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charts/chart3.xml" ContentType="application/vnd.openxmlformats-officedocument.drawingml.chart+xml"/>
  <Override PartName="/ppt/drawings/drawing2.xml" ContentType="application/vnd.openxmlformats-officedocument.drawingml.chartshapes+xml"/>
  <Override PartName="/ppt/charts/chart4.xml" ContentType="application/vnd.openxmlformats-officedocument.drawingml.chart+xml"/>
  <Override PartName="/ppt/drawings/drawing3.xml" ContentType="application/vnd.openxmlformats-officedocument.drawingml.chartshapes+xml"/>
  <Override PartName="/ppt/charts/chart5.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6.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8.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0" r:id="rId1"/>
  </p:sldMasterIdLst>
  <p:notesMasterIdLst>
    <p:notesMasterId r:id="rId43"/>
  </p:notesMasterIdLst>
  <p:handoutMasterIdLst>
    <p:handoutMasterId r:id="rId44"/>
  </p:handoutMasterIdLst>
  <p:sldIdLst>
    <p:sldId id="732" r:id="rId2"/>
    <p:sldId id="733" r:id="rId3"/>
    <p:sldId id="996" r:id="rId4"/>
    <p:sldId id="1064" r:id="rId5"/>
    <p:sldId id="1065" r:id="rId6"/>
    <p:sldId id="997" r:id="rId7"/>
    <p:sldId id="916" r:id="rId8"/>
    <p:sldId id="1038" r:id="rId9"/>
    <p:sldId id="1056" r:id="rId10"/>
    <p:sldId id="1066" r:id="rId11"/>
    <p:sldId id="917" r:id="rId12"/>
    <p:sldId id="1060" r:id="rId13"/>
    <p:sldId id="1035" r:id="rId14"/>
    <p:sldId id="1016" r:id="rId15"/>
    <p:sldId id="1017" r:id="rId16"/>
    <p:sldId id="1019" r:id="rId17"/>
    <p:sldId id="1018" r:id="rId18"/>
    <p:sldId id="1020" r:id="rId19"/>
    <p:sldId id="1021" r:id="rId20"/>
    <p:sldId id="1022" r:id="rId21"/>
    <p:sldId id="1048" r:id="rId22"/>
    <p:sldId id="751" r:id="rId23"/>
    <p:sldId id="1002" r:id="rId24"/>
    <p:sldId id="1032" r:id="rId25"/>
    <p:sldId id="1024" r:id="rId26"/>
    <p:sldId id="1025" r:id="rId27"/>
    <p:sldId id="1026" r:id="rId28"/>
    <p:sldId id="968" r:id="rId29"/>
    <p:sldId id="1027" r:id="rId30"/>
    <p:sldId id="1028" r:id="rId31"/>
    <p:sldId id="1034" r:id="rId32"/>
    <p:sldId id="1033" r:id="rId33"/>
    <p:sldId id="1063" r:id="rId34"/>
    <p:sldId id="1031" r:id="rId35"/>
    <p:sldId id="1043" r:id="rId36"/>
    <p:sldId id="1041" r:id="rId37"/>
    <p:sldId id="1042" r:id="rId38"/>
    <p:sldId id="1044" r:id="rId39"/>
    <p:sldId id="1045" r:id="rId40"/>
    <p:sldId id="1046" r:id="rId41"/>
    <p:sldId id="1037" r:id="rId42"/>
  </p:sldIdLst>
  <p:sldSz cx="9144000" cy="6858000" type="screen4x3"/>
  <p:notesSz cx="7010400" cy="9296400"/>
  <p:defaultTextStyle>
    <a:defPPr>
      <a:defRPr lang="en-US"/>
    </a:defPPr>
    <a:lvl1pPr algn="l" rtl="0" fontAlgn="base">
      <a:spcBef>
        <a:spcPct val="0"/>
      </a:spcBef>
      <a:spcAft>
        <a:spcPct val="0"/>
      </a:spcAft>
      <a:defRPr sz="2400" kern="1200">
        <a:solidFill>
          <a:schemeClr val="tx1"/>
        </a:solidFill>
        <a:latin typeface="Times" pitchFamily="18" charset="0"/>
        <a:ea typeface="+mn-ea"/>
        <a:cs typeface="+mn-cs"/>
      </a:defRPr>
    </a:lvl1pPr>
    <a:lvl2pPr marL="457200" algn="l" rtl="0" fontAlgn="base">
      <a:spcBef>
        <a:spcPct val="0"/>
      </a:spcBef>
      <a:spcAft>
        <a:spcPct val="0"/>
      </a:spcAft>
      <a:defRPr sz="2400" kern="1200">
        <a:solidFill>
          <a:schemeClr val="tx1"/>
        </a:solidFill>
        <a:latin typeface="Times" pitchFamily="18" charset="0"/>
        <a:ea typeface="+mn-ea"/>
        <a:cs typeface="+mn-cs"/>
      </a:defRPr>
    </a:lvl2pPr>
    <a:lvl3pPr marL="914400" algn="l" rtl="0" fontAlgn="base">
      <a:spcBef>
        <a:spcPct val="0"/>
      </a:spcBef>
      <a:spcAft>
        <a:spcPct val="0"/>
      </a:spcAft>
      <a:defRPr sz="2400" kern="1200">
        <a:solidFill>
          <a:schemeClr val="tx1"/>
        </a:solidFill>
        <a:latin typeface="Times" pitchFamily="18" charset="0"/>
        <a:ea typeface="+mn-ea"/>
        <a:cs typeface="+mn-cs"/>
      </a:defRPr>
    </a:lvl3pPr>
    <a:lvl4pPr marL="1371600" algn="l" rtl="0" fontAlgn="base">
      <a:spcBef>
        <a:spcPct val="0"/>
      </a:spcBef>
      <a:spcAft>
        <a:spcPct val="0"/>
      </a:spcAft>
      <a:defRPr sz="2400" kern="1200">
        <a:solidFill>
          <a:schemeClr val="tx1"/>
        </a:solidFill>
        <a:latin typeface="Times" pitchFamily="18" charset="0"/>
        <a:ea typeface="+mn-ea"/>
        <a:cs typeface="+mn-cs"/>
      </a:defRPr>
    </a:lvl4pPr>
    <a:lvl5pPr marL="1828800" algn="l" rtl="0" fontAlgn="base">
      <a:spcBef>
        <a:spcPct val="0"/>
      </a:spcBef>
      <a:spcAft>
        <a:spcPct val="0"/>
      </a:spcAft>
      <a:defRPr sz="2400" kern="1200">
        <a:solidFill>
          <a:schemeClr val="tx1"/>
        </a:solidFill>
        <a:latin typeface="Times" pitchFamily="18" charset="0"/>
        <a:ea typeface="+mn-ea"/>
        <a:cs typeface="+mn-cs"/>
      </a:defRPr>
    </a:lvl5pPr>
    <a:lvl6pPr marL="2286000" algn="l" defTabSz="914400" rtl="0" eaLnBrk="1" latinLnBrk="0" hangingPunct="1">
      <a:defRPr sz="2400" kern="1200">
        <a:solidFill>
          <a:schemeClr val="tx1"/>
        </a:solidFill>
        <a:latin typeface="Times" pitchFamily="18" charset="0"/>
        <a:ea typeface="+mn-ea"/>
        <a:cs typeface="+mn-cs"/>
      </a:defRPr>
    </a:lvl6pPr>
    <a:lvl7pPr marL="2743200" algn="l" defTabSz="914400" rtl="0" eaLnBrk="1" latinLnBrk="0" hangingPunct="1">
      <a:defRPr sz="2400" kern="1200">
        <a:solidFill>
          <a:schemeClr val="tx1"/>
        </a:solidFill>
        <a:latin typeface="Times" pitchFamily="18" charset="0"/>
        <a:ea typeface="+mn-ea"/>
        <a:cs typeface="+mn-cs"/>
      </a:defRPr>
    </a:lvl7pPr>
    <a:lvl8pPr marL="3200400" algn="l" defTabSz="914400" rtl="0" eaLnBrk="1" latinLnBrk="0" hangingPunct="1">
      <a:defRPr sz="2400" kern="1200">
        <a:solidFill>
          <a:schemeClr val="tx1"/>
        </a:solidFill>
        <a:latin typeface="Times" pitchFamily="18" charset="0"/>
        <a:ea typeface="+mn-ea"/>
        <a:cs typeface="+mn-cs"/>
      </a:defRPr>
    </a:lvl8pPr>
    <a:lvl9pPr marL="3657600" algn="l" defTabSz="914400" rtl="0" eaLnBrk="1" latinLnBrk="0" hangingPunct="1">
      <a:defRPr sz="2400" kern="1200">
        <a:solidFill>
          <a:schemeClr val="tx1"/>
        </a:solidFill>
        <a:latin typeface="Times"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153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9900"/>
    <a:srgbClr val="FF6600"/>
    <a:srgbClr val="FFDD71"/>
    <a:srgbClr val="FFF0D9"/>
    <a:srgbClr val="663300"/>
    <a:srgbClr val="FFC000"/>
    <a:srgbClr val="F1B25D"/>
    <a:srgbClr val="0234B2"/>
    <a:srgbClr val="684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2" autoAdjust="0"/>
    <p:restoredTop sz="94737" autoAdjust="0"/>
  </p:normalViewPr>
  <p:slideViewPr>
    <p:cSldViewPr>
      <p:cViewPr>
        <p:scale>
          <a:sx n="100" d="100"/>
          <a:sy n="100" d="100"/>
        </p:scale>
        <p:origin x="1843" y="394"/>
      </p:cViewPr>
      <p:guideLst>
        <p:guide orient="horz" pos="2160"/>
        <p:guide pos="1536"/>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90" d="100"/>
        <a:sy n="9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oleObject" Target="file:///\\GS3270-FDSFS\eos\EOSMissionAnalysis\ConstellationDocuments\Afternoon%20Constellation%20MOWG%20-%202020_09\Aura%20Update\MLT+Fuel_Nominal.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GS3270-FDSFS\aura\AuraData\trending\orbit\AURA_Orbit_Trends.xls"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GS3270-FDSFS\aura\AuraData\trending\orbit\AURA_Orbit_Trends.xls" TargetMode="Externa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GS3270-FDSFS\aura\AuraData\trending\orbit\AURA_Orbit_Trends.xls" TargetMode="External"/></Relationships>
</file>

<file path=ppt/charts/_rels/chart5.xml.rels><?xml version="1.0" encoding="UTF-8" standalone="yes"?>
<Relationships xmlns="http://schemas.openxmlformats.org/package/2006/relationships"><Relationship Id="rId3" Type="http://schemas.openxmlformats.org/officeDocument/2006/relationships/oleObject" Target="file:///\\GS3270-FDSFS\eos\EOSMissionAnalysis\ConstellationDocuments\Afternoon%20Constellation%20MOWG%20-%202020_09\Aura%20Update\MLT+Fuel_Nominal.xlsx" TargetMode="External"/><Relationship Id="rId2" Type="http://schemas.microsoft.com/office/2011/relationships/chartColorStyle" Target="colors2.xml"/><Relationship Id="rId1" Type="http://schemas.microsoft.com/office/2011/relationships/chartStyle" Target="style2.xml"/></Relationships>
</file>

<file path=ppt/charts/_rels/chart6.xml.rels><?xml version="1.0" encoding="UTF-8" standalone="yes"?>
<Relationships xmlns="http://schemas.openxmlformats.org/package/2006/relationships"><Relationship Id="rId1" Type="http://schemas.openxmlformats.org/officeDocument/2006/relationships/oleObject" Target="file:///\\GS3270-FDSFS\eos\EOSMissionAnalysis\ConstellationDocuments\Afternoon%20Constellation%20MOWG%20-%202020_09\Aura%20Update\AURA_Orbit_Trends_MOWG_Plots.xls" TargetMode="External"/></Relationships>
</file>

<file path=ppt/charts/_rels/chart7.xml.rels><?xml version="1.0" encoding="UTF-8" standalone="yes"?>
<Relationships xmlns="http://schemas.openxmlformats.org/package/2006/relationships"><Relationship Id="rId3" Type="http://schemas.openxmlformats.org/officeDocument/2006/relationships/oleObject" Target="file:///\\GS3270-FDSFS\eos\EOSMissionAnalysis\ConstellationDocuments\Afternoon%20Constellation%20MOWG%20-%202020_09\Aura%20Update\L8Buffer%20-%20Updated.xlsx" TargetMode="External"/><Relationship Id="rId2" Type="http://schemas.microsoft.com/office/2011/relationships/chartColorStyle" Target="colors3.xml"/><Relationship Id="rId1" Type="http://schemas.microsoft.com/office/2011/relationships/chartStyle" Target="style3.xml"/></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180434278560343E-2"/>
          <c:y val="5.4304675910076455E-2"/>
          <c:w val="0.88454215261368585"/>
          <c:h val="0.83256483224922972"/>
        </c:manualLayout>
      </c:layout>
      <c:scatterChart>
        <c:scatterStyle val="smoothMarker"/>
        <c:varyColors val="0"/>
        <c:ser>
          <c:idx val="0"/>
          <c:order val="0"/>
          <c:tx>
            <c:v>Definitive</c:v>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Fuel!$G$2:$G$4606</c:f>
              <c:numCache>
                <c:formatCode>mm/dd/yy</c:formatCode>
                <c:ptCount val="4605"/>
                <c:pt idx="0">
                  <c:v>38183</c:v>
                </c:pt>
                <c:pt idx="1">
                  <c:v>38187</c:v>
                </c:pt>
                <c:pt idx="2">
                  <c:v>38188</c:v>
                </c:pt>
                <c:pt idx="3">
                  <c:v>38191</c:v>
                </c:pt>
                <c:pt idx="4">
                  <c:v>38194</c:v>
                </c:pt>
                <c:pt idx="5">
                  <c:v>38199</c:v>
                </c:pt>
                <c:pt idx="6">
                  <c:v>38202</c:v>
                </c:pt>
                <c:pt idx="7">
                  <c:v>38205</c:v>
                </c:pt>
                <c:pt idx="8">
                  <c:v>38208</c:v>
                </c:pt>
                <c:pt idx="9">
                  <c:v>38239</c:v>
                </c:pt>
                <c:pt idx="10">
                  <c:v>38253</c:v>
                </c:pt>
                <c:pt idx="11">
                  <c:v>38260</c:v>
                </c:pt>
                <c:pt idx="12">
                  <c:v>38279</c:v>
                </c:pt>
                <c:pt idx="13">
                  <c:v>38293</c:v>
                </c:pt>
                <c:pt idx="14">
                  <c:v>38329</c:v>
                </c:pt>
                <c:pt idx="15">
                  <c:v>38391</c:v>
                </c:pt>
                <c:pt idx="16">
                  <c:v>38476</c:v>
                </c:pt>
                <c:pt idx="17">
                  <c:v>38548</c:v>
                </c:pt>
                <c:pt idx="18">
                  <c:v>38630</c:v>
                </c:pt>
                <c:pt idx="19">
                  <c:v>38728</c:v>
                </c:pt>
                <c:pt idx="20">
                  <c:v>38800</c:v>
                </c:pt>
                <c:pt idx="21">
                  <c:v>38896</c:v>
                </c:pt>
                <c:pt idx="22">
                  <c:v>38953</c:v>
                </c:pt>
                <c:pt idx="23">
                  <c:v>38960</c:v>
                </c:pt>
                <c:pt idx="24">
                  <c:v>38974</c:v>
                </c:pt>
                <c:pt idx="25">
                  <c:v>38981</c:v>
                </c:pt>
                <c:pt idx="26">
                  <c:v>39050</c:v>
                </c:pt>
                <c:pt idx="27">
                  <c:v>39092</c:v>
                </c:pt>
                <c:pt idx="28">
                  <c:v>39162</c:v>
                </c:pt>
                <c:pt idx="29">
                  <c:v>39190</c:v>
                </c:pt>
                <c:pt idx="30">
                  <c:v>39204</c:v>
                </c:pt>
                <c:pt idx="31">
                  <c:v>39212</c:v>
                </c:pt>
                <c:pt idx="32">
                  <c:v>39260</c:v>
                </c:pt>
                <c:pt idx="33">
                  <c:v>39576</c:v>
                </c:pt>
                <c:pt idx="34">
                  <c:v>39616</c:v>
                </c:pt>
                <c:pt idx="35">
                  <c:v>39625</c:v>
                </c:pt>
                <c:pt idx="36">
                  <c:v>39792</c:v>
                </c:pt>
                <c:pt idx="37">
                  <c:v>39883</c:v>
                </c:pt>
                <c:pt idx="38">
                  <c:v>39889</c:v>
                </c:pt>
                <c:pt idx="39">
                  <c:v>39891</c:v>
                </c:pt>
                <c:pt idx="40">
                  <c:v>39904</c:v>
                </c:pt>
                <c:pt idx="41">
                  <c:v>39910</c:v>
                </c:pt>
                <c:pt idx="42">
                  <c:v>39912</c:v>
                </c:pt>
                <c:pt idx="43">
                  <c:v>39925</c:v>
                </c:pt>
                <c:pt idx="44">
                  <c:v>39931</c:v>
                </c:pt>
                <c:pt idx="45">
                  <c:v>39933</c:v>
                </c:pt>
                <c:pt idx="46">
                  <c:v>39960</c:v>
                </c:pt>
                <c:pt idx="47">
                  <c:v>40058</c:v>
                </c:pt>
                <c:pt idx="48">
                  <c:v>40122</c:v>
                </c:pt>
                <c:pt idx="49">
                  <c:v>40192</c:v>
                </c:pt>
                <c:pt idx="50">
                  <c:v>40248</c:v>
                </c:pt>
                <c:pt idx="51">
                  <c:v>40254</c:v>
                </c:pt>
                <c:pt idx="52">
                  <c:v>40262</c:v>
                </c:pt>
                <c:pt idx="53">
                  <c:v>40282</c:v>
                </c:pt>
                <c:pt idx="54">
                  <c:v>40360</c:v>
                </c:pt>
                <c:pt idx="55">
                  <c:v>40416</c:v>
                </c:pt>
                <c:pt idx="56">
                  <c:v>40464</c:v>
                </c:pt>
                <c:pt idx="57">
                  <c:v>40500</c:v>
                </c:pt>
                <c:pt idx="58">
                  <c:v>40504</c:v>
                </c:pt>
                <c:pt idx="59">
                  <c:v>40584</c:v>
                </c:pt>
                <c:pt idx="60">
                  <c:v>40604</c:v>
                </c:pt>
                <c:pt idx="61">
                  <c:v>40626</c:v>
                </c:pt>
                <c:pt idx="62">
                  <c:v>40632</c:v>
                </c:pt>
                <c:pt idx="63">
                  <c:v>40640</c:v>
                </c:pt>
                <c:pt idx="64">
                  <c:v>40646</c:v>
                </c:pt>
                <c:pt idx="65">
                  <c:v>40682</c:v>
                </c:pt>
                <c:pt idx="66">
                  <c:v>40738</c:v>
                </c:pt>
                <c:pt idx="67">
                  <c:v>40787</c:v>
                </c:pt>
                <c:pt idx="68">
                  <c:v>40814</c:v>
                </c:pt>
                <c:pt idx="69">
                  <c:v>40850</c:v>
                </c:pt>
                <c:pt idx="70">
                  <c:v>40862</c:v>
                </c:pt>
                <c:pt idx="71">
                  <c:v>40884</c:v>
                </c:pt>
                <c:pt idx="72">
                  <c:v>40892</c:v>
                </c:pt>
                <c:pt idx="73">
                  <c:v>40926</c:v>
                </c:pt>
                <c:pt idx="74">
                  <c:v>40968</c:v>
                </c:pt>
                <c:pt idx="75">
                  <c:v>40990</c:v>
                </c:pt>
                <c:pt idx="76">
                  <c:v>41018</c:v>
                </c:pt>
                <c:pt idx="77">
                  <c:v>41024</c:v>
                </c:pt>
                <c:pt idx="78">
                  <c:v>41032</c:v>
                </c:pt>
                <c:pt idx="79">
                  <c:v>41038</c:v>
                </c:pt>
                <c:pt idx="80">
                  <c:v>41045</c:v>
                </c:pt>
                <c:pt idx="81">
                  <c:v>41067</c:v>
                </c:pt>
                <c:pt idx="82">
                  <c:v>41109</c:v>
                </c:pt>
                <c:pt idx="83">
                  <c:v>41116</c:v>
                </c:pt>
                <c:pt idx="84">
                  <c:v>41158</c:v>
                </c:pt>
                <c:pt idx="85">
                  <c:v>41186</c:v>
                </c:pt>
                <c:pt idx="86">
                  <c:v>41192</c:v>
                </c:pt>
                <c:pt idx="87">
                  <c:v>41219</c:v>
                </c:pt>
                <c:pt idx="88">
                  <c:v>41227</c:v>
                </c:pt>
                <c:pt idx="89">
                  <c:v>41263</c:v>
                </c:pt>
                <c:pt idx="90">
                  <c:v>41290</c:v>
                </c:pt>
                <c:pt idx="91">
                  <c:v>41367</c:v>
                </c:pt>
                <c:pt idx="92">
                  <c:v>41374</c:v>
                </c:pt>
                <c:pt idx="93">
                  <c:v>41382</c:v>
                </c:pt>
                <c:pt idx="94">
                  <c:v>41396</c:v>
                </c:pt>
                <c:pt idx="95">
                  <c:v>41402</c:v>
                </c:pt>
                <c:pt idx="96">
                  <c:v>41416</c:v>
                </c:pt>
                <c:pt idx="97">
                  <c:v>41451</c:v>
                </c:pt>
                <c:pt idx="98">
                  <c:v>41487</c:v>
                </c:pt>
                <c:pt idx="99">
                  <c:v>41519</c:v>
                </c:pt>
                <c:pt idx="100">
                  <c:v>41556</c:v>
                </c:pt>
                <c:pt idx="101">
                  <c:v>41578</c:v>
                </c:pt>
                <c:pt idx="102">
                  <c:v>41593</c:v>
                </c:pt>
                <c:pt idx="103">
                  <c:v>41613</c:v>
                </c:pt>
                <c:pt idx="104">
                  <c:v>41627</c:v>
                </c:pt>
                <c:pt idx="105">
                  <c:v>41655</c:v>
                </c:pt>
                <c:pt idx="106">
                  <c:v>41676</c:v>
                </c:pt>
                <c:pt idx="107">
                  <c:v>41696</c:v>
                </c:pt>
                <c:pt idx="108">
                  <c:v>41710</c:v>
                </c:pt>
                <c:pt idx="109">
                  <c:v>41717</c:v>
                </c:pt>
                <c:pt idx="110">
                  <c:v>41725</c:v>
                </c:pt>
                <c:pt idx="111">
                  <c:v>41732</c:v>
                </c:pt>
                <c:pt idx="112">
                  <c:v>41746</c:v>
                </c:pt>
                <c:pt idx="113">
                  <c:v>41766</c:v>
                </c:pt>
                <c:pt idx="114">
                  <c:v>41774</c:v>
                </c:pt>
                <c:pt idx="115">
                  <c:v>41809</c:v>
                </c:pt>
                <c:pt idx="116">
                  <c:v>41844</c:v>
                </c:pt>
                <c:pt idx="117">
                  <c:v>41880</c:v>
                </c:pt>
                <c:pt idx="118">
                  <c:v>41906</c:v>
                </c:pt>
                <c:pt idx="119">
                  <c:v>41922</c:v>
                </c:pt>
                <c:pt idx="120">
                  <c:v>41942</c:v>
                </c:pt>
                <c:pt idx="121">
                  <c:v>41968</c:v>
                </c:pt>
                <c:pt idx="122">
                  <c:v>41984</c:v>
                </c:pt>
                <c:pt idx="123">
                  <c:v>42010</c:v>
                </c:pt>
                <c:pt idx="124">
                  <c:v>42032</c:v>
                </c:pt>
                <c:pt idx="125">
                  <c:v>42055</c:v>
                </c:pt>
                <c:pt idx="126">
                  <c:v>42082</c:v>
                </c:pt>
                <c:pt idx="127">
                  <c:v>42089</c:v>
                </c:pt>
                <c:pt idx="128">
                  <c:v>42096</c:v>
                </c:pt>
                <c:pt idx="129">
                  <c:v>42103</c:v>
                </c:pt>
                <c:pt idx="130">
                  <c:v>42110</c:v>
                </c:pt>
                <c:pt idx="131">
                  <c:v>42117</c:v>
                </c:pt>
                <c:pt idx="132">
                  <c:v>42151</c:v>
                </c:pt>
                <c:pt idx="133">
                  <c:v>42174</c:v>
                </c:pt>
                <c:pt idx="134">
                  <c:v>42208</c:v>
                </c:pt>
                <c:pt idx="135">
                  <c:v>42249</c:v>
                </c:pt>
                <c:pt idx="136">
                  <c:v>42278</c:v>
                </c:pt>
                <c:pt idx="137">
                  <c:v>42318</c:v>
                </c:pt>
                <c:pt idx="138">
                  <c:v>42347</c:v>
                </c:pt>
                <c:pt idx="139">
                  <c:v>42375</c:v>
                </c:pt>
                <c:pt idx="140">
                  <c:v>42387</c:v>
                </c:pt>
                <c:pt idx="141">
                  <c:v>42431</c:v>
                </c:pt>
                <c:pt idx="142">
                  <c:v>42439</c:v>
                </c:pt>
                <c:pt idx="143">
                  <c:v>42444</c:v>
                </c:pt>
                <c:pt idx="144">
                  <c:v>42452</c:v>
                </c:pt>
                <c:pt idx="145">
                  <c:v>42467</c:v>
                </c:pt>
                <c:pt idx="146">
                  <c:v>42481</c:v>
                </c:pt>
                <c:pt idx="147">
                  <c:v>42494</c:v>
                </c:pt>
                <c:pt idx="148">
                  <c:v>42516</c:v>
                </c:pt>
                <c:pt idx="149">
                  <c:v>42544</c:v>
                </c:pt>
                <c:pt idx="150">
                  <c:v>42579</c:v>
                </c:pt>
                <c:pt idx="151">
                  <c:v>42613</c:v>
                </c:pt>
                <c:pt idx="152">
                  <c:v>42636</c:v>
                </c:pt>
                <c:pt idx="153">
                  <c:v>42656</c:v>
                </c:pt>
                <c:pt idx="154">
                  <c:v>42689</c:v>
                </c:pt>
                <c:pt idx="155">
                  <c:v>42719</c:v>
                </c:pt>
                <c:pt idx="156">
                  <c:v>42755</c:v>
                </c:pt>
                <c:pt idx="157">
                  <c:v>42796</c:v>
                </c:pt>
                <c:pt idx="158">
                  <c:v>42803</c:v>
                </c:pt>
                <c:pt idx="159">
                  <c:v>42817</c:v>
                </c:pt>
                <c:pt idx="160">
                  <c:v>42820</c:v>
                </c:pt>
                <c:pt idx="161">
                  <c:v>42824</c:v>
                </c:pt>
                <c:pt idx="162">
                  <c:v>42858</c:v>
                </c:pt>
                <c:pt idx="163">
                  <c:v>42907</c:v>
                </c:pt>
                <c:pt idx="164">
                  <c:v>42937</c:v>
                </c:pt>
                <c:pt idx="165">
                  <c:v>42963</c:v>
                </c:pt>
                <c:pt idx="166">
                  <c:v>42991</c:v>
                </c:pt>
                <c:pt idx="167">
                  <c:v>43033</c:v>
                </c:pt>
                <c:pt idx="168">
                  <c:v>43069</c:v>
                </c:pt>
                <c:pt idx="169">
                  <c:v>43081</c:v>
                </c:pt>
                <c:pt idx="170">
                  <c:v>43111</c:v>
                </c:pt>
                <c:pt idx="171">
                  <c:v>43145</c:v>
                </c:pt>
                <c:pt idx="172">
                  <c:v>43159</c:v>
                </c:pt>
                <c:pt idx="173">
                  <c:v>43166</c:v>
                </c:pt>
                <c:pt idx="174">
                  <c:v>43173</c:v>
                </c:pt>
                <c:pt idx="175">
                  <c:v>43187</c:v>
                </c:pt>
                <c:pt idx="176">
                  <c:v>43208</c:v>
                </c:pt>
                <c:pt idx="177">
                  <c:v>43223</c:v>
                </c:pt>
                <c:pt idx="178">
                  <c:v>43251</c:v>
                </c:pt>
                <c:pt idx="179">
                  <c:v>43279</c:v>
                </c:pt>
                <c:pt idx="180">
                  <c:v>43313</c:v>
                </c:pt>
                <c:pt idx="181">
                  <c:v>43334</c:v>
                </c:pt>
                <c:pt idx="182">
                  <c:v>43362</c:v>
                </c:pt>
                <c:pt idx="183">
                  <c:v>43396</c:v>
                </c:pt>
                <c:pt idx="184">
                  <c:v>43412</c:v>
                </c:pt>
                <c:pt idx="185">
                  <c:v>43434</c:v>
                </c:pt>
                <c:pt idx="186">
                  <c:v>43446</c:v>
                </c:pt>
                <c:pt idx="187">
                  <c:v>43482</c:v>
                </c:pt>
                <c:pt idx="188">
                  <c:v>43503</c:v>
                </c:pt>
                <c:pt idx="189">
                  <c:v>43530</c:v>
                </c:pt>
                <c:pt idx="190">
                  <c:v>43537</c:v>
                </c:pt>
                <c:pt idx="191">
                  <c:v>43543</c:v>
                </c:pt>
                <c:pt idx="192">
                  <c:v>43558</c:v>
                </c:pt>
                <c:pt idx="193">
                  <c:v>43565</c:v>
                </c:pt>
                <c:pt idx="194">
                  <c:v>43572</c:v>
                </c:pt>
                <c:pt idx="195">
                  <c:v>43593</c:v>
                </c:pt>
                <c:pt idx="196">
                  <c:v>43615</c:v>
                </c:pt>
                <c:pt idx="197">
                  <c:v>43642</c:v>
                </c:pt>
                <c:pt idx="198">
                  <c:v>43664</c:v>
                </c:pt>
                <c:pt idx="199">
                  <c:v>43692</c:v>
                </c:pt>
                <c:pt idx="200">
                  <c:v>43720</c:v>
                </c:pt>
                <c:pt idx="201">
                  <c:v>43741</c:v>
                </c:pt>
                <c:pt idx="202">
                  <c:v>43747</c:v>
                </c:pt>
                <c:pt idx="203">
                  <c:v>43761</c:v>
                </c:pt>
                <c:pt idx="204">
                  <c:v>43766</c:v>
                </c:pt>
                <c:pt idx="205">
                  <c:v>43833</c:v>
                </c:pt>
                <c:pt idx="206">
                  <c:v>43873</c:v>
                </c:pt>
                <c:pt idx="207">
                  <c:v>43894</c:v>
                </c:pt>
                <c:pt idx="208">
                  <c:v>43901</c:v>
                </c:pt>
                <c:pt idx="209">
                  <c:v>43915</c:v>
                </c:pt>
                <c:pt idx="210">
                  <c:v>43922</c:v>
                </c:pt>
                <c:pt idx="211">
                  <c:v>43950</c:v>
                </c:pt>
                <c:pt idx="212">
                  <c:v>43985</c:v>
                </c:pt>
                <c:pt idx="213">
                  <c:v>44007</c:v>
                </c:pt>
                <c:pt idx="214">
                  <c:v>44041</c:v>
                </c:pt>
                <c:pt idx="215">
                  <c:v>44062</c:v>
                </c:pt>
              </c:numCache>
            </c:numRef>
          </c:xVal>
          <c:yVal>
            <c:numRef>
              <c:f>Fuel!$H$2:$H$4606</c:f>
              <c:numCache>
                <c:formatCode>General</c:formatCode>
                <c:ptCount val="4605"/>
                <c:pt idx="0">
                  <c:v>224.93600000000001</c:v>
                </c:pt>
                <c:pt idx="1">
                  <c:v>224.91480000000001</c:v>
                </c:pt>
                <c:pt idx="2">
                  <c:v>224.71131100000002</c:v>
                </c:pt>
                <c:pt idx="3">
                  <c:v>221.00937100000002</c:v>
                </c:pt>
                <c:pt idx="4">
                  <c:v>217.94197400000002</c:v>
                </c:pt>
                <c:pt idx="5">
                  <c:v>214.29916700000001</c:v>
                </c:pt>
                <c:pt idx="6">
                  <c:v>211.359746</c:v>
                </c:pt>
                <c:pt idx="7">
                  <c:v>207.48953599999999</c:v>
                </c:pt>
                <c:pt idx="8">
                  <c:v>204.61821699999999</c:v>
                </c:pt>
                <c:pt idx="9">
                  <c:v>201.37989845282999</c:v>
                </c:pt>
                <c:pt idx="10">
                  <c:v>198.50493425625999</c:v>
                </c:pt>
                <c:pt idx="11">
                  <c:v>195.65675217927</c:v>
                </c:pt>
                <c:pt idx="12">
                  <c:v>192.77019955058</c:v>
                </c:pt>
                <c:pt idx="13">
                  <c:v>192.61050032686998</c:v>
                </c:pt>
                <c:pt idx="14">
                  <c:v>192.51016432686998</c:v>
                </c:pt>
                <c:pt idx="15">
                  <c:v>192.37513332686999</c:v>
                </c:pt>
                <c:pt idx="16">
                  <c:v>192.24260832687</c:v>
                </c:pt>
                <c:pt idx="17">
                  <c:v>192.13179232687</c:v>
                </c:pt>
                <c:pt idx="18">
                  <c:v>192.02407832687001</c:v>
                </c:pt>
                <c:pt idx="19">
                  <c:v>191.89433932687001</c:v>
                </c:pt>
                <c:pt idx="20">
                  <c:v>191.83303032687002</c:v>
                </c:pt>
                <c:pt idx="21">
                  <c:v>191.73276832687003</c:v>
                </c:pt>
                <c:pt idx="22">
                  <c:v>188.98758532687003</c:v>
                </c:pt>
                <c:pt idx="23">
                  <c:v>186.25534732687004</c:v>
                </c:pt>
                <c:pt idx="24">
                  <c:v>183.55570032687004</c:v>
                </c:pt>
                <c:pt idx="25">
                  <c:v>180.86191832687004</c:v>
                </c:pt>
                <c:pt idx="26">
                  <c:v>180.76473332687004</c:v>
                </c:pt>
                <c:pt idx="27">
                  <c:v>180.67522832687004</c:v>
                </c:pt>
                <c:pt idx="28">
                  <c:v>178.11404332687005</c:v>
                </c:pt>
                <c:pt idx="29">
                  <c:v>175.55462632687005</c:v>
                </c:pt>
                <c:pt idx="30">
                  <c:v>172.99755632687004</c:v>
                </c:pt>
                <c:pt idx="31">
                  <c:v>170.48468432687005</c:v>
                </c:pt>
                <c:pt idx="32">
                  <c:v>170.40208732687006</c:v>
                </c:pt>
                <c:pt idx="33">
                  <c:v>170.23405732687007</c:v>
                </c:pt>
                <c:pt idx="34">
                  <c:v>170.16918432687007</c:v>
                </c:pt>
                <c:pt idx="35">
                  <c:v>170.15029932687005</c:v>
                </c:pt>
                <c:pt idx="36">
                  <c:v>170.05296932687006</c:v>
                </c:pt>
                <c:pt idx="37">
                  <c:v>167.71521032687005</c:v>
                </c:pt>
                <c:pt idx="38">
                  <c:v>165.38711032687004</c:v>
                </c:pt>
                <c:pt idx="39">
                  <c:v>163.07121032687004</c:v>
                </c:pt>
                <c:pt idx="40">
                  <c:v>160.78727232687004</c:v>
                </c:pt>
                <c:pt idx="41">
                  <c:v>158.51397232687003</c:v>
                </c:pt>
                <c:pt idx="42">
                  <c:v>156.24209132687002</c:v>
                </c:pt>
                <c:pt idx="43">
                  <c:v>153.93030732687004</c:v>
                </c:pt>
                <c:pt idx="44">
                  <c:v>151.63217332687003</c:v>
                </c:pt>
                <c:pt idx="45">
                  <c:v>149.33071232687004</c:v>
                </c:pt>
                <c:pt idx="46">
                  <c:v>149.29029232687003</c:v>
                </c:pt>
                <c:pt idx="47">
                  <c:v>149.24982832687004</c:v>
                </c:pt>
                <c:pt idx="48">
                  <c:v>149.20219477518006</c:v>
                </c:pt>
                <c:pt idx="49">
                  <c:v>149.14385704909006</c:v>
                </c:pt>
                <c:pt idx="50">
                  <c:v>147.04208563566004</c:v>
                </c:pt>
                <c:pt idx="51">
                  <c:v>144.95126263566004</c:v>
                </c:pt>
                <c:pt idx="52">
                  <c:v>142.86859663566005</c:v>
                </c:pt>
                <c:pt idx="53">
                  <c:v>142.80792574347007</c:v>
                </c:pt>
                <c:pt idx="54">
                  <c:v>142.76029474347007</c:v>
                </c:pt>
                <c:pt idx="55">
                  <c:v>142.69928403679006</c:v>
                </c:pt>
                <c:pt idx="56">
                  <c:v>142.63906103679005</c:v>
                </c:pt>
                <c:pt idx="57">
                  <c:v>142.56946203679004</c:v>
                </c:pt>
                <c:pt idx="58">
                  <c:v>142.55232903679004</c:v>
                </c:pt>
                <c:pt idx="59">
                  <c:v>142.47491167347241</c:v>
                </c:pt>
                <c:pt idx="60">
                  <c:v>142.4603256734724</c:v>
                </c:pt>
                <c:pt idx="61">
                  <c:v>140.18588967347239</c:v>
                </c:pt>
                <c:pt idx="62">
                  <c:v>137.92318267347238</c:v>
                </c:pt>
                <c:pt idx="63">
                  <c:v>135.67367467347239</c:v>
                </c:pt>
                <c:pt idx="64">
                  <c:v>135.56806914966239</c:v>
                </c:pt>
                <c:pt idx="65">
                  <c:v>135.4934291496624</c:v>
                </c:pt>
                <c:pt idx="66">
                  <c:v>135.40981861486242</c:v>
                </c:pt>
                <c:pt idx="67">
                  <c:v>135.33782227543242</c:v>
                </c:pt>
                <c:pt idx="68">
                  <c:v>135.18526827543241</c:v>
                </c:pt>
                <c:pt idx="69">
                  <c:v>134.9870662754324</c:v>
                </c:pt>
                <c:pt idx="70">
                  <c:v>134.89050591743239</c:v>
                </c:pt>
                <c:pt idx="71">
                  <c:v>134.74613391743239</c:v>
                </c:pt>
                <c:pt idx="72">
                  <c:v>134.66984891743238</c:v>
                </c:pt>
                <c:pt idx="73">
                  <c:v>134.52299663661236</c:v>
                </c:pt>
                <c:pt idx="74">
                  <c:v>134.41033563661236</c:v>
                </c:pt>
                <c:pt idx="75">
                  <c:v>134.30021431475905</c:v>
                </c:pt>
                <c:pt idx="76">
                  <c:v>131.93817420422906</c:v>
                </c:pt>
                <c:pt idx="77">
                  <c:v>129.63273220422906</c:v>
                </c:pt>
                <c:pt idx="78">
                  <c:v>127.34345677182927</c:v>
                </c:pt>
                <c:pt idx="79">
                  <c:v>125.06928877182926</c:v>
                </c:pt>
                <c:pt idx="80">
                  <c:v>125.03683177182927</c:v>
                </c:pt>
                <c:pt idx="81">
                  <c:v>124.91554631251927</c:v>
                </c:pt>
                <c:pt idx="82">
                  <c:v>124.87416881251927</c:v>
                </c:pt>
                <c:pt idx="83">
                  <c:v>124.80703681251927</c:v>
                </c:pt>
                <c:pt idx="84">
                  <c:v>124.65883312251927</c:v>
                </c:pt>
                <c:pt idx="85">
                  <c:v>124.61769793881928</c:v>
                </c:pt>
                <c:pt idx="86">
                  <c:v>124.51582049581927</c:v>
                </c:pt>
                <c:pt idx="87">
                  <c:v>124.47444292101927</c:v>
                </c:pt>
                <c:pt idx="88">
                  <c:v>124.32036392101928</c:v>
                </c:pt>
                <c:pt idx="89">
                  <c:v>124.24536992101928</c:v>
                </c:pt>
                <c:pt idx="90">
                  <c:v>124.07312992101927</c:v>
                </c:pt>
                <c:pt idx="91">
                  <c:v>123.86687608416527</c:v>
                </c:pt>
                <c:pt idx="92">
                  <c:v>121.62014708416527</c:v>
                </c:pt>
                <c:pt idx="93">
                  <c:v>119.37434408416527</c:v>
                </c:pt>
                <c:pt idx="94">
                  <c:v>117.13411568658528</c:v>
                </c:pt>
                <c:pt idx="95">
                  <c:v>114.90157232895527</c:v>
                </c:pt>
                <c:pt idx="96">
                  <c:v>114.77432632895527</c:v>
                </c:pt>
                <c:pt idx="97">
                  <c:v>114.68542509076528</c:v>
                </c:pt>
                <c:pt idx="98">
                  <c:v>114.57566609076528</c:v>
                </c:pt>
                <c:pt idx="99">
                  <c:v>114.48602409076528</c:v>
                </c:pt>
                <c:pt idx="100">
                  <c:v>114.34533343050528</c:v>
                </c:pt>
                <c:pt idx="101">
                  <c:v>114.21419679010508</c:v>
                </c:pt>
                <c:pt idx="102">
                  <c:v>114.11631379010508</c:v>
                </c:pt>
                <c:pt idx="103">
                  <c:v>114.04101779010509</c:v>
                </c:pt>
                <c:pt idx="104">
                  <c:v>113.86333379010509</c:v>
                </c:pt>
                <c:pt idx="105">
                  <c:v>113.73040076616509</c:v>
                </c:pt>
                <c:pt idx="106">
                  <c:v>113.61067948351509</c:v>
                </c:pt>
                <c:pt idx="107">
                  <c:v>113.43345608868508</c:v>
                </c:pt>
                <c:pt idx="108">
                  <c:v>111.41318058203508</c:v>
                </c:pt>
                <c:pt idx="109">
                  <c:v>109.39535966569508</c:v>
                </c:pt>
                <c:pt idx="110">
                  <c:v>107.3615345603851</c:v>
                </c:pt>
                <c:pt idx="111">
                  <c:v>105.25552081978509</c:v>
                </c:pt>
                <c:pt idx="112">
                  <c:v>105.13234117546509</c:v>
                </c:pt>
                <c:pt idx="113">
                  <c:v>105.01530352760508</c:v>
                </c:pt>
                <c:pt idx="114">
                  <c:v>104.97588222819509</c:v>
                </c:pt>
                <c:pt idx="115">
                  <c:v>104.85811566848508</c:v>
                </c:pt>
                <c:pt idx="116">
                  <c:v>104.75358655030509</c:v>
                </c:pt>
                <c:pt idx="117">
                  <c:v>104.64946542751508</c:v>
                </c:pt>
                <c:pt idx="118">
                  <c:v>104.49071362451508</c:v>
                </c:pt>
                <c:pt idx="119">
                  <c:v>104.39586217407509</c:v>
                </c:pt>
                <c:pt idx="120">
                  <c:v>104.1709730054651</c:v>
                </c:pt>
                <c:pt idx="121">
                  <c:v>103.9848151464751</c:v>
                </c:pt>
                <c:pt idx="122">
                  <c:v>103.8091907013451</c:v>
                </c:pt>
                <c:pt idx="123">
                  <c:v>103.6103836552351</c:v>
                </c:pt>
                <c:pt idx="124">
                  <c:v>103.50198366002509</c:v>
                </c:pt>
                <c:pt idx="125">
                  <c:v>103.3297991663551</c:v>
                </c:pt>
                <c:pt idx="126">
                  <c:v>101.2629491072351</c:v>
                </c:pt>
                <c:pt idx="127">
                  <c:v>99.186506228087097</c:v>
                </c:pt>
                <c:pt idx="128">
                  <c:v>97.1442627317561</c:v>
                </c:pt>
                <c:pt idx="129">
                  <c:v>97.017979471814101</c:v>
                </c:pt>
                <c:pt idx="130">
                  <c:v>94.977825209813886</c:v>
                </c:pt>
                <c:pt idx="131">
                  <c:v>92.948775676688896</c:v>
                </c:pt>
                <c:pt idx="132">
                  <c:v>92.867120333356894</c:v>
                </c:pt>
                <c:pt idx="133">
                  <c:v>92.757849654175899</c:v>
                </c:pt>
                <c:pt idx="134">
                  <c:v>92.662986758988893</c:v>
                </c:pt>
                <c:pt idx="135">
                  <c:v>92.595740090941888</c:v>
                </c:pt>
                <c:pt idx="136">
                  <c:v>92.496074543118894</c:v>
                </c:pt>
                <c:pt idx="137">
                  <c:v>92.360251097852895</c:v>
                </c:pt>
                <c:pt idx="138">
                  <c:v>92.277415410663892</c:v>
                </c:pt>
                <c:pt idx="139">
                  <c:v>92.182552502416897</c:v>
                </c:pt>
                <c:pt idx="140">
                  <c:v>92.139321334641892</c:v>
                </c:pt>
                <c:pt idx="141">
                  <c:v>92.096090166603886</c:v>
                </c:pt>
                <c:pt idx="142">
                  <c:v>90.130745428942888</c:v>
                </c:pt>
                <c:pt idx="143">
                  <c:v>90.111656090640892</c:v>
                </c:pt>
                <c:pt idx="144">
                  <c:v>88.13141795380389</c:v>
                </c:pt>
                <c:pt idx="145">
                  <c:v>86.164797917914896</c:v>
                </c:pt>
                <c:pt idx="146">
                  <c:v>84.242556180882886</c:v>
                </c:pt>
                <c:pt idx="147">
                  <c:v>84.184481207099893</c:v>
                </c:pt>
                <c:pt idx="148">
                  <c:v>84.139741313555888</c:v>
                </c:pt>
                <c:pt idx="149">
                  <c:v>84.110306679814897</c:v>
                </c:pt>
                <c:pt idx="150">
                  <c:v>84.066744095341889</c:v>
                </c:pt>
                <c:pt idx="151">
                  <c:v>84.029068111825893</c:v>
                </c:pt>
                <c:pt idx="152">
                  <c:v>83.983150922949889</c:v>
                </c:pt>
                <c:pt idx="153">
                  <c:v>83.939297719367886</c:v>
                </c:pt>
                <c:pt idx="154">
                  <c:v>83.887494046076895</c:v>
                </c:pt>
                <c:pt idx="155">
                  <c:v>83.84746341641889</c:v>
                </c:pt>
                <c:pt idx="156">
                  <c:v>83.791758719583896</c:v>
                </c:pt>
                <c:pt idx="157">
                  <c:v>81.817858660141894</c:v>
                </c:pt>
                <c:pt idx="158">
                  <c:v>79.854985919034888</c:v>
                </c:pt>
                <c:pt idx="159">
                  <c:v>77.851890328308883</c:v>
                </c:pt>
                <c:pt idx="160">
                  <c:v>77.829819394662891</c:v>
                </c:pt>
                <c:pt idx="161">
                  <c:v>75.822507572455891</c:v>
                </c:pt>
                <c:pt idx="162">
                  <c:v>75.761363447151894</c:v>
                </c:pt>
                <c:pt idx="163">
                  <c:v>75.725598921071892</c:v>
                </c:pt>
                <c:pt idx="164">
                  <c:v>75.700217359663895</c:v>
                </c:pt>
                <c:pt idx="165">
                  <c:v>75.677143155383888</c:v>
                </c:pt>
                <c:pt idx="166">
                  <c:v>75.610318701115887</c:v>
                </c:pt>
                <c:pt idx="167">
                  <c:v>75.561531720754886</c:v>
                </c:pt>
                <c:pt idx="168">
                  <c:v>75.517691715406883</c:v>
                </c:pt>
                <c:pt idx="169">
                  <c:v>75.489567575206522</c:v>
                </c:pt>
                <c:pt idx="170">
                  <c:v>75.488413575206522</c:v>
                </c:pt>
                <c:pt idx="171">
                  <c:v>75.46443999076952</c:v>
                </c:pt>
                <c:pt idx="172">
                  <c:v>73.510309514461511</c:v>
                </c:pt>
                <c:pt idx="173">
                  <c:v>71.58317790979352</c:v>
                </c:pt>
                <c:pt idx="174">
                  <c:v>69.649855711469513</c:v>
                </c:pt>
                <c:pt idx="175">
                  <c:v>67.819574315544514</c:v>
                </c:pt>
                <c:pt idx="176">
                  <c:v>66.003697564934512</c:v>
                </c:pt>
                <c:pt idx="177" formatCode="0.000000">
                  <c:v>65.973195744875511</c:v>
                </c:pt>
                <c:pt idx="178">
                  <c:v>65.945888172684519</c:v>
                </c:pt>
                <c:pt idx="179">
                  <c:v>65.924421060010516</c:v>
                </c:pt>
                <c:pt idx="180">
                  <c:v>64.188740261564519</c:v>
                </c:pt>
                <c:pt idx="181">
                  <c:v>64.158019349186517</c:v>
                </c:pt>
                <c:pt idx="182">
                  <c:v>64.138676320981517</c:v>
                </c:pt>
                <c:pt idx="183">
                  <c:v>64.104542096299511</c:v>
                </c:pt>
                <c:pt idx="184">
                  <c:v>64.081945143090522</c:v>
                </c:pt>
                <c:pt idx="185">
                  <c:v>64.080815269891517</c:v>
                </c:pt>
                <c:pt idx="186">
                  <c:v>64.044660660770518</c:v>
                </c:pt>
                <c:pt idx="187">
                  <c:v>64.028842680583523</c:v>
                </c:pt>
                <c:pt idx="188">
                  <c:v>64.001726465601521</c:v>
                </c:pt>
                <c:pt idx="189">
                  <c:v>62.482809731182513</c:v>
                </c:pt>
                <c:pt idx="190">
                  <c:v>60.703807878830517</c:v>
                </c:pt>
                <c:pt idx="191">
                  <c:v>60.686980050194514</c:v>
                </c:pt>
                <c:pt idx="192">
                  <c:v>58.890306918262517</c:v>
                </c:pt>
                <c:pt idx="193">
                  <c:v>57.055501721753515</c:v>
                </c:pt>
                <c:pt idx="194">
                  <c:v>56.966401182637512</c:v>
                </c:pt>
                <c:pt idx="195">
                  <c:v>56.948579757300514</c:v>
                </c:pt>
                <c:pt idx="196">
                  <c:v>56.921663023643511</c:v>
                </c:pt>
                <c:pt idx="197">
                  <c:v>56.901469696350517</c:v>
                </c:pt>
                <c:pt idx="198">
                  <c:v>56.883648270958517</c:v>
                </c:pt>
                <c:pt idx="199">
                  <c:v>56.86359921368151</c:v>
                </c:pt>
                <c:pt idx="200">
                  <c:v>56.831298364969513</c:v>
                </c:pt>
                <c:pt idx="201">
                  <c:v>55.187587583794517</c:v>
                </c:pt>
                <c:pt idx="202">
                  <c:v>55.112855199636513</c:v>
                </c:pt>
                <c:pt idx="203">
                  <c:v>55.093919955393517</c:v>
                </c:pt>
                <c:pt idx="204">
                  <c:v>55.068301860465517</c:v>
                </c:pt>
                <c:pt idx="205">
                  <c:v>55.027388307818512</c:v>
                </c:pt>
                <c:pt idx="206">
                  <c:v>54.982835969617511</c:v>
                </c:pt>
                <c:pt idx="207">
                  <c:v>53.54987802674551</c:v>
                </c:pt>
                <c:pt idx="208">
                  <c:v>52.124976841144509</c:v>
                </c:pt>
                <c:pt idx="209">
                  <c:v>50.738189824365506</c:v>
                </c:pt>
                <c:pt idx="210">
                  <c:v>49.349786843711506</c:v>
                </c:pt>
                <c:pt idx="211">
                  <c:v>49.316855168429505</c:v>
                </c:pt>
                <c:pt idx="212">
                  <c:v>49.289411951941503</c:v>
                </c:pt>
                <c:pt idx="213">
                  <c:v>49.275141287554504</c:v>
                </c:pt>
                <c:pt idx="214">
                  <c:v>49.245502680049505</c:v>
                </c:pt>
                <c:pt idx="215">
                  <c:v>48.488116662515509</c:v>
                </c:pt>
              </c:numCache>
            </c:numRef>
          </c:yVal>
          <c:smooth val="1"/>
          <c:extLst xmlns:c16r2="http://schemas.microsoft.com/office/drawing/2015/06/chart">
            <c:ext xmlns:c16="http://schemas.microsoft.com/office/drawing/2014/chart" uri="{C3380CC4-5D6E-409C-BE32-E72D297353CC}">
              <c16:uniqueId val="{00000000-B48A-45CF-9CB6-E34C705B02C3}"/>
            </c:ext>
          </c:extLst>
        </c:ser>
        <c:ser>
          <c:idx val="1"/>
          <c:order val="1"/>
          <c:tx>
            <c:v>Predicted</c:v>
          </c:tx>
          <c:spPr>
            <a:ln w="19050" cap="rnd">
              <a:solidFill>
                <a:srgbClr val="00B050"/>
              </a:solidFill>
              <a:round/>
            </a:ln>
            <a:effectLst/>
          </c:spPr>
          <c:marker>
            <c:symbol val="circle"/>
            <c:size val="5"/>
            <c:spPr>
              <a:solidFill>
                <a:srgbClr val="00B050"/>
              </a:solidFill>
              <a:ln w="9525">
                <a:solidFill>
                  <a:srgbClr val="00B050"/>
                </a:solidFill>
              </a:ln>
              <a:effectLst/>
            </c:spPr>
          </c:marker>
          <c:xVal>
            <c:numRef>
              <c:f>Fuel!$A$2:$A$73</c:f>
              <c:numCache>
                <c:formatCode>m/d/yyyy</c:formatCode>
                <c:ptCount val="72"/>
                <c:pt idx="0">
                  <c:v>44062</c:v>
                </c:pt>
                <c:pt idx="1">
                  <c:v>44069</c:v>
                </c:pt>
                <c:pt idx="2">
                  <c:v>44076</c:v>
                </c:pt>
                <c:pt idx="3">
                  <c:v>44119</c:v>
                </c:pt>
                <c:pt idx="4">
                  <c:v>44160</c:v>
                </c:pt>
                <c:pt idx="5">
                  <c:v>44208</c:v>
                </c:pt>
                <c:pt idx="6">
                  <c:v>44251</c:v>
                </c:pt>
                <c:pt idx="7">
                  <c:v>44258</c:v>
                </c:pt>
                <c:pt idx="8">
                  <c:v>44265</c:v>
                </c:pt>
                <c:pt idx="9">
                  <c:v>44272</c:v>
                </c:pt>
                <c:pt idx="10">
                  <c:v>44299</c:v>
                </c:pt>
                <c:pt idx="11">
                  <c:v>44347</c:v>
                </c:pt>
                <c:pt idx="12">
                  <c:v>44407</c:v>
                </c:pt>
                <c:pt idx="13">
                  <c:v>44407</c:v>
                </c:pt>
                <c:pt idx="14">
                  <c:v>44468</c:v>
                </c:pt>
                <c:pt idx="15">
                  <c:v>44475</c:v>
                </c:pt>
                <c:pt idx="16">
                  <c:v>44482</c:v>
                </c:pt>
                <c:pt idx="17">
                  <c:v>44489</c:v>
                </c:pt>
                <c:pt idx="18">
                  <c:v>44496</c:v>
                </c:pt>
                <c:pt idx="19">
                  <c:v>44523</c:v>
                </c:pt>
                <c:pt idx="20">
                  <c:v>44556</c:v>
                </c:pt>
                <c:pt idx="21">
                  <c:v>44593</c:v>
                </c:pt>
                <c:pt idx="22">
                  <c:v>44627</c:v>
                </c:pt>
                <c:pt idx="23">
                  <c:v>44657</c:v>
                </c:pt>
                <c:pt idx="24">
                  <c:v>44687</c:v>
                </c:pt>
                <c:pt idx="25">
                  <c:v>44720</c:v>
                </c:pt>
                <c:pt idx="26">
                  <c:v>44757</c:v>
                </c:pt>
                <c:pt idx="27">
                  <c:v>44794</c:v>
                </c:pt>
                <c:pt idx="28">
                  <c:v>44825</c:v>
                </c:pt>
                <c:pt idx="29">
                  <c:v>44858</c:v>
                </c:pt>
                <c:pt idx="30">
                  <c:v>44889</c:v>
                </c:pt>
                <c:pt idx="31">
                  <c:v>44922</c:v>
                </c:pt>
                <c:pt idx="32">
                  <c:v>44959</c:v>
                </c:pt>
                <c:pt idx="33">
                  <c:v>44992</c:v>
                </c:pt>
                <c:pt idx="34">
                  <c:v>45022</c:v>
                </c:pt>
                <c:pt idx="35">
                  <c:v>45052</c:v>
                </c:pt>
                <c:pt idx="36">
                  <c:v>45086</c:v>
                </c:pt>
                <c:pt idx="37">
                  <c:v>45124</c:v>
                </c:pt>
                <c:pt idx="38">
                  <c:v>45163</c:v>
                </c:pt>
                <c:pt idx="39">
                  <c:v>45195</c:v>
                </c:pt>
                <c:pt idx="40">
                  <c:v>45225</c:v>
                </c:pt>
                <c:pt idx="41">
                  <c:v>45254</c:v>
                </c:pt>
                <c:pt idx="42">
                  <c:v>45265</c:v>
                </c:pt>
                <c:pt idx="43">
                  <c:v>45268</c:v>
                </c:pt>
                <c:pt idx="44">
                  <c:v>45272</c:v>
                </c:pt>
                <c:pt idx="45">
                  <c:v>45275</c:v>
                </c:pt>
                <c:pt idx="46">
                  <c:v>45279</c:v>
                </c:pt>
                <c:pt idx="47">
                  <c:v>45282</c:v>
                </c:pt>
                <c:pt idx="48">
                  <c:v>45286</c:v>
                </c:pt>
                <c:pt idx="49">
                  <c:v>45289</c:v>
                </c:pt>
                <c:pt idx="50">
                  <c:v>45293</c:v>
                </c:pt>
                <c:pt idx="51">
                  <c:v>45296</c:v>
                </c:pt>
                <c:pt idx="52">
                  <c:v>45300</c:v>
                </c:pt>
                <c:pt idx="53">
                  <c:v>45303</c:v>
                </c:pt>
                <c:pt idx="54">
                  <c:v>45307</c:v>
                </c:pt>
              </c:numCache>
            </c:numRef>
          </c:xVal>
          <c:yVal>
            <c:numRef>
              <c:f>Fuel!$E$2:$E$73</c:f>
              <c:numCache>
                <c:formatCode>General</c:formatCode>
                <c:ptCount val="72"/>
                <c:pt idx="0">
                  <c:v>48.574849999999998</c:v>
                </c:pt>
                <c:pt idx="1">
                  <c:v>47.001899999999999</c:v>
                </c:pt>
                <c:pt idx="2">
                  <c:v>45.433959999999999</c:v>
                </c:pt>
                <c:pt idx="3">
                  <c:v>45.366199999999999</c:v>
                </c:pt>
                <c:pt idx="4">
                  <c:v>45.302869999999999</c:v>
                </c:pt>
                <c:pt idx="5">
                  <c:v>45.302869999999999</c:v>
                </c:pt>
                <c:pt idx="6">
                  <c:v>44.058720000000001</c:v>
                </c:pt>
                <c:pt idx="7">
                  <c:v>42.87518</c:v>
                </c:pt>
                <c:pt idx="8">
                  <c:v>41.694450000000003</c:v>
                </c:pt>
                <c:pt idx="9">
                  <c:v>40.516509999999997</c:v>
                </c:pt>
                <c:pt idx="10">
                  <c:v>40.456420000000001</c:v>
                </c:pt>
                <c:pt idx="11">
                  <c:v>40.403619999999997</c:v>
                </c:pt>
                <c:pt idx="12">
                  <c:v>40.403619999999997</c:v>
                </c:pt>
                <c:pt idx="13">
                  <c:v>40.358440000000002</c:v>
                </c:pt>
                <c:pt idx="14">
                  <c:v>38.261899999999997</c:v>
                </c:pt>
                <c:pt idx="15">
                  <c:v>36.18394</c:v>
                </c:pt>
                <c:pt idx="16">
                  <c:v>34.114519999999999</c:v>
                </c:pt>
                <c:pt idx="17">
                  <c:v>32.053510000000003</c:v>
                </c:pt>
                <c:pt idx="18">
                  <c:v>30.952839999999998</c:v>
                </c:pt>
                <c:pt idx="19">
                  <c:v>30.883019999999998</c:v>
                </c:pt>
                <c:pt idx="20">
                  <c:v>30.828189999999999</c:v>
                </c:pt>
                <c:pt idx="21">
                  <c:v>30.77243</c:v>
                </c:pt>
                <c:pt idx="22">
                  <c:v>30.710180000000001</c:v>
                </c:pt>
                <c:pt idx="23">
                  <c:v>30.642990000000001</c:v>
                </c:pt>
                <c:pt idx="24">
                  <c:v>30.57968</c:v>
                </c:pt>
                <c:pt idx="25">
                  <c:v>30.523890000000002</c:v>
                </c:pt>
                <c:pt idx="26">
                  <c:v>30.474</c:v>
                </c:pt>
                <c:pt idx="27">
                  <c:v>30.417490000000001</c:v>
                </c:pt>
                <c:pt idx="28">
                  <c:v>30.332630000000002</c:v>
                </c:pt>
                <c:pt idx="29">
                  <c:v>30.213039999999999</c:v>
                </c:pt>
                <c:pt idx="30">
                  <c:v>30.093869999999999</c:v>
                </c:pt>
                <c:pt idx="31">
                  <c:v>29.987970000000001</c:v>
                </c:pt>
                <c:pt idx="32">
                  <c:v>29.88279</c:v>
                </c:pt>
                <c:pt idx="33">
                  <c:v>29.763729999999999</c:v>
                </c:pt>
                <c:pt idx="34">
                  <c:v>29.633559999999999</c:v>
                </c:pt>
                <c:pt idx="35">
                  <c:v>29.512799999999999</c:v>
                </c:pt>
                <c:pt idx="36">
                  <c:v>29.409379999999999</c:v>
                </c:pt>
                <c:pt idx="37">
                  <c:v>29.31541</c:v>
                </c:pt>
                <c:pt idx="38">
                  <c:v>29.209599999999998</c:v>
                </c:pt>
                <c:pt idx="39">
                  <c:v>29.060099999999998</c:v>
                </c:pt>
                <c:pt idx="40">
                  <c:v>28.866379999999999</c:v>
                </c:pt>
                <c:pt idx="41">
                  <c:v>28.678249999999998</c:v>
                </c:pt>
                <c:pt idx="42">
                  <c:v>26.656600000000001</c:v>
                </c:pt>
                <c:pt idx="43">
                  <c:v>24.642700000000001</c:v>
                </c:pt>
                <c:pt idx="44">
                  <c:v>24.455200000000001</c:v>
                </c:pt>
                <c:pt idx="45">
                  <c:v>24.267800000000001</c:v>
                </c:pt>
                <c:pt idx="46">
                  <c:v>22.263000000000002</c:v>
                </c:pt>
                <c:pt idx="47">
                  <c:v>20.265699999999999</c:v>
                </c:pt>
                <c:pt idx="48">
                  <c:v>18.2758</c:v>
                </c:pt>
                <c:pt idx="49">
                  <c:v>16.293399999999998</c:v>
                </c:pt>
                <c:pt idx="50">
                  <c:v>14.318199999999999</c:v>
                </c:pt>
                <c:pt idx="51">
                  <c:v>12.350199999999999</c:v>
                </c:pt>
                <c:pt idx="52">
                  <c:v>10.3894</c:v>
                </c:pt>
                <c:pt idx="53">
                  <c:v>8.4356000000000009</c:v>
                </c:pt>
                <c:pt idx="54">
                  <c:v>6.8254000000000001</c:v>
                </c:pt>
              </c:numCache>
            </c:numRef>
          </c:yVal>
          <c:smooth val="1"/>
          <c:extLst xmlns:c16r2="http://schemas.microsoft.com/office/drawing/2015/06/chart">
            <c:ext xmlns:c16="http://schemas.microsoft.com/office/drawing/2014/chart" uri="{C3380CC4-5D6E-409C-BE32-E72D297353CC}">
              <c16:uniqueId val="{00000001-B48A-45CF-9CB6-E34C705B02C3}"/>
            </c:ext>
          </c:extLst>
        </c:ser>
        <c:ser>
          <c:idx val="2"/>
          <c:order val="2"/>
          <c:tx>
            <c:v>Fuel Limit (Constellation Exit Fuel Limit)</c:v>
          </c:tx>
          <c:spPr>
            <a:ln w="19050" cap="rnd">
              <a:solidFill>
                <a:srgbClr val="7030A0"/>
              </a:solidFill>
              <a:round/>
            </a:ln>
            <a:effectLst/>
          </c:spPr>
          <c:marker>
            <c:symbol val="circle"/>
            <c:size val="5"/>
            <c:spPr>
              <a:solidFill>
                <a:schemeClr val="accent3"/>
              </a:solidFill>
              <a:ln w="9525">
                <a:solidFill>
                  <a:srgbClr val="7030A0"/>
                </a:solidFill>
              </a:ln>
              <a:effectLst/>
            </c:spPr>
          </c:marker>
          <c:xVal>
            <c:numRef>
              <c:f>Fuel!$J$2:$J$3</c:f>
              <c:numCache>
                <c:formatCode>m/d/yyyy</c:formatCode>
                <c:ptCount val="2"/>
                <c:pt idx="0">
                  <c:v>37622</c:v>
                </c:pt>
                <c:pt idx="1">
                  <c:v>46023</c:v>
                </c:pt>
              </c:numCache>
            </c:numRef>
          </c:xVal>
          <c:yVal>
            <c:numRef>
              <c:f>Fuel!$K$2:$K$3</c:f>
              <c:numCache>
                <c:formatCode>General</c:formatCode>
                <c:ptCount val="2"/>
                <c:pt idx="0">
                  <c:v>11.2</c:v>
                </c:pt>
                <c:pt idx="1">
                  <c:v>11.2</c:v>
                </c:pt>
              </c:numCache>
            </c:numRef>
          </c:yVal>
          <c:smooth val="1"/>
          <c:extLst xmlns:c16r2="http://schemas.microsoft.com/office/drawing/2015/06/chart">
            <c:ext xmlns:c16="http://schemas.microsoft.com/office/drawing/2014/chart" uri="{C3380CC4-5D6E-409C-BE32-E72D297353CC}">
              <c16:uniqueId val="{00000002-B48A-45CF-9CB6-E34C705B02C3}"/>
            </c:ext>
          </c:extLst>
        </c:ser>
        <c:dLbls>
          <c:showLegendKey val="0"/>
          <c:showVal val="0"/>
          <c:showCatName val="0"/>
          <c:showSerName val="0"/>
          <c:showPercent val="0"/>
          <c:showBubbleSize val="0"/>
        </c:dLbls>
        <c:axId val="112672552"/>
        <c:axId val="112672944"/>
        <c:extLst xmlns:c16r2="http://schemas.microsoft.com/office/drawing/2015/06/chart"/>
      </c:scatterChart>
      <c:valAx>
        <c:axId val="112672552"/>
        <c:scaling>
          <c:orientation val="minMax"/>
          <c:max val="45658"/>
          <c:min val="3799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200" b="1"/>
                  <a:t>Year</a:t>
                </a:r>
              </a:p>
            </c:rich>
          </c:tx>
          <c:layout>
            <c:manualLayout>
              <c:xMode val="edge"/>
              <c:yMode val="edge"/>
              <c:x val="0.5122977467668649"/>
              <c:y val="0.92597807252426234"/>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yyyy"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12672944"/>
        <c:crosses val="autoZero"/>
        <c:crossBetween val="midCat"/>
        <c:majorUnit val="365.2"/>
      </c:valAx>
      <c:valAx>
        <c:axId val="11267294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200" b="1" dirty="0"/>
                  <a:t>Fuel Remaining (kg)</a:t>
                </a:r>
              </a:p>
            </c:rich>
          </c:tx>
          <c:layout>
            <c:manualLayout>
              <c:xMode val="edge"/>
              <c:yMode val="edge"/>
              <c:x val="1.017164585639585E-2"/>
              <c:y val="0.34604348478638736"/>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12672552"/>
        <c:crosses val="autoZero"/>
        <c:crossBetween val="midCat"/>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75" b="1" i="0" u="none" strike="noStrike" baseline="0">
                <a:solidFill>
                  <a:srgbClr val="000000"/>
                </a:solidFill>
                <a:latin typeface="Arial"/>
                <a:ea typeface="Arial"/>
                <a:cs typeface="Arial"/>
              </a:defRPr>
            </a:pPr>
            <a:r>
              <a:rPr lang="en-US" sz="1290" b="1" i="0" u="none" strike="noStrike" baseline="0">
                <a:solidFill>
                  <a:srgbClr val="000000"/>
                </a:solidFill>
                <a:latin typeface="Arial"/>
                <a:cs typeface="Arial"/>
              </a:rPr>
              <a:t>Aura WRS Groundtrack Error at the Descending Node</a:t>
            </a:r>
          </a:p>
          <a:p>
            <a:pPr>
              <a:defRPr sz="1075" b="1" i="0" u="none" strike="noStrike" baseline="0">
                <a:solidFill>
                  <a:srgbClr val="000000"/>
                </a:solidFill>
                <a:latin typeface="Arial"/>
                <a:ea typeface="Arial"/>
                <a:cs typeface="Arial"/>
              </a:defRPr>
            </a:pPr>
            <a:r>
              <a:rPr lang="en-US" sz="1290" b="1" i="0" u="none" strike="noStrike" baseline="0">
                <a:solidFill>
                  <a:srgbClr val="000000"/>
                </a:solidFill>
                <a:latin typeface="Arial"/>
                <a:cs typeface="Arial"/>
              </a:rPr>
              <a:t>(Maneuver planning targets included)</a:t>
            </a:r>
          </a:p>
        </c:rich>
      </c:tx>
      <c:layout>
        <c:manualLayout>
          <c:xMode val="edge"/>
          <c:yMode val="edge"/>
          <c:x val="0.28893821679615245"/>
          <c:y val="5.9815116911364876E-3"/>
        </c:manualLayout>
      </c:layout>
      <c:overlay val="0"/>
      <c:spPr>
        <a:noFill/>
        <a:ln w="25400">
          <a:noFill/>
        </a:ln>
      </c:spPr>
    </c:title>
    <c:autoTitleDeleted val="0"/>
    <c:plotArea>
      <c:layout>
        <c:manualLayout>
          <c:layoutTarget val="inner"/>
          <c:xMode val="edge"/>
          <c:yMode val="edge"/>
          <c:x val="7.4361820199778036E-2"/>
          <c:y val="0.11854268624252312"/>
          <c:w val="0.8716241213466519"/>
          <c:h val="0.77487765089722671"/>
        </c:manualLayout>
      </c:layout>
      <c:scatterChart>
        <c:scatterStyle val="lineMarker"/>
        <c:varyColors val="0"/>
        <c:ser>
          <c:idx val="14"/>
          <c:order val="0"/>
          <c:spPr>
            <a:ln w="12700">
              <a:solidFill>
                <a:srgbClr val="000080"/>
              </a:solidFill>
              <a:prstDash val="solid"/>
            </a:ln>
          </c:spPr>
          <c:marker>
            <c:symbol val="circle"/>
            <c:size val="5"/>
            <c:spPr>
              <a:solidFill>
                <a:srgbClr val="000080"/>
              </a:solidFill>
              <a:ln>
                <a:solidFill>
                  <a:srgbClr val="000080"/>
                </a:solidFill>
                <a:prstDash val="solid"/>
              </a:ln>
            </c:spPr>
          </c:marker>
          <c:xVal>
            <c:numRef>
              <c:f>'AvgMeanElements Raw Data'!$A$4:$A$8000</c:f>
              <c:numCache>
                <c:formatCode>d\-mmm\-yy</c:formatCode>
                <c:ptCount val="7997"/>
                <c:pt idx="0">
                  <c:v>38185</c:v>
                </c:pt>
                <c:pt idx="1">
                  <c:v>38186</c:v>
                </c:pt>
                <c:pt idx="2">
                  <c:v>38187</c:v>
                </c:pt>
                <c:pt idx="3">
                  <c:v>38188</c:v>
                </c:pt>
                <c:pt idx="4">
                  <c:v>38189</c:v>
                </c:pt>
                <c:pt idx="5">
                  <c:v>38190</c:v>
                </c:pt>
                <c:pt idx="6">
                  <c:v>38191</c:v>
                </c:pt>
                <c:pt idx="7">
                  <c:v>38192</c:v>
                </c:pt>
                <c:pt idx="8">
                  <c:v>38193</c:v>
                </c:pt>
                <c:pt idx="9">
                  <c:v>38194</c:v>
                </c:pt>
                <c:pt idx="10">
                  <c:v>38195</c:v>
                </c:pt>
                <c:pt idx="11">
                  <c:v>38196</c:v>
                </c:pt>
                <c:pt idx="12">
                  <c:v>38197</c:v>
                </c:pt>
                <c:pt idx="13">
                  <c:v>38198</c:v>
                </c:pt>
                <c:pt idx="14">
                  <c:v>38199</c:v>
                </c:pt>
                <c:pt idx="15">
                  <c:v>38200</c:v>
                </c:pt>
                <c:pt idx="16">
                  <c:v>38201</c:v>
                </c:pt>
                <c:pt idx="17">
                  <c:v>38202</c:v>
                </c:pt>
                <c:pt idx="18">
                  <c:v>38203</c:v>
                </c:pt>
                <c:pt idx="19">
                  <c:v>38204</c:v>
                </c:pt>
                <c:pt idx="20">
                  <c:v>38205</c:v>
                </c:pt>
                <c:pt idx="21">
                  <c:v>38206</c:v>
                </c:pt>
                <c:pt idx="22">
                  <c:v>38207</c:v>
                </c:pt>
                <c:pt idx="23">
                  <c:v>38208</c:v>
                </c:pt>
                <c:pt idx="24">
                  <c:v>38209</c:v>
                </c:pt>
                <c:pt idx="25">
                  <c:v>38210</c:v>
                </c:pt>
                <c:pt idx="26">
                  <c:v>38211</c:v>
                </c:pt>
                <c:pt idx="27">
                  <c:v>38212</c:v>
                </c:pt>
                <c:pt idx="28">
                  <c:v>38213</c:v>
                </c:pt>
                <c:pt idx="29">
                  <c:v>38214</c:v>
                </c:pt>
                <c:pt idx="30">
                  <c:v>38215</c:v>
                </c:pt>
                <c:pt idx="31">
                  <c:v>38216</c:v>
                </c:pt>
                <c:pt idx="32">
                  <c:v>38217</c:v>
                </c:pt>
                <c:pt idx="33">
                  <c:v>38218</c:v>
                </c:pt>
                <c:pt idx="34">
                  <c:v>38219</c:v>
                </c:pt>
                <c:pt idx="35">
                  <c:v>38220</c:v>
                </c:pt>
                <c:pt idx="36">
                  <c:v>38221</c:v>
                </c:pt>
                <c:pt idx="37">
                  <c:v>38222</c:v>
                </c:pt>
                <c:pt idx="38">
                  <c:v>38223</c:v>
                </c:pt>
                <c:pt idx="39">
                  <c:v>38224</c:v>
                </c:pt>
                <c:pt idx="40">
                  <c:v>38225</c:v>
                </c:pt>
                <c:pt idx="41">
                  <c:v>38226</c:v>
                </c:pt>
                <c:pt idx="42">
                  <c:v>38227</c:v>
                </c:pt>
                <c:pt idx="43">
                  <c:v>38228</c:v>
                </c:pt>
                <c:pt idx="44">
                  <c:v>38229</c:v>
                </c:pt>
                <c:pt idx="45">
                  <c:v>38230</c:v>
                </c:pt>
                <c:pt idx="46">
                  <c:v>38231</c:v>
                </c:pt>
                <c:pt idx="47">
                  <c:v>38232</c:v>
                </c:pt>
                <c:pt idx="48">
                  <c:v>38233</c:v>
                </c:pt>
                <c:pt idx="49">
                  <c:v>38234</c:v>
                </c:pt>
                <c:pt idx="50">
                  <c:v>38235</c:v>
                </c:pt>
                <c:pt idx="51">
                  <c:v>38236</c:v>
                </c:pt>
                <c:pt idx="52">
                  <c:v>38237</c:v>
                </c:pt>
                <c:pt idx="53">
                  <c:v>38238</c:v>
                </c:pt>
                <c:pt idx="54">
                  <c:v>38239</c:v>
                </c:pt>
                <c:pt idx="55">
                  <c:v>38240</c:v>
                </c:pt>
                <c:pt idx="56">
                  <c:v>38241</c:v>
                </c:pt>
                <c:pt idx="57">
                  <c:v>38242</c:v>
                </c:pt>
                <c:pt idx="58">
                  <c:v>38243</c:v>
                </c:pt>
                <c:pt idx="59">
                  <c:v>38244</c:v>
                </c:pt>
                <c:pt idx="60">
                  <c:v>38245</c:v>
                </c:pt>
                <c:pt idx="61">
                  <c:v>38246</c:v>
                </c:pt>
                <c:pt idx="62">
                  <c:v>38247</c:v>
                </c:pt>
                <c:pt idx="63">
                  <c:v>38248</c:v>
                </c:pt>
                <c:pt idx="64">
                  <c:v>38249</c:v>
                </c:pt>
                <c:pt idx="65">
                  <c:v>38250</c:v>
                </c:pt>
                <c:pt idx="66">
                  <c:v>38251</c:v>
                </c:pt>
                <c:pt idx="67">
                  <c:v>38252</c:v>
                </c:pt>
                <c:pt idx="68">
                  <c:v>38253</c:v>
                </c:pt>
                <c:pt idx="69">
                  <c:v>38254</c:v>
                </c:pt>
                <c:pt idx="70">
                  <c:v>38255</c:v>
                </c:pt>
                <c:pt idx="71">
                  <c:v>38256</c:v>
                </c:pt>
                <c:pt idx="72">
                  <c:v>38257</c:v>
                </c:pt>
                <c:pt idx="73">
                  <c:v>38258</c:v>
                </c:pt>
                <c:pt idx="74">
                  <c:v>38259</c:v>
                </c:pt>
                <c:pt idx="75">
                  <c:v>38260</c:v>
                </c:pt>
                <c:pt idx="76">
                  <c:v>38261</c:v>
                </c:pt>
                <c:pt idx="77">
                  <c:v>38262</c:v>
                </c:pt>
                <c:pt idx="78">
                  <c:v>38263</c:v>
                </c:pt>
                <c:pt idx="79">
                  <c:v>38264</c:v>
                </c:pt>
                <c:pt idx="80">
                  <c:v>38265</c:v>
                </c:pt>
                <c:pt idx="81">
                  <c:v>38266</c:v>
                </c:pt>
                <c:pt idx="82">
                  <c:v>38267</c:v>
                </c:pt>
                <c:pt idx="83">
                  <c:v>38268</c:v>
                </c:pt>
                <c:pt idx="84">
                  <c:v>38269</c:v>
                </c:pt>
                <c:pt idx="85">
                  <c:v>38270</c:v>
                </c:pt>
                <c:pt idx="86">
                  <c:v>38271</c:v>
                </c:pt>
                <c:pt idx="87">
                  <c:v>38272</c:v>
                </c:pt>
                <c:pt idx="88">
                  <c:v>38273</c:v>
                </c:pt>
                <c:pt idx="89">
                  <c:v>38274</c:v>
                </c:pt>
                <c:pt idx="90">
                  <c:v>38275</c:v>
                </c:pt>
                <c:pt idx="91">
                  <c:v>38276</c:v>
                </c:pt>
                <c:pt idx="92">
                  <c:v>38277</c:v>
                </c:pt>
                <c:pt idx="93">
                  <c:v>38278</c:v>
                </c:pt>
                <c:pt idx="94">
                  <c:v>38279</c:v>
                </c:pt>
                <c:pt idx="95">
                  <c:v>38280</c:v>
                </c:pt>
                <c:pt idx="96">
                  <c:v>38281</c:v>
                </c:pt>
                <c:pt idx="97">
                  <c:v>38282</c:v>
                </c:pt>
                <c:pt idx="98">
                  <c:v>38283</c:v>
                </c:pt>
                <c:pt idx="99">
                  <c:v>38284</c:v>
                </c:pt>
                <c:pt idx="100">
                  <c:v>38285</c:v>
                </c:pt>
                <c:pt idx="101">
                  <c:v>38286</c:v>
                </c:pt>
                <c:pt idx="102">
                  <c:v>38287</c:v>
                </c:pt>
                <c:pt idx="103">
                  <c:v>38288</c:v>
                </c:pt>
                <c:pt idx="104">
                  <c:v>38289</c:v>
                </c:pt>
                <c:pt idx="105">
                  <c:v>38290</c:v>
                </c:pt>
                <c:pt idx="106">
                  <c:v>38291</c:v>
                </c:pt>
                <c:pt idx="107">
                  <c:v>38292</c:v>
                </c:pt>
                <c:pt idx="108">
                  <c:v>38293</c:v>
                </c:pt>
                <c:pt idx="109">
                  <c:v>38294</c:v>
                </c:pt>
                <c:pt idx="110">
                  <c:v>38295</c:v>
                </c:pt>
                <c:pt idx="111">
                  <c:v>38296</c:v>
                </c:pt>
                <c:pt idx="112">
                  <c:v>38297</c:v>
                </c:pt>
                <c:pt idx="113">
                  <c:v>38298</c:v>
                </c:pt>
                <c:pt idx="114">
                  <c:v>38299</c:v>
                </c:pt>
                <c:pt idx="115">
                  <c:v>38300</c:v>
                </c:pt>
                <c:pt idx="116">
                  <c:v>38301</c:v>
                </c:pt>
                <c:pt idx="117">
                  <c:v>38302</c:v>
                </c:pt>
                <c:pt idx="118">
                  <c:v>38303</c:v>
                </c:pt>
                <c:pt idx="119">
                  <c:v>38304</c:v>
                </c:pt>
                <c:pt idx="120">
                  <c:v>38305</c:v>
                </c:pt>
                <c:pt idx="121">
                  <c:v>38306</c:v>
                </c:pt>
                <c:pt idx="122">
                  <c:v>38307</c:v>
                </c:pt>
                <c:pt idx="123">
                  <c:v>38308</c:v>
                </c:pt>
                <c:pt idx="124">
                  <c:v>38309</c:v>
                </c:pt>
                <c:pt idx="125">
                  <c:v>38310</c:v>
                </c:pt>
                <c:pt idx="126">
                  <c:v>38311</c:v>
                </c:pt>
                <c:pt idx="127">
                  <c:v>38312</c:v>
                </c:pt>
                <c:pt idx="128">
                  <c:v>38313</c:v>
                </c:pt>
                <c:pt idx="129">
                  <c:v>38314</c:v>
                </c:pt>
                <c:pt idx="130">
                  <c:v>38315</c:v>
                </c:pt>
                <c:pt idx="131">
                  <c:v>38316</c:v>
                </c:pt>
                <c:pt idx="132">
                  <c:v>38317</c:v>
                </c:pt>
                <c:pt idx="133">
                  <c:v>38318</c:v>
                </c:pt>
                <c:pt idx="134">
                  <c:v>38319</c:v>
                </c:pt>
                <c:pt idx="135">
                  <c:v>38320</c:v>
                </c:pt>
                <c:pt idx="136">
                  <c:v>38321</c:v>
                </c:pt>
                <c:pt idx="137">
                  <c:v>38322</c:v>
                </c:pt>
                <c:pt idx="138">
                  <c:v>38323</c:v>
                </c:pt>
                <c:pt idx="139">
                  <c:v>38324</c:v>
                </c:pt>
                <c:pt idx="140">
                  <c:v>38325</c:v>
                </c:pt>
                <c:pt idx="141">
                  <c:v>38326</c:v>
                </c:pt>
                <c:pt idx="142">
                  <c:v>38327</c:v>
                </c:pt>
                <c:pt idx="143">
                  <c:v>38328</c:v>
                </c:pt>
                <c:pt idx="144">
                  <c:v>38329</c:v>
                </c:pt>
                <c:pt idx="145">
                  <c:v>38330</c:v>
                </c:pt>
                <c:pt idx="146">
                  <c:v>38331</c:v>
                </c:pt>
                <c:pt idx="147">
                  <c:v>38332</c:v>
                </c:pt>
                <c:pt idx="148">
                  <c:v>38333</c:v>
                </c:pt>
                <c:pt idx="149">
                  <c:v>38334</c:v>
                </c:pt>
                <c:pt idx="150">
                  <c:v>38335</c:v>
                </c:pt>
                <c:pt idx="151">
                  <c:v>38336</c:v>
                </c:pt>
                <c:pt idx="152">
                  <c:v>38337</c:v>
                </c:pt>
                <c:pt idx="153">
                  <c:v>38338</c:v>
                </c:pt>
                <c:pt idx="154">
                  <c:v>38339</c:v>
                </c:pt>
                <c:pt idx="155">
                  <c:v>38340</c:v>
                </c:pt>
                <c:pt idx="156">
                  <c:v>38341</c:v>
                </c:pt>
                <c:pt idx="157">
                  <c:v>38342</c:v>
                </c:pt>
                <c:pt idx="158">
                  <c:v>38343</c:v>
                </c:pt>
                <c:pt idx="159">
                  <c:v>38344</c:v>
                </c:pt>
                <c:pt idx="160">
                  <c:v>38345</c:v>
                </c:pt>
                <c:pt idx="161">
                  <c:v>38346</c:v>
                </c:pt>
                <c:pt idx="162">
                  <c:v>38347</c:v>
                </c:pt>
                <c:pt idx="163">
                  <c:v>38348</c:v>
                </c:pt>
                <c:pt idx="164">
                  <c:v>38349</c:v>
                </c:pt>
                <c:pt idx="165">
                  <c:v>38350</c:v>
                </c:pt>
                <c:pt idx="166">
                  <c:v>38351</c:v>
                </c:pt>
                <c:pt idx="167">
                  <c:v>38352</c:v>
                </c:pt>
                <c:pt idx="168">
                  <c:v>38353</c:v>
                </c:pt>
                <c:pt idx="169">
                  <c:v>38354</c:v>
                </c:pt>
                <c:pt idx="170">
                  <c:v>38355</c:v>
                </c:pt>
                <c:pt idx="171">
                  <c:v>38356</c:v>
                </c:pt>
                <c:pt idx="172">
                  <c:v>38357</c:v>
                </c:pt>
                <c:pt idx="173">
                  <c:v>38358</c:v>
                </c:pt>
                <c:pt idx="174">
                  <c:v>38359</c:v>
                </c:pt>
                <c:pt idx="175">
                  <c:v>38360</c:v>
                </c:pt>
                <c:pt idx="176">
                  <c:v>38361</c:v>
                </c:pt>
                <c:pt idx="177">
                  <c:v>38362</c:v>
                </c:pt>
                <c:pt idx="178">
                  <c:v>38363</c:v>
                </c:pt>
                <c:pt idx="179">
                  <c:v>38364</c:v>
                </c:pt>
                <c:pt idx="180">
                  <c:v>38365</c:v>
                </c:pt>
                <c:pt idx="181">
                  <c:v>38366</c:v>
                </c:pt>
                <c:pt idx="182">
                  <c:v>38367</c:v>
                </c:pt>
                <c:pt idx="183">
                  <c:v>38368</c:v>
                </c:pt>
                <c:pt idx="184">
                  <c:v>38369</c:v>
                </c:pt>
                <c:pt idx="185">
                  <c:v>38370</c:v>
                </c:pt>
                <c:pt idx="186">
                  <c:v>38371</c:v>
                </c:pt>
                <c:pt idx="187">
                  <c:v>38372</c:v>
                </c:pt>
                <c:pt idx="188">
                  <c:v>38373</c:v>
                </c:pt>
                <c:pt idx="189">
                  <c:v>38374</c:v>
                </c:pt>
                <c:pt idx="190">
                  <c:v>38375</c:v>
                </c:pt>
                <c:pt idx="191">
                  <c:v>38376</c:v>
                </c:pt>
                <c:pt idx="192">
                  <c:v>38377</c:v>
                </c:pt>
                <c:pt idx="193">
                  <c:v>38378</c:v>
                </c:pt>
                <c:pt idx="194">
                  <c:v>38379</c:v>
                </c:pt>
                <c:pt idx="195">
                  <c:v>38380</c:v>
                </c:pt>
                <c:pt idx="196">
                  <c:v>38381</c:v>
                </c:pt>
                <c:pt idx="197">
                  <c:v>38382</c:v>
                </c:pt>
                <c:pt idx="198">
                  <c:v>38383</c:v>
                </c:pt>
                <c:pt idx="199">
                  <c:v>38384</c:v>
                </c:pt>
                <c:pt idx="200">
                  <c:v>38385</c:v>
                </c:pt>
                <c:pt idx="201">
                  <c:v>38386</c:v>
                </c:pt>
                <c:pt idx="202">
                  <c:v>38387</c:v>
                </c:pt>
                <c:pt idx="203">
                  <c:v>38388</c:v>
                </c:pt>
                <c:pt idx="204">
                  <c:v>38389</c:v>
                </c:pt>
                <c:pt idx="205">
                  <c:v>38390</c:v>
                </c:pt>
                <c:pt idx="206">
                  <c:v>38391</c:v>
                </c:pt>
                <c:pt idx="207">
                  <c:v>38392</c:v>
                </c:pt>
                <c:pt idx="208">
                  <c:v>38393</c:v>
                </c:pt>
                <c:pt idx="209">
                  <c:v>38394</c:v>
                </c:pt>
                <c:pt idx="210">
                  <c:v>38395</c:v>
                </c:pt>
                <c:pt idx="211">
                  <c:v>38396</c:v>
                </c:pt>
                <c:pt idx="212">
                  <c:v>38397</c:v>
                </c:pt>
                <c:pt idx="213">
                  <c:v>38398</c:v>
                </c:pt>
                <c:pt idx="214">
                  <c:v>38399</c:v>
                </c:pt>
                <c:pt idx="215">
                  <c:v>38400</c:v>
                </c:pt>
                <c:pt idx="216">
                  <c:v>38401</c:v>
                </c:pt>
                <c:pt idx="217">
                  <c:v>38402</c:v>
                </c:pt>
                <c:pt idx="218">
                  <c:v>38403</c:v>
                </c:pt>
                <c:pt idx="219">
                  <c:v>38404</c:v>
                </c:pt>
                <c:pt idx="220">
                  <c:v>38405</c:v>
                </c:pt>
                <c:pt idx="221">
                  <c:v>38406</c:v>
                </c:pt>
                <c:pt idx="222">
                  <c:v>38407</c:v>
                </c:pt>
                <c:pt idx="223">
                  <c:v>38408</c:v>
                </c:pt>
                <c:pt idx="224">
                  <c:v>38409</c:v>
                </c:pt>
                <c:pt idx="225">
                  <c:v>38410</c:v>
                </c:pt>
                <c:pt idx="226">
                  <c:v>38411</c:v>
                </c:pt>
                <c:pt idx="227">
                  <c:v>38412</c:v>
                </c:pt>
                <c:pt idx="228">
                  <c:v>38413</c:v>
                </c:pt>
                <c:pt idx="229">
                  <c:v>38414</c:v>
                </c:pt>
                <c:pt idx="230">
                  <c:v>38415</c:v>
                </c:pt>
                <c:pt idx="231">
                  <c:v>38416</c:v>
                </c:pt>
                <c:pt idx="232">
                  <c:v>38417</c:v>
                </c:pt>
                <c:pt idx="233">
                  <c:v>38418</c:v>
                </c:pt>
                <c:pt idx="234">
                  <c:v>38419</c:v>
                </c:pt>
                <c:pt idx="235">
                  <c:v>38420</c:v>
                </c:pt>
                <c:pt idx="236">
                  <c:v>38421</c:v>
                </c:pt>
                <c:pt idx="237">
                  <c:v>38422</c:v>
                </c:pt>
                <c:pt idx="238">
                  <c:v>38423</c:v>
                </c:pt>
                <c:pt idx="239">
                  <c:v>38424</c:v>
                </c:pt>
                <c:pt idx="240">
                  <c:v>38425</c:v>
                </c:pt>
                <c:pt idx="241">
                  <c:v>38426</c:v>
                </c:pt>
                <c:pt idx="242">
                  <c:v>38427</c:v>
                </c:pt>
                <c:pt idx="243">
                  <c:v>38428</c:v>
                </c:pt>
                <c:pt idx="244">
                  <c:v>38429</c:v>
                </c:pt>
                <c:pt idx="245">
                  <c:v>38430</c:v>
                </c:pt>
                <c:pt idx="246">
                  <c:v>38431</c:v>
                </c:pt>
                <c:pt idx="247">
                  <c:v>38432</c:v>
                </c:pt>
                <c:pt idx="248">
                  <c:v>38433</c:v>
                </c:pt>
                <c:pt idx="249">
                  <c:v>38434</c:v>
                </c:pt>
                <c:pt idx="250">
                  <c:v>38435</c:v>
                </c:pt>
                <c:pt idx="251">
                  <c:v>38436</c:v>
                </c:pt>
                <c:pt idx="252">
                  <c:v>38437</c:v>
                </c:pt>
                <c:pt idx="253">
                  <c:v>38438</c:v>
                </c:pt>
                <c:pt idx="254">
                  <c:v>38440</c:v>
                </c:pt>
                <c:pt idx="255">
                  <c:v>38441</c:v>
                </c:pt>
                <c:pt idx="256">
                  <c:v>38442</c:v>
                </c:pt>
                <c:pt idx="257">
                  <c:v>38443</c:v>
                </c:pt>
                <c:pt idx="258">
                  <c:v>38444</c:v>
                </c:pt>
                <c:pt idx="259">
                  <c:v>38445</c:v>
                </c:pt>
                <c:pt idx="260">
                  <c:v>38446</c:v>
                </c:pt>
                <c:pt idx="261">
                  <c:v>38447</c:v>
                </c:pt>
                <c:pt idx="262">
                  <c:v>38448</c:v>
                </c:pt>
                <c:pt idx="263">
                  <c:v>38449</c:v>
                </c:pt>
                <c:pt idx="264">
                  <c:v>38450</c:v>
                </c:pt>
                <c:pt idx="265">
                  <c:v>38451</c:v>
                </c:pt>
                <c:pt idx="266">
                  <c:v>38452</c:v>
                </c:pt>
                <c:pt idx="267">
                  <c:v>38453</c:v>
                </c:pt>
                <c:pt idx="268">
                  <c:v>38454</c:v>
                </c:pt>
                <c:pt idx="269">
                  <c:v>38455</c:v>
                </c:pt>
                <c:pt idx="270">
                  <c:v>38456</c:v>
                </c:pt>
                <c:pt idx="271">
                  <c:v>38457</c:v>
                </c:pt>
                <c:pt idx="272">
                  <c:v>38458</c:v>
                </c:pt>
                <c:pt idx="273">
                  <c:v>38459</c:v>
                </c:pt>
                <c:pt idx="274">
                  <c:v>38460</c:v>
                </c:pt>
                <c:pt idx="275">
                  <c:v>38461</c:v>
                </c:pt>
                <c:pt idx="276">
                  <c:v>38462</c:v>
                </c:pt>
                <c:pt idx="277">
                  <c:v>38463</c:v>
                </c:pt>
                <c:pt idx="278">
                  <c:v>38464</c:v>
                </c:pt>
                <c:pt idx="279">
                  <c:v>38465</c:v>
                </c:pt>
                <c:pt idx="280">
                  <c:v>38466</c:v>
                </c:pt>
                <c:pt idx="281">
                  <c:v>38467</c:v>
                </c:pt>
                <c:pt idx="282">
                  <c:v>38468</c:v>
                </c:pt>
                <c:pt idx="283">
                  <c:v>38469</c:v>
                </c:pt>
                <c:pt idx="284">
                  <c:v>38470</c:v>
                </c:pt>
                <c:pt idx="285">
                  <c:v>38471</c:v>
                </c:pt>
                <c:pt idx="286">
                  <c:v>38472</c:v>
                </c:pt>
                <c:pt idx="287">
                  <c:v>38473</c:v>
                </c:pt>
                <c:pt idx="288">
                  <c:v>38474</c:v>
                </c:pt>
                <c:pt idx="289">
                  <c:v>38475</c:v>
                </c:pt>
                <c:pt idx="290">
                  <c:v>38476</c:v>
                </c:pt>
                <c:pt idx="291">
                  <c:v>38477</c:v>
                </c:pt>
                <c:pt idx="292">
                  <c:v>38478</c:v>
                </c:pt>
                <c:pt idx="293">
                  <c:v>38479</c:v>
                </c:pt>
                <c:pt idx="294">
                  <c:v>38480</c:v>
                </c:pt>
                <c:pt idx="295">
                  <c:v>38481</c:v>
                </c:pt>
                <c:pt idx="296">
                  <c:v>38482</c:v>
                </c:pt>
                <c:pt idx="297">
                  <c:v>38483</c:v>
                </c:pt>
                <c:pt idx="298">
                  <c:v>38484</c:v>
                </c:pt>
                <c:pt idx="299">
                  <c:v>38485</c:v>
                </c:pt>
                <c:pt idx="300">
                  <c:v>38486</c:v>
                </c:pt>
                <c:pt idx="301">
                  <c:v>38487</c:v>
                </c:pt>
                <c:pt idx="302">
                  <c:v>38488</c:v>
                </c:pt>
                <c:pt idx="303">
                  <c:v>38489</c:v>
                </c:pt>
                <c:pt idx="304">
                  <c:v>38490</c:v>
                </c:pt>
                <c:pt idx="305">
                  <c:v>38491</c:v>
                </c:pt>
                <c:pt idx="306">
                  <c:v>38492</c:v>
                </c:pt>
                <c:pt idx="307">
                  <c:v>38493</c:v>
                </c:pt>
                <c:pt idx="308">
                  <c:v>38494</c:v>
                </c:pt>
                <c:pt idx="309">
                  <c:v>38495</c:v>
                </c:pt>
                <c:pt idx="310">
                  <c:v>38496</c:v>
                </c:pt>
                <c:pt idx="311">
                  <c:v>38497</c:v>
                </c:pt>
                <c:pt idx="312">
                  <c:v>38498</c:v>
                </c:pt>
                <c:pt idx="313">
                  <c:v>38499</c:v>
                </c:pt>
                <c:pt idx="314">
                  <c:v>38500</c:v>
                </c:pt>
                <c:pt idx="315">
                  <c:v>38501</c:v>
                </c:pt>
                <c:pt idx="316">
                  <c:v>38502</c:v>
                </c:pt>
                <c:pt idx="317">
                  <c:v>38503</c:v>
                </c:pt>
                <c:pt idx="318">
                  <c:v>38504</c:v>
                </c:pt>
                <c:pt idx="319">
                  <c:v>38505</c:v>
                </c:pt>
                <c:pt idx="320">
                  <c:v>38506</c:v>
                </c:pt>
                <c:pt idx="321">
                  <c:v>38507</c:v>
                </c:pt>
                <c:pt idx="322">
                  <c:v>38508</c:v>
                </c:pt>
                <c:pt idx="323">
                  <c:v>38509</c:v>
                </c:pt>
                <c:pt idx="324">
                  <c:v>38510</c:v>
                </c:pt>
                <c:pt idx="325">
                  <c:v>38511</c:v>
                </c:pt>
                <c:pt idx="326">
                  <c:v>38512</c:v>
                </c:pt>
                <c:pt idx="327">
                  <c:v>38513</c:v>
                </c:pt>
                <c:pt idx="328">
                  <c:v>38514</c:v>
                </c:pt>
                <c:pt idx="329">
                  <c:v>38515</c:v>
                </c:pt>
                <c:pt idx="330">
                  <c:v>38516</c:v>
                </c:pt>
                <c:pt idx="331">
                  <c:v>38517</c:v>
                </c:pt>
                <c:pt idx="332">
                  <c:v>38518</c:v>
                </c:pt>
                <c:pt idx="333">
                  <c:v>38519</c:v>
                </c:pt>
                <c:pt idx="334">
                  <c:v>38520</c:v>
                </c:pt>
                <c:pt idx="335">
                  <c:v>38521</c:v>
                </c:pt>
                <c:pt idx="336">
                  <c:v>38522</c:v>
                </c:pt>
                <c:pt idx="337">
                  <c:v>38523</c:v>
                </c:pt>
                <c:pt idx="338">
                  <c:v>38524</c:v>
                </c:pt>
                <c:pt idx="339">
                  <c:v>38525</c:v>
                </c:pt>
                <c:pt idx="340">
                  <c:v>38526</c:v>
                </c:pt>
                <c:pt idx="341">
                  <c:v>38527</c:v>
                </c:pt>
                <c:pt idx="342">
                  <c:v>38528</c:v>
                </c:pt>
                <c:pt idx="343">
                  <c:v>38529</c:v>
                </c:pt>
                <c:pt idx="344">
                  <c:v>38530</c:v>
                </c:pt>
                <c:pt idx="345">
                  <c:v>38531</c:v>
                </c:pt>
                <c:pt idx="346">
                  <c:v>38532</c:v>
                </c:pt>
                <c:pt idx="347">
                  <c:v>38533</c:v>
                </c:pt>
                <c:pt idx="348">
                  <c:v>38534</c:v>
                </c:pt>
                <c:pt idx="349">
                  <c:v>38535</c:v>
                </c:pt>
                <c:pt idx="350">
                  <c:v>38536</c:v>
                </c:pt>
                <c:pt idx="351">
                  <c:v>38537</c:v>
                </c:pt>
                <c:pt idx="352">
                  <c:v>38538</c:v>
                </c:pt>
                <c:pt idx="353">
                  <c:v>38539</c:v>
                </c:pt>
                <c:pt idx="354">
                  <c:v>38540</c:v>
                </c:pt>
                <c:pt idx="355">
                  <c:v>38541</c:v>
                </c:pt>
                <c:pt idx="356">
                  <c:v>38542</c:v>
                </c:pt>
                <c:pt idx="357">
                  <c:v>38543</c:v>
                </c:pt>
                <c:pt idx="358">
                  <c:v>38544</c:v>
                </c:pt>
                <c:pt idx="359">
                  <c:v>38545</c:v>
                </c:pt>
                <c:pt idx="360">
                  <c:v>38546</c:v>
                </c:pt>
                <c:pt idx="361">
                  <c:v>38547</c:v>
                </c:pt>
                <c:pt idx="362">
                  <c:v>38548</c:v>
                </c:pt>
                <c:pt idx="363">
                  <c:v>38549</c:v>
                </c:pt>
                <c:pt idx="364">
                  <c:v>38550</c:v>
                </c:pt>
                <c:pt idx="365">
                  <c:v>38551</c:v>
                </c:pt>
                <c:pt idx="366">
                  <c:v>38552</c:v>
                </c:pt>
                <c:pt idx="367">
                  <c:v>38553</c:v>
                </c:pt>
                <c:pt idx="368">
                  <c:v>38554</c:v>
                </c:pt>
                <c:pt idx="369">
                  <c:v>38555</c:v>
                </c:pt>
                <c:pt idx="370">
                  <c:v>38556</c:v>
                </c:pt>
                <c:pt idx="371">
                  <c:v>38557</c:v>
                </c:pt>
                <c:pt idx="372">
                  <c:v>38558</c:v>
                </c:pt>
                <c:pt idx="373">
                  <c:v>38559</c:v>
                </c:pt>
                <c:pt idx="374">
                  <c:v>38560</c:v>
                </c:pt>
                <c:pt idx="375">
                  <c:v>38561</c:v>
                </c:pt>
                <c:pt idx="376">
                  <c:v>38562</c:v>
                </c:pt>
                <c:pt idx="377">
                  <c:v>38563</c:v>
                </c:pt>
                <c:pt idx="378">
                  <c:v>38564</c:v>
                </c:pt>
                <c:pt idx="379">
                  <c:v>38565</c:v>
                </c:pt>
                <c:pt idx="380">
                  <c:v>38566</c:v>
                </c:pt>
                <c:pt idx="381">
                  <c:v>38567</c:v>
                </c:pt>
                <c:pt idx="382">
                  <c:v>38568</c:v>
                </c:pt>
                <c:pt idx="383">
                  <c:v>38569</c:v>
                </c:pt>
                <c:pt idx="384">
                  <c:v>38570</c:v>
                </c:pt>
                <c:pt idx="385">
                  <c:v>38571</c:v>
                </c:pt>
                <c:pt idx="386">
                  <c:v>38572</c:v>
                </c:pt>
                <c:pt idx="387">
                  <c:v>38573</c:v>
                </c:pt>
                <c:pt idx="388">
                  <c:v>38574</c:v>
                </c:pt>
                <c:pt idx="389">
                  <c:v>38575</c:v>
                </c:pt>
                <c:pt idx="390">
                  <c:v>38576</c:v>
                </c:pt>
                <c:pt idx="391">
                  <c:v>38577</c:v>
                </c:pt>
                <c:pt idx="392">
                  <c:v>38578</c:v>
                </c:pt>
                <c:pt idx="393">
                  <c:v>38579</c:v>
                </c:pt>
                <c:pt idx="394">
                  <c:v>38580</c:v>
                </c:pt>
                <c:pt idx="395">
                  <c:v>38581</c:v>
                </c:pt>
                <c:pt idx="396">
                  <c:v>38582</c:v>
                </c:pt>
                <c:pt idx="397">
                  <c:v>38583</c:v>
                </c:pt>
                <c:pt idx="398">
                  <c:v>38584</c:v>
                </c:pt>
                <c:pt idx="399">
                  <c:v>38585</c:v>
                </c:pt>
                <c:pt idx="400">
                  <c:v>38586</c:v>
                </c:pt>
                <c:pt idx="401">
                  <c:v>38587</c:v>
                </c:pt>
                <c:pt idx="402">
                  <c:v>38588</c:v>
                </c:pt>
                <c:pt idx="403">
                  <c:v>38589</c:v>
                </c:pt>
                <c:pt idx="404">
                  <c:v>38590</c:v>
                </c:pt>
                <c:pt idx="405">
                  <c:v>38591</c:v>
                </c:pt>
                <c:pt idx="406">
                  <c:v>38592</c:v>
                </c:pt>
                <c:pt idx="407">
                  <c:v>38593</c:v>
                </c:pt>
                <c:pt idx="408">
                  <c:v>38594</c:v>
                </c:pt>
                <c:pt idx="409">
                  <c:v>38595</c:v>
                </c:pt>
                <c:pt idx="410">
                  <c:v>38596</c:v>
                </c:pt>
                <c:pt idx="411">
                  <c:v>38597</c:v>
                </c:pt>
                <c:pt idx="412">
                  <c:v>38598</c:v>
                </c:pt>
                <c:pt idx="413">
                  <c:v>38599</c:v>
                </c:pt>
                <c:pt idx="414">
                  <c:v>38600</c:v>
                </c:pt>
                <c:pt idx="415">
                  <c:v>38601</c:v>
                </c:pt>
                <c:pt idx="416">
                  <c:v>38602</c:v>
                </c:pt>
                <c:pt idx="417">
                  <c:v>38603</c:v>
                </c:pt>
                <c:pt idx="418">
                  <c:v>38604</c:v>
                </c:pt>
                <c:pt idx="419">
                  <c:v>38605</c:v>
                </c:pt>
                <c:pt idx="420">
                  <c:v>38606</c:v>
                </c:pt>
                <c:pt idx="421">
                  <c:v>38607</c:v>
                </c:pt>
                <c:pt idx="422">
                  <c:v>38608</c:v>
                </c:pt>
                <c:pt idx="423">
                  <c:v>38609</c:v>
                </c:pt>
                <c:pt idx="424">
                  <c:v>38610</c:v>
                </c:pt>
                <c:pt idx="425">
                  <c:v>38611</c:v>
                </c:pt>
                <c:pt idx="426">
                  <c:v>38612</c:v>
                </c:pt>
                <c:pt idx="427">
                  <c:v>38613</c:v>
                </c:pt>
                <c:pt idx="428">
                  <c:v>38614</c:v>
                </c:pt>
                <c:pt idx="429">
                  <c:v>38615</c:v>
                </c:pt>
                <c:pt idx="430">
                  <c:v>38616</c:v>
                </c:pt>
                <c:pt idx="431">
                  <c:v>38617</c:v>
                </c:pt>
                <c:pt idx="432">
                  <c:v>38618</c:v>
                </c:pt>
                <c:pt idx="433">
                  <c:v>38619</c:v>
                </c:pt>
                <c:pt idx="434">
                  <c:v>38620</c:v>
                </c:pt>
                <c:pt idx="435">
                  <c:v>38621</c:v>
                </c:pt>
                <c:pt idx="436">
                  <c:v>38622</c:v>
                </c:pt>
                <c:pt idx="437">
                  <c:v>38623</c:v>
                </c:pt>
                <c:pt idx="438">
                  <c:v>38624</c:v>
                </c:pt>
                <c:pt idx="439">
                  <c:v>38625</c:v>
                </c:pt>
                <c:pt idx="440">
                  <c:v>38626</c:v>
                </c:pt>
                <c:pt idx="441">
                  <c:v>38627</c:v>
                </c:pt>
                <c:pt idx="442">
                  <c:v>38628</c:v>
                </c:pt>
                <c:pt idx="443">
                  <c:v>38629</c:v>
                </c:pt>
                <c:pt idx="444">
                  <c:v>38630</c:v>
                </c:pt>
                <c:pt idx="445">
                  <c:v>38631</c:v>
                </c:pt>
                <c:pt idx="446">
                  <c:v>38632</c:v>
                </c:pt>
                <c:pt idx="447">
                  <c:v>38633</c:v>
                </c:pt>
                <c:pt idx="448">
                  <c:v>38634</c:v>
                </c:pt>
                <c:pt idx="449">
                  <c:v>38635</c:v>
                </c:pt>
                <c:pt idx="450">
                  <c:v>38636</c:v>
                </c:pt>
                <c:pt idx="451">
                  <c:v>38637</c:v>
                </c:pt>
                <c:pt idx="452">
                  <c:v>38638</c:v>
                </c:pt>
                <c:pt idx="453">
                  <c:v>38639</c:v>
                </c:pt>
                <c:pt idx="454">
                  <c:v>38640</c:v>
                </c:pt>
                <c:pt idx="455">
                  <c:v>38641</c:v>
                </c:pt>
                <c:pt idx="456">
                  <c:v>38642</c:v>
                </c:pt>
                <c:pt idx="457">
                  <c:v>38643</c:v>
                </c:pt>
                <c:pt idx="458">
                  <c:v>38644</c:v>
                </c:pt>
                <c:pt idx="459">
                  <c:v>38645</c:v>
                </c:pt>
                <c:pt idx="460">
                  <c:v>38646</c:v>
                </c:pt>
                <c:pt idx="461">
                  <c:v>38647</c:v>
                </c:pt>
                <c:pt idx="462">
                  <c:v>38648</c:v>
                </c:pt>
                <c:pt idx="463">
                  <c:v>38649</c:v>
                </c:pt>
                <c:pt idx="464">
                  <c:v>38650</c:v>
                </c:pt>
                <c:pt idx="465">
                  <c:v>38651</c:v>
                </c:pt>
                <c:pt idx="466">
                  <c:v>38652</c:v>
                </c:pt>
                <c:pt idx="467">
                  <c:v>38653</c:v>
                </c:pt>
                <c:pt idx="468">
                  <c:v>38654</c:v>
                </c:pt>
                <c:pt idx="469">
                  <c:v>38655</c:v>
                </c:pt>
                <c:pt idx="470">
                  <c:v>38656</c:v>
                </c:pt>
                <c:pt idx="471">
                  <c:v>38657</c:v>
                </c:pt>
                <c:pt idx="472">
                  <c:v>38658</c:v>
                </c:pt>
                <c:pt idx="473">
                  <c:v>38659</c:v>
                </c:pt>
                <c:pt idx="474">
                  <c:v>38660</c:v>
                </c:pt>
                <c:pt idx="475">
                  <c:v>38661</c:v>
                </c:pt>
                <c:pt idx="476">
                  <c:v>38662</c:v>
                </c:pt>
                <c:pt idx="477">
                  <c:v>38663</c:v>
                </c:pt>
                <c:pt idx="478">
                  <c:v>38664</c:v>
                </c:pt>
                <c:pt idx="479">
                  <c:v>38665</c:v>
                </c:pt>
                <c:pt idx="480">
                  <c:v>38666</c:v>
                </c:pt>
                <c:pt idx="481">
                  <c:v>38667</c:v>
                </c:pt>
                <c:pt idx="482">
                  <c:v>38668</c:v>
                </c:pt>
                <c:pt idx="483">
                  <c:v>38669</c:v>
                </c:pt>
                <c:pt idx="484">
                  <c:v>38670</c:v>
                </c:pt>
                <c:pt idx="485">
                  <c:v>38671</c:v>
                </c:pt>
                <c:pt idx="486">
                  <c:v>38672</c:v>
                </c:pt>
                <c:pt idx="487">
                  <c:v>38673</c:v>
                </c:pt>
                <c:pt idx="488">
                  <c:v>38674</c:v>
                </c:pt>
                <c:pt idx="489">
                  <c:v>38675</c:v>
                </c:pt>
                <c:pt idx="490">
                  <c:v>38676</c:v>
                </c:pt>
                <c:pt idx="491">
                  <c:v>38677</c:v>
                </c:pt>
                <c:pt idx="492">
                  <c:v>38678</c:v>
                </c:pt>
                <c:pt idx="493">
                  <c:v>38679</c:v>
                </c:pt>
                <c:pt idx="494">
                  <c:v>38680</c:v>
                </c:pt>
                <c:pt idx="495">
                  <c:v>38681</c:v>
                </c:pt>
                <c:pt idx="496">
                  <c:v>38682</c:v>
                </c:pt>
                <c:pt idx="497">
                  <c:v>38683</c:v>
                </c:pt>
                <c:pt idx="498">
                  <c:v>38684</c:v>
                </c:pt>
                <c:pt idx="499">
                  <c:v>38685</c:v>
                </c:pt>
                <c:pt idx="500">
                  <c:v>38686</c:v>
                </c:pt>
                <c:pt idx="501">
                  <c:v>38687</c:v>
                </c:pt>
                <c:pt idx="502">
                  <c:v>38688</c:v>
                </c:pt>
                <c:pt idx="503">
                  <c:v>38689</c:v>
                </c:pt>
                <c:pt idx="504">
                  <c:v>38690</c:v>
                </c:pt>
                <c:pt idx="505">
                  <c:v>38691</c:v>
                </c:pt>
                <c:pt idx="506">
                  <c:v>38692</c:v>
                </c:pt>
                <c:pt idx="507">
                  <c:v>38693</c:v>
                </c:pt>
                <c:pt idx="508">
                  <c:v>38694</c:v>
                </c:pt>
                <c:pt idx="509">
                  <c:v>38695</c:v>
                </c:pt>
                <c:pt idx="510">
                  <c:v>38696</c:v>
                </c:pt>
                <c:pt idx="511">
                  <c:v>38697</c:v>
                </c:pt>
                <c:pt idx="512">
                  <c:v>38698</c:v>
                </c:pt>
                <c:pt idx="513">
                  <c:v>38699</c:v>
                </c:pt>
                <c:pt idx="514">
                  <c:v>38700</c:v>
                </c:pt>
                <c:pt idx="515">
                  <c:v>38701</c:v>
                </c:pt>
                <c:pt idx="516">
                  <c:v>38702</c:v>
                </c:pt>
                <c:pt idx="517">
                  <c:v>38703</c:v>
                </c:pt>
                <c:pt idx="518">
                  <c:v>38704</c:v>
                </c:pt>
                <c:pt idx="519">
                  <c:v>38705</c:v>
                </c:pt>
                <c:pt idx="520">
                  <c:v>38706</c:v>
                </c:pt>
                <c:pt idx="521">
                  <c:v>38707</c:v>
                </c:pt>
                <c:pt idx="522">
                  <c:v>38708</c:v>
                </c:pt>
                <c:pt idx="523">
                  <c:v>38709</c:v>
                </c:pt>
                <c:pt idx="524">
                  <c:v>38710</c:v>
                </c:pt>
                <c:pt idx="525">
                  <c:v>38711</c:v>
                </c:pt>
                <c:pt idx="526">
                  <c:v>38712</c:v>
                </c:pt>
                <c:pt idx="527">
                  <c:v>38713</c:v>
                </c:pt>
                <c:pt idx="528">
                  <c:v>38714</c:v>
                </c:pt>
                <c:pt idx="529">
                  <c:v>38715</c:v>
                </c:pt>
                <c:pt idx="530">
                  <c:v>38716</c:v>
                </c:pt>
                <c:pt idx="531">
                  <c:v>38717</c:v>
                </c:pt>
                <c:pt idx="532">
                  <c:v>38718</c:v>
                </c:pt>
                <c:pt idx="533">
                  <c:v>38719</c:v>
                </c:pt>
                <c:pt idx="534">
                  <c:v>38720</c:v>
                </c:pt>
                <c:pt idx="535">
                  <c:v>38721</c:v>
                </c:pt>
                <c:pt idx="536">
                  <c:v>38722</c:v>
                </c:pt>
                <c:pt idx="537">
                  <c:v>38723</c:v>
                </c:pt>
                <c:pt idx="538">
                  <c:v>38724</c:v>
                </c:pt>
                <c:pt idx="539">
                  <c:v>38725</c:v>
                </c:pt>
                <c:pt idx="540">
                  <c:v>38726</c:v>
                </c:pt>
                <c:pt idx="541">
                  <c:v>38727</c:v>
                </c:pt>
                <c:pt idx="542">
                  <c:v>38728</c:v>
                </c:pt>
                <c:pt idx="543">
                  <c:v>38729</c:v>
                </c:pt>
                <c:pt idx="544">
                  <c:v>38730</c:v>
                </c:pt>
                <c:pt idx="545">
                  <c:v>38731</c:v>
                </c:pt>
                <c:pt idx="546">
                  <c:v>38732</c:v>
                </c:pt>
                <c:pt idx="547">
                  <c:v>38733</c:v>
                </c:pt>
                <c:pt idx="548">
                  <c:v>38734</c:v>
                </c:pt>
                <c:pt idx="549">
                  <c:v>38735</c:v>
                </c:pt>
                <c:pt idx="550">
                  <c:v>38736</c:v>
                </c:pt>
                <c:pt idx="551">
                  <c:v>38737</c:v>
                </c:pt>
                <c:pt idx="552">
                  <c:v>38738</c:v>
                </c:pt>
                <c:pt idx="553">
                  <c:v>38739</c:v>
                </c:pt>
                <c:pt idx="554">
                  <c:v>38740</c:v>
                </c:pt>
                <c:pt idx="555">
                  <c:v>38741</c:v>
                </c:pt>
                <c:pt idx="556">
                  <c:v>38742</c:v>
                </c:pt>
                <c:pt idx="557">
                  <c:v>38743</c:v>
                </c:pt>
                <c:pt idx="558">
                  <c:v>38744</c:v>
                </c:pt>
                <c:pt idx="559">
                  <c:v>38745</c:v>
                </c:pt>
                <c:pt idx="560">
                  <c:v>38746</c:v>
                </c:pt>
                <c:pt idx="561">
                  <c:v>38747</c:v>
                </c:pt>
                <c:pt idx="562">
                  <c:v>38748</c:v>
                </c:pt>
                <c:pt idx="563">
                  <c:v>38749</c:v>
                </c:pt>
                <c:pt idx="564">
                  <c:v>38750</c:v>
                </c:pt>
                <c:pt idx="565">
                  <c:v>38751</c:v>
                </c:pt>
                <c:pt idx="566">
                  <c:v>38752</c:v>
                </c:pt>
                <c:pt idx="567">
                  <c:v>38753</c:v>
                </c:pt>
                <c:pt idx="568">
                  <c:v>38754</c:v>
                </c:pt>
                <c:pt idx="569">
                  <c:v>38755</c:v>
                </c:pt>
                <c:pt idx="570">
                  <c:v>38756</c:v>
                </c:pt>
                <c:pt idx="571">
                  <c:v>38757</c:v>
                </c:pt>
                <c:pt idx="572">
                  <c:v>38758</c:v>
                </c:pt>
                <c:pt idx="573">
                  <c:v>38759</c:v>
                </c:pt>
                <c:pt idx="574">
                  <c:v>38760</c:v>
                </c:pt>
                <c:pt idx="575">
                  <c:v>38761</c:v>
                </c:pt>
                <c:pt idx="576">
                  <c:v>38762</c:v>
                </c:pt>
                <c:pt idx="577">
                  <c:v>38763</c:v>
                </c:pt>
                <c:pt idx="578">
                  <c:v>38764</c:v>
                </c:pt>
                <c:pt idx="579">
                  <c:v>38765</c:v>
                </c:pt>
                <c:pt idx="580">
                  <c:v>38766</c:v>
                </c:pt>
                <c:pt idx="581">
                  <c:v>38767</c:v>
                </c:pt>
                <c:pt idx="582">
                  <c:v>38768</c:v>
                </c:pt>
                <c:pt idx="583">
                  <c:v>38769</c:v>
                </c:pt>
                <c:pt idx="584">
                  <c:v>38770</c:v>
                </c:pt>
                <c:pt idx="585">
                  <c:v>38771</c:v>
                </c:pt>
                <c:pt idx="586">
                  <c:v>38772</c:v>
                </c:pt>
                <c:pt idx="587">
                  <c:v>38773</c:v>
                </c:pt>
                <c:pt idx="588">
                  <c:v>38774</c:v>
                </c:pt>
                <c:pt idx="589">
                  <c:v>38775</c:v>
                </c:pt>
                <c:pt idx="590">
                  <c:v>38776</c:v>
                </c:pt>
                <c:pt idx="591">
                  <c:v>38777</c:v>
                </c:pt>
                <c:pt idx="592">
                  <c:v>38778</c:v>
                </c:pt>
                <c:pt idx="593">
                  <c:v>38779</c:v>
                </c:pt>
                <c:pt idx="594">
                  <c:v>38780</c:v>
                </c:pt>
                <c:pt idx="595">
                  <c:v>38781</c:v>
                </c:pt>
                <c:pt idx="596">
                  <c:v>38782</c:v>
                </c:pt>
                <c:pt idx="597">
                  <c:v>38783</c:v>
                </c:pt>
                <c:pt idx="598">
                  <c:v>38784</c:v>
                </c:pt>
                <c:pt idx="599">
                  <c:v>38785</c:v>
                </c:pt>
                <c:pt idx="600">
                  <c:v>38786</c:v>
                </c:pt>
                <c:pt idx="601">
                  <c:v>38787</c:v>
                </c:pt>
                <c:pt idx="602">
                  <c:v>38788</c:v>
                </c:pt>
                <c:pt idx="603">
                  <c:v>38789</c:v>
                </c:pt>
                <c:pt idx="604">
                  <c:v>38790</c:v>
                </c:pt>
                <c:pt idx="605">
                  <c:v>38791</c:v>
                </c:pt>
                <c:pt idx="606">
                  <c:v>38792</c:v>
                </c:pt>
                <c:pt idx="607">
                  <c:v>38793</c:v>
                </c:pt>
                <c:pt idx="608">
                  <c:v>38794</c:v>
                </c:pt>
                <c:pt idx="609">
                  <c:v>38795</c:v>
                </c:pt>
                <c:pt idx="610">
                  <c:v>38796</c:v>
                </c:pt>
                <c:pt idx="611">
                  <c:v>38797</c:v>
                </c:pt>
                <c:pt idx="612">
                  <c:v>38798</c:v>
                </c:pt>
                <c:pt idx="613">
                  <c:v>38799</c:v>
                </c:pt>
                <c:pt idx="614">
                  <c:v>38800</c:v>
                </c:pt>
                <c:pt idx="615">
                  <c:v>38801</c:v>
                </c:pt>
                <c:pt idx="616">
                  <c:v>38802</c:v>
                </c:pt>
                <c:pt idx="617">
                  <c:v>38803</c:v>
                </c:pt>
                <c:pt idx="618">
                  <c:v>38804</c:v>
                </c:pt>
                <c:pt idx="619">
                  <c:v>38805</c:v>
                </c:pt>
                <c:pt idx="620">
                  <c:v>38806</c:v>
                </c:pt>
                <c:pt idx="621">
                  <c:v>38807</c:v>
                </c:pt>
                <c:pt idx="622">
                  <c:v>38808</c:v>
                </c:pt>
                <c:pt idx="623">
                  <c:v>38809</c:v>
                </c:pt>
                <c:pt idx="624">
                  <c:v>38810</c:v>
                </c:pt>
                <c:pt idx="625">
                  <c:v>38811</c:v>
                </c:pt>
                <c:pt idx="626">
                  <c:v>38812</c:v>
                </c:pt>
                <c:pt idx="627">
                  <c:v>38813</c:v>
                </c:pt>
                <c:pt idx="628">
                  <c:v>38814</c:v>
                </c:pt>
                <c:pt idx="629">
                  <c:v>38815</c:v>
                </c:pt>
                <c:pt idx="630">
                  <c:v>38816</c:v>
                </c:pt>
                <c:pt idx="631">
                  <c:v>38817</c:v>
                </c:pt>
                <c:pt idx="632">
                  <c:v>38818</c:v>
                </c:pt>
                <c:pt idx="633">
                  <c:v>38819</c:v>
                </c:pt>
                <c:pt idx="634">
                  <c:v>38820</c:v>
                </c:pt>
                <c:pt idx="635">
                  <c:v>38821</c:v>
                </c:pt>
                <c:pt idx="636">
                  <c:v>38822</c:v>
                </c:pt>
                <c:pt idx="637">
                  <c:v>38823</c:v>
                </c:pt>
                <c:pt idx="638">
                  <c:v>38824</c:v>
                </c:pt>
                <c:pt idx="639">
                  <c:v>38825</c:v>
                </c:pt>
                <c:pt idx="640">
                  <c:v>38826</c:v>
                </c:pt>
                <c:pt idx="641">
                  <c:v>38827</c:v>
                </c:pt>
                <c:pt idx="642">
                  <c:v>38828</c:v>
                </c:pt>
                <c:pt idx="643">
                  <c:v>38829</c:v>
                </c:pt>
                <c:pt idx="644">
                  <c:v>38830</c:v>
                </c:pt>
                <c:pt idx="645">
                  <c:v>38831</c:v>
                </c:pt>
                <c:pt idx="646">
                  <c:v>38832</c:v>
                </c:pt>
                <c:pt idx="647">
                  <c:v>38833</c:v>
                </c:pt>
                <c:pt idx="648">
                  <c:v>38834</c:v>
                </c:pt>
                <c:pt idx="649">
                  <c:v>38835</c:v>
                </c:pt>
                <c:pt idx="650">
                  <c:v>38836</c:v>
                </c:pt>
                <c:pt idx="651">
                  <c:v>38837</c:v>
                </c:pt>
                <c:pt idx="652">
                  <c:v>38838</c:v>
                </c:pt>
                <c:pt idx="653">
                  <c:v>38839</c:v>
                </c:pt>
                <c:pt idx="654">
                  <c:v>38840</c:v>
                </c:pt>
                <c:pt idx="655">
                  <c:v>38841</c:v>
                </c:pt>
                <c:pt idx="656">
                  <c:v>38842</c:v>
                </c:pt>
                <c:pt idx="657">
                  <c:v>38843</c:v>
                </c:pt>
                <c:pt idx="658">
                  <c:v>38844</c:v>
                </c:pt>
                <c:pt idx="659">
                  <c:v>38845</c:v>
                </c:pt>
                <c:pt idx="660">
                  <c:v>38846</c:v>
                </c:pt>
                <c:pt idx="661">
                  <c:v>38847</c:v>
                </c:pt>
                <c:pt idx="662">
                  <c:v>38848</c:v>
                </c:pt>
                <c:pt idx="663">
                  <c:v>38849</c:v>
                </c:pt>
                <c:pt idx="664">
                  <c:v>38850</c:v>
                </c:pt>
                <c:pt idx="665">
                  <c:v>38851</c:v>
                </c:pt>
                <c:pt idx="666">
                  <c:v>38852</c:v>
                </c:pt>
                <c:pt idx="667">
                  <c:v>38853</c:v>
                </c:pt>
                <c:pt idx="668">
                  <c:v>38854</c:v>
                </c:pt>
                <c:pt idx="669">
                  <c:v>38855</c:v>
                </c:pt>
                <c:pt idx="670">
                  <c:v>38856</c:v>
                </c:pt>
                <c:pt idx="671">
                  <c:v>38857</c:v>
                </c:pt>
                <c:pt idx="672">
                  <c:v>38858</c:v>
                </c:pt>
                <c:pt idx="673">
                  <c:v>38859</c:v>
                </c:pt>
                <c:pt idx="674">
                  <c:v>38860</c:v>
                </c:pt>
                <c:pt idx="675">
                  <c:v>38861</c:v>
                </c:pt>
                <c:pt idx="676">
                  <c:v>38862</c:v>
                </c:pt>
                <c:pt idx="677">
                  <c:v>38863</c:v>
                </c:pt>
                <c:pt idx="678">
                  <c:v>38864</c:v>
                </c:pt>
                <c:pt idx="679">
                  <c:v>38865</c:v>
                </c:pt>
                <c:pt idx="680">
                  <c:v>38866</c:v>
                </c:pt>
                <c:pt idx="681">
                  <c:v>38867</c:v>
                </c:pt>
                <c:pt idx="682">
                  <c:v>38868</c:v>
                </c:pt>
                <c:pt idx="683">
                  <c:v>38869</c:v>
                </c:pt>
                <c:pt idx="684">
                  <c:v>38870</c:v>
                </c:pt>
                <c:pt idx="685">
                  <c:v>38871</c:v>
                </c:pt>
                <c:pt idx="686">
                  <c:v>38872</c:v>
                </c:pt>
                <c:pt idx="687">
                  <c:v>38873</c:v>
                </c:pt>
                <c:pt idx="688">
                  <c:v>38874</c:v>
                </c:pt>
                <c:pt idx="689">
                  <c:v>38875</c:v>
                </c:pt>
                <c:pt idx="690">
                  <c:v>38876</c:v>
                </c:pt>
                <c:pt idx="691">
                  <c:v>38877</c:v>
                </c:pt>
                <c:pt idx="692">
                  <c:v>38878</c:v>
                </c:pt>
                <c:pt idx="693">
                  <c:v>38879</c:v>
                </c:pt>
                <c:pt idx="694">
                  <c:v>38880</c:v>
                </c:pt>
                <c:pt idx="695">
                  <c:v>38881</c:v>
                </c:pt>
                <c:pt idx="696">
                  <c:v>38882</c:v>
                </c:pt>
                <c:pt idx="697">
                  <c:v>38883</c:v>
                </c:pt>
                <c:pt idx="698">
                  <c:v>38884</c:v>
                </c:pt>
                <c:pt idx="699">
                  <c:v>38885</c:v>
                </c:pt>
                <c:pt idx="700">
                  <c:v>38886</c:v>
                </c:pt>
                <c:pt idx="701">
                  <c:v>38887</c:v>
                </c:pt>
                <c:pt idx="702">
                  <c:v>38888</c:v>
                </c:pt>
                <c:pt idx="703">
                  <c:v>38889</c:v>
                </c:pt>
                <c:pt idx="704">
                  <c:v>38890</c:v>
                </c:pt>
                <c:pt idx="705">
                  <c:v>38891</c:v>
                </c:pt>
                <c:pt idx="706">
                  <c:v>38892</c:v>
                </c:pt>
                <c:pt idx="707">
                  <c:v>38893</c:v>
                </c:pt>
                <c:pt idx="708">
                  <c:v>38894</c:v>
                </c:pt>
                <c:pt idx="709">
                  <c:v>38895</c:v>
                </c:pt>
                <c:pt idx="710">
                  <c:v>38896</c:v>
                </c:pt>
                <c:pt idx="711">
                  <c:v>38897</c:v>
                </c:pt>
                <c:pt idx="712">
                  <c:v>38898</c:v>
                </c:pt>
                <c:pt idx="713">
                  <c:v>38899</c:v>
                </c:pt>
                <c:pt idx="714">
                  <c:v>38900</c:v>
                </c:pt>
                <c:pt idx="715">
                  <c:v>38901</c:v>
                </c:pt>
                <c:pt idx="716">
                  <c:v>38902</c:v>
                </c:pt>
                <c:pt idx="717">
                  <c:v>38903</c:v>
                </c:pt>
                <c:pt idx="718">
                  <c:v>38904</c:v>
                </c:pt>
                <c:pt idx="719">
                  <c:v>38905</c:v>
                </c:pt>
                <c:pt idx="720">
                  <c:v>38906</c:v>
                </c:pt>
                <c:pt idx="721">
                  <c:v>38907</c:v>
                </c:pt>
                <c:pt idx="722">
                  <c:v>38908</c:v>
                </c:pt>
                <c:pt idx="723">
                  <c:v>38909</c:v>
                </c:pt>
                <c:pt idx="724">
                  <c:v>38910</c:v>
                </c:pt>
                <c:pt idx="725">
                  <c:v>38911</c:v>
                </c:pt>
                <c:pt idx="726">
                  <c:v>38912</c:v>
                </c:pt>
                <c:pt idx="727">
                  <c:v>38913</c:v>
                </c:pt>
                <c:pt idx="728">
                  <c:v>38914</c:v>
                </c:pt>
                <c:pt idx="729">
                  <c:v>38915</c:v>
                </c:pt>
                <c:pt idx="730">
                  <c:v>38916</c:v>
                </c:pt>
                <c:pt idx="731">
                  <c:v>38917</c:v>
                </c:pt>
                <c:pt idx="732">
                  <c:v>38918</c:v>
                </c:pt>
                <c:pt idx="733">
                  <c:v>38919</c:v>
                </c:pt>
                <c:pt idx="734">
                  <c:v>38920</c:v>
                </c:pt>
                <c:pt idx="735">
                  <c:v>38921</c:v>
                </c:pt>
                <c:pt idx="736">
                  <c:v>38922</c:v>
                </c:pt>
                <c:pt idx="737">
                  <c:v>38923</c:v>
                </c:pt>
                <c:pt idx="738">
                  <c:v>38924</c:v>
                </c:pt>
                <c:pt idx="739">
                  <c:v>38925</c:v>
                </c:pt>
                <c:pt idx="740">
                  <c:v>38926</c:v>
                </c:pt>
                <c:pt idx="741">
                  <c:v>38927</c:v>
                </c:pt>
                <c:pt idx="742">
                  <c:v>38928</c:v>
                </c:pt>
                <c:pt idx="743">
                  <c:v>38929</c:v>
                </c:pt>
                <c:pt idx="744">
                  <c:v>38930</c:v>
                </c:pt>
                <c:pt idx="745">
                  <c:v>38931</c:v>
                </c:pt>
                <c:pt idx="746">
                  <c:v>38932</c:v>
                </c:pt>
                <c:pt idx="747">
                  <c:v>38933</c:v>
                </c:pt>
                <c:pt idx="748">
                  <c:v>38934</c:v>
                </c:pt>
                <c:pt idx="749">
                  <c:v>38935</c:v>
                </c:pt>
                <c:pt idx="750">
                  <c:v>38936</c:v>
                </c:pt>
                <c:pt idx="751">
                  <c:v>38937</c:v>
                </c:pt>
                <c:pt idx="752">
                  <c:v>38938</c:v>
                </c:pt>
                <c:pt idx="753">
                  <c:v>38939</c:v>
                </c:pt>
                <c:pt idx="754">
                  <c:v>38940</c:v>
                </c:pt>
                <c:pt idx="755">
                  <c:v>38941</c:v>
                </c:pt>
                <c:pt idx="756">
                  <c:v>38942</c:v>
                </c:pt>
                <c:pt idx="757">
                  <c:v>38943</c:v>
                </c:pt>
                <c:pt idx="758">
                  <c:v>38944</c:v>
                </c:pt>
                <c:pt idx="759">
                  <c:v>38945</c:v>
                </c:pt>
                <c:pt idx="760">
                  <c:v>38946</c:v>
                </c:pt>
                <c:pt idx="761">
                  <c:v>38947</c:v>
                </c:pt>
                <c:pt idx="762">
                  <c:v>38948</c:v>
                </c:pt>
                <c:pt idx="763">
                  <c:v>38949</c:v>
                </c:pt>
                <c:pt idx="764">
                  <c:v>38950</c:v>
                </c:pt>
                <c:pt idx="765">
                  <c:v>38951</c:v>
                </c:pt>
                <c:pt idx="766">
                  <c:v>38952</c:v>
                </c:pt>
                <c:pt idx="767">
                  <c:v>38953</c:v>
                </c:pt>
                <c:pt idx="768">
                  <c:v>38954</c:v>
                </c:pt>
                <c:pt idx="769">
                  <c:v>38955</c:v>
                </c:pt>
                <c:pt idx="770">
                  <c:v>38956</c:v>
                </c:pt>
                <c:pt idx="771">
                  <c:v>38957</c:v>
                </c:pt>
                <c:pt idx="772">
                  <c:v>38958</c:v>
                </c:pt>
                <c:pt idx="773">
                  <c:v>38959</c:v>
                </c:pt>
                <c:pt idx="774">
                  <c:v>38960</c:v>
                </c:pt>
                <c:pt idx="775">
                  <c:v>38961</c:v>
                </c:pt>
                <c:pt idx="776">
                  <c:v>38962</c:v>
                </c:pt>
                <c:pt idx="777">
                  <c:v>38963</c:v>
                </c:pt>
                <c:pt idx="778">
                  <c:v>38964</c:v>
                </c:pt>
                <c:pt idx="779">
                  <c:v>38965</c:v>
                </c:pt>
                <c:pt idx="780">
                  <c:v>38966</c:v>
                </c:pt>
                <c:pt idx="781">
                  <c:v>38967</c:v>
                </c:pt>
                <c:pt idx="782">
                  <c:v>38968</c:v>
                </c:pt>
                <c:pt idx="783">
                  <c:v>38969</c:v>
                </c:pt>
                <c:pt idx="784">
                  <c:v>38970</c:v>
                </c:pt>
                <c:pt idx="785">
                  <c:v>38971</c:v>
                </c:pt>
                <c:pt idx="786">
                  <c:v>38972</c:v>
                </c:pt>
                <c:pt idx="787">
                  <c:v>38973</c:v>
                </c:pt>
                <c:pt idx="788">
                  <c:v>38974</c:v>
                </c:pt>
                <c:pt idx="789">
                  <c:v>38975</c:v>
                </c:pt>
                <c:pt idx="790">
                  <c:v>38976</c:v>
                </c:pt>
                <c:pt idx="791">
                  <c:v>38977</c:v>
                </c:pt>
                <c:pt idx="792">
                  <c:v>38978</c:v>
                </c:pt>
                <c:pt idx="793">
                  <c:v>38979</c:v>
                </c:pt>
                <c:pt idx="794">
                  <c:v>38980</c:v>
                </c:pt>
                <c:pt idx="795">
                  <c:v>38981</c:v>
                </c:pt>
                <c:pt idx="796">
                  <c:v>38982</c:v>
                </c:pt>
                <c:pt idx="797">
                  <c:v>38983</c:v>
                </c:pt>
                <c:pt idx="798">
                  <c:v>38984</c:v>
                </c:pt>
                <c:pt idx="799">
                  <c:v>38985</c:v>
                </c:pt>
                <c:pt idx="800">
                  <c:v>38986</c:v>
                </c:pt>
                <c:pt idx="801">
                  <c:v>38987</c:v>
                </c:pt>
                <c:pt idx="802">
                  <c:v>38988</c:v>
                </c:pt>
                <c:pt idx="803">
                  <c:v>38989</c:v>
                </c:pt>
                <c:pt idx="804">
                  <c:v>38990</c:v>
                </c:pt>
                <c:pt idx="805">
                  <c:v>38991</c:v>
                </c:pt>
                <c:pt idx="806">
                  <c:v>38992</c:v>
                </c:pt>
                <c:pt idx="807">
                  <c:v>38993</c:v>
                </c:pt>
                <c:pt idx="808">
                  <c:v>38994</c:v>
                </c:pt>
                <c:pt idx="809">
                  <c:v>38995</c:v>
                </c:pt>
                <c:pt idx="810">
                  <c:v>38996</c:v>
                </c:pt>
                <c:pt idx="811">
                  <c:v>38997</c:v>
                </c:pt>
                <c:pt idx="812">
                  <c:v>38998</c:v>
                </c:pt>
                <c:pt idx="813">
                  <c:v>38999</c:v>
                </c:pt>
                <c:pt idx="814">
                  <c:v>39000</c:v>
                </c:pt>
                <c:pt idx="815">
                  <c:v>39001</c:v>
                </c:pt>
                <c:pt idx="816">
                  <c:v>39002</c:v>
                </c:pt>
                <c:pt idx="817">
                  <c:v>39003</c:v>
                </c:pt>
                <c:pt idx="818">
                  <c:v>39004</c:v>
                </c:pt>
                <c:pt idx="819">
                  <c:v>39005</c:v>
                </c:pt>
                <c:pt idx="820">
                  <c:v>39006</c:v>
                </c:pt>
                <c:pt idx="821">
                  <c:v>39007</c:v>
                </c:pt>
                <c:pt idx="822">
                  <c:v>39008</c:v>
                </c:pt>
                <c:pt idx="823">
                  <c:v>39009</c:v>
                </c:pt>
                <c:pt idx="824">
                  <c:v>39010</c:v>
                </c:pt>
                <c:pt idx="825">
                  <c:v>39011</c:v>
                </c:pt>
                <c:pt idx="826">
                  <c:v>39012</c:v>
                </c:pt>
                <c:pt idx="827">
                  <c:v>39013</c:v>
                </c:pt>
                <c:pt idx="828">
                  <c:v>39014</c:v>
                </c:pt>
                <c:pt idx="829">
                  <c:v>39015</c:v>
                </c:pt>
                <c:pt idx="830">
                  <c:v>39016</c:v>
                </c:pt>
                <c:pt idx="831">
                  <c:v>39017</c:v>
                </c:pt>
                <c:pt idx="832">
                  <c:v>39018</c:v>
                </c:pt>
                <c:pt idx="833">
                  <c:v>39019</c:v>
                </c:pt>
                <c:pt idx="834">
                  <c:v>39020</c:v>
                </c:pt>
                <c:pt idx="835">
                  <c:v>39021</c:v>
                </c:pt>
                <c:pt idx="836">
                  <c:v>39022</c:v>
                </c:pt>
                <c:pt idx="837">
                  <c:v>39023</c:v>
                </c:pt>
                <c:pt idx="838">
                  <c:v>39024</c:v>
                </c:pt>
                <c:pt idx="839">
                  <c:v>39025</c:v>
                </c:pt>
                <c:pt idx="840">
                  <c:v>39026</c:v>
                </c:pt>
                <c:pt idx="841">
                  <c:v>39027</c:v>
                </c:pt>
                <c:pt idx="842">
                  <c:v>39028</c:v>
                </c:pt>
                <c:pt idx="843">
                  <c:v>39029</c:v>
                </c:pt>
                <c:pt idx="844">
                  <c:v>39030</c:v>
                </c:pt>
                <c:pt idx="845">
                  <c:v>39031</c:v>
                </c:pt>
                <c:pt idx="846">
                  <c:v>39032</c:v>
                </c:pt>
                <c:pt idx="847">
                  <c:v>39033</c:v>
                </c:pt>
                <c:pt idx="848">
                  <c:v>39034</c:v>
                </c:pt>
                <c:pt idx="849">
                  <c:v>39035</c:v>
                </c:pt>
                <c:pt idx="850">
                  <c:v>39036</c:v>
                </c:pt>
                <c:pt idx="851">
                  <c:v>39037</c:v>
                </c:pt>
                <c:pt idx="852">
                  <c:v>39038</c:v>
                </c:pt>
                <c:pt idx="853">
                  <c:v>39039</c:v>
                </c:pt>
                <c:pt idx="854">
                  <c:v>39040</c:v>
                </c:pt>
                <c:pt idx="855">
                  <c:v>39041</c:v>
                </c:pt>
                <c:pt idx="856">
                  <c:v>39042</c:v>
                </c:pt>
                <c:pt idx="857">
                  <c:v>39043</c:v>
                </c:pt>
                <c:pt idx="858">
                  <c:v>39044</c:v>
                </c:pt>
                <c:pt idx="859">
                  <c:v>39045</c:v>
                </c:pt>
                <c:pt idx="860">
                  <c:v>39046</c:v>
                </c:pt>
                <c:pt idx="861">
                  <c:v>39047</c:v>
                </c:pt>
                <c:pt idx="862">
                  <c:v>39048</c:v>
                </c:pt>
                <c:pt idx="863">
                  <c:v>39049</c:v>
                </c:pt>
                <c:pt idx="864">
                  <c:v>39050</c:v>
                </c:pt>
                <c:pt idx="865">
                  <c:v>39051</c:v>
                </c:pt>
                <c:pt idx="866">
                  <c:v>39052</c:v>
                </c:pt>
                <c:pt idx="867">
                  <c:v>39053</c:v>
                </c:pt>
                <c:pt idx="868">
                  <c:v>39054</c:v>
                </c:pt>
                <c:pt idx="869">
                  <c:v>39055</c:v>
                </c:pt>
                <c:pt idx="870">
                  <c:v>39056</c:v>
                </c:pt>
                <c:pt idx="871">
                  <c:v>39057</c:v>
                </c:pt>
                <c:pt idx="872">
                  <c:v>39058</c:v>
                </c:pt>
                <c:pt idx="873">
                  <c:v>39059</c:v>
                </c:pt>
                <c:pt idx="874">
                  <c:v>39060</c:v>
                </c:pt>
                <c:pt idx="875">
                  <c:v>39061</c:v>
                </c:pt>
                <c:pt idx="876">
                  <c:v>39062</c:v>
                </c:pt>
                <c:pt idx="877">
                  <c:v>39063</c:v>
                </c:pt>
                <c:pt idx="878">
                  <c:v>39064</c:v>
                </c:pt>
                <c:pt idx="879">
                  <c:v>39065</c:v>
                </c:pt>
                <c:pt idx="880">
                  <c:v>39066</c:v>
                </c:pt>
                <c:pt idx="881">
                  <c:v>39067</c:v>
                </c:pt>
                <c:pt idx="882">
                  <c:v>39068</c:v>
                </c:pt>
                <c:pt idx="883">
                  <c:v>39069</c:v>
                </c:pt>
                <c:pt idx="884">
                  <c:v>39070</c:v>
                </c:pt>
                <c:pt idx="885">
                  <c:v>39071</c:v>
                </c:pt>
                <c:pt idx="886">
                  <c:v>39072</c:v>
                </c:pt>
                <c:pt idx="887">
                  <c:v>39073</c:v>
                </c:pt>
                <c:pt idx="888">
                  <c:v>39074</c:v>
                </c:pt>
                <c:pt idx="889">
                  <c:v>39075</c:v>
                </c:pt>
                <c:pt idx="890">
                  <c:v>39076</c:v>
                </c:pt>
                <c:pt idx="891">
                  <c:v>39077</c:v>
                </c:pt>
                <c:pt idx="892">
                  <c:v>39078</c:v>
                </c:pt>
                <c:pt idx="893">
                  <c:v>39079</c:v>
                </c:pt>
                <c:pt idx="894">
                  <c:v>39080</c:v>
                </c:pt>
                <c:pt idx="895">
                  <c:v>39081</c:v>
                </c:pt>
                <c:pt idx="896">
                  <c:v>39082</c:v>
                </c:pt>
                <c:pt idx="897">
                  <c:v>39083</c:v>
                </c:pt>
                <c:pt idx="898">
                  <c:v>39084</c:v>
                </c:pt>
                <c:pt idx="899">
                  <c:v>39085</c:v>
                </c:pt>
                <c:pt idx="900">
                  <c:v>39086</c:v>
                </c:pt>
                <c:pt idx="901">
                  <c:v>39087</c:v>
                </c:pt>
                <c:pt idx="902">
                  <c:v>39088</c:v>
                </c:pt>
                <c:pt idx="903">
                  <c:v>39089</c:v>
                </c:pt>
                <c:pt idx="904">
                  <c:v>39090</c:v>
                </c:pt>
                <c:pt idx="905">
                  <c:v>39091</c:v>
                </c:pt>
                <c:pt idx="906">
                  <c:v>39092</c:v>
                </c:pt>
                <c:pt idx="907">
                  <c:v>39093</c:v>
                </c:pt>
                <c:pt idx="908">
                  <c:v>39094</c:v>
                </c:pt>
                <c:pt idx="909">
                  <c:v>39095</c:v>
                </c:pt>
                <c:pt idx="910">
                  <c:v>39096</c:v>
                </c:pt>
                <c:pt idx="911">
                  <c:v>39097</c:v>
                </c:pt>
                <c:pt idx="912">
                  <c:v>39098</c:v>
                </c:pt>
                <c:pt idx="913">
                  <c:v>39099</c:v>
                </c:pt>
                <c:pt idx="914">
                  <c:v>39100</c:v>
                </c:pt>
                <c:pt idx="915">
                  <c:v>39101</c:v>
                </c:pt>
                <c:pt idx="916">
                  <c:v>39102</c:v>
                </c:pt>
                <c:pt idx="917">
                  <c:v>39103</c:v>
                </c:pt>
                <c:pt idx="918">
                  <c:v>39104</c:v>
                </c:pt>
                <c:pt idx="919">
                  <c:v>39105</c:v>
                </c:pt>
                <c:pt idx="920">
                  <c:v>39106</c:v>
                </c:pt>
                <c:pt idx="921">
                  <c:v>39107</c:v>
                </c:pt>
                <c:pt idx="922">
                  <c:v>39108</c:v>
                </c:pt>
                <c:pt idx="923">
                  <c:v>39109</c:v>
                </c:pt>
                <c:pt idx="924">
                  <c:v>39110</c:v>
                </c:pt>
                <c:pt idx="925">
                  <c:v>39111</c:v>
                </c:pt>
                <c:pt idx="926">
                  <c:v>39112</c:v>
                </c:pt>
                <c:pt idx="927">
                  <c:v>39113</c:v>
                </c:pt>
                <c:pt idx="928">
                  <c:v>39114</c:v>
                </c:pt>
                <c:pt idx="929">
                  <c:v>39115</c:v>
                </c:pt>
                <c:pt idx="930">
                  <c:v>39116</c:v>
                </c:pt>
                <c:pt idx="931">
                  <c:v>39117</c:v>
                </c:pt>
                <c:pt idx="932">
                  <c:v>39118</c:v>
                </c:pt>
                <c:pt idx="933">
                  <c:v>39119</c:v>
                </c:pt>
                <c:pt idx="934">
                  <c:v>39120</c:v>
                </c:pt>
                <c:pt idx="935">
                  <c:v>39121</c:v>
                </c:pt>
                <c:pt idx="936">
                  <c:v>39122</c:v>
                </c:pt>
                <c:pt idx="937">
                  <c:v>39123</c:v>
                </c:pt>
                <c:pt idx="938">
                  <c:v>39124</c:v>
                </c:pt>
                <c:pt idx="939">
                  <c:v>39125</c:v>
                </c:pt>
                <c:pt idx="940">
                  <c:v>39126</c:v>
                </c:pt>
                <c:pt idx="941">
                  <c:v>39127</c:v>
                </c:pt>
                <c:pt idx="942">
                  <c:v>39128</c:v>
                </c:pt>
                <c:pt idx="943">
                  <c:v>39129</c:v>
                </c:pt>
                <c:pt idx="944">
                  <c:v>39130</c:v>
                </c:pt>
                <c:pt idx="945">
                  <c:v>39131</c:v>
                </c:pt>
                <c:pt idx="946">
                  <c:v>39132</c:v>
                </c:pt>
                <c:pt idx="947">
                  <c:v>39133</c:v>
                </c:pt>
                <c:pt idx="948">
                  <c:v>39134</c:v>
                </c:pt>
                <c:pt idx="949">
                  <c:v>39135</c:v>
                </c:pt>
                <c:pt idx="950">
                  <c:v>39136</c:v>
                </c:pt>
                <c:pt idx="951">
                  <c:v>39137</c:v>
                </c:pt>
                <c:pt idx="952">
                  <c:v>39138</c:v>
                </c:pt>
                <c:pt idx="953">
                  <c:v>39139</c:v>
                </c:pt>
                <c:pt idx="954">
                  <c:v>39140</c:v>
                </c:pt>
                <c:pt idx="955">
                  <c:v>39141</c:v>
                </c:pt>
                <c:pt idx="956">
                  <c:v>39142</c:v>
                </c:pt>
                <c:pt idx="957">
                  <c:v>39143</c:v>
                </c:pt>
                <c:pt idx="958">
                  <c:v>39144</c:v>
                </c:pt>
                <c:pt idx="959">
                  <c:v>39145</c:v>
                </c:pt>
                <c:pt idx="960">
                  <c:v>39146</c:v>
                </c:pt>
                <c:pt idx="961">
                  <c:v>39147</c:v>
                </c:pt>
                <c:pt idx="962">
                  <c:v>39148</c:v>
                </c:pt>
                <c:pt idx="963">
                  <c:v>39149</c:v>
                </c:pt>
                <c:pt idx="964">
                  <c:v>39150</c:v>
                </c:pt>
                <c:pt idx="965">
                  <c:v>39151</c:v>
                </c:pt>
                <c:pt idx="966">
                  <c:v>39152</c:v>
                </c:pt>
                <c:pt idx="967">
                  <c:v>39153</c:v>
                </c:pt>
                <c:pt idx="968">
                  <c:v>39154</c:v>
                </c:pt>
                <c:pt idx="969">
                  <c:v>39155</c:v>
                </c:pt>
                <c:pt idx="970">
                  <c:v>39156</c:v>
                </c:pt>
                <c:pt idx="971">
                  <c:v>39157</c:v>
                </c:pt>
                <c:pt idx="972">
                  <c:v>39158</c:v>
                </c:pt>
                <c:pt idx="973">
                  <c:v>39159</c:v>
                </c:pt>
                <c:pt idx="974">
                  <c:v>39160</c:v>
                </c:pt>
                <c:pt idx="975">
                  <c:v>39161</c:v>
                </c:pt>
                <c:pt idx="976">
                  <c:v>39162</c:v>
                </c:pt>
                <c:pt idx="977">
                  <c:v>39163</c:v>
                </c:pt>
                <c:pt idx="978">
                  <c:v>39164</c:v>
                </c:pt>
                <c:pt idx="979">
                  <c:v>39165</c:v>
                </c:pt>
                <c:pt idx="980">
                  <c:v>39166</c:v>
                </c:pt>
                <c:pt idx="981">
                  <c:v>39167</c:v>
                </c:pt>
                <c:pt idx="982">
                  <c:v>39168</c:v>
                </c:pt>
                <c:pt idx="983">
                  <c:v>39169</c:v>
                </c:pt>
                <c:pt idx="984">
                  <c:v>39170</c:v>
                </c:pt>
                <c:pt idx="985">
                  <c:v>39171</c:v>
                </c:pt>
                <c:pt idx="986">
                  <c:v>39172</c:v>
                </c:pt>
                <c:pt idx="987">
                  <c:v>39173</c:v>
                </c:pt>
                <c:pt idx="988">
                  <c:v>39174</c:v>
                </c:pt>
                <c:pt idx="989">
                  <c:v>39175</c:v>
                </c:pt>
                <c:pt idx="990">
                  <c:v>39176</c:v>
                </c:pt>
                <c:pt idx="991">
                  <c:v>39177</c:v>
                </c:pt>
                <c:pt idx="992">
                  <c:v>39178</c:v>
                </c:pt>
                <c:pt idx="993">
                  <c:v>39179</c:v>
                </c:pt>
                <c:pt idx="994">
                  <c:v>39180</c:v>
                </c:pt>
                <c:pt idx="995">
                  <c:v>39181</c:v>
                </c:pt>
                <c:pt idx="996">
                  <c:v>39182</c:v>
                </c:pt>
                <c:pt idx="997">
                  <c:v>39183</c:v>
                </c:pt>
                <c:pt idx="998">
                  <c:v>39184</c:v>
                </c:pt>
                <c:pt idx="999">
                  <c:v>39185</c:v>
                </c:pt>
                <c:pt idx="1000">
                  <c:v>39186</c:v>
                </c:pt>
                <c:pt idx="1001">
                  <c:v>39187</c:v>
                </c:pt>
                <c:pt idx="1002">
                  <c:v>39188</c:v>
                </c:pt>
                <c:pt idx="1003">
                  <c:v>39189</c:v>
                </c:pt>
                <c:pt idx="1004">
                  <c:v>39190</c:v>
                </c:pt>
                <c:pt idx="1005">
                  <c:v>39191</c:v>
                </c:pt>
                <c:pt idx="1006">
                  <c:v>39192</c:v>
                </c:pt>
                <c:pt idx="1007">
                  <c:v>39193</c:v>
                </c:pt>
                <c:pt idx="1008">
                  <c:v>39194</c:v>
                </c:pt>
                <c:pt idx="1009">
                  <c:v>39195</c:v>
                </c:pt>
                <c:pt idx="1010">
                  <c:v>39196</c:v>
                </c:pt>
                <c:pt idx="1011">
                  <c:v>39197</c:v>
                </c:pt>
                <c:pt idx="1012">
                  <c:v>39198</c:v>
                </c:pt>
                <c:pt idx="1013">
                  <c:v>39199</c:v>
                </c:pt>
                <c:pt idx="1014">
                  <c:v>39200</c:v>
                </c:pt>
                <c:pt idx="1015">
                  <c:v>39201</c:v>
                </c:pt>
                <c:pt idx="1016">
                  <c:v>39202</c:v>
                </c:pt>
                <c:pt idx="1017">
                  <c:v>39203</c:v>
                </c:pt>
                <c:pt idx="1018">
                  <c:v>39204</c:v>
                </c:pt>
                <c:pt idx="1019">
                  <c:v>39205</c:v>
                </c:pt>
                <c:pt idx="1020">
                  <c:v>39206</c:v>
                </c:pt>
                <c:pt idx="1021">
                  <c:v>39207</c:v>
                </c:pt>
                <c:pt idx="1022">
                  <c:v>39208</c:v>
                </c:pt>
                <c:pt idx="1023">
                  <c:v>39209</c:v>
                </c:pt>
                <c:pt idx="1024">
                  <c:v>39210</c:v>
                </c:pt>
                <c:pt idx="1025">
                  <c:v>39211</c:v>
                </c:pt>
                <c:pt idx="1026">
                  <c:v>39212</c:v>
                </c:pt>
                <c:pt idx="1027">
                  <c:v>39213</c:v>
                </c:pt>
                <c:pt idx="1028">
                  <c:v>39214</c:v>
                </c:pt>
                <c:pt idx="1029">
                  <c:v>39215</c:v>
                </c:pt>
                <c:pt idx="1030">
                  <c:v>39216</c:v>
                </c:pt>
                <c:pt idx="1031">
                  <c:v>39217</c:v>
                </c:pt>
                <c:pt idx="1032">
                  <c:v>39218</c:v>
                </c:pt>
                <c:pt idx="1033">
                  <c:v>39219</c:v>
                </c:pt>
                <c:pt idx="1034">
                  <c:v>39220</c:v>
                </c:pt>
                <c:pt idx="1035">
                  <c:v>39221</c:v>
                </c:pt>
                <c:pt idx="1036">
                  <c:v>39222</c:v>
                </c:pt>
                <c:pt idx="1037">
                  <c:v>39223</c:v>
                </c:pt>
                <c:pt idx="1038">
                  <c:v>39224</c:v>
                </c:pt>
                <c:pt idx="1039">
                  <c:v>39225</c:v>
                </c:pt>
                <c:pt idx="1040">
                  <c:v>39226</c:v>
                </c:pt>
                <c:pt idx="1041">
                  <c:v>39227</c:v>
                </c:pt>
                <c:pt idx="1042">
                  <c:v>39228</c:v>
                </c:pt>
                <c:pt idx="1043">
                  <c:v>39229</c:v>
                </c:pt>
                <c:pt idx="1044">
                  <c:v>39230</c:v>
                </c:pt>
                <c:pt idx="1045">
                  <c:v>39231</c:v>
                </c:pt>
                <c:pt idx="1046">
                  <c:v>39232</c:v>
                </c:pt>
                <c:pt idx="1047">
                  <c:v>39233</c:v>
                </c:pt>
                <c:pt idx="1048">
                  <c:v>39234</c:v>
                </c:pt>
                <c:pt idx="1049">
                  <c:v>39235</c:v>
                </c:pt>
                <c:pt idx="1050">
                  <c:v>39236</c:v>
                </c:pt>
                <c:pt idx="1051">
                  <c:v>39237</c:v>
                </c:pt>
                <c:pt idx="1052">
                  <c:v>39238</c:v>
                </c:pt>
                <c:pt idx="1053">
                  <c:v>39239</c:v>
                </c:pt>
                <c:pt idx="1054">
                  <c:v>39240</c:v>
                </c:pt>
                <c:pt idx="1055">
                  <c:v>39241</c:v>
                </c:pt>
                <c:pt idx="1056">
                  <c:v>39242</c:v>
                </c:pt>
                <c:pt idx="1057">
                  <c:v>39243</c:v>
                </c:pt>
                <c:pt idx="1058">
                  <c:v>39244</c:v>
                </c:pt>
                <c:pt idx="1059">
                  <c:v>39245</c:v>
                </c:pt>
                <c:pt idx="1060">
                  <c:v>39246</c:v>
                </c:pt>
                <c:pt idx="1061">
                  <c:v>39247</c:v>
                </c:pt>
                <c:pt idx="1062">
                  <c:v>39248</c:v>
                </c:pt>
                <c:pt idx="1063">
                  <c:v>39249</c:v>
                </c:pt>
                <c:pt idx="1064">
                  <c:v>39250</c:v>
                </c:pt>
                <c:pt idx="1065">
                  <c:v>39251</c:v>
                </c:pt>
                <c:pt idx="1066">
                  <c:v>39252</c:v>
                </c:pt>
                <c:pt idx="1067">
                  <c:v>39253</c:v>
                </c:pt>
                <c:pt idx="1068">
                  <c:v>39254</c:v>
                </c:pt>
                <c:pt idx="1069">
                  <c:v>39255</c:v>
                </c:pt>
                <c:pt idx="1070">
                  <c:v>39256</c:v>
                </c:pt>
                <c:pt idx="1071">
                  <c:v>39257</c:v>
                </c:pt>
                <c:pt idx="1072">
                  <c:v>39258</c:v>
                </c:pt>
                <c:pt idx="1073">
                  <c:v>39259</c:v>
                </c:pt>
                <c:pt idx="1074">
                  <c:v>39260</c:v>
                </c:pt>
                <c:pt idx="1075">
                  <c:v>39261</c:v>
                </c:pt>
                <c:pt idx="1076">
                  <c:v>39262</c:v>
                </c:pt>
                <c:pt idx="1077">
                  <c:v>39263</c:v>
                </c:pt>
                <c:pt idx="1078">
                  <c:v>39264</c:v>
                </c:pt>
                <c:pt idx="1079">
                  <c:v>39265</c:v>
                </c:pt>
                <c:pt idx="1080">
                  <c:v>39266</c:v>
                </c:pt>
                <c:pt idx="1081">
                  <c:v>39267</c:v>
                </c:pt>
                <c:pt idx="1082">
                  <c:v>39268</c:v>
                </c:pt>
                <c:pt idx="1083">
                  <c:v>39269</c:v>
                </c:pt>
                <c:pt idx="1084">
                  <c:v>39270</c:v>
                </c:pt>
                <c:pt idx="1085">
                  <c:v>39271</c:v>
                </c:pt>
                <c:pt idx="1086">
                  <c:v>39272</c:v>
                </c:pt>
                <c:pt idx="1087">
                  <c:v>39273</c:v>
                </c:pt>
                <c:pt idx="1088">
                  <c:v>39274</c:v>
                </c:pt>
                <c:pt idx="1089">
                  <c:v>39275</c:v>
                </c:pt>
                <c:pt idx="1090">
                  <c:v>39276</c:v>
                </c:pt>
                <c:pt idx="1091">
                  <c:v>39277</c:v>
                </c:pt>
                <c:pt idx="1092">
                  <c:v>39278</c:v>
                </c:pt>
                <c:pt idx="1093">
                  <c:v>39279</c:v>
                </c:pt>
                <c:pt idx="1094">
                  <c:v>39280</c:v>
                </c:pt>
                <c:pt idx="1095">
                  <c:v>39281</c:v>
                </c:pt>
                <c:pt idx="1096">
                  <c:v>39282</c:v>
                </c:pt>
                <c:pt idx="1097">
                  <c:v>39283</c:v>
                </c:pt>
                <c:pt idx="1098">
                  <c:v>39284</c:v>
                </c:pt>
                <c:pt idx="1099">
                  <c:v>39285</c:v>
                </c:pt>
                <c:pt idx="1100">
                  <c:v>39286</c:v>
                </c:pt>
                <c:pt idx="1101">
                  <c:v>39287</c:v>
                </c:pt>
                <c:pt idx="1102">
                  <c:v>39288</c:v>
                </c:pt>
                <c:pt idx="1103">
                  <c:v>39289</c:v>
                </c:pt>
                <c:pt idx="1104">
                  <c:v>39290</c:v>
                </c:pt>
                <c:pt idx="1105">
                  <c:v>39291</c:v>
                </c:pt>
                <c:pt idx="1106">
                  <c:v>39292</c:v>
                </c:pt>
                <c:pt idx="1107">
                  <c:v>39293</c:v>
                </c:pt>
                <c:pt idx="1108">
                  <c:v>39294</c:v>
                </c:pt>
                <c:pt idx="1109">
                  <c:v>39295</c:v>
                </c:pt>
                <c:pt idx="1110">
                  <c:v>39296</c:v>
                </c:pt>
                <c:pt idx="1111">
                  <c:v>39297</c:v>
                </c:pt>
                <c:pt idx="1112">
                  <c:v>39298</c:v>
                </c:pt>
                <c:pt idx="1113">
                  <c:v>39299</c:v>
                </c:pt>
                <c:pt idx="1114">
                  <c:v>39300</c:v>
                </c:pt>
                <c:pt idx="1115">
                  <c:v>39301</c:v>
                </c:pt>
                <c:pt idx="1116">
                  <c:v>39302</c:v>
                </c:pt>
                <c:pt idx="1117">
                  <c:v>39303</c:v>
                </c:pt>
                <c:pt idx="1118">
                  <c:v>39304</c:v>
                </c:pt>
                <c:pt idx="1119">
                  <c:v>39305</c:v>
                </c:pt>
                <c:pt idx="1120">
                  <c:v>39306</c:v>
                </c:pt>
                <c:pt idx="1121">
                  <c:v>39307</c:v>
                </c:pt>
                <c:pt idx="1122">
                  <c:v>39308</c:v>
                </c:pt>
                <c:pt idx="1123">
                  <c:v>39309</c:v>
                </c:pt>
                <c:pt idx="1124">
                  <c:v>39310</c:v>
                </c:pt>
                <c:pt idx="1125">
                  <c:v>39311</c:v>
                </c:pt>
                <c:pt idx="1126">
                  <c:v>39312</c:v>
                </c:pt>
                <c:pt idx="1127">
                  <c:v>39313</c:v>
                </c:pt>
                <c:pt idx="1128">
                  <c:v>39314</c:v>
                </c:pt>
                <c:pt idx="1129">
                  <c:v>39315</c:v>
                </c:pt>
                <c:pt idx="1130">
                  <c:v>39316</c:v>
                </c:pt>
                <c:pt idx="1131">
                  <c:v>39317</c:v>
                </c:pt>
                <c:pt idx="1132">
                  <c:v>39318</c:v>
                </c:pt>
                <c:pt idx="1133">
                  <c:v>39319</c:v>
                </c:pt>
                <c:pt idx="1134">
                  <c:v>39320</c:v>
                </c:pt>
                <c:pt idx="1135">
                  <c:v>39321</c:v>
                </c:pt>
                <c:pt idx="1136">
                  <c:v>39322</c:v>
                </c:pt>
                <c:pt idx="1137">
                  <c:v>39323</c:v>
                </c:pt>
                <c:pt idx="1138">
                  <c:v>39324</c:v>
                </c:pt>
                <c:pt idx="1139">
                  <c:v>39325</c:v>
                </c:pt>
                <c:pt idx="1140">
                  <c:v>39326</c:v>
                </c:pt>
                <c:pt idx="1141">
                  <c:v>39327</c:v>
                </c:pt>
                <c:pt idx="1142">
                  <c:v>39328</c:v>
                </c:pt>
                <c:pt idx="1143">
                  <c:v>39329</c:v>
                </c:pt>
                <c:pt idx="1144">
                  <c:v>39330</c:v>
                </c:pt>
                <c:pt idx="1145">
                  <c:v>39331</c:v>
                </c:pt>
                <c:pt idx="1146">
                  <c:v>39332</c:v>
                </c:pt>
                <c:pt idx="1147">
                  <c:v>39333</c:v>
                </c:pt>
                <c:pt idx="1148">
                  <c:v>39334</c:v>
                </c:pt>
                <c:pt idx="1149">
                  <c:v>39335</c:v>
                </c:pt>
                <c:pt idx="1150">
                  <c:v>39336</c:v>
                </c:pt>
                <c:pt idx="1151">
                  <c:v>39337</c:v>
                </c:pt>
                <c:pt idx="1152">
                  <c:v>39338</c:v>
                </c:pt>
                <c:pt idx="1153">
                  <c:v>39339</c:v>
                </c:pt>
                <c:pt idx="1154">
                  <c:v>39340</c:v>
                </c:pt>
                <c:pt idx="1155">
                  <c:v>39341</c:v>
                </c:pt>
                <c:pt idx="1156">
                  <c:v>39342</c:v>
                </c:pt>
                <c:pt idx="1157">
                  <c:v>39343</c:v>
                </c:pt>
                <c:pt idx="1158">
                  <c:v>39344</c:v>
                </c:pt>
                <c:pt idx="1159">
                  <c:v>39345</c:v>
                </c:pt>
                <c:pt idx="1160">
                  <c:v>39346</c:v>
                </c:pt>
                <c:pt idx="1161">
                  <c:v>39347</c:v>
                </c:pt>
                <c:pt idx="1162">
                  <c:v>39348</c:v>
                </c:pt>
                <c:pt idx="1163">
                  <c:v>39349</c:v>
                </c:pt>
                <c:pt idx="1164">
                  <c:v>39350</c:v>
                </c:pt>
                <c:pt idx="1165">
                  <c:v>39351</c:v>
                </c:pt>
                <c:pt idx="1166">
                  <c:v>39352</c:v>
                </c:pt>
                <c:pt idx="1167">
                  <c:v>39353</c:v>
                </c:pt>
                <c:pt idx="1168">
                  <c:v>39354</c:v>
                </c:pt>
                <c:pt idx="1169">
                  <c:v>39355</c:v>
                </c:pt>
                <c:pt idx="1170">
                  <c:v>39356</c:v>
                </c:pt>
                <c:pt idx="1171">
                  <c:v>39357</c:v>
                </c:pt>
                <c:pt idx="1172">
                  <c:v>39358</c:v>
                </c:pt>
                <c:pt idx="1173">
                  <c:v>39359</c:v>
                </c:pt>
                <c:pt idx="1174">
                  <c:v>39360</c:v>
                </c:pt>
                <c:pt idx="1175">
                  <c:v>39361</c:v>
                </c:pt>
                <c:pt idx="1176">
                  <c:v>39362</c:v>
                </c:pt>
                <c:pt idx="1177">
                  <c:v>39363</c:v>
                </c:pt>
                <c:pt idx="1178">
                  <c:v>39364</c:v>
                </c:pt>
                <c:pt idx="1179">
                  <c:v>39365</c:v>
                </c:pt>
                <c:pt idx="1180">
                  <c:v>39366</c:v>
                </c:pt>
                <c:pt idx="1181">
                  <c:v>39367</c:v>
                </c:pt>
                <c:pt idx="1182">
                  <c:v>39368</c:v>
                </c:pt>
                <c:pt idx="1183">
                  <c:v>39369</c:v>
                </c:pt>
                <c:pt idx="1184">
                  <c:v>39370</c:v>
                </c:pt>
                <c:pt idx="1185">
                  <c:v>39371</c:v>
                </c:pt>
                <c:pt idx="1186">
                  <c:v>39372</c:v>
                </c:pt>
                <c:pt idx="1187">
                  <c:v>39373</c:v>
                </c:pt>
                <c:pt idx="1188">
                  <c:v>39374</c:v>
                </c:pt>
                <c:pt idx="1189">
                  <c:v>39375</c:v>
                </c:pt>
                <c:pt idx="1190">
                  <c:v>39376</c:v>
                </c:pt>
                <c:pt idx="1191">
                  <c:v>39377</c:v>
                </c:pt>
                <c:pt idx="1192">
                  <c:v>39378</c:v>
                </c:pt>
                <c:pt idx="1193">
                  <c:v>39379</c:v>
                </c:pt>
                <c:pt idx="1194">
                  <c:v>39380</c:v>
                </c:pt>
                <c:pt idx="1195">
                  <c:v>39381</c:v>
                </c:pt>
                <c:pt idx="1196">
                  <c:v>39382</c:v>
                </c:pt>
                <c:pt idx="1197">
                  <c:v>39383</c:v>
                </c:pt>
                <c:pt idx="1198">
                  <c:v>39384</c:v>
                </c:pt>
                <c:pt idx="1199">
                  <c:v>39385</c:v>
                </c:pt>
                <c:pt idx="1200">
                  <c:v>39386</c:v>
                </c:pt>
                <c:pt idx="1201">
                  <c:v>39387</c:v>
                </c:pt>
                <c:pt idx="1202">
                  <c:v>39388</c:v>
                </c:pt>
                <c:pt idx="1203">
                  <c:v>39389</c:v>
                </c:pt>
                <c:pt idx="1204">
                  <c:v>39390</c:v>
                </c:pt>
                <c:pt idx="1205">
                  <c:v>39391</c:v>
                </c:pt>
                <c:pt idx="1206">
                  <c:v>39392</c:v>
                </c:pt>
                <c:pt idx="1207">
                  <c:v>39393</c:v>
                </c:pt>
                <c:pt idx="1208">
                  <c:v>39394</c:v>
                </c:pt>
                <c:pt idx="1209">
                  <c:v>39395</c:v>
                </c:pt>
                <c:pt idx="1210">
                  <c:v>39396</c:v>
                </c:pt>
                <c:pt idx="1211">
                  <c:v>39397</c:v>
                </c:pt>
                <c:pt idx="1212">
                  <c:v>39398</c:v>
                </c:pt>
                <c:pt idx="1213">
                  <c:v>39399</c:v>
                </c:pt>
                <c:pt idx="1214">
                  <c:v>39400</c:v>
                </c:pt>
                <c:pt idx="1215">
                  <c:v>39401</c:v>
                </c:pt>
                <c:pt idx="1216">
                  <c:v>39402</c:v>
                </c:pt>
                <c:pt idx="1217">
                  <c:v>39403</c:v>
                </c:pt>
                <c:pt idx="1218">
                  <c:v>39404</c:v>
                </c:pt>
                <c:pt idx="1219">
                  <c:v>39405</c:v>
                </c:pt>
                <c:pt idx="1220">
                  <c:v>39406</c:v>
                </c:pt>
                <c:pt idx="1221">
                  <c:v>39407</c:v>
                </c:pt>
                <c:pt idx="1222">
                  <c:v>39408</c:v>
                </c:pt>
                <c:pt idx="1223">
                  <c:v>39409</c:v>
                </c:pt>
                <c:pt idx="1224">
                  <c:v>39410</c:v>
                </c:pt>
                <c:pt idx="1225">
                  <c:v>39411</c:v>
                </c:pt>
                <c:pt idx="1226">
                  <c:v>39412</c:v>
                </c:pt>
                <c:pt idx="1227">
                  <c:v>39413</c:v>
                </c:pt>
                <c:pt idx="1228">
                  <c:v>39414</c:v>
                </c:pt>
                <c:pt idx="1229">
                  <c:v>39415</c:v>
                </c:pt>
                <c:pt idx="1230">
                  <c:v>39416</c:v>
                </c:pt>
                <c:pt idx="1231">
                  <c:v>39417</c:v>
                </c:pt>
                <c:pt idx="1232">
                  <c:v>39418</c:v>
                </c:pt>
                <c:pt idx="1233">
                  <c:v>39419</c:v>
                </c:pt>
                <c:pt idx="1234">
                  <c:v>39420</c:v>
                </c:pt>
                <c:pt idx="1235">
                  <c:v>39421</c:v>
                </c:pt>
                <c:pt idx="1236">
                  <c:v>39422</c:v>
                </c:pt>
                <c:pt idx="1237">
                  <c:v>39423</c:v>
                </c:pt>
                <c:pt idx="1238">
                  <c:v>39424</c:v>
                </c:pt>
                <c:pt idx="1239">
                  <c:v>39425</c:v>
                </c:pt>
                <c:pt idx="1240">
                  <c:v>39426</c:v>
                </c:pt>
                <c:pt idx="1241">
                  <c:v>39427</c:v>
                </c:pt>
                <c:pt idx="1242">
                  <c:v>39428</c:v>
                </c:pt>
                <c:pt idx="1243">
                  <c:v>39429</c:v>
                </c:pt>
                <c:pt idx="1244">
                  <c:v>39430</c:v>
                </c:pt>
                <c:pt idx="1245">
                  <c:v>39431</c:v>
                </c:pt>
                <c:pt idx="1246">
                  <c:v>39432</c:v>
                </c:pt>
                <c:pt idx="1247">
                  <c:v>39433</c:v>
                </c:pt>
                <c:pt idx="1248">
                  <c:v>39434</c:v>
                </c:pt>
                <c:pt idx="1249">
                  <c:v>39435</c:v>
                </c:pt>
                <c:pt idx="1250">
                  <c:v>39436</c:v>
                </c:pt>
                <c:pt idx="1251">
                  <c:v>39437</c:v>
                </c:pt>
                <c:pt idx="1252">
                  <c:v>39438</c:v>
                </c:pt>
                <c:pt idx="1253">
                  <c:v>39439</c:v>
                </c:pt>
                <c:pt idx="1254">
                  <c:v>39440</c:v>
                </c:pt>
                <c:pt idx="1255">
                  <c:v>39441</c:v>
                </c:pt>
                <c:pt idx="1256">
                  <c:v>39442</c:v>
                </c:pt>
                <c:pt idx="1257">
                  <c:v>39443</c:v>
                </c:pt>
                <c:pt idx="1258">
                  <c:v>39444</c:v>
                </c:pt>
                <c:pt idx="1259">
                  <c:v>39445</c:v>
                </c:pt>
                <c:pt idx="1260">
                  <c:v>39446</c:v>
                </c:pt>
                <c:pt idx="1261">
                  <c:v>39447</c:v>
                </c:pt>
                <c:pt idx="1262">
                  <c:v>39448</c:v>
                </c:pt>
                <c:pt idx="1263">
                  <c:v>39449</c:v>
                </c:pt>
                <c:pt idx="1264">
                  <c:v>39450</c:v>
                </c:pt>
                <c:pt idx="1265">
                  <c:v>39451</c:v>
                </c:pt>
                <c:pt idx="1266">
                  <c:v>39452</c:v>
                </c:pt>
                <c:pt idx="1267">
                  <c:v>39453</c:v>
                </c:pt>
                <c:pt idx="1268">
                  <c:v>39454</c:v>
                </c:pt>
                <c:pt idx="1269">
                  <c:v>39455</c:v>
                </c:pt>
                <c:pt idx="1270">
                  <c:v>39456</c:v>
                </c:pt>
                <c:pt idx="1271">
                  <c:v>39457</c:v>
                </c:pt>
                <c:pt idx="1272">
                  <c:v>39458</c:v>
                </c:pt>
                <c:pt idx="1273">
                  <c:v>39459</c:v>
                </c:pt>
                <c:pt idx="1274">
                  <c:v>39460</c:v>
                </c:pt>
                <c:pt idx="1275">
                  <c:v>39461</c:v>
                </c:pt>
                <c:pt idx="1276">
                  <c:v>39462</c:v>
                </c:pt>
                <c:pt idx="1277">
                  <c:v>39463</c:v>
                </c:pt>
                <c:pt idx="1278">
                  <c:v>39464</c:v>
                </c:pt>
                <c:pt idx="1279">
                  <c:v>39465</c:v>
                </c:pt>
                <c:pt idx="1280">
                  <c:v>39466</c:v>
                </c:pt>
                <c:pt idx="1281">
                  <c:v>39467</c:v>
                </c:pt>
                <c:pt idx="1282">
                  <c:v>39468</c:v>
                </c:pt>
                <c:pt idx="1283">
                  <c:v>39469</c:v>
                </c:pt>
                <c:pt idx="1284">
                  <c:v>39470</c:v>
                </c:pt>
                <c:pt idx="1285">
                  <c:v>39471</c:v>
                </c:pt>
                <c:pt idx="1286">
                  <c:v>39472</c:v>
                </c:pt>
                <c:pt idx="1287">
                  <c:v>39473</c:v>
                </c:pt>
                <c:pt idx="1288">
                  <c:v>39474</c:v>
                </c:pt>
                <c:pt idx="1289">
                  <c:v>39475</c:v>
                </c:pt>
                <c:pt idx="1290">
                  <c:v>39476</c:v>
                </c:pt>
                <c:pt idx="1291">
                  <c:v>39477</c:v>
                </c:pt>
                <c:pt idx="1292">
                  <c:v>39478</c:v>
                </c:pt>
                <c:pt idx="1293">
                  <c:v>39479</c:v>
                </c:pt>
                <c:pt idx="1294">
                  <c:v>39480</c:v>
                </c:pt>
                <c:pt idx="1295">
                  <c:v>39481</c:v>
                </c:pt>
                <c:pt idx="1296">
                  <c:v>39482</c:v>
                </c:pt>
                <c:pt idx="1297">
                  <c:v>39483</c:v>
                </c:pt>
                <c:pt idx="1298">
                  <c:v>39484</c:v>
                </c:pt>
                <c:pt idx="1299">
                  <c:v>39485</c:v>
                </c:pt>
                <c:pt idx="1300">
                  <c:v>39486</c:v>
                </c:pt>
                <c:pt idx="1301">
                  <c:v>39487</c:v>
                </c:pt>
                <c:pt idx="1302">
                  <c:v>39488</c:v>
                </c:pt>
                <c:pt idx="1303">
                  <c:v>39489</c:v>
                </c:pt>
                <c:pt idx="1304">
                  <c:v>39490</c:v>
                </c:pt>
                <c:pt idx="1305">
                  <c:v>39491</c:v>
                </c:pt>
                <c:pt idx="1306">
                  <c:v>39492</c:v>
                </c:pt>
                <c:pt idx="1307">
                  <c:v>39493</c:v>
                </c:pt>
                <c:pt idx="1308">
                  <c:v>39494</c:v>
                </c:pt>
                <c:pt idx="1309">
                  <c:v>39495</c:v>
                </c:pt>
                <c:pt idx="1310">
                  <c:v>39496</c:v>
                </c:pt>
                <c:pt idx="1311">
                  <c:v>39497</c:v>
                </c:pt>
                <c:pt idx="1312">
                  <c:v>39498</c:v>
                </c:pt>
                <c:pt idx="1313">
                  <c:v>39499</c:v>
                </c:pt>
                <c:pt idx="1314">
                  <c:v>39500</c:v>
                </c:pt>
                <c:pt idx="1315">
                  <c:v>39501</c:v>
                </c:pt>
                <c:pt idx="1316">
                  <c:v>39502</c:v>
                </c:pt>
                <c:pt idx="1317">
                  <c:v>39503</c:v>
                </c:pt>
                <c:pt idx="1318">
                  <c:v>39504</c:v>
                </c:pt>
                <c:pt idx="1319">
                  <c:v>39505</c:v>
                </c:pt>
                <c:pt idx="1320">
                  <c:v>39506</c:v>
                </c:pt>
                <c:pt idx="1321">
                  <c:v>39507</c:v>
                </c:pt>
                <c:pt idx="1322">
                  <c:v>39508</c:v>
                </c:pt>
                <c:pt idx="1323">
                  <c:v>39509</c:v>
                </c:pt>
                <c:pt idx="1324">
                  <c:v>39510</c:v>
                </c:pt>
                <c:pt idx="1325">
                  <c:v>39511</c:v>
                </c:pt>
                <c:pt idx="1326">
                  <c:v>39512</c:v>
                </c:pt>
                <c:pt idx="1327">
                  <c:v>39513</c:v>
                </c:pt>
                <c:pt idx="1328">
                  <c:v>39514</c:v>
                </c:pt>
                <c:pt idx="1329">
                  <c:v>39515</c:v>
                </c:pt>
                <c:pt idx="1330">
                  <c:v>39516</c:v>
                </c:pt>
                <c:pt idx="1331">
                  <c:v>39517</c:v>
                </c:pt>
                <c:pt idx="1332">
                  <c:v>39518</c:v>
                </c:pt>
                <c:pt idx="1333">
                  <c:v>39519</c:v>
                </c:pt>
                <c:pt idx="1334">
                  <c:v>39520</c:v>
                </c:pt>
                <c:pt idx="1335">
                  <c:v>39521</c:v>
                </c:pt>
                <c:pt idx="1336">
                  <c:v>39522</c:v>
                </c:pt>
                <c:pt idx="1337">
                  <c:v>39523</c:v>
                </c:pt>
                <c:pt idx="1338">
                  <c:v>39524</c:v>
                </c:pt>
                <c:pt idx="1339">
                  <c:v>39525</c:v>
                </c:pt>
                <c:pt idx="1340">
                  <c:v>39526</c:v>
                </c:pt>
                <c:pt idx="1341">
                  <c:v>39527</c:v>
                </c:pt>
                <c:pt idx="1342">
                  <c:v>39528</c:v>
                </c:pt>
                <c:pt idx="1343">
                  <c:v>39529</c:v>
                </c:pt>
                <c:pt idx="1344">
                  <c:v>39530</c:v>
                </c:pt>
                <c:pt idx="1345">
                  <c:v>39531</c:v>
                </c:pt>
                <c:pt idx="1346">
                  <c:v>39532</c:v>
                </c:pt>
                <c:pt idx="1347">
                  <c:v>39533</c:v>
                </c:pt>
                <c:pt idx="1348">
                  <c:v>39534</c:v>
                </c:pt>
                <c:pt idx="1349">
                  <c:v>39535</c:v>
                </c:pt>
                <c:pt idx="1350">
                  <c:v>39536</c:v>
                </c:pt>
                <c:pt idx="1351">
                  <c:v>39537</c:v>
                </c:pt>
                <c:pt idx="1352">
                  <c:v>39538</c:v>
                </c:pt>
                <c:pt idx="1353">
                  <c:v>39539</c:v>
                </c:pt>
                <c:pt idx="1354">
                  <c:v>39540</c:v>
                </c:pt>
                <c:pt idx="1355">
                  <c:v>39541</c:v>
                </c:pt>
                <c:pt idx="1356">
                  <c:v>39542</c:v>
                </c:pt>
                <c:pt idx="1357">
                  <c:v>39543</c:v>
                </c:pt>
                <c:pt idx="1358">
                  <c:v>39544</c:v>
                </c:pt>
                <c:pt idx="1359">
                  <c:v>39545</c:v>
                </c:pt>
                <c:pt idx="1360">
                  <c:v>39546</c:v>
                </c:pt>
                <c:pt idx="1361">
                  <c:v>39547</c:v>
                </c:pt>
                <c:pt idx="1362">
                  <c:v>39548</c:v>
                </c:pt>
                <c:pt idx="1363">
                  <c:v>39549</c:v>
                </c:pt>
                <c:pt idx="1364">
                  <c:v>39550</c:v>
                </c:pt>
                <c:pt idx="1365">
                  <c:v>39551</c:v>
                </c:pt>
                <c:pt idx="1366">
                  <c:v>39552</c:v>
                </c:pt>
                <c:pt idx="1367">
                  <c:v>39553</c:v>
                </c:pt>
                <c:pt idx="1368">
                  <c:v>39554</c:v>
                </c:pt>
                <c:pt idx="1369">
                  <c:v>39555</c:v>
                </c:pt>
                <c:pt idx="1370">
                  <c:v>39556</c:v>
                </c:pt>
                <c:pt idx="1371">
                  <c:v>39557</c:v>
                </c:pt>
                <c:pt idx="1372">
                  <c:v>39558</c:v>
                </c:pt>
                <c:pt idx="1373">
                  <c:v>39559</c:v>
                </c:pt>
                <c:pt idx="1374">
                  <c:v>39560</c:v>
                </c:pt>
                <c:pt idx="1375">
                  <c:v>39561</c:v>
                </c:pt>
                <c:pt idx="1376">
                  <c:v>39562</c:v>
                </c:pt>
                <c:pt idx="1377">
                  <c:v>39563</c:v>
                </c:pt>
                <c:pt idx="1378">
                  <c:v>39564</c:v>
                </c:pt>
                <c:pt idx="1379">
                  <c:v>39565</c:v>
                </c:pt>
                <c:pt idx="1380">
                  <c:v>39566</c:v>
                </c:pt>
                <c:pt idx="1381">
                  <c:v>39567</c:v>
                </c:pt>
                <c:pt idx="1382">
                  <c:v>39568</c:v>
                </c:pt>
                <c:pt idx="1383">
                  <c:v>39569</c:v>
                </c:pt>
                <c:pt idx="1384">
                  <c:v>39570</c:v>
                </c:pt>
                <c:pt idx="1385">
                  <c:v>39571</c:v>
                </c:pt>
                <c:pt idx="1386">
                  <c:v>39572</c:v>
                </c:pt>
                <c:pt idx="1387">
                  <c:v>39573</c:v>
                </c:pt>
                <c:pt idx="1388">
                  <c:v>39574</c:v>
                </c:pt>
                <c:pt idx="1389">
                  <c:v>39575</c:v>
                </c:pt>
                <c:pt idx="1390">
                  <c:v>39576</c:v>
                </c:pt>
                <c:pt idx="1391">
                  <c:v>39577</c:v>
                </c:pt>
                <c:pt idx="1392">
                  <c:v>39578</c:v>
                </c:pt>
                <c:pt idx="1393">
                  <c:v>39579</c:v>
                </c:pt>
                <c:pt idx="1394">
                  <c:v>39580</c:v>
                </c:pt>
                <c:pt idx="1395">
                  <c:v>39581</c:v>
                </c:pt>
                <c:pt idx="1396">
                  <c:v>39582</c:v>
                </c:pt>
                <c:pt idx="1397">
                  <c:v>39583</c:v>
                </c:pt>
                <c:pt idx="1398">
                  <c:v>39584</c:v>
                </c:pt>
                <c:pt idx="1399">
                  <c:v>39585</c:v>
                </c:pt>
                <c:pt idx="1400">
                  <c:v>39586</c:v>
                </c:pt>
                <c:pt idx="1401">
                  <c:v>39587</c:v>
                </c:pt>
                <c:pt idx="1402">
                  <c:v>39588</c:v>
                </c:pt>
                <c:pt idx="1403">
                  <c:v>39589</c:v>
                </c:pt>
                <c:pt idx="1404">
                  <c:v>39590</c:v>
                </c:pt>
                <c:pt idx="1405">
                  <c:v>39591</c:v>
                </c:pt>
                <c:pt idx="1406">
                  <c:v>39592</c:v>
                </c:pt>
                <c:pt idx="1407">
                  <c:v>39593</c:v>
                </c:pt>
                <c:pt idx="1408">
                  <c:v>39594</c:v>
                </c:pt>
                <c:pt idx="1409">
                  <c:v>39595</c:v>
                </c:pt>
                <c:pt idx="1410">
                  <c:v>39596</c:v>
                </c:pt>
                <c:pt idx="1411">
                  <c:v>39597</c:v>
                </c:pt>
                <c:pt idx="1412">
                  <c:v>39598</c:v>
                </c:pt>
                <c:pt idx="1413">
                  <c:v>39599</c:v>
                </c:pt>
                <c:pt idx="1414">
                  <c:v>39600</c:v>
                </c:pt>
                <c:pt idx="1415">
                  <c:v>39601</c:v>
                </c:pt>
                <c:pt idx="1416">
                  <c:v>39602</c:v>
                </c:pt>
                <c:pt idx="1417">
                  <c:v>39603</c:v>
                </c:pt>
                <c:pt idx="1418">
                  <c:v>39604</c:v>
                </c:pt>
                <c:pt idx="1419">
                  <c:v>39605</c:v>
                </c:pt>
                <c:pt idx="1420">
                  <c:v>39606</c:v>
                </c:pt>
                <c:pt idx="1421">
                  <c:v>39607</c:v>
                </c:pt>
                <c:pt idx="1422">
                  <c:v>39608</c:v>
                </c:pt>
                <c:pt idx="1423">
                  <c:v>39609</c:v>
                </c:pt>
                <c:pt idx="1424">
                  <c:v>39610</c:v>
                </c:pt>
                <c:pt idx="1425">
                  <c:v>39611</c:v>
                </c:pt>
                <c:pt idx="1426">
                  <c:v>39612</c:v>
                </c:pt>
                <c:pt idx="1427">
                  <c:v>39613</c:v>
                </c:pt>
                <c:pt idx="1428">
                  <c:v>39614</c:v>
                </c:pt>
                <c:pt idx="1429">
                  <c:v>39615</c:v>
                </c:pt>
                <c:pt idx="1430">
                  <c:v>39616</c:v>
                </c:pt>
                <c:pt idx="1431">
                  <c:v>39617</c:v>
                </c:pt>
                <c:pt idx="1432">
                  <c:v>39618</c:v>
                </c:pt>
                <c:pt idx="1433">
                  <c:v>39619</c:v>
                </c:pt>
                <c:pt idx="1434">
                  <c:v>39620</c:v>
                </c:pt>
                <c:pt idx="1435">
                  <c:v>39621</c:v>
                </c:pt>
                <c:pt idx="1436">
                  <c:v>39622</c:v>
                </c:pt>
                <c:pt idx="1437">
                  <c:v>39623</c:v>
                </c:pt>
                <c:pt idx="1438">
                  <c:v>39624</c:v>
                </c:pt>
                <c:pt idx="1439">
                  <c:v>39625</c:v>
                </c:pt>
                <c:pt idx="1440">
                  <c:v>39626</c:v>
                </c:pt>
                <c:pt idx="1441">
                  <c:v>39627</c:v>
                </c:pt>
                <c:pt idx="1442">
                  <c:v>39628</c:v>
                </c:pt>
                <c:pt idx="1443">
                  <c:v>39629</c:v>
                </c:pt>
                <c:pt idx="1444">
                  <c:v>39630</c:v>
                </c:pt>
                <c:pt idx="1445">
                  <c:v>39631</c:v>
                </c:pt>
                <c:pt idx="1446">
                  <c:v>39632</c:v>
                </c:pt>
                <c:pt idx="1447">
                  <c:v>39633</c:v>
                </c:pt>
                <c:pt idx="1448">
                  <c:v>39634</c:v>
                </c:pt>
                <c:pt idx="1449">
                  <c:v>39635</c:v>
                </c:pt>
                <c:pt idx="1450">
                  <c:v>39636</c:v>
                </c:pt>
                <c:pt idx="1451">
                  <c:v>39637</c:v>
                </c:pt>
                <c:pt idx="1452">
                  <c:v>39638</c:v>
                </c:pt>
                <c:pt idx="1453">
                  <c:v>39639</c:v>
                </c:pt>
                <c:pt idx="1454">
                  <c:v>39640</c:v>
                </c:pt>
                <c:pt idx="1455">
                  <c:v>39641</c:v>
                </c:pt>
                <c:pt idx="1456">
                  <c:v>39642</c:v>
                </c:pt>
                <c:pt idx="1457">
                  <c:v>39643</c:v>
                </c:pt>
                <c:pt idx="1458">
                  <c:v>39644</c:v>
                </c:pt>
                <c:pt idx="1459">
                  <c:v>39645</c:v>
                </c:pt>
                <c:pt idx="1460">
                  <c:v>39646</c:v>
                </c:pt>
                <c:pt idx="1461">
                  <c:v>39647</c:v>
                </c:pt>
                <c:pt idx="1462">
                  <c:v>39648</c:v>
                </c:pt>
                <c:pt idx="1463">
                  <c:v>39649</c:v>
                </c:pt>
                <c:pt idx="1464">
                  <c:v>39650</c:v>
                </c:pt>
                <c:pt idx="1465">
                  <c:v>39651</c:v>
                </c:pt>
                <c:pt idx="1466">
                  <c:v>39652</c:v>
                </c:pt>
                <c:pt idx="1467">
                  <c:v>39653</c:v>
                </c:pt>
                <c:pt idx="1468">
                  <c:v>39654</c:v>
                </c:pt>
                <c:pt idx="1469">
                  <c:v>39655</c:v>
                </c:pt>
                <c:pt idx="1470">
                  <c:v>39656</c:v>
                </c:pt>
                <c:pt idx="1471">
                  <c:v>39657</c:v>
                </c:pt>
                <c:pt idx="1472">
                  <c:v>39658</c:v>
                </c:pt>
                <c:pt idx="1473">
                  <c:v>39659</c:v>
                </c:pt>
                <c:pt idx="1474">
                  <c:v>39660</c:v>
                </c:pt>
                <c:pt idx="1475">
                  <c:v>39661</c:v>
                </c:pt>
                <c:pt idx="1476">
                  <c:v>39662</c:v>
                </c:pt>
                <c:pt idx="1477">
                  <c:v>39663</c:v>
                </c:pt>
                <c:pt idx="1478">
                  <c:v>39664</c:v>
                </c:pt>
                <c:pt idx="1479">
                  <c:v>39665</c:v>
                </c:pt>
                <c:pt idx="1480">
                  <c:v>39666</c:v>
                </c:pt>
                <c:pt idx="1481">
                  <c:v>39667</c:v>
                </c:pt>
                <c:pt idx="1482">
                  <c:v>39668</c:v>
                </c:pt>
                <c:pt idx="1483">
                  <c:v>39669</c:v>
                </c:pt>
                <c:pt idx="1484">
                  <c:v>39670</c:v>
                </c:pt>
                <c:pt idx="1485">
                  <c:v>39671</c:v>
                </c:pt>
                <c:pt idx="1486">
                  <c:v>39672</c:v>
                </c:pt>
                <c:pt idx="1487">
                  <c:v>39673</c:v>
                </c:pt>
                <c:pt idx="1488">
                  <c:v>39674</c:v>
                </c:pt>
                <c:pt idx="1489">
                  <c:v>39675</c:v>
                </c:pt>
                <c:pt idx="1490">
                  <c:v>39676</c:v>
                </c:pt>
                <c:pt idx="1491">
                  <c:v>39677</c:v>
                </c:pt>
                <c:pt idx="1492">
                  <c:v>39678</c:v>
                </c:pt>
                <c:pt idx="1493">
                  <c:v>39679</c:v>
                </c:pt>
                <c:pt idx="1494">
                  <c:v>39680</c:v>
                </c:pt>
                <c:pt idx="1495">
                  <c:v>39681</c:v>
                </c:pt>
                <c:pt idx="1496">
                  <c:v>39682</c:v>
                </c:pt>
                <c:pt idx="1497">
                  <c:v>39683</c:v>
                </c:pt>
                <c:pt idx="1498">
                  <c:v>39684</c:v>
                </c:pt>
                <c:pt idx="1499">
                  <c:v>39685</c:v>
                </c:pt>
                <c:pt idx="1500">
                  <c:v>39686</c:v>
                </c:pt>
                <c:pt idx="1501">
                  <c:v>39687</c:v>
                </c:pt>
                <c:pt idx="1502">
                  <c:v>39688</c:v>
                </c:pt>
                <c:pt idx="1503">
                  <c:v>39689</c:v>
                </c:pt>
                <c:pt idx="1504">
                  <c:v>39690</c:v>
                </c:pt>
                <c:pt idx="1505">
                  <c:v>39691</c:v>
                </c:pt>
                <c:pt idx="1506">
                  <c:v>39692</c:v>
                </c:pt>
                <c:pt idx="1507">
                  <c:v>39693</c:v>
                </c:pt>
                <c:pt idx="1508">
                  <c:v>39694</c:v>
                </c:pt>
                <c:pt idx="1509">
                  <c:v>39695</c:v>
                </c:pt>
                <c:pt idx="1510">
                  <c:v>39696</c:v>
                </c:pt>
                <c:pt idx="1511">
                  <c:v>39697</c:v>
                </c:pt>
                <c:pt idx="1512">
                  <c:v>39698</c:v>
                </c:pt>
                <c:pt idx="1513">
                  <c:v>39699</c:v>
                </c:pt>
                <c:pt idx="1514">
                  <c:v>39700</c:v>
                </c:pt>
                <c:pt idx="1515">
                  <c:v>39701</c:v>
                </c:pt>
                <c:pt idx="1516">
                  <c:v>39702</c:v>
                </c:pt>
                <c:pt idx="1517">
                  <c:v>39703</c:v>
                </c:pt>
                <c:pt idx="1518">
                  <c:v>39704</c:v>
                </c:pt>
                <c:pt idx="1519">
                  <c:v>39705</c:v>
                </c:pt>
                <c:pt idx="1520">
                  <c:v>39706</c:v>
                </c:pt>
                <c:pt idx="1521">
                  <c:v>39707</c:v>
                </c:pt>
                <c:pt idx="1522">
                  <c:v>39708</c:v>
                </c:pt>
                <c:pt idx="1523">
                  <c:v>39709</c:v>
                </c:pt>
                <c:pt idx="1524">
                  <c:v>39710</c:v>
                </c:pt>
                <c:pt idx="1525">
                  <c:v>39711</c:v>
                </c:pt>
                <c:pt idx="1526">
                  <c:v>39712</c:v>
                </c:pt>
                <c:pt idx="1527">
                  <c:v>39713</c:v>
                </c:pt>
                <c:pt idx="1528">
                  <c:v>39714</c:v>
                </c:pt>
                <c:pt idx="1529">
                  <c:v>39715</c:v>
                </c:pt>
                <c:pt idx="1530">
                  <c:v>39716</c:v>
                </c:pt>
                <c:pt idx="1531">
                  <c:v>39717</c:v>
                </c:pt>
                <c:pt idx="1532">
                  <c:v>39718</c:v>
                </c:pt>
                <c:pt idx="1533">
                  <c:v>39719</c:v>
                </c:pt>
                <c:pt idx="1534">
                  <c:v>39720</c:v>
                </c:pt>
                <c:pt idx="1535">
                  <c:v>39721</c:v>
                </c:pt>
                <c:pt idx="1536">
                  <c:v>39722</c:v>
                </c:pt>
                <c:pt idx="1537">
                  <c:v>39723</c:v>
                </c:pt>
                <c:pt idx="1538">
                  <c:v>39724</c:v>
                </c:pt>
                <c:pt idx="1539">
                  <c:v>39725</c:v>
                </c:pt>
                <c:pt idx="1540">
                  <c:v>39726</c:v>
                </c:pt>
                <c:pt idx="1541">
                  <c:v>39727</c:v>
                </c:pt>
                <c:pt idx="1542">
                  <c:v>39728</c:v>
                </c:pt>
                <c:pt idx="1543">
                  <c:v>39729</c:v>
                </c:pt>
                <c:pt idx="1544">
                  <c:v>39730</c:v>
                </c:pt>
                <c:pt idx="1545">
                  <c:v>39731</c:v>
                </c:pt>
                <c:pt idx="1546">
                  <c:v>39732</c:v>
                </c:pt>
                <c:pt idx="1547">
                  <c:v>39733</c:v>
                </c:pt>
                <c:pt idx="1548">
                  <c:v>39734</c:v>
                </c:pt>
                <c:pt idx="1549">
                  <c:v>39735</c:v>
                </c:pt>
                <c:pt idx="1550">
                  <c:v>39736</c:v>
                </c:pt>
                <c:pt idx="1551">
                  <c:v>39737</c:v>
                </c:pt>
                <c:pt idx="1552">
                  <c:v>39738</c:v>
                </c:pt>
                <c:pt idx="1553">
                  <c:v>39739</c:v>
                </c:pt>
                <c:pt idx="1554">
                  <c:v>39740</c:v>
                </c:pt>
                <c:pt idx="1555">
                  <c:v>39741</c:v>
                </c:pt>
                <c:pt idx="1556">
                  <c:v>39742</c:v>
                </c:pt>
                <c:pt idx="1557">
                  <c:v>39743</c:v>
                </c:pt>
                <c:pt idx="1558">
                  <c:v>39744</c:v>
                </c:pt>
                <c:pt idx="1559">
                  <c:v>39745</c:v>
                </c:pt>
                <c:pt idx="1560">
                  <c:v>39746</c:v>
                </c:pt>
                <c:pt idx="1561">
                  <c:v>39747</c:v>
                </c:pt>
                <c:pt idx="1562">
                  <c:v>39748</c:v>
                </c:pt>
                <c:pt idx="1563">
                  <c:v>39749</c:v>
                </c:pt>
                <c:pt idx="1564">
                  <c:v>39750</c:v>
                </c:pt>
                <c:pt idx="1565">
                  <c:v>39751</c:v>
                </c:pt>
                <c:pt idx="1566">
                  <c:v>39752</c:v>
                </c:pt>
                <c:pt idx="1567">
                  <c:v>39753</c:v>
                </c:pt>
                <c:pt idx="1568">
                  <c:v>39754</c:v>
                </c:pt>
                <c:pt idx="1569">
                  <c:v>39755</c:v>
                </c:pt>
                <c:pt idx="1570">
                  <c:v>39756</c:v>
                </c:pt>
                <c:pt idx="1571">
                  <c:v>39757</c:v>
                </c:pt>
                <c:pt idx="1572">
                  <c:v>39758</c:v>
                </c:pt>
                <c:pt idx="1573">
                  <c:v>39759</c:v>
                </c:pt>
                <c:pt idx="1574">
                  <c:v>39760</c:v>
                </c:pt>
                <c:pt idx="1575">
                  <c:v>39761</c:v>
                </c:pt>
                <c:pt idx="1576">
                  <c:v>39762</c:v>
                </c:pt>
                <c:pt idx="1577">
                  <c:v>39763</c:v>
                </c:pt>
                <c:pt idx="1578">
                  <c:v>39764</c:v>
                </c:pt>
                <c:pt idx="1579">
                  <c:v>39765</c:v>
                </c:pt>
                <c:pt idx="1580">
                  <c:v>39766</c:v>
                </c:pt>
                <c:pt idx="1581">
                  <c:v>39767</c:v>
                </c:pt>
                <c:pt idx="1582">
                  <c:v>39768</c:v>
                </c:pt>
                <c:pt idx="1583">
                  <c:v>39769</c:v>
                </c:pt>
                <c:pt idx="1584">
                  <c:v>39770</c:v>
                </c:pt>
                <c:pt idx="1585">
                  <c:v>39771</c:v>
                </c:pt>
                <c:pt idx="1586">
                  <c:v>39772</c:v>
                </c:pt>
                <c:pt idx="1587">
                  <c:v>39773</c:v>
                </c:pt>
                <c:pt idx="1588">
                  <c:v>39774</c:v>
                </c:pt>
                <c:pt idx="1589">
                  <c:v>39775</c:v>
                </c:pt>
                <c:pt idx="1590">
                  <c:v>39776</c:v>
                </c:pt>
                <c:pt idx="1591">
                  <c:v>39777</c:v>
                </c:pt>
                <c:pt idx="1592">
                  <c:v>39778</c:v>
                </c:pt>
                <c:pt idx="1593">
                  <c:v>39779</c:v>
                </c:pt>
                <c:pt idx="1594">
                  <c:v>39780</c:v>
                </c:pt>
                <c:pt idx="1595">
                  <c:v>39781</c:v>
                </c:pt>
                <c:pt idx="1596">
                  <c:v>39782</c:v>
                </c:pt>
                <c:pt idx="1597">
                  <c:v>39783</c:v>
                </c:pt>
                <c:pt idx="1598">
                  <c:v>39784</c:v>
                </c:pt>
                <c:pt idx="1599">
                  <c:v>39785</c:v>
                </c:pt>
                <c:pt idx="1600">
                  <c:v>39786</c:v>
                </c:pt>
                <c:pt idx="1601">
                  <c:v>39787</c:v>
                </c:pt>
                <c:pt idx="1602">
                  <c:v>39788</c:v>
                </c:pt>
                <c:pt idx="1603">
                  <c:v>39789</c:v>
                </c:pt>
                <c:pt idx="1604">
                  <c:v>39790</c:v>
                </c:pt>
                <c:pt idx="1605">
                  <c:v>39791</c:v>
                </c:pt>
                <c:pt idx="1606">
                  <c:v>39792</c:v>
                </c:pt>
                <c:pt idx="1607">
                  <c:v>39793</c:v>
                </c:pt>
                <c:pt idx="1608">
                  <c:v>39794</c:v>
                </c:pt>
                <c:pt idx="1609">
                  <c:v>39795</c:v>
                </c:pt>
                <c:pt idx="1610">
                  <c:v>39796</c:v>
                </c:pt>
                <c:pt idx="1611">
                  <c:v>39797</c:v>
                </c:pt>
                <c:pt idx="1612">
                  <c:v>39798</c:v>
                </c:pt>
                <c:pt idx="1613">
                  <c:v>39799</c:v>
                </c:pt>
                <c:pt idx="1614">
                  <c:v>39800</c:v>
                </c:pt>
                <c:pt idx="1615">
                  <c:v>39801</c:v>
                </c:pt>
                <c:pt idx="1616">
                  <c:v>39802</c:v>
                </c:pt>
                <c:pt idx="1617">
                  <c:v>39803</c:v>
                </c:pt>
                <c:pt idx="1618">
                  <c:v>39804</c:v>
                </c:pt>
                <c:pt idx="1619">
                  <c:v>39805</c:v>
                </c:pt>
                <c:pt idx="1620">
                  <c:v>39806</c:v>
                </c:pt>
                <c:pt idx="1621">
                  <c:v>39807</c:v>
                </c:pt>
                <c:pt idx="1622">
                  <c:v>39808</c:v>
                </c:pt>
                <c:pt idx="1623">
                  <c:v>39809</c:v>
                </c:pt>
                <c:pt idx="1624">
                  <c:v>39810</c:v>
                </c:pt>
                <c:pt idx="1625">
                  <c:v>39811</c:v>
                </c:pt>
                <c:pt idx="1626">
                  <c:v>39812</c:v>
                </c:pt>
                <c:pt idx="1627">
                  <c:v>39813</c:v>
                </c:pt>
                <c:pt idx="1628">
                  <c:v>39814</c:v>
                </c:pt>
                <c:pt idx="1629">
                  <c:v>39815</c:v>
                </c:pt>
                <c:pt idx="1630">
                  <c:v>39816</c:v>
                </c:pt>
                <c:pt idx="1631">
                  <c:v>39817</c:v>
                </c:pt>
                <c:pt idx="1632">
                  <c:v>39818</c:v>
                </c:pt>
                <c:pt idx="1633">
                  <c:v>39819</c:v>
                </c:pt>
                <c:pt idx="1634">
                  <c:v>39820</c:v>
                </c:pt>
                <c:pt idx="1635">
                  <c:v>39821</c:v>
                </c:pt>
                <c:pt idx="1636">
                  <c:v>39822</c:v>
                </c:pt>
                <c:pt idx="1637">
                  <c:v>39823</c:v>
                </c:pt>
                <c:pt idx="1638">
                  <c:v>39824</c:v>
                </c:pt>
                <c:pt idx="1639">
                  <c:v>39825</c:v>
                </c:pt>
                <c:pt idx="1640">
                  <c:v>39826</c:v>
                </c:pt>
                <c:pt idx="1641">
                  <c:v>39827</c:v>
                </c:pt>
                <c:pt idx="1642">
                  <c:v>39828</c:v>
                </c:pt>
                <c:pt idx="1643">
                  <c:v>39829</c:v>
                </c:pt>
                <c:pt idx="1644">
                  <c:v>39830</c:v>
                </c:pt>
                <c:pt idx="1645">
                  <c:v>39831</c:v>
                </c:pt>
                <c:pt idx="1646">
                  <c:v>39832</c:v>
                </c:pt>
                <c:pt idx="1647">
                  <c:v>39833</c:v>
                </c:pt>
                <c:pt idx="1648">
                  <c:v>39834</c:v>
                </c:pt>
                <c:pt idx="1649">
                  <c:v>39835</c:v>
                </c:pt>
                <c:pt idx="1650">
                  <c:v>39836</c:v>
                </c:pt>
                <c:pt idx="1651">
                  <c:v>39837</c:v>
                </c:pt>
                <c:pt idx="1652">
                  <c:v>39838</c:v>
                </c:pt>
                <c:pt idx="1653">
                  <c:v>39839</c:v>
                </c:pt>
                <c:pt idx="1654">
                  <c:v>39840</c:v>
                </c:pt>
                <c:pt idx="1655">
                  <c:v>39841</c:v>
                </c:pt>
                <c:pt idx="1656">
                  <c:v>39842</c:v>
                </c:pt>
                <c:pt idx="1657">
                  <c:v>39843</c:v>
                </c:pt>
                <c:pt idx="1658">
                  <c:v>39844</c:v>
                </c:pt>
                <c:pt idx="1659">
                  <c:v>39845</c:v>
                </c:pt>
                <c:pt idx="1660">
                  <c:v>39846</c:v>
                </c:pt>
                <c:pt idx="1661">
                  <c:v>39847</c:v>
                </c:pt>
                <c:pt idx="1662">
                  <c:v>39848</c:v>
                </c:pt>
                <c:pt idx="1663">
                  <c:v>39849</c:v>
                </c:pt>
                <c:pt idx="1664">
                  <c:v>39850</c:v>
                </c:pt>
                <c:pt idx="1665">
                  <c:v>39851</c:v>
                </c:pt>
                <c:pt idx="1666">
                  <c:v>39852</c:v>
                </c:pt>
                <c:pt idx="1667">
                  <c:v>39853</c:v>
                </c:pt>
                <c:pt idx="1668">
                  <c:v>39854</c:v>
                </c:pt>
                <c:pt idx="1669">
                  <c:v>39855</c:v>
                </c:pt>
                <c:pt idx="1670">
                  <c:v>39856</c:v>
                </c:pt>
                <c:pt idx="1671">
                  <c:v>39857</c:v>
                </c:pt>
                <c:pt idx="1672">
                  <c:v>39858</c:v>
                </c:pt>
                <c:pt idx="1673">
                  <c:v>39859</c:v>
                </c:pt>
                <c:pt idx="1674">
                  <c:v>39860</c:v>
                </c:pt>
                <c:pt idx="1675">
                  <c:v>39861</c:v>
                </c:pt>
                <c:pt idx="1676">
                  <c:v>39862</c:v>
                </c:pt>
                <c:pt idx="1677">
                  <c:v>39863</c:v>
                </c:pt>
                <c:pt idx="1678">
                  <c:v>39864</c:v>
                </c:pt>
                <c:pt idx="1679">
                  <c:v>39865</c:v>
                </c:pt>
                <c:pt idx="1680">
                  <c:v>39866</c:v>
                </c:pt>
                <c:pt idx="1681">
                  <c:v>39867</c:v>
                </c:pt>
                <c:pt idx="1682">
                  <c:v>39868</c:v>
                </c:pt>
                <c:pt idx="1683">
                  <c:v>39869</c:v>
                </c:pt>
                <c:pt idx="1684">
                  <c:v>39870</c:v>
                </c:pt>
                <c:pt idx="1685">
                  <c:v>39871</c:v>
                </c:pt>
                <c:pt idx="1686">
                  <c:v>39872</c:v>
                </c:pt>
                <c:pt idx="1687">
                  <c:v>39873</c:v>
                </c:pt>
                <c:pt idx="1688">
                  <c:v>39874</c:v>
                </c:pt>
                <c:pt idx="1689">
                  <c:v>39875</c:v>
                </c:pt>
                <c:pt idx="1690">
                  <c:v>39876</c:v>
                </c:pt>
                <c:pt idx="1691">
                  <c:v>39877</c:v>
                </c:pt>
                <c:pt idx="1692">
                  <c:v>39878</c:v>
                </c:pt>
                <c:pt idx="1693">
                  <c:v>39879</c:v>
                </c:pt>
                <c:pt idx="1694">
                  <c:v>39880</c:v>
                </c:pt>
                <c:pt idx="1695">
                  <c:v>39881</c:v>
                </c:pt>
                <c:pt idx="1696">
                  <c:v>39882</c:v>
                </c:pt>
                <c:pt idx="1697">
                  <c:v>39883</c:v>
                </c:pt>
                <c:pt idx="1698">
                  <c:v>39884</c:v>
                </c:pt>
                <c:pt idx="1699">
                  <c:v>39885</c:v>
                </c:pt>
                <c:pt idx="1700">
                  <c:v>39886</c:v>
                </c:pt>
                <c:pt idx="1701">
                  <c:v>39887</c:v>
                </c:pt>
                <c:pt idx="1702">
                  <c:v>39888</c:v>
                </c:pt>
                <c:pt idx="1703">
                  <c:v>39889</c:v>
                </c:pt>
                <c:pt idx="1704">
                  <c:v>39890</c:v>
                </c:pt>
                <c:pt idx="1705">
                  <c:v>39891</c:v>
                </c:pt>
                <c:pt idx="1706">
                  <c:v>39892</c:v>
                </c:pt>
                <c:pt idx="1707">
                  <c:v>39893</c:v>
                </c:pt>
                <c:pt idx="1708">
                  <c:v>39894</c:v>
                </c:pt>
                <c:pt idx="1709">
                  <c:v>39895</c:v>
                </c:pt>
                <c:pt idx="1710">
                  <c:v>39896</c:v>
                </c:pt>
                <c:pt idx="1711">
                  <c:v>39897</c:v>
                </c:pt>
                <c:pt idx="1712">
                  <c:v>39898</c:v>
                </c:pt>
                <c:pt idx="1713">
                  <c:v>39899</c:v>
                </c:pt>
                <c:pt idx="1714">
                  <c:v>39900</c:v>
                </c:pt>
                <c:pt idx="1715">
                  <c:v>39901</c:v>
                </c:pt>
                <c:pt idx="1716">
                  <c:v>39902</c:v>
                </c:pt>
                <c:pt idx="1717">
                  <c:v>39903</c:v>
                </c:pt>
                <c:pt idx="1718">
                  <c:v>39904</c:v>
                </c:pt>
                <c:pt idx="1719">
                  <c:v>39905</c:v>
                </c:pt>
                <c:pt idx="1720">
                  <c:v>39906</c:v>
                </c:pt>
                <c:pt idx="1721">
                  <c:v>39907</c:v>
                </c:pt>
                <c:pt idx="1722">
                  <c:v>39908</c:v>
                </c:pt>
                <c:pt idx="1723">
                  <c:v>39909</c:v>
                </c:pt>
                <c:pt idx="1724">
                  <c:v>39910</c:v>
                </c:pt>
                <c:pt idx="1725">
                  <c:v>39911</c:v>
                </c:pt>
                <c:pt idx="1726">
                  <c:v>39912</c:v>
                </c:pt>
                <c:pt idx="1727">
                  <c:v>39913</c:v>
                </c:pt>
                <c:pt idx="1728">
                  <c:v>39914</c:v>
                </c:pt>
                <c:pt idx="1729">
                  <c:v>39915</c:v>
                </c:pt>
                <c:pt idx="1730">
                  <c:v>39916</c:v>
                </c:pt>
                <c:pt idx="1731">
                  <c:v>39917</c:v>
                </c:pt>
                <c:pt idx="1732">
                  <c:v>39918</c:v>
                </c:pt>
                <c:pt idx="1733">
                  <c:v>39919</c:v>
                </c:pt>
                <c:pt idx="1734">
                  <c:v>39920</c:v>
                </c:pt>
                <c:pt idx="1735">
                  <c:v>39921</c:v>
                </c:pt>
                <c:pt idx="1736">
                  <c:v>39922</c:v>
                </c:pt>
                <c:pt idx="1737">
                  <c:v>39923</c:v>
                </c:pt>
                <c:pt idx="1738">
                  <c:v>39924</c:v>
                </c:pt>
                <c:pt idx="1739">
                  <c:v>39925</c:v>
                </c:pt>
                <c:pt idx="1740">
                  <c:v>39926</c:v>
                </c:pt>
                <c:pt idx="1741">
                  <c:v>39927</c:v>
                </c:pt>
                <c:pt idx="1742">
                  <c:v>39928</c:v>
                </c:pt>
                <c:pt idx="1743">
                  <c:v>39929</c:v>
                </c:pt>
                <c:pt idx="1744">
                  <c:v>39930</c:v>
                </c:pt>
                <c:pt idx="1745">
                  <c:v>39931</c:v>
                </c:pt>
                <c:pt idx="1746">
                  <c:v>39932</c:v>
                </c:pt>
                <c:pt idx="1747">
                  <c:v>39933</c:v>
                </c:pt>
                <c:pt idx="1748">
                  <c:v>39934</c:v>
                </c:pt>
                <c:pt idx="1749">
                  <c:v>39935</c:v>
                </c:pt>
                <c:pt idx="1750">
                  <c:v>39936</c:v>
                </c:pt>
                <c:pt idx="1751">
                  <c:v>39937</c:v>
                </c:pt>
                <c:pt idx="1752">
                  <c:v>39938</c:v>
                </c:pt>
                <c:pt idx="1753">
                  <c:v>39939</c:v>
                </c:pt>
                <c:pt idx="1754">
                  <c:v>39940</c:v>
                </c:pt>
                <c:pt idx="1755">
                  <c:v>39941</c:v>
                </c:pt>
                <c:pt idx="1756">
                  <c:v>39942</c:v>
                </c:pt>
                <c:pt idx="1757">
                  <c:v>39943</c:v>
                </c:pt>
                <c:pt idx="1758">
                  <c:v>39944</c:v>
                </c:pt>
                <c:pt idx="1759">
                  <c:v>39945</c:v>
                </c:pt>
                <c:pt idx="1760">
                  <c:v>39946</c:v>
                </c:pt>
                <c:pt idx="1761">
                  <c:v>39947</c:v>
                </c:pt>
                <c:pt idx="1762">
                  <c:v>39948</c:v>
                </c:pt>
                <c:pt idx="1763">
                  <c:v>39949</c:v>
                </c:pt>
                <c:pt idx="1764">
                  <c:v>39950</c:v>
                </c:pt>
                <c:pt idx="1765">
                  <c:v>39951</c:v>
                </c:pt>
                <c:pt idx="1766">
                  <c:v>39952</c:v>
                </c:pt>
                <c:pt idx="1767">
                  <c:v>39954</c:v>
                </c:pt>
                <c:pt idx="1768">
                  <c:v>39955</c:v>
                </c:pt>
                <c:pt idx="1769">
                  <c:v>39956</c:v>
                </c:pt>
                <c:pt idx="1770">
                  <c:v>39957</c:v>
                </c:pt>
                <c:pt idx="1771">
                  <c:v>39958</c:v>
                </c:pt>
                <c:pt idx="1772">
                  <c:v>39959</c:v>
                </c:pt>
                <c:pt idx="1773">
                  <c:v>39960</c:v>
                </c:pt>
                <c:pt idx="1774">
                  <c:v>39961</c:v>
                </c:pt>
                <c:pt idx="1775">
                  <c:v>39962</c:v>
                </c:pt>
                <c:pt idx="1776">
                  <c:v>39963</c:v>
                </c:pt>
                <c:pt idx="1777">
                  <c:v>39964</c:v>
                </c:pt>
                <c:pt idx="1778">
                  <c:v>39965</c:v>
                </c:pt>
                <c:pt idx="1779">
                  <c:v>39966</c:v>
                </c:pt>
                <c:pt idx="1780">
                  <c:v>39967</c:v>
                </c:pt>
                <c:pt idx="1781">
                  <c:v>39968</c:v>
                </c:pt>
                <c:pt idx="1782">
                  <c:v>39969</c:v>
                </c:pt>
                <c:pt idx="1783">
                  <c:v>39970</c:v>
                </c:pt>
                <c:pt idx="1784">
                  <c:v>39971</c:v>
                </c:pt>
                <c:pt idx="1785">
                  <c:v>39972</c:v>
                </c:pt>
                <c:pt idx="1786">
                  <c:v>39973</c:v>
                </c:pt>
                <c:pt idx="1787">
                  <c:v>39974</c:v>
                </c:pt>
                <c:pt idx="1788">
                  <c:v>39975</c:v>
                </c:pt>
                <c:pt idx="1789">
                  <c:v>39976</c:v>
                </c:pt>
                <c:pt idx="1790">
                  <c:v>39977</c:v>
                </c:pt>
                <c:pt idx="1791">
                  <c:v>39978</c:v>
                </c:pt>
                <c:pt idx="1792">
                  <c:v>39979</c:v>
                </c:pt>
                <c:pt idx="1793">
                  <c:v>39980</c:v>
                </c:pt>
                <c:pt idx="1794">
                  <c:v>39981</c:v>
                </c:pt>
                <c:pt idx="1795">
                  <c:v>39982</c:v>
                </c:pt>
                <c:pt idx="1796">
                  <c:v>39983</c:v>
                </c:pt>
                <c:pt idx="1797">
                  <c:v>39984</c:v>
                </c:pt>
                <c:pt idx="1798">
                  <c:v>39985</c:v>
                </c:pt>
                <c:pt idx="1799">
                  <c:v>39986</c:v>
                </c:pt>
                <c:pt idx="1800">
                  <c:v>39987</c:v>
                </c:pt>
                <c:pt idx="1801">
                  <c:v>39988</c:v>
                </c:pt>
                <c:pt idx="1802">
                  <c:v>39989</c:v>
                </c:pt>
                <c:pt idx="1803">
                  <c:v>39990</c:v>
                </c:pt>
                <c:pt idx="1804">
                  <c:v>39991</c:v>
                </c:pt>
                <c:pt idx="1805">
                  <c:v>39992</c:v>
                </c:pt>
                <c:pt idx="1806">
                  <c:v>39993</c:v>
                </c:pt>
                <c:pt idx="1807">
                  <c:v>39994</c:v>
                </c:pt>
                <c:pt idx="1808">
                  <c:v>39995</c:v>
                </c:pt>
                <c:pt idx="1809">
                  <c:v>39996</c:v>
                </c:pt>
                <c:pt idx="1810">
                  <c:v>39997</c:v>
                </c:pt>
                <c:pt idx="1811">
                  <c:v>39998</c:v>
                </c:pt>
                <c:pt idx="1812">
                  <c:v>39999</c:v>
                </c:pt>
                <c:pt idx="1813">
                  <c:v>40000</c:v>
                </c:pt>
                <c:pt idx="1814">
                  <c:v>40001</c:v>
                </c:pt>
                <c:pt idx="1815">
                  <c:v>40002</c:v>
                </c:pt>
                <c:pt idx="1816">
                  <c:v>40003</c:v>
                </c:pt>
                <c:pt idx="1817">
                  <c:v>40004</c:v>
                </c:pt>
                <c:pt idx="1818">
                  <c:v>40005</c:v>
                </c:pt>
                <c:pt idx="1819">
                  <c:v>40006</c:v>
                </c:pt>
                <c:pt idx="1820">
                  <c:v>40007</c:v>
                </c:pt>
                <c:pt idx="1821">
                  <c:v>40008</c:v>
                </c:pt>
                <c:pt idx="1822">
                  <c:v>40009</c:v>
                </c:pt>
                <c:pt idx="1823">
                  <c:v>40010</c:v>
                </c:pt>
                <c:pt idx="1824">
                  <c:v>40011</c:v>
                </c:pt>
                <c:pt idx="1825">
                  <c:v>40012</c:v>
                </c:pt>
                <c:pt idx="1826">
                  <c:v>40013</c:v>
                </c:pt>
                <c:pt idx="1827">
                  <c:v>40014</c:v>
                </c:pt>
                <c:pt idx="1828">
                  <c:v>40015</c:v>
                </c:pt>
                <c:pt idx="1829">
                  <c:v>40016</c:v>
                </c:pt>
                <c:pt idx="1830">
                  <c:v>40017</c:v>
                </c:pt>
                <c:pt idx="1831">
                  <c:v>40018</c:v>
                </c:pt>
                <c:pt idx="1832">
                  <c:v>40019</c:v>
                </c:pt>
                <c:pt idx="1833">
                  <c:v>40020</c:v>
                </c:pt>
                <c:pt idx="1834">
                  <c:v>40021</c:v>
                </c:pt>
                <c:pt idx="1835">
                  <c:v>40022</c:v>
                </c:pt>
                <c:pt idx="1836">
                  <c:v>40023</c:v>
                </c:pt>
                <c:pt idx="1837">
                  <c:v>40024</c:v>
                </c:pt>
                <c:pt idx="1838">
                  <c:v>40025</c:v>
                </c:pt>
                <c:pt idx="1839">
                  <c:v>40026</c:v>
                </c:pt>
                <c:pt idx="1840">
                  <c:v>40027</c:v>
                </c:pt>
                <c:pt idx="1841">
                  <c:v>40028</c:v>
                </c:pt>
                <c:pt idx="1842">
                  <c:v>40029</c:v>
                </c:pt>
                <c:pt idx="1843">
                  <c:v>40030</c:v>
                </c:pt>
                <c:pt idx="1844">
                  <c:v>40031</c:v>
                </c:pt>
                <c:pt idx="1845">
                  <c:v>40032</c:v>
                </c:pt>
                <c:pt idx="1846">
                  <c:v>40033</c:v>
                </c:pt>
                <c:pt idx="1847">
                  <c:v>40034</c:v>
                </c:pt>
                <c:pt idx="1848">
                  <c:v>40035</c:v>
                </c:pt>
                <c:pt idx="1849">
                  <c:v>40036</c:v>
                </c:pt>
                <c:pt idx="1850">
                  <c:v>40037</c:v>
                </c:pt>
                <c:pt idx="1851">
                  <c:v>40038</c:v>
                </c:pt>
                <c:pt idx="1852">
                  <c:v>40039</c:v>
                </c:pt>
                <c:pt idx="1853">
                  <c:v>40040</c:v>
                </c:pt>
                <c:pt idx="1854">
                  <c:v>40041</c:v>
                </c:pt>
                <c:pt idx="1855">
                  <c:v>40042</c:v>
                </c:pt>
                <c:pt idx="1856">
                  <c:v>40043</c:v>
                </c:pt>
                <c:pt idx="1857">
                  <c:v>40044</c:v>
                </c:pt>
                <c:pt idx="1858">
                  <c:v>40045</c:v>
                </c:pt>
                <c:pt idx="1859">
                  <c:v>40046</c:v>
                </c:pt>
                <c:pt idx="1860">
                  <c:v>40047</c:v>
                </c:pt>
                <c:pt idx="1861">
                  <c:v>40048</c:v>
                </c:pt>
                <c:pt idx="1862">
                  <c:v>40049</c:v>
                </c:pt>
                <c:pt idx="1863">
                  <c:v>40050</c:v>
                </c:pt>
                <c:pt idx="1864">
                  <c:v>40051</c:v>
                </c:pt>
                <c:pt idx="1865">
                  <c:v>40052</c:v>
                </c:pt>
                <c:pt idx="1866">
                  <c:v>40053</c:v>
                </c:pt>
                <c:pt idx="1867">
                  <c:v>40054</c:v>
                </c:pt>
                <c:pt idx="1868">
                  <c:v>40055</c:v>
                </c:pt>
                <c:pt idx="1869">
                  <c:v>40056</c:v>
                </c:pt>
                <c:pt idx="1870">
                  <c:v>40057</c:v>
                </c:pt>
                <c:pt idx="1871">
                  <c:v>40058</c:v>
                </c:pt>
                <c:pt idx="1872">
                  <c:v>40059</c:v>
                </c:pt>
                <c:pt idx="1873">
                  <c:v>40060</c:v>
                </c:pt>
                <c:pt idx="1874">
                  <c:v>40061</c:v>
                </c:pt>
                <c:pt idx="1875">
                  <c:v>40062</c:v>
                </c:pt>
                <c:pt idx="1876">
                  <c:v>40063</c:v>
                </c:pt>
                <c:pt idx="1877">
                  <c:v>40064</c:v>
                </c:pt>
                <c:pt idx="1878">
                  <c:v>40065</c:v>
                </c:pt>
                <c:pt idx="1879">
                  <c:v>40066</c:v>
                </c:pt>
                <c:pt idx="1880">
                  <c:v>40067</c:v>
                </c:pt>
                <c:pt idx="1881">
                  <c:v>40068</c:v>
                </c:pt>
                <c:pt idx="1882">
                  <c:v>40069</c:v>
                </c:pt>
                <c:pt idx="1883">
                  <c:v>40070</c:v>
                </c:pt>
                <c:pt idx="1884">
                  <c:v>40071</c:v>
                </c:pt>
                <c:pt idx="1885">
                  <c:v>40072</c:v>
                </c:pt>
                <c:pt idx="1886">
                  <c:v>40073</c:v>
                </c:pt>
                <c:pt idx="1887">
                  <c:v>40074</c:v>
                </c:pt>
                <c:pt idx="1888">
                  <c:v>40075</c:v>
                </c:pt>
                <c:pt idx="1889">
                  <c:v>40076</c:v>
                </c:pt>
                <c:pt idx="1890">
                  <c:v>40077</c:v>
                </c:pt>
                <c:pt idx="1891">
                  <c:v>40078</c:v>
                </c:pt>
                <c:pt idx="1892">
                  <c:v>40079</c:v>
                </c:pt>
                <c:pt idx="1893">
                  <c:v>40080</c:v>
                </c:pt>
                <c:pt idx="1894">
                  <c:v>40081</c:v>
                </c:pt>
                <c:pt idx="1895">
                  <c:v>40082</c:v>
                </c:pt>
                <c:pt idx="1896">
                  <c:v>40083</c:v>
                </c:pt>
                <c:pt idx="1897">
                  <c:v>40084</c:v>
                </c:pt>
                <c:pt idx="1898">
                  <c:v>40085</c:v>
                </c:pt>
                <c:pt idx="1899">
                  <c:v>40086</c:v>
                </c:pt>
                <c:pt idx="1900">
                  <c:v>40087</c:v>
                </c:pt>
                <c:pt idx="1901">
                  <c:v>40088</c:v>
                </c:pt>
                <c:pt idx="1902">
                  <c:v>40089</c:v>
                </c:pt>
                <c:pt idx="1903">
                  <c:v>40090</c:v>
                </c:pt>
                <c:pt idx="1904">
                  <c:v>40091</c:v>
                </c:pt>
                <c:pt idx="1905">
                  <c:v>40092</c:v>
                </c:pt>
                <c:pt idx="1906">
                  <c:v>40093</c:v>
                </c:pt>
                <c:pt idx="1907">
                  <c:v>40094</c:v>
                </c:pt>
                <c:pt idx="1908">
                  <c:v>40095</c:v>
                </c:pt>
                <c:pt idx="1909">
                  <c:v>40096</c:v>
                </c:pt>
                <c:pt idx="1910">
                  <c:v>40097</c:v>
                </c:pt>
                <c:pt idx="1911">
                  <c:v>40098</c:v>
                </c:pt>
                <c:pt idx="1912">
                  <c:v>40099</c:v>
                </c:pt>
                <c:pt idx="1913">
                  <c:v>40100</c:v>
                </c:pt>
                <c:pt idx="1914">
                  <c:v>40101</c:v>
                </c:pt>
                <c:pt idx="1915">
                  <c:v>40102</c:v>
                </c:pt>
                <c:pt idx="1916">
                  <c:v>40103</c:v>
                </c:pt>
                <c:pt idx="1917">
                  <c:v>40104</c:v>
                </c:pt>
                <c:pt idx="1918">
                  <c:v>40105</c:v>
                </c:pt>
                <c:pt idx="1919">
                  <c:v>40106</c:v>
                </c:pt>
                <c:pt idx="1920">
                  <c:v>40107</c:v>
                </c:pt>
                <c:pt idx="1921">
                  <c:v>40108</c:v>
                </c:pt>
                <c:pt idx="1922">
                  <c:v>40109</c:v>
                </c:pt>
                <c:pt idx="1923">
                  <c:v>40110</c:v>
                </c:pt>
                <c:pt idx="1924">
                  <c:v>40111</c:v>
                </c:pt>
                <c:pt idx="1925">
                  <c:v>40112</c:v>
                </c:pt>
                <c:pt idx="1926">
                  <c:v>40113</c:v>
                </c:pt>
                <c:pt idx="1927">
                  <c:v>40114</c:v>
                </c:pt>
                <c:pt idx="1928">
                  <c:v>40115</c:v>
                </c:pt>
                <c:pt idx="1929">
                  <c:v>40116</c:v>
                </c:pt>
                <c:pt idx="1930">
                  <c:v>40117</c:v>
                </c:pt>
                <c:pt idx="1931">
                  <c:v>40118</c:v>
                </c:pt>
                <c:pt idx="1932">
                  <c:v>40119</c:v>
                </c:pt>
                <c:pt idx="1933">
                  <c:v>40120</c:v>
                </c:pt>
                <c:pt idx="1934">
                  <c:v>40121</c:v>
                </c:pt>
                <c:pt idx="1935">
                  <c:v>40122</c:v>
                </c:pt>
                <c:pt idx="1936">
                  <c:v>40123</c:v>
                </c:pt>
                <c:pt idx="1937">
                  <c:v>40124</c:v>
                </c:pt>
                <c:pt idx="1938">
                  <c:v>40125</c:v>
                </c:pt>
                <c:pt idx="1939">
                  <c:v>40126</c:v>
                </c:pt>
                <c:pt idx="1940">
                  <c:v>40127</c:v>
                </c:pt>
                <c:pt idx="1941">
                  <c:v>40128</c:v>
                </c:pt>
                <c:pt idx="1942">
                  <c:v>40129</c:v>
                </c:pt>
                <c:pt idx="1943">
                  <c:v>40130</c:v>
                </c:pt>
                <c:pt idx="1944">
                  <c:v>40131</c:v>
                </c:pt>
                <c:pt idx="1945">
                  <c:v>40132</c:v>
                </c:pt>
                <c:pt idx="1946">
                  <c:v>40133</c:v>
                </c:pt>
                <c:pt idx="1947">
                  <c:v>40134</c:v>
                </c:pt>
                <c:pt idx="1948">
                  <c:v>40135</c:v>
                </c:pt>
                <c:pt idx="1949">
                  <c:v>40136</c:v>
                </c:pt>
                <c:pt idx="1950">
                  <c:v>40137</c:v>
                </c:pt>
                <c:pt idx="1951">
                  <c:v>40138</c:v>
                </c:pt>
                <c:pt idx="1952">
                  <c:v>40139</c:v>
                </c:pt>
                <c:pt idx="1953">
                  <c:v>40140</c:v>
                </c:pt>
                <c:pt idx="1954">
                  <c:v>40141</c:v>
                </c:pt>
                <c:pt idx="1955">
                  <c:v>40142</c:v>
                </c:pt>
                <c:pt idx="1956">
                  <c:v>40143</c:v>
                </c:pt>
                <c:pt idx="1957">
                  <c:v>40144</c:v>
                </c:pt>
                <c:pt idx="1958">
                  <c:v>40145</c:v>
                </c:pt>
                <c:pt idx="1959">
                  <c:v>40146</c:v>
                </c:pt>
                <c:pt idx="1960">
                  <c:v>40147</c:v>
                </c:pt>
                <c:pt idx="1961">
                  <c:v>40148</c:v>
                </c:pt>
                <c:pt idx="1962">
                  <c:v>40149</c:v>
                </c:pt>
                <c:pt idx="1963">
                  <c:v>40150</c:v>
                </c:pt>
                <c:pt idx="1964">
                  <c:v>40151</c:v>
                </c:pt>
                <c:pt idx="1965">
                  <c:v>40152</c:v>
                </c:pt>
                <c:pt idx="1966">
                  <c:v>40153</c:v>
                </c:pt>
                <c:pt idx="1967">
                  <c:v>40154</c:v>
                </c:pt>
                <c:pt idx="1968">
                  <c:v>40155</c:v>
                </c:pt>
                <c:pt idx="1969">
                  <c:v>40156</c:v>
                </c:pt>
                <c:pt idx="1970">
                  <c:v>40157</c:v>
                </c:pt>
                <c:pt idx="1971">
                  <c:v>40158</c:v>
                </c:pt>
                <c:pt idx="1972">
                  <c:v>40159</c:v>
                </c:pt>
                <c:pt idx="1973">
                  <c:v>40160</c:v>
                </c:pt>
                <c:pt idx="1974">
                  <c:v>40161</c:v>
                </c:pt>
                <c:pt idx="1975">
                  <c:v>40162</c:v>
                </c:pt>
                <c:pt idx="1976">
                  <c:v>40163</c:v>
                </c:pt>
                <c:pt idx="1977">
                  <c:v>40164</c:v>
                </c:pt>
                <c:pt idx="1978">
                  <c:v>40165</c:v>
                </c:pt>
                <c:pt idx="1979">
                  <c:v>40166</c:v>
                </c:pt>
                <c:pt idx="1980">
                  <c:v>40167</c:v>
                </c:pt>
                <c:pt idx="1981">
                  <c:v>40168</c:v>
                </c:pt>
                <c:pt idx="1982">
                  <c:v>40169</c:v>
                </c:pt>
                <c:pt idx="1983">
                  <c:v>40170</c:v>
                </c:pt>
                <c:pt idx="1984">
                  <c:v>40171</c:v>
                </c:pt>
                <c:pt idx="1985">
                  <c:v>40172</c:v>
                </c:pt>
                <c:pt idx="1986">
                  <c:v>40173</c:v>
                </c:pt>
                <c:pt idx="1987">
                  <c:v>40174</c:v>
                </c:pt>
                <c:pt idx="1988">
                  <c:v>40175</c:v>
                </c:pt>
                <c:pt idx="1989">
                  <c:v>40176</c:v>
                </c:pt>
                <c:pt idx="1990">
                  <c:v>40177</c:v>
                </c:pt>
                <c:pt idx="1991">
                  <c:v>40178</c:v>
                </c:pt>
                <c:pt idx="1992">
                  <c:v>40179</c:v>
                </c:pt>
                <c:pt idx="1993">
                  <c:v>40180</c:v>
                </c:pt>
                <c:pt idx="1994">
                  <c:v>40181</c:v>
                </c:pt>
                <c:pt idx="1995">
                  <c:v>40182</c:v>
                </c:pt>
                <c:pt idx="1996">
                  <c:v>40183</c:v>
                </c:pt>
                <c:pt idx="1997">
                  <c:v>40184</c:v>
                </c:pt>
                <c:pt idx="1998">
                  <c:v>40185</c:v>
                </c:pt>
                <c:pt idx="1999">
                  <c:v>40186</c:v>
                </c:pt>
                <c:pt idx="2000">
                  <c:v>40187</c:v>
                </c:pt>
                <c:pt idx="2001">
                  <c:v>40188</c:v>
                </c:pt>
                <c:pt idx="2002">
                  <c:v>40189</c:v>
                </c:pt>
                <c:pt idx="2003">
                  <c:v>40190</c:v>
                </c:pt>
                <c:pt idx="2004">
                  <c:v>40191</c:v>
                </c:pt>
                <c:pt idx="2005">
                  <c:v>40192</c:v>
                </c:pt>
                <c:pt idx="2006">
                  <c:v>40193</c:v>
                </c:pt>
                <c:pt idx="2007">
                  <c:v>40194</c:v>
                </c:pt>
                <c:pt idx="2008">
                  <c:v>40195</c:v>
                </c:pt>
                <c:pt idx="2009">
                  <c:v>40196</c:v>
                </c:pt>
                <c:pt idx="2010">
                  <c:v>40197</c:v>
                </c:pt>
                <c:pt idx="2011">
                  <c:v>40198</c:v>
                </c:pt>
                <c:pt idx="2012">
                  <c:v>40199</c:v>
                </c:pt>
                <c:pt idx="2013">
                  <c:v>40200</c:v>
                </c:pt>
                <c:pt idx="2014">
                  <c:v>40201</c:v>
                </c:pt>
                <c:pt idx="2015">
                  <c:v>40202</c:v>
                </c:pt>
                <c:pt idx="2016">
                  <c:v>40203</c:v>
                </c:pt>
                <c:pt idx="2017">
                  <c:v>40204</c:v>
                </c:pt>
                <c:pt idx="2018">
                  <c:v>40205</c:v>
                </c:pt>
                <c:pt idx="2019">
                  <c:v>40206</c:v>
                </c:pt>
                <c:pt idx="2020">
                  <c:v>40207</c:v>
                </c:pt>
                <c:pt idx="2021">
                  <c:v>40208</c:v>
                </c:pt>
                <c:pt idx="2022">
                  <c:v>40209</c:v>
                </c:pt>
                <c:pt idx="2023">
                  <c:v>40210</c:v>
                </c:pt>
                <c:pt idx="2024">
                  <c:v>40211</c:v>
                </c:pt>
                <c:pt idx="2025">
                  <c:v>40212</c:v>
                </c:pt>
                <c:pt idx="2026">
                  <c:v>40213</c:v>
                </c:pt>
                <c:pt idx="2027">
                  <c:v>40214</c:v>
                </c:pt>
                <c:pt idx="2028">
                  <c:v>40215</c:v>
                </c:pt>
                <c:pt idx="2029">
                  <c:v>40216</c:v>
                </c:pt>
                <c:pt idx="2030">
                  <c:v>40217</c:v>
                </c:pt>
                <c:pt idx="2031">
                  <c:v>40218</c:v>
                </c:pt>
                <c:pt idx="2032">
                  <c:v>40219</c:v>
                </c:pt>
                <c:pt idx="2033">
                  <c:v>40220</c:v>
                </c:pt>
                <c:pt idx="2034">
                  <c:v>40221</c:v>
                </c:pt>
                <c:pt idx="2035">
                  <c:v>40222</c:v>
                </c:pt>
                <c:pt idx="2036">
                  <c:v>40223</c:v>
                </c:pt>
                <c:pt idx="2037">
                  <c:v>40224</c:v>
                </c:pt>
                <c:pt idx="2038">
                  <c:v>40225</c:v>
                </c:pt>
                <c:pt idx="2039">
                  <c:v>40226</c:v>
                </c:pt>
                <c:pt idx="2040">
                  <c:v>40227</c:v>
                </c:pt>
                <c:pt idx="2041">
                  <c:v>40228</c:v>
                </c:pt>
                <c:pt idx="2042">
                  <c:v>40229</c:v>
                </c:pt>
                <c:pt idx="2043">
                  <c:v>40230</c:v>
                </c:pt>
                <c:pt idx="2044">
                  <c:v>40231</c:v>
                </c:pt>
                <c:pt idx="2045">
                  <c:v>40232</c:v>
                </c:pt>
                <c:pt idx="2046">
                  <c:v>40233</c:v>
                </c:pt>
                <c:pt idx="2047">
                  <c:v>40234</c:v>
                </c:pt>
                <c:pt idx="2048">
                  <c:v>40235</c:v>
                </c:pt>
                <c:pt idx="2049">
                  <c:v>40236</c:v>
                </c:pt>
                <c:pt idx="2050">
                  <c:v>40237</c:v>
                </c:pt>
                <c:pt idx="2051">
                  <c:v>40238</c:v>
                </c:pt>
                <c:pt idx="2052">
                  <c:v>40239</c:v>
                </c:pt>
                <c:pt idx="2053">
                  <c:v>40240</c:v>
                </c:pt>
                <c:pt idx="2054">
                  <c:v>40241</c:v>
                </c:pt>
                <c:pt idx="2055">
                  <c:v>40242</c:v>
                </c:pt>
                <c:pt idx="2056">
                  <c:v>40243</c:v>
                </c:pt>
                <c:pt idx="2057">
                  <c:v>40244</c:v>
                </c:pt>
                <c:pt idx="2058">
                  <c:v>40245</c:v>
                </c:pt>
                <c:pt idx="2059">
                  <c:v>40246</c:v>
                </c:pt>
                <c:pt idx="2060">
                  <c:v>40247</c:v>
                </c:pt>
                <c:pt idx="2061">
                  <c:v>40248</c:v>
                </c:pt>
                <c:pt idx="2062">
                  <c:v>40249</c:v>
                </c:pt>
                <c:pt idx="2063">
                  <c:v>40250</c:v>
                </c:pt>
                <c:pt idx="2064">
                  <c:v>40251</c:v>
                </c:pt>
                <c:pt idx="2065">
                  <c:v>40252</c:v>
                </c:pt>
                <c:pt idx="2066">
                  <c:v>40253</c:v>
                </c:pt>
                <c:pt idx="2067">
                  <c:v>40254</c:v>
                </c:pt>
                <c:pt idx="2068">
                  <c:v>40255</c:v>
                </c:pt>
                <c:pt idx="2069">
                  <c:v>40256</c:v>
                </c:pt>
                <c:pt idx="2070">
                  <c:v>40257</c:v>
                </c:pt>
                <c:pt idx="2071">
                  <c:v>40258</c:v>
                </c:pt>
                <c:pt idx="2072">
                  <c:v>40259</c:v>
                </c:pt>
                <c:pt idx="2073">
                  <c:v>40260</c:v>
                </c:pt>
                <c:pt idx="2074">
                  <c:v>40261</c:v>
                </c:pt>
                <c:pt idx="2075">
                  <c:v>40262</c:v>
                </c:pt>
                <c:pt idx="2076">
                  <c:v>40263</c:v>
                </c:pt>
                <c:pt idx="2077">
                  <c:v>40264</c:v>
                </c:pt>
                <c:pt idx="2078">
                  <c:v>40265</c:v>
                </c:pt>
                <c:pt idx="2079">
                  <c:v>40266</c:v>
                </c:pt>
                <c:pt idx="2080">
                  <c:v>40267</c:v>
                </c:pt>
                <c:pt idx="2081">
                  <c:v>40268</c:v>
                </c:pt>
                <c:pt idx="2082">
                  <c:v>40269</c:v>
                </c:pt>
                <c:pt idx="2083">
                  <c:v>40270</c:v>
                </c:pt>
                <c:pt idx="2084">
                  <c:v>40271</c:v>
                </c:pt>
                <c:pt idx="2085">
                  <c:v>40272</c:v>
                </c:pt>
                <c:pt idx="2086">
                  <c:v>40273</c:v>
                </c:pt>
                <c:pt idx="2087">
                  <c:v>40274</c:v>
                </c:pt>
                <c:pt idx="2088">
                  <c:v>40275</c:v>
                </c:pt>
                <c:pt idx="2089">
                  <c:v>40276</c:v>
                </c:pt>
                <c:pt idx="2090">
                  <c:v>40277</c:v>
                </c:pt>
                <c:pt idx="2091">
                  <c:v>40278</c:v>
                </c:pt>
                <c:pt idx="2092">
                  <c:v>40279</c:v>
                </c:pt>
                <c:pt idx="2093">
                  <c:v>40280</c:v>
                </c:pt>
                <c:pt idx="2094">
                  <c:v>40281</c:v>
                </c:pt>
                <c:pt idx="2095">
                  <c:v>40282</c:v>
                </c:pt>
                <c:pt idx="2096">
                  <c:v>40283</c:v>
                </c:pt>
                <c:pt idx="2097">
                  <c:v>40284</c:v>
                </c:pt>
                <c:pt idx="2098">
                  <c:v>40285</c:v>
                </c:pt>
                <c:pt idx="2099">
                  <c:v>40286</c:v>
                </c:pt>
                <c:pt idx="2100">
                  <c:v>40287</c:v>
                </c:pt>
                <c:pt idx="2101">
                  <c:v>40288</c:v>
                </c:pt>
                <c:pt idx="2102">
                  <c:v>40289</c:v>
                </c:pt>
                <c:pt idx="2103">
                  <c:v>40290</c:v>
                </c:pt>
                <c:pt idx="2104">
                  <c:v>40291</c:v>
                </c:pt>
                <c:pt idx="2105">
                  <c:v>40292</c:v>
                </c:pt>
                <c:pt idx="2106">
                  <c:v>40293</c:v>
                </c:pt>
                <c:pt idx="2107">
                  <c:v>40294</c:v>
                </c:pt>
                <c:pt idx="2108">
                  <c:v>40295</c:v>
                </c:pt>
                <c:pt idx="2109">
                  <c:v>40296</c:v>
                </c:pt>
                <c:pt idx="2110">
                  <c:v>40297</c:v>
                </c:pt>
                <c:pt idx="2111">
                  <c:v>40298</c:v>
                </c:pt>
                <c:pt idx="2112">
                  <c:v>40299</c:v>
                </c:pt>
                <c:pt idx="2113">
                  <c:v>40300</c:v>
                </c:pt>
                <c:pt idx="2114">
                  <c:v>40301</c:v>
                </c:pt>
                <c:pt idx="2115">
                  <c:v>40302</c:v>
                </c:pt>
                <c:pt idx="2116">
                  <c:v>40303</c:v>
                </c:pt>
                <c:pt idx="2117">
                  <c:v>40304</c:v>
                </c:pt>
                <c:pt idx="2118">
                  <c:v>40305</c:v>
                </c:pt>
                <c:pt idx="2119">
                  <c:v>40306</c:v>
                </c:pt>
                <c:pt idx="2120">
                  <c:v>40307</c:v>
                </c:pt>
                <c:pt idx="2121">
                  <c:v>40308</c:v>
                </c:pt>
                <c:pt idx="2122">
                  <c:v>40309</c:v>
                </c:pt>
                <c:pt idx="2123">
                  <c:v>40310</c:v>
                </c:pt>
                <c:pt idx="2124">
                  <c:v>40311</c:v>
                </c:pt>
                <c:pt idx="2125">
                  <c:v>40312</c:v>
                </c:pt>
                <c:pt idx="2126">
                  <c:v>40313</c:v>
                </c:pt>
                <c:pt idx="2127">
                  <c:v>40314</c:v>
                </c:pt>
                <c:pt idx="2128">
                  <c:v>40315</c:v>
                </c:pt>
                <c:pt idx="2129">
                  <c:v>40316</c:v>
                </c:pt>
                <c:pt idx="2130">
                  <c:v>40317</c:v>
                </c:pt>
                <c:pt idx="2131">
                  <c:v>40318</c:v>
                </c:pt>
                <c:pt idx="2132">
                  <c:v>40319</c:v>
                </c:pt>
                <c:pt idx="2133">
                  <c:v>40320</c:v>
                </c:pt>
                <c:pt idx="2134">
                  <c:v>40321</c:v>
                </c:pt>
                <c:pt idx="2135">
                  <c:v>40322</c:v>
                </c:pt>
                <c:pt idx="2136">
                  <c:v>40323</c:v>
                </c:pt>
                <c:pt idx="2137">
                  <c:v>40324</c:v>
                </c:pt>
                <c:pt idx="2138">
                  <c:v>40325</c:v>
                </c:pt>
                <c:pt idx="2139">
                  <c:v>40326</c:v>
                </c:pt>
                <c:pt idx="2140">
                  <c:v>40327</c:v>
                </c:pt>
                <c:pt idx="2141">
                  <c:v>40328</c:v>
                </c:pt>
                <c:pt idx="2142">
                  <c:v>40329</c:v>
                </c:pt>
                <c:pt idx="2143">
                  <c:v>40330</c:v>
                </c:pt>
                <c:pt idx="2144">
                  <c:v>40331</c:v>
                </c:pt>
                <c:pt idx="2145">
                  <c:v>40332</c:v>
                </c:pt>
                <c:pt idx="2146">
                  <c:v>40333</c:v>
                </c:pt>
                <c:pt idx="2147">
                  <c:v>40334</c:v>
                </c:pt>
                <c:pt idx="2148">
                  <c:v>40335</c:v>
                </c:pt>
                <c:pt idx="2149">
                  <c:v>40336</c:v>
                </c:pt>
                <c:pt idx="2150">
                  <c:v>40337</c:v>
                </c:pt>
                <c:pt idx="2151">
                  <c:v>40338</c:v>
                </c:pt>
                <c:pt idx="2152">
                  <c:v>40339</c:v>
                </c:pt>
                <c:pt idx="2153">
                  <c:v>40340</c:v>
                </c:pt>
                <c:pt idx="2154">
                  <c:v>40341</c:v>
                </c:pt>
                <c:pt idx="2155">
                  <c:v>40342</c:v>
                </c:pt>
                <c:pt idx="2156">
                  <c:v>40343</c:v>
                </c:pt>
                <c:pt idx="2157">
                  <c:v>40344</c:v>
                </c:pt>
                <c:pt idx="2158">
                  <c:v>40345</c:v>
                </c:pt>
                <c:pt idx="2159">
                  <c:v>40346</c:v>
                </c:pt>
                <c:pt idx="2160">
                  <c:v>40347</c:v>
                </c:pt>
                <c:pt idx="2161">
                  <c:v>40348</c:v>
                </c:pt>
                <c:pt idx="2162">
                  <c:v>40349</c:v>
                </c:pt>
                <c:pt idx="2163">
                  <c:v>40350</c:v>
                </c:pt>
                <c:pt idx="2164">
                  <c:v>40351</c:v>
                </c:pt>
                <c:pt idx="2165">
                  <c:v>40352</c:v>
                </c:pt>
                <c:pt idx="2166">
                  <c:v>40353</c:v>
                </c:pt>
                <c:pt idx="2167">
                  <c:v>40354</c:v>
                </c:pt>
                <c:pt idx="2168">
                  <c:v>40355</c:v>
                </c:pt>
                <c:pt idx="2169">
                  <c:v>40356</c:v>
                </c:pt>
                <c:pt idx="2170">
                  <c:v>40357</c:v>
                </c:pt>
                <c:pt idx="2171">
                  <c:v>40358</c:v>
                </c:pt>
                <c:pt idx="2172">
                  <c:v>40359</c:v>
                </c:pt>
                <c:pt idx="2173">
                  <c:v>40360</c:v>
                </c:pt>
                <c:pt idx="2174">
                  <c:v>40361</c:v>
                </c:pt>
                <c:pt idx="2175">
                  <c:v>40362</c:v>
                </c:pt>
                <c:pt idx="2176">
                  <c:v>40363</c:v>
                </c:pt>
                <c:pt idx="2177">
                  <c:v>40364</c:v>
                </c:pt>
                <c:pt idx="2178">
                  <c:v>40365</c:v>
                </c:pt>
                <c:pt idx="2179">
                  <c:v>40366</c:v>
                </c:pt>
                <c:pt idx="2180">
                  <c:v>40367</c:v>
                </c:pt>
                <c:pt idx="2181">
                  <c:v>40368</c:v>
                </c:pt>
                <c:pt idx="2182">
                  <c:v>40369</c:v>
                </c:pt>
                <c:pt idx="2183">
                  <c:v>40370</c:v>
                </c:pt>
                <c:pt idx="2184">
                  <c:v>40371</c:v>
                </c:pt>
                <c:pt idx="2185">
                  <c:v>40372</c:v>
                </c:pt>
                <c:pt idx="2186">
                  <c:v>40373</c:v>
                </c:pt>
                <c:pt idx="2187">
                  <c:v>40374</c:v>
                </c:pt>
                <c:pt idx="2188">
                  <c:v>40375</c:v>
                </c:pt>
                <c:pt idx="2189">
                  <c:v>40376</c:v>
                </c:pt>
                <c:pt idx="2190">
                  <c:v>40377</c:v>
                </c:pt>
                <c:pt idx="2191">
                  <c:v>40378</c:v>
                </c:pt>
                <c:pt idx="2192">
                  <c:v>40379</c:v>
                </c:pt>
                <c:pt idx="2193">
                  <c:v>40380</c:v>
                </c:pt>
                <c:pt idx="2194">
                  <c:v>40381</c:v>
                </c:pt>
                <c:pt idx="2195">
                  <c:v>40382</c:v>
                </c:pt>
                <c:pt idx="2196">
                  <c:v>40383</c:v>
                </c:pt>
                <c:pt idx="2197">
                  <c:v>40384</c:v>
                </c:pt>
                <c:pt idx="2198">
                  <c:v>40385</c:v>
                </c:pt>
                <c:pt idx="2199">
                  <c:v>40386</c:v>
                </c:pt>
                <c:pt idx="2200">
                  <c:v>40387</c:v>
                </c:pt>
                <c:pt idx="2201">
                  <c:v>40388</c:v>
                </c:pt>
                <c:pt idx="2202">
                  <c:v>40389</c:v>
                </c:pt>
                <c:pt idx="2203">
                  <c:v>40390</c:v>
                </c:pt>
                <c:pt idx="2204">
                  <c:v>40391</c:v>
                </c:pt>
                <c:pt idx="2205">
                  <c:v>40392</c:v>
                </c:pt>
                <c:pt idx="2206">
                  <c:v>40393</c:v>
                </c:pt>
                <c:pt idx="2207">
                  <c:v>40394</c:v>
                </c:pt>
                <c:pt idx="2208">
                  <c:v>40395</c:v>
                </c:pt>
                <c:pt idx="2209">
                  <c:v>40396</c:v>
                </c:pt>
                <c:pt idx="2210">
                  <c:v>40397</c:v>
                </c:pt>
                <c:pt idx="2211">
                  <c:v>40398</c:v>
                </c:pt>
                <c:pt idx="2212">
                  <c:v>40399</c:v>
                </c:pt>
                <c:pt idx="2213">
                  <c:v>40400</c:v>
                </c:pt>
                <c:pt idx="2214">
                  <c:v>40401</c:v>
                </c:pt>
                <c:pt idx="2215">
                  <c:v>40402</c:v>
                </c:pt>
                <c:pt idx="2216">
                  <c:v>40403</c:v>
                </c:pt>
                <c:pt idx="2217">
                  <c:v>40404</c:v>
                </c:pt>
                <c:pt idx="2218">
                  <c:v>40405</c:v>
                </c:pt>
                <c:pt idx="2219">
                  <c:v>40406</c:v>
                </c:pt>
                <c:pt idx="2220">
                  <c:v>40407</c:v>
                </c:pt>
                <c:pt idx="2221">
                  <c:v>40408</c:v>
                </c:pt>
                <c:pt idx="2222">
                  <c:v>40409</c:v>
                </c:pt>
                <c:pt idx="2223">
                  <c:v>40410</c:v>
                </c:pt>
                <c:pt idx="2224">
                  <c:v>40411</c:v>
                </c:pt>
                <c:pt idx="2225">
                  <c:v>40412</c:v>
                </c:pt>
                <c:pt idx="2226">
                  <c:v>40413</c:v>
                </c:pt>
                <c:pt idx="2227">
                  <c:v>40414</c:v>
                </c:pt>
                <c:pt idx="2228">
                  <c:v>40415</c:v>
                </c:pt>
                <c:pt idx="2229">
                  <c:v>40416</c:v>
                </c:pt>
                <c:pt idx="2230">
                  <c:v>40417</c:v>
                </c:pt>
                <c:pt idx="2231">
                  <c:v>40418</c:v>
                </c:pt>
                <c:pt idx="2232">
                  <c:v>40419</c:v>
                </c:pt>
                <c:pt idx="2233">
                  <c:v>40420</c:v>
                </c:pt>
                <c:pt idx="2234">
                  <c:v>40421</c:v>
                </c:pt>
                <c:pt idx="2235">
                  <c:v>40422</c:v>
                </c:pt>
                <c:pt idx="2236">
                  <c:v>40423</c:v>
                </c:pt>
                <c:pt idx="2237">
                  <c:v>40424</c:v>
                </c:pt>
                <c:pt idx="2238">
                  <c:v>40425</c:v>
                </c:pt>
                <c:pt idx="2239">
                  <c:v>40426</c:v>
                </c:pt>
                <c:pt idx="2240">
                  <c:v>40427</c:v>
                </c:pt>
                <c:pt idx="2241">
                  <c:v>40428</c:v>
                </c:pt>
                <c:pt idx="2242">
                  <c:v>40429</c:v>
                </c:pt>
                <c:pt idx="2243">
                  <c:v>40430</c:v>
                </c:pt>
                <c:pt idx="2244">
                  <c:v>40431</c:v>
                </c:pt>
                <c:pt idx="2245">
                  <c:v>40432</c:v>
                </c:pt>
                <c:pt idx="2246">
                  <c:v>40433</c:v>
                </c:pt>
                <c:pt idx="2247">
                  <c:v>40434</c:v>
                </c:pt>
                <c:pt idx="2248">
                  <c:v>40435</c:v>
                </c:pt>
                <c:pt idx="2249">
                  <c:v>40436</c:v>
                </c:pt>
                <c:pt idx="2250">
                  <c:v>40437</c:v>
                </c:pt>
                <c:pt idx="2251">
                  <c:v>40438</c:v>
                </c:pt>
                <c:pt idx="2252">
                  <c:v>40439</c:v>
                </c:pt>
                <c:pt idx="2253">
                  <c:v>40440</c:v>
                </c:pt>
                <c:pt idx="2254">
                  <c:v>40441</c:v>
                </c:pt>
                <c:pt idx="2255">
                  <c:v>40442</c:v>
                </c:pt>
                <c:pt idx="2256">
                  <c:v>40443</c:v>
                </c:pt>
                <c:pt idx="2257">
                  <c:v>40444</c:v>
                </c:pt>
                <c:pt idx="2258">
                  <c:v>40445</c:v>
                </c:pt>
                <c:pt idx="2259">
                  <c:v>40446</c:v>
                </c:pt>
                <c:pt idx="2260">
                  <c:v>40447</c:v>
                </c:pt>
                <c:pt idx="2261">
                  <c:v>40448</c:v>
                </c:pt>
                <c:pt idx="2262">
                  <c:v>40449</c:v>
                </c:pt>
                <c:pt idx="2263">
                  <c:v>40450</c:v>
                </c:pt>
                <c:pt idx="2264">
                  <c:v>40451</c:v>
                </c:pt>
                <c:pt idx="2265">
                  <c:v>40452</c:v>
                </c:pt>
                <c:pt idx="2266">
                  <c:v>40453</c:v>
                </c:pt>
                <c:pt idx="2267">
                  <c:v>40454</c:v>
                </c:pt>
                <c:pt idx="2268">
                  <c:v>40455</c:v>
                </c:pt>
                <c:pt idx="2269">
                  <c:v>40456</c:v>
                </c:pt>
                <c:pt idx="2270">
                  <c:v>40457</c:v>
                </c:pt>
                <c:pt idx="2271">
                  <c:v>40458</c:v>
                </c:pt>
                <c:pt idx="2272">
                  <c:v>40459</c:v>
                </c:pt>
                <c:pt idx="2273">
                  <c:v>40460</c:v>
                </c:pt>
                <c:pt idx="2274">
                  <c:v>40461</c:v>
                </c:pt>
                <c:pt idx="2275">
                  <c:v>40462</c:v>
                </c:pt>
                <c:pt idx="2276">
                  <c:v>40463</c:v>
                </c:pt>
                <c:pt idx="2277">
                  <c:v>40464</c:v>
                </c:pt>
                <c:pt idx="2278">
                  <c:v>40465</c:v>
                </c:pt>
                <c:pt idx="2279">
                  <c:v>40466</c:v>
                </c:pt>
                <c:pt idx="2280">
                  <c:v>40467</c:v>
                </c:pt>
                <c:pt idx="2281">
                  <c:v>40468</c:v>
                </c:pt>
                <c:pt idx="2282">
                  <c:v>40469</c:v>
                </c:pt>
                <c:pt idx="2283">
                  <c:v>40470</c:v>
                </c:pt>
                <c:pt idx="2284">
                  <c:v>40471</c:v>
                </c:pt>
                <c:pt idx="2285">
                  <c:v>40472</c:v>
                </c:pt>
                <c:pt idx="2286">
                  <c:v>40473</c:v>
                </c:pt>
                <c:pt idx="2287">
                  <c:v>40474</c:v>
                </c:pt>
                <c:pt idx="2288">
                  <c:v>40475</c:v>
                </c:pt>
                <c:pt idx="2289">
                  <c:v>40476</c:v>
                </c:pt>
                <c:pt idx="2290">
                  <c:v>40477</c:v>
                </c:pt>
                <c:pt idx="2291">
                  <c:v>40478</c:v>
                </c:pt>
                <c:pt idx="2292">
                  <c:v>40479</c:v>
                </c:pt>
                <c:pt idx="2293">
                  <c:v>40480</c:v>
                </c:pt>
                <c:pt idx="2294">
                  <c:v>40481</c:v>
                </c:pt>
                <c:pt idx="2295">
                  <c:v>40482</c:v>
                </c:pt>
                <c:pt idx="2296">
                  <c:v>40483</c:v>
                </c:pt>
                <c:pt idx="2297">
                  <c:v>40484</c:v>
                </c:pt>
                <c:pt idx="2298">
                  <c:v>40485</c:v>
                </c:pt>
                <c:pt idx="2299">
                  <c:v>40486</c:v>
                </c:pt>
                <c:pt idx="2300">
                  <c:v>40487</c:v>
                </c:pt>
                <c:pt idx="2301">
                  <c:v>40488</c:v>
                </c:pt>
                <c:pt idx="2302">
                  <c:v>40489</c:v>
                </c:pt>
                <c:pt idx="2303">
                  <c:v>40490</c:v>
                </c:pt>
                <c:pt idx="2304">
                  <c:v>40491</c:v>
                </c:pt>
                <c:pt idx="2305">
                  <c:v>40492</c:v>
                </c:pt>
                <c:pt idx="2306">
                  <c:v>40493</c:v>
                </c:pt>
                <c:pt idx="2307">
                  <c:v>40494</c:v>
                </c:pt>
                <c:pt idx="2308">
                  <c:v>40495</c:v>
                </c:pt>
                <c:pt idx="2309">
                  <c:v>40496</c:v>
                </c:pt>
                <c:pt idx="2310">
                  <c:v>40497</c:v>
                </c:pt>
                <c:pt idx="2311">
                  <c:v>40498</c:v>
                </c:pt>
                <c:pt idx="2312">
                  <c:v>40499</c:v>
                </c:pt>
                <c:pt idx="2313">
                  <c:v>40500</c:v>
                </c:pt>
                <c:pt idx="2314">
                  <c:v>40501</c:v>
                </c:pt>
                <c:pt idx="2315">
                  <c:v>40502</c:v>
                </c:pt>
                <c:pt idx="2316">
                  <c:v>40503</c:v>
                </c:pt>
                <c:pt idx="2317">
                  <c:v>40504</c:v>
                </c:pt>
                <c:pt idx="2318">
                  <c:v>40505</c:v>
                </c:pt>
                <c:pt idx="2319">
                  <c:v>40506</c:v>
                </c:pt>
                <c:pt idx="2320">
                  <c:v>40507</c:v>
                </c:pt>
                <c:pt idx="2321">
                  <c:v>40508</c:v>
                </c:pt>
                <c:pt idx="2322">
                  <c:v>40509</c:v>
                </c:pt>
                <c:pt idx="2323">
                  <c:v>40510</c:v>
                </c:pt>
                <c:pt idx="2324">
                  <c:v>40511</c:v>
                </c:pt>
                <c:pt idx="2325">
                  <c:v>40512</c:v>
                </c:pt>
                <c:pt idx="2326">
                  <c:v>40513</c:v>
                </c:pt>
                <c:pt idx="2327">
                  <c:v>40514</c:v>
                </c:pt>
                <c:pt idx="2328">
                  <c:v>40515</c:v>
                </c:pt>
                <c:pt idx="2329">
                  <c:v>40516</c:v>
                </c:pt>
                <c:pt idx="2330">
                  <c:v>40517</c:v>
                </c:pt>
                <c:pt idx="2331">
                  <c:v>40518</c:v>
                </c:pt>
                <c:pt idx="2332">
                  <c:v>40519</c:v>
                </c:pt>
                <c:pt idx="2333">
                  <c:v>40520</c:v>
                </c:pt>
                <c:pt idx="2334">
                  <c:v>40521</c:v>
                </c:pt>
                <c:pt idx="2335">
                  <c:v>40522</c:v>
                </c:pt>
                <c:pt idx="2336">
                  <c:v>40523</c:v>
                </c:pt>
                <c:pt idx="2337">
                  <c:v>40524</c:v>
                </c:pt>
                <c:pt idx="2338">
                  <c:v>40525</c:v>
                </c:pt>
                <c:pt idx="2339">
                  <c:v>40526</c:v>
                </c:pt>
                <c:pt idx="2340">
                  <c:v>40527</c:v>
                </c:pt>
                <c:pt idx="2341">
                  <c:v>40528</c:v>
                </c:pt>
                <c:pt idx="2342">
                  <c:v>40529</c:v>
                </c:pt>
                <c:pt idx="2343">
                  <c:v>40530</c:v>
                </c:pt>
                <c:pt idx="2344">
                  <c:v>40531</c:v>
                </c:pt>
                <c:pt idx="2345">
                  <c:v>40532</c:v>
                </c:pt>
                <c:pt idx="2346">
                  <c:v>40533</c:v>
                </c:pt>
                <c:pt idx="2347">
                  <c:v>40534</c:v>
                </c:pt>
                <c:pt idx="2348">
                  <c:v>40535</c:v>
                </c:pt>
                <c:pt idx="2349">
                  <c:v>40536</c:v>
                </c:pt>
                <c:pt idx="2350">
                  <c:v>40537</c:v>
                </c:pt>
                <c:pt idx="2351">
                  <c:v>40538</c:v>
                </c:pt>
                <c:pt idx="2352">
                  <c:v>40539</c:v>
                </c:pt>
                <c:pt idx="2353">
                  <c:v>40540</c:v>
                </c:pt>
                <c:pt idx="2354">
                  <c:v>40541</c:v>
                </c:pt>
                <c:pt idx="2355">
                  <c:v>40542</c:v>
                </c:pt>
                <c:pt idx="2356">
                  <c:v>40543</c:v>
                </c:pt>
                <c:pt idx="2357">
                  <c:v>40544</c:v>
                </c:pt>
                <c:pt idx="2358">
                  <c:v>40545</c:v>
                </c:pt>
                <c:pt idx="2359">
                  <c:v>40546</c:v>
                </c:pt>
                <c:pt idx="2360">
                  <c:v>40547</c:v>
                </c:pt>
                <c:pt idx="2361">
                  <c:v>40548</c:v>
                </c:pt>
                <c:pt idx="2362">
                  <c:v>40549</c:v>
                </c:pt>
                <c:pt idx="2363">
                  <c:v>40550</c:v>
                </c:pt>
                <c:pt idx="2364">
                  <c:v>40551</c:v>
                </c:pt>
                <c:pt idx="2365">
                  <c:v>40552</c:v>
                </c:pt>
                <c:pt idx="2366">
                  <c:v>40553</c:v>
                </c:pt>
                <c:pt idx="2367">
                  <c:v>40554</c:v>
                </c:pt>
                <c:pt idx="2368">
                  <c:v>40555</c:v>
                </c:pt>
                <c:pt idx="2369">
                  <c:v>40556</c:v>
                </c:pt>
                <c:pt idx="2370">
                  <c:v>40557</c:v>
                </c:pt>
                <c:pt idx="2371">
                  <c:v>40558</c:v>
                </c:pt>
                <c:pt idx="2372">
                  <c:v>40559</c:v>
                </c:pt>
                <c:pt idx="2373">
                  <c:v>40560</c:v>
                </c:pt>
                <c:pt idx="2374">
                  <c:v>40561</c:v>
                </c:pt>
                <c:pt idx="2375">
                  <c:v>40562</c:v>
                </c:pt>
                <c:pt idx="2376">
                  <c:v>40563</c:v>
                </c:pt>
                <c:pt idx="2377">
                  <c:v>40564</c:v>
                </c:pt>
                <c:pt idx="2378">
                  <c:v>40565</c:v>
                </c:pt>
                <c:pt idx="2379">
                  <c:v>40566</c:v>
                </c:pt>
                <c:pt idx="2380">
                  <c:v>40567</c:v>
                </c:pt>
                <c:pt idx="2381">
                  <c:v>40568</c:v>
                </c:pt>
                <c:pt idx="2382">
                  <c:v>40569</c:v>
                </c:pt>
                <c:pt idx="2383">
                  <c:v>40570</c:v>
                </c:pt>
                <c:pt idx="2384">
                  <c:v>40571</c:v>
                </c:pt>
                <c:pt idx="2385">
                  <c:v>40572</c:v>
                </c:pt>
                <c:pt idx="2386">
                  <c:v>40573</c:v>
                </c:pt>
                <c:pt idx="2387">
                  <c:v>40574</c:v>
                </c:pt>
                <c:pt idx="2388">
                  <c:v>40575</c:v>
                </c:pt>
                <c:pt idx="2389">
                  <c:v>40576</c:v>
                </c:pt>
                <c:pt idx="2390">
                  <c:v>40577</c:v>
                </c:pt>
                <c:pt idx="2391">
                  <c:v>40578</c:v>
                </c:pt>
                <c:pt idx="2392">
                  <c:v>40579</c:v>
                </c:pt>
                <c:pt idx="2393">
                  <c:v>40580</c:v>
                </c:pt>
                <c:pt idx="2394">
                  <c:v>40581</c:v>
                </c:pt>
                <c:pt idx="2395">
                  <c:v>40582</c:v>
                </c:pt>
                <c:pt idx="2396">
                  <c:v>40583</c:v>
                </c:pt>
                <c:pt idx="2397">
                  <c:v>40584</c:v>
                </c:pt>
                <c:pt idx="2398">
                  <c:v>40585</c:v>
                </c:pt>
                <c:pt idx="2399">
                  <c:v>40586</c:v>
                </c:pt>
                <c:pt idx="2400">
                  <c:v>40587</c:v>
                </c:pt>
                <c:pt idx="2401">
                  <c:v>40588</c:v>
                </c:pt>
                <c:pt idx="2402">
                  <c:v>40589</c:v>
                </c:pt>
                <c:pt idx="2403">
                  <c:v>40590</c:v>
                </c:pt>
                <c:pt idx="2404">
                  <c:v>40591</c:v>
                </c:pt>
                <c:pt idx="2405">
                  <c:v>40592</c:v>
                </c:pt>
                <c:pt idx="2406">
                  <c:v>40593</c:v>
                </c:pt>
                <c:pt idx="2407">
                  <c:v>40594</c:v>
                </c:pt>
                <c:pt idx="2408">
                  <c:v>40595</c:v>
                </c:pt>
                <c:pt idx="2409">
                  <c:v>40596</c:v>
                </c:pt>
                <c:pt idx="2410">
                  <c:v>40597</c:v>
                </c:pt>
                <c:pt idx="2411">
                  <c:v>40598</c:v>
                </c:pt>
                <c:pt idx="2412">
                  <c:v>40599</c:v>
                </c:pt>
                <c:pt idx="2413">
                  <c:v>40600</c:v>
                </c:pt>
                <c:pt idx="2414">
                  <c:v>40601</c:v>
                </c:pt>
                <c:pt idx="2415">
                  <c:v>40602</c:v>
                </c:pt>
                <c:pt idx="2416">
                  <c:v>40603</c:v>
                </c:pt>
                <c:pt idx="2417">
                  <c:v>40604</c:v>
                </c:pt>
                <c:pt idx="2418">
                  <c:v>40605</c:v>
                </c:pt>
                <c:pt idx="2419">
                  <c:v>40606</c:v>
                </c:pt>
                <c:pt idx="2420">
                  <c:v>40607</c:v>
                </c:pt>
                <c:pt idx="2421">
                  <c:v>40608</c:v>
                </c:pt>
                <c:pt idx="2422">
                  <c:v>40609</c:v>
                </c:pt>
                <c:pt idx="2423">
                  <c:v>40610</c:v>
                </c:pt>
                <c:pt idx="2424">
                  <c:v>40611</c:v>
                </c:pt>
                <c:pt idx="2425">
                  <c:v>40612</c:v>
                </c:pt>
                <c:pt idx="2426">
                  <c:v>40613</c:v>
                </c:pt>
                <c:pt idx="2427">
                  <c:v>40614</c:v>
                </c:pt>
                <c:pt idx="2428">
                  <c:v>40615</c:v>
                </c:pt>
                <c:pt idx="2429">
                  <c:v>40616</c:v>
                </c:pt>
                <c:pt idx="2430">
                  <c:v>40617</c:v>
                </c:pt>
                <c:pt idx="2431">
                  <c:v>40618</c:v>
                </c:pt>
                <c:pt idx="2432">
                  <c:v>40619</c:v>
                </c:pt>
                <c:pt idx="2433">
                  <c:v>40620</c:v>
                </c:pt>
                <c:pt idx="2434">
                  <c:v>40621</c:v>
                </c:pt>
                <c:pt idx="2435">
                  <c:v>40622</c:v>
                </c:pt>
                <c:pt idx="2436">
                  <c:v>40623</c:v>
                </c:pt>
                <c:pt idx="2437">
                  <c:v>40624</c:v>
                </c:pt>
                <c:pt idx="2438">
                  <c:v>40625</c:v>
                </c:pt>
                <c:pt idx="2439">
                  <c:v>40626</c:v>
                </c:pt>
                <c:pt idx="2440">
                  <c:v>40627</c:v>
                </c:pt>
                <c:pt idx="2441">
                  <c:v>40628</c:v>
                </c:pt>
                <c:pt idx="2442">
                  <c:v>40629</c:v>
                </c:pt>
                <c:pt idx="2443">
                  <c:v>40630</c:v>
                </c:pt>
                <c:pt idx="2444">
                  <c:v>40631</c:v>
                </c:pt>
                <c:pt idx="2445">
                  <c:v>40632</c:v>
                </c:pt>
                <c:pt idx="2446">
                  <c:v>40633</c:v>
                </c:pt>
                <c:pt idx="2447">
                  <c:v>40634</c:v>
                </c:pt>
                <c:pt idx="2448">
                  <c:v>40635</c:v>
                </c:pt>
                <c:pt idx="2449">
                  <c:v>40636</c:v>
                </c:pt>
                <c:pt idx="2450">
                  <c:v>40637</c:v>
                </c:pt>
                <c:pt idx="2451">
                  <c:v>40638</c:v>
                </c:pt>
                <c:pt idx="2452">
                  <c:v>40639</c:v>
                </c:pt>
                <c:pt idx="2453">
                  <c:v>40640</c:v>
                </c:pt>
                <c:pt idx="2454">
                  <c:v>40641</c:v>
                </c:pt>
                <c:pt idx="2455">
                  <c:v>40642</c:v>
                </c:pt>
                <c:pt idx="2456">
                  <c:v>40643</c:v>
                </c:pt>
                <c:pt idx="2457">
                  <c:v>40644</c:v>
                </c:pt>
                <c:pt idx="2458">
                  <c:v>40645</c:v>
                </c:pt>
                <c:pt idx="2459">
                  <c:v>40646</c:v>
                </c:pt>
                <c:pt idx="2460">
                  <c:v>40647</c:v>
                </c:pt>
                <c:pt idx="2461">
                  <c:v>40648</c:v>
                </c:pt>
                <c:pt idx="2462">
                  <c:v>40649</c:v>
                </c:pt>
                <c:pt idx="2463">
                  <c:v>40650</c:v>
                </c:pt>
                <c:pt idx="2464">
                  <c:v>40651</c:v>
                </c:pt>
                <c:pt idx="2465">
                  <c:v>40652</c:v>
                </c:pt>
                <c:pt idx="2466">
                  <c:v>40653</c:v>
                </c:pt>
                <c:pt idx="2467">
                  <c:v>40654</c:v>
                </c:pt>
                <c:pt idx="2468">
                  <c:v>40655</c:v>
                </c:pt>
                <c:pt idx="2469">
                  <c:v>40656</c:v>
                </c:pt>
                <c:pt idx="2470">
                  <c:v>40657</c:v>
                </c:pt>
                <c:pt idx="2471">
                  <c:v>40658</c:v>
                </c:pt>
                <c:pt idx="2472">
                  <c:v>40659</c:v>
                </c:pt>
                <c:pt idx="2473">
                  <c:v>40660</c:v>
                </c:pt>
                <c:pt idx="2474">
                  <c:v>40661</c:v>
                </c:pt>
                <c:pt idx="2475">
                  <c:v>40662</c:v>
                </c:pt>
                <c:pt idx="2476">
                  <c:v>40663</c:v>
                </c:pt>
                <c:pt idx="2477">
                  <c:v>40664</c:v>
                </c:pt>
                <c:pt idx="2478">
                  <c:v>40665</c:v>
                </c:pt>
                <c:pt idx="2479">
                  <c:v>40666</c:v>
                </c:pt>
                <c:pt idx="2480">
                  <c:v>40667</c:v>
                </c:pt>
                <c:pt idx="2481">
                  <c:v>40668</c:v>
                </c:pt>
                <c:pt idx="2482">
                  <c:v>40669</c:v>
                </c:pt>
                <c:pt idx="2483">
                  <c:v>40670</c:v>
                </c:pt>
                <c:pt idx="2484">
                  <c:v>40671</c:v>
                </c:pt>
                <c:pt idx="2485">
                  <c:v>40672</c:v>
                </c:pt>
                <c:pt idx="2486">
                  <c:v>40673</c:v>
                </c:pt>
                <c:pt idx="2487">
                  <c:v>40674</c:v>
                </c:pt>
                <c:pt idx="2488">
                  <c:v>40675</c:v>
                </c:pt>
                <c:pt idx="2489">
                  <c:v>40676</c:v>
                </c:pt>
                <c:pt idx="2490">
                  <c:v>40677</c:v>
                </c:pt>
                <c:pt idx="2491">
                  <c:v>40678</c:v>
                </c:pt>
                <c:pt idx="2492">
                  <c:v>40679</c:v>
                </c:pt>
                <c:pt idx="2493">
                  <c:v>40680</c:v>
                </c:pt>
                <c:pt idx="2494">
                  <c:v>40681</c:v>
                </c:pt>
                <c:pt idx="2495">
                  <c:v>40682</c:v>
                </c:pt>
                <c:pt idx="2496">
                  <c:v>40683</c:v>
                </c:pt>
                <c:pt idx="2497">
                  <c:v>40684</c:v>
                </c:pt>
                <c:pt idx="2498">
                  <c:v>40685</c:v>
                </c:pt>
                <c:pt idx="2499">
                  <c:v>40686</c:v>
                </c:pt>
                <c:pt idx="2500">
                  <c:v>40687</c:v>
                </c:pt>
                <c:pt idx="2501">
                  <c:v>40688</c:v>
                </c:pt>
                <c:pt idx="2502">
                  <c:v>40689</c:v>
                </c:pt>
                <c:pt idx="2503">
                  <c:v>40690</c:v>
                </c:pt>
                <c:pt idx="2504">
                  <c:v>40691</c:v>
                </c:pt>
                <c:pt idx="2505">
                  <c:v>40692</c:v>
                </c:pt>
                <c:pt idx="2506">
                  <c:v>40693</c:v>
                </c:pt>
                <c:pt idx="2507">
                  <c:v>40694</c:v>
                </c:pt>
                <c:pt idx="2508">
                  <c:v>40695</c:v>
                </c:pt>
                <c:pt idx="2509">
                  <c:v>40696</c:v>
                </c:pt>
                <c:pt idx="2510">
                  <c:v>40697</c:v>
                </c:pt>
                <c:pt idx="2511">
                  <c:v>40698</c:v>
                </c:pt>
                <c:pt idx="2512">
                  <c:v>40699</c:v>
                </c:pt>
                <c:pt idx="2513">
                  <c:v>40700</c:v>
                </c:pt>
                <c:pt idx="2514">
                  <c:v>40701</c:v>
                </c:pt>
                <c:pt idx="2515">
                  <c:v>40702</c:v>
                </c:pt>
                <c:pt idx="2516">
                  <c:v>40703</c:v>
                </c:pt>
                <c:pt idx="2517">
                  <c:v>40704</c:v>
                </c:pt>
                <c:pt idx="2518">
                  <c:v>40705</c:v>
                </c:pt>
                <c:pt idx="2519">
                  <c:v>40706</c:v>
                </c:pt>
                <c:pt idx="2520">
                  <c:v>40707</c:v>
                </c:pt>
                <c:pt idx="2521">
                  <c:v>40708</c:v>
                </c:pt>
                <c:pt idx="2522">
                  <c:v>40709</c:v>
                </c:pt>
                <c:pt idx="2523">
                  <c:v>40710</c:v>
                </c:pt>
                <c:pt idx="2524">
                  <c:v>40711</c:v>
                </c:pt>
                <c:pt idx="2525">
                  <c:v>40712</c:v>
                </c:pt>
                <c:pt idx="2526">
                  <c:v>40713</c:v>
                </c:pt>
                <c:pt idx="2527">
                  <c:v>40714</c:v>
                </c:pt>
                <c:pt idx="2528">
                  <c:v>40715</c:v>
                </c:pt>
                <c:pt idx="2529">
                  <c:v>40716</c:v>
                </c:pt>
                <c:pt idx="2530">
                  <c:v>40717</c:v>
                </c:pt>
                <c:pt idx="2531">
                  <c:v>40718</c:v>
                </c:pt>
                <c:pt idx="2532">
                  <c:v>40719</c:v>
                </c:pt>
                <c:pt idx="2533">
                  <c:v>40720</c:v>
                </c:pt>
                <c:pt idx="2534">
                  <c:v>40721</c:v>
                </c:pt>
                <c:pt idx="2535">
                  <c:v>40722</c:v>
                </c:pt>
                <c:pt idx="2536">
                  <c:v>40723</c:v>
                </c:pt>
                <c:pt idx="2537">
                  <c:v>40724</c:v>
                </c:pt>
                <c:pt idx="2538">
                  <c:v>40725</c:v>
                </c:pt>
                <c:pt idx="2539">
                  <c:v>40726</c:v>
                </c:pt>
                <c:pt idx="2540">
                  <c:v>40727</c:v>
                </c:pt>
                <c:pt idx="2541">
                  <c:v>40728</c:v>
                </c:pt>
                <c:pt idx="2542">
                  <c:v>40729</c:v>
                </c:pt>
                <c:pt idx="2543">
                  <c:v>40730</c:v>
                </c:pt>
                <c:pt idx="2544">
                  <c:v>40731</c:v>
                </c:pt>
                <c:pt idx="2545">
                  <c:v>40732</c:v>
                </c:pt>
                <c:pt idx="2546">
                  <c:v>40733</c:v>
                </c:pt>
                <c:pt idx="2547">
                  <c:v>40734</c:v>
                </c:pt>
                <c:pt idx="2548">
                  <c:v>40735</c:v>
                </c:pt>
                <c:pt idx="2549">
                  <c:v>40736</c:v>
                </c:pt>
                <c:pt idx="2550">
                  <c:v>40737</c:v>
                </c:pt>
                <c:pt idx="2551">
                  <c:v>40738</c:v>
                </c:pt>
                <c:pt idx="2552">
                  <c:v>40739</c:v>
                </c:pt>
                <c:pt idx="2553">
                  <c:v>40740</c:v>
                </c:pt>
                <c:pt idx="2554">
                  <c:v>40741</c:v>
                </c:pt>
                <c:pt idx="2555">
                  <c:v>40742</c:v>
                </c:pt>
                <c:pt idx="2556">
                  <c:v>40743</c:v>
                </c:pt>
                <c:pt idx="2557">
                  <c:v>40744</c:v>
                </c:pt>
                <c:pt idx="2558">
                  <c:v>40745</c:v>
                </c:pt>
                <c:pt idx="2559">
                  <c:v>40746</c:v>
                </c:pt>
                <c:pt idx="2560">
                  <c:v>40747</c:v>
                </c:pt>
                <c:pt idx="2561">
                  <c:v>40748</c:v>
                </c:pt>
                <c:pt idx="2562">
                  <c:v>40749</c:v>
                </c:pt>
                <c:pt idx="2563">
                  <c:v>40750</c:v>
                </c:pt>
                <c:pt idx="2564">
                  <c:v>40751</c:v>
                </c:pt>
                <c:pt idx="2565">
                  <c:v>40752</c:v>
                </c:pt>
                <c:pt idx="2566">
                  <c:v>40753</c:v>
                </c:pt>
                <c:pt idx="2567">
                  <c:v>40754</c:v>
                </c:pt>
                <c:pt idx="2568">
                  <c:v>40755</c:v>
                </c:pt>
                <c:pt idx="2569">
                  <c:v>40756</c:v>
                </c:pt>
                <c:pt idx="2570">
                  <c:v>40757</c:v>
                </c:pt>
                <c:pt idx="2571">
                  <c:v>40758</c:v>
                </c:pt>
                <c:pt idx="2572">
                  <c:v>40759</c:v>
                </c:pt>
                <c:pt idx="2573">
                  <c:v>40760</c:v>
                </c:pt>
                <c:pt idx="2574">
                  <c:v>40761</c:v>
                </c:pt>
                <c:pt idx="2575">
                  <c:v>40762</c:v>
                </c:pt>
                <c:pt idx="2576">
                  <c:v>40763</c:v>
                </c:pt>
                <c:pt idx="2577">
                  <c:v>40764</c:v>
                </c:pt>
                <c:pt idx="2578">
                  <c:v>40765</c:v>
                </c:pt>
                <c:pt idx="2579">
                  <c:v>40766</c:v>
                </c:pt>
                <c:pt idx="2580">
                  <c:v>40767</c:v>
                </c:pt>
                <c:pt idx="2581">
                  <c:v>40768</c:v>
                </c:pt>
                <c:pt idx="2582">
                  <c:v>40769</c:v>
                </c:pt>
                <c:pt idx="2583">
                  <c:v>40770</c:v>
                </c:pt>
                <c:pt idx="2584">
                  <c:v>40771</c:v>
                </c:pt>
                <c:pt idx="2585">
                  <c:v>40772</c:v>
                </c:pt>
                <c:pt idx="2586">
                  <c:v>40773</c:v>
                </c:pt>
                <c:pt idx="2587">
                  <c:v>40774</c:v>
                </c:pt>
                <c:pt idx="2588">
                  <c:v>40775</c:v>
                </c:pt>
                <c:pt idx="2589">
                  <c:v>40776</c:v>
                </c:pt>
                <c:pt idx="2590">
                  <c:v>40777</c:v>
                </c:pt>
                <c:pt idx="2591">
                  <c:v>40778</c:v>
                </c:pt>
                <c:pt idx="2592">
                  <c:v>40779</c:v>
                </c:pt>
                <c:pt idx="2593">
                  <c:v>40780</c:v>
                </c:pt>
                <c:pt idx="2594">
                  <c:v>40781</c:v>
                </c:pt>
                <c:pt idx="2595">
                  <c:v>40782</c:v>
                </c:pt>
                <c:pt idx="2596">
                  <c:v>40783</c:v>
                </c:pt>
                <c:pt idx="2597">
                  <c:v>40784</c:v>
                </c:pt>
                <c:pt idx="2598">
                  <c:v>40785</c:v>
                </c:pt>
                <c:pt idx="2599">
                  <c:v>40786</c:v>
                </c:pt>
                <c:pt idx="2600">
                  <c:v>40787</c:v>
                </c:pt>
                <c:pt idx="2601">
                  <c:v>40788</c:v>
                </c:pt>
                <c:pt idx="2602">
                  <c:v>40789</c:v>
                </c:pt>
                <c:pt idx="2603">
                  <c:v>40790</c:v>
                </c:pt>
                <c:pt idx="2604">
                  <c:v>40791</c:v>
                </c:pt>
                <c:pt idx="2605">
                  <c:v>40792</c:v>
                </c:pt>
                <c:pt idx="2606">
                  <c:v>40793</c:v>
                </c:pt>
                <c:pt idx="2607">
                  <c:v>40794</c:v>
                </c:pt>
                <c:pt idx="2608">
                  <c:v>40795</c:v>
                </c:pt>
                <c:pt idx="2609">
                  <c:v>40796</c:v>
                </c:pt>
                <c:pt idx="2610">
                  <c:v>40797</c:v>
                </c:pt>
                <c:pt idx="2611">
                  <c:v>40798</c:v>
                </c:pt>
                <c:pt idx="2612">
                  <c:v>40799</c:v>
                </c:pt>
                <c:pt idx="2613">
                  <c:v>40800</c:v>
                </c:pt>
                <c:pt idx="2614">
                  <c:v>40801</c:v>
                </c:pt>
                <c:pt idx="2615">
                  <c:v>40802</c:v>
                </c:pt>
                <c:pt idx="2616">
                  <c:v>40803</c:v>
                </c:pt>
                <c:pt idx="2617">
                  <c:v>40804</c:v>
                </c:pt>
                <c:pt idx="2618">
                  <c:v>40805</c:v>
                </c:pt>
                <c:pt idx="2619">
                  <c:v>40806</c:v>
                </c:pt>
                <c:pt idx="2620">
                  <c:v>40807</c:v>
                </c:pt>
                <c:pt idx="2621">
                  <c:v>40808</c:v>
                </c:pt>
                <c:pt idx="2622">
                  <c:v>40809</c:v>
                </c:pt>
                <c:pt idx="2623">
                  <c:v>40810</c:v>
                </c:pt>
                <c:pt idx="2624">
                  <c:v>40811</c:v>
                </c:pt>
                <c:pt idx="2625">
                  <c:v>40812</c:v>
                </c:pt>
                <c:pt idx="2626">
                  <c:v>40813</c:v>
                </c:pt>
                <c:pt idx="2627">
                  <c:v>40814</c:v>
                </c:pt>
                <c:pt idx="2628">
                  <c:v>40815</c:v>
                </c:pt>
                <c:pt idx="2629">
                  <c:v>40816</c:v>
                </c:pt>
                <c:pt idx="2630">
                  <c:v>40817</c:v>
                </c:pt>
                <c:pt idx="2631">
                  <c:v>40818</c:v>
                </c:pt>
                <c:pt idx="2632">
                  <c:v>40819</c:v>
                </c:pt>
                <c:pt idx="2633">
                  <c:v>40820</c:v>
                </c:pt>
                <c:pt idx="2634">
                  <c:v>40821</c:v>
                </c:pt>
                <c:pt idx="2635">
                  <c:v>40822</c:v>
                </c:pt>
                <c:pt idx="2636">
                  <c:v>40823</c:v>
                </c:pt>
                <c:pt idx="2637">
                  <c:v>40824</c:v>
                </c:pt>
                <c:pt idx="2638">
                  <c:v>40825</c:v>
                </c:pt>
                <c:pt idx="2639">
                  <c:v>40826</c:v>
                </c:pt>
                <c:pt idx="2640">
                  <c:v>40827</c:v>
                </c:pt>
                <c:pt idx="2641">
                  <c:v>40828</c:v>
                </c:pt>
                <c:pt idx="2642">
                  <c:v>40829</c:v>
                </c:pt>
                <c:pt idx="2643">
                  <c:v>40830</c:v>
                </c:pt>
                <c:pt idx="2644">
                  <c:v>40831</c:v>
                </c:pt>
                <c:pt idx="2645">
                  <c:v>40832</c:v>
                </c:pt>
                <c:pt idx="2646">
                  <c:v>40833</c:v>
                </c:pt>
                <c:pt idx="2647">
                  <c:v>40834</c:v>
                </c:pt>
                <c:pt idx="2648">
                  <c:v>40835</c:v>
                </c:pt>
                <c:pt idx="2649">
                  <c:v>40836</c:v>
                </c:pt>
                <c:pt idx="2650">
                  <c:v>40837</c:v>
                </c:pt>
                <c:pt idx="2651">
                  <c:v>40838</c:v>
                </c:pt>
                <c:pt idx="2652">
                  <c:v>40839</c:v>
                </c:pt>
                <c:pt idx="2653">
                  <c:v>40840</c:v>
                </c:pt>
                <c:pt idx="2654">
                  <c:v>40841</c:v>
                </c:pt>
                <c:pt idx="2655">
                  <c:v>40842</c:v>
                </c:pt>
                <c:pt idx="2656">
                  <c:v>40843</c:v>
                </c:pt>
                <c:pt idx="2657">
                  <c:v>40844</c:v>
                </c:pt>
                <c:pt idx="2658">
                  <c:v>40845</c:v>
                </c:pt>
                <c:pt idx="2659">
                  <c:v>40846</c:v>
                </c:pt>
                <c:pt idx="2660">
                  <c:v>40847</c:v>
                </c:pt>
                <c:pt idx="2661">
                  <c:v>40848</c:v>
                </c:pt>
                <c:pt idx="2662">
                  <c:v>40849</c:v>
                </c:pt>
                <c:pt idx="2663">
                  <c:v>40850</c:v>
                </c:pt>
                <c:pt idx="2664">
                  <c:v>40851</c:v>
                </c:pt>
                <c:pt idx="2665">
                  <c:v>40852</c:v>
                </c:pt>
                <c:pt idx="2666">
                  <c:v>40853</c:v>
                </c:pt>
                <c:pt idx="2667">
                  <c:v>40854</c:v>
                </c:pt>
                <c:pt idx="2668">
                  <c:v>40855</c:v>
                </c:pt>
                <c:pt idx="2669">
                  <c:v>40856</c:v>
                </c:pt>
                <c:pt idx="2670">
                  <c:v>40857</c:v>
                </c:pt>
                <c:pt idx="2671">
                  <c:v>40858</c:v>
                </c:pt>
                <c:pt idx="2672">
                  <c:v>40859</c:v>
                </c:pt>
                <c:pt idx="2673">
                  <c:v>40860</c:v>
                </c:pt>
                <c:pt idx="2674">
                  <c:v>40861</c:v>
                </c:pt>
                <c:pt idx="2675">
                  <c:v>40862</c:v>
                </c:pt>
                <c:pt idx="2676">
                  <c:v>40863</c:v>
                </c:pt>
                <c:pt idx="2677">
                  <c:v>40864</c:v>
                </c:pt>
                <c:pt idx="2678">
                  <c:v>40865</c:v>
                </c:pt>
                <c:pt idx="2679">
                  <c:v>40866</c:v>
                </c:pt>
                <c:pt idx="2680">
                  <c:v>40867</c:v>
                </c:pt>
                <c:pt idx="2681">
                  <c:v>40868</c:v>
                </c:pt>
                <c:pt idx="2682">
                  <c:v>40869</c:v>
                </c:pt>
                <c:pt idx="2683">
                  <c:v>40870</c:v>
                </c:pt>
                <c:pt idx="2684">
                  <c:v>40871</c:v>
                </c:pt>
                <c:pt idx="2685">
                  <c:v>40872</c:v>
                </c:pt>
                <c:pt idx="2686">
                  <c:v>40873</c:v>
                </c:pt>
                <c:pt idx="2687">
                  <c:v>40874</c:v>
                </c:pt>
                <c:pt idx="2688">
                  <c:v>40875</c:v>
                </c:pt>
                <c:pt idx="2689">
                  <c:v>40876</c:v>
                </c:pt>
                <c:pt idx="2690">
                  <c:v>40877</c:v>
                </c:pt>
                <c:pt idx="2691">
                  <c:v>40878</c:v>
                </c:pt>
                <c:pt idx="2692">
                  <c:v>40879</c:v>
                </c:pt>
                <c:pt idx="2693">
                  <c:v>40880</c:v>
                </c:pt>
                <c:pt idx="2694">
                  <c:v>40881</c:v>
                </c:pt>
                <c:pt idx="2695">
                  <c:v>40882</c:v>
                </c:pt>
                <c:pt idx="2696">
                  <c:v>40883</c:v>
                </c:pt>
                <c:pt idx="2697">
                  <c:v>40884</c:v>
                </c:pt>
                <c:pt idx="2698">
                  <c:v>40885</c:v>
                </c:pt>
                <c:pt idx="2699">
                  <c:v>40886</c:v>
                </c:pt>
                <c:pt idx="2700">
                  <c:v>40887</c:v>
                </c:pt>
                <c:pt idx="2701">
                  <c:v>40888</c:v>
                </c:pt>
                <c:pt idx="2702">
                  <c:v>40889</c:v>
                </c:pt>
                <c:pt idx="2703">
                  <c:v>40890</c:v>
                </c:pt>
                <c:pt idx="2704">
                  <c:v>40891</c:v>
                </c:pt>
                <c:pt idx="2705">
                  <c:v>40892</c:v>
                </c:pt>
                <c:pt idx="2706">
                  <c:v>40893</c:v>
                </c:pt>
                <c:pt idx="2707">
                  <c:v>40894</c:v>
                </c:pt>
                <c:pt idx="2708">
                  <c:v>40895</c:v>
                </c:pt>
                <c:pt idx="2709">
                  <c:v>40896</c:v>
                </c:pt>
                <c:pt idx="2710">
                  <c:v>40897</c:v>
                </c:pt>
                <c:pt idx="2711">
                  <c:v>40898</c:v>
                </c:pt>
                <c:pt idx="2712">
                  <c:v>40899</c:v>
                </c:pt>
                <c:pt idx="2713">
                  <c:v>40900</c:v>
                </c:pt>
                <c:pt idx="2714">
                  <c:v>40901</c:v>
                </c:pt>
                <c:pt idx="2715">
                  <c:v>40902</c:v>
                </c:pt>
                <c:pt idx="2716">
                  <c:v>40903</c:v>
                </c:pt>
                <c:pt idx="2717">
                  <c:v>40904</c:v>
                </c:pt>
                <c:pt idx="2718">
                  <c:v>40905</c:v>
                </c:pt>
                <c:pt idx="2719">
                  <c:v>40906</c:v>
                </c:pt>
                <c:pt idx="2720">
                  <c:v>40907</c:v>
                </c:pt>
                <c:pt idx="2721">
                  <c:v>40908</c:v>
                </c:pt>
                <c:pt idx="2722">
                  <c:v>40909</c:v>
                </c:pt>
                <c:pt idx="2723">
                  <c:v>40910</c:v>
                </c:pt>
                <c:pt idx="2724">
                  <c:v>40911</c:v>
                </c:pt>
                <c:pt idx="2725">
                  <c:v>40912</c:v>
                </c:pt>
                <c:pt idx="2726">
                  <c:v>40913</c:v>
                </c:pt>
                <c:pt idx="2727">
                  <c:v>40914</c:v>
                </c:pt>
                <c:pt idx="2728">
                  <c:v>40915</c:v>
                </c:pt>
                <c:pt idx="2729">
                  <c:v>40916</c:v>
                </c:pt>
                <c:pt idx="2730">
                  <c:v>40917</c:v>
                </c:pt>
                <c:pt idx="2731">
                  <c:v>40918</c:v>
                </c:pt>
                <c:pt idx="2732">
                  <c:v>40919</c:v>
                </c:pt>
                <c:pt idx="2733">
                  <c:v>40920</c:v>
                </c:pt>
                <c:pt idx="2734">
                  <c:v>40921</c:v>
                </c:pt>
                <c:pt idx="2735">
                  <c:v>40922</c:v>
                </c:pt>
                <c:pt idx="2736">
                  <c:v>40923</c:v>
                </c:pt>
                <c:pt idx="2737">
                  <c:v>40924</c:v>
                </c:pt>
                <c:pt idx="2738">
                  <c:v>40925</c:v>
                </c:pt>
                <c:pt idx="2739">
                  <c:v>40926</c:v>
                </c:pt>
                <c:pt idx="2740">
                  <c:v>40927</c:v>
                </c:pt>
                <c:pt idx="2741">
                  <c:v>40928</c:v>
                </c:pt>
                <c:pt idx="2742">
                  <c:v>40929</c:v>
                </c:pt>
                <c:pt idx="2743">
                  <c:v>40930</c:v>
                </c:pt>
                <c:pt idx="2744">
                  <c:v>40931</c:v>
                </c:pt>
                <c:pt idx="2745">
                  <c:v>40932</c:v>
                </c:pt>
                <c:pt idx="2746">
                  <c:v>40933</c:v>
                </c:pt>
                <c:pt idx="2747">
                  <c:v>40934</c:v>
                </c:pt>
                <c:pt idx="2748">
                  <c:v>40935</c:v>
                </c:pt>
                <c:pt idx="2749">
                  <c:v>40936</c:v>
                </c:pt>
                <c:pt idx="2750">
                  <c:v>40937</c:v>
                </c:pt>
                <c:pt idx="2751">
                  <c:v>40938</c:v>
                </c:pt>
                <c:pt idx="2752">
                  <c:v>40939</c:v>
                </c:pt>
                <c:pt idx="2753">
                  <c:v>40940</c:v>
                </c:pt>
                <c:pt idx="2754">
                  <c:v>40941</c:v>
                </c:pt>
                <c:pt idx="2755">
                  <c:v>40942</c:v>
                </c:pt>
                <c:pt idx="2756">
                  <c:v>40943</c:v>
                </c:pt>
                <c:pt idx="2757">
                  <c:v>40944</c:v>
                </c:pt>
                <c:pt idx="2758">
                  <c:v>40945</c:v>
                </c:pt>
                <c:pt idx="2759">
                  <c:v>40946</c:v>
                </c:pt>
                <c:pt idx="2760">
                  <c:v>40947</c:v>
                </c:pt>
                <c:pt idx="2761">
                  <c:v>40948</c:v>
                </c:pt>
                <c:pt idx="2762">
                  <c:v>40949</c:v>
                </c:pt>
                <c:pt idx="2763">
                  <c:v>40950</c:v>
                </c:pt>
                <c:pt idx="2764">
                  <c:v>40951</c:v>
                </c:pt>
                <c:pt idx="2765">
                  <c:v>40952</c:v>
                </c:pt>
                <c:pt idx="2766">
                  <c:v>40953</c:v>
                </c:pt>
                <c:pt idx="2767">
                  <c:v>40954</c:v>
                </c:pt>
                <c:pt idx="2768">
                  <c:v>40955</c:v>
                </c:pt>
                <c:pt idx="2769">
                  <c:v>40956</c:v>
                </c:pt>
                <c:pt idx="2770">
                  <c:v>40957</c:v>
                </c:pt>
                <c:pt idx="2771">
                  <c:v>40958</c:v>
                </c:pt>
                <c:pt idx="2772">
                  <c:v>40959</c:v>
                </c:pt>
                <c:pt idx="2773">
                  <c:v>40960</c:v>
                </c:pt>
                <c:pt idx="2774">
                  <c:v>40961</c:v>
                </c:pt>
                <c:pt idx="2775">
                  <c:v>40962</c:v>
                </c:pt>
                <c:pt idx="2776">
                  <c:v>40963</c:v>
                </c:pt>
                <c:pt idx="2777">
                  <c:v>40964</c:v>
                </c:pt>
                <c:pt idx="2778">
                  <c:v>40965</c:v>
                </c:pt>
                <c:pt idx="2779">
                  <c:v>40966</c:v>
                </c:pt>
                <c:pt idx="2780">
                  <c:v>40967</c:v>
                </c:pt>
                <c:pt idx="2781">
                  <c:v>40968</c:v>
                </c:pt>
                <c:pt idx="2782">
                  <c:v>40969</c:v>
                </c:pt>
                <c:pt idx="2783">
                  <c:v>40970</c:v>
                </c:pt>
                <c:pt idx="2784">
                  <c:v>40971</c:v>
                </c:pt>
                <c:pt idx="2785">
                  <c:v>40972</c:v>
                </c:pt>
                <c:pt idx="2786">
                  <c:v>40973</c:v>
                </c:pt>
                <c:pt idx="2787">
                  <c:v>40974</c:v>
                </c:pt>
                <c:pt idx="2788">
                  <c:v>40975</c:v>
                </c:pt>
                <c:pt idx="2789">
                  <c:v>40976</c:v>
                </c:pt>
                <c:pt idx="2790">
                  <c:v>40977</c:v>
                </c:pt>
                <c:pt idx="2791">
                  <c:v>40978</c:v>
                </c:pt>
                <c:pt idx="2792">
                  <c:v>40979</c:v>
                </c:pt>
                <c:pt idx="2793">
                  <c:v>40980</c:v>
                </c:pt>
                <c:pt idx="2794">
                  <c:v>40981</c:v>
                </c:pt>
                <c:pt idx="2795">
                  <c:v>40982</c:v>
                </c:pt>
                <c:pt idx="2796">
                  <c:v>40983</c:v>
                </c:pt>
                <c:pt idx="2797">
                  <c:v>40984</c:v>
                </c:pt>
                <c:pt idx="2798">
                  <c:v>40985</c:v>
                </c:pt>
                <c:pt idx="2799">
                  <c:v>40986</c:v>
                </c:pt>
                <c:pt idx="2800">
                  <c:v>40987</c:v>
                </c:pt>
                <c:pt idx="2801">
                  <c:v>40988</c:v>
                </c:pt>
                <c:pt idx="2802">
                  <c:v>40989</c:v>
                </c:pt>
                <c:pt idx="2803">
                  <c:v>40990</c:v>
                </c:pt>
                <c:pt idx="2804">
                  <c:v>40991</c:v>
                </c:pt>
                <c:pt idx="2805">
                  <c:v>40992</c:v>
                </c:pt>
                <c:pt idx="2806">
                  <c:v>40993</c:v>
                </c:pt>
                <c:pt idx="2807">
                  <c:v>40994</c:v>
                </c:pt>
                <c:pt idx="2808">
                  <c:v>40995</c:v>
                </c:pt>
                <c:pt idx="2809">
                  <c:v>40996</c:v>
                </c:pt>
                <c:pt idx="2810">
                  <c:v>40997</c:v>
                </c:pt>
                <c:pt idx="2811">
                  <c:v>40998</c:v>
                </c:pt>
                <c:pt idx="2812">
                  <c:v>40999</c:v>
                </c:pt>
                <c:pt idx="2813">
                  <c:v>41000</c:v>
                </c:pt>
                <c:pt idx="2814">
                  <c:v>41001</c:v>
                </c:pt>
                <c:pt idx="2815">
                  <c:v>41002</c:v>
                </c:pt>
                <c:pt idx="2816">
                  <c:v>41003</c:v>
                </c:pt>
                <c:pt idx="2817">
                  <c:v>41004</c:v>
                </c:pt>
                <c:pt idx="2818">
                  <c:v>41005</c:v>
                </c:pt>
                <c:pt idx="2819">
                  <c:v>41006</c:v>
                </c:pt>
                <c:pt idx="2820">
                  <c:v>41007</c:v>
                </c:pt>
                <c:pt idx="2821">
                  <c:v>41008</c:v>
                </c:pt>
                <c:pt idx="2822">
                  <c:v>41009</c:v>
                </c:pt>
                <c:pt idx="2823">
                  <c:v>41010</c:v>
                </c:pt>
                <c:pt idx="2824">
                  <c:v>41011</c:v>
                </c:pt>
                <c:pt idx="2825">
                  <c:v>41012</c:v>
                </c:pt>
                <c:pt idx="2826">
                  <c:v>41013</c:v>
                </c:pt>
                <c:pt idx="2827">
                  <c:v>41014</c:v>
                </c:pt>
                <c:pt idx="2828">
                  <c:v>41015</c:v>
                </c:pt>
                <c:pt idx="2829">
                  <c:v>41016</c:v>
                </c:pt>
                <c:pt idx="2830">
                  <c:v>41017</c:v>
                </c:pt>
                <c:pt idx="2831">
                  <c:v>41018</c:v>
                </c:pt>
                <c:pt idx="2832">
                  <c:v>41019</c:v>
                </c:pt>
                <c:pt idx="2833">
                  <c:v>41020</c:v>
                </c:pt>
                <c:pt idx="2834">
                  <c:v>41021</c:v>
                </c:pt>
                <c:pt idx="2835">
                  <c:v>41022</c:v>
                </c:pt>
                <c:pt idx="2836">
                  <c:v>41023</c:v>
                </c:pt>
                <c:pt idx="2837">
                  <c:v>41024</c:v>
                </c:pt>
                <c:pt idx="2838">
                  <c:v>41025</c:v>
                </c:pt>
                <c:pt idx="2839">
                  <c:v>41026</c:v>
                </c:pt>
                <c:pt idx="2840">
                  <c:v>41027</c:v>
                </c:pt>
                <c:pt idx="2841">
                  <c:v>41028</c:v>
                </c:pt>
                <c:pt idx="2842">
                  <c:v>41029</c:v>
                </c:pt>
                <c:pt idx="2843">
                  <c:v>41030</c:v>
                </c:pt>
                <c:pt idx="2844">
                  <c:v>41031</c:v>
                </c:pt>
                <c:pt idx="2845">
                  <c:v>41032</c:v>
                </c:pt>
                <c:pt idx="2846">
                  <c:v>41033</c:v>
                </c:pt>
                <c:pt idx="2847">
                  <c:v>41034</c:v>
                </c:pt>
                <c:pt idx="2848">
                  <c:v>41035</c:v>
                </c:pt>
                <c:pt idx="2849">
                  <c:v>41036</c:v>
                </c:pt>
                <c:pt idx="2850">
                  <c:v>41037</c:v>
                </c:pt>
                <c:pt idx="2851">
                  <c:v>41038</c:v>
                </c:pt>
                <c:pt idx="2852">
                  <c:v>41039</c:v>
                </c:pt>
                <c:pt idx="2853">
                  <c:v>41040</c:v>
                </c:pt>
                <c:pt idx="2854">
                  <c:v>41041</c:v>
                </c:pt>
                <c:pt idx="2855">
                  <c:v>41042</c:v>
                </c:pt>
                <c:pt idx="2856">
                  <c:v>41043</c:v>
                </c:pt>
                <c:pt idx="2857">
                  <c:v>41044</c:v>
                </c:pt>
                <c:pt idx="2858">
                  <c:v>41045</c:v>
                </c:pt>
                <c:pt idx="2859">
                  <c:v>41046</c:v>
                </c:pt>
                <c:pt idx="2860">
                  <c:v>41047</c:v>
                </c:pt>
                <c:pt idx="2861">
                  <c:v>41048</c:v>
                </c:pt>
                <c:pt idx="2862">
                  <c:v>41049</c:v>
                </c:pt>
                <c:pt idx="2863">
                  <c:v>41050</c:v>
                </c:pt>
                <c:pt idx="2864">
                  <c:v>41051</c:v>
                </c:pt>
                <c:pt idx="2865">
                  <c:v>41052</c:v>
                </c:pt>
                <c:pt idx="2866">
                  <c:v>41053</c:v>
                </c:pt>
                <c:pt idx="2867">
                  <c:v>41054</c:v>
                </c:pt>
                <c:pt idx="2868">
                  <c:v>41055</c:v>
                </c:pt>
                <c:pt idx="2869">
                  <c:v>41056</c:v>
                </c:pt>
                <c:pt idx="2870">
                  <c:v>41057</c:v>
                </c:pt>
                <c:pt idx="2871">
                  <c:v>41058</c:v>
                </c:pt>
                <c:pt idx="2872">
                  <c:v>41059</c:v>
                </c:pt>
                <c:pt idx="2873">
                  <c:v>41060</c:v>
                </c:pt>
                <c:pt idx="2874">
                  <c:v>41061</c:v>
                </c:pt>
                <c:pt idx="2875">
                  <c:v>41062</c:v>
                </c:pt>
                <c:pt idx="2876">
                  <c:v>41063</c:v>
                </c:pt>
                <c:pt idx="2877">
                  <c:v>41064</c:v>
                </c:pt>
                <c:pt idx="2878">
                  <c:v>41065</c:v>
                </c:pt>
                <c:pt idx="2879">
                  <c:v>41066</c:v>
                </c:pt>
                <c:pt idx="2880">
                  <c:v>41067</c:v>
                </c:pt>
                <c:pt idx="2881">
                  <c:v>41068</c:v>
                </c:pt>
                <c:pt idx="2882">
                  <c:v>41069</c:v>
                </c:pt>
                <c:pt idx="2883">
                  <c:v>41070</c:v>
                </c:pt>
                <c:pt idx="2884">
                  <c:v>41071</c:v>
                </c:pt>
                <c:pt idx="2885">
                  <c:v>41072</c:v>
                </c:pt>
                <c:pt idx="2886">
                  <c:v>41073</c:v>
                </c:pt>
                <c:pt idx="2887">
                  <c:v>41074</c:v>
                </c:pt>
                <c:pt idx="2888">
                  <c:v>41075</c:v>
                </c:pt>
                <c:pt idx="2889">
                  <c:v>41076</c:v>
                </c:pt>
                <c:pt idx="2890">
                  <c:v>41077</c:v>
                </c:pt>
                <c:pt idx="2891">
                  <c:v>41078</c:v>
                </c:pt>
                <c:pt idx="2892">
                  <c:v>41079</c:v>
                </c:pt>
                <c:pt idx="2893">
                  <c:v>41080</c:v>
                </c:pt>
                <c:pt idx="2894">
                  <c:v>41081</c:v>
                </c:pt>
                <c:pt idx="2895">
                  <c:v>41082</c:v>
                </c:pt>
                <c:pt idx="2896">
                  <c:v>41083</c:v>
                </c:pt>
                <c:pt idx="2897">
                  <c:v>41084</c:v>
                </c:pt>
                <c:pt idx="2898">
                  <c:v>41085</c:v>
                </c:pt>
                <c:pt idx="2899">
                  <c:v>41086</c:v>
                </c:pt>
                <c:pt idx="2900">
                  <c:v>41087</c:v>
                </c:pt>
                <c:pt idx="2901">
                  <c:v>41088</c:v>
                </c:pt>
                <c:pt idx="2902">
                  <c:v>41089</c:v>
                </c:pt>
                <c:pt idx="2903">
                  <c:v>41090</c:v>
                </c:pt>
                <c:pt idx="2904">
                  <c:v>41091</c:v>
                </c:pt>
                <c:pt idx="2905">
                  <c:v>41092</c:v>
                </c:pt>
                <c:pt idx="2906">
                  <c:v>41093</c:v>
                </c:pt>
                <c:pt idx="2907">
                  <c:v>41094</c:v>
                </c:pt>
                <c:pt idx="2908">
                  <c:v>41095</c:v>
                </c:pt>
                <c:pt idx="2909">
                  <c:v>41096</c:v>
                </c:pt>
                <c:pt idx="2910">
                  <c:v>41097</c:v>
                </c:pt>
                <c:pt idx="2911">
                  <c:v>41098</c:v>
                </c:pt>
                <c:pt idx="2912">
                  <c:v>41099</c:v>
                </c:pt>
                <c:pt idx="2913">
                  <c:v>41100</c:v>
                </c:pt>
                <c:pt idx="2914">
                  <c:v>41101</c:v>
                </c:pt>
                <c:pt idx="2915">
                  <c:v>41102</c:v>
                </c:pt>
                <c:pt idx="2916">
                  <c:v>41103</c:v>
                </c:pt>
                <c:pt idx="2917">
                  <c:v>41104</c:v>
                </c:pt>
                <c:pt idx="2918">
                  <c:v>41105</c:v>
                </c:pt>
                <c:pt idx="2919">
                  <c:v>41106</c:v>
                </c:pt>
                <c:pt idx="2920">
                  <c:v>41107</c:v>
                </c:pt>
                <c:pt idx="2921">
                  <c:v>41108</c:v>
                </c:pt>
                <c:pt idx="2922">
                  <c:v>41109</c:v>
                </c:pt>
                <c:pt idx="2923">
                  <c:v>41110</c:v>
                </c:pt>
                <c:pt idx="2924">
                  <c:v>41111</c:v>
                </c:pt>
                <c:pt idx="2925">
                  <c:v>41112</c:v>
                </c:pt>
                <c:pt idx="2926">
                  <c:v>41113</c:v>
                </c:pt>
                <c:pt idx="2927">
                  <c:v>41114</c:v>
                </c:pt>
                <c:pt idx="2928">
                  <c:v>41115</c:v>
                </c:pt>
                <c:pt idx="2929">
                  <c:v>41116</c:v>
                </c:pt>
                <c:pt idx="2930">
                  <c:v>41117</c:v>
                </c:pt>
                <c:pt idx="2931">
                  <c:v>41118</c:v>
                </c:pt>
                <c:pt idx="2932">
                  <c:v>41119</c:v>
                </c:pt>
                <c:pt idx="2933">
                  <c:v>41120</c:v>
                </c:pt>
                <c:pt idx="2934">
                  <c:v>41121</c:v>
                </c:pt>
                <c:pt idx="2935">
                  <c:v>41122</c:v>
                </c:pt>
                <c:pt idx="2936">
                  <c:v>41123</c:v>
                </c:pt>
                <c:pt idx="2937">
                  <c:v>41124</c:v>
                </c:pt>
                <c:pt idx="2938">
                  <c:v>41125</c:v>
                </c:pt>
                <c:pt idx="2939">
                  <c:v>41126</c:v>
                </c:pt>
                <c:pt idx="2940">
                  <c:v>41127</c:v>
                </c:pt>
                <c:pt idx="2941">
                  <c:v>41128</c:v>
                </c:pt>
                <c:pt idx="2942">
                  <c:v>41129</c:v>
                </c:pt>
                <c:pt idx="2943">
                  <c:v>41130</c:v>
                </c:pt>
                <c:pt idx="2944">
                  <c:v>41131</c:v>
                </c:pt>
                <c:pt idx="2945">
                  <c:v>41132</c:v>
                </c:pt>
                <c:pt idx="2946">
                  <c:v>41133</c:v>
                </c:pt>
                <c:pt idx="2947">
                  <c:v>41134</c:v>
                </c:pt>
                <c:pt idx="2948">
                  <c:v>41135</c:v>
                </c:pt>
                <c:pt idx="2949">
                  <c:v>41136</c:v>
                </c:pt>
                <c:pt idx="2950">
                  <c:v>41137</c:v>
                </c:pt>
                <c:pt idx="2951">
                  <c:v>41138</c:v>
                </c:pt>
                <c:pt idx="2952">
                  <c:v>41139</c:v>
                </c:pt>
                <c:pt idx="2953">
                  <c:v>41140</c:v>
                </c:pt>
                <c:pt idx="2954">
                  <c:v>41141</c:v>
                </c:pt>
                <c:pt idx="2955">
                  <c:v>41142</c:v>
                </c:pt>
                <c:pt idx="2956">
                  <c:v>41143</c:v>
                </c:pt>
                <c:pt idx="2957">
                  <c:v>41144</c:v>
                </c:pt>
                <c:pt idx="2958">
                  <c:v>41145</c:v>
                </c:pt>
                <c:pt idx="2959">
                  <c:v>41146</c:v>
                </c:pt>
                <c:pt idx="2960">
                  <c:v>41147</c:v>
                </c:pt>
                <c:pt idx="2961">
                  <c:v>41148</c:v>
                </c:pt>
                <c:pt idx="2962">
                  <c:v>41149</c:v>
                </c:pt>
                <c:pt idx="2963">
                  <c:v>41150</c:v>
                </c:pt>
                <c:pt idx="2964">
                  <c:v>41151</c:v>
                </c:pt>
                <c:pt idx="2965">
                  <c:v>41152</c:v>
                </c:pt>
                <c:pt idx="2966">
                  <c:v>41153</c:v>
                </c:pt>
                <c:pt idx="2967">
                  <c:v>41154</c:v>
                </c:pt>
                <c:pt idx="2968">
                  <c:v>41155</c:v>
                </c:pt>
                <c:pt idx="2969">
                  <c:v>41156</c:v>
                </c:pt>
                <c:pt idx="2970">
                  <c:v>41157</c:v>
                </c:pt>
                <c:pt idx="2971">
                  <c:v>41158</c:v>
                </c:pt>
                <c:pt idx="2972">
                  <c:v>41159</c:v>
                </c:pt>
                <c:pt idx="2973">
                  <c:v>41160</c:v>
                </c:pt>
                <c:pt idx="2974">
                  <c:v>41161</c:v>
                </c:pt>
                <c:pt idx="2975">
                  <c:v>41162</c:v>
                </c:pt>
                <c:pt idx="2976">
                  <c:v>41163</c:v>
                </c:pt>
                <c:pt idx="2977">
                  <c:v>41164</c:v>
                </c:pt>
                <c:pt idx="2978">
                  <c:v>41165</c:v>
                </c:pt>
                <c:pt idx="2979">
                  <c:v>41166</c:v>
                </c:pt>
                <c:pt idx="2980">
                  <c:v>41167</c:v>
                </c:pt>
                <c:pt idx="2981">
                  <c:v>41168</c:v>
                </c:pt>
                <c:pt idx="2982">
                  <c:v>41169</c:v>
                </c:pt>
                <c:pt idx="2983">
                  <c:v>41170</c:v>
                </c:pt>
                <c:pt idx="2984">
                  <c:v>41171</c:v>
                </c:pt>
                <c:pt idx="2985">
                  <c:v>41172</c:v>
                </c:pt>
                <c:pt idx="2986">
                  <c:v>41173</c:v>
                </c:pt>
                <c:pt idx="2987">
                  <c:v>41174</c:v>
                </c:pt>
                <c:pt idx="2988">
                  <c:v>41175</c:v>
                </c:pt>
                <c:pt idx="2989">
                  <c:v>41176</c:v>
                </c:pt>
                <c:pt idx="2990">
                  <c:v>41177</c:v>
                </c:pt>
                <c:pt idx="2991">
                  <c:v>41178</c:v>
                </c:pt>
                <c:pt idx="2992">
                  <c:v>41179</c:v>
                </c:pt>
                <c:pt idx="2993">
                  <c:v>41180</c:v>
                </c:pt>
                <c:pt idx="2994">
                  <c:v>41181</c:v>
                </c:pt>
                <c:pt idx="2995">
                  <c:v>41182</c:v>
                </c:pt>
                <c:pt idx="2996">
                  <c:v>41183</c:v>
                </c:pt>
                <c:pt idx="2997">
                  <c:v>41184</c:v>
                </c:pt>
                <c:pt idx="2998">
                  <c:v>41185</c:v>
                </c:pt>
                <c:pt idx="2999">
                  <c:v>41186</c:v>
                </c:pt>
                <c:pt idx="3000">
                  <c:v>41187</c:v>
                </c:pt>
                <c:pt idx="3001">
                  <c:v>41188</c:v>
                </c:pt>
                <c:pt idx="3002">
                  <c:v>41189</c:v>
                </c:pt>
                <c:pt idx="3003">
                  <c:v>41190</c:v>
                </c:pt>
                <c:pt idx="3004">
                  <c:v>41191</c:v>
                </c:pt>
                <c:pt idx="3005">
                  <c:v>41192</c:v>
                </c:pt>
                <c:pt idx="3006">
                  <c:v>41193</c:v>
                </c:pt>
                <c:pt idx="3007">
                  <c:v>41194</c:v>
                </c:pt>
                <c:pt idx="3008">
                  <c:v>41195</c:v>
                </c:pt>
                <c:pt idx="3009">
                  <c:v>41196</c:v>
                </c:pt>
                <c:pt idx="3010">
                  <c:v>41197</c:v>
                </c:pt>
                <c:pt idx="3011">
                  <c:v>41198</c:v>
                </c:pt>
                <c:pt idx="3012">
                  <c:v>41199</c:v>
                </c:pt>
                <c:pt idx="3013">
                  <c:v>41200</c:v>
                </c:pt>
                <c:pt idx="3014">
                  <c:v>41201</c:v>
                </c:pt>
                <c:pt idx="3015">
                  <c:v>41202</c:v>
                </c:pt>
                <c:pt idx="3016">
                  <c:v>41203</c:v>
                </c:pt>
                <c:pt idx="3017">
                  <c:v>41204</c:v>
                </c:pt>
                <c:pt idx="3018">
                  <c:v>41205</c:v>
                </c:pt>
                <c:pt idx="3019">
                  <c:v>41206</c:v>
                </c:pt>
                <c:pt idx="3020">
                  <c:v>41207</c:v>
                </c:pt>
                <c:pt idx="3021">
                  <c:v>41208</c:v>
                </c:pt>
                <c:pt idx="3022">
                  <c:v>41209</c:v>
                </c:pt>
                <c:pt idx="3023">
                  <c:v>41210</c:v>
                </c:pt>
                <c:pt idx="3024">
                  <c:v>41211</c:v>
                </c:pt>
                <c:pt idx="3025">
                  <c:v>41212</c:v>
                </c:pt>
                <c:pt idx="3026">
                  <c:v>41213</c:v>
                </c:pt>
                <c:pt idx="3027">
                  <c:v>41214</c:v>
                </c:pt>
                <c:pt idx="3028">
                  <c:v>41215</c:v>
                </c:pt>
                <c:pt idx="3029">
                  <c:v>41216</c:v>
                </c:pt>
                <c:pt idx="3030">
                  <c:v>41217</c:v>
                </c:pt>
                <c:pt idx="3031">
                  <c:v>41218</c:v>
                </c:pt>
                <c:pt idx="3032">
                  <c:v>41219</c:v>
                </c:pt>
                <c:pt idx="3033">
                  <c:v>41220</c:v>
                </c:pt>
                <c:pt idx="3034">
                  <c:v>41221</c:v>
                </c:pt>
                <c:pt idx="3035">
                  <c:v>41222</c:v>
                </c:pt>
                <c:pt idx="3036">
                  <c:v>41223</c:v>
                </c:pt>
                <c:pt idx="3037">
                  <c:v>41224</c:v>
                </c:pt>
                <c:pt idx="3038">
                  <c:v>41225</c:v>
                </c:pt>
                <c:pt idx="3039">
                  <c:v>41226</c:v>
                </c:pt>
                <c:pt idx="3040">
                  <c:v>41227</c:v>
                </c:pt>
                <c:pt idx="3041">
                  <c:v>41228</c:v>
                </c:pt>
                <c:pt idx="3042">
                  <c:v>41229</c:v>
                </c:pt>
                <c:pt idx="3043">
                  <c:v>41230</c:v>
                </c:pt>
                <c:pt idx="3044">
                  <c:v>41231</c:v>
                </c:pt>
                <c:pt idx="3045">
                  <c:v>41232</c:v>
                </c:pt>
                <c:pt idx="3046">
                  <c:v>41233</c:v>
                </c:pt>
                <c:pt idx="3047">
                  <c:v>41234</c:v>
                </c:pt>
                <c:pt idx="3048">
                  <c:v>41235</c:v>
                </c:pt>
                <c:pt idx="3049">
                  <c:v>41236</c:v>
                </c:pt>
                <c:pt idx="3050">
                  <c:v>41237</c:v>
                </c:pt>
                <c:pt idx="3051">
                  <c:v>41238</c:v>
                </c:pt>
                <c:pt idx="3052">
                  <c:v>41239</c:v>
                </c:pt>
                <c:pt idx="3053">
                  <c:v>41240</c:v>
                </c:pt>
                <c:pt idx="3054">
                  <c:v>41241</c:v>
                </c:pt>
                <c:pt idx="3055">
                  <c:v>41242</c:v>
                </c:pt>
                <c:pt idx="3056">
                  <c:v>41243</c:v>
                </c:pt>
                <c:pt idx="3057">
                  <c:v>41244</c:v>
                </c:pt>
                <c:pt idx="3058">
                  <c:v>41245</c:v>
                </c:pt>
                <c:pt idx="3059">
                  <c:v>41246</c:v>
                </c:pt>
                <c:pt idx="3060">
                  <c:v>41247</c:v>
                </c:pt>
                <c:pt idx="3061">
                  <c:v>41248</c:v>
                </c:pt>
                <c:pt idx="3062">
                  <c:v>41249</c:v>
                </c:pt>
                <c:pt idx="3063">
                  <c:v>41250</c:v>
                </c:pt>
                <c:pt idx="3064">
                  <c:v>41251</c:v>
                </c:pt>
                <c:pt idx="3065">
                  <c:v>41252</c:v>
                </c:pt>
                <c:pt idx="3066">
                  <c:v>41253</c:v>
                </c:pt>
                <c:pt idx="3067">
                  <c:v>41254</c:v>
                </c:pt>
                <c:pt idx="3068">
                  <c:v>41255</c:v>
                </c:pt>
                <c:pt idx="3069">
                  <c:v>41256</c:v>
                </c:pt>
                <c:pt idx="3070">
                  <c:v>41257</c:v>
                </c:pt>
                <c:pt idx="3071">
                  <c:v>41258</c:v>
                </c:pt>
                <c:pt idx="3072">
                  <c:v>41259</c:v>
                </c:pt>
                <c:pt idx="3073">
                  <c:v>41260</c:v>
                </c:pt>
                <c:pt idx="3074">
                  <c:v>41261</c:v>
                </c:pt>
                <c:pt idx="3075">
                  <c:v>41262</c:v>
                </c:pt>
                <c:pt idx="3076">
                  <c:v>41263</c:v>
                </c:pt>
                <c:pt idx="3077">
                  <c:v>41264</c:v>
                </c:pt>
                <c:pt idx="3078">
                  <c:v>41265</c:v>
                </c:pt>
                <c:pt idx="3079">
                  <c:v>41266</c:v>
                </c:pt>
                <c:pt idx="3080">
                  <c:v>41267</c:v>
                </c:pt>
                <c:pt idx="3081">
                  <c:v>41268</c:v>
                </c:pt>
                <c:pt idx="3082">
                  <c:v>41269</c:v>
                </c:pt>
                <c:pt idx="3083">
                  <c:v>41270</c:v>
                </c:pt>
                <c:pt idx="3084">
                  <c:v>41271</c:v>
                </c:pt>
                <c:pt idx="3085">
                  <c:v>41272</c:v>
                </c:pt>
                <c:pt idx="3086">
                  <c:v>41273</c:v>
                </c:pt>
                <c:pt idx="3087">
                  <c:v>41274</c:v>
                </c:pt>
                <c:pt idx="3088">
                  <c:v>41275</c:v>
                </c:pt>
                <c:pt idx="3089">
                  <c:v>41276</c:v>
                </c:pt>
                <c:pt idx="3090">
                  <c:v>41277</c:v>
                </c:pt>
                <c:pt idx="3091">
                  <c:v>41278</c:v>
                </c:pt>
                <c:pt idx="3092">
                  <c:v>41279</c:v>
                </c:pt>
                <c:pt idx="3093">
                  <c:v>41280</c:v>
                </c:pt>
                <c:pt idx="3094">
                  <c:v>41281</c:v>
                </c:pt>
                <c:pt idx="3095">
                  <c:v>41282</c:v>
                </c:pt>
                <c:pt idx="3096">
                  <c:v>41283</c:v>
                </c:pt>
                <c:pt idx="3097">
                  <c:v>41284</c:v>
                </c:pt>
                <c:pt idx="3098">
                  <c:v>41285</c:v>
                </c:pt>
                <c:pt idx="3099">
                  <c:v>41286</c:v>
                </c:pt>
                <c:pt idx="3100">
                  <c:v>41287</c:v>
                </c:pt>
                <c:pt idx="3101">
                  <c:v>41288</c:v>
                </c:pt>
                <c:pt idx="3102">
                  <c:v>41289</c:v>
                </c:pt>
                <c:pt idx="3103">
                  <c:v>41290</c:v>
                </c:pt>
                <c:pt idx="3104">
                  <c:v>41291</c:v>
                </c:pt>
                <c:pt idx="3105">
                  <c:v>41292</c:v>
                </c:pt>
                <c:pt idx="3106">
                  <c:v>41293</c:v>
                </c:pt>
                <c:pt idx="3107">
                  <c:v>41294</c:v>
                </c:pt>
                <c:pt idx="3108">
                  <c:v>41295</c:v>
                </c:pt>
                <c:pt idx="3109">
                  <c:v>41296</c:v>
                </c:pt>
                <c:pt idx="3110">
                  <c:v>41297</c:v>
                </c:pt>
                <c:pt idx="3111">
                  <c:v>41298</c:v>
                </c:pt>
                <c:pt idx="3112">
                  <c:v>41299</c:v>
                </c:pt>
                <c:pt idx="3113">
                  <c:v>41300</c:v>
                </c:pt>
                <c:pt idx="3114">
                  <c:v>41301</c:v>
                </c:pt>
                <c:pt idx="3115">
                  <c:v>41302</c:v>
                </c:pt>
                <c:pt idx="3116">
                  <c:v>41303</c:v>
                </c:pt>
                <c:pt idx="3117">
                  <c:v>41304</c:v>
                </c:pt>
                <c:pt idx="3118">
                  <c:v>41305</c:v>
                </c:pt>
                <c:pt idx="3119">
                  <c:v>41306</c:v>
                </c:pt>
                <c:pt idx="3120">
                  <c:v>41307</c:v>
                </c:pt>
                <c:pt idx="3121">
                  <c:v>41308</c:v>
                </c:pt>
                <c:pt idx="3122">
                  <c:v>41309</c:v>
                </c:pt>
                <c:pt idx="3123">
                  <c:v>41310</c:v>
                </c:pt>
                <c:pt idx="3124">
                  <c:v>41311</c:v>
                </c:pt>
                <c:pt idx="3125">
                  <c:v>41312</c:v>
                </c:pt>
                <c:pt idx="3126">
                  <c:v>41313</c:v>
                </c:pt>
                <c:pt idx="3127">
                  <c:v>41314</c:v>
                </c:pt>
                <c:pt idx="3128">
                  <c:v>41315</c:v>
                </c:pt>
                <c:pt idx="3129">
                  <c:v>41316</c:v>
                </c:pt>
                <c:pt idx="3130">
                  <c:v>41317</c:v>
                </c:pt>
                <c:pt idx="3131">
                  <c:v>41318</c:v>
                </c:pt>
                <c:pt idx="3132">
                  <c:v>41319</c:v>
                </c:pt>
                <c:pt idx="3133">
                  <c:v>41320</c:v>
                </c:pt>
                <c:pt idx="3134">
                  <c:v>41321</c:v>
                </c:pt>
                <c:pt idx="3135">
                  <c:v>41322</c:v>
                </c:pt>
                <c:pt idx="3136">
                  <c:v>41323</c:v>
                </c:pt>
                <c:pt idx="3137">
                  <c:v>41324</c:v>
                </c:pt>
                <c:pt idx="3138">
                  <c:v>41325</c:v>
                </c:pt>
                <c:pt idx="3139">
                  <c:v>41326</c:v>
                </c:pt>
                <c:pt idx="3140">
                  <c:v>41327</c:v>
                </c:pt>
                <c:pt idx="3141">
                  <c:v>41328</c:v>
                </c:pt>
                <c:pt idx="3142">
                  <c:v>41329</c:v>
                </c:pt>
                <c:pt idx="3143">
                  <c:v>41330</c:v>
                </c:pt>
                <c:pt idx="3144">
                  <c:v>41331</c:v>
                </c:pt>
                <c:pt idx="3145">
                  <c:v>41332</c:v>
                </c:pt>
                <c:pt idx="3146">
                  <c:v>41333</c:v>
                </c:pt>
                <c:pt idx="3147">
                  <c:v>41334</c:v>
                </c:pt>
                <c:pt idx="3148">
                  <c:v>41335</c:v>
                </c:pt>
                <c:pt idx="3149">
                  <c:v>41336</c:v>
                </c:pt>
                <c:pt idx="3150">
                  <c:v>41337</c:v>
                </c:pt>
                <c:pt idx="3151">
                  <c:v>41338</c:v>
                </c:pt>
                <c:pt idx="3152">
                  <c:v>41339</c:v>
                </c:pt>
                <c:pt idx="3153">
                  <c:v>41340</c:v>
                </c:pt>
                <c:pt idx="3154">
                  <c:v>41341</c:v>
                </c:pt>
                <c:pt idx="3155">
                  <c:v>41342</c:v>
                </c:pt>
                <c:pt idx="3156">
                  <c:v>41343</c:v>
                </c:pt>
                <c:pt idx="3157">
                  <c:v>41344</c:v>
                </c:pt>
                <c:pt idx="3158">
                  <c:v>41345</c:v>
                </c:pt>
                <c:pt idx="3159">
                  <c:v>41346</c:v>
                </c:pt>
                <c:pt idx="3160">
                  <c:v>41347</c:v>
                </c:pt>
                <c:pt idx="3161">
                  <c:v>41348</c:v>
                </c:pt>
                <c:pt idx="3162">
                  <c:v>41349</c:v>
                </c:pt>
                <c:pt idx="3163">
                  <c:v>41350</c:v>
                </c:pt>
                <c:pt idx="3164">
                  <c:v>41351</c:v>
                </c:pt>
                <c:pt idx="3165">
                  <c:v>41352</c:v>
                </c:pt>
                <c:pt idx="3166">
                  <c:v>41353</c:v>
                </c:pt>
                <c:pt idx="3167">
                  <c:v>41354</c:v>
                </c:pt>
                <c:pt idx="3168">
                  <c:v>41355</c:v>
                </c:pt>
                <c:pt idx="3169">
                  <c:v>41356</c:v>
                </c:pt>
                <c:pt idx="3170">
                  <c:v>41357</c:v>
                </c:pt>
                <c:pt idx="3171">
                  <c:v>41358</c:v>
                </c:pt>
                <c:pt idx="3172">
                  <c:v>41359</c:v>
                </c:pt>
                <c:pt idx="3173">
                  <c:v>41360</c:v>
                </c:pt>
                <c:pt idx="3174">
                  <c:v>41361</c:v>
                </c:pt>
                <c:pt idx="3175">
                  <c:v>41362</c:v>
                </c:pt>
                <c:pt idx="3176">
                  <c:v>41363</c:v>
                </c:pt>
                <c:pt idx="3177">
                  <c:v>41364</c:v>
                </c:pt>
                <c:pt idx="3178">
                  <c:v>41365</c:v>
                </c:pt>
                <c:pt idx="3179">
                  <c:v>41366</c:v>
                </c:pt>
                <c:pt idx="3180">
                  <c:v>41367</c:v>
                </c:pt>
                <c:pt idx="3181">
                  <c:v>41368</c:v>
                </c:pt>
                <c:pt idx="3182">
                  <c:v>41369</c:v>
                </c:pt>
                <c:pt idx="3183">
                  <c:v>41370</c:v>
                </c:pt>
                <c:pt idx="3184">
                  <c:v>41371</c:v>
                </c:pt>
                <c:pt idx="3185">
                  <c:v>41372</c:v>
                </c:pt>
                <c:pt idx="3186">
                  <c:v>41373</c:v>
                </c:pt>
                <c:pt idx="3187">
                  <c:v>41374</c:v>
                </c:pt>
                <c:pt idx="3188">
                  <c:v>41375</c:v>
                </c:pt>
                <c:pt idx="3189">
                  <c:v>41376</c:v>
                </c:pt>
                <c:pt idx="3190">
                  <c:v>41377</c:v>
                </c:pt>
                <c:pt idx="3191">
                  <c:v>41378</c:v>
                </c:pt>
                <c:pt idx="3192">
                  <c:v>41379</c:v>
                </c:pt>
                <c:pt idx="3193">
                  <c:v>41380</c:v>
                </c:pt>
                <c:pt idx="3194">
                  <c:v>41381</c:v>
                </c:pt>
                <c:pt idx="3195">
                  <c:v>41382</c:v>
                </c:pt>
                <c:pt idx="3196">
                  <c:v>41383</c:v>
                </c:pt>
                <c:pt idx="3197">
                  <c:v>41384</c:v>
                </c:pt>
                <c:pt idx="3198">
                  <c:v>41385</c:v>
                </c:pt>
                <c:pt idx="3199">
                  <c:v>41386</c:v>
                </c:pt>
                <c:pt idx="3200">
                  <c:v>41387</c:v>
                </c:pt>
                <c:pt idx="3201">
                  <c:v>41388</c:v>
                </c:pt>
                <c:pt idx="3202">
                  <c:v>41389</c:v>
                </c:pt>
                <c:pt idx="3203">
                  <c:v>41390</c:v>
                </c:pt>
                <c:pt idx="3204">
                  <c:v>41391</c:v>
                </c:pt>
                <c:pt idx="3205">
                  <c:v>41392</c:v>
                </c:pt>
                <c:pt idx="3206">
                  <c:v>41393</c:v>
                </c:pt>
                <c:pt idx="3207">
                  <c:v>41394</c:v>
                </c:pt>
                <c:pt idx="3208">
                  <c:v>41395</c:v>
                </c:pt>
                <c:pt idx="3209">
                  <c:v>41396</c:v>
                </c:pt>
                <c:pt idx="3210">
                  <c:v>41397</c:v>
                </c:pt>
                <c:pt idx="3211">
                  <c:v>41398</c:v>
                </c:pt>
                <c:pt idx="3212">
                  <c:v>41399</c:v>
                </c:pt>
                <c:pt idx="3213">
                  <c:v>41400</c:v>
                </c:pt>
                <c:pt idx="3214">
                  <c:v>41401</c:v>
                </c:pt>
                <c:pt idx="3215">
                  <c:v>41402</c:v>
                </c:pt>
                <c:pt idx="3216">
                  <c:v>41403</c:v>
                </c:pt>
                <c:pt idx="3217">
                  <c:v>41404</c:v>
                </c:pt>
                <c:pt idx="3218">
                  <c:v>41405</c:v>
                </c:pt>
                <c:pt idx="3219">
                  <c:v>41406</c:v>
                </c:pt>
                <c:pt idx="3220">
                  <c:v>41407</c:v>
                </c:pt>
                <c:pt idx="3221">
                  <c:v>41408</c:v>
                </c:pt>
                <c:pt idx="3222">
                  <c:v>41409</c:v>
                </c:pt>
                <c:pt idx="3223">
                  <c:v>41410</c:v>
                </c:pt>
                <c:pt idx="3224">
                  <c:v>41411</c:v>
                </c:pt>
                <c:pt idx="3225">
                  <c:v>41412</c:v>
                </c:pt>
                <c:pt idx="3226">
                  <c:v>41413</c:v>
                </c:pt>
                <c:pt idx="3227">
                  <c:v>41414</c:v>
                </c:pt>
                <c:pt idx="3228">
                  <c:v>41415</c:v>
                </c:pt>
                <c:pt idx="3229">
                  <c:v>41416</c:v>
                </c:pt>
                <c:pt idx="3230">
                  <c:v>41417</c:v>
                </c:pt>
                <c:pt idx="3231">
                  <c:v>41418</c:v>
                </c:pt>
                <c:pt idx="3232">
                  <c:v>41419</c:v>
                </c:pt>
                <c:pt idx="3233">
                  <c:v>41420</c:v>
                </c:pt>
                <c:pt idx="3234">
                  <c:v>41421</c:v>
                </c:pt>
                <c:pt idx="3235">
                  <c:v>41422</c:v>
                </c:pt>
                <c:pt idx="3236">
                  <c:v>41423</c:v>
                </c:pt>
                <c:pt idx="3237">
                  <c:v>41424</c:v>
                </c:pt>
                <c:pt idx="3238">
                  <c:v>41425</c:v>
                </c:pt>
                <c:pt idx="3239">
                  <c:v>41426</c:v>
                </c:pt>
                <c:pt idx="3240">
                  <c:v>41427</c:v>
                </c:pt>
                <c:pt idx="3241">
                  <c:v>41428</c:v>
                </c:pt>
                <c:pt idx="3242">
                  <c:v>41429</c:v>
                </c:pt>
                <c:pt idx="3243">
                  <c:v>41430</c:v>
                </c:pt>
                <c:pt idx="3244">
                  <c:v>41431</c:v>
                </c:pt>
                <c:pt idx="3245">
                  <c:v>41432</c:v>
                </c:pt>
                <c:pt idx="3246">
                  <c:v>41433</c:v>
                </c:pt>
                <c:pt idx="3247">
                  <c:v>41434</c:v>
                </c:pt>
                <c:pt idx="3248">
                  <c:v>41435</c:v>
                </c:pt>
                <c:pt idx="3249">
                  <c:v>41436</c:v>
                </c:pt>
                <c:pt idx="3250">
                  <c:v>41437</c:v>
                </c:pt>
                <c:pt idx="3251">
                  <c:v>41438</c:v>
                </c:pt>
                <c:pt idx="3252">
                  <c:v>41439</c:v>
                </c:pt>
                <c:pt idx="3253">
                  <c:v>41440</c:v>
                </c:pt>
                <c:pt idx="3254">
                  <c:v>41441</c:v>
                </c:pt>
                <c:pt idx="3255">
                  <c:v>41442</c:v>
                </c:pt>
                <c:pt idx="3256">
                  <c:v>41443</c:v>
                </c:pt>
                <c:pt idx="3257">
                  <c:v>41444</c:v>
                </c:pt>
                <c:pt idx="3258">
                  <c:v>41445</c:v>
                </c:pt>
                <c:pt idx="3259">
                  <c:v>41446</c:v>
                </c:pt>
                <c:pt idx="3260">
                  <c:v>41447</c:v>
                </c:pt>
                <c:pt idx="3261">
                  <c:v>41448</c:v>
                </c:pt>
                <c:pt idx="3262">
                  <c:v>41449</c:v>
                </c:pt>
                <c:pt idx="3263">
                  <c:v>41450</c:v>
                </c:pt>
                <c:pt idx="3264">
                  <c:v>41451</c:v>
                </c:pt>
                <c:pt idx="3265">
                  <c:v>41452</c:v>
                </c:pt>
                <c:pt idx="3266">
                  <c:v>41453</c:v>
                </c:pt>
                <c:pt idx="3267">
                  <c:v>41454</c:v>
                </c:pt>
                <c:pt idx="3268">
                  <c:v>41455</c:v>
                </c:pt>
                <c:pt idx="3269">
                  <c:v>41456</c:v>
                </c:pt>
                <c:pt idx="3270">
                  <c:v>41457</c:v>
                </c:pt>
                <c:pt idx="3271">
                  <c:v>41458</c:v>
                </c:pt>
                <c:pt idx="3272">
                  <c:v>41459</c:v>
                </c:pt>
                <c:pt idx="3273">
                  <c:v>41460</c:v>
                </c:pt>
                <c:pt idx="3274">
                  <c:v>41461</c:v>
                </c:pt>
                <c:pt idx="3275">
                  <c:v>41462</c:v>
                </c:pt>
                <c:pt idx="3276">
                  <c:v>41463</c:v>
                </c:pt>
                <c:pt idx="3277">
                  <c:v>41464</c:v>
                </c:pt>
                <c:pt idx="3278">
                  <c:v>41465</c:v>
                </c:pt>
                <c:pt idx="3279">
                  <c:v>41466</c:v>
                </c:pt>
                <c:pt idx="3280">
                  <c:v>41467</c:v>
                </c:pt>
                <c:pt idx="3281">
                  <c:v>41468</c:v>
                </c:pt>
                <c:pt idx="3282">
                  <c:v>41469</c:v>
                </c:pt>
                <c:pt idx="3283">
                  <c:v>41470</c:v>
                </c:pt>
                <c:pt idx="3284">
                  <c:v>41471</c:v>
                </c:pt>
                <c:pt idx="3285">
                  <c:v>41472</c:v>
                </c:pt>
                <c:pt idx="3286">
                  <c:v>41473</c:v>
                </c:pt>
                <c:pt idx="3287">
                  <c:v>41474</c:v>
                </c:pt>
                <c:pt idx="3288">
                  <c:v>41475</c:v>
                </c:pt>
                <c:pt idx="3289">
                  <c:v>41476</c:v>
                </c:pt>
                <c:pt idx="3290">
                  <c:v>41477</c:v>
                </c:pt>
                <c:pt idx="3291">
                  <c:v>41478</c:v>
                </c:pt>
                <c:pt idx="3292">
                  <c:v>41479</c:v>
                </c:pt>
                <c:pt idx="3293">
                  <c:v>41480</c:v>
                </c:pt>
                <c:pt idx="3294">
                  <c:v>41481</c:v>
                </c:pt>
                <c:pt idx="3295">
                  <c:v>41482</c:v>
                </c:pt>
                <c:pt idx="3296">
                  <c:v>41483</c:v>
                </c:pt>
                <c:pt idx="3297">
                  <c:v>41484</c:v>
                </c:pt>
                <c:pt idx="3298">
                  <c:v>41485</c:v>
                </c:pt>
                <c:pt idx="3299">
                  <c:v>41486</c:v>
                </c:pt>
                <c:pt idx="3300">
                  <c:v>41487</c:v>
                </c:pt>
                <c:pt idx="3301">
                  <c:v>41488</c:v>
                </c:pt>
                <c:pt idx="3302">
                  <c:v>41489</c:v>
                </c:pt>
                <c:pt idx="3303">
                  <c:v>41490</c:v>
                </c:pt>
                <c:pt idx="3304">
                  <c:v>41491</c:v>
                </c:pt>
                <c:pt idx="3305">
                  <c:v>41492</c:v>
                </c:pt>
                <c:pt idx="3306">
                  <c:v>41493</c:v>
                </c:pt>
                <c:pt idx="3307">
                  <c:v>41494</c:v>
                </c:pt>
                <c:pt idx="3308">
                  <c:v>41495</c:v>
                </c:pt>
                <c:pt idx="3309">
                  <c:v>41496</c:v>
                </c:pt>
                <c:pt idx="3310">
                  <c:v>41497</c:v>
                </c:pt>
                <c:pt idx="3311">
                  <c:v>41498</c:v>
                </c:pt>
                <c:pt idx="3312">
                  <c:v>41499</c:v>
                </c:pt>
                <c:pt idx="3313">
                  <c:v>41500</c:v>
                </c:pt>
                <c:pt idx="3314">
                  <c:v>41501</c:v>
                </c:pt>
                <c:pt idx="3315">
                  <c:v>41502</c:v>
                </c:pt>
                <c:pt idx="3316">
                  <c:v>41503</c:v>
                </c:pt>
                <c:pt idx="3317">
                  <c:v>41504</c:v>
                </c:pt>
                <c:pt idx="3318">
                  <c:v>41505</c:v>
                </c:pt>
                <c:pt idx="3319">
                  <c:v>41506</c:v>
                </c:pt>
                <c:pt idx="3320">
                  <c:v>41507</c:v>
                </c:pt>
                <c:pt idx="3321">
                  <c:v>41508</c:v>
                </c:pt>
                <c:pt idx="3322">
                  <c:v>41509</c:v>
                </c:pt>
                <c:pt idx="3323">
                  <c:v>41510</c:v>
                </c:pt>
                <c:pt idx="3324">
                  <c:v>41511</c:v>
                </c:pt>
                <c:pt idx="3325">
                  <c:v>41512</c:v>
                </c:pt>
                <c:pt idx="3326">
                  <c:v>41513</c:v>
                </c:pt>
                <c:pt idx="3327">
                  <c:v>41514</c:v>
                </c:pt>
                <c:pt idx="3328">
                  <c:v>41515</c:v>
                </c:pt>
                <c:pt idx="3329">
                  <c:v>41516</c:v>
                </c:pt>
                <c:pt idx="3330">
                  <c:v>41517</c:v>
                </c:pt>
                <c:pt idx="3331">
                  <c:v>41518</c:v>
                </c:pt>
                <c:pt idx="3332">
                  <c:v>41519</c:v>
                </c:pt>
                <c:pt idx="3333">
                  <c:v>41520</c:v>
                </c:pt>
                <c:pt idx="3334">
                  <c:v>41521</c:v>
                </c:pt>
                <c:pt idx="3335">
                  <c:v>41522</c:v>
                </c:pt>
                <c:pt idx="3336">
                  <c:v>41523</c:v>
                </c:pt>
                <c:pt idx="3337">
                  <c:v>41524</c:v>
                </c:pt>
                <c:pt idx="3338">
                  <c:v>41525</c:v>
                </c:pt>
                <c:pt idx="3339">
                  <c:v>41526</c:v>
                </c:pt>
                <c:pt idx="3340">
                  <c:v>41527</c:v>
                </c:pt>
                <c:pt idx="3341">
                  <c:v>41528</c:v>
                </c:pt>
                <c:pt idx="3342">
                  <c:v>41529</c:v>
                </c:pt>
                <c:pt idx="3343">
                  <c:v>41530</c:v>
                </c:pt>
                <c:pt idx="3344">
                  <c:v>41531</c:v>
                </c:pt>
                <c:pt idx="3345">
                  <c:v>41532</c:v>
                </c:pt>
                <c:pt idx="3346">
                  <c:v>41533</c:v>
                </c:pt>
                <c:pt idx="3347">
                  <c:v>41534</c:v>
                </c:pt>
                <c:pt idx="3348">
                  <c:v>41535</c:v>
                </c:pt>
                <c:pt idx="3349">
                  <c:v>41536</c:v>
                </c:pt>
                <c:pt idx="3350">
                  <c:v>41537</c:v>
                </c:pt>
                <c:pt idx="3351">
                  <c:v>41538</c:v>
                </c:pt>
                <c:pt idx="3352">
                  <c:v>41539</c:v>
                </c:pt>
                <c:pt idx="3353">
                  <c:v>41540</c:v>
                </c:pt>
                <c:pt idx="3354">
                  <c:v>41541</c:v>
                </c:pt>
                <c:pt idx="3355">
                  <c:v>41542</c:v>
                </c:pt>
                <c:pt idx="3356">
                  <c:v>41543</c:v>
                </c:pt>
                <c:pt idx="3357">
                  <c:v>41544</c:v>
                </c:pt>
                <c:pt idx="3358">
                  <c:v>41545</c:v>
                </c:pt>
                <c:pt idx="3359">
                  <c:v>41546</c:v>
                </c:pt>
                <c:pt idx="3360">
                  <c:v>41547</c:v>
                </c:pt>
                <c:pt idx="3361">
                  <c:v>41548</c:v>
                </c:pt>
                <c:pt idx="3362">
                  <c:v>41549</c:v>
                </c:pt>
                <c:pt idx="3363">
                  <c:v>41550</c:v>
                </c:pt>
                <c:pt idx="3364">
                  <c:v>41551</c:v>
                </c:pt>
                <c:pt idx="3365">
                  <c:v>41552</c:v>
                </c:pt>
                <c:pt idx="3366">
                  <c:v>41553</c:v>
                </c:pt>
                <c:pt idx="3367">
                  <c:v>41554</c:v>
                </c:pt>
                <c:pt idx="3368">
                  <c:v>41555</c:v>
                </c:pt>
                <c:pt idx="3369">
                  <c:v>41556</c:v>
                </c:pt>
                <c:pt idx="3370">
                  <c:v>41557</c:v>
                </c:pt>
                <c:pt idx="3371">
                  <c:v>41558</c:v>
                </c:pt>
                <c:pt idx="3372">
                  <c:v>41559</c:v>
                </c:pt>
                <c:pt idx="3373">
                  <c:v>41560</c:v>
                </c:pt>
                <c:pt idx="3374">
                  <c:v>41561</c:v>
                </c:pt>
                <c:pt idx="3375">
                  <c:v>41562</c:v>
                </c:pt>
                <c:pt idx="3376">
                  <c:v>41563</c:v>
                </c:pt>
                <c:pt idx="3377">
                  <c:v>41564</c:v>
                </c:pt>
                <c:pt idx="3378">
                  <c:v>41565</c:v>
                </c:pt>
                <c:pt idx="3379">
                  <c:v>41566</c:v>
                </c:pt>
                <c:pt idx="3380">
                  <c:v>41567</c:v>
                </c:pt>
                <c:pt idx="3381">
                  <c:v>41568</c:v>
                </c:pt>
                <c:pt idx="3382">
                  <c:v>41569</c:v>
                </c:pt>
                <c:pt idx="3383">
                  <c:v>41570</c:v>
                </c:pt>
                <c:pt idx="3384">
                  <c:v>41571</c:v>
                </c:pt>
                <c:pt idx="3385">
                  <c:v>41572</c:v>
                </c:pt>
                <c:pt idx="3386">
                  <c:v>41573</c:v>
                </c:pt>
                <c:pt idx="3387">
                  <c:v>41574</c:v>
                </c:pt>
                <c:pt idx="3388">
                  <c:v>41575</c:v>
                </c:pt>
                <c:pt idx="3389">
                  <c:v>41576</c:v>
                </c:pt>
                <c:pt idx="3390">
                  <c:v>41577</c:v>
                </c:pt>
                <c:pt idx="3391">
                  <c:v>41578</c:v>
                </c:pt>
                <c:pt idx="3392">
                  <c:v>41579</c:v>
                </c:pt>
                <c:pt idx="3393">
                  <c:v>41580</c:v>
                </c:pt>
                <c:pt idx="3394">
                  <c:v>41581</c:v>
                </c:pt>
                <c:pt idx="3395">
                  <c:v>41582</c:v>
                </c:pt>
                <c:pt idx="3396">
                  <c:v>41583</c:v>
                </c:pt>
                <c:pt idx="3397">
                  <c:v>41584</c:v>
                </c:pt>
                <c:pt idx="3398">
                  <c:v>41585</c:v>
                </c:pt>
                <c:pt idx="3399">
                  <c:v>41586</c:v>
                </c:pt>
                <c:pt idx="3400">
                  <c:v>41587</c:v>
                </c:pt>
                <c:pt idx="3401">
                  <c:v>41588</c:v>
                </c:pt>
                <c:pt idx="3402">
                  <c:v>41589</c:v>
                </c:pt>
                <c:pt idx="3403">
                  <c:v>41590</c:v>
                </c:pt>
                <c:pt idx="3404">
                  <c:v>41591</c:v>
                </c:pt>
                <c:pt idx="3405">
                  <c:v>41592</c:v>
                </c:pt>
                <c:pt idx="3406">
                  <c:v>41593</c:v>
                </c:pt>
                <c:pt idx="3407">
                  <c:v>41594</c:v>
                </c:pt>
                <c:pt idx="3408">
                  <c:v>41595</c:v>
                </c:pt>
                <c:pt idx="3409">
                  <c:v>41596</c:v>
                </c:pt>
                <c:pt idx="3410">
                  <c:v>41597</c:v>
                </c:pt>
                <c:pt idx="3411">
                  <c:v>41598</c:v>
                </c:pt>
                <c:pt idx="3412">
                  <c:v>41599</c:v>
                </c:pt>
                <c:pt idx="3413">
                  <c:v>41600</c:v>
                </c:pt>
                <c:pt idx="3414">
                  <c:v>41601</c:v>
                </c:pt>
                <c:pt idx="3415">
                  <c:v>41602</c:v>
                </c:pt>
                <c:pt idx="3416">
                  <c:v>41603</c:v>
                </c:pt>
                <c:pt idx="3417">
                  <c:v>41604</c:v>
                </c:pt>
                <c:pt idx="3418">
                  <c:v>41605</c:v>
                </c:pt>
                <c:pt idx="3419">
                  <c:v>41606</c:v>
                </c:pt>
                <c:pt idx="3420">
                  <c:v>41607</c:v>
                </c:pt>
                <c:pt idx="3421">
                  <c:v>41608</c:v>
                </c:pt>
                <c:pt idx="3422">
                  <c:v>41609</c:v>
                </c:pt>
                <c:pt idx="3423">
                  <c:v>41610</c:v>
                </c:pt>
                <c:pt idx="3424">
                  <c:v>41611</c:v>
                </c:pt>
                <c:pt idx="3425">
                  <c:v>41612</c:v>
                </c:pt>
                <c:pt idx="3426">
                  <c:v>41613</c:v>
                </c:pt>
                <c:pt idx="3427">
                  <c:v>41614</c:v>
                </c:pt>
                <c:pt idx="3428">
                  <c:v>41615</c:v>
                </c:pt>
                <c:pt idx="3429">
                  <c:v>41616</c:v>
                </c:pt>
                <c:pt idx="3430">
                  <c:v>41617</c:v>
                </c:pt>
                <c:pt idx="3431">
                  <c:v>41618</c:v>
                </c:pt>
                <c:pt idx="3432">
                  <c:v>41619</c:v>
                </c:pt>
                <c:pt idx="3433">
                  <c:v>41620</c:v>
                </c:pt>
                <c:pt idx="3434">
                  <c:v>41621</c:v>
                </c:pt>
                <c:pt idx="3435">
                  <c:v>41622</c:v>
                </c:pt>
                <c:pt idx="3436">
                  <c:v>41623</c:v>
                </c:pt>
                <c:pt idx="3437">
                  <c:v>41624</c:v>
                </c:pt>
                <c:pt idx="3438">
                  <c:v>41625</c:v>
                </c:pt>
                <c:pt idx="3439">
                  <c:v>41626</c:v>
                </c:pt>
                <c:pt idx="3440">
                  <c:v>41627</c:v>
                </c:pt>
                <c:pt idx="3441">
                  <c:v>41628</c:v>
                </c:pt>
                <c:pt idx="3442">
                  <c:v>41629</c:v>
                </c:pt>
                <c:pt idx="3443">
                  <c:v>41630</c:v>
                </c:pt>
                <c:pt idx="3444">
                  <c:v>41631</c:v>
                </c:pt>
                <c:pt idx="3445">
                  <c:v>41632</c:v>
                </c:pt>
                <c:pt idx="3446">
                  <c:v>41633</c:v>
                </c:pt>
                <c:pt idx="3447">
                  <c:v>41634</c:v>
                </c:pt>
                <c:pt idx="3448">
                  <c:v>41635</c:v>
                </c:pt>
                <c:pt idx="3449">
                  <c:v>41636</c:v>
                </c:pt>
                <c:pt idx="3450">
                  <c:v>41637</c:v>
                </c:pt>
                <c:pt idx="3451">
                  <c:v>41638</c:v>
                </c:pt>
                <c:pt idx="3452">
                  <c:v>41639</c:v>
                </c:pt>
                <c:pt idx="3453">
                  <c:v>41640</c:v>
                </c:pt>
                <c:pt idx="3454">
                  <c:v>41641</c:v>
                </c:pt>
                <c:pt idx="3455">
                  <c:v>41642</c:v>
                </c:pt>
                <c:pt idx="3456">
                  <c:v>41643</c:v>
                </c:pt>
                <c:pt idx="3457">
                  <c:v>41644</c:v>
                </c:pt>
                <c:pt idx="3458">
                  <c:v>41645</c:v>
                </c:pt>
                <c:pt idx="3459">
                  <c:v>41646</c:v>
                </c:pt>
                <c:pt idx="3460">
                  <c:v>41647</c:v>
                </c:pt>
                <c:pt idx="3461">
                  <c:v>41648</c:v>
                </c:pt>
                <c:pt idx="3462">
                  <c:v>41649</c:v>
                </c:pt>
                <c:pt idx="3463">
                  <c:v>41650</c:v>
                </c:pt>
                <c:pt idx="3464">
                  <c:v>41651</c:v>
                </c:pt>
                <c:pt idx="3465">
                  <c:v>41652</c:v>
                </c:pt>
                <c:pt idx="3466">
                  <c:v>41653</c:v>
                </c:pt>
                <c:pt idx="3467">
                  <c:v>41654</c:v>
                </c:pt>
                <c:pt idx="3468">
                  <c:v>41655</c:v>
                </c:pt>
                <c:pt idx="3469">
                  <c:v>41656</c:v>
                </c:pt>
                <c:pt idx="3470">
                  <c:v>41657</c:v>
                </c:pt>
                <c:pt idx="3471">
                  <c:v>41658</c:v>
                </c:pt>
                <c:pt idx="3472">
                  <c:v>41659</c:v>
                </c:pt>
                <c:pt idx="3473">
                  <c:v>41660</c:v>
                </c:pt>
                <c:pt idx="3474">
                  <c:v>41661</c:v>
                </c:pt>
                <c:pt idx="3475">
                  <c:v>41662</c:v>
                </c:pt>
                <c:pt idx="3476">
                  <c:v>41663</c:v>
                </c:pt>
                <c:pt idx="3477">
                  <c:v>41664</c:v>
                </c:pt>
                <c:pt idx="3478">
                  <c:v>41665</c:v>
                </c:pt>
                <c:pt idx="3479">
                  <c:v>41666</c:v>
                </c:pt>
                <c:pt idx="3480">
                  <c:v>41667</c:v>
                </c:pt>
                <c:pt idx="3481">
                  <c:v>41668</c:v>
                </c:pt>
                <c:pt idx="3482">
                  <c:v>41669</c:v>
                </c:pt>
                <c:pt idx="3483">
                  <c:v>41670</c:v>
                </c:pt>
                <c:pt idx="3484">
                  <c:v>41671</c:v>
                </c:pt>
                <c:pt idx="3485">
                  <c:v>41672</c:v>
                </c:pt>
                <c:pt idx="3486">
                  <c:v>41673</c:v>
                </c:pt>
                <c:pt idx="3487">
                  <c:v>41674</c:v>
                </c:pt>
                <c:pt idx="3488">
                  <c:v>41675</c:v>
                </c:pt>
                <c:pt idx="3489">
                  <c:v>41676</c:v>
                </c:pt>
                <c:pt idx="3490">
                  <c:v>41677</c:v>
                </c:pt>
                <c:pt idx="3491">
                  <c:v>41678</c:v>
                </c:pt>
                <c:pt idx="3492">
                  <c:v>41679</c:v>
                </c:pt>
                <c:pt idx="3493">
                  <c:v>41680</c:v>
                </c:pt>
                <c:pt idx="3494">
                  <c:v>41681</c:v>
                </c:pt>
                <c:pt idx="3495">
                  <c:v>41682</c:v>
                </c:pt>
                <c:pt idx="3496">
                  <c:v>41683</c:v>
                </c:pt>
                <c:pt idx="3497">
                  <c:v>41684</c:v>
                </c:pt>
                <c:pt idx="3498">
                  <c:v>41685</c:v>
                </c:pt>
                <c:pt idx="3499">
                  <c:v>41686</c:v>
                </c:pt>
                <c:pt idx="3500">
                  <c:v>41687</c:v>
                </c:pt>
                <c:pt idx="3501">
                  <c:v>41688</c:v>
                </c:pt>
                <c:pt idx="3502">
                  <c:v>41689</c:v>
                </c:pt>
                <c:pt idx="3503">
                  <c:v>41690</c:v>
                </c:pt>
                <c:pt idx="3504">
                  <c:v>41691</c:v>
                </c:pt>
                <c:pt idx="3505">
                  <c:v>41692</c:v>
                </c:pt>
                <c:pt idx="3506">
                  <c:v>41693</c:v>
                </c:pt>
                <c:pt idx="3507">
                  <c:v>41694</c:v>
                </c:pt>
                <c:pt idx="3508">
                  <c:v>41695</c:v>
                </c:pt>
                <c:pt idx="3509">
                  <c:v>41696</c:v>
                </c:pt>
                <c:pt idx="3510">
                  <c:v>41697</c:v>
                </c:pt>
                <c:pt idx="3511">
                  <c:v>41698</c:v>
                </c:pt>
                <c:pt idx="3512">
                  <c:v>41699</c:v>
                </c:pt>
                <c:pt idx="3513">
                  <c:v>41700</c:v>
                </c:pt>
                <c:pt idx="3514">
                  <c:v>41701</c:v>
                </c:pt>
                <c:pt idx="3515">
                  <c:v>41702</c:v>
                </c:pt>
                <c:pt idx="3516">
                  <c:v>41703</c:v>
                </c:pt>
                <c:pt idx="3517">
                  <c:v>41704</c:v>
                </c:pt>
                <c:pt idx="3518">
                  <c:v>41705</c:v>
                </c:pt>
                <c:pt idx="3519">
                  <c:v>41706</c:v>
                </c:pt>
                <c:pt idx="3520">
                  <c:v>41707</c:v>
                </c:pt>
                <c:pt idx="3521">
                  <c:v>41708</c:v>
                </c:pt>
                <c:pt idx="3522">
                  <c:v>41709</c:v>
                </c:pt>
                <c:pt idx="3523">
                  <c:v>41710</c:v>
                </c:pt>
                <c:pt idx="3524">
                  <c:v>41711</c:v>
                </c:pt>
                <c:pt idx="3525">
                  <c:v>41712</c:v>
                </c:pt>
                <c:pt idx="3526">
                  <c:v>41713</c:v>
                </c:pt>
                <c:pt idx="3527">
                  <c:v>41714</c:v>
                </c:pt>
                <c:pt idx="3528">
                  <c:v>41715</c:v>
                </c:pt>
                <c:pt idx="3529">
                  <c:v>41716</c:v>
                </c:pt>
                <c:pt idx="3530">
                  <c:v>41717</c:v>
                </c:pt>
                <c:pt idx="3531">
                  <c:v>41718</c:v>
                </c:pt>
                <c:pt idx="3532">
                  <c:v>41719</c:v>
                </c:pt>
                <c:pt idx="3533">
                  <c:v>41720</c:v>
                </c:pt>
                <c:pt idx="3534">
                  <c:v>41721</c:v>
                </c:pt>
                <c:pt idx="3535">
                  <c:v>41722</c:v>
                </c:pt>
                <c:pt idx="3536">
                  <c:v>41723</c:v>
                </c:pt>
                <c:pt idx="3537">
                  <c:v>41724</c:v>
                </c:pt>
                <c:pt idx="3538">
                  <c:v>41725</c:v>
                </c:pt>
                <c:pt idx="3539">
                  <c:v>41726</c:v>
                </c:pt>
                <c:pt idx="3540">
                  <c:v>41727</c:v>
                </c:pt>
                <c:pt idx="3541">
                  <c:v>41728</c:v>
                </c:pt>
                <c:pt idx="3542">
                  <c:v>41729</c:v>
                </c:pt>
                <c:pt idx="3543">
                  <c:v>41730</c:v>
                </c:pt>
                <c:pt idx="3544">
                  <c:v>41731</c:v>
                </c:pt>
                <c:pt idx="3545">
                  <c:v>41732</c:v>
                </c:pt>
                <c:pt idx="3546">
                  <c:v>41733</c:v>
                </c:pt>
                <c:pt idx="3547">
                  <c:v>41734</c:v>
                </c:pt>
                <c:pt idx="3548">
                  <c:v>41735</c:v>
                </c:pt>
                <c:pt idx="3549">
                  <c:v>41736</c:v>
                </c:pt>
                <c:pt idx="3550">
                  <c:v>41737</c:v>
                </c:pt>
                <c:pt idx="3551">
                  <c:v>41738</c:v>
                </c:pt>
                <c:pt idx="3552">
                  <c:v>41739</c:v>
                </c:pt>
                <c:pt idx="3553">
                  <c:v>41740</c:v>
                </c:pt>
                <c:pt idx="3554">
                  <c:v>41741</c:v>
                </c:pt>
                <c:pt idx="3555">
                  <c:v>41742</c:v>
                </c:pt>
                <c:pt idx="3556">
                  <c:v>41743</c:v>
                </c:pt>
                <c:pt idx="3557">
                  <c:v>41744</c:v>
                </c:pt>
                <c:pt idx="3558">
                  <c:v>41745</c:v>
                </c:pt>
                <c:pt idx="3559">
                  <c:v>41746</c:v>
                </c:pt>
                <c:pt idx="3560">
                  <c:v>41747</c:v>
                </c:pt>
                <c:pt idx="3561">
                  <c:v>41748</c:v>
                </c:pt>
                <c:pt idx="3562">
                  <c:v>41749</c:v>
                </c:pt>
                <c:pt idx="3563">
                  <c:v>41750</c:v>
                </c:pt>
                <c:pt idx="3564">
                  <c:v>41751</c:v>
                </c:pt>
                <c:pt idx="3565">
                  <c:v>41752</c:v>
                </c:pt>
                <c:pt idx="3566">
                  <c:v>41753</c:v>
                </c:pt>
                <c:pt idx="3567">
                  <c:v>41754</c:v>
                </c:pt>
                <c:pt idx="3568">
                  <c:v>41755</c:v>
                </c:pt>
                <c:pt idx="3569">
                  <c:v>41756</c:v>
                </c:pt>
                <c:pt idx="3570">
                  <c:v>41757</c:v>
                </c:pt>
                <c:pt idx="3571">
                  <c:v>41758</c:v>
                </c:pt>
                <c:pt idx="3572">
                  <c:v>41759</c:v>
                </c:pt>
                <c:pt idx="3573">
                  <c:v>41760</c:v>
                </c:pt>
                <c:pt idx="3574">
                  <c:v>41761</c:v>
                </c:pt>
                <c:pt idx="3575">
                  <c:v>41762</c:v>
                </c:pt>
                <c:pt idx="3576">
                  <c:v>41763</c:v>
                </c:pt>
                <c:pt idx="3577">
                  <c:v>41764</c:v>
                </c:pt>
                <c:pt idx="3578">
                  <c:v>41765</c:v>
                </c:pt>
                <c:pt idx="3579">
                  <c:v>41766</c:v>
                </c:pt>
                <c:pt idx="3580">
                  <c:v>41767</c:v>
                </c:pt>
                <c:pt idx="3581">
                  <c:v>41768</c:v>
                </c:pt>
                <c:pt idx="3582">
                  <c:v>41769</c:v>
                </c:pt>
                <c:pt idx="3583">
                  <c:v>41770</c:v>
                </c:pt>
                <c:pt idx="3584">
                  <c:v>41771</c:v>
                </c:pt>
                <c:pt idx="3585">
                  <c:v>41772</c:v>
                </c:pt>
                <c:pt idx="3586">
                  <c:v>41773</c:v>
                </c:pt>
                <c:pt idx="3587">
                  <c:v>41774</c:v>
                </c:pt>
                <c:pt idx="3588">
                  <c:v>41775</c:v>
                </c:pt>
                <c:pt idx="3589">
                  <c:v>41776</c:v>
                </c:pt>
                <c:pt idx="3590">
                  <c:v>41777</c:v>
                </c:pt>
                <c:pt idx="3591">
                  <c:v>41778</c:v>
                </c:pt>
                <c:pt idx="3592">
                  <c:v>41779</c:v>
                </c:pt>
                <c:pt idx="3593">
                  <c:v>41780</c:v>
                </c:pt>
                <c:pt idx="3594">
                  <c:v>41781</c:v>
                </c:pt>
                <c:pt idx="3595">
                  <c:v>41782</c:v>
                </c:pt>
                <c:pt idx="3596">
                  <c:v>41783</c:v>
                </c:pt>
                <c:pt idx="3597">
                  <c:v>41784</c:v>
                </c:pt>
                <c:pt idx="3598">
                  <c:v>41785</c:v>
                </c:pt>
                <c:pt idx="3599">
                  <c:v>41786</c:v>
                </c:pt>
                <c:pt idx="3600">
                  <c:v>41787</c:v>
                </c:pt>
                <c:pt idx="3601">
                  <c:v>41788</c:v>
                </c:pt>
                <c:pt idx="3602">
                  <c:v>41789</c:v>
                </c:pt>
                <c:pt idx="3603">
                  <c:v>41790</c:v>
                </c:pt>
                <c:pt idx="3604">
                  <c:v>41791</c:v>
                </c:pt>
                <c:pt idx="3605">
                  <c:v>41792</c:v>
                </c:pt>
                <c:pt idx="3606">
                  <c:v>41793</c:v>
                </c:pt>
                <c:pt idx="3607">
                  <c:v>41794</c:v>
                </c:pt>
                <c:pt idx="3608">
                  <c:v>41795</c:v>
                </c:pt>
                <c:pt idx="3609">
                  <c:v>41796</c:v>
                </c:pt>
                <c:pt idx="3610">
                  <c:v>41797</c:v>
                </c:pt>
                <c:pt idx="3611">
                  <c:v>41798</c:v>
                </c:pt>
                <c:pt idx="3612">
                  <c:v>41799</c:v>
                </c:pt>
                <c:pt idx="3613">
                  <c:v>41800</c:v>
                </c:pt>
                <c:pt idx="3614">
                  <c:v>41801</c:v>
                </c:pt>
                <c:pt idx="3615">
                  <c:v>41802</c:v>
                </c:pt>
                <c:pt idx="3616">
                  <c:v>41803</c:v>
                </c:pt>
                <c:pt idx="3617">
                  <c:v>41804</c:v>
                </c:pt>
                <c:pt idx="3618">
                  <c:v>41805</c:v>
                </c:pt>
                <c:pt idx="3619">
                  <c:v>41806</c:v>
                </c:pt>
                <c:pt idx="3620">
                  <c:v>41807</c:v>
                </c:pt>
                <c:pt idx="3621">
                  <c:v>41808</c:v>
                </c:pt>
                <c:pt idx="3622">
                  <c:v>41809</c:v>
                </c:pt>
                <c:pt idx="3623">
                  <c:v>41810</c:v>
                </c:pt>
                <c:pt idx="3624">
                  <c:v>41811</c:v>
                </c:pt>
                <c:pt idx="3625">
                  <c:v>41812</c:v>
                </c:pt>
                <c:pt idx="3626">
                  <c:v>41813</c:v>
                </c:pt>
                <c:pt idx="3627">
                  <c:v>41814</c:v>
                </c:pt>
                <c:pt idx="3628">
                  <c:v>41815</c:v>
                </c:pt>
                <c:pt idx="3629">
                  <c:v>41816</c:v>
                </c:pt>
                <c:pt idx="3630">
                  <c:v>41817</c:v>
                </c:pt>
                <c:pt idx="3631">
                  <c:v>41818</c:v>
                </c:pt>
                <c:pt idx="3632">
                  <c:v>41819</c:v>
                </c:pt>
                <c:pt idx="3633">
                  <c:v>41820</c:v>
                </c:pt>
                <c:pt idx="3634">
                  <c:v>41821</c:v>
                </c:pt>
                <c:pt idx="3635">
                  <c:v>41822</c:v>
                </c:pt>
                <c:pt idx="3636">
                  <c:v>41823</c:v>
                </c:pt>
                <c:pt idx="3637">
                  <c:v>41824</c:v>
                </c:pt>
                <c:pt idx="3638">
                  <c:v>41825</c:v>
                </c:pt>
                <c:pt idx="3639">
                  <c:v>41826</c:v>
                </c:pt>
                <c:pt idx="3640">
                  <c:v>41827</c:v>
                </c:pt>
                <c:pt idx="3641">
                  <c:v>41828</c:v>
                </c:pt>
                <c:pt idx="3642">
                  <c:v>41829</c:v>
                </c:pt>
                <c:pt idx="3643">
                  <c:v>41830</c:v>
                </c:pt>
                <c:pt idx="3644">
                  <c:v>41831</c:v>
                </c:pt>
                <c:pt idx="3645">
                  <c:v>41832</c:v>
                </c:pt>
                <c:pt idx="3646">
                  <c:v>41833</c:v>
                </c:pt>
                <c:pt idx="3647">
                  <c:v>41834</c:v>
                </c:pt>
                <c:pt idx="3648">
                  <c:v>41835</c:v>
                </c:pt>
                <c:pt idx="3649">
                  <c:v>41836</c:v>
                </c:pt>
                <c:pt idx="3650">
                  <c:v>41837</c:v>
                </c:pt>
                <c:pt idx="3651">
                  <c:v>41838</c:v>
                </c:pt>
                <c:pt idx="3652">
                  <c:v>41839</c:v>
                </c:pt>
                <c:pt idx="3653">
                  <c:v>41840</c:v>
                </c:pt>
                <c:pt idx="3654">
                  <c:v>41841</c:v>
                </c:pt>
                <c:pt idx="3655">
                  <c:v>41842</c:v>
                </c:pt>
                <c:pt idx="3656">
                  <c:v>41843</c:v>
                </c:pt>
                <c:pt idx="3657">
                  <c:v>41844</c:v>
                </c:pt>
                <c:pt idx="3658">
                  <c:v>41845</c:v>
                </c:pt>
                <c:pt idx="3659">
                  <c:v>41846</c:v>
                </c:pt>
                <c:pt idx="3660">
                  <c:v>41847</c:v>
                </c:pt>
                <c:pt idx="3661">
                  <c:v>41848</c:v>
                </c:pt>
                <c:pt idx="3662">
                  <c:v>41849</c:v>
                </c:pt>
                <c:pt idx="3663">
                  <c:v>41850</c:v>
                </c:pt>
                <c:pt idx="3664">
                  <c:v>41851</c:v>
                </c:pt>
                <c:pt idx="3665">
                  <c:v>41852</c:v>
                </c:pt>
                <c:pt idx="3666">
                  <c:v>41853</c:v>
                </c:pt>
                <c:pt idx="3667">
                  <c:v>41854</c:v>
                </c:pt>
                <c:pt idx="3668">
                  <c:v>41855</c:v>
                </c:pt>
                <c:pt idx="3669">
                  <c:v>41856</c:v>
                </c:pt>
                <c:pt idx="3670">
                  <c:v>41857</c:v>
                </c:pt>
                <c:pt idx="3671">
                  <c:v>41858</c:v>
                </c:pt>
                <c:pt idx="3672">
                  <c:v>41859</c:v>
                </c:pt>
                <c:pt idx="3673">
                  <c:v>41860</c:v>
                </c:pt>
                <c:pt idx="3674">
                  <c:v>41861</c:v>
                </c:pt>
                <c:pt idx="3675">
                  <c:v>41862</c:v>
                </c:pt>
                <c:pt idx="3676">
                  <c:v>41863</c:v>
                </c:pt>
                <c:pt idx="3677">
                  <c:v>41864</c:v>
                </c:pt>
                <c:pt idx="3678">
                  <c:v>41865</c:v>
                </c:pt>
                <c:pt idx="3679">
                  <c:v>41866</c:v>
                </c:pt>
                <c:pt idx="3680">
                  <c:v>41867</c:v>
                </c:pt>
                <c:pt idx="3681">
                  <c:v>41868</c:v>
                </c:pt>
                <c:pt idx="3682">
                  <c:v>41869</c:v>
                </c:pt>
                <c:pt idx="3683">
                  <c:v>41870</c:v>
                </c:pt>
                <c:pt idx="3684">
                  <c:v>41871</c:v>
                </c:pt>
                <c:pt idx="3685">
                  <c:v>41872</c:v>
                </c:pt>
                <c:pt idx="3686">
                  <c:v>41873</c:v>
                </c:pt>
                <c:pt idx="3687">
                  <c:v>41874</c:v>
                </c:pt>
                <c:pt idx="3688">
                  <c:v>41875</c:v>
                </c:pt>
                <c:pt idx="3689">
                  <c:v>41876</c:v>
                </c:pt>
                <c:pt idx="3690">
                  <c:v>41877</c:v>
                </c:pt>
                <c:pt idx="3691">
                  <c:v>41878</c:v>
                </c:pt>
                <c:pt idx="3692">
                  <c:v>41879</c:v>
                </c:pt>
                <c:pt idx="3693">
                  <c:v>41880</c:v>
                </c:pt>
                <c:pt idx="3694">
                  <c:v>41881</c:v>
                </c:pt>
                <c:pt idx="3695">
                  <c:v>41882</c:v>
                </c:pt>
                <c:pt idx="3696">
                  <c:v>41883</c:v>
                </c:pt>
                <c:pt idx="3697">
                  <c:v>41884</c:v>
                </c:pt>
                <c:pt idx="3698">
                  <c:v>41885</c:v>
                </c:pt>
                <c:pt idx="3699">
                  <c:v>41886</c:v>
                </c:pt>
                <c:pt idx="3700">
                  <c:v>41887</c:v>
                </c:pt>
                <c:pt idx="3701">
                  <c:v>41888</c:v>
                </c:pt>
                <c:pt idx="3702">
                  <c:v>41889</c:v>
                </c:pt>
                <c:pt idx="3703">
                  <c:v>41890</c:v>
                </c:pt>
                <c:pt idx="3704">
                  <c:v>41891</c:v>
                </c:pt>
                <c:pt idx="3705">
                  <c:v>41892</c:v>
                </c:pt>
                <c:pt idx="3706">
                  <c:v>41893</c:v>
                </c:pt>
                <c:pt idx="3707">
                  <c:v>41894</c:v>
                </c:pt>
                <c:pt idx="3708">
                  <c:v>41895</c:v>
                </c:pt>
                <c:pt idx="3709">
                  <c:v>41896</c:v>
                </c:pt>
                <c:pt idx="3710">
                  <c:v>41897</c:v>
                </c:pt>
                <c:pt idx="3711">
                  <c:v>41898</c:v>
                </c:pt>
                <c:pt idx="3712">
                  <c:v>41899</c:v>
                </c:pt>
                <c:pt idx="3713">
                  <c:v>41900</c:v>
                </c:pt>
                <c:pt idx="3714">
                  <c:v>41901</c:v>
                </c:pt>
                <c:pt idx="3715">
                  <c:v>41902</c:v>
                </c:pt>
                <c:pt idx="3716">
                  <c:v>41903</c:v>
                </c:pt>
                <c:pt idx="3717">
                  <c:v>41904</c:v>
                </c:pt>
                <c:pt idx="3718">
                  <c:v>41905</c:v>
                </c:pt>
                <c:pt idx="3719">
                  <c:v>41906</c:v>
                </c:pt>
                <c:pt idx="3720">
                  <c:v>41907</c:v>
                </c:pt>
                <c:pt idx="3721">
                  <c:v>41908</c:v>
                </c:pt>
                <c:pt idx="3722">
                  <c:v>41909</c:v>
                </c:pt>
                <c:pt idx="3723">
                  <c:v>41910</c:v>
                </c:pt>
                <c:pt idx="3724">
                  <c:v>41911</c:v>
                </c:pt>
                <c:pt idx="3725">
                  <c:v>41912</c:v>
                </c:pt>
                <c:pt idx="3726">
                  <c:v>41913</c:v>
                </c:pt>
                <c:pt idx="3727">
                  <c:v>41914</c:v>
                </c:pt>
                <c:pt idx="3728">
                  <c:v>41915</c:v>
                </c:pt>
                <c:pt idx="3729">
                  <c:v>41916</c:v>
                </c:pt>
                <c:pt idx="3730">
                  <c:v>41917</c:v>
                </c:pt>
                <c:pt idx="3731">
                  <c:v>41918</c:v>
                </c:pt>
                <c:pt idx="3732">
                  <c:v>41919</c:v>
                </c:pt>
                <c:pt idx="3733">
                  <c:v>41920</c:v>
                </c:pt>
                <c:pt idx="3734">
                  <c:v>41921</c:v>
                </c:pt>
                <c:pt idx="3735">
                  <c:v>41922</c:v>
                </c:pt>
                <c:pt idx="3736">
                  <c:v>41923</c:v>
                </c:pt>
                <c:pt idx="3737">
                  <c:v>41924</c:v>
                </c:pt>
                <c:pt idx="3738">
                  <c:v>41925</c:v>
                </c:pt>
                <c:pt idx="3739">
                  <c:v>41926</c:v>
                </c:pt>
                <c:pt idx="3740">
                  <c:v>41927</c:v>
                </c:pt>
                <c:pt idx="3741">
                  <c:v>41928</c:v>
                </c:pt>
                <c:pt idx="3742">
                  <c:v>41929</c:v>
                </c:pt>
                <c:pt idx="3743">
                  <c:v>41930</c:v>
                </c:pt>
                <c:pt idx="3744">
                  <c:v>41931</c:v>
                </c:pt>
                <c:pt idx="3745">
                  <c:v>41932</c:v>
                </c:pt>
                <c:pt idx="3746">
                  <c:v>41933</c:v>
                </c:pt>
                <c:pt idx="3747">
                  <c:v>41934</c:v>
                </c:pt>
                <c:pt idx="3748">
                  <c:v>41935</c:v>
                </c:pt>
                <c:pt idx="3749">
                  <c:v>41936</c:v>
                </c:pt>
                <c:pt idx="3750">
                  <c:v>41937</c:v>
                </c:pt>
                <c:pt idx="3751">
                  <c:v>41938</c:v>
                </c:pt>
                <c:pt idx="3752">
                  <c:v>41939</c:v>
                </c:pt>
                <c:pt idx="3753">
                  <c:v>41940</c:v>
                </c:pt>
                <c:pt idx="3754">
                  <c:v>41941</c:v>
                </c:pt>
                <c:pt idx="3755">
                  <c:v>41942</c:v>
                </c:pt>
                <c:pt idx="3756">
                  <c:v>41943</c:v>
                </c:pt>
                <c:pt idx="3757">
                  <c:v>41944</c:v>
                </c:pt>
                <c:pt idx="3758">
                  <c:v>41945</c:v>
                </c:pt>
                <c:pt idx="3759">
                  <c:v>41946</c:v>
                </c:pt>
                <c:pt idx="3760">
                  <c:v>41947</c:v>
                </c:pt>
                <c:pt idx="3761">
                  <c:v>41948</c:v>
                </c:pt>
                <c:pt idx="3762">
                  <c:v>41949</c:v>
                </c:pt>
                <c:pt idx="3763">
                  <c:v>41950</c:v>
                </c:pt>
                <c:pt idx="3764">
                  <c:v>41951</c:v>
                </c:pt>
                <c:pt idx="3765">
                  <c:v>41952</c:v>
                </c:pt>
                <c:pt idx="3766">
                  <c:v>41953</c:v>
                </c:pt>
                <c:pt idx="3767">
                  <c:v>41954</c:v>
                </c:pt>
                <c:pt idx="3768">
                  <c:v>41955</c:v>
                </c:pt>
                <c:pt idx="3769">
                  <c:v>41956</c:v>
                </c:pt>
                <c:pt idx="3770">
                  <c:v>41957</c:v>
                </c:pt>
                <c:pt idx="3771">
                  <c:v>41958</c:v>
                </c:pt>
                <c:pt idx="3772">
                  <c:v>41959</c:v>
                </c:pt>
                <c:pt idx="3773">
                  <c:v>41960</c:v>
                </c:pt>
                <c:pt idx="3774">
                  <c:v>41961</c:v>
                </c:pt>
                <c:pt idx="3775">
                  <c:v>41962</c:v>
                </c:pt>
                <c:pt idx="3776">
                  <c:v>41963</c:v>
                </c:pt>
                <c:pt idx="3777">
                  <c:v>41964</c:v>
                </c:pt>
                <c:pt idx="3778">
                  <c:v>41965</c:v>
                </c:pt>
                <c:pt idx="3779">
                  <c:v>41966</c:v>
                </c:pt>
                <c:pt idx="3780">
                  <c:v>41967</c:v>
                </c:pt>
                <c:pt idx="3781">
                  <c:v>41968</c:v>
                </c:pt>
                <c:pt idx="3782">
                  <c:v>41969</c:v>
                </c:pt>
                <c:pt idx="3783">
                  <c:v>41970</c:v>
                </c:pt>
                <c:pt idx="3784">
                  <c:v>41971</c:v>
                </c:pt>
                <c:pt idx="3785">
                  <c:v>41972</c:v>
                </c:pt>
                <c:pt idx="3786">
                  <c:v>41973</c:v>
                </c:pt>
                <c:pt idx="3787">
                  <c:v>41974</c:v>
                </c:pt>
                <c:pt idx="3788">
                  <c:v>41975</c:v>
                </c:pt>
                <c:pt idx="3789">
                  <c:v>41976</c:v>
                </c:pt>
                <c:pt idx="3790">
                  <c:v>41977</c:v>
                </c:pt>
                <c:pt idx="3791">
                  <c:v>41978</c:v>
                </c:pt>
                <c:pt idx="3792">
                  <c:v>41979</c:v>
                </c:pt>
                <c:pt idx="3793">
                  <c:v>41980</c:v>
                </c:pt>
                <c:pt idx="3794">
                  <c:v>41981</c:v>
                </c:pt>
                <c:pt idx="3795">
                  <c:v>41982</c:v>
                </c:pt>
                <c:pt idx="3796">
                  <c:v>41983</c:v>
                </c:pt>
                <c:pt idx="3797">
                  <c:v>41984</c:v>
                </c:pt>
                <c:pt idx="3798">
                  <c:v>41985</c:v>
                </c:pt>
                <c:pt idx="3799">
                  <c:v>41986</c:v>
                </c:pt>
                <c:pt idx="3800">
                  <c:v>41987</c:v>
                </c:pt>
                <c:pt idx="3801">
                  <c:v>41988</c:v>
                </c:pt>
                <c:pt idx="3802">
                  <c:v>41989</c:v>
                </c:pt>
                <c:pt idx="3803">
                  <c:v>41990</c:v>
                </c:pt>
                <c:pt idx="3804">
                  <c:v>41991</c:v>
                </c:pt>
                <c:pt idx="3805">
                  <c:v>41992</c:v>
                </c:pt>
                <c:pt idx="3806">
                  <c:v>41993</c:v>
                </c:pt>
                <c:pt idx="3807">
                  <c:v>41994</c:v>
                </c:pt>
                <c:pt idx="3808">
                  <c:v>41995</c:v>
                </c:pt>
                <c:pt idx="3809">
                  <c:v>41996</c:v>
                </c:pt>
                <c:pt idx="3810">
                  <c:v>41997</c:v>
                </c:pt>
                <c:pt idx="3811">
                  <c:v>41998</c:v>
                </c:pt>
                <c:pt idx="3812">
                  <c:v>41999</c:v>
                </c:pt>
                <c:pt idx="3813">
                  <c:v>42000</c:v>
                </c:pt>
                <c:pt idx="3814">
                  <c:v>42001</c:v>
                </c:pt>
                <c:pt idx="3815">
                  <c:v>42002</c:v>
                </c:pt>
                <c:pt idx="3816">
                  <c:v>42003</c:v>
                </c:pt>
                <c:pt idx="3817">
                  <c:v>42004</c:v>
                </c:pt>
                <c:pt idx="3818">
                  <c:v>42005</c:v>
                </c:pt>
                <c:pt idx="3819">
                  <c:v>42006</c:v>
                </c:pt>
                <c:pt idx="3820">
                  <c:v>42007</c:v>
                </c:pt>
                <c:pt idx="3821">
                  <c:v>42008</c:v>
                </c:pt>
                <c:pt idx="3822">
                  <c:v>42009</c:v>
                </c:pt>
                <c:pt idx="3823">
                  <c:v>42010</c:v>
                </c:pt>
                <c:pt idx="3824">
                  <c:v>42011</c:v>
                </c:pt>
                <c:pt idx="3825">
                  <c:v>42012</c:v>
                </c:pt>
                <c:pt idx="3826">
                  <c:v>42013</c:v>
                </c:pt>
                <c:pt idx="3827">
                  <c:v>42014</c:v>
                </c:pt>
                <c:pt idx="3828">
                  <c:v>42015</c:v>
                </c:pt>
                <c:pt idx="3829">
                  <c:v>42016</c:v>
                </c:pt>
                <c:pt idx="3830">
                  <c:v>42017</c:v>
                </c:pt>
                <c:pt idx="3831">
                  <c:v>42018</c:v>
                </c:pt>
                <c:pt idx="3832">
                  <c:v>42019</c:v>
                </c:pt>
                <c:pt idx="3833">
                  <c:v>42020</c:v>
                </c:pt>
                <c:pt idx="3834">
                  <c:v>42021</c:v>
                </c:pt>
                <c:pt idx="3835">
                  <c:v>42022</c:v>
                </c:pt>
                <c:pt idx="3836">
                  <c:v>42023</c:v>
                </c:pt>
                <c:pt idx="3837">
                  <c:v>42024</c:v>
                </c:pt>
                <c:pt idx="3838">
                  <c:v>42025</c:v>
                </c:pt>
                <c:pt idx="3839">
                  <c:v>42026</c:v>
                </c:pt>
                <c:pt idx="3840">
                  <c:v>42027</c:v>
                </c:pt>
                <c:pt idx="3841">
                  <c:v>42028</c:v>
                </c:pt>
                <c:pt idx="3842">
                  <c:v>42029</c:v>
                </c:pt>
                <c:pt idx="3843">
                  <c:v>42030</c:v>
                </c:pt>
                <c:pt idx="3844">
                  <c:v>42031</c:v>
                </c:pt>
                <c:pt idx="3845">
                  <c:v>42032</c:v>
                </c:pt>
                <c:pt idx="3846">
                  <c:v>42033</c:v>
                </c:pt>
                <c:pt idx="3847">
                  <c:v>42034</c:v>
                </c:pt>
                <c:pt idx="3848">
                  <c:v>42035</c:v>
                </c:pt>
                <c:pt idx="3849">
                  <c:v>42036</c:v>
                </c:pt>
                <c:pt idx="3850">
                  <c:v>42037</c:v>
                </c:pt>
                <c:pt idx="3851">
                  <c:v>42038</c:v>
                </c:pt>
                <c:pt idx="3852">
                  <c:v>42039</c:v>
                </c:pt>
                <c:pt idx="3853">
                  <c:v>42040</c:v>
                </c:pt>
                <c:pt idx="3854">
                  <c:v>42041</c:v>
                </c:pt>
                <c:pt idx="3855">
                  <c:v>42042</c:v>
                </c:pt>
                <c:pt idx="3856">
                  <c:v>42043</c:v>
                </c:pt>
                <c:pt idx="3857">
                  <c:v>42044</c:v>
                </c:pt>
                <c:pt idx="3858">
                  <c:v>42045</c:v>
                </c:pt>
                <c:pt idx="3859">
                  <c:v>42046</c:v>
                </c:pt>
                <c:pt idx="3860">
                  <c:v>42047</c:v>
                </c:pt>
                <c:pt idx="3861">
                  <c:v>42048</c:v>
                </c:pt>
                <c:pt idx="3862">
                  <c:v>42049</c:v>
                </c:pt>
                <c:pt idx="3863">
                  <c:v>42050</c:v>
                </c:pt>
                <c:pt idx="3864">
                  <c:v>42051</c:v>
                </c:pt>
                <c:pt idx="3865">
                  <c:v>42052</c:v>
                </c:pt>
                <c:pt idx="3866">
                  <c:v>42053</c:v>
                </c:pt>
                <c:pt idx="3867">
                  <c:v>42054</c:v>
                </c:pt>
                <c:pt idx="3868">
                  <c:v>42055</c:v>
                </c:pt>
                <c:pt idx="3869">
                  <c:v>42056</c:v>
                </c:pt>
                <c:pt idx="3870">
                  <c:v>42057</c:v>
                </c:pt>
                <c:pt idx="3871">
                  <c:v>42058</c:v>
                </c:pt>
                <c:pt idx="3872">
                  <c:v>42059</c:v>
                </c:pt>
                <c:pt idx="3873">
                  <c:v>42060</c:v>
                </c:pt>
                <c:pt idx="3874">
                  <c:v>42061</c:v>
                </c:pt>
                <c:pt idx="3875">
                  <c:v>42062</c:v>
                </c:pt>
                <c:pt idx="3876">
                  <c:v>42063</c:v>
                </c:pt>
                <c:pt idx="3877">
                  <c:v>42064</c:v>
                </c:pt>
                <c:pt idx="3878">
                  <c:v>42065</c:v>
                </c:pt>
                <c:pt idx="3879">
                  <c:v>42066</c:v>
                </c:pt>
                <c:pt idx="3880">
                  <c:v>42067</c:v>
                </c:pt>
                <c:pt idx="3881">
                  <c:v>42068</c:v>
                </c:pt>
                <c:pt idx="3882">
                  <c:v>42069</c:v>
                </c:pt>
                <c:pt idx="3883">
                  <c:v>42070</c:v>
                </c:pt>
                <c:pt idx="3884">
                  <c:v>42071</c:v>
                </c:pt>
                <c:pt idx="3885">
                  <c:v>42072</c:v>
                </c:pt>
                <c:pt idx="3886">
                  <c:v>42073</c:v>
                </c:pt>
                <c:pt idx="3887">
                  <c:v>42074</c:v>
                </c:pt>
                <c:pt idx="3888">
                  <c:v>42075</c:v>
                </c:pt>
                <c:pt idx="3889">
                  <c:v>42076</c:v>
                </c:pt>
                <c:pt idx="3890">
                  <c:v>42077</c:v>
                </c:pt>
                <c:pt idx="3891">
                  <c:v>42078</c:v>
                </c:pt>
                <c:pt idx="3892">
                  <c:v>42079</c:v>
                </c:pt>
                <c:pt idx="3893">
                  <c:v>42080</c:v>
                </c:pt>
                <c:pt idx="3894">
                  <c:v>42081</c:v>
                </c:pt>
                <c:pt idx="3895">
                  <c:v>42082</c:v>
                </c:pt>
                <c:pt idx="3896">
                  <c:v>42083</c:v>
                </c:pt>
                <c:pt idx="3897">
                  <c:v>42084</c:v>
                </c:pt>
                <c:pt idx="3898">
                  <c:v>42085</c:v>
                </c:pt>
                <c:pt idx="3899">
                  <c:v>42086</c:v>
                </c:pt>
                <c:pt idx="3900">
                  <c:v>42087</c:v>
                </c:pt>
                <c:pt idx="3901">
                  <c:v>42088</c:v>
                </c:pt>
                <c:pt idx="3902">
                  <c:v>42089</c:v>
                </c:pt>
                <c:pt idx="3903">
                  <c:v>42090</c:v>
                </c:pt>
                <c:pt idx="3904">
                  <c:v>42091</c:v>
                </c:pt>
                <c:pt idx="3905">
                  <c:v>42092</c:v>
                </c:pt>
                <c:pt idx="3906">
                  <c:v>42093</c:v>
                </c:pt>
                <c:pt idx="3907">
                  <c:v>42094</c:v>
                </c:pt>
                <c:pt idx="3908">
                  <c:v>42095</c:v>
                </c:pt>
                <c:pt idx="3909">
                  <c:v>42096</c:v>
                </c:pt>
                <c:pt idx="3910">
                  <c:v>42097</c:v>
                </c:pt>
                <c:pt idx="3911">
                  <c:v>42098</c:v>
                </c:pt>
                <c:pt idx="3912">
                  <c:v>42099</c:v>
                </c:pt>
                <c:pt idx="3913">
                  <c:v>42100</c:v>
                </c:pt>
                <c:pt idx="3914">
                  <c:v>42101</c:v>
                </c:pt>
                <c:pt idx="3915">
                  <c:v>42102</c:v>
                </c:pt>
                <c:pt idx="3916">
                  <c:v>42103</c:v>
                </c:pt>
                <c:pt idx="3917">
                  <c:v>42104</c:v>
                </c:pt>
                <c:pt idx="3918">
                  <c:v>42105</c:v>
                </c:pt>
                <c:pt idx="3919">
                  <c:v>42106</c:v>
                </c:pt>
                <c:pt idx="3920">
                  <c:v>42107</c:v>
                </c:pt>
                <c:pt idx="3921">
                  <c:v>42108</c:v>
                </c:pt>
                <c:pt idx="3922">
                  <c:v>42109</c:v>
                </c:pt>
                <c:pt idx="3923">
                  <c:v>42110</c:v>
                </c:pt>
                <c:pt idx="3924">
                  <c:v>42111</c:v>
                </c:pt>
                <c:pt idx="3925">
                  <c:v>42112</c:v>
                </c:pt>
                <c:pt idx="3926">
                  <c:v>42113</c:v>
                </c:pt>
                <c:pt idx="3927">
                  <c:v>42114</c:v>
                </c:pt>
                <c:pt idx="3928">
                  <c:v>42115</c:v>
                </c:pt>
                <c:pt idx="3929">
                  <c:v>42116</c:v>
                </c:pt>
                <c:pt idx="3930">
                  <c:v>42117</c:v>
                </c:pt>
                <c:pt idx="3931">
                  <c:v>42118</c:v>
                </c:pt>
                <c:pt idx="3932">
                  <c:v>42119</c:v>
                </c:pt>
                <c:pt idx="3933">
                  <c:v>42120</c:v>
                </c:pt>
                <c:pt idx="3934">
                  <c:v>42121</c:v>
                </c:pt>
                <c:pt idx="3935">
                  <c:v>42122</c:v>
                </c:pt>
                <c:pt idx="3936">
                  <c:v>42123</c:v>
                </c:pt>
                <c:pt idx="3937">
                  <c:v>42124</c:v>
                </c:pt>
                <c:pt idx="3938">
                  <c:v>42125</c:v>
                </c:pt>
                <c:pt idx="3939">
                  <c:v>42126</c:v>
                </c:pt>
                <c:pt idx="3940">
                  <c:v>42127</c:v>
                </c:pt>
                <c:pt idx="3941">
                  <c:v>42128</c:v>
                </c:pt>
                <c:pt idx="3942">
                  <c:v>42129</c:v>
                </c:pt>
                <c:pt idx="3943">
                  <c:v>42130</c:v>
                </c:pt>
                <c:pt idx="3944">
                  <c:v>42131</c:v>
                </c:pt>
                <c:pt idx="3945">
                  <c:v>42132</c:v>
                </c:pt>
                <c:pt idx="3946">
                  <c:v>42133</c:v>
                </c:pt>
                <c:pt idx="3947">
                  <c:v>42134</c:v>
                </c:pt>
                <c:pt idx="3948">
                  <c:v>42135</c:v>
                </c:pt>
                <c:pt idx="3949">
                  <c:v>42136</c:v>
                </c:pt>
                <c:pt idx="3950">
                  <c:v>42137</c:v>
                </c:pt>
                <c:pt idx="3951">
                  <c:v>42138</c:v>
                </c:pt>
                <c:pt idx="3952">
                  <c:v>42139</c:v>
                </c:pt>
                <c:pt idx="3953">
                  <c:v>42140</c:v>
                </c:pt>
                <c:pt idx="3954">
                  <c:v>42141</c:v>
                </c:pt>
                <c:pt idx="3955">
                  <c:v>42142</c:v>
                </c:pt>
                <c:pt idx="3956">
                  <c:v>42143</c:v>
                </c:pt>
                <c:pt idx="3957">
                  <c:v>42144</c:v>
                </c:pt>
                <c:pt idx="3958">
                  <c:v>42145</c:v>
                </c:pt>
                <c:pt idx="3959">
                  <c:v>42146</c:v>
                </c:pt>
                <c:pt idx="3960">
                  <c:v>42147</c:v>
                </c:pt>
                <c:pt idx="3961">
                  <c:v>42148</c:v>
                </c:pt>
                <c:pt idx="3962">
                  <c:v>42149</c:v>
                </c:pt>
                <c:pt idx="3963">
                  <c:v>42150</c:v>
                </c:pt>
                <c:pt idx="3964">
                  <c:v>42151</c:v>
                </c:pt>
                <c:pt idx="3965">
                  <c:v>42152</c:v>
                </c:pt>
                <c:pt idx="3966">
                  <c:v>42153</c:v>
                </c:pt>
                <c:pt idx="3967">
                  <c:v>42154</c:v>
                </c:pt>
                <c:pt idx="3968">
                  <c:v>42155</c:v>
                </c:pt>
                <c:pt idx="3969">
                  <c:v>42156</c:v>
                </c:pt>
                <c:pt idx="3970">
                  <c:v>42157</c:v>
                </c:pt>
                <c:pt idx="3971">
                  <c:v>42158</c:v>
                </c:pt>
                <c:pt idx="3972">
                  <c:v>42159</c:v>
                </c:pt>
                <c:pt idx="3973">
                  <c:v>42160</c:v>
                </c:pt>
                <c:pt idx="3974">
                  <c:v>42161</c:v>
                </c:pt>
                <c:pt idx="3975">
                  <c:v>42162</c:v>
                </c:pt>
                <c:pt idx="3976">
                  <c:v>42163</c:v>
                </c:pt>
                <c:pt idx="3977">
                  <c:v>42164</c:v>
                </c:pt>
                <c:pt idx="3978">
                  <c:v>42165</c:v>
                </c:pt>
                <c:pt idx="3979">
                  <c:v>42166</c:v>
                </c:pt>
                <c:pt idx="3980">
                  <c:v>42167</c:v>
                </c:pt>
                <c:pt idx="3981">
                  <c:v>42168</c:v>
                </c:pt>
                <c:pt idx="3982">
                  <c:v>42169</c:v>
                </c:pt>
                <c:pt idx="3983">
                  <c:v>42170</c:v>
                </c:pt>
                <c:pt idx="3984">
                  <c:v>42171</c:v>
                </c:pt>
                <c:pt idx="3985">
                  <c:v>42172</c:v>
                </c:pt>
                <c:pt idx="3986">
                  <c:v>42173</c:v>
                </c:pt>
                <c:pt idx="3987">
                  <c:v>42174</c:v>
                </c:pt>
                <c:pt idx="3988">
                  <c:v>42175</c:v>
                </c:pt>
                <c:pt idx="3989">
                  <c:v>42176</c:v>
                </c:pt>
                <c:pt idx="3990">
                  <c:v>42177</c:v>
                </c:pt>
                <c:pt idx="3991">
                  <c:v>42178</c:v>
                </c:pt>
                <c:pt idx="3992">
                  <c:v>42179</c:v>
                </c:pt>
                <c:pt idx="3993">
                  <c:v>42180</c:v>
                </c:pt>
                <c:pt idx="3994">
                  <c:v>42181</c:v>
                </c:pt>
                <c:pt idx="3995">
                  <c:v>42182</c:v>
                </c:pt>
                <c:pt idx="3996">
                  <c:v>42183</c:v>
                </c:pt>
                <c:pt idx="3997">
                  <c:v>42184</c:v>
                </c:pt>
                <c:pt idx="3998">
                  <c:v>42185</c:v>
                </c:pt>
                <c:pt idx="3999">
                  <c:v>42186</c:v>
                </c:pt>
                <c:pt idx="4000">
                  <c:v>42187</c:v>
                </c:pt>
                <c:pt idx="4001">
                  <c:v>42188</c:v>
                </c:pt>
                <c:pt idx="4002">
                  <c:v>42189</c:v>
                </c:pt>
                <c:pt idx="4003">
                  <c:v>42190</c:v>
                </c:pt>
                <c:pt idx="4004">
                  <c:v>42191</c:v>
                </c:pt>
                <c:pt idx="4005">
                  <c:v>42192</c:v>
                </c:pt>
                <c:pt idx="4006">
                  <c:v>42193</c:v>
                </c:pt>
                <c:pt idx="4007">
                  <c:v>42194</c:v>
                </c:pt>
                <c:pt idx="4008">
                  <c:v>42195</c:v>
                </c:pt>
                <c:pt idx="4009">
                  <c:v>42196</c:v>
                </c:pt>
                <c:pt idx="4010">
                  <c:v>42197</c:v>
                </c:pt>
                <c:pt idx="4011">
                  <c:v>42198</c:v>
                </c:pt>
                <c:pt idx="4012">
                  <c:v>42199</c:v>
                </c:pt>
                <c:pt idx="4013">
                  <c:v>42200</c:v>
                </c:pt>
                <c:pt idx="4014">
                  <c:v>42201</c:v>
                </c:pt>
                <c:pt idx="4015">
                  <c:v>42202</c:v>
                </c:pt>
                <c:pt idx="4016">
                  <c:v>42203</c:v>
                </c:pt>
                <c:pt idx="4017">
                  <c:v>42204</c:v>
                </c:pt>
                <c:pt idx="4018">
                  <c:v>42205</c:v>
                </c:pt>
                <c:pt idx="4019">
                  <c:v>42206</c:v>
                </c:pt>
                <c:pt idx="4020">
                  <c:v>42207</c:v>
                </c:pt>
                <c:pt idx="4021">
                  <c:v>42208</c:v>
                </c:pt>
                <c:pt idx="4022">
                  <c:v>42209</c:v>
                </c:pt>
                <c:pt idx="4023">
                  <c:v>42210</c:v>
                </c:pt>
                <c:pt idx="4024">
                  <c:v>42211</c:v>
                </c:pt>
                <c:pt idx="4025">
                  <c:v>42212</c:v>
                </c:pt>
                <c:pt idx="4026">
                  <c:v>42213</c:v>
                </c:pt>
                <c:pt idx="4027">
                  <c:v>42214</c:v>
                </c:pt>
                <c:pt idx="4028">
                  <c:v>42215</c:v>
                </c:pt>
                <c:pt idx="4029">
                  <c:v>42216</c:v>
                </c:pt>
                <c:pt idx="4030">
                  <c:v>42217</c:v>
                </c:pt>
                <c:pt idx="4031">
                  <c:v>42218</c:v>
                </c:pt>
                <c:pt idx="4032">
                  <c:v>42219</c:v>
                </c:pt>
                <c:pt idx="4033">
                  <c:v>42220</c:v>
                </c:pt>
                <c:pt idx="4034">
                  <c:v>42221</c:v>
                </c:pt>
                <c:pt idx="4035">
                  <c:v>42222</c:v>
                </c:pt>
                <c:pt idx="4036">
                  <c:v>42223</c:v>
                </c:pt>
                <c:pt idx="4037">
                  <c:v>42224</c:v>
                </c:pt>
                <c:pt idx="4038">
                  <c:v>42225</c:v>
                </c:pt>
                <c:pt idx="4039">
                  <c:v>42226</c:v>
                </c:pt>
                <c:pt idx="4040">
                  <c:v>42227</c:v>
                </c:pt>
                <c:pt idx="4041">
                  <c:v>42228</c:v>
                </c:pt>
                <c:pt idx="4042">
                  <c:v>42229</c:v>
                </c:pt>
                <c:pt idx="4043">
                  <c:v>42230</c:v>
                </c:pt>
                <c:pt idx="4044">
                  <c:v>42231</c:v>
                </c:pt>
                <c:pt idx="4045">
                  <c:v>42232</c:v>
                </c:pt>
                <c:pt idx="4046">
                  <c:v>42233</c:v>
                </c:pt>
                <c:pt idx="4047">
                  <c:v>42234</c:v>
                </c:pt>
                <c:pt idx="4048">
                  <c:v>42235</c:v>
                </c:pt>
                <c:pt idx="4049">
                  <c:v>42236</c:v>
                </c:pt>
                <c:pt idx="4050">
                  <c:v>42237</c:v>
                </c:pt>
                <c:pt idx="4051">
                  <c:v>42238</c:v>
                </c:pt>
                <c:pt idx="4052">
                  <c:v>42239</c:v>
                </c:pt>
                <c:pt idx="4053">
                  <c:v>42240</c:v>
                </c:pt>
                <c:pt idx="4054">
                  <c:v>42241</c:v>
                </c:pt>
                <c:pt idx="4055">
                  <c:v>42242</c:v>
                </c:pt>
                <c:pt idx="4056">
                  <c:v>42243</c:v>
                </c:pt>
                <c:pt idx="4057">
                  <c:v>42244</c:v>
                </c:pt>
                <c:pt idx="4058">
                  <c:v>42245</c:v>
                </c:pt>
                <c:pt idx="4059">
                  <c:v>42246</c:v>
                </c:pt>
                <c:pt idx="4060">
                  <c:v>42247</c:v>
                </c:pt>
                <c:pt idx="4061">
                  <c:v>42248</c:v>
                </c:pt>
                <c:pt idx="4062">
                  <c:v>42249</c:v>
                </c:pt>
                <c:pt idx="4063">
                  <c:v>42250</c:v>
                </c:pt>
                <c:pt idx="4064">
                  <c:v>42251</c:v>
                </c:pt>
                <c:pt idx="4065">
                  <c:v>42252</c:v>
                </c:pt>
                <c:pt idx="4066">
                  <c:v>42253</c:v>
                </c:pt>
                <c:pt idx="4067">
                  <c:v>42254</c:v>
                </c:pt>
                <c:pt idx="4068">
                  <c:v>42255</c:v>
                </c:pt>
                <c:pt idx="4069">
                  <c:v>42256</c:v>
                </c:pt>
                <c:pt idx="4070">
                  <c:v>42257</c:v>
                </c:pt>
                <c:pt idx="4071">
                  <c:v>42258</c:v>
                </c:pt>
                <c:pt idx="4072">
                  <c:v>42259</c:v>
                </c:pt>
                <c:pt idx="4073">
                  <c:v>42260</c:v>
                </c:pt>
                <c:pt idx="4074">
                  <c:v>42261</c:v>
                </c:pt>
                <c:pt idx="4075">
                  <c:v>42262</c:v>
                </c:pt>
                <c:pt idx="4076">
                  <c:v>42263</c:v>
                </c:pt>
                <c:pt idx="4077">
                  <c:v>42264</c:v>
                </c:pt>
                <c:pt idx="4078">
                  <c:v>42265</c:v>
                </c:pt>
                <c:pt idx="4079">
                  <c:v>42266</c:v>
                </c:pt>
                <c:pt idx="4080">
                  <c:v>42267</c:v>
                </c:pt>
                <c:pt idx="4081">
                  <c:v>42268</c:v>
                </c:pt>
                <c:pt idx="4082">
                  <c:v>42269</c:v>
                </c:pt>
                <c:pt idx="4083">
                  <c:v>42270</c:v>
                </c:pt>
                <c:pt idx="4084">
                  <c:v>42271</c:v>
                </c:pt>
                <c:pt idx="4085">
                  <c:v>42272</c:v>
                </c:pt>
                <c:pt idx="4086">
                  <c:v>42273</c:v>
                </c:pt>
                <c:pt idx="4087">
                  <c:v>42274</c:v>
                </c:pt>
                <c:pt idx="4088">
                  <c:v>42275</c:v>
                </c:pt>
                <c:pt idx="4089">
                  <c:v>42276</c:v>
                </c:pt>
                <c:pt idx="4090">
                  <c:v>42277</c:v>
                </c:pt>
                <c:pt idx="4091">
                  <c:v>42278</c:v>
                </c:pt>
                <c:pt idx="4092">
                  <c:v>42279</c:v>
                </c:pt>
                <c:pt idx="4093">
                  <c:v>42280</c:v>
                </c:pt>
                <c:pt idx="4094">
                  <c:v>42281</c:v>
                </c:pt>
                <c:pt idx="4095">
                  <c:v>42282</c:v>
                </c:pt>
                <c:pt idx="4096">
                  <c:v>42283</c:v>
                </c:pt>
                <c:pt idx="4097">
                  <c:v>42284</c:v>
                </c:pt>
                <c:pt idx="4098">
                  <c:v>42285</c:v>
                </c:pt>
                <c:pt idx="4099">
                  <c:v>42286</c:v>
                </c:pt>
                <c:pt idx="4100">
                  <c:v>42287</c:v>
                </c:pt>
                <c:pt idx="4101">
                  <c:v>42288</c:v>
                </c:pt>
                <c:pt idx="4102">
                  <c:v>42289</c:v>
                </c:pt>
                <c:pt idx="4103">
                  <c:v>42290</c:v>
                </c:pt>
                <c:pt idx="4104">
                  <c:v>42291</c:v>
                </c:pt>
                <c:pt idx="4105">
                  <c:v>42292</c:v>
                </c:pt>
                <c:pt idx="4106">
                  <c:v>42293</c:v>
                </c:pt>
                <c:pt idx="4107">
                  <c:v>42294</c:v>
                </c:pt>
                <c:pt idx="4108">
                  <c:v>42295</c:v>
                </c:pt>
                <c:pt idx="4109">
                  <c:v>42296</c:v>
                </c:pt>
                <c:pt idx="4110">
                  <c:v>42297</c:v>
                </c:pt>
                <c:pt idx="4111">
                  <c:v>42298</c:v>
                </c:pt>
                <c:pt idx="4112">
                  <c:v>42299</c:v>
                </c:pt>
                <c:pt idx="4113">
                  <c:v>42300</c:v>
                </c:pt>
                <c:pt idx="4114">
                  <c:v>42301</c:v>
                </c:pt>
                <c:pt idx="4115">
                  <c:v>42302</c:v>
                </c:pt>
                <c:pt idx="4116">
                  <c:v>42303</c:v>
                </c:pt>
                <c:pt idx="4117">
                  <c:v>42304</c:v>
                </c:pt>
                <c:pt idx="4118">
                  <c:v>42305</c:v>
                </c:pt>
                <c:pt idx="4119">
                  <c:v>42306</c:v>
                </c:pt>
                <c:pt idx="4120">
                  <c:v>42307</c:v>
                </c:pt>
                <c:pt idx="4121">
                  <c:v>42308</c:v>
                </c:pt>
                <c:pt idx="4122">
                  <c:v>42309</c:v>
                </c:pt>
                <c:pt idx="4123">
                  <c:v>42310</c:v>
                </c:pt>
                <c:pt idx="4124">
                  <c:v>42311</c:v>
                </c:pt>
                <c:pt idx="4125">
                  <c:v>42312</c:v>
                </c:pt>
                <c:pt idx="4126">
                  <c:v>42313</c:v>
                </c:pt>
                <c:pt idx="4127">
                  <c:v>42314</c:v>
                </c:pt>
                <c:pt idx="4128">
                  <c:v>42315</c:v>
                </c:pt>
                <c:pt idx="4129">
                  <c:v>42316</c:v>
                </c:pt>
                <c:pt idx="4130">
                  <c:v>42317</c:v>
                </c:pt>
                <c:pt idx="4131">
                  <c:v>42318</c:v>
                </c:pt>
                <c:pt idx="4132">
                  <c:v>42319</c:v>
                </c:pt>
                <c:pt idx="4133">
                  <c:v>42320</c:v>
                </c:pt>
                <c:pt idx="4134">
                  <c:v>42321</c:v>
                </c:pt>
                <c:pt idx="4135">
                  <c:v>42322</c:v>
                </c:pt>
                <c:pt idx="4136">
                  <c:v>42323</c:v>
                </c:pt>
                <c:pt idx="4137">
                  <c:v>42324</c:v>
                </c:pt>
                <c:pt idx="4138">
                  <c:v>42325</c:v>
                </c:pt>
                <c:pt idx="4139">
                  <c:v>42326</c:v>
                </c:pt>
                <c:pt idx="4140">
                  <c:v>42327</c:v>
                </c:pt>
                <c:pt idx="4141">
                  <c:v>42328</c:v>
                </c:pt>
                <c:pt idx="4142">
                  <c:v>42329</c:v>
                </c:pt>
                <c:pt idx="4143">
                  <c:v>42330</c:v>
                </c:pt>
                <c:pt idx="4144">
                  <c:v>42331</c:v>
                </c:pt>
                <c:pt idx="4145">
                  <c:v>42332</c:v>
                </c:pt>
                <c:pt idx="4146">
                  <c:v>42333</c:v>
                </c:pt>
                <c:pt idx="4147">
                  <c:v>42334</c:v>
                </c:pt>
                <c:pt idx="4148">
                  <c:v>42335</c:v>
                </c:pt>
                <c:pt idx="4149">
                  <c:v>42336</c:v>
                </c:pt>
                <c:pt idx="4150">
                  <c:v>42337</c:v>
                </c:pt>
                <c:pt idx="4151">
                  <c:v>42338</c:v>
                </c:pt>
                <c:pt idx="4152">
                  <c:v>42339</c:v>
                </c:pt>
                <c:pt idx="4153">
                  <c:v>42340</c:v>
                </c:pt>
                <c:pt idx="4154">
                  <c:v>42341</c:v>
                </c:pt>
                <c:pt idx="4155">
                  <c:v>42342</c:v>
                </c:pt>
                <c:pt idx="4156">
                  <c:v>42343</c:v>
                </c:pt>
                <c:pt idx="4157">
                  <c:v>42344</c:v>
                </c:pt>
                <c:pt idx="4158">
                  <c:v>42345</c:v>
                </c:pt>
                <c:pt idx="4159">
                  <c:v>42346</c:v>
                </c:pt>
                <c:pt idx="4160">
                  <c:v>42347</c:v>
                </c:pt>
                <c:pt idx="4161">
                  <c:v>42348</c:v>
                </c:pt>
                <c:pt idx="4162">
                  <c:v>42349</c:v>
                </c:pt>
                <c:pt idx="4163">
                  <c:v>42350</c:v>
                </c:pt>
                <c:pt idx="4164">
                  <c:v>42351</c:v>
                </c:pt>
                <c:pt idx="4165">
                  <c:v>42352</c:v>
                </c:pt>
                <c:pt idx="4166">
                  <c:v>42353</c:v>
                </c:pt>
                <c:pt idx="4167">
                  <c:v>42354</c:v>
                </c:pt>
                <c:pt idx="4168">
                  <c:v>42355</c:v>
                </c:pt>
                <c:pt idx="4169">
                  <c:v>42356</c:v>
                </c:pt>
                <c:pt idx="4170">
                  <c:v>42357</c:v>
                </c:pt>
                <c:pt idx="4171">
                  <c:v>42358</c:v>
                </c:pt>
                <c:pt idx="4172">
                  <c:v>42359</c:v>
                </c:pt>
                <c:pt idx="4173">
                  <c:v>42360</c:v>
                </c:pt>
                <c:pt idx="4174">
                  <c:v>42361</c:v>
                </c:pt>
                <c:pt idx="4175">
                  <c:v>42362</c:v>
                </c:pt>
                <c:pt idx="4176">
                  <c:v>42363</c:v>
                </c:pt>
                <c:pt idx="4177">
                  <c:v>42364</c:v>
                </c:pt>
                <c:pt idx="4178">
                  <c:v>42365</c:v>
                </c:pt>
                <c:pt idx="4179">
                  <c:v>42366</c:v>
                </c:pt>
                <c:pt idx="4180">
                  <c:v>42367</c:v>
                </c:pt>
                <c:pt idx="4181">
                  <c:v>42368</c:v>
                </c:pt>
                <c:pt idx="4182">
                  <c:v>42369</c:v>
                </c:pt>
                <c:pt idx="4183">
                  <c:v>42370</c:v>
                </c:pt>
                <c:pt idx="4184">
                  <c:v>42371</c:v>
                </c:pt>
                <c:pt idx="4185">
                  <c:v>42372</c:v>
                </c:pt>
                <c:pt idx="4186">
                  <c:v>42373</c:v>
                </c:pt>
                <c:pt idx="4187">
                  <c:v>42374</c:v>
                </c:pt>
                <c:pt idx="4188">
                  <c:v>42375</c:v>
                </c:pt>
                <c:pt idx="4189">
                  <c:v>42376</c:v>
                </c:pt>
                <c:pt idx="4190">
                  <c:v>42377</c:v>
                </c:pt>
                <c:pt idx="4191">
                  <c:v>42378</c:v>
                </c:pt>
                <c:pt idx="4192">
                  <c:v>42379</c:v>
                </c:pt>
                <c:pt idx="4193">
                  <c:v>42380</c:v>
                </c:pt>
                <c:pt idx="4194">
                  <c:v>42381</c:v>
                </c:pt>
                <c:pt idx="4195">
                  <c:v>42382</c:v>
                </c:pt>
                <c:pt idx="4196">
                  <c:v>42383</c:v>
                </c:pt>
                <c:pt idx="4197">
                  <c:v>42384</c:v>
                </c:pt>
                <c:pt idx="4198">
                  <c:v>42385</c:v>
                </c:pt>
                <c:pt idx="4199">
                  <c:v>42386</c:v>
                </c:pt>
                <c:pt idx="4200">
                  <c:v>42387</c:v>
                </c:pt>
                <c:pt idx="4201">
                  <c:v>42388</c:v>
                </c:pt>
                <c:pt idx="4202">
                  <c:v>42389</c:v>
                </c:pt>
                <c:pt idx="4203">
                  <c:v>42390</c:v>
                </c:pt>
                <c:pt idx="4204">
                  <c:v>42391</c:v>
                </c:pt>
                <c:pt idx="4205">
                  <c:v>42392</c:v>
                </c:pt>
                <c:pt idx="4206">
                  <c:v>42393</c:v>
                </c:pt>
                <c:pt idx="4207">
                  <c:v>42394</c:v>
                </c:pt>
                <c:pt idx="4208">
                  <c:v>42395</c:v>
                </c:pt>
                <c:pt idx="4209">
                  <c:v>42396</c:v>
                </c:pt>
                <c:pt idx="4210">
                  <c:v>42397</c:v>
                </c:pt>
                <c:pt idx="4211">
                  <c:v>42398</c:v>
                </c:pt>
                <c:pt idx="4212">
                  <c:v>42399</c:v>
                </c:pt>
                <c:pt idx="4213">
                  <c:v>42400</c:v>
                </c:pt>
                <c:pt idx="4214">
                  <c:v>42401</c:v>
                </c:pt>
                <c:pt idx="4215">
                  <c:v>42402</c:v>
                </c:pt>
                <c:pt idx="4216">
                  <c:v>42403</c:v>
                </c:pt>
                <c:pt idx="4217">
                  <c:v>42404</c:v>
                </c:pt>
                <c:pt idx="4218">
                  <c:v>42405</c:v>
                </c:pt>
                <c:pt idx="4219">
                  <c:v>42406</c:v>
                </c:pt>
                <c:pt idx="4220">
                  <c:v>42407</c:v>
                </c:pt>
                <c:pt idx="4221">
                  <c:v>42408</c:v>
                </c:pt>
                <c:pt idx="4222">
                  <c:v>42409</c:v>
                </c:pt>
                <c:pt idx="4223">
                  <c:v>42410</c:v>
                </c:pt>
                <c:pt idx="4224">
                  <c:v>42411</c:v>
                </c:pt>
                <c:pt idx="4225">
                  <c:v>42412</c:v>
                </c:pt>
                <c:pt idx="4226">
                  <c:v>42413</c:v>
                </c:pt>
                <c:pt idx="4227">
                  <c:v>42414</c:v>
                </c:pt>
                <c:pt idx="4228">
                  <c:v>42415</c:v>
                </c:pt>
                <c:pt idx="4229">
                  <c:v>42416</c:v>
                </c:pt>
                <c:pt idx="4230">
                  <c:v>42417</c:v>
                </c:pt>
                <c:pt idx="4231">
                  <c:v>42418</c:v>
                </c:pt>
                <c:pt idx="4232">
                  <c:v>42419</c:v>
                </c:pt>
                <c:pt idx="4233">
                  <c:v>42420</c:v>
                </c:pt>
                <c:pt idx="4234">
                  <c:v>42421</c:v>
                </c:pt>
                <c:pt idx="4235">
                  <c:v>42422</c:v>
                </c:pt>
                <c:pt idx="4236">
                  <c:v>42423</c:v>
                </c:pt>
                <c:pt idx="4237">
                  <c:v>42424</c:v>
                </c:pt>
                <c:pt idx="4238">
                  <c:v>42425</c:v>
                </c:pt>
                <c:pt idx="4239">
                  <c:v>42426</c:v>
                </c:pt>
                <c:pt idx="4240">
                  <c:v>42427</c:v>
                </c:pt>
                <c:pt idx="4241">
                  <c:v>42428</c:v>
                </c:pt>
                <c:pt idx="4242">
                  <c:v>42429</c:v>
                </c:pt>
                <c:pt idx="4243">
                  <c:v>42430</c:v>
                </c:pt>
                <c:pt idx="4244">
                  <c:v>42431</c:v>
                </c:pt>
                <c:pt idx="4245">
                  <c:v>42432</c:v>
                </c:pt>
                <c:pt idx="4246">
                  <c:v>42433</c:v>
                </c:pt>
                <c:pt idx="4247">
                  <c:v>42434</c:v>
                </c:pt>
                <c:pt idx="4248">
                  <c:v>42435</c:v>
                </c:pt>
                <c:pt idx="4249">
                  <c:v>42436</c:v>
                </c:pt>
                <c:pt idx="4250">
                  <c:v>42437</c:v>
                </c:pt>
                <c:pt idx="4251">
                  <c:v>42438</c:v>
                </c:pt>
                <c:pt idx="4252">
                  <c:v>42439</c:v>
                </c:pt>
                <c:pt idx="4253">
                  <c:v>42440</c:v>
                </c:pt>
                <c:pt idx="4254">
                  <c:v>42441</c:v>
                </c:pt>
                <c:pt idx="4255">
                  <c:v>42442</c:v>
                </c:pt>
                <c:pt idx="4256">
                  <c:v>42443</c:v>
                </c:pt>
                <c:pt idx="4257">
                  <c:v>42444</c:v>
                </c:pt>
                <c:pt idx="4258">
                  <c:v>42445</c:v>
                </c:pt>
                <c:pt idx="4259">
                  <c:v>42446</c:v>
                </c:pt>
                <c:pt idx="4260">
                  <c:v>42447</c:v>
                </c:pt>
                <c:pt idx="4261">
                  <c:v>42448</c:v>
                </c:pt>
                <c:pt idx="4262">
                  <c:v>42449</c:v>
                </c:pt>
                <c:pt idx="4263">
                  <c:v>42450</c:v>
                </c:pt>
                <c:pt idx="4264">
                  <c:v>42451</c:v>
                </c:pt>
                <c:pt idx="4265">
                  <c:v>42452</c:v>
                </c:pt>
                <c:pt idx="4266">
                  <c:v>42453</c:v>
                </c:pt>
                <c:pt idx="4267">
                  <c:v>42454</c:v>
                </c:pt>
                <c:pt idx="4268">
                  <c:v>42455</c:v>
                </c:pt>
                <c:pt idx="4269">
                  <c:v>42456</c:v>
                </c:pt>
                <c:pt idx="4270">
                  <c:v>42457</c:v>
                </c:pt>
                <c:pt idx="4271">
                  <c:v>42458</c:v>
                </c:pt>
                <c:pt idx="4272">
                  <c:v>42459</c:v>
                </c:pt>
                <c:pt idx="4273">
                  <c:v>42460</c:v>
                </c:pt>
                <c:pt idx="4274">
                  <c:v>42461</c:v>
                </c:pt>
                <c:pt idx="4275">
                  <c:v>42462</c:v>
                </c:pt>
                <c:pt idx="4276">
                  <c:v>42463</c:v>
                </c:pt>
                <c:pt idx="4277">
                  <c:v>42464</c:v>
                </c:pt>
                <c:pt idx="4278">
                  <c:v>42465</c:v>
                </c:pt>
                <c:pt idx="4279">
                  <c:v>42466</c:v>
                </c:pt>
                <c:pt idx="4280">
                  <c:v>42467</c:v>
                </c:pt>
                <c:pt idx="4281">
                  <c:v>42468</c:v>
                </c:pt>
                <c:pt idx="4282">
                  <c:v>42469</c:v>
                </c:pt>
                <c:pt idx="4283">
                  <c:v>42470</c:v>
                </c:pt>
                <c:pt idx="4284">
                  <c:v>42471</c:v>
                </c:pt>
                <c:pt idx="4285">
                  <c:v>42472</c:v>
                </c:pt>
                <c:pt idx="4286">
                  <c:v>42473</c:v>
                </c:pt>
                <c:pt idx="4287">
                  <c:v>42474</c:v>
                </c:pt>
                <c:pt idx="4288">
                  <c:v>42475</c:v>
                </c:pt>
                <c:pt idx="4289">
                  <c:v>42476</c:v>
                </c:pt>
                <c:pt idx="4290">
                  <c:v>42477</c:v>
                </c:pt>
                <c:pt idx="4291">
                  <c:v>42478</c:v>
                </c:pt>
                <c:pt idx="4292">
                  <c:v>42479</c:v>
                </c:pt>
                <c:pt idx="4293">
                  <c:v>42480</c:v>
                </c:pt>
                <c:pt idx="4294">
                  <c:v>42481</c:v>
                </c:pt>
                <c:pt idx="4295">
                  <c:v>42482</c:v>
                </c:pt>
                <c:pt idx="4296">
                  <c:v>42483</c:v>
                </c:pt>
                <c:pt idx="4297">
                  <c:v>42484</c:v>
                </c:pt>
                <c:pt idx="4298">
                  <c:v>42485</c:v>
                </c:pt>
                <c:pt idx="4299">
                  <c:v>42486</c:v>
                </c:pt>
                <c:pt idx="4300">
                  <c:v>42487</c:v>
                </c:pt>
                <c:pt idx="4301">
                  <c:v>42488</c:v>
                </c:pt>
                <c:pt idx="4302">
                  <c:v>42489</c:v>
                </c:pt>
                <c:pt idx="4303">
                  <c:v>42490</c:v>
                </c:pt>
                <c:pt idx="4304">
                  <c:v>42491</c:v>
                </c:pt>
                <c:pt idx="4305">
                  <c:v>42492</c:v>
                </c:pt>
                <c:pt idx="4306">
                  <c:v>42493</c:v>
                </c:pt>
                <c:pt idx="4307">
                  <c:v>42494</c:v>
                </c:pt>
                <c:pt idx="4308">
                  <c:v>42495</c:v>
                </c:pt>
                <c:pt idx="4309">
                  <c:v>42496</c:v>
                </c:pt>
                <c:pt idx="4310">
                  <c:v>42497</c:v>
                </c:pt>
                <c:pt idx="4311">
                  <c:v>42498</c:v>
                </c:pt>
                <c:pt idx="4312">
                  <c:v>42499</c:v>
                </c:pt>
                <c:pt idx="4313">
                  <c:v>42500</c:v>
                </c:pt>
                <c:pt idx="4314">
                  <c:v>42501</c:v>
                </c:pt>
                <c:pt idx="4315">
                  <c:v>42502</c:v>
                </c:pt>
                <c:pt idx="4316">
                  <c:v>42503</c:v>
                </c:pt>
                <c:pt idx="4317">
                  <c:v>42504</c:v>
                </c:pt>
                <c:pt idx="4318">
                  <c:v>42505</c:v>
                </c:pt>
                <c:pt idx="4319">
                  <c:v>42506</c:v>
                </c:pt>
                <c:pt idx="4320">
                  <c:v>42507</c:v>
                </c:pt>
                <c:pt idx="4321">
                  <c:v>42508</c:v>
                </c:pt>
                <c:pt idx="4322">
                  <c:v>42509</c:v>
                </c:pt>
                <c:pt idx="4323">
                  <c:v>42510</c:v>
                </c:pt>
                <c:pt idx="4324">
                  <c:v>42511</c:v>
                </c:pt>
                <c:pt idx="4325">
                  <c:v>42512</c:v>
                </c:pt>
                <c:pt idx="4326">
                  <c:v>42513</c:v>
                </c:pt>
                <c:pt idx="4327">
                  <c:v>42514</c:v>
                </c:pt>
                <c:pt idx="4328">
                  <c:v>42515</c:v>
                </c:pt>
                <c:pt idx="4329">
                  <c:v>42516</c:v>
                </c:pt>
                <c:pt idx="4330">
                  <c:v>42517</c:v>
                </c:pt>
                <c:pt idx="4331">
                  <c:v>42518</c:v>
                </c:pt>
                <c:pt idx="4332">
                  <c:v>42519</c:v>
                </c:pt>
                <c:pt idx="4333">
                  <c:v>42520</c:v>
                </c:pt>
                <c:pt idx="4334">
                  <c:v>42521</c:v>
                </c:pt>
                <c:pt idx="4335">
                  <c:v>42522</c:v>
                </c:pt>
                <c:pt idx="4336">
                  <c:v>42523</c:v>
                </c:pt>
                <c:pt idx="4337">
                  <c:v>42524</c:v>
                </c:pt>
                <c:pt idx="4338">
                  <c:v>42525</c:v>
                </c:pt>
                <c:pt idx="4339">
                  <c:v>42526</c:v>
                </c:pt>
                <c:pt idx="4340">
                  <c:v>42527</c:v>
                </c:pt>
                <c:pt idx="4341">
                  <c:v>42528</c:v>
                </c:pt>
                <c:pt idx="4342">
                  <c:v>42529</c:v>
                </c:pt>
                <c:pt idx="4343">
                  <c:v>42530</c:v>
                </c:pt>
                <c:pt idx="4344">
                  <c:v>42531</c:v>
                </c:pt>
                <c:pt idx="4345">
                  <c:v>42532</c:v>
                </c:pt>
                <c:pt idx="4346">
                  <c:v>42533</c:v>
                </c:pt>
                <c:pt idx="4347">
                  <c:v>42534</c:v>
                </c:pt>
                <c:pt idx="4348">
                  <c:v>42535</c:v>
                </c:pt>
                <c:pt idx="4349">
                  <c:v>42536</c:v>
                </c:pt>
                <c:pt idx="4350">
                  <c:v>42537</c:v>
                </c:pt>
                <c:pt idx="4351">
                  <c:v>42538</c:v>
                </c:pt>
                <c:pt idx="4352">
                  <c:v>42539</c:v>
                </c:pt>
                <c:pt idx="4353">
                  <c:v>42540</c:v>
                </c:pt>
                <c:pt idx="4354">
                  <c:v>42541</c:v>
                </c:pt>
                <c:pt idx="4355">
                  <c:v>42542</c:v>
                </c:pt>
                <c:pt idx="4356">
                  <c:v>42543</c:v>
                </c:pt>
                <c:pt idx="4357">
                  <c:v>42544</c:v>
                </c:pt>
                <c:pt idx="4358">
                  <c:v>42545</c:v>
                </c:pt>
                <c:pt idx="4359">
                  <c:v>42546</c:v>
                </c:pt>
                <c:pt idx="4360">
                  <c:v>42547</c:v>
                </c:pt>
                <c:pt idx="4361">
                  <c:v>42548</c:v>
                </c:pt>
                <c:pt idx="4362">
                  <c:v>42549</c:v>
                </c:pt>
                <c:pt idx="4363">
                  <c:v>42550</c:v>
                </c:pt>
                <c:pt idx="4364">
                  <c:v>42551</c:v>
                </c:pt>
                <c:pt idx="4365">
                  <c:v>42552</c:v>
                </c:pt>
                <c:pt idx="4366">
                  <c:v>42553</c:v>
                </c:pt>
                <c:pt idx="4367">
                  <c:v>42554</c:v>
                </c:pt>
                <c:pt idx="4368">
                  <c:v>42555</c:v>
                </c:pt>
                <c:pt idx="4369">
                  <c:v>42556</c:v>
                </c:pt>
                <c:pt idx="4370">
                  <c:v>42557</c:v>
                </c:pt>
                <c:pt idx="4371">
                  <c:v>42558</c:v>
                </c:pt>
                <c:pt idx="4372">
                  <c:v>42559</c:v>
                </c:pt>
                <c:pt idx="4373">
                  <c:v>42560</c:v>
                </c:pt>
                <c:pt idx="4374">
                  <c:v>42561</c:v>
                </c:pt>
                <c:pt idx="4375">
                  <c:v>42562</c:v>
                </c:pt>
                <c:pt idx="4376">
                  <c:v>42563</c:v>
                </c:pt>
                <c:pt idx="4377">
                  <c:v>42564</c:v>
                </c:pt>
                <c:pt idx="4378">
                  <c:v>42565</c:v>
                </c:pt>
                <c:pt idx="4379">
                  <c:v>42566</c:v>
                </c:pt>
                <c:pt idx="4380">
                  <c:v>42567</c:v>
                </c:pt>
                <c:pt idx="4381">
                  <c:v>42568</c:v>
                </c:pt>
                <c:pt idx="4382">
                  <c:v>42569</c:v>
                </c:pt>
                <c:pt idx="4383">
                  <c:v>42570</c:v>
                </c:pt>
                <c:pt idx="4384">
                  <c:v>42571</c:v>
                </c:pt>
                <c:pt idx="4385">
                  <c:v>42572</c:v>
                </c:pt>
                <c:pt idx="4386">
                  <c:v>42573</c:v>
                </c:pt>
                <c:pt idx="4387">
                  <c:v>42574</c:v>
                </c:pt>
                <c:pt idx="4388">
                  <c:v>42575</c:v>
                </c:pt>
                <c:pt idx="4389">
                  <c:v>42576</c:v>
                </c:pt>
                <c:pt idx="4390">
                  <c:v>42577</c:v>
                </c:pt>
                <c:pt idx="4391">
                  <c:v>42578</c:v>
                </c:pt>
                <c:pt idx="4392">
                  <c:v>42579</c:v>
                </c:pt>
                <c:pt idx="4393">
                  <c:v>42580</c:v>
                </c:pt>
                <c:pt idx="4394">
                  <c:v>42581</c:v>
                </c:pt>
                <c:pt idx="4395">
                  <c:v>42582</c:v>
                </c:pt>
                <c:pt idx="4396">
                  <c:v>42583</c:v>
                </c:pt>
                <c:pt idx="4397">
                  <c:v>42584</c:v>
                </c:pt>
                <c:pt idx="4398">
                  <c:v>42585</c:v>
                </c:pt>
                <c:pt idx="4399">
                  <c:v>42586</c:v>
                </c:pt>
                <c:pt idx="4400">
                  <c:v>42587</c:v>
                </c:pt>
                <c:pt idx="4401">
                  <c:v>42588</c:v>
                </c:pt>
                <c:pt idx="4402">
                  <c:v>42589</c:v>
                </c:pt>
                <c:pt idx="4403">
                  <c:v>42590</c:v>
                </c:pt>
                <c:pt idx="4404">
                  <c:v>42591</c:v>
                </c:pt>
                <c:pt idx="4405">
                  <c:v>42592</c:v>
                </c:pt>
                <c:pt idx="4406">
                  <c:v>42593</c:v>
                </c:pt>
                <c:pt idx="4407">
                  <c:v>42594</c:v>
                </c:pt>
                <c:pt idx="4408">
                  <c:v>42595</c:v>
                </c:pt>
                <c:pt idx="4409">
                  <c:v>42596</c:v>
                </c:pt>
                <c:pt idx="4410">
                  <c:v>42597</c:v>
                </c:pt>
                <c:pt idx="4411">
                  <c:v>42598</c:v>
                </c:pt>
                <c:pt idx="4412">
                  <c:v>42599</c:v>
                </c:pt>
                <c:pt idx="4413">
                  <c:v>42600</c:v>
                </c:pt>
                <c:pt idx="4414">
                  <c:v>42601</c:v>
                </c:pt>
                <c:pt idx="4415">
                  <c:v>42602</c:v>
                </c:pt>
                <c:pt idx="4416">
                  <c:v>42603</c:v>
                </c:pt>
                <c:pt idx="4417">
                  <c:v>42604</c:v>
                </c:pt>
                <c:pt idx="4418">
                  <c:v>42605</c:v>
                </c:pt>
                <c:pt idx="4419">
                  <c:v>42606</c:v>
                </c:pt>
                <c:pt idx="4420">
                  <c:v>42607</c:v>
                </c:pt>
                <c:pt idx="4421">
                  <c:v>42608</c:v>
                </c:pt>
                <c:pt idx="4422">
                  <c:v>42609</c:v>
                </c:pt>
                <c:pt idx="4423">
                  <c:v>42610</c:v>
                </c:pt>
                <c:pt idx="4424">
                  <c:v>42611</c:v>
                </c:pt>
                <c:pt idx="4425">
                  <c:v>42612</c:v>
                </c:pt>
                <c:pt idx="4426">
                  <c:v>42613</c:v>
                </c:pt>
                <c:pt idx="4427">
                  <c:v>42614</c:v>
                </c:pt>
                <c:pt idx="4428">
                  <c:v>42615</c:v>
                </c:pt>
                <c:pt idx="4429">
                  <c:v>42616</c:v>
                </c:pt>
                <c:pt idx="4430">
                  <c:v>42617</c:v>
                </c:pt>
                <c:pt idx="4431">
                  <c:v>42618</c:v>
                </c:pt>
                <c:pt idx="4432">
                  <c:v>42619</c:v>
                </c:pt>
                <c:pt idx="4433">
                  <c:v>42620</c:v>
                </c:pt>
                <c:pt idx="4434">
                  <c:v>42621</c:v>
                </c:pt>
                <c:pt idx="4435">
                  <c:v>42622</c:v>
                </c:pt>
                <c:pt idx="4436">
                  <c:v>42623</c:v>
                </c:pt>
                <c:pt idx="4437">
                  <c:v>42624</c:v>
                </c:pt>
                <c:pt idx="4438">
                  <c:v>42625</c:v>
                </c:pt>
                <c:pt idx="4439">
                  <c:v>42626</c:v>
                </c:pt>
                <c:pt idx="4440">
                  <c:v>42627</c:v>
                </c:pt>
                <c:pt idx="4441">
                  <c:v>42628</c:v>
                </c:pt>
                <c:pt idx="4442">
                  <c:v>42629</c:v>
                </c:pt>
                <c:pt idx="4443">
                  <c:v>42630</c:v>
                </c:pt>
                <c:pt idx="4444">
                  <c:v>42631</c:v>
                </c:pt>
                <c:pt idx="4445">
                  <c:v>42632</c:v>
                </c:pt>
                <c:pt idx="4446">
                  <c:v>42633</c:v>
                </c:pt>
                <c:pt idx="4447">
                  <c:v>42634</c:v>
                </c:pt>
                <c:pt idx="4448">
                  <c:v>42635</c:v>
                </c:pt>
                <c:pt idx="4449">
                  <c:v>42636</c:v>
                </c:pt>
                <c:pt idx="4450">
                  <c:v>42637</c:v>
                </c:pt>
                <c:pt idx="4451">
                  <c:v>42638</c:v>
                </c:pt>
                <c:pt idx="4452">
                  <c:v>42639</c:v>
                </c:pt>
                <c:pt idx="4453">
                  <c:v>42640</c:v>
                </c:pt>
                <c:pt idx="4454">
                  <c:v>42641</c:v>
                </c:pt>
                <c:pt idx="4455">
                  <c:v>42642</c:v>
                </c:pt>
                <c:pt idx="4456">
                  <c:v>42643</c:v>
                </c:pt>
                <c:pt idx="4457">
                  <c:v>42644</c:v>
                </c:pt>
                <c:pt idx="4458">
                  <c:v>42645</c:v>
                </c:pt>
                <c:pt idx="4459">
                  <c:v>42646</c:v>
                </c:pt>
                <c:pt idx="4460">
                  <c:v>42647</c:v>
                </c:pt>
                <c:pt idx="4461">
                  <c:v>42648</c:v>
                </c:pt>
                <c:pt idx="4462">
                  <c:v>42649</c:v>
                </c:pt>
                <c:pt idx="4463">
                  <c:v>42650</c:v>
                </c:pt>
                <c:pt idx="4464">
                  <c:v>42651</c:v>
                </c:pt>
                <c:pt idx="4465">
                  <c:v>42652</c:v>
                </c:pt>
                <c:pt idx="4466">
                  <c:v>42653</c:v>
                </c:pt>
                <c:pt idx="4467">
                  <c:v>42654</c:v>
                </c:pt>
                <c:pt idx="4468">
                  <c:v>42655</c:v>
                </c:pt>
                <c:pt idx="4469">
                  <c:v>42656</c:v>
                </c:pt>
                <c:pt idx="4470">
                  <c:v>42657</c:v>
                </c:pt>
                <c:pt idx="4471">
                  <c:v>42658</c:v>
                </c:pt>
                <c:pt idx="4472">
                  <c:v>42659</c:v>
                </c:pt>
                <c:pt idx="4473">
                  <c:v>42660</c:v>
                </c:pt>
                <c:pt idx="4474">
                  <c:v>42661</c:v>
                </c:pt>
                <c:pt idx="4475">
                  <c:v>42662</c:v>
                </c:pt>
                <c:pt idx="4476">
                  <c:v>42663</c:v>
                </c:pt>
                <c:pt idx="4477">
                  <c:v>42664</c:v>
                </c:pt>
                <c:pt idx="4478">
                  <c:v>42665</c:v>
                </c:pt>
                <c:pt idx="4479">
                  <c:v>42666</c:v>
                </c:pt>
                <c:pt idx="4480">
                  <c:v>42667</c:v>
                </c:pt>
                <c:pt idx="4481">
                  <c:v>42668</c:v>
                </c:pt>
                <c:pt idx="4482">
                  <c:v>42669</c:v>
                </c:pt>
                <c:pt idx="4483">
                  <c:v>42670</c:v>
                </c:pt>
                <c:pt idx="4484">
                  <c:v>42671</c:v>
                </c:pt>
                <c:pt idx="4485">
                  <c:v>42672</c:v>
                </c:pt>
                <c:pt idx="4486">
                  <c:v>42673</c:v>
                </c:pt>
                <c:pt idx="4487">
                  <c:v>42674</c:v>
                </c:pt>
                <c:pt idx="4488">
                  <c:v>42675</c:v>
                </c:pt>
                <c:pt idx="4489">
                  <c:v>42676</c:v>
                </c:pt>
                <c:pt idx="4490">
                  <c:v>42677</c:v>
                </c:pt>
                <c:pt idx="4491">
                  <c:v>42678</c:v>
                </c:pt>
                <c:pt idx="4492">
                  <c:v>42679</c:v>
                </c:pt>
                <c:pt idx="4493">
                  <c:v>42680</c:v>
                </c:pt>
                <c:pt idx="4494">
                  <c:v>42681</c:v>
                </c:pt>
                <c:pt idx="4495">
                  <c:v>42682</c:v>
                </c:pt>
                <c:pt idx="4496">
                  <c:v>42683</c:v>
                </c:pt>
                <c:pt idx="4497">
                  <c:v>42684</c:v>
                </c:pt>
                <c:pt idx="4498">
                  <c:v>42685</c:v>
                </c:pt>
                <c:pt idx="4499">
                  <c:v>42686</c:v>
                </c:pt>
                <c:pt idx="4500">
                  <c:v>42687</c:v>
                </c:pt>
                <c:pt idx="4501">
                  <c:v>42688</c:v>
                </c:pt>
                <c:pt idx="4502">
                  <c:v>42689</c:v>
                </c:pt>
                <c:pt idx="4503">
                  <c:v>42690</c:v>
                </c:pt>
                <c:pt idx="4504">
                  <c:v>42691</c:v>
                </c:pt>
                <c:pt idx="4505">
                  <c:v>42692</c:v>
                </c:pt>
                <c:pt idx="4506">
                  <c:v>42693</c:v>
                </c:pt>
                <c:pt idx="4507">
                  <c:v>42694</c:v>
                </c:pt>
                <c:pt idx="4508">
                  <c:v>42695</c:v>
                </c:pt>
                <c:pt idx="4509">
                  <c:v>42696</c:v>
                </c:pt>
                <c:pt idx="4510">
                  <c:v>42697</c:v>
                </c:pt>
                <c:pt idx="4511">
                  <c:v>42698</c:v>
                </c:pt>
                <c:pt idx="4512">
                  <c:v>42699</c:v>
                </c:pt>
                <c:pt idx="4513">
                  <c:v>42700</c:v>
                </c:pt>
                <c:pt idx="4514">
                  <c:v>42701</c:v>
                </c:pt>
                <c:pt idx="4515">
                  <c:v>42702</c:v>
                </c:pt>
                <c:pt idx="4516">
                  <c:v>42703</c:v>
                </c:pt>
                <c:pt idx="4517">
                  <c:v>42704</c:v>
                </c:pt>
                <c:pt idx="4518">
                  <c:v>42705</c:v>
                </c:pt>
                <c:pt idx="4519">
                  <c:v>42706</c:v>
                </c:pt>
                <c:pt idx="4520">
                  <c:v>42707</c:v>
                </c:pt>
                <c:pt idx="4521">
                  <c:v>42708</c:v>
                </c:pt>
                <c:pt idx="4522">
                  <c:v>42709</c:v>
                </c:pt>
                <c:pt idx="4523">
                  <c:v>42710</c:v>
                </c:pt>
                <c:pt idx="4524">
                  <c:v>42711</c:v>
                </c:pt>
                <c:pt idx="4525">
                  <c:v>42712</c:v>
                </c:pt>
                <c:pt idx="4526">
                  <c:v>42713</c:v>
                </c:pt>
                <c:pt idx="4527">
                  <c:v>42714</c:v>
                </c:pt>
                <c:pt idx="4528">
                  <c:v>42715</c:v>
                </c:pt>
                <c:pt idx="4529">
                  <c:v>42716</c:v>
                </c:pt>
                <c:pt idx="4530">
                  <c:v>42717</c:v>
                </c:pt>
                <c:pt idx="4531">
                  <c:v>42718</c:v>
                </c:pt>
                <c:pt idx="4532">
                  <c:v>42719</c:v>
                </c:pt>
                <c:pt idx="4533">
                  <c:v>42720</c:v>
                </c:pt>
                <c:pt idx="4534">
                  <c:v>42721</c:v>
                </c:pt>
                <c:pt idx="4535">
                  <c:v>42722</c:v>
                </c:pt>
                <c:pt idx="4536">
                  <c:v>42723</c:v>
                </c:pt>
                <c:pt idx="4537">
                  <c:v>42724</c:v>
                </c:pt>
                <c:pt idx="4538">
                  <c:v>42725</c:v>
                </c:pt>
                <c:pt idx="4539">
                  <c:v>42726</c:v>
                </c:pt>
                <c:pt idx="4540">
                  <c:v>42727</c:v>
                </c:pt>
                <c:pt idx="4541">
                  <c:v>42728</c:v>
                </c:pt>
                <c:pt idx="4542">
                  <c:v>42729</c:v>
                </c:pt>
                <c:pt idx="4543">
                  <c:v>42730</c:v>
                </c:pt>
                <c:pt idx="4544">
                  <c:v>42731</c:v>
                </c:pt>
                <c:pt idx="4545">
                  <c:v>42732</c:v>
                </c:pt>
                <c:pt idx="4546">
                  <c:v>42733</c:v>
                </c:pt>
                <c:pt idx="4547">
                  <c:v>42734</c:v>
                </c:pt>
                <c:pt idx="4548">
                  <c:v>42735</c:v>
                </c:pt>
                <c:pt idx="4549">
                  <c:v>42736</c:v>
                </c:pt>
                <c:pt idx="4550">
                  <c:v>42737</c:v>
                </c:pt>
                <c:pt idx="4551">
                  <c:v>42738</c:v>
                </c:pt>
                <c:pt idx="4552">
                  <c:v>42739</c:v>
                </c:pt>
                <c:pt idx="4553">
                  <c:v>42740</c:v>
                </c:pt>
                <c:pt idx="4554">
                  <c:v>42741</c:v>
                </c:pt>
                <c:pt idx="4555">
                  <c:v>42742</c:v>
                </c:pt>
                <c:pt idx="4556">
                  <c:v>42743</c:v>
                </c:pt>
                <c:pt idx="4557">
                  <c:v>42744</c:v>
                </c:pt>
                <c:pt idx="4558">
                  <c:v>42745</c:v>
                </c:pt>
                <c:pt idx="4559">
                  <c:v>42746</c:v>
                </c:pt>
                <c:pt idx="4560">
                  <c:v>42747</c:v>
                </c:pt>
                <c:pt idx="4561">
                  <c:v>42748</c:v>
                </c:pt>
                <c:pt idx="4562">
                  <c:v>42749</c:v>
                </c:pt>
                <c:pt idx="4563">
                  <c:v>42750</c:v>
                </c:pt>
                <c:pt idx="4564">
                  <c:v>42751</c:v>
                </c:pt>
                <c:pt idx="4565">
                  <c:v>42752</c:v>
                </c:pt>
                <c:pt idx="4566">
                  <c:v>42753</c:v>
                </c:pt>
                <c:pt idx="4567">
                  <c:v>42754</c:v>
                </c:pt>
                <c:pt idx="4568">
                  <c:v>42755</c:v>
                </c:pt>
                <c:pt idx="4569">
                  <c:v>42756</c:v>
                </c:pt>
                <c:pt idx="4570">
                  <c:v>42757</c:v>
                </c:pt>
                <c:pt idx="4571">
                  <c:v>42758</c:v>
                </c:pt>
                <c:pt idx="4572">
                  <c:v>42759</c:v>
                </c:pt>
                <c:pt idx="4573">
                  <c:v>42760</c:v>
                </c:pt>
                <c:pt idx="4574">
                  <c:v>42761</c:v>
                </c:pt>
                <c:pt idx="4575">
                  <c:v>42762</c:v>
                </c:pt>
                <c:pt idx="4576">
                  <c:v>42763</c:v>
                </c:pt>
                <c:pt idx="4577">
                  <c:v>42764</c:v>
                </c:pt>
                <c:pt idx="4578">
                  <c:v>42765</c:v>
                </c:pt>
                <c:pt idx="4579">
                  <c:v>42766</c:v>
                </c:pt>
                <c:pt idx="4580">
                  <c:v>42767</c:v>
                </c:pt>
                <c:pt idx="4581">
                  <c:v>42768</c:v>
                </c:pt>
                <c:pt idx="4582">
                  <c:v>42769</c:v>
                </c:pt>
                <c:pt idx="4583">
                  <c:v>42770</c:v>
                </c:pt>
                <c:pt idx="4584">
                  <c:v>42771</c:v>
                </c:pt>
                <c:pt idx="4585">
                  <c:v>42772</c:v>
                </c:pt>
                <c:pt idx="4586">
                  <c:v>42773</c:v>
                </c:pt>
                <c:pt idx="4587">
                  <c:v>42774</c:v>
                </c:pt>
                <c:pt idx="4588">
                  <c:v>42775</c:v>
                </c:pt>
                <c:pt idx="4589">
                  <c:v>42776</c:v>
                </c:pt>
                <c:pt idx="4590">
                  <c:v>42777</c:v>
                </c:pt>
                <c:pt idx="4591">
                  <c:v>42778</c:v>
                </c:pt>
                <c:pt idx="4592">
                  <c:v>42779</c:v>
                </c:pt>
                <c:pt idx="4593">
                  <c:v>42780</c:v>
                </c:pt>
                <c:pt idx="4594">
                  <c:v>42781</c:v>
                </c:pt>
                <c:pt idx="4595">
                  <c:v>42782</c:v>
                </c:pt>
                <c:pt idx="4596">
                  <c:v>42783</c:v>
                </c:pt>
                <c:pt idx="4597">
                  <c:v>42784</c:v>
                </c:pt>
                <c:pt idx="4598">
                  <c:v>42785</c:v>
                </c:pt>
                <c:pt idx="4599">
                  <c:v>42786</c:v>
                </c:pt>
                <c:pt idx="4600">
                  <c:v>42787</c:v>
                </c:pt>
                <c:pt idx="4601">
                  <c:v>42788</c:v>
                </c:pt>
                <c:pt idx="4602">
                  <c:v>42789</c:v>
                </c:pt>
                <c:pt idx="4603">
                  <c:v>42790</c:v>
                </c:pt>
                <c:pt idx="4604">
                  <c:v>42791</c:v>
                </c:pt>
                <c:pt idx="4605">
                  <c:v>42792</c:v>
                </c:pt>
                <c:pt idx="4606">
                  <c:v>42793</c:v>
                </c:pt>
                <c:pt idx="4607">
                  <c:v>42794</c:v>
                </c:pt>
                <c:pt idx="4608">
                  <c:v>42795</c:v>
                </c:pt>
                <c:pt idx="4609">
                  <c:v>42796</c:v>
                </c:pt>
                <c:pt idx="4610">
                  <c:v>42797</c:v>
                </c:pt>
                <c:pt idx="4611">
                  <c:v>42798</c:v>
                </c:pt>
                <c:pt idx="4612">
                  <c:v>42799</c:v>
                </c:pt>
                <c:pt idx="4613">
                  <c:v>42800</c:v>
                </c:pt>
                <c:pt idx="4614">
                  <c:v>42801</c:v>
                </c:pt>
                <c:pt idx="4615">
                  <c:v>42802</c:v>
                </c:pt>
                <c:pt idx="4616">
                  <c:v>42803</c:v>
                </c:pt>
                <c:pt idx="4617">
                  <c:v>42804</c:v>
                </c:pt>
                <c:pt idx="4618">
                  <c:v>42805</c:v>
                </c:pt>
                <c:pt idx="4619">
                  <c:v>42806</c:v>
                </c:pt>
                <c:pt idx="4620">
                  <c:v>42807</c:v>
                </c:pt>
                <c:pt idx="4621">
                  <c:v>42808</c:v>
                </c:pt>
                <c:pt idx="4622">
                  <c:v>42809</c:v>
                </c:pt>
                <c:pt idx="4623">
                  <c:v>42810</c:v>
                </c:pt>
                <c:pt idx="4624">
                  <c:v>42811</c:v>
                </c:pt>
                <c:pt idx="4625">
                  <c:v>42812</c:v>
                </c:pt>
                <c:pt idx="4626">
                  <c:v>42813</c:v>
                </c:pt>
                <c:pt idx="4627">
                  <c:v>42814</c:v>
                </c:pt>
                <c:pt idx="4628">
                  <c:v>42815</c:v>
                </c:pt>
                <c:pt idx="4629">
                  <c:v>42816</c:v>
                </c:pt>
                <c:pt idx="4630">
                  <c:v>42817</c:v>
                </c:pt>
                <c:pt idx="4631">
                  <c:v>42818</c:v>
                </c:pt>
                <c:pt idx="4632">
                  <c:v>42819</c:v>
                </c:pt>
                <c:pt idx="4633">
                  <c:v>42820</c:v>
                </c:pt>
                <c:pt idx="4634">
                  <c:v>42821</c:v>
                </c:pt>
                <c:pt idx="4635">
                  <c:v>42822</c:v>
                </c:pt>
                <c:pt idx="4636">
                  <c:v>42823</c:v>
                </c:pt>
                <c:pt idx="4637">
                  <c:v>42824</c:v>
                </c:pt>
                <c:pt idx="4638">
                  <c:v>42825</c:v>
                </c:pt>
                <c:pt idx="4639">
                  <c:v>42826</c:v>
                </c:pt>
                <c:pt idx="4640">
                  <c:v>42827</c:v>
                </c:pt>
                <c:pt idx="4641">
                  <c:v>42828</c:v>
                </c:pt>
                <c:pt idx="4642">
                  <c:v>42829</c:v>
                </c:pt>
                <c:pt idx="4643">
                  <c:v>42830</c:v>
                </c:pt>
                <c:pt idx="4644">
                  <c:v>42831</c:v>
                </c:pt>
                <c:pt idx="4645">
                  <c:v>42832</c:v>
                </c:pt>
                <c:pt idx="4646">
                  <c:v>42833</c:v>
                </c:pt>
                <c:pt idx="4647">
                  <c:v>42834</c:v>
                </c:pt>
                <c:pt idx="4648">
                  <c:v>42835</c:v>
                </c:pt>
                <c:pt idx="4649">
                  <c:v>42836</c:v>
                </c:pt>
                <c:pt idx="4650">
                  <c:v>42837</c:v>
                </c:pt>
                <c:pt idx="4651">
                  <c:v>42838</c:v>
                </c:pt>
                <c:pt idx="4652">
                  <c:v>42839</c:v>
                </c:pt>
                <c:pt idx="4653">
                  <c:v>42840</c:v>
                </c:pt>
                <c:pt idx="4654">
                  <c:v>42841</c:v>
                </c:pt>
                <c:pt idx="4655">
                  <c:v>42842</c:v>
                </c:pt>
                <c:pt idx="4656">
                  <c:v>42843</c:v>
                </c:pt>
                <c:pt idx="4657">
                  <c:v>42844</c:v>
                </c:pt>
                <c:pt idx="4658">
                  <c:v>42845</c:v>
                </c:pt>
                <c:pt idx="4659">
                  <c:v>42846</c:v>
                </c:pt>
                <c:pt idx="4660">
                  <c:v>42847</c:v>
                </c:pt>
                <c:pt idx="4661">
                  <c:v>42848</c:v>
                </c:pt>
                <c:pt idx="4662">
                  <c:v>42849</c:v>
                </c:pt>
                <c:pt idx="4663">
                  <c:v>42850</c:v>
                </c:pt>
                <c:pt idx="4664">
                  <c:v>42851</c:v>
                </c:pt>
                <c:pt idx="4665">
                  <c:v>42852</c:v>
                </c:pt>
                <c:pt idx="4666">
                  <c:v>42853</c:v>
                </c:pt>
                <c:pt idx="4667">
                  <c:v>42854</c:v>
                </c:pt>
                <c:pt idx="4668">
                  <c:v>42855</c:v>
                </c:pt>
                <c:pt idx="4669">
                  <c:v>42856</c:v>
                </c:pt>
                <c:pt idx="4670">
                  <c:v>42857</c:v>
                </c:pt>
                <c:pt idx="4671">
                  <c:v>42858</c:v>
                </c:pt>
                <c:pt idx="4672">
                  <c:v>42859</c:v>
                </c:pt>
                <c:pt idx="4673">
                  <c:v>42860</c:v>
                </c:pt>
                <c:pt idx="4674">
                  <c:v>42861</c:v>
                </c:pt>
                <c:pt idx="4675">
                  <c:v>42862</c:v>
                </c:pt>
                <c:pt idx="4676">
                  <c:v>42863</c:v>
                </c:pt>
                <c:pt idx="4677">
                  <c:v>42864</c:v>
                </c:pt>
                <c:pt idx="4678">
                  <c:v>42865</c:v>
                </c:pt>
                <c:pt idx="4679">
                  <c:v>42866</c:v>
                </c:pt>
                <c:pt idx="4680">
                  <c:v>42867</c:v>
                </c:pt>
                <c:pt idx="4681">
                  <c:v>42868</c:v>
                </c:pt>
                <c:pt idx="4682">
                  <c:v>42869</c:v>
                </c:pt>
                <c:pt idx="4683">
                  <c:v>42870</c:v>
                </c:pt>
                <c:pt idx="4684">
                  <c:v>42871</c:v>
                </c:pt>
                <c:pt idx="4685">
                  <c:v>42872</c:v>
                </c:pt>
                <c:pt idx="4686">
                  <c:v>42873</c:v>
                </c:pt>
                <c:pt idx="4687">
                  <c:v>42874</c:v>
                </c:pt>
                <c:pt idx="4688">
                  <c:v>42875</c:v>
                </c:pt>
                <c:pt idx="4689">
                  <c:v>42876</c:v>
                </c:pt>
                <c:pt idx="4690">
                  <c:v>42877</c:v>
                </c:pt>
                <c:pt idx="4691">
                  <c:v>42878</c:v>
                </c:pt>
                <c:pt idx="4692">
                  <c:v>42879</c:v>
                </c:pt>
                <c:pt idx="4693">
                  <c:v>42880</c:v>
                </c:pt>
                <c:pt idx="4694">
                  <c:v>42881</c:v>
                </c:pt>
                <c:pt idx="4695">
                  <c:v>42882</c:v>
                </c:pt>
                <c:pt idx="4696">
                  <c:v>42883</c:v>
                </c:pt>
                <c:pt idx="4697">
                  <c:v>42884</c:v>
                </c:pt>
                <c:pt idx="4698">
                  <c:v>42885</c:v>
                </c:pt>
                <c:pt idx="4699">
                  <c:v>42886</c:v>
                </c:pt>
                <c:pt idx="4700">
                  <c:v>42887</c:v>
                </c:pt>
                <c:pt idx="4701">
                  <c:v>42888</c:v>
                </c:pt>
                <c:pt idx="4702">
                  <c:v>42889</c:v>
                </c:pt>
                <c:pt idx="4703">
                  <c:v>42890</c:v>
                </c:pt>
                <c:pt idx="4704">
                  <c:v>42891</c:v>
                </c:pt>
                <c:pt idx="4705">
                  <c:v>42892</c:v>
                </c:pt>
                <c:pt idx="4706">
                  <c:v>42893</c:v>
                </c:pt>
                <c:pt idx="4707">
                  <c:v>42894</c:v>
                </c:pt>
                <c:pt idx="4708">
                  <c:v>42895</c:v>
                </c:pt>
                <c:pt idx="4709">
                  <c:v>42896</c:v>
                </c:pt>
                <c:pt idx="4710">
                  <c:v>42897</c:v>
                </c:pt>
                <c:pt idx="4711">
                  <c:v>42898</c:v>
                </c:pt>
                <c:pt idx="4712">
                  <c:v>42899</c:v>
                </c:pt>
                <c:pt idx="4713">
                  <c:v>42900</c:v>
                </c:pt>
                <c:pt idx="4714">
                  <c:v>42901</c:v>
                </c:pt>
                <c:pt idx="4715">
                  <c:v>42902</c:v>
                </c:pt>
                <c:pt idx="4716">
                  <c:v>42903</c:v>
                </c:pt>
                <c:pt idx="4717">
                  <c:v>42904</c:v>
                </c:pt>
                <c:pt idx="4718">
                  <c:v>42905</c:v>
                </c:pt>
                <c:pt idx="4719">
                  <c:v>42906</c:v>
                </c:pt>
                <c:pt idx="4720">
                  <c:v>42907</c:v>
                </c:pt>
                <c:pt idx="4721">
                  <c:v>42908</c:v>
                </c:pt>
                <c:pt idx="4722">
                  <c:v>42909</c:v>
                </c:pt>
                <c:pt idx="4723">
                  <c:v>42910</c:v>
                </c:pt>
                <c:pt idx="4724">
                  <c:v>42911</c:v>
                </c:pt>
                <c:pt idx="4725">
                  <c:v>42912</c:v>
                </c:pt>
                <c:pt idx="4726">
                  <c:v>42913</c:v>
                </c:pt>
                <c:pt idx="4727">
                  <c:v>42914</c:v>
                </c:pt>
                <c:pt idx="4728">
                  <c:v>42915</c:v>
                </c:pt>
                <c:pt idx="4729">
                  <c:v>42916</c:v>
                </c:pt>
                <c:pt idx="4730">
                  <c:v>42917</c:v>
                </c:pt>
                <c:pt idx="4731">
                  <c:v>42918</c:v>
                </c:pt>
                <c:pt idx="4732">
                  <c:v>42919</c:v>
                </c:pt>
                <c:pt idx="4733">
                  <c:v>42920</c:v>
                </c:pt>
                <c:pt idx="4734">
                  <c:v>42921</c:v>
                </c:pt>
                <c:pt idx="4735">
                  <c:v>42922</c:v>
                </c:pt>
                <c:pt idx="4736">
                  <c:v>42923</c:v>
                </c:pt>
                <c:pt idx="4737">
                  <c:v>42924</c:v>
                </c:pt>
                <c:pt idx="4738">
                  <c:v>42925</c:v>
                </c:pt>
                <c:pt idx="4739">
                  <c:v>42926</c:v>
                </c:pt>
                <c:pt idx="4740">
                  <c:v>42927</c:v>
                </c:pt>
                <c:pt idx="4741">
                  <c:v>42928</c:v>
                </c:pt>
                <c:pt idx="4742">
                  <c:v>42929</c:v>
                </c:pt>
                <c:pt idx="4743">
                  <c:v>42930</c:v>
                </c:pt>
                <c:pt idx="4744">
                  <c:v>42931</c:v>
                </c:pt>
                <c:pt idx="4745">
                  <c:v>42932</c:v>
                </c:pt>
                <c:pt idx="4746">
                  <c:v>42933</c:v>
                </c:pt>
                <c:pt idx="4747">
                  <c:v>42934</c:v>
                </c:pt>
                <c:pt idx="4748">
                  <c:v>42935</c:v>
                </c:pt>
                <c:pt idx="4749">
                  <c:v>42936</c:v>
                </c:pt>
                <c:pt idx="4750">
                  <c:v>42937</c:v>
                </c:pt>
                <c:pt idx="4751">
                  <c:v>42938</c:v>
                </c:pt>
                <c:pt idx="4752">
                  <c:v>42939</c:v>
                </c:pt>
                <c:pt idx="4753">
                  <c:v>42940</c:v>
                </c:pt>
                <c:pt idx="4754">
                  <c:v>42941</c:v>
                </c:pt>
                <c:pt idx="4755">
                  <c:v>42942</c:v>
                </c:pt>
                <c:pt idx="4756">
                  <c:v>42943</c:v>
                </c:pt>
                <c:pt idx="4757">
                  <c:v>42944</c:v>
                </c:pt>
                <c:pt idx="4758">
                  <c:v>42945</c:v>
                </c:pt>
                <c:pt idx="4759">
                  <c:v>42946</c:v>
                </c:pt>
                <c:pt idx="4760">
                  <c:v>42947</c:v>
                </c:pt>
                <c:pt idx="4761">
                  <c:v>42948</c:v>
                </c:pt>
                <c:pt idx="4762">
                  <c:v>42949</c:v>
                </c:pt>
                <c:pt idx="4763">
                  <c:v>42950</c:v>
                </c:pt>
                <c:pt idx="4764">
                  <c:v>42951</c:v>
                </c:pt>
                <c:pt idx="4765">
                  <c:v>42952</c:v>
                </c:pt>
                <c:pt idx="4766">
                  <c:v>42953</c:v>
                </c:pt>
                <c:pt idx="4767">
                  <c:v>42954</c:v>
                </c:pt>
                <c:pt idx="4768">
                  <c:v>42955</c:v>
                </c:pt>
                <c:pt idx="4769">
                  <c:v>42956</c:v>
                </c:pt>
                <c:pt idx="4770">
                  <c:v>42957</c:v>
                </c:pt>
                <c:pt idx="4771">
                  <c:v>42958</c:v>
                </c:pt>
                <c:pt idx="4772">
                  <c:v>42959</c:v>
                </c:pt>
                <c:pt idx="4773">
                  <c:v>42960</c:v>
                </c:pt>
                <c:pt idx="4774">
                  <c:v>42961</c:v>
                </c:pt>
                <c:pt idx="4775">
                  <c:v>42962</c:v>
                </c:pt>
                <c:pt idx="4776">
                  <c:v>42963</c:v>
                </c:pt>
                <c:pt idx="4777">
                  <c:v>42964</c:v>
                </c:pt>
                <c:pt idx="4778">
                  <c:v>42965</c:v>
                </c:pt>
                <c:pt idx="4779">
                  <c:v>42966</c:v>
                </c:pt>
                <c:pt idx="4780">
                  <c:v>42967</c:v>
                </c:pt>
                <c:pt idx="4781">
                  <c:v>42968</c:v>
                </c:pt>
                <c:pt idx="4782">
                  <c:v>42969</c:v>
                </c:pt>
                <c:pt idx="4783">
                  <c:v>42970</c:v>
                </c:pt>
                <c:pt idx="4784">
                  <c:v>42971</c:v>
                </c:pt>
                <c:pt idx="4785">
                  <c:v>42972</c:v>
                </c:pt>
                <c:pt idx="4786">
                  <c:v>42973</c:v>
                </c:pt>
                <c:pt idx="4787">
                  <c:v>42974</c:v>
                </c:pt>
                <c:pt idx="4788">
                  <c:v>42975</c:v>
                </c:pt>
                <c:pt idx="4789">
                  <c:v>42976</c:v>
                </c:pt>
                <c:pt idx="4790">
                  <c:v>42977</c:v>
                </c:pt>
                <c:pt idx="4791">
                  <c:v>42978</c:v>
                </c:pt>
                <c:pt idx="4792">
                  <c:v>42979</c:v>
                </c:pt>
                <c:pt idx="4793">
                  <c:v>42980</c:v>
                </c:pt>
                <c:pt idx="4794">
                  <c:v>42981</c:v>
                </c:pt>
                <c:pt idx="4795">
                  <c:v>42982</c:v>
                </c:pt>
                <c:pt idx="4796">
                  <c:v>42983</c:v>
                </c:pt>
                <c:pt idx="4797">
                  <c:v>42984</c:v>
                </c:pt>
                <c:pt idx="4798">
                  <c:v>42985</c:v>
                </c:pt>
                <c:pt idx="4799">
                  <c:v>42986</c:v>
                </c:pt>
                <c:pt idx="4800">
                  <c:v>42987</c:v>
                </c:pt>
                <c:pt idx="4801">
                  <c:v>42988</c:v>
                </c:pt>
                <c:pt idx="4802">
                  <c:v>42989</c:v>
                </c:pt>
                <c:pt idx="4803">
                  <c:v>42990</c:v>
                </c:pt>
                <c:pt idx="4804">
                  <c:v>42991</c:v>
                </c:pt>
                <c:pt idx="4805">
                  <c:v>42992</c:v>
                </c:pt>
                <c:pt idx="4806">
                  <c:v>42993</c:v>
                </c:pt>
                <c:pt idx="4807">
                  <c:v>42994</c:v>
                </c:pt>
                <c:pt idx="4808">
                  <c:v>42995</c:v>
                </c:pt>
                <c:pt idx="4809">
                  <c:v>42996</c:v>
                </c:pt>
                <c:pt idx="4810">
                  <c:v>42997</c:v>
                </c:pt>
                <c:pt idx="4811">
                  <c:v>42998</c:v>
                </c:pt>
                <c:pt idx="4812">
                  <c:v>42999</c:v>
                </c:pt>
                <c:pt idx="4813">
                  <c:v>43000</c:v>
                </c:pt>
                <c:pt idx="4814">
                  <c:v>43001</c:v>
                </c:pt>
                <c:pt idx="4815">
                  <c:v>43002</c:v>
                </c:pt>
                <c:pt idx="4816">
                  <c:v>43003</c:v>
                </c:pt>
                <c:pt idx="4817">
                  <c:v>43004</c:v>
                </c:pt>
                <c:pt idx="4818">
                  <c:v>43005</c:v>
                </c:pt>
                <c:pt idx="4819">
                  <c:v>43006</c:v>
                </c:pt>
                <c:pt idx="4820">
                  <c:v>43007</c:v>
                </c:pt>
                <c:pt idx="4821">
                  <c:v>43008</c:v>
                </c:pt>
                <c:pt idx="4822">
                  <c:v>43009</c:v>
                </c:pt>
                <c:pt idx="4823">
                  <c:v>43010</c:v>
                </c:pt>
                <c:pt idx="4824">
                  <c:v>43011</c:v>
                </c:pt>
                <c:pt idx="4825">
                  <c:v>43012</c:v>
                </c:pt>
                <c:pt idx="4826">
                  <c:v>43013</c:v>
                </c:pt>
                <c:pt idx="4827">
                  <c:v>43014</c:v>
                </c:pt>
                <c:pt idx="4828">
                  <c:v>43015</c:v>
                </c:pt>
                <c:pt idx="4829">
                  <c:v>43016</c:v>
                </c:pt>
                <c:pt idx="4830">
                  <c:v>43017</c:v>
                </c:pt>
                <c:pt idx="4831">
                  <c:v>43018</c:v>
                </c:pt>
                <c:pt idx="4832">
                  <c:v>43019</c:v>
                </c:pt>
                <c:pt idx="4833">
                  <c:v>43020</c:v>
                </c:pt>
                <c:pt idx="4834">
                  <c:v>43021</c:v>
                </c:pt>
                <c:pt idx="4835">
                  <c:v>43022</c:v>
                </c:pt>
                <c:pt idx="4836">
                  <c:v>43023</c:v>
                </c:pt>
                <c:pt idx="4837">
                  <c:v>43024</c:v>
                </c:pt>
                <c:pt idx="4838">
                  <c:v>43025</c:v>
                </c:pt>
                <c:pt idx="4839">
                  <c:v>43026</c:v>
                </c:pt>
                <c:pt idx="4840">
                  <c:v>43027</c:v>
                </c:pt>
                <c:pt idx="4841">
                  <c:v>43028</c:v>
                </c:pt>
                <c:pt idx="4842">
                  <c:v>43029</c:v>
                </c:pt>
                <c:pt idx="4843">
                  <c:v>43030</c:v>
                </c:pt>
                <c:pt idx="4844">
                  <c:v>43031</c:v>
                </c:pt>
                <c:pt idx="4845">
                  <c:v>43032</c:v>
                </c:pt>
                <c:pt idx="4846">
                  <c:v>43033</c:v>
                </c:pt>
                <c:pt idx="4847">
                  <c:v>43034</c:v>
                </c:pt>
                <c:pt idx="4848">
                  <c:v>43035</c:v>
                </c:pt>
                <c:pt idx="4849">
                  <c:v>43036</c:v>
                </c:pt>
                <c:pt idx="4850">
                  <c:v>43037</c:v>
                </c:pt>
                <c:pt idx="4851">
                  <c:v>43038</c:v>
                </c:pt>
                <c:pt idx="4852">
                  <c:v>43039</c:v>
                </c:pt>
                <c:pt idx="4853">
                  <c:v>43040</c:v>
                </c:pt>
                <c:pt idx="4854">
                  <c:v>43041</c:v>
                </c:pt>
                <c:pt idx="4855">
                  <c:v>43042</c:v>
                </c:pt>
                <c:pt idx="4856">
                  <c:v>43043</c:v>
                </c:pt>
                <c:pt idx="4857">
                  <c:v>43044</c:v>
                </c:pt>
                <c:pt idx="4858">
                  <c:v>43045</c:v>
                </c:pt>
                <c:pt idx="4859">
                  <c:v>43046</c:v>
                </c:pt>
                <c:pt idx="4860">
                  <c:v>43047</c:v>
                </c:pt>
                <c:pt idx="4861">
                  <c:v>43048</c:v>
                </c:pt>
                <c:pt idx="4862">
                  <c:v>43049</c:v>
                </c:pt>
                <c:pt idx="4863">
                  <c:v>43050</c:v>
                </c:pt>
                <c:pt idx="4864">
                  <c:v>43051</c:v>
                </c:pt>
                <c:pt idx="4865">
                  <c:v>43052</c:v>
                </c:pt>
                <c:pt idx="4866">
                  <c:v>43053</c:v>
                </c:pt>
                <c:pt idx="4867">
                  <c:v>43054</c:v>
                </c:pt>
                <c:pt idx="4868">
                  <c:v>43055</c:v>
                </c:pt>
                <c:pt idx="4869">
                  <c:v>43056</c:v>
                </c:pt>
                <c:pt idx="4870">
                  <c:v>43057</c:v>
                </c:pt>
                <c:pt idx="4871">
                  <c:v>43058</c:v>
                </c:pt>
                <c:pt idx="4872">
                  <c:v>43059</c:v>
                </c:pt>
                <c:pt idx="4873">
                  <c:v>43060</c:v>
                </c:pt>
                <c:pt idx="4874">
                  <c:v>43061</c:v>
                </c:pt>
                <c:pt idx="4875">
                  <c:v>43062</c:v>
                </c:pt>
                <c:pt idx="4876">
                  <c:v>43063</c:v>
                </c:pt>
                <c:pt idx="4877">
                  <c:v>43064</c:v>
                </c:pt>
                <c:pt idx="4878">
                  <c:v>43065</c:v>
                </c:pt>
                <c:pt idx="4879">
                  <c:v>43066</c:v>
                </c:pt>
                <c:pt idx="4880">
                  <c:v>43067</c:v>
                </c:pt>
                <c:pt idx="4881">
                  <c:v>43068</c:v>
                </c:pt>
                <c:pt idx="4882">
                  <c:v>43069</c:v>
                </c:pt>
                <c:pt idx="4883">
                  <c:v>43070</c:v>
                </c:pt>
                <c:pt idx="4884">
                  <c:v>43071</c:v>
                </c:pt>
                <c:pt idx="4885">
                  <c:v>43072</c:v>
                </c:pt>
                <c:pt idx="4886">
                  <c:v>43073</c:v>
                </c:pt>
                <c:pt idx="4887">
                  <c:v>43074</c:v>
                </c:pt>
                <c:pt idx="4888">
                  <c:v>43075</c:v>
                </c:pt>
                <c:pt idx="4889">
                  <c:v>43076</c:v>
                </c:pt>
                <c:pt idx="4890">
                  <c:v>43077</c:v>
                </c:pt>
                <c:pt idx="4891">
                  <c:v>43078</c:v>
                </c:pt>
                <c:pt idx="4892">
                  <c:v>43079</c:v>
                </c:pt>
                <c:pt idx="4893">
                  <c:v>43080</c:v>
                </c:pt>
                <c:pt idx="4894">
                  <c:v>43081</c:v>
                </c:pt>
                <c:pt idx="4895">
                  <c:v>43082</c:v>
                </c:pt>
                <c:pt idx="4896">
                  <c:v>43083</c:v>
                </c:pt>
                <c:pt idx="4897">
                  <c:v>43084</c:v>
                </c:pt>
                <c:pt idx="4898">
                  <c:v>43085</c:v>
                </c:pt>
                <c:pt idx="4899">
                  <c:v>43086</c:v>
                </c:pt>
                <c:pt idx="4900">
                  <c:v>43087</c:v>
                </c:pt>
                <c:pt idx="4901">
                  <c:v>43088</c:v>
                </c:pt>
                <c:pt idx="4902">
                  <c:v>43089</c:v>
                </c:pt>
                <c:pt idx="4903">
                  <c:v>43090</c:v>
                </c:pt>
                <c:pt idx="4904">
                  <c:v>43091</c:v>
                </c:pt>
                <c:pt idx="4905">
                  <c:v>43092</c:v>
                </c:pt>
                <c:pt idx="4906">
                  <c:v>43093</c:v>
                </c:pt>
                <c:pt idx="4907">
                  <c:v>43094</c:v>
                </c:pt>
                <c:pt idx="4908">
                  <c:v>43095</c:v>
                </c:pt>
                <c:pt idx="4909">
                  <c:v>43096</c:v>
                </c:pt>
                <c:pt idx="4910">
                  <c:v>43097</c:v>
                </c:pt>
                <c:pt idx="4911">
                  <c:v>43098</c:v>
                </c:pt>
                <c:pt idx="4912">
                  <c:v>43099</c:v>
                </c:pt>
                <c:pt idx="4913">
                  <c:v>43100</c:v>
                </c:pt>
                <c:pt idx="4914">
                  <c:v>43101</c:v>
                </c:pt>
                <c:pt idx="4915">
                  <c:v>43102</c:v>
                </c:pt>
                <c:pt idx="4916">
                  <c:v>43103</c:v>
                </c:pt>
                <c:pt idx="4917">
                  <c:v>43104</c:v>
                </c:pt>
                <c:pt idx="4918">
                  <c:v>43105</c:v>
                </c:pt>
                <c:pt idx="4919">
                  <c:v>43106</c:v>
                </c:pt>
                <c:pt idx="4920">
                  <c:v>43107</c:v>
                </c:pt>
                <c:pt idx="4921">
                  <c:v>43108</c:v>
                </c:pt>
                <c:pt idx="4922">
                  <c:v>43109</c:v>
                </c:pt>
                <c:pt idx="4923">
                  <c:v>43110</c:v>
                </c:pt>
                <c:pt idx="4924">
                  <c:v>43111</c:v>
                </c:pt>
                <c:pt idx="4925">
                  <c:v>43112</c:v>
                </c:pt>
                <c:pt idx="4926">
                  <c:v>43113</c:v>
                </c:pt>
                <c:pt idx="4927">
                  <c:v>43114</c:v>
                </c:pt>
                <c:pt idx="4928">
                  <c:v>43115</c:v>
                </c:pt>
                <c:pt idx="4929">
                  <c:v>43116</c:v>
                </c:pt>
                <c:pt idx="4930">
                  <c:v>43117</c:v>
                </c:pt>
                <c:pt idx="4931">
                  <c:v>43118</c:v>
                </c:pt>
                <c:pt idx="4932">
                  <c:v>43119</c:v>
                </c:pt>
                <c:pt idx="4933">
                  <c:v>43120</c:v>
                </c:pt>
                <c:pt idx="4934">
                  <c:v>43121</c:v>
                </c:pt>
                <c:pt idx="4935">
                  <c:v>43122</c:v>
                </c:pt>
                <c:pt idx="4936">
                  <c:v>43123</c:v>
                </c:pt>
                <c:pt idx="4937">
                  <c:v>43124</c:v>
                </c:pt>
                <c:pt idx="4938">
                  <c:v>43125</c:v>
                </c:pt>
                <c:pt idx="4939">
                  <c:v>43126</c:v>
                </c:pt>
                <c:pt idx="4940">
                  <c:v>43127</c:v>
                </c:pt>
                <c:pt idx="4941">
                  <c:v>43128</c:v>
                </c:pt>
                <c:pt idx="4942">
                  <c:v>43129</c:v>
                </c:pt>
                <c:pt idx="4943">
                  <c:v>43130</c:v>
                </c:pt>
                <c:pt idx="4944">
                  <c:v>43131</c:v>
                </c:pt>
                <c:pt idx="4945">
                  <c:v>43132</c:v>
                </c:pt>
                <c:pt idx="4946">
                  <c:v>43133</c:v>
                </c:pt>
                <c:pt idx="4947">
                  <c:v>43134</c:v>
                </c:pt>
                <c:pt idx="4948">
                  <c:v>43135</c:v>
                </c:pt>
                <c:pt idx="4949">
                  <c:v>43136</c:v>
                </c:pt>
                <c:pt idx="4950">
                  <c:v>43137</c:v>
                </c:pt>
                <c:pt idx="4951">
                  <c:v>43138</c:v>
                </c:pt>
                <c:pt idx="4952">
                  <c:v>43139</c:v>
                </c:pt>
                <c:pt idx="4953">
                  <c:v>43140</c:v>
                </c:pt>
                <c:pt idx="4954">
                  <c:v>43141</c:v>
                </c:pt>
                <c:pt idx="4955">
                  <c:v>43142</c:v>
                </c:pt>
                <c:pt idx="4956">
                  <c:v>43143</c:v>
                </c:pt>
                <c:pt idx="4957">
                  <c:v>43144</c:v>
                </c:pt>
                <c:pt idx="4958">
                  <c:v>43145</c:v>
                </c:pt>
                <c:pt idx="4959">
                  <c:v>43146</c:v>
                </c:pt>
                <c:pt idx="4960">
                  <c:v>43147</c:v>
                </c:pt>
                <c:pt idx="4961">
                  <c:v>43148</c:v>
                </c:pt>
                <c:pt idx="4962">
                  <c:v>43149</c:v>
                </c:pt>
                <c:pt idx="4963">
                  <c:v>43150</c:v>
                </c:pt>
                <c:pt idx="4964">
                  <c:v>43151</c:v>
                </c:pt>
                <c:pt idx="4965">
                  <c:v>43152</c:v>
                </c:pt>
                <c:pt idx="4966">
                  <c:v>43153</c:v>
                </c:pt>
                <c:pt idx="4967">
                  <c:v>43154</c:v>
                </c:pt>
                <c:pt idx="4968">
                  <c:v>43155</c:v>
                </c:pt>
                <c:pt idx="4969">
                  <c:v>43156</c:v>
                </c:pt>
                <c:pt idx="4970">
                  <c:v>43157</c:v>
                </c:pt>
                <c:pt idx="4971">
                  <c:v>43158</c:v>
                </c:pt>
                <c:pt idx="4972">
                  <c:v>43159</c:v>
                </c:pt>
                <c:pt idx="4973">
                  <c:v>43160</c:v>
                </c:pt>
                <c:pt idx="4974">
                  <c:v>43161</c:v>
                </c:pt>
                <c:pt idx="4975">
                  <c:v>43162</c:v>
                </c:pt>
                <c:pt idx="4976">
                  <c:v>43163</c:v>
                </c:pt>
                <c:pt idx="4977">
                  <c:v>43164</c:v>
                </c:pt>
                <c:pt idx="4978">
                  <c:v>43165</c:v>
                </c:pt>
                <c:pt idx="4979">
                  <c:v>43166</c:v>
                </c:pt>
                <c:pt idx="4980">
                  <c:v>43167</c:v>
                </c:pt>
                <c:pt idx="4981">
                  <c:v>43168</c:v>
                </c:pt>
                <c:pt idx="4982">
                  <c:v>43169</c:v>
                </c:pt>
                <c:pt idx="4983">
                  <c:v>43170</c:v>
                </c:pt>
                <c:pt idx="4984">
                  <c:v>43171</c:v>
                </c:pt>
                <c:pt idx="4985">
                  <c:v>43172</c:v>
                </c:pt>
                <c:pt idx="4986">
                  <c:v>43173</c:v>
                </c:pt>
                <c:pt idx="4987">
                  <c:v>43174</c:v>
                </c:pt>
                <c:pt idx="4988">
                  <c:v>43175</c:v>
                </c:pt>
                <c:pt idx="4989">
                  <c:v>43176</c:v>
                </c:pt>
                <c:pt idx="4990">
                  <c:v>43177</c:v>
                </c:pt>
                <c:pt idx="4991">
                  <c:v>43178</c:v>
                </c:pt>
                <c:pt idx="4992">
                  <c:v>43179</c:v>
                </c:pt>
                <c:pt idx="4993">
                  <c:v>43180</c:v>
                </c:pt>
                <c:pt idx="4994">
                  <c:v>43181</c:v>
                </c:pt>
                <c:pt idx="4995">
                  <c:v>43182</c:v>
                </c:pt>
                <c:pt idx="4996">
                  <c:v>43183</c:v>
                </c:pt>
                <c:pt idx="4997">
                  <c:v>43184</c:v>
                </c:pt>
                <c:pt idx="4998">
                  <c:v>43185</c:v>
                </c:pt>
                <c:pt idx="4999">
                  <c:v>43186</c:v>
                </c:pt>
                <c:pt idx="5000">
                  <c:v>43187</c:v>
                </c:pt>
                <c:pt idx="5001">
                  <c:v>43188</c:v>
                </c:pt>
                <c:pt idx="5002">
                  <c:v>43189</c:v>
                </c:pt>
                <c:pt idx="5003">
                  <c:v>43190</c:v>
                </c:pt>
                <c:pt idx="5004">
                  <c:v>43191</c:v>
                </c:pt>
                <c:pt idx="5005">
                  <c:v>43192</c:v>
                </c:pt>
                <c:pt idx="5006">
                  <c:v>43193</c:v>
                </c:pt>
                <c:pt idx="5007">
                  <c:v>43194</c:v>
                </c:pt>
                <c:pt idx="5008">
                  <c:v>43195</c:v>
                </c:pt>
                <c:pt idx="5009">
                  <c:v>43196</c:v>
                </c:pt>
                <c:pt idx="5010">
                  <c:v>43197</c:v>
                </c:pt>
                <c:pt idx="5011">
                  <c:v>43198</c:v>
                </c:pt>
                <c:pt idx="5012">
                  <c:v>43199</c:v>
                </c:pt>
                <c:pt idx="5013">
                  <c:v>43200</c:v>
                </c:pt>
                <c:pt idx="5014">
                  <c:v>43201</c:v>
                </c:pt>
                <c:pt idx="5015">
                  <c:v>43202</c:v>
                </c:pt>
                <c:pt idx="5016">
                  <c:v>43203</c:v>
                </c:pt>
                <c:pt idx="5017">
                  <c:v>43204</c:v>
                </c:pt>
                <c:pt idx="5018">
                  <c:v>43205</c:v>
                </c:pt>
                <c:pt idx="5019">
                  <c:v>43206</c:v>
                </c:pt>
                <c:pt idx="5020">
                  <c:v>43207</c:v>
                </c:pt>
                <c:pt idx="5021">
                  <c:v>43208</c:v>
                </c:pt>
                <c:pt idx="5022">
                  <c:v>43209</c:v>
                </c:pt>
                <c:pt idx="5023">
                  <c:v>43210</c:v>
                </c:pt>
                <c:pt idx="5024">
                  <c:v>43211</c:v>
                </c:pt>
                <c:pt idx="5025">
                  <c:v>43212</c:v>
                </c:pt>
                <c:pt idx="5026">
                  <c:v>43213</c:v>
                </c:pt>
                <c:pt idx="5027">
                  <c:v>43214</c:v>
                </c:pt>
                <c:pt idx="5028">
                  <c:v>43215</c:v>
                </c:pt>
                <c:pt idx="5029">
                  <c:v>43216</c:v>
                </c:pt>
                <c:pt idx="5030">
                  <c:v>43217</c:v>
                </c:pt>
                <c:pt idx="5031">
                  <c:v>43218</c:v>
                </c:pt>
                <c:pt idx="5032">
                  <c:v>43219</c:v>
                </c:pt>
                <c:pt idx="5033">
                  <c:v>43220</c:v>
                </c:pt>
                <c:pt idx="5034">
                  <c:v>43221</c:v>
                </c:pt>
                <c:pt idx="5035">
                  <c:v>43222</c:v>
                </c:pt>
                <c:pt idx="5036">
                  <c:v>43223</c:v>
                </c:pt>
                <c:pt idx="5037">
                  <c:v>43224</c:v>
                </c:pt>
                <c:pt idx="5038">
                  <c:v>43225</c:v>
                </c:pt>
                <c:pt idx="5039">
                  <c:v>43226</c:v>
                </c:pt>
                <c:pt idx="5040">
                  <c:v>43227</c:v>
                </c:pt>
                <c:pt idx="5041">
                  <c:v>43228</c:v>
                </c:pt>
                <c:pt idx="5042">
                  <c:v>43229</c:v>
                </c:pt>
                <c:pt idx="5043">
                  <c:v>43230</c:v>
                </c:pt>
                <c:pt idx="5044">
                  <c:v>43231</c:v>
                </c:pt>
                <c:pt idx="5045">
                  <c:v>43232</c:v>
                </c:pt>
                <c:pt idx="5046">
                  <c:v>43233</c:v>
                </c:pt>
                <c:pt idx="5047">
                  <c:v>43234</c:v>
                </c:pt>
                <c:pt idx="5048">
                  <c:v>43235</c:v>
                </c:pt>
                <c:pt idx="5049">
                  <c:v>43236</c:v>
                </c:pt>
                <c:pt idx="5050">
                  <c:v>43237</c:v>
                </c:pt>
                <c:pt idx="5051">
                  <c:v>43238</c:v>
                </c:pt>
                <c:pt idx="5052">
                  <c:v>43239</c:v>
                </c:pt>
                <c:pt idx="5053">
                  <c:v>43240</c:v>
                </c:pt>
                <c:pt idx="5054">
                  <c:v>43241</c:v>
                </c:pt>
                <c:pt idx="5055">
                  <c:v>43242</c:v>
                </c:pt>
                <c:pt idx="5056">
                  <c:v>43243</c:v>
                </c:pt>
                <c:pt idx="5057">
                  <c:v>43244</c:v>
                </c:pt>
                <c:pt idx="5058">
                  <c:v>43245</c:v>
                </c:pt>
                <c:pt idx="5059">
                  <c:v>43246</c:v>
                </c:pt>
                <c:pt idx="5060">
                  <c:v>43247</c:v>
                </c:pt>
                <c:pt idx="5061">
                  <c:v>43248</c:v>
                </c:pt>
                <c:pt idx="5062">
                  <c:v>43249</c:v>
                </c:pt>
                <c:pt idx="5063">
                  <c:v>43250</c:v>
                </c:pt>
                <c:pt idx="5064">
                  <c:v>43251</c:v>
                </c:pt>
                <c:pt idx="5065">
                  <c:v>43252</c:v>
                </c:pt>
                <c:pt idx="5066">
                  <c:v>43253</c:v>
                </c:pt>
                <c:pt idx="5067">
                  <c:v>43254</c:v>
                </c:pt>
                <c:pt idx="5068">
                  <c:v>43255</c:v>
                </c:pt>
                <c:pt idx="5069">
                  <c:v>43256</c:v>
                </c:pt>
                <c:pt idx="5070">
                  <c:v>43257</c:v>
                </c:pt>
                <c:pt idx="5071">
                  <c:v>43258</c:v>
                </c:pt>
                <c:pt idx="5072">
                  <c:v>43259</c:v>
                </c:pt>
                <c:pt idx="5073">
                  <c:v>43260</c:v>
                </c:pt>
                <c:pt idx="5074">
                  <c:v>43261</c:v>
                </c:pt>
                <c:pt idx="5075">
                  <c:v>43262</c:v>
                </c:pt>
                <c:pt idx="5076">
                  <c:v>43263</c:v>
                </c:pt>
                <c:pt idx="5077">
                  <c:v>43264</c:v>
                </c:pt>
                <c:pt idx="5078">
                  <c:v>43265</c:v>
                </c:pt>
                <c:pt idx="5079">
                  <c:v>43266</c:v>
                </c:pt>
                <c:pt idx="5080">
                  <c:v>43267</c:v>
                </c:pt>
                <c:pt idx="5081">
                  <c:v>43268</c:v>
                </c:pt>
                <c:pt idx="5082">
                  <c:v>43269</c:v>
                </c:pt>
                <c:pt idx="5083">
                  <c:v>43270</c:v>
                </c:pt>
                <c:pt idx="5084">
                  <c:v>43271</c:v>
                </c:pt>
                <c:pt idx="5085">
                  <c:v>43272</c:v>
                </c:pt>
                <c:pt idx="5086">
                  <c:v>43273</c:v>
                </c:pt>
                <c:pt idx="5087">
                  <c:v>43274</c:v>
                </c:pt>
                <c:pt idx="5088">
                  <c:v>43275</c:v>
                </c:pt>
                <c:pt idx="5089">
                  <c:v>43276</c:v>
                </c:pt>
                <c:pt idx="5090">
                  <c:v>43277</c:v>
                </c:pt>
                <c:pt idx="5091">
                  <c:v>43278</c:v>
                </c:pt>
                <c:pt idx="5092">
                  <c:v>43279</c:v>
                </c:pt>
                <c:pt idx="5093">
                  <c:v>43280</c:v>
                </c:pt>
                <c:pt idx="5094">
                  <c:v>43281</c:v>
                </c:pt>
                <c:pt idx="5095">
                  <c:v>43282</c:v>
                </c:pt>
                <c:pt idx="5096">
                  <c:v>43283</c:v>
                </c:pt>
                <c:pt idx="5097">
                  <c:v>43284</c:v>
                </c:pt>
                <c:pt idx="5098">
                  <c:v>43285</c:v>
                </c:pt>
                <c:pt idx="5099">
                  <c:v>43286</c:v>
                </c:pt>
                <c:pt idx="5100">
                  <c:v>43287</c:v>
                </c:pt>
                <c:pt idx="5101">
                  <c:v>43288</c:v>
                </c:pt>
                <c:pt idx="5102">
                  <c:v>43289</c:v>
                </c:pt>
                <c:pt idx="5103">
                  <c:v>43290</c:v>
                </c:pt>
                <c:pt idx="5104">
                  <c:v>43291</c:v>
                </c:pt>
                <c:pt idx="5105">
                  <c:v>43292</c:v>
                </c:pt>
                <c:pt idx="5106">
                  <c:v>43293</c:v>
                </c:pt>
                <c:pt idx="5107">
                  <c:v>43294</c:v>
                </c:pt>
                <c:pt idx="5108">
                  <c:v>43295</c:v>
                </c:pt>
                <c:pt idx="5109">
                  <c:v>43296</c:v>
                </c:pt>
                <c:pt idx="5110">
                  <c:v>43297</c:v>
                </c:pt>
                <c:pt idx="5111">
                  <c:v>43298</c:v>
                </c:pt>
                <c:pt idx="5112">
                  <c:v>43299</c:v>
                </c:pt>
                <c:pt idx="5113">
                  <c:v>43300</c:v>
                </c:pt>
                <c:pt idx="5114">
                  <c:v>43301</c:v>
                </c:pt>
                <c:pt idx="5115">
                  <c:v>43302</c:v>
                </c:pt>
                <c:pt idx="5116">
                  <c:v>43303</c:v>
                </c:pt>
                <c:pt idx="5117">
                  <c:v>43304</c:v>
                </c:pt>
                <c:pt idx="5118">
                  <c:v>43305</c:v>
                </c:pt>
                <c:pt idx="5119">
                  <c:v>43306</c:v>
                </c:pt>
                <c:pt idx="5120">
                  <c:v>43307</c:v>
                </c:pt>
                <c:pt idx="5121">
                  <c:v>43308</c:v>
                </c:pt>
                <c:pt idx="5122">
                  <c:v>43309</c:v>
                </c:pt>
                <c:pt idx="5123">
                  <c:v>43310</c:v>
                </c:pt>
                <c:pt idx="5124">
                  <c:v>43311</c:v>
                </c:pt>
                <c:pt idx="5125">
                  <c:v>43312</c:v>
                </c:pt>
                <c:pt idx="5126">
                  <c:v>43313</c:v>
                </c:pt>
                <c:pt idx="5127">
                  <c:v>43314</c:v>
                </c:pt>
                <c:pt idx="5128">
                  <c:v>43315</c:v>
                </c:pt>
                <c:pt idx="5129">
                  <c:v>43316</c:v>
                </c:pt>
                <c:pt idx="5130">
                  <c:v>43317</c:v>
                </c:pt>
                <c:pt idx="5131">
                  <c:v>43318</c:v>
                </c:pt>
                <c:pt idx="5132">
                  <c:v>43319</c:v>
                </c:pt>
                <c:pt idx="5133">
                  <c:v>43320</c:v>
                </c:pt>
                <c:pt idx="5134">
                  <c:v>43321</c:v>
                </c:pt>
                <c:pt idx="5135">
                  <c:v>43322</c:v>
                </c:pt>
                <c:pt idx="5136">
                  <c:v>43323</c:v>
                </c:pt>
                <c:pt idx="5137">
                  <c:v>43324</c:v>
                </c:pt>
                <c:pt idx="5138">
                  <c:v>43325</c:v>
                </c:pt>
                <c:pt idx="5139">
                  <c:v>43326</c:v>
                </c:pt>
                <c:pt idx="5140">
                  <c:v>43327</c:v>
                </c:pt>
                <c:pt idx="5141">
                  <c:v>43328</c:v>
                </c:pt>
                <c:pt idx="5142">
                  <c:v>43329</c:v>
                </c:pt>
                <c:pt idx="5143">
                  <c:v>43330</c:v>
                </c:pt>
                <c:pt idx="5144">
                  <c:v>43331</c:v>
                </c:pt>
                <c:pt idx="5145">
                  <c:v>43332</c:v>
                </c:pt>
                <c:pt idx="5146">
                  <c:v>43333</c:v>
                </c:pt>
                <c:pt idx="5147">
                  <c:v>43334</c:v>
                </c:pt>
                <c:pt idx="5148">
                  <c:v>43335</c:v>
                </c:pt>
                <c:pt idx="5149">
                  <c:v>43336</c:v>
                </c:pt>
                <c:pt idx="5150">
                  <c:v>43337</c:v>
                </c:pt>
                <c:pt idx="5151">
                  <c:v>43338</c:v>
                </c:pt>
                <c:pt idx="5152">
                  <c:v>43339</c:v>
                </c:pt>
                <c:pt idx="5153">
                  <c:v>43340</c:v>
                </c:pt>
                <c:pt idx="5154">
                  <c:v>43341</c:v>
                </c:pt>
                <c:pt idx="5155">
                  <c:v>43342</c:v>
                </c:pt>
                <c:pt idx="5156">
                  <c:v>43343</c:v>
                </c:pt>
                <c:pt idx="5157">
                  <c:v>43344</c:v>
                </c:pt>
                <c:pt idx="5158">
                  <c:v>43345</c:v>
                </c:pt>
                <c:pt idx="5159">
                  <c:v>43346</c:v>
                </c:pt>
                <c:pt idx="5160">
                  <c:v>43347</c:v>
                </c:pt>
                <c:pt idx="5161">
                  <c:v>43348</c:v>
                </c:pt>
                <c:pt idx="5162">
                  <c:v>43349</c:v>
                </c:pt>
                <c:pt idx="5163">
                  <c:v>43350</c:v>
                </c:pt>
                <c:pt idx="5164">
                  <c:v>43351</c:v>
                </c:pt>
                <c:pt idx="5165">
                  <c:v>43352</c:v>
                </c:pt>
                <c:pt idx="5166">
                  <c:v>43353</c:v>
                </c:pt>
                <c:pt idx="5167">
                  <c:v>43354</c:v>
                </c:pt>
                <c:pt idx="5168">
                  <c:v>43355</c:v>
                </c:pt>
                <c:pt idx="5169">
                  <c:v>43356</c:v>
                </c:pt>
                <c:pt idx="5170">
                  <c:v>43357</c:v>
                </c:pt>
                <c:pt idx="5171">
                  <c:v>43358</c:v>
                </c:pt>
                <c:pt idx="5172">
                  <c:v>43359</c:v>
                </c:pt>
                <c:pt idx="5173">
                  <c:v>43360</c:v>
                </c:pt>
                <c:pt idx="5174">
                  <c:v>43361</c:v>
                </c:pt>
                <c:pt idx="5175">
                  <c:v>43362</c:v>
                </c:pt>
                <c:pt idx="5176">
                  <c:v>43363</c:v>
                </c:pt>
                <c:pt idx="5177">
                  <c:v>43364</c:v>
                </c:pt>
                <c:pt idx="5178">
                  <c:v>43365</c:v>
                </c:pt>
                <c:pt idx="5179">
                  <c:v>43366</c:v>
                </c:pt>
                <c:pt idx="5180">
                  <c:v>43367</c:v>
                </c:pt>
                <c:pt idx="5181">
                  <c:v>43368</c:v>
                </c:pt>
                <c:pt idx="5182">
                  <c:v>43369</c:v>
                </c:pt>
                <c:pt idx="5183">
                  <c:v>43370</c:v>
                </c:pt>
                <c:pt idx="5184">
                  <c:v>43371</c:v>
                </c:pt>
                <c:pt idx="5185">
                  <c:v>43372</c:v>
                </c:pt>
                <c:pt idx="5186">
                  <c:v>43373</c:v>
                </c:pt>
                <c:pt idx="5187">
                  <c:v>43374</c:v>
                </c:pt>
                <c:pt idx="5188">
                  <c:v>43375</c:v>
                </c:pt>
                <c:pt idx="5189">
                  <c:v>43376</c:v>
                </c:pt>
                <c:pt idx="5190">
                  <c:v>43377</c:v>
                </c:pt>
                <c:pt idx="5191">
                  <c:v>43378</c:v>
                </c:pt>
                <c:pt idx="5192">
                  <c:v>43379</c:v>
                </c:pt>
                <c:pt idx="5193">
                  <c:v>43380</c:v>
                </c:pt>
                <c:pt idx="5194">
                  <c:v>43381</c:v>
                </c:pt>
                <c:pt idx="5195">
                  <c:v>43382</c:v>
                </c:pt>
                <c:pt idx="5196">
                  <c:v>43383</c:v>
                </c:pt>
                <c:pt idx="5197">
                  <c:v>43384</c:v>
                </c:pt>
                <c:pt idx="5198">
                  <c:v>43385</c:v>
                </c:pt>
                <c:pt idx="5199">
                  <c:v>43386</c:v>
                </c:pt>
                <c:pt idx="5200">
                  <c:v>43387</c:v>
                </c:pt>
                <c:pt idx="5201">
                  <c:v>43388</c:v>
                </c:pt>
                <c:pt idx="5202">
                  <c:v>43389</c:v>
                </c:pt>
                <c:pt idx="5203">
                  <c:v>43390</c:v>
                </c:pt>
                <c:pt idx="5204">
                  <c:v>43391</c:v>
                </c:pt>
                <c:pt idx="5205">
                  <c:v>43392</c:v>
                </c:pt>
                <c:pt idx="5206">
                  <c:v>43393</c:v>
                </c:pt>
                <c:pt idx="5207">
                  <c:v>43394</c:v>
                </c:pt>
                <c:pt idx="5208">
                  <c:v>43395</c:v>
                </c:pt>
                <c:pt idx="5209">
                  <c:v>43396</c:v>
                </c:pt>
                <c:pt idx="5210">
                  <c:v>43397</c:v>
                </c:pt>
                <c:pt idx="5211">
                  <c:v>43398</c:v>
                </c:pt>
                <c:pt idx="5212">
                  <c:v>43399</c:v>
                </c:pt>
                <c:pt idx="5213">
                  <c:v>43400</c:v>
                </c:pt>
                <c:pt idx="5214">
                  <c:v>43401</c:v>
                </c:pt>
                <c:pt idx="5215">
                  <c:v>43402</c:v>
                </c:pt>
                <c:pt idx="5216">
                  <c:v>43403</c:v>
                </c:pt>
                <c:pt idx="5217">
                  <c:v>43404</c:v>
                </c:pt>
                <c:pt idx="5218">
                  <c:v>43405</c:v>
                </c:pt>
                <c:pt idx="5219">
                  <c:v>43406</c:v>
                </c:pt>
                <c:pt idx="5220">
                  <c:v>43407</c:v>
                </c:pt>
                <c:pt idx="5221">
                  <c:v>43408</c:v>
                </c:pt>
                <c:pt idx="5222">
                  <c:v>43409</c:v>
                </c:pt>
                <c:pt idx="5223">
                  <c:v>43410</c:v>
                </c:pt>
                <c:pt idx="5224">
                  <c:v>43411</c:v>
                </c:pt>
                <c:pt idx="5225">
                  <c:v>43412</c:v>
                </c:pt>
                <c:pt idx="5226">
                  <c:v>43413</c:v>
                </c:pt>
                <c:pt idx="5227">
                  <c:v>43414</c:v>
                </c:pt>
                <c:pt idx="5228">
                  <c:v>43415</c:v>
                </c:pt>
                <c:pt idx="5229">
                  <c:v>43416</c:v>
                </c:pt>
                <c:pt idx="5230">
                  <c:v>43417</c:v>
                </c:pt>
                <c:pt idx="5231">
                  <c:v>43418</c:v>
                </c:pt>
                <c:pt idx="5232">
                  <c:v>43419</c:v>
                </c:pt>
                <c:pt idx="5233">
                  <c:v>43420</c:v>
                </c:pt>
                <c:pt idx="5234">
                  <c:v>43421</c:v>
                </c:pt>
                <c:pt idx="5235">
                  <c:v>43422</c:v>
                </c:pt>
                <c:pt idx="5236">
                  <c:v>43423</c:v>
                </c:pt>
                <c:pt idx="5237">
                  <c:v>43424</c:v>
                </c:pt>
                <c:pt idx="5238">
                  <c:v>43425</c:v>
                </c:pt>
                <c:pt idx="5239">
                  <c:v>43426</c:v>
                </c:pt>
                <c:pt idx="5240">
                  <c:v>43427</c:v>
                </c:pt>
                <c:pt idx="5241">
                  <c:v>43428</c:v>
                </c:pt>
                <c:pt idx="5242">
                  <c:v>43429</c:v>
                </c:pt>
                <c:pt idx="5243">
                  <c:v>43430</c:v>
                </c:pt>
                <c:pt idx="5244">
                  <c:v>43431</c:v>
                </c:pt>
                <c:pt idx="5245">
                  <c:v>43432</c:v>
                </c:pt>
                <c:pt idx="5246">
                  <c:v>43433</c:v>
                </c:pt>
                <c:pt idx="5247">
                  <c:v>43434</c:v>
                </c:pt>
                <c:pt idx="5248">
                  <c:v>43435</c:v>
                </c:pt>
                <c:pt idx="5249">
                  <c:v>43436</c:v>
                </c:pt>
                <c:pt idx="5250">
                  <c:v>43437</c:v>
                </c:pt>
                <c:pt idx="5251">
                  <c:v>43438</c:v>
                </c:pt>
                <c:pt idx="5252">
                  <c:v>43439</c:v>
                </c:pt>
                <c:pt idx="5253">
                  <c:v>43440</c:v>
                </c:pt>
                <c:pt idx="5254">
                  <c:v>43441</c:v>
                </c:pt>
                <c:pt idx="5255">
                  <c:v>43442</c:v>
                </c:pt>
                <c:pt idx="5256">
                  <c:v>43443</c:v>
                </c:pt>
                <c:pt idx="5257">
                  <c:v>43444</c:v>
                </c:pt>
                <c:pt idx="5258">
                  <c:v>43445</c:v>
                </c:pt>
                <c:pt idx="5259">
                  <c:v>43446</c:v>
                </c:pt>
                <c:pt idx="5260">
                  <c:v>43447</c:v>
                </c:pt>
                <c:pt idx="5261">
                  <c:v>43448</c:v>
                </c:pt>
                <c:pt idx="5262">
                  <c:v>43449</c:v>
                </c:pt>
                <c:pt idx="5263">
                  <c:v>43450</c:v>
                </c:pt>
                <c:pt idx="5264">
                  <c:v>43451</c:v>
                </c:pt>
                <c:pt idx="5265">
                  <c:v>43452</c:v>
                </c:pt>
                <c:pt idx="5266">
                  <c:v>43453</c:v>
                </c:pt>
                <c:pt idx="5267">
                  <c:v>43454</c:v>
                </c:pt>
                <c:pt idx="5268">
                  <c:v>43455</c:v>
                </c:pt>
                <c:pt idx="5269">
                  <c:v>43456</c:v>
                </c:pt>
                <c:pt idx="5270">
                  <c:v>43457</c:v>
                </c:pt>
                <c:pt idx="5271">
                  <c:v>43458</c:v>
                </c:pt>
                <c:pt idx="5272">
                  <c:v>43459</c:v>
                </c:pt>
                <c:pt idx="5273">
                  <c:v>43460</c:v>
                </c:pt>
                <c:pt idx="5274">
                  <c:v>43461</c:v>
                </c:pt>
                <c:pt idx="5275">
                  <c:v>43462</c:v>
                </c:pt>
                <c:pt idx="5276">
                  <c:v>43463</c:v>
                </c:pt>
                <c:pt idx="5277">
                  <c:v>43464</c:v>
                </c:pt>
                <c:pt idx="5278">
                  <c:v>43465</c:v>
                </c:pt>
                <c:pt idx="5279">
                  <c:v>43466</c:v>
                </c:pt>
                <c:pt idx="5280">
                  <c:v>43467</c:v>
                </c:pt>
                <c:pt idx="5281">
                  <c:v>43468</c:v>
                </c:pt>
                <c:pt idx="5282">
                  <c:v>43469</c:v>
                </c:pt>
                <c:pt idx="5283">
                  <c:v>43470</c:v>
                </c:pt>
                <c:pt idx="5284">
                  <c:v>43471</c:v>
                </c:pt>
                <c:pt idx="5285">
                  <c:v>43472</c:v>
                </c:pt>
                <c:pt idx="5286">
                  <c:v>43473</c:v>
                </c:pt>
                <c:pt idx="5287">
                  <c:v>43474</c:v>
                </c:pt>
                <c:pt idx="5288">
                  <c:v>43475</c:v>
                </c:pt>
                <c:pt idx="5289">
                  <c:v>43476</c:v>
                </c:pt>
                <c:pt idx="5290">
                  <c:v>43477</c:v>
                </c:pt>
                <c:pt idx="5291">
                  <c:v>43478</c:v>
                </c:pt>
                <c:pt idx="5292">
                  <c:v>43479</c:v>
                </c:pt>
                <c:pt idx="5293">
                  <c:v>43480</c:v>
                </c:pt>
                <c:pt idx="5294">
                  <c:v>43481</c:v>
                </c:pt>
                <c:pt idx="5295">
                  <c:v>43482</c:v>
                </c:pt>
                <c:pt idx="5296">
                  <c:v>43483</c:v>
                </c:pt>
                <c:pt idx="5297">
                  <c:v>43484</c:v>
                </c:pt>
                <c:pt idx="5298">
                  <c:v>43485</c:v>
                </c:pt>
                <c:pt idx="5299">
                  <c:v>43486</c:v>
                </c:pt>
                <c:pt idx="5300">
                  <c:v>43487</c:v>
                </c:pt>
                <c:pt idx="5301">
                  <c:v>43488</c:v>
                </c:pt>
                <c:pt idx="5302">
                  <c:v>43489</c:v>
                </c:pt>
                <c:pt idx="5303">
                  <c:v>43490</c:v>
                </c:pt>
                <c:pt idx="5304">
                  <c:v>43491</c:v>
                </c:pt>
                <c:pt idx="5305">
                  <c:v>43492</c:v>
                </c:pt>
                <c:pt idx="5306">
                  <c:v>43493</c:v>
                </c:pt>
                <c:pt idx="5307">
                  <c:v>43494</c:v>
                </c:pt>
                <c:pt idx="5308">
                  <c:v>43495</c:v>
                </c:pt>
                <c:pt idx="5309">
                  <c:v>43496</c:v>
                </c:pt>
                <c:pt idx="5310">
                  <c:v>43497</c:v>
                </c:pt>
                <c:pt idx="5311">
                  <c:v>43498</c:v>
                </c:pt>
                <c:pt idx="5312">
                  <c:v>43499</c:v>
                </c:pt>
                <c:pt idx="5313">
                  <c:v>43500</c:v>
                </c:pt>
                <c:pt idx="5314">
                  <c:v>43501</c:v>
                </c:pt>
                <c:pt idx="5315">
                  <c:v>43502</c:v>
                </c:pt>
                <c:pt idx="5316">
                  <c:v>43503</c:v>
                </c:pt>
                <c:pt idx="5317">
                  <c:v>43504</c:v>
                </c:pt>
                <c:pt idx="5318">
                  <c:v>43505</c:v>
                </c:pt>
                <c:pt idx="5319">
                  <c:v>43506</c:v>
                </c:pt>
                <c:pt idx="5320">
                  <c:v>43507</c:v>
                </c:pt>
                <c:pt idx="5321">
                  <c:v>43508</c:v>
                </c:pt>
                <c:pt idx="5322">
                  <c:v>43509</c:v>
                </c:pt>
                <c:pt idx="5323">
                  <c:v>43510</c:v>
                </c:pt>
                <c:pt idx="5324">
                  <c:v>43511</c:v>
                </c:pt>
                <c:pt idx="5325">
                  <c:v>43512</c:v>
                </c:pt>
                <c:pt idx="5326">
                  <c:v>43513</c:v>
                </c:pt>
                <c:pt idx="5327">
                  <c:v>43514</c:v>
                </c:pt>
                <c:pt idx="5328">
                  <c:v>43515</c:v>
                </c:pt>
                <c:pt idx="5329">
                  <c:v>43516</c:v>
                </c:pt>
                <c:pt idx="5330">
                  <c:v>43517</c:v>
                </c:pt>
                <c:pt idx="5331">
                  <c:v>43518</c:v>
                </c:pt>
                <c:pt idx="5332">
                  <c:v>43519</c:v>
                </c:pt>
                <c:pt idx="5333">
                  <c:v>43520</c:v>
                </c:pt>
                <c:pt idx="5334">
                  <c:v>43521</c:v>
                </c:pt>
                <c:pt idx="5335">
                  <c:v>43522</c:v>
                </c:pt>
                <c:pt idx="5336">
                  <c:v>43523</c:v>
                </c:pt>
                <c:pt idx="5337">
                  <c:v>43524</c:v>
                </c:pt>
                <c:pt idx="5338">
                  <c:v>43525</c:v>
                </c:pt>
                <c:pt idx="5339">
                  <c:v>43526</c:v>
                </c:pt>
                <c:pt idx="5340">
                  <c:v>43527</c:v>
                </c:pt>
                <c:pt idx="5341">
                  <c:v>43528</c:v>
                </c:pt>
                <c:pt idx="5342">
                  <c:v>43529</c:v>
                </c:pt>
                <c:pt idx="5343">
                  <c:v>43530</c:v>
                </c:pt>
                <c:pt idx="5344">
                  <c:v>43531</c:v>
                </c:pt>
                <c:pt idx="5345">
                  <c:v>43532</c:v>
                </c:pt>
                <c:pt idx="5346">
                  <c:v>43533</c:v>
                </c:pt>
                <c:pt idx="5347">
                  <c:v>43534</c:v>
                </c:pt>
                <c:pt idx="5348">
                  <c:v>43535</c:v>
                </c:pt>
                <c:pt idx="5349">
                  <c:v>43536</c:v>
                </c:pt>
                <c:pt idx="5350">
                  <c:v>43537</c:v>
                </c:pt>
                <c:pt idx="5351">
                  <c:v>43538</c:v>
                </c:pt>
                <c:pt idx="5352">
                  <c:v>43539</c:v>
                </c:pt>
                <c:pt idx="5353">
                  <c:v>43540</c:v>
                </c:pt>
                <c:pt idx="5354">
                  <c:v>43541</c:v>
                </c:pt>
                <c:pt idx="5355">
                  <c:v>43542</c:v>
                </c:pt>
                <c:pt idx="5356">
                  <c:v>43543</c:v>
                </c:pt>
                <c:pt idx="5357">
                  <c:v>43544</c:v>
                </c:pt>
                <c:pt idx="5358">
                  <c:v>43545</c:v>
                </c:pt>
                <c:pt idx="5359">
                  <c:v>43546</c:v>
                </c:pt>
                <c:pt idx="5360">
                  <c:v>43547</c:v>
                </c:pt>
                <c:pt idx="5361">
                  <c:v>43548</c:v>
                </c:pt>
                <c:pt idx="5362">
                  <c:v>43549</c:v>
                </c:pt>
                <c:pt idx="5363">
                  <c:v>43550</c:v>
                </c:pt>
                <c:pt idx="5364">
                  <c:v>43551</c:v>
                </c:pt>
                <c:pt idx="5365">
                  <c:v>43552</c:v>
                </c:pt>
                <c:pt idx="5366">
                  <c:v>43553</c:v>
                </c:pt>
                <c:pt idx="5367">
                  <c:v>43554</c:v>
                </c:pt>
                <c:pt idx="5368">
                  <c:v>43555</c:v>
                </c:pt>
                <c:pt idx="5369">
                  <c:v>43556</c:v>
                </c:pt>
                <c:pt idx="5370">
                  <c:v>43557</c:v>
                </c:pt>
                <c:pt idx="5371">
                  <c:v>43558</c:v>
                </c:pt>
                <c:pt idx="5372">
                  <c:v>43559</c:v>
                </c:pt>
                <c:pt idx="5373">
                  <c:v>43560</c:v>
                </c:pt>
                <c:pt idx="5374">
                  <c:v>43561</c:v>
                </c:pt>
                <c:pt idx="5375">
                  <c:v>43562</c:v>
                </c:pt>
                <c:pt idx="5376">
                  <c:v>43563</c:v>
                </c:pt>
                <c:pt idx="5377">
                  <c:v>43564</c:v>
                </c:pt>
                <c:pt idx="5378">
                  <c:v>43565</c:v>
                </c:pt>
                <c:pt idx="5379">
                  <c:v>43566</c:v>
                </c:pt>
                <c:pt idx="5380">
                  <c:v>43567</c:v>
                </c:pt>
                <c:pt idx="5381">
                  <c:v>43568</c:v>
                </c:pt>
                <c:pt idx="5382">
                  <c:v>43569</c:v>
                </c:pt>
                <c:pt idx="5383">
                  <c:v>43570</c:v>
                </c:pt>
                <c:pt idx="5384">
                  <c:v>43571</c:v>
                </c:pt>
                <c:pt idx="5385">
                  <c:v>43572</c:v>
                </c:pt>
                <c:pt idx="5386">
                  <c:v>43573</c:v>
                </c:pt>
                <c:pt idx="5387">
                  <c:v>43574</c:v>
                </c:pt>
                <c:pt idx="5388">
                  <c:v>43575</c:v>
                </c:pt>
                <c:pt idx="5389">
                  <c:v>43576</c:v>
                </c:pt>
                <c:pt idx="5390">
                  <c:v>43577</c:v>
                </c:pt>
                <c:pt idx="5391">
                  <c:v>43578</c:v>
                </c:pt>
                <c:pt idx="5392">
                  <c:v>43579</c:v>
                </c:pt>
                <c:pt idx="5393">
                  <c:v>43580</c:v>
                </c:pt>
                <c:pt idx="5394">
                  <c:v>43581</c:v>
                </c:pt>
                <c:pt idx="5395">
                  <c:v>43582</c:v>
                </c:pt>
                <c:pt idx="5396">
                  <c:v>43583</c:v>
                </c:pt>
                <c:pt idx="5397">
                  <c:v>43584</c:v>
                </c:pt>
                <c:pt idx="5398">
                  <c:v>43585</c:v>
                </c:pt>
                <c:pt idx="5399">
                  <c:v>43586</c:v>
                </c:pt>
                <c:pt idx="5400">
                  <c:v>43587</c:v>
                </c:pt>
                <c:pt idx="5401">
                  <c:v>43588</c:v>
                </c:pt>
                <c:pt idx="5402">
                  <c:v>43589</c:v>
                </c:pt>
                <c:pt idx="5403">
                  <c:v>43590</c:v>
                </c:pt>
                <c:pt idx="5404">
                  <c:v>43591</c:v>
                </c:pt>
                <c:pt idx="5405">
                  <c:v>43592</c:v>
                </c:pt>
                <c:pt idx="5406">
                  <c:v>43593</c:v>
                </c:pt>
                <c:pt idx="5407">
                  <c:v>43594</c:v>
                </c:pt>
                <c:pt idx="5408">
                  <c:v>43595</c:v>
                </c:pt>
                <c:pt idx="5409">
                  <c:v>43596</c:v>
                </c:pt>
                <c:pt idx="5410">
                  <c:v>43597</c:v>
                </c:pt>
                <c:pt idx="5411">
                  <c:v>43598</c:v>
                </c:pt>
                <c:pt idx="5412">
                  <c:v>43599</c:v>
                </c:pt>
                <c:pt idx="5413">
                  <c:v>43600</c:v>
                </c:pt>
                <c:pt idx="5414">
                  <c:v>43601</c:v>
                </c:pt>
                <c:pt idx="5415">
                  <c:v>43602</c:v>
                </c:pt>
                <c:pt idx="5416">
                  <c:v>43603</c:v>
                </c:pt>
                <c:pt idx="5417">
                  <c:v>43604</c:v>
                </c:pt>
                <c:pt idx="5418">
                  <c:v>43605</c:v>
                </c:pt>
                <c:pt idx="5419">
                  <c:v>43606</c:v>
                </c:pt>
                <c:pt idx="5420">
                  <c:v>43607</c:v>
                </c:pt>
                <c:pt idx="5421">
                  <c:v>43608</c:v>
                </c:pt>
                <c:pt idx="5422">
                  <c:v>43609</c:v>
                </c:pt>
                <c:pt idx="5423">
                  <c:v>43610</c:v>
                </c:pt>
                <c:pt idx="5424">
                  <c:v>43611</c:v>
                </c:pt>
                <c:pt idx="5425">
                  <c:v>43612</c:v>
                </c:pt>
                <c:pt idx="5426">
                  <c:v>43613</c:v>
                </c:pt>
                <c:pt idx="5427">
                  <c:v>43614</c:v>
                </c:pt>
                <c:pt idx="5428">
                  <c:v>43615</c:v>
                </c:pt>
                <c:pt idx="5429">
                  <c:v>43616</c:v>
                </c:pt>
                <c:pt idx="5430">
                  <c:v>43617</c:v>
                </c:pt>
                <c:pt idx="5431">
                  <c:v>43618</c:v>
                </c:pt>
                <c:pt idx="5432">
                  <c:v>43619</c:v>
                </c:pt>
                <c:pt idx="5433">
                  <c:v>43620</c:v>
                </c:pt>
                <c:pt idx="5434">
                  <c:v>43621</c:v>
                </c:pt>
                <c:pt idx="5435">
                  <c:v>43622</c:v>
                </c:pt>
                <c:pt idx="5436">
                  <c:v>43623</c:v>
                </c:pt>
                <c:pt idx="5437">
                  <c:v>43624</c:v>
                </c:pt>
                <c:pt idx="5438">
                  <c:v>43625</c:v>
                </c:pt>
                <c:pt idx="5439">
                  <c:v>43626</c:v>
                </c:pt>
                <c:pt idx="5440">
                  <c:v>43627</c:v>
                </c:pt>
                <c:pt idx="5441">
                  <c:v>43628</c:v>
                </c:pt>
                <c:pt idx="5442">
                  <c:v>43629</c:v>
                </c:pt>
                <c:pt idx="5443">
                  <c:v>43630</c:v>
                </c:pt>
                <c:pt idx="5444">
                  <c:v>43631</c:v>
                </c:pt>
                <c:pt idx="5445">
                  <c:v>43632</c:v>
                </c:pt>
                <c:pt idx="5446">
                  <c:v>43633</c:v>
                </c:pt>
                <c:pt idx="5447">
                  <c:v>43634</c:v>
                </c:pt>
                <c:pt idx="5448">
                  <c:v>43635</c:v>
                </c:pt>
                <c:pt idx="5449">
                  <c:v>43636</c:v>
                </c:pt>
                <c:pt idx="5450">
                  <c:v>43637</c:v>
                </c:pt>
                <c:pt idx="5451">
                  <c:v>43638</c:v>
                </c:pt>
                <c:pt idx="5452">
                  <c:v>43639</c:v>
                </c:pt>
                <c:pt idx="5453">
                  <c:v>43640</c:v>
                </c:pt>
                <c:pt idx="5454">
                  <c:v>43641</c:v>
                </c:pt>
                <c:pt idx="5455">
                  <c:v>43642</c:v>
                </c:pt>
                <c:pt idx="5456">
                  <c:v>43643</c:v>
                </c:pt>
                <c:pt idx="5457">
                  <c:v>43644</c:v>
                </c:pt>
                <c:pt idx="5458">
                  <c:v>43645</c:v>
                </c:pt>
                <c:pt idx="5459">
                  <c:v>43646</c:v>
                </c:pt>
                <c:pt idx="5460">
                  <c:v>43647</c:v>
                </c:pt>
                <c:pt idx="5461">
                  <c:v>43648</c:v>
                </c:pt>
                <c:pt idx="5462">
                  <c:v>43649</c:v>
                </c:pt>
                <c:pt idx="5463">
                  <c:v>43650</c:v>
                </c:pt>
                <c:pt idx="5464">
                  <c:v>43651</c:v>
                </c:pt>
                <c:pt idx="5465">
                  <c:v>43652</c:v>
                </c:pt>
                <c:pt idx="5466">
                  <c:v>43653</c:v>
                </c:pt>
                <c:pt idx="5467">
                  <c:v>43654</c:v>
                </c:pt>
                <c:pt idx="5468">
                  <c:v>43655</c:v>
                </c:pt>
                <c:pt idx="5469">
                  <c:v>43656</c:v>
                </c:pt>
                <c:pt idx="5470">
                  <c:v>43657</c:v>
                </c:pt>
                <c:pt idx="5471">
                  <c:v>43658</c:v>
                </c:pt>
                <c:pt idx="5472">
                  <c:v>43659</c:v>
                </c:pt>
                <c:pt idx="5473">
                  <c:v>43660</c:v>
                </c:pt>
                <c:pt idx="5474">
                  <c:v>43661</c:v>
                </c:pt>
                <c:pt idx="5475">
                  <c:v>43662</c:v>
                </c:pt>
                <c:pt idx="5476">
                  <c:v>43663</c:v>
                </c:pt>
                <c:pt idx="5477">
                  <c:v>43664</c:v>
                </c:pt>
                <c:pt idx="5478">
                  <c:v>43665</c:v>
                </c:pt>
                <c:pt idx="5479">
                  <c:v>43666</c:v>
                </c:pt>
                <c:pt idx="5480">
                  <c:v>43667</c:v>
                </c:pt>
                <c:pt idx="5481">
                  <c:v>43668</c:v>
                </c:pt>
                <c:pt idx="5482">
                  <c:v>43669</c:v>
                </c:pt>
                <c:pt idx="5483">
                  <c:v>43670</c:v>
                </c:pt>
                <c:pt idx="5484">
                  <c:v>43671</c:v>
                </c:pt>
                <c:pt idx="5485">
                  <c:v>43672</c:v>
                </c:pt>
                <c:pt idx="5486">
                  <c:v>43673</c:v>
                </c:pt>
                <c:pt idx="5487">
                  <c:v>43674</c:v>
                </c:pt>
                <c:pt idx="5488">
                  <c:v>43675</c:v>
                </c:pt>
                <c:pt idx="5489">
                  <c:v>43676</c:v>
                </c:pt>
                <c:pt idx="5490">
                  <c:v>43677</c:v>
                </c:pt>
                <c:pt idx="5491">
                  <c:v>43678</c:v>
                </c:pt>
                <c:pt idx="5492">
                  <c:v>43679</c:v>
                </c:pt>
                <c:pt idx="5493">
                  <c:v>43680</c:v>
                </c:pt>
                <c:pt idx="5494">
                  <c:v>43681</c:v>
                </c:pt>
                <c:pt idx="5495">
                  <c:v>43682</c:v>
                </c:pt>
                <c:pt idx="5496">
                  <c:v>43683</c:v>
                </c:pt>
                <c:pt idx="5497">
                  <c:v>43684</c:v>
                </c:pt>
                <c:pt idx="5498">
                  <c:v>43685</c:v>
                </c:pt>
                <c:pt idx="5499">
                  <c:v>43686</c:v>
                </c:pt>
                <c:pt idx="5500">
                  <c:v>43687</c:v>
                </c:pt>
                <c:pt idx="5501">
                  <c:v>43688</c:v>
                </c:pt>
                <c:pt idx="5502">
                  <c:v>43689</c:v>
                </c:pt>
                <c:pt idx="5503">
                  <c:v>43690</c:v>
                </c:pt>
                <c:pt idx="5504">
                  <c:v>43691</c:v>
                </c:pt>
                <c:pt idx="5505">
                  <c:v>43692</c:v>
                </c:pt>
                <c:pt idx="5506">
                  <c:v>43693</c:v>
                </c:pt>
                <c:pt idx="5507">
                  <c:v>43694</c:v>
                </c:pt>
                <c:pt idx="5508">
                  <c:v>43695</c:v>
                </c:pt>
                <c:pt idx="5509">
                  <c:v>43696</c:v>
                </c:pt>
                <c:pt idx="5510">
                  <c:v>43697</c:v>
                </c:pt>
                <c:pt idx="5511">
                  <c:v>43698</c:v>
                </c:pt>
                <c:pt idx="5512">
                  <c:v>43699</c:v>
                </c:pt>
                <c:pt idx="5513">
                  <c:v>43700</c:v>
                </c:pt>
                <c:pt idx="5514">
                  <c:v>43701</c:v>
                </c:pt>
                <c:pt idx="5515">
                  <c:v>43702</c:v>
                </c:pt>
                <c:pt idx="5516">
                  <c:v>43703</c:v>
                </c:pt>
                <c:pt idx="5517">
                  <c:v>43704</c:v>
                </c:pt>
                <c:pt idx="5518">
                  <c:v>43705</c:v>
                </c:pt>
                <c:pt idx="5519">
                  <c:v>43706</c:v>
                </c:pt>
                <c:pt idx="5520">
                  <c:v>43707</c:v>
                </c:pt>
                <c:pt idx="5521">
                  <c:v>43708</c:v>
                </c:pt>
                <c:pt idx="5522">
                  <c:v>43709</c:v>
                </c:pt>
                <c:pt idx="5523">
                  <c:v>43710</c:v>
                </c:pt>
                <c:pt idx="5524">
                  <c:v>43711</c:v>
                </c:pt>
                <c:pt idx="5525">
                  <c:v>43712</c:v>
                </c:pt>
                <c:pt idx="5526">
                  <c:v>43713</c:v>
                </c:pt>
                <c:pt idx="5527">
                  <c:v>43714</c:v>
                </c:pt>
                <c:pt idx="5528">
                  <c:v>43715</c:v>
                </c:pt>
                <c:pt idx="5529">
                  <c:v>43716</c:v>
                </c:pt>
                <c:pt idx="5530">
                  <c:v>43717</c:v>
                </c:pt>
                <c:pt idx="5531">
                  <c:v>43718</c:v>
                </c:pt>
                <c:pt idx="5532">
                  <c:v>43719</c:v>
                </c:pt>
                <c:pt idx="5533">
                  <c:v>43720</c:v>
                </c:pt>
                <c:pt idx="5534">
                  <c:v>43721</c:v>
                </c:pt>
                <c:pt idx="5535">
                  <c:v>43722</c:v>
                </c:pt>
                <c:pt idx="5536">
                  <c:v>43723</c:v>
                </c:pt>
                <c:pt idx="5537">
                  <c:v>43724</c:v>
                </c:pt>
                <c:pt idx="5538">
                  <c:v>43725</c:v>
                </c:pt>
                <c:pt idx="5539">
                  <c:v>43726</c:v>
                </c:pt>
                <c:pt idx="5540">
                  <c:v>43727</c:v>
                </c:pt>
                <c:pt idx="5541">
                  <c:v>43728</c:v>
                </c:pt>
                <c:pt idx="5542">
                  <c:v>43729</c:v>
                </c:pt>
                <c:pt idx="5543">
                  <c:v>43730</c:v>
                </c:pt>
                <c:pt idx="5544">
                  <c:v>43731</c:v>
                </c:pt>
                <c:pt idx="5545">
                  <c:v>43732</c:v>
                </c:pt>
                <c:pt idx="5546">
                  <c:v>43733</c:v>
                </c:pt>
                <c:pt idx="5547">
                  <c:v>43734</c:v>
                </c:pt>
                <c:pt idx="5548">
                  <c:v>43735</c:v>
                </c:pt>
                <c:pt idx="5549">
                  <c:v>43736</c:v>
                </c:pt>
                <c:pt idx="5550">
                  <c:v>43737</c:v>
                </c:pt>
                <c:pt idx="5551">
                  <c:v>43738</c:v>
                </c:pt>
                <c:pt idx="5552">
                  <c:v>43739</c:v>
                </c:pt>
                <c:pt idx="5553">
                  <c:v>43740</c:v>
                </c:pt>
                <c:pt idx="5554">
                  <c:v>43741</c:v>
                </c:pt>
                <c:pt idx="5555">
                  <c:v>43742</c:v>
                </c:pt>
                <c:pt idx="5556">
                  <c:v>43743</c:v>
                </c:pt>
                <c:pt idx="5557">
                  <c:v>43744</c:v>
                </c:pt>
                <c:pt idx="5558">
                  <c:v>43745</c:v>
                </c:pt>
                <c:pt idx="5559">
                  <c:v>43746</c:v>
                </c:pt>
                <c:pt idx="5560">
                  <c:v>43747</c:v>
                </c:pt>
                <c:pt idx="5561">
                  <c:v>43748</c:v>
                </c:pt>
                <c:pt idx="5562">
                  <c:v>43749</c:v>
                </c:pt>
                <c:pt idx="5563">
                  <c:v>43750</c:v>
                </c:pt>
                <c:pt idx="5564">
                  <c:v>43751</c:v>
                </c:pt>
                <c:pt idx="5565">
                  <c:v>43752</c:v>
                </c:pt>
                <c:pt idx="5566">
                  <c:v>43753</c:v>
                </c:pt>
                <c:pt idx="5567">
                  <c:v>43754</c:v>
                </c:pt>
                <c:pt idx="5568">
                  <c:v>43755</c:v>
                </c:pt>
                <c:pt idx="5569">
                  <c:v>43756</c:v>
                </c:pt>
                <c:pt idx="5570">
                  <c:v>43757</c:v>
                </c:pt>
                <c:pt idx="5571">
                  <c:v>43758</c:v>
                </c:pt>
                <c:pt idx="5572">
                  <c:v>43759</c:v>
                </c:pt>
                <c:pt idx="5573">
                  <c:v>43760</c:v>
                </c:pt>
                <c:pt idx="5574">
                  <c:v>43761</c:v>
                </c:pt>
                <c:pt idx="5575">
                  <c:v>43762</c:v>
                </c:pt>
                <c:pt idx="5576">
                  <c:v>43763</c:v>
                </c:pt>
                <c:pt idx="5577">
                  <c:v>43764</c:v>
                </c:pt>
                <c:pt idx="5578">
                  <c:v>43765</c:v>
                </c:pt>
                <c:pt idx="5579">
                  <c:v>43766</c:v>
                </c:pt>
                <c:pt idx="5580">
                  <c:v>43767</c:v>
                </c:pt>
                <c:pt idx="5581">
                  <c:v>43768</c:v>
                </c:pt>
                <c:pt idx="5582">
                  <c:v>43769</c:v>
                </c:pt>
                <c:pt idx="5583">
                  <c:v>43770</c:v>
                </c:pt>
                <c:pt idx="5584">
                  <c:v>43771</c:v>
                </c:pt>
                <c:pt idx="5585">
                  <c:v>43772</c:v>
                </c:pt>
                <c:pt idx="5586">
                  <c:v>43773</c:v>
                </c:pt>
                <c:pt idx="5587">
                  <c:v>43774</c:v>
                </c:pt>
                <c:pt idx="5588">
                  <c:v>43775</c:v>
                </c:pt>
                <c:pt idx="5589">
                  <c:v>43776</c:v>
                </c:pt>
                <c:pt idx="5590">
                  <c:v>43777</c:v>
                </c:pt>
                <c:pt idx="5591">
                  <c:v>43778</c:v>
                </c:pt>
                <c:pt idx="5592">
                  <c:v>43779</c:v>
                </c:pt>
                <c:pt idx="5593">
                  <c:v>43780</c:v>
                </c:pt>
                <c:pt idx="5594">
                  <c:v>43781</c:v>
                </c:pt>
                <c:pt idx="5595">
                  <c:v>43782</c:v>
                </c:pt>
                <c:pt idx="5596">
                  <c:v>43783</c:v>
                </c:pt>
                <c:pt idx="5597">
                  <c:v>43784</c:v>
                </c:pt>
                <c:pt idx="5598">
                  <c:v>43785</c:v>
                </c:pt>
                <c:pt idx="5599">
                  <c:v>43786</c:v>
                </c:pt>
                <c:pt idx="5600">
                  <c:v>43787</c:v>
                </c:pt>
                <c:pt idx="5601">
                  <c:v>43788</c:v>
                </c:pt>
                <c:pt idx="5602">
                  <c:v>43789</c:v>
                </c:pt>
                <c:pt idx="5603">
                  <c:v>43790</c:v>
                </c:pt>
                <c:pt idx="5604">
                  <c:v>43791</c:v>
                </c:pt>
                <c:pt idx="5605">
                  <c:v>43792</c:v>
                </c:pt>
                <c:pt idx="5606">
                  <c:v>43793</c:v>
                </c:pt>
                <c:pt idx="5607">
                  <c:v>43794</c:v>
                </c:pt>
                <c:pt idx="5608">
                  <c:v>43795</c:v>
                </c:pt>
                <c:pt idx="5609">
                  <c:v>43796</c:v>
                </c:pt>
                <c:pt idx="5610">
                  <c:v>43797</c:v>
                </c:pt>
                <c:pt idx="5611">
                  <c:v>43798</c:v>
                </c:pt>
                <c:pt idx="5612">
                  <c:v>43799</c:v>
                </c:pt>
                <c:pt idx="5613">
                  <c:v>43800</c:v>
                </c:pt>
                <c:pt idx="5614">
                  <c:v>43801</c:v>
                </c:pt>
                <c:pt idx="5615">
                  <c:v>43802</c:v>
                </c:pt>
                <c:pt idx="5616">
                  <c:v>43803</c:v>
                </c:pt>
                <c:pt idx="5617">
                  <c:v>43804</c:v>
                </c:pt>
                <c:pt idx="5618">
                  <c:v>43805</c:v>
                </c:pt>
                <c:pt idx="5619">
                  <c:v>43806</c:v>
                </c:pt>
                <c:pt idx="5620">
                  <c:v>43807</c:v>
                </c:pt>
                <c:pt idx="5621">
                  <c:v>43808</c:v>
                </c:pt>
                <c:pt idx="5622">
                  <c:v>43809</c:v>
                </c:pt>
                <c:pt idx="5623">
                  <c:v>43810</c:v>
                </c:pt>
                <c:pt idx="5624">
                  <c:v>43811</c:v>
                </c:pt>
                <c:pt idx="5625">
                  <c:v>43812</c:v>
                </c:pt>
                <c:pt idx="5626">
                  <c:v>43813</c:v>
                </c:pt>
                <c:pt idx="5627">
                  <c:v>43814</c:v>
                </c:pt>
                <c:pt idx="5628">
                  <c:v>43815</c:v>
                </c:pt>
                <c:pt idx="5629">
                  <c:v>43816</c:v>
                </c:pt>
                <c:pt idx="5630">
                  <c:v>43817</c:v>
                </c:pt>
                <c:pt idx="5631">
                  <c:v>43818</c:v>
                </c:pt>
                <c:pt idx="5632">
                  <c:v>43819</c:v>
                </c:pt>
                <c:pt idx="5633">
                  <c:v>43820</c:v>
                </c:pt>
                <c:pt idx="5634">
                  <c:v>43821</c:v>
                </c:pt>
                <c:pt idx="5635">
                  <c:v>43822</c:v>
                </c:pt>
                <c:pt idx="5636">
                  <c:v>43823</c:v>
                </c:pt>
                <c:pt idx="5637">
                  <c:v>43824</c:v>
                </c:pt>
                <c:pt idx="5638">
                  <c:v>43825</c:v>
                </c:pt>
                <c:pt idx="5639">
                  <c:v>43826</c:v>
                </c:pt>
                <c:pt idx="5640">
                  <c:v>43827</c:v>
                </c:pt>
                <c:pt idx="5641">
                  <c:v>43828</c:v>
                </c:pt>
                <c:pt idx="5642">
                  <c:v>43829</c:v>
                </c:pt>
                <c:pt idx="5643">
                  <c:v>43830</c:v>
                </c:pt>
                <c:pt idx="5644">
                  <c:v>43831</c:v>
                </c:pt>
                <c:pt idx="5645">
                  <c:v>43832</c:v>
                </c:pt>
                <c:pt idx="5646">
                  <c:v>43833</c:v>
                </c:pt>
                <c:pt idx="5647">
                  <c:v>43834</c:v>
                </c:pt>
                <c:pt idx="5648">
                  <c:v>43835</c:v>
                </c:pt>
                <c:pt idx="5649">
                  <c:v>43836</c:v>
                </c:pt>
                <c:pt idx="5650">
                  <c:v>43837</c:v>
                </c:pt>
                <c:pt idx="5651">
                  <c:v>43838</c:v>
                </c:pt>
                <c:pt idx="5652">
                  <c:v>43839</c:v>
                </c:pt>
                <c:pt idx="5653">
                  <c:v>43840</c:v>
                </c:pt>
                <c:pt idx="5654">
                  <c:v>43841</c:v>
                </c:pt>
                <c:pt idx="5655">
                  <c:v>43842</c:v>
                </c:pt>
                <c:pt idx="5656">
                  <c:v>43843</c:v>
                </c:pt>
                <c:pt idx="5657">
                  <c:v>43844</c:v>
                </c:pt>
                <c:pt idx="5658">
                  <c:v>43845</c:v>
                </c:pt>
                <c:pt idx="5659">
                  <c:v>43846</c:v>
                </c:pt>
                <c:pt idx="5660">
                  <c:v>43847</c:v>
                </c:pt>
                <c:pt idx="5661">
                  <c:v>43848</c:v>
                </c:pt>
                <c:pt idx="5662">
                  <c:v>43849</c:v>
                </c:pt>
                <c:pt idx="5663">
                  <c:v>43850</c:v>
                </c:pt>
                <c:pt idx="5664">
                  <c:v>43851</c:v>
                </c:pt>
                <c:pt idx="5665">
                  <c:v>43852</c:v>
                </c:pt>
                <c:pt idx="5666">
                  <c:v>43853</c:v>
                </c:pt>
                <c:pt idx="5667">
                  <c:v>43854</c:v>
                </c:pt>
                <c:pt idx="5668">
                  <c:v>43855</c:v>
                </c:pt>
                <c:pt idx="5669">
                  <c:v>43856</c:v>
                </c:pt>
                <c:pt idx="5670">
                  <c:v>43857</c:v>
                </c:pt>
                <c:pt idx="5671">
                  <c:v>43858</c:v>
                </c:pt>
                <c:pt idx="5672">
                  <c:v>43859</c:v>
                </c:pt>
                <c:pt idx="5673">
                  <c:v>43860</c:v>
                </c:pt>
                <c:pt idx="5674">
                  <c:v>43861</c:v>
                </c:pt>
                <c:pt idx="5675">
                  <c:v>43862</c:v>
                </c:pt>
                <c:pt idx="5676">
                  <c:v>43863</c:v>
                </c:pt>
                <c:pt idx="5677">
                  <c:v>43864</c:v>
                </c:pt>
                <c:pt idx="5678">
                  <c:v>43865</c:v>
                </c:pt>
                <c:pt idx="5679">
                  <c:v>43866</c:v>
                </c:pt>
                <c:pt idx="5680">
                  <c:v>43867</c:v>
                </c:pt>
                <c:pt idx="5681">
                  <c:v>43868</c:v>
                </c:pt>
                <c:pt idx="5682">
                  <c:v>43869</c:v>
                </c:pt>
                <c:pt idx="5683">
                  <c:v>43870</c:v>
                </c:pt>
                <c:pt idx="5684">
                  <c:v>43871</c:v>
                </c:pt>
                <c:pt idx="5685">
                  <c:v>43872</c:v>
                </c:pt>
                <c:pt idx="5686">
                  <c:v>43873</c:v>
                </c:pt>
                <c:pt idx="5687">
                  <c:v>43874</c:v>
                </c:pt>
                <c:pt idx="5688">
                  <c:v>43875</c:v>
                </c:pt>
                <c:pt idx="5689">
                  <c:v>43876</c:v>
                </c:pt>
                <c:pt idx="5690">
                  <c:v>43877</c:v>
                </c:pt>
                <c:pt idx="5691">
                  <c:v>43878</c:v>
                </c:pt>
                <c:pt idx="5692">
                  <c:v>43879</c:v>
                </c:pt>
                <c:pt idx="5693">
                  <c:v>43880</c:v>
                </c:pt>
                <c:pt idx="5694">
                  <c:v>43881</c:v>
                </c:pt>
                <c:pt idx="5695">
                  <c:v>43882</c:v>
                </c:pt>
                <c:pt idx="5696">
                  <c:v>43883</c:v>
                </c:pt>
                <c:pt idx="5697">
                  <c:v>43884</c:v>
                </c:pt>
                <c:pt idx="5698">
                  <c:v>43885</c:v>
                </c:pt>
                <c:pt idx="5699">
                  <c:v>43886</c:v>
                </c:pt>
                <c:pt idx="5700">
                  <c:v>43887</c:v>
                </c:pt>
                <c:pt idx="5701">
                  <c:v>43888</c:v>
                </c:pt>
                <c:pt idx="5702">
                  <c:v>43889</c:v>
                </c:pt>
                <c:pt idx="5703">
                  <c:v>43890</c:v>
                </c:pt>
                <c:pt idx="5704">
                  <c:v>43891</c:v>
                </c:pt>
                <c:pt idx="5705">
                  <c:v>43892</c:v>
                </c:pt>
                <c:pt idx="5706">
                  <c:v>43893</c:v>
                </c:pt>
                <c:pt idx="5707">
                  <c:v>43894</c:v>
                </c:pt>
                <c:pt idx="5708">
                  <c:v>43895</c:v>
                </c:pt>
                <c:pt idx="5709">
                  <c:v>43896</c:v>
                </c:pt>
                <c:pt idx="5710">
                  <c:v>43897</c:v>
                </c:pt>
                <c:pt idx="5711">
                  <c:v>43898</c:v>
                </c:pt>
                <c:pt idx="5712">
                  <c:v>43899</c:v>
                </c:pt>
                <c:pt idx="5713">
                  <c:v>43900</c:v>
                </c:pt>
                <c:pt idx="5714">
                  <c:v>43901</c:v>
                </c:pt>
                <c:pt idx="5715">
                  <c:v>43902</c:v>
                </c:pt>
                <c:pt idx="5716">
                  <c:v>43903</c:v>
                </c:pt>
                <c:pt idx="5717">
                  <c:v>43904</c:v>
                </c:pt>
                <c:pt idx="5718">
                  <c:v>43905</c:v>
                </c:pt>
                <c:pt idx="5719">
                  <c:v>43906</c:v>
                </c:pt>
                <c:pt idx="5720">
                  <c:v>43907</c:v>
                </c:pt>
                <c:pt idx="5721">
                  <c:v>43908</c:v>
                </c:pt>
                <c:pt idx="5722">
                  <c:v>43909</c:v>
                </c:pt>
                <c:pt idx="5723">
                  <c:v>43910</c:v>
                </c:pt>
                <c:pt idx="5724">
                  <c:v>43911</c:v>
                </c:pt>
                <c:pt idx="5725">
                  <c:v>43912</c:v>
                </c:pt>
                <c:pt idx="5726">
                  <c:v>43913</c:v>
                </c:pt>
                <c:pt idx="5727">
                  <c:v>43914</c:v>
                </c:pt>
                <c:pt idx="5728">
                  <c:v>43915</c:v>
                </c:pt>
                <c:pt idx="5729">
                  <c:v>43916</c:v>
                </c:pt>
                <c:pt idx="5730">
                  <c:v>43917</c:v>
                </c:pt>
                <c:pt idx="5731">
                  <c:v>43918</c:v>
                </c:pt>
                <c:pt idx="5732">
                  <c:v>43919</c:v>
                </c:pt>
                <c:pt idx="5733">
                  <c:v>43920</c:v>
                </c:pt>
                <c:pt idx="5734">
                  <c:v>43921</c:v>
                </c:pt>
                <c:pt idx="5735">
                  <c:v>43922</c:v>
                </c:pt>
                <c:pt idx="5736">
                  <c:v>43923</c:v>
                </c:pt>
                <c:pt idx="5737">
                  <c:v>43924</c:v>
                </c:pt>
                <c:pt idx="5738">
                  <c:v>43925</c:v>
                </c:pt>
                <c:pt idx="5739">
                  <c:v>43926</c:v>
                </c:pt>
                <c:pt idx="5740">
                  <c:v>43927</c:v>
                </c:pt>
                <c:pt idx="5741">
                  <c:v>43928</c:v>
                </c:pt>
                <c:pt idx="5742">
                  <c:v>43929</c:v>
                </c:pt>
                <c:pt idx="5743">
                  <c:v>43930</c:v>
                </c:pt>
                <c:pt idx="5744">
                  <c:v>43931</c:v>
                </c:pt>
                <c:pt idx="5745">
                  <c:v>43932</c:v>
                </c:pt>
                <c:pt idx="5746">
                  <c:v>43933</c:v>
                </c:pt>
                <c:pt idx="5747">
                  <c:v>43934</c:v>
                </c:pt>
                <c:pt idx="5748">
                  <c:v>43935</c:v>
                </c:pt>
                <c:pt idx="5749">
                  <c:v>43936</c:v>
                </c:pt>
                <c:pt idx="5750">
                  <c:v>43937</c:v>
                </c:pt>
                <c:pt idx="5751">
                  <c:v>43938</c:v>
                </c:pt>
                <c:pt idx="5752">
                  <c:v>43939</c:v>
                </c:pt>
                <c:pt idx="5753">
                  <c:v>43940</c:v>
                </c:pt>
                <c:pt idx="5754">
                  <c:v>43941</c:v>
                </c:pt>
                <c:pt idx="5755">
                  <c:v>43942</c:v>
                </c:pt>
                <c:pt idx="5756">
                  <c:v>43943</c:v>
                </c:pt>
                <c:pt idx="5757">
                  <c:v>43944</c:v>
                </c:pt>
                <c:pt idx="5758">
                  <c:v>43945</c:v>
                </c:pt>
                <c:pt idx="5759">
                  <c:v>43946</c:v>
                </c:pt>
                <c:pt idx="5760">
                  <c:v>43947</c:v>
                </c:pt>
                <c:pt idx="5761">
                  <c:v>43948</c:v>
                </c:pt>
                <c:pt idx="5762">
                  <c:v>43949</c:v>
                </c:pt>
                <c:pt idx="5763">
                  <c:v>43950</c:v>
                </c:pt>
                <c:pt idx="5764">
                  <c:v>43951</c:v>
                </c:pt>
                <c:pt idx="5765">
                  <c:v>43952</c:v>
                </c:pt>
                <c:pt idx="5766">
                  <c:v>43953</c:v>
                </c:pt>
                <c:pt idx="5767">
                  <c:v>43954</c:v>
                </c:pt>
                <c:pt idx="5768">
                  <c:v>43955</c:v>
                </c:pt>
                <c:pt idx="5769">
                  <c:v>43956</c:v>
                </c:pt>
                <c:pt idx="5770">
                  <c:v>43957</c:v>
                </c:pt>
                <c:pt idx="5771">
                  <c:v>43958</c:v>
                </c:pt>
                <c:pt idx="5772">
                  <c:v>43959</c:v>
                </c:pt>
                <c:pt idx="5773">
                  <c:v>43960</c:v>
                </c:pt>
                <c:pt idx="5774">
                  <c:v>43961</c:v>
                </c:pt>
                <c:pt idx="5775">
                  <c:v>43962</c:v>
                </c:pt>
                <c:pt idx="5776">
                  <c:v>43963</c:v>
                </c:pt>
                <c:pt idx="5777">
                  <c:v>43964</c:v>
                </c:pt>
                <c:pt idx="5778">
                  <c:v>43965</c:v>
                </c:pt>
                <c:pt idx="5779">
                  <c:v>43966</c:v>
                </c:pt>
                <c:pt idx="5780">
                  <c:v>43967</c:v>
                </c:pt>
                <c:pt idx="5781">
                  <c:v>43968</c:v>
                </c:pt>
                <c:pt idx="5782">
                  <c:v>43969</c:v>
                </c:pt>
                <c:pt idx="5783">
                  <c:v>43970</c:v>
                </c:pt>
                <c:pt idx="5784">
                  <c:v>43971</c:v>
                </c:pt>
                <c:pt idx="5785">
                  <c:v>43972</c:v>
                </c:pt>
                <c:pt idx="5786">
                  <c:v>43973</c:v>
                </c:pt>
                <c:pt idx="5787">
                  <c:v>43974</c:v>
                </c:pt>
                <c:pt idx="5788">
                  <c:v>43975</c:v>
                </c:pt>
                <c:pt idx="5789">
                  <c:v>43976</c:v>
                </c:pt>
                <c:pt idx="5790">
                  <c:v>43977</c:v>
                </c:pt>
                <c:pt idx="5791">
                  <c:v>43978</c:v>
                </c:pt>
                <c:pt idx="5792">
                  <c:v>43979</c:v>
                </c:pt>
                <c:pt idx="5793">
                  <c:v>43980</c:v>
                </c:pt>
                <c:pt idx="5794">
                  <c:v>43981</c:v>
                </c:pt>
                <c:pt idx="5795">
                  <c:v>43982</c:v>
                </c:pt>
                <c:pt idx="5796">
                  <c:v>43983</c:v>
                </c:pt>
                <c:pt idx="5797">
                  <c:v>43984</c:v>
                </c:pt>
                <c:pt idx="5798">
                  <c:v>43985</c:v>
                </c:pt>
                <c:pt idx="5799">
                  <c:v>43986</c:v>
                </c:pt>
                <c:pt idx="5800">
                  <c:v>43987</c:v>
                </c:pt>
                <c:pt idx="5801">
                  <c:v>43988</c:v>
                </c:pt>
                <c:pt idx="5802">
                  <c:v>43989</c:v>
                </c:pt>
                <c:pt idx="5803">
                  <c:v>43990</c:v>
                </c:pt>
                <c:pt idx="5804">
                  <c:v>43991</c:v>
                </c:pt>
                <c:pt idx="5805">
                  <c:v>43992</c:v>
                </c:pt>
                <c:pt idx="5806">
                  <c:v>43993</c:v>
                </c:pt>
                <c:pt idx="5807">
                  <c:v>43994</c:v>
                </c:pt>
                <c:pt idx="5808">
                  <c:v>43995</c:v>
                </c:pt>
                <c:pt idx="5809">
                  <c:v>43996</c:v>
                </c:pt>
                <c:pt idx="5810">
                  <c:v>43997</c:v>
                </c:pt>
                <c:pt idx="5811">
                  <c:v>43998</c:v>
                </c:pt>
                <c:pt idx="5812">
                  <c:v>43999</c:v>
                </c:pt>
                <c:pt idx="5813">
                  <c:v>44000</c:v>
                </c:pt>
                <c:pt idx="5814">
                  <c:v>44001</c:v>
                </c:pt>
                <c:pt idx="5815">
                  <c:v>44002</c:v>
                </c:pt>
                <c:pt idx="5816">
                  <c:v>44003</c:v>
                </c:pt>
                <c:pt idx="5817">
                  <c:v>44004</c:v>
                </c:pt>
                <c:pt idx="5818">
                  <c:v>44005</c:v>
                </c:pt>
                <c:pt idx="5819">
                  <c:v>44006</c:v>
                </c:pt>
                <c:pt idx="5820">
                  <c:v>44007</c:v>
                </c:pt>
                <c:pt idx="5821">
                  <c:v>44008</c:v>
                </c:pt>
                <c:pt idx="5822">
                  <c:v>44009</c:v>
                </c:pt>
                <c:pt idx="5823">
                  <c:v>44010</c:v>
                </c:pt>
                <c:pt idx="5824">
                  <c:v>44011</c:v>
                </c:pt>
                <c:pt idx="5825">
                  <c:v>44012</c:v>
                </c:pt>
                <c:pt idx="5826">
                  <c:v>44013</c:v>
                </c:pt>
                <c:pt idx="5827">
                  <c:v>44014</c:v>
                </c:pt>
                <c:pt idx="5828">
                  <c:v>44015</c:v>
                </c:pt>
                <c:pt idx="5829">
                  <c:v>44016</c:v>
                </c:pt>
                <c:pt idx="5830">
                  <c:v>44017</c:v>
                </c:pt>
                <c:pt idx="5831">
                  <c:v>44018</c:v>
                </c:pt>
                <c:pt idx="5832">
                  <c:v>44019</c:v>
                </c:pt>
                <c:pt idx="5833">
                  <c:v>44020</c:v>
                </c:pt>
                <c:pt idx="5834">
                  <c:v>44021</c:v>
                </c:pt>
                <c:pt idx="5835">
                  <c:v>44022</c:v>
                </c:pt>
                <c:pt idx="5836">
                  <c:v>44023</c:v>
                </c:pt>
                <c:pt idx="5837">
                  <c:v>44024</c:v>
                </c:pt>
                <c:pt idx="5838">
                  <c:v>44025</c:v>
                </c:pt>
                <c:pt idx="5839">
                  <c:v>44026</c:v>
                </c:pt>
                <c:pt idx="5840">
                  <c:v>44027</c:v>
                </c:pt>
                <c:pt idx="5841">
                  <c:v>44028</c:v>
                </c:pt>
                <c:pt idx="5842">
                  <c:v>44029</c:v>
                </c:pt>
                <c:pt idx="5843">
                  <c:v>44030</c:v>
                </c:pt>
                <c:pt idx="5844">
                  <c:v>44031</c:v>
                </c:pt>
                <c:pt idx="5845">
                  <c:v>44032</c:v>
                </c:pt>
                <c:pt idx="5846">
                  <c:v>44033</c:v>
                </c:pt>
                <c:pt idx="5847">
                  <c:v>44034</c:v>
                </c:pt>
                <c:pt idx="5848">
                  <c:v>44035</c:v>
                </c:pt>
                <c:pt idx="5849">
                  <c:v>44036</c:v>
                </c:pt>
                <c:pt idx="5850">
                  <c:v>44037</c:v>
                </c:pt>
                <c:pt idx="5851">
                  <c:v>44038</c:v>
                </c:pt>
                <c:pt idx="5852">
                  <c:v>44039</c:v>
                </c:pt>
                <c:pt idx="5853">
                  <c:v>44040</c:v>
                </c:pt>
                <c:pt idx="5854">
                  <c:v>44041</c:v>
                </c:pt>
                <c:pt idx="5855">
                  <c:v>44042</c:v>
                </c:pt>
                <c:pt idx="5856">
                  <c:v>44043</c:v>
                </c:pt>
                <c:pt idx="5857">
                  <c:v>44044</c:v>
                </c:pt>
                <c:pt idx="5858">
                  <c:v>44045</c:v>
                </c:pt>
                <c:pt idx="5859">
                  <c:v>44046</c:v>
                </c:pt>
                <c:pt idx="5860">
                  <c:v>44047</c:v>
                </c:pt>
                <c:pt idx="5861">
                  <c:v>44048</c:v>
                </c:pt>
                <c:pt idx="5862">
                  <c:v>44049</c:v>
                </c:pt>
                <c:pt idx="5863">
                  <c:v>44050</c:v>
                </c:pt>
                <c:pt idx="5864">
                  <c:v>44051</c:v>
                </c:pt>
                <c:pt idx="5865">
                  <c:v>44052</c:v>
                </c:pt>
                <c:pt idx="5866">
                  <c:v>44053</c:v>
                </c:pt>
                <c:pt idx="5867">
                  <c:v>44054</c:v>
                </c:pt>
                <c:pt idx="5868">
                  <c:v>44055</c:v>
                </c:pt>
                <c:pt idx="5869">
                  <c:v>44056</c:v>
                </c:pt>
                <c:pt idx="5870">
                  <c:v>44057</c:v>
                </c:pt>
                <c:pt idx="5871">
                  <c:v>44058</c:v>
                </c:pt>
                <c:pt idx="5872">
                  <c:v>44059</c:v>
                </c:pt>
                <c:pt idx="5873">
                  <c:v>44060</c:v>
                </c:pt>
                <c:pt idx="5874">
                  <c:v>44061</c:v>
                </c:pt>
                <c:pt idx="5875">
                  <c:v>44062</c:v>
                </c:pt>
                <c:pt idx="5876">
                  <c:v>44063</c:v>
                </c:pt>
                <c:pt idx="5877">
                  <c:v>44064</c:v>
                </c:pt>
                <c:pt idx="5878">
                  <c:v>44065</c:v>
                </c:pt>
              </c:numCache>
            </c:numRef>
          </c:xVal>
          <c:yVal>
            <c:numRef>
              <c:f>'AvgMeanElements Raw Data'!$Q$4:$Q$8000</c:f>
              <c:numCache>
                <c:formatCode>General</c:formatCode>
                <c:ptCount val="7997"/>
                <c:pt idx="0">
                  <c:v>17.115524100999998</c:v>
                </c:pt>
                <c:pt idx="1">
                  <c:v>49.682244034</c:v>
                </c:pt>
                <c:pt idx="2">
                  <c:v>-75.154792979999996</c:v>
                </c:pt>
                <c:pt idx="3">
                  <c:v>-42.559710574999997</c:v>
                </c:pt>
                <c:pt idx="4">
                  <c:v>3.6591270800000002</c:v>
                </c:pt>
                <c:pt idx="5">
                  <c:v>48.584870481000003</c:v>
                </c:pt>
                <c:pt idx="6">
                  <c:v>79.146022599000005</c:v>
                </c:pt>
                <c:pt idx="7">
                  <c:v>-65.227430135000006</c:v>
                </c:pt>
                <c:pt idx="8">
                  <c:v>-60.373728798999998</c:v>
                </c:pt>
                <c:pt idx="9">
                  <c:v>-67.178798712000003</c:v>
                </c:pt>
                <c:pt idx="10">
                  <c:v>-77.526540929999996</c:v>
                </c:pt>
                <c:pt idx="11">
                  <c:v>66.546249680000003</c:v>
                </c:pt>
                <c:pt idx="12">
                  <c:v>29.138084016000001</c:v>
                </c:pt>
                <c:pt idx="13">
                  <c:v>1.3030854780000001</c:v>
                </c:pt>
                <c:pt idx="14">
                  <c:v>-36.099688512</c:v>
                </c:pt>
                <c:pt idx="15">
                  <c:v>-81.030907077999998</c:v>
                </c:pt>
                <c:pt idx="16">
                  <c:v>23.679161341</c:v>
                </c:pt>
                <c:pt idx="17">
                  <c:v>-50.522667415999997</c:v>
                </c:pt>
                <c:pt idx="18">
                  <c:v>39.512776713999997</c:v>
                </c:pt>
                <c:pt idx="19">
                  <c:v>-64.087722928000005</c:v>
                </c:pt>
                <c:pt idx="20">
                  <c:v>9.1603644620000004</c:v>
                </c:pt>
                <c:pt idx="21">
                  <c:v>64.133783170000001</c:v>
                </c:pt>
                <c:pt idx="22">
                  <c:v>-78.765485369999993</c:v>
                </c:pt>
                <c:pt idx="23">
                  <c:v>-47.626060827000003</c:v>
                </c:pt>
                <c:pt idx="24">
                  <c:v>-30.825590338000001</c:v>
                </c:pt>
                <c:pt idx="25">
                  <c:v>-30.449487459</c:v>
                </c:pt>
                <c:pt idx="26">
                  <c:v>-30.041501846999999</c:v>
                </c:pt>
                <c:pt idx="27">
                  <c:v>-29.638553872999999</c:v>
                </c:pt>
                <c:pt idx="28">
                  <c:v>-29.207264537</c:v>
                </c:pt>
                <c:pt idx="29">
                  <c:v>-28.782662845000001</c:v>
                </c:pt>
                <c:pt idx="30">
                  <c:v>-28.549597571</c:v>
                </c:pt>
                <c:pt idx="31">
                  <c:v>-28.081555308999999</c:v>
                </c:pt>
                <c:pt idx="32">
                  <c:v>-27.403924649</c:v>
                </c:pt>
                <c:pt idx="33">
                  <c:v>-26.903790332</c:v>
                </c:pt>
                <c:pt idx="34">
                  <c:v>-26.396382977999998</c:v>
                </c:pt>
                <c:pt idx="35">
                  <c:v>-25.862793563</c:v>
                </c:pt>
                <c:pt idx="36">
                  <c:v>-25.308453014000001</c:v>
                </c:pt>
                <c:pt idx="37">
                  <c:v>-24.736148457999999</c:v>
                </c:pt>
                <c:pt idx="38">
                  <c:v>-24.122978679999999</c:v>
                </c:pt>
                <c:pt idx="39">
                  <c:v>-23.497353661999998</c:v>
                </c:pt>
                <c:pt idx="40">
                  <c:v>-22.855932172999999</c:v>
                </c:pt>
                <c:pt idx="41">
                  <c:v>-22.204859133999999</c:v>
                </c:pt>
                <c:pt idx="42">
                  <c:v>-21.545974976</c:v>
                </c:pt>
                <c:pt idx="43">
                  <c:v>-20.88131946</c:v>
                </c:pt>
                <c:pt idx="44">
                  <c:v>-20.217259899999998</c:v>
                </c:pt>
                <c:pt idx="45">
                  <c:v>-19.541872903000002</c:v>
                </c:pt>
                <c:pt idx="46">
                  <c:v>-18.838795927</c:v>
                </c:pt>
                <c:pt idx="47">
                  <c:v>-18.117936881999999</c:v>
                </c:pt>
                <c:pt idx="48">
                  <c:v>-17.581831782999998</c:v>
                </c:pt>
                <c:pt idx="49">
                  <c:v>-16.631057272</c:v>
                </c:pt>
                <c:pt idx="50">
                  <c:v>-15.863834122</c:v>
                </c:pt>
                <c:pt idx="51">
                  <c:v>-15.093276744000001</c:v>
                </c:pt>
                <c:pt idx="52">
                  <c:v>-14.290848945</c:v>
                </c:pt>
                <c:pt idx="53">
                  <c:v>-13.467368209</c:v>
                </c:pt>
                <c:pt idx="54">
                  <c:v>-12.623870027000001</c:v>
                </c:pt>
                <c:pt idx="55">
                  <c:v>-12.646069224</c:v>
                </c:pt>
                <c:pt idx="56">
                  <c:v>-13.401379943</c:v>
                </c:pt>
                <c:pt idx="57">
                  <c:v>-14.243358865999999</c:v>
                </c:pt>
                <c:pt idx="58">
                  <c:v>-14.973563564000001</c:v>
                </c:pt>
                <c:pt idx="59">
                  <c:v>-15.783344077000001</c:v>
                </c:pt>
                <c:pt idx="60">
                  <c:v>-16.472731332999999</c:v>
                </c:pt>
                <c:pt idx="61">
                  <c:v>-17.234034334</c:v>
                </c:pt>
                <c:pt idx="62">
                  <c:v>-17.969944780999999</c:v>
                </c:pt>
                <c:pt idx="63">
                  <c:v>-18.581899077999999</c:v>
                </c:pt>
                <c:pt idx="64">
                  <c:v>-19.258562855000001</c:v>
                </c:pt>
                <c:pt idx="65">
                  <c:v>-19.824414338</c:v>
                </c:pt>
                <c:pt idx="66">
                  <c:v>-20.451650060999999</c:v>
                </c:pt>
                <c:pt idx="67">
                  <c:v>-20.972634751000001</c:v>
                </c:pt>
                <c:pt idx="68">
                  <c:v>-21.556011066</c:v>
                </c:pt>
                <c:pt idx="69">
                  <c:v>-21.977229368</c:v>
                </c:pt>
                <c:pt idx="70">
                  <c:v>-22.136656781999999</c:v>
                </c:pt>
                <c:pt idx="71">
                  <c:v>-22.346289647999999</c:v>
                </c:pt>
                <c:pt idx="72">
                  <c:v>-22.492860044</c:v>
                </c:pt>
                <c:pt idx="73">
                  <c:v>-22.685562364999999</c:v>
                </c:pt>
                <c:pt idx="74">
                  <c:v>-22.816745162</c:v>
                </c:pt>
                <c:pt idx="75">
                  <c:v>-22.988785977999999</c:v>
                </c:pt>
                <c:pt idx="76">
                  <c:v>-22.922527913</c:v>
                </c:pt>
                <c:pt idx="77">
                  <c:v>-22.792614688</c:v>
                </c:pt>
                <c:pt idx="78">
                  <c:v>-22.640912669999999</c:v>
                </c:pt>
                <c:pt idx="79">
                  <c:v>-22.427090857</c:v>
                </c:pt>
                <c:pt idx="80">
                  <c:v>-22.213028338000001</c:v>
                </c:pt>
                <c:pt idx="81">
                  <c:v>-21.951585594000001</c:v>
                </c:pt>
                <c:pt idx="82">
                  <c:v>-21.694782185000001</c:v>
                </c:pt>
                <c:pt idx="83">
                  <c:v>-21.396528182000001</c:v>
                </c:pt>
                <c:pt idx="84">
                  <c:v>-21.100668874</c:v>
                </c:pt>
                <c:pt idx="85">
                  <c:v>-20.791196379999999</c:v>
                </c:pt>
                <c:pt idx="86">
                  <c:v>-20.427943883000001</c:v>
                </c:pt>
                <c:pt idx="87">
                  <c:v>-20.070943888999999</c:v>
                </c:pt>
                <c:pt idx="88">
                  <c:v>-19.681190263000001</c:v>
                </c:pt>
                <c:pt idx="89">
                  <c:v>-19.288732765999999</c:v>
                </c:pt>
                <c:pt idx="90">
                  <c:v>-18.857403264999999</c:v>
                </c:pt>
                <c:pt idx="91">
                  <c:v>-18.417575279000001</c:v>
                </c:pt>
                <c:pt idx="92">
                  <c:v>-17.942993742999999</c:v>
                </c:pt>
                <c:pt idx="93">
                  <c:v>-17.461007033000001</c:v>
                </c:pt>
                <c:pt idx="94">
                  <c:v>-16.949866455999999</c:v>
                </c:pt>
                <c:pt idx="95">
                  <c:v>-16.231638646</c:v>
                </c:pt>
                <c:pt idx="96">
                  <c:v>-15.903043188</c:v>
                </c:pt>
                <c:pt idx="97">
                  <c:v>-15.52803041</c:v>
                </c:pt>
                <c:pt idx="98">
                  <c:v>-15.146379247</c:v>
                </c:pt>
                <c:pt idx="99">
                  <c:v>-14.940250432999999</c:v>
                </c:pt>
                <c:pt idx="100">
                  <c:v>-14.301389758999999</c:v>
                </c:pt>
                <c:pt idx="101">
                  <c:v>-13.835021958</c:v>
                </c:pt>
                <c:pt idx="102">
                  <c:v>-13.310955959999999</c:v>
                </c:pt>
                <c:pt idx="103">
                  <c:v>-12.768641151000001</c:v>
                </c:pt>
                <c:pt idx="104">
                  <c:v>-12.187026677</c:v>
                </c:pt>
                <c:pt idx="105">
                  <c:v>-11.572002768999999</c:v>
                </c:pt>
                <c:pt idx="106">
                  <c:v>-10.911013525</c:v>
                </c:pt>
                <c:pt idx="107">
                  <c:v>-10.201556797</c:v>
                </c:pt>
                <c:pt idx="108">
                  <c:v>-9.4552799200000006</c:v>
                </c:pt>
                <c:pt idx="109">
                  <c:v>-9.2394055920000007</c:v>
                </c:pt>
                <c:pt idx="110">
                  <c:v>-10.134280878</c:v>
                </c:pt>
                <c:pt idx="111">
                  <c:v>-10.895884686</c:v>
                </c:pt>
                <c:pt idx="112">
                  <c:v>-11.722192268000001</c:v>
                </c:pt>
                <c:pt idx="113">
                  <c:v>-12.435742017999999</c:v>
                </c:pt>
                <c:pt idx="114">
                  <c:v>-13.216465569</c:v>
                </c:pt>
                <c:pt idx="115">
                  <c:v>-13.796552632999999</c:v>
                </c:pt>
                <c:pt idx="116">
                  <c:v>-14.392809698000001</c:v>
                </c:pt>
                <c:pt idx="117">
                  <c:v>-14.887083089000001</c:v>
                </c:pt>
                <c:pt idx="118">
                  <c:v>-15.250820297000001</c:v>
                </c:pt>
                <c:pt idx="119">
                  <c:v>-15.671785604</c:v>
                </c:pt>
                <c:pt idx="120">
                  <c:v>-15.990075157</c:v>
                </c:pt>
                <c:pt idx="121">
                  <c:v>-16.344776127999999</c:v>
                </c:pt>
                <c:pt idx="122">
                  <c:v>-16.602851844</c:v>
                </c:pt>
                <c:pt idx="123">
                  <c:v>-16.896266314999998</c:v>
                </c:pt>
                <c:pt idx="124">
                  <c:v>-17.082156116</c:v>
                </c:pt>
                <c:pt idx="125">
                  <c:v>-17.318606253999999</c:v>
                </c:pt>
                <c:pt idx="126">
                  <c:v>-17.529880018</c:v>
                </c:pt>
                <c:pt idx="127">
                  <c:v>-17.652917751</c:v>
                </c:pt>
                <c:pt idx="128">
                  <c:v>-17.805958366999999</c:v>
                </c:pt>
                <c:pt idx="129">
                  <c:v>-17.888482965000001</c:v>
                </c:pt>
                <c:pt idx="130">
                  <c:v>-18.000353321999999</c:v>
                </c:pt>
                <c:pt idx="131">
                  <c:v>-18.041722597</c:v>
                </c:pt>
                <c:pt idx="132">
                  <c:v>-18.090685983</c:v>
                </c:pt>
                <c:pt idx="133">
                  <c:v>-18.102633819000001</c:v>
                </c:pt>
                <c:pt idx="134">
                  <c:v>-18.021664582</c:v>
                </c:pt>
                <c:pt idx="135">
                  <c:v>-17.936217746000001</c:v>
                </c:pt>
                <c:pt idx="136">
                  <c:v>-17.773556381999999</c:v>
                </c:pt>
                <c:pt idx="137">
                  <c:v>-17.602599096999999</c:v>
                </c:pt>
                <c:pt idx="138">
                  <c:v>-17.367529525999998</c:v>
                </c:pt>
                <c:pt idx="139">
                  <c:v>-17.131801000999999</c:v>
                </c:pt>
                <c:pt idx="140">
                  <c:v>-16.847869970000001</c:v>
                </c:pt>
                <c:pt idx="141">
                  <c:v>-16.574957986000001</c:v>
                </c:pt>
                <c:pt idx="142">
                  <c:v>-16.280634001999999</c:v>
                </c:pt>
                <c:pt idx="143">
                  <c:v>-15.941437688000001</c:v>
                </c:pt>
                <c:pt idx="144">
                  <c:v>-15.598551410000001</c:v>
                </c:pt>
                <c:pt idx="145">
                  <c:v>-15.608860773</c:v>
                </c:pt>
                <c:pt idx="146">
                  <c:v>-16.302934012000001</c:v>
                </c:pt>
                <c:pt idx="147">
                  <c:v>-16.895841245</c:v>
                </c:pt>
                <c:pt idx="148">
                  <c:v>-17.552807863000002</c:v>
                </c:pt>
                <c:pt idx="149">
                  <c:v>-18.177645297000002</c:v>
                </c:pt>
                <c:pt idx="150">
                  <c:v>-18.672735268</c:v>
                </c:pt>
                <c:pt idx="151">
                  <c:v>-19.219112783</c:v>
                </c:pt>
                <c:pt idx="152">
                  <c:v>-19.662815145</c:v>
                </c:pt>
                <c:pt idx="153">
                  <c:v>-20.165062855999999</c:v>
                </c:pt>
                <c:pt idx="154">
                  <c:v>-20.577179139999998</c:v>
                </c:pt>
                <c:pt idx="155">
                  <c:v>-21.048583322999999</c:v>
                </c:pt>
                <c:pt idx="156">
                  <c:v>-21.436316660999999</c:v>
                </c:pt>
                <c:pt idx="157">
                  <c:v>-21.896295507000001</c:v>
                </c:pt>
                <c:pt idx="158">
                  <c:v>-22.342940810999998</c:v>
                </c:pt>
                <c:pt idx="159">
                  <c:v>-22.697925178999999</c:v>
                </c:pt>
                <c:pt idx="160">
                  <c:v>-23.101108962000001</c:v>
                </c:pt>
                <c:pt idx="161">
                  <c:v>-23.415000630000002</c:v>
                </c:pt>
                <c:pt idx="162">
                  <c:v>-23.776907966</c:v>
                </c:pt>
                <c:pt idx="163">
                  <c:v>-24.047815983</c:v>
                </c:pt>
                <c:pt idx="164">
                  <c:v>-24.351084197999999</c:v>
                </c:pt>
                <c:pt idx="165">
                  <c:v>-24.632888271999999</c:v>
                </c:pt>
                <c:pt idx="166">
                  <c:v>-24.809776483</c:v>
                </c:pt>
                <c:pt idx="167">
                  <c:v>-25.021306789</c:v>
                </c:pt>
                <c:pt idx="168">
                  <c:v>-25.150657686999999</c:v>
                </c:pt>
                <c:pt idx="169">
                  <c:v>-25.321037184000001</c:v>
                </c:pt>
                <c:pt idx="170">
                  <c:v>-25.417528011000002</c:v>
                </c:pt>
                <c:pt idx="171">
                  <c:v>-25.547104589</c:v>
                </c:pt>
                <c:pt idx="172">
                  <c:v>-25.615141784999999</c:v>
                </c:pt>
                <c:pt idx="173">
                  <c:v>-25.726017408000001</c:v>
                </c:pt>
                <c:pt idx="174">
                  <c:v>-25.825651036</c:v>
                </c:pt>
                <c:pt idx="175">
                  <c:v>-25.859199037</c:v>
                </c:pt>
                <c:pt idx="176">
                  <c:v>-25.913795830000002</c:v>
                </c:pt>
                <c:pt idx="177">
                  <c:v>-25.898931069</c:v>
                </c:pt>
                <c:pt idx="178">
                  <c:v>-25.903308771999999</c:v>
                </c:pt>
                <c:pt idx="179">
                  <c:v>-25.843021354000001</c:v>
                </c:pt>
                <c:pt idx="180">
                  <c:v>-25.793610051000002</c:v>
                </c:pt>
                <c:pt idx="181">
                  <c:v>-25.718379005999999</c:v>
                </c:pt>
                <c:pt idx="182">
                  <c:v>-25.57957566</c:v>
                </c:pt>
                <c:pt idx="183">
                  <c:v>-25.467532317</c:v>
                </c:pt>
                <c:pt idx="184">
                  <c:v>-25.301583051000001</c:v>
                </c:pt>
                <c:pt idx="185">
                  <c:v>-25.148926879000001</c:v>
                </c:pt>
                <c:pt idx="186">
                  <c:v>-24.924822635000002</c:v>
                </c:pt>
                <c:pt idx="187">
                  <c:v>-24.69431831</c:v>
                </c:pt>
                <c:pt idx="188">
                  <c:v>-24.407362654</c:v>
                </c:pt>
                <c:pt idx="189">
                  <c:v>-24.124058039000001</c:v>
                </c:pt>
                <c:pt idx="190">
                  <c:v>-23.777823102999999</c:v>
                </c:pt>
                <c:pt idx="191">
                  <c:v>-23.374061401999999</c:v>
                </c:pt>
                <c:pt idx="192">
                  <c:v>-22.963816409</c:v>
                </c:pt>
                <c:pt idx="193">
                  <c:v>-22.512677234000002</c:v>
                </c:pt>
                <c:pt idx="194">
                  <c:v>-22.055830077</c:v>
                </c:pt>
                <c:pt idx="195">
                  <c:v>-21.572991872999999</c:v>
                </c:pt>
                <c:pt idx="196">
                  <c:v>-21.083090912999999</c:v>
                </c:pt>
                <c:pt idx="197">
                  <c:v>-20.584817860000001</c:v>
                </c:pt>
                <c:pt idx="198">
                  <c:v>-20.053209627000001</c:v>
                </c:pt>
                <c:pt idx="199">
                  <c:v>-19.525410824000001</c:v>
                </c:pt>
                <c:pt idx="200">
                  <c:v>-18.983581534999999</c:v>
                </c:pt>
                <c:pt idx="201">
                  <c:v>-18.447515860999999</c:v>
                </c:pt>
                <c:pt idx="202">
                  <c:v>-17.904583981999998</c:v>
                </c:pt>
                <c:pt idx="203">
                  <c:v>-17.363290347</c:v>
                </c:pt>
                <c:pt idx="204">
                  <c:v>-16.804904592</c:v>
                </c:pt>
                <c:pt idx="205">
                  <c:v>-16.235572106999999</c:v>
                </c:pt>
                <c:pt idx="206">
                  <c:v>-15.638630222</c:v>
                </c:pt>
                <c:pt idx="207">
                  <c:v>-15.576573893000001</c:v>
                </c:pt>
                <c:pt idx="208">
                  <c:v>-16.353286925999999</c:v>
                </c:pt>
                <c:pt idx="209">
                  <c:v>-17.002670273</c:v>
                </c:pt>
                <c:pt idx="210">
                  <c:v>-17.726409485000001</c:v>
                </c:pt>
                <c:pt idx="211">
                  <c:v>-18.342848932999999</c:v>
                </c:pt>
                <c:pt idx="212">
                  <c:v>-19.036828752000002</c:v>
                </c:pt>
                <c:pt idx="213">
                  <c:v>-19.723964200000001</c:v>
                </c:pt>
                <c:pt idx="214">
                  <c:v>-20.296059646</c:v>
                </c:pt>
                <c:pt idx="215">
                  <c:v>-20.944698807000002</c:v>
                </c:pt>
                <c:pt idx="216">
                  <c:v>-21.480510679000002</c:v>
                </c:pt>
                <c:pt idx="217">
                  <c:v>-22.071432204000001</c:v>
                </c:pt>
                <c:pt idx="218">
                  <c:v>-22.552445766000002</c:v>
                </c:pt>
                <c:pt idx="219">
                  <c:v>-23.086088323999999</c:v>
                </c:pt>
                <c:pt idx="220">
                  <c:v>-23.521351502000002</c:v>
                </c:pt>
                <c:pt idx="221">
                  <c:v>-24.008740736</c:v>
                </c:pt>
                <c:pt idx="222">
                  <c:v>-24.477112851000001</c:v>
                </c:pt>
                <c:pt idx="223">
                  <c:v>-24.842661748000001</c:v>
                </c:pt>
                <c:pt idx="224">
                  <c:v>-25.269280470999998</c:v>
                </c:pt>
                <c:pt idx="225">
                  <c:v>-25.606565439000001</c:v>
                </c:pt>
                <c:pt idx="226">
                  <c:v>-26.008360023000002</c:v>
                </c:pt>
                <c:pt idx="227">
                  <c:v>-26.337787079000002</c:v>
                </c:pt>
                <c:pt idx="228">
                  <c:v>-26.730893448</c:v>
                </c:pt>
                <c:pt idx="229">
                  <c:v>-27.131697755000001</c:v>
                </c:pt>
                <c:pt idx="230">
                  <c:v>-27.449311678000001</c:v>
                </c:pt>
                <c:pt idx="231">
                  <c:v>-27.834957362000001</c:v>
                </c:pt>
                <c:pt idx="232">
                  <c:v>-28.136528711</c:v>
                </c:pt>
                <c:pt idx="233">
                  <c:v>-28.485949765000001</c:v>
                </c:pt>
                <c:pt idx="234">
                  <c:v>-28.749301814999999</c:v>
                </c:pt>
                <c:pt idx="235">
                  <c:v>-29.040247122</c:v>
                </c:pt>
                <c:pt idx="236">
                  <c:v>-29.242606224999999</c:v>
                </c:pt>
                <c:pt idx="237">
                  <c:v>-29.473142865</c:v>
                </c:pt>
                <c:pt idx="238">
                  <c:v>-29.677971497000001</c:v>
                </c:pt>
                <c:pt idx="239">
                  <c:v>-29.801829399999999</c:v>
                </c:pt>
                <c:pt idx="240">
                  <c:v>-29.973941104000001</c:v>
                </c:pt>
                <c:pt idx="241">
                  <c:v>-30.073295218999998</c:v>
                </c:pt>
                <c:pt idx="242">
                  <c:v>-30.211859027999999</c:v>
                </c:pt>
                <c:pt idx="243">
                  <c:v>-30.286900267</c:v>
                </c:pt>
                <c:pt idx="244">
                  <c:v>-30.388914253999999</c:v>
                </c:pt>
                <c:pt idx="245">
                  <c:v>-30.476938871000002</c:v>
                </c:pt>
                <c:pt idx="246">
                  <c:v>-30.480969129999998</c:v>
                </c:pt>
                <c:pt idx="247">
                  <c:v>-30.514143935</c:v>
                </c:pt>
                <c:pt idx="248">
                  <c:v>-30.477395639000001</c:v>
                </c:pt>
                <c:pt idx="249">
                  <c:v>-30.465752383000002</c:v>
                </c:pt>
                <c:pt idx="250">
                  <c:v>-30.389417327</c:v>
                </c:pt>
                <c:pt idx="251">
                  <c:v>-30.326659502999998</c:v>
                </c:pt>
                <c:pt idx="252">
                  <c:v>-30.206104181000001</c:v>
                </c:pt>
                <c:pt idx="253">
                  <c:v>-30.098209543999999</c:v>
                </c:pt>
                <c:pt idx="254">
                  <c:v>-29.782384064999999</c:v>
                </c:pt>
                <c:pt idx="255">
                  <c:v>-29.633023973</c:v>
                </c:pt>
                <c:pt idx="256">
                  <c:v>-29.447831804</c:v>
                </c:pt>
                <c:pt idx="257">
                  <c:v>-29.296627808</c:v>
                </c:pt>
                <c:pt idx="258">
                  <c:v>-29.105679152</c:v>
                </c:pt>
                <c:pt idx="259">
                  <c:v>-28.934443547000001</c:v>
                </c:pt>
                <c:pt idx="260">
                  <c:v>-28.759967742000001</c:v>
                </c:pt>
                <c:pt idx="261">
                  <c:v>-28.516672388</c:v>
                </c:pt>
                <c:pt idx="262">
                  <c:v>-28.266820745</c:v>
                </c:pt>
                <c:pt idx="263">
                  <c:v>-27.957093781000001</c:v>
                </c:pt>
                <c:pt idx="264">
                  <c:v>-27.642501666000001</c:v>
                </c:pt>
                <c:pt idx="265">
                  <c:v>-27.284646152000001</c:v>
                </c:pt>
                <c:pt idx="266">
                  <c:v>-26.936595414999999</c:v>
                </c:pt>
                <c:pt idx="267">
                  <c:v>-26.555346196999999</c:v>
                </c:pt>
                <c:pt idx="268">
                  <c:v>-26.184112933000002</c:v>
                </c:pt>
                <c:pt idx="269">
                  <c:v>-25.797367731000001</c:v>
                </c:pt>
                <c:pt idx="270">
                  <c:v>-25.366872583999999</c:v>
                </c:pt>
                <c:pt idx="271">
                  <c:v>-24.937532304000001</c:v>
                </c:pt>
                <c:pt idx="272">
                  <c:v>-24.478552790999998</c:v>
                </c:pt>
                <c:pt idx="273">
                  <c:v>-24.023031278000001</c:v>
                </c:pt>
                <c:pt idx="274">
                  <c:v>-23.539348828000001</c:v>
                </c:pt>
                <c:pt idx="275">
                  <c:v>-23.04596939</c:v>
                </c:pt>
                <c:pt idx="276">
                  <c:v>-22.536331197999999</c:v>
                </c:pt>
                <c:pt idx="277">
                  <c:v>-21.979141429999999</c:v>
                </c:pt>
                <c:pt idx="278">
                  <c:v>-21.412950372000001</c:v>
                </c:pt>
                <c:pt idx="279">
                  <c:v>-20.816003712000001</c:v>
                </c:pt>
                <c:pt idx="280">
                  <c:v>-20.205583637</c:v>
                </c:pt>
                <c:pt idx="281">
                  <c:v>-19.582596380999998</c:v>
                </c:pt>
                <c:pt idx="282">
                  <c:v>-18.946269849</c:v>
                </c:pt>
                <c:pt idx="283">
                  <c:v>-18.306971744999998</c:v>
                </c:pt>
                <c:pt idx="284">
                  <c:v>-17.66909373</c:v>
                </c:pt>
                <c:pt idx="285">
                  <c:v>-17.026822524</c:v>
                </c:pt>
                <c:pt idx="286">
                  <c:v>-16.371600920999999</c:v>
                </c:pt>
                <c:pt idx="287">
                  <c:v>-15.706197649</c:v>
                </c:pt>
                <c:pt idx="288">
                  <c:v>-15.02088732</c:v>
                </c:pt>
                <c:pt idx="289">
                  <c:v>-14.303490004</c:v>
                </c:pt>
                <c:pt idx="290">
                  <c:v>-13.568632101</c:v>
                </c:pt>
                <c:pt idx="291">
                  <c:v>-13.333052095999999</c:v>
                </c:pt>
                <c:pt idx="292">
                  <c:v>-13.965269762</c:v>
                </c:pt>
                <c:pt idx="293">
                  <c:v>-14.480897928999999</c:v>
                </c:pt>
                <c:pt idx="294">
                  <c:v>-15.061270439999999</c:v>
                </c:pt>
                <c:pt idx="295">
                  <c:v>-15.528721468000001</c:v>
                </c:pt>
                <c:pt idx="296">
                  <c:v>-16.048629567999999</c:v>
                </c:pt>
                <c:pt idx="297">
                  <c:v>-16.474978740000001</c:v>
                </c:pt>
                <c:pt idx="298">
                  <c:v>-16.969240095</c:v>
                </c:pt>
                <c:pt idx="299">
                  <c:v>-17.373682376000001</c:v>
                </c:pt>
                <c:pt idx="300">
                  <c:v>-17.833948457000002</c:v>
                </c:pt>
                <c:pt idx="301">
                  <c:v>-18.275980834999999</c:v>
                </c:pt>
                <c:pt idx="302">
                  <c:v>-18.596240641000001</c:v>
                </c:pt>
                <c:pt idx="303">
                  <c:v>-18.936963622</c:v>
                </c:pt>
                <c:pt idx="304">
                  <c:v>-19.18524008</c:v>
                </c:pt>
                <c:pt idx="305">
                  <c:v>-19.475382295999999</c:v>
                </c:pt>
                <c:pt idx="306">
                  <c:v>-19.680887807000001</c:v>
                </c:pt>
                <c:pt idx="307">
                  <c:v>-19.926158503</c:v>
                </c:pt>
                <c:pt idx="308">
                  <c:v>-20.147028439</c:v>
                </c:pt>
                <c:pt idx="309">
                  <c:v>-20.281361083</c:v>
                </c:pt>
                <c:pt idx="310">
                  <c:v>-20.462798365000001</c:v>
                </c:pt>
                <c:pt idx="311">
                  <c:v>-20.579264622</c:v>
                </c:pt>
                <c:pt idx="312">
                  <c:v>-20.751559007000001</c:v>
                </c:pt>
                <c:pt idx="313">
                  <c:v>-20.873253000999998</c:v>
                </c:pt>
                <c:pt idx="314">
                  <c:v>-21.049330511000001</c:v>
                </c:pt>
                <c:pt idx="315">
                  <c:v>-21.158936925999999</c:v>
                </c:pt>
                <c:pt idx="316">
                  <c:v>-21.311350754999999</c:v>
                </c:pt>
                <c:pt idx="317">
                  <c:v>-21.430983184999999</c:v>
                </c:pt>
                <c:pt idx="318">
                  <c:v>-21.458169038000001</c:v>
                </c:pt>
                <c:pt idx="319">
                  <c:v>-21.511183105000001</c:v>
                </c:pt>
                <c:pt idx="320">
                  <c:v>-21.495700401000001</c:v>
                </c:pt>
                <c:pt idx="321">
                  <c:v>-21.511458688000001</c:v>
                </c:pt>
                <c:pt idx="322">
                  <c:v>-21.468659231</c:v>
                </c:pt>
                <c:pt idx="323">
                  <c:v>-21.454117254</c:v>
                </c:pt>
                <c:pt idx="324">
                  <c:v>-21.42922892</c:v>
                </c:pt>
                <c:pt idx="325">
                  <c:v>-21.339101339999999</c:v>
                </c:pt>
                <c:pt idx="326">
                  <c:v>-21.284143419999999</c:v>
                </c:pt>
                <c:pt idx="327">
                  <c:v>-21.185300015999999</c:v>
                </c:pt>
                <c:pt idx="328">
                  <c:v>-21.120179006000001</c:v>
                </c:pt>
                <c:pt idx="329">
                  <c:v>-21.007904502999999</c:v>
                </c:pt>
                <c:pt idx="330">
                  <c:v>-20.922858394999999</c:v>
                </c:pt>
                <c:pt idx="331">
                  <c:v>-20.774226233</c:v>
                </c:pt>
                <c:pt idx="332">
                  <c:v>-20.641913291000002</c:v>
                </c:pt>
                <c:pt idx="333">
                  <c:v>-20.493084681999999</c:v>
                </c:pt>
                <c:pt idx="334">
                  <c:v>-20.281167662000001</c:v>
                </c:pt>
                <c:pt idx="335">
                  <c:v>-20.079890732999999</c:v>
                </c:pt>
                <c:pt idx="336">
                  <c:v>-19.833558611000001</c:v>
                </c:pt>
                <c:pt idx="337">
                  <c:v>-19.602445767999999</c:v>
                </c:pt>
                <c:pt idx="338">
                  <c:v>-19.341807292999999</c:v>
                </c:pt>
                <c:pt idx="339">
                  <c:v>-19.100616785</c:v>
                </c:pt>
                <c:pt idx="340">
                  <c:v>-18.866784979999998</c:v>
                </c:pt>
                <c:pt idx="341">
                  <c:v>-18.592836430999998</c:v>
                </c:pt>
                <c:pt idx="342">
                  <c:v>-18.337783529999999</c:v>
                </c:pt>
                <c:pt idx="343">
                  <c:v>-18.057314073000001</c:v>
                </c:pt>
                <c:pt idx="344">
                  <c:v>-17.793464269000001</c:v>
                </c:pt>
                <c:pt idx="345">
                  <c:v>-17.488399437000002</c:v>
                </c:pt>
                <c:pt idx="346">
                  <c:v>-17.196240009</c:v>
                </c:pt>
                <c:pt idx="347">
                  <c:v>-16.867632797999999</c:v>
                </c:pt>
                <c:pt idx="348">
                  <c:v>-16.542555692000001</c:v>
                </c:pt>
                <c:pt idx="349">
                  <c:v>-16.202315309999999</c:v>
                </c:pt>
                <c:pt idx="350">
                  <c:v>-15.815093938</c:v>
                </c:pt>
                <c:pt idx="351">
                  <c:v>-15.437899445999999</c:v>
                </c:pt>
                <c:pt idx="352">
                  <c:v>-15.029971127</c:v>
                </c:pt>
                <c:pt idx="353">
                  <c:v>-14.631301281000001</c:v>
                </c:pt>
                <c:pt idx="354">
                  <c:v>-14.210189063</c:v>
                </c:pt>
                <c:pt idx="355">
                  <c:v>-13.795991082</c:v>
                </c:pt>
                <c:pt idx="356">
                  <c:v>-13.376382626</c:v>
                </c:pt>
                <c:pt idx="357">
                  <c:v>-12.922242135999999</c:v>
                </c:pt>
                <c:pt idx="358">
                  <c:v>-12.458484821000001</c:v>
                </c:pt>
                <c:pt idx="359">
                  <c:v>-11.954475125</c:v>
                </c:pt>
                <c:pt idx="360">
                  <c:v>-11.445518978000001</c:v>
                </c:pt>
                <c:pt idx="361">
                  <c:v>-10.912424046</c:v>
                </c:pt>
                <c:pt idx="362">
                  <c:v>-10.366329156999999</c:v>
                </c:pt>
                <c:pt idx="363">
                  <c:v>-10.274563575</c:v>
                </c:pt>
                <c:pt idx="364">
                  <c:v>-10.886954083999999</c:v>
                </c:pt>
                <c:pt idx="365">
                  <c:v>-11.476288574</c:v>
                </c:pt>
                <c:pt idx="366">
                  <c:v>-11.968705330000001</c:v>
                </c:pt>
                <c:pt idx="367">
                  <c:v>-12.536011107</c:v>
                </c:pt>
                <c:pt idx="368">
                  <c:v>-13.021243124</c:v>
                </c:pt>
                <c:pt idx="369">
                  <c:v>-13.588646219999999</c:v>
                </c:pt>
                <c:pt idx="370">
                  <c:v>-14.082201121000001</c:v>
                </c:pt>
                <c:pt idx="371">
                  <c:v>-14.654517301</c:v>
                </c:pt>
                <c:pt idx="372">
                  <c:v>-15.219358951</c:v>
                </c:pt>
                <c:pt idx="373">
                  <c:v>-15.684235352</c:v>
                </c:pt>
                <c:pt idx="374">
                  <c:v>-16.224767521</c:v>
                </c:pt>
                <c:pt idx="375">
                  <c:v>-16.665928995000002</c:v>
                </c:pt>
                <c:pt idx="376">
                  <c:v>-17.176936243</c:v>
                </c:pt>
                <c:pt idx="377">
                  <c:v>-17.592857502000001</c:v>
                </c:pt>
                <c:pt idx="378">
                  <c:v>-18.069224752</c:v>
                </c:pt>
                <c:pt idx="379">
                  <c:v>-18.459373660000001</c:v>
                </c:pt>
                <c:pt idx="380">
                  <c:v>-18.916598230000002</c:v>
                </c:pt>
                <c:pt idx="381">
                  <c:v>-19.361507995</c:v>
                </c:pt>
                <c:pt idx="382">
                  <c:v>-19.710494094000001</c:v>
                </c:pt>
                <c:pt idx="383">
                  <c:v>-20.126395575</c:v>
                </c:pt>
                <c:pt idx="384">
                  <c:v>-20.460639701000002</c:v>
                </c:pt>
                <c:pt idx="385">
                  <c:v>-20.855816650000001</c:v>
                </c:pt>
                <c:pt idx="386">
                  <c:v>-21.175175662000001</c:v>
                </c:pt>
                <c:pt idx="387">
                  <c:v>-21.547165635999999</c:v>
                </c:pt>
                <c:pt idx="388">
                  <c:v>-21.917257667000001</c:v>
                </c:pt>
                <c:pt idx="389">
                  <c:v>-22.191123973</c:v>
                </c:pt>
                <c:pt idx="390">
                  <c:v>-22.523437957999999</c:v>
                </c:pt>
                <c:pt idx="391">
                  <c:v>-22.779131623000001</c:v>
                </c:pt>
                <c:pt idx="392">
                  <c:v>-23.085798123</c:v>
                </c:pt>
                <c:pt idx="393">
                  <c:v>-23.31357624</c:v>
                </c:pt>
                <c:pt idx="394">
                  <c:v>-23.594828197999998</c:v>
                </c:pt>
                <c:pt idx="395">
                  <c:v>-23.809569494000002</c:v>
                </c:pt>
                <c:pt idx="396">
                  <c:v>-24.082624203999998</c:v>
                </c:pt>
                <c:pt idx="397">
                  <c:v>-24.353954508000001</c:v>
                </c:pt>
                <c:pt idx="398">
                  <c:v>-24.553322584</c:v>
                </c:pt>
                <c:pt idx="399">
                  <c:v>-24.819786028999999</c:v>
                </c:pt>
                <c:pt idx="400">
                  <c:v>-25.015877369999998</c:v>
                </c:pt>
                <c:pt idx="401">
                  <c:v>-25.264261520000002</c:v>
                </c:pt>
                <c:pt idx="402">
                  <c:v>-25.440714205999999</c:v>
                </c:pt>
                <c:pt idx="403">
                  <c:v>-25.645375496</c:v>
                </c:pt>
                <c:pt idx="404">
                  <c:v>-25.808293015</c:v>
                </c:pt>
                <c:pt idx="405">
                  <c:v>-25.889175803000001</c:v>
                </c:pt>
                <c:pt idx="406">
                  <c:v>-26.012072767999999</c:v>
                </c:pt>
                <c:pt idx="407">
                  <c:v>-26.069803785000001</c:v>
                </c:pt>
                <c:pt idx="408">
                  <c:v>-26.166606072</c:v>
                </c:pt>
                <c:pt idx="409">
                  <c:v>-26.201217225000001</c:v>
                </c:pt>
                <c:pt idx="410">
                  <c:v>-26.278320762</c:v>
                </c:pt>
                <c:pt idx="411">
                  <c:v>-26.286239642000002</c:v>
                </c:pt>
                <c:pt idx="412">
                  <c:v>-26.337654407999999</c:v>
                </c:pt>
                <c:pt idx="413">
                  <c:v>-26.374669819000001</c:v>
                </c:pt>
                <c:pt idx="414">
                  <c:v>-26.344147065000001</c:v>
                </c:pt>
                <c:pt idx="415">
                  <c:v>-26.353491087999998</c:v>
                </c:pt>
                <c:pt idx="416">
                  <c:v>-26.307844912</c:v>
                </c:pt>
                <c:pt idx="417">
                  <c:v>-26.298761680999998</c:v>
                </c:pt>
                <c:pt idx="418">
                  <c:v>-26.229924294</c:v>
                </c:pt>
                <c:pt idx="419">
                  <c:v>-26.192883556999998</c:v>
                </c:pt>
                <c:pt idx="420">
                  <c:v>-26.136999759999998</c:v>
                </c:pt>
                <c:pt idx="421">
                  <c:v>-26.002825377000001</c:v>
                </c:pt>
                <c:pt idx="422">
                  <c:v>-25.881255475</c:v>
                </c:pt>
                <c:pt idx="423">
                  <c:v>-25.689725222</c:v>
                </c:pt>
                <c:pt idx="424">
                  <c:v>-25.518188373000001</c:v>
                </c:pt>
                <c:pt idx="425">
                  <c:v>-25.306238433000001</c:v>
                </c:pt>
                <c:pt idx="426">
                  <c:v>-25.109286662999999</c:v>
                </c:pt>
                <c:pt idx="427">
                  <c:v>-24.871666835999999</c:v>
                </c:pt>
                <c:pt idx="428">
                  <c:v>-24.649741650999999</c:v>
                </c:pt>
                <c:pt idx="429">
                  <c:v>-24.411418708999999</c:v>
                </c:pt>
                <c:pt idx="430">
                  <c:v>-24.118216964999998</c:v>
                </c:pt>
                <c:pt idx="431">
                  <c:v>-23.831016171000002</c:v>
                </c:pt>
                <c:pt idx="432">
                  <c:v>-23.501088881000001</c:v>
                </c:pt>
                <c:pt idx="433">
                  <c:v>-23.171794606999999</c:v>
                </c:pt>
                <c:pt idx="434">
                  <c:v>-22.811023908999999</c:v>
                </c:pt>
                <c:pt idx="435">
                  <c:v>-22.45280704</c:v>
                </c:pt>
                <c:pt idx="436">
                  <c:v>-22.084949865999999</c:v>
                </c:pt>
                <c:pt idx="437">
                  <c:v>-21.672689298000002</c:v>
                </c:pt>
                <c:pt idx="438">
                  <c:v>-21.270432235000001</c:v>
                </c:pt>
                <c:pt idx="439">
                  <c:v>-20.845209544999999</c:v>
                </c:pt>
                <c:pt idx="440">
                  <c:v>-20.426224967</c:v>
                </c:pt>
                <c:pt idx="441">
                  <c:v>-19.9866253</c:v>
                </c:pt>
                <c:pt idx="442">
                  <c:v>-19.553441423999999</c:v>
                </c:pt>
                <c:pt idx="443">
                  <c:v>-19.097592589000001</c:v>
                </c:pt>
                <c:pt idx="444">
                  <c:v>-18.643712157</c:v>
                </c:pt>
                <c:pt idx="445">
                  <c:v>-18.637001803</c:v>
                </c:pt>
                <c:pt idx="446">
                  <c:v>-19.214238143999999</c:v>
                </c:pt>
                <c:pt idx="447">
                  <c:v>-19.853716725000002</c:v>
                </c:pt>
                <c:pt idx="448">
                  <c:v>-20.392784525</c:v>
                </c:pt>
                <c:pt idx="449">
                  <c:v>-20.986296886000002</c:v>
                </c:pt>
                <c:pt idx="450">
                  <c:v>-21.484995573999999</c:v>
                </c:pt>
                <c:pt idx="451">
                  <c:v>-22.045133326999999</c:v>
                </c:pt>
                <c:pt idx="452">
                  <c:v>-22.598073486000001</c:v>
                </c:pt>
                <c:pt idx="453">
                  <c:v>-23.050414368999999</c:v>
                </c:pt>
                <c:pt idx="454">
                  <c:v>-23.579422709999999</c:v>
                </c:pt>
                <c:pt idx="455">
                  <c:v>-24.024591843</c:v>
                </c:pt>
                <c:pt idx="456">
                  <c:v>-24.537435503000001</c:v>
                </c:pt>
                <c:pt idx="457">
                  <c:v>-24.967296343000001</c:v>
                </c:pt>
                <c:pt idx="458">
                  <c:v>-25.449799942999999</c:v>
                </c:pt>
                <c:pt idx="459">
                  <c:v>-25.844412375000001</c:v>
                </c:pt>
                <c:pt idx="460">
                  <c:v>-26.289631189000001</c:v>
                </c:pt>
                <c:pt idx="461">
                  <c:v>-26.716028390999998</c:v>
                </c:pt>
                <c:pt idx="462">
                  <c:v>-27.040887256000001</c:v>
                </c:pt>
                <c:pt idx="463">
                  <c:v>-27.424173451000001</c:v>
                </c:pt>
                <c:pt idx="464">
                  <c:v>-27.727354286000001</c:v>
                </c:pt>
                <c:pt idx="465">
                  <c:v>-28.086397206000001</c:v>
                </c:pt>
                <c:pt idx="466">
                  <c:v>-28.369595495999999</c:v>
                </c:pt>
                <c:pt idx="467">
                  <c:v>-28.707382174999999</c:v>
                </c:pt>
                <c:pt idx="468">
                  <c:v>-29.041562097</c:v>
                </c:pt>
                <c:pt idx="469">
                  <c:v>-29.296794502000001</c:v>
                </c:pt>
                <c:pt idx="470">
                  <c:v>-29.610907717</c:v>
                </c:pt>
                <c:pt idx="471">
                  <c:v>-29.848433955000001</c:v>
                </c:pt>
                <c:pt idx="472">
                  <c:v>-30.135398746</c:v>
                </c:pt>
                <c:pt idx="473">
                  <c:v>-30.351393358999999</c:v>
                </c:pt>
                <c:pt idx="474">
                  <c:v>-30.603854071000001</c:v>
                </c:pt>
                <c:pt idx="475">
                  <c:v>-30.776569337000002</c:v>
                </c:pt>
                <c:pt idx="476">
                  <c:v>-30.983486600999999</c:v>
                </c:pt>
                <c:pt idx="477">
                  <c:v>-31.162556550000001</c:v>
                </c:pt>
                <c:pt idx="478">
                  <c:v>-31.261548726000001</c:v>
                </c:pt>
                <c:pt idx="479">
                  <c:v>-31.395795544999999</c:v>
                </c:pt>
                <c:pt idx="480">
                  <c:v>-31.464838847999999</c:v>
                </c:pt>
                <c:pt idx="481">
                  <c:v>-31.582576185000001</c:v>
                </c:pt>
                <c:pt idx="482">
                  <c:v>-31.648238406000001</c:v>
                </c:pt>
                <c:pt idx="483">
                  <c:v>-31.751984761999999</c:v>
                </c:pt>
                <c:pt idx="484">
                  <c:v>-31.855399082000002</c:v>
                </c:pt>
                <c:pt idx="485">
                  <c:v>-31.881691939</c:v>
                </c:pt>
                <c:pt idx="486">
                  <c:v>-31.945519136000001</c:v>
                </c:pt>
                <c:pt idx="487">
                  <c:v>-31.944918296000001</c:v>
                </c:pt>
                <c:pt idx="488">
                  <c:v>-31.965573883000001</c:v>
                </c:pt>
                <c:pt idx="489">
                  <c:v>-31.928775075000001</c:v>
                </c:pt>
                <c:pt idx="490">
                  <c:v>-31.910446988</c:v>
                </c:pt>
                <c:pt idx="491">
                  <c:v>-31.836530919000001</c:v>
                </c:pt>
                <c:pt idx="492">
                  <c:v>-31.779350221000001</c:v>
                </c:pt>
                <c:pt idx="493">
                  <c:v>-31.709609033</c:v>
                </c:pt>
                <c:pt idx="494">
                  <c:v>-31.581622410000001</c:v>
                </c:pt>
                <c:pt idx="495">
                  <c:v>-31.478641689</c:v>
                </c:pt>
                <c:pt idx="496">
                  <c:v>-31.327218271</c:v>
                </c:pt>
                <c:pt idx="497">
                  <c:v>-31.204339617999999</c:v>
                </c:pt>
                <c:pt idx="498">
                  <c:v>-31.041313502000001</c:v>
                </c:pt>
                <c:pt idx="499">
                  <c:v>-30.909694869999999</c:v>
                </c:pt>
                <c:pt idx="500">
                  <c:v>-30.766694771000001</c:v>
                </c:pt>
                <c:pt idx="501">
                  <c:v>-30.565252037</c:v>
                </c:pt>
                <c:pt idx="502">
                  <c:v>-30.376519160000001</c:v>
                </c:pt>
                <c:pt idx="503">
                  <c:v>-30.134390483000001</c:v>
                </c:pt>
                <c:pt idx="504">
                  <c:v>-29.897027323</c:v>
                </c:pt>
                <c:pt idx="505">
                  <c:v>-29.608286654</c:v>
                </c:pt>
                <c:pt idx="506">
                  <c:v>-29.316654379999999</c:v>
                </c:pt>
                <c:pt idx="507">
                  <c:v>-28.989439121</c:v>
                </c:pt>
                <c:pt idx="508">
                  <c:v>-28.673836017999999</c:v>
                </c:pt>
                <c:pt idx="509">
                  <c:v>-28.353489757999998</c:v>
                </c:pt>
                <c:pt idx="510">
                  <c:v>-28.001305479999999</c:v>
                </c:pt>
                <c:pt idx="511">
                  <c:v>-27.66653161</c:v>
                </c:pt>
                <c:pt idx="512">
                  <c:v>-27.3033021</c:v>
                </c:pt>
                <c:pt idx="513">
                  <c:v>-26.944053318999998</c:v>
                </c:pt>
                <c:pt idx="514">
                  <c:v>-26.557206753999999</c:v>
                </c:pt>
                <c:pt idx="515">
                  <c:v>-26.166655160000001</c:v>
                </c:pt>
                <c:pt idx="516">
                  <c:v>-25.767676940000001</c:v>
                </c:pt>
                <c:pt idx="517">
                  <c:v>-25.319029705999998</c:v>
                </c:pt>
                <c:pt idx="518">
                  <c:v>-24.870779334000002</c:v>
                </c:pt>
                <c:pt idx="519">
                  <c:v>-24.390159783000001</c:v>
                </c:pt>
                <c:pt idx="520">
                  <c:v>-23.905564332000001</c:v>
                </c:pt>
                <c:pt idx="521">
                  <c:v>-23.400632471000002</c:v>
                </c:pt>
                <c:pt idx="522">
                  <c:v>-22.892328510999999</c:v>
                </c:pt>
                <c:pt idx="523">
                  <c:v>-22.369625805999998</c:v>
                </c:pt>
                <c:pt idx="524">
                  <c:v>-21.847324005000001</c:v>
                </c:pt>
                <c:pt idx="525">
                  <c:v>-21.322844246999999</c:v>
                </c:pt>
                <c:pt idx="526">
                  <c:v>-21.322844246999999</c:v>
                </c:pt>
                <c:pt idx="527">
                  <c:v>-20.773132956000001</c:v>
                </c:pt>
                <c:pt idx="528">
                  <c:v>-19.666526189999999</c:v>
                </c:pt>
                <c:pt idx="529">
                  <c:v>-19.095675293999999</c:v>
                </c:pt>
                <c:pt idx="530">
                  <c:v>-18.500748380000001</c:v>
                </c:pt>
                <c:pt idx="531">
                  <c:v>-17.882369578999999</c:v>
                </c:pt>
                <c:pt idx="532">
                  <c:v>-17.241691229000001</c:v>
                </c:pt>
                <c:pt idx="533">
                  <c:v>-16.562957152999999</c:v>
                </c:pt>
                <c:pt idx="534">
                  <c:v>-15.861089607</c:v>
                </c:pt>
                <c:pt idx="535">
                  <c:v>-15.147425653999999</c:v>
                </c:pt>
                <c:pt idx="536">
                  <c:v>-14.417572298</c:v>
                </c:pt>
                <c:pt idx="537">
                  <c:v>-13.690981012</c:v>
                </c:pt>
                <c:pt idx="538">
                  <c:v>-12.955114962</c:v>
                </c:pt>
                <c:pt idx="539">
                  <c:v>-12.225004904</c:v>
                </c:pt>
                <c:pt idx="540">
                  <c:v>-11.487000918</c:v>
                </c:pt>
                <c:pt idx="541">
                  <c:v>-10.742811319999999</c:v>
                </c:pt>
                <c:pt idx="542">
                  <c:v>-9.9945497099999994</c:v>
                </c:pt>
                <c:pt idx="543">
                  <c:v>-9.6901446389999997</c:v>
                </c:pt>
                <c:pt idx="544">
                  <c:v>-10.221278313999999</c:v>
                </c:pt>
                <c:pt idx="545">
                  <c:v>-10.818193065000001</c:v>
                </c:pt>
                <c:pt idx="546">
                  <c:v>-11.321033914999999</c:v>
                </c:pt>
                <c:pt idx="547">
                  <c:v>-11.890479912</c:v>
                </c:pt>
                <c:pt idx="548">
                  <c:v>-12.448910440000001</c:v>
                </c:pt>
                <c:pt idx="549">
                  <c:v>-12.902582109000001</c:v>
                </c:pt>
                <c:pt idx="550">
                  <c:v>-13.429487493</c:v>
                </c:pt>
                <c:pt idx="551">
                  <c:v>-13.868515542000001</c:v>
                </c:pt>
                <c:pt idx="552">
                  <c:v>-14.381375898</c:v>
                </c:pt>
                <c:pt idx="553">
                  <c:v>-14.817373955000001</c:v>
                </c:pt>
                <c:pt idx="554">
                  <c:v>-15.330312862</c:v>
                </c:pt>
                <c:pt idx="555">
                  <c:v>-15.760429269999999</c:v>
                </c:pt>
                <c:pt idx="556">
                  <c:v>-16.265028267999998</c:v>
                </c:pt>
                <c:pt idx="557">
                  <c:v>-16.761703023999999</c:v>
                </c:pt>
                <c:pt idx="558">
                  <c:v>-17.163200360000001</c:v>
                </c:pt>
                <c:pt idx="559">
                  <c:v>-17.626286619999998</c:v>
                </c:pt>
                <c:pt idx="560">
                  <c:v>-17.996416203999999</c:v>
                </c:pt>
                <c:pt idx="561">
                  <c:v>-18.415695630999998</c:v>
                </c:pt>
                <c:pt idx="562">
                  <c:v>-18.749135871</c:v>
                </c:pt>
                <c:pt idx="563">
                  <c:v>-19.136671067999998</c:v>
                </c:pt>
                <c:pt idx="564">
                  <c:v>-19.518559174</c:v>
                </c:pt>
                <c:pt idx="565">
                  <c:v>-19.814359395</c:v>
                </c:pt>
                <c:pt idx="566">
                  <c:v>-20.185628773000001</c:v>
                </c:pt>
                <c:pt idx="567">
                  <c:v>-20.484551544999999</c:v>
                </c:pt>
                <c:pt idx="568">
                  <c:v>-20.855877523</c:v>
                </c:pt>
                <c:pt idx="569">
                  <c:v>-21.155406631999998</c:v>
                </c:pt>
                <c:pt idx="570">
                  <c:v>-21.518022146</c:v>
                </c:pt>
                <c:pt idx="571">
                  <c:v>-21.803995351000001</c:v>
                </c:pt>
                <c:pt idx="572">
                  <c:v>-22.146501804</c:v>
                </c:pt>
                <c:pt idx="573">
                  <c:v>-22.469053575</c:v>
                </c:pt>
                <c:pt idx="574">
                  <c:v>-22.707186633999999</c:v>
                </c:pt>
                <c:pt idx="575">
                  <c:v>-22.993567238000001</c:v>
                </c:pt>
                <c:pt idx="576">
                  <c:v>-23.205554778</c:v>
                </c:pt>
                <c:pt idx="577">
                  <c:v>-23.466489302999999</c:v>
                </c:pt>
                <c:pt idx="578">
                  <c:v>-23.661685042999999</c:v>
                </c:pt>
                <c:pt idx="579">
                  <c:v>-23.902030121999999</c:v>
                </c:pt>
                <c:pt idx="580">
                  <c:v>-24.144579842999999</c:v>
                </c:pt>
                <c:pt idx="581">
                  <c:v>-24.311747423</c:v>
                </c:pt>
                <c:pt idx="582">
                  <c:v>-24.542609615</c:v>
                </c:pt>
                <c:pt idx="583">
                  <c:v>-24.712310079000002</c:v>
                </c:pt>
                <c:pt idx="584">
                  <c:v>-24.932212117999999</c:v>
                </c:pt>
                <c:pt idx="585">
                  <c:v>-25.097355629999999</c:v>
                </c:pt>
                <c:pt idx="586">
                  <c:v>-25.305106497000001</c:v>
                </c:pt>
                <c:pt idx="587">
                  <c:v>-25.447608760000001</c:v>
                </c:pt>
                <c:pt idx="588">
                  <c:v>-25.62999808</c:v>
                </c:pt>
                <c:pt idx="589">
                  <c:v>-25.789335390000002</c:v>
                </c:pt>
                <c:pt idx="590">
                  <c:v>-25.869805302</c:v>
                </c:pt>
                <c:pt idx="591">
                  <c:v>-25.985872406999999</c:v>
                </c:pt>
                <c:pt idx="592">
                  <c:v>-26.038456597</c:v>
                </c:pt>
                <c:pt idx="593">
                  <c:v>-26.136900690000001</c:v>
                </c:pt>
                <c:pt idx="594">
                  <c:v>-26.183392071</c:v>
                </c:pt>
                <c:pt idx="595">
                  <c:v>-26.280831259999999</c:v>
                </c:pt>
                <c:pt idx="596">
                  <c:v>-26.383862015999998</c:v>
                </c:pt>
                <c:pt idx="597">
                  <c:v>-26.425450879</c:v>
                </c:pt>
                <c:pt idx="598">
                  <c:v>-26.515892645000001</c:v>
                </c:pt>
                <c:pt idx="599">
                  <c:v>-26.542598029000001</c:v>
                </c:pt>
                <c:pt idx="600">
                  <c:v>-26.607764472</c:v>
                </c:pt>
                <c:pt idx="601">
                  <c:v>-26.618163348</c:v>
                </c:pt>
                <c:pt idx="602">
                  <c:v>-26.657347703999999</c:v>
                </c:pt>
                <c:pt idx="603">
                  <c:v>-26.636865098000001</c:v>
                </c:pt>
                <c:pt idx="604">
                  <c:v>-26.64435713</c:v>
                </c:pt>
                <c:pt idx="605">
                  <c:v>-26.636867124999998</c:v>
                </c:pt>
                <c:pt idx="606">
                  <c:v>-26.565798139000002</c:v>
                </c:pt>
                <c:pt idx="607">
                  <c:v>-26.530833742999999</c:v>
                </c:pt>
                <c:pt idx="608">
                  <c:v>-26.447167361000002</c:v>
                </c:pt>
                <c:pt idx="609">
                  <c:v>-26.403150647</c:v>
                </c:pt>
                <c:pt idx="610">
                  <c:v>-26.317731315</c:v>
                </c:pt>
                <c:pt idx="611">
                  <c:v>-26.265319131999998</c:v>
                </c:pt>
                <c:pt idx="612">
                  <c:v>-26.213904339999999</c:v>
                </c:pt>
                <c:pt idx="613">
                  <c:v>-26.110940783</c:v>
                </c:pt>
                <c:pt idx="614">
                  <c:v>-26.040726529000001</c:v>
                </c:pt>
                <c:pt idx="615">
                  <c:v>-26.183239126</c:v>
                </c:pt>
                <c:pt idx="616">
                  <c:v>-26.730471851000001</c:v>
                </c:pt>
                <c:pt idx="617">
                  <c:v>-27.182001061000001</c:v>
                </c:pt>
                <c:pt idx="618">
                  <c:v>-27.685787841</c:v>
                </c:pt>
                <c:pt idx="619">
                  <c:v>-28.094326900999999</c:v>
                </c:pt>
                <c:pt idx="620">
                  <c:v>-28.566958507999999</c:v>
                </c:pt>
                <c:pt idx="621">
                  <c:v>-29.025301186</c:v>
                </c:pt>
                <c:pt idx="622">
                  <c:v>-29.399660723</c:v>
                </c:pt>
                <c:pt idx="623">
                  <c:v>-29.847129370000001</c:v>
                </c:pt>
                <c:pt idx="624">
                  <c:v>-30.219338273999998</c:v>
                </c:pt>
                <c:pt idx="625">
                  <c:v>-30.666783091999999</c:v>
                </c:pt>
                <c:pt idx="626">
                  <c:v>-31.035372337999998</c:v>
                </c:pt>
                <c:pt idx="627">
                  <c:v>-31.463426556999998</c:v>
                </c:pt>
                <c:pt idx="628">
                  <c:v>-31.878919590999999</c:v>
                </c:pt>
                <c:pt idx="629">
                  <c:v>-32.193822183999998</c:v>
                </c:pt>
                <c:pt idx="630">
                  <c:v>-32.560761423999999</c:v>
                </c:pt>
                <c:pt idx="631">
                  <c:v>-32.838282702000001</c:v>
                </c:pt>
                <c:pt idx="632">
                  <c:v>-33.155668104</c:v>
                </c:pt>
                <c:pt idx="633">
                  <c:v>-33.387510147</c:v>
                </c:pt>
                <c:pt idx="634">
                  <c:v>-33.668172507000001</c:v>
                </c:pt>
                <c:pt idx="635">
                  <c:v>-33.867088668000001</c:v>
                </c:pt>
                <c:pt idx="636">
                  <c:v>-34.115178509000003</c:v>
                </c:pt>
                <c:pt idx="637">
                  <c:v>-34.338295754999997</c:v>
                </c:pt>
                <c:pt idx="638">
                  <c:v>-34.486887598999999</c:v>
                </c:pt>
                <c:pt idx="639">
                  <c:v>-34.692326289</c:v>
                </c:pt>
                <c:pt idx="640">
                  <c:v>-34.841530550000002</c:v>
                </c:pt>
                <c:pt idx="641">
                  <c:v>-35.041038120000003</c:v>
                </c:pt>
                <c:pt idx="642">
                  <c:v>-35.179846066000003</c:v>
                </c:pt>
                <c:pt idx="643">
                  <c:v>-35.367250833</c:v>
                </c:pt>
                <c:pt idx="644">
                  <c:v>-35.540081604999997</c:v>
                </c:pt>
                <c:pt idx="645">
                  <c:v>-35.619398451000002</c:v>
                </c:pt>
                <c:pt idx="646">
                  <c:v>-35.735872467999997</c:v>
                </c:pt>
                <c:pt idx="647">
                  <c:v>-35.775159588999998</c:v>
                </c:pt>
                <c:pt idx="648">
                  <c:v>-35.844366514999997</c:v>
                </c:pt>
                <c:pt idx="649">
                  <c:v>-35.856196877999999</c:v>
                </c:pt>
                <c:pt idx="650">
                  <c:v>-35.902191031999998</c:v>
                </c:pt>
                <c:pt idx="651">
                  <c:v>-35.897297657999999</c:v>
                </c:pt>
                <c:pt idx="652">
                  <c:v>-35.935048223999999</c:v>
                </c:pt>
                <c:pt idx="653">
                  <c:v>-35.963867096999998</c:v>
                </c:pt>
                <c:pt idx="654">
                  <c:v>-35.938513923000002</c:v>
                </c:pt>
                <c:pt idx="655">
                  <c:v>-35.950398604</c:v>
                </c:pt>
                <c:pt idx="656">
                  <c:v>-35.904485088000001</c:v>
                </c:pt>
                <c:pt idx="657">
                  <c:v>-35.881129884000003</c:v>
                </c:pt>
                <c:pt idx="658">
                  <c:v>-35.802411730000003</c:v>
                </c:pt>
                <c:pt idx="659">
                  <c:v>-35.737626560000002</c:v>
                </c:pt>
                <c:pt idx="660">
                  <c:v>-35.654063426</c:v>
                </c:pt>
                <c:pt idx="661">
                  <c:v>-35.501867685000001</c:v>
                </c:pt>
                <c:pt idx="662">
                  <c:v>-35.375397382999999</c:v>
                </c:pt>
                <c:pt idx="663">
                  <c:v>-35.195191676</c:v>
                </c:pt>
                <c:pt idx="664">
                  <c:v>-35.034911547999997</c:v>
                </c:pt>
                <c:pt idx="665">
                  <c:v>-34.835339765999997</c:v>
                </c:pt>
                <c:pt idx="666">
                  <c:v>-34.660922476000003</c:v>
                </c:pt>
                <c:pt idx="667">
                  <c:v>-34.457792453000003</c:v>
                </c:pt>
                <c:pt idx="668">
                  <c:v>-34.288569719000002</c:v>
                </c:pt>
                <c:pt idx="669">
                  <c:v>-34.115538768999997</c:v>
                </c:pt>
                <c:pt idx="670">
                  <c:v>-33.901987622</c:v>
                </c:pt>
                <c:pt idx="671">
                  <c:v>-33.712479555999998</c:v>
                </c:pt>
                <c:pt idx="672">
                  <c:v>-33.477615356999998</c:v>
                </c:pt>
                <c:pt idx="673">
                  <c:v>-33.254914399999997</c:v>
                </c:pt>
                <c:pt idx="674">
                  <c:v>-32.987963084999997</c:v>
                </c:pt>
                <c:pt idx="675">
                  <c:v>-32.732112823000001</c:v>
                </c:pt>
                <c:pt idx="676">
                  <c:v>-32.457461295000002</c:v>
                </c:pt>
                <c:pt idx="677">
                  <c:v>-32.138558791000001</c:v>
                </c:pt>
                <c:pt idx="678">
                  <c:v>-31.836187757000001</c:v>
                </c:pt>
                <c:pt idx="679">
                  <c:v>-31.509167355999999</c:v>
                </c:pt>
                <c:pt idx="680">
                  <c:v>-31.201988019000002</c:v>
                </c:pt>
                <c:pt idx="681">
                  <c:v>-30.872832156000001</c:v>
                </c:pt>
                <c:pt idx="682">
                  <c:v>-30.561354951999999</c:v>
                </c:pt>
                <c:pt idx="683">
                  <c:v>-30.222217832999998</c:v>
                </c:pt>
                <c:pt idx="684">
                  <c:v>-29.899286883999999</c:v>
                </c:pt>
                <c:pt idx="685">
                  <c:v>-29.561470419999999</c:v>
                </c:pt>
                <c:pt idx="686">
                  <c:v>-29.188205217</c:v>
                </c:pt>
                <c:pt idx="687">
                  <c:v>-28.818817788</c:v>
                </c:pt>
                <c:pt idx="688">
                  <c:v>-28.421194067999998</c:v>
                </c:pt>
                <c:pt idx="689">
                  <c:v>-28.027324084</c:v>
                </c:pt>
                <c:pt idx="690">
                  <c:v>-27.599081257000002</c:v>
                </c:pt>
                <c:pt idx="691">
                  <c:v>-27.175237499000001</c:v>
                </c:pt>
                <c:pt idx="692">
                  <c:v>-26.741453434</c:v>
                </c:pt>
                <c:pt idx="693">
                  <c:v>-26.275032761999999</c:v>
                </c:pt>
                <c:pt idx="694">
                  <c:v>-25.820320015</c:v>
                </c:pt>
                <c:pt idx="695">
                  <c:v>-25.348980903000001</c:v>
                </c:pt>
                <c:pt idx="696">
                  <c:v>-24.893301074</c:v>
                </c:pt>
                <c:pt idx="697">
                  <c:v>-24.432758986</c:v>
                </c:pt>
                <c:pt idx="698">
                  <c:v>-23.974129947000002</c:v>
                </c:pt>
                <c:pt idx="699">
                  <c:v>-23.499862126</c:v>
                </c:pt>
                <c:pt idx="700">
                  <c:v>-23.025440509999999</c:v>
                </c:pt>
                <c:pt idx="701">
                  <c:v>-22.532168389999999</c:v>
                </c:pt>
                <c:pt idx="702">
                  <c:v>-22.012686828</c:v>
                </c:pt>
                <c:pt idx="703">
                  <c:v>-21.489002212999999</c:v>
                </c:pt>
                <c:pt idx="704">
                  <c:v>-20.943323416999998</c:v>
                </c:pt>
                <c:pt idx="705">
                  <c:v>-20.40098978</c:v>
                </c:pt>
                <c:pt idx="706">
                  <c:v>-19.849231704000001</c:v>
                </c:pt>
                <c:pt idx="707">
                  <c:v>-19.301220072</c:v>
                </c:pt>
                <c:pt idx="708">
                  <c:v>-18.762178471999999</c:v>
                </c:pt>
                <c:pt idx="709">
                  <c:v>-18.203624820000002</c:v>
                </c:pt>
                <c:pt idx="710">
                  <c:v>-17.654402947000001</c:v>
                </c:pt>
                <c:pt idx="711">
                  <c:v>-17.523495530999998</c:v>
                </c:pt>
                <c:pt idx="712">
                  <c:v>-18.033935278000001</c:v>
                </c:pt>
                <c:pt idx="713">
                  <c:v>-18.460926252</c:v>
                </c:pt>
                <c:pt idx="714">
                  <c:v>-18.952831459999999</c:v>
                </c:pt>
                <c:pt idx="715">
                  <c:v>-19.360887566999999</c:v>
                </c:pt>
                <c:pt idx="716">
                  <c:v>-19.835892959999999</c:v>
                </c:pt>
                <c:pt idx="717">
                  <c:v>-20.29499633</c:v>
                </c:pt>
                <c:pt idx="718">
                  <c:v>-20.662094087</c:v>
                </c:pt>
                <c:pt idx="719">
                  <c:v>-21.084866212000001</c:v>
                </c:pt>
                <c:pt idx="720">
                  <c:v>-21.429480077000001</c:v>
                </c:pt>
                <c:pt idx="721">
                  <c:v>-21.838942192000001</c:v>
                </c:pt>
                <c:pt idx="722">
                  <c:v>-22.178048399000001</c:v>
                </c:pt>
                <c:pt idx="723">
                  <c:v>-22.581954604</c:v>
                </c:pt>
                <c:pt idx="724">
                  <c:v>-22.997314024000001</c:v>
                </c:pt>
                <c:pt idx="725">
                  <c:v>-23.330794403999999</c:v>
                </c:pt>
                <c:pt idx="726">
                  <c:v>-23.733618463999999</c:v>
                </c:pt>
                <c:pt idx="727">
                  <c:v>-24.062281213999999</c:v>
                </c:pt>
                <c:pt idx="728">
                  <c:v>-24.453907678</c:v>
                </c:pt>
                <c:pt idx="729">
                  <c:v>-24.769082624999999</c:v>
                </c:pt>
                <c:pt idx="730">
                  <c:v>-25.137695149999999</c:v>
                </c:pt>
                <c:pt idx="731">
                  <c:v>-25.429426001</c:v>
                </c:pt>
                <c:pt idx="732">
                  <c:v>-25.77946962</c:v>
                </c:pt>
                <c:pt idx="733">
                  <c:v>-26.122321929999998</c:v>
                </c:pt>
                <c:pt idx="734">
                  <c:v>-26.390371839</c:v>
                </c:pt>
                <c:pt idx="735">
                  <c:v>-26.722972224999999</c:v>
                </c:pt>
                <c:pt idx="736">
                  <c:v>-26.991038739</c:v>
                </c:pt>
                <c:pt idx="737">
                  <c:v>-27.326729127</c:v>
                </c:pt>
                <c:pt idx="738">
                  <c:v>-27.594465561</c:v>
                </c:pt>
                <c:pt idx="739">
                  <c:v>-27.927527682000001</c:v>
                </c:pt>
                <c:pt idx="740">
                  <c:v>-28.260392164999999</c:v>
                </c:pt>
                <c:pt idx="741">
                  <c:v>-28.510461811999999</c:v>
                </c:pt>
                <c:pt idx="742">
                  <c:v>-28.822274861</c:v>
                </c:pt>
                <c:pt idx="743">
                  <c:v>-29.058528243000001</c:v>
                </c:pt>
                <c:pt idx="744">
                  <c:v>-29.353100445999999</c:v>
                </c:pt>
                <c:pt idx="745">
                  <c:v>-29.573579753000001</c:v>
                </c:pt>
                <c:pt idx="746">
                  <c:v>-29.844691767</c:v>
                </c:pt>
                <c:pt idx="747">
                  <c:v>-30.043510452</c:v>
                </c:pt>
                <c:pt idx="748">
                  <c:v>-30.293195356999998</c:v>
                </c:pt>
                <c:pt idx="749">
                  <c:v>-30.533152699999999</c:v>
                </c:pt>
                <c:pt idx="750">
                  <c:v>-30.705926061</c:v>
                </c:pt>
                <c:pt idx="751">
                  <c:v>-30.935771687999999</c:v>
                </c:pt>
                <c:pt idx="752">
                  <c:v>-31.10134266</c:v>
                </c:pt>
                <c:pt idx="753">
                  <c:v>-31.331799365999998</c:v>
                </c:pt>
                <c:pt idx="754">
                  <c:v>-31.505730877000001</c:v>
                </c:pt>
                <c:pt idx="755">
                  <c:v>-31.734344535000002</c:v>
                </c:pt>
                <c:pt idx="756">
                  <c:v>-31.960754526999999</c:v>
                </c:pt>
                <c:pt idx="757">
                  <c:v>-32.106584482000002</c:v>
                </c:pt>
                <c:pt idx="758">
                  <c:v>-32.300405226999999</c:v>
                </c:pt>
                <c:pt idx="759">
                  <c:v>-32.427038338999999</c:v>
                </c:pt>
                <c:pt idx="760">
                  <c:v>-32.600301598999998</c:v>
                </c:pt>
                <c:pt idx="761">
                  <c:v>-32.708630866999997</c:v>
                </c:pt>
                <c:pt idx="762">
                  <c:v>-32.869180970999999</c:v>
                </c:pt>
                <c:pt idx="763">
                  <c:v>-32.969682872999996</c:v>
                </c:pt>
                <c:pt idx="764">
                  <c:v>-33.117567235000003</c:v>
                </c:pt>
                <c:pt idx="765">
                  <c:v>-33.253848812999998</c:v>
                </c:pt>
                <c:pt idx="766">
                  <c:v>-33.328363142999997</c:v>
                </c:pt>
                <c:pt idx="767">
                  <c:v>-33.448274783000002</c:v>
                </c:pt>
                <c:pt idx="768">
                  <c:v>-33.769814285000002</c:v>
                </c:pt>
                <c:pt idx="769">
                  <c:v>-33.882215776999999</c:v>
                </c:pt>
                <c:pt idx="770">
                  <c:v>-33.949945935999999</c:v>
                </c:pt>
                <c:pt idx="771">
                  <c:v>-34.055527136999999</c:v>
                </c:pt>
                <c:pt idx="772">
                  <c:v>-34.157256439999998</c:v>
                </c:pt>
                <c:pt idx="773">
                  <c:v>-34.183187216999997</c:v>
                </c:pt>
                <c:pt idx="774">
                  <c:v>-34.249999215000003</c:v>
                </c:pt>
                <c:pt idx="775">
                  <c:v>-34.469142218000002</c:v>
                </c:pt>
                <c:pt idx="776">
                  <c:v>-34.563894922999999</c:v>
                </c:pt>
                <c:pt idx="777">
                  <c:v>-34.600591123999997</c:v>
                </c:pt>
                <c:pt idx="778">
                  <c:v>-34.675581086000001</c:v>
                </c:pt>
                <c:pt idx="779">
                  <c:v>-34.695186139</c:v>
                </c:pt>
                <c:pt idx="780">
                  <c:v>-34.756618881999998</c:v>
                </c:pt>
                <c:pt idx="781">
                  <c:v>-34.815945155000001</c:v>
                </c:pt>
                <c:pt idx="782">
                  <c:v>-34.820629083</c:v>
                </c:pt>
                <c:pt idx="783">
                  <c:v>-34.868663073999997</c:v>
                </c:pt>
                <c:pt idx="784">
                  <c:v>-34.860933326000001</c:v>
                </c:pt>
                <c:pt idx="785">
                  <c:v>-34.888973137999997</c:v>
                </c:pt>
                <c:pt idx="786">
                  <c:v>-34.859674574000003</c:v>
                </c:pt>
                <c:pt idx="787">
                  <c:v>-34.859214291000001</c:v>
                </c:pt>
                <c:pt idx="788">
                  <c:v>-34.849103581999998</c:v>
                </c:pt>
                <c:pt idx="789">
                  <c:v>-34.849103581999998</c:v>
                </c:pt>
                <c:pt idx="790">
                  <c:v>-34.862132264000003</c:v>
                </c:pt>
                <c:pt idx="791">
                  <c:v>-34.869902394999997</c:v>
                </c:pt>
                <c:pt idx="792">
                  <c:v>-34.825218292999999</c:v>
                </c:pt>
                <c:pt idx="793">
                  <c:v>-34.766578443999997</c:v>
                </c:pt>
                <c:pt idx="794">
                  <c:v>-34.749362834000003</c:v>
                </c:pt>
                <c:pt idx="795">
                  <c:v>-34.684695374</c:v>
                </c:pt>
                <c:pt idx="796">
                  <c:v>-34.703458533999999</c:v>
                </c:pt>
                <c:pt idx="797">
                  <c:v>-34.765834910000002</c:v>
                </c:pt>
                <c:pt idx="798">
                  <c:v>-34.769169808000001</c:v>
                </c:pt>
                <c:pt idx="799">
                  <c:v>-34.81270533</c:v>
                </c:pt>
                <c:pt idx="800">
                  <c:v>-34.794723750000003</c:v>
                </c:pt>
                <c:pt idx="801">
                  <c:v>-34.814077259999998</c:v>
                </c:pt>
                <c:pt idx="802">
                  <c:v>-34.781895431000002</c:v>
                </c:pt>
                <c:pt idx="803">
                  <c:v>-34.785432465</c:v>
                </c:pt>
                <c:pt idx="804">
                  <c:v>-34.775452968000003</c:v>
                </c:pt>
                <c:pt idx="805">
                  <c:v>-34.693328106000003</c:v>
                </c:pt>
                <c:pt idx="806">
                  <c:v>-34.641714792000002</c:v>
                </c:pt>
                <c:pt idx="807">
                  <c:v>-34.534420103999999</c:v>
                </c:pt>
                <c:pt idx="808">
                  <c:v>-34.459858693999998</c:v>
                </c:pt>
                <c:pt idx="809">
                  <c:v>-34.346904797000001</c:v>
                </c:pt>
                <c:pt idx="810">
                  <c:v>-34.268770172000004</c:v>
                </c:pt>
                <c:pt idx="811">
                  <c:v>-34.149228358000002</c:v>
                </c:pt>
                <c:pt idx="812">
                  <c:v>-34.062006345999997</c:v>
                </c:pt>
                <c:pt idx="813">
                  <c:v>-33.959771441000001</c:v>
                </c:pt>
                <c:pt idx="814">
                  <c:v>-33.800993058000003</c:v>
                </c:pt>
                <c:pt idx="815">
                  <c:v>-33.65776812</c:v>
                </c:pt>
                <c:pt idx="816">
                  <c:v>-33.467302308000001</c:v>
                </c:pt>
                <c:pt idx="817">
                  <c:v>-33.294139725000001</c:v>
                </c:pt>
                <c:pt idx="818">
                  <c:v>-33.080719655000003</c:v>
                </c:pt>
                <c:pt idx="819">
                  <c:v>-32.881672104000003</c:v>
                </c:pt>
                <c:pt idx="820">
                  <c:v>-32.682018634999999</c:v>
                </c:pt>
                <c:pt idx="821">
                  <c:v>-32.430933705999998</c:v>
                </c:pt>
                <c:pt idx="822">
                  <c:v>-32.206498072999999</c:v>
                </c:pt>
                <c:pt idx="823">
                  <c:v>-31.95000452</c:v>
                </c:pt>
                <c:pt idx="824">
                  <c:v>-31.716414878999998</c:v>
                </c:pt>
                <c:pt idx="825">
                  <c:v>-31.453510896000001</c:v>
                </c:pt>
                <c:pt idx="826">
                  <c:v>-31.204608267000001</c:v>
                </c:pt>
                <c:pt idx="827">
                  <c:v>-30.920108728999999</c:v>
                </c:pt>
                <c:pt idx="828">
                  <c:v>-30.647777963999999</c:v>
                </c:pt>
                <c:pt idx="829">
                  <c:v>-30.360074311999998</c:v>
                </c:pt>
                <c:pt idx="830">
                  <c:v>-30.030602477999999</c:v>
                </c:pt>
                <c:pt idx="831">
                  <c:v>-29.705702034000002</c:v>
                </c:pt>
                <c:pt idx="832">
                  <c:v>-29.343161878</c:v>
                </c:pt>
                <c:pt idx="833">
                  <c:v>-28.987534874000001</c:v>
                </c:pt>
                <c:pt idx="834">
                  <c:v>-28.601109735000001</c:v>
                </c:pt>
                <c:pt idx="835">
                  <c:v>-28.214663850000001</c:v>
                </c:pt>
                <c:pt idx="836">
                  <c:v>-27.830353308999999</c:v>
                </c:pt>
                <c:pt idx="837">
                  <c:v>-27.410289419000001</c:v>
                </c:pt>
                <c:pt idx="838">
                  <c:v>-27.002455514000001</c:v>
                </c:pt>
                <c:pt idx="839">
                  <c:v>-26.576843278999998</c:v>
                </c:pt>
                <c:pt idx="840">
                  <c:v>-26.157984420999998</c:v>
                </c:pt>
                <c:pt idx="841">
                  <c:v>-25.713388800000001</c:v>
                </c:pt>
                <c:pt idx="842">
                  <c:v>-25.262156481000002</c:v>
                </c:pt>
                <c:pt idx="843">
                  <c:v>-24.780144801999999</c:v>
                </c:pt>
                <c:pt idx="844">
                  <c:v>-24.28976128</c:v>
                </c:pt>
                <c:pt idx="845">
                  <c:v>-23.777320886999998</c:v>
                </c:pt>
                <c:pt idx="846">
                  <c:v>-23.225437022000001</c:v>
                </c:pt>
                <c:pt idx="847">
                  <c:v>-22.661978035000001</c:v>
                </c:pt>
                <c:pt idx="848">
                  <c:v>-22.078689647000001</c:v>
                </c:pt>
                <c:pt idx="849">
                  <c:v>-21.492386328999999</c:v>
                </c:pt>
                <c:pt idx="850">
                  <c:v>-20.898888589999999</c:v>
                </c:pt>
                <c:pt idx="851">
                  <c:v>-20.298726303999999</c:v>
                </c:pt>
                <c:pt idx="852">
                  <c:v>-19.695447314999999</c:v>
                </c:pt>
                <c:pt idx="853">
                  <c:v>-19.071624752999998</c:v>
                </c:pt>
                <c:pt idx="854">
                  <c:v>-18.437200661999999</c:v>
                </c:pt>
                <c:pt idx="855">
                  <c:v>-17.792276078</c:v>
                </c:pt>
                <c:pt idx="856">
                  <c:v>-17.134282577</c:v>
                </c:pt>
                <c:pt idx="857">
                  <c:v>-16.463759164999999</c:v>
                </c:pt>
                <c:pt idx="858">
                  <c:v>-15.772076047000001</c:v>
                </c:pt>
                <c:pt idx="859">
                  <c:v>-15.065882474</c:v>
                </c:pt>
                <c:pt idx="860">
                  <c:v>-14.341000644999999</c:v>
                </c:pt>
                <c:pt idx="861">
                  <c:v>-13.585684434999999</c:v>
                </c:pt>
                <c:pt idx="862">
                  <c:v>-12.820994481</c:v>
                </c:pt>
                <c:pt idx="863">
                  <c:v>-12.035717265000001</c:v>
                </c:pt>
                <c:pt idx="864">
                  <c:v>-11.253721199999999</c:v>
                </c:pt>
                <c:pt idx="865">
                  <c:v>-10.877527393999999</c:v>
                </c:pt>
                <c:pt idx="866">
                  <c:v>-11.084255453000001</c:v>
                </c:pt>
                <c:pt idx="867">
                  <c:v>-11.34199562</c:v>
                </c:pt>
                <c:pt idx="868">
                  <c:v>-11.601412015999999</c:v>
                </c:pt>
                <c:pt idx="869">
                  <c:v>-11.780116251999999</c:v>
                </c:pt>
                <c:pt idx="870">
                  <c:v>-11.999946581</c:v>
                </c:pt>
                <c:pt idx="871">
                  <c:v>-12.146230707999999</c:v>
                </c:pt>
                <c:pt idx="872">
                  <c:v>-12.324691985999999</c:v>
                </c:pt>
                <c:pt idx="873">
                  <c:v>-12.42485696</c:v>
                </c:pt>
                <c:pt idx="874">
                  <c:v>-12.555389564</c:v>
                </c:pt>
                <c:pt idx="875">
                  <c:v>-12.613090987</c:v>
                </c:pt>
                <c:pt idx="876">
                  <c:v>-12.711837558999999</c:v>
                </c:pt>
                <c:pt idx="877">
                  <c:v>-12.798642814999999</c:v>
                </c:pt>
                <c:pt idx="878">
                  <c:v>-12.819971494000001</c:v>
                </c:pt>
                <c:pt idx="879">
                  <c:v>-12.884804367999999</c:v>
                </c:pt>
                <c:pt idx="880">
                  <c:v>-12.898004874</c:v>
                </c:pt>
                <c:pt idx="881">
                  <c:v>-12.935515849</c:v>
                </c:pt>
                <c:pt idx="882">
                  <c:v>-12.914109178</c:v>
                </c:pt>
                <c:pt idx="883">
                  <c:v>-12.932216892</c:v>
                </c:pt>
                <c:pt idx="884">
                  <c:v>-12.943985635000001</c:v>
                </c:pt>
                <c:pt idx="885">
                  <c:v>-12.887862800000001</c:v>
                </c:pt>
                <c:pt idx="886">
                  <c:v>-12.860581886</c:v>
                </c:pt>
                <c:pt idx="887">
                  <c:v>-12.768915123999999</c:v>
                </c:pt>
                <c:pt idx="888">
                  <c:v>-12.70032812</c:v>
                </c:pt>
                <c:pt idx="889">
                  <c:v>-12.580442284</c:v>
                </c:pt>
                <c:pt idx="890">
                  <c:v>-12.482663105</c:v>
                </c:pt>
                <c:pt idx="891">
                  <c:v>-12.338691918</c:v>
                </c:pt>
                <c:pt idx="892">
                  <c:v>-12.233132102000001</c:v>
                </c:pt>
                <c:pt idx="893">
                  <c:v>-12.122616254</c:v>
                </c:pt>
                <c:pt idx="894">
                  <c:v>-11.97417763</c:v>
                </c:pt>
                <c:pt idx="895">
                  <c:v>-11.861806813999999</c:v>
                </c:pt>
                <c:pt idx="896">
                  <c:v>-11.71785738</c:v>
                </c:pt>
                <c:pt idx="897">
                  <c:v>-11.606444808999999</c:v>
                </c:pt>
                <c:pt idx="898">
                  <c:v>-11.447359685</c:v>
                </c:pt>
                <c:pt idx="899">
                  <c:v>-11.303856219</c:v>
                </c:pt>
                <c:pt idx="900">
                  <c:v>-11.144240779</c:v>
                </c:pt>
                <c:pt idx="901">
                  <c:v>-10.920255557999999</c:v>
                </c:pt>
                <c:pt idx="902">
                  <c:v>-10.706408850000001</c:v>
                </c:pt>
                <c:pt idx="903">
                  <c:v>-10.450505234</c:v>
                </c:pt>
                <c:pt idx="904">
                  <c:v>-10.213709640999999</c:v>
                </c:pt>
                <c:pt idx="905">
                  <c:v>-9.9471806550000004</c:v>
                </c:pt>
                <c:pt idx="906">
                  <c:v>-9.7002431649999998</c:v>
                </c:pt>
                <c:pt idx="907">
                  <c:v>-9.7456911020000003</c:v>
                </c:pt>
                <c:pt idx="908">
                  <c:v>-10.447304906999999</c:v>
                </c:pt>
                <c:pt idx="909">
                  <c:v>-11.146742978000001</c:v>
                </c:pt>
                <c:pt idx="910">
                  <c:v>-11.748233811</c:v>
                </c:pt>
                <c:pt idx="911">
                  <c:v>-12.438335027999999</c:v>
                </c:pt>
                <c:pt idx="912">
                  <c:v>-13.029625006</c:v>
                </c:pt>
                <c:pt idx="913">
                  <c:v>-13.700536222</c:v>
                </c:pt>
                <c:pt idx="914">
                  <c:v>-14.273231129999999</c:v>
                </c:pt>
                <c:pt idx="915">
                  <c:v>-14.910454308</c:v>
                </c:pt>
                <c:pt idx="916">
                  <c:v>-15.533915994999999</c:v>
                </c:pt>
                <c:pt idx="917">
                  <c:v>-16.046617405999999</c:v>
                </c:pt>
                <c:pt idx="918">
                  <c:v>-16.628941366999999</c:v>
                </c:pt>
                <c:pt idx="919">
                  <c:v>-17.119816506999999</c:v>
                </c:pt>
                <c:pt idx="920">
                  <c:v>-17.687196688</c:v>
                </c:pt>
                <c:pt idx="921">
                  <c:v>-18.183771835000002</c:v>
                </c:pt>
                <c:pt idx="922">
                  <c:v>-18.763167118999998</c:v>
                </c:pt>
                <c:pt idx="923">
                  <c:v>-19.265159224000001</c:v>
                </c:pt>
                <c:pt idx="924">
                  <c:v>-19.849217760999998</c:v>
                </c:pt>
                <c:pt idx="925">
                  <c:v>-20.427838786999999</c:v>
                </c:pt>
                <c:pt idx="926">
                  <c:v>-20.907805020000001</c:v>
                </c:pt>
                <c:pt idx="927">
                  <c:v>-21.447957631000001</c:v>
                </c:pt>
                <c:pt idx="928">
                  <c:v>-21.899490732</c:v>
                </c:pt>
                <c:pt idx="929">
                  <c:v>-22.40904553</c:v>
                </c:pt>
                <c:pt idx="930">
                  <c:v>-22.825336274000001</c:v>
                </c:pt>
                <c:pt idx="931">
                  <c:v>-23.305668047000001</c:v>
                </c:pt>
                <c:pt idx="932">
                  <c:v>-23.773688576000001</c:v>
                </c:pt>
                <c:pt idx="933">
                  <c:v>-24.154432496999998</c:v>
                </c:pt>
                <c:pt idx="934">
                  <c:v>-24.603000956999999</c:v>
                </c:pt>
                <c:pt idx="935">
                  <c:v>-24.972820912</c:v>
                </c:pt>
                <c:pt idx="936">
                  <c:v>-25.416068743</c:v>
                </c:pt>
                <c:pt idx="937">
                  <c:v>-25.786552392000001</c:v>
                </c:pt>
                <c:pt idx="938">
                  <c:v>-26.229343303</c:v>
                </c:pt>
                <c:pt idx="939">
                  <c:v>-26.595461963999998</c:v>
                </c:pt>
                <c:pt idx="940">
                  <c:v>-27.040592587999999</c:v>
                </c:pt>
                <c:pt idx="941">
                  <c:v>-27.466900005999999</c:v>
                </c:pt>
                <c:pt idx="942">
                  <c:v>-27.809275722999999</c:v>
                </c:pt>
                <c:pt idx="943">
                  <c:v>-28.205817922000001</c:v>
                </c:pt>
                <c:pt idx="944">
                  <c:v>-28.514606559000001</c:v>
                </c:pt>
                <c:pt idx="945">
                  <c:v>-28.873473924999999</c:v>
                </c:pt>
                <c:pt idx="946">
                  <c:v>-29.153396318999999</c:v>
                </c:pt>
                <c:pt idx="947">
                  <c:v>-29.489095129999999</c:v>
                </c:pt>
                <c:pt idx="948">
                  <c:v>-29.821802777999999</c:v>
                </c:pt>
                <c:pt idx="949">
                  <c:v>-29.821802777999999</c:v>
                </c:pt>
                <c:pt idx="950">
                  <c:v>-30.082609721000001</c:v>
                </c:pt>
                <c:pt idx="951">
                  <c:v>-30.407387413999999</c:v>
                </c:pt>
                <c:pt idx="952">
                  <c:v>-30.675642190000001</c:v>
                </c:pt>
                <c:pt idx="953">
                  <c:v>-31.274566874000001</c:v>
                </c:pt>
                <c:pt idx="954">
                  <c:v>-31.593601190000001</c:v>
                </c:pt>
                <c:pt idx="955">
                  <c:v>-31.835345791000002</c:v>
                </c:pt>
                <c:pt idx="956">
                  <c:v>-32.125915911</c:v>
                </c:pt>
                <c:pt idx="957">
                  <c:v>-32.391167551999999</c:v>
                </c:pt>
                <c:pt idx="958">
                  <c:v>-32.584326021999999</c:v>
                </c:pt>
                <c:pt idx="959">
                  <c:v>-32.813389246</c:v>
                </c:pt>
                <c:pt idx="960">
                  <c:v>-32.976380077000002</c:v>
                </c:pt>
                <c:pt idx="961">
                  <c:v>-33.186004236000002</c:v>
                </c:pt>
                <c:pt idx="962">
                  <c:v>-33.333658084</c:v>
                </c:pt>
                <c:pt idx="963">
                  <c:v>-33.528797003999998</c:v>
                </c:pt>
                <c:pt idx="964">
                  <c:v>-33.725702441000003</c:v>
                </c:pt>
                <c:pt idx="965">
                  <c:v>-33.855157339000002</c:v>
                </c:pt>
                <c:pt idx="966">
                  <c:v>-34.038550244</c:v>
                </c:pt>
                <c:pt idx="967">
                  <c:v>-34.169598035</c:v>
                </c:pt>
                <c:pt idx="968">
                  <c:v>-34.350419135000003</c:v>
                </c:pt>
                <c:pt idx="969">
                  <c:v>-34.472462508</c:v>
                </c:pt>
                <c:pt idx="970">
                  <c:v>-34.637013263</c:v>
                </c:pt>
                <c:pt idx="971">
                  <c:v>-34.733044698</c:v>
                </c:pt>
                <c:pt idx="972">
                  <c:v>-34.869686487000003</c:v>
                </c:pt>
                <c:pt idx="973">
                  <c:v>-34.978950476000001</c:v>
                </c:pt>
                <c:pt idx="974">
                  <c:v>-35.094976969000001</c:v>
                </c:pt>
                <c:pt idx="975">
                  <c:v>-35.115197971000001</c:v>
                </c:pt>
                <c:pt idx="976">
                  <c:v>-35.130976468999997</c:v>
                </c:pt>
                <c:pt idx="977">
                  <c:v>-35.135370318</c:v>
                </c:pt>
                <c:pt idx="978">
                  <c:v>-35.182151945000001</c:v>
                </c:pt>
                <c:pt idx="979">
                  <c:v>-35.182151945000001</c:v>
                </c:pt>
                <c:pt idx="980">
                  <c:v>-35.232319269000001</c:v>
                </c:pt>
                <c:pt idx="981">
                  <c:v>-35.196563578999999</c:v>
                </c:pt>
                <c:pt idx="982">
                  <c:v>-35.136492304999997</c:v>
                </c:pt>
                <c:pt idx="983">
                  <c:v>-35.094981523999998</c:v>
                </c:pt>
                <c:pt idx="984">
                  <c:v>-35.094981523999998</c:v>
                </c:pt>
                <c:pt idx="985">
                  <c:v>-35.094981523999998</c:v>
                </c:pt>
                <c:pt idx="986">
                  <c:v>-35.094981523999998</c:v>
                </c:pt>
                <c:pt idx="987">
                  <c:v>-34.998126491999997</c:v>
                </c:pt>
                <c:pt idx="988">
                  <c:v>-34.837684553999999</c:v>
                </c:pt>
                <c:pt idx="989">
                  <c:v>-34.693540959000003</c:v>
                </c:pt>
                <c:pt idx="990">
                  <c:v>-34.576937645000001</c:v>
                </c:pt>
                <c:pt idx="991">
                  <c:v>-34.420777596000001</c:v>
                </c:pt>
                <c:pt idx="992">
                  <c:v>-34.298000625</c:v>
                </c:pt>
                <c:pt idx="993">
                  <c:v>-34.298000625</c:v>
                </c:pt>
                <c:pt idx="994">
                  <c:v>-34.143836794999999</c:v>
                </c:pt>
                <c:pt idx="995">
                  <c:v>-34.025431828000002</c:v>
                </c:pt>
                <c:pt idx="996">
                  <c:v>-33.905796844000001</c:v>
                </c:pt>
                <c:pt idx="997">
                  <c:v>-33.739416718999998</c:v>
                </c:pt>
                <c:pt idx="998">
                  <c:v>-33.599868477999998</c:v>
                </c:pt>
                <c:pt idx="999">
                  <c:v>-33.409910314999998</c:v>
                </c:pt>
                <c:pt idx="1000">
                  <c:v>-33.238082212999998</c:v>
                </c:pt>
                <c:pt idx="1001">
                  <c:v>-33.022108342000003</c:v>
                </c:pt>
                <c:pt idx="1002">
                  <c:v>-32.555197030999999</c:v>
                </c:pt>
                <c:pt idx="1003">
                  <c:v>-32.555197030999999</c:v>
                </c:pt>
                <c:pt idx="1004">
                  <c:v>-32.328323193000003</c:v>
                </c:pt>
                <c:pt idx="1005">
                  <c:v>-32.292362216000001</c:v>
                </c:pt>
                <c:pt idx="1006">
                  <c:v>-31.967804121</c:v>
                </c:pt>
                <c:pt idx="1007">
                  <c:v>-31.672953812999999</c:v>
                </c:pt>
                <c:pt idx="1008">
                  <c:v>-31.358023587999998</c:v>
                </c:pt>
                <c:pt idx="1009">
                  <c:v>-31.063624666999999</c:v>
                </c:pt>
                <c:pt idx="1010">
                  <c:v>-30.743433584000002</c:v>
                </c:pt>
                <c:pt idx="1011">
                  <c:v>-30.432624881999999</c:v>
                </c:pt>
                <c:pt idx="1012">
                  <c:v>-30.113873939000001</c:v>
                </c:pt>
                <c:pt idx="1013">
                  <c:v>-29.747709383</c:v>
                </c:pt>
                <c:pt idx="1014">
                  <c:v>-29.389848088000001</c:v>
                </c:pt>
                <c:pt idx="1015">
                  <c:v>-28.991050333</c:v>
                </c:pt>
                <c:pt idx="1016">
                  <c:v>-28.596616233999999</c:v>
                </c:pt>
                <c:pt idx="1017">
                  <c:v>-28.170937488</c:v>
                </c:pt>
                <c:pt idx="1018">
                  <c:v>-27.744727557000001</c:v>
                </c:pt>
                <c:pt idx="1019">
                  <c:v>-27.772975513999999</c:v>
                </c:pt>
                <c:pt idx="1020">
                  <c:v>-27.758838005000001</c:v>
                </c:pt>
                <c:pt idx="1021">
                  <c:v>-27.740318018</c:v>
                </c:pt>
                <c:pt idx="1022">
                  <c:v>-27.673935191999998</c:v>
                </c:pt>
                <c:pt idx="1023">
                  <c:v>-27.65184056</c:v>
                </c:pt>
                <c:pt idx="1024">
                  <c:v>-27.586394873</c:v>
                </c:pt>
                <c:pt idx="1025">
                  <c:v>-27.556668486</c:v>
                </c:pt>
                <c:pt idx="1026">
                  <c:v>-27.482683088999998</c:v>
                </c:pt>
                <c:pt idx="1027">
                  <c:v>-27.828250866000001</c:v>
                </c:pt>
                <c:pt idx="1028">
                  <c:v>-27.805246859</c:v>
                </c:pt>
                <c:pt idx="1029">
                  <c:v>-27.713799479999999</c:v>
                </c:pt>
                <c:pt idx="1030">
                  <c:v>-27.649742877000001</c:v>
                </c:pt>
                <c:pt idx="1031">
                  <c:v>-27.530613759000001</c:v>
                </c:pt>
                <c:pt idx="1032">
                  <c:v>-27.440182070999999</c:v>
                </c:pt>
                <c:pt idx="1033">
                  <c:v>-27.311006086999999</c:v>
                </c:pt>
                <c:pt idx="1034">
                  <c:v>-27.215197389</c:v>
                </c:pt>
                <c:pt idx="1035">
                  <c:v>-27.084886826000002</c:v>
                </c:pt>
                <c:pt idx="1036">
                  <c:v>-26.996449434999999</c:v>
                </c:pt>
                <c:pt idx="1037">
                  <c:v>-26.903200011999999</c:v>
                </c:pt>
                <c:pt idx="1038">
                  <c:v>-26.763823643999999</c:v>
                </c:pt>
                <c:pt idx="1039">
                  <c:v>-26.651867333999999</c:v>
                </c:pt>
                <c:pt idx="1040">
                  <c:v>-26.494728688999999</c:v>
                </c:pt>
                <c:pt idx="1041">
                  <c:v>-26.353118986999998</c:v>
                </c:pt>
                <c:pt idx="1042">
                  <c:v>-26.169643276999999</c:v>
                </c:pt>
                <c:pt idx="1043">
                  <c:v>-25.999112760999999</c:v>
                </c:pt>
                <c:pt idx="1044">
                  <c:v>-25.818495409000001</c:v>
                </c:pt>
                <c:pt idx="1045">
                  <c:v>-25.581580155000001</c:v>
                </c:pt>
                <c:pt idx="1046">
                  <c:v>-25.372783536</c:v>
                </c:pt>
                <c:pt idx="1047">
                  <c:v>-25.124322093</c:v>
                </c:pt>
                <c:pt idx="1048">
                  <c:v>-24.902712265000002</c:v>
                </c:pt>
                <c:pt idx="1049">
                  <c:v>-24.652969192</c:v>
                </c:pt>
                <c:pt idx="1050">
                  <c:v>-24.428955218999999</c:v>
                </c:pt>
                <c:pt idx="1051">
                  <c:v>-24.177111493999998</c:v>
                </c:pt>
                <c:pt idx="1052">
                  <c:v>-23.951342887999999</c:v>
                </c:pt>
                <c:pt idx="1053">
                  <c:v>-23.724631711000001</c:v>
                </c:pt>
                <c:pt idx="1054">
                  <c:v>-23.457346912999999</c:v>
                </c:pt>
                <c:pt idx="1055">
                  <c:v>-23.206732330000001</c:v>
                </c:pt>
                <c:pt idx="1056">
                  <c:v>-22.917893746000001</c:v>
                </c:pt>
                <c:pt idx="1057">
                  <c:v>-22.639206797</c:v>
                </c:pt>
                <c:pt idx="1058">
                  <c:v>-22.323557118</c:v>
                </c:pt>
                <c:pt idx="1059">
                  <c:v>-22.011025076999999</c:v>
                </c:pt>
                <c:pt idx="1060">
                  <c:v>-21.692528616000001</c:v>
                </c:pt>
                <c:pt idx="1061">
                  <c:v>-21.338571033000001</c:v>
                </c:pt>
                <c:pt idx="1062">
                  <c:v>-21.007179433000001</c:v>
                </c:pt>
                <c:pt idx="1063">
                  <c:v>-20.655359931</c:v>
                </c:pt>
                <c:pt idx="1064">
                  <c:v>-20.325804949999998</c:v>
                </c:pt>
                <c:pt idx="1065">
                  <c:v>-19.982114533000001</c:v>
                </c:pt>
                <c:pt idx="1066">
                  <c:v>-19.652742598</c:v>
                </c:pt>
                <c:pt idx="1067">
                  <c:v>-19.3062775</c:v>
                </c:pt>
                <c:pt idx="1068">
                  <c:v>-18.968660372999999</c:v>
                </c:pt>
                <c:pt idx="1069">
                  <c:v>-18.625849422000002</c:v>
                </c:pt>
                <c:pt idx="1070">
                  <c:v>-18.246008496999998</c:v>
                </c:pt>
                <c:pt idx="1071">
                  <c:v>-17.880319353000001</c:v>
                </c:pt>
                <c:pt idx="1072">
                  <c:v>-17.484754162000002</c:v>
                </c:pt>
                <c:pt idx="1073">
                  <c:v>-17.097988194999999</c:v>
                </c:pt>
                <c:pt idx="1074">
                  <c:v>-16.693262482000002</c:v>
                </c:pt>
                <c:pt idx="1075">
                  <c:v>-16.633719796000001</c:v>
                </c:pt>
                <c:pt idx="1076">
                  <c:v>-17.108818846999998</c:v>
                </c:pt>
                <c:pt idx="1077">
                  <c:v>-17.494065033999998</c:v>
                </c:pt>
                <c:pt idx="1078">
                  <c:v>-17.956493291000001</c:v>
                </c:pt>
                <c:pt idx="1079">
                  <c:v>-18.345057376</c:v>
                </c:pt>
                <c:pt idx="1080">
                  <c:v>-18.810868334999999</c:v>
                </c:pt>
                <c:pt idx="1081">
                  <c:v>-19.203382111</c:v>
                </c:pt>
                <c:pt idx="1082">
                  <c:v>-19.668289793</c:v>
                </c:pt>
                <c:pt idx="1083">
                  <c:v>-20.04984889</c:v>
                </c:pt>
                <c:pt idx="1084">
                  <c:v>-20.498434763999999</c:v>
                </c:pt>
                <c:pt idx="1085">
                  <c:v>-20.932561225000001</c:v>
                </c:pt>
                <c:pt idx="1086">
                  <c:v>-21.275185963999999</c:v>
                </c:pt>
                <c:pt idx="1087">
                  <c:v>-21.680919510999999</c:v>
                </c:pt>
                <c:pt idx="1088">
                  <c:v>-22.010181913</c:v>
                </c:pt>
                <c:pt idx="1089">
                  <c:v>-22.402022130999999</c:v>
                </c:pt>
                <c:pt idx="1090">
                  <c:v>-22.729214991999999</c:v>
                </c:pt>
                <c:pt idx="1091">
                  <c:v>-23.121715816999998</c:v>
                </c:pt>
                <c:pt idx="1092">
                  <c:v>-23.527695992000002</c:v>
                </c:pt>
                <c:pt idx="1093">
                  <c:v>-23.852881954000001</c:v>
                </c:pt>
                <c:pt idx="1094">
                  <c:v>-24.243796435</c:v>
                </c:pt>
                <c:pt idx="1095">
                  <c:v>-24.562862232000001</c:v>
                </c:pt>
                <c:pt idx="1096">
                  <c:v>-24.948080059999999</c:v>
                </c:pt>
                <c:pt idx="1097">
                  <c:v>-25.260366915999999</c:v>
                </c:pt>
                <c:pt idx="1098">
                  <c:v>-25.631072306</c:v>
                </c:pt>
                <c:pt idx="1099">
                  <c:v>-25.931485279</c:v>
                </c:pt>
                <c:pt idx="1100">
                  <c:v>-26.290299314999999</c:v>
                </c:pt>
                <c:pt idx="1101">
                  <c:v>-26.638665335999999</c:v>
                </c:pt>
                <c:pt idx="1102">
                  <c:v>-26.908760921999999</c:v>
                </c:pt>
                <c:pt idx="1103">
                  <c:v>-27.241290951</c:v>
                </c:pt>
                <c:pt idx="1104">
                  <c:v>-27.505652663999999</c:v>
                </c:pt>
                <c:pt idx="1105">
                  <c:v>-27.830864188</c:v>
                </c:pt>
                <c:pt idx="1106">
                  <c:v>-28.094192822</c:v>
                </c:pt>
                <c:pt idx="1107">
                  <c:v>-28.423220077</c:v>
                </c:pt>
                <c:pt idx="1108">
                  <c:v>-28.753887067000001</c:v>
                </c:pt>
                <c:pt idx="1109">
                  <c:v>-29.012865412</c:v>
                </c:pt>
                <c:pt idx="1110">
                  <c:v>-29.330469942000001</c:v>
                </c:pt>
                <c:pt idx="1111">
                  <c:v>-29.581429602</c:v>
                </c:pt>
                <c:pt idx="1112">
                  <c:v>-29.884261884000001</c:v>
                </c:pt>
                <c:pt idx="1113">
                  <c:v>-30.119271912999999</c:v>
                </c:pt>
                <c:pt idx="1114">
                  <c:v>-30.405048010000002</c:v>
                </c:pt>
                <c:pt idx="1115">
                  <c:v>-30.620193521000001</c:v>
                </c:pt>
                <c:pt idx="1116">
                  <c:v>-30.887146048999998</c:v>
                </c:pt>
                <c:pt idx="1117">
                  <c:v>-31.149735066000002</c:v>
                </c:pt>
                <c:pt idx="1118">
                  <c:v>-31.344894975999999</c:v>
                </c:pt>
                <c:pt idx="1119">
                  <c:v>-31.600408565999999</c:v>
                </c:pt>
                <c:pt idx="1120">
                  <c:v>-31.793558218000001</c:v>
                </c:pt>
                <c:pt idx="1121">
                  <c:v>-32.052510658999999</c:v>
                </c:pt>
                <c:pt idx="1122">
                  <c:v>-32.251544221000003</c:v>
                </c:pt>
                <c:pt idx="1123">
                  <c:v>-32.506744105000003</c:v>
                </c:pt>
                <c:pt idx="1124">
                  <c:v>-32.765497375000002</c:v>
                </c:pt>
                <c:pt idx="1125">
                  <c:v>-32.945978283000002</c:v>
                </c:pt>
                <c:pt idx="1126">
                  <c:v>-33.179952077000003</c:v>
                </c:pt>
                <c:pt idx="1127">
                  <c:v>-33.350053830999997</c:v>
                </c:pt>
                <c:pt idx="1128">
                  <c:v>-33.568466698999998</c:v>
                </c:pt>
                <c:pt idx="1129">
                  <c:v>-33.722158677000003</c:v>
                </c:pt>
                <c:pt idx="1130">
                  <c:v>-33.928065977000003</c:v>
                </c:pt>
                <c:pt idx="1131">
                  <c:v>-34.069036820999997</c:v>
                </c:pt>
                <c:pt idx="1132">
                  <c:v>-34.261219570999998</c:v>
                </c:pt>
                <c:pt idx="1133">
                  <c:v>-34.446693754000002</c:v>
                </c:pt>
                <c:pt idx="1134">
                  <c:v>-34.569902593000002</c:v>
                </c:pt>
                <c:pt idx="1135">
                  <c:v>-34.745365931999999</c:v>
                </c:pt>
                <c:pt idx="1136">
                  <c:v>-34.864635147000001</c:v>
                </c:pt>
                <c:pt idx="1137">
                  <c:v>-35.039110196000003</c:v>
                </c:pt>
                <c:pt idx="1138">
                  <c:v>-35.166113815999999</c:v>
                </c:pt>
                <c:pt idx="1139">
                  <c:v>-35.333612682000002</c:v>
                </c:pt>
                <c:pt idx="1140">
                  <c:v>-35.500567867999997</c:v>
                </c:pt>
                <c:pt idx="1141">
                  <c:v>-35.586747305000003</c:v>
                </c:pt>
                <c:pt idx="1142">
                  <c:v>-35.721005060000003</c:v>
                </c:pt>
                <c:pt idx="1143">
                  <c:v>-35.789040014999998</c:v>
                </c:pt>
                <c:pt idx="1144">
                  <c:v>-35.894745288000003</c:v>
                </c:pt>
                <c:pt idx="1145">
                  <c:v>-35.948881270999998</c:v>
                </c:pt>
                <c:pt idx="1146">
                  <c:v>-36.046535857000002</c:v>
                </c:pt>
                <c:pt idx="1147">
                  <c:v>-36.090906744999998</c:v>
                </c:pt>
                <c:pt idx="1148">
                  <c:v>-36.188772557999997</c:v>
                </c:pt>
                <c:pt idx="1149">
                  <c:v>-36.282062283999998</c:v>
                </c:pt>
                <c:pt idx="1150">
                  <c:v>-36.318012250999999</c:v>
                </c:pt>
                <c:pt idx="1151">
                  <c:v>-36.402345033000003</c:v>
                </c:pt>
                <c:pt idx="1152">
                  <c:v>-36.438059330000002</c:v>
                </c:pt>
                <c:pt idx="1153">
                  <c:v>-36.516452518999998</c:v>
                </c:pt>
                <c:pt idx="1154">
                  <c:v>-36.538475142000003</c:v>
                </c:pt>
                <c:pt idx="1155">
                  <c:v>-36.600384826999999</c:v>
                </c:pt>
                <c:pt idx="1156">
                  <c:v>-36.659426603</c:v>
                </c:pt>
                <c:pt idx="1157">
                  <c:v>-36.649851040000001</c:v>
                </c:pt>
                <c:pt idx="1158">
                  <c:v>-36.677695481999997</c:v>
                </c:pt>
                <c:pt idx="1159">
                  <c:v>-36.649068223</c:v>
                </c:pt>
                <c:pt idx="1160">
                  <c:v>-36.660344289000001</c:v>
                </c:pt>
                <c:pt idx="1161">
                  <c:v>-36.619075674999998</c:v>
                </c:pt>
                <c:pt idx="1162">
                  <c:v>-36.614678587</c:v>
                </c:pt>
                <c:pt idx="1163">
                  <c:v>-36.562489816000003</c:v>
                </c:pt>
                <c:pt idx="1164">
                  <c:v>-36.553170280000003</c:v>
                </c:pt>
                <c:pt idx="1165">
                  <c:v>-36.542338477999998</c:v>
                </c:pt>
                <c:pt idx="1166">
                  <c:v>-36.479208546000002</c:v>
                </c:pt>
                <c:pt idx="1167">
                  <c:v>-36.456616758000003</c:v>
                </c:pt>
                <c:pt idx="1168">
                  <c:v>-36.382985398000002</c:v>
                </c:pt>
                <c:pt idx="1169">
                  <c:v>-36.336523090999997</c:v>
                </c:pt>
                <c:pt idx="1170">
                  <c:v>-36.238681956000001</c:v>
                </c:pt>
                <c:pt idx="1171">
                  <c:v>-36.161889164000002</c:v>
                </c:pt>
                <c:pt idx="1172">
                  <c:v>-36.074153084000002</c:v>
                </c:pt>
                <c:pt idx="1173">
                  <c:v>-35.929504449</c:v>
                </c:pt>
                <c:pt idx="1174">
                  <c:v>-35.817159897000003</c:v>
                </c:pt>
                <c:pt idx="1175">
                  <c:v>-35.660711474999999</c:v>
                </c:pt>
                <c:pt idx="1176">
                  <c:v>-35.539292150999998</c:v>
                </c:pt>
                <c:pt idx="1177">
                  <c:v>-35.382757302000002</c:v>
                </c:pt>
                <c:pt idx="1178">
                  <c:v>-35.254985642999998</c:v>
                </c:pt>
                <c:pt idx="1179">
                  <c:v>-35.092932589999997</c:v>
                </c:pt>
                <c:pt idx="1180">
                  <c:v>-34.961228675000001</c:v>
                </c:pt>
                <c:pt idx="1181">
                  <c:v>-34.823706891</c:v>
                </c:pt>
                <c:pt idx="1182">
                  <c:v>-34.634149442999998</c:v>
                </c:pt>
                <c:pt idx="1183">
                  <c:v>-34.46779634</c:v>
                </c:pt>
                <c:pt idx="1184">
                  <c:v>-34.257295693000003</c:v>
                </c:pt>
                <c:pt idx="1185">
                  <c:v>-34.070489137000003</c:v>
                </c:pt>
                <c:pt idx="1186">
                  <c:v>-33.841116909999997</c:v>
                </c:pt>
                <c:pt idx="1187">
                  <c:v>-33.628213015999997</c:v>
                </c:pt>
                <c:pt idx="1188">
                  <c:v>-33.408007621000003</c:v>
                </c:pt>
                <c:pt idx="1189">
                  <c:v>-33.136417174999998</c:v>
                </c:pt>
                <c:pt idx="1190">
                  <c:v>-32.882277252000002</c:v>
                </c:pt>
                <c:pt idx="1191">
                  <c:v>-32.595615121999998</c:v>
                </c:pt>
                <c:pt idx="1192">
                  <c:v>-32.334021364000002</c:v>
                </c:pt>
                <c:pt idx="1193">
                  <c:v>-32.046735665</c:v>
                </c:pt>
                <c:pt idx="1194">
                  <c:v>-31.784140852</c:v>
                </c:pt>
                <c:pt idx="1195">
                  <c:v>-31.490218858999999</c:v>
                </c:pt>
                <c:pt idx="1196">
                  <c:v>-31.214401229</c:v>
                </c:pt>
                <c:pt idx="1197">
                  <c:v>-30.921733951</c:v>
                </c:pt>
                <c:pt idx="1198">
                  <c:v>-30.580809265999999</c:v>
                </c:pt>
                <c:pt idx="1199">
                  <c:v>-30.243342440999999</c:v>
                </c:pt>
                <c:pt idx="1200">
                  <c:v>-29.870552927999999</c:v>
                </c:pt>
                <c:pt idx="1201">
                  <c:v>-29.505295012000001</c:v>
                </c:pt>
                <c:pt idx="1202">
                  <c:v>-29.117586177</c:v>
                </c:pt>
                <c:pt idx="1203">
                  <c:v>-28.737143062000001</c:v>
                </c:pt>
                <c:pt idx="1204">
                  <c:v>-28.361956565</c:v>
                </c:pt>
                <c:pt idx="1205">
                  <c:v>-27.953459848000001</c:v>
                </c:pt>
                <c:pt idx="1206">
                  <c:v>-27.564900462000001</c:v>
                </c:pt>
                <c:pt idx="1207">
                  <c:v>-27.153241588</c:v>
                </c:pt>
                <c:pt idx="1208">
                  <c:v>-26.755914339</c:v>
                </c:pt>
                <c:pt idx="1209">
                  <c:v>-26.338222357999999</c:v>
                </c:pt>
                <c:pt idx="1210">
                  <c:v>-25.925116062000001</c:v>
                </c:pt>
                <c:pt idx="1211">
                  <c:v>-25.487254484000001</c:v>
                </c:pt>
                <c:pt idx="1212">
                  <c:v>-25.055714568999999</c:v>
                </c:pt>
                <c:pt idx="1213">
                  <c:v>-24.601735863999998</c:v>
                </c:pt>
                <c:pt idx="1214">
                  <c:v>-24.118968943999999</c:v>
                </c:pt>
                <c:pt idx="1215">
                  <c:v>-23.634291268999998</c:v>
                </c:pt>
                <c:pt idx="1216">
                  <c:v>-23.123589482</c:v>
                </c:pt>
                <c:pt idx="1217">
                  <c:v>-22.616601835000001</c:v>
                </c:pt>
                <c:pt idx="1218">
                  <c:v>-22.09224309</c:v>
                </c:pt>
                <c:pt idx="1219">
                  <c:v>-21.565962717000001</c:v>
                </c:pt>
                <c:pt idx="1220">
                  <c:v>-21.047700340999999</c:v>
                </c:pt>
                <c:pt idx="1221">
                  <c:v>-20.509896130000001</c:v>
                </c:pt>
                <c:pt idx="1222">
                  <c:v>-19.978000053999999</c:v>
                </c:pt>
                <c:pt idx="1223">
                  <c:v>-19.435627465</c:v>
                </c:pt>
                <c:pt idx="1224">
                  <c:v>-18.889718233</c:v>
                </c:pt>
                <c:pt idx="1225">
                  <c:v>-18.330093962999999</c:v>
                </c:pt>
                <c:pt idx="1226">
                  <c:v>-17.753456523000001</c:v>
                </c:pt>
                <c:pt idx="1227">
                  <c:v>-17.156737773</c:v>
                </c:pt>
                <c:pt idx="1228">
                  <c:v>-16.547493878000001</c:v>
                </c:pt>
                <c:pt idx="1229">
                  <c:v>-15.922799572000001</c:v>
                </c:pt>
                <c:pt idx="1230">
                  <c:v>-15.276730299</c:v>
                </c:pt>
                <c:pt idx="1231">
                  <c:v>-14.629012393</c:v>
                </c:pt>
                <c:pt idx="1232">
                  <c:v>-13.979388149</c:v>
                </c:pt>
                <c:pt idx="1233">
                  <c:v>-13.328477147999999</c:v>
                </c:pt>
                <c:pt idx="1234">
                  <c:v>-12.684034698</c:v>
                </c:pt>
                <c:pt idx="1235">
                  <c:v>-12.036854207999999</c:v>
                </c:pt>
                <c:pt idx="1236">
                  <c:v>-11.390805801999999</c:v>
                </c:pt>
                <c:pt idx="1237">
                  <c:v>-10.727059127</c:v>
                </c:pt>
                <c:pt idx="1238">
                  <c:v>-10.060180021000001</c:v>
                </c:pt>
                <c:pt idx="1239">
                  <c:v>-9.3819964159999998</c:v>
                </c:pt>
                <c:pt idx="1240">
                  <c:v>-8.6908418590000007</c:v>
                </c:pt>
                <c:pt idx="1241">
                  <c:v>-7.9894852299999997</c:v>
                </c:pt>
                <c:pt idx="1242">
                  <c:v>-7.2676365560000002</c:v>
                </c:pt>
                <c:pt idx="1243">
                  <c:v>-6.5327564069999999</c:v>
                </c:pt>
                <c:pt idx="1244">
                  <c:v>-5.7794326680000001</c:v>
                </c:pt>
                <c:pt idx="1245">
                  <c:v>-5.0100837709999997</c:v>
                </c:pt>
                <c:pt idx="1246">
                  <c:v>-4.2338825599999996</c:v>
                </c:pt>
                <c:pt idx="1247">
                  <c:v>-3.449460051</c:v>
                </c:pt>
                <c:pt idx="1248">
                  <c:v>-2.6686552950000002</c:v>
                </c:pt>
                <c:pt idx="1249">
                  <c:v>-1.8789593339999999</c:v>
                </c:pt>
                <c:pt idx="1250">
                  <c:v>-1.105958091</c:v>
                </c:pt>
                <c:pt idx="1251">
                  <c:v>-0.32198250899999997</c:v>
                </c:pt>
                <c:pt idx="1252">
                  <c:v>0.46927698299999998</c:v>
                </c:pt>
                <c:pt idx="1253">
                  <c:v>1.268035172</c:v>
                </c:pt>
                <c:pt idx="1254">
                  <c:v>2.0934675290000002</c:v>
                </c:pt>
                <c:pt idx="1255">
                  <c:v>2.9219209799999999</c:v>
                </c:pt>
                <c:pt idx="1256">
                  <c:v>3.7828507610000002</c:v>
                </c:pt>
                <c:pt idx="1257">
                  <c:v>4.640146047</c:v>
                </c:pt>
                <c:pt idx="1258">
                  <c:v>5.5261989390000004</c:v>
                </c:pt>
                <c:pt idx="1259">
                  <c:v>6.3989754620000001</c:v>
                </c:pt>
                <c:pt idx="1260">
                  <c:v>7.288165727</c:v>
                </c:pt>
                <c:pt idx="1261">
                  <c:v>8.1807358430000008</c:v>
                </c:pt>
                <c:pt idx="1262">
                  <c:v>9.060330832</c:v>
                </c:pt>
                <c:pt idx="1263">
                  <c:v>9.9534493889999993</c:v>
                </c:pt>
                <c:pt idx="1264">
                  <c:v>10.834885297</c:v>
                </c:pt>
                <c:pt idx="1265">
                  <c:v>11.730323949000001</c:v>
                </c:pt>
                <c:pt idx="1266">
                  <c:v>12.611780642999999</c:v>
                </c:pt>
                <c:pt idx="1267">
                  <c:v>13.521988987</c:v>
                </c:pt>
                <c:pt idx="1268">
                  <c:v>14.444520627999999</c:v>
                </c:pt>
                <c:pt idx="1269">
                  <c:v>15.372623757</c:v>
                </c:pt>
                <c:pt idx="1270">
                  <c:v>16.336640814999999</c:v>
                </c:pt>
                <c:pt idx="1271">
                  <c:v>17.292853556000001</c:v>
                </c:pt>
                <c:pt idx="1272">
                  <c:v>18.287890982</c:v>
                </c:pt>
                <c:pt idx="1273">
                  <c:v>19.266258391000001</c:v>
                </c:pt>
                <c:pt idx="1274">
                  <c:v>20.274850880999999</c:v>
                </c:pt>
                <c:pt idx="1275">
                  <c:v>21.267489269999999</c:v>
                </c:pt>
                <c:pt idx="1276">
                  <c:v>22.281287615</c:v>
                </c:pt>
                <c:pt idx="1277">
                  <c:v>23.295270760000001</c:v>
                </c:pt>
                <c:pt idx="1278">
                  <c:v>24.286792747</c:v>
                </c:pt>
                <c:pt idx="1279">
                  <c:v>25.299504751000001</c:v>
                </c:pt>
                <c:pt idx="1280">
                  <c:v>26.290842220999998</c:v>
                </c:pt>
                <c:pt idx="1281">
                  <c:v>27.313342647999999</c:v>
                </c:pt>
                <c:pt idx="1282">
                  <c:v>28.319373089999999</c:v>
                </c:pt>
                <c:pt idx="1283">
                  <c:v>29.368893352000001</c:v>
                </c:pt>
                <c:pt idx="1284">
                  <c:v>30.433223738999999</c:v>
                </c:pt>
                <c:pt idx="1285">
                  <c:v>31.494467362999998</c:v>
                </c:pt>
                <c:pt idx="1286">
                  <c:v>32.592259947000002</c:v>
                </c:pt>
                <c:pt idx="1287">
                  <c:v>33.671813950999997</c:v>
                </c:pt>
                <c:pt idx="1288">
                  <c:v>34.784949591</c:v>
                </c:pt>
                <c:pt idx="1289">
                  <c:v>35.861418896000004</c:v>
                </c:pt>
                <c:pt idx="1290">
                  <c:v>36.969535626000003</c:v>
                </c:pt>
                <c:pt idx="1291">
                  <c:v>38.046814578999999</c:v>
                </c:pt>
                <c:pt idx="1292">
                  <c:v>39.151482655000002</c:v>
                </c:pt>
                <c:pt idx="1293">
                  <c:v>40.257789621000001</c:v>
                </c:pt>
                <c:pt idx="1294">
                  <c:v>41.343140216000002</c:v>
                </c:pt>
                <c:pt idx="1295">
                  <c:v>42.468630798</c:v>
                </c:pt>
                <c:pt idx="1296">
                  <c:v>43.565786373000002</c:v>
                </c:pt>
                <c:pt idx="1297">
                  <c:v>44.711094287000002</c:v>
                </c:pt>
                <c:pt idx="1298">
                  <c:v>45.834364936</c:v>
                </c:pt>
                <c:pt idx="1299">
                  <c:v>47.008708044000002</c:v>
                </c:pt>
                <c:pt idx="1300">
                  <c:v>48.193824427000003</c:v>
                </c:pt>
                <c:pt idx="1301">
                  <c:v>49.365398431000003</c:v>
                </c:pt>
                <c:pt idx="1302">
                  <c:v>50.575699579000002</c:v>
                </c:pt>
                <c:pt idx="1303">
                  <c:v>51.756229224999998</c:v>
                </c:pt>
                <c:pt idx="1304">
                  <c:v>52.974809223999998</c:v>
                </c:pt>
                <c:pt idx="1305">
                  <c:v>54.148663583999998</c:v>
                </c:pt>
                <c:pt idx="1306">
                  <c:v>55.357936176000003</c:v>
                </c:pt>
                <c:pt idx="1307">
                  <c:v>56.530832607999997</c:v>
                </c:pt>
                <c:pt idx="1308">
                  <c:v>57.740492734</c:v>
                </c:pt>
                <c:pt idx="1309">
                  <c:v>58.958983861999997</c:v>
                </c:pt>
                <c:pt idx="1310">
                  <c:v>60.151508227000001</c:v>
                </c:pt>
                <c:pt idx="1311">
                  <c:v>61.400208405999997</c:v>
                </c:pt>
                <c:pt idx="1312">
                  <c:v>62.619350142999998</c:v>
                </c:pt>
                <c:pt idx="1313">
                  <c:v>63.89755117</c:v>
                </c:pt>
                <c:pt idx="1314">
                  <c:v>65.148939616000007</c:v>
                </c:pt>
                <c:pt idx="1315">
                  <c:v>66.455710527999997</c:v>
                </c:pt>
                <c:pt idx="1316">
                  <c:v>67.761742858999995</c:v>
                </c:pt>
                <c:pt idx="1317">
                  <c:v>69.035998711000005</c:v>
                </c:pt>
                <c:pt idx="1318">
                  <c:v>70.356880325000006</c:v>
                </c:pt>
                <c:pt idx="1319">
                  <c:v>71.628443282000006</c:v>
                </c:pt>
                <c:pt idx="1320">
                  <c:v>72.946620444999994</c:v>
                </c:pt>
                <c:pt idx="1321">
                  <c:v>74.213491289999993</c:v>
                </c:pt>
                <c:pt idx="1322">
                  <c:v>75.532585109999999</c:v>
                </c:pt>
                <c:pt idx="1323">
                  <c:v>76.814035825000005</c:v>
                </c:pt>
                <c:pt idx="1324">
                  <c:v>78.147315708999997</c:v>
                </c:pt>
                <c:pt idx="1325">
                  <c:v>79.499887346999998</c:v>
                </c:pt>
                <c:pt idx="1326">
                  <c:v>80.817768704000002</c:v>
                </c:pt>
                <c:pt idx="1327">
                  <c:v>82.198627290999994</c:v>
                </c:pt>
                <c:pt idx="1328">
                  <c:v>83.542757597000005</c:v>
                </c:pt>
                <c:pt idx="1329">
                  <c:v>84.955373726000005</c:v>
                </c:pt>
                <c:pt idx="1330">
                  <c:v>-85.670531651999994</c:v>
                </c:pt>
                <c:pt idx="1331">
                  <c:v>-84.241766424000005</c:v>
                </c:pt>
                <c:pt idx="1332">
                  <c:v>-82.807093288999994</c:v>
                </c:pt>
                <c:pt idx="1333">
                  <c:v>-81.420162458999997</c:v>
                </c:pt>
                <c:pt idx="1334">
                  <c:v>-79.982539978000005</c:v>
                </c:pt>
                <c:pt idx="1335">
                  <c:v>-78.600024523000002</c:v>
                </c:pt>
                <c:pt idx="1336">
                  <c:v>-77.162818380000004</c:v>
                </c:pt>
                <c:pt idx="1337">
                  <c:v>-75.776496115</c:v>
                </c:pt>
                <c:pt idx="1338">
                  <c:v>-74.321396559999997</c:v>
                </c:pt>
                <c:pt idx="1339">
                  <c:v>-72.904727616000002</c:v>
                </c:pt>
                <c:pt idx="1340">
                  <c:v>-71.425776167999999</c:v>
                </c:pt>
                <c:pt idx="1341">
                  <c:v>-69.92239447</c:v>
                </c:pt>
                <c:pt idx="1342">
                  <c:v>-68.455037641999994</c:v>
                </c:pt>
                <c:pt idx="1343">
                  <c:v>-66.919094446000003</c:v>
                </c:pt>
                <c:pt idx="1344">
                  <c:v>-65.437117651999998</c:v>
                </c:pt>
                <c:pt idx="1345">
                  <c:v>-63.888165286000003</c:v>
                </c:pt>
                <c:pt idx="1346">
                  <c:v>-62.395876272999999</c:v>
                </c:pt>
                <c:pt idx="1347">
                  <c:v>-60.839018072999998</c:v>
                </c:pt>
                <c:pt idx="1348">
                  <c:v>-59.281467847999998</c:v>
                </c:pt>
                <c:pt idx="1349">
                  <c:v>-57.775099595</c:v>
                </c:pt>
                <c:pt idx="1350">
                  <c:v>-56.200159563</c:v>
                </c:pt>
                <c:pt idx="1351">
                  <c:v>-54.675427448999997</c:v>
                </c:pt>
                <c:pt idx="1352">
                  <c:v>-53.075857618999997</c:v>
                </c:pt>
                <c:pt idx="1353">
                  <c:v>-51.535882514999997</c:v>
                </c:pt>
                <c:pt idx="1354">
                  <c:v>-49.914009409000002</c:v>
                </c:pt>
                <c:pt idx="1355">
                  <c:v>-48.277935665999998</c:v>
                </c:pt>
                <c:pt idx="1356">
                  <c:v>-46.679572028000003</c:v>
                </c:pt>
                <c:pt idx="1357">
                  <c:v>-44.998242691000002</c:v>
                </c:pt>
                <c:pt idx="1358">
                  <c:v>-43.368822448000003</c:v>
                </c:pt>
                <c:pt idx="1359">
                  <c:v>-41.654327928000001</c:v>
                </c:pt>
                <c:pt idx="1360">
                  <c:v>-40.010884656999998</c:v>
                </c:pt>
                <c:pt idx="1361">
                  <c:v>-38.297950448999998</c:v>
                </c:pt>
                <c:pt idx="1362">
                  <c:v>-36.658002883999998</c:v>
                </c:pt>
                <c:pt idx="1363">
                  <c:v>-34.952376260000001</c:v>
                </c:pt>
                <c:pt idx="1364">
                  <c:v>-33.239659189000001</c:v>
                </c:pt>
                <c:pt idx="1365">
                  <c:v>-31.589747274</c:v>
                </c:pt>
                <c:pt idx="1366">
                  <c:v>-29.860094403000002</c:v>
                </c:pt>
                <c:pt idx="1367">
                  <c:v>-28.188750871</c:v>
                </c:pt>
                <c:pt idx="1368">
                  <c:v>-26.431807110000001</c:v>
                </c:pt>
                <c:pt idx="1369">
                  <c:v>-24.738154527999999</c:v>
                </c:pt>
                <c:pt idx="1370">
                  <c:v>-22.948655723000002</c:v>
                </c:pt>
                <c:pt idx="1371">
                  <c:v>-21.149603297999999</c:v>
                </c:pt>
                <c:pt idx="1372">
                  <c:v>-19.407546309000001</c:v>
                </c:pt>
                <c:pt idx="1373">
                  <c:v>-17.577966201999999</c:v>
                </c:pt>
                <c:pt idx="1374">
                  <c:v>-15.824557899</c:v>
                </c:pt>
                <c:pt idx="1375">
                  <c:v>-13.987259477</c:v>
                </c:pt>
                <c:pt idx="1376">
                  <c:v>-12.233938487</c:v>
                </c:pt>
                <c:pt idx="1377">
                  <c:v>-10.391886191999999</c:v>
                </c:pt>
                <c:pt idx="1378">
                  <c:v>-8.6270896809999993</c:v>
                </c:pt>
                <c:pt idx="1379">
                  <c:v>-6.7830851030000003</c:v>
                </c:pt>
                <c:pt idx="1380">
                  <c:v>-4.9249497939999998</c:v>
                </c:pt>
                <c:pt idx="1381">
                  <c:v>-3.1394080780000002</c:v>
                </c:pt>
                <c:pt idx="1382">
                  <c:v>-1.258273191</c:v>
                </c:pt>
                <c:pt idx="1383">
                  <c:v>0.54957431599999995</c:v>
                </c:pt>
                <c:pt idx="1384">
                  <c:v>2.463981752</c:v>
                </c:pt>
                <c:pt idx="1385">
                  <c:v>4.3048464739999996</c:v>
                </c:pt>
                <c:pt idx="1386">
                  <c:v>6.2520322640000003</c:v>
                </c:pt>
                <c:pt idx="1387">
                  <c:v>8.20191947</c:v>
                </c:pt>
                <c:pt idx="1388">
                  <c:v>10.081364104</c:v>
                </c:pt>
                <c:pt idx="1389">
                  <c:v>12.04905619</c:v>
                </c:pt>
                <c:pt idx="1390">
                  <c:v>13.922120270000001</c:v>
                </c:pt>
                <c:pt idx="1391">
                  <c:v>15.145255615</c:v>
                </c:pt>
                <c:pt idx="1392">
                  <c:v>15.31150257</c:v>
                </c:pt>
                <c:pt idx="1393">
                  <c:v>15.448683165</c:v>
                </c:pt>
                <c:pt idx="1394">
                  <c:v>15.625008851</c:v>
                </c:pt>
                <c:pt idx="1395">
                  <c:v>15.775054688000001</c:v>
                </c:pt>
                <c:pt idx="1396">
                  <c:v>15.946265125</c:v>
                </c:pt>
                <c:pt idx="1397">
                  <c:v>16.159444186000002</c:v>
                </c:pt>
                <c:pt idx="1398">
                  <c:v>16.356740311999999</c:v>
                </c:pt>
                <c:pt idx="1399">
                  <c:v>16.593537900000001</c:v>
                </c:pt>
                <c:pt idx="1400">
                  <c:v>16.809999463</c:v>
                </c:pt>
                <c:pt idx="1401">
                  <c:v>17.058179025000001</c:v>
                </c:pt>
                <c:pt idx="1402">
                  <c:v>17.288641577</c:v>
                </c:pt>
                <c:pt idx="1403">
                  <c:v>17.517029129000001</c:v>
                </c:pt>
                <c:pt idx="1404">
                  <c:v>17.788165351</c:v>
                </c:pt>
                <c:pt idx="1405">
                  <c:v>18.027982798</c:v>
                </c:pt>
                <c:pt idx="1406">
                  <c:v>18.296985821</c:v>
                </c:pt>
                <c:pt idx="1407">
                  <c:v>18.543721052999999</c:v>
                </c:pt>
                <c:pt idx="1408">
                  <c:v>18.813544613000001</c:v>
                </c:pt>
                <c:pt idx="1409">
                  <c:v>19.065296325999999</c:v>
                </c:pt>
                <c:pt idx="1410">
                  <c:v>19.349632200999999</c:v>
                </c:pt>
                <c:pt idx="1411">
                  <c:v>19.619048962000001</c:v>
                </c:pt>
                <c:pt idx="1412">
                  <c:v>19.908191461000001</c:v>
                </c:pt>
                <c:pt idx="1413">
                  <c:v>20.240380981000001</c:v>
                </c:pt>
                <c:pt idx="1414">
                  <c:v>20.561170576999999</c:v>
                </c:pt>
                <c:pt idx="1415">
                  <c:v>20.916639725</c:v>
                </c:pt>
                <c:pt idx="1416">
                  <c:v>21.252389106999999</c:v>
                </c:pt>
                <c:pt idx="1417">
                  <c:v>21.606300757</c:v>
                </c:pt>
                <c:pt idx="1418">
                  <c:v>21.934688483999999</c:v>
                </c:pt>
                <c:pt idx="1419">
                  <c:v>22.251477676</c:v>
                </c:pt>
                <c:pt idx="1420">
                  <c:v>22.599940224000001</c:v>
                </c:pt>
                <c:pt idx="1421">
                  <c:v>23.276895246999999</c:v>
                </c:pt>
                <c:pt idx="1422">
                  <c:v>23.617827698999999</c:v>
                </c:pt>
                <c:pt idx="1423">
                  <c:v>23.983172752000002</c:v>
                </c:pt>
                <c:pt idx="1424">
                  <c:v>23.983172752000002</c:v>
                </c:pt>
                <c:pt idx="1425">
                  <c:v>24.339976107999998</c:v>
                </c:pt>
                <c:pt idx="1426">
                  <c:v>24.724485820000002</c:v>
                </c:pt>
                <c:pt idx="1427">
                  <c:v>25.094002499999998</c:v>
                </c:pt>
                <c:pt idx="1428">
                  <c:v>25.476945270000002</c:v>
                </c:pt>
                <c:pt idx="1429">
                  <c:v>25.887495308999998</c:v>
                </c:pt>
                <c:pt idx="1430">
                  <c:v>26.283269580999999</c:v>
                </c:pt>
                <c:pt idx="1431">
                  <c:v>26.438679330999999</c:v>
                </c:pt>
                <c:pt idx="1432">
                  <c:v>26.153912105</c:v>
                </c:pt>
                <c:pt idx="1433">
                  <c:v>25.927380628000002</c:v>
                </c:pt>
                <c:pt idx="1434">
                  <c:v>25.639885702000001</c:v>
                </c:pt>
                <c:pt idx="1435">
                  <c:v>25.342755181000001</c:v>
                </c:pt>
                <c:pt idx="1436">
                  <c:v>25.127281345</c:v>
                </c:pt>
                <c:pt idx="1437">
                  <c:v>24.846126227999999</c:v>
                </c:pt>
                <c:pt idx="1438">
                  <c:v>24.637338762999999</c:v>
                </c:pt>
                <c:pt idx="1439">
                  <c:v>24.367794427</c:v>
                </c:pt>
                <c:pt idx="1440">
                  <c:v>24.086781149</c:v>
                </c:pt>
                <c:pt idx="1441">
                  <c:v>23.629905608000001</c:v>
                </c:pt>
                <c:pt idx="1442">
                  <c:v>23.25969229</c:v>
                </c:pt>
                <c:pt idx="1443">
                  <c:v>22.822958419999999</c:v>
                </c:pt>
                <c:pt idx="1444">
                  <c:v>22.39714502</c:v>
                </c:pt>
                <c:pt idx="1445">
                  <c:v>22.047265400000001</c:v>
                </c:pt>
                <c:pt idx="1446">
                  <c:v>21.619947639999999</c:v>
                </c:pt>
                <c:pt idx="1447">
                  <c:v>21.254618820000001</c:v>
                </c:pt>
                <c:pt idx="1448">
                  <c:v>20.81043837</c:v>
                </c:pt>
                <c:pt idx="1449">
                  <c:v>20.437811011000001</c:v>
                </c:pt>
                <c:pt idx="1450">
                  <c:v>20.437811010000001</c:v>
                </c:pt>
                <c:pt idx="1451">
                  <c:v>19.992963360000001</c:v>
                </c:pt>
                <c:pt idx="1452">
                  <c:v>19.548649572999999</c:v>
                </c:pt>
                <c:pt idx="1453">
                  <c:v>18.777144648</c:v>
                </c:pt>
                <c:pt idx="1454">
                  <c:v>18.437565799000001</c:v>
                </c:pt>
                <c:pt idx="1455">
                  <c:v>18.031437223000001</c:v>
                </c:pt>
                <c:pt idx="1456">
                  <c:v>17.698728407000001</c:v>
                </c:pt>
                <c:pt idx="1457">
                  <c:v>17.303295396999999</c:v>
                </c:pt>
                <c:pt idx="1458">
                  <c:v>16.98198567</c:v>
                </c:pt>
                <c:pt idx="1459">
                  <c:v>16.589738822000001</c:v>
                </c:pt>
                <c:pt idx="1460">
                  <c:v>16.203623182000001</c:v>
                </c:pt>
                <c:pt idx="1461">
                  <c:v>15.894469421</c:v>
                </c:pt>
                <c:pt idx="1462">
                  <c:v>15.509779026</c:v>
                </c:pt>
                <c:pt idx="1463">
                  <c:v>15.194560177</c:v>
                </c:pt>
                <c:pt idx="1464">
                  <c:v>14.492665454000001</c:v>
                </c:pt>
                <c:pt idx="1465">
                  <c:v>14.112318630000001</c:v>
                </c:pt>
                <c:pt idx="1466">
                  <c:v>13.737551416000001</c:v>
                </c:pt>
                <c:pt idx="1467">
                  <c:v>13.446868737999999</c:v>
                </c:pt>
                <c:pt idx="1468">
                  <c:v>13.101834897</c:v>
                </c:pt>
                <c:pt idx="1469">
                  <c:v>12.829558485</c:v>
                </c:pt>
                <c:pt idx="1470">
                  <c:v>12.829558485</c:v>
                </c:pt>
                <c:pt idx="1471">
                  <c:v>12.50421643</c:v>
                </c:pt>
                <c:pt idx="1472">
                  <c:v>12.244535785</c:v>
                </c:pt>
                <c:pt idx="1473">
                  <c:v>11.920974737</c:v>
                </c:pt>
                <c:pt idx="1474">
                  <c:v>11.660842539000001</c:v>
                </c:pt>
                <c:pt idx="1475">
                  <c:v>11.331398518</c:v>
                </c:pt>
                <c:pt idx="1476">
                  <c:v>10.999584026999999</c:v>
                </c:pt>
                <c:pt idx="1477">
                  <c:v>10.739582148</c:v>
                </c:pt>
                <c:pt idx="1478">
                  <c:v>10.40968067</c:v>
                </c:pt>
                <c:pt idx="1479">
                  <c:v>10.155800856999999</c:v>
                </c:pt>
                <c:pt idx="1480">
                  <c:v>9.8316671109999998</c:v>
                </c:pt>
                <c:pt idx="1481">
                  <c:v>9.5764456179999993</c:v>
                </c:pt>
                <c:pt idx="1482">
                  <c:v>9.2708815849999997</c:v>
                </c:pt>
                <c:pt idx="1483">
                  <c:v>8.9671361679999997</c:v>
                </c:pt>
                <c:pt idx="1484">
                  <c:v>8.7462379370000001</c:v>
                </c:pt>
                <c:pt idx="1485">
                  <c:v>8.4649698600000001</c:v>
                </c:pt>
                <c:pt idx="1486">
                  <c:v>8.2508307779999992</c:v>
                </c:pt>
                <c:pt idx="1487">
                  <c:v>7.9782727390000003</c:v>
                </c:pt>
                <c:pt idx="1488">
                  <c:v>7.7707981110000004</c:v>
                </c:pt>
                <c:pt idx="1489">
                  <c:v>7.5019063079999997</c:v>
                </c:pt>
                <c:pt idx="1490">
                  <c:v>7.2947324050000004</c:v>
                </c:pt>
                <c:pt idx="1491">
                  <c:v>7.0229643399999997</c:v>
                </c:pt>
                <c:pt idx="1492">
                  <c:v>6.761422756</c:v>
                </c:pt>
                <c:pt idx="1493">
                  <c:v>6.560014808</c:v>
                </c:pt>
                <c:pt idx="1494">
                  <c:v>6.3053999410000001</c:v>
                </c:pt>
                <c:pt idx="1495">
                  <c:v>6.1168624229999997</c:v>
                </c:pt>
                <c:pt idx="1496">
                  <c:v>5.8784570880000002</c:v>
                </c:pt>
                <c:pt idx="1497">
                  <c:v>5.7051724860000004</c:v>
                </c:pt>
                <c:pt idx="1498">
                  <c:v>5.4835897329999996</c:v>
                </c:pt>
                <c:pt idx="1499">
                  <c:v>5.2729595519999997</c:v>
                </c:pt>
                <c:pt idx="1500">
                  <c:v>5.1341407139999999</c:v>
                </c:pt>
                <c:pt idx="1501">
                  <c:v>4.9408890520000002</c:v>
                </c:pt>
                <c:pt idx="1502">
                  <c:v>4.8060510350000003</c:v>
                </c:pt>
                <c:pt idx="1503">
                  <c:v>4.6108364819999998</c:v>
                </c:pt>
                <c:pt idx="1504">
                  <c:v>4.4693602769999998</c:v>
                </c:pt>
                <c:pt idx="1505">
                  <c:v>4.268475563</c:v>
                </c:pt>
                <c:pt idx="1506">
                  <c:v>4.1261845660000001</c:v>
                </c:pt>
                <c:pt idx="1507">
                  <c:v>3.9256821359999998</c:v>
                </c:pt>
                <c:pt idx="1508">
                  <c:v>3.735765389</c:v>
                </c:pt>
                <c:pt idx="1509">
                  <c:v>3.612265249</c:v>
                </c:pt>
                <c:pt idx="1510">
                  <c:v>3.4425686099999999</c:v>
                </c:pt>
                <c:pt idx="1511">
                  <c:v>3.3367119189999999</c:v>
                </c:pt>
                <c:pt idx="1512">
                  <c:v>3.184177268</c:v>
                </c:pt>
                <c:pt idx="1513">
                  <c:v>3.091964967</c:v>
                </c:pt>
                <c:pt idx="1514">
                  <c:v>2.9531712969999999</c:v>
                </c:pt>
                <c:pt idx="1515">
                  <c:v>2.8174323879999998</c:v>
                </c:pt>
                <c:pt idx="1516">
                  <c:v>2.7480673009999999</c:v>
                </c:pt>
                <c:pt idx="1517">
                  <c:v>2.6285466450000001</c:v>
                </c:pt>
                <c:pt idx="1518">
                  <c:v>2.5659405789999998</c:v>
                </c:pt>
                <c:pt idx="1519">
                  <c:v>2.448439209</c:v>
                </c:pt>
                <c:pt idx="1520">
                  <c:v>2.3810852429999998</c:v>
                </c:pt>
                <c:pt idx="1521">
                  <c:v>2.2684833470000001</c:v>
                </c:pt>
                <c:pt idx="1522">
                  <c:v>2.2102226479999998</c:v>
                </c:pt>
                <c:pt idx="1523">
                  <c:v>2.1028204829999999</c:v>
                </c:pt>
                <c:pt idx="1524">
                  <c:v>2.0120283830000001</c:v>
                </c:pt>
                <c:pt idx="1525">
                  <c:v>1.987195214</c:v>
                </c:pt>
                <c:pt idx="1526">
                  <c:v>1.926806646</c:v>
                </c:pt>
                <c:pt idx="1527">
                  <c:v>1.923499933</c:v>
                </c:pt>
                <c:pt idx="1528">
                  <c:v>1.886406332</c:v>
                </c:pt>
                <c:pt idx="1529">
                  <c:v>1.8921722190000001</c:v>
                </c:pt>
                <c:pt idx="1530">
                  <c:v>1.862952465</c:v>
                </c:pt>
                <c:pt idx="1531">
                  <c:v>1.8267647709999999</c:v>
                </c:pt>
                <c:pt idx="1532">
                  <c:v>1.8475947319999999</c:v>
                </c:pt>
                <c:pt idx="1533">
                  <c:v>1.819810487</c:v>
                </c:pt>
                <c:pt idx="1534">
                  <c:v>1.8373535519999999</c:v>
                </c:pt>
                <c:pt idx="1535">
                  <c:v>1.818726045</c:v>
                </c:pt>
                <c:pt idx="1536">
                  <c:v>1.846775364</c:v>
                </c:pt>
                <c:pt idx="1537">
                  <c:v>1.8389338180000001</c:v>
                </c:pt>
                <c:pt idx="1538">
                  <c:v>1.8837844459999999</c:v>
                </c:pt>
                <c:pt idx="1539">
                  <c:v>1.894822673</c:v>
                </c:pt>
                <c:pt idx="1540">
                  <c:v>1.9230794200000001</c:v>
                </c:pt>
                <c:pt idx="1541">
                  <c:v>2.0034895349999999</c:v>
                </c:pt>
                <c:pt idx="1542">
                  <c:v>2.059970388</c:v>
                </c:pt>
                <c:pt idx="1543">
                  <c:v>2.1567627599999999</c:v>
                </c:pt>
                <c:pt idx="1544">
                  <c:v>2.2246528859999999</c:v>
                </c:pt>
                <c:pt idx="1545">
                  <c:v>2.3326772340000002</c:v>
                </c:pt>
                <c:pt idx="1546">
                  <c:v>2.4050126839999999</c:v>
                </c:pt>
                <c:pt idx="1547">
                  <c:v>2.4779544119999999</c:v>
                </c:pt>
                <c:pt idx="1548">
                  <c:v>2.602639307</c:v>
                </c:pt>
                <c:pt idx="1549">
                  <c:v>2.6921010000000001</c:v>
                </c:pt>
                <c:pt idx="1550">
                  <c:v>2.8229629190000001</c:v>
                </c:pt>
                <c:pt idx="1551">
                  <c:v>2.925395655</c:v>
                </c:pt>
                <c:pt idx="1552">
                  <c:v>3.0815291039999999</c:v>
                </c:pt>
                <c:pt idx="1553">
                  <c:v>3.2101940249999998</c:v>
                </c:pt>
                <c:pt idx="1554">
                  <c:v>3.3925953760000001</c:v>
                </c:pt>
                <c:pt idx="1555">
                  <c:v>3.5540978839999999</c:v>
                </c:pt>
                <c:pt idx="1556">
                  <c:v>3.7378470250000002</c:v>
                </c:pt>
                <c:pt idx="1557">
                  <c:v>3.9633420250000002</c:v>
                </c:pt>
                <c:pt idx="1558">
                  <c:v>4.1593085820000004</c:v>
                </c:pt>
                <c:pt idx="1559">
                  <c:v>4.3882876780000002</c:v>
                </c:pt>
                <c:pt idx="1560">
                  <c:v>4.5873717899999997</c:v>
                </c:pt>
                <c:pt idx="1561">
                  <c:v>4.8155224360000002</c:v>
                </c:pt>
                <c:pt idx="1562">
                  <c:v>5.0171040040000001</c:v>
                </c:pt>
                <c:pt idx="1563">
                  <c:v>5.217442353</c:v>
                </c:pt>
                <c:pt idx="1564">
                  <c:v>5.465419969</c:v>
                </c:pt>
                <c:pt idx="1565">
                  <c:v>5.6920206899999997</c:v>
                </c:pt>
                <c:pt idx="1566">
                  <c:v>5.9558999379999999</c:v>
                </c:pt>
                <c:pt idx="1567">
                  <c:v>6.2129330429999996</c:v>
                </c:pt>
                <c:pt idx="1568">
                  <c:v>6.5005548339999999</c:v>
                </c:pt>
                <c:pt idx="1569">
                  <c:v>6.7859781899999998</c:v>
                </c:pt>
                <c:pt idx="1570">
                  <c:v>7.1017022790000004</c:v>
                </c:pt>
                <c:pt idx="1571">
                  <c:v>7.3996415869999996</c:v>
                </c:pt>
                <c:pt idx="1572">
                  <c:v>7.7164635480000001</c:v>
                </c:pt>
                <c:pt idx="1573">
                  <c:v>8.0580460760000001</c:v>
                </c:pt>
                <c:pt idx="1574">
                  <c:v>8.3861818449999994</c:v>
                </c:pt>
                <c:pt idx="1575">
                  <c:v>8.7363626780000008</c:v>
                </c:pt>
                <c:pt idx="1576">
                  <c:v>9.0710256400000002</c:v>
                </c:pt>
                <c:pt idx="1577">
                  <c:v>9.4228003529999995</c:v>
                </c:pt>
                <c:pt idx="1578">
                  <c:v>9.7607409670000003</c:v>
                </c:pt>
                <c:pt idx="1579">
                  <c:v>10.098196850000001</c:v>
                </c:pt>
                <c:pt idx="1580">
                  <c:v>10.481269962000001</c:v>
                </c:pt>
                <c:pt idx="1581">
                  <c:v>10.857313835999999</c:v>
                </c:pt>
                <c:pt idx="1582">
                  <c:v>11.271697425999999</c:v>
                </c:pt>
                <c:pt idx="1583">
                  <c:v>11.685756026</c:v>
                </c:pt>
                <c:pt idx="1584">
                  <c:v>12.127429401000001</c:v>
                </c:pt>
                <c:pt idx="1585">
                  <c:v>12.566657072</c:v>
                </c:pt>
                <c:pt idx="1586">
                  <c:v>13.024868411</c:v>
                </c:pt>
                <c:pt idx="1587">
                  <c:v>13.468448052999999</c:v>
                </c:pt>
                <c:pt idx="1588">
                  <c:v>13.913036379999999</c:v>
                </c:pt>
                <c:pt idx="1589">
                  <c:v>14.374392346</c:v>
                </c:pt>
                <c:pt idx="1590">
                  <c:v>14.825450482000001</c:v>
                </c:pt>
                <c:pt idx="1591">
                  <c:v>15.286995567</c:v>
                </c:pt>
                <c:pt idx="1592">
                  <c:v>15.742220682999999</c:v>
                </c:pt>
                <c:pt idx="1593">
                  <c:v>16.221563793000001</c:v>
                </c:pt>
                <c:pt idx="1594">
                  <c:v>16.701765043000002</c:v>
                </c:pt>
                <c:pt idx="1595">
                  <c:v>17.190312962</c:v>
                </c:pt>
                <c:pt idx="1596">
                  <c:v>18.779109004999999</c:v>
                </c:pt>
                <c:pt idx="1597">
                  <c:v>18.779109004999999</c:v>
                </c:pt>
                <c:pt idx="1598">
                  <c:v>18.779109004999999</c:v>
                </c:pt>
                <c:pt idx="1599">
                  <c:v>19.324500683</c:v>
                </c:pt>
                <c:pt idx="1600">
                  <c:v>19.884270573999999</c:v>
                </c:pt>
                <c:pt idx="1601">
                  <c:v>20.445662896999998</c:v>
                </c:pt>
                <c:pt idx="1602">
                  <c:v>21.018272159999999</c:v>
                </c:pt>
                <c:pt idx="1603">
                  <c:v>21.581739858999999</c:v>
                </c:pt>
                <c:pt idx="1604">
                  <c:v>22.148857399000001</c:v>
                </c:pt>
                <c:pt idx="1605">
                  <c:v>22.725891015999999</c:v>
                </c:pt>
                <c:pt idx="1606">
                  <c:v>23.297141154999998</c:v>
                </c:pt>
                <c:pt idx="1607">
                  <c:v>23.530419353999999</c:v>
                </c:pt>
                <c:pt idx="1608">
                  <c:v>23.074684283</c:v>
                </c:pt>
                <c:pt idx="1609">
                  <c:v>22.702997150000002</c:v>
                </c:pt>
                <c:pt idx="1610">
                  <c:v>22.276289277</c:v>
                </c:pt>
                <c:pt idx="1611">
                  <c:v>21.945022217999998</c:v>
                </c:pt>
                <c:pt idx="1612">
                  <c:v>21.545601328</c:v>
                </c:pt>
                <c:pt idx="1613">
                  <c:v>21.167250301999999</c:v>
                </c:pt>
                <c:pt idx="1614">
                  <c:v>20.869323309999999</c:v>
                </c:pt>
                <c:pt idx="1615">
                  <c:v>20.496066451000001</c:v>
                </c:pt>
                <c:pt idx="1616">
                  <c:v>20.194074912000001</c:v>
                </c:pt>
                <c:pt idx="1617">
                  <c:v>19.816782921000001</c:v>
                </c:pt>
                <c:pt idx="1618">
                  <c:v>19.509889562000001</c:v>
                </c:pt>
                <c:pt idx="1619">
                  <c:v>19.129347767999999</c:v>
                </c:pt>
                <c:pt idx="1620">
                  <c:v>18.761420704999999</c:v>
                </c:pt>
                <c:pt idx="1621">
                  <c:v>18.470848604</c:v>
                </c:pt>
                <c:pt idx="1622">
                  <c:v>18.123453329</c:v>
                </c:pt>
                <c:pt idx="1623">
                  <c:v>17.850197203</c:v>
                </c:pt>
                <c:pt idx="1624">
                  <c:v>17.524101460000001</c:v>
                </c:pt>
                <c:pt idx="1625">
                  <c:v>17.274623160000001</c:v>
                </c:pt>
                <c:pt idx="1626">
                  <c:v>16.972901405999998</c:v>
                </c:pt>
                <c:pt idx="1627">
                  <c:v>16.752653603999999</c:v>
                </c:pt>
                <c:pt idx="1628">
                  <c:v>16.461327935</c:v>
                </c:pt>
                <c:pt idx="1629">
                  <c:v>16.194401463999998</c:v>
                </c:pt>
                <c:pt idx="1630">
                  <c:v>15.988615003</c:v>
                </c:pt>
                <c:pt idx="1631">
                  <c:v>15.719853733000001</c:v>
                </c:pt>
                <c:pt idx="1632">
                  <c:v>15.508889368</c:v>
                </c:pt>
                <c:pt idx="1633">
                  <c:v>15.233064475999999</c:v>
                </c:pt>
                <c:pt idx="1634">
                  <c:v>15.020210721</c:v>
                </c:pt>
                <c:pt idx="1635">
                  <c:v>14.740364714</c:v>
                </c:pt>
                <c:pt idx="1636">
                  <c:v>14.471942146</c:v>
                </c:pt>
                <c:pt idx="1637">
                  <c:v>14.277562626</c:v>
                </c:pt>
                <c:pt idx="1638">
                  <c:v>14.740364714</c:v>
                </c:pt>
                <c:pt idx="1639">
                  <c:v>13.673882001999999</c:v>
                </c:pt>
                <c:pt idx="1640">
                  <c:v>14.740364714</c:v>
                </c:pt>
                <c:pt idx="1641">
                  <c:v>13.537480863000001</c:v>
                </c:pt>
                <c:pt idx="1642">
                  <c:v>13.34678742</c:v>
                </c:pt>
                <c:pt idx="1643">
                  <c:v>13.221549810999999</c:v>
                </c:pt>
                <c:pt idx="1644">
                  <c:v>13.030613515000001</c:v>
                </c:pt>
                <c:pt idx="1645">
                  <c:v>12.851354854</c:v>
                </c:pt>
                <c:pt idx="1646">
                  <c:v>12.723912553</c:v>
                </c:pt>
                <c:pt idx="1647">
                  <c:v>12.539736470999999</c:v>
                </c:pt>
                <c:pt idx="1648">
                  <c:v>12.409269023</c:v>
                </c:pt>
                <c:pt idx="1649">
                  <c:v>12.225862972</c:v>
                </c:pt>
                <c:pt idx="1650">
                  <c:v>12.114198701999999</c:v>
                </c:pt>
                <c:pt idx="1651">
                  <c:v>11.948632423999999</c:v>
                </c:pt>
                <c:pt idx="1652">
                  <c:v>11.799161858</c:v>
                </c:pt>
                <c:pt idx="1653">
                  <c:v>11.719529507000001</c:v>
                </c:pt>
                <c:pt idx="1654">
                  <c:v>11.596274477</c:v>
                </c:pt>
                <c:pt idx="1655">
                  <c:v>11.535093463999999</c:v>
                </c:pt>
                <c:pt idx="1656">
                  <c:v>11.432371374000001</c:v>
                </c:pt>
                <c:pt idx="1657">
                  <c:v>11.388541440999999</c:v>
                </c:pt>
                <c:pt idx="1658">
                  <c:v>11.294472923000001</c:v>
                </c:pt>
                <c:pt idx="1659">
                  <c:v>11.256271354000001</c:v>
                </c:pt>
                <c:pt idx="1660">
                  <c:v>11.152489288</c:v>
                </c:pt>
                <c:pt idx="1661">
                  <c:v>11.056805707000001</c:v>
                </c:pt>
                <c:pt idx="1662">
                  <c:v>11.006244496000001</c:v>
                </c:pt>
                <c:pt idx="1663">
                  <c:v>10.904703843</c:v>
                </c:pt>
                <c:pt idx="1664">
                  <c:v>10.853438102</c:v>
                </c:pt>
                <c:pt idx="1665">
                  <c:v>10.764667432</c:v>
                </c:pt>
                <c:pt idx="1666">
                  <c:v>10.74017761</c:v>
                </c:pt>
                <c:pt idx="1667">
                  <c:v>10.676806880999999</c:v>
                </c:pt>
                <c:pt idx="1668">
                  <c:v>10.638232505</c:v>
                </c:pt>
                <c:pt idx="1669">
                  <c:v>10.659056007</c:v>
                </c:pt>
                <c:pt idx="1670">
                  <c:v>10.644128874</c:v>
                </c:pt>
                <c:pt idx="1671">
                  <c:v>10.675635418000001</c:v>
                </c:pt>
                <c:pt idx="1672">
                  <c:v>10.664085279</c:v>
                </c:pt>
                <c:pt idx="1673">
                  <c:v>10.691338098999999</c:v>
                </c:pt>
                <c:pt idx="1674">
                  <c:v>10.673286302999999</c:v>
                </c:pt>
                <c:pt idx="1675">
                  <c:v>10.706982053000001</c:v>
                </c:pt>
                <c:pt idx="1676">
                  <c:v>10.684702593000001</c:v>
                </c:pt>
                <c:pt idx="1677">
                  <c:v>10.674725579</c:v>
                </c:pt>
                <c:pt idx="1678">
                  <c:v>10.715553391</c:v>
                </c:pt>
                <c:pt idx="1679">
                  <c:v>10.721867384999999</c:v>
                </c:pt>
                <c:pt idx="1680">
                  <c:v>10.796876415</c:v>
                </c:pt>
                <c:pt idx="1681">
                  <c:v>10.875388525</c:v>
                </c:pt>
                <c:pt idx="1682">
                  <c:v>10.931027778000001</c:v>
                </c:pt>
                <c:pt idx="1683">
                  <c:v>10.996275277000001</c:v>
                </c:pt>
                <c:pt idx="1684">
                  <c:v>11.112539176</c:v>
                </c:pt>
                <c:pt idx="1685">
                  <c:v>11.195349342</c:v>
                </c:pt>
                <c:pt idx="1686">
                  <c:v>11.195349342</c:v>
                </c:pt>
                <c:pt idx="1687">
                  <c:v>11.314530522</c:v>
                </c:pt>
                <c:pt idx="1688">
                  <c:v>11.393666923</c:v>
                </c:pt>
                <c:pt idx="1689">
                  <c:v>11.505416801999999</c:v>
                </c:pt>
                <c:pt idx="1690">
                  <c:v>11.576059402</c:v>
                </c:pt>
                <c:pt idx="1691">
                  <c:v>11.688860304</c:v>
                </c:pt>
                <c:pt idx="1692">
                  <c:v>11.758547201000001</c:v>
                </c:pt>
                <c:pt idx="1693">
                  <c:v>11.844831347</c:v>
                </c:pt>
                <c:pt idx="1694">
                  <c:v>11.978585627999999</c:v>
                </c:pt>
                <c:pt idx="1695">
                  <c:v>12.095190913</c:v>
                </c:pt>
                <c:pt idx="1696">
                  <c:v>12.256072564</c:v>
                </c:pt>
                <c:pt idx="1697">
                  <c:v>12.396071219</c:v>
                </c:pt>
                <c:pt idx="1698">
                  <c:v>12.712380373</c:v>
                </c:pt>
                <c:pt idx="1699">
                  <c:v>12.815714782000001</c:v>
                </c:pt>
                <c:pt idx="1700">
                  <c:v>12.934629467000001</c:v>
                </c:pt>
                <c:pt idx="1701">
                  <c:v>13.086880461</c:v>
                </c:pt>
                <c:pt idx="1702">
                  <c:v>13.209738155</c:v>
                </c:pt>
                <c:pt idx="1703">
                  <c:v>13.360344406999999</c:v>
                </c:pt>
                <c:pt idx="1704">
                  <c:v>13.516732663999999</c:v>
                </c:pt>
                <c:pt idx="1705">
                  <c:v>13.573952044</c:v>
                </c:pt>
                <c:pt idx="1706">
                  <c:v>13.700354084000001</c:v>
                </c:pt>
                <c:pt idx="1707">
                  <c:v>13.896808492</c:v>
                </c:pt>
                <c:pt idx="1708">
                  <c:v>14.060156697</c:v>
                </c:pt>
                <c:pt idx="1709">
                  <c:v>14.244439972</c:v>
                </c:pt>
                <c:pt idx="1710">
                  <c:v>14.475810491000001</c:v>
                </c:pt>
                <c:pt idx="1711">
                  <c:v>14.687015386000001</c:v>
                </c:pt>
                <c:pt idx="1712">
                  <c:v>14.942582131</c:v>
                </c:pt>
                <c:pt idx="1713">
                  <c:v>15.183504244</c:v>
                </c:pt>
                <c:pt idx="1714">
                  <c:v>15.457370628</c:v>
                </c:pt>
                <c:pt idx="1715">
                  <c:v>15.703941630999999</c:v>
                </c:pt>
                <c:pt idx="1716">
                  <c:v>15.956243657</c:v>
                </c:pt>
                <c:pt idx="1717">
                  <c:v>16.232350063999998</c:v>
                </c:pt>
                <c:pt idx="1718">
                  <c:v>16.478175793999998</c:v>
                </c:pt>
                <c:pt idx="1719">
                  <c:v>16.662169723000002</c:v>
                </c:pt>
                <c:pt idx="1720">
                  <c:v>16.813274424999999</c:v>
                </c:pt>
                <c:pt idx="1721">
                  <c:v>17.002060651000001</c:v>
                </c:pt>
                <c:pt idx="1722">
                  <c:v>17.168762156</c:v>
                </c:pt>
                <c:pt idx="1723">
                  <c:v>17.389192365</c:v>
                </c:pt>
                <c:pt idx="1724">
                  <c:v>17.583964814000002</c:v>
                </c:pt>
                <c:pt idx="1725">
                  <c:v>17.631321648</c:v>
                </c:pt>
                <c:pt idx="1726">
                  <c:v>17.733489872</c:v>
                </c:pt>
                <c:pt idx="1727">
                  <c:v>17.640964552</c:v>
                </c:pt>
                <c:pt idx="1728">
                  <c:v>17.662048816999999</c:v>
                </c:pt>
                <c:pt idx="1729">
                  <c:v>17.640573464999999</c:v>
                </c:pt>
                <c:pt idx="1730">
                  <c:v>17.664979779999999</c:v>
                </c:pt>
                <c:pt idx="1731">
                  <c:v>17.635259705999999</c:v>
                </c:pt>
                <c:pt idx="1732">
                  <c:v>17.611041792000002</c:v>
                </c:pt>
                <c:pt idx="1733">
                  <c:v>17.646854195</c:v>
                </c:pt>
                <c:pt idx="1734">
                  <c:v>17.628295387000001</c:v>
                </c:pt>
                <c:pt idx="1735">
                  <c:v>17.666277611999998</c:v>
                </c:pt>
                <c:pt idx="1736">
                  <c:v>17.719082352000001</c:v>
                </c:pt>
                <c:pt idx="1737">
                  <c:v>17.735956220999999</c:v>
                </c:pt>
                <c:pt idx="1738">
                  <c:v>17.825512708000002</c:v>
                </c:pt>
                <c:pt idx="1739">
                  <c:v>17.674480966000001</c:v>
                </c:pt>
                <c:pt idx="1740">
                  <c:v>17.863703472000001</c:v>
                </c:pt>
                <c:pt idx="1741">
                  <c:v>18.090596114</c:v>
                </c:pt>
                <c:pt idx="1742">
                  <c:v>18.090596114</c:v>
                </c:pt>
                <c:pt idx="1743">
                  <c:v>18.289187074000001</c:v>
                </c:pt>
                <c:pt idx="1744">
                  <c:v>18.515172309</c:v>
                </c:pt>
                <c:pt idx="1745">
                  <c:v>18.711634345</c:v>
                </c:pt>
                <c:pt idx="1746">
                  <c:v>18.661457442</c:v>
                </c:pt>
                <c:pt idx="1747">
                  <c:v>18.854687608999999</c:v>
                </c:pt>
                <c:pt idx="1748">
                  <c:v>18.688754852999999</c:v>
                </c:pt>
                <c:pt idx="1749">
                  <c:v>18.763933140999999</c:v>
                </c:pt>
                <c:pt idx="1750">
                  <c:v>18.808071627</c:v>
                </c:pt>
                <c:pt idx="1751">
                  <c:v>18.905686156000002</c:v>
                </c:pt>
                <c:pt idx="1752">
                  <c:v>18.972760219000001</c:v>
                </c:pt>
                <c:pt idx="1753">
                  <c:v>19.091160239000001</c:v>
                </c:pt>
                <c:pt idx="1754">
                  <c:v>19.177485552</c:v>
                </c:pt>
                <c:pt idx="1755">
                  <c:v>19.322674106000001</c:v>
                </c:pt>
                <c:pt idx="1756">
                  <c:v>19.422555423999999</c:v>
                </c:pt>
                <c:pt idx="1757">
                  <c:v>19.540754035999999</c:v>
                </c:pt>
                <c:pt idx="1758">
                  <c:v>19.693694485999998</c:v>
                </c:pt>
                <c:pt idx="1759">
                  <c:v>19.809263307999998</c:v>
                </c:pt>
                <c:pt idx="1760">
                  <c:v>19.958544127</c:v>
                </c:pt>
                <c:pt idx="1761">
                  <c:v>20.067132350000001</c:v>
                </c:pt>
                <c:pt idx="1762">
                  <c:v>20.226014107000001</c:v>
                </c:pt>
                <c:pt idx="1763">
                  <c:v>20.346459541000002</c:v>
                </c:pt>
                <c:pt idx="1764">
                  <c:v>20.656292243999999</c:v>
                </c:pt>
                <c:pt idx="1765">
                  <c:v>20.809885230999999</c:v>
                </c:pt>
                <c:pt idx="1766">
                  <c:v>21.012199874</c:v>
                </c:pt>
                <c:pt idx="1767">
                  <c:v>21.194230611999998</c:v>
                </c:pt>
                <c:pt idx="1768">
                  <c:v>21.41771043</c:v>
                </c:pt>
                <c:pt idx="1769">
                  <c:v>21.6139823</c:v>
                </c:pt>
                <c:pt idx="1770">
                  <c:v>21.859531072999999</c:v>
                </c:pt>
                <c:pt idx="1771">
                  <c:v>22.065557430999998</c:v>
                </c:pt>
                <c:pt idx="1772">
                  <c:v>22.275977793999999</c:v>
                </c:pt>
                <c:pt idx="1773">
                  <c:v>22.511299699999999</c:v>
                </c:pt>
                <c:pt idx="1774">
                  <c:v>22.543223407999999</c:v>
                </c:pt>
                <c:pt idx="1775">
                  <c:v>22.378631246000001</c:v>
                </c:pt>
                <c:pt idx="1776">
                  <c:v>22.150095231000002</c:v>
                </c:pt>
                <c:pt idx="1777">
                  <c:v>21.997774908</c:v>
                </c:pt>
                <c:pt idx="1778">
                  <c:v>21.788958152999999</c:v>
                </c:pt>
                <c:pt idx="1779">
                  <c:v>21.601269430999999</c:v>
                </c:pt>
                <c:pt idx="1780">
                  <c:v>21.480147773999999</c:v>
                </c:pt>
                <c:pt idx="1781">
                  <c:v>21.311311128</c:v>
                </c:pt>
                <c:pt idx="1782">
                  <c:v>21.205814108999999</c:v>
                </c:pt>
                <c:pt idx="1783">
                  <c:v>21.046349727999999</c:v>
                </c:pt>
                <c:pt idx="1784">
                  <c:v>20.947329111999998</c:v>
                </c:pt>
                <c:pt idx="1785">
                  <c:v>20.787947095</c:v>
                </c:pt>
                <c:pt idx="1786">
                  <c:v>20.699303075</c:v>
                </c:pt>
                <c:pt idx="1787">
                  <c:v>20.540906830000001</c:v>
                </c:pt>
                <c:pt idx="1788">
                  <c:v>20.388288636999999</c:v>
                </c:pt>
                <c:pt idx="1789">
                  <c:v>20.296501141</c:v>
                </c:pt>
                <c:pt idx="1790">
                  <c:v>20.145324989999999</c:v>
                </c:pt>
                <c:pt idx="1791">
                  <c:v>20.052546298999999</c:v>
                </c:pt>
                <c:pt idx="1792">
                  <c:v>19.911647115000001</c:v>
                </c:pt>
                <c:pt idx="1793">
                  <c:v>19.829524078999999</c:v>
                </c:pt>
                <c:pt idx="1794">
                  <c:v>19.703237605000002</c:v>
                </c:pt>
                <c:pt idx="1795">
                  <c:v>19.595572434000001</c:v>
                </c:pt>
                <c:pt idx="1796">
                  <c:v>19.544201737000002</c:v>
                </c:pt>
                <c:pt idx="1797">
                  <c:v>19.457946701000001</c:v>
                </c:pt>
                <c:pt idx="1798">
                  <c:v>19.425594938</c:v>
                </c:pt>
                <c:pt idx="1799">
                  <c:v>19.338914773999999</c:v>
                </c:pt>
                <c:pt idx="1800">
                  <c:v>19.296210393999999</c:v>
                </c:pt>
                <c:pt idx="1801">
                  <c:v>19.193775703</c:v>
                </c:pt>
                <c:pt idx="1802">
                  <c:v>19.152353729000001</c:v>
                </c:pt>
                <c:pt idx="1803">
                  <c:v>19.038321818</c:v>
                </c:pt>
                <c:pt idx="1804">
                  <c:v>18.940398719000001</c:v>
                </c:pt>
                <c:pt idx="1805">
                  <c:v>18.898974106000001</c:v>
                </c:pt>
                <c:pt idx="1806">
                  <c:v>18.811785023999999</c:v>
                </c:pt>
                <c:pt idx="1807">
                  <c:v>18.789422741999999</c:v>
                </c:pt>
                <c:pt idx="1808">
                  <c:v>18.720619456000001</c:v>
                </c:pt>
                <c:pt idx="1809">
                  <c:v>18.706572133000002</c:v>
                </c:pt>
                <c:pt idx="1810">
                  <c:v>18.643243534</c:v>
                </c:pt>
                <c:pt idx="1811">
                  <c:v>18.593809631999999</c:v>
                </c:pt>
                <c:pt idx="1812">
                  <c:v>18.554661197000001</c:v>
                </c:pt>
                <c:pt idx="1813">
                  <c:v>18.549101244999999</c:v>
                </c:pt>
                <c:pt idx="1814">
                  <c:v>18.499890602000001</c:v>
                </c:pt>
                <c:pt idx="1815">
                  <c:v>18.499980471000001</c:v>
                </c:pt>
                <c:pt idx="1816">
                  <c:v>18.443501025</c:v>
                </c:pt>
                <c:pt idx="1817">
                  <c:v>18.451041991</c:v>
                </c:pt>
                <c:pt idx="1818">
                  <c:v>18.451041991</c:v>
                </c:pt>
                <c:pt idx="1819">
                  <c:v>18.402073504000001</c:v>
                </c:pt>
                <c:pt idx="1820">
                  <c:v>18.364921458000001</c:v>
                </c:pt>
                <c:pt idx="1821">
                  <c:v>18.380439754000001</c:v>
                </c:pt>
                <c:pt idx="1822">
                  <c:v>18.357153615000001</c:v>
                </c:pt>
                <c:pt idx="1823">
                  <c:v>18.386282417</c:v>
                </c:pt>
                <c:pt idx="1824">
                  <c:v>18.381215572999999</c:v>
                </c:pt>
                <c:pt idx="1825">
                  <c:v>18.424068942000002</c:v>
                </c:pt>
                <c:pt idx="1826">
                  <c:v>18.441577098</c:v>
                </c:pt>
                <c:pt idx="1827">
                  <c:v>18.499992191</c:v>
                </c:pt>
                <c:pt idx="1828">
                  <c:v>18.509852111000001</c:v>
                </c:pt>
                <c:pt idx="1829">
                  <c:v>18.554987466</c:v>
                </c:pt>
                <c:pt idx="1830">
                  <c:v>18.554611676</c:v>
                </c:pt>
                <c:pt idx="1831">
                  <c:v>18.599233596000001</c:v>
                </c:pt>
                <c:pt idx="1832">
                  <c:v>18.599233596000001</c:v>
                </c:pt>
                <c:pt idx="1833">
                  <c:v>18.603345914999998</c:v>
                </c:pt>
                <c:pt idx="1834">
                  <c:v>18.669937134000001</c:v>
                </c:pt>
                <c:pt idx="1835">
                  <c:v>18.686190463999999</c:v>
                </c:pt>
                <c:pt idx="1836">
                  <c:v>18.719427062000001</c:v>
                </c:pt>
                <c:pt idx="1837">
                  <c:v>18.801637635999999</c:v>
                </c:pt>
                <c:pt idx="1838">
                  <c:v>18.841754820999999</c:v>
                </c:pt>
                <c:pt idx="1839">
                  <c:v>18.930588488000001</c:v>
                </c:pt>
                <c:pt idx="1840">
                  <c:v>18.978741163999999</c:v>
                </c:pt>
                <c:pt idx="1841">
                  <c:v>19.074478556999999</c:v>
                </c:pt>
                <c:pt idx="1842">
                  <c:v>19.124185101999998</c:v>
                </c:pt>
                <c:pt idx="1843">
                  <c:v>19.177855635</c:v>
                </c:pt>
                <c:pt idx="1844">
                  <c:v>19.273382119000001</c:v>
                </c:pt>
                <c:pt idx="1845">
                  <c:v>19.334151095999999</c:v>
                </c:pt>
                <c:pt idx="1846">
                  <c:v>19.431884148999998</c:v>
                </c:pt>
                <c:pt idx="1847">
                  <c:v>19.492438868000001</c:v>
                </c:pt>
                <c:pt idx="1848">
                  <c:v>19.593326007000002</c:v>
                </c:pt>
                <c:pt idx="1849">
                  <c:v>19.662091424</c:v>
                </c:pt>
                <c:pt idx="1850">
                  <c:v>19.783366309000002</c:v>
                </c:pt>
                <c:pt idx="1851">
                  <c:v>19.864316359</c:v>
                </c:pt>
                <c:pt idx="1852">
                  <c:v>19.966257188</c:v>
                </c:pt>
                <c:pt idx="1853">
                  <c:v>20.112469788999999</c:v>
                </c:pt>
                <c:pt idx="1854">
                  <c:v>20.385841548999998</c:v>
                </c:pt>
                <c:pt idx="1855">
                  <c:v>20.508746008999999</c:v>
                </c:pt>
                <c:pt idx="1856">
                  <c:v>20.665106517000002</c:v>
                </c:pt>
                <c:pt idx="1857">
                  <c:v>20.778817586999999</c:v>
                </c:pt>
                <c:pt idx="1858">
                  <c:v>20.894034942000001</c:v>
                </c:pt>
                <c:pt idx="1859">
                  <c:v>21.048683917000002</c:v>
                </c:pt>
                <c:pt idx="1860">
                  <c:v>21.048683917000002</c:v>
                </c:pt>
                <c:pt idx="1861">
                  <c:v>21.170450194000001</c:v>
                </c:pt>
                <c:pt idx="1862">
                  <c:v>21.331870104</c:v>
                </c:pt>
                <c:pt idx="1863">
                  <c:v>21.469081101</c:v>
                </c:pt>
                <c:pt idx="1864">
                  <c:v>21.644161043</c:v>
                </c:pt>
                <c:pt idx="1865">
                  <c:v>21.790866441999999</c:v>
                </c:pt>
                <c:pt idx="1866">
                  <c:v>21.989634207999998</c:v>
                </c:pt>
                <c:pt idx="1867">
                  <c:v>22.146969609999999</c:v>
                </c:pt>
                <c:pt idx="1868">
                  <c:v>22.318382927999998</c:v>
                </c:pt>
                <c:pt idx="1869">
                  <c:v>22.53064247</c:v>
                </c:pt>
                <c:pt idx="1870">
                  <c:v>22.707092722999999</c:v>
                </c:pt>
                <c:pt idx="1871">
                  <c:v>22.913788887999999</c:v>
                </c:pt>
                <c:pt idx="1872">
                  <c:v>22.921272289000001</c:v>
                </c:pt>
                <c:pt idx="1873">
                  <c:v>22.729843375000002</c:v>
                </c:pt>
                <c:pt idx="1874">
                  <c:v>22.479032824000001</c:v>
                </c:pt>
                <c:pt idx="1875">
                  <c:v>22.233775933</c:v>
                </c:pt>
                <c:pt idx="1876">
                  <c:v>22.055577118999999</c:v>
                </c:pt>
                <c:pt idx="1877">
                  <c:v>21.825162344999999</c:v>
                </c:pt>
                <c:pt idx="1878">
                  <c:v>21.657840887999999</c:v>
                </c:pt>
                <c:pt idx="1879">
                  <c:v>21.440711236999999</c:v>
                </c:pt>
                <c:pt idx="1880">
                  <c:v>21.296174070999999</c:v>
                </c:pt>
                <c:pt idx="1881">
                  <c:v>21.098498210999999</c:v>
                </c:pt>
                <c:pt idx="1882">
                  <c:v>20.974293393</c:v>
                </c:pt>
                <c:pt idx="1883">
                  <c:v>20.791831153</c:v>
                </c:pt>
                <c:pt idx="1884">
                  <c:v>20.625687119999998</c:v>
                </c:pt>
                <c:pt idx="1885">
                  <c:v>20.511163778</c:v>
                </c:pt>
                <c:pt idx="1886">
                  <c:v>20.346190514</c:v>
                </c:pt>
                <c:pt idx="1887">
                  <c:v>20.222354354</c:v>
                </c:pt>
                <c:pt idx="1888">
                  <c:v>20.053078341999999</c:v>
                </c:pt>
                <c:pt idx="1889">
                  <c:v>19.939906267000001</c:v>
                </c:pt>
                <c:pt idx="1890">
                  <c:v>19.773513653999998</c:v>
                </c:pt>
                <c:pt idx="1891">
                  <c:v>19.623575161000002</c:v>
                </c:pt>
                <c:pt idx="1892">
                  <c:v>19.541920111</c:v>
                </c:pt>
                <c:pt idx="1893">
                  <c:v>19.414857056999999</c:v>
                </c:pt>
                <c:pt idx="1894">
                  <c:v>19.352950126</c:v>
                </c:pt>
                <c:pt idx="1895">
                  <c:v>19.245290708999999</c:v>
                </c:pt>
                <c:pt idx="1896">
                  <c:v>19.192155519</c:v>
                </c:pt>
                <c:pt idx="1897">
                  <c:v>19.094187158</c:v>
                </c:pt>
                <c:pt idx="1898">
                  <c:v>19.061062078999999</c:v>
                </c:pt>
                <c:pt idx="1899">
                  <c:v>18.975041067999999</c:v>
                </c:pt>
                <c:pt idx="1900">
                  <c:v>18.898173635999999</c:v>
                </c:pt>
                <c:pt idx="1901">
                  <c:v>18.872635732999999</c:v>
                </c:pt>
                <c:pt idx="1902">
                  <c:v>18.802720053000002</c:v>
                </c:pt>
                <c:pt idx="1903">
                  <c:v>18.782209064</c:v>
                </c:pt>
                <c:pt idx="1904">
                  <c:v>18.718885337</c:v>
                </c:pt>
                <c:pt idx="1905">
                  <c:v>18.713158821</c:v>
                </c:pt>
                <c:pt idx="1906">
                  <c:v>18.667567687999998</c:v>
                </c:pt>
                <c:pt idx="1907">
                  <c:v>18.636768131</c:v>
                </c:pt>
                <c:pt idx="1908">
                  <c:v>18.670079367</c:v>
                </c:pt>
                <c:pt idx="1909">
                  <c:v>18.672974837999998</c:v>
                </c:pt>
                <c:pt idx="1910">
                  <c:v>18.727591225000001</c:v>
                </c:pt>
                <c:pt idx="1911">
                  <c:v>18.749196505</c:v>
                </c:pt>
                <c:pt idx="1912">
                  <c:v>18.814566771999999</c:v>
                </c:pt>
                <c:pt idx="1913">
                  <c:v>18.842930965000001</c:v>
                </c:pt>
                <c:pt idx="1914">
                  <c:v>18.869322410999999</c:v>
                </c:pt>
                <c:pt idx="1915">
                  <c:v>18.947389484999999</c:v>
                </c:pt>
                <c:pt idx="1916">
                  <c:v>18.982385921999999</c:v>
                </c:pt>
                <c:pt idx="1917">
                  <c:v>19.061924168000001</c:v>
                </c:pt>
                <c:pt idx="1918">
                  <c:v>19.107643788000001</c:v>
                </c:pt>
                <c:pt idx="1919">
                  <c:v>19.200263573000001</c:v>
                </c:pt>
                <c:pt idx="1920">
                  <c:v>19.267664371999999</c:v>
                </c:pt>
                <c:pt idx="1921">
                  <c:v>19.390296544000002</c:v>
                </c:pt>
                <c:pt idx="1922">
                  <c:v>19.481086523999998</c:v>
                </c:pt>
                <c:pt idx="1923">
                  <c:v>19.591584402999999</c:v>
                </c:pt>
                <c:pt idx="1924">
                  <c:v>19.892306156</c:v>
                </c:pt>
                <c:pt idx="1925">
                  <c:v>20.071069944000001</c:v>
                </c:pt>
                <c:pt idx="1926">
                  <c:v>20.22335721</c:v>
                </c:pt>
                <c:pt idx="1927">
                  <c:v>20.22335721</c:v>
                </c:pt>
                <c:pt idx="1928">
                  <c:v>20.409549967</c:v>
                </c:pt>
                <c:pt idx="1929">
                  <c:v>20.567775653000002</c:v>
                </c:pt>
                <c:pt idx="1930">
                  <c:v>20.725417284999999</c:v>
                </c:pt>
                <c:pt idx="1931">
                  <c:v>20.933004400000002</c:v>
                </c:pt>
                <c:pt idx="1932">
                  <c:v>21.116983307999998</c:v>
                </c:pt>
                <c:pt idx="1933">
                  <c:v>21.337065605999999</c:v>
                </c:pt>
                <c:pt idx="1934">
                  <c:v>21.534077583999998</c:v>
                </c:pt>
                <c:pt idx="1935">
                  <c:v>21.777371962</c:v>
                </c:pt>
                <c:pt idx="1936">
                  <c:v>21.804539348999999</c:v>
                </c:pt>
                <c:pt idx="1937">
                  <c:v>21.607418017000001</c:v>
                </c:pt>
                <c:pt idx="1938">
                  <c:v>21.360811470000002</c:v>
                </c:pt>
                <c:pt idx="1939">
                  <c:v>21.131809217000001</c:v>
                </c:pt>
                <c:pt idx="1940">
                  <c:v>20.968135787000001</c:v>
                </c:pt>
                <c:pt idx="1941">
                  <c:v>20.749793224000001</c:v>
                </c:pt>
                <c:pt idx="1942">
                  <c:v>20.589702644999999</c:v>
                </c:pt>
                <c:pt idx="1943">
                  <c:v>20.367144486000001</c:v>
                </c:pt>
                <c:pt idx="1944">
                  <c:v>20.203302572999998</c:v>
                </c:pt>
                <c:pt idx="1945">
                  <c:v>19.984182709999999</c:v>
                </c:pt>
                <c:pt idx="1946">
                  <c:v>19.777218322</c:v>
                </c:pt>
                <c:pt idx="1947">
                  <c:v>19.643661140999999</c:v>
                </c:pt>
                <c:pt idx="1948">
                  <c:v>19.472686048</c:v>
                </c:pt>
                <c:pt idx="1949">
                  <c:v>19.367965458</c:v>
                </c:pt>
                <c:pt idx="1950">
                  <c:v>19.221658668</c:v>
                </c:pt>
                <c:pt idx="1951">
                  <c:v>19.143567259000001</c:v>
                </c:pt>
                <c:pt idx="1952">
                  <c:v>19.031016158</c:v>
                </c:pt>
                <c:pt idx="1953">
                  <c:v>18.981030077</c:v>
                </c:pt>
                <c:pt idx="1954">
                  <c:v>18.879792524999999</c:v>
                </c:pt>
                <c:pt idx="1955">
                  <c:v>18.796909144000001</c:v>
                </c:pt>
                <c:pt idx="1956">
                  <c:v>18.768380238999999</c:v>
                </c:pt>
                <c:pt idx="1957">
                  <c:v>18.694254528999998</c:v>
                </c:pt>
                <c:pt idx="1958">
                  <c:v>18.666904079999998</c:v>
                </c:pt>
                <c:pt idx="1959">
                  <c:v>18.595221939000002</c:v>
                </c:pt>
                <c:pt idx="1960">
                  <c:v>18.573063512000001</c:v>
                </c:pt>
                <c:pt idx="1961">
                  <c:v>18.509437378000001</c:v>
                </c:pt>
                <c:pt idx="1962">
                  <c:v>18.454475878</c:v>
                </c:pt>
                <c:pt idx="1963">
                  <c:v>18.468069799999999</c:v>
                </c:pt>
                <c:pt idx="1964">
                  <c:v>18.445747397000002</c:v>
                </c:pt>
                <c:pt idx="1965">
                  <c:v>18.488980895000001</c:v>
                </c:pt>
                <c:pt idx="1966">
                  <c:v>18.498219746</c:v>
                </c:pt>
                <c:pt idx="1967">
                  <c:v>18.560364881000002</c:v>
                </c:pt>
                <c:pt idx="1968">
                  <c:v>18.583783858</c:v>
                </c:pt>
                <c:pt idx="1969">
                  <c:v>18.651823389</c:v>
                </c:pt>
                <c:pt idx="1970">
                  <c:v>18.672854651000002</c:v>
                </c:pt>
                <c:pt idx="1971">
                  <c:v>18.693266168000001</c:v>
                </c:pt>
                <c:pt idx="1972">
                  <c:v>18.759064147</c:v>
                </c:pt>
                <c:pt idx="1973">
                  <c:v>18.785043441999999</c:v>
                </c:pt>
                <c:pt idx="1974">
                  <c:v>18.853689419999998</c:v>
                </c:pt>
                <c:pt idx="1975">
                  <c:v>18.891323213</c:v>
                </c:pt>
                <c:pt idx="1976">
                  <c:v>18.979316169000001</c:v>
                </c:pt>
                <c:pt idx="1977">
                  <c:v>19.040250963999998</c:v>
                </c:pt>
                <c:pt idx="1978">
                  <c:v>19.115306485000001</c:v>
                </c:pt>
                <c:pt idx="1979">
                  <c:v>19.251788951999998</c:v>
                </c:pt>
                <c:pt idx="1980">
                  <c:v>19.364261781</c:v>
                </c:pt>
                <c:pt idx="1981">
                  <c:v>19.517991253999998</c:v>
                </c:pt>
                <c:pt idx="1982">
                  <c:v>19.648821094999999</c:v>
                </c:pt>
                <c:pt idx="1983">
                  <c:v>19.810614266000002</c:v>
                </c:pt>
                <c:pt idx="1984">
                  <c:v>19.948768229999999</c:v>
                </c:pt>
                <c:pt idx="1985">
                  <c:v>20.122438873</c:v>
                </c:pt>
                <c:pt idx="1986">
                  <c:v>20.255041770999998</c:v>
                </c:pt>
                <c:pt idx="1987">
                  <c:v>20.394089901000001</c:v>
                </c:pt>
                <c:pt idx="1988">
                  <c:v>20.569043659999998</c:v>
                </c:pt>
                <c:pt idx="1989">
                  <c:v>20.710538891999999</c:v>
                </c:pt>
                <c:pt idx="1990">
                  <c:v>20.893744756</c:v>
                </c:pt>
                <c:pt idx="1991">
                  <c:v>21.054499880000002</c:v>
                </c:pt>
                <c:pt idx="1992">
                  <c:v>21.255082023</c:v>
                </c:pt>
                <c:pt idx="1993">
                  <c:v>21.445188776999998</c:v>
                </c:pt>
                <c:pt idx="1994">
                  <c:v>21.648567287999999</c:v>
                </c:pt>
                <c:pt idx="1995">
                  <c:v>21.899141828000001</c:v>
                </c:pt>
                <c:pt idx="1996">
                  <c:v>22.122399203000001</c:v>
                </c:pt>
                <c:pt idx="1997">
                  <c:v>22.381394883999999</c:v>
                </c:pt>
                <c:pt idx="1998">
                  <c:v>22.608993304999998</c:v>
                </c:pt>
                <c:pt idx="1999">
                  <c:v>22.856961034000001</c:v>
                </c:pt>
                <c:pt idx="2000">
                  <c:v>23.074165913000002</c:v>
                </c:pt>
                <c:pt idx="2001">
                  <c:v>23.32498773</c:v>
                </c:pt>
                <c:pt idx="2002">
                  <c:v>23.544634248000001</c:v>
                </c:pt>
                <c:pt idx="2003">
                  <c:v>23.780993855999998</c:v>
                </c:pt>
                <c:pt idx="2004">
                  <c:v>24.051264680999999</c:v>
                </c:pt>
                <c:pt idx="2005">
                  <c:v>24.313985676000001</c:v>
                </c:pt>
                <c:pt idx="2006">
                  <c:v>24.414955347999999</c:v>
                </c:pt>
                <c:pt idx="2007">
                  <c:v>24.084302765</c:v>
                </c:pt>
                <c:pt idx="2008">
                  <c:v>23.830536681000002</c:v>
                </c:pt>
                <c:pt idx="2009">
                  <c:v>23.523512986</c:v>
                </c:pt>
                <c:pt idx="2010">
                  <c:v>23.220961929000001</c:v>
                </c:pt>
                <c:pt idx="2011">
                  <c:v>22.995739295</c:v>
                </c:pt>
                <c:pt idx="2012">
                  <c:v>22.715494076999999</c:v>
                </c:pt>
                <c:pt idx="2013">
                  <c:v>22.493955505999999</c:v>
                </c:pt>
                <c:pt idx="2014">
                  <c:v>22.211207367</c:v>
                </c:pt>
                <c:pt idx="2015">
                  <c:v>21.986185429999999</c:v>
                </c:pt>
                <c:pt idx="2016">
                  <c:v>21.700856573999999</c:v>
                </c:pt>
                <c:pt idx="2017">
                  <c:v>21.476066101000001</c:v>
                </c:pt>
                <c:pt idx="2018">
                  <c:v>21.191283751</c:v>
                </c:pt>
                <c:pt idx="2019">
                  <c:v>20.921826204999999</c:v>
                </c:pt>
                <c:pt idx="2020">
                  <c:v>20.731411457</c:v>
                </c:pt>
                <c:pt idx="2021">
                  <c:v>20.496052436999999</c:v>
                </c:pt>
                <c:pt idx="2022">
                  <c:v>20.331212483000002</c:v>
                </c:pt>
                <c:pt idx="2023">
                  <c:v>20.125761797999999</c:v>
                </c:pt>
                <c:pt idx="2024">
                  <c:v>19.982396698999999</c:v>
                </c:pt>
                <c:pt idx="2025">
                  <c:v>19.783515309999999</c:v>
                </c:pt>
                <c:pt idx="2026">
                  <c:v>19.591828619000001</c:v>
                </c:pt>
                <c:pt idx="2027">
                  <c:v>19.457234103000001</c:v>
                </c:pt>
                <c:pt idx="2028">
                  <c:v>19.263006321999999</c:v>
                </c:pt>
                <c:pt idx="2029">
                  <c:v>19.125060503</c:v>
                </c:pt>
                <c:pt idx="2030">
                  <c:v>18.936634798</c:v>
                </c:pt>
                <c:pt idx="2031">
                  <c:v>18.804329053</c:v>
                </c:pt>
                <c:pt idx="2032">
                  <c:v>18.629974079</c:v>
                </c:pt>
                <c:pt idx="2033">
                  <c:v>18.524758978000001</c:v>
                </c:pt>
                <c:pt idx="2034">
                  <c:v>18.380099729000001</c:v>
                </c:pt>
                <c:pt idx="2035">
                  <c:v>18.253782825999998</c:v>
                </c:pt>
                <c:pt idx="2036">
                  <c:v>18.203799407999998</c:v>
                </c:pt>
                <c:pt idx="2037">
                  <c:v>18.123947950000002</c:v>
                </c:pt>
                <c:pt idx="2038">
                  <c:v>18.099007619000002</c:v>
                </c:pt>
                <c:pt idx="2039">
                  <c:v>18.050988135000001</c:v>
                </c:pt>
                <c:pt idx="2040">
                  <c:v>18.059326268</c:v>
                </c:pt>
                <c:pt idx="2041">
                  <c:v>18.025320711999999</c:v>
                </c:pt>
                <c:pt idx="2042">
                  <c:v>17.993748962000002</c:v>
                </c:pt>
                <c:pt idx="2043">
                  <c:v>18.026946153000001</c:v>
                </c:pt>
                <c:pt idx="2044">
                  <c:v>18.012393202999998</c:v>
                </c:pt>
                <c:pt idx="2045">
                  <c:v>18.046531638000001</c:v>
                </c:pt>
                <c:pt idx="2046">
                  <c:v>18.038707372000001</c:v>
                </c:pt>
                <c:pt idx="2047">
                  <c:v>18.083266424000001</c:v>
                </c:pt>
                <c:pt idx="2048">
                  <c:v>18.100773261000001</c:v>
                </c:pt>
                <c:pt idx="2049">
                  <c:v>18.182353059</c:v>
                </c:pt>
                <c:pt idx="2050">
                  <c:v>18.240348925999999</c:v>
                </c:pt>
                <c:pt idx="2051">
                  <c:v>18.317792043000001</c:v>
                </c:pt>
                <c:pt idx="2052">
                  <c:v>18.449003456</c:v>
                </c:pt>
                <c:pt idx="2053">
                  <c:v>18.555131385999999</c:v>
                </c:pt>
                <c:pt idx="2054">
                  <c:v>18.695534272</c:v>
                </c:pt>
                <c:pt idx="2055">
                  <c:v>18.809596084999999</c:v>
                </c:pt>
                <c:pt idx="2056">
                  <c:v>18.951111127000001</c:v>
                </c:pt>
                <c:pt idx="2057">
                  <c:v>19.060779517</c:v>
                </c:pt>
                <c:pt idx="2058">
                  <c:v>19.174775735000001</c:v>
                </c:pt>
                <c:pt idx="2059">
                  <c:v>19.333766180000001</c:v>
                </c:pt>
                <c:pt idx="2060">
                  <c:v>19.473770392999999</c:v>
                </c:pt>
                <c:pt idx="2061">
                  <c:v>19.659730840000002</c:v>
                </c:pt>
                <c:pt idx="2062">
                  <c:v>19.910516906000002</c:v>
                </c:pt>
                <c:pt idx="2063">
                  <c:v>19.983718540000002</c:v>
                </c:pt>
                <c:pt idx="2064">
                  <c:v>20.037059550999999</c:v>
                </c:pt>
                <c:pt idx="2065">
                  <c:v>20.149974006000001</c:v>
                </c:pt>
                <c:pt idx="2066">
                  <c:v>20.235793083000001</c:v>
                </c:pt>
                <c:pt idx="2067">
                  <c:v>20.342871646999999</c:v>
                </c:pt>
                <c:pt idx="2068">
                  <c:v>20.561319248</c:v>
                </c:pt>
                <c:pt idx="2069">
                  <c:v>20.603148497999999</c:v>
                </c:pt>
                <c:pt idx="2070">
                  <c:v>20.687743076</c:v>
                </c:pt>
                <c:pt idx="2071">
                  <c:v>20.833011518999999</c:v>
                </c:pt>
                <c:pt idx="2072">
                  <c:v>20.887173187999998</c:v>
                </c:pt>
                <c:pt idx="2073">
                  <c:v>20.946197917999999</c:v>
                </c:pt>
                <c:pt idx="2074">
                  <c:v>21.062840842</c:v>
                </c:pt>
                <c:pt idx="2075">
                  <c:v>21.062840842</c:v>
                </c:pt>
                <c:pt idx="2076">
                  <c:v>21.146292602999999</c:v>
                </c:pt>
                <c:pt idx="2077">
                  <c:v>21.196247859</c:v>
                </c:pt>
                <c:pt idx="2078">
                  <c:v>21.234415454000001</c:v>
                </c:pt>
                <c:pt idx="2079">
                  <c:v>21.323164909999999</c:v>
                </c:pt>
                <c:pt idx="2080">
                  <c:v>21.395164385000001</c:v>
                </c:pt>
                <c:pt idx="2081">
                  <c:v>21.516836943000001</c:v>
                </c:pt>
                <c:pt idx="2082">
                  <c:v>21.603776442000001</c:v>
                </c:pt>
                <c:pt idx="2083">
                  <c:v>21.700156105000001</c:v>
                </c:pt>
                <c:pt idx="2084">
                  <c:v>21.839228579</c:v>
                </c:pt>
                <c:pt idx="2085">
                  <c:v>21.944931991000001</c:v>
                </c:pt>
                <c:pt idx="2086">
                  <c:v>22.093987027000001</c:v>
                </c:pt>
                <c:pt idx="2087">
                  <c:v>22.217534578999999</c:v>
                </c:pt>
                <c:pt idx="2088">
                  <c:v>22.394461735</c:v>
                </c:pt>
                <c:pt idx="2089">
                  <c:v>22.558466866</c:v>
                </c:pt>
                <c:pt idx="2090">
                  <c:v>22.738245029000002</c:v>
                </c:pt>
                <c:pt idx="2091">
                  <c:v>22.972031596000001</c:v>
                </c:pt>
                <c:pt idx="2092">
                  <c:v>23.190354465999999</c:v>
                </c:pt>
                <c:pt idx="2093">
                  <c:v>23.452709987999999</c:v>
                </c:pt>
                <c:pt idx="2094">
                  <c:v>23.711503585999999</c:v>
                </c:pt>
                <c:pt idx="2095">
                  <c:v>24.007729028</c:v>
                </c:pt>
                <c:pt idx="2096">
                  <c:v>24.035565700999999</c:v>
                </c:pt>
                <c:pt idx="2097">
                  <c:v>23.747455381000002</c:v>
                </c:pt>
                <c:pt idx="2098">
                  <c:v>23.392819085999999</c:v>
                </c:pt>
                <c:pt idx="2099">
                  <c:v>23.042406533000001</c:v>
                </c:pt>
                <c:pt idx="2100">
                  <c:v>22.765169448000002</c:v>
                </c:pt>
                <c:pt idx="2101">
                  <c:v>22.425640022</c:v>
                </c:pt>
                <c:pt idx="2102">
                  <c:v>22.151948407999999</c:v>
                </c:pt>
                <c:pt idx="2103">
                  <c:v>21.81920203</c:v>
                </c:pt>
                <c:pt idx="2104">
                  <c:v>21.566684381000002</c:v>
                </c:pt>
                <c:pt idx="2105">
                  <c:v>21.265163057999999</c:v>
                </c:pt>
                <c:pt idx="2106">
                  <c:v>20.980744222999999</c:v>
                </c:pt>
                <c:pt idx="2107">
                  <c:v>20.793057862000001</c:v>
                </c:pt>
                <c:pt idx="2108">
                  <c:v>20.553868502</c:v>
                </c:pt>
                <c:pt idx="2109">
                  <c:v>20.383546467999999</c:v>
                </c:pt>
                <c:pt idx="2110">
                  <c:v>20.166238280999998</c:v>
                </c:pt>
                <c:pt idx="2111">
                  <c:v>20.003548751</c:v>
                </c:pt>
                <c:pt idx="2112">
                  <c:v>19.793430593</c:v>
                </c:pt>
                <c:pt idx="2113">
                  <c:v>19.639154719</c:v>
                </c:pt>
                <c:pt idx="2114">
                  <c:v>19.425040640999999</c:v>
                </c:pt>
                <c:pt idx="2115">
                  <c:v>19.236341909</c:v>
                </c:pt>
                <c:pt idx="2116">
                  <c:v>19.115103729000001</c:v>
                </c:pt>
                <c:pt idx="2117">
                  <c:v>18.952389269000001</c:v>
                </c:pt>
                <c:pt idx="2118">
                  <c:v>18.851676557000001</c:v>
                </c:pt>
                <c:pt idx="2119">
                  <c:v>18.717082199</c:v>
                </c:pt>
                <c:pt idx="2120">
                  <c:v>18.648796945000001</c:v>
                </c:pt>
                <c:pt idx="2121">
                  <c:v>18.542439835</c:v>
                </c:pt>
                <c:pt idx="2122">
                  <c:v>18.450233989000001</c:v>
                </c:pt>
                <c:pt idx="2123">
                  <c:v>18.431859357</c:v>
                </c:pt>
                <c:pt idx="2124">
                  <c:v>18.374155139999999</c:v>
                </c:pt>
                <c:pt idx="2125">
                  <c:v>18.367005313</c:v>
                </c:pt>
                <c:pt idx="2126">
                  <c:v>18.320185275</c:v>
                </c:pt>
                <c:pt idx="2127">
                  <c:v>18.311522792000002</c:v>
                </c:pt>
                <c:pt idx="2128">
                  <c:v>18.252493562000002</c:v>
                </c:pt>
                <c:pt idx="2129">
                  <c:v>18.242482984999999</c:v>
                </c:pt>
                <c:pt idx="2130">
                  <c:v>18.187588657999999</c:v>
                </c:pt>
                <c:pt idx="2131">
                  <c:v>18.137305649999998</c:v>
                </c:pt>
                <c:pt idx="2132">
                  <c:v>18.153468197999999</c:v>
                </c:pt>
                <c:pt idx="2133">
                  <c:v>18.135832672999999</c:v>
                </c:pt>
                <c:pt idx="2134">
                  <c:v>18.176129810999999</c:v>
                </c:pt>
                <c:pt idx="2135">
                  <c:v>18.184881090000001</c:v>
                </c:pt>
                <c:pt idx="2136">
                  <c:v>18.246775604</c:v>
                </c:pt>
                <c:pt idx="2137">
                  <c:v>18.271281123000001</c:v>
                </c:pt>
                <c:pt idx="2138">
                  <c:v>18.301332603999999</c:v>
                </c:pt>
                <c:pt idx="2139">
                  <c:v>18.384148185000001</c:v>
                </c:pt>
                <c:pt idx="2140">
                  <c:v>18.428569182</c:v>
                </c:pt>
                <c:pt idx="2141">
                  <c:v>18.511768694000001</c:v>
                </c:pt>
                <c:pt idx="2142">
                  <c:v>18.655135915999999</c:v>
                </c:pt>
                <c:pt idx="2143">
                  <c:v>18.718450433000001</c:v>
                </c:pt>
                <c:pt idx="2144">
                  <c:v>18.718450433000001</c:v>
                </c:pt>
                <c:pt idx="2145">
                  <c:v>18.82474719</c:v>
                </c:pt>
                <c:pt idx="2146">
                  <c:v>18.901303844000001</c:v>
                </c:pt>
                <c:pt idx="2147">
                  <c:v>18.991292503</c:v>
                </c:pt>
                <c:pt idx="2148">
                  <c:v>19.132567831999999</c:v>
                </c:pt>
                <c:pt idx="2149">
                  <c:v>19.248578312999999</c:v>
                </c:pt>
                <c:pt idx="2150">
                  <c:v>19.406242678000002</c:v>
                </c:pt>
                <c:pt idx="2151">
                  <c:v>19.543763119000001</c:v>
                </c:pt>
                <c:pt idx="2152">
                  <c:v>19.722591034000001</c:v>
                </c:pt>
                <c:pt idx="2153">
                  <c:v>19.873394270999999</c:v>
                </c:pt>
                <c:pt idx="2154">
                  <c:v>20.024837088999998</c:v>
                </c:pt>
                <c:pt idx="2155">
                  <c:v>20.212694293999999</c:v>
                </c:pt>
                <c:pt idx="2156">
                  <c:v>20.365470006999999</c:v>
                </c:pt>
                <c:pt idx="2157">
                  <c:v>20.548790671999999</c:v>
                </c:pt>
                <c:pt idx="2158">
                  <c:v>20.702666224000001</c:v>
                </c:pt>
                <c:pt idx="2159">
                  <c:v>20.888428793999999</c:v>
                </c:pt>
                <c:pt idx="2160">
                  <c:v>21.051546084999998</c:v>
                </c:pt>
                <c:pt idx="2161">
                  <c:v>21.257942148000001</c:v>
                </c:pt>
                <c:pt idx="2162">
                  <c:v>21.435797219000001</c:v>
                </c:pt>
                <c:pt idx="2163">
                  <c:v>21.634240249000001</c:v>
                </c:pt>
                <c:pt idx="2164">
                  <c:v>21.878012314999999</c:v>
                </c:pt>
                <c:pt idx="2165">
                  <c:v>22.090546032999999</c:v>
                </c:pt>
                <c:pt idx="2166">
                  <c:v>22.342324054999999</c:v>
                </c:pt>
                <c:pt idx="2167">
                  <c:v>22.561455630000001</c:v>
                </c:pt>
                <c:pt idx="2168">
                  <c:v>22.809466918999998</c:v>
                </c:pt>
                <c:pt idx="2169">
                  <c:v>23.023427097999999</c:v>
                </c:pt>
                <c:pt idx="2170">
                  <c:v>23.242699359</c:v>
                </c:pt>
                <c:pt idx="2171">
                  <c:v>23.504462794999998</c:v>
                </c:pt>
                <c:pt idx="2172">
                  <c:v>23.732896968999999</c:v>
                </c:pt>
                <c:pt idx="2173">
                  <c:v>24.000497133</c:v>
                </c:pt>
                <c:pt idx="2174">
                  <c:v>24.045427596</c:v>
                </c:pt>
                <c:pt idx="2175">
                  <c:v>23.859897122</c:v>
                </c:pt>
                <c:pt idx="2176">
                  <c:v>23.618872559</c:v>
                </c:pt>
                <c:pt idx="2177">
                  <c:v>23.448871782000001</c:v>
                </c:pt>
                <c:pt idx="2178">
                  <c:v>23.233526492999999</c:v>
                </c:pt>
                <c:pt idx="2179">
                  <c:v>23.022558075999999</c:v>
                </c:pt>
                <c:pt idx="2180">
                  <c:v>22.883484152000001</c:v>
                </c:pt>
                <c:pt idx="2181">
                  <c:v>22.693917544000001</c:v>
                </c:pt>
                <c:pt idx="2182">
                  <c:v>22.564367496999999</c:v>
                </c:pt>
                <c:pt idx="2183">
                  <c:v>22.373839848999999</c:v>
                </c:pt>
                <c:pt idx="2184">
                  <c:v>22.246034760000001</c:v>
                </c:pt>
                <c:pt idx="2185">
                  <c:v>22.048414479000002</c:v>
                </c:pt>
                <c:pt idx="2186">
                  <c:v>21.852606105</c:v>
                </c:pt>
                <c:pt idx="2187">
                  <c:v>21.718050545000001</c:v>
                </c:pt>
                <c:pt idx="2188">
                  <c:v>21.541090851</c:v>
                </c:pt>
                <c:pt idx="2189">
                  <c:v>21.432369696999999</c:v>
                </c:pt>
                <c:pt idx="2190">
                  <c:v>21.277651411000001</c:v>
                </c:pt>
                <c:pt idx="2191">
                  <c:v>21.189820724</c:v>
                </c:pt>
                <c:pt idx="2192">
                  <c:v>21.054577084000002</c:v>
                </c:pt>
                <c:pt idx="2193">
                  <c:v>20.978520370999998</c:v>
                </c:pt>
                <c:pt idx="2194">
                  <c:v>20.859650933000001</c:v>
                </c:pt>
                <c:pt idx="2195">
                  <c:v>20.755893690000001</c:v>
                </c:pt>
                <c:pt idx="2196">
                  <c:v>20.715388338</c:v>
                </c:pt>
                <c:pt idx="2197">
                  <c:v>20.617452326999999</c:v>
                </c:pt>
                <c:pt idx="2198">
                  <c:v>20.584962801</c:v>
                </c:pt>
                <c:pt idx="2199">
                  <c:v>20.502656315999999</c:v>
                </c:pt>
                <c:pt idx="2200">
                  <c:v>20.475745487000001</c:v>
                </c:pt>
                <c:pt idx="2201">
                  <c:v>20.407156757999999</c:v>
                </c:pt>
                <c:pt idx="2202">
                  <c:v>20.346443054000002</c:v>
                </c:pt>
                <c:pt idx="2203">
                  <c:v>20.348358859000001</c:v>
                </c:pt>
                <c:pt idx="2204">
                  <c:v>20.317475159000001</c:v>
                </c:pt>
                <c:pt idx="2205">
                  <c:v>20.348107096</c:v>
                </c:pt>
                <c:pt idx="2206">
                  <c:v>20.341129638999998</c:v>
                </c:pt>
                <c:pt idx="2207">
                  <c:v>20.396593552999999</c:v>
                </c:pt>
                <c:pt idx="2208">
                  <c:v>20.418581033999999</c:v>
                </c:pt>
                <c:pt idx="2209">
                  <c:v>20.510988799</c:v>
                </c:pt>
                <c:pt idx="2210">
                  <c:v>20.565055258000001</c:v>
                </c:pt>
                <c:pt idx="2211">
                  <c:v>20.633011197999998</c:v>
                </c:pt>
                <c:pt idx="2212">
                  <c:v>20.754326957</c:v>
                </c:pt>
                <c:pt idx="2213">
                  <c:v>20.835370124000001</c:v>
                </c:pt>
                <c:pt idx="2214">
                  <c:v>20.957399293999998</c:v>
                </c:pt>
                <c:pt idx="2215">
                  <c:v>21.05028862</c:v>
                </c:pt>
                <c:pt idx="2216">
                  <c:v>21.186258674000001</c:v>
                </c:pt>
                <c:pt idx="2217">
                  <c:v>21.307422187</c:v>
                </c:pt>
                <c:pt idx="2218">
                  <c:v>21.438162500000001</c:v>
                </c:pt>
                <c:pt idx="2219">
                  <c:v>21.627777105</c:v>
                </c:pt>
                <c:pt idx="2220">
                  <c:v>21.796633030999999</c:v>
                </c:pt>
                <c:pt idx="2221">
                  <c:v>22.017567587999999</c:v>
                </c:pt>
                <c:pt idx="2222">
                  <c:v>22.211723067000001</c:v>
                </c:pt>
                <c:pt idx="2223">
                  <c:v>22.442314287999999</c:v>
                </c:pt>
                <c:pt idx="2224">
                  <c:v>22.656321724000001</c:v>
                </c:pt>
                <c:pt idx="2225">
                  <c:v>22.899185768999999</c:v>
                </c:pt>
                <c:pt idx="2226">
                  <c:v>23.118837465999999</c:v>
                </c:pt>
                <c:pt idx="2227">
                  <c:v>23.351414046999999</c:v>
                </c:pt>
                <c:pt idx="2228">
                  <c:v>23.623616052999999</c:v>
                </c:pt>
                <c:pt idx="2229">
                  <c:v>23.874478599</c:v>
                </c:pt>
                <c:pt idx="2230">
                  <c:v>23.930937327999999</c:v>
                </c:pt>
                <c:pt idx="2231">
                  <c:v>23.561956028000001</c:v>
                </c:pt>
                <c:pt idx="2232">
                  <c:v>23.271591636</c:v>
                </c:pt>
                <c:pt idx="2233">
                  <c:v>22.934452678</c:v>
                </c:pt>
                <c:pt idx="2234">
                  <c:v>22.60316615</c:v>
                </c:pt>
                <c:pt idx="2235">
                  <c:v>22.357262608999999</c:v>
                </c:pt>
                <c:pt idx="2236">
                  <c:v>22.062904693</c:v>
                </c:pt>
                <c:pt idx="2237">
                  <c:v>21.843202623</c:v>
                </c:pt>
                <c:pt idx="2238">
                  <c:v>21.574049417000001</c:v>
                </c:pt>
                <c:pt idx="2239">
                  <c:v>21.371567833</c:v>
                </c:pt>
                <c:pt idx="2240">
                  <c:v>21.120847609999998</c:v>
                </c:pt>
                <c:pt idx="2241">
                  <c:v>20.934972824999999</c:v>
                </c:pt>
                <c:pt idx="2242">
                  <c:v>20.692420781999999</c:v>
                </c:pt>
                <c:pt idx="2243">
                  <c:v>20.461799735</c:v>
                </c:pt>
                <c:pt idx="2244">
                  <c:v>20.294384596</c:v>
                </c:pt>
                <c:pt idx="2245">
                  <c:v>20.086291545000002</c:v>
                </c:pt>
                <c:pt idx="2246">
                  <c:v>19.776639210999999</c:v>
                </c:pt>
                <c:pt idx="2247">
                  <c:v>19.776639210999999</c:v>
                </c:pt>
                <c:pt idx="2248">
                  <c:v>19.669479855999999</c:v>
                </c:pt>
                <c:pt idx="2249">
                  <c:v>19.523851802999999</c:v>
                </c:pt>
                <c:pt idx="2250">
                  <c:v>19.387583340999999</c:v>
                </c:pt>
                <c:pt idx="2251">
                  <c:v>19.335691522000001</c:v>
                </c:pt>
                <c:pt idx="2252">
                  <c:v>19.228656501</c:v>
                </c:pt>
                <c:pt idx="2253">
                  <c:v>19.194954330000002</c:v>
                </c:pt>
                <c:pt idx="2254">
                  <c:v>19.107594114000001</c:v>
                </c:pt>
                <c:pt idx="2255">
                  <c:v>19.087276128999999</c:v>
                </c:pt>
                <c:pt idx="2256">
                  <c:v>19.020920061000002</c:v>
                </c:pt>
                <c:pt idx="2257">
                  <c:v>19.025785987999999</c:v>
                </c:pt>
                <c:pt idx="2258">
                  <c:v>18.984929942000001</c:v>
                </c:pt>
                <c:pt idx="2259">
                  <c:v>18.961595518999999</c:v>
                </c:pt>
                <c:pt idx="2260">
                  <c:v>19.010474349999999</c:v>
                </c:pt>
                <c:pt idx="2261">
                  <c:v>19.039465455999999</c:v>
                </c:pt>
                <c:pt idx="2262">
                  <c:v>19.120776323000001</c:v>
                </c:pt>
                <c:pt idx="2263">
                  <c:v>19.180830369999999</c:v>
                </c:pt>
                <c:pt idx="2264">
                  <c:v>19.298066291000001</c:v>
                </c:pt>
                <c:pt idx="2265">
                  <c:v>19.394772651</c:v>
                </c:pt>
                <c:pt idx="2266">
                  <c:v>19.506407561</c:v>
                </c:pt>
                <c:pt idx="2267">
                  <c:v>19.677086042999999</c:v>
                </c:pt>
                <c:pt idx="2268">
                  <c:v>19.819430212</c:v>
                </c:pt>
                <c:pt idx="2269">
                  <c:v>20.003014124</c:v>
                </c:pt>
                <c:pt idx="2270">
                  <c:v>20.160114116999999</c:v>
                </c:pt>
                <c:pt idx="2271">
                  <c:v>20.353053053</c:v>
                </c:pt>
                <c:pt idx="2272">
                  <c:v>20.523764539999998</c:v>
                </c:pt>
                <c:pt idx="2273">
                  <c:v>20.743064863000001</c:v>
                </c:pt>
                <c:pt idx="2274">
                  <c:v>20.942452530000001</c:v>
                </c:pt>
                <c:pt idx="2275">
                  <c:v>21.166183461999999</c:v>
                </c:pt>
                <c:pt idx="2276">
                  <c:v>21.443204433999998</c:v>
                </c:pt>
                <c:pt idx="2277">
                  <c:v>21.718147931000001</c:v>
                </c:pt>
                <c:pt idx="2278">
                  <c:v>21.786949069999999</c:v>
                </c:pt>
                <c:pt idx="2279">
                  <c:v>21.460883601999999</c:v>
                </c:pt>
                <c:pt idx="2280">
                  <c:v>21.210504847999999</c:v>
                </c:pt>
                <c:pt idx="2281">
                  <c:v>20.907925606999999</c:v>
                </c:pt>
                <c:pt idx="2282">
                  <c:v>20.616748338000001</c:v>
                </c:pt>
                <c:pt idx="2283">
                  <c:v>20.410737682000001</c:v>
                </c:pt>
                <c:pt idx="2284">
                  <c:v>20.155066228999999</c:v>
                </c:pt>
                <c:pt idx="2285">
                  <c:v>19.974746348</c:v>
                </c:pt>
                <c:pt idx="2286">
                  <c:v>19.747972037</c:v>
                </c:pt>
                <c:pt idx="2287">
                  <c:v>19.593928676000001</c:v>
                </c:pt>
                <c:pt idx="2288">
                  <c:v>19.403548219000001</c:v>
                </c:pt>
                <c:pt idx="2289">
                  <c:v>19.293536598999999</c:v>
                </c:pt>
                <c:pt idx="2290">
                  <c:v>19.148135177</c:v>
                </c:pt>
                <c:pt idx="2291">
                  <c:v>19.030292334999999</c:v>
                </c:pt>
                <c:pt idx="2292">
                  <c:v>18.987772095</c:v>
                </c:pt>
                <c:pt idx="2293">
                  <c:v>18.914197409</c:v>
                </c:pt>
                <c:pt idx="2294">
                  <c:v>18.904324462000002</c:v>
                </c:pt>
                <c:pt idx="2295">
                  <c:v>18.874005889999999</c:v>
                </c:pt>
                <c:pt idx="2296">
                  <c:v>18.846221760999999</c:v>
                </c:pt>
                <c:pt idx="2297">
                  <c:v>18.821080908999999</c:v>
                </c:pt>
                <c:pt idx="2298">
                  <c:v>18.857770069000001</c:v>
                </c:pt>
                <c:pt idx="2299">
                  <c:v>18.857770069000001</c:v>
                </c:pt>
                <c:pt idx="2300">
                  <c:v>18.857269956</c:v>
                </c:pt>
                <c:pt idx="2301">
                  <c:v>18.915227481999999</c:v>
                </c:pt>
                <c:pt idx="2302">
                  <c:v>18.947868812999999</c:v>
                </c:pt>
                <c:pt idx="2303">
                  <c:v>19.040473272</c:v>
                </c:pt>
                <c:pt idx="2304">
                  <c:v>19.117185377999999</c:v>
                </c:pt>
                <c:pt idx="2305">
                  <c:v>19.255921362999999</c:v>
                </c:pt>
                <c:pt idx="2306">
                  <c:v>19.375022190999999</c:v>
                </c:pt>
                <c:pt idx="2307">
                  <c:v>19.521043544000001</c:v>
                </c:pt>
                <c:pt idx="2308">
                  <c:v>19.725425588</c:v>
                </c:pt>
                <c:pt idx="2309">
                  <c:v>19.913773311</c:v>
                </c:pt>
                <c:pt idx="2310">
                  <c:v>20.144646873999999</c:v>
                </c:pt>
                <c:pt idx="2311">
                  <c:v>20.359490404999999</c:v>
                </c:pt>
                <c:pt idx="2312">
                  <c:v>20.614296106000001</c:v>
                </c:pt>
                <c:pt idx="2313">
                  <c:v>20.852125892</c:v>
                </c:pt>
                <c:pt idx="2314">
                  <c:v>20.816093593000002</c:v>
                </c:pt>
                <c:pt idx="2315">
                  <c:v>20.435985278</c:v>
                </c:pt>
                <c:pt idx="2316">
                  <c:v>19.997893095999999</c:v>
                </c:pt>
                <c:pt idx="2317">
                  <c:v>19.650907728</c:v>
                </c:pt>
                <c:pt idx="2318">
                  <c:v>19.185247200999999</c:v>
                </c:pt>
                <c:pt idx="2319">
                  <c:v>18.701670016000001</c:v>
                </c:pt>
                <c:pt idx="2320">
                  <c:v>18.159814280999999</c:v>
                </c:pt>
                <c:pt idx="2321">
                  <c:v>17.719535587999999</c:v>
                </c:pt>
                <c:pt idx="2322">
                  <c:v>17.215433953000002</c:v>
                </c:pt>
                <c:pt idx="2323">
                  <c:v>16.728176705999999</c:v>
                </c:pt>
                <c:pt idx="2324">
                  <c:v>16.330291375000002</c:v>
                </c:pt>
                <c:pt idx="2325">
                  <c:v>15.865242506</c:v>
                </c:pt>
                <c:pt idx="2326">
                  <c:v>15.478908537000001</c:v>
                </c:pt>
                <c:pt idx="2327">
                  <c:v>15.020890395</c:v>
                </c:pt>
                <c:pt idx="2328">
                  <c:v>14.644090887999999</c:v>
                </c:pt>
                <c:pt idx="2329">
                  <c:v>14.203993897</c:v>
                </c:pt>
                <c:pt idx="2330">
                  <c:v>13.77609408</c:v>
                </c:pt>
                <c:pt idx="2331">
                  <c:v>13.448945868999999</c:v>
                </c:pt>
                <c:pt idx="2332">
                  <c:v>13.072023581</c:v>
                </c:pt>
                <c:pt idx="2333">
                  <c:v>12.78670797</c:v>
                </c:pt>
                <c:pt idx="2334">
                  <c:v>12.454128495000001</c:v>
                </c:pt>
                <c:pt idx="2335">
                  <c:v>12.202435316000001</c:v>
                </c:pt>
                <c:pt idx="2336">
                  <c:v>11.901673411000001</c:v>
                </c:pt>
                <c:pt idx="2337">
                  <c:v>11.675722169</c:v>
                </c:pt>
                <c:pt idx="2338">
                  <c:v>11.393057476999999</c:v>
                </c:pt>
                <c:pt idx="2339">
                  <c:v>11.125240469</c:v>
                </c:pt>
                <c:pt idx="2340">
                  <c:v>10.931225633</c:v>
                </c:pt>
                <c:pt idx="2341">
                  <c:v>10.687020312</c:v>
                </c:pt>
                <c:pt idx="2342">
                  <c:v>10.511893857</c:v>
                </c:pt>
                <c:pt idx="2343">
                  <c:v>10.288788255</c:v>
                </c:pt>
                <c:pt idx="2344">
                  <c:v>10.132231523</c:v>
                </c:pt>
                <c:pt idx="2345">
                  <c:v>9.9353141639999993</c:v>
                </c:pt>
                <c:pt idx="2346">
                  <c:v>9.7543088959999995</c:v>
                </c:pt>
                <c:pt idx="2347">
                  <c:v>9.6583078750000002</c:v>
                </c:pt>
                <c:pt idx="2348">
                  <c:v>9.5285864500000006</c:v>
                </c:pt>
                <c:pt idx="2349">
                  <c:v>9.4707979790000003</c:v>
                </c:pt>
                <c:pt idx="2350">
                  <c:v>9.3765197479999998</c:v>
                </c:pt>
                <c:pt idx="2351">
                  <c:v>9.3406925730000001</c:v>
                </c:pt>
                <c:pt idx="2352">
                  <c:v>9.265715879</c:v>
                </c:pt>
                <c:pt idx="2353">
                  <c:v>9.2441532740000003</c:v>
                </c:pt>
                <c:pt idx="2354">
                  <c:v>9.1719019609999997</c:v>
                </c:pt>
                <c:pt idx="2355">
                  <c:v>9.1095578810000006</c:v>
                </c:pt>
                <c:pt idx="2356">
                  <c:v>9.1067125519999994</c:v>
                </c:pt>
                <c:pt idx="2357">
                  <c:v>9.0654049039999993</c:v>
                </c:pt>
                <c:pt idx="2358">
                  <c:v>9.083189526</c:v>
                </c:pt>
                <c:pt idx="2359">
                  <c:v>9.0739887929999998</c:v>
                </c:pt>
                <c:pt idx="2360">
                  <c:v>9.1256796149999992</c:v>
                </c:pt>
                <c:pt idx="2361">
                  <c:v>9.1576461469999995</c:v>
                </c:pt>
                <c:pt idx="2362">
                  <c:v>9.2074711669999996</c:v>
                </c:pt>
                <c:pt idx="2363">
                  <c:v>9.3246522160000005</c:v>
                </c:pt>
                <c:pt idx="2364">
                  <c:v>9.4207141110000006</c:v>
                </c:pt>
                <c:pt idx="2365">
                  <c:v>9.5679474150000008</c:v>
                </c:pt>
                <c:pt idx="2366">
                  <c:v>9.6885134270000002</c:v>
                </c:pt>
                <c:pt idx="2367">
                  <c:v>9.8504016980000006</c:v>
                </c:pt>
                <c:pt idx="2368">
                  <c:v>9.9850017730000005</c:v>
                </c:pt>
                <c:pt idx="2369">
                  <c:v>10.16012748</c:v>
                </c:pt>
                <c:pt idx="2370">
                  <c:v>10.301862166999999</c:v>
                </c:pt>
                <c:pt idx="2371">
                  <c:v>10.454840464</c:v>
                </c:pt>
                <c:pt idx="2372">
                  <c:v>10.652559437000001</c:v>
                </c:pt>
                <c:pt idx="2373">
                  <c:v>10.828366086000001</c:v>
                </c:pt>
                <c:pt idx="2374">
                  <c:v>11.047989511999999</c:v>
                </c:pt>
                <c:pt idx="2375">
                  <c:v>11.254816149</c:v>
                </c:pt>
                <c:pt idx="2376">
                  <c:v>11.507068832</c:v>
                </c:pt>
                <c:pt idx="2377">
                  <c:v>11.751184964</c:v>
                </c:pt>
                <c:pt idx="2378">
                  <c:v>12.009604467000001</c:v>
                </c:pt>
                <c:pt idx="2379">
                  <c:v>12.315374467</c:v>
                </c:pt>
                <c:pt idx="2380">
                  <c:v>12.604029572</c:v>
                </c:pt>
                <c:pt idx="2381">
                  <c:v>12.920323842</c:v>
                </c:pt>
                <c:pt idx="2382">
                  <c:v>13.212837574</c:v>
                </c:pt>
                <c:pt idx="2383">
                  <c:v>13.527560750999999</c:v>
                </c:pt>
                <c:pt idx="2384">
                  <c:v>13.82380101</c:v>
                </c:pt>
                <c:pt idx="2385">
                  <c:v>14.149859704000001</c:v>
                </c:pt>
                <c:pt idx="2386">
                  <c:v>14.458806398</c:v>
                </c:pt>
                <c:pt idx="2387">
                  <c:v>14.783106482999999</c:v>
                </c:pt>
                <c:pt idx="2388">
                  <c:v>15.152275553999999</c:v>
                </c:pt>
                <c:pt idx="2389">
                  <c:v>15.518058440000001</c:v>
                </c:pt>
                <c:pt idx="2390">
                  <c:v>15.92119493</c:v>
                </c:pt>
                <c:pt idx="2391">
                  <c:v>16.322630443000001</c:v>
                </c:pt>
                <c:pt idx="2392">
                  <c:v>16.753192057</c:v>
                </c:pt>
                <c:pt idx="2393">
                  <c:v>17.186661992000001</c:v>
                </c:pt>
                <c:pt idx="2394">
                  <c:v>17.632507583999999</c:v>
                </c:pt>
                <c:pt idx="2395">
                  <c:v>18.110563638999999</c:v>
                </c:pt>
                <c:pt idx="2396">
                  <c:v>18.5797211</c:v>
                </c:pt>
                <c:pt idx="2397">
                  <c:v>19.066014194000001</c:v>
                </c:pt>
                <c:pt idx="2398">
                  <c:v>19.229231981000002</c:v>
                </c:pt>
                <c:pt idx="2399">
                  <c:v>18.974431593999999</c:v>
                </c:pt>
                <c:pt idx="2400">
                  <c:v>18.66738127</c:v>
                </c:pt>
                <c:pt idx="2401">
                  <c:v>18.438009124000001</c:v>
                </c:pt>
                <c:pt idx="2402">
                  <c:v>18.159956341000001</c:v>
                </c:pt>
                <c:pt idx="2403">
                  <c:v>17.911571999</c:v>
                </c:pt>
                <c:pt idx="2404">
                  <c:v>17.753484846999999</c:v>
                </c:pt>
                <c:pt idx="2405">
                  <c:v>17.56113766</c:v>
                </c:pt>
                <c:pt idx="2406">
                  <c:v>17.451156043000001</c:v>
                </c:pt>
                <c:pt idx="2407">
                  <c:v>17.315236702</c:v>
                </c:pt>
                <c:pt idx="2408">
                  <c:v>17.246650394</c:v>
                </c:pt>
                <c:pt idx="2409">
                  <c:v>17.140781161</c:v>
                </c:pt>
                <c:pt idx="2410">
                  <c:v>17.039691442999999</c:v>
                </c:pt>
                <c:pt idx="2411">
                  <c:v>17.003641769000001</c:v>
                </c:pt>
                <c:pt idx="2412">
                  <c:v>16.921237212000001</c:v>
                </c:pt>
                <c:pt idx="2413">
                  <c:v>16.896510788000001</c:v>
                </c:pt>
                <c:pt idx="2414">
                  <c:v>16.832963636999999</c:v>
                </c:pt>
                <c:pt idx="2415">
                  <c:v>16.82903567</c:v>
                </c:pt>
                <c:pt idx="2416">
                  <c:v>16.797009930000002</c:v>
                </c:pt>
                <c:pt idx="2417">
                  <c:v>16.831993678</c:v>
                </c:pt>
                <c:pt idx="2418">
                  <c:v>16.800590880000001</c:v>
                </c:pt>
                <c:pt idx="2419">
                  <c:v>16.697870735999999</c:v>
                </c:pt>
                <c:pt idx="2420">
                  <c:v>16.674922183</c:v>
                </c:pt>
                <c:pt idx="2421">
                  <c:v>16.628570479</c:v>
                </c:pt>
                <c:pt idx="2422">
                  <c:v>16.648029019999999</c:v>
                </c:pt>
                <c:pt idx="2423">
                  <c:v>16.647767272999999</c:v>
                </c:pt>
                <c:pt idx="2424">
                  <c:v>16.717005512</c:v>
                </c:pt>
                <c:pt idx="2425">
                  <c:v>16.768493071000002</c:v>
                </c:pt>
                <c:pt idx="2426">
                  <c:v>16.850381844000001</c:v>
                </c:pt>
                <c:pt idx="2427">
                  <c:v>17.013903442</c:v>
                </c:pt>
                <c:pt idx="2428">
                  <c:v>17.176026373999999</c:v>
                </c:pt>
                <c:pt idx="2429">
                  <c:v>17.393813128000001</c:v>
                </c:pt>
                <c:pt idx="2430">
                  <c:v>17.603958193</c:v>
                </c:pt>
                <c:pt idx="2431">
                  <c:v>17.864551689999999</c:v>
                </c:pt>
                <c:pt idx="2432">
                  <c:v>18.123562285999999</c:v>
                </c:pt>
                <c:pt idx="2433">
                  <c:v>18.438147413999999</c:v>
                </c:pt>
                <c:pt idx="2434">
                  <c:v>18.753213471999999</c:v>
                </c:pt>
                <c:pt idx="2435">
                  <c:v>19.478519250000002</c:v>
                </c:pt>
                <c:pt idx="2436">
                  <c:v>19.854932191</c:v>
                </c:pt>
                <c:pt idx="2437">
                  <c:v>20.258217369</c:v>
                </c:pt>
                <c:pt idx="2438">
                  <c:v>20.656101646</c:v>
                </c:pt>
                <c:pt idx="2439">
                  <c:v>20.950182754</c:v>
                </c:pt>
                <c:pt idx="2440">
                  <c:v>20.950182754</c:v>
                </c:pt>
                <c:pt idx="2441">
                  <c:v>20.922578165000001</c:v>
                </c:pt>
                <c:pt idx="2442">
                  <c:v>20.915421765000001</c:v>
                </c:pt>
                <c:pt idx="2443">
                  <c:v>20.983201354999999</c:v>
                </c:pt>
                <c:pt idx="2444">
                  <c:v>21.037191236999998</c:v>
                </c:pt>
                <c:pt idx="2445">
                  <c:v>21.164464515999999</c:v>
                </c:pt>
                <c:pt idx="2446">
                  <c:v>21.252619473999999</c:v>
                </c:pt>
                <c:pt idx="2447">
                  <c:v>21.414714801999999</c:v>
                </c:pt>
                <c:pt idx="2448">
                  <c:v>21.596466449000001</c:v>
                </c:pt>
                <c:pt idx="2449">
                  <c:v>21.862351842999999</c:v>
                </c:pt>
                <c:pt idx="2450">
                  <c:v>22.152843933</c:v>
                </c:pt>
                <c:pt idx="2451">
                  <c:v>22.497484182000001</c:v>
                </c:pt>
                <c:pt idx="2452">
                  <c:v>22.903350695</c:v>
                </c:pt>
                <c:pt idx="2453">
                  <c:v>23.332507458999999</c:v>
                </c:pt>
                <c:pt idx="2454">
                  <c:v>23.644241923999999</c:v>
                </c:pt>
                <c:pt idx="2455">
                  <c:v>23.899339395999998</c:v>
                </c:pt>
                <c:pt idx="2456">
                  <c:v>24.211621834999999</c:v>
                </c:pt>
                <c:pt idx="2457">
                  <c:v>24.531506684</c:v>
                </c:pt>
                <c:pt idx="2458">
                  <c:v>24.880012396000001</c:v>
                </c:pt>
                <c:pt idx="2459">
                  <c:v>25.295478608</c:v>
                </c:pt>
                <c:pt idx="2460">
                  <c:v>25.301870408999999</c:v>
                </c:pt>
                <c:pt idx="2461">
                  <c:v>24.764648183999999</c:v>
                </c:pt>
                <c:pt idx="2462">
                  <c:v>24.180090299</c:v>
                </c:pt>
                <c:pt idx="2463">
                  <c:v>23.708907883999998</c:v>
                </c:pt>
                <c:pt idx="2464">
                  <c:v>23.189772700999999</c:v>
                </c:pt>
                <c:pt idx="2465">
                  <c:v>22.774160496</c:v>
                </c:pt>
                <c:pt idx="2466">
                  <c:v>22.298055263999998</c:v>
                </c:pt>
                <c:pt idx="2467">
                  <c:v>21.850361405000001</c:v>
                </c:pt>
                <c:pt idx="2468">
                  <c:v>21.497318188000001</c:v>
                </c:pt>
                <c:pt idx="2469">
                  <c:v>21.090862304000002</c:v>
                </c:pt>
                <c:pt idx="2470">
                  <c:v>20.776993826000002</c:v>
                </c:pt>
                <c:pt idx="2471">
                  <c:v>20.420872081999999</c:v>
                </c:pt>
                <c:pt idx="2472">
                  <c:v>20.158087890000001</c:v>
                </c:pt>
                <c:pt idx="2473">
                  <c:v>19.861545929999998</c:v>
                </c:pt>
                <c:pt idx="2474">
                  <c:v>19.594372177</c:v>
                </c:pt>
                <c:pt idx="2475">
                  <c:v>19.427588224000001</c:v>
                </c:pt>
                <c:pt idx="2476">
                  <c:v>19.233212086000002</c:v>
                </c:pt>
                <c:pt idx="2477">
                  <c:v>19.137461341000002</c:v>
                </c:pt>
                <c:pt idx="2478">
                  <c:v>19.032789809000001</c:v>
                </c:pt>
                <c:pt idx="2479">
                  <c:v>19.012459420999999</c:v>
                </c:pt>
                <c:pt idx="2480">
                  <c:v>18.982959026</c:v>
                </c:pt>
                <c:pt idx="2481">
                  <c:v>19.026911176999999</c:v>
                </c:pt>
                <c:pt idx="2482">
                  <c:v>19.046397850999998</c:v>
                </c:pt>
                <c:pt idx="2483">
                  <c:v>19.090592001000001</c:v>
                </c:pt>
                <c:pt idx="2484">
                  <c:v>19.195741933000001</c:v>
                </c:pt>
                <c:pt idx="2485">
                  <c:v>19.280939648</c:v>
                </c:pt>
                <c:pt idx="2486">
                  <c:v>19.422952000999999</c:v>
                </c:pt>
                <c:pt idx="2487">
                  <c:v>19.553906702999999</c:v>
                </c:pt>
                <c:pt idx="2488">
                  <c:v>19.747480705000001</c:v>
                </c:pt>
                <c:pt idx="2489">
                  <c:v>19.938373451</c:v>
                </c:pt>
                <c:pt idx="2490">
                  <c:v>20.155854356999999</c:v>
                </c:pt>
                <c:pt idx="2491">
                  <c:v>20.43857315</c:v>
                </c:pt>
                <c:pt idx="2492">
                  <c:v>20.715861266000001</c:v>
                </c:pt>
                <c:pt idx="2493">
                  <c:v>21.037902866</c:v>
                </c:pt>
                <c:pt idx="2494">
                  <c:v>21.35207612</c:v>
                </c:pt>
                <c:pt idx="2495">
                  <c:v>21.695061754000001</c:v>
                </c:pt>
                <c:pt idx="2496">
                  <c:v>21.725388406</c:v>
                </c:pt>
                <c:pt idx="2497">
                  <c:v>21.350182464</c:v>
                </c:pt>
                <c:pt idx="2498">
                  <c:v>20.481890680999999</c:v>
                </c:pt>
                <c:pt idx="2499">
                  <c:v>20.146680582999998</c:v>
                </c:pt>
                <c:pt idx="2500">
                  <c:v>19.757439246000001</c:v>
                </c:pt>
                <c:pt idx="2501">
                  <c:v>19.454115357999999</c:v>
                </c:pt>
                <c:pt idx="2502">
                  <c:v>19.100466043000001</c:v>
                </c:pt>
                <c:pt idx="2503">
                  <c:v>19.100466043000001</c:v>
                </c:pt>
                <c:pt idx="2504">
                  <c:v>18.830060165999999</c:v>
                </c:pt>
                <c:pt idx="2505">
                  <c:v>18.521312575</c:v>
                </c:pt>
                <c:pt idx="2506">
                  <c:v>18.241912899999999</c:v>
                </c:pt>
                <c:pt idx="2507">
                  <c:v>18.058086259</c:v>
                </c:pt>
                <c:pt idx="2508">
                  <c:v>17.831736933999998</c:v>
                </c:pt>
                <c:pt idx="2509">
                  <c:v>17.681065515</c:v>
                </c:pt>
                <c:pt idx="2510">
                  <c:v>17.494680340999999</c:v>
                </c:pt>
                <c:pt idx="2511">
                  <c:v>17.372969641000001</c:v>
                </c:pt>
                <c:pt idx="2512">
                  <c:v>17.208524296</c:v>
                </c:pt>
                <c:pt idx="2513">
                  <c:v>17.119817882</c:v>
                </c:pt>
                <c:pt idx="2514">
                  <c:v>16.998524711999998</c:v>
                </c:pt>
                <c:pt idx="2515">
                  <c:v>16.902093816000001</c:v>
                </c:pt>
                <c:pt idx="2516">
                  <c:v>16.884114432000001</c:v>
                </c:pt>
                <c:pt idx="2517">
                  <c:v>16.841390348000001</c:v>
                </c:pt>
                <c:pt idx="2518">
                  <c:v>16.868462258000001</c:v>
                </c:pt>
                <c:pt idx="2519">
                  <c:v>16.873777999000001</c:v>
                </c:pt>
                <c:pt idx="2520">
                  <c:v>16.938685284000002</c:v>
                </c:pt>
                <c:pt idx="2521">
                  <c:v>16.976609655000001</c:v>
                </c:pt>
                <c:pt idx="2522">
                  <c:v>17.023200916</c:v>
                </c:pt>
                <c:pt idx="2523">
                  <c:v>17.126322438999999</c:v>
                </c:pt>
                <c:pt idx="2524">
                  <c:v>17.193876912</c:v>
                </c:pt>
                <c:pt idx="2525">
                  <c:v>17.308180895</c:v>
                </c:pt>
                <c:pt idx="2526">
                  <c:v>17.394765437</c:v>
                </c:pt>
                <c:pt idx="2527">
                  <c:v>17.527337342999999</c:v>
                </c:pt>
                <c:pt idx="2528">
                  <c:v>17.637436365999999</c:v>
                </c:pt>
                <c:pt idx="2529">
                  <c:v>17.801092044000001</c:v>
                </c:pt>
                <c:pt idx="2530">
                  <c:v>17.949728237999999</c:v>
                </c:pt>
                <c:pt idx="2531">
                  <c:v>18.117959488</c:v>
                </c:pt>
                <c:pt idx="2532">
                  <c:v>18.34295444</c:v>
                </c:pt>
                <c:pt idx="2533">
                  <c:v>18.34295444</c:v>
                </c:pt>
                <c:pt idx="2534">
                  <c:v>18.556559744000001</c:v>
                </c:pt>
                <c:pt idx="2535">
                  <c:v>18.816014873</c:v>
                </c:pt>
                <c:pt idx="2536">
                  <c:v>19.345632575</c:v>
                </c:pt>
                <c:pt idx="2537">
                  <c:v>19.612168888999999</c:v>
                </c:pt>
                <c:pt idx="2538">
                  <c:v>19.883935451999999</c:v>
                </c:pt>
                <c:pt idx="2539">
                  <c:v>20.197453263</c:v>
                </c:pt>
                <c:pt idx="2540">
                  <c:v>20.493460832</c:v>
                </c:pt>
                <c:pt idx="2541">
                  <c:v>20.820531199000001</c:v>
                </c:pt>
                <c:pt idx="2542">
                  <c:v>21.131622244999999</c:v>
                </c:pt>
                <c:pt idx="2543">
                  <c:v>21.476450449000001</c:v>
                </c:pt>
                <c:pt idx="2544">
                  <c:v>21.814795207</c:v>
                </c:pt>
                <c:pt idx="2545">
                  <c:v>22.19102702</c:v>
                </c:pt>
                <c:pt idx="2546">
                  <c:v>22.561661471000001</c:v>
                </c:pt>
                <c:pt idx="2547">
                  <c:v>22.955342094999999</c:v>
                </c:pt>
                <c:pt idx="2548">
                  <c:v>23.385354732</c:v>
                </c:pt>
                <c:pt idx="2549">
                  <c:v>23.813442179999999</c:v>
                </c:pt>
                <c:pt idx="2550">
                  <c:v>24.26702976</c:v>
                </c:pt>
                <c:pt idx="2551">
                  <c:v>24.711168601000001</c:v>
                </c:pt>
                <c:pt idx="2552">
                  <c:v>24.890150760000001</c:v>
                </c:pt>
                <c:pt idx="2553">
                  <c:v>24.475390390000001</c:v>
                </c:pt>
                <c:pt idx="2554">
                  <c:v>24.067099603999999</c:v>
                </c:pt>
                <c:pt idx="2555">
                  <c:v>23.745993044999999</c:v>
                </c:pt>
                <c:pt idx="2556">
                  <c:v>23.366769871999999</c:v>
                </c:pt>
                <c:pt idx="2557">
                  <c:v>23.072883193999999</c:v>
                </c:pt>
                <c:pt idx="2558">
                  <c:v>22.730358257999999</c:v>
                </c:pt>
                <c:pt idx="2559">
                  <c:v>22.469962858999999</c:v>
                </c:pt>
                <c:pt idx="2560">
                  <c:v>22.164042526999999</c:v>
                </c:pt>
                <c:pt idx="2561">
                  <c:v>21.938019620999999</c:v>
                </c:pt>
                <c:pt idx="2562">
                  <c:v>21.661240714000002</c:v>
                </c:pt>
                <c:pt idx="2563">
                  <c:v>21.405258957000001</c:v>
                </c:pt>
                <c:pt idx="2564">
                  <c:v>21.227325797999999</c:v>
                </c:pt>
                <c:pt idx="2565">
                  <c:v>21.001113589999999</c:v>
                </c:pt>
                <c:pt idx="2566">
                  <c:v>20.840442616000001</c:v>
                </c:pt>
                <c:pt idx="2567">
                  <c:v>20.629063019</c:v>
                </c:pt>
                <c:pt idx="2568">
                  <c:v>20.479811439999999</c:v>
                </c:pt>
                <c:pt idx="2569">
                  <c:v>20.285580742</c:v>
                </c:pt>
                <c:pt idx="2570">
                  <c:v>20.099029278</c:v>
                </c:pt>
                <c:pt idx="2571">
                  <c:v>19.989615855</c:v>
                </c:pt>
                <c:pt idx="2572">
                  <c:v>19.839066855999999</c:v>
                </c:pt>
                <c:pt idx="2573">
                  <c:v>19.757936919999999</c:v>
                </c:pt>
                <c:pt idx="2574">
                  <c:v>19.642963063</c:v>
                </c:pt>
                <c:pt idx="2575">
                  <c:v>19.604808949999999</c:v>
                </c:pt>
                <c:pt idx="2576">
                  <c:v>19.541028882999999</c:v>
                </c:pt>
                <c:pt idx="2577">
                  <c:v>19.404585313999998</c:v>
                </c:pt>
                <c:pt idx="2578">
                  <c:v>19.505543272000001</c:v>
                </c:pt>
                <c:pt idx="2579">
                  <c:v>19.483995651000001</c:v>
                </c:pt>
                <c:pt idx="2580">
                  <c:v>19.384152422</c:v>
                </c:pt>
                <c:pt idx="2581">
                  <c:v>19.384932589999998</c:v>
                </c:pt>
                <c:pt idx="2582">
                  <c:v>19.571822655999998</c:v>
                </c:pt>
                <c:pt idx="2583">
                  <c:v>19.587012546</c:v>
                </c:pt>
                <c:pt idx="2584">
                  <c:v>19.517168386000002</c:v>
                </c:pt>
                <c:pt idx="2585">
                  <c:v>19.693648012000001</c:v>
                </c:pt>
                <c:pt idx="2586">
                  <c:v>19.745829416999999</c:v>
                </c:pt>
                <c:pt idx="2587">
                  <c:v>19.863546160999999</c:v>
                </c:pt>
                <c:pt idx="2588">
                  <c:v>19.955933180999999</c:v>
                </c:pt>
                <c:pt idx="2589">
                  <c:v>20.101632324000001</c:v>
                </c:pt>
                <c:pt idx="2590">
                  <c:v>20.089144033</c:v>
                </c:pt>
                <c:pt idx="2591">
                  <c:v>20.263102029999999</c:v>
                </c:pt>
                <c:pt idx="2592">
                  <c:v>20.422822868000001</c:v>
                </c:pt>
                <c:pt idx="2593">
                  <c:v>20.772109423</c:v>
                </c:pt>
                <c:pt idx="2594">
                  <c:v>20.966082915000001</c:v>
                </c:pt>
                <c:pt idx="2595">
                  <c:v>21.182523599</c:v>
                </c:pt>
                <c:pt idx="2596">
                  <c:v>21.446801233999999</c:v>
                </c:pt>
                <c:pt idx="2597">
                  <c:v>21.696286441000002</c:v>
                </c:pt>
                <c:pt idx="2598">
                  <c:v>21.986649223000001</c:v>
                </c:pt>
                <c:pt idx="2599">
                  <c:v>22.267346638999999</c:v>
                </c:pt>
                <c:pt idx="2600">
                  <c:v>22.587759043999998</c:v>
                </c:pt>
                <c:pt idx="2601">
                  <c:v>22.605723739999998</c:v>
                </c:pt>
                <c:pt idx="2602">
                  <c:v>22.185915262000002</c:v>
                </c:pt>
                <c:pt idx="2603">
                  <c:v>21.873625797999999</c:v>
                </c:pt>
                <c:pt idx="2604">
                  <c:v>21.520309776000001</c:v>
                </c:pt>
                <c:pt idx="2605">
                  <c:v>21.257802114</c:v>
                </c:pt>
                <c:pt idx="2606">
                  <c:v>20.952214049999998</c:v>
                </c:pt>
                <c:pt idx="2607">
                  <c:v>20.72651681</c:v>
                </c:pt>
                <c:pt idx="2608">
                  <c:v>20.455089585</c:v>
                </c:pt>
                <c:pt idx="2609">
                  <c:v>20.259935216999999</c:v>
                </c:pt>
                <c:pt idx="2610">
                  <c:v>20.033579198000002</c:v>
                </c:pt>
                <c:pt idx="2611">
                  <c:v>19.840115099999998</c:v>
                </c:pt>
                <c:pt idx="2612">
                  <c:v>19.733490799999998</c:v>
                </c:pt>
                <c:pt idx="2613">
                  <c:v>19.608702074</c:v>
                </c:pt>
                <c:pt idx="2614">
                  <c:v>19.564788765999999</c:v>
                </c:pt>
                <c:pt idx="2615">
                  <c:v>19.504076286</c:v>
                </c:pt>
                <c:pt idx="2616">
                  <c:v>19.522381139</c:v>
                </c:pt>
                <c:pt idx="2617">
                  <c:v>19.544470279999999</c:v>
                </c:pt>
                <c:pt idx="2618">
                  <c:v>19.625869583</c:v>
                </c:pt>
                <c:pt idx="2619">
                  <c:v>19.656844710000001</c:v>
                </c:pt>
                <c:pt idx="2620">
                  <c:v>19.985231137</c:v>
                </c:pt>
                <c:pt idx="2621">
                  <c:v>20.243887735000001</c:v>
                </c:pt>
                <c:pt idx="2622">
                  <c:v>20.515894040999999</c:v>
                </c:pt>
                <c:pt idx="2623">
                  <c:v>20.847543700999999</c:v>
                </c:pt>
                <c:pt idx="2624">
                  <c:v>21.189445312</c:v>
                </c:pt>
                <c:pt idx="2625">
                  <c:v>21.586423101000001</c:v>
                </c:pt>
                <c:pt idx="2626">
                  <c:v>22.005277667000001</c:v>
                </c:pt>
                <c:pt idx="2627">
                  <c:v>22.503726523000001</c:v>
                </c:pt>
                <c:pt idx="2628">
                  <c:v>22.394199893</c:v>
                </c:pt>
                <c:pt idx="2629">
                  <c:v>21.531029511</c:v>
                </c:pt>
                <c:pt idx="2630">
                  <c:v>20.672350898000001</c:v>
                </c:pt>
                <c:pt idx="2631">
                  <c:v>19.756471186999999</c:v>
                </c:pt>
                <c:pt idx="2632">
                  <c:v>18.843416275999999</c:v>
                </c:pt>
                <c:pt idx="2633">
                  <c:v>18.029101223000001</c:v>
                </c:pt>
                <c:pt idx="2634">
                  <c:v>17.259629908000001</c:v>
                </c:pt>
                <c:pt idx="2635">
                  <c:v>16.644117504</c:v>
                </c:pt>
                <c:pt idx="2636">
                  <c:v>16.143097395000002</c:v>
                </c:pt>
                <c:pt idx="2637">
                  <c:v>15.621529609</c:v>
                </c:pt>
                <c:pt idx="2638">
                  <c:v>15.056002121000001</c:v>
                </c:pt>
                <c:pt idx="2639">
                  <c:v>14.616740789</c:v>
                </c:pt>
                <c:pt idx="2640">
                  <c:v>14.149172476</c:v>
                </c:pt>
                <c:pt idx="2641">
                  <c:v>13.799393695999999</c:v>
                </c:pt>
                <c:pt idx="2642">
                  <c:v>13.424705407999999</c:v>
                </c:pt>
                <c:pt idx="2643">
                  <c:v>13.111397196</c:v>
                </c:pt>
                <c:pt idx="2644">
                  <c:v>12.764185275000001</c:v>
                </c:pt>
                <c:pt idx="2645">
                  <c:v>12.732026872</c:v>
                </c:pt>
                <c:pt idx="2646">
                  <c:v>12.663514660000001</c:v>
                </c:pt>
                <c:pt idx="2647">
                  <c:v>12.613562478</c:v>
                </c:pt>
                <c:pt idx="2648">
                  <c:v>12.513738124</c:v>
                </c:pt>
                <c:pt idx="2649">
                  <c:v>12.757171281</c:v>
                </c:pt>
                <c:pt idx="2650">
                  <c:v>12.910634219</c:v>
                </c:pt>
                <c:pt idx="2651">
                  <c:v>13.174730350999999</c:v>
                </c:pt>
                <c:pt idx="2652">
                  <c:v>13.480231864</c:v>
                </c:pt>
                <c:pt idx="2653">
                  <c:v>13.876906740000001</c:v>
                </c:pt>
                <c:pt idx="2654">
                  <c:v>14.326755377</c:v>
                </c:pt>
                <c:pt idx="2655">
                  <c:v>14.740891389</c:v>
                </c:pt>
                <c:pt idx="2656">
                  <c:v>15.558058915</c:v>
                </c:pt>
                <c:pt idx="2657">
                  <c:v>16.270648425000001</c:v>
                </c:pt>
                <c:pt idx="2658">
                  <c:v>17.040777519999999</c:v>
                </c:pt>
                <c:pt idx="2659">
                  <c:v>17.873580020999999</c:v>
                </c:pt>
                <c:pt idx="2660">
                  <c:v>18.753628611</c:v>
                </c:pt>
                <c:pt idx="2661">
                  <c:v>19.714425970000001</c:v>
                </c:pt>
                <c:pt idx="2662">
                  <c:v>20.728868477999999</c:v>
                </c:pt>
                <c:pt idx="2663">
                  <c:v>21.857295993000001</c:v>
                </c:pt>
                <c:pt idx="2664">
                  <c:v>22.331329787000001</c:v>
                </c:pt>
                <c:pt idx="2665">
                  <c:v>21.326827865999999</c:v>
                </c:pt>
                <c:pt idx="2666">
                  <c:v>20.734000129999998</c:v>
                </c:pt>
                <c:pt idx="2667">
                  <c:v>20.148415869000001</c:v>
                </c:pt>
                <c:pt idx="2668">
                  <c:v>19.549890688000001</c:v>
                </c:pt>
                <c:pt idx="2669">
                  <c:v>19.122757912000001</c:v>
                </c:pt>
                <c:pt idx="2670">
                  <c:v>18.717497660999999</c:v>
                </c:pt>
                <c:pt idx="2671">
                  <c:v>18.469823697999999</c:v>
                </c:pt>
                <c:pt idx="2672">
                  <c:v>18.270032587999999</c:v>
                </c:pt>
                <c:pt idx="2673">
                  <c:v>18.235504972000001</c:v>
                </c:pt>
                <c:pt idx="2674">
                  <c:v>18.261582482000001</c:v>
                </c:pt>
                <c:pt idx="2675">
                  <c:v>18.405370808000001</c:v>
                </c:pt>
                <c:pt idx="2676">
                  <c:v>18.304268406999999</c:v>
                </c:pt>
                <c:pt idx="2677">
                  <c:v>17.485292955999999</c:v>
                </c:pt>
                <c:pt idx="2678">
                  <c:v>17.186870370000001</c:v>
                </c:pt>
                <c:pt idx="2679">
                  <c:v>16.550798089000001</c:v>
                </c:pt>
                <c:pt idx="2680">
                  <c:v>16.407902521</c:v>
                </c:pt>
                <c:pt idx="2681">
                  <c:v>16.094342468000001</c:v>
                </c:pt>
                <c:pt idx="2682">
                  <c:v>15.85568956</c:v>
                </c:pt>
                <c:pt idx="2683">
                  <c:v>15.763412733999999</c:v>
                </c:pt>
                <c:pt idx="2684">
                  <c:v>15.700014291</c:v>
                </c:pt>
                <c:pt idx="2685">
                  <c:v>15.581532314</c:v>
                </c:pt>
                <c:pt idx="2686">
                  <c:v>15.673286178</c:v>
                </c:pt>
                <c:pt idx="2687">
                  <c:v>16.04751448</c:v>
                </c:pt>
                <c:pt idx="2688">
                  <c:v>16.284810512</c:v>
                </c:pt>
                <c:pt idx="2689">
                  <c:v>16.618221208000001</c:v>
                </c:pt>
                <c:pt idx="2690">
                  <c:v>17.006329780000002</c:v>
                </c:pt>
                <c:pt idx="2691">
                  <c:v>17.309593289999999</c:v>
                </c:pt>
                <c:pt idx="2692">
                  <c:v>18.068497196999999</c:v>
                </c:pt>
                <c:pt idx="2693">
                  <c:v>18.708784166000001</c:v>
                </c:pt>
                <c:pt idx="2694">
                  <c:v>19.424681672999998</c:v>
                </c:pt>
                <c:pt idx="2695">
                  <c:v>20.233462235000001</c:v>
                </c:pt>
                <c:pt idx="2696">
                  <c:v>21.105791478</c:v>
                </c:pt>
                <c:pt idx="2697">
                  <c:v>22.067992942</c:v>
                </c:pt>
                <c:pt idx="2698">
                  <c:v>22.515359889999999</c:v>
                </c:pt>
                <c:pt idx="2699">
                  <c:v>22.180387284999998</c:v>
                </c:pt>
                <c:pt idx="2700">
                  <c:v>21.854415834000001</c:v>
                </c:pt>
                <c:pt idx="2701">
                  <c:v>21.676098798000002</c:v>
                </c:pt>
                <c:pt idx="2702">
                  <c:v>21.525575602</c:v>
                </c:pt>
                <c:pt idx="2703">
                  <c:v>21.500083966999998</c:v>
                </c:pt>
                <c:pt idx="2704">
                  <c:v>21.494810273999999</c:v>
                </c:pt>
                <c:pt idx="2705">
                  <c:v>21.590082670000001</c:v>
                </c:pt>
                <c:pt idx="2706">
                  <c:v>21.390528410000002</c:v>
                </c:pt>
                <c:pt idx="2707">
                  <c:v>20.743272673</c:v>
                </c:pt>
                <c:pt idx="2708">
                  <c:v>20.221287379</c:v>
                </c:pt>
                <c:pt idx="2709">
                  <c:v>19.650620746000001</c:v>
                </c:pt>
                <c:pt idx="2710">
                  <c:v>19.196590381</c:v>
                </c:pt>
                <c:pt idx="2711">
                  <c:v>18.707295739999999</c:v>
                </c:pt>
                <c:pt idx="2712">
                  <c:v>18.339441876999999</c:v>
                </c:pt>
                <c:pt idx="2713">
                  <c:v>17.958180757000001</c:v>
                </c:pt>
                <c:pt idx="2714">
                  <c:v>17.437524373999999</c:v>
                </c:pt>
                <c:pt idx="2715">
                  <c:v>17.230176652000001</c:v>
                </c:pt>
                <c:pt idx="2716">
                  <c:v>17.205256267999999</c:v>
                </c:pt>
                <c:pt idx="2717">
                  <c:v>17.097145101999999</c:v>
                </c:pt>
                <c:pt idx="2718">
                  <c:v>16.985701164999998</c:v>
                </c:pt>
                <c:pt idx="2719">
                  <c:v>16.770347195999999</c:v>
                </c:pt>
                <c:pt idx="2720">
                  <c:v>16.945478261000002</c:v>
                </c:pt>
                <c:pt idx="2721">
                  <c:v>17.019292885999999</c:v>
                </c:pt>
                <c:pt idx="2722">
                  <c:v>17.094237410000002</c:v>
                </c:pt>
                <c:pt idx="2723">
                  <c:v>17.017340990000001</c:v>
                </c:pt>
                <c:pt idx="2724">
                  <c:v>17.404625486</c:v>
                </c:pt>
                <c:pt idx="2725">
                  <c:v>17.603479398000001</c:v>
                </c:pt>
                <c:pt idx="2726">
                  <c:v>17.868539322</c:v>
                </c:pt>
                <c:pt idx="2727">
                  <c:v>18.146977971999998</c:v>
                </c:pt>
                <c:pt idx="2728">
                  <c:v>18.487985993999999</c:v>
                </c:pt>
                <c:pt idx="2729">
                  <c:v>18.660154941999998</c:v>
                </c:pt>
                <c:pt idx="2730">
                  <c:v>19.272173403</c:v>
                </c:pt>
                <c:pt idx="2731">
                  <c:v>19.7551804</c:v>
                </c:pt>
                <c:pt idx="2732">
                  <c:v>20.267314993999999</c:v>
                </c:pt>
                <c:pt idx="2733">
                  <c:v>20.826296430999999</c:v>
                </c:pt>
                <c:pt idx="2734">
                  <c:v>21.408275071999999</c:v>
                </c:pt>
                <c:pt idx="2735">
                  <c:v>22.017266139</c:v>
                </c:pt>
                <c:pt idx="2736">
                  <c:v>22.646613299999999</c:v>
                </c:pt>
                <c:pt idx="2737">
                  <c:v>23.299434115</c:v>
                </c:pt>
                <c:pt idx="2738">
                  <c:v>23.772656972</c:v>
                </c:pt>
                <c:pt idx="2739">
                  <c:v>24.684381279</c:v>
                </c:pt>
                <c:pt idx="2740">
                  <c:v>24.828135713999998</c:v>
                </c:pt>
                <c:pt idx="2741">
                  <c:v>24.065469981</c:v>
                </c:pt>
                <c:pt idx="2742">
                  <c:v>23.432970991000001</c:v>
                </c:pt>
                <c:pt idx="2743">
                  <c:v>22.753581054000001</c:v>
                </c:pt>
                <c:pt idx="2744">
                  <c:v>22.212312566000001</c:v>
                </c:pt>
                <c:pt idx="2745">
                  <c:v>21.658835121999999</c:v>
                </c:pt>
                <c:pt idx="2746">
                  <c:v>21.153832456</c:v>
                </c:pt>
                <c:pt idx="2747">
                  <c:v>20.785550034</c:v>
                </c:pt>
                <c:pt idx="2748">
                  <c:v>20.383982096</c:v>
                </c:pt>
                <c:pt idx="2749">
                  <c:v>20.087463732</c:v>
                </c:pt>
                <c:pt idx="2750">
                  <c:v>19.542224435000001</c:v>
                </c:pt>
                <c:pt idx="2751">
                  <c:v>19.500482014999999</c:v>
                </c:pt>
                <c:pt idx="2752">
                  <c:v>18.999839996999999</c:v>
                </c:pt>
                <c:pt idx="2753">
                  <c:v>19.005124405</c:v>
                </c:pt>
                <c:pt idx="2754">
                  <c:v>18.551958125999999</c:v>
                </c:pt>
                <c:pt idx="2755">
                  <c:v>18.550926990000001</c:v>
                </c:pt>
                <c:pt idx="2756">
                  <c:v>18.430608253999999</c:v>
                </c:pt>
                <c:pt idx="2757">
                  <c:v>18.289870979</c:v>
                </c:pt>
                <c:pt idx="2758">
                  <c:v>18.233511764999999</c:v>
                </c:pt>
                <c:pt idx="2759">
                  <c:v>18.159880319999999</c:v>
                </c:pt>
                <c:pt idx="2760">
                  <c:v>18.165964139</c:v>
                </c:pt>
                <c:pt idx="2761">
                  <c:v>18.163562599999999</c:v>
                </c:pt>
                <c:pt idx="2762">
                  <c:v>18.186631224999999</c:v>
                </c:pt>
                <c:pt idx="2763">
                  <c:v>18.285431284000001</c:v>
                </c:pt>
                <c:pt idx="2764">
                  <c:v>18.363087855</c:v>
                </c:pt>
                <c:pt idx="2765">
                  <c:v>18.494583122000002</c:v>
                </c:pt>
                <c:pt idx="2766">
                  <c:v>18.605992744000002</c:v>
                </c:pt>
                <c:pt idx="2767">
                  <c:v>18.772095094000001</c:v>
                </c:pt>
                <c:pt idx="2768">
                  <c:v>18.938228260999999</c:v>
                </c:pt>
                <c:pt idx="2769">
                  <c:v>19.175985275999999</c:v>
                </c:pt>
                <c:pt idx="2770">
                  <c:v>19.409059932000002</c:v>
                </c:pt>
                <c:pt idx="2771">
                  <c:v>19.678514365000002</c:v>
                </c:pt>
                <c:pt idx="2772">
                  <c:v>20.015734551000001</c:v>
                </c:pt>
                <c:pt idx="2773">
                  <c:v>20.372292246000001</c:v>
                </c:pt>
                <c:pt idx="2774">
                  <c:v>20.786355893</c:v>
                </c:pt>
                <c:pt idx="2775">
                  <c:v>21.216873743000001</c:v>
                </c:pt>
                <c:pt idx="2776">
                  <c:v>21.685678075999999</c:v>
                </c:pt>
                <c:pt idx="2777">
                  <c:v>22.166038102000002</c:v>
                </c:pt>
                <c:pt idx="2778">
                  <c:v>22.670515428000002</c:v>
                </c:pt>
                <c:pt idx="2779">
                  <c:v>23.219767723</c:v>
                </c:pt>
                <c:pt idx="2780">
                  <c:v>23.783403193000002</c:v>
                </c:pt>
                <c:pt idx="2781">
                  <c:v>24.387536284999999</c:v>
                </c:pt>
                <c:pt idx="2782">
                  <c:v>24.545902444999999</c:v>
                </c:pt>
                <c:pt idx="2783">
                  <c:v>24.083138333000001</c:v>
                </c:pt>
                <c:pt idx="2784">
                  <c:v>23.581296572999999</c:v>
                </c:pt>
                <c:pt idx="2785">
                  <c:v>22.972885001000002</c:v>
                </c:pt>
                <c:pt idx="2786">
                  <c:v>22.765900500000001</c:v>
                </c:pt>
                <c:pt idx="2787">
                  <c:v>22.390248800999998</c:v>
                </c:pt>
                <c:pt idx="2788">
                  <c:v>22.132284221999999</c:v>
                </c:pt>
                <c:pt idx="2789">
                  <c:v>21.646229170000002</c:v>
                </c:pt>
                <c:pt idx="2790">
                  <c:v>21.497116064</c:v>
                </c:pt>
                <c:pt idx="2791">
                  <c:v>21.358476942999999</c:v>
                </c:pt>
                <c:pt idx="2792">
                  <c:v>21.551053211999999</c:v>
                </c:pt>
                <c:pt idx="2793">
                  <c:v>21.505018658000001</c:v>
                </c:pt>
                <c:pt idx="2794">
                  <c:v>21.489259681</c:v>
                </c:pt>
                <c:pt idx="2795">
                  <c:v>21.561681620000002</c:v>
                </c:pt>
                <c:pt idx="2796">
                  <c:v>21.627281138000001</c:v>
                </c:pt>
                <c:pt idx="2797">
                  <c:v>21.545787356000002</c:v>
                </c:pt>
                <c:pt idx="2798">
                  <c:v>21.938194195000001</c:v>
                </c:pt>
                <c:pt idx="2799">
                  <c:v>22.177813415999999</c:v>
                </c:pt>
                <c:pt idx="2800">
                  <c:v>22.430639687999999</c:v>
                </c:pt>
                <c:pt idx="2801">
                  <c:v>22.517131918</c:v>
                </c:pt>
                <c:pt idx="2802">
                  <c:v>23.073146407999999</c:v>
                </c:pt>
                <c:pt idx="2803">
                  <c:v>23.205975777999999</c:v>
                </c:pt>
                <c:pt idx="2804">
                  <c:v>23.399150531</c:v>
                </c:pt>
                <c:pt idx="2805">
                  <c:v>22.66025346</c:v>
                </c:pt>
                <c:pt idx="2806">
                  <c:v>21.810117229999999</c:v>
                </c:pt>
                <c:pt idx="2807">
                  <c:v>21.364663722</c:v>
                </c:pt>
                <c:pt idx="2808">
                  <c:v>20.561991522</c:v>
                </c:pt>
                <c:pt idx="2809">
                  <c:v>20.169788635</c:v>
                </c:pt>
                <c:pt idx="2810">
                  <c:v>19.587484807999999</c:v>
                </c:pt>
                <c:pt idx="2811">
                  <c:v>19.128948913999999</c:v>
                </c:pt>
                <c:pt idx="2812">
                  <c:v>18.386470443</c:v>
                </c:pt>
                <c:pt idx="2813">
                  <c:v>17.990467897999999</c:v>
                </c:pt>
                <c:pt idx="2814">
                  <c:v>17.798293107999999</c:v>
                </c:pt>
                <c:pt idx="2815">
                  <c:v>17.485498228000001</c:v>
                </c:pt>
                <c:pt idx="2816">
                  <c:v>16.917117646000001</c:v>
                </c:pt>
                <c:pt idx="2817">
                  <c:v>16.938209508</c:v>
                </c:pt>
                <c:pt idx="2818">
                  <c:v>16.707368646999999</c:v>
                </c:pt>
                <c:pt idx="2819">
                  <c:v>16.526440401999999</c:v>
                </c:pt>
                <c:pt idx="2820">
                  <c:v>16.195692608000002</c:v>
                </c:pt>
                <c:pt idx="2821">
                  <c:v>16.320574674</c:v>
                </c:pt>
                <c:pt idx="2822">
                  <c:v>16.26971447</c:v>
                </c:pt>
                <c:pt idx="2823">
                  <c:v>16.187224882999999</c:v>
                </c:pt>
                <c:pt idx="2824">
                  <c:v>16.170429073000001</c:v>
                </c:pt>
                <c:pt idx="2825">
                  <c:v>16.132793531000001</c:v>
                </c:pt>
                <c:pt idx="2826">
                  <c:v>16.136769057999999</c:v>
                </c:pt>
                <c:pt idx="2827">
                  <c:v>15.985725351999999</c:v>
                </c:pt>
                <c:pt idx="2828">
                  <c:v>16.072465437999998</c:v>
                </c:pt>
                <c:pt idx="2829">
                  <c:v>16.477848512000001</c:v>
                </c:pt>
                <c:pt idx="2830">
                  <c:v>16.392387565</c:v>
                </c:pt>
                <c:pt idx="2831">
                  <c:v>16.876131597000001</c:v>
                </c:pt>
                <c:pt idx="2832">
                  <c:v>16.876520424999999</c:v>
                </c:pt>
                <c:pt idx="2833">
                  <c:v>16.892969527000002</c:v>
                </c:pt>
                <c:pt idx="2834">
                  <c:v>17.421037961</c:v>
                </c:pt>
                <c:pt idx="2835">
                  <c:v>17.755293128000002</c:v>
                </c:pt>
                <c:pt idx="2836">
                  <c:v>17.909821374</c:v>
                </c:pt>
                <c:pt idx="2837">
                  <c:v>18.613680844000001</c:v>
                </c:pt>
                <c:pt idx="2838">
                  <c:v>18.758888346999999</c:v>
                </c:pt>
                <c:pt idx="2839">
                  <c:v>18.736600484</c:v>
                </c:pt>
                <c:pt idx="2840">
                  <c:v>19.283032214999999</c:v>
                </c:pt>
                <c:pt idx="2841">
                  <c:v>19.592672567000001</c:v>
                </c:pt>
                <c:pt idx="2842">
                  <c:v>19.940706466999998</c:v>
                </c:pt>
                <c:pt idx="2843">
                  <c:v>20.352638432999999</c:v>
                </c:pt>
                <c:pt idx="2844">
                  <c:v>20.784820970999998</c:v>
                </c:pt>
                <c:pt idx="2845">
                  <c:v>21.014453020000001</c:v>
                </c:pt>
                <c:pt idx="2846">
                  <c:v>21.279182525</c:v>
                </c:pt>
                <c:pt idx="2847">
                  <c:v>21.396749543999999</c:v>
                </c:pt>
                <c:pt idx="2848">
                  <c:v>21.505712637999999</c:v>
                </c:pt>
                <c:pt idx="2849">
                  <c:v>21.675549534000002</c:v>
                </c:pt>
                <c:pt idx="2850">
                  <c:v>21.829801077999999</c:v>
                </c:pt>
                <c:pt idx="2851">
                  <c:v>22.008198769</c:v>
                </c:pt>
                <c:pt idx="2852">
                  <c:v>21.743795899999999</c:v>
                </c:pt>
                <c:pt idx="2853">
                  <c:v>21.594657102999999</c:v>
                </c:pt>
                <c:pt idx="2854">
                  <c:v>21.273418866</c:v>
                </c:pt>
                <c:pt idx="2855">
                  <c:v>21.457117054000001</c:v>
                </c:pt>
                <c:pt idx="2856">
                  <c:v>21.467070530000001</c:v>
                </c:pt>
                <c:pt idx="2857">
                  <c:v>21.471848039000001</c:v>
                </c:pt>
                <c:pt idx="2858">
                  <c:v>21.517984493</c:v>
                </c:pt>
                <c:pt idx="2859">
                  <c:v>21.520727577999999</c:v>
                </c:pt>
                <c:pt idx="2860">
                  <c:v>21.329706573999999</c:v>
                </c:pt>
                <c:pt idx="2861">
                  <c:v>20.975231262000001</c:v>
                </c:pt>
                <c:pt idx="2862">
                  <c:v>20.869097962000001</c:v>
                </c:pt>
                <c:pt idx="2863">
                  <c:v>21.109021671000001</c:v>
                </c:pt>
                <c:pt idx="2864">
                  <c:v>21.072331379000001</c:v>
                </c:pt>
                <c:pt idx="2865">
                  <c:v>21.116724393999998</c:v>
                </c:pt>
                <c:pt idx="2866">
                  <c:v>21.160103537000001</c:v>
                </c:pt>
                <c:pt idx="2867">
                  <c:v>21.242601988000001</c:v>
                </c:pt>
                <c:pt idx="2868">
                  <c:v>21.394397862000002</c:v>
                </c:pt>
                <c:pt idx="2869">
                  <c:v>21.540236392000001</c:v>
                </c:pt>
                <c:pt idx="2870">
                  <c:v>21.744041822</c:v>
                </c:pt>
                <c:pt idx="2871">
                  <c:v>21.943200009000002</c:v>
                </c:pt>
                <c:pt idx="2872">
                  <c:v>22.199510846999999</c:v>
                </c:pt>
                <c:pt idx="2873">
                  <c:v>22.463474541</c:v>
                </c:pt>
                <c:pt idx="2874">
                  <c:v>22.761406134000001</c:v>
                </c:pt>
                <c:pt idx="2875">
                  <c:v>23.128976526999999</c:v>
                </c:pt>
                <c:pt idx="2876">
                  <c:v>23.503303249999998</c:v>
                </c:pt>
                <c:pt idx="2877">
                  <c:v>23.929255173000001</c:v>
                </c:pt>
                <c:pt idx="2878">
                  <c:v>24.377947575</c:v>
                </c:pt>
                <c:pt idx="2879">
                  <c:v>24.870026967000001</c:v>
                </c:pt>
                <c:pt idx="2880">
                  <c:v>25.385972362</c:v>
                </c:pt>
                <c:pt idx="2881">
                  <c:v>25.523247918999999</c:v>
                </c:pt>
                <c:pt idx="2882">
                  <c:v>24.832745425999999</c:v>
                </c:pt>
                <c:pt idx="2883">
                  <c:v>23.912251314999999</c:v>
                </c:pt>
                <c:pt idx="2884">
                  <c:v>23.655565787</c:v>
                </c:pt>
                <c:pt idx="2885">
                  <c:v>23.083404259999998</c:v>
                </c:pt>
                <c:pt idx="2886">
                  <c:v>22.640084187999999</c:v>
                </c:pt>
                <c:pt idx="2887">
                  <c:v>22.159632747</c:v>
                </c:pt>
                <c:pt idx="2888">
                  <c:v>21.784249396</c:v>
                </c:pt>
                <c:pt idx="2889">
                  <c:v>21.094235969</c:v>
                </c:pt>
                <c:pt idx="2890">
                  <c:v>20.974188810000001</c:v>
                </c:pt>
                <c:pt idx="2891">
                  <c:v>20.433098116</c:v>
                </c:pt>
                <c:pt idx="2892">
                  <c:v>20.409308458000002</c:v>
                </c:pt>
                <c:pt idx="2893">
                  <c:v>20.198839186000001</c:v>
                </c:pt>
                <c:pt idx="2894">
                  <c:v>19.941455819000002</c:v>
                </c:pt>
                <c:pt idx="2895">
                  <c:v>19.755373143</c:v>
                </c:pt>
                <c:pt idx="2896">
                  <c:v>19.522996041999999</c:v>
                </c:pt>
                <c:pt idx="2897">
                  <c:v>19.362818481000001</c:v>
                </c:pt>
                <c:pt idx="2898">
                  <c:v>19.154230591000001</c:v>
                </c:pt>
                <c:pt idx="2899">
                  <c:v>18.967084814</c:v>
                </c:pt>
                <c:pt idx="2900">
                  <c:v>18.860897444999999</c:v>
                </c:pt>
                <c:pt idx="2901">
                  <c:v>18.721812517</c:v>
                </c:pt>
                <c:pt idx="2902">
                  <c:v>18.656196569999999</c:v>
                </c:pt>
                <c:pt idx="2903">
                  <c:v>18.56075324</c:v>
                </c:pt>
                <c:pt idx="2904">
                  <c:v>18.732429108000002</c:v>
                </c:pt>
                <c:pt idx="2905">
                  <c:v>18.489189825</c:v>
                </c:pt>
                <c:pt idx="2906">
                  <c:v>18.461832781999998</c:v>
                </c:pt>
                <c:pt idx="2907">
                  <c:v>18.508327726000001</c:v>
                </c:pt>
                <c:pt idx="2908">
                  <c:v>18.528515305999999</c:v>
                </c:pt>
                <c:pt idx="2909">
                  <c:v>18.611172496999998</c:v>
                </c:pt>
                <c:pt idx="2910">
                  <c:v>18.871487836</c:v>
                </c:pt>
                <c:pt idx="2911">
                  <c:v>18.811755099999999</c:v>
                </c:pt>
                <c:pt idx="2912">
                  <c:v>18.936024451000002</c:v>
                </c:pt>
                <c:pt idx="2913">
                  <c:v>19.134965097999999</c:v>
                </c:pt>
                <c:pt idx="2914">
                  <c:v>19.349619990000001</c:v>
                </c:pt>
                <c:pt idx="2915">
                  <c:v>19.606250242000002</c:v>
                </c:pt>
                <c:pt idx="2916">
                  <c:v>19.924385013999999</c:v>
                </c:pt>
                <c:pt idx="2917">
                  <c:v>20.243310764</c:v>
                </c:pt>
                <c:pt idx="2918">
                  <c:v>20.794277364999999</c:v>
                </c:pt>
                <c:pt idx="2919">
                  <c:v>20.977491655000001</c:v>
                </c:pt>
                <c:pt idx="2920">
                  <c:v>21.419687151000002</c:v>
                </c:pt>
                <c:pt idx="2921">
                  <c:v>21.873504699000001</c:v>
                </c:pt>
                <c:pt idx="2922">
                  <c:v>22.341552169</c:v>
                </c:pt>
                <c:pt idx="2923">
                  <c:v>22.853409422999999</c:v>
                </c:pt>
                <c:pt idx="2924">
                  <c:v>22.949371630000002</c:v>
                </c:pt>
                <c:pt idx="2925">
                  <c:v>22.902901749000002</c:v>
                </c:pt>
                <c:pt idx="2926">
                  <c:v>23.025512438</c:v>
                </c:pt>
                <c:pt idx="2927">
                  <c:v>23.194672647000001</c:v>
                </c:pt>
                <c:pt idx="2928">
                  <c:v>23.544037121999999</c:v>
                </c:pt>
                <c:pt idx="2929">
                  <c:v>23.560644297</c:v>
                </c:pt>
                <c:pt idx="2930">
                  <c:v>23.484977830999998</c:v>
                </c:pt>
                <c:pt idx="2931">
                  <c:v>23.010571480999999</c:v>
                </c:pt>
                <c:pt idx="2932">
                  <c:v>22.637727089999998</c:v>
                </c:pt>
                <c:pt idx="2933">
                  <c:v>22.219615792999999</c:v>
                </c:pt>
                <c:pt idx="2934">
                  <c:v>21.897112452999998</c:v>
                </c:pt>
                <c:pt idx="2935">
                  <c:v>21.532025863000001</c:v>
                </c:pt>
                <c:pt idx="2936">
                  <c:v>21.253628909</c:v>
                </c:pt>
                <c:pt idx="2937">
                  <c:v>20.934072402000002</c:v>
                </c:pt>
                <c:pt idx="2938">
                  <c:v>20.646081779999999</c:v>
                </c:pt>
                <c:pt idx="2939">
                  <c:v>20.460643285</c:v>
                </c:pt>
                <c:pt idx="2940">
                  <c:v>20.246100939000002</c:v>
                </c:pt>
                <c:pt idx="2941">
                  <c:v>20.125196589000002</c:v>
                </c:pt>
                <c:pt idx="2942">
                  <c:v>19.98905263</c:v>
                </c:pt>
                <c:pt idx="2943">
                  <c:v>19.940283643000001</c:v>
                </c:pt>
                <c:pt idx="2944">
                  <c:v>19.879811909000001</c:v>
                </c:pt>
                <c:pt idx="2945">
                  <c:v>19.897921450999998</c:v>
                </c:pt>
                <c:pt idx="2946">
                  <c:v>20.081350791999999</c:v>
                </c:pt>
                <c:pt idx="2947">
                  <c:v>19.919379645999999</c:v>
                </c:pt>
                <c:pt idx="2948">
                  <c:v>20.017867598999999</c:v>
                </c:pt>
                <c:pt idx="2949">
                  <c:v>20.287981165000001</c:v>
                </c:pt>
                <c:pt idx="2950">
                  <c:v>20.233334253999999</c:v>
                </c:pt>
                <c:pt idx="2951">
                  <c:v>20.536372624999998</c:v>
                </c:pt>
                <c:pt idx="2952">
                  <c:v>20.508799404000001</c:v>
                </c:pt>
                <c:pt idx="2953">
                  <c:v>20.650534661999998</c:v>
                </c:pt>
                <c:pt idx="2954">
                  <c:v>20.808855491999999</c:v>
                </c:pt>
                <c:pt idx="2955">
                  <c:v>21.030239081000001</c:v>
                </c:pt>
                <c:pt idx="2956">
                  <c:v>21.429174531000001</c:v>
                </c:pt>
                <c:pt idx="2957">
                  <c:v>21.690672025000001</c:v>
                </c:pt>
                <c:pt idx="2958">
                  <c:v>21.763316857</c:v>
                </c:pt>
                <c:pt idx="2959">
                  <c:v>22.073442751999998</c:v>
                </c:pt>
                <c:pt idx="2960">
                  <c:v>22.934553130000001</c:v>
                </c:pt>
                <c:pt idx="2961">
                  <c:v>22.934553130000001</c:v>
                </c:pt>
                <c:pt idx="2962">
                  <c:v>23.297470857</c:v>
                </c:pt>
                <c:pt idx="2963">
                  <c:v>23.501081691</c:v>
                </c:pt>
                <c:pt idx="2964">
                  <c:v>24.120471546000001</c:v>
                </c:pt>
                <c:pt idx="2965">
                  <c:v>24.375291378</c:v>
                </c:pt>
                <c:pt idx="2966">
                  <c:v>24.856490686000001</c:v>
                </c:pt>
                <c:pt idx="2967">
                  <c:v>25.362960518000001</c:v>
                </c:pt>
                <c:pt idx="2968">
                  <c:v>25.927681035999999</c:v>
                </c:pt>
                <c:pt idx="2969">
                  <c:v>26.558529574000001</c:v>
                </c:pt>
                <c:pt idx="2970">
                  <c:v>27.260496870000001</c:v>
                </c:pt>
                <c:pt idx="2971">
                  <c:v>28.029533281999999</c:v>
                </c:pt>
                <c:pt idx="2972">
                  <c:v>28.317939652</c:v>
                </c:pt>
                <c:pt idx="2973">
                  <c:v>27.720414626</c:v>
                </c:pt>
                <c:pt idx="2974">
                  <c:v>26.898147723000001</c:v>
                </c:pt>
                <c:pt idx="2975">
                  <c:v>26.380672525000001</c:v>
                </c:pt>
                <c:pt idx="2976">
                  <c:v>25.996302976999999</c:v>
                </c:pt>
                <c:pt idx="2977">
                  <c:v>25.350864735999998</c:v>
                </c:pt>
                <c:pt idx="2978">
                  <c:v>24.828635961</c:v>
                </c:pt>
                <c:pt idx="2979">
                  <c:v>24.334599306000001</c:v>
                </c:pt>
                <c:pt idx="2980">
                  <c:v>23.940270715</c:v>
                </c:pt>
                <c:pt idx="2981">
                  <c:v>23.671707004000002</c:v>
                </c:pt>
                <c:pt idx="2982">
                  <c:v>23.132283624999999</c:v>
                </c:pt>
                <c:pt idx="2983">
                  <c:v>22.725268427</c:v>
                </c:pt>
                <c:pt idx="2984">
                  <c:v>22.593305878999999</c:v>
                </c:pt>
                <c:pt idx="2985">
                  <c:v>22.070060199</c:v>
                </c:pt>
                <c:pt idx="2986">
                  <c:v>21.951485431999998</c:v>
                </c:pt>
                <c:pt idx="2987">
                  <c:v>21.766037346000001</c:v>
                </c:pt>
                <c:pt idx="2988">
                  <c:v>21.381120600999999</c:v>
                </c:pt>
                <c:pt idx="2989">
                  <c:v>21.269972503000002</c:v>
                </c:pt>
                <c:pt idx="2990">
                  <c:v>21.140376328999999</c:v>
                </c:pt>
                <c:pt idx="2991">
                  <c:v>21.104666129999998</c:v>
                </c:pt>
                <c:pt idx="2992">
                  <c:v>21.075091090000001</c:v>
                </c:pt>
                <c:pt idx="2993">
                  <c:v>21.151182644999999</c:v>
                </c:pt>
                <c:pt idx="2994">
                  <c:v>21.239352202999999</c:v>
                </c:pt>
                <c:pt idx="2995">
                  <c:v>21.566485902</c:v>
                </c:pt>
                <c:pt idx="2996">
                  <c:v>21.639867471999999</c:v>
                </c:pt>
                <c:pt idx="2997">
                  <c:v>21.954725805999999</c:v>
                </c:pt>
                <c:pt idx="2998">
                  <c:v>22.354578599</c:v>
                </c:pt>
                <c:pt idx="2999">
                  <c:v>22.954218658999999</c:v>
                </c:pt>
                <c:pt idx="3000">
                  <c:v>23.075942767000001</c:v>
                </c:pt>
                <c:pt idx="3001">
                  <c:v>23.343360142000002</c:v>
                </c:pt>
                <c:pt idx="3002">
                  <c:v>23.301884124000001</c:v>
                </c:pt>
                <c:pt idx="3003">
                  <c:v>23.509786097999999</c:v>
                </c:pt>
                <c:pt idx="3004">
                  <c:v>23.722403463999999</c:v>
                </c:pt>
                <c:pt idx="3005">
                  <c:v>24.010385540000001</c:v>
                </c:pt>
                <c:pt idx="3006">
                  <c:v>24.058451057999999</c:v>
                </c:pt>
                <c:pt idx="3007">
                  <c:v>23.240024389999999</c:v>
                </c:pt>
                <c:pt idx="3008">
                  <c:v>22.698221559</c:v>
                </c:pt>
                <c:pt idx="3009">
                  <c:v>21.953059688</c:v>
                </c:pt>
                <c:pt idx="3010">
                  <c:v>21.342370747</c:v>
                </c:pt>
                <c:pt idx="3011">
                  <c:v>20.790450382</c:v>
                </c:pt>
                <c:pt idx="3012">
                  <c:v>20.371735846</c:v>
                </c:pt>
                <c:pt idx="3013">
                  <c:v>19.940202237000001</c:v>
                </c:pt>
                <c:pt idx="3014">
                  <c:v>19.646278159000001</c:v>
                </c:pt>
                <c:pt idx="3015">
                  <c:v>19.356017497</c:v>
                </c:pt>
                <c:pt idx="3016">
                  <c:v>19.191389519000001</c:v>
                </c:pt>
                <c:pt idx="3017">
                  <c:v>19.204784828000001</c:v>
                </c:pt>
                <c:pt idx="3018">
                  <c:v>18.958412370000001</c:v>
                </c:pt>
                <c:pt idx="3019">
                  <c:v>19.000163391000001</c:v>
                </c:pt>
                <c:pt idx="3020">
                  <c:v>19.066701736999999</c:v>
                </c:pt>
                <c:pt idx="3021">
                  <c:v>19.229111204999999</c:v>
                </c:pt>
                <c:pt idx="3022">
                  <c:v>19.409542434999999</c:v>
                </c:pt>
                <c:pt idx="3023">
                  <c:v>19.670844114000001</c:v>
                </c:pt>
                <c:pt idx="3024">
                  <c:v>19.953899454999998</c:v>
                </c:pt>
                <c:pt idx="3025">
                  <c:v>20.304556804000001</c:v>
                </c:pt>
                <c:pt idx="3026">
                  <c:v>20.669188519999999</c:v>
                </c:pt>
                <c:pt idx="3027">
                  <c:v>21.078140596000001</c:v>
                </c:pt>
                <c:pt idx="3028">
                  <c:v>21.551134780000002</c:v>
                </c:pt>
                <c:pt idx="3029">
                  <c:v>22.064642755000001</c:v>
                </c:pt>
                <c:pt idx="3030">
                  <c:v>22.776207407000001</c:v>
                </c:pt>
                <c:pt idx="3031">
                  <c:v>23.191517471000001</c:v>
                </c:pt>
                <c:pt idx="3032">
                  <c:v>24.428126575</c:v>
                </c:pt>
                <c:pt idx="3033">
                  <c:v>24.428126575</c:v>
                </c:pt>
                <c:pt idx="3034">
                  <c:v>24.908582027000001</c:v>
                </c:pt>
                <c:pt idx="3035">
                  <c:v>25.229223207</c:v>
                </c:pt>
                <c:pt idx="3036">
                  <c:v>25.549251012999999</c:v>
                </c:pt>
                <c:pt idx="3037">
                  <c:v>25.915531347000002</c:v>
                </c:pt>
                <c:pt idx="3038">
                  <c:v>26.292183961999999</c:v>
                </c:pt>
                <c:pt idx="3039">
                  <c:v>26.720517418</c:v>
                </c:pt>
                <c:pt idx="3040">
                  <c:v>27.194610813000001</c:v>
                </c:pt>
                <c:pt idx="3041">
                  <c:v>27.242027820000001</c:v>
                </c:pt>
                <c:pt idx="3042">
                  <c:v>26.274753434000001</c:v>
                </c:pt>
                <c:pt idx="3043">
                  <c:v>25.533145351999998</c:v>
                </c:pt>
                <c:pt idx="3044">
                  <c:v>24.662933873</c:v>
                </c:pt>
                <c:pt idx="3045">
                  <c:v>24.066159506000002</c:v>
                </c:pt>
                <c:pt idx="3046">
                  <c:v>23.324471620000001</c:v>
                </c:pt>
                <c:pt idx="3047">
                  <c:v>22.712565094999999</c:v>
                </c:pt>
                <c:pt idx="3048">
                  <c:v>22.255382396000002</c:v>
                </c:pt>
                <c:pt idx="3049">
                  <c:v>21.773342685999999</c:v>
                </c:pt>
                <c:pt idx="3050">
                  <c:v>21.334693519999998</c:v>
                </c:pt>
                <c:pt idx="3051">
                  <c:v>21.031264360000002</c:v>
                </c:pt>
                <c:pt idx="3052">
                  <c:v>20.710831297999999</c:v>
                </c:pt>
                <c:pt idx="3053">
                  <c:v>20.495059838</c:v>
                </c:pt>
                <c:pt idx="3054">
                  <c:v>20.262348487000001</c:v>
                </c:pt>
                <c:pt idx="3055">
                  <c:v>20.116691358000001</c:v>
                </c:pt>
                <c:pt idx="3056">
                  <c:v>19.948846231000001</c:v>
                </c:pt>
                <c:pt idx="3057">
                  <c:v>19.867100443999998</c:v>
                </c:pt>
                <c:pt idx="3058">
                  <c:v>19.757872496000001</c:v>
                </c:pt>
                <c:pt idx="3059">
                  <c:v>19.683266421999999</c:v>
                </c:pt>
                <c:pt idx="3060">
                  <c:v>19.688574388999999</c:v>
                </c:pt>
                <c:pt idx="3061">
                  <c:v>19.672272404000001</c:v>
                </c:pt>
                <c:pt idx="3062">
                  <c:v>19.718315961999998</c:v>
                </c:pt>
                <c:pt idx="3063">
                  <c:v>19.736216761000001</c:v>
                </c:pt>
                <c:pt idx="3064">
                  <c:v>19.807506490000002</c:v>
                </c:pt>
                <c:pt idx="3065">
                  <c:v>19.852001821000002</c:v>
                </c:pt>
                <c:pt idx="3066">
                  <c:v>20.047709815000001</c:v>
                </c:pt>
                <c:pt idx="3067">
                  <c:v>20.041058016000001</c:v>
                </c:pt>
                <c:pt idx="3068">
                  <c:v>20.295279310000002</c:v>
                </c:pt>
                <c:pt idx="3069">
                  <c:v>20.342327039000001</c:v>
                </c:pt>
                <c:pt idx="3070">
                  <c:v>20.529719207999999</c:v>
                </c:pt>
                <c:pt idx="3071">
                  <c:v>20.785291781000002</c:v>
                </c:pt>
                <c:pt idx="3072">
                  <c:v>21.058852496</c:v>
                </c:pt>
                <c:pt idx="3073">
                  <c:v>21.401462590000001</c:v>
                </c:pt>
                <c:pt idx="3074">
                  <c:v>21.894408546000001</c:v>
                </c:pt>
                <c:pt idx="3075">
                  <c:v>22.165448242</c:v>
                </c:pt>
                <c:pt idx="3076">
                  <c:v>22.617376985</c:v>
                </c:pt>
                <c:pt idx="3077">
                  <c:v>22.926542154</c:v>
                </c:pt>
                <c:pt idx="3078">
                  <c:v>22.596383672000002</c:v>
                </c:pt>
                <c:pt idx="3079">
                  <c:v>22.198477114999999</c:v>
                </c:pt>
                <c:pt idx="3080">
                  <c:v>22.005374789000001</c:v>
                </c:pt>
                <c:pt idx="3081">
                  <c:v>21.839115797000002</c:v>
                </c:pt>
                <c:pt idx="3082">
                  <c:v>21.765903668</c:v>
                </c:pt>
                <c:pt idx="3083">
                  <c:v>21.765903668</c:v>
                </c:pt>
                <c:pt idx="3084">
                  <c:v>21.671092222999999</c:v>
                </c:pt>
                <c:pt idx="3085">
                  <c:v>21.655145747999999</c:v>
                </c:pt>
                <c:pt idx="3086">
                  <c:v>21.622418462999999</c:v>
                </c:pt>
                <c:pt idx="3087">
                  <c:v>21.662493474000001</c:v>
                </c:pt>
                <c:pt idx="3088">
                  <c:v>21.820063821000002</c:v>
                </c:pt>
                <c:pt idx="3089">
                  <c:v>21.916362365000001</c:v>
                </c:pt>
                <c:pt idx="3090">
                  <c:v>21.866863606999999</c:v>
                </c:pt>
                <c:pt idx="3091">
                  <c:v>22.104008114999999</c:v>
                </c:pt>
                <c:pt idx="3092">
                  <c:v>22.277301153</c:v>
                </c:pt>
                <c:pt idx="3093">
                  <c:v>22.315926744999999</c:v>
                </c:pt>
                <c:pt idx="3094">
                  <c:v>22.541464557000001</c:v>
                </c:pt>
                <c:pt idx="3095">
                  <c:v>22.770007437</c:v>
                </c:pt>
                <c:pt idx="3096">
                  <c:v>23.061251183</c:v>
                </c:pt>
                <c:pt idx="3097">
                  <c:v>23.372223007999999</c:v>
                </c:pt>
                <c:pt idx="3098">
                  <c:v>23.732181872000002</c:v>
                </c:pt>
                <c:pt idx="3099">
                  <c:v>24.169821279000001</c:v>
                </c:pt>
                <c:pt idx="3100">
                  <c:v>25.753841331</c:v>
                </c:pt>
                <c:pt idx="3101">
                  <c:v>26.377496152999999</c:v>
                </c:pt>
                <c:pt idx="3102">
                  <c:v>26.577496152999998</c:v>
                </c:pt>
                <c:pt idx="3103">
                  <c:v>26.477496153000001</c:v>
                </c:pt>
                <c:pt idx="3104">
                  <c:v>26.330336768999999</c:v>
                </c:pt>
                <c:pt idx="3105">
                  <c:v>25.373868730000002</c:v>
                </c:pt>
                <c:pt idx="3106">
                  <c:v>24.339332896999998</c:v>
                </c:pt>
                <c:pt idx="3107">
                  <c:v>23.338278999</c:v>
                </c:pt>
                <c:pt idx="3108">
                  <c:v>22.473661344</c:v>
                </c:pt>
                <c:pt idx="3109">
                  <c:v>21.521087998999999</c:v>
                </c:pt>
                <c:pt idx="3110">
                  <c:v>20.700805089999999</c:v>
                </c:pt>
                <c:pt idx="3111">
                  <c:v>19.796318606</c:v>
                </c:pt>
                <c:pt idx="3112">
                  <c:v>19.01630231</c:v>
                </c:pt>
                <c:pt idx="3113">
                  <c:v>18.160724407</c:v>
                </c:pt>
                <c:pt idx="3114">
                  <c:v>17.33978823</c:v>
                </c:pt>
                <c:pt idx="3115">
                  <c:v>16.663106652</c:v>
                </c:pt>
                <c:pt idx="3116">
                  <c:v>15.918134514</c:v>
                </c:pt>
                <c:pt idx="3117">
                  <c:v>15.289823977999999</c:v>
                </c:pt>
                <c:pt idx="3118">
                  <c:v>14.587749280000001</c:v>
                </c:pt>
                <c:pt idx="3119">
                  <c:v>13.986800154999999</c:v>
                </c:pt>
                <c:pt idx="3120">
                  <c:v>13.311234796999999</c:v>
                </c:pt>
                <c:pt idx="3121">
                  <c:v>12.741085105</c:v>
                </c:pt>
                <c:pt idx="3122">
                  <c:v>12.098399423</c:v>
                </c:pt>
                <c:pt idx="3123">
                  <c:v>11.480719519999999</c:v>
                </c:pt>
                <c:pt idx="3124">
                  <c:v>10.972292446999999</c:v>
                </c:pt>
                <c:pt idx="3125">
                  <c:v>10.404466057</c:v>
                </c:pt>
                <c:pt idx="3126">
                  <c:v>9.945342428</c:v>
                </c:pt>
                <c:pt idx="3127">
                  <c:v>9.4414611260000001</c:v>
                </c:pt>
                <c:pt idx="3128">
                  <c:v>9.0460048250000007</c:v>
                </c:pt>
                <c:pt idx="3129">
                  <c:v>8.6076769760000005</c:v>
                </c:pt>
                <c:pt idx="3130">
                  <c:v>8.1961889790000004</c:v>
                </c:pt>
                <c:pt idx="3131">
                  <c:v>7.8888408859999997</c:v>
                </c:pt>
                <c:pt idx="3132">
                  <c:v>7.5265662600000001</c:v>
                </c:pt>
                <c:pt idx="3133">
                  <c:v>7.2602379939999997</c:v>
                </c:pt>
                <c:pt idx="3134">
                  <c:v>6.9471849360000002</c:v>
                </c:pt>
                <c:pt idx="3135">
                  <c:v>6.7125782440000004</c:v>
                </c:pt>
                <c:pt idx="3136">
                  <c:v>6.4383498210000001</c:v>
                </c:pt>
                <c:pt idx="3137">
                  <c:v>6.2487247459999997</c:v>
                </c:pt>
                <c:pt idx="3138">
                  <c:v>6.0184516270000001</c:v>
                </c:pt>
                <c:pt idx="3139">
                  <c:v>5.8169247799999999</c:v>
                </c:pt>
                <c:pt idx="3140">
                  <c:v>5.7044856810000004</c:v>
                </c:pt>
                <c:pt idx="3141">
                  <c:v>5.5673072890000004</c:v>
                </c:pt>
                <c:pt idx="3142">
                  <c:v>5.5099660200000002</c:v>
                </c:pt>
                <c:pt idx="3143">
                  <c:v>5.4288503019999999</c:v>
                </c:pt>
                <c:pt idx="3144">
                  <c:v>5.418327863</c:v>
                </c:pt>
                <c:pt idx="3145">
                  <c:v>5.3846827360000002</c:v>
                </c:pt>
                <c:pt idx="3146">
                  <c:v>5.3695940149999997</c:v>
                </c:pt>
                <c:pt idx="3147">
                  <c:v>5.4255444410000004</c:v>
                </c:pt>
                <c:pt idx="3148">
                  <c:v>5.4609146739999996</c:v>
                </c:pt>
                <c:pt idx="3149">
                  <c:v>5.5648020499999999</c:v>
                </c:pt>
                <c:pt idx="3150">
                  <c:v>5.7931936909999999</c:v>
                </c:pt>
                <c:pt idx="3151">
                  <c:v>5.9269626640000004</c:v>
                </c:pt>
                <c:pt idx="3152">
                  <c:v>5.9269626640000004</c:v>
                </c:pt>
                <c:pt idx="3153">
                  <c:v>6.1268592829999999</c:v>
                </c:pt>
                <c:pt idx="3154">
                  <c:v>6.3256946770000004</c:v>
                </c:pt>
                <c:pt idx="3155">
                  <c:v>6.5701332299999997</c:v>
                </c:pt>
                <c:pt idx="3156">
                  <c:v>6.8866738429999996</c:v>
                </c:pt>
                <c:pt idx="3157">
                  <c:v>7.2223888629999999</c:v>
                </c:pt>
                <c:pt idx="3158">
                  <c:v>7.617516212</c:v>
                </c:pt>
                <c:pt idx="3159">
                  <c:v>8.0332417389999993</c:v>
                </c:pt>
                <c:pt idx="3160">
                  <c:v>8.4963275389999993</c:v>
                </c:pt>
                <c:pt idx="3161">
                  <c:v>8.9803904590000005</c:v>
                </c:pt>
                <c:pt idx="3162">
                  <c:v>9.5009672869999999</c:v>
                </c:pt>
                <c:pt idx="3163">
                  <c:v>10.077207208000001</c:v>
                </c:pt>
                <c:pt idx="3164">
                  <c:v>10.697792443000001</c:v>
                </c:pt>
                <c:pt idx="3165">
                  <c:v>11.380667775999999</c:v>
                </c:pt>
                <c:pt idx="3166">
                  <c:v>12.095953084</c:v>
                </c:pt>
                <c:pt idx="3167">
                  <c:v>12.832043555</c:v>
                </c:pt>
                <c:pt idx="3168">
                  <c:v>13.613142202000001</c:v>
                </c:pt>
                <c:pt idx="3169">
                  <c:v>14.418419514</c:v>
                </c:pt>
                <c:pt idx="3170">
                  <c:v>16.145021912000001</c:v>
                </c:pt>
                <c:pt idx="3171">
                  <c:v>17.045649394000002</c:v>
                </c:pt>
                <c:pt idx="3172">
                  <c:v>18.068576671999999</c:v>
                </c:pt>
                <c:pt idx="3173">
                  <c:v>18.068576671999999</c:v>
                </c:pt>
                <c:pt idx="3174">
                  <c:v>19.017681402000001</c:v>
                </c:pt>
                <c:pt idx="3175">
                  <c:v>20.015757838999999</c:v>
                </c:pt>
                <c:pt idx="3176">
                  <c:v>21.014769472000001</c:v>
                </c:pt>
                <c:pt idx="3177">
                  <c:v>22.070946486</c:v>
                </c:pt>
                <c:pt idx="3178">
                  <c:v>23.147898538</c:v>
                </c:pt>
                <c:pt idx="3179">
                  <c:v>24.230263035</c:v>
                </c:pt>
                <c:pt idx="3180">
                  <c:v>25.367437502000001</c:v>
                </c:pt>
                <c:pt idx="3181">
                  <c:v>25.589818772000001</c:v>
                </c:pt>
                <c:pt idx="3182">
                  <c:v>24.695428113999998</c:v>
                </c:pt>
                <c:pt idx="3183">
                  <c:v>23.948161903999999</c:v>
                </c:pt>
                <c:pt idx="3184">
                  <c:v>23.158204048999998</c:v>
                </c:pt>
                <c:pt idx="3185">
                  <c:v>22.589792684999999</c:v>
                </c:pt>
                <c:pt idx="3186">
                  <c:v>21.849460265000001</c:v>
                </c:pt>
                <c:pt idx="3187">
                  <c:v>21.239577597</c:v>
                </c:pt>
                <c:pt idx="3188">
                  <c:v>20.583862444000001</c:v>
                </c:pt>
                <c:pt idx="3189">
                  <c:v>19.963247932000002</c:v>
                </c:pt>
                <c:pt idx="3190">
                  <c:v>19.472193976</c:v>
                </c:pt>
                <c:pt idx="3191">
                  <c:v>18.940983459000002</c:v>
                </c:pt>
                <c:pt idx="3192">
                  <c:v>18.528179865999999</c:v>
                </c:pt>
                <c:pt idx="3193">
                  <c:v>18.079495915999999</c:v>
                </c:pt>
                <c:pt idx="3194">
                  <c:v>17.658132151</c:v>
                </c:pt>
                <c:pt idx="3195">
                  <c:v>17.346102792</c:v>
                </c:pt>
                <c:pt idx="3196">
                  <c:v>16.881997860999999</c:v>
                </c:pt>
                <c:pt idx="3197">
                  <c:v>16.831407857999999</c:v>
                </c:pt>
                <c:pt idx="3198">
                  <c:v>16.756300145000001</c:v>
                </c:pt>
                <c:pt idx="3199">
                  <c:v>16.755054357999999</c:v>
                </c:pt>
                <c:pt idx="3200">
                  <c:v>16.737504246</c:v>
                </c:pt>
                <c:pt idx="3201">
                  <c:v>16.794199313</c:v>
                </c:pt>
                <c:pt idx="3202">
                  <c:v>16.842645097999998</c:v>
                </c:pt>
                <c:pt idx="3203">
                  <c:v>16.937303575000001</c:v>
                </c:pt>
                <c:pt idx="3204">
                  <c:v>17.104208175</c:v>
                </c:pt>
                <c:pt idx="3205">
                  <c:v>17.265711937999999</c:v>
                </c:pt>
                <c:pt idx="3206">
                  <c:v>17.481014547000001</c:v>
                </c:pt>
                <c:pt idx="3207">
                  <c:v>17.699719522999999</c:v>
                </c:pt>
                <c:pt idx="3208">
                  <c:v>18.032684738</c:v>
                </c:pt>
                <c:pt idx="3209">
                  <c:v>18.300642420999999</c:v>
                </c:pt>
                <c:pt idx="3210">
                  <c:v>18.338942979999999</c:v>
                </c:pt>
                <c:pt idx="3211">
                  <c:v>18.664622872999999</c:v>
                </c:pt>
                <c:pt idx="3212">
                  <c:v>19.020389432000002</c:v>
                </c:pt>
                <c:pt idx="3213">
                  <c:v>19.499387480999999</c:v>
                </c:pt>
                <c:pt idx="3214">
                  <c:v>19.922846813</c:v>
                </c:pt>
                <c:pt idx="3215">
                  <c:v>20.459509049000001</c:v>
                </c:pt>
                <c:pt idx="3216">
                  <c:v>20.442672147</c:v>
                </c:pt>
                <c:pt idx="3217">
                  <c:v>20.441599397000001</c:v>
                </c:pt>
                <c:pt idx="3218">
                  <c:v>20.427232592999999</c:v>
                </c:pt>
                <c:pt idx="3219">
                  <c:v>20.452172086000001</c:v>
                </c:pt>
                <c:pt idx="3220">
                  <c:v>20.554766572999998</c:v>
                </c:pt>
                <c:pt idx="3221">
                  <c:v>20.652596293999999</c:v>
                </c:pt>
                <c:pt idx="3222">
                  <c:v>20.824014888000001</c:v>
                </c:pt>
                <c:pt idx="3223">
                  <c:v>21.008853321</c:v>
                </c:pt>
                <c:pt idx="3224">
                  <c:v>21.311501255</c:v>
                </c:pt>
                <c:pt idx="3225">
                  <c:v>21.600285762999999</c:v>
                </c:pt>
                <c:pt idx="3226">
                  <c:v>21.956759272999999</c:v>
                </c:pt>
                <c:pt idx="3227">
                  <c:v>22.408964109999999</c:v>
                </c:pt>
                <c:pt idx="3228">
                  <c:v>22.865424757</c:v>
                </c:pt>
                <c:pt idx="3229">
                  <c:v>23.430872998000002</c:v>
                </c:pt>
                <c:pt idx="3230">
                  <c:v>23.611379912</c:v>
                </c:pt>
                <c:pt idx="3231">
                  <c:v>23.105517596999999</c:v>
                </c:pt>
                <c:pt idx="3232">
                  <c:v>22.518789195</c:v>
                </c:pt>
                <c:pt idx="3233">
                  <c:v>22.060843473999999</c:v>
                </c:pt>
                <c:pt idx="3234">
                  <c:v>21.562788335</c:v>
                </c:pt>
                <c:pt idx="3235">
                  <c:v>21.103164503999999</c:v>
                </c:pt>
                <c:pt idx="3236">
                  <c:v>20.752538690000002</c:v>
                </c:pt>
                <c:pt idx="3237">
                  <c:v>20.355380611000001</c:v>
                </c:pt>
                <c:pt idx="3238">
                  <c:v>20.050932338999999</c:v>
                </c:pt>
                <c:pt idx="3239">
                  <c:v>19.705638812</c:v>
                </c:pt>
                <c:pt idx="3240">
                  <c:v>19.472645027999999</c:v>
                </c:pt>
                <c:pt idx="3241">
                  <c:v>19.230593539000001</c:v>
                </c:pt>
                <c:pt idx="3242">
                  <c:v>19.024686529</c:v>
                </c:pt>
                <c:pt idx="3243">
                  <c:v>18.916519048000001</c:v>
                </c:pt>
                <c:pt idx="3244">
                  <c:v>18.747802604</c:v>
                </c:pt>
                <c:pt idx="3245">
                  <c:v>18.725460545000001</c:v>
                </c:pt>
                <c:pt idx="3246">
                  <c:v>18.62800725</c:v>
                </c:pt>
                <c:pt idx="3247">
                  <c:v>18.672326019</c:v>
                </c:pt>
                <c:pt idx="3248">
                  <c:v>18.658157488000001</c:v>
                </c:pt>
                <c:pt idx="3249">
                  <c:v>18.675413756000001</c:v>
                </c:pt>
                <c:pt idx="3250">
                  <c:v>18.729121758000002</c:v>
                </c:pt>
                <c:pt idx="3251">
                  <c:v>18.773210062</c:v>
                </c:pt>
                <c:pt idx="3252">
                  <c:v>18.877559457</c:v>
                </c:pt>
                <c:pt idx="3253">
                  <c:v>18.960770461999999</c:v>
                </c:pt>
                <c:pt idx="3254">
                  <c:v>19.103461341999999</c:v>
                </c:pt>
                <c:pt idx="3255">
                  <c:v>19.235154159</c:v>
                </c:pt>
                <c:pt idx="3256">
                  <c:v>19.424956204000001</c:v>
                </c:pt>
                <c:pt idx="3257">
                  <c:v>19.614816617999999</c:v>
                </c:pt>
                <c:pt idx="3258">
                  <c:v>19.835967645</c:v>
                </c:pt>
                <c:pt idx="3259">
                  <c:v>20.127283393999999</c:v>
                </c:pt>
                <c:pt idx="3260">
                  <c:v>20.426862591999999</c:v>
                </c:pt>
                <c:pt idx="3261">
                  <c:v>20.751739648000001</c:v>
                </c:pt>
                <c:pt idx="3262">
                  <c:v>21.520421626000001</c:v>
                </c:pt>
                <c:pt idx="3263">
                  <c:v>21.520421626000001</c:v>
                </c:pt>
                <c:pt idx="3264">
                  <c:v>21.936257412</c:v>
                </c:pt>
                <c:pt idx="3265">
                  <c:v>22.120644639999998</c:v>
                </c:pt>
                <c:pt idx="3266">
                  <c:v>21.692931773000002</c:v>
                </c:pt>
                <c:pt idx="3267">
                  <c:v>21.29670569</c:v>
                </c:pt>
                <c:pt idx="3268">
                  <c:v>21.013436900999999</c:v>
                </c:pt>
                <c:pt idx="3269">
                  <c:v>20.695995472</c:v>
                </c:pt>
                <c:pt idx="3270">
                  <c:v>20.464205247999999</c:v>
                </c:pt>
                <c:pt idx="3271">
                  <c:v>20.191083629000001</c:v>
                </c:pt>
                <c:pt idx="3272">
                  <c:v>19.996638730000001</c:v>
                </c:pt>
                <c:pt idx="3273">
                  <c:v>19.762363454999999</c:v>
                </c:pt>
                <c:pt idx="3274">
                  <c:v>19.549956575</c:v>
                </c:pt>
                <c:pt idx="3275">
                  <c:v>19.437909672</c:v>
                </c:pt>
                <c:pt idx="3276">
                  <c:v>19.304031741999999</c:v>
                </c:pt>
                <c:pt idx="3277">
                  <c:v>19.242858560999998</c:v>
                </c:pt>
                <c:pt idx="3278">
                  <c:v>19.147940780999999</c:v>
                </c:pt>
                <c:pt idx="3279">
                  <c:v>19.099887042999999</c:v>
                </c:pt>
                <c:pt idx="3280">
                  <c:v>19.095966377</c:v>
                </c:pt>
                <c:pt idx="3281">
                  <c:v>19.141610375999999</c:v>
                </c:pt>
                <c:pt idx="3282">
                  <c:v>19.170199629999999</c:v>
                </c:pt>
                <c:pt idx="3283">
                  <c:v>19.242623646999998</c:v>
                </c:pt>
                <c:pt idx="3284">
                  <c:v>19.401807458</c:v>
                </c:pt>
                <c:pt idx="3285">
                  <c:v>19.558149719999999</c:v>
                </c:pt>
                <c:pt idx="3286">
                  <c:v>19.773649588000001</c:v>
                </c:pt>
                <c:pt idx="3287">
                  <c:v>19.985895747000001</c:v>
                </c:pt>
                <c:pt idx="3288">
                  <c:v>20.257054928999999</c:v>
                </c:pt>
                <c:pt idx="3289">
                  <c:v>20.531016419</c:v>
                </c:pt>
                <c:pt idx="3290">
                  <c:v>20.822928205</c:v>
                </c:pt>
                <c:pt idx="3291">
                  <c:v>21.164813815999999</c:v>
                </c:pt>
                <c:pt idx="3292">
                  <c:v>21.50093523</c:v>
                </c:pt>
                <c:pt idx="3293">
                  <c:v>21.876174511999999</c:v>
                </c:pt>
                <c:pt idx="3294">
                  <c:v>22.250282164000001</c:v>
                </c:pt>
                <c:pt idx="3295">
                  <c:v>22.667203687000001</c:v>
                </c:pt>
                <c:pt idx="3296">
                  <c:v>23.096513058999999</c:v>
                </c:pt>
                <c:pt idx="3297">
                  <c:v>23.567586521999999</c:v>
                </c:pt>
                <c:pt idx="3298">
                  <c:v>24.047150469999998</c:v>
                </c:pt>
                <c:pt idx="3299">
                  <c:v>24.555946121000002</c:v>
                </c:pt>
                <c:pt idx="3300">
                  <c:v>25.097322799000001</c:v>
                </c:pt>
                <c:pt idx="3301">
                  <c:v>25.217377059</c:v>
                </c:pt>
                <c:pt idx="3302">
                  <c:v>24.777662943999999</c:v>
                </c:pt>
                <c:pt idx="3303">
                  <c:v>24.279504953</c:v>
                </c:pt>
                <c:pt idx="3304">
                  <c:v>23.877341607999998</c:v>
                </c:pt>
                <c:pt idx="3305">
                  <c:v>23.432399743000001</c:v>
                </c:pt>
                <c:pt idx="3306">
                  <c:v>22.987967012999999</c:v>
                </c:pt>
                <c:pt idx="3307">
                  <c:v>22.690938514999999</c:v>
                </c:pt>
                <c:pt idx="3308">
                  <c:v>22.318509326000001</c:v>
                </c:pt>
                <c:pt idx="3309">
                  <c:v>22.034725477999999</c:v>
                </c:pt>
                <c:pt idx="3310">
                  <c:v>21.706788898999999</c:v>
                </c:pt>
                <c:pt idx="3311">
                  <c:v>21.464010944000002</c:v>
                </c:pt>
                <c:pt idx="3312">
                  <c:v>21.183285960999999</c:v>
                </c:pt>
                <c:pt idx="3313">
                  <c:v>20.989797977999999</c:v>
                </c:pt>
                <c:pt idx="3314">
                  <c:v>20.764365117000001</c:v>
                </c:pt>
                <c:pt idx="3315">
                  <c:v>20.578941915000001</c:v>
                </c:pt>
                <c:pt idx="3316">
                  <c:v>20.490521393000002</c:v>
                </c:pt>
                <c:pt idx="3317">
                  <c:v>20.381611912</c:v>
                </c:pt>
                <c:pt idx="3318">
                  <c:v>20.347158399000001</c:v>
                </c:pt>
                <c:pt idx="3319">
                  <c:v>20.288147072000001</c:v>
                </c:pt>
                <c:pt idx="3320">
                  <c:v>20.296817506</c:v>
                </c:pt>
                <c:pt idx="3321">
                  <c:v>20.291084041000001</c:v>
                </c:pt>
                <c:pt idx="3322">
                  <c:v>20.325923659000001</c:v>
                </c:pt>
                <c:pt idx="3323">
                  <c:v>20.453763624</c:v>
                </c:pt>
                <c:pt idx="3324">
                  <c:v>21.016584948999999</c:v>
                </c:pt>
                <c:pt idx="3325">
                  <c:v>21.292754949999999</c:v>
                </c:pt>
                <c:pt idx="3326">
                  <c:v>21.563481885000002</c:v>
                </c:pt>
                <c:pt idx="3327">
                  <c:v>21.922678769000001</c:v>
                </c:pt>
                <c:pt idx="3328">
                  <c:v>21.922678769000001</c:v>
                </c:pt>
                <c:pt idx="3329">
                  <c:v>22.261379980000001</c:v>
                </c:pt>
                <c:pt idx="3330">
                  <c:v>22.261379980000001</c:v>
                </c:pt>
                <c:pt idx="3331">
                  <c:v>22.634290694000001</c:v>
                </c:pt>
                <c:pt idx="3332">
                  <c:v>23.060250353000001</c:v>
                </c:pt>
                <c:pt idx="3333">
                  <c:v>23.116331002999999</c:v>
                </c:pt>
                <c:pt idx="3334">
                  <c:v>22.763681092999999</c:v>
                </c:pt>
                <c:pt idx="3335">
                  <c:v>22.343435867</c:v>
                </c:pt>
                <c:pt idx="3336">
                  <c:v>22.012696376000001</c:v>
                </c:pt>
                <c:pt idx="3337">
                  <c:v>21.635337324999998</c:v>
                </c:pt>
                <c:pt idx="3338">
                  <c:v>21.029975196999999</c:v>
                </c:pt>
                <c:pt idx="3339">
                  <c:v>20.739040943999999</c:v>
                </c:pt>
                <c:pt idx="3340">
                  <c:v>20.536885094999999</c:v>
                </c:pt>
                <c:pt idx="3341">
                  <c:v>20.301903305</c:v>
                </c:pt>
                <c:pt idx="3342">
                  <c:v>20.301903305</c:v>
                </c:pt>
                <c:pt idx="3343">
                  <c:v>20.148962246</c:v>
                </c:pt>
                <c:pt idx="3344">
                  <c:v>19.966543000000001</c:v>
                </c:pt>
                <c:pt idx="3345">
                  <c:v>19.863493217999999</c:v>
                </c:pt>
                <c:pt idx="3346">
                  <c:v>19.719978465000001</c:v>
                </c:pt>
                <c:pt idx="3347">
                  <c:v>19.597736224999998</c:v>
                </c:pt>
                <c:pt idx="3348">
                  <c:v>19.549503821999998</c:v>
                </c:pt>
                <c:pt idx="3349">
                  <c:v>19.472579503999999</c:v>
                </c:pt>
                <c:pt idx="3350">
                  <c:v>19.467835226999998</c:v>
                </c:pt>
                <c:pt idx="3351">
                  <c:v>19.445813266999998</c:v>
                </c:pt>
                <c:pt idx="3352">
                  <c:v>19.495425948000001</c:v>
                </c:pt>
                <c:pt idx="3353">
                  <c:v>19.536741808999999</c:v>
                </c:pt>
                <c:pt idx="3354">
                  <c:v>19.610362587000001</c:v>
                </c:pt>
                <c:pt idx="3355">
                  <c:v>19.769860586</c:v>
                </c:pt>
                <c:pt idx="3356">
                  <c:v>19.933297376999999</c:v>
                </c:pt>
                <c:pt idx="3357">
                  <c:v>20.161090063</c:v>
                </c:pt>
                <c:pt idx="3358">
                  <c:v>20.387290777</c:v>
                </c:pt>
                <c:pt idx="3359">
                  <c:v>20.665968121999999</c:v>
                </c:pt>
                <c:pt idx="3360">
                  <c:v>20.944063713999999</c:v>
                </c:pt>
                <c:pt idx="3361">
                  <c:v>21.271964998000001</c:v>
                </c:pt>
                <c:pt idx="3362">
                  <c:v>21.600813915</c:v>
                </c:pt>
                <c:pt idx="3363">
                  <c:v>21.986294338</c:v>
                </c:pt>
                <c:pt idx="3364">
                  <c:v>22.435917724999999</c:v>
                </c:pt>
                <c:pt idx="3365">
                  <c:v>22.898274508</c:v>
                </c:pt>
                <c:pt idx="3366">
                  <c:v>23.396608218000001</c:v>
                </c:pt>
                <c:pt idx="3367">
                  <c:v>23.910822211999999</c:v>
                </c:pt>
                <c:pt idx="3368">
                  <c:v>24.467235889000001</c:v>
                </c:pt>
                <c:pt idx="3369">
                  <c:v>25.058889445999998</c:v>
                </c:pt>
                <c:pt idx="3370">
                  <c:v>25.141112812999999</c:v>
                </c:pt>
                <c:pt idx="3371">
                  <c:v>24.529785894</c:v>
                </c:pt>
                <c:pt idx="3372">
                  <c:v>23.871916581000001</c:v>
                </c:pt>
                <c:pt idx="3373">
                  <c:v>23.343478489999999</c:v>
                </c:pt>
                <c:pt idx="3374">
                  <c:v>22.772545560000001</c:v>
                </c:pt>
                <c:pt idx="3375">
                  <c:v>22.317772249000001</c:v>
                </c:pt>
                <c:pt idx="3376">
                  <c:v>21.850170567999999</c:v>
                </c:pt>
                <c:pt idx="3377">
                  <c:v>21.505067301</c:v>
                </c:pt>
                <c:pt idx="3378">
                  <c:v>21.137127187000001</c:v>
                </c:pt>
                <c:pt idx="3379">
                  <c:v>20.830906256999999</c:v>
                </c:pt>
                <c:pt idx="3380">
                  <c:v>20.644561938999999</c:v>
                </c:pt>
                <c:pt idx="3381">
                  <c:v>20.452571482</c:v>
                </c:pt>
                <c:pt idx="3382">
                  <c:v>20.368839288</c:v>
                </c:pt>
                <c:pt idx="3383">
                  <c:v>20.289805633</c:v>
                </c:pt>
                <c:pt idx="3384">
                  <c:v>20.312762763999999</c:v>
                </c:pt>
                <c:pt idx="3385">
                  <c:v>20.34905762</c:v>
                </c:pt>
                <c:pt idx="3386">
                  <c:v>20.441602214</c:v>
                </c:pt>
                <c:pt idx="3387">
                  <c:v>20.633161600000001</c:v>
                </c:pt>
                <c:pt idx="3388">
                  <c:v>20.844688177999998</c:v>
                </c:pt>
                <c:pt idx="3389">
                  <c:v>21.135018148</c:v>
                </c:pt>
                <c:pt idx="3390">
                  <c:v>21.451657308000001</c:v>
                </c:pt>
                <c:pt idx="3391">
                  <c:v>21.852817860999998</c:v>
                </c:pt>
                <c:pt idx="3392">
                  <c:v>21.863600545000001</c:v>
                </c:pt>
                <c:pt idx="3393">
                  <c:v>21.165425304999999</c:v>
                </c:pt>
                <c:pt idx="3394">
                  <c:v>20.418502197999999</c:v>
                </c:pt>
                <c:pt idx="3395">
                  <c:v>19.741431171999999</c:v>
                </c:pt>
                <c:pt idx="3396">
                  <c:v>19.220695695</c:v>
                </c:pt>
                <c:pt idx="3397">
                  <c:v>18.689185943999998</c:v>
                </c:pt>
                <c:pt idx="3398">
                  <c:v>18.301083817999999</c:v>
                </c:pt>
                <c:pt idx="3399">
                  <c:v>17.914462728</c:v>
                </c:pt>
                <c:pt idx="3400">
                  <c:v>17.663430495</c:v>
                </c:pt>
                <c:pt idx="3401">
                  <c:v>17.426290002999998</c:v>
                </c:pt>
                <c:pt idx="3402">
                  <c:v>17.269980222000001</c:v>
                </c:pt>
                <c:pt idx="3403">
                  <c:v>17.25500121</c:v>
                </c:pt>
                <c:pt idx="3404">
                  <c:v>17.243452660999999</c:v>
                </c:pt>
                <c:pt idx="3405">
                  <c:v>17.368726376000001</c:v>
                </c:pt>
                <c:pt idx="3406">
                  <c:v>17.499685828</c:v>
                </c:pt>
                <c:pt idx="3407">
                  <c:v>17.417070288000001</c:v>
                </c:pt>
                <c:pt idx="3408">
                  <c:v>16.776112591</c:v>
                </c:pt>
                <c:pt idx="3409">
                  <c:v>16.328091177000001</c:v>
                </c:pt>
                <c:pt idx="3410">
                  <c:v>15.896469801</c:v>
                </c:pt>
                <c:pt idx="3411">
                  <c:v>15.559199567</c:v>
                </c:pt>
                <c:pt idx="3412">
                  <c:v>15.373917221999999</c:v>
                </c:pt>
                <c:pt idx="3413">
                  <c:v>15.205201107000001</c:v>
                </c:pt>
                <c:pt idx="3414">
                  <c:v>15.150889353</c:v>
                </c:pt>
                <c:pt idx="3415">
                  <c:v>15.089035020000001</c:v>
                </c:pt>
                <c:pt idx="3416">
                  <c:v>15.177674746999999</c:v>
                </c:pt>
                <c:pt idx="3417">
                  <c:v>15.251872452000001</c:v>
                </c:pt>
                <c:pt idx="3418">
                  <c:v>15.358920094</c:v>
                </c:pt>
                <c:pt idx="3419">
                  <c:v>15.542851335</c:v>
                </c:pt>
                <c:pt idx="3420">
                  <c:v>15.723993140999999</c:v>
                </c:pt>
                <c:pt idx="3421">
                  <c:v>15.973206654</c:v>
                </c:pt>
                <c:pt idx="3422">
                  <c:v>16.240107646999999</c:v>
                </c:pt>
                <c:pt idx="3423">
                  <c:v>16.584330423000001</c:v>
                </c:pt>
                <c:pt idx="3424">
                  <c:v>16.961359474000002</c:v>
                </c:pt>
                <c:pt idx="3425">
                  <c:v>17.410571726000001</c:v>
                </c:pt>
                <c:pt idx="3426">
                  <c:v>17.911231793999999</c:v>
                </c:pt>
                <c:pt idx="3427">
                  <c:v>18.211616343999999</c:v>
                </c:pt>
                <c:pt idx="3428">
                  <c:v>18.159753666</c:v>
                </c:pt>
                <c:pt idx="3429">
                  <c:v>18.12248662</c:v>
                </c:pt>
                <c:pt idx="3430">
                  <c:v>18.174750649</c:v>
                </c:pt>
                <c:pt idx="3431">
                  <c:v>18.330864238</c:v>
                </c:pt>
                <c:pt idx="3432">
                  <c:v>18.553494426</c:v>
                </c:pt>
                <c:pt idx="3433">
                  <c:v>18.820684835000002</c:v>
                </c:pt>
                <c:pt idx="3434">
                  <c:v>19.163786429000002</c:v>
                </c:pt>
                <c:pt idx="3435">
                  <c:v>19.611567485999998</c:v>
                </c:pt>
                <c:pt idx="3436">
                  <c:v>20.138821409999998</c:v>
                </c:pt>
                <c:pt idx="3437">
                  <c:v>20.778772719999999</c:v>
                </c:pt>
                <c:pt idx="3438">
                  <c:v>21.469641608</c:v>
                </c:pt>
                <c:pt idx="3439">
                  <c:v>22.267403481999999</c:v>
                </c:pt>
                <c:pt idx="3440">
                  <c:v>23.154255023000001</c:v>
                </c:pt>
                <c:pt idx="3441">
                  <c:v>23.584054183999999</c:v>
                </c:pt>
                <c:pt idx="3442">
                  <c:v>22.800849695</c:v>
                </c:pt>
                <c:pt idx="3443">
                  <c:v>22.091670656000002</c:v>
                </c:pt>
                <c:pt idx="3444">
                  <c:v>21.529497856999999</c:v>
                </c:pt>
                <c:pt idx="3445">
                  <c:v>20.926356037000001</c:v>
                </c:pt>
                <c:pt idx="3446">
                  <c:v>20.44399293</c:v>
                </c:pt>
                <c:pt idx="3447">
                  <c:v>19.923362961999999</c:v>
                </c:pt>
                <c:pt idx="3448">
                  <c:v>19.524256220000002</c:v>
                </c:pt>
                <c:pt idx="3449">
                  <c:v>19.085421703000002</c:v>
                </c:pt>
                <c:pt idx="3450">
                  <c:v>18.681847472000001</c:v>
                </c:pt>
                <c:pt idx="3451">
                  <c:v>18.396137054</c:v>
                </c:pt>
                <c:pt idx="3452">
                  <c:v>18.088702337000001</c:v>
                </c:pt>
                <c:pt idx="3453">
                  <c:v>17.895247411</c:v>
                </c:pt>
                <c:pt idx="3454">
                  <c:v>17.70551901</c:v>
                </c:pt>
                <c:pt idx="3455">
                  <c:v>17.646425834999999</c:v>
                </c:pt>
                <c:pt idx="3456">
                  <c:v>17.609877210000001</c:v>
                </c:pt>
                <c:pt idx="3457">
                  <c:v>17.768666905</c:v>
                </c:pt>
                <c:pt idx="3458">
                  <c:v>17.915632316</c:v>
                </c:pt>
                <c:pt idx="3459">
                  <c:v>18.150463159000001</c:v>
                </c:pt>
                <c:pt idx="3460">
                  <c:v>18.412751963000002</c:v>
                </c:pt>
                <c:pt idx="3461">
                  <c:v>18.700514943000002</c:v>
                </c:pt>
                <c:pt idx="3462">
                  <c:v>18.700514943000002</c:v>
                </c:pt>
                <c:pt idx="3463">
                  <c:v>19.122719774</c:v>
                </c:pt>
                <c:pt idx="3464">
                  <c:v>19.561622165999999</c:v>
                </c:pt>
                <c:pt idx="3465">
                  <c:v>20.041618756999998</c:v>
                </c:pt>
                <c:pt idx="3466">
                  <c:v>20.583920547000002</c:v>
                </c:pt>
                <c:pt idx="3467">
                  <c:v>21.199186778000001</c:v>
                </c:pt>
                <c:pt idx="3468">
                  <c:v>21.867002616000001</c:v>
                </c:pt>
                <c:pt idx="3469">
                  <c:v>22.077126904</c:v>
                </c:pt>
                <c:pt idx="3470">
                  <c:v>21.441438423000001</c:v>
                </c:pt>
                <c:pt idx="3471">
                  <c:v>20.528014566</c:v>
                </c:pt>
                <c:pt idx="3472">
                  <c:v>20.137514378999999</c:v>
                </c:pt>
                <c:pt idx="3473">
                  <c:v>19.656539337000002</c:v>
                </c:pt>
                <c:pt idx="3474">
                  <c:v>19.342354016000002</c:v>
                </c:pt>
                <c:pt idx="3475">
                  <c:v>19.09025213</c:v>
                </c:pt>
                <c:pt idx="3476">
                  <c:v>19.09025213</c:v>
                </c:pt>
                <c:pt idx="3477">
                  <c:v>18.756373173</c:v>
                </c:pt>
                <c:pt idx="3478">
                  <c:v>18.576308422</c:v>
                </c:pt>
                <c:pt idx="3479">
                  <c:v>18.438655383</c:v>
                </c:pt>
                <c:pt idx="3480">
                  <c:v>18.341794746000001</c:v>
                </c:pt>
                <c:pt idx="3481">
                  <c:v>18.248454110000001</c:v>
                </c:pt>
                <c:pt idx="3482">
                  <c:v>18.227678849</c:v>
                </c:pt>
                <c:pt idx="3483">
                  <c:v>18.323439411999999</c:v>
                </c:pt>
                <c:pt idx="3484">
                  <c:v>18.437426475999999</c:v>
                </c:pt>
                <c:pt idx="3485">
                  <c:v>18.86948014</c:v>
                </c:pt>
                <c:pt idx="3486">
                  <c:v>19.180286398</c:v>
                </c:pt>
                <c:pt idx="3487">
                  <c:v>19.526379573</c:v>
                </c:pt>
                <c:pt idx="3488">
                  <c:v>19.946616256999999</c:v>
                </c:pt>
                <c:pt idx="3489">
                  <c:v>19.931479865</c:v>
                </c:pt>
                <c:pt idx="3490">
                  <c:v>19.276840363000002</c:v>
                </c:pt>
                <c:pt idx="3491">
                  <c:v>19.276840363000002</c:v>
                </c:pt>
                <c:pt idx="3492">
                  <c:v>18.796643587999998</c:v>
                </c:pt>
                <c:pt idx="3493">
                  <c:v>18.334298880999999</c:v>
                </c:pt>
                <c:pt idx="3494">
                  <c:v>18.034291452000001</c:v>
                </c:pt>
                <c:pt idx="3495">
                  <c:v>17.749506827000001</c:v>
                </c:pt>
                <c:pt idx="3496">
                  <c:v>17.597035029000001</c:v>
                </c:pt>
                <c:pt idx="3497">
                  <c:v>17.396784553</c:v>
                </c:pt>
                <c:pt idx="3498">
                  <c:v>17.389329995000001</c:v>
                </c:pt>
                <c:pt idx="3499">
                  <c:v>17.4948771</c:v>
                </c:pt>
                <c:pt idx="3500">
                  <c:v>17.666449008000001</c:v>
                </c:pt>
                <c:pt idx="3501">
                  <c:v>17.855472748</c:v>
                </c:pt>
                <c:pt idx="3502">
                  <c:v>17.855472748</c:v>
                </c:pt>
                <c:pt idx="3503">
                  <c:v>18.151221364000001</c:v>
                </c:pt>
                <c:pt idx="3504">
                  <c:v>18.515878512</c:v>
                </c:pt>
                <c:pt idx="3505">
                  <c:v>18.978471531</c:v>
                </c:pt>
                <c:pt idx="3506">
                  <c:v>19.500092745</c:v>
                </c:pt>
                <c:pt idx="3507">
                  <c:v>20.108518239999999</c:v>
                </c:pt>
                <c:pt idx="3508">
                  <c:v>20.818424264000001</c:v>
                </c:pt>
                <c:pt idx="3509">
                  <c:v>21.546152694</c:v>
                </c:pt>
                <c:pt idx="3510">
                  <c:v>21.908554052</c:v>
                </c:pt>
                <c:pt idx="3511">
                  <c:v>21.132747577</c:v>
                </c:pt>
                <c:pt idx="3512">
                  <c:v>20.630867632000001</c:v>
                </c:pt>
                <c:pt idx="3513">
                  <c:v>20.188542121000001</c:v>
                </c:pt>
                <c:pt idx="3514">
                  <c:v>19.866930727</c:v>
                </c:pt>
                <c:pt idx="3515">
                  <c:v>19.721485584</c:v>
                </c:pt>
                <c:pt idx="3516">
                  <c:v>19.627105265000001</c:v>
                </c:pt>
                <c:pt idx="3517">
                  <c:v>19.683824351999998</c:v>
                </c:pt>
                <c:pt idx="3518">
                  <c:v>19.719430804000002</c:v>
                </c:pt>
                <c:pt idx="3519">
                  <c:v>19.956527303000001</c:v>
                </c:pt>
                <c:pt idx="3520">
                  <c:v>20.252052631000002</c:v>
                </c:pt>
                <c:pt idx="3521">
                  <c:v>20.654599695999998</c:v>
                </c:pt>
                <c:pt idx="3522">
                  <c:v>21.123772403</c:v>
                </c:pt>
                <c:pt idx="3523">
                  <c:v>21.693875013</c:v>
                </c:pt>
                <c:pt idx="3524">
                  <c:v>22.203734401999998</c:v>
                </c:pt>
                <c:pt idx="3525">
                  <c:v>22.122123083000002</c:v>
                </c:pt>
                <c:pt idx="3526">
                  <c:v>22.178270277999999</c:v>
                </c:pt>
                <c:pt idx="3527">
                  <c:v>22.483948233</c:v>
                </c:pt>
                <c:pt idx="3528">
                  <c:v>22.728621302000001</c:v>
                </c:pt>
                <c:pt idx="3529">
                  <c:v>23.140128111999999</c:v>
                </c:pt>
                <c:pt idx="3530">
                  <c:v>23.140128111999999</c:v>
                </c:pt>
                <c:pt idx="3531">
                  <c:v>23.339845601</c:v>
                </c:pt>
                <c:pt idx="3532">
                  <c:v>23.173846319999999</c:v>
                </c:pt>
                <c:pt idx="3533">
                  <c:v>23.156828698000002</c:v>
                </c:pt>
                <c:pt idx="3534">
                  <c:v>23.194271981</c:v>
                </c:pt>
                <c:pt idx="3535">
                  <c:v>23.620892691000002</c:v>
                </c:pt>
                <c:pt idx="3536">
                  <c:v>23.620892691000002</c:v>
                </c:pt>
                <c:pt idx="3537">
                  <c:v>23.996057876999998</c:v>
                </c:pt>
                <c:pt idx="3538">
                  <c:v>24.473718906999999</c:v>
                </c:pt>
                <c:pt idx="3539">
                  <c:v>24.661144191000002</c:v>
                </c:pt>
                <c:pt idx="3540">
                  <c:v>24.475959477</c:v>
                </c:pt>
                <c:pt idx="3541">
                  <c:v>24.159740717999998</c:v>
                </c:pt>
                <c:pt idx="3542">
                  <c:v>24.094976466999999</c:v>
                </c:pt>
                <c:pt idx="3543">
                  <c:v>24.08397617</c:v>
                </c:pt>
                <c:pt idx="3544">
                  <c:v>24.216837914999999</c:v>
                </c:pt>
                <c:pt idx="3545">
                  <c:v>24.407139375</c:v>
                </c:pt>
                <c:pt idx="3546">
                  <c:v>24.193935007</c:v>
                </c:pt>
                <c:pt idx="3547">
                  <c:v>23.570993207000001</c:v>
                </c:pt>
                <c:pt idx="3548">
                  <c:v>22.940983363000001</c:v>
                </c:pt>
                <c:pt idx="3549">
                  <c:v>22.940983363000001</c:v>
                </c:pt>
                <c:pt idx="3550">
                  <c:v>22.488994506000001</c:v>
                </c:pt>
                <c:pt idx="3551">
                  <c:v>22.045347129</c:v>
                </c:pt>
                <c:pt idx="3552">
                  <c:v>21.756751244</c:v>
                </c:pt>
                <c:pt idx="3553">
                  <c:v>21.480422577999999</c:v>
                </c:pt>
                <c:pt idx="3554">
                  <c:v>21.209559147</c:v>
                </c:pt>
                <c:pt idx="3555">
                  <c:v>21.439698544999999</c:v>
                </c:pt>
                <c:pt idx="3556">
                  <c:v>21.439698544999999</c:v>
                </c:pt>
                <c:pt idx="3557">
                  <c:v>21.513511289</c:v>
                </c:pt>
                <c:pt idx="3558">
                  <c:v>21.788062049000001</c:v>
                </c:pt>
                <c:pt idx="3559">
                  <c:v>22.103612655999999</c:v>
                </c:pt>
                <c:pt idx="3560">
                  <c:v>22.110329334999999</c:v>
                </c:pt>
                <c:pt idx="3561">
                  <c:v>21.377557924000001</c:v>
                </c:pt>
                <c:pt idx="3562">
                  <c:v>20.746284348</c:v>
                </c:pt>
                <c:pt idx="3563">
                  <c:v>19.673952559</c:v>
                </c:pt>
                <c:pt idx="3564">
                  <c:v>19.455204822999999</c:v>
                </c:pt>
                <c:pt idx="3565">
                  <c:v>19.369522415999999</c:v>
                </c:pt>
                <c:pt idx="3566">
                  <c:v>19.422872340000001</c:v>
                </c:pt>
                <c:pt idx="3567">
                  <c:v>19.422872340000001</c:v>
                </c:pt>
                <c:pt idx="3568">
                  <c:v>19.369294269000001</c:v>
                </c:pt>
                <c:pt idx="3569">
                  <c:v>19.369294269000001</c:v>
                </c:pt>
                <c:pt idx="3570">
                  <c:v>19.553108786999999</c:v>
                </c:pt>
                <c:pt idx="3571">
                  <c:v>19.677205705999999</c:v>
                </c:pt>
                <c:pt idx="3572">
                  <c:v>19.887270262000001</c:v>
                </c:pt>
                <c:pt idx="3573">
                  <c:v>20.108048366999999</c:v>
                </c:pt>
                <c:pt idx="3574">
                  <c:v>20.40420658</c:v>
                </c:pt>
                <c:pt idx="3575">
                  <c:v>20.707857474000001</c:v>
                </c:pt>
                <c:pt idx="3576">
                  <c:v>20.943305576</c:v>
                </c:pt>
                <c:pt idx="3577">
                  <c:v>21.434265675999999</c:v>
                </c:pt>
                <c:pt idx="3578">
                  <c:v>21.857185509000001</c:v>
                </c:pt>
                <c:pt idx="3579">
                  <c:v>22.229654393000001</c:v>
                </c:pt>
                <c:pt idx="3580">
                  <c:v>22.277663073999999</c:v>
                </c:pt>
                <c:pt idx="3581">
                  <c:v>21.886681269</c:v>
                </c:pt>
                <c:pt idx="3582">
                  <c:v>21.360945928</c:v>
                </c:pt>
                <c:pt idx="3583">
                  <c:v>20.845814653000001</c:v>
                </c:pt>
                <c:pt idx="3584">
                  <c:v>20.562746687000001</c:v>
                </c:pt>
                <c:pt idx="3585">
                  <c:v>20.291044695</c:v>
                </c:pt>
                <c:pt idx="3586">
                  <c:v>20.006374255000001</c:v>
                </c:pt>
                <c:pt idx="3587">
                  <c:v>19.781036124</c:v>
                </c:pt>
                <c:pt idx="3588">
                  <c:v>19.540058171999998</c:v>
                </c:pt>
                <c:pt idx="3589">
                  <c:v>18.913340237</c:v>
                </c:pt>
                <c:pt idx="3590">
                  <c:v>18.530125728000002</c:v>
                </c:pt>
                <c:pt idx="3591">
                  <c:v>18.115673493999999</c:v>
                </c:pt>
                <c:pt idx="3592">
                  <c:v>17.935744894999999</c:v>
                </c:pt>
                <c:pt idx="3593">
                  <c:v>17.603652393000001</c:v>
                </c:pt>
                <c:pt idx="3594">
                  <c:v>17.309493068999998</c:v>
                </c:pt>
                <c:pt idx="3595">
                  <c:v>17.128050707</c:v>
                </c:pt>
                <c:pt idx="3596">
                  <c:v>16.932802736999999</c:v>
                </c:pt>
                <c:pt idx="3597">
                  <c:v>16.709949487999999</c:v>
                </c:pt>
                <c:pt idx="3598">
                  <c:v>16.729124681999998</c:v>
                </c:pt>
                <c:pt idx="3599">
                  <c:v>16.696211834</c:v>
                </c:pt>
                <c:pt idx="3600">
                  <c:v>16.508754181</c:v>
                </c:pt>
                <c:pt idx="3601">
                  <c:v>16.521742325999998</c:v>
                </c:pt>
                <c:pt idx="3602">
                  <c:v>16.507046013</c:v>
                </c:pt>
                <c:pt idx="3603">
                  <c:v>16.518610757000001</c:v>
                </c:pt>
                <c:pt idx="3604">
                  <c:v>16.598117979000001</c:v>
                </c:pt>
                <c:pt idx="3605">
                  <c:v>16.787018866</c:v>
                </c:pt>
                <c:pt idx="3606">
                  <c:v>16.768728164999999</c:v>
                </c:pt>
                <c:pt idx="3607">
                  <c:v>16.996723196000001</c:v>
                </c:pt>
                <c:pt idx="3608">
                  <c:v>17.150961391999999</c:v>
                </c:pt>
                <c:pt idx="3609">
                  <c:v>17.295580054999999</c:v>
                </c:pt>
                <c:pt idx="3610">
                  <c:v>17.467465399999998</c:v>
                </c:pt>
                <c:pt idx="3611">
                  <c:v>17.578351049999998</c:v>
                </c:pt>
                <c:pt idx="3612">
                  <c:v>17.971689320999999</c:v>
                </c:pt>
                <c:pt idx="3613">
                  <c:v>18.303082964000001</c:v>
                </c:pt>
                <c:pt idx="3614">
                  <c:v>18.650828107999999</c:v>
                </c:pt>
                <c:pt idx="3615">
                  <c:v>19.053236439999999</c:v>
                </c:pt>
                <c:pt idx="3616">
                  <c:v>19.474965717</c:v>
                </c:pt>
                <c:pt idx="3617">
                  <c:v>19.809085967000001</c:v>
                </c:pt>
                <c:pt idx="3618">
                  <c:v>20.429547394</c:v>
                </c:pt>
                <c:pt idx="3619">
                  <c:v>20.948503956</c:v>
                </c:pt>
                <c:pt idx="3620">
                  <c:v>21.505580311999999</c:v>
                </c:pt>
                <c:pt idx="3621">
                  <c:v>22.082386211999999</c:v>
                </c:pt>
                <c:pt idx="3622">
                  <c:v>22.688983102000002</c:v>
                </c:pt>
                <c:pt idx="3623">
                  <c:v>22.863453832000001</c:v>
                </c:pt>
                <c:pt idx="3624">
                  <c:v>22.453338170999999</c:v>
                </c:pt>
                <c:pt idx="3625">
                  <c:v>21.993449141999999</c:v>
                </c:pt>
                <c:pt idx="3626">
                  <c:v>21.552772431000001</c:v>
                </c:pt>
                <c:pt idx="3627">
                  <c:v>21.069842932</c:v>
                </c:pt>
                <c:pt idx="3628">
                  <c:v>20.667993262</c:v>
                </c:pt>
                <c:pt idx="3629">
                  <c:v>20.489601769</c:v>
                </c:pt>
                <c:pt idx="3630">
                  <c:v>20.113704696999999</c:v>
                </c:pt>
                <c:pt idx="3631">
                  <c:v>19.81599808</c:v>
                </c:pt>
                <c:pt idx="3632">
                  <c:v>19.465160724</c:v>
                </c:pt>
                <c:pt idx="3633">
                  <c:v>19.199912516000001</c:v>
                </c:pt>
                <c:pt idx="3634">
                  <c:v>18.890121633</c:v>
                </c:pt>
                <c:pt idx="3635">
                  <c:v>18.472016342</c:v>
                </c:pt>
                <c:pt idx="3636">
                  <c:v>18.290054079000001</c:v>
                </c:pt>
                <c:pt idx="3637">
                  <c:v>18.086743143</c:v>
                </c:pt>
                <c:pt idx="3638">
                  <c:v>18.123261995</c:v>
                </c:pt>
                <c:pt idx="3639">
                  <c:v>17.869732249999998</c:v>
                </c:pt>
                <c:pt idx="3640">
                  <c:v>17.994947266</c:v>
                </c:pt>
                <c:pt idx="3641">
                  <c:v>17.845765758999999</c:v>
                </c:pt>
                <c:pt idx="3642">
                  <c:v>18.039747801000001</c:v>
                </c:pt>
                <c:pt idx="3643">
                  <c:v>18.055585651000001</c:v>
                </c:pt>
                <c:pt idx="3644">
                  <c:v>18.373702525999999</c:v>
                </c:pt>
                <c:pt idx="3645">
                  <c:v>18.625706097999998</c:v>
                </c:pt>
                <c:pt idx="3646">
                  <c:v>18.743749260000001</c:v>
                </c:pt>
                <c:pt idx="3647">
                  <c:v>19.058025540999999</c:v>
                </c:pt>
                <c:pt idx="3648">
                  <c:v>19.37454473</c:v>
                </c:pt>
                <c:pt idx="3649">
                  <c:v>19.737262527999999</c:v>
                </c:pt>
                <c:pt idx="3650">
                  <c:v>20.097181814999999</c:v>
                </c:pt>
                <c:pt idx="3651">
                  <c:v>20.624272357999999</c:v>
                </c:pt>
                <c:pt idx="3652">
                  <c:v>21.045555396000001</c:v>
                </c:pt>
                <c:pt idx="3653">
                  <c:v>21.318799953999999</c:v>
                </c:pt>
                <c:pt idx="3654">
                  <c:v>21.763596948</c:v>
                </c:pt>
                <c:pt idx="3655">
                  <c:v>22.349857496999999</c:v>
                </c:pt>
                <c:pt idx="3656">
                  <c:v>22.813558565000001</c:v>
                </c:pt>
                <c:pt idx="3657">
                  <c:v>23.130026843</c:v>
                </c:pt>
                <c:pt idx="3658">
                  <c:v>23.324377311999999</c:v>
                </c:pt>
                <c:pt idx="3659">
                  <c:v>22.846545231</c:v>
                </c:pt>
                <c:pt idx="3660">
                  <c:v>22.153052784</c:v>
                </c:pt>
                <c:pt idx="3661">
                  <c:v>21.700611053999999</c:v>
                </c:pt>
                <c:pt idx="3662">
                  <c:v>21.33158598</c:v>
                </c:pt>
                <c:pt idx="3663">
                  <c:v>20.766576191999999</c:v>
                </c:pt>
                <c:pt idx="3664">
                  <c:v>20.442048960000001</c:v>
                </c:pt>
                <c:pt idx="3665">
                  <c:v>20.074974365999999</c:v>
                </c:pt>
                <c:pt idx="3666">
                  <c:v>19.669755794</c:v>
                </c:pt>
                <c:pt idx="3667">
                  <c:v>19.175845756000001</c:v>
                </c:pt>
                <c:pt idx="3668">
                  <c:v>18.947756352999999</c:v>
                </c:pt>
                <c:pt idx="3669">
                  <c:v>18.70600524</c:v>
                </c:pt>
                <c:pt idx="3670">
                  <c:v>18.571086257000001</c:v>
                </c:pt>
                <c:pt idx="3671">
                  <c:v>18.571921075999999</c:v>
                </c:pt>
                <c:pt idx="3672">
                  <c:v>18.510191502000001</c:v>
                </c:pt>
                <c:pt idx="3673">
                  <c:v>18.281829793</c:v>
                </c:pt>
                <c:pt idx="3674">
                  <c:v>18.220936422000001</c:v>
                </c:pt>
                <c:pt idx="3675">
                  <c:v>18.382396436000001</c:v>
                </c:pt>
                <c:pt idx="3676">
                  <c:v>18.218373314000001</c:v>
                </c:pt>
                <c:pt idx="3677">
                  <c:v>18.264209478000001</c:v>
                </c:pt>
                <c:pt idx="3678">
                  <c:v>18.286730191</c:v>
                </c:pt>
                <c:pt idx="3679">
                  <c:v>18.366314817999999</c:v>
                </c:pt>
                <c:pt idx="3680">
                  <c:v>18.424613663999999</c:v>
                </c:pt>
                <c:pt idx="3681">
                  <c:v>18.540433115999999</c:v>
                </c:pt>
                <c:pt idx="3682">
                  <c:v>18.633687700999999</c:v>
                </c:pt>
                <c:pt idx="3683">
                  <c:v>18.900607159</c:v>
                </c:pt>
                <c:pt idx="3684">
                  <c:v>19.077574474999999</c:v>
                </c:pt>
                <c:pt idx="3685">
                  <c:v>19.094215826999999</c:v>
                </c:pt>
                <c:pt idx="3686">
                  <c:v>19.467850615</c:v>
                </c:pt>
                <c:pt idx="3687">
                  <c:v>19.536697806999999</c:v>
                </c:pt>
                <c:pt idx="3688">
                  <c:v>19.804376944000001</c:v>
                </c:pt>
                <c:pt idx="3689">
                  <c:v>20.362782170999999</c:v>
                </c:pt>
                <c:pt idx="3690">
                  <c:v>20.867177195</c:v>
                </c:pt>
                <c:pt idx="3691">
                  <c:v>20.867177195</c:v>
                </c:pt>
                <c:pt idx="3692">
                  <c:v>21.086755791000002</c:v>
                </c:pt>
                <c:pt idx="3693">
                  <c:v>21.530319732999999</c:v>
                </c:pt>
                <c:pt idx="3694">
                  <c:v>21.747479455000001</c:v>
                </c:pt>
                <c:pt idx="3695">
                  <c:v>21.15720438</c:v>
                </c:pt>
                <c:pt idx="3696">
                  <c:v>20.682031569999999</c:v>
                </c:pt>
                <c:pt idx="3697">
                  <c:v>20.474596643999998</c:v>
                </c:pt>
                <c:pt idx="3698">
                  <c:v>19.923798552000001</c:v>
                </c:pt>
                <c:pt idx="3699">
                  <c:v>19.722753686000001</c:v>
                </c:pt>
                <c:pt idx="3700">
                  <c:v>19.322788571</c:v>
                </c:pt>
                <c:pt idx="3701">
                  <c:v>19.199080120000001</c:v>
                </c:pt>
                <c:pt idx="3702">
                  <c:v>18.863420389000002</c:v>
                </c:pt>
                <c:pt idx="3703">
                  <c:v>18.663644125000001</c:v>
                </c:pt>
                <c:pt idx="3704">
                  <c:v>18.553483012000001</c:v>
                </c:pt>
                <c:pt idx="3705">
                  <c:v>18.432697742999999</c:v>
                </c:pt>
                <c:pt idx="3706">
                  <c:v>18.358983425000002</c:v>
                </c:pt>
                <c:pt idx="3707">
                  <c:v>18.398410934000001</c:v>
                </c:pt>
                <c:pt idx="3708">
                  <c:v>18.622002376000001</c:v>
                </c:pt>
                <c:pt idx="3709">
                  <c:v>18.658679401000001</c:v>
                </c:pt>
                <c:pt idx="3710">
                  <c:v>18.880845355000002</c:v>
                </c:pt>
                <c:pt idx="3711">
                  <c:v>19.331373812999999</c:v>
                </c:pt>
                <c:pt idx="3712">
                  <c:v>19.647363388999999</c:v>
                </c:pt>
                <c:pt idx="3713">
                  <c:v>19.875467490999998</c:v>
                </c:pt>
                <c:pt idx="3714">
                  <c:v>20.445124036999999</c:v>
                </c:pt>
                <c:pt idx="3715">
                  <c:v>20.917756691000001</c:v>
                </c:pt>
                <c:pt idx="3716">
                  <c:v>21.297256673</c:v>
                </c:pt>
                <c:pt idx="3717">
                  <c:v>21.866308784000001</c:v>
                </c:pt>
                <c:pt idx="3718">
                  <c:v>22.476145981999998</c:v>
                </c:pt>
                <c:pt idx="3719">
                  <c:v>23.293409279999999</c:v>
                </c:pt>
                <c:pt idx="3720">
                  <c:v>23.464136055000001</c:v>
                </c:pt>
                <c:pt idx="3721">
                  <c:v>22.615521026</c:v>
                </c:pt>
                <c:pt idx="3722">
                  <c:v>21.668367101000001</c:v>
                </c:pt>
                <c:pt idx="3723">
                  <c:v>21.060257607</c:v>
                </c:pt>
                <c:pt idx="3724">
                  <c:v>20.436682559000001</c:v>
                </c:pt>
                <c:pt idx="3725">
                  <c:v>20.137687762999999</c:v>
                </c:pt>
                <c:pt idx="3726">
                  <c:v>19.524192642999999</c:v>
                </c:pt>
                <c:pt idx="3727">
                  <c:v>19.398493340000002</c:v>
                </c:pt>
                <c:pt idx="3728">
                  <c:v>19.133296893000001</c:v>
                </c:pt>
                <c:pt idx="3729">
                  <c:v>18.846072424999999</c:v>
                </c:pt>
                <c:pt idx="3730">
                  <c:v>18.747921125000001</c:v>
                </c:pt>
                <c:pt idx="3731">
                  <c:v>18.741654363999999</c:v>
                </c:pt>
                <c:pt idx="3732">
                  <c:v>19.018321775</c:v>
                </c:pt>
                <c:pt idx="3733">
                  <c:v>18.989496906999999</c:v>
                </c:pt>
                <c:pt idx="3734">
                  <c:v>19.227572737999999</c:v>
                </c:pt>
                <c:pt idx="3735">
                  <c:v>19.695234417000002</c:v>
                </c:pt>
                <c:pt idx="3736">
                  <c:v>19.779135569000001</c:v>
                </c:pt>
                <c:pt idx="3737">
                  <c:v>19.285711062000001</c:v>
                </c:pt>
                <c:pt idx="3738">
                  <c:v>18.685530188000001</c:v>
                </c:pt>
                <c:pt idx="3739">
                  <c:v>18.386929532</c:v>
                </c:pt>
                <c:pt idx="3740">
                  <c:v>18.073859588000001</c:v>
                </c:pt>
                <c:pt idx="3741">
                  <c:v>18.065855347999999</c:v>
                </c:pt>
                <c:pt idx="3742">
                  <c:v>17.711996399</c:v>
                </c:pt>
                <c:pt idx="3743">
                  <c:v>17.633220239</c:v>
                </c:pt>
                <c:pt idx="3744">
                  <c:v>17.562544933000002</c:v>
                </c:pt>
                <c:pt idx="3745">
                  <c:v>18.036513927000001</c:v>
                </c:pt>
                <c:pt idx="3746">
                  <c:v>18.156624715</c:v>
                </c:pt>
                <c:pt idx="3747">
                  <c:v>18.156624715</c:v>
                </c:pt>
                <c:pt idx="3748">
                  <c:v>18.156624715</c:v>
                </c:pt>
                <c:pt idx="3749">
                  <c:v>18.69256004</c:v>
                </c:pt>
                <c:pt idx="3750">
                  <c:v>19.160549208999999</c:v>
                </c:pt>
                <c:pt idx="3751">
                  <c:v>19.723441392000002</c:v>
                </c:pt>
                <c:pt idx="3752">
                  <c:v>20.215233801</c:v>
                </c:pt>
                <c:pt idx="3753">
                  <c:v>21.000482425000001</c:v>
                </c:pt>
                <c:pt idx="3754">
                  <c:v>22.091014768000001</c:v>
                </c:pt>
                <c:pt idx="3755">
                  <c:v>22.923098247999999</c:v>
                </c:pt>
                <c:pt idx="3756">
                  <c:v>23.120074431999999</c:v>
                </c:pt>
                <c:pt idx="3757">
                  <c:v>22.304258074</c:v>
                </c:pt>
                <c:pt idx="3758">
                  <c:v>21.265160921</c:v>
                </c:pt>
                <c:pt idx="3759">
                  <c:v>20.398232971999999</c:v>
                </c:pt>
                <c:pt idx="3760">
                  <c:v>19.478730935000002</c:v>
                </c:pt>
                <c:pt idx="3761">
                  <c:v>18.726112038</c:v>
                </c:pt>
                <c:pt idx="3762">
                  <c:v>17.960425827000002</c:v>
                </c:pt>
                <c:pt idx="3763">
                  <c:v>17.284483902000002</c:v>
                </c:pt>
                <c:pt idx="3764">
                  <c:v>16.779358815999998</c:v>
                </c:pt>
                <c:pt idx="3765">
                  <c:v>16.280694873000002</c:v>
                </c:pt>
                <c:pt idx="3766">
                  <c:v>15.936515361</c:v>
                </c:pt>
                <c:pt idx="3767">
                  <c:v>15.619337566</c:v>
                </c:pt>
                <c:pt idx="3768">
                  <c:v>15.462479432</c:v>
                </c:pt>
                <c:pt idx="3769">
                  <c:v>15.334108011</c:v>
                </c:pt>
                <c:pt idx="3770">
                  <c:v>15.284978848</c:v>
                </c:pt>
                <c:pt idx="3771">
                  <c:v>15.369448921</c:v>
                </c:pt>
                <c:pt idx="3772">
                  <c:v>15.323050558</c:v>
                </c:pt>
                <c:pt idx="3773">
                  <c:v>16.427990550000001</c:v>
                </c:pt>
                <c:pt idx="3774">
                  <c:v>15.96237513</c:v>
                </c:pt>
                <c:pt idx="3775">
                  <c:v>17.166490499999998</c:v>
                </c:pt>
                <c:pt idx="3776">
                  <c:v>17.62243544</c:v>
                </c:pt>
                <c:pt idx="3777">
                  <c:v>18.368434789999998</c:v>
                </c:pt>
                <c:pt idx="3778">
                  <c:v>18.368434789999998</c:v>
                </c:pt>
                <c:pt idx="3779">
                  <c:v>19.412575570000001</c:v>
                </c:pt>
                <c:pt idx="3780">
                  <c:v>20.346722264</c:v>
                </c:pt>
                <c:pt idx="3781">
                  <c:v>21.400146023000001</c:v>
                </c:pt>
                <c:pt idx="3782">
                  <c:v>21.882217676</c:v>
                </c:pt>
                <c:pt idx="3783">
                  <c:v>21.234979407000001</c:v>
                </c:pt>
                <c:pt idx="3784">
                  <c:v>20.568329559999999</c:v>
                </c:pt>
                <c:pt idx="3785">
                  <c:v>20.311011828000002</c:v>
                </c:pt>
                <c:pt idx="3786">
                  <c:v>19.958437719999999</c:v>
                </c:pt>
                <c:pt idx="3787">
                  <c:v>19.426194436999999</c:v>
                </c:pt>
                <c:pt idx="3788">
                  <c:v>19.426194436999999</c:v>
                </c:pt>
                <c:pt idx="3789">
                  <c:v>19.42337813</c:v>
                </c:pt>
                <c:pt idx="3790">
                  <c:v>19.469264327000001</c:v>
                </c:pt>
                <c:pt idx="3791">
                  <c:v>19.63390124</c:v>
                </c:pt>
                <c:pt idx="3792">
                  <c:v>19.852824145</c:v>
                </c:pt>
                <c:pt idx="3793">
                  <c:v>20.178318768</c:v>
                </c:pt>
                <c:pt idx="3794">
                  <c:v>20.570987159000001</c:v>
                </c:pt>
                <c:pt idx="3795">
                  <c:v>21.056313022000001</c:v>
                </c:pt>
                <c:pt idx="3796">
                  <c:v>21.627458294</c:v>
                </c:pt>
                <c:pt idx="3797">
                  <c:v>22.267332991</c:v>
                </c:pt>
                <c:pt idx="3798">
                  <c:v>22.375524964</c:v>
                </c:pt>
                <c:pt idx="3799">
                  <c:v>21.346839899999999</c:v>
                </c:pt>
                <c:pt idx="3800">
                  <c:v>20.512024320999998</c:v>
                </c:pt>
                <c:pt idx="3801">
                  <c:v>19.662561090000001</c:v>
                </c:pt>
                <c:pt idx="3802">
                  <c:v>18.917771153</c:v>
                </c:pt>
                <c:pt idx="3803">
                  <c:v>18.375959787999999</c:v>
                </c:pt>
                <c:pt idx="3804">
                  <c:v>17.849248360000001</c:v>
                </c:pt>
                <c:pt idx="3805">
                  <c:v>17.497188781999998</c:v>
                </c:pt>
                <c:pt idx="3806">
                  <c:v>17.18006926</c:v>
                </c:pt>
                <c:pt idx="3807">
                  <c:v>17.035912184000001</c:v>
                </c:pt>
                <c:pt idx="3808">
                  <c:v>16.960705761</c:v>
                </c:pt>
                <c:pt idx="3809">
                  <c:v>17.079954458</c:v>
                </c:pt>
                <c:pt idx="3810">
                  <c:v>17.279896716</c:v>
                </c:pt>
                <c:pt idx="3811">
                  <c:v>17.604055104</c:v>
                </c:pt>
                <c:pt idx="3812">
                  <c:v>18.043904874999999</c:v>
                </c:pt>
                <c:pt idx="3813">
                  <c:v>18.554566009999998</c:v>
                </c:pt>
                <c:pt idx="3814">
                  <c:v>19.142533174</c:v>
                </c:pt>
                <c:pt idx="3815">
                  <c:v>19.779316523999999</c:v>
                </c:pt>
                <c:pt idx="3816">
                  <c:v>20.471112854000001</c:v>
                </c:pt>
                <c:pt idx="3817">
                  <c:v>21.233257086999998</c:v>
                </c:pt>
                <c:pt idx="3818">
                  <c:v>22.044030386999999</c:v>
                </c:pt>
                <c:pt idx="3819">
                  <c:v>22.894679164999999</c:v>
                </c:pt>
                <c:pt idx="3820">
                  <c:v>23.80043895</c:v>
                </c:pt>
                <c:pt idx="3821">
                  <c:v>24.743534331999999</c:v>
                </c:pt>
                <c:pt idx="3822">
                  <c:v>25.765686557999999</c:v>
                </c:pt>
                <c:pt idx="3823">
                  <c:v>26.835066873999999</c:v>
                </c:pt>
                <c:pt idx="3824">
                  <c:v>27.329628656000001</c:v>
                </c:pt>
                <c:pt idx="3825">
                  <c:v>26.636226711999999</c:v>
                </c:pt>
                <c:pt idx="3826">
                  <c:v>25.924647275000002</c:v>
                </c:pt>
                <c:pt idx="3827">
                  <c:v>25.285909543999999</c:v>
                </c:pt>
                <c:pt idx="3828">
                  <c:v>24.794280483000001</c:v>
                </c:pt>
                <c:pt idx="3829">
                  <c:v>23.543009422000001</c:v>
                </c:pt>
                <c:pt idx="3830">
                  <c:v>23.292821708999998</c:v>
                </c:pt>
                <c:pt idx="3831">
                  <c:v>23.038570219</c:v>
                </c:pt>
                <c:pt idx="3832">
                  <c:v>22.838794456999999</c:v>
                </c:pt>
                <c:pt idx="3833">
                  <c:v>22.838794456999999</c:v>
                </c:pt>
                <c:pt idx="3834">
                  <c:v>22.838794456999999</c:v>
                </c:pt>
                <c:pt idx="3835">
                  <c:v>22.752774521999999</c:v>
                </c:pt>
                <c:pt idx="3836">
                  <c:v>22.660771812</c:v>
                </c:pt>
                <c:pt idx="3837">
                  <c:v>22.663514632999998</c:v>
                </c:pt>
                <c:pt idx="3838">
                  <c:v>22.667907372999998</c:v>
                </c:pt>
                <c:pt idx="3839">
                  <c:v>22.758517807</c:v>
                </c:pt>
                <c:pt idx="3840">
                  <c:v>22.864879670000001</c:v>
                </c:pt>
                <c:pt idx="3841">
                  <c:v>23.046617758</c:v>
                </c:pt>
                <c:pt idx="3842">
                  <c:v>23.222787413999999</c:v>
                </c:pt>
                <c:pt idx="3843">
                  <c:v>23.433434608999999</c:v>
                </c:pt>
                <c:pt idx="3844">
                  <c:v>23.710005169999999</c:v>
                </c:pt>
                <c:pt idx="3845">
                  <c:v>23.999819554999998</c:v>
                </c:pt>
                <c:pt idx="3846">
                  <c:v>23.999746492</c:v>
                </c:pt>
                <c:pt idx="3847">
                  <c:v>23.310597726000001</c:v>
                </c:pt>
                <c:pt idx="3848">
                  <c:v>22.767925832</c:v>
                </c:pt>
                <c:pt idx="3849">
                  <c:v>22.211597090000001</c:v>
                </c:pt>
                <c:pt idx="3850">
                  <c:v>21.735484025000002</c:v>
                </c:pt>
                <c:pt idx="3851">
                  <c:v>21.436619692000001</c:v>
                </c:pt>
                <c:pt idx="3852">
                  <c:v>21.161982767000001</c:v>
                </c:pt>
                <c:pt idx="3853">
                  <c:v>21.030691096999998</c:v>
                </c:pt>
                <c:pt idx="3854">
                  <c:v>20.92562667</c:v>
                </c:pt>
                <c:pt idx="3855">
                  <c:v>20.949215992999999</c:v>
                </c:pt>
                <c:pt idx="3856">
                  <c:v>21.010483530999998</c:v>
                </c:pt>
                <c:pt idx="3857">
                  <c:v>21.43117943</c:v>
                </c:pt>
                <c:pt idx="3858">
                  <c:v>21.667937697999999</c:v>
                </c:pt>
                <c:pt idx="3859">
                  <c:v>21.986899178000002</c:v>
                </c:pt>
                <c:pt idx="3860">
                  <c:v>22.159745543</c:v>
                </c:pt>
                <c:pt idx="3861">
                  <c:v>22.840159845999999</c:v>
                </c:pt>
                <c:pt idx="3862">
                  <c:v>23.109978709</c:v>
                </c:pt>
                <c:pt idx="3863">
                  <c:v>23.653200306999999</c:v>
                </c:pt>
                <c:pt idx="3864">
                  <c:v>24.250237804000001</c:v>
                </c:pt>
                <c:pt idx="3865">
                  <c:v>24.901109442999999</c:v>
                </c:pt>
                <c:pt idx="3866">
                  <c:v>25.623406939999999</c:v>
                </c:pt>
                <c:pt idx="3867">
                  <c:v>26.427603307999998</c:v>
                </c:pt>
                <c:pt idx="3868">
                  <c:v>27.302386082999998</c:v>
                </c:pt>
                <c:pt idx="3869">
                  <c:v>27.610548389000002</c:v>
                </c:pt>
                <c:pt idx="3870">
                  <c:v>26.833417263000001</c:v>
                </c:pt>
                <c:pt idx="3871">
                  <c:v>26.191312229000001</c:v>
                </c:pt>
                <c:pt idx="3872">
                  <c:v>25.504180676000001</c:v>
                </c:pt>
                <c:pt idx="3873">
                  <c:v>24.967890320999999</c:v>
                </c:pt>
                <c:pt idx="3874">
                  <c:v>24.390888301</c:v>
                </c:pt>
                <c:pt idx="3875">
                  <c:v>23.862220028999999</c:v>
                </c:pt>
                <c:pt idx="3876">
                  <c:v>23.453146904</c:v>
                </c:pt>
                <c:pt idx="3877">
                  <c:v>23.014499048000001</c:v>
                </c:pt>
                <c:pt idx="3878">
                  <c:v>22.440393798999999</c:v>
                </c:pt>
                <c:pt idx="3879">
                  <c:v>22.292488981999998</c:v>
                </c:pt>
                <c:pt idx="3880">
                  <c:v>22.152943339</c:v>
                </c:pt>
                <c:pt idx="3881">
                  <c:v>22.071726608999999</c:v>
                </c:pt>
                <c:pt idx="3882">
                  <c:v>22.071726608999999</c:v>
                </c:pt>
                <c:pt idx="3883">
                  <c:v>22.109473558000001</c:v>
                </c:pt>
                <c:pt idx="3884">
                  <c:v>22.174422138000001</c:v>
                </c:pt>
                <c:pt idx="3885">
                  <c:v>22.343578626999999</c:v>
                </c:pt>
                <c:pt idx="3886">
                  <c:v>22.532056042000001</c:v>
                </c:pt>
                <c:pt idx="3887">
                  <c:v>22.788358638999998</c:v>
                </c:pt>
                <c:pt idx="3888">
                  <c:v>23.056803919</c:v>
                </c:pt>
                <c:pt idx="3889">
                  <c:v>23.396830735999998</c:v>
                </c:pt>
                <c:pt idx="3890">
                  <c:v>23.753680083999999</c:v>
                </c:pt>
                <c:pt idx="3891">
                  <c:v>24.159631065999999</c:v>
                </c:pt>
                <c:pt idx="3892">
                  <c:v>24.882697200999999</c:v>
                </c:pt>
                <c:pt idx="3893">
                  <c:v>25.133157527000002</c:v>
                </c:pt>
                <c:pt idx="3894">
                  <c:v>25.722801132000001</c:v>
                </c:pt>
                <c:pt idx="3895">
                  <c:v>26.459449264</c:v>
                </c:pt>
                <c:pt idx="3896">
                  <c:v>27.102809987000001</c:v>
                </c:pt>
                <c:pt idx="3897">
                  <c:v>27.584353369999999</c:v>
                </c:pt>
                <c:pt idx="3898">
                  <c:v>27.591870566000001</c:v>
                </c:pt>
                <c:pt idx="3899">
                  <c:v>27.935232574</c:v>
                </c:pt>
                <c:pt idx="3900">
                  <c:v>28.564804313</c:v>
                </c:pt>
                <c:pt idx="3901">
                  <c:v>28.737294656</c:v>
                </c:pt>
                <c:pt idx="3902">
                  <c:v>29.472514713999999</c:v>
                </c:pt>
                <c:pt idx="3903">
                  <c:v>29.587452991999999</c:v>
                </c:pt>
                <c:pt idx="3904">
                  <c:v>29.705492518</c:v>
                </c:pt>
                <c:pt idx="3905">
                  <c:v>29.926860401999999</c:v>
                </c:pt>
                <c:pt idx="3906">
                  <c:v>30.203698452000001</c:v>
                </c:pt>
                <c:pt idx="3907">
                  <c:v>30.840316493</c:v>
                </c:pt>
                <c:pt idx="3908">
                  <c:v>31.033997336999999</c:v>
                </c:pt>
                <c:pt idx="3909">
                  <c:v>31.559327020000001</c:v>
                </c:pt>
                <c:pt idx="3910">
                  <c:v>31.902648791000001</c:v>
                </c:pt>
                <c:pt idx="3911">
                  <c:v>31.950055972000001</c:v>
                </c:pt>
                <c:pt idx="3912">
                  <c:v>32.105795923000002</c:v>
                </c:pt>
                <c:pt idx="3913">
                  <c:v>32.562767575999999</c:v>
                </c:pt>
                <c:pt idx="3914">
                  <c:v>32.805116769000001</c:v>
                </c:pt>
                <c:pt idx="3915">
                  <c:v>33.124623569000001</c:v>
                </c:pt>
                <c:pt idx="3916">
                  <c:v>33.454818019999998</c:v>
                </c:pt>
                <c:pt idx="3917">
                  <c:v>33.418534723999997</c:v>
                </c:pt>
                <c:pt idx="3918">
                  <c:v>32.301881168000001</c:v>
                </c:pt>
                <c:pt idx="3919">
                  <c:v>31.895909024000002</c:v>
                </c:pt>
                <c:pt idx="3920">
                  <c:v>31.176015808999999</c:v>
                </c:pt>
                <c:pt idx="3921">
                  <c:v>30.595183706</c:v>
                </c:pt>
                <c:pt idx="3922">
                  <c:v>29.978297037000001</c:v>
                </c:pt>
                <c:pt idx="3923">
                  <c:v>29.447775445000001</c:v>
                </c:pt>
                <c:pt idx="3924">
                  <c:v>28.408558486</c:v>
                </c:pt>
                <c:pt idx="3925">
                  <c:v>27.594973021000001</c:v>
                </c:pt>
                <c:pt idx="3926">
                  <c:v>26.682444004000001</c:v>
                </c:pt>
                <c:pt idx="3927">
                  <c:v>25.738777101</c:v>
                </c:pt>
                <c:pt idx="3928">
                  <c:v>24.675369554</c:v>
                </c:pt>
                <c:pt idx="3929">
                  <c:v>24.161676780000001</c:v>
                </c:pt>
                <c:pt idx="3930">
                  <c:v>23.467362257000001</c:v>
                </c:pt>
                <c:pt idx="3931">
                  <c:v>22.597389557</c:v>
                </c:pt>
                <c:pt idx="3932">
                  <c:v>21.613333157</c:v>
                </c:pt>
                <c:pt idx="3933">
                  <c:v>20.793429210999999</c:v>
                </c:pt>
                <c:pt idx="3934">
                  <c:v>19.919312986000001</c:v>
                </c:pt>
                <c:pt idx="3935">
                  <c:v>19.189735604999999</c:v>
                </c:pt>
                <c:pt idx="3936">
                  <c:v>18.419260745999999</c:v>
                </c:pt>
                <c:pt idx="3937">
                  <c:v>17.790573029000001</c:v>
                </c:pt>
                <c:pt idx="3938">
                  <c:v>17.112125953</c:v>
                </c:pt>
                <c:pt idx="3939">
                  <c:v>16.480557237999999</c:v>
                </c:pt>
                <c:pt idx="3940">
                  <c:v>15.972648061999999</c:v>
                </c:pt>
                <c:pt idx="3941">
                  <c:v>15.417193606</c:v>
                </c:pt>
                <c:pt idx="3942">
                  <c:v>14.972348507</c:v>
                </c:pt>
                <c:pt idx="3943">
                  <c:v>14.479996889000001</c:v>
                </c:pt>
                <c:pt idx="3944">
                  <c:v>14.100962607</c:v>
                </c:pt>
                <c:pt idx="3945">
                  <c:v>13.700206443000001</c:v>
                </c:pt>
                <c:pt idx="3946">
                  <c:v>13.337417489</c:v>
                </c:pt>
                <c:pt idx="3947">
                  <c:v>13.091893729000001</c:v>
                </c:pt>
                <c:pt idx="3948">
                  <c:v>12.833615494</c:v>
                </c:pt>
                <c:pt idx="3949">
                  <c:v>12.709116031000001</c:v>
                </c:pt>
                <c:pt idx="3950">
                  <c:v>12.614027029000001</c:v>
                </c:pt>
                <c:pt idx="3951">
                  <c:v>12.660645239000001</c:v>
                </c:pt>
                <c:pt idx="3952">
                  <c:v>12.756565246999999</c:v>
                </c:pt>
                <c:pt idx="3953">
                  <c:v>12.957824817000001</c:v>
                </c:pt>
                <c:pt idx="3954">
                  <c:v>13.186493785</c:v>
                </c:pt>
                <c:pt idx="3955">
                  <c:v>13.475347946999999</c:v>
                </c:pt>
                <c:pt idx="3956">
                  <c:v>13.840244373000001</c:v>
                </c:pt>
                <c:pt idx="3957">
                  <c:v>14.241160864999999</c:v>
                </c:pt>
                <c:pt idx="3958">
                  <c:v>14.698084691</c:v>
                </c:pt>
                <c:pt idx="3959">
                  <c:v>15.173593718999999</c:v>
                </c:pt>
                <c:pt idx="3960">
                  <c:v>15.383156331</c:v>
                </c:pt>
                <c:pt idx="3961">
                  <c:v>16.208720437</c:v>
                </c:pt>
                <c:pt idx="3962">
                  <c:v>16.756212207000001</c:v>
                </c:pt>
                <c:pt idx="3963">
                  <c:v>17.343047371000001</c:v>
                </c:pt>
                <c:pt idx="3964">
                  <c:v>17.950177735</c:v>
                </c:pt>
                <c:pt idx="3965">
                  <c:v>18.312866865</c:v>
                </c:pt>
                <c:pt idx="3966">
                  <c:v>18.171205487000002</c:v>
                </c:pt>
                <c:pt idx="3967">
                  <c:v>18.103631733</c:v>
                </c:pt>
                <c:pt idx="3968">
                  <c:v>18.01025611</c:v>
                </c:pt>
                <c:pt idx="3969">
                  <c:v>17.990796764999999</c:v>
                </c:pt>
                <c:pt idx="3970">
                  <c:v>17.943293313000002</c:v>
                </c:pt>
                <c:pt idx="3971">
                  <c:v>17.921701375000001</c:v>
                </c:pt>
                <c:pt idx="3972">
                  <c:v>17.966806910999999</c:v>
                </c:pt>
                <c:pt idx="3973">
                  <c:v>17.985575179000001</c:v>
                </c:pt>
                <c:pt idx="3974">
                  <c:v>18.062579087</c:v>
                </c:pt>
                <c:pt idx="3975">
                  <c:v>18.120535459999999</c:v>
                </c:pt>
                <c:pt idx="3976">
                  <c:v>18.244550024999999</c:v>
                </c:pt>
                <c:pt idx="3977">
                  <c:v>18.380734125</c:v>
                </c:pt>
                <c:pt idx="3978">
                  <c:v>18.573017735000001</c:v>
                </c:pt>
                <c:pt idx="3979">
                  <c:v>18.855928906999999</c:v>
                </c:pt>
                <c:pt idx="3980">
                  <c:v>19.163214616000001</c:v>
                </c:pt>
                <c:pt idx="3981">
                  <c:v>19.540655539999999</c:v>
                </c:pt>
                <c:pt idx="3982">
                  <c:v>19.944262901999998</c:v>
                </c:pt>
                <c:pt idx="3983">
                  <c:v>20.407589220999999</c:v>
                </c:pt>
                <c:pt idx="3984">
                  <c:v>20.902281362</c:v>
                </c:pt>
                <c:pt idx="3985">
                  <c:v>21.445979849</c:v>
                </c:pt>
                <c:pt idx="3986">
                  <c:v>22.014599694000001</c:v>
                </c:pt>
                <c:pt idx="3987">
                  <c:v>22.616284575000002</c:v>
                </c:pt>
                <c:pt idx="3988">
                  <c:v>22.818119474</c:v>
                </c:pt>
                <c:pt idx="3989">
                  <c:v>22.386882185000001</c:v>
                </c:pt>
                <c:pt idx="3990">
                  <c:v>22.046210540000001</c:v>
                </c:pt>
                <c:pt idx="3991">
                  <c:v>21.659405725999999</c:v>
                </c:pt>
                <c:pt idx="3992">
                  <c:v>21.396991929999999</c:v>
                </c:pt>
                <c:pt idx="3993">
                  <c:v>21.109163348999999</c:v>
                </c:pt>
                <c:pt idx="3994">
                  <c:v>20.848539623000001</c:v>
                </c:pt>
                <c:pt idx="3995">
                  <c:v>20.685692933999999</c:v>
                </c:pt>
                <c:pt idx="3996">
                  <c:v>20.482702063000001</c:v>
                </c:pt>
                <c:pt idx="3997">
                  <c:v>20.358530911999999</c:v>
                </c:pt>
                <c:pt idx="3998">
                  <c:v>20.197728111</c:v>
                </c:pt>
                <c:pt idx="3999">
                  <c:v>20.107201231000001</c:v>
                </c:pt>
                <c:pt idx="4000">
                  <c:v>19.977008731000002</c:v>
                </c:pt>
                <c:pt idx="4001">
                  <c:v>19.912422385999999</c:v>
                </c:pt>
                <c:pt idx="4002">
                  <c:v>19.805423571999999</c:v>
                </c:pt>
                <c:pt idx="4003">
                  <c:v>19.718428063000001</c:v>
                </c:pt>
                <c:pt idx="4004">
                  <c:v>19.7182636</c:v>
                </c:pt>
                <c:pt idx="4005">
                  <c:v>19.705431293</c:v>
                </c:pt>
                <c:pt idx="4006">
                  <c:v>19.768912106999998</c:v>
                </c:pt>
                <c:pt idx="4007">
                  <c:v>19.82383913</c:v>
                </c:pt>
                <c:pt idx="4008">
                  <c:v>19.949992684000001</c:v>
                </c:pt>
                <c:pt idx="4009">
                  <c:v>20.071975539</c:v>
                </c:pt>
                <c:pt idx="4010">
                  <c:v>20.237057874000001</c:v>
                </c:pt>
                <c:pt idx="4011">
                  <c:v>20.481259157</c:v>
                </c:pt>
                <c:pt idx="4012">
                  <c:v>20.733132339000001</c:v>
                </c:pt>
                <c:pt idx="4013">
                  <c:v>21.044250226999999</c:v>
                </c:pt>
                <c:pt idx="4014">
                  <c:v>21.349845818999999</c:v>
                </c:pt>
                <c:pt idx="4015">
                  <c:v>21.69396446</c:v>
                </c:pt>
                <c:pt idx="4016">
                  <c:v>22.033402887000001</c:v>
                </c:pt>
                <c:pt idx="4017">
                  <c:v>22.40816122</c:v>
                </c:pt>
                <c:pt idx="4018">
                  <c:v>22.774566993000001</c:v>
                </c:pt>
                <c:pt idx="4019">
                  <c:v>23.160634894000001</c:v>
                </c:pt>
                <c:pt idx="4020">
                  <c:v>23.583989846000001</c:v>
                </c:pt>
                <c:pt idx="4021">
                  <c:v>24.009184854000001</c:v>
                </c:pt>
                <c:pt idx="4022">
                  <c:v>24.151706233999999</c:v>
                </c:pt>
                <c:pt idx="4023">
                  <c:v>23.677234899999998</c:v>
                </c:pt>
                <c:pt idx="4024">
                  <c:v>23.293617837999999</c:v>
                </c:pt>
                <c:pt idx="4025">
                  <c:v>22.854726508999999</c:v>
                </c:pt>
                <c:pt idx="4026">
                  <c:v>22.433498197999999</c:v>
                </c:pt>
                <c:pt idx="4027">
                  <c:v>22.110726148000001</c:v>
                </c:pt>
                <c:pt idx="4028">
                  <c:v>21.731487090000002</c:v>
                </c:pt>
                <c:pt idx="4029">
                  <c:v>21.434537331000001</c:v>
                </c:pt>
                <c:pt idx="4030">
                  <c:v>21.084471357000002</c:v>
                </c:pt>
                <c:pt idx="4031">
                  <c:v>20.815247396</c:v>
                </c:pt>
                <c:pt idx="4032">
                  <c:v>20.499905098999999</c:v>
                </c:pt>
                <c:pt idx="4033">
                  <c:v>20.269916859999999</c:v>
                </c:pt>
                <c:pt idx="4034">
                  <c:v>19.995907452000001</c:v>
                </c:pt>
                <c:pt idx="4035">
                  <c:v>19.750807486999999</c:v>
                </c:pt>
                <c:pt idx="4036">
                  <c:v>19.594946794999998</c:v>
                </c:pt>
                <c:pt idx="4037">
                  <c:v>19.411648785000001</c:v>
                </c:pt>
                <c:pt idx="4038">
                  <c:v>19.312017082000001</c:v>
                </c:pt>
                <c:pt idx="4039">
                  <c:v>19.184708477000001</c:v>
                </c:pt>
                <c:pt idx="4040">
                  <c:v>19.124838063999999</c:v>
                </c:pt>
                <c:pt idx="4041">
                  <c:v>19.034263826</c:v>
                </c:pt>
                <c:pt idx="4042">
                  <c:v>18.957841433999999</c:v>
                </c:pt>
                <c:pt idx="4043">
                  <c:v>18.957023800999998</c:v>
                </c:pt>
                <c:pt idx="4044">
                  <c:v>18.920501742999999</c:v>
                </c:pt>
                <c:pt idx="4045">
                  <c:v>18.947569974</c:v>
                </c:pt>
                <c:pt idx="4046">
                  <c:v>19.024965754</c:v>
                </c:pt>
                <c:pt idx="4047">
                  <c:v>19.070794438</c:v>
                </c:pt>
                <c:pt idx="4048">
                  <c:v>19.174998358</c:v>
                </c:pt>
                <c:pt idx="4049">
                  <c:v>19.256726905000001</c:v>
                </c:pt>
                <c:pt idx="4050">
                  <c:v>19.363496978000001</c:v>
                </c:pt>
                <c:pt idx="4051">
                  <c:v>19.363496978000001</c:v>
                </c:pt>
                <c:pt idx="4052">
                  <c:v>19.528701795</c:v>
                </c:pt>
                <c:pt idx="4053">
                  <c:v>19.682890711999999</c:v>
                </c:pt>
                <c:pt idx="4054">
                  <c:v>19.890292409000001</c:v>
                </c:pt>
                <c:pt idx="4055">
                  <c:v>20.086731491999998</c:v>
                </c:pt>
                <c:pt idx="4056">
                  <c:v>20.326834897000001</c:v>
                </c:pt>
                <c:pt idx="4057">
                  <c:v>20.569871484</c:v>
                </c:pt>
                <c:pt idx="4058">
                  <c:v>20.842110197</c:v>
                </c:pt>
                <c:pt idx="4059">
                  <c:v>21.613762718</c:v>
                </c:pt>
                <c:pt idx="4060">
                  <c:v>21.966594813</c:v>
                </c:pt>
                <c:pt idx="4061">
                  <c:v>22.186473623000001</c:v>
                </c:pt>
                <c:pt idx="4062">
                  <c:v>22.307913687999999</c:v>
                </c:pt>
                <c:pt idx="4063">
                  <c:v>22.037388061000001</c:v>
                </c:pt>
                <c:pt idx="4064">
                  <c:v>21.852465551000002</c:v>
                </c:pt>
                <c:pt idx="4065">
                  <c:v>21.852465551000002</c:v>
                </c:pt>
                <c:pt idx="4066">
                  <c:v>21.627934215</c:v>
                </c:pt>
                <c:pt idx="4067">
                  <c:v>21.309451003</c:v>
                </c:pt>
                <c:pt idx="4068">
                  <c:v>20.535534446</c:v>
                </c:pt>
                <c:pt idx="4069">
                  <c:v>21.162698778999999</c:v>
                </c:pt>
                <c:pt idx="4070">
                  <c:v>21.090471520000001</c:v>
                </c:pt>
                <c:pt idx="4071">
                  <c:v>20.987732622999999</c:v>
                </c:pt>
                <c:pt idx="4072">
                  <c:v>20.948954699000002</c:v>
                </c:pt>
                <c:pt idx="4073">
                  <c:v>20.880103986999998</c:v>
                </c:pt>
                <c:pt idx="4074">
                  <c:v>20.824394179999999</c:v>
                </c:pt>
                <c:pt idx="4075">
                  <c:v>20.841610197000001</c:v>
                </c:pt>
                <c:pt idx="4076">
                  <c:v>20.830593467</c:v>
                </c:pt>
                <c:pt idx="4077">
                  <c:v>20.883501273</c:v>
                </c:pt>
                <c:pt idx="4078">
                  <c:v>20.913244000999999</c:v>
                </c:pt>
                <c:pt idx="4079">
                  <c:v>21.002427963999999</c:v>
                </c:pt>
                <c:pt idx="4080">
                  <c:v>21.076557853000001</c:v>
                </c:pt>
                <c:pt idx="4081">
                  <c:v>21.219318177000002</c:v>
                </c:pt>
                <c:pt idx="4082">
                  <c:v>21.348445850000001</c:v>
                </c:pt>
                <c:pt idx="4083">
                  <c:v>21.621187846000002</c:v>
                </c:pt>
                <c:pt idx="4084">
                  <c:v>21.725486587999999</c:v>
                </c:pt>
                <c:pt idx="4085">
                  <c:v>21.934571322</c:v>
                </c:pt>
                <c:pt idx="4086">
                  <c:v>22.191775320000001</c:v>
                </c:pt>
                <c:pt idx="4087">
                  <c:v>22.549958594</c:v>
                </c:pt>
                <c:pt idx="4088">
                  <c:v>22.730539530000001</c:v>
                </c:pt>
                <c:pt idx="4089">
                  <c:v>23.018170633</c:v>
                </c:pt>
                <c:pt idx="4090">
                  <c:v>23.330271364000001</c:v>
                </c:pt>
                <c:pt idx="4091">
                  <c:v>23.705373474000002</c:v>
                </c:pt>
                <c:pt idx="4092">
                  <c:v>23.690128620999999</c:v>
                </c:pt>
                <c:pt idx="4093">
                  <c:v>23.204616697999999</c:v>
                </c:pt>
                <c:pt idx="4094">
                  <c:v>22.673456512000001</c:v>
                </c:pt>
                <c:pt idx="4095">
                  <c:v>22.349913837999999</c:v>
                </c:pt>
                <c:pt idx="4096">
                  <c:v>21.766330164999999</c:v>
                </c:pt>
                <c:pt idx="4097">
                  <c:v>21.380785788000001</c:v>
                </c:pt>
                <c:pt idx="4098">
                  <c:v>20.938910605</c:v>
                </c:pt>
                <c:pt idx="4099">
                  <c:v>20.534003396999999</c:v>
                </c:pt>
                <c:pt idx="4100">
                  <c:v>20.218032494999999</c:v>
                </c:pt>
                <c:pt idx="4101">
                  <c:v>19.849704810999999</c:v>
                </c:pt>
                <c:pt idx="4102">
                  <c:v>19.561732809999999</c:v>
                </c:pt>
                <c:pt idx="4103">
                  <c:v>19.223314105</c:v>
                </c:pt>
                <c:pt idx="4104">
                  <c:v>18.970468721</c:v>
                </c:pt>
                <c:pt idx="4105">
                  <c:v>18.679499048</c:v>
                </c:pt>
                <c:pt idx="4106">
                  <c:v>18.41802259</c:v>
                </c:pt>
                <c:pt idx="4107">
                  <c:v>18.258634187999998</c:v>
                </c:pt>
                <c:pt idx="4108">
                  <c:v>18.074194323</c:v>
                </c:pt>
                <c:pt idx="4109">
                  <c:v>17.990063659</c:v>
                </c:pt>
                <c:pt idx="4110">
                  <c:v>17.898576870999999</c:v>
                </c:pt>
                <c:pt idx="4111">
                  <c:v>17.986159809</c:v>
                </c:pt>
                <c:pt idx="4112">
                  <c:v>17.887116450000001</c:v>
                </c:pt>
                <c:pt idx="4113">
                  <c:v>17.969131751999999</c:v>
                </c:pt>
                <c:pt idx="4114">
                  <c:v>18.048365035</c:v>
                </c:pt>
                <c:pt idx="4115">
                  <c:v>18.17111813</c:v>
                </c:pt>
                <c:pt idx="4116">
                  <c:v>18.367450589000001</c:v>
                </c:pt>
                <c:pt idx="4117">
                  <c:v>18.565194407</c:v>
                </c:pt>
                <c:pt idx="4118">
                  <c:v>18.818525291</c:v>
                </c:pt>
                <c:pt idx="4119">
                  <c:v>19.076866553999999</c:v>
                </c:pt>
                <c:pt idx="4120">
                  <c:v>19.392989918000001</c:v>
                </c:pt>
                <c:pt idx="4121">
                  <c:v>19.724068247000002</c:v>
                </c:pt>
                <c:pt idx="4122">
                  <c:v>20.092099270999999</c:v>
                </c:pt>
                <c:pt idx="4123">
                  <c:v>20.967303180999998</c:v>
                </c:pt>
                <c:pt idx="4124">
                  <c:v>20.967303180999998</c:v>
                </c:pt>
                <c:pt idx="4125">
                  <c:v>21.456023513000002</c:v>
                </c:pt>
                <c:pt idx="4126">
                  <c:v>21.971618386999999</c:v>
                </c:pt>
                <c:pt idx="4127">
                  <c:v>22.521324496999998</c:v>
                </c:pt>
                <c:pt idx="4128">
                  <c:v>23.089847975000001</c:v>
                </c:pt>
                <c:pt idx="4129">
                  <c:v>23.704639619000002</c:v>
                </c:pt>
                <c:pt idx="4130">
                  <c:v>24.354945321999999</c:v>
                </c:pt>
                <c:pt idx="4131">
                  <c:v>25.043585650000001</c:v>
                </c:pt>
                <c:pt idx="4132">
                  <c:v>25.230189132</c:v>
                </c:pt>
                <c:pt idx="4133">
                  <c:v>24.642183365000001</c:v>
                </c:pt>
                <c:pt idx="4134">
                  <c:v>24.169845674000001</c:v>
                </c:pt>
                <c:pt idx="4135">
                  <c:v>23.652458612</c:v>
                </c:pt>
                <c:pt idx="4136">
                  <c:v>23.254676538999998</c:v>
                </c:pt>
                <c:pt idx="4137">
                  <c:v>22.826342257</c:v>
                </c:pt>
                <c:pt idx="4138">
                  <c:v>22.447256662000001</c:v>
                </c:pt>
                <c:pt idx="4139">
                  <c:v>22.193005817</c:v>
                </c:pt>
                <c:pt idx="4140">
                  <c:v>21.913460332</c:v>
                </c:pt>
                <c:pt idx="4141">
                  <c:v>21.736839859</c:v>
                </c:pt>
                <c:pt idx="4142">
                  <c:v>21.534882641999999</c:v>
                </c:pt>
                <c:pt idx="4143">
                  <c:v>21.416164864999999</c:v>
                </c:pt>
                <c:pt idx="4144">
                  <c:v>21.272057695000001</c:v>
                </c:pt>
                <c:pt idx="4145">
                  <c:v>21.211848760999999</c:v>
                </c:pt>
                <c:pt idx="4146">
                  <c:v>21.125912897999999</c:v>
                </c:pt>
                <c:pt idx="4147">
                  <c:v>21.076174343999998</c:v>
                </c:pt>
                <c:pt idx="4148">
                  <c:v>21.172501054000001</c:v>
                </c:pt>
                <c:pt idx="4149">
                  <c:v>21.195179245999999</c:v>
                </c:pt>
                <c:pt idx="4150">
                  <c:v>21.229486254000001</c:v>
                </c:pt>
                <c:pt idx="4151">
                  <c:v>21.322732451</c:v>
                </c:pt>
                <c:pt idx="4152">
                  <c:v>21.481060808999999</c:v>
                </c:pt>
                <c:pt idx="4153">
                  <c:v>21.631109205000001</c:v>
                </c:pt>
                <c:pt idx="4154">
                  <c:v>21.805159948</c:v>
                </c:pt>
                <c:pt idx="4155">
                  <c:v>22.040060096000001</c:v>
                </c:pt>
                <c:pt idx="4156">
                  <c:v>22.260204736999999</c:v>
                </c:pt>
                <c:pt idx="4157">
                  <c:v>22.527649528000001</c:v>
                </c:pt>
                <c:pt idx="4158">
                  <c:v>22.791599674</c:v>
                </c:pt>
                <c:pt idx="4159">
                  <c:v>23.105860189000001</c:v>
                </c:pt>
                <c:pt idx="4160">
                  <c:v>23.422500020000001</c:v>
                </c:pt>
                <c:pt idx="4161">
                  <c:v>23.457470721</c:v>
                </c:pt>
                <c:pt idx="4162">
                  <c:v>23.065555706000001</c:v>
                </c:pt>
                <c:pt idx="4163">
                  <c:v>22.661913165000001</c:v>
                </c:pt>
                <c:pt idx="4164">
                  <c:v>22.317383735</c:v>
                </c:pt>
                <c:pt idx="4165">
                  <c:v>21.771469732</c:v>
                </c:pt>
                <c:pt idx="4166">
                  <c:v>21.583789794000001</c:v>
                </c:pt>
                <c:pt idx="4167">
                  <c:v>21.583789794000001</c:v>
                </c:pt>
                <c:pt idx="4168">
                  <c:v>21.387758850000001</c:v>
                </c:pt>
                <c:pt idx="4169">
                  <c:v>21.213153286000001</c:v>
                </c:pt>
                <c:pt idx="4170">
                  <c:v>21.063339066000001</c:v>
                </c:pt>
                <c:pt idx="4171">
                  <c:v>20.997916156999999</c:v>
                </c:pt>
                <c:pt idx="4172">
                  <c:v>20.963188119000002</c:v>
                </c:pt>
                <c:pt idx="4173">
                  <c:v>20.993377597999999</c:v>
                </c:pt>
                <c:pt idx="4174">
                  <c:v>20.97322964</c:v>
                </c:pt>
                <c:pt idx="4175">
                  <c:v>21.069164825000001</c:v>
                </c:pt>
                <c:pt idx="4176">
                  <c:v>21.164126039999999</c:v>
                </c:pt>
                <c:pt idx="4177">
                  <c:v>21.332674730000001</c:v>
                </c:pt>
                <c:pt idx="4178">
                  <c:v>21.496629039999998</c:v>
                </c:pt>
                <c:pt idx="4179">
                  <c:v>21.697794514000002</c:v>
                </c:pt>
                <c:pt idx="4180">
                  <c:v>21.959368644000001</c:v>
                </c:pt>
                <c:pt idx="4181">
                  <c:v>22.211675372999999</c:v>
                </c:pt>
                <c:pt idx="4182">
                  <c:v>22.512399202000001</c:v>
                </c:pt>
                <c:pt idx="4183">
                  <c:v>22.805812829000001</c:v>
                </c:pt>
                <c:pt idx="4184">
                  <c:v>23.152663939</c:v>
                </c:pt>
                <c:pt idx="4185">
                  <c:v>23.499527551</c:v>
                </c:pt>
                <c:pt idx="4186">
                  <c:v>23.861098209000001</c:v>
                </c:pt>
                <c:pt idx="4187">
                  <c:v>24.266061422</c:v>
                </c:pt>
                <c:pt idx="4188">
                  <c:v>24.665275812000001</c:v>
                </c:pt>
                <c:pt idx="4189">
                  <c:v>24.791040977000002</c:v>
                </c:pt>
                <c:pt idx="4190">
                  <c:v>24.297302541000001</c:v>
                </c:pt>
                <c:pt idx="4191">
                  <c:v>23.903238102</c:v>
                </c:pt>
                <c:pt idx="4192">
                  <c:v>23.464596777000001</c:v>
                </c:pt>
                <c:pt idx="4193">
                  <c:v>23.129585692999999</c:v>
                </c:pt>
                <c:pt idx="4194">
                  <c:v>22.752839455</c:v>
                </c:pt>
                <c:pt idx="4195">
                  <c:v>22.41711278</c:v>
                </c:pt>
                <c:pt idx="4196">
                  <c:v>22.179556673</c:v>
                </c:pt>
                <c:pt idx="4197">
                  <c:v>21.899522924999999</c:v>
                </c:pt>
                <c:pt idx="4198">
                  <c:v>21.696511556000001</c:v>
                </c:pt>
                <c:pt idx="4199">
                  <c:v>21.446366949000002</c:v>
                </c:pt>
                <c:pt idx="4200">
                  <c:v>21.267203309999999</c:v>
                </c:pt>
                <c:pt idx="4201">
                  <c:v>21.01459505</c:v>
                </c:pt>
                <c:pt idx="4202">
                  <c:v>20.384753029999999</c:v>
                </c:pt>
                <c:pt idx="4203">
                  <c:v>19.876539789999999</c:v>
                </c:pt>
                <c:pt idx="4204">
                  <c:v>19.325374409999998</c:v>
                </c:pt>
                <c:pt idx="4205">
                  <c:v>18.888103279999999</c:v>
                </c:pt>
                <c:pt idx="4206">
                  <c:v>18.399922270000001</c:v>
                </c:pt>
                <c:pt idx="4207">
                  <c:v>18.010459690000001</c:v>
                </c:pt>
                <c:pt idx="4208">
                  <c:v>17.573279200000002</c:v>
                </c:pt>
                <c:pt idx="4209">
                  <c:v>17.229107259999999</c:v>
                </c:pt>
                <c:pt idx="4210">
                  <c:v>16.842895989999999</c:v>
                </c:pt>
                <c:pt idx="4211">
                  <c:v>16.44946449</c:v>
                </c:pt>
                <c:pt idx="4212">
                  <c:v>16.159721019999999</c:v>
                </c:pt>
                <c:pt idx="4213">
                  <c:v>15.814157789999999</c:v>
                </c:pt>
                <c:pt idx="4214">
                  <c:v>15.547664141</c:v>
                </c:pt>
                <c:pt idx="4215">
                  <c:v>15.23404442</c:v>
                </c:pt>
                <c:pt idx="4216">
                  <c:v>15.009351097</c:v>
                </c:pt>
                <c:pt idx="4217">
                  <c:v>14.719857544</c:v>
                </c:pt>
                <c:pt idx="4218">
                  <c:v>14.463500108</c:v>
                </c:pt>
                <c:pt idx="4219">
                  <c:v>14.306942490000001</c:v>
                </c:pt>
                <c:pt idx="4220">
                  <c:v>14.123455534</c:v>
                </c:pt>
                <c:pt idx="4221">
                  <c:v>14.032052197000001</c:v>
                </c:pt>
                <c:pt idx="4222">
                  <c:v>13.930171920999999</c:v>
                </c:pt>
                <c:pt idx="4223">
                  <c:v>13.913723903999999</c:v>
                </c:pt>
                <c:pt idx="4224">
                  <c:v>13.885568215999999</c:v>
                </c:pt>
                <c:pt idx="4225">
                  <c:v>13.932377045999999</c:v>
                </c:pt>
                <c:pt idx="4226">
                  <c:v>13.967354623</c:v>
                </c:pt>
                <c:pt idx="4227">
                  <c:v>14.039655031000001</c:v>
                </c:pt>
                <c:pt idx="4228">
                  <c:v>14.178055690000001</c:v>
                </c:pt>
                <c:pt idx="4229">
                  <c:v>14.303477013</c:v>
                </c:pt>
                <c:pt idx="4230">
                  <c:v>14.495795268</c:v>
                </c:pt>
                <c:pt idx="4231">
                  <c:v>14.699205216999999</c:v>
                </c:pt>
                <c:pt idx="4232">
                  <c:v>14.966192633</c:v>
                </c:pt>
                <c:pt idx="4233">
                  <c:v>15.238365413</c:v>
                </c:pt>
                <c:pt idx="4234">
                  <c:v>15.537238086</c:v>
                </c:pt>
                <c:pt idx="4235">
                  <c:v>15.537238086</c:v>
                </c:pt>
                <c:pt idx="4236">
                  <c:v>16.257241984</c:v>
                </c:pt>
                <c:pt idx="4237">
                  <c:v>16.656475901</c:v>
                </c:pt>
                <c:pt idx="4238">
                  <c:v>17.061535600999999</c:v>
                </c:pt>
                <c:pt idx="4239">
                  <c:v>17.499977220000002</c:v>
                </c:pt>
                <c:pt idx="4240">
                  <c:v>17.940694273999998</c:v>
                </c:pt>
                <c:pt idx="4241">
                  <c:v>18.411152122000001</c:v>
                </c:pt>
                <c:pt idx="4242">
                  <c:v>18.877156656</c:v>
                </c:pt>
                <c:pt idx="4243">
                  <c:v>19.359124717</c:v>
                </c:pt>
                <c:pt idx="4244">
                  <c:v>19.868523921000001</c:v>
                </c:pt>
                <c:pt idx="4245">
                  <c:v>20.205745208</c:v>
                </c:pt>
                <c:pt idx="4246">
                  <c:v>20.369652250000001</c:v>
                </c:pt>
                <c:pt idx="4247">
                  <c:v>20.510585748</c:v>
                </c:pt>
                <c:pt idx="4248">
                  <c:v>20.709404508999999</c:v>
                </c:pt>
                <c:pt idx="4249">
                  <c:v>21.151633255</c:v>
                </c:pt>
                <c:pt idx="4250">
                  <c:v>21.499639814999998</c:v>
                </c:pt>
                <c:pt idx="4251">
                  <c:v>21.499639814999998</c:v>
                </c:pt>
                <c:pt idx="4252">
                  <c:v>21.836868734999999</c:v>
                </c:pt>
                <c:pt idx="4253">
                  <c:v>22.183224324000001</c:v>
                </c:pt>
                <c:pt idx="4254">
                  <c:v>22.071060744</c:v>
                </c:pt>
                <c:pt idx="4255">
                  <c:v>22.031381040999999</c:v>
                </c:pt>
                <c:pt idx="4256">
                  <c:v>21.958573100999999</c:v>
                </c:pt>
                <c:pt idx="4257">
                  <c:v>21.948611658000001</c:v>
                </c:pt>
                <c:pt idx="4258">
                  <c:v>21.885104063</c:v>
                </c:pt>
                <c:pt idx="4259">
                  <c:v>21.695554052999999</c:v>
                </c:pt>
                <c:pt idx="4260">
                  <c:v>21.593517403</c:v>
                </c:pt>
                <c:pt idx="4261">
                  <c:v>21.463727466999998</c:v>
                </c:pt>
                <c:pt idx="4262">
                  <c:v>21.410613858000001</c:v>
                </c:pt>
                <c:pt idx="4263">
                  <c:v>21.334447609000001</c:v>
                </c:pt>
                <c:pt idx="4264">
                  <c:v>21.330097321</c:v>
                </c:pt>
                <c:pt idx="4265">
                  <c:v>21.302408694</c:v>
                </c:pt>
                <c:pt idx="4266">
                  <c:v>21.222258401000001</c:v>
                </c:pt>
                <c:pt idx="4267">
                  <c:v>21.053444453000001</c:v>
                </c:pt>
                <c:pt idx="4268">
                  <c:v>20.838985475000001</c:v>
                </c:pt>
                <c:pt idx="4269">
                  <c:v>20.695118229999999</c:v>
                </c:pt>
                <c:pt idx="4270">
                  <c:v>20.504639152999999</c:v>
                </c:pt>
                <c:pt idx="4271">
                  <c:v>20.382698560000001</c:v>
                </c:pt>
                <c:pt idx="4272">
                  <c:v>20.218896917999999</c:v>
                </c:pt>
                <c:pt idx="4273">
                  <c:v>20.124595802000002</c:v>
                </c:pt>
                <c:pt idx="4274">
                  <c:v>19.986860661000001</c:v>
                </c:pt>
                <c:pt idx="4275">
                  <c:v>19.827324775000001</c:v>
                </c:pt>
                <c:pt idx="4276">
                  <c:v>19.817928350999999</c:v>
                </c:pt>
                <c:pt idx="4277">
                  <c:v>19.744788250999999</c:v>
                </c:pt>
                <c:pt idx="4278">
                  <c:v>19.742518236999999</c:v>
                </c:pt>
                <c:pt idx="4279">
                  <c:v>19.676061819000001</c:v>
                </c:pt>
                <c:pt idx="4280">
                  <c:v>19.762155208999999</c:v>
                </c:pt>
                <c:pt idx="4281">
                  <c:v>19.717654301</c:v>
                </c:pt>
                <c:pt idx="4282">
                  <c:v>19.818254968000002</c:v>
                </c:pt>
                <c:pt idx="4283">
                  <c:v>19.930134102</c:v>
                </c:pt>
                <c:pt idx="4284">
                  <c:v>20.060342082999998</c:v>
                </c:pt>
                <c:pt idx="4285">
                  <c:v>20.234846280999999</c:v>
                </c:pt>
                <c:pt idx="4286">
                  <c:v>20.386835996999999</c:v>
                </c:pt>
                <c:pt idx="4287">
                  <c:v>20.589758063000001</c:v>
                </c:pt>
                <c:pt idx="4288">
                  <c:v>20.833792025000001</c:v>
                </c:pt>
                <c:pt idx="4289">
                  <c:v>21.082082590999999</c:v>
                </c:pt>
                <c:pt idx="4290">
                  <c:v>21.319242384999999</c:v>
                </c:pt>
                <c:pt idx="4291">
                  <c:v>21.536909114</c:v>
                </c:pt>
                <c:pt idx="4292">
                  <c:v>21.859574286000001</c:v>
                </c:pt>
                <c:pt idx="4293">
                  <c:v>22.177400926000001</c:v>
                </c:pt>
                <c:pt idx="4294">
                  <c:v>22.534575783000001</c:v>
                </c:pt>
                <c:pt idx="4295">
                  <c:v>22.623013055000001</c:v>
                </c:pt>
                <c:pt idx="4296">
                  <c:v>22.798220775000001</c:v>
                </c:pt>
                <c:pt idx="4297">
                  <c:v>22.952238009999999</c:v>
                </c:pt>
                <c:pt idx="4298">
                  <c:v>23.115475706000002</c:v>
                </c:pt>
                <c:pt idx="4299">
                  <c:v>23.390836522000001</c:v>
                </c:pt>
                <c:pt idx="4300">
                  <c:v>23.581743485000001</c:v>
                </c:pt>
                <c:pt idx="4301">
                  <c:v>23.815323734</c:v>
                </c:pt>
                <c:pt idx="4302">
                  <c:v>24.030294017999999</c:v>
                </c:pt>
                <c:pt idx="4303">
                  <c:v>24.284138519999999</c:v>
                </c:pt>
                <c:pt idx="4304">
                  <c:v>24.526961992</c:v>
                </c:pt>
                <c:pt idx="4305">
                  <c:v>24.821087943999999</c:v>
                </c:pt>
                <c:pt idx="4306">
                  <c:v>25.053331363000002</c:v>
                </c:pt>
                <c:pt idx="4307">
                  <c:v>25.450893404999999</c:v>
                </c:pt>
                <c:pt idx="4308">
                  <c:v>25.61199414</c:v>
                </c:pt>
                <c:pt idx="4309">
                  <c:v>25.368237168</c:v>
                </c:pt>
                <c:pt idx="4310">
                  <c:v>25.331971497000001</c:v>
                </c:pt>
                <c:pt idx="4311">
                  <c:v>25.190176515000001</c:v>
                </c:pt>
                <c:pt idx="4312">
                  <c:v>25.04638997</c:v>
                </c:pt>
                <c:pt idx="4313">
                  <c:v>24.941958595999999</c:v>
                </c:pt>
                <c:pt idx="4314">
                  <c:v>24.849193434</c:v>
                </c:pt>
                <c:pt idx="4315">
                  <c:v>24.900013826999999</c:v>
                </c:pt>
                <c:pt idx="4316">
                  <c:v>24.768953412999998</c:v>
                </c:pt>
                <c:pt idx="4317">
                  <c:v>24.845864778999999</c:v>
                </c:pt>
                <c:pt idx="4318">
                  <c:v>24.822396757</c:v>
                </c:pt>
                <c:pt idx="4319">
                  <c:v>24.86375997</c:v>
                </c:pt>
                <c:pt idx="4320">
                  <c:v>24.887901695</c:v>
                </c:pt>
                <c:pt idx="4321">
                  <c:v>24.978266067</c:v>
                </c:pt>
                <c:pt idx="4322">
                  <c:v>25.046769736000002</c:v>
                </c:pt>
                <c:pt idx="4323">
                  <c:v>25.139640224000001</c:v>
                </c:pt>
                <c:pt idx="4324">
                  <c:v>25.290722606999999</c:v>
                </c:pt>
                <c:pt idx="4325">
                  <c:v>25.420285375999999</c:v>
                </c:pt>
                <c:pt idx="4326">
                  <c:v>25.597284281</c:v>
                </c:pt>
                <c:pt idx="4327">
                  <c:v>25.748509141</c:v>
                </c:pt>
                <c:pt idx="4328">
                  <c:v>25.942609393000001</c:v>
                </c:pt>
                <c:pt idx="4329">
                  <c:v>26.112341815000001</c:v>
                </c:pt>
                <c:pt idx="4330">
                  <c:v>26.110220910999999</c:v>
                </c:pt>
                <c:pt idx="4331">
                  <c:v>25.842247022999999</c:v>
                </c:pt>
                <c:pt idx="4332">
                  <c:v>25.609257957000001</c:v>
                </c:pt>
                <c:pt idx="4333">
                  <c:v>25.537378790000002</c:v>
                </c:pt>
                <c:pt idx="4334">
                  <c:v>25.343134076999998</c:v>
                </c:pt>
                <c:pt idx="4335">
                  <c:v>25.22400674</c:v>
                </c:pt>
                <c:pt idx="4336">
                  <c:v>25.074408382000001</c:v>
                </c:pt>
                <c:pt idx="4337">
                  <c:v>24.996307113</c:v>
                </c:pt>
                <c:pt idx="4338">
                  <c:v>24.875230235</c:v>
                </c:pt>
                <c:pt idx="4339">
                  <c:v>24.769064268000001</c:v>
                </c:pt>
                <c:pt idx="4340">
                  <c:v>24.724510278</c:v>
                </c:pt>
                <c:pt idx="4341">
                  <c:v>24.640627510000002</c:v>
                </c:pt>
                <c:pt idx="4342">
                  <c:v>24.611920514000001</c:v>
                </c:pt>
                <c:pt idx="4343">
                  <c:v>24.542405144</c:v>
                </c:pt>
                <c:pt idx="4344">
                  <c:v>24.526486729999998</c:v>
                </c:pt>
                <c:pt idx="4345">
                  <c:v>24.380890913000002</c:v>
                </c:pt>
                <c:pt idx="4346">
                  <c:v>24.380890913000002</c:v>
                </c:pt>
                <c:pt idx="4347">
                  <c:v>24.368786733</c:v>
                </c:pt>
                <c:pt idx="4348">
                  <c:v>24.462736839000002</c:v>
                </c:pt>
                <c:pt idx="4349">
                  <c:v>24.521797121999999</c:v>
                </c:pt>
                <c:pt idx="4350">
                  <c:v>24.555125173</c:v>
                </c:pt>
                <c:pt idx="4351">
                  <c:v>24.643408358999999</c:v>
                </c:pt>
                <c:pt idx="4352">
                  <c:v>24.705908705999999</c:v>
                </c:pt>
                <c:pt idx="4353">
                  <c:v>24.821684721</c:v>
                </c:pt>
                <c:pt idx="4354">
                  <c:v>24.905680934999999</c:v>
                </c:pt>
                <c:pt idx="4355">
                  <c:v>25.002508208999998</c:v>
                </c:pt>
                <c:pt idx="4356">
                  <c:v>25.051117838</c:v>
                </c:pt>
                <c:pt idx="4357">
                  <c:v>25.254619576</c:v>
                </c:pt>
                <c:pt idx="4358">
                  <c:v>25.291554650999998</c:v>
                </c:pt>
                <c:pt idx="4359">
                  <c:v>25.129806831</c:v>
                </c:pt>
                <c:pt idx="4360">
                  <c:v>24.932248610999999</c:v>
                </c:pt>
                <c:pt idx="4361">
                  <c:v>24.787854380999999</c:v>
                </c:pt>
                <c:pt idx="4362">
                  <c:v>24.655199581000002</c:v>
                </c:pt>
                <c:pt idx="4363">
                  <c:v>24.599445279000001</c:v>
                </c:pt>
                <c:pt idx="4364">
                  <c:v>24.503950272000001</c:v>
                </c:pt>
                <c:pt idx="4365">
                  <c:v>24.471633874999998</c:v>
                </c:pt>
                <c:pt idx="4366">
                  <c:v>24.398969901000001</c:v>
                </c:pt>
                <c:pt idx="4367">
                  <c:v>24.379312265999999</c:v>
                </c:pt>
                <c:pt idx="4368">
                  <c:v>24.316530956000001</c:v>
                </c:pt>
                <c:pt idx="4369">
                  <c:v>24.305019822999999</c:v>
                </c:pt>
                <c:pt idx="4370">
                  <c:v>24.244961197999999</c:v>
                </c:pt>
                <c:pt idx="4371">
                  <c:v>24.292715648000001</c:v>
                </c:pt>
                <c:pt idx="4372">
                  <c:v>24.195732838000001</c:v>
                </c:pt>
                <c:pt idx="4373">
                  <c:v>24.163210115999998</c:v>
                </c:pt>
                <c:pt idx="4374">
                  <c:v>24.188420435000001</c:v>
                </c:pt>
                <c:pt idx="4375">
                  <c:v>24.283289046</c:v>
                </c:pt>
                <c:pt idx="4376">
                  <c:v>24.332091868999999</c:v>
                </c:pt>
                <c:pt idx="4377">
                  <c:v>24.353604706999999</c:v>
                </c:pt>
                <c:pt idx="4378">
                  <c:v>24.389139526000001</c:v>
                </c:pt>
                <c:pt idx="4379">
                  <c:v>24.389107335999999</c:v>
                </c:pt>
                <c:pt idx="4380">
                  <c:v>24.465812492000001</c:v>
                </c:pt>
                <c:pt idx="4381">
                  <c:v>24.697712710000001</c:v>
                </c:pt>
                <c:pt idx="4382">
                  <c:v>24.800960664000002</c:v>
                </c:pt>
                <c:pt idx="4383">
                  <c:v>24.947821549</c:v>
                </c:pt>
                <c:pt idx="4384">
                  <c:v>25.065978166000001</c:v>
                </c:pt>
                <c:pt idx="4385">
                  <c:v>25.231848460999998</c:v>
                </c:pt>
                <c:pt idx="4386">
                  <c:v>25.361403666000001</c:v>
                </c:pt>
                <c:pt idx="4387">
                  <c:v>25.504724324000001</c:v>
                </c:pt>
                <c:pt idx="4388">
                  <c:v>25.695055034999999</c:v>
                </c:pt>
                <c:pt idx="4389">
                  <c:v>25.757560112</c:v>
                </c:pt>
                <c:pt idx="4390">
                  <c:v>25.966400720999999</c:v>
                </c:pt>
                <c:pt idx="4391">
                  <c:v>26.156931148000002</c:v>
                </c:pt>
                <c:pt idx="4392">
                  <c:v>26.388847397999999</c:v>
                </c:pt>
                <c:pt idx="4393">
                  <c:v>26.460004156</c:v>
                </c:pt>
                <c:pt idx="4394">
                  <c:v>26.258599491999998</c:v>
                </c:pt>
                <c:pt idx="4395">
                  <c:v>26.130948576000002</c:v>
                </c:pt>
                <c:pt idx="4396">
                  <c:v>26.130948576000002</c:v>
                </c:pt>
                <c:pt idx="4397">
                  <c:v>26.054350473</c:v>
                </c:pt>
                <c:pt idx="4398">
                  <c:v>25.932649176999998</c:v>
                </c:pt>
                <c:pt idx="4399">
                  <c:v>25.755312156999999</c:v>
                </c:pt>
                <c:pt idx="4400">
                  <c:v>25.473423067999999</c:v>
                </c:pt>
                <c:pt idx="4401">
                  <c:v>25.37517115</c:v>
                </c:pt>
                <c:pt idx="4402">
                  <c:v>25.228530799000001</c:v>
                </c:pt>
                <c:pt idx="4403">
                  <c:v>25.098347915000002</c:v>
                </c:pt>
                <c:pt idx="4404">
                  <c:v>25.035950529000001</c:v>
                </c:pt>
                <c:pt idx="4405">
                  <c:v>24.935554152000002</c:v>
                </c:pt>
                <c:pt idx="4406">
                  <c:v>24.898261074000001</c:v>
                </c:pt>
                <c:pt idx="4407">
                  <c:v>24.826562058</c:v>
                </c:pt>
                <c:pt idx="4408">
                  <c:v>24.815156339000001</c:v>
                </c:pt>
                <c:pt idx="4409">
                  <c:v>24.769751014000001</c:v>
                </c:pt>
                <c:pt idx="4410">
                  <c:v>24.734262178000002</c:v>
                </c:pt>
                <c:pt idx="4411">
                  <c:v>24.764268228999999</c:v>
                </c:pt>
                <c:pt idx="4412">
                  <c:v>24.647024496</c:v>
                </c:pt>
                <c:pt idx="4413">
                  <c:v>24.800226220999999</c:v>
                </c:pt>
                <c:pt idx="4414">
                  <c:v>24.807433720999999</c:v>
                </c:pt>
                <c:pt idx="4415">
                  <c:v>24.861151264</c:v>
                </c:pt>
                <c:pt idx="4416">
                  <c:v>24.770299416</c:v>
                </c:pt>
                <c:pt idx="4417">
                  <c:v>24.953449410000001</c:v>
                </c:pt>
                <c:pt idx="4418">
                  <c:v>24.993804002000001</c:v>
                </c:pt>
                <c:pt idx="4419">
                  <c:v>25.052545039000002</c:v>
                </c:pt>
                <c:pt idx="4420">
                  <c:v>25.171059322000001</c:v>
                </c:pt>
                <c:pt idx="4421">
                  <c:v>25.264505344</c:v>
                </c:pt>
                <c:pt idx="4422">
                  <c:v>25.292762842999998</c:v>
                </c:pt>
                <c:pt idx="4423">
                  <c:v>25.520002884</c:v>
                </c:pt>
                <c:pt idx="4424">
                  <c:v>25.675211943000001</c:v>
                </c:pt>
                <c:pt idx="4425">
                  <c:v>25.687794916000001</c:v>
                </c:pt>
                <c:pt idx="4426">
                  <c:v>25.816101317000001</c:v>
                </c:pt>
                <c:pt idx="4427">
                  <c:v>25.854889825000001</c:v>
                </c:pt>
                <c:pt idx="4428">
                  <c:v>25.767242404000001</c:v>
                </c:pt>
                <c:pt idx="4429">
                  <c:v>25.639369113000001</c:v>
                </c:pt>
                <c:pt idx="4430">
                  <c:v>25.472541332999999</c:v>
                </c:pt>
                <c:pt idx="4431">
                  <c:v>25.375865529999999</c:v>
                </c:pt>
                <c:pt idx="4432">
                  <c:v>25.244918599999998</c:v>
                </c:pt>
                <c:pt idx="4433">
                  <c:v>25.182422432999999</c:v>
                </c:pt>
                <c:pt idx="4434">
                  <c:v>25.080639814000001</c:v>
                </c:pt>
                <c:pt idx="4435">
                  <c:v>24.882695585</c:v>
                </c:pt>
                <c:pt idx="4436">
                  <c:v>24.872092717000001</c:v>
                </c:pt>
                <c:pt idx="4437">
                  <c:v>24.945860561</c:v>
                </c:pt>
                <c:pt idx="4438">
                  <c:v>24.841944135999999</c:v>
                </c:pt>
                <c:pt idx="4439">
                  <c:v>24.823907711</c:v>
                </c:pt>
                <c:pt idx="4440">
                  <c:v>24.980529275999999</c:v>
                </c:pt>
                <c:pt idx="4441">
                  <c:v>24.864967901</c:v>
                </c:pt>
                <c:pt idx="4442">
                  <c:v>24.880169034000001</c:v>
                </c:pt>
                <c:pt idx="4443">
                  <c:v>24.959176330999998</c:v>
                </c:pt>
                <c:pt idx="4444">
                  <c:v>25.006562034000002</c:v>
                </c:pt>
                <c:pt idx="4445">
                  <c:v>25.230816917999999</c:v>
                </c:pt>
                <c:pt idx="4446">
                  <c:v>25.310746707</c:v>
                </c:pt>
                <c:pt idx="4447">
                  <c:v>25.447601362</c:v>
                </c:pt>
                <c:pt idx="4448">
                  <c:v>25.570624779999999</c:v>
                </c:pt>
                <c:pt idx="4449">
                  <c:v>25.747698581000002</c:v>
                </c:pt>
                <c:pt idx="4450">
                  <c:v>25.722704898</c:v>
                </c:pt>
                <c:pt idx="4451">
                  <c:v>25.448617852000002</c:v>
                </c:pt>
                <c:pt idx="4452">
                  <c:v>25.253669693999999</c:v>
                </c:pt>
                <c:pt idx="4453">
                  <c:v>25.012356184000001</c:v>
                </c:pt>
                <c:pt idx="4454">
                  <c:v>24.843327774999999</c:v>
                </c:pt>
                <c:pt idx="4455">
                  <c:v>24.631113029000002</c:v>
                </c:pt>
                <c:pt idx="4456">
                  <c:v>24.49193022</c:v>
                </c:pt>
                <c:pt idx="4457">
                  <c:v>24.184123415999998</c:v>
                </c:pt>
                <c:pt idx="4458">
                  <c:v>24.148609921999999</c:v>
                </c:pt>
                <c:pt idx="4459">
                  <c:v>23.932791734999999</c:v>
                </c:pt>
                <c:pt idx="4460">
                  <c:v>23.941689315000001</c:v>
                </c:pt>
                <c:pt idx="4461">
                  <c:v>23.892007161999999</c:v>
                </c:pt>
                <c:pt idx="4462">
                  <c:v>23.81220626</c:v>
                </c:pt>
                <c:pt idx="4463">
                  <c:v>23.797633740999999</c:v>
                </c:pt>
                <c:pt idx="4464">
                  <c:v>23.755186844000001</c:v>
                </c:pt>
                <c:pt idx="4465">
                  <c:v>23.779723728</c:v>
                </c:pt>
                <c:pt idx="4466">
                  <c:v>23.775612527</c:v>
                </c:pt>
                <c:pt idx="4467">
                  <c:v>23.796764671999998</c:v>
                </c:pt>
                <c:pt idx="4468">
                  <c:v>23.883887898000001</c:v>
                </c:pt>
                <c:pt idx="4469">
                  <c:v>23.946661401</c:v>
                </c:pt>
                <c:pt idx="4470">
                  <c:v>23.893988943</c:v>
                </c:pt>
                <c:pt idx="4471">
                  <c:v>23.444624483999998</c:v>
                </c:pt>
                <c:pt idx="4472">
                  <c:v>23.215372835</c:v>
                </c:pt>
                <c:pt idx="4473">
                  <c:v>22.941348407</c:v>
                </c:pt>
                <c:pt idx="4474">
                  <c:v>22.686984384999999</c:v>
                </c:pt>
                <c:pt idx="4475">
                  <c:v>22.522980378</c:v>
                </c:pt>
                <c:pt idx="4476">
                  <c:v>22.462929504000002</c:v>
                </c:pt>
                <c:pt idx="4477">
                  <c:v>22.337876863000002</c:v>
                </c:pt>
                <c:pt idx="4478">
                  <c:v>22.172439962999999</c:v>
                </c:pt>
                <c:pt idx="4479">
                  <c:v>22.072238329000001</c:v>
                </c:pt>
                <c:pt idx="4480">
                  <c:v>21.785876301999998</c:v>
                </c:pt>
                <c:pt idx="4481">
                  <c:v>21.854437023999999</c:v>
                </c:pt>
                <c:pt idx="4482">
                  <c:v>21.738006173999999</c:v>
                </c:pt>
                <c:pt idx="4483">
                  <c:v>21.644821350000001</c:v>
                </c:pt>
                <c:pt idx="4484">
                  <c:v>21.620885344000001</c:v>
                </c:pt>
                <c:pt idx="4485">
                  <c:v>21.563060923999998</c:v>
                </c:pt>
                <c:pt idx="4486">
                  <c:v>21.568079173000001</c:v>
                </c:pt>
                <c:pt idx="4487">
                  <c:v>21.394315037999998</c:v>
                </c:pt>
                <c:pt idx="4488">
                  <c:v>21.430624187999999</c:v>
                </c:pt>
                <c:pt idx="4489">
                  <c:v>21.441826833</c:v>
                </c:pt>
                <c:pt idx="4490">
                  <c:v>21.471825776999999</c:v>
                </c:pt>
                <c:pt idx="4491">
                  <c:v>21.572811085000001</c:v>
                </c:pt>
                <c:pt idx="4492">
                  <c:v>21.653141014999999</c:v>
                </c:pt>
                <c:pt idx="4493">
                  <c:v>21.790047927</c:v>
                </c:pt>
                <c:pt idx="4494">
                  <c:v>21.904585186999999</c:v>
                </c:pt>
                <c:pt idx="4495">
                  <c:v>22.065625643000001</c:v>
                </c:pt>
                <c:pt idx="4496">
                  <c:v>22.205830376000002</c:v>
                </c:pt>
                <c:pt idx="4497">
                  <c:v>22.548743973000001</c:v>
                </c:pt>
                <c:pt idx="4498">
                  <c:v>22.710507113999999</c:v>
                </c:pt>
                <c:pt idx="4499">
                  <c:v>22.891618887</c:v>
                </c:pt>
                <c:pt idx="4500">
                  <c:v>23.120012079999999</c:v>
                </c:pt>
                <c:pt idx="4501">
                  <c:v>23.331490485</c:v>
                </c:pt>
                <c:pt idx="4502">
                  <c:v>23.585582849000001</c:v>
                </c:pt>
                <c:pt idx="4503">
                  <c:v>23.467134253000001</c:v>
                </c:pt>
                <c:pt idx="4504">
                  <c:v>23.452581085999999</c:v>
                </c:pt>
                <c:pt idx="4505">
                  <c:v>23.237329163999998</c:v>
                </c:pt>
                <c:pt idx="4506">
                  <c:v>23.040042252999999</c:v>
                </c:pt>
                <c:pt idx="4507">
                  <c:v>22.924631436999999</c:v>
                </c:pt>
                <c:pt idx="4508">
                  <c:v>22.763620064000001</c:v>
                </c:pt>
                <c:pt idx="4509">
                  <c:v>22.502418477999999</c:v>
                </c:pt>
                <c:pt idx="4510">
                  <c:v>22.361375552999998</c:v>
                </c:pt>
                <c:pt idx="4511">
                  <c:v>22.447259124999999</c:v>
                </c:pt>
                <c:pt idx="4512">
                  <c:v>22.326050239000001</c:v>
                </c:pt>
                <c:pt idx="4513">
                  <c:v>22.271214658000002</c:v>
                </c:pt>
                <c:pt idx="4514">
                  <c:v>22.178154416999998</c:v>
                </c:pt>
                <c:pt idx="4515">
                  <c:v>22.105071278</c:v>
                </c:pt>
                <c:pt idx="4516">
                  <c:v>22.101168993999998</c:v>
                </c:pt>
                <c:pt idx="4517">
                  <c:v>22.064870795000001</c:v>
                </c:pt>
                <c:pt idx="4518">
                  <c:v>22.088552788000001</c:v>
                </c:pt>
                <c:pt idx="4519">
                  <c:v>22.090611074000002</c:v>
                </c:pt>
                <c:pt idx="4520">
                  <c:v>22.149693116000002</c:v>
                </c:pt>
                <c:pt idx="4521">
                  <c:v>22.184866468999999</c:v>
                </c:pt>
                <c:pt idx="4522">
                  <c:v>22.233883057</c:v>
                </c:pt>
                <c:pt idx="4523">
                  <c:v>22.347534448000001</c:v>
                </c:pt>
                <c:pt idx="4524">
                  <c:v>22.43317502</c:v>
                </c:pt>
                <c:pt idx="4525">
                  <c:v>22.567689401999999</c:v>
                </c:pt>
                <c:pt idx="4526">
                  <c:v>22.673422755000001</c:v>
                </c:pt>
                <c:pt idx="4527">
                  <c:v>22.823001845</c:v>
                </c:pt>
                <c:pt idx="4528">
                  <c:v>22.946836215000001</c:v>
                </c:pt>
                <c:pt idx="4529">
                  <c:v>23.116248347999999</c:v>
                </c:pt>
                <c:pt idx="4530">
                  <c:v>23.259537471000002</c:v>
                </c:pt>
                <c:pt idx="4531">
                  <c:v>23.241308597</c:v>
                </c:pt>
                <c:pt idx="4532">
                  <c:v>23.455957484999999</c:v>
                </c:pt>
                <c:pt idx="4533">
                  <c:v>23.503951100999998</c:v>
                </c:pt>
                <c:pt idx="4534">
                  <c:v>23.390697094</c:v>
                </c:pt>
                <c:pt idx="4535">
                  <c:v>23.236570008000001</c:v>
                </c:pt>
                <c:pt idx="4536">
                  <c:v>23.145267424</c:v>
                </c:pt>
                <c:pt idx="4537">
                  <c:v>23.010320110999999</c:v>
                </c:pt>
                <c:pt idx="4538">
                  <c:v>22.880038163999998</c:v>
                </c:pt>
                <c:pt idx="4539">
                  <c:v>23.00383128</c:v>
                </c:pt>
                <c:pt idx="4540">
                  <c:v>22.713028057999999</c:v>
                </c:pt>
                <c:pt idx="4541">
                  <c:v>22.855001283</c:v>
                </c:pt>
                <c:pt idx="4542">
                  <c:v>22.771700839000001</c:v>
                </c:pt>
                <c:pt idx="4543">
                  <c:v>22.558073852</c:v>
                </c:pt>
                <c:pt idx="4544">
                  <c:v>22.685911607000001</c:v>
                </c:pt>
                <c:pt idx="4545">
                  <c:v>22.690482289999998</c:v>
                </c:pt>
                <c:pt idx="4546">
                  <c:v>22.658542468</c:v>
                </c:pt>
                <c:pt idx="4547">
                  <c:v>22.647859474000001</c:v>
                </c:pt>
                <c:pt idx="4548">
                  <c:v>22.701586269</c:v>
                </c:pt>
                <c:pt idx="4549">
                  <c:v>23.002276942999998</c:v>
                </c:pt>
                <c:pt idx="4550">
                  <c:v>22.809720103</c:v>
                </c:pt>
                <c:pt idx="4551">
                  <c:v>22.865324639000001</c:v>
                </c:pt>
                <c:pt idx="4552">
                  <c:v>23.242173185999999</c:v>
                </c:pt>
                <c:pt idx="4553">
                  <c:v>23.314698003</c:v>
                </c:pt>
                <c:pt idx="4554">
                  <c:v>23.392107188000001</c:v>
                </c:pt>
                <c:pt idx="4555">
                  <c:v>23.522161998000001</c:v>
                </c:pt>
                <c:pt idx="4556">
                  <c:v>23.617666595999999</c:v>
                </c:pt>
                <c:pt idx="4557">
                  <c:v>23.486732756999999</c:v>
                </c:pt>
                <c:pt idx="4558">
                  <c:v>23.866137040000002</c:v>
                </c:pt>
                <c:pt idx="4559">
                  <c:v>24.022291117000002</c:v>
                </c:pt>
                <c:pt idx="4560">
                  <c:v>24.159139205999999</c:v>
                </c:pt>
                <c:pt idx="4561">
                  <c:v>24.347923627</c:v>
                </c:pt>
                <c:pt idx="4562">
                  <c:v>24.249834654000001</c:v>
                </c:pt>
                <c:pt idx="4563">
                  <c:v>24.440235852000001</c:v>
                </c:pt>
                <c:pt idx="4564">
                  <c:v>24.676602371000001</c:v>
                </c:pt>
                <c:pt idx="4565">
                  <c:v>24.892039727</c:v>
                </c:pt>
                <c:pt idx="4566">
                  <c:v>25.140938991999999</c:v>
                </c:pt>
                <c:pt idx="4567">
                  <c:v>25.365072572999999</c:v>
                </c:pt>
                <c:pt idx="4568">
                  <c:v>25.619984419000001</c:v>
                </c:pt>
                <c:pt idx="4569">
                  <c:v>25.904780358</c:v>
                </c:pt>
                <c:pt idx="4570">
                  <c:v>25.337258817999999</c:v>
                </c:pt>
                <c:pt idx="4571">
                  <c:v>25.376323640999999</c:v>
                </c:pt>
                <c:pt idx="4572">
                  <c:v>24.837150086000001</c:v>
                </c:pt>
                <c:pt idx="4573">
                  <c:v>24.634340607999999</c:v>
                </c:pt>
                <c:pt idx="4574">
                  <c:v>24.383112015999998</c:v>
                </c:pt>
                <c:pt idx="4575">
                  <c:v>24.204463083</c:v>
                </c:pt>
                <c:pt idx="4576">
                  <c:v>23.987109369999999</c:v>
                </c:pt>
                <c:pt idx="4577">
                  <c:v>23.846726014000001</c:v>
                </c:pt>
                <c:pt idx="4578">
                  <c:v>23.662532030000001</c:v>
                </c:pt>
                <c:pt idx="4579">
                  <c:v>23.753741040000001</c:v>
                </c:pt>
                <c:pt idx="4580">
                  <c:v>23.656377142</c:v>
                </c:pt>
                <c:pt idx="4581">
                  <c:v>23.258401753000001</c:v>
                </c:pt>
                <c:pt idx="4582">
                  <c:v>23.434134731</c:v>
                </c:pt>
                <c:pt idx="4583">
                  <c:v>23.304109087</c:v>
                </c:pt>
                <c:pt idx="4584">
                  <c:v>23.227815139</c:v>
                </c:pt>
                <c:pt idx="4585">
                  <c:v>23.103723144</c:v>
                </c:pt>
                <c:pt idx="4586">
                  <c:v>22.984551274000001</c:v>
                </c:pt>
                <c:pt idx="4587">
                  <c:v>22.937167086999999</c:v>
                </c:pt>
                <c:pt idx="4588">
                  <c:v>22.851808852000001</c:v>
                </c:pt>
                <c:pt idx="4589">
                  <c:v>22.832020635999999</c:v>
                </c:pt>
                <c:pt idx="4590">
                  <c:v>22.780291172999998</c:v>
                </c:pt>
                <c:pt idx="4591">
                  <c:v>22.788751688000001</c:v>
                </c:pt>
                <c:pt idx="4592">
                  <c:v>22.766916634000001</c:v>
                </c:pt>
                <c:pt idx="4593">
                  <c:v>22.801301893000002</c:v>
                </c:pt>
                <c:pt idx="4594">
                  <c:v>22.795992044999998</c:v>
                </c:pt>
                <c:pt idx="4595">
                  <c:v>22.801740642999999</c:v>
                </c:pt>
                <c:pt idx="4596">
                  <c:v>22.859162416</c:v>
                </c:pt>
                <c:pt idx="4597">
                  <c:v>22.879176824000002</c:v>
                </c:pt>
                <c:pt idx="4598">
                  <c:v>22.948917961999999</c:v>
                </c:pt>
                <c:pt idx="4599">
                  <c:v>22.983202367000001</c:v>
                </c:pt>
                <c:pt idx="4600">
                  <c:v>23.064306298999998</c:v>
                </c:pt>
                <c:pt idx="4601">
                  <c:v>23.116649272</c:v>
                </c:pt>
                <c:pt idx="4602">
                  <c:v>23.180461331</c:v>
                </c:pt>
                <c:pt idx="4603">
                  <c:v>23.309528948000001</c:v>
                </c:pt>
                <c:pt idx="4604">
                  <c:v>23.420147953000001</c:v>
                </c:pt>
                <c:pt idx="4605">
                  <c:v>23.586348244</c:v>
                </c:pt>
                <c:pt idx="4606">
                  <c:v>23.735694686999999</c:v>
                </c:pt>
                <c:pt idx="4607">
                  <c:v>23.931360985000001</c:v>
                </c:pt>
                <c:pt idx="4608">
                  <c:v>24.109321379000001</c:v>
                </c:pt>
                <c:pt idx="4609">
                  <c:v>24.094585744</c:v>
                </c:pt>
                <c:pt idx="4610">
                  <c:v>24.382742560000001</c:v>
                </c:pt>
                <c:pt idx="4611">
                  <c:v>24.353892635000001</c:v>
                </c:pt>
                <c:pt idx="4612">
                  <c:v>24.381390853999999</c:v>
                </c:pt>
                <c:pt idx="4613">
                  <c:v>24.607296009999999</c:v>
                </c:pt>
                <c:pt idx="4614">
                  <c:v>24.646778055999999</c:v>
                </c:pt>
                <c:pt idx="4615">
                  <c:v>24.656322380999999</c:v>
                </c:pt>
                <c:pt idx="4616">
                  <c:v>24.720141505000001</c:v>
                </c:pt>
                <c:pt idx="4617">
                  <c:v>24.811867183</c:v>
                </c:pt>
                <c:pt idx="4618">
                  <c:v>24.666013584000002</c:v>
                </c:pt>
                <c:pt idx="4619">
                  <c:v>24.599402992000002</c:v>
                </c:pt>
                <c:pt idx="4620">
                  <c:v>24.496515812999998</c:v>
                </c:pt>
                <c:pt idx="4621">
                  <c:v>24.457873724999999</c:v>
                </c:pt>
                <c:pt idx="4622">
                  <c:v>24.379032616</c:v>
                </c:pt>
                <c:pt idx="4623">
                  <c:v>24.354334745999999</c:v>
                </c:pt>
                <c:pt idx="4624">
                  <c:v>24.289099746000002</c:v>
                </c:pt>
                <c:pt idx="4625">
                  <c:v>24.277560261000001</c:v>
                </c:pt>
                <c:pt idx="4626">
                  <c:v>24.218279689999999</c:v>
                </c:pt>
                <c:pt idx="4627">
                  <c:v>24.16782955</c:v>
                </c:pt>
                <c:pt idx="4628">
                  <c:v>24.174647090000001</c:v>
                </c:pt>
                <c:pt idx="4629">
                  <c:v>24.14188802</c:v>
                </c:pt>
                <c:pt idx="4630">
                  <c:v>24.1671789</c:v>
                </c:pt>
                <c:pt idx="4631">
                  <c:v>24.129562700000001</c:v>
                </c:pt>
                <c:pt idx="4632">
                  <c:v>24.04691382</c:v>
                </c:pt>
                <c:pt idx="4633">
                  <c:v>23.930375399999999</c:v>
                </c:pt>
                <c:pt idx="4634">
                  <c:v>23.706247809000001</c:v>
                </c:pt>
                <c:pt idx="4635">
                  <c:v>23.490468763999999</c:v>
                </c:pt>
                <c:pt idx="4636">
                  <c:v>23.233143742999999</c:v>
                </c:pt>
                <c:pt idx="4637">
                  <c:v>23.052611997</c:v>
                </c:pt>
                <c:pt idx="4638">
                  <c:v>22.815710221</c:v>
                </c:pt>
                <c:pt idx="4639">
                  <c:v>22.714017127000002</c:v>
                </c:pt>
                <c:pt idx="4640">
                  <c:v>22.566382823000001</c:v>
                </c:pt>
                <c:pt idx="4641">
                  <c:v>22.479981196000001</c:v>
                </c:pt>
                <c:pt idx="4642">
                  <c:v>22.344768127999998</c:v>
                </c:pt>
                <c:pt idx="4643">
                  <c:v>22.228155115</c:v>
                </c:pt>
                <c:pt idx="4644">
                  <c:v>22.183369669000001</c:v>
                </c:pt>
                <c:pt idx="4645">
                  <c:v>22.105957169</c:v>
                </c:pt>
                <c:pt idx="4646">
                  <c:v>22.093600779999999</c:v>
                </c:pt>
                <c:pt idx="4647">
                  <c:v>22.051565198999999</c:v>
                </c:pt>
                <c:pt idx="4648">
                  <c:v>22.071538914000001</c:v>
                </c:pt>
                <c:pt idx="4649">
                  <c:v>22.064073895</c:v>
                </c:pt>
                <c:pt idx="4650">
                  <c:v>22.068673977</c:v>
                </c:pt>
                <c:pt idx="4651">
                  <c:v>22.137662423999998</c:v>
                </c:pt>
                <c:pt idx="4652">
                  <c:v>22.169978313000001</c:v>
                </c:pt>
                <c:pt idx="4653">
                  <c:v>22.251325299000001</c:v>
                </c:pt>
                <c:pt idx="4654">
                  <c:v>22.299277456999999</c:v>
                </c:pt>
                <c:pt idx="4655">
                  <c:v>22.299277456999999</c:v>
                </c:pt>
                <c:pt idx="4656">
                  <c:v>22.391110564000002</c:v>
                </c:pt>
                <c:pt idx="4657">
                  <c:v>22.449719291000001</c:v>
                </c:pt>
                <c:pt idx="4658">
                  <c:v>22.556773575000001</c:v>
                </c:pt>
                <c:pt idx="4659">
                  <c:v>22.632662737</c:v>
                </c:pt>
                <c:pt idx="4660">
                  <c:v>22.732052744000001</c:v>
                </c:pt>
                <c:pt idx="4661">
                  <c:v>23.038650845999999</c:v>
                </c:pt>
                <c:pt idx="4662">
                  <c:v>23.247068756000001</c:v>
                </c:pt>
                <c:pt idx="4663">
                  <c:v>23.449758672000002</c:v>
                </c:pt>
                <c:pt idx="4664">
                  <c:v>23.700943972000001</c:v>
                </c:pt>
                <c:pt idx="4665">
                  <c:v>23.741179216999999</c:v>
                </c:pt>
                <c:pt idx="4666">
                  <c:v>24.189219616999999</c:v>
                </c:pt>
                <c:pt idx="4667">
                  <c:v>24.481236934999998</c:v>
                </c:pt>
                <c:pt idx="4668">
                  <c:v>24.751026680999999</c:v>
                </c:pt>
                <c:pt idx="4669">
                  <c:v>25.052504935000002</c:v>
                </c:pt>
                <c:pt idx="4670">
                  <c:v>25.333865342999999</c:v>
                </c:pt>
                <c:pt idx="4671">
                  <c:v>25.645801202000001</c:v>
                </c:pt>
                <c:pt idx="4672">
                  <c:v>25.709738350999999</c:v>
                </c:pt>
                <c:pt idx="4673">
                  <c:v>25.494054756000001</c:v>
                </c:pt>
                <c:pt idx="4674">
                  <c:v>25.228553067</c:v>
                </c:pt>
                <c:pt idx="4675">
                  <c:v>24.984082625999999</c:v>
                </c:pt>
                <c:pt idx="4676">
                  <c:v>24.818203466</c:v>
                </c:pt>
                <c:pt idx="4677">
                  <c:v>24.606143921000001</c:v>
                </c:pt>
                <c:pt idx="4678">
                  <c:v>24.462468745999999</c:v>
                </c:pt>
                <c:pt idx="4679">
                  <c:v>24.271545488000001</c:v>
                </c:pt>
                <c:pt idx="4680">
                  <c:v>24.142381012000001</c:v>
                </c:pt>
                <c:pt idx="4681">
                  <c:v>23.964136205999999</c:v>
                </c:pt>
                <c:pt idx="4682">
                  <c:v>23.788323811000001</c:v>
                </c:pt>
                <c:pt idx="4683">
                  <c:v>23.680818722000001</c:v>
                </c:pt>
                <c:pt idx="4684">
                  <c:v>23.520938185999999</c:v>
                </c:pt>
                <c:pt idx="4685">
                  <c:v>23.421465119</c:v>
                </c:pt>
                <c:pt idx="4686">
                  <c:v>23.274657239</c:v>
                </c:pt>
                <c:pt idx="4687">
                  <c:v>23.188486321999999</c:v>
                </c:pt>
                <c:pt idx="4688">
                  <c:v>23.062467374000001</c:v>
                </c:pt>
                <c:pt idx="4689">
                  <c:v>23.005803074999999</c:v>
                </c:pt>
                <c:pt idx="4690">
                  <c:v>22.914617796000002</c:v>
                </c:pt>
                <c:pt idx="4691">
                  <c:v>22.848083782</c:v>
                </c:pt>
                <c:pt idx="4692">
                  <c:v>22.851282354999999</c:v>
                </c:pt>
                <c:pt idx="4693">
                  <c:v>22.821425224999999</c:v>
                </c:pt>
                <c:pt idx="4694">
                  <c:v>22.843407572</c:v>
                </c:pt>
                <c:pt idx="4695">
                  <c:v>22.823229629</c:v>
                </c:pt>
                <c:pt idx="4696">
                  <c:v>22.847207495999999</c:v>
                </c:pt>
                <c:pt idx="4697">
                  <c:v>22.835239203</c:v>
                </c:pt>
                <c:pt idx="4698">
                  <c:v>22.832031661999999</c:v>
                </c:pt>
                <c:pt idx="4699">
                  <c:v>22.891490038000001</c:v>
                </c:pt>
                <c:pt idx="4700">
                  <c:v>22.915934660000001</c:v>
                </c:pt>
                <c:pt idx="4701">
                  <c:v>22.993586532999998</c:v>
                </c:pt>
                <c:pt idx="4702">
                  <c:v>23.041951662999999</c:v>
                </c:pt>
                <c:pt idx="4703">
                  <c:v>23.140660870000001</c:v>
                </c:pt>
                <c:pt idx="4704">
                  <c:v>23.214447670999999</c:v>
                </c:pt>
                <c:pt idx="4705">
                  <c:v>23.340088905999998</c:v>
                </c:pt>
                <c:pt idx="4706">
                  <c:v>23.437017447999999</c:v>
                </c:pt>
                <c:pt idx="4707">
                  <c:v>23.547350888</c:v>
                </c:pt>
                <c:pt idx="4708">
                  <c:v>23.707251925000001</c:v>
                </c:pt>
                <c:pt idx="4709">
                  <c:v>23.836022920000001</c:v>
                </c:pt>
                <c:pt idx="4710">
                  <c:v>24.003400246999998</c:v>
                </c:pt>
                <c:pt idx="4711">
                  <c:v>24.139733190000001</c:v>
                </c:pt>
                <c:pt idx="4712">
                  <c:v>24.313502792000001</c:v>
                </c:pt>
                <c:pt idx="4713">
                  <c:v>24.457373663999999</c:v>
                </c:pt>
                <c:pt idx="4714">
                  <c:v>24.604456505999998</c:v>
                </c:pt>
                <c:pt idx="4715">
                  <c:v>24.80186724</c:v>
                </c:pt>
                <c:pt idx="4716">
                  <c:v>24.973041099</c:v>
                </c:pt>
                <c:pt idx="4717">
                  <c:v>25.189131060000001</c:v>
                </c:pt>
                <c:pt idx="4718">
                  <c:v>25.388864449</c:v>
                </c:pt>
                <c:pt idx="4719">
                  <c:v>25.631924312999999</c:v>
                </c:pt>
                <c:pt idx="4720">
                  <c:v>25.860959576999999</c:v>
                </c:pt>
                <c:pt idx="4721">
                  <c:v>25.993134503</c:v>
                </c:pt>
                <c:pt idx="4722">
                  <c:v>25.895693616999999</c:v>
                </c:pt>
                <c:pt idx="4723">
                  <c:v>25.806739115999999</c:v>
                </c:pt>
                <c:pt idx="4724">
                  <c:v>25.772721181000001</c:v>
                </c:pt>
                <c:pt idx="4725">
                  <c:v>25.688402107000002</c:v>
                </c:pt>
                <c:pt idx="4726">
                  <c:v>25.654954290999999</c:v>
                </c:pt>
                <c:pt idx="4727">
                  <c:v>25.576077418000001</c:v>
                </c:pt>
                <c:pt idx="4728">
                  <c:v>25.549473705</c:v>
                </c:pt>
                <c:pt idx="4729">
                  <c:v>25.481898459</c:v>
                </c:pt>
                <c:pt idx="4730">
                  <c:v>25.422035503</c:v>
                </c:pt>
                <c:pt idx="4731">
                  <c:v>25.428885437000002</c:v>
                </c:pt>
                <c:pt idx="4732">
                  <c:v>25.3996697</c:v>
                </c:pt>
                <c:pt idx="4733">
                  <c:v>25.427278203</c:v>
                </c:pt>
                <c:pt idx="4734">
                  <c:v>25.418374091</c:v>
                </c:pt>
                <c:pt idx="4735">
                  <c:v>25.458702856999999</c:v>
                </c:pt>
                <c:pt idx="4736">
                  <c:v>25.462994891000001</c:v>
                </c:pt>
                <c:pt idx="4737">
                  <c:v>25.518044754999998</c:v>
                </c:pt>
                <c:pt idx="4738">
                  <c:v>25.531176349999999</c:v>
                </c:pt>
                <c:pt idx="4739">
                  <c:v>25.531176349999999</c:v>
                </c:pt>
                <c:pt idx="4740">
                  <c:v>25.552938824000002</c:v>
                </c:pt>
                <c:pt idx="4741">
                  <c:v>25.626288796000001</c:v>
                </c:pt>
                <c:pt idx="4742">
                  <c:v>25.741383579000001</c:v>
                </c:pt>
                <c:pt idx="4743">
                  <c:v>25.784386662999999</c:v>
                </c:pt>
                <c:pt idx="4744">
                  <c:v>25.873141529000002</c:v>
                </c:pt>
                <c:pt idx="4745">
                  <c:v>25.930889489999998</c:v>
                </c:pt>
                <c:pt idx="4746">
                  <c:v>26.000028800999999</c:v>
                </c:pt>
                <c:pt idx="4747">
                  <c:v>26.137865145999999</c:v>
                </c:pt>
                <c:pt idx="4748">
                  <c:v>26.254703806999999</c:v>
                </c:pt>
                <c:pt idx="4749">
                  <c:v>26.419525534000002</c:v>
                </c:pt>
                <c:pt idx="4750">
                  <c:v>26.5569357</c:v>
                </c:pt>
                <c:pt idx="4751">
                  <c:v>26.632870137000001</c:v>
                </c:pt>
                <c:pt idx="4752">
                  <c:v>26.533442599000001</c:v>
                </c:pt>
                <c:pt idx="4753">
                  <c:v>26.486679203000001</c:v>
                </c:pt>
                <c:pt idx="4754">
                  <c:v>26.387031703000002</c:v>
                </c:pt>
                <c:pt idx="4755">
                  <c:v>26.295119811999999</c:v>
                </c:pt>
                <c:pt idx="4756">
                  <c:v>26.263237888999999</c:v>
                </c:pt>
                <c:pt idx="4757">
                  <c:v>26.187823049999999</c:v>
                </c:pt>
                <c:pt idx="4758">
                  <c:v>26.167716550000002</c:v>
                </c:pt>
                <c:pt idx="4759">
                  <c:v>26.108877919000001</c:v>
                </c:pt>
                <c:pt idx="4760">
                  <c:v>26.103631293999999</c:v>
                </c:pt>
                <c:pt idx="4761">
                  <c:v>26.060512219</c:v>
                </c:pt>
                <c:pt idx="4762">
                  <c:v>26.025054704999999</c:v>
                </c:pt>
                <c:pt idx="4763">
                  <c:v>26.054425389999999</c:v>
                </c:pt>
                <c:pt idx="4764">
                  <c:v>26.043882867000001</c:v>
                </c:pt>
                <c:pt idx="4765">
                  <c:v>26.088051580999998</c:v>
                </c:pt>
                <c:pt idx="4766">
                  <c:v>26.095379892</c:v>
                </c:pt>
                <c:pt idx="4767">
                  <c:v>26.149401228999999</c:v>
                </c:pt>
                <c:pt idx="4768">
                  <c:v>26.166398576999999</c:v>
                </c:pt>
                <c:pt idx="4769">
                  <c:v>26.231031408</c:v>
                </c:pt>
                <c:pt idx="4770">
                  <c:v>26.253829425999999</c:v>
                </c:pt>
                <c:pt idx="4771">
                  <c:v>26.286702369</c:v>
                </c:pt>
                <c:pt idx="4772">
                  <c:v>26.371684857000002</c:v>
                </c:pt>
                <c:pt idx="4773">
                  <c:v>26.424479471000001</c:v>
                </c:pt>
                <c:pt idx="4774">
                  <c:v>26.527066702999999</c:v>
                </c:pt>
                <c:pt idx="4775">
                  <c:v>26.602193969000002</c:v>
                </c:pt>
                <c:pt idx="4776">
                  <c:v>26.725090347999998</c:v>
                </c:pt>
                <c:pt idx="4777">
                  <c:v>26.734684446999999</c:v>
                </c:pt>
                <c:pt idx="4778">
                  <c:v>26.619295426000001</c:v>
                </c:pt>
                <c:pt idx="4779">
                  <c:v>26.574206585999999</c:v>
                </c:pt>
                <c:pt idx="4780">
                  <c:v>26.484512770999999</c:v>
                </c:pt>
                <c:pt idx="4781">
                  <c:v>26.450633889999999</c:v>
                </c:pt>
                <c:pt idx="4782">
                  <c:v>26.369769217999998</c:v>
                </c:pt>
                <c:pt idx="4783">
                  <c:v>26.339190845000001</c:v>
                </c:pt>
                <c:pt idx="4784">
                  <c:v>26.269195219</c:v>
                </c:pt>
                <c:pt idx="4785">
                  <c:v>26.259248463999999</c:v>
                </c:pt>
                <c:pt idx="4786">
                  <c:v>26.208926327</c:v>
                </c:pt>
                <c:pt idx="4787">
                  <c:v>26.174784244000001</c:v>
                </c:pt>
                <c:pt idx="4788">
                  <c:v>26.200645168000001</c:v>
                </c:pt>
                <c:pt idx="4789">
                  <c:v>26.193760245</c:v>
                </c:pt>
                <c:pt idx="4790">
                  <c:v>26.240451504999999</c:v>
                </c:pt>
                <c:pt idx="4791">
                  <c:v>26.253796390000002</c:v>
                </c:pt>
                <c:pt idx="4792">
                  <c:v>26.318969262</c:v>
                </c:pt>
                <c:pt idx="4793">
                  <c:v>26.356158251</c:v>
                </c:pt>
                <c:pt idx="4794">
                  <c:v>26.403716636999999</c:v>
                </c:pt>
                <c:pt idx="4795">
                  <c:v>26.512031918999998</c:v>
                </c:pt>
                <c:pt idx="4796">
                  <c:v>26.589962861</c:v>
                </c:pt>
                <c:pt idx="4797">
                  <c:v>26.718211486000001</c:v>
                </c:pt>
                <c:pt idx="4798">
                  <c:v>26.818006586999999</c:v>
                </c:pt>
                <c:pt idx="4799">
                  <c:v>26.965115245</c:v>
                </c:pt>
                <c:pt idx="4800">
                  <c:v>27.104899369000002</c:v>
                </c:pt>
                <c:pt idx="4801">
                  <c:v>27.306811352</c:v>
                </c:pt>
                <c:pt idx="4802">
                  <c:v>27.488155155000001</c:v>
                </c:pt>
                <c:pt idx="4803">
                  <c:v>27.691511775999999</c:v>
                </c:pt>
                <c:pt idx="4804">
                  <c:v>27.944375508</c:v>
                </c:pt>
                <c:pt idx="4805">
                  <c:v>27.923703373999999</c:v>
                </c:pt>
                <c:pt idx="4806">
                  <c:v>27.594030743000001</c:v>
                </c:pt>
                <c:pt idx="4807">
                  <c:v>27.207946175</c:v>
                </c:pt>
                <c:pt idx="4808">
                  <c:v>26.898184118</c:v>
                </c:pt>
                <c:pt idx="4809">
                  <c:v>26.527539593</c:v>
                </c:pt>
                <c:pt idx="4810">
                  <c:v>26.160614671000001</c:v>
                </c:pt>
                <c:pt idx="4811">
                  <c:v>25.877031548000001</c:v>
                </c:pt>
                <c:pt idx="4812">
                  <c:v>25.531701866999999</c:v>
                </c:pt>
                <c:pt idx="4813">
                  <c:v>25.263497422</c:v>
                </c:pt>
                <c:pt idx="4814">
                  <c:v>24.938172367</c:v>
                </c:pt>
                <c:pt idx="4815">
                  <c:v>24.687383390000001</c:v>
                </c:pt>
                <c:pt idx="4816">
                  <c:v>24.386278688000001</c:v>
                </c:pt>
                <c:pt idx="4817">
                  <c:v>24.164570914999999</c:v>
                </c:pt>
                <c:pt idx="4818">
                  <c:v>23.891414480000002</c:v>
                </c:pt>
                <c:pt idx="4819">
                  <c:v>23.639781760000002</c:v>
                </c:pt>
                <c:pt idx="4820">
                  <c:v>23.476875325999998</c:v>
                </c:pt>
                <c:pt idx="4821">
                  <c:v>23.275404025</c:v>
                </c:pt>
                <c:pt idx="4822">
                  <c:v>23.144021572</c:v>
                </c:pt>
                <c:pt idx="4823">
                  <c:v>22.971974423999999</c:v>
                </c:pt>
                <c:pt idx="4824">
                  <c:v>22.863937677999999</c:v>
                </c:pt>
                <c:pt idx="4825">
                  <c:v>22.713083141999999</c:v>
                </c:pt>
                <c:pt idx="4826">
                  <c:v>22.571170533</c:v>
                </c:pt>
                <c:pt idx="4827">
                  <c:v>22.502431899000001</c:v>
                </c:pt>
                <c:pt idx="4828">
                  <c:v>22.393168590999998</c:v>
                </c:pt>
                <c:pt idx="4829">
                  <c:v>22.349965194999999</c:v>
                </c:pt>
                <c:pt idx="4830">
                  <c:v>22.272397565999999</c:v>
                </c:pt>
                <c:pt idx="4831">
                  <c:v>22.257119670000002</c:v>
                </c:pt>
                <c:pt idx="4832">
                  <c:v>22.211011723999999</c:v>
                </c:pt>
                <c:pt idx="4833">
                  <c:v>22.228292286999999</c:v>
                </c:pt>
                <c:pt idx="4834">
                  <c:v>22.213296335999999</c:v>
                </c:pt>
                <c:pt idx="4835">
                  <c:v>22.217488128999999</c:v>
                </c:pt>
                <c:pt idx="4836">
                  <c:v>22.280951551000001</c:v>
                </c:pt>
                <c:pt idx="4837">
                  <c:v>22.311367741000002</c:v>
                </c:pt>
                <c:pt idx="4838">
                  <c:v>22.387828857999999</c:v>
                </c:pt>
                <c:pt idx="4839">
                  <c:v>22.433007787000001</c:v>
                </c:pt>
                <c:pt idx="4840">
                  <c:v>22.525978599999998</c:v>
                </c:pt>
                <c:pt idx="4841">
                  <c:v>22.589592076999999</c:v>
                </c:pt>
                <c:pt idx="4842">
                  <c:v>22.664576902</c:v>
                </c:pt>
                <c:pt idx="4843">
                  <c:v>22.801672734</c:v>
                </c:pt>
                <c:pt idx="4844">
                  <c:v>22.917408460000001</c:v>
                </c:pt>
                <c:pt idx="4845">
                  <c:v>23.085126952</c:v>
                </c:pt>
                <c:pt idx="4846">
                  <c:v>23.234219091</c:v>
                </c:pt>
                <c:pt idx="4847">
                  <c:v>23.245500125</c:v>
                </c:pt>
                <c:pt idx="4848">
                  <c:v>22.962926359000001</c:v>
                </c:pt>
                <c:pt idx="4849">
                  <c:v>22.761131615</c:v>
                </c:pt>
                <c:pt idx="4850">
                  <c:v>22.508630739000001</c:v>
                </c:pt>
                <c:pt idx="4851">
                  <c:v>22.273693062</c:v>
                </c:pt>
                <c:pt idx="4852">
                  <c:v>22.111490284999999</c:v>
                </c:pt>
                <c:pt idx="4853">
                  <c:v>21.900578134</c:v>
                </c:pt>
                <c:pt idx="4854">
                  <c:v>21.752993930999999</c:v>
                </c:pt>
                <c:pt idx="4855">
                  <c:v>21.557310931</c:v>
                </c:pt>
                <c:pt idx="4856">
                  <c:v>21.427270257</c:v>
                </c:pt>
                <c:pt idx="4857">
                  <c:v>21.255849382000001</c:v>
                </c:pt>
                <c:pt idx="4858">
                  <c:v>21.098420393000001</c:v>
                </c:pt>
                <c:pt idx="4859">
                  <c:v>21.021382335999999</c:v>
                </c:pt>
                <c:pt idx="4860">
                  <c:v>20.910874199999999</c:v>
                </c:pt>
                <c:pt idx="4861">
                  <c:v>20.875717663</c:v>
                </c:pt>
                <c:pt idx="4862">
                  <c:v>20.810547471</c:v>
                </c:pt>
                <c:pt idx="4863">
                  <c:v>20.804160541000002</c:v>
                </c:pt>
                <c:pt idx="4864">
                  <c:v>20.761545095999999</c:v>
                </c:pt>
                <c:pt idx="4865">
                  <c:v>20.772787286</c:v>
                </c:pt>
                <c:pt idx="4866">
                  <c:v>20.740378797000002</c:v>
                </c:pt>
                <c:pt idx="4867">
                  <c:v>20.719252855000001</c:v>
                </c:pt>
                <c:pt idx="4868">
                  <c:v>20.757547855999999</c:v>
                </c:pt>
                <c:pt idx="4869">
                  <c:v>20.763792826</c:v>
                </c:pt>
                <c:pt idx="4870">
                  <c:v>20.824623834</c:v>
                </c:pt>
                <c:pt idx="4871">
                  <c:v>20.857502078</c:v>
                </c:pt>
                <c:pt idx="4872">
                  <c:v>20.945290617000001</c:v>
                </c:pt>
                <c:pt idx="4873">
                  <c:v>21.009848927</c:v>
                </c:pt>
                <c:pt idx="4874">
                  <c:v>21.091881426</c:v>
                </c:pt>
                <c:pt idx="4875">
                  <c:v>21.240814959000001</c:v>
                </c:pt>
                <c:pt idx="4876">
                  <c:v>21.369031165999999</c:v>
                </c:pt>
                <c:pt idx="4877">
                  <c:v>21.548095398000001</c:v>
                </c:pt>
                <c:pt idx="4878">
                  <c:v>21.708350908</c:v>
                </c:pt>
                <c:pt idx="4879">
                  <c:v>21.910175300999999</c:v>
                </c:pt>
                <c:pt idx="4880">
                  <c:v>22.090472159000001</c:v>
                </c:pt>
                <c:pt idx="4881">
                  <c:v>22.311745121000001</c:v>
                </c:pt>
                <c:pt idx="4882">
                  <c:v>22.505388002</c:v>
                </c:pt>
                <c:pt idx="4883">
                  <c:v>22.543061327</c:v>
                </c:pt>
                <c:pt idx="4884">
                  <c:v>22.394080429999999</c:v>
                </c:pt>
                <c:pt idx="4885">
                  <c:v>22.196957732000001</c:v>
                </c:pt>
                <c:pt idx="4886">
                  <c:v>22.068015446</c:v>
                </c:pt>
                <c:pt idx="4887">
                  <c:v>21.900278531000001</c:v>
                </c:pt>
                <c:pt idx="4888">
                  <c:v>21.804516012000001</c:v>
                </c:pt>
                <c:pt idx="4889">
                  <c:v>21.675745349</c:v>
                </c:pt>
                <c:pt idx="4890">
                  <c:v>21.561660587999999</c:v>
                </c:pt>
                <c:pt idx="4891">
                  <c:v>21.520160064999999</c:v>
                </c:pt>
                <c:pt idx="4892">
                  <c:v>21.436177311000002</c:v>
                </c:pt>
                <c:pt idx="4893">
                  <c:v>21.405670722</c:v>
                </c:pt>
                <c:pt idx="4894">
                  <c:v>21.330204648999999</c:v>
                </c:pt>
                <c:pt idx="4895">
                  <c:v>21.210959955</c:v>
                </c:pt>
                <c:pt idx="4896">
                  <c:v>20.881853056000001</c:v>
                </c:pt>
                <c:pt idx="4897">
                  <c:v>20.626640694999999</c:v>
                </c:pt>
                <c:pt idx="4898">
                  <c:v>20.311810223999998</c:v>
                </c:pt>
                <c:pt idx="4899">
                  <c:v>20.014683787999999</c:v>
                </c:pt>
                <c:pt idx="4900">
                  <c:v>19.798503939</c:v>
                </c:pt>
                <c:pt idx="4901">
                  <c:v>19.536699670000001</c:v>
                </c:pt>
                <c:pt idx="4902">
                  <c:v>19.350593217</c:v>
                </c:pt>
                <c:pt idx="4903">
                  <c:v>19.120346605000002</c:v>
                </c:pt>
                <c:pt idx="4904">
                  <c:v>18.960960744000001</c:v>
                </c:pt>
                <c:pt idx="4905">
                  <c:v>18.756987425999998</c:v>
                </c:pt>
                <c:pt idx="4906">
                  <c:v>18.562501490999999</c:v>
                </c:pt>
                <c:pt idx="4907">
                  <c:v>18.444563934000001</c:v>
                </c:pt>
                <c:pt idx="4908">
                  <c:v>18.280551511999999</c:v>
                </c:pt>
                <c:pt idx="4909">
                  <c:v>18.177085968</c:v>
                </c:pt>
                <c:pt idx="4910">
                  <c:v>18.024113591999999</c:v>
                </c:pt>
                <c:pt idx="4911">
                  <c:v>17.925849264</c:v>
                </c:pt>
                <c:pt idx="4912">
                  <c:v>17.778187089999999</c:v>
                </c:pt>
                <c:pt idx="4913">
                  <c:v>17.691116042000001</c:v>
                </c:pt>
                <c:pt idx="4914">
                  <c:v>17.558489384000001</c:v>
                </c:pt>
                <c:pt idx="4915">
                  <c:v>17.446030681</c:v>
                </c:pt>
                <c:pt idx="4916">
                  <c:v>17.405766781000001</c:v>
                </c:pt>
                <c:pt idx="4917">
                  <c:v>17.334914632</c:v>
                </c:pt>
                <c:pt idx="4918">
                  <c:v>17.326040473999999</c:v>
                </c:pt>
                <c:pt idx="4919">
                  <c:v>17.280670361999999</c:v>
                </c:pt>
                <c:pt idx="4920">
                  <c:v>17.287419432</c:v>
                </c:pt>
                <c:pt idx="4921">
                  <c:v>17.253744472000001</c:v>
                </c:pt>
                <c:pt idx="4922">
                  <c:v>17.218969452</c:v>
                </c:pt>
                <c:pt idx="4923">
                  <c:v>17.242600053</c:v>
                </c:pt>
                <c:pt idx="4924">
                  <c:v>17.223623540999998</c:v>
                </c:pt>
                <c:pt idx="4925">
                  <c:v>17.250807545000001</c:v>
                </c:pt>
                <c:pt idx="4926">
                  <c:v>17.232723035999999</c:v>
                </c:pt>
                <c:pt idx="4927">
                  <c:v>17.265566696</c:v>
                </c:pt>
                <c:pt idx="4928">
                  <c:v>17.266412691999999</c:v>
                </c:pt>
                <c:pt idx="4929">
                  <c:v>17.324192182000001</c:v>
                </c:pt>
                <c:pt idx="4930">
                  <c:v>17.349420323</c:v>
                </c:pt>
                <c:pt idx="4931">
                  <c:v>17.393282473999999</c:v>
                </c:pt>
                <c:pt idx="4932">
                  <c:v>17.495223016000001</c:v>
                </c:pt>
                <c:pt idx="4933">
                  <c:v>17.569537181000001</c:v>
                </c:pt>
                <c:pt idx="4934">
                  <c:v>17.692300567</c:v>
                </c:pt>
                <c:pt idx="4935">
                  <c:v>17.785644797</c:v>
                </c:pt>
                <c:pt idx="4936">
                  <c:v>17.920169255000001</c:v>
                </c:pt>
                <c:pt idx="4937">
                  <c:v>18.022474514999999</c:v>
                </c:pt>
                <c:pt idx="4938">
                  <c:v>18.124109263000001</c:v>
                </c:pt>
                <c:pt idx="4939">
                  <c:v>18.273786555000001</c:v>
                </c:pt>
                <c:pt idx="4940">
                  <c:v>18.388205028000002</c:v>
                </c:pt>
                <c:pt idx="4941">
                  <c:v>18.543026513000001</c:v>
                </c:pt>
                <c:pt idx="4942">
                  <c:v>18.669247031000001</c:v>
                </c:pt>
                <c:pt idx="4943">
                  <c:v>18.839201034999999</c:v>
                </c:pt>
                <c:pt idx="4944">
                  <c:v>18.990735915999998</c:v>
                </c:pt>
                <c:pt idx="4945">
                  <c:v>19.192189071000001</c:v>
                </c:pt>
                <c:pt idx="4946">
                  <c:v>19.374324623</c:v>
                </c:pt>
                <c:pt idx="4947">
                  <c:v>19.574765108000001</c:v>
                </c:pt>
                <c:pt idx="4948">
                  <c:v>19.818272303000001</c:v>
                </c:pt>
                <c:pt idx="4949">
                  <c:v>20.036650439999999</c:v>
                </c:pt>
                <c:pt idx="4950">
                  <c:v>20.197851222000001</c:v>
                </c:pt>
                <c:pt idx="4951">
                  <c:v>20.507505614999999</c:v>
                </c:pt>
                <c:pt idx="4952">
                  <c:v>20.757002326999999</c:v>
                </c:pt>
                <c:pt idx="4953">
                  <c:v>20.980069604000001</c:v>
                </c:pt>
                <c:pt idx="4954">
                  <c:v>21.204615407999999</c:v>
                </c:pt>
                <c:pt idx="4955">
                  <c:v>21.473738572999999</c:v>
                </c:pt>
                <c:pt idx="4956">
                  <c:v>21.723575378</c:v>
                </c:pt>
                <c:pt idx="4957">
                  <c:v>22.011646815999999</c:v>
                </c:pt>
                <c:pt idx="4958">
                  <c:v>22.285443140999998</c:v>
                </c:pt>
                <c:pt idx="4959">
                  <c:v>22.514123605999998</c:v>
                </c:pt>
                <c:pt idx="4960">
                  <c:v>22.572567282000001</c:v>
                </c:pt>
                <c:pt idx="4961">
                  <c:v>22.684216535000001</c:v>
                </c:pt>
                <c:pt idx="4962">
                  <c:v>22.767445615</c:v>
                </c:pt>
                <c:pt idx="4963">
                  <c:v>22.865905833999999</c:v>
                </c:pt>
                <c:pt idx="4964">
                  <c:v>23.013828551</c:v>
                </c:pt>
                <c:pt idx="4965">
                  <c:v>23.128241031999998</c:v>
                </c:pt>
                <c:pt idx="4966">
                  <c:v>23.279472282</c:v>
                </c:pt>
                <c:pt idx="4967">
                  <c:v>23.395035176</c:v>
                </c:pt>
                <c:pt idx="4968">
                  <c:v>23.545074858</c:v>
                </c:pt>
                <c:pt idx="4969">
                  <c:v>23.662519058000001</c:v>
                </c:pt>
                <c:pt idx="4970">
                  <c:v>23.783710707000001</c:v>
                </c:pt>
                <c:pt idx="4971">
                  <c:v>23.960173123000001</c:v>
                </c:pt>
                <c:pt idx="4972">
                  <c:v>24.115511792</c:v>
                </c:pt>
                <c:pt idx="4973">
                  <c:v>24.483954570000002</c:v>
                </c:pt>
                <c:pt idx="4974">
                  <c:v>24.586461230000001</c:v>
                </c:pt>
                <c:pt idx="4975">
                  <c:v>24.737506192000001</c:v>
                </c:pt>
                <c:pt idx="4976">
                  <c:v>24.865253120999999</c:v>
                </c:pt>
                <c:pt idx="4977">
                  <c:v>25.037059573000001</c:v>
                </c:pt>
                <c:pt idx="4978">
                  <c:v>25.175482926000001</c:v>
                </c:pt>
                <c:pt idx="4979">
                  <c:v>25.320566203999999</c:v>
                </c:pt>
                <c:pt idx="4980">
                  <c:v>25.597004986000002</c:v>
                </c:pt>
                <c:pt idx="4981">
                  <c:v>25.622051030000002</c:v>
                </c:pt>
                <c:pt idx="4982">
                  <c:v>25.690981234999999</c:v>
                </c:pt>
                <c:pt idx="4983">
                  <c:v>25.723101779</c:v>
                </c:pt>
                <c:pt idx="4984">
                  <c:v>25.804102744000001</c:v>
                </c:pt>
                <c:pt idx="4985">
                  <c:v>25.853805984000001</c:v>
                </c:pt>
                <c:pt idx="4986">
                  <c:v>25.913720816000001</c:v>
                </c:pt>
                <c:pt idx="4987">
                  <c:v>26.086679567000001</c:v>
                </c:pt>
                <c:pt idx="4988">
                  <c:v>26.076479013</c:v>
                </c:pt>
                <c:pt idx="4989">
                  <c:v>26.128340566999999</c:v>
                </c:pt>
                <c:pt idx="4990">
                  <c:v>26.128340566999999</c:v>
                </c:pt>
                <c:pt idx="4991">
                  <c:v>26.152107439000002</c:v>
                </c:pt>
                <c:pt idx="4992">
                  <c:v>26.228331557000001</c:v>
                </c:pt>
                <c:pt idx="4993">
                  <c:v>26.275276011999999</c:v>
                </c:pt>
                <c:pt idx="4994">
                  <c:v>26.370418944000001</c:v>
                </c:pt>
                <c:pt idx="4995">
                  <c:v>26.425939370999998</c:v>
                </c:pt>
                <c:pt idx="4996">
                  <c:v>26.592692971000002</c:v>
                </c:pt>
                <c:pt idx="4997">
                  <c:v>26.661858861999999</c:v>
                </c:pt>
                <c:pt idx="4998">
                  <c:v>26.775145272</c:v>
                </c:pt>
                <c:pt idx="4999">
                  <c:v>26.861611745000001</c:v>
                </c:pt>
                <c:pt idx="5000">
                  <c:v>26.997512131000001</c:v>
                </c:pt>
                <c:pt idx="5001">
                  <c:v>26.974232763</c:v>
                </c:pt>
                <c:pt idx="5002">
                  <c:v>26.758653147</c:v>
                </c:pt>
                <c:pt idx="5003">
                  <c:v>26.625222991000001</c:v>
                </c:pt>
                <c:pt idx="5004">
                  <c:v>26.447737605</c:v>
                </c:pt>
                <c:pt idx="5005">
                  <c:v>26.336784064</c:v>
                </c:pt>
                <c:pt idx="5006">
                  <c:v>26.176761620000001</c:v>
                </c:pt>
                <c:pt idx="5007">
                  <c:v>26.072754608</c:v>
                </c:pt>
                <c:pt idx="5008">
                  <c:v>25.919596712000001</c:v>
                </c:pt>
                <c:pt idx="5009">
                  <c:v>25.823655258999999</c:v>
                </c:pt>
                <c:pt idx="5010">
                  <c:v>25.674263079999999</c:v>
                </c:pt>
                <c:pt idx="5011">
                  <c:v>25.53393209</c:v>
                </c:pt>
                <c:pt idx="5012">
                  <c:v>25.456508659000001</c:v>
                </c:pt>
                <c:pt idx="5013">
                  <c:v>25.335409083999998</c:v>
                </c:pt>
                <c:pt idx="5014">
                  <c:v>25.275557458000002</c:v>
                </c:pt>
                <c:pt idx="5015">
                  <c:v>25.18024028</c:v>
                </c:pt>
                <c:pt idx="5016">
                  <c:v>25.149419962</c:v>
                </c:pt>
                <c:pt idx="5017">
                  <c:v>25.086962171</c:v>
                </c:pt>
                <c:pt idx="5018">
                  <c:v>25.039359132000001</c:v>
                </c:pt>
                <c:pt idx="5019">
                  <c:v>25.06220506</c:v>
                </c:pt>
                <c:pt idx="5020">
                  <c:v>25.048847429999999</c:v>
                </c:pt>
                <c:pt idx="5021">
                  <c:v>25.087413842</c:v>
                </c:pt>
                <c:pt idx="5022">
                  <c:v>24.944334173000001</c:v>
                </c:pt>
                <c:pt idx="5023">
                  <c:v>24.977127839000001</c:v>
                </c:pt>
                <c:pt idx="5024">
                  <c:v>24.970383053999999</c:v>
                </c:pt>
                <c:pt idx="5025">
                  <c:v>25.01627624</c:v>
                </c:pt>
                <c:pt idx="5026">
                  <c:v>25.021493563</c:v>
                </c:pt>
                <c:pt idx="5027">
                  <c:v>25.040550938999999</c:v>
                </c:pt>
                <c:pt idx="5028">
                  <c:v>25.119842236</c:v>
                </c:pt>
                <c:pt idx="5029">
                  <c:v>25.172721728999999</c:v>
                </c:pt>
                <c:pt idx="5030">
                  <c:v>25.279588220000001</c:v>
                </c:pt>
                <c:pt idx="5031">
                  <c:v>25.364407433</c:v>
                </c:pt>
                <c:pt idx="5032">
                  <c:v>25.497653276000001</c:v>
                </c:pt>
                <c:pt idx="5033">
                  <c:v>25.606023611000001</c:v>
                </c:pt>
                <c:pt idx="5034">
                  <c:v>25.720619849999999</c:v>
                </c:pt>
                <c:pt idx="5035">
                  <c:v>25.885996227</c:v>
                </c:pt>
                <c:pt idx="5036">
                  <c:v>26.018450441999999</c:v>
                </c:pt>
                <c:pt idx="5037">
                  <c:v>26.091648961000001</c:v>
                </c:pt>
                <c:pt idx="5038">
                  <c:v>25.940184807000001</c:v>
                </c:pt>
                <c:pt idx="5039">
                  <c:v>25.841469388</c:v>
                </c:pt>
                <c:pt idx="5040">
                  <c:v>25.697278663999999</c:v>
                </c:pt>
                <c:pt idx="5041">
                  <c:v>25.616885786000001</c:v>
                </c:pt>
                <c:pt idx="5042">
                  <c:v>25.489634133999999</c:v>
                </c:pt>
                <c:pt idx="5043">
                  <c:v>25.381008775000002</c:v>
                </c:pt>
                <c:pt idx="5044">
                  <c:v>25.342045633000001</c:v>
                </c:pt>
                <c:pt idx="5045">
                  <c:v>25.270119819000001</c:v>
                </c:pt>
                <c:pt idx="5046">
                  <c:v>25.261874059</c:v>
                </c:pt>
                <c:pt idx="5047">
                  <c:v>25.222768499000001</c:v>
                </c:pt>
                <c:pt idx="5048">
                  <c:v>25.240308471999999</c:v>
                </c:pt>
                <c:pt idx="5049">
                  <c:v>25.222037509</c:v>
                </c:pt>
                <c:pt idx="5050">
                  <c:v>25.204417395</c:v>
                </c:pt>
                <c:pt idx="5051">
                  <c:v>25.243145669</c:v>
                </c:pt>
                <c:pt idx="5052">
                  <c:v>25.236960624999998</c:v>
                </c:pt>
                <c:pt idx="5053">
                  <c:v>25.277408242</c:v>
                </c:pt>
                <c:pt idx="5054">
                  <c:v>25.276002650999999</c:v>
                </c:pt>
                <c:pt idx="5055">
                  <c:v>25.322305897</c:v>
                </c:pt>
                <c:pt idx="5056">
                  <c:v>25.336683666999999</c:v>
                </c:pt>
                <c:pt idx="5057">
                  <c:v>25.407717483999999</c:v>
                </c:pt>
                <c:pt idx="5058">
                  <c:v>25.447402579999999</c:v>
                </c:pt>
                <c:pt idx="5059">
                  <c:v>25.505222053000001</c:v>
                </c:pt>
                <c:pt idx="5060">
                  <c:v>25.618731765</c:v>
                </c:pt>
                <c:pt idx="5061">
                  <c:v>25.705444738000001</c:v>
                </c:pt>
                <c:pt idx="5062">
                  <c:v>25.835763613000001</c:v>
                </c:pt>
                <c:pt idx="5063">
                  <c:v>25.934674829999999</c:v>
                </c:pt>
                <c:pt idx="5064">
                  <c:v>26.072831975</c:v>
                </c:pt>
                <c:pt idx="5065">
                  <c:v>26.075884597000002</c:v>
                </c:pt>
                <c:pt idx="5066">
                  <c:v>25.926834315000001</c:v>
                </c:pt>
                <c:pt idx="5067">
                  <c:v>25.847014137999999</c:v>
                </c:pt>
                <c:pt idx="5068">
                  <c:v>25.717872684</c:v>
                </c:pt>
                <c:pt idx="5069">
                  <c:v>25.647632514000001</c:v>
                </c:pt>
                <c:pt idx="5070">
                  <c:v>25.531117742999999</c:v>
                </c:pt>
                <c:pt idx="5071">
                  <c:v>25.471873070000001</c:v>
                </c:pt>
                <c:pt idx="5072">
                  <c:v>25.374739807000001</c:v>
                </c:pt>
                <c:pt idx="5073">
                  <c:v>25.341370626</c:v>
                </c:pt>
                <c:pt idx="5074">
                  <c:v>25.270193144</c:v>
                </c:pt>
                <c:pt idx="5075">
                  <c:v>25.217857366</c:v>
                </c:pt>
                <c:pt idx="5076">
                  <c:v>25.227264773000002</c:v>
                </c:pt>
                <c:pt idx="5077">
                  <c:v>25.197867762000001</c:v>
                </c:pt>
                <c:pt idx="5078">
                  <c:v>25.216331466</c:v>
                </c:pt>
                <c:pt idx="5079">
                  <c:v>25.187316127999999</c:v>
                </c:pt>
                <c:pt idx="5080">
                  <c:v>25.200228816999999</c:v>
                </c:pt>
                <c:pt idx="5081">
                  <c:v>25.166804280000001</c:v>
                </c:pt>
                <c:pt idx="5082">
                  <c:v>25.131195232</c:v>
                </c:pt>
                <c:pt idx="5083">
                  <c:v>25.157984567</c:v>
                </c:pt>
                <c:pt idx="5084">
                  <c:v>25.147552687000001</c:v>
                </c:pt>
                <c:pt idx="5085">
                  <c:v>25.193235317999999</c:v>
                </c:pt>
                <c:pt idx="5086">
                  <c:v>25.206011672999999</c:v>
                </c:pt>
                <c:pt idx="5087">
                  <c:v>25.270222327999999</c:v>
                </c:pt>
                <c:pt idx="5088">
                  <c:v>25.304723382999999</c:v>
                </c:pt>
                <c:pt idx="5089">
                  <c:v>25.304723382999999</c:v>
                </c:pt>
                <c:pt idx="5090">
                  <c:v>25.392980334000001</c:v>
                </c:pt>
                <c:pt idx="5091">
                  <c:v>25.511775817</c:v>
                </c:pt>
                <c:pt idx="5092">
                  <c:v>25.628415295</c:v>
                </c:pt>
                <c:pt idx="5093">
                  <c:v>25.629597505</c:v>
                </c:pt>
                <c:pt idx="5094">
                  <c:v>25.561797662</c:v>
                </c:pt>
                <c:pt idx="5095">
                  <c:v>25.444266547000002</c:v>
                </c:pt>
                <c:pt idx="5096">
                  <c:v>25.377035540000001</c:v>
                </c:pt>
                <c:pt idx="5097">
                  <c:v>25.261809052</c:v>
                </c:pt>
                <c:pt idx="5098">
                  <c:v>25.146821186</c:v>
                </c:pt>
                <c:pt idx="5099">
                  <c:v>25.098516949</c:v>
                </c:pt>
                <c:pt idx="5100">
                  <c:v>25.006052829000001</c:v>
                </c:pt>
                <c:pt idx="5101">
                  <c:v>24.974443974</c:v>
                </c:pt>
                <c:pt idx="5102">
                  <c:v>24.904959339000001</c:v>
                </c:pt>
                <c:pt idx="5103">
                  <c:v>24.892682379</c:v>
                </c:pt>
                <c:pt idx="5104">
                  <c:v>24.845102434000001</c:v>
                </c:pt>
                <c:pt idx="5105">
                  <c:v>24.854349028000001</c:v>
                </c:pt>
                <c:pt idx="5106">
                  <c:v>24.819115841999999</c:v>
                </c:pt>
                <c:pt idx="5107">
                  <c:v>24.789120115999999</c:v>
                </c:pt>
                <c:pt idx="5108">
                  <c:v>24.807262553000001</c:v>
                </c:pt>
                <c:pt idx="5109">
                  <c:v>24.777293930999999</c:v>
                </c:pt>
                <c:pt idx="5110">
                  <c:v>24.793633322000002</c:v>
                </c:pt>
                <c:pt idx="5111">
                  <c:v>24.765613306999999</c:v>
                </c:pt>
                <c:pt idx="5112">
                  <c:v>24.789349790999999</c:v>
                </c:pt>
                <c:pt idx="5113">
                  <c:v>24.777945171999999</c:v>
                </c:pt>
                <c:pt idx="5114">
                  <c:v>24.774303630999999</c:v>
                </c:pt>
                <c:pt idx="5115">
                  <c:v>24.833392105000001</c:v>
                </c:pt>
                <c:pt idx="5116">
                  <c:v>24.857870900000002</c:v>
                </c:pt>
                <c:pt idx="5117">
                  <c:v>24.933086535000001</c:v>
                </c:pt>
                <c:pt idx="5118">
                  <c:v>24.972464063</c:v>
                </c:pt>
                <c:pt idx="5119">
                  <c:v>25.056060313</c:v>
                </c:pt>
                <c:pt idx="5120">
                  <c:v>25.104146866000001</c:v>
                </c:pt>
                <c:pt idx="5121">
                  <c:v>25.197872314000001</c:v>
                </c:pt>
                <c:pt idx="5122">
                  <c:v>25.249682386</c:v>
                </c:pt>
                <c:pt idx="5123">
                  <c:v>25.308621088999999</c:v>
                </c:pt>
                <c:pt idx="5124">
                  <c:v>25.413109241000001</c:v>
                </c:pt>
                <c:pt idx="5125">
                  <c:v>25.480085757000001</c:v>
                </c:pt>
                <c:pt idx="5126">
                  <c:v>25.589274193000001</c:v>
                </c:pt>
                <c:pt idx="5127">
                  <c:v>25.413458543000001</c:v>
                </c:pt>
                <c:pt idx="5128">
                  <c:v>25.438808405</c:v>
                </c:pt>
                <c:pt idx="5129">
                  <c:v>25.427931191999999</c:v>
                </c:pt>
                <c:pt idx="5130">
                  <c:v>25.426109124</c:v>
                </c:pt>
                <c:pt idx="5131">
                  <c:v>25.487707418999999</c:v>
                </c:pt>
                <c:pt idx="5132">
                  <c:v>25.516199404000002</c:v>
                </c:pt>
                <c:pt idx="5133">
                  <c:v>25.595441858000001</c:v>
                </c:pt>
                <c:pt idx="5134">
                  <c:v>25.640004424000001</c:v>
                </c:pt>
                <c:pt idx="5135">
                  <c:v>25.725598728000001</c:v>
                </c:pt>
                <c:pt idx="5136">
                  <c:v>25.771077792</c:v>
                </c:pt>
                <c:pt idx="5137">
                  <c:v>25.857378245</c:v>
                </c:pt>
                <c:pt idx="5138">
                  <c:v>25.899930437999998</c:v>
                </c:pt>
                <c:pt idx="5139">
                  <c:v>25.949509494000001</c:v>
                </c:pt>
                <c:pt idx="5140">
                  <c:v>26.048629510000001</c:v>
                </c:pt>
                <c:pt idx="5141">
                  <c:v>26.114218389000001</c:v>
                </c:pt>
                <c:pt idx="5142">
                  <c:v>26.227691092000001</c:v>
                </c:pt>
                <c:pt idx="5143">
                  <c:v>26.312617304</c:v>
                </c:pt>
                <c:pt idx="5144">
                  <c:v>26.442505176000001</c:v>
                </c:pt>
                <c:pt idx="5145">
                  <c:v>26.543838935</c:v>
                </c:pt>
                <c:pt idx="5146">
                  <c:v>26.650831082</c:v>
                </c:pt>
                <c:pt idx="5147">
                  <c:v>26.809412483999999</c:v>
                </c:pt>
                <c:pt idx="5148">
                  <c:v>26.824393523000001</c:v>
                </c:pt>
                <c:pt idx="5149">
                  <c:v>26.722505461000001</c:v>
                </c:pt>
                <c:pt idx="5150">
                  <c:v>26.569696321999999</c:v>
                </c:pt>
                <c:pt idx="5151">
                  <c:v>26.471682734000002</c:v>
                </c:pt>
                <c:pt idx="5152">
                  <c:v>26.329425475000001</c:v>
                </c:pt>
                <c:pt idx="5153">
                  <c:v>26.252344808</c:v>
                </c:pt>
                <c:pt idx="5154">
                  <c:v>26.125527594000001</c:v>
                </c:pt>
                <c:pt idx="5155">
                  <c:v>26.00981805</c:v>
                </c:pt>
                <c:pt idx="5156">
                  <c:v>25.956711207000001</c:v>
                </c:pt>
                <c:pt idx="5157">
                  <c:v>25.860907944000001</c:v>
                </c:pt>
                <c:pt idx="5158">
                  <c:v>25.823251763999998</c:v>
                </c:pt>
                <c:pt idx="5159">
                  <c:v>25.747393359</c:v>
                </c:pt>
                <c:pt idx="5160">
                  <c:v>25.727915175</c:v>
                </c:pt>
                <c:pt idx="5161">
                  <c:v>25.67175757</c:v>
                </c:pt>
                <c:pt idx="5162">
                  <c:v>25.621695822</c:v>
                </c:pt>
                <c:pt idx="5163">
                  <c:v>25.633007473999999</c:v>
                </c:pt>
                <c:pt idx="5164">
                  <c:v>25.598432836000001</c:v>
                </c:pt>
                <c:pt idx="5165">
                  <c:v>25.611596044999999</c:v>
                </c:pt>
                <c:pt idx="5166">
                  <c:v>25.577544602</c:v>
                </c:pt>
                <c:pt idx="5167">
                  <c:v>25.589037373</c:v>
                </c:pt>
                <c:pt idx="5168">
                  <c:v>25.562804111999998</c:v>
                </c:pt>
                <c:pt idx="5169">
                  <c:v>25.592821325999999</c:v>
                </c:pt>
                <c:pt idx="5170">
                  <c:v>25.585177990999998</c:v>
                </c:pt>
                <c:pt idx="5171">
                  <c:v>25.593429617999998</c:v>
                </c:pt>
                <c:pt idx="5172">
                  <c:v>25.658702078000001</c:v>
                </c:pt>
                <c:pt idx="5173">
                  <c:v>25.690283977</c:v>
                </c:pt>
                <c:pt idx="5174">
                  <c:v>25.770230747999999</c:v>
                </c:pt>
                <c:pt idx="5175">
                  <c:v>25.816380841000001</c:v>
                </c:pt>
                <c:pt idx="5176">
                  <c:v>25.836590219000001</c:v>
                </c:pt>
                <c:pt idx="5177">
                  <c:v>25.713109313</c:v>
                </c:pt>
                <c:pt idx="5178">
                  <c:v>25.593321477</c:v>
                </c:pt>
                <c:pt idx="5179">
                  <c:v>25.53810914</c:v>
                </c:pt>
                <c:pt idx="5180">
                  <c:v>25.436547008000002</c:v>
                </c:pt>
                <c:pt idx="5181">
                  <c:v>25.392475658999999</c:v>
                </c:pt>
                <c:pt idx="5182">
                  <c:v>25.303495442999999</c:v>
                </c:pt>
                <c:pt idx="5183">
                  <c:v>25.268497164999999</c:v>
                </c:pt>
                <c:pt idx="5184">
                  <c:v>25.193601675</c:v>
                </c:pt>
                <c:pt idx="5185">
                  <c:v>25.177771666000002</c:v>
                </c:pt>
                <c:pt idx="5186">
                  <c:v>25.122254801</c:v>
                </c:pt>
                <c:pt idx="5187">
                  <c:v>25.085171949999999</c:v>
                </c:pt>
                <c:pt idx="5188">
                  <c:v>25.110147118</c:v>
                </c:pt>
                <c:pt idx="5189">
                  <c:v>25.101897508</c:v>
                </c:pt>
                <c:pt idx="5190">
                  <c:v>25.145589492999999</c:v>
                </c:pt>
                <c:pt idx="5191">
                  <c:v>25.152655205999999</c:v>
                </c:pt>
                <c:pt idx="5192">
                  <c:v>25.203843412000001</c:v>
                </c:pt>
                <c:pt idx="5193">
                  <c:v>25.215733246999999</c:v>
                </c:pt>
                <c:pt idx="5194">
                  <c:v>25.227427262999999</c:v>
                </c:pt>
                <c:pt idx="5195">
                  <c:v>25.296806474</c:v>
                </c:pt>
                <c:pt idx="5196">
                  <c:v>25.330905905000002</c:v>
                </c:pt>
                <c:pt idx="5197">
                  <c:v>25.417917072000002</c:v>
                </c:pt>
                <c:pt idx="5198">
                  <c:v>25.475005024000001</c:v>
                </c:pt>
                <c:pt idx="5199">
                  <c:v>25.582161684999999</c:v>
                </c:pt>
                <c:pt idx="5200">
                  <c:v>25.664803580000001</c:v>
                </c:pt>
                <c:pt idx="5201">
                  <c:v>25.799597840000001</c:v>
                </c:pt>
                <c:pt idx="5202">
                  <c:v>25.90559987</c:v>
                </c:pt>
                <c:pt idx="5203">
                  <c:v>26.026506229999999</c:v>
                </c:pt>
                <c:pt idx="5204">
                  <c:v>26.196820750000001</c:v>
                </c:pt>
                <c:pt idx="5205">
                  <c:v>26.339256410000001</c:v>
                </c:pt>
                <c:pt idx="5206">
                  <c:v>26.520321020000001</c:v>
                </c:pt>
                <c:pt idx="5207">
                  <c:v>26.671997919999999</c:v>
                </c:pt>
                <c:pt idx="5208">
                  <c:v>26.860913799999999</c:v>
                </c:pt>
                <c:pt idx="5209">
                  <c:v>27.022132408000001</c:v>
                </c:pt>
                <c:pt idx="5210">
                  <c:v>27.037863757</c:v>
                </c:pt>
                <c:pt idx="5211">
                  <c:v>26.955183347999998</c:v>
                </c:pt>
                <c:pt idx="5212">
                  <c:v>26.827885689999999</c:v>
                </c:pt>
                <c:pt idx="5213">
                  <c:v>26.764261079000001</c:v>
                </c:pt>
                <c:pt idx="5214">
                  <c:v>26.662461779000001</c:v>
                </c:pt>
                <c:pt idx="5215">
                  <c:v>26.622011253</c:v>
                </c:pt>
                <c:pt idx="5216">
                  <c:v>26.547884905</c:v>
                </c:pt>
                <c:pt idx="5217">
                  <c:v>26.536407618999998</c:v>
                </c:pt>
                <c:pt idx="5218">
                  <c:v>26.484044151999999</c:v>
                </c:pt>
                <c:pt idx="5219">
                  <c:v>26.445031393000001</c:v>
                </c:pt>
                <c:pt idx="5220">
                  <c:v>26.461729013999999</c:v>
                </c:pt>
                <c:pt idx="5221">
                  <c:v>26.434751416000001</c:v>
                </c:pt>
                <c:pt idx="5222">
                  <c:v>26.455444591999999</c:v>
                </c:pt>
                <c:pt idx="5223">
                  <c:v>26.434615775000001</c:v>
                </c:pt>
                <c:pt idx="5224">
                  <c:v>26.463458849999999</c:v>
                </c:pt>
                <c:pt idx="5225">
                  <c:v>26.458389201999999</c:v>
                </c:pt>
                <c:pt idx="5226">
                  <c:v>26.381308232999999</c:v>
                </c:pt>
                <c:pt idx="5227">
                  <c:v>26.255586719</c:v>
                </c:pt>
                <c:pt idx="5228">
                  <c:v>26.083020395999998</c:v>
                </c:pt>
                <c:pt idx="5229">
                  <c:v>25.988841947000001</c:v>
                </c:pt>
                <c:pt idx="5230">
                  <c:v>25.849447389000002</c:v>
                </c:pt>
                <c:pt idx="5231">
                  <c:v>25.771637213000002</c:v>
                </c:pt>
                <c:pt idx="5232">
                  <c:v>25.652083094999998</c:v>
                </c:pt>
                <c:pt idx="5233">
                  <c:v>25.594252149999999</c:v>
                </c:pt>
                <c:pt idx="5234">
                  <c:v>25.488565524999999</c:v>
                </c:pt>
                <c:pt idx="5235">
                  <c:v>25.392795885999998</c:v>
                </c:pt>
                <c:pt idx="5236">
                  <c:v>25.355362441</c:v>
                </c:pt>
                <c:pt idx="5237">
                  <c:v>25.274017977</c:v>
                </c:pt>
                <c:pt idx="5238">
                  <c:v>25.244279296999999</c:v>
                </c:pt>
                <c:pt idx="5239">
                  <c:v>25.173837320000001</c:v>
                </c:pt>
                <c:pt idx="5240">
                  <c:v>25.157565465000001</c:v>
                </c:pt>
                <c:pt idx="5241">
                  <c:v>25.105305956999999</c:v>
                </c:pt>
                <c:pt idx="5242">
                  <c:v>25.06435038</c:v>
                </c:pt>
                <c:pt idx="5243">
                  <c:v>25.095584151000001</c:v>
                </c:pt>
                <c:pt idx="5244">
                  <c:v>25.097358222</c:v>
                </c:pt>
                <c:pt idx="5245">
                  <c:v>25.156343961000001</c:v>
                </c:pt>
                <c:pt idx="5246">
                  <c:v>25.18383013</c:v>
                </c:pt>
                <c:pt idx="5247">
                  <c:v>25.257502428999999</c:v>
                </c:pt>
                <c:pt idx="5248">
                  <c:v>25.294511113999999</c:v>
                </c:pt>
                <c:pt idx="5249">
                  <c:v>25.374824861</c:v>
                </c:pt>
                <c:pt idx="5250">
                  <c:v>25.414113786000001</c:v>
                </c:pt>
                <c:pt idx="5251">
                  <c:v>25.460574938000001</c:v>
                </c:pt>
                <c:pt idx="5252">
                  <c:v>25.555868764</c:v>
                </c:pt>
                <c:pt idx="5253">
                  <c:v>25.618269939000001</c:v>
                </c:pt>
                <c:pt idx="5254">
                  <c:v>25.728544757000002</c:v>
                </c:pt>
                <c:pt idx="5255">
                  <c:v>25.811426608000001</c:v>
                </c:pt>
                <c:pt idx="5256">
                  <c:v>25.944445174999998</c:v>
                </c:pt>
                <c:pt idx="5257">
                  <c:v>26.056879016</c:v>
                </c:pt>
                <c:pt idx="5258">
                  <c:v>26.180527036000001</c:v>
                </c:pt>
                <c:pt idx="5259">
                  <c:v>26.362609342999999</c:v>
                </c:pt>
                <c:pt idx="5260">
                  <c:v>26.379110002000001</c:v>
                </c:pt>
                <c:pt idx="5261">
                  <c:v>26.25946862</c:v>
                </c:pt>
                <c:pt idx="5262">
                  <c:v>26.089760598000002</c:v>
                </c:pt>
                <c:pt idx="5263">
                  <c:v>25.976851198999999</c:v>
                </c:pt>
                <c:pt idx="5264">
                  <c:v>25.813553911</c:v>
                </c:pt>
                <c:pt idx="5265">
                  <c:v>25.708170017</c:v>
                </c:pt>
                <c:pt idx="5266">
                  <c:v>25.547392452</c:v>
                </c:pt>
                <c:pt idx="5267">
                  <c:v>25.395060311000002</c:v>
                </c:pt>
                <c:pt idx="5268">
                  <c:v>25.306460985000001</c:v>
                </c:pt>
                <c:pt idx="5269">
                  <c:v>25.172280248</c:v>
                </c:pt>
                <c:pt idx="5270">
                  <c:v>25.101197762999998</c:v>
                </c:pt>
                <c:pt idx="5271">
                  <c:v>24.994078518999999</c:v>
                </c:pt>
                <c:pt idx="5272">
                  <c:v>24.950470189000001</c:v>
                </c:pt>
                <c:pt idx="5273">
                  <c:v>24.871935811</c:v>
                </c:pt>
                <c:pt idx="5274">
                  <c:v>24.803019214999999</c:v>
                </c:pt>
                <c:pt idx="5275">
                  <c:v>24.798298576000001</c:v>
                </c:pt>
                <c:pt idx="5276">
                  <c:v>24.749277368000001</c:v>
                </c:pt>
                <c:pt idx="5277">
                  <c:v>24.748954278999999</c:v>
                </c:pt>
                <c:pt idx="5278">
                  <c:v>24.701706991999998</c:v>
                </c:pt>
                <c:pt idx="5279">
                  <c:v>24.699174314</c:v>
                </c:pt>
                <c:pt idx="5280">
                  <c:v>24.652427936999999</c:v>
                </c:pt>
                <c:pt idx="5281">
                  <c:v>24.659446576000001</c:v>
                </c:pt>
                <c:pt idx="5282">
                  <c:v>24.624845125</c:v>
                </c:pt>
                <c:pt idx="5283">
                  <c:v>24.604665929999999</c:v>
                </c:pt>
                <c:pt idx="5284">
                  <c:v>24.645112813000001</c:v>
                </c:pt>
                <c:pt idx="5285">
                  <c:v>24.657060373</c:v>
                </c:pt>
                <c:pt idx="5286">
                  <c:v>24.722428223000001</c:v>
                </c:pt>
                <c:pt idx="5287">
                  <c:v>24.757771826999999</c:v>
                </c:pt>
                <c:pt idx="5288">
                  <c:v>24.841589517999999</c:v>
                </c:pt>
                <c:pt idx="5289">
                  <c:v>24.893858603999998</c:v>
                </c:pt>
                <c:pt idx="5290">
                  <c:v>24.94807891</c:v>
                </c:pt>
                <c:pt idx="5291">
                  <c:v>25.056306238000001</c:v>
                </c:pt>
                <c:pt idx="5292">
                  <c:v>25.125011701999998</c:v>
                </c:pt>
                <c:pt idx="5293">
                  <c:v>25.233668182999999</c:v>
                </c:pt>
                <c:pt idx="5294">
                  <c:v>25.301229436</c:v>
                </c:pt>
                <c:pt idx="5295">
                  <c:v>25.404594004</c:v>
                </c:pt>
                <c:pt idx="5296">
                  <c:v>25.413863913</c:v>
                </c:pt>
                <c:pt idx="5297">
                  <c:v>25.391900695</c:v>
                </c:pt>
                <c:pt idx="5298">
                  <c:v>25.326620713000001</c:v>
                </c:pt>
                <c:pt idx="5299">
                  <c:v>25.279620664999999</c:v>
                </c:pt>
                <c:pt idx="5300">
                  <c:v>25.298996941999999</c:v>
                </c:pt>
                <c:pt idx="5301">
                  <c:v>25.287480169999998</c:v>
                </c:pt>
                <c:pt idx="5302">
                  <c:v>25.330127193999999</c:v>
                </c:pt>
                <c:pt idx="5303">
                  <c:v>25.336597853000001</c:v>
                </c:pt>
                <c:pt idx="5304">
                  <c:v>25.388283127000001</c:v>
                </c:pt>
                <c:pt idx="5305">
                  <c:v>25.398856252000002</c:v>
                </c:pt>
                <c:pt idx="5306">
                  <c:v>25.406307929</c:v>
                </c:pt>
                <c:pt idx="5307">
                  <c:v>25.465146824000001</c:v>
                </c:pt>
                <c:pt idx="5308">
                  <c:v>25.479214284000001</c:v>
                </c:pt>
                <c:pt idx="5309">
                  <c:v>25.540504872</c:v>
                </c:pt>
                <c:pt idx="5310">
                  <c:v>25.564522325999999</c:v>
                </c:pt>
                <c:pt idx="5311">
                  <c:v>25.638086750999999</c:v>
                </c:pt>
                <c:pt idx="5312">
                  <c:v>25.683092759000001</c:v>
                </c:pt>
                <c:pt idx="5313">
                  <c:v>25.782639262</c:v>
                </c:pt>
                <c:pt idx="5314">
                  <c:v>25.853435583</c:v>
                </c:pt>
                <c:pt idx="5315">
                  <c:v>25.942634674000001</c:v>
                </c:pt>
                <c:pt idx="5316">
                  <c:v>26.082344107000001</c:v>
                </c:pt>
                <c:pt idx="5317">
                  <c:v>26.092379475000001</c:v>
                </c:pt>
                <c:pt idx="5318">
                  <c:v>26.010736187999999</c:v>
                </c:pt>
                <c:pt idx="5319">
                  <c:v>25.880540873000001</c:v>
                </c:pt>
                <c:pt idx="5320">
                  <c:v>25.803134617000001</c:v>
                </c:pt>
                <c:pt idx="5321">
                  <c:v>25.674630520000001</c:v>
                </c:pt>
                <c:pt idx="5322">
                  <c:v>25.543395163</c:v>
                </c:pt>
                <c:pt idx="5323">
                  <c:v>25.473311955</c:v>
                </c:pt>
                <c:pt idx="5324">
                  <c:v>25.351573980000001</c:v>
                </c:pt>
                <c:pt idx="5325">
                  <c:v>25.285081615999999</c:v>
                </c:pt>
                <c:pt idx="5326">
                  <c:v>25.174825491</c:v>
                </c:pt>
                <c:pt idx="5327">
                  <c:v>25.125303488</c:v>
                </c:pt>
                <c:pt idx="5328">
                  <c:v>25.041749358000001</c:v>
                </c:pt>
                <c:pt idx="5329">
                  <c:v>25.024111158</c:v>
                </c:pt>
                <c:pt idx="5330">
                  <c:v>24.968157158</c:v>
                </c:pt>
                <c:pt idx="5331">
                  <c:v>24.928834040000002</c:v>
                </c:pt>
                <c:pt idx="5332">
                  <c:v>24.945637627</c:v>
                </c:pt>
                <c:pt idx="5333">
                  <c:v>24.916814848000001</c:v>
                </c:pt>
                <c:pt idx="5334">
                  <c:v>24.931719295000001</c:v>
                </c:pt>
                <c:pt idx="5335">
                  <c:v>24.898772985000001</c:v>
                </c:pt>
                <c:pt idx="5336">
                  <c:v>24.909767071000001</c:v>
                </c:pt>
                <c:pt idx="5337">
                  <c:v>24.876664551000001</c:v>
                </c:pt>
                <c:pt idx="5338">
                  <c:v>24.847356334000001</c:v>
                </c:pt>
                <c:pt idx="5339">
                  <c:v>24.882332559999998</c:v>
                </c:pt>
                <c:pt idx="5340">
                  <c:v>24.881952327</c:v>
                </c:pt>
                <c:pt idx="5341">
                  <c:v>24.937022618</c:v>
                </c:pt>
                <c:pt idx="5342">
                  <c:v>24.962131319000001</c:v>
                </c:pt>
                <c:pt idx="5343">
                  <c:v>25.038939730999999</c:v>
                </c:pt>
                <c:pt idx="5344">
                  <c:v>24.976039775</c:v>
                </c:pt>
                <c:pt idx="5345">
                  <c:v>24.797359645</c:v>
                </c:pt>
                <c:pt idx="5346">
                  <c:v>24.564036972</c:v>
                </c:pt>
                <c:pt idx="5347">
                  <c:v>24.341661014</c:v>
                </c:pt>
                <c:pt idx="5348">
                  <c:v>24.185284585000002</c:v>
                </c:pt>
                <c:pt idx="5349">
                  <c:v>23.971105481999999</c:v>
                </c:pt>
                <c:pt idx="5350">
                  <c:v>23.813304114000001</c:v>
                </c:pt>
                <c:pt idx="5351">
                  <c:v>23.565201783999999</c:v>
                </c:pt>
                <c:pt idx="5352">
                  <c:v>23.334756491</c:v>
                </c:pt>
                <c:pt idx="5353">
                  <c:v>23.045952342</c:v>
                </c:pt>
                <c:pt idx="5354">
                  <c:v>22.762740977</c:v>
                </c:pt>
                <c:pt idx="5355">
                  <c:v>22.562306710000001</c:v>
                </c:pt>
                <c:pt idx="5356">
                  <c:v>22.315527540000001</c:v>
                </c:pt>
                <c:pt idx="5357">
                  <c:v>22.104894730000002</c:v>
                </c:pt>
                <c:pt idx="5358">
                  <c:v>21.735037120000001</c:v>
                </c:pt>
                <c:pt idx="5359">
                  <c:v>21.442958730000001</c:v>
                </c:pt>
                <c:pt idx="5360">
                  <c:v>21.092648329999999</c:v>
                </c:pt>
                <c:pt idx="5361">
                  <c:v>20.814394341</c:v>
                </c:pt>
                <c:pt idx="5362">
                  <c:v>20.465942772999998</c:v>
                </c:pt>
                <c:pt idx="5363">
                  <c:v>20.121482436000001</c:v>
                </c:pt>
                <c:pt idx="5364">
                  <c:v>19.847716198000001</c:v>
                </c:pt>
                <c:pt idx="5365">
                  <c:v>19.507582015000001</c:v>
                </c:pt>
                <c:pt idx="5366">
                  <c:v>19.236778941000001</c:v>
                </c:pt>
                <c:pt idx="5367">
                  <c:v>18.905625404999999</c:v>
                </c:pt>
                <c:pt idx="5368">
                  <c:v>18.645138026000001</c:v>
                </c:pt>
                <c:pt idx="5369">
                  <c:v>18.330856251</c:v>
                </c:pt>
                <c:pt idx="5370">
                  <c:v>18.026627634</c:v>
                </c:pt>
                <c:pt idx="5371">
                  <c:v>17.809237198000002</c:v>
                </c:pt>
                <c:pt idx="5372">
                  <c:v>17.717190593000002</c:v>
                </c:pt>
                <c:pt idx="5373">
                  <c:v>17.941902104</c:v>
                </c:pt>
                <c:pt idx="5374">
                  <c:v>18.147713543999998</c:v>
                </c:pt>
                <c:pt idx="5375">
                  <c:v>18.389481727</c:v>
                </c:pt>
                <c:pt idx="5376">
                  <c:v>18.608671802</c:v>
                </c:pt>
                <c:pt idx="5377">
                  <c:v>18.861377066999999</c:v>
                </c:pt>
                <c:pt idx="5378">
                  <c:v>19.083147954000001</c:v>
                </c:pt>
                <c:pt idx="5379">
                  <c:v>19.511588009</c:v>
                </c:pt>
                <c:pt idx="5380">
                  <c:v>20.242995403999998</c:v>
                </c:pt>
                <c:pt idx="5381">
                  <c:v>20.982559727000002</c:v>
                </c:pt>
                <c:pt idx="5382">
                  <c:v>21.721740758999999</c:v>
                </c:pt>
                <c:pt idx="5383">
                  <c:v>22.478275678999999</c:v>
                </c:pt>
                <c:pt idx="5384">
                  <c:v>23.239850671999999</c:v>
                </c:pt>
                <c:pt idx="5385">
                  <c:v>24.025405679999999</c:v>
                </c:pt>
                <c:pt idx="5386">
                  <c:v>24.438551851</c:v>
                </c:pt>
                <c:pt idx="5387">
                  <c:v>24.461361590999999</c:v>
                </c:pt>
                <c:pt idx="5388">
                  <c:v>24.448212683000001</c:v>
                </c:pt>
                <c:pt idx="5389">
                  <c:v>24.486079368999999</c:v>
                </c:pt>
                <c:pt idx="5390">
                  <c:v>24.481409864</c:v>
                </c:pt>
                <c:pt idx="5391">
                  <c:v>24.519420123</c:v>
                </c:pt>
                <c:pt idx="5392">
                  <c:v>24.514091831000002</c:v>
                </c:pt>
                <c:pt idx="5393">
                  <c:v>24.555774831000001</c:v>
                </c:pt>
                <c:pt idx="5394">
                  <c:v>24.551592770999999</c:v>
                </c:pt>
                <c:pt idx="5395">
                  <c:v>24.557664216999999</c:v>
                </c:pt>
                <c:pt idx="5396">
                  <c:v>24.616676749</c:v>
                </c:pt>
                <c:pt idx="5397">
                  <c:v>24.642130779999999</c:v>
                </c:pt>
                <c:pt idx="5398">
                  <c:v>24.718675320999999</c:v>
                </c:pt>
                <c:pt idx="5399">
                  <c:v>24.767212862000001</c:v>
                </c:pt>
                <c:pt idx="5400">
                  <c:v>24.866090538000002</c:v>
                </c:pt>
                <c:pt idx="5401">
                  <c:v>24.939139033</c:v>
                </c:pt>
                <c:pt idx="5402">
                  <c:v>25.023047821999999</c:v>
                </c:pt>
                <c:pt idx="5403">
                  <c:v>25.164627944999999</c:v>
                </c:pt>
                <c:pt idx="5404">
                  <c:v>25.274466095000001</c:v>
                </c:pt>
                <c:pt idx="5405">
                  <c:v>25.425209306999999</c:v>
                </c:pt>
                <c:pt idx="5406">
                  <c:v>25.538518839999998</c:v>
                </c:pt>
                <c:pt idx="5407">
                  <c:v>25.621040624999999</c:v>
                </c:pt>
                <c:pt idx="5408">
                  <c:v>25.566561424</c:v>
                </c:pt>
                <c:pt idx="5409">
                  <c:v>25.562449072</c:v>
                </c:pt>
                <c:pt idx="5410">
                  <c:v>25.512955284</c:v>
                </c:pt>
                <c:pt idx="5411">
                  <c:v>25.481559361999999</c:v>
                </c:pt>
                <c:pt idx="5412">
                  <c:v>25.513132668000001</c:v>
                </c:pt>
                <c:pt idx="5413">
                  <c:v>25.518177241</c:v>
                </c:pt>
                <c:pt idx="5414">
                  <c:v>25.581819272000001</c:v>
                </c:pt>
                <c:pt idx="5415">
                  <c:v>25.618190311999999</c:v>
                </c:pt>
                <c:pt idx="5416">
                  <c:v>25.703651322999999</c:v>
                </c:pt>
                <c:pt idx="5417">
                  <c:v>25.757403988</c:v>
                </c:pt>
                <c:pt idx="5418">
                  <c:v>25.812592089999999</c:v>
                </c:pt>
                <c:pt idx="5419">
                  <c:v>25.917665878000001</c:v>
                </c:pt>
                <c:pt idx="5420">
                  <c:v>25.980943765999999</c:v>
                </c:pt>
                <c:pt idx="5421">
                  <c:v>26.083939594</c:v>
                </c:pt>
                <c:pt idx="5422">
                  <c:v>26.149192367000001</c:v>
                </c:pt>
                <c:pt idx="5423">
                  <c:v>26.2557297</c:v>
                </c:pt>
                <c:pt idx="5424">
                  <c:v>26.330113324999999</c:v>
                </c:pt>
                <c:pt idx="5425">
                  <c:v>26.451570601</c:v>
                </c:pt>
                <c:pt idx="5426">
                  <c:v>26.541000266000001</c:v>
                </c:pt>
                <c:pt idx="5427">
                  <c:v>26.649449493999999</c:v>
                </c:pt>
                <c:pt idx="5428">
                  <c:v>26.811681216</c:v>
                </c:pt>
                <c:pt idx="5429">
                  <c:v>26.853604238999999</c:v>
                </c:pt>
                <c:pt idx="5430">
                  <c:v>26.807303526999998</c:v>
                </c:pt>
                <c:pt idx="5431">
                  <c:v>26.722937313999999</c:v>
                </c:pt>
                <c:pt idx="5432">
                  <c:v>26.693948918</c:v>
                </c:pt>
                <c:pt idx="5433">
                  <c:v>26.621615408</c:v>
                </c:pt>
                <c:pt idx="5434">
                  <c:v>26.548804856</c:v>
                </c:pt>
                <c:pt idx="5435">
                  <c:v>26.534307387999998</c:v>
                </c:pt>
                <c:pt idx="5436">
                  <c:v>26.470461264000001</c:v>
                </c:pt>
                <c:pt idx="5437">
                  <c:v>26.456809892999999</c:v>
                </c:pt>
                <c:pt idx="5438">
                  <c:v>26.398320045999998</c:v>
                </c:pt>
                <c:pt idx="5439">
                  <c:v>26.393638960000001</c:v>
                </c:pt>
                <c:pt idx="5440">
                  <c:v>26.355638899999999</c:v>
                </c:pt>
                <c:pt idx="5441">
                  <c:v>26.378448582000001</c:v>
                </c:pt>
                <c:pt idx="5442">
                  <c:v>26.366395612000002</c:v>
                </c:pt>
                <c:pt idx="5443">
                  <c:v>26.372217419999998</c:v>
                </c:pt>
                <c:pt idx="5444">
                  <c:v>26.436155528</c:v>
                </c:pt>
                <c:pt idx="5445">
                  <c:v>26.464878235</c:v>
                </c:pt>
                <c:pt idx="5446">
                  <c:v>26.538451166000002</c:v>
                </c:pt>
                <c:pt idx="5447">
                  <c:v>26.572047562000002</c:v>
                </c:pt>
                <c:pt idx="5448">
                  <c:v>26.646108688000002</c:v>
                </c:pt>
                <c:pt idx="5449">
                  <c:v>26.679914498999999</c:v>
                </c:pt>
                <c:pt idx="5450">
                  <c:v>26.713065146999998</c:v>
                </c:pt>
                <c:pt idx="5451">
                  <c:v>26.799754203999999</c:v>
                </c:pt>
                <c:pt idx="5452">
                  <c:v>26.847939954000001</c:v>
                </c:pt>
                <c:pt idx="5453">
                  <c:v>26.942696943000001</c:v>
                </c:pt>
                <c:pt idx="5454">
                  <c:v>27.004867539999999</c:v>
                </c:pt>
                <c:pt idx="5455">
                  <c:v>27.111977979999999</c:v>
                </c:pt>
                <c:pt idx="5456">
                  <c:v>27.116963294000001</c:v>
                </c:pt>
                <c:pt idx="5457">
                  <c:v>27.155224122</c:v>
                </c:pt>
                <c:pt idx="5458">
                  <c:v>26.989546891</c:v>
                </c:pt>
                <c:pt idx="5459">
                  <c:v>26.921772871000002</c:v>
                </c:pt>
                <c:pt idx="5460">
                  <c:v>26.914350837000001</c:v>
                </c:pt>
                <c:pt idx="5461">
                  <c:v>26.863064936000001</c:v>
                </c:pt>
                <c:pt idx="5462">
                  <c:v>26.860085483999999</c:v>
                </c:pt>
                <c:pt idx="5463">
                  <c:v>26.809117089000001</c:v>
                </c:pt>
                <c:pt idx="5464">
                  <c:v>26.881075936999999</c:v>
                </c:pt>
                <c:pt idx="5465">
                  <c:v>26.745336319</c:v>
                </c:pt>
                <c:pt idx="5466">
                  <c:v>26.690837096999999</c:v>
                </c:pt>
                <c:pt idx="5467">
                  <c:v>26.699885801000001</c:v>
                </c:pt>
                <c:pt idx="5468">
                  <c:v>26.670213466</c:v>
                </c:pt>
                <c:pt idx="5469">
                  <c:v>26.697474207999999</c:v>
                </c:pt>
                <c:pt idx="5470">
                  <c:v>26.693335561000001</c:v>
                </c:pt>
                <c:pt idx="5471">
                  <c:v>26.743202637</c:v>
                </c:pt>
                <c:pt idx="5472">
                  <c:v>26.761199255000001</c:v>
                </c:pt>
                <c:pt idx="5473">
                  <c:v>26.828783157</c:v>
                </c:pt>
                <c:pt idx="5474">
                  <c:v>26.855616723000001</c:v>
                </c:pt>
                <c:pt idx="5475">
                  <c:v>26.889505798999998</c:v>
                </c:pt>
                <c:pt idx="5476">
                  <c:v>26.972206164999999</c:v>
                </c:pt>
                <c:pt idx="5477">
                  <c:v>27.013692963</c:v>
                </c:pt>
                <c:pt idx="5478">
                  <c:v>27.107947221</c:v>
                </c:pt>
                <c:pt idx="5479">
                  <c:v>26.909390284000001</c:v>
                </c:pt>
                <c:pt idx="5480">
                  <c:v>26.839890065999999</c:v>
                </c:pt>
                <c:pt idx="5481">
                  <c:v>26.724521194000001</c:v>
                </c:pt>
                <c:pt idx="5482">
                  <c:v>26.614330634000002</c:v>
                </c:pt>
                <c:pt idx="5483">
                  <c:v>26.571645572000001</c:v>
                </c:pt>
                <c:pt idx="5484">
                  <c:v>26.486455577000001</c:v>
                </c:pt>
                <c:pt idx="5485">
                  <c:v>26.461794058999999</c:v>
                </c:pt>
                <c:pt idx="5486">
                  <c:v>26.398365153</c:v>
                </c:pt>
                <c:pt idx="5487">
                  <c:v>26.391454121999999</c:v>
                </c:pt>
                <c:pt idx="5488">
                  <c:v>26.347488796</c:v>
                </c:pt>
                <c:pt idx="5489">
                  <c:v>26.357019378</c:v>
                </c:pt>
                <c:pt idx="5490">
                  <c:v>26.319640628999998</c:v>
                </c:pt>
                <c:pt idx="5491">
                  <c:v>26.287862358999998</c:v>
                </c:pt>
                <c:pt idx="5492">
                  <c:v>26.304962868</c:v>
                </c:pt>
                <c:pt idx="5493">
                  <c:v>26.274775116000001</c:v>
                </c:pt>
                <c:pt idx="5494">
                  <c:v>26.290643378999999</c:v>
                </c:pt>
                <c:pt idx="5495">
                  <c:v>26.265327405000001</c:v>
                </c:pt>
                <c:pt idx="5496">
                  <c:v>26.292102133</c:v>
                </c:pt>
                <c:pt idx="5497">
                  <c:v>26.286755554999999</c:v>
                </c:pt>
                <c:pt idx="5498">
                  <c:v>26.292398871</c:v>
                </c:pt>
                <c:pt idx="5499">
                  <c:v>26.360542315</c:v>
                </c:pt>
                <c:pt idx="5500">
                  <c:v>26.393476536000001</c:v>
                </c:pt>
                <c:pt idx="5501">
                  <c:v>26.474158335999999</c:v>
                </c:pt>
                <c:pt idx="5502">
                  <c:v>26.518684883999999</c:v>
                </c:pt>
                <c:pt idx="5503">
                  <c:v>26.605562365000001</c:v>
                </c:pt>
                <c:pt idx="5504">
                  <c:v>26.655488386999998</c:v>
                </c:pt>
                <c:pt idx="5505">
                  <c:v>26.749780271999999</c:v>
                </c:pt>
                <c:pt idx="5506">
                  <c:v>26.728551657000001</c:v>
                </c:pt>
                <c:pt idx="5507">
                  <c:v>26.602407272000001</c:v>
                </c:pt>
                <c:pt idx="5508">
                  <c:v>26.536958197000001</c:v>
                </c:pt>
                <c:pt idx="5509">
                  <c:v>26.424192538</c:v>
                </c:pt>
                <c:pt idx="5510">
                  <c:v>26.367052559000001</c:v>
                </c:pt>
                <c:pt idx="5511">
                  <c:v>26.265432582999999</c:v>
                </c:pt>
                <c:pt idx="5512">
                  <c:v>26.220098945</c:v>
                </c:pt>
                <c:pt idx="5513">
                  <c:v>26.135321430000001</c:v>
                </c:pt>
                <c:pt idx="5514">
                  <c:v>26.058891690999999</c:v>
                </c:pt>
                <c:pt idx="5515">
                  <c:v>26.05052418</c:v>
                </c:pt>
                <c:pt idx="5516">
                  <c:v>26.004073388999998</c:v>
                </c:pt>
                <c:pt idx="5517">
                  <c:v>26.013639702999999</c:v>
                </c:pt>
                <c:pt idx="5518">
                  <c:v>25.982033513000001</c:v>
                </c:pt>
                <c:pt idx="5519">
                  <c:v>25.996202003000001</c:v>
                </c:pt>
                <c:pt idx="5520">
                  <c:v>25.966279212</c:v>
                </c:pt>
                <c:pt idx="5521">
                  <c:v>25.982971478</c:v>
                </c:pt>
                <c:pt idx="5522">
                  <c:v>25.952692171999999</c:v>
                </c:pt>
                <c:pt idx="5523">
                  <c:v>25.93631886</c:v>
                </c:pt>
                <c:pt idx="5524">
                  <c:v>25.977848254000001</c:v>
                </c:pt>
                <c:pt idx="5525">
                  <c:v>25.987726657</c:v>
                </c:pt>
                <c:pt idx="5526">
                  <c:v>26.050496469999999</c:v>
                </c:pt>
                <c:pt idx="5527">
                  <c:v>26.082303148000001</c:v>
                </c:pt>
                <c:pt idx="5528">
                  <c:v>26.163660736000001</c:v>
                </c:pt>
                <c:pt idx="5529">
                  <c:v>26.212393304999999</c:v>
                </c:pt>
                <c:pt idx="5530">
                  <c:v>26.264985114000002</c:v>
                </c:pt>
                <c:pt idx="5531">
                  <c:v>26.373467625</c:v>
                </c:pt>
                <c:pt idx="5532">
                  <c:v>26.446899812000002</c:v>
                </c:pt>
                <c:pt idx="5533">
                  <c:v>26.563167456999999</c:v>
                </c:pt>
                <c:pt idx="5534">
                  <c:v>26.523576212999998</c:v>
                </c:pt>
                <c:pt idx="5535">
                  <c:v>26.362697097000002</c:v>
                </c:pt>
                <c:pt idx="5536">
                  <c:v>26.149246819999998</c:v>
                </c:pt>
                <c:pt idx="5537">
                  <c:v>26.000893181999999</c:v>
                </c:pt>
                <c:pt idx="5538">
                  <c:v>25.797769324000001</c:v>
                </c:pt>
                <c:pt idx="5539">
                  <c:v>25.608639762999999</c:v>
                </c:pt>
                <c:pt idx="5540">
                  <c:v>25.490412034999999</c:v>
                </c:pt>
                <c:pt idx="5541">
                  <c:v>25.326190566000001</c:v>
                </c:pt>
                <c:pt idx="5542">
                  <c:v>25.226817304000001</c:v>
                </c:pt>
                <c:pt idx="5543">
                  <c:v>25.086353873</c:v>
                </c:pt>
                <c:pt idx="5544">
                  <c:v>25.008483386999998</c:v>
                </c:pt>
                <c:pt idx="5545">
                  <c:v>24.889348331000001</c:v>
                </c:pt>
                <c:pt idx="5546">
                  <c:v>24.776890777999999</c:v>
                </c:pt>
                <c:pt idx="5547">
                  <c:v>24.730359847999999</c:v>
                </c:pt>
                <c:pt idx="5548">
                  <c:v>24.635209482</c:v>
                </c:pt>
                <c:pt idx="5549">
                  <c:v>24.592187639999999</c:v>
                </c:pt>
                <c:pt idx="5550">
                  <c:v>24.501480229999999</c:v>
                </c:pt>
                <c:pt idx="5551">
                  <c:v>24.464429236000001</c:v>
                </c:pt>
                <c:pt idx="5552">
                  <c:v>24.388946342000001</c:v>
                </c:pt>
                <c:pt idx="5553">
                  <c:v>24.37647239</c:v>
                </c:pt>
                <c:pt idx="5554">
                  <c:v>24.326041846999999</c:v>
                </c:pt>
                <c:pt idx="5555">
                  <c:v>24.488741281999999</c:v>
                </c:pt>
                <c:pt idx="5556">
                  <c:v>24.971193030999999</c:v>
                </c:pt>
                <c:pt idx="5557">
                  <c:v>25.450947409000001</c:v>
                </c:pt>
                <c:pt idx="5558">
                  <c:v>25.94971498</c:v>
                </c:pt>
                <c:pt idx="5559">
                  <c:v>26.444276258999999</c:v>
                </c:pt>
                <c:pt idx="5560">
                  <c:v>26.950414229</c:v>
                </c:pt>
                <c:pt idx="5561">
                  <c:v>27.172088160000001</c:v>
                </c:pt>
                <c:pt idx="5562">
                  <c:v>26.976788856999999</c:v>
                </c:pt>
                <c:pt idx="5563">
                  <c:v>26.853453491</c:v>
                </c:pt>
                <c:pt idx="5564">
                  <c:v>26.680184377</c:v>
                </c:pt>
                <c:pt idx="5565">
                  <c:v>26.569664641999999</c:v>
                </c:pt>
                <c:pt idx="5566">
                  <c:v>26.410232147999999</c:v>
                </c:pt>
                <c:pt idx="5567">
                  <c:v>26.312858356</c:v>
                </c:pt>
                <c:pt idx="5568">
                  <c:v>26.175323465000002</c:v>
                </c:pt>
                <c:pt idx="5569">
                  <c:v>26.104539169999999</c:v>
                </c:pt>
                <c:pt idx="5570">
                  <c:v>25.991467451999998</c:v>
                </c:pt>
                <c:pt idx="5571">
                  <c:v>25.899272987</c:v>
                </c:pt>
                <c:pt idx="5572">
                  <c:v>25.873080477999999</c:v>
                </c:pt>
                <c:pt idx="5573">
                  <c:v>25.812328781000001</c:v>
                </c:pt>
                <c:pt idx="5574">
                  <c:v>25.807834802999999</c:v>
                </c:pt>
                <c:pt idx="5575">
                  <c:v>25.728336084999999</c:v>
                </c:pt>
                <c:pt idx="5576">
                  <c:v>25.568753314999999</c:v>
                </c:pt>
                <c:pt idx="5577">
                  <c:v>25.355267519000002</c:v>
                </c:pt>
                <c:pt idx="5578">
                  <c:v>25.144530317000001</c:v>
                </c:pt>
                <c:pt idx="5579">
                  <c:v>25.008797047000002</c:v>
                </c:pt>
                <c:pt idx="5580">
                  <c:v>24.585208175999998</c:v>
                </c:pt>
                <c:pt idx="5581">
                  <c:v>24.247324023000001</c:v>
                </c:pt>
                <c:pt idx="5582">
                  <c:v>23.853751747</c:v>
                </c:pt>
                <c:pt idx="5583">
                  <c:v>23.545868699</c:v>
                </c:pt>
                <c:pt idx="5584">
                  <c:v>23.185440859</c:v>
                </c:pt>
                <c:pt idx="5585">
                  <c:v>22.903148449</c:v>
                </c:pt>
                <c:pt idx="5586">
                  <c:v>22.903148449</c:v>
                </c:pt>
                <c:pt idx="5587">
                  <c:v>22.563243991</c:v>
                </c:pt>
                <c:pt idx="5588">
                  <c:v>22.237866189999998</c:v>
                </c:pt>
                <c:pt idx="5589">
                  <c:v>21.98721943</c:v>
                </c:pt>
                <c:pt idx="5590">
                  <c:v>21.679623868</c:v>
                </c:pt>
                <c:pt idx="5591">
                  <c:v>21.144196909000001</c:v>
                </c:pt>
                <c:pt idx="5592">
                  <c:v>20.913193177</c:v>
                </c:pt>
                <c:pt idx="5593">
                  <c:v>20.627302233000002</c:v>
                </c:pt>
                <c:pt idx="5594">
                  <c:v>20.347981913999998</c:v>
                </c:pt>
                <c:pt idx="5595">
                  <c:v>20.151452311</c:v>
                </c:pt>
                <c:pt idx="5596">
                  <c:v>19.905614407000002</c:v>
                </c:pt>
                <c:pt idx="5597">
                  <c:v>19.733566991</c:v>
                </c:pt>
                <c:pt idx="5598">
                  <c:v>19.516833891000001</c:v>
                </c:pt>
                <c:pt idx="5599">
                  <c:v>19.372107922000001</c:v>
                </c:pt>
                <c:pt idx="5600">
                  <c:v>19.186438149000001</c:v>
                </c:pt>
                <c:pt idx="5601">
                  <c:v>19.070529046000001</c:v>
                </c:pt>
                <c:pt idx="5602">
                  <c:v>18.906879536999998</c:v>
                </c:pt>
                <c:pt idx="5603">
                  <c:v>18.756978800999999</c:v>
                </c:pt>
                <c:pt idx="5604">
                  <c:v>18.667543052999999</c:v>
                </c:pt>
                <c:pt idx="5605">
                  <c:v>18.528850430999999</c:v>
                </c:pt>
                <c:pt idx="5606">
                  <c:v>18.445761359999999</c:v>
                </c:pt>
                <c:pt idx="5607">
                  <c:v>18.31469512</c:v>
                </c:pt>
                <c:pt idx="5608">
                  <c:v>18.242758816999999</c:v>
                </c:pt>
                <c:pt idx="5609">
                  <c:v>18.131970828</c:v>
                </c:pt>
                <c:pt idx="5610">
                  <c:v>18.034226125</c:v>
                </c:pt>
                <c:pt idx="5611">
                  <c:v>18.011693422</c:v>
                </c:pt>
                <c:pt idx="5612">
                  <c:v>17.955155172000001</c:v>
                </c:pt>
                <c:pt idx="5613">
                  <c:v>17.960052756</c:v>
                </c:pt>
                <c:pt idx="5614">
                  <c:v>17.930896712999999</c:v>
                </c:pt>
                <c:pt idx="5615">
                  <c:v>17.955896945999999</c:v>
                </c:pt>
                <c:pt idx="5616">
                  <c:v>17.942777773</c:v>
                </c:pt>
                <c:pt idx="5617">
                  <c:v>17.981961182999999</c:v>
                </c:pt>
                <c:pt idx="5618">
                  <c:v>17.977294526000001</c:v>
                </c:pt>
                <c:pt idx="5619">
                  <c:v>17.981384380000001</c:v>
                </c:pt>
                <c:pt idx="5620">
                  <c:v>18.037112015999998</c:v>
                </c:pt>
                <c:pt idx="5621">
                  <c:v>18.053342307000001</c:v>
                </c:pt>
                <c:pt idx="5622">
                  <c:v>18.116015526999998</c:v>
                </c:pt>
                <c:pt idx="5623">
                  <c:v>18.145190877000001</c:v>
                </c:pt>
                <c:pt idx="5624">
                  <c:v>18.225483546</c:v>
                </c:pt>
                <c:pt idx="5625">
                  <c:v>18.277712595000001</c:v>
                </c:pt>
                <c:pt idx="5626">
                  <c:v>18.343858891</c:v>
                </c:pt>
                <c:pt idx="5627">
                  <c:v>18.473820151999998</c:v>
                </c:pt>
                <c:pt idx="5628">
                  <c:v>18.581260567000001</c:v>
                </c:pt>
                <c:pt idx="5629">
                  <c:v>18.738900065999999</c:v>
                </c:pt>
                <c:pt idx="5630">
                  <c:v>18.868969786000001</c:v>
                </c:pt>
                <c:pt idx="5631">
                  <c:v>19.038152898</c:v>
                </c:pt>
                <c:pt idx="5632">
                  <c:v>19.176227244</c:v>
                </c:pt>
                <c:pt idx="5633">
                  <c:v>19.352464757</c:v>
                </c:pt>
                <c:pt idx="5634">
                  <c:v>19.491839907999999</c:v>
                </c:pt>
                <c:pt idx="5635">
                  <c:v>19.636469447</c:v>
                </c:pt>
                <c:pt idx="5636">
                  <c:v>19.824584383000001</c:v>
                </c:pt>
                <c:pt idx="5637">
                  <c:v>19.988637236999999</c:v>
                </c:pt>
                <c:pt idx="5638">
                  <c:v>20.195391945000001</c:v>
                </c:pt>
                <c:pt idx="5639">
                  <c:v>20.384925804000002</c:v>
                </c:pt>
                <c:pt idx="5640">
                  <c:v>20.617744164000001</c:v>
                </c:pt>
                <c:pt idx="5641">
                  <c:v>20.835918169999999</c:v>
                </c:pt>
                <c:pt idx="5642">
                  <c:v>21.065218316999999</c:v>
                </c:pt>
                <c:pt idx="5643">
                  <c:v>21.343081598000001</c:v>
                </c:pt>
                <c:pt idx="5644">
                  <c:v>21.598901940000001</c:v>
                </c:pt>
                <c:pt idx="5645">
                  <c:v>21.885994688</c:v>
                </c:pt>
                <c:pt idx="5646">
                  <c:v>22.233943042</c:v>
                </c:pt>
                <c:pt idx="5647">
                  <c:v>22.304815440999999</c:v>
                </c:pt>
                <c:pt idx="5648">
                  <c:v>22.18452796</c:v>
                </c:pt>
                <c:pt idx="5649">
                  <c:v>22.120483277999998</c:v>
                </c:pt>
                <c:pt idx="5650">
                  <c:v>22.005678987</c:v>
                </c:pt>
                <c:pt idx="5651">
                  <c:v>21.900870166000001</c:v>
                </c:pt>
                <c:pt idx="5652">
                  <c:v>21.857502808</c:v>
                </c:pt>
                <c:pt idx="5653">
                  <c:v>21.775782413000002</c:v>
                </c:pt>
                <c:pt idx="5654">
                  <c:v>21.756646428</c:v>
                </c:pt>
                <c:pt idx="5655">
                  <c:v>21.708138962</c:v>
                </c:pt>
                <c:pt idx="5656">
                  <c:v>21.719678513000002</c:v>
                </c:pt>
                <c:pt idx="5657">
                  <c:v>21.698894110000001</c:v>
                </c:pt>
                <c:pt idx="5658">
                  <c:v>21.686156096000001</c:v>
                </c:pt>
                <c:pt idx="5659">
                  <c:v>21.731899973000001</c:v>
                </c:pt>
                <c:pt idx="5660">
                  <c:v>21.732799974999999</c:v>
                </c:pt>
                <c:pt idx="5661">
                  <c:v>21.777438352000001</c:v>
                </c:pt>
                <c:pt idx="5662">
                  <c:v>21.776813278999999</c:v>
                </c:pt>
                <c:pt idx="5663">
                  <c:v>21.818098292999998</c:v>
                </c:pt>
                <c:pt idx="5664">
                  <c:v>21.822119522000001</c:v>
                </c:pt>
                <c:pt idx="5665">
                  <c:v>21.870604648</c:v>
                </c:pt>
                <c:pt idx="5666">
                  <c:v>21.886530573000002</c:v>
                </c:pt>
                <c:pt idx="5667">
                  <c:v>21.921172466000002</c:v>
                </c:pt>
                <c:pt idx="5668">
                  <c:v>22.015417970000001</c:v>
                </c:pt>
                <c:pt idx="5669">
                  <c:v>22.082984667000002</c:v>
                </c:pt>
                <c:pt idx="5670">
                  <c:v>22.202038249000001</c:v>
                </c:pt>
                <c:pt idx="5671">
                  <c:v>22.293574125999999</c:v>
                </c:pt>
                <c:pt idx="5672">
                  <c:v>22.428802526999998</c:v>
                </c:pt>
                <c:pt idx="5673">
                  <c:v>22.534010554000002</c:v>
                </c:pt>
                <c:pt idx="5674">
                  <c:v>22.641798852000001</c:v>
                </c:pt>
                <c:pt idx="5675">
                  <c:v>22.798870640000001</c:v>
                </c:pt>
                <c:pt idx="5676">
                  <c:v>22.919364755</c:v>
                </c:pt>
                <c:pt idx="5677">
                  <c:v>23.078639553999999</c:v>
                </c:pt>
                <c:pt idx="5678">
                  <c:v>23.203626353000001</c:v>
                </c:pt>
                <c:pt idx="5679">
                  <c:v>23.365311997999999</c:v>
                </c:pt>
                <c:pt idx="5680">
                  <c:v>23.498246826999999</c:v>
                </c:pt>
                <c:pt idx="5681">
                  <c:v>23.676591680000001</c:v>
                </c:pt>
                <c:pt idx="5682">
                  <c:v>23.831435786</c:v>
                </c:pt>
                <c:pt idx="5683">
                  <c:v>24.008289916999999</c:v>
                </c:pt>
                <c:pt idx="5684">
                  <c:v>24.237358511</c:v>
                </c:pt>
                <c:pt idx="5685">
                  <c:v>24.451644511000001</c:v>
                </c:pt>
                <c:pt idx="5686">
                  <c:v>24.702607711999999</c:v>
                </c:pt>
                <c:pt idx="5687">
                  <c:v>24.762776355</c:v>
                </c:pt>
                <c:pt idx="5688">
                  <c:v>24.631513513000002</c:v>
                </c:pt>
                <c:pt idx="5689">
                  <c:v>24.443122860999999</c:v>
                </c:pt>
                <c:pt idx="5690">
                  <c:v>24.251043116000002</c:v>
                </c:pt>
                <c:pt idx="5691">
                  <c:v>24.125139245</c:v>
                </c:pt>
                <c:pt idx="5692">
                  <c:v>23.944342332000002</c:v>
                </c:pt>
                <c:pt idx="5693">
                  <c:v>23.825824394000001</c:v>
                </c:pt>
                <c:pt idx="5694">
                  <c:v>23.664078474</c:v>
                </c:pt>
                <c:pt idx="5695">
                  <c:v>23.567586347999999</c:v>
                </c:pt>
                <c:pt idx="5696">
                  <c:v>23.433822192000001</c:v>
                </c:pt>
                <c:pt idx="5697">
                  <c:v>23.369655467000001</c:v>
                </c:pt>
                <c:pt idx="5698">
                  <c:v>23.265093177000001</c:v>
                </c:pt>
                <c:pt idx="5699">
                  <c:v>23.178376527000001</c:v>
                </c:pt>
                <c:pt idx="5700">
                  <c:v>23.154913587999999</c:v>
                </c:pt>
                <c:pt idx="5701">
                  <c:v>23.091316101</c:v>
                </c:pt>
                <c:pt idx="5702">
                  <c:v>23.079445989</c:v>
                </c:pt>
                <c:pt idx="5703">
                  <c:v>23.022853982000001</c:v>
                </c:pt>
                <c:pt idx="5704">
                  <c:v>23.013345202</c:v>
                </c:pt>
                <c:pt idx="5705">
                  <c:v>22.957394731000001</c:v>
                </c:pt>
                <c:pt idx="5706">
                  <c:v>22.899960694000001</c:v>
                </c:pt>
                <c:pt idx="5707">
                  <c:v>22.901216068</c:v>
                </c:pt>
                <c:pt idx="5708">
                  <c:v>22.844702505000001</c:v>
                </c:pt>
                <c:pt idx="5709">
                  <c:v>22.838072521000001</c:v>
                </c:pt>
                <c:pt idx="5710">
                  <c:v>22.795395835000001</c:v>
                </c:pt>
                <c:pt idx="5711">
                  <c:v>22.812131990000001</c:v>
                </c:pt>
                <c:pt idx="5712">
                  <c:v>22.802720604000001</c:v>
                </c:pt>
                <c:pt idx="5713">
                  <c:v>22.854524311999999</c:v>
                </c:pt>
                <c:pt idx="5714">
                  <c:v>22.874033780000001</c:v>
                </c:pt>
                <c:pt idx="5715">
                  <c:v>22.892270073999999</c:v>
                </c:pt>
                <c:pt idx="5716">
                  <c:v>22.937031190999999</c:v>
                </c:pt>
                <c:pt idx="5717">
                  <c:v>22.939136417</c:v>
                </c:pt>
                <c:pt idx="5718">
                  <c:v>22.983106867</c:v>
                </c:pt>
                <c:pt idx="5719">
                  <c:v>22.983381477999998</c:v>
                </c:pt>
                <c:pt idx="5720">
                  <c:v>23.027153562999999</c:v>
                </c:pt>
                <c:pt idx="5721">
                  <c:v>23.033608825000002</c:v>
                </c:pt>
                <c:pt idx="5722">
                  <c:v>23.048331103999999</c:v>
                </c:pt>
                <c:pt idx="5723">
                  <c:v>23.126204205000001</c:v>
                </c:pt>
                <c:pt idx="5724">
                  <c:v>23.175728315000001</c:v>
                </c:pt>
                <c:pt idx="5725">
                  <c:v>23.281665889999999</c:v>
                </c:pt>
                <c:pt idx="5726">
                  <c:v>23.362697369999999</c:v>
                </c:pt>
                <c:pt idx="5727">
                  <c:v>23.493820233000001</c:v>
                </c:pt>
                <c:pt idx="5728">
                  <c:v>23.601274189000002</c:v>
                </c:pt>
                <c:pt idx="5729">
                  <c:v>23.725683593999999</c:v>
                </c:pt>
                <c:pt idx="5730">
                  <c:v>23.746510591</c:v>
                </c:pt>
                <c:pt idx="5731">
                  <c:v>23.779187078</c:v>
                </c:pt>
                <c:pt idx="5732">
                  <c:v>23.860330249</c:v>
                </c:pt>
                <c:pt idx="5733">
                  <c:v>23.900883453999999</c:v>
                </c:pt>
                <c:pt idx="5734">
                  <c:v>23.983212474999998</c:v>
                </c:pt>
                <c:pt idx="5735">
                  <c:v>24.027073273999999</c:v>
                </c:pt>
                <c:pt idx="5736">
                  <c:v>24.052055346</c:v>
                </c:pt>
                <c:pt idx="5737">
                  <c:v>23.925963269</c:v>
                </c:pt>
                <c:pt idx="5738">
                  <c:v>23.810847200000001</c:v>
                </c:pt>
                <c:pt idx="5739">
                  <c:v>23.769964792</c:v>
                </c:pt>
                <c:pt idx="5740">
                  <c:v>23.769964792</c:v>
                </c:pt>
                <c:pt idx="5741">
                  <c:v>23.695375215999999</c:v>
                </c:pt>
                <c:pt idx="5742">
                  <c:v>23.688677391999999</c:v>
                </c:pt>
                <c:pt idx="5743">
                  <c:v>23.650978965</c:v>
                </c:pt>
                <c:pt idx="5744">
                  <c:v>23.649523451</c:v>
                </c:pt>
                <c:pt idx="5745">
                  <c:v>23.678794089</c:v>
                </c:pt>
                <c:pt idx="5746">
                  <c:v>23.660069286999999</c:v>
                </c:pt>
                <c:pt idx="5747">
                  <c:v>23.646807763000002</c:v>
                </c:pt>
                <c:pt idx="5748">
                  <c:v>23.685338238</c:v>
                </c:pt>
                <c:pt idx="5749">
                  <c:v>23.684155933</c:v>
                </c:pt>
                <c:pt idx="5750">
                  <c:v>23.732756863999999</c:v>
                </c:pt>
                <c:pt idx="5751">
                  <c:v>23.749597237</c:v>
                </c:pt>
                <c:pt idx="5752">
                  <c:v>23.819135186</c:v>
                </c:pt>
                <c:pt idx="5753">
                  <c:v>23.861871404999999</c:v>
                </c:pt>
                <c:pt idx="5754">
                  <c:v>23.919748543000001</c:v>
                </c:pt>
                <c:pt idx="5755">
                  <c:v>24.040580969000001</c:v>
                </c:pt>
                <c:pt idx="5756">
                  <c:v>24.132127894</c:v>
                </c:pt>
                <c:pt idx="5757">
                  <c:v>24.277699496</c:v>
                </c:pt>
                <c:pt idx="5758">
                  <c:v>24.397845098000001</c:v>
                </c:pt>
                <c:pt idx="5759">
                  <c:v>24.557417262000001</c:v>
                </c:pt>
                <c:pt idx="5760">
                  <c:v>24.687230667000001</c:v>
                </c:pt>
                <c:pt idx="5761">
                  <c:v>24.856108168999999</c:v>
                </c:pt>
                <c:pt idx="5762">
                  <c:v>24.987789934999999</c:v>
                </c:pt>
                <c:pt idx="5763">
                  <c:v>25.125702018999998</c:v>
                </c:pt>
                <c:pt idx="5764">
                  <c:v>25.180837165</c:v>
                </c:pt>
                <c:pt idx="5765">
                  <c:v>25.022487076000001</c:v>
                </c:pt>
                <c:pt idx="5766">
                  <c:v>24.925901615000001</c:v>
                </c:pt>
                <c:pt idx="5767">
                  <c:v>24.789047377999999</c:v>
                </c:pt>
                <c:pt idx="5768">
                  <c:v>24.718648705</c:v>
                </c:pt>
                <c:pt idx="5769">
                  <c:v>24.615497773000001</c:v>
                </c:pt>
                <c:pt idx="5770">
                  <c:v>24.529536877000002</c:v>
                </c:pt>
                <c:pt idx="5771">
                  <c:v>24.51604888</c:v>
                </c:pt>
                <c:pt idx="5772">
                  <c:v>24.462033281</c:v>
                </c:pt>
                <c:pt idx="5773">
                  <c:v>24.458494339000001</c:v>
                </c:pt>
                <c:pt idx="5774">
                  <c:v>24.407413050999999</c:v>
                </c:pt>
                <c:pt idx="5775">
                  <c:v>24.400301820999999</c:v>
                </c:pt>
                <c:pt idx="5776">
                  <c:v>24.346851848</c:v>
                </c:pt>
                <c:pt idx="5777">
                  <c:v>24.345226311000001</c:v>
                </c:pt>
                <c:pt idx="5778">
                  <c:v>24.296611126999998</c:v>
                </c:pt>
                <c:pt idx="5779">
                  <c:v>24.261358041000001</c:v>
                </c:pt>
                <c:pt idx="5780">
                  <c:v>24.28687781</c:v>
                </c:pt>
                <c:pt idx="5781">
                  <c:v>24.277450601000002</c:v>
                </c:pt>
                <c:pt idx="5782">
                  <c:v>24.322795838000001</c:v>
                </c:pt>
                <c:pt idx="5783">
                  <c:v>24.338627234</c:v>
                </c:pt>
                <c:pt idx="5784">
                  <c:v>24.408128582</c:v>
                </c:pt>
                <c:pt idx="5785">
                  <c:v>24.448940385</c:v>
                </c:pt>
                <c:pt idx="5786">
                  <c:v>24.496665545999999</c:v>
                </c:pt>
                <c:pt idx="5787">
                  <c:v>24.601236561</c:v>
                </c:pt>
                <c:pt idx="5788">
                  <c:v>24.669789313999999</c:v>
                </c:pt>
                <c:pt idx="5789">
                  <c:v>24.780455484000001</c:v>
                </c:pt>
                <c:pt idx="5790">
                  <c:v>24.851022972999999</c:v>
                </c:pt>
                <c:pt idx="5791">
                  <c:v>24.959096458000001</c:v>
                </c:pt>
                <c:pt idx="5792">
                  <c:v>25.031007034999998</c:v>
                </c:pt>
                <c:pt idx="5793">
                  <c:v>25.145651244</c:v>
                </c:pt>
                <c:pt idx="5794">
                  <c:v>25.224979131000001</c:v>
                </c:pt>
                <c:pt idx="5795">
                  <c:v>25.321256390999999</c:v>
                </c:pt>
                <c:pt idx="5796">
                  <c:v>25.473879452999999</c:v>
                </c:pt>
                <c:pt idx="5797">
                  <c:v>25.606146205999998</c:v>
                </c:pt>
                <c:pt idx="5798">
                  <c:v>25.787677089999999</c:v>
                </c:pt>
                <c:pt idx="5799">
                  <c:v>25.845757313</c:v>
                </c:pt>
                <c:pt idx="5800">
                  <c:v>25.807352382000001</c:v>
                </c:pt>
                <c:pt idx="5801">
                  <c:v>25.723110428999998</c:v>
                </c:pt>
                <c:pt idx="5802">
                  <c:v>25.635229513999999</c:v>
                </c:pt>
                <c:pt idx="5803">
                  <c:v>25.607674896999999</c:v>
                </c:pt>
                <c:pt idx="5804">
                  <c:v>25.528739881</c:v>
                </c:pt>
                <c:pt idx="5805">
                  <c:v>25.501318421000001</c:v>
                </c:pt>
                <c:pt idx="5806">
                  <c:v>25.429046270000001</c:v>
                </c:pt>
                <c:pt idx="5807">
                  <c:v>25.408823944000002</c:v>
                </c:pt>
                <c:pt idx="5808">
                  <c:v>25.349772956999999</c:v>
                </c:pt>
                <c:pt idx="5809">
                  <c:v>25.347973743000001</c:v>
                </c:pt>
                <c:pt idx="5810">
                  <c:v>25.305626053000001</c:v>
                </c:pt>
                <c:pt idx="5811">
                  <c:v>25.280012326000001</c:v>
                </c:pt>
                <c:pt idx="5812">
                  <c:v>25.314025657999998</c:v>
                </c:pt>
                <c:pt idx="5813">
                  <c:v>25.313740922000001</c:v>
                </c:pt>
                <c:pt idx="5814">
                  <c:v>25.364157756000001</c:v>
                </c:pt>
                <c:pt idx="5815">
                  <c:v>25.378159394000001</c:v>
                </c:pt>
                <c:pt idx="5816">
                  <c:v>25.436855100999999</c:v>
                </c:pt>
                <c:pt idx="5817">
                  <c:v>25.455416804999999</c:v>
                </c:pt>
                <c:pt idx="5818">
                  <c:v>25.469999047999998</c:v>
                </c:pt>
                <c:pt idx="5819">
                  <c:v>25.53574704</c:v>
                </c:pt>
                <c:pt idx="5820">
                  <c:v>25.556576196000002</c:v>
                </c:pt>
                <c:pt idx="5821">
                  <c:v>25.567405014999999</c:v>
                </c:pt>
                <c:pt idx="5822">
                  <c:v>25.462231260999999</c:v>
                </c:pt>
                <c:pt idx="5823">
                  <c:v>25.412814714</c:v>
                </c:pt>
                <c:pt idx="5824">
                  <c:v>25.32805084</c:v>
                </c:pt>
                <c:pt idx="5825">
                  <c:v>25.305335553999999</c:v>
                </c:pt>
                <c:pt idx="5826">
                  <c:v>25.243661169999999</c:v>
                </c:pt>
                <c:pt idx="5827">
                  <c:v>25.197672038</c:v>
                </c:pt>
                <c:pt idx="5828">
                  <c:v>25.208995100999999</c:v>
                </c:pt>
                <c:pt idx="5829">
                  <c:v>25.176558773</c:v>
                </c:pt>
                <c:pt idx="5830">
                  <c:v>25.188207834</c:v>
                </c:pt>
                <c:pt idx="5831">
                  <c:v>25.152686347</c:v>
                </c:pt>
                <c:pt idx="5832">
                  <c:v>25.162868995</c:v>
                </c:pt>
                <c:pt idx="5833">
                  <c:v>25.126922875000002</c:v>
                </c:pt>
                <c:pt idx="5834">
                  <c:v>25.089546146</c:v>
                </c:pt>
                <c:pt idx="5835">
                  <c:v>25.110808775999999</c:v>
                </c:pt>
                <c:pt idx="5836">
                  <c:v>25.090861747000002</c:v>
                </c:pt>
                <c:pt idx="5837">
                  <c:v>25.122920677</c:v>
                </c:pt>
                <c:pt idx="5838">
                  <c:v>25.117105313</c:v>
                </c:pt>
                <c:pt idx="5839">
                  <c:v>25.161093398999999</c:v>
                </c:pt>
                <c:pt idx="5840">
                  <c:v>25.175038918999999</c:v>
                </c:pt>
                <c:pt idx="5841">
                  <c:v>25.242326678000001</c:v>
                </c:pt>
                <c:pt idx="5842">
                  <c:v>25.272354253</c:v>
                </c:pt>
                <c:pt idx="5843">
                  <c:v>25.314741935000001</c:v>
                </c:pt>
                <c:pt idx="5844">
                  <c:v>25.406837153000001</c:v>
                </c:pt>
                <c:pt idx="5845">
                  <c:v>25.459885641</c:v>
                </c:pt>
                <c:pt idx="5846">
                  <c:v>25.551889466999999</c:v>
                </c:pt>
                <c:pt idx="5847">
                  <c:v>25.602357777000002</c:v>
                </c:pt>
                <c:pt idx="5848">
                  <c:v>25.689702065999999</c:v>
                </c:pt>
                <c:pt idx="5849">
                  <c:v>25.737078518000001</c:v>
                </c:pt>
                <c:pt idx="5850">
                  <c:v>25.784915530999999</c:v>
                </c:pt>
                <c:pt idx="5851">
                  <c:v>25.894048333000001</c:v>
                </c:pt>
                <c:pt idx="5852">
                  <c:v>25.973769125</c:v>
                </c:pt>
                <c:pt idx="5853">
                  <c:v>26.102165066000001</c:v>
                </c:pt>
                <c:pt idx="5854">
                  <c:v>26.201303699</c:v>
                </c:pt>
                <c:pt idx="5855">
                  <c:v>26.235518047999999</c:v>
                </c:pt>
                <c:pt idx="5856">
                  <c:v>26.074609722999998</c:v>
                </c:pt>
                <c:pt idx="5857">
                  <c:v>25.973559533</c:v>
                </c:pt>
                <c:pt idx="5858">
                  <c:v>25.817900256000001</c:v>
                </c:pt>
                <c:pt idx="5859">
                  <c:v>25.667813374000001</c:v>
                </c:pt>
                <c:pt idx="5860">
                  <c:v>25.574877897</c:v>
                </c:pt>
                <c:pt idx="5861">
                  <c:v>25.430767572000001</c:v>
                </c:pt>
                <c:pt idx="5862">
                  <c:v>25.341001840000001</c:v>
                </c:pt>
                <c:pt idx="5863">
                  <c:v>25.202719792</c:v>
                </c:pt>
                <c:pt idx="5864">
                  <c:v>25.120002068000002</c:v>
                </c:pt>
                <c:pt idx="5865">
                  <c:v>24.992774270999998</c:v>
                </c:pt>
                <c:pt idx="5866">
                  <c:v>24.870912753999999</c:v>
                </c:pt>
                <c:pt idx="5867">
                  <c:v>24.818862504999998</c:v>
                </c:pt>
                <c:pt idx="5868">
                  <c:v>24.724477471</c:v>
                </c:pt>
                <c:pt idx="5869">
                  <c:v>24.690139314</c:v>
                </c:pt>
                <c:pt idx="5870">
                  <c:v>24.615090005999999</c:v>
                </c:pt>
                <c:pt idx="5871">
                  <c:v>24.593992195999999</c:v>
                </c:pt>
                <c:pt idx="5872">
                  <c:v>24.532370183000001</c:v>
                </c:pt>
                <c:pt idx="5873">
                  <c:v>24.522848750000001</c:v>
                </c:pt>
                <c:pt idx="5874">
                  <c:v>24.464850680000001</c:v>
                </c:pt>
                <c:pt idx="5875">
                  <c:v>24.412316570000002</c:v>
                </c:pt>
                <c:pt idx="5876">
                  <c:v>24.398348816999999</c:v>
                </c:pt>
                <c:pt idx="5877">
                  <c:v>24.309366496999999</c:v>
                </c:pt>
                <c:pt idx="5878">
                  <c:v>24.271888960999998</c:v>
                </c:pt>
              </c:numCache>
            </c:numRef>
          </c:yVal>
          <c:smooth val="1"/>
          <c:extLst xmlns:c16r2="http://schemas.microsoft.com/office/drawing/2015/06/chart">
            <c:ext xmlns:c16="http://schemas.microsoft.com/office/drawing/2014/chart" uri="{C3380CC4-5D6E-409C-BE32-E72D297353CC}">
              <c16:uniqueId val="{00000000-0AB3-4F68-B644-564394BE0F02}"/>
            </c:ext>
          </c:extLst>
        </c:ser>
        <c:ser>
          <c:idx val="0"/>
          <c:order val="1"/>
          <c:spPr>
            <a:ln w="38100">
              <a:solidFill>
                <a:srgbClr val="FF0000"/>
              </a:solidFill>
              <a:prstDash val="solid"/>
            </a:ln>
          </c:spPr>
          <c:marker>
            <c:symbol val="none"/>
          </c:marker>
          <c:xVal>
            <c:numRef>
              <c:f>('REQ data'!$A$6,'REQ data'!$A$8)</c:f>
              <c:numCache>
                <c:formatCode>m/d/yyyy</c:formatCode>
                <c:ptCount val="2"/>
                <c:pt idx="0">
                  <c:v>38185</c:v>
                </c:pt>
                <c:pt idx="1">
                  <c:v>39515</c:v>
                </c:pt>
              </c:numCache>
            </c:numRef>
          </c:xVal>
          <c:yVal>
            <c:numRef>
              <c:f>'REQ data'!$L$6:$L$7</c:f>
              <c:numCache>
                <c:formatCode>General</c:formatCode>
                <c:ptCount val="2"/>
                <c:pt idx="0">
                  <c:v>-45</c:v>
                </c:pt>
                <c:pt idx="1">
                  <c:v>-45</c:v>
                </c:pt>
              </c:numCache>
            </c:numRef>
          </c:yVal>
          <c:smooth val="0"/>
          <c:extLst xmlns:c16r2="http://schemas.microsoft.com/office/drawing/2015/06/chart">
            <c:ext xmlns:c16="http://schemas.microsoft.com/office/drawing/2014/chart" uri="{C3380CC4-5D6E-409C-BE32-E72D297353CC}">
              <c16:uniqueId val="{00000001-0AB3-4F68-B644-564394BE0F02}"/>
            </c:ext>
          </c:extLst>
        </c:ser>
        <c:ser>
          <c:idx val="1"/>
          <c:order val="2"/>
          <c:spPr>
            <a:ln w="38100">
              <a:solidFill>
                <a:srgbClr val="FF0000"/>
              </a:solidFill>
              <a:prstDash val="solid"/>
            </a:ln>
          </c:spPr>
          <c:marker>
            <c:symbol val="none"/>
          </c:marker>
          <c:xVal>
            <c:numRef>
              <c:f>('REQ data'!$A$6,'REQ data'!$A$8)</c:f>
              <c:numCache>
                <c:formatCode>m/d/yyyy</c:formatCode>
                <c:ptCount val="2"/>
                <c:pt idx="0">
                  <c:v>38185</c:v>
                </c:pt>
                <c:pt idx="1">
                  <c:v>39515</c:v>
                </c:pt>
              </c:numCache>
            </c:numRef>
          </c:xVal>
          <c:yVal>
            <c:numRef>
              <c:f>'REQ data'!$M$6:$M$7</c:f>
              <c:numCache>
                <c:formatCode>General</c:formatCode>
                <c:ptCount val="2"/>
                <c:pt idx="0">
                  <c:v>-5</c:v>
                </c:pt>
                <c:pt idx="1">
                  <c:v>-5</c:v>
                </c:pt>
              </c:numCache>
            </c:numRef>
          </c:yVal>
          <c:smooth val="0"/>
          <c:extLst xmlns:c16r2="http://schemas.microsoft.com/office/drawing/2015/06/chart">
            <c:ext xmlns:c16="http://schemas.microsoft.com/office/drawing/2014/chart" uri="{C3380CC4-5D6E-409C-BE32-E72D297353CC}">
              <c16:uniqueId val="{00000002-0AB3-4F68-B644-564394BE0F02}"/>
            </c:ext>
          </c:extLst>
        </c:ser>
        <c:ser>
          <c:idx val="2"/>
          <c:order val="3"/>
          <c:spPr>
            <a:ln w="38100">
              <a:solidFill>
                <a:srgbClr val="339966"/>
              </a:solidFill>
              <a:prstDash val="solid"/>
            </a:ln>
          </c:spPr>
          <c:marker>
            <c:symbol val="none"/>
          </c:marker>
          <c:xVal>
            <c:numRef>
              <c:f>('REQ data'!$A$6,'REQ data'!$A$8)</c:f>
              <c:numCache>
                <c:formatCode>m/d/yyyy</c:formatCode>
                <c:ptCount val="2"/>
                <c:pt idx="0">
                  <c:v>38185</c:v>
                </c:pt>
                <c:pt idx="1">
                  <c:v>39515</c:v>
                </c:pt>
              </c:numCache>
            </c:numRef>
          </c:xVal>
          <c:yVal>
            <c:numRef>
              <c:f>'REQ data'!$N$6:$N$7</c:f>
              <c:numCache>
                <c:formatCode>General</c:formatCode>
                <c:ptCount val="2"/>
                <c:pt idx="0">
                  <c:v>-35</c:v>
                </c:pt>
                <c:pt idx="1">
                  <c:v>-35</c:v>
                </c:pt>
              </c:numCache>
            </c:numRef>
          </c:yVal>
          <c:smooth val="0"/>
          <c:extLst xmlns:c16r2="http://schemas.microsoft.com/office/drawing/2015/06/chart">
            <c:ext xmlns:c16="http://schemas.microsoft.com/office/drawing/2014/chart" uri="{C3380CC4-5D6E-409C-BE32-E72D297353CC}">
              <c16:uniqueId val="{00000003-0AB3-4F68-B644-564394BE0F02}"/>
            </c:ext>
          </c:extLst>
        </c:ser>
        <c:ser>
          <c:idx val="3"/>
          <c:order val="4"/>
          <c:spPr>
            <a:ln w="38100">
              <a:solidFill>
                <a:srgbClr val="339966"/>
              </a:solidFill>
              <a:prstDash val="solid"/>
            </a:ln>
          </c:spPr>
          <c:marker>
            <c:symbol val="none"/>
          </c:marker>
          <c:xVal>
            <c:numRef>
              <c:f>('REQ data'!$A$6,'REQ data'!$A$8)</c:f>
              <c:numCache>
                <c:formatCode>m/d/yyyy</c:formatCode>
                <c:ptCount val="2"/>
                <c:pt idx="0">
                  <c:v>38185</c:v>
                </c:pt>
                <c:pt idx="1">
                  <c:v>39515</c:v>
                </c:pt>
              </c:numCache>
            </c:numRef>
          </c:xVal>
          <c:yVal>
            <c:numRef>
              <c:f>'REQ data'!$O$6:$O$7</c:f>
              <c:numCache>
                <c:formatCode>General</c:formatCode>
                <c:ptCount val="2"/>
                <c:pt idx="0">
                  <c:v>-15</c:v>
                </c:pt>
                <c:pt idx="1">
                  <c:v>-15</c:v>
                </c:pt>
              </c:numCache>
            </c:numRef>
          </c:yVal>
          <c:smooth val="0"/>
          <c:extLst xmlns:c16r2="http://schemas.microsoft.com/office/drawing/2015/06/chart">
            <c:ext xmlns:c16="http://schemas.microsoft.com/office/drawing/2014/chart" uri="{C3380CC4-5D6E-409C-BE32-E72D297353CC}">
              <c16:uniqueId val="{00000004-0AB3-4F68-B644-564394BE0F02}"/>
            </c:ext>
          </c:extLst>
        </c:ser>
        <c:ser>
          <c:idx val="4"/>
          <c:order val="5"/>
          <c:spPr>
            <a:ln w="28575">
              <a:noFill/>
            </a:ln>
          </c:spPr>
          <c:marker>
            <c:symbol val="circle"/>
            <c:size val="8"/>
            <c:spPr>
              <a:solidFill>
                <a:srgbClr val="CC99FF"/>
              </a:solidFill>
              <a:ln>
                <a:solidFill>
                  <a:srgbClr val="800080"/>
                </a:solidFill>
                <a:prstDash val="solid"/>
              </a:ln>
            </c:spPr>
          </c:marker>
          <c:xVal>
            <c:numRef>
              <c:f>'MNVR plans'!$C$3:$C$1000</c:f>
              <c:numCache>
                <c:formatCode>m/d/yyyy</c:formatCode>
                <c:ptCount val="998"/>
                <c:pt idx="0">
                  <c:v>38320</c:v>
                </c:pt>
                <c:pt idx="1">
                  <c:v>38375</c:v>
                </c:pt>
                <c:pt idx="2">
                  <c:v>38425</c:v>
                </c:pt>
                <c:pt idx="3">
                  <c:v>38523</c:v>
                </c:pt>
                <c:pt idx="4">
                  <c:v>38603</c:v>
                </c:pt>
                <c:pt idx="5">
                  <c:v>38670</c:v>
                </c:pt>
                <c:pt idx="6">
                  <c:v>38784</c:v>
                </c:pt>
                <c:pt idx="7">
                  <c:v>38841</c:v>
                </c:pt>
                <c:pt idx="8">
                  <c:v>38967</c:v>
                </c:pt>
                <c:pt idx="9">
                  <c:v>39075</c:v>
                </c:pt>
                <c:pt idx="10">
                  <c:v>39166</c:v>
                </c:pt>
                <c:pt idx="11">
                  <c:v>39329</c:v>
                </c:pt>
                <c:pt idx="12">
                  <c:v>39579</c:v>
                </c:pt>
                <c:pt idx="13">
                  <c:v>39677</c:v>
                </c:pt>
                <c:pt idx="14">
                  <c:v>39700</c:v>
                </c:pt>
                <c:pt idx="15">
                  <c:v>39857</c:v>
                </c:pt>
                <c:pt idx="16">
                  <c:v>40009</c:v>
                </c:pt>
                <c:pt idx="17">
                  <c:v>40095</c:v>
                </c:pt>
                <c:pt idx="18">
                  <c:v>40153</c:v>
                </c:pt>
                <c:pt idx="19">
                  <c:v>40236</c:v>
                </c:pt>
                <c:pt idx="20">
                  <c:v>40321</c:v>
                </c:pt>
                <c:pt idx="21">
                  <c:v>40406</c:v>
                </c:pt>
                <c:pt idx="22">
                  <c:v>40448</c:v>
                </c:pt>
                <c:pt idx="23">
                  <c:v>40487</c:v>
                </c:pt>
                <c:pt idx="24">
                  <c:v>40533</c:v>
                </c:pt>
                <c:pt idx="25">
                  <c:v>40550</c:v>
                </c:pt>
                <c:pt idx="26">
                  <c:v>40607</c:v>
                </c:pt>
                <c:pt idx="27">
                  <c:v>40616</c:v>
                </c:pt>
                <c:pt idx="28">
                  <c:v>40668</c:v>
                </c:pt>
                <c:pt idx="29">
                  <c:v>40702</c:v>
                </c:pt>
                <c:pt idx="30">
                  <c:v>40775</c:v>
                </c:pt>
                <c:pt idx="31">
                  <c:v>40809</c:v>
                </c:pt>
                <c:pt idx="32">
                  <c:v>40825</c:v>
                </c:pt>
                <c:pt idx="33">
                  <c:v>40862</c:v>
                </c:pt>
                <c:pt idx="34">
                  <c:v>40871</c:v>
                </c:pt>
                <c:pt idx="36">
                  <c:v>40905</c:v>
                </c:pt>
                <c:pt idx="37">
                  <c:v>40946</c:v>
                </c:pt>
                <c:pt idx="38">
                  <c:v>40981</c:v>
                </c:pt>
                <c:pt idx="39">
                  <c:v>41012</c:v>
                </c:pt>
                <c:pt idx="40">
                  <c:v>41052</c:v>
                </c:pt>
                <c:pt idx="41">
                  <c:v>41093</c:v>
                </c:pt>
                <c:pt idx="42">
                  <c:v>41109</c:v>
                </c:pt>
                <c:pt idx="43">
                  <c:v>41143</c:v>
                </c:pt>
                <c:pt idx="44">
                  <c:v>41186</c:v>
                </c:pt>
                <c:pt idx="46">
                  <c:v>41207</c:v>
                </c:pt>
                <c:pt idx="48">
                  <c:v>41248</c:v>
                </c:pt>
                <c:pt idx="49">
                  <c:v>41274</c:v>
                </c:pt>
                <c:pt idx="50">
                  <c:v>41313</c:v>
                </c:pt>
                <c:pt idx="51">
                  <c:v>41386</c:v>
                </c:pt>
                <c:pt idx="52">
                  <c:v>41439</c:v>
                </c:pt>
                <c:pt idx="53">
                  <c:v>41472</c:v>
                </c:pt>
                <c:pt idx="54">
                  <c:v>41514</c:v>
                </c:pt>
                <c:pt idx="55">
                  <c:v>41532</c:v>
                </c:pt>
                <c:pt idx="56">
                  <c:v>41578</c:v>
                </c:pt>
                <c:pt idx="57">
                  <c:v>41590</c:v>
                </c:pt>
                <c:pt idx="58">
                  <c:v>41602</c:v>
                </c:pt>
                <c:pt idx="59">
                  <c:v>41616</c:v>
                </c:pt>
                <c:pt idx="60">
                  <c:v>41641</c:v>
                </c:pt>
                <c:pt idx="61">
                  <c:v>41668</c:v>
                </c:pt>
                <c:pt idx="62">
                  <c:v>41686</c:v>
                </c:pt>
                <c:pt idx="63">
                  <c:v>41705</c:v>
                </c:pt>
                <c:pt idx="64">
                  <c:v>41758</c:v>
                </c:pt>
                <c:pt idx="65">
                  <c:v>41775</c:v>
                </c:pt>
                <c:pt idx="66">
                  <c:v>41784</c:v>
                </c:pt>
                <c:pt idx="67">
                  <c:v>41828</c:v>
                </c:pt>
                <c:pt idx="68">
                  <c:v>41863</c:v>
                </c:pt>
                <c:pt idx="69">
                  <c:v>41893</c:v>
                </c:pt>
                <c:pt idx="70">
                  <c:v>41918</c:v>
                </c:pt>
                <c:pt idx="71">
                  <c:v>41932</c:v>
                </c:pt>
                <c:pt idx="72">
                  <c:v>41956</c:v>
                </c:pt>
                <c:pt idx="73">
                  <c:v>41980</c:v>
                </c:pt>
                <c:pt idx="74">
                  <c:v>42000</c:v>
                </c:pt>
                <c:pt idx="75">
                  <c:v>42022</c:v>
                </c:pt>
                <c:pt idx="76">
                  <c:v>42046</c:v>
                </c:pt>
                <c:pt idx="77">
                  <c:v>42071</c:v>
                </c:pt>
                <c:pt idx="78">
                  <c:v>42118</c:v>
                </c:pt>
                <c:pt idx="79">
                  <c:v>42156</c:v>
                </c:pt>
                <c:pt idx="80">
                  <c:v>42192</c:v>
                </c:pt>
                <c:pt idx="81">
                  <c:v>42233</c:v>
                </c:pt>
                <c:pt idx="82">
                  <c:v>42262</c:v>
                </c:pt>
                <c:pt idx="83">
                  <c:v>42292</c:v>
                </c:pt>
                <c:pt idx="84">
                  <c:v>42338</c:v>
                </c:pt>
                <c:pt idx="85">
                  <c:v>42365</c:v>
                </c:pt>
                <c:pt idx="86">
                  <c:v>42398</c:v>
                </c:pt>
                <c:pt idx="87">
                  <c:v>42419</c:v>
                </c:pt>
                <c:pt idx="89">
                  <c:v>42450</c:v>
                </c:pt>
                <c:pt idx="90">
                  <c:v>42505</c:v>
                </c:pt>
                <c:pt idx="91">
                  <c:v>42533</c:v>
                </c:pt>
                <c:pt idx="92">
                  <c:v>42552</c:v>
                </c:pt>
                <c:pt idx="93">
                  <c:v>42593</c:v>
                </c:pt>
                <c:pt idx="94">
                  <c:v>42624</c:v>
                </c:pt>
                <c:pt idx="95">
                  <c:v>42646</c:v>
                </c:pt>
                <c:pt idx="96">
                  <c:v>42668</c:v>
                </c:pt>
                <c:pt idx="97">
                  <c:v>75577</c:v>
                </c:pt>
                <c:pt idx="98">
                  <c:v>42734</c:v>
                </c:pt>
                <c:pt idx="99">
                  <c:v>42778</c:v>
                </c:pt>
                <c:pt idx="100">
                  <c:v>42843</c:v>
                </c:pt>
                <c:pt idx="101">
                  <c:v>42880</c:v>
                </c:pt>
                <c:pt idx="102">
                  <c:v>42922</c:v>
                </c:pt>
                <c:pt idx="103">
                  <c:v>42950</c:v>
                </c:pt>
                <c:pt idx="104">
                  <c:v>42976</c:v>
                </c:pt>
                <c:pt idx="105">
                  <c:v>43011</c:v>
                </c:pt>
                <c:pt idx="106">
                  <c:v>43050</c:v>
                </c:pt>
                <c:pt idx="107">
                  <c:v>43087</c:v>
                </c:pt>
                <c:pt idx="108">
                  <c:v>43087</c:v>
                </c:pt>
                <c:pt idx="109">
                  <c:v>43112</c:v>
                </c:pt>
                <c:pt idx="110">
                  <c:v>43146</c:v>
                </c:pt>
                <c:pt idx="111">
                  <c:v>43239</c:v>
                </c:pt>
                <c:pt idx="112">
                  <c:v>43264</c:v>
                </c:pt>
                <c:pt idx="113">
                  <c:v>43295</c:v>
                </c:pt>
                <c:pt idx="114">
                  <c:v>43353</c:v>
                </c:pt>
                <c:pt idx="115">
                  <c:v>43373</c:v>
                </c:pt>
                <c:pt idx="116">
                  <c:v>43408</c:v>
                </c:pt>
                <c:pt idx="117">
                  <c:v>43428</c:v>
                </c:pt>
                <c:pt idx="118">
                  <c:v>43469</c:v>
                </c:pt>
                <c:pt idx="119">
                  <c:v>43487</c:v>
                </c:pt>
                <c:pt idx="120">
                  <c:v>43519</c:v>
                </c:pt>
                <c:pt idx="122">
                  <c:v>43582</c:v>
                </c:pt>
                <c:pt idx="123">
                  <c:v>43597</c:v>
                </c:pt>
                <c:pt idx="124">
                  <c:v>43630</c:v>
                </c:pt>
                <c:pt idx="125">
                  <c:v>43657</c:v>
                </c:pt>
                <c:pt idx="126">
                  <c:v>43681</c:v>
                </c:pt>
                <c:pt idx="127">
                  <c:v>43709</c:v>
                </c:pt>
                <c:pt idx="128">
                  <c:v>43740</c:v>
                </c:pt>
                <c:pt idx="129">
                  <c:v>43765</c:v>
                </c:pt>
                <c:pt idx="130">
                  <c:v>43780</c:v>
                </c:pt>
                <c:pt idx="131">
                  <c:v>43801</c:v>
                </c:pt>
                <c:pt idx="132">
                  <c:v>43844</c:v>
                </c:pt>
                <c:pt idx="133">
                  <c:v>43895</c:v>
                </c:pt>
                <c:pt idx="134">
                  <c:v>43966</c:v>
                </c:pt>
                <c:pt idx="135">
                  <c:v>43998</c:v>
                </c:pt>
                <c:pt idx="136">
                  <c:v>44020</c:v>
                </c:pt>
                <c:pt idx="137">
                  <c:v>44068</c:v>
                </c:pt>
              </c:numCache>
            </c:numRef>
          </c:xVal>
          <c:yVal>
            <c:numRef>
              <c:f>'MNVR plans'!$D$3:$D$1000</c:f>
              <c:numCache>
                <c:formatCode>General</c:formatCode>
                <c:ptCount val="998"/>
                <c:pt idx="0">
                  <c:v>-19.75</c:v>
                </c:pt>
                <c:pt idx="1">
                  <c:v>-30</c:v>
                </c:pt>
                <c:pt idx="2">
                  <c:v>-29</c:v>
                </c:pt>
                <c:pt idx="3">
                  <c:v>-28</c:v>
                </c:pt>
                <c:pt idx="4">
                  <c:v>-27</c:v>
                </c:pt>
                <c:pt idx="5">
                  <c:v>-29.8</c:v>
                </c:pt>
                <c:pt idx="6">
                  <c:v>-26.4</c:v>
                </c:pt>
                <c:pt idx="7">
                  <c:v>-35</c:v>
                </c:pt>
                <c:pt idx="8">
                  <c:v>-35</c:v>
                </c:pt>
                <c:pt idx="9">
                  <c:v>-14</c:v>
                </c:pt>
                <c:pt idx="10">
                  <c:v>-35</c:v>
                </c:pt>
                <c:pt idx="11">
                  <c:v>-35</c:v>
                </c:pt>
                <c:pt idx="12">
                  <c:v>15</c:v>
                </c:pt>
                <c:pt idx="13">
                  <c:v>18</c:v>
                </c:pt>
                <c:pt idx="14">
                  <c:v>8.5</c:v>
                </c:pt>
                <c:pt idx="15">
                  <c:v>11</c:v>
                </c:pt>
                <c:pt idx="16">
                  <c:v>18</c:v>
                </c:pt>
                <c:pt idx="17">
                  <c:v>18.5</c:v>
                </c:pt>
                <c:pt idx="18">
                  <c:v>17.940000000000001</c:v>
                </c:pt>
                <c:pt idx="19">
                  <c:v>18.149999999999999</c:v>
                </c:pt>
                <c:pt idx="20">
                  <c:v>17.96</c:v>
                </c:pt>
                <c:pt idx="21">
                  <c:v>18.7</c:v>
                </c:pt>
                <c:pt idx="22">
                  <c:v>17.899999999999999</c:v>
                </c:pt>
                <c:pt idx="23">
                  <c:v>18.3</c:v>
                </c:pt>
                <c:pt idx="24">
                  <c:v>14.4</c:v>
                </c:pt>
                <c:pt idx="25">
                  <c:v>7.6</c:v>
                </c:pt>
                <c:pt idx="26">
                  <c:v>16</c:v>
                </c:pt>
                <c:pt idx="27">
                  <c:v>15.9</c:v>
                </c:pt>
                <c:pt idx="28">
                  <c:v>18</c:v>
                </c:pt>
                <c:pt idx="29">
                  <c:v>18</c:v>
                </c:pt>
                <c:pt idx="30">
                  <c:v>18</c:v>
                </c:pt>
                <c:pt idx="31">
                  <c:v>18.2</c:v>
                </c:pt>
                <c:pt idx="32">
                  <c:v>17.399999999999999</c:v>
                </c:pt>
                <c:pt idx="33">
                  <c:v>16.899999999999999</c:v>
                </c:pt>
                <c:pt idx="34">
                  <c:v>15.5</c:v>
                </c:pt>
                <c:pt idx="36">
                  <c:v>16.8</c:v>
                </c:pt>
                <c:pt idx="37">
                  <c:v>18</c:v>
                </c:pt>
                <c:pt idx="38">
                  <c:v>18</c:v>
                </c:pt>
                <c:pt idx="39">
                  <c:v>15</c:v>
                </c:pt>
                <c:pt idx="40">
                  <c:v>20.25</c:v>
                </c:pt>
                <c:pt idx="41">
                  <c:v>18</c:v>
                </c:pt>
                <c:pt idx="42">
                  <c:v>22.6</c:v>
                </c:pt>
                <c:pt idx="43">
                  <c:v>18</c:v>
                </c:pt>
                <c:pt idx="44">
                  <c:v>18.149999999999999</c:v>
                </c:pt>
                <c:pt idx="46">
                  <c:v>18.5</c:v>
                </c:pt>
                <c:pt idx="48">
                  <c:v>17.850000000000001</c:v>
                </c:pt>
                <c:pt idx="49">
                  <c:v>21.5</c:v>
                </c:pt>
                <c:pt idx="50">
                  <c:v>15</c:v>
                </c:pt>
                <c:pt idx="51">
                  <c:v>19.100000000000001</c:v>
                </c:pt>
                <c:pt idx="52">
                  <c:v>17</c:v>
                </c:pt>
                <c:pt idx="53">
                  <c:v>17.8</c:v>
                </c:pt>
                <c:pt idx="54">
                  <c:v>18</c:v>
                </c:pt>
                <c:pt idx="55">
                  <c:v>20.5</c:v>
                </c:pt>
                <c:pt idx="56">
                  <c:v>17.75</c:v>
                </c:pt>
                <c:pt idx="57">
                  <c:v>18.045000000000002</c:v>
                </c:pt>
                <c:pt idx="58">
                  <c:v>14.48</c:v>
                </c:pt>
                <c:pt idx="59">
                  <c:v>18</c:v>
                </c:pt>
                <c:pt idx="60">
                  <c:v>18.2</c:v>
                </c:pt>
                <c:pt idx="61">
                  <c:v>18.149999999999999</c:v>
                </c:pt>
                <c:pt idx="62">
                  <c:v>17.25</c:v>
                </c:pt>
                <c:pt idx="63">
                  <c:v>18.63</c:v>
                </c:pt>
                <c:pt idx="64">
                  <c:v>18.5</c:v>
                </c:pt>
                <c:pt idx="65">
                  <c:v>20.02</c:v>
                </c:pt>
                <c:pt idx="66">
                  <c:v>17.190000000000001</c:v>
                </c:pt>
                <c:pt idx="67">
                  <c:v>18</c:v>
                </c:pt>
                <c:pt idx="68">
                  <c:v>17.82</c:v>
                </c:pt>
                <c:pt idx="69">
                  <c:v>18.38</c:v>
                </c:pt>
                <c:pt idx="70">
                  <c:v>18.45</c:v>
                </c:pt>
                <c:pt idx="71">
                  <c:v>16.899999999999999</c:v>
                </c:pt>
                <c:pt idx="72">
                  <c:v>15.97</c:v>
                </c:pt>
                <c:pt idx="73">
                  <c:v>18.149999999999999</c:v>
                </c:pt>
                <c:pt idx="74">
                  <c:v>15.25</c:v>
                </c:pt>
                <c:pt idx="75">
                  <c:v>23.07</c:v>
                </c:pt>
                <c:pt idx="76">
                  <c:v>19.98</c:v>
                </c:pt>
                <c:pt idx="77">
                  <c:v>21.39</c:v>
                </c:pt>
                <c:pt idx="78">
                  <c:v>27.45</c:v>
                </c:pt>
                <c:pt idx="79">
                  <c:v>17.86</c:v>
                </c:pt>
                <c:pt idx="80">
                  <c:v>18.440000000000001</c:v>
                </c:pt>
                <c:pt idx="81">
                  <c:v>17.79</c:v>
                </c:pt>
                <c:pt idx="82">
                  <c:v>20.14</c:v>
                </c:pt>
                <c:pt idx="83">
                  <c:v>19.71</c:v>
                </c:pt>
                <c:pt idx="84">
                  <c:v>18.82</c:v>
                </c:pt>
                <c:pt idx="85">
                  <c:v>19.53</c:v>
                </c:pt>
                <c:pt idx="86">
                  <c:v>19.399999999999999</c:v>
                </c:pt>
                <c:pt idx="87">
                  <c:v>10.85</c:v>
                </c:pt>
                <c:pt idx="89">
                  <c:v>21.18</c:v>
                </c:pt>
                <c:pt idx="90">
                  <c:v>24.91</c:v>
                </c:pt>
                <c:pt idx="91">
                  <c:v>24.1</c:v>
                </c:pt>
                <c:pt idx="92">
                  <c:v>24.38</c:v>
                </c:pt>
                <c:pt idx="93">
                  <c:v>24.85</c:v>
                </c:pt>
                <c:pt idx="94">
                  <c:v>24.5</c:v>
                </c:pt>
                <c:pt idx="95">
                  <c:v>24.03</c:v>
                </c:pt>
                <c:pt idx="96">
                  <c:v>21.84</c:v>
                </c:pt>
                <c:pt idx="97">
                  <c:v>21.8</c:v>
                </c:pt>
                <c:pt idx="98">
                  <c:v>22.45</c:v>
                </c:pt>
                <c:pt idx="99">
                  <c:v>22.2</c:v>
                </c:pt>
                <c:pt idx="100">
                  <c:v>21</c:v>
                </c:pt>
                <c:pt idx="101">
                  <c:v>22.7</c:v>
                </c:pt>
                <c:pt idx="102">
                  <c:v>25</c:v>
                </c:pt>
                <c:pt idx="103">
                  <c:v>25.7</c:v>
                </c:pt>
                <c:pt idx="104">
                  <c:v>25.67</c:v>
                </c:pt>
                <c:pt idx="105">
                  <c:v>23.49</c:v>
                </c:pt>
                <c:pt idx="106">
                  <c:v>20.7</c:v>
                </c:pt>
                <c:pt idx="107">
                  <c:v>20.97</c:v>
                </c:pt>
                <c:pt idx="108">
                  <c:v>20.97</c:v>
                </c:pt>
                <c:pt idx="109">
                  <c:v>17.5</c:v>
                </c:pt>
                <c:pt idx="110">
                  <c:v>22.5</c:v>
                </c:pt>
                <c:pt idx="111">
                  <c:v>25</c:v>
                </c:pt>
                <c:pt idx="112">
                  <c:v>24.89</c:v>
                </c:pt>
                <c:pt idx="113">
                  <c:v>24.83</c:v>
                </c:pt>
                <c:pt idx="114">
                  <c:v>25.16</c:v>
                </c:pt>
                <c:pt idx="115">
                  <c:v>24.89</c:v>
                </c:pt>
                <c:pt idx="116">
                  <c:v>26.4</c:v>
                </c:pt>
                <c:pt idx="117">
                  <c:v>25.04</c:v>
                </c:pt>
                <c:pt idx="118">
                  <c:v>24.25</c:v>
                </c:pt>
                <c:pt idx="119">
                  <c:v>25.25</c:v>
                </c:pt>
                <c:pt idx="120">
                  <c:v>25</c:v>
                </c:pt>
                <c:pt idx="121">
                  <c:v>22.11</c:v>
                </c:pt>
                <c:pt idx="122">
                  <c:v>24.11</c:v>
                </c:pt>
                <c:pt idx="123">
                  <c:v>25.5</c:v>
                </c:pt>
                <c:pt idx="124">
                  <c:v>26.2</c:v>
                </c:pt>
                <c:pt idx="125">
                  <c:v>26.6</c:v>
                </c:pt>
                <c:pt idx="126">
                  <c:v>26.23</c:v>
                </c:pt>
                <c:pt idx="127">
                  <c:v>25.9</c:v>
                </c:pt>
                <c:pt idx="128">
                  <c:v>24.54</c:v>
                </c:pt>
                <c:pt idx="129">
                  <c:v>25.26</c:v>
                </c:pt>
                <c:pt idx="130">
                  <c:v>23.88</c:v>
                </c:pt>
                <c:pt idx="131">
                  <c:v>17.7</c:v>
                </c:pt>
                <c:pt idx="132">
                  <c:v>21.49</c:v>
                </c:pt>
                <c:pt idx="133">
                  <c:v>22.9</c:v>
                </c:pt>
                <c:pt idx="134">
                  <c:v>24.4</c:v>
                </c:pt>
                <c:pt idx="135">
                  <c:v>25.25</c:v>
                </c:pt>
                <c:pt idx="136">
                  <c:v>25.3</c:v>
                </c:pt>
                <c:pt idx="137">
                  <c:v>23.78</c:v>
                </c:pt>
              </c:numCache>
            </c:numRef>
          </c:yVal>
          <c:smooth val="0"/>
          <c:extLst xmlns:c16r2="http://schemas.microsoft.com/office/drawing/2015/06/chart">
            <c:ext xmlns:c16="http://schemas.microsoft.com/office/drawing/2014/chart" uri="{C3380CC4-5D6E-409C-BE32-E72D297353CC}">
              <c16:uniqueId val="{00000005-0AB3-4F68-B644-564394BE0F02}"/>
            </c:ext>
          </c:extLst>
        </c:ser>
        <c:ser>
          <c:idx val="5"/>
          <c:order val="6"/>
          <c:spPr>
            <a:ln w="38100">
              <a:solidFill>
                <a:srgbClr val="339966"/>
              </a:solidFill>
              <a:prstDash val="solid"/>
            </a:ln>
          </c:spPr>
          <c:marker>
            <c:symbol val="none"/>
          </c:marker>
          <c:xVal>
            <c:numRef>
              <c:f>'REQ data'!$A$8:$A$9</c:f>
              <c:numCache>
                <c:formatCode>m/d/yyyy</c:formatCode>
                <c:ptCount val="2"/>
                <c:pt idx="0">
                  <c:v>39515</c:v>
                </c:pt>
                <c:pt idx="1">
                  <c:v>44079</c:v>
                </c:pt>
              </c:numCache>
            </c:numRef>
          </c:xVal>
          <c:yVal>
            <c:numRef>
              <c:f>'REQ data'!$N$8:$N$9</c:f>
              <c:numCache>
                <c:formatCode>General</c:formatCode>
                <c:ptCount val="2"/>
                <c:pt idx="0">
                  <c:v>8</c:v>
                </c:pt>
                <c:pt idx="1">
                  <c:v>8</c:v>
                </c:pt>
              </c:numCache>
            </c:numRef>
          </c:yVal>
          <c:smooth val="0"/>
          <c:extLst xmlns:c16r2="http://schemas.microsoft.com/office/drawing/2015/06/chart">
            <c:ext xmlns:c16="http://schemas.microsoft.com/office/drawing/2014/chart" uri="{C3380CC4-5D6E-409C-BE32-E72D297353CC}">
              <c16:uniqueId val="{00000006-0AB3-4F68-B644-564394BE0F02}"/>
            </c:ext>
          </c:extLst>
        </c:ser>
        <c:ser>
          <c:idx val="6"/>
          <c:order val="7"/>
          <c:spPr>
            <a:ln w="38100">
              <a:solidFill>
                <a:srgbClr val="339966"/>
              </a:solidFill>
              <a:prstDash val="solid"/>
            </a:ln>
          </c:spPr>
          <c:marker>
            <c:symbol val="none"/>
          </c:marker>
          <c:xVal>
            <c:numRef>
              <c:f>'REQ data'!$A$8:$A$9</c:f>
              <c:numCache>
                <c:formatCode>m/d/yyyy</c:formatCode>
                <c:ptCount val="2"/>
                <c:pt idx="0">
                  <c:v>39515</c:v>
                </c:pt>
                <c:pt idx="1">
                  <c:v>44079</c:v>
                </c:pt>
              </c:numCache>
            </c:numRef>
          </c:xVal>
          <c:yVal>
            <c:numRef>
              <c:f>'REQ data'!$O$8:$O$9</c:f>
              <c:numCache>
                <c:formatCode>General</c:formatCode>
                <c:ptCount val="2"/>
                <c:pt idx="0">
                  <c:v>28</c:v>
                </c:pt>
                <c:pt idx="1">
                  <c:v>28</c:v>
                </c:pt>
              </c:numCache>
            </c:numRef>
          </c:yVal>
          <c:smooth val="0"/>
          <c:extLst xmlns:c16r2="http://schemas.microsoft.com/office/drawing/2015/06/chart">
            <c:ext xmlns:c16="http://schemas.microsoft.com/office/drawing/2014/chart" uri="{C3380CC4-5D6E-409C-BE32-E72D297353CC}">
              <c16:uniqueId val="{00000007-0AB3-4F68-B644-564394BE0F02}"/>
            </c:ext>
          </c:extLst>
        </c:ser>
        <c:ser>
          <c:idx val="7"/>
          <c:order val="8"/>
          <c:tx>
            <c:v>new hard top</c:v>
          </c:tx>
          <c:spPr>
            <a:ln w="38100">
              <a:solidFill>
                <a:srgbClr val="FF0000"/>
              </a:solidFill>
              <a:prstDash val="solid"/>
            </a:ln>
          </c:spPr>
          <c:marker>
            <c:symbol val="none"/>
          </c:marker>
          <c:xVal>
            <c:numRef>
              <c:f>'REQ data'!$A$8:$A$9</c:f>
              <c:numCache>
                <c:formatCode>m/d/yyyy</c:formatCode>
                <c:ptCount val="2"/>
                <c:pt idx="0">
                  <c:v>39515</c:v>
                </c:pt>
                <c:pt idx="1">
                  <c:v>44079</c:v>
                </c:pt>
              </c:numCache>
            </c:numRef>
          </c:xVal>
          <c:yVal>
            <c:numRef>
              <c:f>'REQ data'!$L$8:$L$9</c:f>
              <c:numCache>
                <c:formatCode>General</c:formatCode>
                <c:ptCount val="2"/>
                <c:pt idx="0">
                  <c:v>-2</c:v>
                </c:pt>
                <c:pt idx="1">
                  <c:v>-2</c:v>
                </c:pt>
              </c:numCache>
            </c:numRef>
          </c:yVal>
          <c:smooth val="0"/>
          <c:extLst xmlns:c16r2="http://schemas.microsoft.com/office/drawing/2015/06/chart">
            <c:ext xmlns:c16="http://schemas.microsoft.com/office/drawing/2014/chart" uri="{C3380CC4-5D6E-409C-BE32-E72D297353CC}">
              <c16:uniqueId val="{00000008-0AB3-4F68-B644-564394BE0F02}"/>
            </c:ext>
          </c:extLst>
        </c:ser>
        <c:ser>
          <c:idx val="8"/>
          <c:order val="9"/>
          <c:tx>
            <c:v>new hard low</c:v>
          </c:tx>
          <c:spPr>
            <a:ln w="38100">
              <a:solidFill>
                <a:srgbClr val="FF0000"/>
              </a:solidFill>
              <a:prstDash val="solid"/>
            </a:ln>
          </c:spPr>
          <c:marker>
            <c:symbol val="none"/>
          </c:marker>
          <c:xVal>
            <c:numRef>
              <c:f>'REQ data'!$A$8:$A$9</c:f>
              <c:numCache>
                <c:formatCode>m/d/yyyy</c:formatCode>
                <c:ptCount val="2"/>
                <c:pt idx="0">
                  <c:v>39515</c:v>
                </c:pt>
                <c:pt idx="1">
                  <c:v>44079</c:v>
                </c:pt>
              </c:numCache>
            </c:numRef>
          </c:xVal>
          <c:yVal>
            <c:numRef>
              <c:f>'REQ data'!$M$8:$M$9</c:f>
              <c:numCache>
                <c:formatCode>General</c:formatCode>
                <c:ptCount val="2"/>
                <c:pt idx="0">
                  <c:v>38</c:v>
                </c:pt>
                <c:pt idx="1">
                  <c:v>38</c:v>
                </c:pt>
              </c:numCache>
            </c:numRef>
          </c:yVal>
          <c:smooth val="0"/>
          <c:extLst xmlns:c16r2="http://schemas.microsoft.com/office/drawing/2015/06/chart">
            <c:ext xmlns:c16="http://schemas.microsoft.com/office/drawing/2014/chart" uri="{C3380CC4-5D6E-409C-BE32-E72D297353CC}">
              <c16:uniqueId val="{00000009-0AB3-4F68-B644-564394BE0F02}"/>
            </c:ext>
          </c:extLst>
        </c:ser>
        <c:dLbls>
          <c:showLegendKey val="0"/>
          <c:showVal val="0"/>
          <c:showCatName val="0"/>
          <c:showSerName val="0"/>
          <c:showPercent val="0"/>
          <c:showBubbleSize val="0"/>
        </c:dLbls>
        <c:axId val="494687080"/>
        <c:axId val="494683552"/>
      </c:scatterChart>
      <c:valAx>
        <c:axId val="494687080"/>
        <c:scaling>
          <c:orientation val="minMax"/>
          <c:max val="44097"/>
          <c:min val="38183"/>
        </c:scaling>
        <c:delete val="0"/>
        <c:axPos val="b"/>
        <c:title>
          <c:tx>
            <c:rich>
              <a:bodyPr/>
              <a:lstStyle/>
              <a:p>
                <a:pPr>
                  <a:defRPr sz="1075" b="1" i="0" u="none" strike="noStrike" baseline="0">
                    <a:solidFill>
                      <a:srgbClr val="000000"/>
                    </a:solidFill>
                    <a:latin typeface="Arial"/>
                    <a:ea typeface="Arial"/>
                    <a:cs typeface="Arial"/>
                  </a:defRPr>
                </a:pPr>
                <a:r>
                  <a:rPr lang="en-US"/>
                  <a:t>Date</a:t>
                </a:r>
              </a:p>
            </c:rich>
          </c:tx>
          <c:layout>
            <c:manualLayout>
              <c:xMode val="edge"/>
              <c:yMode val="edge"/>
              <c:x val="0.47946725860155381"/>
              <c:y val="0.95812941816204455"/>
            </c:manualLayout>
          </c:layout>
          <c:overlay val="0"/>
          <c:spPr>
            <a:noFill/>
            <a:ln w="25400">
              <a:noFill/>
            </a:ln>
          </c:spPr>
        </c:title>
        <c:numFmt formatCode="mm/yy" sourceLinked="0"/>
        <c:majorTickMark val="cross"/>
        <c:minorTickMark val="out"/>
        <c:tickLblPos val="low"/>
        <c:spPr>
          <a:ln w="3175">
            <a:solidFill>
              <a:srgbClr val="000000"/>
            </a:solidFill>
            <a:prstDash val="solid"/>
          </a:ln>
        </c:spPr>
        <c:txPr>
          <a:bodyPr rot="0" vert="horz"/>
          <a:lstStyle/>
          <a:p>
            <a:pPr>
              <a:defRPr sz="1075" b="1" i="0" u="none" strike="noStrike" baseline="0">
                <a:solidFill>
                  <a:srgbClr val="000000"/>
                </a:solidFill>
                <a:latin typeface="Arial"/>
                <a:ea typeface="Arial"/>
                <a:cs typeface="Arial"/>
              </a:defRPr>
            </a:pPr>
            <a:endParaRPr lang="en-US"/>
          </a:p>
        </c:txPr>
        <c:crossAx val="494683552"/>
        <c:crossesAt val="-90"/>
        <c:crossBetween val="midCat"/>
        <c:majorUnit val="730"/>
        <c:minorUnit val="91.25"/>
      </c:valAx>
      <c:valAx>
        <c:axId val="494683552"/>
        <c:scaling>
          <c:orientation val="minMax"/>
          <c:max val="80"/>
          <c:min val="-80"/>
        </c:scaling>
        <c:delete val="0"/>
        <c:axPos val="l"/>
        <c:majorGridlines>
          <c:spPr>
            <a:ln w="3175">
              <a:solidFill>
                <a:srgbClr val="000000"/>
              </a:solidFill>
              <a:prstDash val="solid"/>
            </a:ln>
          </c:spPr>
        </c:majorGridlines>
        <c:title>
          <c:tx>
            <c:rich>
              <a:bodyPr/>
              <a:lstStyle/>
              <a:p>
                <a:pPr>
                  <a:defRPr sz="1075" b="1" i="0" u="none" strike="noStrike" baseline="0">
                    <a:solidFill>
                      <a:srgbClr val="000000"/>
                    </a:solidFill>
                    <a:latin typeface="Arial"/>
                    <a:ea typeface="Arial"/>
                    <a:cs typeface="Arial"/>
                  </a:defRPr>
                </a:pPr>
                <a:r>
                  <a:rPr lang="en-US"/>
                  <a:t>WRS Error (Km)</a:t>
                </a:r>
              </a:p>
            </c:rich>
          </c:tx>
          <c:layout>
            <c:manualLayout>
              <c:xMode val="edge"/>
              <c:yMode val="edge"/>
              <c:x val="9.9889012208657056E-3"/>
              <c:y val="0.38172920065252852"/>
            </c:manualLayout>
          </c:layout>
          <c:overlay val="0"/>
          <c:spPr>
            <a:noFill/>
            <a:ln w="25400">
              <a:noFill/>
            </a:ln>
          </c:spPr>
        </c:title>
        <c:numFmt formatCode="General" sourceLinked="1"/>
        <c:majorTickMark val="out"/>
        <c:minorTickMark val="out"/>
        <c:tickLblPos val="nextTo"/>
        <c:spPr>
          <a:ln w="3175">
            <a:solidFill>
              <a:srgbClr val="000000"/>
            </a:solidFill>
            <a:prstDash val="solid"/>
          </a:ln>
        </c:spPr>
        <c:txPr>
          <a:bodyPr rot="0" vert="horz"/>
          <a:lstStyle/>
          <a:p>
            <a:pPr>
              <a:defRPr sz="1075" b="1" i="0" u="none" strike="noStrike" baseline="0">
                <a:solidFill>
                  <a:srgbClr val="000000"/>
                </a:solidFill>
                <a:latin typeface="Arial"/>
                <a:ea typeface="Arial"/>
                <a:cs typeface="Arial"/>
              </a:defRPr>
            </a:pPr>
            <a:endParaRPr lang="en-US"/>
          </a:p>
        </c:txPr>
        <c:crossAx val="494687080"/>
        <c:crosses val="autoZero"/>
        <c:crossBetween val="midCat"/>
      </c:valAx>
      <c:spPr>
        <a:noFill/>
        <a:ln w="12700">
          <a:solidFill>
            <a:srgbClr val="808080"/>
          </a:solidFill>
          <a:prstDash val="solid"/>
        </a:ln>
      </c:spPr>
    </c:plotArea>
    <c:plotVisOnly val="1"/>
    <c:dispBlanksAs val="gap"/>
    <c:showDLblsOverMax val="0"/>
  </c:chart>
  <c:spPr>
    <a:noFill/>
    <a:ln w="9525">
      <a:noFill/>
    </a:ln>
  </c:spPr>
  <c:txPr>
    <a:bodyPr/>
    <a:lstStyle/>
    <a:p>
      <a:pPr>
        <a:defRPr sz="1075" b="1" i="0" u="none" strike="noStrike" baseline="0">
          <a:solidFill>
            <a:srgbClr val="000000"/>
          </a:solidFill>
          <a:latin typeface="Arial"/>
          <a:ea typeface="Arial"/>
          <a:cs typeface="Arial"/>
        </a:defRPr>
      </a:pPr>
      <a:endParaRPr lang="en-US"/>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75" b="1" i="0" u="none" strike="noStrike" baseline="0">
                <a:solidFill>
                  <a:srgbClr val="000000"/>
                </a:solidFill>
                <a:latin typeface="Arial"/>
                <a:ea typeface="Arial"/>
                <a:cs typeface="Arial"/>
              </a:defRPr>
            </a:pPr>
            <a:r>
              <a:rPr lang="en-US" sz="1290" b="1" i="0" u="none" strike="noStrike" baseline="0">
                <a:solidFill>
                  <a:srgbClr val="000000"/>
                </a:solidFill>
                <a:latin typeface="Arial"/>
                <a:cs typeface="Arial"/>
              </a:rPr>
              <a:t>Aura WRS Groundtrack Error at the Descending Node</a:t>
            </a:r>
          </a:p>
          <a:p>
            <a:pPr>
              <a:defRPr sz="1075" b="1" i="0" u="none" strike="noStrike" baseline="0">
                <a:solidFill>
                  <a:srgbClr val="000000"/>
                </a:solidFill>
                <a:latin typeface="Arial"/>
                <a:ea typeface="Arial"/>
                <a:cs typeface="Arial"/>
              </a:defRPr>
            </a:pPr>
            <a:r>
              <a:rPr lang="en-US" sz="1290" b="1" i="0" u="none" strike="noStrike" baseline="0">
                <a:solidFill>
                  <a:srgbClr val="000000"/>
                </a:solidFill>
                <a:latin typeface="Arial"/>
                <a:cs typeface="Arial"/>
              </a:rPr>
              <a:t>(Maneuver planning targets included)</a:t>
            </a:r>
          </a:p>
        </c:rich>
      </c:tx>
      <c:layout>
        <c:manualLayout>
          <c:xMode val="edge"/>
          <c:yMode val="edge"/>
          <c:x val="0.28893836764679504"/>
          <c:y val="5.9815715799128684E-3"/>
        </c:manualLayout>
      </c:layout>
      <c:overlay val="0"/>
      <c:spPr>
        <a:noFill/>
        <a:ln w="25400">
          <a:noFill/>
        </a:ln>
      </c:spPr>
    </c:title>
    <c:autoTitleDeleted val="0"/>
    <c:plotArea>
      <c:layout>
        <c:manualLayout>
          <c:layoutTarget val="inner"/>
          <c:xMode val="edge"/>
          <c:yMode val="edge"/>
          <c:x val="7.4361820199778036E-2"/>
          <c:y val="0.11854268624252312"/>
          <c:w val="0.8716241213466519"/>
          <c:h val="0.77487765089722671"/>
        </c:manualLayout>
      </c:layout>
      <c:scatterChart>
        <c:scatterStyle val="lineMarker"/>
        <c:varyColors val="0"/>
        <c:ser>
          <c:idx val="14"/>
          <c:order val="0"/>
          <c:spPr>
            <a:ln w="12700">
              <a:solidFill>
                <a:srgbClr val="000080"/>
              </a:solidFill>
              <a:prstDash val="solid"/>
            </a:ln>
          </c:spPr>
          <c:marker>
            <c:symbol val="circle"/>
            <c:size val="5"/>
            <c:spPr>
              <a:solidFill>
                <a:srgbClr val="000080"/>
              </a:solidFill>
              <a:ln>
                <a:solidFill>
                  <a:srgbClr val="000080"/>
                </a:solidFill>
                <a:prstDash val="solid"/>
              </a:ln>
            </c:spPr>
          </c:marker>
          <c:xVal>
            <c:numRef>
              <c:f>'AvgMeanElements Raw Data'!$A$4:$A$8000</c:f>
              <c:numCache>
                <c:formatCode>d\-mmm\-yy</c:formatCode>
                <c:ptCount val="7997"/>
                <c:pt idx="0">
                  <c:v>38185</c:v>
                </c:pt>
                <c:pt idx="1">
                  <c:v>38186</c:v>
                </c:pt>
                <c:pt idx="2">
                  <c:v>38187</c:v>
                </c:pt>
                <c:pt idx="3">
                  <c:v>38188</c:v>
                </c:pt>
                <c:pt idx="4">
                  <c:v>38189</c:v>
                </c:pt>
                <c:pt idx="5">
                  <c:v>38190</c:v>
                </c:pt>
                <c:pt idx="6">
                  <c:v>38191</c:v>
                </c:pt>
                <c:pt idx="7">
                  <c:v>38192</c:v>
                </c:pt>
                <c:pt idx="8">
                  <c:v>38193</c:v>
                </c:pt>
                <c:pt idx="9">
                  <c:v>38194</c:v>
                </c:pt>
                <c:pt idx="10">
                  <c:v>38195</c:v>
                </c:pt>
                <c:pt idx="11">
                  <c:v>38196</c:v>
                </c:pt>
                <c:pt idx="12">
                  <c:v>38197</c:v>
                </c:pt>
                <c:pt idx="13">
                  <c:v>38198</c:v>
                </c:pt>
                <c:pt idx="14">
                  <c:v>38199</c:v>
                </c:pt>
                <c:pt idx="15">
                  <c:v>38200</c:v>
                </c:pt>
                <c:pt idx="16">
                  <c:v>38201</c:v>
                </c:pt>
                <c:pt idx="17">
                  <c:v>38202</c:v>
                </c:pt>
                <c:pt idx="18">
                  <c:v>38203</c:v>
                </c:pt>
                <c:pt idx="19">
                  <c:v>38204</c:v>
                </c:pt>
                <c:pt idx="20">
                  <c:v>38205</c:v>
                </c:pt>
                <c:pt idx="21">
                  <c:v>38206</c:v>
                </c:pt>
                <c:pt idx="22">
                  <c:v>38207</c:v>
                </c:pt>
                <c:pt idx="23">
                  <c:v>38208</c:v>
                </c:pt>
                <c:pt idx="24">
                  <c:v>38209</c:v>
                </c:pt>
                <c:pt idx="25">
                  <c:v>38210</c:v>
                </c:pt>
                <c:pt idx="26">
                  <c:v>38211</c:v>
                </c:pt>
                <c:pt idx="27">
                  <c:v>38212</c:v>
                </c:pt>
                <c:pt idx="28">
                  <c:v>38213</c:v>
                </c:pt>
                <c:pt idx="29">
                  <c:v>38214</c:v>
                </c:pt>
                <c:pt idx="30">
                  <c:v>38215</c:v>
                </c:pt>
                <c:pt idx="31">
                  <c:v>38216</c:v>
                </c:pt>
                <c:pt idx="32">
                  <c:v>38217</c:v>
                </c:pt>
                <c:pt idx="33">
                  <c:v>38218</c:v>
                </c:pt>
                <c:pt idx="34">
                  <c:v>38219</c:v>
                </c:pt>
                <c:pt idx="35">
                  <c:v>38220</c:v>
                </c:pt>
                <c:pt idx="36">
                  <c:v>38221</c:v>
                </c:pt>
                <c:pt idx="37">
                  <c:v>38222</c:v>
                </c:pt>
                <c:pt idx="38">
                  <c:v>38223</c:v>
                </c:pt>
                <c:pt idx="39">
                  <c:v>38224</c:v>
                </c:pt>
                <c:pt idx="40">
                  <c:v>38225</c:v>
                </c:pt>
                <c:pt idx="41">
                  <c:v>38226</c:v>
                </c:pt>
                <c:pt idx="42">
                  <c:v>38227</c:v>
                </c:pt>
                <c:pt idx="43">
                  <c:v>38228</c:v>
                </c:pt>
                <c:pt idx="44">
                  <c:v>38229</c:v>
                </c:pt>
                <c:pt idx="45">
                  <c:v>38230</c:v>
                </c:pt>
                <c:pt idx="46">
                  <c:v>38231</c:v>
                </c:pt>
                <c:pt idx="47">
                  <c:v>38232</c:v>
                </c:pt>
                <c:pt idx="48">
                  <c:v>38233</c:v>
                </c:pt>
                <c:pt idx="49">
                  <c:v>38234</c:v>
                </c:pt>
                <c:pt idx="50">
                  <c:v>38235</c:v>
                </c:pt>
                <c:pt idx="51">
                  <c:v>38236</c:v>
                </c:pt>
                <c:pt idx="52">
                  <c:v>38237</c:v>
                </c:pt>
                <c:pt idx="53">
                  <c:v>38238</c:v>
                </c:pt>
                <c:pt idx="54">
                  <c:v>38239</c:v>
                </c:pt>
                <c:pt idx="55">
                  <c:v>38240</c:v>
                </c:pt>
                <c:pt idx="56">
                  <c:v>38241</c:v>
                </c:pt>
                <c:pt idx="57">
                  <c:v>38242</c:v>
                </c:pt>
                <c:pt idx="58">
                  <c:v>38243</c:v>
                </c:pt>
                <c:pt idx="59">
                  <c:v>38244</c:v>
                </c:pt>
                <c:pt idx="60">
                  <c:v>38245</c:v>
                </c:pt>
                <c:pt idx="61">
                  <c:v>38246</c:v>
                </c:pt>
                <c:pt idx="62">
                  <c:v>38247</c:v>
                </c:pt>
                <c:pt idx="63">
                  <c:v>38248</c:v>
                </c:pt>
                <c:pt idx="64">
                  <c:v>38249</c:v>
                </c:pt>
                <c:pt idx="65">
                  <c:v>38250</c:v>
                </c:pt>
                <c:pt idx="66">
                  <c:v>38251</c:v>
                </c:pt>
                <c:pt idx="67">
                  <c:v>38252</c:v>
                </c:pt>
                <c:pt idx="68">
                  <c:v>38253</c:v>
                </c:pt>
                <c:pt idx="69">
                  <c:v>38254</c:v>
                </c:pt>
                <c:pt idx="70">
                  <c:v>38255</c:v>
                </c:pt>
                <c:pt idx="71">
                  <c:v>38256</c:v>
                </c:pt>
                <c:pt idx="72">
                  <c:v>38257</c:v>
                </c:pt>
                <c:pt idx="73">
                  <c:v>38258</c:v>
                </c:pt>
                <c:pt idx="74">
                  <c:v>38259</c:v>
                </c:pt>
                <c:pt idx="75">
                  <c:v>38260</c:v>
                </c:pt>
                <c:pt idx="76">
                  <c:v>38261</c:v>
                </c:pt>
                <c:pt idx="77">
                  <c:v>38262</c:v>
                </c:pt>
                <c:pt idx="78">
                  <c:v>38263</c:v>
                </c:pt>
                <c:pt idx="79">
                  <c:v>38264</c:v>
                </c:pt>
                <c:pt idx="80">
                  <c:v>38265</c:v>
                </c:pt>
                <c:pt idx="81">
                  <c:v>38266</c:v>
                </c:pt>
                <c:pt idx="82">
                  <c:v>38267</c:v>
                </c:pt>
                <c:pt idx="83">
                  <c:v>38268</c:v>
                </c:pt>
                <c:pt idx="84">
                  <c:v>38269</c:v>
                </c:pt>
                <c:pt idx="85">
                  <c:v>38270</c:v>
                </c:pt>
                <c:pt idx="86">
                  <c:v>38271</c:v>
                </c:pt>
                <c:pt idx="87">
                  <c:v>38272</c:v>
                </c:pt>
                <c:pt idx="88">
                  <c:v>38273</c:v>
                </c:pt>
                <c:pt idx="89">
                  <c:v>38274</c:v>
                </c:pt>
                <c:pt idx="90">
                  <c:v>38275</c:v>
                </c:pt>
                <c:pt idx="91">
                  <c:v>38276</c:v>
                </c:pt>
                <c:pt idx="92">
                  <c:v>38277</c:v>
                </c:pt>
                <c:pt idx="93">
                  <c:v>38278</c:v>
                </c:pt>
                <c:pt idx="94">
                  <c:v>38279</c:v>
                </c:pt>
                <c:pt idx="95">
                  <c:v>38280</c:v>
                </c:pt>
                <c:pt idx="96">
                  <c:v>38281</c:v>
                </c:pt>
                <c:pt idx="97">
                  <c:v>38282</c:v>
                </c:pt>
                <c:pt idx="98">
                  <c:v>38283</c:v>
                </c:pt>
                <c:pt idx="99">
                  <c:v>38284</c:v>
                </c:pt>
                <c:pt idx="100">
                  <c:v>38285</c:v>
                </c:pt>
                <c:pt idx="101">
                  <c:v>38286</c:v>
                </c:pt>
                <c:pt idx="102">
                  <c:v>38287</c:v>
                </c:pt>
                <c:pt idx="103">
                  <c:v>38288</c:v>
                </c:pt>
                <c:pt idx="104">
                  <c:v>38289</c:v>
                </c:pt>
                <c:pt idx="105">
                  <c:v>38290</c:v>
                </c:pt>
                <c:pt idx="106">
                  <c:v>38291</c:v>
                </c:pt>
                <c:pt idx="107">
                  <c:v>38292</c:v>
                </c:pt>
                <c:pt idx="108">
                  <c:v>38293</c:v>
                </c:pt>
                <c:pt idx="109">
                  <c:v>38294</c:v>
                </c:pt>
                <c:pt idx="110">
                  <c:v>38295</c:v>
                </c:pt>
                <c:pt idx="111">
                  <c:v>38296</c:v>
                </c:pt>
                <c:pt idx="112">
                  <c:v>38297</c:v>
                </c:pt>
                <c:pt idx="113">
                  <c:v>38298</c:v>
                </c:pt>
                <c:pt idx="114">
                  <c:v>38299</c:v>
                </c:pt>
                <c:pt idx="115">
                  <c:v>38300</c:v>
                </c:pt>
                <c:pt idx="116">
                  <c:v>38301</c:v>
                </c:pt>
                <c:pt idx="117">
                  <c:v>38302</c:v>
                </c:pt>
                <c:pt idx="118">
                  <c:v>38303</c:v>
                </c:pt>
                <c:pt idx="119">
                  <c:v>38304</c:v>
                </c:pt>
                <c:pt idx="120">
                  <c:v>38305</c:v>
                </c:pt>
                <c:pt idx="121">
                  <c:v>38306</c:v>
                </c:pt>
                <c:pt idx="122">
                  <c:v>38307</c:v>
                </c:pt>
                <c:pt idx="123">
                  <c:v>38308</c:v>
                </c:pt>
                <c:pt idx="124">
                  <c:v>38309</c:v>
                </c:pt>
                <c:pt idx="125">
                  <c:v>38310</c:v>
                </c:pt>
                <c:pt idx="126">
                  <c:v>38311</c:v>
                </c:pt>
                <c:pt idx="127">
                  <c:v>38312</c:v>
                </c:pt>
                <c:pt idx="128">
                  <c:v>38313</c:v>
                </c:pt>
                <c:pt idx="129">
                  <c:v>38314</c:v>
                </c:pt>
                <c:pt idx="130">
                  <c:v>38315</c:v>
                </c:pt>
                <c:pt idx="131">
                  <c:v>38316</c:v>
                </c:pt>
                <c:pt idx="132">
                  <c:v>38317</c:v>
                </c:pt>
                <c:pt idx="133">
                  <c:v>38318</c:v>
                </c:pt>
                <c:pt idx="134">
                  <c:v>38319</c:v>
                </c:pt>
                <c:pt idx="135">
                  <c:v>38320</c:v>
                </c:pt>
                <c:pt idx="136">
                  <c:v>38321</c:v>
                </c:pt>
                <c:pt idx="137">
                  <c:v>38322</c:v>
                </c:pt>
                <c:pt idx="138">
                  <c:v>38323</c:v>
                </c:pt>
                <c:pt idx="139">
                  <c:v>38324</c:v>
                </c:pt>
                <c:pt idx="140">
                  <c:v>38325</c:v>
                </c:pt>
                <c:pt idx="141">
                  <c:v>38326</c:v>
                </c:pt>
                <c:pt idx="142">
                  <c:v>38327</c:v>
                </c:pt>
                <c:pt idx="143">
                  <c:v>38328</c:v>
                </c:pt>
                <c:pt idx="144">
                  <c:v>38329</c:v>
                </c:pt>
                <c:pt idx="145">
                  <c:v>38330</c:v>
                </c:pt>
                <c:pt idx="146">
                  <c:v>38331</c:v>
                </c:pt>
                <c:pt idx="147">
                  <c:v>38332</c:v>
                </c:pt>
                <c:pt idx="148">
                  <c:v>38333</c:v>
                </c:pt>
                <c:pt idx="149">
                  <c:v>38334</c:v>
                </c:pt>
                <c:pt idx="150">
                  <c:v>38335</c:v>
                </c:pt>
                <c:pt idx="151">
                  <c:v>38336</c:v>
                </c:pt>
                <c:pt idx="152">
                  <c:v>38337</c:v>
                </c:pt>
                <c:pt idx="153">
                  <c:v>38338</c:v>
                </c:pt>
                <c:pt idx="154">
                  <c:v>38339</c:v>
                </c:pt>
                <c:pt idx="155">
                  <c:v>38340</c:v>
                </c:pt>
                <c:pt idx="156">
                  <c:v>38341</c:v>
                </c:pt>
                <c:pt idx="157">
                  <c:v>38342</c:v>
                </c:pt>
                <c:pt idx="158">
                  <c:v>38343</c:v>
                </c:pt>
                <c:pt idx="159">
                  <c:v>38344</c:v>
                </c:pt>
                <c:pt idx="160">
                  <c:v>38345</c:v>
                </c:pt>
                <c:pt idx="161">
                  <c:v>38346</c:v>
                </c:pt>
                <c:pt idx="162">
                  <c:v>38347</c:v>
                </c:pt>
                <c:pt idx="163">
                  <c:v>38348</c:v>
                </c:pt>
                <c:pt idx="164">
                  <c:v>38349</c:v>
                </c:pt>
                <c:pt idx="165">
                  <c:v>38350</c:v>
                </c:pt>
                <c:pt idx="166">
                  <c:v>38351</c:v>
                </c:pt>
                <c:pt idx="167">
                  <c:v>38352</c:v>
                </c:pt>
                <c:pt idx="168">
                  <c:v>38353</c:v>
                </c:pt>
                <c:pt idx="169">
                  <c:v>38354</c:v>
                </c:pt>
                <c:pt idx="170">
                  <c:v>38355</c:v>
                </c:pt>
                <c:pt idx="171">
                  <c:v>38356</c:v>
                </c:pt>
                <c:pt idx="172">
                  <c:v>38357</c:v>
                </c:pt>
                <c:pt idx="173">
                  <c:v>38358</c:v>
                </c:pt>
                <c:pt idx="174">
                  <c:v>38359</c:v>
                </c:pt>
                <c:pt idx="175">
                  <c:v>38360</c:v>
                </c:pt>
                <c:pt idx="176">
                  <c:v>38361</c:v>
                </c:pt>
                <c:pt idx="177">
                  <c:v>38362</c:v>
                </c:pt>
                <c:pt idx="178">
                  <c:v>38363</c:v>
                </c:pt>
                <c:pt idx="179">
                  <c:v>38364</c:v>
                </c:pt>
                <c:pt idx="180">
                  <c:v>38365</c:v>
                </c:pt>
                <c:pt idx="181">
                  <c:v>38366</c:v>
                </c:pt>
                <c:pt idx="182">
                  <c:v>38367</c:v>
                </c:pt>
                <c:pt idx="183">
                  <c:v>38368</c:v>
                </c:pt>
                <c:pt idx="184">
                  <c:v>38369</c:v>
                </c:pt>
                <c:pt idx="185">
                  <c:v>38370</c:v>
                </c:pt>
                <c:pt idx="186">
                  <c:v>38371</c:v>
                </c:pt>
                <c:pt idx="187">
                  <c:v>38372</c:v>
                </c:pt>
                <c:pt idx="188">
                  <c:v>38373</c:v>
                </c:pt>
                <c:pt idx="189">
                  <c:v>38374</c:v>
                </c:pt>
                <c:pt idx="190">
                  <c:v>38375</c:v>
                </c:pt>
                <c:pt idx="191">
                  <c:v>38376</c:v>
                </c:pt>
                <c:pt idx="192">
                  <c:v>38377</c:v>
                </c:pt>
                <c:pt idx="193">
                  <c:v>38378</c:v>
                </c:pt>
                <c:pt idx="194">
                  <c:v>38379</c:v>
                </c:pt>
                <c:pt idx="195">
                  <c:v>38380</c:v>
                </c:pt>
                <c:pt idx="196">
                  <c:v>38381</c:v>
                </c:pt>
                <c:pt idx="197">
                  <c:v>38382</c:v>
                </c:pt>
                <c:pt idx="198">
                  <c:v>38383</c:v>
                </c:pt>
                <c:pt idx="199">
                  <c:v>38384</c:v>
                </c:pt>
                <c:pt idx="200">
                  <c:v>38385</c:v>
                </c:pt>
                <c:pt idx="201">
                  <c:v>38386</c:v>
                </c:pt>
                <c:pt idx="202">
                  <c:v>38387</c:v>
                </c:pt>
                <c:pt idx="203">
                  <c:v>38388</c:v>
                </c:pt>
                <c:pt idx="204">
                  <c:v>38389</c:v>
                </c:pt>
                <c:pt idx="205">
                  <c:v>38390</c:v>
                </c:pt>
                <c:pt idx="206">
                  <c:v>38391</c:v>
                </c:pt>
                <c:pt idx="207">
                  <c:v>38392</c:v>
                </c:pt>
                <c:pt idx="208">
                  <c:v>38393</c:v>
                </c:pt>
                <c:pt idx="209">
                  <c:v>38394</c:v>
                </c:pt>
                <c:pt idx="210">
                  <c:v>38395</c:v>
                </c:pt>
                <c:pt idx="211">
                  <c:v>38396</c:v>
                </c:pt>
                <c:pt idx="212">
                  <c:v>38397</c:v>
                </c:pt>
                <c:pt idx="213">
                  <c:v>38398</c:v>
                </c:pt>
                <c:pt idx="214">
                  <c:v>38399</c:v>
                </c:pt>
                <c:pt idx="215">
                  <c:v>38400</c:v>
                </c:pt>
                <c:pt idx="216">
                  <c:v>38401</c:v>
                </c:pt>
                <c:pt idx="217">
                  <c:v>38402</c:v>
                </c:pt>
                <c:pt idx="218">
                  <c:v>38403</c:v>
                </c:pt>
                <c:pt idx="219">
                  <c:v>38404</c:v>
                </c:pt>
                <c:pt idx="220">
                  <c:v>38405</c:v>
                </c:pt>
                <c:pt idx="221">
                  <c:v>38406</c:v>
                </c:pt>
                <c:pt idx="222">
                  <c:v>38407</c:v>
                </c:pt>
                <c:pt idx="223">
                  <c:v>38408</c:v>
                </c:pt>
                <c:pt idx="224">
                  <c:v>38409</c:v>
                </c:pt>
                <c:pt idx="225">
                  <c:v>38410</c:v>
                </c:pt>
                <c:pt idx="226">
                  <c:v>38411</c:v>
                </c:pt>
                <c:pt idx="227">
                  <c:v>38412</c:v>
                </c:pt>
                <c:pt idx="228">
                  <c:v>38413</c:v>
                </c:pt>
                <c:pt idx="229">
                  <c:v>38414</c:v>
                </c:pt>
                <c:pt idx="230">
                  <c:v>38415</c:v>
                </c:pt>
                <c:pt idx="231">
                  <c:v>38416</c:v>
                </c:pt>
                <c:pt idx="232">
                  <c:v>38417</c:v>
                </c:pt>
                <c:pt idx="233">
                  <c:v>38418</c:v>
                </c:pt>
                <c:pt idx="234">
                  <c:v>38419</c:v>
                </c:pt>
                <c:pt idx="235">
                  <c:v>38420</c:v>
                </c:pt>
                <c:pt idx="236">
                  <c:v>38421</c:v>
                </c:pt>
                <c:pt idx="237">
                  <c:v>38422</c:v>
                </c:pt>
                <c:pt idx="238">
                  <c:v>38423</c:v>
                </c:pt>
                <c:pt idx="239">
                  <c:v>38424</c:v>
                </c:pt>
                <c:pt idx="240">
                  <c:v>38425</c:v>
                </c:pt>
                <c:pt idx="241">
                  <c:v>38426</c:v>
                </c:pt>
                <c:pt idx="242">
                  <c:v>38427</c:v>
                </c:pt>
                <c:pt idx="243">
                  <c:v>38428</c:v>
                </c:pt>
                <c:pt idx="244">
                  <c:v>38429</c:v>
                </c:pt>
                <c:pt idx="245">
                  <c:v>38430</c:v>
                </c:pt>
                <c:pt idx="246">
                  <c:v>38431</c:v>
                </c:pt>
                <c:pt idx="247">
                  <c:v>38432</c:v>
                </c:pt>
                <c:pt idx="248">
                  <c:v>38433</c:v>
                </c:pt>
                <c:pt idx="249">
                  <c:v>38434</c:v>
                </c:pt>
                <c:pt idx="250">
                  <c:v>38435</c:v>
                </c:pt>
                <c:pt idx="251">
                  <c:v>38436</c:v>
                </c:pt>
                <c:pt idx="252">
                  <c:v>38437</c:v>
                </c:pt>
                <c:pt idx="253">
                  <c:v>38438</c:v>
                </c:pt>
                <c:pt idx="254">
                  <c:v>38440</c:v>
                </c:pt>
                <c:pt idx="255">
                  <c:v>38441</c:v>
                </c:pt>
                <c:pt idx="256">
                  <c:v>38442</c:v>
                </c:pt>
                <c:pt idx="257">
                  <c:v>38443</c:v>
                </c:pt>
                <c:pt idx="258">
                  <c:v>38444</c:v>
                </c:pt>
                <c:pt idx="259">
                  <c:v>38445</c:v>
                </c:pt>
                <c:pt idx="260">
                  <c:v>38446</c:v>
                </c:pt>
                <c:pt idx="261">
                  <c:v>38447</c:v>
                </c:pt>
                <c:pt idx="262">
                  <c:v>38448</c:v>
                </c:pt>
                <c:pt idx="263">
                  <c:v>38449</c:v>
                </c:pt>
                <c:pt idx="264">
                  <c:v>38450</c:v>
                </c:pt>
                <c:pt idx="265">
                  <c:v>38451</c:v>
                </c:pt>
                <c:pt idx="266">
                  <c:v>38452</c:v>
                </c:pt>
                <c:pt idx="267">
                  <c:v>38453</c:v>
                </c:pt>
                <c:pt idx="268">
                  <c:v>38454</c:v>
                </c:pt>
                <c:pt idx="269">
                  <c:v>38455</c:v>
                </c:pt>
                <c:pt idx="270">
                  <c:v>38456</c:v>
                </c:pt>
                <c:pt idx="271">
                  <c:v>38457</c:v>
                </c:pt>
                <c:pt idx="272">
                  <c:v>38458</c:v>
                </c:pt>
                <c:pt idx="273">
                  <c:v>38459</c:v>
                </c:pt>
                <c:pt idx="274">
                  <c:v>38460</c:v>
                </c:pt>
                <c:pt idx="275">
                  <c:v>38461</c:v>
                </c:pt>
                <c:pt idx="276">
                  <c:v>38462</c:v>
                </c:pt>
                <c:pt idx="277">
                  <c:v>38463</c:v>
                </c:pt>
                <c:pt idx="278">
                  <c:v>38464</c:v>
                </c:pt>
                <c:pt idx="279">
                  <c:v>38465</c:v>
                </c:pt>
                <c:pt idx="280">
                  <c:v>38466</c:v>
                </c:pt>
                <c:pt idx="281">
                  <c:v>38467</c:v>
                </c:pt>
                <c:pt idx="282">
                  <c:v>38468</c:v>
                </c:pt>
                <c:pt idx="283">
                  <c:v>38469</c:v>
                </c:pt>
                <c:pt idx="284">
                  <c:v>38470</c:v>
                </c:pt>
                <c:pt idx="285">
                  <c:v>38471</c:v>
                </c:pt>
                <c:pt idx="286">
                  <c:v>38472</c:v>
                </c:pt>
                <c:pt idx="287">
                  <c:v>38473</c:v>
                </c:pt>
                <c:pt idx="288">
                  <c:v>38474</c:v>
                </c:pt>
                <c:pt idx="289">
                  <c:v>38475</c:v>
                </c:pt>
                <c:pt idx="290">
                  <c:v>38476</c:v>
                </c:pt>
                <c:pt idx="291">
                  <c:v>38477</c:v>
                </c:pt>
                <c:pt idx="292">
                  <c:v>38478</c:v>
                </c:pt>
                <c:pt idx="293">
                  <c:v>38479</c:v>
                </c:pt>
                <c:pt idx="294">
                  <c:v>38480</c:v>
                </c:pt>
                <c:pt idx="295">
                  <c:v>38481</c:v>
                </c:pt>
                <c:pt idx="296">
                  <c:v>38482</c:v>
                </c:pt>
                <c:pt idx="297">
                  <c:v>38483</c:v>
                </c:pt>
                <c:pt idx="298">
                  <c:v>38484</c:v>
                </c:pt>
                <c:pt idx="299">
                  <c:v>38485</c:v>
                </c:pt>
                <c:pt idx="300">
                  <c:v>38486</c:v>
                </c:pt>
                <c:pt idx="301">
                  <c:v>38487</c:v>
                </c:pt>
                <c:pt idx="302">
                  <c:v>38488</c:v>
                </c:pt>
                <c:pt idx="303">
                  <c:v>38489</c:v>
                </c:pt>
                <c:pt idx="304">
                  <c:v>38490</c:v>
                </c:pt>
                <c:pt idx="305">
                  <c:v>38491</c:v>
                </c:pt>
                <c:pt idx="306">
                  <c:v>38492</c:v>
                </c:pt>
                <c:pt idx="307">
                  <c:v>38493</c:v>
                </c:pt>
                <c:pt idx="308">
                  <c:v>38494</c:v>
                </c:pt>
                <c:pt idx="309">
                  <c:v>38495</c:v>
                </c:pt>
                <c:pt idx="310">
                  <c:v>38496</c:v>
                </c:pt>
                <c:pt idx="311">
                  <c:v>38497</c:v>
                </c:pt>
                <c:pt idx="312">
                  <c:v>38498</c:v>
                </c:pt>
                <c:pt idx="313">
                  <c:v>38499</c:v>
                </c:pt>
                <c:pt idx="314">
                  <c:v>38500</c:v>
                </c:pt>
                <c:pt idx="315">
                  <c:v>38501</c:v>
                </c:pt>
                <c:pt idx="316">
                  <c:v>38502</c:v>
                </c:pt>
                <c:pt idx="317">
                  <c:v>38503</c:v>
                </c:pt>
                <c:pt idx="318">
                  <c:v>38504</c:v>
                </c:pt>
                <c:pt idx="319">
                  <c:v>38505</c:v>
                </c:pt>
                <c:pt idx="320">
                  <c:v>38506</c:v>
                </c:pt>
                <c:pt idx="321">
                  <c:v>38507</c:v>
                </c:pt>
                <c:pt idx="322">
                  <c:v>38508</c:v>
                </c:pt>
                <c:pt idx="323">
                  <c:v>38509</c:v>
                </c:pt>
                <c:pt idx="324">
                  <c:v>38510</c:v>
                </c:pt>
                <c:pt idx="325">
                  <c:v>38511</c:v>
                </c:pt>
                <c:pt idx="326">
                  <c:v>38512</c:v>
                </c:pt>
                <c:pt idx="327">
                  <c:v>38513</c:v>
                </c:pt>
                <c:pt idx="328">
                  <c:v>38514</c:v>
                </c:pt>
                <c:pt idx="329">
                  <c:v>38515</c:v>
                </c:pt>
                <c:pt idx="330">
                  <c:v>38516</c:v>
                </c:pt>
                <c:pt idx="331">
                  <c:v>38517</c:v>
                </c:pt>
                <c:pt idx="332">
                  <c:v>38518</c:v>
                </c:pt>
                <c:pt idx="333">
                  <c:v>38519</c:v>
                </c:pt>
                <c:pt idx="334">
                  <c:v>38520</c:v>
                </c:pt>
                <c:pt idx="335">
                  <c:v>38521</c:v>
                </c:pt>
                <c:pt idx="336">
                  <c:v>38522</c:v>
                </c:pt>
                <c:pt idx="337">
                  <c:v>38523</c:v>
                </c:pt>
                <c:pt idx="338">
                  <c:v>38524</c:v>
                </c:pt>
                <c:pt idx="339">
                  <c:v>38525</c:v>
                </c:pt>
                <c:pt idx="340">
                  <c:v>38526</c:v>
                </c:pt>
                <c:pt idx="341">
                  <c:v>38527</c:v>
                </c:pt>
                <c:pt idx="342">
                  <c:v>38528</c:v>
                </c:pt>
                <c:pt idx="343">
                  <c:v>38529</c:v>
                </c:pt>
                <c:pt idx="344">
                  <c:v>38530</c:v>
                </c:pt>
                <c:pt idx="345">
                  <c:v>38531</c:v>
                </c:pt>
                <c:pt idx="346">
                  <c:v>38532</c:v>
                </c:pt>
                <c:pt idx="347">
                  <c:v>38533</c:v>
                </c:pt>
                <c:pt idx="348">
                  <c:v>38534</c:v>
                </c:pt>
                <c:pt idx="349">
                  <c:v>38535</c:v>
                </c:pt>
                <c:pt idx="350">
                  <c:v>38536</c:v>
                </c:pt>
                <c:pt idx="351">
                  <c:v>38537</c:v>
                </c:pt>
                <c:pt idx="352">
                  <c:v>38538</c:v>
                </c:pt>
                <c:pt idx="353">
                  <c:v>38539</c:v>
                </c:pt>
                <c:pt idx="354">
                  <c:v>38540</c:v>
                </c:pt>
                <c:pt idx="355">
                  <c:v>38541</c:v>
                </c:pt>
                <c:pt idx="356">
                  <c:v>38542</c:v>
                </c:pt>
                <c:pt idx="357">
                  <c:v>38543</c:v>
                </c:pt>
                <c:pt idx="358">
                  <c:v>38544</c:v>
                </c:pt>
                <c:pt idx="359">
                  <c:v>38545</c:v>
                </c:pt>
                <c:pt idx="360">
                  <c:v>38546</c:v>
                </c:pt>
                <c:pt idx="361">
                  <c:v>38547</c:v>
                </c:pt>
                <c:pt idx="362">
                  <c:v>38548</c:v>
                </c:pt>
                <c:pt idx="363">
                  <c:v>38549</c:v>
                </c:pt>
                <c:pt idx="364">
                  <c:v>38550</c:v>
                </c:pt>
                <c:pt idx="365">
                  <c:v>38551</c:v>
                </c:pt>
                <c:pt idx="366">
                  <c:v>38552</c:v>
                </c:pt>
                <c:pt idx="367">
                  <c:v>38553</c:v>
                </c:pt>
                <c:pt idx="368">
                  <c:v>38554</c:v>
                </c:pt>
                <c:pt idx="369">
                  <c:v>38555</c:v>
                </c:pt>
                <c:pt idx="370">
                  <c:v>38556</c:v>
                </c:pt>
                <c:pt idx="371">
                  <c:v>38557</c:v>
                </c:pt>
                <c:pt idx="372">
                  <c:v>38558</c:v>
                </c:pt>
                <c:pt idx="373">
                  <c:v>38559</c:v>
                </c:pt>
                <c:pt idx="374">
                  <c:v>38560</c:v>
                </c:pt>
                <c:pt idx="375">
                  <c:v>38561</c:v>
                </c:pt>
                <c:pt idx="376">
                  <c:v>38562</c:v>
                </c:pt>
                <c:pt idx="377">
                  <c:v>38563</c:v>
                </c:pt>
                <c:pt idx="378">
                  <c:v>38564</c:v>
                </c:pt>
                <c:pt idx="379">
                  <c:v>38565</c:v>
                </c:pt>
                <c:pt idx="380">
                  <c:v>38566</c:v>
                </c:pt>
                <c:pt idx="381">
                  <c:v>38567</c:v>
                </c:pt>
                <c:pt idx="382">
                  <c:v>38568</c:v>
                </c:pt>
                <c:pt idx="383">
                  <c:v>38569</c:v>
                </c:pt>
                <c:pt idx="384">
                  <c:v>38570</c:v>
                </c:pt>
                <c:pt idx="385">
                  <c:v>38571</c:v>
                </c:pt>
                <c:pt idx="386">
                  <c:v>38572</c:v>
                </c:pt>
                <c:pt idx="387">
                  <c:v>38573</c:v>
                </c:pt>
                <c:pt idx="388">
                  <c:v>38574</c:v>
                </c:pt>
                <c:pt idx="389">
                  <c:v>38575</c:v>
                </c:pt>
                <c:pt idx="390">
                  <c:v>38576</c:v>
                </c:pt>
                <c:pt idx="391">
                  <c:v>38577</c:v>
                </c:pt>
                <c:pt idx="392">
                  <c:v>38578</c:v>
                </c:pt>
                <c:pt idx="393">
                  <c:v>38579</c:v>
                </c:pt>
                <c:pt idx="394">
                  <c:v>38580</c:v>
                </c:pt>
                <c:pt idx="395">
                  <c:v>38581</c:v>
                </c:pt>
                <c:pt idx="396">
                  <c:v>38582</c:v>
                </c:pt>
                <c:pt idx="397">
                  <c:v>38583</c:v>
                </c:pt>
                <c:pt idx="398">
                  <c:v>38584</c:v>
                </c:pt>
                <c:pt idx="399">
                  <c:v>38585</c:v>
                </c:pt>
                <c:pt idx="400">
                  <c:v>38586</c:v>
                </c:pt>
                <c:pt idx="401">
                  <c:v>38587</c:v>
                </c:pt>
                <c:pt idx="402">
                  <c:v>38588</c:v>
                </c:pt>
                <c:pt idx="403">
                  <c:v>38589</c:v>
                </c:pt>
                <c:pt idx="404">
                  <c:v>38590</c:v>
                </c:pt>
                <c:pt idx="405">
                  <c:v>38591</c:v>
                </c:pt>
                <c:pt idx="406">
                  <c:v>38592</c:v>
                </c:pt>
                <c:pt idx="407">
                  <c:v>38593</c:v>
                </c:pt>
                <c:pt idx="408">
                  <c:v>38594</c:v>
                </c:pt>
                <c:pt idx="409">
                  <c:v>38595</c:v>
                </c:pt>
                <c:pt idx="410">
                  <c:v>38596</c:v>
                </c:pt>
                <c:pt idx="411">
                  <c:v>38597</c:v>
                </c:pt>
                <c:pt idx="412">
                  <c:v>38598</c:v>
                </c:pt>
                <c:pt idx="413">
                  <c:v>38599</c:v>
                </c:pt>
                <c:pt idx="414">
                  <c:v>38600</c:v>
                </c:pt>
                <c:pt idx="415">
                  <c:v>38601</c:v>
                </c:pt>
                <c:pt idx="416">
                  <c:v>38602</c:v>
                </c:pt>
                <c:pt idx="417">
                  <c:v>38603</c:v>
                </c:pt>
                <c:pt idx="418">
                  <c:v>38604</c:v>
                </c:pt>
                <c:pt idx="419">
                  <c:v>38605</c:v>
                </c:pt>
                <c:pt idx="420">
                  <c:v>38606</c:v>
                </c:pt>
                <c:pt idx="421">
                  <c:v>38607</c:v>
                </c:pt>
                <c:pt idx="422">
                  <c:v>38608</c:v>
                </c:pt>
                <c:pt idx="423">
                  <c:v>38609</c:v>
                </c:pt>
                <c:pt idx="424">
                  <c:v>38610</c:v>
                </c:pt>
                <c:pt idx="425">
                  <c:v>38611</c:v>
                </c:pt>
                <c:pt idx="426">
                  <c:v>38612</c:v>
                </c:pt>
                <c:pt idx="427">
                  <c:v>38613</c:v>
                </c:pt>
                <c:pt idx="428">
                  <c:v>38614</c:v>
                </c:pt>
                <c:pt idx="429">
                  <c:v>38615</c:v>
                </c:pt>
                <c:pt idx="430">
                  <c:v>38616</c:v>
                </c:pt>
                <c:pt idx="431">
                  <c:v>38617</c:v>
                </c:pt>
                <c:pt idx="432">
                  <c:v>38618</c:v>
                </c:pt>
                <c:pt idx="433">
                  <c:v>38619</c:v>
                </c:pt>
                <c:pt idx="434">
                  <c:v>38620</c:v>
                </c:pt>
                <c:pt idx="435">
                  <c:v>38621</c:v>
                </c:pt>
                <c:pt idx="436">
                  <c:v>38622</c:v>
                </c:pt>
                <c:pt idx="437">
                  <c:v>38623</c:v>
                </c:pt>
                <c:pt idx="438">
                  <c:v>38624</c:v>
                </c:pt>
                <c:pt idx="439">
                  <c:v>38625</c:v>
                </c:pt>
                <c:pt idx="440">
                  <c:v>38626</c:v>
                </c:pt>
                <c:pt idx="441">
                  <c:v>38627</c:v>
                </c:pt>
                <c:pt idx="442">
                  <c:v>38628</c:v>
                </c:pt>
                <c:pt idx="443">
                  <c:v>38629</c:v>
                </c:pt>
                <c:pt idx="444">
                  <c:v>38630</c:v>
                </c:pt>
                <c:pt idx="445">
                  <c:v>38631</c:v>
                </c:pt>
                <c:pt idx="446">
                  <c:v>38632</c:v>
                </c:pt>
                <c:pt idx="447">
                  <c:v>38633</c:v>
                </c:pt>
                <c:pt idx="448">
                  <c:v>38634</c:v>
                </c:pt>
                <c:pt idx="449">
                  <c:v>38635</c:v>
                </c:pt>
                <c:pt idx="450">
                  <c:v>38636</c:v>
                </c:pt>
                <c:pt idx="451">
                  <c:v>38637</c:v>
                </c:pt>
                <c:pt idx="452">
                  <c:v>38638</c:v>
                </c:pt>
                <c:pt idx="453">
                  <c:v>38639</c:v>
                </c:pt>
                <c:pt idx="454">
                  <c:v>38640</c:v>
                </c:pt>
                <c:pt idx="455">
                  <c:v>38641</c:v>
                </c:pt>
                <c:pt idx="456">
                  <c:v>38642</c:v>
                </c:pt>
                <c:pt idx="457">
                  <c:v>38643</c:v>
                </c:pt>
                <c:pt idx="458">
                  <c:v>38644</c:v>
                </c:pt>
                <c:pt idx="459">
                  <c:v>38645</c:v>
                </c:pt>
                <c:pt idx="460">
                  <c:v>38646</c:v>
                </c:pt>
                <c:pt idx="461">
                  <c:v>38647</c:v>
                </c:pt>
                <c:pt idx="462">
                  <c:v>38648</c:v>
                </c:pt>
                <c:pt idx="463">
                  <c:v>38649</c:v>
                </c:pt>
                <c:pt idx="464">
                  <c:v>38650</c:v>
                </c:pt>
                <c:pt idx="465">
                  <c:v>38651</c:v>
                </c:pt>
                <c:pt idx="466">
                  <c:v>38652</c:v>
                </c:pt>
                <c:pt idx="467">
                  <c:v>38653</c:v>
                </c:pt>
                <c:pt idx="468">
                  <c:v>38654</c:v>
                </c:pt>
                <c:pt idx="469">
                  <c:v>38655</c:v>
                </c:pt>
                <c:pt idx="470">
                  <c:v>38656</c:v>
                </c:pt>
                <c:pt idx="471">
                  <c:v>38657</c:v>
                </c:pt>
                <c:pt idx="472">
                  <c:v>38658</c:v>
                </c:pt>
                <c:pt idx="473">
                  <c:v>38659</c:v>
                </c:pt>
                <c:pt idx="474">
                  <c:v>38660</c:v>
                </c:pt>
                <c:pt idx="475">
                  <c:v>38661</c:v>
                </c:pt>
                <c:pt idx="476">
                  <c:v>38662</c:v>
                </c:pt>
                <c:pt idx="477">
                  <c:v>38663</c:v>
                </c:pt>
                <c:pt idx="478">
                  <c:v>38664</c:v>
                </c:pt>
                <c:pt idx="479">
                  <c:v>38665</c:v>
                </c:pt>
                <c:pt idx="480">
                  <c:v>38666</c:v>
                </c:pt>
                <c:pt idx="481">
                  <c:v>38667</c:v>
                </c:pt>
                <c:pt idx="482">
                  <c:v>38668</c:v>
                </c:pt>
                <c:pt idx="483">
                  <c:v>38669</c:v>
                </c:pt>
                <c:pt idx="484">
                  <c:v>38670</c:v>
                </c:pt>
                <c:pt idx="485">
                  <c:v>38671</c:v>
                </c:pt>
                <c:pt idx="486">
                  <c:v>38672</c:v>
                </c:pt>
                <c:pt idx="487">
                  <c:v>38673</c:v>
                </c:pt>
                <c:pt idx="488">
                  <c:v>38674</c:v>
                </c:pt>
                <c:pt idx="489">
                  <c:v>38675</c:v>
                </c:pt>
                <c:pt idx="490">
                  <c:v>38676</c:v>
                </c:pt>
                <c:pt idx="491">
                  <c:v>38677</c:v>
                </c:pt>
                <c:pt idx="492">
                  <c:v>38678</c:v>
                </c:pt>
                <c:pt idx="493">
                  <c:v>38679</c:v>
                </c:pt>
                <c:pt idx="494">
                  <c:v>38680</c:v>
                </c:pt>
                <c:pt idx="495">
                  <c:v>38681</c:v>
                </c:pt>
                <c:pt idx="496">
                  <c:v>38682</c:v>
                </c:pt>
                <c:pt idx="497">
                  <c:v>38683</c:v>
                </c:pt>
                <c:pt idx="498">
                  <c:v>38684</c:v>
                </c:pt>
                <c:pt idx="499">
                  <c:v>38685</c:v>
                </c:pt>
                <c:pt idx="500">
                  <c:v>38686</c:v>
                </c:pt>
                <c:pt idx="501">
                  <c:v>38687</c:v>
                </c:pt>
                <c:pt idx="502">
                  <c:v>38688</c:v>
                </c:pt>
                <c:pt idx="503">
                  <c:v>38689</c:v>
                </c:pt>
                <c:pt idx="504">
                  <c:v>38690</c:v>
                </c:pt>
                <c:pt idx="505">
                  <c:v>38691</c:v>
                </c:pt>
                <c:pt idx="506">
                  <c:v>38692</c:v>
                </c:pt>
                <c:pt idx="507">
                  <c:v>38693</c:v>
                </c:pt>
                <c:pt idx="508">
                  <c:v>38694</c:v>
                </c:pt>
                <c:pt idx="509">
                  <c:v>38695</c:v>
                </c:pt>
                <c:pt idx="510">
                  <c:v>38696</c:v>
                </c:pt>
                <c:pt idx="511">
                  <c:v>38697</c:v>
                </c:pt>
                <c:pt idx="512">
                  <c:v>38698</c:v>
                </c:pt>
                <c:pt idx="513">
                  <c:v>38699</c:v>
                </c:pt>
                <c:pt idx="514">
                  <c:v>38700</c:v>
                </c:pt>
                <c:pt idx="515">
                  <c:v>38701</c:v>
                </c:pt>
                <c:pt idx="516">
                  <c:v>38702</c:v>
                </c:pt>
                <c:pt idx="517">
                  <c:v>38703</c:v>
                </c:pt>
                <c:pt idx="518">
                  <c:v>38704</c:v>
                </c:pt>
                <c:pt idx="519">
                  <c:v>38705</c:v>
                </c:pt>
                <c:pt idx="520">
                  <c:v>38706</c:v>
                </c:pt>
                <c:pt idx="521">
                  <c:v>38707</c:v>
                </c:pt>
                <c:pt idx="522">
                  <c:v>38708</c:v>
                </c:pt>
                <c:pt idx="523">
                  <c:v>38709</c:v>
                </c:pt>
                <c:pt idx="524">
                  <c:v>38710</c:v>
                </c:pt>
                <c:pt idx="525">
                  <c:v>38711</c:v>
                </c:pt>
                <c:pt idx="526">
                  <c:v>38712</c:v>
                </c:pt>
                <c:pt idx="527">
                  <c:v>38713</c:v>
                </c:pt>
                <c:pt idx="528">
                  <c:v>38714</c:v>
                </c:pt>
                <c:pt idx="529">
                  <c:v>38715</c:v>
                </c:pt>
                <c:pt idx="530">
                  <c:v>38716</c:v>
                </c:pt>
                <c:pt idx="531">
                  <c:v>38717</c:v>
                </c:pt>
                <c:pt idx="532">
                  <c:v>38718</c:v>
                </c:pt>
                <c:pt idx="533">
                  <c:v>38719</c:v>
                </c:pt>
                <c:pt idx="534">
                  <c:v>38720</c:v>
                </c:pt>
                <c:pt idx="535">
                  <c:v>38721</c:v>
                </c:pt>
                <c:pt idx="536">
                  <c:v>38722</c:v>
                </c:pt>
                <c:pt idx="537">
                  <c:v>38723</c:v>
                </c:pt>
                <c:pt idx="538">
                  <c:v>38724</c:v>
                </c:pt>
                <c:pt idx="539">
                  <c:v>38725</c:v>
                </c:pt>
                <c:pt idx="540">
                  <c:v>38726</c:v>
                </c:pt>
                <c:pt idx="541">
                  <c:v>38727</c:v>
                </c:pt>
                <c:pt idx="542">
                  <c:v>38728</c:v>
                </c:pt>
                <c:pt idx="543">
                  <c:v>38729</c:v>
                </c:pt>
                <c:pt idx="544">
                  <c:v>38730</c:v>
                </c:pt>
                <c:pt idx="545">
                  <c:v>38731</c:v>
                </c:pt>
                <c:pt idx="546">
                  <c:v>38732</c:v>
                </c:pt>
                <c:pt idx="547">
                  <c:v>38733</c:v>
                </c:pt>
                <c:pt idx="548">
                  <c:v>38734</c:v>
                </c:pt>
                <c:pt idx="549">
                  <c:v>38735</c:v>
                </c:pt>
                <c:pt idx="550">
                  <c:v>38736</c:v>
                </c:pt>
                <c:pt idx="551">
                  <c:v>38737</c:v>
                </c:pt>
                <c:pt idx="552">
                  <c:v>38738</c:v>
                </c:pt>
                <c:pt idx="553">
                  <c:v>38739</c:v>
                </c:pt>
                <c:pt idx="554">
                  <c:v>38740</c:v>
                </c:pt>
                <c:pt idx="555">
                  <c:v>38741</c:v>
                </c:pt>
                <c:pt idx="556">
                  <c:v>38742</c:v>
                </c:pt>
                <c:pt idx="557">
                  <c:v>38743</c:v>
                </c:pt>
                <c:pt idx="558">
                  <c:v>38744</c:v>
                </c:pt>
                <c:pt idx="559">
                  <c:v>38745</c:v>
                </c:pt>
                <c:pt idx="560">
                  <c:v>38746</c:v>
                </c:pt>
                <c:pt idx="561">
                  <c:v>38747</c:v>
                </c:pt>
                <c:pt idx="562">
                  <c:v>38748</c:v>
                </c:pt>
                <c:pt idx="563">
                  <c:v>38749</c:v>
                </c:pt>
                <c:pt idx="564">
                  <c:v>38750</c:v>
                </c:pt>
                <c:pt idx="565">
                  <c:v>38751</c:v>
                </c:pt>
                <c:pt idx="566">
                  <c:v>38752</c:v>
                </c:pt>
                <c:pt idx="567">
                  <c:v>38753</c:v>
                </c:pt>
                <c:pt idx="568">
                  <c:v>38754</c:v>
                </c:pt>
                <c:pt idx="569">
                  <c:v>38755</c:v>
                </c:pt>
                <c:pt idx="570">
                  <c:v>38756</c:v>
                </c:pt>
                <c:pt idx="571">
                  <c:v>38757</c:v>
                </c:pt>
                <c:pt idx="572">
                  <c:v>38758</c:v>
                </c:pt>
                <c:pt idx="573">
                  <c:v>38759</c:v>
                </c:pt>
                <c:pt idx="574">
                  <c:v>38760</c:v>
                </c:pt>
                <c:pt idx="575">
                  <c:v>38761</c:v>
                </c:pt>
                <c:pt idx="576">
                  <c:v>38762</c:v>
                </c:pt>
                <c:pt idx="577">
                  <c:v>38763</c:v>
                </c:pt>
                <c:pt idx="578">
                  <c:v>38764</c:v>
                </c:pt>
                <c:pt idx="579">
                  <c:v>38765</c:v>
                </c:pt>
                <c:pt idx="580">
                  <c:v>38766</c:v>
                </c:pt>
                <c:pt idx="581">
                  <c:v>38767</c:v>
                </c:pt>
                <c:pt idx="582">
                  <c:v>38768</c:v>
                </c:pt>
                <c:pt idx="583">
                  <c:v>38769</c:v>
                </c:pt>
                <c:pt idx="584">
                  <c:v>38770</c:v>
                </c:pt>
                <c:pt idx="585">
                  <c:v>38771</c:v>
                </c:pt>
                <c:pt idx="586">
                  <c:v>38772</c:v>
                </c:pt>
                <c:pt idx="587">
                  <c:v>38773</c:v>
                </c:pt>
                <c:pt idx="588">
                  <c:v>38774</c:v>
                </c:pt>
                <c:pt idx="589">
                  <c:v>38775</c:v>
                </c:pt>
                <c:pt idx="590">
                  <c:v>38776</c:v>
                </c:pt>
                <c:pt idx="591">
                  <c:v>38777</c:v>
                </c:pt>
                <c:pt idx="592">
                  <c:v>38778</c:v>
                </c:pt>
                <c:pt idx="593">
                  <c:v>38779</c:v>
                </c:pt>
                <c:pt idx="594">
                  <c:v>38780</c:v>
                </c:pt>
                <c:pt idx="595">
                  <c:v>38781</c:v>
                </c:pt>
                <c:pt idx="596">
                  <c:v>38782</c:v>
                </c:pt>
                <c:pt idx="597">
                  <c:v>38783</c:v>
                </c:pt>
                <c:pt idx="598">
                  <c:v>38784</c:v>
                </c:pt>
                <c:pt idx="599">
                  <c:v>38785</c:v>
                </c:pt>
                <c:pt idx="600">
                  <c:v>38786</c:v>
                </c:pt>
                <c:pt idx="601">
                  <c:v>38787</c:v>
                </c:pt>
                <c:pt idx="602">
                  <c:v>38788</c:v>
                </c:pt>
                <c:pt idx="603">
                  <c:v>38789</c:v>
                </c:pt>
                <c:pt idx="604">
                  <c:v>38790</c:v>
                </c:pt>
                <c:pt idx="605">
                  <c:v>38791</c:v>
                </c:pt>
                <c:pt idx="606">
                  <c:v>38792</c:v>
                </c:pt>
                <c:pt idx="607">
                  <c:v>38793</c:v>
                </c:pt>
                <c:pt idx="608">
                  <c:v>38794</c:v>
                </c:pt>
                <c:pt idx="609">
                  <c:v>38795</c:v>
                </c:pt>
                <c:pt idx="610">
                  <c:v>38796</c:v>
                </c:pt>
                <c:pt idx="611">
                  <c:v>38797</c:v>
                </c:pt>
                <c:pt idx="612">
                  <c:v>38798</c:v>
                </c:pt>
                <c:pt idx="613">
                  <c:v>38799</c:v>
                </c:pt>
                <c:pt idx="614">
                  <c:v>38800</c:v>
                </c:pt>
                <c:pt idx="615">
                  <c:v>38801</c:v>
                </c:pt>
                <c:pt idx="616">
                  <c:v>38802</c:v>
                </c:pt>
                <c:pt idx="617">
                  <c:v>38803</c:v>
                </c:pt>
                <c:pt idx="618">
                  <c:v>38804</c:v>
                </c:pt>
                <c:pt idx="619">
                  <c:v>38805</c:v>
                </c:pt>
                <c:pt idx="620">
                  <c:v>38806</c:v>
                </c:pt>
                <c:pt idx="621">
                  <c:v>38807</c:v>
                </c:pt>
                <c:pt idx="622">
                  <c:v>38808</c:v>
                </c:pt>
                <c:pt idx="623">
                  <c:v>38809</c:v>
                </c:pt>
                <c:pt idx="624">
                  <c:v>38810</c:v>
                </c:pt>
                <c:pt idx="625">
                  <c:v>38811</c:v>
                </c:pt>
                <c:pt idx="626">
                  <c:v>38812</c:v>
                </c:pt>
                <c:pt idx="627">
                  <c:v>38813</c:v>
                </c:pt>
                <c:pt idx="628">
                  <c:v>38814</c:v>
                </c:pt>
                <c:pt idx="629">
                  <c:v>38815</c:v>
                </c:pt>
                <c:pt idx="630">
                  <c:v>38816</c:v>
                </c:pt>
                <c:pt idx="631">
                  <c:v>38817</c:v>
                </c:pt>
                <c:pt idx="632">
                  <c:v>38818</c:v>
                </c:pt>
                <c:pt idx="633">
                  <c:v>38819</c:v>
                </c:pt>
                <c:pt idx="634">
                  <c:v>38820</c:v>
                </c:pt>
                <c:pt idx="635">
                  <c:v>38821</c:v>
                </c:pt>
                <c:pt idx="636">
                  <c:v>38822</c:v>
                </c:pt>
                <c:pt idx="637">
                  <c:v>38823</c:v>
                </c:pt>
                <c:pt idx="638">
                  <c:v>38824</c:v>
                </c:pt>
                <c:pt idx="639">
                  <c:v>38825</c:v>
                </c:pt>
                <c:pt idx="640">
                  <c:v>38826</c:v>
                </c:pt>
                <c:pt idx="641">
                  <c:v>38827</c:v>
                </c:pt>
                <c:pt idx="642">
                  <c:v>38828</c:v>
                </c:pt>
                <c:pt idx="643">
                  <c:v>38829</c:v>
                </c:pt>
                <c:pt idx="644">
                  <c:v>38830</c:v>
                </c:pt>
                <c:pt idx="645">
                  <c:v>38831</c:v>
                </c:pt>
                <c:pt idx="646">
                  <c:v>38832</c:v>
                </c:pt>
                <c:pt idx="647">
                  <c:v>38833</c:v>
                </c:pt>
                <c:pt idx="648">
                  <c:v>38834</c:v>
                </c:pt>
                <c:pt idx="649">
                  <c:v>38835</c:v>
                </c:pt>
                <c:pt idx="650">
                  <c:v>38836</c:v>
                </c:pt>
                <c:pt idx="651">
                  <c:v>38837</c:v>
                </c:pt>
                <c:pt idx="652">
                  <c:v>38838</c:v>
                </c:pt>
                <c:pt idx="653">
                  <c:v>38839</c:v>
                </c:pt>
                <c:pt idx="654">
                  <c:v>38840</c:v>
                </c:pt>
                <c:pt idx="655">
                  <c:v>38841</c:v>
                </c:pt>
                <c:pt idx="656">
                  <c:v>38842</c:v>
                </c:pt>
                <c:pt idx="657">
                  <c:v>38843</c:v>
                </c:pt>
                <c:pt idx="658">
                  <c:v>38844</c:v>
                </c:pt>
                <c:pt idx="659">
                  <c:v>38845</c:v>
                </c:pt>
                <c:pt idx="660">
                  <c:v>38846</c:v>
                </c:pt>
                <c:pt idx="661">
                  <c:v>38847</c:v>
                </c:pt>
                <c:pt idx="662">
                  <c:v>38848</c:v>
                </c:pt>
                <c:pt idx="663">
                  <c:v>38849</c:v>
                </c:pt>
                <c:pt idx="664">
                  <c:v>38850</c:v>
                </c:pt>
                <c:pt idx="665">
                  <c:v>38851</c:v>
                </c:pt>
                <c:pt idx="666">
                  <c:v>38852</c:v>
                </c:pt>
                <c:pt idx="667">
                  <c:v>38853</c:v>
                </c:pt>
                <c:pt idx="668">
                  <c:v>38854</c:v>
                </c:pt>
                <c:pt idx="669">
                  <c:v>38855</c:v>
                </c:pt>
                <c:pt idx="670">
                  <c:v>38856</c:v>
                </c:pt>
                <c:pt idx="671">
                  <c:v>38857</c:v>
                </c:pt>
                <c:pt idx="672">
                  <c:v>38858</c:v>
                </c:pt>
                <c:pt idx="673">
                  <c:v>38859</c:v>
                </c:pt>
                <c:pt idx="674">
                  <c:v>38860</c:v>
                </c:pt>
                <c:pt idx="675">
                  <c:v>38861</c:v>
                </c:pt>
                <c:pt idx="676">
                  <c:v>38862</c:v>
                </c:pt>
                <c:pt idx="677">
                  <c:v>38863</c:v>
                </c:pt>
                <c:pt idx="678">
                  <c:v>38864</c:v>
                </c:pt>
                <c:pt idx="679">
                  <c:v>38865</c:v>
                </c:pt>
                <c:pt idx="680">
                  <c:v>38866</c:v>
                </c:pt>
                <c:pt idx="681">
                  <c:v>38867</c:v>
                </c:pt>
                <c:pt idx="682">
                  <c:v>38868</c:v>
                </c:pt>
                <c:pt idx="683">
                  <c:v>38869</c:v>
                </c:pt>
                <c:pt idx="684">
                  <c:v>38870</c:v>
                </c:pt>
                <c:pt idx="685">
                  <c:v>38871</c:v>
                </c:pt>
                <c:pt idx="686">
                  <c:v>38872</c:v>
                </c:pt>
                <c:pt idx="687">
                  <c:v>38873</c:v>
                </c:pt>
                <c:pt idx="688">
                  <c:v>38874</c:v>
                </c:pt>
                <c:pt idx="689">
                  <c:v>38875</c:v>
                </c:pt>
                <c:pt idx="690">
                  <c:v>38876</c:v>
                </c:pt>
                <c:pt idx="691">
                  <c:v>38877</c:v>
                </c:pt>
                <c:pt idx="692">
                  <c:v>38878</c:v>
                </c:pt>
                <c:pt idx="693">
                  <c:v>38879</c:v>
                </c:pt>
                <c:pt idx="694">
                  <c:v>38880</c:v>
                </c:pt>
                <c:pt idx="695">
                  <c:v>38881</c:v>
                </c:pt>
                <c:pt idx="696">
                  <c:v>38882</c:v>
                </c:pt>
                <c:pt idx="697">
                  <c:v>38883</c:v>
                </c:pt>
                <c:pt idx="698">
                  <c:v>38884</c:v>
                </c:pt>
                <c:pt idx="699">
                  <c:v>38885</c:v>
                </c:pt>
                <c:pt idx="700">
                  <c:v>38886</c:v>
                </c:pt>
                <c:pt idx="701">
                  <c:v>38887</c:v>
                </c:pt>
                <c:pt idx="702">
                  <c:v>38888</c:v>
                </c:pt>
                <c:pt idx="703">
                  <c:v>38889</c:v>
                </c:pt>
                <c:pt idx="704">
                  <c:v>38890</c:v>
                </c:pt>
                <c:pt idx="705">
                  <c:v>38891</c:v>
                </c:pt>
                <c:pt idx="706">
                  <c:v>38892</c:v>
                </c:pt>
                <c:pt idx="707">
                  <c:v>38893</c:v>
                </c:pt>
                <c:pt idx="708">
                  <c:v>38894</c:v>
                </c:pt>
                <c:pt idx="709">
                  <c:v>38895</c:v>
                </c:pt>
                <c:pt idx="710">
                  <c:v>38896</c:v>
                </c:pt>
                <c:pt idx="711">
                  <c:v>38897</c:v>
                </c:pt>
                <c:pt idx="712">
                  <c:v>38898</c:v>
                </c:pt>
                <c:pt idx="713">
                  <c:v>38899</c:v>
                </c:pt>
                <c:pt idx="714">
                  <c:v>38900</c:v>
                </c:pt>
                <c:pt idx="715">
                  <c:v>38901</c:v>
                </c:pt>
                <c:pt idx="716">
                  <c:v>38902</c:v>
                </c:pt>
                <c:pt idx="717">
                  <c:v>38903</c:v>
                </c:pt>
                <c:pt idx="718">
                  <c:v>38904</c:v>
                </c:pt>
                <c:pt idx="719">
                  <c:v>38905</c:v>
                </c:pt>
                <c:pt idx="720">
                  <c:v>38906</c:v>
                </c:pt>
                <c:pt idx="721">
                  <c:v>38907</c:v>
                </c:pt>
                <c:pt idx="722">
                  <c:v>38908</c:v>
                </c:pt>
                <c:pt idx="723">
                  <c:v>38909</c:v>
                </c:pt>
                <c:pt idx="724">
                  <c:v>38910</c:v>
                </c:pt>
                <c:pt idx="725">
                  <c:v>38911</c:v>
                </c:pt>
                <c:pt idx="726">
                  <c:v>38912</c:v>
                </c:pt>
                <c:pt idx="727">
                  <c:v>38913</c:v>
                </c:pt>
                <c:pt idx="728">
                  <c:v>38914</c:v>
                </c:pt>
                <c:pt idx="729">
                  <c:v>38915</c:v>
                </c:pt>
                <c:pt idx="730">
                  <c:v>38916</c:v>
                </c:pt>
                <c:pt idx="731">
                  <c:v>38917</c:v>
                </c:pt>
                <c:pt idx="732">
                  <c:v>38918</c:v>
                </c:pt>
                <c:pt idx="733">
                  <c:v>38919</c:v>
                </c:pt>
                <c:pt idx="734">
                  <c:v>38920</c:v>
                </c:pt>
                <c:pt idx="735">
                  <c:v>38921</c:v>
                </c:pt>
                <c:pt idx="736">
                  <c:v>38922</c:v>
                </c:pt>
                <c:pt idx="737">
                  <c:v>38923</c:v>
                </c:pt>
                <c:pt idx="738">
                  <c:v>38924</c:v>
                </c:pt>
                <c:pt idx="739">
                  <c:v>38925</c:v>
                </c:pt>
                <c:pt idx="740">
                  <c:v>38926</c:v>
                </c:pt>
                <c:pt idx="741">
                  <c:v>38927</c:v>
                </c:pt>
                <c:pt idx="742">
                  <c:v>38928</c:v>
                </c:pt>
                <c:pt idx="743">
                  <c:v>38929</c:v>
                </c:pt>
                <c:pt idx="744">
                  <c:v>38930</c:v>
                </c:pt>
                <c:pt idx="745">
                  <c:v>38931</c:v>
                </c:pt>
                <c:pt idx="746">
                  <c:v>38932</c:v>
                </c:pt>
                <c:pt idx="747">
                  <c:v>38933</c:v>
                </c:pt>
                <c:pt idx="748">
                  <c:v>38934</c:v>
                </c:pt>
                <c:pt idx="749">
                  <c:v>38935</c:v>
                </c:pt>
                <c:pt idx="750">
                  <c:v>38936</c:v>
                </c:pt>
                <c:pt idx="751">
                  <c:v>38937</c:v>
                </c:pt>
                <c:pt idx="752">
                  <c:v>38938</c:v>
                </c:pt>
                <c:pt idx="753">
                  <c:v>38939</c:v>
                </c:pt>
                <c:pt idx="754">
                  <c:v>38940</c:v>
                </c:pt>
                <c:pt idx="755">
                  <c:v>38941</c:v>
                </c:pt>
                <c:pt idx="756">
                  <c:v>38942</c:v>
                </c:pt>
                <c:pt idx="757">
                  <c:v>38943</c:v>
                </c:pt>
                <c:pt idx="758">
                  <c:v>38944</c:v>
                </c:pt>
                <c:pt idx="759">
                  <c:v>38945</c:v>
                </c:pt>
                <c:pt idx="760">
                  <c:v>38946</c:v>
                </c:pt>
                <c:pt idx="761">
                  <c:v>38947</c:v>
                </c:pt>
                <c:pt idx="762">
                  <c:v>38948</c:v>
                </c:pt>
                <c:pt idx="763">
                  <c:v>38949</c:v>
                </c:pt>
                <c:pt idx="764">
                  <c:v>38950</c:v>
                </c:pt>
                <c:pt idx="765">
                  <c:v>38951</c:v>
                </c:pt>
                <c:pt idx="766">
                  <c:v>38952</c:v>
                </c:pt>
                <c:pt idx="767">
                  <c:v>38953</c:v>
                </c:pt>
                <c:pt idx="768">
                  <c:v>38954</c:v>
                </c:pt>
                <c:pt idx="769">
                  <c:v>38955</c:v>
                </c:pt>
                <c:pt idx="770">
                  <c:v>38956</c:v>
                </c:pt>
                <c:pt idx="771">
                  <c:v>38957</c:v>
                </c:pt>
                <c:pt idx="772">
                  <c:v>38958</c:v>
                </c:pt>
                <c:pt idx="773">
                  <c:v>38959</c:v>
                </c:pt>
                <c:pt idx="774">
                  <c:v>38960</c:v>
                </c:pt>
                <c:pt idx="775">
                  <c:v>38961</c:v>
                </c:pt>
                <c:pt idx="776">
                  <c:v>38962</c:v>
                </c:pt>
                <c:pt idx="777">
                  <c:v>38963</c:v>
                </c:pt>
                <c:pt idx="778">
                  <c:v>38964</c:v>
                </c:pt>
                <c:pt idx="779">
                  <c:v>38965</c:v>
                </c:pt>
                <c:pt idx="780">
                  <c:v>38966</c:v>
                </c:pt>
                <c:pt idx="781">
                  <c:v>38967</c:v>
                </c:pt>
                <c:pt idx="782">
                  <c:v>38968</c:v>
                </c:pt>
                <c:pt idx="783">
                  <c:v>38969</c:v>
                </c:pt>
                <c:pt idx="784">
                  <c:v>38970</c:v>
                </c:pt>
                <c:pt idx="785">
                  <c:v>38971</c:v>
                </c:pt>
                <c:pt idx="786">
                  <c:v>38972</c:v>
                </c:pt>
                <c:pt idx="787">
                  <c:v>38973</c:v>
                </c:pt>
                <c:pt idx="788">
                  <c:v>38974</c:v>
                </c:pt>
                <c:pt idx="789">
                  <c:v>38975</c:v>
                </c:pt>
                <c:pt idx="790">
                  <c:v>38976</c:v>
                </c:pt>
                <c:pt idx="791">
                  <c:v>38977</c:v>
                </c:pt>
                <c:pt idx="792">
                  <c:v>38978</c:v>
                </c:pt>
                <c:pt idx="793">
                  <c:v>38979</c:v>
                </c:pt>
                <c:pt idx="794">
                  <c:v>38980</c:v>
                </c:pt>
                <c:pt idx="795">
                  <c:v>38981</c:v>
                </c:pt>
                <c:pt idx="796">
                  <c:v>38982</c:v>
                </c:pt>
                <c:pt idx="797">
                  <c:v>38983</c:v>
                </c:pt>
                <c:pt idx="798">
                  <c:v>38984</c:v>
                </c:pt>
                <c:pt idx="799">
                  <c:v>38985</c:v>
                </c:pt>
                <c:pt idx="800">
                  <c:v>38986</c:v>
                </c:pt>
                <c:pt idx="801">
                  <c:v>38987</c:v>
                </c:pt>
                <c:pt idx="802">
                  <c:v>38988</c:v>
                </c:pt>
                <c:pt idx="803">
                  <c:v>38989</c:v>
                </c:pt>
                <c:pt idx="804">
                  <c:v>38990</c:v>
                </c:pt>
                <c:pt idx="805">
                  <c:v>38991</c:v>
                </c:pt>
                <c:pt idx="806">
                  <c:v>38992</c:v>
                </c:pt>
                <c:pt idx="807">
                  <c:v>38993</c:v>
                </c:pt>
                <c:pt idx="808">
                  <c:v>38994</c:v>
                </c:pt>
                <c:pt idx="809">
                  <c:v>38995</c:v>
                </c:pt>
                <c:pt idx="810">
                  <c:v>38996</c:v>
                </c:pt>
                <c:pt idx="811">
                  <c:v>38997</c:v>
                </c:pt>
                <c:pt idx="812">
                  <c:v>38998</c:v>
                </c:pt>
                <c:pt idx="813">
                  <c:v>38999</c:v>
                </c:pt>
                <c:pt idx="814">
                  <c:v>39000</c:v>
                </c:pt>
                <c:pt idx="815">
                  <c:v>39001</c:v>
                </c:pt>
                <c:pt idx="816">
                  <c:v>39002</c:v>
                </c:pt>
                <c:pt idx="817">
                  <c:v>39003</c:v>
                </c:pt>
                <c:pt idx="818">
                  <c:v>39004</c:v>
                </c:pt>
                <c:pt idx="819">
                  <c:v>39005</c:v>
                </c:pt>
                <c:pt idx="820">
                  <c:v>39006</c:v>
                </c:pt>
                <c:pt idx="821">
                  <c:v>39007</c:v>
                </c:pt>
                <c:pt idx="822">
                  <c:v>39008</c:v>
                </c:pt>
                <c:pt idx="823">
                  <c:v>39009</c:v>
                </c:pt>
                <c:pt idx="824">
                  <c:v>39010</c:v>
                </c:pt>
                <c:pt idx="825">
                  <c:v>39011</c:v>
                </c:pt>
                <c:pt idx="826">
                  <c:v>39012</c:v>
                </c:pt>
                <c:pt idx="827">
                  <c:v>39013</c:v>
                </c:pt>
                <c:pt idx="828">
                  <c:v>39014</c:v>
                </c:pt>
                <c:pt idx="829">
                  <c:v>39015</c:v>
                </c:pt>
                <c:pt idx="830">
                  <c:v>39016</c:v>
                </c:pt>
                <c:pt idx="831">
                  <c:v>39017</c:v>
                </c:pt>
                <c:pt idx="832">
                  <c:v>39018</c:v>
                </c:pt>
                <c:pt idx="833">
                  <c:v>39019</c:v>
                </c:pt>
                <c:pt idx="834">
                  <c:v>39020</c:v>
                </c:pt>
                <c:pt idx="835">
                  <c:v>39021</c:v>
                </c:pt>
                <c:pt idx="836">
                  <c:v>39022</c:v>
                </c:pt>
                <c:pt idx="837">
                  <c:v>39023</c:v>
                </c:pt>
                <c:pt idx="838">
                  <c:v>39024</c:v>
                </c:pt>
                <c:pt idx="839">
                  <c:v>39025</c:v>
                </c:pt>
                <c:pt idx="840">
                  <c:v>39026</c:v>
                </c:pt>
                <c:pt idx="841">
                  <c:v>39027</c:v>
                </c:pt>
                <c:pt idx="842">
                  <c:v>39028</c:v>
                </c:pt>
                <c:pt idx="843">
                  <c:v>39029</c:v>
                </c:pt>
                <c:pt idx="844">
                  <c:v>39030</c:v>
                </c:pt>
                <c:pt idx="845">
                  <c:v>39031</c:v>
                </c:pt>
                <c:pt idx="846">
                  <c:v>39032</c:v>
                </c:pt>
                <c:pt idx="847">
                  <c:v>39033</c:v>
                </c:pt>
                <c:pt idx="848">
                  <c:v>39034</c:v>
                </c:pt>
                <c:pt idx="849">
                  <c:v>39035</c:v>
                </c:pt>
                <c:pt idx="850">
                  <c:v>39036</c:v>
                </c:pt>
                <c:pt idx="851">
                  <c:v>39037</c:v>
                </c:pt>
                <c:pt idx="852">
                  <c:v>39038</c:v>
                </c:pt>
                <c:pt idx="853">
                  <c:v>39039</c:v>
                </c:pt>
                <c:pt idx="854">
                  <c:v>39040</c:v>
                </c:pt>
                <c:pt idx="855">
                  <c:v>39041</c:v>
                </c:pt>
                <c:pt idx="856">
                  <c:v>39042</c:v>
                </c:pt>
                <c:pt idx="857">
                  <c:v>39043</c:v>
                </c:pt>
                <c:pt idx="858">
                  <c:v>39044</c:v>
                </c:pt>
                <c:pt idx="859">
                  <c:v>39045</c:v>
                </c:pt>
                <c:pt idx="860">
                  <c:v>39046</c:v>
                </c:pt>
                <c:pt idx="861">
                  <c:v>39047</c:v>
                </c:pt>
                <c:pt idx="862">
                  <c:v>39048</c:v>
                </c:pt>
                <c:pt idx="863">
                  <c:v>39049</c:v>
                </c:pt>
                <c:pt idx="864">
                  <c:v>39050</c:v>
                </c:pt>
                <c:pt idx="865">
                  <c:v>39051</c:v>
                </c:pt>
                <c:pt idx="866">
                  <c:v>39052</c:v>
                </c:pt>
                <c:pt idx="867">
                  <c:v>39053</c:v>
                </c:pt>
                <c:pt idx="868">
                  <c:v>39054</c:v>
                </c:pt>
                <c:pt idx="869">
                  <c:v>39055</c:v>
                </c:pt>
                <c:pt idx="870">
                  <c:v>39056</c:v>
                </c:pt>
                <c:pt idx="871">
                  <c:v>39057</c:v>
                </c:pt>
                <c:pt idx="872">
                  <c:v>39058</c:v>
                </c:pt>
                <c:pt idx="873">
                  <c:v>39059</c:v>
                </c:pt>
                <c:pt idx="874">
                  <c:v>39060</c:v>
                </c:pt>
                <c:pt idx="875">
                  <c:v>39061</c:v>
                </c:pt>
                <c:pt idx="876">
                  <c:v>39062</c:v>
                </c:pt>
                <c:pt idx="877">
                  <c:v>39063</c:v>
                </c:pt>
                <c:pt idx="878">
                  <c:v>39064</c:v>
                </c:pt>
                <c:pt idx="879">
                  <c:v>39065</c:v>
                </c:pt>
                <c:pt idx="880">
                  <c:v>39066</c:v>
                </c:pt>
                <c:pt idx="881">
                  <c:v>39067</c:v>
                </c:pt>
                <c:pt idx="882">
                  <c:v>39068</c:v>
                </c:pt>
                <c:pt idx="883">
                  <c:v>39069</c:v>
                </c:pt>
                <c:pt idx="884">
                  <c:v>39070</c:v>
                </c:pt>
                <c:pt idx="885">
                  <c:v>39071</c:v>
                </c:pt>
                <c:pt idx="886">
                  <c:v>39072</c:v>
                </c:pt>
                <c:pt idx="887">
                  <c:v>39073</c:v>
                </c:pt>
                <c:pt idx="888">
                  <c:v>39074</c:v>
                </c:pt>
                <c:pt idx="889">
                  <c:v>39075</c:v>
                </c:pt>
                <c:pt idx="890">
                  <c:v>39076</c:v>
                </c:pt>
                <c:pt idx="891">
                  <c:v>39077</c:v>
                </c:pt>
                <c:pt idx="892">
                  <c:v>39078</c:v>
                </c:pt>
                <c:pt idx="893">
                  <c:v>39079</c:v>
                </c:pt>
                <c:pt idx="894">
                  <c:v>39080</c:v>
                </c:pt>
                <c:pt idx="895">
                  <c:v>39081</c:v>
                </c:pt>
                <c:pt idx="896">
                  <c:v>39082</c:v>
                </c:pt>
                <c:pt idx="897">
                  <c:v>39083</c:v>
                </c:pt>
                <c:pt idx="898">
                  <c:v>39084</c:v>
                </c:pt>
                <c:pt idx="899">
                  <c:v>39085</c:v>
                </c:pt>
                <c:pt idx="900">
                  <c:v>39086</c:v>
                </c:pt>
                <c:pt idx="901">
                  <c:v>39087</c:v>
                </c:pt>
                <c:pt idx="902">
                  <c:v>39088</c:v>
                </c:pt>
                <c:pt idx="903">
                  <c:v>39089</c:v>
                </c:pt>
                <c:pt idx="904">
                  <c:v>39090</c:v>
                </c:pt>
                <c:pt idx="905">
                  <c:v>39091</c:v>
                </c:pt>
                <c:pt idx="906">
                  <c:v>39092</c:v>
                </c:pt>
                <c:pt idx="907">
                  <c:v>39093</c:v>
                </c:pt>
                <c:pt idx="908">
                  <c:v>39094</c:v>
                </c:pt>
                <c:pt idx="909">
                  <c:v>39095</c:v>
                </c:pt>
                <c:pt idx="910">
                  <c:v>39096</c:v>
                </c:pt>
                <c:pt idx="911">
                  <c:v>39097</c:v>
                </c:pt>
                <c:pt idx="912">
                  <c:v>39098</c:v>
                </c:pt>
                <c:pt idx="913">
                  <c:v>39099</c:v>
                </c:pt>
                <c:pt idx="914">
                  <c:v>39100</c:v>
                </c:pt>
                <c:pt idx="915">
                  <c:v>39101</c:v>
                </c:pt>
                <c:pt idx="916">
                  <c:v>39102</c:v>
                </c:pt>
                <c:pt idx="917">
                  <c:v>39103</c:v>
                </c:pt>
                <c:pt idx="918">
                  <c:v>39104</c:v>
                </c:pt>
                <c:pt idx="919">
                  <c:v>39105</c:v>
                </c:pt>
                <c:pt idx="920">
                  <c:v>39106</c:v>
                </c:pt>
                <c:pt idx="921">
                  <c:v>39107</c:v>
                </c:pt>
                <c:pt idx="922">
                  <c:v>39108</c:v>
                </c:pt>
                <c:pt idx="923">
                  <c:v>39109</c:v>
                </c:pt>
                <c:pt idx="924">
                  <c:v>39110</c:v>
                </c:pt>
                <c:pt idx="925">
                  <c:v>39111</c:v>
                </c:pt>
                <c:pt idx="926">
                  <c:v>39112</c:v>
                </c:pt>
                <c:pt idx="927">
                  <c:v>39113</c:v>
                </c:pt>
                <c:pt idx="928">
                  <c:v>39114</c:v>
                </c:pt>
                <c:pt idx="929">
                  <c:v>39115</c:v>
                </c:pt>
                <c:pt idx="930">
                  <c:v>39116</c:v>
                </c:pt>
                <c:pt idx="931">
                  <c:v>39117</c:v>
                </c:pt>
                <c:pt idx="932">
                  <c:v>39118</c:v>
                </c:pt>
                <c:pt idx="933">
                  <c:v>39119</c:v>
                </c:pt>
                <c:pt idx="934">
                  <c:v>39120</c:v>
                </c:pt>
                <c:pt idx="935">
                  <c:v>39121</c:v>
                </c:pt>
                <c:pt idx="936">
                  <c:v>39122</c:v>
                </c:pt>
                <c:pt idx="937">
                  <c:v>39123</c:v>
                </c:pt>
                <c:pt idx="938">
                  <c:v>39124</c:v>
                </c:pt>
                <c:pt idx="939">
                  <c:v>39125</c:v>
                </c:pt>
                <c:pt idx="940">
                  <c:v>39126</c:v>
                </c:pt>
                <c:pt idx="941">
                  <c:v>39127</c:v>
                </c:pt>
                <c:pt idx="942">
                  <c:v>39128</c:v>
                </c:pt>
                <c:pt idx="943">
                  <c:v>39129</c:v>
                </c:pt>
                <c:pt idx="944">
                  <c:v>39130</c:v>
                </c:pt>
                <c:pt idx="945">
                  <c:v>39131</c:v>
                </c:pt>
                <c:pt idx="946">
                  <c:v>39132</c:v>
                </c:pt>
                <c:pt idx="947">
                  <c:v>39133</c:v>
                </c:pt>
                <c:pt idx="948">
                  <c:v>39134</c:v>
                </c:pt>
                <c:pt idx="949">
                  <c:v>39135</c:v>
                </c:pt>
                <c:pt idx="950">
                  <c:v>39136</c:v>
                </c:pt>
                <c:pt idx="951">
                  <c:v>39137</c:v>
                </c:pt>
                <c:pt idx="952">
                  <c:v>39138</c:v>
                </c:pt>
                <c:pt idx="953">
                  <c:v>39139</c:v>
                </c:pt>
                <c:pt idx="954">
                  <c:v>39140</c:v>
                </c:pt>
                <c:pt idx="955">
                  <c:v>39141</c:v>
                </c:pt>
                <c:pt idx="956">
                  <c:v>39142</c:v>
                </c:pt>
                <c:pt idx="957">
                  <c:v>39143</c:v>
                </c:pt>
                <c:pt idx="958">
                  <c:v>39144</c:v>
                </c:pt>
                <c:pt idx="959">
                  <c:v>39145</c:v>
                </c:pt>
                <c:pt idx="960">
                  <c:v>39146</c:v>
                </c:pt>
                <c:pt idx="961">
                  <c:v>39147</c:v>
                </c:pt>
                <c:pt idx="962">
                  <c:v>39148</c:v>
                </c:pt>
                <c:pt idx="963">
                  <c:v>39149</c:v>
                </c:pt>
                <c:pt idx="964">
                  <c:v>39150</c:v>
                </c:pt>
                <c:pt idx="965">
                  <c:v>39151</c:v>
                </c:pt>
                <c:pt idx="966">
                  <c:v>39152</c:v>
                </c:pt>
                <c:pt idx="967">
                  <c:v>39153</c:v>
                </c:pt>
                <c:pt idx="968">
                  <c:v>39154</c:v>
                </c:pt>
                <c:pt idx="969">
                  <c:v>39155</c:v>
                </c:pt>
                <c:pt idx="970">
                  <c:v>39156</c:v>
                </c:pt>
                <c:pt idx="971">
                  <c:v>39157</c:v>
                </c:pt>
                <c:pt idx="972">
                  <c:v>39158</c:v>
                </c:pt>
                <c:pt idx="973">
                  <c:v>39159</c:v>
                </c:pt>
                <c:pt idx="974">
                  <c:v>39160</c:v>
                </c:pt>
                <c:pt idx="975">
                  <c:v>39161</c:v>
                </c:pt>
                <c:pt idx="976">
                  <c:v>39162</c:v>
                </c:pt>
                <c:pt idx="977">
                  <c:v>39163</c:v>
                </c:pt>
                <c:pt idx="978">
                  <c:v>39164</c:v>
                </c:pt>
                <c:pt idx="979">
                  <c:v>39165</c:v>
                </c:pt>
                <c:pt idx="980">
                  <c:v>39166</c:v>
                </c:pt>
                <c:pt idx="981">
                  <c:v>39167</c:v>
                </c:pt>
                <c:pt idx="982">
                  <c:v>39168</c:v>
                </c:pt>
                <c:pt idx="983">
                  <c:v>39169</c:v>
                </c:pt>
                <c:pt idx="984">
                  <c:v>39170</c:v>
                </c:pt>
                <c:pt idx="985">
                  <c:v>39171</c:v>
                </c:pt>
                <c:pt idx="986">
                  <c:v>39172</c:v>
                </c:pt>
                <c:pt idx="987">
                  <c:v>39173</c:v>
                </c:pt>
                <c:pt idx="988">
                  <c:v>39174</c:v>
                </c:pt>
                <c:pt idx="989">
                  <c:v>39175</c:v>
                </c:pt>
                <c:pt idx="990">
                  <c:v>39176</c:v>
                </c:pt>
                <c:pt idx="991">
                  <c:v>39177</c:v>
                </c:pt>
                <c:pt idx="992">
                  <c:v>39178</c:v>
                </c:pt>
                <c:pt idx="993">
                  <c:v>39179</c:v>
                </c:pt>
                <c:pt idx="994">
                  <c:v>39180</c:v>
                </c:pt>
                <c:pt idx="995">
                  <c:v>39181</c:v>
                </c:pt>
                <c:pt idx="996">
                  <c:v>39182</c:v>
                </c:pt>
                <c:pt idx="997">
                  <c:v>39183</c:v>
                </c:pt>
                <c:pt idx="998">
                  <c:v>39184</c:v>
                </c:pt>
                <c:pt idx="999">
                  <c:v>39185</c:v>
                </c:pt>
                <c:pt idx="1000">
                  <c:v>39186</c:v>
                </c:pt>
                <c:pt idx="1001">
                  <c:v>39187</c:v>
                </c:pt>
                <c:pt idx="1002">
                  <c:v>39188</c:v>
                </c:pt>
                <c:pt idx="1003">
                  <c:v>39189</c:v>
                </c:pt>
                <c:pt idx="1004">
                  <c:v>39190</c:v>
                </c:pt>
                <c:pt idx="1005">
                  <c:v>39191</c:v>
                </c:pt>
                <c:pt idx="1006">
                  <c:v>39192</c:v>
                </c:pt>
                <c:pt idx="1007">
                  <c:v>39193</c:v>
                </c:pt>
                <c:pt idx="1008">
                  <c:v>39194</c:v>
                </c:pt>
                <c:pt idx="1009">
                  <c:v>39195</c:v>
                </c:pt>
                <c:pt idx="1010">
                  <c:v>39196</c:v>
                </c:pt>
                <c:pt idx="1011">
                  <c:v>39197</c:v>
                </c:pt>
                <c:pt idx="1012">
                  <c:v>39198</c:v>
                </c:pt>
                <c:pt idx="1013">
                  <c:v>39199</c:v>
                </c:pt>
                <c:pt idx="1014">
                  <c:v>39200</c:v>
                </c:pt>
                <c:pt idx="1015">
                  <c:v>39201</c:v>
                </c:pt>
                <c:pt idx="1016">
                  <c:v>39202</c:v>
                </c:pt>
                <c:pt idx="1017">
                  <c:v>39203</c:v>
                </c:pt>
                <c:pt idx="1018">
                  <c:v>39204</c:v>
                </c:pt>
                <c:pt idx="1019">
                  <c:v>39205</c:v>
                </c:pt>
                <c:pt idx="1020">
                  <c:v>39206</c:v>
                </c:pt>
                <c:pt idx="1021">
                  <c:v>39207</c:v>
                </c:pt>
                <c:pt idx="1022">
                  <c:v>39208</c:v>
                </c:pt>
                <c:pt idx="1023">
                  <c:v>39209</c:v>
                </c:pt>
                <c:pt idx="1024">
                  <c:v>39210</c:v>
                </c:pt>
                <c:pt idx="1025">
                  <c:v>39211</c:v>
                </c:pt>
                <c:pt idx="1026">
                  <c:v>39212</c:v>
                </c:pt>
                <c:pt idx="1027">
                  <c:v>39213</c:v>
                </c:pt>
                <c:pt idx="1028">
                  <c:v>39214</c:v>
                </c:pt>
                <c:pt idx="1029">
                  <c:v>39215</c:v>
                </c:pt>
                <c:pt idx="1030">
                  <c:v>39216</c:v>
                </c:pt>
                <c:pt idx="1031">
                  <c:v>39217</c:v>
                </c:pt>
                <c:pt idx="1032">
                  <c:v>39218</c:v>
                </c:pt>
                <c:pt idx="1033">
                  <c:v>39219</c:v>
                </c:pt>
                <c:pt idx="1034">
                  <c:v>39220</c:v>
                </c:pt>
                <c:pt idx="1035">
                  <c:v>39221</c:v>
                </c:pt>
                <c:pt idx="1036">
                  <c:v>39222</c:v>
                </c:pt>
                <c:pt idx="1037">
                  <c:v>39223</c:v>
                </c:pt>
                <c:pt idx="1038">
                  <c:v>39224</c:v>
                </c:pt>
                <c:pt idx="1039">
                  <c:v>39225</c:v>
                </c:pt>
                <c:pt idx="1040">
                  <c:v>39226</c:v>
                </c:pt>
                <c:pt idx="1041">
                  <c:v>39227</c:v>
                </c:pt>
                <c:pt idx="1042">
                  <c:v>39228</c:v>
                </c:pt>
                <c:pt idx="1043">
                  <c:v>39229</c:v>
                </c:pt>
                <c:pt idx="1044">
                  <c:v>39230</c:v>
                </c:pt>
                <c:pt idx="1045">
                  <c:v>39231</c:v>
                </c:pt>
                <c:pt idx="1046">
                  <c:v>39232</c:v>
                </c:pt>
                <c:pt idx="1047">
                  <c:v>39233</c:v>
                </c:pt>
                <c:pt idx="1048">
                  <c:v>39234</c:v>
                </c:pt>
                <c:pt idx="1049">
                  <c:v>39235</c:v>
                </c:pt>
                <c:pt idx="1050">
                  <c:v>39236</c:v>
                </c:pt>
                <c:pt idx="1051">
                  <c:v>39237</c:v>
                </c:pt>
                <c:pt idx="1052">
                  <c:v>39238</c:v>
                </c:pt>
                <c:pt idx="1053">
                  <c:v>39239</c:v>
                </c:pt>
                <c:pt idx="1054">
                  <c:v>39240</c:v>
                </c:pt>
                <c:pt idx="1055">
                  <c:v>39241</c:v>
                </c:pt>
                <c:pt idx="1056">
                  <c:v>39242</c:v>
                </c:pt>
                <c:pt idx="1057">
                  <c:v>39243</c:v>
                </c:pt>
                <c:pt idx="1058">
                  <c:v>39244</c:v>
                </c:pt>
                <c:pt idx="1059">
                  <c:v>39245</c:v>
                </c:pt>
                <c:pt idx="1060">
                  <c:v>39246</c:v>
                </c:pt>
                <c:pt idx="1061">
                  <c:v>39247</c:v>
                </c:pt>
                <c:pt idx="1062">
                  <c:v>39248</c:v>
                </c:pt>
                <c:pt idx="1063">
                  <c:v>39249</c:v>
                </c:pt>
                <c:pt idx="1064">
                  <c:v>39250</c:v>
                </c:pt>
                <c:pt idx="1065">
                  <c:v>39251</c:v>
                </c:pt>
                <c:pt idx="1066">
                  <c:v>39252</c:v>
                </c:pt>
                <c:pt idx="1067">
                  <c:v>39253</c:v>
                </c:pt>
                <c:pt idx="1068">
                  <c:v>39254</c:v>
                </c:pt>
                <c:pt idx="1069">
                  <c:v>39255</c:v>
                </c:pt>
                <c:pt idx="1070">
                  <c:v>39256</c:v>
                </c:pt>
                <c:pt idx="1071">
                  <c:v>39257</c:v>
                </c:pt>
                <c:pt idx="1072">
                  <c:v>39258</c:v>
                </c:pt>
                <c:pt idx="1073">
                  <c:v>39259</c:v>
                </c:pt>
                <c:pt idx="1074">
                  <c:v>39260</c:v>
                </c:pt>
                <c:pt idx="1075">
                  <c:v>39261</c:v>
                </c:pt>
                <c:pt idx="1076">
                  <c:v>39262</c:v>
                </c:pt>
                <c:pt idx="1077">
                  <c:v>39263</c:v>
                </c:pt>
                <c:pt idx="1078">
                  <c:v>39264</c:v>
                </c:pt>
                <c:pt idx="1079">
                  <c:v>39265</c:v>
                </c:pt>
                <c:pt idx="1080">
                  <c:v>39266</c:v>
                </c:pt>
                <c:pt idx="1081">
                  <c:v>39267</c:v>
                </c:pt>
                <c:pt idx="1082">
                  <c:v>39268</c:v>
                </c:pt>
                <c:pt idx="1083">
                  <c:v>39269</c:v>
                </c:pt>
                <c:pt idx="1084">
                  <c:v>39270</c:v>
                </c:pt>
                <c:pt idx="1085">
                  <c:v>39271</c:v>
                </c:pt>
                <c:pt idx="1086">
                  <c:v>39272</c:v>
                </c:pt>
                <c:pt idx="1087">
                  <c:v>39273</c:v>
                </c:pt>
                <c:pt idx="1088">
                  <c:v>39274</c:v>
                </c:pt>
                <c:pt idx="1089">
                  <c:v>39275</c:v>
                </c:pt>
                <c:pt idx="1090">
                  <c:v>39276</c:v>
                </c:pt>
                <c:pt idx="1091">
                  <c:v>39277</c:v>
                </c:pt>
                <c:pt idx="1092">
                  <c:v>39278</c:v>
                </c:pt>
                <c:pt idx="1093">
                  <c:v>39279</c:v>
                </c:pt>
                <c:pt idx="1094">
                  <c:v>39280</c:v>
                </c:pt>
                <c:pt idx="1095">
                  <c:v>39281</c:v>
                </c:pt>
                <c:pt idx="1096">
                  <c:v>39282</c:v>
                </c:pt>
                <c:pt idx="1097">
                  <c:v>39283</c:v>
                </c:pt>
                <c:pt idx="1098">
                  <c:v>39284</c:v>
                </c:pt>
                <c:pt idx="1099">
                  <c:v>39285</c:v>
                </c:pt>
                <c:pt idx="1100">
                  <c:v>39286</c:v>
                </c:pt>
                <c:pt idx="1101">
                  <c:v>39287</c:v>
                </c:pt>
                <c:pt idx="1102">
                  <c:v>39288</c:v>
                </c:pt>
                <c:pt idx="1103">
                  <c:v>39289</c:v>
                </c:pt>
                <c:pt idx="1104">
                  <c:v>39290</c:v>
                </c:pt>
                <c:pt idx="1105">
                  <c:v>39291</c:v>
                </c:pt>
                <c:pt idx="1106">
                  <c:v>39292</c:v>
                </c:pt>
                <c:pt idx="1107">
                  <c:v>39293</c:v>
                </c:pt>
                <c:pt idx="1108">
                  <c:v>39294</c:v>
                </c:pt>
                <c:pt idx="1109">
                  <c:v>39295</c:v>
                </c:pt>
                <c:pt idx="1110">
                  <c:v>39296</c:v>
                </c:pt>
                <c:pt idx="1111">
                  <c:v>39297</c:v>
                </c:pt>
                <c:pt idx="1112">
                  <c:v>39298</c:v>
                </c:pt>
                <c:pt idx="1113">
                  <c:v>39299</c:v>
                </c:pt>
                <c:pt idx="1114">
                  <c:v>39300</c:v>
                </c:pt>
                <c:pt idx="1115">
                  <c:v>39301</c:v>
                </c:pt>
                <c:pt idx="1116">
                  <c:v>39302</c:v>
                </c:pt>
                <c:pt idx="1117">
                  <c:v>39303</c:v>
                </c:pt>
                <c:pt idx="1118">
                  <c:v>39304</c:v>
                </c:pt>
                <c:pt idx="1119">
                  <c:v>39305</c:v>
                </c:pt>
                <c:pt idx="1120">
                  <c:v>39306</c:v>
                </c:pt>
                <c:pt idx="1121">
                  <c:v>39307</c:v>
                </c:pt>
                <c:pt idx="1122">
                  <c:v>39308</c:v>
                </c:pt>
                <c:pt idx="1123">
                  <c:v>39309</c:v>
                </c:pt>
                <c:pt idx="1124">
                  <c:v>39310</c:v>
                </c:pt>
                <c:pt idx="1125">
                  <c:v>39311</c:v>
                </c:pt>
                <c:pt idx="1126">
                  <c:v>39312</c:v>
                </c:pt>
                <c:pt idx="1127">
                  <c:v>39313</c:v>
                </c:pt>
                <c:pt idx="1128">
                  <c:v>39314</c:v>
                </c:pt>
                <c:pt idx="1129">
                  <c:v>39315</c:v>
                </c:pt>
                <c:pt idx="1130">
                  <c:v>39316</c:v>
                </c:pt>
                <c:pt idx="1131">
                  <c:v>39317</c:v>
                </c:pt>
                <c:pt idx="1132">
                  <c:v>39318</c:v>
                </c:pt>
                <c:pt idx="1133">
                  <c:v>39319</c:v>
                </c:pt>
                <c:pt idx="1134">
                  <c:v>39320</c:v>
                </c:pt>
                <c:pt idx="1135">
                  <c:v>39321</c:v>
                </c:pt>
                <c:pt idx="1136">
                  <c:v>39322</c:v>
                </c:pt>
                <c:pt idx="1137">
                  <c:v>39323</c:v>
                </c:pt>
                <c:pt idx="1138">
                  <c:v>39324</c:v>
                </c:pt>
                <c:pt idx="1139">
                  <c:v>39325</c:v>
                </c:pt>
                <c:pt idx="1140">
                  <c:v>39326</c:v>
                </c:pt>
                <c:pt idx="1141">
                  <c:v>39327</c:v>
                </c:pt>
                <c:pt idx="1142">
                  <c:v>39328</c:v>
                </c:pt>
                <c:pt idx="1143">
                  <c:v>39329</c:v>
                </c:pt>
                <c:pt idx="1144">
                  <c:v>39330</c:v>
                </c:pt>
                <c:pt idx="1145">
                  <c:v>39331</c:v>
                </c:pt>
                <c:pt idx="1146">
                  <c:v>39332</c:v>
                </c:pt>
                <c:pt idx="1147">
                  <c:v>39333</c:v>
                </c:pt>
                <c:pt idx="1148">
                  <c:v>39334</c:v>
                </c:pt>
                <c:pt idx="1149">
                  <c:v>39335</c:v>
                </c:pt>
                <c:pt idx="1150">
                  <c:v>39336</c:v>
                </c:pt>
                <c:pt idx="1151">
                  <c:v>39337</c:v>
                </c:pt>
                <c:pt idx="1152">
                  <c:v>39338</c:v>
                </c:pt>
                <c:pt idx="1153">
                  <c:v>39339</c:v>
                </c:pt>
                <c:pt idx="1154">
                  <c:v>39340</c:v>
                </c:pt>
                <c:pt idx="1155">
                  <c:v>39341</c:v>
                </c:pt>
                <c:pt idx="1156">
                  <c:v>39342</c:v>
                </c:pt>
                <c:pt idx="1157">
                  <c:v>39343</c:v>
                </c:pt>
                <c:pt idx="1158">
                  <c:v>39344</c:v>
                </c:pt>
                <c:pt idx="1159">
                  <c:v>39345</c:v>
                </c:pt>
                <c:pt idx="1160">
                  <c:v>39346</c:v>
                </c:pt>
                <c:pt idx="1161">
                  <c:v>39347</c:v>
                </c:pt>
                <c:pt idx="1162">
                  <c:v>39348</c:v>
                </c:pt>
                <c:pt idx="1163">
                  <c:v>39349</c:v>
                </c:pt>
                <c:pt idx="1164">
                  <c:v>39350</c:v>
                </c:pt>
                <c:pt idx="1165">
                  <c:v>39351</c:v>
                </c:pt>
                <c:pt idx="1166">
                  <c:v>39352</c:v>
                </c:pt>
                <c:pt idx="1167">
                  <c:v>39353</c:v>
                </c:pt>
                <c:pt idx="1168">
                  <c:v>39354</c:v>
                </c:pt>
                <c:pt idx="1169">
                  <c:v>39355</c:v>
                </c:pt>
                <c:pt idx="1170">
                  <c:v>39356</c:v>
                </c:pt>
                <c:pt idx="1171">
                  <c:v>39357</c:v>
                </c:pt>
                <c:pt idx="1172">
                  <c:v>39358</c:v>
                </c:pt>
                <c:pt idx="1173">
                  <c:v>39359</c:v>
                </c:pt>
                <c:pt idx="1174">
                  <c:v>39360</c:v>
                </c:pt>
                <c:pt idx="1175">
                  <c:v>39361</c:v>
                </c:pt>
                <c:pt idx="1176">
                  <c:v>39362</c:v>
                </c:pt>
                <c:pt idx="1177">
                  <c:v>39363</c:v>
                </c:pt>
                <c:pt idx="1178">
                  <c:v>39364</c:v>
                </c:pt>
                <c:pt idx="1179">
                  <c:v>39365</c:v>
                </c:pt>
                <c:pt idx="1180">
                  <c:v>39366</c:v>
                </c:pt>
                <c:pt idx="1181">
                  <c:v>39367</c:v>
                </c:pt>
                <c:pt idx="1182">
                  <c:v>39368</c:v>
                </c:pt>
                <c:pt idx="1183">
                  <c:v>39369</c:v>
                </c:pt>
                <c:pt idx="1184">
                  <c:v>39370</c:v>
                </c:pt>
                <c:pt idx="1185">
                  <c:v>39371</c:v>
                </c:pt>
                <c:pt idx="1186">
                  <c:v>39372</c:v>
                </c:pt>
                <c:pt idx="1187">
                  <c:v>39373</c:v>
                </c:pt>
                <c:pt idx="1188">
                  <c:v>39374</c:v>
                </c:pt>
                <c:pt idx="1189">
                  <c:v>39375</c:v>
                </c:pt>
                <c:pt idx="1190">
                  <c:v>39376</c:v>
                </c:pt>
                <c:pt idx="1191">
                  <c:v>39377</c:v>
                </c:pt>
                <c:pt idx="1192">
                  <c:v>39378</c:v>
                </c:pt>
                <c:pt idx="1193">
                  <c:v>39379</c:v>
                </c:pt>
                <c:pt idx="1194">
                  <c:v>39380</c:v>
                </c:pt>
                <c:pt idx="1195">
                  <c:v>39381</c:v>
                </c:pt>
                <c:pt idx="1196">
                  <c:v>39382</c:v>
                </c:pt>
                <c:pt idx="1197">
                  <c:v>39383</c:v>
                </c:pt>
                <c:pt idx="1198">
                  <c:v>39384</c:v>
                </c:pt>
                <c:pt idx="1199">
                  <c:v>39385</c:v>
                </c:pt>
                <c:pt idx="1200">
                  <c:v>39386</c:v>
                </c:pt>
                <c:pt idx="1201">
                  <c:v>39387</c:v>
                </c:pt>
                <c:pt idx="1202">
                  <c:v>39388</c:v>
                </c:pt>
                <c:pt idx="1203">
                  <c:v>39389</c:v>
                </c:pt>
                <c:pt idx="1204">
                  <c:v>39390</c:v>
                </c:pt>
                <c:pt idx="1205">
                  <c:v>39391</c:v>
                </c:pt>
                <c:pt idx="1206">
                  <c:v>39392</c:v>
                </c:pt>
                <c:pt idx="1207">
                  <c:v>39393</c:v>
                </c:pt>
                <c:pt idx="1208">
                  <c:v>39394</c:v>
                </c:pt>
                <c:pt idx="1209">
                  <c:v>39395</c:v>
                </c:pt>
                <c:pt idx="1210">
                  <c:v>39396</c:v>
                </c:pt>
                <c:pt idx="1211">
                  <c:v>39397</c:v>
                </c:pt>
                <c:pt idx="1212">
                  <c:v>39398</c:v>
                </c:pt>
                <c:pt idx="1213">
                  <c:v>39399</c:v>
                </c:pt>
                <c:pt idx="1214">
                  <c:v>39400</c:v>
                </c:pt>
                <c:pt idx="1215">
                  <c:v>39401</c:v>
                </c:pt>
                <c:pt idx="1216">
                  <c:v>39402</c:v>
                </c:pt>
                <c:pt idx="1217">
                  <c:v>39403</c:v>
                </c:pt>
                <c:pt idx="1218">
                  <c:v>39404</c:v>
                </c:pt>
                <c:pt idx="1219">
                  <c:v>39405</c:v>
                </c:pt>
                <c:pt idx="1220">
                  <c:v>39406</c:v>
                </c:pt>
                <c:pt idx="1221">
                  <c:v>39407</c:v>
                </c:pt>
                <c:pt idx="1222">
                  <c:v>39408</c:v>
                </c:pt>
                <c:pt idx="1223">
                  <c:v>39409</c:v>
                </c:pt>
                <c:pt idx="1224">
                  <c:v>39410</c:v>
                </c:pt>
                <c:pt idx="1225">
                  <c:v>39411</c:v>
                </c:pt>
                <c:pt idx="1226">
                  <c:v>39412</c:v>
                </c:pt>
                <c:pt idx="1227">
                  <c:v>39413</c:v>
                </c:pt>
                <c:pt idx="1228">
                  <c:v>39414</c:v>
                </c:pt>
                <c:pt idx="1229">
                  <c:v>39415</c:v>
                </c:pt>
                <c:pt idx="1230">
                  <c:v>39416</c:v>
                </c:pt>
                <c:pt idx="1231">
                  <c:v>39417</c:v>
                </c:pt>
                <c:pt idx="1232">
                  <c:v>39418</c:v>
                </c:pt>
                <c:pt idx="1233">
                  <c:v>39419</c:v>
                </c:pt>
                <c:pt idx="1234">
                  <c:v>39420</c:v>
                </c:pt>
                <c:pt idx="1235">
                  <c:v>39421</c:v>
                </c:pt>
                <c:pt idx="1236">
                  <c:v>39422</c:v>
                </c:pt>
                <c:pt idx="1237">
                  <c:v>39423</c:v>
                </c:pt>
                <c:pt idx="1238">
                  <c:v>39424</c:v>
                </c:pt>
                <c:pt idx="1239">
                  <c:v>39425</c:v>
                </c:pt>
                <c:pt idx="1240">
                  <c:v>39426</c:v>
                </c:pt>
                <c:pt idx="1241">
                  <c:v>39427</c:v>
                </c:pt>
                <c:pt idx="1242">
                  <c:v>39428</c:v>
                </c:pt>
                <c:pt idx="1243">
                  <c:v>39429</c:v>
                </c:pt>
                <c:pt idx="1244">
                  <c:v>39430</c:v>
                </c:pt>
                <c:pt idx="1245">
                  <c:v>39431</c:v>
                </c:pt>
                <c:pt idx="1246">
                  <c:v>39432</c:v>
                </c:pt>
                <c:pt idx="1247">
                  <c:v>39433</c:v>
                </c:pt>
                <c:pt idx="1248">
                  <c:v>39434</c:v>
                </c:pt>
                <c:pt idx="1249">
                  <c:v>39435</c:v>
                </c:pt>
                <c:pt idx="1250">
                  <c:v>39436</c:v>
                </c:pt>
                <c:pt idx="1251">
                  <c:v>39437</c:v>
                </c:pt>
                <c:pt idx="1252">
                  <c:v>39438</c:v>
                </c:pt>
                <c:pt idx="1253">
                  <c:v>39439</c:v>
                </c:pt>
                <c:pt idx="1254">
                  <c:v>39440</c:v>
                </c:pt>
                <c:pt idx="1255">
                  <c:v>39441</c:v>
                </c:pt>
                <c:pt idx="1256">
                  <c:v>39442</c:v>
                </c:pt>
                <c:pt idx="1257">
                  <c:v>39443</c:v>
                </c:pt>
                <c:pt idx="1258">
                  <c:v>39444</c:v>
                </c:pt>
                <c:pt idx="1259">
                  <c:v>39445</c:v>
                </c:pt>
                <c:pt idx="1260">
                  <c:v>39446</c:v>
                </c:pt>
                <c:pt idx="1261">
                  <c:v>39447</c:v>
                </c:pt>
                <c:pt idx="1262">
                  <c:v>39448</c:v>
                </c:pt>
                <c:pt idx="1263">
                  <c:v>39449</c:v>
                </c:pt>
                <c:pt idx="1264">
                  <c:v>39450</c:v>
                </c:pt>
                <c:pt idx="1265">
                  <c:v>39451</c:v>
                </c:pt>
                <c:pt idx="1266">
                  <c:v>39452</c:v>
                </c:pt>
                <c:pt idx="1267">
                  <c:v>39453</c:v>
                </c:pt>
                <c:pt idx="1268">
                  <c:v>39454</c:v>
                </c:pt>
                <c:pt idx="1269">
                  <c:v>39455</c:v>
                </c:pt>
                <c:pt idx="1270">
                  <c:v>39456</c:v>
                </c:pt>
                <c:pt idx="1271">
                  <c:v>39457</c:v>
                </c:pt>
                <c:pt idx="1272">
                  <c:v>39458</c:v>
                </c:pt>
                <c:pt idx="1273">
                  <c:v>39459</c:v>
                </c:pt>
                <c:pt idx="1274">
                  <c:v>39460</c:v>
                </c:pt>
                <c:pt idx="1275">
                  <c:v>39461</c:v>
                </c:pt>
                <c:pt idx="1276">
                  <c:v>39462</c:v>
                </c:pt>
                <c:pt idx="1277">
                  <c:v>39463</c:v>
                </c:pt>
                <c:pt idx="1278">
                  <c:v>39464</c:v>
                </c:pt>
                <c:pt idx="1279">
                  <c:v>39465</c:v>
                </c:pt>
                <c:pt idx="1280">
                  <c:v>39466</c:v>
                </c:pt>
                <c:pt idx="1281">
                  <c:v>39467</c:v>
                </c:pt>
                <c:pt idx="1282">
                  <c:v>39468</c:v>
                </c:pt>
                <c:pt idx="1283">
                  <c:v>39469</c:v>
                </c:pt>
                <c:pt idx="1284">
                  <c:v>39470</c:v>
                </c:pt>
                <c:pt idx="1285">
                  <c:v>39471</c:v>
                </c:pt>
                <c:pt idx="1286">
                  <c:v>39472</c:v>
                </c:pt>
                <c:pt idx="1287">
                  <c:v>39473</c:v>
                </c:pt>
                <c:pt idx="1288">
                  <c:v>39474</c:v>
                </c:pt>
                <c:pt idx="1289">
                  <c:v>39475</c:v>
                </c:pt>
                <c:pt idx="1290">
                  <c:v>39476</c:v>
                </c:pt>
                <c:pt idx="1291">
                  <c:v>39477</c:v>
                </c:pt>
                <c:pt idx="1292">
                  <c:v>39478</c:v>
                </c:pt>
                <c:pt idx="1293">
                  <c:v>39479</c:v>
                </c:pt>
                <c:pt idx="1294">
                  <c:v>39480</c:v>
                </c:pt>
                <c:pt idx="1295">
                  <c:v>39481</c:v>
                </c:pt>
                <c:pt idx="1296">
                  <c:v>39482</c:v>
                </c:pt>
                <c:pt idx="1297">
                  <c:v>39483</c:v>
                </c:pt>
                <c:pt idx="1298">
                  <c:v>39484</c:v>
                </c:pt>
                <c:pt idx="1299">
                  <c:v>39485</c:v>
                </c:pt>
                <c:pt idx="1300">
                  <c:v>39486</c:v>
                </c:pt>
                <c:pt idx="1301">
                  <c:v>39487</c:v>
                </c:pt>
                <c:pt idx="1302">
                  <c:v>39488</c:v>
                </c:pt>
                <c:pt idx="1303">
                  <c:v>39489</c:v>
                </c:pt>
                <c:pt idx="1304">
                  <c:v>39490</c:v>
                </c:pt>
                <c:pt idx="1305">
                  <c:v>39491</c:v>
                </c:pt>
                <c:pt idx="1306">
                  <c:v>39492</c:v>
                </c:pt>
                <c:pt idx="1307">
                  <c:v>39493</c:v>
                </c:pt>
                <c:pt idx="1308">
                  <c:v>39494</c:v>
                </c:pt>
                <c:pt idx="1309">
                  <c:v>39495</c:v>
                </c:pt>
                <c:pt idx="1310">
                  <c:v>39496</c:v>
                </c:pt>
                <c:pt idx="1311">
                  <c:v>39497</c:v>
                </c:pt>
                <c:pt idx="1312">
                  <c:v>39498</c:v>
                </c:pt>
                <c:pt idx="1313">
                  <c:v>39499</c:v>
                </c:pt>
                <c:pt idx="1314">
                  <c:v>39500</c:v>
                </c:pt>
                <c:pt idx="1315">
                  <c:v>39501</c:v>
                </c:pt>
                <c:pt idx="1316">
                  <c:v>39502</c:v>
                </c:pt>
                <c:pt idx="1317">
                  <c:v>39503</c:v>
                </c:pt>
                <c:pt idx="1318">
                  <c:v>39504</c:v>
                </c:pt>
                <c:pt idx="1319">
                  <c:v>39505</c:v>
                </c:pt>
                <c:pt idx="1320">
                  <c:v>39506</c:v>
                </c:pt>
                <c:pt idx="1321">
                  <c:v>39507</c:v>
                </c:pt>
                <c:pt idx="1322">
                  <c:v>39508</c:v>
                </c:pt>
                <c:pt idx="1323">
                  <c:v>39509</c:v>
                </c:pt>
                <c:pt idx="1324">
                  <c:v>39510</c:v>
                </c:pt>
                <c:pt idx="1325">
                  <c:v>39511</c:v>
                </c:pt>
                <c:pt idx="1326">
                  <c:v>39512</c:v>
                </c:pt>
                <c:pt idx="1327">
                  <c:v>39513</c:v>
                </c:pt>
                <c:pt idx="1328">
                  <c:v>39514</c:v>
                </c:pt>
                <c:pt idx="1329">
                  <c:v>39515</c:v>
                </c:pt>
                <c:pt idx="1330">
                  <c:v>39516</c:v>
                </c:pt>
                <c:pt idx="1331">
                  <c:v>39517</c:v>
                </c:pt>
                <c:pt idx="1332">
                  <c:v>39518</c:v>
                </c:pt>
                <c:pt idx="1333">
                  <c:v>39519</c:v>
                </c:pt>
                <c:pt idx="1334">
                  <c:v>39520</c:v>
                </c:pt>
                <c:pt idx="1335">
                  <c:v>39521</c:v>
                </c:pt>
                <c:pt idx="1336">
                  <c:v>39522</c:v>
                </c:pt>
                <c:pt idx="1337">
                  <c:v>39523</c:v>
                </c:pt>
                <c:pt idx="1338">
                  <c:v>39524</c:v>
                </c:pt>
                <c:pt idx="1339">
                  <c:v>39525</c:v>
                </c:pt>
                <c:pt idx="1340">
                  <c:v>39526</c:v>
                </c:pt>
                <c:pt idx="1341">
                  <c:v>39527</c:v>
                </c:pt>
                <c:pt idx="1342">
                  <c:v>39528</c:v>
                </c:pt>
                <c:pt idx="1343">
                  <c:v>39529</c:v>
                </c:pt>
                <c:pt idx="1344">
                  <c:v>39530</c:v>
                </c:pt>
                <c:pt idx="1345">
                  <c:v>39531</c:v>
                </c:pt>
                <c:pt idx="1346">
                  <c:v>39532</c:v>
                </c:pt>
                <c:pt idx="1347">
                  <c:v>39533</c:v>
                </c:pt>
                <c:pt idx="1348">
                  <c:v>39534</c:v>
                </c:pt>
                <c:pt idx="1349">
                  <c:v>39535</c:v>
                </c:pt>
                <c:pt idx="1350">
                  <c:v>39536</c:v>
                </c:pt>
                <c:pt idx="1351">
                  <c:v>39537</c:v>
                </c:pt>
                <c:pt idx="1352">
                  <c:v>39538</c:v>
                </c:pt>
                <c:pt idx="1353">
                  <c:v>39539</c:v>
                </c:pt>
                <c:pt idx="1354">
                  <c:v>39540</c:v>
                </c:pt>
                <c:pt idx="1355">
                  <c:v>39541</c:v>
                </c:pt>
                <c:pt idx="1356">
                  <c:v>39542</c:v>
                </c:pt>
                <c:pt idx="1357">
                  <c:v>39543</c:v>
                </c:pt>
                <c:pt idx="1358">
                  <c:v>39544</c:v>
                </c:pt>
                <c:pt idx="1359">
                  <c:v>39545</c:v>
                </c:pt>
                <c:pt idx="1360">
                  <c:v>39546</c:v>
                </c:pt>
                <c:pt idx="1361">
                  <c:v>39547</c:v>
                </c:pt>
                <c:pt idx="1362">
                  <c:v>39548</c:v>
                </c:pt>
                <c:pt idx="1363">
                  <c:v>39549</c:v>
                </c:pt>
                <c:pt idx="1364">
                  <c:v>39550</c:v>
                </c:pt>
                <c:pt idx="1365">
                  <c:v>39551</c:v>
                </c:pt>
                <c:pt idx="1366">
                  <c:v>39552</c:v>
                </c:pt>
                <c:pt idx="1367">
                  <c:v>39553</c:v>
                </c:pt>
                <c:pt idx="1368">
                  <c:v>39554</c:v>
                </c:pt>
                <c:pt idx="1369">
                  <c:v>39555</c:v>
                </c:pt>
                <c:pt idx="1370">
                  <c:v>39556</c:v>
                </c:pt>
                <c:pt idx="1371">
                  <c:v>39557</c:v>
                </c:pt>
                <c:pt idx="1372">
                  <c:v>39558</c:v>
                </c:pt>
                <c:pt idx="1373">
                  <c:v>39559</c:v>
                </c:pt>
                <c:pt idx="1374">
                  <c:v>39560</c:v>
                </c:pt>
                <c:pt idx="1375">
                  <c:v>39561</c:v>
                </c:pt>
                <c:pt idx="1376">
                  <c:v>39562</c:v>
                </c:pt>
                <c:pt idx="1377">
                  <c:v>39563</c:v>
                </c:pt>
                <c:pt idx="1378">
                  <c:v>39564</c:v>
                </c:pt>
                <c:pt idx="1379">
                  <c:v>39565</c:v>
                </c:pt>
                <c:pt idx="1380">
                  <c:v>39566</c:v>
                </c:pt>
                <c:pt idx="1381">
                  <c:v>39567</c:v>
                </c:pt>
                <c:pt idx="1382">
                  <c:v>39568</c:v>
                </c:pt>
                <c:pt idx="1383">
                  <c:v>39569</c:v>
                </c:pt>
                <c:pt idx="1384">
                  <c:v>39570</c:v>
                </c:pt>
                <c:pt idx="1385">
                  <c:v>39571</c:v>
                </c:pt>
                <c:pt idx="1386">
                  <c:v>39572</c:v>
                </c:pt>
                <c:pt idx="1387">
                  <c:v>39573</c:v>
                </c:pt>
                <c:pt idx="1388">
                  <c:v>39574</c:v>
                </c:pt>
                <c:pt idx="1389">
                  <c:v>39575</c:v>
                </c:pt>
                <c:pt idx="1390">
                  <c:v>39576</c:v>
                </c:pt>
                <c:pt idx="1391">
                  <c:v>39577</c:v>
                </c:pt>
                <c:pt idx="1392">
                  <c:v>39578</c:v>
                </c:pt>
                <c:pt idx="1393">
                  <c:v>39579</c:v>
                </c:pt>
                <c:pt idx="1394">
                  <c:v>39580</c:v>
                </c:pt>
                <c:pt idx="1395">
                  <c:v>39581</c:v>
                </c:pt>
                <c:pt idx="1396">
                  <c:v>39582</c:v>
                </c:pt>
                <c:pt idx="1397">
                  <c:v>39583</c:v>
                </c:pt>
                <c:pt idx="1398">
                  <c:v>39584</c:v>
                </c:pt>
                <c:pt idx="1399">
                  <c:v>39585</c:v>
                </c:pt>
                <c:pt idx="1400">
                  <c:v>39586</c:v>
                </c:pt>
                <c:pt idx="1401">
                  <c:v>39587</c:v>
                </c:pt>
                <c:pt idx="1402">
                  <c:v>39588</c:v>
                </c:pt>
                <c:pt idx="1403">
                  <c:v>39589</c:v>
                </c:pt>
                <c:pt idx="1404">
                  <c:v>39590</c:v>
                </c:pt>
                <c:pt idx="1405">
                  <c:v>39591</c:v>
                </c:pt>
                <c:pt idx="1406">
                  <c:v>39592</c:v>
                </c:pt>
                <c:pt idx="1407">
                  <c:v>39593</c:v>
                </c:pt>
                <c:pt idx="1408">
                  <c:v>39594</c:v>
                </c:pt>
                <c:pt idx="1409">
                  <c:v>39595</c:v>
                </c:pt>
                <c:pt idx="1410">
                  <c:v>39596</c:v>
                </c:pt>
                <c:pt idx="1411">
                  <c:v>39597</c:v>
                </c:pt>
                <c:pt idx="1412">
                  <c:v>39598</c:v>
                </c:pt>
                <c:pt idx="1413">
                  <c:v>39599</c:v>
                </c:pt>
                <c:pt idx="1414">
                  <c:v>39600</c:v>
                </c:pt>
                <c:pt idx="1415">
                  <c:v>39601</c:v>
                </c:pt>
                <c:pt idx="1416">
                  <c:v>39602</c:v>
                </c:pt>
                <c:pt idx="1417">
                  <c:v>39603</c:v>
                </c:pt>
                <c:pt idx="1418">
                  <c:v>39604</c:v>
                </c:pt>
                <c:pt idx="1419">
                  <c:v>39605</c:v>
                </c:pt>
                <c:pt idx="1420">
                  <c:v>39606</c:v>
                </c:pt>
                <c:pt idx="1421">
                  <c:v>39607</c:v>
                </c:pt>
                <c:pt idx="1422">
                  <c:v>39608</c:v>
                </c:pt>
                <c:pt idx="1423">
                  <c:v>39609</c:v>
                </c:pt>
                <c:pt idx="1424">
                  <c:v>39610</c:v>
                </c:pt>
                <c:pt idx="1425">
                  <c:v>39611</c:v>
                </c:pt>
                <c:pt idx="1426">
                  <c:v>39612</c:v>
                </c:pt>
                <c:pt idx="1427">
                  <c:v>39613</c:v>
                </c:pt>
                <c:pt idx="1428">
                  <c:v>39614</c:v>
                </c:pt>
                <c:pt idx="1429">
                  <c:v>39615</c:v>
                </c:pt>
                <c:pt idx="1430">
                  <c:v>39616</c:v>
                </c:pt>
                <c:pt idx="1431">
                  <c:v>39617</c:v>
                </c:pt>
                <c:pt idx="1432">
                  <c:v>39618</c:v>
                </c:pt>
                <c:pt idx="1433">
                  <c:v>39619</c:v>
                </c:pt>
                <c:pt idx="1434">
                  <c:v>39620</c:v>
                </c:pt>
                <c:pt idx="1435">
                  <c:v>39621</c:v>
                </c:pt>
                <c:pt idx="1436">
                  <c:v>39622</c:v>
                </c:pt>
                <c:pt idx="1437">
                  <c:v>39623</c:v>
                </c:pt>
                <c:pt idx="1438">
                  <c:v>39624</c:v>
                </c:pt>
                <c:pt idx="1439">
                  <c:v>39625</c:v>
                </c:pt>
                <c:pt idx="1440">
                  <c:v>39626</c:v>
                </c:pt>
                <c:pt idx="1441">
                  <c:v>39627</c:v>
                </c:pt>
                <c:pt idx="1442">
                  <c:v>39628</c:v>
                </c:pt>
                <c:pt idx="1443">
                  <c:v>39629</c:v>
                </c:pt>
                <c:pt idx="1444">
                  <c:v>39630</c:v>
                </c:pt>
                <c:pt idx="1445">
                  <c:v>39631</c:v>
                </c:pt>
                <c:pt idx="1446">
                  <c:v>39632</c:v>
                </c:pt>
                <c:pt idx="1447">
                  <c:v>39633</c:v>
                </c:pt>
                <c:pt idx="1448">
                  <c:v>39634</c:v>
                </c:pt>
                <c:pt idx="1449">
                  <c:v>39635</c:v>
                </c:pt>
                <c:pt idx="1450">
                  <c:v>39636</c:v>
                </c:pt>
                <c:pt idx="1451">
                  <c:v>39637</c:v>
                </c:pt>
                <c:pt idx="1452">
                  <c:v>39638</c:v>
                </c:pt>
                <c:pt idx="1453">
                  <c:v>39639</c:v>
                </c:pt>
                <c:pt idx="1454">
                  <c:v>39640</c:v>
                </c:pt>
                <c:pt idx="1455">
                  <c:v>39641</c:v>
                </c:pt>
                <c:pt idx="1456">
                  <c:v>39642</c:v>
                </c:pt>
                <c:pt idx="1457">
                  <c:v>39643</c:v>
                </c:pt>
                <c:pt idx="1458">
                  <c:v>39644</c:v>
                </c:pt>
                <c:pt idx="1459">
                  <c:v>39645</c:v>
                </c:pt>
                <c:pt idx="1460">
                  <c:v>39646</c:v>
                </c:pt>
                <c:pt idx="1461">
                  <c:v>39647</c:v>
                </c:pt>
                <c:pt idx="1462">
                  <c:v>39648</c:v>
                </c:pt>
                <c:pt idx="1463">
                  <c:v>39649</c:v>
                </c:pt>
                <c:pt idx="1464">
                  <c:v>39650</c:v>
                </c:pt>
                <c:pt idx="1465">
                  <c:v>39651</c:v>
                </c:pt>
                <c:pt idx="1466">
                  <c:v>39652</c:v>
                </c:pt>
                <c:pt idx="1467">
                  <c:v>39653</c:v>
                </c:pt>
                <c:pt idx="1468">
                  <c:v>39654</c:v>
                </c:pt>
                <c:pt idx="1469">
                  <c:v>39655</c:v>
                </c:pt>
                <c:pt idx="1470">
                  <c:v>39656</c:v>
                </c:pt>
                <c:pt idx="1471">
                  <c:v>39657</c:v>
                </c:pt>
                <c:pt idx="1472">
                  <c:v>39658</c:v>
                </c:pt>
                <c:pt idx="1473">
                  <c:v>39659</c:v>
                </c:pt>
                <c:pt idx="1474">
                  <c:v>39660</c:v>
                </c:pt>
                <c:pt idx="1475">
                  <c:v>39661</c:v>
                </c:pt>
                <c:pt idx="1476">
                  <c:v>39662</c:v>
                </c:pt>
                <c:pt idx="1477">
                  <c:v>39663</c:v>
                </c:pt>
                <c:pt idx="1478">
                  <c:v>39664</c:v>
                </c:pt>
                <c:pt idx="1479">
                  <c:v>39665</c:v>
                </c:pt>
                <c:pt idx="1480">
                  <c:v>39666</c:v>
                </c:pt>
                <c:pt idx="1481">
                  <c:v>39667</c:v>
                </c:pt>
                <c:pt idx="1482">
                  <c:v>39668</c:v>
                </c:pt>
                <c:pt idx="1483">
                  <c:v>39669</c:v>
                </c:pt>
                <c:pt idx="1484">
                  <c:v>39670</c:v>
                </c:pt>
                <c:pt idx="1485">
                  <c:v>39671</c:v>
                </c:pt>
                <c:pt idx="1486">
                  <c:v>39672</c:v>
                </c:pt>
                <c:pt idx="1487">
                  <c:v>39673</c:v>
                </c:pt>
                <c:pt idx="1488">
                  <c:v>39674</c:v>
                </c:pt>
                <c:pt idx="1489">
                  <c:v>39675</c:v>
                </c:pt>
                <c:pt idx="1490">
                  <c:v>39676</c:v>
                </c:pt>
                <c:pt idx="1491">
                  <c:v>39677</c:v>
                </c:pt>
                <c:pt idx="1492">
                  <c:v>39678</c:v>
                </c:pt>
                <c:pt idx="1493">
                  <c:v>39679</c:v>
                </c:pt>
                <c:pt idx="1494">
                  <c:v>39680</c:v>
                </c:pt>
                <c:pt idx="1495">
                  <c:v>39681</c:v>
                </c:pt>
                <c:pt idx="1496">
                  <c:v>39682</c:v>
                </c:pt>
                <c:pt idx="1497">
                  <c:v>39683</c:v>
                </c:pt>
                <c:pt idx="1498">
                  <c:v>39684</c:v>
                </c:pt>
                <c:pt idx="1499">
                  <c:v>39685</c:v>
                </c:pt>
                <c:pt idx="1500">
                  <c:v>39686</c:v>
                </c:pt>
                <c:pt idx="1501">
                  <c:v>39687</c:v>
                </c:pt>
                <c:pt idx="1502">
                  <c:v>39688</c:v>
                </c:pt>
                <c:pt idx="1503">
                  <c:v>39689</c:v>
                </c:pt>
                <c:pt idx="1504">
                  <c:v>39690</c:v>
                </c:pt>
                <c:pt idx="1505">
                  <c:v>39691</c:v>
                </c:pt>
                <c:pt idx="1506">
                  <c:v>39692</c:v>
                </c:pt>
                <c:pt idx="1507">
                  <c:v>39693</c:v>
                </c:pt>
                <c:pt idx="1508">
                  <c:v>39694</c:v>
                </c:pt>
                <c:pt idx="1509">
                  <c:v>39695</c:v>
                </c:pt>
                <c:pt idx="1510">
                  <c:v>39696</c:v>
                </c:pt>
                <c:pt idx="1511">
                  <c:v>39697</c:v>
                </c:pt>
                <c:pt idx="1512">
                  <c:v>39698</c:v>
                </c:pt>
                <c:pt idx="1513">
                  <c:v>39699</c:v>
                </c:pt>
                <c:pt idx="1514">
                  <c:v>39700</c:v>
                </c:pt>
                <c:pt idx="1515">
                  <c:v>39701</c:v>
                </c:pt>
                <c:pt idx="1516">
                  <c:v>39702</c:v>
                </c:pt>
                <c:pt idx="1517">
                  <c:v>39703</c:v>
                </c:pt>
                <c:pt idx="1518">
                  <c:v>39704</c:v>
                </c:pt>
                <c:pt idx="1519">
                  <c:v>39705</c:v>
                </c:pt>
                <c:pt idx="1520">
                  <c:v>39706</c:v>
                </c:pt>
                <c:pt idx="1521">
                  <c:v>39707</c:v>
                </c:pt>
                <c:pt idx="1522">
                  <c:v>39708</c:v>
                </c:pt>
                <c:pt idx="1523">
                  <c:v>39709</c:v>
                </c:pt>
                <c:pt idx="1524">
                  <c:v>39710</c:v>
                </c:pt>
                <c:pt idx="1525">
                  <c:v>39711</c:v>
                </c:pt>
                <c:pt idx="1526">
                  <c:v>39712</c:v>
                </c:pt>
                <c:pt idx="1527">
                  <c:v>39713</c:v>
                </c:pt>
                <c:pt idx="1528">
                  <c:v>39714</c:v>
                </c:pt>
                <c:pt idx="1529">
                  <c:v>39715</c:v>
                </c:pt>
                <c:pt idx="1530">
                  <c:v>39716</c:v>
                </c:pt>
                <c:pt idx="1531">
                  <c:v>39717</c:v>
                </c:pt>
                <c:pt idx="1532">
                  <c:v>39718</c:v>
                </c:pt>
                <c:pt idx="1533">
                  <c:v>39719</c:v>
                </c:pt>
                <c:pt idx="1534">
                  <c:v>39720</c:v>
                </c:pt>
                <c:pt idx="1535">
                  <c:v>39721</c:v>
                </c:pt>
                <c:pt idx="1536">
                  <c:v>39722</c:v>
                </c:pt>
                <c:pt idx="1537">
                  <c:v>39723</c:v>
                </c:pt>
                <c:pt idx="1538">
                  <c:v>39724</c:v>
                </c:pt>
                <c:pt idx="1539">
                  <c:v>39725</c:v>
                </c:pt>
                <c:pt idx="1540">
                  <c:v>39726</c:v>
                </c:pt>
                <c:pt idx="1541">
                  <c:v>39727</c:v>
                </c:pt>
                <c:pt idx="1542">
                  <c:v>39728</c:v>
                </c:pt>
                <c:pt idx="1543">
                  <c:v>39729</c:v>
                </c:pt>
                <c:pt idx="1544">
                  <c:v>39730</c:v>
                </c:pt>
                <c:pt idx="1545">
                  <c:v>39731</c:v>
                </c:pt>
                <c:pt idx="1546">
                  <c:v>39732</c:v>
                </c:pt>
                <c:pt idx="1547">
                  <c:v>39733</c:v>
                </c:pt>
                <c:pt idx="1548">
                  <c:v>39734</c:v>
                </c:pt>
                <c:pt idx="1549">
                  <c:v>39735</c:v>
                </c:pt>
                <c:pt idx="1550">
                  <c:v>39736</c:v>
                </c:pt>
                <c:pt idx="1551">
                  <c:v>39737</c:v>
                </c:pt>
                <c:pt idx="1552">
                  <c:v>39738</c:v>
                </c:pt>
                <c:pt idx="1553">
                  <c:v>39739</c:v>
                </c:pt>
                <c:pt idx="1554">
                  <c:v>39740</c:v>
                </c:pt>
                <c:pt idx="1555">
                  <c:v>39741</c:v>
                </c:pt>
                <c:pt idx="1556">
                  <c:v>39742</c:v>
                </c:pt>
                <c:pt idx="1557">
                  <c:v>39743</c:v>
                </c:pt>
                <c:pt idx="1558">
                  <c:v>39744</c:v>
                </c:pt>
                <c:pt idx="1559">
                  <c:v>39745</c:v>
                </c:pt>
                <c:pt idx="1560">
                  <c:v>39746</c:v>
                </c:pt>
                <c:pt idx="1561">
                  <c:v>39747</c:v>
                </c:pt>
                <c:pt idx="1562">
                  <c:v>39748</c:v>
                </c:pt>
                <c:pt idx="1563">
                  <c:v>39749</c:v>
                </c:pt>
                <c:pt idx="1564">
                  <c:v>39750</c:v>
                </c:pt>
                <c:pt idx="1565">
                  <c:v>39751</c:v>
                </c:pt>
                <c:pt idx="1566">
                  <c:v>39752</c:v>
                </c:pt>
                <c:pt idx="1567">
                  <c:v>39753</c:v>
                </c:pt>
                <c:pt idx="1568">
                  <c:v>39754</c:v>
                </c:pt>
                <c:pt idx="1569">
                  <c:v>39755</c:v>
                </c:pt>
                <c:pt idx="1570">
                  <c:v>39756</c:v>
                </c:pt>
                <c:pt idx="1571">
                  <c:v>39757</c:v>
                </c:pt>
                <c:pt idx="1572">
                  <c:v>39758</c:v>
                </c:pt>
                <c:pt idx="1573">
                  <c:v>39759</c:v>
                </c:pt>
                <c:pt idx="1574">
                  <c:v>39760</c:v>
                </c:pt>
                <c:pt idx="1575">
                  <c:v>39761</c:v>
                </c:pt>
                <c:pt idx="1576">
                  <c:v>39762</c:v>
                </c:pt>
                <c:pt idx="1577">
                  <c:v>39763</c:v>
                </c:pt>
                <c:pt idx="1578">
                  <c:v>39764</c:v>
                </c:pt>
                <c:pt idx="1579">
                  <c:v>39765</c:v>
                </c:pt>
                <c:pt idx="1580">
                  <c:v>39766</c:v>
                </c:pt>
                <c:pt idx="1581">
                  <c:v>39767</c:v>
                </c:pt>
                <c:pt idx="1582">
                  <c:v>39768</c:v>
                </c:pt>
                <c:pt idx="1583">
                  <c:v>39769</c:v>
                </c:pt>
                <c:pt idx="1584">
                  <c:v>39770</c:v>
                </c:pt>
                <c:pt idx="1585">
                  <c:v>39771</c:v>
                </c:pt>
                <c:pt idx="1586">
                  <c:v>39772</c:v>
                </c:pt>
                <c:pt idx="1587">
                  <c:v>39773</c:v>
                </c:pt>
                <c:pt idx="1588">
                  <c:v>39774</c:v>
                </c:pt>
                <c:pt idx="1589">
                  <c:v>39775</c:v>
                </c:pt>
                <c:pt idx="1590">
                  <c:v>39776</c:v>
                </c:pt>
                <c:pt idx="1591">
                  <c:v>39777</c:v>
                </c:pt>
                <c:pt idx="1592">
                  <c:v>39778</c:v>
                </c:pt>
                <c:pt idx="1593">
                  <c:v>39779</c:v>
                </c:pt>
                <c:pt idx="1594">
                  <c:v>39780</c:v>
                </c:pt>
                <c:pt idx="1595">
                  <c:v>39781</c:v>
                </c:pt>
                <c:pt idx="1596">
                  <c:v>39782</c:v>
                </c:pt>
                <c:pt idx="1597">
                  <c:v>39783</c:v>
                </c:pt>
                <c:pt idx="1598">
                  <c:v>39784</c:v>
                </c:pt>
                <c:pt idx="1599">
                  <c:v>39785</c:v>
                </c:pt>
                <c:pt idx="1600">
                  <c:v>39786</c:v>
                </c:pt>
                <c:pt idx="1601">
                  <c:v>39787</c:v>
                </c:pt>
                <c:pt idx="1602">
                  <c:v>39788</c:v>
                </c:pt>
                <c:pt idx="1603">
                  <c:v>39789</c:v>
                </c:pt>
                <c:pt idx="1604">
                  <c:v>39790</c:v>
                </c:pt>
                <c:pt idx="1605">
                  <c:v>39791</c:v>
                </c:pt>
                <c:pt idx="1606">
                  <c:v>39792</c:v>
                </c:pt>
                <c:pt idx="1607">
                  <c:v>39793</c:v>
                </c:pt>
                <c:pt idx="1608">
                  <c:v>39794</c:v>
                </c:pt>
                <c:pt idx="1609">
                  <c:v>39795</c:v>
                </c:pt>
                <c:pt idx="1610">
                  <c:v>39796</c:v>
                </c:pt>
                <c:pt idx="1611">
                  <c:v>39797</c:v>
                </c:pt>
                <c:pt idx="1612">
                  <c:v>39798</c:v>
                </c:pt>
                <c:pt idx="1613">
                  <c:v>39799</c:v>
                </c:pt>
                <c:pt idx="1614">
                  <c:v>39800</c:v>
                </c:pt>
                <c:pt idx="1615">
                  <c:v>39801</c:v>
                </c:pt>
                <c:pt idx="1616">
                  <c:v>39802</c:v>
                </c:pt>
                <c:pt idx="1617">
                  <c:v>39803</c:v>
                </c:pt>
                <c:pt idx="1618">
                  <c:v>39804</c:v>
                </c:pt>
                <c:pt idx="1619">
                  <c:v>39805</c:v>
                </c:pt>
                <c:pt idx="1620">
                  <c:v>39806</c:v>
                </c:pt>
                <c:pt idx="1621">
                  <c:v>39807</c:v>
                </c:pt>
                <c:pt idx="1622">
                  <c:v>39808</c:v>
                </c:pt>
                <c:pt idx="1623">
                  <c:v>39809</c:v>
                </c:pt>
                <c:pt idx="1624">
                  <c:v>39810</c:v>
                </c:pt>
                <c:pt idx="1625">
                  <c:v>39811</c:v>
                </c:pt>
                <c:pt idx="1626">
                  <c:v>39812</c:v>
                </c:pt>
                <c:pt idx="1627">
                  <c:v>39813</c:v>
                </c:pt>
                <c:pt idx="1628">
                  <c:v>39814</c:v>
                </c:pt>
                <c:pt idx="1629">
                  <c:v>39815</c:v>
                </c:pt>
                <c:pt idx="1630">
                  <c:v>39816</c:v>
                </c:pt>
                <c:pt idx="1631">
                  <c:v>39817</c:v>
                </c:pt>
                <c:pt idx="1632">
                  <c:v>39818</c:v>
                </c:pt>
                <c:pt idx="1633">
                  <c:v>39819</c:v>
                </c:pt>
                <c:pt idx="1634">
                  <c:v>39820</c:v>
                </c:pt>
                <c:pt idx="1635">
                  <c:v>39821</c:v>
                </c:pt>
                <c:pt idx="1636">
                  <c:v>39822</c:v>
                </c:pt>
                <c:pt idx="1637">
                  <c:v>39823</c:v>
                </c:pt>
                <c:pt idx="1638">
                  <c:v>39824</c:v>
                </c:pt>
                <c:pt idx="1639">
                  <c:v>39825</c:v>
                </c:pt>
                <c:pt idx="1640">
                  <c:v>39826</c:v>
                </c:pt>
                <c:pt idx="1641">
                  <c:v>39827</c:v>
                </c:pt>
                <c:pt idx="1642">
                  <c:v>39828</c:v>
                </c:pt>
                <c:pt idx="1643">
                  <c:v>39829</c:v>
                </c:pt>
                <c:pt idx="1644">
                  <c:v>39830</c:v>
                </c:pt>
                <c:pt idx="1645">
                  <c:v>39831</c:v>
                </c:pt>
                <c:pt idx="1646">
                  <c:v>39832</c:v>
                </c:pt>
                <c:pt idx="1647">
                  <c:v>39833</c:v>
                </c:pt>
                <c:pt idx="1648">
                  <c:v>39834</c:v>
                </c:pt>
                <c:pt idx="1649">
                  <c:v>39835</c:v>
                </c:pt>
                <c:pt idx="1650">
                  <c:v>39836</c:v>
                </c:pt>
                <c:pt idx="1651">
                  <c:v>39837</c:v>
                </c:pt>
                <c:pt idx="1652">
                  <c:v>39838</c:v>
                </c:pt>
                <c:pt idx="1653">
                  <c:v>39839</c:v>
                </c:pt>
                <c:pt idx="1654">
                  <c:v>39840</c:v>
                </c:pt>
                <c:pt idx="1655">
                  <c:v>39841</c:v>
                </c:pt>
                <c:pt idx="1656">
                  <c:v>39842</c:v>
                </c:pt>
                <c:pt idx="1657">
                  <c:v>39843</c:v>
                </c:pt>
                <c:pt idx="1658">
                  <c:v>39844</c:v>
                </c:pt>
                <c:pt idx="1659">
                  <c:v>39845</c:v>
                </c:pt>
                <c:pt idx="1660">
                  <c:v>39846</c:v>
                </c:pt>
                <c:pt idx="1661">
                  <c:v>39847</c:v>
                </c:pt>
                <c:pt idx="1662">
                  <c:v>39848</c:v>
                </c:pt>
                <c:pt idx="1663">
                  <c:v>39849</c:v>
                </c:pt>
                <c:pt idx="1664">
                  <c:v>39850</c:v>
                </c:pt>
                <c:pt idx="1665">
                  <c:v>39851</c:v>
                </c:pt>
                <c:pt idx="1666">
                  <c:v>39852</c:v>
                </c:pt>
                <c:pt idx="1667">
                  <c:v>39853</c:v>
                </c:pt>
                <c:pt idx="1668">
                  <c:v>39854</c:v>
                </c:pt>
                <c:pt idx="1669">
                  <c:v>39855</c:v>
                </c:pt>
                <c:pt idx="1670">
                  <c:v>39856</c:v>
                </c:pt>
                <c:pt idx="1671">
                  <c:v>39857</c:v>
                </c:pt>
                <c:pt idx="1672">
                  <c:v>39858</c:v>
                </c:pt>
                <c:pt idx="1673">
                  <c:v>39859</c:v>
                </c:pt>
                <c:pt idx="1674">
                  <c:v>39860</c:v>
                </c:pt>
                <c:pt idx="1675">
                  <c:v>39861</c:v>
                </c:pt>
                <c:pt idx="1676">
                  <c:v>39862</c:v>
                </c:pt>
                <c:pt idx="1677">
                  <c:v>39863</c:v>
                </c:pt>
                <c:pt idx="1678">
                  <c:v>39864</c:v>
                </c:pt>
                <c:pt idx="1679">
                  <c:v>39865</c:v>
                </c:pt>
                <c:pt idx="1680">
                  <c:v>39866</c:v>
                </c:pt>
                <c:pt idx="1681">
                  <c:v>39867</c:v>
                </c:pt>
                <c:pt idx="1682">
                  <c:v>39868</c:v>
                </c:pt>
                <c:pt idx="1683">
                  <c:v>39869</c:v>
                </c:pt>
                <c:pt idx="1684">
                  <c:v>39870</c:v>
                </c:pt>
                <c:pt idx="1685">
                  <c:v>39871</c:v>
                </c:pt>
                <c:pt idx="1686">
                  <c:v>39872</c:v>
                </c:pt>
                <c:pt idx="1687">
                  <c:v>39873</c:v>
                </c:pt>
                <c:pt idx="1688">
                  <c:v>39874</c:v>
                </c:pt>
                <c:pt idx="1689">
                  <c:v>39875</c:v>
                </c:pt>
                <c:pt idx="1690">
                  <c:v>39876</c:v>
                </c:pt>
                <c:pt idx="1691">
                  <c:v>39877</c:v>
                </c:pt>
                <c:pt idx="1692">
                  <c:v>39878</c:v>
                </c:pt>
                <c:pt idx="1693">
                  <c:v>39879</c:v>
                </c:pt>
                <c:pt idx="1694">
                  <c:v>39880</c:v>
                </c:pt>
                <c:pt idx="1695">
                  <c:v>39881</c:v>
                </c:pt>
                <c:pt idx="1696">
                  <c:v>39882</c:v>
                </c:pt>
                <c:pt idx="1697">
                  <c:v>39883</c:v>
                </c:pt>
                <c:pt idx="1698">
                  <c:v>39884</c:v>
                </c:pt>
                <c:pt idx="1699">
                  <c:v>39885</c:v>
                </c:pt>
                <c:pt idx="1700">
                  <c:v>39886</c:v>
                </c:pt>
                <c:pt idx="1701">
                  <c:v>39887</c:v>
                </c:pt>
                <c:pt idx="1702">
                  <c:v>39888</c:v>
                </c:pt>
                <c:pt idx="1703">
                  <c:v>39889</c:v>
                </c:pt>
                <c:pt idx="1704">
                  <c:v>39890</c:v>
                </c:pt>
                <c:pt idx="1705">
                  <c:v>39891</c:v>
                </c:pt>
                <c:pt idx="1706">
                  <c:v>39892</c:v>
                </c:pt>
                <c:pt idx="1707">
                  <c:v>39893</c:v>
                </c:pt>
                <c:pt idx="1708">
                  <c:v>39894</c:v>
                </c:pt>
                <c:pt idx="1709">
                  <c:v>39895</c:v>
                </c:pt>
                <c:pt idx="1710">
                  <c:v>39896</c:v>
                </c:pt>
                <c:pt idx="1711">
                  <c:v>39897</c:v>
                </c:pt>
                <c:pt idx="1712">
                  <c:v>39898</c:v>
                </c:pt>
                <c:pt idx="1713">
                  <c:v>39899</c:v>
                </c:pt>
                <c:pt idx="1714">
                  <c:v>39900</c:v>
                </c:pt>
                <c:pt idx="1715">
                  <c:v>39901</c:v>
                </c:pt>
                <c:pt idx="1716">
                  <c:v>39902</c:v>
                </c:pt>
                <c:pt idx="1717">
                  <c:v>39903</c:v>
                </c:pt>
                <c:pt idx="1718">
                  <c:v>39904</c:v>
                </c:pt>
                <c:pt idx="1719">
                  <c:v>39905</c:v>
                </c:pt>
                <c:pt idx="1720">
                  <c:v>39906</c:v>
                </c:pt>
                <c:pt idx="1721">
                  <c:v>39907</c:v>
                </c:pt>
                <c:pt idx="1722">
                  <c:v>39908</c:v>
                </c:pt>
                <c:pt idx="1723">
                  <c:v>39909</c:v>
                </c:pt>
                <c:pt idx="1724">
                  <c:v>39910</c:v>
                </c:pt>
                <c:pt idx="1725">
                  <c:v>39911</c:v>
                </c:pt>
                <c:pt idx="1726">
                  <c:v>39912</c:v>
                </c:pt>
                <c:pt idx="1727">
                  <c:v>39913</c:v>
                </c:pt>
                <c:pt idx="1728">
                  <c:v>39914</c:v>
                </c:pt>
                <c:pt idx="1729">
                  <c:v>39915</c:v>
                </c:pt>
                <c:pt idx="1730">
                  <c:v>39916</c:v>
                </c:pt>
                <c:pt idx="1731">
                  <c:v>39917</c:v>
                </c:pt>
                <c:pt idx="1732">
                  <c:v>39918</c:v>
                </c:pt>
                <c:pt idx="1733">
                  <c:v>39919</c:v>
                </c:pt>
                <c:pt idx="1734">
                  <c:v>39920</c:v>
                </c:pt>
                <c:pt idx="1735">
                  <c:v>39921</c:v>
                </c:pt>
                <c:pt idx="1736">
                  <c:v>39922</c:v>
                </c:pt>
                <c:pt idx="1737">
                  <c:v>39923</c:v>
                </c:pt>
                <c:pt idx="1738">
                  <c:v>39924</c:v>
                </c:pt>
                <c:pt idx="1739">
                  <c:v>39925</c:v>
                </c:pt>
                <c:pt idx="1740">
                  <c:v>39926</c:v>
                </c:pt>
                <c:pt idx="1741">
                  <c:v>39927</c:v>
                </c:pt>
                <c:pt idx="1742">
                  <c:v>39928</c:v>
                </c:pt>
                <c:pt idx="1743">
                  <c:v>39929</c:v>
                </c:pt>
                <c:pt idx="1744">
                  <c:v>39930</c:v>
                </c:pt>
                <c:pt idx="1745">
                  <c:v>39931</c:v>
                </c:pt>
                <c:pt idx="1746">
                  <c:v>39932</c:v>
                </c:pt>
                <c:pt idx="1747">
                  <c:v>39933</c:v>
                </c:pt>
                <c:pt idx="1748">
                  <c:v>39934</c:v>
                </c:pt>
                <c:pt idx="1749">
                  <c:v>39935</c:v>
                </c:pt>
                <c:pt idx="1750">
                  <c:v>39936</c:v>
                </c:pt>
                <c:pt idx="1751">
                  <c:v>39937</c:v>
                </c:pt>
                <c:pt idx="1752">
                  <c:v>39938</c:v>
                </c:pt>
                <c:pt idx="1753">
                  <c:v>39939</c:v>
                </c:pt>
                <c:pt idx="1754">
                  <c:v>39940</c:v>
                </c:pt>
                <c:pt idx="1755">
                  <c:v>39941</c:v>
                </c:pt>
                <c:pt idx="1756">
                  <c:v>39942</c:v>
                </c:pt>
                <c:pt idx="1757">
                  <c:v>39943</c:v>
                </c:pt>
                <c:pt idx="1758">
                  <c:v>39944</c:v>
                </c:pt>
                <c:pt idx="1759">
                  <c:v>39945</c:v>
                </c:pt>
                <c:pt idx="1760">
                  <c:v>39946</c:v>
                </c:pt>
                <c:pt idx="1761">
                  <c:v>39947</c:v>
                </c:pt>
                <c:pt idx="1762">
                  <c:v>39948</c:v>
                </c:pt>
                <c:pt idx="1763">
                  <c:v>39949</c:v>
                </c:pt>
                <c:pt idx="1764">
                  <c:v>39950</c:v>
                </c:pt>
                <c:pt idx="1765">
                  <c:v>39951</c:v>
                </c:pt>
                <c:pt idx="1766">
                  <c:v>39952</c:v>
                </c:pt>
                <c:pt idx="1767">
                  <c:v>39954</c:v>
                </c:pt>
                <c:pt idx="1768">
                  <c:v>39955</c:v>
                </c:pt>
                <c:pt idx="1769">
                  <c:v>39956</c:v>
                </c:pt>
                <c:pt idx="1770">
                  <c:v>39957</c:v>
                </c:pt>
                <c:pt idx="1771">
                  <c:v>39958</c:v>
                </c:pt>
                <c:pt idx="1772">
                  <c:v>39959</c:v>
                </c:pt>
                <c:pt idx="1773">
                  <c:v>39960</c:v>
                </c:pt>
                <c:pt idx="1774">
                  <c:v>39961</c:v>
                </c:pt>
                <c:pt idx="1775">
                  <c:v>39962</c:v>
                </c:pt>
                <c:pt idx="1776">
                  <c:v>39963</c:v>
                </c:pt>
                <c:pt idx="1777">
                  <c:v>39964</c:v>
                </c:pt>
                <c:pt idx="1778">
                  <c:v>39965</c:v>
                </c:pt>
                <c:pt idx="1779">
                  <c:v>39966</c:v>
                </c:pt>
                <c:pt idx="1780">
                  <c:v>39967</c:v>
                </c:pt>
                <c:pt idx="1781">
                  <c:v>39968</c:v>
                </c:pt>
                <c:pt idx="1782">
                  <c:v>39969</c:v>
                </c:pt>
                <c:pt idx="1783">
                  <c:v>39970</c:v>
                </c:pt>
                <c:pt idx="1784">
                  <c:v>39971</c:v>
                </c:pt>
                <c:pt idx="1785">
                  <c:v>39972</c:v>
                </c:pt>
                <c:pt idx="1786">
                  <c:v>39973</c:v>
                </c:pt>
                <c:pt idx="1787">
                  <c:v>39974</c:v>
                </c:pt>
                <c:pt idx="1788">
                  <c:v>39975</c:v>
                </c:pt>
                <c:pt idx="1789">
                  <c:v>39976</c:v>
                </c:pt>
                <c:pt idx="1790">
                  <c:v>39977</c:v>
                </c:pt>
                <c:pt idx="1791">
                  <c:v>39978</c:v>
                </c:pt>
                <c:pt idx="1792">
                  <c:v>39979</c:v>
                </c:pt>
                <c:pt idx="1793">
                  <c:v>39980</c:v>
                </c:pt>
                <c:pt idx="1794">
                  <c:v>39981</c:v>
                </c:pt>
                <c:pt idx="1795">
                  <c:v>39982</c:v>
                </c:pt>
                <c:pt idx="1796">
                  <c:v>39983</c:v>
                </c:pt>
                <c:pt idx="1797">
                  <c:v>39984</c:v>
                </c:pt>
                <c:pt idx="1798">
                  <c:v>39985</c:v>
                </c:pt>
                <c:pt idx="1799">
                  <c:v>39986</c:v>
                </c:pt>
                <c:pt idx="1800">
                  <c:v>39987</c:v>
                </c:pt>
                <c:pt idx="1801">
                  <c:v>39988</c:v>
                </c:pt>
                <c:pt idx="1802">
                  <c:v>39989</c:v>
                </c:pt>
                <c:pt idx="1803">
                  <c:v>39990</c:v>
                </c:pt>
                <c:pt idx="1804">
                  <c:v>39991</c:v>
                </c:pt>
                <c:pt idx="1805">
                  <c:v>39992</c:v>
                </c:pt>
                <c:pt idx="1806">
                  <c:v>39993</c:v>
                </c:pt>
                <c:pt idx="1807">
                  <c:v>39994</c:v>
                </c:pt>
                <c:pt idx="1808">
                  <c:v>39995</c:v>
                </c:pt>
                <c:pt idx="1809">
                  <c:v>39996</c:v>
                </c:pt>
                <c:pt idx="1810">
                  <c:v>39997</c:v>
                </c:pt>
                <c:pt idx="1811">
                  <c:v>39998</c:v>
                </c:pt>
                <c:pt idx="1812">
                  <c:v>39999</c:v>
                </c:pt>
                <c:pt idx="1813">
                  <c:v>40000</c:v>
                </c:pt>
                <c:pt idx="1814">
                  <c:v>40001</c:v>
                </c:pt>
                <c:pt idx="1815">
                  <c:v>40002</c:v>
                </c:pt>
                <c:pt idx="1816">
                  <c:v>40003</c:v>
                </c:pt>
                <c:pt idx="1817">
                  <c:v>40004</c:v>
                </c:pt>
                <c:pt idx="1818">
                  <c:v>40005</c:v>
                </c:pt>
                <c:pt idx="1819">
                  <c:v>40006</c:v>
                </c:pt>
                <c:pt idx="1820">
                  <c:v>40007</c:v>
                </c:pt>
                <c:pt idx="1821">
                  <c:v>40008</c:v>
                </c:pt>
                <c:pt idx="1822">
                  <c:v>40009</c:v>
                </c:pt>
                <c:pt idx="1823">
                  <c:v>40010</c:v>
                </c:pt>
                <c:pt idx="1824">
                  <c:v>40011</c:v>
                </c:pt>
                <c:pt idx="1825">
                  <c:v>40012</c:v>
                </c:pt>
                <c:pt idx="1826">
                  <c:v>40013</c:v>
                </c:pt>
                <c:pt idx="1827">
                  <c:v>40014</c:v>
                </c:pt>
                <c:pt idx="1828">
                  <c:v>40015</c:v>
                </c:pt>
                <c:pt idx="1829">
                  <c:v>40016</c:v>
                </c:pt>
                <c:pt idx="1830">
                  <c:v>40017</c:v>
                </c:pt>
                <c:pt idx="1831">
                  <c:v>40018</c:v>
                </c:pt>
                <c:pt idx="1832">
                  <c:v>40019</c:v>
                </c:pt>
                <c:pt idx="1833">
                  <c:v>40020</c:v>
                </c:pt>
                <c:pt idx="1834">
                  <c:v>40021</c:v>
                </c:pt>
                <c:pt idx="1835">
                  <c:v>40022</c:v>
                </c:pt>
                <c:pt idx="1836">
                  <c:v>40023</c:v>
                </c:pt>
                <c:pt idx="1837">
                  <c:v>40024</c:v>
                </c:pt>
                <c:pt idx="1838">
                  <c:v>40025</c:v>
                </c:pt>
                <c:pt idx="1839">
                  <c:v>40026</c:v>
                </c:pt>
                <c:pt idx="1840">
                  <c:v>40027</c:v>
                </c:pt>
                <c:pt idx="1841">
                  <c:v>40028</c:v>
                </c:pt>
                <c:pt idx="1842">
                  <c:v>40029</c:v>
                </c:pt>
                <c:pt idx="1843">
                  <c:v>40030</c:v>
                </c:pt>
                <c:pt idx="1844">
                  <c:v>40031</c:v>
                </c:pt>
                <c:pt idx="1845">
                  <c:v>40032</c:v>
                </c:pt>
                <c:pt idx="1846">
                  <c:v>40033</c:v>
                </c:pt>
                <c:pt idx="1847">
                  <c:v>40034</c:v>
                </c:pt>
                <c:pt idx="1848">
                  <c:v>40035</c:v>
                </c:pt>
                <c:pt idx="1849">
                  <c:v>40036</c:v>
                </c:pt>
                <c:pt idx="1850">
                  <c:v>40037</c:v>
                </c:pt>
                <c:pt idx="1851">
                  <c:v>40038</c:v>
                </c:pt>
                <c:pt idx="1852">
                  <c:v>40039</c:v>
                </c:pt>
                <c:pt idx="1853">
                  <c:v>40040</c:v>
                </c:pt>
                <c:pt idx="1854">
                  <c:v>40041</c:v>
                </c:pt>
                <c:pt idx="1855">
                  <c:v>40042</c:v>
                </c:pt>
                <c:pt idx="1856">
                  <c:v>40043</c:v>
                </c:pt>
                <c:pt idx="1857">
                  <c:v>40044</c:v>
                </c:pt>
                <c:pt idx="1858">
                  <c:v>40045</c:v>
                </c:pt>
                <c:pt idx="1859">
                  <c:v>40046</c:v>
                </c:pt>
                <c:pt idx="1860">
                  <c:v>40047</c:v>
                </c:pt>
                <c:pt idx="1861">
                  <c:v>40048</c:v>
                </c:pt>
                <c:pt idx="1862">
                  <c:v>40049</c:v>
                </c:pt>
                <c:pt idx="1863">
                  <c:v>40050</c:v>
                </c:pt>
                <c:pt idx="1864">
                  <c:v>40051</c:v>
                </c:pt>
                <c:pt idx="1865">
                  <c:v>40052</c:v>
                </c:pt>
                <c:pt idx="1866">
                  <c:v>40053</c:v>
                </c:pt>
                <c:pt idx="1867">
                  <c:v>40054</c:v>
                </c:pt>
                <c:pt idx="1868">
                  <c:v>40055</c:v>
                </c:pt>
                <c:pt idx="1869">
                  <c:v>40056</c:v>
                </c:pt>
                <c:pt idx="1870">
                  <c:v>40057</c:v>
                </c:pt>
                <c:pt idx="1871">
                  <c:v>40058</c:v>
                </c:pt>
                <c:pt idx="1872">
                  <c:v>40059</c:v>
                </c:pt>
                <c:pt idx="1873">
                  <c:v>40060</c:v>
                </c:pt>
                <c:pt idx="1874">
                  <c:v>40061</c:v>
                </c:pt>
                <c:pt idx="1875">
                  <c:v>40062</c:v>
                </c:pt>
                <c:pt idx="1876">
                  <c:v>40063</c:v>
                </c:pt>
                <c:pt idx="1877">
                  <c:v>40064</c:v>
                </c:pt>
                <c:pt idx="1878">
                  <c:v>40065</c:v>
                </c:pt>
                <c:pt idx="1879">
                  <c:v>40066</c:v>
                </c:pt>
                <c:pt idx="1880">
                  <c:v>40067</c:v>
                </c:pt>
                <c:pt idx="1881">
                  <c:v>40068</c:v>
                </c:pt>
                <c:pt idx="1882">
                  <c:v>40069</c:v>
                </c:pt>
                <c:pt idx="1883">
                  <c:v>40070</c:v>
                </c:pt>
                <c:pt idx="1884">
                  <c:v>40071</c:v>
                </c:pt>
                <c:pt idx="1885">
                  <c:v>40072</c:v>
                </c:pt>
                <c:pt idx="1886">
                  <c:v>40073</c:v>
                </c:pt>
                <c:pt idx="1887">
                  <c:v>40074</c:v>
                </c:pt>
                <c:pt idx="1888">
                  <c:v>40075</c:v>
                </c:pt>
                <c:pt idx="1889">
                  <c:v>40076</c:v>
                </c:pt>
                <c:pt idx="1890">
                  <c:v>40077</c:v>
                </c:pt>
                <c:pt idx="1891">
                  <c:v>40078</c:v>
                </c:pt>
                <c:pt idx="1892">
                  <c:v>40079</c:v>
                </c:pt>
                <c:pt idx="1893">
                  <c:v>40080</c:v>
                </c:pt>
                <c:pt idx="1894">
                  <c:v>40081</c:v>
                </c:pt>
                <c:pt idx="1895">
                  <c:v>40082</c:v>
                </c:pt>
                <c:pt idx="1896">
                  <c:v>40083</c:v>
                </c:pt>
                <c:pt idx="1897">
                  <c:v>40084</c:v>
                </c:pt>
                <c:pt idx="1898">
                  <c:v>40085</c:v>
                </c:pt>
                <c:pt idx="1899">
                  <c:v>40086</c:v>
                </c:pt>
                <c:pt idx="1900">
                  <c:v>40087</c:v>
                </c:pt>
                <c:pt idx="1901">
                  <c:v>40088</c:v>
                </c:pt>
                <c:pt idx="1902">
                  <c:v>40089</c:v>
                </c:pt>
                <c:pt idx="1903">
                  <c:v>40090</c:v>
                </c:pt>
                <c:pt idx="1904">
                  <c:v>40091</c:v>
                </c:pt>
                <c:pt idx="1905">
                  <c:v>40092</c:v>
                </c:pt>
                <c:pt idx="1906">
                  <c:v>40093</c:v>
                </c:pt>
                <c:pt idx="1907">
                  <c:v>40094</c:v>
                </c:pt>
                <c:pt idx="1908">
                  <c:v>40095</c:v>
                </c:pt>
                <c:pt idx="1909">
                  <c:v>40096</c:v>
                </c:pt>
                <c:pt idx="1910">
                  <c:v>40097</c:v>
                </c:pt>
                <c:pt idx="1911">
                  <c:v>40098</c:v>
                </c:pt>
                <c:pt idx="1912">
                  <c:v>40099</c:v>
                </c:pt>
                <c:pt idx="1913">
                  <c:v>40100</c:v>
                </c:pt>
                <c:pt idx="1914">
                  <c:v>40101</c:v>
                </c:pt>
                <c:pt idx="1915">
                  <c:v>40102</c:v>
                </c:pt>
                <c:pt idx="1916">
                  <c:v>40103</c:v>
                </c:pt>
                <c:pt idx="1917">
                  <c:v>40104</c:v>
                </c:pt>
                <c:pt idx="1918">
                  <c:v>40105</c:v>
                </c:pt>
                <c:pt idx="1919">
                  <c:v>40106</c:v>
                </c:pt>
                <c:pt idx="1920">
                  <c:v>40107</c:v>
                </c:pt>
                <c:pt idx="1921">
                  <c:v>40108</c:v>
                </c:pt>
                <c:pt idx="1922">
                  <c:v>40109</c:v>
                </c:pt>
                <c:pt idx="1923">
                  <c:v>40110</c:v>
                </c:pt>
                <c:pt idx="1924">
                  <c:v>40111</c:v>
                </c:pt>
                <c:pt idx="1925">
                  <c:v>40112</c:v>
                </c:pt>
                <c:pt idx="1926">
                  <c:v>40113</c:v>
                </c:pt>
                <c:pt idx="1927">
                  <c:v>40114</c:v>
                </c:pt>
                <c:pt idx="1928">
                  <c:v>40115</c:v>
                </c:pt>
                <c:pt idx="1929">
                  <c:v>40116</c:v>
                </c:pt>
                <c:pt idx="1930">
                  <c:v>40117</c:v>
                </c:pt>
                <c:pt idx="1931">
                  <c:v>40118</c:v>
                </c:pt>
                <c:pt idx="1932">
                  <c:v>40119</c:v>
                </c:pt>
                <c:pt idx="1933">
                  <c:v>40120</c:v>
                </c:pt>
                <c:pt idx="1934">
                  <c:v>40121</c:v>
                </c:pt>
                <c:pt idx="1935">
                  <c:v>40122</c:v>
                </c:pt>
                <c:pt idx="1936">
                  <c:v>40123</c:v>
                </c:pt>
                <c:pt idx="1937">
                  <c:v>40124</c:v>
                </c:pt>
                <c:pt idx="1938">
                  <c:v>40125</c:v>
                </c:pt>
                <c:pt idx="1939">
                  <c:v>40126</c:v>
                </c:pt>
                <c:pt idx="1940">
                  <c:v>40127</c:v>
                </c:pt>
                <c:pt idx="1941">
                  <c:v>40128</c:v>
                </c:pt>
                <c:pt idx="1942">
                  <c:v>40129</c:v>
                </c:pt>
                <c:pt idx="1943">
                  <c:v>40130</c:v>
                </c:pt>
                <c:pt idx="1944">
                  <c:v>40131</c:v>
                </c:pt>
                <c:pt idx="1945">
                  <c:v>40132</c:v>
                </c:pt>
                <c:pt idx="1946">
                  <c:v>40133</c:v>
                </c:pt>
                <c:pt idx="1947">
                  <c:v>40134</c:v>
                </c:pt>
                <c:pt idx="1948">
                  <c:v>40135</c:v>
                </c:pt>
                <c:pt idx="1949">
                  <c:v>40136</c:v>
                </c:pt>
                <c:pt idx="1950">
                  <c:v>40137</c:v>
                </c:pt>
                <c:pt idx="1951">
                  <c:v>40138</c:v>
                </c:pt>
                <c:pt idx="1952">
                  <c:v>40139</c:v>
                </c:pt>
                <c:pt idx="1953">
                  <c:v>40140</c:v>
                </c:pt>
                <c:pt idx="1954">
                  <c:v>40141</c:v>
                </c:pt>
                <c:pt idx="1955">
                  <c:v>40142</c:v>
                </c:pt>
                <c:pt idx="1956">
                  <c:v>40143</c:v>
                </c:pt>
                <c:pt idx="1957">
                  <c:v>40144</c:v>
                </c:pt>
                <c:pt idx="1958">
                  <c:v>40145</c:v>
                </c:pt>
                <c:pt idx="1959">
                  <c:v>40146</c:v>
                </c:pt>
                <c:pt idx="1960">
                  <c:v>40147</c:v>
                </c:pt>
                <c:pt idx="1961">
                  <c:v>40148</c:v>
                </c:pt>
                <c:pt idx="1962">
                  <c:v>40149</c:v>
                </c:pt>
                <c:pt idx="1963">
                  <c:v>40150</c:v>
                </c:pt>
                <c:pt idx="1964">
                  <c:v>40151</c:v>
                </c:pt>
                <c:pt idx="1965">
                  <c:v>40152</c:v>
                </c:pt>
                <c:pt idx="1966">
                  <c:v>40153</c:v>
                </c:pt>
                <c:pt idx="1967">
                  <c:v>40154</c:v>
                </c:pt>
                <c:pt idx="1968">
                  <c:v>40155</c:v>
                </c:pt>
                <c:pt idx="1969">
                  <c:v>40156</c:v>
                </c:pt>
                <c:pt idx="1970">
                  <c:v>40157</c:v>
                </c:pt>
                <c:pt idx="1971">
                  <c:v>40158</c:v>
                </c:pt>
                <c:pt idx="1972">
                  <c:v>40159</c:v>
                </c:pt>
                <c:pt idx="1973">
                  <c:v>40160</c:v>
                </c:pt>
                <c:pt idx="1974">
                  <c:v>40161</c:v>
                </c:pt>
                <c:pt idx="1975">
                  <c:v>40162</c:v>
                </c:pt>
                <c:pt idx="1976">
                  <c:v>40163</c:v>
                </c:pt>
                <c:pt idx="1977">
                  <c:v>40164</c:v>
                </c:pt>
                <c:pt idx="1978">
                  <c:v>40165</c:v>
                </c:pt>
                <c:pt idx="1979">
                  <c:v>40166</c:v>
                </c:pt>
                <c:pt idx="1980">
                  <c:v>40167</c:v>
                </c:pt>
                <c:pt idx="1981">
                  <c:v>40168</c:v>
                </c:pt>
                <c:pt idx="1982">
                  <c:v>40169</c:v>
                </c:pt>
                <c:pt idx="1983">
                  <c:v>40170</c:v>
                </c:pt>
                <c:pt idx="1984">
                  <c:v>40171</c:v>
                </c:pt>
                <c:pt idx="1985">
                  <c:v>40172</c:v>
                </c:pt>
                <c:pt idx="1986">
                  <c:v>40173</c:v>
                </c:pt>
                <c:pt idx="1987">
                  <c:v>40174</c:v>
                </c:pt>
                <c:pt idx="1988">
                  <c:v>40175</c:v>
                </c:pt>
                <c:pt idx="1989">
                  <c:v>40176</c:v>
                </c:pt>
                <c:pt idx="1990">
                  <c:v>40177</c:v>
                </c:pt>
                <c:pt idx="1991">
                  <c:v>40178</c:v>
                </c:pt>
                <c:pt idx="1992">
                  <c:v>40179</c:v>
                </c:pt>
                <c:pt idx="1993">
                  <c:v>40180</c:v>
                </c:pt>
                <c:pt idx="1994">
                  <c:v>40181</c:v>
                </c:pt>
                <c:pt idx="1995">
                  <c:v>40182</c:v>
                </c:pt>
                <c:pt idx="1996">
                  <c:v>40183</c:v>
                </c:pt>
                <c:pt idx="1997">
                  <c:v>40184</c:v>
                </c:pt>
                <c:pt idx="1998">
                  <c:v>40185</c:v>
                </c:pt>
                <c:pt idx="1999">
                  <c:v>40186</c:v>
                </c:pt>
                <c:pt idx="2000">
                  <c:v>40187</c:v>
                </c:pt>
                <c:pt idx="2001">
                  <c:v>40188</c:v>
                </c:pt>
                <c:pt idx="2002">
                  <c:v>40189</c:v>
                </c:pt>
                <c:pt idx="2003">
                  <c:v>40190</c:v>
                </c:pt>
                <c:pt idx="2004">
                  <c:v>40191</c:v>
                </c:pt>
                <c:pt idx="2005">
                  <c:v>40192</c:v>
                </c:pt>
                <c:pt idx="2006">
                  <c:v>40193</c:v>
                </c:pt>
                <c:pt idx="2007">
                  <c:v>40194</c:v>
                </c:pt>
                <c:pt idx="2008">
                  <c:v>40195</c:v>
                </c:pt>
                <c:pt idx="2009">
                  <c:v>40196</c:v>
                </c:pt>
                <c:pt idx="2010">
                  <c:v>40197</c:v>
                </c:pt>
                <c:pt idx="2011">
                  <c:v>40198</c:v>
                </c:pt>
                <c:pt idx="2012">
                  <c:v>40199</c:v>
                </c:pt>
                <c:pt idx="2013">
                  <c:v>40200</c:v>
                </c:pt>
                <c:pt idx="2014">
                  <c:v>40201</c:v>
                </c:pt>
                <c:pt idx="2015">
                  <c:v>40202</c:v>
                </c:pt>
                <c:pt idx="2016">
                  <c:v>40203</c:v>
                </c:pt>
                <c:pt idx="2017">
                  <c:v>40204</c:v>
                </c:pt>
                <c:pt idx="2018">
                  <c:v>40205</c:v>
                </c:pt>
                <c:pt idx="2019">
                  <c:v>40206</c:v>
                </c:pt>
                <c:pt idx="2020">
                  <c:v>40207</c:v>
                </c:pt>
                <c:pt idx="2021">
                  <c:v>40208</c:v>
                </c:pt>
                <c:pt idx="2022">
                  <c:v>40209</c:v>
                </c:pt>
                <c:pt idx="2023">
                  <c:v>40210</c:v>
                </c:pt>
                <c:pt idx="2024">
                  <c:v>40211</c:v>
                </c:pt>
                <c:pt idx="2025">
                  <c:v>40212</c:v>
                </c:pt>
                <c:pt idx="2026">
                  <c:v>40213</c:v>
                </c:pt>
                <c:pt idx="2027">
                  <c:v>40214</c:v>
                </c:pt>
                <c:pt idx="2028">
                  <c:v>40215</c:v>
                </c:pt>
                <c:pt idx="2029">
                  <c:v>40216</c:v>
                </c:pt>
                <c:pt idx="2030">
                  <c:v>40217</c:v>
                </c:pt>
                <c:pt idx="2031">
                  <c:v>40218</c:v>
                </c:pt>
                <c:pt idx="2032">
                  <c:v>40219</c:v>
                </c:pt>
                <c:pt idx="2033">
                  <c:v>40220</c:v>
                </c:pt>
                <c:pt idx="2034">
                  <c:v>40221</c:v>
                </c:pt>
                <c:pt idx="2035">
                  <c:v>40222</c:v>
                </c:pt>
                <c:pt idx="2036">
                  <c:v>40223</c:v>
                </c:pt>
                <c:pt idx="2037">
                  <c:v>40224</c:v>
                </c:pt>
                <c:pt idx="2038">
                  <c:v>40225</c:v>
                </c:pt>
                <c:pt idx="2039">
                  <c:v>40226</c:v>
                </c:pt>
                <c:pt idx="2040">
                  <c:v>40227</c:v>
                </c:pt>
                <c:pt idx="2041">
                  <c:v>40228</c:v>
                </c:pt>
                <c:pt idx="2042">
                  <c:v>40229</c:v>
                </c:pt>
                <c:pt idx="2043">
                  <c:v>40230</c:v>
                </c:pt>
                <c:pt idx="2044">
                  <c:v>40231</c:v>
                </c:pt>
                <c:pt idx="2045">
                  <c:v>40232</c:v>
                </c:pt>
                <c:pt idx="2046">
                  <c:v>40233</c:v>
                </c:pt>
                <c:pt idx="2047">
                  <c:v>40234</c:v>
                </c:pt>
                <c:pt idx="2048">
                  <c:v>40235</c:v>
                </c:pt>
                <c:pt idx="2049">
                  <c:v>40236</c:v>
                </c:pt>
                <c:pt idx="2050">
                  <c:v>40237</c:v>
                </c:pt>
                <c:pt idx="2051">
                  <c:v>40238</c:v>
                </c:pt>
                <c:pt idx="2052">
                  <c:v>40239</c:v>
                </c:pt>
                <c:pt idx="2053">
                  <c:v>40240</c:v>
                </c:pt>
                <c:pt idx="2054">
                  <c:v>40241</c:v>
                </c:pt>
                <c:pt idx="2055">
                  <c:v>40242</c:v>
                </c:pt>
                <c:pt idx="2056">
                  <c:v>40243</c:v>
                </c:pt>
                <c:pt idx="2057">
                  <c:v>40244</c:v>
                </c:pt>
                <c:pt idx="2058">
                  <c:v>40245</c:v>
                </c:pt>
                <c:pt idx="2059">
                  <c:v>40246</c:v>
                </c:pt>
                <c:pt idx="2060">
                  <c:v>40247</c:v>
                </c:pt>
                <c:pt idx="2061">
                  <c:v>40248</c:v>
                </c:pt>
                <c:pt idx="2062">
                  <c:v>40249</c:v>
                </c:pt>
                <c:pt idx="2063">
                  <c:v>40250</c:v>
                </c:pt>
                <c:pt idx="2064">
                  <c:v>40251</c:v>
                </c:pt>
                <c:pt idx="2065">
                  <c:v>40252</c:v>
                </c:pt>
                <c:pt idx="2066">
                  <c:v>40253</c:v>
                </c:pt>
                <c:pt idx="2067">
                  <c:v>40254</c:v>
                </c:pt>
                <c:pt idx="2068">
                  <c:v>40255</c:v>
                </c:pt>
                <c:pt idx="2069">
                  <c:v>40256</c:v>
                </c:pt>
                <c:pt idx="2070">
                  <c:v>40257</c:v>
                </c:pt>
                <c:pt idx="2071">
                  <c:v>40258</c:v>
                </c:pt>
                <c:pt idx="2072">
                  <c:v>40259</c:v>
                </c:pt>
                <c:pt idx="2073">
                  <c:v>40260</c:v>
                </c:pt>
                <c:pt idx="2074">
                  <c:v>40261</c:v>
                </c:pt>
                <c:pt idx="2075">
                  <c:v>40262</c:v>
                </c:pt>
                <c:pt idx="2076">
                  <c:v>40263</c:v>
                </c:pt>
                <c:pt idx="2077">
                  <c:v>40264</c:v>
                </c:pt>
                <c:pt idx="2078">
                  <c:v>40265</c:v>
                </c:pt>
                <c:pt idx="2079">
                  <c:v>40266</c:v>
                </c:pt>
                <c:pt idx="2080">
                  <c:v>40267</c:v>
                </c:pt>
                <c:pt idx="2081">
                  <c:v>40268</c:v>
                </c:pt>
                <c:pt idx="2082">
                  <c:v>40269</c:v>
                </c:pt>
                <c:pt idx="2083">
                  <c:v>40270</c:v>
                </c:pt>
                <c:pt idx="2084">
                  <c:v>40271</c:v>
                </c:pt>
                <c:pt idx="2085">
                  <c:v>40272</c:v>
                </c:pt>
                <c:pt idx="2086">
                  <c:v>40273</c:v>
                </c:pt>
                <c:pt idx="2087">
                  <c:v>40274</c:v>
                </c:pt>
                <c:pt idx="2088">
                  <c:v>40275</c:v>
                </c:pt>
                <c:pt idx="2089">
                  <c:v>40276</c:v>
                </c:pt>
                <c:pt idx="2090">
                  <c:v>40277</c:v>
                </c:pt>
                <c:pt idx="2091">
                  <c:v>40278</c:v>
                </c:pt>
                <c:pt idx="2092">
                  <c:v>40279</c:v>
                </c:pt>
                <c:pt idx="2093">
                  <c:v>40280</c:v>
                </c:pt>
                <c:pt idx="2094">
                  <c:v>40281</c:v>
                </c:pt>
                <c:pt idx="2095">
                  <c:v>40282</c:v>
                </c:pt>
                <c:pt idx="2096">
                  <c:v>40283</c:v>
                </c:pt>
                <c:pt idx="2097">
                  <c:v>40284</c:v>
                </c:pt>
                <c:pt idx="2098">
                  <c:v>40285</c:v>
                </c:pt>
                <c:pt idx="2099">
                  <c:v>40286</c:v>
                </c:pt>
                <c:pt idx="2100">
                  <c:v>40287</c:v>
                </c:pt>
                <c:pt idx="2101">
                  <c:v>40288</c:v>
                </c:pt>
                <c:pt idx="2102">
                  <c:v>40289</c:v>
                </c:pt>
                <c:pt idx="2103">
                  <c:v>40290</c:v>
                </c:pt>
                <c:pt idx="2104">
                  <c:v>40291</c:v>
                </c:pt>
                <c:pt idx="2105">
                  <c:v>40292</c:v>
                </c:pt>
                <c:pt idx="2106">
                  <c:v>40293</c:v>
                </c:pt>
                <c:pt idx="2107">
                  <c:v>40294</c:v>
                </c:pt>
                <c:pt idx="2108">
                  <c:v>40295</c:v>
                </c:pt>
                <c:pt idx="2109">
                  <c:v>40296</c:v>
                </c:pt>
                <c:pt idx="2110">
                  <c:v>40297</c:v>
                </c:pt>
                <c:pt idx="2111">
                  <c:v>40298</c:v>
                </c:pt>
                <c:pt idx="2112">
                  <c:v>40299</c:v>
                </c:pt>
                <c:pt idx="2113">
                  <c:v>40300</c:v>
                </c:pt>
                <c:pt idx="2114">
                  <c:v>40301</c:v>
                </c:pt>
                <c:pt idx="2115">
                  <c:v>40302</c:v>
                </c:pt>
                <c:pt idx="2116">
                  <c:v>40303</c:v>
                </c:pt>
                <c:pt idx="2117">
                  <c:v>40304</c:v>
                </c:pt>
                <c:pt idx="2118">
                  <c:v>40305</c:v>
                </c:pt>
                <c:pt idx="2119">
                  <c:v>40306</c:v>
                </c:pt>
                <c:pt idx="2120">
                  <c:v>40307</c:v>
                </c:pt>
                <c:pt idx="2121">
                  <c:v>40308</c:v>
                </c:pt>
                <c:pt idx="2122">
                  <c:v>40309</c:v>
                </c:pt>
                <c:pt idx="2123">
                  <c:v>40310</c:v>
                </c:pt>
                <c:pt idx="2124">
                  <c:v>40311</c:v>
                </c:pt>
                <c:pt idx="2125">
                  <c:v>40312</c:v>
                </c:pt>
                <c:pt idx="2126">
                  <c:v>40313</c:v>
                </c:pt>
                <c:pt idx="2127">
                  <c:v>40314</c:v>
                </c:pt>
                <c:pt idx="2128">
                  <c:v>40315</c:v>
                </c:pt>
                <c:pt idx="2129">
                  <c:v>40316</c:v>
                </c:pt>
                <c:pt idx="2130">
                  <c:v>40317</c:v>
                </c:pt>
                <c:pt idx="2131">
                  <c:v>40318</c:v>
                </c:pt>
                <c:pt idx="2132">
                  <c:v>40319</c:v>
                </c:pt>
                <c:pt idx="2133">
                  <c:v>40320</c:v>
                </c:pt>
                <c:pt idx="2134">
                  <c:v>40321</c:v>
                </c:pt>
                <c:pt idx="2135">
                  <c:v>40322</c:v>
                </c:pt>
                <c:pt idx="2136">
                  <c:v>40323</c:v>
                </c:pt>
                <c:pt idx="2137">
                  <c:v>40324</c:v>
                </c:pt>
                <c:pt idx="2138">
                  <c:v>40325</c:v>
                </c:pt>
                <c:pt idx="2139">
                  <c:v>40326</c:v>
                </c:pt>
                <c:pt idx="2140">
                  <c:v>40327</c:v>
                </c:pt>
                <c:pt idx="2141">
                  <c:v>40328</c:v>
                </c:pt>
                <c:pt idx="2142">
                  <c:v>40329</c:v>
                </c:pt>
                <c:pt idx="2143">
                  <c:v>40330</c:v>
                </c:pt>
                <c:pt idx="2144">
                  <c:v>40331</c:v>
                </c:pt>
                <c:pt idx="2145">
                  <c:v>40332</c:v>
                </c:pt>
                <c:pt idx="2146">
                  <c:v>40333</c:v>
                </c:pt>
                <c:pt idx="2147">
                  <c:v>40334</c:v>
                </c:pt>
                <c:pt idx="2148">
                  <c:v>40335</c:v>
                </c:pt>
                <c:pt idx="2149">
                  <c:v>40336</c:v>
                </c:pt>
                <c:pt idx="2150">
                  <c:v>40337</c:v>
                </c:pt>
                <c:pt idx="2151">
                  <c:v>40338</c:v>
                </c:pt>
                <c:pt idx="2152">
                  <c:v>40339</c:v>
                </c:pt>
                <c:pt idx="2153">
                  <c:v>40340</c:v>
                </c:pt>
                <c:pt idx="2154">
                  <c:v>40341</c:v>
                </c:pt>
                <c:pt idx="2155">
                  <c:v>40342</c:v>
                </c:pt>
                <c:pt idx="2156">
                  <c:v>40343</c:v>
                </c:pt>
                <c:pt idx="2157">
                  <c:v>40344</c:v>
                </c:pt>
                <c:pt idx="2158">
                  <c:v>40345</c:v>
                </c:pt>
                <c:pt idx="2159">
                  <c:v>40346</c:v>
                </c:pt>
                <c:pt idx="2160">
                  <c:v>40347</c:v>
                </c:pt>
                <c:pt idx="2161">
                  <c:v>40348</c:v>
                </c:pt>
                <c:pt idx="2162">
                  <c:v>40349</c:v>
                </c:pt>
                <c:pt idx="2163">
                  <c:v>40350</c:v>
                </c:pt>
                <c:pt idx="2164">
                  <c:v>40351</c:v>
                </c:pt>
                <c:pt idx="2165">
                  <c:v>40352</c:v>
                </c:pt>
                <c:pt idx="2166">
                  <c:v>40353</c:v>
                </c:pt>
                <c:pt idx="2167">
                  <c:v>40354</c:v>
                </c:pt>
                <c:pt idx="2168">
                  <c:v>40355</c:v>
                </c:pt>
                <c:pt idx="2169">
                  <c:v>40356</c:v>
                </c:pt>
                <c:pt idx="2170">
                  <c:v>40357</c:v>
                </c:pt>
                <c:pt idx="2171">
                  <c:v>40358</c:v>
                </c:pt>
                <c:pt idx="2172">
                  <c:v>40359</c:v>
                </c:pt>
                <c:pt idx="2173">
                  <c:v>40360</c:v>
                </c:pt>
                <c:pt idx="2174">
                  <c:v>40361</c:v>
                </c:pt>
                <c:pt idx="2175">
                  <c:v>40362</c:v>
                </c:pt>
                <c:pt idx="2176">
                  <c:v>40363</c:v>
                </c:pt>
                <c:pt idx="2177">
                  <c:v>40364</c:v>
                </c:pt>
                <c:pt idx="2178">
                  <c:v>40365</c:v>
                </c:pt>
                <c:pt idx="2179">
                  <c:v>40366</c:v>
                </c:pt>
                <c:pt idx="2180">
                  <c:v>40367</c:v>
                </c:pt>
                <c:pt idx="2181">
                  <c:v>40368</c:v>
                </c:pt>
                <c:pt idx="2182">
                  <c:v>40369</c:v>
                </c:pt>
                <c:pt idx="2183">
                  <c:v>40370</c:v>
                </c:pt>
                <c:pt idx="2184">
                  <c:v>40371</c:v>
                </c:pt>
                <c:pt idx="2185">
                  <c:v>40372</c:v>
                </c:pt>
                <c:pt idx="2186">
                  <c:v>40373</c:v>
                </c:pt>
                <c:pt idx="2187">
                  <c:v>40374</c:v>
                </c:pt>
                <c:pt idx="2188">
                  <c:v>40375</c:v>
                </c:pt>
                <c:pt idx="2189">
                  <c:v>40376</c:v>
                </c:pt>
                <c:pt idx="2190">
                  <c:v>40377</c:v>
                </c:pt>
                <c:pt idx="2191">
                  <c:v>40378</c:v>
                </c:pt>
                <c:pt idx="2192">
                  <c:v>40379</c:v>
                </c:pt>
                <c:pt idx="2193">
                  <c:v>40380</c:v>
                </c:pt>
                <c:pt idx="2194">
                  <c:v>40381</c:v>
                </c:pt>
                <c:pt idx="2195">
                  <c:v>40382</c:v>
                </c:pt>
                <c:pt idx="2196">
                  <c:v>40383</c:v>
                </c:pt>
                <c:pt idx="2197">
                  <c:v>40384</c:v>
                </c:pt>
                <c:pt idx="2198">
                  <c:v>40385</c:v>
                </c:pt>
                <c:pt idx="2199">
                  <c:v>40386</c:v>
                </c:pt>
                <c:pt idx="2200">
                  <c:v>40387</c:v>
                </c:pt>
                <c:pt idx="2201">
                  <c:v>40388</c:v>
                </c:pt>
                <c:pt idx="2202">
                  <c:v>40389</c:v>
                </c:pt>
                <c:pt idx="2203">
                  <c:v>40390</c:v>
                </c:pt>
                <c:pt idx="2204">
                  <c:v>40391</c:v>
                </c:pt>
                <c:pt idx="2205">
                  <c:v>40392</c:v>
                </c:pt>
                <c:pt idx="2206">
                  <c:v>40393</c:v>
                </c:pt>
                <c:pt idx="2207">
                  <c:v>40394</c:v>
                </c:pt>
                <c:pt idx="2208">
                  <c:v>40395</c:v>
                </c:pt>
                <c:pt idx="2209">
                  <c:v>40396</c:v>
                </c:pt>
                <c:pt idx="2210">
                  <c:v>40397</c:v>
                </c:pt>
                <c:pt idx="2211">
                  <c:v>40398</c:v>
                </c:pt>
                <c:pt idx="2212">
                  <c:v>40399</c:v>
                </c:pt>
                <c:pt idx="2213">
                  <c:v>40400</c:v>
                </c:pt>
                <c:pt idx="2214">
                  <c:v>40401</c:v>
                </c:pt>
                <c:pt idx="2215">
                  <c:v>40402</c:v>
                </c:pt>
                <c:pt idx="2216">
                  <c:v>40403</c:v>
                </c:pt>
                <c:pt idx="2217">
                  <c:v>40404</c:v>
                </c:pt>
                <c:pt idx="2218">
                  <c:v>40405</c:v>
                </c:pt>
                <c:pt idx="2219">
                  <c:v>40406</c:v>
                </c:pt>
                <c:pt idx="2220">
                  <c:v>40407</c:v>
                </c:pt>
                <c:pt idx="2221">
                  <c:v>40408</c:v>
                </c:pt>
                <c:pt idx="2222">
                  <c:v>40409</c:v>
                </c:pt>
                <c:pt idx="2223">
                  <c:v>40410</c:v>
                </c:pt>
                <c:pt idx="2224">
                  <c:v>40411</c:v>
                </c:pt>
                <c:pt idx="2225">
                  <c:v>40412</c:v>
                </c:pt>
                <c:pt idx="2226">
                  <c:v>40413</c:v>
                </c:pt>
                <c:pt idx="2227">
                  <c:v>40414</c:v>
                </c:pt>
                <c:pt idx="2228">
                  <c:v>40415</c:v>
                </c:pt>
                <c:pt idx="2229">
                  <c:v>40416</c:v>
                </c:pt>
                <c:pt idx="2230">
                  <c:v>40417</c:v>
                </c:pt>
                <c:pt idx="2231">
                  <c:v>40418</c:v>
                </c:pt>
                <c:pt idx="2232">
                  <c:v>40419</c:v>
                </c:pt>
                <c:pt idx="2233">
                  <c:v>40420</c:v>
                </c:pt>
                <c:pt idx="2234">
                  <c:v>40421</c:v>
                </c:pt>
                <c:pt idx="2235">
                  <c:v>40422</c:v>
                </c:pt>
                <c:pt idx="2236">
                  <c:v>40423</c:v>
                </c:pt>
                <c:pt idx="2237">
                  <c:v>40424</c:v>
                </c:pt>
                <c:pt idx="2238">
                  <c:v>40425</c:v>
                </c:pt>
                <c:pt idx="2239">
                  <c:v>40426</c:v>
                </c:pt>
                <c:pt idx="2240">
                  <c:v>40427</c:v>
                </c:pt>
                <c:pt idx="2241">
                  <c:v>40428</c:v>
                </c:pt>
                <c:pt idx="2242">
                  <c:v>40429</c:v>
                </c:pt>
                <c:pt idx="2243">
                  <c:v>40430</c:v>
                </c:pt>
                <c:pt idx="2244">
                  <c:v>40431</c:v>
                </c:pt>
                <c:pt idx="2245">
                  <c:v>40432</c:v>
                </c:pt>
                <c:pt idx="2246">
                  <c:v>40433</c:v>
                </c:pt>
                <c:pt idx="2247">
                  <c:v>40434</c:v>
                </c:pt>
                <c:pt idx="2248">
                  <c:v>40435</c:v>
                </c:pt>
                <c:pt idx="2249">
                  <c:v>40436</c:v>
                </c:pt>
                <c:pt idx="2250">
                  <c:v>40437</c:v>
                </c:pt>
                <c:pt idx="2251">
                  <c:v>40438</c:v>
                </c:pt>
                <c:pt idx="2252">
                  <c:v>40439</c:v>
                </c:pt>
                <c:pt idx="2253">
                  <c:v>40440</c:v>
                </c:pt>
                <c:pt idx="2254">
                  <c:v>40441</c:v>
                </c:pt>
                <c:pt idx="2255">
                  <c:v>40442</c:v>
                </c:pt>
                <c:pt idx="2256">
                  <c:v>40443</c:v>
                </c:pt>
                <c:pt idx="2257">
                  <c:v>40444</c:v>
                </c:pt>
                <c:pt idx="2258">
                  <c:v>40445</c:v>
                </c:pt>
                <c:pt idx="2259">
                  <c:v>40446</c:v>
                </c:pt>
                <c:pt idx="2260">
                  <c:v>40447</c:v>
                </c:pt>
                <c:pt idx="2261">
                  <c:v>40448</c:v>
                </c:pt>
                <c:pt idx="2262">
                  <c:v>40449</c:v>
                </c:pt>
                <c:pt idx="2263">
                  <c:v>40450</c:v>
                </c:pt>
                <c:pt idx="2264">
                  <c:v>40451</c:v>
                </c:pt>
                <c:pt idx="2265">
                  <c:v>40452</c:v>
                </c:pt>
                <c:pt idx="2266">
                  <c:v>40453</c:v>
                </c:pt>
                <c:pt idx="2267">
                  <c:v>40454</c:v>
                </c:pt>
                <c:pt idx="2268">
                  <c:v>40455</c:v>
                </c:pt>
                <c:pt idx="2269">
                  <c:v>40456</c:v>
                </c:pt>
                <c:pt idx="2270">
                  <c:v>40457</c:v>
                </c:pt>
                <c:pt idx="2271">
                  <c:v>40458</c:v>
                </c:pt>
                <c:pt idx="2272">
                  <c:v>40459</c:v>
                </c:pt>
                <c:pt idx="2273">
                  <c:v>40460</c:v>
                </c:pt>
                <c:pt idx="2274">
                  <c:v>40461</c:v>
                </c:pt>
                <c:pt idx="2275">
                  <c:v>40462</c:v>
                </c:pt>
                <c:pt idx="2276">
                  <c:v>40463</c:v>
                </c:pt>
                <c:pt idx="2277">
                  <c:v>40464</c:v>
                </c:pt>
                <c:pt idx="2278">
                  <c:v>40465</c:v>
                </c:pt>
                <c:pt idx="2279">
                  <c:v>40466</c:v>
                </c:pt>
                <c:pt idx="2280">
                  <c:v>40467</c:v>
                </c:pt>
                <c:pt idx="2281">
                  <c:v>40468</c:v>
                </c:pt>
                <c:pt idx="2282">
                  <c:v>40469</c:v>
                </c:pt>
                <c:pt idx="2283">
                  <c:v>40470</c:v>
                </c:pt>
                <c:pt idx="2284">
                  <c:v>40471</c:v>
                </c:pt>
                <c:pt idx="2285">
                  <c:v>40472</c:v>
                </c:pt>
                <c:pt idx="2286">
                  <c:v>40473</c:v>
                </c:pt>
                <c:pt idx="2287">
                  <c:v>40474</c:v>
                </c:pt>
                <c:pt idx="2288">
                  <c:v>40475</c:v>
                </c:pt>
                <c:pt idx="2289">
                  <c:v>40476</c:v>
                </c:pt>
                <c:pt idx="2290">
                  <c:v>40477</c:v>
                </c:pt>
                <c:pt idx="2291">
                  <c:v>40478</c:v>
                </c:pt>
                <c:pt idx="2292">
                  <c:v>40479</c:v>
                </c:pt>
                <c:pt idx="2293">
                  <c:v>40480</c:v>
                </c:pt>
                <c:pt idx="2294">
                  <c:v>40481</c:v>
                </c:pt>
                <c:pt idx="2295">
                  <c:v>40482</c:v>
                </c:pt>
                <c:pt idx="2296">
                  <c:v>40483</c:v>
                </c:pt>
                <c:pt idx="2297">
                  <c:v>40484</c:v>
                </c:pt>
                <c:pt idx="2298">
                  <c:v>40485</c:v>
                </c:pt>
                <c:pt idx="2299">
                  <c:v>40486</c:v>
                </c:pt>
                <c:pt idx="2300">
                  <c:v>40487</c:v>
                </c:pt>
                <c:pt idx="2301">
                  <c:v>40488</c:v>
                </c:pt>
                <c:pt idx="2302">
                  <c:v>40489</c:v>
                </c:pt>
                <c:pt idx="2303">
                  <c:v>40490</c:v>
                </c:pt>
                <c:pt idx="2304">
                  <c:v>40491</c:v>
                </c:pt>
                <c:pt idx="2305">
                  <c:v>40492</c:v>
                </c:pt>
                <c:pt idx="2306">
                  <c:v>40493</c:v>
                </c:pt>
                <c:pt idx="2307">
                  <c:v>40494</c:v>
                </c:pt>
                <c:pt idx="2308">
                  <c:v>40495</c:v>
                </c:pt>
                <c:pt idx="2309">
                  <c:v>40496</c:v>
                </c:pt>
                <c:pt idx="2310">
                  <c:v>40497</c:v>
                </c:pt>
                <c:pt idx="2311">
                  <c:v>40498</c:v>
                </c:pt>
                <c:pt idx="2312">
                  <c:v>40499</c:v>
                </c:pt>
                <c:pt idx="2313">
                  <c:v>40500</c:v>
                </c:pt>
                <c:pt idx="2314">
                  <c:v>40501</c:v>
                </c:pt>
                <c:pt idx="2315">
                  <c:v>40502</c:v>
                </c:pt>
                <c:pt idx="2316">
                  <c:v>40503</c:v>
                </c:pt>
                <c:pt idx="2317">
                  <c:v>40504</c:v>
                </c:pt>
                <c:pt idx="2318">
                  <c:v>40505</c:v>
                </c:pt>
                <c:pt idx="2319">
                  <c:v>40506</c:v>
                </c:pt>
                <c:pt idx="2320">
                  <c:v>40507</c:v>
                </c:pt>
                <c:pt idx="2321">
                  <c:v>40508</c:v>
                </c:pt>
                <c:pt idx="2322">
                  <c:v>40509</c:v>
                </c:pt>
                <c:pt idx="2323">
                  <c:v>40510</c:v>
                </c:pt>
                <c:pt idx="2324">
                  <c:v>40511</c:v>
                </c:pt>
                <c:pt idx="2325">
                  <c:v>40512</c:v>
                </c:pt>
                <c:pt idx="2326">
                  <c:v>40513</c:v>
                </c:pt>
                <c:pt idx="2327">
                  <c:v>40514</c:v>
                </c:pt>
                <c:pt idx="2328">
                  <c:v>40515</c:v>
                </c:pt>
                <c:pt idx="2329">
                  <c:v>40516</c:v>
                </c:pt>
                <c:pt idx="2330">
                  <c:v>40517</c:v>
                </c:pt>
                <c:pt idx="2331">
                  <c:v>40518</c:v>
                </c:pt>
                <c:pt idx="2332">
                  <c:v>40519</c:v>
                </c:pt>
                <c:pt idx="2333">
                  <c:v>40520</c:v>
                </c:pt>
                <c:pt idx="2334">
                  <c:v>40521</c:v>
                </c:pt>
                <c:pt idx="2335">
                  <c:v>40522</c:v>
                </c:pt>
                <c:pt idx="2336">
                  <c:v>40523</c:v>
                </c:pt>
                <c:pt idx="2337">
                  <c:v>40524</c:v>
                </c:pt>
                <c:pt idx="2338">
                  <c:v>40525</c:v>
                </c:pt>
                <c:pt idx="2339">
                  <c:v>40526</c:v>
                </c:pt>
                <c:pt idx="2340">
                  <c:v>40527</c:v>
                </c:pt>
                <c:pt idx="2341">
                  <c:v>40528</c:v>
                </c:pt>
                <c:pt idx="2342">
                  <c:v>40529</c:v>
                </c:pt>
                <c:pt idx="2343">
                  <c:v>40530</c:v>
                </c:pt>
                <c:pt idx="2344">
                  <c:v>40531</c:v>
                </c:pt>
                <c:pt idx="2345">
                  <c:v>40532</c:v>
                </c:pt>
                <c:pt idx="2346">
                  <c:v>40533</c:v>
                </c:pt>
                <c:pt idx="2347">
                  <c:v>40534</c:v>
                </c:pt>
                <c:pt idx="2348">
                  <c:v>40535</c:v>
                </c:pt>
                <c:pt idx="2349">
                  <c:v>40536</c:v>
                </c:pt>
                <c:pt idx="2350">
                  <c:v>40537</c:v>
                </c:pt>
                <c:pt idx="2351">
                  <c:v>40538</c:v>
                </c:pt>
                <c:pt idx="2352">
                  <c:v>40539</c:v>
                </c:pt>
                <c:pt idx="2353">
                  <c:v>40540</c:v>
                </c:pt>
                <c:pt idx="2354">
                  <c:v>40541</c:v>
                </c:pt>
                <c:pt idx="2355">
                  <c:v>40542</c:v>
                </c:pt>
                <c:pt idx="2356">
                  <c:v>40543</c:v>
                </c:pt>
                <c:pt idx="2357">
                  <c:v>40544</c:v>
                </c:pt>
                <c:pt idx="2358">
                  <c:v>40545</c:v>
                </c:pt>
                <c:pt idx="2359">
                  <c:v>40546</c:v>
                </c:pt>
                <c:pt idx="2360">
                  <c:v>40547</c:v>
                </c:pt>
                <c:pt idx="2361">
                  <c:v>40548</c:v>
                </c:pt>
                <c:pt idx="2362">
                  <c:v>40549</c:v>
                </c:pt>
                <c:pt idx="2363">
                  <c:v>40550</c:v>
                </c:pt>
                <c:pt idx="2364">
                  <c:v>40551</c:v>
                </c:pt>
                <c:pt idx="2365">
                  <c:v>40552</c:v>
                </c:pt>
                <c:pt idx="2366">
                  <c:v>40553</c:v>
                </c:pt>
                <c:pt idx="2367">
                  <c:v>40554</c:v>
                </c:pt>
                <c:pt idx="2368">
                  <c:v>40555</c:v>
                </c:pt>
                <c:pt idx="2369">
                  <c:v>40556</c:v>
                </c:pt>
                <c:pt idx="2370">
                  <c:v>40557</c:v>
                </c:pt>
                <c:pt idx="2371">
                  <c:v>40558</c:v>
                </c:pt>
                <c:pt idx="2372">
                  <c:v>40559</c:v>
                </c:pt>
                <c:pt idx="2373">
                  <c:v>40560</c:v>
                </c:pt>
                <c:pt idx="2374">
                  <c:v>40561</c:v>
                </c:pt>
                <c:pt idx="2375">
                  <c:v>40562</c:v>
                </c:pt>
                <c:pt idx="2376">
                  <c:v>40563</c:v>
                </c:pt>
                <c:pt idx="2377">
                  <c:v>40564</c:v>
                </c:pt>
                <c:pt idx="2378">
                  <c:v>40565</c:v>
                </c:pt>
                <c:pt idx="2379">
                  <c:v>40566</c:v>
                </c:pt>
                <c:pt idx="2380">
                  <c:v>40567</c:v>
                </c:pt>
                <c:pt idx="2381">
                  <c:v>40568</c:v>
                </c:pt>
                <c:pt idx="2382">
                  <c:v>40569</c:v>
                </c:pt>
                <c:pt idx="2383">
                  <c:v>40570</c:v>
                </c:pt>
                <c:pt idx="2384">
                  <c:v>40571</c:v>
                </c:pt>
                <c:pt idx="2385">
                  <c:v>40572</c:v>
                </c:pt>
                <c:pt idx="2386">
                  <c:v>40573</c:v>
                </c:pt>
                <c:pt idx="2387">
                  <c:v>40574</c:v>
                </c:pt>
                <c:pt idx="2388">
                  <c:v>40575</c:v>
                </c:pt>
                <c:pt idx="2389">
                  <c:v>40576</c:v>
                </c:pt>
                <c:pt idx="2390">
                  <c:v>40577</c:v>
                </c:pt>
                <c:pt idx="2391">
                  <c:v>40578</c:v>
                </c:pt>
                <c:pt idx="2392">
                  <c:v>40579</c:v>
                </c:pt>
                <c:pt idx="2393">
                  <c:v>40580</c:v>
                </c:pt>
                <c:pt idx="2394">
                  <c:v>40581</c:v>
                </c:pt>
                <c:pt idx="2395">
                  <c:v>40582</c:v>
                </c:pt>
                <c:pt idx="2396">
                  <c:v>40583</c:v>
                </c:pt>
                <c:pt idx="2397">
                  <c:v>40584</c:v>
                </c:pt>
                <c:pt idx="2398">
                  <c:v>40585</c:v>
                </c:pt>
                <c:pt idx="2399">
                  <c:v>40586</c:v>
                </c:pt>
                <c:pt idx="2400">
                  <c:v>40587</c:v>
                </c:pt>
                <c:pt idx="2401">
                  <c:v>40588</c:v>
                </c:pt>
                <c:pt idx="2402">
                  <c:v>40589</c:v>
                </c:pt>
                <c:pt idx="2403">
                  <c:v>40590</c:v>
                </c:pt>
                <c:pt idx="2404">
                  <c:v>40591</c:v>
                </c:pt>
                <c:pt idx="2405">
                  <c:v>40592</c:v>
                </c:pt>
                <c:pt idx="2406">
                  <c:v>40593</c:v>
                </c:pt>
                <c:pt idx="2407">
                  <c:v>40594</c:v>
                </c:pt>
                <c:pt idx="2408">
                  <c:v>40595</c:v>
                </c:pt>
                <c:pt idx="2409">
                  <c:v>40596</c:v>
                </c:pt>
                <c:pt idx="2410">
                  <c:v>40597</c:v>
                </c:pt>
                <c:pt idx="2411">
                  <c:v>40598</c:v>
                </c:pt>
                <c:pt idx="2412">
                  <c:v>40599</c:v>
                </c:pt>
                <c:pt idx="2413">
                  <c:v>40600</c:v>
                </c:pt>
                <c:pt idx="2414">
                  <c:v>40601</c:v>
                </c:pt>
                <c:pt idx="2415">
                  <c:v>40602</c:v>
                </c:pt>
                <c:pt idx="2416">
                  <c:v>40603</c:v>
                </c:pt>
                <c:pt idx="2417">
                  <c:v>40604</c:v>
                </c:pt>
                <c:pt idx="2418">
                  <c:v>40605</c:v>
                </c:pt>
                <c:pt idx="2419">
                  <c:v>40606</c:v>
                </c:pt>
                <c:pt idx="2420">
                  <c:v>40607</c:v>
                </c:pt>
                <c:pt idx="2421">
                  <c:v>40608</c:v>
                </c:pt>
                <c:pt idx="2422">
                  <c:v>40609</c:v>
                </c:pt>
                <c:pt idx="2423">
                  <c:v>40610</c:v>
                </c:pt>
                <c:pt idx="2424">
                  <c:v>40611</c:v>
                </c:pt>
                <c:pt idx="2425">
                  <c:v>40612</c:v>
                </c:pt>
                <c:pt idx="2426">
                  <c:v>40613</c:v>
                </c:pt>
                <c:pt idx="2427">
                  <c:v>40614</c:v>
                </c:pt>
                <c:pt idx="2428">
                  <c:v>40615</c:v>
                </c:pt>
                <c:pt idx="2429">
                  <c:v>40616</c:v>
                </c:pt>
                <c:pt idx="2430">
                  <c:v>40617</c:v>
                </c:pt>
                <c:pt idx="2431">
                  <c:v>40618</c:v>
                </c:pt>
                <c:pt idx="2432">
                  <c:v>40619</c:v>
                </c:pt>
                <c:pt idx="2433">
                  <c:v>40620</c:v>
                </c:pt>
                <c:pt idx="2434">
                  <c:v>40621</c:v>
                </c:pt>
                <c:pt idx="2435">
                  <c:v>40622</c:v>
                </c:pt>
                <c:pt idx="2436">
                  <c:v>40623</c:v>
                </c:pt>
                <c:pt idx="2437">
                  <c:v>40624</c:v>
                </c:pt>
                <c:pt idx="2438">
                  <c:v>40625</c:v>
                </c:pt>
                <c:pt idx="2439">
                  <c:v>40626</c:v>
                </c:pt>
                <c:pt idx="2440">
                  <c:v>40627</c:v>
                </c:pt>
                <c:pt idx="2441">
                  <c:v>40628</c:v>
                </c:pt>
                <c:pt idx="2442">
                  <c:v>40629</c:v>
                </c:pt>
                <c:pt idx="2443">
                  <c:v>40630</c:v>
                </c:pt>
                <c:pt idx="2444">
                  <c:v>40631</c:v>
                </c:pt>
                <c:pt idx="2445">
                  <c:v>40632</c:v>
                </c:pt>
                <c:pt idx="2446">
                  <c:v>40633</c:v>
                </c:pt>
                <c:pt idx="2447">
                  <c:v>40634</c:v>
                </c:pt>
                <c:pt idx="2448">
                  <c:v>40635</c:v>
                </c:pt>
                <c:pt idx="2449">
                  <c:v>40636</c:v>
                </c:pt>
                <c:pt idx="2450">
                  <c:v>40637</c:v>
                </c:pt>
                <c:pt idx="2451">
                  <c:v>40638</c:v>
                </c:pt>
                <c:pt idx="2452">
                  <c:v>40639</c:v>
                </c:pt>
                <c:pt idx="2453">
                  <c:v>40640</c:v>
                </c:pt>
                <c:pt idx="2454">
                  <c:v>40641</c:v>
                </c:pt>
                <c:pt idx="2455">
                  <c:v>40642</c:v>
                </c:pt>
                <c:pt idx="2456">
                  <c:v>40643</c:v>
                </c:pt>
                <c:pt idx="2457">
                  <c:v>40644</c:v>
                </c:pt>
                <c:pt idx="2458">
                  <c:v>40645</c:v>
                </c:pt>
                <c:pt idx="2459">
                  <c:v>40646</c:v>
                </c:pt>
                <c:pt idx="2460">
                  <c:v>40647</c:v>
                </c:pt>
                <c:pt idx="2461">
                  <c:v>40648</c:v>
                </c:pt>
                <c:pt idx="2462">
                  <c:v>40649</c:v>
                </c:pt>
                <c:pt idx="2463">
                  <c:v>40650</c:v>
                </c:pt>
                <c:pt idx="2464">
                  <c:v>40651</c:v>
                </c:pt>
                <c:pt idx="2465">
                  <c:v>40652</c:v>
                </c:pt>
                <c:pt idx="2466">
                  <c:v>40653</c:v>
                </c:pt>
                <c:pt idx="2467">
                  <c:v>40654</c:v>
                </c:pt>
                <c:pt idx="2468">
                  <c:v>40655</c:v>
                </c:pt>
                <c:pt idx="2469">
                  <c:v>40656</c:v>
                </c:pt>
                <c:pt idx="2470">
                  <c:v>40657</c:v>
                </c:pt>
                <c:pt idx="2471">
                  <c:v>40658</c:v>
                </c:pt>
                <c:pt idx="2472">
                  <c:v>40659</c:v>
                </c:pt>
                <c:pt idx="2473">
                  <c:v>40660</c:v>
                </c:pt>
                <c:pt idx="2474">
                  <c:v>40661</c:v>
                </c:pt>
                <c:pt idx="2475">
                  <c:v>40662</c:v>
                </c:pt>
                <c:pt idx="2476">
                  <c:v>40663</c:v>
                </c:pt>
                <c:pt idx="2477">
                  <c:v>40664</c:v>
                </c:pt>
                <c:pt idx="2478">
                  <c:v>40665</c:v>
                </c:pt>
                <c:pt idx="2479">
                  <c:v>40666</c:v>
                </c:pt>
                <c:pt idx="2480">
                  <c:v>40667</c:v>
                </c:pt>
                <c:pt idx="2481">
                  <c:v>40668</c:v>
                </c:pt>
                <c:pt idx="2482">
                  <c:v>40669</c:v>
                </c:pt>
                <c:pt idx="2483">
                  <c:v>40670</c:v>
                </c:pt>
                <c:pt idx="2484">
                  <c:v>40671</c:v>
                </c:pt>
                <c:pt idx="2485">
                  <c:v>40672</c:v>
                </c:pt>
                <c:pt idx="2486">
                  <c:v>40673</c:v>
                </c:pt>
                <c:pt idx="2487">
                  <c:v>40674</c:v>
                </c:pt>
                <c:pt idx="2488">
                  <c:v>40675</c:v>
                </c:pt>
                <c:pt idx="2489">
                  <c:v>40676</c:v>
                </c:pt>
                <c:pt idx="2490">
                  <c:v>40677</c:v>
                </c:pt>
                <c:pt idx="2491">
                  <c:v>40678</c:v>
                </c:pt>
                <c:pt idx="2492">
                  <c:v>40679</c:v>
                </c:pt>
                <c:pt idx="2493">
                  <c:v>40680</c:v>
                </c:pt>
                <c:pt idx="2494">
                  <c:v>40681</c:v>
                </c:pt>
                <c:pt idx="2495">
                  <c:v>40682</c:v>
                </c:pt>
                <c:pt idx="2496">
                  <c:v>40683</c:v>
                </c:pt>
                <c:pt idx="2497">
                  <c:v>40684</c:v>
                </c:pt>
                <c:pt idx="2498">
                  <c:v>40685</c:v>
                </c:pt>
                <c:pt idx="2499">
                  <c:v>40686</c:v>
                </c:pt>
                <c:pt idx="2500">
                  <c:v>40687</c:v>
                </c:pt>
                <c:pt idx="2501">
                  <c:v>40688</c:v>
                </c:pt>
                <c:pt idx="2502">
                  <c:v>40689</c:v>
                </c:pt>
                <c:pt idx="2503">
                  <c:v>40690</c:v>
                </c:pt>
                <c:pt idx="2504">
                  <c:v>40691</c:v>
                </c:pt>
                <c:pt idx="2505">
                  <c:v>40692</c:v>
                </c:pt>
                <c:pt idx="2506">
                  <c:v>40693</c:v>
                </c:pt>
                <c:pt idx="2507">
                  <c:v>40694</c:v>
                </c:pt>
                <c:pt idx="2508">
                  <c:v>40695</c:v>
                </c:pt>
                <c:pt idx="2509">
                  <c:v>40696</c:v>
                </c:pt>
                <c:pt idx="2510">
                  <c:v>40697</c:v>
                </c:pt>
                <c:pt idx="2511">
                  <c:v>40698</c:v>
                </c:pt>
                <c:pt idx="2512">
                  <c:v>40699</c:v>
                </c:pt>
                <c:pt idx="2513">
                  <c:v>40700</c:v>
                </c:pt>
                <c:pt idx="2514">
                  <c:v>40701</c:v>
                </c:pt>
                <c:pt idx="2515">
                  <c:v>40702</c:v>
                </c:pt>
                <c:pt idx="2516">
                  <c:v>40703</c:v>
                </c:pt>
                <c:pt idx="2517">
                  <c:v>40704</c:v>
                </c:pt>
                <c:pt idx="2518">
                  <c:v>40705</c:v>
                </c:pt>
                <c:pt idx="2519">
                  <c:v>40706</c:v>
                </c:pt>
                <c:pt idx="2520">
                  <c:v>40707</c:v>
                </c:pt>
                <c:pt idx="2521">
                  <c:v>40708</c:v>
                </c:pt>
                <c:pt idx="2522">
                  <c:v>40709</c:v>
                </c:pt>
                <c:pt idx="2523">
                  <c:v>40710</c:v>
                </c:pt>
                <c:pt idx="2524">
                  <c:v>40711</c:v>
                </c:pt>
                <c:pt idx="2525">
                  <c:v>40712</c:v>
                </c:pt>
                <c:pt idx="2526">
                  <c:v>40713</c:v>
                </c:pt>
                <c:pt idx="2527">
                  <c:v>40714</c:v>
                </c:pt>
                <c:pt idx="2528">
                  <c:v>40715</c:v>
                </c:pt>
                <c:pt idx="2529">
                  <c:v>40716</c:v>
                </c:pt>
                <c:pt idx="2530">
                  <c:v>40717</c:v>
                </c:pt>
                <c:pt idx="2531">
                  <c:v>40718</c:v>
                </c:pt>
                <c:pt idx="2532">
                  <c:v>40719</c:v>
                </c:pt>
                <c:pt idx="2533">
                  <c:v>40720</c:v>
                </c:pt>
                <c:pt idx="2534">
                  <c:v>40721</c:v>
                </c:pt>
                <c:pt idx="2535">
                  <c:v>40722</c:v>
                </c:pt>
                <c:pt idx="2536">
                  <c:v>40723</c:v>
                </c:pt>
                <c:pt idx="2537">
                  <c:v>40724</c:v>
                </c:pt>
                <c:pt idx="2538">
                  <c:v>40725</c:v>
                </c:pt>
                <c:pt idx="2539">
                  <c:v>40726</c:v>
                </c:pt>
                <c:pt idx="2540">
                  <c:v>40727</c:v>
                </c:pt>
                <c:pt idx="2541">
                  <c:v>40728</c:v>
                </c:pt>
                <c:pt idx="2542">
                  <c:v>40729</c:v>
                </c:pt>
                <c:pt idx="2543">
                  <c:v>40730</c:v>
                </c:pt>
                <c:pt idx="2544">
                  <c:v>40731</c:v>
                </c:pt>
                <c:pt idx="2545">
                  <c:v>40732</c:v>
                </c:pt>
                <c:pt idx="2546">
                  <c:v>40733</c:v>
                </c:pt>
                <c:pt idx="2547">
                  <c:v>40734</c:v>
                </c:pt>
                <c:pt idx="2548">
                  <c:v>40735</c:v>
                </c:pt>
                <c:pt idx="2549">
                  <c:v>40736</c:v>
                </c:pt>
                <c:pt idx="2550">
                  <c:v>40737</c:v>
                </c:pt>
                <c:pt idx="2551">
                  <c:v>40738</c:v>
                </c:pt>
                <c:pt idx="2552">
                  <c:v>40739</c:v>
                </c:pt>
                <c:pt idx="2553">
                  <c:v>40740</c:v>
                </c:pt>
                <c:pt idx="2554">
                  <c:v>40741</c:v>
                </c:pt>
                <c:pt idx="2555">
                  <c:v>40742</c:v>
                </c:pt>
                <c:pt idx="2556">
                  <c:v>40743</c:v>
                </c:pt>
                <c:pt idx="2557">
                  <c:v>40744</c:v>
                </c:pt>
                <c:pt idx="2558">
                  <c:v>40745</c:v>
                </c:pt>
                <c:pt idx="2559">
                  <c:v>40746</c:v>
                </c:pt>
                <c:pt idx="2560">
                  <c:v>40747</c:v>
                </c:pt>
                <c:pt idx="2561">
                  <c:v>40748</c:v>
                </c:pt>
                <c:pt idx="2562">
                  <c:v>40749</c:v>
                </c:pt>
                <c:pt idx="2563">
                  <c:v>40750</c:v>
                </c:pt>
                <c:pt idx="2564">
                  <c:v>40751</c:v>
                </c:pt>
                <c:pt idx="2565">
                  <c:v>40752</c:v>
                </c:pt>
                <c:pt idx="2566">
                  <c:v>40753</c:v>
                </c:pt>
                <c:pt idx="2567">
                  <c:v>40754</c:v>
                </c:pt>
                <c:pt idx="2568">
                  <c:v>40755</c:v>
                </c:pt>
                <c:pt idx="2569">
                  <c:v>40756</c:v>
                </c:pt>
                <c:pt idx="2570">
                  <c:v>40757</c:v>
                </c:pt>
                <c:pt idx="2571">
                  <c:v>40758</c:v>
                </c:pt>
                <c:pt idx="2572">
                  <c:v>40759</c:v>
                </c:pt>
                <c:pt idx="2573">
                  <c:v>40760</c:v>
                </c:pt>
                <c:pt idx="2574">
                  <c:v>40761</c:v>
                </c:pt>
                <c:pt idx="2575">
                  <c:v>40762</c:v>
                </c:pt>
                <c:pt idx="2576">
                  <c:v>40763</c:v>
                </c:pt>
                <c:pt idx="2577">
                  <c:v>40764</c:v>
                </c:pt>
                <c:pt idx="2578">
                  <c:v>40765</c:v>
                </c:pt>
                <c:pt idx="2579">
                  <c:v>40766</c:v>
                </c:pt>
                <c:pt idx="2580">
                  <c:v>40767</c:v>
                </c:pt>
                <c:pt idx="2581">
                  <c:v>40768</c:v>
                </c:pt>
                <c:pt idx="2582">
                  <c:v>40769</c:v>
                </c:pt>
                <c:pt idx="2583">
                  <c:v>40770</c:v>
                </c:pt>
                <c:pt idx="2584">
                  <c:v>40771</c:v>
                </c:pt>
                <c:pt idx="2585">
                  <c:v>40772</c:v>
                </c:pt>
                <c:pt idx="2586">
                  <c:v>40773</c:v>
                </c:pt>
                <c:pt idx="2587">
                  <c:v>40774</c:v>
                </c:pt>
                <c:pt idx="2588">
                  <c:v>40775</c:v>
                </c:pt>
                <c:pt idx="2589">
                  <c:v>40776</c:v>
                </c:pt>
                <c:pt idx="2590">
                  <c:v>40777</c:v>
                </c:pt>
                <c:pt idx="2591">
                  <c:v>40778</c:v>
                </c:pt>
                <c:pt idx="2592">
                  <c:v>40779</c:v>
                </c:pt>
                <c:pt idx="2593">
                  <c:v>40780</c:v>
                </c:pt>
                <c:pt idx="2594">
                  <c:v>40781</c:v>
                </c:pt>
                <c:pt idx="2595">
                  <c:v>40782</c:v>
                </c:pt>
                <c:pt idx="2596">
                  <c:v>40783</c:v>
                </c:pt>
                <c:pt idx="2597">
                  <c:v>40784</c:v>
                </c:pt>
                <c:pt idx="2598">
                  <c:v>40785</c:v>
                </c:pt>
                <c:pt idx="2599">
                  <c:v>40786</c:v>
                </c:pt>
                <c:pt idx="2600">
                  <c:v>40787</c:v>
                </c:pt>
                <c:pt idx="2601">
                  <c:v>40788</c:v>
                </c:pt>
                <c:pt idx="2602">
                  <c:v>40789</c:v>
                </c:pt>
                <c:pt idx="2603">
                  <c:v>40790</c:v>
                </c:pt>
                <c:pt idx="2604">
                  <c:v>40791</c:v>
                </c:pt>
                <c:pt idx="2605">
                  <c:v>40792</c:v>
                </c:pt>
                <c:pt idx="2606">
                  <c:v>40793</c:v>
                </c:pt>
                <c:pt idx="2607">
                  <c:v>40794</c:v>
                </c:pt>
                <c:pt idx="2608">
                  <c:v>40795</c:v>
                </c:pt>
                <c:pt idx="2609">
                  <c:v>40796</c:v>
                </c:pt>
                <c:pt idx="2610">
                  <c:v>40797</c:v>
                </c:pt>
                <c:pt idx="2611">
                  <c:v>40798</c:v>
                </c:pt>
                <c:pt idx="2612">
                  <c:v>40799</c:v>
                </c:pt>
                <c:pt idx="2613">
                  <c:v>40800</c:v>
                </c:pt>
                <c:pt idx="2614">
                  <c:v>40801</c:v>
                </c:pt>
                <c:pt idx="2615">
                  <c:v>40802</c:v>
                </c:pt>
                <c:pt idx="2616">
                  <c:v>40803</c:v>
                </c:pt>
                <c:pt idx="2617">
                  <c:v>40804</c:v>
                </c:pt>
                <c:pt idx="2618">
                  <c:v>40805</c:v>
                </c:pt>
                <c:pt idx="2619">
                  <c:v>40806</c:v>
                </c:pt>
                <c:pt idx="2620">
                  <c:v>40807</c:v>
                </c:pt>
                <c:pt idx="2621">
                  <c:v>40808</c:v>
                </c:pt>
                <c:pt idx="2622">
                  <c:v>40809</c:v>
                </c:pt>
                <c:pt idx="2623">
                  <c:v>40810</c:v>
                </c:pt>
                <c:pt idx="2624">
                  <c:v>40811</c:v>
                </c:pt>
                <c:pt idx="2625">
                  <c:v>40812</c:v>
                </c:pt>
                <c:pt idx="2626">
                  <c:v>40813</c:v>
                </c:pt>
                <c:pt idx="2627">
                  <c:v>40814</c:v>
                </c:pt>
                <c:pt idx="2628">
                  <c:v>40815</c:v>
                </c:pt>
                <c:pt idx="2629">
                  <c:v>40816</c:v>
                </c:pt>
                <c:pt idx="2630">
                  <c:v>40817</c:v>
                </c:pt>
                <c:pt idx="2631">
                  <c:v>40818</c:v>
                </c:pt>
                <c:pt idx="2632">
                  <c:v>40819</c:v>
                </c:pt>
                <c:pt idx="2633">
                  <c:v>40820</c:v>
                </c:pt>
                <c:pt idx="2634">
                  <c:v>40821</c:v>
                </c:pt>
                <c:pt idx="2635">
                  <c:v>40822</c:v>
                </c:pt>
                <c:pt idx="2636">
                  <c:v>40823</c:v>
                </c:pt>
                <c:pt idx="2637">
                  <c:v>40824</c:v>
                </c:pt>
                <c:pt idx="2638">
                  <c:v>40825</c:v>
                </c:pt>
                <c:pt idx="2639">
                  <c:v>40826</c:v>
                </c:pt>
                <c:pt idx="2640">
                  <c:v>40827</c:v>
                </c:pt>
                <c:pt idx="2641">
                  <c:v>40828</c:v>
                </c:pt>
                <c:pt idx="2642">
                  <c:v>40829</c:v>
                </c:pt>
                <c:pt idx="2643">
                  <c:v>40830</c:v>
                </c:pt>
                <c:pt idx="2644">
                  <c:v>40831</c:v>
                </c:pt>
                <c:pt idx="2645">
                  <c:v>40832</c:v>
                </c:pt>
                <c:pt idx="2646">
                  <c:v>40833</c:v>
                </c:pt>
                <c:pt idx="2647">
                  <c:v>40834</c:v>
                </c:pt>
                <c:pt idx="2648">
                  <c:v>40835</c:v>
                </c:pt>
                <c:pt idx="2649">
                  <c:v>40836</c:v>
                </c:pt>
                <c:pt idx="2650">
                  <c:v>40837</c:v>
                </c:pt>
                <c:pt idx="2651">
                  <c:v>40838</c:v>
                </c:pt>
                <c:pt idx="2652">
                  <c:v>40839</c:v>
                </c:pt>
                <c:pt idx="2653">
                  <c:v>40840</c:v>
                </c:pt>
                <c:pt idx="2654">
                  <c:v>40841</c:v>
                </c:pt>
                <c:pt idx="2655">
                  <c:v>40842</c:v>
                </c:pt>
                <c:pt idx="2656">
                  <c:v>40843</c:v>
                </c:pt>
                <c:pt idx="2657">
                  <c:v>40844</c:v>
                </c:pt>
                <c:pt idx="2658">
                  <c:v>40845</c:v>
                </c:pt>
                <c:pt idx="2659">
                  <c:v>40846</c:v>
                </c:pt>
                <c:pt idx="2660">
                  <c:v>40847</c:v>
                </c:pt>
                <c:pt idx="2661">
                  <c:v>40848</c:v>
                </c:pt>
                <c:pt idx="2662">
                  <c:v>40849</c:v>
                </c:pt>
                <c:pt idx="2663">
                  <c:v>40850</c:v>
                </c:pt>
                <c:pt idx="2664">
                  <c:v>40851</c:v>
                </c:pt>
                <c:pt idx="2665">
                  <c:v>40852</c:v>
                </c:pt>
                <c:pt idx="2666">
                  <c:v>40853</c:v>
                </c:pt>
                <c:pt idx="2667">
                  <c:v>40854</c:v>
                </c:pt>
                <c:pt idx="2668">
                  <c:v>40855</c:v>
                </c:pt>
                <c:pt idx="2669">
                  <c:v>40856</c:v>
                </c:pt>
                <c:pt idx="2670">
                  <c:v>40857</c:v>
                </c:pt>
                <c:pt idx="2671">
                  <c:v>40858</c:v>
                </c:pt>
                <c:pt idx="2672">
                  <c:v>40859</c:v>
                </c:pt>
                <c:pt idx="2673">
                  <c:v>40860</c:v>
                </c:pt>
                <c:pt idx="2674">
                  <c:v>40861</c:v>
                </c:pt>
                <c:pt idx="2675">
                  <c:v>40862</c:v>
                </c:pt>
                <c:pt idx="2676">
                  <c:v>40863</c:v>
                </c:pt>
                <c:pt idx="2677">
                  <c:v>40864</c:v>
                </c:pt>
                <c:pt idx="2678">
                  <c:v>40865</c:v>
                </c:pt>
                <c:pt idx="2679">
                  <c:v>40866</c:v>
                </c:pt>
                <c:pt idx="2680">
                  <c:v>40867</c:v>
                </c:pt>
                <c:pt idx="2681">
                  <c:v>40868</c:v>
                </c:pt>
                <c:pt idx="2682">
                  <c:v>40869</c:v>
                </c:pt>
                <c:pt idx="2683">
                  <c:v>40870</c:v>
                </c:pt>
                <c:pt idx="2684">
                  <c:v>40871</c:v>
                </c:pt>
                <c:pt idx="2685">
                  <c:v>40872</c:v>
                </c:pt>
                <c:pt idx="2686">
                  <c:v>40873</c:v>
                </c:pt>
                <c:pt idx="2687">
                  <c:v>40874</c:v>
                </c:pt>
                <c:pt idx="2688">
                  <c:v>40875</c:v>
                </c:pt>
                <c:pt idx="2689">
                  <c:v>40876</c:v>
                </c:pt>
                <c:pt idx="2690">
                  <c:v>40877</c:v>
                </c:pt>
                <c:pt idx="2691">
                  <c:v>40878</c:v>
                </c:pt>
                <c:pt idx="2692">
                  <c:v>40879</c:v>
                </c:pt>
                <c:pt idx="2693">
                  <c:v>40880</c:v>
                </c:pt>
                <c:pt idx="2694">
                  <c:v>40881</c:v>
                </c:pt>
                <c:pt idx="2695">
                  <c:v>40882</c:v>
                </c:pt>
                <c:pt idx="2696">
                  <c:v>40883</c:v>
                </c:pt>
                <c:pt idx="2697">
                  <c:v>40884</c:v>
                </c:pt>
                <c:pt idx="2698">
                  <c:v>40885</c:v>
                </c:pt>
                <c:pt idx="2699">
                  <c:v>40886</c:v>
                </c:pt>
                <c:pt idx="2700">
                  <c:v>40887</c:v>
                </c:pt>
                <c:pt idx="2701">
                  <c:v>40888</c:v>
                </c:pt>
                <c:pt idx="2702">
                  <c:v>40889</c:v>
                </c:pt>
                <c:pt idx="2703">
                  <c:v>40890</c:v>
                </c:pt>
                <c:pt idx="2704">
                  <c:v>40891</c:v>
                </c:pt>
                <c:pt idx="2705">
                  <c:v>40892</c:v>
                </c:pt>
                <c:pt idx="2706">
                  <c:v>40893</c:v>
                </c:pt>
                <c:pt idx="2707">
                  <c:v>40894</c:v>
                </c:pt>
                <c:pt idx="2708">
                  <c:v>40895</c:v>
                </c:pt>
                <c:pt idx="2709">
                  <c:v>40896</c:v>
                </c:pt>
                <c:pt idx="2710">
                  <c:v>40897</c:v>
                </c:pt>
                <c:pt idx="2711">
                  <c:v>40898</c:v>
                </c:pt>
                <c:pt idx="2712">
                  <c:v>40899</c:v>
                </c:pt>
                <c:pt idx="2713">
                  <c:v>40900</c:v>
                </c:pt>
                <c:pt idx="2714">
                  <c:v>40901</c:v>
                </c:pt>
                <c:pt idx="2715">
                  <c:v>40902</c:v>
                </c:pt>
                <c:pt idx="2716">
                  <c:v>40903</c:v>
                </c:pt>
                <c:pt idx="2717">
                  <c:v>40904</c:v>
                </c:pt>
                <c:pt idx="2718">
                  <c:v>40905</c:v>
                </c:pt>
                <c:pt idx="2719">
                  <c:v>40906</c:v>
                </c:pt>
                <c:pt idx="2720">
                  <c:v>40907</c:v>
                </c:pt>
                <c:pt idx="2721">
                  <c:v>40908</c:v>
                </c:pt>
                <c:pt idx="2722">
                  <c:v>40909</c:v>
                </c:pt>
                <c:pt idx="2723">
                  <c:v>40910</c:v>
                </c:pt>
                <c:pt idx="2724">
                  <c:v>40911</c:v>
                </c:pt>
                <c:pt idx="2725">
                  <c:v>40912</c:v>
                </c:pt>
                <c:pt idx="2726">
                  <c:v>40913</c:v>
                </c:pt>
                <c:pt idx="2727">
                  <c:v>40914</c:v>
                </c:pt>
                <c:pt idx="2728">
                  <c:v>40915</c:v>
                </c:pt>
                <c:pt idx="2729">
                  <c:v>40916</c:v>
                </c:pt>
                <c:pt idx="2730">
                  <c:v>40917</c:v>
                </c:pt>
                <c:pt idx="2731">
                  <c:v>40918</c:v>
                </c:pt>
                <c:pt idx="2732">
                  <c:v>40919</c:v>
                </c:pt>
                <c:pt idx="2733">
                  <c:v>40920</c:v>
                </c:pt>
                <c:pt idx="2734">
                  <c:v>40921</c:v>
                </c:pt>
                <c:pt idx="2735">
                  <c:v>40922</c:v>
                </c:pt>
                <c:pt idx="2736">
                  <c:v>40923</c:v>
                </c:pt>
                <c:pt idx="2737">
                  <c:v>40924</c:v>
                </c:pt>
                <c:pt idx="2738">
                  <c:v>40925</c:v>
                </c:pt>
                <c:pt idx="2739">
                  <c:v>40926</c:v>
                </c:pt>
                <c:pt idx="2740">
                  <c:v>40927</c:v>
                </c:pt>
                <c:pt idx="2741">
                  <c:v>40928</c:v>
                </c:pt>
                <c:pt idx="2742">
                  <c:v>40929</c:v>
                </c:pt>
                <c:pt idx="2743">
                  <c:v>40930</c:v>
                </c:pt>
                <c:pt idx="2744">
                  <c:v>40931</c:v>
                </c:pt>
                <c:pt idx="2745">
                  <c:v>40932</c:v>
                </c:pt>
                <c:pt idx="2746">
                  <c:v>40933</c:v>
                </c:pt>
                <c:pt idx="2747">
                  <c:v>40934</c:v>
                </c:pt>
                <c:pt idx="2748">
                  <c:v>40935</c:v>
                </c:pt>
                <c:pt idx="2749">
                  <c:v>40936</c:v>
                </c:pt>
                <c:pt idx="2750">
                  <c:v>40937</c:v>
                </c:pt>
                <c:pt idx="2751">
                  <c:v>40938</c:v>
                </c:pt>
                <c:pt idx="2752">
                  <c:v>40939</c:v>
                </c:pt>
                <c:pt idx="2753">
                  <c:v>40940</c:v>
                </c:pt>
                <c:pt idx="2754">
                  <c:v>40941</c:v>
                </c:pt>
                <c:pt idx="2755">
                  <c:v>40942</c:v>
                </c:pt>
                <c:pt idx="2756">
                  <c:v>40943</c:v>
                </c:pt>
                <c:pt idx="2757">
                  <c:v>40944</c:v>
                </c:pt>
                <c:pt idx="2758">
                  <c:v>40945</c:v>
                </c:pt>
                <c:pt idx="2759">
                  <c:v>40946</c:v>
                </c:pt>
                <c:pt idx="2760">
                  <c:v>40947</c:v>
                </c:pt>
                <c:pt idx="2761">
                  <c:v>40948</c:v>
                </c:pt>
                <c:pt idx="2762">
                  <c:v>40949</c:v>
                </c:pt>
                <c:pt idx="2763">
                  <c:v>40950</c:v>
                </c:pt>
                <c:pt idx="2764">
                  <c:v>40951</c:v>
                </c:pt>
                <c:pt idx="2765">
                  <c:v>40952</c:v>
                </c:pt>
                <c:pt idx="2766">
                  <c:v>40953</c:v>
                </c:pt>
                <c:pt idx="2767">
                  <c:v>40954</c:v>
                </c:pt>
                <c:pt idx="2768">
                  <c:v>40955</c:v>
                </c:pt>
                <c:pt idx="2769">
                  <c:v>40956</c:v>
                </c:pt>
                <c:pt idx="2770">
                  <c:v>40957</c:v>
                </c:pt>
                <c:pt idx="2771">
                  <c:v>40958</c:v>
                </c:pt>
                <c:pt idx="2772">
                  <c:v>40959</c:v>
                </c:pt>
                <c:pt idx="2773">
                  <c:v>40960</c:v>
                </c:pt>
                <c:pt idx="2774">
                  <c:v>40961</c:v>
                </c:pt>
                <c:pt idx="2775">
                  <c:v>40962</c:v>
                </c:pt>
                <c:pt idx="2776">
                  <c:v>40963</c:v>
                </c:pt>
                <c:pt idx="2777">
                  <c:v>40964</c:v>
                </c:pt>
                <c:pt idx="2778">
                  <c:v>40965</c:v>
                </c:pt>
                <c:pt idx="2779">
                  <c:v>40966</c:v>
                </c:pt>
                <c:pt idx="2780">
                  <c:v>40967</c:v>
                </c:pt>
                <c:pt idx="2781">
                  <c:v>40968</c:v>
                </c:pt>
                <c:pt idx="2782">
                  <c:v>40969</c:v>
                </c:pt>
                <c:pt idx="2783">
                  <c:v>40970</c:v>
                </c:pt>
                <c:pt idx="2784">
                  <c:v>40971</c:v>
                </c:pt>
                <c:pt idx="2785">
                  <c:v>40972</c:v>
                </c:pt>
                <c:pt idx="2786">
                  <c:v>40973</c:v>
                </c:pt>
                <c:pt idx="2787">
                  <c:v>40974</c:v>
                </c:pt>
                <c:pt idx="2788">
                  <c:v>40975</c:v>
                </c:pt>
                <c:pt idx="2789">
                  <c:v>40976</c:v>
                </c:pt>
                <c:pt idx="2790">
                  <c:v>40977</c:v>
                </c:pt>
                <c:pt idx="2791">
                  <c:v>40978</c:v>
                </c:pt>
                <c:pt idx="2792">
                  <c:v>40979</c:v>
                </c:pt>
                <c:pt idx="2793">
                  <c:v>40980</c:v>
                </c:pt>
                <c:pt idx="2794">
                  <c:v>40981</c:v>
                </c:pt>
                <c:pt idx="2795">
                  <c:v>40982</c:v>
                </c:pt>
                <c:pt idx="2796">
                  <c:v>40983</c:v>
                </c:pt>
                <c:pt idx="2797">
                  <c:v>40984</c:v>
                </c:pt>
                <c:pt idx="2798">
                  <c:v>40985</c:v>
                </c:pt>
                <c:pt idx="2799">
                  <c:v>40986</c:v>
                </c:pt>
                <c:pt idx="2800">
                  <c:v>40987</c:v>
                </c:pt>
                <c:pt idx="2801">
                  <c:v>40988</c:v>
                </c:pt>
                <c:pt idx="2802">
                  <c:v>40989</c:v>
                </c:pt>
                <c:pt idx="2803">
                  <c:v>40990</c:v>
                </c:pt>
                <c:pt idx="2804">
                  <c:v>40991</c:v>
                </c:pt>
                <c:pt idx="2805">
                  <c:v>40992</c:v>
                </c:pt>
                <c:pt idx="2806">
                  <c:v>40993</c:v>
                </c:pt>
                <c:pt idx="2807">
                  <c:v>40994</c:v>
                </c:pt>
                <c:pt idx="2808">
                  <c:v>40995</c:v>
                </c:pt>
                <c:pt idx="2809">
                  <c:v>40996</c:v>
                </c:pt>
                <c:pt idx="2810">
                  <c:v>40997</c:v>
                </c:pt>
                <c:pt idx="2811">
                  <c:v>40998</c:v>
                </c:pt>
                <c:pt idx="2812">
                  <c:v>40999</c:v>
                </c:pt>
                <c:pt idx="2813">
                  <c:v>41000</c:v>
                </c:pt>
                <c:pt idx="2814">
                  <c:v>41001</c:v>
                </c:pt>
                <c:pt idx="2815">
                  <c:v>41002</c:v>
                </c:pt>
                <c:pt idx="2816">
                  <c:v>41003</c:v>
                </c:pt>
                <c:pt idx="2817">
                  <c:v>41004</c:v>
                </c:pt>
                <c:pt idx="2818">
                  <c:v>41005</c:v>
                </c:pt>
                <c:pt idx="2819">
                  <c:v>41006</c:v>
                </c:pt>
                <c:pt idx="2820">
                  <c:v>41007</c:v>
                </c:pt>
                <c:pt idx="2821">
                  <c:v>41008</c:v>
                </c:pt>
                <c:pt idx="2822">
                  <c:v>41009</c:v>
                </c:pt>
                <c:pt idx="2823">
                  <c:v>41010</c:v>
                </c:pt>
                <c:pt idx="2824">
                  <c:v>41011</c:v>
                </c:pt>
                <c:pt idx="2825">
                  <c:v>41012</c:v>
                </c:pt>
                <c:pt idx="2826">
                  <c:v>41013</c:v>
                </c:pt>
                <c:pt idx="2827">
                  <c:v>41014</c:v>
                </c:pt>
                <c:pt idx="2828">
                  <c:v>41015</c:v>
                </c:pt>
                <c:pt idx="2829">
                  <c:v>41016</c:v>
                </c:pt>
                <c:pt idx="2830">
                  <c:v>41017</c:v>
                </c:pt>
                <c:pt idx="2831">
                  <c:v>41018</c:v>
                </c:pt>
                <c:pt idx="2832">
                  <c:v>41019</c:v>
                </c:pt>
                <c:pt idx="2833">
                  <c:v>41020</c:v>
                </c:pt>
                <c:pt idx="2834">
                  <c:v>41021</c:v>
                </c:pt>
                <c:pt idx="2835">
                  <c:v>41022</c:v>
                </c:pt>
                <c:pt idx="2836">
                  <c:v>41023</c:v>
                </c:pt>
                <c:pt idx="2837">
                  <c:v>41024</c:v>
                </c:pt>
                <c:pt idx="2838">
                  <c:v>41025</c:v>
                </c:pt>
                <c:pt idx="2839">
                  <c:v>41026</c:v>
                </c:pt>
                <c:pt idx="2840">
                  <c:v>41027</c:v>
                </c:pt>
                <c:pt idx="2841">
                  <c:v>41028</c:v>
                </c:pt>
                <c:pt idx="2842">
                  <c:v>41029</c:v>
                </c:pt>
                <c:pt idx="2843">
                  <c:v>41030</c:v>
                </c:pt>
                <c:pt idx="2844">
                  <c:v>41031</c:v>
                </c:pt>
                <c:pt idx="2845">
                  <c:v>41032</c:v>
                </c:pt>
                <c:pt idx="2846">
                  <c:v>41033</c:v>
                </c:pt>
                <c:pt idx="2847">
                  <c:v>41034</c:v>
                </c:pt>
                <c:pt idx="2848">
                  <c:v>41035</c:v>
                </c:pt>
                <c:pt idx="2849">
                  <c:v>41036</c:v>
                </c:pt>
                <c:pt idx="2850">
                  <c:v>41037</c:v>
                </c:pt>
                <c:pt idx="2851">
                  <c:v>41038</c:v>
                </c:pt>
                <c:pt idx="2852">
                  <c:v>41039</c:v>
                </c:pt>
                <c:pt idx="2853">
                  <c:v>41040</c:v>
                </c:pt>
                <c:pt idx="2854">
                  <c:v>41041</c:v>
                </c:pt>
                <c:pt idx="2855">
                  <c:v>41042</c:v>
                </c:pt>
                <c:pt idx="2856">
                  <c:v>41043</c:v>
                </c:pt>
                <c:pt idx="2857">
                  <c:v>41044</c:v>
                </c:pt>
                <c:pt idx="2858">
                  <c:v>41045</c:v>
                </c:pt>
                <c:pt idx="2859">
                  <c:v>41046</c:v>
                </c:pt>
                <c:pt idx="2860">
                  <c:v>41047</c:v>
                </c:pt>
                <c:pt idx="2861">
                  <c:v>41048</c:v>
                </c:pt>
                <c:pt idx="2862">
                  <c:v>41049</c:v>
                </c:pt>
                <c:pt idx="2863">
                  <c:v>41050</c:v>
                </c:pt>
                <c:pt idx="2864">
                  <c:v>41051</c:v>
                </c:pt>
                <c:pt idx="2865">
                  <c:v>41052</c:v>
                </c:pt>
                <c:pt idx="2866">
                  <c:v>41053</c:v>
                </c:pt>
                <c:pt idx="2867">
                  <c:v>41054</c:v>
                </c:pt>
                <c:pt idx="2868">
                  <c:v>41055</c:v>
                </c:pt>
                <c:pt idx="2869">
                  <c:v>41056</c:v>
                </c:pt>
                <c:pt idx="2870">
                  <c:v>41057</c:v>
                </c:pt>
                <c:pt idx="2871">
                  <c:v>41058</c:v>
                </c:pt>
                <c:pt idx="2872">
                  <c:v>41059</c:v>
                </c:pt>
                <c:pt idx="2873">
                  <c:v>41060</c:v>
                </c:pt>
                <c:pt idx="2874">
                  <c:v>41061</c:v>
                </c:pt>
                <c:pt idx="2875">
                  <c:v>41062</c:v>
                </c:pt>
                <c:pt idx="2876">
                  <c:v>41063</c:v>
                </c:pt>
                <c:pt idx="2877">
                  <c:v>41064</c:v>
                </c:pt>
                <c:pt idx="2878">
                  <c:v>41065</c:v>
                </c:pt>
                <c:pt idx="2879">
                  <c:v>41066</c:v>
                </c:pt>
                <c:pt idx="2880">
                  <c:v>41067</c:v>
                </c:pt>
                <c:pt idx="2881">
                  <c:v>41068</c:v>
                </c:pt>
                <c:pt idx="2882">
                  <c:v>41069</c:v>
                </c:pt>
                <c:pt idx="2883">
                  <c:v>41070</c:v>
                </c:pt>
                <c:pt idx="2884">
                  <c:v>41071</c:v>
                </c:pt>
                <c:pt idx="2885">
                  <c:v>41072</c:v>
                </c:pt>
                <c:pt idx="2886">
                  <c:v>41073</c:v>
                </c:pt>
                <c:pt idx="2887">
                  <c:v>41074</c:v>
                </c:pt>
                <c:pt idx="2888">
                  <c:v>41075</c:v>
                </c:pt>
                <c:pt idx="2889">
                  <c:v>41076</c:v>
                </c:pt>
                <c:pt idx="2890">
                  <c:v>41077</c:v>
                </c:pt>
                <c:pt idx="2891">
                  <c:v>41078</c:v>
                </c:pt>
                <c:pt idx="2892">
                  <c:v>41079</c:v>
                </c:pt>
                <c:pt idx="2893">
                  <c:v>41080</c:v>
                </c:pt>
                <c:pt idx="2894">
                  <c:v>41081</c:v>
                </c:pt>
                <c:pt idx="2895">
                  <c:v>41082</c:v>
                </c:pt>
                <c:pt idx="2896">
                  <c:v>41083</c:v>
                </c:pt>
                <c:pt idx="2897">
                  <c:v>41084</c:v>
                </c:pt>
                <c:pt idx="2898">
                  <c:v>41085</c:v>
                </c:pt>
                <c:pt idx="2899">
                  <c:v>41086</c:v>
                </c:pt>
                <c:pt idx="2900">
                  <c:v>41087</c:v>
                </c:pt>
                <c:pt idx="2901">
                  <c:v>41088</c:v>
                </c:pt>
                <c:pt idx="2902">
                  <c:v>41089</c:v>
                </c:pt>
                <c:pt idx="2903">
                  <c:v>41090</c:v>
                </c:pt>
                <c:pt idx="2904">
                  <c:v>41091</c:v>
                </c:pt>
                <c:pt idx="2905">
                  <c:v>41092</c:v>
                </c:pt>
                <c:pt idx="2906">
                  <c:v>41093</c:v>
                </c:pt>
                <c:pt idx="2907">
                  <c:v>41094</c:v>
                </c:pt>
                <c:pt idx="2908">
                  <c:v>41095</c:v>
                </c:pt>
                <c:pt idx="2909">
                  <c:v>41096</c:v>
                </c:pt>
                <c:pt idx="2910">
                  <c:v>41097</c:v>
                </c:pt>
                <c:pt idx="2911">
                  <c:v>41098</c:v>
                </c:pt>
                <c:pt idx="2912">
                  <c:v>41099</c:v>
                </c:pt>
                <c:pt idx="2913">
                  <c:v>41100</c:v>
                </c:pt>
                <c:pt idx="2914">
                  <c:v>41101</c:v>
                </c:pt>
                <c:pt idx="2915">
                  <c:v>41102</c:v>
                </c:pt>
                <c:pt idx="2916">
                  <c:v>41103</c:v>
                </c:pt>
                <c:pt idx="2917">
                  <c:v>41104</c:v>
                </c:pt>
                <c:pt idx="2918">
                  <c:v>41105</c:v>
                </c:pt>
                <c:pt idx="2919">
                  <c:v>41106</c:v>
                </c:pt>
                <c:pt idx="2920">
                  <c:v>41107</c:v>
                </c:pt>
                <c:pt idx="2921">
                  <c:v>41108</c:v>
                </c:pt>
                <c:pt idx="2922">
                  <c:v>41109</c:v>
                </c:pt>
                <c:pt idx="2923">
                  <c:v>41110</c:v>
                </c:pt>
                <c:pt idx="2924">
                  <c:v>41111</c:v>
                </c:pt>
                <c:pt idx="2925">
                  <c:v>41112</c:v>
                </c:pt>
                <c:pt idx="2926">
                  <c:v>41113</c:v>
                </c:pt>
                <c:pt idx="2927">
                  <c:v>41114</c:v>
                </c:pt>
                <c:pt idx="2928">
                  <c:v>41115</c:v>
                </c:pt>
                <c:pt idx="2929">
                  <c:v>41116</c:v>
                </c:pt>
                <c:pt idx="2930">
                  <c:v>41117</c:v>
                </c:pt>
                <c:pt idx="2931">
                  <c:v>41118</c:v>
                </c:pt>
                <c:pt idx="2932">
                  <c:v>41119</c:v>
                </c:pt>
                <c:pt idx="2933">
                  <c:v>41120</c:v>
                </c:pt>
                <c:pt idx="2934">
                  <c:v>41121</c:v>
                </c:pt>
                <c:pt idx="2935">
                  <c:v>41122</c:v>
                </c:pt>
                <c:pt idx="2936">
                  <c:v>41123</c:v>
                </c:pt>
                <c:pt idx="2937">
                  <c:v>41124</c:v>
                </c:pt>
                <c:pt idx="2938">
                  <c:v>41125</c:v>
                </c:pt>
                <c:pt idx="2939">
                  <c:v>41126</c:v>
                </c:pt>
                <c:pt idx="2940">
                  <c:v>41127</c:v>
                </c:pt>
                <c:pt idx="2941">
                  <c:v>41128</c:v>
                </c:pt>
                <c:pt idx="2942">
                  <c:v>41129</c:v>
                </c:pt>
                <c:pt idx="2943">
                  <c:v>41130</c:v>
                </c:pt>
                <c:pt idx="2944">
                  <c:v>41131</c:v>
                </c:pt>
                <c:pt idx="2945">
                  <c:v>41132</c:v>
                </c:pt>
                <c:pt idx="2946">
                  <c:v>41133</c:v>
                </c:pt>
                <c:pt idx="2947">
                  <c:v>41134</c:v>
                </c:pt>
                <c:pt idx="2948">
                  <c:v>41135</c:v>
                </c:pt>
                <c:pt idx="2949">
                  <c:v>41136</c:v>
                </c:pt>
                <c:pt idx="2950">
                  <c:v>41137</c:v>
                </c:pt>
                <c:pt idx="2951">
                  <c:v>41138</c:v>
                </c:pt>
                <c:pt idx="2952">
                  <c:v>41139</c:v>
                </c:pt>
                <c:pt idx="2953">
                  <c:v>41140</c:v>
                </c:pt>
                <c:pt idx="2954">
                  <c:v>41141</c:v>
                </c:pt>
                <c:pt idx="2955">
                  <c:v>41142</c:v>
                </c:pt>
                <c:pt idx="2956">
                  <c:v>41143</c:v>
                </c:pt>
                <c:pt idx="2957">
                  <c:v>41144</c:v>
                </c:pt>
                <c:pt idx="2958">
                  <c:v>41145</c:v>
                </c:pt>
                <c:pt idx="2959">
                  <c:v>41146</c:v>
                </c:pt>
                <c:pt idx="2960">
                  <c:v>41147</c:v>
                </c:pt>
                <c:pt idx="2961">
                  <c:v>41148</c:v>
                </c:pt>
                <c:pt idx="2962">
                  <c:v>41149</c:v>
                </c:pt>
                <c:pt idx="2963">
                  <c:v>41150</c:v>
                </c:pt>
                <c:pt idx="2964">
                  <c:v>41151</c:v>
                </c:pt>
                <c:pt idx="2965">
                  <c:v>41152</c:v>
                </c:pt>
                <c:pt idx="2966">
                  <c:v>41153</c:v>
                </c:pt>
                <c:pt idx="2967">
                  <c:v>41154</c:v>
                </c:pt>
                <c:pt idx="2968">
                  <c:v>41155</c:v>
                </c:pt>
                <c:pt idx="2969">
                  <c:v>41156</c:v>
                </c:pt>
                <c:pt idx="2970">
                  <c:v>41157</c:v>
                </c:pt>
                <c:pt idx="2971">
                  <c:v>41158</c:v>
                </c:pt>
                <c:pt idx="2972">
                  <c:v>41159</c:v>
                </c:pt>
                <c:pt idx="2973">
                  <c:v>41160</c:v>
                </c:pt>
                <c:pt idx="2974">
                  <c:v>41161</c:v>
                </c:pt>
                <c:pt idx="2975">
                  <c:v>41162</c:v>
                </c:pt>
                <c:pt idx="2976">
                  <c:v>41163</c:v>
                </c:pt>
                <c:pt idx="2977">
                  <c:v>41164</c:v>
                </c:pt>
                <c:pt idx="2978">
                  <c:v>41165</c:v>
                </c:pt>
                <c:pt idx="2979">
                  <c:v>41166</c:v>
                </c:pt>
                <c:pt idx="2980">
                  <c:v>41167</c:v>
                </c:pt>
                <c:pt idx="2981">
                  <c:v>41168</c:v>
                </c:pt>
                <c:pt idx="2982">
                  <c:v>41169</c:v>
                </c:pt>
                <c:pt idx="2983">
                  <c:v>41170</c:v>
                </c:pt>
                <c:pt idx="2984">
                  <c:v>41171</c:v>
                </c:pt>
                <c:pt idx="2985">
                  <c:v>41172</c:v>
                </c:pt>
                <c:pt idx="2986">
                  <c:v>41173</c:v>
                </c:pt>
                <c:pt idx="2987">
                  <c:v>41174</c:v>
                </c:pt>
                <c:pt idx="2988">
                  <c:v>41175</c:v>
                </c:pt>
                <c:pt idx="2989">
                  <c:v>41176</c:v>
                </c:pt>
                <c:pt idx="2990">
                  <c:v>41177</c:v>
                </c:pt>
                <c:pt idx="2991">
                  <c:v>41178</c:v>
                </c:pt>
                <c:pt idx="2992">
                  <c:v>41179</c:v>
                </c:pt>
                <c:pt idx="2993">
                  <c:v>41180</c:v>
                </c:pt>
                <c:pt idx="2994">
                  <c:v>41181</c:v>
                </c:pt>
                <c:pt idx="2995">
                  <c:v>41182</c:v>
                </c:pt>
                <c:pt idx="2996">
                  <c:v>41183</c:v>
                </c:pt>
                <c:pt idx="2997">
                  <c:v>41184</c:v>
                </c:pt>
                <c:pt idx="2998">
                  <c:v>41185</c:v>
                </c:pt>
                <c:pt idx="2999">
                  <c:v>41186</c:v>
                </c:pt>
                <c:pt idx="3000">
                  <c:v>41187</c:v>
                </c:pt>
                <c:pt idx="3001">
                  <c:v>41188</c:v>
                </c:pt>
                <c:pt idx="3002">
                  <c:v>41189</c:v>
                </c:pt>
                <c:pt idx="3003">
                  <c:v>41190</c:v>
                </c:pt>
                <c:pt idx="3004">
                  <c:v>41191</c:v>
                </c:pt>
                <c:pt idx="3005">
                  <c:v>41192</c:v>
                </c:pt>
                <c:pt idx="3006">
                  <c:v>41193</c:v>
                </c:pt>
                <c:pt idx="3007">
                  <c:v>41194</c:v>
                </c:pt>
                <c:pt idx="3008">
                  <c:v>41195</c:v>
                </c:pt>
                <c:pt idx="3009">
                  <c:v>41196</c:v>
                </c:pt>
                <c:pt idx="3010">
                  <c:v>41197</c:v>
                </c:pt>
                <c:pt idx="3011">
                  <c:v>41198</c:v>
                </c:pt>
                <c:pt idx="3012">
                  <c:v>41199</c:v>
                </c:pt>
                <c:pt idx="3013">
                  <c:v>41200</c:v>
                </c:pt>
                <c:pt idx="3014">
                  <c:v>41201</c:v>
                </c:pt>
                <c:pt idx="3015">
                  <c:v>41202</c:v>
                </c:pt>
                <c:pt idx="3016">
                  <c:v>41203</c:v>
                </c:pt>
                <c:pt idx="3017">
                  <c:v>41204</c:v>
                </c:pt>
                <c:pt idx="3018">
                  <c:v>41205</c:v>
                </c:pt>
                <c:pt idx="3019">
                  <c:v>41206</c:v>
                </c:pt>
                <c:pt idx="3020">
                  <c:v>41207</c:v>
                </c:pt>
                <c:pt idx="3021">
                  <c:v>41208</c:v>
                </c:pt>
                <c:pt idx="3022">
                  <c:v>41209</c:v>
                </c:pt>
                <c:pt idx="3023">
                  <c:v>41210</c:v>
                </c:pt>
                <c:pt idx="3024">
                  <c:v>41211</c:v>
                </c:pt>
                <c:pt idx="3025">
                  <c:v>41212</c:v>
                </c:pt>
                <c:pt idx="3026">
                  <c:v>41213</c:v>
                </c:pt>
                <c:pt idx="3027">
                  <c:v>41214</c:v>
                </c:pt>
                <c:pt idx="3028">
                  <c:v>41215</c:v>
                </c:pt>
                <c:pt idx="3029">
                  <c:v>41216</c:v>
                </c:pt>
                <c:pt idx="3030">
                  <c:v>41217</c:v>
                </c:pt>
                <c:pt idx="3031">
                  <c:v>41218</c:v>
                </c:pt>
                <c:pt idx="3032">
                  <c:v>41219</c:v>
                </c:pt>
                <c:pt idx="3033">
                  <c:v>41220</c:v>
                </c:pt>
                <c:pt idx="3034">
                  <c:v>41221</c:v>
                </c:pt>
                <c:pt idx="3035">
                  <c:v>41222</c:v>
                </c:pt>
                <c:pt idx="3036">
                  <c:v>41223</c:v>
                </c:pt>
                <c:pt idx="3037">
                  <c:v>41224</c:v>
                </c:pt>
                <c:pt idx="3038">
                  <c:v>41225</c:v>
                </c:pt>
                <c:pt idx="3039">
                  <c:v>41226</c:v>
                </c:pt>
                <c:pt idx="3040">
                  <c:v>41227</c:v>
                </c:pt>
                <c:pt idx="3041">
                  <c:v>41228</c:v>
                </c:pt>
                <c:pt idx="3042">
                  <c:v>41229</c:v>
                </c:pt>
                <c:pt idx="3043">
                  <c:v>41230</c:v>
                </c:pt>
                <c:pt idx="3044">
                  <c:v>41231</c:v>
                </c:pt>
                <c:pt idx="3045">
                  <c:v>41232</c:v>
                </c:pt>
                <c:pt idx="3046">
                  <c:v>41233</c:v>
                </c:pt>
                <c:pt idx="3047">
                  <c:v>41234</c:v>
                </c:pt>
                <c:pt idx="3048">
                  <c:v>41235</c:v>
                </c:pt>
                <c:pt idx="3049">
                  <c:v>41236</c:v>
                </c:pt>
                <c:pt idx="3050">
                  <c:v>41237</c:v>
                </c:pt>
                <c:pt idx="3051">
                  <c:v>41238</c:v>
                </c:pt>
                <c:pt idx="3052">
                  <c:v>41239</c:v>
                </c:pt>
                <c:pt idx="3053">
                  <c:v>41240</c:v>
                </c:pt>
                <c:pt idx="3054">
                  <c:v>41241</c:v>
                </c:pt>
                <c:pt idx="3055">
                  <c:v>41242</c:v>
                </c:pt>
                <c:pt idx="3056">
                  <c:v>41243</c:v>
                </c:pt>
                <c:pt idx="3057">
                  <c:v>41244</c:v>
                </c:pt>
                <c:pt idx="3058">
                  <c:v>41245</c:v>
                </c:pt>
                <c:pt idx="3059">
                  <c:v>41246</c:v>
                </c:pt>
                <c:pt idx="3060">
                  <c:v>41247</c:v>
                </c:pt>
                <c:pt idx="3061">
                  <c:v>41248</c:v>
                </c:pt>
                <c:pt idx="3062">
                  <c:v>41249</c:v>
                </c:pt>
                <c:pt idx="3063">
                  <c:v>41250</c:v>
                </c:pt>
                <c:pt idx="3064">
                  <c:v>41251</c:v>
                </c:pt>
                <c:pt idx="3065">
                  <c:v>41252</c:v>
                </c:pt>
                <c:pt idx="3066">
                  <c:v>41253</c:v>
                </c:pt>
                <c:pt idx="3067">
                  <c:v>41254</c:v>
                </c:pt>
                <c:pt idx="3068">
                  <c:v>41255</c:v>
                </c:pt>
                <c:pt idx="3069">
                  <c:v>41256</c:v>
                </c:pt>
                <c:pt idx="3070">
                  <c:v>41257</c:v>
                </c:pt>
                <c:pt idx="3071">
                  <c:v>41258</c:v>
                </c:pt>
                <c:pt idx="3072">
                  <c:v>41259</c:v>
                </c:pt>
                <c:pt idx="3073">
                  <c:v>41260</c:v>
                </c:pt>
                <c:pt idx="3074">
                  <c:v>41261</c:v>
                </c:pt>
                <c:pt idx="3075">
                  <c:v>41262</c:v>
                </c:pt>
                <c:pt idx="3076">
                  <c:v>41263</c:v>
                </c:pt>
                <c:pt idx="3077">
                  <c:v>41264</c:v>
                </c:pt>
                <c:pt idx="3078">
                  <c:v>41265</c:v>
                </c:pt>
                <c:pt idx="3079">
                  <c:v>41266</c:v>
                </c:pt>
                <c:pt idx="3080">
                  <c:v>41267</c:v>
                </c:pt>
                <c:pt idx="3081">
                  <c:v>41268</c:v>
                </c:pt>
                <c:pt idx="3082">
                  <c:v>41269</c:v>
                </c:pt>
                <c:pt idx="3083">
                  <c:v>41270</c:v>
                </c:pt>
                <c:pt idx="3084">
                  <c:v>41271</c:v>
                </c:pt>
                <c:pt idx="3085">
                  <c:v>41272</c:v>
                </c:pt>
                <c:pt idx="3086">
                  <c:v>41273</c:v>
                </c:pt>
                <c:pt idx="3087">
                  <c:v>41274</c:v>
                </c:pt>
                <c:pt idx="3088">
                  <c:v>41275</c:v>
                </c:pt>
                <c:pt idx="3089">
                  <c:v>41276</c:v>
                </c:pt>
                <c:pt idx="3090">
                  <c:v>41277</c:v>
                </c:pt>
                <c:pt idx="3091">
                  <c:v>41278</c:v>
                </c:pt>
                <c:pt idx="3092">
                  <c:v>41279</c:v>
                </c:pt>
                <c:pt idx="3093">
                  <c:v>41280</c:v>
                </c:pt>
                <c:pt idx="3094">
                  <c:v>41281</c:v>
                </c:pt>
                <c:pt idx="3095">
                  <c:v>41282</c:v>
                </c:pt>
                <c:pt idx="3096">
                  <c:v>41283</c:v>
                </c:pt>
                <c:pt idx="3097">
                  <c:v>41284</c:v>
                </c:pt>
                <c:pt idx="3098">
                  <c:v>41285</c:v>
                </c:pt>
                <c:pt idx="3099">
                  <c:v>41286</c:v>
                </c:pt>
                <c:pt idx="3100">
                  <c:v>41287</c:v>
                </c:pt>
                <c:pt idx="3101">
                  <c:v>41288</c:v>
                </c:pt>
                <c:pt idx="3102">
                  <c:v>41289</c:v>
                </c:pt>
                <c:pt idx="3103">
                  <c:v>41290</c:v>
                </c:pt>
                <c:pt idx="3104">
                  <c:v>41291</c:v>
                </c:pt>
                <c:pt idx="3105">
                  <c:v>41292</c:v>
                </c:pt>
                <c:pt idx="3106">
                  <c:v>41293</c:v>
                </c:pt>
                <c:pt idx="3107">
                  <c:v>41294</c:v>
                </c:pt>
                <c:pt idx="3108">
                  <c:v>41295</c:v>
                </c:pt>
                <c:pt idx="3109">
                  <c:v>41296</c:v>
                </c:pt>
                <c:pt idx="3110">
                  <c:v>41297</c:v>
                </c:pt>
                <c:pt idx="3111">
                  <c:v>41298</c:v>
                </c:pt>
                <c:pt idx="3112">
                  <c:v>41299</c:v>
                </c:pt>
                <c:pt idx="3113">
                  <c:v>41300</c:v>
                </c:pt>
                <c:pt idx="3114">
                  <c:v>41301</c:v>
                </c:pt>
                <c:pt idx="3115">
                  <c:v>41302</c:v>
                </c:pt>
                <c:pt idx="3116">
                  <c:v>41303</c:v>
                </c:pt>
                <c:pt idx="3117">
                  <c:v>41304</c:v>
                </c:pt>
                <c:pt idx="3118">
                  <c:v>41305</c:v>
                </c:pt>
                <c:pt idx="3119">
                  <c:v>41306</c:v>
                </c:pt>
                <c:pt idx="3120">
                  <c:v>41307</c:v>
                </c:pt>
                <c:pt idx="3121">
                  <c:v>41308</c:v>
                </c:pt>
                <c:pt idx="3122">
                  <c:v>41309</c:v>
                </c:pt>
                <c:pt idx="3123">
                  <c:v>41310</c:v>
                </c:pt>
                <c:pt idx="3124">
                  <c:v>41311</c:v>
                </c:pt>
                <c:pt idx="3125">
                  <c:v>41312</c:v>
                </c:pt>
                <c:pt idx="3126">
                  <c:v>41313</c:v>
                </c:pt>
                <c:pt idx="3127">
                  <c:v>41314</c:v>
                </c:pt>
                <c:pt idx="3128">
                  <c:v>41315</c:v>
                </c:pt>
                <c:pt idx="3129">
                  <c:v>41316</c:v>
                </c:pt>
                <c:pt idx="3130">
                  <c:v>41317</c:v>
                </c:pt>
                <c:pt idx="3131">
                  <c:v>41318</c:v>
                </c:pt>
                <c:pt idx="3132">
                  <c:v>41319</c:v>
                </c:pt>
                <c:pt idx="3133">
                  <c:v>41320</c:v>
                </c:pt>
                <c:pt idx="3134">
                  <c:v>41321</c:v>
                </c:pt>
                <c:pt idx="3135">
                  <c:v>41322</c:v>
                </c:pt>
                <c:pt idx="3136">
                  <c:v>41323</c:v>
                </c:pt>
                <c:pt idx="3137">
                  <c:v>41324</c:v>
                </c:pt>
                <c:pt idx="3138">
                  <c:v>41325</c:v>
                </c:pt>
                <c:pt idx="3139">
                  <c:v>41326</c:v>
                </c:pt>
                <c:pt idx="3140">
                  <c:v>41327</c:v>
                </c:pt>
                <c:pt idx="3141">
                  <c:v>41328</c:v>
                </c:pt>
                <c:pt idx="3142">
                  <c:v>41329</c:v>
                </c:pt>
                <c:pt idx="3143">
                  <c:v>41330</c:v>
                </c:pt>
                <c:pt idx="3144">
                  <c:v>41331</c:v>
                </c:pt>
                <c:pt idx="3145">
                  <c:v>41332</c:v>
                </c:pt>
                <c:pt idx="3146">
                  <c:v>41333</c:v>
                </c:pt>
                <c:pt idx="3147">
                  <c:v>41334</c:v>
                </c:pt>
                <c:pt idx="3148">
                  <c:v>41335</c:v>
                </c:pt>
                <c:pt idx="3149">
                  <c:v>41336</c:v>
                </c:pt>
                <c:pt idx="3150">
                  <c:v>41337</c:v>
                </c:pt>
                <c:pt idx="3151">
                  <c:v>41338</c:v>
                </c:pt>
                <c:pt idx="3152">
                  <c:v>41339</c:v>
                </c:pt>
                <c:pt idx="3153">
                  <c:v>41340</c:v>
                </c:pt>
                <c:pt idx="3154">
                  <c:v>41341</c:v>
                </c:pt>
                <c:pt idx="3155">
                  <c:v>41342</c:v>
                </c:pt>
                <c:pt idx="3156">
                  <c:v>41343</c:v>
                </c:pt>
                <c:pt idx="3157">
                  <c:v>41344</c:v>
                </c:pt>
                <c:pt idx="3158">
                  <c:v>41345</c:v>
                </c:pt>
                <c:pt idx="3159">
                  <c:v>41346</c:v>
                </c:pt>
                <c:pt idx="3160">
                  <c:v>41347</c:v>
                </c:pt>
                <c:pt idx="3161">
                  <c:v>41348</c:v>
                </c:pt>
                <c:pt idx="3162">
                  <c:v>41349</c:v>
                </c:pt>
                <c:pt idx="3163">
                  <c:v>41350</c:v>
                </c:pt>
                <c:pt idx="3164">
                  <c:v>41351</c:v>
                </c:pt>
                <c:pt idx="3165">
                  <c:v>41352</c:v>
                </c:pt>
                <c:pt idx="3166">
                  <c:v>41353</c:v>
                </c:pt>
                <c:pt idx="3167">
                  <c:v>41354</c:v>
                </c:pt>
                <c:pt idx="3168">
                  <c:v>41355</c:v>
                </c:pt>
                <c:pt idx="3169">
                  <c:v>41356</c:v>
                </c:pt>
                <c:pt idx="3170">
                  <c:v>41357</c:v>
                </c:pt>
                <c:pt idx="3171">
                  <c:v>41358</c:v>
                </c:pt>
                <c:pt idx="3172">
                  <c:v>41359</c:v>
                </c:pt>
                <c:pt idx="3173">
                  <c:v>41360</c:v>
                </c:pt>
                <c:pt idx="3174">
                  <c:v>41361</c:v>
                </c:pt>
                <c:pt idx="3175">
                  <c:v>41362</c:v>
                </c:pt>
                <c:pt idx="3176">
                  <c:v>41363</c:v>
                </c:pt>
                <c:pt idx="3177">
                  <c:v>41364</c:v>
                </c:pt>
                <c:pt idx="3178">
                  <c:v>41365</c:v>
                </c:pt>
                <c:pt idx="3179">
                  <c:v>41366</c:v>
                </c:pt>
                <c:pt idx="3180">
                  <c:v>41367</c:v>
                </c:pt>
                <c:pt idx="3181">
                  <c:v>41368</c:v>
                </c:pt>
                <c:pt idx="3182">
                  <c:v>41369</c:v>
                </c:pt>
                <c:pt idx="3183">
                  <c:v>41370</c:v>
                </c:pt>
                <c:pt idx="3184">
                  <c:v>41371</c:v>
                </c:pt>
                <c:pt idx="3185">
                  <c:v>41372</c:v>
                </c:pt>
                <c:pt idx="3186">
                  <c:v>41373</c:v>
                </c:pt>
                <c:pt idx="3187">
                  <c:v>41374</c:v>
                </c:pt>
                <c:pt idx="3188">
                  <c:v>41375</c:v>
                </c:pt>
                <c:pt idx="3189">
                  <c:v>41376</c:v>
                </c:pt>
                <c:pt idx="3190">
                  <c:v>41377</c:v>
                </c:pt>
                <c:pt idx="3191">
                  <c:v>41378</c:v>
                </c:pt>
                <c:pt idx="3192">
                  <c:v>41379</c:v>
                </c:pt>
                <c:pt idx="3193">
                  <c:v>41380</c:v>
                </c:pt>
                <c:pt idx="3194">
                  <c:v>41381</c:v>
                </c:pt>
                <c:pt idx="3195">
                  <c:v>41382</c:v>
                </c:pt>
                <c:pt idx="3196">
                  <c:v>41383</c:v>
                </c:pt>
                <c:pt idx="3197">
                  <c:v>41384</c:v>
                </c:pt>
                <c:pt idx="3198">
                  <c:v>41385</c:v>
                </c:pt>
                <c:pt idx="3199">
                  <c:v>41386</c:v>
                </c:pt>
                <c:pt idx="3200">
                  <c:v>41387</c:v>
                </c:pt>
                <c:pt idx="3201">
                  <c:v>41388</c:v>
                </c:pt>
                <c:pt idx="3202">
                  <c:v>41389</c:v>
                </c:pt>
                <c:pt idx="3203">
                  <c:v>41390</c:v>
                </c:pt>
                <c:pt idx="3204">
                  <c:v>41391</c:v>
                </c:pt>
                <c:pt idx="3205">
                  <c:v>41392</c:v>
                </c:pt>
                <c:pt idx="3206">
                  <c:v>41393</c:v>
                </c:pt>
                <c:pt idx="3207">
                  <c:v>41394</c:v>
                </c:pt>
                <c:pt idx="3208">
                  <c:v>41395</c:v>
                </c:pt>
                <c:pt idx="3209">
                  <c:v>41396</c:v>
                </c:pt>
                <c:pt idx="3210">
                  <c:v>41397</c:v>
                </c:pt>
                <c:pt idx="3211">
                  <c:v>41398</c:v>
                </c:pt>
                <c:pt idx="3212">
                  <c:v>41399</c:v>
                </c:pt>
                <c:pt idx="3213">
                  <c:v>41400</c:v>
                </c:pt>
                <c:pt idx="3214">
                  <c:v>41401</c:v>
                </c:pt>
                <c:pt idx="3215">
                  <c:v>41402</c:v>
                </c:pt>
                <c:pt idx="3216">
                  <c:v>41403</c:v>
                </c:pt>
                <c:pt idx="3217">
                  <c:v>41404</c:v>
                </c:pt>
                <c:pt idx="3218">
                  <c:v>41405</c:v>
                </c:pt>
                <c:pt idx="3219">
                  <c:v>41406</c:v>
                </c:pt>
                <c:pt idx="3220">
                  <c:v>41407</c:v>
                </c:pt>
                <c:pt idx="3221">
                  <c:v>41408</c:v>
                </c:pt>
                <c:pt idx="3222">
                  <c:v>41409</c:v>
                </c:pt>
                <c:pt idx="3223">
                  <c:v>41410</c:v>
                </c:pt>
                <c:pt idx="3224">
                  <c:v>41411</c:v>
                </c:pt>
                <c:pt idx="3225">
                  <c:v>41412</c:v>
                </c:pt>
                <c:pt idx="3226">
                  <c:v>41413</c:v>
                </c:pt>
                <c:pt idx="3227">
                  <c:v>41414</c:v>
                </c:pt>
                <c:pt idx="3228">
                  <c:v>41415</c:v>
                </c:pt>
                <c:pt idx="3229">
                  <c:v>41416</c:v>
                </c:pt>
                <c:pt idx="3230">
                  <c:v>41417</c:v>
                </c:pt>
                <c:pt idx="3231">
                  <c:v>41418</c:v>
                </c:pt>
                <c:pt idx="3232">
                  <c:v>41419</c:v>
                </c:pt>
                <c:pt idx="3233">
                  <c:v>41420</c:v>
                </c:pt>
                <c:pt idx="3234">
                  <c:v>41421</c:v>
                </c:pt>
                <c:pt idx="3235">
                  <c:v>41422</c:v>
                </c:pt>
                <c:pt idx="3236">
                  <c:v>41423</c:v>
                </c:pt>
                <c:pt idx="3237">
                  <c:v>41424</c:v>
                </c:pt>
                <c:pt idx="3238">
                  <c:v>41425</c:v>
                </c:pt>
                <c:pt idx="3239">
                  <c:v>41426</c:v>
                </c:pt>
                <c:pt idx="3240">
                  <c:v>41427</c:v>
                </c:pt>
                <c:pt idx="3241">
                  <c:v>41428</c:v>
                </c:pt>
                <c:pt idx="3242">
                  <c:v>41429</c:v>
                </c:pt>
                <c:pt idx="3243">
                  <c:v>41430</c:v>
                </c:pt>
                <c:pt idx="3244">
                  <c:v>41431</c:v>
                </c:pt>
                <c:pt idx="3245">
                  <c:v>41432</c:v>
                </c:pt>
                <c:pt idx="3246">
                  <c:v>41433</c:v>
                </c:pt>
                <c:pt idx="3247">
                  <c:v>41434</c:v>
                </c:pt>
                <c:pt idx="3248">
                  <c:v>41435</c:v>
                </c:pt>
                <c:pt idx="3249">
                  <c:v>41436</c:v>
                </c:pt>
                <c:pt idx="3250">
                  <c:v>41437</c:v>
                </c:pt>
                <c:pt idx="3251">
                  <c:v>41438</c:v>
                </c:pt>
                <c:pt idx="3252">
                  <c:v>41439</c:v>
                </c:pt>
                <c:pt idx="3253">
                  <c:v>41440</c:v>
                </c:pt>
                <c:pt idx="3254">
                  <c:v>41441</c:v>
                </c:pt>
                <c:pt idx="3255">
                  <c:v>41442</c:v>
                </c:pt>
                <c:pt idx="3256">
                  <c:v>41443</c:v>
                </c:pt>
                <c:pt idx="3257">
                  <c:v>41444</c:v>
                </c:pt>
                <c:pt idx="3258">
                  <c:v>41445</c:v>
                </c:pt>
                <c:pt idx="3259">
                  <c:v>41446</c:v>
                </c:pt>
                <c:pt idx="3260">
                  <c:v>41447</c:v>
                </c:pt>
                <c:pt idx="3261">
                  <c:v>41448</c:v>
                </c:pt>
                <c:pt idx="3262">
                  <c:v>41449</c:v>
                </c:pt>
                <c:pt idx="3263">
                  <c:v>41450</c:v>
                </c:pt>
                <c:pt idx="3264">
                  <c:v>41451</c:v>
                </c:pt>
                <c:pt idx="3265">
                  <c:v>41452</c:v>
                </c:pt>
                <c:pt idx="3266">
                  <c:v>41453</c:v>
                </c:pt>
                <c:pt idx="3267">
                  <c:v>41454</c:v>
                </c:pt>
                <c:pt idx="3268">
                  <c:v>41455</c:v>
                </c:pt>
                <c:pt idx="3269">
                  <c:v>41456</c:v>
                </c:pt>
                <c:pt idx="3270">
                  <c:v>41457</c:v>
                </c:pt>
                <c:pt idx="3271">
                  <c:v>41458</c:v>
                </c:pt>
                <c:pt idx="3272">
                  <c:v>41459</c:v>
                </c:pt>
                <c:pt idx="3273">
                  <c:v>41460</c:v>
                </c:pt>
                <c:pt idx="3274">
                  <c:v>41461</c:v>
                </c:pt>
                <c:pt idx="3275">
                  <c:v>41462</c:v>
                </c:pt>
                <c:pt idx="3276">
                  <c:v>41463</c:v>
                </c:pt>
                <c:pt idx="3277">
                  <c:v>41464</c:v>
                </c:pt>
                <c:pt idx="3278">
                  <c:v>41465</c:v>
                </c:pt>
                <c:pt idx="3279">
                  <c:v>41466</c:v>
                </c:pt>
                <c:pt idx="3280">
                  <c:v>41467</c:v>
                </c:pt>
                <c:pt idx="3281">
                  <c:v>41468</c:v>
                </c:pt>
                <c:pt idx="3282">
                  <c:v>41469</c:v>
                </c:pt>
                <c:pt idx="3283">
                  <c:v>41470</c:v>
                </c:pt>
                <c:pt idx="3284">
                  <c:v>41471</c:v>
                </c:pt>
                <c:pt idx="3285">
                  <c:v>41472</c:v>
                </c:pt>
                <c:pt idx="3286">
                  <c:v>41473</c:v>
                </c:pt>
                <c:pt idx="3287">
                  <c:v>41474</c:v>
                </c:pt>
                <c:pt idx="3288">
                  <c:v>41475</c:v>
                </c:pt>
                <c:pt idx="3289">
                  <c:v>41476</c:v>
                </c:pt>
                <c:pt idx="3290">
                  <c:v>41477</c:v>
                </c:pt>
                <c:pt idx="3291">
                  <c:v>41478</c:v>
                </c:pt>
                <c:pt idx="3292">
                  <c:v>41479</c:v>
                </c:pt>
                <c:pt idx="3293">
                  <c:v>41480</c:v>
                </c:pt>
                <c:pt idx="3294">
                  <c:v>41481</c:v>
                </c:pt>
                <c:pt idx="3295">
                  <c:v>41482</c:v>
                </c:pt>
                <c:pt idx="3296">
                  <c:v>41483</c:v>
                </c:pt>
                <c:pt idx="3297">
                  <c:v>41484</c:v>
                </c:pt>
                <c:pt idx="3298">
                  <c:v>41485</c:v>
                </c:pt>
                <c:pt idx="3299">
                  <c:v>41486</c:v>
                </c:pt>
                <c:pt idx="3300">
                  <c:v>41487</c:v>
                </c:pt>
                <c:pt idx="3301">
                  <c:v>41488</c:v>
                </c:pt>
                <c:pt idx="3302">
                  <c:v>41489</c:v>
                </c:pt>
                <c:pt idx="3303">
                  <c:v>41490</c:v>
                </c:pt>
                <c:pt idx="3304">
                  <c:v>41491</c:v>
                </c:pt>
                <c:pt idx="3305">
                  <c:v>41492</c:v>
                </c:pt>
                <c:pt idx="3306">
                  <c:v>41493</c:v>
                </c:pt>
                <c:pt idx="3307">
                  <c:v>41494</c:v>
                </c:pt>
                <c:pt idx="3308">
                  <c:v>41495</c:v>
                </c:pt>
                <c:pt idx="3309">
                  <c:v>41496</c:v>
                </c:pt>
                <c:pt idx="3310">
                  <c:v>41497</c:v>
                </c:pt>
                <c:pt idx="3311">
                  <c:v>41498</c:v>
                </c:pt>
                <c:pt idx="3312">
                  <c:v>41499</c:v>
                </c:pt>
                <c:pt idx="3313">
                  <c:v>41500</c:v>
                </c:pt>
                <c:pt idx="3314">
                  <c:v>41501</c:v>
                </c:pt>
                <c:pt idx="3315">
                  <c:v>41502</c:v>
                </c:pt>
                <c:pt idx="3316">
                  <c:v>41503</c:v>
                </c:pt>
                <c:pt idx="3317">
                  <c:v>41504</c:v>
                </c:pt>
                <c:pt idx="3318">
                  <c:v>41505</c:v>
                </c:pt>
                <c:pt idx="3319">
                  <c:v>41506</c:v>
                </c:pt>
                <c:pt idx="3320">
                  <c:v>41507</c:v>
                </c:pt>
                <c:pt idx="3321">
                  <c:v>41508</c:v>
                </c:pt>
                <c:pt idx="3322">
                  <c:v>41509</c:v>
                </c:pt>
                <c:pt idx="3323">
                  <c:v>41510</c:v>
                </c:pt>
                <c:pt idx="3324">
                  <c:v>41511</c:v>
                </c:pt>
                <c:pt idx="3325">
                  <c:v>41512</c:v>
                </c:pt>
                <c:pt idx="3326">
                  <c:v>41513</c:v>
                </c:pt>
                <c:pt idx="3327">
                  <c:v>41514</c:v>
                </c:pt>
                <c:pt idx="3328">
                  <c:v>41515</c:v>
                </c:pt>
                <c:pt idx="3329">
                  <c:v>41516</c:v>
                </c:pt>
                <c:pt idx="3330">
                  <c:v>41517</c:v>
                </c:pt>
                <c:pt idx="3331">
                  <c:v>41518</c:v>
                </c:pt>
                <c:pt idx="3332">
                  <c:v>41519</c:v>
                </c:pt>
                <c:pt idx="3333">
                  <c:v>41520</c:v>
                </c:pt>
                <c:pt idx="3334">
                  <c:v>41521</c:v>
                </c:pt>
                <c:pt idx="3335">
                  <c:v>41522</c:v>
                </c:pt>
                <c:pt idx="3336">
                  <c:v>41523</c:v>
                </c:pt>
                <c:pt idx="3337">
                  <c:v>41524</c:v>
                </c:pt>
                <c:pt idx="3338">
                  <c:v>41525</c:v>
                </c:pt>
                <c:pt idx="3339">
                  <c:v>41526</c:v>
                </c:pt>
                <c:pt idx="3340">
                  <c:v>41527</c:v>
                </c:pt>
                <c:pt idx="3341">
                  <c:v>41528</c:v>
                </c:pt>
                <c:pt idx="3342">
                  <c:v>41529</c:v>
                </c:pt>
                <c:pt idx="3343">
                  <c:v>41530</c:v>
                </c:pt>
                <c:pt idx="3344">
                  <c:v>41531</c:v>
                </c:pt>
                <c:pt idx="3345">
                  <c:v>41532</c:v>
                </c:pt>
                <c:pt idx="3346">
                  <c:v>41533</c:v>
                </c:pt>
                <c:pt idx="3347">
                  <c:v>41534</c:v>
                </c:pt>
                <c:pt idx="3348">
                  <c:v>41535</c:v>
                </c:pt>
                <c:pt idx="3349">
                  <c:v>41536</c:v>
                </c:pt>
                <c:pt idx="3350">
                  <c:v>41537</c:v>
                </c:pt>
                <c:pt idx="3351">
                  <c:v>41538</c:v>
                </c:pt>
                <c:pt idx="3352">
                  <c:v>41539</c:v>
                </c:pt>
                <c:pt idx="3353">
                  <c:v>41540</c:v>
                </c:pt>
                <c:pt idx="3354">
                  <c:v>41541</c:v>
                </c:pt>
                <c:pt idx="3355">
                  <c:v>41542</c:v>
                </c:pt>
                <c:pt idx="3356">
                  <c:v>41543</c:v>
                </c:pt>
                <c:pt idx="3357">
                  <c:v>41544</c:v>
                </c:pt>
                <c:pt idx="3358">
                  <c:v>41545</c:v>
                </c:pt>
                <c:pt idx="3359">
                  <c:v>41546</c:v>
                </c:pt>
                <c:pt idx="3360">
                  <c:v>41547</c:v>
                </c:pt>
                <c:pt idx="3361">
                  <c:v>41548</c:v>
                </c:pt>
                <c:pt idx="3362">
                  <c:v>41549</c:v>
                </c:pt>
                <c:pt idx="3363">
                  <c:v>41550</c:v>
                </c:pt>
                <c:pt idx="3364">
                  <c:v>41551</c:v>
                </c:pt>
                <c:pt idx="3365">
                  <c:v>41552</c:v>
                </c:pt>
                <c:pt idx="3366">
                  <c:v>41553</c:v>
                </c:pt>
                <c:pt idx="3367">
                  <c:v>41554</c:v>
                </c:pt>
                <c:pt idx="3368">
                  <c:v>41555</c:v>
                </c:pt>
                <c:pt idx="3369">
                  <c:v>41556</c:v>
                </c:pt>
                <c:pt idx="3370">
                  <c:v>41557</c:v>
                </c:pt>
                <c:pt idx="3371">
                  <c:v>41558</c:v>
                </c:pt>
                <c:pt idx="3372">
                  <c:v>41559</c:v>
                </c:pt>
                <c:pt idx="3373">
                  <c:v>41560</c:v>
                </c:pt>
                <c:pt idx="3374">
                  <c:v>41561</c:v>
                </c:pt>
                <c:pt idx="3375">
                  <c:v>41562</c:v>
                </c:pt>
                <c:pt idx="3376">
                  <c:v>41563</c:v>
                </c:pt>
                <c:pt idx="3377">
                  <c:v>41564</c:v>
                </c:pt>
                <c:pt idx="3378">
                  <c:v>41565</c:v>
                </c:pt>
                <c:pt idx="3379">
                  <c:v>41566</c:v>
                </c:pt>
                <c:pt idx="3380">
                  <c:v>41567</c:v>
                </c:pt>
                <c:pt idx="3381">
                  <c:v>41568</c:v>
                </c:pt>
                <c:pt idx="3382">
                  <c:v>41569</c:v>
                </c:pt>
                <c:pt idx="3383">
                  <c:v>41570</c:v>
                </c:pt>
                <c:pt idx="3384">
                  <c:v>41571</c:v>
                </c:pt>
                <c:pt idx="3385">
                  <c:v>41572</c:v>
                </c:pt>
                <c:pt idx="3386">
                  <c:v>41573</c:v>
                </c:pt>
                <c:pt idx="3387">
                  <c:v>41574</c:v>
                </c:pt>
                <c:pt idx="3388">
                  <c:v>41575</c:v>
                </c:pt>
                <c:pt idx="3389">
                  <c:v>41576</c:v>
                </c:pt>
                <c:pt idx="3390">
                  <c:v>41577</c:v>
                </c:pt>
                <c:pt idx="3391">
                  <c:v>41578</c:v>
                </c:pt>
                <c:pt idx="3392">
                  <c:v>41579</c:v>
                </c:pt>
                <c:pt idx="3393">
                  <c:v>41580</c:v>
                </c:pt>
                <c:pt idx="3394">
                  <c:v>41581</c:v>
                </c:pt>
                <c:pt idx="3395">
                  <c:v>41582</c:v>
                </c:pt>
                <c:pt idx="3396">
                  <c:v>41583</c:v>
                </c:pt>
                <c:pt idx="3397">
                  <c:v>41584</c:v>
                </c:pt>
                <c:pt idx="3398">
                  <c:v>41585</c:v>
                </c:pt>
                <c:pt idx="3399">
                  <c:v>41586</c:v>
                </c:pt>
                <c:pt idx="3400">
                  <c:v>41587</c:v>
                </c:pt>
                <c:pt idx="3401">
                  <c:v>41588</c:v>
                </c:pt>
                <c:pt idx="3402">
                  <c:v>41589</c:v>
                </c:pt>
                <c:pt idx="3403">
                  <c:v>41590</c:v>
                </c:pt>
                <c:pt idx="3404">
                  <c:v>41591</c:v>
                </c:pt>
                <c:pt idx="3405">
                  <c:v>41592</c:v>
                </c:pt>
                <c:pt idx="3406">
                  <c:v>41593</c:v>
                </c:pt>
                <c:pt idx="3407">
                  <c:v>41594</c:v>
                </c:pt>
                <c:pt idx="3408">
                  <c:v>41595</c:v>
                </c:pt>
                <c:pt idx="3409">
                  <c:v>41596</c:v>
                </c:pt>
                <c:pt idx="3410">
                  <c:v>41597</c:v>
                </c:pt>
                <c:pt idx="3411">
                  <c:v>41598</c:v>
                </c:pt>
                <c:pt idx="3412">
                  <c:v>41599</c:v>
                </c:pt>
                <c:pt idx="3413">
                  <c:v>41600</c:v>
                </c:pt>
                <c:pt idx="3414">
                  <c:v>41601</c:v>
                </c:pt>
                <c:pt idx="3415">
                  <c:v>41602</c:v>
                </c:pt>
                <c:pt idx="3416">
                  <c:v>41603</c:v>
                </c:pt>
                <c:pt idx="3417">
                  <c:v>41604</c:v>
                </c:pt>
                <c:pt idx="3418">
                  <c:v>41605</c:v>
                </c:pt>
                <c:pt idx="3419">
                  <c:v>41606</c:v>
                </c:pt>
                <c:pt idx="3420">
                  <c:v>41607</c:v>
                </c:pt>
                <c:pt idx="3421">
                  <c:v>41608</c:v>
                </c:pt>
                <c:pt idx="3422">
                  <c:v>41609</c:v>
                </c:pt>
                <c:pt idx="3423">
                  <c:v>41610</c:v>
                </c:pt>
                <c:pt idx="3424">
                  <c:v>41611</c:v>
                </c:pt>
                <c:pt idx="3425">
                  <c:v>41612</c:v>
                </c:pt>
                <c:pt idx="3426">
                  <c:v>41613</c:v>
                </c:pt>
                <c:pt idx="3427">
                  <c:v>41614</c:v>
                </c:pt>
                <c:pt idx="3428">
                  <c:v>41615</c:v>
                </c:pt>
                <c:pt idx="3429">
                  <c:v>41616</c:v>
                </c:pt>
                <c:pt idx="3430">
                  <c:v>41617</c:v>
                </c:pt>
                <c:pt idx="3431">
                  <c:v>41618</c:v>
                </c:pt>
                <c:pt idx="3432">
                  <c:v>41619</c:v>
                </c:pt>
                <c:pt idx="3433">
                  <c:v>41620</c:v>
                </c:pt>
                <c:pt idx="3434">
                  <c:v>41621</c:v>
                </c:pt>
                <c:pt idx="3435">
                  <c:v>41622</c:v>
                </c:pt>
                <c:pt idx="3436">
                  <c:v>41623</c:v>
                </c:pt>
                <c:pt idx="3437">
                  <c:v>41624</c:v>
                </c:pt>
                <c:pt idx="3438">
                  <c:v>41625</c:v>
                </c:pt>
                <c:pt idx="3439">
                  <c:v>41626</c:v>
                </c:pt>
                <c:pt idx="3440">
                  <c:v>41627</c:v>
                </c:pt>
                <c:pt idx="3441">
                  <c:v>41628</c:v>
                </c:pt>
                <c:pt idx="3442">
                  <c:v>41629</c:v>
                </c:pt>
                <c:pt idx="3443">
                  <c:v>41630</c:v>
                </c:pt>
                <c:pt idx="3444">
                  <c:v>41631</c:v>
                </c:pt>
                <c:pt idx="3445">
                  <c:v>41632</c:v>
                </c:pt>
                <c:pt idx="3446">
                  <c:v>41633</c:v>
                </c:pt>
                <c:pt idx="3447">
                  <c:v>41634</c:v>
                </c:pt>
                <c:pt idx="3448">
                  <c:v>41635</c:v>
                </c:pt>
                <c:pt idx="3449">
                  <c:v>41636</c:v>
                </c:pt>
                <c:pt idx="3450">
                  <c:v>41637</c:v>
                </c:pt>
                <c:pt idx="3451">
                  <c:v>41638</c:v>
                </c:pt>
                <c:pt idx="3452">
                  <c:v>41639</c:v>
                </c:pt>
                <c:pt idx="3453">
                  <c:v>41640</c:v>
                </c:pt>
                <c:pt idx="3454">
                  <c:v>41641</c:v>
                </c:pt>
                <c:pt idx="3455">
                  <c:v>41642</c:v>
                </c:pt>
                <c:pt idx="3456">
                  <c:v>41643</c:v>
                </c:pt>
                <c:pt idx="3457">
                  <c:v>41644</c:v>
                </c:pt>
                <c:pt idx="3458">
                  <c:v>41645</c:v>
                </c:pt>
                <c:pt idx="3459">
                  <c:v>41646</c:v>
                </c:pt>
                <c:pt idx="3460">
                  <c:v>41647</c:v>
                </c:pt>
                <c:pt idx="3461">
                  <c:v>41648</c:v>
                </c:pt>
                <c:pt idx="3462">
                  <c:v>41649</c:v>
                </c:pt>
                <c:pt idx="3463">
                  <c:v>41650</c:v>
                </c:pt>
                <c:pt idx="3464">
                  <c:v>41651</c:v>
                </c:pt>
                <c:pt idx="3465">
                  <c:v>41652</c:v>
                </c:pt>
                <c:pt idx="3466">
                  <c:v>41653</c:v>
                </c:pt>
                <c:pt idx="3467">
                  <c:v>41654</c:v>
                </c:pt>
                <c:pt idx="3468">
                  <c:v>41655</c:v>
                </c:pt>
                <c:pt idx="3469">
                  <c:v>41656</c:v>
                </c:pt>
                <c:pt idx="3470">
                  <c:v>41657</c:v>
                </c:pt>
                <c:pt idx="3471">
                  <c:v>41658</c:v>
                </c:pt>
                <c:pt idx="3472">
                  <c:v>41659</c:v>
                </c:pt>
                <c:pt idx="3473">
                  <c:v>41660</c:v>
                </c:pt>
                <c:pt idx="3474">
                  <c:v>41661</c:v>
                </c:pt>
                <c:pt idx="3475">
                  <c:v>41662</c:v>
                </c:pt>
                <c:pt idx="3476">
                  <c:v>41663</c:v>
                </c:pt>
                <c:pt idx="3477">
                  <c:v>41664</c:v>
                </c:pt>
                <c:pt idx="3478">
                  <c:v>41665</c:v>
                </c:pt>
                <c:pt idx="3479">
                  <c:v>41666</c:v>
                </c:pt>
                <c:pt idx="3480">
                  <c:v>41667</c:v>
                </c:pt>
                <c:pt idx="3481">
                  <c:v>41668</c:v>
                </c:pt>
                <c:pt idx="3482">
                  <c:v>41669</c:v>
                </c:pt>
                <c:pt idx="3483">
                  <c:v>41670</c:v>
                </c:pt>
                <c:pt idx="3484">
                  <c:v>41671</c:v>
                </c:pt>
                <c:pt idx="3485">
                  <c:v>41672</c:v>
                </c:pt>
                <c:pt idx="3486">
                  <c:v>41673</c:v>
                </c:pt>
                <c:pt idx="3487">
                  <c:v>41674</c:v>
                </c:pt>
                <c:pt idx="3488">
                  <c:v>41675</c:v>
                </c:pt>
                <c:pt idx="3489">
                  <c:v>41676</c:v>
                </c:pt>
                <c:pt idx="3490">
                  <c:v>41677</c:v>
                </c:pt>
                <c:pt idx="3491">
                  <c:v>41678</c:v>
                </c:pt>
                <c:pt idx="3492">
                  <c:v>41679</c:v>
                </c:pt>
                <c:pt idx="3493">
                  <c:v>41680</c:v>
                </c:pt>
                <c:pt idx="3494">
                  <c:v>41681</c:v>
                </c:pt>
                <c:pt idx="3495">
                  <c:v>41682</c:v>
                </c:pt>
                <c:pt idx="3496">
                  <c:v>41683</c:v>
                </c:pt>
                <c:pt idx="3497">
                  <c:v>41684</c:v>
                </c:pt>
                <c:pt idx="3498">
                  <c:v>41685</c:v>
                </c:pt>
                <c:pt idx="3499">
                  <c:v>41686</c:v>
                </c:pt>
                <c:pt idx="3500">
                  <c:v>41687</c:v>
                </c:pt>
                <c:pt idx="3501">
                  <c:v>41688</c:v>
                </c:pt>
                <c:pt idx="3502">
                  <c:v>41689</c:v>
                </c:pt>
                <c:pt idx="3503">
                  <c:v>41690</c:v>
                </c:pt>
                <c:pt idx="3504">
                  <c:v>41691</c:v>
                </c:pt>
                <c:pt idx="3505">
                  <c:v>41692</c:v>
                </c:pt>
                <c:pt idx="3506">
                  <c:v>41693</c:v>
                </c:pt>
                <c:pt idx="3507">
                  <c:v>41694</c:v>
                </c:pt>
                <c:pt idx="3508">
                  <c:v>41695</c:v>
                </c:pt>
                <c:pt idx="3509">
                  <c:v>41696</c:v>
                </c:pt>
                <c:pt idx="3510">
                  <c:v>41697</c:v>
                </c:pt>
                <c:pt idx="3511">
                  <c:v>41698</c:v>
                </c:pt>
                <c:pt idx="3512">
                  <c:v>41699</c:v>
                </c:pt>
                <c:pt idx="3513">
                  <c:v>41700</c:v>
                </c:pt>
                <c:pt idx="3514">
                  <c:v>41701</c:v>
                </c:pt>
                <c:pt idx="3515">
                  <c:v>41702</c:v>
                </c:pt>
                <c:pt idx="3516">
                  <c:v>41703</c:v>
                </c:pt>
                <c:pt idx="3517">
                  <c:v>41704</c:v>
                </c:pt>
                <c:pt idx="3518">
                  <c:v>41705</c:v>
                </c:pt>
                <c:pt idx="3519">
                  <c:v>41706</c:v>
                </c:pt>
                <c:pt idx="3520">
                  <c:v>41707</c:v>
                </c:pt>
                <c:pt idx="3521">
                  <c:v>41708</c:v>
                </c:pt>
                <c:pt idx="3522">
                  <c:v>41709</c:v>
                </c:pt>
                <c:pt idx="3523">
                  <c:v>41710</c:v>
                </c:pt>
                <c:pt idx="3524">
                  <c:v>41711</c:v>
                </c:pt>
                <c:pt idx="3525">
                  <c:v>41712</c:v>
                </c:pt>
                <c:pt idx="3526">
                  <c:v>41713</c:v>
                </c:pt>
                <c:pt idx="3527">
                  <c:v>41714</c:v>
                </c:pt>
                <c:pt idx="3528">
                  <c:v>41715</c:v>
                </c:pt>
                <c:pt idx="3529">
                  <c:v>41716</c:v>
                </c:pt>
                <c:pt idx="3530">
                  <c:v>41717</c:v>
                </c:pt>
                <c:pt idx="3531">
                  <c:v>41718</c:v>
                </c:pt>
                <c:pt idx="3532">
                  <c:v>41719</c:v>
                </c:pt>
                <c:pt idx="3533">
                  <c:v>41720</c:v>
                </c:pt>
                <c:pt idx="3534">
                  <c:v>41721</c:v>
                </c:pt>
                <c:pt idx="3535">
                  <c:v>41722</c:v>
                </c:pt>
                <c:pt idx="3536">
                  <c:v>41723</c:v>
                </c:pt>
                <c:pt idx="3537">
                  <c:v>41724</c:v>
                </c:pt>
                <c:pt idx="3538">
                  <c:v>41725</c:v>
                </c:pt>
                <c:pt idx="3539">
                  <c:v>41726</c:v>
                </c:pt>
                <c:pt idx="3540">
                  <c:v>41727</c:v>
                </c:pt>
                <c:pt idx="3541">
                  <c:v>41728</c:v>
                </c:pt>
                <c:pt idx="3542">
                  <c:v>41729</c:v>
                </c:pt>
                <c:pt idx="3543">
                  <c:v>41730</c:v>
                </c:pt>
                <c:pt idx="3544">
                  <c:v>41731</c:v>
                </c:pt>
                <c:pt idx="3545">
                  <c:v>41732</c:v>
                </c:pt>
                <c:pt idx="3546">
                  <c:v>41733</c:v>
                </c:pt>
                <c:pt idx="3547">
                  <c:v>41734</c:v>
                </c:pt>
                <c:pt idx="3548">
                  <c:v>41735</c:v>
                </c:pt>
                <c:pt idx="3549">
                  <c:v>41736</c:v>
                </c:pt>
                <c:pt idx="3550">
                  <c:v>41737</c:v>
                </c:pt>
                <c:pt idx="3551">
                  <c:v>41738</c:v>
                </c:pt>
                <c:pt idx="3552">
                  <c:v>41739</c:v>
                </c:pt>
                <c:pt idx="3553">
                  <c:v>41740</c:v>
                </c:pt>
                <c:pt idx="3554">
                  <c:v>41741</c:v>
                </c:pt>
                <c:pt idx="3555">
                  <c:v>41742</c:v>
                </c:pt>
                <c:pt idx="3556">
                  <c:v>41743</c:v>
                </c:pt>
                <c:pt idx="3557">
                  <c:v>41744</c:v>
                </c:pt>
                <c:pt idx="3558">
                  <c:v>41745</c:v>
                </c:pt>
                <c:pt idx="3559">
                  <c:v>41746</c:v>
                </c:pt>
                <c:pt idx="3560">
                  <c:v>41747</c:v>
                </c:pt>
                <c:pt idx="3561">
                  <c:v>41748</c:v>
                </c:pt>
                <c:pt idx="3562">
                  <c:v>41749</c:v>
                </c:pt>
                <c:pt idx="3563">
                  <c:v>41750</c:v>
                </c:pt>
                <c:pt idx="3564">
                  <c:v>41751</c:v>
                </c:pt>
                <c:pt idx="3565">
                  <c:v>41752</c:v>
                </c:pt>
                <c:pt idx="3566">
                  <c:v>41753</c:v>
                </c:pt>
                <c:pt idx="3567">
                  <c:v>41754</c:v>
                </c:pt>
                <c:pt idx="3568">
                  <c:v>41755</c:v>
                </c:pt>
                <c:pt idx="3569">
                  <c:v>41756</c:v>
                </c:pt>
                <c:pt idx="3570">
                  <c:v>41757</c:v>
                </c:pt>
                <c:pt idx="3571">
                  <c:v>41758</c:v>
                </c:pt>
                <c:pt idx="3572">
                  <c:v>41759</c:v>
                </c:pt>
                <c:pt idx="3573">
                  <c:v>41760</c:v>
                </c:pt>
                <c:pt idx="3574">
                  <c:v>41761</c:v>
                </c:pt>
                <c:pt idx="3575">
                  <c:v>41762</c:v>
                </c:pt>
                <c:pt idx="3576">
                  <c:v>41763</c:v>
                </c:pt>
                <c:pt idx="3577">
                  <c:v>41764</c:v>
                </c:pt>
                <c:pt idx="3578">
                  <c:v>41765</c:v>
                </c:pt>
                <c:pt idx="3579">
                  <c:v>41766</c:v>
                </c:pt>
                <c:pt idx="3580">
                  <c:v>41767</c:v>
                </c:pt>
                <c:pt idx="3581">
                  <c:v>41768</c:v>
                </c:pt>
                <c:pt idx="3582">
                  <c:v>41769</c:v>
                </c:pt>
                <c:pt idx="3583">
                  <c:v>41770</c:v>
                </c:pt>
                <c:pt idx="3584">
                  <c:v>41771</c:v>
                </c:pt>
                <c:pt idx="3585">
                  <c:v>41772</c:v>
                </c:pt>
                <c:pt idx="3586">
                  <c:v>41773</c:v>
                </c:pt>
                <c:pt idx="3587">
                  <c:v>41774</c:v>
                </c:pt>
                <c:pt idx="3588">
                  <c:v>41775</c:v>
                </c:pt>
                <c:pt idx="3589">
                  <c:v>41776</c:v>
                </c:pt>
                <c:pt idx="3590">
                  <c:v>41777</c:v>
                </c:pt>
                <c:pt idx="3591">
                  <c:v>41778</c:v>
                </c:pt>
                <c:pt idx="3592">
                  <c:v>41779</c:v>
                </c:pt>
                <c:pt idx="3593">
                  <c:v>41780</c:v>
                </c:pt>
                <c:pt idx="3594">
                  <c:v>41781</c:v>
                </c:pt>
                <c:pt idx="3595">
                  <c:v>41782</c:v>
                </c:pt>
                <c:pt idx="3596">
                  <c:v>41783</c:v>
                </c:pt>
                <c:pt idx="3597">
                  <c:v>41784</c:v>
                </c:pt>
                <c:pt idx="3598">
                  <c:v>41785</c:v>
                </c:pt>
                <c:pt idx="3599">
                  <c:v>41786</c:v>
                </c:pt>
                <c:pt idx="3600">
                  <c:v>41787</c:v>
                </c:pt>
                <c:pt idx="3601">
                  <c:v>41788</c:v>
                </c:pt>
                <c:pt idx="3602">
                  <c:v>41789</c:v>
                </c:pt>
                <c:pt idx="3603">
                  <c:v>41790</c:v>
                </c:pt>
                <c:pt idx="3604">
                  <c:v>41791</c:v>
                </c:pt>
                <c:pt idx="3605">
                  <c:v>41792</c:v>
                </c:pt>
                <c:pt idx="3606">
                  <c:v>41793</c:v>
                </c:pt>
                <c:pt idx="3607">
                  <c:v>41794</c:v>
                </c:pt>
                <c:pt idx="3608">
                  <c:v>41795</c:v>
                </c:pt>
                <c:pt idx="3609">
                  <c:v>41796</c:v>
                </c:pt>
                <c:pt idx="3610">
                  <c:v>41797</c:v>
                </c:pt>
                <c:pt idx="3611">
                  <c:v>41798</c:v>
                </c:pt>
                <c:pt idx="3612">
                  <c:v>41799</c:v>
                </c:pt>
                <c:pt idx="3613">
                  <c:v>41800</c:v>
                </c:pt>
                <c:pt idx="3614">
                  <c:v>41801</c:v>
                </c:pt>
                <c:pt idx="3615">
                  <c:v>41802</c:v>
                </c:pt>
                <c:pt idx="3616">
                  <c:v>41803</c:v>
                </c:pt>
                <c:pt idx="3617">
                  <c:v>41804</c:v>
                </c:pt>
                <c:pt idx="3618">
                  <c:v>41805</c:v>
                </c:pt>
                <c:pt idx="3619">
                  <c:v>41806</c:v>
                </c:pt>
                <c:pt idx="3620">
                  <c:v>41807</c:v>
                </c:pt>
                <c:pt idx="3621">
                  <c:v>41808</c:v>
                </c:pt>
                <c:pt idx="3622">
                  <c:v>41809</c:v>
                </c:pt>
                <c:pt idx="3623">
                  <c:v>41810</c:v>
                </c:pt>
                <c:pt idx="3624">
                  <c:v>41811</c:v>
                </c:pt>
                <c:pt idx="3625">
                  <c:v>41812</c:v>
                </c:pt>
                <c:pt idx="3626">
                  <c:v>41813</c:v>
                </c:pt>
                <c:pt idx="3627">
                  <c:v>41814</c:v>
                </c:pt>
                <c:pt idx="3628">
                  <c:v>41815</c:v>
                </c:pt>
                <c:pt idx="3629">
                  <c:v>41816</c:v>
                </c:pt>
                <c:pt idx="3630">
                  <c:v>41817</c:v>
                </c:pt>
                <c:pt idx="3631">
                  <c:v>41818</c:v>
                </c:pt>
                <c:pt idx="3632">
                  <c:v>41819</c:v>
                </c:pt>
                <c:pt idx="3633">
                  <c:v>41820</c:v>
                </c:pt>
                <c:pt idx="3634">
                  <c:v>41821</c:v>
                </c:pt>
                <c:pt idx="3635">
                  <c:v>41822</c:v>
                </c:pt>
                <c:pt idx="3636">
                  <c:v>41823</c:v>
                </c:pt>
                <c:pt idx="3637">
                  <c:v>41824</c:v>
                </c:pt>
                <c:pt idx="3638">
                  <c:v>41825</c:v>
                </c:pt>
                <c:pt idx="3639">
                  <c:v>41826</c:v>
                </c:pt>
                <c:pt idx="3640">
                  <c:v>41827</c:v>
                </c:pt>
                <c:pt idx="3641">
                  <c:v>41828</c:v>
                </c:pt>
                <c:pt idx="3642">
                  <c:v>41829</c:v>
                </c:pt>
                <c:pt idx="3643">
                  <c:v>41830</c:v>
                </c:pt>
                <c:pt idx="3644">
                  <c:v>41831</c:v>
                </c:pt>
                <c:pt idx="3645">
                  <c:v>41832</c:v>
                </c:pt>
                <c:pt idx="3646">
                  <c:v>41833</c:v>
                </c:pt>
                <c:pt idx="3647">
                  <c:v>41834</c:v>
                </c:pt>
                <c:pt idx="3648">
                  <c:v>41835</c:v>
                </c:pt>
                <c:pt idx="3649">
                  <c:v>41836</c:v>
                </c:pt>
                <c:pt idx="3650">
                  <c:v>41837</c:v>
                </c:pt>
                <c:pt idx="3651">
                  <c:v>41838</c:v>
                </c:pt>
                <c:pt idx="3652">
                  <c:v>41839</c:v>
                </c:pt>
                <c:pt idx="3653">
                  <c:v>41840</c:v>
                </c:pt>
                <c:pt idx="3654">
                  <c:v>41841</c:v>
                </c:pt>
                <c:pt idx="3655">
                  <c:v>41842</c:v>
                </c:pt>
                <c:pt idx="3656">
                  <c:v>41843</c:v>
                </c:pt>
                <c:pt idx="3657">
                  <c:v>41844</c:v>
                </c:pt>
                <c:pt idx="3658">
                  <c:v>41845</c:v>
                </c:pt>
                <c:pt idx="3659">
                  <c:v>41846</c:v>
                </c:pt>
                <c:pt idx="3660">
                  <c:v>41847</c:v>
                </c:pt>
                <c:pt idx="3661">
                  <c:v>41848</c:v>
                </c:pt>
                <c:pt idx="3662">
                  <c:v>41849</c:v>
                </c:pt>
                <c:pt idx="3663">
                  <c:v>41850</c:v>
                </c:pt>
                <c:pt idx="3664">
                  <c:v>41851</c:v>
                </c:pt>
                <c:pt idx="3665">
                  <c:v>41852</c:v>
                </c:pt>
                <c:pt idx="3666">
                  <c:v>41853</c:v>
                </c:pt>
                <c:pt idx="3667">
                  <c:v>41854</c:v>
                </c:pt>
                <c:pt idx="3668">
                  <c:v>41855</c:v>
                </c:pt>
                <c:pt idx="3669">
                  <c:v>41856</c:v>
                </c:pt>
                <c:pt idx="3670">
                  <c:v>41857</c:v>
                </c:pt>
                <c:pt idx="3671">
                  <c:v>41858</c:v>
                </c:pt>
                <c:pt idx="3672">
                  <c:v>41859</c:v>
                </c:pt>
                <c:pt idx="3673">
                  <c:v>41860</c:v>
                </c:pt>
                <c:pt idx="3674">
                  <c:v>41861</c:v>
                </c:pt>
                <c:pt idx="3675">
                  <c:v>41862</c:v>
                </c:pt>
                <c:pt idx="3676">
                  <c:v>41863</c:v>
                </c:pt>
                <c:pt idx="3677">
                  <c:v>41864</c:v>
                </c:pt>
                <c:pt idx="3678">
                  <c:v>41865</c:v>
                </c:pt>
                <c:pt idx="3679">
                  <c:v>41866</c:v>
                </c:pt>
                <c:pt idx="3680">
                  <c:v>41867</c:v>
                </c:pt>
                <c:pt idx="3681">
                  <c:v>41868</c:v>
                </c:pt>
                <c:pt idx="3682">
                  <c:v>41869</c:v>
                </c:pt>
                <c:pt idx="3683">
                  <c:v>41870</c:v>
                </c:pt>
                <c:pt idx="3684">
                  <c:v>41871</c:v>
                </c:pt>
                <c:pt idx="3685">
                  <c:v>41872</c:v>
                </c:pt>
                <c:pt idx="3686">
                  <c:v>41873</c:v>
                </c:pt>
                <c:pt idx="3687">
                  <c:v>41874</c:v>
                </c:pt>
                <c:pt idx="3688">
                  <c:v>41875</c:v>
                </c:pt>
                <c:pt idx="3689">
                  <c:v>41876</c:v>
                </c:pt>
                <c:pt idx="3690">
                  <c:v>41877</c:v>
                </c:pt>
                <c:pt idx="3691">
                  <c:v>41878</c:v>
                </c:pt>
                <c:pt idx="3692">
                  <c:v>41879</c:v>
                </c:pt>
                <c:pt idx="3693">
                  <c:v>41880</c:v>
                </c:pt>
                <c:pt idx="3694">
                  <c:v>41881</c:v>
                </c:pt>
                <c:pt idx="3695">
                  <c:v>41882</c:v>
                </c:pt>
                <c:pt idx="3696">
                  <c:v>41883</c:v>
                </c:pt>
                <c:pt idx="3697">
                  <c:v>41884</c:v>
                </c:pt>
                <c:pt idx="3698">
                  <c:v>41885</c:v>
                </c:pt>
                <c:pt idx="3699">
                  <c:v>41886</c:v>
                </c:pt>
                <c:pt idx="3700">
                  <c:v>41887</c:v>
                </c:pt>
                <c:pt idx="3701">
                  <c:v>41888</c:v>
                </c:pt>
                <c:pt idx="3702">
                  <c:v>41889</c:v>
                </c:pt>
                <c:pt idx="3703">
                  <c:v>41890</c:v>
                </c:pt>
                <c:pt idx="3704">
                  <c:v>41891</c:v>
                </c:pt>
                <c:pt idx="3705">
                  <c:v>41892</c:v>
                </c:pt>
                <c:pt idx="3706">
                  <c:v>41893</c:v>
                </c:pt>
                <c:pt idx="3707">
                  <c:v>41894</c:v>
                </c:pt>
                <c:pt idx="3708">
                  <c:v>41895</c:v>
                </c:pt>
                <c:pt idx="3709">
                  <c:v>41896</c:v>
                </c:pt>
                <c:pt idx="3710">
                  <c:v>41897</c:v>
                </c:pt>
                <c:pt idx="3711">
                  <c:v>41898</c:v>
                </c:pt>
                <c:pt idx="3712">
                  <c:v>41899</c:v>
                </c:pt>
                <c:pt idx="3713">
                  <c:v>41900</c:v>
                </c:pt>
                <c:pt idx="3714">
                  <c:v>41901</c:v>
                </c:pt>
                <c:pt idx="3715">
                  <c:v>41902</c:v>
                </c:pt>
                <c:pt idx="3716">
                  <c:v>41903</c:v>
                </c:pt>
                <c:pt idx="3717">
                  <c:v>41904</c:v>
                </c:pt>
                <c:pt idx="3718">
                  <c:v>41905</c:v>
                </c:pt>
                <c:pt idx="3719">
                  <c:v>41906</c:v>
                </c:pt>
                <c:pt idx="3720">
                  <c:v>41907</c:v>
                </c:pt>
                <c:pt idx="3721">
                  <c:v>41908</c:v>
                </c:pt>
                <c:pt idx="3722">
                  <c:v>41909</c:v>
                </c:pt>
                <c:pt idx="3723">
                  <c:v>41910</c:v>
                </c:pt>
                <c:pt idx="3724">
                  <c:v>41911</c:v>
                </c:pt>
                <c:pt idx="3725">
                  <c:v>41912</c:v>
                </c:pt>
                <c:pt idx="3726">
                  <c:v>41913</c:v>
                </c:pt>
                <c:pt idx="3727">
                  <c:v>41914</c:v>
                </c:pt>
                <c:pt idx="3728">
                  <c:v>41915</c:v>
                </c:pt>
                <c:pt idx="3729">
                  <c:v>41916</c:v>
                </c:pt>
                <c:pt idx="3730">
                  <c:v>41917</c:v>
                </c:pt>
                <c:pt idx="3731">
                  <c:v>41918</c:v>
                </c:pt>
                <c:pt idx="3732">
                  <c:v>41919</c:v>
                </c:pt>
                <c:pt idx="3733">
                  <c:v>41920</c:v>
                </c:pt>
                <c:pt idx="3734">
                  <c:v>41921</c:v>
                </c:pt>
                <c:pt idx="3735">
                  <c:v>41922</c:v>
                </c:pt>
                <c:pt idx="3736">
                  <c:v>41923</c:v>
                </c:pt>
                <c:pt idx="3737">
                  <c:v>41924</c:v>
                </c:pt>
                <c:pt idx="3738">
                  <c:v>41925</c:v>
                </c:pt>
                <c:pt idx="3739">
                  <c:v>41926</c:v>
                </c:pt>
                <c:pt idx="3740">
                  <c:v>41927</c:v>
                </c:pt>
                <c:pt idx="3741">
                  <c:v>41928</c:v>
                </c:pt>
                <c:pt idx="3742">
                  <c:v>41929</c:v>
                </c:pt>
                <c:pt idx="3743">
                  <c:v>41930</c:v>
                </c:pt>
                <c:pt idx="3744">
                  <c:v>41931</c:v>
                </c:pt>
                <c:pt idx="3745">
                  <c:v>41932</c:v>
                </c:pt>
                <c:pt idx="3746">
                  <c:v>41933</c:v>
                </c:pt>
                <c:pt idx="3747">
                  <c:v>41934</c:v>
                </c:pt>
                <c:pt idx="3748">
                  <c:v>41935</c:v>
                </c:pt>
                <c:pt idx="3749">
                  <c:v>41936</c:v>
                </c:pt>
                <c:pt idx="3750">
                  <c:v>41937</c:v>
                </c:pt>
                <c:pt idx="3751">
                  <c:v>41938</c:v>
                </c:pt>
                <c:pt idx="3752">
                  <c:v>41939</c:v>
                </c:pt>
                <c:pt idx="3753">
                  <c:v>41940</c:v>
                </c:pt>
                <c:pt idx="3754">
                  <c:v>41941</c:v>
                </c:pt>
                <c:pt idx="3755">
                  <c:v>41942</c:v>
                </c:pt>
                <c:pt idx="3756">
                  <c:v>41943</c:v>
                </c:pt>
                <c:pt idx="3757">
                  <c:v>41944</c:v>
                </c:pt>
                <c:pt idx="3758">
                  <c:v>41945</c:v>
                </c:pt>
                <c:pt idx="3759">
                  <c:v>41946</c:v>
                </c:pt>
                <c:pt idx="3760">
                  <c:v>41947</c:v>
                </c:pt>
                <c:pt idx="3761">
                  <c:v>41948</c:v>
                </c:pt>
                <c:pt idx="3762">
                  <c:v>41949</c:v>
                </c:pt>
                <c:pt idx="3763">
                  <c:v>41950</c:v>
                </c:pt>
                <c:pt idx="3764">
                  <c:v>41951</c:v>
                </c:pt>
                <c:pt idx="3765">
                  <c:v>41952</c:v>
                </c:pt>
                <c:pt idx="3766">
                  <c:v>41953</c:v>
                </c:pt>
                <c:pt idx="3767">
                  <c:v>41954</c:v>
                </c:pt>
                <c:pt idx="3768">
                  <c:v>41955</c:v>
                </c:pt>
                <c:pt idx="3769">
                  <c:v>41956</c:v>
                </c:pt>
                <c:pt idx="3770">
                  <c:v>41957</c:v>
                </c:pt>
                <c:pt idx="3771">
                  <c:v>41958</c:v>
                </c:pt>
                <c:pt idx="3772">
                  <c:v>41959</c:v>
                </c:pt>
                <c:pt idx="3773">
                  <c:v>41960</c:v>
                </c:pt>
                <c:pt idx="3774">
                  <c:v>41961</c:v>
                </c:pt>
                <c:pt idx="3775">
                  <c:v>41962</c:v>
                </c:pt>
                <c:pt idx="3776">
                  <c:v>41963</c:v>
                </c:pt>
                <c:pt idx="3777">
                  <c:v>41964</c:v>
                </c:pt>
                <c:pt idx="3778">
                  <c:v>41965</c:v>
                </c:pt>
                <c:pt idx="3779">
                  <c:v>41966</c:v>
                </c:pt>
                <c:pt idx="3780">
                  <c:v>41967</c:v>
                </c:pt>
                <c:pt idx="3781">
                  <c:v>41968</c:v>
                </c:pt>
                <c:pt idx="3782">
                  <c:v>41969</c:v>
                </c:pt>
                <c:pt idx="3783">
                  <c:v>41970</c:v>
                </c:pt>
                <c:pt idx="3784">
                  <c:v>41971</c:v>
                </c:pt>
                <c:pt idx="3785">
                  <c:v>41972</c:v>
                </c:pt>
                <c:pt idx="3786">
                  <c:v>41973</c:v>
                </c:pt>
                <c:pt idx="3787">
                  <c:v>41974</c:v>
                </c:pt>
                <c:pt idx="3788">
                  <c:v>41975</c:v>
                </c:pt>
                <c:pt idx="3789">
                  <c:v>41976</c:v>
                </c:pt>
                <c:pt idx="3790">
                  <c:v>41977</c:v>
                </c:pt>
                <c:pt idx="3791">
                  <c:v>41978</c:v>
                </c:pt>
                <c:pt idx="3792">
                  <c:v>41979</c:v>
                </c:pt>
                <c:pt idx="3793">
                  <c:v>41980</c:v>
                </c:pt>
                <c:pt idx="3794">
                  <c:v>41981</c:v>
                </c:pt>
                <c:pt idx="3795">
                  <c:v>41982</c:v>
                </c:pt>
                <c:pt idx="3796">
                  <c:v>41983</c:v>
                </c:pt>
                <c:pt idx="3797">
                  <c:v>41984</c:v>
                </c:pt>
                <c:pt idx="3798">
                  <c:v>41985</c:v>
                </c:pt>
                <c:pt idx="3799">
                  <c:v>41986</c:v>
                </c:pt>
                <c:pt idx="3800">
                  <c:v>41987</c:v>
                </c:pt>
                <c:pt idx="3801">
                  <c:v>41988</c:v>
                </c:pt>
                <c:pt idx="3802">
                  <c:v>41989</c:v>
                </c:pt>
                <c:pt idx="3803">
                  <c:v>41990</c:v>
                </c:pt>
                <c:pt idx="3804">
                  <c:v>41991</c:v>
                </c:pt>
                <c:pt idx="3805">
                  <c:v>41992</c:v>
                </c:pt>
                <c:pt idx="3806">
                  <c:v>41993</c:v>
                </c:pt>
                <c:pt idx="3807">
                  <c:v>41994</c:v>
                </c:pt>
                <c:pt idx="3808">
                  <c:v>41995</c:v>
                </c:pt>
                <c:pt idx="3809">
                  <c:v>41996</c:v>
                </c:pt>
                <c:pt idx="3810">
                  <c:v>41997</c:v>
                </c:pt>
                <c:pt idx="3811">
                  <c:v>41998</c:v>
                </c:pt>
                <c:pt idx="3812">
                  <c:v>41999</c:v>
                </c:pt>
                <c:pt idx="3813">
                  <c:v>42000</c:v>
                </c:pt>
                <c:pt idx="3814">
                  <c:v>42001</c:v>
                </c:pt>
                <c:pt idx="3815">
                  <c:v>42002</c:v>
                </c:pt>
                <c:pt idx="3816">
                  <c:v>42003</c:v>
                </c:pt>
                <c:pt idx="3817">
                  <c:v>42004</c:v>
                </c:pt>
                <c:pt idx="3818">
                  <c:v>42005</c:v>
                </c:pt>
                <c:pt idx="3819">
                  <c:v>42006</c:v>
                </c:pt>
                <c:pt idx="3820">
                  <c:v>42007</c:v>
                </c:pt>
                <c:pt idx="3821">
                  <c:v>42008</c:v>
                </c:pt>
                <c:pt idx="3822">
                  <c:v>42009</c:v>
                </c:pt>
                <c:pt idx="3823">
                  <c:v>42010</c:v>
                </c:pt>
                <c:pt idx="3824">
                  <c:v>42011</c:v>
                </c:pt>
                <c:pt idx="3825">
                  <c:v>42012</c:v>
                </c:pt>
                <c:pt idx="3826">
                  <c:v>42013</c:v>
                </c:pt>
                <c:pt idx="3827">
                  <c:v>42014</c:v>
                </c:pt>
                <c:pt idx="3828">
                  <c:v>42015</c:v>
                </c:pt>
                <c:pt idx="3829">
                  <c:v>42016</c:v>
                </c:pt>
                <c:pt idx="3830">
                  <c:v>42017</c:v>
                </c:pt>
                <c:pt idx="3831">
                  <c:v>42018</c:v>
                </c:pt>
                <c:pt idx="3832">
                  <c:v>42019</c:v>
                </c:pt>
                <c:pt idx="3833">
                  <c:v>42020</c:v>
                </c:pt>
                <c:pt idx="3834">
                  <c:v>42021</c:v>
                </c:pt>
                <c:pt idx="3835">
                  <c:v>42022</c:v>
                </c:pt>
                <c:pt idx="3836">
                  <c:v>42023</c:v>
                </c:pt>
                <c:pt idx="3837">
                  <c:v>42024</c:v>
                </c:pt>
                <c:pt idx="3838">
                  <c:v>42025</c:v>
                </c:pt>
                <c:pt idx="3839">
                  <c:v>42026</c:v>
                </c:pt>
                <c:pt idx="3840">
                  <c:v>42027</c:v>
                </c:pt>
                <c:pt idx="3841">
                  <c:v>42028</c:v>
                </c:pt>
                <c:pt idx="3842">
                  <c:v>42029</c:v>
                </c:pt>
                <c:pt idx="3843">
                  <c:v>42030</c:v>
                </c:pt>
                <c:pt idx="3844">
                  <c:v>42031</c:v>
                </c:pt>
                <c:pt idx="3845">
                  <c:v>42032</c:v>
                </c:pt>
                <c:pt idx="3846">
                  <c:v>42033</c:v>
                </c:pt>
                <c:pt idx="3847">
                  <c:v>42034</c:v>
                </c:pt>
                <c:pt idx="3848">
                  <c:v>42035</c:v>
                </c:pt>
                <c:pt idx="3849">
                  <c:v>42036</c:v>
                </c:pt>
                <c:pt idx="3850">
                  <c:v>42037</c:v>
                </c:pt>
                <c:pt idx="3851">
                  <c:v>42038</c:v>
                </c:pt>
                <c:pt idx="3852">
                  <c:v>42039</c:v>
                </c:pt>
                <c:pt idx="3853">
                  <c:v>42040</c:v>
                </c:pt>
                <c:pt idx="3854">
                  <c:v>42041</c:v>
                </c:pt>
                <c:pt idx="3855">
                  <c:v>42042</c:v>
                </c:pt>
                <c:pt idx="3856">
                  <c:v>42043</c:v>
                </c:pt>
                <c:pt idx="3857">
                  <c:v>42044</c:v>
                </c:pt>
                <c:pt idx="3858">
                  <c:v>42045</c:v>
                </c:pt>
                <c:pt idx="3859">
                  <c:v>42046</c:v>
                </c:pt>
                <c:pt idx="3860">
                  <c:v>42047</c:v>
                </c:pt>
                <c:pt idx="3861">
                  <c:v>42048</c:v>
                </c:pt>
                <c:pt idx="3862">
                  <c:v>42049</c:v>
                </c:pt>
                <c:pt idx="3863">
                  <c:v>42050</c:v>
                </c:pt>
                <c:pt idx="3864">
                  <c:v>42051</c:v>
                </c:pt>
                <c:pt idx="3865">
                  <c:v>42052</c:v>
                </c:pt>
                <c:pt idx="3866">
                  <c:v>42053</c:v>
                </c:pt>
                <c:pt idx="3867">
                  <c:v>42054</c:v>
                </c:pt>
                <c:pt idx="3868">
                  <c:v>42055</c:v>
                </c:pt>
                <c:pt idx="3869">
                  <c:v>42056</c:v>
                </c:pt>
                <c:pt idx="3870">
                  <c:v>42057</c:v>
                </c:pt>
                <c:pt idx="3871">
                  <c:v>42058</c:v>
                </c:pt>
                <c:pt idx="3872">
                  <c:v>42059</c:v>
                </c:pt>
                <c:pt idx="3873">
                  <c:v>42060</c:v>
                </c:pt>
                <c:pt idx="3874">
                  <c:v>42061</c:v>
                </c:pt>
                <c:pt idx="3875">
                  <c:v>42062</c:v>
                </c:pt>
                <c:pt idx="3876">
                  <c:v>42063</c:v>
                </c:pt>
                <c:pt idx="3877">
                  <c:v>42064</c:v>
                </c:pt>
                <c:pt idx="3878">
                  <c:v>42065</c:v>
                </c:pt>
                <c:pt idx="3879">
                  <c:v>42066</c:v>
                </c:pt>
                <c:pt idx="3880">
                  <c:v>42067</c:v>
                </c:pt>
                <c:pt idx="3881">
                  <c:v>42068</c:v>
                </c:pt>
                <c:pt idx="3882">
                  <c:v>42069</c:v>
                </c:pt>
                <c:pt idx="3883">
                  <c:v>42070</c:v>
                </c:pt>
                <c:pt idx="3884">
                  <c:v>42071</c:v>
                </c:pt>
                <c:pt idx="3885">
                  <c:v>42072</c:v>
                </c:pt>
                <c:pt idx="3886">
                  <c:v>42073</c:v>
                </c:pt>
                <c:pt idx="3887">
                  <c:v>42074</c:v>
                </c:pt>
                <c:pt idx="3888">
                  <c:v>42075</c:v>
                </c:pt>
                <c:pt idx="3889">
                  <c:v>42076</c:v>
                </c:pt>
                <c:pt idx="3890">
                  <c:v>42077</c:v>
                </c:pt>
                <c:pt idx="3891">
                  <c:v>42078</c:v>
                </c:pt>
                <c:pt idx="3892">
                  <c:v>42079</c:v>
                </c:pt>
                <c:pt idx="3893">
                  <c:v>42080</c:v>
                </c:pt>
                <c:pt idx="3894">
                  <c:v>42081</c:v>
                </c:pt>
                <c:pt idx="3895">
                  <c:v>42082</c:v>
                </c:pt>
                <c:pt idx="3896">
                  <c:v>42083</c:v>
                </c:pt>
                <c:pt idx="3897">
                  <c:v>42084</c:v>
                </c:pt>
                <c:pt idx="3898">
                  <c:v>42085</c:v>
                </c:pt>
                <c:pt idx="3899">
                  <c:v>42086</c:v>
                </c:pt>
                <c:pt idx="3900">
                  <c:v>42087</c:v>
                </c:pt>
                <c:pt idx="3901">
                  <c:v>42088</c:v>
                </c:pt>
                <c:pt idx="3902">
                  <c:v>42089</c:v>
                </c:pt>
                <c:pt idx="3903">
                  <c:v>42090</c:v>
                </c:pt>
                <c:pt idx="3904">
                  <c:v>42091</c:v>
                </c:pt>
                <c:pt idx="3905">
                  <c:v>42092</c:v>
                </c:pt>
                <c:pt idx="3906">
                  <c:v>42093</c:v>
                </c:pt>
                <c:pt idx="3907">
                  <c:v>42094</c:v>
                </c:pt>
                <c:pt idx="3908">
                  <c:v>42095</c:v>
                </c:pt>
                <c:pt idx="3909">
                  <c:v>42096</c:v>
                </c:pt>
                <c:pt idx="3910">
                  <c:v>42097</c:v>
                </c:pt>
                <c:pt idx="3911">
                  <c:v>42098</c:v>
                </c:pt>
                <c:pt idx="3912">
                  <c:v>42099</c:v>
                </c:pt>
                <c:pt idx="3913">
                  <c:v>42100</c:v>
                </c:pt>
                <c:pt idx="3914">
                  <c:v>42101</c:v>
                </c:pt>
                <c:pt idx="3915">
                  <c:v>42102</c:v>
                </c:pt>
                <c:pt idx="3916">
                  <c:v>42103</c:v>
                </c:pt>
                <c:pt idx="3917">
                  <c:v>42104</c:v>
                </c:pt>
                <c:pt idx="3918">
                  <c:v>42105</c:v>
                </c:pt>
                <c:pt idx="3919">
                  <c:v>42106</c:v>
                </c:pt>
                <c:pt idx="3920">
                  <c:v>42107</c:v>
                </c:pt>
                <c:pt idx="3921">
                  <c:v>42108</c:v>
                </c:pt>
                <c:pt idx="3922">
                  <c:v>42109</c:v>
                </c:pt>
                <c:pt idx="3923">
                  <c:v>42110</c:v>
                </c:pt>
                <c:pt idx="3924">
                  <c:v>42111</c:v>
                </c:pt>
                <c:pt idx="3925">
                  <c:v>42112</c:v>
                </c:pt>
                <c:pt idx="3926">
                  <c:v>42113</c:v>
                </c:pt>
                <c:pt idx="3927">
                  <c:v>42114</c:v>
                </c:pt>
                <c:pt idx="3928">
                  <c:v>42115</c:v>
                </c:pt>
                <c:pt idx="3929">
                  <c:v>42116</c:v>
                </c:pt>
                <c:pt idx="3930">
                  <c:v>42117</c:v>
                </c:pt>
                <c:pt idx="3931">
                  <c:v>42118</c:v>
                </c:pt>
                <c:pt idx="3932">
                  <c:v>42119</c:v>
                </c:pt>
                <c:pt idx="3933">
                  <c:v>42120</c:v>
                </c:pt>
                <c:pt idx="3934">
                  <c:v>42121</c:v>
                </c:pt>
                <c:pt idx="3935">
                  <c:v>42122</c:v>
                </c:pt>
                <c:pt idx="3936">
                  <c:v>42123</c:v>
                </c:pt>
                <c:pt idx="3937">
                  <c:v>42124</c:v>
                </c:pt>
                <c:pt idx="3938">
                  <c:v>42125</c:v>
                </c:pt>
                <c:pt idx="3939">
                  <c:v>42126</c:v>
                </c:pt>
                <c:pt idx="3940">
                  <c:v>42127</c:v>
                </c:pt>
                <c:pt idx="3941">
                  <c:v>42128</c:v>
                </c:pt>
                <c:pt idx="3942">
                  <c:v>42129</c:v>
                </c:pt>
                <c:pt idx="3943">
                  <c:v>42130</c:v>
                </c:pt>
                <c:pt idx="3944">
                  <c:v>42131</c:v>
                </c:pt>
                <c:pt idx="3945">
                  <c:v>42132</c:v>
                </c:pt>
                <c:pt idx="3946">
                  <c:v>42133</c:v>
                </c:pt>
                <c:pt idx="3947">
                  <c:v>42134</c:v>
                </c:pt>
                <c:pt idx="3948">
                  <c:v>42135</c:v>
                </c:pt>
                <c:pt idx="3949">
                  <c:v>42136</c:v>
                </c:pt>
                <c:pt idx="3950">
                  <c:v>42137</c:v>
                </c:pt>
                <c:pt idx="3951">
                  <c:v>42138</c:v>
                </c:pt>
                <c:pt idx="3952">
                  <c:v>42139</c:v>
                </c:pt>
                <c:pt idx="3953">
                  <c:v>42140</c:v>
                </c:pt>
                <c:pt idx="3954">
                  <c:v>42141</c:v>
                </c:pt>
                <c:pt idx="3955">
                  <c:v>42142</c:v>
                </c:pt>
                <c:pt idx="3956">
                  <c:v>42143</c:v>
                </c:pt>
                <c:pt idx="3957">
                  <c:v>42144</c:v>
                </c:pt>
                <c:pt idx="3958">
                  <c:v>42145</c:v>
                </c:pt>
                <c:pt idx="3959">
                  <c:v>42146</c:v>
                </c:pt>
                <c:pt idx="3960">
                  <c:v>42147</c:v>
                </c:pt>
                <c:pt idx="3961">
                  <c:v>42148</c:v>
                </c:pt>
                <c:pt idx="3962">
                  <c:v>42149</c:v>
                </c:pt>
                <c:pt idx="3963">
                  <c:v>42150</c:v>
                </c:pt>
                <c:pt idx="3964">
                  <c:v>42151</c:v>
                </c:pt>
                <c:pt idx="3965">
                  <c:v>42152</c:v>
                </c:pt>
                <c:pt idx="3966">
                  <c:v>42153</c:v>
                </c:pt>
                <c:pt idx="3967">
                  <c:v>42154</c:v>
                </c:pt>
                <c:pt idx="3968">
                  <c:v>42155</c:v>
                </c:pt>
                <c:pt idx="3969">
                  <c:v>42156</c:v>
                </c:pt>
                <c:pt idx="3970">
                  <c:v>42157</c:v>
                </c:pt>
                <c:pt idx="3971">
                  <c:v>42158</c:v>
                </c:pt>
                <c:pt idx="3972">
                  <c:v>42159</c:v>
                </c:pt>
                <c:pt idx="3973">
                  <c:v>42160</c:v>
                </c:pt>
                <c:pt idx="3974">
                  <c:v>42161</c:v>
                </c:pt>
                <c:pt idx="3975">
                  <c:v>42162</c:v>
                </c:pt>
                <c:pt idx="3976">
                  <c:v>42163</c:v>
                </c:pt>
                <c:pt idx="3977">
                  <c:v>42164</c:v>
                </c:pt>
                <c:pt idx="3978">
                  <c:v>42165</c:v>
                </c:pt>
                <c:pt idx="3979">
                  <c:v>42166</c:v>
                </c:pt>
                <c:pt idx="3980">
                  <c:v>42167</c:v>
                </c:pt>
                <c:pt idx="3981">
                  <c:v>42168</c:v>
                </c:pt>
                <c:pt idx="3982">
                  <c:v>42169</c:v>
                </c:pt>
                <c:pt idx="3983">
                  <c:v>42170</c:v>
                </c:pt>
                <c:pt idx="3984">
                  <c:v>42171</c:v>
                </c:pt>
                <c:pt idx="3985">
                  <c:v>42172</c:v>
                </c:pt>
                <c:pt idx="3986">
                  <c:v>42173</c:v>
                </c:pt>
                <c:pt idx="3987">
                  <c:v>42174</c:v>
                </c:pt>
                <c:pt idx="3988">
                  <c:v>42175</c:v>
                </c:pt>
                <c:pt idx="3989">
                  <c:v>42176</c:v>
                </c:pt>
                <c:pt idx="3990">
                  <c:v>42177</c:v>
                </c:pt>
                <c:pt idx="3991">
                  <c:v>42178</c:v>
                </c:pt>
                <c:pt idx="3992">
                  <c:v>42179</c:v>
                </c:pt>
                <c:pt idx="3993">
                  <c:v>42180</c:v>
                </c:pt>
                <c:pt idx="3994">
                  <c:v>42181</c:v>
                </c:pt>
                <c:pt idx="3995">
                  <c:v>42182</c:v>
                </c:pt>
                <c:pt idx="3996">
                  <c:v>42183</c:v>
                </c:pt>
                <c:pt idx="3997">
                  <c:v>42184</c:v>
                </c:pt>
                <c:pt idx="3998">
                  <c:v>42185</c:v>
                </c:pt>
                <c:pt idx="3999">
                  <c:v>42186</c:v>
                </c:pt>
                <c:pt idx="4000">
                  <c:v>42187</c:v>
                </c:pt>
                <c:pt idx="4001">
                  <c:v>42188</c:v>
                </c:pt>
                <c:pt idx="4002">
                  <c:v>42189</c:v>
                </c:pt>
                <c:pt idx="4003">
                  <c:v>42190</c:v>
                </c:pt>
                <c:pt idx="4004">
                  <c:v>42191</c:v>
                </c:pt>
                <c:pt idx="4005">
                  <c:v>42192</c:v>
                </c:pt>
                <c:pt idx="4006">
                  <c:v>42193</c:v>
                </c:pt>
                <c:pt idx="4007">
                  <c:v>42194</c:v>
                </c:pt>
                <c:pt idx="4008">
                  <c:v>42195</c:v>
                </c:pt>
                <c:pt idx="4009">
                  <c:v>42196</c:v>
                </c:pt>
                <c:pt idx="4010">
                  <c:v>42197</c:v>
                </c:pt>
                <c:pt idx="4011">
                  <c:v>42198</c:v>
                </c:pt>
                <c:pt idx="4012">
                  <c:v>42199</c:v>
                </c:pt>
                <c:pt idx="4013">
                  <c:v>42200</c:v>
                </c:pt>
                <c:pt idx="4014">
                  <c:v>42201</c:v>
                </c:pt>
                <c:pt idx="4015">
                  <c:v>42202</c:v>
                </c:pt>
                <c:pt idx="4016">
                  <c:v>42203</c:v>
                </c:pt>
                <c:pt idx="4017">
                  <c:v>42204</c:v>
                </c:pt>
                <c:pt idx="4018">
                  <c:v>42205</c:v>
                </c:pt>
                <c:pt idx="4019">
                  <c:v>42206</c:v>
                </c:pt>
                <c:pt idx="4020">
                  <c:v>42207</c:v>
                </c:pt>
                <c:pt idx="4021">
                  <c:v>42208</c:v>
                </c:pt>
                <c:pt idx="4022">
                  <c:v>42209</c:v>
                </c:pt>
                <c:pt idx="4023">
                  <c:v>42210</c:v>
                </c:pt>
                <c:pt idx="4024">
                  <c:v>42211</c:v>
                </c:pt>
                <c:pt idx="4025">
                  <c:v>42212</c:v>
                </c:pt>
                <c:pt idx="4026">
                  <c:v>42213</c:v>
                </c:pt>
                <c:pt idx="4027">
                  <c:v>42214</c:v>
                </c:pt>
                <c:pt idx="4028">
                  <c:v>42215</c:v>
                </c:pt>
                <c:pt idx="4029">
                  <c:v>42216</c:v>
                </c:pt>
                <c:pt idx="4030">
                  <c:v>42217</c:v>
                </c:pt>
                <c:pt idx="4031">
                  <c:v>42218</c:v>
                </c:pt>
                <c:pt idx="4032">
                  <c:v>42219</c:v>
                </c:pt>
                <c:pt idx="4033">
                  <c:v>42220</c:v>
                </c:pt>
                <c:pt idx="4034">
                  <c:v>42221</c:v>
                </c:pt>
                <c:pt idx="4035">
                  <c:v>42222</c:v>
                </c:pt>
                <c:pt idx="4036">
                  <c:v>42223</c:v>
                </c:pt>
                <c:pt idx="4037">
                  <c:v>42224</c:v>
                </c:pt>
                <c:pt idx="4038">
                  <c:v>42225</c:v>
                </c:pt>
                <c:pt idx="4039">
                  <c:v>42226</c:v>
                </c:pt>
                <c:pt idx="4040">
                  <c:v>42227</c:v>
                </c:pt>
                <c:pt idx="4041">
                  <c:v>42228</c:v>
                </c:pt>
                <c:pt idx="4042">
                  <c:v>42229</c:v>
                </c:pt>
                <c:pt idx="4043">
                  <c:v>42230</c:v>
                </c:pt>
                <c:pt idx="4044">
                  <c:v>42231</c:v>
                </c:pt>
                <c:pt idx="4045">
                  <c:v>42232</c:v>
                </c:pt>
                <c:pt idx="4046">
                  <c:v>42233</c:v>
                </c:pt>
                <c:pt idx="4047">
                  <c:v>42234</c:v>
                </c:pt>
                <c:pt idx="4048">
                  <c:v>42235</c:v>
                </c:pt>
                <c:pt idx="4049">
                  <c:v>42236</c:v>
                </c:pt>
                <c:pt idx="4050">
                  <c:v>42237</c:v>
                </c:pt>
                <c:pt idx="4051">
                  <c:v>42238</c:v>
                </c:pt>
                <c:pt idx="4052">
                  <c:v>42239</c:v>
                </c:pt>
                <c:pt idx="4053">
                  <c:v>42240</c:v>
                </c:pt>
                <c:pt idx="4054">
                  <c:v>42241</c:v>
                </c:pt>
                <c:pt idx="4055">
                  <c:v>42242</c:v>
                </c:pt>
                <c:pt idx="4056">
                  <c:v>42243</c:v>
                </c:pt>
                <c:pt idx="4057">
                  <c:v>42244</c:v>
                </c:pt>
                <c:pt idx="4058">
                  <c:v>42245</c:v>
                </c:pt>
                <c:pt idx="4059">
                  <c:v>42246</c:v>
                </c:pt>
                <c:pt idx="4060">
                  <c:v>42247</c:v>
                </c:pt>
                <c:pt idx="4061">
                  <c:v>42248</c:v>
                </c:pt>
                <c:pt idx="4062">
                  <c:v>42249</c:v>
                </c:pt>
                <c:pt idx="4063">
                  <c:v>42250</c:v>
                </c:pt>
                <c:pt idx="4064">
                  <c:v>42251</c:v>
                </c:pt>
                <c:pt idx="4065">
                  <c:v>42252</c:v>
                </c:pt>
                <c:pt idx="4066">
                  <c:v>42253</c:v>
                </c:pt>
                <c:pt idx="4067">
                  <c:v>42254</c:v>
                </c:pt>
                <c:pt idx="4068">
                  <c:v>42255</c:v>
                </c:pt>
                <c:pt idx="4069">
                  <c:v>42256</c:v>
                </c:pt>
                <c:pt idx="4070">
                  <c:v>42257</c:v>
                </c:pt>
                <c:pt idx="4071">
                  <c:v>42258</c:v>
                </c:pt>
                <c:pt idx="4072">
                  <c:v>42259</c:v>
                </c:pt>
                <c:pt idx="4073">
                  <c:v>42260</c:v>
                </c:pt>
                <c:pt idx="4074">
                  <c:v>42261</c:v>
                </c:pt>
                <c:pt idx="4075">
                  <c:v>42262</c:v>
                </c:pt>
                <c:pt idx="4076">
                  <c:v>42263</c:v>
                </c:pt>
                <c:pt idx="4077">
                  <c:v>42264</c:v>
                </c:pt>
                <c:pt idx="4078">
                  <c:v>42265</c:v>
                </c:pt>
                <c:pt idx="4079">
                  <c:v>42266</c:v>
                </c:pt>
                <c:pt idx="4080">
                  <c:v>42267</c:v>
                </c:pt>
                <c:pt idx="4081">
                  <c:v>42268</c:v>
                </c:pt>
                <c:pt idx="4082">
                  <c:v>42269</c:v>
                </c:pt>
                <c:pt idx="4083">
                  <c:v>42270</c:v>
                </c:pt>
                <c:pt idx="4084">
                  <c:v>42271</c:v>
                </c:pt>
                <c:pt idx="4085">
                  <c:v>42272</c:v>
                </c:pt>
                <c:pt idx="4086">
                  <c:v>42273</c:v>
                </c:pt>
                <c:pt idx="4087">
                  <c:v>42274</c:v>
                </c:pt>
                <c:pt idx="4088">
                  <c:v>42275</c:v>
                </c:pt>
                <c:pt idx="4089">
                  <c:v>42276</c:v>
                </c:pt>
                <c:pt idx="4090">
                  <c:v>42277</c:v>
                </c:pt>
                <c:pt idx="4091">
                  <c:v>42278</c:v>
                </c:pt>
                <c:pt idx="4092">
                  <c:v>42279</c:v>
                </c:pt>
                <c:pt idx="4093">
                  <c:v>42280</c:v>
                </c:pt>
                <c:pt idx="4094">
                  <c:v>42281</c:v>
                </c:pt>
                <c:pt idx="4095">
                  <c:v>42282</c:v>
                </c:pt>
                <c:pt idx="4096">
                  <c:v>42283</c:v>
                </c:pt>
                <c:pt idx="4097">
                  <c:v>42284</c:v>
                </c:pt>
                <c:pt idx="4098">
                  <c:v>42285</c:v>
                </c:pt>
                <c:pt idx="4099">
                  <c:v>42286</c:v>
                </c:pt>
                <c:pt idx="4100">
                  <c:v>42287</c:v>
                </c:pt>
                <c:pt idx="4101">
                  <c:v>42288</c:v>
                </c:pt>
                <c:pt idx="4102">
                  <c:v>42289</c:v>
                </c:pt>
                <c:pt idx="4103">
                  <c:v>42290</c:v>
                </c:pt>
                <c:pt idx="4104">
                  <c:v>42291</c:v>
                </c:pt>
                <c:pt idx="4105">
                  <c:v>42292</c:v>
                </c:pt>
                <c:pt idx="4106">
                  <c:v>42293</c:v>
                </c:pt>
                <c:pt idx="4107">
                  <c:v>42294</c:v>
                </c:pt>
                <c:pt idx="4108">
                  <c:v>42295</c:v>
                </c:pt>
                <c:pt idx="4109">
                  <c:v>42296</c:v>
                </c:pt>
                <c:pt idx="4110">
                  <c:v>42297</c:v>
                </c:pt>
                <c:pt idx="4111">
                  <c:v>42298</c:v>
                </c:pt>
                <c:pt idx="4112">
                  <c:v>42299</c:v>
                </c:pt>
                <c:pt idx="4113">
                  <c:v>42300</c:v>
                </c:pt>
                <c:pt idx="4114">
                  <c:v>42301</c:v>
                </c:pt>
                <c:pt idx="4115">
                  <c:v>42302</c:v>
                </c:pt>
                <c:pt idx="4116">
                  <c:v>42303</c:v>
                </c:pt>
                <c:pt idx="4117">
                  <c:v>42304</c:v>
                </c:pt>
                <c:pt idx="4118">
                  <c:v>42305</c:v>
                </c:pt>
                <c:pt idx="4119">
                  <c:v>42306</c:v>
                </c:pt>
                <c:pt idx="4120">
                  <c:v>42307</c:v>
                </c:pt>
                <c:pt idx="4121">
                  <c:v>42308</c:v>
                </c:pt>
                <c:pt idx="4122">
                  <c:v>42309</c:v>
                </c:pt>
                <c:pt idx="4123">
                  <c:v>42310</c:v>
                </c:pt>
                <c:pt idx="4124">
                  <c:v>42311</c:v>
                </c:pt>
                <c:pt idx="4125">
                  <c:v>42312</c:v>
                </c:pt>
                <c:pt idx="4126">
                  <c:v>42313</c:v>
                </c:pt>
                <c:pt idx="4127">
                  <c:v>42314</c:v>
                </c:pt>
                <c:pt idx="4128">
                  <c:v>42315</c:v>
                </c:pt>
                <c:pt idx="4129">
                  <c:v>42316</c:v>
                </c:pt>
                <c:pt idx="4130">
                  <c:v>42317</c:v>
                </c:pt>
                <c:pt idx="4131">
                  <c:v>42318</c:v>
                </c:pt>
                <c:pt idx="4132">
                  <c:v>42319</c:v>
                </c:pt>
                <c:pt idx="4133">
                  <c:v>42320</c:v>
                </c:pt>
                <c:pt idx="4134">
                  <c:v>42321</c:v>
                </c:pt>
                <c:pt idx="4135">
                  <c:v>42322</c:v>
                </c:pt>
                <c:pt idx="4136">
                  <c:v>42323</c:v>
                </c:pt>
                <c:pt idx="4137">
                  <c:v>42324</c:v>
                </c:pt>
                <c:pt idx="4138">
                  <c:v>42325</c:v>
                </c:pt>
                <c:pt idx="4139">
                  <c:v>42326</c:v>
                </c:pt>
                <c:pt idx="4140">
                  <c:v>42327</c:v>
                </c:pt>
                <c:pt idx="4141">
                  <c:v>42328</c:v>
                </c:pt>
                <c:pt idx="4142">
                  <c:v>42329</c:v>
                </c:pt>
                <c:pt idx="4143">
                  <c:v>42330</c:v>
                </c:pt>
                <c:pt idx="4144">
                  <c:v>42331</c:v>
                </c:pt>
                <c:pt idx="4145">
                  <c:v>42332</c:v>
                </c:pt>
                <c:pt idx="4146">
                  <c:v>42333</c:v>
                </c:pt>
                <c:pt idx="4147">
                  <c:v>42334</c:v>
                </c:pt>
                <c:pt idx="4148">
                  <c:v>42335</c:v>
                </c:pt>
                <c:pt idx="4149">
                  <c:v>42336</c:v>
                </c:pt>
                <c:pt idx="4150">
                  <c:v>42337</c:v>
                </c:pt>
                <c:pt idx="4151">
                  <c:v>42338</c:v>
                </c:pt>
                <c:pt idx="4152">
                  <c:v>42339</c:v>
                </c:pt>
                <c:pt idx="4153">
                  <c:v>42340</c:v>
                </c:pt>
                <c:pt idx="4154">
                  <c:v>42341</c:v>
                </c:pt>
                <c:pt idx="4155">
                  <c:v>42342</c:v>
                </c:pt>
                <c:pt idx="4156">
                  <c:v>42343</c:v>
                </c:pt>
                <c:pt idx="4157">
                  <c:v>42344</c:v>
                </c:pt>
                <c:pt idx="4158">
                  <c:v>42345</c:v>
                </c:pt>
                <c:pt idx="4159">
                  <c:v>42346</c:v>
                </c:pt>
                <c:pt idx="4160">
                  <c:v>42347</c:v>
                </c:pt>
                <c:pt idx="4161">
                  <c:v>42348</c:v>
                </c:pt>
                <c:pt idx="4162">
                  <c:v>42349</c:v>
                </c:pt>
                <c:pt idx="4163">
                  <c:v>42350</c:v>
                </c:pt>
                <c:pt idx="4164">
                  <c:v>42351</c:v>
                </c:pt>
                <c:pt idx="4165">
                  <c:v>42352</c:v>
                </c:pt>
                <c:pt idx="4166">
                  <c:v>42353</c:v>
                </c:pt>
                <c:pt idx="4167">
                  <c:v>42354</c:v>
                </c:pt>
                <c:pt idx="4168">
                  <c:v>42355</c:v>
                </c:pt>
                <c:pt idx="4169">
                  <c:v>42356</c:v>
                </c:pt>
                <c:pt idx="4170">
                  <c:v>42357</c:v>
                </c:pt>
                <c:pt idx="4171">
                  <c:v>42358</c:v>
                </c:pt>
                <c:pt idx="4172">
                  <c:v>42359</c:v>
                </c:pt>
                <c:pt idx="4173">
                  <c:v>42360</c:v>
                </c:pt>
                <c:pt idx="4174">
                  <c:v>42361</c:v>
                </c:pt>
                <c:pt idx="4175">
                  <c:v>42362</c:v>
                </c:pt>
                <c:pt idx="4176">
                  <c:v>42363</c:v>
                </c:pt>
                <c:pt idx="4177">
                  <c:v>42364</c:v>
                </c:pt>
                <c:pt idx="4178">
                  <c:v>42365</c:v>
                </c:pt>
                <c:pt idx="4179">
                  <c:v>42366</c:v>
                </c:pt>
                <c:pt idx="4180">
                  <c:v>42367</c:v>
                </c:pt>
                <c:pt idx="4181">
                  <c:v>42368</c:v>
                </c:pt>
                <c:pt idx="4182">
                  <c:v>42369</c:v>
                </c:pt>
                <c:pt idx="4183">
                  <c:v>42370</c:v>
                </c:pt>
                <c:pt idx="4184">
                  <c:v>42371</c:v>
                </c:pt>
                <c:pt idx="4185">
                  <c:v>42372</c:v>
                </c:pt>
                <c:pt idx="4186">
                  <c:v>42373</c:v>
                </c:pt>
                <c:pt idx="4187">
                  <c:v>42374</c:v>
                </c:pt>
                <c:pt idx="4188">
                  <c:v>42375</c:v>
                </c:pt>
                <c:pt idx="4189">
                  <c:v>42376</c:v>
                </c:pt>
                <c:pt idx="4190">
                  <c:v>42377</c:v>
                </c:pt>
                <c:pt idx="4191">
                  <c:v>42378</c:v>
                </c:pt>
                <c:pt idx="4192">
                  <c:v>42379</c:v>
                </c:pt>
                <c:pt idx="4193">
                  <c:v>42380</c:v>
                </c:pt>
                <c:pt idx="4194">
                  <c:v>42381</c:v>
                </c:pt>
                <c:pt idx="4195">
                  <c:v>42382</c:v>
                </c:pt>
                <c:pt idx="4196">
                  <c:v>42383</c:v>
                </c:pt>
                <c:pt idx="4197">
                  <c:v>42384</c:v>
                </c:pt>
                <c:pt idx="4198">
                  <c:v>42385</c:v>
                </c:pt>
                <c:pt idx="4199">
                  <c:v>42386</c:v>
                </c:pt>
                <c:pt idx="4200">
                  <c:v>42387</c:v>
                </c:pt>
                <c:pt idx="4201">
                  <c:v>42388</c:v>
                </c:pt>
                <c:pt idx="4202">
                  <c:v>42389</c:v>
                </c:pt>
                <c:pt idx="4203">
                  <c:v>42390</c:v>
                </c:pt>
                <c:pt idx="4204">
                  <c:v>42391</c:v>
                </c:pt>
                <c:pt idx="4205">
                  <c:v>42392</c:v>
                </c:pt>
                <c:pt idx="4206">
                  <c:v>42393</c:v>
                </c:pt>
                <c:pt idx="4207">
                  <c:v>42394</c:v>
                </c:pt>
                <c:pt idx="4208">
                  <c:v>42395</c:v>
                </c:pt>
                <c:pt idx="4209">
                  <c:v>42396</c:v>
                </c:pt>
                <c:pt idx="4210">
                  <c:v>42397</c:v>
                </c:pt>
                <c:pt idx="4211">
                  <c:v>42398</c:v>
                </c:pt>
                <c:pt idx="4212">
                  <c:v>42399</c:v>
                </c:pt>
                <c:pt idx="4213">
                  <c:v>42400</c:v>
                </c:pt>
                <c:pt idx="4214">
                  <c:v>42401</c:v>
                </c:pt>
                <c:pt idx="4215">
                  <c:v>42402</c:v>
                </c:pt>
                <c:pt idx="4216">
                  <c:v>42403</c:v>
                </c:pt>
                <c:pt idx="4217">
                  <c:v>42404</c:v>
                </c:pt>
                <c:pt idx="4218">
                  <c:v>42405</c:v>
                </c:pt>
                <c:pt idx="4219">
                  <c:v>42406</c:v>
                </c:pt>
                <c:pt idx="4220">
                  <c:v>42407</c:v>
                </c:pt>
                <c:pt idx="4221">
                  <c:v>42408</c:v>
                </c:pt>
                <c:pt idx="4222">
                  <c:v>42409</c:v>
                </c:pt>
                <c:pt idx="4223">
                  <c:v>42410</c:v>
                </c:pt>
                <c:pt idx="4224">
                  <c:v>42411</c:v>
                </c:pt>
                <c:pt idx="4225">
                  <c:v>42412</c:v>
                </c:pt>
                <c:pt idx="4226">
                  <c:v>42413</c:v>
                </c:pt>
                <c:pt idx="4227">
                  <c:v>42414</c:v>
                </c:pt>
                <c:pt idx="4228">
                  <c:v>42415</c:v>
                </c:pt>
                <c:pt idx="4229">
                  <c:v>42416</c:v>
                </c:pt>
                <c:pt idx="4230">
                  <c:v>42417</c:v>
                </c:pt>
                <c:pt idx="4231">
                  <c:v>42418</c:v>
                </c:pt>
                <c:pt idx="4232">
                  <c:v>42419</c:v>
                </c:pt>
                <c:pt idx="4233">
                  <c:v>42420</c:v>
                </c:pt>
                <c:pt idx="4234">
                  <c:v>42421</c:v>
                </c:pt>
                <c:pt idx="4235">
                  <c:v>42422</c:v>
                </c:pt>
                <c:pt idx="4236">
                  <c:v>42423</c:v>
                </c:pt>
                <c:pt idx="4237">
                  <c:v>42424</c:v>
                </c:pt>
                <c:pt idx="4238">
                  <c:v>42425</c:v>
                </c:pt>
                <c:pt idx="4239">
                  <c:v>42426</c:v>
                </c:pt>
                <c:pt idx="4240">
                  <c:v>42427</c:v>
                </c:pt>
                <c:pt idx="4241">
                  <c:v>42428</c:v>
                </c:pt>
                <c:pt idx="4242">
                  <c:v>42429</c:v>
                </c:pt>
                <c:pt idx="4243">
                  <c:v>42430</c:v>
                </c:pt>
                <c:pt idx="4244">
                  <c:v>42431</c:v>
                </c:pt>
                <c:pt idx="4245">
                  <c:v>42432</c:v>
                </c:pt>
                <c:pt idx="4246">
                  <c:v>42433</c:v>
                </c:pt>
                <c:pt idx="4247">
                  <c:v>42434</c:v>
                </c:pt>
                <c:pt idx="4248">
                  <c:v>42435</c:v>
                </c:pt>
                <c:pt idx="4249">
                  <c:v>42436</c:v>
                </c:pt>
                <c:pt idx="4250">
                  <c:v>42437</c:v>
                </c:pt>
                <c:pt idx="4251">
                  <c:v>42438</c:v>
                </c:pt>
                <c:pt idx="4252">
                  <c:v>42439</c:v>
                </c:pt>
                <c:pt idx="4253">
                  <c:v>42440</c:v>
                </c:pt>
                <c:pt idx="4254">
                  <c:v>42441</c:v>
                </c:pt>
                <c:pt idx="4255">
                  <c:v>42442</c:v>
                </c:pt>
                <c:pt idx="4256">
                  <c:v>42443</c:v>
                </c:pt>
                <c:pt idx="4257">
                  <c:v>42444</c:v>
                </c:pt>
                <c:pt idx="4258">
                  <c:v>42445</c:v>
                </c:pt>
                <c:pt idx="4259">
                  <c:v>42446</c:v>
                </c:pt>
                <c:pt idx="4260">
                  <c:v>42447</c:v>
                </c:pt>
                <c:pt idx="4261">
                  <c:v>42448</c:v>
                </c:pt>
                <c:pt idx="4262">
                  <c:v>42449</c:v>
                </c:pt>
                <c:pt idx="4263">
                  <c:v>42450</c:v>
                </c:pt>
                <c:pt idx="4264">
                  <c:v>42451</c:v>
                </c:pt>
                <c:pt idx="4265">
                  <c:v>42452</c:v>
                </c:pt>
                <c:pt idx="4266">
                  <c:v>42453</c:v>
                </c:pt>
                <c:pt idx="4267">
                  <c:v>42454</c:v>
                </c:pt>
                <c:pt idx="4268">
                  <c:v>42455</c:v>
                </c:pt>
                <c:pt idx="4269">
                  <c:v>42456</c:v>
                </c:pt>
                <c:pt idx="4270">
                  <c:v>42457</c:v>
                </c:pt>
                <c:pt idx="4271">
                  <c:v>42458</c:v>
                </c:pt>
                <c:pt idx="4272">
                  <c:v>42459</c:v>
                </c:pt>
                <c:pt idx="4273">
                  <c:v>42460</c:v>
                </c:pt>
                <c:pt idx="4274">
                  <c:v>42461</c:v>
                </c:pt>
                <c:pt idx="4275">
                  <c:v>42462</c:v>
                </c:pt>
                <c:pt idx="4276">
                  <c:v>42463</c:v>
                </c:pt>
                <c:pt idx="4277">
                  <c:v>42464</c:v>
                </c:pt>
                <c:pt idx="4278">
                  <c:v>42465</c:v>
                </c:pt>
                <c:pt idx="4279">
                  <c:v>42466</c:v>
                </c:pt>
                <c:pt idx="4280">
                  <c:v>42467</c:v>
                </c:pt>
                <c:pt idx="4281">
                  <c:v>42468</c:v>
                </c:pt>
                <c:pt idx="4282">
                  <c:v>42469</c:v>
                </c:pt>
                <c:pt idx="4283">
                  <c:v>42470</c:v>
                </c:pt>
                <c:pt idx="4284">
                  <c:v>42471</c:v>
                </c:pt>
                <c:pt idx="4285">
                  <c:v>42472</c:v>
                </c:pt>
                <c:pt idx="4286">
                  <c:v>42473</c:v>
                </c:pt>
                <c:pt idx="4287">
                  <c:v>42474</c:v>
                </c:pt>
                <c:pt idx="4288">
                  <c:v>42475</c:v>
                </c:pt>
                <c:pt idx="4289">
                  <c:v>42476</c:v>
                </c:pt>
                <c:pt idx="4290">
                  <c:v>42477</c:v>
                </c:pt>
                <c:pt idx="4291">
                  <c:v>42478</c:v>
                </c:pt>
                <c:pt idx="4292">
                  <c:v>42479</c:v>
                </c:pt>
                <c:pt idx="4293">
                  <c:v>42480</c:v>
                </c:pt>
                <c:pt idx="4294">
                  <c:v>42481</c:v>
                </c:pt>
                <c:pt idx="4295">
                  <c:v>42482</c:v>
                </c:pt>
                <c:pt idx="4296">
                  <c:v>42483</c:v>
                </c:pt>
                <c:pt idx="4297">
                  <c:v>42484</c:v>
                </c:pt>
                <c:pt idx="4298">
                  <c:v>42485</c:v>
                </c:pt>
                <c:pt idx="4299">
                  <c:v>42486</c:v>
                </c:pt>
                <c:pt idx="4300">
                  <c:v>42487</c:v>
                </c:pt>
                <c:pt idx="4301">
                  <c:v>42488</c:v>
                </c:pt>
                <c:pt idx="4302">
                  <c:v>42489</c:v>
                </c:pt>
                <c:pt idx="4303">
                  <c:v>42490</c:v>
                </c:pt>
                <c:pt idx="4304">
                  <c:v>42491</c:v>
                </c:pt>
                <c:pt idx="4305">
                  <c:v>42492</c:v>
                </c:pt>
                <c:pt idx="4306">
                  <c:v>42493</c:v>
                </c:pt>
                <c:pt idx="4307">
                  <c:v>42494</c:v>
                </c:pt>
                <c:pt idx="4308">
                  <c:v>42495</c:v>
                </c:pt>
                <c:pt idx="4309">
                  <c:v>42496</c:v>
                </c:pt>
                <c:pt idx="4310">
                  <c:v>42497</c:v>
                </c:pt>
                <c:pt idx="4311">
                  <c:v>42498</c:v>
                </c:pt>
                <c:pt idx="4312">
                  <c:v>42499</c:v>
                </c:pt>
                <c:pt idx="4313">
                  <c:v>42500</c:v>
                </c:pt>
                <c:pt idx="4314">
                  <c:v>42501</c:v>
                </c:pt>
                <c:pt idx="4315">
                  <c:v>42502</c:v>
                </c:pt>
                <c:pt idx="4316">
                  <c:v>42503</c:v>
                </c:pt>
                <c:pt idx="4317">
                  <c:v>42504</c:v>
                </c:pt>
                <c:pt idx="4318">
                  <c:v>42505</c:v>
                </c:pt>
                <c:pt idx="4319">
                  <c:v>42506</c:v>
                </c:pt>
                <c:pt idx="4320">
                  <c:v>42507</c:v>
                </c:pt>
                <c:pt idx="4321">
                  <c:v>42508</c:v>
                </c:pt>
                <c:pt idx="4322">
                  <c:v>42509</c:v>
                </c:pt>
                <c:pt idx="4323">
                  <c:v>42510</c:v>
                </c:pt>
                <c:pt idx="4324">
                  <c:v>42511</c:v>
                </c:pt>
                <c:pt idx="4325">
                  <c:v>42512</c:v>
                </c:pt>
                <c:pt idx="4326">
                  <c:v>42513</c:v>
                </c:pt>
                <c:pt idx="4327">
                  <c:v>42514</c:v>
                </c:pt>
                <c:pt idx="4328">
                  <c:v>42515</c:v>
                </c:pt>
                <c:pt idx="4329">
                  <c:v>42516</c:v>
                </c:pt>
                <c:pt idx="4330">
                  <c:v>42517</c:v>
                </c:pt>
                <c:pt idx="4331">
                  <c:v>42518</c:v>
                </c:pt>
                <c:pt idx="4332">
                  <c:v>42519</c:v>
                </c:pt>
                <c:pt idx="4333">
                  <c:v>42520</c:v>
                </c:pt>
                <c:pt idx="4334">
                  <c:v>42521</c:v>
                </c:pt>
                <c:pt idx="4335">
                  <c:v>42522</c:v>
                </c:pt>
                <c:pt idx="4336">
                  <c:v>42523</c:v>
                </c:pt>
                <c:pt idx="4337">
                  <c:v>42524</c:v>
                </c:pt>
                <c:pt idx="4338">
                  <c:v>42525</c:v>
                </c:pt>
                <c:pt idx="4339">
                  <c:v>42526</c:v>
                </c:pt>
                <c:pt idx="4340">
                  <c:v>42527</c:v>
                </c:pt>
                <c:pt idx="4341">
                  <c:v>42528</c:v>
                </c:pt>
                <c:pt idx="4342">
                  <c:v>42529</c:v>
                </c:pt>
                <c:pt idx="4343">
                  <c:v>42530</c:v>
                </c:pt>
                <c:pt idx="4344">
                  <c:v>42531</c:v>
                </c:pt>
                <c:pt idx="4345">
                  <c:v>42532</c:v>
                </c:pt>
                <c:pt idx="4346">
                  <c:v>42533</c:v>
                </c:pt>
                <c:pt idx="4347">
                  <c:v>42534</c:v>
                </c:pt>
                <c:pt idx="4348">
                  <c:v>42535</c:v>
                </c:pt>
                <c:pt idx="4349">
                  <c:v>42536</c:v>
                </c:pt>
                <c:pt idx="4350">
                  <c:v>42537</c:v>
                </c:pt>
                <c:pt idx="4351">
                  <c:v>42538</c:v>
                </c:pt>
                <c:pt idx="4352">
                  <c:v>42539</c:v>
                </c:pt>
                <c:pt idx="4353">
                  <c:v>42540</c:v>
                </c:pt>
                <c:pt idx="4354">
                  <c:v>42541</c:v>
                </c:pt>
                <c:pt idx="4355">
                  <c:v>42542</c:v>
                </c:pt>
                <c:pt idx="4356">
                  <c:v>42543</c:v>
                </c:pt>
                <c:pt idx="4357">
                  <c:v>42544</c:v>
                </c:pt>
                <c:pt idx="4358">
                  <c:v>42545</c:v>
                </c:pt>
                <c:pt idx="4359">
                  <c:v>42546</c:v>
                </c:pt>
                <c:pt idx="4360">
                  <c:v>42547</c:v>
                </c:pt>
                <c:pt idx="4361">
                  <c:v>42548</c:v>
                </c:pt>
                <c:pt idx="4362">
                  <c:v>42549</c:v>
                </c:pt>
                <c:pt idx="4363">
                  <c:v>42550</c:v>
                </c:pt>
                <c:pt idx="4364">
                  <c:v>42551</c:v>
                </c:pt>
                <c:pt idx="4365">
                  <c:v>42552</c:v>
                </c:pt>
                <c:pt idx="4366">
                  <c:v>42553</c:v>
                </c:pt>
                <c:pt idx="4367">
                  <c:v>42554</c:v>
                </c:pt>
                <c:pt idx="4368">
                  <c:v>42555</c:v>
                </c:pt>
                <c:pt idx="4369">
                  <c:v>42556</c:v>
                </c:pt>
                <c:pt idx="4370">
                  <c:v>42557</c:v>
                </c:pt>
                <c:pt idx="4371">
                  <c:v>42558</c:v>
                </c:pt>
                <c:pt idx="4372">
                  <c:v>42559</c:v>
                </c:pt>
                <c:pt idx="4373">
                  <c:v>42560</c:v>
                </c:pt>
                <c:pt idx="4374">
                  <c:v>42561</c:v>
                </c:pt>
                <c:pt idx="4375">
                  <c:v>42562</c:v>
                </c:pt>
                <c:pt idx="4376">
                  <c:v>42563</c:v>
                </c:pt>
                <c:pt idx="4377">
                  <c:v>42564</c:v>
                </c:pt>
                <c:pt idx="4378">
                  <c:v>42565</c:v>
                </c:pt>
                <c:pt idx="4379">
                  <c:v>42566</c:v>
                </c:pt>
                <c:pt idx="4380">
                  <c:v>42567</c:v>
                </c:pt>
                <c:pt idx="4381">
                  <c:v>42568</c:v>
                </c:pt>
                <c:pt idx="4382">
                  <c:v>42569</c:v>
                </c:pt>
                <c:pt idx="4383">
                  <c:v>42570</c:v>
                </c:pt>
                <c:pt idx="4384">
                  <c:v>42571</c:v>
                </c:pt>
                <c:pt idx="4385">
                  <c:v>42572</c:v>
                </c:pt>
                <c:pt idx="4386">
                  <c:v>42573</c:v>
                </c:pt>
                <c:pt idx="4387">
                  <c:v>42574</c:v>
                </c:pt>
                <c:pt idx="4388">
                  <c:v>42575</c:v>
                </c:pt>
                <c:pt idx="4389">
                  <c:v>42576</c:v>
                </c:pt>
                <c:pt idx="4390">
                  <c:v>42577</c:v>
                </c:pt>
                <c:pt idx="4391">
                  <c:v>42578</c:v>
                </c:pt>
                <c:pt idx="4392">
                  <c:v>42579</c:v>
                </c:pt>
                <c:pt idx="4393">
                  <c:v>42580</c:v>
                </c:pt>
                <c:pt idx="4394">
                  <c:v>42581</c:v>
                </c:pt>
                <c:pt idx="4395">
                  <c:v>42582</c:v>
                </c:pt>
                <c:pt idx="4396">
                  <c:v>42583</c:v>
                </c:pt>
                <c:pt idx="4397">
                  <c:v>42584</c:v>
                </c:pt>
                <c:pt idx="4398">
                  <c:v>42585</c:v>
                </c:pt>
                <c:pt idx="4399">
                  <c:v>42586</c:v>
                </c:pt>
                <c:pt idx="4400">
                  <c:v>42587</c:v>
                </c:pt>
                <c:pt idx="4401">
                  <c:v>42588</c:v>
                </c:pt>
                <c:pt idx="4402">
                  <c:v>42589</c:v>
                </c:pt>
                <c:pt idx="4403">
                  <c:v>42590</c:v>
                </c:pt>
                <c:pt idx="4404">
                  <c:v>42591</c:v>
                </c:pt>
                <c:pt idx="4405">
                  <c:v>42592</c:v>
                </c:pt>
                <c:pt idx="4406">
                  <c:v>42593</c:v>
                </c:pt>
                <c:pt idx="4407">
                  <c:v>42594</c:v>
                </c:pt>
                <c:pt idx="4408">
                  <c:v>42595</c:v>
                </c:pt>
                <c:pt idx="4409">
                  <c:v>42596</c:v>
                </c:pt>
                <c:pt idx="4410">
                  <c:v>42597</c:v>
                </c:pt>
                <c:pt idx="4411">
                  <c:v>42598</c:v>
                </c:pt>
                <c:pt idx="4412">
                  <c:v>42599</c:v>
                </c:pt>
                <c:pt idx="4413">
                  <c:v>42600</c:v>
                </c:pt>
                <c:pt idx="4414">
                  <c:v>42601</c:v>
                </c:pt>
                <c:pt idx="4415">
                  <c:v>42602</c:v>
                </c:pt>
                <c:pt idx="4416">
                  <c:v>42603</c:v>
                </c:pt>
                <c:pt idx="4417">
                  <c:v>42604</c:v>
                </c:pt>
                <c:pt idx="4418">
                  <c:v>42605</c:v>
                </c:pt>
                <c:pt idx="4419">
                  <c:v>42606</c:v>
                </c:pt>
                <c:pt idx="4420">
                  <c:v>42607</c:v>
                </c:pt>
                <c:pt idx="4421">
                  <c:v>42608</c:v>
                </c:pt>
                <c:pt idx="4422">
                  <c:v>42609</c:v>
                </c:pt>
                <c:pt idx="4423">
                  <c:v>42610</c:v>
                </c:pt>
                <c:pt idx="4424">
                  <c:v>42611</c:v>
                </c:pt>
                <c:pt idx="4425">
                  <c:v>42612</c:v>
                </c:pt>
                <c:pt idx="4426">
                  <c:v>42613</c:v>
                </c:pt>
                <c:pt idx="4427">
                  <c:v>42614</c:v>
                </c:pt>
                <c:pt idx="4428">
                  <c:v>42615</c:v>
                </c:pt>
                <c:pt idx="4429">
                  <c:v>42616</c:v>
                </c:pt>
                <c:pt idx="4430">
                  <c:v>42617</c:v>
                </c:pt>
                <c:pt idx="4431">
                  <c:v>42618</c:v>
                </c:pt>
                <c:pt idx="4432">
                  <c:v>42619</c:v>
                </c:pt>
                <c:pt idx="4433">
                  <c:v>42620</c:v>
                </c:pt>
                <c:pt idx="4434">
                  <c:v>42621</c:v>
                </c:pt>
                <c:pt idx="4435">
                  <c:v>42622</c:v>
                </c:pt>
                <c:pt idx="4436">
                  <c:v>42623</c:v>
                </c:pt>
                <c:pt idx="4437">
                  <c:v>42624</c:v>
                </c:pt>
                <c:pt idx="4438">
                  <c:v>42625</c:v>
                </c:pt>
                <c:pt idx="4439">
                  <c:v>42626</c:v>
                </c:pt>
                <c:pt idx="4440">
                  <c:v>42627</c:v>
                </c:pt>
                <c:pt idx="4441">
                  <c:v>42628</c:v>
                </c:pt>
                <c:pt idx="4442">
                  <c:v>42629</c:v>
                </c:pt>
                <c:pt idx="4443">
                  <c:v>42630</c:v>
                </c:pt>
                <c:pt idx="4444">
                  <c:v>42631</c:v>
                </c:pt>
                <c:pt idx="4445">
                  <c:v>42632</c:v>
                </c:pt>
                <c:pt idx="4446">
                  <c:v>42633</c:v>
                </c:pt>
                <c:pt idx="4447">
                  <c:v>42634</c:v>
                </c:pt>
                <c:pt idx="4448">
                  <c:v>42635</c:v>
                </c:pt>
                <c:pt idx="4449">
                  <c:v>42636</c:v>
                </c:pt>
                <c:pt idx="4450">
                  <c:v>42637</c:v>
                </c:pt>
                <c:pt idx="4451">
                  <c:v>42638</c:v>
                </c:pt>
                <c:pt idx="4452">
                  <c:v>42639</c:v>
                </c:pt>
                <c:pt idx="4453">
                  <c:v>42640</c:v>
                </c:pt>
                <c:pt idx="4454">
                  <c:v>42641</c:v>
                </c:pt>
                <c:pt idx="4455">
                  <c:v>42642</c:v>
                </c:pt>
                <c:pt idx="4456">
                  <c:v>42643</c:v>
                </c:pt>
                <c:pt idx="4457">
                  <c:v>42644</c:v>
                </c:pt>
                <c:pt idx="4458">
                  <c:v>42645</c:v>
                </c:pt>
                <c:pt idx="4459">
                  <c:v>42646</c:v>
                </c:pt>
                <c:pt idx="4460">
                  <c:v>42647</c:v>
                </c:pt>
                <c:pt idx="4461">
                  <c:v>42648</c:v>
                </c:pt>
                <c:pt idx="4462">
                  <c:v>42649</c:v>
                </c:pt>
                <c:pt idx="4463">
                  <c:v>42650</c:v>
                </c:pt>
                <c:pt idx="4464">
                  <c:v>42651</c:v>
                </c:pt>
                <c:pt idx="4465">
                  <c:v>42652</c:v>
                </c:pt>
                <c:pt idx="4466">
                  <c:v>42653</c:v>
                </c:pt>
                <c:pt idx="4467">
                  <c:v>42654</c:v>
                </c:pt>
                <c:pt idx="4468">
                  <c:v>42655</c:v>
                </c:pt>
                <c:pt idx="4469">
                  <c:v>42656</c:v>
                </c:pt>
                <c:pt idx="4470">
                  <c:v>42657</c:v>
                </c:pt>
                <c:pt idx="4471">
                  <c:v>42658</c:v>
                </c:pt>
                <c:pt idx="4472">
                  <c:v>42659</c:v>
                </c:pt>
                <c:pt idx="4473">
                  <c:v>42660</c:v>
                </c:pt>
                <c:pt idx="4474">
                  <c:v>42661</c:v>
                </c:pt>
                <c:pt idx="4475">
                  <c:v>42662</c:v>
                </c:pt>
                <c:pt idx="4476">
                  <c:v>42663</c:v>
                </c:pt>
                <c:pt idx="4477">
                  <c:v>42664</c:v>
                </c:pt>
                <c:pt idx="4478">
                  <c:v>42665</c:v>
                </c:pt>
                <c:pt idx="4479">
                  <c:v>42666</c:v>
                </c:pt>
                <c:pt idx="4480">
                  <c:v>42667</c:v>
                </c:pt>
                <c:pt idx="4481">
                  <c:v>42668</c:v>
                </c:pt>
                <c:pt idx="4482">
                  <c:v>42669</c:v>
                </c:pt>
                <c:pt idx="4483">
                  <c:v>42670</c:v>
                </c:pt>
                <c:pt idx="4484">
                  <c:v>42671</c:v>
                </c:pt>
                <c:pt idx="4485">
                  <c:v>42672</c:v>
                </c:pt>
                <c:pt idx="4486">
                  <c:v>42673</c:v>
                </c:pt>
                <c:pt idx="4487">
                  <c:v>42674</c:v>
                </c:pt>
                <c:pt idx="4488">
                  <c:v>42675</c:v>
                </c:pt>
                <c:pt idx="4489">
                  <c:v>42676</c:v>
                </c:pt>
                <c:pt idx="4490">
                  <c:v>42677</c:v>
                </c:pt>
                <c:pt idx="4491">
                  <c:v>42678</c:v>
                </c:pt>
                <c:pt idx="4492">
                  <c:v>42679</c:v>
                </c:pt>
                <c:pt idx="4493">
                  <c:v>42680</c:v>
                </c:pt>
                <c:pt idx="4494">
                  <c:v>42681</c:v>
                </c:pt>
                <c:pt idx="4495">
                  <c:v>42682</c:v>
                </c:pt>
                <c:pt idx="4496">
                  <c:v>42683</c:v>
                </c:pt>
                <c:pt idx="4497">
                  <c:v>42684</c:v>
                </c:pt>
                <c:pt idx="4498">
                  <c:v>42685</c:v>
                </c:pt>
                <c:pt idx="4499">
                  <c:v>42686</c:v>
                </c:pt>
                <c:pt idx="4500">
                  <c:v>42687</c:v>
                </c:pt>
                <c:pt idx="4501">
                  <c:v>42688</c:v>
                </c:pt>
                <c:pt idx="4502">
                  <c:v>42689</c:v>
                </c:pt>
                <c:pt idx="4503">
                  <c:v>42690</c:v>
                </c:pt>
                <c:pt idx="4504">
                  <c:v>42691</c:v>
                </c:pt>
                <c:pt idx="4505">
                  <c:v>42692</c:v>
                </c:pt>
                <c:pt idx="4506">
                  <c:v>42693</c:v>
                </c:pt>
                <c:pt idx="4507">
                  <c:v>42694</c:v>
                </c:pt>
                <c:pt idx="4508">
                  <c:v>42695</c:v>
                </c:pt>
                <c:pt idx="4509">
                  <c:v>42696</c:v>
                </c:pt>
                <c:pt idx="4510">
                  <c:v>42697</c:v>
                </c:pt>
                <c:pt idx="4511">
                  <c:v>42698</c:v>
                </c:pt>
                <c:pt idx="4512">
                  <c:v>42699</c:v>
                </c:pt>
                <c:pt idx="4513">
                  <c:v>42700</c:v>
                </c:pt>
                <c:pt idx="4514">
                  <c:v>42701</c:v>
                </c:pt>
                <c:pt idx="4515">
                  <c:v>42702</c:v>
                </c:pt>
                <c:pt idx="4516">
                  <c:v>42703</c:v>
                </c:pt>
                <c:pt idx="4517">
                  <c:v>42704</c:v>
                </c:pt>
                <c:pt idx="4518">
                  <c:v>42705</c:v>
                </c:pt>
                <c:pt idx="4519">
                  <c:v>42706</c:v>
                </c:pt>
                <c:pt idx="4520">
                  <c:v>42707</c:v>
                </c:pt>
                <c:pt idx="4521">
                  <c:v>42708</c:v>
                </c:pt>
                <c:pt idx="4522">
                  <c:v>42709</c:v>
                </c:pt>
                <c:pt idx="4523">
                  <c:v>42710</c:v>
                </c:pt>
                <c:pt idx="4524">
                  <c:v>42711</c:v>
                </c:pt>
                <c:pt idx="4525">
                  <c:v>42712</c:v>
                </c:pt>
                <c:pt idx="4526">
                  <c:v>42713</c:v>
                </c:pt>
                <c:pt idx="4527">
                  <c:v>42714</c:v>
                </c:pt>
                <c:pt idx="4528">
                  <c:v>42715</c:v>
                </c:pt>
                <c:pt idx="4529">
                  <c:v>42716</c:v>
                </c:pt>
                <c:pt idx="4530">
                  <c:v>42717</c:v>
                </c:pt>
                <c:pt idx="4531">
                  <c:v>42718</c:v>
                </c:pt>
                <c:pt idx="4532">
                  <c:v>42719</c:v>
                </c:pt>
                <c:pt idx="4533">
                  <c:v>42720</c:v>
                </c:pt>
                <c:pt idx="4534">
                  <c:v>42721</c:v>
                </c:pt>
                <c:pt idx="4535">
                  <c:v>42722</c:v>
                </c:pt>
                <c:pt idx="4536">
                  <c:v>42723</c:v>
                </c:pt>
                <c:pt idx="4537">
                  <c:v>42724</c:v>
                </c:pt>
                <c:pt idx="4538">
                  <c:v>42725</c:v>
                </c:pt>
                <c:pt idx="4539">
                  <c:v>42726</c:v>
                </c:pt>
                <c:pt idx="4540">
                  <c:v>42727</c:v>
                </c:pt>
                <c:pt idx="4541">
                  <c:v>42728</c:v>
                </c:pt>
                <c:pt idx="4542">
                  <c:v>42729</c:v>
                </c:pt>
                <c:pt idx="4543">
                  <c:v>42730</c:v>
                </c:pt>
                <c:pt idx="4544">
                  <c:v>42731</c:v>
                </c:pt>
                <c:pt idx="4545">
                  <c:v>42732</c:v>
                </c:pt>
                <c:pt idx="4546">
                  <c:v>42733</c:v>
                </c:pt>
                <c:pt idx="4547">
                  <c:v>42734</c:v>
                </c:pt>
                <c:pt idx="4548">
                  <c:v>42735</c:v>
                </c:pt>
                <c:pt idx="4549">
                  <c:v>42736</c:v>
                </c:pt>
                <c:pt idx="4550">
                  <c:v>42737</c:v>
                </c:pt>
                <c:pt idx="4551">
                  <c:v>42738</c:v>
                </c:pt>
                <c:pt idx="4552">
                  <c:v>42739</c:v>
                </c:pt>
                <c:pt idx="4553">
                  <c:v>42740</c:v>
                </c:pt>
                <c:pt idx="4554">
                  <c:v>42741</c:v>
                </c:pt>
                <c:pt idx="4555">
                  <c:v>42742</c:v>
                </c:pt>
                <c:pt idx="4556">
                  <c:v>42743</c:v>
                </c:pt>
                <c:pt idx="4557">
                  <c:v>42744</c:v>
                </c:pt>
                <c:pt idx="4558">
                  <c:v>42745</c:v>
                </c:pt>
                <c:pt idx="4559">
                  <c:v>42746</c:v>
                </c:pt>
                <c:pt idx="4560">
                  <c:v>42747</c:v>
                </c:pt>
                <c:pt idx="4561">
                  <c:v>42748</c:v>
                </c:pt>
                <c:pt idx="4562">
                  <c:v>42749</c:v>
                </c:pt>
                <c:pt idx="4563">
                  <c:v>42750</c:v>
                </c:pt>
                <c:pt idx="4564">
                  <c:v>42751</c:v>
                </c:pt>
                <c:pt idx="4565">
                  <c:v>42752</c:v>
                </c:pt>
                <c:pt idx="4566">
                  <c:v>42753</c:v>
                </c:pt>
                <c:pt idx="4567">
                  <c:v>42754</c:v>
                </c:pt>
                <c:pt idx="4568">
                  <c:v>42755</c:v>
                </c:pt>
                <c:pt idx="4569">
                  <c:v>42756</c:v>
                </c:pt>
                <c:pt idx="4570">
                  <c:v>42757</c:v>
                </c:pt>
                <c:pt idx="4571">
                  <c:v>42758</c:v>
                </c:pt>
                <c:pt idx="4572">
                  <c:v>42759</c:v>
                </c:pt>
                <c:pt idx="4573">
                  <c:v>42760</c:v>
                </c:pt>
                <c:pt idx="4574">
                  <c:v>42761</c:v>
                </c:pt>
                <c:pt idx="4575">
                  <c:v>42762</c:v>
                </c:pt>
                <c:pt idx="4576">
                  <c:v>42763</c:v>
                </c:pt>
                <c:pt idx="4577">
                  <c:v>42764</c:v>
                </c:pt>
                <c:pt idx="4578">
                  <c:v>42765</c:v>
                </c:pt>
                <c:pt idx="4579">
                  <c:v>42766</c:v>
                </c:pt>
                <c:pt idx="4580">
                  <c:v>42767</c:v>
                </c:pt>
                <c:pt idx="4581">
                  <c:v>42768</c:v>
                </c:pt>
                <c:pt idx="4582">
                  <c:v>42769</c:v>
                </c:pt>
                <c:pt idx="4583">
                  <c:v>42770</c:v>
                </c:pt>
                <c:pt idx="4584">
                  <c:v>42771</c:v>
                </c:pt>
                <c:pt idx="4585">
                  <c:v>42772</c:v>
                </c:pt>
                <c:pt idx="4586">
                  <c:v>42773</c:v>
                </c:pt>
                <c:pt idx="4587">
                  <c:v>42774</c:v>
                </c:pt>
                <c:pt idx="4588">
                  <c:v>42775</c:v>
                </c:pt>
                <c:pt idx="4589">
                  <c:v>42776</c:v>
                </c:pt>
                <c:pt idx="4590">
                  <c:v>42777</c:v>
                </c:pt>
                <c:pt idx="4591">
                  <c:v>42778</c:v>
                </c:pt>
                <c:pt idx="4592">
                  <c:v>42779</c:v>
                </c:pt>
                <c:pt idx="4593">
                  <c:v>42780</c:v>
                </c:pt>
                <c:pt idx="4594">
                  <c:v>42781</c:v>
                </c:pt>
                <c:pt idx="4595">
                  <c:v>42782</c:v>
                </c:pt>
                <c:pt idx="4596">
                  <c:v>42783</c:v>
                </c:pt>
                <c:pt idx="4597">
                  <c:v>42784</c:v>
                </c:pt>
                <c:pt idx="4598">
                  <c:v>42785</c:v>
                </c:pt>
                <c:pt idx="4599">
                  <c:v>42786</c:v>
                </c:pt>
                <c:pt idx="4600">
                  <c:v>42787</c:v>
                </c:pt>
                <c:pt idx="4601">
                  <c:v>42788</c:v>
                </c:pt>
                <c:pt idx="4602">
                  <c:v>42789</c:v>
                </c:pt>
                <c:pt idx="4603">
                  <c:v>42790</c:v>
                </c:pt>
                <c:pt idx="4604">
                  <c:v>42791</c:v>
                </c:pt>
                <c:pt idx="4605">
                  <c:v>42792</c:v>
                </c:pt>
                <c:pt idx="4606">
                  <c:v>42793</c:v>
                </c:pt>
                <c:pt idx="4607">
                  <c:v>42794</c:v>
                </c:pt>
                <c:pt idx="4608">
                  <c:v>42795</c:v>
                </c:pt>
                <c:pt idx="4609">
                  <c:v>42796</c:v>
                </c:pt>
                <c:pt idx="4610">
                  <c:v>42797</c:v>
                </c:pt>
                <c:pt idx="4611">
                  <c:v>42798</c:v>
                </c:pt>
                <c:pt idx="4612">
                  <c:v>42799</c:v>
                </c:pt>
                <c:pt idx="4613">
                  <c:v>42800</c:v>
                </c:pt>
                <c:pt idx="4614">
                  <c:v>42801</c:v>
                </c:pt>
                <c:pt idx="4615">
                  <c:v>42802</c:v>
                </c:pt>
                <c:pt idx="4616">
                  <c:v>42803</c:v>
                </c:pt>
                <c:pt idx="4617">
                  <c:v>42804</c:v>
                </c:pt>
                <c:pt idx="4618">
                  <c:v>42805</c:v>
                </c:pt>
                <c:pt idx="4619">
                  <c:v>42806</c:v>
                </c:pt>
                <c:pt idx="4620">
                  <c:v>42807</c:v>
                </c:pt>
                <c:pt idx="4621">
                  <c:v>42808</c:v>
                </c:pt>
                <c:pt idx="4622">
                  <c:v>42809</c:v>
                </c:pt>
                <c:pt idx="4623">
                  <c:v>42810</c:v>
                </c:pt>
                <c:pt idx="4624">
                  <c:v>42811</c:v>
                </c:pt>
                <c:pt idx="4625">
                  <c:v>42812</c:v>
                </c:pt>
                <c:pt idx="4626">
                  <c:v>42813</c:v>
                </c:pt>
                <c:pt idx="4627">
                  <c:v>42814</c:v>
                </c:pt>
                <c:pt idx="4628">
                  <c:v>42815</c:v>
                </c:pt>
                <c:pt idx="4629">
                  <c:v>42816</c:v>
                </c:pt>
                <c:pt idx="4630">
                  <c:v>42817</c:v>
                </c:pt>
                <c:pt idx="4631">
                  <c:v>42818</c:v>
                </c:pt>
                <c:pt idx="4632">
                  <c:v>42819</c:v>
                </c:pt>
                <c:pt idx="4633">
                  <c:v>42820</c:v>
                </c:pt>
                <c:pt idx="4634">
                  <c:v>42821</c:v>
                </c:pt>
                <c:pt idx="4635">
                  <c:v>42822</c:v>
                </c:pt>
                <c:pt idx="4636">
                  <c:v>42823</c:v>
                </c:pt>
                <c:pt idx="4637">
                  <c:v>42824</c:v>
                </c:pt>
                <c:pt idx="4638">
                  <c:v>42825</c:v>
                </c:pt>
                <c:pt idx="4639">
                  <c:v>42826</c:v>
                </c:pt>
                <c:pt idx="4640">
                  <c:v>42827</c:v>
                </c:pt>
                <c:pt idx="4641">
                  <c:v>42828</c:v>
                </c:pt>
                <c:pt idx="4642">
                  <c:v>42829</c:v>
                </c:pt>
                <c:pt idx="4643">
                  <c:v>42830</c:v>
                </c:pt>
                <c:pt idx="4644">
                  <c:v>42831</c:v>
                </c:pt>
                <c:pt idx="4645">
                  <c:v>42832</c:v>
                </c:pt>
                <c:pt idx="4646">
                  <c:v>42833</c:v>
                </c:pt>
                <c:pt idx="4647">
                  <c:v>42834</c:v>
                </c:pt>
                <c:pt idx="4648">
                  <c:v>42835</c:v>
                </c:pt>
                <c:pt idx="4649">
                  <c:v>42836</c:v>
                </c:pt>
                <c:pt idx="4650">
                  <c:v>42837</c:v>
                </c:pt>
                <c:pt idx="4651">
                  <c:v>42838</c:v>
                </c:pt>
                <c:pt idx="4652">
                  <c:v>42839</c:v>
                </c:pt>
                <c:pt idx="4653">
                  <c:v>42840</c:v>
                </c:pt>
                <c:pt idx="4654">
                  <c:v>42841</c:v>
                </c:pt>
                <c:pt idx="4655">
                  <c:v>42842</c:v>
                </c:pt>
                <c:pt idx="4656">
                  <c:v>42843</c:v>
                </c:pt>
                <c:pt idx="4657">
                  <c:v>42844</c:v>
                </c:pt>
                <c:pt idx="4658">
                  <c:v>42845</c:v>
                </c:pt>
                <c:pt idx="4659">
                  <c:v>42846</c:v>
                </c:pt>
                <c:pt idx="4660">
                  <c:v>42847</c:v>
                </c:pt>
                <c:pt idx="4661">
                  <c:v>42848</c:v>
                </c:pt>
                <c:pt idx="4662">
                  <c:v>42849</c:v>
                </c:pt>
                <c:pt idx="4663">
                  <c:v>42850</c:v>
                </c:pt>
                <c:pt idx="4664">
                  <c:v>42851</c:v>
                </c:pt>
                <c:pt idx="4665">
                  <c:v>42852</c:v>
                </c:pt>
                <c:pt idx="4666">
                  <c:v>42853</c:v>
                </c:pt>
                <c:pt idx="4667">
                  <c:v>42854</c:v>
                </c:pt>
                <c:pt idx="4668">
                  <c:v>42855</c:v>
                </c:pt>
                <c:pt idx="4669">
                  <c:v>42856</c:v>
                </c:pt>
                <c:pt idx="4670">
                  <c:v>42857</c:v>
                </c:pt>
                <c:pt idx="4671">
                  <c:v>42858</c:v>
                </c:pt>
                <c:pt idx="4672">
                  <c:v>42859</c:v>
                </c:pt>
                <c:pt idx="4673">
                  <c:v>42860</c:v>
                </c:pt>
                <c:pt idx="4674">
                  <c:v>42861</c:v>
                </c:pt>
                <c:pt idx="4675">
                  <c:v>42862</c:v>
                </c:pt>
                <c:pt idx="4676">
                  <c:v>42863</c:v>
                </c:pt>
                <c:pt idx="4677">
                  <c:v>42864</c:v>
                </c:pt>
                <c:pt idx="4678">
                  <c:v>42865</c:v>
                </c:pt>
                <c:pt idx="4679">
                  <c:v>42866</c:v>
                </c:pt>
                <c:pt idx="4680">
                  <c:v>42867</c:v>
                </c:pt>
                <c:pt idx="4681">
                  <c:v>42868</c:v>
                </c:pt>
                <c:pt idx="4682">
                  <c:v>42869</c:v>
                </c:pt>
                <c:pt idx="4683">
                  <c:v>42870</c:v>
                </c:pt>
                <c:pt idx="4684">
                  <c:v>42871</c:v>
                </c:pt>
                <c:pt idx="4685">
                  <c:v>42872</c:v>
                </c:pt>
                <c:pt idx="4686">
                  <c:v>42873</c:v>
                </c:pt>
                <c:pt idx="4687">
                  <c:v>42874</c:v>
                </c:pt>
                <c:pt idx="4688">
                  <c:v>42875</c:v>
                </c:pt>
                <c:pt idx="4689">
                  <c:v>42876</c:v>
                </c:pt>
                <c:pt idx="4690">
                  <c:v>42877</c:v>
                </c:pt>
                <c:pt idx="4691">
                  <c:v>42878</c:v>
                </c:pt>
                <c:pt idx="4692">
                  <c:v>42879</c:v>
                </c:pt>
                <c:pt idx="4693">
                  <c:v>42880</c:v>
                </c:pt>
                <c:pt idx="4694">
                  <c:v>42881</c:v>
                </c:pt>
                <c:pt idx="4695">
                  <c:v>42882</c:v>
                </c:pt>
                <c:pt idx="4696">
                  <c:v>42883</c:v>
                </c:pt>
                <c:pt idx="4697">
                  <c:v>42884</c:v>
                </c:pt>
                <c:pt idx="4698">
                  <c:v>42885</c:v>
                </c:pt>
                <c:pt idx="4699">
                  <c:v>42886</c:v>
                </c:pt>
                <c:pt idx="4700">
                  <c:v>42887</c:v>
                </c:pt>
                <c:pt idx="4701">
                  <c:v>42888</c:v>
                </c:pt>
                <c:pt idx="4702">
                  <c:v>42889</c:v>
                </c:pt>
                <c:pt idx="4703">
                  <c:v>42890</c:v>
                </c:pt>
                <c:pt idx="4704">
                  <c:v>42891</c:v>
                </c:pt>
                <c:pt idx="4705">
                  <c:v>42892</c:v>
                </c:pt>
                <c:pt idx="4706">
                  <c:v>42893</c:v>
                </c:pt>
                <c:pt idx="4707">
                  <c:v>42894</c:v>
                </c:pt>
                <c:pt idx="4708">
                  <c:v>42895</c:v>
                </c:pt>
                <c:pt idx="4709">
                  <c:v>42896</c:v>
                </c:pt>
                <c:pt idx="4710">
                  <c:v>42897</c:v>
                </c:pt>
                <c:pt idx="4711">
                  <c:v>42898</c:v>
                </c:pt>
                <c:pt idx="4712">
                  <c:v>42899</c:v>
                </c:pt>
                <c:pt idx="4713">
                  <c:v>42900</c:v>
                </c:pt>
                <c:pt idx="4714">
                  <c:v>42901</c:v>
                </c:pt>
                <c:pt idx="4715">
                  <c:v>42902</c:v>
                </c:pt>
                <c:pt idx="4716">
                  <c:v>42903</c:v>
                </c:pt>
                <c:pt idx="4717">
                  <c:v>42904</c:v>
                </c:pt>
                <c:pt idx="4718">
                  <c:v>42905</c:v>
                </c:pt>
                <c:pt idx="4719">
                  <c:v>42906</c:v>
                </c:pt>
                <c:pt idx="4720">
                  <c:v>42907</c:v>
                </c:pt>
                <c:pt idx="4721">
                  <c:v>42908</c:v>
                </c:pt>
                <c:pt idx="4722">
                  <c:v>42909</c:v>
                </c:pt>
                <c:pt idx="4723">
                  <c:v>42910</c:v>
                </c:pt>
                <c:pt idx="4724">
                  <c:v>42911</c:v>
                </c:pt>
                <c:pt idx="4725">
                  <c:v>42912</c:v>
                </c:pt>
                <c:pt idx="4726">
                  <c:v>42913</c:v>
                </c:pt>
                <c:pt idx="4727">
                  <c:v>42914</c:v>
                </c:pt>
                <c:pt idx="4728">
                  <c:v>42915</c:v>
                </c:pt>
                <c:pt idx="4729">
                  <c:v>42916</c:v>
                </c:pt>
                <c:pt idx="4730">
                  <c:v>42917</c:v>
                </c:pt>
                <c:pt idx="4731">
                  <c:v>42918</c:v>
                </c:pt>
                <c:pt idx="4732">
                  <c:v>42919</c:v>
                </c:pt>
                <c:pt idx="4733">
                  <c:v>42920</c:v>
                </c:pt>
                <c:pt idx="4734">
                  <c:v>42921</c:v>
                </c:pt>
                <c:pt idx="4735">
                  <c:v>42922</c:v>
                </c:pt>
                <c:pt idx="4736">
                  <c:v>42923</c:v>
                </c:pt>
                <c:pt idx="4737">
                  <c:v>42924</c:v>
                </c:pt>
                <c:pt idx="4738">
                  <c:v>42925</c:v>
                </c:pt>
                <c:pt idx="4739">
                  <c:v>42926</c:v>
                </c:pt>
                <c:pt idx="4740">
                  <c:v>42927</c:v>
                </c:pt>
                <c:pt idx="4741">
                  <c:v>42928</c:v>
                </c:pt>
                <c:pt idx="4742">
                  <c:v>42929</c:v>
                </c:pt>
                <c:pt idx="4743">
                  <c:v>42930</c:v>
                </c:pt>
                <c:pt idx="4744">
                  <c:v>42931</c:v>
                </c:pt>
                <c:pt idx="4745">
                  <c:v>42932</c:v>
                </c:pt>
                <c:pt idx="4746">
                  <c:v>42933</c:v>
                </c:pt>
                <c:pt idx="4747">
                  <c:v>42934</c:v>
                </c:pt>
                <c:pt idx="4748">
                  <c:v>42935</c:v>
                </c:pt>
                <c:pt idx="4749">
                  <c:v>42936</c:v>
                </c:pt>
                <c:pt idx="4750">
                  <c:v>42937</c:v>
                </c:pt>
                <c:pt idx="4751">
                  <c:v>42938</c:v>
                </c:pt>
                <c:pt idx="4752">
                  <c:v>42939</c:v>
                </c:pt>
                <c:pt idx="4753">
                  <c:v>42940</c:v>
                </c:pt>
                <c:pt idx="4754">
                  <c:v>42941</c:v>
                </c:pt>
                <c:pt idx="4755">
                  <c:v>42942</c:v>
                </c:pt>
                <c:pt idx="4756">
                  <c:v>42943</c:v>
                </c:pt>
                <c:pt idx="4757">
                  <c:v>42944</c:v>
                </c:pt>
                <c:pt idx="4758">
                  <c:v>42945</c:v>
                </c:pt>
                <c:pt idx="4759">
                  <c:v>42946</c:v>
                </c:pt>
                <c:pt idx="4760">
                  <c:v>42947</c:v>
                </c:pt>
                <c:pt idx="4761">
                  <c:v>42948</c:v>
                </c:pt>
                <c:pt idx="4762">
                  <c:v>42949</c:v>
                </c:pt>
                <c:pt idx="4763">
                  <c:v>42950</c:v>
                </c:pt>
                <c:pt idx="4764">
                  <c:v>42951</c:v>
                </c:pt>
                <c:pt idx="4765">
                  <c:v>42952</c:v>
                </c:pt>
                <c:pt idx="4766">
                  <c:v>42953</c:v>
                </c:pt>
                <c:pt idx="4767">
                  <c:v>42954</c:v>
                </c:pt>
                <c:pt idx="4768">
                  <c:v>42955</c:v>
                </c:pt>
                <c:pt idx="4769">
                  <c:v>42956</c:v>
                </c:pt>
                <c:pt idx="4770">
                  <c:v>42957</c:v>
                </c:pt>
                <c:pt idx="4771">
                  <c:v>42958</c:v>
                </c:pt>
                <c:pt idx="4772">
                  <c:v>42959</c:v>
                </c:pt>
                <c:pt idx="4773">
                  <c:v>42960</c:v>
                </c:pt>
                <c:pt idx="4774">
                  <c:v>42961</c:v>
                </c:pt>
                <c:pt idx="4775">
                  <c:v>42962</c:v>
                </c:pt>
                <c:pt idx="4776">
                  <c:v>42963</c:v>
                </c:pt>
                <c:pt idx="4777">
                  <c:v>42964</c:v>
                </c:pt>
                <c:pt idx="4778">
                  <c:v>42965</c:v>
                </c:pt>
                <c:pt idx="4779">
                  <c:v>42966</c:v>
                </c:pt>
                <c:pt idx="4780">
                  <c:v>42967</c:v>
                </c:pt>
                <c:pt idx="4781">
                  <c:v>42968</c:v>
                </c:pt>
                <c:pt idx="4782">
                  <c:v>42969</c:v>
                </c:pt>
                <c:pt idx="4783">
                  <c:v>42970</c:v>
                </c:pt>
                <c:pt idx="4784">
                  <c:v>42971</c:v>
                </c:pt>
                <c:pt idx="4785">
                  <c:v>42972</c:v>
                </c:pt>
                <c:pt idx="4786">
                  <c:v>42973</c:v>
                </c:pt>
                <c:pt idx="4787">
                  <c:v>42974</c:v>
                </c:pt>
                <c:pt idx="4788">
                  <c:v>42975</c:v>
                </c:pt>
                <c:pt idx="4789">
                  <c:v>42976</c:v>
                </c:pt>
                <c:pt idx="4790">
                  <c:v>42977</c:v>
                </c:pt>
                <c:pt idx="4791">
                  <c:v>42978</c:v>
                </c:pt>
                <c:pt idx="4792">
                  <c:v>42979</c:v>
                </c:pt>
                <c:pt idx="4793">
                  <c:v>42980</c:v>
                </c:pt>
                <c:pt idx="4794">
                  <c:v>42981</c:v>
                </c:pt>
                <c:pt idx="4795">
                  <c:v>42982</c:v>
                </c:pt>
                <c:pt idx="4796">
                  <c:v>42983</c:v>
                </c:pt>
                <c:pt idx="4797">
                  <c:v>42984</c:v>
                </c:pt>
                <c:pt idx="4798">
                  <c:v>42985</c:v>
                </c:pt>
                <c:pt idx="4799">
                  <c:v>42986</c:v>
                </c:pt>
                <c:pt idx="4800">
                  <c:v>42987</c:v>
                </c:pt>
                <c:pt idx="4801">
                  <c:v>42988</c:v>
                </c:pt>
                <c:pt idx="4802">
                  <c:v>42989</c:v>
                </c:pt>
                <c:pt idx="4803">
                  <c:v>42990</c:v>
                </c:pt>
                <c:pt idx="4804">
                  <c:v>42991</c:v>
                </c:pt>
                <c:pt idx="4805">
                  <c:v>42992</c:v>
                </c:pt>
                <c:pt idx="4806">
                  <c:v>42993</c:v>
                </c:pt>
                <c:pt idx="4807">
                  <c:v>42994</c:v>
                </c:pt>
                <c:pt idx="4808">
                  <c:v>42995</c:v>
                </c:pt>
                <c:pt idx="4809">
                  <c:v>42996</c:v>
                </c:pt>
                <c:pt idx="4810">
                  <c:v>42997</c:v>
                </c:pt>
                <c:pt idx="4811">
                  <c:v>42998</c:v>
                </c:pt>
                <c:pt idx="4812">
                  <c:v>42999</c:v>
                </c:pt>
                <c:pt idx="4813">
                  <c:v>43000</c:v>
                </c:pt>
                <c:pt idx="4814">
                  <c:v>43001</c:v>
                </c:pt>
                <c:pt idx="4815">
                  <c:v>43002</c:v>
                </c:pt>
                <c:pt idx="4816">
                  <c:v>43003</c:v>
                </c:pt>
                <c:pt idx="4817">
                  <c:v>43004</c:v>
                </c:pt>
                <c:pt idx="4818">
                  <c:v>43005</c:v>
                </c:pt>
                <c:pt idx="4819">
                  <c:v>43006</c:v>
                </c:pt>
                <c:pt idx="4820">
                  <c:v>43007</c:v>
                </c:pt>
                <c:pt idx="4821">
                  <c:v>43008</c:v>
                </c:pt>
                <c:pt idx="4822">
                  <c:v>43009</c:v>
                </c:pt>
                <c:pt idx="4823">
                  <c:v>43010</c:v>
                </c:pt>
                <c:pt idx="4824">
                  <c:v>43011</c:v>
                </c:pt>
                <c:pt idx="4825">
                  <c:v>43012</c:v>
                </c:pt>
                <c:pt idx="4826">
                  <c:v>43013</c:v>
                </c:pt>
                <c:pt idx="4827">
                  <c:v>43014</c:v>
                </c:pt>
                <c:pt idx="4828">
                  <c:v>43015</c:v>
                </c:pt>
                <c:pt idx="4829">
                  <c:v>43016</c:v>
                </c:pt>
                <c:pt idx="4830">
                  <c:v>43017</c:v>
                </c:pt>
                <c:pt idx="4831">
                  <c:v>43018</c:v>
                </c:pt>
                <c:pt idx="4832">
                  <c:v>43019</c:v>
                </c:pt>
                <c:pt idx="4833">
                  <c:v>43020</c:v>
                </c:pt>
                <c:pt idx="4834">
                  <c:v>43021</c:v>
                </c:pt>
                <c:pt idx="4835">
                  <c:v>43022</c:v>
                </c:pt>
                <c:pt idx="4836">
                  <c:v>43023</c:v>
                </c:pt>
                <c:pt idx="4837">
                  <c:v>43024</c:v>
                </c:pt>
                <c:pt idx="4838">
                  <c:v>43025</c:v>
                </c:pt>
                <c:pt idx="4839">
                  <c:v>43026</c:v>
                </c:pt>
                <c:pt idx="4840">
                  <c:v>43027</c:v>
                </c:pt>
                <c:pt idx="4841">
                  <c:v>43028</c:v>
                </c:pt>
                <c:pt idx="4842">
                  <c:v>43029</c:v>
                </c:pt>
                <c:pt idx="4843">
                  <c:v>43030</c:v>
                </c:pt>
                <c:pt idx="4844">
                  <c:v>43031</c:v>
                </c:pt>
                <c:pt idx="4845">
                  <c:v>43032</c:v>
                </c:pt>
                <c:pt idx="4846">
                  <c:v>43033</c:v>
                </c:pt>
                <c:pt idx="4847">
                  <c:v>43034</c:v>
                </c:pt>
                <c:pt idx="4848">
                  <c:v>43035</c:v>
                </c:pt>
                <c:pt idx="4849">
                  <c:v>43036</c:v>
                </c:pt>
                <c:pt idx="4850">
                  <c:v>43037</c:v>
                </c:pt>
                <c:pt idx="4851">
                  <c:v>43038</c:v>
                </c:pt>
                <c:pt idx="4852">
                  <c:v>43039</c:v>
                </c:pt>
                <c:pt idx="4853">
                  <c:v>43040</c:v>
                </c:pt>
                <c:pt idx="4854">
                  <c:v>43041</c:v>
                </c:pt>
                <c:pt idx="4855">
                  <c:v>43042</c:v>
                </c:pt>
                <c:pt idx="4856">
                  <c:v>43043</c:v>
                </c:pt>
                <c:pt idx="4857">
                  <c:v>43044</c:v>
                </c:pt>
                <c:pt idx="4858">
                  <c:v>43045</c:v>
                </c:pt>
                <c:pt idx="4859">
                  <c:v>43046</c:v>
                </c:pt>
                <c:pt idx="4860">
                  <c:v>43047</c:v>
                </c:pt>
                <c:pt idx="4861">
                  <c:v>43048</c:v>
                </c:pt>
                <c:pt idx="4862">
                  <c:v>43049</c:v>
                </c:pt>
                <c:pt idx="4863">
                  <c:v>43050</c:v>
                </c:pt>
                <c:pt idx="4864">
                  <c:v>43051</c:v>
                </c:pt>
                <c:pt idx="4865">
                  <c:v>43052</c:v>
                </c:pt>
                <c:pt idx="4866">
                  <c:v>43053</c:v>
                </c:pt>
                <c:pt idx="4867">
                  <c:v>43054</c:v>
                </c:pt>
                <c:pt idx="4868">
                  <c:v>43055</c:v>
                </c:pt>
                <c:pt idx="4869">
                  <c:v>43056</c:v>
                </c:pt>
                <c:pt idx="4870">
                  <c:v>43057</c:v>
                </c:pt>
                <c:pt idx="4871">
                  <c:v>43058</c:v>
                </c:pt>
                <c:pt idx="4872">
                  <c:v>43059</c:v>
                </c:pt>
                <c:pt idx="4873">
                  <c:v>43060</c:v>
                </c:pt>
                <c:pt idx="4874">
                  <c:v>43061</c:v>
                </c:pt>
                <c:pt idx="4875">
                  <c:v>43062</c:v>
                </c:pt>
                <c:pt idx="4876">
                  <c:v>43063</c:v>
                </c:pt>
                <c:pt idx="4877">
                  <c:v>43064</c:v>
                </c:pt>
                <c:pt idx="4878">
                  <c:v>43065</c:v>
                </c:pt>
                <c:pt idx="4879">
                  <c:v>43066</c:v>
                </c:pt>
                <c:pt idx="4880">
                  <c:v>43067</c:v>
                </c:pt>
                <c:pt idx="4881">
                  <c:v>43068</c:v>
                </c:pt>
                <c:pt idx="4882">
                  <c:v>43069</c:v>
                </c:pt>
                <c:pt idx="4883">
                  <c:v>43070</c:v>
                </c:pt>
                <c:pt idx="4884">
                  <c:v>43071</c:v>
                </c:pt>
                <c:pt idx="4885">
                  <c:v>43072</c:v>
                </c:pt>
                <c:pt idx="4886">
                  <c:v>43073</c:v>
                </c:pt>
                <c:pt idx="4887">
                  <c:v>43074</c:v>
                </c:pt>
                <c:pt idx="4888">
                  <c:v>43075</c:v>
                </c:pt>
                <c:pt idx="4889">
                  <c:v>43076</c:v>
                </c:pt>
                <c:pt idx="4890">
                  <c:v>43077</c:v>
                </c:pt>
                <c:pt idx="4891">
                  <c:v>43078</c:v>
                </c:pt>
                <c:pt idx="4892">
                  <c:v>43079</c:v>
                </c:pt>
                <c:pt idx="4893">
                  <c:v>43080</c:v>
                </c:pt>
                <c:pt idx="4894">
                  <c:v>43081</c:v>
                </c:pt>
                <c:pt idx="4895">
                  <c:v>43082</c:v>
                </c:pt>
                <c:pt idx="4896">
                  <c:v>43083</c:v>
                </c:pt>
                <c:pt idx="4897">
                  <c:v>43084</c:v>
                </c:pt>
                <c:pt idx="4898">
                  <c:v>43085</c:v>
                </c:pt>
                <c:pt idx="4899">
                  <c:v>43086</c:v>
                </c:pt>
                <c:pt idx="4900">
                  <c:v>43087</c:v>
                </c:pt>
                <c:pt idx="4901">
                  <c:v>43088</c:v>
                </c:pt>
                <c:pt idx="4902">
                  <c:v>43089</c:v>
                </c:pt>
                <c:pt idx="4903">
                  <c:v>43090</c:v>
                </c:pt>
                <c:pt idx="4904">
                  <c:v>43091</c:v>
                </c:pt>
                <c:pt idx="4905">
                  <c:v>43092</c:v>
                </c:pt>
                <c:pt idx="4906">
                  <c:v>43093</c:v>
                </c:pt>
                <c:pt idx="4907">
                  <c:v>43094</c:v>
                </c:pt>
                <c:pt idx="4908">
                  <c:v>43095</c:v>
                </c:pt>
                <c:pt idx="4909">
                  <c:v>43096</c:v>
                </c:pt>
                <c:pt idx="4910">
                  <c:v>43097</c:v>
                </c:pt>
                <c:pt idx="4911">
                  <c:v>43098</c:v>
                </c:pt>
                <c:pt idx="4912">
                  <c:v>43099</c:v>
                </c:pt>
                <c:pt idx="4913">
                  <c:v>43100</c:v>
                </c:pt>
                <c:pt idx="4914">
                  <c:v>43101</c:v>
                </c:pt>
                <c:pt idx="4915">
                  <c:v>43102</c:v>
                </c:pt>
                <c:pt idx="4916">
                  <c:v>43103</c:v>
                </c:pt>
                <c:pt idx="4917">
                  <c:v>43104</c:v>
                </c:pt>
                <c:pt idx="4918">
                  <c:v>43105</c:v>
                </c:pt>
                <c:pt idx="4919">
                  <c:v>43106</c:v>
                </c:pt>
                <c:pt idx="4920">
                  <c:v>43107</c:v>
                </c:pt>
                <c:pt idx="4921">
                  <c:v>43108</c:v>
                </c:pt>
                <c:pt idx="4922">
                  <c:v>43109</c:v>
                </c:pt>
                <c:pt idx="4923">
                  <c:v>43110</c:v>
                </c:pt>
                <c:pt idx="4924">
                  <c:v>43111</c:v>
                </c:pt>
                <c:pt idx="4925">
                  <c:v>43112</c:v>
                </c:pt>
                <c:pt idx="4926">
                  <c:v>43113</c:v>
                </c:pt>
                <c:pt idx="4927">
                  <c:v>43114</c:v>
                </c:pt>
                <c:pt idx="4928">
                  <c:v>43115</c:v>
                </c:pt>
                <c:pt idx="4929">
                  <c:v>43116</c:v>
                </c:pt>
                <c:pt idx="4930">
                  <c:v>43117</c:v>
                </c:pt>
                <c:pt idx="4931">
                  <c:v>43118</c:v>
                </c:pt>
                <c:pt idx="4932">
                  <c:v>43119</c:v>
                </c:pt>
                <c:pt idx="4933">
                  <c:v>43120</c:v>
                </c:pt>
                <c:pt idx="4934">
                  <c:v>43121</c:v>
                </c:pt>
                <c:pt idx="4935">
                  <c:v>43122</c:v>
                </c:pt>
                <c:pt idx="4936">
                  <c:v>43123</c:v>
                </c:pt>
                <c:pt idx="4937">
                  <c:v>43124</c:v>
                </c:pt>
                <c:pt idx="4938">
                  <c:v>43125</c:v>
                </c:pt>
                <c:pt idx="4939">
                  <c:v>43126</c:v>
                </c:pt>
                <c:pt idx="4940">
                  <c:v>43127</c:v>
                </c:pt>
                <c:pt idx="4941">
                  <c:v>43128</c:v>
                </c:pt>
                <c:pt idx="4942">
                  <c:v>43129</c:v>
                </c:pt>
                <c:pt idx="4943">
                  <c:v>43130</c:v>
                </c:pt>
                <c:pt idx="4944">
                  <c:v>43131</c:v>
                </c:pt>
                <c:pt idx="4945">
                  <c:v>43132</c:v>
                </c:pt>
                <c:pt idx="4946">
                  <c:v>43133</c:v>
                </c:pt>
                <c:pt idx="4947">
                  <c:v>43134</c:v>
                </c:pt>
                <c:pt idx="4948">
                  <c:v>43135</c:v>
                </c:pt>
                <c:pt idx="4949">
                  <c:v>43136</c:v>
                </c:pt>
                <c:pt idx="4950">
                  <c:v>43137</c:v>
                </c:pt>
                <c:pt idx="4951">
                  <c:v>43138</c:v>
                </c:pt>
                <c:pt idx="4952">
                  <c:v>43139</c:v>
                </c:pt>
                <c:pt idx="4953">
                  <c:v>43140</c:v>
                </c:pt>
                <c:pt idx="4954">
                  <c:v>43141</c:v>
                </c:pt>
                <c:pt idx="4955">
                  <c:v>43142</c:v>
                </c:pt>
                <c:pt idx="4956">
                  <c:v>43143</c:v>
                </c:pt>
                <c:pt idx="4957">
                  <c:v>43144</c:v>
                </c:pt>
                <c:pt idx="4958">
                  <c:v>43145</c:v>
                </c:pt>
                <c:pt idx="4959">
                  <c:v>43146</c:v>
                </c:pt>
                <c:pt idx="4960">
                  <c:v>43147</c:v>
                </c:pt>
                <c:pt idx="4961">
                  <c:v>43148</c:v>
                </c:pt>
                <c:pt idx="4962">
                  <c:v>43149</c:v>
                </c:pt>
                <c:pt idx="4963">
                  <c:v>43150</c:v>
                </c:pt>
                <c:pt idx="4964">
                  <c:v>43151</c:v>
                </c:pt>
                <c:pt idx="4965">
                  <c:v>43152</c:v>
                </c:pt>
                <c:pt idx="4966">
                  <c:v>43153</c:v>
                </c:pt>
                <c:pt idx="4967">
                  <c:v>43154</c:v>
                </c:pt>
                <c:pt idx="4968">
                  <c:v>43155</c:v>
                </c:pt>
                <c:pt idx="4969">
                  <c:v>43156</c:v>
                </c:pt>
                <c:pt idx="4970">
                  <c:v>43157</c:v>
                </c:pt>
                <c:pt idx="4971">
                  <c:v>43158</c:v>
                </c:pt>
                <c:pt idx="4972">
                  <c:v>43159</c:v>
                </c:pt>
                <c:pt idx="4973">
                  <c:v>43160</c:v>
                </c:pt>
                <c:pt idx="4974">
                  <c:v>43161</c:v>
                </c:pt>
                <c:pt idx="4975">
                  <c:v>43162</c:v>
                </c:pt>
                <c:pt idx="4976">
                  <c:v>43163</c:v>
                </c:pt>
                <c:pt idx="4977">
                  <c:v>43164</c:v>
                </c:pt>
                <c:pt idx="4978">
                  <c:v>43165</c:v>
                </c:pt>
                <c:pt idx="4979">
                  <c:v>43166</c:v>
                </c:pt>
                <c:pt idx="4980">
                  <c:v>43167</c:v>
                </c:pt>
                <c:pt idx="4981">
                  <c:v>43168</c:v>
                </c:pt>
                <c:pt idx="4982">
                  <c:v>43169</c:v>
                </c:pt>
                <c:pt idx="4983">
                  <c:v>43170</c:v>
                </c:pt>
                <c:pt idx="4984">
                  <c:v>43171</c:v>
                </c:pt>
                <c:pt idx="4985">
                  <c:v>43172</c:v>
                </c:pt>
                <c:pt idx="4986">
                  <c:v>43173</c:v>
                </c:pt>
                <c:pt idx="4987">
                  <c:v>43174</c:v>
                </c:pt>
                <c:pt idx="4988">
                  <c:v>43175</c:v>
                </c:pt>
                <c:pt idx="4989">
                  <c:v>43176</c:v>
                </c:pt>
                <c:pt idx="4990">
                  <c:v>43177</c:v>
                </c:pt>
                <c:pt idx="4991">
                  <c:v>43178</c:v>
                </c:pt>
                <c:pt idx="4992">
                  <c:v>43179</c:v>
                </c:pt>
                <c:pt idx="4993">
                  <c:v>43180</c:v>
                </c:pt>
                <c:pt idx="4994">
                  <c:v>43181</c:v>
                </c:pt>
                <c:pt idx="4995">
                  <c:v>43182</c:v>
                </c:pt>
                <c:pt idx="4996">
                  <c:v>43183</c:v>
                </c:pt>
                <c:pt idx="4997">
                  <c:v>43184</c:v>
                </c:pt>
                <c:pt idx="4998">
                  <c:v>43185</c:v>
                </c:pt>
                <c:pt idx="4999">
                  <c:v>43186</c:v>
                </c:pt>
                <c:pt idx="5000">
                  <c:v>43187</c:v>
                </c:pt>
                <c:pt idx="5001">
                  <c:v>43188</c:v>
                </c:pt>
                <c:pt idx="5002">
                  <c:v>43189</c:v>
                </c:pt>
                <c:pt idx="5003">
                  <c:v>43190</c:v>
                </c:pt>
                <c:pt idx="5004">
                  <c:v>43191</c:v>
                </c:pt>
                <c:pt idx="5005">
                  <c:v>43192</c:v>
                </c:pt>
                <c:pt idx="5006">
                  <c:v>43193</c:v>
                </c:pt>
                <c:pt idx="5007">
                  <c:v>43194</c:v>
                </c:pt>
                <c:pt idx="5008">
                  <c:v>43195</c:v>
                </c:pt>
                <c:pt idx="5009">
                  <c:v>43196</c:v>
                </c:pt>
                <c:pt idx="5010">
                  <c:v>43197</c:v>
                </c:pt>
                <c:pt idx="5011">
                  <c:v>43198</c:v>
                </c:pt>
                <c:pt idx="5012">
                  <c:v>43199</c:v>
                </c:pt>
                <c:pt idx="5013">
                  <c:v>43200</c:v>
                </c:pt>
                <c:pt idx="5014">
                  <c:v>43201</c:v>
                </c:pt>
                <c:pt idx="5015">
                  <c:v>43202</c:v>
                </c:pt>
                <c:pt idx="5016">
                  <c:v>43203</c:v>
                </c:pt>
                <c:pt idx="5017">
                  <c:v>43204</c:v>
                </c:pt>
                <c:pt idx="5018">
                  <c:v>43205</c:v>
                </c:pt>
                <c:pt idx="5019">
                  <c:v>43206</c:v>
                </c:pt>
                <c:pt idx="5020">
                  <c:v>43207</c:v>
                </c:pt>
                <c:pt idx="5021">
                  <c:v>43208</c:v>
                </c:pt>
                <c:pt idx="5022">
                  <c:v>43209</c:v>
                </c:pt>
                <c:pt idx="5023">
                  <c:v>43210</c:v>
                </c:pt>
                <c:pt idx="5024">
                  <c:v>43211</c:v>
                </c:pt>
                <c:pt idx="5025">
                  <c:v>43212</c:v>
                </c:pt>
                <c:pt idx="5026">
                  <c:v>43213</c:v>
                </c:pt>
                <c:pt idx="5027">
                  <c:v>43214</c:v>
                </c:pt>
                <c:pt idx="5028">
                  <c:v>43215</c:v>
                </c:pt>
                <c:pt idx="5029">
                  <c:v>43216</c:v>
                </c:pt>
                <c:pt idx="5030">
                  <c:v>43217</c:v>
                </c:pt>
                <c:pt idx="5031">
                  <c:v>43218</c:v>
                </c:pt>
                <c:pt idx="5032">
                  <c:v>43219</c:v>
                </c:pt>
                <c:pt idx="5033">
                  <c:v>43220</c:v>
                </c:pt>
                <c:pt idx="5034">
                  <c:v>43221</c:v>
                </c:pt>
                <c:pt idx="5035">
                  <c:v>43222</c:v>
                </c:pt>
                <c:pt idx="5036">
                  <c:v>43223</c:v>
                </c:pt>
                <c:pt idx="5037">
                  <c:v>43224</c:v>
                </c:pt>
                <c:pt idx="5038">
                  <c:v>43225</c:v>
                </c:pt>
                <c:pt idx="5039">
                  <c:v>43226</c:v>
                </c:pt>
                <c:pt idx="5040">
                  <c:v>43227</c:v>
                </c:pt>
                <c:pt idx="5041">
                  <c:v>43228</c:v>
                </c:pt>
                <c:pt idx="5042">
                  <c:v>43229</c:v>
                </c:pt>
                <c:pt idx="5043">
                  <c:v>43230</c:v>
                </c:pt>
                <c:pt idx="5044">
                  <c:v>43231</c:v>
                </c:pt>
                <c:pt idx="5045">
                  <c:v>43232</c:v>
                </c:pt>
                <c:pt idx="5046">
                  <c:v>43233</c:v>
                </c:pt>
                <c:pt idx="5047">
                  <c:v>43234</c:v>
                </c:pt>
                <c:pt idx="5048">
                  <c:v>43235</c:v>
                </c:pt>
                <c:pt idx="5049">
                  <c:v>43236</c:v>
                </c:pt>
                <c:pt idx="5050">
                  <c:v>43237</c:v>
                </c:pt>
                <c:pt idx="5051">
                  <c:v>43238</c:v>
                </c:pt>
                <c:pt idx="5052">
                  <c:v>43239</c:v>
                </c:pt>
                <c:pt idx="5053">
                  <c:v>43240</c:v>
                </c:pt>
                <c:pt idx="5054">
                  <c:v>43241</c:v>
                </c:pt>
                <c:pt idx="5055">
                  <c:v>43242</c:v>
                </c:pt>
                <c:pt idx="5056">
                  <c:v>43243</c:v>
                </c:pt>
                <c:pt idx="5057">
                  <c:v>43244</c:v>
                </c:pt>
                <c:pt idx="5058">
                  <c:v>43245</c:v>
                </c:pt>
                <c:pt idx="5059">
                  <c:v>43246</c:v>
                </c:pt>
                <c:pt idx="5060">
                  <c:v>43247</c:v>
                </c:pt>
                <c:pt idx="5061">
                  <c:v>43248</c:v>
                </c:pt>
                <c:pt idx="5062">
                  <c:v>43249</c:v>
                </c:pt>
                <c:pt idx="5063">
                  <c:v>43250</c:v>
                </c:pt>
                <c:pt idx="5064">
                  <c:v>43251</c:v>
                </c:pt>
                <c:pt idx="5065">
                  <c:v>43252</c:v>
                </c:pt>
                <c:pt idx="5066">
                  <c:v>43253</c:v>
                </c:pt>
                <c:pt idx="5067">
                  <c:v>43254</c:v>
                </c:pt>
                <c:pt idx="5068">
                  <c:v>43255</c:v>
                </c:pt>
                <c:pt idx="5069">
                  <c:v>43256</c:v>
                </c:pt>
                <c:pt idx="5070">
                  <c:v>43257</c:v>
                </c:pt>
                <c:pt idx="5071">
                  <c:v>43258</c:v>
                </c:pt>
                <c:pt idx="5072">
                  <c:v>43259</c:v>
                </c:pt>
                <c:pt idx="5073">
                  <c:v>43260</c:v>
                </c:pt>
                <c:pt idx="5074">
                  <c:v>43261</c:v>
                </c:pt>
                <c:pt idx="5075">
                  <c:v>43262</c:v>
                </c:pt>
                <c:pt idx="5076">
                  <c:v>43263</c:v>
                </c:pt>
                <c:pt idx="5077">
                  <c:v>43264</c:v>
                </c:pt>
                <c:pt idx="5078">
                  <c:v>43265</c:v>
                </c:pt>
                <c:pt idx="5079">
                  <c:v>43266</c:v>
                </c:pt>
                <c:pt idx="5080">
                  <c:v>43267</c:v>
                </c:pt>
                <c:pt idx="5081">
                  <c:v>43268</c:v>
                </c:pt>
                <c:pt idx="5082">
                  <c:v>43269</c:v>
                </c:pt>
                <c:pt idx="5083">
                  <c:v>43270</c:v>
                </c:pt>
                <c:pt idx="5084">
                  <c:v>43271</c:v>
                </c:pt>
                <c:pt idx="5085">
                  <c:v>43272</c:v>
                </c:pt>
                <c:pt idx="5086">
                  <c:v>43273</c:v>
                </c:pt>
                <c:pt idx="5087">
                  <c:v>43274</c:v>
                </c:pt>
                <c:pt idx="5088">
                  <c:v>43275</c:v>
                </c:pt>
                <c:pt idx="5089">
                  <c:v>43276</c:v>
                </c:pt>
                <c:pt idx="5090">
                  <c:v>43277</c:v>
                </c:pt>
                <c:pt idx="5091">
                  <c:v>43278</c:v>
                </c:pt>
                <c:pt idx="5092">
                  <c:v>43279</c:v>
                </c:pt>
                <c:pt idx="5093">
                  <c:v>43280</c:v>
                </c:pt>
                <c:pt idx="5094">
                  <c:v>43281</c:v>
                </c:pt>
                <c:pt idx="5095">
                  <c:v>43282</c:v>
                </c:pt>
                <c:pt idx="5096">
                  <c:v>43283</c:v>
                </c:pt>
                <c:pt idx="5097">
                  <c:v>43284</c:v>
                </c:pt>
                <c:pt idx="5098">
                  <c:v>43285</c:v>
                </c:pt>
                <c:pt idx="5099">
                  <c:v>43286</c:v>
                </c:pt>
                <c:pt idx="5100">
                  <c:v>43287</c:v>
                </c:pt>
                <c:pt idx="5101">
                  <c:v>43288</c:v>
                </c:pt>
                <c:pt idx="5102">
                  <c:v>43289</c:v>
                </c:pt>
                <c:pt idx="5103">
                  <c:v>43290</c:v>
                </c:pt>
                <c:pt idx="5104">
                  <c:v>43291</c:v>
                </c:pt>
                <c:pt idx="5105">
                  <c:v>43292</c:v>
                </c:pt>
                <c:pt idx="5106">
                  <c:v>43293</c:v>
                </c:pt>
                <c:pt idx="5107">
                  <c:v>43294</c:v>
                </c:pt>
                <c:pt idx="5108">
                  <c:v>43295</c:v>
                </c:pt>
                <c:pt idx="5109">
                  <c:v>43296</c:v>
                </c:pt>
                <c:pt idx="5110">
                  <c:v>43297</c:v>
                </c:pt>
                <c:pt idx="5111">
                  <c:v>43298</c:v>
                </c:pt>
                <c:pt idx="5112">
                  <c:v>43299</c:v>
                </c:pt>
                <c:pt idx="5113">
                  <c:v>43300</c:v>
                </c:pt>
                <c:pt idx="5114">
                  <c:v>43301</c:v>
                </c:pt>
                <c:pt idx="5115">
                  <c:v>43302</c:v>
                </c:pt>
                <c:pt idx="5116">
                  <c:v>43303</c:v>
                </c:pt>
                <c:pt idx="5117">
                  <c:v>43304</c:v>
                </c:pt>
                <c:pt idx="5118">
                  <c:v>43305</c:v>
                </c:pt>
                <c:pt idx="5119">
                  <c:v>43306</c:v>
                </c:pt>
                <c:pt idx="5120">
                  <c:v>43307</c:v>
                </c:pt>
                <c:pt idx="5121">
                  <c:v>43308</c:v>
                </c:pt>
                <c:pt idx="5122">
                  <c:v>43309</c:v>
                </c:pt>
                <c:pt idx="5123">
                  <c:v>43310</c:v>
                </c:pt>
                <c:pt idx="5124">
                  <c:v>43311</c:v>
                </c:pt>
                <c:pt idx="5125">
                  <c:v>43312</c:v>
                </c:pt>
                <c:pt idx="5126">
                  <c:v>43313</c:v>
                </c:pt>
                <c:pt idx="5127">
                  <c:v>43314</c:v>
                </c:pt>
                <c:pt idx="5128">
                  <c:v>43315</c:v>
                </c:pt>
                <c:pt idx="5129">
                  <c:v>43316</c:v>
                </c:pt>
                <c:pt idx="5130">
                  <c:v>43317</c:v>
                </c:pt>
                <c:pt idx="5131">
                  <c:v>43318</c:v>
                </c:pt>
                <c:pt idx="5132">
                  <c:v>43319</c:v>
                </c:pt>
                <c:pt idx="5133">
                  <c:v>43320</c:v>
                </c:pt>
                <c:pt idx="5134">
                  <c:v>43321</c:v>
                </c:pt>
                <c:pt idx="5135">
                  <c:v>43322</c:v>
                </c:pt>
                <c:pt idx="5136">
                  <c:v>43323</c:v>
                </c:pt>
                <c:pt idx="5137">
                  <c:v>43324</c:v>
                </c:pt>
                <c:pt idx="5138">
                  <c:v>43325</c:v>
                </c:pt>
                <c:pt idx="5139">
                  <c:v>43326</c:v>
                </c:pt>
                <c:pt idx="5140">
                  <c:v>43327</c:v>
                </c:pt>
                <c:pt idx="5141">
                  <c:v>43328</c:v>
                </c:pt>
                <c:pt idx="5142">
                  <c:v>43329</c:v>
                </c:pt>
                <c:pt idx="5143">
                  <c:v>43330</c:v>
                </c:pt>
                <c:pt idx="5144">
                  <c:v>43331</c:v>
                </c:pt>
                <c:pt idx="5145">
                  <c:v>43332</c:v>
                </c:pt>
                <c:pt idx="5146">
                  <c:v>43333</c:v>
                </c:pt>
                <c:pt idx="5147">
                  <c:v>43334</c:v>
                </c:pt>
                <c:pt idx="5148">
                  <c:v>43335</c:v>
                </c:pt>
                <c:pt idx="5149">
                  <c:v>43336</c:v>
                </c:pt>
                <c:pt idx="5150">
                  <c:v>43337</c:v>
                </c:pt>
                <c:pt idx="5151">
                  <c:v>43338</c:v>
                </c:pt>
                <c:pt idx="5152">
                  <c:v>43339</c:v>
                </c:pt>
                <c:pt idx="5153">
                  <c:v>43340</c:v>
                </c:pt>
                <c:pt idx="5154">
                  <c:v>43341</c:v>
                </c:pt>
                <c:pt idx="5155">
                  <c:v>43342</c:v>
                </c:pt>
                <c:pt idx="5156">
                  <c:v>43343</c:v>
                </c:pt>
                <c:pt idx="5157">
                  <c:v>43344</c:v>
                </c:pt>
                <c:pt idx="5158">
                  <c:v>43345</c:v>
                </c:pt>
                <c:pt idx="5159">
                  <c:v>43346</c:v>
                </c:pt>
                <c:pt idx="5160">
                  <c:v>43347</c:v>
                </c:pt>
                <c:pt idx="5161">
                  <c:v>43348</c:v>
                </c:pt>
                <c:pt idx="5162">
                  <c:v>43349</c:v>
                </c:pt>
                <c:pt idx="5163">
                  <c:v>43350</c:v>
                </c:pt>
                <c:pt idx="5164">
                  <c:v>43351</c:v>
                </c:pt>
                <c:pt idx="5165">
                  <c:v>43352</c:v>
                </c:pt>
                <c:pt idx="5166">
                  <c:v>43353</c:v>
                </c:pt>
                <c:pt idx="5167">
                  <c:v>43354</c:v>
                </c:pt>
                <c:pt idx="5168">
                  <c:v>43355</c:v>
                </c:pt>
                <c:pt idx="5169">
                  <c:v>43356</c:v>
                </c:pt>
                <c:pt idx="5170">
                  <c:v>43357</c:v>
                </c:pt>
                <c:pt idx="5171">
                  <c:v>43358</c:v>
                </c:pt>
                <c:pt idx="5172">
                  <c:v>43359</c:v>
                </c:pt>
                <c:pt idx="5173">
                  <c:v>43360</c:v>
                </c:pt>
                <c:pt idx="5174">
                  <c:v>43361</c:v>
                </c:pt>
                <c:pt idx="5175">
                  <c:v>43362</c:v>
                </c:pt>
                <c:pt idx="5176">
                  <c:v>43363</c:v>
                </c:pt>
                <c:pt idx="5177">
                  <c:v>43364</c:v>
                </c:pt>
                <c:pt idx="5178">
                  <c:v>43365</c:v>
                </c:pt>
                <c:pt idx="5179">
                  <c:v>43366</c:v>
                </c:pt>
                <c:pt idx="5180">
                  <c:v>43367</c:v>
                </c:pt>
                <c:pt idx="5181">
                  <c:v>43368</c:v>
                </c:pt>
                <c:pt idx="5182">
                  <c:v>43369</c:v>
                </c:pt>
                <c:pt idx="5183">
                  <c:v>43370</c:v>
                </c:pt>
                <c:pt idx="5184">
                  <c:v>43371</c:v>
                </c:pt>
                <c:pt idx="5185">
                  <c:v>43372</c:v>
                </c:pt>
                <c:pt idx="5186">
                  <c:v>43373</c:v>
                </c:pt>
                <c:pt idx="5187">
                  <c:v>43374</c:v>
                </c:pt>
                <c:pt idx="5188">
                  <c:v>43375</c:v>
                </c:pt>
                <c:pt idx="5189">
                  <c:v>43376</c:v>
                </c:pt>
                <c:pt idx="5190">
                  <c:v>43377</c:v>
                </c:pt>
                <c:pt idx="5191">
                  <c:v>43378</c:v>
                </c:pt>
                <c:pt idx="5192">
                  <c:v>43379</c:v>
                </c:pt>
                <c:pt idx="5193">
                  <c:v>43380</c:v>
                </c:pt>
                <c:pt idx="5194">
                  <c:v>43381</c:v>
                </c:pt>
                <c:pt idx="5195">
                  <c:v>43382</c:v>
                </c:pt>
                <c:pt idx="5196">
                  <c:v>43383</c:v>
                </c:pt>
                <c:pt idx="5197">
                  <c:v>43384</c:v>
                </c:pt>
                <c:pt idx="5198">
                  <c:v>43385</c:v>
                </c:pt>
                <c:pt idx="5199">
                  <c:v>43386</c:v>
                </c:pt>
                <c:pt idx="5200">
                  <c:v>43387</c:v>
                </c:pt>
                <c:pt idx="5201">
                  <c:v>43388</c:v>
                </c:pt>
                <c:pt idx="5202">
                  <c:v>43389</c:v>
                </c:pt>
                <c:pt idx="5203">
                  <c:v>43390</c:v>
                </c:pt>
                <c:pt idx="5204">
                  <c:v>43391</c:v>
                </c:pt>
                <c:pt idx="5205">
                  <c:v>43392</c:v>
                </c:pt>
                <c:pt idx="5206">
                  <c:v>43393</c:v>
                </c:pt>
                <c:pt idx="5207">
                  <c:v>43394</c:v>
                </c:pt>
                <c:pt idx="5208">
                  <c:v>43395</c:v>
                </c:pt>
                <c:pt idx="5209">
                  <c:v>43396</c:v>
                </c:pt>
                <c:pt idx="5210">
                  <c:v>43397</c:v>
                </c:pt>
                <c:pt idx="5211">
                  <c:v>43398</c:v>
                </c:pt>
                <c:pt idx="5212">
                  <c:v>43399</c:v>
                </c:pt>
                <c:pt idx="5213">
                  <c:v>43400</c:v>
                </c:pt>
                <c:pt idx="5214">
                  <c:v>43401</c:v>
                </c:pt>
                <c:pt idx="5215">
                  <c:v>43402</c:v>
                </c:pt>
                <c:pt idx="5216">
                  <c:v>43403</c:v>
                </c:pt>
                <c:pt idx="5217">
                  <c:v>43404</c:v>
                </c:pt>
                <c:pt idx="5218">
                  <c:v>43405</c:v>
                </c:pt>
                <c:pt idx="5219">
                  <c:v>43406</c:v>
                </c:pt>
                <c:pt idx="5220">
                  <c:v>43407</c:v>
                </c:pt>
                <c:pt idx="5221">
                  <c:v>43408</c:v>
                </c:pt>
                <c:pt idx="5222">
                  <c:v>43409</c:v>
                </c:pt>
                <c:pt idx="5223">
                  <c:v>43410</c:v>
                </c:pt>
                <c:pt idx="5224">
                  <c:v>43411</c:v>
                </c:pt>
                <c:pt idx="5225">
                  <c:v>43412</c:v>
                </c:pt>
                <c:pt idx="5226">
                  <c:v>43413</c:v>
                </c:pt>
                <c:pt idx="5227">
                  <c:v>43414</c:v>
                </c:pt>
                <c:pt idx="5228">
                  <c:v>43415</c:v>
                </c:pt>
                <c:pt idx="5229">
                  <c:v>43416</c:v>
                </c:pt>
                <c:pt idx="5230">
                  <c:v>43417</c:v>
                </c:pt>
                <c:pt idx="5231">
                  <c:v>43418</c:v>
                </c:pt>
                <c:pt idx="5232">
                  <c:v>43419</c:v>
                </c:pt>
                <c:pt idx="5233">
                  <c:v>43420</c:v>
                </c:pt>
                <c:pt idx="5234">
                  <c:v>43421</c:v>
                </c:pt>
                <c:pt idx="5235">
                  <c:v>43422</c:v>
                </c:pt>
                <c:pt idx="5236">
                  <c:v>43423</c:v>
                </c:pt>
                <c:pt idx="5237">
                  <c:v>43424</c:v>
                </c:pt>
                <c:pt idx="5238">
                  <c:v>43425</c:v>
                </c:pt>
                <c:pt idx="5239">
                  <c:v>43426</c:v>
                </c:pt>
                <c:pt idx="5240">
                  <c:v>43427</c:v>
                </c:pt>
                <c:pt idx="5241">
                  <c:v>43428</c:v>
                </c:pt>
                <c:pt idx="5242">
                  <c:v>43429</c:v>
                </c:pt>
                <c:pt idx="5243">
                  <c:v>43430</c:v>
                </c:pt>
                <c:pt idx="5244">
                  <c:v>43431</c:v>
                </c:pt>
                <c:pt idx="5245">
                  <c:v>43432</c:v>
                </c:pt>
                <c:pt idx="5246">
                  <c:v>43433</c:v>
                </c:pt>
                <c:pt idx="5247">
                  <c:v>43434</c:v>
                </c:pt>
                <c:pt idx="5248">
                  <c:v>43435</c:v>
                </c:pt>
                <c:pt idx="5249">
                  <c:v>43436</c:v>
                </c:pt>
                <c:pt idx="5250">
                  <c:v>43437</c:v>
                </c:pt>
                <c:pt idx="5251">
                  <c:v>43438</c:v>
                </c:pt>
                <c:pt idx="5252">
                  <c:v>43439</c:v>
                </c:pt>
                <c:pt idx="5253">
                  <c:v>43440</c:v>
                </c:pt>
                <c:pt idx="5254">
                  <c:v>43441</c:v>
                </c:pt>
                <c:pt idx="5255">
                  <c:v>43442</c:v>
                </c:pt>
                <c:pt idx="5256">
                  <c:v>43443</c:v>
                </c:pt>
                <c:pt idx="5257">
                  <c:v>43444</c:v>
                </c:pt>
                <c:pt idx="5258">
                  <c:v>43445</c:v>
                </c:pt>
                <c:pt idx="5259">
                  <c:v>43446</c:v>
                </c:pt>
                <c:pt idx="5260">
                  <c:v>43447</c:v>
                </c:pt>
                <c:pt idx="5261">
                  <c:v>43448</c:v>
                </c:pt>
                <c:pt idx="5262">
                  <c:v>43449</c:v>
                </c:pt>
                <c:pt idx="5263">
                  <c:v>43450</c:v>
                </c:pt>
                <c:pt idx="5264">
                  <c:v>43451</c:v>
                </c:pt>
                <c:pt idx="5265">
                  <c:v>43452</c:v>
                </c:pt>
                <c:pt idx="5266">
                  <c:v>43453</c:v>
                </c:pt>
                <c:pt idx="5267">
                  <c:v>43454</c:v>
                </c:pt>
                <c:pt idx="5268">
                  <c:v>43455</c:v>
                </c:pt>
                <c:pt idx="5269">
                  <c:v>43456</c:v>
                </c:pt>
                <c:pt idx="5270">
                  <c:v>43457</c:v>
                </c:pt>
                <c:pt idx="5271">
                  <c:v>43458</c:v>
                </c:pt>
                <c:pt idx="5272">
                  <c:v>43459</c:v>
                </c:pt>
                <c:pt idx="5273">
                  <c:v>43460</c:v>
                </c:pt>
                <c:pt idx="5274">
                  <c:v>43461</c:v>
                </c:pt>
                <c:pt idx="5275">
                  <c:v>43462</c:v>
                </c:pt>
                <c:pt idx="5276">
                  <c:v>43463</c:v>
                </c:pt>
                <c:pt idx="5277">
                  <c:v>43464</c:v>
                </c:pt>
                <c:pt idx="5278">
                  <c:v>43465</c:v>
                </c:pt>
                <c:pt idx="5279">
                  <c:v>43466</c:v>
                </c:pt>
                <c:pt idx="5280">
                  <c:v>43467</c:v>
                </c:pt>
                <c:pt idx="5281">
                  <c:v>43468</c:v>
                </c:pt>
                <c:pt idx="5282">
                  <c:v>43469</c:v>
                </c:pt>
                <c:pt idx="5283">
                  <c:v>43470</c:v>
                </c:pt>
                <c:pt idx="5284">
                  <c:v>43471</c:v>
                </c:pt>
                <c:pt idx="5285">
                  <c:v>43472</c:v>
                </c:pt>
                <c:pt idx="5286">
                  <c:v>43473</c:v>
                </c:pt>
                <c:pt idx="5287">
                  <c:v>43474</c:v>
                </c:pt>
                <c:pt idx="5288">
                  <c:v>43475</c:v>
                </c:pt>
                <c:pt idx="5289">
                  <c:v>43476</c:v>
                </c:pt>
                <c:pt idx="5290">
                  <c:v>43477</c:v>
                </c:pt>
                <c:pt idx="5291">
                  <c:v>43478</c:v>
                </c:pt>
                <c:pt idx="5292">
                  <c:v>43479</c:v>
                </c:pt>
                <c:pt idx="5293">
                  <c:v>43480</c:v>
                </c:pt>
                <c:pt idx="5294">
                  <c:v>43481</c:v>
                </c:pt>
                <c:pt idx="5295">
                  <c:v>43482</c:v>
                </c:pt>
                <c:pt idx="5296">
                  <c:v>43483</c:v>
                </c:pt>
                <c:pt idx="5297">
                  <c:v>43484</c:v>
                </c:pt>
                <c:pt idx="5298">
                  <c:v>43485</c:v>
                </c:pt>
                <c:pt idx="5299">
                  <c:v>43486</c:v>
                </c:pt>
                <c:pt idx="5300">
                  <c:v>43487</c:v>
                </c:pt>
                <c:pt idx="5301">
                  <c:v>43488</c:v>
                </c:pt>
                <c:pt idx="5302">
                  <c:v>43489</c:v>
                </c:pt>
                <c:pt idx="5303">
                  <c:v>43490</c:v>
                </c:pt>
                <c:pt idx="5304">
                  <c:v>43491</c:v>
                </c:pt>
                <c:pt idx="5305">
                  <c:v>43492</c:v>
                </c:pt>
                <c:pt idx="5306">
                  <c:v>43493</c:v>
                </c:pt>
                <c:pt idx="5307">
                  <c:v>43494</c:v>
                </c:pt>
                <c:pt idx="5308">
                  <c:v>43495</c:v>
                </c:pt>
                <c:pt idx="5309">
                  <c:v>43496</c:v>
                </c:pt>
                <c:pt idx="5310">
                  <c:v>43497</c:v>
                </c:pt>
                <c:pt idx="5311">
                  <c:v>43498</c:v>
                </c:pt>
                <c:pt idx="5312">
                  <c:v>43499</c:v>
                </c:pt>
                <c:pt idx="5313">
                  <c:v>43500</c:v>
                </c:pt>
                <c:pt idx="5314">
                  <c:v>43501</c:v>
                </c:pt>
                <c:pt idx="5315">
                  <c:v>43502</c:v>
                </c:pt>
                <c:pt idx="5316">
                  <c:v>43503</c:v>
                </c:pt>
                <c:pt idx="5317">
                  <c:v>43504</c:v>
                </c:pt>
                <c:pt idx="5318">
                  <c:v>43505</c:v>
                </c:pt>
                <c:pt idx="5319">
                  <c:v>43506</c:v>
                </c:pt>
                <c:pt idx="5320">
                  <c:v>43507</c:v>
                </c:pt>
                <c:pt idx="5321">
                  <c:v>43508</c:v>
                </c:pt>
                <c:pt idx="5322">
                  <c:v>43509</c:v>
                </c:pt>
                <c:pt idx="5323">
                  <c:v>43510</c:v>
                </c:pt>
                <c:pt idx="5324">
                  <c:v>43511</c:v>
                </c:pt>
                <c:pt idx="5325">
                  <c:v>43512</c:v>
                </c:pt>
                <c:pt idx="5326">
                  <c:v>43513</c:v>
                </c:pt>
                <c:pt idx="5327">
                  <c:v>43514</c:v>
                </c:pt>
                <c:pt idx="5328">
                  <c:v>43515</c:v>
                </c:pt>
                <c:pt idx="5329">
                  <c:v>43516</c:v>
                </c:pt>
                <c:pt idx="5330">
                  <c:v>43517</c:v>
                </c:pt>
                <c:pt idx="5331">
                  <c:v>43518</c:v>
                </c:pt>
                <c:pt idx="5332">
                  <c:v>43519</c:v>
                </c:pt>
                <c:pt idx="5333">
                  <c:v>43520</c:v>
                </c:pt>
                <c:pt idx="5334">
                  <c:v>43521</c:v>
                </c:pt>
                <c:pt idx="5335">
                  <c:v>43522</c:v>
                </c:pt>
                <c:pt idx="5336">
                  <c:v>43523</c:v>
                </c:pt>
                <c:pt idx="5337">
                  <c:v>43524</c:v>
                </c:pt>
                <c:pt idx="5338">
                  <c:v>43525</c:v>
                </c:pt>
                <c:pt idx="5339">
                  <c:v>43526</c:v>
                </c:pt>
                <c:pt idx="5340">
                  <c:v>43527</c:v>
                </c:pt>
                <c:pt idx="5341">
                  <c:v>43528</c:v>
                </c:pt>
                <c:pt idx="5342">
                  <c:v>43529</c:v>
                </c:pt>
                <c:pt idx="5343">
                  <c:v>43530</c:v>
                </c:pt>
                <c:pt idx="5344">
                  <c:v>43531</c:v>
                </c:pt>
                <c:pt idx="5345">
                  <c:v>43532</c:v>
                </c:pt>
                <c:pt idx="5346">
                  <c:v>43533</c:v>
                </c:pt>
                <c:pt idx="5347">
                  <c:v>43534</c:v>
                </c:pt>
                <c:pt idx="5348">
                  <c:v>43535</c:v>
                </c:pt>
                <c:pt idx="5349">
                  <c:v>43536</c:v>
                </c:pt>
                <c:pt idx="5350">
                  <c:v>43537</c:v>
                </c:pt>
                <c:pt idx="5351">
                  <c:v>43538</c:v>
                </c:pt>
                <c:pt idx="5352">
                  <c:v>43539</c:v>
                </c:pt>
                <c:pt idx="5353">
                  <c:v>43540</c:v>
                </c:pt>
                <c:pt idx="5354">
                  <c:v>43541</c:v>
                </c:pt>
                <c:pt idx="5355">
                  <c:v>43542</c:v>
                </c:pt>
                <c:pt idx="5356">
                  <c:v>43543</c:v>
                </c:pt>
                <c:pt idx="5357">
                  <c:v>43544</c:v>
                </c:pt>
                <c:pt idx="5358">
                  <c:v>43545</c:v>
                </c:pt>
                <c:pt idx="5359">
                  <c:v>43546</c:v>
                </c:pt>
                <c:pt idx="5360">
                  <c:v>43547</c:v>
                </c:pt>
                <c:pt idx="5361">
                  <c:v>43548</c:v>
                </c:pt>
                <c:pt idx="5362">
                  <c:v>43549</c:v>
                </c:pt>
                <c:pt idx="5363">
                  <c:v>43550</c:v>
                </c:pt>
                <c:pt idx="5364">
                  <c:v>43551</c:v>
                </c:pt>
                <c:pt idx="5365">
                  <c:v>43552</c:v>
                </c:pt>
                <c:pt idx="5366">
                  <c:v>43553</c:v>
                </c:pt>
                <c:pt idx="5367">
                  <c:v>43554</c:v>
                </c:pt>
                <c:pt idx="5368">
                  <c:v>43555</c:v>
                </c:pt>
                <c:pt idx="5369">
                  <c:v>43556</c:v>
                </c:pt>
                <c:pt idx="5370">
                  <c:v>43557</c:v>
                </c:pt>
                <c:pt idx="5371">
                  <c:v>43558</c:v>
                </c:pt>
                <c:pt idx="5372">
                  <c:v>43559</c:v>
                </c:pt>
                <c:pt idx="5373">
                  <c:v>43560</c:v>
                </c:pt>
                <c:pt idx="5374">
                  <c:v>43561</c:v>
                </c:pt>
                <c:pt idx="5375">
                  <c:v>43562</c:v>
                </c:pt>
                <c:pt idx="5376">
                  <c:v>43563</c:v>
                </c:pt>
                <c:pt idx="5377">
                  <c:v>43564</c:v>
                </c:pt>
                <c:pt idx="5378">
                  <c:v>43565</c:v>
                </c:pt>
                <c:pt idx="5379">
                  <c:v>43566</c:v>
                </c:pt>
                <c:pt idx="5380">
                  <c:v>43567</c:v>
                </c:pt>
                <c:pt idx="5381">
                  <c:v>43568</c:v>
                </c:pt>
                <c:pt idx="5382">
                  <c:v>43569</c:v>
                </c:pt>
                <c:pt idx="5383">
                  <c:v>43570</c:v>
                </c:pt>
                <c:pt idx="5384">
                  <c:v>43571</c:v>
                </c:pt>
                <c:pt idx="5385">
                  <c:v>43572</c:v>
                </c:pt>
                <c:pt idx="5386">
                  <c:v>43573</c:v>
                </c:pt>
                <c:pt idx="5387">
                  <c:v>43574</c:v>
                </c:pt>
                <c:pt idx="5388">
                  <c:v>43575</c:v>
                </c:pt>
                <c:pt idx="5389">
                  <c:v>43576</c:v>
                </c:pt>
                <c:pt idx="5390">
                  <c:v>43577</c:v>
                </c:pt>
                <c:pt idx="5391">
                  <c:v>43578</c:v>
                </c:pt>
                <c:pt idx="5392">
                  <c:v>43579</c:v>
                </c:pt>
                <c:pt idx="5393">
                  <c:v>43580</c:v>
                </c:pt>
                <c:pt idx="5394">
                  <c:v>43581</c:v>
                </c:pt>
                <c:pt idx="5395">
                  <c:v>43582</c:v>
                </c:pt>
                <c:pt idx="5396">
                  <c:v>43583</c:v>
                </c:pt>
                <c:pt idx="5397">
                  <c:v>43584</c:v>
                </c:pt>
                <c:pt idx="5398">
                  <c:v>43585</c:v>
                </c:pt>
                <c:pt idx="5399">
                  <c:v>43586</c:v>
                </c:pt>
                <c:pt idx="5400">
                  <c:v>43587</c:v>
                </c:pt>
                <c:pt idx="5401">
                  <c:v>43588</c:v>
                </c:pt>
                <c:pt idx="5402">
                  <c:v>43589</c:v>
                </c:pt>
                <c:pt idx="5403">
                  <c:v>43590</c:v>
                </c:pt>
                <c:pt idx="5404">
                  <c:v>43591</c:v>
                </c:pt>
                <c:pt idx="5405">
                  <c:v>43592</c:v>
                </c:pt>
                <c:pt idx="5406">
                  <c:v>43593</c:v>
                </c:pt>
                <c:pt idx="5407">
                  <c:v>43594</c:v>
                </c:pt>
                <c:pt idx="5408">
                  <c:v>43595</c:v>
                </c:pt>
                <c:pt idx="5409">
                  <c:v>43596</c:v>
                </c:pt>
                <c:pt idx="5410">
                  <c:v>43597</c:v>
                </c:pt>
                <c:pt idx="5411">
                  <c:v>43598</c:v>
                </c:pt>
                <c:pt idx="5412">
                  <c:v>43599</c:v>
                </c:pt>
                <c:pt idx="5413">
                  <c:v>43600</c:v>
                </c:pt>
                <c:pt idx="5414">
                  <c:v>43601</c:v>
                </c:pt>
                <c:pt idx="5415">
                  <c:v>43602</c:v>
                </c:pt>
                <c:pt idx="5416">
                  <c:v>43603</c:v>
                </c:pt>
                <c:pt idx="5417">
                  <c:v>43604</c:v>
                </c:pt>
                <c:pt idx="5418">
                  <c:v>43605</c:v>
                </c:pt>
                <c:pt idx="5419">
                  <c:v>43606</c:v>
                </c:pt>
                <c:pt idx="5420">
                  <c:v>43607</c:v>
                </c:pt>
                <c:pt idx="5421">
                  <c:v>43608</c:v>
                </c:pt>
                <c:pt idx="5422">
                  <c:v>43609</c:v>
                </c:pt>
                <c:pt idx="5423">
                  <c:v>43610</c:v>
                </c:pt>
                <c:pt idx="5424">
                  <c:v>43611</c:v>
                </c:pt>
                <c:pt idx="5425">
                  <c:v>43612</c:v>
                </c:pt>
                <c:pt idx="5426">
                  <c:v>43613</c:v>
                </c:pt>
                <c:pt idx="5427">
                  <c:v>43614</c:v>
                </c:pt>
                <c:pt idx="5428">
                  <c:v>43615</c:v>
                </c:pt>
                <c:pt idx="5429">
                  <c:v>43616</c:v>
                </c:pt>
                <c:pt idx="5430">
                  <c:v>43617</c:v>
                </c:pt>
                <c:pt idx="5431">
                  <c:v>43618</c:v>
                </c:pt>
                <c:pt idx="5432">
                  <c:v>43619</c:v>
                </c:pt>
                <c:pt idx="5433">
                  <c:v>43620</c:v>
                </c:pt>
                <c:pt idx="5434">
                  <c:v>43621</c:v>
                </c:pt>
                <c:pt idx="5435">
                  <c:v>43622</c:v>
                </c:pt>
                <c:pt idx="5436">
                  <c:v>43623</c:v>
                </c:pt>
                <c:pt idx="5437">
                  <c:v>43624</c:v>
                </c:pt>
                <c:pt idx="5438">
                  <c:v>43625</c:v>
                </c:pt>
                <c:pt idx="5439">
                  <c:v>43626</c:v>
                </c:pt>
                <c:pt idx="5440">
                  <c:v>43627</c:v>
                </c:pt>
                <c:pt idx="5441">
                  <c:v>43628</c:v>
                </c:pt>
                <c:pt idx="5442">
                  <c:v>43629</c:v>
                </c:pt>
                <c:pt idx="5443">
                  <c:v>43630</c:v>
                </c:pt>
                <c:pt idx="5444">
                  <c:v>43631</c:v>
                </c:pt>
                <c:pt idx="5445">
                  <c:v>43632</c:v>
                </c:pt>
                <c:pt idx="5446">
                  <c:v>43633</c:v>
                </c:pt>
                <c:pt idx="5447">
                  <c:v>43634</c:v>
                </c:pt>
                <c:pt idx="5448">
                  <c:v>43635</c:v>
                </c:pt>
                <c:pt idx="5449">
                  <c:v>43636</c:v>
                </c:pt>
                <c:pt idx="5450">
                  <c:v>43637</c:v>
                </c:pt>
                <c:pt idx="5451">
                  <c:v>43638</c:v>
                </c:pt>
                <c:pt idx="5452">
                  <c:v>43639</c:v>
                </c:pt>
                <c:pt idx="5453">
                  <c:v>43640</c:v>
                </c:pt>
                <c:pt idx="5454">
                  <c:v>43641</c:v>
                </c:pt>
                <c:pt idx="5455">
                  <c:v>43642</c:v>
                </c:pt>
                <c:pt idx="5456">
                  <c:v>43643</c:v>
                </c:pt>
                <c:pt idx="5457">
                  <c:v>43644</c:v>
                </c:pt>
                <c:pt idx="5458">
                  <c:v>43645</c:v>
                </c:pt>
                <c:pt idx="5459">
                  <c:v>43646</c:v>
                </c:pt>
                <c:pt idx="5460">
                  <c:v>43647</c:v>
                </c:pt>
                <c:pt idx="5461">
                  <c:v>43648</c:v>
                </c:pt>
                <c:pt idx="5462">
                  <c:v>43649</c:v>
                </c:pt>
                <c:pt idx="5463">
                  <c:v>43650</c:v>
                </c:pt>
                <c:pt idx="5464">
                  <c:v>43651</c:v>
                </c:pt>
                <c:pt idx="5465">
                  <c:v>43652</c:v>
                </c:pt>
                <c:pt idx="5466">
                  <c:v>43653</c:v>
                </c:pt>
                <c:pt idx="5467">
                  <c:v>43654</c:v>
                </c:pt>
                <c:pt idx="5468">
                  <c:v>43655</c:v>
                </c:pt>
                <c:pt idx="5469">
                  <c:v>43656</c:v>
                </c:pt>
                <c:pt idx="5470">
                  <c:v>43657</c:v>
                </c:pt>
                <c:pt idx="5471">
                  <c:v>43658</c:v>
                </c:pt>
                <c:pt idx="5472">
                  <c:v>43659</c:v>
                </c:pt>
                <c:pt idx="5473">
                  <c:v>43660</c:v>
                </c:pt>
                <c:pt idx="5474">
                  <c:v>43661</c:v>
                </c:pt>
                <c:pt idx="5475">
                  <c:v>43662</c:v>
                </c:pt>
                <c:pt idx="5476">
                  <c:v>43663</c:v>
                </c:pt>
                <c:pt idx="5477">
                  <c:v>43664</c:v>
                </c:pt>
                <c:pt idx="5478">
                  <c:v>43665</c:v>
                </c:pt>
                <c:pt idx="5479">
                  <c:v>43666</c:v>
                </c:pt>
                <c:pt idx="5480">
                  <c:v>43667</c:v>
                </c:pt>
                <c:pt idx="5481">
                  <c:v>43668</c:v>
                </c:pt>
                <c:pt idx="5482">
                  <c:v>43669</c:v>
                </c:pt>
                <c:pt idx="5483">
                  <c:v>43670</c:v>
                </c:pt>
                <c:pt idx="5484">
                  <c:v>43671</c:v>
                </c:pt>
                <c:pt idx="5485">
                  <c:v>43672</c:v>
                </c:pt>
                <c:pt idx="5486">
                  <c:v>43673</c:v>
                </c:pt>
                <c:pt idx="5487">
                  <c:v>43674</c:v>
                </c:pt>
                <c:pt idx="5488">
                  <c:v>43675</c:v>
                </c:pt>
                <c:pt idx="5489">
                  <c:v>43676</c:v>
                </c:pt>
                <c:pt idx="5490">
                  <c:v>43677</c:v>
                </c:pt>
                <c:pt idx="5491">
                  <c:v>43678</c:v>
                </c:pt>
                <c:pt idx="5492">
                  <c:v>43679</c:v>
                </c:pt>
                <c:pt idx="5493">
                  <c:v>43680</c:v>
                </c:pt>
                <c:pt idx="5494">
                  <c:v>43681</c:v>
                </c:pt>
                <c:pt idx="5495">
                  <c:v>43682</c:v>
                </c:pt>
                <c:pt idx="5496">
                  <c:v>43683</c:v>
                </c:pt>
                <c:pt idx="5497">
                  <c:v>43684</c:v>
                </c:pt>
                <c:pt idx="5498">
                  <c:v>43685</c:v>
                </c:pt>
                <c:pt idx="5499">
                  <c:v>43686</c:v>
                </c:pt>
                <c:pt idx="5500">
                  <c:v>43687</c:v>
                </c:pt>
                <c:pt idx="5501">
                  <c:v>43688</c:v>
                </c:pt>
                <c:pt idx="5502">
                  <c:v>43689</c:v>
                </c:pt>
                <c:pt idx="5503">
                  <c:v>43690</c:v>
                </c:pt>
                <c:pt idx="5504">
                  <c:v>43691</c:v>
                </c:pt>
                <c:pt idx="5505">
                  <c:v>43692</c:v>
                </c:pt>
                <c:pt idx="5506">
                  <c:v>43693</c:v>
                </c:pt>
                <c:pt idx="5507">
                  <c:v>43694</c:v>
                </c:pt>
                <c:pt idx="5508">
                  <c:v>43695</c:v>
                </c:pt>
                <c:pt idx="5509">
                  <c:v>43696</c:v>
                </c:pt>
                <c:pt idx="5510">
                  <c:v>43697</c:v>
                </c:pt>
                <c:pt idx="5511">
                  <c:v>43698</c:v>
                </c:pt>
                <c:pt idx="5512">
                  <c:v>43699</c:v>
                </c:pt>
                <c:pt idx="5513">
                  <c:v>43700</c:v>
                </c:pt>
                <c:pt idx="5514">
                  <c:v>43701</c:v>
                </c:pt>
                <c:pt idx="5515">
                  <c:v>43702</c:v>
                </c:pt>
                <c:pt idx="5516">
                  <c:v>43703</c:v>
                </c:pt>
                <c:pt idx="5517">
                  <c:v>43704</c:v>
                </c:pt>
                <c:pt idx="5518">
                  <c:v>43705</c:v>
                </c:pt>
                <c:pt idx="5519">
                  <c:v>43706</c:v>
                </c:pt>
                <c:pt idx="5520">
                  <c:v>43707</c:v>
                </c:pt>
                <c:pt idx="5521">
                  <c:v>43708</c:v>
                </c:pt>
                <c:pt idx="5522">
                  <c:v>43709</c:v>
                </c:pt>
                <c:pt idx="5523">
                  <c:v>43710</c:v>
                </c:pt>
                <c:pt idx="5524">
                  <c:v>43711</c:v>
                </c:pt>
                <c:pt idx="5525">
                  <c:v>43712</c:v>
                </c:pt>
                <c:pt idx="5526">
                  <c:v>43713</c:v>
                </c:pt>
                <c:pt idx="5527">
                  <c:v>43714</c:v>
                </c:pt>
                <c:pt idx="5528">
                  <c:v>43715</c:v>
                </c:pt>
                <c:pt idx="5529">
                  <c:v>43716</c:v>
                </c:pt>
                <c:pt idx="5530">
                  <c:v>43717</c:v>
                </c:pt>
                <c:pt idx="5531">
                  <c:v>43718</c:v>
                </c:pt>
                <c:pt idx="5532">
                  <c:v>43719</c:v>
                </c:pt>
                <c:pt idx="5533">
                  <c:v>43720</c:v>
                </c:pt>
                <c:pt idx="5534">
                  <c:v>43721</c:v>
                </c:pt>
                <c:pt idx="5535">
                  <c:v>43722</c:v>
                </c:pt>
                <c:pt idx="5536">
                  <c:v>43723</c:v>
                </c:pt>
                <c:pt idx="5537">
                  <c:v>43724</c:v>
                </c:pt>
                <c:pt idx="5538">
                  <c:v>43725</c:v>
                </c:pt>
                <c:pt idx="5539">
                  <c:v>43726</c:v>
                </c:pt>
                <c:pt idx="5540">
                  <c:v>43727</c:v>
                </c:pt>
                <c:pt idx="5541">
                  <c:v>43728</c:v>
                </c:pt>
                <c:pt idx="5542">
                  <c:v>43729</c:v>
                </c:pt>
                <c:pt idx="5543">
                  <c:v>43730</c:v>
                </c:pt>
                <c:pt idx="5544">
                  <c:v>43731</c:v>
                </c:pt>
                <c:pt idx="5545">
                  <c:v>43732</c:v>
                </c:pt>
                <c:pt idx="5546">
                  <c:v>43733</c:v>
                </c:pt>
                <c:pt idx="5547">
                  <c:v>43734</c:v>
                </c:pt>
                <c:pt idx="5548">
                  <c:v>43735</c:v>
                </c:pt>
                <c:pt idx="5549">
                  <c:v>43736</c:v>
                </c:pt>
                <c:pt idx="5550">
                  <c:v>43737</c:v>
                </c:pt>
                <c:pt idx="5551">
                  <c:v>43738</c:v>
                </c:pt>
                <c:pt idx="5552">
                  <c:v>43739</c:v>
                </c:pt>
                <c:pt idx="5553">
                  <c:v>43740</c:v>
                </c:pt>
                <c:pt idx="5554">
                  <c:v>43741</c:v>
                </c:pt>
                <c:pt idx="5555">
                  <c:v>43742</c:v>
                </c:pt>
                <c:pt idx="5556">
                  <c:v>43743</c:v>
                </c:pt>
                <c:pt idx="5557">
                  <c:v>43744</c:v>
                </c:pt>
                <c:pt idx="5558">
                  <c:v>43745</c:v>
                </c:pt>
                <c:pt idx="5559">
                  <c:v>43746</c:v>
                </c:pt>
                <c:pt idx="5560">
                  <c:v>43747</c:v>
                </c:pt>
                <c:pt idx="5561">
                  <c:v>43748</c:v>
                </c:pt>
                <c:pt idx="5562">
                  <c:v>43749</c:v>
                </c:pt>
                <c:pt idx="5563">
                  <c:v>43750</c:v>
                </c:pt>
                <c:pt idx="5564">
                  <c:v>43751</c:v>
                </c:pt>
                <c:pt idx="5565">
                  <c:v>43752</c:v>
                </c:pt>
                <c:pt idx="5566">
                  <c:v>43753</c:v>
                </c:pt>
                <c:pt idx="5567">
                  <c:v>43754</c:v>
                </c:pt>
                <c:pt idx="5568">
                  <c:v>43755</c:v>
                </c:pt>
                <c:pt idx="5569">
                  <c:v>43756</c:v>
                </c:pt>
                <c:pt idx="5570">
                  <c:v>43757</c:v>
                </c:pt>
                <c:pt idx="5571">
                  <c:v>43758</c:v>
                </c:pt>
                <c:pt idx="5572">
                  <c:v>43759</c:v>
                </c:pt>
                <c:pt idx="5573">
                  <c:v>43760</c:v>
                </c:pt>
                <c:pt idx="5574">
                  <c:v>43761</c:v>
                </c:pt>
                <c:pt idx="5575">
                  <c:v>43762</c:v>
                </c:pt>
                <c:pt idx="5576">
                  <c:v>43763</c:v>
                </c:pt>
                <c:pt idx="5577">
                  <c:v>43764</c:v>
                </c:pt>
                <c:pt idx="5578">
                  <c:v>43765</c:v>
                </c:pt>
                <c:pt idx="5579">
                  <c:v>43766</c:v>
                </c:pt>
                <c:pt idx="5580">
                  <c:v>43767</c:v>
                </c:pt>
                <c:pt idx="5581">
                  <c:v>43768</c:v>
                </c:pt>
                <c:pt idx="5582">
                  <c:v>43769</c:v>
                </c:pt>
                <c:pt idx="5583">
                  <c:v>43770</c:v>
                </c:pt>
                <c:pt idx="5584">
                  <c:v>43771</c:v>
                </c:pt>
                <c:pt idx="5585">
                  <c:v>43772</c:v>
                </c:pt>
                <c:pt idx="5586">
                  <c:v>43773</c:v>
                </c:pt>
                <c:pt idx="5587">
                  <c:v>43774</c:v>
                </c:pt>
                <c:pt idx="5588">
                  <c:v>43775</c:v>
                </c:pt>
                <c:pt idx="5589">
                  <c:v>43776</c:v>
                </c:pt>
                <c:pt idx="5590">
                  <c:v>43777</c:v>
                </c:pt>
                <c:pt idx="5591">
                  <c:v>43778</c:v>
                </c:pt>
                <c:pt idx="5592">
                  <c:v>43779</c:v>
                </c:pt>
                <c:pt idx="5593">
                  <c:v>43780</c:v>
                </c:pt>
                <c:pt idx="5594">
                  <c:v>43781</c:v>
                </c:pt>
                <c:pt idx="5595">
                  <c:v>43782</c:v>
                </c:pt>
                <c:pt idx="5596">
                  <c:v>43783</c:v>
                </c:pt>
                <c:pt idx="5597">
                  <c:v>43784</c:v>
                </c:pt>
                <c:pt idx="5598">
                  <c:v>43785</c:v>
                </c:pt>
                <c:pt idx="5599">
                  <c:v>43786</c:v>
                </c:pt>
                <c:pt idx="5600">
                  <c:v>43787</c:v>
                </c:pt>
                <c:pt idx="5601">
                  <c:v>43788</c:v>
                </c:pt>
                <c:pt idx="5602">
                  <c:v>43789</c:v>
                </c:pt>
                <c:pt idx="5603">
                  <c:v>43790</c:v>
                </c:pt>
                <c:pt idx="5604">
                  <c:v>43791</c:v>
                </c:pt>
                <c:pt idx="5605">
                  <c:v>43792</c:v>
                </c:pt>
                <c:pt idx="5606">
                  <c:v>43793</c:v>
                </c:pt>
                <c:pt idx="5607">
                  <c:v>43794</c:v>
                </c:pt>
                <c:pt idx="5608">
                  <c:v>43795</c:v>
                </c:pt>
                <c:pt idx="5609">
                  <c:v>43796</c:v>
                </c:pt>
                <c:pt idx="5610">
                  <c:v>43797</c:v>
                </c:pt>
                <c:pt idx="5611">
                  <c:v>43798</c:v>
                </c:pt>
                <c:pt idx="5612">
                  <c:v>43799</c:v>
                </c:pt>
                <c:pt idx="5613">
                  <c:v>43800</c:v>
                </c:pt>
                <c:pt idx="5614">
                  <c:v>43801</c:v>
                </c:pt>
                <c:pt idx="5615">
                  <c:v>43802</c:v>
                </c:pt>
                <c:pt idx="5616">
                  <c:v>43803</c:v>
                </c:pt>
                <c:pt idx="5617">
                  <c:v>43804</c:v>
                </c:pt>
                <c:pt idx="5618">
                  <c:v>43805</c:v>
                </c:pt>
                <c:pt idx="5619">
                  <c:v>43806</c:v>
                </c:pt>
                <c:pt idx="5620">
                  <c:v>43807</c:v>
                </c:pt>
                <c:pt idx="5621">
                  <c:v>43808</c:v>
                </c:pt>
                <c:pt idx="5622">
                  <c:v>43809</c:v>
                </c:pt>
                <c:pt idx="5623">
                  <c:v>43810</c:v>
                </c:pt>
                <c:pt idx="5624">
                  <c:v>43811</c:v>
                </c:pt>
                <c:pt idx="5625">
                  <c:v>43812</c:v>
                </c:pt>
                <c:pt idx="5626">
                  <c:v>43813</c:v>
                </c:pt>
                <c:pt idx="5627">
                  <c:v>43814</c:v>
                </c:pt>
                <c:pt idx="5628">
                  <c:v>43815</c:v>
                </c:pt>
                <c:pt idx="5629">
                  <c:v>43816</c:v>
                </c:pt>
                <c:pt idx="5630">
                  <c:v>43817</c:v>
                </c:pt>
                <c:pt idx="5631">
                  <c:v>43818</c:v>
                </c:pt>
                <c:pt idx="5632">
                  <c:v>43819</c:v>
                </c:pt>
                <c:pt idx="5633">
                  <c:v>43820</c:v>
                </c:pt>
                <c:pt idx="5634">
                  <c:v>43821</c:v>
                </c:pt>
                <c:pt idx="5635">
                  <c:v>43822</c:v>
                </c:pt>
                <c:pt idx="5636">
                  <c:v>43823</c:v>
                </c:pt>
                <c:pt idx="5637">
                  <c:v>43824</c:v>
                </c:pt>
                <c:pt idx="5638">
                  <c:v>43825</c:v>
                </c:pt>
                <c:pt idx="5639">
                  <c:v>43826</c:v>
                </c:pt>
                <c:pt idx="5640">
                  <c:v>43827</c:v>
                </c:pt>
                <c:pt idx="5641">
                  <c:v>43828</c:v>
                </c:pt>
                <c:pt idx="5642">
                  <c:v>43829</c:v>
                </c:pt>
                <c:pt idx="5643">
                  <c:v>43830</c:v>
                </c:pt>
                <c:pt idx="5644">
                  <c:v>43831</c:v>
                </c:pt>
                <c:pt idx="5645">
                  <c:v>43832</c:v>
                </c:pt>
                <c:pt idx="5646">
                  <c:v>43833</c:v>
                </c:pt>
                <c:pt idx="5647">
                  <c:v>43834</c:v>
                </c:pt>
                <c:pt idx="5648">
                  <c:v>43835</c:v>
                </c:pt>
                <c:pt idx="5649">
                  <c:v>43836</c:v>
                </c:pt>
                <c:pt idx="5650">
                  <c:v>43837</c:v>
                </c:pt>
                <c:pt idx="5651">
                  <c:v>43838</c:v>
                </c:pt>
                <c:pt idx="5652">
                  <c:v>43839</c:v>
                </c:pt>
                <c:pt idx="5653">
                  <c:v>43840</c:v>
                </c:pt>
                <c:pt idx="5654">
                  <c:v>43841</c:v>
                </c:pt>
                <c:pt idx="5655">
                  <c:v>43842</c:v>
                </c:pt>
                <c:pt idx="5656">
                  <c:v>43843</c:v>
                </c:pt>
                <c:pt idx="5657">
                  <c:v>43844</c:v>
                </c:pt>
                <c:pt idx="5658">
                  <c:v>43845</c:v>
                </c:pt>
                <c:pt idx="5659">
                  <c:v>43846</c:v>
                </c:pt>
                <c:pt idx="5660">
                  <c:v>43847</c:v>
                </c:pt>
                <c:pt idx="5661">
                  <c:v>43848</c:v>
                </c:pt>
                <c:pt idx="5662">
                  <c:v>43849</c:v>
                </c:pt>
                <c:pt idx="5663">
                  <c:v>43850</c:v>
                </c:pt>
                <c:pt idx="5664">
                  <c:v>43851</c:v>
                </c:pt>
                <c:pt idx="5665">
                  <c:v>43852</c:v>
                </c:pt>
                <c:pt idx="5666">
                  <c:v>43853</c:v>
                </c:pt>
                <c:pt idx="5667">
                  <c:v>43854</c:v>
                </c:pt>
                <c:pt idx="5668">
                  <c:v>43855</c:v>
                </c:pt>
                <c:pt idx="5669">
                  <c:v>43856</c:v>
                </c:pt>
                <c:pt idx="5670">
                  <c:v>43857</c:v>
                </c:pt>
                <c:pt idx="5671">
                  <c:v>43858</c:v>
                </c:pt>
                <c:pt idx="5672">
                  <c:v>43859</c:v>
                </c:pt>
                <c:pt idx="5673">
                  <c:v>43860</c:v>
                </c:pt>
                <c:pt idx="5674">
                  <c:v>43861</c:v>
                </c:pt>
                <c:pt idx="5675">
                  <c:v>43862</c:v>
                </c:pt>
                <c:pt idx="5676">
                  <c:v>43863</c:v>
                </c:pt>
                <c:pt idx="5677">
                  <c:v>43864</c:v>
                </c:pt>
                <c:pt idx="5678">
                  <c:v>43865</c:v>
                </c:pt>
                <c:pt idx="5679">
                  <c:v>43866</c:v>
                </c:pt>
                <c:pt idx="5680">
                  <c:v>43867</c:v>
                </c:pt>
                <c:pt idx="5681">
                  <c:v>43868</c:v>
                </c:pt>
                <c:pt idx="5682">
                  <c:v>43869</c:v>
                </c:pt>
                <c:pt idx="5683">
                  <c:v>43870</c:v>
                </c:pt>
                <c:pt idx="5684">
                  <c:v>43871</c:v>
                </c:pt>
                <c:pt idx="5685">
                  <c:v>43872</c:v>
                </c:pt>
                <c:pt idx="5686">
                  <c:v>43873</c:v>
                </c:pt>
                <c:pt idx="5687">
                  <c:v>43874</c:v>
                </c:pt>
                <c:pt idx="5688">
                  <c:v>43875</c:v>
                </c:pt>
                <c:pt idx="5689">
                  <c:v>43876</c:v>
                </c:pt>
                <c:pt idx="5690">
                  <c:v>43877</c:v>
                </c:pt>
                <c:pt idx="5691">
                  <c:v>43878</c:v>
                </c:pt>
                <c:pt idx="5692">
                  <c:v>43879</c:v>
                </c:pt>
                <c:pt idx="5693">
                  <c:v>43880</c:v>
                </c:pt>
                <c:pt idx="5694">
                  <c:v>43881</c:v>
                </c:pt>
                <c:pt idx="5695">
                  <c:v>43882</c:v>
                </c:pt>
                <c:pt idx="5696">
                  <c:v>43883</c:v>
                </c:pt>
                <c:pt idx="5697">
                  <c:v>43884</c:v>
                </c:pt>
                <c:pt idx="5698">
                  <c:v>43885</c:v>
                </c:pt>
                <c:pt idx="5699">
                  <c:v>43886</c:v>
                </c:pt>
                <c:pt idx="5700">
                  <c:v>43887</c:v>
                </c:pt>
                <c:pt idx="5701">
                  <c:v>43888</c:v>
                </c:pt>
                <c:pt idx="5702">
                  <c:v>43889</c:v>
                </c:pt>
                <c:pt idx="5703">
                  <c:v>43890</c:v>
                </c:pt>
                <c:pt idx="5704">
                  <c:v>43891</c:v>
                </c:pt>
                <c:pt idx="5705">
                  <c:v>43892</c:v>
                </c:pt>
                <c:pt idx="5706">
                  <c:v>43893</c:v>
                </c:pt>
                <c:pt idx="5707">
                  <c:v>43894</c:v>
                </c:pt>
                <c:pt idx="5708">
                  <c:v>43895</c:v>
                </c:pt>
                <c:pt idx="5709">
                  <c:v>43896</c:v>
                </c:pt>
                <c:pt idx="5710">
                  <c:v>43897</c:v>
                </c:pt>
                <c:pt idx="5711">
                  <c:v>43898</c:v>
                </c:pt>
                <c:pt idx="5712">
                  <c:v>43899</c:v>
                </c:pt>
                <c:pt idx="5713">
                  <c:v>43900</c:v>
                </c:pt>
                <c:pt idx="5714">
                  <c:v>43901</c:v>
                </c:pt>
                <c:pt idx="5715">
                  <c:v>43902</c:v>
                </c:pt>
                <c:pt idx="5716">
                  <c:v>43903</c:v>
                </c:pt>
                <c:pt idx="5717">
                  <c:v>43904</c:v>
                </c:pt>
                <c:pt idx="5718">
                  <c:v>43905</c:v>
                </c:pt>
                <c:pt idx="5719">
                  <c:v>43906</c:v>
                </c:pt>
                <c:pt idx="5720">
                  <c:v>43907</c:v>
                </c:pt>
                <c:pt idx="5721">
                  <c:v>43908</c:v>
                </c:pt>
                <c:pt idx="5722">
                  <c:v>43909</c:v>
                </c:pt>
                <c:pt idx="5723">
                  <c:v>43910</c:v>
                </c:pt>
                <c:pt idx="5724">
                  <c:v>43911</c:v>
                </c:pt>
                <c:pt idx="5725">
                  <c:v>43912</c:v>
                </c:pt>
                <c:pt idx="5726">
                  <c:v>43913</c:v>
                </c:pt>
                <c:pt idx="5727">
                  <c:v>43914</c:v>
                </c:pt>
                <c:pt idx="5728">
                  <c:v>43915</c:v>
                </c:pt>
                <c:pt idx="5729">
                  <c:v>43916</c:v>
                </c:pt>
                <c:pt idx="5730">
                  <c:v>43917</c:v>
                </c:pt>
                <c:pt idx="5731">
                  <c:v>43918</c:v>
                </c:pt>
                <c:pt idx="5732">
                  <c:v>43919</c:v>
                </c:pt>
                <c:pt idx="5733">
                  <c:v>43920</c:v>
                </c:pt>
                <c:pt idx="5734">
                  <c:v>43921</c:v>
                </c:pt>
                <c:pt idx="5735">
                  <c:v>43922</c:v>
                </c:pt>
                <c:pt idx="5736">
                  <c:v>43923</c:v>
                </c:pt>
                <c:pt idx="5737">
                  <c:v>43924</c:v>
                </c:pt>
                <c:pt idx="5738">
                  <c:v>43925</c:v>
                </c:pt>
                <c:pt idx="5739">
                  <c:v>43926</c:v>
                </c:pt>
                <c:pt idx="5740">
                  <c:v>43927</c:v>
                </c:pt>
                <c:pt idx="5741">
                  <c:v>43928</c:v>
                </c:pt>
                <c:pt idx="5742">
                  <c:v>43929</c:v>
                </c:pt>
                <c:pt idx="5743">
                  <c:v>43930</c:v>
                </c:pt>
                <c:pt idx="5744">
                  <c:v>43931</c:v>
                </c:pt>
                <c:pt idx="5745">
                  <c:v>43932</c:v>
                </c:pt>
                <c:pt idx="5746">
                  <c:v>43933</c:v>
                </c:pt>
                <c:pt idx="5747">
                  <c:v>43934</c:v>
                </c:pt>
                <c:pt idx="5748">
                  <c:v>43935</c:v>
                </c:pt>
                <c:pt idx="5749">
                  <c:v>43936</c:v>
                </c:pt>
                <c:pt idx="5750">
                  <c:v>43937</c:v>
                </c:pt>
                <c:pt idx="5751">
                  <c:v>43938</c:v>
                </c:pt>
                <c:pt idx="5752">
                  <c:v>43939</c:v>
                </c:pt>
                <c:pt idx="5753">
                  <c:v>43940</c:v>
                </c:pt>
                <c:pt idx="5754">
                  <c:v>43941</c:v>
                </c:pt>
                <c:pt idx="5755">
                  <c:v>43942</c:v>
                </c:pt>
                <c:pt idx="5756">
                  <c:v>43943</c:v>
                </c:pt>
                <c:pt idx="5757">
                  <c:v>43944</c:v>
                </c:pt>
                <c:pt idx="5758">
                  <c:v>43945</c:v>
                </c:pt>
                <c:pt idx="5759">
                  <c:v>43946</c:v>
                </c:pt>
                <c:pt idx="5760">
                  <c:v>43947</c:v>
                </c:pt>
                <c:pt idx="5761">
                  <c:v>43948</c:v>
                </c:pt>
                <c:pt idx="5762">
                  <c:v>43949</c:v>
                </c:pt>
                <c:pt idx="5763">
                  <c:v>43950</c:v>
                </c:pt>
                <c:pt idx="5764">
                  <c:v>43951</c:v>
                </c:pt>
                <c:pt idx="5765">
                  <c:v>43952</c:v>
                </c:pt>
                <c:pt idx="5766">
                  <c:v>43953</c:v>
                </c:pt>
                <c:pt idx="5767">
                  <c:v>43954</c:v>
                </c:pt>
                <c:pt idx="5768">
                  <c:v>43955</c:v>
                </c:pt>
                <c:pt idx="5769">
                  <c:v>43956</c:v>
                </c:pt>
                <c:pt idx="5770">
                  <c:v>43957</c:v>
                </c:pt>
                <c:pt idx="5771">
                  <c:v>43958</c:v>
                </c:pt>
                <c:pt idx="5772">
                  <c:v>43959</c:v>
                </c:pt>
                <c:pt idx="5773">
                  <c:v>43960</c:v>
                </c:pt>
                <c:pt idx="5774">
                  <c:v>43961</c:v>
                </c:pt>
                <c:pt idx="5775">
                  <c:v>43962</c:v>
                </c:pt>
                <c:pt idx="5776">
                  <c:v>43963</c:v>
                </c:pt>
                <c:pt idx="5777">
                  <c:v>43964</c:v>
                </c:pt>
                <c:pt idx="5778">
                  <c:v>43965</c:v>
                </c:pt>
                <c:pt idx="5779">
                  <c:v>43966</c:v>
                </c:pt>
                <c:pt idx="5780">
                  <c:v>43967</c:v>
                </c:pt>
                <c:pt idx="5781">
                  <c:v>43968</c:v>
                </c:pt>
                <c:pt idx="5782">
                  <c:v>43969</c:v>
                </c:pt>
                <c:pt idx="5783">
                  <c:v>43970</c:v>
                </c:pt>
                <c:pt idx="5784">
                  <c:v>43971</c:v>
                </c:pt>
                <c:pt idx="5785">
                  <c:v>43972</c:v>
                </c:pt>
                <c:pt idx="5786">
                  <c:v>43973</c:v>
                </c:pt>
                <c:pt idx="5787">
                  <c:v>43974</c:v>
                </c:pt>
                <c:pt idx="5788">
                  <c:v>43975</c:v>
                </c:pt>
                <c:pt idx="5789">
                  <c:v>43976</c:v>
                </c:pt>
                <c:pt idx="5790">
                  <c:v>43977</c:v>
                </c:pt>
                <c:pt idx="5791">
                  <c:v>43978</c:v>
                </c:pt>
                <c:pt idx="5792">
                  <c:v>43979</c:v>
                </c:pt>
                <c:pt idx="5793">
                  <c:v>43980</c:v>
                </c:pt>
                <c:pt idx="5794">
                  <c:v>43981</c:v>
                </c:pt>
                <c:pt idx="5795">
                  <c:v>43982</c:v>
                </c:pt>
                <c:pt idx="5796">
                  <c:v>43983</c:v>
                </c:pt>
                <c:pt idx="5797">
                  <c:v>43984</c:v>
                </c:pt>
                <c:pt idx="5798">
                  <c:v>43985</c:v>
                </c:pt>
                <c:pt idx="5799">
                  <c:v>43986</c:v>
                </c:pt>
                <c:pt idx="5800">
                  <c:v>43987</c:v>
                </c:pt>
                <c:pt idx="5801">
                  <c:v>43988</c:v>
                </c:pt>
                <c:pt idx="5802">
                  <c:v>43989</c:v>
                </c:pt>
                <c:pt idx="5803">
                  <c:v>43990</c:v>
                </c:pt>
                <c:pt idx="5804">
                  <c:v>43991</c:v>
                </c:pt>
                <c:pt idx="5805">
                  <c:v>43992</c:v>
                </c:pt>
                <c:pt idx="5806">
                  <c:v>43993</c:v>
                </c:pt>
                <c:pt idx="5807">
                  <c:v>43994</c:v>
                </c:pt>
                <c:pt idx="5808">
                  <c:v>43995</c:v>
                </c:pt>
                <c:pt idx="5809">
                  <c:v>43996</c:v>
                </c:pt>
                <c:pt idx="5810">
                  <c:v>43997</c:v>
                </c:pt>
                <c:pt idx="5811">
                  <c:v>43998</c:v>
                </c:pt>
                <c:pt idx="5812">
                  <c:v>43999</c:v>
                </c:pt>
                <c:pt idx="5813">
                  <c:v>44000</c:v>
                </c:pt>
                <c:pt idx="5814">
                  <c:v>44001</c:v>
                </c:pt>
                <c:pt idx="5815">
                  <c:v>44002</c:v>
                </c:pt>
                <c:pt idx="5816">
                  <c:v>44003</c:v>
                </c:pt>
                <c:pt idx="5817">
                  <c:v>44004</c:v>
                </c:pt>
                <c:pt idx="5818">
                  <c:v>44005</c:v>
                </c:pt>
                <c:pt idx="5819">
                  <c:v>44006</c:v>
                </c:pt>
                <c:pt idx="5820">
                  <c:v>44007</c:v>
                </c:pt>
                <c:pt idx="5821">
                  <c:v>44008</c:v>
                </c:pt>
                <c:pt idx="5822">
                  <c:v>44009</c:v>
                </c:pt>
                <c:pt idx="5823">
                  <c:v>44010</c:v>
                </c:pt>
                <c:pt idx="5824">
                  <c:v>44011</c:v>
                </c:pt>
                <c:pt idx="5825">
                  <c:v>44012</c:v>
                </c:pt>
                <c:pt idx="5826">
                  <c:v>44013</c:v>
                </c:pt>
                <c:pt idx="5827">
                  <c:v>44014</c:v>
                </c:pt>
                <c:pt idx="5828">
                  <c:v>44015</c:v>
                </c:pt>
                <c:pt idx="5829">
                  <c:v>44016</c:v>
                </c:pt>
                <c:pt idx="5830">
                  <c:v>44017</c:v>
                </c:pt>
                <c:pt idx="5831">
                  <c:v>44018</c:v>
                </c:pt>
                <c:pt idx="5832">
                  <c:v>44019</c:v>
                </c:pt>
                <c:pt idx="5833">
                  <c:v>44020</c:v>
                </c:pt>
                <c:pt idx="5834">
                  <c:v>44021</c:v>
                </c:pt>
                <c:pt idx="5835">
                  <c:v>44022</c:v>
                </c:pt>
                <c:pt idx="5836">
                  <c:v>44023</c:v>
                </c:pt>
                <c:pt idx="5837">
                  <c:v>44024</c:v>
                </c:pt>
                <c:pt idx="5838">
                  <c:v>44025</c:v>
                </c:pt>
                <c:pt idx="5839">
                  <c:v>44026</c:v>
                </c:pt>
                <c:pt idx="5840">
                  <c:v>44027</c:v>
                </c:pt>
                <c:pt idx="5841">
                  <c:v>44028</c:v>
                </c:pt>
                <c:pt idx="5842">
                  <c:v>44029</c:v>
                </c:pt>
                <c:pt idx="5843">
                  <c:v>44030</c:v>
                </c:pt>
                <c:pt idx="5844">
                  <c:v>44031</c:v>
                </c:pt>
                <c:pt idx="5845">
                  <c:v>44032</c:v>
                </c:pt>
                <c:pt idx="5846">
                  <c:v>44033</c:v>
                </c:pt>
                <c:pt idx="5847">
                  <c:v>44034</c:v>
                </c:pt>
                <c:pt idx="5848">
                  <c:v>44035</c:v>
                </c:pt>
                <c:pt idx="5849">
                  <c:v>44036</c:v>
                </c:pt>
                <c:pt idx="5850">
                  <c:v>44037</c:v>
                </c:pt>
                <c:pt idx="5851">
                  <c:v>44038</c:v>
                </c:pt>
                <c:pt idx="5852">
                  <c:v>44039</c:v>
                </c:pt>
                <c:pt idx="5853">
                  <c:v>44040</c:v>
                </c:pt>
                <c:pt idx="5854">
                  <c:v>44041</c:v>
                </c:pt>
                <c:pt idx="5855">
                  <c:v>44042</c:v>
                </c:pt>
                <c:pt idx="5856">
                  <c:v>44043</c:v>
                </c:pt>
                <c:pt idx="5857">
                  <c:v>44044</c:v>
                </c:pt>
                <c:pt idx="5858">
                  <c:v>44045</c:v>
                </c:pt>
                <c:pt idx="5859">
                  <c:v>44046</c:v>
                </c:pt>
                <c:pt idx="5860">
                  <c:v>44047</c:v>
                </c:pt>
                <c:pt idx="5861">
                  <c:v>44048</c:v>
                </c:pt>
                <c:pt idx="5862">
                  <c:v>44049</c:v>
                </c:pt>
                <c:pt idx="5863">
                  <c:v>44050</c:v>
                </c:pt>
                <c:pt idx="5864">
                  <c:v>44051</c:v>
                </c:pt>
                <c:pt idx="5865">
                  <c:v>44052</c:v>
                </c:pt>
                <c:pt idx="5866">
                  <c:v>44053</c:v>
                </c:pt>
                <c:pt idx="5867">
                  <c:v>44054</c:v>
                </c:pt>
                <c:pt idx="5868">
                  <c:v>44055</c:v>
                </c:pt>
                <c:pt idx="5869">
                  <c:v>44056</c:v>
                </c:pt>
                <c:pt idx="5870">
                  <c:v>44057</c:v>
                </c:pt>
                <c:pt idx="5871">
                  <c:v>44058</c:v>
                </c:pt>
                <c:pt idx="5872">
                  <c:v>44059</c:v>
                </c:pt>
                <c:pt idx="5873">
                  <c:v>44060</c:v>
                </c:pt>
                <c:pt idx="5874">
                  <c:v>44061</c:v>
                </c:pt>
                <c:pt idx="5875">
                  <c:v>44062</c:v>
                </c:pt>
                <c:pt idx="5876">
                  <c:v>44063</c:v>
                </c:pt>
                <c:pt idx="5877">
                  <c:v>44064</c:v>
                </c:pt>
                <c:pt idx="5878">
                  <c:v>44065</c:v>
                </c:pt>
              </c:numCache>
            </c:numRef>
          </c:xVal>
          <c:yVal>
            <c:numRef>
              <c:f>'AvgMeanElements Raw Data'!$Q$4:$Q$8000</c:f>
              <c:numCache>
                <c:formatCode>General</c:formatCode>
                <c:ptCount val="7997"/>
                <c:pt idx="0">
                  <c:v>17.115524100999998</c:v>
                </c:pt>
                <c:pt idx="1">
                  <c:v>49.682244034</c:v>
                </c:pt>
                <c:pt idx="2">
                  <c:v>-75.154792979999996</c:v>
                </c:pt>
                <c:pt idx="3">
                  <c:v>-42.559710574999997</c:v>
                </c:pt>
                <c:pt idx="4">
                  <c:v>3.6591270800000002</c:v>
                </c:pt>
                <c:pt idx="5">
                  <c:v>48.584870481000003</c:v>
                </c:pt>
                <c:pt idx="6">
                  <c:v>79.146022599000005</c:v>
                </c:pt>
                <c:pt idx="7">
                  <c:v>-65.227430135000006</c:v>
                </c:pt>
                <c:pt idx="8">
                  <c:v>-60.373728798999998</c:v>
                </c:pt>
                <c:pt idx="9">
                  <c:v>-67.178798712000003</c:v>
                </c:pt>
                <c:pt idx="10">
                  <c:v>-77.526540929999996</c:v>
                </c:pt>
                <c:pt idx="11">
                  <c:v>66.546249680000003</c:v>
                </c:pt>
                <c:pt idx="12">
                  <c:v>29.138084016000001</c:v>
                </c:pt>
                <c:pt idx="13">
                  <c:v>1.3030854780000001</c:v>
                </c:pt>
                <c:pt idx="14">
                  <c:v>-36.099688512</c:v>
                </c:pt>
                <c:pt idx="15">
                  <c:v>-81.030907077999998</c:v>
                </c:pt>
                <c:pt idx="16">
                  <c:v>23.679161341</c:v>
                </c:pt>
                <c:pt idx="17">
                  <c:v>-50.522667415999997</c:v>
                </c:pt>
                <c:pt idx="18">
                  <c:v>39.512776713999997</c:v>
                </c:pt>
                <c:pt idx="19">
                  <c:v>-64.087722928000005</c:v>
                </c:pt>
                <c:pt idx="20">
                  <c:v>9.1603644620000004</c:v>
                </c:pt>
                <c:pt idx="21">
                  <c:v>64.133783170000001</c:v>
                </c:pt>
                <c:pt idx="22">
                  <c:v>-78.765485369999993</c:v>
                </c:pt>
                <c:pt idx="23">
                  <c:v>-47.626060827000003</c:v>
                </c:pt>
                <c:pt idx="24">
                  <c:v>-30.825590338000001</c:v>
                </c:pt>
                <c:pt idx="25">
                  <c:v>-30.449487459</c:v>
                </c:pt>
                <c:pt idx="26">
                  <c:v>-30.041501846999999</c:v>
                </c:pt>
                <c:pt idx="27">
                  <c:v>-29.638553872999999</c:v>
                </c:pt>
                <c:pt idx="28">
                  <c:v>-29.207264537</c:v>
                </c:pt>
                <c:pt idx="29">
                  <c:v>-28.782662845000001</c:v>
                </c:pt>
                <c:pt idx="30">
                  <c:v>-28.549597571</c:v>
                </c:pt>
                <c:pt idx="31">
                  <c:v>-28.081555308999999</c:v>
                </c:pt>
                <c:pt idx="32">
                  <c:v>-27.403924649</c:v>
                </c:pt>
                <c:pt idx="33">
                  <c:v>-26.903790332</c:v>
                </c:pt>
                <c:pt idx="34">
                  <c:v>-26.396382977999998</c:v>
                </c:pt>
                <c:pt idx="35">
                  <c:v>-25.862793563</c:v>
                </c:pt>
                <c:pt idx="36">
                  <c:v>-25.308453014000001</c:v>
                </c:pt>
                <c:pt idx="37">
                  <c:v>-24.736148457999999</c:v>
                </c:pt>
                <c:pt idx="38">
                  <c:v>-24.122978679999999</c:v>
                </c:pt>
                <c:pt idx="39">
                  <c:v>-23.497353661999998</c:v>
                </c:pt>
                <c:pt idx="40">
                  <c:v>-22.855932172999999</c:v>
                </c:pt>
                <c:pt idx="41">
                  <c:v>-22.204859133999999</c:v>
                </c:pt>
                <c:pt idx="42">
                  <c:v>-21.545974976</c:v>
                </c:pt>
                <c:pt idx="43">
                  <c:v>-20.88131946</c:v>
                </c:pt>
                <c:pt idx="44">
                  <c:v>-20.217259899999998</c:v>
                </c:pt>
                <c:pt idx="45">
                  <c:v>-19.541872903000002</c:v>
                </c:pt>
                <c:pt idx="46">
                  <c:v>-18.838795927</c:v>
                </c:pt>
                <c:pt idx="47">
                  <c:v>-18.117936881999999</c:v>
                </c:pt>
                <c:pt idx="48">
                  <c:v>-17.581831782999998</c:v>
                </c:pt>
                <c:pt idx="49">
                  <c:v>-16.631057272</c:v>
                </c:pt>
                <c:pt idx="50">
                  <c:v>-15.863834122</c:v>
                </c:pt>
                <c:pt idx="51">
                  <c:v>-15.093276744000001</c:v>
                </c:pt>
                <c:pt idx="52">
                  <c:v>-14.290848945</c:v>
                </c:pt>
                <c:pt idx="53">
                  <c:v>-13.467368209</c:v>
                </c:pt>
                <c:pt idx="54">
                  <c:v>-12.623870027000001</c:v>
                </c:pt>
                <c:pt idx="55">
                  <c:v>-12.646069224</c:v>
                </c:pt>
                <c:pt idx="56">
                  <c:v>-13.401379943</c:v>
                </c:pt>
                <c:pt idx="57">
                  <c:v>-14.243358865999999</c:v>
                </c:pt>
                <c:pt idx="58">
                  <c:v>-14.973563564000001</c:v>
                </c:pt>
                <c:pt idx="59">
                  <c:v>-15.783344077000001</c:v>
                </c:pt>
                <c:pt idx="60">
                  <c:v>-16.472731332999999</c:v>
                </c:pt>
                <c:pt idx="61">
                  <c:v>-17.234034334</c:v>
                </c:pt>
                <c:pt idx="62">
                  <c:v>-17.969944780999999</c:v>
                </c:pt>
                <c:pt idx="63">
                  <c:v>-18.581899077999999</c:v>
                </c:pt>
                <c:pt idx="64">
                  <c:v>-19.258562855000001</c:v>
                </c:pt>
                <c:pt idx="65">
                  <c:v>-19.824414338</c:v>
                </c:pt>
                <c:pt idx="66">
                  <c:v>-20.451650060999999</c:v>
                </c:pt>
                <c:pt idx="67">
                  <c:v>-20.972634751000001</c:v>
                </c:pt>
                <c:pt idx="68">
                  <c:v>-21.556011066</c:v>
                </c:pt>
                <c:pt idx="69">
                  <c:v>-21.977229368</c:v>
                </c:pt>
                <c:pt idx="70">
                  <c:v>-22.136656781999999</c:v>
                </c:pt>
                <c:pt idx="71">
                  <c:v>-22.346289647999999</c:v>
                </c:pt>
                <c:pt idx="72">
                  <c:v>-22.492860044</c:v>
                </c:pt>
                <c:pt idx="73">
                  <c:v>-22.685562364999999</c:v>
                </c:pt>
                <c:pt idx="74">
                  <c:v>-22.816745162</c:v>
                </c:pt>
                <c:pt idx="75">
                  <c:v>-22.988785977999999</c:v>
                </c:pt>
                <c:pt idx="76">
                  <c:v>-22.922527913</c:v>
                </c:pt>
                <c:pt idx="77">
                  <c:v>-22.792614688</c:v>
                </c:pt>
                <c:pt idx="78">
                  <c:v>-22.640912669999999</c:v>
                </c:pt>
                <c:pt idx="79">
                  <c:v>-22.427090857</c:v>
                </c:pt>
                <c:pt idx="80">
                  <c:v>-22.213028338000001</c:v>
                </c:pt>
                <c:pt idx="81">
                  <c:v>-21.951585594000001</c:v>
                </c:pt>
                <c:pt idx="82">
                  <c:v>-21.694782185000001</c:v>
                </c:pt>
                <c:pt idx="83">
                  <c:v>-21.396528182000001</c:v>
                </c:pt>
                <c:pt idx="84">
                  <c:v>-21.100668874</c:v>
                </c:pt>
                <c:pt idx="85">
                  <c:v>-20.791196379999999</c:v>
                </c:pt>
                <c:pt idx="86">
                  <c:v>-20.427943883000001</c:v>
                </c:pt>
                <c:pt idx="87">
                  <c:v>-20.070943888999999</c:v>
                </c:pt>
                <c:pt idx="88">
                  <c:v>-19.681190263000001</c:v>
                </c:pt>
                <c:pt idx="89">
                  <c:v>-19.288732765999999</c:v>
                </c:pt>
                <c:pt idx="90">
                  <c:v>-18.857403264999999</c:v>
                </c:pt>
                <c:pt idx="91">
                  <c:v>-18.417575279000001</c:v>
                </c:pt>
                <c:pt idx="92">
                  <c:v>-17.942993742999999</c:v>
                </c:pt>
                <c:pt idx="93">
                  <c:v>-17.461007033000001</c:v>
                </c:pt>
                <c:pt idx="94">
                  <c:v>-16.949866455999999</c:v>
                </c:pt>
                <c:pt idx="95">
                  <c:v>-16.231638646</c:v>
                </c:pt>
                <c:pt idx="96">
                  <c:v>-15.903043188</c:v>
                </c:pt>
                <c:pt idx="97">
                  <c:v>-15.52803041</c:v>
                </c:pt>
                <c:pt idx="98">
                  <c:v>-15.146379247</c:v>
                </c:pt>
                <c:pt idx="99">
                  <c:v>-14.940250432999999</c:v>
                </c:pt>
                <c:pt idx="100">
                  <c:v>-14.301389758999999</c:v>
                </c:pt>
                <c:pt idx="101">
                  <c:v>-13.835021958</c:v>
                </c:pt>
                <c:pt idx="102">
                  <c:v>-13.310955959999999</c:v>
                </c:pt>
                <c:pt idx="103">
                  <c:v>-12.768641151000001</c:v>
                </c:pt>
                <c:pt idx="104">
                  <c:v>-12.187026677</c:v>
                </c:pt>
                <c:pt idx="105">
                  <c:v>-11.572002768999999</c:v>
                </c:pt>
                <c:pt idx="106">
                  <c:v>-10.911013525</c:v>
                </c:pt>
                <c:pt idx="107">
                  <c:v>-10.201556797</c:v>
                </c:pt>
                <c:pt idx="108">
                  <c:v>-9.4552799200000006</c:v>
                </c:pt>
                <c:pt idx="109">
                  <c:v>-9.2394055920000007</c:v>
                </c:pt>
                <c:pt idx="110">
                  <c:v>-10.134280878</c:v>
                </c:pt>
                <c:pt idx="111">
                  <c:v>-10.895884686</c:v>
                </c:pt>
                <c:pt idx="112">
                  <c:v>-11.722192268000001</c:v>
                </c:pt>
                <c:pt idx="113">
                  <c:v>-12.435742017999999</c:v>
                </c:pt>
                <c:pt idx="114">
                  <c:v>-13.216465569</c:v>
                </c:pt>
                <c:pt idx="115">
                  <c:v>-13.796552632999999</c:v>
                </c:pt>
                <c:pt idx="116">
                  <c:v>-14.392809698000001</c:v>
                </c:pt>
                <c:pt idx="117">
                  <c:v>-14.887083089000001</c:v>
                </c:pt>
                <c:pt idx="118">
                  <c:v>-15.250820297000001</c:v>
                </c:pt>
                <c:pt idx="119">
                  <c:v>-15.671785604</c:v>
                </c:pt>
                <c:pt idx="120">
                  <c:v>-15.990075157</c:v>
                </c:pt>
                <c:pt idx="121">
                  <c:v>-16.344776127999999</c:v>
                </c:pt>
                <c:pt idx="122">
                  <c:v>-16.602851844</c:v>
                </c:pt>
                <c:pt idx="123">
                  <c:v>-16.896266314999998</c:v>
                </c:pt>
                <c:pt idx="124">
                  <c:v>-17.082156116</c:v>
                </c:pt>
                <c:pt idx="125">
                  <c:v>-17.318606253999999</c:v>
                </c:pt>
                <c:pt idx="126">
                  <c:v>-17.529880018</c:v>
                </c:pt>
                <c:pt idx="127">
                  <c:v>-17.652917751</c:v>
                </c:pt>
                <c:pt idx="128">
                  <c:v>-17.805958366999999</c:v>
                </c:pt>
                <c:pt idx="129">
                  <c:v>-17.888482965000001</c:v>
                </c:pt>
                <c:pt idx="130">
                  <c:v>-18.000353321999999</c:v>
                </c:pt>
                <c:pt idx="131">
                  <c:v>-18.041722597</c:v>
                </c:pt>
                <c:pt idx="132">
                  <c:v>-18.090685983</c:v>
                </c:pt>
                <c:pt idx="133">
                  <c:v>-18.102633819000001</c:v>
                </c:pt>
                <c:pt idx="134">
                  <c:v>-18.021664582</c:v>
                </c:pt>
                <c:pt idx="135">
                  <c:v>-17.936217746000001</c:v>
                </c:pt>
                <c:pt idx="136">
                  <c:v>-17.773556381999999</c:v>
                </c:pt>
                <c:pt idx="137">
                  <c:v>-17.602599096999999</c:v>
                </c:pt>
                <c:pt idx="138">
                  <c:v>-17.367529525999998</c:v>
                </c:pt>
                <c:pt idx="139">
                  <c:v>-17.131801000999999</c:v>
                </c:pt>
                <c:pt idx="140">
                  <c:v>-16.847869970000001</c:v>
                </c:pt>
                <c:pt idx="141">
                  <c:v>-16.574957986000001</c:v>
                </c:pt>
                <c:pt idx="142">
                  <c:v>-16.280634001999999</c:v>
                </c:pt>
                <c:pt idx="143">
                  <c:v>-15.941437688000001</c:v>
                </c:pt>
                <c:pt idx="144">
                  <c:v>-15.598551410000001</c:v>
                </c:pt>
                <c:pt idx="145">
                  <c:v>-15.608860773</c:v>
                </c:pt>
                <c:pt idx="146">
                  <c:v>-16.302934012000001</c:v>
                </c:pt>
                <c:pt idx="147">
                  <c:v>-16.895841245</c:v>
                </c:pt>
                <c:pt idx="148">
                  <c:v>-17.552807863000002</c:v>
                </c:pt>
                <c:pt idx="149">
                  <c:v>-18.177645297000002</c:v>
                </c:pt>
                <c:pt idx="150">
                  <c:v>-18.672735268</c:v>
                </c:pt>
                <c:pt idx="151">
                  <c:v>-19.219112783</c:v>
                </c:pt>
                <c:pt idx="152">
                  <c:v>-19.662815145</c:v>
                </c:pt>
                <c:pt idx="153">
                  <c:v>-20.165062855999999</c:v>
                </c:pt>
                <c:pt idx="154">
                  <c:v>-20.577179139999998</c:v>
                </c:pt>
                <c:pt idx="155">
                  <c:v>-21.048583322999999</c:v>
                </c:pt>
                <c:pt idx="156">
                  <c:v>-21.436316660999999</c:v>
                </c:pt>
                <c:pt idx="157">
                  <c:v>-21.896295507000001</c:v>
                </c:pt>
                <c:pt idx="158">
                  <c:v>-22.342940810999998</c:v>
                </c:pt>
                <c:pt idx="159">
                  <c:v>-22.697925178999999</c:v>
                </c:pt>
                <c:pt idx="160">
                  <c:v>-23.101108962000001</c:v>
                </c:pt>
                <c:pt idx="161">
                  <c:v>-23.415000630000002</c:v>
                </c:pt>
                <c:pt idx="162">
                  <c:v>-23.776907966</c:v>
                </c:pt>
                <c:pt idx="163">
                  <c:v>-24.047815983</c:v>
                </c:pt>
                <c:pt idx="164">
                  <c:v>-24.351084197999999</c:v>
                </c:pt>
                <c:pt idx="165">
                  <c:v>-24.632888271999999</c:v>
                </c:pt>
                <c:pt idx="166">
                  <c:v>-24.809776483</c:v>
                </c:pt>
                <c:pt idx="167">
                  <c:v>-25.021306789</c:v>
                </c:pt>
                <c:pt idx="168">
                  <c:v>-25.150657686999999</c:v>
                </c:pt>
                <c:pt idx="169">
                  <c:v>-25.321037184000001</c:v>
                </c:pt>
                <c:pt idx="170">
                  <c:v>-25.417528011000002</c:v>
                </c:pt>
                <c:pt idx="171">
                  <c:v>-25.547104589</c:v>
                </c:pt>
                <c:pt idx="172">
                  <c:v>-25.615141784999999</c:v>
                </c:pt>
                <c:pt idx="173">
                  <c:v>-25.726017408000001</c:v>
                </c:pt>
                <c:pt idx="174">
                  <c:v>-25.825651036</c:v>
                </c:pt>
                <c:pt idx="175">
                  <c:v>-25.859199037</c:v>
                </c:pt>
                <c:pt idx="176">
                  <c:v>-25.913795830000002</c:v>
                </c:pt>
                <c:pt idx="177">
                  <c:v>-25.898931069</c:v>
                </c:pt>
                <c:pt idx="178">
                  <c:v>-25.903308771999999</c:v>
                </c:pt>
                <c:pt idx="179">
                  <c:v>-25.843021354000001</c:v>
                </c:pt>
                <c:pt idx="180">
                  <c:v>-25.793610051000002</c:v>
                </c:pt>
                <c:pt idx="181">
                  <c:v>-25.718379005999999</c:v>
                </c:pt>
                <c:pt idx="182">
                  <c:v>-25.57957566</c:v>
                </c:pt>
                <c:pt idx="183">
                  <c:v>-25.467532317</c:v>
                </c:pt>
                <c:pt idx="184">
                  <c:v>-25.301583051000001</c:v>
                </c:pt>
                <c:pt idx="185">
                  <c:v>-25.148926879000001</c:v>
                </c:pt>
                <c:pt idx="186">
                  <c:v>-24.924822635000002</c:v>
                </c:pt>
                <c:pt idx="187">
                  <c:v>-24.69431831</c:v>
                </c:pt>
                <c:pt idx="188">
                  <c:v>-24.407362654</c:v>
                </c:pt>
                <c:pt idx="189">
                  <c:v>-24.124058039000001</c:v>
                </c:pt>
                <c:pt idx="190">
                  <c:v>-23.777823102999999</c:v>
                </c:pt>
                <c:pt idx="191">
                  <c:v>-23.374061401999999</c:v>
                </c:pt>
                <c:pt idx="192">
                  <c:v>-22.963816409</c:v>
                </c:pt>
                <c:pt idx="193">
                  <c:v>-22.512677234000002</c:v>
                </c:pt>
                <c:pt idx="194">
                  <c:v>-22.055830077</c:v>
                </c:pt>
                <c:pt idx="195">
                  <c:v>-21.572991872999999</c:v>
                </c:pt>
                <c:pt idx="196">
                  <c:v>-21.083090912999999</c:v>
                </c:pt>
                <c:pt idx="197">
                  <c:v>-20.584817860000001</c:v>
                </c:pt>
                <c:pt idx="198">
                  <c:v>-20.053209627000001</c:v>
                </c:pt>
                <c:pt idx="199">
                  <c:v>-19.525410824000001</c:v>
                </c:pt>
                <c:pt idx="200">
                  <c:v>-18.983581534999999</c:v>
                </c:pt>
                <c:pt idx="201">
                  <c:v>-18.447515860999999</c:v>
                </c:pt>
                <c:pt idx="202">
                  <c:v>-17.904583981999998</c:v>
                </c:pt>
                <c:pt idx="203">
                  <c:v>-17.363290347</c:v>
                </c:pt>
                <c:pt idx="204">
                  <c:v>-16.804904592</c:v>
                </c:pt>
                <c:pt idx="205">
                  <c:v>-16.235572106999999</c:v>
                </c:pt>
                <c:pt idx="206">
                  <c:v>-15.638630222</c:v>
                </c:pt>
                <c:pt idx="207">
                  <c:v>-15.576573893000001</c:v>
                </c:pt>
                <c:pt idx="208">
                  <c:v>-16.353286925999999</c:v>
                </c:pt>
                <c:pt idx="209">
                  <c:v>-17.002670273</c:v>
                </c:pt>
                <c:pt idx="210">
                  <c:v>-17.726409485000001</c:v>
                </c:pt>
                <c:pt idx="211">
                  <c:v>-18.342848932999999</c:v>
                </c:pt>
                <c:pt idx="212">
                  <c:v>-19.036828752000002</c:v>
                </c:pt>
                <c:pt idx="213">
                  <c:v>-19.723964200000001</c:v>
                </c:pt>
                <c:pt idx="214">
                  <c:v>-20.296059646</c:v>
                </c:pt>
                <c:pt idx="215">
                  <c:v>-20.944698807000002</c:v>
                </c:pt>
                <c:pt idx="216">
                  <c:v>-21.480510679000002</c:v>
                </c:pt>
                <c:pt idx="217">
                  <c:v>-22.071432204000001</c:v>
                </c:pt>
                <c:pt idx="218">
                  <c:v>-22.552445766000002</c:v>
                </c:pt>
                <c:pt idx="219">
                  <c:v>-23.086088323999999</c:v>
                </c:pt>
                <c:pt idx="220">
                  <c:v>-23.521351502000002</c:v>
                </c:pt>
                <c:pt idx="221">
                  <c:v>-24.008740736</c:v>
                </c:pt>
                <c:pt idx="222">
                  <c:v>-24.477112851000001</c:v>
                </c:pt>
                <c:pt idx="223">
                  <c:v>-24.842661748000001</c:v>
                </c:pt>
                <c:pt idx="224">
                  <c:v>-25.269280470999998</c:v>
                </c:pt>
                <c:pt idx="225">
                  <c:v>-25.606565439000001</c:v>
                </c:pt>
                <c:pt idx="226">
                  <c:v>-26.008360023000002</c:v>
                </c:pt>
                <c:pt idx="227">
                  <c:v>-26.337787079000002</c:v>
                </c:pt>
                <c:pt idx="228">
                  <c:v>-26.730893448</c:v>
                </c:pt>
                <c:pt idx="229">
                  <c:v>-27.131697755000001</c:v>
                </c:pt>
                <c:pt idx="230">
                  <c:v>-27.449311678000001</c:v>
                </c:pt>
                <c:pt idx="231">
                  <c:v>-27.834957362000001</c:v>
                </c:pt>
                <c:pt idx="232">
                  <c:v>-28.136528711</c:v>
                </c:pt>
                <c:pt idx="233">
                  <c:v>-28.485949765000001</c:v>
                </c:pt>
                <c:pt idx="234">
                  <c:v>-28.749301814999999</c:v>
                </c:pt>
                <c:pt idx="235">
                  <c:v>-29.040247122</c:v>
                </c:pt>
                <c:pt idx="236">
                  <c:v>-29.242606224999999</c:v>
                </c:pt>
                <c:pt idx="237">
                  <c:v>-29.473142865</c:v>
                </c:pt>
                <c:pt idx="238">
                  <c:v>-29.677971497000001</c:v>
                </c:pt>
                <c:pt idx="239">
                  <c:v>-29.801829399999999</c:v>
                </c:pt>
                <c:pt idx="240">
                  <c:v>-29.973941104000001</c:v>
                </c:pt>
                <c:pt idx="241">
                  <c:v>-30.073295218999998</c:v>
                </c:pt>
                <c:pt idx="242">
                  <c:v>-30.211859027999999</c:v>
                </c:pt>
                <c:pt idx="243">
                  <c:v>-30.286900267</c:v>
                </c:pt>
                <c:pt idx="244">
                  <c:v>-30.388914253999999</c:v>
                </c:pt>
                <c:pt idx="245">
                  <c:v>-30.476938871000002</c:v>
                </c:pt>
                <c:pt idx="246">
                  <c:v>-30.480969129999998</c:v>
                </c:pt>
                <c:pt idx="247">
                  <c:v>-30.514143935</c:v>
                </c:pt>
                <c:pt idx="248">
                  <c:v>-30.477395639000001</c:v>
                </c:pt>
                <c:pt idx="249">
                  <c:v>-30.465752383000002</c:v>
                </c:pt>
                <c:pt idx="250">
                  <c:v>-30.389417327</c:v>
                </c:pt>
                <c:pt idx="251">
                  <c:v>-30.326659502999998</c:v>
                </c:pt>
                <c:pt idx="252">
                  <c:v>-30.206104181000001</c:v>
                </c:pt>
                <c:pt idx="253">
                  <c:v>-30.098209543999999</c:v>
                </c:pt>
                <c:pt idx="254">
                  <c:v>-29.782384064999999</c:v>
                </c:pt>
                <c:pt idx="255">
                  <c:v>-29.633023973</c:v>
                </c:pt>
                <c:pt idx="256">
                  <c:v>-29.447831804</c:v>
                </c:pt>
                <c:pt idx="257">
                  <c:v>-29.296627808</c:v>
                </c:pt>
                <c:pt idx="258">
                  <c:v>-29.105679152</c:v>
                </c:pt>
                <c:pt idx="259">
                  <c:v>-28.934443547000001</c:v>
                </c:pt>
                <c:pt idx="260">
                  <c:v>-28.759967742000001</c:v>
                </c:pt>
                <c:pt idx="261">
                  <c:v>-28.516672388</c:v>
                </c:pt>
                <c:pt idx="262">
                  <c:v>-28.266820745</c:v>
                </c:pt>
                <c:pt idx="263">
                  <c:v>-27.957093781000001</c:v>
                </c:pt>
                <c:pt idx="264">
                  <c:v>-27.642501666000001</c:v>
                </c:pt>
                <c:pt idx="265">
                  <c:v>-27.284646152000001</c:v>
                </c:pt>
                <c:pt idx="266">
                  <c:v>-26.936595414999999</c:v>
                </c:pt>
                <c:pt idx="267">
                  <c:v>-26.555346196999999</c:v>
                </c:pt>
                <c:pt idx="268">
                  <c:v>-26.184112933000002</c:v>
                </c:pt>
                <c:pt idx="269">
                  <c:v>-25.797367731000001</c:v>
                </c:pt>
                <c:pt idx="270">
                  <c:v>-25.366872583999999</c:v>
                </c:pt>
                <c:pt idx="271">
                  <c:v>-24.937532304000001</c:v>
                </c:pt>
                <c:pt idx="272">
                  <c:v>-24.478552790999998</c:v>
                </c:pt>
                <c:pt idx="273">
                  <c:v>-24.023031278000001</c:v>
                </c:pt>
                <c:pt idx="274">
                  <c:v>-23.539348828000001</c:v>
                </c:pt>
                <c:pt idx="275">
                  <c:v>-23.04596939</c:v>
                </c:pt>
                <c:pt idx="276">
                  <c:v>-22.536331197999999</c:v>
                </c:pt>
                <c:pt idx="277">
                  <c:v>-21.979141429999999</c:v>
                </c:pt>
                <c:pt idx="278">
                  <c:v>-21.412950372000001</c:v>
                </c:pt>
                <c:pt idx="279">
                  <c:v>-20.816003712000001</c:v>
                </c:pt>
                <c:pt idx="280">
                  <c:v>-20.205583637</c:v>
                </c:pt>
                <c:pt idx="281">
                  <c:v>-19.582596380999998</c:v>
                </c:pt>
                <c:pt idx="282">
                  <c:v>-18.946269849</c:v>
                </c:pt>
                <c:pt idx="283">
                  <c:v>-18.306971744999998</c:v>
                </c:pt>
                <c:pt idx="284">
                  <c:v>-17.66909373</c:v>
                </c:pt>
                <c:pt idx="285">
                  <c:v>-17.026822524</c:v>
                </c:pt>
                <c:pt idx="286">
                  <c:v>-16.371600920999999</c:v>
                </c:pt>
                <c:pt idx="287">
                  <c:v>-15.706197649</c:v>
                </c:pt>
                <c:pt idx="288">
                  <c:v>-15.02088732</c:v>
                </c:pt>
                <c:pt idx="289">
                  <c:v>-14.303490004</c:v>
                </c:pt>
                <c:pt idx="290">
                  <c:v>-13.568632101</c:v>
                </c:pt>
                <c:pt idx="291">
                  <c:v>-13.333052095999999</c:v>
                </c:pt>
                <c:pt idx="292">
                  <c:v>-13.965269762</c:v>
                </c:pt>
                <c:pt idx="293">
                  <c:v>-14.480897928999999</c:v>
                </c:pt>
                <c:pt idx="294">
                  <c:v>-15.061270439999999</c:v>
                </c:pt>
                <c:pt idx="295">
                  <c:v>-15.528721468000001</c:v>
                </c:pt>
                <c:pt idx="296">
                  <c:v>-16.048629567999999</c:v>
                </c:pt>
                <c:pt idx="297">
                  <c:v>-16.474978740000001</c:v>
                </c:pt>
                <c:pt idx="298">
                  <c:v>-16.969240095</c:v>
                </c:pt>
                <c:pt idx="299">
                  <c:v>-17.373682376000001</c:v>
                </c:pt>
                <c:pt idx="300">
                  <c:v>-17.833948457000002</c:v>
                </c:pt>
                <c:pt idx="301">
                  <c:v>-18.275980834999999</c:v>
                </c:pt>
                <c:pt idx="302">
                  <c:v>-18.596240641000001</c:v>
                </c:pt>
                <c:pt idx="303">
                  <c:v>-18.936963622</c:v>
                </c:pt>
                <c:pt idx="304">
                  <c:v>-19.18524008</c:v>
                </c:pt>
                <c:pt idx="305">
                  <c:v>-19.475382295999999</c:v>
                </c:pt>
                <c:pt idx="306">
                  <c:v>-19.680887807000001</c:v>
                </c:pt>
                <c:pt idx="307">
                  <c:v>-19.926158503</c:v>
                </c:pt>
                <c:pt idx="308">
                  <c:v>-20.147028439</c:v>
                </c:pt>
                <c:pt idx="309">
                  <c:v>-20.281361083</c:v>
                </c:pt>
                <c:pt idx="310">
                  <c:v>-20.462798365000001</c:v>
                </c:pt>
                <c:pt idx="311">
                  <c:v>-20.579264622</c:v>
                </c:pt>
                <c:pt idx="312">
                  <c:v>-20.751559007000001</c:v>
                </c:pt>
                <c:pt idx="313">
                  <c:v>-20.873253000999998</c:v>
                </c:pt>
                <c:pt idx="314">
                  <c:v>-21.049330511000001</c:v>
                </c:pt>
                <c:pt idx="315">
                  <c:v>-21.158936925999999</c:v>
                </c:pt>
                <c:pt idx="316">
                  <c:v>-21.311350754999999</c:v>
                </c:pt>
                <c:pt idx="317">
                  <c:v>-21.430983184999999</c:v>
                </c:pt>
                <c:pt idx="318">
                  <c:v>-21.458169038000001</c:v>
                </c:pt>
                <c:pt idx="319">
                  <c:v>-21.511183105000001</c:v>
                </c:pt>
                <c:pt idx="320">
                  <c:v>-21.495700401000001</c:v>
                </c:pt>
                <c:pt idx="321">
                  <c:v>-21.511458688000001</c:v>
                </c:pt>
                <c:pt idx="322">
                  <c:v>-21.468659231</c:v>
                </c:pt>
                <c:pt idx="323">
                  <c:v>-21.454117254</c:v>
                </c:pt>
                <c:pt idx="324">
                  <c:v>-21.42922892</c:v>
                </c:pt>
                <c:pt idx="325">
                  <c:v>-21.339101339999999</c:v>
                </c:pt>
                <c:pt idx="326">
                  <c:v>-21.284143419999999</c:v>
                </c:pt>
                <c:pt idx="327">
                  <c:v>-21.185300015999999</c:v>
                </c:pt>
                <c:pt idx="328">
                  <c:v>-21.120179006000001</c:v>
                </c:pt>
                <c:pt idx="329">
                  <c:v>-21.007904502999999</c:v>
                </c:pt>
                <c:pt idx="330">
                  <c:v>-20.922858394999999</c:v>
                </c:pt>
                <c:pt idx="331">
                  <c:v>-20.774226233</c:v>
                </c:pt>
                <c:pt idx="332">
                  <c:v>-20.641913291000002</c:v>
                </c:pt>
                <c:pt idx="333">
                  <c:v>-20.493084681999999</c:v>
                </c:pt>
                <c:pt idx="334">
                  <c:v>-20.281167662000001</c:v>
                </c:pt>
                <c:pt idx="335">
                  <c:v>-20.079890732999999</c:v>
                </c:pt>
                <c:pt idx="336">
                  <c:v>-19.833558611000001</c:v>
                </c:pt>
                <c:pt idx="337">
                  <c:v>-19.602445767999999</c:v>
                </c:pt>
                <c:pt idx="338">
                  <c:v>-19.341807292999999</c:v>
                </c:pt>
                <c:pt idx="339">
                  <c:v>-19.100616785</c:v>
                </c:pt>
                <c:pt idx="340">
                  <c:v>-18.866784979999998</c:v>
                </c:pt>
                <c:pt idx="341">
                  <c:v>-18.592836430999998</c:v>
                </c:pt>
                <c:pt idx="342">
                  <c:v>-18.337783529999999</c:v>
                </c:pt>
                <c:pt idx="343">
                  <c:v>-18.057314073000001</c:v>
                </c:pt>
                <c:pt idx="344">
                  <c:v>-17.793464269000001</c:v>
                </c:pt>
                <c:pt idx="345">
                  <c:v>-17.488399437000002</c:v>
                </c:pt>
                <c:pt idx="346">
                  <c:v>-17.196240009</c:v>
                </c:pt>
                <c:pt idx="347">
                  <c:v>-16.867632797999999</c:v>
                </c:pt>
                <c:pt idx="348">
                  <c:v>-16.542555692000001</c:v>
                </c:pt>
                <c:pt idx="349">
                  <c:v>-16.202315309999999</c:v>
                </c:pt>
                <c:pt idx="350">
                  <c:v>-15.815093938</c:v>
                </c:pt>
                <c:pt idx="351">
                  <c:v>-15.437899445999999</c:v>
                </c:pt>
                <c:pt idx="352">
                  <c:v>-15.029971127</c:v>
                </c:pt>
                <c:pt idx="353">
                  <c:v>-14.631301281000001</c:v>
                </c:pt>
                <c:pt idx="354">
                  <c:v>-14.210189063</c:v>
                </c:pt>
                <c:pt idx="355">
                  <c:v>-13.795991082</c:v>
                </c:pt>
                <c:pt idx="356">
                  <c:v>-13.376382626</c:v>
                </c:pt>
                <c:pt idx="357">
                  <c:v>-12.922242135999999</c:v>
                </c:pt>
                <c:pt idx="358">
                  <c:v>-12.458484821000001</c:v>
                </c:pt>
                <c:pt idx="359">
                  <c:v>-11.954475125</c:v>
                </c:pt>
                <c:pt idx="360">
                  <c:v>-11.445518978000001</c:v>
                </c:pt>
                <c:pt idx="361">
                  <c:v>-10.912424046</c:v>
                </c:pt>
                <c:pt idx="362">
                  <c:v>-10.366329156999999</c:v>
                </c:pt>
                <c:pt idx="363">
                  <c:v>-10.274563575</c:v>
                </c:pt>
                <c:pt idx="364">
                  <c:v>-10.886954083999999</c:v>
                </c:pt>
                <c:pt idx="365">
                  <c:v>-11.476288574</c:v>
                </c:pt>
                <c:pt idx="366">
                  <c:v>-11.968705330000001</c:v>
                </c:pt>
                <c:pt idx="367">
                  <c:v>-12.536011107</c:v>
                </c:pt>
                <c:pt idx="368">
                  <c:v>-13.021243124</c:v>
                </c:pt>
                <c:pt idx="369">
                  <c:v>-13.588646219999999</c:v>
                </c:pt>
                <c:pt idx="370">
                  <c:v>-14.082201121000001</c:v>
                </c:pt>
                <c:pt idx="371">
                  <c:v>-14.654517301</c:v>
                </c:pt>
                <c:pt idx="372">
                  <c:v>-15.219358951</c:v>
                </c:pt>
                <c:pt idx="373">
                  <c:v>-15.684235352</c:v>
                </c:pt>
                <c:pt idx="374">
                  <c:v>-16.224767521</c:v>
                </c:pt>
                <c:pt idx="375">
                  <c:v>-16.665928995000002</c:v>
                </c:pt>
                <c:pt idx="376">
                  <c:v>-17.176936243</c:v>
                </c:pt>
                <c:pt idx="377">
                  <c:v>-17.592857502000001</c:v>
                </c:pt>
                <c:pt idx="378">
                  <c:v>-18.069224752</c:v>
                </c:pt>
                <c:pt idx="379">
                  <c:v>-18.459373660000001</c:v>
                </c:pt>
                <c:pt idx="380">
                  <c:v>-18.916598230000002</c:v>
                </c:pt>
                <c:pt idx="381">
                  <c:v>-19.361507995</c:v>
                </c:pt>
                <c:pt idx="382">
                  <c:v>-19.710494094000001</c:v>
                </c:pt>
                <c:pt idx="383">
                  <c:v>-20.126395575</c:v>
                </c:pt>
                <c:pt idx="384">
                  <c:v>-20.460639701000002</c:v>
                </c:pt>
                <c:pt idx="385">
                  <c:v>-20.855816650000001</c:v>
                </c:pt>
                <c:pt idx="386">
                  <c:v>-21.175175662000001</c:v>
                </c:pt>
                <c:pt idx="387">
                  <c:v>-21.547165635999999</c:v>
                </c:pt>
                <c:pt idx="388">
                  <c:v>-21.917257667000001</c:v>
                </c:pt>
                <c:pt idx="389">
                  <c:v>-22.191123973</c:v>
                </c:pt>
                <c:pt idx="390">
                  <c:v>-22.523437957999999</c:v>
                </c:pt>
                <c:pt idx="391">
                  <c:v>-22.779131623000001</c:v>
                </c:pt>
                <c:pt idx="392">
                  <c:v>-23.085798123</c:v>
                </c:pt>
                <c:pt idx="393">
                  <c:v>-23.31357624</c:v>
                </c:pt>
                <c:pt idx="394">
                  <c:v>-23.594828197999998</c:v>
                </c:pt>
                <c:pt idx="395">
                  <c:v>-23.809569494000002</c:v>
                </c:pt>
                <c:pt idx="396">
                  <c:v>-24.082624203999998</c:v>
                </c:pt>
                <c:pt idx="397">
                  <c:v>-24.353954508000001</c:v>
                </c:pt>
                <c:pt idx="398">
                  <c:v>-24.553322584</c:v>
                </c:pt>
                <c:pt idx="399">
                  <c:v>-24.819786028999999</c:v>
                </c:pt>
                <c:pt idx="400">
                  <c:v>-25.015877369999998</c:v>
                </c:pt>
                <c:pt idx="401">
                  <c:v>-25.264261520000002</c:v>
                </c:pt>
                <c:pt idx="402">
                  <c:v>-25.440714205999999</c:v>
                </c:pt>
                <c:pt idx="403">
                  <c:v>-25.645375496</c:v>
                </c:pt>
                <c:pt idx="404">
                  <c:v>-25.808293015</c:v>
                </c:pt>
                <c:pt idx="405">
                  <c:v>-25.889175803000001</c:v>
                </c:pt>
                <c:pt idx="406">
                  <c:v>-26.012072767999999</c:v>
                </c:pt>
                <c:pt idx="407">
                  <c:v>-26.069803785000001</c:v>
                </c:pt>
                <c:pt idx="408">
                  <c:v>-26.166606072</c:v>
                </c:pt>
                <c:pt idx="409">
                  <c:v>-26.201217225000001</c:v>
                </c:pt>
                <c:pt idx="410">
                  <c:v>-26.278320762</c:v>
                </c:pt>
                <c:pt idx="411">
                  <c:v>-26.286239642000002</c:v>
                </c:pt>
                <c:pt idx="412">
                  <c:v>-26.337654407999999</c:v>
                </c:pt>
                <c:pt idx="413">
                  <c:v>-26.374669819000001</c:v>
                </c:pt>
                <c:pt idx="414">
                  <c:v>-26.344147065000001</c:v>
                </c:pt>
                <c:pt idx="415">
                  <c:v>-26.353491087999998</c:v>
                </c:pt>
                <c:pt idx="416">
                  <c:v>-26.307844912</c:v>
                </c:pt>
                <c:pt idx="417">
                  <c:v>-26.298761680999998</c:v>
                </c:pt>
                <c:pt idx="418">
                  <c:v>-26.229924294</c:v>
                </c:pt>
                <c:pt idx="419">
                  <c:v>-26.192883556999998</c:v>
                </c:pt>
                <c:pt idx="420">
                  <c:v>-26.136999759999998</c:v>
                </c:pt>
                <c:pt idx="421">
                  <c:v>-26.002825377000001</c:v>
                </c:pt>
                <c:pt idx="422">
                  <c:v>-25.881255475</c:v>
                </c:pt>
                <c:pt idx="423">
                  <c:v>-25.689725222</c:v>
                </c:pt>
                <c:pt idx="424">
                  <c:v>-25.518188373000001</c:v>
                </c:pt>
                <c:pt idx="425">
                  <c:v>-25.306238433000001</c:v>
                </c:pt>
                <c:pt idx="426">
                  <c:v>-25.109286662999999</c:v>
                </c:pt>
                <c:pt idx="427">
                  <c:v>-24.871666835999999</c:v>
                </c:pt>
                <c:pt idx="428">
                  <c:v>-24.649741650999999</c:v>
                </c:pt>
                <c:pt idx="429">
                  <c:v>-24.411418708999999</c:v>
                </c:pt>
                <c:pt idx="430">
                  <c:v>-24.118216964999998</c:v>
                </c:pt>
                <c:pt idx="431">
                  <c:v>-23.831016171000002</c:v>
                </c:pt>
                <c:pt idx="432">
                  <c:v>-23.501088881000001</c:v>
                </c:pt>
                <c:pt idx="433">
                  <c:v>-23.171794606999999</c:v>
                </c:pt>
                <c:pt idx="434">
                  <c:v>-22.811023908999999</c:v>
                </c:pt>
                <c:pt idx="435">
                  <c:v>-22.45280704</c:v>
                </c:pt>
                <c:pt idx="436">
                  <c:v>-22.084949865999999</c:v>
                </c:pt>
                <c:pt idx="437">
                  <c:v>-21.672689298000002</c:v>
                </c:pt>
                <c:pt idx="438">
                  <c:v>-21.270432235000001</c:v>
                </c:pt>
                <c:pt idx="439">
                  <c:v>-20.845209544999999</c:v>
                </c:pt>
                <c:pt idx="440">
                  <c:v>-20.426224967</c:v>
                </c:pt>
                <c:pt idx="441">
                  <c:v>-19.9866253</c:v>
                </c:pt>
                <c:pt idx="442">
                  <c:v>-19.553441423999999</c:v>
                </c:pt>
                <c:pt idx="443">
                  <c:v>-19.097592589000001</c:v>
                </c:pt>
                <c:pt idx="444">
                  <c:v>-18.643712157</c:v>
                </c:pt>
                <c:pt idx="445">
                  <c:v>-18.637001803</c:v>
                </c:pt>
                <c:pt idx="446">
                  <c:v>-19.214238143999999</c:v>
                </c:pt>
                <c:pt idx="447">
                  <c:v>-19.853716725000002</c:v>
                </c:pt>
                <c:pt idx="448">
                  <c:v>-20.392784525</c:v>
                </c:pt>
                <c:pt idx="449">
                  <c:v>-20.986296886000002</c:v>
                </c:pt>
                <c:pt idx="450">
                  <c:v>-21.484995573999999</c:v>
                </c:pt>
                <c:pt idx="451">
                  <c:v>-22.045133326999999</c:v>
                </c:pt>
                <c:pt idx="452">
                  <c:v>-22.598073486000001</c:v>
                </c:pt>
                <c:pt idx="453">
                  <c:v>-23.050414368999999</c:v>
                </c:pt>
                <c:pt idx="454">
                  <c:v>-23.579422709999999</c:v>
                </c:pt>
                <c:pt idx="455">
                  <c:v>-24.024591843</c:v>
                </c:pt>
                <c:pt idx="456">
                  <c:v>-24.537435503000001</c:v>
                </c:pt>
                <c:pt idx="457">
                  <c:v>-24.967296343000001</c:v>
                </c:pt>
                <c:pt idx="458">
                  <c:v>-25.449799942999999</c:v>
                </c:pt>
                <c:pt idx="459">
                  <c:v>-25.844412375000001</c:v>
                </c:pt>
                <c:pt idx="460">
                  <c:v>-26.289631189000001</c:v>
                </c:pt>
                <c:pt idx="461">
                  <c:v>-26.716028390999998</c:v>
                </c:pt>
                <c:pt idx="462">
                  <c:v>-27.040887256000001</c:v>
                </c:pt>
                <c:pt idx="463">
                  <c:v>-27.424173451000001</c:v>
                </c:pt>
                <c:pt idx="464">
                  <c:v>-27.727354286000001</c:v>
                </c:pt>
                <c:pt idx="465">
                  <c:v>-28.086397206000001</c:v>
                </c:pt>
                <c:pt idx="466">
                  <c:v>-28.369595495999999</c:v>
                </c:pt>
                <c:pt idx="467">
                  <c:v>-28.707382174999999</c:v>
                </c:pt>
                <c:pt idx="468">
                  <c:v>-29.041562097</c:v>
                </c:pt>
                <c:pt idx="469">
                  <c:v>-29.296794502000001</c:v>
                </c:pt>
                <c:pt idx="470">
                  <c:v>-29.610907717</c:v>
                </c:pt>
                <c:pt idx="471">
                  <c:v>-29.848433955000001</c:v>
                </c:pt>
                <c:pt idx="472">
                  <c:v>-30.135398746</c:v>
                </c:pt>
                <c:pt idx="473">
                  <c:v>-30.351393358999999</c:v>
                </c:pt>
                <c:pt idx="474">
                  <c:v>-30.603854071000001</c:v>
                </c:pt>
                <c:pt idx="475">
                  <c:v>-30.776569337000002</c:v>
                </c:pt>
                <c:pt idx="476">
                  <c:v>-30.983486600999999</c:v>
                </c:pt>
                <c:pt idx="477">
                  <c:v>-31.162556550000001</c:v>
                </c:pt>
                <c:pt idx="478">
                  <c:v>-31.261548726000001</c:v>
                </c:pt>
                <c:pt idx="479">
                  <c:v>-31.395795544999999</c:v>
                </c:pt>
                <c:pt idx="480">
                  <c:v>-31.464838847999999</c:v>
                </c:pt>
                <c:pt idx="481">
                  <c:v>-31.582576185000001</c:v>
                </c:pt>
                <c:pt idx="482">
                  <c:v>-31.648238406000001</c:v>
                </c:pt>
                <c:pt idx="483">
                  <c:v>-31.751984761999999</c:v>
                </c:pt>
                <c:pt idx="484">
                  <c:v>-31.855399082000002</c:v>
                </c:pt>
                <c:pt idx="485">
                  <c:v>-31.881691939</c:v>
                </c:pt>
                <c:pt idx="486">
                  <c:v>-31.945519136000001</c:v>
                </c:pt>
                <c:pt idx="487">
                  <c:v>-31.944918296000001</c:v>
                </c:pt>
                <c:pt idx="488">
                  <c:v>-31.965573883000001</c:v>
                </c:pt>
                <c:pt idx="489">
                  <c:v>-31.928775075000001</c:v>
                </c:pt>
                <c:pt idx="490">
                  <c:v>-31.910446988</c:v>
                </c:pt>
                <c:pt idx="491">
                  <c:v>-31.836530919000001</c:v>
                </c:pt>
                <c:pt idx="492">
                  <c:v>-31.779350221000001</c:v>
                </c:pt>
                <c:pt idx="493">
                  <c:v>-31.709609033</c:v>
                </c:pt>
                <c:pt idx="494">
                  <c:v>-31.581622410000001</c:v>
                </c:pt>
                <c:pt idx="495">
                  <c:v>-31.478641689</c:v>
                </c:pt>
                <c:pt idx="496">
                  <c:v>-31.327218271</c:v>
                </c:pt>
                <c:pt idx="497">
                  <c:v>-31.204339617999999</c:v>
                </c:pt>
                <c:pt idx="498">
                  <c:v>-31.041313502000001</c:v>
                </c:pt>
                <c:pt idx="499">
                  <c:v>-30.909694869999999</c:v>
                </c:pt>
                <c:pt idx="500">
                  <c:v>-30.766694771000001</c:v>
                </c:pt>
                <c:pt idx="501">
                  <c:v>-30.565252037</c:v>
                </c:pt>
                <c:pt idx="502">
                  <c:v>-30.376519160000001</c:v>
                </c:pt>
                <c:pt idx="503">
                  <c:v>-30.134390483000001</c:v>
                </c:pt>
                <c:pt idx="504">
                  <c:v>-29.897027323</c:v>
                </c:pt>
                <c:pt idx="505">
                  <c:v>-29.608286654</c:v>
                </c:pt>
                <c:pt idx="506">
                  <c:v>-29.316654379999999</c:v>
                </c:pt>
                <c:pt idx="507">
                  <c:v>-28.989439121</c:v>
                </c:pt>
                <c:pt idx="508">
                  <c:v>-28.673836017999999</c:v>
                </c:pt>
                <c:pt idx="509">
                  <c:v>-28.353489757999998</c:v>
                </c:pt>
                <c:pt idx="510">
                  <c:v>-28.001305479999999</c:v>
                </c:pt>
                <c:pt idx="511">
                  <c:v>-27.66653161</c:v>
                </c:pt>
                <c:pt idx="512">
                  <c:v>-27.3033021</c:v>
                </c:pt>
                <c:pt idx="513">
                  <c:v>-26.944053318999998</c:v>
                </c:pt>
                <c:pt idx="514">
                  <c:v>-26.557206753999999</c:v>
                </c:pt>
                <c:pt idx="515">
                  <c:v>-26.166655160000001</c:v>
                </c:pt>
                <c:pt idx="516">
                  <c:v>-25.767676940000001</c:v>
                </c:pt>
                <c:pt idx="517">
                  <c:v>-25.319029705999998</c:v>
                </c:pt>
                <c:pt idx="518">
                  <c:v>-24.870779334000002</c:v>
                </c:pt>
                <c:pt idx="519">
                  <c:v>-24.390159783000001</c:v>
                </c:pt>
                <c:pt idx="520">
                  <c:v>-23.905564332000001</c:v>
                </c:pt>
                <c:pt idx="521">
                  <c:v>-23.400632471000002</c:v>
                </c:pt>
                <c:pt idx="522">
                  <c:v>-22.892328510999999</c:v>
                </c:pt>
                <c:pt idx="523">
                  <c:v>-22.369625805999998</c:v>
                </c:pt>
                <c:pt idx="524">
                  <c:v>-21.847324005000001</c:v>
                </c:pt>
                <c:pt idx="525">
                  <c:v>-21.322844246999999</c:v>
                </c:pt>
                <c:pt idx="526">
                  <c:v>-21.322844246999999</c:v>
                </c:pt>
                <c:pt idx="527">
                  <c:v>-20.773132956000001</c:v>
                </c:pt>
                <c:pt idx="528">
                  <c:v>-19.666526189999999</c:v>
                </c:pt>
                <c:pt idx="529">
                  <c:v>-19.095675293999999</c:v>
                </c:pt>
                <c:pt idx="530">
                  <c:v>-18.500748380000001</c:v>
                </c:pt>
                <c:pt idx="531">
                  <c:v>-17.882369578999999</c:v>
                </c:pt>
                <c:pt idx="532">
                  <c:v>-17.241691229000001</c:v>
                </c:pt>
                <c:pt idx="533">
                  <c:v>-16.562957152999999</c:v>
                </c:pt>
                <c:pt idx="534">
                  <c:v>-15.861089607</c:v>
                </c:pt>
                <c:pt idx="535">
                  <c:v>-15.147425653999999</c:v>
                </c:pt>
                <c:pt idx="536">
                  <c:v>-14.417572298</c:v>
                </c:pt>
                <c:pt idx="537">
                  <c:v>-13.690981012</c:v>
                </c:pt>
                <c:pt idx="538">
                  <c:v>-12.955114962</c:v>
                </c:pt>
                <c:pt idx="539">
                  <c:v>-12.225004904</c:v>
                </c:pt>
                <c:pt idx="540">
                  <c:v>-11.487000918</c:v>
                </c:pt>
                <c:pt idx="541">
                  <c:v>-10.742811319999999</c:v>
                </c:pt>
                <c:pt idx="542">
                  <c:v>-9.9945497099999994</c:v>
                </c:pt>
                <c:pt idx="543">
                  <c:v>-9.6901446389999997</c:v>
                </c:pt>
                <c:pt idx="544">
                  <c:v>-10.221278313999999</c:v>
                </c:pt>
                <c:pt idx="545">
                  <c:v>-10.818193065000001</c:v>
                </c:pt>
                <c:pt idx="546">
                  <c:v>-11.321033914999999</c:v>
                </c:pt>
                <c:pt idx="547">
                  <c:v>-11.890479912</c:v>
                </c:pt>
                <c:pt idx="548">
                  <c:v>-12.448910440000001</c:v>
                </c:pt>
                <c:pt idx="549">
                  <c:v>-12.902582109000001</c:v>
                </c:pt>
                <c:pt idx="550">
                  <c:v>-13.429487493</c:v>
                </c:pt>
                <c:pt idx="551">
                  <c:v>-13.868515542000001</c:v>
                </c:pt>
                <c:pt idx="552">
                  <c:v>-14.381375898</c:v>
                </c:pt>
                <c:pt idx="553">
                  <c:v>-14.817373955000001</c:v>
                </c:pt>
                <c:pt idx="554">
                  <c:v>-15.330312862</c:v>
                </c:pt>
                <c:pt idx="555">
                  <c:v>-15.760429269999999</c:v>
                </c:pt>
                <c:pt idx="556">
                  <c:v>-16.265028267999998</c:v>
                </c:pt>
                <c:pt idx="557">
                  <c:v>-16.761703023999999</c:v>
                </c:pt>
                <c:pt idx="558">
                  <c:v>-17.163200360000001</c:v>
                </c:pt>
                <c:pt idx="559">
                  <c:v>-17.626286619999998</c:v>
                </c:pt>
                <c:pt idx="560">
                  <c:v>-17.996416203999999</c:v>
                </c:pt>
                <c:pt idx="561">
                  <c:v>-18.415695630999998</c:v>
                </c:pt>
                <c:pt idx="562">
                  <c:v>-18.749135871</c:v>
                </c:pt>
                <c:pt idx="563">
                  <c:v>-19.136671067999998</c:v>
                </c:pt>
                <c:pt idx="564">
                  <c:v>-19.518559174</c:v>
                </c:pt>
                <c:pt idx="565">
                  <c:v>-19.814359395</c:v>
                </c:pt>
                <c:pt idx="566">
                  <c:v>-20.185628773000001</c:v>
                </c:pt>
                <c:pt idx="567">
                  <c:v>-20.484551544999999</c:v>
                </c:pt>
                <c:pt idx="568">
                  <c:v>-20.855877523</c:v>
                </c:pt>
                <c:pt idx="569">
                  <c:v>-21.155406631999998</c:v>
                </c:pt>
                <c:pt idx="570">
                  <c:v>-21.518022146</c:v>
                </c:pt>
                <c:pt idx="571">
                  <c:v>-21.803995351000001</c:v>
                </c:pt>
                <c:pt idx="572">
                  <c:v>-22.146501804</c:v>
                </c:pt>
                <c:pt idx="573">
                  <c:v>-22.469053575</c:v>
                </c:pt>
                <c:pt idx="574">
                  <c:v>-22.707186633999999</c:v>
                </c:pt>
                <c:pt idx="575">
                  <c:v>-22.993567238000001</c:v>
                </c:pt>
                <c:pt idx="576">
                  <c:v>-23.205554778</c:v>
                </c:pt>
                <c:pt idx="577">
                  <c:v>-23.466489302999999</c:v>
                </c:pt>
                <c:pt idx="578">
                  <c:v>-23.661685042999999</c:v>
                </c:pt>
                <c:pt idx="579">
                  <c:v>-23.902030121999999</c:v>
                </c:pt>
                <c:pt idx="580">
                  <c:v>-24.144579842999999</c:v>
                </c:pt>
                <c:pt idx="581">
                  <c:v>-24.311747423</c:v>
                </c:pt>
                <c:pt idx="582">
                  <c:v>-24.542609615</c:v>
                </c:pt>
                <c:pt idx="583">
                  <c:v>-24.712310079000002</c:v>
                </c:pt>
                <c:pt idx="584">
                  <c:v>-24.932212117999999</c:v>
                </c:pt>
                <c:pt idx="585">
                  <c:v>-25.097355629999999</c:v>
                </c:pt>
                <c:pt idx="586">
                  <c:v>-25.305106497000001</c:v>
                </c:pt>
                <c:pt idx="587">
                  <c:v>-25.447608760000001</c:v>
                </c:pt>
                <c:pt idx="588">
                  <c:v>-25.62999808</c:v>
                </c:pt>
                <c:pt idx="589">
                  <c:v>-25.789335390000002</c:v>
                </c:pt>
                <c:pt idx="590">
                  <c:v>-25.869805302</c:v>
                </c:pt>
                <c:pt idx="591">
                  <c:v>-25.985872406999999</c:v>
                </c:pt>
                <c:pt idx="592">
                  <c:v>-26.038456597</c:v>
                </c:pt>
                <c:pt idx="593">
                  <c:v>-26.136900690000001</c:v>
                </c:pt>
                <c:pt idx="594">
                  <c:v>-26.183392071</c:v>
                </c:pt>
                <c:pt idx="595">
                  <c:v>-26.280831259999999</c:v>
                </c:pt>
                <c:pt idx="596">
                  <c:v>-26.383862015999998</c:v>
                </c:pt>
                <c:pt idx="597">
                  <c:v>-26.425450879</c:v>
                </c:pt>
                <c:pt idx="598">
                  <c:v>-26.515892645000001</c:v>
                </c:pt>
                <c:pt idx="599">
                  <c:v>-26.542598029000001</c:v>
                </c:pt>
                <c:pt idx="600">
                  <c:v>-26.607764472</c:v>
                </c:pt>
                <c:pt idx="601">
                  <c:v>-26.618163348</c:v>
                </c:pt>
                <c:pt idx="602">
                  <c:v>-26.657347703999999</c:v>
                </c:pt>
                <c:pt idx="603">
                  <c:v>-26.636865098000001</c:v>
                </c:pt>
                <c:pt idx="604">
                  <c:v>-26.64435713</c:v>
                </c:pt>
                <c:pt idx="605">
                  <c:v>-26.636867124999998</c:v>
                </c:pt>
                <c:pt idx="606">
                  <c:v>-26.565798139000002</c:v>
                </c:pt>
                <c:pt idx="607">
                  <c:v>-26.530833742999999</c:v>
                </c:pt>
                <c:pt idx="608">
                  <c:v>-26.447167361000002</c:v>
                </c:pt>
                <c:pt idx="609">
                  <c:v>-26.403150647</c:v>
                </c:pt>
                <c:pt idx="610">
                  <c:v>-26.317731315</c:v>
                </c:pt>
                <c:pt idx="611">
                  <c:v>-26.265319131999998</c:v>
                </c:pt>
                <c:pt idx="612">
                  <c:v>-26.213904339999999</c:v>
                </c:pt>
                <c:pt idx="613">
                  <c:v>-26.110940783</c:v>
                </c:pt>
                <c:pt idx="614">
                  <c:v>-26.040726529000001</c:v>
                </c:pt>
                <c:pt idx="615">
                  <c:v>-26.183239126</c:v>
                </c:pt>
                <c:pt idx="616">
                  <c:v>-26.730471851000001</c:v>
                </c:pt>
                <c:pt idx="617">
                  <c:v>-27.182001061000001</c:v>
                </c:pt>
                <c:pt idx="618">
                  <c:v>-27.685787841</c:v>
                </c:pt>
                <c:pt idx="619">
                  <c:v>-28.094326900999999</c:v>
                </c:pt>
                <c:pt idx="620">
                  <c:v>-28.566958507999999</c:v>
                </c:pt>
                <c:pt idx="621">
                  <c:v>-29.025301186</c:v>
                </c:pt>
                <c:pt idx="622">
                  <c:v>-29.399660723</c:v>
                </c:pt>
                <c:pt idx="623">
                  <c:v>-29.847129370000001</c:v>
                </c:pt>
                <c:pt idx="624">
                  <c:v>-30.219338273999998</c:v>
                </c:pt>
                <c:pt idx="625">
                  <c:v>-30.666783091999999</c:v>
                </c:pt>
                <c:pt idx="626">
                  <c:v>-31.035372337999998</c:v>
                </c:pt>
                <c:pt idx="627">
                  <c:v>-31.463426556999998</c:v>
                </c:pt>
                <c:pt idx="628">
                  <c:v>-31.878919590999999</c:v>
                </c:pt>
                <c:pt idx="629">
                  <c:v>-32.193822183999998</c:v>
                </c:pt>
                <c:pt idx="630">
                  <c:v>-32.560761423999999</c:v>
                </c:pt>
                <c:pt idx="631">
                  <c:v>-32.838282702000001</c:v>
                </c:pt>
                <c:pt idx="632">
                  <c:v>-33.155668104</c:v>
                </c:pt>
                <c:pt idx="633">
                  <c:v>-33.387510147</c:v>
                </c:pt>
                <c:pt idx="634">
                  <c:v>-33.668172507000001</c:v>
                </c:pt>
                <c:pt idx="635">
                  <c:v>-33.867088668000001</c:v>
                </c:pt>
                <c:pt idx="636">
                  <c:v>-34.115178509000003</c:v>
                </c:pt>
                <c:pt idx="637">
                  <c:v>-34.338295754999997</c:v>
                </c:pt>
                <c:pt idx="638">
                  <c:v>-34.486887598999999</c:v>
                </c:pt>
                <c:pt idx="639">
                  <c:v>-34.692326289</c:v>
                </c:pt>
                <c:pt idx="640">
                  <c:v>-34.841530550000002</c:v>
                </c:pt>
                <c:pt idx="641">
                  <c:v>-35.041038120000003</c:v>
                </c:pt>
                <c:pt idx="642">
                  <c:v>-35.179846066000003</c:v>
                </c:pt>
                <c:pt idx="643">
                  <c:v>-35.367250833</c:v>
                </c:pt>
                <c:pt idx="644">
                  <c:v>-35.540081604999997</c:v>
                </c:pt>
                <c:pt idx="645">
                  <c:v>-35.619398451000002</c:v>
                </c:pt>
                <c:pt idx="646">
                  <c:v>-35.735872467999997</c:v>
                </c:pt>
                <c:pt idx="647">
                  <c:v>-35.775159588999998</c:v>
                </c:pt>
                <c:pt idx="648">
                  <c:v>-35.844366514999997</c:v>
                </c:pt>
                <c:pt idx="649">
                  <c:v>-35.856196877999999</c:v>
                </c:pt>
                <c:pt idx="650">
                  <c:v>-35.902191031999998</c:v>
                </c:pt>
                <c:pt idx="651">
                  <c:v>-35.897297657999999</c:v>
                </c:pt>
                <c:pt idx="652">
                  <c:v>-35.935048223999999</c:v>
                </c:pt>
                <c:pt idx="653">
                  <c:v>-35.963867096999998</c:v>
                </c:pt>
                <c:pt idx="654">
                  <c:v>-35.938513923000002</c:v>
                </c:pt>
                <c:pt idx="655">
                  <c:v>-35.950398604</c:v>
                </c:pt>
                <c:pt idx="656">
                  <c:v>-35.904485088000001</c:v>
                </c:pt>
                <c:pt idx="657">
                  <c:v>-35.881129884000003</c:v>
                </c:pt>
                <c:pt idx="658">
                  <c:v>-35.802411730000003</c:v>
                </c:pt>
                <c:pt idx="659">
                  <c:v>-35.737626560000002</c:v>
                </c:pt>
                <c:pt idx="660">
                  <c:v>-35.654063426</c:v>
                </c:pt>
                <c:pt idx="661">
                  <c:v>-35.501867685000001</c:v>
                </c:pt>
                <c:pt idx="662">
                  <c:v>-35.375397382999999</c:v>
                </c:pt>
                <c:pt idx="663">
                  <c:v>-35.195191676</c:v>
                </c:pt>
                <c:pt idx="664">
                  <c:v>-35.034911547999997</c:v>
                </c:pt>
                <c:pt idx="665">
                  <c:v>-34.835339765999997</c:v>
                </c:pt>
                <c:pt idx="666">
                  <c:v>-34.660922476000003</c:v>
                </c:pt>
                <c:pt idx="667">
                  <c:v>-34.457792453000003</c:v>
                </c:pt>
                <c:pt idx="668">
                  <c:v>-34.288569719000002</c:v>
                </c:pt>
                <c:pt idx="669">
                  <c:v>-34.115538768999997</c:v>
                </c:pt>
                <c:pt idx="670">
                  <c:v>-33.901987622</c:v>
                </c:pt>
                <c:pt idx="671">
                  <c:v>-33.712479555999998</c:v>
                </c:pt>
                <c:pt idx="672">
                  <c:v>-33.477615356999998</c:v>
                </c:pt>
                <c:pt idx="673">
                  <c:v>-33.254914399999997</c:v>
                </c:pt>
                <c:pt idx="674">
                  <c:v>-32.987963084999997</c:v>
                </c:pt>
                <c:pt idx="675">
                  <c:v>-32.732112823000001</c:v>
                </c:pt>
                <c:pt idx="676">
                  <c:v>-32.457461295000002</c:v>
                </c:pt>
                <c:pt idx="677">
                  <c:v>-32.138558791000001</c:v>
                </c:pt>
                <c:pt idx="678">
                  <c:v>-31.836187757000001</c:v>
                </c:pt>
                <c:pt idx="679">
                  <c:v>-31.509167355999999</c:v>
                </c:pt>
                <c:pt idx="680">
                  <c:v>-31.201988019000002</c:v>
                </c:pt>
                <c:pt idx="681">
                  <c:v>-30.872832156000001</c:v>
                </c:pt>
                <c:pt idx="682">
                  <c:v>-30.561354951999999</c:v>
                </c:pt>
                <c:pt idx="683">
                  <c:v>-30.222217832999998</c:v>
                </c:pt>
                <c:pt idx="684">
                  <c:v>-29.899286883999999</c:v>
                </c:pt>
                <c:pt idx="685">
                  <c:v>-29.561470419999999</c:v>
                </c:pt>
                <c:pt idx="686">
                  <c:v>-29.188205217</c:v>
                </c:pt>
                <c:pt idx="687">
                  <c:v>-28.818817788</c:v>
                </c:pt>
                <c:pt idx="688">
                  <c:v>-28.421194067999998</c:v>
                </c:pt>
                <c:pt idx="689">
                  <c:v>-28.027324084</c:v>
                </c:pt>
                <c:pt idx="690">
                  <c:v>-27.599081257000002</c:v>
                </c:pt>
                <c:pt idx="691">
                  <c:v>-27.175237499000001</c:v>
                </c:pt>
                <c:pt idx="692">
                  <c:v>-26.741453434</c:v>
                </c:pt>
                <c:pt idx="693">
                  <c:v>-26.275032761999999</c:v>
                </c:pt>
                <c:pt idx="694">
                  <c:v>-25.820320015</c:v>
                </c:pt>
                <c:pt idx="695">
                  <c:v>-25.348980903000001</c:v>
                </c:pt>
                <c:pt idx="696">
                  <c:v>-24.893301074</c:v>
                </c:pt>
                <c:pt idx="697">
                  <c:v>-24.432758986</c:v>
                </c:pt>
                <c:pt idx="698">
                  <c:v>-23.974129947000002</c:v>
                </c:pt>
                <c:pt idx="699">
                  <c:v>-23.499862126</c:v>
                </c:pt>
                <c:pt idx="700">
                  <c:v>-23.025440509999999</c:v>
                </c:pt>
                <c:pt idx="701">
                  <c:v>-22.532168389999999</c:v>
                </c:pt>
                <c:pt idx="702">
                  <c:v>-22.012686828</c:v>
                </c:pt>
                <c:pt idx="703">
                  <c:v>-21.489002212999999</c:v>
                </c:pt>
                <c:pt idx="704">
                  <c:v>-20.943323416999998</c:v>
                </c:pt>
                <c:pt idx="705">
                  <c:v>-20.40098978</c:v>
                </c:pt>
                <c:pt idx="706">
                  <c:v>-19.849231704000001</c:v>
                </c:pt>
                <c:pt idx="707">
                  <c:v>-19.301220072</c:v>
                </c:pt>
                <c:pt idx="708">
                  <c:v>-18.762178471999999</c:v>
                </c:pt>
                <c:pt idx="709">
                  <c:v>-18.203624820000002</c:v>
                </c:pt>
                <c:pt idx="710">
                  <c:v>-17.654402947000001</c:v>
                </c:pt>
                <c:pt idx="711">
                  <c:v>-17.523495530999998</c:v>
                </c:pt>
                <c:pt idx="712">
                  <c:v>-18.033935278000001</c:v>
                </c:pt>
                <c:pt idx="713">
                  <c:v>-18.460926252</c:v>
                </c:pt>
                <c:pt idx="714">
                  <c:v>-18.952831459999999</c:v>
                </c:pt>
                <c:pt idx="715">
                  <c:v>-19.360887566999999</c:v>
                </c:pt>
                <c:pt idx="716">
                  <c:v>-19.835892959999999</c:v>
                </c:pt>
                <c:pt idx="717">
                  <c:v>-20.29499633</c:v>
                </c:pt>
                <c:pt idx="718">
                  <c:v>-20.662094087</c:v>
                </c:pt>
                <c:pt idx="719">
                  <c:v>-21.084866212000001</c:v>
                </c:pt>
                <c:pt idx="720">
                  <c:v>-21.429480077000001</c:v>
                </c:pt>
                <c:pt idx="721">
                  <c:v>-21.838942192000001</c:v>
                </c:pt>
                <c:pt idx="722">
                  <c:v>-22.178048399000001</c:v>
                </c:pt>
                <c:pt idx="723">
                  <c:v>-22.581954604</c:v>
                </c:pt>
                <c:pt idx="724">
                  <c:v>-22.997314024000001</c:v>
                </c:pt>
                <c:pt idx="725">
                  <c:v>-23.330794403999999</c:v>
                </c:pt>
                <c:pt idx="726">
                  <c:v>-23.733618463999999</c:v>
                </c:pt>
                <c:pt idx="727">
                  <c:v>-24.062281213999999</c:v>
                </c:pt>
                <c:pt idx="728">
                  <c:v>-24.453907678</c:v>
                </c:pt>
                <c:pt idx="729">
                  <c:v>-24.769082624999999</c:v>
                </c:pt>
                <c:pt idx="730">
                  <c:v>-25.137695149999999</c:v>
                </c:pt>
                <c:pt idx="731">
                  <c:v>-25.429426001</c:v>
                </c:pt>
                <c:pt idx="732">
                  <c:v>-25.77946962</c:v>
                </c:pt>
                <c:pt idx="733">
                  <c:v>-26.122321929999998</c:v>
                </c:pt>
                <c:pt idx="734">
                  <c:v>-26.390371839</c:v>
                </c:pt>
                <c:pt idx="735">
                  <c:v>-26.722972224999999</c:v>
                </c:pt>
                <c:pt idx="736">
                  <c:v>-26.991038739</c:v>
                </c:pt>
                <c:pt idx="737">
                  <c:v>-27.326729127</c:v>
                </c:pt>
                <c:pt idx="738">
                  <c:v>-27.594465561</c:v>
                </c:pt>
                <c:pt idx="739">
                  <c:v>-27.927527682000001</c:v>
                </c:pt>
                <c:pt idx="740">
                  <c:v>-28.260392164999999</c:v>
                </c:pt>
                <c:pt idx="741">
                  <c:v>-28.510461811999999</c:v>
                </c:pt>
                <c:pt idx="742">
                  <c:v>-28.822274861</c:v>
                </c:pt>
                <c:pt idx="743">
                  <c:v>-29.058528243000001</c:v>
                </c:pt>
                <c:pt idx="744">
                  <c:v>-29.353100445999999</c:v>
                </c:pt>
                <c:pt idx="745">
                  <c:v>-29.573579753000001</c:v>
                </c:pt>
                <c:pt idx="746">
                  <c:v>-29.844691767</c:v>
                </c:pt>
                <c:pt idx="747">
                  <c:v>-30.043510452</c:v>
                </c:pt>
                <c:pt idx="748">
                  <c:v>-30.293195356999998</c:v>
                </c:pt>
                <c:pt idx="749">
                  <c:v>-30.533152699999999</c:v>
                </c:pt>
                <c:pt idx="750">
                  <c:v>-30.705926061</c:v>
                </c:pt>
                <c:pt idx="751">
                  <c:v>-30.935771687999999</c:v>
                </c:pt>
                <c:pt idx="752">
                  <c:v>-31.10134266</c:v>
                </c:pt>
                <c:pt idx="753">
                  <c:v>-31.331799365999998</c:v>
                </c:pt>
                <c:pt idx="754">
                  <c:v>-31.505730877000001</c:v>
                </c:pt>
                <c:pt idx="755">
                  <c:v>-31.734344535000002</c:v>
                </c:pt>
                <c:pt idx="756">
                  <c:v>-31.960754526999999</c:v>
                </c:pt>
                <c:pt idx="757">
                  <c:v>-32.106584482000002</c:v>
                </c:pt>
                <c:pt idx="758">
                  <c:v>-32.300405226999999</c:v>
                </c:pt>
                <c:pt idx="759">
                  <c:v>-32.427038338999999</c:v>
                </c:pt>
                <c:pt idx="760">
                  <c:v>-32.600301598999998</c:v>
                </c:pt>
                <c:pt idx="761">
                  <c:v>-32.708630866999997</c:v>
                </c:pt>
                <c:pt idx="762">
                  <c:v>-32.869180970999999</c:v>
                </c:pt>
                <c:pt idx="763">
                  <c:v>-32.969682872999996</c:v>
                </c:pt>
                <c:pt idx="764">
                  <c:v>-33.117567235000003</c:v>
                </c:pt>
                <c:pt idx="765">
                  <c:v>-33.253848812999998</c:v>
                </c:pt>
                <c:pt idx="766">
                  <c:v>-33.328363142999997</c:v>
                </c:pt>
                <c:pt idx="767">
                  <c:v>-33.448274783000002</c:v>
                </c:pt>
                <c:pt idx="768">
                  <c:v>-33.769814285000002</c:v>
                </c:pt>
                <c:pt idx="769">
                  <c:v>-33.882215776999999</c:v>
                </c:pt>
                <c:pt idx="770">
                  <c:v>-33.949945935999999</c:v>
                </c:pt>
                <c:pt idx="771">
                  <c:v>-34.055527136999999</c:v>
                </c:pt>
                <c:pt idx="772">
                  <c:v>-34.157256439999998</c:v>
                </c:pt>
                <c:pt idx="773">
                  <c:v>-34.183187216999997</c:v>
                </c:pt>
                <c:pt idx="774">
                  <c:v>-34.249999215000003</c:v>
                </c:pt>
                <c:pt idx="775">
                  <c:v>-34.469142218000002</c:v>
                </c:pt>
                <c:pt idx="776">
                  <c:v>-34.563894922999999</c:v>
                </c:pt>
                <c:pt idx="777">
                  <c:v>-34.600591123999997</c:v>
                </c:pt>
                <c:pt idx="778">
                  <c:v>-34.675581086000001</c:v>
                </c:pt>
                <c:pt idx="779">
                  <c:v>-34.695186139</c:v>
                </c:pt>
                <c:pt idx="780">
                  <c:v>-34.756618881999998</c:v>
                </c:pt>
                <c:pt idx="781">
                  <c:v>-34.815945155000001</c:v>
                </c:pt>
                <c:pt idx="782">
                  <c:v>-34.820629083</c:v>
                </c:pt>
                <c:pt idx="783">
                  <c:v>-34.868663073999997</c:v>
                </c:pt>
                <c:pt idx="784">
                  <c:v>-34.860933326000001</c:v>
                </c:pt>
                <c:pt idx="785">
                  <c:v>-34.888973137999997</c:v>
                </c:pt>
                <c:pt idx="786">
                  <c:v>-34.859674574000003</c:v>
                </c:pt>
                <c:pt idx="787">
                  <c:v>-34.859214291000001</c:v>
                </c:pt>
                <c:pt idx="788">
                  <c:v>-34.849103581999998</c:v>
                </c:pt>
                <c:pt idx="789">
                  <c:v>-34.849103581999998</c:v>
                </c:pt>
                <c:pt idx="790">
                  <c:v>-34.862132264000003</c:v>
                </c:pt>
                <c:pt idx="791">
                  <c:v>-34.869902394999997</c:v>
                </c:pt>
                <c:pt idx="792">
                  <c:v>-34.825218292999999</c:v>
                </c:pt>
                <c:pt idx="793">
                  <c:v>-34.766578443999997</c:v>
                </c:pt>
                <c:pt idx="794">
                  <c:v>-34.749362834000003</c:v>
                </c:pt>
                <c:pt idx="795">
                  <c:v>-34.684695374</c:v>
                </c:pt>
                <c:pt idx="796">
                  <c:v>-34.703458533999999</c:v>
                </c:pt>
                <c:pt idx="797">
                  <c:v>-34.765834910000002</c:v>
                </c:pt>
                <c:pt idx="798">
                  <c:v>-34.769169808000001</c:v>
                </c:pt>
                <c:pt idx="799">
                  <c:v>-34.81270533</c:v>
                </c:pt>
                <c:pt idx="800">
                  <c:v>-34.794723750000003</c:v>
                </c:pt>
                <c:pt idx="801">
                  <c:v>-34.814077259999998</c:v>
                </c:pt>
                <c:pt idx="802">
                  <c:v>-34.781895431000002</c:v>
                </c:pt>
                <c:pt idx="803">
                  <c:v>-34.785432465</c:v>
                </c:pt>
                <c:pt idx="804">
                  <c:v>-34.775452968000003</c:v>
                </c:pt>
                <c:pt idx="805">
                  <c:v>-34.693328106000003</c:v>
                </c:pt>
                <c:pt idx="806">
                  <c:v>-34.641714792000002</c:v>
                </c:pt>
                <c:pt idx="807">
                  <c:v>-34.534420103999999</c:v>
                </c:pt>
                <c:pt idx="808">
                  <c:v>-34.459858693999998</c:v>
                </c:pt>
                <c:pt idx="809">
                  <c:v>-34.346904797000001</c:v>
                </c:pt>
                <c:pt idx="810">
                  <c:v>-34.268770172000004</c:v>
                </c:pt>
                <c:pt idx="811">
                  <c:v>-34.149228358000002</c:v>
                </c:pt>
                <c:pt idx="812">
                  <c:v>-34.062006345999997</c:v>
                </c:pt>
                <c:pt idx="813">
                  <c:v>-33.959771441000001</c:v>
                </c:pt>
                <c:pt idx="814">
                  <c:v>-33.800993058000003</c:v>
                </c:pt>
                <c:pt idx="815">
                  <c:v>-33.65776812</c:v>
                </c:pt>
                <c:pt idx="816">
                  <c:v>-33.467302308000001</c:v>
                </c:pt>
                <c:pt idx="817">
                  <c:v>-33.294139725000001</c:v>
                </c:pt>
                <c:pt idx="818">
                  <c:v>-33.080719655000003</c:v>
                </c:pt>
                <c:pt idx="819">
                  <c:v>-32.881672104000003</c:v>
                </c:pt>
                <c:pt idx="820">
                  <c:v>-32.682018634999999</c:v>
                </c:pt>
                <c:pt idx="821">
                  <c:v>-32.430933705999998</c:v>
                </c:pt>
                <c:pt idx="822">
                  <c:v>-32.206498072999999</c:v>
                </c:pt>
                <c:pt idx="823">
                  <c:v>-31.95000452</c:v>
                </c:pt>
                <c:pt idx="824">
                  <c:v>-31.716414878999998</c:v>
                </c:pt>
                <c:pt idx="825">
                  <c:v>-31.453510896000001</c:v>
                </c:pt>
                <c:pt idx="826">
                  <c:v>-31.204608267000001</c:v>
                </c:pt>
                <c:pt idx="827">
                  <c:v>-30.920108728999999</c:v>
                </c:pt>
                <c:pt idx="828">
                  <c:v>-30.647777963999999</c:v>
                </c:pt>
                <c:pt idx="829">
                  <c:v>-30.360074311999998</c:v>
                </c:pt>
                <c:pt idx="830">
                  <c:v>-30.030602477999999</c:v>
                </c:pt>
                <c:pt idx="831">
                  <c:v>-29.705702034000002</c:v>
                </c:pt>
                <c:pt idx="832">
                  <c:v>-29.343161878</c:v>
                </c:pt>
                <c:pt idx="833">
                  <c:v>-28.987534874000001</c:v>
                </c:pt>
                <c:pt idx="834">
                  <c:v>-28.601109735000001</c:v>
                </c:pt>
                <c:pt idx="835">
                  <c:v>-28.214663850000001</c:v>
                </c:pt>
                <c:pt idx="836">
                  <c:v>-27.830353308999999</c:v>
                </c:pt>
                <c:pt idx="837">
                  <c:v>-27.410289419000001</c:v>
                </c:pt>
                <c:pt idx="838">
                  <c:v>-27.002455514000001</c:v>
                </c:pt>
                <c:pt idx="839">
                  <c:v>-26.576843278999998</c:v>
                </c:pt>
                <c:pt idx="840">
                  <c:v>-26.157984420999998</c:v>
                </c:pt>
                <c:pt idx="841">
                  <c:v>-25.713388800000001</c:v>
                </c:pt>
                <c:pt idx="842">
                  <c:v>-25.262156481000002</c:v>
                </c:pt>
                <c:pt idx="843">
                  <c:v>-24.780144801999999</c:v>
                </c:pt>
                <c:pt idx="844">
                  <c:v>-24.28976128</c:v>
                </c:pt>
                <c:pt idx="845">
                  <c:v>-23.777320886999998</c:v>
                </c:pt>
                <c:pt idx="846">
                  <c:v>-23.225437022000001</c:v>
                </c:pt>
                <c:pt idx="847">
                  <c:v>-22.661978035000001</c:v>
                </c:pt>
                <c:pt idx="848">
                  <c:v>-22.078689647000001</c:v>
                </c:pt>
                <c:pt idx="849">
                  <c:v>-21.492386328999999</c:v>
                </c:pt>
                <c:pt idx="850">
                  <c:v>-20.898888589999999</c:v>
                </c:pt>
                <c:pt idx="851">
                  <c:v>-20.298726303999999</c:v>
                </c:pt>
                <c:pt idx="852">
                  <c:v>-19.695447314999999</c:v>
                </c:pt>
                <c:pt idx="853">
                  <c:v>-19.071624752999998</c:v>
                </c:pt>
                <c:pt idx="854">
                  <c:v>-18.437200661999999</c:v>
                </c:pt>
                <c:pt idx="855">
                  <c:v>-17.792276078</c:v>
                </c:pt>
                <c:pt idx="856">
                  <c:v>-17.134282577</c:v>
                </c:pt>
                <c:pt idx="857">
                  <c:v>-16.463759164999999</c:v>
                </c:pt>
                <c:pt idx="858">
                  <c:v>-15.772076047000001</c:v>
                </c:pt>
                <c:pt idx="859">
                  <c:v>-15.065882474</c:v>
                </c:pt>
                <c:pt idx="860">
                  <c:v>-14.341000644999999</c:v>
                </c:pt>
                <c:pt idx="861">
                  <c:v>-13.585684434999999</c:v>
                </c:pt>
                <c:pt idx="862">
                  <c:v>-12.820994481</c:v>
                </c:pt>
                <c:pt idx="863">
                  <c:v>-12.035717265000001</c:v>
                </c:pt>
                <c:pt idx="864">
                  <c:v>-11.253721199999999</c:v>
                </c:pt>
                <c:pt idx="865">
                  <c:v>-10.877527393999999</c:v>
                </c:pt>
                <c:pt idx="866">
                  <c:v>-11.084255453000001</c:v>
                </c:pt>
                <c:pt idx="867">
                  <c:v>-11.34199562</c:v>
                </c:pt>
                <c:pt idx="868">
                  <c:v>-11.601412015999999</c:v>
                </c:pt>
                <c:pt idx="869">
                  <c:v>-11.780116251999999</c:v>
                </c:pt>
                <c:pt idx="870">
                  <c:v>-11.999946581</c:v>
                </c:pt>
                <c:pt idx="871">
                  <c:v>-12.146230707999999</c:v>
                </c:pt>
                <c:pt idx="872">
                  <c:v>-12.324691985999999</c:v>
                </c:pt>
                <c:pt idx="873">
                  <c:v>-12.42485696</c:v>
                </c:pt>
                <c:pt idx="874">
                  <c:v>-12.555389564</c:v>
                </c:pt>
                <c:pt idx="875">
                  <c:v>-12.613090987</c:v>
                </c:pt>
                <c:pt idx="876">
                  <c:v>-12.711837558999999</c:v>
                </c:pt>
                <c:pt idx="877">
                  <c:v>-12.798642814999999</c:v>
                </c:pt>
                <c:pt idx="878">
                  <c:v>-12.819971494000001</c:v>
                </c:pt>
                <c:pt idx="879">
                  <c:v>-12.884804367999999</c:v>
                </c:pt>
                <c:pt idx="880">
                  <c:v>-12.898004874</c:v>
                </c:pt>
                <c:pt idx="881">
                  <c:v>-12.935515849</c:v>
                </c:pt>
                <c:pt idx="882">
                  <c:v>-12.914109178</c:v>
                </c:pt>
                <c:pt idx="883">
                  <c:v>-12.932216892</c:v>
                </c:pt>
                <c:pt idx="884">
                  <c:v>-12.943985635000001</c:v>
                </c:pt>
                <c:pt idx="885">
                  <c:v>-12.887862800000001</c:v>
                </c:pt>
                <c:pt idx="886">
                  <c:v>-12.860581886</c:v>
                </c:pt>
                <c:pt idx="887">
                  <c:v>-12.768915123999999</c:v>
                </c:pt>
                <c:pt idx="888">
                  <c:v>-12.70032812</c:v>
                </c:pt>
                <c:pt idx="889">
                  <c:v>-12.580442284</c:v>
                </c:pt>
                <c:pt idx="890">
                  <c:v>-12.482663105</c:v>
                </c:pt>
                <c:pt idx="891">
                  <c:v>-12.338691918</c:v>
                </c:pt>
                <c:pt idx="892">
                  <c:v>-12.233132102000001</c:v>
                </c:pt>
                <c:pt idx="893">
                  <c:v>-12.122616254</c:v>
                </c:pt>
                <c:pt idx="894">
                  <c:v>-11.97417763</c:v>
                </c:pt>
                <c:pt idx="895">
                  <c:v>-11.861806813999999</c:v>
                </c:pt>
                <c:pt idx="896">
                  <c:v>-11.71785738</c:v>
                </c:pt>
                <c:pt idx="897">
                  <c:v>-11.606444808999999</c:v>
                </c:pt>
                <c:pt idx="898">
                  <c:v>-11.447359685</c:v>
                </c:pt>
                <c:pt idx="899">
                  <c:v>-11.303856219</c:v>
                </c:pt>
                <c:pt idx="900">
                  <c:v>-11.144240779</c:v>
                </c:pt>
                <c:pt idx="901">
                  <c:v>-10.920255557999999</c:v>
                </c:pt>
                <c:pt idx="902">
                  <c:v>-10.706408850000001</c:v>
                </c:pt>
                <c:pt idx="903">
                  <c:v>-10.450505234</c:v>
                </c:pt>
                <c:pt idx="904">
                  <c:v>-10.213709640999999</c:v>
                </c:pt>
                <c:pt idx="905">
                  <c:v>-9.9471806550000004</c:v>
                </c:pt>
                <c:pt idx="906">
                  <c:v>-9.7002431649999998</c:v>
                </c:pt>
                <c:pt idx="907">
                  <c:v>-9.7456911020000003</c:v>
                </c:pt>
                <c:pt idx="908">
                  <c:v>-10.447304906999999</c:v>
                </c:pt>
                <c:pt idx="909">
                  <c:v>-11.146742978000001</c:v>
                </c:pt>
                <c:pt idx="910">
                  <c:v>-11.748233811</c:v>
                </c:pt>
                <c:pt idx="911">
                  <c:v>-12.438335027999999</c:v>
                </c:pt>
                <c:pt idx="912">
                  <c:v>-13.029625006</c:v>
                </c:pt>
                <c:pt idx="913">
                  <c:v>-13.700536222</c:v>
                </c:pt>
                <c:pt idx="914">
                  <c:v>-14.273231129999999</c:v>
                </c:pt>
                <c:pt idx="915">
                  <c:v>-14.910454308</c:v>
                </c:pt>
                <c:pt idx="916">
                  <c:v>-15.533915994999999</c:v>
                </c:pt>
                <c:pt idx="917">
                  <c:v>-16.046617405999999</c:v>
                </c:pt>
                <c:pt idx="918">
                  <c:v>-16.628941366999999</c:v>
                </c:pt>
                <c:pt idx="919">
                  <c:v>-17.119816506999999</c:v>
                </c:pt>
                <c:pt idx="920">
                  <c:v>-17.687196688</c:v>
                </c:pt>
                <c:pt idx="921">
                  <c:v>-18.183771835000002</c:v>
                </c:pt>
                <c:pt idx="922">
                  <c:v>-18.763167118999998</c:v>
                </c:pt>
                <c:pt idx="923">
                  <c:v>-19.265159224000001</c:v>
                </c:pt>
                <c:pt idx="924">
                  <c:v>-19.849217760999998</c:v>
                </c:pt>
                <c:pt idx="925">
                  <c:v>-20.427838786999999</c:v>
                </c:pt>
                <c:pt idx="926">
                  <c:v>-20.907805020000001</c:v>
                </c:pt>
                <c:pt idx="927">
                  <c:v>-21.447957631000001</c:v>
                </c:pt>
                <c:pt idx="928">
                  <c:v>-21.899490732</c:v>
                </c:pt>
                <c:pt idx="929">
                  <c:v>-22.40904553</c:v>
                </c:pt>
                <c:pt idx="930">
                  <c:v>-22.825336274000001</c:v>
                </c:pt>
                <c:pt idx="931">
                  <c:v>-23.305668047000001</c:v>
                </c:pt>
                <c:pt idx="932">
                  <c:v>-23.773688576000001</c:v>
                </c:pt>
                <c:pt idx="933">
                  <c:v>-24.154432496999998</c:v>
                </c:pt>
                <c:pt idx="934">
                  <c:v>-24.603000956999999</c:v>
                </c:pt>
                <c:pt idx="935">
                  <c:v>-24.972820912</c:v>
                </c:pt>
                <c:pt idx="936">
                  <c:v>-25.416068743</c:v>
                </c:pt>
                <c:pt idx="937">
                  <c:v>-25.786552392000001</c:v>
                </c:pt>
                <c:pt idx="938">
                  <c:v>-26.229343303</c:v>
                </c:pt>
                <c:pt idx="939">
                  <c:v>-26.595461963999998</c:v>
                </c:pt>
                <c:pt idx="940">
                  <c:v>-27.040592587999999</c:v>
                </c:pt>
                <c:pt idx="941">
                  <c:v>-27.466900005999999</c:v>
                </c:pt>
                <c:pt idx="942">
                  <c:v>-27.809275722999999</c:v>
                </c:pt>
                <c:pt idx="943">
                  <c:v>-28.205817922000001</c:v>
                </c:pt>
                <c:pt idx="944">
                  <c:v>-28.514606559000001</c:v>
                </c:pt>
                <c:pt idx="945">
                  <c:v>-28.873473924999999</c:v>
                </c:pt>
                <c:pt idx="946">
                  <c:v>-29.153396318999999</c:v>
                </c:pt>
                <c:pt idx="947">
                  <c:v>-29.489095129999999</c:v>
                </c:pt>
                <c:pt idx="948">
                  <c:v>-29.821802777999999</c:v>
                </c:pt>
                <c:pt idx="949">
                  <c:v>-29.821802777999999</c:v>
                </c:pt>
                <c:pt idx="950">
                  <c:v>-30.082609721000001</c:v>
                </c:pt>
                <c:pt idx="951">
                  <c:v>-30.407387413999999</c:v>
                </c:pt>
                <c:pt idx="952">
                  <c:v>-30.675642190000001</c:v>
                </c:pt>
                <c:pt idx="953">
                  <c:v>-31.274566874000001</c:v>
                </c:pt>
                <c:pt idx="954">
                  <c:v>-31.593601190000001</c:v>
                </c:pt>
                <c:pt idx="955">
                  <c:v>-31.835345791000002</c:v>
                </c:pt>
                <c:pt idx="956">
                  <c:v>-32.125915911</c:v>
                </c:pt>
                <c:pt idx="957">
                  <c:v>-32.391167551999999</c:v>
                </c:pt>
                <c:pt idx="958">
                  <c:v>-32.584326021999999</c:v>
                </c:pt>
                <c:pt idx="959">
                  <c:v>-32.813389246</c:v>
                </c:pt>
                <c:pt idx="960">
                  <c:v>-32.976380077000002</c:v>
                </c:pt>
                <c:pt idx="961">
                  <c:v>-33.186004236000002</c:v>
                </c:pt>
                <c:pt idx="962">
                  <c:v>-33.333658084</c:v>
                </c:pt>
                <c:pt idx="963">
                  <c:v>-33.528797003999998</c:v>
                </c:pt>
                <c:pt idx="964">
                  <c:v>-33.725702441000003</c:v>
                </c:pt>
                <c:pt idx="965">
                  <c:v>-33.855157339000002</c:v>
                </c:pt>
                <c:pt idx="966">
                  <c:v>-34.038550244</c:v>
                </c:pt>
                <c:pt idx="967">
                  <c:v>-34.169598035</c:v>
                </c:pt>
                <c:pt idx="968">
                  <c:v>-34.350419135000003</c:v>
                </c:pt>
                <c:pt idx="969">
                  <c:v>-34.472462508</c:v>
                </c:pt>
                <c:pt idx="970">
                  <c:v>-34.637013263</c:v>
                </c:pt>
                <c:pt idx="971">
                  <c:v>-34.733044698</c:v>
                </c:pt>
                <c:pt idx="972">
                  <c:v>-34.869686487000003</c:v>
                </c:pt>
                <c:pt idx="973">
                  <c:v>-34.978950476000001</c:v>
                </c:pt>
                <c:pt idx="974">
                  <c:v>-35.094976969000001</c:v>
                </c:pt>
                <c:pt idx="975">
                  <c:v>-35.115197971000001</c:v>
                </c:pt>
                <c:pt idx="976">
                  <c:v>-35.130976468999997</c:v>
                </c:pt>
                <c:pt idx="977">
                  <c:v>-35.135370318</c:v>
                </c:pt>
                <c:pt idx="978">
                  <c:v>-35.182151945000001</c:v>
                </c:pt>
                <c:pt idx="979">
                  <c:v>-35.182151945000001</c:v>
                </c:pt>
                <c:pt idx="980">
                  <c:v>-35.232319269000001</c:v>
                </c:pt>
                <c:pt idx="981">
                  <c:v>-35.196563578999999</c:v>
                </c:pt>
                <c:pt idx="982">
                  <c:v>-35.136492304999997</c:v>
                </c:pt>
                <c:pt idx="983">
                  <c:v>-35.094981523999998</c:v>
                </c:pt>
                <c:pt idx="984">
                  <c:v>-35.094981523999998</c:v>
                </c:pt>
                <c:pt idx="985">
                  <c:v>-35.094981523999998</c:v>
                </c:pt>
                <c:pt idx="986">
                  <c:v>-35.094981523999998</c:v>
                </c:pt>
                <c:pt idx="987">
                  <c:v>-34.998126491999997</c:v>
                </c:pt>
                <c:pt idx="988">
                  <c:v>-34.837684553999999</c:v>
                </c:pt>
                <c:pt idx="989">
                  <c:v>-34.693540959000003</c:v>
                </c:pt>
                <c:pt idx="990">
                  <c:v>-34.576937645000001</c:v>
                </c:pt>
                <c:pt idx="991">
                  <c:v>-34.420777596000001</c:v>
                </c:pt>
                <c:pt idx="992">
                  <c:v>-34.298000625</c:v>
                </c:pt>
                <c:pt idx="993">
                  <c:v>-34.298000625</c:v>
                </c:pt>
                <c:pt idx="994">
                  <c:v>-34.143836794999999</c:v>
                </c:pt>
                <c:pt idx="995">
                  <c:v>-34.025431828000002</c:v>
                </c:pt>
                <c:pt idx="996">
                  <c:v>-33.905796844000001</c:v>
                </c:pt>
                <c:pt idx="997">
                  <c:v>-33.739416718999998</c:v>
                </c:pt>
                <c:pt idx="998">
                  <c:v>-33.599868477999998</c:v>
                </c:pt>
                <c:pt idx="999">
                  <c:v>-33.409910314999998</c:v>
                </c:pt>
                <c:pt idx="1000">
                  <c:v>-33.238082212999998</c:v>
                </c:pt>
                <c:pt idx="1001">
                  <c:v>-33.022108342000003</c:v>
                </c:pt>
                <c:pt idx="1002">
                  <c:v>-32.555197030999999</c:v>
                </c:pt>
                <c:pt idx="1003">
                  <c:v>-32.555197030999999</c:v>
                </c:pt>
                <c:pt idx="1004">
                  <c:v>-32.328323193000003</c:v>
                </c:pt>
                <c:pt idx="1005">
                  <c:v>-32.292362216000001</c:v>
                </c:pt>
                <c:pt idx="1006">
                  <c:v>-31.967804121</c:v>
                </c:pt>
                <c:pt idx="1007">
                  <c:v>-31.672953812999999</c:v>
                </c:pt>
                <c:pt idx="1008">
                  <c:v>-31.358023587999998</c:v>
                </c:pt>
                <c:pt idx="1009">
                  <c:v>-31.063624666999999</c:v>
                </c:pt>
                <c:pt idx="1010">
                  <c:v>-30.743433584000002</c:v>
                </c:pt>
                <c:pt idx="1011">
                  <c:v>-30.432624881999999</c:v>
                </c:pt>
                <c:pt idx="1012">
                  <c:v>-30.113873939000001</c:v>
                </c:pt>
                <c:pt idx="1013">
                  <c:v>-29.747709383</c:v>
                </c:pt>
                <c:pt idx="1014">
                  <c:v>-29.389848088000001</c:v>
                </c:pt>
                <c:pt idx="1015">
                  <c:v>-28.991050333</c:v>
                </c:pt>
                <c:pt idx="1016">
                  <c:v>-28.596616233999999</c:v>
                </c:pt>
                <c:pt idx="1017">
                  <c:v>-28.170937488</c:v>
                </c:pt>
                <c:pt idx="1018">
                  <c:v>-27.744727557000001</c:v>
                </c:pt>
                <c:pt idx="1019">
                  <c:v>-27.772975513999999</c:v>
                </c:pt>
                <c:pt idx="1020">
                  <c:v>-27.758838005000001</c:v>
                </c:pt>
                <c:pt idx="1021">
                  <c:v>-27.740318018</c:v>
                </c:pt>
                <c:pt idx="1022">
                  <c:v>-27.673935191999998</c:v>
                </c:pt>
                <c:pt idx="1023">
                  <c:v>-27.65184056</c:v>
                </c:pt>
                <c:pt idx="1024">
                  <c:v>-27.586394873</c:v>
                </c:pt>
                <c:pt idx="1025">
                  <c:v>-27.556668486</c:v>
                </c:pt>
                <c:pt idx="1026">
                  <c:v>-27.482683088999998</c:v>
                </c:pt>
                <c:pt idx="1027">
                  <c:v>-27.828250866000001</c:v>
                </c:pt>
                <c:pt idx="1028">
                  <c:v>-27.805246859</c:v>
                </c:pt>
                <c:pt idx="1029">
                  <c:v>-27.713799479999999</c:v>
                </c:pt>
                <c:pt idx="1030">
                  <c:v>-27.649742877000001</c:v>
                </c:pt>
                <c:pt idx="1031">
                  <c:v>-27.530613759000001</c:v>
                </c:pt>
                <c:pt idx="1032">
                  <c:v>-27.440182070999999</c:v>
                </c:pt>
                <c:pt idx="1033">
                  <c:v>-27.311006086999999</c:v>
                </c:pt>
                <c:pt idx="1034">
                  <c:v>-27.215197389</c:v>
                </c:pt>
                <c:pt idx="1035">
                  <c:v>-27.084886826000002</c:v>
                </c:pt>
                <c:pt idx="1036">
                  <c:v>-26.996449434999999</c:v>
                </c:pt>
                <c:pt idx="1037">
                  <c:v>-26.903200011999999</c:v>
                </c:pt>
                <c:pt idx="1038">
                  <c:v>-26.763823643999999</c:v>
                </c:pt>
                <c:pt idx="1039">
                  <c:v>-26.651867333999999</c:v>
                </c:pt>
                <c:pt idx="1040">
                  <c:v>-26.494728688999999</c:v>
                </c:pt>
                <c:pt idx="1041">
                  <c:v>-26.353118986999998</c:v>
                </c:pt>
                <c:pt idx="1042">
                  <c:v>-26.169643276999999</c:v>
                </c:pt>
                <c:pt idx="1043">
                  <c:v>-25.999112760999999</c:v>
                </c:pt>
                <c:pt idx="1044">
                  <c:v>-25.818495409000001</c:v>
                </c:pt>
                <c:pt idx="1045">
                  <c:v>-25.581580155000001</c:v>
                </c:pt>
                <c:pt idx="1046">
                  <c:v>-25.372783536</c:v>
                </c:pt>
                <c:pt idx="1047">
                  <c:v>-25.124322093</c:v>
                </c:pt>
                <c:pt idx="1048">
                  <c:v>-24.902712265000002</c:v>
                </c:pt>
                <c:pt idx="1049">
                  <c:v>-24.652969192</c:v>
                </c:pt>
                <c:pt idx="1050">
                  <c:v>-24.428955218999999</c:v>
                </c:pt>
                <c:pt idx="1051">
                  <c:v>-24.177111493999998</c:v>
                </c:pt>
                <c:pt idx="1052">
                  <c:v>-23.951342887999999</c:v>
                </c:pt>
                <c:pt idx="1053">
                  <c:v>-23.724631711000001</c:v>
                </c:pt>
                <c:pt idx="1054">
                  <c:v>-23.457346912999999</c:v>
                </c:pt>
                <c:pt idx="1055">
                  <c:v>-23.206732330000001</c:v>
                </c:pt>
                <c:pt idx="1056">
                  <c:v>-22.917893746000001</c:v>
                </c:pt>
                <c:pt idx="1057">
                  <c:v>-22.639206797</c:v>
                </c:pt>
                <c:pt idx="1058">
                  <c:v>-22.323557118</c:v>
                </c:pt>
                <c:pt idx="1059">
                  <c:v>-22.011025076999999</c:v>
                </c:pt>
                <c:pt idx="1060">
                  <c:v>-21.692528616000001</c:v>
                </c:pt>
                <c:pt idx="1061">
                  <c:v>-21.338571033000001</c:v>
                </c:pt>
                <c:pt idx="1062">
                  <c:v>-21.007179433000001</c:v>
                </c:pt>
                <c:pt idx="1063">
                  <c:v>-20.655359931</c:v>
                </c:pt>
                <c:pt idx="1064">
                  <c:v>-20.325804949999998</c:v>
                </c:pt>
                <c:pt idx="1065">
                  <c:v>-19.982114533000001</c:v>
                </c:pt>
                <c:pt idx="1066">
                  <c:v>-19.652742598</c:v>
                </c:pt>
                <c:pt idx="1067">
                  <c:v>-19.3062775</c:v>
                </c:pt>
                <c:pt idx="1068">
                  <c:v>-18.968660372999999</c:v>
                </c:pt>
                <c:pt idx="1069">
                  <c:v>-18.625849422000002</c:v>
                </c:pt>
                <c:pt idx="1070">
                  <c:v>-18.246008496999998</c:v>
                </c:pt>
                <c:pt idx="1071">
                  <c:v>-17.880319353000001</c:v>
                </c:pt>
                <c:pt idx="1072">
                  <c:v>-17.484754162000002</c:v>
                </c:pt>
                <c:pt idx="1073">
                  <c:v>-17.097988194999999</c:v>
                </c:pt>
                <c:pt idx="1074">
                  <c:v>-16.693262482000002</c:v>
                </c:pt>
                <c:pt idx="1075">
                  <c:v>-16.633719796000001</c:v>
                </c:pt>
                <c:pt idx="1076">
                  <c:v>-17.108818846999998</c:v>
                </c:pt>
                <c:pt idx="1077">
                  <c:v>-17.494065033999998</c:v>
                </c:pt>
                <c:pt idx="1078">
                  <c:v>-17.956493291000001</c:v>
                </c:pt>
                <c:pt idx="1079">
                  <c:v>-18.345057376</c:v>
                </c:pt>
                <c:pt idx="1080">
                  <c:v>-18.810868334999999</c:v>
                </c:pt>
                <c:pt idx="1081">
                  <c:v>-19.203382111</c:v>
                </c:pt>
                <c:pt idx="1082">
                  <c:v>-19.668289793</c:v>
                </c:pt>
                <c:pt idx="1083">
                  <c:v>-20.04984889</c:v>
                </c:pt>
                <c:pt idx="1084">
                  <c:v>-20.498434763999999</c:v>
                </c:pt>
                <c:pt idx="1085">
                  <c:v>-20.932561225000001</c:v>
                </c:pt>
                <c:pt idx="1086">
                  <c:v>-21.275185963999999</c:v>
                </c:pt>
                <c:pt idx="1087">
                  <c:v>-21.680919510999999</c:v>
                </c:pt>
                <c:pt idx="1088">
                  <c:v>-22.010181913</c:v>
                </c:pt>
                <c:pt idx="1089">
                  <c:v>-22.402022130999999</c:v>
                </c:pt>
                <c:pt idx="1090">
                  <c:v>-22.729214991999999</c:v>
                </c:pt>
                <c:pt idx="1091">
                  <c:v>-23.121715816999998</c:v>
                </c:pt>
                <c:pt idx="1092">
                  <c:v>-23.527695992000002</c:v>
                </c:pt>
                <c:pt idx="1093">
                  <c:v>-23.852881954000001</c:v>
                </c:pt>
                <c:pt idx="1094">
                  <c:v>-24.243796435</c:v>
                </c:pt>
                <c:pt idx="1095">
                  <c:v>-24.562862232000001</c:v>
                </c:pt>
                <c:pt idx="1096">
                  <c:v>-24.948080059999999</c:v>
                </c:pt>
                <c:pt idx="1097">
                  <c:v>-25.260366915999999</c:v>
                </c:pt>
                <c:pt idx="1098">
                  <c:v>-25.631072306</c:v>
                </c:pt>
                <c:pt idx="1099">
                  <c:v>-25.931485279</c:v>
                </c:pt>
                <c:pt idx="1100">
                  <c:v>-26.290299314999999</c:v>
                </c:pt>
                <c:pt idx="1101">
                  <c:v>-26.638665335999999</c:v>
                </c:pt>
                <c:pt idx="1102">
                  <c:v>-26.908760921999999</c:v>
                </c:pt>
                <c:pt idx="1103">
                  <c:v>-27.241290951</c:v>
                </c:pt>
                <c:pt idx="1104">
                  <c:v>-27.505652663999999</c:v>
                </c:pt>
                <c:pt idx="1105">
                  <c:v>-27.830864188</c:v>
                </c:pt>
                <c:pt idx="1106">
                  <c:v>-28.094192822</c:v>
                </c:pt>
                <c:pt idx="1107">
                  <c:v>-28.423220077</c:v>
                </c:pt>
                <c:pt idx="1108">
                  <c:v>-28.753887067000001</c:v>
                </c:pt>
                <c:pt idx="1109">
                  <c:v>-29.012865412</c:v>
                </c:pt>
                <c:pt idx="1110">
                  <c:v>-29.330469942000001</c:v>
                </c:pt>
                <c:pt idx="1111">
                  <c:v>-29.581429602</c:v>
                </c:pt>
                <c:pt idx="1112">
                  <c:v>-29.884261884000001</c:v>
                </c:pt>
                <c:pt idx="1113">
                  <c:v>-30.119271912999999</c:v>
                </c:pt>
                <c:pt idx="1114">
                  <c:v>-30.405048010000002</c:v>
                </c:pt>
                <c:pt idx="1115">
                  <c:v>-30.620193521000001</c:v>
                </c:pt>
                <c:pt idx="1116">
                  <c:v>-30.887146048999998</c:v>
                </c:pt>
                <c:pt idx="1117">
                  <c:v>-31.149735066000002</c:v>
                </c:pt>
                <c:pt idx="1118">
                  <c:v>-31.344894975999999</c:v>
                </c:pt>
                <c:pt idx="1119">
                  <c:v>-31.600408565999999</c:v>
                </c:pt>
                <c:pt idx="1120">
                  <c:v>-31.793558218000001</c:v>
                </c:pt>
                <c:pt idx="1121">
                  <c:v>-32.052510658999999</c:v>
                </c:pt>
                <c:pt idx="1122">
                  <c:v>-32.251544221000003</c:v>
                </c:pt>
                <c:pt idx="1123">
                  <c:v>-32.506744105000003</c:v>
                </c:pt>
                <c:pt idx="1124">
                  <c:v>-32.765497375000002</c:v>
                </c:pt>
                <c:pt idx="1125">
                  <c:v>-32.945978283000002</c:v>
                </c:pt>
                <c:pt idx="1126">
                  <c:v>-33.179952077000003</c:v>
                </c:pt>
                <c:pt idx="1127">
                  <c:v>-33.350053830999997</c:v>
                </c:pt>
                <c:pt idx="1128">
                  <c:v>-33.568466698999998</c:v>
                </c:pt>
                <c:pt idx="1129">
                  <c:v>-33.722158677000003</c:v>
                </c:pt>
                <c:pt idx="1130">
                  <c:v>-33.928065977000003</c:v>
                </c:pt>
                <c:pt idx="1131">
                  <c:v>-34.069036820999997</c:v>
                </c:pt>
                <c:pt idx="1132">
                  <c:v>-34.261219570999998</c:v>
                </c:pt>
                <c:pt idx="1133">
                  <c:v>-34.446693754000002</c:v>
                </c:pt>
                <c:pt idx="1134">
                  <c:v>-34.569902593000002</c:v>
                </c:pt>
                <c:pt idx="1135">
                  <c:v>-34.745365931999999</c:v>
                </c:pt>
                <c:pt idx="1136">
                  <c:v>-34.864635147000001</c:v>
                </c:pt>
                <c:pt idx="1137">
                  <c:v>-35.039110196000003</c:v>
                </c:pt>
                <c:pt idx="1138">
                  <c:v>-35.166113815999999</c:v>
                </c:pt>
                <c:pt idx="1139">
                  <c:v>-35.333612682000002</c:v>
                </c:pt>
                <c:pt idx="1140">
                  <c:v>-35.500567867999997</c:v>
                </c:pt>
                <c:pt idx="1141">
                  <c:v>-35.586747305000003</c:v>
                </c:pt>
                <c:pt idx="1142">
                  <c:v>-35.721005060000003</c:v>
                </c:pt>
                <c:pt idx="1143">
                  <c:v>-35.789040014999998</c:v>
                </c:pt>
                <c:pt idx="1144">
                  <c:v>-35.894745288000003</c:v>
                </c:pt>
                <c:pt idx="1145">
                  <c:v>-35.948881270999998</c:v>
                </c:pt>
                <c:pt idx="1146">
                  <c:v>-36.046535857000002</c:v>
                </c:pt>
                <c:pt idx="1147">
                  <c:v>-36.090906744999998</c:v>
                </c:pt>
                <c:pt idx="1148">
                  <c:v>-36.188772557999997</c:v>
                </c:pt>
                <c:pt idx="1149">
                  <c:v>-36.282062283999998</c:v>
                </c:pt>
                <c:pt idx="1150">
                  <c:v>-36.318012250999999</c:v>
                </c:pt>
                <c:pt idx="1151">
                  <c:v>-36.402345033000003</c:v>
                </c:pt>
                <c:pt idx="1152">
                  <c:v>-36.438059330000002</c:v>
                </c:pt>
                <c:pt idx="1153">
                  <c:v>-36.516452518999998</c:v>
                </c:pt>
                <c:pt idx="1154">
                  <c:v>-36.538475142000003</c:v>
                </c:pt>
                <c:pt idx="1155">
                  <c:v>-36.600384826999999</c:v>
                </c:pt>
                <c:pt idx="1156">
                  <c:v>-36.659426603</c:v>
                </c:pt>
                <c:pt idx="1157">
                  <c:v>-36.649851040000001</c:v>
                </c:pt>
                <c:pt idx="1158">
                  <c:v>-36.677695481999997</c:v>
                </c:pt>
                <c:pt idx="1159">
                  <c:v>-36.649068223</c:v>
                </c:pt>
                <c:pt idx="1160">
                  <c:v>-36.660344289000001</c:v>
                </c:pt>
                <c:pt idx="1161">
                  <c:v>-36.619075674999998</c:v>
                </c:pt>
                <c:pt idx="1162">
                  <c:v>-36.614678587</c:v>
                </c:pt>
                <c:pt idx="1163">
                  <c:v>-36.562489816000003</c:v>
                </c:pt>
                <c:pt idx="1164">
                  <c:v>-36.553170280000003</c:v>
                </c:pt>
                <c:pt idx="1165">
                  <c:v>-36.542338477999998</c:v>
                </c:pt>
                <c:pt idx="1166">
                  <c:v>-36.479208546000002</c:v>
                </c:pt>
                <c:pt idx="1167">
                  <c:v>-36.456616758000003</c:v>
                </c:pt>
                <c:pt idx="1168">
                  <c:v>-36.382985398000002</c:v>
                </c:pt>
                <c:pt idx="1169">
                  <c:v>-36.336523090999997</c:v>
                </c:pt>
                <c:pt idx="1170">
                  <c:v>-36.238681956000001</c:v>
                </c:pt>
                <c:pt idx="1171">
                  <c:v>-36.161889164000002</c:v>
                </c:pt>
                <c:pt idx="1172">
                  <c:v>-36.074153084000002</c:v>
                </c:pt>
                <c:pt idx="1173">
                  <c:v>-35.929504449</c:v>
                </c:pt>
                <c:pt idx="1174">
                  <c:v>-35.817159897000003</c:v>
                </c:pt>
                <c:pt idx="1175">
                  <c:v>-35.660711474999999</c:v>
                </c:pt>
                <c:pt idx="1176">
                  <c:v>-35.539292150999998</c:v>
                </c:pt>
                <c:pt idx="1177">
                  <c:v>-35.382757302000002</c:v>
                </c:pt>
                <c:pt idx="1178">
                  <c:v>-35.254985642999998</c:v>
                </c:pt>
                <c:pt idx="1179">
                  <c:v>-35.092932589999997</c:v>
                </c:pt>
                <c:pt idx="1180">
                  <c:v>-34.961228675000001</c:v>
                </c:pt>
                <c:pt idx="1181">
                  <c:v>-34.823706891</c:v>
                </c:pt>
                <c:pt idx="1182">
                  <c:v>-34.634149442999998</c:v>
                </c:pt>
                <c:pt idx="1183">
                  <c:v>-34.46779634</c:v>
                </c:pt>
                <c:pt idx="1184">
                  <c:v>-34.257295693000003</c:v>
                </c:pt>
                <c:pt idx="1185">
                  <c:v>-34.070489137000003</c:v>
                </c:pt>
                <c:pt idx="1186">
                  <c:v>-33.841116909999997</c:v>
                </c:pt>
                <c:pt idx="1187">
                  <c:v>-33.628213015999997</c:v>
                </c:pt>
                <c:pt idx="1188">
                  <c:v>-33.408007621000003</c:v>
                </c:pt>
                <c:pt idx="1189">
                  <c:v>-33.136417174999998</c:v>
                </c:pt>
                <c:pt idx="1190">
                  <c:v>-32.882277252000002</c:v>
                </c:pt>
                <c:pt idx="1191">
                  <c:v>-32.595615121999998</c:v>
                </c:pt>
                <c:pt idx="1192">
                  <c:v>-32.334021364000002</c:v>
                </c:pt>
                <c:pt idx="1193">
                  <c:v>-32.046735665</c:v>
                </c:pt>
                <c:pt idx="1194">
                  <c:v>-31.784140852</c:v>
                </c:pt>
                <c:pt idx="1195">
                  <c:v>-31.490218858999999</c:v>
                </c:pt>
                <c:pt idx="1196">
                  <c:v>-31.214401229</c:v>
                </c:pt>
                <c:pt idx="1197">
                  <c:v>-30.921733951</c:v>
                </c:pt>
                <c:pt idx="1198">
                  <c:v>-30.580809265999999</c:v>
                </c:pt>
                <c:pt idx="1199">
                  <c:v>-30.243342440999999</c:v>
                </c:pt>
                <c:pt idx="1200">
                  <c:v>-29.870552927999999</c:v>
                </c:pt>
                <c:pt idx="1201">
                  <c:v>-29.505295012000001</c:v>
                </c:pt>
                <c:pt idx="1202">
                  <c:v>-29.117586177</c:v>
                </c:pt>
                <c:pt idx="1203">
                  <c:v>-28.737143062000001</c:v>
                </c:pt>
                <c:pt idx="1204">
                  <c:v>-28.361956565</c:v>
                </c:pt>
                <c:pt idx="1205">
                  <c:v>-27.953459848000001</c:v>
                </c:pt>
                <c:pt idx="1206">
                  <c:v>-27.564900462000001</c:v>
                </c:pt>
                <c:pt idx="1207">
                  <c:v>-27.153241588</c:v>
                </c:pt>
                <c:pt idx="1208">
                  <c:v>-26.755914339</c:v>
                </c:pt>
                <c:pt idx="1209">
                  <c:v>-26.338222357999999</c:v>
                </c:pt>
                <c:pt idx="1210">
                  <c:v>-25.925116062000001</c:v>
                </c:pt>
                <c:pt idx="1211">
                  <c:v>-25.487254484000001</c:v>
                </c:pt>
                <c:pt idx="1212">
                  <c:v>-25.055714568999999</c:v>
                </c:pt>
                <c:pt idx="1213">
                  <c:v>-24.601735863999998</c:v>
                </c:pt>
                <c:pt idx="1214">
                  <c:v>-24.118968943999999</c:v>
                </c:pt>
                <c:pt idx="1215">
                  <c:v>-23.634291268999998</c:v>
                </c:pt>
                <c:pt idx="1216">
                  <c:v>-23.123589482</c:v>
                </c:pt>
                <c:pt idx="1217">
                  <c:v>-22.616601835000001</c:v>
                </c:pt>
                <c:pt idx="1218">
                  <c:v>-22.09224309</c:v>
                </c:pt>
                <c:pt idx="1219">
                  <c:v>-21.565962717000001</c:v>
                </c:pt>
                <c:pt idx="1220">
                  <c:v>-21.047700340999999</c:v>
                </c:pt>
                <c:pt idx="1221">
                  <c:v>-20.509896130000001</c:v>
                </c:pt>
                <c:pt idx="1222">
                  <c:v>-19.978000053999999</c:v>
                </c:pt>
                <c:pt idx="1223">
                  <c:v>-19.435627465</c:v>
                </c:pt>
                <c:pt idx="1224">
                  <c:v>-18.889718233</c:v>
                </c:pt>
                <c:pt idx="1225">
                  <c:v>-18.330093962999999</c:v>
                </c:pt>
                <c:pt idx="1226">
                  <c:v>-17.753456523000001</c:v>
                </c:pt>
                <c:pt idx="1227">
                  <c:v>-17.156737773</c:v>
                </c:pt>
                <c:pt idx="1228">
                  <c:v>-16.547493878000001</c:v>
                </c:pt>
                <c:pt idx="1229">
                  <c:v>-15.922799572000001</c:v>
                </c:pt>
                <c:pt idx="1230">
                  <c:v>-15.276730299</c:v>
                </c:pt>
                <c:pt idx="1231">
                  <c:v>-14.629012393</c:v>
                </c:pt>
                <c:pt idx="1232">
                  <c:v>-13.979388149</c:v>
                </c:pt>
                <c:pt idx="1233">
                  <c:v>-13.328477147999999</c:v>
                </c:pt>
                <c:pt idx="1234">
                  <c:v>-12.684034698</c:v>
                </c:pt>
                <c:pt idx="1235">
                  <c:v>-12.036854207999999</c:v>
                </c:pt>
                <c:pt idx="1236">
                  <c:v>-11.390805801999999</c:v>
                </c:pt>
                <c:pt idx="1237">
                  <c:v>-10.727059127</c:v>
                </c:pt>
                <c:pt idx="1238">
                  <c:v>-10.060180021000001</c:v>
                </c:pt>
                <c:pt idx="1239">
                  <c:v>-9.3819964159999998</c:v>
                </c:pt>
                <c:pt idx="1240">
                  <c:v>-8.6908418590000007</c:v>
                </c:pt>
                <c:pt idx="1241">
                  <c:v>-7.9894852299999997</c:v>
                </c:pt>
                <c:pt idx="1242">
                  <c:v>-7.2676365560000002</c:v>
                </c:pt>
                <c:pt idx="1243">
                  <c:v>-6.5327564069999999</c:v>
                </c:pt>
                <c:pt idx="1244">
                  <c:v>-5.7794326680000001</c:v>
                </c:pt>
                <c:pt idx="1245">
                  <c:v>-5.0100837709999997</c:v>
                </c:pt>
                <c:pt idx="1246">
                  <c:v>-4.2338825599999996</c:v>
                </c:pt>
                <c:pt idx="1247">
                  <c:v>-3.449460051</c:v>
                </c:pt>
                <c:pt idx="1248">
                  <c:v>-2.6686552950000002</c:v>
                </c:pt>
                <c:pt idx="1249">
                  <c:v>-1.8789593339999999</c:v>
                </c:pt>
                <c:pt idx="1250">
                  <c:v>-1.105958091</c:v>
                </c:pt>
                <c:pt idx="1251">
                  <c:v>-0.32198250899999997</c:v>
                </c:pt>
                <c:pt idx="1252">
                  <c:v>0.46927698299999998</c:v>
                </c:pt>
                <c:pt idx="1253">
                  <c:v>1.268035172</c:v>
                </c:pt>
                <c:pt idx="1254">
                  <c:v>2.0934675290000002</c:v>
                </c:pt>
                <c:pt idx="1255">
                  <c:v>2.9219209799999999</c:v>
                </c:pt>
                <c:pt idx="1256">
                  <c:v>3.7828507610000002</c:v>
                </c:pt>
                <c:pt idx="1257">
                  <c:v>4.640146047</c:v>
                </c:pt>
                <c:pt idx="1258">
                  <c:v>5.5261989390000004</c:v>
                </c:pt>
                <c:pt idx="1259">
                  <c:v>6.3989754620000001</c:v>
                </c:pt>
                <c:pt idx="1260">
                  <c:v>7.288165727</c:v>
                </c:pt>
                <c:pt idx="1261">
                  <c:v>8.1807358430000008</c:v>
                </c:pt>
                <c:pt idx="1262">
                  <c:v>9.060330832</c:v>
                </c:pt>
                <c:pt idx="1263">
                  <c:v>9.9534493889999993</c:v>
                </c:pt>
                <c:pt idx="1264">
                  <c:v>10.834885297</c:v>
                </c:pt>
                <c:pt idx="1265">
                  <c:v>11.730323949000001</c:v>
                </c:pt>
                <c:pt idx="1266">
                  <c:v>12.611780642999999</c:v>
                </c:pt>
                <c:pt idx="1267">
                  <c:v>13.521988987</c:v>
                </c:pt>
                <c:pt idx="1268">
                  <c:v>14.444520627999999</c:v>
                </c:pt>
                <c:pt idx="1269">
                  <c:v>15.372623757</c:v>
                </c:pt>
                <c:pt idx="1270">
                  <c:v>16.336640814999999</c:v>
                </c:pt>
                <c:pt idx="1271">
                  <c:v>17.292853556000001</c:v>
                </c:pt>
                <c:pt idx="1272">
                  <c:v>18.287890982</c:v>
                </c:pt>
                <c:pt idx="1273">
                  <c:v>19.266258391000001</c:v>
                </c:pt>
                <c:pt idx="1274">
                  <c:v>20.274850880999999</c:v>
                </c:pt>
                <c:pt idx="1275">
                  <c:v>21.267489269999999</c:v>
                </c:pt>
                <c:pt idx="1276">
                  <c:v>22.281287615</c:v>
                </c:pt>
                <c:pt idx="1277">
                  <c:v>23.295270760000001</c:v>
                </c:pt>
                <c:pt idx="1278">
                  <c:v>24.286792747</c:v>
                </c:pt>
                <c:pt idx="1279">
                  <c:v>25.299504751000001</c:v>
                </c:pt>
                <c:pt idx="1280">
                  <c:v>26.290842220999998</c:v>
                </c:pt>
                <c:pt idx="1281">
                  <c:v>27.313342647999999</c:v>
                </c:pt>
                <c:pt idx="1282">
                  <c:v>28.319373089999999</c:v>
                </c:pt>
                <c:pt idx="1283">
                  <c:v>29.368893352000001</c:v>
                </c:pt>
                <c:pt idx="1284">
                  <c:v>30.433223738999999</c:v>
                </c:pt>
                <c:pt idx="1285">
                  <c:v>31.494467362999998</c:v>
                </c:pt>
                <c:pt idx="1286">
                  <c:v>32.592259947000002</c:v>
                </c:pt>
                <c:pt idx="1287">
                  <c:v>33.671813950999997</c:v>
                </c:pt>
                <c:pt idx="1288">
                  <c:v>34.784949591</c:v>
                </c:pt>
                <c:pt idx="1289">
                  <c:v>35.861418896000004</c:v>
                </c:pt>
                <c:pt idx="1290">
                  <c:v>36.969535626000003</c:v>
                </c:pt>
                <c:pt idx="1291">
                  <c:v>38.046814578999999</c:v>
                </c:pt>
                <c:pt idx="1292">
                  <c:v>39.151482655000002</c:v>
                </c:pt>
                <c:pt idx="1293">
                  <c:v>40.257789621000001</c:v>
                </c:pt>
                <c:pt idx="1294">
                  <c:v>41.343140216000002</c:v>
                </c:pt>
                <c:pt idx="1295">
                  <c:v>42.468630798</c:v>
                </c:pt>
                <c:pt idx="1296">
                  <c:v>43.565786373000002</c:v>
                </c:pt>
                <c:pt idx="1297">
                  <c:v>44.711094287000002</c:v>
                </c:pt>
                <c:pt idx="1298">
                  <c:v>45.834364936</c:v>
                </c:pt>
                <c:pt idx="1299">
                  <c:v>47.008708044000002</c:v>
                </c:pt>
                <c:pt idx="1300">
                  <c:v>48.193824427000003</c:v>
                </c:pt>
                <c:pt idx="1301">
                  <c:v>49.365398431000003</c:v>
                </c:pt>
                <c:pt idx="1302">
                  <c:v>50.575699579000002</c:v>
                </c:pt>
                <c:pt idx="1303">
                  <c:v>51.756229224999998</c:v>
                </c:pt>
                <c:pt idx="1304">
                  <c:v>52.974809223999998</c:v>
                </c:pt>
                <c:pt idx="1305">
                  <c:v>54.148663583999998</c:v>
                </c:pt>
                <c:pt idx="1306">
                  <c:v>55.357936176000003</c:v>
                </c:pt>
                <c:pt idx="1307">
                  <c:v>56.530832607999997</c:v>
                </c:pt>
                <c:pt idx="1308">
                  <c:v>57.740492734</c:v>
                </c:pt>
                <c:pt idx="1309">
                  <c:v>58.958983861999997</c:v>
                </c:pt>
                <c:pt idx="1310">
                  <c:v>60.151508227000001</c:v>
                </c:pt>
                <c:pt idx="1311">
                  <c:v>61.400208405999997</c:v>
                </c:pt>
                <c:pt idx="1312">
                  <c:v>62.619350142999998</c:v>
                </c:pt>
                <c:pt idx="1313">
                  <c:v>63.89755117</c:v>
                </c:pt>
                <c:pt idx="1314">
                  <c:v>65.148939616000007</c:v>
                </c:pt>
                <c:pt idx="1315">
                  <c:v>66.455710527999997</c:v>
                </c:pt>
                <c:pt idx="1316">
                  <c:v>67.761742858999995</c:v>
                </c:pt>
                <c:pt idx="1317">
                  <c:v>69.035998711000005</c:v>
                </c:pt>
                <c:pt idx="1318">
                  <c:v>70.356880325000006</c:v>
                </c:pt>
                <c:pt idx="1319">
                  <c:v>71.628443282000006</c:v>
                </c:pt>
                <c:pt idx="1320">
                  <c:v>72.946620444999994</c:v>
                </c:pt>
                <c:pt idx="1321">
                  <c:v>74.213491289999993</c:v>
                </c:pt>
                <c:pt idx="1322">
                  <c:v>75.532585109999999</c:v>
                </c:pt>
                <c:pt idx="1323">
                  <c:v>76.814035825000005</c:v>
                </c:pt>
                <c:pt idx="1324">
                  <c:v>78.147315708999997</c:v>
                </c:pt>
                <c:pt idx="1325">
                  <c:v>79.499887346999998</c:v>
                </c:pt>
                <c:pt idx="1326">
                  <c:v>80.817768704000002</c:v>
                </c:pt>
                <c:pt idx="1327">
                  <c:v>82.198627290999994</c:v>
                </c:pt>
                <c:pt idx="1328">
                  <c:v>83.542757597000005</c:v>
                </c:pt>
                <c:pt idx="1329">
                  <c:v>84.955373726000005</c:v>
                </c:pt>
                <c:pt idx="1330">
                  <c:v>-85.670531651999994</c:v>
                </c:pt>
                <c:pt idx="1331">
                  <c:v>-84.241766424000005</c:v>
                </c:pt>
                <c:pt idx="1332">
                  <c:v>-82.807093288999994</c:v>
                </c:pt>
                <c:pt idx="1333">
                  <c:v>-81.420162458999997</c:v>
                </c:pt>
                <c:pt idx="1334">
                  <c:v>-79.982539978000005</c:v>
                </c:pt>
                <c:pt idx="1335">
                  <c:v>-78.600024523000002</c:v>
                </c:pt>
                <c:pt idx="1336">
                  <c:v>-77.162818380000004</c:v>
                </c:pt>
                <c:pt idx="1337">
                  <c:v>-75.776496115</c:v>
                </c:pt>
                <c:pt idx="1338">
                  <c:v>-74.321396559999997</c:v>
                </c:pt>
                <c:pt idx="1339">
                  <c:v>-72.904727616000002</c:v>
                </c:pt>
                <c:pt idx="1340">
                  <c:v>-71.425776167999999</c:v>
                </c:pt>
                <c:pt idx="1341">
                  <c:v>-69.92239447</c:v>
                </c:pt>
                <c:pt idx="1342">
                  <c:v>-68.455037641999994</c:v>
                </c:pt>
                <c:pt idx="1343">
                  <c:v>-66.919094446000003</c:v>
                </c:pt>
                <c:pt idx="1344">
                  <c:v>-65.437117651999998</c:v>
                </c:pt>
                <c:pt idx="1345">
                  <c:v>-63.888165286000003</c:v>
                </c:pt>
                <c:pt idx="1346">
                  <c:v>-62.395876272999999</c:v>
                </c:pt>
                <c:pt idx="1347">
                  <c:v>-60.839018072999998</c:v>
                </c:pt>
                <c:pt idx="1348">
                  <c:v>-59.281467847999998</c:v>
                </c:pt>
                <c:pt idx="1349">
                  <c:v>-57.775099595</c:v>
                </c:pt>
                <c:pt idx="1350">
                  <c:v>-56.200159563</c:v>
                </c:pt>
                <c:pt idx="1351">
                  <c:v>-54.675427448999997</c:v>
                </c:pt>
                <c:pt idx="1352">
                  <c:v>-53.075857618999997</c:v>
                </c:pt>
                <c:pt idx="1353">
                  <c:v>-51.535882514999997</c:v>
                </c:pt>
                <c:pt idx="1354">
                  <c:v>-49.914009409000002</c:v>
                </c:pt>
                <c:pt idx="1355">
                  <c:v>-48.277935665999998</c:v>
                </c:pt>
                <c:pt idx="1356">
                  <c:v>-46.679572028000003</c:v>
                </c:pt>
                <c:pt idx="1357">
                  <c:v>-44.998242691000002</c:v>
                </c:pt>
                <c:pt idx="1358">
                  <c:v>-43.368822448000003</c:v>
                </c:pt>
                <c:pt idx="1359">
                  <c:v>-41.654327928000001</c:v>
                </c:pt>
                <c:pt idx="1360">
                  <c:v>-40.010884656999998</c:v>
                </c:pt>
                <c:pt idx="1361">
                  <c:v>-38.297950448999998</c:v>
                </c:pt>
                <c:pt idx="1362">
                  <c:v>-36.658002883999998</c:v>
                </c:pt>
                <c:pt idx="1363">
                  <c:v>-34.952376260000001</c:v>
                </c:pt>
                <c:pt idx="1364">
                  <c:v>-33.239659189000001</c:v>
                </c:pt>
                <c:pt idx="1365">
                  <c:v>-31.589747274</c:v>
                </c:pt>
                <c:pt idx="1366">
                  <c:v>-29.860094403000002</c:v>
                </c:pt>
                <c:pt idx="1367">
                  <c:v>-28.188750871</c:v>
                </c:pt>
                <c:pt idx="1368">
                  <c:v>-26.431807110000001</c:v>
                </c:pt>
                <c:pt idx="1369">
                  <c:v>-24.738154527999999</c:v>
                </c:pt>
                <c:pt idx="1370">
                  <c:v>-22.948655723000002</c:v>
                </c:pt>
                <c:pt idx="1371">
                  <c:v>-21.149603297999999</c:v>
                </c:pt>
                <c:pt idx="1372">
                  <c:v>-19.407546309000001</c:v>
                </c:pt>
                <c:pt idx="1373">
                  <c:v>-17.577966201999999</c:v>
                </c:pt>
                <c:pt idx="1374">
                  <c:v>-15.824557899</c:v>
                </c:pt>
                <c:pt idx="1375">
                  <c:v>-13.987259477</c:v>
                </c:pt>
                <c:pt idx="1376">
                  <c:v>-12.233938487</c:v>
                </c:pt>
                <c:pt idx="1377">
                  <c:v>-10.391886191999999</c:v>
                </c:pt>
                <c:pt idx="1378">
                  <c:v>-8.6270896809999993</c:v>
                </c:pt>
                <c:pt idx="1379">
                  <c:v>-6.7830851030000003</c:v>
                </c:pt>
                <c:pt idx="1380">
                  <c:v>-4.9249497939999998</c:v>
                </c:pt>
                <c:pt idx="1381">
                  <c:v>-3.1394080780000002</c:v>
                </c:pt>
                <c:pt idx="1382">
                  <c:v>-1.258273191</c:v>
                </c:pt>
                <c:pt idx="1383">
                  <c:v>0.54957431599999995</c:v>
                </c:pt>
                <c:pt idx="1384">
                  <c:v>2.463981752</c:v>
                </c:pt>
                <c:pt idx="1385">
                  <c:v>4.3048464739999996</c:v>
                </c:pt>
                <c:pt idx="1386">
                  <c:v>6.2520322640000003</c:v>
                </c:pt>
                <c:pt idx="1387">
                  <c:v>8.20191947</c:v>
                </c:pt>
                <c:pt idx="1388">
                  <c:v>10.081364104</c:v>
                </c:pt>
                <c:pt idx="1389">
                  <c:v>12.04905619</c:v>
                </c:pt>
                <c:pt idx="1390">
                  <c:v>13.922120270000001</c:v>
                </c:pt>
                <c:pt idx="1391">
                  <c:v>15.145255615</c:v>
                </c:pt>
                <c:pt idx="1392">
                  <c:v>15.31150257</c:v>
                </c:pt>
                <c:pt idx="1393">
                  <c:v>15.448683165</c:v>
                </c:pt>
                <c:pt idx="1394">
                  <c:v>15.625008851</c:v>
                </c:pt>
                <c:pt idx="1395">
                  <c:v>15.775054688000001</c:v>
                </c:pt>
                <c:pt idx="1396">
                  <c:v>15.946265125</c:v>
                </c:pt>
                <c:pt idx="1397">
                  <c:v>16.159444186000002</c:v>
                </c:pt>
                <c:pt idx="1398">
                  <c:v>16.356740311999999</c:v>
                </c:pt>
                <c:pt idx="1399">
                  <c:v>16.593537900000001</c:v>
                </c:pt>
                <c:pt idx="1400">
                  <c:v>16.809999463</c:v>
                </c:pt>
                <c:pt idx="1401">
                  <c:v>17.058179025000001</c:v>
                </c:pt>
                <c:pt idx="1402">
                  <c:v>17.288641577</c:v>
                </c:pt>
                <c:pt idx="1403">
                  <c:v>17.517029129000001</c:v>
                </c:pt>
                <c:pt idx="1404">
                  <c:v>17.788165351</c:v>
                </c:pt>
                <c:pt idx="1405">
                  <c:v>18.027982798</c:v>
                </c:pt>
                <c:pt idx="1406">
                  <c:v>18.296985821</c:v>
                </c:pt>
                <c:pt idx="1407">
                  <c:v>18.543721052999999</c:v>
                </c:pt>
                <c:pt idx="1408">
                  <c:v>18.813544613000001</c:v>
                </c:pt>
                <c:pt idx="1409">
                  <c:v>19.065296325999999</c:v>
                </c:pt>
                <c:pt idx="1410">
                  <c:v>19.349632200999999</c:v>
                </c:pt>
                <c:pt idx="1411">
                  <c:v>19.619048962000001</c:v>
                </c:pt>
                <c:pt idx="1412">
                  <c:v>19.908191461000001</c:v>
                </c:pt>
                <c:pt idx="1413">
                  <c:v>20.240380981000001</c:v>
                </c:pt>
                <c:pt idx="1414">
                  <c:v>20.561170576999999</c:v>
                </c:pt>
                <c:pt idx="1415">
                  <c:v>20.916639725</c:v>
                </c:pt>
                <c:pt idx="1416">
                  <c:v>21.252389106999999</c:v>
                </c:pt>
                <c:pt idx="1417">
                  <c:v>21.606300757</c:v>
                </c:pt>
                <c:pt idx="1418">
                  <c:v>21.934688483999999</c:v>
                </c:pt>
                <c:pt idx="1419">
                  <c:v>22.251477676</c:v>
                </c:pt>
                <c:pt idx="1420">
                  <c:v>22.599940224000001</c:v>
                </c:pt>
                <c:pt idx="1421">
                  <c:v>23.276895246999999</c:v>
                </c:pt>
                <c:pt idx="1422">
                  <c:v>23.617827698999999</c:v>
                </c:pt>
                <c:pt idx="1423">
                  <c:v>23.983172752000002</c:v>
                </c:pt>
                <c:pt idx="1424">
                  <c:v>23.983172752000002</c:v>
                </c:pt>
                <c:pt idx="1425">
                  <c:v>24.339976107999998</c:v>
                </c:pt>
                <c:pt idx="1426">
                  <c:v>24.724485820000002</c:v>
                </c:pt>
                <c:pt idx="1427">
                  <c:v>25.094002499999998</c:v>
                </c:pt>
                <c:pt idx="1428">
                  <c:v>25.476945270000002</c:v>
                </c:pt>
                <c:pt idx="1429">
                  <c:v>25.887495308999998</c:v>
                </c:pt>
                <c:pt idx="1430">
                  <c:v>26.283269580999999</c:v>
                </c:pt>
                <c:pt idx="1431">
                  <c:v>26.438679330999999</c:v>
                </c:pt>
                <c:pt idx="1432">
                  <c:v>26.153912105</c:v>
                </c:pt>
                <c:pt idx="1433">
                  <c:v>25.927380628000002</c:v>
                </c:pt>
                <c:pt idx="1434">
                  <c:v>25.639885702000001</c:v>
                </c:pt>
                <c:pt idx="1435">
                  <c:v>25.342755181000001</c:v>
                </c:pt>
                <c:pt idx="1436">
                  <c:v>25.127281345</c:v>
                </c:pt>
                <c:pt idx="1437">
                  <c:v>24.846126227999999</c:v>
                </c:pt>
                <c:pt idx="1438">
                  <c:v>24.637338762999999</c:v>
                </c:pt>
                <c:pt idx="1439">
                  <c:v>24.367794427</c:v>
                </c:pt>
                <c:pt idx="1440">
                  <c:v>24.086781149</c:v>
                </c:pt>
                <c:pt idx="1441">
                  <c:v>23.629905608000001</c:v>
                </c:pt>
                <c:pt idx="1442">
                  <c:v>23.25969229</c:v>
                </c:pt>
                <c:pt idx="1443">
                  <c:v>22.822958419999999</c:v>
                </c:pt>
                <c:pt idx="1444">
                  <c:v>22.39714502</c:v>
                </c:pt>
                <c:pt idx="1445">
                  <c:v>22.047265400000001</c:v>
                </c:pt>
                <c:pt idx="1446">
                  <c:v>21.619947639999999</c:v>
                </c:pt>
                <c:pt idx="1447">
                  <c:v>21.254618820000001</c:v>
                </c:pt>
                <c:pt idx="1448">
                  <c:v>20.81043837</c:v>
                </c:pt>
                <c:pt idx="1449">
                  <c:v>20.437811011000001</c:v>
                </c:pt>
                <c:pt idx="1450">
                  <c:v>20.437811010000001</c:v>
                </c:pt>
                <c:pt idx="1451">
                  <c:v>19.992963360000001</c:v>
                </c:pt>
                <c:pt idx="1452">
                  <c:v>19.548649572999999</c:v>
                </c:pt>
                <c:pt idx="1453">
                  <c:v>18.777144648</c:v>
                </c:pt>
                <c:pt idx="1454">
                  <c:v>18.437565799000001</c:v>
                </c:pt>
                <c:pt idx="1455">
                  <c:v>18.031437223000001</c:v>
                </c:pt>
                <c:pt idx="1456">
                  <c:v>17.698728407000001</c:v>
                </c:pt>
                <c:pt idx="1457">
                  <c:v>17.303295396999999</c:v>
                </c:pt>
                <c:pt idx="1458">
                  <c:v>16.98198567</c:v>
                </c:pt>
                <c:pt idx="1459">
                  <c:v>16.589738822000001</c:v>
                </c:pt>
                <c:pt idx="1460">
                  <c:v>16.203623182000001</c:v>
                </c:pt>
                <c:pt idx="1461">
                  <c:v>15.894469421</c:v>
                </c:pt>
                <c:pt idx="1462">
                  <c:v>15.509779026</c:v>
                </c:pt>
                <c:pt idx="1463">
                  <c:v>15.194560177</c:v>
                </c:pt>
                <c:pt idx="1464">
                  <c:v>14.492665454000001</c:v>
                </c:pt>
                <c:pt idx="1465">
                  <c:v>14.112318630000001</c:v>
                </c:pt>
                <c:pt idx="1466">
                  <c:v>13.737551416000001</c:v>
                </c:pt>
                <c:pt idx="1467">
                  <c:v>13.446868737999999</c:v>
                </c:pt>
                <c:pt idx="1468">
                  <c:v>13.101834897</c:v>
                </c:pt>
                <c:pt idx="1469">
                  <c:v>12.829558485</c:v>
                </c:pt>
                <c:pt idx="1470">
                  <c:v>12.829558485</c:v>
                </c:pt>
                <c:pt idx="1471">
                  <c:v>12.50421643</c:v>
                </c:pt>
                <c:pt idx="1472">
                  <c:v>12.244535785</c:v>
                </c:pt>
                <c:pt idx="1473">
                  <c:v>11.920974737</c:v>
                </c:pt>
                <c:pt idx="1474">
                  <c:v>11.660842539000001</c:v>
                </c:pt>
                <c:pt idx="1475">
                  <c:v>11.331398518</c:v>
                </c:pt>
                <c:pt idx="1476">
                  <c:v>10.999584026999999</c:v>
                </c:pt>
                <c:pt idx="1477">
                  <c:v>10.739582148</c:v>
                </c:pt>
                <c:pt idx="1478">
                  <c:v>10.40968067</c:v>
                </c:pt>
                <c:pt idx="1479">
                  <c:v>10.155800856999999</c:v>
                </c:pt>
                <c:pt idx="1480">
                  <c:v>9.8316671109999998</c:v>
                </c:pt>
                <c:pt idx="1481">
                  <c:v>9.5764456179999993</c:v>
                </c:pt>
                <c:pt idx="1482">
                  <c:v>9.2708815849999997</c:v>
                </c:pt>
                <c:pt idx="1483">
                  <c:v>8.9671361679999997</c:v>
                </c:pt>
                <c:pt idx="1484">
                  <c:v>8.7462379370000001</c:v>
                </c:pt>
                <c:pt idx="1485">
                  <c:v>8.4649698600000001</c:v>
                </c:pt>
                <c:pt idx="1486">
                  <c:v>8.2508307779999992</c:v>
                </c:pt>
                <c:pt idx="1487">
                  <c:v>7.9782727390000003</c:v>
                </c:pt>
                <c:pt idx="1488">
                  <c:v>7.7707981110000004</c:v>
                </c:pt>
                <c:pt idx="1489">
                  <c:v>7.5019063079999997</c:v>
                </c:pt>
                <c:pt idx="1490">
                  <c:v>7.2947324050000004</c:v>
                </c:pt>
                <c:pt idx="1491">
                  <c:v>7.0229643399999997</c:v>
                </c:pt>
                <c:pt idx="1492">
                  <c:v>6.761422756</c:v>
                </c:pt>
                <c:pt idx="1493">
                  <c:v>6.560014808</c:v>
                </c:pt>
                <c:pt idx="1494">
                  <c:v>6.3053999410000001</c:v>
                </c:pt>
                <c:pt idx="1495">
                  <c:v>6.1168624229999997</c:v>
                </c:pt>
                <c:pt idx="1496">
                  <c:v>5.8784570880000002</c:v>
                </c:pt>
                <c:pt idx="1497">
                  <c:v>5.7051724860000004</c:v>
                </c:pt>
                <c:pt idx="1498">
                  <c:v>5.4835897329999996</c:v>
                </c:pt>
                <c:pt idx="1499">
                  <c:v>5.2729595519999997</c:v>
                </c:pt>
                <c:pt idx="1500">
                  <c:v>5.1341407139999999</c:v>
                </c:pt>
                <c:pt idx="1501">
                  <c:v>4.9408890520000002</c:v>
                </c:pt>
                <c:pt idx="1502">
                  <c:v>4.8060510350000003</c:v>
                </c:pt>
                <c:pt idx="1503">
                  <c:v>4.6108364819999998</c:v>
                </c:pt>
                <c:pt idx="1504">
                  <c:v>4.4693602769999998</c:v>
                </c:pt>
                <c:pt idx="1505">
                  <c:v>4.268475563</c:v>
                </c:pt>
                <c:pt idx="1506">
                  <c:v>4.1261845660000001</c:v>
                </c:pt>
                <c:pt idx="1507">
                  <c:v>3.9256821359999998</c:v>
                </c:pt>
                <c:pt idx="1508">
                  <c:v>3.735765389</c:v>
                </c:pt>
                <c:pt idx="1509">
                  <c:v>3.612265249</c:v>
                </c:pt>
                <c:pt idx="1510">
                  <c:v>3.4425686099999999</c:v>
                </c:pt>
                <c:pt idx="1511">
                  <c:v>3.3367119189999999</c:v>
                </c:pt>
                <c:pt idx="1512">
                  <c:v>3.184177268</c:v>
                </c:pt>
                <c:pt idx="1513">
                  <c:v>3.091964967</c:v>
                </c:pt>
                <c:pt idx="1514">
                  <c:v>2.9531712969999999</c:v>
                </c:pt>
                <c:pt idx="1515">
                  <c:v>2.8174323879999998</c:v>
                </c:pt>
                <c:pt idx="1516">
                  <c:v>2.7480673009999999</c:v>
                </c:pt>
                <c:pt idx="1517">
                  <c:v>2.6285466450000001</c:v>
                </c:pt>
                <c:pt idx="1518">
                  <c:v>2.5659405789999998</c:v>
                </c:pt>
                <c:pt idx="1519">
                  <c:v>2.448439209</c:v>
                </c:pt>
                <c:pt idx="1520">
                  <c:v>2.3810852429999998</c:v>
                </c:pt>
                <c:pt idx="1521">
                  <c:v>2.2684833470000001</c:v>
                </c:pt>
                <c:pt idx="1522">
                  <c:v>2.2102226479999998</c:v>
                </c:pt>
                <c:pt idx="1523">
                  <c:v>2.1028204829999999</c:v>
                </c:pt>
                <c:pt idx="1524">
                  <c:v>2.0120283830000001</c:v>
                </c:pt>
                <c:pt idx="1525">
                  <c:v>1.987195214</c:v>
                </c:pt>
                <c:pt idx="1526">
                  <c:v>1.926806646</c:v>
                </c:pt>
                <c:pt idx="1527">
                  <c:v>1.923499933</c:v>
                </c:pt>
                <c:pt idx="1528">
                  <c:v>1.886406332</c:v>
                </c:pt>
                <c:pt idx="1529">
                  <c:v>1.8921722190000001</c:v>
                </c:pt>
                <c:pt idx="1530">
                  <c:v>1.862952465</c:v>
                </c:pt>
                <c:pt idx="1531">
                  <c:v>1.8267647709999999</c:v>
                </c:pt>
                <c:pt idx="1532">
                  <c:v>1.8475947319999999</c:v>
                </c:pt>
                <c:pt idx="1533">
                  <c:v>1.819810487</c:v>
                </c:pt>
                <c:pt idx="1534">
                  <c:v>1.8373535519999999</c:v>
                </c:pt>
                <c:pt idx="1535">
                  <c:v>1.818726045</c:v>
                </c:pt>
                <c:pt idx="1536">
                  <c:v>1.846775364</c:v>
                </c:pt>
                <c:pt idx="1537">
                  <c:v>1.8389338180000001</c:v>
                </c:pt>
                <c:pt idx="1538">
                  <c:v>1.8837844459999999</c:v>
                </c:pt>
                <c:pt idx="1539">
                  <c:v>1.894822673</c:v>
                </c:pt>
                <c:pt idx="1540">
                  <c:v>1.9230794200000001</c:v>
                </c:pt>
                <c:pt idx="1541">
                  <c:v>2.0034895349999999</c:v>
                </c:pt>
                <c:pt idx="1542">
                  <c:v>2.059970388</c:v>
                </c:pt>
                <c:pt idx="1543">
                  <c:v>2.1567627599999999</c:v>
                </c:pt>
                <c:pt idx="1544">
                  <c:v>2.2246528859999999</c:v>
                </c:pt>
                <c:pt idx="1545">
                  <c:v>2.3326772340000002</c:v>
                </c:pt>
                <c:pt idx="1546">
                  <c:v>2.4050126839999999</c:v>
                </c:pt>
                <c:pt idx="1547">
                  <c:v>2.4779544119999999</c:v>
                </c:pt>
                <c:pt idx="1548">
                  <c:v>2.602639307</c:v>
                </c:pt>
                <c:pt idx="1549">
                  <c:v>2.6921010000000001</c:v>
                </c:pt>
                <c:pt idx="1550">
                  <c:v>2.8229629190000001</c:v>
                </c:pt>
                <c:pt idx="1551">
                  <c:v>2.925395655</c:v>
                </c:pt>
                <c:pt idx="1552">
                  <c:v>3.0815291039999999</c:v>
                </c:pt>
                <c:pt idx="1553">
                  <c:v>3.2101940249999998</c:v>
                </c:pt>
                <c:pt idx="1554">
                  <c:v>3.3925953760000001</c:v>
                </c:pt>
                <c:pt idx="1555">
                  <c:v>3.5540978839999999</c:v>
                </c:pt>
                <c:pt idx="1556">
                  <c:v>3.7378470250000002</c:v>
                </c:pt>
                <c:pt idx="1557">
                  <c:v>3.9633420250000002</c:v>
                </c:pt>
                <c:pt idx="1558">
                  <c:v>4.1593085820000004</c:v>
                </c:pt>
                <c:pt idx="1559">
                  <c:v>4.3882876780000002</c:v>
                </c:pt>
                <c:pt idx="1560">
                  <c:v>4.5873717899999997</c:v>
                </c:pt>
                <c:pt idx="1561">
                  <c:v>4.8155224360000002</c:v>
                </c:pt>
                <c:pt idx="1562">
                  <c:v>5.0171040040000001</c:v>
                </c:pt>
                <c:pt idx="1563">
                  <c:v>5.217442353</c:v>
                </c:pt>
                <c:pt idx="1564">
                  <c:v>5.465419969</c:v>
                </c:pt>
                <c:pt idx="1565">
                  <c:v>5.6920206899999997</c:v>
                </c:pt>
                <c:pt idx="1566">
                  <c:v>5.9558999379999999</c:v>
                </c:pt>
                <c:pt idx="1567">
                  <c:v>6.2129330429999996</c:v>
                </c:pt>
                <c:pt idx="1568">
                  <c:v>6.5005548339999999</c:v>
                </c:pt>
                <c:pt idx="1569">
                  <c:v>6.7859781899999998</c:v>
                </c:pt>
                <c:pt idx="1570">
                  <c:v>7.1017022790000004</c:v>
                </c:pt>
                <c:pt idx="1571">
                  <c:v>7.3996415869999996</c:v>
                </c:pt>
                <c:pt idx="1572">
                  <c:v>7.7164635480000001</c:v>
                </c:pt>
                <c:pt idx="1573">
                  <c:v>8.0580460760000001</c:v>
                </c:pt>
                <c:pt idx="1574">
                  <c:v>8.3861818449999994</c:v>
                </c:pt>
                <c:pt idx="1575">
                  <c:v>8.7363626780000008</c:v>
                </c:pt>
                <c:pt idx="1576">
                  <c:v>9.0710256400000002</c:v>
                </c:pt>
                <c:pt idx="1577">
                  <c:v>9.4228003529999995</c:v>
                </c:pt>
                <c:pt idx="1578">
                  <c:v>9.7607409670000003</c:v>
                </c:pt>
                <c:pt idx="1579">
                  <c:v>10.098196850000001</c:v>
                </c:pt>
                <c:pt idx="1580">
                  <c:v>10.481269962000001</c:v>
                </c:pt>
                <c:pt idx="1581">
                  <c:v>10.857313835999999</c:v>
                </c:pt>
                <c:pt idx="1582">
                  <c:v>11.271697425999999</c:v>
                </c:pt>
                <c:pt idx="1583">
                  <c:v>11.685756026</c:v>
                </c:pt>
                <c:pt idx="1584">
                  <c:v>12.127429401000001</c:v>
                </c:pt>
                <c:pt idx="1585">
                  <c:v>12.566657072</c:v>
                </c:pt>
                <c:pt idx="1586">
                  <c:v>13.024868411</c:v>
                </c:pt>
                <c:pt idx="1587">
                  <c:v>13.468448052999999</c:v>
                </c:pt>
                <c:pt idx="1588">
                  <c:v>13.913036379999999</c:v>
                </c:pt>
                <c:pt idx="1589">
                  <c:v>14.374392346</c:v>
                </c:pt>
                <c:pt idx="1590">
                  <c:v>14.825450482000001</c:v>
                </c:pt>
                <c:pt idx="1591">
                  <c:v>15.286995567</c:v>
                </c:pt>
                <c:pt idx="1592">
                  <c:v>15.742220682999999</c:v>
                </c:pt>
                <c:pt idx="1593">
                  <c:v>16.221563793000001</c:v>
                </c:pt>
                <c:pt idx="1594">
                  <c:v>16.701765043000002</c:v>
                </c:pt>
                <c:pt idx="1595">
                  <c:v>17.190312962</c:v>
                </c:pt>
                <c:pt idx="1596">
                  <c:v>18.779109004999999</c:v>
                </c:pt>
                <c:pt idx="1597">
                  <c:v>18.779109004999999</c:v>
                </c:pt>
                <c:pt idx="1598">
                  <c:v>18.779109004999999</c:v>
                </c:pt>
                <c:pt idx="1599">
                  <c:v>19.324500683</c:v>
                </c:pt>
                <c:pt idx="1600">
                  <c:v>19.884270573999999</c:v>
                </c:pt>
                <c:pt idx="1601">
                  <c:v>20.445662896999998</c:v>
                </c:pt>
                <c:pt idx="1602">
                  <c:v>21.018272159999999</c:v>
                </c:pt>
                <c:pt idx="1603">
                  <c:v>21.581739858999999</c:v>
                </c:pt>
                <c:pt idx="1604">
                  <c:v>22.148857399000001</c:v>
                </c:pt>
                <c:pt idx="1605">
                  <c:v>22.725891015999999</c:v>
                </c:pt>
                <c:pt idx="1606">
                  <c:v>23.297141154999998</c:v>
                </c:pt>
                <c:pt idx="1607">
                  <c:v>23.530419353999999</c:v>
                </c:pt>
                <c:pt idx="1608">
                  <c:v>23.074684283</c:v>
                </c:pt>
                <c:pt idx="1609">
                  <c:v>22.702997150000002</c:v>
                </c:pt>
                <c:pt idx="1610">
                  <c:v>22.276289277</c:v>
                </c:pt>
                <c:pt idx="1611">
                  <c:v>21.945022217999998</c:v>
                </c:pt>
                <c:pt idx="1612">
                  <c:v>21.545601328</c:v>
                </c:pt>
                <c:pt idx="1613">
                  <c:v>21.167250301999999</c:v>
                </c:pt>
                <c:pt idx="1614">
                  <c:v>20.869323309999999</c:v>
                </c:pt>
                <c:pt idx="1615">
                  <c:v>20.496066451000001</c:v>
                </c:pt>
                <c:pt idx="1616">
                  <c:v>20.194074912000001</c:v>
                </c:pt>
                <c:pt idx="1617">
                  <c:v>19.816782921000001</c:v>
                </c:pt>
                <c:pt idx="1618">
                  <c:v>19.509889562000001</c:v>
                </c:pt>
                <c:pt idx="1619">
                  <c:v>19.129347767999999</c:v>
                </c:pt>
                <c:pt idx="1620">
                  <c:v>18.761420704999999</c:v>
                </c:pt>
                <c:pt idx="1621">
                  <c:v>18.470848604</c:v>
                </c:pt>
                <c:pt idx="1622">
                  <c:v>18.123453329</c:v>
                </c:pt>
                <c:pt idx="1623">
                  <c:v>17.850197203</c:v>
                </c:pt>
                <c:pt idx="1624">
                  <c:v>17.524101460000001</c:v>
                </c:pt>
                <c:pt idx="1625">
                  <c:v>17.274623160000001</c:v>
                </c:pt>
                <c:pt idx="1626">
                  <c:v>16.972901405999998</c:v>
                </c:pt>
                <c:pt idx="1627">
                  <c:v>16.752653603999999</c:v>
                </c:pt>
                <c:pt idx="1628">
                  <c:v>16.461327935</c:v>
                </c:pt>
                <c:pt idx="1629">
                  <c:v>16.194401463999998</c:v>
                </c:pt>
                <c:pt idx="1630">
                  <c:v>15.988615003</c:v>
                </c:pt>
                <c:pt idx="1631">
                  <c:v>15.719853733000001</c:v>
                </c:pt>
                <c:pt idx="1632">
                  <c:v>15.508889368</c:v>
                </c:pt>
                <c:pt idx="1633">
                  <c:v>15.233064475999999</c:v>
                </c:pt>
                <c:pt idx="1634">
                  <c:v>15.020210721</c:v>
                </c:pt>
                <c:pt idx="1635">
                  <c:v>14.740364714</c:v>
                </c:pt>
                <c:pt idx="1636">
                  <c:v>14.471942146</c:v>
                </c:pt>
                <c:pt idx="1637">
                  <c:v>14.277562626</c:v>
                </c:pt>
                <c:pt idx="1638">
                  <c:v>14.740364714</c:v>
                </c:pt>
                <c:pt idx="1639">
                  <c:v>13.673882001999999</c:v>
                </c:pt>
                <c:pt idx="1640">
                  <c:v>14.740364714</c:v>
                </c:pt>
                <c:pt idx="1641">
                  <c:v>13.537480863000001</c:v>
                </c:pt>
                <c:pt idx="1642">
                  <c:v>13.34678742</c:v>
                </c:pt>
                <c:pt idx="1643">
                  <c:v>13.221549810999999</c:v>
                </c:pt>
                <c:pt idx="1644">
                  <c:v>13.030613515000001</c:v>
                </c:pt>
                <c:pt idx="1645">
                  <c:v>12.851354854</c:v>
                </c:pt>
                <c:pt idx="1646">
                  <c:v>12.723912553</c:v>
                </c:pt>
                <c:pt idx="1647">
                  <c:v>12.539736470999999</c:v>
                </c:pt>
                <c:pt idx="1648">
                  <c:v>12.409269023</c:v>
                </c:pt>
                <c:pt idx="1649">
                  <c:v>12.225862972</c:v>
                </c:pt>
                <c:pt idx="1650">
                  <c:v>12.114198701999999</c:v>
                </c:pt>
                <c:pt idx="1651">
                  <c:v>11.948632423999999</c:v>
                </c:pt>
                <c:pt idx="1652">
                  <c:v>11.799161858</c:v>
                </c:pt>
                <c:pt idx="1653">
                  <c:v>11.719529507000001</c:v>
                </c:pt>
                <c:pt idx="1654">
                  <c:v>11.596274477</c:v>
                </c:pt>
                <c:pt idx="1655">
                  <c:v>11.535093463999999</c:v>
                </c:pt>
                <c:pt idx="1656">
                  <c:v>11.432371374000001</c:v>
                </c:pt>
                <c:pt idx="1657">
                  <c:v>11.388541440999999</c:v>
                </c:pt>
                <c:pt idx="1658">
                  <c:v>11.294472923000001</c:v>
                </c:pt>
                <c:pt idx="1659">
                  <c:v>11.256271354000001</c:v>
                </c:pt>
                <c:pt idx="1660">
                  <c:v>11.152489288</c:v>
                </c:pt>
                <c:pt idx="1661">
                  <c:v>11.056805707000001</c:v>
                </c:pt>
                <c:pt idx="1662">
                  <c:v>11.006244496000001</c:v>
                </c:pt>
                <c:pt idx="1663">
                  <c:v>10.904703843</c:v>
                </c:pt>
                <c:pt idx="1664">
                  <c:v>10.853438102</c:v>
                </c:pt>
                <c:pt idx="1665">
                  <c:v>10.764667432</c:v>
                </c:pt>
                <c:pt idx="1666">
                  <c:v>10.74017761</c:v>
                </c:pt>
                <c:pt idx="1667">
                  <c:v>10.676806880999999</c:v>
                </c:pt>
                <c:pt idx="1668">
                  <c:v>10.638232505</c:v>
                </c:pt>
                <c:pt idx="1669">
                  <c:v>10.659056007</c:v>
                </c:pt>
                <c:pt idx="1670">
                  <c:v>10.644128874</c:v>
                </c:pt>
                <c:pt idx="1671">
                  <c:v>10.675635418000001</c:v>
                </c:pt>
                <c:pt idx="1672">
                  <c:v>10.664085279</c:v>
                </c:pt>
                <c:pt idx="1673">
                  <c:v>10.691338098999999</c:v>
                </c:pt>
                <c:pt idx="1674">
                  <c:v>10.673286302999999</c:v>
                </c:pt>
                <c:pt idx="1675">
                  <c:v>10.706982053000001</c:v>
                </c:pt>
                <c:pt idx="1676">
                  <c:v>10.684702593000001</c:v>
                </c:pt>
                <c:pt idx="1677">
                  <c:v>10.674725579</c:v>
                </c:pt>
                <c:pt idx="1678">
                  <c:v>10.715553391</c:v>
                </c:pt>
                <c:pt idx="1679">
                  <c:v>10.721867384999999</c:v>
                </c:pt>
                <c:pt idx="1680">
                  <c:v>10.796876415</c:v>
                </c:pt>
                <c:pt idx="1681">
                  <c:v>10.875388525</c:v>
                </c:pt>
                <c:pt idx="1682">
                  <c:v>10.931027778000001</c:v>
                </c:pt>
                <c:pt idx="1683">
                  <c:v>10.996275277000001</c:v>
                </c:pt>
                <c:pt idx="1684">
                  <c:v>11.112539176</c:v>
                </c:pt>
                <c:pt idx="1685">
                  <c:v>11.195349342</c:v>
                </c:pt>
                <c:pt idx="1686">
                  <c:v>11.195349342</c:v>
                </c:pt>
                <c:pt idx="1687">
                  <c:v>11.314530522</c:v>
                </c:pt>
                <c:pt idx="1688">
                  <c:v>11.393666923</c:v>
                </c:pt>
                <c:pt idx="1689">
                  <c:v>11.505416801999999</c:v>
                </c:pt>
                <c:pt idx="1690">
                  <c:v>11.576059402</c:v>
                </c:pt>
                <c:pt idx="1691">
                  <c:v>11.688860304</c:v>
                </c:pt>
                <c:pt idx="1692">
                  <c:v>11.758547201000001</c:v>
                </c:pt>
                <c:pt idx="1693">
                  <c:v>11.844831347</c:v>
                </c:pt>
                <c:pt idx="1694">
                  <c:v>11.978585627999999</c:v>
                </c:pt>
                <c:pt idx="1695">
                  <c:v>12.095190913</c:v>
                </c:pt>
                <c:pt idx="1696">
                  <c:v>12.256072564</c:v>
                </c:pt>
                <c:pt idx="1697">
                  <c:v>12.396071219</c:v>
                </c:pt>
                <c:pt idx="1698">
                  <c:v>12.712380373</c:v>
                </c:pt>
                <c:pt idx="1699">
                  <c:v>12.815714782000001</c:v>
                </c:pt>
                <c:pt idx="1700">
                  <c:v>12.934629467000001</c:v>
                </c:pt>
                <c:pt idx="1701">
                  <c:v>13.086880461</c:v>
                </c:pt>
                <c:pt idx="1702">
                  <c:v>13.209738155</c:v>
                </c:pt>
                <c:pt idx="1703">
                  <c:v>13.360344406999999</c:v>
                </c:pt>
                <c:pt idx="1704">
                  <c:v>13.516732663999999</c:v>
                </c:pt>
                <c:pt idx="1705">
                  <c:v>13.573952044</c:v>
                </c:pt>
                <c:pt idx="1706">
                  <c:v>13.700354084000001</c:v>
                </c:pt>
                <c:pt idx="1707">
                  <c:v>13.896808492</c:v>
                </c:pt>
                <c:pt idx="1708">
                  <c:v>14.060156697</c:v>
                </c:pt>
                <c:pt idx="1709">
                  <c:v>14.244439972</c:v>
                </c:pt>
                <c:pt idx="1710">
                  <c:v>14.475810491000001</c:v>
                </c:pt>
                <c:pt idx="1711">
                  <c:v>14.687015386000001</c:v>
                </c:pt>
                <c:pt idx="1712">
                  <c:v>14.942582131</c:v>
                </c:pt>
                <c:pt idx="1713">
                  <c:v>15.183504244</c:v>
                </c:pt>
                <c:pt idx="1714">
                  <c:v>15.457370628</c:v>
                </c:pt>
                <c:pt idx="1715">
                  <c:v>15.703941630999999</c:v>
                </c:pt>
                <c:pt idx="1716">
                  <c:v>15.956243657</c:v>
                </c:pt>
                <c:pt idx="1717">
                  <c:v>16.232350063999998</c:v>
                </c:pt>
                <c:pt idx="1718">
                  <c:v>16.478175793999998</c:v>
                </c:pt>
                <c:pt idx="1719">
                  <c:v>16.662169723000002</c:v>
                </c:pt>
                <c:pt idx="1720">
                  <c:v>16.813274424999999</c:v>
                </c:pt>
                <c:pt idx="1721">
                  <c:v>17.002060651000001</c:v>
                </c:pt>
                <c:pt idx="1722">
                  <c:v>17.168762156</c:v>
                </c:pt>
                <c:pt idx="1723">
                  <c:v>17.389192365</c:v>
                </c:pt>
                <c:pt idx="1724">
                  <c:v>17.583964814000002</c:v>
                </c:pt>
                <c:pt idx="1725">
                  <c:v>17.631321648</c:v>
                </c:pt>
                <c:pt idx="1726">
                  <c:v>17.733489872</c:v>
                </c:pt>
                <c:pt idx="1727">
                  <c:v>17.640964552</c:v>
                </c:pt>
                <c:pt idx="1728">
                  <c:v>17.662048816999999</c:v>
                </c:pt>
                <c:pt idx="1729">
                  <c:v>17.640573464999999</c:v>
                </c:pt>
                <c:pt idx="1730">
                  <c:v>17.664979779999999</c:v>
                </c:pt>
                <c:pt idx="1731">
                  <c:v>17.635259705999999</c:v>
                </c:pt>
                <c:pt idx="1732">
                  <c:v>17.611041792000002</c:v>
                </c:pt>
                <c:pt idx="1733">
                  <c:v>17.646854195</c:v>
                </c:pt>
                <c:pt idx="1734">
                  <c:v>17.628295387000001</c:v>
                </c:pt>
                <c:pt idx="1735">
                  <c:v>17.666277611999998</c:v>
                </c:pt>
                <c:pt idx="1736">
                  <c:v>17.719082352000001</c:v>
                </c:pt>
                <c:pt idx="1737">
                  <c:v>17.735956220999999</c:v>
                </c:pt>
                <c:pt idx="1738">
                  <c:v>17.825512708000002</c:v>
                </c:pt>
                <c:pt idx="1739">
                  <c:v>17.674480966000001</c:v>
                </c:pt>
                <c:pt idx="1740">
                  <c:v>17.863703472000001</c:v>
                </c:pt>
                <c:pt idx="1741">
                  <c:v>18.090596114</c:v>
                </c:pt>
                <c:pt idx="1742">
                  <c:v>18.090596114</c:v>
                </c:pt>
                <c:pt idx="1743">
                  <c:v>18.289187074000001</c:v>
                </c:pt>
                <c:pt idx="1744">
                  <c:v>18.515172309</c:v>
                </c:pt>
                <c:pt idx="1745">
                  <c:v>18.711634345</c:v>
                </c:pt>
                <c:pt idx="1746">
                  <c:v>18.661457442</c:v>
                </c:pt>
                <c:pt idx="1747">
                  <c:v>18.854687608999999</c:v>
                </c:pt>
                <c:pt idx="1748">
                  <c:v>18.688754852999999</c:v>
                </c:pt>
                <c:pt idx="1749">
                  <c:v>18.763933140999999</c:v>
                </c:pt>
                <c:pt idx="1750">
                  <c:v>18.808071627</c:v>
                </c:pt>
                <c:pt idx="1751">
                  <c:v>18.905686156000002</c:v>
                </c:pt>
                <c:pt idx="1752">
                  <c:v>18.972760219000001</c:v>
                </c:pt>
                <c:pt idx="1753">
                  <c:v>19.091160239000001</c:v>
                </c:pt>
                <c:pt idx="1754">
                  <c:v>19.177485552</c:v>
                </c:pt>
                <c:pt idx="1755">
                  <c:v>19.322674106000001</c:v>
                </c:pt>
                <c:pt idx="1756">
                  <c:v>19.422555423999999</c:v>
                </c:pt>
                <c:pt idx="1757">
                  <c:v>19.540754035999999</c:v>
                </c:pt>
                <c:pt idx="1758">
                  <c:v>19.693694485999998</c:v>
                </c:pt>
                <c:pt idx="1759">
                  <c:v>19.809263307999998</c:v>
                </c:pt>
                <c:pt idx="1760">
                  <c:v>19.958544127</c:v>
                </c:pt>
                <c:pt idx="1761">
                  <c:v>20.067132350000001</c:v>
                </c:pt>
                <c:pt idx="1762">
                  <c:v>20.226014107000001</c:v>
                </c:pt>
                <c:pt idx="1763">
                  <c:v>20.346459541000002</c:v>
                </c:pt>
                <c:pt idx="1764">
                  <c:v>20.656292243999999</c:v>
                </c:pt>
                <c:pt idx="1765">
                  <c:v>20.809885230999999</c:v>
                </c:pt>
                <c:pt idx="1766">
                  <c:v>21.012199874</c:v>
                </c:pt>
                <c:pt idx="1767">
                  <c:v>21.194230611999998</c:v>
                </c:pt>
                <c:pt idx="1768">
                  <c:v>21.41771043</c:v>
                </c:pt>
                <c:pt idx="1769">
                  <c:v>21.6139823</c:v>
                </c:pt>
                <c:pt idx="1770">
                  <c:v>21.859531072999999</c:v>
                </c:pt>
                <c:pt idx="1771">
                  <c:v>22.065557430999998</c:v>
                </c:pt>
                <c:pt idx="1772">
                  <c:v>22.275977793999999</c:v>
                </c:pt>
                <c:pt idx="1773">
                  <c:v>22.511299699999999</c:v>
                </c:pt>
                <c:pt idx="1774">
                  <c:v>22.543223407999999</c:v>
                </c:pt>
                <c:pt idx="1775">
                  <c:v>22.378631246000001</c:v>
                </c:pt>
                <c:pt idx="1776">
                  <c:v>22.150095231000002</c:v>
                </c:pt>
                <c:pt idx="1777">
                  <c:v>21.997774908</c:v>
                </c:pt>
                <c:pt idx="1778">
                  <c:v>21.788958152999999</c:v>
                </c:pt>
                <c:pt idx="1779">
                  <c:v>21.601269430999999</c:v>
                </c:pt>
                <c:pt idx="1780">
                  <c:v>21.480147773999999</c:v>
                </c:pt>
                <c:pt idx="1781">
                  <c:v>21.311311128</c:v>
                </c:pt>
                <c:pt idx="1782">
                  <c:v>21.205814108999999</c:v>
                </c:pt>
                <c:pt idx="1783">
                  <c:v>21.046349727999999</c:v>
                </c:pt>
                <c:pt idx="1784">
                  <c:v>20.947329111999998</c:v>
                </c:pt>
                <c:pt idx="1785">
                  <c:v>20.787947095</c:v>
                </c:pt>
                <c:pt idx="1786">
                  <c:v>20.699303075</c:v>
                </c:pt>
                <c:pt idx="1787">
                  <c:v>20.540906830000001</c:v>
                </c:pt>
                <c:pt idx="1788">
                  <c:v>20.388288636999999</c:v>
                </c:pt>
                <c:pt idx="1789">
                  <c:v>20.296501141</c:v>
                </c:pt>
                <c:pt idx="1790">
                  <c:v>20.145324989999999</c:v>
                </c:pt>
                <c:pt idx="1791">
                  <c:v>20.052546298999999</c:v>
                </c:pt>
                <c:pt idx="1792">
                  <c:v>19.911647115000001</c:v>
                </c:pt>
                <c:pt idx="1793">
                  <c:v>19.829524078999999</c:v>
                </c:pt>
                <c:pt idx="1794">
                  <c:v>19.703237605000002</c:v>
                </c:pt>
                <c:pt idx="1795">
                  <c:v>19.595572434000001</c:v>
                </c:pt>
                <c:pt idx="1796">
                  <c:v>19.544201737000002</c:v>
                </c:pt>
                <c:pt idx="1797">
                  <c:v>19.457946701000001</c:v>
                </c:pt>
                <c:pt idx="1798">
                  <c:v>19.425594938</c:v>
                </c:pt>
                <c:pt idx="1799">
                  <c:v>19.338914773999999</c:v>
                </c:pt>
                <c:pt idx="1800">
                  <c:v>19.296210393999999</c:v>
                </c:pt>
                <c:pt idx="1801">
                  <c:v>19.193775703</c:v>
                </c:pt>
                <c:pt idx="1802">
                  <c:v>19.152353729000001</c:v>
                </c:pt>
                <c:pt idx="1803">
                  <c:v>19.038321818</c:v>
                </c:pt>
                <c:pt idx="1804">
                  <c:v>18.940398719000001</c:v>
                </c:pt>
                <c:pt idx="1805">
                  <c:v>18.898974106000001</c:v>
                </c:pt>
                <c:pt idx="1806">
                  <c:v>18.811785023999999</c:v>
                </c:pt>
                <c:pt idx="1807">
                  <c:v>18.789422741999999</c:v>
                </c:pt>
                <c:pt idx="1808">
                  <c:v>18.720619456000001</c:v>
                </c:pt>
                <c:pt idx="1809">
                  <c:v>18.706572133000002</c:v>
                </c:pt>
                <c:pt idx="1810">
                  <c:v>18.643243534</c:v>
                </c:pt>
                <c:pt idx="1811">
                  <c:v>18.593809631999999</c:v>
                </c:pt>
                <c:pt idx="1812">
                  <c:v>18.554661197000001</c:v>
                </c:pt>
                <c:pt idx="1813">
                  <c:v>18.549101244999999</c:v>
                </c:pt>
                <c:pt idx="1814">
                  <c:v>18.499890602000001</c:v>
                </c:pt>
                <c:pt idx="1815">
                  <c:v>18.499980471000001</c:v>
                </c:pt>
                <c:pt idx="1816">
                  <c:v>18.443501025</c:v>
                </c:pt>
                <c:pt idx="1817">
                  <c:v>18.451041991</c:v>
                </c:pt>
                <c:pt idx="1818">
                  <c:v>18.451041991</c:v>
                </c:pt>
                <c:pt idx="1819">
                  <c:v>18.402073504000001</c:v>
                </c:pt>
                <c:pt idx="1820">
                  <c:v>18.364921458000001</c:v>
                </c:pt>
                <c:pt idx="1821">
                  <c:v>18.380439754000001</c:v>
                </c:pt>
                <c:pt idx="1822">
                  <c:v>18.357153615000001</c:v>
                </c:pt>
                <c:pt idx="1823">
                  <c:v>18.386282417</c:v>
                </c:pt>
                <c:pt idx="1824">
                  <c:v>18.381215572999999</c:v>
                </c:pt>
                <c:pt idx="1825">
                  <c:v>18.424068942000002</c:v>
                </c:pt>
                <c:pt idx="1826">
                  <c:v>18.441577098</c:v>
                </c:pt>
                <c:pt idx="1827">
                  <c:v>18.499992191</c:v>
                </c:pt>
                <c:pt idx="1828">
                  <c:v>18.509852111000001</c:v>
                </c:pt>
                <c:pt idx="1829">
                  <c:v>18.554987466</c:v>
                </c:pt>
                <c:pt idx="1830">
                  <c:v>18.554611676</c:v>
                </c:pt>
                <c:pt idx="1831">
                  <c:v>18.599233596000001</c:v>
                </c:pt>
                <c:pt idx="1832">
                  <c:v>18.599233596000001</c:v>
                </c:pt>
                <c:pt idx="1833">
                  <c:v>18.603345914999998</c:v>
                </c:pt>
                <c:pt idx="1834">
                  <c:v>18.669937134000001</c:v>
                </c:pt>
                <c:pt idx="1835">
                  <c:v>18.686190463999999</c:v>
                </c:pt>
                <c:pt idx="1836">
                  <c:v>18.719427062000001</c:v>
                </c:pt>
                <c:pt idx="1837">
                  <c:v>18.801637635999999</c:v>
                </c:pt>
                <c:pt idx="1838">
                  <c:v>18.841754820999999</c:v>
                </c:pt>
                <c:pt idx="1839">
                  <c:v>18.930588488000001</c:v>
                </c:pt>
                <c:pt idx="1840">
                  <c:v>18.978741163999999</c:v>
                </c:pt>
                <c:pt idx="1841">
                  <c:v>19.074478556999999</c:v>
                </c:pt>
                <c:pt idx="1842">
                  <c:v>19.124185101999998</c:v>
                </c:pt>
                <c:pt idx="1843">
                  <c:v>19.177855635</c:v>
                </c:pt>
                <c:pt idx="1844">
                  <c:v>19.273382119000001</c:v>
                </c:pt>
                <c:pt idx="1845">
                  <c:v>19.334151095999999</c:v>
                </c:pt>
                <c:pt idx="1846">
                  <c:v>19.431884148999998</c:v>
                </c:pt>
                <c:pt idx="1847">
                  <c:v>19.492438868000001</c:v>
                </c:pt>
                <c:pt idx="1848">
                  <c:v>19.593326007000002</c:v>
                </c:pt>
                <c:pt idx="1849">
                  <c:v>19.662091424</c:v>
                </c:pt>
                <c:pt idx="1850">
                  <c:v>19.783366309000002</c:v>
                </c:pt>
                <c:pt idx="1851">
                  <c:v>19.864316359</c:v>
                </c:pt>
                <c:pt idx="1852">
                  <c:v>19.966257188</c:v>
                </c:pt>
                <c:pt idx="1853">
                  <c:v>20.112469788999999</c:v>
                </c:pt>
                <c:pt idx="1854">
                  <c:v>20.385841548999998</c:v>
                </c:pt>
                <c:pt idx="1855">
                  <c:v>20.508746008999999</c:v>
                </c:pt>
                <c:pt idx="1856">
                  <c:v>20.665106517000002</c:v>
                </c:pt>
                <c:pt idx="1857">
                  <c:v>20.778817586999999</c:v>
                </c:pt>
                <c:pt idx="1858">
                  <c:v>20.894034942000001</c:v>
                </c:pt>
                <c:pt idx="1859">
                  <c:v>21.048683917000002</c:v>
                </c:pt>
                <c:pt idx="1860">
                  <c:v>21.048683917000002</c:v>
                </c:pt>
                <c:pt idx="1861">
                  <c:v>21.170450194000001</c:v>
                </c:pt>
                <c:pt idx="1862">
                  <c:v>21.331870104</c:v>
                </c:pt>
                <c:pt idx="1863">
                  <c:v>21.469081101</c:v>
                </c:pt>
                <c:pt idx="1864">
                  <c:v>21.644161043</c:v>
                </c:pt>
                <c:pt idx="1865">
                  <c:v>21.790866441999999</c:v>
                </c:pt>
                <c:pt idx="1866">
                  <c:v>21.989634207999998</c:v>
                </c:pt>
                <c:pt idx="1867">
                  <c:v>22.146969609999999</c:v>
                </c:pt>
                <c:pt idx="1868">
                  <c:v>22.318382927999998</c:v>
                </c:pt>
                <c:pt idx="1869">
                  <c:v>22.53064247</c:v>
                </c:pt>
                <c:pt idx="1870">
                  <c:v>22.707092722999999</c:v>
                </c:pt>
                <c:pt idx="1871">
                  <c:v>22.913788887999999</c:v>
                </c:pt>
                <c:pt idx="1872">
                  <c:v>22.921272289000001</c:v>
                </c:pt>
                <c:pt idx="1873">
                  <c:v>22.729843375000002</c:v>
                </c:pt>
                <c:pt idx="1874">
                  <c:v>22.479032824000001</c:v>
                </c:pt>
                <c:pt idx="1875">
                  <c:v>22.233775933</c:v>
                </c:pt>
                <c:pt idx="1876">
                  <c:v>22.055577118999999</c:v>
                </c:pt>
                <c:pt idx="1877">
                  <c:v>21.825162344999999</c:v>
                </c:pt>
                <c:pt idx="1878">
                  <c:v>21.657840887999999</c:v>
                </c:pt>
                <c:pt idx="1879">
                  <c:v>21.440711236999999</c:v>
                </c:pt>
                <c:pt idx="1880">
                  <c:v>21.296174070999999</c:v>
                </c:pt>
                <c:pt idx="1881">
                  <c:v>21.098498210999999</c:v>
                </c:pt>
                <c:pt idx="1882">
                  <c:v>20.974293393</c:v>
                </c:pt>
                <c:pt idx="1883">
                  <c:v>20.791831153</c:v>
                </c:pt>
                <c:pt idx="1884">
                  <c:v>20.625687119999998</c:v>
                </c:pt>
                <c:pt idx="1885">
                  <c:v>20.511163778</c:v>
                </c:pt>
                <c:pt idx="1886">
                  <c:v>20.346190514</c:v>
                </c:pt>
                <c:pt idx="1887">
                  <c:v>20.222354354</c:v>
                </c:pt>
                <c:pt idx="1888">
                  <c:v>20.053078341999999</c:v>
                </c:pt>
                <c:pt idx="1889">
                  <c:v>19.939906267000001</c:v>
                </c:pt>
                <c:pt idx="1890">
                  <c:v>19.773513653999998</c:v>
                </c:pt>
                <c:pt idx="1891">
                  <c:v>19.623575161000002</c:v>
                </c:pt>
                <c:pt idx="1892">
                  <c:v>19.541920111</c:v>
                </c:pt>
                <c:pt idx="1893">
                  <c:v>19.414857056999999</c:v>
                </c:pt>
                <c:pt idx="1894">
                  <c:v>19.352950126</c:v>
                </c:pt>
                <c:pt idx="1895">
                  <c:v>19.245290708999999</c:v>
                </c:pt>
                <c:pt idx="1896">
                  <c:v>19.192155519</c:v>
                </c:pt>
                <c:pt idx="1897">
                  <c:v>19.094187158</c:v>
                </c:pt>
                <c:pt idx="1898">
                  <c:v>19.061062078999999</c:v>
                </c:pt>
                <c:pt idx="1899">
                  <c:v>18.975041067999999</c:v>
                </c:pt>
                <c:pt idx="1900">
                  <c:v>18.898173635999999</c:v>
                </c:pt>
                <c:pt idx="1901">
                  <c:v>18.872635732999999</c:v>
                </c:pt>
                <c:pt idx="1902">
                  <c:v>18.802720053000002</c:v>
                </c:pt>
                <c:pt idx="1903">
                  <c:v>18.782209064</c:v>
                </c:pt>
                <c:pt idx="1904">
                  <c:v>18.718885337</c:v>
                </c:pt>
                <c:pt idx="1905">
                  <c:v>18.713158821</c:v>
                </c:pt>
                <c:pt idx="1906">
                  <c:v>18.667567687999998</c:v>
                </c:pt>
                <c:pt idx="1907">
                  <c:v>18.636768131</c:v>
                </c:pt>
                <c:pt idx="1908">
                  <c:v>18.670079367</c:v>
                </c:pt>
                <c:pt idx="1909">
                  <c:v>18.672974837999998</c:v>
                </c:pt>
                <c:pt idx="1910">
                  <c:v>18.727591225000001</c:v>
                </c:pt>
                <c:pt idx="1911">
                  <c:v>18.749196505</c:v>
                </c:pt>
                <c:pt idx="1912">
                  <c:v>18.814566771999999</c:v>
                </c:pt>
                <c:pt idx="1913">
                  <c:v>18.842930965000001</c:v>
                </c:pt>
                <c:pt idx="1914">
                  <c:v>18.869322410999999</c:v>
                </c:pt>
                <c:pt idx="1915">
                  <c:v>18.947389484999999</c:v>
                </c:pt>
                <c:pt idx="1916">
                  <c:v>18.982385921999999</c:v>
                </c:pt>
                <c:pt idx="1917">
                  <c:v>19.061924168000001</c:v>
                </c:pt>
                <c:pt idx="1918">
                  <c:v>19.107643788000001</c:v>
                </c:pt>
                <c:pt idx="1919">
                  <c:v>19.200263573000001</c:v>
                </c:pt>
                <c:pt idx="1920">
                  <c:v>19.267664371999999</c:v>
                </c:pt>
                <c:pt idx="1921">
                  <c:v>19.390296544000002</c:v>
                </c:pt>
                <c:pt idx="1922">
                  <c:v>19.481086523999998</c:v>
                </c:pt>
                <c:pt idx="1923">
                  <c:v>19.591584402999999</c:v>
                </c:pt>
                <c:pt idx="1924">
                  <c:v>19.892306156</c:v>
                </c:pt>
                <c:pt idx="1925">
                  <c:v>20.071069944000001</c:v>
                </c:pt>
                <c:pt idx="1926">
                  <c:v>20.22335721</c:v>
                </c:pt>
                <c:pt idx="1927">
                  <c:v>20.22335721</c:v>
                </c:pt>
                <c:pt idx="1928">
                  <c:v>20.409549967</c:v>
                </c:pt>
                <c:pt idx="1929">
                  <c:v>20.567775653000002</c:v>
                </c:pt>
                <c:pt idx="1930">
                  <c:v>20.725417284999999</c:v>
                </c:pt>
                <c:pt idx="1931">
                  <c:v>20.933004400000002</c:v>
                </c:pt>
                <c:pt idx="1932">
                  <c:v>21.116983307999998</c:v>
                </c:pt>
                <c:pt idx="1933">
                  <c:v>21.337065605999999</c:v>
                </c:pt>
                <c:pt idx="1934">
                  <c:v>21.534077583999998</c:v>
                </c:pt>
                <c:pt idx="1935">
                  <c:v>21.777371962</c:v>
                </c:pt>
                <c:pt idx="1936">
                  <c:v>21.804539348999999</c:v>
                </c:pt>
                <c:pt idx="1937">
                  <c:v>21.607418017000001</c:v>
                </c:pt>
                <c:pt idx="1938">
                  <c:v>21.360811470000002</c:v>
                </c:pt>
                <c:pt idx="1939">
                  <c:v>21.131809217000001</c:v>
                </c:pt>
                <c:pt idx="1940">
                  <c:v>20.968135787000001</c:v>
                </c:pt>
                <c:pt idx="1941">
                  <c:v>20.749793224000001</c:v>
                </c:pt>
                <c:pt idx="1942">
                  <c:v>20.589702644999999</c:v>
                </c:pt>
                <c:pt idx="1943">
                  <c:v>20.367144486000001</c:v>
                </c:pt>
                <c:pt idx="1944">
                  <c:v>20.203302572999998</c:v>
                </c:pt>
                <c:pt idx="1945">
                  <c:v>19.984182709999999</c:v>
                </c:pt>
                <c:pt idx="1946">
                  <c:v>19.777218322</c:v>
                </c:pt>
                <c:pt idx="1947">
                  <c:v>19.643661140999999</c:v>
                </c:pt>
                <c:pt idx="1948">
                  <c:v>19.472686048</c:v>
                </c:pt>
                <c:pt idx="1949">
                  <c:v>19.367965458</c:v>
                </c:pt>
                <c:pt idx="1950">
                  <c:v>19.221658668</c:v>
                </c:pt>
                <c:pt idx="1951">
                  <c:v>19.143567259000001</c:v>
                </c:pt>
                <c:pt idx="1952">
                  <c:v>19.031016158</c:v>
                </c:pt>
                <c:pt idx="1953">
                  <c:v>18.981030077</c:v>
                </c:pt>
                <c:pt idx="1954">
                  <c:v>18.879792524999999</c:v>
                </c:pt>
                <c:pt idx="1955">
                  <c:v>18.796909144000001</c:v>
                </c:pt>
                <c:pt idx="1956">
                  <c:v>18.768380238999999</c:v>
                </c:pt>
                <c:pt idx="1957">
                  <c:v>18.694254528999998</c:v>
                </c:pt>
                <c:pt idx="1958">
                  <c:v>18.666904079999998</c:v>
                </c:pt>
                <c:pt idx="1959">
                  <c:v>18.595221939000002</c:v>
                </c:pt>
                <c:pt idx="1960">
                  <c:v>18.573063512000001</c:v>
                </c:pt>
                <c:pt idx="1961">
                  <c:v>18.509437378000001</c:v>
                </c:pt>
                <c:pt idx="1962">
                  <c:v>18.454475878</c:v>
                </c:pt>
                <c:pt idx="1963">
                  <c:v>18.468069799999999</c:v>
                </c:pt>
                <c:pt idx="1964">
                  <c:v>18.445747397000002</c:v>
                </c:pt>
                <c:pt idx="1965">
                  <c:v>18.488980895000001</c:v>
                </c:pt>
                <c:pt idx="1966">
                  <c:v>18.498219746</c:v>
                </c:pt>
                <c:pt idx="1967">
                  <c:v>18.560364881000002</c:v>
                </c:pt>
                <c:pt idx="1968">
                  <c:v>18.583783858</c:v>
                </c:pt>
                <c:pt idx="1969">
                  <c:v>18.651823389</c:v>
                </c:pt>
                <c:pt idx="1970">
                  <c:v>18.672854651000002</c:v>
                </c:pt>
                <c:pt idx="1971">
                  <c:v>18.693266168000001</c:v>
                </c:pt>
                <c:pt idx="1972">
                  <c:v>18.759064147</c:v>
                </c:pt>
                <c:pt idx="1973">
                  <c:v>18.785043441999999</c:v>
                </c:pt>
                <c:pt idx="1974">
                  <c:v>18.853689419999998</c:v>
                </c:pt>
                <c:pt idx="1975">
                  <c:v>18.891323213</c:v>
                </c:pt>
                <c:pt idx="1976">
                  <c:v>18.979316169000001</c:v>
                </c:pt>
                <c:pt idx="1977">
                  <c:v>19.040250963999998</c:v>
                </c:pt>
                <c:pt idx="1978">
                  <c:v>19.115306485000001</c:v>
                </c:pt>
                <c:pt idx="1979">
                  <c:v>19.251788951999998</c:v>
                </c:pt>
                <c:pt idx="1980">
                  <c:v>19.364261781</c:v>
                </c:pt>
                <c:pt idx="1981">
                  <c:v>19.517991253999998</c:v>
                </c:pt>
                <c:pt idx="1982">
                  <c:v>19.648821094999999</c:v>
                </c:pt>
                <c:pt idx="1983">
                  <c:v>19.810614266000002</c:v>
                </c:pt>
                <c:pt idx="1984">
                  <c:v>19.948768229999999</c:v>
                </c:pt>
                <c:pt idx="1985">
                  <c:v>20.122438873</c:v>
                </c:pt>
                <c:pt idx="1986">
                  <c:v>20.255041770999998</c:v>
                </c:pt>
                <c:pt idx="1987">
                  <c:v>20.394089901000001</c:v>
                </c:pt>
                <c:pt idx="1988">
                  <c:v>20.569043659999998</c:v>
                </c:pt>
                <c:pt idx="1989">
                  <c:v>20.710538891999999</c:v>
                </c:pt>
                <c:pt idx="1990">
                  <c:v>20.893744756</c:v>
                </c:pt>
                <c:pt idx="1991">
                  <c:v>21.054499880000002</c:v>
                </c:pt>
                <c:pt idx="1992">
                  <c:v>21.255082023</c:v>
                </c:pt>
                <c:pt idx="1993">
                  <c:v>21.445188776999998</c:v>
                </c:pt>
                <c:pt idx="1994">
                  <c:v>21.648567287999999</c:v>
                </c:pt>
                <c:pt idx="1995">
                  <c:v>21.899141828000001</c:v>
                </c:pt>
                <c:pt idx="1996">
                  <c:v>22.122399203000001</c:v>
                </c:pt>
                <c:pt idx="1997">
                  <c:v>22.381394883999999</c:v>
                </c:pt>
                <c:pt idx="1998">
                  <c:v>22.608993304999998</c:v>
                </c:pt>
                <c:pt idx="1999">
                  <c:v>22.856961034000001</c:v>
                </c:pt>
                <c:pt idx="2000">
                  <c:v>23.074165913000002</c:v>
                </c:pt>
                <c:pt idx="2001">
                  <c:v>23.32498773</c:v>
                </c:pt>
                <c:pt idx="2002">
                  <c:v>23.544634248000001</c:v>
                </c:pt>
                <c:pt idx="2003">
                  <c:v>23.780993855999998</c:v>
                </c:pt>
                <c:pt idx="2004">
                  <c:v>24.051264680999999</c:v>
                </c:pt>
                <c:pt idx="2005">
                  <c:v>24.313985676000001</c:v>
                </c:pt>
                <c:pt idx="2006">
                  <c:v>24.414955347999999</c:v>
                </c:pt>
                <c:pt idx="2007">
                  <c:v>24.084302765</c:v>
                </c:pt>
                <c:pt idx="2008">
                  <c:v>23.830536681000002</c:v>
                </c:pt>
                <c:pt idx="2009">
                  <c:v>23.523512986</c:v>
                </c:pt>
                <c:pt idx="2010">
                  <c:v>23.220961929000001</c:v>
                </c:pt>
                <c:pt idx="2011">
                  <c:v>22.995739295</c:v>
                </c:pt>
                <c:pt idx="2012">
                  <c:v>22.715494076999999</c:v>
                </c:pt>
                <c:pt idx="2013">
                  <c:v>22.493955505999999</c:v>
                </c:pt>
                <c:pt idx="2014">
                  <c:v>22.211207367</c:v>
                </c:pt>
                <c:pt idx="2015">
                  <c:v>21.986185429999999</c:v>
                </c:pt>
                <c:pt idx="2016">
                  <c:v>21.700856573999999</c:v>
                </c:pt>
                <c:pt idx="2017">
                  <c:v>21.476066101000001</c:v>
                </c:pt>
                <c:pt idx="2018">
                  <c:v>21.191283751</c:v>
                </c:pt>
                <c:pt idx="2019">
                  <c:v>20.921826204999999</c:v>
                </c:pt>
                <c:pt idx="2020">
                  <c:v>20.731411457</c:v>
                </c:pt>
                <c:pt idx="2021">
                  <c:v>20.496052436999999</c:v>
                </c:pt>
                <c:pt idx="2022">
                  <c:v>20.331212483000002</c:v>
                </c:pt>
                <c:pt idx="2023">
                  <c:v>20.125761797999999</c:v>
                </c:pt>
                <c:pt idx="2024">
                  <c:v>19.982396698999999</c:v>
                </c:pt>
                <c:pt idx="2025">
                  <c:v>19.783515309999999</c:v>
                </c:pt>
                <c:pt idx="2026">
                  <c:v>19.591828619000001</c:v>
                </c:pt>
                <c:pt idx="2027">
                  <c:v>19.457234103000001</c:v>
                </c:pt>
                <c:pt idx="2028">
                  <c:v>19.263006321999999</c:v>
                </c:pt>
                <c:pt idx="2029">
                  <c:v>19.125060503</c:v>
                </c:pt>
                <c:pt idx="2030">
                  <c:v>18.936634798</c:v>
                </c:pt>
                <c:pt idx="2031">
                  <c:v>18.804329053</c:v>
                </c:pt>
                <c:pt idx="2032">
                  <c:v>18.629974079</c:v>
                </c:pt>
                <c:pt idx="2033">
                  <c:v>18.524758978000001</c:v>
                </c:pt>
                <c:pt idx="2034">
                  <c:v>18.380099729000001</c:v>
                </c:pt>
                <c:pt idx="2035">
                  <c:v>18.253782825999998</c:v>
                </c:pt>
                <c:pt idx="2036">
                  <c:v>18.203799407999998</c:v>
                </c:pt>
                <c:pt idx="2037">
                  <c:v>18.123947950000002</c:v>
                </c:pt>
                <c:pt idx="2038">
                  <c:v>18.099007619000002</c:v>
                </c:pt>
                <c:pt idx="2039">
                  <c:v>18.050988135000001</c:v>
                </c:pt>
                <c:pt idx="2040">
                  <c:v>18.059326268</c:v>
                </c:pt>
                <c:pt idx="2041">
                  <c:v>18.025320711999999</c:v>
                </c:pt>
                <c:pt idx="2042">
                  <c:v>17.993748962000002</c:v>
                </c:pt>
                <c:pt idx="2043">
                  <c:v>18.026946153000001</c:v>
                </c:pt>
                <c:pt idx="2044">
                  <c:v>18.012393202999998</c:v>
                </c:pt>
                <c:pt idx="2045">
                  <c:v>18.046531638000001</c:v>
                </c:pt>
                <c:pt idx="2046">
                  <c:v>18.038707372000001</c:v>
                </c:pt>
                <c:pt idx="2047">
                  <c:v>18.083266424000001</c:v>
                </c:pt>
                <c:pt idx="2048">
                  <c:v>18.100773261000001</c:v>
                </c:pt>
                <c:pt idx="2049">
                  <c:v>18.182353059</c:v>
                </c:pt>
                <c:pt idx="2050">
                  <c:v>18.240348925999999</c:v>
                </c:pt>
                <c:pt idx="2051">
                  <c:v>18.317792043000001</c:v>
                </c:pt>
                <c:pt idx="2052">
                  <c:v>18.449003456</c:v>
                </c:pt>
                <c:pt idx="2053">
                  <c:v>18.555131385999999</c:v>
                </c:pt>
                <c:pt idx="2054">
                  <c:v>18.695534272</c:v>
                </c:pt>
                <c:pt idx="2055">
                  <c:v>18.809596084999999</c:v>
                </c:pt>
                <c:pt idx="2056">
                  <c:v>18.951111127000001</c:v>
                </c:pt>
                <c:pt idx="2057">
                  <c:v>19.060779517</c:v>
                </c:pt>
                <c:pt idx="2058">
                  <c:v>19.174775735000001</c:v>
                </c:pt>
                <c:pt idx="2059">
                  <c:v>19.333766180000001</c:v>
                </c:pt>
                <c:pt idx="2060">
                  <c:v>19.473770392999999</c:v>
                </c:pt>
                <c:pt idx="2061">
                  <c:v>19.659730840000002</c:v>
                </c:pt>
                <c:pt idx="2062">
                  <c:v>19.910516906000002</c:v>
                </c:pt>
                <c:pt idx="2063">
                  <c:v>19.983718540000002</c:v>
                </c:pt>
                <c:pt idx="2064">
                  <c:v>20.037059550999999</c:v>
                </c:pt>
                <c:pt idx="2065">
                  <c:v>20.149974006000001</c:v>
                </c:pt>
                <c:pt idx="2066">
                  <c:v>20.235793083000001</c:v>
                </c:pt>
                <c:pt idx="2067">
                  <c:v>20.342871646999999</c:v>
                </c:pt>
                <c:pt idx="2068">
                  <c:v>20.561319248</c:v>
                </c:pt>
                <c:pt idx="2069">
                  <c:v>20.603148497999999</c:v>
                </c:pt>
                <c:pt idx="2070">
                  <c:v>20.687743076</c:v>
                </c:pt>
                <c:pt idx="2071">
                  <c:v>20.833011518999999</c:v>
                </c:pt>
                <c:pt idx="2072">
                  <c:v>20.887173187999998</c:v>
                </c:pt>
                <c:pt idx="2073">
                  <c:v>20.946197917999999</c:v>
                </c:pt>
                <c:pt idx="2074">
                  <c:v>21.062840842</c:v>
                </c:pt>
                <c:pt idx="2075">
                  <c:v>21.062840842</c:v>
                </c:pt>
                <c:pt idx="2076">
                  <c:v>21.146292602999999</c:v>
                </c:pt>
                <c:pt idx="2077">
                  <c:v>21.196247859</c:v>
                </c:pt>
                <c:pt idx="2078">
                  <c:v>21.234415454000001</c:v>
                </c:pt>
                <c:pt idx="2079">
                  <c:v>21.323164909999999</c:v>
                </c:pt>
                <c:pt idx="2080">
                  <c:v>21.395164385000001</c:v>
                </c:pt>
                <c:pt idx="2081">
                  <c:v>21.516836943000001</c:v>
                </c:pt>
                <c:pt idx="2082">
                  <c:v>21.603776442000001</c:v>
                </c:pt>
                <c:pt idx="2083">
                  <c:v>21.700156105000001</c:v>
                </c:pt>
                <c:pt idx="2084">
                  <c:v>21.839228579</c:v>
                </c:pt>
                <c:pt idx="2085">
                  <c:v>21.944931991000001</c:v>
                </c:pt>
                <c:pt idx="2086">
                  <c:v>22.093987027000001</c:v>
                </c:pt>
                <c:pt idx="2087">
                  <c:v>22.217534578999999</c:v>
                </c:pt>
                <c:pt idx="2088">
                  <c:v>22.394461735</c:v>
                </c:pt>
                <c:pt idx="2089">
                  <c:v>22.558466866</c:v>
                </c:pt>
                <c:pt idx="2090">
                  <c:v>22.738245029000002</c:v>
                </c:pt>
                <c:pt idx="2091">
                  <c:v>22.972031596000001</c:v>
                </c:pt>
                <c:pt idx="2092">
                  <c:v>23.190354465999999</c:v>
                </c:pt>
                <c:pt idx="2093">
                  <c:v>23.452709987999999</c:v>
                </c:pt>
                <c:pt idx="2094">
                  <c:v>23.711503585999999</c:v>
                </c:pt>
                <c:pt idx="2095">
                  <c:v>24.007729028</c:v>
                </c:pt>
                <c:pt idx="2096">
                  <c:v>24.035565700999999</c:v>
                </c:pt>
                <c:pt idx="2097">
                  <c:v>23.747455381000002</c:v>
                </c:pt>
                <c:pt idx="2098">
                  <c:v>23.392819085999999</c:v>
                </c:pt>
                <c:pt idx="2099">
                  <c:v>23.042406533000001</c:v>
                </c:pt>
                <c:pt idx="2100">
                  <c:v>22.765169448000002</c:v>
                </c:pt>
                <c:pt idx="2101">
                  <c:v>22.425640022</c:v>
                </c:pt>
                <c:pt idx="2102">
                  <c:v>22.151948407999999</c:v>
                </c:pt>
                <c:pt idx="2103">
                  <c:v>21.81920203</c:v>
                </c:pt>
                <c:pt idx="2104">
                  <c:v>21.566684381000002</c:v>
                </c:pt>
                <c:pt idx="2105">
                  <c:v>21.265163057999999</c:v>
                </c:pt>
                <c:pt idx="2106">
                  <c:v>20.980744222999999</c:v>
                </c:pt>
                <c:pt idx="2107">
                  <c:v>20.793057862000001</c:v>
                </c:pt>
                <c:pt idx="2108">
                  <c:v>20.553868502</c:v>
                </c:pt>
                <c:pt idx="2109">
                  <c:v>20.383546467999999</c:v>
                </c:pt>
                <c:pt idx="2110">
                  <c:v>20.166238280999998</c:v>
                </c:pt>
                <c:pt idx="2111">
                  <c:v>20.003548751</c:v>
                </c:pt>
                <c:pt idx="2112">
                  <c:v>19.793430593</c:v>
                </c:pt>
                <c:pt idx="2113">
                  <c:v>19.639154719</c:v>
                </c:pt>
                <c:pt idx="2114">
                  <c:v>19.425040640999999</c:v>
                </c:pt>
                <c:pt idx="2115">
                  <c:v>19.236341909</c:v>
                </c:pt>
                <c:pt idx="2116">
                  <c:v>19.115103729000001</c:v>
                </c:pt>
                <c:pt idx="2117">
                  <c:v>18.952389269000001</c:v>
                </c:pt>
                <c:pt idx="2118">
                  <c:v>18.851676557000001</c:v>
                </c:pt>
                <c:pt idx="2119">
                  <c:v>18.717082199</c:v>
                </c:pt>
                <c:pt idx="2120">
                  <c:v>18.648796945000001</c:v>
                </c:pt>
                <c:pt idx="2121">
                  <c:v>18.542439835</c:v>
                </c:pt>
                <c:pt idx="2122">
                  <c:v>18.450233989000001</c:v>
                </c:pt>
                <c:pt idx="2123">
                  <c:v>18.431859357</c:v>
                </c:pt>
                <c:pt idx="2124">
                  <c:v>18.374155139999999</c:v>
                </c:pt>
                <c:pt idx="2125">
                  <c:v>18.367005313</c:v>
                </c:pt>
                <c:pt idx="2126">
                  <c:v>18.320185275</c:v>
                </c:pt>
                <c:pt idx="2127">
                  <c:v>18.311522792000002</c:v>
                </c:pt>
                <c:pt idx="2128">
                  <c:v>18.252493562000002</c:v>
                </c:pt>
                <c:pt idx="2129">
                  <c:v>18.242482984999999</c:v>
                </c:pt>
                <c:pt idx="2130">
                  <c:v>18.187588657999999</c:v>
                </c:pt>
                <c:pt idx="2131">
                  <c:v>18.137305649999998</c:v>
                </c:pt>
                <c:pt idx="2132">
                  <c:v>18.153468197999999</c:v>
                </c:pt>
                <c:pt idx="2133">
                  <c:v>18.135832672999999</c:v>
                </c:pt>
                <c:pt idx="2134">
                  <c:v>18.176129810999999</c:v>
                </c:pt>
                <c:pt idx="2135">
                  <c:v>18.184881090000001</c:v>
                </c:pt>
                <c:pt idx="2136">
                  <c:v>18.246775604</c:v>
                </c:pt>
                <c:pt idx="2137">
                  <c:v>18.271281123000001</c:v>
                </c:pt>
                <c:pt idx="2138">
                  <c:v>18.301332603999999</c:v>
                </c:pt>
                <c:pt idx="2139">
                  <c:v>18.384148185000001</c:v>
                </c:pt>
                <c:pt idx="2140">
                  <c:v>18.428569182</c:v>
                </c:pt>
                <c:pt idx="2141">
                  <c:v>18.511768694000001</c:v>
                </c:pt>
                <c:pt idx="2142">
                  <c:v>18.655135915999999</c:v>
                </c:pt>
                <c:pt idx="2143">
                  <c:v>18.718450433000001</c:v>
                </c:pt>
                <c:pt idx="2144">
                  <c:v>18.718450433000001</c:v>
                </c:pt>
                <c:pt idx="2145">
                  <c:v>18.82474719</c:v>
                </c:pt>
                <c:pt idx="2146">
                  <c:v>18.901303844000001</c:v>
                </c:pt>
                <c:pt idx="2147">
                  <c:v>18.991292503</c:v>
                </c:pt>
                <c:pt idx="2148">
                  <c:v>19.132567831999999</c:v>
                </c:pt>
                <c:pt idx="2149">
                  <c:v>19.248578312999999</c:v>
                </c:pt>
                <c:pt idx="2150">
                  <c:v>19.406242678000002</c:v>
                </c:pt>
                <c:pt idx="2151">
                  <c:v>19.543763119000001</c:v>
                </c:pt>
                <c:pt idx="2152">
                  <c:v>19.722591034000001</c:v>
                </c:pt>
                <c:pt idx="2153">
                  <c:v>19.873394270999999</c:v>
                </c:pt>
                <c:pt idx="2154">
                  <c:v>20.024837088999998</c:v>
                </c:pt>
                <c:pt idx="2155">
                  <c:v>20.212694293999999</c:v>
                </c:pt>
                <c:pt idx="2156">
                  <c:v>20.365470006999999</c:v>
                </c:pt>
                <c:pt idx="2157">
                  <c:v>20.548790671999999</c:v>
                </c:pt>
                <c:pt idx="2158">
                  <c:v>20.702666224000001</c:v>
                </c:pt>
                <c:pt idx="2159">
                  <c:v>20.888428793999999</c:v>
                </c:pt>
                <c:pt idx="2160">
                  <c:v>21.051546084999998</c:v>
                </c:pt>
                <c:pt idx="2161">
                  <c:v>21.257942148000001</c:v>
                </c:pt>
                <c:pt idx="2162">
                  <c:v>21.435797219000001</c:v>
                </c:pt>
                <c:pt idx="2163">
                  <c:v>21.634240249000001</c:v>
                </c:pt>
                <c:pt idx="2164">
                  <c:v>21.878012314999999</c:v>
                </c:pt>
                <c:pt idx="2165">
                  <c:v>22.090546032999999</c:v>
                </c:pt>
                <c:pt idx="2166">
                  <c:v>22.342324054999999</c:v>
                </c:pt>
                <c:pt idx="2167">
                  <c:v>22.561455630000001</c:v>
                </c:pt>
                <c:pt idx="2168">
                  <c:v>22.809466918999998</c:v>
                </c:pt>
                <c:pt idx="2169">
                  <c:v>23.023427097999999</c:v>
                </c:pt>
                <c:pt idx="2170">
                  <c:v>23.242699359</c:v>
                </c:pt>
                <c:pt idx="2171">
                  <c:v>23.504462794999998</c:v>
                </c:pt>
                <c:pt idx="2172">
                  <c:v>23.732896968999999</c:v>
                </c:pt>
                <c:pt idx="2173">
                  <c:v>24.000497133</c:v>
                </c:pt>
                <c:pt idx="2174">
                  <c:v>24.045427596</c:v>
                </c:pt>
                <c:pt idx="2175">
                  <c:v>23.859897122</c:v>
                </c:pt>
                <c:pt idx="2176">
                  <c:v>23.618872559</c:v>
                </c:pt>
                <c:pt idx="2177">
                  <c:v>23.448871782000001</c:v>
                </c:pt>
                <c:pt idx="2178">
                  <c:v>23.233526492999999</c:v>
                </c:pt>
                <c:pt idx="2179">
                  <c:v>23.022558075999999</c:v>
                </c:pt>
                <c:pt idx="2180">
                  <c:v>22.883484152000001</c:v>
                </c:pt>
                <c:pt idx="2181">
                  <c:v>22.693917544000001</c:v>
                </c:pt>
                <c:pt idx="2182">
                  <c:v>22.564367496999999</c:v>
                </c:pt>
                <c:pt idx="2183">
                  <c:v>22.373839848999999</c:v>
                </c:pt>
                <c:pt idx="2184">
                  <c:v>22.246034760000001</c:v>
                </c:pt>
                <c:pt idx="2185">
                  <c:v>22.048414479000002</c:v>
                </c:pt>
                <c:pt idx="2186">
                  <c:v>21.852606105</c:v>
                </c:pt>
                <c:pt idx="2187">
                  <c:v>21.718050545000001</c:v>
                </c:pt>
                <c:pt idx="2188">
                  <c:v>21.541090851</c:v>
                </c:pt>
                <c:pt idx="2189">
                  <c:v>21.432369696999999</c:v>
                </c:pt>
                <c:pt idx="2190">
                  <c:v>21.277651411000001</c:v>
                </c:pt>
                <c:pt idx="2191">
                  <c:v>21.189820724</c:v>
                </c:pt>
                <c:pt idx="2192">
                  <c:v>21.054577084000002</c:v>
                </c:pt>
                <c:pt idx="2193">
                  <c:v>20.978520370999998</c:v>
                </c:pt>
                <c:pt idx="2194">
                  <c:v>20.859650933000001</c:v>
                </c:pt>
                <c:pt idx="2195">
                  <c:v>20.755893690000001</c:v>
                </c:pt>
                <c:pt idx="2196">
                  <c:v>20.715388338</c:v>
                </c:pt>
                <c:pt idx="2197">
                  <c:v>20.617452326999999</c:v>
                </c:pt>
                <c:pt idx="2198">
                  <c:v>20.584962801</c:v>
                </c:pt>
                <c:pt idx="2199">
                  <c:v>20.502656315999999</c:v>
                </c:pt>
                <c:pt idx="2200">
                  <c:v>20.475745487000001</c:v>
                </c:pt>
                <c:pt idx="2201">
                  <c:v>20.407156757999999</c:v>
                </c:pt>
                <c:pt idx="2202">
                  <c:v>20.346443054000002</c:v>
                </c:pt>
                <c:pt idx="2203">
                  <c:v>20.348358859000001</c:v>
                </c:pt>
                <c:pt idx="2204">
                  <c:v>20.317475159000001</c:v>
                </c:pt>
                <c:pt idx="2205">
                  <c:v>20.348107096</c:v>
                </c:pt>
                <c:pt idx="2206">
                  <c:v>20.341129638999998</c:v>
                </c:pt>
                <c:pt idx="2207">
                  <c:v>20.396593552999999</c:v>
                </c:pt>
                <c:pt idx="2208">
                  <c:v>20.418581033999999</c:v>
                </c:pt>
                <c:pt idx="2209">
                  <c:v>20.510988799</c:v>
                </c:pt>
                <c:pt idx="2210">
                  <c:v>20.565055258000001</c:v>
                </c:pt>
                <c:pt idx="2211">
                  <c:v>20.633011197999998</c:v>
                </c:pt>
                <c:pt idx="2212">
                  <c:v>20.754326957</c:v>
                </c:pt>
                <c:pt idx="2213">
                  <c:v>20.835370124000001</c:v>
                </c:pt>
                <c:pt idx="2214">
                  <c:v>20.957399293999998</c:v>
                </c:pt>
                <c:pt idx="2215">
                  <c:v>21.05028862</c:v>
                </c:pt>
                <c:pt idx="2216">
                  <c:v>21.186258674000001</c:v>
                </c:pt>
                <c:pt idx="2217">
                  <c:v>21.307422187</c:v>
                </c:pt>
                <c:pt idx="2218">
                  <c:v>21.438162500000001</c:v>
                </c:pt>
                <c:pt idx="2219">
                  <c:v>21.627777105</c:v>
                </c:pt>
                <c:pt idx="2220">
                  <c:v>21.796633030999999</c:v>
                </c:pt>
                <c:pt idx="2221">
                  <c:v>22.017567587999999</c:v>
                </c:pt>
                <c:pt idx="2222">
                  <c:v>22.211723067000001</c:v>
                </c:pt>
                <c:pt idx="2223">
                  <c:v>22.442314287999999</c:v>
                </c:pt>
                <c:pt idx="2224">
                  <c:v>22.656321724000001</c:v>
                </c:pt>
                <c:pt idx="2225">
                  <c:v>22.899185768999999</c:v>
                </c:pt>
                <c:pt idx="2226">
                  <c:v>23.118837465999999</c:v>
                </c:pt>
                <c:pt idx="2227">
                  <c:v>23.351414046999999</c:v>
                </c:pt>
                <c:pt idx="2228">
                  <c:v>23.623616052999999</c:v>
                </c:pt>
                <c:pt idx="2229">
                  <c:v>23.874478599</c:v>
                </c:pt>
                <c:pt idx="2230">
                  <c:v>23.930937327999999</c:v>
                </c:pt>
                <c:pt idx="2231">
                  <c:v>23.561956028000001</c:v>
                </c:pt>
                <c:pt idx="2232">
                  <c:v>23.271591636</c:v>
                </c:pt>
                <c:pt idx="2233">
                  <c:v>22.934452678</c:v>
                </c:pt>
                <c:pt idx="2234">
                  <c:v>22.60316615</c:v>
                </c:pt>
                <c:pt idx="2235">
                  <c:v>22.357262608999999</c:v>
                </c:pt>
                <c:pt idx="2236">
                  <c:v>22.062904693</c:v>
                </c:pt>
                <c:pt idx="2237">
                  <c:v>21.843202623</c:v>
                </c:pt>
                <c:pt idx="2238">
                  <c:v>21.574049417000001</c:v>
                </c:pt>
                <c:pt idx="2239">
                  <c:v>21.371567833</c:v>
                </c:pt>
                <c:pt idx="2240">
                  <c:v>21.120847609999998</c:v>
                </c:pt>
                <c:pt idx="2241">
                  <c:v>20.934972824999999</c:v>
                </c:pt>
                <c:pt idx="2242">
                  <c:v>20.692420781999999</c:v>
                </c:pt>
                <c:pt idx="2243">
                  <c:v>20.461799735</c:v>
                </c:pt>
                <c:pt idx="2244">
                  <c:v>20.294384596</c:v>
                </c:pt>
                <c:pt idx="2245">
                  <c:v>20.086291545000002</c:v>
                </c:pt>
                <c:pt idx="2246">
                  <c:v>19.776639210999999</c:v>
                </c:pt>
                <c:pt idx="2247">
                  <c:v>19.776639210999999</c:v>
                </c:pt>
                <c:pt idx="2248">
                  <c:v>19.669479855999999</c:v>
                </c:pt>
                <c:pt idx="2249">
                  <c:v>19.523851802999999</c:v>
                </c:pt>
                <c:pt idx="2250">
                  <c:v>19.387583340999999</c:v>
                </c:pt>
                <c:pt idx="2251">
                  <c:v>19.335691522000001</c:v>
                </c:pt>
                <c:pt idx="2252">
                  <c:v>19.228656501</c:v>
                </c:pt>
                <c:pt idx="2253">
                  <c:v>19.194954330000002</c:v>
                </c:pt>
                <c:pt idx="2254">
                  <c:v>19.107594114000001</c:v>
                </c:pt>
                <c:pt idx="2255">
                  <c:v>19.087276128999999</c:v>
                </c:pt>
                <c:pt idx="2256">
                  <c:v>19.020920061000002</c:v>
                </c:pt>
                <c:pt idx="2257">
                  <c:v>19.025785987999999</c:v>
                </c:pt>
                <c:pt idx="2258">
                  <c:v>18.984929942000001</c:v>
                </c:pt>
                <c:pt idx="2259">
                  <c:v>18.961595518999999</c:v>
                </c:pt>
                <c:pt idx="2260">
                  <c:v>19.010474349999999</c:v>
                </c:pt>
                <c:pt idx="2261">
                  <c:v>19.039465455999999</c:v>
                </c:pt>
                <c:pt idx="2262">
                  <c:v>19.120776323000001</c:v>
                </c:pt>
                <c:pt idx="2263">
                  <c:v>19.180830369999999</c:v>
                </c:pt>
                <c:pt idx="2264">
                  <c:v>19.298066291000001</c:v>
                </c:pt>
                <c:pt idx="2265">
                  <c:v>19.394772651</c:v>
                </c:pt>
                <c:pt idx="2266">
                  <c:v>19.506407561</c:v>
                </c:pt>
                <c:pt idx="2267">
                  <c:v>19.677086042999999</c:v>
                </c:pt>
                <c:pt idx="2268">
                  <c:v>19.819430212</c:v>
                </c:pt>
                <c:pt idx="2269">
                  <c:v>20.003014124</c:v>
                </c:pt>
                <c:pt idx="2270">
                  <c:v>20.160114116999999</c:v>
                </c:pt>
                <c:pt idx="2271">
                  <c:v>20.353053053</c:v>
                </c:pt>
                <c:pt idx="2272">
                  <c:v>20.523764539999998</c:v>
                </c:pt>
                <c:pt idx="2273">
                  <c:v>20.743064863000001</c:v>
                </c:pt>
                <c:pt idx="2274">
                  <c:v>20.942452530000001</c:v>
                </c:pt>
                <c:pt idx="2275">
                  <c:v>21.166183461999999</c:v>
                </c:pt>
                <c:pt idx="2276">
                  <c:v>21.443204433999998</c:v>
                </c:pt>
                <c:pt idx="2277">
                  <c:v>21.718147931000001</c:v>
                </c:pt>
                <c:pt idx="2278">
                  <c:v>21.786949069999999</c:v>
                </c:pt>
                <c:pt idx="2279">
                  <c:v>21.460883601999999</c:v>
                </c:pt>
                <c:pt idx="2280">
                  <c:v>21.210504847999999</c:v>
                </c:pt>
                <c:pt idx="2281">
                  <c:v>20.907925606999999</c:v>
                </c:pt>
                <c:pt idx="2282">
                  <c:v>20.616748338000001</c:v>
                </c:pt>
                <c:pt idx="2283">
                  <c:v>20.410737682000001</c:v>
                </c:pt>
                <c:pt idx="2284">
                  <c:v>20.155066228999999</c:v>
                </c:pt>
                <c:pt idx="2285">
                  <c:v>19.974746348</c:v>
                </c:pt>
                <c:pt idx="2286">
                  <c:v>19.747972037</c:v>
                </c:pt>
                <c:pt idx="2287">
                  <c:v>19.593928676000001</c:v>
                </c:pt>
                <c:pt idx="2288">
                  <c:v>19.403548219000001</c:v>
                </c:pt>
                <c:pt idx="2289">
                  <c:v>19.293536598999999</c:v>
                </c:pt>
                <c:pt idx="2290">
                  <c:v>19.148135177</c:v>
                </c:pt>
                <c:pt idx="2291">
                  <c:v>19.030292334999999</c:v>
                </c:pt>
                <c:pt idx="2292">
                  <c:v>18.987772095</c:v>
                </c:pt>
                <c:pt idx="2293">
                  <c:v>18.914197409</c:v>
                </c:pt>
                <c:pt idx="2294">
                  <c:v>18.904324462000002</c:v>
                </c:pt>
                <c:pt idx="2295">
                  <c:v>18.874005889999999</c:v>
                </c:pt>
                <c:pt idx="2296">
                  <c:v>18.846221760999999</c:v>
                </c:pt>
                <c:pt idx="2297">
                  <c:v>18.821080908999999</c:v>
                </c:pt>
                <c:pt idx="2298">
                  <c:v>18.857770069000001</c:v>
                </c:pt>
                <c:pt idx="2299">
                  <c:v>18.857770069000001</c:v>
                </c:pt>
                <c:pt idx="2300">
                  <c:v>18.857269956</c:v>
                </c:pt>
                <c:pt idx="2301">
                  <c:v>18.915227481999999</c:v>
                </c:pt>
                <c:pt idx="2302">
                  <c:v>18.947868812999999</c:v>
                </c:pt>
                <c:pt idx="2303">
                  <c:v>19.040473272</c:v>
                </c:pt>
                <c:pt idx="2304">
                  <c:v>19.117185377999999</c:v>
                </c:pt>
                <c:pt idx="2305">
                  <c:v>19.255921362999999</c:v>
                </c:pt>
                <c:pt idx="2306">
                  <c:v>19.375022190999999</c:v>
                </c:pt>
                <c:pt idx="2307">
                  <c:v>19.521043544000001</c:v>
                </c:pt>
                <c:pt idx="2308">
                  <c:v>19.725425588</c:v>
                </c:pt>
                <c:pt idx="2309">
                  <c:v>19.913773311</c:v>
                </c:pt>
                <c:pt idx="2310">
                  <c:v>20.144646873999999</c:v>
                </c:pt>
                <c:pt idx="2311">
                  <c:v>20.359490404999999</c:v>
                </c:pt>
                <c:pt idx="2312">
                  <c:v>20.614296106000001</c:v>
                </c:pt>
                <c:pt idx="2313">
                  <c:v>20.852125892</c:v>
                </c:pt>
                <c:pt idx="2314">
                  <c:v>20.816093593000002</c:v>
                </c:pt>
                <c:pt idx="2315">
                  <c:v>20.435985278</c:v>
                </c:pt>
                <c:pt idx="2316">
                  <c:v>19.997893095999999</c:v>
                </c:pt>
                <c:pt idx="2317">
                  <c:v>19.650907728</c:v>
                </c:pt>
                <c:pt idx="2318">
                  <c:v>19.185247200999999</c:v>
                </c:pt>
                <c:pt idx="2319">
                  <c:v>18.701670016000001</c:v>
                </c:pt>
                <c:pt idx="2320">
                  <c:v>18.159814280999999</c:v>
                </c:pt>
                <c:pt idx="2321">
                  <c:v>17.719535587999999</c:v>
                </c:pt>
                <c:pt idx="2322">
                  <c:v>17.215433953000002</c:v>
                </c:pt>
                <c:pt idx="2323">
                  <c:v>16.728176705999999</c:v>
                </c:pt>
                <c:pt idx="2324">
                  <c:v>16.330291375000002</c:v>
                </c:pt>
                <c:pt idx="2325">
                  <c:v>15.865242506</c:v>
                </c:pt>
                <c:pt idx="2326">
                  <c:v>15.478908537000001</c:v>
                </c:pt>
                <c:pt idx="2327">
                  <c:v>15.020890395</c:v>
                </c:pt>
                <c:pt idx="2328">
                  <c:v>14.644090887999999</c:v>
                </c:pt>
                <c:pt idx="2329">
                  <c:v>14.203993897</c:v>
                </c:pt>
                <c:pt idx="2330">
                  <c:v>13.77609408</c:v>
                </c:pt>
                <c:pt idx="2331">
                  <c:v>13.448945868999999</c:v>
                </c:pt>
                <c:pt idx="2332">
                  <c:v>13.072023581</c:v>
                </c:pt>
                <c:pt idx="2333">
                  <c:v>12.78670797</c:v>
                </c:pt>
                <c:pt idx="2334">
                  <c:v>12.454128495000001</c:v>
                </c:pt>
                <c:pt idx="2335">
                  <c:v>12.202435316000001</c:v>
                </c:pt>
                <c:pt idx="2336">
                  <c:v>11.901673411000001</c:v>
                </c:pt>
                <c:pt idx="2337">
                  <c:v>11.675722169</c:v>
                </c:pt>
                <c:pt idx="2338">
                  <c:v>11.393057476999999</c:v>
                </c:pt>
                <c:pt idx="2339">
                  <c:v>11.125240469</c:v>
                </c:pt>
                <c:pt idx="2340">
                  <c:v>10.931225633</c:v>
                </c:pt>
                <c:pt idx="2341">
                  <c:v>10.687020312</c:v>
                </c:pt>
                <c:pt idx="2342">
                  <c:v>10.511893857</c:v>
                </c:pt>
                <c:pt idx="2343">
                  <c:v>10.288788255</c:v>
                </c:pt>
                <c:pt idx="2344">
                  <c:v>10.132231523</c:v>
                </c:pt>
                <c:pt idx="2345">
                  <c:v>9.9353141639999993</c:v>
                </c:pt>
                <c:pt idx="2346">
                  <c:v>9.7543088959999995</c:v>
                </c:pt>
                <c:pt idx="2347">
                  <c:v>9.6583078750000002</c:v>
                </c:pt>
                <c:pt idx="2348">
                  <c:v>9.5285864500000006</c:v>
                </c:pt>
                <c:pt idx="2349">
                  <c:v>9.4707979790000003</c:v>
                </c:pt>
                <c:pt idx="2350">
                  <c:v>9.3765197479999998</c:v>
                </c:pt>
                <c:pt idx="2351">
                  <c:v>9.3406925730000001</c:v>
                </c:pt>
                <c:pt idx="2352">
                  <c:v>9.265715879</c:v>
                </c:pt>
                <c:pt idx="2353">
                  <c:v>9.2441532740000003</c:v>
                </c:pt>
                <c:pt idx="2354">
                  <c:v>9.1719019609999997</c:v>
                </c:pt>
                <c:pt idx="2355">
                  <c:v>9.1095578810000006</c:v>
                </c:pt>
                <c:pt idx="2356">
                  <c:v>9.1067125519999994</c:v>
                </c:pt>
                <c:pt idx="2357">
                  <c:v>9.0654049039999993</c:v>
                </c:pt>
                <c:pt idx="2358">
                  <c:v>9.083189526</c:v>
                </c:pt>
                <c:pt idx="2359">
                  <c:v>9.0739887929999998</c:v>
                </c:pt>
                <c:pt idx="2360">
                  <c:v>9.1256796149999992</c:v>
                </c:pt>
                <c:pt idx="2361">
                  <c:v>9.1576461469999995</c:v>
                </c:pt>
                <c:pt idx="2362">
                  <c:v>9.2074711669999996</c:v>
                </c:pt>
                <c:pt idx="2363">
                  <c:v>9.3246522160000005</c:v>
                </c:pt>
                <c:pt idx="2364">
                  <c:v>9.4207141110000006</c:v>
                </c:pt>
                <c:pt idx="2365">
                  <c:v>9.5679474150000008</c:v>
                </c:pt>
                <c:pt idx="2366">
                  <c:v>9.6885134270000002</c:v>
                </c:pt>
                <c:pt idx="2367">
                  <c:v>9.8504016980000006</c:v>
                </c:pt>
                <c:pt idx="2368">
                  <c:v>9.9850017730000005</c:v>
                </c:pt>
                <c:pt idx="2369">
                  <c:v>10.16012748</c:v>
                </c:pt>
                <c:pt idx="2370">
                  <c:v>10.301862166999999</c:v>
                </c:pt>
                <c:pt idx="2371">
                  <c:v>10.454840464</c:v>
                </c:pt>
                <c:pt idx="2372">
                  <c:v>10.652559437000001</c:v>
                </c:pt>
                <c:pt idx="2373">
                  <c:v>10.828366086000001</c:v>
                </c:pt>
                <c:pt idx="2374">
                  <c:v>11.047989511999999</c:v>
                </c:pt>
                <c:pt idx="2375">
                  <c:v>11.254816149</c:v>
                </c:pt>
                <c:pt idx="2376">
                  <c:v>11.507068832</c:v>
                </c:pt>
                <c:pt idx="2377">
                  <c:v>11.751184964</c:v>
                </c:pt>
                <c:pt idx="2378">
                  <c:v>12.009604467000001</c:v>
                </c:pt>
                <c:pt idx="2379">
                  <c:v>12.315374467</c:v>
                </c:pt>
                <c:pt idx="2380">
                  <c:v>12.604029572</c:v>
                </c:pt>
                <c:pt idx="2381">
                  <c:v>12.920323842</c:v>
                </c:pt>
                <c:pt idx="2382">
                  <c:v>13.212837574</c:v>
                </c:pt>
                <c:pt idx="2383">
                  <c:v>13.527560750999999</c:v>
                </c:pt>
                <c:pt idx="2384">
                  <c:v>13.82380101</c:v>
                </c:pt>
                <c:pt idx="2385">
                  <c:v>14.149859704000001</c:v>
                </c:pt>
                <c:pt idx="2386">
                  <c:v>14.458806398</c:v>
                </c:pt>
                <c:pt idx="2387">
                  <c:v>14.783106482999999</c:v>
                </c:pt>
                <c:pt idx="2388">
                  <c:v>15.152275553999999</c:v>
                </c:pt>
                <c:pt idx="2389">
                  <c:v>15.518058440000001</c:v>
                </c:pt>
                <c:pt idx="2390">
                  <c:v>15.92119493</c:v>
                </c:pt>
                <c:pt idx="2391">
                  <c:v>16.322630443000001</c:v>
                </c:pt>
                <c:pt idx="2392">
                  <c:v>16.753192057</c:v>
                </c:pt>
                <c:pt idx="2393">
                  <c:v>17.186661992000001</c:v>
                </c:pt>
                <c:pt idx="2394">
                  <c:v>17.632507583999999</c:v>
                </c:pt>
                <c:pt idx="2395">
                  <c:v>18.110563638999999</c:v>
                </c:pt>
                <c:pt idx="2396">
                  <c:v>18.5797211</c:v>
                </c:pt>
                <c:pt idx="2397">
                  <c:v>19.066014194000001</c:v>
                </c:pt>
                <c:pt idx="2398">
                  <c:v>19.229231981000002</c:v>
                </c:pt>
                <c:pt idx="2399">
                  <c:v>18.974431593999999</c:v>
                </c:pt>
                <c:pt idx="2400">
                  <c:v>18.66738127</c:v>
                </c:pt>
                <c:pt idx="2401">
                  <c:v>18.438009124000001</c:v>
                </c:pt>
                <c:pt idx="2402">
                  <c:v>18.159956341000001</c:v>
                </c:pt>
                <c:pt idx="2403">
                  <c:v>17.911571999</c:v>
                </c:pt>
                <c:pt idx="2404">
                  <c:v>17.753484846999999</c:v>
                </c:pt>
                <c:pt idx="2405">
                  <c:v>17.56113766</c:v>
                </c:pt>
                <c:pt idx="2406">
                  <c:v>17.451156043000001</c:v>
                </c:pt>
                <c:pt idx="2407">
                  <c:v>17.315236702</c:v>
                </c:pt>
                <c:pt idx="2408">
                  <c:v>17.246650394</c:v>
                </c:pt>
                <c:pt idx="2409">
                  <c:v>17.140781161</c:v>
                </c:pt>
                <c:pt idx="2410">
                  <c:v>17.039691442999999</c:v>
                </c:pt>
                <c:pt idx="2411">
                  <c:v>17.003641769000001</c:v>
                </c:pt>
                <c:pt idx="2412">
                  <c:v>16.921237212000001</c:v>
                </c:pt>
                <c:pt idx="2413">
                  <c:v>16.896510788000001</c:v>
                </c:pt>
                <c:pt idx="2414">
                  <c:v>16.832963636999999</c:v>
                </c:pt>
                <c:pt idx="2415">
                  <c:v>16.82903567</c:v>
                </c:pt>
                <c:pt idx="2416">
                  <c:v>16.797009930000002</c:v>
                </c:pt>
                <c:pt idx="2417">
                  <c:v>16.831993678</c:v>
                </c:pt>
                <c:pt idx="2418">
                  <c:v>16.800590880000001</c:v>
                </c:pt>
                <c:pt idx="2419">
                  <c:v>16.697870735999999</c:v>
                </c:pt>
                <c:pt idx="2420">
                  <c:v>16.674922183</c:v>
                </c:pt>
                <c:pt idx="2421">
                  <c:v>16.628570479</c:v>
                </c:pt>
                <c:pt idx="2422">
                  <c:v>16.648029019999999</c:v>
                </c:pt>
                <c:pt idx="2423">
                  <c:v>16.647767272999999</c:v>
                </c:pt>
                <c:pt idx="2424">
                  <c:v>16.717005512</c:v>
                </c:pt>
                <c:pt idx="2425">
                  <c:v>16.768493071000002</c:v>
                </c:pt>
                <c:pt idx="2426">
                  <c:v>16.850381844000001</c:v>
                </c:pt>
                <c:pt idx="2427">
                  <c:v>17.013903442</c:v>
                </c:pt>
                <c:pt idx="2428">
                  <c:v>17.176026373999999</c:v>
                </c:pt>
                <c:pt idx="2429">
                  <c:v>17.393813128000001</c:v>
                </c:pt>
                <c:pt idx="2430">
                  <c:v>17.603958193</c:v>
                </c:pt>
                <c:pt idx="2431">
                  <c:v>17.864551689999999</c:v>
                </c:pt>
                <c:pt idx="2432">
                  <c:v>18.123562285999999</c:v>
                </c:pt>
                <c:pt idx="2433">
                  <c:v>18.438147413999999</c:v>
                </c:pt>
                <c:pt idx="2434">
                  <c:v>18.753213471999999</c:v>
                </c:pt>
                <c:pt idx="2435">
                  <c:v>19.478519250000002</c:v>
                </c:pt>
                <c:pt idx="2436">
                  <c:v>19.854932191</c:v>
                </c:pt>
                <c:pt idx="2437">
                  <c:v>20.258217369</c:v>
                </c:pt>
                <c:pt idx="2438">
                  <c:v>20.656101646</c:v>
                </c:pt>
                <c:pt idx="2439">
                  <c:v>20.950182754</c:v>
                </c:pt>
                <c:pt idx="2440">
                  <c:v>20.950182754</c:v>
                </c:pt>
                <c:pt idx="2441">
                  <c:v>20.922578165000001</c:v>
                </c:pt>
                <c:pt idx="2442">
                  <c:v>20.915421765000001</c:v>
                </c:pt>
                <c:pt idx="2443">
                  <c:v>20.983201354999999</c:v>
                </c:pt>
                <c:pt idx="2444">
                  <c:v>21.037191236999998</c:v>
                </c:pt>
                <c:pt idx="2445">
                  <c:v>21.164464515999999</c:v>
                </c:pt>
                <c:pt idx="2446">
                  <c:v>21.252619473999999</c:v>
                </c:pt>
                <c:pt idx="2447">
                  <c:v>21.414714801999999</c:v>
                </c:pt>
                <c:pt idx="2448">
                  <c:v>21.596466449000001</c:v>
                </c:pt>
                <c:pt idx="2449">
                  <c:v>21.862351842999999</c:v>
                </c:pt>
                <c:pt idx="2450">
                  <c:v>22.152843933</c:v>
                </c:pt>
                <c:pt idx="2451">
                  <c:v>22.497484182000001</c:v>
                </c:pt>
                <c:pt idx="2452">
                  <c:v>22.903350695</c:v>
                </c:pt>
                <c:pt idx="2453">
                  <c:v>23.332507458999999</c:v>
                </c:pt>
                <c:pt idx="2454">
                  <c:v>23.644241923999999</c:v>
                </c:pt>
                <c:pt idx="2455">
                  <c:v>23.899339395999998</c:v>
                </c:pt>
                <c:pt idx="2456">
                  <c:v>24.211621834999999</c:v>
                </c:pt>
                <c:pt idx="2457">
                  <c:v>24.531506684</c:v>
                </c:pt>
                <c:pt idx="2458">
                  <c:v>24.880012396000001</c:v>
                </c:pt>
                <c:pt idx="2459">
                  <c:v>25.295478608</c:v>
                </c:pt>
                <c:pt idx="2460">
                  <c:v>25.301870408999999</c:v>
                </c:pt>
                <c:pt idx="2461">
                  <c:v>24.764648183999999</c:v>
                </c:pt>
                <c:pt idx="2462">
                  <c:v>24.180090299</c:v>
                </c:pt>
                <c:pt idx="2463">
                  <c:v>23.708907883999998</c:v>
                </c:pt>
                <c:pt idx="2464">
                  <c:v>23.189772700999999</c:v>
                </c:pt>
                <c:pt idx="2465">
                  <c:v>22.774160496</c:v>
                </c:pt>
                <c:pt idx="2466">
                  <c:v>22.298055263999998</c:v>
                </c:pt>
                <c:pt idx="2467">
                  <c:v>21.850361405000001</c:v>
                </c:pt>
                <c:pt idx="2468">
                  <c:v>21.497318188000001</c:v>
                </c:pt>
                <c:pt idx="2469">
                  <c:v>21.090862304000002</c:v>
                </c:pt>
                <c:pt idx="2470">
                  <c:v>20.776993826000002</c:v>
                </c:pt>
                <c:pt idx="2471">
                  <c:v>20.420872081999999</c:v>
                </c:pt>
                <c:pt idx="2472">
                  <c:v>20.158087890000001</c:v>
                </c:pt>
                <c:pt idx="2473">
                  <c:v>19.861545929999998</c:v>
                </c:pt>
                <c:pt idx="2474">
                  <c:v>19.594372177</c:v>
                </c:pt>
                <c:pt idx="2475">
                  <c:v>19.427588224000001</c:v>
                </c:pt>
                <c:pt idx="2476">
                  <c:v>19.233212086000002</c:v>
                </c:pt>
                <c:pt idx="2477">
                  <c:v>19.137461341000002</c:v>
                </c:pt>
                <c:pt idx="2478">
                  <c:v>19.032789809000001</c:v>
                </c:pt>
                <c:pt idx="2479">
                  <c:v>19.012459420999999</c:v>
                </c:pt>
                <c:pt idx="2480">
                  <c:v>18.982959026</c:v>
                </c:pt>
                <c:pt idx="2481">
                  <c:v>19.026911176999999</c:v>
                </c:pt>
                <c:pt idx="2482">
                  <c:v>19.046397850999998</c:v>
                </c:pt>
                <c:pt idx="2483">
                  <c:v>19.090592001000001</c:v>
                </c:pt>
                <c:pt idx="2484">
                  <c:v>19.195741933000001</c:v>
                </c:pt>
                <c:pt idx="2485">
                  <c:v>19.280939648</c:v>
                </c:pt>
                <c:pt idx="2486">
                  <c:v>19.422952000999999</c:v>
                </c:pt>
                <c:pt idx="2487">
                  <c:v>19.553906702999999</c:v>
                </c:pt>
                <c:pt idx="2488">
                  <c:v>19.747480705000001</c:v>
                </c:pt>
                <c:pt idx="2489">
                  <c:v>19.938373451</c:v>
                </c:pt>
                <c:pt idx="2490">
                  <c:v>20.155854356999999</c:v>
                </c:pt>
                <c:pt idx="2491">
                  <c:v>20.43857315</c:v>
                </c:pt>
                <c:pt idx="2492">
                  <c:v>20.715861266000001</c:v>
                </c:pt>
                <c:pt idx="2493">
                  <c:v>21.037902866</c:v>
                </c:pt>
                <c:pt idx="2494">
                  <c:v>21.35207612</c:v>
                </c:pt>
                <c:pt idx="2495">
                  <c:v>21.695061754000001</c:v>
                </c:pt>
                <c:pt idx="2496">
                  <c:v>21.725388406</c:v>
                </c:pt>
                <c:pt idx="2497">
                  <c:v>21.350182464</c:v>
                </c:pt>
                <c:pt idx="2498">
                  <c:v>20.481890680999999</c:v>
                </c:pt>
                <c:pt idx="2499">
                  <c:v>20.146680582999998</c:v>
                </c:pt>
                <c:pt idx="2500">
                  <c:v>19.757439246000001</c:v>
                </c:pt>
                <c:pt idx="2501">
                  <c:v>19.454115357999999</c:v>
                </c:pt>
                <c:pt idx="2502">
                  <c:v>19.100466043000001</c:v>
                </c:pt>
                <c:pt idx="2503">
                  <c:v>19.100466043000001</c:v>
                </c:pt>
                <c:pt idx="2504">
                  <c:v>18.830060165999999</c:v>
                </c:pt>
                <c:pt idx="2505">
                  <c:v>18.521312575</c:v>
                </c:pt>
                <c:pt idx="2506">
                  <c:v>18.241912899999999</c:v>
                </c:pt>
                <c:pt idx="2507">
                  <c:v>18.058086259</c:v>
                </c:pt>
                <c:pt idx="2508">
                  <c:v>17.831736933999998</c:v>
                </c:pt>
                <c:pt idx="2509">
                  <c:v>17.681065515</c:v>
                </c:pt>
                <c:pt idx="2510">
                  <c:v>17.494680340999999</c:v>
                </c:pt>
                <c:pt idx="2511">
                  <c:v>17.372969641000001</c:v>
                </c:pt>
                <c:pt idx="2512">
                  <c:v>17.208524296</c:v>
                </c:pt>
                <c:pt idx="2513">
                  <c:v>17.119817882</c:v>
                </c:pt>
                <c:pt idx="2514">
                  <c:v>16.998524711999998</c:v>
                </c:pt>
                <c:pt idx="2515">
                  <c:v>16.902093816000001</c:v>
                </c:pt>
                <c:pt idx="2516">
                  <c:v>16.884114432000001</c:v>
                </c:pt>
                <c:pt idx="2517">
                  <c:v>16.841390348000001</c:v>
                </c:pt>
                <c:pt idx="2518">
                  <c:v>16.868462258000001</c:v>
                </c:pt>
                <c:pt idx="2519">
                  <c:v>16.873777999000001</c:v>
                </c:pt>
                <c:pt idx="2520">
                  <c:v>16.938685284000002</c:v>
                </c:pt>
                <c:pt idx="2521">
                  <c:v>16.976609655000001</c:v>
                </c:pt>
                <c:pt idx="2522">
                  <c:v>17.023200916</c:v>
                </c:pt>
                <c:pt idx="2523">
                  <c:v>17.126322438999999</c:v>
                </c:pt>
                <c:pt idx="2524">
                  <c:v>17.193876912</c:v>
                </c:pt>
                <c:pt idx="2525">
                  <c:v>17.308180895</c:v>
                </c:pt>
                <c:pt idx="2526">
                  <c:v>17.394765437</c:v>
                </c:pt>
                <c:pt idx="2527">
                  <c:v>17.527337342999999</c:v>
                </c:pt>
                <c:pt idx="2528">
                  <c:v>17.637436365999999</c:v>
                </c:pt>
                <c:pt idx="2529">
                  <c:v>17.801092044000001</c:v>
                </c:pt>
                <c:pt idx="2530">
                  <c:v>17.949728237999999</c:v>
                </c:pt>
                <c:pt idx="2531">
                  <c:v>18.117959488</c:v>
                </c:pt>
                <c:pt idx="2532">
                  <c:v>18.34295444</c:v>
                </c:pt>
                <c:pt idx="2533">
                  <c:v>18.34295444</c:v>
                </c:pt>
                <c:pt idx="2534">
                  <c:v>18.556559744000001</c:v>
                </c:pt>
                <c:pt idx="2535">
                  <c:v>18.816014873</c:v>
                </c:pt>
                <c:pt idx="2536">
                  <c:v>19.345632575</c:v>
                </c:pt>
                <c:pt idx="2537">
                  <c:v>19.612168888999999</c:v>
                </c:pt>
                <c:pt idx="2538">
                  <c:v>19.883935451999999</c:v>
                </c:pt>
                <c:pt idx="2539">
                  <c:v>20.197453263</c:v>
                </c:pt>
                <c:pt idx="2540">
                  <c:v>20.493460832</c:v>
                </c:pt>
                <c:pt idx="2541">
                  <c:v>20.820531199000001</c:v>
                </c:pt>
                <c:pt idx="2542">
                  <c:v>21.131622244999999</c:v>
                </c:pt>
                <c:pt idx="2543">
                  <c:v>21.476450449000001</c:v>
                </c:pt>
                <c:pt idx="2544">
                  <c:v>21.814795207</c:v>
                </c:pt>
                <c:pt idx="2545">
                  <c:v>22.19102702</c:v>
                </c:pt>
                <c:pt idx="2546">
                  <c:v>22.561661471000001</c:v>
                </c:pt>
                <c:pt idx="2547">
                  <c:v>22.955342094999999</c:v>
                </c:pt>
                <c:pt idx="2548">
                  <c:v>23.385354732</c:v>
                </c:pt>
                <c:pt idx="2549">
                  <c:v>23.813442179999999</c:v>
                </c:pt>
                <c:pt idx="2550">
                  <c:v>24.26702976</c:v>
                </c:pt>
                <c:pt idx="2551">
                  <c:v>24.711168601000001</c:v>
                </c:pt>
                <c:pt idx="2552">
                  <c:v>24.890150760000001</c:v>
                </c:pt>
                <c:pt idx="2553">
                  <c:v>24.475390390000001</c:v>
                </c:pt>
                <c:pt idx="2554">
                  <c:v>24.067099603999999</c:v>
                </c:pt>
                <c:pt idx="2555">
                  <c:v>23.745993044999999</c:v>
                </c:pt>
                <c:pt idx="2556">
                  <c:v>23.366769871999999</c:v>
                </c:pt>
                <c:pt idx="2557">
                  <c:v>23.072883193999999</c:v>
                </c:pt>
                <c:pt idx="2558">
                  <c:v>22.730358257999999</c:v>
                </c:pt>
                <c:pt idx="2559">
                  <c:v>22.469962858999999</c:v>
                </c:pt>
                <c:pt idx="2560">
                  <c:v>22.164042526999999</c:v>
                </c:pt>
                <c:pt idx="2561">
                  <c:v>21.938019620999999</c:v>
                </c:pt>
                <c:pt idx="2562">
                  <c:v>21.661240714000002</c:v>
                </c:pt>
                <c:pt idx="2563">
                  <c:v>21.405258957000001</c:v>
                </c:pt>
                <c:pt idx="2564">
                  <c:v>21.227325797999999</c:v>
                </c:pt>
                <c:pt idx="2565">
                  <c:v>21.001113589999999</c:v>
                </c:pt>
                <c:pt idx="2566">
                  <c:v>20.840442616000001</c:v>
                </c:pt>
                <c:pt idx="2567">
                  <c:v>20.629063019</c:v>
                </c:pt>
                <c:pt idx="2568">
                  <c:v>20.479811439999999</c:v>
                </c:pt>
                <c:pt idx="2569">
                  <c:v>20.285580742</c:v>
                </c:pt>
                <c:pt idx="2570">
                  <c:v>20.099029278</c:v>
                </c:pt>
                <c:pt idx="2571">
                  <c:v>19.989615855</c:v>
                </c:pt>
                <c:pt idx="2572">
                  <c:v>19.839066855999999</c:v>
                </c:pt>
                <c:pt idx="2573">
                  <c:v>19.757936919999999</c:v>
                </c:pt>
                <c:pt idx="2574">
                  <c:v>19.642963063</c:v>
                </c:pt>
                <c:pt idx="2575">
                  <c:v>19.604808949999999</c:v>
                </c:pt>
                <c:pt idx="2576">
                  <c:v>19.541028882999999</c:v>
                </c:pt>
                <c:pt idx="2577">
                  <c:v>19.404585313999998</c:v>
                </c:pt>
                <c:pt idx="2578">
                  <c:v>19.505543272000001</c:v>
                </c:pt>
                <c:pt idx="2579">
                  <c:v>19.483995651000001</c:v>
                </c:pt>
                <c:pt idx="2580">
                  <c:v>19.384152422</c:v>
                </c:pt>
                <c:pt idx="2581">
                  <c:v>19.384932589999998</c:v>
                </c:pt>
                <c:pt idx="2582">
                  <c:v>19.571822655999998</c:v>
                </c:pt>
                <c:pt idx="2583">
                  <c:v>19.587012546</c:v>
                </c:pt>
                <c:pt idx="2584">
                  <c:v>19.517168386000002</c:v>
                </c:pt>
                <c:pt idx="2585">
                  <c:v>19.693648012000001</c:v>
                </c:pt>
                <c:pt idx="2586">
                  <c:v>19.745829416999999</c:v>
                </c:pt>
                <c:pt idx="2587">
                  <c:v>19.863546160999999</c:v>
                </c:pt>
                <c:pt idx="2588">
                  <c:v>19.955933180999999</c:v>
                </c:pt>
                <c:pt idx="2589">
                  <c:v>20.101632324000001</c:v>
                </c:pt>
                <c:pt idx="2590">
                  <c:v>20.089144033</c:v>
                </c:pt>
                <c:pt idx="2591">
                  <c:v>20.263102029999999</c:v>
                </c:pt>
                <c:pt idx="2592">
                  <c:v>20.422822868000001</c:v>
                </c:pt>
                <c:pt idx="2593">
                  <c:v>20.772109423</c:v>
                </c:pt>
                <c:pt idx="2594">
                  <c:v>20.966082915000001</c:v>
                </c:pt>
                <c:pt idx="2595">
                  <c:v>21.182523599</c:v>
                </c:pt>
                <c:pt idx="2596">
                  <c:v>21.446801233999999</c:v>
                </c:pt>
                <c:pt idx="2597">
                  <c:v>21.696286441000002</c:v>
                </c:pt>
                <c:pt idx="2598">
                  <c:v>21.986649223000001</c:v>
                </c:pt>
                <c:pt idx="2599">
                  <c:v>22.267346638999999</c:v>
                </c:pt>
                <c:pt idx="2600">
                  <c:v>22.587759043999998</c:v>
                </c:pt>
                <c:pt idx="2601">
                  <c:v>22.605723739999998</c:v>
                </c:pt>
                <c:pt idx="2602">
                  <c:v>22.185915262000002</c:v>
                </c:pt>
                <c:pt idx="2603">
                  <c:v>21.873625797999999</c:v>
                </c:pt>
                <c:pt idx="2604">
                  <c:v>21.520309776000001</c:v>
                </c:pt>
                <c:pt idx="2605">
                  <c:v>21.257802114</c:v>
                </c:pt>
                <c:pt idx="2606">
                  <c:v>20.952214049999998</c:v>
                </c:pt>
                <c:pt idx="2607">
                  <c:v>20.72651681</c:v>
                </c:pt>
                <c:pt idx="2608">
                  <c:v>20.455089585</c:v>
                </c:pt>
                <c:pt idx="2609">
                  <c:v>20.259935216999999</c:v>
                </c:pt>
                <c:pt idx="2610">
                  <c:v>20.033579198000002</c:v>
                </c:pt>
                <c:pt idx="2611">
                  <c:v>19.840115099999998</c:v>
                </c:pt>
                <c:pt idx="2612">
                  <c:v>19.733490799999998</c:v>
                </c:pt>
                <c:pt idx="2613">
                  <c:v>19.608702074</c:v>
                </c:pt>
                <c:pt idx="2614">
                  <c:v>19.564788765999999</c:v>
                </c:pt>
                <c:pt idx="2615">
                  <c:v>19.504076286</c:v>
                </c:pt>
                <c:pt idx="2616">
                  <c:v>19.522381139</c:v>
                </c:pt>
                <c:pt idx="2617">
                  <c:v>19.544470279999999</c:v>
                </c:pt>
                <c:pt idx="2618">
                  <c:v>19.625869583</c:v>
                </c:pt>
                <c:pt idx="2619">
                  <c:v>19.656844710000001</c:v>
                </c:pt>
                <c:pt idx="2620">
                  <c:v>19.985231137</c:v>
                </c:pt>
                <c:pt idx="2621">
                  <c:v>20.243887735000001</c:v>
                </c:pt>
                <c:pt idx="2622">
                  <c:v>20.515894040999999</c:v>
                </c:pt>
                <c:pt idx="2623">
                  <c:v>20.847543700999999</c:v>
                </c:pt>
                <c:pt idx="2624">
                  <c:v>21.189445312</c:v>
                </c:pt>
                <c:pt idx="2625">
                  <c:v>21.586423101000001</c:v>
                </c:pt>
                <c:pt idx="2626">
                  <c:v>22.005277667000001</c:v>
                </c:pt>
                <c:pt idx="2627">
                  <c:v>22.503726523000001</c:v>
                </c:pt>
                <c:pt idx="2628">
                  <c:v>22.394199893</c:v>
                </c:pt>
                <c:pt idx="2629">
                  <c:v>21.531029511</c:v>
                </c:pt>
                <c:pt idx="2630">
                  <c:v>20.672350898000001</c:v>
                </c:pt>
                <c:pt idx="2631">
                  <c:v>19.756471186999999</c:v>
                </c:pt>
                <c:pt idx="2632">
                  <c:v>18.843416275999999</c:v>
                </c:pt>
                <c:pt idx="2633">
                  <c:v>18.029101223000001</c:v>
                </c:pt>
                <c:pt idx="2634">
                  <c:v>17.259629908000001</c:v>
                </c:pt>
                <c:pt idx="2635">
                  <c:v>16.644117504</c:v>
                </c:pt>
                <c:pt idx="2636">
                  <c:v>16.143097395000002</c:v>
                </c:pt>
                <c:pt idx="2637">
                  <c:v>15.621529609</c:v>
                </c:pt>
                <c:pt idx="2638">
                  <c:v>15.056002121000001</c:v>
                </c:pt>
                <c:pt idx="2639">
                  <c:v>14.616740789</c:v>
                </c:pt>
                <c:pt idx="2640">
                  <c:v>14.149172476</c:v>
                </c:pt>
                <c:pt idx="2641">
                  <c:v>13.799393695999999</c:v>
                </c:pt>
                <c:pt idx="2642">
                  <c:v>13.424705407999999</c:v>
                </c:pt>
                <c:pt idx="2643">
                  <c:v>13.111397196</c:v>
                </c:pt>
                <c:pt idx="2644">
                  <c:v>12.764185275000001</c:v>
                </c:pt>
                <c:pt idx="2645">
                  <c:v>12.732026872</c:v>
                </c:pt>
                <c:pt idx="2646">
                  <c:v>12.663514660000001</c:v>
                </c:pt>
                <c:pt idx="2647">
                  <c:v>12.613562478</c:v>
                </c:pt>
                <c:pt idx="2648">
                  <c:v>12.513738124</c:v>
                </c:pt>
                <c:pt idx="2649">
                  <c:v>12.757171281</c:v>
                </c:pt>
                <c:pt idx="2650">
                  <c:v>12.910634219</c:v>
                </c:pt>
                <c:pt idx="2651">
                  <c:v>13.174730350999999</c:v>
                </c:pt>
                <c:pt idx="2652">
                  <c:v>13.480231864</c:v>
                </c:pt>
                <c:pt idx="2653">
                  <c:v>13.876906740000001</c:v>
                </c:pt>
                <c:pt idx="2654">
                  <c:v>14.326755377</c:v>
                </c:pt>
                <c:pt idx="2655">
                  <c:v>14.740891389</c:v>
                </c:pt>
                <c:pt idx="2656">
                  <c:v>15.558058915</c:v>
                </c:pt>
                <c:pt idx="2657">
                  <c:v>16.270648425000001</c:v>
                </c:pt>
                <c:pt idx="2658">
                  <c:v>17.040777519999999</c:v>
                </c:pt>
                <c:pt idx="2659">
                  <c:v>17.873580020999999</c:v>
                </c:pt>
                <c:pt idx="2660">
                  <c:v>18.753628611</c:v>
                </c:pt>
                <c:pt idx="2661">
                  <c:v>19.714425970000001</c:v>
                </c:pt>
                <c:pt idx="2662">
                  <c:v>20.728868477999999</c:v>
                </c:pt>
                <c:pt idx="2663">
                  <c:v>21.857295993000001</c:v>
                </c:pt>
                <c:pt idx="2664">
                  <c:v>22.331329787000001</c:v>
                </c:pt>
                <c:pt idx="2665">
                  <c:v>21.326827865999999</c:v>
                </c:pt>
                <c:pt idx="2666">
                  <c:v>20.734000129999998</c:v>
                </c:pt>
                <c:pt idx="2667">
                  <c:v>20.148415869000001</c:v>
                </c:pt>
                <c:pt idx="2668">
                  <c:v>19.549890688000001</c:v>
                </c:pt>
                <c:pt idx="2669">
                  <c:v>19.122757912000001</c:v>
                </c:pt>
                <c:pt idx="2670">
                  <c:v>18.717497660999999</c:v>
                </c:pt>
                <c:pt idx="2671">
                  <c:v>18.469823697999999</c:v>
                </c:pt>
                <c:pt idx="2672">
                  <c:v>18.270032587999999</c:v>
                </c:pt>
                <c:pt idx="2673">
                  <c:v>18.235504972000001</c:v>
                </c:pt>
                <c:pt idx="2674">
                  <c:v>18.261582482000001</c:v>
                </c:pt>
                <c:pt idx="2675">
                  <c:v>18.405370808000001</c:v>
                </c:pt>
                <c:pt idx="2676">
                  <c:v>18.304268406999999</c:v>
                </c:pt>
                <c:pt idx="2677">
                  <c:v>17.485292955999999</c:v>
                </c:pt>
                <c:pt idx="2678">
                  <c:v>17.186870370000001</c:v>
                </c:pt>
                <c:pt idx="2679">
                  <c:v>16.550798089000001</c:v>
                </c:pt>
                <c:pt idx="2680">
                  <c:v>16.407902521</c:v>
                </c:pt>
                <c:pt idx="2681">
                  <c:v>16.094342468000001</c:v>
                </c:pt>
                <c:pt idx="2682">
                  <c:v>15.85568956</c:v>
                </c:pt>
                <c:pt idx="2683">
                  <c:v>15.763412733999999</c:v>
                </c:pt>
                <c:pt idx="2684">
                  <c:v>15.700014291</c:v>
                </c:pt>
                <c:pt idx="2685">
                  <c:v>15.581532314</c:v>
                </c:pt>
                <c:pt idx="2686">
                  <c:v>15.673286178</c:v>
                </c:pt>
                <c:pt idx="2687">
                  <c:v>16.04751448</c:v>
                </c:pt>
                <c:pt idx="2688">
                  <c:v>16.284810512</c:v>
                </c:pt>
                <c:pt idx="2689">
                  <c:v>16.618221208000001</c:v>
                </c:pt>
                <c:pt idx="2690">
                  <c:v>17.006329780000002</c:v>
                </c:pt>
                <c:pt idx="2691">
                  <c:v>17.309593289999999</c:v>
                </c:pt>
                <c:pt idx="2692">
                  <c:v>18.068497196999999</c:v>
                </c:pt>
                <c:pt idx="2693">
                  <c:v>18.708784166000001</c:v>
                </c:pt>
                <c:pt idx="2694">
                  <c:v>19.424681672999998</c:v>
                </c:pt>
                <c:pt idx="2695">
                  <c:v>20.233462235000001</c:v>
                </c:pt>
                <c:pt idx="2696">
                  <c:v>21.105791478</c:v>
                </c:pt>
                <c:pt idx="2697">
                  <c:v>22.067992942</c:v>
                </c:pt>
                <c:pt idx="2698">
                  <c:v>22.515359889999999</c:v>
                </c:pt>
                <c:pt idx="2699">
                  <c:v>22.180387284999998</c:v>
                </c:pt>
                <c:pt idx="2700">
                  <c:v>21.854415834000001</c:v>
                </c:pt>
                <c:pt idx="2701">
                  <c:v>21.676098798000002</c:v>
                </c:pt>
                <c:pt idx="2702">
                  <c:v>21.525575602</c:v>
                </c:pt>
                <c:pt idx="2703">
                  <c:v>21.500083966999998</c:v>
                </c:pt>
                <c:pt idx="2704">
                  <c:v>21.494810273999999</c:v>
                </c:pt>
                <c:pt idx="2705">
                  <c:v>21.590082670000001</c:v>
                </c:pt>
                <c:pt idx="2706">
                  <c:v>21.390528410000002</c:v>
                </c:pt>
                <c:pt idx="2707">
                  <c:v>20.743272673</c:v>
                </c:pt>
                <c:pt idx="2708">
                  <c:v>20.221287379</c:v>
                </c:pt>
                <c:pt idx="2709">
                  <c:v>19.650620746000001</c:v>
                </c:pt>
                <c:pt idx="2710">
                  <c:v>19.196590381</c:v>
                </c:pt>
                <c:pt idx="2711">
                  <c:v>18.707295739999999</c:v>
                </c:pt>
                <c:pt idx="2712">
                  <c:v>18.339441876999999</c:v>
                </c:pt>
                <c:pt idx="2713">
                  <c:v>17.958180757000001</c:v>
                </c:pt>
                <c:pt idx="2714">
                  <c:v>17.437524373999999</c:v>
                </c:pt>
                <c:pt idx="2715">
                  <c:v>17.230176652000001</c:v>
                </c:pt>
                <c:pt idx="2716">
                  <c:v>17.205256267999999</c:v>
                </c:pt>
                <c:pt idx="2717">
                  <c:v>17.097145101999999</c:v>
                </c:pt>
                <c:pt idx="2718">
                  <c:v>16.985701164999998</c:v>
                </c:pt>
                <c:pt idx="2719">
                  <c:v>16.770347195999999</c:v>
                </c:pt>
                <c:pt idx="2720">
                  <c:v>16.945478261000002</c:v>
                </c:pt>
                <c:pt idx="2721">
                  <c:v>17.019292885999999</c:v>
                </c:pt>
                <c:pt idx="2722">
                  <c:v>17.094237410000002</c:v>
                </c:pt>
                <c:pt idx="2723">
                  <c:v>17.017340990000001</c:v>
                </c:pt>
                <c:pt idx="2724">
                  <c:v>17.404625486</c:v>
                </c:pt>
                <c:pt idx="2725">
                  <c:v>17.603479398000001</c:v>
                </c:pt>
                <c:pt idx="2726">
                  <c:v>17.868539322</c:v>
                </c:pt>
                <c:pt idx="2727">
                  <c:v>18.146977971999998</c:v>
                </c:pt>
                <c:pt idx="2728">
                  <c:v>18.487985993999999</c:v>
                </c:pt>
                <c:pt idx="2729">
                  <c:v>18.660154941999998</c:v>
                </c:pt>
                <c:pt idx="2730">
                  <c:v>19.272173403</c:v>
                </c:pt>
                <c:pt idx="2731">
                  <c:v>19.7551804</c:v>
                </c:pt>
                <c:pt idx="2732">
                  <c:v>20.267314993999999</c:v>
                </c:pt>
                <c:pt idx="2733">
                  <c:v>20.826296430999999</c:v>
                </c:pt>
                <c:pt idx="2734">
                  <c:v>21.408275071999999</c:v>
                </c:pt>
                <c:pt idx="2735">
                  <c:v>22.017266139</c:v>
                </c:pt>
                <c:pt idx="2736">
                  <c:v>22.646613299999999</c:v>
                </c:pt>
                <c:pt idx="2737">
                  <c:v>23.299434115</c:v>
                </c:pt>
                <c:pt idx="2738">
                  <c:v>23.772656972</c:v>
                </c:pt>
                <c:pt idx="2739">
                  <c:v>24.684381279</c:v>
                </c:pt>
                <c:pt idx="2740">
                  <c:v>24.828135713999998</c:v>
                </c:pt>
                <c:pt idx="2741">
                  <c:v>24.065469981</c:v>
                </c:pt>
                <c:pt idx="2742">
                  <c:v>23.432970991000001</c:v>
                </c:pt>
                <c:pt idx="2743">
                  <c:v>22.753581054000001</c:v>
                </c:pt>
                <c:pt idx="2744">
                  <c:v>22.212312566000001</c:v>
                </c:pt>
                <c:pt idx="2745">
                  <c:v>21.658835121999999</c:v>
                </c:pt>
                <c:pt idx="2746">
                  <c:v>21.153832456</c:v>
                </c:pt>
                <c:pt idx="2747">
                  <c:v>20.785550034</c:v>
                </c:pt>
                <c:pt idx="2748">
                  <c:v>20.383982096</c:v>
                </c:pt>
                <c:pt idx="2749">
                  <c:v>20.087463732</c:v>
                </c:pt>
                <c:pt idx="2750">
                  <c:v>19.542224435000001</c:v>
                </c:pt>
                <c:pt idx="2751">
                  <c:v>19.500482014999999</c:v>
                </c:pt>
                <c:pt idx="2752">
                  <c:v>18.999839996999999</c:v>
                </c:pt>
                <c:pt idx="2753">
                  <c:v>19.005124405</c:v>
                </c:pt>
                <c:pt idx="2754">
                  <c:v>18.551958125999999</c:v>
                </c:pt>
                <c:pt idx="2755">
                  <c:v>18.550926990000001</c:v>
                </c:pt>
                <c:pt idx="2756">
                  <c:v>18.430608253999999</c:v>
                </c:pt>
                <c:pt idx="2757">
                  <c:v>18.289870979</c:v>
                </c:pt>
                <c:pt idx="2758">
                  <c:v>18.233511764999999</c:v>
                </c:pt>
                <c:pt idx="2759">
                  <c:v>18.159880319999999</c:v>
                </c:pt>
                <c:pt idx="2760">
                  <c:v>18.165964139</c:v>
                </c:pt>
                <c:pt idx="2761">
                  <c:v>18.163562599999999</c:v>
                </c:pt>
                <c:pt idx="2762">
                  <c:v>18.186631224999999</c:v>
                </c:pt>
                <c:pt idx="2763">
                  <c:v>18.285431284000001</c:v>
                </c:pt>
                <c:pt idx="2764">
                  <c:v>18.363087855</c:v>
                </c:pt>
                <c:pt idx="2765">
                  <c:v>18.494583122000002</c:v>
                </c:pt>
                <c:pt idx="2766">
                  <c:v>18.605992744000002</c:v>
                </c:pt>
                <c:pt idx="2767">
                  <c:v>18.772095094000001</c:v>
                </c:pt>
                <c:pt idx="2768">
                  <c:v>18.938228260999999</c:v>
                </c:pt>
                <c:pt idx="2769">
                  <c:v>19.175985275999999</c:v>
                </c:pt>
                <c:pt idx="2770">
                  <c:v>19.409059932000002</c:v>
                </c:pt>
                <c:pt idx="2771">
                  <c:v>19.678514365000002</c:v>
                </c:pt>
                <c:pt idx="2772">
                  <c:v>20.015734551000001</c:v>
                </c:pt>
                <c:pt idx="2773">
                  <c:v>20.372292246000001</c:v>
                </c:pt>
                <c:pt idx="2774">
                  <c:v>20.786355893</c:v>
                </c:pt>
                <c:pt idx="2775">
                  <c:v>21.216873743000001</c:v>
                </c:pt>
                <c:pt idx="2776">
                  <c:v>21.685678075999999</c:v>
                </c:pt>
                <c:pt idx="2777">
                  <c:v>22.166038102000002</c:v>
                </c:pt>
                <c:pt idx="2778">
                  <c:v>22.670515428000002</c:v>
                </c:pt>
                <c:pt idx="2779">
                  <c:v>23.219767723</c:v>
                </c:pt>
                <c:pt idx="2780">
                  <c:v>23.783403193000002</c:v>
                </c:pt>
                <c:pt idx="2781">
                  <c:v>24.387536284999999</c:v>
                </c:pt>
                <c:pt idx="2782">
                  <c:v>24.545902444999999</c:v>
                </c:pt>
                <c:pt idx="2783">
                  <c:v>24.083138333000001</c:v>
                </c:pt>
                <c:pt idx="2784">
                  <c:v>23.581296572999999</c:v>
                </c:pt>
                <c:pt idx="2785">
                  <c:v>22.972885001000002</c:v>
                </c:pt>
                <c:pt idx="2786">
                  <c:v>22.765900500000001</c:v>
                </c:pt>
                <c:pt idx="2787">
                  <c:v>22.390248800999998</c:v>
                </c:pt>
                <c:pt idx="2788">
                  <c:v>22.132284221999999</c:v>
                </c:pt>
                <c:pt idx="2789">
                  <c:v>21.646229170000002</c:v>
                </c:pt>
                <c:pt idx="2790">
                  <c:v>21.497116064</c:v>
                </c:pt>
                <c:pt idx="2791">
                  <c:v>21.358476942999999</c:v>
                </c:pt>
                <c:pt idx="2792">
                  <c:v>21.551053211999999</c:v>
                </c:pt>
                <c:pt idx="2793">
                  <c:v>21.505018658000001</c:v>
                </c:pt>
                <c:pt idx="2794">
                  <c:v>21.489259681</c:v>
                </c:pt>
                <c:pt idx="2795">
                  <c:v>21.561681620000002</c:v>
                </c:pt>
                <c:pt idx="2796">
                  <c:v>21.627281138000001</c:v>
                </c:pt>
                <c:pt idx="2797">
                  <c:v>21.545787356000002</c:v>
                </c:pt>
                <c:pt idx="2798">
                  <c:v>21.938194195000001</c:v>
                </c:pt>
                <c:pt idx="2799">
                  <c:v>22.177813415999999</c:v>
                </c:pt>
                <c:pt idx="2800">
                  <c:v>22.430639687999999</c:v>
                </c:pt>
                <c:pt idx="2801">
                  <c:v>22.517131918</c:v>
                </c:pt>
                <c:pt idx="2802">
                  <c:v>23.073146407999999</c:v>
                </c:pt>
                <c:pt idx="2803">
                  <c:v>23.205975777999999</c:v>
                </c:pt>
                <c:pt idx="2804">
                  <c:v>23.399150531</c:v>
                </c:pt>
                <c:pt idx="2805">
                  <c:v>22.66025346</c:v>
                </c:pt>
                <c:pt idx="2806">
                  <c:v>21.810117229999999</c:v>
                </c:pt>
                <c:pt idx="2807">
                  <c:v>21.364663722</c:v>
                </c:pt>
                <c:pt idx="2808">
                  <c:v>20.561991522</c:v>
                </c:pt>
                <c:pt idx="2809">
                  <c:v>20.169788635</c:v>
                </c:pt>
                <c:pt idx="2810">
                  <c:v>19.587484807999999</c:v>
                </c:pt>
                <c:pt idx="2811">
                  <c:v>19.128948913999999</c:v>
                </c:pt>
                <c:pt idx="2812">
                  <c:v>18.386470443</c:v>
                </c:pt>
                <c:pt idx="2813">
                  <c:v>17.990467897999999</c:v>
                </c:pt>
                <c:pt idx="2814">
                  <c:v>17.798293107999999</c:v>
                </c:pt>
                <c:pt idx="2815">
                  <c:v>17.485498228000001</c:v>
                </c:pt>
                <c:pt idx="2816">
                  <c:v>16.917117646000001</c:v>
                </c:pt>
                <c:pt idx="2817">
                  <c:v>16.938209508</c:v>
                </c:pt>
                <c:pt idx="2818">
                  <c:v>16.707368646999999</c:v>
                </c:pt>
                <c:pt idx="2819">
                  <c:v>16.526440401999999</c:v>
                </c:pt>
                <c:pt idx="2820">
                  <c:v>16.195692608000002</c:v>
                </c:pt>
                <c:pt idx="2821">
                  <c:v>16.320574674</c:v>
                </c:pt>
                <c:pt idx="2822">
                  <c:v>16.26971447</c:v>
                </c:pt>
                <c:pt idx="2823">
                  <c:v>16.187224882999999</c:v>
                </c:pt>
                <c:pt idx="2824">
                  <c:v>16.170429073000001</c:v>
                </c:pt>
                <c:pt idx="2825">
                  <c:v>16.132793531000001</c:v>
                </c:pt>
                <c:pt idx="2826">
                  <c:v>16.136769057999999</c:v>
                </c:pt>
                <c:pt idx="2827">
                  <c:v>15.985725351999999</c:v>
                </c:pt>
                <c:pt idx="2828">
                  <c:v>16.072465437999998</c:v>
                </c:pt>
                <c:pt idx="2829">
                  <c:v>16.477848512000001</c:v>
                </c:pt>
                <c:pt idx="2830">
                  <c:v>16.392387565</c:v>
                </c:pt>
                <c:pt idx="2831">
                  <c:v>16.876131597000001</c:v>
                </c:pt>
                <c:pt idx="2832">
                  <c:v>16.876520424999999</c:v>
                </c:pt>
                <c:pt idx="2833">
                  <c:v>16.892969527000002</c:v>
                </c:pt>
                <c:pt idx="2834">
                  <c:v>17.421037961</c:v>
                </c:pt>
                <c:pt idx="2835">
                  <c:v>17.755293128000002</c:v>
                </c:pt>
                <c:pt idx="2836">
                  <c:v>17.909821374</c:v>
                </c:pt>
                <c:pt idx="2837">
                  <c:v>18.613680844000001</c:v>
                </c:pt>
                <c:pt idx="2838">
                  <c:v>18.758888346999999</c:v>
                </c:pt>
                <c:pt idx="2839">
                  <c:v>18.736600484</c:v>
                </c:pt>
                <c:pt idx="2840">
                  <c:v>19.283032214999999</c:v>
                </c:pt>
                <c:pt idx="2841">
                  <c:v>19.592672567000001</c:v>
                </c:pt>
                <c:pt idx="2842">
                  <c:v>19.940706466999998</c:v>
                </c:pt>
                <c:pt idx="2843">
                  <c:v>20.352638432999999</c:v>
                </c:pt>
                <c:pt idx="2844">
                  <c:v>20.784820970999998</c:v>
                </c:pt>
                <c:pt idx="2845">
                  <c:v>21.014453020000001</c:v>
                </c:pt>
                <c:pt idx="2846">
                  <c:v>21.279182525</c:v>
                </c:pt>
                <c:pt idx="2847">
                  <c:v>21.396749543999999</c:v>
                </c:pt>
                <c:pt idx="2848">
                  <c:v>21.505712637999999</c:v>
                </c:pt>
                <c:pt idx="2849">
                  <c:v>21.675549534000002</c:v>
                </c:pt>
                <c:pt idx="2850">
                  <c:v>21.829801077999999</c:v>
                </c:pt>
                <c:pt idx="2851">
                  <c:v>22.008198769</c:v>
                </c:pt>
                <c:pt idx="2852">
                  <c:v>21.743795899999999</c:v>
                </c:pt>
                <c:pt idx="2853">
                  <c:v>21.594657102999999</c:v>
                </c:pt>
                <c:pt idx="2854">
                  <c:v>21.273418866</c:v>
                </c:pt>
                <c:pt idx="2855">
                  <c:v>21.457117054000001</c:v>
                </c:pt>
                <c:pt idx="2856">
                  <c:v>21.467070530000001</c:v>
                </c:pt>
                <c:pt idx="2857">
                  <c:v>21.471848039000001</c:v>
                </c:pt>
                <c:pt idx="2858">
                  <c:v>21.517984493</c:v>
                </c:pt>
                <c:pt idx="2859">
                  <c:v>21.520727577999999</c:v>
                </c:pt>
                <c:pt idx="2860">
                  <c:v>21.329706573999999</c:v>
                </c:pt>
                <c:pt idx="2861">
                  <c:v>20.975231262000001</c:v>
                </c:pt>
                <c:pt idx="2862">
                  <c:v>20.869097962000001</c:v>
                </c:pt>
                <c:pt idx="2863">
                  <c:v>21.109021671000001</c:v>
                </c:pt>
                <c:pt idx="2864">
                  <c:v>21.072331379000001</c:v>
                </c:pt>
                <c:pt idx="2865">
                  <c:v>21.116724393999998</c:v>
                </c:pt>
                <c:pt idx="2866">
                  <c:v>21.160103537000001</c:v>
                </c:pt>
                <c:pt idx="2867">
                  <c:v>21.242601988000001</c:v>
                </c:pt>
                <c:pt idx="2868">
                  <c:v>21.394397862000002</c:v>
                </c:pt>
                <c:pt idx="2869">
                  <c:v>21.540236392000001</c:v>
                </c:pt>
                <c:pt idx="2870">
                  <c:v>21.744041822</c:v>
                </c:pt>
                <c:pt idx="2871">
                  <c:v>21.943200009000002</c:v>
                </c:pt>
                <c:pt idx="2872">
                  <c:v>22.199510846999999</c:v>
                </c:pt>
                <c:pt idx="2873">
                  <c:v>22.463474541</c:v>
                </c:pt>
                <c:pt idx="2874">
                  <c:v>22.761406134000001</c:v>
                </c:pt>
                <c:pt idx="2875">
                  <c:v>23.128976526999999</c:v>
                </c:pt>
                <c:pt idx="2876">
                  <c:v>23.503303249999998</c:v>
                </c:pt>
                <c:pt idx="2877">
                  <c:v>23.929255173000001</c:v>
                </c:pt>
                <c:pt idx="2878">
                  <c:v>24.377947575</c:v>
                </c:pt>
                <c:pt idx="2879">
                  <c:v>24.870026967000001</c:v>
                </c:pt>
                <c:pt idx="2880">
                  <c:v>25.385972362</c:v>
                </c:pt>
                <c:pt idx="2881">
                  <c:v>25.523247918999999</c:v>
                </c:pt>
                <c:pt idx="2882">
                  <c:v>24.832745425999999</c:v>
                </c:pt>
                <c:pt idx="2883">
                  <c:v>23.912251314999999</c:v>
                </c:pt>
                <c:pt idx="2884">
                  <c:v>23.655565787</c:v>
                </c:pt>
                <c:pt idx="2885">
                  <c:v>23.083404259999998</c:v>
                </c:pt>
                <c:pt idx="2886">
                  <c:v>22.640084187999999</c:v>
                </c:pt>
                <c:pt idx="2887">
                  <c:v>22.159632747</c:v>
                </c:pt>
                <c:pt idx="2888">
                  <c:v>21.784249396</c:v>
                </c:pt>
                <c:pt idx="2889">
                  <c:v>21.094235969</c:v>
                </c:pt>
                <c:pt idx="2890">
                  <c:v>20.974188810000001</c:v>
                </c:pt>
                <c:pt idx="2891">
                  <c:v>20.433098116</c:v>
                </c:pt>
                <c:pt idx="2892">
                  <c:v>20.409308458000002</c:v>
                </c:pt>
                <c:pt idx="2893">
                  <c:v>20.198839186000001</c:v>
                </c:pt>
                <c:pt idx="2894">
                  <c:v>19.941455819000002</c:v>
                </c:pt>
                <c:pt idx="2895">
                  <c:v>19.755373143</c:v>
                </c:pt>
                <c:pt idx="2896">
                  <c:v>19.522996041999999</c:v>
                </c:pt>
                <c:pt idx="2897">
                  <c:v>19.362818481000001</c:v>
                </c:pt>
                <c:pt idx="2898">
                  <c:v>19.154230591000001</c:v>
                </c:pt>
                <c:pt idx="2899">
                  <c:v>18.967084814</c:v>
                </c:pt>
                <c:pt idx="2900">
                  <c:v>18.860897444999999</c:v>
                </c:pt>
                <c:pt idx="2901">
                  <c:v>18.721812517</c:v>
                </c:pt>
                <c:pt idx="2902">
                  <c:v>18.656196569999999</c:v>
                </c:pt>
                <c:pt idx="2903">
                  <c:v>18.56075324</c:v>
                </c:pt>
                <c:pt idx="2904">
                  <c:v>18.732429108000002</c:v>
                </c:pt>
                <c:pt idx="2905">
                  <c:v>18.489189825</c:v>
                </c:pt>
                <c:pt idx="2906">
                  <c:v>18.461832781999998</c:v>
                </c:pt>
                <c:pt idx="2907">
                  <c:v>18.508327726000001</c:v>
                </c:pt>
                <c:pt idx="2908">
                  <c:v>18.528515305999999</c:v>
                </c:pt>
                <c:pt idx="2909">
                  <c:v>18.611172496999998</c:v>
                </c:pt>
                <c:pt idx="2910">
                  <c:v>18.871487836</c:v>
                </c:pt>
                <c:pt idx="2911">
                  <c:v>18.811755099999999</c:v>
                </c:pt>
                <c:pt idx="2912">
                  <c:v>18.936024451000002</c:v>
                </c:pt>
                <c:pt idx="2913">
                  <c:v>19.134965097999999</c:v>
                </c:pt>
                <c:pt idx="2914">
                  <c:v>19.349619990000001</c:v>
                </c:pt>
                <c:pt idx="2915">
                  <c:v>19.606250242000002</c:v>
                </c:pt>
                <c:pt idx="2916">
                  <c:v>19.924385013999999</c:v>
                </c:pt>
                <c:pt idx="2917">
                  <c:v>20.243310764</c:v>
                </c:pt>
                <c:pt idx="2918">
                  <c:v>20.794277364999999</c:v>
                </c:pt>
                <c:pt idx="2919">
                  <c:v>20.977491655000001</c:v>
                </c:pt>
                <c:pt idx="2920">
                  <c:v>21.419687151000002</c:v>
                </c:pt>
                <c:pt idx="2921">
                  <c:v>21.873504699000001</c:v>
                </c:pt>
                <c:pt idx="2922">
                  <c:v>22.341552169</c:v>
                </c:pt>
                <c:pt idx="2923">
                  <c:v>22.853409422999999</c:v>
                </c:pt>
                <c:pt idx="2924">
                  <c:v>22.949371630000002</c:v>
                </c:pt>
                <c:pt idx="2925">
                  <c:v>22.902901749000002</c:v>
                </c:pt>
                <c:pt idx="2926">
                  <c:v>23.025512438</c:v>
                </c:pt>
                <c:pt idx="2927">
                  <c:v>23.194672647000001</c:v>
                </c:pt>
                <c:pt idx="2928">
                  <c:v>23.544037121999999</c:v>
                </c:pt>
                <c:pt idx="2929">
                  <c:v>23.560644297</c:v>
                </c:pt>
                <c:pt idx="2930">
                  <c:v>23.484977830999998</c:v>
                </c:pt>
                <c:pt idx="2931">
                  <c:v>23.010571480999999</c:v>
                </c:pt>
                <c:pt idx="2932">
                  <c:v>22.637727089999998</c:v>
                </c:pt>
                <c:pt idx="2933">
                  <c:v>22.219615792999999</c:v>
                </c:pt>
                <c:pt idx="2934">
                  <c:v>21.897112452999998</c:v>
                </c:pt>
                <c:pt idx="2935">
                  <c:v>21.532025863000001</c:v>
                </c:pt>
                <c:pt idx="2936">
                  <c:v>21.253628909</c:v>
                </c:pt>
                <c:pt idx="2937">
                  <c:v>20.934072402000002</c:v>
                </c:pt>
                <c:pt idx="2938">
                  <c:v>20.646081779999999</c:v>
                </c:pt>
                <c:pt idx="2939">
                  <c:v>20.460643285</c:v>
                </c:pt>
                <c:pt idx="2940">
                  <c:v>20.246100939000002</c:v>
                </c:pt>
                <c:pt idx="2941">
                  <c:v>20.125196589000002</c:v>
                </c:pt>
                <c:pt idx="2942">
                  <c:v>19.98905263</c:v>
                </c:pt>
                <c:pt idx="2943">
                  <c:v>19.940283643000001</c:v>
                </c:pt>
                <c:pt idx="2944">
                  <c:v>19.879811909000001</c:v>
                </c:pt>
                <c:pt idx="2945">
                  <c:v>19.897921450999998</c:v>
                </c:pt>
                <c:pt idx="2946">
                  <c:v>20.081350791999999</c:v>
                </c:pt>
                <c:pt idx="2947">
                  <c:v>19.919379645999999</c:v>
                </c:pt>
                <c:pt idx="2948">
                  <c:v>20.017867598999999</c:v>
                </c:pt>
                <c:pt idx="2949">
                  <c:v>20.287981165000001</c:v>
                </c:pt>
                <c:pt idx="2950">
                  <c:v>20.233334253999999</c:v>
                </c:pt>
                <c:pt idx="2951">
                  <c:v>20.536372624999998</c:v>
                </c:pt>
                <c:pt idx="2952">
                  <c:v>20.508799404000001</c:v>
                </c:pt>
                <c:pt idx="2953">
                  <c:v>20.650534661999998</c:v>
                </c:pt>
                <c:pt idx="2954">
                  <c:v>20.808855491999999</c:v>
                </c:pt>
                <c:pt idx="2955">
                  <c:v>21.030239081000001</c:v>
                </c:pt>
                <c:pt idx="2956">
                  <c:v>21.429174531000001</c:v>
                </c:pt>
                <c:pt idx="2957">
                  <c:v>21.690672025000001</c:v>
                </c:pt>
                <c:pt idx="2958">
                  <c:v>21.763316857</c:v>
                </c:pt>
                <c:pt idx="2959">
                  <c:v>22.073442751999998</c:v>
                </c:pt>
                <c:pt idx="2960">
                  <c:v>22.934553130000001</c:v>
                </c:pt>
                <c:pt idx="2961">
                  <c:v>22.934553130000001</c:v>
                </c:pt>
                <c:pt idx="2962">
                  <c:v>23.297470857</c:v>
                </c:pt>
                <c:pt idx="2963">
                  <c:v>23.501081691</c:v>
                </c:pt>
                <c:pt idx="2964">
                  <c:v>24.120471546000001</c:v>
                </c:pt>
                <c:pt idx="2965">
                  <c:v>24.375291378</c:v>
                </c:pt>
                <c:pt idx="2966">
                  <c:v>24.856490686000001</c:v>
                </c:pt>
                <c:pt idx="2967">
                  <c:v>25.362960518000001</c:v>
                </c:pt>
                <c:pt idx="2968">
                  <c:v>25.927681035999999</c:v>
                </c:pt>
                <c:pt idx="2969">
                  <c:v>26.558529574000001</c:v>
                </c:pt>
                <c:pt idx="2970">
                  <c:v>27.260496870000001</c:v>
                </c:pt>
                <c:pt idx="2971">
                  <c:v>28.029533281999999</c:v>
                </c:pt>
                <c:pt idx="2972">
                  <c:v>28.317939652</c:v>
                </c:pt>
                <c:pt idx="2973">
                  <c:v>27.720414626</c:v>
                </c:pt>
                <c:pt idx="2974">
                  <c:v>26.898147723000001</c:v>
                </c:pt>
                <c:pt idx="2975">
                  <c:v>26.380672525000001</c:v>
                </c:pt>
                <c:pt idx="2976">
                  <c:v>25.996302976999999</c:v>
                </c:pt>
                <c:pt idx="2977">
                  <c:v>25.350864735999998</c:v>
                </c:pt>
                <c:pt idx="2978">
                  <c:v>24.828635961</c:v>
                </c:pt>
                <c:pt idx="2979">
                  <c:v>24.334599306000001</c:v>
                </c:pt>
                <c:pt idx="2980">
                  <c:v>23.940270715</c:v>
                </c:pt>
                <c:pt idx="2981">
                  <c:v>23.671707004000002</c:v>
                </c:pt>
                <c:pt idx="2982">
                  <c:v>23.132283624999999</c:v>
                </c:pt>
                <c:pt idx="2983">
                  <c:v>22.725268427</c:v>
                </c:pt>
                <c:pt idx="2984">
                  <c:v>22.593305878999999</c:v>
                </c:pt>
                <c:pt idx="2985">
                  <c:v>22.070060199</c:v>
                </c:pt>
                <c:pt idx="2986">
                  <c:v>21.951485431999998</c:v>
                </c:pt>
                <c:pt idx="2987">
                  <c:v>21.766037346000001</c:v>
                </c:pt>
                <c:pt idx="2988">
                  <c:v>21.381120600999999</c:v>
                </c:pt>
                <c:pt idx="2989">
                  <c:v>21.269972503000002</c:v>
                </c:pt>
                <c:pt idx="2990">
                  <c:v>21.140376328999999</c:v>
                </c:pt>
                <c:pt idx="2991">
                  <c:v>21.104666129999998</c:v>
                </c:pt>
                <c:pt idx="2992">
                  <c:v>21.075091090000001</c:v>
                </c:pt>
                <c:pt idx="2993">
                  <c:v>21.151182644999999</c:v>
                </c:pt>
                <c:pt idx="2994">
                  <c:v>21.239352202999999</c:v>
                </c:pt>
                <c:pt idx="2995">
                  <c:v>21.566485902</c:v>
                </c:pt>
                <c:pt idx="2996">
                  <c:v>21.639867471999999</c:v>
                </c:pt>
                <c:pt idx="2997">
                  <c:v>21.954725805999999</c:v>
                </c:pt>
                <c:pt idx="2998">
                  <c:v>22.354578599</c:v>
                </c:pt>
                <c:pt idx="2999">
                  <c:v>22.954218658999999</c:v>
                </c:pt>
                <c:pt idx="3000">
                  <c:v>23.075942767000001</c:v>
                </c:pt>
                <c:pt idx="3001">
                  <c:v>23.343360142000002</c:v>
                </c:pt>
                <c:pt idx="3002">
                  <c:v>23.301884124000001</c:v>
                </c:pt>
                <c:pt idx="3003">
                  <c:v>23.509786097999999</c:v>
                </c:pt>
                <c:pt idx="3004">
                  <c:v>23.722403463999999</c:v>
                </c:pt>
                <c:pt idx="3005">
                  <c:v>24.010385540000001</c:v>
                </c:pt>
                <c:pt idx="3006">
                  <c:v>24.058451057999999</c:v>
                </c:pt>
                <c:pt idx="3007">
                  <c:v>23.240024389999999</c:v>
                </c:pt>
                <c:pt idx="3008">
                  <c:v>22.698221559</c:v>
                </c:pt>
                <c:pt idx="3009">
                  <c:v>21.953059688</c:v>
                </c:pt>
                <c:pt idx="3010">
                  <c:v>21.342370747</c:v>
                </c:pt>
                <c:pt idx="3011">
                  <c:v>20.790450382</c:v>
                </c:pt>
                <c:pt idx="3012">
                  <c:v>20.371735846</c:v>
                </c:pt>
                <c:pt idx="3013">
                  <c:v>19.940202237000001</c:v>
                </c:pt>
                <c:pt idx="3014">
                  <c:v>19.646278159000001</c:v>
                </c:pt>
                <c:pt idx="3015">
                  <c:v>19.356017497</c:v>
                </c:pt>
                <c:pt idx="3016">
                  <c:v>19.191389519000001</c:v>
                </c:pt>
                <c:pt idx="3017">
                  <c:v>19.204784828000001</c:v>
                </c:pt>
                <c:pt idx="3018">
                  <c:v>18.958412370000001</c:v>
                </c:pt>
                <c:pt idx="3019">
                  <c:v>19.000163391000001</c:v>
                </c:pt>
                <c:pt idx="3020">
                  <c:v>19.066701736999999</c:v>
                </c:pt>
                <c:pt idx="3021">
                  <c:v>19.229111204999999</c:v>
                </c:pt>
                <c:pt idx="3022">
                  <c:v>19.409542434999999</c:v>
                </c:pt>
                <c:pt idx="3023">
                  <c:v>19.670844114000001</c:v>
                </c:pt>
                <c:pt idx="3024">
                  <c:v>19.953899454999998</c:v>
                </c:pt>
                <c:pt idx="3025">
                  <c:v>20.304556804000001</c:v>
                </c:pt>
                <c:pt idx="3026">
                  <c:v>20.669188519999999</c:v>
                </c:pt>
                <c:pt idx="3027">
                  <c:v>21.078140596000001</c:v>
                </c:pt>
                <c:pt idx="3028">
                  <c:v>21.551134780000002</c:v>
                </c:pt>
                <c:pt idx="3029">
                  <c:v>22.064642755000001</c:v>
                </c:pt>
                <c:pt idx="3030">
                  <c:v>22.776207407000001</c:v>
                </c:pt>
                <c:pt idx="3031">
                  <c:v>23.191517471000001</c:v>
                </c:pt>
                <c:pt idx="3032">
                  <c:v>24.428126575</c:v>
                </c:pt>
                <c:pt idx="3033">
                  <c:v>24.428126575</c:v>
                </c:pt>
                <c:pt idx="3034">
                  <c:v>24.908582027000001</c:v>
                </c:pt>
                <c:pt idx="3035">
                  <c:v>25.229223207</c:v>
                </c:pt>
                <c:pt idx="3036">
                  <c:v>25.549251012999999</c:v>
                </c:pt>
                <c:pt idx="3037">
                  <c:v>25.915531347000002</c:v>
                </c:pt>
                <c:pt idx="3038">
                  <c:v>26.292183961999999</c:v>
                </c:pt>
                <c:pt idx="3039">
                  <c:v>26.720517418</c:v>
                </c:pt>
                <c:pt idx="3040">
                  <c:v>27.194610813000001</c:v>
                </c:pt>
                <c:pt idx="3041">
                  <c:v>27.242027820000001</c:v>
                </c:pt>
                <c:pt idx="3042">
                  <c:v>26.274753434000001</c:v>
                </c:pt>
                <c:pt idx="3043">
                  <c:v>25.533145351999998</c:v>
                </c:pt>
                <c:pt idx="3044">
                  <c:v>24.662933873</c:v>
                </c:pt>
                <c:pt idx="3045">
                  <c:v>24.066159506000002</c:v>
                </c:pt>
                <c:pt idx="3046">
                  <c:v>23.324471620000001</c:v>
                </c:pt>
                <c:pt idx="3047">
                  <c:v>22.712565094999999</c:v>
                </c:pt>
                <c:pt idx="3048">
                  <c:v>22.255382396000002</c:v>
                </c:pt>
                <c:pt idx="3049">
                  <c:v>21.773342685999999</c:v>
                </c:pt>
                <c:pt idx="3050">
                  <c:v>21.334693519999998</c:v>
                </c:pt>
                <c:pt idx="3051">
                  <c:v>21.031264360000002</c:v>
                </c:pt>
                <c:pt idx="3052">
                  <c:v>20.710831297999999</c:v>
                </c:pt>
                <c:pt idx="3053">
                  <c:v>20.495059838</c:v>
                </c:pt>
                <c:pt idx="3054">
                  <c:v>20.262348487000001</c:v>
                </c:pt>
                <c:pt idx="3055">
                  <c:v>20.116691358000001</c:v>
                </c:pt>
                <c:pt idx="3056">
                  <c:v>19.948846231000001</c:v>
                </c:pt>
                <c:pt idx="3057">
                  <c:v>19.867100443999998</c:v>
                </c:pt>
                <c:pt idx="3058">
                  <c:v>19.757872496000001</c:v>
                </c:pt>
                <c:pt idx="3059">
                  <c:v>19.683266421999999</c:v>
                </c:pt>
                <c:pt idx="3060">
                  <c:v>19.688574388999999</c:v>
                </c:pt>
                <c:pt idx="3061">
                  <c:v>19.672272404000001</c:v>
                </c:pt>
                <c:pt idx="3062">
                  <c:v>19.718315961999998</c:v>
                </c:pt>
                <c:pt idx="3063">
                  <c:v>19.736216761000001</c:v>
                </c:pt>
                <c:pt idx="3064">
                  <c:v>19.807506490000002</c:v>
                </c:pt>
                <c:pt idx="3065">
                  <c:v>19.852001821000002</c:v>
                </c:pt>
                <c:pt idx="3066">
                  <c:v>20.047709815000001</c:v>
                </c:pt>
                <c:pt idx="3067">
                  <c:v>20.041058016000001</c:v>
                </c:pt>
                <c:pt idx="3068">
                  <c:v>20.295279310000002</c:v>
                </c:pt>
                <c:pt idx="3069">
                  <c:v>20.342327039000001</c:v>
                </c:pt>
                <c:pt idx="3070">
                  <c:v>20.529719207999999</c:v>
                </c:pt>
                <c:pt idx="3071">
                  <c:v>20.785291781000002</c:v>
                </c:pt>
                <c:pt idx="3072">
                  <c:v>21.058852496</c:v>
                </c:pt>
                <c:pt idx="3073">
                  <c:v>21.401462590000001</c:v>
                </c:pt>
                <c:pt idx="3074">
                  <c:v>21.894408546000001</c:v>
                </c:pt>
                <c:pt idx="3075">
                  <c:v>22.165448242</c:v>
                </c:pt>
                <c:pt idx="3076">
                  <c:v>22.617376985</c:v>
                </c:pt>
                <c:pt idx="3077">
                  <c:v>22.926542154</c:v>
                </c:pt>
                <c:pt idx="3078">
                  <c:v>22.596383672000002</c:v>
                </c:pt>
                <c:pt idx="3079">
                  <c:v>22.198477114999999</c:v>
                </c:pt>
                <c:pt idx="3080">
                  <c:v>22.005374789000001</c:v>
                </c:pt>
                <c:pt idx="3081">
                  <c:v>21.839115797000002</c:v>
                </c:pt>
                <c:pt idx="3082">
                  <c:v>21.765903668</c:v>
                </c:pt>
                <c:pt idx="3083">
                  <c:v>21.765903668</c:v>
                </c:pt>
                <c:pt idx="3084">
                  <c:v>21.671092222999999</c:v>
                </c:pt>
                <c:pt idx="3085">
                  <c:v>21.655145747999999</c:v>
                </c:pt>
                <c:pt idx="3086">
                  <c:v>21.622418462999999</c:v>
                </c:pt>
                <c:pt idx="3087">
                  <c:v>21.662493474000001</c:v>
                </c:pt>
                <c:pt idx="3088">
                  <c:v>21.820063821000002</c:v>
                </c:pt>
                <c:pt idx="3089">
                  <c:v>21.916362365000001</c:v>
                </c:pt>
                <c:pt idx="3090">
                  <c:v>21.866863606999999</c:v>
                </c:pt>
                <c:pt idx="3091">
                  <c:v>22.104008114999999</c:v>
                </c:pt>
                <c:pt idx="3092">
                  <c:v>22.277301153</c:v>
                </c:pt>
                <c:pt idx="3093">
                  <c:v>22.315926744999999</c:v>
                </c:pt>
                <c:pt idx="3094">
                  <c:v>22.541464557000001</c:v>
                </c:pt>
                <c:pt idx="3095">
                  <c:v>22.770007437</c:v>
                </c:pt>
                <c:pt idx="3096">
                  <c:v>23.061251183</c:v>
                </c:pt>
                <c:pt idx="3097">
                  <c:v>23.372223007999999</c:v>
                </c:pt>
                <c:pt idx="3098">
                  <c:v>23.732181872000002</c:v>
                </c:pt>
                <c:pt idx="3099">
                  <c:v>24.169821279000001</c:v>
                </c:pt>
                <c:pt idx="3100">
                  <c:v>25.753841331</c:v>
                </c:pt>
                <c:pt idx="3101">
                  <c:v>26.377496152999999</c:v>
                </c:pt>
                <c:pt idx="3102">
                  <c:v>26.577496152999998</c:v>
                </c:pt>
                <c:pt idx="3103">
                  <c:v>26.477496153000001</c:v>
                </c:pt>
                <c:pt idx="3104">
                  <c:v>26.330336768999999</c:v>
                </c:pt>
                <c:pt idx="3105">
                  <c:v>25.373868730000002</c:v>
                </c:pt>
                <c:pt idx="3106">
                  <c:v>24.339332896999998</c:v>
                </c:pt>
                <c:pt idx="3107">
                  <c:v>23.338278999</c:v>
                </c:pt>
                <c:pt idx="3108">
                  <c:v>22.473661344</c:v>
                </c:pt>
                <c:pt idx="3109">
                  <c:v>21.521087998999999</c:v>
                </c:pt>
                <c:pt idx="3110">
                  <c:v>20.700805089999999</c:v>
                </c:pt>
                <c:pt idx="3111">
                  <c:v>19.796318606</c:v>
                </c:pt>
                <c:pt idx="3112">
                  <c:v>19.01630231</c:v>
                </c:pt>
                <c:pt idx="3113">
                  <c:v>18.160724407</c:v>
                </c:pt>
                <c:pt idx="3114">
                  <c:v>17.33978823</c:v>
                </c:pt>
                <c:pt idx="3115">
                  <c:v>16.663106652</c:v>
                </c:pt>
                <c:pt idx="3116">
                  <c:v>15.918134514</c:v>
                </c:pt>
                <c:pt idx="3117">
                  <c:v>15.289823977999999</c:v>
                </c:pt>
                <c:pt idx="3118">
                  <c:v>14.587749280000001</c:v>
                </c:pt>
                <c:pt idx="3119">
                  <c:v>13.986800154999999</c:v>
                </c:pt>
                <c:pt idx="3120">
                  <c:v>13.311234796999999</c:v>
                </c:pt>
                <c:pt idx="3121">
                  <c:v>12.741085105</c:v>
                </c:pt>
                <c:pt idx="3122">
                  <c:v>12.098399423</c:v>
                </c:pt>
                <c:pt idx="3123">
                  <c:v>11.480719519999999</c:v>
                </c:pt>
                <c:pt idx="3124">
                  <c:v>10.972292446999999</c:v>
                </c:pt>
                <c:pt idx="3125">
                  <c:v>10.404466057</c:v>
                </c:pt>
                <c:pt idx="3126">
                  <c:v>9.945342428</c:v>
                </c:pt>
                <c:pt idx="3127">
                  <c:v>9.4414611260000001</c:v>
                </c:pt>
                <c:pt idx="3128">
                  <c:v>9.0460048250000007</c:v>
                </c:pt>
                <c:pt idx="3129">
                  <c:v>8.6076769760000005</c:v>
                </c:pt>
                <c:pt idx="3130">
                  <c:v>8.1961889790000004</c:v>
                </c:pt>
                <c:pt idx="3131">
                  <c:v>7.8888408859999997</c:v>
                </c:pt>
                <c:pt idx="3132">
                  <c:v>7.5265662600000001</c:v>
                </c:pt>
                <c:pt idx="3133">
                  <c:v>7.2602379939999997</c:v>
                </c:pt>
                <c:pt idx="3134">
                  <c:v>6.9471849360000002</c:v>
                </c:pt>
                <c:pt idx="3135">
                  <c:v>6.7125782440000004</c:v>
                </c:pt>
                <c:pt idx="3136">
                  <c:v>6.4383498210000001</c:v>
                </c:pt>
                <c:pt idx="3137">
                  <c:v>6.2487247459999997</c:v>
                </c:pt>
                <c:pt idx="3138">
                  <c:v>6.0184516270000001</c:v>
                </c:pt>
                <c:pt idx="3139">
                  <c:v>5.8169247799999999</c:v>
                </c:pt>
                <c:pt idx="3140">
                  <c:v>5.7044856810000004</c:v>
                </c:pt>
                <c:pt idx="3141">
                  <c:v>5.5673072890000004</c:v>
                </c:pt>
                <c:pt idx="3142">
                  <c:v>5.5099660200000002</c:v>
                </c:pt>
                <c:pt idx="3143">
                  <c:v>5.4288503019999999</c:v>
                </c:pt>
                <c:pt idx="3144">
                  <c:v>5.418327863</c:v>
                </c:pt>
                <c:pt idx="3145">
                  <c:v>5.3846827360000002</c:v>
                </c:pt>
                <c:pt idx="3146">
                  <c:v>5.3695940149999997</c:v>
                </c:pt>
                <c:pt idx="3147">
                  <c:v>5.4255444410000004</c:v>
                </c:pt>
                <c:pt idx="3148">
                  <c:v>5.4609146739999996</c:v>
                </c:pt>
                <c:pt idx="3149">
                  <c:v>5.5648020499999999</c:v>
                </c:pt>
                <c:pt idx="3150">
                  <c:v>5.7931936909999999</c:v>
                </c:pt>
                <c:pt idx="3151">
                  <c:v>5.9269626640000004</c:v>
                </c:pt>
                <c:pt idx="3152">
                  <c:v>5.9269626640000004</c:v>
                </c:pt>
                <c:pt idx="3153">
                  <c:v>6.1268592829999999</c:v>
                </c:pt>
                <c:pt idx="3154">
                  <c:v>6.3256946770000004</c:v>
                </c:pt>
                <c:pt idx="3155">
                  <c:v>6.5701332299999997</c:v>
                </c:pt>
                <c:pt idx="3156">
                  <c:v>6.8866738429999996</c:v>
                </c:pt>
                <c:pt idx="3157">
                  <c:v>7.2223888629999999</c:v>
                </c:pt>
                <c:pt idx="3158">
                  <c:v>7.617516212</c:v>
                </c:pt>
                <c:pt idx="3159">
                  <c:v>8.0332417389999993</c:v>
                </c:pt>
                <c:pt idx="3160">
                  <c:v>8.4963275389999993</c:v>
                </c:pt>
                <c:pt idx="3161">
                  <c:v>8.9803904590000005</c:v>
                </c:pt>
                <c:pt idx="3162">
                  <c:v>9.5009672869999999</c:v>
                </c:pt>
                <c:pt idx="3163">
                  <c:v>10.077207208000001</c:v>
                </c:pt>
                <c:pt idx="3164">
                  <c:v>10.697792443000001</c:v>
                </c:pt>
                <c:pt idx="3165">
                  <c:v>11.380667775999999</c:v>
                </c:pt>
                <c:pt idx="3166">
                  <c:v>12.095953084</c:v>
                </c:pt>
                <c:pt idx="3167">
                  <c:v>12.832043555</c:v>
                </c:pt>
                <c:pt idx="3168">
                  <c:v>13.613142202000001</c:v>
                </c:pt>
                <c:pt idx="3169">
                  <c:v>14.418419514</c:v>
                </c:pt>
                <c:pt idx="3170">
                  <c:v>16.145021912000001</c:v>
                </c:pt>
                <c:pt idx="3171">
                  <c:v>17.045649394000002</c:v>
                </c:pt>
                <c:pt idx="3172">
                  <c:v>18.068576671999999</c:v>
                </c:pt>
                <c:pt idx="3173">
                  <c:v>18.068576671999999</c:v>
                </c:pt>
                <c:pt idx="3174">
                  <c:v>19.017681402000001</c:v>
                </c:pt>
                <c:pt idx="3175">
                  <c:v>20.015757838999999</c:v>
                </c:pt>
                <c:pt idx="3176">
                  <c:v>21.014769472000001</c:v>
                </c:pt>
                <c:pt idx="3177">
                  <c:v>22.070946486</c:v>
                </c:pt>
                <c:pt idx="3178">
                  <c:v>23.147898538</c:v>
                </c:pt>
                <c:pt idx="3179">
                  <c:v>24.230263035</c:v>
                </c:pt>
                <c:pt idx="3180">
                  <c:v>25.367437502000001</c:v>
                </c:pt>
                <c:pt idx="3181">
                  <c:v>25.589818772000001</c:v>
                </c:pt>
                <c:pt idx="3182">
                  <c:v>24.695428113999998</c:v>
                </c:pt>
                <c:pt idx="3183">
                  <c:v>23.948161903999999</c:v>
                </c:pt>
                <c:pt idx="3184">
                  <c:v>23.158204048999998</c:v>
                </c:pt>
                <c:pt idx="3185">
                  <c:v>22.589792684999999</c:v>
                </c:pt>
                <c:pt idx="3186">
                  <c:v>21.849460265000001</c:v>
                </c:pt>
                <c:pt idx="3187">
                  <c:v>21.239577597</c:v>
                </c:pt>
                <c:pt idx="3188">
                  <c:v>20.583862444000001</c:v>
                </c:pt>
                <c:pt idx="3189">
                  <c:v>19.963247932000002</c:v>
                </c:pt>
                <c:pt idx="3190">
                  <c:v>19.472193976</c:v>
                </c:pt>
                <c:pt idx="3191">
                  <c:v>18.940983459000002</c:v>
                </c:pt>
                <c:pt idx="3192">
                  <c:v>18.528179865999999</c:v>
                </c:pt>
                <c:pt idx="3193">
                  <c:v>18.079495915999999</c:v>
                </c:pt>
                <c:pt idx="3194">
                  <c:v>17.658132151</c:v>
                </c:pt>
                <c:pt idx="3195">
                  <c:v>17.346102792</c:v>
                </c:pt>
                <c:pt idx="3196">
                  <c:v>16.881997860999999</c:v>
                </c:pt>
                <c:pt idx="3197">
                  <c:v>16.831407857999999</c:v>
                </c:pt>
                <c:pt idx="3198">
                  <c:v>16.756300145000001</c:v>
                </c:pt>
                <c:pt idx="3199">
                  <c:v>16.755054357999999</c:v>
                </c:pt>
                <c:pt idx="3200">
                  <c:v>16.737504246</c:v>
                </c:pt>
                <c:pt idx="3201">
                  <c:v>16.794199313</c:v>
                </c:pt>
                <c:pt idx="3202">
                  <c:v>16.842645097999998</c:v>
                </c:pt>
                <c:pt idx="3203">
                  <c:v>16.937303575000001</c:v>
                </c:pt>
                <c:pt idx="3204">
                  <c:v>17.104208175</c:v>
                </c:pt>
                <c:pt idx="3205">
                  <c:v>17.265711937999999</c:v>
                </c:pt>
                <c:pt idx="3206">
                  <c:v>17.481014547000001</c:v>
                </c:pt>
                <c:pt idx="3207">
                  <c:v>17.699719522999999</c:v>
                </c:pt>
                <c:pt idx="3208">
                  <c:v>18.032684738</c:v>
                </c:pt>
                <c:pt idx="3209">
                  <c:v>18.300642420999999</c:v>
                </c:pt>
                <c:pt idx="3210">
                  <c:v>18.338942979999999</c:v>
                </c:pt>
                <c:pt idx="3211">
                  <c:v>18.664622872999999</c:v>
                </c:pt>
                <c:pt idx="3212">
                  <c:v>19.020389432000002</c:v>
                </c:pt>
                <c:pt idx="3213">
                  <c:v>19.499387480999999</c:v>
                </c:pt>
                <c:pt idx="3214">
                  <c:v>19.922846813</c:v>
                </c:pt>
                <c:pt idx="3215">
                  <c:v>20.459509049000001</c:v>
                </c:pt>
                <c:pt idx="3216">
                  <c:v>20.442672147</c:v>
                </c:pt>
                <c:pt idx="3217">
                  <c:v>20.441599397000001</c:v>
                </c:pt>
                <c:pt idx="3218">
                  <c:v>20.427232592999999</c:v>
                </c:pt>
                <c:pt idx="3219">
                  <c:v>20.452172086000001</c:v>
                </c:pt>
                <c:pt idx="3220">
                  <c:v>20.554766572999998</c:v>
                </c:pt>
                <c:pt idx="3221">
                  <c:v>20.652596293999999</c:v>
                </c:pt>
                <c:pt idx="3222">
                  <c:v>20.824014888000001</c:v>
                </c:pt>
                <c:pt idx="3223">
                  <c:v>21.008853321</c:v>
                </c:pt>
                <c:pt idx="3224">
                  <c:v>21.311501255</c:v>
                </c:pt>
                <c:pt idx="3225">
                  <c:v>21.600285762999999</c:v>
                </c:pt>
                <c:pt idx="3226">
                  <c:v>21.956759272999999</c:v>
                </c:pt>
                <c:pt idx="3227">
                  <c:v>22.408964109999999</c:v>
                </c:pt>
                <c:pt idx="3228">
                  <c:v>22.865424757</c:v>
                </c:pt>
                <c:pt idx="3229">
                  <c:v>23.430872998000002</c:v>
                </c:pt>
                <c:pt idx="3230">
                  <c:v>23.611379912</c:v>
                </c:pt>
                <c:pt idx="3231">
                  <c:v>23.105517596999999</c:v>
                </c:pt>
                <c:pt idx="3232">
                  <c:v>22.518789195</c:v>
                </c:pt>
                <c:pt idx="3233">
                  <c:v>22.060843473999999</c:v>
                </c:pt>
                <c:pt idx="3234">
                  <c:v>21.562788335</c:v>
                </c:pt>
                <c:pt idx="3235">
                  <c:v>21.103164503999999</c:v>
                </c:pt>
                <c:pt idx="3236">
                  <c:v>20.752538690000002</c:v>
                </c:pt>
                <c:pt idx="3237">
                  <c:v>20.355380611000001</c:v>
                </c:pt>
                <c:pt idx="3238">
                  <c:v>20.050932338999999</c:v>
                </c:pt>
                <c:pt idx="3239">
                  <c:v>19.705638812</c:v>
                </c:pt>
                <c:pt idx="3240">
                  <c:v>19.472645027999999</c:v>
                </c:pt>
                <c:pt idx="3241">
                  <c:v>19.230593539000001</c:v>
                </c:pt>
                <c:pt idx="3242">
                  <c:v>19.024686529</c:v>
                </c:pt>
                <c:pt idx="3243">
                  <c:v>18.916519048000001</c:v>
                </c:pt>
                <c:pt idx="3244">
                  <c:v>18.747802604</c:v>
                </c:pt>
                <c:pt idx="3245">
                  <c:v>18.725460545000001</c:v>
                </c:pt>
                <c:pt idx="3246">
                  <c:v>18.62800725</c:v>
                </c:pt>
                <c:pt idx="3247">
                  <c:v>18.672326019</c:v>
                </c:pt>
                <c:pt idx="3248">
                  <c:v>18.658157488000001</c:v>
                </c:pt>
                <c:pt idx="3249">
                  <c:v>18.675413756000001</c:v>
                </c:pt>
                <c:pt idx="3250">
                  <c:v>18.729121758000002</c:v>
                </c:pt>
                <c:pt idx="3251">
                  <c:v>18.773210062</c:v>
                </c:pt>
                <c:pt idx="3252">
                  <c:v>18.877559457</c:v>
                </c:pt>
                <c:pt idx="3253">
                  <c:v>18.960770461999999</c:v>
                </c:pt>
                <c:pt idx="3254">
                  <c:v>19.103461341999999</c:v>
                </c:pt>
                <c:pt idx="3255">
                  <c:v>19.235154159</c:v>
                </c:pt>
                <c:pt idx="3256">
                  <c:v>19.424956204000001</c:v>
                </c:pt>
                <c:pt idx="3257">
                  <c:v>19.614816617999999</c:v>
                </c:pt>
                <c:pt idx="3258">
                  <c:v>19.835967645</c:v>
                </c:pt>
                <c:pt idx="3259">
                  <c:v>20.127283393999999</c:v>
                </c:pt>
                <c:pt idx="3260">
                  <c:v>20.426862591999999</c:v>
                </c:pt>
                <c:pt idx="3261">
                  <c:v>20.751739648000001</c:v>
                </c:pt>
                <c:pt idx="3262">
                  <c:v>21.520421626000001</c:v>
                </c:pt>
                <c:pt idx="3263">
                  <c:v>21.520421626000001</c:v>
                </c:pt>
                <c:pt idx="3264">
                  <c:v>21.936257412</c:v>
                </c:pt>
                <c:pt idx="3265">
                  <c:v>22.120644639999998</c:v>
                </c:pt>
                <c:pt idx="3266">
                  <c:v>21.692931773000002</c:v>
                </c:pt>
                <c:pt idx="3267">
                  <c:v>21.29670569</c:v>
                </c:pt>
                <c:pt idx="3268">
                  <c:v>21.013436900999999</c:v>
                </c:pt>
                <c:pt idx="3269">
                  <c:v>20.695995472</c:v>
                </c:pt>
                <c:pt idx="3270">
                  <c:v>20.464205247999999</c:v>
                </c:pt>
                <c:pt idx="3271">
                  <c:v>20.191083629000001</c:v>
                </c:pt>
                <c:pt idx="3272">
                  <c:v>19.996638730000001</c:v>
                </c:pt>
                <c:pt idx="3273">
                  <c:v>19.762363454999999</c:v>
                </c:pt>
                <c:pt idx="3274">
                  <c:v>19.549956575</c:v>
                </c:pt>
                <c:pt idx="3275">
                  <c:v>19.437909672</c:v>
                </c:pt>
                <c:pt idx="3276">
                  <c:v>19.304031741999999</c:v>
                </c:pt>
                <c:pt idx="3277">
                  <c:v>19.242858560999998</c:v>
                </c:pt>
                <c:pt idx="3278">
                  <c:v>19.147940780999999</c:v>
                </c:pt>
                <c:pt idx="3279">
                  <c:v>19.099887042999999</c:v>
                </c:pt>
                <c:pt idx="3280">
                  <c:v>19.095966377</c:v>
                </c:pt>
                <c:pt idx="3281">
                  <c:v>19.141610375999999</c:v>
                </c:pt>
                <c:pt idx="3282">
                  <c:v>19.170199629999999</c:v>
                </c:pt>
                <c:pt idx="3283">
                  <c:v>19.242623646999998</c:v>
                </c:pt>
                <c:pt idx="3284">
                  <c:v>19.401807458</c:v>
                </c:pt>
                <c:pt idx="3285">
                  <c:v>19.558149719999999</c:v>
                </c:pt>
                <c:pt idx="3286">
                  <c:v>19.773649588000001</c:v>
                </c:pt>
                <c:pt idx="3287">
                  <c:v>19.985895747000001</c:v>
                </c:pt>
                <c:pt idx="3288">
                  <c:v>20.257054928999999</c:v>
                </c:pt>
                <c:pt idx="3289">
                  <c:v>20.531016419</c:v>
                </c:pt>
                <c:pt idx="3290">
                  <c:v>20.822928205</c:v>
                </c:pt>
                <c:pt idx="3291">
                  <c:v>21.164813815999999</c:v>
                </c:pt>
                <c:pt idx="3292">
                  <c:v>21.50093523</c:v>
                </c:pt>
                <c:pt idx="3293">
                  <c:v>21.876174511999999</c:v>
                </c:pt>
                <c:pt idx="3294">
                  <c:v>22.250282164000001</c:v>
                </c:pt>
                <c:pt idx="3295">
                  <c:v>22.667203687000001</c:v>
                </c:pt>
                <c:pt idx="3296">
                  <c:v>23.096513058999999</c:v>
                </c:pt>
                <c:pt idx="3297">
                  <c:v>23.567586521999999</c:v>
                </c:pt>
                <c:pt idx="3298">
                  <c:v>24.047150469999998</c:v>
                </c:pt>
                <c:pt idx="3299">
                  <c:v>24.555946121000002</c:v>
                </c:pt>
                <c:pt idx="3300">
                  <c:v>25.097322799000001</c:v>
                </c:pt>
                <c:pt idx="3301">
                  <c:v>25.217377059</c:v>
                </c:pt>
                <c:pt idx="3302">
                  <c:v>24.777662943999999</c:v>
                </c:pt>
                <c:pt idx="3303">
                  <c:v>24.279504953</c:v>
                </c:pt>
                <c:pt idx="3304">
                  <c:v>23.877341607999998</c:v>
                </c:pt>
                <c:pt idx="3305">
                  <c:v>23.432399743000001</c:v>
                </c:pt>
                <c:pt idx="3306">
                  <c:v>22.987967012999999</c:v>
                </c:pt>
                <c:pt idx="3307">
                  <c:v>22.690938514999999</c:v>
                </c:pt>
                <c:pt idx="3308">
                  <c:v>22.318509326000001</c:v>
                </c:pt>
                <c:pt idx="3309">
                  <c:v>22.034725477999999</c:v>
                </c:pt>
                <c:pt idx="3310">
                  <c:v>21.706788898999999</c:v>
                </c:pt>
                <c:pt idx="3311">
                  <c:v>21.464010944000002</c:v>
                </c:pt>
                <c:pt idx="3312">
                  <c:v>21.183285960999999</c:v>
                </c:pt>
                <c:pt idx="3313">
                  <c:v>20.989797977999999</c:v>
                </c:pt>
                <c:pt idx="3314">
                  <c:v>20.764365117000001</c:v>
                </c:pt>
                <c:pt idx="3315">
                  <c:v>20.578941915000001</c:v>
                </c:pt>
                <c:pt idx="3316">
                  <c:v>20.490521393000002</c:v>
                </c:pt>
                <c:pt idx="3317">
                  <c:v>20.381611912</c:v>
                </c:pt>
                <c:pt idx="3318">
                  <c:v>20.347158399000001</c:v>
                </c:pt>
                <c:pt idx="3319">
                  <c:v>20.288147072000001</c:v>
                </c:pt>
                <c:pt idx="3320">
                  <c:v>20.296817506</c:v>
                </c:pt>
                <c:pt idx="3321">
                  <c:v>20.291084041000001</c:v>
                </c:pt>
                <c:pt idx="3322">
                  <c:v>20.325923659000001</c:v>
                </c:pt>
                <c:pt idx="3323">
                  <c:v>20.453763624</c:v>
                </c:pt>
                <c:pt idx="3324">
                  <c:v>21.016584948999999</c:v>
                </c:pt>
                <c:pt idx="3325">
                  <c:v>21.292754949999999</c:v>
                </c:pt>
                <c:pt idx="3326">
                  <c:v>21.563481885000002</c:v>
                </c:pt>
                <c:pt idx="3327">
                  <c:v>21.922678769000001</c:v>
                </c:pt>
                <c:pt idx="3328">
                  <c:v>21.922678769000001</c:v>
                </c:pt>
                <c:pt idx="3329">
                  <c:v>22.261379980000001</c:v>
                </c:pt>
                <c:pt idx="3330">
                  <c:v>22.261379980000001</c:v>
                </c:pt>
                <c:pt idx="3331">
                  <c:v>22.634290694000001</c:v>
                </c:pt>
                <c:pt idx="3332">
                  <c:v>23.060250353000001</c:v>
                </c:pt>
                <c:pt idx="3333">
                  <c:v>23.116331002999999</c:v>
                </c:pt>
                <c:pt idx="3334">
                  <c:v>22.763681092999999</c:v>
                </c:pt>
                <c:pt idx="3335">
                  <c:v>22.343435867</c:v>
                </c:pt>
                <c:pt idx="3336">
                  <c:v>22.012696376000001</c:v>
                </c:pt>
                <c:pt idx="3337">
                  <c:v>21.635337324999998</c:v>
                </c:pt>
                <c:pt idx="3338">
                  <c:v>21.029975196999999</c:v>
                </c:pt>
                <c:pt idx="3339">
                  <c:v>20.739040943999999</c:v>
                </c:pt>
                <c:pt idx="3340">
                  <c:v>20.536885094999999</c:v>
                </c:pt>
                <c:pt idx="3341">
                  <c:v>20.301903305</c:v>
                </c:pt>
                <c:pt idx="3342">
                  <c:v>20.301903305</c:v>
                </c:pt>
                <c:pt idx="3343">
                  <c:v>20.148962246</c:v>
                </c:pt>
                <c:pt idx="3344">
                  <c:v>19.966543000000001</c:v>
                </c:pt>
                <c:pt idx="3345">
                  <c:v>19.863493217999999</c:v>
                </c:pt>
                <c:pt idx="3346">
                  <c:v>19.719978465000001</c:v>
                </c:pt>
                <c:pt idx="3347">
                  <c:v>19.597736224999998</c:v>
                </c:pt>
                <c:pt idx="3348">
                  <c:v>19.549503821999998</c:v>
                </c:pt>
                <c:pt idx="3349">
                  <c:v>19.472579503999999</c:v>
                </c:pt>
                <c:pt idx="3350">
                  <c:v>19.467835226999998</c:v>
                </c:pt>
                <c:pt idx="3351">
                  <c:v>19.445813266999998</c:v>
                </c:pt>
                <c:pt idx="3352">
                  <c:v>19.495425948000001</c:v>
                </c:pt>
                <c:pt idx="3353">
                  <c:v>19.536741808999999</c:v>
                </c:pt>
                <c:pt idx="3354">
                  <c:v>19.610362587000001</c:v>
                </c:pt>
                <c:pt idx="3355">
                  <c:v>19.769860586</c:v>
                </c:pt>
                <c:pt idx="3356">
                  <c:v>19.933297376999999</c:v>
                </c:pt>
                <c:pt idx="3357">
                  <c:v>20.161090063</c:v>
                </c:pt>
                <c:pt idx="3358">
                  <c:v>20.387290777</c:v>
                </c:pt>
                <c:pt idx="3359">
                  <c:v>20.665968121999999</c:v>
                </c:pt>
                <c:pt idx="3360">
                  <c:v>20.944063713999999</c:v>
                </c:pt>
                <c:pt idx="3361">
                  <c:v>21.271964998000001</c:v>
                </c:pt>
                <c:pt idx="3362">
                  <c:v>21.600813915</c:v>
                </c:pt>
                <c:pt idx="3363">
                  <c:v>21.986294338</c:v>
                </c:pt>
                <c:pt idx="3364">
                  <c:v>22.435917724999999</c:v>
                </c:pt>
                <c:pt idx="3365">
                  <c:v>22.898274508</c:v>
                </c:pt>
                <c:pt idx="3366">
                  <c:v>23.396608218000001</c:v>
                </c:pt>
                <c:pt idx="3367">
                  <c:v>23.910822211999999</c:v>
                </c:pt>
                <c:pt idx="3368">
                  <c:v>24.467235889000001</c:v>
                </c:pt>
                <c:pt idx="3369">
                  <c:v>25.058889445999998</c:v>
                </c:pt>
                <c:pt idx="3370">
                  <c:v>25.141112812999999</c:v>
                </c:pt>
                <c:pt idx="3371">
                  <c:v>24.529785894</c:v>
                </c:pt>
                <c:pt idx="3372">
                  <c:v>23.871916581000001</c:v>
                </c:pt>
                <c:pt idx="3373">
                  <c:v>23.343478489999999</c:v>
                </c:pt>
                <c:pt idx="3374">
                  <c:v>22.772545560000001</c:v>
                </c:pt>
                <c:pt idx="3375">
                  <c:v>22.317772249000001</c:v>
                </c:pt>
                <c:pt idx="3376">
                  <c:v>21.850170567999999</c:v>
                </c:pt>
                <c:pt idx="3377">
                  <c:v>21.505067301</c:v>
                </c:pt>
                <c:pt idx="3378">
                  <c:v>21.137127187000001</c:v>
                </c:pt>
                <c:pt idx="3379">
                  <c:v>20.830906256999999</c:v>
                </c:pt>
                <c:pt idx="3380">
                  <c:v>20.644561938999999</c:v>
                </c:pt>
                <c:pt idx="3381">
                  <c:v>20.452571482</c:v>
                </c:pt>
                <c:pt idx="3382">
                  <c:v>20.368839288</c:v>
                </c:pt>
                <c:pt idx="3383">
                  <c:v>20.289805633</c:v>
                </c:pt>
                <c:pt idx="3384">
                  <c:v>20.312762763999999</c:v>
                </c:pt>
                <c:pt idx="3385">
                  <c:v>20.34905762</c:v>
                </c:pt>
                <c:pt idx="3386">
                  <c:v>20.441602214</c:v>
                </c:pt>
                <c:pt idx="3387">
                  <c:v>20.633161600000001</c:v>
                </c:pt>
                <c:pt idx="3388">
                  <c:v>20.844688177999998</c:v>
                </c:pt>
                <c:pt idx="3389">
                  <c:v>21.135018148</c:v>
                </c:pt>
                <c:pt idx="3390">
                  <c:v>21.451657308000001</c:v>
                </c:pt>
                <c:pt idx="3391">
                  <c:v>21.852817860999998</c:v>
                </c:pt>
                <c:pt idx="3392">
                  <c:v>21.863600545000001</c:v>
                </c:pt>
                <c:pt idx="3393">
                  <c:v>21.165425304999999</c:v>
                </c:pt>
                <c:pt idx="3394">
                  <c:v>20.418502197999999</c:v>
                </c:pt>
                <c:pt idx="3395">
                  <c:v>19.741431171999999</c:v>
                </c:pt>
                <c:pt idx="3396">
                  <c:v>19.220695695</c:v>
                </c:pt>
                <c:pt idx="3397">
                  <c:v>18.689185943999998</c:v>
                </c:pt>
                <c:pt idx="3398">
                  <c:v>18.301083817999999</c:v>
                </c:pt>
                <c:pt idx="3399">
                  <c:v>17.914462728</c:v>
                </c:pt>
                <c:pt idx="3400">
                  <c:v>17.663430495</c:v>
                </c:pt>
                <c:pt idx="3401">
                  <c:v>17.426290002999998</c:v>
                </c:pt>
                <c:pt idx="3402">
                  <c:v>17.269980222000001</c:v>
                </c:pt>
                <c:pt idx="3403">
                  <c:v>17.25500121</c:v>
                </c:pt>
                <c:pt idx="3404">
                  <c:v>17.243452660999999</c:v>
                </c:pt>
                <c:pt idx="3405">
                  <c:v>17.368726376000001</c:v>
                </c:pt>
                <c:pt idx="3406">
                  <c:v>17.499685828</c:v>
                </c:pt>
                <c:pt idx="3407">
                  <c:v>17.417070288000001</c:v>
                </c:pt>
                <c:pt idx="3408">
                  <c:v>16.776112591</c:v>
                </c:pt>
                <c:pt idx="3409">
                  <c:v>16.328091177000001</c:v>
                </c:pt>
                <c:pt idx="3410">
                  <c:v>15.896469801</c:v>
                </c:pt>
                <c:pt idx="3411">
                  <c:v>15.559199567</c:v>
                </c:pt>
                <c:pt idx="3412">
                  <c:v>15.373917221999999</c:v>
                </c:pt>
                <c:pt idx="3413">
                  <c:v>15.205201107000001</c:v>
                </c:pt>
                <c:pt idx="3414">
                  <c:v>15.150889353</c:v>
                </c:pt>
                <c:pt idx="3415">
                  <c:v>15.089035020000001</c:v>
                </c:pt>
                <c:pt idx="3416">
                  <c:v>15.177674746999999</c:v>
                </c:pt>
                <c:pt idx="3417">
                  <c:v>15.251872452000001</c:v>
                </c:pt>
                <c:pt idx="3418">
                  <c:v>15.358920094</c:v>
                </c:pt>
                <c:pt idx="3419">
                  <c:v>15.542851335</c:v>
                </c:pt>
                <c:pt idx="3420">
                  <c:v>15.723993140999999</c:v>
                </c:pt>
                <c:pt idx="3421">
                  <c:v>15.973206654</c:v>
                </c:pt>
                <c:pt idx="3422">
                  <c:v>16.240107646999999</c:v>
                </c:pt>
                <c:pt idx="3423">
                  <c:v>16.584330423000001</c:v>
                </c:pt>
                <c:pt idx="3424">
                  <c:v>16.961359474000002</c:v>
                </c:pt>
                <c:pt idx="3425">
                  <c:v>17.410571726000001</c:v>
                </c:pt>
                <c:pt idx="3426">
                  <c:v>17.911231793999999</c:v>
                </c:pt>
                <c:pt idx="3427">
                  <c:v>18.211616343999999</c:v>
                </c:pt>
                <c:pt idx="3428">
                  <c:v>18.159753666</c:v>
                </c:pt>
                <c:pt idx="3429">
                  <c:v>18.12248662</c:v>
                </c:pt>
                <c:pt idx="3430">
                  <c:v>18.174750649</c:v>
                </c:pt>
                <c:pt idx="3431">
                  <c:v>18.330864238</c:v>
                </c:pt>
                <c:pt idx="3432">
                  <c:v>18.553494426</c:v>
                </c:pt>
                <c:pt idx="3433">
                  <c:v>18.820684835000002</c:v>
                </c:pt>
                <c:pt idx="3434">
                  <c:v>19.163786429000002</c:v>
                </c:pt>
                <c:pt idx="3435">
                  <c:v>19.611567485999998</c:v>
                </c:pt>
                <c:pt idx="3436">
                  <c:v>20.138821409999998</c:v>
                </c:pt>
                <c:pt idx="3437">
                  <c:v>20.778772719999999</c:v>
                </c:pt>
                <c:pt idx="3438">
                  <c:v>21.469641608</c:v>
                </c:pt>
                <c:pt idx="3439">
                  <c:v>22.267403481999999</c:v>
                </c:pt>
                <c:pt idx="3440">
                  <c:v>23.154255023000001</c:v>
                </c:pt>
                <c:pt idx="3441">
                  <c:v>23.584054183999999</c:v>
                </c:pt>
                <c:pt idx="3442">
                  <c:v>22.800849695</c:v>
                </c:pt>
                <c:pt idx="3443">
                  <c:v>22.091670656000002</c:v>
                </c:pt>
                <c:pt idx="3444">
                  <c:v>21.529497856999999</c:v>
                </c:pt>
                <c:pt idx="3445">
                  <c:v>20.926356037000001</c:v>
                </c:pt>
                <c:pt idx="3446">
                  <c:v>20.44399293</c:v>
                </c:pt>
                <c:pt idx="3447">
                  <c:v>19.923362961999999</c:v>
                </c:pt>
                <c:pt idx="3448">
                  <c:v>19.524256220000002</c:v>
                </c:pt>
                <c:pt idx="3449">
                  <c:v>19.085421703000002</c:v>
                </c:pt>
                <c:pt idx="3450">
                  <c:v>18.681847472000001</c:v>
                </c:pt>
                <c:pt idx="3451">
                  <c:v>18.396137054</c:v>
                </c:pt>
                <c:pt idx="3452">
                  <c:v>18.088702337000001</c:v>
                </c:pt>
                <c:pt idx="3453">
                  <c:v>17.895247411</c:v>
                </c:pt>
                <c:pt idx="3454">
                  <c:v>17.70551901</c:v>
                </c:pt>
                <c:pt idx="3455">
                  <c:v>17.646425834999999</c:v>
                </c:pt>
                <c:pt idx="3456">
                  <c:v>17.609877210000001</c:v>
                </c:pt>
                <c:pt idx="3457">
                  <c:v>17.768666905</c:v>
                </c:pt>
                <c:pt idx="3458">
                  <c:v>17.915632316</c:v>
                </c:pt>
                <c:pt idx="3459">
                  <c:v>18.150463159000001</c:v>
                </c:pt>
                <c:pt idx="3460">
                  <c:v>18.412751963000002</c:v>
                </c:pt>
                <c:pt idx="3461">
                  <c:v>18.700514943000002</c:v>
                </c:pt>
                <c:pt idx="3462">
                  <c:v>18.700514943000002</c:v>
                </c:pt>
                <c:pt idx="3463">
                  <c:v>19.122719774</c:v>
                </c:pt>
                <c:pt idx="3464">
                  <c:v>19.561622165999999</c:v>
                </c:pt>
                <c:pt idx="3465">
                  <c:v>20.041618756999998</c:v>
                </c:pt>
                <c:pt idx="3466">
                  <c:v>20.583920547000002</c:v>
                </c:pt>
                <c:pt idx="3467">
                  <c:v>21.199186778000001</c:v>
                </c:pt>
                <c:pt idx="3468">
                  <c:v>21.867002616000001</c:v>
                </c:pt>
                <c:pt idx="3469">
                  <c:v>22.077126904</c:v>
                </c:pt>
                <c:pt idx="3470">
                  <c:v>21.441438423000001</c:v>
                </c:pt>
                <c:pt idx="3471">
                  <c:v>20.528014566</c:v>
                </c:pt>
                <c:pt idx="3472">
                  <c:v>20.137514378999999</c:v>
                </c:pt>
                <c:pt idx="3473">
                  <c:v>19.656539337000002</c:v>
                </c:pt>
                <c:pt idx="3474">
                  <c:v>19.342354016000002</c:v>
                </c:pt>
                <c:pt idx="3475">
                  <c:v>19.09025213</c:v>
                </c:pt>
                <c:pt idx="3476">
                  <c:v>19.09025213</c:v>
                </c:pt>
                <c:pt idx="3477">
                  <c:v>18.756373173</c:v>
                </c:pt>
                <c:pt idx="3478">
                  <c:v>18.576308422</c:v>
                </c:pt>
                <c:pt idx="3479">
                  <c:v>18.438655383</c:v>
                </c:pt>
                <c:pt idx="3480">
                  <c:v>18.341794746000001</c:v>
                </c:pt>
                <c:pt idx="3481">
                  <c:v>18.248454110000001</c:v>
                </c:pt>
                <c:pt idx="3482">
                  <c:v>18.227678849</c:v>
                </c:pt>
                <c:pt idx="3483">
                  <c:v>18.323439411999999</c:v>
                </c:pt>
                <c:pt idx="3484">
                  <c:v>18.437426475999999</c:v>
                </c:pt>
                <c:pt idx="3485">
                  <c:v>18.86948014</c:v>
                </c:pt>
                <c:pt idx="3486">
                  <c:v>19.180286398</c:v>
                </c:pt>
                <c:pt idx="3487">
                  <c:v>19.526379573</c:v>
                </c:pt>
                <c:pt idx="3488">
                  <c:v>19.946616256999999</c:v>
                </c:pt>
                <c:pt idx="3489">
                  <c:v>19.931479865</c:v>
                </c:pt>
                <c:pt idx="3490">
                  <c:v>19.276840363000002</c:v>
                </c:pt>
                <c:pt idx="3491">
                  <c:v>19.276840363000002</c:v>
                </c:pt>
                <c:pt idx="3492">
                  <c:v>18.796643587999998</c:v>
                </c:pt>
                <c:pt idx="3493">
                  <c:v>18.334298880999999</c:v>
                </c:pt>
                <c:pt idx="3494">
                  <c:v>18.034291452000001</c:v>
                </c:pt>
                <c:pt idx="3495">
                  <c:v>17.749506827000001</c:v>
                </c:pt>
                <c:pt idx="3496">
                  <c:v>17.597035029000001</c:v>
                </c:pt>
                <c:pt idx="3497">
                  <c:v>17.396784553</c:v>
                </c:pt>
                <c:pt idx="3498">
                  <c:v>17.389329995000001</c:v>
                </c:pt>
                <c:pt idx="3499">
                  <c:v>17.4948771</c:v>
                </c:pt>
                <c:pt idx="3500">
                  <c:v>17.666449008000001</c:v>
                </c:pt>
                <c:pt idx="3501">
                  <c:v>17.855472748</c:v>
                </c:pt>
                <c:pt idx="3502">
                  <c:v>17.855472748</c:v>
                </c:pt>
                <c:pt idx="3503">
                  <c:v>18.151221364000001</c:v>
                </c:pt>
                <c:pt idx="3504">
                  <c:v>18.515878512</c:v>
                </c:pt>
                <c:pt idx="3505">
                  <c:v>18.978471531</c:v>
                </c:pt>
                <c:pt idx="3506">
                  <c:v>19.500092745</c:v>
                </c:pt>
                <c:pt idx="3507">
                  <c:v>20.108518239999999</c:v>
                </c:pt>
                <c:pt idx="3508">
                  <c:v>20.818424264000001</c:v>
                </c:pt>
                <c:pt idx="3509">
                  <c:v>21.546152694</c:v>
                </c:pt>
                <c:pt idx="3510">
                  <c:v>21.908554052</c:v>
                </c:pt>
                <c:pt idx="3511">
                  <c:v>21.132747577</c:v>
                </c:pt>
                <c:pt idx="3512">
                  <c:v>20.630867632000001</c:v>
                </c:pt>
                <c:pt idx="3513">
                  <c:v>20.188542121000001</c:v>
                </c:pt>
                <c:pt idx="3514">
                  <c:v>19.866930727</c:v>
                </c:pt>
                <c:pt idx="3515">
                  <c:v>19.721485584</c:v>
                </c:pt>
                <c:pt idx="3516">
                  <c:v>19.627105265000001</c:v>
                </c:pt>
                <c:pt idx="3517">
                  <c:v>19.683824351999998</c:v>
                </c:pt>
                <c:pt idx="3518">
                  <c:v>19.719430804000002</c:v>
                </c:pt>
                <c:pt idx="3519">
                  <c:v>19.956527303000001</c:v>
                </c:pt>
                <c:pt idx="3520">
                  <c:v>20.252052631000002</c:v>
                </c:pt>
                <c:pt idx="3521">
                  <c:v>20.654599695999998</c:v>
                </c:pt>
                <c:pt idx="3522">
                  <c:v>21.123772403</c:v>
                </c:pt>
                <c:pt idx="3523">
                  <c:v>21.693875013</c:v>
                </c:pt>
                <c:pt idx="3524">
                  <c:v>22.203734401999998</c:v>
                </c:pt>
                <c:pt idx="3525">
                  <c:v>22.122123083000002</c:v>
                </c:pt>
                <c:pt idx="3526">
                  <c:v>22.178270277999999</c:v>
                </c:pt>
                <c:pt idx="3527">
                  <c:v>22.483948233</c:v>
                </c:pt>
                <c:pt idx="3528">
                  <c:v>22.728621302000001</c:v>
                </c:pt>
                <c:pt idx="3529">
                  <c:v>23.140128111999999</c:v>
                </c:pt>
                <c:pt idx="3530">
                  <c:v>23.140128111999999</c:v>
                </c:pt>
                <c:pt idx="3531">
                  <c:v>23.339845601</c:v>
                </c:pt>
                <c:pt idx="3532">
                  <c:v>23.173846319999999</c:v>
                </c:pt>
                <c:pt idx="3533">
                  <c:v>23.156828698000002</c:v>
                </c:pt>
                <c:pt idx="3534">
                  <c:v>23.194271981</c:v>
                </c:pt>
                <c:pt idx="3535">
                  <c:v>23.620892691000002</c:v>
                </c:pt>
                <c:pt idx="3536">
                  <c:v>23.620892691000002</c:v>
                </c:pt>
                <c:pt idx="3537">
                  <c:v>23.996057876999998</c:v>
                </c:pt>
                <c:pt idx="3538">
                  <c:v>24.473718906999999</c:v>
                </c:pt>
                <c:pt idx="3539">
                  <c:v>24.661144191000002</c:v>
                </c:pt>
                <c:pt idx="3540">
                  <c:v>24.475959477</c:v>
                </c:pt>
                <c:pt idx="3541">
                  <c:v>24.159740717999998</c:v>
                </c:pt>
                <c:pt idx="3542">
                  <c:v>24.094976466999999</c:v>
                </c:pt>
                <c:pt idx="3543">
                  <c:v>24.08397617</c:v>
                </c:pt>
                <c:pt idx="3544">
                  <c:v>24.216837914999999</c:v>
                </c:pt>
                <c:pt idx="3545">
                  <c:v>24.407139375</c:v>
                </c:pt>
                <c:pt idx="3546">
                  <c:v>24.193935007</c:v>
                </c:pt>
                <c:pt idx="3547">
                  <c:v>23.570993207000001</c:v>
                </c:pt>
                <c:pt idx="3548">
                  <c:v>22.940983363000001</c:v>
                </c:pt>
                <c:pt idx="3549">
                  <c:v>22.940983363000001</c:v>
                </c:pt>
                <c:pt idx="3550">
                  <c:v>22.488994506000001</c:v>
                </c:pt>
                <c:pt idx="3551">
                  <c:v>22.045347129</c:v>
                </c:pt>
                <c:pt idx="3552">
                  <c:v>21.756751244</c:v>
                </c:pt>
                <c:pt idx="3553">
                  <c:v>21.480422577999999</c:v>
                </c:pt>
                <c:pt idx="3554">
                  <c:v>21.209559147</c:v>
                </c:pt>
                <c:pt idx="3555">
                  <c:v>21.439698544999999</c:v>
                </c:pt>
                <c:pt idx="3556">
                  <c:v>21.439698544999999</c:v>
                </c:pt>
                <c:pt idx="3557">
                  <c:v>21.513511289</c:v>
                </c:pt>
                <c:pt idx="3558">
                  <c:v>21.788062049000001</c:v>
                </c:pt>
                <c:pt idx="3559">
                  <c:v>22.103612655999999</c:v>
                </c:pt>
                <c:pt idx="3560">
                  <c:v>22.110329334999999</c:v>
                </c:pt>
                <c:pt idx="3561">
                  <c:v>21.377557924000001</c:v>
                </c:pt>
                <c:pt idx="3562">
                  <c:v>20.746284348</c:v>
                </c:pt>
                <c:pt idx="3563">
                  <c:v>19.673952559</c:v>
                </c:pt>
                <c:pt idx="3564">
                  <c:v>19.455204822999999</c:v>
                </c:pt>
                <c:pt idx="3565">
                  <c:v>19.369522415999999</c:v>
                </c:pt>
                <c:pt idx="3566">
                  <c:v>19.422872340000001</c:v>
                </c:pt>
                <c:pt idx="3567">
                  <c:v>19.422872340000001</c:v>
                </c:pt>
                <c:pt idx="3568">
                  <c:v>19.369294269000001</c:v>
                </c:pt>
                <c:pt idx="3569">
                  <c:v>19.369294269000001</c:v>
                </c:pt>
                <c:pt idx="3570">
                  <c:v>19.553108786999999</c:v>
                </c:pt>
                <c:pt idx="3571">
                  <c:v>19.677205705999999</c:v>
                </c:pt>
                <c:pt idx="3572">
                  <c:v>19.887270262000001</c:v>
                </c:pt>
                <c:pt idx="3573">
                  <c:v>20.108048366999999</c:v>
                </c:pt>
                <c:pt idx="3574">
                  <c:v>20.40420658</c:v>
                </c:pt>
                <c:pt idx="3575">
                  <c:v>20.707857474000001</c:v>
                </c:pt>
                <c:pt idx="3576">
                  <c:v>20.943305576</c:v>
                </c:pt>
                <c:pt idx="3577">
                  <c:v>21.434265675999999</c:v>
                </c:pt>
                <c:pt idx="3578">
                  <c:v>21.857185509000001</c:v>
                </c:pt>
                <c:pt idx="3579">
                  <c:v>22.229654393000001</c:v>
                </c:pt>
                <c:pt idx="3580">
                  <c:v>22.277663073999999</c:v>
                </c:pt>
                <c:pt idx="3581">
                  <c:v>21.886681269</c:v>
                </c:pt>
                <c:pt idx="3582">
                  <c:v>21.360945928</c:v>
                </c:pt>
                <c:pt idx="3583">
                  <c:v>20.845814653000001</c:v>
                </c:pt>
                <c:pt idx="3584">
                  <c:v>20.562746687000001</c:v>
                </c:pt>
                <c:pt idx="3585">
                  <c:v>20.291044695</c:v>
                </c:pt>
                <c:pt idx="3586">
                  <c:v>20.006374255000001</c:v>
                </c:pt>
                <c:pt idx="3587">
                  <c:v>19.781036124</c:v>
                </c:pt>
                <c:pt idx="3588">
                  <c:v>19.540058171999998</c:v>
                </c:pt>
                <c:pt idx="3589">
                  <c:v>18.913340237</c:v>
                </c:pt>
                <c:pt idx="3590">
                  <c:v>18.530125728000002</c:v>
                </c:pt>
                <c:pt idx="3591">
                  <c:v>18.115673493999999</c:v>
                </c:pt>
                <c:pt idx="3592">
                  <c:v>17.935744894999999</c:v>
                </c:pt>
                <c:pt idx="3593">
                  <c:v>17.603652393000001</c:v>
                </c:pt>
                <c:pt idx="3594">
                  <c:v>17.309493068999998</c:v>
                </c:pt>
                <c:pt idx="3595">
                  <c:v>17.128050707</c:v>
                </c:pt>
                <c:pt idx="3596">
                  <c:v>16.932802736999999</c:v>
                </c:pt>
                <c:pt idx="3597">
                  <c:v>16.709949487999999</c:v>
                </c:pt>
                <c:pt idx="3598">
                  <c:v>16.729124681999998</c:v>
                </c:pt>
                <c:pt idx="3599">
                  <c:v>16.696211834</c:v>
                </c:pt>
                <c:pt idx="3600">
                  <c:v>16.508754181</c:v>
                </c:pt>
                <c:pt idx="3601">
                  <c:v>16.521742325999998</c:v>
                </c:pt>
                <c:pt idx="3602">
                  <c:v>16.507046013</c:v>
                </c:pt>
                <c:pt idx="3603">
                  <c:v>16.518610757000001</c:v>
                </c:pt>
                <c:pt idx="3604">
                  <c:v>16.598117979000001</c:v>
                </c:pt>
                <c:pt idx="3605">
                  <c:v>16.787018866</c:v>
                </c:pt>
                <c:pt idx="3606">
                  <c:v>16.768728164999999</c:v>
                </c:pt>
                <c:pt idx="3607">
                  <c:v>16.996723196000001</c:v>
                </c:pt>
                <c:pt idx="3608">
                  <c:v>17.150961391999999</c:v>
                </c:pt>
                <c:pt idx="3609">
                  <c:v>17.295580054999999</c:v>
                </c:pt>
                <c:pt idx="3610">
                  <c:v>17.467465399999998</c:v>
                </c:pt>
                <c:pt idx="3611">
                  <c:v>17.578351049999998</c:v>
                </c:pt>
                <c:pt idx="3612">
                  <c:v>17.971689320999999</c:v>
                </c:pt>
                <c:pt idx="3613">
                  <c:v>18.303082964000001</c:v>
                </c:pt>
                <c:pt idx="3614">
                  <c:v>18.650828107999999</c:v>
                </c:pt>
                <c:pt idx="3615">
                  <c:v>19.053236439999999</c:v>
                </c:pt>
                <c:pt idx="3616">
                  <c:v>19.474965717</c:v>
                </c:pt>
                <c:pt idx="3617">
                  <c:v>19.809085967000001</c:v>
                </c:pt>
                <c:pt idx="3618">
                  <c:v>20.429547394</c:v>
                </c:pt>
                <c:pt idx="3619">
                  <c:v>20.948503956</c:v>
                </c:pt>
                <c:pt idx="3620">
                  <c:v>21.505580311999999</c:v>
                </c:pt>
                <c:pt idx="3621">
                  <c:v>22.082386211999999</c:v>
                </c:pt>
                <c:pt idx="3622">
                  <c:v>22.688983102000002</c:v>
                </c:pt>
                <c:pt idx="3623">
                  <c:v>22.863453832000001</c:v>
                </c:pt>
                <c:pt idx="3624">
                  <c:v>22.453338170999999</c:v>
                </c:pt>
                <c:pt idx="3625">
                  <c:v>21.993449141999999</c:v>
                </c:pt>
                <c:pt idx="3626">
                  <c:v>21.552772431000001</c:v>
                </c:pt>
                <c:pt idx="3627">
                  <c:v>21.069842932</c:v>
                </c:pt>
                <c:pt idx="3628">
                  <c:v>20.667993262</c:v>
                </c:pt>
                <c:pt idx="3629">
                  <c:v>20.489601769</c:v>
                </c:pt>
                <c:pt idx="3630">
                  <c:v>20.113704696999999</c:v>
                </c:pt>
                <c:pt idx="3631">
                  <c:v>19.81599808</c:v>
                </c:pt>
                <c:pt idx="3632">
                  <c:v>19.465160724</c:v>
                </c:pt>
                <c:pt idx="3633">
                  <c:v>19.199912516000001</c:v>
                </c:pt>
                <c:pt idx="3634">
                  <c:v>18.890121633</c:v>
                </c:pt>
                <c:pt idx="3635">
                  <c:v>18.472016342</c:v>
                </c:pt>
                <c:pt idx="3636">
                  <c:v>18.290054079000001</c:v>
                </c:pt>
                <c:pt idx="3637">
                  <c:v>18.086743143</c:v>
                </c:pt>
                <c:pt idx="3638">
                  <c:v>18.123261995</c:v>
                </c:pt>
                <c:pt idx="3639">
                  <c:v>17.869732249999998</c:v>
                </c:pt>
                <c:pt idx="3640">
                  <c:v>17.994947266</c:v>
                </c:pt>
                <c:pt idx="3641">
                  <c:v>17.845765758999999</c:v>
                </c:pt>
                <c:pt idx="3642">
                  <c:v>18.039747801000001</c:v>
                </c:pt>
                <c:pt idx="3643">
                  <c:v>18.055585651000001</c:v>
                </c:pt>
                <c:pt idx="3644">
                  <c:v>18.373702525999999</c:v>
                </c:pt>
                <c:pt idx="3645">
                  <c:v>18.625706097999998</c:v>
                </c:pt>
                <c:pt idx="3646">
                  <c:v>18.743749260000001</c:v>
                </c:pt>
                <c:pt idx="3647">
                  <c:v>19.058025540999999</c:v>
                </c:pt>
                <c:pt idx="3648">
                  <c:v>19.37454473</c:v>
                </c:pt>
                <c:pt idx="3649">
                  <c:v>19.737262527999999</c:v>
                </c:pt>
                <c:pt idx="3650">
                  <c:v>20.097181814999999</c:v>
                </c:pt>
                <c:pt idx="3651">
                  <c:v>20.624272357999999</c:v>
                </c:pt>
                <c:pt idx="3652">
                  <c:v>21.045555396000001</c:v>
                </c:pt>
                <c:pt idx="3653">
                  <c:v>21.318799953999999</c:v>
                </c:pt>
                <c:pt idx="3654">
                  <c:v>21.763596948</c:v>
                </c:pt>
                <c:pt idx="3655">
                  <c:v>22.349857496999999</c:v>
                </c:pt>
                <c:pt idx="3656">
                  <c:v>22.813558565000001</c:v>
                </c:pt>
                <c:pt idx="3657">
                  <c:v>23.130026843</c:v>
                </c:pt>
                <c:pt idx="3658">
                  <c:v>23.324377311999999</c:v>
                </c:pt>
                <c:pt idx="3659">
                  <c:v>22.846545231</c:v>
                </c:pt>
                <c:pt idx="3660">
                  <c:v>22.153052784</c:v>
                </c:pt>
                <c:pt idx="3661">
                  <c:v>21.700611053999999</c:v>
                </c:pt>
                <c:pt idx="3662">
                  <c:v>21.33158598</c:v>
                </c:pt>
                <c:pt idx="3663">
                  <c:v>20.766576191999999</c:v>
                </c:pt>
                <c:pt idx="3664">
                  <c:v>20.442048960000001</c:v>
                </c:pt>
                <c:pt idx="3665">
                  <c:v>20.074974365999999</c:v>
                </c:pt>
                <c:pt idx="3666">
                  <c:v>19.669755794</c:v>
                </c:pt>
                <c:pt idx="3667">
                  <c:v>19.175845756000001</c:v>
                </c:pt>
                <c:pt idx="3668">
                  <c:v>18.947756352999999</c:v>
                </c:pt>
                <c:pt idx="3669">
                  <c:v>18.70600524</c:v>
                </c:pt>
                <c:pt idx="3670">
                  <c:v>18.571086257000001</c:v>
                </c:pt>
                <c:pt idx="3671">
                  <c:v>18.571921075999999</c:v>
                </c:pt>
                <c:pt idx="3672">
                  <c:v>18.510191502000001</c:v>
                </c:pt>
                <c:pt idx="3673">
                  <c:v>18.281829793</c:v>
                </c:pt>
                <c:pt idx="3674">
                  <c:v>18.220936422000001</c:v>
                </c:pt>
                <c:pt idx="3675">
                  <c:v>18.382396436000001</c:v>
                </c:pt>
                <c:pt idx="3676">
                  <c:v>18.218373314000001</c:v>
                </c:pt>
                <c:pt idx="3677">
                  <c:v>18.264209478000001</c:v>
                </c:pt>
                <c:pt idx="3678">
                  <c:v>18.286730191</c:v>
                </c:pt>
                <c:pt idx="3679">
                  <c:v>18.366314817999999</c:v>
                </c:pt>
                <c:pt idx="3680">
                  <c:v>18.424613663999999</c:v>
                </c:pt>
                <c:pt idx="3681">
                  <c:v>18.540433115999999</c:v>
                </c:pt>
                <c:pt idx="3682">
                  <c:v>18.633687700999999</c:v>
                </c:pt>
                <c:pt idx="3683">
                  <c:v>18.900607159</c:v>
                </c:pt>
                <c:pt idx="3684">
                  <c:v>19.077574474999999</c:v>
                </c:pt>
                <c:pt idx="3685">
                  <c:v>19.094215826999999</c:v>
                </c:pt>
                <c:pt idx="3686">
                  <c:v>19.467850615</c:v>
                </c:pt>
                <c:pt idx="3687">
                  <c:v>19.536697806999999</c:v>
                </c:pt>
                <c:pt idx="3688">
                  <c:v>19.804376944000001</c:v>
                </c:pt>
                <c:pt idx="3689">
                  <c:v>20.362782170999999</c:v>
                </c:pt>
                <c:pt idx="3690">
                  <c:v>20.867177195</c:v>
                </c:pt>
                <c:pt idx="3691">
                  <c:v>20.867177195</c:v>
                </c:pt>
                <c:pt idx="3692">
                  <c:v>21.086755791000002</c:v>
                </c:pt>
                <c:pt idx="3693">
                  <c:v>21.530319732999999</c:v>
                </c:pt>
                <c:pt idx="3694">
                  <c:v>21.747479455000001</c:v>
                </c:pt>
                <c:pt idx="3695">
                  <c:v>21.15720438</c:v>
                </c:pt>
                <c:pt idx="3696">
                  <c:v>20.682031569999999</c:v>
                </c:pt>
                <c:pt idx="3697">
                  <c:v>20.474596643999998</c:v>
                </c:pt>
                <c:pt idx="3698">
                  <c:v>19.923798552000001</c:v>
                </c:pt>
                <c:pt idx="3699">
                  <c:v>19.722753686000001</c:v>
                </c:pt>
                <c:pt idx="3700">
                  <c:v>19.322788571</c:v>
                </c:pt>
                <c:pt idx="3701">
                  <c:v>19.199080120000001</c:v>
                </c:pt>
                <c:pt idx="3702">
                  <c:v>18.863420389000002</c:v>
                </c:pt>
                <c:pt idx="3703">
                  <c:v>18.663644125000001</c:v>
                </c:pt>
                <c:pt idx="3704">
                  <c:v>18.553483012000001</c:v>
                </c:pt>
                <c:pt idx="3705">
                  <c:v>18.432697742999999</c:v>
                </c:pt>
                <c:pt idx="3706">
                  <c:v>18.358983425000002</c:v>
                </c:pt>
                <c:pt idx="3707">
                  <c:v>18.398410934000001</c:v>
                </c:pt>
                <c:pt idx="3708">
                  <c:v>18.622002376000001</c:v>
                </c:pt>
                <c:pt idx="3709">
                  <c:v>18.658679401000001</c:v>
                </c:pt>
                <c:pt idx="3710">
                  <c:v>18.880845355000002</c:v>
                </c:pt>
                <c:pt idx="3711">
                  <c:v>19.331373812999999</c:v>
                </c:pt>
                <c:pt idx="3712">
                  <c:v>19.647363388999999</c:v>
                </c:pt>
                <c:pt idx="3713">
                  <c:v>19.875467490999998</c:v>
                </c:pt>
                <c:pt idx="3714">
                  <c:v>20.445124036999999</c:v>
                </c:pt>
                <c:pt idx="3715">
                  <c:v>20.917756691000001</c:v>
                </c:pt>
                <c:pt idx="3716">
                  <c:v>21.297256673</c:v>
                </c:pt>
                <c:pt idx="3717">
                  <c:v>21.866308784000001</c:v>
                </c:pt>
                <c:pt idx="3718">
                  <c:v>22.476145981999998</c:v>
                </c:pt>
                <c:pt idx="3719">
                  <c:v>23.293409279999999</c:v>
                </c:pt>
                <c:pt idx="3720">
                  <c:v>23.464136055000001</c:v>
                </c:pt>
                <c:pt idx="3721">
                  <c:v>22.615521026</c:v>
                </c:pt>
                <c:pt idx="3722">
                  <c:v>21.668367101000001</c:v>
                </c:pt>
                <c:pt idx="3723">
                  <c:v>21.060257607</c:v>
                </c:pt>
                <c:pt idx="3724">
                  <c:v>20.436682559000001</c:v>
                </c:pt>
                <c:pt idx="3725">
                  <c:v>20.137687762999999</c:v>
                </c:pt>
                <c:pt idx="3726">
                  <c:v>19.524192642999999</c:v>
                </c:pt>
                <c:pt idx="3727">
                  <c:v>19.398493340000002</c:v>
                </c:pt>
                <c:pt idx="3728">
                  <c:v>19.133296893000001</c:v>
                </c:pt>
                <c:pt idx="3729">
                  <c:v>18.846072424999999</c:v>
                </c:pt>
                <c:pt idx="3730">
                  <c:v>18.747921125000001</c:v>
                </c:pt>
                <c:pt idx="3731">
                  <c:v>18.741654363999999</c:v>
                </c:pt>
                <c:pt idx="3732">
                  <c:v>19.018321775</c:v>
                </c:pt>
                <c:pt idx="3733">
                  <c:v>18.989496906999999</c:v>
                </c:pt>
                <c:pt idx="3734">
                  <c:v>19.227572737999999</c:v>
                </c:pt>
                <c:pt idx="3735">
                  <c:v>19.695234417000002</c:v>
                </c:pt>
                <c:pt idx="3736">
                  <c:v>19.779135569000001</c:v>
                </c:pt>
                <c:pt idx="3737">
                  <c:v>19.285711062000001</c:v>
                </c:pt>
                <c:pt idx="3738">
                  <c:v>18.685530188000001</c:v>
                </c:pt>
                <c:pt idx="3739">
                  <c:v>18.386929532</c:v>
                </c:pt>
                <c:pt idx="3740">
                  <c:v>18.073859588000001</c:v>
                </c:pt>
                <c:pt idx="3741">
                  <c:v>18.065855347999999</c:v>
                </c:pt>
                <c:pt idx="3742">
                  <c:v>17.711996399</c:v>
                </c:pt>
                <c:pt idx="3743">
                  <c:v>17.633220239</c:v>
                </c:pt>
                <c:pt idx="3744">
                  <c:v>17.562544933000002</c:v>
                </c:pt>
                <c:pt idx="3745">
                  <c:v>18.036513927000001</c:v>
                </c:pt>
                <c:pt idx="3746">
                  <c:v>18.156624715</c:v>
                </c:pt>
                <c:pt idx="3747">
                  <c:v>18.156624715</c:v>
                </c:pt>
                <c:pt idx="3748">
                  <c:v>18.156624715</c:v>
                </c:pt>
                <c:pt idx="3749">
                  <c:v>18.69256004</c:v>
                </c:pt>
                <c:pt idx="3750">
                  <c:v>19.160549208999999</c:v>
                </c:pt>
                <c:pt idx="3751">
                  <c:v>19.723441392000002</c:v>
                </c:pt>
                <c:pt idx="3752">
                  <c:v>20.215233801</c:v>
                </c:pt>
                <c:pt idx="3753">
                  <c:v>21.000482425000001</c:v>
                </c:pt>
                <c:pt idx="3754">
                  <c:v>22.091014768000001</c:v>
                </c:pt>
                <c:pt idx="3755">
                  <c:v>22.923098247999999</c:v>
                </c:pt>
                <c:pt idx="3756">
                  <c:v>23.120074431999999</c:v>
                </c:pt>
                <c:pt idx="3757">
                  <c:v>22.304258074</c:v>
                </c:pt>
                <c:pt idx="3758">
                  <c:v>21.265160921</c:v>
                </c:pt>
                <c:pt idx="3759">
                  <c:v>20.398232971999999</c:v>
                </c:pt>
                <c:pt idx="3760">
                  <c:v>19.478730935000002</c:v>
                </c:pt>
                <c:pt idx="3761">
                  <c:v>18.726112038</c:v>
                </c:pt>
                <c:pt idx="3762">
                  <c:v>17.960425827000002</c:v>
                </c:pt>
                <c:pt idx="3763">
                  <c:v>17.284483902000002</c:v>
                </c:pt>
                <c:pt idx="3764">
                  <c:v>16.779358815999998</c:v>
                </c:pt>
                <c:pt idx="3765">
                  <c:v>16.280694873000002</c:v>
                </c:pt>
                <c:pt idx="3766">
                  <c:v>15.936515361</c:v>
                </c:pt>
                <c:pt idx="3767">
                  <c:v>15.619337566</c:v>
                </c:pt>
                <c:pt idx="3768">
                  <c:v>15.462479432</c:v>
                </c:pt>
                <c:pt idx="3769">
                  <c:v>15.334108011</c:v>
                </c:pt>
                <c:pt idx="3770">
                  <c:v>15.284978848</c:v>
                </c:pt>
                <c:pt idx="3771">
                  <c:v>15.369448921</c:v>
                </c:pt>
                <c:pt idx="3772">
                  <c:v>15.323050558</c:v>
                </c:pt>
                <c:pt idx="3773">
                  <c:v>16.427990550000001</c:v>
                </c:pt>
                <c:pt idx="3774">
                  <c:v>15.96237513</c:v>
                </c:pt>
                <c:pt idx="3775">
                  <c:v>17.166490499999998</c:v>
                </c:pt>
                <c:pt idx="3776">
                  <c:v>17.62243544</c:v>
                </c:pt>
                <c:pt idx="3777">
                  <c:v>18.368434789999998</c:v>
                </c:pt>
                <c:pt idx="3778">
                  <c:v>18.368434789999998</c:v>
                </c:pt>
                <c:pt idx="3779">
                  <c:v>19.412575570000001</c:v>
                </c:pt>
                <c:pt idx="3780">
                  <c:v>20.346722264</c:v>
                </c:pt>
                <c:pt idx="3781">
                  <c:v>21.400146023000001</c:v>
                </c:pt>
                <c:pt idx="3782">
                  <c:v>21.882217676</c:v>
                </c:pt>
                <c:pt idx="3783">
                  <c:v>21.234979407000001</c:v>
                </c:pt>
                <c:pt idx="3784">
                  <c:v>20.568329559999999</c:v>
                </c:pt>
                <c:pt idx="3785">
                  <c:v>20.311011828000002</c:v>
                </c:pt>
                <c:pt idx="3786">
                  <c:v>19.958437719999999</c:v>
                </c:pt>
                <c:pt idx="3787">
                  <c:v>19.426194436999999</c:v>
                </c:pt>
                <c:pt idx="3788">
                  <c:v>19.426194436999999</c:v>
                </c:pt>
                <c:pt idx="3789">
                  <c:v>19.42337813</c:v>
                </c:pt>
                <c:pt idx="3790">
                  <c:v>19.469264327000001</c:v>
                </c:pt>
                <c:pt idx="3791">
                  <c:v>19.63390124</c:v>
                </c:pt>
                <c:pt idx="3792">
                  <c:v>19.852824145</c:v>
                </c:pt>
                <c:pt idx="3793">
                  <c:v>20.178318768</c:v>
                </c:pt>
                <c:pt idx="3794">
                  <c:v>20.570987159000001</c:v>
                </c:pt>
                <c:pt idx="3795">
                  <c:v>21.056313022000001</c:v>
                </c:pt>
                <c:pt idx="3796">
                  <c:v>21.627458294</c:v>
                </c:pt>
                <c:pt idx="3797">
                  <c:v>22.267332991</c:v>
                </c:pt>
                <c:pt idx="3798">
                  <c:v>22.375524964</c:v>
                </c:pt>
                <c:pt idx="3799">
                  <c:v>21.346839899999999</c:v>
                </c:pt>
                <c:pt idx="3800">
                  <c:v>20.512024320999998</c:v>
                </c:pt>
                <c:pt idx="3801">
                  <c:v>19.662561090000001</c:v>
                </c:pt>
                <c:pt idx="3802">
                  <c:v>18.917771153</c:v>
                </c:pt>
                <c:pt idx="3803">
                  <c:v>18.375959787999999</c:v>
                </c:pt>
                <c:pt idx="3804">
                  <c:v>17.849248360000001</c:v>
                </c:pt>
                <c:pt idx="3805">
                  <c:v>17.497188781999998</c:v>
                </c:pt>
                <c:pt idx="3806">
                  <c:v>17.18006926</c:v>
                </c:pt>
                <c:pt idx="3807">
                  <c:v>17.035912184000001</c:v>
                </c:pt>
                <c:pt idx="3808">
                  <c:v>16.960705761</c:v>
                </c:pt>
                <c:pt idx="3809">
                  <c:v>17.079954458</c:v>
                </c:pt>
                <c:pt idx="3810">
                  <c:v>17.279896716</c:v>
                </c:pt>
                <c:pt idx="3811">
                  <c:v>17.604055104</c:v>
                </c:pt>
                <c:pt idx="3812">
                  <c:v>18.043904874999999</c:v>
                </c:pt>
                <c:pt idx="3813">
                  <c:v>18.554566009999998</c:v>
                </c:pt>
                <c:pt idx="3814">
                  <c:v>19.142533174</c:v>
                </c:pt>
                <c:pt idx="3815">
                  <c:v>19.779316523999999</c:v>
                </c:pt>
                <c:pt idx="3816">
                  <c:v>20.471112854000001</c:v>
                </c:pt>
                <c:pt idx="3817">
                  <c:v>21.233257086999998</c:v>
                </c:pt>
                <c:pt idx="3818">
                  <c:v>22.044030386999999</c:v>
                </c:pt>
                <c:pt idx="3819">
                  <c:v>22.894679164999999</c:v>
                </c:pt>
                <c:pt idx="3820">
                  <c:v>23.80043895</c:v>
                </c:pt>
                <c:pt idx="3821">
                  <c:v>24.743534331999999</c:v>
                </c:pt>
                <c:pt idx="3822">
                  <c:v>25.765686557999999</c:v>
                </c:pt>
                <c:pt idx="3823">
                  <c:v>26.835066873999999</c:v>
                </c:pt>
                <c:pt idx="3824">
                  <c:v>27.329628656000001</c:v>
                </c:pt>
                <c:pt idx="3825">
                  <c:v>26.636226711999999</c:v>
                </c:pt>
                <c:pt idx="3826">
                  <c:v>25.924647275000002</c:v>
                </c:pt>
                <c:pt idx="3827">
                  <c:v>25.285909543999999</c:v>
                </c:pt>
                <c:pt idx="3828">
                  <c:v>24.794280483000001</c:v>
                </c:pt>
                <c:pt idx="3829">
                  <c:v>23.543009422000001</c:v>
                </c:pt>
                <c:pt idx="3830">
                  <c:v>23.292821708999998</c:v>
                </c:pt>
                <c:pt idx="3831">
                  <c:v>23.038570219</c:v>
                </c:pt>
                <c:pt idx="3832">
                  <c:v>22.838794456999999</c:v>
                </c:pt>
                <c:pt idx="3833">
                  <c:v>22.838794456999999</c:v>
                </c:pt>
                <c:pt idx="3834">
                  <c:v>22.838794456999999</c:v>
                </c:pt>
                <c:pt idx="3835">
                  <c:v>22.752774521999999</c:v>
                </c:pt>
                <c:pt idx="3836">
                  <c:v>22.660771812</c:v>
                </c:pt>
                <c:pt idx="3837">
                  <c:v>22.663514632999998</c:v>
                </c:pt>
                <c:pt idx="3838">
                  <c:v>22.667907372999998</c:v>
                </c:pt>
                <c:pt idx="3839">
                  <c:v>22.758517807</c:v>
                </c:pt>
                <c:pt idx="3840">
                  <c:v>22.864879670000001</c:v>
                </c:pt>
                <c:pt idx="3841">
                  <c:v>23.046617758</c:v>
                </c:pt>
                <c:pt idx="3842">
                  <c:v>23.222787413999999</c:v>
                </c:pt>
                <c:pt idx="3843">
                  <c:v>23.433434608999999</c:v>
                </c:pt>
                <c:pt idx="3844">
                  <c:v>23.710005169999999</c:v>
                </c:pt>
                <c:pt idx="3845">
                  <c:v>23.999819554999998</c:v>
                </c:pt>
                <c:pt idx="3846">
                  <c:v>23.999746492</c:v>
                </c:pt>
                <c:pt idx="3847">
                  <c:v>23.310597726000001</c:v>
                </c:pt>
                <c:pt idx="3848">
                  <c:v>22.767925832</c:v>
                </c:pt>
                <c:pt idx="3849">
                  <c:v>22.211597090000001</c:v>
                </c:pt>
                <c:pt idx="3850">
                  <c:v>21.735484025000002</c:v>
                </c:pt>
                <c:pt idx="3851">
                  <c:v>21.436619692000001</c:v>
                </c:pt>
                <c:pt idx="3852">
                  <c:v>21.161982767000001</c:v>
                </c:pt>
                <c:pt idx="3853">
                  <c:v>21.030691096999998</c:v>
                </c:pt>
                <c:pt idx="3854">
                  <c:v>20.92562667</c:v>
                </c:pt>
                <c:pt idx="3855">
                  <c:v>20.949215992999999</c:v>
                </c:pt>
                <c:pt idx="3856">
                  <c:v>21.010483530999998</c:v>
                </c:pt>
                <c:pt idx="3857">
                  <c:v>21.43117943</c:v>
                </c:pt>
                <c:pt idx="3858">
                  <c:v>21.667937697999999</c:v>
                </c:pt>
                <c:pt idx="3859">
                  <c:v>21.986899178000002</c:v>
                </c:pt>
                <c:pt idx="3860">
                  <c:v>22.159745543</c:v>
                </c:pt>
                <c:pt idx="3861">
                  <c:v>22.840159845999999</c:v>
                </c:pt>
                <c:pt idx="3862">
                  <c:v>23.109978709</c:v>
                </c:pt>
                <c:pt idx="3863">
                  <c:v>23.653200306999999</c:v>
                </c:pt>
                <c:pt idx="3864">
                  <c:v>24.250237804000001</c:v>
                </c:pt>
                <c:pt idx="3865">
                  <c:v>24.901109442999999</c:v>
                </c:pt>
                <c:pt idx="3866">
                  <c:v>25.623406939999999</c:v>
                </c:pt>
                <c:pt idx="3867">
                  <c:v>26.427603307999998</c:v>
                </c:pt>
                <c:pt idx="3868">
                  <c:v>27.302386082999998</c:v>
                </c:pt>
                <c:pt idx="3869">
                  <c:v>27.610548389000002</c:v>
                </c:pt>
                <c:pt idx="3870">
                  <c:v>26.833417263000001</c:v>
                </c:pt>
                <c:pt idx="3871">
                  <c:v>26.191312229000001</c:v>
                </c:pt>
                <c:pt idx="3872">
                  <c:v>25.504180676000001</c:v>
                </c:pt>
                <c:pt idx="3873">
                  <c:v>24.967890320999999</c:v>
                </c:pt>
                <c:pt idx="3874">
                  <c:v>24.390888301</c:v>
                </c:pt>
                <c:pt idx="3875">
                  <c:v>23.862220028999999</c:v>
                </c:pt>
                <c:pt idx="3876">
                  <c:v>23.453146904</c:v>
                </c:pt>
                <c:pt idx="3877">
                  <c:v>23.014499048000001</c:v>
                </c:pt>
                <c:pt idx="3878">
                  <c:v>22.440393798999999</c:v>
                </c:pt>
                <c:pt idx="3879">
                  <c:v>22.292488981999998</c:v>
                </c:pt>
                <c:pt idx="3880">
                  <c:v>22.152943339</c:v>
                </c:pt>
                <c:pt idx="3881">
                  <c:v>22.071726608999999</c:v>
                </c:pt>
                <c:pt idx="3882">
                  <c:v>22.071726608999999</c:v>
                </c:pt>
                <c:pt idx="3883">
                  <c:v>22.109473558000001</c:v>
                </c:pt>
                <c:pt idx="3884">
                  <c:v>22.174422138000001</c:v>
                </c:pt>
                <c:pt idx="3885">
                  <c:v>22.343578626999999</c:v>
                </c:pt>
                <c:pt idx="3886">
                  <c:v>22.532056042000001</c:v>
                </c:pt>
                <c:pt idx="3887">
                  <c:v>22.788358638999998</c:v>
                </c:pt>
                <c:pt idx="3888">
                  <c:v>23.056803919</c:v>
                </c:pt>
                <c:pt idx="3889">
                  <c:v>23.396830735999998</c:v>
                </c:pt>
                <c:pt idx="3890">
                  <c:v>23.753680083999999</c:v>
                </c:pt>
                <c:pt idx="3891">
                  <c:v>24.159631065999999</c:v>
                </c:pt>
                <c:pt idx="3892">
                  <c:v>24.882697200999999</c:v>
                </c:pt>
                <c:pt idx="3893">
                  <c:v>25.133157527000002</c:v>
                </c:pt>
                <c:pt idx="3894">
                  <c:v>25.722801132000001</c:v>
                </c:pt>
                <c:pt idx="3895">
                  <c:v>26.459449264</c:v>
                </c:pt>
                <c:pt idx="3896">
                  <c:v>27.102809987000001</c:v>
                </c:pt>
                <c:pt idx="3897">
                  <c:v>27.584353369999999</c:v>
                </c:pt>
                <c:pt idx="3898">
                  <c:v>27.591870566000001</c:v>
                </c:pt>
                <c:pt idx="3899">
                  <c:v>27.935232574</c:v>
                </c:pt>
                <c:pt idx="3900">
                  <c:v>28.564804313</c:v>
                </c:pt>
                <c:pt idx="3901">
                  <c:v>28.737294656</c:v>
                </c:pt>
                <c:pt idx="3902">
                  <c:v>29.472514713999999</c:v>
                </c:pt>
                <c:pt idx="3903">
                  <c:v>29.587452991999999</c:v>
                </c:pt>
                <c:pt idx="3904">
                  <c:v>29.705492518</c:v>
                </c:pt>
                <c:pt idx="3905">
                  <c:v>29.926860401999999</c:v>
                </c:pt>
                <c:pt idx="3906">
                  <c:v>30.203698452000001</c:v>
                </c:pt>
                <c:pt idx="3907">
                  <c:v>30.840316493</c:v>
                </c:pt>
                <c:pt idx="3908">
                  <c:v>31.033997336999999</c:v>
                </c:pt>
                <c:pt idx="3909">
                  <c:v>31.559327020000001</c:v>
                </c:pt>
                <c:pt idx="3910">
                  <c:v>31.902648791000001</c:v>
                </c:pt>
                <c:pt idx="3911">
                  <c:v>31.950055972000001</c:v>
                </c:pt>
                <c:pt idx="3912">
                  <c:v>32.105795923000002</c:v>
                </c:pt>
                <c:pt idx="3913">
                  <c:v>32.562767575999999</c:v>
                </c:pt>
                <c:pt idx="3914">
                  <c:v>32.805116769000001</c:v>
                </c:pt>
                <c:pt idx="3915">
                  <c:v>33.124623569000001</c:v>
                </c:pt>
                <c:pt idx="3916">
                  <c:v>33.454818019999998</c:v>
                </c:pt>
                <c:pt idx="3917">
                  <c:v>33.418534723999997</c:v>
                </c:pt>
                <c:pt idx="3918">
                  <c:v>32.301881168000001</c:v>
                </c:pt>
                <c:pt idx="3919">
                  <c:v>31.895909024000002</c:v>
                </c:pt>
                <c:pt idx="3920">
                  <c:v>31.176015808999999</c:v>
                </c:pt>
                <c:pt idx="3921">
                  <c:v>30.595183706</c:v>
                </c:pt>
                <c:pt idx="3922">
                  <c:v>29.978297037000001</c:v>
                </c:pt>
                <c:pt idx="3923">
                  <c:v>29.447775445000001</c:v>
                </c:pt>
                <c:pt idx="3924">
                  <c:v>28.408558486</c:v>
                </c:pt>
                <c:pt idx="3925">
                  <c:v>27.594973021000001</c:v>
                </c:pt>
                <c:pt idx="3926">
                  <c:v>26.682444004000001</c:v>
                </c:pt>
                <c:pt idx="3927">
                  <c:v>25.738777101</c:v>
                </c:pt>
                <c:pt idx="3928">
                  <c:v>24.675369554</c:v>
                </c:pt>
                <c:pt idx="3929">
                  <c:v>24.161676780000001</c:v>
                </c:pt>
                <c:pt idx="3930">
                  <c:v>23.467362257000001</c:v>
                </c:pt>
                <c:pt idx="3931">
                  <c:v>22.597389557</c:v>
                </c:pt>
                <c:pt idx="3932">
                  <c:v>21.613333157</c:v>
                </c:pt>
                <c:pt idx="3933">
                  <c:v>20.793429210999999</c:v>
                </c:pt>
                <c:pt idx="3934">
                  <c:v>19.919312986000001</c:v>
                </c:pt>
                <c:pt idx="3935">
                  <c:v>19.189735604999999</c:v>
                </c:pt>
                <c:pt idx="3936">
                  <c:v>18.419260745999999</c:v>
                </c:pt>
                <c:pt idx="3937">
                  <c:v>17.790573029000001</c:v>
                </c:pt>
                <c:pt idx="3938">
                  <c:v>17.112125953</c:v>
                </c:pt>
                <c:pt idx="3939">
                  <c:v>16.480557237999999</c:v>
                </c:pt>
                <c:pt idx="3940">
                  <c:v>15.972648061999999</c:v>
                </c:pt>
                <c:pt idx="3941">
                  <c:v>15.417193606</c:v>
                </c:pt>
                <c:pt idx="3942">
                  <c:v>14.972348507</c:v>
                </c:pt>
                <c:pt idx="3943">
                  <c:v>14.479996889000001</c:v>
                </c:pt>
                <c:pt idx="3944">
                  <c:v>14.100962607</c:v>
                </c:pt>
                <c:pt idx="3945">
                  <c:v>13.700206443000001</c:v>
                </c:pt>
                <c:pt idx="3946">
                  <c:v>13.337417489</c:v>
                </c:pt>
                <c:pt idx="3947">
                  <c:v>13.091893729000001</c:v>
                </c:pt>
                <c:pt idx="3948">
                  <c:v>12.833615494</c:v>
                </c:pt>
                <c:pt idx="3949">
                  <c:v>12.709116031000001</c:v>
                </c:pt>
                <c:pt idx="3950">
                  <c:v>12.614027029000001</c:v>
                </c:pt>
                <c:pt idx="3951">
                  <c:v>12.660645239000001</c:v>
                </c:pt>
                <c:pt idx="3952">
                  <c:v>12.756565246999999</c:v>
                </c:pt>
                <c:pt idx="3953">
                  <c:v>12.957824817000001</c:v>
                </c:pt>
                <c:pt idx="3954">
                  <c:v>13.186493785</c:v>
                </c:pt>
                <c:pt idx="3955">
                  <c:v>13.475347946999999</c:v>
                </c:pt>
                <c:pt idx="3956">
                  <c:v>13.840244373000001</c:v>
                </c:pt>
                <c:pt idx="3957">
                  <c:v>14.241160864999999</c:v>
                </c:pt>
                <c:pt idx="3958">
                  <c:v>14.698084691</c:v>
                </c:pt>
                <c:pt idx="3959">
                  <c:v>15.173593718999999</c:v>
                </c:pt>
                <c:pt idx="3960">
                  <c:v>15.383156331</c:v>
                </c:pt>
                <c:pt idx="3961">
                  <c:v>16.208720437</c:v>
                </c:pt>
                <c:pt idx="3962">
                  <c:v>16.756212207000001</c:v>
                </c:pt>
                <c:pt idx="3963">
                  <c:v>17.343047371000001</c:v>
                </c:pt>
                <c:pt idx="3964">
                  <c:v>17.950177735</c:v>
                </c:pt>
                <c:pt idx="3965">
                  <c:v>18.312866865</c:v>
                </c:pt>
                <c:pt idx="3966">
                  <c:v>18.171205487000002</c:v>
                </c:pt>
                <c:pt idx="3967">
                  <c:v>18.103631733</c:v>
                </c:pt>
                <c:pt idx="3968">
                  <c:v>18.01025611</c:v>
                </c:pt>
                <c:pt idx="3969">
                  <c:v>17.990796764999999</c:v>
                </c:pt>
                <c:pt idx="3970">
                  <c:v>17.943293313000002</c:v>
                </c:pt>
                <c:pt idx="3971">
                  <c:v>17.921701375000001</c:v>
                </c:pt>
                <c:pt idx="3972">
                  <c:v>17.966806910999999</c:v>
                </c:pt>
                <c:pt idx="3973">
                  <c:v>17.985575179000001</c:v>
                </c:pt>
                <c:pt idx="3974">
                  <c:v>18.062579087</c:v>
                </c:pt>
                <c:pt idx="3975">
                  <c:v>18.120535459999999</c:v>
                </c:pt>
                <c:pt idx="3976">
                  <c:v>18.244550024999999</c:v>
                </c:pt>
                <c:pt idx="3977">
                  <c:v>18.380734125</c:v>
                </c:pt>
                <c:pt idx="3978">
                  <c:v>18.573017735000001</c:v>
                </c:pt>
                <c:pt idx="3979">
                  <c:v>18.855928906999999</c:v>
                </c:pt>
                <c:pt idx="3980">
                  <c:v>19.163214616000001</c:v>
                </c:pt>
                <c:pt idx="3981">
                  <c:v>19.540655539999999</c:v>
                </c:pt>
                <c:pt idx="3982">
                  <c:v>19.944262901999998</c:v>
                </c:pt>
                <c:pt idx="3983">
                  <c:v>20.407589220999999</c:v>
                </c:pt>
                <c:pt idx="3984">
                  <c:v>20.902281362</c:v>
                </c:pt>
                <c:pt idx="3985">
                  <c:v>21.445979849</c:v>
                </c:pt>
                <c:pt idx="3986">
                  <c:v>22.014599694000001</c:v>
                </c:pt>
                <c:pt idx="3987">
                  <c:v>22.616284575000002</c:v>
                </c:pt>
                <c:pt idx="3988">
                  <c:v>22.818119474</c:v>
                </c:pt>
                <c:pt idx="3989">
                  <c:v>22.386882185000001</c:v>
                </c:pt>
                <c:pt idx="3990">
                  <c:v>22.046210540000001</c:v>
                </c:pt>
                <c:pt idx="3991">
                  <c:v>21.659405725999999</c:v>
                </c:pt>
                <c:pt idx="3992">
                  <c:v>21.396991929999999</c:v>
                </c:pt>
                <c:pt idx="3993">
                  <c:v>21.109163348999999</c:v>
                </c:pt>
                <c:pt idx="3994">
                  <c:v>20.848539623000001</c:v>
                </c:pt>
                <c:pt idx="3995">
                  <c:v>20.685692933999999</c:v>
                </c:pt>
                <c:pt idx="3996">
                  <c:v>20.482702063000001</c:v>
                </c:pt>
                <c:pt idx="3997">
                  <c:v>20.358530911999999</c:v>
                </c:pt>
                <c:pt idx="3998">
                  <c:v>20.197728111</c:v>
                </c:pt>
                <c:pt idx="3999">
                  <c:v>20.107201231000001</c:v>
                </c:pt>
                <c:pt idx="4000">
                  <c:v>19.977008731000002</c:v>
                </c:pt>
                <c:pt idx="4001">
                  <c:v>19.912422385999999</c:v>
                </c:pt>
                <c:pt idx="4002">
                  <c:v>19.805423571999999</c:v>
                </c:pt>
                <c:pt idx="4003">
                  <c:v>19.718428063000001</c:v>
                </c:pt>
                <c:pt idx="4004">
                  <c:v>19.7182636</c:v>
                </c:pt>
                <c:pt idx="4005">
                  <c:v>19.705431293</c:v>
                </c:pt>
                <c:pt idx="4006">
                  <c:v>19.768912106999998</c:v>
                </c:pt>
                <c:pt idx="4007">
                  <c:v>19.82383913</c:v>
                </c:pt>
                <c:pt idx="4008">
                  <c:v>19.949992684000001</c:v>
                </c:pt>
                <c:pt idx="4009">
                  <c:v>20.071975539</c:v>
                </c:pt>
                <c:pt idx="4010">
                  <c:v>20.237057874000001</c:v>
                </c:pt>
                <c:pt idx="4011">
                  <c:v>20.481259157</c:v>
                </c:pt>
                <c:pt idx="4012">
                  <c:v>20.733132339000001</c:v>
                </c:pt>
                <c:pt idx="4013">
                  <c:v>21.044250226999999</c:v>
                </c:pt>
                <c:pt idx="4014">
                  <c:v>21.349845818999999</c:v>
                </c:pt>
                <c:pt idx="4015">
                  <c:v>21.69396446</c:v>
                </c:pt>
                <c:pt idx="4016">
                  <c:v>22.033402887000001</c:v>
                </c:pt>
                <c:pt idx="4017">
                  <c:v>22.40816122</c:v>
                </c:pt>
                <c:pt idx="4018">
                  <c:v>22.774566993000001</c:v>
                </c:pt>
                <c:pt idx="4019">
                  <c:v>23.160634894000001</c:v>
                </c:pt>
                <c:pt idx="4020">
                  <c:v>23.583989846000001</c:v>
                </c:pt>
                <c:pt idx="4021">
                  <c:v>24.009184854000001</c:v>
                </c:pt>
                <c:pt idx="4022">
                  <c:v>24.151706233999999</c:v>
                </c:pt>
                <c:pt idx="4023">
                  <c:v>23.677234899999998</c:v>
                </c:pt>
                <c:pt idx="4024">
                  <c:v>23.293617837999999</c:v>
                </c:pt>
                <c:pt idx="4025">
                  <c:v>22.854726508999999</c:v>
                </c:pt>
                <c:pt idx="4026">
                  <c:v>22.433498197999999</c:v>
                </c:pt>
                <c:pt idx="4027">
                  <c:v>22.110726148000001</c:v>
                </c:pt>
                <c:pt idx="4028">
                  <c:v>21.731487090000002</c:v>
                </c:pt>
                <c:pt idx="4029">
                  <c:v>21.434537331000001</c:v>
                </c:pt>
                <c:pt idx="4030">
                  <c:v>21.084471357000002</c:v>
                </c:pt>
                <c:pt idx="4031">
                  <c:v>20.815247396</c:v>
                </c:pt>
                <c:pt idx="4032">
                  <c:v>20.499905098999999</c:v>
                </c:pt>
                <c:pt idx="4033">
                  <c:v>20.269916859999999</c:v>
                </c:pt>
                <c:pt idx="4034">
                  <c:v>19.995907452000001</c:v>
                </c:pt>
                <c:pt idx="4035">
                  <c:v>19.750807486999999</c:v>
                </c:pt>
                <c:pt idx="4036">
                  <c:v>19.594946794999998</c:v>
                </c:pt>
                <c:pt idx="4037">
                  <c:v>19.411648785000001</c:v>
                </c:pt>
                <c:pt idx="4038">
                  <c:v>19.312017082000001</c:v>
                </c:pt>
                <c:pt idx="4039">
                  <c:v>19.184708477000001</c:v>
                </c:pt>
                <c:pt idx="4040">
                  <c:v>19.124838063999999</c:v>
                </c:pt>
                <c:pt idx="4041">
                  <c:v>19.034263826</c:v>
                </c:pt>
                <c:pt idx="4042">
                  <c:v>18.957841433999999</c:v>
                </c:pt>
                <c:pt idx="4043">
                  <c:v>18.957023800999998</c:v>
                </c:pt>
                <c:pt idx="4044">
                  <c:v>18.920501742999999</c:v>
                </c:pt>
                <c:pt idx="4045">
                  <c:v>18.947569974</c:v>
                </c:pt>
                <c:pt idx="4046">
                  <c:v>19.024965754</c:v>
                </c:pt>
                <c:pt idx="4047">
                  <c:v>19.070794438</c:v>
                </c:pt>
                <c:pt idx="4048">
                  <c:v>19.174998358</c:v>
                </c:pt>
                <c:pt idx="4049">
                  <c:v>19.256726905000001</c:v>
                </c:pt>
                <c:pt idx="4050">
                  <c:v>19.363496978000001</c:v>
                </c:pt>
                <c:pt idx="4051">
                  <c:v>19.363496978000001</c:v>
                </c:pt>
                <c:pt idx="4052">
                  <c:v>19.528701795</c:v>
                </c:pt>
                <c:pt idx="4053">
                  <c:v>19.682890711999999</c:v>
                </c:pt>
                <c:pt idx="4054">
                  <c:v>19.890292409000001</c:v>
                </c:pt>
                <c:pt idx="4055">
                  <c:v>20.086731491999998</c:v>
                </c:pt>
                <c:pt idx="4056">
                  <c:v>20.326834897000001</c:v>
                </c:pt>
                <c:pt idx="4057">
                  <c:v>20.569871484</c:v>
                </c:pt>
                <c:pt idx="4058">
                  <c:v>20.842110197</c:v>
                </c:pt>
                <c:pt idx="4059">
                  <c:v>21.613762718</c:v>
                </c:pt>
                <c:pt idx="4060">
                  <c:v>21.966594813</c:v>
                </c:pt>
                <c:pt idx="4061">
                  <c:v>22.186473623000001</c:v>
                </c:pt>
                <c:pt idx="4062">
                  <c:v>22.307913687999999</c:v>
                </c:pt>
                <c:pt idx="4063">
                  <c:v>22.037388061000001</c:v>
                </c:pt>
                <c:pt idx="4064">
                  <c:v>21.852465551000002</c:v>
                </c:pt>
                <c:pt idx="4065">
                  <c:v>21.852465551000002</c:v>
                </c:pt>
                <c:pt idx="4066">
                  <c:v>21.627934215</c:v>
                </c:pt>
                <c:pt idx="4067">
                  <c:v>21.309451003</c:v>
                </c:pt>
                <c:pt idx="4068">
                  <c:v>20.535534446</c:v>
                </c:pt>
                <c:pt idx="4069">
                  <c:v>21.162698778999999</c:v>
                </c:pt>
                <c:pt idx="4070">
                  <c:v>21.090471520000001</c:v>
                </c:pt>
                <c:pt idx="4071">
                  <c:v>20.987732622999999</c:v>
                </c:pt>
                <c:pt idx="4072">
                  <c:v>20.948954699000002</c:v>
                </c:pt>
                <c:pt idx="4073">
                  <c:v>20.880103986999998</c:v>
                </c:pt>
                <c:pt idx="4074">
                  <c:v>20.824394179999999</c:v>
                </c:pt>
                <c:pt idx="4075">
                  <c:v>20.841610197000001</c:v>
                </c:pt>
                <c:pt idx="4076">
                  <c:v>20.830593467</c:v>
                </c:pt>
                <c:pt idx="4077">
                  <c:v>20.883501273</c:v>
                </c:pt>
                <c:pt idx="4078">
                  <c:v>20.913244000999999</c:v>
                </c:pt>
                <c:pt idx="4079">
                  <c:v>21.002427963999999</c:v>
                </c:pt>
                <c:pt idx="4080">
                  <c:v>21.076557853000001</c:v>
                </c:pt>
                <c:pt idx="4081">
                  <c:v>21.219318177000002</c:v>
                </c:pt>
                <c:pt idx="4082">
                  <c:v>21.348445850000001</c:v>
                </c:pt>
                <c:pt idx="4083">
                  <c:v>21.621187846000002</c:v>
                </c:pt>
                <c:pt idx="4084">
                  <c:v>21.725486587999999</c:v>
                </c:pt>
                <c:pt idx="4085">
                  <c:v>21.934571322</c:v>
                </c:pt>
                <c:pt idx="4086">
                  <c:v>22.191775320000001</c:v>
                </c:pt>
                <c:pt idx="4087">
                  <c:v>22.549958594</c:v>
                </c:pt>
                <c:pt idx="4088">
                  <c:v>22.730539530000001</c:v>
                </c:pt>
                <c:pt idx="4089">
                  <c:v>23.018170633</c:v>
                </c:pt>
                <c:pt idx="4090">
                  <c:v>23.330271364000001</c:v>
                </c:pt>
                <c:pt idx="4091">
                  <c:v>23.705373474000002</c:v>
                </c:pt>
                <c:pt idx="4092">
                  <c:v>23.690128620999999</c:v>
                </c:pt>
                <c:pt idx="4093">
                  <c:v>23.204616697999999</c:v>
                </c:pt>
                <c:pt idx="4094">
                  <c:v>22.673456512000001</c:v>
                </c:pt>
                <c:pt idx="4095">
                  <c:v>22.349913837999999</c:v>
                </c:pt>
                <c:pt idx="4096">
                  <c:v>21.766330164999999</c:v>
                </c:pt>
                <c:pt idx="4097">
                  <c:v>21.380785788000001</c:v>
                </c:pt>
                <c:pt idx="4098">
                  <c:v>20.938910605</c:v>
                </c:pt>
                <c:pt idx="4099">
                  <c:v>20.534003396999999</c:v>
                </c:pt>
                <c:pt idx="4100">
                  <c:v>20.218032494999999</c:v>
                </c:pt>
                <c:pt idx="4101">
                  <c:v>19.849704810999999</c:v>
                </c:pt>
                <c:pt idx="4102">
                  <c:v>19.561732809999999</c:v>
                </c:pt>
                <c:pt idx="4103">
                  <c:v>19.223314105</c:v>
                </c:pt>
                <c:pt idx="4104">
                  <c:v>18.970468721</c:v>
                </c:pt>
                <c:pt idx="4105">
                  <c:v>18.679499048</c:v>
                </c:pt>
                <c:pt idx="4106">
                  <c:v>18.41802259</c:v>
                </c:pt>
                <c:pt idx="4107">
                  <c:v>18.258634187999998</c:v>
                </c:pt>
                <c:pt idx="4108">
                  <c:v>18.074194323</c:v>
                </c:pt>
                <c:pt idx="4109">
                  <c:v>17.990063659</c:v>
                </c:pt>
                <c:pt idx="4110">
                  <c:v>17.898576870999999</c:v>
                </c:pt>
                <c:pt idx="4111">
                  <c:v>17.986159809</c:v>
                </c:pt>
                <c:pt idx="4112">
                  <c:v>17.887116450000001</c:v>
                </c:pt>
                <c:pt idx="4113">
                  <c:v>17.969131751999999</c:v>
                </c:pt>
                <c:pt idx="4114">
                  <c:v>18.048365035</c:v>
                </c:pt>
                <c:pt idx="4115">
                  <c:v>18.17111813</c:v>
                </c:pt>
                <c:pt idx="4116">
                  <c:v>18.367450589000001</c:v>
                </c:pt>
                <c:pt idx="4117">
                  <c:v>18.565194407</c:v>
                </c:pt>
                <c:pt idx="4118">
                  <c:v>18.818525291</c:v>
                </c:pt>
                <c:pt idx="4119">
                  <c:v>19.076866553999999</c:v>
                </c:pt>
                <c:pt idx="4120">
                  <c:v>19.392989918000001</c:v>
                </c:pt>
                <c:pt idx="4121">
                  <c:v>19.724068247000002</c:v>
                </c:pt>
                <c:pt idx="4122">
                  <c:v>20.092099270999999</c:v>
                </c:pt>
                <c:pt idx="4123">
                  <c:v>20.967303180999998</c:v>
                </c:pt>
                <c:pt idx="4124">
                  <c:v>20.967303180999998</c:v>
                </c:pt>
                <c:pt idx="4125">
                  <c:v>21.456023513000002</c:v>
                </c:pt>
                <c:pt idx="4126">
                  <c:v>21.971618386999999</c:v>
                </c:pt>
                <c:pt idx="4127">
                  <c:v>22.521324496999998</c:v>
                </c:pt>
                <c:pt idx="4128">
                  <c:v>23.089847975000001</c:v>
                </c:pt>
                <c:pt idx="4129">
                  <c:v>23.704639619000002</c:v>
                </c:pt>
                <c:pt idx="4130">
                  <c:v>24.354945321999999</c:v>
                </c:pt>
                <c:pt idx="4131">
                  <c:v>25.043585650000001</c:v>
                </c:pt>
                <c:pt idx="4132">
                  <c:v>25.230189132</c:v>
                </c:pt>
                <c:pt idx="4133">
                  <c:v>24.642183365000001</c:v>
                </c:pt>
                <c:pt idx="4134">
                  <c:v>24.169845674000001</c:v>
                </c:pt>
                <c:pt idx="4135">
                  <c:v>23.652458612</c:v>
                </c:pt>
                <c:pt idx="4136">
                  <c:v>23.254676538999998</c:v>
                </c:pt>
                <c:pt idx="4137">
                  <c:v>22.826342257</c:v>
                </c:pt>
                <c:pt idx="4138">
                  <c:v>22.447256662000001</c:v>
                </c:pt>
                <c:pt idx="4139">
                  <c:v>22.193005817</c:v>
                </c:pt>
                <c:pt idx="4140">
                  <c:v>21.913460332</c:v>
                </c:pt>
                <c:pt idx="4141">
                  <c:v>21.736839859</c:v>
                </c:pt>
                <c:pt idx="4142">
                  <c:v>21.534882641999999</c:v>
                </c:pt>
                <c:pt idx="4143">
                  <c:v>21.416164864999999</c:v>
                </c:pt>
                <c:pt idx="4144">
                  <c:v>21.272057695000001</c:v>
                </c:pt>
                <c:pt idx="4145">
                  <c:v>21.211848760999999</c:v>
                </c:pt>
                <c:pt idx="4146">
                  <c:v>21.125912897999999</c:v>
                </c:pt>
                <c:pt idx="4147">
                  <c:v>21.076174343999998</c:v>
                </c:pt>
                <c:pt idx="4148">
                  <c:v>21.172501054000001</c:v>
                </c:pt>
                <c:pt idx="4149">
                  <c:v>21.195179245999999</c:v>
                </c:pt>
                <c:pt idx="4150">
                  <c:v>21.229486254000001</c:v>
                </c:pt>
                <c:pt idx="4151">
                  <c:v>21.322732451</c:v>
                </c:pt>
                <c:pt idx="4152">
                  <c:v>21.481060808999999</c:v>
                </c:pt>
                <c:pt idx="4153">
                  <c:v>21.631109205000001</c:v>
                </c:pt>
                <c:pt idx="4154">
                  <c:v>21.805159948</c:v>
                </c:pt>
                <c:pt idx="4155">
                  <c:v>22.040060096000001</c:v>
                </c:pt>
                <c:pt idx="4156">
                  <c:v>22.260204736999999</c:v>
                </c:pt>
                <c:pt idx="4157">
                  <c:v>22.527649528000001</c:v>
                </c:pt>
                <c:pt idx="4158">
                  <c:v>22.791599674</c:v>
                </c:pt>
                <c:pt idx="4159">
                  <c:v>23.105860189000001</c:v>
                </c:pt>
                <c:pt idx="4160">
                  <c:v>23.422500020000001</c:v>
                </c:pt>
                <c:pt idx="4161">
                  <c:v>23.457470721</c:v>
                </c:pt>
                <c:pt idx="4162">
                  <c:v>23.065555706000001</c:v>
                </c:pt>
                <c:pt idx="4163">
                  <c:v>22.661913165000001</c:v>
                </c:pt>
                <c:pt idx="4164">
                  <c:v>22.317383735</c:v>
                </c:pt>
                <c:pt idx="4165">
                  <c:v>21.771469732</c:v>
                </c:pt>
                <c:pt idx="4166">
                  <c:v>21.583789794000001</c:v>
                </c:pt>
                <c:pt idx="4167">
                  <c:v>21.583789794000001</c:v>
                </c:pt>
                <c:pt idx="4168">
                  <c:v>21.387758850000001</c:v>
                </c:pt>
                <c:pt idx="4169">
                  <c:v>21.213153286000001</c:v>
                </c:pt>
                <c:pt idx="4170">
                  <c:v>21.063339066000001</c:v>
                </c:pt>
                <c:pt idx="4171">
                  <c:v>20.997916156999999</c:v>
                </c:pt>
                <c:pt idx="4172">
                  <c:v>20.963188119000002</c:v>
                </c:pt>
                <c:pt idx="4173">
                  <c:v>20.993377597999999</c:v>
                </c:pt>
                <c:pt idx="4174">
                  <c:v>20.97322964</c:v>
                </c:pt>
                <c:pt idx="4175">
                  <c:v>21.069164825000001</c:v>
                </c:pt>
                <c:pt idx="4176">
                  <c:v>21.164126039999999</c:v>
                </c:pt>
                <c:pt idx="4177">
                  <c:v>21.332674730000001</c:v>
                </c:pt>
                <c:pt idx="4178">
                  <c:v>21.496629039999998</c:v>
                </c:pt>
                <c:pt idx="4179">
                  <c:v>21.697794514000002</c:v>
                </c:pt>
                <c:pt idx="4180">
                  <c:v>21.959368644000001</c:v>
                </c:pt>
                <c:pt idx="4181">
                  <c:v>22.211675372999999</c:v>
                </c:pt>
                <c:pt idx="4182">
                  <c:v>22.512399202000001</c:v>
                </c:pt>
                <c:pt idx="4183">
                  <c:v>22.805812829000001</c:v>
                </c:pt>
                <c:pt idx="4184">
                  <c:v>23.152663939</c:v>
                </c:pt>
                <c:pt idx="4185">
                  <c:v>23.499527551</c:v>
                </c:pt>
                <c:pt idx="4186">
                  <c:v>23.861098209000001</c:v>
                </c:pt>
                <c:pt idx="4187">
                  <c:v>24.266061422</c:v>
                </c:pt>
                <c:pt idx="4188">
                  <c:v>24.665275812000001</c:v>
                </c:pt>
                <c:pt idx="4189">
                  <c:v>24.791040977000002</c:v>
                </c:pt>
                <c:pt idx="4190">
                  <c:v>24.297302541000001</c:v>
                </c:pt>
                <c:pt idx="4191">
                  <c:v>23.903238102</c:v>
                </c:pt>
                <c:pt idx="4192">
                  <c:v>23.464596777000001</c:v>
                </c:pt>
                <c:pt idx="4193">
                  <c:v>23.129585692999999</c:v>
                </c:pt>
                <c:pt idx="4194">
                  <c:v>22.752839455</c:v>
                </c:pt>
                <c:pt idx="4195">
                  <c:v>22.41711278</c:v>
                </c:pt>
                <c:pt idx="4196">
                  <c:v>22.179556673</c:v>
                </c:pt>
                <c:pt idx="4197">
                  <c:v>21.899522924999999</c:v>
                </c:pt>
                <c:pt idx="4198">
                  <c:v>21.696511556000001</c:v>
                </c:pt>
                <c:pt idx="4199">
                  <c:v>21.446366949000002</c:v>
                </c:pt>
                <c:pt idx="4200">
                  <c:v>21.267203309999999</c:v>
                </c:pt>
                <c:pt idx="4201">
                  <c:v>21.01459505</c:v>
                </c:pt>
                <c:pt idx="4202">
                  <c:v>20.384753029999999</c:v>
                </c:pt>
                <c:pt idx="4203">
                  <c:v>19.876539789999999</c:v>
                </c:pt>
                <c:pt idx="4204">
                  <c:v>19.325374409999998</c:v>
                </c:pt>
                <c:pt idx="4205">
                  <c:v>18.888103279999999</c:v>
                </c:pt>
                <c:pt idx="4206">
                  <c:v>18.399922270000001</c:v>
                </c:pt>
                <c:pt idx="4207">
                  <c:v>18.010459690000001</c:v>
                </c:pt>
                <c:pt idx="4208">
                  <c:v>17.573279200000002</c:v>
                </c:pt>
                <c:pt idx="4209">
                  <c:v>17.229107259999999</c:v>
                </c:pt>
                <c:pt idx="4210">
                  <c:v>16.842895989999999</c:v>
                </c:pt>
                <c:pt idx="4211">
                  <c:v>16.44946449</c:v>
                </c:pt>
                <c:pt idx="4212">
                  <c:v>16.159721019999999</c:v>
                </c:pt>
                <c:pt idx="4213">
                  <c:v>15.814157789999999</c:v>
                </c:pt>
                <c:pt idx="4214">
                  <c:v>15.547664141</c:v>
                </c:pt>
                <c:pt idx="4215">
                  <c:v>15.23404442</c:v>
                </c:pt>
                <c:pt idx="4216">
                  <c:v>15.009351097</c:v>
                </c:pt>
                <c:pt idx="4217">
                  <c:v>14.719857544</c:v>
                </c:pt>
                <c:pt idx="4218">
                  <c:v>14.463500108</c:v>
                </c:pt>
                <c:pt idx="4219">
                  <c:v>14.306942490000001</c:v>
                </c:pt>
                <c:pt idx="4220">
                  <c:v>14.123455534</c:v>
                </c:pt>
                <c:pt idx="4221">
                  <c:v>14.032052197000001</c:v>
                </c:pt>
                <c:pt idx="4222">
                  <c:v>13.930171920999999</c:v>
                </c:pt>
                <c:pt idx="4223">
                  <c:v>13.913723903999999</c:v>
                </c:pt>
                <c:pt idx="4224">
                  <c:v>13.885568215999999</c:v>
                </c:pt>
                <c:pt idx="4225">
                  <c:v>13.932377045999999</c:v>
                </c:pt>
                <c:pt idx="4226">
                  <c:v>13.967354623</c:v>
                </c:pt>
                <c:pt idx="4227">
                  <c:v>14.039655031000001</c:v>
                </c:pt>
                <c:pt idx="4228">
                  <c:v>14.178055690000001</c:v>
                </c:pt>
                <c:pt idx="4229">
                  <c:v>14.303477013</c:v>
                </c:pt>
                <c:pt idx="4230">
                  <c:v>14.495795268</c:v>
                </c:pt>
                <c:pt idx="4231">
                  <c:v>14.699205216999999</c:v>
                </c:pt>
                <c:pt idx="4232">
                  <c:v>14.966192633</c:v>
                </c:pt>
                <c:pt idx="4233">
                  <c:v>15.238365413</c:v>
                </c:pt>
                <c:pt idx="4234">
                  <c:v>15.537238086</c:v>
                </c:pt>
                <c:pt idx="4235">
                  <c:v>15.537238086</c:v>
                </c:pt>
                <c:pt idx="4236">
                  <c:v>16.257241984</c:v>
                </c:pt>
                <c:pt idx="4237">
                  <c:v>16.656475901</c:v>
                </c:pt>
                <c:pt idx="4238">
                  <c:v>17.061535600999999</c:v>
                </c:pt>
                <c:pt idx="4239">
                  <c:v>17.499977220000002</c:v>
                </c:pt>
                <c:pt idx="4240">
                  <c:v>17.940694273999998</c:v>
                </c:pt>
                <c:pt idx="4241">
                  <c:v>18.411152122000001</c:v>
                </c:pt>
                <c:pt idx="4242">
                  <c:v>18.877156656</c:v>
                </c:pt>
                <c:pt idx="4243">
                  <c:v>19.359124717</c:v>
                </c:pt>
                <c:pt idx="4244">
                  <c:v>19.868523921000001</c:v>
                </c:pt>
                <c:pt idx="4245">
                  <c:v>20.205745208</c:v>
                </c:pt>
                <c:pt idx="4246">
                  <c:v>20.369652250000001</c:v>
                </c:pt>
                <c:pt idx="4247">
                  <c:v>20.510585748</c:v>
                </c:pt>
                <c:pt idx="4248">
                  <c:v>20.709404508999999</c:v>
                </c:pt>
                <c:pt idx="4249">
                  <c:v>21.151633255</c:v>
                </c:pt>
                <c:pt idx="4250">
                  <c:v>21.499639814999998</c:v>
                </c:pt>
                <c:pt idx="4251">
                  <c:v>21.499639814999998</c:v>
                </c:pt>
                <c:pt idx="4252">
                  <c:v>21.836868734999999</c:v>
                </c:pt>
                <c:pt idx="4253">
                  <c:v>22.183224324000001</c:v>
                </c:pt>
                <c:pt idx="4254">
                  <c:v>22.071060744</c:v>
                </c:pt>
                <c:pt idx="4255">
                  <c:v>22.031381040999999</c:v>
                </c:pt>
                <c:pt idx="4256">
                  <c:v>21.958573100999999</c:v>
                </c:pt>
                <c:pt idx="4257">
                  <c:v>21.948611658000001</c:v>
                </c:pt>
                <c:pt idx="4258">
                  <c:v>21.885104063</c:v>
                </c:pt>
                <c:pt idx="4259">
                  <c:v>21.695554052999999</c:v>
                </c:pt>
                <c:pt idx="4260">
                  <c:v>21.593517403</c:v>
                </c:pt>
                <c:pt idx="4261">
                  <c:v>21.463727466999998</c:v>
                </c:pt>
                <c:pt idx="4262">
                  <c:v>21.410613858000001</c:v>
                </c:pt>
                <c:pt idx="4263">
                  <c:v>21.334447609000001</c:v>
                </c:pt>
                <c:pt idx="4264">
                  <c:v>21.330097321</c:v>
                </c:pt>
                <c:pt idx="4265">
                  <c:v>21.302408694</c:v>
                </c:pt>
                <c:pt idx="4266">
                  <c:v>21.222258401000001</c:v>
                </c:pt>
                <c:pt idx="4267">
                  <c:v>21.053444453000001</c:v>
                </c:pt>
                <c:pt idx="4268">
                  <c:v>20.838985475000001</c:v>
                </c:pt>
                <c:pt idx="4269">
                  <c:v>20.695118229999999</c:v>
                </c:pt>
                <c:pt idx="4270">
                  <c:v>20.504639152999999</c:v>
                </c:pt>
                <c:pt idx="4271">
                  <c:v>20.382698560000001</c:v>
                </c:pt>
                <c:pt idx="4272">
                  <c:v>20.218896917999999</c:v>
                </c:pt>
                <c:pt idx="4273">
                  <c:v>20.124595802000002</c:v>
                </c:pt>
                <c:pt idx="4274">
                  <c:v>19.986860661000001</c:v>
                </c:pt>
                <c:pt idx="4275">
                  <c:v>19.827324775000001</c:v>
                </c:pt>
                <c:pt idx="4276">
                  <c:v>19.817928350999999</c:v>
                </c:pt>
                <c:pt idx="4277">
                  <c:v>19.744788250999999</c:v>
                </c:pt>
                <c:pt idx="4278">
                  <c:v>19.742518236999999</c:v>
                </c:pt>
                <c:pt idx="4279">
                  <c:v>19.676061819000001</c:v>
                </c:pt>
                <c:pt idx="4280">
                  <c:v>19.762155208999999</c:v>
                </c:pt>
                <c:pt idx="4281">
                  <c:v>19.717654301</c:v>
                </c:pt>
                <c:pt idx="4282">
                  <c:v>19.818254968000002</c:v>
                </c:pt>
                <c:pt idx="4283">
                  <c:v>19.930134102</c:v>
                </c:pt>
                <c:pt idx="4284">
                  <c:v>20.060342082999998</c:v>
                </c:pt>
                <c:pt idx="4285">
                  <c:v>20.234846280999999</c:v>
                </c:pt>
                <c:pt idx="4286">
                  <c:v>20.386835996999999</c:v>
                </c:pt>
                <c:pt idx="4287">
                  <c:v>20.589758063000001</c:v>
                </c:pt>
                <c:pt idx="4288">
                  <c:v>20.833792025000001</c:v>
                </c:pt>
                <c:pt idx="4289">
                  <c:v>21.082082590999999</c:v>
                </c:pt>
                <c:pt idx="4290">
                  <c:v>21.319242384999999</c:v>
                </c:pt>
                <c:pt idx="4291">
                  <c:v>21.536909114</c:v>
                </c:pt>
                <c:pt idx="4292">
                  <c:v>21.859574286000001</c:v>
                </c:pt>
                <c:pt idx="4293">
                  <c:v>22.177400926000001</c:v>
                </c:pt>
                <c:pt idx="4294">
                  <c:v>22.534575783000001</c:v>
                </c:pt>
                <c:pt idx="4295">
                  <c:v>22.623013055000001</c:v>
                </c:pt>
                <c:pt idx="4296">
                  <c:v>22.798220775000001</c:v>
                </c:pt>
                <c:pt idx="4297">
                  <c:v>22.952238009999999</c:v>
                </c:pt>
                <c:pt idx="4298">
                  <c:v>23.115475706000002</c:v>
                </c:pt>
                <c:pt idx="4299">
                  <c:v>23.390836522000001</c:v>
                </c:pt>
                <c:pt idx="4300">
                  <c:v>23.581743485000001</c:v>
                </c:pt>
                <c:pt idx="4301">
                  <c:v>23.815323734</c:v>
                </c:pt>
                <c:pt idx="4302">
                  <c:v>24.030294017999999</c:v>
                </c:pt>
                <c:pt idx="4303">
                  <c:v>24.284138519999999</c:v>
                </c:pt>
                <c:pt idx="4304">
                  <c:v>24.526961992</c:v>
                </c:pt>
                <c:pt idx="4305">
                  <c:v>24.821087943999999</c:v>
                </c:pt>
                <c:pt idx="4306">
                  <c:v>25.053331363000002</c:v>
                </c:pt>
                <c:pt idx="4307">
                  <c:v>25.450893404999999</c:v>
                </c:pt>
                <c:pt idx="4308">
                  <c:v>25.61199414</c:v>
                </c:pt>
                <c:pt idx="4309">
                  <c:v>25.368237168</c:v>
                </c:pt>
                <c:pt idx="4310">
                  <c:v>25.331971497000001</c:v>
                </c:pt>
                <c:pt idx="4311">
                  <c:v>25.190176515000001</c:v>
                </c:pt>
                <c:pt idx="4312">
                  <c:v>25.04638997</c:v>
                </c:pt>
                <c:pt idx="4313">
                  <c:v>24.941958595999999</c:v>
                </c:pt>
                <c:pt idx="4314">
                  <c:v>24.849193434</c:v>
                </c:pt>
                <c:pt idx="4315">
                  <c:v>24.900013826999999</c:v>
                </c:pt>
                <c:pt idx="4316">
                  <c:v>24.768953412999998</c:v>
                </c:pt>
                <c:pt idx="4317">
                  <c:v>24.845864778999999</c:v>
                </c:pt>
                <c:pt idx="4318">
                  <c:v>24.822396757</c:v>
                </c:pt>
                <c:pt idx="4319">
                  <c:v>24.86375997</c:v>
                </c:pt>
                <c:pt idx="4320">
                  <c:v>24.887901695</c:v>
                </c:pt>
                <c:pt idx="4321">
                  <c:v>24.978266067</c:v>
                </c:pt>
                <c:pt idx="4322">
                  <c:v>25.046769736000002</c:v>
                </c:pt>
                <c:pt idx="4323">
                  <c:v>25.139640224000001</c:v>
                </c:pt>
                <c:pt idx="4324">
                  <c:v>25.290722606999999</c:v>
                </c:pt>
                <c:pt idx="4325">
                  <c:v>25.420285375999999</c:v>
                </c:pt>
                <c:pt idx="4326">
                  <c:v>25.597284281</c:v>
                </c:pt>
                <c:pt idx="4327">
                  <c:v>25.748509141</c:v>
                </c:pt>
                <c:pt idx="4328">
                  <c:v>25.942609393000001</c:v>
                </c:pt>
                <c:pt idx="4329">
                  <c:v>26.112341815000001</c:v>
                </c:pt>
                <c:pt idx="4330">
                  <c:v>26.110220910999999</c:v>
                </c:pt>
                <c:pt idx="4331">
                  <c:v>25.842247022999999</c:v>
                </c:pt>
                <c:pt idx="4332">
                  <c:v>25.609257957000001</c:v>
                </c:pt>
                <c:pt idx="4333">
                  <c:v>25.537378790000002</c:v>
                </c:pt>
                <c:pt idx="4334">
                  <c:v>25.343134076999998</c:v>
                </c:pt>
                <c:pt idx="4335">
                  <c:v>25.22400674</c:v>
                </c:pt>
                <c:pt idx="4336">
                  <c:v>25.074408382000001</c:v>
                </c:pt>
                <c:pt idx="4337">
                  <c:v>24.996307113</c:v>
                </c:pt>
                <c:pt idx="4338">
                  <c:v>24.875230235</c:v>
                </c:pt>
                <c:pt idx="4339">
                  <c:v>24.769064268000001</c:v>
                </c:pt>
                <c:pt idx="4340">
                  <c:v>24.724510278</c:v>
                </c:pt>
                <c:pt idx="4341">
                  <c:v>24.640627510000002</c:v>
                </c:pt>
                <c:pt idx="4342">
                  <c:v>24.611920514000001</c:v>
                </c:pt>
                <c:pt idx="4343">
                  <c:v>24.542405144</c:v>
                </c:pt>
                <c:pt idx="4344">
                  <c:v>24.526486729999998</c:v>
                </c:pt>
                <c:pt idx="4345">
                  <c:v>24.380890913000002</c:v>
                </c:pt>
                <c:pt idx="4346">
                  <c:v>24.380890913000002</c:v>
                </c:pt>
                <c:pt idx="4347">
                  <c:v>24.368786733</c:v>
                </c:pt>
                <c:pt idx="4348">
                  <c:v>24.462736839000002</c:v>
                </c:pt>
                <c:pt idx="4349">
                  <c:v>24.521797121999999</c:v>
                </c:pt>
                <c:pt idx="4350">
                  <c:v>24.555125173</c:v>
                </c:pt>
                <c:pt idx="4351">
                  <c:v>24.643408358999999</c:v>
                </c:pt>
                <c:pt idx="4352">
                  <c:v>24.705908705999999</c:v>
                </c:pt>
                <c:pt idx="4353">
                  <c:v>24.821684721</c:v>
                </c:pt>
                <c:pt idx="4354">
                  <c:v>24.905680934999999</c:v>
                </c:pt>
                <c:pt idx="4355">
                  <c:v>25.002508208999998</c:v>
                </c:pt>
                <c:pt idx="4356">
                  <c:v>25.051117838</c:v>
                </c:pt>
                <c:pt idx="4357">
                  <c:v>25.254619576</c:v>
                </c:pt>
                <c:pt idx="4358">
                  <c:v>25.291554650999998</c:v>
                </c:pt>
                <c:pt idx="4359">
                  <c:v>25.129806831</c:v>
                </c:pt>
                <c:pt idx="4360">
                  <c:v>24.932248610999999</c:v>
                </c:pt>
                <c:pt idx="4361">
                  <c:v>24.787854380999999</c:v>
                </c:pt>
                <c:pt idx="4362">
                  <c:v>24.655199581000002</c:v>
                </c:pt>
                <c:pt idx="4363">
                  <c:v>24.599445279000001</c:v>
                </c:pt>
                <c:pt idx="4364">
                  <c:v>24.503950272000001</c:v>
                </c:pt>
                <c:pt idx="4365">
                  <c:v>24.471633874999998</c:v>
                </c:pt>
                <c:pt idx="4366">
                  <c:v>24.398969901000001</c:v>
                </c:pt>
                <c:pt idx="4367">
                  <c:v>24.379312265999999</c:v>
                </c:pt>
                <c:pt idx="4368">
                  <c:v>24.316530956000001</c:v>
                </c:pt>
                <c:pt idx="4369">
                  <c:v>24.305019822999999</c:v>
                </c:pt>
                <c:pt idx="4370">
                  <c:v>24.244961197999999</c:v>
                </c:pt>
                <c:pt idx="4371">
                  <c:v>24.292715648000001</c:v>
                </c:pt>
                <c:pt idx="4372">
                  <c:v>24.195732838000001</c:v>
                </c:pt>
                <c:pt idx="4373">
                  <c:v>24.163210115999998</c:v>
                </c:pt>
                <c:pt idx="4374">
                  <c:v>24.188420435000001</c:v>
                </c:pt>
                <c:pt idx="4375">
                  <c:v>24.283289046</c:v>
                </c:pt>
                <c:pt idx="4376">
                  <c:v>24.332091868999999</c:v>
                </c:pt>
                <c:pt idx="4377">
                  <c:v>24.353604706999999</c:v>
                </c:pt>
                <c:pt idx="4378">
                  <c:v>24.389139526000001</c:v>
                </c:pt>
                <c:pt idx="4379">
                  <c:v>24.389107335999999</c:v>
                </c:pt>
                <c:pt idx="4380">
                  <c:v>24.465812492000001</c:v>
                </c:pt>
                <c:pt idx="4381">
                  <c:v>24.697712710000001</c:v>
                </c:pt>
                <c:pt idx="4382">
                  <c:v>24.800960664000002</c:v>
                </c:pt>
                <c:pt idx="4383">
                  <c:v>24.947821549</c:v>
                </c:pt>
                <c:pt idx="4384">
                  <c:v>25.065978166000001</c:v>
                </c:pt>
                <c:pt idx="4385">
                  <c:v>25.231848460999998</c:v>
                </c:pt>
                <c:pt idx="4386">
                  <c:v>25.361403666000001</c:v>
                </c:pt>
                <c:pt idx="4387">
                  <c:v>25.504724324000001</c:v>
                </c:pt>
                <c:pt idx="4388">
                  <c:v>25.695055034999999</c:v>
                </c:pt>
                <c:pt idx="4389">
                  <c:v>25.757560112</c:v>
                </c:pt>
                <c:pt idx="4390">
                  <c:v>25.966400720999999</c:v>
                </c:pt>
                <c:pt idx="4391">
                  <c:v>26.156931148000002</c:v>
                </c:pt>
                <c:pt idx="4392">
                  <c:v>26.388847397999999</c:v>
                </c:pt>
                <c:pt idx="4393">
                  <c:v>26.460004156</c:v>
                </c:pt>
                <c:pt idx="4394">
                  <c:v>26.258599491999998</c:v>
                </c:pt>
                <c:pt idx="4395">
                  <c:v>26.130948576000002</c:v>
                </c:pt>
                <c:pt idx="4396">
                  <c:v>26.130948576000002</c:v>
                </c:pt>
                <c:pt idx="4397">
                  <c:v>26.054350473</c:v>
                </c:pt>
                <c:pt idx="4398">
                  <c:v>25.932649176999998</c:v>
                </c:pt>
                <c:pt idx="4399">
                  <c:v>25.755312156999999</c:v>
                </c:pt>
                <c:pt idx="4400">
                  <c:v>25.473423067999999</c:v>
                </c:pt>
                <c:pt idx="4401">
                  <c:v>25.37517115</c:v>
                </c:pt>
                <c:pt idx="4402">
                  <c:v>25.228530799000001</c:v>
                </c:pt>
                <c:pt idx="4403">
                  <c:v>25.098347915000002</c:v>
                </c:pt>
                <c:pt idx="4404">
                  <c:v>25.035950529000001</c:v>
                </c:pt>
                <c:pt idx="4405">
                  <c:v>24.935554152000002</c:v>
                </c:pt>
                <c:pt idx="4406">
                  <c:v>24.898261074000001</c:v>
                </c:pt>
                <c:pt idx="4407">
                  <c:v>24.826562058</c:v>
                </c:pt>
                <c:pt idx="4408">
                  <c:v>24.815156339000001</c:v>
                </c:pt>
                <c:pt idx="4409">
                  <c:v>24.769751014000001</c:v>
                </c:pt>
                <c:pt idx="4410">
                  <c:v>24.734262178000002</c:v>
                </c:pt>
                <c:pt idx="4411">
                  <c:v>24.764268228999999</c:v>
                </c:pt>
                <c:pt idx="4412">
                  <c:v>24.647024496</c:v>
                </c:pt>
                <c:pt idx="4413">
                  <c:v>24.800226220999999</c:v>
                </c:pt>
                <c:pt idx="4414">
                  <c:v>24.807433720999999</c:v>
                </c:pt>
                <c:pt idx="4415">
                  <c:v>24.861151264</c:v>
                </c:pt>
                <c:pt idx="4416">
                  <c:v>24.770299416</c:v>
                </c:pt>
                <c:pt idx="4417">
                  <c:v>24.953449410000001</c:v>
                </c:pt>
                <c:pt idx="4418">
                  <c:v>24.993804002000001</c:v>
                </c:pt>
                <c:pt idx="4419">
                  <c:v>25.052545039000002</c:v>
                </c:pt>
                <c:pt idx="4420">
                  <c:v>25.171059322000001</c:v>
                </c:pt>
                <c:pt idx="4421">
                  <c:v>25.264505344</c:v>
                </c:pt>
                <c:pt idx="4422">
                  <c:v>25.292762842999998</c:v>
                </c:pt>
                <c:pt idx="4423">
                  <c:v>25.520002884</c:v>
                </c:pt>
                <c:pt idx="4424">
                  <c:v>25.675211943000001</c:v>
                </c:pt>
                <c:pt idx="4425">
                  <c:v>25.687794916000001</c:v>
                </c:pt>
                <c:pt idx="4426">
                  <c:v>25.816101317000001</c:v>
                </c:pt>
                <c:pt idx="4427">
                  <c:v>25.854889825000001</c:v>
                </c:pt>
                <c:pt idx="4428">
                  <c:v>25.767242404000001</c:v>
                </c:pt>
                <c:pt idx="4429">
                  <c:v>25.639369113000001</c:v>
                </c:pt>
                <c:pt idx="4430">
                  <c:v>25.472541332999999</c:v>
                </c:pt>
                <c:pt idx="4431">
                  <c:v>25.375865529999999</c:v>
                </c:pt>
                <c:pt idx="4432">
                  <c:v>25.244918599999998</c:v>
                </c:pt>
                <c:pt idx="4433">
                  <c:v>25.182422432999999</c:v>
                </c:pt>
                <c:pt idx="4434">
                  <c:v>25.080639814000001</c:v>
                </c:pt>
                <c:pt idx="4435">
                  <c:v>24.882695585</c:v>
                </c:pt>
                <c:pt idx="4436">
                  <c:v>24.872092717000001</c:v>
                </c:pt>
                <c:pt idx="4437">
                  <c:v>24.945860561</c:v>
                </c:pt>
                <c:pt idx="4438">
                  <c:v>24.841944135999999</c:v>
                </c:pt>
                <c:pt idx="4439">
                  <c:v>24.823907711</c:v>
                </c:pt>
                <c:pt idx="4440">
                  <c:v>24.980529275999999</c:v>
                </c:pt>
                <c:pt idx="4441">
                  <c:v>24.864967901</c:v>
                </c:pt>
                <c:pt idx="4442">
                  <c:v>24.880169034000001</c:v>
                </c:pt>
                <c:pt idx="4443">
                  <c:v>24.959176330999998</c:v>
                </c:pt>
                <c:pt idx="4444">
                  <c:v>25.006562034000002</c:v>
                </c:pt>
                <c:pt idx="4445">
                  <c:v>25.230816917999999</c:v>
                </c:pt>
                <c:pt idx="4446">
                  <c:v>25.310746707</c:v>
                </c:pt>
                <c:pt idx="4447">
                  <c:v>25.447601362</c:v>
                </c:pt>
                <c:pt idx="4448">
                  <c:v>25.570624779999999</c:v>
                </c:pt>
                <c:pt idx="4449">
                  <c:v>25.747698581000002</c:v>
                </c:pt>
                <c:pt idx="4450">
                  <c:v>25.722704898</c:v>
                </c:pt>
                <c:pt idx="4451">
                  <c:v>25.448617852000002</c:v>
                </c:pt>
                <c:pt idx="4452">
                  <c:v>25.253669693999999</c:v>
                </c:pt>
                <c:pt idx="4453">
                  <c:v>25.012356184000001</c:v>
                </c:pt>
                <c:pt idx="4454">
                  <c:v>24.843327774999999</c:v>
                </c:pt>
                <c:pt idx="4455">
                  <c:v>24.631113029000002</c:v>
                </c:pt>
                <c:pt idx="4456">
                  <c:v>24.49193022</c:v>
                </c:pt>
                <c:pt idx="4457">
                  <c:v>24.184123415999998</c:v>
                </c:pt>
                <c:pt idx="4458">
                  <c:v>24.148609921999999</c:v>
                </c:pt>
                <c:pt idx="4459">
                  <c:v>23.932791734999999</c:v>
                </c:pt>
                <c:pt idx="4460">
                  <c:v>23.941689315000001</c:v>
                </c:pt>
                <c:pt idx="4461">
                  <c:v>23.892007161999999</c:v>
                </c:pt>
                <c:pt idx="4462">
                  <c:v>23.81220626</c:v>
                </c:pt>
                <c:pt idx="4463">
                  <c:v>23.797633740999999</c:v>
                </c:pt>
                <c:pt idx="4464">
                  <c:v>23.755186844000001</c:v>
                </c:pt>
                <c:pt idx="4465">
                  <c:v>23.779723728</c:v>
                </c:pt>
                <c:pt idx="4466">
                  <c:v>23.775612527</c:v>
                </c:pt>
                <c:pt idx="4467">
                  <c:v>23.796764671999998</c:v>
                </c:pt>
                <c:pt idx="4468">
                  <c:v>23.883887898000001</c:v>
                </c:pt>
                <c:pt idx="4469">
                  <c:v>23.946661401</c:v>
                </c:pt>
                <c:pt idx="4470">
                  <c:v>23.893988943</c:v>
                </c:pt>
                <c:pt idx="4471">
                  <c:v>23.444624483999998</c:v>
                </c:pt>
                <c:pt idx="4472">
                  <c:v>23.215372835</c:v>
                </c:pt>
                <c:pt idx="4473">
                  <c:v>22.941348407</c:v>
                </c:pt>
                <c:pt idx="4474">
                  <c:v>22.686984384999999</c:v>
                </c:pt>
                <c:pt idx="4475">
                  <c:v>22.522980378</c:v>
                </c:pt>
                <c:pt idx="4476">
                  <c:v>22.462929504000002</c:v>
                </c:pt>
                <c:pt idx="4477">
                  <c:v>22.337876863000002</c:v>
                </c:pt>
                <c:pt idx="4478">
                  <c:v>22.172439962999999</c:v>
                </c:pt>
                <c:pt idx="4479">
                  <c:v>22.072238329000001</c:v>
                </c:pt>
                <c:pt idx="4480">
                  <c:v>21.785876301999998</c:v>
                </c:pt>
                <c:pt idx="4481">
                  <c:v>21.854437023999999</c:v>
                </c:pt>
                <c:pt idx="4482">
                  <c:v>21.738006173999999</c:v>
                </c:pt>
                <c:pt idx="4483">
                  <c:v>21.644821350000001</c:v>
                </c:pt>
                <c:pt idx="4484">
                  <c:v>21.620885344000001</c:v>
                </c:pt>
                <c:pt idx="4485">
                  <c:v>21.563060923999998</c:v>
                </c:pt>
                <c:pt idx="4486">
                  <c:v>21.568079173000001</c:v>
                </c:pt>
                <c:pt idx="4487">
                  <c:v>21.394315037999998</c:v>
                </c:pt>
                <c:pt idx="4488">
                  <c:v>21.430624187999999</c:v>
                </c:pt>
                <c:pt idx="4489">
                  <c:v>21.441826833</c:v>
                </c:pt>
                <c:pt idx="4490">
                  <c:v>21.471825776999999</c:v>
                </c:pt>
                <c:pt idx="4491">
                  <c:v>21.572811085000001</c:v>
                </c:pt>
                <c:pt idx="4492">
                  <c:v>21.653141014999999</c:v>
                </c:pt>
                <c:pt idx="4493">
                  <c:v>21.790047927</c:v>
                </c:pt>
                <c:pt idx="4494">
                  <c:v>21.904585186999999</c:v>
                </c:pt>
                <c:pt idx="4495">
                  <c:v>22.065625643000001</c:v>
                </c:pt>
                <c:pt idx="4496">
                  <c:v>22.205830376000002</c:v>
                </c:pt>
                <c:pt idx="4497">
                  <c:v>22.548743973000001</c:v>
                </c:pt>
                <c:pt idx="4498">
                  <c:v>22.710507113999999</c:v>
                </c:pt>
                <c:pt idx="4499">
                  <c:v>22.891618887</c:v>
                </c:pt>
                <c:pt idx="4500">
                  <c:v>23.120012079999999</c:v>
                </c:pt>
                <c:pt idx="4501">
                  <c:v>23.331490485</c:v>
                </c:pt>
                <c:pt idx="4502">
                  <c:v>23.585582849000001</c:v>
                </c:pt>
                <c:pt idx="4503">
                  <c:v>23.467134253000001</c:v>
                </c:pt>
                <c:pt idx="4504">
                  <c:v>23.452581085999999</c:v>
                </c:pt>
                <c:pt idx="4505">
                  <c:v>23.237329163999998</c:v>
                </c:pt>
                <c:pt idx="4506">
                  <c:v>23.040042252999999</c:v>
                </c:pt>
                <c:pt idx="4507">
                  <c:v>22.924631436999999</c:v>
                </c:pt>
                <c:pt idx="4508">
                  <c:v>22.763620064000001</c:v>
                </c:pt>
                <c:pt idx="4509">
                  <c:v>22.502418477999999</c:v>
                </c:pt>
                <c:pt idx="4510">
                  <c:v>22.361375552999998</c:v>
                </c:pt>
                <c:pt idx="4511">
                  <c:v>22.447259124999999</c:v>
                </c:pt>
                <c:pt idx="4512">
                  <c:v>22.326050239000001</c:v>
                </c:pt>
                <c:pt idx="4513">
                  <c:v>22.271214658000002</c:v>
                </c:pt>
                <c:pt idx="4514">
                  <c:v>22.178154416999998</c:v>
                </c:pt>
                <c:pt idx="4515">
                  <c:v>22.105071278</c:v>
                </c:pt>
                <c:pt idx="4516">
                  <c:v>22.101168993999998</c:v>
                </c:pt>
                <c:pt idx="4517">
                  <c:v>22.064870795000001</c:v>
                </c:pt>
                <c:pt idx="4518">
                  <c:v>22.088552788000001</c:v>
                </c:pt>
                <c:pt idx="4519">
                  <c:v>22.090611074000002</c:v>
                </c:pt>
                <c:pt idx="4520">
                  <c:v>22.149693116000002</c:v>
                </c:pt>
                <c:pt idx="4521">
                  <c:v>22.184866468999999</c:v>
                </c:pt>
                <c:pt idx="4522">
                  <c:v>22.233883057</c:v>
                </c:pt>
                <c:pt idx="4523">
                  <c:v>22.347534448000001</c:v>
                </c:pt>
                <c:pt idx="4524">
                  <c:v>22.43317502</c:v>
                </c:pt>
                <c:pt idx="4525">
                  <c:v>22.567689401999999</c:v>
                </c:pt>
                <c:pt idx="4526">
                  <c:v>22.673422755000001</c:v>
                </c:pt>
                <c:pt idx="4527">
                  <c:v>22.823001845</c:v>
                </c:pt>
                <c:pt idx="4528">
                  <c:v>22.946836215000001</c:v>
                </c:pt>
                <c:pt idx="4529">
                  <c:v>23.116248347999999</c:v>
                </c:pt>
                <c:pt idx="4530">
                  <c:v>23.259537471000002</c:v>
                </c:pt>
                <c:pt idx="4531">
                  <c:v>23.241308597</c:v>
                </c:pt>
                <c:pt idx="4532">
                  <c:v>23.455957484999999</c:v>
                </c:pt>
                <c:pt idx="4533">
                  <c:v>23.503951100999998</c:v>
                </c:pt>
                <c:pt idx="4534">
                  <c:v>23.390697094</c:v>
                </c:pt>
                <c:pt idx="4535">
                  <c:v>23.236570008000001</c:v>
                </c:pt>
                <c:pt idx="4536">
                  <c:v>23.145267424</c:v>
                </c:pt>
                <c:pt idx="4537">
                  <c:v>23.010320110999999</c:v>
                </c:pt>
                <c:pt idx="4538">
                  <c:v>22.880038163999998</c:v>
                </c:pt>
                <c:pt idx="4539">
                  <c:v>23.00383128</c:v>
                </c:pt>
                <c:pt idx="4540">
                  <c:v>22.713028057999999</c:v>
                </c:pt>
                <c:pt idx="4541">
                  <c:v>22.855001283</c:v>
                </c:pt>
                <c:pt idx="4542">
                  <c:v>22.771700839000001</c:v>
                </c:pt>
                <c:pt idx="4543">
                  <c:v>22.558073852</c:v>
                </c:pt>
                <c:pt idx="4544">
                  <c:v>22.685911607000001</c:v>
                </c:pt>
                <c:pt idx="4545">
                  <c:v>22.690482289999998</c:v>
                </c:pt>
                <c:pt idx="4546">
                  <c:v>22.658542468</c:v>
                </c:pt>
                <c:pt idx="4547">
                  <c:v>22.647859474000001</c:v>
                </c:pt>
                <c:pt idx="4548">
                  <c:v>22.701586269</c:v>
                </c:pt>
                <c:pt idx="4549">
                  <c:v>23.002276942999998</c:v>
                </c:pt>
                <c:pt idx="4550">
                  <c:v>22.809720103</c:v>
                </c:pt>
                <c:pt idx="4551">
                  <c:v>22.865324639000001</c:v>
                </c:pt>
                <c:pt idx="4552">
                  <c:v>23.242173185999999</c:v>
                </c:pt>
                <c:pt idx="4553">
                  <c:v>23.314698003</c:v>
                </c:pt>
                <c:pt idx="4554">
                  <c:v>23.392107188000001</c:v>
                </c:pt>
                <c:pt idx="4555">
                  <c:v>23.522161998000001</c:v>
                </c:pt>
                <c:pt idx="4556">
                  <c:v>23.617666595999999</c:v>
                </c:pt>
                <c:pt idx="4557">
                  <c:v>23.486732756999999</c:v>
                </c:pt>
                <c:pt idx="4558">
                  <c:v>23.866137040000002</c:v>
                </c:pt>
                <c:pt idx="4559">
                  <c:v>24.022291117000002</c:v>
                </c:pt>
                <c:pt idx="4560">
                  <c:v>24.159139205999999</c:v>
                </c:pt>
                <c:pt idx="4561">
                  <c:v>24.347923627</c:v>
                </c:pt>
                <c:pt idx="4562">
                  <c:v>24.249834654000001</c:v>
                </c:pt>
                <c:pt idx="4563">
                  <c:v>24.440235852000001</c:v>
                </c:pt>
                <c:pt idx="4564">
                  <c:v>24.676602371000001</c:v>
                </c:pt>
                <c:pt idx="4565">
                  <c:v>24.892039727</c:v>
                </c:pt>
                <c:pt idx="4566">
                  <c:v>25.140938991999999</c:v>
                </c:pt>
                <c:pt idx="4567">
                  <c:v>25.365072572999999</c:v>
                </c:pt>
                <c:pt idx="4568">
                  <c:v>25.619984419000001</c:v>
                </c:pt>
                <c:pt idx="4569">
                  <c:v>25.904780358</c:v>
                </c:pt>
                <c:pt idx="4570">
                  <c:v>25.337258817999999</c:v>
                </c:pt>
                <c:pt idx="4571">
                  <c:v>25.376323640999999</c:v>
                </c:pt>
                <c:pt idx="4572">
                  <c:v>24.837150086000001</c:v>
                </c:pt>
                <c:pt idx="4573">
                  <c:v>24.634340607999999</c:v>
                </c:pt>
                <c:pt idx="4574">
                  <c:v>24.383112015999998</c:v>
                </c:pt>
                <c:pt idx="4575">
                  <c:v>24.204463083</c:v>
                </c:pt>
                <c:pt idx="4576">
                  <c:v>23.987109369999999</c:v>
                </c:pt>
                <c:pt idx="4577">
                  <c:v>23.846726014000001</c:v>
                </c:pt>
                <c:pt idx="4578">
                  <c:v>23.662532030000001</c:v>
                </c:pt>
                <c:pt idx="4579">
                  <c:v>23.753741040000001</c:v>
                </c:pt>
                <c:pt idx="4580">
                  <c:v>23.656377142</c:v>
                </c:pt>
                <c:pt idx="4581">
                  <c:v>23.258401753000001</c:v>
                </c:pt>
                <c:pt idx="4582">
                  <c:v>23.434134731</c:v>
                </c:pt>
                <c:pt idx="4583">
                  <c:v>23.304109087</c:v>
                </c:pt>
                <c:pt idx="4584">
                  <c:v>23.227815139</c:v>
                </c:pt>
                <c:pt idx="4585">
                  <c:v>23.103723144</c:v>
                </c:pt>
                <c:pt idx="4586">
                  <c:v>22.984551274000001</c:v>
                </c:pt>
                <c:pt idx="4587">
                  <c:v>22.937167086999999</c:v>
                </c:pt>
                <c:pt idx="4588">
                  <c:v>22.851808852000001</c:v>
                </c:pt>
                <c:pt idx="4589">
                  <c:v>22.832020635999999</c:v>
                </c:pt>
                <c:pt idx="4590">
                  <c:v>22.780291172999998</c:v>
                </c:pt>
                <c:pt idx="4591">
                  <c:v>22.788751688000001</c:v>
                </c:pt>
                <c:pt idx="4592">
                  <c:v>22.766916634000001</c:v>
                </c:pt>
                <c:pt idx="4593">
                  <c:v>22.801301893000002</c:v>
                </c:pt>
                <c:pt idx="4594">
                  <c:v>22.795992044999998</c:v>
                </c:pt>
                <c:pt idx="4595">
                  <c:v>22.801740642999999</c:v>
                </c:pt>
                <c:pt idx="4596">
                  <c:v>22.859162416</c:v>
                </c:pt>
                <c:pt idx="4597">
                  <c:v>22.879176824000002</c:v>
                </c:pt>
                <c:pt idx="4598">
                  <c:v>22.948917961999999</c:v>
                </c:pt>
                <c:pt idx="4599">
                  <c:v>22.983202367000001</c:v>
                </c:pt>
                <c:pt idx="4600">
                  <c:v>23.064306298999998</c:v>
                </c:pt>
                <c:pt idx="4601">
                  <c:v>23.116649272</c:v>
                </c:pt>
                <c:pt idx="4602">
                  <c:v>23.180461331</c:v>
                </c:pt>
                <c:pt idx="4603">
                  <c:v>23.309528948000001</c:v>
                </c:pt>
                <c:pt idx="4604">
                  <c:v>23.420147953000001</c:v>
                </c:pt>
                <c:pt idx="4605">
                  <c:v>23.586348244</c:v>
                </c:pt>
                <c:pt idx="4606">
                  <c:v>23.735694686999999</c:v>
                </c:pt>
                <c:pt idx="4607">
                  <c:v>23.931360985000001</c:v>
                </c:pt>
                <c:pt idx="4608">
                  <c:v>24.109321379000001</c:v>
                </c:pt>
                <c:pt idx="4609">
                  <c:v>24.094585744</c:v>
                </c:pt>
                <c:pt idx="4610">
                  <c:v>24.382742560000001</c:v>
                </c:pt>
                <c:pt idx="4611">
                  <c:v>24.353892635000001</c:v>
                </c:pt>
                <c:pt idx="4612">
                  <c:v>24.381390853999999</c:v>
                </c:pt>
                <c:pt idx="4613">
                  <c:v>24.607296009999999</c:v>
                </c:pt>
                <c:pt idx="4614">
                  <c:v>24.646778055999999</c:v>
                </c:pt>
                <c:pt idx="4615">
                  <c:v>24.656322380999999</c:v>
                </c:pt>
                <c:pt idx="4616">
                  <c:v>24.720141505000001</c:v>
                </c:pt>
                <c:pt idx="4617">
                  <c:v>24.811867183</c:v>
                </c:pt>
                <c:pt idx="4618">
                  <c:v>24.666013584000002</c:v>
                </c:pt>
                <c:pt idx="4619">
                  <c:v>24.599402992000002</c:v>
                </c:pt>
                <c:pt idx="4620">
                  <c:v>24.496515812999998</c:v>
                </c:pt>
                <c:pt idx="4621">
                  <c:v>24.457873724999999</c:v>
                </c:pt>
                <c:pt idx="4622">
                  <c:v>24.379032616</c:v>
                </c:pt>
                <c:pt idx="4623">
                  <c:v>24.354334745999999</c:v>
                </c:pt>
                <c:pt idx="4624">
                  <c:v>24.289099746000002</c:v>
                </c:pt>
                <c:pt idx="4625">
                  <c:v>24.277560261000001</c:v>
                </c:pt>
                <c:pt idx="4626">
                  <c:v>24.218279689999999</c:v>
                </c:pt>
                <c:pt idx="4627">
                  <c:v>24.16782955</c:v>
                </c:pt>
                <c:pt idx="4628">
                  <c:v>24.174647090000001</c:v>
                </c:pt>
                <c:pt idx="4629">
                  <c:v>24.14188802</c:v>
                </c:pt>
                <c:pt idx="4630">
                  <c:v>24.1671789</c:v>
                </c:pt>
                <c:pt idx="4631">
                  <c:v>24.129562700000001</c:v>
                </c:pt>
                <c:pt idx="4632">
                  <c:v>24.04691382</c:v>
                </c:pt>
                <c:pt idx="4633">
                  <c:v>23.930375399999999</c:v>
                </c:pt>
                <c:pt idx="4634">
                  <c:v>23.706247809000001</c:v>
                </c:pt>
                <c:pt idx="4635">
                  <c:v>23.490468763999999</c:v>
                </c:pt>
                <c:pt idx="4636">
                  <c:v>23.233143742999999</c:v>
                </c:pt>
                <c:pt idx="4637">
                  <c:v>23.052611997</c:v>
                </c:pt>
                <c:pt idx="4638">
                  <c:v>22.815710221</c:v>
                </c:pt>
                <c:pt idx="4639">
                  <c:v>22.714017127000002</c:v>
                </c:pt>
                <c:pt idx="4640">
                  <c:v>22.566382823000001</c:v>
                </c:pt>
                <c:pt idx="4641">
                  <c:v>22.479981196000001</c:v>
                </c:pt>
                <c:pt idx="4642">
                  <c:v>22.344768127999998</c:v>
                </c:pt>
                <c:pt idx="4643">
                  <c:v>22.228155115</c:v>
                </c:pt>
                <c:pt idx="4644">
                  <c:v>22.183369669000001</c:v>
                </c:pt>
                <c:pt idx="4645">
                  <c:v>22.105957169</c:v>
                </c:pt>
                <c:pt idx="4646">
                  <c:v>22.093600779999999</c:v>
                </c:pt>
                <c:pt idx="4647">
                  <c:v>22.051565198999999</c:v>
                </c:pt>
                <c:pt idx="4648">
                  <c:v>22.071538914000001</c:v>
                </c:pt>
                <c:pt idx="4649">
                  <c:v>22.064073895</c:v>
                </c:pt>
                <c:pt idx="4650">
                  <c:v>22.068673977</c:v>
                </c:pt>
                <c:pt idx="4651">
                  <c:v>22.137662423999998</c:v>
                </c:pt>
                <c:pt idx="4652">
                  <c:v>22.169978313000001</c:v>
                </c:pt>
                <c:pt idx="4653">
                  <c:v>22.251325299000001</c:v>
                </c:pt>
                <c:pt idx="4654">
                  <c:v>22.299277456999999</c:v>
                </c:pt>
                <c:pt idx="4655">
                  <c:v>22.299277456999999</c:v>
                </c:pt>
                <c:pt idx="4656">
                  <c:v>22.391110564000002</c:v>
                </c:pt>
                <c:pt idx="4657">
                  <c:v>22.449719291000001</c:v>
                </c:pt>
                <c:pt idx="4658">
                  <c:v>22.556773575000001</c:v>
                </c:pt>
                <c:pt idx="4659">
                  <c:v>22.632662737</c:v>
                </c:pt>
                <c:pt idx="4660">
                  <c:v>22.732052744000001</c:v>
                </c:pt>
                <c:pt idx="4661">
                  <c:v>23.038650845999999</c:v>
                </c:pt>
                <c:pt idx="4662">
                  <c:v>23.247068756000001</c:v>
                </c:pt>
                <c:pt idx="4663">
                  <c:v>23.449758672000002</c:v>
                </c:pt>
                <c:pt idx="4664">
                  <c:v>23.700943972000001</c:v>
                </c:pt>
                <c:pt idx="4665">
                  <c:v>23.741179216999999</c:v>
                </c:pt>
                <c:pt idx="4666">
                  <c:v>24.189219616999999</c:v>
                </c:pt>
                <c:pt idx="4667">
                  <c:v>24.481236934999998</c:v>
                </c:pt>
                <c:pt idx="4668">
                  <c:v>24.751026680999999</c:v>
                </c:pt>
                <c:pt idx="4669">
                  <c:v>25.052504935000002</c:v>
                </c:pt>
                <c:pt idx="4670">
                  <c:v>25.333865342999999</c:v>
                </c:pt>
                <c:pt idx="4671">
                  <c:v>25.645801202000001</c:v>
                </c:pt>
                <c:pt idx="4672">
                  <c:v>25.709738350999999</c:v>
                </c:pt>
                <c:pt idx="4673">
                  <c:v>25.494054756000001</c:v>
                </c:pt>
                <c:pt idx="4674">
                  <c:v>25.228553067</c:v>
                </c:pt>
                <c:pt idx="4675">
                  <c:v>24.984082625999999</c:v>
                </c:pt>
                <c:pt idx="4676">
                  <c:v>24.818203466</c:v>
                </c:pt>
                <c:pt idx="4677">
                  <c:v>24.606143921000001</c:v>
                </c:pt>
                <c:pt idx="4678">
                  <c:v>24.462468745999999</c:v>
                </c:pt>
                <c:pt idx="4679">
                  <c:v>24.271545488000001</c:v>
                </c:pt>
                <c:pt idx="4680">
                  <c:v>24.142381012000001</c:v>
                </c:pt>
                <c:pt idx="4681">
                  <c:v>23.964136205999999</c:v>
                </c:pt>
                <c:pt idx="4682">
                  <c:v>23.788323811000001</c:v>
                </c:pt>
                <c:pt idx="4683">
                  <c:v>23.680818722000001</c:v>
                </c:pt>
                <c:pt idx="4684">
                  <c:v>23.520938185999999</c:v>
                </c:pt>
                <c:pt idx="4685">
                  <c:v>23.421465119</c:v>
                </c:pt>
                <c:pt idx="4686">
                  <c:v>23.274657239</c:v>
                </c:pt>
                <c:pt idx="4687">
                  <c:v>23.188486321999999</c:v>
                </c:pt>
                <c:pt idx="4688">
                  <c:v>23.062467374000001</c:v>
                </c:pt>
                <c:pt idx="4689">
                  <c:v>23.005803074999999</c:v>
                </c:pt>
                <c:pt idx="4690">
                  <c:v>22.914617796000002</c:v>
                </c:pt>
                <c:pt idx="4691">
                  <c:v>22.848083782</c:v>
                </c:pt>
                <c:pt idx="4692">
                  <c:v>22.851282354999999</c:v>
                </c:pt>
                <c:pt idx="4693">
                  <c:v>22.821425224999999</c:v>
                </c:pt>
                <c:pt idx="4694">
                  <c:v>22.843407572</c:v>
                </c:pt>
                <c:pt idx="4695">
                  <c:v>22.823229629</c:v>
                </c:pt>
                <c:pt idx="4696">
                  <c:v>22.847207495999999</c:v>
                </c:pt>
                <c:pt idx="4697">
                  <c:v>22.835239203</c:v>
                </c:pt>
                <c:pt idx="4698">
                  <c:v>22.832031661999999</c:v>
                </c:pt>
                <c:pt idx="4699">
                  <c:v>22.891490038000001</c:v>
                </c:pt>
                <c:pt idx="4700">
                  <c:v>22.915934660000001</c:v>
                </c:pt>
                <c:pt idx="4701">
                  <c:v>22.993586532999998</c:v>
                </c:pt>
                <c:pt idx="4702">
                  <c:v>23.041951662999999</c:v>
                </c:pt>
                <c:pt idx="4703">
                  <c:v>23.140660870000001</c:v>
                </c:pt>
                <c:pt idx="4704">
                  <c:v>23.214447670999999</c:v>
                </c:pt>
                <c:pt idx="4705">
                  <c:v>23.340088905999998</c:v>
                </c:pt>
                <c:pt idx="4706">
                  <c:v>23.437017447999999</c:v>
                </c:pt>
                <c:pt idx="4707">
                  <c:v>23.547350888</c:v>
                </c:pt>
                <c:pt idx="4708">
                  <c:v>23.707251925000001</c:v>
                </c:pt>
                <c:pt idx="4709">
                  <c:v>23.836022920000001</c:v>
                </c:pt>
                <c:pt idx="4710">
                  <c:v>24.003400246999998</c:v>
                </c:pt>
                <c:pt idx="4711">
                  <c:v>24.139733190000001</c:v>
                </c:pt>
                <c:pt idx="4712">
                  <c:v>24.313502792000001</c:v>
                </c:pt>
                <c:pt idx="4713">
                  <c:v>24.457373663999999</c:v>
                </c:pt>
                <c:pt idx="4714">
                  <c:v>24.604456505999998</c:v>
                </c:pt>
                <c:pt idx="4715">
                  <c:v>24.80186724</c:v>
                </c:pt>
                <c:pt idx="4716">
                  <c:v>24.973041099</c:v>
                </c:pt>
                <c:pt idx="4717">
                  <c:v>25.189131060000001</c:v>
                </c:pt>
                <c:pt idx="4718">
                  <c:v>25.388864449</c:v>
                </c:pt>
                <c:pt idx="4719">
                  <c:v>25.631924312999999</c:v>
                </c:pt>
                <c:pt idx="4720">
                  <c:v>25.860959576999999</c:v>
                </c:pt>
                <c:pt idx="4721">
                  <c:v>25.993134503</c:v>
                </c:pt>
                <c:pt idx="4722">
                  <c:v>25.895693616999999</c:v>
                </c:pt>
                <c:pt idx="4723">
                  <c:v>25.806739115999999</c:v>
                </c:pt>
                <c:pt idx="4724">
                  <c:v>25.772721181000001</c:v>
                </c:pt>
                <c:pt idx="4725">
                  <c:v>25.688402107000002</c:v>
                </c:pt>
                <c:pt idx="4726">
                  <c:v>25.654954290999999</c:v>
                </c:pt>
                <c:pt idx="4727">
                  <c:v>25.576077418000001</c:v>
                </c:pt>
                <c:pt idx="4728">
                  <c:v>25.549473705</c:v>
                </c:pt>
                <c:pt idx="4729">
                  <c:v>25.481898459</c:v>
                </c:pt>
                <c:pt idx="4730">
                  <c:v>25.422035503</c:v>
                </c:pt>
                <c:pt idx="4731">
                  <c:v>25.428885437000002</c:v>
                </c:pt>
                <c:pt idx="4732">
                  <c:v>25.3996697</c:v>
                </c:pt>
                <c:pt idx="4733">
                  <c:v>25.427278203</c:v>
                </c:pt>
                <c:pt idx="4734">
                  <c:v>25.418374091</c:v>
                </c:pt>
                <c:pt idx="4735">
                  <c:v>25.458702856999999</c:v>
                </c:pt>
                <c:pt idx="4736">
                  <c:v>25.462994891000001</c:v>
                </c:pt>
                <c:pt idx="4737">
                  <c:v>25.518044754999998</c:v>
                </c:pt>
                <c:pt idx="4738">
                  <c:v>25.531176349999999</c:v>
                </c:pt>
                <c:pt idx="4739">
                  <c:v>25.531176349999999</c:v>
                </c:pt>
                <c:pt idx="4740">
                  <c:v>25.552938824000002</c:v>
                </c:pt>
                <c:pt idx="4741">
                  <c:v>25.626288796000001</c:v>
                </c:pt>
                <c:pt idx="4742">
                  <c:v>25.741383579000001</c:v>
                </c:pt>
                <c:pt idx="4743">
                  <c:v>25.784386662999999</c:v>
                </c:pt>
                <c:pt idx="4744">
                  <c:v>25.873141529000002</c:v>
                </c:pt>
                <c:pt idx="4745">
                  <c:v>25.930889489999998</c:v>
                </c:pt>
                <c:pt idx="4746">
                  <c:v>26.000028800999999</c:v>
                </c:pt>
                <c:pt idx="4747">
                  <c:v>26.137865145999999</c:v>
                </c:pt>
                <c:pt idx="4748">
                  <c:v>26.254703806999999</c:v>
                </c:pt>
                <c:pt idx="4749">
                  <c:v>26.419525534000002</c:v>
                </c:pt>
                <c:pt idx="4750">
                  <c:v>26.5569357</c:v>
                </c:pt>
                <c:pt idx="4751">
                  <c:v>26.632870137000001</c:v>
                </c:pt>
                <c:pt idx="4752">
                  <c:v>26.533442599000001</c:v>
                </c:pt>
                <c:pt idx="4753">
                  <c:v>26.486679203000001</c:v>
                </c:pt>
                <c:pt idx="4754">
                  <c:v>26.387031703000002</c:v>
                </c:pt>
                <c:pt idx="4755">
                  <c:v>26.295119811999999</c:v>
                </c:pt>
                <c:pt idx="4756">
                  <c:v>26.263237888999999</c:v>
                </c:pt>
                <c:pt idx="4757">
                  <c:v>26.187823049999999</c:v>
                </c:pt>
                <c:pt idx="4758">
                  <c:v>26.167716550000002</c:v>
                </c:pt>
                <c:pt idx="4759">
                  <c:v>26.108877919000001</c:v>
                </c:pt>
                <c:pt idx="4760">
                  <c:v>26.103631293999999</c:v>
                </c:pt>
                <c:pt idx="4761">
                  <c:v>26.060512219</c:v>
                </c:pt>
                <c:pt idx="4762">
                  <c:v>26.025054704999999</c:v>
                </c:pt>
                <c:pt idx="4763">
                  <c:v>26.054425389999999</c:v>
                </c:pt>
                <c:pt idx="4764">
                  <c:v>26.043882867000001</c:v>
                </c:pt>
                <c:pt idx="4765">
                  <c:v>26.088051580999998</c:v>
                </c:pt>
                <c:pt idx="4766">
                  <c:v>26.095379892</c:v>
                </c:pt>
                <c:pt idx="4767">
                  <c:v>26.149401228999999</c:v>
                </c:pt>
                <c:pt idx="4768">
                  <c:v>26.166398576999999</c:v>
                </c:pt>
                <c:pt idx="4769">
                  <c:v>26.231031408</c:v>
                </c:pt>
                <c:pt idx="4770">
                  <c:v>26.253829425999999</c:v>
                </c:pt>
                <c:pt idx="4771">
                  <c:v>26.286702369</c:v>
                </c:pt>
                <c:pt idx="4772">
                  <c:v>26.371684857000002</c:v>
                </c:pt>
                <c:pt idx="4773">
                  <c:v>26.424479471000001</c:v>
                </c:pt>
                <c:pt idx="4774">
                  <c:v>26.527066702999999</c:v>
                </c:pt>
                <c:pt idx="4775">
                  <c:v>26.602193969000002</c:v>
                </c:pt>
                <c:pt idx="4776">
                  <c:v>26.725090347999998</c:v>
                </c:pt>
                <c:pt idx="4777">
                  <c:v>26.734684446999999</c:v>
                </c:pt>
                <c:pt idx="4778">
                  <c:v>26.619295426000001</c:v>
                </c:pt>
                <c:pt idx="4779">
                  <c:v>26.574206585999999</c:v>
                </c:pt>
                <c:pt idx="4780">
                  <c:v>26.484512770999999</c:v>
                </c:pt>
                <c:pt idx="4781">
                  <c:v>26.450633889999999</c:v>
                </c:pt>
                <c:pt idx="4782">
                  <c:v>26.369769217999998</c:v>
                </c:pt>
                <c:pt idx="4783">
                  <c:v>26.339190845000001</c:v>
                </c:pt>
                <c:pt idx="4784">
                  <c:v>26.269195219</c:v>
                </c:pt>
                <c:pt idx="4785">
                  <c:v>26.259248463999999</c:v>
                </c:pt>
                <c:pt idx="4786">
                  <c:v>26.208926327</c:v>
                </c:pt>
                <c:pt idx="4787">
                  <c:v>26.174784244000001</c:v>
                </c:pt>
                <c:pt idx="4788">
                  <c:v>26.200645168000001</c:v>
                </c:pt>
                <c:pt idx="4789">
                  <c:v>26.193760245</c:v>
                </c:pt>
                <c:pt idx="4790">
                  <c:v>26.240451504999999</c:v>
                </c:pt>
                <c:pt idx="4791">
                  <c:v>26.253796390000002</c:v>
                </c:pt>
                <c:pt idx="4792">
                  <c:v>26.318969262</c:v>
                </c:pt>
                <c:pt idx="4793">
                  <c:v>26.356158251</c:v>
                </c:pt>
                <c:pt idx="4794">
                  <c:v>26.403716636999999</c:v>
                </c:pt>
                <c:pt idx="4795">
                  <c:v>26.512031918999998</c:v>
                </c:pt>
                <c:pt idx="4796">
                  <c:v>26.589962861</c:v>
                </c:pt>
                <c:pt idx="4797">
                  <c:v>26.718211486000001</c:v>
                </c:pt>
                <c:pt idx="4798">
                  <c:v>26.818006586999999</c:v>
                </c:pt>
                <c:pt idx="4799">
                  <c:v>26.965115245</c:v>
                </c:pt>
                <c:pt idx="4800">
                  <c:v>27.104899369000002</c:v>
                </c:pt>
                <c:pt idx="4801">
                  <c:v>27.306811352</c:v>
                </c:pt>
                <c:pt idx="4802">
                  <c:v>27.488155155000001</c:v>
                </c:pt>
                <c:pt idx="4803">
                  <c:v>27.691511775999999</c:v>
                </c:pt>
                <c:pt idx="4804">
                  <c:v>27.944375508</c:v>
                </c:pt>
                <c:pt idx="4805">
                  <c:v>27.923703373999999</c:v>
                </c:pt>
                <c:pt idx="4806">
                  <c:v>27.594030743000001</c:v>
                </c:pt>
                <c:pt idx="4807">
                  <c:v>27.207946175</c:v>
                </c:pt>
                <c:pt idx="4808">
                  <c:v>26.898184118</c:v>
                </c:pt>
                <c:pt idx="4809">
                  <c:v>26.527539593</c:v>
                </c:pt>
                <c:pt idx="4810">
                  <c:v>26.160614671000001</c:v>
                </c:pt>
                <c:pt idx="4811">
                  <c:v>25.877031548000001</c:v>
                </c:pt>
                <c:pt idx="4812">
                  <c:v>25.531701866999999</c:v>
                </c:pt>
                <c:pt idx="4813">
                  <c:v>25.263497422</c:v>
                </c:pt>
                <c:pt idx="4814">
                  <c:v>24.938172367</c:v>
                </c:pt>
                <c:pt idx="4815">
                  <c:v>24.687383390000001</c:v>
                </c:pt>
                <c:pt idx="4816">
                  <c:v>24.386278688000001</c:v>
                </c:pt>
                <c:pt idx="4817">
                  <c:v>24.164570914999999</c:v>
                </c:pt>
                <c:pt idx="4818">
                  <c:v>23.891414480000002</c:v>
                </c:pt>
                <c:pt idx="4819">
                  <c:v>23.639781760000002</c:v>
                </c:pt>
                <c:pt idx="4820">
                  <c:v>23.476875325999998</c:v>
                </c:pt>
                <c:pt idx="4821">
                  <c:v>23.275404025</c:v>
                </c:pt>
                <c:pt idx="4822">
                  <c:v>23.144021572</c:v>
                </c:pt>
                <c:pt idx="4823">
                  <c:v>22.971974423999999</c:v>
                </c:pt>
                <c:pt idx="4824">
                  <c:v>22.863937677999999</c:v>
                </c:pt>
                <c:pt idx="4825">
                  <c:v>22.713083141999999</c:v>
                </c:pt>
                <c:pt idx="4826">
                  <c:v>22.571170533</c:v>
                </c:pt>
                <c:pt idx="4827">
                  <c:v>22.502431899000001</c:v>
                </c:pt>
                <c:pt idx="4828">
                  <c:v>22.393168590999998</c:v>
                </c:pt>
                <c:pt idx="4829">
                  <c:v>22.349965194999999</c:v>
                </c:pt>
                <c:pt idx="4830">
                  <c:v>22.272397565999999</c:v>
                </c:pt>
                <c:pt idx="4831">
                  <c:v>22.257119670000002</c:v>
                </c:pt>
                <c:pt idx="4832">
                  <c:v>22.211011723999999</c:v>
                </c:pt>
                <c:pt idx="4833">
                  <c:v>22.228292286999999</c:v>
                </c:pt>
                <c:pt idx="4834">
                  <c:v>22.213296335999999</c:v>
                </c:pt>
                <c:pt idx="4835">
                  <c:v>22.217488128999999</c:v>
                </c:pt>
                <c:pt idx="4836">
                  <c:v>22.280951551000001</c:v>
                </c:pt>
                <c:pt idx="4837">
                  <c:v>22.311367741000002</c:v>
                </c:pt>
                <c:pt idx="4838">
                  <c:v>22.387828857999999</c:v>
                </c:pt>
                <c:pt idx="4839">
                  <c:v>22.433007787000001</c:v>
                </c:pt>
                <c:pt idx="4840">
                  <c:v>22.525978599999998</c:v>
                </c:pt>
                <c:pt idx="4841">
                  <c:v>22.589592076999999</c:v>
                </c:pt>
                <c:pt idx="4842">
                  <c:v>22.664576902</c:v>
                </c:pt>
                <c:pt idx="4843">
                  <c:v>22.801672734</c:v>
                </c:pt>
                <c:pt idx="4844">
                  <c:v>22.917408460000001</c:v>
                </c:pt>
                <c:pt idx="4845">
                  <c:v>23.085126952</c:v>
                </c:pt>
                <c:pt idx="4846">
                  <c:v>23.234219091</c:v>
                </c:pt>
                <c:pt idx="4847">
                  <c:v>23.245500125</c:v>
                </c:pt>
                <c:pt idx="4848">
                  <c:v>22.962926359000001</c:v>
                </c:pt>
                <c:pt idx="4849">
                  <c:v>22.761131615</c:v>
                </c:pt>
                <c:pt idx="4850">
                  <c:v>22.508630739000001</c:v>
                </c:pt>
                <c:pt idx="4851">
                  <c:v>22.273693062</c:v>
                </c:pt>
                <c:pt idx="4852">
                  <c:v>22.111490284999999</c:v>
                </c:pt>
                <c:pt idx="4853">
                  <c:v>21.900578134</c:v>
                </c:pt>
                <c:pt idx="4854">
                  <c:v>21.752993930999999</c:v>
                </c:pt>
                <c:pt idx="4855">
                  <c:v>21.557310931</c:v>
                </c:pt>
                <c:pt idx="4856">
                  <c:v>21.427270257</c:v>
                </c:pt>
                <c:pt idx="4857">
                  <c:v>21.255849382000001</c:v>
                </c:pt>
                <c:pt idx="4858">
                  <c:v>21.098420393000001</c:v>
                </c:pt>
                <c:pt idx="4859">
                  <c:v>21.021382335999999</c:v>
                </c:pt>
                <c:pt idx="4860">
                  <c:v>20.910874199999999</c:v>
                </c:pt>
                <c:pt idx="4861">
                  <c:v>20.875717663</c:v>
                </c:pt>
                <c:pt idx="4862">
                  <c:v>20.810547471</c:v>
                </c:pt>
                <c:pt idx="4863">
                  <c:v>20.804160541000002</c:v>
                </c:pt>
                <c:pt idx="4864">
                  <c:v>20.761545095999999</c:v>
                </c:pt>
                <c:pt idx="4865">
                  <c:v>20.772787286</c:v>
                </c:pt>
                <c:pt idx="4866">
                  <c:v>20.740378797000002</c:v>
                </c:pt>
                <c:pt idx="4867">
                  <c:v>20.719252855000001</c:v>
                </c:pt>
                <c:pt idx="4868">
                  <c:v>20.757547855999999</c:v>
                </c:pt>
                <c:pt idx="4869">
                  <c:v>20.763792826</c:v>
                </c:pt>
                <c:pt idx="4870">
                  <c:v>20.824623834</c:v>
                </c:pt>
                <c:pt idx="4871">
                  <c:v>20.857502078</c:v>
                </c:pt>
                <c:pt idx="4872">
                  <c:v>20.945290617000001</c:v>
                </c:pt>
                <c:pt idx="4873">
                  <c:v>21.009848927</c:v>
                </c:pt>
                <c:pt idx="4874">
                  <c:v>21.091881426</c:v>
                </c:pt>
                <c:pt idx="4875">
                  <c:v>21.240814959000001</c:v>
                </c:pt>
                <c:pt idx="4876">
                  <c:v>21.369031165999999</c:v>
                </c:pt>
                <c:pt idx="4877">
                  <c:v>21.548095398000001</c:v>
                </c:pt>
                <c:pt idx="4878">
                  <c:v>21.708350908</c:v>
                </c:pt>
                <c:pt idx="4879">
                  <c:v>21.910175300999999</c:v>
                </c:pt>
                <c:pt idx="4880">
                  <c:v>22.090472159000001</c:v>
                </c:pt>
                <c:pt idx="4881">
                  <c:v>22.311745121000001</c:v>
                </c:pt>
                <c:pt idx="4882">
                  <c:v>22.505388002</c:v>
                </c:pt>
                <c:pt idx="4883">
                  <c:v>22.543061327</c:v>
                </c:pt>
                <c:pt idx="4884">
                  <c:v>22.394080429999999</c:v>
                </c:pt>
                <c:pt idx="4885">
                  <c:v>22.196957732000001</c:v>
                </c:pt>
                <c:pt idx="4886">
                  <c:v>22.068015446</c:v>
                </c:pt>
                <c:pt idx="4887">
                  <c:v>21.900278531000001</c:v>
                </c:pt>
                <c:pt idx="4888">
                  <c:v>21.804516012000001</c:v>
                </c:pt>
                <c:pt idx="4889">
                  <c:v>21.675745349</c:v>
                </c:pt>
                <c:pt idx="4890">
                  <c:v>21.561660587999999</c:v>
                </c:pt>
                <c:pt idx="4891">
                  <c:v>21.520160064999999</c:v>
                </c:pt>
                <c:pt idx="4892">
                  <c:v>21.436177311000002</c:v>
                </c:pt>
                <c:pt idx="4893">
                  <c:v>21.405670722</c:v>
                </c:pt>
                <c:pt idx="4894">
                  <c:v>21.330204648999999</c:v>
                </c:pt>
                <c:pt idx="4895">
                  <c:v>21.210959955</c:v>
                </c:pt>
                <c:pt idx="4896">
                  <c:v>20.881853056000001</c:v>
                </c:pt>
                <c:pt idx="4897">
                  <c:v>20.626640694999999</c:v>
                </c:pt>
                <c:pt idx="4898">
                  <c:v>20.311810223999998</c:v>
                </c:pt>
                <c:pt idx="4899">
                  <c:v>20.014683787999999</c:v>
                </c:pt>
                <c:pt idx="4900">
                  <c:v>19.798503939</c:v>
                </c:pt>
                <c:pt idx="4901">
                  <c:v>19.536699670000001</c:v>
                </c:pt>
                <c:pt idx="4902">
                  <c:v>19.350593217</c:v>
                </c:pt>
                <c:pt idx="4903">
                  <c:v>19.120346605000002</c:v>
                </c:pt>
                <c:pt idx="4904">
                  <c:v>18.960960744000001</c:v>
                </c:pt>
                <c:pt idx="4905">
                  <c:v>18.756987425999998</c:v>
                </c:pt>
                <c:pt idx="4906">
                  <c:v>18.562501490999999</c:v>
                </c:pt>
                <c:pt idx="4907">
                  <c:v>18.444563934000001</c:v>
                </c:pt>
                <c:pt idx="4908">
                  <c:v>18.280551511999999</c:v>
                </c:pt>
                <c:pt idx="4909">
                  <c:v>18.177085968</c:v>
                </c:pt>
                <c:pt idx="4910">
                  <c:v>18.024113591999999</c:v>
                </c:pt>
                <c:pt idx="4911">
                  <c:v>17.925849264</c:v>
                </c:pt>
                <c:pt idx="4912">
                  <c:v>17.778187089999999</c:v>
                </c:pt>
                <c:pt idx="4913">
                  <c:v>17.691116042000001</c:v>
                </c:pt>
                <c:pt idx="4914">
                  <c:v>17.558489384000001</c:v>
                </c:pt>
                <c:pt idx="4915">
                  <c:v>17.446030681</c:v>
                </c:pt>
                <c:pt idx="4916">
                  <c:v>17.405766781000001</c:v>
                </c:pt>
                <c:pt idx="4917">
                  <c:v>17.334914632</c:v>
                </c:pt>
                <c:pt idx="4918">
                  <c:v>17.326040473999999</c:v>
                </c:pt>
                <c:pt idx="4919">
                  <c:v>17.280670361999999</c:v>
                </c:pt>
                <c:pt idx="4920">
                  <c:v>17.287419432</c:v>
                </c:pt>
                <c:pt idx="4921">
                  <c:v>17.253744472000001</c:v>
                </c:pt>
                <c:pt idx="4922">
                  <c:v>17.218969452</c:v>
                </c:pt>
                <c:pt idx="4923">
                  <c:v>17.242600053</c:v>
                </c:pt>
                <c:pt idx="4924">
                  <c:v>17.223623540999998</c:v>
                </c:pt>
                <c:pt idx="4925">
                  <c:v>17.250807545000001</c:v>
                </c:pt>
                <c:pt idx="4926">
                  <c:v>17.232723035999999</c:v>
                </c:pt>
                <c:pt idx="4927">
                  <c:v>17.265566696</c:v>
                </c:pt>
                <c:pt idx="4928">
                  <c:v>17.266412691999999</c:v>
                </c:pt>
                <c:pt idx="4929">
                  <c:v>17.324192182000001</c:v>
                </c:pt>
                <c:pt idx="4930">
                  <c:v>17.349420323</c:v>
                </c:pt>
                <c:pt idx="4931">
                  <c:v>17.393282473999999</c:v>
                </c:pt>
                <c:pt idx="4932">
                  <c:v>17.495223016000001</c:v>
                </c:pt>
                <c:pt idx="4933">
                  <c:v>17.569537181000001</c:v>
                </c:pt>
                <c:pt idx="4934">
                  <c:v>17.692300567</c:v>
                </c:pt>
                <c:pt idx="4935">
                  <c:v>17.785644797</c:v>
                </c:pt>
                <c:pt idx="4936">
                  <c:v>17.920169255000001</c:v>
                </c:pt>
                <c:pt idx="4937">
                  <c:v>18.022474514999999</c:v>
                </c:pt>
                <c:pt idx="4938">
                  <c:v>18.124109263000001</c:v>
                </c:pt>
                <c:pt idx="4939">
                  <c:v>18.273786555000001</c:v>
                </c:pt>
                <c:pt idx="4940">
                  <c:v>18.388205028000002</c:v>
                </c:pt>
                <c:pt idx="4941">
                  <c:v>18.543026513000001</c:v>
                </c:pt>
                <c:pt idx="4942">
                  <c:v>18.669247031000001</c:v>
                </c:pt>
                <c:pt idx="4943">
                  <c:v>18.839201034999999</c:v>
                </c:pt>
                <c:pt idx="4944">
                  <c:v>18.990735915999998</c:v>
                </c:pt>
                <c:pt idx="4945">
                  <c:v>19.192189071000001</c:v>
                </c:pt>
                <c:pt idx="4946">
                  <c:v>19.374324623</c:v>
                </c:pt>
                <c:pt idx="4947">
                  <c:v>19.574765108000001</c:v>
                </c:pt>
                <c:pt idx="4948">
                  <c:v>19.818272303000001</c:v>
                </c:pt>
                <c:pt idx="4949">
                  <c:v>20.036650439999999</c:v>
                </c:pt>
                <c:pt idx="4950">
                  <c:v>20.197851222000001</c:v>
                </c:pt>
                <c:pt idx="4951">
                  <c:v>20.507505614999999</c:v>
                </c:pt>
                <c:pt idx="4952">
                  <c:v>20.757002326999999</c:v>
                </c:pt>
                <c:pt idx="4953">
                  <c:v>20.980069604000001</c:v>
                </c:pt>
                <c:pt idx="4954">
                  <c:v>21.204615407999999</c:v>
                </c:pt>
                <c:pt idx="4955">
                  <c:v>21.473738572999999</c:v>
                </c:pt>
                <c:pt idx="4956">
                  <c:v>21.723575378</c:v>
                </c:pt>
                <c:pt idx="4957">
                  <c:v>22.011646815999999</c:v>
                </c:pt>
                <c:pt idx="4958">
                  <c:v>22.285443140999998</c:v>
                </c:pt>
                <c:pt idx="4959">
                  <c:v>22.514123605999998</c:v>
                </c:pt>
                <c:pt idx="4960">
                  <c:v>22.572567282000001</c:v>
                </c:pt>
                <c:pt idx="4961">
                  <c:v>22.684216535000001</c:v>
                </c:pt>
                <c:pt idx="4962">
                  <c:v>22.767445615</c:v>
                </c:pt>
                <c:pt idx="4963">
                  <c:v>22.865905833999999</c:v>
                </c:pt>
                <c:pt idx="4964">
                  <c:v>23.013828551</c:v>
                </c:pt>
                <c:pt idx="4965">
                  <c:v>23.128241031999998</c:v>
                </c:pt>
                <c:pt idx="4966">
                  <c:v>23.279472282</c:v>
                </c:pt>
                <c:pt idx="4967">
                  <c:v>23.395035176</c:v>
                </c:pt>
                <c:pt idx="4968">
                  <c:v>23.545074858</c:v>
                </c:pt>
                <c:pt idx="4969">
                  <c:v>23.662519058000001</c:v>
                </c:pt>
                <c:pt idx="4970">
                  <c:v>23.783710707000001</c:v>
                </c:pt>
                <c:pt idx="4971">
                  <c:v>23.960173123000001</c:v>
                </c:pt>
                <c:pt idx="4972">
                  <c:v>24.115511792</c:v>
                </c:pt>
                <c:pt idx="4973">
                  <c:v>24.483954570000002</c:v>
                </c:pt>
                <c:pt idx="4974">
                  <c:v>24.586461230000001</c:v>
                </c:pt>
                <c:pt idx="4975">
                  <c:v>24.737506192000001</c:v>
                </c:pt>
                <c:pt idx="4976">
                  <c:v>24.865253120999999</c:v>
                </c:pt>
                <c:pt idx="4977">
                  <c:v>25.037059573000001</c:v>
                </c:pt>
                <c:pt idx="4978">
                  <c:v>25.175482926000001</c:v>
                </c:pt>
                <c:pt idx="4979">
                  <c:v>25.320566203999999</c:v>
                </c:pt>
                <c:pt idx="4980">
                  <c:v>25.597004986000002</c:v>
                </c:pt>
                <c:pt idx="4981">
                  <c:v>25.622051030000002</c:v>
                </c:pt>
                <c:pt idx="4982">
                  <c:v>25.690981234999999</c:v>
                </c:pt>
                <c:pt idx="4983">
                  <c:v>25.723101779</c:v>
                </c:pt>
                <c:pt idx="4984">
                  <c:v>25.804102744000001</c:v>
                </c:pt>
                <c:pt idx="4985">
                  <c:v>25.853805984000001</c:v>
                </c:pt>
                <c:pt idx="4986">
                  <c:v>25.913720816000001</c:v>
                </c:pt>
                <c:pt idx="4987">
                  <c:v>26.086679567000001</c:v>
                </c:pt>
                <c:pt idx="4988">
                  <c:v>26.076479013</c:v>
                </c:pt>
                <c:pt idx="4989">
                  <c:v>26.128340566999999</c:v>
                </c:pt>
                <c:pt idx="4990">
                  <c:v>26.128340566999999</c:v>
                </c:pt>
                <c:pt idx="4991">
                  <c:v>26.152107439000002</c:v>
                </c:pt>
                <c:pt idx="4992">
                  <c:v>26.228331557000001</c:v>
                </c:pt>
                <c:pt idx="4993">
                  <c:v>26.275276011999999</c:v>
                </c:pt>
                <c:pt idx="4994">
                  <c:v>26.370418944000001</c:v>
                </c:pt>
                <c:pt idx="4995">
                  <c:v>26.425939370999998</c:v>
                </c:pt>
                <c:pt idx="4996">
                  <c:v>26.592692971000002</c:v>
                </c:pt>
                <c:pt idx="4997">
                  <c:v>26.661858861999999</c:v>
                </c:pt>
                <c:pt idx="4998">
                  <c:v>26.775145272</c:v>
                </c:pt>
                <c:pt idx="4999">
                  <c:v>26.861611745000001</c:v>
                </c:pt>
                <c:pt idx="5000">
                  <c:v>26.997512131000001</c:v>
                </c:pt>
                <c:pt idx="5001">
                  <c:v>26.974232763</c:v>
                </c:pt>
                <c:pt idx="5002">
                  <c:v>26.758653147</c:v>
                </c:pt>
                <c:pt idx="5003">
                  <c:v>26.625222991000001</c:v>
                </c:pt>
                <c:pt idx="5004">
                  <c:v>26.447737605</c:v>
                </c:pt>
                <c:pt idx="5005">
                  <c:v>26.336784064</c:v>
                </c:pt>
                <c:pt idx="5006">
                  <c:v>26.176761620000001</c:v>
                </c:pt>
                <c:pt idx="5007">
                  <c:v>26.072754608</c:v>
                </c:pt>
                <c:pt idx="5008">
                  <c:v>25.919596712000001</c:v>
                </c:pt>
                <c:pt idx="5009">
                  <c:v>25.823655258999999</c:v>
                </c:pt>
                <c:pt idx="5010">
                  <c:v>25.674263079999999</c:v>
                </c:pt>
                <c:pt idx="5011">
                  <c:v>25.53393209</c:v>
                </c:pt>
                <c:pt idx="5012">
                  <c:v>25.456508659000001</c:v>
                </c:pt>
                <c:pt idx="5013">
                  <c:v>25.335409083999998</c:v>
                </c:pt>
                <c:pt idx="5014">
                  <c:v>25.275557458000002</c:v>
                </c:pt>
                <c:pt idx="5015">
                  <c:v>25.18024028</c:v>
                </c:pt>
                <c:pt idx="5016">
                  <c:v>25.149419962</c:v>
                </c:pt>
                <c:pt idx="5017">
                  <c:v>25.086962171</c:v>
                </c:pt>
                <c:pt idx="5018">
                  <c:v>25.039359132000001</c:v>
                </c:pt>
                <c:pt idx="5019">
                  <c:v>25.06220506</c:v>
                </c:pt>
                <c:pt idx="5020">
                  <c:v>25.048847429999999</c:v>
                </c:pt>
                <c:pt idx="5021">
                  <c:v>25.087413842</c:v>
                </c:pt>
                <c:pt idx="5022">
                  <c:v>24.944334173000001</c:v>
                </c:pt>
                <c:pt idx="5023">
                  <c:v>24.977127839000001</c:v>
                </c:pt>
                <c:pt idx="5024">
                  <c:v>24.970383053999999</c:v>
                </c:pt>
                <c:pt idx="5025">
                  <c:v>25.01627624</c:v>
                </c:pt>
                <c:pt idx="5026">
                  <c:v>25.021493563</c:v>
                </c:pt>
                <c:pt idx="5027">
                  <c:v>25.040550938999999</c:v>
                </c:pt>
                <c:pt idx="5028">
                  <c:v>25.119842236</c:v>
                </c:pt>
                <c:pt idx="5029">
                  <c:v>25.172721728999999</c:v>
                </c:pt>
                <c:pt idx="5030">
                  <c:v>25.279588220000001</c:v>
                </c:pt>
                <c:pt idx="5031">
                  <c:v>25.364407433</c:v>
                </c:pt>
                <c:pt idx="5032">
                  <c:v>25.497653276000001</c:v>
                </c:pt>
                <c:pt idx="5033">
                  <c:v>25.606023611000001</c:v>
                </c:pt>
                <c:pt idx="5034">
                  <c:v>25.720619849999999</c:v>
                </c:pt>
                <c:pt idx="5035">
                  <c:v>25.885996227</c:v>
                </c:pt>
                <c:pt idx="5036">
                  <c:v>26.018450441999999</c:v>
                </c:pt>
                <c:pt idx="5037">
                  <c:v>26.091648961000001</c:v>
                </c:pt>
                <c:pt idx="5038">
                  <c:v>25.940184807000001</c:v>
                </c:pt>
                <c:pt idx="5039">
                  <c:v>25.841469388</c:v>
                </c:pt>
                <c:pt idx="5040">
                  <c:v>25.697278663999999</c:v>
                </c:pt>
                <c:pt idx="5041">
                  <c:v>25.616885786000001</c:v>
                </c:pt>
                <c:pt idx="5042">
                  <c:v>25.489634133999999</c:v>
                </c:pt>
                <c:pt idx="5043">
                  <c:v>25.381008775000002</c:v>
                </c:pt>
                <c:pt idx="5044">
                  <c:v>25.342045633000001</c:v>
                </c:pt>
                <c:pt idx="5045">
                  <c:v>25.270119819000001</c:v>
                </c:pt>
                <c:pt idx="5046">
                  <c:v>25.261874059</c:v>
                </c:pt>
                <c:pt idx="5047">
                  <c:v>25.222768499000001</c:v>
                </c:pt>
                <c:pt idx="5048">
                  <c:v>25.240308471999999</c:v>
                </c:pt>
                <c:pt idx="5049">
                  <c:v>25.222037509</c:v>
                </c:pt>
                <c:pt idx="5050">
                  <c:v>25.204417395</c:v>
                </c:pt>
                <c:pt idx="5051">
                  <c:v>25.243145669</c:v>
                </c:pt>
                <c:pt idx="5052">
                  <c:v>25.236960624999998</c:v>
                </c:pt>
                <c:pt idx="5053">
                  <c:v>25.277408242</c:v>
                </c:pt>
                <c:pt idx="5054">
                  <c:v>25.276002650999999</c:v>
                </c:pt>
                <c:pt idx="5055">
                  <c:v>25.322305897</c:v>
                </c:pt>
                <c:pt idx="5056">
                  <c:v>25.336683666999999</c:v>
                </c:pt>
                <c:pt idx="5057">
                  <c:v>25.407717483999999</c:v>
                </c:pt>
                <c:pt idx="5058">
                  <c:v>25.447402579999999</c:v>
                </c:pt>
                <c:pt idx="5059">
                  <c:v>25.505222053000001</c:v>
                </c:pt>
                <c:pt idx="5060">
                  <c:v>25.618731765</c:v>
                </c:pt>
                <c:pt idx="5061">
                  <c:v>25.705444738000001</c:v>
                </c:pt>
                <c:pt idx="5062">
                  <c:v>25.835763613000001</c:v>
                </c:pt>
                <c:pt idx="5063">
                  <c:v>25.934674829999999</c:v>
                </c:pt>
                <c:pt idx="5064">
                  <c:v>26.072831975</c:v>
                </c:pt>
                <c:pt idx="5065">
                  <c:v>26.075884597000002</c:v>
                </c:pt>
                <c:pt idx="5066">
                  <c:v>25.926834315000001</c:v>
                </c:pt>
                <c:pt idx="5067">
                  <c:v>25.847014137999999</c:v>
                </c:pt>
                <c:pt idx="5068">
                  <c:v>25.717872684</c:v>
                </c:pt>
                <c:pt idx="5069">
                  <c:v>25.647632514000001</c:v>
                </c:pt>
                <c:pt idx="5070">
                  <c:v>25.531117742999999</c:v>
                </c:pt>
                <c:pt idx="5071">
                  <c:v>25.471873070000001</c:v>
                </c:pt>
                <c:pt idx="5072">
                  <c:v>25.374739807000001</c:v>
                </c:pt>
                <c:pt idx="5073">
                  <c:v>25.341370626</c:v>
                </c:pt>
                <c:pt idx="5074">
                  <c:v>25.270193144</c:v>
                </c:pt>
                <c:pt idx="5075">
                  <c:v>25.217857366</c:v>
                </c:pt>
                <c:pt idx="5076">
                  <c:v>25.227264773000002</c:v>
                </c:pt>
                <c:pt idx="5077">
                  <c:v>25.197867762000001</c:v>
                </c:pt>
                <c:pt idx="5078">
                  <c:v>25.216331466</c:v>
                </c:pt>
                <c:pt idx="5079">
                  <c:v>25.187316127999999</c:v>
                </c:pt>
                <c:pt idx="5080">
                  <c:v>25.200228816999999</c:v>
                </c:pt>
                <c:pt idx="5081">
                  <c:v>25.166804280000001</c:v>
                </c:pt>
                <c:pt idx="5082">
                  <c:v>25.131195232</c:v>
                </c:pt>
                <c:pt idx="5083">
                  <c:v>25.157984567</c:v>
                </c:pt>
                <c:pt idx="5084">
                  <c:v>25.147552687000001</c:v>
                </c:pt>
                <c:pt idx="5085">
                  <c:v>25.193235317999999</c:v>
                </c:pt>
                <c:pt idx="5086">
                  <c:v>25.206011672999999</c:v>
                </c:pt>
                <c:pt idx="5087">
                  <c:v>25.270222327999999</c:v>
                </c:pt>
                <c:pt idx="5088">
                  <c:v>25.304723382999999</c:v>
                </c:pt>
                <c:pt idx="5089">
                  <c:v>25.304723382999999</c:v>
                </c:pt>
                <c:pt idx="5090">
                  <c:v>25.392980334000001</c:v>
                </c:pt>
                <c:pt idx="5091">
                  <c:v>25.511775817</c:v>
                </c:pt>
                <c:pt idx="5092">
                  <c:v>25.628415295</c:v>
                </c:pt>
                <c:pt idx="5093">
                  <c:v>25.629597505</c:v>
                </c:pt>
                <c:pt idx="5094">
                  <c:v>25.561797662</c:v>
                </c:pt>
                <c:pt idx="5095">
                  <c:v>25.444266547000002</c:v>
                </c:pt>
                <c:pt idx="5096">
                  <c:v>25.377035540000001</c:v>
                </c:pt>
                <c:pt idx="5097">
                  <c:v>25.261809052</c:v>
                </c:pt>
                <c:pt idx="5098">
                  <c:v>25.146821186</c:v>
                </c:pt>
                <c:pt idx="5099">
                  <c:v>25.098516949</c:v>
                </c:pt>
                <c:pt idx="5100">
                  <c:v>25.006052829000001</c:v>
                </c:pt>
                <c:pt idx="5101">
                  <c:v>24.974443974</c:v>
                </c:pt>
                <c:pt idx="5102">
                  <c:v>24.904959339000001</c:v>
                </c:pt>
                <c:pt idx="5103">
                  <c:v>24.892682379</c:v>
                </c:pt>
                <c:pt idx="5104">
                  <c:v>24.845102434000001</c:v>
                </c:pt>
                <c:pt idx="5105">
                  <c:v>24.854349028000001</c:v>
                </c:pt>
                <c:pt idx="5106">
                  <c:v>24.819115841999999</c:v>
                </c:pt>
                <c:pt idx="5107">
                  <c:v>24.789120115999999</c:v>
                </c:pt>
                <c:pt idx="5108">
                  <c:v>24.807262553000001</c:v>
                </c:pt>
                <c:pt idx="5109">
                  <c:v>24.777293930999999</c:v>
                </c:pt>
                <c:pt idx="5110">
                  <c:v>24.793633322000002</c:v>
                </c:pt>
                <c:pt idx="5111">
                  <c:v>24.765613306999999</c:v>
                </c:pt>
                <c:pt idx="5112">
                  <c:v>24.789349790999999</c:v>
                </c:pt>
                <c:pt idx="5113">
                  <c:v>24.777945171999999</c:v>
                </c:pt>
                <c:pt idx="5114">
                  <c:v>24.774303630999999</c:v>
                </c:pt>
                <c:pt idx="5115">
                  <c:v>24.833392105000001</c:v>
                </c:pt>
                <c:pt idx="5116">
                  <c:v>24.857870900000002</c:v>
                </c:pt>
                <c:pt idx="5117">
                  <c:v>24.933086535000001</c:v>
                </c:pt>
                <c:pt idx="5118">
                  <c:v>24.972464063</c:v>
                </c:pt>
                <c:pt idx="5119">
                  <c:v>25.056060313</c:v>
                </c:pt>
                <c:pt idx="5120">
                  <c:v>25.104146866000001</c:v>
                </c:pt>
                <c:pt idx="5121">
                  <c:v>25.197872314000001</c:v>
                </c:pt>
                <c:pt idx="5122">
                  <c:v>25.249682386</c:v>
                </c:pt>
                <c:pt idx="5123">
                  <c:v>25.308621088999999</c:v>
                </c:pt>
                <c:pt idx="5124">
                  <c:v>25.413109241000001</c:v>
                </c:pt>
                <c:pt idx="5125">
                  <c:v>25.480085757000001</c:v>
                </c:pt>
                <c:pt idx="5126">
                  <c:v>25.589274193000001</c:v>
                </c:pt>
                <c:pt idx="5127">
                  <c:v>25.413458543000001</c:v>
                </c:pt>
                <c:pt idx="5128">
                  <c:v>25.438808405</c:v>
                </c:pt>
                <c:pt idx="5129">
                  <c:v>25.427931191999999</c:v>
                </c:pt>
                <c:pt idx="5130">
                  <c:v>25.426109124</c:v>
                </c:pt>
                <c:pt idx="5131">
                  <c:v>25.487707418999999</c:v>
                </c:pt>
                <c:pt idx="5132">
                  <c:v>25.516199404000002</c:v>
                </c:pt>
                <c:pt idx="5133">
                  <c:v>25.595441858000001</c:v>
                </c:pt>
                <c:pt idx="5134">
                  <c:v>25.640004424000001</c:v>
                </c:pt>
                <c:pt idx="5135">
                  <c:v>25.725598728000001</c:v>
                </c:pt>
                <c:pt idx="5136">
                  <c:v>25.771077792</c:v>
                </c:pt>
                <c:pt idx="5137">
                  <c:v>25.857378245</c:v>
                </c:pt>
                <c:pt idx="5138">
                  <c:v>25.899930437999998</c:v>
                </c:pt>
                <c:pt idx="5139">
                  <c:v>25.949509494000001</c:v>
                </c:pt>
                <c:pt idx="5140">
                  <c:v>26.048629510000001</c:v>
                </c:pt>
                <c:pt idx="5141">
                  <c:v>26.114218389000001</c:v>
                </c:pt>
                <c:pt idx="5142">
                  <c:v>26.227691092000001</c:v>
                </c:pt>
                <c:pt idx="5143">
                  <c:v>26.312617304</c:v>
                </c:pt>
                <c:pt idx="5144">
                  <c:v>26.442505176000001</c:v>
                </c:pt>
                <c:pt idx="5145">
                  <c:v>26.543838935</c:v>
                </c:pt>
                <c:pt idx="5146">
                  <c:v>26.650831082</c:v>
                </c:pt>
                <c:pt idx="5147">
                  <c:v>26.809412483999999</c:v>
                </c:pt>
                <c:pt idx="5148">
                  <c:v>26.824393523000001</c:v>
                </c:pt>
                <c:pt idx="5149">
                  <c:v>26.722505461000001</c:v>
                </c:pt>
                <c:pt idx="5150">
                  <c:v>26.569696321999999</c:v>
                </c:pt>
                <c:pt idx="5151">
                  <c:v>26.471682734000002</c:v>
                </c:pt>
                <c:pt idx="5152">
                  <c:v>26.329425475000001</c:v>
                </c:pt>
                <c:pt idx="5153">
                  <c:v>26.252344808</c:v>
                </c:pt>
                <c:pt idx="5154">
                  <c:v>26.125527594000001</c:v>
                </c:pt>
                <c:pt idx="5155">
                  <c:v>26.00981805</c:v>
                </c:pt>
                <c:pt idx="5156">
                  <c:v>25.956711207000001</c:v>
                </c:pt>
                <c:pt idx="5157">
                  <c:v>25.860907944000001</c:v>
                </c:pt>
                <c:pt idx="5158">
                  <c:v>25.823251763999998</c:v>
                </c:pt>
                <c:pt idx="5159">
                  <c:v>25.747393359</c:v>
                </c:pt>
                <c:pt idx="5160">
                  <c:v>25.727915175</c:v>
                </c:pt>
                <c:pt idx="5161">
                  <c:v>25.67175757</c:v>
                </c:pt>
                <c:pt idx="5162">
                  <c:v>25.621695822</c:v>
                </c:pt>
                <c:pt idx="5163">
                  <c:v>25.633007473999999</c:v>
                </c:pt>
                <c:pt idx="5164">
                  <c:v>25.598432836000001</c:v>
                </c:pt>
                <c:pt idx="5165">
                  <c:v>25.611596044999999</c:v>
                </c:pt>
                <c:pt idx="5166">
                  <c:v>25.577544602</c:v>
                </c:pt>
                <c:pt idx="5167">
                  <c:v>25.589037373</c:v>
                </c:pt>
                <c:pt idx="5168">
                  <c:v>25.562804111999998</c:v>
                </c:pt>
                <c:pt idx="5169">
                  <c:v>25.592821325999999</c:v>
                </c:pt>
                <c:pt idx="5170">
                  <c:v>25.585177990999998</c:v>
                </c:pt>
                <c:pt idx="5171">
                  <c:v>25.593429617999998</c:v>
                </c:pt>
                <c:pt idx="5172">
                  <c:v>25.658702078000001</c:v>
                </c:pt>
                <c:pt idx="5173">
                  <c:v>25.690283977</c:v>
                </c:pt>
                <c:pt idx="5174">
                  <c:v>25.770230747999999</c:v>
                </c:pt>
                <c:pt idx="5175">
                  <c:v>25.816380841000001</c:v>
                </c:pt>
                <c:pt idx="5176">
                  <c:v>25.836590219000001</c:v>
                </c:pt>
                <c:pt idx="5177">
                  <c:v>25.713109313</c:v>
                </c:pt>
                <c:pt idx="5178">
                  <c:v>25.593321477</c:v>
                </c:pt>
                <c:pt idx="5179">
                  <c:v>25.53810914</c:v>
                </c:pt>
                <c:pt idx="5180">
                  <c:v>25.436547008000002</c:v>
                </c:pt>
                <c:pt idx="5181">
                  <c:v>25.392475658999999</c:v>
                </c:pt>
                <c:pt idx="5182">
                  <c:v>25.303495442999999</c:v>
                </c:pt>
                <c:pt idx="5183">
                  <c:v>25.268497164999999</c:v>
                </c:pt>
                <c:pt idx="5184">
                  <c:v>25.193601675</c:v>
                </c:pt>
                <c:pt idx="5185">
                  <c:v>25.177771666000002</c:v>
                </c:pt>
                <c:pt idx="5186">
                  <c:v>25.122254801</c:v>
                </c:pt>
                <c:pt idx="5187">
                  <c:v>25.085171949999999</c:v>
                </c:pt>
                <c:pt idx="5188">
                  <c:v>25.110147118</c:v>
                </c:pt>
                <c:pt idx="5189">
                  <c:v>25.101897508</c:v>
                </c:pt>
                <c:pt idx="5190">
                  <c:v>25.145589492999999</c:v>
                </c:pt>
                <c:pt idx="5191">
                  <c:v>25.152655205999999</c:v>
                </c:pt>
                <c:pt idx="5192">
                  <c:v>25.203843412000001</c:v>
                </c:pt>
                <c:pt idx="5193">
                  <c:v>25.215733246999999</c:v>
                </c:pt>
                <c:pt idx="5194">
                  <c:v>25.227427262999999</c:v>
                </c:pt>
                <c:pt idx="5195">
                  <c:v>25.296806474</c:v>
                </c:pt>
                <c:pt idx="5196">
                  <c:v>25.330905905000002</c:v>
                </c:pt>
                <c:pt idx="5197">
                  <c:v>25.417917072000002</c:v>
                </c:pt>
                <c:pt idx="5198">
                  <c:v>25.475005024000001</c:v>
                </c:pt>
                <c:pt idx="5199">
                  <c:v>25.582161684999999</c:v>
                </c:pt>
                <c:pt idx="5200">
                  <c:v>25.664803580000001</c:v>
                </c:pt>
                <c:pt idx="5201">
                  <c:v>25.799597840000001</c:v>
                </c:pt>
                <c:pt idx="5202">
                  <c:v>25.90559987</c:v>
                </c:pt>
                <c:pt idx="5203">
                  <c:v>26.026506229999999</c:v>
                </c:pt>
                <c:pt idx="5204">
                  <c:v>26.196820750000001</c:v>
                </c:pt>
                <c:pt idx="5205">
                  <c:v>26.339256410000001</c:v>
                </c:pt>
                <c:pt idx="5206">
                  <c:v>26.520321020000001</c:v>
                </c:pt>
                <c:pt idx="5207">
                  <c:v>26.671997919999999</c:v>
                </c:pt>
                <c:pt idx="5208">
                  <c:v>26.860913799999999</c:v>
                </c:pt>
                <c:pt idx="5209">
                  <c:v>27.022132408000001</c:v>
                </c:pt>
                <c:pt idx="5210">
                  <c:v>27.037863757</c:v>
                </c:pt>
                <c:pt idx="5211">
                  <c:v>26.955183347999998</c:v>
                </c:pt>
                <c:pt idx="5212">
                  <c:v>26.827885689999999</c:v>
                </c:pt>
                <c:pt idx="5213">
                  <c:v>26.764261079000001</c:v>
                </c:pt>
                <c:pt idx="5214">
                  <c:v>26.662461779000001</c:v>
                </c:pt>
                <c:pt idx="5215">
                  <c:v>26.622011253</c:v>
                </c:pt>
                <c:pt idx="5216">
                  <c:v>26.547884905</c:v>
                </c:pt>
                <c:pt idx="5217">
                  <c:v>26.536407618999998</c:v>
                </c:pt>
                <c:pt idx="5218">
                  <c:v>26.484044151999999</c:v>
                </c:pt>
                <c:pt idx="5219">
                  <c:v>26.445031393000001</c:v>
                </c:pt>
                <c:pt idx="5220">
                  <c:v>26.461729013999999</c:v>
                </c:pt>
                <c:pt idx="5221">
                  <c:v>26.434751416000001</c:v>
                </c:pt>
                <c:pt idx="5222">
                  <c:v>26.455444591999999</c:v>
                </c:pt>
                <c:pt idx="5223">
                  <c:v>26.434615775000001</c:v>
                </c:pt>
                <c:pt idx="5224">
                  <c:v>26.463458849999999</c:v>
                </c:pt>
                <c:pt idx="5225">
                  <c:v>26.458389201999999</c:v>
                </c:pt>
                <c:pt idx="5226">
                  <c:v>26.381308232999999</c:v>
                </c:pt>
                <c:pt idx="5227">
                  <c:v>26.255586719</c:v>
                </c:pt>
                <c:pt idx="5228">
                  <c:v>26.083020395999998</c:v>
                </c:pt>
                <c:pt idx="5229">
                  <c:v>25.988841947000001</c:v>
                </c:pt>
                <c:pt idx="5230">
                  <c:v>25.849447389000002</c:v>
                </c:pt>
                <c:pt idx="5231">
                  <c:v>25.771637213000002</c:v>
                </c:pt>
                <c:pt idx="5232">
                  <c:v>25.652083094999998</c:v>
                </c:pt>
                <c:pt idx="5233">
                  <c:v>25.594252149999999</c:v>
                </c:pt>
                <c:pt idx="5234">
                  <c:v>25.488565524999999</c:v>
                </c:pt>
                <c:pt idx="5235">
                  <c:v>25.392795885999998</c:v>
                </c:pt>
                <c:pt idx="5236">
                  <c:v>25.355362441</c:v>
                </c:pt>
                <c:pt idx="5237">
                  <c:v>25.274017977</c:v>
                </c:pt>
                <c:pt idx="5238">
                  <c:v>25.244279296999999</c:v>
                </c:pt>
                <c:pt idx="5239">
                  <c:v>25.173837320000001</c:v>
                </c:pt>
                <c:pt idx="5240">
                  <c:v>25.157565465000001</c:v>
                </c:pt>
                <c:pt idx="5241">
                  <c:v>25.105305956999999</c:v>
                </c:pt>
                <c:pt idx="5242">
                  <c:v>25.06435038</c:v>
                </c:pt>
                <c:pt idx="5243">
                  <c:v>25.095584151000001</c:v>
                </c:pt>
                <c:pt idx="5244">
                  <c:v>25.097358222</c:v>
                </c:pt>
                <c:pt idx="5245">
                  <c:v>25.156343961000001</c:v>
                </c:pt>
                <c:pt idx="5246">
                  <c:v>25.18383013</c:v>
                </c:pt>
                <c:pt idx="5247">
                  <c:v>25.257502428999999</c:v>
                </c:pt>
                <c:pt idx="5248">
                  <c:v>25.294511113999999</c:v>
                </c:pt>
                <c:pt idx="5249">
                  <c:v>25.374824861</c:v>
                </c:pt>
                <c:pt idx="5250">
                  <c:v>25.414113786000001</c:v>
                </c:pt>
                <c:pt idx="5251">
                  <c:v>25.460574938000001</c:v>
                </c:pt>
                <c:pt idx="5252">
                  <c:v>25.555868764</c:v>
                </c:pt>
                <c:pt idx="5253">
                  <c:v>25.618269939000001</c:v>
                </c:pt>
                <c:pt idx="5254">
                  <c:v>25.728544757000002</c:v>
                </c:pt>
                <c:pt idx="5255">
                  <c:v>25.811426608000001</c:v>
                </c:pt>
                <c:pt idx="5256">
                  <c:v>25.944445174999998</c:v>
                </c:pt>
                <c:pt idx="5257">
                  <c:v>26.056879016</c:v>
                </c:pt>
                <c:pt idx="5258">
                  <c:v>26.180527036000001</c:v>
                </c:pt>
                <c:pt idx="5259">
                  <c:v>26.362609342999999</c:v>
                </c:pt>
                <c:pt idx="5260">
                  <c:v>26.379110002000001</c:v>
                </c:pt>
                <c:pt idx="5261">
                  <c:v>26.25946862</c:v>
                </c:pt>
                <c:pt idx="5262">
                  <c:v>26.089760598000002</c:v>
                </c:pt>
                <c:pt idx="5263">
                  <c:v>25.976851198999999</c:v>
                </c:pt>
                <c:pt idx="5264">
                  <c:v>25.813553911</c:v>
                </c:pt>
                <c:pt idx="5265">
                  <c:v>25.708170017</c:v>
                </c:pt>
                <c:pt idx="5266">
                  <c:v>25.547392452</c:v>
                </c:pt>
                <c:pt idx="5267">
                  <c:v>25.395060311000002</c:v>
                </c:pt>
                <c:pt idx="5268">
                  <c:v>25.306460985000001</c:v>
                </c:pt>
                <c:pt idx="5269">
                  <c:v>25.172280248</c:v>
                </c:pt>
                <c:pt idx="5270">
                  <c:v>25.101197762999998</c:v>
                </c:pt>
                <c:pt idx="5271">
                  <c:v>24.994078518999999</c:v>
                </c:pt>
                <c:pt idx="5272">
                  <c:v>24.950470189000001</c:v>
                </c:pt>
                <c:pt idx="5273">
                  <c:v>24.871935811</c:v>
                </c:pt>
                <c:pt idx="5274">
                  <c:v>24.803019214999999</c:v>
                </c:pt>
                <c:pt idx="5275">
                  <c:v>24.798298576000001</c:v>
                </c:pt>
                <c:pt idx="5276">
                  <c:v>24.749277368000001</c:v>
                </c:pt>
                <c:pt idx="5277">
                  <c:v>24.748954278999999</c:v>
                </c:pt>
                <c:pt idx="5278">
                  <c:v>24.701706991999998</c:v>
                </c:pt>
                <c:pt idx="5279">
                  <c:v>24.699174314</c:v>
                </c:pt>
                <c:pt idx="5280">
                  <c:v>24.652427936999999</c:v>
                </c:pt>
                <c:pt idx="5281">
                  <c:v>24.659446576000001</c:v>
                </c:pt>
                <c:pt idx="5282">
                  <c:v>24.624845125</c:v>
                </c:pt>
                <c:pt idx="5283">
                  <c:v>24.604665929999999</c:v>
                </c:pt>
                <c:pt idx="5284">
                  <c:v>24.645112813000001</c:v>
                </c:pt>
                <c:pt idx="5285">
                  <c:v>24.657060373</c:v>
                </c:pt>
                <c:pt idx="5286">
                  <c:v>24.722428223000001</c:v>
                </c:pt>
                <c:pt idx="5287">
                  <c:v>24.757771826999999</c:v>
                </c:pt>
                <c:pt idx="5288">
                  <c:v>24.841589517999999</c:v>
                </c:pt>
                <c:pt idx="5289">
                  <c:v>24.893858603999998</c:v>
                </c:pt>
                <c:pt idx="5290">
                  <c:v>24.94807891</c:v>
                </c:pt>
                <c:pt idx="5291">
                  <c:v>25.056306238000001</c:v>
                </c:pt>
                <c:pt idx="5292">
                  <c:v>25.125011701999998</c:v>
                </c:pt>
                <c:pt idx="5293">
                  <c:v>25.233668182999999</c:v>
                </c:pt>
                <c:pt idx="5294">
                  <c:v>25.301229436</c:v>
                </c:pt>
                <c:pt idx="5295">
                  <c:v>25.404594004</c:v>
                </c:pt>
                <c:pt idx="5296">
                  <c:v>25.413863913</c:v>
                </c:pt>
                <c:pt idx="5297">
                  <c:v>25.391900695</c:v>
                </c:pt>
                <c:pt idx="5298">
                  <c:v>25.326620713000001</c:v>
                </c:pt>
                <c:pt idx="5299">
                  <c:v>25.279620664999999</c:v>
                </c:pt>
                <c:pt idx="5300">
                  <c:v>25.298996941999999</c:v>
                </c:pt>
                <c:pt idx="5301">
                  <c:v>25.287480169999998</c:v>
                </c:pt>
                <c:pt idx="5302">
                  <c:v>25.330127193999999</c:v>
                </c:pt>
                <c:pt idx="5303">
                  <c:v>25.336597853000001</c:v>
                </c:pt>
                <c:pt idx="5304">
                  <c:v>25.388283127000001</c:v>
                </c:pt>
                <c:pt idx="5305">
                  <c:v>25.398856252000002</c:v>
                </c:pt>
                <c:pt idx="5306">
                  <c:v>25.406307929</c:v>
                </c:pt>
                <c:pt idx="5307">
                  <c:v>25.465146824000001</c:v>
                </c:pt>
                <c:pt idx="5308">
                  <c:v>25.479214284000001</c:v>
                </c:pt>
                <c:pt idx="5309">
                  <c:v>25.540504872</c:v>
                </c:pt>
                <c:pt idx="5310">
                  <c:v>25.564522325999999</c:v>
                </c:pt>
                <c:pt idx="5311">
                  <c:v>25.638086750999999</c:v>
                </c:pt>
                <c:pt idx="5312">
                  <c:v>25.683092759000001</c:v>
                </c:pt>
                <c:pt idx="5313">
                  <c:v>25.782639262</c:v>
                </c:pt>
                <c:pt idx="5314">
                  <c:v>25.853435583</c:v>
                </c:pt>
                <c:pt idx="5315">
                  <c:v>25.942634674000001</c:v>
                </c:pt>
                <c:pt idx="5316">
                  <c:v>26.082344107000001</c:v>
                </c:pt>
                <c:pt idx="5317">
                  <c:v>26.092379475000001</c:v>
                </c:pt>
                <c:pt idx="5318">
                  <c:v>26.010736187999999</c:v>
                </c:pt>
                <c:pt idx="5319">
                  <c:v>25.880540873000001</c:v>
                </c:pt>
                <c:pt idx="5320">
                  <c:v>25.803134617000001</c:v>
                </c:pt>
                <c:pt idx="5321">
                  <c:v>25.674630520000001</c:v>
                </c:pt>
                <c:pt idx="5322">
                  <c:v>25.543395163</c:v>
                </c:pt>
                <c:pt idx="5323">
                  <c:v>25.473311955</c:v>
                </c:pt>
                <c:pt idx="5324">
                  <c:v>25.351573980000001</c:v>
                </c:pt>
                <c:pt idx="5325">
                  <c:v>25.285081615999999</c:v>
                </c:pt>
                <c:pt idx="5326">
                  <c:v>25.174825491</c:v>
                </c:pt>
                <c:pt idx="5327">
                  <c:v>25.125303488</c:v>
                </c:pt>
                <c:pt idx="5328">
                  <c:v>25.041749358000001</c:v>
                </c:pt>
                <c:pt idx="5329">
                  <c:v>25.024111158</c:v>
                </c:pt>
                <c:pt idx="5330">
                  <c:v>24.968157158</c:v>
                </c:pt>
                <c:pt idx="5331">
                  <c:v>24.928834040000002</c:v>
                </c:pt>
                <c:pt idx="5332">
                  <c:v>24.945637627</c:v>
                </c:pt>
                <c:pt idx="5333">
                  <c:v>24.916814848000001</c:v>
                </c:pt>
                <c:pt idx="5334">
                  <c:v>24.931719295000001</c:v>
                </c:pt>
                <c:pt idx="5335">
                  <c:v>24.898772985000001</c:v>
                </c:pt>
                <c:pt idx="5336">
                  <c:v>24.909767071000001</c:v>
                </c:pt>
                <c:pt idx="5337">
                  <c:v>24.876664551000001</c:v>
                </c:pt>
                <c:pt idx="5338">
                  <c:v>24.847356334000001</c:v>
                </c:pt>
                <c:pt idx="5339">
                  <c:v>24.882332559999998</c:v>
                </c:pt>
                <c:pt idx="5340">
                  <c:v>24.881952327</c:v>
                </c:pt>
                <c:pt idx="5341">
                  <c:v>24.937022618</c:v>
                </c:pt>
                <c:pt idx="5342">
                  <c:v>24.962131319000001</c:v>
                </c:pt>
                <c:pt idx="5343">
                  <c:v>25.038939730999999</c:v>
                </c:pt>
                <c:pt idx="5344">
                  <c:v>24.976039775</c:v>
                </c:pt>
                <c:pt idx="5345">
                  <c:v>24.797359645</c:v>
                </c:pt>
                <c:pt idx="5346">
                  <c:v>24.564036972</c:v>
                </c:pt>
                <c:pt idx="5347">
                  <c:v>24.341661014</c:v>
                </c:pt>
                <c:pt idx="5348">
                  <c:v>24.185284585000002</c:v>
                </c:pt>
                <c:pt idx="5349">
                  <c:v>23.971105481999999</c:v>
                </c:pt>
                <c:pt idx="5350">
                  <c:v>23.813304114000001</c:v>
                </c:pt>
                <c:pt idx="5351">
                  <c:v>23.565201783999999</c:v>
                </c:pt>
                <c:pt idx="5352">
                  <c:v>23.334756491</c:v>
                </c:pt>
                <c:pt idx="5353">
                  <c:v>23.045952342</c:v>
                </c:pt>
                <c:pt idx="5354">
                  <c:v>22.762740977</c:v>
                </c:pt>
                <c:pt idx="5355">
                  <c:v>22.562306710000001</c:v>
                </c:pt>
                <c:pt idx="5356">
                  <c:v>22.315527540000001</c:v>
                </c:pt>
                <c:pt idx="5357">
                  <c:v>22.104894730000002</c:v>
                </c:pt>
                <c:pt idx="5358">
                  <c:v>21.735037120000001</c:v>
                </c:pt>
                <c:pt idx="5359">
                  <c:v>21.442958730000001</c:v>
                </c:pt>
                <c:pt idx="5360">
                  <c:v>21.092648329999999</c:v>
                </c:pt>
                <c:pt idx="5361">
                  <c:v>20.814394341</c:v>
                </c:pt>
                <c:pt idx="5362">
                  <c:v>20.465942772999998</c:v>
                </c:pt>
                <c:pt idx="5363">
                  <c:v>20.121482436000001</c:v>
                </c:pt>
                <c:pt idx="5364">
                  <c:v>19.847716198000001</c:v>
                </c:pt>
                <c:pt idx="5365">
                  <c:v>19.507582015000001</c:v>
                </c:pt>
                <c:pt idx="5366">
                  <c:v>19.236778941000001</c:v>
                </c:pt>
                <c:pt idx="5367">
                  <c:v>18.905625404999999</c:v>
                </c:pt>
                <c:pt idx="5368">
                  <c:v>18.645138026000001</c:v>
                </c:pt>
                <c:pt idx="5369">
                  <c:v>18.330856251</c:v>
                </c:pt>
                <c:pt idx="5370">
                  <c:v>18.026627634</c:v>
                </c:pt>
                <c:pt idx="5371">
                  <c:v>17.809237198000002</c:v>
                </c:pt>
                <c:pt idx="5372">
                  <c:v>17.717190593000002</c:v>
                </c:pt>
                <c:pt idx="5373">
                  <c:v>17.941902104</c:v>
                </c:pt>
                <c:pt idx="5374">
                  <c:v>18.147713543999998</c:v>
                </c:pt>
                <c:pt idx="5375">
                  <c:v>18.389481727</c:v>
                </c:pt>
                <c:pt idx="5376">
                  <c:v>18.608671802</c:v>
                </c:pt>
                <c:pt idx="5377">
                  <c:v>18.861377066999999</c:v>
                </c:pt>
                <c:pt idx="5378">
                  <c:v>19.083147954000001</c:v>
                </c:pt>
                <c:pt idx="5379">
                  <c:v>19.511588009</c:v>
                </c:pt>
                <c:pt idx="5380">
                  <c:v>20.242995403999998</c:v>
                </c:pt>
                <c:pt idx="5381">
                  <c:v>20.982559727000002</c:v>
                </c:pt>
                <c:pt idx="5382">
                  <c:v>21.721740758999999</c:v>
                </c:pt>
                <c:pt idx="5383">
                  <c:v>22.478275678999999</c:v>
                </c:pt>
                <c:pt idx="5384">
                  <c:v>23.239850671999999</c:v>
                </c:pt>
                <c:pt idx="5385">
                  <c:v>24.025405679999999</c:v>
                </c:pt>
                <c:pt idx="5386">
                  <c:v>24.438551851</c:v>
                </c:pt>
                <c:pt idx="5387">
                  <c:v>24.461361590999999</c:v>
                </c:pt>
                <c:pt idx="5388">
                  <c:v>24.448212683000001</c:v>
                </c:pt>
                <c:pt idx="5389">
                  <c:v>24.486079368999999</c:v>
                </c:pt>
                <c:pt idx="5390">
                  <c:v>24.481409864</c:v>
                </c:pt>
                <c:pt idx="5391">
                  <c:v>24.519420123</c:v>
                </c:pt>
                <c:pt idx="5392">
                  <c:v>24.514091831000002</c:v>
                </c:pt>
                <c:pt idx="5393">
                  <c:v>24.555774831000001</c:v>
                </c:pt>
                <c:pt idx="5394">
                  <c:v>24.551592770999999</c:v>
                </c:pt>
                <c:pt idx="5395">
                  <c:v>24.557664216999999</c:v>
                </c:pt>
                <c:pt idx="5396">
                  <c:v>24.616676749</c:v>
                </c:pt>
                <c:pt idx="5397">
                  <c:v>24.642130779999999</c:v>
                </c:pt>
                <c:pt idx="5398">
                  <c:v>24.718675320999999</c:v>
                </c:pt>
                <c:pt idx="5399">
                  <c:v>24.767212862000001</c:v>
                </c:pt>
                <c:pt idx="5400">
                  <c:v>24.866090538000002</c:v>
                </c:pt>
                <c:pt idx="5401">
                  <c:v>24.939139033</c:v>
                </c:pt>
                <c:pt idx="5402">
                  <c:v>25.023047821999999</c:v>
                </c:pt>
                <c:pt idx="5403">
                  <c:v>25.164627944999999</c:v>
                </c:pt>
                <c:pt idx="5404">
                  <c:v>25.274466095000001</c:v>
                </c:pt>
                <c:pt idx="5405">
                  <c:v>25.425209306999999</c:v>
                </c:pt>
                <c:pt idx="5406">
                  <c:v>25.538518839999998</c:v>
                </c:pt>
                <c:pt idx="5407">
                  <c:v>25.621040624999999</c:v>
                </c:pt>
                <c:pt idx="5408">
                  <c:v>25.566561424</c:v>
                </c:pt>
                <c:pt idx="5409">
                  <c:v>25.562449072</c:v>
                </c:pt>
                <c:pt idx="5410">
                  <c:v>25.512955284</c:v>
                </c:pt>
                <c:pt idx="5411">
                  <c:v>25.481559361999999</c:v>
                </c:pt>
                <c:pt idx="5412">
                  <c:v>25.513132668000001</c:v>
                </c:pt>
                <c:pt idx="5413">
                  <c:v>25.518177241</c:v>
                </c:pt>
                <c:pt idx="5414">
                  <c:v>25.581819272000001</c:v>
                </c:pt>
                <c:pt idx="5415">
                  <c:v>25.618190311999999</c:v>
                </c:pt>
                <c:pt idx="5416">
                  <c:v>25.703651322999999</c:v>
                </c:pt>
                <c:pt idx="5417">
                  <c:v>25.757403988</c:v>
                </c:pt>
                <c:pt idx="5418">
                  <c:v>25.812592089999999</c:v>
                </c:pt>
                <c:pt idx="5419">
                  <c:v>25.917665878000001</c:v>
                </c:pt>
                <c:pt idx="5420">
                  <c:v>25.980943765999999</c:v>
                </c:pt>
                <c:pt idx="5421">
                  <c:v>26.083939594</c:v>
                </c:pt>
                <c:pt idx="5422">
                  <c:v>26.149192367000001</c:v>
                </c:pt>
                <c:pt idx="5423">
                  <c:v>26.2557297</c:v>
                </c:pt>
                <c:pt idx="5424">
                  <c:v>26.330113324999999</c:v>
                </c:pt>
                <c:pt idx="5425">
                  <c:v>26.451570601</c:v>
                </c:pt>
                <c:pt idx="5426">
                  <c:v>26.541000266000001</c:v>
                </c:pt>
                <c:pt idx="5427">
                  <c:v>26.649449493999999</c:v>
                </c:pt>
                <c:pt idx="5428">
                  <c:v>26.811681216</c:v>
                </c:pt>
                <c:pt idx="5429">
                  <c:v>26.853604238999999</c:v>
                </c:pt>
                <c:pt idx="5430">
                  <c:v>26.807303526999998</c:v>
                </c:pt>
                <c:pt idx="5431">
                  <c:v>26.722937313999999</c:v>
                </c:pt>
                <c:pt idx="5432">
                  <c:v>26.693948918</c:v>
                </c:pt>
                <c:pt idx="5433">
                  <c:v>26.621615408</c:v>
                </c:pt>
                <c:pt idx="5434">
                  <c:v>26.548804856</c:v>
                </c:pt>
                <c:pt idx="5435">
                  <c:v>26.534307387999998</c:v>
                </c:pt>
                <c:pt idx="5436">
                  <c:v>26.470461264000001</c:v>
                </c:pt>
                <c:pt idx="5437">
                  <c:v>26.456809892999999</c:v>
                </c:pt>
                <c:pt idx="5438">
                  <c:v>26.398320045999998</c:v>
                </c:pt>
                <c:pt idx="5439">
                  <c:v>26.393638960000001</c:v>
                </c:pt>
                <c:pt idx="5440">
                  <c:v>26.355638899999999</c:v>
                </c:pt>
                <c:pt idx="5441">
                  <c:v>26.378448582000001</c:v>
                </c:pt>
                <c:pt idx="5442">
                  <c:v>26.366395612000002</c:v>
                </c:pt>
                <c:pt idx="5443">
                  <c:v>26.372217419999998</c:v>
                </c:pt>
                <c:pt idx="5444">
                  <c:v>26.436155528</c:v>
                </c:pt>
                <c:pt idx="5445">
                  <c:v>26.464878235</c:v>
                </c:pt>
                <c:pt idx="5446">
                  <c:v>26.538451166000002</c:v>
                </c:pt>
                <c:pt idx="5447">
                  <c:v>26.572047562000002</c:v>
                </c:pt>
                <c:pt idx="5448">
                  <c:v>26.646108688000002</c:v>
                </c:pt>
                <c:pt idx="5449">
                  <c:v>26.679914498999999</c:v>
                </c:pt>
                <c:pt idx="5450">
                  <c:v>26.713065146999998</c:v>
                </c:pt>
                <c:pt idx="5451">
                  <c:v>26.799754203999999</c:v>
                </c:pt>
                <c:pt idx="5452">
                  <c:v>26.847939954000001</c:v>
                </c:pt>
                <c:pt idx="5453">
                  <c:v>26.942696943000001</c:v>
                </c:pt>
                <c:pt idx="5454">
                  <c:v>27.004867539999999</c:v>
                </c:pt>
                <c:pt idx="5455">
                  <c:v>27.111977979999999</c:v>
                </c:pt>
                <c:pt idx="5456">
                  <c:v>27.116963294000001</c:v>
                </c:pt>
                <c:pt idx="5457">
                  <c:v>27.155224122</c:v>
                </c:pt>
                <c:pt idx="5458">
                  <c:v>26.989546891</c:v>
                </c:pt>
                <c:pt idx="5459">
                  <c:v>26.921772871000002</c:v>
                </c:pt>
                <c:pt idx="5460">
                  <c:v>26.914350837000001</c:v>
                </c:pt>
                <c:pt idx="5461">
                  <c:v>26.863064936000001</c:v>
                </c:pt>
                <c:pt idx="5462">
                  <c:v>26.860085483999999</c:v>
                </c:pt>
                <c:pt idx="5463">
                  <c:v>26.809117089000001</c:v>
                </c:pt>
                <c:pt idx="5464">
                  <c:v>26.881075936999999</c:v>
                </c:pt>
                <c:pt idx="5465">
                  <c:v>26.745336319</c:v>
                </c:pt>
                <c:pt idx="5466">
                  <c:v>26.690837096999999</c:v>
                </c:pt>
                <c:pt idx="5467">
                  <c:v>26.699885801000001</c:v>
                </c:pt>
                <c:pt idx="5468">
                  <c:v>26.670213466</c:v>
                </c:pt>
                <c:pt idx="5469">
                  <c:v>26.697474207999999</c:v>
                </c:pt>
                <c:pt idx="5470">
                  <c:v>26.693335561000001</c:v>
                </c:pt>
                <c:pt idx="5471">
                  <c:v>26.743202637</c:v>
                </c:pt>
                <c:pt idx="5472">
                  <c:v>26.761199255000001</c:v>
                </c:pt>
                <c:pt idx="5473">
                  <c:v>26.828783157</c:v>
                </c:pt>
                <c:pt idx="5474">
                  <c:v>26.855616723000001</c:v>
                </c:pt>
                <c:pt idx="5475">
                  <c:v>26.889505798999998</c:v>
                </c:pt>
                <c:pt idx="5476">
                  <c:v>26.972206164999999</c:v>
                </c:pt>
                <c:pt idx="5477">
                  <c:v>27.013692963</c:v>
                </c:pt>
                <c:pt idx="5478">
                  <c:v>27.107947221</c:v>
                </c:pt>
                <c:pt idx="5479">
                  <c:v>26.909390284000001</c:v>
                </c:pt>
                <c:pt idx="5480">
                  <c:v>26.839890065999999</c:v>
                </c:pt>
                <c:pt idx="5481">
                  <c:v>26.724521194000001</c:v>
                </c:pt>
                <c:pt idx="5482">
                  <c:v>26.614330634000002</c:v>
                </c:pt>
                <c:pt idx="5483">
                  <c:v>26.571645572000001</c:v>
                </c:pt>
                <c:pt idx="5484">
                  <c:v>26.486455577000001</c:v>
                </c:pt>
                <c:pt idx="5485">
                  <c:v>26.461794058999999</c:v>
                </c:pt>
                <c:pt idx="5486">
                  <c:v>26.398365153</c:v>
                </c:pt>
                <c:pt idx="5487">
                  <c:v>26.391454121999999</c:v>
                </c:pt>
                <c:pt idx="5488">
                  <c:v>26.347488796</c:v>
                </c:pt>
                <c:pt idx="5489">
                  <c:v>26.357019378</c:v>
                </c:pt>
                <c:pt idx="5490">
                  <c:v>26.319640628999998</c:v>
                </c:pt>
                <c:pt idx="5491">
                  <c:v>26.287862358999998</c:v>
                </c:pt>
                <c:pt idx="5492">
                  <c:v>26.304962868</c:v>
                </c:pt>
                <c:pt idx="5493">
                  <c:v>26.274775116000001</c:v>
                </c:pt>
                <c:pt idx="5494">
                  <c:v>26.290643378999999</c:v>
                </c:pt>
                <c:pt idx="5495">
                  <c:v>26.265327405000001</c:v>
                </c:pt>
                <c:pt idx="5496">
                  <c:v>26.292102133</c:v>
                </c:pt>
                <c:pt idx="5497">
                  <c:v>26.286755554999999</c:v>
                </c:pt>
                <c:pt idx="5498">
                  <c:v>26.292398871</c:v>
                </c:pt>
                <c:pt idx="5499">
                  <c:v>26.360542315</c:v>
                </c:pt>
                <c:pt idx="5500">
                  <c:v>26.393476536000001</c:v>
                </c:pt>
                <c:pt idx="5501">
                  <c:v>26.474158335999999</c:v>
                </c:pt>
                <c:pt idx="5502">
                  <c:v>26.518684883999999</c:v>
                </c:pt>
                <c:pt idx="5503">
                  <c:v>26.605562365000001</c:v>
                </c:pt>
                <c:pt idx="5504">
                  <c:v>26.655488386999998</c:v>
                </c:pt>
                <c:pt idx="5505">
                  <c:v>26.749780271999999</c:v>
                </c:pt>
                <c:pt idx="5506">
                  <c:v>26.728551657000001</c:v>
                </c:pt>
                <c:pt idx="5507">
                  <c:v>26.602407272000001</c:v>
                </c:pt>
                <c:pt idx="5508">
                  <c:v>26.536958197000001</c:v>
                </c:pt>
                <c:pt idx="5509">
                  <c:v>26.424192538</c:v>
                </c:pt>
                <c:pt idx="5510">
                  <c:v>26.367052559000001</c:v>
                </c:pt>
                <c:pt idx="5511">
                  <c:v>26.265432582999999</c:v>
                </c:pt>
                <c:pt idx="5512">
                  <c:v>26.220098945</c:v>
                </c:pt>
                <c:pt idx="5513">
                  <c:v>26.135321430000001</c:v>
                </c:pt>
                <c:pt idx="5514">
                  <c:v>26.058891690999999</c:v>
                </c:pt>
                <c:pt idx="5515">
                  <c:v>26.05052418</c:v>
                </c:pt>
                <c:pt idx="5516">
                  <c:v>26.004073388999998</c:v>
                </c:pt>
                <c:pt idx="5517">
                  <c:v>26.013639702999999</c:v>
                </c:pt>
                <c:pt idx="5518">
                  <c:v>25.982033513000001</c:v>
                </c:pt>
                <c:pt idx="5519">
                  <c:v>25.996202003000001</c:v>
                </c:pt>
                <c:pt idx="5520">
                  <c:v>25.966279212</c:v>
                </c:pt>
                <c:pt idx="5521">
                  <c:v>25.982971478</c:v>
                </c:pt>
                <c:pt idx="5522">
                  <c:v>25.952692171999999</c:v>
                </c:pt>
                <c:pt idx="5523">
                  <c:v>25.93631886</c:v>
                </c:pt>
                <c:pt idx="5524">
                  <c:v>25.977848254000001</c:v>
                </c:pt>
                <c:pt idx="5525">
                  <c:v>25.987726657</c:v>
                </c:pt>
                <c:pt idx="5526">
                  <c:v>26.050496469999999</c:v>
                </c:pt>
                <c:pt idx="5527">
                  <c:v>26.082303148000001</c:v>
                </c:pt>
                <c:pt idx="5528">
                  <c:v>26.163660736000001</c:v>
                </c:pt>
                <c:pt idx="5529">
                  <c:v>26.212393304999999</c:v>
                </c:pt>
                <c:pt idx="5530">
                  <c:v>26.264985114000002</c:v>
                </c:pt>
                <c:pt idx="5531">
                  <c:v>26.373467625</c:v>
                </c:pt>
                <c:pt idx="5532">
                  <c:v>26.446899812000002</c:v>
                </c:pt>
                <c:pt idx="5533">
                  <c:v>26.563167456999999</c:v>
                </c:pt>
                <c:pt idx="5534">
                  <c:v>26.523576212999998</c:v>
                </c:pt>
                <c:pt idx="5535">
                  <c:v>26.362697097000002</c:v>
                </c:pt>
                <c:pt idx="5536">
                  <c:v>26.149246819999998</c:v>
                </c:pt>
                <c:pt idx="5537">
                  <c:v>26.000893181999999</c:v>
                </c:pt>
                <c:pt idx="5538">
                  <c:v>25.797769324000001</c:v>
                </c:pt>
                <c:pt idx="5539">
                  <c:v>25.608639762999999</c:v>
                </c:pt>
                <c:pt idx="5540">
                  <c:v>25.490412034999999</c:v>
                </c:pt>
                <c:pt idx="5541">
                  <c:v>25.326190566000001</c:v>
                </c:pt>
                <c:pt idx="5542">
                  <c:v>25.226817304000001</c:v>
                </c:pt>
                <c:pt idx="5543">
                  <c:v>25.086353873</c:v>
                </c:pt>
                <c:pt idx="5544">
                  <c:v>25.008483386999998</c:v>
                </c:pt>
                <c:pt idx="5545">
                  <c:v>24.889348331000001</c:v>
                </c:pt>
                <c:pt idx="5546">
                  <c:v>24.776890777999999</c:v>
                </c:pt>
                <c:pt idx="5547">
                  <c:v>24.730359847999999</c:v>
                </c:pt>
                <c:pt idx="5548">
                  <c:v>24.635209482</c:v>
                </c:pt>
                <c:pt idx="5549">
                  <c:v>24.592187639999999</c:v>
                </c:pt>
                <c:pt idx="5550">
                  <c:v>24.501480229999999</c:v>
                </c:pt>
                <c:pt idx="5551">
                  <c:v>24.464429236000001</c:v>
                </c:pt>
                <c:pt idx="5552">
                  <c:v>24.388946342000001</c:v>
                </c:pt>
                <c:pt idx="5553">
                  <c:v>24.37647239</c:v>
                </c:pt>
                <c:pt idx="5554">
                  <c:v>24.326041846999999</c:v>
                </c:pt>
                <c:pt idx="5555">
                  <c:v>24.488741281999999</c:v>
                </c:pt>
                <c:pt idx="5556">
                  <c:v>24.971193030999999</c:v>
                </c:pt>
                <c:pt idx="5557">
                  <c:v>25.450947409000001</c:v>
                </c:pt>
                <c:pt idx="5558">
                  <c:v>25.94971498</c:v>
                </c:pt>
                <c:pt idx="5559">
                  <c:v>26.444276258999999</c:v>
                </c:pt>
                <c:pt idx="5560">
                  <c:v>26.950414229</c:v>
                </c:pt>
                <c:pt idx="5561">
                  <c:v>27.172088160000001</c:v>
                </c:pt>
                <c:pt idx="5562">
                  <c:v>26.976788856999999</c:v>
                </c:pt>
                <c:pt idx="5563">
                  <c:v>26.853453491</c:v>
                </c:pt>
                <c:pt idx="5564">
                  <c:v>26.680184377</c:v>
                </c:pt>
                <c:pt idx="5565">
                  <c:v>26.569664641999999</c:v>
                </c:pt>
                <c:pt idx="5566">
                  <c:v>26.410232147999999</c:v>
                </c:pt>
                <c:pt idx="5567">
                  <c:v>26.312858356</c:v>
                </c:pt>
                <c:pt idx="5568">
                  <c:v>26.175323465000002</c:v>
                </c:pt>
                <c:pt idx="5569">
                  <c:v>26.104539169999999</c:v>
                </c:pt>
                <c:pt idx="5570">
                  <c:v>25.991467451999998</c:v>
                </c:pt>
                <c:pt idx="5571">
                  <c:v>25.899272987</c:v>
                </c:pt>
                <c:pt idx="5572">
                  <c:v>25.873080477999999</c:v>
                </c:pt>
                <c:pt idx="5573">
                  <c:v>25.812328781000001</c:v>
                </c:pt>
                <c:pt idx="5574">
                  <c:v>25.807834802999999</c:v>
                </c:pt>
                <c:pt idx="5575">
                  <c:v>25.728336084999999</c:v>
                </c:pt>
                <c:pt idx="5576">
                  <c:v>25.568753314999999</c:v>
                </c:pt>
                <c:pt idx="5577">
                  <c:v>25.355267519000002</c:v>
                </c:pt>
                <c:pt idx="5578">
                  <c:v>25.144530317000001</c:v>
                </c:pt>
                <c:pt idx="5579">
                  <c:v>25.008797047000002</c:v>
                </c:pt>
                <c:pt idx="5580">
                  <c:v>24.585208175999998</c:v>
                </c:pt>
                <c:pt idx="5581">
                  <c:v>24.247324023000001</c:v>
                </c:pt>
                <c:pt idx="5582">
                  <c:v>23.853751747</c:v>
                </c:pt>
                <c:pt idx="5583">
                  <c:v>23.545868699</c:v>
                </c:pt>
                <c:pt idx="5584">
                  <c:v>23.185440859</c:v>
                </c:pt>
                <c:pt idx="5585">
                  <c:v>22.903148449</c:v>
                </c:pt>
                <c:pt idx="5586">
                  <c:v>22.903148449</c:v>
                </c:pt>
                <c:pt idx="5587">
                  <c:v>22.563243991</c:v>
                </c:pt>
                <c:pt idx="5588">
                  <c:v>22.237866189999998</c:v>
                </c:pt>
                <c:pt idx="5589">
                  <c:v>21.98721943</c:v>
                </c:pt>
                <c:pt idx="5590">
                  <c:v>21.679623868</c:v>
                </c:pt>
                <c:pt idx="5591">
                  <c:v>21.144196909000001</c:v>
                </c:pt>
                <c:pt idx="5592">
                  <c:v>20.913193177</c:v>
                </c:pt>
                <c:pt idx="5593">
                  <c:v>20.627302233000002</c:v>
                </c:pt>
                <c:pt idx="5594">
                  <c:v>20.347981913999998</c:v>
                </c:pt>
                <c:pt idx="5595">
                  <c:v>20.151452311</c:v>
                </c:pt>
                <c:pt idx="5596">
                  <c:v>19.905614407000002</c:v>
                </c:pt>
                <c:pt idx="5597">
                  <c:v>19.733566991</c:v>
                </c:pt>
                <c:pt idx="5598">
                  <c:v>19.516833891000001</c:v>
                </c:pt>
                <c:pt idx="5599">
                  <c:v>19.372107922000001</c:v>
                </c:pt>
                <c:pt idx="5600">
                  <c:v>19.186438149000001</c:v>
                </c:pt>
                <c:pt idx="5601">
                  <c:v>19.070529046000001</c:v>
                </c:pt>
                <c:pt idx="5602">
                  <c:v>18.906879536999998</c:v>
                </c:pt>
                <c:pt idx="5603">
                  <c:v>18.756978800999999</c:v>
                </c:pt>
                <c:pt idx="5604">
                  <c:v>18.667543052999999</c:v>
                </c:pt>
                <c:pt idx="5605">
                  <c:v>18.528850430999999</c:v>
                </c:pt>
                <c:pt idx="5606">
                  <c:v>18.445761359999999</c:v>
                </c:pt>
                <c:pt idx="5607">
                  <c:v>18.31469512</c:v>
                </c:pt>
                <c:pt idx="5608">
                  <c:v>18.242758816999999</c:v>
                </c:pt>
                <c:pt idx="5609">
                  <c:v>18.131970828</c:v>
                </c:pt>
                <c:pt idx="5610">
                  <c:v>18.034226125</c:v>
                </c:pt>
                <c:pt idx="5611">
                  <c:v>18.011693422</c:v>
                </c:pt>
                <c:pt idx="5612">
                  <c:v>17.955155172000001</c:v>
                </c:pt>
                <c:pt idx="5613">
                  <c:v>17.960052756</c:v>
                </c:pt>
                <c:pt idx="5614">
                  <c:v>17.930896712999999</c:v>
                </c:pt>
                <c:pt idx="5615">
                  <c:v>17.955896945999999</c:v>
                </c:pt>
                <c:pt idx="5616">
                  <c:v>17.942777773</c:v>
                </c:pt>
                <c:pt idx="5617">
                  <c:v>17.981961182999999</c:v>
                </c:pt>
                <c:pt idx="5618">
                  <c:v>17.977294526000001</c:v>
                </c:pt>
                <c:pt idx="5619">
                  <c:v>17.981384380000001</c:v>
                </c:pt>
                <c:pt idx="5620">
                  <c:v>18.037112015999998</c:v>
                </c:pt>
                <c:pt idx="5621">
                  <c:v>18.053342307000001</c:v>
                </c:pt>
                <c:pt idx="5622">
                  <c:v>18.116015526999998</c:v>
                </c:pt>
                <c:pt idx="5623">
                  <c:v>18.145190877000001</c:v>
                </c:pt>
                <c:pt idx="5624">
                  <c:v>18.225483546</c:v>
                </c:pt>
                <c:pt idx="5625">
                  <c:v>18.277712595000001</c:v>
                </c:pt>
                <c:pt idx="5626">
                  <c:v>18.343858891</c:v>
                </c:pt>
                <c:pt idx="5627">
                  <c:v>18.473820151999998</c:v>
                </c:pt>
                <c:pt idx="5628">
                  <c:v>18.581260567000001</c:v>
                </c:pt>
                <c:pt idx="5629">
                  <c:v>18.738900065999999</c:v>
                </c:pt>
                <c:pt idx="5630">
                  <c:v>18.868969786000001</c:v>
                </c:pt>
                <c:pt idx="5631">
                  <c:v>19.038152898</c:v>
                </c:pt>
                <c:pt idx="5632">
                  <c:v>19.176227244</c:v>
                </c:pt>
                <c:pt idx="5633">
                  <c:v>19.352464757</c:v>
                </c:pt>
                <c:pt idx="5634">
                  <c:v>19.491839907999999</c:v>
                </c:pt>
                <c:pt idx="5635">
                  <c:v>19.636469447</c:v>
                </c:pt>
                <c:pt idx="5636">
                  <c:v>19.824584383000001</c:v>
                </c:pt>
                <c:pt idx="5637">
                  <c:v>19.988637236999999</c:v>
                </c:pt>
                <c:pt idx="5638">
                  <c:v>20.195391945000001</c:v>
                </c:pt>
                <c:pt idx="5639">
                  <c:v>20.384925804000002</c:v>
                </c:pt>
                <c:pt idx="5640">
                  <c:v>20.617744164000001</c:v>
                </c:pt>
                <c:pt idx="5641">
                  <c:v>20.835918169999999</c:v>
                </c:pt>
                <c:pt idx="5642">
                  <c:v>21.065218316999999</c:v>
                </c:pt>
                <c:pt idx="5643">
                  <c:v>21.343081598000001</c:v>
                </c:pt>
                <c:pt idx="5644">
                  <c:v>21.598901940000001</c:v>
                </c:pt>
                <c:pt idx="5645">
                  <c:v>21.885994688</c:v>
                </c:pt>
                <c:pt idx="5646">
                  <c:v>22.233943042</c:v>
                </c:pt>
                <c:pt idx="5647">
                  <c:v>22.304815440999999</c:v>
                </c:pt>
                <c:pt idx="5648">
                  <c:v>22.18452796</c:v>
                </c:pt>
                <c:pt idx="5649">
                  <c:v>22.120483277999998</c:v>
                </c:pt>
                <c:pt idx="5650">
                  <c:v>22.005678987</c:v>
                </c:pt>
                <c:pt idx="5651">
                  <c:v>21.900870166000001</c:v>
                </c:pt>
                <c:pt idx="5652">
                  <c:v>21.857502808</c:v>
                </c:pt>
                <c:pt idx="5653">
                  <c:v>21.775782413000002</c:v>
                </c:pt>
                <c:pt idx="5654">
                  <c:v>21.756646428</c:v>
                </c:pt>
                <c:pt idx="5655">
                  <c:v>21.708138962</c:v>
                </c:pt>
                <c:pt idx="5656">
                  <c:v>21.719678513000002</c:v>
                </c:pt>
                <c:pt idx="5657">
                  <c:v>21.698894110000001</c:v>
                </c:pt>
                <c:pt idx="5658">
                  <c:v>21.686156096000001</c:v>
                </c:pt>
                <c:pt idx="5659">
                  <c:v>21.731899973000001</c:v>
                </c:pt>
                <c:pt idx="5660">
                  <c:v>21.732799974999999</c:v>
                </c:pt>
                <c:pt idx="5661">
                  <c:v>21.777438352000001</c:v>
                </c:pt>
                <c:pt idx="5662">
                  <c:v>21.776813278999999</c:v>
                </c:pt>
                <c:pt idx="5663">
                  <c:v>21.818098292999998</c:v>
                </c:pt>
                <c:pt idx="5664">
                  <c:v>21.822119522000001</c:v>
                </c:pt>
                <c:pt idx="5665">
                  <c:v>21.870604648</c:v>
                </c:pt>
                <c:pt idx="5666">
                  <c:v>21.886530573000002</c:v>
                </c:pt>
                <c:pt idx="5667">
                  <c:v>21.921172466000002</c:v>
                </c:pt>
                <c:pt idx="5668">
                  <c:v>22.015417970000001</c:v>
                </c:pt>
                <c:pt idx="5669">
                  <c:v>22.082984667000002</c:v>
                </c:pt>
                <c:pt idx="5670">
                  <c:v>22.202038249000001</c:v>
                </c:pt>
                <c:pt idx="5671">
                  <c:v>22.293574125999999</c:v>
                </c:pt>
                <c:pt idx="5672">
                  <c:v>22.428802526999998</c:v>
                </c:pt>
                <c:pt idx="5673">
                  <c:v>22.534010554000002</c:v>
                </c:pt>
                <c:pt idx="5674">
                  <c:v>22.641798852000001</c:v>
                </c:pt>
                <c:pt idx="5675">
                  <c:v>22.798870640000001</c:v>
                </c:pt>
                <c:pt idx="5676">
                  <c:v>22.919364755</c:v>
                </c:pt>
                <c:pt idx="5677">
                  <c:v>23.078639553999999</c:v>
                </c:pt>
                <c:pt idx="5678">
                  <c:v>23.203626353000001</c:v>
                </c:pt>
                <c:pt idx="5679">
                  <c:v>23.365311997999999</c:v>
                </c:pt>
                <c:pt idx="5680">
                  <c:v>23.498246826999999</c:v>
                </c:pt>
                <c:pt idx="5681">
                  <c:v>23.676591680000001</c:v>
                </c:pt>
                <c:pt idx="5682">
                  <c:v>23.831435786</c:v>
                </c:pt>
                <c:pt idx="5683">
                  <c:v>24.008289916999999</c:v>
                </c:pt>
                <c:pt idx="5684">
                  <c:v>24.237358511</c:v>
                </c:pt>
                <c:pt idx="5685">
                  <c:v>24.451644511000001</c:v>
                </c:pt>
                <c:pt idx="5686">
                  <c:v>24.702607711999999</c:v>
                </c:pt>
                <c:pt idx="5687">
                  <c:v>24.762776355</c:v>
                </c:pt>
                <c:pt idx="5688">
                  <c:v>24.631513513000002</c:v>
                </c:pt>
                <c:pt idx="5689">
                  <c:v>24.443122860999999</c:v>
                </c:pt>
                <c:pt idx="5690">
                  <c:v>24.251043116000002</c:v>
                </c:pt>
                <c:pt idx="5691">
                  <c:v>24.125139245</c:v>
                </c:pt>
                <c:pt idx="5692">
                  <c:v>23.944342332000002</c:v>
                </c:pt>
                <c:pt idx="5693">
                  <c:v>23.825824394000001</c:v>
                </c:pt>
                <c:pt idx="5694">
                  <c:v>23.664078474</c:v>
                </c:pt>
                <c:pt idx="5695">
                  <c:v>23.567586347999999</c:v>
                </c:pt>
                <c:pt idx="5696">
                  <c:v>23.433822192000001</c:v>
                </c:pt>
                <c:pt idx="5697">
                  <c:v>23.369655467000001</c:v>
                </c:pt>
                <c:pt idx="5698">
                  <c:v>23.265093177000001</c:v>
                </c:pt>
                <c:pt idx="5699">
                  <c:v>23.178376527000001</c:v>
                </c:pt>
                <c:pt idx="5700">
                  <c:v>23.154913587999999</c:v>
                </c:pt>
                <c:pt idx="5701">
                  <c:v>23.091316101</c:v>
                </c:pt>
                <c:pt idx="5702">
                  <c:v>23.079445989</c:v>
                </c:pt>
                <c:pt idx="5703">
                  <c:v>23.022853982000001</c:v>
                </c:pt>
                <c:pt idx="5704">
                  <c:v>23.013345202</c:v>
                </c:pt>
                <c:pt idx="5705">
                  <c:v>22.957394731000001</c:v>
                </c:pt>
                <c:pt idx="5706">
                  <c:v>22.899960694000001</c:v>
                </c:pt>
                <c:pt idx="5707">
                  <c:v>22.901216068</c:v>
                </c:pt>
                <c:pt idx="5708">
                  <c:v>22.844702505000001</c:v>
                </c:pt>
                <c:pt idx="5709">
                  <c:v>22.838072521000001</c:v>
                </c:pt>
                <c:pt idx="5710">
                  <c:v>22.795395835000001</c:v>
                </c:pt>
                <c:pt idx="5711">
                  <c:v>22.812131990000001</c:v>
                </c:pt>
                <c:pt idx="5712">
                  <c:v>22.802720604000001</c:v>
                </c:pt>
                <c:pt idx="5713">
                  <c:v>22.854524311999999</c:v>
                </c:pt>
                <c:pt idx="5714">
                  <c:v>22.874033780000001</c:v>
                </c:pt>
                <c:pt idx="5715">
                  <c:v>22.892270073999999</c:v>
                </c:pt>
                <c:pt idx="5716">
                  <c:v>22.937031190999999</c:v>
                </c:pt>
                <c:pt idx="5717">
                  <c:v>22.939136417</c:v>
                </c:pt>
                <c:pt idx="5718">
                  <c:v>22.983106867</c:v>
                </c:pt>
                <c:pt idx="5719">
                  <c:v>22.983381477999998</c:v>
                </c:pt>
                <c:pt idx="5720">
                  <c:v>23.027153562999999</c:v>
                </c:pt>
                <c:pt idx="5721">
                  <c:v>23.033608825000002</c:v>
                </c:pt>
                <c:pt idx="5722">
                  <c:v>23.048331103999999</c:v>
                </c:pt>
                <c:pt idx="5723">
                  <c:v>23.126204205000001</c:v>
                </c:pt>
                <c:pt idx="5724">
                  <c:v>23.175728315000001</c:v>
                </c:pt>
                <c:pt idx="5725">
                  <c:v>23.281665889999999</c:v>
                </c:pt>
                <c:pt idx="5726">
                  <c:v>23.362697369999999</c:v>
                </c:pt>
                <c:pt idx="5727">
                  <c:v>23.493820233000001</c:v>
                </c:pt>
                <c:pt idx="5728">
                  <c:v>23.601274189000002</c:v>
                </c:pt>
                <c:pt idx="5729">
                  <c:v>23.725683593999999</c:v>
                </c:pt>
                <c:pt idx="5730">
                  <c:v>23.746510591</c:v>
                </c:pt>
                <c:pt idx="5731">
                  <c:v>23.779187078</c:v>
                </c:pt>
                <c:pt idx="5732">
                  <c:v>23.860330249</c:v>
                </c:pt>
                <c:pt idx="5733">
                  <c:v>23.900883453999999</c:v>
                </c:pt>
                <c:pt idx="5734">
                  <c:v>23.983212474999998</c:v>
                </c:pt>
                <c:pt idx="5735">
                  <c:v>24.027073273999999</c:v>
                </c:pt>
                <c:pt idx="5736">
                  <c:v>24.052055346</c:v>
                </c:pt>
                <c:pt idx="5737">
                  <c:v>23.925963269</c:v>
                </c:pt>
                <c:pt idx="5738">
                  <c:v>23.810847200000001</c:v>
                </c:pt>
                <c:pt idx="5739">
                  <c:v>23.769964792</c:v>
                </c:pt>
                <c:pt idx="5740">
                  <c:v>23.769964792</c:v>
                </c:pt>
                <c:pt idx="5741">
                  <c:v>23.695375215999999</c:v>
                </c:pt>
                <c:pt idx="5742">
                  <c:v>23.688677391999999</c:v>
                </c:pt>
                <c:pt idx="5743">
                  <c:v>23.650978965</c:v>
                </c:pt>
                <c:pt idx="5744">
                  <c:v>23.649523451</c:v>
                </c:pt>
                <c:pt idx="5745">
                  <c:v>23.678794089</c:v>
                </c:pt>
                <c:pt idx="5746">
                  <c:v>23.660069286999999</c:v>
                </c:pt>
                <c:pt idx="5747">
                  <c:v>23.646807763000002</c:v>
                </c:pt>
                <c:pt idx="5748">
                  <c:v>23.685338238</c:v>
                </c:pt>
                <c:pt idx="5749">
                  <c:v>23.684155933</c:v>
                </c:pt>
                <c:pt idx="5750">
                  <c:v>23.732756863999999</c:v>
                </c:pt>
                <c:pt idx="5751">
                  <c:v>23.749597237</c:v>
                </c:pt>
                <c:pt idx="5752">
                  <c:v>23.819135186</c:v>
                </c:pt>
                <c:pt idx="5753">
                  <c:v>23.861871404999999</c:v>
                </c:pt>
                <c:pt idx="5754">
                  <c:v>23.919748543000001</c:v>
                </c:pt>
                <c:pt idx="5755">
                  <c:v>24.040580969000001</c:v>
                </c:pt>
                <c:pt idx="5756">
                  <c:v>24.132127894</c:v>
                </c:pt>
                <c:pt idx="5757">
                  <c:v>24.277699496</c:v>
                </c:pt>
                <c:pt idx="5758">
                  <c:v>24.397845098000001</c:v>
                </c:pt>
                <c:pt idx="5759">
                  <c:v>24.557417262000001</c:v>
                </c:pt>
                <c:pt idx="5760">
                  <c:v>24.687230667000001</c:v>
                </c:pt>
                <c:pt idx="5761">
                  <c:v>24.856108168999999</c:v>
                </c:pt>
                <c:pt idx="5762">
                  <c:v>24.987789934999999</c:v>
                </c:pt>
                <c:pt idx="5763">
                  <c:v>25.125702018999998</c:v>
                </c:pt>
                <c:pt idx="5764">
                  <c:v>25.180837165</c:v>
                </c:pt>
                <c:pt idx="5765">
                  <c:v>25.022487076000001</c:v>
                </c:pt>
                <c:pt idx="5766">
                  <c:v>24.925901615000001</c:v>
                </c:pt>
                <c:pt idx="5767">
                  <c:v>24.789047377999999</c:v>
                </c:pt>
                <c:pt idx="5768">
                  <c:v>24.718648705</c:v>
                </c:pt>
                <c:pt idx="5769">
                  <c:v>24.615497773000001</c:v>
                </c:pt>
                <c:pt idx="5770">
                  <c:v>24.529536877000002</c:v>
                </c:pt>
                <c:pt idx="5771">
                  <c:v>24.51604888</c:v>
                </c:pt>
                <c:pt idx="5772">
                  <c:v>24.462033281</c:v>
                </c:pt>
                <c:pt idx="5773">
                  <c:v>24.458494339000001</c:v>
                </c:pt>
                <c:pt idx="5774">
                  <c:v>24.407413050999999</c:v>
                </c:pt>
                <c:pt idx="5775">
                  <c:v>24.400301820999999</c:v>
                </c:pt>
                <c:pt idx="5776">
                  <c:v>24.346851848</c:v>
                </c:pt>
                <c:pt idx="5777">
                  <c:v>24.345226311000001</c:v>
                </c:pt>
                <c:pt idx="5778">
                  <c:v>24.296611126999998</c:v>
                </c:pt>
                <c:pt idx="5779">
                  <c:v>24.261358041000001</c:v>
                </c:pt>
                <c:pt idx="5780">
                  <c:v>24.28687781</c:v>
                </c:pt>
                <c:pt idx="5781">
                  <c:v>24.277450601000002</c:v>
                </c:pt>
                <c:pt idx="5782">
                  <c:v>24.322795838000001</c:v>
                </c:pt>
                <c:pt idx="5783">
                  <c:v>24.338627234</c:v>
                </c:pt>
                <c:pt idx="5784">
                  <c:v>24.408128582</c:v>
                </c:pt>
                <c:pt idx="5785">
                  <c:v>24.448940385</c:v>
                </c:pt>
                <c:pt idx="5786">
                  <c:v>24.496665545999999</c:v>
                </c:pt>
                <c:pt idx="5787">
                  <c:v>24.601236561</c:v>
                </c:pt>
                <c:pt idx="5788">
                  <c:v>24.669789313999999</c:v>
                </c:pt>
                <c:pt idx="5789">
                  <c:v>24.780455484000001</c:v>
                </c:pt>
                <c:pt idx="5790">
                  <c:v>24.851022972999999</c:v>
                </c:pt>
                <c:pt idx="5791">
                  <c:v>24.959096458000001</c:v>
                </c:pt>
                <c:pt idx="5792">
                  <c:v>25.031007034999998</c:v>
                </c:pt>
                <c:pt idx="5793">
                  <c:v>25.145651244</c:v>
                </c:pt>
                <c:pt idx="5794">
                  <c:v>25.224979131000001</c:v>
                </c:pt>
                <c:pt idx="5795">
                  <c:v>25.321256390999999</c:v>
                </c:pt>
                <c:pt idx="5796">
                  <c:v>25.473879452999999</c:v>
                </c:pt>
                <c:pt idx="5797">
                  <c:v>25.606146205999998</c:v>
                </c:pt>
                <c:pt idx="5798">
                  <c:v>25.787677089999999</c:v>
                </c:pt>
                <c:pt idx="5799">
                  <c:v>25.845757313</c:v>
                </c:pt>
                <c:pt idx="5800">
                  <c:v>25.807352382000001</c:v>
                </c:pt>
                <c:pt idx="5801">
                  <c:v>25.723110428999998</c:v>
                </c:pt>
                <c:pt idx="5802">
                  <c:v>25.635229513999999</c:v>
                </c:pt>
                <c:pt idx="5803">
                  <c:v>25.607674896999999</c:v>
                </c:pt>
                <c:pt idx="5804">
                  <c:v>25.528739881</c:v>
                </c:pt>
                <c:pt idx="5805">
                  <c:v>25.501318421000001</c:v>
                </c:pt>
                <c:pt idx="5806">
                  <c:v>25.429046270000001</c:v>
                </c:pt>
                <c:pt idx="5807">
                  <c:v>25.408823944000002</c:v>
                </c:pt>
                <c:pt idx="5808">
                  <c:v>25.349772956999999</c:v>
                </c:pt>
                <c:pt idx="5809">
                  <c:v>25.347973743000001</c:v>
                </c:pt>
                <c:pt idx="5810">
                  <c:v>25.305626053000001</c:v>
                </c:pt>
                <c:pt idx="5811">
                  <c:v>25.280012326000001</c:v>
                </c:pt>
                <c:pt idx="5812">
                  <c:v>25.314025657999998</c:v>
                </c:pt>
                <c:pt idx="5813">
                  <c:v>25.313740922000001</c:v>
                </c:pt>
                <c:pt idx="5814">
                  <c:v>25.364157756000001</c:v>
                </c:pt>
                <c:pt idx="5815">
                  <c:v>25.378159394000001</c:v>
                </c:pt>
                <c:pt idx="5816">
                  <c:v>25.436855100999999</c:v>
                </c:pt>
                <c:pt idx="5817">
                  <c:v>25.455416804999999</c:v>
                </c:pt>
                <c:pt idx="5818">
                  <c:v>25.469999047999998</c:v>
                </c:pt>
                <c:pt idx="5819">
                  <c:v>25.53574704</c:v>
                </c:pt>
                <c:pt idx="5820">
                  <c:v>25.556576196000002</c:v>
                </c:pt>
                <c:pt idx="5821">
                  <c:v>25.567405014999999</c:v>
                </c:pt>
                <c:pt idx="5822">
                  <c:v>25.462231260999999</c:v>
                </c:pt>
                <c:pt idx="5823">
                  <c:v>25.412814714</c:v>
                </c:pt>
                <c:pt idx="5824">
                  <c:v>25.32805084</c:v>
                </c:pt>
                <c:pt idx="5825">
                  <c:v>25.305335553999999</c:v>
                </c:pt>
                <c:pt idx="5826">
                  <c:v>25.243661169999999</c:v>
                </c:pt>
                <c:pt idx="5827">
                  <c:v>25.197672038</c:v>
                </c:pt>
                <c:pt idx="5828">
                  <c:v>25.208995100999999</c:v>
                </c:pt>
                <c:pt idx="5829">
                  <c:v>25.176558773</c:v>
                </c:pt>
                <c:pt idx="5830">
                  <c:v>25.188207834</c:v>
                </c:pt>
                <c:pt idx="5831">
                  <c:v>25.152686347</c:v>
                </c:pt>
                <c:pt idx="5832">
                  <c:v>25.162868995</c:v>
                </c:pt>
                <c:pt idx="5833">
                  <c:v>25.126922875000002</c:v>
                </c:pt>
                <c:pt idx="5834">
                  <c:v>25.089546146</c:v>
                </c:pt>
                <c:pt idx="5835">
                  <c:v>25.110808775999999</c:v>
                </c:pt>
                <c:pt idx="5836">
                  <c:v>25.090861747000002</c:v>
                </c:pt>
                <c:pt idx="5837">
                  <c:v>25.122920677</c:v>
                </c:pt>
                <c:pt idx="5838">
                  <c:v>25.117105313</c:v>
                </c:pt>
                <c:pt idx="5839">
                  <c:v>25.161093398999999</c:v>
                </c:pt>
                <c:pt idx="5840">
                  <c:v>25.175038918999999</c:v>
                </c:pt>
                <c:pt idx="5841">
                  <c:v>25.242326678000001</c:v>
                </c:pt>
                <c:pt idx="5842">
                  <c:v>25.272354253</c:v>
                </c:pt>
                <c:pt idx="5843">
                  <c:v>25.314741935000001</c:v>
                </c:pt>
                <c:pt idx="5844">
                  <c:v>25.406837153000001</c:v>
                </c:pt>
                <c:pt idx="5845">
                  <c:v>25.459885641</c:v>
                </c:pt>
                <c:pt idx="5846">
                  <c:v>25.551889466999999</c:v>
                </c:pt>
                <c:pt idx="5847">
                  <c:v>25.602357777000002</c:v>
                </c:pt>
                <c:pt idx="5848">
                  <c:v>25.689702065999999</c:v>
                </c:pt>
                <c:pt idx="5849">
                  <c:v>25.737078518000001</c:v>
                </c:pt>
                <c:pt idx="5850">
                  <c:v>25.784915530999999</c:v>
                </c:pt>
                <c:pt idx="5851">
                  <c:v>25.894048333000001</c:v>
                </c:pt>
                <c:pt idx="5852">
                  <c:v>25.973769125</c:v>
                </c:pt>
                <c:pt idx="5853">
                  <c:v>26.102165066000001</c:v>
                </c:pt>
                <c:pt idx="5854">
                  <c:v>26.201303699</c:v>
                </c:pt>
                <c:pt idx="5855">
                  <c:v>26.235518047999999</c:v>
                </c:pt>
                <c:pt idx="5856">
                  <c:v>26.074609722999998</c:v>
                </c:pt>
                <c:pt idx="5857">
                  <c:v>25.973559533</c:v>
                </c:pt>
                <c:pt idx="5858">
                  <c:v>25.817900256000001</c:v>
                </c:pt>
                <c:pt idx="5859">
                  <c:v>25.667813374000001</c:v>
                </c:pt>
                <c:pt idx="5860">
                  <c:v>25.574877897</c:v>
                </c:pt>
                <c:pt idx="5861">
                  <c:v>25.430767572000001</c:v>
                </c:pt>
                <c:pt idx="5862">
                  <c:v>25.341001840000001</c:v>
                </c:pt>
                <c:pt idx="5863">
                  <c:v>25.202719792</c:v>
                </c:pt>
                <c:pt idx="5864">
                  <c:v>25.120002068000002</c:v>
                </c:pt>
                <c:pt idx="5865">
                  <c:v>24.992774270999998</c:v>
                </c:pt>
                <c:pt idx="5866">
                  <c:v>24.870912753999999</c:v>
                </c:pt>
                <c:pt idx="5867">
                  <c:v>24.818862504999998</c:v>
                </c:pt>
                <c:pt idx="5868">
                  <c:v>24.724477471</c:v>
                </c:pt>
                <c:pt idx="5869">
                  <c:v>24.690139314</c:v>
                </c:pt>
                <c:pt idx="5870">
                  <c:v>24.615090005999999</c:v>
                </c:pt>
                <c:pt idx="5871">
                  <c:v>24.593992195999999</c:v>
                </c:pt>
                <c:pt idx="5872">
                  <c:v>24.532370183000001</c:v>
                </c:pt>
                <c:pt idx="5873">
                  <c:v>24.522848750000001</c:v>
                </c:pt>
                <c:pt idx="5874">
                  <c:v>24.464850680000001</c:v>
                </c:pt>
                <c:pt idx="5875">
                  <c:v>24.412316570000002</c:v>
                </c:pt>
                <c:pt idx="5876">
                  <c:v>24.398348816999999</c:v>
                </c:pt>
                <c:pt idx="5877">
                  <c:v>24.309366496999999</c:v>
                </c:pt>
                <c:pt idx="5878">
                  <c:v>24.271888960999998</c:v>
                </c:pt>
              </c:numCache>
            </c:numRef>
          </c:yVal>
          <c:smooth val="1"/>
          <c:extLst xmlns:c16r2="http://schemas.microsoft.com/office/drawing/2015/06/chart">
            <c:ext xmlns:c16="http://schemas.microsoft.com/office/drawing/2014/chart" uri="{C3380CC4-5D6E-409C-BE32-E72D297353CC}">
              <c16:uniqueId val="{00000000-9594-400C-904A-1B60FF4687A7}"/>
            </c:ext>
          </c:extLst>
        </c:ser>
        <c:ser>
          <c:idx val="0"/>
          <c:order val="1"/>
          <c:spPr>
            <a:ln w="38100">
              <a:solidFill>
                <a:srgbClr val="FF0000"/>
              </a:solidFill>
              <a:prstDash val="solid"/>
            </a:ln>
          </c:spPr>
          <c:marker>
            <c:symbol val="none"/>
          </c:marker>
          <c:xVal>
            <c:numRef>
              <c:f>('REQ data'!$A$6,'REQ data'!$A$8)</c:f>
              <c:numCache>
                <c:formatCode>m/d/yyyy</c:formatCode>
                <c:ptCount val="2"/>
                <c:pt idx="0">
                  <c:v>38185</c:v>
                </c:pt>
                <c:pt idx="1">
                  <c:v>39515</c:v>
                </c:pt>
              </c:numCache>
            </c:numRef>
          </c:xVal>
          <c:yVal>
            <c:numRef>
              <c:f>'REQ data'!$L$6:$L$7</c:f>
              <c:numCache>
                <c:formatCode>General</c:formatCode>
                <c:ptCount val="2"/>
                <c:pt idx="0">
                  <c:v>-45</c:v>
                </c:pt>
                <c:pt idx="1">
                  <c:v>-45</c:v>
                </c:pt>
              </c:numCache>
            </c:numRef>
          </c:yVal>
          <c:smooth val="0"/>
          <c:extLst xmlns:c16r2="http://schemas.microsoft.com/office/drawing/2015/06/chart">
            <c:ext xmlns:c16="http://schemas.microsoft.com/office/drawing/2014/chart" uri="{C3380CC4-5D6E-409C-BE32-E72D297353CC}">
              <c16:uniqueId val="{00000001-9594-400C-904A-1B60FF4687A7}"/>
            </c:ext>
          </c:extLst>
        </c:ser>
        <c:ser>
          <c:idx val="1"/>
          <c:order val="2"/>
          <c:spPr>
            <a:ln w="38100">
              <a:solidFill>
                <a:srgbClr val="FF0000"/>
              </a:solidFill>
              <a:prstDash val="solid"/>
            </a:ln>
          </c:spPr>
          <c:marker>
            <c:symbol val="none"/>
          </c:marker>
          <c:xVal>
            <c:numRef>
              <c:f>('REQ data'!$A$6,'REQ data'!$A$8)</c:f>
              <c:numCache>
                <c:formatCode>m/d/yyyy</c:formatCode>
                <c:ptCount val="2"/>
                <c:pt idx="0">
                  <c:v>38185</c:v>
                </c:pt>
                <c:pt idx="1">
                  <c:v>39515</c:v>
                </c:pt>
              </c:numCache>
            </c:numRef>
          </c:xVal>
          <c:yVal>
            <c:numRef>
              <c:f>'REQ data'!$M$6:$M$7</c:f>
              <c:numCache>
                <c:formatCode>General</c:formatCode>
                <c:ptCount val="2"/>
                <c:pt idx="0">
                  <c:v>-5</c:v>
                </c:pt>
                <c:pt idx="1">
                  <c:v>-5</c:v>
                </c:pt>
              </c:numCache>
            </c:numRef>
          </c:yVal>
          <c:smooth val="0"/>
          <c:extLst xmlns:c16r2="http://schemas.microsoft.com/office/drawing/2015/06/chart">
            <c:ext xmlns:c16="http://schemas.microsoft.com/office/drawing/2014/chart" uri="{C3380CC4-5D6E-409C-BE32-E72D297353CC}">
              <c16:uniqueId val="{00000002-9594-400C-904A-1B60FF4687A7}"/>
            </c:ext>
          </c:extLst>
        </c:ser>
        <c:ser>
          <c:idx val="2"/>
          <c:order val="3"/>
          <c:spPr>
            <a:ln w="38100">
              <a:solidFill>
                <a:srgbClr val="339966"/>
              </a:solidFill>
              <a:prstDash val="solid"/>
            </a:ln>
          </c:spPr>
          <c:marker>
            <c:symbol val="none"/>
          </c:marker>
          <c:xVal>
            <c:numRef>
              <c:f>('REQ data'!$A$6,'REQ data'!$A$8)</c:f>
              <c:numCache>
                <c:formatCode>m/d/yyyy</c:formatCode>
                <c:ptCount val="2"/>
                <c:pt idx="0">
                  <c:v>38185</c:v>
                </c:pt>
                <c:pt idx="1">
                  <c:v>39515</c:v>
                </c:pt>
              </c:numCache>
            </c:numRef>
          </c:xVal>
          <c:yVal>
            <c:numRef>
              <c:f>'REQ data'!$N$6:$N$7</c:f>
              <c:numCache>
                <c:formatCode>General</c:formatCode>
                <c:ptCount val="2"/>
                <c:pt idx="0">
                  <c:v>-35</c:v>
                </c:pt>
                <c:pt idx="1">
                  <c:v>-35</c:v>
                </c:pt>
              </c:numCache>
            </c:numRef>
          </c:yVal>
          <c:smooth val="0"/>
          <c:extLst xmlns:c16r2="http://schemas.microsoft.com/office/drawing/2015/06/chart">
            <c:ext xmlns:c16="http://schemas.microsoft.com/office/drawing/2014/chart" uri="{C3380CC4-5D6E-409C-BE32-E72D297353CC}">
              <c16:uniqueId val="{00000003-9594-400C-904A-1B60FF4687A7}"/>
            </c:ext>
          </c:extLst>
        </c:ser>
        <c:ser>
          <c:idx val="3"/>
          <c:order val="4"/>
          <c:spPr>
            <a:ln w="38100">
              <a:solidFill>
                <a:srgbClr val="339966"/>
              </a:solidFill>
              <a:prstDash val="solid"/>
            </a:ln>
          </c:spPr>
          <c:marker>
            <c:symbol val="none"/>
          </c:marker>
          <c:xVal>
            <c:numRef>
              <c:f>('REQ data'!$A$6,'REQ data'!$A$8)</c:f>
              <c:numCache>
                <c:formatCode>m/d/yyyy</c:formatCode>
                <c:ptCount val="2"/>
                <c:pt idx="0">
                  <c:v>38185</c:v>
                </c:pt>
                <c:pt idx="1">
                  <c:v>39515</c:v>
                </c:pt>
              </c:numCache>
            </c:numRef>
          </c:xVal>
          <c:yVal>
            <c:numRef>
              <c:f>'REQ data'!$O$6:$O$7</c:f>
              <c:numCache>
                <c:formatCode>General</c:formatCode>
                <c:ptCount val="2"/>
                <c:pt idx="0">
                  <c:v>-15</c:v>
                </c:pt>
                <c:pt idx="1">
                  <c:v>-15</c:v>
                </c:pt>
              </c:numCache>
            </c:numRef>
          </c:yVal>
          <c:smooth val="0"/>
          <c:extLst xmlns:c16r2="http://schemas.microsoft.com/office/drawing/2015/06/chart">
            <c:ext xmlns:c16="http://schemas.microsoft.com/office/drawing/2014/chart" uri="{C3380CC4-5D6E-409C-BE32-E72D297353CC}">
              <c16:uniqueId val="{00000004-9594-400C-904A-1B60FF4687A7}"/>
            </c:ext>
          </c:extLst>
        </c:ser>
        <c:ser>
          <c:idx val="4"/>
          <c:order val="5"/>
          <c:spPr>
            <a:ln w="28575">
              <a:noFill/>
            </a:ln>
          </c:spPr>
          <c:marker>
            <c:symbol val="circle"/>
            <c:size val="8"/>
            <c:spPr>
              <a:solidFill>
                <a:srgbClr val="CC99FF"/>
              </a:solidFill>
              <a:ln>
                <a:solidFill>
                  <a:srgbClr val="800080"/>
                </a:solidFill>
                <a:prstDash val="solid"/>
              </a:ln>
            </c:spPr>
          </c:marker>
          <c:xVal>
            <c:numRef>
              <c:f>'MNVR plans'!$C$3:$C$1000</c:f>
              <c:numCache>
                <c:formatCode>m/d/yyyy</c:formatCode>
                <c:ptCount val="998"/>
                <c:pt idx="0">
                  <c:v>38320</c:v>
                </c:pt>
                <c:pt idx="1">
                  <c:v>38375</c:v>
                </c:pt>
                <c:pt idx="2">
                  <c:v>38425</c:v>
                </c:pt>
                <c:pt idx="3">
                  <c:v>38523</c:v>
                </c:pt>
                <c:pt idx="4">
                  <c:v>38603</c:v>
                </c:pt>
                <c:pt idx="5">
                  <c:v>38670</c:v>
                </c:pt>
                <c:pt idx="6">
                  <c:v>38784</c:v>
                </c:pt>
                <c:pt idx="7">
                  <c:v>38841</c:v>
                </c:pt>
                <c:pt idx="8">
                  <c:v>38967</c:v>
                </c:pt>
                <c:pt idx="9">
                  <c:v>39075</c:v>
                </c:pt>
                <c:pt idx="10">
                  <c:v>39166</c:v>
                </c:pt>
                <c:pt idx="11">
                  <c:v>39329</c:v>
                </c:pt>
                <c:pt idx="12">
                  <c:v>39579</c:v>
                </c:pt>
                <c:pt idx="13">
                  <c:v>39677</c:v>
                </c:pt>
                <c:pt idx="14">
                  <c:v>39700</c:v>
                </c:pt>
                <c:pt idx="15">
                  <c:v>39857</c:v>
                </c:pt>
                <c:pt idx="16">
                  <c:v>40009</c:v>
                </c:pt>
                <c:pt idx="17">
                  <c:v>40095</c:v>
                </c:pt>
                <c:pt idx="18">
                  <c:v>40153</c:v>
                </c:pt>
                <c:pt idx="19">
                  <c:v>40236</c:v>
                </c:pt>
                <c:pt idx="20">
                  <c:v>40321</c:v>
                </c:pt>
                <c:pt idx="21">
                  <c:v>40406</c:v>
                </c:pt>
                <c:pt idx="22">
                  <c:v>40448</c:v>
                </c:pt>
                <c:pt idx="23">
                  <c:v>40487</c:v>
                </c:pt>
                <c:pt idx="24">
                  <c:v>40533</c:v>
                </c:pt>
                <c:pt idx="25">
                  <c:v>40550</c:v>
                </c:pt>
                <c:pt idx="26">
                  <c:v>40607</c:v>
                </c:pt>
                <c:pt idx="27">
                  <c:v>40616</c:v>
                </c:pt>
                <c:pt idx="28">
                  <c:v>40668</c:v>
                </c:pt>
                <c:pt idx="29">
                  <c:v>40702</c:v>
                </c:pt>
                <c:pt idx="30">
                  <c:v>40775</c:v>
                </c:pt>
                <c:pt idx="31">
                  <c:v>40809</c:v>
                </c:pt>
                <c:pt idx="32">
                  <c:v>40825</c:v>
                </c:pt>
                <c:pt idx="33">
                  <c:v>40862</c:v>
                </c:pt>
                <c:pt idx="34">
                  <c:v>40871</c:v>
                </c:pt>
                <c:pt idx="36">
                  <c:v>40905</c:v>
                </c:pt>
                <c:pt idx="37">
                  <c:v>40946</c:v>
                </c:pt>
                <c:pt idx="38">
                  <c:v>40981</c:v>
                </c:pt>
                <c:pt idx="39">
                  <c:v>41012</c:v>
                </c:pt>
                <c:pt idx="40">
                  <c:v>41052</c:v>
                </c:pt>
                <c:pt idx="41">
                  <c:v>41093</c:v>
                </c:pt>
                <c:pt idx="42">
                  <c:v>41109</c:v>
                </c:pt>
                <c:pt idx="43">
                  <c:v>41143</c:v>
                </c:pt>
                <c:pt idx="44">
                  <c:v>41186</c:v>
                </c:pt>
                <c:pt idx="46">
                  <c:v>41207</c:v>
                </c:pt>
                <c:pt idx="48">
                  <c:v>41248</c:v>
                </c:pt>
                <c:pt idx="49">
                  <c:v>41274</c:v>
                </c:pt>
                <c:pt idx="50">
                  <c:v>41313</c:v>
                </c:pt>
                <c:pt idx="51">
                  <c:v>41386</c:v>
                </c:pt>
                <c:pt idx="52">
                  <c:v>41439</c:v>
                </c:pt>
                <c:pt idx="53">
                  <c:v>41472</c:v>
                </c:pt>
                <c:pt idx="54">
                  <c:v>41514</c:v>
                </c:pt>
                <c:pt idx="55">
                  <c:v>41532</c:v>
                </c:pt>
                <c:pt idx="56">
                  <c:v>41578</c:v>
                </c:pt>
                <c:pt idx="57">
                  <c:v>41590</c:v>
                </c:pt>
                <c:pt idx="58">
                  <c:v>41602</c:v>
                </c:pt>
                <c:pt idx="59">
                  <c:v>41616</c:v>
                </c:pt>
                <c:pt idx="60">
                  <c:v>41641</c:v>
                </c:pt>
                <c:pt idx="61">
                  <c:v>41668</c:v>
                </c:pt>
                <c:pt idx="62">
                  <c:v>41686</c:v>
                </c:pt>
                <c:pt idx="63">
                  <c:v>41705</c:v>
                </c:pt>
                <c:pt idx="64">
                  <c:v>41758</c:v>
                </c:pt>
                <c:pt idx="65">
                  <c:v>41775</c:v>
                </c:pt>
                <c:pt idx="66">
                  <c:v>41784</c:v>
                </c:pt>
                <c:pt idx="67">
                  <c:v>41828</c:v>
                </c:pt>
                <c:pt idx="68">
                  <c:v>41863</c:v>
                </c:pt>
                <c:pt idx="69">
                  <c:v>41893</c:v>
                </c:pt>
                <c:pt idx="70">
                  <c:v>41918</c:v>
                </c:pt>
                <c:pt idx="71">
                  <c:v>41932</c:v>
                </c:pt>
                <c:pt idx="72">
                  <c:v>41956</c:v>
                </c:pt>
                <c:pt idx="73">
                  <c:v>41980</c:v>
                </c:pt>
                <c:pt idx="74">
                  <c:v>42000</c:v>
                </c:pt>
                <c:pt idx="75">
                  <c:v>42022</c:v>
                </c:pt>
                <c:pt idx="76">
                  <c:v>42046</c:v>
                </c:pt>
                <c:pt idx="77">
                  <c:v>42071</c:v>
                </c:pt>
                <c:pt idx="78">
                  <c:v>42118</c:v>
                </c:pt>
                <c:pt idx="79">
                  <c:v>42156</c:v>
                </c:pt>
                <c:pt idx="80">
                  <c:v>42192</c:v>
                </c:pt>
                <c:pt idx="81">
                  <c:v>42233</c:v>
                </c:pt>
                <c:pt idx="82">
                  <c:v>42262</c:v>
                </c:pt>
                <c:pt idx="83">
                  <c:v>42292</c:v>
                </c:pt>
                <c:pt idx="84">
                  <c:v>42338</c:v>
                </c:pt>
                <c:pt idx="85">
                  <c:v>42365</c:v>
                </c:pt>
                <c:pt idx="86">
                  <c:v>42398</c:v>
                </c:pt>
                <c:pt idx="87">
                  <c:v>42419</c:v>
                </c:pt>
                <c:pt idx="89">
                  <c:v>42450</c:v>
                </c:pt>
                <c:pt idx="90">
                  <c:v>42505</c:v>
                </c:pt>
                <c:pt idx="91">
                  <c:v>42533</c:v>
                </c:pt>
                <c:pt idx="92">
                  <c:v>42552</c:v>
                </c:pt>
                <c:pt idx="93">
                  <c:v>42593</c:v>
                </c:pt>
                <c:pt idx="94">
                  <c:v>42624</c:v>
                </c:pt>
                <c:pt idx="95">
                  <c:v>42646</c:v>
                </c:pt>
                <c:pt idx="96">
                  <c:v>42668</c:v>
                </c:pt>
                <c:pt idx="97">
                  <c:v>75577</c:v>
                </c:pt>
                <c:pt idx="98">
                  <c:v>42734</c:v>
                </c:pt>
                <c:pt idx="99">
                  <c:v>42778</c:v>
                </c:pt>
                <c:pt idx="100">
                  <c:v>42843</c:v>
                </c:pt>
                <c:pt idx="101">
                  <c:v>42880</c:v>
                </c:pt>
                <c:pt idx="102">
                  <c:v>42922</c:v>
                </c:pt>
                <c:pt idx="103">
                  <c:v>42950</c:v>
                </c:pt>
                <c:pt idx="104">
                  <c:v>42976</c:v>
                </c:pt>
                <c:pt idx="105">
                  <c:v>43011</c:v>
                </c:pt>
                <c:pt idx="106">
                  <c:v>43050</c:v>
                </c:pt>
                <c:pt idx="107">
                  <c:v>43087</c:v>
                </c:pt>
                <c:pt idx="108">
                  <c:v>43087</c:v>
                </c:pt>
                <c:pt idx="109">
                  <c:v>43112</c:v>
                </c:pt>
                <c:pt idx="110">
                  <c:v>43146</c:v>
                </c:pt>
                <c:pt idx="111">
                  <c:v>43239</c:v>
                </c:pt>
                <c:pt idx="112">
                  <c:v>43264</c:v>
                </c:pt>
                <c:pt idx="113">
                  <c:v>43295</c:v>
                </c:pt>
                <c:pt idx="114">
                  <c:v>43353</c:v>
                </c:pt>
                <c:pt idx="115">
                  <c:v>43373</c:v>
                </c:pt>
                <c:pt idx="116">
                  <c:v>43408</c:v>
                </c:pt>
                <c:pt idx="117">
                  <c:v>43428</c:v>
                </c:pt>
                <c:pt idx="118">
                  <c:v>43469</c:v>
                </c:pt>
                <c:pt idx="119">
                  <c:v>43487</c:v>
                </c:pt>
                <c:pt idx="120">
                  <c:v>43519</c:v>
                </c:pt>
                <c:pt idx="122">
                  <c:v>43582</c:v>
                </c:pt>
                <c:pt idx="123">
                  <c:v>43597</c:v>
                </c:pt>
                <c:pt idx="124">
                  <c:v>43630</c:v>
                </c:pt>
                <c:pt idx="125">
                  <c:v>43657</c:v>
                </c:pt>
                <c:pt idx="126">
                  <c:v>43681</c:v>
                </c:pt>
                <c:pt idx="127">
                  <c:v>43709</c:v>
                </c:pt>
                <c:pt idx="128">
                  <c:v>43740</c:v>
                </c:pt>
                <c:pt idx="129">
                  <c:v>43765</c:v>
                </c:pt>
                <c:pt idx="130">
                  <c:v>43780</c:v>
                </c:pt>
                <c:pt idx="131">
                  <c:v>43801</c:v>
                </c:pt>
                <c:pt idx="132">
                  <c:v>43844</c:v>
                </c:pt>
                <c:pt idx="133">
                  <c:v>43895</c:v>
                </c:pt>
                <c:pt idx="134">
                  <c:v>43966</c:v>
                </c:pt>
                <c:pt idx="135">
                  <c:v>43998</c:v>
                </c:pt>
                <c:pt idx="136">
                  <c:v>44020</c:v>
                </c:pt>
                <c:pt idx="137">
                  <c:v>44068</c:v>
                </c:pt>
              </c:numCache>
            </c:numRef>
          </c:xVal>
          <c:yVal>
            <c:numRef>
              <c:f>'MNVR plans'!$D$3:$D$1000</c:f>
              <c:numCache>
                <c:formatCode>General</c:formatCode>
                <c:ptCount val="998"/>
                <c:pt idx="0">
                  <c:v>-19.75</c:v>
                </c:pt>
                <c:pt idx="1">
                  <c:v>-30</c:v>
                </c:pt>
                <c:pt idx="2">
                  <c:v>-29</c:v>
                </c:pt>
                <c:pt idx="3">
                  <c:v>-28</c:v>
                </c:pt>
                <c:pt idx="4">
                  <c:v>-27</c:v>
                </c:pt>
                <c:pt idx="5">
                  <c:v>-29.8</c:v>
                </c:pt>
                <c:pt idx="6">
                  <c:v>-26.4</c:v>
                </c:pt>
                <c:pt idx="7">
                  <c:v>-35</c:v>
                </c:pt>
                <c:pt idx="8">
                  <c:v>-35</c:v>
                </c:pt>
                <c:pt idx="9">
                  <c:v>-14</c:v>
                </c:pt>
                <c:pt idx="10">
                  <c:v>-35</c:v>
                </c:pt>
                <c:pt idx="11">
                  <c:v>-35</c:v>
                </c:pt>
                <c:pt idx="12">
                  <c:v>15</c:v>
                </c:pt>
                <c:pt idx="13">
                  <c:v>18</c:v>
                </c:pt>
                <c:pt idx="14">
                  <c:v>8.5</c:v>
                </c:pt>
                <c:pt idx="15">
                  <c:v>11</c:v>
                </c:pt>
                <c:pt idx="16">
                  <c:v>18</c:v>
                </c:pt>
                <c:pt idx="17">
                  <c:v>18.5</c:v>
                </c:pt>
                <c:pt idx="18">
                  <c:v>17.940000000000001</c:v>
                </c:pt>
                <c:pt idx="19">
                  <c:v>18.149999999999999</c:v>
                </c:pt>
                <c:pt idx="20">
                  <c:v>17.96</c:v>
                </c:pt>
                <c:pt idx="21">
                  <c:v>18.7</c:v>
                </c:pt>
                <c:pt idx="22">
                  <c:v>17.899999999999999</c:v>
                </c:pt>
                <c:pt idx="23">
                  <c:v>18.3</c:v>
                </c:pt>
                <c:pt idx="24">
                  <c:v>14.4</c:v>
                </c:pt>
                <c:pt idx="25">
                  <c:v>7.6</c:v>
                </c:pt>
                <c:pt idx="26">
                  <c:v>16</c:v>
                </c:pt>
                <c:pt idx="27">
                  <c:v>15.9</c:v>
                </c:pt>
                <c:pt idx="28">
                  <c:v>18</c:v>
                </c:pt>
                <c:pt idx="29">
                  <c:v>18</c:v>
                </c:pt>
                <c:pt idx="30">
                  <c:v>18</c:v>
                </c:pt>
                <c:pt idx="31">
                  <c:v>18.2</c:v>
                </c:pt>
                <c:pt idx="32">
                  <c:v>17.399999999999999</c:v>
                </c:pt>
                <c:pt idx="33">
                  <c:v>16.899999999999999</c:v>
                </c:pt>
                <c:pt idx="34">
                  <c:v>15.5</c:v>
                </c:pt>
                <c:pt idx="36">
                  <c:v>16.8</c:v>
                </c:pt>
                <c:pt idx="37">
                  <c:v>18</c:v>
                </c:pt>
                <c:pt idx="38">
                  <c:v>18</c:v>
                </c:pt>
                <c:pt idx="39">
                  <c:v>15</c:v>
                </c:pt>
                <c:pt idx="40">
                  <c:v>20.25</c:v>
                </c:pt>
                <c:pt idx="41">
                  <c:v>18</c:v>
                </c:pt>
                <c:pt idx="42">
                  <c:v>22.6</c:v>
                </c:pt>
                <c:pt idx="43">
                  <c:v>18</c:v>
                </c:pt>
                <c:pt idx="44">
                  <c:v>18.149999999999999</c:v>
                </c:pt>
                <c:pt idx="46">
                  <c:v>18.5</c:v>
                </c:pt>
                <c:pt idx="48">
                  <c:v>17.850000000000001</c:v>
                </c:pt>
                <c:pt idx="49">
                  <c:v>21.5</c:v>
                </c:pt>
                <c:pt idx="50">
                  <c:v>15</c:v>
                </c:pt>
                <c:pt idx="51">
                  <c:v>19.100000000000001</c:v>
                </c:pt>
                <c:pt idx="52">
                  <c:v>17</c:v>
                </c:pt>
                <c:pt idx="53">
                  <c:v>17.8</c:v>
                </c:pt>
                <c:pt idx="54">
                  <c:v>18</c:v>
                </c:pt>
                <c:pt idx="55">
                  <c:v>20.5</c:v>
                </c:pt>
                <c:pt idx="56">
                  <c:v>17.75</c:v>
                </c:pt>
                <c:pt idx="57">
                  <c:v>18.045000000000002</c:v>
                </c:pt>
                <c:pt idx="58">
                  <c:v>14.48</c:v>
                </c:pt>
                <c:pt idx="59">
                  <c:v>18</c:v>
                </c:pt>
                <c:pt idx="60">
                  <c:v>18.2</c:v>
                </c:pt>
                <c:pt idx="61">
                  <c:v>18.149999999999999</c:v>
                </c:pt>
                <c:pt idx="62">
                  <c:v>17.25</c:v>
                </c:pt>
                <c:pt idx="63">
                  <c:v>18.63</c:v>
                </c:pt>
                <c:pt idx="64">
                  <c:v>18.5</c:v>
                </c:pt>
                <c:pt idx="65">
                  <c:v>20.02</c:v>
                </c:pt>
                <c:pt idx="66">
                  <c:v>17.190000000000001</c:v>
                </c:pt>
                <c:pt idx="67">
                  <c:v>18</c:v>
                </c:pt>
                <c:pt idx="68">
                  <c:v>17.82</c:v>
                </c:pt>
                <c:pt idx="69">
                  <c:v>18.38</c:v>
                </c:pt>
                <c:pt idx="70">
                  <c:v>18.45</c:v>
                </c:pt>
                <c:pt idx="71">
                  <c:v>16.899999999999999</c:v>
                </c:pt>
                <c:pt idx="72">
                  <c:v>15.97</c:v>
                </c:pt>
                <c:pt idx="73">
                  <c:v>18.149999999999999</c:v>
                </c:pt>
                <c:pt idx="74">
                  <c:v>15.25</c:v>
                </c:pt>
                <c:pt idx="75">
                  <c:v>23.07</c:v>
                </c:pt>
                <c:pt idx="76">
                  <c:v>19.98</c:v>
                </c:pt>
                <c:pt idx="77">
                  <c:v>21.39</c:v>
                </c:pt>
                <c:pt idx="78">
                  <c:v>27.45</c:v>
                </c:pt>
                <c:pt idx="79">
                  <c:v>17.86</c:v>
                </c:pt>
                <c:pt idx="80">
                  <c:v>18.440000000000001</c:v>
                </c:pt>
                <c:pt idx="81">
                  <c:v>17.79</c:v>
                </c:pt>
                <c:pt idx="82">
                  <c:v>20.14</c:v>
                </c:pt>
                <c:pt idx="83">
                  <c:v>19.71</c:v>
                </c:pt>
                <c:pt idx="84">
                  <c:v>18.82</c:v>
                </c:pt>
                <c:pt idx="85">
                  <c:v>19.53</c:v>
                </c:pt>
                <c:pt idx="86">
                  <c:v>19.399999999999999</c:v>
                </c:pt>
                <c:pt idx="87">
                  <c:v>10.85</c:v>
                </c:pt>
                <c:pt idx="89">
                  <c:v>21.18</c:v>
                </c:pt>
                <c:pt idx="90">
                  <c:v>24.91</c:v>
                </c:pt>
                <c:pt idx="91">
                  <c:v>24.1</c:v>
                </c:pt>
                <c:pt idx="92">
                  <c:v>24.38</c:v>
                </c:pt>
                <c:pt idx="93">
                  <c:v>24.85</c:v>
                </c:pt>
                <c:pt idx="94">
                  <c:v>24.5</c:v>
                </c:pt>
                <c:pt idx="95">
                  <c:v>24.03</c:v>
                </c:pt>
                <c:pt idx="96">
                  <c:v>21.84</c:v>
                </c:pt>
                <c:pt idx="97">
                  <c:v>21.8</c:v>
                </c:pt>
                <c:pt idx="98">
                  <c:v>22.45</c:v>
                </c:pt>
                <c:pt idx="99">
                  <c:v>22.2</c:v>
                </c:pt>
                <c:pt idx="100">
                  <c:v>21</c:v>
                </c:pt>
                <c:pt idx="101">
                  <c:v>22.7</c:v>
                </c:pt>
                <c:pt idx="102">
                  <c:v>25</c:v>
                </c:pt>
                <c:pt idx="103">
                  <c:v>25.7</c:v>
                </c:pt>
                <c:pt idx="104">
                  <c:v>25.67</c:v>
                </c:pt>
                <c:pt idx="105">
                  <c:v>23.49</c:v>
                </c:pt>
                <c:pt idx="106">
                  <c:v>20.7</c:v>
                </c:pt>
                <c:pt idx="107">
                  <c:v>20.97</c:v>
                </c:pt>
                <c:pt idx="108">
                  <c:v>20.97</c:v>
                </c:pt>
                <c:pt idx="109">
                  <c:v>17.5</c:v>
                </c:pt>
                <c:pt idx="110">
                  <c:v>22.5</c:v>
                </c:pt>
                <c:pt idx="111">
                  <c:v>25</c:v>
                </c:pt>
                <c:pt idx="112">
                  <c:v>24.89</c:v>
                </c:pt>
                <c:pt idx="113">
                  <c:v>24.83</c:v>
                </c:pt>
                <c:pt idx="114">
                  <c:v>25.16</c:v>
                </c:pt>
                <c:pt idx="115">
                  <c:v>24.89</c:v>
                </c:pt>
                <c:pt idx="116">
                  <c:v>26.4</c:v>
                </c:pt>
                <c:pt idx="117">
                  <c:v>25.04</c:v>
                </c:pt>
                <c:pt idx="118">
                  <c:v>24.25</c:v>
                </c:pt>
                <c:pt idx="119">
                  <c:v>25.25</c:v>
                </c:pt>
                <c:pt idx="120">
                  <c:v>25</c:v>
                </c:pt>
                <c:pt idx="121">
                  <c:v>22.11</c:v>
                </c:pt>
                <c:pt idx="122">
                  <c:v>24.11</c:v>
                </c:pt>
                <c:pt idx="123">
                  <c:v>25.5</c:v>
                </c:pt>
                <c:pt idx="124">
                  <c:v>26.2</c:v>
                </c:pt>
                <c:pt idx="125">
                  <c:v>26.6</c:v>
                </c:pt>
                <c:pt idx="126">
                  <c:v>26.23</c:v>
                </c:pt>
                <c:pt idx="127">
                  <c:v>25.9</c:v>
                </c:pt>
                <c:pt idx="128">
                  <c:v>24.54</c:v>
                </c:pt>
                <c:pt idx="129">
                  <c:v>25.26</c:v>
                </c:pt>
                <c:pt idx="130">
                  <c:v>23.88</c:v>
                </c:pt>
                <c:pt idx="131">
                  <c:v>17.7</c:v>
                </c:pt>
                <c:pt idx="132">
                  <c:v>21.49</c:v>
                </c:pt>
                <c:pt idx="133">
                  <c:v>22.9</c:v>
                </c:pt>
                <c:pt idx="134">
                  <c:v>24.4</c:v>
                </c:pt>
                <c:pt idx="135">
                  <c:v>25.25</c:v>
                </c:pt>
                <c:pt idx="136">
                  <c:v>25.3</c:v>
                </c:pt>
                <c:pt idx="137">
                  <c:v>23.78</c:v>
                </c:pt>
              </c:numCache>
            </c:numRef>
          </c:yVal>
          <c:smooth val="0"/>
          <c:extLst xmlns:c16r2="http://schemas.microsoft.com/office/drawing/2015/06/chart">
            <c:ext xmlns:c16="http://schemas.microsoft.com/office/drawing/2014/chart" uri="{C3380CC4-5D6E-409C-BE32-E72D297353CC}">
              <c16:uniqueId val="{00000005-9594-400C-904A-1B60FF4687A7}"/>
            </c:ext>
          </c:extLst>
        </c:ser>
        <c:ser>
          <c:idx val="5"/>
          <c:order val="6"/>
          <c:spPr>
            <a:ln w="38100">
              <a:solidFill>
                <a:srgbClr val="339966"/>
              </a:solidFill>
              <a:prstDash val="solid"/>
            </a:ln>
          </c:spPr>
          <c:marker>
            <c:symbol val="none"/>
          </c:marker>
          <c:xVal>
            <c:numRef>
              <c:f>'REQ data'!$A$8:$A$9</c:f>
              <c:numCache>
                <c:formatCode>m/d/yyyy</c:formatCode>
                <c:ptCount val="2"/>
                <c:pt idx="0">
                  <c:v>39515</c:v>
                </c:pt>
                <c:pt idx="1">
                  <c:v>44079</c:v>
                </c:pt>
              </c:numCache>
            </c:numRef>
          </c:xVal>
          <c:yVal>
            <c:numRef>
              <c:f>'REQ data'!$N$8:$N$9</c:f>
              <c:numCache>
                <c:formatCode>General</c:formatCode>
                <c:ptCount val="2"/>
                <c:pt idx="0">
                  <c:v>8</c:v>
                </c:pt>
                <c:pt idx="1">
                  <c:v>8</c:v>
                </c:pt>
              </c:numCache>
            </c:numRef>
          </c:yVal>
          <c:smooth val="0"/>
          <c:extLst xmlns:c16r2="http://schemas.microsoft.com/office/drawing/2015/06/chart">
            <c:ext xmlns:c16="http://schemas.microsoft.com/office/drawing/2014/chart" uri="{C3380CC4-5D6E-409C-BE32-E72D297353CC}">
              <c16:uniqueId val="{00000006-9594-400C-904A-1B60FF4687A7}"/>
            </c:ext>
          </c:extLst>
        </c:ser>
        <c:ser>
          <c:idx val="6"/>
          <c:order val="7"/>
          <c:spPr>
            <a:ln w="38100">
              <a:solidFill>
                <a:srgbClr val="339966"/>
              </a:solidFill>
              <a:prstDash val="solid"/>
            </a:ln>
          </c:spPr>
          <c:marker>
            <c:symbol val="none"/>
          </c:marker>
          <c:xVal>
            <c:numRef>
              <c:f>'REQ data'!$A$8:$A$9</c:f>
              <c:numCache>
                <c:formatCode>m/d/yyyy</c:formatCode>
                <c:ptCount val="2"/>
                <c:pt idx="0">
                  <c:v>39515</c:v>
                </c:pt>
                <c:pt idx="1">
                  <c:v>44079</c:v>
                </c:pt>
              </c:numCache>
            </c:numRef>
          </c:xVal>
          <c:yVal>
            <c:numRef>
              <c:f>'REQ data'!$O$8:$O$9</c:f>
              <c:numCache>
                <c:formatCode>General</c:formatCode>
                <c:ptCount val="2"/>
                <c:pt idx="0">
                  <c:v>28</c:v>
                </c:pt>
                <c:pt idx="1">
                  <c:v>28</c:v>
                </c:pt>
              </c:numCache>
            </c:numRef>
          </c:yVal>
          <c:smooth val="0"/>
          <c:extLst xmlns:c16r2="http://schemas.microsoft.com/office/drawing/2015/06/chart">
            <c:ext xmlns:c16="http://schemas.microsoft.com/office/drawing/2014/chart" uri="{C3380CC4-5D6E-409C-BE32-E72D297353CC}">
              <c16:uniqueId val="{00000007-9594-400C-904A-1B60FF4687A7}"/>
            </c:ext>
          </c:extLst>
        </c:ser>
        <c:ser>
          <c:idx val="7"/>
          <c:order val="8"/>
          <c:tx>
            <c:v>new hard top</c:v>
          </c:tx>
          <c:spPr>
            <a:ln w="38100">
              <a:solidFill>
                <a:srgbClr val="FF0000"/>
              </a:solidFill>
              <a:prstDash val="solid"/>
            </a:ln>
          </c:spPr>
          <c:marker>
            <c:symbol val="none"/>
          </c:marker>
          <c:xVal>
            <c:numRef>
              <c:f>'REQ data'!$A$8:$A$9</c:f>
              <c:numCache>
                <c:formatCode>m/d/yyyy</c:formatCode>
                <c:ptCount val="2"/>
                <c:pt idx="0">
                  <c:v>39515</c:v>
                </c:pt>
                <c:pt idx="1">
                  <c:v>44079</c:v>
                </c:pt>
              </c:numCache>
            </c:numRef>
          </c:xVal>
          <c:yVal>
            <c:numRef>
              <c:f>'REQ data'!$L$8:$L$9</c:f>
              <c:numCache>
                <c:formatCode>General</c:formatCode>
                <c:ptCount val="2"/>
                <c:pt idx="0">
                  <c:v>-2</c:v>
                </c:pt>
                <c:pt idx="1">
                  <c:v>-2</c:v>
                </c:pt>
              </c:numCache>
            </c:numRef>
          </c:yVal>
          <c:smooth val="0"/>
          <c:extLst xmlns:c16r2="http://schemas.microsoft.com/office/drawing/2015/06/chart">
            <c:ext xmlns:c16="http://schemas.microsoft.com/office/drawing/2014/chart" uri="{C3380CC4-5D6E-409C-BE32-E72D297353CC}">
              <c16:uniqueId val="{00000008-9594-400C-904A-1B60FF4687A7}"/>
            </c:ext>
          </c:extLst>
        </c:ser>
        <c:ser>
          <c:idx val="8"/>
          <c:order val="9"/>
          <c:tx>
            <c:v>new hard low</c:v>
          </c:tx>
          <c:spPr>
            <a:ln w="38100">
              <a:solidFill>
                <a:srgbClr val="FF0000"/>
              </a:solidFill>
              <a:prstDash val="solid"/>
            </a:ln>
          </c:spPr>
          <c:marker>
            <c:symbol val="none"/>
          </c:marker>
          <c:xVal>
            <c:numRef>
              <c:f>'REQ data'!$A$8:$A$9</c:f>
              <c:numCache>
                <c:formatCode>m/d/yyyy</c:formatCode>
                <c:ptCount val="2"/>
                <c:pt idx="0">
                  <c:v>39515</c:v>
                </c:pt>
                <c:pt idx="1">
                  <c:v>44079</c:v>
                </c:pt>
              </c:numCache>
            </c:numRef>
          </c:xVal>
          <c:yVal>
            <c:numRef>
              <c:f>'REQ data'!$M$8:$M$9</c:f>
              <c:numCache>
                <c:formatCode>General</c:formatCode>
                <c:ptCount val="2"/>
                <c:pt idx="0">
                  <c:v>38</c:v>
                </c:pt>
                <c:pt idx="1">
                  <c:v>38</c:v>
                </c:pt>
              </c:numCache>
            </c:numRef>
          </c:yVal>
          <c:smooth val="0"/>
          <c:extLst xmlns:c16r2="http://schemas.microsoft.com/office/drawing/2015/06/chart">
            <c:ext xmlns:c16="http://schemas.microsoft.com/office/drawing/2014/chart" uri="{C3380CC4-5D6E-409C-BE32-E72D297353CC}">
              <c16:uniqueId val="{00000009-9594-400C-904A-1B60FF4687A7}"/>
            </c:ext>
          </c:extLst>
        </c:ser>
        <c:dLbls>
          <c:showLegendKey val="0"/>
          <c:showVal val="0"/>
          <c:showCatName val="0"/>
          <c:showSerName val="0"/>
          <c:showPercent val="0"/>
          <c:showBubbleSize val="0"/>
        </c:dLbls>
        <c:axId val="770692032"/>
        <c:axId val="770696736"/>
      </c:scatterChart>
      <c:valAx>
        <c:axId val="770692032"/>
        <c:scaling>
          <c:orientation val="minMax"/>
          <c:max val="44080"/>
          <c:min val="42950"/>
        </c:scaling>
        <c:delete val="0"/>
        <c:axPos val="b"/>
        <c:title>
          <c:tx>
            <c:rich>
              <a:bodyPr/>
              <a:lstStyle/>
              <a:p>
                <a:pPr>
                  <a:defRPr sz="1075" b="1" i="0" u="none" strike="noStrike" baseline="0">
                    <a:solidFill>
                      <a:srgbClr val="000000"/>
                    </a:solidFill>
                    <a:latin typeface="Arial"/>
                    <a:ea typeface="Arial"/>
                    <a:cs typeface="Arial"/>
                  </a:defRPr>
                </a:pPr>
                <a:r>
                  <a:rPr lang="en-US"/>
                  <a:t>Date</a:t>
                </a:r>
              </a:p>
            </c:rich>
          </c:tx>
          <c:layout>
            <c:manualLayout>
              <c:xMode val="edge"/>
              <c:yMode val="edge"/>
              <c:x val="0.47946726041176163"/>
              <c:y val="0.95812951279189973"/>
            </c:manualLayout>
          </c:layout>
          <c:overlay val="0"/>
          <c:spPr>
            <a:noFill/>
            <a:ln w="25400">
              <a:noFill/>
            </a:ln>
          </c:spPr>
        </c:title>
        <c:numFmt formatCode="mm/dd/yy" sourceLinked="0"/>
        <c:majorTickMark val="cross"/>
        <c:minorTickMark val="out"/>
        <c:tickLblPos val="low"/>
        <c:spPr>
          <a:ln w="3175">
            <a:solidFill>
              <a:srgbClr val="000000"/>
            </a:solidFill>
            <a:prstDash val="solid"/>
          </a:ln>
        </c:spPr>
        <c:txPr>
          <a:bodyPr rot="0" vert="horz"/>
          <a:lstStyle/>
          <a:p>
            <a:pPr>
              <a:defRPr sz="1075" b="1" i="0" u="none" strike="noStrike" baseline="0">
                <a:solidFill>
                  <a:srgbClr val="000000"/>
                </a:solidFill>
                <a:latin typeface="Arial"/>
                <a:ea typeface="Arial"/>
                <a:cs typeface="Arial"/>
              </a:defRPr>
            </a:pPr>
            <a:endParaRPr lang="en-US"/>
          </a:p>
        </c:txPr>
        <c:crossAx val="770696736"/>
        <c:crossesAt val="-90"/>
        <c:crossBetween val="midCat"/>
        <c:majorUnit val="90"/>
      </c:valAx>
      <c:valAx>
        <c:axId val="770696736"/>
        <c:scaling>
          <c:orientation val="minMax"/>
          <c:max val="40"/>
          <c:min val="-5"/>
        </c:scaling>
        <c:delete val="0"/>
        <c:axPos val="l"/>
        <c:majorGridlines>
          <c:spPr>
            <a:ln w="3175">
              <a:solidFill>
                <a:srgbClr val="000000"/>
              </a:solidFill>
              <a:prstDash val="solid"/>
            </a:ln>
          </c:spPr>
        </c:majorGridlines>
        <c:title>
          <c:tx>
            <c:rich>
              <a:bodyPr/>
              <a:lstStyle/>
              <a:p>
                <a:pPr>
                  <a:defRPr sz="1075" b="1" i="0" u="none" strike="noStrike" baseline="0">
                    <a:solidFill>
                      <a:srgbClr val="000000"/>
                    </a:solidFill>
                    <a:latin typeface="Arial"/>
                    <a:ea typeface="Arial"/>
                    <a:cs typeface="Arial"/>
                  </a:defRPr>
                </a:pPr>
                <a:r>
                  <a:rPr lang="en-US"/>
                  <a:t>WRS Error (Km)</a:t>
                </a:r>
              </a:p>
            </c:rich>
          </c:tx>
          <c:layout>
            <c:manualLayout>
              <c:xMode val="edge"/>
              <c:yMode val="edge"/>
              <c:x val="1.1468822441029551E-2"/>
              <c:y val="0.38172916097504994"/>
            </c:manualLayout>
          </c:layout>
          <c:overlay val="0"/>
          <c:spPr>
            <a:noFill/>
            <a:ln w="25400">
              <a:noFill/>
            </a:ln>
          </c:spPr>
        </c:title>
        <c:numFmt formatCode="General" sourceLinked="1"/>
        <c:majorTickMark val="out"/>
        <c:minorTickMark val="out"/>
        <c:tickLblPos val="nextTo"/>
        <c:spPr>
          <a:ln w="3175">
            <a:solidFill>
              <a:srgbClr val="000000"/>
            </a:solidFill>
            <a:prstDash val="solid"/>
          </a:ln>
        </c:spPr>
        <c:txPr>
          <a:bodyPr rot="0" vert="horz"/>
          <a:lstStyle/>
          <a:p>
            <a:pPr>
              <a:defRPr sz="1075" b="1" i="0" u="none" strike="noStrike" baseline="0">
                <a:solidFill>
                  <a:srgbClr val="000000"/>
                </a:solidFill>
                <a:latin typeface="Arial"/>
                <a:ea typeface="Arial"/>
                <a:cs typeface="Arial"/>
              </a:defRPr>
            </a:pPr>
            <a:endParaRPr lang="en-US"/>
          </a:p>
        </c:txPr>
        <c:crossAx val="770692032"/>
        <c:crosses val="autoZero"/>
        <c:crossBetween val="midCat"/>
      </c:valAx>
      <c:spPr>
        <a:noFill/>
        <a:ln w="25400">
          <a:noFill/>
        </a:ln>
      </c:spPr>
    </c:plotArea>
    <c:plotVisOnly val="1"/>
    <c:dispBlanksAs val="gap"/>
    <c:showDLblsOverMax val="0"/>
  </c:chart>
  <c:spPr>
    <a:noFill/>
    <a:ln w="9525">
      <a:noFill/>
    </a:ln>
  </c:spPr>
  <c:txPr>
    <a:bodyPr/>
    <a:lstStyle/>
    <a:p>
      <a:pPr>
        <a:defRPr sz="1075" b="1" i="0" u="none" strike="noStrike" baseline="0">
          <a:solidFill>
            <a:srgbClr val="000000"/>
          </a:solidFill>
          <a:latin typeface="Arial"/>
          <a:ea typeface="Arial"/>
          <a:cs typeface="Arial"/>
        </a:defRPr>
      </a:pPr>
      <a:endParaRPr lang="en-US"/>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1" i="0" u="none" strike="noStrike" baseline="0">
                <a:solidFill>
                  <a:srgbClr val="000000"/>
                </a:solidFill>
                <a:latin typeface="Arial"/>
                <a:ea typeface="Arial"/>
                <a:cs typeface="Arial"/>
              </a:defRPr>
            </a:pPr>
            <a:r>
              <a:rPr lang="en-US"/>
              <a:t>Aura Averaged Mean Local Time at the Ascending Node</a:t>
            </a:r>
          </a:p>
        </c:rich>
      </c:tx>
      <c:layout>
        <c:manualLayout>
          <c:xMode val="edge"/>
          <c:yMode val="edge"/>
          <c:x val="0.15871251093613298"/>
          <c:y val="0"/>
        </c:manualLayout>
      </c:layout>
      <c:overlay val="0"/>
      <c:spPr>
        <a:noFill/>
        <a:ln w="25400">
          <a:noFill/>
        </a:ln>
      </c:spPr>
    </c:title>
    <c:autoTitleDeleted val="0"/>
    <c:plotArea>
      <c:layout>
        <c:manualLayout>
          <c:layoutTarget val="inner"/>
          <c:xMode val="edge"/>
          <c:yMode val="edge"/>
          <c:x val="0.10210871368351684"/>
          <c:y val="8.8091346587918853E-2"/>
          <c:w val="0.86578862642169729"/>
          <c:h val="0.79282218597063625"/>
        </c:manualLayout>
      </c:layout>
      <c:scatterChart>
        <c:scatterStyle val="lineMarker"/>
        <c:varyColors val="0"/>
        <c:ser>
          <c:idx val="0"/>
          <c:order val="0"/>
          <c:tx>
            <c:v>MLT_time</c:v>
          </c:tx>
          <c:spPr>
            <a:ln w="12700">
              <a:solidFill>
                <a:srgbClr val="339966"/>
              </a:solidFill>
              <a:prstDash val="solid"/>
            </a:ln>
          </c:spPr>
          <c:marker>
            <c:symbol val="diamond"/>
            <c:size val="5"/>
            <c:spPr>
              <a:solidFill>
                <a:srgbClr val="339966"/>
              </a:solidFill>
              <a:ln>
                <a:solidFill>
                  <a:srgbClr val="339966"/>
                </a:solidFill>
                <a:prstDash val="solid"/>
              </a:ln>
            </c:spPr>
          </c:marker>
          <c:xVal>
            <c:numRef>
              <c:f>'Derived Data'!$D$6:$D$7999</c:f>
              <c:numCache>
                <c:formatCode>mm/dd/yy</c:formatCode>
                <c:ptCount val="7994"/>
                <c:pt idx="0">
                  <c:v>38186</c:v>
                </c:pt>
                <c:pt idx="1">
                  <c:v>38187</c:v>
                </c:pt>
                <c:pt idx="2">
                  <c:v>38188</c:v>
                </c:pt>
                <c:pt idx="3">
                  <c:v>38189</c:v>
                </c:pt>
                <c:pt idx="4">
                  <c:v>38190</c:v>
                </c:pt>
                <c:pt idx="5">
                  <c:v>38191</c:v>
                </c:pt>
                <c:pt idx="6">
                  <c:v>38192</c:v>
                </c:pt>
                <c:pt idx="7">
                  <c:v>38193</c:v>
                </c:pt>
                <c:pt idx="8">
                  <c:v>38194</c:v>
                </c:pt>
                <c:pt idx="9">
                  <c:v>38195</c:v>
                </c:pt>
                <c:pt idx="10">
                  <c:v>38196</c:v>
                </c:pt>
                <c:pt idx="11">
                  <c:v>38197</c:v>
                </c:pt>
                <c:pt idx="12">
                  <c:v>38198</c:v>
                </c:pt>
                <c:pt idx="13">
                  <c:v>38199</c:v>
                </c:pt>
                <c:pt idx="14">
                  <c:v>38200</c:v>
                </c:pt>
                <c:pt idx="15">
                  <c:v>38201</c:v>
                </c:pt>
                <c:pt idx="16">
                  <c:v>38202</c:v>
                </c:pt>
                <c:pt idx="17">
                  <c:v>38203</c:v>
                </c:pt>
                <c:pt idx="18">
                  <c:v>38204</c:v>
                </c:pt>
                <c:pt idx="19">
                  <c:v>38205</c:v>
                </c:pt>
                <c:pt idx="20">
                  <c:v>38206</c:v>
                </c:pt>
                <c:pt idx="21">
                  <c:v>38207</c:v>
                </c:pt>
                <c:pt idx="22">
                  <c:v>38208</c:v>
                </c:pt>
                <c:pt idx="23">
                  <c:v>38209</c:v>
                </c:pt>
                <c:pt idx="24">
                  <c:v>38210</c:v>
                </c:pt>
                <c:pt idx="25">
                  <c:v>38211</c:v>
                </c:pt>
                <c:pt idx="26">
                  <c:v>38212</c:v>
                </c:pt>
                <c:pt idx="27">
                  <c:v>38213</c:v>
                </c:pt>
                <c:pt idx="28">
                  <c:v>38214</c:v>
                </c:pt>
                <c:pt idx="29">
                  <c:v>38215</c:v>
                </c:pt>
                <c:pt idx="30">
                  <c:v>38216</c:v>
                </c:pt>
                <c:pt idx="31">
                  <c:v>38217</c:v>
                </c:pt>
                <c:pt idx="32">
                  <c:v>38218</c:v>
                </c:pt>
                <c:pt idx="33">
                  <c:v>38219</c:v>
                </c:pt>
                <c:pt idx="34">
                  <c:v>38220</c:v>
                </c:pt>
                <c:pt idx="35">
                  <c:v>38221</c:v>
                </c:pt>
                <c:pt idx="36">
                  <c:v>38222</c:v>
                </c:pt>
                <c:pt idx="37">
                  <c:v>38223</c:v>
                </c:pt>
                <c:pt idx="38">
                  <c:v>38224</c:v>
                </c:pt>
                <c:pt idx="39">
                  <c:v>38225</c:v>
                </c:pt>
                <c:pt idx="40">
                  <c:v>38226</c:v>
                </c:pt>
                <c:pt idx="41">
                  <c:v>38227</c:v>
                </c:pt>
                <c:pt idx="42">
                  <c:v>38228</c:v>
                </c:pt>
                <c:pt idx="43">
                  <c:v>38229</c:v>
                </c:pt>
                <c:pt idx="44">
                  <c:v>38230</c:v>
                </c:pt>
                <c:pt idx="45">
                  <c:v>38231</c:v>
                </c:pt>
                <c:pt idx="46">
                  <c:v>38232</c:v>
                </c:pt>
                <c:pt idx="47">
                  <c:v>38233</c:v>
                </c:pt>
                <c:pt idx="48">
                  <c:v>38234</c:v>
                </c:pt>
                <c:pt idx="49">
                  <c:v>38235</c:v>
                </c:pt>
                <c:pt idx="50">
                  <c:v>38236</c:v>
                </c:pt>
                <c:pt idx="51">
                  <c:v>38237</c:v>
                </c:pt>
                <c:pt idx="52">
                  <c:v>38238</c:v>
                </c:pt>
                <c:pt idx="53">
                  <c:v>38239</c:v>
                </c:pt>
                <c:pt idx="54">
                  <c:v>38240</c:v>
                </c:pt>
                <c:pt idx="55">
                  <c:v>38241</c:v>
                </c:pt>
                <c:pt idx="56">
                  <c:v>38242</c:v>
                </c:pt>
                <c:pt idx="57">
                  <c:v>38243</c:v>
                </c:pt>
                <c:pt idx="58">
                  <c:v>38244</c:v>
                </c:pt>
                <c:pt idx="59">
                  <c:v>38245</c:v>
                </c:pt>
                <c:pt idx="60">
                  <c:v>38246</c:v>
                </c:pt>
                <c:pt idx="61">
                  <c:v>38247</c:v>
                </c:pt>
                <c:pt idx="62">
                  <c:v>38248</c:v>
                </c:pt>
                <c:pt idx="63">
                  <c:v>38249</c:v>
                </c:pt>
                <c:pt idx="64">
                  <c:v>38250</c:v>
                </c:pt>
                <c:pt idx="65">
                  <c:v>38251</c:v>
                </c:pt>
                <c:pt idx="66">
                  <c:v>38252</c:v>
                </c:pt>
                <c:pt idx="67">
                  <c:v>38253</c:v>
                </c:pt>
                <c:pt idx="68">
                  <c:v>38254</c:v>
                </c:pt>
                <c:pt idx="69">
                  <c:v>38255</c:v>
                </c:pt>
                <c:pt idx="70">
                  <c:v>38256</c:v>
                </c:pt>
                <c:pt idx="71">
                  <c:v>38257</c:v>
                </c:pt>
                <c:pt idx="72">
                  <c:v>38258</c:v>
                </c:pt>
                <c:pt idx="73">
                  <c:v>38259</c:v>
                </c:pt>
                <c:pt idx="74">
                  <c:v>38260</c:v>
                </c:pt>
                <c:pt idx="75">
                  <c:v>38261</c:v>
                </c:pt>
                <c:pt idx="76">
                  <c:v>38262</c:v>
                </c:pt>
                <c:pt idx="77">
                  <c:v>38263</c:v>
                </c:pt>
                <c:pt idx="78">
                  <c:v>38264</c:v>
                </c:pt>
                <c:pt idx="79">
                  <c:v>38265</c:v>
                </c:pt>
                <c:pt idx="80">
                  <c:v>38266</c:v>
                </c:pt>
                <c:pt idx="81">
                  <c:v>38267</c:v>
                </c:pt>
                <c:pt idx="82">
                  <c:v>38268</c:v>
                </c:pt>
                <c:pt idx="83">
                  <c:v>38269</c:v>
                </c:pt>
                <c:pt idx="84">
                  <c:v>38270</c:v>
                </c:pt>
                <c:pt idx="85">
                  <c:v>38271</c:v>
                </c:pt>
                <c:pt idx="86">
                  <c:v>38272</c:v>
                </c:pt>
                <c:pt idx="87">
                  <c:v>38273</c:v>
                </c:pt>
                <c:pt idx="88">
                  <c:v>38274</c:v>
                </c:pt>
                <c:pt idx="89">
                  <c:v>38275</c:v>
                </c:pt>
                <c:pt idx="90">
                  <c:v>38276</c:v>
                </c:pt>
                <c:pt idx="91">
                  <c:v>38277</c:v>
                </c:pt>
                <c:pt idx="92">
                  <c:v>38278</c:v>
                </c:pt>
                <c:pt idx="93">
                  <c:v>38279</c:v>
                </c:pt>
                <c:pt idx="94">
                  <c:v>38280</c:v>
                </c:pt>
                <c:pt idx="95">
                  <c:v>38281</c:v>
                </c:pt>
                <c:pt idx="96">
                  <c:v>38282</c:v>
                </c:pt>
                <c:pt idx="97">
                  <c:v>38283</c:v>
                </c:pt>
                <c:pt idx="98">
                  <c:v>38284</c:v>
                </c:pt>
                <c:pt idx="99">
                  <c:v>38285</c:v>
                </c:pt>
                <c:pt idx="100">
                  <c:v>38286</c:v>
                </c:pt>
                <c:pt idx="101">
                  <c:v>38287</c:v>
                </c:pt>
                <c:pt idx="102">
                  <c:v>38288</c:v>
                </c:pt>
                <c:pt idx="103">
                  <c:v>38289</c:v>
                </c:pt>
                <c:pt idx="104">
                  <c:v>38290</c:v>
                </c:pt>
                <c:pt idx="105">
                  <c:v>38291</c:v>
                </c:pt>
                <c:pt idx="106">
                  <c:v>38292</c:v>
                </c:pt>
                <c:pt idx="107">
                  <c:v>38293</c:v>
                </c:pt>
                <c:pt idx="108">
                  <c:v>38294</c:v>
                </c:pt>
                <c:pt idx="109">
                  <c:v>38295</c:v>
                </c:pt>
                <c:pt idx="110">
                  <c:v>38296</c:v>
                </c:pt>
                <c:pt idx="111">
                  <c:v>38297</c:v>
                </c:pt>
                <c:pt idx="112">
                  <c:v>38298</c:v>
                </c:pt>
                <c:pt idx="113">
                  <c:v>38299</c:v>
                </c:pt>
                <c:pt idx="114">
                  <c:v>38300</c:v>
                </c:pt>
                <c:pt idx="115">
                  <c:v>38301</c:v>
                </c:pt>
                <c:pt idx="116">
                  <c:v>38302</c:v>
                </c:pt>
                <c:pt idx="117">
                  <c:v>38303</c:v>
                </c:pt>
                <c:pt idx="118">
                  <c:v>38304</c:v>
                </c:pt>
                <c:pt idx="119">
                  <c:v>38305</c:v>
                </c:pt>
                <c:pt idx="120">
                  <c:v>38306</c:v>
                </c:pt>
                <c:pt idx="121">
                  <c:v>38307</c:v>
                </c:pt>
                <c:pt idx="122">
                  <c:v>38308</c:v>
                </c:pt>
                <c:pt idx="123">
                  <c:v>38309</c:v>
                </c:pt>
                <c:pt idx="124">
                  <c:v>38310</c:v>
                </c:pt>
                <c:pt idx="125">
                  <c:v>38311</c:v>
                </c:pt>
                <c:pt idx="126">
                  <c:v>38312</c:v>
                </c:pt>
                <c:pt idx="127">
                  <c:v>38313</c:v>
                </c:pt>
                <c:pt idx="128">
                  <c:v>38314</c:v>
                </c:pt>
                <c:pt idx="129">
                  <c:v>38315</c:v>
                </c:pt>
                <c:pt idx="130">
                  <c:v>38316</c:v>
                </c:pt>
                <c:pt idx="131">
                  <c:v>38317</c:v>
                </c:pt>
                <c:pt idx="132">
                  <c:v>38318</c:v>
                </c:pt>
                <c:pt idx="133">
                  <c:v>38319</c:v>
                </c:pt>
                <c:pt idx="134">
                  <c:v>38320</c:v>
                </c:pt>
                <c:pt idx="135">
                  <c:v>38321</c:v>
                </c:pt>
                <c:pt idx="136">
                  <c:v>38322</c:v>
                </c:pt>
                <c:pt idx="137">
                  <c:v>38323</c:v>
                </c:pt>
                <c:pt idx="138">
                  <c:v>38324</c:v>
                </c:pt>
                <c:pt idx="139">
                  <c:v>38325</c:v>
                </c:pt>
                <c:pt idx="140">
                  <c:v>38326</c:v>
                </c:pt>
                <c:pt idx="141">
                  <c:v>38327</c:v>
                </c:pt>
                <c:pt idx="142">
                  <c:v>38328</c:v>
                </c:pt>
                <c:pt idx="143">
                  <c:v>38329</c:v>
                </c:pt>
                <c:pt idx="144">
                  <c:v>38330</c:v>
                </c:pt>
                <c:pt idx="145">
                  <c:v>38331</c:v>
                </c:pt>
                <c:pt idx="146">
                  <c:v>38332</c:v>
                </c:pt>
                <c:pt idx="147">
                  <c:v>38333</c:v>
                </c:pt>
                <c:pt idx="148">
                  <c:v>38334</c:v>
                </c:pt>
                <c:pt idx="149">
                  <c:v>38335</c:v>
                </c:pt>
                <c:pt idx="150">
                  <c:v>38336</c:v>
                </c:pt>
                <c:pt idx="151">
                  <c:v>38337</c:v>
                </c:pt>
                <c:pt idx="152">
                  <c:v>38338</c:v>
                </c:pt>
                <c:pt idx="153">
                  <c:v>38339</c:v>
                </c:pt>
                <c:pt idx="154">
                  <c:v>38340</c:v>
                </c:pt>
                <c:pt idx="155">
                  <c:v>38341</c:v>
                </c:pt>
                <c:pt idx="156">
                  <c:v>38342</c:v>
                </c:pt>
                <c:pt idx="157">
                  <c:v>38343</c:v>
                </c:pt>
                <c:pt idx="158">
                  <c:v>38344</c:v>
                </c:pt>
                <c:pt idx="159">
                  <c:v>38345</c:v>
                </c:pt>
                <c:pt idx="160">
                  <c:v>38346</c:v>
                </c:pt>
                <c:pt idx="161">
                  <c:v>38347</c:v>
                </c:pt>
                <c:pt idx="162">
                  <c:v>38348</c:v>
                </c:pt>
                <c:pt idx="163">
                  <c:v>38349</c:v>
                </c:pt>
                <c:pt idx="164">
                  <c:v>38350</c:v>
                </c:pt>
                <c:pt idx="165">
                  <c:v>38351</c:v>
                </c:pt>
                <c:pt idx="166">
                  <c:v>38352</c:v>
                </c:pt>
                <c:pt idx="167">
                  <c:v>38353</c:v>
                </c:pt>
                <c:pt idx="168">
                  <c:v>38354</c:v>
                </c:pt>
                <c:pt idx="169">
                  <c:v>38355</c:v>
                </c:pt>
                <c:pt idx="170">
                  <c:v>38356</c:v>
                </c:pt>
                <c:pt idx="171">
                  <c:v>38357</c:v>
                </c:pt>
                <c:pt idx="172">
                  <c:v>38358</c:v>
                </c:pt>
                <c:pt idx="173">
                  <c:v>38359</c:v>
                </c:pt>
                <c:pt idx="174">
                  <c:v>38360</c:v>
                </c:pt>
                <c:pt idx="175">
                  <c:v>38361</c:v>
                </c:pt>
                <c:pt idx="176">
                  <c:v>38362</c:v>
                </c:pt>
                <c:pt idx="177">
                  <c:v>38363</c:v>
                </c:pt>
                <c:pt idx="178">
                  <c:v>38364</c:v>
                </c:pt>
                <c:pt idx="179">
                  <c:v>38365</c:v>
                </c:pt>
                <c:pt idx="180">
                  <c:v>38366</c:v>
                </c:pt>
                <c:pt idx="181">
                  <c:v>38367</c:v>
                </c:pt>
                <c:pt idx="182">
                  <c:v>38368</c:v>
                </c:pt>
                <c:pt idx="183">
                  <c:v>38369</c:v>
                </c:pt>
                <c:pt idx="184">
                  <c:v>38370</c:v>
                </c:pt>
                <c:pt idx="185">
                  <c:v>38371</c:v>
                </c:pt>
                <c:pt idx="186">
                  <c:v>38372</c:v>
                </c:pt>
                <c:pt idx="187">
                  <c:v>38373</c:v>
                </c:pt>
                <c:pt idx="188">
                  <c:v>38374</c:v>
                </c:pt>
                <c:pt idx="189">
                  <c:v>38375</c:v>
                </c:pt>
                <c:pt idx="190">
                  <c:v>38376</c:v>
                </c:pt>
                <c:pt idx="191">
                  <c:v>38377</c:v>
                </c:pt>
                <c:pt idx="192">
                  <c:v>38378</c:v>
                </c:pt>
                <c:pt idx="193">
                  <c:v>38379</c:v>
                </c:pt>
                <c:pt idx="194">
                  <c:v>38380</c:v>
                </c:pt>
                <c:pt idx="195">
                  <c:v>38381</c:v>
                </c:pt>
                <c:pt idx="196">
                  <c:v>38382</c:v>
                </c:pt>
                <c:pt idx="197">
                  <c:v>38383</c:v>
                </c:pt>
                <c:pt idx="198">
                  <c:v>38384</c:v>
                </c:pt>
                <c:pt idx="199">
                  <c:v>38385</c:v>
                </c:pt>
                <c:pt idx="200">
                  <c:v>38386</c:v>
                </c:pt>
                <c:pt idx="201">
                  <c:v>38387</c:v>
                </c:pt>
                <c:pt idx="202">
                  <c:v>38388</c:v>
                </c:pt>
                <c:pt idx="203">
                  <c:v>38389</c:v>
                </c:pt>
                <c:pt idx="204">
                  <c:v>38390</c:v>
                </c:pt>
                <c:pt idx="205">
                  <c:v>38391</c:v>
                </c:pt>
                <c:pt idx="206">
                  <c:v>38392</c:v>
                </c:pt>
                <c:pt idx="207">
                  <c:v>38393</c:v>
                </c:pt>
                <c:pt idx="208">
                  <c:v>38394</c:v>
                </c:pt>
                <c:pt idx="209">
                  <c:v>38395</c:v>
                </c:pt>
                <c:pt idx="210">
                  <c:v>38396</c:v>
                </c:pt>
                <c:pt idx="211">
                  <c:v>38397</c:v>
                </c:pt>
                <c:pt idx="212">
                  <c:v>38398</c:v>
                </c:pt>
                <c:pt idx="213">
                  <c:v>38399</c:v>
                </c:pt>
                <c:pt idx="214">
                  <c:v>38400</c:v>
                </c:pt>
                <c:pt idx="215">
                  <c:v>38401</c:v>
                </c:pt>
                <c:pt idx="216">
                  <c:v>38402</c:v>
                </c:pt>
                <c:pt idx="217">
                  <c:v>38403</c:v>
                </c:pt>
                <c:pt idx="218">
                  <c:v>38404</c:v>
                </c:pt>
                <c:pt idx="219">
                  <c:v>38405</c:v>
                </c:pt>
                <c:pt idx="220">
                  <c:v>38406</c:v>
                </c:pt>
                <c:pt idx="221">
                  <c:v>38407</c:v>
                </c:pt>
                <c:pt idx="222">
                  <c:v>38408</c:v>
                </c:pt>
                <c:pt idx="223">
                  <c:v>38409</c:v>
                </c:pt>
                <c:pt idx="224">
                  <c:v>38410</c:v>
                </c:pt>
                <c:pt idx="225">
                  <c:v>38411</c:v>
                </c:pt>
                <c:pt idx="226">
                  <c:v>38412</c:v>
                </c:pt>
                <c:pt idx="227">
                  <c:v>38413</c:v>
                </c:pt>
                <c:pt idx="228">
                  <c:v>38414</c:v>
                </c:pt>
                <c:pt idx="229">
                  <c:v>38415</c:v>
                </c:pt>
                <c:pt idx="230">
                  <c:v>38416</c:v>
                </c:pt>
                <c:pt idx="231">
                  <c:v>38417</c:v>
                </c:pt>
                <c:pt idx="232">
                  <c:v>38418</c:v>
                </c:pt>
                <c:pt idx="233">
                  <c:v>38419</c:v>
                </c:pt>
                <c:pt idx="234">
                  <c:v>38420</c:v>
                </c:pt>
                <c:pt idx="235">
                  <c:v>38421</c:v>
                </c:pt>
                <c:pt idx="236">
                  <c:v>38422</c:v>
                </c:pt>
                <c:pt idx="237">
                  <c:v>38423</c:v>
                </c:pt>
                <c:pt idx="238">
                  <c:v>38424</c:v>
                </c:pt>
                <c:pt idx="239">
                  <c:v>38425</c:v>
                </c:pt>
                <c:pt idx="240">
                  <c:v>38426</c:v>
                </c:pt>
                <c:pt idx="241">
                  <c:v>38427</c:v>
                </c:pt>
                <c:pt idx="242">
                  <c:v>38428</c:v>
                </c:pt>
                <c:pt idx="243">
                  <c:v>38429</c:v>
                </c:pt>
                <c:pt idx="244">
                  <c:v>38430</c:v>
                </c:pt>
                <c:pt idx="245">
                  <c:v>38431</c:v>
                </c:pt>
                <c:pt idx="246">
                  <c:v>38432</c:v>
                </c:pt>
                <c:pt idx="247">
                  <c:v>38433</c:v>
                </c:pt>
                <c:pt idx="248">
                  <c:v>38434</c:v>
                </c:pt>
                <c:pt idx="249">
                  <c:v>38435</c:v>
                </c:pt>
                <c:pt idx="250">
                  <c:v>38436</c:v>
                </c:pt>
                <c:pt idx="251">
                  <c:v>38437</c:v>
                </c:pt>
                <c:pt idx="252">
                  <c:v>38438</c:v>
                </c:pt>
                <c:pt idx="253">
                  <c:v>38440</c:v>
                </c:pt>
                <c:pt idx="254">
                  <c:v>38441</c:v>
                </c:pt>
                <c:pt idx="255">
                  <c:v>38442</c:v>
                </c:pt>
                <c:pt idx="256">
                  <c:v>38443</c:v>
                </c:pt>
                <c:pt idx="257">
                  <c:v>38444</c:v>
                </c:pt>
                <c:pt idx="258">
                  <c:v>38445</c:v>
                </c:pt>
                <c:pt idx="259">
                  <c:v>38446</c:v>
                </c:pt>
                <c:pt idx="260">
                  <c:v>38447</c:v>
                </c:pt>
                <c:pt idx="261">
                  <c:v>38448</c:v>
                </c:pt>
                <c:pt idx="262">
                  <c:v>38449</c:v>
                </c:pt>
                <c:pt idx="263">
                  <c:v>38450</c:v>
                </c:pt>
                <c:pt idx="264">
                  <c:v>38451</c:v>
                </c:pt>
                <c:pt idx="265">
                  <c:v>38452</c:v>
                </c:pt>
                <c:pt idx="266">
                  <c:v>38453</c:v>
                </c:pt>
                <c:pt idx="267">
                  <c:v>38454</c:v>
                </c:pt>
                <c:pt idx="268">
                  <c:v>38455</c:v>
                </c:pt>
                <c:pt idx="269">
                  <c:v>38456</c:v>
                </c:pt>
                <c:pt idx="270">
                  <c:v>38457</c:v>
                </c:pt>
                <c:pt idx="271">
                  <c:v>38458</c:v>
                </c:pt>
                <c:pt idx="272">
                  <c:v>38459</c:v>
                </c:pt>
                <c:pt idx="273">
                  <c:v>38460</c:v>
                </c:pt>
                <c:pt idx="274">
                  <c:v>38461</c:v>
                </c:pt>
                <c:pt idx="275">
                  <c:v>38462</c:v>
                </c:pt>
                <c:pt idx="276">
                  <c:v>38463</c:v>
                </c:pt>
                <c:pt idx="277">
                  <c:v>38464</c:v>
                </c:pt>
                <c:pt idx="278">
                  <c:v>38465</c:v>
                </c:pt>
                <c:pt idx="279">
                  <c:v>38466</c:v>
                </c:pt>
                <c:pt idx="280">
                  <c:v>38467</c:v>
                </c:pt>
                <c:pt idx="281">
                  <c:v>38468</c:v>
                </c:pt>
                <c:pt idx="282">
                  <c:v>38469</c:v>
                </c:pt>
                <c:pt idx="283">
                  <c:v>38470</c:v>
                </c:pt>
                <c:pt idx="284">
                  <c:v>38471</c:v>
                </c:pt>
                <c:pt idx="285">
                  <c:v>38472</c:v>
                </c:pt>
                <c:pt idx="286">
                  <c:v>38473</c:v>
                </c:pt>
                <c:pt idx="287">
                  <c:v>38474</c:v>
                </c:pt>
                <c:pt idx="288">
                  <c:v>38475</c:v>
                </c:pt>
                <c:pt idx="289">
                  <c:v>38476</c:v>
                </c:pt>
                <c:pt idx="290">
                  <c:v>38477</c:v>
                </c:pt>
                <c:pt idx="291">
                  <c:v>38478</c:v>
                </c:pt>
                <c:pt idx="292">
                  <c:v>38479</c:v>
                </c:pt>
                <c:pt idx="293">
                  <c:v>38480</c:v>
                </c:pt>
                <c:pt idx="294">
                  <c:v>38481</c:v>
                </c:pt>
                <c:pt idx="295">
                  <c:v>38482</c:v>
                </c:pt>
                <c:pt idx="296">
                  <c:v>38483</c:v>
                </c:pt>
                <c:pt idx="297">
                  <c:v>38484</c:v>
                </c:pt>
                <c:pt idx="298">
                  <c:v>38485</c:v>
                </c:pt>
                <c:pt idx="299">
                  <c:v>38486</c:v>
                </c:pt>
                <c:pt idx="300">
                  <c:v>38487</c:v>
                </c:pt>
                <c:pt idx="301">
                  <c:v>38488</c:v>
                </c:pt>
                <c:pt idx="302">
                  <c:v>38489</c:v>
                </c:pt>
                <c:pt idx="303">
                  <c:v>38490</c:v>
                </c:pt>
                <c:pt idx="304">
                  <c:v>38491</c:v>
                </c:pt>
                <c:pt idx="305">
                  <c:v>38492</c:v>
                </c:pt>
                <c:pt idx="306">
                  <c:v>38493</c:v>
                </c:pt>
                <c:pt idx="307">
                  <c:v>38494</c:v>
                </c:pt>
                <c:pt idx="308">
                  <c:v>38495</c:v>
                </c:pt>
                <c:pt idx="309">
                  <c:v>38496</c:v>
                </c:pt>
                <c:pt idx="310">
                  <c:v>38497</c:v>
                </c:pt>
                <c:pt idx="311">
                  <c:v>38498</c:v>
                </c:pt>
                <c:pt idx="312">
                  <c:v>38499</c:v>
                </c:pt>
                <c:pt idx="313">
                  <c:v>38500</c:v>
                </c:pt>
                <c:pt idx="314">
                  <c:v>38501</c:v>
                </c:pt>
                <c:pt idx="315">
                  <c:v>38502</c:v>
                </c:pt>
                <c:pt idx="316">
                  <c:v>38503</c:v>
                </c:pt>
                <c:pt idx="317">
                  <c:v>38504</c:v>
                </c:pt>
                <c:pt idx="318">
                  <c:v>38505</c:v>
                </c:pt>
                <c:pt idx="319">
                  <c:v>38506</c:v>
                </c:pt>
                <c:pt idx="320">
                  <c:v>38507</c:v>
                </c:pt>
                <c:pt idx="321">
                  <c:v>38508</c:v>
                </c:pt>
                <c:pt idx="322">
                  <c:v>38509</c:v>
                </c:pt>
                <c:pt idx="323">
                  <c:v>38510</c:v>
                </c:pt>
                <c:pt idx="324">
                  <c:v>38511</c:v>
                </c:pt>
                <c:pt idx="325">
                  <c:v>38512</c:v>
                </c:pt>
                <c:pt idx="326">
                  <c:v>38513</c:v>
                </c:pt>
                <c:pt idx="327">
                  <c:v>38514</c:v>
                </c:pt>
                <c:pt idx="328">
                  <c:v>38515</c:v>
                </c:pt>
                <c:pt idx="329">
                  <c:v>38516</c:v>
                </c:pt>
                <c:pt idx="330">
                  <c:v>38517</c:v>
                </c:pt>
                <c:pt idx="331">
                  <c:v>38518</c:v>
                </c:pt>
                <c:pt idx="332">
                  <c:v>38519</c:v>
                </c:pt>
                <c:pt idx="333">
                  <c:v>38520</c:v>
                </c:pt>
                <c:pt idx="334">
                  <c:v>38521</c:v>
                </c:pt>
                <c:pt idx="335">
                  <c:v>38522</c:v>
                </c:pt>
                <c:pt idx="336">
                  <c:v>38523</c:v>
                </c:pt>
                <c:pt idx="337">
                  <c:v>38524</c:v>
                </c:pt>
                <c:pt idx="338">
                  <c:v>38525</c:v>
                </c:pt>
                <c:pt idx="339">
                  <c:v>38526</c:v>
                </c:pt>
                <c:pt idx="340">
                  <c:v>38527</c:v>
                </c:pt>
                <c:pt idx="341">
                  <c:v>38528</c:v>
                </c:pt>
                <c:pt idx="342">
                  <c:v>38529</c:v>
                </c:pt>
                <c:pt idx="343">
                  <c:v>38530</c:v>
                </c:pt>
                <c:pt idx="344">
                  <c:v>38531</c:v>
                </c:pt>
                <c:pt idx="345">
                  <c:v>38532</c:v>
                </c:pt>
                <c:pt idx="346">
                  <c:v>38533</c:v>
                </c:pt>
                <c:pt idx="347">
                  <c:v>38534</c:v>
                </c:pt>
                <c:pt idx="348">
                  <c:v>38535</c:v>
                </c:pt>
                <c:pt idx="349">
                  <c:v>38536</c:v>
                </c:pt>
                <c:pt idx="350">
                  <c:v>38537</c:v>
                </c:pt>
                <c:pt idx="351">
                  <c:v>38538</c:v>
                </c:pt>
                <c:pt idx="352">
                  <c:v>38539</c:v>
                </c:pt>
                <c:pt idx="353">
                  <c:v>38540</c:v>
                </c:pt>
                <c:pt idx="354">
                  <c:v>38541</c:v>
                </c:pt>
                <c:pt idx="355">
                  <c:v>38542</c:v>
                </c:pt>
                <c:pt idx="356">
                  <c:v>38543</c:v>
                </c:pt>
                <c:pt idx="357">
                  <c:v>38544</c:v>
                </c:pt>
                <c:pt idx="358">
                  <c:v>38545</c:v>
                </c:pt>
                <c:pt idx="359">
                  <c:v>38546</c:v>
                </c:pt>
                <c:pt idx="360">
                  <c:v>38547</c:v>
                </c:pt>
                <c:pt idx="361">
                  <c:v>38548</c:v>
                </c:pt>
                <c:pt idx="362">
                  <c:v>38549</c:v>
                </c:pt>
                <c:pt idx="363">
                  <c:v>38550</c:v>
                </c:pt>
                <c:pt idx="364">
                  <c:v>38551</c:v>
                </c:pt>
                <c:pt idx="365">
                  <c:v>38552</c:v>
                </c:pt>
                <c:pt idx="366">
                  <c:v>38553</c:v>
                </c:pt>
                <c:pt idx="367">
                  <c:v>38554</c:v>
                </c:pt>
                <c:pt idx="368">
                  <c:v>38555</c:v>
                </c:pt>
                <c:pt idx="369">
                  <c:v>38556</c:v>
                </c:pt>
                <c:pt idx="370">
                  <c:v>38557</c:v>
                </c:pt>
                <c:pt idx="371">
                  <c:v>38558</c:v>
                </c:pt>
                <c:pt idx="372">
                  <c:v>38559</c:v>
                </c:pt>
                <c:pt idx="373">
                  <c:v>38560</c:v>
                </c:pt>
                <c:pt idx="374">
                  <c:v>38561</c:v>
                </c:pt>
                <c:pt idx="375">
                  <c:v>38562</c:v>
                </c:pt>
                <c:pt idx="376">
                  <c:v>38563</c:v>
                </c:pt>
                <c:pt idx="377">
                  <c:v>38564</c:v>
                </c:pt>
                <c:pt idx="378">
                  <c:v>38565</c:v>
                </c:pt>
                <c:pt idx="379">
                  <c:v>38566</c:v>
                </c:pt>
                <c:pt idx="380">
                  <c:v>38567</c:v>
                </c:pt>
                <c:pt idx="381">
                  <c:v>38568</c:v>
                </c:pt>
                <c:pt idx="382">
                  <c:v>38569</c:v>
                </c:pt>
                <c:pt idx="383">
                  <c:v>38570</c:v>
                </c:pt>
                <c:pt idx="384">
                  <c:v>38571</c:v>
                </c:pt>
                <c:pt idx="385">
                  <c:v>38572</c:v>
                </c:pt>
                <c:pt idx="386">
                  <c:v>38573</c:v>
                </c:pt>
                <c:pt idx="387">
                  <c:v>38574</c:v>
                </c:pt>
                <c:pt idx="388">
                  <c:v>38575</c:v>
                </c:pt>
                <c:pt idx="389">
                  <c:v>38576</c:v>
                </c:pt>
                <c:pt idx="390">
                  <c:v>38577</c:v>
                </c:pt>
                <c:pt idx="391">
                  <c:v>38578</c:v>
                </c:pt>
                <c:pt idx="392">
                  <c:v>38579</c:v>
                </c:pt>
                <c:pt idx="393">
                  <c:v>38580</c:v>
                </c:pt>
                <c:pt idx="394">
                  <c:v>38581</c:v>
                </c:pt>
                <c:pt idx="395">
                  <c:v>38582</c:v>
                </c:pt>
                <c:pt idx="396">
                  <c:v>38583</c:v>
                </c:pt>
                <c:pt idx="397">
                  <c:v>38584</c:v>
                </c:pt>
                <c:pt idx="398">
                  <c:v>38585</c:v>
                </c:pt>
                <c:pt idx="399">
                  <c:v>38586</c:v>
                </c:pt>
                <c:pt idx="400">
                  <c:v>38587</c:v>
                </c:pt>
                <c:pt idx="401">
                  <c:v>38588</c:v>
                </c:pt>
                <c:pt idx="402">
                  <c:v>38589</c:v>
                </c:pt>
                <c:pt idx="403">
                  <c:v>38590</c:v>
                </c:pt>
                <c:pt idx="404">
                  <c:v>38591</c:v>
                </c:pt>
                <c:pt idx="405">
                  <c:v>38592</c:v>
                </c:pt>
                <c:pt idx="406">
                  <c:v>38593</c:v>
                </c:pt>
                <c:pt idx="407">
                  <c:v>38594</c:v>
                </c:pt>
                <c:pt idx="408">
                  <c:v>38595</c:v>
                </c:pt>
                <c:pt idx="409">
                  <c:v>38596</c:v>
                </c:pt>
                <c:pt idx="410">
                  <c:v>38597</c:v>
                </c:pt>
                <c:pt idx="411">
                  <c:v>38598</c:v>
                </c:pt>
                <c:pt idx="412">
                  <c:v>38599</c:v>
                </c:pt>
                <c:pt idx="413">
                  <c:v>38600</c:v>
                </c:pt>
                <c:pt idx="414">
                  <c:v>38601</c:v>
                </c:pt>
                <c:pt idx="415">
                  <c:v>38602</c:v>
                </c:pt>
                <c:pt idx="416">
                  <c:v>38603</c:v>
                </c:pt>
                <c:pt idx="417">
                  <c:v>38604</c:v>
                </c:pt>
                <c:pt idx="418">
                  <c:v>38605</c:v>
                </c:pt>
                <c:pt idx="419">
                  <c:v>38606</c:v>
                </c:pt>
                <c:pt idx="420">
                  <c:v>38607</c:v>
                </c:pt>
                <c:pt idx="421">
                  <c:v>38608</c:v>
                </c:pt>
                <c:pt idx="422">
                  <c:v>38609</c:v>
                </c:pt>
                <c:pt idx="423">
                  <c:v>38610</c:v>
                </c:pt>
                <c:pt idx="424">
                  <c:v>38611</c:v>
                </c:pt>
                <c:pt idx="425">
                  <c:v>38612</c:v>
                </c:pt>
                <c:pt idx="426">
                  <c:v>38613</c:v>
                </c:pt>
                <c:pt idx="427">
                  <c:v>38614</c:v>
                </c:pt>
                <c:pt idx="428">
                  <c:v>38615</c:v>
                </c:pt>
                <c:pt idx="429">
                  <c:v>38616</c:v>
                </c:pt>
                <c:pt idx="430">
                  <c:v>38617</c:v>
                </c:pt>
                <c:pt idx="431">
                  <c:v>38618</c:v>
                </c:pt>
                <c:pt idx="432">
                  <c:v>38619</c:v>
                </c:pt>
                <c:pt idx="433">
                  <c:v>38620</c:v>
                </c:pt>
                <c:pt idx="434">
                  <c:v>38621</c:v>
                </c:pt>
                <c:pt idx="435">
                  <c:v>38622</c:v>
                </c:pt>
                <c:pt idx="436">
                  <c:v>38623</c:v>
                </c:pt>
                <c:pt idx="437">
                  <c:v>38624</c:v>
                </c:pt>
                <c:pt idx="438">
                  <c:v>38625</c:v>
                </c:pt>
                <c:pt idx="439">
                  <c:v>38626</c:v>
                </c:pt>
                <c:pt idx="440">
                  <c:v>38627</c:v>
                </c:pt>
                <c:pt idx="441">
                  <c:v>38628</c:v>
                </c:pt>
                <c:pt idx="442">
                  <c:v>38629</c:v>
                </c:pt>
                <c:pt idx="443">
                  <c:v>38630</c:v>
                </c:pt>
                <c:pt idx="444">
                  <c:v>38631</c:v>
                </c:pt>
                <c:pt idx="445">
                  <c:v>38632</c:v>
                </c:pt>
                <c:pt idx="446">
                  <c:v>38633</c:v>
                </c:pt>
                <c:pt idx="447">
                  <c:v>38634</c:v>
                </c:pt>
                <c:pt idx="448">
                  <c:v>38635</c:v>
                </c:pt>
                <c:pt idx="449">
                  <c:v>38636</c:v>
                </c:pt>
                <c:pt idx="450">
                  <c:v>38637</c:v>
                </c:pt>
                <c:pt idx="451">
                  <c:v>38638</c:v>
                </c:pt>
                <c:pt idx="452">
                  <c:v>38639</c:v>
                </c:pt>
                <c:pt idx="453">
                  <c:v>38640</c:v>
                </c:pt>
                <c:pt idx="454">
                  <c:v>38641</c:v>
                </c:pt>
                <c:pt idx="455">
                  <c:v>38642</c:v>
                </c:pt>
                <c:pt idx="456">
                  <c:v>38643</c:v>
                </c:pt>
                <c:pt idx="457">
                  <c:v>38644</c:v>
                </c:pt>
                <c:pt idx="458">
                  <c:v>38645</c:v>
                </c:pt>
                <c:pt idx="459">
                  <c:v>38646</c:v>
                </c:pt>
                <c:pt idx="460">
                  <c:v>38647</c:v>
                </c:pt>
                <c:pt idx="461">
                  <c:v>38648</c:v>
                </c:pt>
                <c:pt idx="462">
                  <c:v>38649</c:v>
                </c:pt>
                <c:pt idx="463">
                  <c:v>38650</c:v>
                </c:pt>
                <c:pt idx="464">
                  <c:v>38651</c:v>
                </c:pt>
                <c:pt idx="465">
                  <c:v>38652</c:v>
                </c:pt>
                <c:pt idx="466">
                  <c:v>38653</c:v>
                </c:pt>
                <c:pt idx="467">
                  <c:v>38654</c:v>
                </c:pt>
                <c:pt idx="468">
                  <c:v>38655</c:v>
                </c:pt>
                <c:pt idx="469">
                  <c:v>38656</c:v>
                </c:pt>
                <c:pt idx="470">
                  <c:v>38657</c:v>
                </c:pt>
                <c:pt idx="471">
                  <c:v>38658</c:v>
                </c:pt>
                <c:pt idx="472">
                  <c:v>38659</c:v>
                </c:pt>
                <c:pt idx="473">
                  <c:v>38660</c:v>
                </c:pt>
                <c:pt idx="474">
                  <c:v>38661</c:v>
                </c:pt>
                <c:pt idx="475">
                  <c:v>38662</c:v>
                </c:pt>
                <c:pt idx="476">
                  <c:v>38663</c:v>
                </c:pt>
                <c:pt idx="477">
                  <c:v>38664</c:v>
                </c:pt>
                <c:pt idx="478">
                  <c:v>38665</c:v>
                </c:pt>
                <c:pt idx="479">
                  <c:v>38666</c:v>
                </c:pt>
                <c:pt idx="480">
                  <c:v>38667</c:v>
                </c:pt>
                <c:pt idx="481">
                  <c:v>38668</c:v>
                </c:pt>
                <c:pt idx="482">
                  <c:v>38669</c:v>
                </c:pt>
                <c:pt idx="483">
                  <c:v>38670</c:v>
                </c:pt>
                <c:pt idx="484">
                  <c:v>38671</c:v>
                </c:pt>
                <c:pt idx="485">
                  <c:v>38672</c:v>
                </c:pt>
                <c:pt idx="486">
                  <c:v>38673</c:v>
                </c:pt>
                <c:pt idx="487">
                  <c:v>38674</c:v>
                </c:pt>
                <c:pt idx="488">
                  <c:v>38675</c:v>
                </c:pt>
                <c:pt idx="489">
                  <c:v>38676</c:v>
                </c:pt>
                <c:pt idx="490">
                  <c:v>38677</c:v>
                </c:pt>
                <c:pt idx="491">
                  <c:v>38678</c:v>
                </c:pt>
                <c:pt idx="492">
                  <c:v>38679</c:v>
                </c:pt>
                <c:pt idx="493">
                  <c:v>38680</c:v>
                </c:pt>
                <c:pt idx="494">
                  <c:v>38681</c:v>
                </c:pt>
                <c:pt idx="495">
                  <c:v>38682</c:v>
                </c:pt>
                <c:pt idx="496">
                  <c:v>38683</c:v>
                </c:pt>
                <c:pt idx="497">
                  <c:v>38684</c:v>
                </c:pt>
                <c:pt idx="498">
                  <c:v>38685</c:v>
                </c:pt>
                <c:pt idx="499">
                  <c:v>38686</c:v>
                </c:pt>
                <c:pt idx="500">
                  <c:v>38687</c:v>
                </c:pt>
                <c:pt idx="501">
                  <c:v>38688</c:v>
                </c:pt>
                <c:pt idx="502">
                  <c:v>38689</c:v>
                </c:pt>
                <c:pt idx="503">
                  <c:v>38690</c:v>
                </c:pt>
                <c:pt idx="504">
                  <c:v>38691</c:v>
                </c:pt>
                <c:pt idx="505">
                  <c:v>38692</c:v>
                </c:pt>
                <c:pt idx="506">
                  <c:v>38693</c:v>
                </c:pt>
                <c:pt idx="507">
                  <c:v>38694</c:v>
                </c:pt>
                <c:pt idx="508">
                  <c:v>38695</c:v>
                </c:pt>
                <c:pt idx="509">
                  <c:v>38696</c:v>
                </c:pt>
                <c:pt idx="510">
                  <c:v>38697</c:v>
                </c:pt>
                <c:pt idx="511">
                  <c:v>38698</c:v>
                </c:pt>
                <c:pt idx="512">
                  <c:v>38699</c:v>
                </c:pt>
                <c:pt idx="513">
                  <c:v>38700</c:v>
                </c:pt>
                <c:pt idx="514">
                  <c:v>38701</c:v>
                </c:pt>
                <c:pt idx="515">
                  <c:v>38702</c:v>
                </c:pt>
                <c:pt idx="516">
                  <c:v>38703</c:v>
                </c:pt>
                <c:pt idx="517">
                  <c:v>38704</c:v>
                </c:pt>
                <c:pt idx="518">
                  <c:v>38705</c:v>
                </c:pt>
                <c:pt idx="519">
                  <c:v>38706</c:v>
                </c:pt>
                <c:pt idx="520">
                  <c:v>38707</c:v>
                </c:pt>
                <c:pt idx="521">
                  <c:v>38708</c:v>
                </c:pt>
                <c:pt idx="522">
                  <c:v>38709</c:v>
                </c:pt>
                <c:pt idx="523">
                  <c:v>38710</c:v>
                </c:pt>
                <c:pt idx="524">
                  <c:v>38711</c:v>
                </c:pt>
                <c:pt idx="525">
                  <c:v>38712</c:v>
                </c:pt>
                <c:pt idx="526">
                  <c:v>38713</c:v>
                </c:pt>
                <c:pt idx="527">
                  <c:v>38714</c:v>
                </c:pt>
                <c:pt idx="528">
                  <c:v>38715</c:v>
                </c:pt>
                <c:pt idx="529">
                  <c:v>38716</c:v>
                </c:pt>
                <c:pt idx="530">
                  <c:v>38717</c:v>
                </c:pt>
                <c:pt idx="531">
                  <c:v>38718</c:v>
                </c:pt>
                <c:pt idx="532">
                  <c:v>38719</c:v>
                </c:pt>
                <c:pt idx="533">
                  <c:v>38720</c:v>
                </c:pt>
                <c:pt idx="534">
                  <c:v>38721</c:v>
                </c:pt>
                <c:pt idx="535">
                  <c:v>38722</c:v>
                </c:pt>
                <c:pt idx="536">
                  <c:v>38723</c:v>
                </c:pt>
                <c:pt idx="537">
                  <c:v>38724</c:v>
                </c:pt>
                <c:pt idx="538">
                  <c:v>38725</c:v>
                </c:pt>
                <c:pt idx="539">
                  <c:v>38726</c:v>
                </c:pt>
                <c:pt idx="540">
                  <c:v>38727</c:v>
                </c:pt>
                <c:pt idx="541">
                  <c:v>38728</c:v>
                </c:pt>
                <c:pt idx="542">
                  <c:v>38729</c:v>
                </c:pt>
                <c:pt idx="543">
                  <c:v>38730</c:v>
                </c:pt>
                <c:pt idx="544">
                  <c:v>38731</c:v>
                </c:pt>
                <c:pt idx="545">
                  <c:v>38732</c:v>
                </c:pt>
                <c:pt idx="546">
                  <c:v>38733</c:v>
                </c:pt>
                <c:pt idx="547">
                  <c:v>38734</c:v>
                </c:pt>
                <c:pt idx="548">
                  <c:v>38735</c:v>
                </c:pt>
                <c:pt idx="549">
                  <c:v>38736</c:v>
                </c:pt>
                <c:pt idx="550">
                  <c:v>38737</c:v>
                </c:pt>
                <c:pt idx="551">
                  <c:v>38738</c:v>
                </c:pt>
                <c:pt idx="552">
                  <c:v>38739</c:v>
                </c:pt>
                <c:pt idx="553">
                  <c:v>38740</c:v>
                </c:pt>
                <c:pt idx="554">
                  <c:v>38741</c:v>
                </c:pt>
                <c:pt idx="555">
                  <c:v>38742</c:v>
                </c:pt>
                <c:pt idx="556">
                  <c:v>38743</c:v>
                </c:pt>
                <c:pt idx="557">
                  <c:v>38744</c:v>
                </c:pt>
                <c:pt idx="558">
                  <c:v>38745</c:v>
                </c:pt>
                <c:pt idx="559">
                  <c:v>38746</c:v>
                </c:pt>
                <c:pt idx="560">
                  <c:v>38747</c:v>
                </c:pt>
                <c:pt idx="561">
                  <c:v>38748</c:v>
                </c:pt>
                <c:pt idx="562">
                  <c:v>38749</c:v>
                </c:pt>
                <c:pt idx="563">
                  <c:v>38750</c:v>
                </c:pt>
                <c:pt idx="564">
                  <c:v>38751</c:v>
                </c:pt>
                <c:pt idx="565">
                  <c:v>38752</c:v>
                </c:pt>
                <c:pt idx="566">
                  <c:v>38753</c:v>
                </c:pt>
                <c:pt idx="567">
                  <c:v>38754</c:v>
                </c:pt>
                <c:pt idx="568">
                  <c:v>38755</c:v>
                </c:pt>
                <c:pt idx="569">
                  <c:v>38756</c:v>
                </c:pt>
                <c:pt idx="570">
                  <c:v>38757</c:v>
                </c:pt>
                <c:pt idx="571">
                  <c:v>38758</c:v>
                </c:pt>
                <c:pt idx="572">
                  <c:v>38759</c:v>
                </c:pt>
                <c:pt idx="573">
                  <c:v>38760</c:v>
                </c:pt>
                <c:pt idx="574">
                  <c:v>38761</c:v>
                </c:pt>
                <c:pt idx="575">
                  <c:v>38762</c:v>
                </c:pt>
                <c:pt idx="576">
                  <c:v>38763</c:v>
                </c:pt>
                <c:pt idx="577">
                  <c:v>38764</c:v>
                </c:pt>
                <c:pt idx="578">
                  <c:v>38765</c:v>
                </c:pt>
                <c:pt idx="579">
                  <c:v>38766</c:v>
                </c:pt>
                <c:pt idx="580">
                  <c:v>38767</c:v>
                </c:pt>
                <c:pt idx="581">
                  <c:v>38768</c:v>
                </c:pt>
                <c:pt idx="582">
                  <c:v>38769</c:v>
                </c:pt>
                <c:pt idx="583">
                  <c:v>38770</c:v>
                </c:pt>
                <c:pt idx="584">
                  <c:v>38771</c:v>
                </c:pt>
                <c:pt idx="585">
                  <c:v>38772</c:v>
                </c:pt>
                <c:pt idx="586">
                  <c:v>38773</c:v>
                </c:pt>
                <c:pt idx="587">
                  <c:v>38774</c:v>
                </c:pt>
                <c:pt idx="588">
                  <c:v>38775</c:v>
                </c:pt>
                <c:pt idx="589">
                  <c:v>38776</c:v>
                </c:pt>
                <c:pt idx="590">
                  <c:v>38777</c:v>
                </c:pt>
                <c:pt idx="591">
                  <c:v>38778</c:v>
                </c:pt>
                <c:pt idx="592">
                  <c:v>38779</c:v>
                </c:pt>
                <c:pt idx="593">
                  <c:v>38780</c:v>
                </c:pt>
                <c:pt idx="594">
                  <c:v>38781</c:v>
                </c:pt>
                <c:pt idx="595">
                  <c:v>38782</c:v>
                </c:pt>
                <c:pt idx="596">
                  <c:v>38783</c:v>
                </c:pt>
                <c:pt idx="597">
                  <c:v>38784</c:v>
                </c:pt>
                <c:pt idx="598">
                  <c:v>38785</c:v>
                </c:pt>
                <c:pt idx="599">
                  <c:v>38786</c:v>
                </c:pt>
                <c:pt idx="600">
                  <c:v>38787</c:v>
                </c:pt>
                <c:pt idx="601">
                  <c:v>38788</c:v>
                </c:pt>
                <c:pt idx="602">
                  <c:v>38789</c:v>
                </c:pt>
                <c:pt idx="603">
                  <c:v>38790</c:v>
                </c:pt>
                <c:pt idx="604">
                  <c:v>38791</c:v>
                </c:pt>
                <c:pt idx="605">
                  <c:v>38792</c:v>
                </c:pt>
                <c:pt idx="606">
                  <c:v>38793</c:v>
                </c:pt>
                <c:pt idx="607">
                  <c:v>38794</c:v>
                </c:pt>
                <c:pt idx="608">
                  <c:v>38795</c:v>
                </c:pt>
                <c:pt idx="609">
                  <c:v>38796</c:v>
                </c:pt>
                <c:pt idx="610">
                  <c:v>38797</c:v>
                </c:pt>
                <c:pt idx="611">
                  <c:v>38798</c:v>
                </c:pt>
                <c:pt idx="612">
                  <c:v>38799</c:v>
                </c:pt>
                <c:pt idx="613">
                  <c:v>38800</c:v>
                </c:pt>
                <c:pt idx="614">
                  <c:v>38801</c:v>
                </c:pt>
                <c:pt idx="615">
                  <c:v>38802</c:v>
                </c:pt>
                <c:pt idx="616">
                  <c:v>38803</c:v>
                </c:pt>
                <c:pt idx="617">
                  <c:v>38804</c:v>
                </c:pt>
                <c:pt idx="618">
                  <c:v>38805</c:v>
                </c:pt>
                <c:pt idx="619">
                  <c:v>38806</c:v>
                </c:pt>
                <c:pt idx="620">
                  <c:v>38807</c:v>
                </c:pt>
                <c:pt idx="621">
                  <c:v>38808</c:v>
                </c:pt>
                <c:pt idx="622">
                  <c:v>38809</c:v>
                </c:pt>
                <c:pt idx="623">
                  <c:v>38810</c:v>
                </c:pt>
                <c:pt idx="624">
                  <c:v>38811</c:v>
                </c:pt>
                <c:pt idx="625">
                  <c:v>38812</c:v>
                </c:pt>
                <c:pt idx="626">
                  <c:v>38813</c:v>
                </c:pt>
                <c:pt idx="627">
                  <c:v>38814</c:v>
                </c:pt>
                <c:pt idx="628">
                  <c:v>38815</c:v>
                </c:pt>
                <c:pt idx="629">
                  <c:v>38816</c:v>
                </c:pt>
                <c:pt idx="630">
                  <c:v>38817</c:v>
                </c:pt>
                <c:pt idx="631">
                  <c:v>38818</c:v>
                </c:pt>
                <c:pt idx="632">
                  <c:v>38819</c:v>
                </c:pt>
                <c:pt idx="633">
                  <c:v>38820</c:v>
                </c:pt>
                <c:pt idx="634">
                  <c:v>38821</c:v>
                </c:pt>
                <c:pt idx="635">
                  <c:v>38822</c:v>
                </c:pt>
                <c:pt idx="636">
                  <c:v>38823</c:v>
                </c:pt>
                <c:pt idx="637">
                  <c:v>38824</c:v>
                </c:pt>
                <c:pt idx="638">
                  <c:v>38825</c:v>
                </c:pt>
                <c:pt idx="639">
                  <c:v>38826</c:v>
                </c:pt>
                <c:pt idx="640">
                  <c:v>38827</c:v>
                </c:pt>
                <c:pt idx="641">
                  <c:v>38828</c:v>
                </c:pt>
                <c:pt idx="642">
                  <c:v>38829</c:v>
                </c:pt>
                <c:pt idx="643">
                  <c:v>38830</c:v>
                </c:pt>
                <c:pt idx="644">
                  <c:v>38831</c:v>
                </c:pt>
                <c:pt idx="645">
                  <c:v>38832</c:v>
                </c:pt>
                <c:pt idx="646">
                  <c:v>38833</c:v>
                </c:pt>
                <c:pt idx="647">
                  <c:v>38834</c:v>
                </c:pt>
                <c:pt idx="648">
                  <c:v>38835</c:v>
                </c:pt>
                <c:pt idx="649">
                  <c:v>38836</c:v>
                </c:pt>
                <c:pt idx="650">
                  <c:v>38837</c:v>
                </c:pt>
                <c:pt idx="651">
                  <c:v>38838</c:v>
                </c:pt>
                <c:pt idx="652">
                  <c:v>38839</c:v>
                </c:pt>
                <c:pt idx="653">
                  <c:v>38840</c:v>
                </c:pt>
                <c:pt idx="654">
                  <c:v>38841</c:v>
                </c:pt>
                <c:pt idx="655">
                  <c:v>38842</c:v>
                </c:pt>
                <c:pt idx="656">
                  <c:v>38843</c:v>
                </c:pt>
                <c:pt idx="657">
                  <c:v>38844</c:v>
                </c:pt>
                <c:pt idx="658">
                  <c:v>38845</c:v>
                </c:pt>
                <c:pt idx="659">
                  <c:v>38846</c:v>
                </c:pt>
                <c:pt idx="660">
                  <c:v>38847</c:v>
                </c:pt>
                <c:pt idx="661">
                  <c:v>38848</c:v>
                </c:pt>
                <c:pt idx="662">
                  <c:v>38849</c:v>
                </c:pt>
                <c:pt idx="663">
                  <c:v>38850</c:v>
                </c:pt>
                <c:pt idx="664">
                  <c:v>38851</c:v>
                </c:pt>
                <c:pt idx="665">
                  <c:v>38852</c:v>
                </c:pt>
                <c:pt idx="666">
                  <c:v>38853</c:v>
                </c:pt>
                <c:pt idx="667">
                  <c:v>38854</c:v>
                </c:pt>
                <c:pt idx="668">
                  <c:v>38855</c:v>
                </c:pt>
                <c:pt idx="669">
                  <c:v>38856</c:v>
                </c:pt>
                <c:pt idx="670">
                  <c:v>38857</c:v>
                </c:pt>
                <c:pt idx="671">
                  <c:v>38858</c:v>
                </c:pt>
                <c:pt idx="672">
                  <c:v>38859</c:v>
                </c:pt>
                <c:pt idx="673">
                  <c:v>38860</c:v>
                </c:pt>
                <c:pt idx="674">
                  <c:v>38861</c:v>
                </c:pt>
                <c:pt idx="675">
                  <c:v>38862</c:v>
                </c:pt>
                <c:pt idx="676">
                  <c:v>38863</c:v>
                </c:pt>
                <c:pt idx="677">
                  <c:v>38864</c:v>
                </c:pt>
                <c:pt idx="678">
                  <c:v>38865</c:v>
                </c:pt>
                <c:pt idx="679">
                  <c:v>38866</c:v>
                </c:pt>
                <c:pt idx="680">
                  <c:v>38867</c:v>
                </c:pt>
                <c:pt idx="681">
                  <c:v>38868</c:v>
                </c:pt>
                <c:pt idx="682">
                  <c:v>38869</c:v>
                </c:pt>
                <c:pt idx="683">
                  <c:v>38870</c:v>
                </c:pt>
                <c:pt idx="684">
                  <c:v>38871</c:v>
                </c:pt>
                <c:pt idx="685">
                  <c:v>38872</c:v>
                </c:pt>
                <c:pt idx="686">
                  <c:v>38873</c:v>
                </c:pt>
                <c:pt idx="687">
                  <c:v>38874</c:v>
                </c:pt>
                <c:pt idx="688">
                  <c:v>38875</c:v>
                </c:pt>
                <c:pt idx="689">
                  <c:v>38876</c:v>
                </c:pt>
                <c:pt idx="690">
                  <c:v>38877</c:v>
                </c:pt>
                <c:pt idx="691">
                  <c:v>38878</c:v>
                </c:pt>
                <c:pt idx="692">
                  <c:v>38879</c:v>
                </c:pt>
                <c:pt idx="693">
                  <c:v>38880</c:v>
                </c:pt>
                <c:pt idx="694">
                  <c:v>38881</c:v>
                </c:pt>
                <c:pt idx="695">
                  <c:v>38882</c:v>
                </c:pt>
                <c:pt idx="696">
                  <c:v>38883</c:v>
                </c:pt>
                <c:pt idx="697">
                  <c:v>38884</c:v>
                </c:pt>
                <c:pt idx="698">
                  <c:v>38885</c:v>
                </c:pt>
                <c:pt idx="699">
                  <c:v>38886</c:v>
                </c:pt>
                <c:pt idx="700">
                  <c:v>38887</c:v>
                </c:pt>
                <c:pt idx="701">
                  <c:v>38888</c:v>
                </c:pt>
                <c:pt idx="702">
                  <c:v>38889</c:v>
                </c:pt>
                <c:pt idx="703">
                  <c:v>38890</c:v>
                </c:pt>
                <c:pt idx="704">
                  <c:v>38891</c:v>
                </c:pt>
                <c:pt idx="705">
                  <c:v>38892</c:v>
                </c:pt>
                <c:pt idx="706">
                  <c:v>38893</c:v>
                </c:pt>
                <c:pt idx="707">
                  <c:v>38894</c:v>
                </c:pt>
                <c:pt idx="708">
                  <c:v>38895</c:v>
                </c:pt>
                <c:pt idx="709">
                  <c:v>38896</c:v>
                </c:pt>
                <c:pt idx="710">
                  <c:v>38897</c:v>
                </c:pt>
                <c:pt idx="711">
                  <c:v>38898</c:v>
                </c:pt>
                <c:pt idx="712">
                  <c:v>38899</c:v>
                </c:pt>
                <c:pt idx="713">
                  <c:v>38900</c:v>
                </c:pt>
                <c:pt idx="714">
                  <c:v>38901</c:v>
                </c:pt>
                <c:pt idx="715">
                  <c:v>38902</c:v>
                </c:pt>
                <c:pt idx="716">
                  <c:v>38903</c:v>
                </c:pt>
                <c:pt idx="717">
                  <c:v>38904</c:v>
                </c:pt>
                <c:pt idx="718">
                  <c:v>38905</c:v>
                </c:pt>
                <c:pt idx="719">
                  <c:v>38906</c:v>
                </c:pt>
                <c:pt idx="720">
                  <c:v>38907</c:v>
                </c:pt>
                <c:pt idx="721">
                  <c:v>38908</c:v>
                </c:pt>
                <c:pt idx="722">
                  <c:v>38909</c:v>
                </c:pt>
                <c:pt idx="723">
                  <c:v>38910</c:v>
                </c:pt>
                <c:pt idx="724">
                  <c:v>38911</c:v>
                </c:pt>
                <c:pt idx="725">
                  <c:v>38912</c:v>
                </c:pt>
                <c:pt idx="726">
                  <c:v>38913</c:v>
                </c:pt>
                <c:pt idx="727">
                  <c:v>38914</c:v>
                </c:pt>
                <c:pt idx="728">
                  <c:v>38915</c:v>
                </c:pt>
                <c:pt idx="729">
                  <c:v>38916</c:v>
                </c:pt>
                <c:pt idx="730">
                  <c:v>38917</c:v>
                </c:pt>
                <c:pt idx="731">
                  <c:v>38918</c:v>
                </c:pt>
                <c:pt idx="732">
                  <c:v>38919</c:v>
                </c:pt>
                <c:pt idx="733">
                  <c:v>38920</c:v>
                </c:pt>
                <c:pt idx="734">
                  <c:v>38921</c:v>
                </c:pt>
                <c:pt idx="735">
                  <c:v>38922</c:v>
                </c:pt>
                <c:pt idx="736">
                  <c:v>38923</c:v>
                </c:pt>
                <c:pt idx="737">
                  <c:v>38924</c:v>
                </c:pt>
                <c:pt idx="738">
                  <c:v>38925</c:v>
                </c:pt>
                <c:pt idx="739">
                  <c:v>38926</c:v>
                </c:pt>
                <c:pt idx="740">
                  <c:v>38927</c:v>
                </c:pt>
                <c:pt idx="741">
                  <c:v>38928</c:v>
                </c:pt>
                <c:pt idx="742">
                  <c:v>38929</c:v>
                </c:pt>
                <c:pt idx="743">
                  <c:v>38930</c:v>
                </c:pt>
                <c:pt idx="744">
                  <c:v>38931</c:v>
                </c:pt>
                <c:pt idx="745">
                  <c:v>38932</c:v>
                </c:pt>
                <c:pt idx="746">
                  <c:v>38933</c:v>
                </c:pt>
                <c:pt idx="747">
                  <c:v>38934</c:v>
                </c:pt>
                <c:pt idx="748">
                  <c:v>38935</c:v>
                </c:pt>
                <c:pt idx="749">
                  <c:v>38936</c:v>
                </c:pt>
                <c:pt idx="750">
                  <c:v>38937</c:v>
                </c:pt>
                <c:pt idx="751">
                  <c:v>38938</c:v>
                </c:pt>
                <c:pt idx="752">
                  <c:v>38939</c:v>
                </c:pt>
                <c:pt idx="753">
                  <c:v>38940</c:v>
                </c:pt>
                <c:pt idx="754">
                  <c:v>38941</c:v>
                </c:pt>
                <c:pt idx="755">
                  <c:v>38942</c:v>
                </c:pt>
                <c:pt idx="756">
                  <c:v>38943</c:v>
                </c:pt>
                <c:pt idx="757">
                  <c:v>38944</c:v>
                </c:pt>
                <c:pt idx="758">
                  <c:v>38945</c:v>
                </c:pt>
                <c:pt idx="759">
                  <c:v>38946</c:v>
                </c:pt>
                <c:pt idx="760">
                  <c:v>38947</c:v>
                </c:pt>
                <c:pt idx="761">
                  <c:v>38948</c:v>
                </c:pt>
                <c:pt idx="762">
                  <c:v>38949</c:v>
                </c:pt>
                <c:pt idx="763">
                  <c:v>38950</c:v>
                </c:pt>
                <c:pt idx="764">
                  <c:v>38951</c:v>
                </c:pt>
                <c:pt idx="765">
                  <c:v>38952</c:v>
                </c:pt>
                <c:pt idx="766">
                  <c:v>38953</c:v>
                </c:pt>
                <c:pt idx="767">
                  <c:v>38954</c:v>
                </c:pt>
                <c:pt idx="768">
                  <c:v>38955</c:v>
                </c:pt>
                <c:pt idx="769">
                  <c:v>38956</c:v>
                </c:pt>
                <c:pt idx="770">
                  <c:v>38957</c:v>
                </c:pt>
                <c:pt idx="771">
                  <c:v>38958</c:v>
                </c:pt>
                <c:pt idx="772">
                  <c:v>38959</c:v>
                </c:pt>
                <c:pt idx="773">
                  <c:v>38960</c:v>
                </c:pt>
                <c:pt idx="774">
                  <c:v>38961</c:v>
                </c:pt>
                <c:pt idx="775">
                  <c:v>38962</c:v>
                </c:pt>
                <c:pt idx="776">
                  <c:v>38963</c:v>
                </c:pt>
                <c:pt idx="777">
                  <c:v>38964</c:v>
                </c:pt>
                <c:pt idx="778">
                  <c:v>38965</c:v>
                </c:pt>
                <c:pt idx="779">
                  <c:v>38966</c:v>
                </c:pt>
                <c:pt idx="780">
                  <c:v>38967</c:v>
                </c:pt>
                <c:pt idx="781">
                  <c:v>38968</c:v>
                </c:pt>
                <c:pt idx="782">
                  <c:v>38969</c:v>
                </c:pt>
                <c:pt idx="783">
                  <c:v>38970</c:v>
                </c:pt>
                <c:pt idx="784">
                  <c:v>38971</c:v>
                </c:pt>
                <c:pt idx="785">
                  <c:v>38972</c:v>
                </c:pt>
                <c:pt idx="786">
                  <c:v>38973</c:v>
                </c:pt>
                <c:pt idx="787">
                  <c:v>38974</c:v>
                </c:pt>
                <c:pt idx="788">
                  <c:v>38975</c:v>
                </c:pt>
                <c:pt idx="789">
                  <c:v>38976</c:v>
                </c:pt>
                <c:pt idx="790">
                  <c:v>38977</c:v>
                </c:pt>
                <c:pt idx="791">
                  <c:v>38978</c:v>
                </c:pt>
                <c:pt idx="792">
                  <c:v>38979</c:v>
                </c:pt>
                <c:pt idx="793">
                  <c:v>38980</c:v>
                </c:pt>
                <c:pt idx="794">
                  <c:v>38981</c:v>
                </c:pt>
                <c:pt idx="795">
                  <c:v>38982</c:v>
                </c:pt>
                <c:pt idx="796">
                  <c:v>38983</c:v>
                </c:pt>
                <c:pt idx="797">
                  <c:v>38984</c:v>
                </c:pt>
                <c:pt idx="798">
                  <c:v>38985</c:v>
                </c:pt>
                <c:pt idx="799">
                  <c:v>38986</c:v>
                </c:pt>
                <c:pt idx="800">
                  <c:v>38987</c:v>
                </c:pt>
                <c:pt idx="801">
                  <c:v>38988</c:v>
                </c:pt>
                <c:pt idx="802">
                  <c:v>38989</c:v>
                </c:pt>
                <c:pt idx="803">
                  <c:v>38990</c:v>
                </c:pt>
                <c:pt idx="804">
                  <c:v>38991</c:v>
                </c:pt>
                <c:pt idx="805">
                  <c:v>38992</c:v>
                </c:pt>
                <c:pt idx="806">
                  <c:v>38993</c:v>
                </c:pt>
                <c:pt idx="807">
                  <c:v>38994</c:v>
                </c:pt>
                <c:pt idx="808">
                  <c:v>38995</c:v>
                </c:pt>
                <c:pt idx="809">
                  <c:v>38996</c:v>
                </c:pt>
                <c:pt idx="810">
                  <c:v>38997</c:v>
                </c:pt>
                <c:pt idx="811">
                  <c:v>38998</c:v>
                </c:pt>
                <c:pt idx="812">
                  <c:v>38999</c:v>
                </c:pt>
                <c:pt idx="813">
                  <c:v>39000</c:v>
                </c:pt>
                <c:pt idx="814">
                  <c:v>39001</c:v>
                </c:pt>
                <c:pt idx="815">
                  <c:v>39002</c:v>
                </c:pt>
                <c:pt idx="816">
                  <c:v>39003</c:v>
                </c:pt>
                <c:pt idx="817">
                  <c:v>39004</c:v>
                </c:pt>
                <c:pt idx="818">
                  <c:v>39005</c:v>
                </c:pt>
                <c:pt idx="819">
                  <c:v>39006</c:v>
                </c:pt>
                <c:pt idx="820">
                  <c:v>39007</c:v>
                </c:pt>
                <c:pt idx="821">
                  <c:v>39008</c:v>
                </c:pt>
                <c:pt idx="822">
                  <c:v>39009</c:v>
                </c:pt>
                <c:pt idx="823">
                  <c:v>39010</c:v>
                </c:pt>
                <c:pt idx="824">
                  <c:v>39011</c:v>
                </c:pt>
                <c:pt idx="825">
                  <c:v>39012</c:v>
                </c:pt>
                <c:pt idx="826">
                  <c:v>39013</c:v>
                </c:pt>
                <c:pt idx="827">
                  <c:v>39014</c:v>
                </c:pt>
                <c:pt idx="828">
                  <c:v>39015</c:v>
                </c:pt>
                <c:pt idx="829">
                  <c:v>39016</c:v>
                </c:pt>
                <c:pt idx="830">
                  <c:v>39017</c:v>
                </c:pt>
                <c:pt idx="831">
                  <c:v>39018</c:v>
                </c:pt>
                <c:pt idx="832">
                  <c:v>39019</c:v>
                </c:pt>
                <c:pt idx="833">
                  <c:v>39020</c:v>
                </c:pt>
                <c:pt idx="834">
                  <c:v>39021</c:v>
                </c:pt>
                <c:pt idx="835">
                  <c:v>39022</c:v>
                </c:pt>
                <c:pt idx="836">
                  <c:v>39023</c:v>
                </c:pt>
                <c:pt idx="837">
                  <c:v>39024</c:v>
                </c:pt>
                <c:pt idx="838">
                  <c:v>39025</c:v>
                </c:pt>
                <c:pt idx="839">
                  <c:v>39026</c:v>
                </c:pt>
                <c:pt idx="840">
                  <c:v>39027</c:v>
                </c:pt>
                <c:pt idx="841">
                  <c:v>39028</c:v>
                </c:pt>
                <c:pt idx="842">
                  <c:v>39029</c:v>
                </c:pt>
                <c:pt idx="843">
                  <c:v>39030</c:v>
                </c:pt>
                <c:pt idx="844">
                  <c:v>39031</c:v>
                </c:pt>
                <c:pt idx="845">
                  <c:v>39032</c:v>
                </c:pt>
                <c:pt idx="846">
                  <c:v>39033</c:v>
                </c:pt>
                <c:pt idx="847">
                  <c:v>39034</c:v>
                </c:pt>
                <c:pt idx="848">
                  <c:v>39035</c:v>
                </c:pt>
                <c:pt idx="849">
                  <c:v>39036</c:v>
                </c:pt>
                <c:pt idx="850">
                  <c:v>39037</c:v>
                </c:pt>
                <c:pt idx="851">
                  <c:v>39038</c:v>
                </c:pt>
                <c:pt idx="852">
                  <c:v>39039</c:v>
                </c:pt>
                <c:pt idx="853">
                  <c:v>39040</c:v>
                </c:pt>
                <c:pt idx="854">
                  <c:v>39041</c:v>
                </c:pt>
                <c:pt idx="855">
                  <c:v>39042</c:v>
                </c:pt>
                <c:pt idx="856">
                  <c:v>39043</c:v>
                </c:pt>
                <c:pt idx="857">
                  <c:v>39044</c:v>
                </c:pt>
                <c:pt idx="858">
                  <c:v>39045</c:v>
                </c:pt>
                <c:pt idx="859">
                  <c:v>39046</c:v>
                </c:pt>
                <c:pt idx="860">
                  <c:v>39047</c:v>
                </c:pt>
                <c:pt idx="861">
                  <c:v>39048</c:v>
                </c:pt>
                <c:pt idx="862">
                  <c:v>39049</c:v>
                </c:pt>
                <c:pt idx="863">
                  <c:v>39050</c:v>
                </c:pt>
                <c:pt idx="864">
                  <c:v>39051</c:v>
                </c:pt>
                <c:pt idx="865">
                  <c:v>39052</c:v>
                </c:pt>
                <c:pt idx="866">
                  <c:v>39053</c:v>
                </c:pt>
                <c:pt idx="867">
                  <c:v>39054</c:v>
                </c:pt>
                <c:pt idx="868">
                  <c:v>39055</c:v>
                </c:pt>
                <c:pt idx="869">
                  <c:v>39056</c:v>
                </c:pt>
                <c:pt idx="870">
                  <c:v>39057</c:v>
                </c:pt>
                <c:pt idx="871">
                  <c:v>39058</c:v>
                </c:pt>
                <c:pt idx="872">
                  <c:v>39059</c:v>
                </c:pt>
                <c:pt idx="873">
                  <c:v>39060</c:v>
                </c:pt>
                <c:pt idx="874">
                  <c:v>39061</c:v>
                </c:pt>
                <c:pt idx="875">
                  <c:v>39062</c:v>
                </c:pt>
                <c:pt idx="876">
                  <c:v>39063</c:v>
                </c:pt>
                <c:pt idx="877">
                  <c:v>39064</c:v>
                </c:pt>
                <c:pt idx="878">
                  <c:v>39065</c:v>
                </c:pt>
                <c:pt idx="879">
                  <c:v>39066</c:v>
                </c:pt>
                <c:pt idx="880">
                  <c:v>39067</c:v>
                </c:pt>
                <c:pt idx="881">
                  <c:v>39068</c:v>
                </c:pt>
                <c:pt idx="882">
                  <c:v>39069</c:v>
                </c:pt>
                <c:pt idx="883">
                  <c:v>39070</c:v>
                </c:pt>
                <c:pt idx="884">
                  <c:v>39071</c:v>
                </c:pt>
                <c:pt idx="885">
                  <c:v>39072</c:v>
                </c:pt>
                <c:pt idx="886">
                  <c:v>39073</c:v>
                </c:pt>
                <c:pt idx="887">
                  <c:v>39074</c:v>
                </c:pt>
                <c:pt idx="888">
                  <c:v>39075</c:v>
                </c:pt>
                <c:pt idx="889">
                  <c:v>39076</c:v>
                </c:pt>
                <c:pt idx="890">
                  <c:v>39077</c:v>
                </c:pt>
                <c:pt idx="891">
                  <c:v>39078</c:v>
                </c:pt>
                <c:pt idx="892">
                  <c:v>39079</c:v>
                </c:pt>
                <c:pt idx="893">
                  <c:v>39080</c:v>
                </c:pt>
                <c:pt idx="894">
                  <c:v>39081</c:v>
                </c:pt>
                <c:pt idx="895">
                  <c:v>39082</c:v>
                </c:pt>
                <c:pt idx="896">
                  <c:v>39083</c:v>
                </c:pt>
                <c:pt idx="897">
                  <c:v>39084</c:v>
                </c:pt>
                <c:pt idx="898">
                  <c:v>39085</c:v>
                </c:pt>
                <c:pt idx="899">
                  <c:v>39086</c:v>
                </c:pt>
                <c:pt idx="900">
                  <c:v>39087</c:v>
                </c:pt>
                <c:pt idx="901">
                  <c:v>39088</c:v>
                </c:pt>
                <c:pt idx="902">
                  <c:v>39089</c:v>
                </c:pt>
                <c:pt idx="903">
                  <c:v>39090</c:v>
                </c:pt>
                <c:pt idx="904">
                  <c:v>39091</c:v>
                </c:pt>
                <c:pt idx="905">
                  <c:v>39092</c:v>
                </c:pt>
                <c:pt idx="906">
                  <c:v>39093</c:v>
                </c:pt>
                <c:pt idx="907">
                  <c:v>39094</c:v>
                </c:pt>
                <c:pt idx="908">
                  <c:v>39095</c:v>
                </c:pt>
                <c:pt idx="909">
                  <c:v>39096</c:v>
                </c:pt>
                <c:pt idx="910">
                  <c:v>39097</c:v>
                </c:pt>
                <c:pt idx="911">
                  <c:v>39098</c:v>
                </c:pt>
                <c:pt idx="912">
                  <c:v>39099</c:v>
                </c:pt>
                <c:pt idx="913">
                  <c:v>39100</c:v>
                </c:pt>
                <c:pt idx="914">
                  <c:v>39101</c:v>
                </c:pt>
                <c:pt idx="915">
                  <c:v>39102</c:v>
                </c:pt>
                <c:pt idx="916">
                  <c:v>39103</c:v>
                </c:pt>
                <c:pt idx="917">
                  <c:v>39104</c:v>
                </c:pt>
                <c:pt idx="918">
                  <c:v>39105</c:v>
                </c:pt>
                <c:pt idx="919">
                  <c:v>39106</c:v>
                </c:pt>
                <c:pt idx="920">
                  <c:v>39107</c:v>
                </c:pt>
                <c:pt idx="921">
                  <c:v>39108</c:v>
                </c:pt>
                <c:pt idx="922">
                  <c:v>39109</c:v>
                </c:pt>
                <c:pt idx="923">
                  <c:v>39110</c:v>
                </c:pt>
                <c:pt idx="924">
                  <c:v>39111</c:v>
                </c:pt>
                <c:pt idx="925">
                  <c:v>39112</c:v>
                </c:pt>
                <c:pt idx="926">
                  <c:v>39113</c:v>
                </c:pt>
                <c:pt idx="927">
                  <c:v>39114</c:v>
                </c:pt>
                <c:pt idx="928">
                  <c:v>39115</c:v>
                </c:pt>
                <c:pt idx="929">
                  <c:v>39116</c:v>
                </c:pt>
                <c:pt idx="930">
                  <c:v>39117</c:v>
                </c:pt>
                <c:pt idx="931">
                  <c:v>39118</c:v>
                </c:pt>
                <c:pt idx="932">
                  <c:v>39119</c:v>
                </c:pt>
                <c:pt idx="933">
                  <c:v>39120</c:v>
                </c:pt>
                <c:pt idx="934">
                  <c:v>39121</c:v>
                </c:pt>
                <c:pt idx="935">
                  <c:v>39122</c:v>
                </c:pt>
                <c:pt idx="936">
                  <c:v>39123</c:v>
                </c:pt>
                <c:pt idx="937">
                  <c:v>39124</c:v>
                </c:pt>
                <c:pt idx="938">
                  <c:v>39125</c:v>
                </c:pt>
                <c:pt idx="939">
                  <c:v>39126</c:v>
                </c:pt>
                <c:pt idx="940">
                  <c:v>39127</c:v>
                </c:pt>
                <c:pt idx="941">
                  <c:v>39128</c:v>
                </c:pt>
                <c:pt idx="942">
                  <c:v>39129</c:v>
                </c:pt>
                <c:pt idx="943">
                  <c:v>39130</c:v>
                </c:pt>
                <c:pt idx="944">
                  <c:v>39131</c:v>
                </c:pt>
                <c:pt idx="945">
                  <c:v>39132</c:v>
                </c:pt>
                <c:pt idx="946">
                  <c:v>39133</c:v>
                </c:pt>
                <c:pt idx="947">
                  <c:v>39134</c:v>
                </c:pt>
                <c:pt idx="948">
                  <c:v>39135</c:v>
                </c:pt>
                <c:pt idx="949">
                  <c:v>39136</c:v>
                </c:pt>
                <c:pt idx="950">
                  <c:v>39137</c:v>
                </c:pt>
                <c:pt idx="951">
                  <c:v>39138</c:v>
                </c:pt>
                <c:pt idx="952">
                  <c:v>39139</c:v>
                </c:pt>
                <c:pt idx="953">
                  <c:v>39140</c:v>
                </c:pt>
                <c:pt idx="954">
                  <c:v>39141</c:v>
                </c:pt>
                <c:pt idx="955">
                  <c:v>39142</c:v>
                </c:pt>
                <c:pt idx="956">
                  <c:v>39143</c:v>
                </c:pt>
                <c:pt idx="957">
                  <c:v>39144</c:v>
                </c:pt>
                <c:pt idx="958">
                  <c:v>39145</c:v>
                </c:pt>
                <c:pt idx="959">
                  <c:v>39146</c:v>
                </c:pt>
                <c:pt idx="960">
                  <c:v>39147</c:v>
                </c:pt>
                <c:pt idx="961">
                  <c:v>39148</c:v>
                </c:pt>
                <c:pt idx="962">
                  <c:v>39149</c:v>
                </c:pt>
                <c:pt idx="963">
                  <c:v>39150</c:v>
                </c:pt>
                <c:pt idx="964">
                  <c:v>39151</c:v>
                </c:pt>
                <c:pt idx="965">
                  <c:v>39152</c:v>
                </c:pt>
                <c:pt idx="966">
                  <c:v>39153</c:v>
                </c:pt>
                <c:pt idx="967">
                  <c:v>39154</c:v>
                </c:pt>
                <c:pt idx="968">
                  <c:v>39155</c:v>
                </c:pt>
                <c:pt idx="969">
                  <c:v>39156</c:v>
                </c:pt>
                <c:pt idx="970">
                  <c:v>39157</c:v>
                </c:pt>
                <c:pt idx="971">
                  <c:v>39158</c:v>
                </c:pt>
                <c:pt idx="972">
                  <c:v>39159</c:v>
                </c:pt>
                <c:pt idx="973">
                  <c:v>39160</c:v>
                </c:pt>
                <c:pt idx="974">
                  <c:v>39161</c:v>
                </c:pt>
                <c:pt idx="975">
                  <c:v>39162</c:v>
                </c:pt>
                <c:pt idx="976">
                  <c:v>39163</c:v>
                </c:pt>
                <c:pt idx="977">
                  <c:v>39164</c:v>
                </c:pt>
                <c:pt idx="978">
                  <c:v>39165</c:v>
                </c:pt>
                <c:pt idx="979">
                  <c:v>39166</c:v>
                </c:pt>
                <c:pt idx="980">
                  <c:v>39167</c:v>
                </c:pt>
                <c:pt idx="981">
                  <c:v>39168</c:v>
                </c:pt>
                <c:pt idx="982">
                  <c:v>39169</c:v>
                </c:pt>
                <c:pt idx="983">
                  <c:v>39170</c:v>
                </c:pt>
                <c:pt idx="984">
                  <c:v>39171</c:v>
                </c:pt>
                <c:pt idx="985">
                  <c:v>39172</c:v>
                </c:pt>
                <c:pt idx="986">
                  <c:v>39173</c:v>
                </c:pt>
                <c:pt idx="987">
                  <c:v>39174</c:v>
                </c:pt>
                <c:pt idx="988">
                  <c:v>39175</c:v>
                </c:pt>
                <c:pt idx="989">
                  <c:v>39176</c:v>
                </c:pt>
                <c:pt idx="990">
                  <c:v>39177</c:v>
                </c:pt>
                <c:pt idx="991">
                  <c:v>39178</c:v>
                </c:pt>
                <c:pt idx="992">
                  <c:v>39179</c:v>
                </c:pt>
                <c:pt idx="993">
                  <c:v>39180</c:v>
                </c:pt>
                <c:pt idx="994">
                  <c:v>39181</c:v>
                </c:pt>
                <c:pt idx="995">
                  <c:v>39182</c:v>
                </c:pt>
                <c:pt idx="996">
                  <c:v>39183</c:v>
                </c:pt>
                <c:pt idx="997">
                  <c:v>39184</c:v>
                </c:pt>
                <c:pt idx="998">
                  <c:v>39185</c:v>
                </c:pt>
                <c:pt idx="999">
                  <c:v>39186</c:v>
                </c:pt>
                <c:pt idx="1000">
                  <c:v>39187</c:v>
                </c:pt>
                <c:pt idx="1001">
                  <c:v>39188</c:v>
                </c:pt>
                <c:pt idx="1002">
                  <c:v>39189</c:v>
                </c:pt>
                <c:pt idx="1003">
                  <c:v>39190</c:v>
                </c:pt>
                <c:pt idx="1004">
                  <c:v>39191</c:v>
                </c:pt>
                <c:pt idx="1005">
                  <c:v>39192</c:v>
                </c:pt>
                <c:pt idx="1006">
                  <c:v>39193</c:v>
                </c:pt>
                <c:pt idx="1007">
                  <c:v>39194</c:v>
                </c:pt>
                <c:pt idx="1008">
                  <c:v>39195</c:v>
                </c:pt>
                <c:pt idx="1009">
                  <c:v>39196</c:v>
                </c:pt>
                <c:pt idx="1010">
                  <c:v>39197</c:v>
                </c:pt>
                <c:pt idx="1011">
                  <c:v>39198</c:v>
                </c:pt>
                <c:pt idx="1012">
                  <c:v>39199</c:v>
                </c:pt>
                <c:pt idx="1013">
                  <c:v>39200</c:v>
                </c:pt>
                <c:pt idx="1014">
                  <c:v>39201</c:v>
                </c:pt>
                <c:pt idx="1015">
                  <c:v>39202</c:v>
                </c:pt>
                <c:pt idx="1016">
                  <c:v>39203</c:v>
                </c:pt>
                <c:pt idx="1017">
                  <c:v>39204</c:v>
                </c:pt>
                <c:pt idx="1018">
                  <c:v>39205</c:v>
                </c:pt>
                <c:pt idx="1019">
                  <c:v>39206</c:v>
                </c:pt>
                <c:pt idx="1020">
                  <c:v>39207</c:v>
                </c:pt>
                <c:pt idx="1021">
                  <c:v>39208</c:v>
                </c:pt>
                <c:pt idx="1022">
                  <c:v>39209</c:v>
                </c:pt>
                <c:pt idx="1023">
                  <c:v>39210</c:v>
                </c:pt>
                <c:pt idx="1024">
                  <c:v>39211</c:v>
                </c:pt>
                <c:pt idx="1025">
                  <c:v>39212</c:v>
                </c:pt>
                <c:pt idx="1026">
                  <c:v>39213</c:v>
                </c:pt>
                <c:pt idx="1027">
                  <c:v>39214</c:v>
                </c:pt>
                <c:pt idx="1028">
                  <c:v>39215</c:v>
                </c:pt>
                <c:pt idx="1029">
                  <c:v>39216</c:v>
                </c:pt>
                <c:pt idx="1030">
                  <c:v>39217</c:v>
                </c:pt>
                <c:pt idx="1031">
                  <c:v>39218</c:v>
                </c:pt>
                <c:pt idx="1032">
                  <c:v>39219</c:v>
                </c:pt>
                <c:pt idx="1033">
                  <c:v>39220</c:v>
                </c:pt>
                <c:pt idx="1034">
                  <c:v>39221</c:v>
                </c:pt>
                <c:pt idx="1035">
                  <c:v>39222</c:v>
                </c:pt>
                <c:pt idx="1036">
                  <c:v>39223</c:v>
                </c:pt>
                <c:pt idx="1037">
                  <c:v>39224</c:v>
                </c:pt>
                <c:pt idx="1038">
                  <c:v>39225</c:v>
                </c:pt>
                <c:pt idx="1039">
                  <c:v>39226</c:v>
                </c:pt>
                <c:pt idx="1040">
                  <c:v>39227</c:v>
                </c:pt>
                <c:pt idx="1041">
                  <c:v>39228</c:v>
                </c:pt>
                <c:pt idx="1042">
                  <c:v>39229</c:v>
                </c:pt>
                <c:pt idx="1043">
                  <c:v>39230</c:v>
                </c:pt>
                <c:pt idx="1044">
                  <c:v>39231</c:v>
                </c:pt>
                <c:pt idx="1045">
                  <c:v>39232</c:v>
                </c:pt>
                <c:pt idx="1046">
                  <c:v>39233</c:v>
                </c:pt>
                <c:pt idx="1047">
                  <c:v>39234</c:v>
                </c:pt>
                <c:pt idx="1048">
                  <c:v>39235</c:v>
                </c:pt>
                <c:pt idx="1049">
                  <c:v>39236</c:v>
                </c:pt>
                <c:pt idx="1050">
                  <c:v>39237</c:v>
                </c:pt>
                <c:pt idx="1051">
                  <c:v>39238</c:v>
                </c:pt>
                <c:pt idx="1052">
                  <c:v>39239</c:v>
                </c:pt>
                <c:pt idx="1053">
                  <c:v>39240</c:v>
                </c:pt>
                <c:pt idx="1054">
                  <c:v>39241</c:v>
                </c:pt>
                <c:pt idx="1055">
                  <c:v>39242</c:v>
                </c:pt>
                <c:pt idx="1056">
                  <c:v>39243</c:v>
                </c:pt>
                <c:pt idx="1057">
                  <c:v>39244</c:v>
                </c:pt>
                <c:pt idx="1058">
                  <c:v>39245</c:v>
                </c:pt>
                <c:pt idx="1059">
                  <c:v>39246</c:v>
                </c:pt>
                <c:pt idx="1060">
                  <c:v>39247</c:v>
                </c:pt>
                <c:pt idx="1061">
                  <c:v>39248</c:v>
                </c:pt>
                <c:pt idx="1062">
                  <c:v>39249</c:v>
                </c:pt>
                <c:pt idx="1063">
                  <c:v>39250</c:v>
                </c:pt>
                <c:pt idx="1064">
                  <c:v>39251</c:v>
                </c:pt>
                <c:pt idx="1065">
                  <c:v>39252</c:v>
                </c:pt>
                <c:pt idx="1066">
                  <c:v>39253</c:v>
                </c:pt>
                <c:pt idx="1067">
                  <c:v>39254</c:v>
                </c:pt>
                <c:pt idx="1068">
                  <c:v>39255</c:v>
                </c:pt>
                <c:pt idx="1069">
                  <c:v>39256</c:v>
                </c:pt>
                <c:pt idx="1070">
                  <c:v>39257</c:v>
                </c:pt>
                <c:pt idx="1071">
                  <c:v>39258</c:v>
                </c:pt>
                <c:pt idx="1072">
                  <c:v>39259</c:v>
                </c:pt>
                <c:pt idx="1073">
                  <c:v>39260</c:v>
                </c:pt>
                <c:pt idx="1074">
                  <c:v>39261</c:v>
                </c:pt>
                <c:pt idx="1075">
                  <c:v>39262</c:v>
                </c:pt>
                <c:pt idx="1076">
                  <c:v>39263</c:v>
                </c:pt>
                <c:pt idx="1077">
                  <c:v>39264</c:v>
                </c:pt>
                <c:pt idx="1078">
                  <c:v>39265</c:v>
                </c:pt>
                <c:pt idx="1079">
                  <c:v>39266</c:v>
                </c:pt>
                <c:pt idx="1080">
                  <c:v>39267</c:v>
                </c:pt>
                <c:pt idx="1081">
                  <c:v>39268</c:v>
                </c:pt>
                <c:pt idx="1082">
                  <c:v>39269</c:v>
                </c:pt>
                <c:pt idx="1083">
                  <c:v>39270</c:v>
                </c:pt>
                <c:pt idx="1084">
                  <c:v>39271</c:v>
                </c:pt>
                <c:pt idx="1085">
                  <c:v>39272</c:v>
                </c:pt>
                <c:pt idx="1086">
                  <c:v>39273</c:v>
                </c:pt>
                <c:pt idx="1087">
                  <c:v>39274</c:v>
                </c:pt>
                <c:pt idx="1088">
                  <c:v>39275</c:v>
                </c:pt>
                <c:pt idx="1089">
                  <c:v>39276</c:v>
                </c:pt>
                <c:pt idx="1090">
                  <c:v>39277</c:v>
                </c:pt>
                <c:pt idx="1091">
                  <c:v>39278</c:v>
                </c:pt>
                <c:pt idx="1092">
                  <c:v>39279</c:v>
                </c:pt>
                <c:pt idx="1093">
                  <c:v>39280</c:v>
                </c:pt>
                <c:pt idx="1094">
                  <c:v>39281</c:v>
                </c:pt>
                <c:pt idx="1095">
                  <c:v>39282</c:v>
                </c:pt>
                <c:pt idx="1096">
                  <c:v>39283</c:v>
                </c:pt>
                <c:pt idx="1097">
                  <c:v>39284</c:v>
                </c:pt>
                <c:pt idx="1098">
                  <c:v>39285</c:v>
                </c:pt>
                <c:pt idx="1099">
                  <c:v>39286</c:v>
                </c:pt>
                <c:pt idx="1100">
                  <c:v>39287</c:v>
                </c:pt>
                <c:pt idx="1101">
                  <c:v>39288</c:v>
                </c:pt>
                <c:pt idx="1102">
                  <c:v>39289</c:v>
                </c:pt>
                <c:pt idx="1103">
                  <c:v>39290</c:v>
                </c:pt>
                <c:pt idx="1104">
                  <c:v>39291</c:v>
                </c:pt>
                <c:pt idx="1105">
                  <c:v>39292</c:v>
                </c:pt>
                <c:pt idx="1106">
                  <c:v>39293</c:v>
                </c:pt>
                <c:pt idx="1107">
                  <c:v>39294</c:v>
                </c:pt>
                <c:pt idx="1108">
                  <c:v>39295</c:v>
                </c:pt>
                <c:pt idx="1109">
                  <c:v>39296</c:v>
                </c:pt>
                <c:pt idx="1110">
                  <c:v>39297</c:v>
                </c:pt>
                <c:pt idx="1111">
                  <c:v>39298</c:v>
                </c:pt>
                <c:pt idx="1112">
                  <c:v>39299</c:v>
                </c:pt>
                <c:pt idx="1113">
                  <c:v>39300</c:v>
                </c:pt>
                <c:pt idx="1114">
                  <c:v>39301</c:v>
                </c:pt>
                <c:pt idx="1115">
                  <c:v>39302</c:v>
                </c:pt>
                <c:pt idx="1116">
                  <c:v>39303</c:v>
                </c:pt>
                <c:pt idx="1117">
                  <c:v>39304</c:v>
                </c:pt>
                <c:pt idx="1118">
                  <c:v>39305</c:v>
                </c:pt>
                <c:pt idx="1119">
                  <c:v>39306</c:v>
                </c:pt>
                <c:pt idx="1120">
                  <c:v>39307</c:v>
                </c:pt>
                <c:pt idx="1121">
                  <c:v>39308</c:v>
                </c:pt>
                <c:pt idx="1122">
                  <c:v>39309</c:v>
                </c:pt>
                <c:pt idx="1123">
                  <c:v>39310</c:v>
                </c:pt>
                <c:pt idx="1124">
                  <c:v>39311</c:v>
                </c:pt>
                <c:pt idx="1125">
                  <c:v>39312</c:v>
                </c:pt>
                <c:pt idx="1126">
                  <c:v>39313</c:v>
                </c:pt>
                <c:pt idx="1127">
                  <c:v>39314</c:v>
                </c:pt>
                <c:pt idx="1128">
                  <c:v>39315</c:v>
                </c:pt>
                <c:pt idx="1129">
                  <c:v>39316</c:v>
                </c:pt>
                <c:pt idx="1130">
                  <c:v>39317</c:v>
                </c:pt>
                <c:pt idx="1131">
                  <c:v>39318</c:v>
                </c:pt>
                <c:pt idx="1132">
                  <c:v>39319</c:v>
                </c:pt>
                <c:pt idx="1133">
                  <c:v>39320</c:v>
                </c:pt>
                <c:pt idx="1134">
                  <c:v>39321</c:v>
                </c:pt>
                <c:pt idx="1135">
                  <c:v>39322</c:v>
                </c:pt>
                <c:pt idx="1136">
                  <c:v>39323</c:v>
                </c:pt>
                <c:pt idx="1137">
                  <c:v>39324</c:v>
                </c:pt>
                <c:pt idx="1138">
                  <c:v>39325</c:v>
                </c:pt>
                <c:pt idx="1139">
                  <c:v>39326</c:v>
                </c:pt>
                <c:pt idx="1140">
                  <c:v>39327</c:v>
                </c:pt>
                <c:pt idx="1141">
                  <c:v>39328</c:v>
                </c:pt>
                <c:pt idx="1142">
                  <c:v>39329</c:v>
                </c:pt>
                <c:pt idx="1143">
                  <c:v>39330</c:v>
                </c:pt>
                <c:pt idx="1144">
                  <c:v>39331</c:v>
                </c:pt>
                <c:pt idx="1145">
                  <c:v>39332</c:v>
                </c:pt>
                <c:pt idx="1146">
                  <c:v>39333</c:v>
                </c:pt>
                <c:pt idx="1147">
                  <c:v>39334</c:v>
                </c:pt>
                <c:pt idx="1148">
                  <c:v>39335</c:v>
                </c:pt>
                <c:pt idx="1149">
                  <c:v>39336</c:v>
                </c:pt>
                <c:pt idx="1150">
                  <c:v>39337</c:v>
                </c:pt>
                <c:pt idx="1151">
                  <c:v>39338</c:v>
                </c:pt>
                <c:pt idx="1152">
                  <c:v>39339</c:v>
                </c:pt>
                <c:pt idx="1153">
                  <c:v>39340</c:v>
                </c:pt>
                <c:pt idx="1154">
                  <c:v>39341</c:v>
                </c:pt>
                <c:pt idx="1155">
                  <c:v>39342</c:v>
                </c:pt>
                <c:pt idx="1156">
                  <c:v>39343</c:v>
                </c:pt>
                <c:pt idx="1157">
                  <c:v>39344</c:v>
                </c:pt>
                <c:pt idx="1158">
                  <c:v>39345</c:v>
                </c:pt>
                <c:pt idx="1159">
                  <c:v>39346</c:v>
                </c:pt>
                <c:pt idx="1160">
                  <c:v>39347</c:v>
                </c:pt>
                <c:pt idx="1161">
                  <c:v>39348</c:v>
                </c:pt>
                <c:pt idx="1162">
                  <c:v>39349</c:v>
                </c:pt>
                <c:pt idx="1163">
                  <c:v>39350</c:v>
                </c:pt>
                <c:pt idx="1164">
                  <c:v>39351</c:v>
                </c:pt>
                <c:pt idx="1165">
                  <c:v>39352</c:v>
                </c:pt>
                <c:pt idx="1166">
                  <c:v>39353</c:v>
                </c:pt>
                <c:pt idx="1167">
                  <c:v>39354</c:v>
                </c:pt>
                <c:pt idx="1168">
                  <c:v>39355</c:v>
                </c:pt>
                <c:pt idx="1169">
                  <c:v>39356</c:v>
                </c:pt>
                <c:pt idx="1170">
                  <c:v>39357</c:v>
                </c:pt>
                <c:pt idx="1171">
                  <c:v>39358</c:v>
                </c:pt>
                <c:pt idx="1172">
                  <c:v>39359</c:v>
                </c:pt>
                <c:pt idx="1173">
                  <c:v>39360</c:v>
                </c:pt>
                <c:pt idx="1174">
                  <c:v>39361</c:v>
                </c:pt>
                <c:pt idx="1175">
                  <c:v>39362</c:v>
                </c:pt>
                <c:pt idx="1176">
                  <c:v>39363</c:v>
                </c:pt>
                <c:pt idx="1177">
                  <c:v>39364</c:v>
                </c:pt>
                <c:pt idx="1178">
                  <c:v>39365</c:v>
                </c:pt>
                <c:pt idx="1179">
                  <c:v>39366</c:v>
                </c:pt>
                <c:pt idx="1180">
                  <c:v>39367</c:v>
                </c:pt>
                <c:pt idx="1181">
                  <c:v>39368</c:v>
                </c:pt>
                <c:pt idx="1182">
                  <c:v>39369</c:v>
                </c:pt>
                <c:pt idx="1183">
                  <c:v>39370</c:v>
                </c:pt>
                <c:pt idx="1184">
                  <c:v>39371</c:v>
                </c:pt>
                <c:pt idx="1185">
                  <c:v>39372</c:v>
                </c:pt>
                <c:pt idx="1186">
                  <c:v>39373</c:v>
                </c:pt>
                <c:pt idx="1187">
                  <c:v>39374</c:v>
                </c:pt>
                <c:pt idx="1188">
                  <c:v>39375</c:v>
                </c:pt>
                <c:pt idx="1189">
                  <c:v>39376</c:v>
                </c:pt>
                <c:pt idx="1190">
                  <c:v>39377</c:v>
                </c:pt>
                <c:pt idx="1191">
                  <c:v>39378</c:v>
                </c:pt>
                <c:pt idx="1192">
                  <c:v>39379</c:v>
                </c:pt>
                <c:pt idx="1193">
                  <c:v>39380</c:v>
                </c:pt>
                <c:pt idx="1194">
                  <c:v>39381</c:v>
                </c:pt>
                <c:pt idx="1195">
                  <c:v>39382</c:v>
                </c:pt>
                <c:pt idx="1196">
                  <c:v>39383</c:v>
                </c:pt>
                <c:pt idx="1197">
                  <c:v>39384</c:v>
                </c:pt>
                <c:pt idx="1198">
                  <c:v>39385</c:v>
                </c:pt>
                <c:pt idx="1199">
                  <c:v>39386</c:v>
                </c:pt>
                <c:pt idx="1200">
                  <c:v>39387</c:v>
                </c:pt>
                <c:pt idx="1201">
                  <c:v>39388</c:v>
                </c:pt>
                <c:pt idx="1202">
                  <c:v>39389</c:v>
                </c:pt>
                <c:pt idx="1203">
                  <c:v>39390</c:v>
                </c:pt>
                <c:pt idx="1204">
                  <c:v>39391</c:v>
                </c:pt>
                <c:pt idx="1205">
                  <c:v>39392</c:v>
                </c:pt>
                <c:pt idx="1206">
                  <c:v>39393</c:v>
                </c:pt>
                <c:pt idx="1207">
                  <c:v>39394</c:v>
                </c:pt>
                <c:pt idx="1208">
                  <c:v>39395</c:v>
                </c:pt>
                <c:pt idx="1209">
                  <c:v>39396</c:v>
                </c:pt>
                <c:pt idx="1210">
                  <c:v>39397</c:v>
                </c:pt>
                <c:pt idx="1211">
                  <c:v>39398</c:v>
                </c:pt>
                <c:pt idx="1212">
                  <c:v>39399</c:v>
                </c:pt>
                <c:pt idx="1213">
                  <c:v>39400</c:v>
                </c:pt>
                <c:pt idx="1214">
                  <c:v>39401</c:v>
                </c:pt>
                <c:pt idx="1215">
                  <c:v>39402</c:v>
                </c:pt>
                <c:pt idx="1216">
                  <c:v>39403</c:v>
                </c:pt>
                <c:pt idx="1217">
                  <c:v>39404</c:v>
                </c:pt>
                <c:pt idx="1218">
                  <c:v>39405</c:v>
                </c:pt>
                <c:pt idx="1219">
                  <c:v>39406</c:v>
                </c:pt>
                <c:pt idx="1220">
                  <c:v>39407</c:v>
                </c:pt>
                <c:pt idx="1221">
                  <c:v>39408</c:v>
                </c:pt>
                <c:pt idx="1222">
                  <c:v>39409</c:v>
                </c:pt>
                <c:pt idx="1223">
                  <c:v>39410</c:v>
                </c:pt>
                <c:pt idx="1224">
                  <c:v>39411</c:v>
                </c:pt>
                <c:pt idx="1225">
                  <c:v>39412</c:v>
                </c:pt>
                <c:pt idx="1226">
                  <c:v>39413</c:v>
                </c:pt>
                <c:pt idx="1227">
                  <c:v>39414</c:v>
                </c:pt>
                <c:pt idx="1228">
                  <c:v>39415</c:v>
                </c:pt>
                <c:pt idx="1229">
                  <c:v>39416</c:v>
                </c:pt>
                <c:pt idx="1230">
                  <c:v>39417</c:v>
                </c:pt>
                <c:pt idx="1231">
                  <c:v>39418</c:v>
                </c:pt>
                <c:pt idx="1232">
                  <c:v>39419</c:v>
                </c:pt>
                <c:pt idx="1233">
                  <c:v>39420</c:v>
                </c:pt>
                <c:pt idx="1234">
                  <c:v>39421</c:v>
                </c:pt>
                <c:pt idx="1235">
                  <c:v>39422</c:v>
                </c:pt>
                <c:pt idx="1236">
                  <c:v>39423</c:v>
                </c:pt>
                <c:pt idx="1237">
                  <c:v>39424</c:v>
                </c:pt>
                <c:pt idx="1238">
                  <c:v>39425</c:v>
                </c:pt>
                <c:pt idx="1239">
                  <c:v>39426</c:v>
                </c:pt>
                <c:pt idx="1240">
                  <c:v>39427</c:v>
                </c:pt>
                <c:pt idx="1241">
                  <c:v>39428</c:v>
                </c:pt>
                <c:pt idx="1242">
                  <c:v>39429</c:v>
                </c:pt>
                <c:pt idx="1243">
                  <c:v>39430</c:v>
                </c:pt>
                <c:pt idx="1244">
                  <c:v>39431</c:v>
                </c:pt>
                <c:pt idx="1245">
                  <c:v>39432</c:v>
                </c:pt>
                <c:pt idx="1246">
                  <c:v>39433</c:v>
                </c:pt>
                <c:pt idx="1247">
                  <c:v>39434</c:v>
                </c:pt>
                <c:pt idx="1248">
                  <c:v>39435</c:v>
                </c:pt>
                <c:pt idx="1249">
                  <c:v>39436</c:v>
                </c:pt>
                <c:pt idx="1250">
                  <c:v>39437</c:v>
                </c:pt>
                <c:pt idx="1251">
                  <c:v>39438</c:v>
                </c:pt>
                <c:pt idx="1252">
                  <c:v>39439</c:v>
                </c:pt>
                <c:pt idx="1253">
                  <c:v>39440</c:v>
                </c:pt>
                <c:pt idx="1254">
                  <c:v>39441</c:v>
                </c:pt>
                <c:pt idx="1255">
                  <c:v>39442</c:v>
                </c:pt>
                <c:pt idx="1256">
                  <c:v>39443</c:v>
                </c:pt>
                <c:pt idx="1257">
                  <c:v>39444</c:v>
                </c:pt>
                <c:pt idx="1258">
                  <c:v>39445</c:v>
                </c:pt>
                <c:pt idx="1259">
                  <c:v>39446</c:v>
                </c:pt>
                <c:pt idx="1260">
                  <c:v>39447</c:v>
                </c:pt>
                <c:pt idx="1261">
                  <c:v>39448</c:v>
                </c:pt>
                <c:pt idx="1262">
                  <c:v>39449</c:v>
                </c:pt>
                <c:pt idx="1263">
                  <c:v>39450</c:v>
                </c:pt>
                <c:pt idx="1264">
                  <c:v>39451</c:v>
                </c:pt>
                <c:pt idx="1265">
                  <c:v>39452</c:v>
                </c:pt>
                <c:pt idx="1266">
                  <c:v>39453</c:v>
                </c:pt>
                <c:pt idx="1267">
                  <c:v>39454</c:v>
                </c:pt>
                <c:pt idx="1268">
                  <c:v>39455</c:v>
                </c:pt>
                <c:pt idx="1269">
                  <c:v>39456</c:v>
                </c:pt>
                <c:pt idx="1270">
                  <c:v>39457</c:v>
                </c:pt>
                <c:pt idx="1271">
                  <c:v>39458</c:v>
                </c:pt>
                <c:pt idx="1272">
                  <c:v>39459</c:v>
                </c:pt>
                <c:pt idx="1273">
                  <c:v>39460</c:v>
                </c:pt>
                <c:pt idx="1274">
                  <c:v>39461</c:v>
                </c:pt>
                <c:pt idx="1275">
                  <c:v>39462</c:v>
                </c:pt>
                <c:pt idx="1276">
                  <c:v>39463</c:v>
                </c:pt>
                <c:pt idx="1277">
                  <c:v>39464</c:v>
                </c:pt>
                <c:pt idx="1278">
                  <c:v>39465</c:v>
                </c:pt>
                <c:pt idx="1279">
                  <c:v>39466</c:v>
                </c:pt>
                <c:pt idx="1280">
                  <c:v>39467</c:v>
                </c:pt>
                <c:pt idx="1281">
                  <c:v>39468</c:v>
                </c:pt>
                <c:pt idx="1282">
                  <c:v>39469</c:v>
                </c:pt>
                <c:pt idx="1283">
                  <c:v>39470</c:v>
                </c:pt>
                <c:pt idx="1284">
                  <c:v>39471</c:v>
                </c:pt>
                <c:pt idx="1285">
                  <c:v>39472</c:v>
                </c:pt>
                <c:pt idx="1286">
                  <c:v>39473</c:v>
                </c:pt>
                <c:pt idx="1287">
                  <c:v>39474</c:v>
                </c:pt>
                <c:pt idx="1288">
                  <c:v>39475</c:v>
                </c:pt>
                <c:pt idx="1289">
                  <c:v>39476</c:v>
                </c:pt>
                <c:pt idx="1290">
                  <c:v>39477</c:v>
                </c:pt>
                <c:pt idx="1291">
                  <c:v>39478</c:v>
                </c:pt>
                <c:pt idx="1292">
                  <c:v>39479</c:v>
                </c:pt>
                <c:pt idx="1293">
                  <c:v>39480</c:v>
                </c:pt>
                <c:pt idx="1294">
                  <c:v>39481</c:v>
                </c:pt>
                <c:pt idx="1295">
                  <c:v>39482</c:v>
                </c:pt>
                <c:pt idx="1296">
                  <c:v>39483</c:v>
                </c:pt>
                <c:pt idx="1297">
                  <c:v>39484</c:v>
                </c:pt>
                <c:pt idx="1298">
                  <c:v>39485</c:v>
                </c:pt>
                <c:pt idx="1299">
                  <c:v>39486</c:v>
                </c:pt>
                <c:pt idx="1300">
                  <c:v>39487</c:v>
                </c:pt>
                <c:pt idx="1301">
                  <c:v>39488</c:v>
                </c:pt>
                <c:pt idx="1302">
                  <c:v>39489</c:v>
                </c:pt>
                <c:pt idx="1303">
                  <c:v>39490</c:v>
                </c:pt>
                <c:pt idx="1304">
                  <c:v>39491</c:v>
                </c:pt>
                <c:pt idx="1305">
                  <c:v>39492</c:v>
                </c:pt>
                <c:pt idx="1306">
                  <c:v>39493</c:v>
                </c:pt>
                <c:pt idx="1307">
                  <c:v>39494</c:v>
                </c:pt>
                <c:pt idx="1308">
                  <c:v>39495</c:v>
                </c:pt>
                <c:pt idx="1309">
                  <c:v>39496</c:v>
                </c:pt>
                <c:pt idx="1310">
                  <c:v>39497</c:v>
                </c:pt>
                <c:pt idx="1311">
                  <c:v>39498</c:v>
                </c:pt>
                <c:pt idx="1312">
                  <c:v>39499</c:v>
                </c:pt>
                <c:pt idx="1313">
                  <c:v>39500</c:v>
                </c:pt>
                <c:pt idx="1314">
                  <c:v>39501</c:v>
                </c:pt>
                <c:pt idx="1315">
                  <c:v>39502</c:v>
                </c:pt>
                <c:pt idx="1316">
                  <c:v>39503</c:v>
                </c:pt>
                <c:pt idx="1317">
                  <c:v>39504</c:v>
                </c:pt>
                <c:pt idx="1318">
                  <c:v>39505</c:v>
                </c:pt>
                <c:pt idx="1319">
                  <c:v>39506</c:v>
                </c:pt>
                <c:pt idx="1320">
                  <c:v>39507</c:v>
                </c:pt>
                <c:pt idx="1321">
                  <c:v>39508</c:v>
                </c:pt>
                <c:pt idx="1322">
                  <c:v>39509</c:v>
                </c:pt>
                <c:pt idx="1323">
                  <c:v>39510</c:v>
                </c:pt>
                <c:pt idx="1324">
                  <c:v>39511</c:v>
                </c:pt>
                <c:pt idx="1325">
                  <c:v>39512</c:v>
                </c:pt>
                <c:pt idx="1326">
                  <c:v>39513</c:v>
                </c:pt>
                <c:pt idx="1327">
                  <c:v>39514</c:v>
                </c:pt>
                <c:pt idx="1328">
                  <c:v>39515</c:v>
                </c:pt>
                <c:pt idx="1329">
                  <c:v>39516</c:v>
                </c:pt>
                <c:pt idx="1330">
                  <c:v>39517</c:v>
                </c:pt>
                <c:pt idx="1331">
                  <c:v>39518</c:v>
                </c:pt>
                <c:pt idx="1332">
                  <c:v>39519</c:v>
                </c:pt>
                <c:pt idx="1333">
                  <c:v>39520</c:v>
                </c:pt>
                <c:pt idx="1334">
                  <c:v>39521</c:v>
                </c:pt>
                <c:pt idx="1335">
                  <c:v>39522</c:v>
                </c:pt>
                <c:pt idx="1336">
                  <c:v>39523</c:v>
                </c:pt>
                <c:pt idx="1337">
                  <c:v>39524</c:v>
                </c:pt>
                <c:pt idx="1338">
                  <c:v>39525</c:v>
                </c:pt>
                <c:pt idx="1339">
                  <c:v>39526</c:v>
                </c:pt>
                <c:pt idx="1340">
                  <c:v>39527</c:v>
                </c:pt>
                <c:pt idx="1341">
                  <c:v>39528</c:v>
                </c:pt>
                <c:pt idx="1342">
                  <c:v>39529</c:v>
                </c:pt>
                <c:pt idx="1343">
                  <c:v>39530</c:v>
                </c:pt>
                <c:pt idx="1344">
                  <c:v>39531</c:v>
                </c:pt>
                <c:pt idx="1345">
                  <c:v>39532</c:v>
                </c:pt>
                <c:pt idx="1346">
                  <c:v>39533</c:v>
                </c:pt>
                <c:pt idx="1347">
                  <c:v>39534</c:v>
                </c:pt>
                <c:pt idx="1348">
                  <c:v>39535</c:v>
                </c:pt>
                <c:pt idx="1349">
                  <c:v>39536</c:v>
                </c:pt>
                <c:pt idx="1350">
                  <c:v>39537</c:v>
                </c:pt>
                <c:pt idx="1351">
                  <c:v>39538</c:v>
                </c:pt>
                <c:pt idx="1352">
                  <c:v>39539</c:v>
                </c:pt>
                <c:pt idx="1353">
                  <c:v>39540</c:v>
                </c:pt>
                <c:pt idx="1354">
                  <c:v>39541</c:v>
                </c:pt>
                <c:pt idx="1355">
                  <c:v>39542</c:v>
                </c:pt>
                <c:pt idx="1356">
                  <c:v>39543</c:v>
                </c:pt>
                <c:pt idx="1357">
                  <c:v>39544</c:v>
                </c:pt>
                <c:pt idx="1358">
                  <c:v>39545</c:v>
                </c:pt>
                <c:pt idx="1359">
                  <c:v>39546</c:v>
                </c:pt>
                <c:pt idx="1360">
                  <c:v>39547</c:v>
                </c:pt>
                <c:pt idx="1361">
                  <c:v>39548</c:v>
                </c:pt>
                <c:pt idx="1362">
                  <c:v>39549</c:v>
                </c:pt>
                <c:pt idx="1363">
                  <c:v>39550</c:v>
                </c:pt>
                <c:pt idx="1364">
                  <c:v>39551</c:v>
                </c:pt>
                <c:pt idx="1365">
                  <c:v>39552</c:v>
                </c:pt>
                <c:pt idx="1366">
                  <c:v>39553</c:v>
                </c:pt>
                <c:pt idx="1367">
                  <c:v>39554</c:v>
                </c:pt>
                <c:pt idx="1368">
                  <c:v>39555</c:v>
                </c:pt>
                <c:pt idx="1369">
                  <c:v>39556</c:v>
                </c:pt>
                <c:pt idx="1370">
                  <c:v>39557</c:v>
                </c:pt>
                <c:pt idx="1371">
                  <c:v>39558</c:v>
                </c:pt>
                <c:pt idx="1372">
                  <c:v>39559</c:v>
                </c:pt>
                <c:pt idx="1373">
                  <c:v>39560</c:v>
                </c:pt>
                <c:pt idx="1374">
                  <c:v>39561</c:v>
                </c:pt>
                <c:pt idx="1375">
                  <c:v>39562</c:v>
                </c:pt>
                <c:pt idx="1376">
                  <c:v>39563</c:v>
                </c:pt>
                <c:pt idx="1377">
                  <c:v>39564</c:v>
                </c:pt>
                <c:pt idx="1378">
                  <c:v>39565</c:v>
                </c:pt>
                <c:pt idx="1379">
                  <c:v>39566</c:v>
                </c:pt>
                <c:pt idx="1380">
                  <c:v>39567</c:v>
                </c:pt>
                <c:pt idx="1381">
                  <c:v>39568</c:v>
                </c:pt>
                <c:pt idx="1382">
                  <c:v>39569</c:v>
                </c:pt>
                <c:pt idx="1383">
                  <c:v>39570</c:v>
                </c:pt>
                <c:pt idx="1384">
                  <c:v>39571</c:v>
                </c:pt>
                <c:pt idx="1385">
                  <c:v>39572</c:v>
                </c:pt>
                <c:pt idx="1386">
                  <c:v>39573</c:v>
                </c:pt>
                <c:pt idx="1387">
                  <c:v>39574</c:v>
                </c:pt>
                <c:pt idx="1388">
                  <c:v>39575</c:v>
                </c:pt>
                <c:pt idx="1389">
                  <c:v>39576</c:v>
                </c:pt>
                <c:pt idx="1390">
                  <c:v>39577</c:v>
                </c:pt>
                <c:pt idx="1391">
                  <c:v>39578</c:v>
                </c:pt>
                <c:pt idx="1392">
                  <c:v>39579</c:v>
                </c:pt>
                <c:pt idx="1393">
                  <c:v>39580</c:v>
                </c:pt>
                <c:pt idx="1394">
                  <c:v>39581</c:v>
                </c:pt>
                <c:pt idx="1395">
                  <c:v>39582</c:v>
                </c:pt>
                <c:pt idx="1396">
                  <c:v>39583</c:v>
                </c:pt>
                <c:pt idx="1397">
                  <c:v>39584</c:v>
                </c:pt>
                <c:pt idx="1398">
                  <c:v>39585</c:v>
                </c:pt>
                <c:pt idx="1399">
                  <c:v>39586</c:v>
                </c:pt>
                <c:pt idx="1400">
                  <c:v>39587</c:v>
                </c:pt>
                <c:pt idx="1401">
                  <c:v>39588</c:v>
                </c:pt>
                <c:pt idx="1402">
                  <c:v>39589</c:v>
                </c:pt>
                <c:pt idx="1403">
                  <c:v>39590</c:v>
                </c:pt>
                <c:pt idx="1404">
                  <c:v>39591</c:v>
                </c:pt>
                <c:pt idx="1405">
                  <c:v>39592</c:v>
                </c:pt>
                <c:pt idx="1406">
                  <c:v>39593</c:v>
                </c:pt>
                <c:pt idx="1407">
                  <c:v>39594</c:v>
                </c:pt>
                <c:pt idx="1408">
                  <c:v>39595</c:v>
                </c:pt>
                <c:pt idx="1409">
                  <c:v>39596</c:v>
                </c:pt>
                <c:pt idx="1410">
                  <c:v>39597</c:v>
                </c:pt>
                <c:pt idx="1411">
                  <c:v>39598</c:v>
                </c:pt>
                <c:pt idx="1412">
                  <c:v>39599</c:v>
                </c:pt>
                <c:pt idx="1413">
                  <c:v>39600</c:v>
                </c:pt>
                <c:pt idx="1414">
                  <c:v>39601</c:v>
                </c:pt>
                <c:pt idx="1415">
                  <c:v>39602</c:v>
                </c:pt>
                <c:pt idx="1416">
                  <c:v>39603</c:v>
                </c:pt>
                <c:pt idx="1417">
                  <c:v>39604</c:v>
                </c:pt>
                <c:pt idx="1418">
                  <c:v>39605</c:v>
                </c:pt>
                <c:pt idx="1419">
                  <c:v>39606</c:v>
                </c:pt>
                <c:pt idx="1420">
                  <c:v>39607</c:v>
                </c:pt>
                <c:pt idx="1421">
                  <c:v>39608</c:v>
                </c:pt>
                <c:pt idx="1422">
                  <c:v>39609</c:v>
                </c:pt>
                <c:pt idx="1423">
                  <c:v>39610</c:v>
                </c:pt>
                <c:pt idx="1424">
                  <c:v>39611</c:v>
                </c:pt>
                <c:pt idx="1425">
                  <c:v>39612</c:v>
                </c:pt>
                <c:pt idx="1426">
                  <c:v>39613</c:v>
                </c:pt>
                <c:pt idx="1427">
                  <c:v>39614</c:v>
                </c:pt>
                <c:pt idx="1428">
                  <c:v>39615</c:v>
                </c:pt>
                <c:pt idx="1429">
                  <c:v>39616</c:v>
                </c:pt>
                <c:pt idx="1430">
                  <c:v>39617</c:v>
                </c:pt>
                <c:pt idx="1431">
                  <c:v>39618</c:v>
                </c:pt>
                <c:pt idx="1432">
                  <c:v>39619</c:v>
                </c:pt>
                <c:pt idx="1433">
                  <c:v>39620</c:v>
                </c:pt>
                <c:pt idx="1434">
                  <c:v>39621</c:v>
                </c:pt>
                <c:pt idx="1435">
                  <c:v>39622</c:v>
                </c:pt>
                <c:pt idx="1436">
                  <c:v>39623</c:v>
                </c:pt>
                <c:pt idx="1437">
                  <c:v>39624</c:v>
                </c:pt>
                <c:pt idx="1438">
                  <c:v>39625</c:v>
                </c:pt>
                <c:pt idx="1439">
                  <c:v>39626</c:v>
                </c:pt>
                <c:pt idx="1440">
                  <c:v>39627</c:v>
                </c:pt>
                <c:pt idx="1441">
                  <c:v>39628</c:v>
                </c:pt>
                <c:pt idx="1442">
                  <c:v>39629</c:v>
                </c:pt>
                <c:pt idx="1443">
                  <c:v>39630</c:v>
                </c:pt>
                <c:pt idx="1444">
                  <c:v>39631</c:v>
                </c:pt>
                <c:pt idx="1445">
                  <c:v>39632</c:v>
                </c:pt>
                <c:pt idx="1446">
                  <c:v>39633</c:v>
                </c:pt>
                <c:pt idx="1447">
                  <c:v>39634</c:v>
                </c:pt>
                <c:pt idx="1448">
                  <c:v>39635</c:v>
                </c:pt>
                <c:pt idx="1449">
                  <c:v>39636</c:v>
                </c:pt>
                <c:pt idx="1450">
                  <c:v>39637</c:v>
                </c:pt>
                <c:pt idx="1451">
                  <c:v>39638</c:v>
                </c:pt>
                <c:pt idx="1452">
                  <c:v>39639</c:v>
                </c:pt>
                <c:pt idx="1453">
                  <c:v>39640</c:v>
                </c:pt>
                <c:pt idx="1454">
                  <c:v>39641</c:v>
                </c:pt>
                <c:pt idx="1455">
                  <c:v>39642</c:v>
                </c:pt>
                <c:pt idx="1456">
                  <c:v>39643</c:v>
                </c:pt>
                <c:pt idx="1457">
                  <c:v>39644</c:v>
                </c:pt>
                <c:pt idx="1458">
                  <c:v>39645</c:v>
                </c:pt>
                <c:pt idx="1459">
                  <c:v>39646</c:v>
                </c:pt>
                <c:pt idx="1460">
                  <c:v>39647</c:v>
                </c:pt>
                <c:pt idx="1461">
                  <c:v>39648</c:v>
                </c:pt>
                <c:pt idx="1462">
                  <c:v>39649</c:v>
                </c:pt>
                <c:pt idx="1463">
                  <c:v>39650</c:v>
                </c:pt>
                <c:pt idx="1464">
                  <c:v>39651</c:v>
                </c:pt>
                <c:pt idx="1465">
                  <c:v>39652</c:v>
                </c:pt>
                <c:pt idx="1466">
                  <c:v>39653</c:v>
                </c:pt>
                <c:pt idx="1467">
                  <c:v>39654</c:v>
                </c:pt>
                <c:pt idx="1468">
                  <c:v>39655</c:v>
                </c:pt>
                <c:pt idx="1469">
                  <c:v>39656</c:v>
                </c:pt>
                <c:pt idx="1470">
                  <c:v>39657</c:v>
                </c:pt>
                <c:pt idx="1471">
                  <c:v>39658</c:v>
                </c:pt>
                <c:pt idx="1472">
                  <c:v>39659</c:v>
                </c:pt>
                <c:pt idx="1473">
                  <c:v>39660</c:v>
                </c:pt>
                <c:pt idx="1474">
                  <c:v>39661</c:v>
                </c:pt>
                <c:pt idx="1475">
                  <c:v>39662</c:v>
                </c:pt>
                <c:pt idx="1476">
                  <c:v>39663</c:v>
                </c:pt>
                <c:pt idx="1477">
                  <c:v>39664</c:v>
                </c:pt>
                <c:pt idx="1478">
                  <c:v>39665</c:v>
                </c:pt>
                <c:pt idx="1479">
                  <c:v>39666</c:v>
                </c:pt>
                <c:pt idx="1480">
                  <c:v>39667</c:v>
                </c:pt>
                <c:pt idx="1481">
                  <c:v>39668</c:v>
                </c:pt>
                <c:pt idx="1482">
                  <c:v>39669</c:v>
                </c:pt>
                <c:pt idx="1483">
                  <c:v>39670</c:v>
                </c:pt>
                <c:pt idx="1484">
                  <c:v>39671</c:v>
                </c:pt>
                <c:pt idx="1485">
                  <c:v>39672</c:v>
                </c:pt>
                <c:pt idx="1486">
                  <c:v>39673</c:v>
                </c:pt>
                <c:pt idx="1487">
                  <c:v>39674</c:v>
                </c:pt>
                <c:pt idx="1488">
                  <c:v>39675</c:v>
                </c:pt>
                <c:pt idx="1489">
                  <c:v>39676</c:v>
                </c:pt>
                <c:pt idx="1490">
                  <c:v>39677</c:v>
                </c:pt>
                <c:pt idx="1491">
                  <c:v>39678</c:v>
                </c:pt>
                <c:pt idx="1492">
                  <c:v>39679</c:v>
                </c:pt>
                <c:pt idx="1493">
                  <c:v>39680</c:v>
                </c:pt>
                <c:pt idx="1494">
                  <c:v>39681</c:v>
                </c:pt>
                <c:pt idx="1495">
                  <c:v>39682</c:v>
                </c:pt>
                <c:pt idx="1496">
                  <c:v>39683</c:v>
                </c:pt>
                <c:pt idx="1497">
                  <c:v>39684</c:v>
                </c:pt>
                <c:pt idx="1498">
                  <c:v>39685</c:v>
                </c:pt>
                <c:pt idx="1499">
                  <c:v>39686</c:v>
                </c:pt>
                <c:pt idx="1500">
                  <c:v>39687</c:v>
                </c:pt>
                <c:pt idx="1501">
                  <c:v>39688</c:v>
                </c:pt>
                <c:pt idx="1502">
                  <c:v>39689</c:v>
                </c:pt>
                <c:pt idx="1503">
                  <c:v>39690</c:v>
                </c:pt>
                <c:pt idx="1504">
                  <c:v>39691</c:v>
                </c:pt>
                <c:pt idx="1505">
                  <c:v>39692</c:v>
                </c:pt>
                <c:pt idx="1506">
                  <c:v>39693</c:v>
                </c:pt>
                <c:pt idx="1507">
                  <c:v>39694</c:v>
                </c:pt>
                <c:pt idx="1508">
                  <c:v>39695</c:v>
                </c:pt>
                <c:pt idx="1509">
                  <c:v>39696</c:v>
                </c:pt>
                <c:pt idx="1510">
                  <c:v>39697</c:v>
                </c:pt>
                <c:pt idx="1511">
                  <c:v>39698</c:v>
                </c:pt>
                <c:pt idx="1512">
                  <c:v>39699</c:v>
                </c:pt>
                <c:pt idx="1513">
                  <c:v>39700</c:v>
                </c:pt>
                <c:pt idx="1514">
                  <c:v>39701</c:v>
                </c:pt>
                <c:pt idx="1515">
                  <c:v>39702</c:v>
                </c:pt>
                <c:pt idx="1516">
                  <c:v>39703</c:v>
                </c:pt>
                <c:pt idx="1517">
                  <c:v>39704</c:v>
                </c:pt>
                <c:pt idx="1518">
                  <c:v>39705</c:v>
                </c:pt>
                <c:pt idx="1519">
                  <c:v>39706</c:v>
                </c:pt>
                <c:pt idx="1520">
                  <c:v>39707</c:v>
                </c:pt>
                <c:pt idx="1521">
                  <c:v>39708</c:v>
                </c:pt>
                <c:pt idx="1522">
                  <c:v>39709</c:v>
                </c:pt>
                <c:pt idx="1523">
                  <c:v>39710</c:v>
                </c:pt>
                <c:pt idx="1524">
                  <c:v>39711</c:v>
                </c:pt>
                <c:pt idx="1525">
                  <c:v>39712</c:v>
                </c:pt>
                <c:pt idx="1526">
                  <c:v>39713</c:v>
                </c:pt>
                <c:pt idx="1527">
                  <c:v>39714</c:v>
                </c:pt>
                <c:pt idx="1528">
                  <c:v>39715</c:v>
                </c:pt>
                <c:pt idx="1529">
                  <c:v>39716</c:v>
                </c:pt>
                <c:pt idx="1530">
                  <c:v>39717</c:v>
                </c:pt>
                <c:pt idx="1531">
                  <c:v>39718</c:v>
                </c:pt>
                <c:pt idx="1532">
                  <c:v>39719</c:v>
                </c:pt>
                <c:pt idx="1533">
                  <c:v>39720</c:v>
                </c:pt>
                <c:pt idx="1534">
                  <c:v>39721</c:v>
                </c:pt>
                <c:pt idx="1535">
                  <c:v>39722</c:v>
                </c:pt>
                <c:pt idx="1536">
                  <c:v>39723</c:v>
                </c:pt>
                <c:pt idx="1537">
                  <c:v>39724</c:v>
                </c:pt>
                <c:pt idx="1538">
                  <c:v>39725</c:v>
                </c:pt>
                <c:pt idx="1539">
                  <c:v>39726</c:v>
                </c:pt>
                <c:pt idx="1540">
                  <c:v>39727</c:v>
                </c:pt>
                <c:pt idx="1541">
                  <c:v>39728</c:v>
                </c:pt>
                <c:pt idx="1542">
                  <c:v>39729</c:v>
                </c:pt>
                <c:pt idx="1543">
                  <c:v>39730</c:v>
                </c:pt>
                <c:pt idx="1544">
                  <c:v>39731</c:v>
                </c:pt>
                <c:pt idx="1545">
                  <c:v>39732</c:v>
                </c:pt>
                <c:pt idx="1546">
                  <c:v>39733</c:v>
                </c:pt>
                <c:pt idx="1547">
                  <c:v>39734</c:v>
                </c:pt>
                <c:pt idx="1548">
                  <c:v>39735</c:v>
                </c:pt>
                <c:pt idx="1549">
                  <c:v>39736</c:v>
                </c:pt>
                <c:pt idx="1550">
                  <c:v>39737</c:v>
                </c:pt>
                <c:pt idx="1551">
                  <c:v>39738</c:v>
                </c:pt>
                <c:pt idx="1552">
                  <c:v>39739</c:v>
                </c:pt>
                <c:pt idx="1553">
                  <c:v>39740</c:v>
                </c:pt>
                <c:pt idx="1554">
                  <c:v>39741</c:v>
                </c:pt>
                <c:pt idx="1555">
                  <c:v>39742</c:v>
                </c:pt>
                <c:pt idx="1556">
                  <c:v>39743</c:v>
                </c:pt>
                <c:pt idx="1557">
                  <c:v>39744</c:v>
                </c:pt>
                <c:pt idx="1558">
                  <c:v>39745</c:v>
                </c:pt>
                <c:pt idx="1559">
                  <c:v>39746</c:v>
                </c:pt>
                <c:pt idx="1560">
                  <c:v>39747</c:v>
                </c:pt>
                <c:pt idx="1561">
                  <c:v>39748</c:v>
                </c:pt>
                <c:pt idx="1562">
                  <c:v>39749</c:v>
                </c:pt>
                <c:pt idx="1563">
                  <c:v>39750</c:v>
                </c:pt>
                <c:pt idx="1564">
                  <c:v>39751</c:v>
                </c:pt>
                <c:pt idx="1565">
                  <c:v>39752</c:v>
                </c:pt>
                <c:pt idx="1566">
                  <c:v>39753</c:v>
                </c:pt>
                <c:pt idx="1567">
                  <c:v>39754</c:v>
                </c:pt>
                <c:pt idx="1568">
                  <c:v>39755</c:v>
                </c:pt>
                <c:pt idx="1569">
                  <c:v>39756</c:v>
                </c:pt>
                <c:pt idx="1570">
                  <c:v>39757</c:v>
                </c:pt>
                <c:pt idx="1571">
                  <c:v>39758</c:v>
                </c:pt>
                <c:pt idx="1572">
                  <c:v>39759</c:v>
                </c:pt>
                <c:pt idx="1573">
                  <c:v>39760</c:v>
                </c:pt>
                <c:pt idx="1574">
                  <c:v>39761</c:v>
                </c:pt>
                <c:pt idx="1575">
                  <c:v>39762</c:v>
                </c:pt>
                <c:pt idx="1576">
                  <c:v>39763</c:v>
                </c:pt>
                <c:pt idx="1577">
                  <c:v>39764</c:v>
                </c:pt>
                <c:pt idx="1578">
                  <c:v>39765</c:v>
                </c:pt>
                <c:pt idx="1579">
                  <c:v>39766</c:v>
                </c:pt>
                <c:pt idx="1580">
                  <c:v>39767</c:v>
                </c:pt>
                <c:pt idx="1581">
                  <c:v>39768</c:v>
                </c:pt>
                <c:pt idx="1582">
                  <c:v>39769</c:v>
                </c:pt>
                <c:pt idx="1583">
                  <c:v>39770</c:v>
                </c:pt>
                <c:pt idx="1584">
                  <c:v>39771</c:v>
                </c:pt>
                <c:pt idx="1585">
                  <c:v>39772</c:v>
                </c:pt>
                <c:pt idx="1586">
                  <c:v>39773</c:v>
                </c:pt>
                <c:pt idx="1587">
                  <c:v>39774</c:v>
                </c:pt>
                <c:pt idx="1588">
                  <c:v>39775</c:v>
                </c:pt>
                <c:pt idx="1589">
                  <c:v>39776</c:v>
                </c:pt>
                <c:pt idx="1590">
                  <c:v>39777</c:v>
                </c:pt>
                <c:pt idx="1591">
                  <c:v>39778</c:v>
                </c:pt>
                <c:pt idx="1592">
                  <c:v>39779</c:v>
                </c:pt>
                <c:pt idx="1593">
                  <c:v>39780</c:v>
                </c:pt>
                <c:pt idx="1594">
                  <c:v>39781</c:v>
                </c:pt>
                <c:pt idx="1595">
                  <c:v>39782</c:v>
                </c:pt>
                <c:pt idx="1596">
                  <c:v>39783</c:v>
                </c:pt>
                <c:pt idx="1597">
                  <c:v>39784</c:v>
                </c:pt>
                <c:pt idx="1598">
                  <c:v>39785</c:v>
                </c:pt>
                <c:pt idx="1599">
                  <c:v>39786</c:v>
                </c:pt>
                <c:pt idx="1600">
                  <c:v>39787</c:v>
                </c:pt>
                <c:pt idx="1601">
                  <c:v>39788</c:v>
                </c:pt>
                <c:pt idx="1602">
                  <c:v>39789</c:v>
                </c:pt>
                <c:pt idx="1603">
                  <c:v>39790</c:v>
                </c:pt>
                <c:pt idx="1604">
                  <c:v>39791</c:v>
                </c:pt>
                <c:pt idx="1605">
                  <c:v>39792</c:v>
                </c:pt>
                <c:pt idx="1606">
                  <c:v>39793</c:v>
                </c:pt>
                <c:pt idx="1607">
                  <c:v>39794</c:v>
                </c:pt>
                <c:pt idx="1608">
                  <c:v>39795</c:v>
                </c:pt>
                <c:pt idx="1609">
                  <c:v>39796</c:v>
                </c:pt>
                <c:pt idx="1610">
                  <c:v>39797</c:v>
                </c:pt>
                <c:pt idx="1611">
                  <c:v>39798</c:v>
                </c:pt>
                <c:pt idx="1612">
                  <c:v>39799</c:v>
                </c:pt>
                <c:pt idx="1613">
                  <c:v>39800</c:v>
                </c:pt>
                <c:pt idx="1614">
                  <c:v>39801</c:v>
                </c:pt>
                <c:pt idx="1615">
                  <c:v>39802</c:v>
                </c:pt>
                <c:pt idx="1616">
                  <c:v>39803</c:v>
                </c:pt>
                <c:pt idx="1617">
                  <c:v>39804</c:v>
                </c:pt>
                <c:pt idx="1618">
                  <c:v>39805</c:v>
                </c:pt>
                <c:pt idx="1619">
                  <c:v>39806</c:v>
                </c:pt>
                <c:pt idx="1620">
                  <c:v>39807</c:v>
                </c:pt>
                <c:pt idx="1621">
                  <c:v>39808</c:v>
                </c:pt>
                <c:pt idx="1622">
                  <c:v>39809</c:v>
                </c:pt>
                <c:pt idx="1623">
                  <c:v>39810</c:v>
                </c:pt>
                <c:pt idx="1624">
                  <c:v>39811</c:v>
                </c:pt>
                <c:pt idx="1625">
                  <c:v>39812</c:v>
                </c:pt>
                <c:pt idx="1626">
                  <c:v>39813</c:v>
                </c:pt>
                <c:pt idx="1627">
                  <c:v>39814</c:v>
                </c:pt>
                <c:pt idx="1628">
                  <c:v>39815</c:v>
                </c:pt>
                <c:pt idx="1629">
                  <c:v>39816</c:v>
                </c:pt>
                <c:pt idx="1630">
                  <c:v>39817</c:v>
                </c:pt>
                <c:pt idx="1631">
                  <c:v>39818</c:v>
                </c:pt>
                <c:pt idx="1632">
                  <c:v>39819</c:v>
                </c:pt>
                <c:pt idx="1633">
                  <c:v>39820</c:v>
                </c:pt>
                <c:pt idx="1634">
                  <c:v>39821</c:v>
                </c:pt>
                <c:pt idx="1635">
                  <c:v>39822</c:v>
                </c:pt>
                <c:pt idx="1636">
                  <c:v>39823</c:v>
                </c:pt>
                <c:pt idx="1637">
                  <c:v>39824</c:v>
                </c:pt>
                <c:pt idx="1638">
                  <c:v>39825</c:v>
                </c:pt>
                <c:pt idx="1639">
                  <c:v>39826</c:v>
                </c:pt>
                <c:pt idx="1640">
                  <c:v>39827</c:v>
                </c:pt>
                <c:pt idx="1641">
                  <c:v>39828</c:v>
                </c:pt>
                <c:pt idx="1642">
                  <c:v>39829</c:v>
                </c:pt>
                <c:pt idx="1643">
                  <c:v>39830</c:v>
                </c:pt>
                <c:pt idx="1644">
                  <c:v>39831</c:v>
                </c:pt>
                <c:pt idx="1645">
                  <c:v>39832</c:v>
                </c:pt>
                <c:pt idx="1646">
                  <c:v>39833</c:v>
                </c:pt>
                <c:pt idx="1647">
                  <c:v>39834</c:v>
                </c:pt>
                <c:pt idx="1648">
                  <c:v>39835</c:v>
                </c:pt>
                <c:pt idx="1649">
                  <c:v>39836</c:v>
                </c:pt>
                <c:pt idx="1650">
                  <c:v>39837</c:v>
                </c:pt>
                <c:pt idx="1651">
                  <c:v>39838</c:v>
                </c:pt>
                <c:pt idx="1652">
                  <c:v>39839</c:v>
                </c:pt>
                <c:pt idx="1653">
                  <c:v>39840</c:v>
                </c:pt>
                <c:pt idx="1654">
                  <c:v>39841</c:v>
                </c:pt>
                <c:pt idx="1655">
                  <c:v>39842</c:v>
                </c:pt>
                <c:pt idx="1656">
                  <c:v>39843</c:v>
                </c:pt>
                <c:pt idx="1657">
                  <c:v>39844</c:v>
                </c:pt>
                <c:pt idx="1658">
                  <c:v>39845</c:v>
                </c:pt>
                <c:pt idx="1659">
                  <c:v>39846</c:v>
                </c:pt>
                <c:pt idx="1660">
                  <c:v>39847</c:v>
                </c:pt>
                <c:pt idx="1661">
                  <c:v>39848</c:v>
                </c:pt>
                <c:pt idx="1662">
                  <c:v>39849</c:v>
                </c:pt>
                <c:pt idx="1663">
                  <c:v>39850</c:v>
                </c:pt>
                <c:pt idx="1664">
                  <c:v>39851</c:v>
                </c:pt>
                <c:pt idx="1665">
                  <c:v>39852</c:v>
                </c:pt>
                <c:pt idx="1666">
                  <c:v>39853</c:v>
                </c:pt>
                <c:pt idx="1667">
                  <c:v>39854</c:v>
                </c:pt>
                <c:pt idx="1668">
                  <c:v>39855</c:v>
                </c:pt>
                <c:pt idx="1669">
                  <c:v>39856</c:v>
                </c:pt>
                <c:pt idx="1670">
                  <c:v>39857</c:v>
                </c:pt>
                <c:pt idx="1671">
                  <c:v>39858</c:v>
                </c:pt>
                <c:pt idx="1672">
                  <c:v>39859</c:v>
                </c:pt>
                <c:pt idx="1673">
                  <c:v>39860</c:v>
                </c:pt>
                <c:pt idx="1674">
                  <c:v>39861</c:v>
                </c:pt>
                <c:pt idx="1675">
                  <c:v>39862</c:v>
                </c:pt>
                <c:pt idx="1676">
                  <c:v>39863</c:v>
                </c:pt>
                <c:pt idx="1677">
                  <c:v>39864</c:v>
                </c:pt>
                <c:pt idx="1678">
                  <c:v>39865</c:v>
                </c:pt>
                <c:pt idx="1679">
                  <c:v>39866</c:v>
                </c:pt>
                <c:pt idx="1680">
                  <c:v>39867</c:v>
                </c:pt>
                <c:pt idx="1681">
                  <c:v>39868</c:v>
                </c:pt>
                <c:pt idx="1682">
                  <c:v>39869</c:v>
                </c:pt>
                <c:pt idx="1683">
                  <c:v>39870</c:v>
                </c:pt>
                <c:pt idx="1684">
                  <c:v>39871</c:v>
                </c:pt>
                <c:pt idx="1685">
                  <c:v>39872</c:v>
                </c:pt>
                <c:pt idx="1686">
                  <c:v>39873</c:v>
                </c:pt>
                <c:pt idx="1687">
                  <c:v>39874</c:v>
                </c:pt>
                <c:pt idx="1688">
                  <c:v>39875</c:v>
                </c:pt>
                <c:pt idx="1689">
                  <c:v>39876</c:v>
                </c:pt>
                <c:pt idx="1690">
                  <c:v>39877</c:v>
                </c:pt>
                <c:pt idx="1691">
                  <c:v>39878</c:v>
                </c:pt>
                <c:pt idx="1692">
                  <c:v>39879</c:v>
                </c:pt>
                <c:pt idx="1693">
                  <c:v>39880</c:v>
                </c:pt>
                <c:pt idx="1694">
                  <c:v>39881</c:v>
                </c:pt>
                <c:pt idx="1695">
                  <c:v>39882</c:v>
                </c:pt>
                <c:pt idx="1696">
                  <c:v>39883</c:v>
                </c:pt>
                <c:pt idx="1697">
                  <c:v>39884</c:v>
                </c:pt>
                <c:pt idx="1698">
                  <c:v>39885</c:v>
                </c:pt>
                <c:pt idx="1699">
                  <c:v>39886</c:v>
                </c:pt>
                <c:pt idx="1700">
                  <c:v>39887</c:v>
                </c:pt>
                <c:pt idx="1701">
                  <c:v>39888</c:v>
                </c:pt>
                <c:pt idx="1702">
                  <c:v>39889</c:v>
                </c:pt>
                <c:pt idx="1703">
                  <c:v>39890</c:v>
                </c:pt>
                <c:pt idx="1704">
                  <c:v>39891</c:v>
                </c:pt>
                <c:pt idx="1705">
                  <c:v>39892</c:v>
                </c:pt>
                <c:pt idx="1706">
                  <c:v>39893</c:v>
                </c:pt>
                <c:pt idx="1707">
                  <c:v>39894</c:v>
                </c:pt>
                <c:pt idx="1708">
                  <c:v>39895</c:v>
                </c:pt>
                <c:pt idx="1709">
                  <c:v>39896</c:v>
                </c:pt>
                <c:pt idx="1710">
                  <c:v>39897</c:v>
                </c:pt>
                <c:pt idx="1711">
                  <c:v>39898</c:v>
                </c:pt>
                <c:pt idx="1712">
                  <c:v>39899</c:v>
                </c:pt>
                <c:pt idx="1713">
                  <c:v>39900</c:v>
                </c:pt>
                <c:pt idx="1714">
                  <c:v>39901</c:v>
                </c:pt>
                <c:pt idx="1715">
                  <c:v>39902</c:v>
                </c:pt>
                <c:pt idx="1716">
                  <c:v>39903</c:v>
                </c:pt>
                <c:pt idx="1717">
                  <c:v>39904</c:v>
                </c:pt>
                <c:pt idx="1718">
                  <c:v>39905</c:v>
                </c:pt>
                <c:pt idx="1719">
                  <c:v>39906</c:v>
                </c:pt>
                <c:pt idx="1720">
                  <c:v>39907</c:v>
                </c:pt>
                <c:pt idx="1721">
                  <c:v>39908</c:v>
                </c:pt>
                <c:pt idx="1722">
                  <c:v>39909</c:v>
                </c:pt>
                <c:pt idx="1723">
                  <c:v>39910</c:v>
                </c:pt>
                <c:pt idx="1724">
                  <c:v>39911</c:v>
                </c:pt>
                <c:pt idx="1725">
                  <c:v>39912</c:v>
                </c:pt>
                <c:pt idx="1726">
                  <c:v>39913</c:v>
                </c:pt>
                <c:pt idx="1727">
                  <c:v>39914</c:v>
                </c:pt>
                <c:pt idx="1728">
                  <c:v>39915</c:v>
                </c:pt>
                <c:pt idx="1729">
                  <c:v>39916</c:v>
                </c:pt>
                <c:pt idx="1730">
                  <c:v>39917</c:v>
                </c:pt>
                <c:pt idx="1731">
                  <c:v>39918</c:v>
                </c:pt>
                <c:pt idx="1732">
                  <c:v>39919</c:v>
                </c:pt>
                <c:pt idx="1733">
                  <c:v>39920</c:v>
                </c:pt>
                <c:pt idx="1734">
                  <c:v>39921</c:v>
                </c:pt>
                <c:pt idx="1735">
                  <c:v>39922</c:v>
                </c:pt>
                <c:pt idx="1736">
                  <c:v>39923</c:v>
                </c:pt>
                <c:pt idx="1737">
                  <c:v>39924</c:v>
                </c:pt>
                <c:pt idx="1738">
                  <c:v>39925</c:v>
                </c:pt>
                <c:pt idx="1739">
                  <c:v>39926</c:v>
                </c:pt>
                <c:pt idx="1740">
                  <c:v>39927</c:v>
                </c:pt>
                <c:pt idx="1741">
                  <c:v>39928</c:v>
                </c:pt>
                <c:pt idx="1742">
                  <c:v>39929</c:v>
                </c:pt>
                <c:pt idx="1743">
                  <c:v>39930</c:v>
                </c:pt>
                <c:pt idx="1744">
                  <c:v>39931</c:v>
                </c:pt>
                <c:pt idx="1745">
                  <c:v>39932</c:v>
                </c:pt>
                <c:pt idx="1746">
                  <c:v>39933</c:v>
                </c:pt>
                <c:pt idx="1747">
                  <c:v>39934</c:v>
                </c:pt>
                <c:pt idx="1748">
                  <c:v>39935</c:v>
                </c:pt>
                <c:pt idx="1749">
                  <c:v>39936</c:v>
                </c:pt>
                <c:pt idx="1750">
                  <c:v>39937</c:v>
                </c:pt>
                <c:pt idx="1751">
                  <c:v>39938</c:v>
                </c:pt>
                <c:pt idx="1752">
                  <c:v>39939</c:v>
                </c:pt>
                <c:pt idx="1753">
                  <c:v>39940</c:v>
                </c:pt>
                <c:pt idx="1754">
                  <c:v>39941</c:v>
                </c:pt>
                <c:pt idx="1755">
                  <c:v>39942</c:v>
                </c:pt>
                <c:pt idx="1756">
                  <c:v>39943</c:v>
                </c:pt>
                <c:pt idx="1757">
                  <c:v>39944</c:v>
                </c:pt>
                <c:pt idx="1758">
                  <c:v>39945</c:v>
                </c:pt>
                <c:pt idx="1759">
                  <c:v>39946</c:v>
                </c:pt>
                <c:pt idx="1760">
                  <c:v>39947</c:v>
                </c:pt>
                <c:pt idx="1761">
                  <c:v>39948</c:v>
                </c:pt>
                <c:pt idx="1762">
                  <c:v>39949</c:v>
                </c:pt>
                <c:pt idx="1763">
                  <c:v>39950</c:v>
                </c:pt>
                <c:pt idx="1764">
                  <c:v>39951</c:v>
                </c:pt>
                <c:pt idx="1765">
                  <c:v>39952</c:v>
                </c:pt>
                <c:pt idx="1766">
                  <c:v>39954</c:v>
                </c:pt>
                <c:pt idx="1767">
                  <c:v>39955</c:v>
                </c:pt>
                <c:pt idx="1768">
                  <c:v>39956</c:v>
                </c:pt>
                <c:pt idx="1769">
                  <c:v>39957</c:v>
                </c:pt>
                <c:pt idx="1770">
                  <c:v>39958</c:v>
                </c:pt>
                <c:pt idx="1771">
                  <c:v>39959</c:v>
                </c:pt>
                <c:pt idx="1772">
                  <c:v>39960</c:v>
                </c:pt>
                <c:pt idx="1773">
                  <c:v>39961</c:v>
                </c:pt>
                <c:pt idx="1774">
                  <c:v>39962</c:v>
                </c:pt>
                <c:pt idx="1775">
                  <c:v>39963</c:v>
                </c:pt>
                <c:pt idx="1776">
                  <c:v>39964</c:v>
                </c:pt>
                <c:pt idx="1777">
                  <c:v>39965</c:v>
                </c:pt>
                <c:pt idx="1778">
                  <c:v>39966</c:v>
                </c:pt>
                <c:pt idx="1779">
                  <c:v>39967</c:v>
                </c:pt>
                <c:pt idx="1780">
                  <c:v>39968</c:v>
                </c:pt>
                <c:pt idx="1781">
                  <c:v>39969</c:v>
                </c:pt>
                <c:pt idx="1782">
                  <c:v>39970</c:v>
                </c:pt>
                <c:pt idx="1783">
                  <c:v>39971</c:v>
                </c:pt>
                <c:pt idx="1784">
                  <c:v>39972</c:v>
                </c:pt>
                <c:pt idx="1785">
                  <c:v>39973</c:v>
                </c:pt>
                <c:pt idx="1786">
                  <c:v>39974</c:v>
                </c:pt>
                <c:pt idx="1787">
                  <c:v>39975</c:v>
                </c:pt>
                <c:pt idx="1788">
                  <c:v>39976</c:v>
                </c:pt>
                <c:pt idx="1789">
                  <c:v>39977</c:v>
                </c:pt>
                <c:pt idx="1790">
                  <c:v>39978</c:v>
                </c:pt>
                <c:pt idx="1791">
                  <c:v>39979</c:v>
                </c:pt>
                <c:pt idx="1792">
                  <c:v>39980</c:v>
                </c:pt>
                <c:pt idx="1793">
                  <c:v>39981</c:v>
                </c:pt>
                <c:pt idx="1794">
                  <c:v>39982</c:v>
                </c:pt>
                <c:pt idx="1795">
                  <c:v>39983</c:v>
                </c:pt>
                <c:pt idx="1796">
                  <c:v>39984</c:v>
                </c:pt>
                <c:pt idx="1797">
                  <c:v>39985</c:v>
                </c:pt>
                <c:pt idx="1798">
                  <c:v>39986</c:v>
                </c:pt>
                <c:pt idx="1799">
                  <c:v>39987</c:v>
                </c:pt>
                <c:pt idx="1800">
                  <c:v>39988</c:v>
                </c:pt>
                <c:pt idx="1801">
                  <c:v>39989</c:v>
                </c:pt>
                <c:pt idx="1802">
                  <c:v>39990</c:v>
                </c:pt>
                <c:pt idx="1803">
                  <c:v>39991</c:v>
                </c:pt>
                <c:pt idx="1804">
                  <c:v>39992</c:v>
                </c:pt>
                <c:pt idx="1805">
                  <c:v>39993</c:v>
                </c:pt>
                <c:pt idx="1806">
                  <c:v>39994</c:v>
                </c:pt>
                <c:pt idx="1807">
                  <c:v>39995</c:v>
                </c:pt>
                <c:pt idx="1808">
                  <c:v>39996</c:v>
                </c:pt>
                <c:pt idx="1809">
                  <c:v>39997</c:v>
                </c:pt>
                <c:pt idx="1810">
                  <c:v>39998</c:v>
                </c:pt>
                <c:pt idx="1811">
                  <c:v>39999</c:v>
                </c:pt>
                <c:pt idx="1812">
                  <c:v>40000</c:v>
                </c:pt>
                <c:pt idx="1813">
                  <c:v>40001</c:v>
                </c:pt>
                <c:pt idx="1814">
                  <c:v>40002</c:v>
                </c:pt>
                <c:pt idx="1815">
                  <c:v>40003</c:v>
                </c:pt>
                <c:pt idx="1816">
                  <c:v>40004</c:v>
                </c:pt>
                <c:pt idx="1817">
                  <c:v>40005</c:v>
                </c:pt>
                <c:pt idx="1818">
                  <c:v>40006</c:v>
                </c:pt>
                <c:pt idx="1819">
                  <c:v>40007</c:v>
                </c:pt>
                <c:pt idx="1820">
                  <c:v>40008</c:v>
                </c:pt>
                <c:pt idx="1821">
                  <c:v>40009</c:v>
                </c:pt>
                <c:pt idx="1822">
                  <c:v>40010</c:v>
                </c:pt>
                <c:pt idx="1823">
                  <c:v>40011</c:v>
                </c:pt>
                <c:pt idx="1824">
                  <c:v>40012</c:v>
                </c:pt>
                <c:pt idx="1825">
                  <c:v>40013</c:v>
                </c:pt>
                <c:pt idx="1826">
                  <c:v>40014</c:v>
                </c:pt>
                <c:pt idx="1827">
                  <c:v>40015</c:v>
                </c:pt>
                <c:pt idx="1828">
                  <c:v>40016</c:v>
                </c:pt>
                <c:pt idx="1829">
                  <c:v>40017</c:v>
                </c:pt>
                <c:pt idx="1830">
                  <c:v>40018</c:v>
                </c:pt>
                <c:pt idx="1831">
                  <c:v>40019</c:v>
                </c:pt>
                <c:pt idx="1832">
                  <c:v>40020</c:v>
                </c:pt>
                <c:pt idx="1833">
                  <c:v>40021</c:v>
                </c:pt>
                <c:pt idx="1834">
                  <c:v>40022</c:v>
                </c:pt>
                <c:pt idx="1835">
                  <c:v>40023</c:v>
                </c:pt>
                <c:pt idx="1836">
                  <c:v>40024</c:v>
                </c:pt>
                <c:pt idx="1837">
                  <c:v>40025</c:v>
                </c:pt>
                <c:pt idx="1838">
                  <c:v>40026</c:v>
                </c:pt>
                <c:pt idx="1839">
                  <c:v>40027</c:v>
                </c:pt>
                <c:pt idx="1840">
                  <c:v>40028</c:v>
                </c:pt>
                <c:pt idx="1841">
                  <c:v>40029</c:v>
                </c:pt>
                <c:pt idx="1842">
                  <c:v>40030</c:v>
                </c:pt>
                <c:pt idx="1843">
                  <c:v>40031</c:v>
                </c:pt>
                <c:pt idx="1844">
                  <c:v>40032</c:v>
                </c:pt>
                <c:pt idx="1845">
                  <c:v>40033</c:v>
                </c:pt>
                <c:pt idx="1846">
                  <c:v>40034</c:v>
                </c:pt>
                <c:pt idx="1847">
                  <c:v>40035</c:v>
                </c:pt>
                <c:pt idx="1848">
                  <c:v>40036</c:v>
                </c:pt>
                <c:pt idx="1849">
                  <c:v>40037</c:v>
                </c:pt>
                <c:pt idx="1850">
                  <c:v>40038</c:v>
                </c:pt>
                <c:pt idx="1851">
                  <c:v>40039</c:v>
                </c:pt>
                <c:pt idx="1852">
                  <c:v>40040</c:v>
                </c:pt>
                <c:pt idx="1853">
                  <c:v>40041</c:v>
                </c:pt>
                <c:pt idx="1854">
                  <c:v>40042</c:v>
                </c:pt>
                <c:pt idx="1855">
                  <c:v>40043</c:v>
                </c:pt>
                <c:pt idx="1856">
                  <c:v>40044</c:v>
                </c:pt>
                <c:pt idx="1857">
                  <c:v>40045</c:v>
                </c:pt>
                <c:pt idx="1858">
                  <c:v>40046</c:v>
                </c:pt>
                <c:pt idx="1859">
                  <c:v>40047</c:v>
                </c:pt>
                <c:pt idx="1860">
                  <c:v>40048</c:v>
                </c:pt>
                <c:pt idx="1861">
                  <c:v>40049</c:v>
                </c:pt>
                <c:pt idx="1862">
                  <c:v>40050</c:v>
                </c:pt>
                <c:pt idx="1863">
                  <c:v>40051</c:v>
                </c:pt>
                <c:pt idx="1864">
                  <c:v>40052</c:v>
                </c:pt>
                <c:pt idx="1865">
                  <c:v>40053</c:v>
                </c:pt>
                <c:pt idx="1866">
                  <c:v>40054</c:v>
                </c:pt>
                <c:pt idx="1867">
                  <c:v>40055</c:v>
                </c:pt>
                <c:pt idx="1868">
                  <c:v>40056</c:v>
                </c:pt>
                <c:pt idx="1869">
                  <c:v>40057</c:v>
                </c:pt>
                <c:pt idx="1870">
                  <c:v>40058</c:v>
                </c:pt>
                <c:pt idx="1871">
                  <c:v>40059</c:v>
                </c:pt>
                <c:pt idx="1872">
                  <c:v>40060</c:v>
                </c:pt>
                <c:pt idx="1873">
                  <c:v>40061</c:v>
                </c:pt>
                <c:pt idx="1874">
                  <c:v>40062</c:v>
                </c:pt>
                <c:pt idx="1875">
                  <c:v>40063</c:v>
                </c:pt>
                <c:pt idx="1876">
                  <c:v>40064</c:v>
                </c:pt>
                <c:pt idx="1877">
                  <c:v>40065</c:v>
                </c:pt>
                <c:pt idx="1878">
                  <c:v>40066</c:v>
                </c:pt>
                <c:pt idx="1879">
                  <c:v>40067</c:v>
                </c:pt>
                <c:pt idx="1880">
                  <c:v>40068</c:v>
                </c:pt>
                <c:pt idx="1881">
                  <c:v>40069</c:v>
                </c:pt>
                <c:pt idx="1882">
                  <c:v>40070</c:v>
                </c:pt>
                <c:pt idx="1883">
                  <c:v>40071</c:v>
                </c:pt>
                <c:pt idx="1884">
                  <c:v>40072</c:v>
                </c:pt>
                <c:pt idx="1885">
                  <c:v>40073</c:v>
                </c:pt>
                <c:pt idx="1886">
                  <c:v>40074</c:v>
                </c:pt>
                <c:pt idx="1887">
                  <c:v>40075</c:v>
                </c:pt>
                <c:pt idx="1888">
                  <c:v>40076</c:v>
                </c:pt>
                <c:pt idx="1889">
                  <c:v>40077</c:v>
                </c:pt>
                <c:pt idx="1890">
                  <c:v>40078</c:v>
                </c:pt>
                <c:pt idx="1891">
                  <c:v>40079</c:v>
                </c:pt>
                <c:pt idx="1892">
                  <c:v>40080</c:v>
                </c:pt>
                <c:pt idx="1893">
                  <c:v>40081</c:v>
                </c:pt>
                <c:pt idx="1894">
                  <c:v>40082</c:v>
                </c:pt>
                <c:pt idx="1895">
                  <c:v>40083</c:v>
                </c:pt>
                <c:pt idx="1896">
                  <c:v>40084</c:v>
                </c:pt>
                <c:pt idx="1897">
                  <c:v>40085</c:v>
                </c:pt>
                <c:pt idx="1898">
                  <c:v>40086</c:v>
                </c:pt>
                <c:pt idx="1899">
                  <c:v>40087</c:v>
                </c:pt>
                <c:pt idx="1900">
                  <c:v>40088</c:v>
                </c:pt>
                <c:pt idx="1901">
                  <c:v>40089</c:v>
                </c:pt>
                <c:pt idx="1902">
                  <c:v>40090</c:v>
                </c:pt>
                <c:pt idx="1903">
                  <c:v>40091</c:v>
                </c:pt>
                <c:pt idx="1904">
                  <c:v>40092</c:v>
                </c:pt>
                <c:pt idx="1905">
                  <c:v>40093</c:v>
                </c:pt>
                <c:pt idx="1906">
                  <c:v>40094</c:v>
                </c:pt>
                <c:pt idx="1907">
                  <c:v>40095</c:v>
                </c:pt>
                <c:pt idx="1908">
                  <c:v>40096</c:v>
                </c:pt>
                <c:pt idx="1909">
                  <c:v>40097</c:v>
                </c:pt>
                <c:pt idx="1910">
                  <c:v>40098</c:v>
                </c:pt>
                <c:pt idx="1911">
                  <c:v>40099</c:v>
                </c:pt>
                <c:pt idx="1912">
                  <c:v>40100</c:v>
                </c:pt>
                <c:pt idx="1913">
                  <c:v>40101</c:v>
                </c:pt>
                <c:pt idx="1914">
                  <c:v>40102</c:v>
                </c:pt>
                <c:pt idx="1915">
                  <c:v>40103</c:v>
                </c:pt>
                <c:pt idx="1916">
                  <c:v>40104</c:v>
                </c:pt>
                <c:pt idx="1917">
                  <c:v>40105</c:v>
                </c:pt>
                <c:pt idx="1918">
                  <c:v>40106</c:v>
                </c:pt>
                <c:pt idx="1919">
                  <c:v>40107</c:v>
                </c:pt>
                <c:pt idx="1920">
                  <c:v>40108</c:v>
                </c:pt>
                <c:pt idx="1921">
                  <c:v>40109</c:v>
                </c:pt>
                <c:pt idx="1922">
                  <c:v>40110</c:v>
                </c:pt>
                <c:pt idx="1923">
                  <c:v>40111</c:v>
                </c:pt>
                <c:pt idx="1924">
                  <c:v>40112</c:v>
                </c:pt>
                <c:pt idx="1925">
                  <c:v>40113</c:v>
                </c:pt>
                <c:pt idx="1926">
                  <c:v>40114</c:v>
                </c:pt>
                <c:pt idx="1927">
                  <c:v>40115</c:v>
                </c:pt>
                <c:pt idx="1928">
                  <c:v>40116</c:v>
                </c:pt>
                <c:pt idx="1929">
                  <c:v>40117</c:v>
                </c:pt>
                <c:pt idx="1930">
                  <c:v>40118</c:v>
                </c:pt>
                <c:pt idx="1931">
                  <c:v>40119</c:v>
                </c:pt>
                <c:pt idx="1932">
                  <c:v>40120</c:v>
                </c:pt>
                <c:pt idx="1933">
                  <c:v>40121</c:v>
                </c:pt>
                <c:pt idx="1934">
                  <c:v>40122</c:v>
                </c:pt>
                <c:pt idx="1935">
                  <c:v>40123</c:v>
                </c:pt>
                <c:pt idx="1936">
                  <c:v>40124</c:v>
                </c:pt>
                <c:pt idx="1937">
                  <c:v>40125</c:v>
                </c:pt>
                <c:pt idx="1938">
                  <c:v>40126</c:v>
                </c:pt>
                <c:pt idx="1939">
                  <c:v>40127</c:v>
                </c:pt>
                <c:pt idx="1940">
                  <c:v>40128</c:v>
                </c:pt>
                <c:pt idx="1941">
                  <c:v>40129</c:v>
                </c:pt>
                <c:pt idx="1942">
                  <c:v>40130</c:v>
                </c:pt>
                <c:pt idx="1943">
                  <c:v>40131</c:v>
                </c:pt>
                <c:pt idx="1944">
                  <c:v>40132</c:v>
                </c:pt>
                <c:pt idx="1945">
                  <c:v>40133</c:v>
                </c:pt>
                <c:pt idx="1946">
                  <c:v>40134</c:v>
                </c:pt>
                <c:pt idx="1947">
                  <c:v>40135</c:v>
                </c:pt>
                <c:pt idx="1948">
                  <c:v>40136</c:v>
                </c:pt>
                <c:pt idx="1949">
                  <c:v>40137</c:v>
                </c:pt>
                <c:pt idx="1950">
                  <c:v>40138</c:v>
                </c:pt>
                <c:pt idx="1951">
                  <c:v>40139</c:v>
                </c:pt>
                <c:pt idx="1952">
                  <c:v>40140</c:v>
                </c:pt>
                <c:pt idx="1953">
                  <c:v>40141</c:v>
                </c:pt>
                <c:pt idx="1954">
                  <c:v>40142</c:v>
                </c:pt>
                <c:pt idx="1955">
                  <c:v>40143</c:v>
                </c:pt>
                <c:pt idx="1956">
                  <c:v>40144</c:v>
                </c:pt>
                <c:pt idx="1957">
                  <c:v>40145</c:v>
                </c:pt>
                <c:pt idx="1958">
                  <c:v>40146</c:v>
                </c:pt>
                <c:pt idx="1959">
                  <c:v>40147</c:v>
                </c:pt>
                <c:pt idx="1960">
                  <c:v>40148</c:v>
                </c:pt>
                <c:pt idx="1961">
                  <c:v>40149</c:v>
                </c:pt>
                <c:pt idx="1962">
                  <c:v>40150</c:v>
                </c:pt>
                <c:pt idx="1963">
                  <c:v>40151</c:v>
                </c:pt>
                <c:pt idx="1964">
                  <c:v>40152</c:v>
                </c:pt>
                <c:pt idx="1965">
                  <c:v>40153</c:v>
                </c:pt>
                <c:pt idx="1966">
                  <c:v>40154</c:v>
                </c:pt>
                <c:pt idx="1967">
                  <c:v>40155</c:v>
                </c:pt>
                <c:pt idx="1968">
                  <c:v>40156</c:v>
                </c:pt>
                <c:pt idx="1969">
                  <c:v>40157</c:v>
                </c:pt>
                <c:pt idx="1970">
                  <c:v>40158</c:v>
                </c:pt>
                <c:pt idx="1971">
                  <c:v>40159</c:v>
                </c:pt>
                <c:pt idx="1972">
                  <c:v>40160</c:v>
                </c:pt>
                <c:pt idx="1973">
                  <c:v>40161</c:v>
                </c:pt>
                <c:pt idx="1974">
                  <c:v>40162</c:v>
                </c:pt>
                <c:pt idx="1975">
                  <c:v>40163</c:v>
                </c:pt>
                <c:pt idx="1976">
                  <c:v>40164</c:v>
                </c:pt>
                <c:pt idx="1977">
                  <c:v>40165</c:v>
                </c:pt>
                <c:pt idx="1978">
                  <c:v>40166</c:v>
                </c:pt>
                <c:pt idx="1979">
                  <c:v>40167</c:v>
                </c:pt>
                <c:pt idx="1980">
                  <c:v>40168</c:v>
                </c:pt>
                <c:pt idx="1981">
                  <c:v>40169</c:v>
                </c:pt>
                <c:pt idx="1982">
                  <c:v>40170</c:v>
                </c:pt>
                <c:pt idx="1983">
                  <c:v>40171</c:v>
                </c:pt>
                <c:pt idx="1984">
                  <c:v>40172</c:v>
                </c:pt>
                <c:pt idx="1985">
                  <c:v>40173</c:v>
                </c:pt>
                <c:pt idx="1986">
                  <c:v>40174</c:v>
                </c:pt>
                <c:pt idx="1987">
                  <c:v>40175</c:v>
                </c:pt>
                <c:pt idx="1988">
                  <c:v>40176</c:v>
                </c:pt>
                <c:pt idx="1989">
                  <c:v>40177</c:v>
                </c:pt>
                <c:pt idx="1990">
                  <c:v>40178</c:v>
                </c:pt>
                <c:pt idx="1991">
                  <c:v>40179</c:v>
                </c:pt>
                <c:pt idx="1992">
                  <c:v>40180</c:v>
                </c:pt>
                <c:pt idx="1993">
                  <c:v>40181</c:v>
                </c:pt>
                <c:pt idx="1994">
                  <c:v>40182</c:v>
                </c:pt>
                <c:pt idx="1995">
                  <c:v>40183</c:v>
                </c:pt>
                <c:pt idx="1996">
                  <c:v>40184</c:v>
                </c:pt>
                <c:pt idx="1997">
                  <c:v>40185</c:v>
                </c:pt>
                <c:pt idx="1998">
                  <c:v>40186</c:v>
                </c:pt>
                <c:pt idx="1999">
                  <c:v>40187</c:v>
                </c:pt>
                <c:pt idx="2000">
                  <c:v>40188</c:v>
                </c:pt>
                <c:pt idx="2001">
                  <c:v>40189</c:v>
                </c:pt>
                <c:pt idx="2002">
                  <c:v>40190</c:v>
                </c:pt>
                <c:pt idx="2003">
                  <c:v>40191</c:v>
                </c:pt>
                <c:pt idx="2004">
                  <c:v>40192</c:v>
                </c:pt>
                <c:pt idx="2005">
                  <c:v>40193</c:v>
                </c:pt>
                <c:pt idx="2006">
                  <c:v>40194</c:v>
                </c:pt>
                <c:pt idx="2007">
                  <c:v>40195</c:v>
                </c:pt>
                <c:pt idx="2008">
                  <c:v>40196</c:v>
                </c:pt>
                <c:pt idx="2009">
                  <c:v>40197</c:v>
                </c:pt>
                <c:pt idx="2010">
                  <c:v>40198</c:v>
                </c:pt>
                <c:pt idx="2011">
                  <c:v>40199</c:v>
                </c:pt>
                <c:pt idx="2012">
                  <c:v>40200</c:v>
                </c:pt>
                <c:pt idx="2013">
                  <c:v>40201</c:v>
                </c:pt>
                <c:pt idx="2014">
                  <c:v>40202</c:v>
                </c:pt>
                <c:pt idx="2015">
                  <c:v>40203</c:v>
                </c:pt>
                <c:pt idx="2016">
                  <c:v>40204</c:v>
                </c:pt>
                <c:pt idx="2017">
                  <c:v>40205</c:v>
                </c:pt>
                <c:pt idx="2018">
                  <c:v>40206</c:v>
                </c:pt>
                <c:pt idx="2019">
                  <c:v>40207</c:v>
                </c:pt>
                <c:pt idx="2020">
                  <c:v>40208</c:v>
                </c:pt>
                <c:pt idx="2021">
                  <c:v>40209</c:v>
                </c:pt>
                <c:pt idx="2022">
                  <c:v>40210</c:v>
                </c:pt>
                <c:pt idx="2023">
                  <c:v>40211</c:v>
                </c:pt>
                <c:pt idx="2024">
                  <c:v>40212</c:v>
                </c:pt>
                <c:pt idx="2025">
                  <c:v>40213</c:v>
                </c:pt>
                <c:pt idx="2026">
                  <c:v>40214</c:v>
                </c:pt>
                <c:pt idx="2027">
                  <c:v>40215</c:v>
                </c:pt>
                <c:pt idx="2028">
                  <c:v>40216</c:v>
                </c:pt>
                <c:pt idx="2029">
                  <c:v>40217</c:v>
                </c:pt>
                <c:pt idx="2030">
                  <c:v>40218</c:v>
                </c:pt>
                <c:pt idx="2031">
                  <c:v>40219</c:v>
                </c:pt>
                <c:pt idx="2032">
                  <c:v>40220</c:v>
                </c:pt>
                <c:pt idx="2033">
                  <c:v>40221</c:v>
                </c:pt>
                <c:pt idx="2034">
                  <c:v>40222</c:v>
                </c:pt>
                <c:pt idx="2035">
                  <c:v>40223</c:v>
                </c:pt>
                <c:pt idx="2036">
                  <c:v>40224</c:v>
                </c:pt>
                <c:pt idx="2037">
                  <c:v>40225</c:v>
                </c:pt>
                <c:pt idx="2038">
                  <c:v>40226</c:v>
                </c:pt>
                <c:pt idx="2039">
                  <c:v>40227</c:v>
                </c:pt>
                <c:pt idx="2040">
                  <c:v>40228</c:v>
                </c:pt>
                <c:pt idx="2041">
                  <c:v>40229</c:v>
                </c:pt>
                <c:pt idx="2042">
                  <c:v>40230</c:v>
                </c:pt>
                <c:pt idx="2043">
                  <c:v>40231</c:v>
                </c:pt>
                <c:pt idx="2044">
                  <c:v>40232</c:v>
                </c:pt>
                <c:pt idx="2045">
                  <c:v>40233</c:v>
                </c:pt>
                <c:pt idx="2046">
                  <c:v>40234</c:v>
                </c:pt>
                <c:pt idx="2047">
                  <c:v>40235</c:v>
                </c:pt>
                <c:pt idx="2048">
                  <c:v>40236</c:v>
                </c:pt>
                <c:pt idx="2049">
                  <c:v>40237</c:v>
                </c:pt>
                <c:pt idx="2050">
                  <c:v>40238</c:v>
                </c:pt>
                <c:pt idx="2051">
                  <c:v>40239</c:v>
                </c:pt>
                <c:pt idx="2052">
                  <c:v>40240</c:v>
                </c:pt>
                <c:pt idx="2053">
                  <c:v>40241</c:v>
                </c:pt>
                <c:pt idx="2054">
                  <c:v>40242</c:v>
                </c:pt>
                <c:pt idx="2055">
                  <c:v>40243</c:v>
                </c:pt>
                <c:pt idx="2056">
                  <c:v>40244</c:v>
                </c:pt>
                <c:pt idx="2057">
                  <c:v>40245</c:v>
                </c:pt>
                <c:pt idx="2058">
                  <c:v>40246</c:v>
                </c:pt>
                <c:pt idx="2059">
                  <c:v>40247</c:v>
                </c:pt>
                <c:pt idx="2060">
                  <c:v>40248</c:v>
                </c:pt>
                <c:pt idx="2061">
                  <c:v>40249</c:v>
                </c:pt>
                <c:pt idx="2062">
                  <c:v>40250</c:v>
                </c:pt>
                <c:pt idx="2063">
                  <c:v>40251</c:v>
                </c:pt>
                <c:pt idx="2064">
                  <c:v>40252</c:v>
                </c:pt>
                <c:pt idx="2065">
                  <c:v>40253</c:v>
                </c:pt>
                <c:pt idx="2066">
                  <c:v>40254</c:v>
                </c:pt>
                <c:pt idx="2067">
                  <c:v>40255</c:v>
                </c:pt>
                <c:pt idx="2068">
                  <c:v>40256</c:v>
                </c:pt>
                <c:pt idx="2069">
                  <c:v>40257</c:v>
                </c:pt>
                <c:pt idx="2070">
                  <c:v>40258</c:v>
                </c:pt>
                <c:pt idx="2071">
                  <c:v>40259</c:v>
                </c:pt>
                <c:pt idx="2072">
                  <c:v>40260</c:v>
                </c:pt>
                <c:pt idx="2073">
                  <c:v>40261</c:v>
                </c:pt>
                <c:pt idx="2074">
                  <c:v>40262</c:v>
                </c:pt>
                <c:pt idx="2075">
                  <c:v>40263</c:v>
                </c:pt>
                <c:pt idx="2076">
                  <c:v>40264</c:v>
                </c:pt>
                <c:pt idx="2077">
                  <c:v>40265</c:v>
                </c:pt>
                <c:pt idx="2078">
                  <c:v>40266</c:v>
                </c:pt>
                <c:pt idx="2079">
                  <c:v>40267</c:v>
                </c:pt>
                <c:pt idx="2080">
                  <c:v>40268</c:v>
                </c:pt>
                <c:pt idx="2081">
                  <c:v>40269</c:v>
                </c:pt>
                <c:pt idx="2082">
                  <c:v>40270</c:v>
                </c:pt>
                <c:pt idx="2083">
                  <c:v>40271</c:v>
                </c:pt>
                <c:pt idx="2084">
                  <c:v>40272</c:v>
                </c:pt>
                <c:pt idx="2085">
                  <c:v>40273</c:v>
                </c:pt>
                <c:pt idx="2086">
                  <c:v>40274</c:v>
                </c:pt>
                <c:pt idx="2087">
                  <c:v>40275</c:v>
                </c:pt>
                <c:pt idx="2088">
                  <c:v>40276</c:v>
                </c:pt>
                <c:pt idx="2089">
                  <c:v>40277</c:v>
                </c:pt>
                <c:pt idx="2090">
                  <c:v>40278</c:v>
                </c:pt>
                <c:pt idx="2091">
                  <c:v>40279</c:v>
                </c:pt>
                <c:pt idx="2092">
                  <c:v>40280</c:v>
                </c:pt>
                <c:pt idx="2093">
                  <c:v>40281</c:v>
                </c:pt>
                <c:pt idx="2094">
                  <c:v>40282</c:v>
                </c:pt>
                <c:pt idx="2095">
                  <c:v>40283</c:v>
                </c:pt>
                <c:pt idx="2096">
                  <c:v>40284</c:v>
                </c:pt>
                <c:pt idx="2097">
                  <c:v>40285</c:v>
                </c:pt>
                <c:pt idx="2098">
                  <c:v>40286</c:v>
                </c:pt>
                <c:pt idx="2099">
                  <c:v>40287</c:v>
                </c:pt>
                <c:pt idx="2100">
                  <c:v>40288</c:v>
                </c:pt>
                <c:pt idx="2101">
                  <c:v>40289</c:v>
                </c:pt>
                <c:pt idx="2102">
                  <c:v>40290</c:v>
                </c:pt>
                <c:pt idx="2103">
                  <c:v>40291</c:v>
                </c:pt>
                <c:pt idx="2104">
                  <c:v>40292</c:v>
                </c:pt>
                <c:pt idx="2105">
                  <c:v>40293</c:v>
                </c:pt>
                <c:pt idx="2106">
                  <c:v>40294</c:v>
                </c:pt>
                <c:pt idx="2107">
                  <c:v>40295</c:v>
                </c:pt>
                <c:pt idx="2108">
                  <c:v>40296</c:v>
                </c:pt>
                <c:pt idx="2109">
                  <c:v>40297</c:v>
                </c:pt>
                <c:pt idx="2110">
                  <c:v>40298</c:v>
                </c:pt>
                <c:pt idx="2111">
                  <c:v>40299</c:v>
                </c:pt>
                <c:pt idx="2112">
                  <c:v>40300</c:v>
                </c:pt>
                <c:pt idx="2113">
                  <c:v>40301</c:v>
                </c:pt>
                <c:pt idx="2114">
                  <c:v>40302</c:v>
                </c:pt>
                <c:pt idx="2115">
                  <c:v>40303</c:v>
                </c:pt>
                <c:pt idx="2116">
                  <c:v>40304</c:v>
                </c:pt>
                <c:pt idx="2117">
                  <c:v>40305</c:v>
                </c:pt>
                <c:pt idx="2118">
                  <c:v>40306</c:v>
                </c:pt>
                <c:pt idx="2119">
                  <c:v>40307</c:v>
                </c:pt>
                <c:pt idx="2120">
                  <c:v>40308</c:v>
                </c:pt>
                <c:pt idx="2121">
                  <c:v>40309</c:v>
                </c:pt>
                <c:pt idx="2122">
                  <c:v>40310</c:v>
                </c:pt>
                <c:pt idx="2123">
                  <c:v>40311</c:v>
                </c:pt>
                <c:pt idx="2124">
                  <c:v>40312</c:v>
                </c:pt>
                <c:pt idx="2125">
                  <c:v>40313</c:v>
                </c:pt>
                <c:pt idx="2126">
                  <c:v>40314</c:v>
                </c:pt>
                <c:pt idx="2127">
                  <c:v>40315</c:v>
                </c:pt>
                <c:pt idx="2128">
                  <c:v>40316</c:v>
                </c:pt>
                <c:pt idx="2129">
                  <c:v>40317</c:v>
                </c:pt>
                <c:pt idx="2130">
                  <c:v>40318</c:v>
                </c:pt>
                <c:pt idx="2131">
                  <c:v>40319</c:v>
                </c:pt>
                <c:pt idx="2132">
                  <c:v>40320</c:v>
                </c:pt>
                <c:pt idx="2133">
                  <c:v>40321</c:v>
                </c:pt>
                <c:pt idx="2134">
                  <c:v>40322</c:v>
                </c:pt>
                <c:pt idx="2135">
                  <c:v>40323</c:v>
                </c:pt>
                <c:pt idx="2136">
                  <c:v>40324</c:v>
                </c:pt>
                <c:pt idx="2137">
                  <c:v>40325</c:v>
                </c:pt>
                <c:pt idx="2138">
                  <c:v>40326</c:v>
                </c:pt>
                <c:pt idx="2139">
                  <c:v>40327</c:v>
                </c:pt>
                <c:pt idx="2140">
                  <c:v>40328</c:v>
                </c:pt>
                <c:pt idx="2141">
                  <c:v>40329</c:v>
                </c:pt>
                <c:pt idx="2142">
                  <c:v>40330</c:v>
                </c:pt>
                <c:pt idx="2143">
                  <c:v>40331</c:v>
                </c:pt>
                <c:pt idx="2144">
                  <c:v>40332</c:v>
                </c:pt>
                <c:pt idx="2145">
                  <c:v>40333</c:v>
                </c:pt>
                <c:pt idx="2146">
                  <c:v>40334</c:v>
                </c:pt>
                <c:pt idx="2147">
                  <c:v>40335</c:v>
                </c:pt>
                <c:pt idx="2148">
                  <c:v>40336</c:v>
                </c:pt>
                <c:pt idx="2149">
                  <c:v>40337</c:v>
                </c:pt>
                <c:pt idx="2150">
                  <c:v>40338</c:v>
                </c:pt>
                <c:pt idx="2151">
                  <c:v>40339</c:v>
                </c:pt>
                <c:pt idx="2152">
                  <c:v>40340</c:v>
                </c:pt>
                <c:pt idx="2153">
                  <c:v>40341</c:v>
                </c:pt>
                <c:pt idx="2154">
                  <c:v>40342</c:v>
                </c:pt>
                <c:pt idx="2155">
                  <c:v>40343</c:v>
                </c:pt>
                <c:pt idx="2156">
                  <c:v>40344</c:v>
                </c:pt>
                <c:pt idx="2157">
                  <c:v>40345</c:v>
                </c:pt>
                <c:pt idx="2158">
                  <c:v>40346</c:v>
                </c:pt>
                <c:pt idx="2159">
                  <c:v>40347</c:v>
                </c:pt>
                <c:pt idx="2160">
                  <c:v>40348</c:v>
                </c:pt>
                <c:pt idx="2161">
                  <c:v>40349</c:v>
                </c:pt>
                <c:pt idx="2162">
                  <c:v>40350</c:v>
                </c:pt>
                <c:pt idx="2163">
                  <c:v>40351</c:v>
                </c:pt>
                <c:pt idx="2164">
                  <c:v>40352</c:v>
                </c:pt>
                <c:pt idx="2165">
                  <c:v>40353</c:v>
                </c:pt>
                <c:pt idx="2166">
                  <c:v>40354</c:v>
                </c:pt>
                <c:pt idx="2167">
                  <c:v>40355</c:v>
                </c:pt>
                <c:pt idx="2168">
                  <c:v>40356</c:v>
                </c:pt>
                <c:pt idx="2169">
                  <c:v>40357</c:v>
                </c:pt>
                <c:pt idx="2170">
                  <c:v>40358</c:v>
                </c:pt>
                <c:pt idx="2171">
                  <c:v>40359</c:v>
                </c:pt>
                <c:pt idx="2172">
                  <c:v>40360</c:v>
                </c:pt>
                <c:pt idx="2173">
                  <c:v>40361</c:v>
                </c:pt>
                <c:pt idx="2174">
                  <c:v>40362</c:v>
                </c:pt>
                <c:pt idx="2175">
                  <c:v>40363</c:v>
                </c:pt>
                <c:pt idx="2176">
                  <c:v>40364</c:v>
                </c:pt>
                <c:pt idx="2177">
                  <c:v>40365</c:v>
                </c:pt>
                <c:pt idx="2178">
                  <c:v>40366</c:v>
                </c:pt>
                <c:pt idx="2179">
                  <c:v>40367</c:v>
                </c:pt>
                <c:pt idx="2180">
                  <c:v>40368</c:v>
                </c:pt>
                <c:pt idx="2181">
                  <c:v>40369</c:v>
                </c:pt>
                <c:pt idx="2182">
                  <c:v>40370</c:v>
                </c:pt>
                <c:pt idx="2183">
                  <c:v>40371</c:v>
                </c:pt>
                <c:pt idx="2184">
                  <c:v>40372</c:v>
                </c:pt>
                <c:pt idx="2185">
                  <c:v>40373</c:v>
                </c:pt>
                <c:pt idx="2186">
                  <c:v>40374</c:v>
                </c:pt>
                <c:pt idx="2187">
                  <c:v>40375</c:v>
                </c:pt>
                <c:pt idx="2188">
                  <c:v>40376</c:v>
                </c:pt>
                <c:pt idx="2189">
                  <c:v>40377</c:v>
                </c:pt>
                <c:pt idx="2190">
                  <c:v>40378</c:v>
                </c:pt>
                <c:pt idx="2191">
                  <c:v>40379</c:v>
                </c:pt>
                <c:pt idx="2192">
                  <c:v>40380</c:v>
                </c:pt>
                <c:pt idx="2193">
                  <c:v>40381</c:v>
                </c:pt>
                <c:pt idx="2194">
                  <c:v>40382</c:v>
                </c:pt>
                <c:pt idx="2195">
                  <c:v>40383</c:v>
                </c:pt>
                <c:pt idx="2196">
                  <c:v>40384</c:v>
                </c:pt>
                <c:pt idx="2197">
                  <c:v>40385</c:v>
                </c:pt>
                <c:pt idx="2198">
                  <c:v>40386</c:v>
                </c:pt>
                <c:pt idx="2199">
                  <c:v>40387</c:v>
                </c:pt>
                <c:pt idx="2200">
                  <c:v>40388</c:v>
                </c:pt>
                <c:pt idx="2201">
                  <c:v>40389</c:v>
                </c:pt>
                <c:pt idx="2202">
                  <c:v>40390</c:v>
                </c:pt>
                <c:pt idx="2203">
                  <c:v>40391</c:v>
                </c:pt>
                <c:pt idx="2204">
                  <c:v>40392</c:v>
                </c:pt>
                <c:pt idx="2205">
                  <c:v>40393</c:v>
                </c:pt>
                <c:pt idx="2206">
                  <c:v>40394</c:v>
                </c:pt>
                <c:pt idx="2207">
                  <c:v>40395</c:v>
                </c:pt>
                <c:pt idx="2208">
                  <c:v>40396</c:v>
                </c:pt>
                <c:pt idx="2209">
                  <c:v>40397</c:v>
                </c:pt>
                <c:pt idx="2210">
                  <c:v>40398</c:v>
                </c:pt>
                <c:pt idx="2211">
                  <c:v>40399</c:v>
                </c:pt>
                <c:pt idx="2212">
                  <c:v>40400</c:v>
                </c:pt>
                <c:pt idx="2213">
                  <c:v>40401</c:v>
                </c:pt>
                <c:pt idx="2214">
                  <c:v>40402</c:v>
                </c:pt>
                <c:pt idx="2215">
                  <c:v>40403</c:v>
                </c:pt>
                <c:pt idx="2216">
                  <c:v>40404</c:v>
                </c:pt>
                <c:pt idx="2217">
                  <c:v>40405</c:v>
                </c:pt>
                <c:pt idx="2218">
                  <c:v>40406</c:v>
                </c:pt>
                <c:pt idx="2219">
                  <c:v>40407</c:v>
                </c:pt>
                <c:pt idx="2220">
                  <c:v>40408</c:v>
                </c:pt>
                <c:pt idx="2221">
                  <c:v>40409</c:v>
                </c:pt>
                <c:pt idx="2222">
                  <c:v>40410</c:v>
                </c:pt>
                <c:pt idx="2223">
                  <c:v>40411</c:v>
                </c:pt>
                <c:pt idx="2224">
                  <c:v>40412</c:v>
                </c:pt>
                <c:pt idx="2225">
                  <c:v>40413</c:v>
                </c:pt>
                <c:pt idx="2226">
                  <c:v>40414</c:v>
                </c:pt>
                <c:pt idx="2227">
                  <c:v>40415</c:v>
                </c:pt>
                <c:pt idx="2228">
                  <c:v>40416</c:v>
                </c:pt>
                <c:pt idx="2229">
                  <c:v>40417</c:v>
                </c:pt>
                <c:pt idx="2230">
                  <c:v>40418</c:v>
                </c:pt>
                <c:pt idx="2231">
                  <c:v>40419</c:v>
                </c:pt>
                <c:pt idx="2232">
                  <c:v>40420</c:v>
                </c:pt>
                <c:pt idx="2233">
                  <c:v>40421</c:v>
                </c:pt>
                <c:pt idx="2234">
                  <c:v>40422</c:v>
                </c:pt>
                <c:pt idx="2235">
                  <c:v>40423</c:v>
                </c:pt>
                <c:pt idx="2236">
                  <c:v>40424</c:v>
                </c:pt>
                <c:pt idx="2237">
                  <c:v>40425</c:v>
                </c:pt>
                <c:pt idx="2238">
                  <c:v>40426</c:v>
                </c:pt>
                <c:pt idx="2239">
                  <c:v>40427</c:v>
                </c:pt>
                <c:pt idx="2240">
                  <c:v>40428</c:v>
                </c:pt>
                <c:pt idx="2241">
                  <c:v>40429</c:v>
                </c:pt>
                <c:pt idx="2242">
                  <c:v>40430</c:v>
                </c:pt>
                <c:pt idx="2243">
                  <c:v>40431</c:v>
                </c:pt>
                <c:pt idx="2244">
                  <c:v>40432</c:v>
                </c:pt>
                <c:pt idx="2245">
                  <c:v>40433</c:v>
                </c:pt>
                <c:pt idx="2246">
                  <c:v>40434</c:v>
                </c:pt>
                <c:pt idx="2247">
                  <c:v>40435</c:v>
                </c:pt>
                <c:pt idx="2248">
                  <c:v>40436</c:v>
                </c:pt>
                <c:pt idx="2249">
                  <c:v>40437</c:v>
                </c:pt>
                <c:pt idx="2250">
                  <c:v>40438</c:v>
                </c:pt>
                <c:pt idx="2251">
                  <c:v>40439</c:v>
                </c:pt>
                <c:pt idx="2252">
                  <c:v>40440</c:v>
                </c:pt>
                <c:pt idx="2253">
                  <c:v>40441</c:v>
                </c:pt>
                <c:pt idx="2254">
                  <c:v>40442</c:v>
                </c:pt>
                <c:pt idx="2255">
                  <c:v>40443</c:v>
                </c:pt>
                <c:pt idx="2256">
                  <c:v>40444</c:v>
                </c:pt>
                <c:pt idx="2257">
                  <c:v>40445</c:v>
                </c:pt>
                <c:pt idx="2258">
                  <c:v>40446</c:v>
                </c:pt>
                <c:pt idx="2259">
                  <c:v>40447</c:v>
                </c:pt>
                <c:pt idx="2260">
                  <c:v>40448</c:v>
                </c:pt>
                <c:pt idx="2261">
                  <c:v>40449</c:v>
                </c:pt>
                <c:pt idx="2262">
                  <c:v>40450</c:v>
                </c:pt>
                <c:pt idx="2263">
                  <c:v>40451</c:v>
                </c:pt>
                <c:pt idx="2264">
                  <c:v>40452</c:v>
                </c:pt>
                <c:pt idx="2265">
                  <c:v>40453</c:v>
                </c:pt>
                <c:pt idx="2266">
                  <c:v>40454</c:v>
                </c:pt>
                <c:pt idx="2267">
                  <c:v>40455</c:v>
                </c:pt>
                <c:pt idx="2268">
                  <c:v>40456</c:v>
                </c:pt>
                <c:pt idx="2269">
                  <c:v>40457</c:v>
                </c:pt>
                <c:pt idx="2270">
                  <c:v>40458</c:v>
                </c:pt>
                <c:pt idx="2271">
                  <c:v>40459</c:v>
                </c:pt>
                <c:pt idx="2272">
                  <c:v>40460</c:v>
                </c:pt>
                <c:pt idx="2273">
                  <c:v>40461</c:v>
                </c:pt>
                <c:pt idx="2274">
                  <c:v>40462</c:v>
                </c:pt>
                <c:pt idx="2275">
                  <c:v>40463</c:v>
                </c:pt>
                <c:pt idx="2276">
                  <c:v>40464</c:v>
                </c:pt>
                <c:pt idx="2277">
                  <c:v>40465</c:v>
                </c:pt>
                <c:pt idx="2278">
                  <c:v>40466</c:v>
                </c:pt>
                <c:pt idx="2279">
                  <c:v>40467</c:v>
                </c:pt>
                <c:pt idx="2280">
                  <c:v>40468</c:v>
                </c:pt>
                <c:pt idx="2281">
                  <c:v>40469</c:v>
                </c:pt>
                <c:pt idx="2282">
                  <c:v>40470</c:v>
                </c:pt>
                <c:pt idx="2283">
                  <c:v>40471</c:v>
                </c:pt>
                <c:pt idx="2284">
                  <c:v>40472</c:v>
                </c:pt>
                <c:pt idx="2285">
                  <c:v>40473</c:v>
                </c:pt>
                <c:pt idx="2286">
                  <c:v>40474</c:v>
                </c:pt>
                <c:pt idx="2287">
                  <c:v>40475</c:v>
                </c:pt>
                <c:pt idx="2288">
                  <c:v>40476</c:v>
                </c:pt>
                <c:pt idx="2289">
                  <c:v>40477</c:v>
                </c:pt>
                <c:pt idx="2290">
                  <c:v>40478</c:v>
                </c:pt>
                <c:pt idx="2291">
                  <c:v>40479</c:v>
                </c:pt>
                <c:pt idx="2292">
                  <c:v>40480</c:v>
                </c:pt>
                <c:pt idx="2293">
                  <c:v>40481</c:v>
                </c:pt>
                <c:pt idx="2294">
                  <c:v>40482</c:v>
                </c:pt>
                <c:pt idx="2295">
                  <c:v>40483</c:v>
                </c:pt>
                <c:pt idx="2296">
                  <c:v>40484</c:v>
                </c:pt>
                <c:pt idx="2297">
                  <c:v>40485</c:v>
                </c:pt>
                <c:pt idx="2298">
                  <c:v>40486</c:v>
                </c:pt>
                <c:pt idx="2299">
                  <c:v>40487</c:v>
                </c:pt>
                <c:pt idx="2300">
                  <c:v>40488</c:v>
                </c:pt>
                <c:pt idx="2301">
                  <c:v>40489</c:v>
                </c:pt>
                <c:pt idx="2302">
                  <c:v>40490</c:v>
                </c:pt>
                <c:pt idx="2303">
                  <c:v>40491</c:v>
                </c:pt>
                <c:pt idx="2304">
                  <c:v>40492</c:v>
                </c:pt>
                <c:pt idx="2305">
                  <c:v>40493</c:v>
                </c:pt>
                <c:pt idx="2306">
                  <c:v>40494</c:v>
                </c:pt>
                <c:pt idx="2307">
                  <c:v>40495</c:v>
                </c:pt>
                <c:pt idx="2308">
                  <c:v>40496</c:v>
                </c:pt>
                <c:pt idx="2309">
                  <c:v>40497</c:v>
                </c:pt>
                <c:pt idx="2310">
                  <c:v>40498</c:v>
                </c:pt>
                <c:pt idx="2311">
                  <c:v>40499</c:v>
                </c:pt>
                <c:pt idx="2312">
                  <c:v>40500</c:v>
                </c:pt>
                <c:pt idx="2313">
                  <c:v>40501</c:v>
                </c:pt>
                <c:pt idx="2314">
                  <c:v>40502</c:v>
                </c:pt>
                <c:pt idx="2315">
                  <c:v>40503</c:v>
                </c:pt>
                <c:pt idx="2316">
                  <c:v>40504</c:v>
                </c:pt>
                <c:pt idx="2317">
                  <c:v>40505</c:v>
                </c:pt>
                <c:pt idx="2318">
                  <c:v>40506</c:v>
                </c:pt>
                <c:pt idx="2319">
                  <c:v>40507</c:v>
                </c:pt>
                <c:pt idx="2320">
                  <c:v>40508</c:v>
                </c:pt>
                <c:pt idx="2321">
                  <c:v>40509</c:v>
                </c:pt>
                <c:pt idx="2322">
                  <c:v>40510</c:v>
                </c:pt>
                <c:pt idx="2323">
                  <c:v>40511</c:v>
                </c:pt>
                <c:pt idx="2324">
                  <c:v>40512</c:v>
                </c:pt>
                <c:pt idx="2325">
                  <c:v>40513</c:v>
                </c:pt>
                <c:pt idx="2326">
                  <c:v>40514</c:v>
                </c:pt>
                <c:pt idx="2327">
                  <c:v>40515</c:v>
                </c:pt>
                <c:pt idx="2328">
                  <c:v>40516</c:v>
                </c:pt>
                <c:pt idx="2329">
                  <c:v>40517</c:v>
                </c:pt>
                <c:pt idx="2330">
                  <c:v>40518</c:v>
                </c:pt>
                <c:pt idx="2331">
                  <c:v>40519</c:v>
                </c:pt>
                <c:pt idx="2332">
                  <c:v>40520</c:v>
                </c:pt>
                <c:pt idx="2333">
                  <c:v>40521</c:v>
                </c:pt>
                <c:pt idx="2334">
                  <c:v>40522</c:v>
                </c:pt>
                <c:pt idx="2335">
                  <c:v>40523</c:v>
                </c:pt>
                <c:pt idx="2336">
                  <c:v>40524</c:v>
                </c:pt>
                <c:pt idx="2337">
                  <c:v>40525</c:v>
                </c:pt>
                <c:pt idx="2338">
                  <c:v>40526</c:v>
                </c:pt>
                <c:pt idx="2339">
                  <c:v>40527</c:v>
                </c:pt>
                <c:pt idx="2340">
                  <c:v>40528</c:v>
                </c:pt>
                <c:pt idx="2341">
                  <c:v>40529</c:v>
                </c:pt>
                <c:pt idx="2342">
                  <c:v>40530</c:v>
                </c:pt>
                <c:pt idx="2343">
                  <c:v>40531</c:v>
                </c:pt>
                <c:pt idx="2344">
                  <c:v>40532</c:v>
                </c:pt>
                <c:pt idx="2345">
                  <c:v>40533</c:v>
                </c:pt>
                <c:pt idx="2346">
                  <c:v>40534</c:v>
                </c:pt>
                <c:pt idx="2347">
                  <c:v>40535</c:v>
                </c:pt>
                <c:pt idx="2348">
                  <c:v>40536</c:v>
                </c:pt>
                <c:pt idx="2349">
                  <c:v>40537</c:v>
                </c:pt>
                <c:pt idx="2350">
                  <c:v>40538</c:v>
                </c:pt>
                <c:pt idx="2351">
                  <c:v>40539</c:v>
                </c:pt>
                <c:pt idx="2352">
                  <c:v>40540</c:v>
                </c:pt>
                <c:pt idx="2353">
                  <c:v>40541</c:v>
                </c:pt>
                <c:pt idx="2354">
                  <c:v>40542</c:v>
                </c:pt>
                <c:pt idx="2355">
                  <c:v>40543</c:v>
                </c:pt>
                <c:pt idx="2356">
                  <c:v>40544</c:v>
                </c:pt>
                <c:pt idx="2357">
                  <c:v>40545</c:v>
                </c:pt>
                <c:pt idx="2358">
                  <c:v>40546</c:v>
                </c:pt>
                <c:pt idx="2359">
                  <c:v>40547</c:v>
                </c:pt>
                <c:pt idx="2360">
                  <c:v>40548</c:v>
                </c:pt>
                <c:pt idx="2361">
                  <c:v>40549</c:v>
                </c:pt>
                <c:pt idx="2362">
                  <c:v>40550</c:v>
                </c:pt>
                <c:pt idx="2363">
                  <c:v>40551</c:v>
                </c:pt>
                <c:pt idx="2364">
                  <c:v>40552</c:v>
                </c:pt>
                <c:pt idx="2365">
                  <c:v>40553</c:v>
                </c:pt>
                <c:pt idx="2366">
                  <c:v>40554</c:v>
                </c:pt>
                <c:pt idx="2367">
                  <c:v>40555</c:v>
                </c:pt>
                <c:pt idx="2368">
                  <c:v>40556</c:v>
                </c:pt>
                <c:pt idx="2369">
                  <c:v>40557</c:v>
                </c:pt>
                <c:pt idx="2370">
                  <c:v>40558</c:v>
                </c:pt>
                <c:pt idx="2371">
                  <c:v>40559</c:v>
                </c:pt>
                <c:pt idx="2372">
                  <c:v>40560</c:v>
                </c:pt>
                <c:pt idx="2373">
                  <c:v>40561</c:v>
                </c:pt>
                <c:pt idx="2374">
                  <c:v>40562</c:v>
                </c:pt>
                <c:pt idx="2375">
                  <c:v>40563</c:v>
                </c:pt>
                <c:pt idx="2376">
                  <c:v>40564</c:v>
                </c:pt>
                <c:pt idx="2377">
                  <c:v>40565</c:v>
                </c:pt>
                <c:pt idx="2378">
                  <c:v>40566</c:v>
                </c:pt>
                <c:pt idx="2379">
                  <c:v>40567</c:v>
                </c:pt>
                <c:pt idx="2380">
                  <c:v>40568</c:v>
                </c:pt>
                <c:pt idx="2381">
                  <c:v>40569</c:v>
                </c:pt>
                <c:pt idx="2382">
                  <c:v>40570</c:v>
                </c:pt>
                <c:pt idx="2383">
                  <c:v>40571</c:v>
                </c:pt>
                <c:pt idx="2384">
                  <c:v>40572</c:v>
                </c:pt>
                <c:pt idx="2385">
                  <c:v>40573</c:v>
                </c:pt>
                <c:pt idx="2386">
                  <c:v>40574</c:v>
                </c:pt>
                <c:pt idx="2387">
                  <c:v>40575</c:v>
                </c:pt>
                <c:pt idx="2388">
                  <c:v>40576</c:v>
                </c:pt>
                <c:pt idx="2389">
                  <c:v>40577</c:v>
                </c:pt>
                <c:pt idx="2390">
                  <c:v>40578</c:v>
                </c:pt>
                <c:pt idx="2391">
                  <c:v>40579</c:v>
                </c:pt>
                <c:pt idx="2392">
                  <c:v>40580</c:v>
                </c:pt>
                <c:pt idx="2393">
                  <c:v>40581</c:v>
                </c:pt>
                <c:pt idx="2394">
                  <c:v>40582</c:v>
                </c:pt>
                <c:pt idx="2395">
                  <c:v>40583</c:v>
                </c:pt>
                <c:pt idx="2396">
                  <c:v>40584</c:v>
                </c:pt>
                <c:pt idx="2397">
                  <c:v>40585</c:v>
                </c:pt>
                <c:pt idx="2398">
                  <c:v>40586</c:v>
                </c:pt>
                <c:pt idx="2399">
                  <c:v>40587</c:v>
                </c:pt>
                <c:pt idx="2400">
                  <c:v>40588</c:v>
                </c:pt>
                <c:pt idx="2401">
                  <c:v>40589</c:v>
                </c:pt>
                <c:pt idx="2402">
                  <c:v>40590</c:v>
                </c:pt>
                <c:pt idx="2403">
                  <c:v>40591</c:v>
                </c:pt>
                <c:pt idx="2404">
                  <c:v>40592</c:v>
                </c:pt>
                <c:pt idx="2405">
                  <c:v>40593</c:v>
                </c:pt>
                <c:pt idx="2406">
                  <c:v>40594</c:v>
                </c:pt>
                <c:pt idx="2407">
                  <c:v>40595</c:v>
                </c:pt>
                <c:pt idx="2408">
                  <c:v>40596</c:v>
                </c:pt>
                <c:pt idx="2409">
                  <c:v>40597</c:v>
                </c:pt>
                <c:pt idx="2410">
                  <c:v>40598</c:v>
                </c:pt>
                <c:pt idx="2411">
                  <c:v>40599</c:v>
                </c:pt>
                <c:pt idx="2412">
                  <c:v>40600</c:v>
                </c:pt>
                <c:pt idx="2413">
                  <c:v>40601</c:v>
                </c:pt>
                <c:pt idx="2414">
                  <c:v>40602</c:v>
                </c:pt>
                <c:pt idx="2415">
                  <c:v>40603</c:v>
                </c:pt>
                <c:pt idx="2416">
                  <c:v>40604</c:v>
                </c:pt>
                <c:pt idx="2417">
                  <c:v>40605</c:v>
                </c:pt>
                <c:pt idx="2418">
                  <c:v>40606</c:v>
                </c:pt>
                <c:pt idx="2419">
                  <c:v>40607</c:v>
                </c:pt>
                <c:pt idx="2420">
                  <c:v>40608</c:v>
                </c:pt>
                <c:pt idx="2421">
                  <c:v>40609</c:v>
                </c:pt>
                <c:pt idx="2422">
                  <c:v>40610</c:v>
                </c:pt>
                <c:pt idx="2423">
                  <c:v>40611</c:v>
                </c:pt>
                <c:pt idx="2424">
                  <c:v>40612</c:v>
                </c:pt>
                <c:pt idx="2425">
                  <c:v>40613</c:v>
                </c:pt>
                <c:pt idx="2426">
                  <c:v>40614</c:v>
                </c:pt>
                <c:pt idx="2427">
                  <c:v>40615</c:v>
                </c:pt>
                <c:pt idx="2428">
                  <c:v>40616</c:v>
                </c:pt>
                <c:pt idx="2429">
                  <c:v>40617</c:v>
                </c:pt>
                <c:pt idx="2430">
                  <c:v>40618</c:v>
                </c:pt>
                <c:pt idx="2431">
                  <c:v>40619</c:v>
                </c:pt>
                <c:pt idx="2432">
                  <c:v>40620</c:v>
                </c:pt>
                <c:pt idx="2433">
                  <c:v>40621</c:v>
                </c:pt>
                <c:pt idx="2434">
                  <c:v>40622</c:v>
                </c:pt>
                <c:pt idx="2435">
                  <c:v>40623</c:v>
                </c:pt>
                <c:pt idx="2436">
                  <c:v>40624</c:v>
                </c:pt>
                <c:pt idx="2437">
                  <c:v>40625</c:v>
                </c:pt>
                <c:pt idx="2438">
                  <c:v>40626</c:v>
                </c:pt>
                <c:pt idx="2439">
                  <c:v>40627</c:v>
                </c:pt>
                <c:pt idx="2440">
                  <c:v>40628</c:v>
                </c:pt>
                <c:pt idx="2441">
                  <c:v>40629</c:v>
                </c:pt>
                <c:pt idx="2442">
                  <c:v>40630</c:v>
                </c:pt>
                <c:pt idx="2443">
                  <c:v>40631</c:v>
                </c:pt>
                <c:pt idx="2444">
                  <c:v>40632</c:v>
                </c:pt>
                <c:pt idx="2445">
                  <c:v>40633</c:v>
                </c:pt>
                <c:pt idx="2446">
                  <c:v>40634</c:v>
                </c:pt>
                <c:pt idx="2447">
                  <c:v>40635</c:v>
                </c:pt>
                <c:pt idx="2448">
                  <c:v>40636</c:v>
                </c:pt>
                <c:pt idx="2449">
                  <c:v>40637</c:v>
                </c:pt>
                <c:pt idx="2450">
                  <c:v>40638</c:v>
                </c:pt>
                <c:pt idx="2451">
                  <c:v>40639</c:v>
                </c:pt>
                <c:pt idx="2452">
                  <c:v>40640</c:v>
                </c:pt>
                <c:pt idx="2453">
                  <c:v>40641</c:v>
                </c:pt>
                <c:pt idx="2454">
                  <c:v>40642</c:v>
                </c:pt>
                <c:pt idx="2455">
                  <c:v>40643</c:v>
                </c:pt>
                <c:pt idx="2456">
                  <c:v>40644</c:v>
                </c:pt>
                <c:pt idx="2457">
                  <c:v>40645</c:v>
                </c:pt>
                <c:pt idx="2458">
                  <c:v>40646</c:v>
                </c:pt>
                <c:pt idx="2459">
                  <c:v>40647</c:v>
                </c:pt>
                <c:pt idx="2460">
                  <c:v>40648</c:v>
                </c:pt>
                <c:pt idx="2461">
                  <c:v>40649</c:v>
                </c:pt>
                <c:pt idx="2462">
                  <c:v>40650</c:v>
                </c:pt>
                <c:pt idx="2463">
                  <c:v>40651</c:v>
                </c:pt>
                <c:pt idx="2464">
                  <c:v>40652</c:v>
                </c:pt>
                <c:pt idx="2465">
                  <c:v>40653</c:v>
                </c:pt>
                <c:pt idx="2466">
                  <c:v>40654</c:v>
                </c:pt>
                <c:pt idx="2467">
                  <c:v>40655</c:v>
                </c:pt>
                <c:pt idx="2468">
                  <c:v>40656</c:v>
                </c:pt>
                <c:pt idx="2469">
                  <c:v>40657</c:v>
                </c:pt>
                <c:pt idx="2470">
                  <c:v>40658</c:v>
                </c:pt>
                <c:pt idx="2471">
                  <c:v>40659</c:v>
                </c:pt>
                <c:pt idx="2472">
                  <c:v>40660</c:v>
                </c:pt>
                <c:pt idx="2473">
                  <c:v>40661</c:v>
                </c:pt>
                <c:pt idx="2474">
                  <c:v>40662</c:v>
                </c:pt>
                <c:pt idx="2475">
                  <c:v>40663</c:v>
                </c:pt>
                <c:pt idx="2476">
                  <c:v>40664</c:v>
                </c:pt>
                <c:pt idx="2477">
                  <c:v>40665</c:v>
                </c:pt>
                <c:pt idx="2478">
                  <c:v>40666</c:v>
                </c:pt>
                <c:pt idx="2479">
                  <c:v>40667</c:v>
                </c:pt>
                <c:pt idx="2480">
                  <c:v>40668</c:v>
                </c:pt>
                <c:pt idx="2481">
                  <c:v>40669</c:v>
                </c:pt>
                <c:pt idx="2482">
                  <c:v>40670</c:v>
                </c:pt>
                <c:pt idx="2483">
                  <c:v>40671</c:v>
                </c:pt>
                <c:pt idx="2484">
                  <c:v>40672</c:v>
                </c:pt>
                <c:pt idx="2485">
                  <c:v>40673</c:v>
                </c:pt>
                <c:pt idx="2486">
                  <c:v>40674</c:v>
                </c:pt>
                <c:pt idx="2487">
                  <c:v>40675</c:v>
                </c:pt>
                <c:pt idx="2488">
                  <c:v>40676</c:v>
                </c:pt>
                <c:pt idx="2489">
                  <c:v>40677</c:v>
                </c:pt>
                <c:pt idx="2490">
                  <c:v>40678</c:v>
                </c:pt>
                <c:pt idx="2491">
                  <c:v>40679</c:v>
                </c:pt>
                <c:pt idx="2492">
                  <c:v>40680</c:v>
                </c:pt>
                <c:pt idx="2493">
                  <c:v>40681</c:v>
                </c:pt>
                <c:pt idx="2494">
                  <c:v>40682</c:v>
                </c:pt>
                <c:pt idx="2495">
                  <c:v>40683</c:v>
                </c:pt>
                <c:pt idx="2496">
                  <c:v>40684</c:v>
                </c:pt>
                <c:pt idx="2497">
                  <c:v>40685</c:v>
                </c:pt>
                <c:pt idx="2498">
                  <c:v>40686</c:v>
                </c:pt>
                <c:pt idx="2499">
                  <c:v>40687</c:v>
                </c:pt>
                <c:pt idx="2500">
                  <c:v>40688</c:v>
                </c:pt>
                <c:pt idx="2501">
                  <c:v>40689</c:v>
                </c:pt>
                <c:pt idx="2502">
                  <c:v>40690</c:v>
                </c:pt>
                <c:pt idx="2503">
                  <c:v>40691</c:v>
                </c:pt>
                <c:pt idx="2504">
                  <c:v>40692</c:v>
                </c:pt>
                <c:pt idx="2505">
                  <c:v>40693</c:v>
                </c:pt>
                <c:pt idx="2506">
                  <c:v>40694</c:v>
                </c:pt>
                <c:pt idx="2507">
                  <c:v>40695</c:v>
                </c:pt>
                <c:pt idx="2508">
                  <c:v>40696</c:v>
                </c:pt>
                <c:pt idx="2509">
                  <c:v>40697</c:v>
                </c:pt>
                <c:pt idx="2510">
                  <c:v>40698</c:v>
                </c:pt>
                <c:pt idx="2511">
                  <c:v>40699</c:v>
                </c:pt>
                <c:pt idx="2512">
                  <c:v>40700</c:v>
                </c:pt>
                <c:pt idx="2513">
                  <c:v>40701</c:v>
                </c:pt>
                <c:pt idx="2514">
                  <c:v>40702</c:v>
                </c:pt>
                <c:pt idx="2515">
                  <c:v>40703</c:v>
                </c:pt>
                <c:pt idx="2516">
                  <c:v>40704</c:v>
                </c:pt>
                <c:pt idx="2517">
                  <c:v>40705</c:v>
                </c:pt>
                <c:pt idx="2518">
                  <c:v>40706</c:v>
                </c:pt>
                <c:pt idx="2519">
                  <c:v>40707</c:v>
                </c:pt>
                <c:pt idx="2520">
                  <c:v>40708</c:v>
                </c:pt>
                <c:pt idx="2521">
                  <c:v>40709</c:v>
                </c:pt>
                <c:pt idx="2522">
                  <c:v>40710</c:v>
                </c:pt>
                <c:pt idx="2523">
                  <c:v>40711</c:v>
                </c:pt>
                <c:pt idx="2524">
                  <c:v>40712</c:v>
                </c:pt>
                <c:pt idx="2525">
                  <c:v>40713</c:v>
                </c:pt>
                <c:pt idx="2526">
                  <c:v>40714</c:v>
                </c:pt>
                <c:pt idx="2527">
                  <c:v>40715</c:v>
                </c:pt>
                <c:pt idx="2528">
                  <c:v>40716</c:v>
                </c:pt>
                <c:pt idx="2529">
                  <c:v>40717</c:v>
                </c:pt>
                <c:pt idx="2530">
                  <c:v>40718</c:v>
                </c:pt>
                <c:pt idx="2531">
                  <c:v>40719</c:v>
                </c:pt>
                <c:pt idx="2532">
                  <c:v>40720</c:v>
                </c:pt>
                <c:pt idx="2533">
                  <c:v>40721</c:v>
                </c:pt>
                <c:pt idx="2534">
                  <c:v>40722</c:v>
                </c:pt>
                <c:pt idx="2535">
                  <c:v>40723</c:v>
                </c:pt>
                <c:pt idx="2536">
                  <c:v>40724</c:v>
                </c:pt>
                <c:pt idx="2537">
                  <c:v>40725</c:v>
                </c:pt>
                <c:pt idx="2538">
                  <c:v>40726</c:v>
                </c:pt>
                <c:pt idx="2539">
                  <c:v>40727</c:v>
                </c:pt>
                <c:pt idx="2540">
                  <c:v>40728</c:v>
                </c:pt>
                <c:pt idx="2541">
                  <c:v>40729</c:v>
                </c:pt>
                <c:pt idx="2542">
                  <c:v>40730</c:v>
                </c:pt>
                <c:pt idx="2543">
                  <c:v>40731</c:v>
                </c:pt>
                <c:pt idx="2544">
                  <c:v>40732</c:v>
                </c:pt>
                <c:pt idx="2545">
                  <c:v>40733</c:v>
                </c:pt>
                <c:pt idx="2546">
                  <c:v>40734</c:v>
                </c:pt>
                <c:pt idx="2547">
                  <c:v>40735</c:v>
                </c:pt>
                <c:pt idx="2548">
                  <c:v>40736</c:v>
                </c:pt>
                <c:pt idx="2549">
                  <c:v>40737</c:v>
                </c:pt>
                <c:pt idx="2550">
                  <c:v>40738</c:v>
                </c:pt>
                <c:pt idx="2551">
                  <c:v>40739</c:v>
                </c:pt>
                <c:pt idx="2552">
                  <c:v>40740</c:v>
                </c:pt>
                <c:pt idx="2553">
                  <c:v>40741</c:v>
                </c:pt>
                <c:pt idx="2554">
                  <c:v>40742</c:v>
                </c:pt>
                <c:pt idx="2555">
                  <c:v>40743</c:v>
                </c:pt>
                <c:pt idx="2556">
                  <c:v>40744</c:v>
                </c:pt>
                <c:pt idx="2557">
                  <c:v>40745</c:v>
                </c:pt>
                <c:pt idx="2558">
                  <c:v>40746</c:v>
                </c:pt>
                <c:pt idx="2559">
                  <c:v>40747</c:v>
                </c:pt>
                <c:pt idx="2560">
                  <c:v>40748</c:v>
                </c:pt>
                <c:pt idx="2561">
                  <c:v>40749</c:v>
                </c:pt>
                <c:pt idx="2562">
                  <c:v>40750</c:v>
                </c:pt>
                <c:pt idx="2563">
                  <c:v>40751</c:v>
                </c:pt>
                <c:pt idx="2564">
                  <c:v>40752</c:v>
                </c:pt>
                <c:pt idx="2565">
                  <c:v>40753</c:v>
                </c:pt>
                <c:pt idx="2566">
                  <c:v>40754</c:v>
                </c:pt>
                <c:pt idx="2567">
                  <c:v>40755</c:v>
                </c:pt>
                <c:pt idx="2568">
                  <c:v>40756</c:v>
                </c:pt>
                <c:pt idx="2569">
                  <c:v>40757</c:v>
                </c:pt>
                <c:pt idx="2570">
                  <c:v>40758</c:v>
                </c:pt>
                <c:pt idx="2571">
                  <c:v>40759</c:v>
                </c:pt>
                <c:pt idx="2572">
                  <c:v>40760</c:v>
                </c:pt>
                <c:pt idx="2573">
                  <c:v>40761</c:v>
                </c:pt>
                <c:pt idx="2574">
                  <c:v>40762</c:v>
                </c:pt>
                <c:pt idx="2575">
                  <c:v>40763</c:v>
                </c:pt>
                <c:pt idx="2576">
                  <c:v>40764</c:v>
                </c:pt>
                <c:pt idx="2577">
                  <c:v>40765</c:v>
                </c:pt>
                <c:pt idx="2578">
                  <c:v>40766</c:v>
                </c:pt>
                <c:pt idx="2579">
                  <c:v>40767</c:v>
                </c:pt>
                <c:pt idx="2580">
                  <c:v>40768</c:v>
                </c:pt>
                <c:pt idx="2581">
                  <c:v>40769</c:v>
                </c:pt>
                <c:pt idx="2582">
                  <c:v>40770</c:v>
                </c:pt>
                <c:pt idx="2583">
                  <c:v>40771</c:v>
                </c:pt>
                <c:pt idx="2584">
                  <c:v>40772</c:v>
                </c:pt>
                <c:pt idx="2585">
                  <c:v>40773</c:v>
                </c:pt>
                <c:pt idx="2586">
                  <c:v>40774</c:v>
                </c:pt>
                <c:pt idx="2587">
                  <c:v>40775</c:v>
                </c:pt>
                <c:pt idx="2588">
                  <c:v>40776</c:v>
                </c:pt>
                <c:pt idx="2589">
                  <c:v>40777</c:v>
                </c:pt>
                <c:pt idx="2590">
                  <c:v>40778</c:v>
                </c:pt>
                <c:pt idx="2591">
                  <c:v>40779</c:v>
                </c:pt>
                <c:pt idx="2592">
                  <c:v>40780</c:v>
                </c:pt>
                <c:pt idx="2593">
                  <c:v>40781</c:v>
                </c:pt>
                <c:pt idx="2594">
                  <c:v>40782</c:v>
                </c:pt>
                <c:pt idx="2595">
                  <c:v>40783</c:v>
                </c:pt>
                <c:pt idx="2596">
                  <c:v>40784</c:v>
                </c:pt>
                <c:pt idx="2597">
                  <c:v>40785</c:v>
                </c:pt>
                <c:pt idx="2598">
                  <c:v>40786</c:v>
                </c:pt>
                <c:pt idx="2599">
                  <c:v>40787</c:v>
                </c:pt>
                <c:pt idx="2600">
                  <c:v>40788</c:v>
                </c:pt>
                <c:pt idx="2601">
                  <c:v>40789</c:v>
                </c:pt>
                <c:pt idx="2602">
                  <c:v>40790</c:v>
                </c:pt>
                <c:pt idx="2603">
                  <c:v>40791</c:v>
                </c:pt>
                <c:pt idx="2604">
                  <c:v>40792</c:v>
                </c:pt>
                <c:pt idx="2605">
                  <c:v>40793</c:v>
                </c:pt>
                <c:pt idx="2606">
                  <c:v>40794</c:v>
                </c:pt>
                <c:pt idx="2607">
                  <c:v>40795</c:v>
                </c:pt>
                <c:pt idx="2608">
                  <c:v>40796</c:v>
                </c:pt>
                <c:pt idx="2609">
                  <c:v>40797</c:v>
                </c:pt>
                <c:pt idx="2610">
                  <c:v>40798</c:v>
                </c:pt>
                <c:pt idx="2611">
                  <c:v>40799</c:v>
                </c:pt>
                <c:pt idx="2612">
                  <c:v>40800</c:v>
                </c:pt>
                <c:pt idx="2613">
                  <c:v>40801</c:v>
                </c:pt>
                <c:pt idx="2614">
                  <c:v>40802</c:v>
                </c:pt>
                <c:pt idx="2615">
                  <c:v>40803</c:v>
                </c:pt>
                <c:pt idx="2616">
                  <c:v>40804</c:v>
                </c:pt>
                <c:pt idx="2617">
                  <c:v>40805</c:v>
                </c:pt>
                <c:pt idx="2618">
                  <c:v>40806</c:v>
                </c:pt>
                <c:pt idx="2619">
                  <c:v>40807</c:v>
                </c:pt>
                <c:pt idx="2620">
                  <c:v>40808</c:v>
                </c:pt>
                <c:pt idx="2621">
                  <c:v>40809</c:v>
                </c:pt>
                <c:pt idx="2622">
                  <c:v>40810</c:v>
                </c:pt>
                <c:pt idx="2623">
                  <c:v>40811</c:v>
                </c:pt>
                <c:pt idx="2624">
                  <c:v>40812</c:v>
                </c:pt>
                <c:pt idx="2625">
                  <c:v>40813</c:v>
                </c:pt>
                <c:pt idx="2626">
                  <c:v>40814</c:v>
                </c:pt>
                <c:pt idx="2627">
                  <c:v>40815</c:v>
                </c:pt>
                <c:pt idx="2628">
                  <c:v>40816</c:v>
                </c:pt>
                <c:pt idx="2629">
                  <c:v>40817</c:v>
                </c:pt>
                <c:pt idx="2630">
                  <c:v>40818</c:v>
                </c:pt>
                <c:pt idx="2631">
                  <c:v>40819</c:v>
                </c:pt>
                <c:pt idx="2632">
                  <c:v>40820</c:v>
                </c:pt>
                <c:pt idx="2633">
                  <c:v>40821</c:v>
                </c:pt>
                <c:pt idx="2634">
                  <c:v>40822</c:v>
                </c:pt>
                <c:pt idx="2635">
                  <c:v>40823</c:v>
                </c:pt>
                <c:pt idx="2636">
                  <c:v>40824</c:v>
                </c:pt>
                <c:pt idx="2637">
                  <c:v>40825</c:v>
                </c:pt>
                <c:pt idx="2638">
                  <c:v>40826</c:v>
                </c:pt>
                <c:pt idx="2639">
                  <c:v>40827</c:v>
                </c:pt>
                <c:pt idx="2640">
                  <c:v>40828</c:v>
                </c:pt>
                <c:pt idx="2641">
                  <c:v>40829</c:v>
                </c:pt>
                <c:pt idx="2642">
                  <c:v>40830</c:v>
                </c:pt>
                <c:pt idx="2643">
                  <c:v>40831</c:v>
                </c:pt>
                <c:pt idx="2644">
                  <c:v>40832</c:v>
                </c:pt>
                <c:pt idx="2645">
                  <c:v>40833</c:v>
                </c:pt>
                <c:pt idx="2646">
                  <c:v>40834</c:v>
                </c:pt>
                <c:pt idx="2647">
                  <c:v>40835</c:v>
                </c:pt>
                <c:pt idx="2648">
                  <c:v>40836</c:v>
                </c:pt>
                <c:pt idx="2649">
                  <c:v>40837</c:v>
                </c:pt>
                <c:pt idx="2650">
                  <c:v>40838</c:v>
                </c:pt>
                <c:pt idx="2651">
                  <c:v>40839</c:v>
                </c:pt>
                <c:pt idx="2652">
                  <c:v>40840</c:v>
                </c:pt>
                <c:pt idx="2653">
                  <c:v>40841</c:v>
                </c:pt>
                <c:pt idx="2654">
                  <c:v>40842</c:v>
                </c:pt>
                <c:pt idx="2655">
                  <c:v>40843</c:v>
                </c:pt>
                <c:pt idx="2656">
                  <c:v>40844</c:v>
                </c:pt>
                <c:pt idx="2657">
                  <c:v>40845</c:v>
                </c:pt>
                <c:pt idx="2658">
                  <c:v>40846</c:v>
                </c:pt>
                <c:pt idx="2659">
                  <c:v>40847</c:v>
                </c:pt>
                <c:pt idx="2660">
                  <c:v>40848</c:v>
                </c:pt>
                <c:pt idx="2661">
                  <c:v>40849</c:v>
                </c:pt>
                <c:pt idx="2662">
                  <c:v>40850</c:v>
                </c:pt>
                <c:pt idx="2663">
                  <c:v>40851</c:v>
                </c:pt>
                <c:pt idx="2664">
                  <c:v>40852</c:v>
                </c:pt>
                <c:pt idx="2665">
                  <c:v>40853</c:v>
                </c:pt>
                <c:pt idx="2666">
                  <c:v>40854</c:v>
                </c:pt>
                <c:pt idx="2667">
                  <c:v>40855</c:v>
                </c:pt>
                <c:pt idx="2668">
                  <c:v>40856</c:v>
                </c:pt>
                <c:pt idx="2669">
                  <c:v>40857</c:v>
                </c:pt>
                <c:pt idx="2670">
                  <c:v>40858</c:v>
                </c:pt>
                <c:pt idx="2671">
                  <c:v>40859</c:v>
                </c:pt>
                <c:pt idx="2672">
                  <c:v>40860</c:v>
                </c:pt>
                <c:pt idx="2673">
                  <c:v>40861</c:v>
                </c:pt>
                <c:pt idx="2674">
                  <c:v>40862</c:v>
                </c:pt>
                <c:pt idx="2675">
                  <c:v>40863</c:v>
                </c:pt>
                <c:pt idx="2676">
                  <c:v>40864</c:v>
                </c:pt>
                <c:pt idx="2677">
                  <c:v>40865</c:v>
                </c:pt>
                <c:pt idx="2678">
                  <c:v>40866</c:v>
                </c:pt>
                <c:pt idx="2679">
                  <c:v>40867</c:v>
                </c:pt>
                <c:pt idx="2680">
                  <c:v>40868</c:v>
                </c:pt>
                <c:pt idx="2681">
                  <c:v>40869</c:v>
                </c:pt>
                <c:pt idx="2682">
                  <c:v>40870</c:v>
                </c:pt>
                <c:pt idx="2683">
                  <c:v>40871</c:v>
                </c:pt>
                <c:pt idx="2684">
                  <c:v>40872</c:v>
                </c:pt>
                <c:pt idx="2685">
                  <c:v>40873</c:v>
                </c:pt>
                <c:pt idx="2686">
                  <c:v>40874</c:v>
                </c:pt>
                <c:pt idx="2687">
                  <c:v>40875</c:v>
                </c:pt>
                <c:pt idx="2688">
                  <c:v>40876</c:v>
                </c:pt>
                <c:pt idx="2689">
                  <c:v>40877</c:v>
                </c:pt>
                <c:pt idx="2690">
                  <c:v>40878</c:v>
                </c:pt>
                <c:pt idx="2691">
                  <c:v>40879</c:v>
                </c:pt>
                <c:pt idx="2692">
                  <c:v>40880</c:v>
                </c:pt>
                <c:pt idx="2693">
                  <c:v>40881</c:v>
                </c:pt>
                <c:pt idx="2694">
                  <c:v>40882</c:v>
                </c:pt>
                <c:pt idx="2695">
                  <c:v>40883</c:v>
                </c:pt>
                <c:pt idx="2696">
                  <c:v>40884</c:v>
                </c:pt>
                <c:pt idx="2697">
                  <c:v>40885</c:v>
                </c:pt>
                <c:pt idx="2698">
                  <c:v>40886</c:v>
                </c:pt>
                <c:pt idx="2699">
                  <c:v>40887</c:v>
                </c:pt>
                <c:pt idx="2700">
                  <c:v>40888</c:v>
                </c:pt>
                <c:pt idx="2701">
                  <c:v>40889</c:v>
                </c:pt>
                <c:pt idx="2702">
                  <c:v>40890</c:v>
                </c:pt>
                <c:pt idx="2703">
                  <c:v>40891</c:v>
                </c:pt>
                <c:pt idx="2704">
                  <c:v>40892</c:v>
                </c:pt>
                <c:pt idx="2705">
                  <c:v>40893</c:v>
                </c:pt>
                <c:pt idx="2706">
                  <c:v>40894</c:v>
                </c:pt>
                <c:pt idx="2707">
                  <c:v>40895</c:v>
                </c:pt>
                <c:pt idx="2708">
                  <c:v>40896</c:v>
                </c:pt>
                <c:pt idx="2709">
                  <c:v>40897</c:v>
                </c:pt>
                <c:pt idx="2710">
                  <c:v>40898</c:v>
                </c:pt>
                <c:pt idx="2711">
                  <c:v>40899</c:v>
                </c:pt>
                <c:pt idx="2712">
                  <c:v>40900</c:v>
                </c:pt>
                <c:pt idx="2713">
                  <c:v>40901</c:v>
                </c:pt>
                <c:pt idx="2714">
                  <c:v>40902</c:v>
                </c:pt>
                <c:pt idx="2715">
                  <c:v>40903</c:v>
                </c:pt>
                <c:pt idx="2716">
                  <c:v>40904</c:v>
                </c:pt>
                <c:pt idx="2717">
                  <c:v>40905</c:v>
                </c:pt>
                <c:pt idx="2718">
                  <c:v>40906</c:v>
                </c:pt>
                <c:pt idx="2719">
                  <c:v>40907</c:v>
                </c:pt>
                <c:pt idx="2720">
                  <c:v>40908</c:v>
                </c:pt>
                <c:pt idx="2721">
                  <c:v>40909</c:v>
                </c:pt>
                <c:pt idx="2722">
                  <c:v>40910</c:v>
                </c:pt>
                <c:pt idx="2723">
                  <c:v>40911</c:v>
                </c:pt>
                <c:pt idx="2724">
                  <c:v>40912</c:v>
                </c:pt>
                <c:pt idx="2725">
                  <c:v>40913</c:v>
                </c:pt>
                <c:pt idx="2726">
                  <c:v>40914</c:v>
                </c:pt>
                <c:pt idx="2727">
                  <c:v>40915</c:v>
                </c:pt>
                <c:pt idx="2728">
                  <c:v>40916</c:v>
                </c:pt>
                <c:pt idx="2729">
                  <c:v>40917</c:v>
                </c:pt>
                <c:pt idx="2730">
                  <c:v>40918</c:v>
                </c:pt>
                <c:pt idx="2731">
                  <c:v>40919</c:v>
                </c:pt>
                <c:pt idx="2732">
                  <c:v>40920</c:v>
                </c:pt>
                <c:pt idx="2733">
                  <c:v>40921</c:v>
                </c:pt>
                <c:pt idx="2734">
                  <c:v>40922</c:v>
                </c:pt>
                <c:pt idx="2735">
                  <c:v>40923</c:v>
                </c:pt>
                <c:pt idx="2736">
                  <c:v>40924</c:v>
                </c:pt>
                <c:pt idx="2737">
                  <c:v>40925</c:v>
                </c:pt>
                <c:pt idx="2738">
                  <c:v>40926</c:v>
                </c:pt>
                <c:pt idx="2739">
                  <c:v>40927</c:v>
                </c:pt>
                <c:pt idx="2740">
                  <c:v>40928</c:v>
                </c:pt>
                <c:pt idx="2741">
                  <c:v>40929</c:v>
                </c:pt>
                <c:pt idx="2742">
                  <c:v>40930</c:v>
                </c:pt>
                <c:pt idx="2743">
                  <c:v>40931</c:v>
                </c:pt>
                <c:pt idx="2744">
                  <c:v>40932</c:v>
                </c:pt>
                <c:pt idx="2745">
                  <c:v>40933</c:v>
                </c:pt>
                <c:pt idx="2746">
                  <c:v>40934</c:v>
                </c:pt>
                <c:pt idx="2747">
                  <c:v>40935</c:v>
                </c:pt>
                <c:pt idx="2748">
                  <c:v>40936</c:v>
                </c:pt>
                <c:pt idx="2749">
                  <c:v>40937</c:v>
                </c:pt>
                <c:pt idx="2750">
                  <c:v>40938</c:v>
                </c:pt>
                <c:pt idx="2751">
                  <c:v>40939</c:v>
                </c:pt>
                <c:pt idx="2752">
                  <c:v>40940</c:v>
                </c:pt>
                <c:pt idx="2753">
                  <c:v>40941</c:v>
                </c:pt>
                <c:pt idx="2754">
                  <c:v>40942</c:v>
                </c:pt>
                <c:pt idx="2755">
                  <c:v>40943</c:v>
                </c:pt>
                <c:pt idx="2756">
                  <c:v>40944</c:v>
                </c:pt>
                <c:pt idx="2757">
                  <c:v>40945</c:v>
                </c:pt>
                <c:pt idx="2758">
                  <c:v>40946</c:v>
                </c:pt>
                <c:pt idx="2759">
                  <c:v>40947</c:v>
                </c:pt>
                <c:pt idx="2760">
                  <c:v>40948</c:v>
                </c:pt>
                <c:pt idx="2761">
                  <c:v>40949</c:v>
                </c:pt>
                <c:pt idx="2762">
                  <c:v>40950</c:v>
                </c:pt>
                <c:pt idx="2763">
                  <c:v>40951</c:v>
                </c:pt>
                <c:pt idx="2764">
                  <c:v>40952</c:v>
                </c:pt>
                <c:pt idx="2765">
                  <c:v>40953</c:v>
                </c:pt>
                <c:pt idx="2766">
                  <c:v>40954</c:v>
                </c:pt>
                <c:pt idx="2767">
                  <c:v>40955</c:v>
                </c:pt>
                <c:pt idx="2768">
                  <c:v>40956</c:v>
                </c:pt>
                <c:pt idx="2769">
                  <c:v>40957</c:v>
                </c:pt>
                <c:pt idx="2770">
                  <c:v>40958</c:v>
                </c:pt>
                <c:pt idx="2771">
                  <c:v>40959</c:v>
                </c:pt>
                <c:pt idx="2772">
                  <c:v>40960</c:v>
                </c:pt>
                <c:pt idx="2773">
                  <c:v>40961</c:v>
                </c:pt>
                <c:pt idx="2774">
                  <c:v>40962</c:v>
                </c:pt>
                <c:pt idx="2775">
                  <c:v>40963</c:v>
                </c:pt>
                <c:pt idx="2776">
                  <c:v>40964</c:v>
                </c:pt>
                <c:pt idx="2777">
                  <c:v>40965</c:v>
                </c:pt>
                <c:pt idx="2778">
                  <c:v>40966</c:v>
                </c:pt>
                <c:pt idx="2779">
                  <c:v>40967</c:v>
                </c:pt>
                <c:pt idx="2780">
                  <c:v>40968</c:v>
                </c:pt>
                <c:pt idx="2781">
                  <c:v>40969</c:v>
                </c:pt>
                <c:pt idx="2782">
                  <c:v>40970</c:v>
                </c:pt>
                <c:pt idx="2783">
                  <c:v>40971</c:v>
                </c:pt>
                <c:pt idx="2784">
                  <c:v>40972</c:v>
                </c:pt>
                <c:pt idx="2785">
                  <c:v>40973</c:v>
                </c:pt>
                <c:pt idx="2786">
                  <c:v>40974</c:v>
                </c:pt>
                <c:pt idx="2787">
                  <c:v>40975</c:v>
                </c:pt>
                <c:pt idx="2788">
                  <c:v>40976</c:v>
                </c:pt>
                <c:pt idx="2789">
                  <c:v>40977</c:v>
                </c:pt>
                <c:pt idx="2790">
                  <c:v>40978</c:v>
                </c:pt>
                <c:pt idx="2791">
                  <c:v>40979</c:v>
                </c:pt>
                <c:pt idx="2792">
                  <c:v>40980</c:v>
                </c:pt>
                <c:pt idx="2793">
                  <c:v>40981</c:v>
                </c:pt>
                <c:pt idx="2794">
                  <c:v>40982</c:v>
                </c:pt>
                <c:pt idx="2795">
                  <c:v>40983</c:v>
                </c:pt>
                <c:pt idx="2796">
                  <c:v>40984</c:v>
                </c:pt>
                <c:pt idx="2797">
                  <c:v>40985</c:v>
                </c:pt>
                <c:pt idx="2798">
                  <c:v>40986</c:v>
                </c:pt>
                <c:pt idx="2799">
                  <c:v>40987</c:v>
                </c:pt>
                <c:pt idx="2800">
                  <c:v>40988</c:v>
                </c:pt>
                <c:pt idx="2801">
                  <c:v>40989</c:v>
                </c:pt>
                <c:pt idx="2802">
                  <c:v>40990</c:v>
                </c:pt>
                <c:pt idx="2803">
                  <c:v>40991</c:v>
                </c:pt>
                <c:pt idx="2804">
                  <c:v>40992</c:v>
                </c:pt>
                <c:pt idx="2805">
                  <c:v>40993</c:v>
                </c:pt>
                <c:pt idx="2806">
                  <c:v>40994</c:v>
                </c:pt>
                <c:pt idx="2807">
                  <c:v>40995</c:v>
                </c:pt>
                <c:pt idx="2808">
                  <c:v>40996</c:v>
                </c:pt>
                <c:pt idx="2809">
                  <c:v>40997</c:v>
                </c:pt>
                <c:pt idx="2810">
                  <c:v>40998</c:v>
                </c:pt>
                <c:pt idx="2811">
                  <c:v>40999</c:v>
                </c:pt>
                <c:pt idx="2812">
                  <c:v>41000</c:v>
                </c:pt>
                <c:pt idx="2813">
                  <c:v>41001</c:v>
                </c:pt>
                <c:pt idx="2814">
                  <c:v>41002</c:v>
                </c:pt>
                <c:pt idx="2815">
                  <c:v>41003</c:v>
                </c:pt>
                <c:pt idx="2816">
                  <c:v>41004</c:v>
                </c:pt>
                <c:pt idx="2817">
                  <c:v>41005</c:v>
                </c:pt>
                <c:pt idx="2818">
                  <c:v>41006</c:v>
                </c:pt>
                <c:pt idx="2819">
                  <c:v>41007</c:v>
                </c:pt>
                <c:pt idx="2820">
                  <c:v>41008</c:v>
                </c:pt>
                <c:pt idx="2821">
                  <c:v>41009</c:v>
                </c:pt>
                <c:pt idx="2822">
                  <c:v>41010</c:v>
                </c:pt>
                <c:pt idx="2823">
                  <c:v>41011</c:v>
                </c:pt>
                <c:pt idx="2824">
                  <c:v>41012</c:v>
                </c:pt>
                <c:pt idx="2825">
                  <c:v>41013</c:v>
                </c:pt>
                <c:pt idx="2826">
                  <c:v>41014</c:v>
                </c:pt>
                <c:pt idx="2827">
                  <c:v>41015</c:v>
                </c:pt>
                <c:pt idx="2828">
                  <c:v>41016</c:v>
                </c:pt>
                <c:pt idx="2829">
                  <c:v>41017</c:v>
                </c:pt>
                <c:pt idx="2830">
                  <c:v>41018</c:v>
                </c:pt>
                <c:pt idx="2831">
                  <c:v>41019</c:v>
                </c:pt>
                <c:pt idx="2832">
                  <c:v>41020</c:v>
                </c:pt>
                <c:pt idx="2833">
                  <c:v>41021</c:v>
                </c:pt>
                <c:pt idx="2834">
                  <c:v>41022</c:v>
                </c:pt>
                <c:pt idx="2835">
                  <c:v>41023</c:v>
                </c:pt>
                <c:pt idx="2836">
                  <c:v>41024</c:v>
                </c:pt>
                <c:pt idx="2837">
                  <c:v>41025</c:v>
                </c:pt>
                <c:pt idx="2838">
                  <c:v>41026</c:v>
                </c:pt>
                <c:pt idx="2839">
                  <c:v>41027</c:v>
                </c:pt>
                <c:pt idx="2840">
                  <c:v>41028</c:v>
                </c:pt>
                <c:pt idx="2841">
                  <c:v>41029</c:v>
                </c:pt>
                <c:pt idx="2842">
                  <c:v>41030</c:v>
                </c:pt>
                <c:pt idx="2843">
                  <c:v>41031</c:v>
                </c:pt>
                <c:pt idx="2844">
                  <c:v>41032</c:v>
                </c:pt>
                <c:pt idx="2845">
                  <c:v>41033</c:v>
                </c:pt>
                <c:pt idx="2846">
                  <c:v>41034</c:v>
                </c:pt>
                <c:pt idx="2847">
                  <c:v>41035</c:v>
                </c:pt>
                <c:pt idx="2848">
                  <c:v>41036</c:v>
                </c:pt>
                <c:pt idx="2849">
                  <c:v>41037</c:v>
                </c:pt>
                <c:pt idx="2850">
                  <c:v>41038</c:v>
                </c:pt>
                <c:pt idx="2851">
                  <c:v>41039</c:v>
                </c:pt>
                <c:pt idx="2852">
                  <c:v>41040</c:v>
                </c:pt>
                <c:pt idx="2853">
                  <c:v>41041</c:v>
                </c:pt>
                <c:pt idx="2854">
                  <c:v>41042</c:v>
                </c:pt>
                <c:pt idx="2855">
                  <c:v>41043</c:v>
                </c:pt>
                <c:pt idx="2856">
                  <c:v>41044</c:v>
                </c:pt>
                <c:pt idx="2857">
                  <c:v>41045</c:v>
                </c:pt>
                <c:pt idx="2858">
                  <c:v>41046</c:v>
                </c:pt>
                <c:pt idx="2859">
                  <c:v>41047</c:v>
                </c:pt>
                <c:pt idx="2860">
                  <c:v>41048</c:v>
                </c:pt>
                <c:pt idx="2861">
                  <c:v>41049</c:v>
                </c:pt>
                <c:pt idx="2862">
                  <c:v>41050</c:v>
                </c:pt>
                <c:pt idx="2863">
                  <c:v>41051</c:v>
                </c:pt>
                <c:pt idx="2864">
                  <c:v>41052</c:v>
                </c:pt>
                <c:pt idx="2865">
                  <c:v>41053</c:v>
                </c:pt>
                <c:pt idx="2866">
                  <c:v>41054</c:v>
                </c:pt>
                <c:pt idx="2867">
                  <c:v>41055</c:v>
                </c:pt>
                <c:pt idx="2868">
                  <c:v>41056</c:v>
                </c:pt>
                <c:pt idx="2869">
                  <c:v>41057</c:v>
                </c:pt>
                <c:pt idx="2870">
                  <c:v>41058</c:v>
                </c:pt>
                <c:pt idx="2871">
                  <c:v>41059</c:v>
                </c:pt>
                <c:pt idx="2872">
                  <c:v>41060</c:v>
                </c:pt>
                <c:pt idx="2873">
                  <c:v>41061</c:v>
                </c:pt>
                <c:pt idx="2874">
                  <c:v>41062</c:v>
                </c:pt>
                <c:pt idx="2875">
                  <c:v>41063</c:v>
                </c:pt>
                <c:pt idx="2876">
                  <c:v>41064</c:v>
                </c:pt>
                <c:pt idx="2877">
                  <c:v>41065</c:v>
                </c:pt>
                <c:pt idx="2878">
                  <c:v>41066</c:v>
                </c:pt>
                <c:pt idx="2879">
                  <c:v>41067</c:v>
                </c:pt>
                <c:pt idx="2880">
                  <c:v>41068</c:v>
                </c:pt>
                <c:pt idx="2881">
                  <c:v>41069</c:v>
                </c:pt>
                <c:pt idx="2882">
                  <c:v>41070</c:v>
                </c:pt>
                <c:pt idx="2883">
                  <c:v>41071</c:v>
                </c:pt>
                <c:pt idx="2884">
                  <c:v>41072</c:v>
                </c:pt>
                <c:pt idx="2885">
                  <c:v>41073</c:v>
                </c:pt>
                <c:pt idx="2886">
                  <c:v>41074</c:v>
                </c:pt>
                <c:pt idx="2887">
                  <c:v>41075</c:v>
                </c:pt>
                <c:pt idx="2888">
                  <c:v>41076</c:v>
                </c:pt>
                <c:pt idx="2889">
                  <c:v>41077</c:v>
                </c:pt>
                <c:pt idx="2890">
                  <c:v>41078</c:v>
                </c:pt>
                <c:pt idx="2891">
                  <c:v>41079</c:v>
                </c:pt>
                <c:pt idx="2892">
                  <c:v>41080</c:v>
                </c:pt>
                <c:pt idx="2893">
                  <c:v>41081</c:v>
                </c:pt>
                <c:pt idx="2894">
                  <c:v>41082</c:v>
                </c:pt>
                <c:pt idx="2895">
                  <c:v>41083</c:v>
                </c:pt>
                <c:pt idx="2896">
                  <c:v>41084</c:v>
                </c:pt>
                <c:pt idx="2897">
                  <c:v>41085</c:v>
                </c:pt>
                <c:pt idx="2898">
                  <c:v>41086</c:v>
                </c:pt>
                <c:pt idx="2899">
                  <c:v>41087</c:v>
                </c:pt>
                <c:pt idx="2900">
                  <c:v>41088</c:v>
                </c:pt>
                <c:pt idx="2901">
                  <c:v>41089</c:v>
                </c:pt>
                <c:pt idx="2902">
                  <c:v>41090</c:v>
                </c:pt>
                <c:pt idx="2903">
                  <c:v>41091</c:v>
                </c:pt>
                <c:pt idx="2904">
                  <c:v>41092</c:v>
                </c:pt>
                <c:pt idx="2905">
                  <c:v>41093</c:v>
                </c:pt>
                <c:pt idx="2906">
                  <c:v>41094</c:v>
                </c:pt>
                <c:pt idx="2907">
                  <c:v>41095</c:v>
                </c:pt>
                <c:pt idx="2908">
                  <c:v>41096</c:v>
                </c:pt>
                <c:pt idx="2909">
                  <c:v>41097</c:v>
                </c:pt>
                <c:pt idx="2910">
                  <c:v>41098</c:v>
                </c:pt>
                <c:pt idx="2911">
                  <c:v>41099</c:v>
                </c:pt>
                <c:pt idx="2912">
                  <c:v>41100</c:v>
                </c:pt>
                <c:pt idx="2913">
                  <c:v>41101</c:v>
                </c:pt>
                <c:pt idx="2914">
                  <c:v>41102</c:v>
                </c:pt>
                <c:pt idx="2915">
                  <c:v>41103</c:v>
                </c:pt>
                <c:pt idx="2916">
                  <c:v>41104</c:v>
                </c:pt>
                <c:pt idx="2917">
                  <c:v>41105</c:v>
                </c:pt>
                <c:pt idx="2918">
                  <c:v>41106</c:v>
                </c:pt>
                <c:pt idx="2919">
                  <c:v>41107</c:v>
                </c:pt>
                <c:pt idx="2920">
                  <c:v>41108</c:v>
                </c:pt>
                <c:pt idx="2921">
                  <c:v>41109</c:v>
                </c:pt>
                <c:pt idx="2922">
                  <c:v>41110</c:v>
                </c:pt>
                <c:pt idx="2923">
                  <c:v>41111</c:v>
                </c:pt>
                <c:pt idx="2924">
                  <c:v>41112</c:v>
                </c:pt>
                <c:pt idx="2925">
                  <c:v>41113</c:v>
                </c:pt>
                <c:pt idx="2926">
                  <c:v>41114</c:v>
                </c:pt>
                <c:pt idx="2927">
                  <c:v>41115</c:v>
                </c:pt>
                <c:pt idx="2928">
                  <c:v>41116</c:v>
                </c:pt>
                <c:pt idx="2929">
                  <c:v>41117</c:v>
                </c:pt>
                <c:pt idx="2930">
                  <c:v>41118</c:v>
                </c:pt>
                <c:pt idx="2931">
                  <c:v>41119</c:v>
                </c:pt>
                <c:pt idx="2932">
                  <c:v>41120</c:v>
                </c:pt>
                <c:pt idx="2933">
                  <c:v>41121</c:v>
                </c:pt>
                <c:pt idx="2934">
                  <c:v>41122</c:v>
                </c:pt>
                <c:pt idx="2935">
                  <c:v>41123</c:v>
                </c:pt>
                <c:pt idx="2936">
                  <c:v>41124</c:v>
                </c:pt>
                <c:pt idx="2937">
                  <c:v>41125</c:v>
                </c:pt>
                <c:pt idx="2938">
                  <c:v>41126</c:v>
                </c:pt>
                <c:pt idx="2939">
                  <c:v>41127</c:v>
                </c:pt>
                <c:pt idx="2940">
                  <c:v>41128</c:v>
                </c:pt>
                <c:pt idx="2941">
                  <c:v>41129</c:v>
                </c:pt>
                <c:pt idx="2942">
                  <c:v>41130</c:v>
                </c:pt>
                <c:pt idx="2943">
                  <c:v>41131</c:v>
                </c:pt>
                <c:pt idx="2944">
                  <c:v>41132</c:v>
                </c:pt>
                <c:pt idx="2945">
                  <c:v>41133</c:v>
                </c:pt>
                <c:pt idx="2946">
                  <c:v>41134</c:v>
                </c:pt>
                <c:pt idx="2947">
                  <c:v>41135</c:v>
                </c:pt>
                <c:pt idx="2948">
                  <c:v>41136</c:v>
                </c:pt>
                <c:pt idx="2949">
                  <c:v>41137</c:v>
                </c:pt>
                <c:pt idx="2950">
                  <c:v>41138</c:v>
                </c:pt>
                <c:pt idx="2951">
                  <c:v>41139</c:v>
                </c:pt>
                <c:pt idx="2952">
                  <c:v>41140</c:v>
                </c:pt>
                <c:pt idx="2953">
                  <c:v>41141</c:v>
                </c:pt>
                <c:pt idx="2954">
                  <c:v>41142</c:v>
                </c:pt>
                <c:pt idx="2955">
                  <c:v>41143</c:v>
                </c:pt>
                <c:pt idx="2956">
                  <c:v>41144</c:v>
                </c:pt>
                <c:pt idx="2957">
                  <c:v>41145</c:v>
                </c:pt>
                <c:pt idx="2958">
                  <c:v>41146</c:v>
                </c:pt>
                <c:pt idx="2959">
                  <c:v>41147</c:v>
                </c:pt>
                <c:pt idx="2960">
                  <c:v>41148</c:v>
                </c:pt>
                <c:pt idx="2961">
                  <c:v>41149</c:v>
                </c:pt>
                <c:pt idx="2962">
                  <c:v>41150</c:v>
                </c:pt>
                <c:pt idx="2963">
                  <c:v>41151</c:v>
                </c:pt>
                <c:pt idx="2964">
                  <c:v>41152</c:v>
                </c:pt>
                <c:pt idx="2965">
                  <c:v>41153</c:v>
                </c:pt>
                <c:pt idx="2966">
                  <c:v>41154</c:v>
                </c:pt>
                <c:pt idx="2967">
                  <c:v>41155</c:v>
                </c:pt>
                <c:pt idx="2968">
                  <c:v>41156</c:v>
                </c:pt>
                <c:pt idx="2969">
                  <c:v>41157</c:v>
                </c:pt>
                <c:pt idx="2970">
                  <c:v>41158</c:v>
                </c:pt>
                <c:pt idx="2971">
                  <c:v>41159</c:v>
                </c:pt>
                <c:pt idx="2972">
                  <c:v>41160</c:v>
                </c:pt>
                <c:pt idx="2973">
                  <c:v>41161</c:v>
                </c:pt>
                <c:pt idx="2974">
                  <c:v>41162</c:v>
                </c:pt>
                <c:pt idx="2975">
                  <c:v>41163</c:v>
                </c:pt>
                <c:pt idx="2976">
                  <c:v>41164</c:v>
                </c:pt>
                <c:pt idx="2977">
                  <c:v>41165</c:v>
                </c:pt>
                <c:pt idx="2978">
                  <c:v>41166</c:v>
                </c:pt>
                <c:pt idx="2979">
                  <c:v>41167</c:v>
                </c:pt>
                <c:pt idx="2980">
                  <c:v>41168</c:v>
                </c:pt>
                <c:pt idx="2981">
                  <c:v>41169</c:v>
                </c:pt>
                <c:pt idx="2982">
                  <c:v>41170</c:v>
                </c:pt>
                <c:pt idx="2983">
                  <c:v>41171</c:v>
                </c:pt>
                <c:pt idx="2984">
                  <c:v>41172</c:v>
                </c:pt>
                <c:pt idx="2985">
                  <c:v>41173</c:v>
                </c:pt>
                <c:pt idx="2986">
                  <c:v>41174</c:v>
                </c:pt>
                <c:pt idx="2987">
                  <c:v>41175</c:v>
                </c:pt>
                <c:pt idx="2988">
                  <c:v>41176</c:v>
                </c:pt>
                <c:pt idx="2989">
                  <c:v>41177</c:v>
                </c:pt>
                <c:pt idx="2990">
                  <c:v>41178</c:v>
                </c:pt>
                <c:pt idx="2991">
                  <c:v>41179</c:v>
                </c:pt>
                <c:pt idx="2992">
                  <c:v>41180</c:v>
                </c:pt>
                <c:pt idx="2993">
                  <c:v>41181</c:v>
                </c:pt>
                <c:pt idx="2994">
                  <c:v>41182</c:v>
                </c:pt>
                <c:pt idx="2995">
                  <c:v>41183</c:v>
                </c:pt>
                <c:pt idx="2996">
                  <c:v>41184</c:v>
                </c:pt>
                <c:pt idx="2997">
                  <c:v>41185</c:v>
                </c:pt>
                <c:pt idx="2998">
                  <c:v>41186</c:v>
                </c:pt>
                <c:pt idx="2999">
                  <c:v>41187</c:v>
                </c:pt>
                <c:pt idx="3000">
                  <c:v>41188</c:v>
                </c:pt>
                <c:pt idx="3001">
                  <c:v>41189</c:v>
                </c:pt>
                <c:pt idx="3002">
                  <c:v>41190</c:v>
                </c:pt>
                <c:pt idx="3003">
                  <c:v>41191</c:v>
                </c:pt>
                <c:pt idx="3004">
                  <c:v>41192</c:v>
                </c:pt>
                <c:pt idx="3005">
                  <c:v>41193</c:v>
                </c:pt>
                <c:pt idx="3006">
                  <c:v>41194</c:v>
                </c:pt>
                <c:pt idx="3007">
                  <c:v>41195</c:v>
                </c:pt>
                <c:pt idx="3008">
                  <c:v>41196</c:v>
                </c:pt>
                <c:pt idx="3009">
                  <c:v>41197</c:v>
                </c:pt>
                <c:pt idx="3010">
                  <c:v>41198</c:v>
                </c:pt>
                <c:pt idx="3011">
                  <c:v>41199</c:v>
                </c:pt>
                <c:pt idx="3012">
                  <c:v>41200</c:v>
                </c:pt>
                <c:pt idx="3013">
                  <c:v>41201</c:v>
                </c:pt>
                <c:pt idx="3014">
                  <c:v>41202</c:v>
                </c:pt>
                <c:pt idx="3015">
                  <c:v>41203</c:v>
                </c:pt>
                <c:pt idx="3016">
                  <c:v>41204</c:v>
                </c:pt>
                <c:pt idx="3017">
                  <c:v>41205</c:v>
                </c:pt>
                <c:pt idx="3018">
                  <c:v>41206</c:v>
                </c:pt>
                <c:pt idx="3019">
                  <c:v>41207</c:v>
                </c:pt>
                <c:pt idx="3020">
                  <c:v>41208</c:v>
                </c:pt>
                <c:pt idx="3021">
                  <c:v>41209</c:v>
                </c:pt>
                <c:pt idx="3022">
                  <c:v>41210</c:v>
                </c:pt>
                <c:pt idx="3023">
                  <c:v>41211</c:v>
                </c:pt>
                <c:pt idx="3024">
                  <c:v>41212</c:v>
                </c:pt>
                <c:pt idx="3025">
                  <c:v>41213</c:v>
                </c:pt>
                <c:pt idx="3026">
                  <c:v>41214</c:v>
                </c:pt>
                <c:pt idx="3027">
                  <c:v>41215</c:v>
                </c:pt>
                <c:pt idx="3028">
                  <c:v>41216</c:v>
                </c:pt>
                <c:pt idx="3029">
                  <c:v>41217</c:v>
                </c:pt>
                <c:pt idx="3030">
                  <c:v>41218</c:v>
                </c:pt>
                <c:pt idx="3031">
                  <c:v>41219</c:v>
                </c:pt>
                <c:pt idx="3032">
                  <c:v>41220</c:v>
                </c:pt>
                <c:pt idx="3033">
                  <c:v>41221</c:v>
                </c:pt>
                <c:pt idx="3034">
                  <c:v>41222</c:v>
                </c:pt>
                <c:pt idx="3035">
                  <c:v>41223</c:v>
                </c:pt>
                <c:pt idx="3036">
                  <c:v>41224</c:v>
                </c:pt>
                <c:pt idx="3037">
                  <c:v>41225</c:v>
                </c:pt>
                <c:pt idx="3038">
                  <c:v>41226</c:v>
                </c:pt>
                <c:pt idx="3039">
                  <c:v>41227</c:v>
                </c:pt>
                <c:pt idx="3040">
                  <c:v>41228</c:v>
                </c:pt>
                <c:pt idx="3041">
                  <c:v>41229</c:v>
                </c:pt>
                <c:pt idx="3042">
                  <c:v>41230</c:v>
                </c:pt>
                <c:pt idx="3043">
                  <c:v>41231</c:v>
                </c:pt>
                <c:pt idx="3044">
                  <c:v>41232</c:v>
                </c:pt>
                <c:pt idx="3045">
                  <c:v>41233</c:v>
                </c:pt>
                <c:pt idx="3046">
                  <c:v>41234</c:v>
                </c:pt>
                <c:pt idx="3047">
                  <c:v>41235</c:v>
                </c:pt>
                <c:pt idx="3048">
                  <c:v>41236</c:v>
                </c:pt>
                <c:pt idx="3049">
                  <c:v>41237</c:v>
                </c:pt>
                <c:pt idx="3050">
                  <c:v>41238</c:v>
                </c:pt>
                <c:pt idx="3051">
                  <c:v>41239</c:v>
                </c:pt>
                <c:pt idx="3052">
                  <c:v>41240</c:v>
                </c:pt>
                <c:pt idx="3053">
                  <c:v>41241</c:v>
                </c:pt>
                <c:pt idx="3054">
                  <c:v>41242</c:v>
                </c:pt>
                <c:pt idx="3055">
                  <c:v>41243</c:v>
                </c:pt>
                <c:pt idx="3056">
                  <c:v>41244</c:v>
                </c:pt>
                <c:pt idx="3057">
                  <c:v>41245</c:v>
                </c:pt>
                <c:pt idx="3058">
                  <c:v>41246</c:v>
                </c:pt>
                <c:pt idx="3059">
                  <c:v>41247</c:v>
                </c:pt>
                <c:pt idx="3060">
                  <c:v>41248</c:v>
                </c:pt>
                <c:pt idx="3061">
                  <c:v>41249</c:v>
                </c:pt>
                <c:pt idx="3062">
                  <c:v>41250</c:v>
                </c:pt>
                <c:pt idx="3063">
                  <c:v>41251</c:v>
                </c:pt>
                <c:pt idx="3064">
                  <c:v>41252</c:v>
                </c:pt>
                <c:pt idx="3065">
                  <c:v>41253</c:v>
                </c:pt>
                <c:pt idx="3066">
                  <c:v>41254</c:v>
                </c:pt>
                <c:pt idx="3067">
                  <c:v>41255</c:v>
                </c:pt>
                <c:pt idx="3068">
                  <c:v>41256</c:v>
                </c:pt>
                <c:pt idx="3069">
                  <c:v>41257</c:v>
                </c:pt>
                <c:pt idx="3070">
                  <c:v>41258</c:v>
                </c:pt>
                <c:pt idx="3071">
                  <c:v>41259</c:v>
                </c:pt>
                <c:pt idx="3072">
                  <c:v>41260</c:v>
                </c:pt>
                <c:pt idx="3073">
                  <c:v>41261</c:v>
                </c:pt>
                <c:pt idx="3074">
                  <c:v>41262</c:v>
                </c:pt>
                <c:pt idx="3075">
                  <c:v>41263</c:v>
                </c:pt>
                <c:pt idx="3076">
                  <c:v>41264</c:v>
                </c:pt>
                <c:pt idx="3077">
                  <c:v>41265</c:v>
                </c:pt>
                <c:pt idx="3078">
                  <c:v>41266</c:v>
                </c:pt>
                <c:pt idx="3079">
                  <c:v>41267</c:v>
                </c:pt>
                <c:pt idx="3080">
                  <c:v>41268</c:v>
                </c:pt>
                <c:pt idx="3081">
                  <c:v>41269</c:v>
                </c:pt>
                <c:pt idx="3082">
                  <c:v>41270</c:v>
                </c:pt>
                <c:pt idx="3083">
                  <c:v>41271</c:v>
                </c:pt>
                <c:pt idx="3084">
                  <c:v>41272</c:v>
                </c:pt>
                <c:pt idx="3085">
                  <c:v>41273</c:v>
                </c:pt>
                <c:pt idx="3086">
                  <c:v>41274</c:v>
                </c:pt>
                <c:pt idx="3087">
                  <c:v>41275</c:v>
                </c:pt>
                <c:pt idx="3088">
                  <c:v>41276</c:v>
                </c:pt>
                <c:pt idx="3089">
                  <c:v>41277</c:v>
                </c:pt>
                <c:pt idx="3090">
                  <c:v>41278</c:v>
                </c:pt>
                <c:pt idx="3091">
                  <c:v>41279</c:v>
                </c:pt>
                <c:pt idx="3092">
                  <c:v>41280</c:v>
                </c:pt>
                <c:pt idx="3093">
                  <c:v>41281</c:v>
                </c:pt>
                <c:pt idx="3094">
                  <c:v>41282</c:v>
                </c:pt>
                <c:pt idx="3095">
                  <c:v>41283</c:v>
                </c:pt>
                <c:pt idx="3096">
                  <c:v>41284</c:v>
                </c:pt>
                <c:pt idx="3097">
                  <c:v>41285</c:v>
                </c:pt>
                <c:pt idx="3098">
                  <c:v>41286</c:v>
                </c:pt>
                <c:pt idx="3099">
                  <c:v>41287</c:v>
                </c:pt>
                <c:pt idx="3100">
                  <c:v>41288</c:v>
                </c:pt>
                <c:pt idx="3101">
                  <c:v>41289</c:v>
                </c:pt>
                <c:pt idx="3102">
                  <c:v>41290</c:v>
                </c:pt>
                <c:pt idx="3103">
                  <c:v>41291</c:v>
                </c:pt>
                <c:pt idx="3104">
                  <c:v>41292</c:v>
                </c:pt>
                <c:pt idx="3105">
                  <c:v>41293</c:v>
                </c:pt>
                <c:pt idx="3106">
                  <c:v>41294</c:v>
                </c:pt>
                <c:pt idx="3107">
                  <c:v>41295</c:v>
                </c:pt>
                <c:pt idx="3108">
                  <c:v>41296</c:v>
                </c:pt>
                <c:pt idx="3109">
                  <c:v>41297</c:v>
                </c:pt>
                <c:pt idx="3110">
                  <c:v>41298</c:v>
                </c:pt>
                <c:pt idx="3111">
                  <c:v>41299</c:v>
                </c:pt>
                <c:pt idx="3112">
                  <c:v>41300</c:v>
                </c:pt>
                <c:pt idx="3113">
                  <c:v>41301</c:v>
                </c:pt>
                <c:pt idx="3114">
                  <c:v>41302</c:v>
                </c:pt>
                <c:pt idx="3115">
                  <c:v>41303</c:v>
                </c:pt>
                <c:pt idx="3116">
                  <c:v>41304</c:v>
                </c:pt>
                <c:pt idx="3117">
                  <c:v>41305</c:v>
                </c:pt>
                <c:pt idx="3118">
                  <c:v>41306</c:v>
                </c:pt>
                <c:pt idx="3119">
                  <c:v>41307</c:v>
                </c:pt>
                <c:pt idx="3120">
                  <c:v>41308</c:v>
                </c:pt>
                <c:pt idx="3121">
                  <c:v>41309</c:v>
                </c:pt>
                <c:pt idx="3122">
                  <c:v>41310</c:v>
                </c:pt>
                <c:pt idx="3123">
                  <c:v>41311</c:v>
                </c:pt>
                <c:pt idx="3124">
                  <c:v>41312</c:v>
                </c:pt>
                <c:pt idx="3125">
                  <c:v>41313</c:v>
                </c:pt>
                <c:pt idx="3126">
                  <c:v>41314</c:v>
                </c:pt>
                <c:pt idx="3127">
                  <c:v>41315</c:v>
                </c:pt>
                <c:pt idx="3128">
                  <c:v>41316</c:v>
                </c:pt>
                <c:pt idx="3129">
                  <c:v>41317</c:v>
                </c:pt>
                <c:pt idx="3130">
                  <c:v>41318</c:v>
                </c:pt>
                <c:pt idx="3131">
                  <c:v>41319</c:v>
                </c:pt>
                <c:pt idx="3132">
                  <c:v>41320</c:v>
                </c:pt>
                <c:pt idx="3133">
                  <c:v>41321</c:v>
                </c:pt>
                <c:pt idx="3134">
                  <c:v>41322</c:v>
                </c:pt>
                <c:pt idx="3135">
                  <c:v>41323</c:v>
                </c:pt>
                <c:pt idx="3136">
                  <c:v>41324</c:v>
                </c:pt>
                <c:pt idx="3137">
                  <c:v>41325</c:v>
                </c:pt>
                <c:pt idx="3138">
                  <c:v>41326</c:v>
                </c:pt>
                <c:pt idx="3139">
                  <c:v>41327</c:v>
                </c:pt>
                <c:pt idx="3140">
                  <c:v>41328</c:v>
                </c:pt>
                <c:pt idx="3141">
                  <c:v>41329</c:v>
                </c:pt>
                <c:pt idx="3142">
                  <c:v>41330</c:v>
                </c:pt>
                <c:pt idx="3143">
                  <c:v>41331</c:v>
                </c:pt>
                <c:pt idx="3144">
                  <c:v>41332</c:v>
                </c:pt>
                <c:pt idx="3145">
                  <c:v>41333</c:v>
                </c:pt>
                <c:pt idx="3146">
                  <c:v>41334</c:v>
                </c:pt>
                <c:pt idx="3147">
                  <c:v>41335</c:v>
                </c:pt>
                <c:pt idx="3148">
                  <c:v>41336</c:v>
                </c:pt>
                <c:pt idx="3149">
                  <c:v>41337</c:v>
                </c:pt>
                <c:pt idx="3150">
                  <c:v>41338</c:v>
                </c:pt>
                <c:pt idx="3151">
                  <c:v>41339</c:v>
                </c:pt>
                <c:pt idx="3152">
                  <c:v>41340</c:v>
                </c:pt>
                <c:pt idx="3153">
                  <c:v>41341</c:v>
                </c:pt>
                <c:pt idx="3154">
                  <c:v>41342</c:v>
                </c:pt>
                <c:pt idx="3155">
                  <c:v>41343</c:v>
                </c:pt>
                <c:pt idx="3156">
                  <c:v>41344</c:v>
                </c:pt>
                <c:pt idx="3157">
                  <c:v>41345</c:v>
                </c:pt>
                <c:pt idx="3158">
                  <c:v>41346</c:v>
                </c:pt>
                <c:pt idx="3159">
                  <c:v>41347</c:v>
                </c:pt>
                <c:pt idx="3160">
                  <c:v>41348</c:v>
                </c:pt>
                <c:pt idx="3161">
                  <c:v>41349</c:v>
                </c:pt>
                <c:pt idx="3162">
                  <c:v>41350</c:v>
                </c:pt>
                <c:pt idx="3163">
                  <c:v>41351</c:v>
                </c:pt>
                <c:pt idx="3164">
                  <c:v>41352</c:v>
                </c:pt>
                <c:pt idx="3165">
                  <c:v>41353</c:v>
                </c:pt>
                <c:pt idx="3166">
                  <c:v>41354</c:v>
                </c:pt>
                <c:pt idx="3167">
                  <c:v>41355</c:v>
                </c:pt>
                <c:pt idx="3168">
                  <c:v>41356</c:v>
                </c:pt>
                <c:pt idx="3169">
                  <c:v>41357</c:v>
                </c:pt>
                <c:pt idx="3170">
                  <c:v>41358</c:v>
                </c:pt>
                <c:pt idx="3171">
                  <c:v>41359</c:v>
                </c:pt>
                <c:pt idx="3172">
                  <c:v>41360</c:v>
                </c:pt>
                <c:pt idx="3173">
                  <c:v>41361</c:v>
                </c:pt>
                <c:pt idx="3174">
                  <c:v>41362</c:v>
                </c:pt>
                <c:pt idx="3175">
                  <c:v>41363</c:v>
                </c:pt>
                <c:pt idx="3176">
                  <c:v>41364</c:v>
                </c:pt>
                <c:pt idx="3177">
                  <c:v>41365</c:v>
                </c:pt>
                <c:pt idx="3178">
                  <c:v>41366</c:v>
                </c:pt>
                <c:pt idx="3179">
                  <c:v>41367</c:v>
                </c:pt>
                <c:pt idx="3180">
                  <c:v>41368</c:v>
                </c:pt>
                <c:pt idx="3181">
                  <c:v>41369</c:v>
                </c:pt>
                <c:pt idx="3182">
                  <c:v>41370</c:v>
                </c:pt>
                <c:pt idx="3183">
                  <c:v>41371</c:v>
                </c:pt>
                <c:pt idx="3184">
                  <c:v>41372</c:v>
                </c:pt>
                <c:pt idx="3185">
                  <c:v>41373</c:v>
                </c:pt>
                <c:pt idx="3186">
                  <c:v>41374</c:v>
                </c:pt>
                <c:pt idx="3187">
                  <c:v>41375</c:v>
                </c:pt>
                <c:pt idx="3188">
                  <c:v>41376</c:v>
                </c:pt>
                <c:pt idx="3189">
                  <c:v>41377</c:v>
                </c:pt>
                <c:pt idx="3190">
                  <c:v>41378</c:v>
                </c:pt>
                <c:pt idx="3191">
                  <c:v>41379</c:v>
                </c:pt>
                <c:pt idx="3192">
                  <c:v>41380</c:v>
                </c:pt>
                <c:pt idx="3193">
                  <c:v>41381</c:v>
                </c:pt>
                <c:pt idx="3194">
                  <c:v>41382</c:v>
                </c:pt>
                <c:pt idx="3195">
                  <c:v>41383</c:v>
                </c:pt>
                <c:pt idx="3196">
                  <c:v>41384</c:v>
                </c:pt>
                <c:pt idx="3197">
                  <c:v>41385</c:v>
                </c:pt>
                <c:pt idx="3198">
                  <c:v>41386</c:v>
                </c:pt>
                <c:pt idx="3199">
                  <c:v>41387</c:v>
                </c:pt>
                <c:pt idx="3200">
                  <c:v>41388</c:v>
                </c:pt>
                <c:pt idx="3201">
                  <c:v>41389</c:v>
                </c:pt>
                <c:pt idx="3202">
                  <c:v>41390</c:v>
                </c:pt>
                <c:pt idx="3203">
                  <c:v>41391</c:v>
                </c:pt>
                <c:pt idx="3204">
                  <c:v>41392</c:v>
                </c:pt>
                <c:pt idx="3205">
                  <c:v>41393</c:v>
                </c:pt>
                <c:pt idx="3206">
                  <c:v>41394</c:v>
                </c:pt>
                <c:pt idx="3207">
                  <c:v>41395</c:v>
                </c:pt>
                <c:pt idx="3208">
                  <c:v>41396</c:v>
                </c:pt>
                <c:pt idx="3209">
                  <c:v>41397</c:v>
                </c:pt>
                <c:pt idx="3210">
                  <c:v>41398</c:v>
                </c:pt>
                <c:pt idx="3211">
                  <c:v>41399</c:v>
                </c:pt>
                <c:pt idx="3212">
                  <c:v>41400</c:v>
                </c:pt>
                <c:pt idx="3213">
                  <c:v>41401</c:v>
                </c:pt>
                <c:pt idx="3214">
                  <c:v>41402</c:v>
                </c:pt>
                <c:pt idx="3215">
                  <c:v>41403</c:v>
                </c:pt>
                <c:pt idx="3216">
                  <c:v>41404</c:v>
                </c:pt>
                <c:pt idx="3217">
                  <c:v>41405</c:v>
                </c:pt>
                <c:pt idx="3218">
                  <c:v>41406</c:v>
                </c:pt>
                <c:pt idx="3219">
                  <c:v>41407</c:v>
                </c:pt>
                <c:pt idx="3220">
                  <c:v>41408</c:v>
                </c:pt>
                <c:pt idx="3221">
                  <c:v>41409</c:v>
                </c:pt>
                <c:pt idx="3222">
                  <c:v>41410</c:v>
                </c:pt>
                <c:pt idx="3223">
                  <c:v>41411</c:v>
                </c:pt>
                <c:pt idx="3224">
                  <c:v>41412</c:v>
                </c:pt>
                <c:pt idx="3225">
                  <c:v>41413</c:v>
                </c:pt>
                <c:pt idx="3226">
                  <c:v>41414</c:v>
                </c:pt>
                <c:pt idx="3227">
                  <c:v>41415</c:v>
                </c:pt>
                <c:pt idx="3228">
                  <c:v>41416</c:v>
                </c:pt>
                <c:pt idx="3229">
                  <c:v>41417</c:v>
                </c:pt>
                <c:pt idx="3230">
                  <c:v>41418</c:v>
                </c:pt>
                <c:pt idx="3231">
                  <c:v>41419</c:v>
                </c:pt>
                <c:pt idx="3232">
                  <c:v>41420</c:v>
                </c:pt>
                <c:pt idx="3233">
                  <c:v>41421</c:v>
                </c:pt>
                <c:pt idx="3234">
                  <c:v>41422</c:v>
                </c:pt>
                <c:pt idx="3235">
                  <c:v>41423</c:v>
                </c:pt>
                <c:pt idx="3236">
                  <c:v>41424</c:v>
                </c:pt>
                <c:pt idx="3237">
                  <c:v>41425</c:v>
                </c:pt>
                <c:pt idx="3238">
                  <c:v>41426</c:v>
                </c:pt>
                <c:pt idx="3239">
                  <c:v>41427</c:v>
                </c:pt>
                <c:pt idx="3240">
                  <c:v>41428</c:v>
                </c:pt>
                <c:pt idx="3241">
                  <c:v>41429</c:v>
                </c:pt>
                <c:pt idx="3242">
                  <c:v>41430</c:v>
                </c:pt>
                <c:pt idx="3243">
                  <c:v>41431</c:v>
                </c:pt>
                <c:pt idx="3244">
                  <c:v>41432</c:v>
                </c:pt>
                <c:pt idx="3245">
                  <c:v>41433</c:v>
                </c:pt>
                <c:pt idx="3246">
                  <c:v>41434</c:v>
                </c:pt>
                <c:pt idx="3247">
                  <c:v>41435</c:v>
                </c:pt>
                <c:pt idx="3248">
                  <c:v>41436</c:v>
                </c:pt>
                <c:pt idx="3249">
                  <c:v>41437</c:v>
                </c:pt>
                <c:pt idx="3250">
                  <c:v>41438</c:v>
                </c:pt>
                <c:pt idx="3251">
                  <c:v>41439</c:v>
                </c:pt>
                <c:pt idx="3252">
                  <c:v>41440</c:v>
                </c:pt>
                <c:pt idx="3253">
                  <c:v>41441</c:v>
                </c:pt>
                <c:pt idx="3254">
                  <c:v>41442</c:v>
                </c:pt>
                <c:pt idx="3255">
                  <c:v>41443</c:v>
                </c:pt>
                <c:pt idx="3256">
                  <c:v>41444</c:v>
                </c:pt>
                <c:pt idx="3257">
                  <c:v>41445</c:v>
                </c:pt>
                <c:pt idx="3258">
                  <c:v>41446</c:v>
                </c:pt>
                <c:pt idx="3259">
                  <c:v>41447</c:v>
                </c:pt>
                <c:pt idx="3260">
                  <c:v>41448</c:v>
                </c:pt>
                <c:pt idx="3261">
                  <c:v>41449</c:v>
                </c:pt>
                <c:pt idx="3262">
                  <c:v>41450</c:v>
                </c:pt>
                <c:pt idx="3263">
                  <c:v>41451</c:v>
                </c:pt>
                <c:pt idx="3264">
                  <c:v>41452</c:v>
                </c:pt>
                <c:pt idx="3265">
                  <c:v>41453</c:v>
                </c:pt>
                <c:pt idx="3266">
                  <c:v>41454</c:v>
                </c:pt>
                <c:pt idx="3267">
                  <c:v>41455</c:v>
                </c:pt>
                <c:pt idx="3268">
                  <c:v>41456</c:v>
                </c:pt>
                <c:pt idx="3269">
                  <c:v>41457</c:v>
                </c:pt>
                <c:pt idx="3270">
                  <c:v>41458</c:v>
                </c:pt>
                <c:pt idx="3271">
                  <c:v>41459</c:v>
                </c:pt>
                <c:pt idx="3272">
                  <c:v>41460</c:v>
                </c:pt>
                <c:pt idx="3273">
                  <c:v>41461</c:v>
                </c:pt>
                <c:pt idx="3274">
                  <c:v>41462</c:v>
                </c:pt>
                <c:pt idx="3275">
                  <c:v>41463</c:v>
                </c:pt>
                <c:pt idx="3276">
                  <c:v>41464</c:v>
                </c:pt>
                <c:pt idx="3277">
                  <c:v>41465</c:v>
                </c:pt>
                <c:pt idx="3278">
                  <c:v>41466</c:v>
                </c:pt>
                <c:pt idx="3279">
                  <c:v>41467</c:v>
                </c:pt>
                <c:pt idx="3280">
                  <c:v>41468</c:v>
                </c:pt>
                <c:pt idx="3281">
                  <c:v>41469</c:v>
                </c:pt>
                <c:pt idx="3282">
                  <c:v>41470</c:v>
                </c:pt>
                <c:pt idx="3283">
                  <c:v>41471</c:v>
                </c:pt>
                <c:pt idx="3284">
                  <c:v>41472</c:v>
                </c:pt>
                <c:pt idx="3285">
                  <c:v>41473</c:v>
                </c:pt>
                <c:pt idx="3286">
                  <c:v>41474</c:v>
                </c:pt>
                <c:pt idx="3287">
                  <c:v>41475</c:v>
                </c:pt>
                <c:pt idx="3288">
                  <c:v>41476</c:v>
                </c:pt>
                <c:pt idx="3289">
                  <c:v>41477</c:v>
                </c:pt>
                <c:pt idx="3290">
                  <c:v>41478</c:v>
                </c:pt>
                <c:pt idx="3291">
                  <c:v>41479</c:v>
                </c:pt>
                <c:pt idx="3292">
                  <c:v>41480</c:v>
                </c:pt>
                <c:pt idx="3293">
                  <c:v>41481</c:v>
                </c:pt>
                <c:pt idx="3294">
                  <c:v>41482</c:v>
                </c:pt>
                <c:pt idx="3295">
                  <c:v>41483</c:v>
                </c:pt>
                <c:pt idx="3296">
                  <c:v>41484</c:v>
                </c:pt>
                <c:pt idx="3297">
                  <c:v>41485</c:v>
                </c:pt>
                <c:pt idx="3298">
                  <c:v>41486</c:v>
                </c:pt>
                <c:pt idx="3299">
                  <c:v>41487</c:v>
                </c:pt>
                <c:pt idx="3300">
                  <c:v>41488</c:v>
                </c:pt>
                <c:pt idx="3301">
                  <c:v>41489</c:v>
                </c:pt>
                <c:pt idx="3302">
                  <c:v>41490</c:v>
                </c:pt>
                <c:pt idx="3303">
                  <c:v>41491</c:v>
                </c:pt>
                <c:pt idx="3304">
                  <c:v>41492</c:v>
                </c:pt>
                <c:pt idx="3305">
                  <c:v>41493</c:v>
                </c:pt>
                <c:pt idx="3306">
                  <c:v>41494</c:v>
                </c:pt>
                <c:pt idx="3307">
                  <c:v>41495</c:v>
                </c:pt>
                <c:pt idx="3308">
                  <c:v>41496</c:v>
                </c:pt>
                <c:pt idx="3309">
                  <c:v>41497</c:v>
                </c:pt>
                <c:pt idx="3310">
                  <c:v>41498</c:v>
                </c:pt>
                <c:pt idx="3311">
                  <c:v>41499</c:v>
                </c:pt>
                <c:pt idx="3312">
                  <c:v>41500</c:v>
                </c:pt>
                <c:pt idx="3313">
                  <c:v>41501</c:v>
                </c:pt>
                <c:pt idx="3314">
                  <c:v>41502</c:v>
                </c:pt>
                <c:pt idx="3315">
                  <c:v>41503</c:v>
                </c:pt>
                <c:pt idx="3316">
                  <c:v>41504</c:v>
                </c:pt>
                <c:pt idx="3317">
                  <c:v>41505</c:v>
                </c:pt>
                <c:pt idx="3318">
                  <c:v>41506</c:v>
                </c:pt>
                <c:pt idx="3319">
                  <c:v>41507</c:v>
                </c:pt>
                <c:pt idx="3320">
                  <c:v>41508</c:v>
                </c:pt>
                <c:pt idx="3321">
                  <c:v>41509</c:v>
                </c:pt>
                <c:pt idx="3322">
                  <c:v>41510</c:v>
                </c:pt>
                <c:pt idx="3323">
                  <c:v>41511</c:v>
                </c:pt>
                <c:pt idx="3324">
                  <c:v>41512</c:v>
                </c:pt>
                <c:pt idx="3325">
                  <c:v>41513</c:v>
                </c:pt>
                <c:pt idx="3326">
                  <c:v>41514</c:v>
                </c:pt>
                <c:pt idx="3327">
                  <c:v>41515</c:v>
                </c:pt>
                <c:pt idx="3328">
                  <c:v>41516</c:v>
                </c:pt>
                <c:pt idx="3329">
                  <c:v>41517</c:v>
                </c:pt>
                <c:pt idx="3330">
                  <c:v>41518</c:v>
                </c:pt>
                <c:pt idx="3331">
                  <c:v>41519</c:v>
                </c:pt>
                <c:pt idx="3332">
                  <c:v>41520</c:v>
                </c:pt>
                <c:pt idx="3333">
                  <c:v>41521</c:v>
                </c:pt>
                <c:pt idx="3334">
                  <c:v>41522</c:v>
                </c:pt>
                <c:pt idx="3335">
                  <c:v>41523</c:v>
                </c:pt>
                <c:pt idx="3336">
                  <c:v>41524</c:v>
                </c:pt>
                <c:pt idx="3337">
                  <c:v>41525</c:v>
                </c:pt>
                <c:pt idx="3338">
                  <c:v>41526</c:v>
                </c:pt>
                <c:pt idx="3339">
                  <c:v>41527</c:v>
                </c:pt>
                <c:pt idx="3340">
                  <c:v>41528</c:v>
                </c:pt>
                <c:pt idx="3341">
                  <c:v>41529</c:v>
                </c:pt>
                <c:pt idx="3342">
                  <c:v>41530</c:v>
                </c:pt>
                <c:pt idx="3343">
                  <c:v>41531</c:v>
                </c:pt>
                <c:pt idx="3344">
                  <c:v>41532</c:v>
                </c:pt>
                <c:pt idx="3345">
                  <c:v>41533</c:v>
                </c:pt>
                <c:pt idx="3346">
                  <c:v>41534</c:v>
                </c:pt>
                <c:pt idx="3347">
                  <c:v>41535</c:v>
                </c:pt>
                <c:pt idx="3348">
                  <c:v>41536</c:v>
                </c:pt>
                <c:pt idx="3349">
                  <c:v>41537</c:v>
                </c:pt>
                <c:pt idx="3350">
                  <c:v>41538</c:v>
                </c:pt>
                <c:pt idx="3351">
                  <c:v>41539</c:v>
                </c:pt>
                <c:pt idx="3352">
                  <c:v>41540</c:v>
                </c:pt>
                <c:pt idx="3353">
                  <c:v>41541</c:v>
                </c:pt>
                <c:pt idx="3354">
                  <c:v>41542</c:v>
                </c:pt>
                <c:pt idx="3355">
                  <c:v>41543</c:v>
                </c:pt>
                <c:pt idx="3356">
                  <c:v>41544</c:v>
                </c:pt>
                <c:pt idx="3357">
                  <c:v>41545</c:v>
                </c:pt>
                <c:pt idx="3358">
                  <c:v>41546</c:v>
                </c:pt>
                <c:pt idx="3359">
                  <c:v>41547</c:v>
                </c:pt>
                <c:pt idx="3360">
                  <c:v>41548</c:v>
                </c:pt>
                <c:pt idx="3361">
                  <c:v>41549</c:v>
                </c:pt>
                <c:pt idx="3362">
                  <c:v>41550</c:v>
                </c:pt>
                <c:pt idx="3363">
                  <c:v>41551</c:v>
                </c:pt>
                <c:pt idx="3364">
                  <c:v>41552</c:v>
                </c:pt>
                <c:pt idx="3365">
                  <c:v>41553</c:v>
                </c:pt>
                <c:pt idx="3366">
                  <c:v>41554</c:v>
                </c:pt>
                <c:pt idx="3367">
                  <c:v>41555</c:v>
                </c:pt>
                <c:pt idx="3368">
                  <c:v>41556</c:v>
                </c:pt>
                <c:pt idx="3369">
                  <c:v>41557</c:v>
                </c:pt>
                <c:pt idx="3370">
                  <c:v>41558</c:v>
                </c:pt>
                <c:pt idx="3371">
                  <c:v>41559</c:v>
                </c:pt>
                <c:pt idx="3372">
                  <c:v>41560</c:v>
                </c:pt>
                <c:pt idx="3373">
                  <c:v>41561</c:v>
                </c:pt>
                <c:pt idx="3374">
                  <c:v>41562</c:v>
                </c:pt>
                <c:pt idx="3375">
                  <c:v>41563</c:v>
                </c:pt>
                <c:pt idx="3376">
                  <c:v>41564</c:v>
                </c:pt>
                <c:pt idx="3377">
                  <c:v>41565</c:v>
                </c:pt>
                <c:pt idx="3378">
                  <c:v>41566</c:v>
                </c:pt>
                <c:pt idx="3379">
                  <c:v>41567</c:v>
                </c:pt>
                <c:pt idx="3380">
                  <c:v>41568</c:v>
                </c:pt>
                <c:pt idx="3381">
                  <c:v>41569</c:v>
                </c:pt>
                <c:pt idx="3382">
                  <c:v>41570</c:v>
                </c:pt>
                <c:pt idx="3383">
                  <c:v>41571</c:v>
                </c:pt>
                <c:pt idx="3384">
                  <c:v>41572</c:v>
                </c:pt>
                <c:pt idx="3385">
                  <c:v>41573</c:v>
                </c:pt>
                <c:pt idx="3386">
                  <c:v>41574</c:v>
                </c:pt>
                <c:pt idx="3387">
                  <c:v>41575</c:v>
                </c:pt>
                <c:pt idx="3388">
                  <c:v>41576</c:v>
                </c:pt>
                <c:pt idx="3389">
                  <c:v>41577</c:v>
                </c:pt>
                <c:pt idx="3390">
                  <c:v>41578</c:v>
                </c:pt>
                <c:pt idx="3391">
                  <c:v>41579</c:v>
                </c:pt>
                <c:pt idx="3392">
                  <c:v>41580</c:v>
                </c:pt>
                <c:pt idx="3393">
                  <c:v>41581</c:v>
                </c:pt>
                <c:pt idx="3394">
                  <c:v>41582</c:v>
                </c:pt>
                <c:pt idx="3395">
                  <c:v>41583</c:v>
                </c:pt>
                <c:pt idx="3396">
                  <c:v>41584</c:v>
                </c:pt>
                <c:pt idx="3397">
                  <c:v>41585</c:v>
                </c:pt>
                <c:pt idx="3398">
                  <c:v>41586</c:v>
                </c:pt>
                <c:pt idx="3399">
                  <c:v>41587</c:v>
                </c:pt>
                <c:pt idx="3400">
                  <c:v>41588</c:v>
                </c:pt>
                <c:pt idx="3401">
                  <c:v>41589</c:v>
                </c:pt>
                <c:pt idx="3402">
                  <c:v>41590</c:v>
                </c:pt>
                <c:pt idx="3403">
                  <c:v>41591</c:v>
                </c:pt>
                <c:pt idx="3404">
                  <c:v>41592</c:v>
                </c:pt>
                <c:pt idx="3405">
                  <c:v>41593</c:v>
                </c:pt>
                <c:pt idx="3406">
                  <c:v>41594</c:v>
                </c:pt>
                <c:pt idx="3407">
                  <c:v>41595</c:v>
                </c:pt>
                <c:pt idx="3408">
                  <c:v>41596</c:v>
                </c:pt>
                <c:pt idx="3409">
                  <c:v>41597</c:v>
                </c:pt>
                <c:pt idx="3410">
                  <c:v>41598</c:v>
                </c:pt>
                <c:pt idx="3411">
                  <c:v>41599</c:v>
                </c:pt>
                <c:pt idx="3412">
                  <c:v>41600</c:v>
                </c:pt>
                <c:pt idx="3413">
                  <c:v>41601</c:v>
                </c:pt>
                <c:pt idx="3414">
                  <c:v>41602</c:v>
                </c:pt>
                <c:pt idx="3415">
                  <c:v>41603</c:v>
                </c:pt>
                <c:pt idx="3416">
                  <c:v>41604</c:v>
                </c:pt>
                <c:pt idx="3417">
                  <c:v>41605</c:v>
                </c:pt>
                <c:pt idx="3418">
                  <c:v>41606</c:v>
                </c:pt>
                <c:pt idx="3419">
                  <c:v>41607</c:v>
                </c:pt>
                <c:pt idx="3420">
                  <c:v>41608</c:v>
                </c:pt>
                <c:pt idx="3421">
                  <c:v>41609</c:v>
                </c:pt>
                <c:pt idx="3422">
                  <c:v>41610</c:v>
                </c:pt>
                <c:pt idx="3423">
                  <c:v>41611</c:v>
                </c:pt>
                <c:pt idx="3424">
                  <c:v>41612</c:v>
                </c:pt>
                <c:pt idx="3425">
                  <c:v>41613</c:v>
                </c:pt>
                <c:pt idx="3426">
                  <c:v>41614</c:v>
                </c:pt>
                <c:pt idx="3427">
                  <c:v>41615</c:v>
                </c:pt>
                <c:pt idx="3428">
                  <c:v>41616</c:v>
                </c:pt>
                <c:pt idx="3429">
                  <c:v>41617</c:v>
                </c:pt>
                <c:pt idx="3430">
                  <c:v>41618</c:v>
                </c:pt>
                <c:pt idx="3431">
                  <c:v>41619</c:v>
                </c:pt>
                <c:pt idx="3432">
                  <c:v>41620</c:v>
                </c:pt>
                <c:pt idx="3433">
                  <c:v>41621</c:v>
                </c:pt>
                <c:pt idx="3434">
                  <c:v>41622</c:v>
                </c:pt>
                <c:pt idx="3435">
                  <c:v>41623</c:v>
                </c:pt>
                <c:pt idx="3436">
                  <c:v>41624</c:v>
                </c:pt>
                <c:pt idx="3437">
                  <c:v>41625</c:v>
                </c:pt>
                <c:pt idx="3438">
                  <c:v>41626</c:v>
                </c:pt>
                <c:pt idx="3439">
                  <c:v>41627</c:v>
                </c:pt>
                <c:pt idx="3440">
                  <c:v>41628</c:v>
                </c:pt>
                <c:pt idx="3441">
                  <c:v>41629</c:v>
                </c:pt>
                <c:pt idx="3442">
                  <c:v>41630</c:v>
                </c:pt>
                <c:pt idx="3443">
                  <c:v>41631</c:v>
                </c:pt>
                <c:pt idx="3444">
                  <c:v>41632</c:v>
                </c:pt>
                <c:pt idx="3445">
                  <c:v>41633</c:v>
                </c:pt>
                <c:pt idx="3446">
                  <c:v>41634</c:v>
                </c:pt>
                <c:pt idx="3447">
                  <c:v>41635</c:v>
                </c:pt>
                <c:pt idx="3448">
                  <c:v>41636</c:v>
                </c:pt>
                <c:pt idx="3449">
                  <c:v>41637</c:v>
                </c:pt>
                <c:pt idx="3450">
                  <c:v>41638</c:v>
                </c:pt>
                <c:pt idx="3451">
                  <c:v>41639</c:v>
                </c:pt>
                <c:pt idx="3452">
                  <c:v>41640</c:v>
                </c:pt>
                <c:pt idx="3453">
                  <c:v>41641</c:v>
                </c:pt>
                <c:pt idx="3454">
                  <c:v>41642</c:v>
                </c:pt>
                <c:pt idx="3455">
                  <c:v>41643</c:v>
                </c:pt>
                <c:pt idx="3456">
                  <c:v>41644</c:v>
                </c:pt>
                <c:pt idx="3457">
                  <c:v>41645</c:v>
                </c:pt>
                <c:pt idx="3458">
                  <c:v>41646</c:v>
                </c:pt>
                <c:pt idx="3459">
                  <c:v>41647</c:v>
                </c:pt>
                <c:pt idx="3460">
                  <c:v>41648</c:v>
                </c:pt>
                <c:pt idx="3461">
                  <c:v>41649</c:v>
                </c:pt>
                <c:pt idx="3462">
                  <c:v>41650</c:v>
                </c:pt>
                <c:pt idx="3463">
                  <c:v>41651</c:v>
                </c:pt>
                <c:pt idx="3464">
                  <c:v>41652</c:v>
                </c:pt>
                <c:pt idx="3465">
                  <c:v>41653</c:v>
                </c:pt>
                <c:pt idx="3466">
                  <c:v>41654</c:v>
                </c:pt>
                <c:pt idx="3467">
                  <c:v>41655</c:v>
                </c:pt>
                <c:pt idx="3468">
                  <c:v>41656</c:v>
                </c:pt>
                <c:pt idx="3469">
                  <c:v>41657</c:v>
                </c:pt>
                <c:pt idx="3470">
                  <c:v>41658</c:v>
                </c:pt>
                <c:pt idx="3471">
                  <c:v>41659</c:v>
                </c:pt>
                <c:pt idx="3472">
                  <c:v>41660</c:v>
                </c:pt>
                <c:pt idx="3473">
                  <c:v>41661</c:v>
                </c:pt>
                <c:pt idx="3474">
                  <c:v>41662</c:v>
                </c:pt>
                <c:pt idx="3475">
                  <c:v>41663</c:v>
                </c:pt>
                <c:pt idx="3476">
                  <c:v>41664</c:v>
                </c:pt>
                <c:pt idx="3477">
                  <c:v>41665</c:v>
                </c:pt>
                <c:pt idx="3478">
                  <c:v>41666</c:v>
                </c:pt>
                <c:pt idx="3479">
                  <c:v>41667</c:v>
                </c:pt>
                <c:pt idx="3480">
                  <c:v>41668</c:v>
                </c:pt>
                <c:pt idx="3481">
                  <c:v>41669</c:v>
                </c:pt>
                <c:pt idx="3482">
                  <c:v>41670</c:v>
                </c:pt>
                <c:pt idx="3483">
                  <c:v>41671</c:v>
                </c:pt>
                <c:pt idx="3484">
                  <c:v>41672</c:v>
                </c:pt>
                <c:pt idx="3485">
                  <c:v>41673</c:v>
                </c:pt>
                <c:pt idx="3486">
                  <c:v>41674</c:v>
                </c:pt>
                <c:pt idx="3487">
                  <c:v>41675</c:v>
                </c:pt>
                <c:pt idx="3488">
                  <c:v>41676</c:v>
                </c:pt>
                <c:pt idx="3489">
                  <c:v>41677</c:v>
                </c:pt>
                <c:pt idx="3490">
                  <c:v>41678</c:v>
                </c:pt>
                <c:pt idx="3491">
                  <c:v>41679</c:v>
                </c:pt>
                <c:pt idx="3492">
                  <c:v>41680</c:v>
                </c:pt>
                <c:pt idx="3493">
                  <c:v>41681</c:v>
                </c:pt>
                <c:pt idx="3494">
                  <c:v>41682</c:v>
                </c:pt>
                <c:pt idx="3495">
                  <c:v>41683</c:v>
                </c:pt>
                <c:pt idx="3496">
                  <c:v>41684</c:v>
                </c:pt>
                <c:pt idx="3497">
                  <c:v>41685</c:v>
                </c:pt>
                <c:pt idx="3498">
                  <c:v>41686</c:v>
                </c:pt>
                <c:pt idx="3499">
                  <c:v>41687</c:v>
                </c:pt>
                <c:pt idx="3500">
                  <c:v>41688</c:v>
                </c:pt>
                <c:pt idx="3501">
                  <c:v>41689</c:v>
                </c:pt>
                <c:pt idx="3502">
                  <c:v>41690</c:v>
                </c:pt>
                <c:pt idx="3503">
                  <c:v>41691</c:v>
                </c:pt>
                <c:pt idx="3504">
                  <c:v>41692</c:v>
                </c:pt>
                <c:pt idx="3505">
                  <c:v>41693</c:v>
                </c:pt>
                <c:pt idx="3506">
                  <c:v>41694</c:v>
                </c:pt>
                <c:pt idx="3507">
                  <c:v>41695</c:v>
                </c:pt>
                <c:pt idx="3508">
                  <c:v>41696</c:v>
                </c:pt>
                <c:pt idx="3509">
                  <c:v>41697</c:v>
                </c:pt>
                <c:pt idx="3510">
                  <c:v>41698</c:v>
                </c:pt>
                <c:pt idx="3511">
                  <c:v>41699</c:v>
                </c:pt>
                <c:pt idx="3512">
                  <c:v>41700</c:v>
                </c:pt>
                <c:pt idx="3513">
                  <c:v>41701</c:v>
                </c:pt>
                <c:pt idx="3514">
                  <c:v>41702</c:v>
                </c:pt>
                <c:pt idx="3515">
                  <c:v>41703</c:v>
                </c:pt>
                <c:pt idx="3516">
                  <c:v>41704</c:v>
                </c:pt>
                <c:pt idx="3517">
                  <c:v>41705</c:v>
                </c:pt>
                <c:pt idx="3518">
                  <c:v>41706</c:v>
                </c:pt>
                <c:pt idx="3519">
                  <c:v>41707</c:v>
                </c:pt>
                <c:pt idx="3520">
                  <c:v>41708</c:v>
                </c:pt>
                <c:pt idx="3521">
                  <c:v>41709</c:v>
                </c:pt>
                <c:pt idx="3522">
                  <c:v>41710</c:v>
                </c:pt>
                <c:pt idx="3523">
                  <c:v>41711</c:v>
                </c:pt>
                <c:pt idx="3524">
                  <c:v>41712</c:v>
                </c:pt>
                <c:pt idx="3525">
                  <c:v>41713</c:v>
                </c:pt>
                <c:pt idx="3526">
                  <c:v>41714</c:v>
                </c:pt>
                <c:pt idx="3527">
                  <c:v>41715</c:v>
                </c:pt>
                <c:pt idx="3528">
                  <c:v>41716</c:v>
                </c:pt>
                <c:pt idx="3529">
                  <c:v>41717</c:v>
                </c:pt>
                <c:pt idx="3530">
                  <c:v>41718</c:v>
                </c:pt>
                <c:pt idx="3531">
                  <c:v>41719</c:v>
                </c:pt>
                <c:pt idx="3532">
                  <c:v>41720</c:v>
                </c:pt>
                <c:pt idx="3533">
                  <c:v>41721</c:v>
                </c:pt>
                <c:pt idx="3534">
                  <c:v>41722</c:v>
                </c:pt>
                <c:pt idx="3535">
                  <c:v>41723</c:v>
                </c:pt>
                <c:pt idx="3536">
                  <c:v>41724</c:v>
                </c:pt>
                <c:pt idx="3537">
                  <c:v>41725</c:v>
                </c:pt>
                <c:pt idx="3538">
                  <c:v>41726</c:v>
                </c:pt>
                <c:pt idx="3539">
                  <c:v>41727</c:v>
                </c:pt>
                <c:pt idx="3540">
                  <c:v>41728</c:v>
                </c:pt>
                <c:pt idx="3541">
                  <c:v>41729</c:v>
                </c:pt>
                <c:pt idx="3542">
                  <c:v>41730</c:v>
                </c:pt>
                <c:pt idx="3543">
                  <c:v>41731</c:v>
                </c:pt>
                <c:pt idx="3544">
                  <c:v>41732</c:v>
                </c:pt>
                <c:pt idx="3545">
                  <c:v>41733</c:v>
                </c:pt>
                <c:pt idx="3546">
                  <c:v>41734</c:v>
                </c:pt>
                <c:pt idx="3547">
                  <c:v>41735</c:v>
                </c:pt>
                <c:pt idx="3548">
                  <c:v>41736</c:v>
                </c:pt>
                <c:pt idx="3549">
                  <c:v>41737</c:v>
                </c:pt>
                <c:pt idx="3550">
                  <c:v>41738</c:v>
                </c:pt>
                <c:pt idx="3551">
                  <c:v>41739</c:v>
                </c:pt>
                <c:pt idx="3552">
                  <c:v>41740</c:v>
                </c:pt>
                <c:pt idx="3553">
                  <c:v>41741</c:v>
                </c:pt>
                <c:pt idx="3554">
                  <c:v>41742</c:v>
                </c:pt>
                <c:pt idx="3555">
                  <c:v>41743</c:v>
                </c:pt>
                <c:pt idx="3556">
                  <c:v>41744</c:v>
                </c:pt>
                <c:pt idx="3557">
                  <c:v>41745</c:v>
                </c:pt>
                <c:pt idx="3558">
                  <c:v>41746</c:v>
                </c:pt>
                <c:pt idx="3559">
                  <c:v>41747</c:v>
                </c:pt>
                <c:pt idx="3560">
                  <c:v>41748</c:v>
                </c:pt>
                <c:pt idx="3561">
                  <c:v>41749</c:v>
                </c:pt>
                <c:pt idx="3562">
                  <c:v>41750</c:v>
                </c:pt>
                <c:pt idx="3563">
                  <c:v>41751</c:v>
                </c:pt>
                <c:pt idx="3564">
                  <c:v>41752</c:v>
                </c:pt>
                <c:pt idx="3565">
                  <c:v>41753</c:v>
                </c:pt>
                <c:pt idx="3566">
                  <c:v>41754</c:v>
                </c:pt>
                <c:pt idx="3567">
                  <c:v>41755</c:v>
                </c:pt>
                <c:pt idx="3568">
                  <c:v>41756</c:v>
                </c:pt>
                <c:pt idx="3569">
                  <c:v>41757</c:v>
                </c:pt>
                <c:pt idx="3570">
                  <c:v>41758</c:v>
                </c:pt>
                <c:pt idx="3571">
                  <c:v>41759</c:v>
                </c:pt>
                <c:pt idx="3572">
                  <c:v>41760</c:v>
                </c:pt>
                <c:pt idx="3573">
                  <c:v>41761</c:v>
                </c:pt>
                <c:pt idx="3574">
                  <c:v>41762</c:v>
                </c:pt>
                <c:pt idx="3575">
                  <c:v>41763</c:v>
                </c:pt>
                <c:pt idx="3576">
                  <c:v>41764</c:v>
                </c:pt>
                <c:pt idx="3577">
                  <c:v>41765</c:v>
                </c:pt>
                <c:pt idx="3578">
                  <c:v>41766</c:v>
                </c:pt>
                <c:pt idx="3579">
                  <c:v>41767</c:v>
                </c:pt>
                <c:pt idx="3580">
                  <c:v>41768</c:v>
                </c:pt>
                <c:pt idx="3581">
                  <c:v>41769</c:v>
                </c:pt>
                <c:pt idx="3582">
                  <c:v>41770</c:v>
                </c:pt>
                <c:pt idx="3583">
                  <c:v>41771</c:v>
                </c:pt>
                <c:pt idx="3584">
                  <c:v>41772</c:v>
                </c:pt>
                <c:pt idx="3585">
                  <c:v>41773</c:v>
                </c:pt>
                <c:pt idx="3586">
                  <c:v>41774</c:v>
                </c:pt>
                <c:pt idx="3587">
                  <c:v>41775</c:v>
                </c:pt>
                <c:pt idx="3588">
                  <c:v>41776</c:v>
                </c:pt>
                <c:pt idx="3589">
                  <c:v>41777</c:v>
                </c:pt>
                <c:pt idx="3590">
                  <c:v>41778</c:v>
                </c:pt>
                <c:pt idx="3591">
                  <c:v>41779</c:v>
                </c:pt>
                <c:pt idx="3592">
                  <c:v>41780</c:v>
                </c:pt>
                <c:pt idx="3593">
                  <c:v>41781</c:v>
                </c:pt>
                <c:pt idx="3594">
                  <c:v>41782</c:v>
                </c:pt>
                <c:pt idx="3595">
                  <c:v>41783</c:v>
                </c:pt>
                <c:pt idx="3596">
                  <c:v>41784</c:v>
                </c:pt>
                <c:pt idx="3597">
                  <c:v>41785</c:v>
                </c:pt>
                <c:pt idx="3598">
                  <c:v>41786</c:v>
                </c:pt>
                <c:pt idx="3599">
                  <c:v>41787</c:v>
                </c:pt>
                <c:pt idx="3600">
                  <c:v>41788</c:v>
                </c:pt>
                <c:pt idx="3601">
                  <c:v>41789</c:v>
                </c:pt>
                <c:pt idx="3602">
                  <c:v>41790</c:v>
                </c:pt>
                <c:pt idx="3603">
                  <c:v>41791</c:v>
                </c:pt>
                <c:pt idx="3604">
                  <c:v>41792</c:v>
                </c:pt>
                <c:pt idx="3605">
                  <c:v>41793</c:v>
                </c:pt>
                <c:pt idx="3606">
                  <c:v>41794</c:v>
                </c:pt>
                <c:pt idx="3607">
                  <c:v>41795</c:v>
                </c:pt>
                <c:pt idx="3608">
                  <c:v>41796</c:v>
                </c:pt>
                <c:pt idx="3609">
                  <c:v>41797</c:v>
                </c:pt>
                <c:pt idx="3610">
                  <c:v>41798</c:v>
                </c:pt>
                <c:pt idx="3611">
                  <c:v>41799</c:v>
                </c:pt>
                <c:pt idx="3612">
                  <c:v>41800</c:v>
                </c:pt>
                <c:pt idx="3613">
                  <c:v>41801</c:v>
                </c:pt>
                <c:pt idx="3614">
                  <c:v>41802</c:v>
                </c:pt>
                <c:pt idx="3615">
                  <c:v>41803</c:v>
                </c:pt>
                <c:pt idx="3616">
                  <c:v>41804</c:v>
                </c:pt>
                <c:pt idx="3617">
                  <c:v>41805</c:v>
                </c:pt>
                <c:pt idx="3618">
                  <c:v>41806</c:v>
                </c:pt>
                <c:pt idx="3619">
                  <c:v>41807</c:v>
                </c:pt>
                <c:pt idx="3620">
                  <c:v>41808</c:v>
                </c:pt>
                <c:pt idx="3621">
                  <c:v>41809</c:v>
                </c:pt>
                <c:pt idx="3622">
                  <c:v>41810</c:v>
                </c:pt>
                <c:pt idx="3623">
                  <c:v>41811</c:v>
                </c:pt>
                <c:pt idx="3624">
                  <c:v>41812</c:v>
                </c:pt>
                <c:pt idx="3625">
                  <c:v>41813</c:v>
                </c:pt>
                <c:pt idx="3626">
                  <c:v>41814</c:v>
                </c:pt>
                <c:pt idx="3627">
                  <c:v>41815</c:v>
                </c:pt>
                <c:pt idx="3628">
                  <c:v>41816</c:v>
                </c:pt>
                <c:pt idx="3629">
                  <c:v>41817</c:v>
                </c:pt>
                <c:pt idx="3630">
                  <c:v>41818</c:v>
                </c:pt>
                <c:pt idx="3631">
                  <c:v>41819</c:v>
                </c:pt>
                <c:pt idx="3632">
                  <c:v>41820</c:v>
                </c:pt>
                <c:pt idx="3633">
                  <c:v>41821</c:v>
                </c:pt>
                <c:pt idx="3634">
                  <c:v>41822</c:v>
                </c:pt>
                <c:pt idx="3635">
                  <c:v>41823</c:v>
                </c:pt>
                <c:pt idx="3636">
                  <c:v>41824</c:v>
                </c:pt>
                <c:pt idx="3637">
                  <c:v>41825</c:v>
                </c:pt>
                <c:pt idx="3638">
                  <c:v>41826</c:v>
                </c:pt>
                <c:pt idx="3639">
                  <c:v>41827</c:v>
                </c:pt>
                <c:pt idx="3640">
                  <c:v>41828</c:v>
                </c:pt>
                <c:pt idx="3641">
                  <c:v>41829</c:v>
                </c:pt>
                <c:pt idx="3642">
                  <c:v>41830</c:v>
                </c:pt>
                <c:pt idx="3643">
                  <c:v>41831</c:v>
                </c:pt>
                <c:pt idx="3644">
                  <c:v>41832</c:v>
                </c:pt>
                <c:pt idx="3645">
                  <c:v>41833</c:v>
                </c:pt>
                <c:pt idx="3646">
                  <c:v>41834</c:v>
                </c:pt>
                <c:pt idx="3647">
                  <c:v>41835</c:v>
                </c:pt>
                <c:pt idx="3648">
                  <c:v>41836</c:v>
                </c:pt>
                <c:pt idx="3649">
                  <c:v>41837</c:v>
                </c:pt>
                <c:pt idx="3650">
                  <c:v>41838</c:v>
                </c:pt>
                <c:pt idx="3651">
                  <c:v>41839</c:v>
                </c:pt>
                <c:pt idx="3652">
                  <c:v>41840</c:v>
                </c:pt>
                <c:pt idx="3653">
                  <c:v>41841</c:v>
                </c:pt>
                <c:pt idx="3654">
                  <c:v>41842</c:v>
                </c:pt>
                <c:pt idx="3655">
                  <c:v>41843</c:v>
                </c:pt>
                <c:pt idx="3656">
                  <c:v>41844</c:v>
                </c:pt>
                <c:pt idx="3657">
                  <c:v>41845</c:v>
                </c:pt>
                <c:pt idx="3658">
                  <c:v>41846</c:v>
                </c:pt>
                <c:pt idx="3659">
                  <c:v>41847</c:v>
                </c:pt>
                <c:pt idx="3660">
                  <c:v>41848</c:v>
                </c:pt>
                <c:pt idx="3661">
                  <c:v>41849</c:v>
                </c:pt>
                <c:pt idx="3662">
                  <c:v>41850</c:v>
                </c:pt>
                <c:pt idx="3663">
                  <c:v>41851</c:v>
                </c:pt>
                <c:pt idx="3664">
                  <c:v>41852</c:v>
                </c:pt>
                <c:pt idx="3665">
                  <c:v>41853</c:v>
                </c:pt>
                <c:pt idx="3666">
                  <c:v>41854</c:v>
                </c:pt>
                <c:pt idx="3667">
                  <c:v>41855</c:v>
                </c:pt>
                <c:pt idx="3668">
                  <c:v>41856</c:v>
                </c:pt>
                <c:pt idx="3669">
                  <c:v>41857</c:v>
                </c:pt>
                <c:pt idx="3670">
                  <c:v>41858</c:v>
                </c:pt>
                <c:pt idx="3671">
                  <c:v>41859</c:v>
                </c:pt>
                <c:pt idx="3672">
                  <c:v>41860</c:v>
                </c:pt>
                <c:pt idx="3673">
                  <c:v>41861</c:v>
                </c:pt>
                <c:pt idx="3674">
                  <c:v>41862</c:v>
                </c:pt>
                <c:pt idx="3675">
                  <c:v>41863</c:v>
                </c:pt>
                <c:pt idx="3676">
                  <c:v>41864</c:v>
                </c:pt>
                <c:pt idx="3677">
                  <c:v>41865</c:v>
                </c:pt>
                <c:pt idx="3678">
                  <c:v>41866</c:v>
                </c:pt>
                <c:pt idx="3679">
                  <c:v>41867</c:v>
                </c:pt>
                <c:pt idx="3680">
                  <c:v>41868</c:v>
                </c:pt>
                <c:pt idx="3681">
                  <c:v>41869</c:v>
                </c:pt>
                <c:pt idx="3682">
                  <c:v>41870</c:v>
                </c:pt>
                <c:pt idx="3683">
                  <c:v>41871</c:v>
                </c:pt>
                <c:pt idx="3684">
                  <c:v>41872</c:v>
                </c:pt>
                <c:pt idx="3685">
                  <c:v>41873</c:v>
                </c:pt>
                <c:pt idx="3686">
                  <c:v>41874</c:v>
                </c:pt>
                <c:pt idx="3687">
                  <c:v>41875</c:v>
                </c:pt>
                <c:pt idx="3688">
                  <c:v>41876</c:v>
                </c:pt>
                <c:pt idx="3689">
                  <c:v>41877</c:v>
                </c:pt>
                <c:pt idx="3690">
                  <c:v>41878</c:v>
                </c:pt>
                <c:pt idx="3691">
                  <c:v>41879</c:v>
                </c:pt>
                <c:pt idx="3692">
                  <c:v>41880</c:v>
                </c:pt>
                <c:pt idx="3693">
                  <c:v>41881</c:v>
                </c:pt>
                <c:pt idx="3694">
                  <c:v>41882</c:v>
                </c:pt>
                <c:pt idx="3695">
                  <c:v>41883</c:v>
                </c:pt>
                <c:pt idx="3696">
                  <c:v>41884</c:v>
                </c:pt>
                <c:pt idx="3697">
                  <c:v>41885</c:v>
                </c:pt>
                <c:pt idx="3698">
                  <c:v>41886</c:v>
                </c:pt>
                <c:pt idx="3699">
                  <c:v>41887</c:v>
                </c:pt>
                <c:pt idx="3700">
                  <c:v>41888</c:v>
                </c:pt>
                <c:pt idx="3701">
                  <c:v>41889</c:v>
                </c:pt>
                <c:pt idx="3702">
                  <c:v>41890</c:v>
                </c:pt>
                <c:pt idx="3703">
                  <c:v>41891</c:v>
                </c:pt>
                <c:pt idx="3704">
                  <c:v>41892</c:v>
                </c:pt>
                <c:pt idx="3705">
                  <c:v>41893</c:v>
                </c:pt>
                <c:pt idx="3706">
                  <c:v>41894</c:v>
                </c:pt>
                <c:pt idx="3707">
                  <c:v>41895</c:v>
                </c:pt>
                <c:pt idx="3708">
                  <c:v>41896</c:v>
                </c:pt>
                <c:pt idx="3709">
                  <c:v>41897</c:v>
                </c:pt>
                <c:pt idx="3710">
                  <c:v>41898</c:v>
                </c:pt>
                <c:pt idx="3711">
                  <c:v>41899</c:v>
                </c:pt>
                <c:pt idx="3712">
                  <c:v>41900</c:v>
                </c:pt>
                <c:pt idx="3713">
                  <c:v>41901</c:v>
                </c:pt>
                <c:pt idx="3714">
                  <c:v>41902</c:v>
                </c:pt>
                <c:pt idx="3715">
                  <c:v>41903</c:v>
                </c:pt>
                <c:pt idx="3716">
                  <c:v>41904</c:v>
                </c:pt>
                <c:pt idx="3717">
                  <c:v>41905</c:v>
                </c:pt>
                <c:pt idx="3718">
                  <c:v>41906</c:v>
                </c:pt>
                <c:pt idx="3719">
                  <c:v>41907</c:v>
                </c:pt>
                <c:pt idx="3720">
                  <c:v>41908</c:v>
                </c:pt>
                <c:pt idx="3721">
                  <c:v>41909</c:v>
                </c:pt>
                <c:pt idx="3722">
                  <c:v>41910</c:v>
                </c:pt>
                <c:pt idx="3723">
                  <c:v>41911</c:v>
                </c:pt>
                <c:pt idx="3724">
                  <c:v>41912</c:v>
                </c:pt>
                <c:pt idx="3725">
                  <c:v>41913</c:v>
                </c:pt>
                <c:pt idx="3726">
                  <c:v>41914</c:v>
                </c:pt>
                <c:pt idx="3727">
                  <c:v>41915</c:v>
                </c:pt>
                <c:pt idx="3728">
                  <c:v>41916</c:v>
                </c:pt>
                <c:pt idx="3729">
                  <c:v>41917</c:v>
                </c:pt>
                <c:pt idx="3730">
                  <c:v>41918</c:v>
                </c:pt>
                <c:pt idx="3731">
                  <c:v>41919</c:v>
                </c:pt>
                <c:pt idx="3732">
                  <c:v>41920</c:v>
                </c:pt>
                <c:pt idx="3733">
                  <c:v>41921</c:v>
                </c:pt>
                <c:pt idx="3734">
                  <c:v>41922</c:v>
                </c:pt>
                <c:pt idx="3735">
                  <c:v>41923</c:v>
                </c:pt>
                <c:pt idx="3736">
                  <c:v>41924</c:v>
                </c:pt>
                <c:pt idx="3737">
                  <c:v>41925</c:v>
                </c:pt>
                <c:pt idx="3738">
                  <c:v>41926</c:v>
                </c:pt>
                <c:pt idx="3739">
                  <c:v>41927</c:v>
                </c:pt>
                <c:pt idx="3740">
                  <c:v>41928</c:v>
                </c:pt>
                <c:pt idx="3741">
                  <c:v>41929</c:v>
                </c:pt>
                <c:pt idx="3742">
                  <c:v>41930</c:v>
                </c:pt>
                <c:pt idx="3743">
                  <c:v>41931</c:v>
                </c:pt>
                <c:pt idx="3744">
                  <c:v>41932</c:v>
                </c:pt>
                <c:pt idx="3745">
                  <c:v>41933</c:v>
                </c:pt>
                <c:pt idx="3746">
                  <c:v>41934</c:v>
                </c:pt>
                <c:pt idx="3747">
                  <c:v>41935</c:v>
                </c:pt>
                <c:pt idx="3748">
                  <c:v>41936</c:v>
                </c:pt>
                <c:pt idx="3749">
                  <c:v>41937</c:v>
                </c:pt>
                <c:pt idx="3750">
                  <c:v>41938</c:v>
                </c:pt>
                <c:pt idx="3751">
                  <c:v>41939</c:v>
                </c:pt>
                <c:pt idx="3752">
                  <c:v>41940</c:v>
                </c:pt>
                <c:pt idx="3753">
                  <c:v>41941</c:v>
                </c:pt>
                <c:pt idx="3754">
                  <c:v>41942</c:v>
                </c:pt>
                <c:pt idx="3755">
                  <c:v>41943</c:v>
                </c:pt>
                <c:pt idx="3756">
                  <c:v>41944</c:v>
                </c:pt>
                <c:pt idx="3757">
                  <c:v>41945</c:v>
                </c:pt>
                <c:pt idx="3758">
                  <c:v>41946</c:v>
                </c:pt>
                <c:pt idx="3759">
                  <c:v>41947</c:v>
                </c:pt>
                <c:pt idx="3760">
                  <c:v>41948</c:v>
                </c:pt>
                <c:pt idx="3761">
                  <c:v>41949</c:v>
                </c:pt>
                <c:pt idx="3762">
                  <c:v>41950</c:v>
                </c:pt>
                <c:pt idx="3763">
                  <c:v>41951</c:v>
                </c:pt>
                <c:pt idx="3764">
                  <c:v>41952</c:v>
                </c:pt>
                <c:pt idx="3765">
                  <c:v>41953</c:v>
                </c:pt>
                <c:pt idx="3766">
                  <c:v>41954</c:v>
                </c:pt>
                <c:pt idx="3767">
                  <c:v>41955</c:v>
                </c:pt>
                <c:pt idx="3768">
                  <c:v>41956</c:v>
                </c:pt>
                <c:pt idx="3769">
                  <c:v>41957</c:v>
                </c:pt>
                <c:pt idx="3770">
                  <c:v>41958</c:v>
                </c:pt>
                <c:pt idx="3771">
                  <c:v>41959</c:v>
                </c:pt>
                <c:pt idx="3772">
                  <c:v>41960</c:v>
                </c:pt>
                <c:pt idx="3773">
                  <c:v>41961</c:v>
                </c:pt>
                <c:pt idx="3774">
                  <c:v>41962</c:v>
                </c:pt>
                <c:pt idx="3775">
                  <c:v>41963</c:v>
                </c:pt>
                <c:pt idx="3776">
                  <c:v>41964</c:v>
                </c:pt>
                <c:pt idx="3777">
                  <c:v>41965</c:v>
                </c:pt>
                <c:pt idx="3778">
                  <c:v>41966</c:v>
                </c:pt>
                <c:pt idx="3779">
                  <c:v>41967</c:v>
                </c:pt>
                <c:pt idx="3780">
                  <c:v>41968</c:v>
                </c:pt>
                <c:pt idx="3781">
                  <c:v>41969</c:v>
                </c:pt>
                <c:pt idx="3782">
                  <c:v>41970</c:v>
                </c:pt>
                <c:pt idx="3783">
                  <c:v>41971</c:v>
                </c:pt>
                <c:pt idx="3784">
                  <c:v>41972</c:v>
                </c:pt>
                <c:pt idx="3785">
                  <c:v>41973</c:v>
                </c:pt>
                <c:pt idx="3786">
                  <c:v>41974</c:v>
                </c:pt>
                <c:pt idx="3787">
                  <c:v>41975</c:v>
                </c:pt>
                <c:pt idx="3788">
                  <c:v>41976</c:v>
                </c:pt>
                <c:pt idx="3789">
                  <c:v>41977</c:v>
                </c:pt>
                <c:pt idx="3790">
                  <c:v>41978</c:v>
                </c:pt>
                <c:pt idx="3791">
                  <c:v>41979</c:v>
                </c:pt>
                <c:pt idx="3792">
                  <c:v>41980</c:v>
                </c:pt>
                <c:pt idx="3793">
                  <c:v>41981</c:v>
                </c:pt>
                <c:pt idx="3794">
                  <c:v>41982</c:v>
                </c:pt>
                <c:pt idx="3795">
                  <c:v>41983</c:v>
                </c:pt>
                <c:pt idx="3796">
                  <c:v>41984</c:v>
                </c:pt>
                <c:pt idx="3797">
                  <c:v>41985</c:v>
                </c:pt>
                <c:pt idx="3798">
                  <c:v>41986</c:v>
                </c:pt>
                <c:pt idx="3799">
                  <c:v>41987</c:v>
                </c:pt>
                <c:pt idx="3800">
                  <c:v>41988</c:v>
                </c:pt>
                <c:pt idx="3801">
                  <c:v>41989</c:v>
                </c:pt>
                <c:pt idx="3802">
                  <c:v>41990</c:v>
                </c:pt>
                <c:pt idx="3803">
                  <c:v>41991</c:v>
                </c:pt>
                <c:pt idx="3804">
                  <c:v>41992</c:v>
                </c:pt>
                <c:pt idx="3805">
                  <c:v>41993</c:v>
                </c:pt>
                <c:pt idx="3806">
                  <c:v>41994</c:v>
                </c:pt>
                <c:pt idx="3807">
                  <c:v>41995</c:v>
                </c:pt>
                <c:pt idx="3808">
                  <c:v>41996</c:v>
                </c:pt>
                <c:pt idx="3809">
                  <c:v>41997</c:v>
                </c:pt>
                <c:pt idx="3810">
                  <c:v>41998</c:v>
                </c:pt>
                <c:pt idx="3811">
                  <c:v>41999</c:v>
                </c:pt>
                <c:pt idx="3812">
                  <c:v>42000</c:v>
                </c:pt>
                <c:pt idx="3813">
                  <c:v>42001</c:v>
                </c:pt>
                <c:pt idx="3814">
                  <c:v>42002</c:v>
                </c:pt>
                <c:pt idx="3815">
                  <c:v>42003</c:v>
                </c:pt>
                <c:pt idx="3816">
                  <c:v>42004</c:v>
                </c:pt>
                <c:pt idx="3817">
                  <c:v>42005</c:v>
                </c:pt>
                <c:pt idx="3818">
                  <c:v>42006</c:v>
                </c:pt>
                <c:pt idx="3819">
                  <c:v>42007</c:v>
                </c:pt>
                <c:pt idx="3820">
                  <c:v>42008</c:v>
                </c:pt>
                <c:pt idx="3821">
                  <c:v>42009</c:v>
                </c:pt>
                <c:pt idx="3822">
                  <c:v>42010</c:v>
                </c:pt>
                <c:pt idx="3823">
                  <c:v>42011</c:v>
                </c:pt>
                <c:pt idx="3824">
                  <c:v>42012</c:v>
                </c:pt>
                <c:pt idx="3825">
                  <c:v>42013</c:v>
                </c:pt>
                <c:pt idx="3826">
                  <c:v>42014</c:v>
                </c:pt>
                <c:pt idx="3827">
                  <c:v>42015</c:v>
                </c:pt>
                <c:pt idx="3828">
                  <c:v>42016</c:v>
                </c:pt>
                <c:pt idx="3829">
                  <c:v>42017</c:v>
                </c:pt>
                <c:pt idx="3830">
                  <c:v>42018</c:v>
                </c:pt>
                <c:pt idx="3831">
                  <c:v>42019</c:v>
                </c:pt>
                <c:pt idx="3832">
                  <c:v>42020</c:v>
                </c:pt>
                <c:pt idx="3833">
                  <c:v>42021</c:v>
                </c:pt>
                <c:pt idx="3834">
                  <c:v>42022</c:v>
                </c:pt>
                <c:pt idx="3835">
                  <c:v>42023</c:v>
                </c:pt>
                <c:pt idx="3836">
                  <c:v>42024</c:v>
                </c:pt>
                <c:pt idx="3837">
                  <c:v>42025</c:v>
                </c:pt>
                <c:pt idx="3838">
                  <c:v>42026</c:v>
                </c:pt>
                <c:pt idx="3839">
                  <c:v>42027</c:v>
                </c:pt>
                <c:pt idx="3840">
                  <c:v>42028</c:v>
                </c:pt>
                <c:pt idx="3841">
                  <c:v>42029</c:v>
                </c:pt>
                <c:pt idx="3842">
                  <c:v>42030</c:v>
                </c:pt>
                <c:pt idx="3843">
                  <c:v>42031</c:v>
                </c:pt>
                <c:pt idx="3844">
                  <c:v>42032</c:v>
                </c:pt>
                <c:pt idx="3845">
                  <c:v>42033</c:v>
                </c:pt>
                <c:pt idx="3846">
                  <c:v>42034</c:v>
                </c:pt>
                <c:pt idx="3847">
                  <c:v>42035</c:v>
                </c:pt>
                <c:pt idx="3848">
                  <c:v>42036</c:v>
                </c:pt>
                <c:pt idx="3849">
                  <c:v>42037</c:v>
                </c:pt>
                <c:pt idx="3850">
                  <c:v>42038</c:v>
                </c:pt>
                <c:pt idx="3851">
                  <c:v>42039</c:v>
                </c:pt>
                <c:pt idx="3852">
                  <c:v>42040</c:v>
                </c:pt>
                <c:pt idx="3853">
                  <c:v>42041</c:v>
                </c:pt>
                <c:pt idx="3854">
                  <c:v>42042</c:v>
                </c:pt>
                <c:pt idx="3855">
                  <c:v>42043</c:v>
                </c:pt>
                <c:pt idx="3856">
                  <c:v>42044</c:v>
                </c:pt>
                <c:pt idx="3857">
                  <c:v>42045</c:v>
                </c:pt>
                <c:pt idx="3858">
                  <c:v>42046</c:v>
                </c:pt>
                <c:pt idx="3859">
                  <c:v>42047</c:v>
                </c:pt>
                <c:pt idx="3860">
                  <c:v>42048</c:v>
                </c:pt>
                <c:pt idx="3861">
                  <c:v>42049</c:v>
                </c:pt>
                <c:pt idx="3862">
                  <c:v>42050</c:v>
                </c:pt>
                <c:pt idx="3863">
                  <c:v>42051</c:v>
                </c:pt>
                <c:pt idx="3864">
                  <c:v>42052</c:v>
                </c:pt>
                <c:pt idx="3865">
                  <c:v>42053</c:v>
                </c:pt>
                <c:pt idx="3866">
                  <c:v>42054</c:v>
                </c:pt>
                <c:pt idx="3867">
                  <c:v>42055</c:v>
                </c:pt>
                <c:pt idx="3868">
                  <c:v>42056</c:v>
                </c:pt>
                <c:pt idx="3869">
                  <c:v>42057</c:v>
                </c:pt>
                <c:pt idx="3870">
                  <c:v>42058</c:v>
                </c:pt>
                <c:pt idx="3871">
                  <c:v>42059</c:v>
                </c:pt>
                <c:pt idx="3872">
                  <c:v>42060</c:v>
                </c:pt>
                <c:pt idx="3873">
                  <c:v>42061</c:v>
                </c:pt>
                <c:pt idx="3874">
                  <c:v>42062</c:v>
                </c:pt>
                <c:pt idx="3875">
                  <c:v>42063</c:v>
                </c:pt>
                <c:pt idx="3876">
                  <c:v>42064</c:v>
                </c:pt>
                <c:pt idx="3877">
                  <c:v>42065</c:v>
                </c:pt>
                <c:pt idx="3878">
                  <c:v>42066</c:v>
                </c:pt>
                <c:pt idx="3879">
                  <c:v>42067</c:v>
                </c:pt>
                <c:pt idx="3880">
                  <c:v>42068</c:v>
                </c:pt>
                <c:pt idx="3881">
                  <c:v>42069</c:v>
                </c:pt>
                <c:pt idx="3882">
                  <c:v>42070</c:v>
                </c:pt>
                <c:pt idx="3883">
                  <c:v>42071</c:v>
                </c:pt>
                <c:pt idx="3884">
                  <c:v>42072</c:v>
                </c:pt>
                <c:pt idx="3885">
                  <c:v>42073</c:v>
                </c:pt>
                <c:pt idx="3886">
                  <c:v>42074</c:v>
                </c:pt>
                <c:pt idx="3887">
                  <c:v>42075</c:v>
                </c:pt>
                <c:pt idx="3888">
                  <c:v>42076</c:v>
                </c:pt>
                <c:pt idx="3889">
                  <c:v>42077</c:v>
                </c:pt>
                <c:pt idx="3890">
                  <c:v>42078</c:v>
                </c:pt>
                <c:pt idx="3891">
                  <c:v>42079</c:v>
                </c:pt>
                <c:pt idx="3892">
                  <c:v>42080</c:v>
                </c:pt>
                <c:pt idx="3893">
                  <c:v>42081</c:v>
                </c:pt>
                <c:pt idx="3894">
                  <c:v>42082</c:v>
                </c:pt>
                <c:pt idx="3895">
                  <c:v>42083</c:v>
                </c:pt>
                <c:pt idx="3896">
                  <c:v>42084</c:v>
                </c:pt>
                <c:pt idx="3897">
                  <c:v>42085</c:v>
                </c:pt>
                <c:pt idx="3898">
                  <c:v>42086</c:v>
                </c:pt>
                <c:pt idx="3899">
                  <c:v>42087</c:v>
                </c:pt>
                <c:pt idx="3900">
                  <c:v>42088</c:v>
                </c:pt>
                <c:pt idx="3901">
                  <c:v>42089</c:v>
                </c:pt>
                <c:pt idx="3902">
                  <c:v>42090</c:v>
                </c:pt>
                <c:pt idx="3903">
                  <c:v>42091</c:v>
                </c:pt>
                <c:pt idx="3904">
                  <c:v>42092</c:v>
                </c:pt>
                <c:pt idx="3905">
                  <c:v>42093</c:v>
                </c:pt>
                <c:pt idx="3906">
                  <c:v>42094</c:v>
                </c:pt>
                <c:pt idx="3907">
                  <c:v>42095</c:v>
                </c:pt>
                <c:pt idx="3908">
                  <c:v>42096</c:v>
                </c:pt>
                <c:pt idx="3909">
                  <c:v>42097</c:v>
                </c:pt>
                <c:pt idx="3910">
                  <c:v>42098</c:v>
                </c:pt>
                <c:pt idx="3911">
                  <c:v>42099</c:v>
                </c:pt>
                <c:pt idx="3912">
                  <c:v>42100</c:v>
                </c:pt>
                <c:pt idx="3913">
                  <c:v>42101</c:v>
                </c:pt>
                <c:pt idx="3914">
                  <c:v>42102</c:v>
                </c:pt>
                <c:pt idx="3915">
                  <c:v>42103</c:v>
                </c:pt>
                <c:pt idx="3916">
                  <c:v>42104</c:v>
                </c:pt>
                <c:pt idx="3917">
                  <c:v>42105</c:v>
                </c:pt>
                <c:pt idx="3918">
                  <c:v>42106</c:v>
                </c:pt>
                <c:pt idx="3919">
                  <c:v>42107</c:v>
                </c:pt>
                <c:pt idx="3920">
                  <c:v>42108</c:v>
                </c:pt>
                <c:pt idx="3921">
                  <c:v>42109</c:v>
                </c:pt>
                <c:pt idx="3922">
                  <c:v>42110</c:v>
                </c:pt>
                <c:pt idx="3923">
                  <c:v>42111</c:v>
                </c:pt>
                <c:pt idx="3924">
                  <c:v>42112</c:v>
                </c:pt>
                <c:pt idx="3925">
                  <c:v>42113</c:v>
                </c:pt>
                <c:pt idx="3926">
                  <c:v>42114</c:v>
                </c:pt>
                <c:pt idx="3927">
                  <c:v>42115</c:v>
                </c:pt>
                <c:pt idx="3928">
                  <c:v>42116</c:v>
                </c:pt>
                <c:pt idx="3929">
                  <c:v>42117</c:v>
                </c:pt>
                <c:pt idx="3930">
                  <c:v>42118</c:v>
                </c:pt>
                <c:pt idx="3931">
                  <c:v>42119</c:v>
                </c:pt>
                <c:pt idx="3932">
                  <c:v>42120</c:v>
                </c:pt>
                <c:pt idx="3933">
                  <c:v>42121</c:v>
                </c:pt>
                <c:pt idx="3934">
                  <c:v>42122</c:v>
                </c:pt>
                <c:pt idx="3935">
                  <c:v>42123</c:v>
                </c:pt>
                <c:pt idx="3936">
                  <c:v>42124</c:v>
                </c:pt>
                <c:pt idx="3937">
                  <c:v>42125</c:v>
                </c:pt>
                <c:pt idx="3938">
                  <c:v>42126</c:v>
                </c:pt>
                <c:pt idx="3939">
                  <c:v>42127</c:v>
                </c:pt>
                <c:pt idx="3940">
                  <c:v>42128</c:v>
                </c:pt>
                <c:pt idx="3941">
                  <c:v>42129</c:v>
                </c:pt>
                <c:pt idx="3942">
                  <c:v>42130</c:v>
                </c:pt>
                <c:pt idx="3943">
                  <c:v>42131</c:v>
                </c:pt>
                <c:pt idx="3944">
                  <c:v>42132</c:v>
                </c:pt>
                <c:pt idx="3945">
                  <c:v>42133</c:v>
                </c:pt>
                <c:pt idx="3946">
                  <c:v>42134</c:v>
                </c:pt>
                <c:pt idx="3947">
                  <c:v>42135</c:v>
                </c:pt>
                <c:pt idx="3948">
                  <c:v>42136</c:v>
                </c:pt>
                <c:pt idx="3949">
                  <c:v>42137</c:v>
                </c:pt>
                <c:pt idx="3950">
                  <c:v>42138</c:v>
                </c:pt>
                <c:pt idx="3951">
                  <c:v>42139</c:v>
                </c:pt>
                <c:pt idx="3952">
                  <c:v>42140</c:v>
                </c:pt>
                <c:pt idx="3953">
                  <c:v>42141</c:v>
                </c:pt>
                <c:pt idx="3954">
                  <c:v>42142</c:v>
                </c:pt>
                <c:pt idx="3955">
                  <c:v>42143</c:v>
                </c:pt>
                <c:pt idx="3956">
                  <c:v>42144</c:v>
                </c:pt>
                <c:pt idx="3957">
                  <c:v>42145</c:v>
                </c:pt>
                <c:pt idx="3958">
                  <c:v>42146</c:v>
                </c:pt>
                <c:pt idx="3959">
                  <c:v>42147</c:v>
                </c:pt>
                <c:pt idx="3960">
                  <c:v>42148</c:v>
                </c:pt>
                <c:pt idx="3961">
                  <c:v>42149</c:v>
                </c:pt>
                <c:pt idx="3962">
                  <c:v>42150</c:v>
                </c:pt>
                <c:pt idx="3963">
                  <c:v>42151</c:v>
                </c:pt>
                <c:pt idx="3964">
                  <c:v>42152</c:v>
                </c:pt>
                <c:pt idx="3965">
                  <c:v>42153</c:v>
                </c:pt>
                <c:pt idx="3966">
                  <c:v>42154</c:v>
                </c:pt>
                <c:pt idx="3967">
                  <c:v>42155</c:v>
                </c:pt>
                <c:pt idx="3968">
                  <c:v>42156</c:v>
                </c:pt>
                <c:pt idx="3969">
                  <c:v>42157</c:v>
                </c:pt>
                <c:pt idx="3970">
                  <c:v>42158</c:v>
                </c:pt>
                <c:pt idx="3971">
                  <c:v>42159</c:v>
                </c:pt>
                <c:pt idx="3972">
                  <c:v>42160</c:v>
                </c:pt>
                <c:pt idx="3973">
                  <c:v>42161</c:v>
                </c:pt>
                <c:pt idx="3974">
                  <c:v>42162</c:v>
                </c:pt>
                <c:pt idx="3975">
                  <c:v>42163</c:v>
                </c:pt>
                <c:pt idx="3976">
                  <c:v>42164</c:v>
                </c:pt>
                <c:pt idx="3977">
                  <c:v>42165</c:v>
                </c:pt>
                <c:pt idx="3978">
                  <c:v>42166</c:v>
                </c:pt>
                <c:pt idx="3979">
                  <c:v>42167</c:v>
                </c:pt>
                <c:pt idx="3980">
                  <c:v>42168</c:v>
                </c:pt>
                <c:pt idx="3981">
                  <c:v>42169</c:v>
                </c:pt>
                <c:pt idx="3982">
                  <c:v>42170</c:v>
                </c:pt>
                <c:pt idx="3983">
                  <c:v>42171</c:v>
                </c:pt>
                <c:pt idx="3984">
                  <c:v>42172</c:v>
                </c:pt>
                <c:pt idx="3985">
                  <c:v>42173</c:v>
                </c:pt>
                <c:pt idx="3986">
                  <c:v>42174</c:v>
                </c:pt>
                <c:pt idx="3987">
                  <c:v>42175</c:v>
                </c:pt>
                <c:pt idx="3988">
                  <c:v>42176</c:v>
                </c:pt>
                <c:pt idx="3989">
                  <c:v>42177</c:v>
                </c:pt>
                <c:pt idx="3990">
                  <c:v>42178</c:v>
                </c:pt>
                <c:pt idx="3991">
                  <c:v>42179</c:v>
                </c:pt>
                <c:pt idx="3992">
                  <c:v>42180</c:v>
                </c:pt>
                <c:pt idx="3993">
                  <c:v>42181</c:v>
                </c:pt>
                <c:pt idx="3994">
                  <c:v>42182</c:v>
                </c:pt>
                <c:pt idx="3995">
                  <c:v>42183</c:v>
                </c:pt>
                <c:pt idx="3996">
                  <c:v>42184</c:v>
                </c:pt>
                <c:pt idx="3997">
                  <c:v>42185</c:v>
                </c:pt>
                <c:pt idx="3998">
                  <c:v>42186</c:v>
                </c:pt>
                <c:pt idx="3999">
                  <c:v>42187</c:v>
                </c:pt>
                <c:pt idx="4000">
                  <c:v>42188</c:v>
                </c:pt>
                <c:pt idx="4001">
                  <c:v>42189</c:v>
                </c:pt>
                <c:pt idx="4002">
                  <c:v>42190</c:v>
                </c:pt>
                <c:pt idx="4003">
                  <c:v>42191</c:v>
                </c:pt>
                <c:pt idx="4004">
                  <c:v>42192</c:v>
                </c:pt>
                <c:pt idx="4005">
                  <c:v>42193</c:v>
                </c:pt>
                <c:pt idx="4006">
                  <c:v>42194</c:v>
                </c:pt>
                <c:pt idx="4007">
                  <c:v>42195</c:v>
                </c:pt>
                <c:pt idx="4008">
                  <c:v>42196</c:v>
                </c:pt>
                <c:pt idx="4009">
                  <c:v>42197</c:v>
                </c:pt>
                <c:pt idx="4010">
                  <c:v>42198</c:v>
                </c:pt>
                <c:pt idx="4011">
                  <c:v>42199</c:v>
                </c:pt>
                <c:pt idx="4012">
                  <c:v>42200</c:v>
                </c:pt>
                <c:pt idx="4013">
                  <c:v>42201</c:v>
                </c:pt>
                <c:pt idx="4014">
                  <c:v>42202</c:v>
                </c:pt>
                <c:pt idx="4015">
                  <c:v>42203</c:v>
                </c:pt>
                <c:pt idx="4016">
                  <c:v>42204</c:v>
                </c:pt>
                <c:pt idx="4017">
                  <c:v>42205</c:v>
                </c:pt>
                <c:pt idx="4018">
                  <c:v>42206</c:v>
                </c:pt>
                <c:pt idx="4019">
                  <c:v>42207</c:v>
                </c:pt>
                <c:pt idx="4020">
                  <c:v>42208</c:v>
                </c:pt>
                <c:pt idx="4021">
                  <c:v>42209</c:v>
                </c:pt>
                <c:pt idx="4022">
                  <c:v>42210</c:v>
                </c:pt>
                <c:pt idx="4023">
                  <c:v>42211</c:v>
                </c:pt>
                <c:pt idx="4024">
                  <c:v>42212</c:v>
                </c:pt>
                <c:pt idx="4025">
                  <c:v>42213</c:v>
                </c:pt>
                <c:pt idx="4026">
                  <c:v>42214</c:v>
                </c:pt>
                <c:pt idx="4027">
                  <c:v>42215</c:v>
                </c:pt>
                <c:pt idx="4028">
                  <c:v>42216</c:v>
                </c:pt>
                <c:pt idx="4029">
                  <c:v>42217</c:v>
                </c:pt>
                <c:pt idx="4030">
                  <c:v>42218</c:v>
                </c:pt>
                <c:pt idx="4031">
                  <c:v>42219</c:v>
                </c:pt>
                <c:pt idx="4032">
                  <c:v>42220</c:v>
                </c:pt>
                <c:pt idx="4033">
                  <c:v>42221</c:v>
                </c:pt>
                <c:pt idx="4034">
                  <c:v>42222</c:v>
                </c:pt>
                <c:pt idx="4035">
                  <c:v>42223</c:v>
                </c:pt>
                <c:pt idx="4036">
                  <c:v>42224</c:v>
                </c:pt>
                <c:pt idx="4037">
                  <c:v>42225</c:v>
                </c:pt>
                <c:pt idx="4038">
                  <c:v>42226</c:v>
                </c:pt>
                <c:pt idx="4039">
                  <c:v>42227</c:v>
                </c:pt>
                <c:pt idx="4040">
                  <c:v>42228</c:v>
                </c:pt>
                <c:pt idx="4041">
                  <c:v>42229</c:v>
                </c:pt>
                <c:pt idx="4042">
                  <c:v>42230</c:v>
                </c:pt>
                <c:pt idx="4043">
                  <c:v>42231</c:v>
                </c:pt>
                <c:pt idx="4044">
                  <c:v>42232</c:v>
                </c:pt>
                <c:pt idx="4045">
                  <c:v>42233</c:v>
                </c:pt>
                <c:pt idx="4046">
                  <c:v>42234</c:v>
                </c:pt>
                <c:pt idx="4047">
                  <c:v>42235</c:v>
                </c:pt>
                <c:pt idx="4048">
                  <c:v>42236</c:v>
                </c:pt>
                <c:pt idx="4049">
                  <c:v>42237</c:v>
                </c:pt>
                <c:pt idx="4050">
                  <c:v>42238</c:v>
                </c:pt>
                <c:pt idx="4051">
                  <c:v>42239</c:v>
                </c:pt>
                <c:pt idx="4052">
                  <c:v>42240</c:v>
                </c:pt>
                <c:pt idx="4053">
                  <c:v>42241</c:v>
                </c:pt>
                <c:pt idx="4054">
                  <c:v>42242</c:v>
                </c:pt>
                <c:pt idx="4055">
                  <c:v>42243</c:v>
                </c:pt>
                <c:pt idx="4056">
                  <c:v>42244</c:v>
                </c:pt>
                <c:pt idx="4057">
                  <c:v>42245</c:v>
                </c:pt>
                <c:pt idx="4058">
                  <c:v>42246</c:v>
                </c:pt>
                <c:pt idx="4059">
                  <c:v>42247</c:v>
                </c:pt>
                <c:pt idx="4060">
                  <c:v>42248</c:v>
                </c:pt>
                <c:pt idx="4061">
                  <c:v>42249</c:v>
                </c:pt>
                <c:pt idx="4062">
                  <c:v>42250</c:v>
                </c:pt>
                <c:pt idx="4063">
                  <c:v>42251</c:v>
                </c:pt>
                <c:pt idx="4064">
                  <c:v>42252</c:v>
                </c:pt>
                <c:pt idx="4065">
                  <c:v>42253</c:v>
                </c:pt>
                <c:pt idx="4066">
                  <c:v>42254</c:v>
                </c:pt>
                <c:pt idx="4067">
                  <c:v>42255</c:v>
                </c:pt>
                <c:pt idx="4068">
                  <c:v>42256</c:v>
                </c:pt>
                <c:pt idx="4069">
                  <c:v>42257</c:v>
                </c:pt>
                <c:pt idx="4070">
                  <c:v>42258</c:v>
                </c:pt>
                <c:pt idx="4071">
                  <c:v>42259</c:v>
                </c:pt>
                <c:pt idx="4072">
                  <c:v>42260</c:v>
                </c:pt>
                <c:pt idx="4073">
                  <c:v>42261</c:v>
                </c:pt>
                <c:pt idx="4074">
                  <c:v>42262</c:v>
                </c:pt>
                <c:pt idx="4075">
                  <c:v>42263</c:v>
                </c:pt>
                <c:pt idx="4076">
                  <c:v>42264</c:v>
                </c:pt>
                <c:pt idx="4077">
                  <c:v>42265</c:v>
                </c:pt>
                <c:pt idx="4078">
                  <c:v>42266</c:v>
                </c:pt>
                <c:pt idx="4079">
                  <c:v>42267</c:v>
                </c:pt>
                <c:pt idx="4080">
                  <c:v>42268</c:v>
                </c:pt>
                <c:pt idx="4081">
                  <c:v>42269</c:v>
                </c:pt>
                <c:pt idx="4082">
                  <c:v>42270</c:v>
                </c:pt>
                <c:pt idx="4083">
                  <c:v>42271</c:v>
                </c:pt>
                <c:pt idx="4084">
                  <c:v>42272</c:v>
                </c:pt>
                <c:pt idx="4085">
                  <c:v>42273</c:v>
                </c:pt>
                <c:pt idx="4086">
                  <c:v>42274</c:v>
                </c:pt>
                <c:pt idx="4087">
                  <c:v>42275</c:v>
                </c:pt>
                <c:pt idx="4088">
                  <c:v>42276</c:v>
                </c:pt>
                <c:pt idx="4089">
                  <c:v>42277</c:v>
                </c:pt>
                <c:pt idx="4090">
                  <c:v>42278</c:v>
                </c:pt>
                <c:pt idx="4091">
                  <c:v>42279</c:v>
                </c:pt>
                <c:pt idx="4092">
                  <c:v>42280</c:v>
                </c:pt>
                <c:pt idx="4093">
                  <c:v>42281</c:v>
                </c:pt>
                <c:pt idx="4094">
                  <c:v>42282</c:v>
                </c:pt>
                <c:pt idx="4095">
                  <c:v>42283</c:v>
                </c:pt>
                <c:pt idx="4096">
                  <c:v>42284</c:v>
                </c:pt>
                <c:pt idx="4097">
                  <c:v>42285</c:v>
                </c:pt>
                <c:pt idx="4098">
                  <c:v>42286</c:v>
                </c:pt>
                <c:pt idx="4099">
                  <c:v>42287</c:v>
                </c:pt>
                <c:pt idx="4100">
                  <c:v>42288</c:v>
                </c:pt>
                <c:pt idx="4101">
                  <c:v>42289</c:v>
                </c:pt>
                <c:pt idx="4102">
                  <c:v>42290</c:v>
                </c:pt>
                <c:pt idx="4103">
                  <c:v>42291</c:v>
                </c:pt>
                <c:pt idx="4104">
                  <c:v>42292</c:v>
                </c:pt>
                <c:pt idx="4105">
                  <c:v>42293</c:v>
                </c:pt>
                <c:pt idx="4106">
                  <c:v>42294</c:v>
                </c:pt>
                <c:pt idx="4107">
                  <c:v>42295</c:v>
                </c:pt>
                <c:pt idx="4108">
                  <c:v>42296</c:v>
                </c:pt>
                <c:pt idx="4109">
                  <c:v>42297</c:v>
                </c:pt>
                <c:pt idx="4110">
                  <c:v>42298</c:v>
                </c:pt>
                <c:pt idx="4111">
                  <c:v>42299</c:v>
                </c:pt>
                <c:pt idx="4112">
                  <c:v>42300</c:v>
                </c:pt>
                <c:pt idx="4113">
                  <c:v>42301</c:v>
                </c:pt>
                <c:pt idx="4114">
                  <c:v>42302</c:v>
                </c:pt>
                <c:pt idx="4115">
                  <c:v>42303</c:v>
                </c:pt>
                <c:pt idx="4116">
                  <c:v>42304</c:v>
                </c:pt>
                <c:pt idx="4117">
                  <c:v>42305</c:v>
                </c:pt>
                <c:pt idx="4118">
                  <c:v>42306</c:v>
                </c:pt>
                <c:pt idx="4119">
                  <c:v>42307</c:v>
                </c:pt>
                <c:pt idx="4120">
                  <c:v>42308</c:v>
                </c:pt>
                <c:pt idx="4121">
                  <c:v>42309</c:v>
                </c:pt>
                <c:pt idx="4122">
                  <c:v>42310</c:v>
                </c:pt>
                <c:pt idx="4123">
                  <c:v>42311</c:v>
                </c:pt>
                <c:pt idx="4124">
                  <c:v>42312</c:v>
                </c:pt>
                <c:pt idx="4125">
                  <c:v>42313</c:v>
                </c:pt>
                <c:pt idx="4126">
                  <c:v>42314</c:v>
                </c:pt>
                <c:pt idx="4127">
                  <c:v>42315</c:v>
                </c:pt>
                <c:pt idx="4128">
                  <c:v>42316</c:v>
                </c:pt>
                <c:pt idx="4129">
                  <c:v>42317</c:v>
                </c:pt>
                <c:pt idx="4130">
                  <c:v>42318</c:v>
                </c:pt>
                <c:pt idx="4131">
                  <c:v>42319</c:v>
                </c:pt>
                <c:pt idx="4132">
                  <c:v>42320</c:v>
                </c:pt>
                <c:pt idx="4133">
                  <c:v>42321</c:v>
                </c:pt>
                <c:pt idx="4134">
                  <c:v>42322</c:v>
                </c:pt>
                <c:pt idx="4135">
                  <c:v>42323</c:v>
                </c:pt>
                <c:pt idx="4136">
                  <c:v>42324</c:v>
                </c:pt>
                <c:pt idx="4137">
                  <c:v>42325</c:v>
                </c:pt>
                <c:pt idx="4138">
                  <c:v>42326</c:v>
                </c:pt>
                <c:pt idx="4139">
                  <c:v>42327</c:v>
                </c:pt>
                <c:pt idx="4140">
                  <c:v>42328</c:v>
                </c:pt>
                <c:pt idx="4141">
                  <c:v>42329</c:v>
                </c:pt>
                <c:pt idx="4142">
                  <c:v>42330</c:v>
                </c:pt>
                <c:pt idx="4143">
                  <c:v>42331</c:v>
                </c:pt>
                <c:pt idx="4144">
                  <c:v>42332</c:v>
                </c:pt>
                <c:pt idx="4145">
                  <c:v>42333</c:v>
                </c:pt>
                <c:pt idx="4146">
                  <c:v>42334</c:v>
                </c:pt>
                <c:pt idx="4147">
                  <c:v>42335</c:v>
                </c:pt>
                <c:pt idx="4148">
                  <c:v>42336</c:v>
                </c:pt>
                <c:pt idx="4149">
                  <c:v>42337</c:v>
                </c:pt>
                <c:pt idx="4150">
                  <c:v>42338</c:v>
                </c:pt>
                <c:pt idx="4151">
                  <c:v>42339</c:v>
                </c:pt>
                <c:pt idx="4152">
                  <c:v>42340</c:v>
                </c:pt>
                <c:pt idx="4153">
                  <c:v>42341</c:v>
                </c:pt>
                <c:pt idx="4154">
                  <c:v>42342</c:v>
                </c:pt>
                <c:pt idx="4155">
                  <c:v>42343</c:v>
                </c:pt>
                <c:pt idx="4156">
                  <c:v>42344</c:v>
                </c:pt>
                <c:pt idx="4157">
                  <c:v>42345</c:v>
                </c:pt>
                <c:pt idx="4158">
                  <c:v>42346</c:v>
                </c:pt>
                <c:pt idx="4159">
                  <c:v>42347</c:v>
                </c:pt>
                <c:pt idx="4160">
                  <c:v>42348</c:v>
                </c:pt>
                <c:pt idx="4161">
                  <c:v>42349</c:v>
                </c:pt>
                <c:pt idx="4162">
                  <c:v>42350</c:v>
                </c:pt>
                <c:pt idx="4163">
                  <c:v>42351</c:v>
                </c:pt>
                <c:pt idx="4164">
                  <c:v>42352</c:v>
                </c:pt>
                <c:pt idx="4165">
                  <c:v>42353</c:v>
                </c:pt>
                <c:pt idx="4166">
                  <c:v>42354</c:v>
                </c:pt>
                <c:pt idx="4167">
                  <c:v>42355</c:v>
                </c:pt>
                <c:pt idx="4168">
                  <c:v>42356</c:v>
                </c:pt>
                <c:pt idx="4169">
                  <c:v>42357</c:v>
                </c:pt>
                <c:pt idx="4170">
                  <c:v>42358</c:v>
                </c:pt>
                <c:pt idx="4171">
                  <c:v>42359</c:v>
                </c:pt>
                <c:pt idx="4172">
                  <c:v>42360</c:v>
                </c:pt>
                <c:pt idx="4173">
                  <c:v>42361</c:v>
                </c:pt>
                <c:pt idx="4174">
                  <c:v>42362</c:v>
                </c:pt>
                <c:pt idx="4175">
                  <c:v>42363</c:v>
                </c:pt>
                <c:pt idx="4176">
                  <c:v>42364</c:v>
                </c:pt>
                <c:pt idx="4177">
                  <c:v>42365</c:v>
                </c:pt>
                <c:pt idx="4178">
                  <c:v>42366</c:v>
                </c:pt>
                <c:pt idx="4179">
                  <c:v>42367</c:v>
                </c:pt>
                <c:pt idx="4180">
                  <c:v>42368</c:v>
                </c:pt>
                <c:pt idx="4181">
                  <c:v>42369</c:v>
                </c:pt>
                <c:pt idx="4182">
                  <c:v>42370</c:v>
                </c:pt>
                <c:pt idx="4183">
                  <c:v>42371</c:v>
                </c:pt>
                <c:pt idx="4184">
                  <c:v>42372</c:v>
                </c:pt>
                <c:pt idx="4185">
                  <c:v>42373</c:v>
                </c:pt>
                <c:pt idx="4186">
                  <c:v>42374</c:v>
                </c:pt>
                <c:pt idx="4187">
                  <c:v>42375</c:v>
                </c:pt>
                <c:pt idx="4188">
                  <c:v>42376</c:v>
                </c:pt>
                <c:pt idx="4189">
                  <c:v>42377</c:v>
                </c:pt>
                <c:pt idx="4190">
                  <c:v>42378</c:v>
                </c:pt>
                <c:pt idx="4191">
                  <c:v>42379</c:v>
                </c:pt>
                <c:pt idx="4192">
                  <c:v>42380</c:v>
                </c:pt>
                <c:pt idx="4193">
                  <c:v>42381</c:v>
                </c:pt>
                <c:pt idx="4194">
                  <c:v>42382</c:v>
                </c:pt>
                <c:pt idx="4195">
                  <c:v>42383</c:v>
                </c:pt>
                <c:pt idx="4196">
                  <c:v>42384</c:v>
                </c:pt>
                <c:pt idx="4197">
                  <c:v>42385</c:v>
                </c:pt>
                <c:pt idx="4198">
                  <c:v>42386</c:v>
                </c:pt>
                <c:pt idx="4199">
                  <c:v>42387</c:v>
                </c:pt>
                <c:pt idx="4200">
                  <c:v>42388</c:v>
                </c:pt>
                <c:pt idx="4201">
                  <c:v>42389</c:v>
                </c:pt>
                <c:pt idx="4202">
                  <c:v>42390</c:v>
                </c:pt>
                <c:pt idx="4203">
                  <c:v>42391</c:v>
                </c:pt>
                <c:pt idx="4204">
                  <c:v>42392</c:v>
                </c:pt>
                <c:pt idx="4205">
                  <c:v>42393</c:v>
                </c:pt>
                <c:pt idx="4206">
                  <c:v>42394</c:v>
                </c:pt>
                <c:pt idx="4207">
                  <c:v>42395</c:v>
                </c:pt>
                <c:pt idx="4208">
                  <c:v>42396</c:v>
                </c:pt>
                <c:pt idx="4209">
                  <c:v>42397</c:v>
                </c:pt>
                <c:pt idx="4210">
                  <c:v>42398</c:v>
                </c:pt>
                <c:pt idx="4211">
                  <c:v>42399</c:v>
                </c:pt>
                <c:pt idx="4212">
                  <c:v>42400</c:v>
                </c:pt>
                <c:pt idx="4213">
                  <c:v>42401</c:v>
                </c:pt>
                <c:pt idx="4214">
                  <c:v>42402</c:v>
                </c:pt>
                <c:pt idx="4215">
                  <c:v>42403</c:v>
                </c:pt>
                <c:pt idx="4216">
                  <c:v>42404</c:v>
                </c:pt>
                <c:pt idx="4217">
                  <c:v>42405</c:v>
                </c:pt>
                <c:pt idx="4218">
                  <c:v>42406</c:v>
                </c:pt>
                <c:pt idx="4219">
                  <c:v>42407</c:v>
                </c:pt>
                <c:pt idx="4220">
                  <c:v>42408</c:v>
                </c:pt>
                <c:pt idx="4221">
                  <c:v>42409</c:v>
                </c:pt>
                <c:pt idx="4222">
                  <c:v>42410</c:v>
                </c:pt>
                <c:pt idx="4223">
                  <c:v>42411</c:v>
                </c:pt>
                <c:pt idx="4224">
                  <c:v>42412</c:v>
                </c:pt>
                <c:pt idx="4225">
                  <c:v>42413</c:v>
                </c:pt>
                <c:pt idx="4226">
                  <c:v>42414</c:v>
                </c:pt>
                <c:pt idx="4227">
                  <c:v>42415</c:v>
                </c:pt>
                <c:pt idx="4228">
                  <c:v>42416</c:v>
                </c:pt>
                <c:pt idx="4229">
                  <c:v>42417</c:v>
                </c:pt>
                <c:pt idx="4230">
                  <c:v>42418</c:v>
                </c:pt>
                <c:pt idx="4231">
                  <c:v>42419</c:v>
                </c:pt>
                <c:pt idx="4232">
                  <c:v>42420</c:v>
                </c:pt>
                <c:pt idx="4233">
                  <c:v>42421</c:v>
                </c:pt>
                <c:pt idx="4234">
                  <c:v>42422</c:v>
                </c:pt>
                <c:pt idx="4235">
                  <c:v>42423</c:v>
                </c:pt>
                <c:pt idx="4236">
                  <c:v>42424</c:v>
                </c:pt>
                <c:pt idx="4237">
                  <c:v>42425</c:v>
                </c:pt>
                <c:pt idx="4238">
                  <c:v>42426</c:v>
                </c:pt>
                <c:pt idx="4239">
                  <c:v>42427</c:v>
                </c:pt>
                <c:pt idx="4240">
                  <c:v>42428</c:v>
                </c:pt>
                <c:pt idx="4241">
                  <c:v>42429</c:v>
                </c:pt>
                <c:pt idx="4242">
                  <c:v>42430</c:v>
                </c:pt>
                <c:pt idx="4243">
                  <c:v>42431</c:v>
                </c:pt>
                <c:pt idx="4244">
                  <c:v>42432</c:v>
                </c:pt>
                <c:pt idx="4245">
                  <c:v>42433</c:v>
                </c:pt>
                <c:pt idx="4246">
                  <c:v>42434</c:v>
                </c:pt>
                <c:pt idx="4247">
                  <c:v>42435</c:v>
                </c:pt>
                <c:pt idx="4248">
                  <c:v>42436</c:v>
                </c:pt>
                <c:pt idx="4249">
                  <c:v>42437</c:v>
                </c:pt>
                <c:pt idx="4250">
                  <c:v>42438</c:v>
                </c:pt>
                <c:pt idx="4251">
                  <c:v>42439</c:v>
                </c:pt>
                <c:pt idx="4252">
                  <c:v>42440</c:v>
                </c:pt>
                <c:pt idx="4253">
                  <c:v>42441</c:v>
                </c:pt>
                <c:pt idx="4254">
                  <c:v>42442</c:v>
                </c:pt>
                <c:pt idx="4255">
                  <c:v>42443</c:v>
                </c:pt>
                <c:pt idx="4256">
                  <c:v>42444</c:v>
                </c:pt>
                <c:pt idx="4257">
                  <c:v>42445</c:v>
                </c:pt>
                <c:pt idx="4258">
                  <c:v>42446</c:v>
                </c:pt>
                <c:pt idx="4259">
                  <c:v>42447</c:v>
                </c:pt>
                <c:pt idx="4260">
                  <c:v>42448</c:v>
                </c:pt>
                <c:pt idx="4261">
                  <c:v>42449</c:v>
                </c:pt>
                <c:pt idx="4262">
                  <c:v>42450</c:v>
                </c:pt>
                <c:pt idx="4263">
                  <c:v>42451</c:v>
                </c:pt>
                <c:pt idx="4264">
                  <c:v>42452</c:v>
                </c:pt>
                <c:pt idx="4265">
                  <c:v>42453</c:v>
                </c:pt>
                <c:pt idx="4266">
                  <c:v>42454</c:v>
                </c:pt>
                <c:pt idx="4267">
                  <c:v>42455</c:v>
                </c:pt>
                <c:pt idx="4268">
                  <c:v>42456</c:v>
                </c:pt>
                <c:pt idx="4269">
                  <c:v>42457</c:v>
                </c:pt>
                <c:pt idx="4270">
                  <c:v>42458</c:v>
                </c:pt>
                <c:pt idx="4271">
                  <c:v>42459</c:v>
                </c:pt>
                <c:pt idx="4272">
                  <c:v>42460</c:v>
                </c:pt>
                <c:pt idx="4273">
                  <c:v>42461</c:v>
                </c:pt>
                <c:pt idx="4274">
                  <c:v>42462</c:v>
                </c:pt>
                <c:pt idx="4275">
                  <c:v>42463</c:v>
                </c:pt>
                <c:pt idx="4276">
                  <c:v>42464</c:v>
                </c:pt>
                <c:pt idx="4277">
                  <c:v>42465</c:v>
                </c:pt>
                <c:pt idx="4278">
                  <c:v>42466</c:v>
                </c:pt>
                <c:pt idx="4279">
                  <c:v>42467</c:v>
                </c:pt>
                <c:pt idx="4280">
                  <c:v>42468</c:v>
                </c:pt>
                <c:pt idx="4281">
                  <c:v>42469</c:v>
                </c:pt>
                <c:pt idx="4282">
                  <c:v>42470</c:v>
                </c:pt>
                <c:pt idx="4283">
                  <c:v>42471</c:v>
                </c:pt>
                <c:pt idx="4284">
                  <c:v>42472</c:v>
                </c:pt>
                <c:pt idx="4285">
                  <c:v>42473</c:v>
                </c:pt>
                <c:pt idx="4286">
                  <c:v>42474</c:v>
                </c:pt>
                <c:pt idx="4287">
                  <c:v>42475</c:v>
                </c:pt>
                <c:pt idx="4288">
                  <c:v>42476</c:v>
                </c:pt>
                <c:pt idx="4289">
                  <c:v>42477</c:v>
                </c:pt>
                <c:pt idx="4290">
                  <c:v>42478</c:v>
                </c:pt>
                <c:pt idx="4291">
                  <c:v>42479</c:v>
                </c:pt>
                <c:pt idx="4292">
                  <c:v>42480</c:v>
                </c:pt>
                <c:pt idx="4293">
                  <c:v>42481</c:v>
                </c:pt>
                <c:pt idx="4294">
                  <c:v>42482</c:v>
                </c:pt>
                <c:pt idx="4295">
                  <c:v>42483</c:v>
                </c:pt>
                <c:pt idx="4296">
                  <c:v>42484</c:v>
                </c:pt>
                <c:pt idx="4297">
                  <c:v>42485</c:v>
                </c:pt>
                <c:pt idx="4298">
                  <c:v>42486</c:v>
                </c:pt>
                <c:pt idx="4299">
                  <c:v>42487</c:v>
                </c:pt>
                <c:pt idx="4300">
                  <c:v>42488</c:v>
                </c:pt>
                <c:pt idx="4301">
                  <c:v>42489</c:v>
                </c:pt>
                <c:pt idx="4302">
                  <c:v>42490</c:v>
                </c:pt>
                <c:pt idx="4303">
                  <c:v>42491</c:v>
                </c:pt>
                <c:pt idx="4304">
                  <c:v>42492</c:v>
                </c:pt>
                <c:pt idx="4305">
                  <c:v>42493</c:v>
                </c:pt>
                <c:pt idx="4306">
                  <c:v>42494</c:v>
                </c:pt>
                <c:pt idx="4307">
                  <c:v>42495</c:v>
                </c:pt>
                <c:pt idx="4308">
                  <c:v>42496</c:v>
                </c:pt>
                <c:pt idx="4309">
                  <c:v>42497</c:v>
                </c:pt>
                <c:pt idx="4310">
                  <c:v>42498</c:v>
                </c:pt>
                <c:pt idx="4311">
                  <c:v>42499</c:v>
                </c:pt>
                <c:pt idx="4312">
                  <c:v>42500</c:v>
                </c:pt>
                <c:pt idx="4313">
                  <c:v>42501</c:v>
                </c:pt>
                <c:pt idx="4314">
                  <c:v>42502</c:v>
                </c:pt>
                <c:pt idx="4315">
                  <c:v>42503</c:v>
                </c:pt>
                <c:pt idx="4316">
                  <c:v>42504</c:v>
                </c:pt>
                <c:pt idx="4317">
                  <c:v>42505</c:v>
                </c:pt>
                <c:pt idx="4318">
                  <c:v>42506</c:v>
                </c:pt>
                <c:pt idx="4319">
                  <c:v>42507</c:v>
                </c:pt>
                <c:pt idx="4320">
                  <c:v>42508</c:v>
                </c:pt>
                <c:pt idx="4321">
                  <c:v>42509</c:v>
                </c:pt>
                <c:pt idx="4322">
                  <c:v>42510</c:v>
                </c:pt>
                <c:pt idx="4323">
                  <c:v>42511</c:v>
                </c:pt>
                <c:pt idx="4324">
                  <c:v>42512</c:v>
                </c:pt>
                <c:pt idx="4325">
                  <c:v>42513</c:v>
                </c:pt>
                <c:pt idx="4326">
                  <c:v>42514</c:v>
                </c:pt>
                <c:pt idx="4327">
                  <c:v>42515</c:v>
                </c:pt>
                <c:pt idx="4328">
                  <c:v>42516</c:v>
                </c:pt>
                <c:pt idx="4329">
                  <c:v>42517</c:v>
                </c:pt>
                <c:pt idx="4330">
                  <c:v>42518</c:v>
                </c:pt>
                <c:pt idx="4331">
                  <c:v>42519</c:v>
                </c:pt>
                <c:pt idx="4332">
                  <c:v>42520</c:v>
                </c:pt>
                <c:pt idx="4333">
                  <c:v>42521</c:v>
                </c:pt>
                <c:pt idx="4334">
                  <c:v>42522</c:v>
                </c:pt>
                <c:pt idx="4335">
                  <c:v>42523</c:v>
                </c:pt>
                <c:pt idx="4336">
                  <c:v>42524</c:v>
                </c:pt>
                <c:pt idx="4337">
                  <c:v>42525</c:v>
                </c:pt>
                <c:pt idx="4338">
                  <c:v>42526</c:v>
                </c:pt>
                <c:pt idx="4339">
                  <c:v>42527</c:v>
                </c:pt>
                <c:pt idx="4340">
                  <c:v>42528</c:v>
                </c:pt>
                <c:pt idx="4341">
                  <c:v>42529</c:v>
                </c:pt>
                <c:pt idx="4342">
                  <c:v>42530</c:v>
                </c:pt>
                <c:pt idx="4343">
                  <c:v>42531</c:v>
                </c:pt>
                <c:pt idx="4344">
                  <c:v>42532</c:v>
                </c:pt>
                <c:pt idx="4345">
                  <c:v>42533</c:v>
                </c:pt>
                <c:pt idx="4346">
                  <c:v>42534</c:v>
                </c:pt>
                <c:pt idx="4347">
                  <c:v>42535</c:v>
                </c:pt>
                <c:pt idx="4348">
                  <c:v>42536</c:v>
                </c:pt>
                <c:pt idx="4349">
                  <c:v>42537</c:v>
                </c:pt>
                <c:pt idx="4350">
                  <c:v>42538</c:v>
                </c:pt>
                <c:pt idx="4351">
                  <c:v>42539</c:v>
                </c:pt>
                <c:pt idx="4352">
                  <c:v>42540</c:v>
                </c:pt>
                <c:pt idx="4353">
                  <c:v>42541</c:v>
                </c:pt>
                <c:pt idx="4354">
                  <c:v>42542</c:v>
                </c:pt>
                <c:pt idx="4355">
                  <c:v>42543</c:v>
                </c:pt>
                <c:pt idx="4356">
                  <c:v>42544</c:v>
                </c:pt>
                <c:pt idx="4357">
                  <c:v>42545</c:v>
                </c:pt>
                <c:pt idx="4358">
                  <c:v>42546</c:v>
                </c:pt>
                <c:pt idx="4359">
                  <c:v>42547</c:v>
                </c:pt>
                <c:pt idx="4360">
                  <c:v>42548</c:v>
                </c:pt>
                <c:pt idx="4361">
                  <c:v>42549</c:v>
                </c:pt>
                <c:pt idx="4362">
                  <c:v>42550</c:v>
                </c:pt>
                <c:pt idx="4363">
                  <c:v>42551</c:v>
                </c:pt>
                <c:pt idx="4364">
                  <c:v>42552</c:v>
                </c:pt>
                <c:pt idx="4365">
                  <c:v>42553</c:v>
                </c:pt>
                <c:pt idx="4366">
                  <c:v>42554</c:v>
                </c:pt>
                <c:pt idx="4367">
                  <c:v>42555</c:v>
                </c:pt>
                <c:pt idx="4368">
                  <c:v>42556</c:v>
                </c:pt>
                <c:pt idx="4369">
                  <c:v>42557</c:v>
                </c:pt>
                <c:pt idx="4370">
                  <c:v>42558</c:v>
                </c:pt>
                <c:pt idx="4371">
                  <c:v>42559</c:v>
                </c:pt>
                <c:pt idx="4372">
                  <c:v>42560</c:v>
                </c:pt>
                <c:pt idx="4373">
                  <c:v>42561</c:v>
                </c:pt>
                <c:pt idx="4374">
                  <c:v>42562</c:v>
                </c:pt>
                <c:pt idx="4375">
                  <c:v>42563</c:v>
                </c:pt>
                <c:pt idx="4376">
                  <c:v>42564</c:v>
                </c:pt>
                <c:pt idx="4377">
                  <c:v>42565</c:v>
                </c:pt>
                <c:pt idx="4378">
                  <c:v>42566</c:v>
                </c:pt>
                <c:pt idx="4379">
                  <c:v>42567</c:v>
                </c:pt>
                <c:pt idx="4380">
                  <c:v>42568</c:v>
                </c:pt>
                <c:pt idx="4381">
                  <c:v>42569</c:v>
                </c:pt>
                <c:pt idx="4382">
                  <c:v>42570</c:v>
                </c:pt>
                <c:pt idx="4383">
                  <c:v>42571</c:v>
                </c:pt>
                <c:pt idx="4384">
                  <c:v>42572</c:v>
                </c:pt>
                <c:pt idx="4385">
                  <c:v>42573</c:v>
                </c:pt>
                <c:pt idx="4386">
                  <c:v>42574</c:v>
                </c:pt>
                <c:pt idx="4387">
                  <c:v>42575</c:v>
                </c:pt>
                <c:pt idx="4388">
                  <c:v>42576</c:v>
                </c:pt>
                <c:pt idx="4389">
                  <c:v>42577</c:v>
                </c:pt>
                <c:pt idx="4390">
                  <c:v>42578</c:v>
                </c:pt>
                <c:pt idx="4391">
                  <c:v>42579</c:v>
                </c:pt>
                <c:pt idx="4392">
                  <c:v>42580</c:v>
                </c:pt>
                <c:pt idx="4393">
                  <c:v>42581</c:v>
                </c:pt>
                <c:pt idx="4394">
                  <c:v>42582</c:v>
                </c:pt>
                <c:pt idx="4395">
                  <c:v>42583</c:v>
                </c:pt>
                <c:pt idx="4396">
                  <c:v>42584</c:v>
                </c:pt>
                <c:pt idx="4397">
                  <c:v>42585</c:v>
                </c:pt>
                <c:pt idx="4398">
                  <c:v>42586</c:v>
                </c:pt>
                <c:pt idx="4399">
                  <c:v>42587</c:v>
                </c:pt>
                <c:pt idx="4400">
                  <c:v>42588</c:v>
                </c:pt>
                <c:pt idx="4401">
                  <c:v>42589</c:v>
                </c:pt>
                <c:pt idx="4402">
                  <c:v>42590</c:v>
                </c:pt>
                <c:pt idx="4403">
                  <c:v>42591</c:v>
                </c:pt>
                <c:pt idx="4404">
                  <c:v>42592</c:v>
                </c:pt>
                <c:pt idx="4405">
                  <c:v>42593</c:v>
                </c:pt>
                <c:pt idx="4406">
                  <c:v>42594</c:v>
                </c:pt>
                <c:pt idx="4407">
                  <c:v>42595</c:v>
                </c:pt>
                <c:pt idx="4408">
                  <c:v>42596</c:v>
                </c:pt>
                <c:pt idx="4409">
                  <c:v>42597</c:v>
                </c:pt>
                <c:pt idx="4410">
                  <c:v>42598</c:v>
                </c:pt>
                <c:pt idx="4411">
                  <c:v>42599</c:v>
                </c:pt>
                <c:pt idx="4412">
                  <c:v>42600</c:v>
                </c:pt>
                <c:pt idx="4413">
                  <c:v>42601</c:v>
                </c:pt>
                <c:pt idx="4414">
                  <c:v>42602</c:v>
                </c:pt>
                <c:pt idx="4415">
                  <c:v>42603</c:v>
                </c:pt>
                <c:pt idx="4416">
                  <c:v>42604</c:v>
                </c:pt>
                <c:pt idx="4417">
                  <c:v>42605</c:v>
                </c:pt>
                <c:pt idx="4418">
                  <c:v>42606</c:v>
                </c:pt>
                <c:pt idx="4419">
                  <c:v>42607</c:v>
                </c:pt>
                <c:pt idx="4420">
                  <c:v>42608</c:v>
                </c:pt>
                <c:pt idx="4421">
                  <c:v>42609</c:v>
                </c:pt>
                <c:pt idx="4422">
                  <c:v>42610</c:v>
                </c:pt>
                <c:pt idx="4423">
                  <c:v>42611</c:v>
                </c:pt>
                <c:pt idx="4424">
                  <c:v>42612</c:v>
                </c:pt>
                <c:pt idx="4425">
                  <c:v>42613</c:v>
                </c:pt>
                <c:pt idx="4426">
                  <c:v>42614</c:v>
                </c:pt>
                <c:pt idx="4427">
                  <c:v>42615</c:v>
                </c:pt>
                <c:pt idx="4428">
                  <c:v>42616</c:v>
                </c:pt>
                <c:pt idx="4429">
                  <c:v>42617</c:v>
                </c:pt>
                <c:pt idx="4430">
                  <c:v>42618</c:v>
                </c:pt>
                <c:pt idx="4431">
                  <c:v>42619</c:v>
                </c:pt>
                <c:pt idx="4432">
                  <c:v>42620</c:v>
                </c:pt>
                <c:pt idx="4433">
                  <c:v>42621</c:v>
                </c:pt>
                <c:pt idx="4434">
                  <c:v>42622</c:v>
                </c:pt>
                <c:pt idx="4435">
                  <c:v>42623</c:v>
                </c:pt>
                <c:pt idx="4436">
                  <c:v>42624</c:v>
                </c:pt>
                <c:pt idx="4437">
                  <c:v>42625</c:v>
                </c:pt>
                <c:pt idx="4438">
                  <c:v>42626</c:v>
                </c:pt>
                <c:pt idx="4439">
                  <c:v>42627</c:v>
                </c:pt>
                <c:pt idx="4440">
                  <c:v>42628</c:v>
                </c:pt>
                <c:pt idx="4441">
                  <c:v>42629</c:v>
                </c:pt>
                <c:pt idx="4442">
                  <c:v>42630</c:v>
                </c:pt>
                <c:pt idx="4443">
                  <c:v>42631</c:v>
                </c:pt>
                <c:pt idx="4444">
                  <c:v>42632</c:v>
                </c:pt>
                <c:pt idx="4445">
                  <c:v>42633</c:v>
                </c:pt>
                <c:pt idx="4446">
                  <c:v>42634</c:v>
                </c:pt>
                <c:pt idx="4447">
                  <c:v>42635</c:v>
                </c:pt>
                <c:pt idx="4448">
                  <c:v>42636</c:v>
                </c:pt>
                <c:pt idx="4449">
                  <c:v>42637</c:v>
                </c:pt>
                <c:pt idx="4450">
                  <c:v>42638</c:v>
                </c:pt>
                <c:pt idx="4451">
                  <c:v>42639</c:v>
                </c:pt>
                <c:pt idx="4452">
                  <c:v>42640</c:v>
                </c:pt>
                <c:pt idx="4453">
                  <c:v>42641</c:v>
                </c:pt>
                <c:pt idx="4454">
                  <c:v>42642</c:v>
                </c:pt>
                <c:pt idx="4455">
                  <c:v>42643</c:v>
                </c:pt>
                <c:pt idx="4456">
                  <c:v>42644</c:v>
                </c:pt>
                <c:pt idx="4457">
                  <c:v>42645</c:v>
                </c:pt>
                <c:pt idx="4458">
                  <c:v>42646</c:v>
                </c:pt>
                <c:pt idx="4459">
                  <c:v>42647</c:v>
                </c:pt>
                <c:pt idx="4460">
                  <c:v>42648</c:v>
                </c:pt>
                <c:pt idx="4461">
                  <c:v>42649</c:v>
                </c:pt>
                <c:pt idx="4462">
                  <c:v>42650</c:v>
                </c:pt>
                <c:pt idx="4463">
                  <c:v>42651</c:v>
                </c:pt>
                <c:pt idx="4464">
                  <c:v>42652</c:v>
                </c:pt>
                <c:pt idx="4465">
                  <c:v>42653</c:v>
                </c:pt>
                <c:pt idx="4466">
                  <c:v>42654</c:v>
                </c:pt>
                <c:pt idx="4467">
                  <c:v>42655</c:v>
                </c:pt>
                <c:pt idx="4468">
                  <c:v>42656</c:v>
                </c:pt>
                <c:pt idx="4469">
                  <c:v>42657</c:v>
                </c:pt>
                <c:pt idx="4470">
                  <c:v>42658</c:v>
                </c:pt>
                <c:pt idx="4471">
                  <c:v>42659</c:v>
                </c:pt>
                <c:pt idx="4472">
                  <c:v>42660</c:v>
                </c:pt>
                <c:pt idx="4473">
                  <c:v>42661</c:v>
                </c:pt>
                <c:pt idx="4474">
                  <c:v>42662</c:v>
                </c:pt>
                <c:pt idx="4475">
                  <c:v>42663</c:v>
                </c:pt>
                <c:pt idx="4476">
                  <c:v>42664</c:v>
                </c:pt>
                <c:pt idx="4477">
                  <c:v>42665</c:v>
                </c:pt>
                <c:pt idx="4478">
                  <c:v>42666</c:v>
                </c:pt>
                <c:pt idx="4479">
                  <c:v>42667</c:v>
                </c:pt>
                <c:pt idx="4480">
                  <c:v>42668</c:v>
                </c:pt>
                <c:pt idx="4481">
                  <c:v>42669</c:v>
                </c:pt>
                <c:pt idx="4482">
                  <c:v>42670</c:v>
                </c:pt>
                <c:pt idx="4483">
                  <c:v>42671</c:v>
                </c:pt>
                <c:pt idx="4484">
                  <c:v>42672</c:v>
                </c:pt>
                <c:pt idx="4485">
                  <c:v>42673</c:v>
                </c:pt>
                <c:pt idx="4486">
                  <c:v>42674</c:v>
                </c:pt>
                <c:pt idx="4487">
                  <c:v>42675</c:v>
                </c:pt>
                <c:pt idx="4488">
                  <c:v>42676</c:v>
                </c:pt>
                <c:pt idx="4489">
                  <c:v>42677</c:v>
                </c:pt>
                <c:pt idx="4490">
                  <c:v>42678</c:v>
                </c:pt>
                <c:pt idx="4491">
                  <c:v>42679</c:v>
                </c:pt>
                <c:pt idx="4492">
                  <c:v>42680</c:v>
                </c:pt>
                <c:pt idx="4493">
                  <c:v>42681</c:v>
                </c:pt>
                <c:pt idx="4494">
                  <c:v>42682</c:v>
                </c:pt>
                <c:pt idx="4495">
                  <c:v>42683</c:v>
                </c:pt>
                <c:pt idx="4496">
                  <c:v>42684</c:v>
                </c:pt>
                <c:pt idx="4497">
                  <c:v>42685</c:v>
                </c:pt>
                <c:pt idx="4498">
                  <c:v>42686</c:v>
                </c:pt>
                <c:pt idx="4499">
                  <c:v>42687</c:v>
                </c:pt>
                <c:pt idx="4500">
                  <c:v>42688</c:v>
                </c:pt>
                <c:pt idx="4501">
                  <c:v>42689</c:v>
                </c:pt>
                <c:pt idx="4502">
                  <c:v>42690</c:v>
                </c:pt>
                <c:pt idx="4503">
                  <c:v>42691</c:v>
                </c:pt>
                <c:pt idx="4504">
                  <c:v>42692</c:v>
                </c:pt>
                <c:pt idx="4505">
                  <c:v>42693</c:v>
                </c:pt>
                <c:pt idx="4506">
                  <c:v>42694</c:v>
                </c:pt>
                <c:pt idx="4507">
                  <c:v>42695</c:v>
                </c:pt>
                <c:pt idx="4508">
                  <c:v>42696</c:v>
                </c:pt>
                <c:pt idx="4509">
                  <c:v>42697</c:v>
                </c:pt>
                <c:pt idx="4510">
                  <c:v>42698</c:v>
                </c:pt>
                <c:pt idx="4511">
                  <c:v>42699</c:v>
                </c:pt>
                <c:pt idx="4512">
                  <c:v>42700</c:v>
                </c:pt>
                <c:pt idx="4513">
                  <c:v>42701</c:v>
                </c:pt>
                <c:pt idx="4514">
                  <c:v>42702</c:v>
                </c:pt>
                <c:pt idx="4515">
                  <c:v>42703</c:v>
                </c:pt>
                <c:pt idx="4516">
                  <c:v>42704</c:v>
                </c:pt>
                <c:pt idx="4517">
                  <c:v>42705</c:v>
                </c:pt>
                <c:pt idx="4518">
                  <c:v>42706</c:v>
                </c:pt>
                <c:pt idx="4519">
                  <c:v>42707</c:v>
                </c:pt>
                <c:pt idx="4520">
                  <c:v>42708</c:v>
                </c:pt>
                <c:pt idx="4521">
                  <c:v>42709</c:v>
                </c:pt>
                <c:pt idx="4522">
                  <c:v>42710</c:v>
                </c:pt>
                <c:pt idx="4523">
                  <c:v>42711</c:v>
                </c:pt>
                <c:pt idx="4524">
                  <c:v>42712</c:v>
                </c:pt>
                <c:pt idx="4525">
                  <c:v>42713</c:v>
                </c:pt>
                <c:pt idx="4526">
                  <c:v>42714</c:v>
                </c:pt>
                <c:pt idx="4527">
                  <c:v>42715</c:v>
                </c:pt>
                <c:pt idx="4528">
                  <c:v>42716</c:v>
                </c:pt>
                <c:pt idx="4529">
                  <c:v>42717</c:v>
                </c:pt>
                <c:pt idx="4530">
                  <c:v>42718</c:v>
                </c:pt>
                <c:pt idx="4531">
                  <c:v>42719</c:v>
                </c:pt>
                <c:pt idx="4532">
                  <c:v>42720</c:v>
                </c:pt>
                <c:pt idx="4533">
                  <c:v>42721</c:v>
                </c:pt>
                <c:pt idx="4534">
                  <c:v>42722</c:v>
                </c:pt>
                <c:pt idx="4535">
                  <c:v>42723</c:v>
                </c:pt>
                <c:pt idx="4536">
                  <c:v>42724</c:v>
                </c:pt>
                <c:pt idx="4537">
                  <c:v>42725</c:v>
                </c:pt>
                <c:pt idx="4538">
                  <c:v>42726</c:v>
                </c:pt>
                <c:pt idx="4539">
                  <c:v>42727</c:v>
                </c:pt>
                <c:pt idx="4540">
                  <c:v>42728</c:v>
                </c:pt>
                <c:pt idx="4541">
                  <c:v>42729</c:v>
                </c:pt>
                <c:pt idx="4542">
                  <c:v>42730</c:v>
                </c:pt>
                <c:pt idx="4543">
                  <c:v>42731</c:v>
                </c:pt>
                <c:pt idx="4544">
                  <c:v>42732</c:v>
                </c:pt>
                <c:pt idx="4545">
                  <c:v>42733</c:v>
                </c:pt>
                <c:pt idx="4546">
                  <c:v>42734</c:v>
                </c:pt>
                <c:pt idx="4547">
                  <c:v>42735</c:v>
                </c:pt>
                <c:pt idx="4548">
                  <c:v>42736</c:v>
                </c:pt>
                <c:pt idx="4549">
                  <c:v>42737</c:v>
                </c:pt>
                <c:pt idx="4550">
                  <c:v>42738</c:v>
                </c:pt>
                <c:pt idx="4551">
                  <c:v>42739</c:v>
                </c:pt>
                <c:pt idx="4552">
                  <c:v>42740</c:v>
                </c:pt>
                <c:pt idx="4553">
                  <c:v>42741</c:v>
                </c:pt>
                <c:pt idx="4554">
                  <c:v>42742</c:v>
                </c:pt>
                <c:pt idx="4555">
                  <c:v>42743</c:v>
                </c:pt>
                <c:pt idx="4556">
                  <c:v>42744</c:v>
                </c:pt>
                <c:pt idx="4557">
                  <c:v>42745</c:v>
                </c:pt>
                <c:pt idx="4558">
                  <c:v>42746</c:v>
                </c:pt>
                <c:pt idx="4559">
                  <c:v>42747</c:v>
                </c:pt>
                <c:pt idx="4560">
                  <c:v>42748</c:v>
                </c:pt>
                <c:pt idx="4561">
                  <c:v>42749</c:v>
                </c:pt>
                <c:pt idx="4562">
                  <c:v>42750</c:v>
                </c:pt>
                <c:pt idx="4563">
                  <c:v>42751</c:v>
                </c:pt>
                <c:pt idx="4564">
                  <c:v>42752</c:v>
                </c:pt>
                <c:pt idx="4565">
                  <c:v>42753</c:v>
                </c:pt>
                <c:pt idx="4566">
                  <c:v>42754</c:v>
                </c:pt>
                <c:pt idx="4567">
                  <c:v>42755</c:v>
                </c:pt>
                <c:pt idx="4568">
                  <c:v>42756</c:v>
                </c:pt>
                <c:pt idx="4569">
                  <c:v>42757</c:v>
                </c:pt>
                <c:pt idx="4570">
                  <c:v>42758</c:v>
                </c:pt>
                <c:pt idx="4571">
                  <c:v>42759</c:v>
                </c:pt>
                <c:pt idx="4572">
                  <c:v>42760</c:v>
                </c:pt>
                <c:pt idx="4573">
                  <c:v>42761</c:v>
                </c:pt>
                <c:pt idx="4574">
                  <c:v>42762</c:v>
                </c:pt>
                <c:pt idx="4575">
                  <c:v>42763</c:v>
                </c:pt>
                <c:pt idx="4576">
                  <c:v>42764</c:v>
                </c:pt>
                <c:pt idx="4577">
                  <c:v>42765</c:v>
                </c:pt>
                <c:pt idx="4578">
                  <c:v>42766</c:v>
                </c:pt>
                <c:pt idx="4579">
                  <c:v>42767</c:v>
                </c:pt>
                <c:pt idx="4580">
                  <c:v>42768</c:v>
                </c:pt>
                <c:pt idx="4581">
                  <c:v>42769</c:v>
                </c:pt>
                <c:pt idx="4582">
                  <c:v>42770</c:v>
                </c:pt>
                <c:pt idx="4583">
                  <c:v>42771</c:v>
                </c:pt>
                <c:pt idx="4584">
                  <c:v>42772</c:v>
                </c:pt>
                <c:pt idx="4585">
                  <c:v>42773</c:v>
                </c:pt>
                <c:pt idx="4586">
                  <c:v>42774</c:v>
                </c:pt>
                <c:pt idx="4587">
                  <c:v>42775</c:v>
                </c:pt>
                <c:pt idx="4588">
                  <c:v>42776</c:v>
                </c:pt>
                <c:pt idx="4589">
                  <c:v>42777</c:v>
                </c:pt>
                <c:pt idx="4590">
                  <c:v>42778</c:v>
                </c:pt>
                <c:pt idx="4591">
                  <c:v>42779</c:v>
                </c:pt>
                <c:pt idx="4592">
                  <c:v>42780</c:v>
                </c:pt>
                <c:pt idx="4593">
                  <c:v>42781</c:v>
                </c:pt>
                <c:pt idx="4594">
                  <c:v>42782</c:v>
                </c:pt>
                <c:pt idx="4595">
                  <c:v>42783</c:v>
                </c:pt>
                <c:pt idx="4596">
                  <c:v>42784</c:v>
                </c:pt>
                <c:pt idx="4597">
                  <c:v>42785</c:v>
                </c:pt>
                <c:pt idx="4598">
                  <c:v>42786</c:v>
                </c:pt>
                <c:pt idx="4599">
                  <c:v>42787</c:v>
                </c:pt>
                <c:pt idx="4600">
                  <c:v>42788</c:v>
                </c:pt>
                <c:pt idx="4601">
                  <c:v>42789</c:v>
                </c:pt>
                <c:pt idx="4602">
                  <c:v>42790</c:v>
                </c:pt>
                <c:pt idx="4603">
                  <c:v>42791</c:v>
                </c:pt>
                <c:pt idx="4604">
                  <c:v>42792</c:v>
                </c:pt>
                <c:pt idx="4605">
                  <c:v>42793</c:v>
                </c:pt>
                <c:pt idx="4606">
                  <c:v>42794</c:v>
                </c:pt>
                <c:pt idx="4607">
                  <c:v>42795</c:v>
                </c:pt>
                <c:pt idx="4608">
                  <c:v>42796</c:v>
                </c:pt>
                <c:pt idx="4609">
                  <c:v>42797</c:v>
                </c:pt>
                <c:pt idx="4610">
                  <c:v>42798</c:v>
                </c:pt>
                <c:pt idx="4611">
                  <c:v>42799</c:v>
                </c:pt>
                <c:pt idx="4612">
                  <c:v>42800</c:v>
                </c:pt>
                <c:pt idx="4613">
                  <c:v>42801</c:v>
                </c:pt>
                <c:pt idx="4614">
                  <c:v>42802</c:v>
                </c:pt>
                <c:pt idx="4615">
                  <c:v>42803</c:v>
                </c:pt>
                <c:pt idx="4616">
                  <c:v>42804</c:v>
                </c:pt>
                <c:pt idx="4617">
                  <c:v>42805</c:v>
                </c:pt>
                <c:pt idx="4618">
                  <c:v>42806</c:v>
                </c:pt>
                <c:pt idx="4619">
                  <c:v>42807</c:v>
                </c:pt>
                <c:pt idx="4620">
                  <c:v>42808</c:v>
                </c:pt>
                <c:pt idx="4621">
                  <c:v>42809</c:v>
                </c:pt>
                <c:pt idx="4622">
                  <c:v>42810</c:v>
                </c:pt>
                <c:pt idx="4623">
                  <c:v>42811</c:v>
                </c:pt>
                <c:pt idx="4624">
                  <c:v>42812</c:v>
                </c:pt>
                <c:pt idx="4625">
                  <c:v>42813</c:v>
                </c:pt>
                <c:pt idx="4626">
                  <c:v>42814</c:v>
                </c:pt>
                <c:pt idx="4627">
                  <c:v>42815</c:v>
                </c:pt>
                <c:pt idx="4628">
                  <c:v>42816</c:v>
                </c:pt>
                <c:pt idx="4629">
                  <c:v>42817</c:v>
                </c:pt>
                <c:pt idx="4630">
                  <c:v>42818</c:v>
                </c:pt>
                <c:pt idx="4631">
                  <c:v>42819</c:v>
                </c:pt>
                <c:pt idx="4632">
                  <c:v>42820</c:v>
                </c:pt>
                <c:pt idx="4633">
                  <c:v>42821</c:v>
                </c:pt>
                <c:pt idx="4634">
                  <c:v>42822</c:v>
                </c:pt>
                <c:pt idx="4635">
                  <c:v>42823</c:v>
                </c:pt>
                <c:pt idx="4636">
                  <c:v>42824</c:v>
                </c:pt>
                <c:pt idx="4637">
                  <c:v>42825</c:v>
                </c:pt>
                <c:pt idx="4638">
                  <c:v>42826</c:v>
                </c:pt>
                <c:pt idx="4639">
                  <c:v>42827</c:v>
                </c:pt>
                <c:pt idx="4640">
                  <c:v>42828</c:v>
                </c:pt>
                <c:pt idx="4641">
                  <c:v>42829</c:v>
                </c:pt>
                <c:pt idx="4642">
                  <c:v>42830</c:v>
                </c:pt>
                <c:pt idx="4643">
                  <c:v>42831</c:v>
                </c:pt>
                <c:pt idx="4644">
                  <c:v>42832</c:v>
                </c:pt>
                <c:pt idx="4645">
                  <c:v>42833</c:v>
                </c:pt>
                <c:pt idx="4646">
                  <c:v>42834</c:v>
                </c:pt>
                <c:pt idx="4647">
                  <c:v>42835</c:v>
                </c:pt>
                <c:pt idx="4648">
                  <c:v>42836</c:v>
                </c:pt>
                <c:pt idx="4649">
                  <c:v>42837</c:v>
                </c:pt>
                <c:pt idx="4650">
                  <c:v>42838</c:v>
                </c:pt>
                <c:pt idx="4651">
                  <c:v>42839</c:v>
                </c:pt>
                <c:pt idx="4652">
                  <c:v>42840</c:v>
                </c:pt>
                <c:pt idx="4653">
                  <c:v>42841</c:v>
                </c:pt>
                <c:pt idx="4654">
                  <c:v>42842</c:v>
                </c:pt>
                <c:pt idx="4655">
                  <c:v>42843</c:v>
                </c:pt>
                <c:pt idx="4656">
                  <c:v>42844</c:v>
                </c:pt>
                <c:pt idx="4657">
                  <c:v>42845</c:v>
                </c:pt>
                <c:pt idx="4658">
                  <c:v>42846</c:v>
                </c:pt>
                <c:pt idx="4659">
                  <c:v>42847</c:v>
                </c:pt>
                <c:pt idx="4660">
                  <c:v>42848</c:v>
                </c:pt>
                <c:pt idx="4661">
                  <c:v>42849</c:v>
                </c:pt>
                <c:pt idx="4662">
                  <c:v>42850</c:v>
                </c:pt>
                <c:pt idx="4663">
                  <c:v>42851</c:v>
                </c:pt>
                <c:pt idx="4664">
                  <c:v>42852</c:v>
                </c:pt>
                <c:pt idx="4665">
                  <c:v>42853</c:v>
                </c:pt>
                <c:pt idx="4666">
                  <c:v>42854</c:v>
                </c:pt>
                <c:pt idx="4667">
                  <c:v>42855</c:v>
                </c:pt>
                <c:pt idx="4668">
                  <c:v>42856</c:v>
                </c:pt>
                <c:pt idx="4669">
                  <c:v>42857</c:v>
                </c:pt>
                <c:pt idx="4670">
                  <c:v>42858</c:v>
                </c:pt>
                <c:pt idx="4671">
                  <c:v>42859</c:v>
                </c:pt>
                <c:pt idx="4672">
                  <c:v>42860</c:v>
                </c:pt>
                <c:pt idx="4673">
                  <c:v>42861</c:v>
                </c:pt>
                <c:pt idx="4674">
                  <c:v>42862</c:v>
                </c:pt>
                <c:pt idx="4675">
                  <c:v>42863</c:v>
                </c:pt>
                <c:pt idx="4676">
                  <c:v>42864</c:v>
                </c:pt>
                <c:pt idx="4677">
                  <c:v>42865</c:v>
                </c:pt>
                <c:pt idx="4678">
                  <c:v>42866</c:v>
                </c:pt>
                <c:pt idx="4679">
                  <c:v>42867</c:v>
                </c:pt>
                <c:pt idx="4680">
                  <c:v>42868</c:v>
                </c:pt>
                <c:pt idx="4681">
                  <c:v>42869</c:v>
                </c:pt>
                <c:pt idx="4682">
                  <c:v>42870</c:v>
                </c:pt>
                <c:pt idx="4683">
                  <c:v>42871</c:v>
                </c:pt>
                <c:pt idx="4684">
                  <c:v>42872</c:v>
                </c:pt>
                <c:pt idx="4685">
                  <c:v>42873</c:v>
                </c:pt>
                <c:pt idx="4686">
                  <c:v>42874</c:v>
                </c:pt>
                <c:pt idx="4687">
                  <c:v>42875</c:v>
                </c:pt>
                <c:pt idx="4688">
                  <c:v>42876</c:v>
                </c:pt>
                <c:pt idx="4689">
                  <c:v>42877</c:v>
                </c:pt>
                <c:pt idx="4690">
                  <c:v>42878</c:v>
                </c:pt>
                <c:pt idx="4691">
                  <c:v>42879</c:v>
                </c:pt>
                <c:pt idx="4692">
                  <c:v>42880</c:v>
                </c:pt>
                <c:pt idx="4693">
                  <c:v>42881</c:v>
                </c:pt>
                <c:pt idx="4694">
                  <c:v>42882</c:v>
                </c:pt>
                <c:pt idx="4695">
                  <c:v>42883</c:v>
                </c:pt>
                <c:pt idx="4696">
                  <c:v>42884</c:v>
                </c:pt>
                <c:pt idx="4697">
                  <c:v>42885</c:v>
                </c:pt>
                <c:pt idx="4698">
                  <c:v>42886</c:v>
                </c:pt>
                <c:pt idx="4699">
                  <c:v>42887</c:v>
                </c:pt>
                <c:pt idx="4700">
                  <c:v>42888</c:v>
                </c:pt>
                <c:pt idx="4701">
                  <c:v>42889</c:v>
                </c:pt>
                <c:pt idx="4702">
                  <c:v>42890</c:v>
                </c:pt>
                <c:pt idx="4703">
                  <c:v>42891</c:v>
                </c:pt>
                <c:pt idx="4704">
                  <c:v>42892</c:v>
                </c:pt>
                <c:pt idx="4705">
                  <c:v>42893</c:v>
                </c:pt>
                <c:pt idx="4706">
                  <c:v>42894</c:v>
                </c:pt>
                <c:pt idx="4707">
                  <c:v>42895</c:v>
                </c:pt>
                <c:pt idx="4708">
                  <c:v>42896</c:v>
                </c:pt>
                <c:pt idx="4709">
                  <c:v>42897</c:v>
                </c:pt>
                <c:pt idx="4710">
                  <c:v>42898</c:v>
                </c:pt>
                <c:pt idx="4711">
                  <c:v>42899</c:v>
                </c:pt>
                <c:pt idx="4712">
                  <c:v>42900</c:v>
                </c:pt>
                <c:pt idx="4713">
                  <c:v>42901</c:v>
                </c:pt>
                <c:pt idx="4714">
                  <c:v>42902</c:v>
                </c:pt>
                <c:pt idx="4715">
                  <c:v>42903</c:v>
                </c:pt>
                <c:pt idx="4716">
                  <c:v>42904</c:v>
                </c:pt>
                <c:pt idx="4717">
                  <c:v>42905</c:v>
                </c:pt>
                <c:pt idx="4718">
                  <c:v>42906</c:v>
                </c:pt>
                <c:pt idx="4719">
                  <c:v>42907</c:v>
                </c:pt>
                <c:pt idx="4720">
                  <c:v>42908</c:v>
                </c:pt>
                <c:pt idx="4721">
                  <c:v>42909</c:v>
                </c:pt>
                <c:pt idx="4722">
                  <c:v>42910</c:v>
                </c:pt>
                <c:pt idx="4723">
                  <c:v>42911</c:v>
                </c:pt>
                <c:pt idx="4724">
                  <c:v>42912</c:v>
                </c:pt>
                <c:pt idx="4725">
                  <c:v>42913</c:v>
                </c:pt>
                <c:pt idx="4726">
                  <c:v>42914</c:v>
                </c:pt>
                <c:pt idx="4727">
                  <c:v>42915</c:v>
                </c:pt>
                <c:pt idx="4728">
                  <c:v>42916</c:v>
                </c:pt>
                <c:pt idx="4729">
                  <c:v>42917</c:v>
                </c:pt>
                <c:pt idx="4730">
                  <c:v>42918</c:v>
                </c:pt>
                <c:pt idx="4731">
                  <c:v>42919</c:v>
                </c:pt>
                <c:pt idx="4732">
                  <c:v>42920</c:v>
                </c:pt>
                <c:pt idx="4733">
                  <c:v>42921</c:v>
                </c:pt>
                <c:pt idx="4734">
                  <c:v>42922</c:v>
                </c:pt>
                <c:pt idx="4735">
                  <c:v>42923</c:v>
                </c:pt>
                <c:pt idx="4736">
                  <c:v>42924</c:v>
                </c:pt>
                <c:pt idx="4737">
                  <c:v>42925</c:v>
                </c:pt>
                <c:pt idx="4738">
                  <c:v>42926</c:v>
                </c:pt>
                <c:pt idx="4739">
                  <c:v>42927</c:v>
                </c:pt>
                <c:pt idx="4740">
                  <c:v>42928</c:v>
                </c:pt>
                <c:pt idx="4741">
                  <c:v>42929</c:v>
                </c:pt>
                <c:pt idx="4742">
                  <c:v>42930</c:v>
                </c:pt>
                <c:pt idx="4743">
                  <c:v>42931</c:v>
                </c:pt>
                <c:pt idx="4744">
                  <c:v>42932</c:v>
                </c:pt>
                <c:pt idx="4745">
                  <c:v>42933</c:v>
                </c:pt>
                <c:pt idx="4746">
                  <c:v>42934</c:v>
                </c:pt>
                <c:pt idx="4747">
                  <c:v>42935</c:v>
                </c:pt>
                <c:pt idx="4748">
                  <c:v>42936</c:v>
                </c:pt>
                <c:pt idx="4749">
                  <c:v>42937</c:v>
                </c:pt>
                <c:pt idx="4750">
                  <c:v>42938</c:v>
                </c:pt>
                <c:pt idx="4751">
                  <c:v>42939</c:v>
                </c:pt>
                <c:pt idx="4752">
                  <c:v>42940</c:v>
                </c:pt>
                <c:pt idx="4753">
                  <c:v>42941</c:v>
                </c:pt>
                <c:pt idx="4754">
                  <c:v>42942</c:v>
                </c:pt>
                <c:pt idx="4755">
                  <c:v>42943</c:v>
                </c:pt>
                <c:pt idx="4756">
                  <c:v>42944</c:v>
                </c:pt>
                <c:pt idx="4757">
                  <c:v>42945</c:v>
                </c:pt>
                <c:pt idx="4758">
                  <c:v>42946</c:v>
                </c:pt>
                <c:pt idx="4759">
                  <c:v>42947</c:v>
                </c:pt>
                <c:pt idx="4760">
                  <c:v>42948</c:v>
                </c:pt>
                <c:pt idx="4761">
                  <c:v>42949</c:v>
                </c:pt>
                <c:pt idx="4762">
                  <c:v>42950</c:v>
                </c:pt>
                <c:pt idx="4763">
                  <c:v>42951</c:v>
                </c:pt>
                <c:pt idx="4764">
                  <c:v>42952</c:v>
                </c:pt>
                <c:pt idx="4765">
                  <c:v>42953</c:v>
                </c:pt>
                <c:pt idx="4766">
                  <c:v>42954</c:v>
                </c:pt>
                <c:pt idx="4767">
                  <c:v>42955</c:v>
                </c:pt>
                <c:pt idx="4768">
                  <c:v>42956</c:v>
                </c:pt>
                <c:pt idx="4769">
                  <c:v>42957</c:v>
                </c:pt>
                <c:pt idx="4770">
                  <c:v>42958</c:v>
                </c:pt>
                <c:pt idx="4771">
                  <c:v>42959</c:v>
                </c:pt>
                <c:pt idx="4772">
                  <c:v>42960</c:v>
                </c:pt>
                <c:pt idx="4773">
                  <c:v>42961</c:v>
                </c:pt>
                <c:pt idx="4774">
                  <c:v>42962</c:v>
                </c:pt>
                <c:pt idx="4775">
                  <c:v>42963</c:v>
                </c:pt>
                <c:pt idx="4776">
                  <c:v>42964</c:v>
                </c:pt>
                <c:pt idx="4777">
                  <c:v>42965</c:v>
                </c:pt>
                <c:pt idx="4778">
                  <c:v>42966</c:v>
                </c:pt>
                <c:pt idx="4779">
                  <c:v>42967</c:v>
                </c:pt>
                <c:pt idx="4780">
                  <c:v>42968</c:v>
                </c:pt>
                <c:pt idx="4781">
                  <c:v>42969</c:v>
                </c:pt>
                <c:pt idx="4782">
                  <c:v>42970</c:v>
                </c:pt>
                <c:pt idx="4783">
                  <c:v>42971</c:v>
                </c:pt>
                <c:pt idx="4784">
                  <c:v>42972</c:v>
                </c:pt>
                <c:pt idx="4785">
                  <c:v>42973</c:v>
                </c:pt>
                <c:pt idx="4786">
                  <c:v>42974</c:v>
                </c:pt>
                <c:pt idx="4787">
                  <c:v>42975</c:v>
                </c:pt>
                <c:pt idx="4788">
                  <c:v>42976</c:v>
                </c:pt>
                <c:pt idx="4789">
                  <c:v>42977</c:v>
                </c:pt>
                <c:pt idx="4790">
                  <c:v>42978</c:v>
                </c:pt>
                <c:pt idx="4791">
                  <c:v>42979</c:v>
                </c:pt>
                <c:pt idx="4792">
                  <c:v>42980</c:v>
                </c:pt>
                <c:pt idx="4793">
                  <c:v>42981</c:v>
                </c:pt>
                <c:pt idx="4794">
                  <c:v>42982</c:v>
                </c:pt>
                <c:pt idx="4795">
                  <c:v>42983</c:v>
                </c:pt>
                <c:pt idx="4796">
                  <c:v>42984</c:v>
                </c:pt>
                <c:pt idx="4797">
                  <c:v>42985</c:v>
                </c:pt>
                <c:pt idx="4798">
                  <c:v>42986</c:v>
                </c:pt>
                <c:pt idx="4799">
                  <c:v>42987</c:v>
                </c:pt>
                <c:pt idx="4800">
                  <c:v>42988</c:v>
                </c:pt>
                <c:pt idx="4801">
                  <c:v>42989</c:v>
                </c:pt>
                <c:pt idx="4802">
                  <c:v>42990</c:v>
                </c:pt>
                <c:pt idx="4803">
                  <c:v>42991</c:v>
                </c:pt>
                <c:pt idx="4804">
                  <c:v>42992</c:v>
                </c:pt>
                <c:pt idx="4805">
                  <c:v>42993</c:v>
                </c:pt>
                <c:pt idx="4806">
                  <c:v>42994</c:v>
                </c:pt>
                <c:pt idx="4807">
                  <c:v>42995</c:v>
                </c:pt>
                <c:pt idx="4808">
                  <c:v>42996</c:v>
                </c:pt>
                <c:pt idx="4809">
                  <c:v>42997</c:v>
                </c:pt>
                <c:pt idx="4810">
                  <c:v>42998</c:v>
                </c:pt>
                <c:pt idx="4811">
                  <c:v>42999</c:v>
                </c:pt>
                <c:pt idx="4812">
                  <c:v>43000</c:v>
                </c:pt>
                <c:pt idx="4813">
                  <c:v>43001</c:v>
                </c:pt>
                <c:pt idx="4814">
                  <c:v>43002</c:v>
                </c:pt>
                <c:pt idx="4815">
                  <c:v>43003</c:v>
                </c:pt>
                <c:pt idx="4816">
                  <c:v>43004</c:v>
                </c:pt>
                <c:pt idx="4817">
                  <c:v>43005</c:v>
                </c:pt>
                <c:pt idx="4818">
                  <c:v>43006</c:v>
                </c:pt>
                <c:pt idx="4819">
                  <c:v>43007</c:v>
                </c:pt>
                <c:pt idx="4820">
                  <c:v>43008</c:v>
                </c:pt>
                <c:pt idx="4821">
                  <c:v>43009</c:v>
                </c:pt>
                <c:pt idx="4822">
                  <c:v>43010</c:v>
                </c:pt>
                <c:pt idx="4823">
                  <c:v>43011</c:v>
                </c:pt>
                <c:pt idx="4824">
                  <c:v>43012</c:v>
                </c:pt>
                <c:pt idx="4825">
                  <c:v>43013</c:v>
                </c:pt>
                <c:pt idx="4826">
                  <c:v>43014</c:v>
                </c:pt>
                <c:pt idx="4827">
                  <c:v>43015</c:v>
                </c:pt>
                <c:pt idx="4828">
                  <c:v>43016</c:v>
                </c:pt>
                <c:pt idx="4829">
                  <c:v>43017</c:v>
                </c:pt>
                <c:pt idx="4830">
                  <c:v>43018</c:v>
                </c:pt>
                <c:pt idx="4831">
                  <c:v>43019</c:v>
                </c:pt>
                <c:pt idx="4832">
                  <c:v>43020</c:v>
                </c:pt>
                <c:pt idx="4833">
                  <c:v>43021</c:v>
                </c:pt>
                <c:pt idx="4834">
                  <c:v>43022</c:v>
                </c:pt>
                <c:pt idx="4835">
                  <c:v>43023</c:v>
                </c:pt>
                <c:pt idx="4836">
                  <c:v>43024</c:v>
                </c:pt>
                <c:pt idx="4837">
                  <c:v>43025</c:v>
                </c:pt>
                <c:pt idx="4838">
                  <c:v>43026</c:v>
                </c:pt>
                <c:pt idx="4839">
                  <c:v>43027</c:v>
                </c:pt>
                <c:pt idx="4840">
                  <c:v>43028</c:v>
                </c:pt>
                <c:pt idx="4841">
                  <c:v>43029</c:v>
                </c:pt>
                <c:pt idx="4842">
                  <c:v>43030</c:v>
                </c:pt>
                <c:pt idx="4843">
                  <c:v>43031</c:v>
                </c:pt>
                <c:pt idx="4844">
                  <c:v>43032</c:v>
                </c:pt>
                <c:pt idx="4845">
                  <c:v>43033</c:v>
                </c:pt>
                <c:pt idx="4846">
                  <c:v>43034</c:v>
                </c:pt>
                <c:pt idx="4847">
                  <c:v>43035</c:v>
                </c:pt>
                <c:pt idx="4848">
                  <c:v>43036</c:v>
                </c:pt>
                <c:pt idx="4849">
                  <c:v>43037</c:v>
                </c:pt>
                <c:pt idx="4850">
                  <c:v>43038</c:v>
                </c:pt>
                <c:pt idx="4851">
                  <c:v>43039</c:v>
                </c:pt>
                <c:pt idx="4852">
                  <c:v>43040</c:v>
                </c:pt>
                <c:pt idx="4853">
                  <c:v>43041</c:v>
                </c:pt>
                <c:pt idx="4854">
                  <c:v>43042</c:v>
                </c:pt>
                <c:pt idx="4855">
                  <c:v>43043</c:v>
                </c:pt>
                <c:pt idx="4856">
                  <c:v>43044</c:v>
                </c:pt>
                <c:pt idx="4857">
                  <c:v>43045</c:v>
                </c:pt>
                <c:pt idx="4858">
                  <c:v>43046</c:v>
                </c:pt>
                <c:pt idx="4859">
                  <c:v>43047</c:v>
                </c:pt>
                <c:pt idx="4860">
                  <c:v>43048</c:v>
                </c:pt>
                <c:pt idx="4861">
                  <c:v>43049</c:v>
                </c:pt>
                <c:pt idx="4862">
                  <c:v>43050</c:v>
                </c:pt>
                <c:pt idx="4863">
                  <c:v>43051</c:v>
                </c:pt>
                <c:pt idx="4864">
                  <c:v>43052</c:v>
                </c:pt>
                <c:pt idx="4865">
                  <c:v>43053</c:v>
                </c:pt>
                <c:pt idx="4866">
                  <c:v>43054</c:v>
                </c:pt>
                <c:pt idx="4867">
                  <c:v>43055</c:v>
                </c:pt>
                <c:pt idx="4868">
                  <c:v>43056</c:v>
                </c:pt>
                <c:pt idx="4869">
                  <c:v>43057</c:v>
                </c:pt>
                <c:pt idx="4870">
                  <c:v>43058</c:v>
                </c:pt>
                <c:pt idx="4871">
                  <c:v>43059</c:v>
                </c:pt>
                <c:pt idx="4872">
                  <c:v>43060</c:v>
                </c:pt>
                <c:pt idx="4873">
                  <c:v>43061</c:v>
                </c:pt>
                <c:pt idx="4874">
                  <c:v>43062</c:v>
                </c:pt>
                <c:pt idx="4875">
                  <c:v>43063</c:v>
                </c:pt>
                <c:pt idx="4876">
                  <c:v>43064</c:v>
                </c:pt>
                <c:pt idx="4877">
                  <c:v>43065</c:v>
                </c:pt>
                <c:pt idx="4878">
                  <c:v>43066</c:v>
                </c:pt>
                <c:pt idx="4879">
                  <c:v>43067</c:v>
                </c:pt>
                <c:pt idx="4880">
                  <c:v>43068</c:v>
                </c:pt>
                <c:pt idx="4881">
                  <c:v>43069</c:v>
                </c:pt>
                <c:pt idx="4882">
                  <c:v>43070</c:v>
                </c:pt>
                <c:pt idx="4883">
                  <c:v>43071</c:v>
                </c:pt>
                <c:pt idx="4884">
                  <c:v>43072</c:v>
                </c:pt>
                <c:pt idx="4885">
                  <c:v>43073</c:v>
                </c:pt>
                <c:pt idx="4886">
                  <c:v>43074</c:v>
                </c:pt>
                <c:pt idx="4887">
                  <c:v>43075</c:v>
                </c:pt>
                <c:pt idx="4888">
                  <c:v>43076</c:v>
                </c:pt>
                <c:pt idx="4889">
                  <c:v>43077</c:v>
                </c:pt>
                <c:pt idx="4890">
                  <c:v>43078</c:v>
                </c:pt>
                <c:pt idx="4891">
                  <c:v>43079</c:v>
                </c:pt>
                <c:pt idx="4892">
                  <c:v>43080</c:v>
                </c:pt>
                <c:pt idx="4893">
                  <c:v>43081</c:v>
                </c:pt>
                <c:pt idx="4894">
                  <c:v>43082</c:v>
                </c:pt>
                <c:pt idx="4895">
                  <c:v>43083</c:v>
                </c:pt>
                <c:pt idx="4896">
                  <c:v>43084</c:v>
                </c:pt>
                <c:pt idx="4897">
                  <c:v>43085</c:v>
                </c:pt>
                <c:pt idx="4898">
                  <c:v>43086</c:v>
                </c:pt>
                <c:pt idx="4899">
                  <c:v>43087</c:v>
                </c:pt>
                <c:pt idx="4900">
                  <c:v>43088</c:v>
                </c:pt>
                <c:pt idx="4901">
                  <c:v>43089</c:v>
                </c:pt>
                <c:pt idx="4902">
                  <c:v>43090</c:v>
                </c:pt>
                <c:pt idx="4903">
                  <c:v>43091</c:v>
                </c:pt>
                <c:pt idx="4904">
                  <c:v>43092</c:v>
                </c:pt>
                <c:pt idx="4905">
                  <c:v>43093</c:v>
                </c:pt>
                <c:pt idx="4906">
                  <c:v>43094</c:v>
                </c:pt>
                <c:pt idx="4907">
                  <c:v>43095</c:v>
                </c:pt>
                <c:pt idx="4908">
                  <c:v>43096</c:v>
                </c:pt>
                <c:pt idx="4909">
                  <c:v>43097</c:v>
                </c:pt>
                <c:pt idx="4910">
                  <c:v>43098</c:v>
                </c:pt>
                <c:pt idx="4911">
                  <c:v>43099</c:v>
                </c:pt>
                <c:pt idx="4912">
                  <c:v>43100</c:v>
                </c:pt>
                <c:pt idx="4913">
                  <c:v>43101</c:v>
                </c:pt>
                <c:pt idx="4914">
                  <c:v>43102</c:v>
                </c:pt>
                <c:pt idx="4915">
                  <c:v>43103</c:v>
                </c:pt>
                <c:pt idx="4916">
                  <c:v>43104</c:v>
                </c:pt>
                <c:pt idx="4917">
                  <c:v>43105</c:v>
                </c:pt>
                <c:pt idx="4918">
                  <c:v>43106</c:v>
                </c:pt>
                <c:pt idx="4919">
                  <c:v>43107</c:v>
                </c:pt>
                <c:pt idx="4920">
                  <c:v>43108</c:v>
                </c:pt>
                <c:pt idx="4921">
                  <c:v>43109</c:v>
                </c:pt>
                <c:pt idx="4922">
                  <c:v>43110</c:v>
                </c:pt>
                <c:pt idx="4923">
                  <c:v>43111</c:v>
                </c:pt>
                <c:pt idx="4924">
                  <c:v>43112</c:v>
                </c:pt>
                <c:pt idx="4925">
                  <c:v>43113</c:v>
                </c:pt>
                <c:pt idx="4926">
                  <c:v>43114</c:v>
                </c:pt>
                <c:pt idx="4927">
                  <c:v>43115</c:v>
                </c:pt>
                <c:pt idx="4928">
                  <c:v>43116</c:v>
                </c:pt>
                <c:pt idx="4929">
                  <c:v>43117</c:v>
                </c:pt>
                <c:pt idx="4930">
                  <c:v>43118</c:v>
                </c:pt>
                <c:pt idx="4931">
                  <c:v>43119</c:v>
                </c:pt>
                <c:pt idx="4932">
                  <c:v>43120</c:v>
                </c:pt>
                <c:pt idx="4933">
                  <c:v>43121</c:v>
                </c:pt>
                <c:pt idx="4934">
                  <c:v>43122</c:v>
                </c:pt>
                <c:pt idx="4935">
                  <c:v>43123</c:v>
                </c:pt>
                <c:pt idx="4936">
                  <c:v>43124</c:v>
                </c:pt>
                <c:pt idx="4937">
                  <c:v>43125</c:v>
                </c:pt>
                <c:pt idx="4938">
                  <c:v>43126</c:v>
                </c:pt>
                <c:pt idx="4939">
                  <c:v>43127</c:v>
                </c:pt>
                <c:pt idx="4940">
                  <c:v>43128</c:v>
                </c:pt>
                <c:pt idx="4941">
                  <c:v>43129</c:v>
                </c:pt>
                <c:pt idx="4942">
                  <c:v>43130</c:v>
                </c:pt>
                <c:pt idx="4943">
                  <c:v>43131</c:v>
                </c:pt>
                <c:pt idx="4944">
                  <c:v>43132</c:v>
                </c:pt>
                <c:pt idx="4945">
                  <c:v>43133</c:v>
                </c:pt>
                <c:pt idx="4946">
                  <c:v>43134</c:v>
                </c:pt>
                <c:pt idx="4947">
                  <c:v>43135</c:v>
                </c:pt>
                <c:pt idx="4948">
                  <c:v>43136</c:v>
                </c:pt>
                <c:pt idx="4949">
                  <c:v>43137</c:v>
                </c:pt>
                <c:pt idx="4950">
                  <c:v>43138</c:v>
                </c:pt>
                <c:pt idx="4951">
                  <c:v>43139</c:v>
                </c:pt>
                <c:pt idx="4952">
                  <c:v>43140</c:v>
                </c:pt>
                <c:pt idx="4953">
                  <c:v>43141</c:v>
                </c:pt>
                <c:pt idx="4954">
                  <c:v>43142</c:v>
                </c:pt>
                <c:pt idx="4955">
                  <c:v>43143</c:v>
                </c:pt>
                <c:pt idx="4956">
                  <c:v>43144</c:v>
                </c:pt>
                <c:pt idx="4957">
                  <c:v>43145</c:v>
                </c:pt>
                <c:pt idx="4958">
                  <c:v>43146</c:v>
                </c:pt>
                <c:pt idx="4959">
                  <c:v>43147</c:v>
                </c:pt>
                <c:pt idx="4960">
                  <c:v>43148</c:v>
                </c:pt>
                <c:pt idx="4961">
                  <c:v>43149</c:v>
                </c:pt>
                <c:pt idx="4962">
                  <c:v>43150</c:v>
                </c:pt>
                <c:pt idx="4963">
                  <c:v>43151</c:v>
                </c:pt>
                <c:pt idx="4964">
                  <c:v>43152</c:v>
                </c:pt>
                <c:pt idx="4965">
                  <c:v>43153</c:v>
                </c:pt>
                <c:pt idx="4966">
                  <c:v>43154</c:v>
                </c:pt>
                <c:pt idx="4967">
                  <c:v>43155</c:v>
                </c:pt>
                <c:pt idx="4968">
                  <c:v>43156</c:v>
                </c:pt>
                <c:pt idx="4969">
                  <c:v>43157</c:v>
                </c:pt>
                <c:pt idx="4970">
                  <c:v>43158</c:v>
                </c:pt>
                <c:pt idx="4971">
                  <c:v>43159</c:v>
                </c:pt>
                <c:pt idx="4972">
                  <c:v>43160</c:v>
                </c:pt>
                <c:pt idx="4973">
                  <c:v>43161</c:v>
                </c:pt>
                <c:pt idx="4974">
                  <c:v>43162</c:v>
                </c:pt>
                <c:pt idx="4975">
                  <c:v>43163</c:v>
                </c:pt>
                <c:pt idx="4976">
                  <c:v>43164</c:v>
                </c:pt>
                <c:pt idx="4977">
                  <c:v>43165</c:v>
                </c:pt>
                <c:pt idx="4978">
                  <c:v>43166</c:v>
                </c:pt>
                <c:pt idx="4979">
                  <c:v>43167</c:v>
                </c:pt>
                <c:pt idx="4980">
                  <c:v>43168</c:v>
                </c:pt>
                <c:pt idx="4981">
                  <c:v>43169</c:v>
                </c:pt>
                <c:pt idx="4982">
                  <c:v>43170</c:v>
                </c:pt>
                <c:pt idx="4983">
                  <c:v>43171</c:v>
                </c:pt>
                <c:pt idx="4984">
                  <c:v>43172</c:v>
                </c:pt>
                <c:pt idx="4985">
                  <c:v>43173</c:v>
                </c:pt>
                <c:pt idx="4986">
                  <c:v>43174</c:v>
                </c:pt>
                <c:pt idx="4987">
                  <c:v>43175</c:v>
                </c:pt>
                <c:pt idx="4988">
                  <c:v>43176</c:v>
                </c:pt>
                <c:pt idx="4989">
                  <c:v>43177</c:v>
                </c:pt>
                <c:pt idx="4990">
                  <c:v>43178</c:v>
                </c:pt>
                <c:pt idx="4991">
                  <c:v>43179</c:v>
                </c:pt>
                <c:pt idx="4992">
                  <c:v>43180</c:v>
                </c:pt>
                <c:pt idx="4993">
                  <c:v>43181</c:v>
                </c:pt>
                <c:pt idx="4994">
                  <c:v>43182</c:v>
                </c:pt>
                <c:pt idx="4995">
                  <c:v>43183</c:v>
                </c:pt>
                <c:pt idx="4996">
                  <c:v>43184</c:v>
                </c:pt>
                <c:pt idx="4997">
                  <c:v>43185</c:v>
                </c:pt>
                <c:pt idx="4998">
                  <c:v>43186</c:v>
                </c:pt>
                <c:pt idx="4999">
                  <c:v>43187</c:v>
                </c:pt>
                <c:pt idx="5000">
                  <c:v>43188</c:v>
                </c:pt>
                <c:pt idx="5001">
                  <c:v>43189</c:v>
                </c:pt>
                <c:pt idx="5002">
                  <c:v>43190</c:v>
                </c:pt>
                <c:pt idx="5003">
                  <c:v>43191</c:v>
                </c:pt>
                <c:pt idx="5004">
                  <c:v>43192</c:v>
                </c:pt>
                <c:pt idx="5005">
                  <c:v>43193</c:v>
                </c:pt>
                <c:pt idx="5006">
                  <c:v>43194</c:v>
                </c:pt>
                <c:pt idx="5007">
                  <c:v>43195</c:v>
                </c:pt>
                <c:pt idx="5008">
                  <c:v>43196</c:v>
                </c:pt>
                <c:pt idx="5009">
                  <c:v>43197</c:v>
                </c:pt>
                <c:pt idx="5010">
                  <c:v>43198</c:v>
                </c:pt>
                <c:pt idx="5011">
                  <c:v>43199</c:v>
                </c:pt>
                <c:pt idx="5012">
                  <c:v>43200</c:v>
                </c:pt>
                <c:pt idx="5013">
                  <c:v>43201</c:v>
                </c:pt>
                <c:pt idx="5014">
                  <c:v>43202</c:v>
                </c:pt>
                <c:pt idx="5015">
                  <c:v>43203</c:v>
                </c:pt>
                <c:pt idx="5016">
                  <c:v>43204</c:v>
                </c:pt>
                <c:pt idx="5017">
                  <c:v>43205</c:v>
                </c:pt>
                <c:pt idx="5018">
                  <c:v>43206</c:v>
                </c:pt>
                <c:pt idx="5019">
                  <c:v>43207</c:v>
                </c:pt>
                <c:pt idx="5020">
                  <c:v>43208</c:v>
                </c:pt>
                <c:pt idx="5021">
                  <c:v>43209</c:v>
                </c:pt>
                <c:pt idx="5022">
                  <c:v>43210</c:v>
                </c:pt>
                <c:pt idx="5023">
                  <c:v>43211</c:v>
                </c:pt>
                <c:pt idx="5024">
                  <c:v>43212</c:v>
                </c:pt>
                <c:pt idx="5025">
                  <c:v>43213</c:v>
                </c:pt>
                <c:pt idx="5026">
                  <c:v>43214</c:v>
                </c:pt>
                <c:pt idx="5027">
                  <c:v>43215</c:v>
                </c:pt>
                <c:pt idx="5028">
                  <c:v>43216</c:v>
                </c:pt>
                <c:pt idx="5029">
                  <c:v>43217</c:v>
                </c:pt>
                <c:pt idx="5030">
                  <c:v>43218</c:v>
                </c:pt>
                <c:pt idx="5031">
                  <c:v>43219</c:v>
                </c:pt>
                <c:pt idx="5032">
                  <c:v>43220</c:v>
                </c:pt>
                <c:pt idx="5033">
                  <c:v>43221</c:v>
                </c:pt>
                <c:pt idx="5034">
                  <c:v>43222</c:v>
                </c:pt>
                <c:pt idx="5035">
                  <c:v>43223</c:v>
                </c:pt>
                <c:pt idx="5036">
                  <c:v>43224</c:v>
                </c:pt>
                <c:pt idx="5037">
                  <c:v>43225</c:v>
                </c:pt>
                <c:pt idx="5038">
                  <c:v>43226</c:v>
                </c:pt>
                <c:pt idx="5039">
                  <c:v>43227</c:v>
                </c:pt>
                <c:pt idx="5040">
                  <c:v>43228</c:v>
                </c:pt>
                <c:pt idx="5041">
                  <c:v>43229</c:v>
                </c:pt>
                <c:pt idx="5042">
                  <c:v>43230</c:v>
                </c:pt>
                <c:pt idx="5043">
                  <c:v>43231</c:v>
                </c:pt>
                <c:pt idx="5044">
                  <c:v>43232</c:v>
                </c:pt>
                <c:pt idx="5045">
                  <c:v>43233</c:v>
                </c:pt>
                <c:pt idx="5046">
                  <c:v>43234</c:v>
                </c:pt>
                <c:pt idx="5047">
                  <c:v>43235</c:v>
                </c:pt>
                <c:pt idx="5048">
                  <c:v>43236</c:v>
                </c:pt>
                <c:pt idx="5049">
                  <c:v>43237</c:v>
                </c:pt>
                <c:pt idx="5050">
                  <c:v>43238</c:v>
                </c:pt>
                <c:pt idx="5051">
                  <c:v>43239</c:v>
                </c:pt>
                <c:pt idx="5052">
                  <c:v>43240</c:v>
                </c:pt>
                <c:pt idx="5053">
                  <c:v>43241</c:v>
                </c:pt>
                <c:pt idx="5054">
                  <c:v>43242</c:v>
                </c:pt>
                <c:pt idx="5055">
                  <c:v>43243</c:v>
                </c:pt>
                <c:pt idx="5056">
                  <c:v>43244</c:v>
                </c:pt>
                <c:pt idx="5057">
                  <c:v>43245</c:v>
                </c:pt>
                <c:pt idx="5058">
                  <c:v>43246</c:v>
                </c:pt>
                <c:pt idx="5059">
                  <c:v>43247</c:v>
                </c:pt>
                <c:pt idx="5060">
                  <c:v>43248</c:v>
                </c:pt>
                <c:pt idx="5061">
                  <c:v>43249</c:v>
                </c:pt>
                <c:pt idx="5062">
                  <c:v>43250</c:v>
                </c:pt>
                <c:pt idx="5063">
                  <c:v>43251</c:v>
                </c:pt>
                <c:pt idx="5064">
                  <c:v>43252</c:v>
                </c:pt>
                <c:pt idx="5065">
                  <c:v>43253</c:v>
                </c:pt>
                <c:pt idx="5066">
                  <c:v>43254</c:v>
                </c:pt>
                <c:pt idx="5067">
                  <c:v>43255</c:v>
                </c:pt>
                <c:pt idx="5068">
                  <c:v>43256</c:v>
                </c:pt>
                <c:pt idx="5069">
                  <c:v>43257</c:v>
                </c:pt>
                <c:pt idx="5070">
                  <c:v>43258</c:v>
                </c:pt>
                <c:pt idx="5071">
                  <c:v>43259</c:v>
                </c:pt>
                <c:pt idx="5072">
                  <c:v>43260</c:v>
                </c:pt>
                <c:pt idx="5073">
                  <c:v>43261</c:v>
                </c:pt>
                <c:pt idx="5074">
                  <c:v>43262</c:v>
                </c:pt>
                <c:pt idx="5075">
                  <c:v>43263</c:v>
                </c:pt>
                <c:pt idx="5076">
                  <c:v>43264</c:v>
                </c:pt>
                <c:pt idx="5077">
                  <c:v>43265</c:v>
                </c:pt>
                <c:pt idx="5078">
                  <c:v>43266</c:v>
                </c:pt>
                <c:pt idx="5079">
                  <c:v>43267</c:v>
                </c:pt>
                <c:pt idx="5080">
                  <c:v>43268</c:v>
                </c:pt>
                <c:pt idx="5081">
                  <c:v>43269</c:v>
                </c:pt>
                <c:pt idx="5082">
                  <c:v>43270</c:v>
                </c:pt>
                <c:pt idx="5083">
                  <c:v>43271</c:v>
                </c:pt>
                <c:pt idx="5084">
                  <c:v>43272</c:v>
                </c:pt>
                <c:pt idx="5085">
                  <c:v>43273</c:v>
                </c:pt>
                <c:pt idx="5086">
                  <c:v>43274</c:v>
                </c:pt>
                <c:pt idx="5087">
                  <c:v>43275</c:v>
                </c:pt>
                <c:pt idx="5088">
                  <c:v>43276</c:v>
                </c:pt>
                <c:pt idx="5089">
                  <c:v>43277</c:v>
                </c:pt>
                <c:pt idx="5090">
                  <c:v>43278</c:v>
                </c:pt>
                <c:pt idx="5091">
                  <c:v>43279</c:v>
                </c:pt>
                <c:pt idx="5092">
                  <c:v>43280</c:v>
                </c:pt>
                <c:pt idx="5093">
                  <c:v>43281</c:v>
                </c:pt>
                <c:pt idx="5094">
                  <c:v>43282</c:v>
                </c:pt>
                <c:pt idx="5095">
                  <c:v>43283</c:v>
                </c:pt>
                <c:pt idx="5096">
                  <c:v>43284</c:v>
                </c:pt>
                <c:pt idx="5097">
                  <c:v>43285</c:v>
                </c:pt>
                <c:pt idx="5098">
                  <c:v>43286</c:v>
                </c:pt>
                <c:pt idx="5099">
                  <c:v>43287</c:v>
                </c:pt>
                <c:pt idx="5100">
                  <c:v>43288</c:v>
                </c:pt>
                <c:pt idx="5101">
                  <c:v>43289</c:v>
                </c:pt>
                <c:pt idx="5102">
                  <c:v>43290</c:v>
                </c:pt>
                <c:pt idx="5103">
                  <c:v>43291</c:v>
                </c:pt>
                <c:pt idx="5104">
                  <c:v>43292</c:v>
                </c:pt>
                <c:pt idx="5105">
                  <c:v>43293</c:v>
                </c:pt>
                <c:pt idx="5106">
                  <c:v>43294</c:v>
                </c:pt>
                <c:pt idx="5107">
                  <c:v>43295</c:v>
                </c:pt>
                <c:pt idx="5108">
                  <c:v>43296</c:v>
                </c:pt>
                <c:pt idx="5109">
                  <c:v>43297</c:v>
                </c:pt>
                <c:pt idx="5110">
                  <c:v>43298</c:v>
                </c:pt>
                <c:pt idx="5111">
                  <c:v>43299</c:v>
                </c:pt>
                <c:pt idx="5112">
                  <c:v>43300</c:v>
                </c:pt>
                <c:pt idx="5113">
                  <c:v>43301</c:v>
                </c:pt>
                <c:pt idx="5114">
                  <c:v>43302</c:v>
                </c:pt>
                <c:pt idx="5115">
                  <c:v>43303</c:v>
                </c:pt>
                <c:pt idx="5116">
                  <c:v>43304</c:v>
                </c:pt>
                <c:pt idx="5117">
                  <c:v>43305</c:v>
                </c:pt>
                <c:pt idx="5118">
                  <c:v>43306</c:v>
                </c:pt>
                <c:pt idx="5119">
                  <c:v>43307</c:v>
                </c:pt>
                <c:pt idx="5120">
                  <c:v>43308</c:v>
                </c:pt>
                <c:pt idx="5121">
                  <c:v>43309</c:v>
                </c:pt>
                <c:pt idx="5122">
                  <c:v>43310</c:v>
                </c:pt>
                <c:pt idx="5123">
                  <c:v>43311</c:v>
                </c:pt>
                <c:pt idx="5124">
                  <c:v>43312</c:v>
                </c:pt>
                <c:pt idx="5125">
                  <c:v>43313</c:v>
                </c:pt>
                <c:pt idx="5126">
                  <c:v>43314</c:v>
                </c:pt>
                <c:pt idx="5127">
                  <c:v>43315</c:v>
                </c:pt>
                <c:pt idx="5128">
                  <c:v>43316</c:v>
                </c:pt>
                <c:pt idx="5129">
                  <c:v>43317</c:v>
                </c:pt>
                <c:pt idx="5130">
                  <c:v>43318</c:v>
                </c:pt>
                <c:pt idx="5131">
                  <c:v>43319</c:v>
                </c:pt>
                <c:pt idx="5132">
                  <c:v>43320</c:v>
                </c:pt>
                <c:pt idx="5133">
                  <c:v>43321</c:v>
                </c:pt>
                <c:pt idx="5134">
                  <c:v>43322</c:v>
                </c:pt>
                <c:pt idx="5135">
                  <c:v>43323</c:v>
                </c:pt>
                <c:pt idx="5136">
                  <c:v>43324</c:v>
                </c:pt>
                <c:pt idx="5137">
                  <c:v>43325</c:v>
                </c:pt>
                <c:pt idx="5138">
                  <c:v>43326</c:v>
                </c:pt>
                <c:pt idx="5139">
                  <c:v>43327</c:v>
                </c:pt>
                <c:pt idx="5140">
                  <c:v>43328</c:v>
                </c:pt>
                <c:pt idx="5141">
                  <c:v>43329</c:v>
                </c:pt>
                <c:pt idx="5142">
                  <c:v>43330</c:v>
                </c:pt>
                <c:pt idx="5143">
                  <c:v>43331</c:v>
                </c:pt>
                <c:pt idx="5144">
                  <c:v>43332</c:v>
                </c:pt>
                <c:pt idx="5145">
                  <c:v>43333</c:v>
                </c:pt>
                <c:pt idx="5146">
                  <c:v>43334</c:v>
                </c:pt>
                <c:pt idx="5147">
                  <c:v>43335</c:v>
                </c:pt>
                <c:pt idx="5148">
                  <c:v>43336</c:v>
                </c:pt>
                <c:pt idx="5149">
                  <c:v>43337</c:v>
                </c:pt>
                <c:pt idx="5150">
                  <c:v>43338</c:v>
                </c:pt>
                <c:pt idx="5151">
                  <c:v>43339</c:v>
                </c:pt>
                <c:pt idx="5152">
                  <c:v>43340</c:v>
                </c:pt>
                <c:pt idx="5153">
                  <c:v>43341</c:v>
                </c:pt>
                <c:pt idx="5154">
                  <c:v>43342</c:v>
                </c:pt>
                <c:pt idx="5155">
                  <c:v>43343</c:v>
                </c:pt>
                <c:pt idx="5156">
                  <c:v>43344</c:v>
                </c:pt>
                <c:pt idx="5157">
                  <c:v>43345</c:v>
                </c:pt>
                <c:pt idx="5158">
                  <c:v>43346</c:v>
                </c:pt>
                <c:pt idx="5159">
                  <c:v>43347</c:v>
                </c:pt>
                <c:pt idx="5160">
                  <c:v>43348</c:v>
                </c:pt>
                <c:pt idx="5161">
                  <c:v>43349</c:v>
                </c:pt>
                <c:pt idx="5162">
                  <c:v>43350</c:v>
                </c:pt>
                <c:pt idx="5163">
                  <c:v>43351</c:v>
                </c:pt>
                <c:pt idx="5164">
                  <c:v>43352</c:v>
                </c:pt>
                <c:pt idx="5165">
                  <c:v>43353</c:v>
                </c:pt>
                <c:pt idx="5166">
                  <c:v>43354</c:v>
                </c:pt>
                <c:pt idx="5167">
                  <c:v>43355</c:v>
                </c:pt>
                <c:pt idx="5168">
                  <c:v>43356</c:v>
                </c:pt>
                <c:pt idx="5169">
                  <c:v>43357</c:v>
                </c:pt>
                <c:pt idx="5170">
                  <c:v>43358</c:v>
                </c:pt>
                <c:pt idx="5171">
                  <c:v>43359</c:v>
                </c:pt>
                <c:pt idx="5172">
                  <c:v>43360</c:v>
                </c:pt>
                <c:pt idx="5173">
                  <c:v>43361</c:v>
                </c:pt>
                <c:pt idx="5174">
                  <c:v>43362</c:v>
                </c:pt>
                <c:pt idx="5175">
                  <c:v>43363</c:v>
                </c:pt>
                <c:pt idx="5176">
                  <c:v>43364</c:v>
                </c:pt>
                <c:pt idx="5177">
                  <c:v>43365</c:v>
                </c:pt>
                <c:pt idx="5178">
                  <c:v>43366</c:v>
                </c:pt>
                <c:pt idx="5179">
                  <c:v>43367</c:v>
                </c:pt>
                <c:pt idx="5180">
                  <c:v>43368</c:v>
                </c:pt>
                <c:pt idx="5181">
                  <c:v>43369</c:v>
                </c:pt>
                <c:pt idx="5182">
                  <c:v>43370</c:v>
                </c:pt>
                <c:pt idx="5183">
                  <c:v>43371</c:v>
                </c:pt>
                <c:pt idx="5184">
                  <c:v>43372</c:v>
                </c:pt>
                <c:pt idx="5185">
                  <c:v>43373</c:v>
                </c:pt>
                <c:pt idx="5186">
                  <c:v>43374</c:v>
                </c:pt>
                <c:pt idx="5187">
                  <c:v>43375</c:v>
                </c:pt>
                <c:pt idx="5188">
                  <c:v>43376</c:v>
                </c:pt>
                <c:pt idx="5189">
                  <c:v>43377</c:v>
                </c:pt>
                <c:pt idx="5190">
                  <c:v>43378</c:v>
                </c:pt>
                <c:pt idx="5191">
                  <c:v>43379</c:v>
                </c:pt>
                <c:pt idx="5192">
                  <c:v>43380</c:v>
                </c:pt>
                <c:pt idx="5193">
                  <c:v>43381</c:v>
                </c:pt>
                <c:pt idx="5194">
                  <c:v>43382</c:v>
                </c:pt>
                <c:pt idx="5195">
                  <c:v>43383</c:v>
                </c:pt>
                <c:pt idx="5196">
                  <c:v>43384</c:v>
                </c:pt>
                <c:pt idx="5197">
                  <c:v>43385</c:v>
                </c:pt>
                <c:pt idx="5198">
                  <c:v>43386</c:v>
                </c:pt>
                <c:pt idx="5199">
                  <c:v>43387</c:v>
                </c:pt>
                <c:pt idx="5200">
                  <c:v>43388</c:v>
                </c:pt>
                <c:pt idx="5201">
                  <c:v>43389</c:v>
                </c:pt>
                <c:pt idx="5202">
                  <c:v>43390</c:v>
                </c:pt>
                <c:pt idx="5203">
                  <c:v>43391</c:v>
                </c:pt>
                <c:pt idx="5204">
                  <c:v>43392</c:v>
                </c:pt>
                <c:pt idx="5205">
                  <c:v>43393</c:v>
                </c:pt>
                <c:pt idx="5206">
                  <c:v>43394</c:v>
                </c:pt>
                <c:pt idx="5207">
                  <c:v>43395</c:v>
                </c:pt>
                <c:pt idx="5208">
                  <c:v>43396</c:v>
                </c:pt>
                <c:pt idx="5209">
                  <c:v>43397</c:v>
                </c:pt>
                <c:pt idx="5210">
                  <c:v>43398</c:v>
                </c:pt>
                <c:pt idx="5211">
                  <c:v>43399</c:v>
                </c:pt>
                <c:pt idx="5212">
                  <c:v>43400</c:v>
                </c:pt>
                <c:pt idx="5213">
                  <c:v>43401</c:v>
                </c:pt>
                <c:pt idx="5214">
                  <c:v>43402</c:v>
                </c:pt>
                <c:pt idx="5215">
                  <c:v>43403</c:v>
                </c:pt>
                <c:pt idx="5216">
                  <c:v>43404</c:v>
                </c:pt>
                <c:pt idx="5217">
                  <c:v>43405</c:v>
                </c:pt>
                <c:pt idx="5218">
                  <c:v>43406</c:v>
                </c:pt>
                <c:pt idx="5219">
                  <c:v>43407</c:v>
                </c:pt>
                <c:pt idx="5220">
                  <c:v>43408</c:v>
                </c:pt>
                <c:pt idx="5221">
                  <c:v>43409</c:v>
                </c:pt>
                <c:pt idx="5222">
                  <c:v>43410</c:v>
                </c:pt>
                <c:pt idx="5223">
                  <c:v>43411</c:v>
                </c:pt>
                <c:pt idx="5224">
                  <c:v>43412</c:v>
                </c:pt>
                <c:pt idx="5225">
                  <c:v>43413</c:v>
                </c:pt>
                <c:pt idx="5226">
                  <c:v>43414</c:v>
                </c:pt>
                <c:pt idx="5227">
                  <c:v>43415</c:v>
                </c:pt>
                <c:pt idx="5228">
                  <c:v>43416</c:v>
                </c:pt>
                <c:pt idx="5229">
                  <c:v>43417</c:v>
                </c:pt>
                <c:pt idx="5230">
                  <c:v>43418</c:v>
                </c:pt>
                <c:pt idx="5231">
                  <c:v>43419</c:v>
                </c:pt>
                <c:pt idx="5232">
                  <c:v>43420</c:v>
                </c:pt>
                <c:pt idx="5233">
                  <c:v>43421</c:v>
                </c:pt>
                <c:pt idx="5234">
                  <c:v>43422</c:v>
                </c:pt>
                <c:pt idx="5235">
                  <c:v>43423</c:v>
                </c:pt>
                <c:pt idx="5236">
                  <c:v>43424</c:v>
                </c:pt>
                <c:pt idx="5237">
                  <c:v>43425</c:v>
                </c:pt>
                <c:pt idx="5238">
                  <c:v>43426</c:v>
                </c:pt>
                <c:pt idx="5239">
                  <c:v>43427</c:v>
                </c:pt>
                <c:pt idx="5240">
                  <c:v>43428</c:v>
                </c:pt>
                <c:pt idx="5241">
                  <c:v>43429</c:v>
                </c:pt>
                <c:pt idx="5242">
                  <c:v>43430</c:v>
                </c:pt>
                <c:pt idx="5243">
                  <c:v>43431</c:v>
                </c:pt>
                <c:pt idx="5244">
                  <c:v>43432</c:v>
                </c:pt>
                <c:pt idx="5245">
                  <c:v>43433</c:v>
                </c:pt>
                <c:pt idx="5246">
                  <c:v>43434</c:v>
                </c:pt>
                <c:pt idx="5247">
                  <c:v>43435</c:v>
                </c:pt>
                <c:pt idx="5248">
                  <c:v>43436</c:v>
                </c:pt>
                <c:pt idx="5249">
                  <c:v>43437</c:v>
                </c:pt>
                <c:pt idx="5250">
                  <c:v>43438</c:v>
                </c:pt>
                <c:pt idx="5251">
                  <c:v>43439</c:v>
                </c:pt>
                <c:pt idx="5252">
                  <c:v>43440</c:v>
                </c:pt>
                <c:pt idx="5253">
                  <c:v>43441</c:v>
                </c:pt>
                <c:pt idx="5254">
                  <c:v>43442</c:v>
                </c:pt>
                <c:pt idx="5255">
                  <c:v>43443</c:v>
                </c:pt>
                <c:pt idx="5256">
                  <c:v>43444</c:v>
                </c:pt>
                <c:pt idx="5257">
                  <c:v>43445</c:v>
                </c:pt>
                <c:pt idx="5258">
                  <c:v>43446</c:v>
                </c:pt>
                <c:pt idx="5259">
                  <c:v>43447</c:v>
                </c:pt>
                <c:pt idx="5260">
                  <c:v>43448</c:v>
                </c:pt>
                <c:pt idx="5261">
                  <c:v>43449</c:v>
                </c:pt>
                <c:pt idx="5262">
                  <c:v>43450</c:v>
                </c:pt>
                <c:pt idx="5263">
                  <c:v>43451</c:v>
                </c:pt>
                <c:pt idx="5264">
                  <c:v>43452</c:v>
                </c:pt>
                <c:pt idx="5265">
                  <c:v>43453</c:v>
                </c:pt>
                <c:pt idx="5266">
                  <c:v>43454</c:v>
                </c:pt>
                <c:pt idx="5267">
                  <c:v>43455</c:v>
                </c:pt>
                <c:pt idx="5268">
                  <c:v>43456</c:v>
                </c:pt>
                <c:pt idx="5269">
                  <c:v>43457</c:v>
                </c:pt>
                <c:pt idx="5270">
                  <c:v>43458</c:v>
                </c:pt>
                <c:pt idx="5271">
                  <c:v>43459</c:v>
                </c:pt>
                <c:pt idx="5272">
                  <c:v>43460</c:v>
                </c:pt>
                <c:pt idx="5273">
                  <c:v>43461</c:v>
                </c:pt>
                <c:pt idx="5274">
                  <c:v>43462</c:v>
                </c:pt>
                <c:pt idx="5275">
                  <c:v>43463</c:v>
                </c:pt>
                <c:pt idx="5276">
                  <c:v>43464</c:v>
                </c:pt>
                <c:pt idx="5277">
                  <c:v>43465</c:v>
                </c:pt>
                <c:pt idx="5278">
                  <c:v>43466</c:v>
                </c:pt>
                <c:pt idx="5279">
                  <c:v>43467</c:v>
                </c:pt>
                <c:pt idx="5280">
                  <c:v>43468</c:v>
                </c:pt>
                <c:pt idx="5281">
                  <c:v>43469</c:v>
                </c:pt>
                <c:pt idx="5282">
                  <c:v>43470</c:v>
                </c:pt>
                <c:pt idx="5283">
                  <c:v>43471</c:v>
                </c:pt>
                <c:pt idx="5284">
                  <c:v>43472</c:v>
                </c:pt>
                <c:pt idx="5285">
                  <c:v>43473</c:v>
                </c:pt>
                <c:pt idx="5286">
                  <c:v>43474</c:v>
                </c:pt>
                <c:pt idx="5287">
                  <c:v>43475</c:v>
                </c:pt>
                <c:pt idx="5288">
                  <c:v>43476</c:v>
                </c:pt>
                <c:pt idx="5289">
                  <c:v>43477</c:v>
                </c:pt>
                <c:pt idx="5290">
                  <c:v>43478</c:v>
                </c:pt>
                <c:pt idx="5291">
                  <c:v>43479</c:v>
                </c:pt>
                <c:pt idx="5292">
                  <c:v>43480</c:v>
                </c:pt>
                <c:pt idx="5293">
                  <c:v>43481</c:v>
                </c:pt>
                <c:pt idx="5294">
                  <c:v>43482</c:v>
                </c:pt>
                <c:pt idx="5295">
                  <c:v>43483</c:v>
                </c:pt>
                <c:pt idx="5296">
                  <c:v>43484</c:v>
                </c:pt>
                <c:pt idx="5297">
                  <c:v>43485</c:v>
                </c:pt>
                <c:pt idx="5298">
                  <c:v>43486</c:v>
                </c:pt>
                <c:pt idx="5299">
                  <c:v>43487</c:v>
                </c:pt>
                <c:pt idx="5300">
                  <c:v>43488</c:v>
                </c:pt>
                <c:pt idx="5301">
                  <c:v>43489</c:v>
                </c:pt>
                <c:pt idx="5302">
                  <c:v>43490</c:v>
                </c:pt>
                <c:pt idx="5303">
                  <c:v>43491</c:v>
                </c:pt>
                <c:pt idx="5304">
                  <c:v>43492</c:v>
                </c:pt>
                <c:pt idx="5305">
                  <c:v>43493</c:v>
                </c:pt>
                <c:pt idx="5306">
                  <c:v>43494</c:v>
                </c:pt>
                <c:pt idx="5307">
                  <c:v>43495</c:v>
                </c:pt>
                <c:pt idx="5308">
                  <c:v>43496</c:v>
                </c:pt>
                <c:pt idx="5309">
                  <c:v>43497</c:v>
                </c:pt>
                <c:pt idx="5310">
                  <c:v>43498</c:v>
                </c:pt>
                <c:pt idx="5311">
                  <c:v>43499</c:v>
                </c:pt>
                <c:pt idx="5312">
                  <c:v>43500</c:v>
                </c:pt>
                <c:pt idx="5313">
                  <c:v>43501</c:v>
                </c:pt>
                <c:pt idx="5314">
                  <c:v>43502</c:v>
                </c:pt>
                <c:pt idx="5315">
                  <c:v>43503</c:v>
                </c:pt>
                <c:pt idx="5316">
                  <c:v>43504</c:v>
                </c:pt>
                <c:pt idx="5317">
                  <c:v>43505</c:v>
                </c:pt>
                <c:pt idx="5318">
                  <c:v>43506</c:v>
                </c:pt>
                <c:pt idx="5319">
                  <c:v>43507</c:v>
                </c:pt>
                <c:pt idx="5320">
                  <c:v>43508</c:v>
                </c:pt>
                <c:pt idx="5321">
                  <c:v>43509</c:v>
                </c:pt>
                <c:pt idx="5322">
                  <c:v>43510</c:v>
                </c:pt>
                <c:pt idx="5323">
                  <c:v>43511</c:v>
                </c:pt>
                <c:pt idx="5324">
                  <c:v>43512</c:v>
                </c:pt>
                <c:pt idx="5325">
                  <c:v>43513</c:v>
                </c:pt>
                <c:pt idx="5326">
                  <c:v>43514</c:v>
                </c:pt>
                <c:pt idx="5327">
                  <c:v>43515</c:v>
                </c:pt>
                <c:pt idx="5328">
                  <c:v>43516</c:v>
                </c:pt>
                <c:pt idx="5329">
                  <c:v>43517</c:v>
                </c:pt>
                <c:pt idx="5330">
                  <c:v>43518</c:v>
                </c:pt>
                <c:pt idx="5331">
                  <c:v>43519</c:v>
                </c:pt>
                <c:pt idx="5332">
                  <c:v>43520</c:v>
                </c:pt>
                <c:pt idx="5333">
                  <c:v>43521</c:v>
                </c:pt>
                <c:pt idx="5334">
                  <c:v>43522</c:v>
                </c:pt>
                <c:pt idx="5335">
                  <c:v>43523</c:v>
                </c:pt>
                <c:pt idx="5336">
                  <c:v>43524</c:v>
                </c:pt>
                <c:pt idx="5337">
                  <c:v>43525</c:v>
                </c:pt>
                <c:pt idx="5338">
                  <c:v>43526</c:v>
                </c:pt>
                <c:pt idx="5339">
                  <c:v>43527</c:v>
                </c:pt>
                <c:pt idx="5340">
                  <c:v>43528</c:v>
                </c:pt>
                <c:pt idx="5341">
                  <c:v>43529</c:v>
                </c:pt>
                <c:pt idx="5342">
                  <c:v>43530</c:v>
                </c:pt>
                <c:pt idx="5343">
                  <c:v>43531</c:v>
                </c:pt>
                <c:pt idx="5344">
                  <c:v>43532</c:v>
                </c:pt>
                <c:pt idx="5345">
                  <c:v>43533</c:v>
                </c:pt>
                <c:pt idx="5346">
                  <c:v>43534</c:v>
                </c:pt>
                <c:pt idx="5347">
                  <c:v>43535</c:v>
                </c:pt>
                <c:pt idx="5348">
                  <c:v>43536</c:v>
                </c:pt>
                <c:pt idx="5349">
                  <c:v>43537</c:v>
                </c:pt>
                <c:pt idx="5350">
                  <c:v>43538</c:v>
                </c:pt>
                <c:pt idx="5351">
                  <c:v>43539</c:v>
                </c:pt>
                <c:pt idx="5352">
                  <c:v>43540</c:v>
                </c:pt>
                <c:pt idx="5353">
                  <c:v>43541</c:v>
                </c:pt>
                <c:pt idx="5354">
                  <c:v>43542</c:v>
                </c:pt>
                <c:pt idx="5355">
                  <c:v>43543</c:v>
                </c:pt>
                <c:pt idx="5356">
                  <c:v>43544</c:v>
                </c:pt>
                <c:pt idx="5357">
                  <c:v>43545</c:v>
                </c:pt>
                <c:pt idx="5358">
                  <c:v>43546</c:v>
                </c:pt>
                <c:pt idx="5359">
                  <c:v>43547</c:v>
                </c:pt>
                <c:pt idx="5360">
                  <c:v>43548</c:v>
                </c:pt>
                <c:pt idx="5361">
                  <c:v>43549</c:v>
                </c:pt>
                <c:pt idx="5362">
                  <c:v>43550</c:v>
                </c:pt>
                <c:pt idx="5363">
                  <c:v>43551</c:v>
                </c:pt>
                <c:pt idx="5364">
                  <c:v>43552</c:v>
                </c:pt>
                <c:pt idx="5365">
                  <c:v>43553</c:v>
                </c:pt>
                <c:pt idx="5366">
                  <c:v>43554</c:v>
                </c:pt>
                <c:pt idx="5367">
                  <c:v>43555</c:v>
                </c:pt>
                <c:pt idx="5368">
                  <c:v>43556</c:v>
                </c:pt>
                <c:pt idx="5369">
                  <c:v>43557</c:v>
                </c:pt>
                <c:pt idx="5370">
                  <c:v>43558</c:v>
                </c:pt>
                <c:pt idx="5371">
                  <c:v>43559</c:v>
                </c:pt>
                <c:pt idx="5372">
                  <c:v>43560</c:v>
                </c:pt>
                <c:pt idx="5373">
                  <c:v>43561</c:v>
                </c:pt>
                <c:pt idx="5374">
                  <c:v>43562</c:v>
                </c:pt>
                <c:pt idx="5375">
                  <c:v>43563</c:v>
                </c:pt>
                <c:pt idx="5376">
                  <c:v>43564</c:v>
                </c:pt>
                <c:pt idx="5377">
                  <c:v>43565</c:v>
                </c:pt>
                <c:pt idx="5378">
                  <c:v>43566</c:v>
                </c:pt>
                <c:pt idx="5379">
                  <c:v>43567</c:v>
                </c:pt>
                <c:pt idx="5380">
                  <c:v>43568</c:v>
                </c:pt>
                <c:pt idx="5381">
                  <c:v>43569</c:v>
                </c:pt>
                <c:pt idx="5382">
                  <c:v>43570</c:v>
                </c:pt>
                <c:pt idx="5383">
                  <c:v>43571</c:v>
                </c:pt>
                <c:pt idx="5384">
                  <c:v>43572</c:v>
                </c:pt>
                <c:pt idx="5385">
                  <c:v>43573</c:v>
                </c:pt>
                <c:pt idx="5386">
                  <c:v>43574</c:v>
                </c:pt>
                <c:pt idx="5387">
                  <c:v>43575</c:v>
                </c:pt>
                <c:pt idx="5388">
                  <c:v>43576</c:v>
                </c:pt>
                <c:pt idx="5389">
                  <c:v>43577</c:v>
                </c:pt>
                <c:pt idx="5390">
                  <c:v>43578</c:v>
                </c:pt>
                <c:pt idx="5391">
                  <c:v>43579</c:v>
                </c:pt>
                <c:pt idx="5392">
                  <c:v>43580</c:v>
                </c:pt>
                <c:pt idx="5393">
                  <c:v>43581</c:v>
                </c:pt>
                <c:pt idx="5394">
                  <c:v>43582</c:v>
                </c:pt>
                <c:pt idx="5395">
                  <c:v>43583</c:v>
                </c:pt>
                <c:pt idx="5396">
                  <c:v>43584</c:v>
                </c:pt>
                <c:pt idx="5397">
                  <c:v>43585</c:v>
                </c:pt>
                <c:pt idx="5398">
                  <c:v>43586</c:v>
                </c:pt>
                <c:pt idx="5399">
                  <c:v>43587</c:v>
                </c:pt>
                <c:pt idx="5400">
                  <c:v>43588</c:v>
                </c:pt>
                <c:pt idx="5401">
                  <c:v>43589</c:v>
                </c:pt>
                <c:pt idx="5402">
                  <c:v>43590</c:v>
                </c:pt>
                <c:pt idx="5403">
                  <c:v>43591</c:v>
                </c:pt>
                <c:pt idx="5404">
                  <c:v>43592</c:v>
                </c:pt>
                <c:pt idx="5405">
                  <c:v>43593</c:v>
                </c:pt>
                <c:pt idx="5406">
                  <c:v>43594</c:v>
                </c:pt>
                <c:pt idx="5407">
                  <c:v>43595</c:v>
                </c:pt>
                <c:pt idx="5408">
                  <c:v>43596</c:v>
                </c:pt>
                <c:pt idx="5409">
                  <c:v>43597</c:v>
                </c:pt>
                <c:pt idx="5410">
                  <c:v>43598</c:v>
                </c:pt>
                <c:pt idx="5411">
                  <c:v>43599</c:v>
                </c:pt>
                <c:pt idx="5412">
                  <c:v>43600</c:v>
                </c:pt>
                <c:pt idx="5413">
                  <c:v>43601</c:v>
                </c:pt>
                <c:pt idx="5414">
                  <c:v>43602</c:v>
                </c:pt>
                <c:pt idx="5415">
                  <c:v>43603</c:v>
                </c:pt>
                <c:pt idx="5416">
                  <c:v>43604</c:v>
                </c:pt>
                <c:pt idx="5417">
                  <c:v>43605</c:v>
                </c:pt>
                <c:pt idx="5418">
                  <c:v>43606</c:v>
                </c:pt>
                <c:pt idx="5419">
                  <c:v>43607</c:v>
                </c:pt>
                <c:pt idx="5420">
                  <c:v>43608</c:v>
                </c:pt>
                <c:pt idx="5421">
                  <c:v>43609</c:v>
                </c:pt>
                <c:pt idx="5422">
                  <c:v>43610</c:v>
                </c:pt>
                <c:pt idx="5423">
                  <c:v>43611</c:v>
                </c:pt>
                <c:pt idx="5424">
                  <c:v>43612</c:v>
                </c:pt>
                <c:pt idx="5425">
                  <c:v>43613</c:v>
                </c:pt>
                <c:pt idx="5426">
                  <c:v>43614</c:v>
                </c:pt>
                <c:pt idx="5427">
                  <c:v>43615</c:v>
                </c:pt>
                <c:pt idx="5428">
                  <c:v>43616</c:v>
                </c:pt>
                <c:pt idx="5429">
                  <c:v>43617</c:v>
                </c:pt>
                <c:pt idx="5430">
                  <c:v>43618</c:v>
                </c:pt>
                <c:pt idx="5431">
                  <c:v>43619</c:v>
                </c:pt>
                <c:pt idx="5432">
                  <c:v>43620</c:v>
                </c:pt>
                <c:pt idx="5433">
                  <c:v>43621</c:v>
                </c:pt>
                <c:pt idx="5434">
                  <c:v>43622</c:v>
                </c:pt>
                <c:pt idx="5435">
                  <c:v>43623</c:v>
                </c:pt>
                <c:pt idx="5436">
                  <c:v>43624</c:v>
                </c:pt>
                <c:pt idx="5437">
                  <c:v>43625</c:v>
                </c:pt>
                <c:pt idx="5438">
                  <c:v>43626</c:v>
                </c:pt>
                <c:pt idx="5439">
                  <c:v>43627</c:v>
                </c:pt>
                <c:pt idx="5440">
                  <c:v>43628</c:v>
                </c:pt>
                <c:pt idx="5441">
                  <c:v>43629</c:v>
                </c:pt>
                <c:pt idx="5442">
                  <c:v>43630</c:v>
                </c:pt>
                <c:pt idx="5443">
                  <c:v>43631</c:v>
                </c:pt>
                <c:pt idx="5444">
                  <c:v>43632</c:v>
                </c:pt>
                <c:pt idx="5445">
                  <c:v>43633</c:v>
                </c:pt>
                <c:pt idx="5446">
                  <c:v>43634</c:v>
                </c:pt>
                <c:pt idx="5447">
                  <c:v>43635</c:v>
                </c:pt>
                <c:pt idx="5448">
                  <c:v>43636</c:v>
                </c:pt>
                <c:pt idx="5449">
                  <c:v>43637</c:v>
                </c:pt>
                <c:pt idx="5450">
                  <c:v>43638</c:v>
                </c:pt>
                <c:pt idx="5451">
                  <c:v>43639</c:v>
                </c:pt>
                <c:pt idx="5452">
                  <c:v>43640</c:v>
                </c:pt>
                <c:pt idx="5453">
                  <c:v>43641</c:v>
                </c:pt>
                <c:pt idx="5454">
                  <c:v>43642</c:v>
                </c:pt>
                <c:pt idx="5455">
                  <c:v>43643</c:v>
                </c:pt>
                <c:pt idx="5456">
                  <c:v>43644</c:v>
                </c:pt>
                <c:pt idx="5457">
                  <c:v>43645</c:v>
                </c:pt>
                <c:pt idx="5458">
                  <c:v>43646</c:v>
                </c:pt>
                <c:pt idx="5459">
                  <c:v>43647</c:v>
                </c:pt>
                <c:pt idx="5460">
                  <c:v>43648</c:v>
                </c:pt>
                <c:pt idx="5461">
                  <c:v>43649</c:v>
                </c:pt>
                <c:pt idx="5462">
                  <c:v>43650</c:v>
                </c:pt>
                <c:pt idx="5463">
                  <c:v>43651</c:v>
                </c:pt>
                <c:pt idx="5464">
                  <c:v>43652</c:v>
                </c:pt>
                <c:pt idx="5465">
                  <c:v>43653</c:v>
                </c:pt>
                <c:pt idx="5466">
                  <c:v>43654</c:v>
                </c:pt>
                <c:pt idx="5467">
                  <c:v>43655</c:v>
                </c:pt>
                <c:pt idx="5468">
                  <c:v>43656</c:v>
                </c:pt>
                <c:pt idx="5469">
                  <c:v>43657</c:v>
                </c:pt>
                <c:pt idx="5470">
                  <c:v>43658</c:v>
                </c:pt>
                <c:pt idx="5471">
                  <c:v>43659</c:v>
                </c:pt>
                <c:pt idx="5472">
                  <c:v>43660</c:v>
                </c:pt>
                <c:pt idx="5473">
                  <c:v>43661</c:v>
                </c:pt>
                <c:pt idx="5474">
                  <c:v>43662</c:v>
                </c:pt>
                <c:pt idx="5475">
                  <c:v>43663</c:v>
                </c:pt>
                <c:pt idx="5476">
                  <c:v>43664</c:v>
                </c:pt>
                <c:pt idx="5477">
                  <c:v>43665</c:v>
                </c:pt>
                <c:pt idx="5478">
                  <c:v>43666</c:v>
                </c:pt>
                <c:pt idx="5479">
                  <c:v>43667</c:v>
                </c:pt>
                <c:pt idx="5480">
                  <c:v>43668</c:v>
                </c:pt>
                <c:pt idx="5481">
                  <c:v>43669</c:v>
                </c:pt>
                <c:pt idx="5482">
                  <c:v>43670</c:v>
                </c:pt>
                <c:pt idx="5483">
                  <c:v>43671</c:v>
                </c:pt>
                <c:pt idx="5484">
                  <c:v>43672</c:v>
                </c:pt>
                <c:pt idx="5485">
                  <c:v>43673</c:v>
                </c:pt>
                <c:pt idx="5486">
                  <c:v>43674</c:v>
                </c:pt>
                <c:pt idx="5487">
                  <c:v>43675</c:v>
                </c:pt>
                <c:pt idx="5488">
                  <c:v>43676</c:v>
                </c:pt>
                <c:pt idx="5489">
                  <c:v>43677</c:v>
                </c:pt>
                <c:pt idx="5490">
                  <c:v>43678</c:v>
                </c:pt>
                <c:pt idx="5491">
                  <c:v>43679</c:v>
                </c:pt>
                <c:pt idx="5492">
                  <c:v>43680</c:v>
                </c:pt>
                <c:pt idx="5493">
                  <c:v>43681</c:v>
                </c:pt>
                <c:pt idx="5494">
                  <c:v>43682</c:v>
                </c:pt>
                <c:pt idx="5495">
                  <c:v>43683</c:v>
                </c:pt>
                <c:pt idx="5496">
                  <c:v>43684</c:v>
                </c:pt>
                <c:pt idx="5497">
                  <c:v>43685</c:v>
                </c:pt>
                <c:pt idx="5498">
                  <c:v>43686</c:v>
                </c:pt>
                <c:pt idx="5499">
                  <c:v>43687</c:v>
                </c:pt>
                <c:pt idx="5500">
                  <c:v>43688</c:v>
                </c:pt>
                <c:pt idx="5501">
                  <c:v>43689</c:v>
                </c:pt>
                <c:pt idx="5502">
                  <c:v>43690</c:v>
                </c:pt>
                <c:pt idx="5503">
                  <c:v>43691</c:v>
                </c:pt>
                <c:pt idx="5504">
                  <c:v>43692</c:v>
                </c:pt>
                <c:pt idx="5505">
                  <c:v>43693</c:v>
                </c:pt>
                <c:pt idx="5506">
                  <c:v>43694</c:v>
                </c:pt>
                <c:pt idx="5507">
                  <c:v>43695</c:v>
                </c:pt>
                <c:pt idx="5508">
                  <c:v>43696</c:v>
                </c:pt>
                <c:pt idx="5509">
                  <c:v>43697</c:v>
                </c:pt>
                <c:pt idx="5510">
                  <c:v>43698</c:v>
                </c:pt>
                <c:pt idx="5511">
                  <c:v>43699</c:v>
                </c:pt>
                <c:pt idx="5512">
                  <c:v>43700</c:v>
                </c:pt>
                <c:pt idx="5513">
                  <c:v>43701</c:v>
                </c:pt>
                <c:pt idx="5514">
                  <c:v>43702</c:v>
                </c:pt>
                <c:pt idx="5515">
                  <c:v>43703</c:v>
                </c:pt>
                <c:pt idx="5516">
                  <c:v>43704</c:v>
                </c:pt>
                <c:pt idx="5517">
                  <c:v>43705</c:v>
                </c:pt>
                <c:pt idx="5518">
                  <c:v>43706</c:v>
                </c:pt>
                <c:pt idx="5519">
                  <c:v>43707</c:v>
                </c:pt>
                <c:pt idx="5520">
                  <c:v>43708</c:v>
                </c:pt>
                <c:pt idx="5521">
                  <c:v>43709</c:v>
                </c:pt>
                <c:pt idx="5522">
                  <c:v>43710</c:v>
                </c:pt>
                <c:pt idx="5523">
                  <c:v>43711</c:v>
                </c:pt>
                <c:pt idx="5524">
                  <c:v>43712</c:v>
                </c:pt>
                <c:pt idx="5525">
                  <c:v>43713</c:v>
                </c:pt>
                <c:pt idx="5526">
                  <c:v>43714</c:v>
                </c:pt>
                <c:pt idx="5527">
                  <c:v>43715</c:v>
                </c:pt>
                <c:pt idx="5528">
                  <c:v>43716</c:v>
                </c:pt>
                <c:pt idx="5529">
                  <c:v>43717</c:v>
                </c:pt>
                <c:pt idx="5530">
                  <c:v>43718</c:v>
                </c:pt>
                <c:pt idx="5531">
                  <c:v>43719</c:v>
                </c:pt>
                <c:pt idx="5532">
                  <c:v>43720</c:v>
                </c:pt>
                <c:pt idx="5533">
                  <c:v>43721</c:v>
                </c:pt>
                <c:pt idx="5534">
                  <c:v>43722</c:v>
                </c:pt>
                <c:pt idx="5535">
                  <c:v>43723</c:v>
                </c:pt>
                <c:pt idx="5536">
                  <c:v>43724</c:v>
                </c:pt>
                <c:pt idx="5537">
                  <c:v>43725</c:v>
                </c:pt>
                <c:pt idx="5538">
                  <c:v>43726</c:v>
                </c:pt>
                <c:pt idx="5539">
                  <c:v>43727</c:v>
                </c:pt>
                <c:pt idx="5540">
                  <c:v>43728</c:v>
                </c:pt>
                <c:pt idx="5541">
                  <c:v>43729</c:v>
                </c:pt>
                <c:pt idx="5542">
                  <c:v>43730</c:v>
                </c:pt>
                <c:pt idx="5543">
                  <c:v>43731</c:v>
                </c:pt>
                <c:pt idx="5544">
                  <c:v>43732</c:v>
                </c:pt>
                <c:pt idx="5545">
                  <c:v>43733</c:v>
                </c:pt>
                <c:pt idx="5546">
                  <c:v>43734</c:v>
                </c:pt>
                <c:pt idx="5547">
                  <c:v>43735</c:v>
                </c:pt>
                <c:pt idx="5548">
                  <c:v>43736</c:v>
                </c:pt>
                <c:pt idx="5549">
                  <c:v>43737</c:v>
                </c:pt>
                <c:pt idx="5550">
                  <c:v>43738</c:v>
                </c:pt>
                <c:pt idx="5551">
                  <c:v>43739</c:v>
                </c:pt>
                <c:pt idx="5552">
                  <c:v>43740</c:v>
                </c:pt>
                <c:pt idx="5553">
                  <c:v>43741</c:v>
                </c:pt>
                <c:pt idx="5554">
                  <c:v>43742</c:v>
                </c:pt>
                <c:pt idx="5555">
                  <c:v>43743</c:v>
                </c:pt>
                <c:pt idx="5556">
                  <c:v>43744</c:v>
                </c:pt>
                <c:pt idx="5557">
                  <c:v>43745</c:v>
                </c:pt>
                <c:pt idx="5558">
                  <c:v>43746</c:v>
                </c:pt>
                <c:pt idx="5559">
                  <c:v>43747</c:v>
                </c:pt>
                <c:pt idx="5560">
                  <c:v>43748</c:v>
                </c:pt>
                <c:pt idx="5561">
                  <c:v>43749</c:v>
                </c:pt>
                <c:pt idx="5562">
                  <c:v>43750</c:v>
                </c:pt>
                <c:pt idx="5563">
                  <c:v>43751</c:v>
                </c:pt>
                <c:pt idx="5564">
                  <c:v>43752</c:v>
                </c:pt>
                <c:pt idx="5565">
                  <c:v>43753</c:v>
                </c:pt>
                <c:pt idx="5566">
                  <c:v>43754</c:v>
                </c:pt>
                <c:pt idx="5567">
                  <c:v>43755</c:v>
                </c:pt>
                <c:pt idx="5568">
                  <c:v>43756</c:v>
                </c:pt>
                <c:pt idx="5569">
                  <c:v>43757</c:v>
                </c:pt>
                <c:pt idx="5570">
                  <c:v>43758</c:v>
                </c:pt>
                <c:pt idx="5571">
                  <c:v>43759</c:v>
                </c:pt>
                <c:pt idx="5572">
                  <c:v>43760</c:v>
                </c:pt>
                <c:pt idx="5573">
                  <c:v>43761</c:v>
                </c:pt>
                <c:pt idx="5574">
                  <c:v>43762</c:v>
                </c:pt>
                <c:pt idx="5575">
                  <c:v>43763</c:v>
                </c:pt>
                <c:pt idx="5576">
                  <c:v>43764</c:v>
                </c:pt>
                <c:pt idx="5577">
                  <c:v>43765</c:v>
                </c:pt>
                <c:pt idx="5578">
                  <c:v>43766</c:v>
                </c:pt>
                <c:pt idx="5579">
                  <c:v>43767</c:v>
                </c:pt>
                <c:pt idx="5580">
                  <c:v>43768</c:v>
                </c:pt>
                <c:pt idx="5581">
                  <c:v>43769</c:v>
                </c:pt>
                <c:pt idx="5582">
                  <c:v>43770</c:v>
                </c:pt>
                <c:pt idx="5583">
                  <c:v>43771</c:v>
                </c:pt>
                <c:pt idx="5584">
                  <c:v>43772</c:v>
                </c:pt>
                <c:pt idx="5585">
                  <c:v>43773</c:v>
                </c:pt>
                <c:pt idx="5586">
                  <c:v>43774</c:v>
                </c:pt>
                <c:pt idx="5587">
                  <c:v>43775</c:v>
                </c:pt>
                <c:pt idx="5588">
                  <c:v>43776</c:v>
                </c:pt>
                <c:pt idx="5589">
                  <c:v>43777</c:v>
                </c:pt>
                <c:pt idx="5590">
                  <c:v>43778</c:v>
                </c:pt>
                <c:pt idx="5591">
                  <c:v>43779</c:v>
                </c:pt>
                <c:pt idx="5592">
                  <c:v>43780</c:v>
                </c:pt>
                <c:pt idx="5593">
                  <c:v>43781</c:v>
                </c:pt>
                <c:pt idx="5594">
                  <c:v>43782</c:v>
                </c:pt>
                <c:pt idx="5595">
                  <c:v>43783</c:v>
                </c:pt>
                <c:pt idx="5596">
                  <c:v>43784</c:v>
                </c:pt>
                <c:pt idx="5597">
                  <c:v>43785</c:v>
                </c:pt>
                <c:pt idx="5598">
                  <c:v>43786</c:v>
                </c:pt>
                <c:pt idx="5599">
                  <c:v>43787</c:v>
                </c:pt>
                <c:pt idx="5600">
                  <c:v>43788</c:v>
                </c:pt>
                <c:pt idx="5601">
                  <c:v>43789</c:v>
                </c:pt>
                <c:pt idx="5602">
                  <c:v>43790</c:v>
                </c:pt>
                <c:pt idx="5603">
                  <c:v>43791</c:v>
                </c:pt>
                <c:pt idx="5604">
                  <c:v>43792</c:v>
                </c:pt>
                <c:pt idx="5605">
                  <c:v>43793</c:v>
                </c:pt>
                <c:pt idx="5606">
                  <c:v>43794</c:v>
                </c:pt>
                <c:pt idx="5607">
                  <c:v>43795</c:v>
                </c:pt>
                <c:pt idx="5608">
                  <c:v>43796</c:v>
                </c:pt>
                <c:pt idx="5609">
                  <c:v>43797</c:v>
                </c:pt>
                <c:pt idx="5610">
                  <c:v>43798</c:v>
                </c:pt>
                <c:pt idx="5611">
                  <c:v>43799</c:v>
                </c:pt>
                <c:pt idx="5612">
                  <c:v>43800</c:v>
                </c:pt>
                <c:pt idx="5613">
                  <c:v>43801</c:v>
                </c:pt>
                <c:pt idx="5614">
                  <c:v>43802</c:v>
                </c:pt>
                <c:pt idx="5615">
                  <c:v>43803</c:v>
                </c:pt>
                <c:pt idx="5616">
                  <c:v>43804</c:v>
                </c:pt>
                <c:pt idx="5617">
                  <c:v>43805</c:v>
                </c:pt>
                <c:pt idx="5618">
                  <c:v>43806</c:v>
                </c:pt>
                <c:pt idx="5619">
                  <c:v>43807</c:v>
                </c:pt>
                <c:pt idx="5620">
                  <c:v>43808</c:v>
                </c:pt>
                <c:pt idx="5621">
                  <c:v>43809</c:v>
                </c:pt>
                <c:pt idx="5622">
                  <c:v>43810</c:v>
                </c:pt>
                <c:pt idx="5623">
                  <c:v>43811</c:v>
                </c:pt>
                <c:pt idx="5624">
                  <c:v>43812</c:v>
                </c:pt>
                <c:pt idx="5625">
                  <c:v>43813</c:v>
                </c:pt>
                <c:pt idx="5626">
                  <c:v>43814</c:v>
                </c:pt>
                <c:pt idx="5627">
                  <c:v>43815</c:v>
                </c:pt>
                <c:pt idx="5628">
                  <c:v>43816</c:v>
                </c:pt>
                <c:pt idx="5629">
                  <c:v>43817</c:v>
                </c:pt>
                <c:pt idx="5630">
                  <c:v>43818</c:v>
                </c:pt>
                <c:pt idx="5631">
                  <c:v>43819</c:v>
                </c:pt>
                <c:pt idx="5632">
                  <c:v>43820</c:v>
                </c:pt>
                <c:pt idx="5633">
                  <c:v>43821</c:v>
                </c:pt>
                <c:pt idx="5634">
                  <c:v>43822</c:v>
                </c:pt>
                <c:pt idx="5635">
                  <c:v>43823</c:v>
                </c:pt>
                <c:pt idx="5636">
                  <c:v>43824</c:v>
                </c:pt>
                <c:pt idx="5637">
                  <c:v>43825</c:v>
                </c:pt>
                <c:pt idx="5638">
                  <c:v>43826</c:v>
                </c:pt>
                <c:pt idx="5639">
                  <c:v>43827</c:v>
                </c:pt>
                <c:pt idx="5640">
                  <c:v>43828</c:v>
                </c:pt>
                <c:pt idx="5641">
                  <c:v>43829</c:v>
                </c:pt>
                <c:pt idx="5642">
                  <c:v>43830</c:v>
                </c:pt>
                <c:pt idx="5643">
                  <c:v>43831</c:v>
                </c:pt>
                <c:pt idx="5644">
                  <c:v>43832</c:v>
                </c:pt>
                <c:pt idx="5645">
                  <c:v>43833</c:v>
                </c:pt>
                <c:pt idx="5646">
                  <c:v>43834</c:v>
                </c:pt>
                <c:pt idx="5647">
                  <c:v>43835</c:v>
                </c:pt>
                <c:pt idx="5648">
                  <c:v>43836</c:v>
                </c:pt>
                <c:pt idx="5649">
                  <c:v>43837</c:v>
                </c:pt>
                <c:pt idx="5650">
                  <c:v>43838</c:v>
                </c:pt>
                <c:pt idx="5651">
                  <c:v>43839</c:v>
                </c:pt>
                <c:pt idx="5652">
                  <c:v>43840</c:v>
                </c:pt>
                <c:pt idx="5653">
                  <c:v>43841</c:v>
                </c:pt>
                <c:pt idx="5654">
                  <c:v>43842</c:v>
                </c:pt>
                <c:pt idx="5655">
                  <c:v>43843</c:v>
                </c:pt>
                <c:pt idx="5656">
                  <c:v>43844</c:v>
                </c:pt>
                <c:pt idx="5657">
                  <c:v>43845</c:v>
                </c:pt>
                <c:pt idx="5658">
                  <c:v>43846</c:v>
                </c:pt>
                <c:pt idx="5659">
                  <c:v>43847</c:v>
                </c:pt>
                <c:pt idx="5660">
                  <c:v>43848</c:v>
                </c:pt>
                <c:pt idx="5661">
                  <c:v>43849</c:v>
                </c:pt>
                <c:pt idx="5662">
                  <c:v>43850</c:v>
                </c:pt>
                <c:pt idx="5663">
                  <c:v>43851</c:v>
                </c:pt>
                <c:pt idx="5664">
                  <c:v>43852</c:v>
                </c:pt>
                <c:pt idx="5665">
                  <c:v>43853</c:v>
                </c:pt>
                <c:pt idx="5666">
                  <c:v>43854</c:v>
                </c:pt>
                <c:pt idx="5667">
                  <c:v>43855</c:v>
                </c:pt>
                <c:pt idx="5668">
                  <c:v>43856</c:v>
                </c:pt>
                <c:pt idx="5669">
                  <c:v>43857</c:v>
                </c:pt>
                <c:pt idx="5670">
                  <c:v>43858</c:v>
                </c:pt>
                <c:pt idx="5671">
                  <c:v>43859</c:v>
                </c:pt>
                <c:pt idx="5672">
                  <c:v>43860</c:v>
                </c:pt>
                <c:pt idx="5673">
                  <c:v>43861</c:v>
                </c:pt>
                <c:pt idx="5674">
                  <c:v>43862</c:v>
                </c:pt>
                <c:pt idx="5675">
                  <c:v>43863</c:v>
                </c:pt>
                <c:pt idx="5676">
                  <c:v>43864</c:v>
                </c:pt>
                <c:pt idx="5677">
                  <c:v>43865</c:v>
                </c:pt>
                <c:pt idx="5678">
                  <c:v>43866</c:v>
                </c:pt>
                <c:pt idx="5679">
                  <c:v>43867</c:v>
                </c:pt>
                <c:pt idx="5680">
                  <c:v>43868</c:v>
                </c:pt>
                <c:pt idx="5681">
                  <c:v>43869</c:v>
                </c:pt>
                <c:pt idx="5682">
                  <c:v>43870</c:v>
                </c:pt>
                <c:pt idx="5683">
                  <c:v>43871</c:v>
                </c:pt>
                <c:pt idx="5684">
                  <c:v>43872</c:v>
                </c:pt>
                <c:pt idx="5685">
                  <c:v>43873</c:v>
                </c:pt>
                <c:pt idx="5686">
                  <c:v>43874</c:v>
                </c:pt>
                <c:pt idx="5687">
                  <c:v>43875</c:v>
                </c:pt>
                <c:pt idx="5688">
                  <c:v>43876</c:v>
                </c:pt>
                <c:pt idx="5689">
                  <c:v>43877</c:v>
                </c:pt>
                <c:pt idx="5690">
                  <c:v>43878</c:v>
                </c:pt>
                <c:pt idx="5691">
                  <c:v>43879</c:v>
                </c:pt>
                <c:pt idx="5692">
                  <c:v>43880</c:v>
                </c:pt>
                <c:pt idx="5693">
                  <c:v>43881</c:v>
                </c:pt>
                <c:pt idx="5694">
                  <c:v>43882</c:v>
                </c:pt>
                <c:pt idx="5695">
                  <c:v>43883</c:v>
                </c:pt>
                <c:pt idx="5696">
                  <c:v>43884</c:v>
                </c:pt>
                <c:pt idx="5697">
                  <c:v>43885</c:v>
                </c:pt>
                <c:pt idx="5698">
                  <c:v>43886</c:v>
                </c:pt>
                <c:pt idx="5699">
                  <c:v>43887</c:v>
                </c:pt>
                <c:pt idx="5700">
                  <c:v>43888</c:v>
                </c:pt>
                <c:pt idx="5701">
                  <c:v>43889</c:v>
                </c:pt>
                <c:pt idx="5702">
                  <c:v>43890</c:v>
                </c:pt>
                <c:pt idx="5703">
                  <c:v>43891</c:v>
                </c:pt>
                <c:pt idx="5704">
                  <c:v>43892</c:v>
                </c:pt>
                <c:pt idx="5705">
                  <c:v>43893</c:v>
                </c:pt>
                <c:pt idx="5706">
                  <c:v>43894</c:v>
                </c:pt>
                <c:pt idx="5707">
                  <c:v>43895</c:v>
                </c:pt>
                <c:pt idx="5708">
                  <c:v>43896</c:v>
                </c:pt>
                <c:pt idx="5709">
                  <c:v>43897</c:v>
                </c:pt>
                <c:pt idx="5710">
                  <c:v>43898</c:v>
                </c:pt>
                <c:pt idx="5711">
                  <c:v>43899</c:v>
                </c:pt>
                <c:pt idx="5712">
                  <c:v>43900</c:v>
                </c:pt>
                <c:pt idx="5713">
                  <c:v>43901</c:v>
                </c:pt>
                <c:pt idx="5714">
                  <c:v>43902</c:v>
                </c:pt>
                <c:pt idx="5715">
                  <c:v>43903</c:v>
                </c:pt>
                <c:pt idx="5716">
                  <c:v>43904</c:v>
                </c:pt>
                <c:pt idx="5717">
                  <c:v>43905</c:v>
                </c:pt>
                <c:pt idx="5718">
                  <c:v>43906</c:v>
                </c:pt>
                <c:pt idx="5719">
                  <c:v>43907</c:v>
                </c:pt>
                <c:pt idx="5720">
                  <c:v>43908</c:v>
                </c:pt>
                <c:pt idx="5721">
                  <c:v>43909</c:v>
                </c:pt>
                <c:pt idx="5722">
                  <c:v>43910</c:v>
                </c:pt>
                <c:pt idx="5723">
                  <c:v>43911</c:v>
                </c:pt>
                <c:pt idx="5724">
                  <c:v>43912</c:v>
                </c:pt>
                <c:pt idx="5725">
                  <c:v>43913</c:v>
                </c:pt>
                <c:pt idx="5726">
                  <c:v>43914</c:v>
                </c:pt>
                <c:pt idx="5727">
                  <c:v>43915</c:v>
                </c:pt>
                <c:pt idx="5728">
                  <c:v>43916</c:v>
                </c:pt>
                <c:pt idx="5729">
                  <c:v>43917</c:v>
                </c:pt>
                <c:pt idx="5730">
                  <c:v>43918</c:v>
                </c:pt>
                <c:pt idx="5731">
                  <c:v>43919</c:v>
                </c:pt>
                <c:pt idx="5732">
                  <c:v>43920</c:v>
                </c:pt>
                <c:pt idx="5733">
                  <c:v>43921</c:v>
                </c:pt>
                <c:pt idx="5734">
                  <c:v>43922</c:v>
                </c:pt>
                <c:pt idx="5735">
                  <c:v>43923</c:v>
                </c:pt>
                <c:pt idx="5736">
                  <c:v>43924</c:v>
                </c:pt>
                <c:pt idx="5737">
                  <c:v>43925</c:v>
                </c:pt>
                <c:pt idx="5738">
                  <c:v>43926</c:v>
                </c:pt>
                <c:pt idx="5739">
                  <c:v>43927</c:v>
                </c:pt>
                <c:pt idx="5740">
                  <c:v>43928</c:v>
                </c:pt>
                <c:pt idx="5741">
                  <c:v>43929</c:v>
                </c:pt>
                <c:pt idx="5742">
                  <c:v>43930</c:v>
                </c:pt>
                <c:pt idx="5743">
                  <c:v>43931</c:v>
                </c:pt>
                <c:pt idx="5744">
                  <c:v>43932</c:v>
                </c:pt>
                <c:pt idx="5745">
                  <c:v>43933</c:v>
                </c:pt>
                <c:pt idx="5746">
                  <c:v>43934</c:v>
                </c:pt>
                <c:pt idx="5747">
                  <c:v>43935</c:v>
                </c:pt>
                <c:pt idx="5748">
                  <c:v>43936</c:v>
                </c:pt>
                <c:pt idx="5749">
                  <c:v>43937</c:v>
                </c:pt>
                <c:pt idx="5750">
                  <c:v>43938</c:v>
                </c:pt>
                <c:pt idx="5751">
                  <c:v>43939</c:v>
                </c:pt>
                <c:pt idx="5752">
                  <c:v>43940</c:v>
                </c:pt>
                <c:pt idx="5753">
                  <c:v>43941</c:v>
                </c:pt>
                <c:pt idx="5754">
                  <c:v>43942</c:v>
                </c:pt>
                <c:pt idx="5755">
                  <c:v>43943</c:v>
                </c:pt>
                <c:pt idx="5756">
                  <c:v>43944</c:v>
                </c:pt>
                <c:pt idx="5757">
                  <c:v>43945</c:v>
                </c:pt>
                <c:pt idx="5758">
                  <c:v>43946</c:v>
                </c:pt>
                <c:pt idx="5759">
                  <c:v>43947</c:v>
                </c:pt>
                <c:pt idx="5760">
                  <c:v>43948</c:v>
                </c:pt>
                <c:pt idx="5761">
                  <c:v>43949</c:v>
                </c:pt>
                <c:pt idx="5762">
                  <c:v>43950</c:v>
                </c:pt>
                <c:pt idx="5763">
                  <c:v>43951</c:v>
                </c:pt>
                <c:pt idx="5764">
                  <c:v>43952</c:v>
                </c:pt>
                <c:pt idx="5765">
                  <c:v>43953</c:v>
                </c:pt>
                <c:pt idx="5766">
                  <c:v>43954</c:v>
                </c:pt>
                <c:pt idx="5767">
                  <c:v>43955</c:v>
                </c:pt>
                <c:pt idx="5768">
                  <c:v>43956</c:v>
                </c:pt>
                <c:pt idx="5769">
                  <c:v>43957</c:v>
                </c:pt>
                <c:pt idx="5770">
                  <c:v>43958</c:v>
                </c:pt>
                <c:pt idx="5771">
                  <c:v>43959</c:v>
                </c:pt>
                <c:pt idx="5772">
                  <c:v>43960</c:v>
                </c:pt>
                <c:pt idx="5773">
                  <c:v>43961</c:v>
                </c:pt>
                <c:pt idx="5774">
                  <c:v>43962</c:v>
                </c:pt>
                <c:pt idx="5775">
                  <c:v>43963</c:v>
                </c:pt>
                <c:pt idx="5776">
                  <c:v>43964</c:v>
                </c:pt>
                <c:pt idx="5777">
                  <c:v>43965</c:v>
                </c:pt>
                <c:pt idx="5778">
                  <c:v>43966</c:v>
                </c:pt>
                <c:pt idx="5779">
                  <c:v>43967</c:v>
                </c:pt>
                <c:pt idx="5780">
                  <c:v>43968</c:v>
                </c:pt>
                <c:pt idx="5781">
                  <c:v>43969</c:v>
                </c:pt>
                <c:pt idx="5782">
                  <c:v>43970</c:v>
                </c:pt>
                <c:pt idx="5783">
                  <c:v>43971</c:v>
                </c:pt>
                <c:pt idx="5784">
                  <c:v>43972</c:v>
                </c:pt>
                <c:pt idx="5785">
                  <c:v>43973</c:v>
                </c:pt>
                <c:pt idx="5786">
                  <c:v>43974</c:v>
                </c:pt>
                <c:pt idx="5787">
                  <c:v>43975</c:v>
                </c:pt>
                <c:pt idx="5788">
                  <c:v>43976</c:v>
                </c:pt>
                <c:pt idx="5789">
                  <c:v>43977</c:v>
                </c:pt>
                <c:pt idx="5790">
                  <c:v>43978</c:v>
                </c:pt>
                <c:pt idx="5791">
                  <c:v>43979</c:v>
                </c:pt>
                <c:pt idx="5792">
                  <c:v>43980</c:v>
                </c:pt>
                <c:pt idx="5793">
                  <c:v>43981</c:v>
                </c:pt>
                <c:pt idx="5794">
                  <c:v>43982</c:v>
                </c:pt>
                <c:pt idx="5795">
                  <c:v>43983</c:v>
                </c:pt>
                <c:pt idx="5796">
                  <c:v>43984</c:v>
                </c:pt>
                <c:pt idx="5797">
                  <c:v>43985</c:v>
                </c:pt>
                <c:pt idx="5798">
                  <c:v>43986</c:v>
                </c:pt>
                <c:pt idx="5799">
                  <c:v>43987</c:v>
                </c:pt>
                <c:pt idx="5800">
                  <c:v>43988</c:v>
                </c:pt>
                <c:pt idx="5801">
                  <c:v>43989</c:v>
                </c:pt>
                <c:pt idx="5802">
                  <c:v>43990</c:v>
                </c:pt>
                <c:pt idx="5803">
                  <c:v>43991</c:v>
                </c:pt>
                <c:pt idx="5804">
                  <c:v>43992</c:v>
                </c:pt>
                <c:pt idx="5805">
                  <c:v>43993</c:v>
                </c:pt>
                <c:pt idx="5806">
                  <c:v>43994</c:v>
                </c:pt>
                <c:pt idx="5807">
                  <c:v>43995</c:v>
                </c:pt>
                <c:pt idx="5808">
                  <c:v>43996</c:v>
                </c:pt>
                <c:pt idx="5809">
                  <c:v>43997</c:v>
                </c:pt>
                <c:pt idx="5810">
                  <c:v>43998</c:v>
                </c:pt>
                <c:pt idx="5811">
                  <c:v>43999</c:v>
                </c:pt>
                <c:pt idx="5812">
                  <c:v>44000</c:v>
                </c:pt>
                <c:pt idx="5813">
                  <c:v>44001</c:v>
                </c:pt>
                <c:pt idx="5814">
                  <c:v>44002</c:v>
                </c:pt>
                <c:pt idx="5815">
                  <c:v>44003</c:v>
                </c:pt>
                <c:pt idx="5816">
                  <c:v>44004</c:v>
                </c:pt>
                <c:pt idx="5817">
                  <c:v>44005</c:v>
                </c:pt>
                <c:pt idx="5818">
                  <c:v>44006</c:v>
                </c:pt>
                <c:pt idx="5819">
                  <c:v>44007</c:v>
                </c:pt>
                <c:pt idx="5820">
                  <c:v>44008</c:v>
                </c:pt>
                <c:pt idx="5821">
                  <c:v>44009</c:v>
                </c:pt>
                <c:pt idx="5822">
                  <c:v>44010</c:v>
                </c:pt>
                <c:pt idx="5823">
                  <c:v>44011</c:v>
                </c:pt>
                <c:pt idx="5824">
                  <c:v>44012</c:v>
                </c:pt>
                <c:pt idx="5825">
                  <c:v>44013</c:v>
                </c:pt>
                <c:pt idx="5826">
                  <c:v>44014</c:v>
                </c:pt>
                <c:pt idx="5827">
                  <c:v>44015</c:v>
                </c:pt>
                <c:pt idx="5828">
                  <c:v>44016</c:v>
                </c:pt>
                <c:pt idx="5829">
                  <c:v>44017</c:v>
                </c:pt>
                <c:pt idx="5830">
                  <c:v>44018</c:v>
                </c:pt>
                <c:pt idx="5831">
                  <c:v>44019</c:v>
                </c:pt>
                <c:pt idx="5832">
                  <c:v>44020</c:v>
                </c:pt>
                <c:pt idx="5833">
                  <c:v>44021</c:v>
                </c:pt>
                <c:pt idx="5834">
                  <c:v>44022</c:v>
                </c:pt>
                <c:pt idx="5835">
                  <c:v>44023</c:v>
                </c:pt>
                <c:pt idx="5836">
                  <c:v>44024</c:v>
                </c:pt>
                <c:pt idx="5837">
                  <c:v>44025</c:v>
                </c:pt>
                <c:pt idx="5838">
                  <c:v>44026</c:v>
                </c:pt>
                <c:pt idx="5839">
                  <c:v>44027</c:v>
                </c:pt>
                <c:pt idx="5840">
                  <c:v>44028</c:v>
                </c:pt>
                <c:pt idx="5841">
                  <c:v>44029</c:v>
                </c:pt>
                <c:pt idx="5842">
                  <c:v>44030</c:v>
                </c:pt>
                <c:pt idx="5843">
                  <c:v>44031</c:v>
                </c:pt>
                <c:pt idx="5844">
                  <c:v>44032</c:v>
                </c:pt>
                <c:pt idx="5845">
                  <c:v>44033</c:v>
                </c:pt>
                <c:pt idx="5846">
                  <c:v>44034</c:v>
                </c:pt>
                <c:pt idx="5847">
                  <c:v>44035</c:v>
                </c:pt>
                <c:pt idx="5848">
                  <c:v>44036</c:v>
                </c:pt>
                <c:pt idx="5849">
                  <c:v>44037</c:v>
                </c:pt>
                <c:pt idx="5850">
                  <c:v>44038</c:v>
                </c:pt>
                <c:pt idx="5851">
                  <c:v>44039</c:v>
                </c:pt>
                <c:pt idx="5852">
                  <c:v>44040</c:v>
                </c:pt>
                <c:pt idx="5853">
                  <c:v>44041</c:v>
                </c:pt>
                <c:pt idx="5854">
                  <c:v>44042</c:v>
                </c:pt>
                <c:pt idx="5855">
                  <c:v>44043</c:v>
                </c:pt>
                <c:pt idx="5856">
                  <c:v>44044</c:v>
                </c:pt>
                <c:pt idx="5857">
                  <c:v>44045</c:v>
                </c:pt>
                <c:pt idx="5858">
                  <c:v>44046</c:v>
                </c:pt>
                <c:pt idx="5859">
                  <c:v>44047</c:v>
                </c:pt>
                <c:pt idx="5860">
                  <c:v>44048</c:v>
                </c:pt>
                <c:pt idx="5861">
                  <c:v>44049</c:v>
                </c:pt>
                <c:pt idx="5862">
                  <c:v>44050</c:v>
                </c:pt>
                <c:pt idx="5863">
                  <c:v>44051</c:v>
                </c:pt>
                <c:pt idx="5864">
                  <c:v>44052</c:v>
                </c:pt>
                <c:pt idx="5865">
                  <c:v>44053</c:v>
                </c:pt>
                <c:pt idx="5866">
                  <c:v>44054</c:v>
                </c:pt>
                <c:pt idx="5867">
                  <c:v>44055</c:v>
                </c:pt>
                <c:pt idx="5868">
                  <c:v>44056</c:v>
                </c:pt>
                <c:pt idx="5869">
                  <c:v>44057</c:v>
                </c:pt>
                <c:pt idx="5870">
                  <c:v>44058</c:v>
                </c:pt>
                <c:pt idx="5871">
                  <c:v>44059</c:v>
                </c:pt>
                <c:pt idx="5872">
                  <c:v>44060</c:v>
                </c:pt>
                <c:pt idx="5873">
                  <c:v>44061</c:v>
                </c:pt>
                <c:pt idx="5874">
                  <c:v>44062</c:v>
                </c:pt>
                <c:pt idx="5875">
                  <c:v>44063</c:v>
                </c:pt>
                <c:pt idx="5876">
                  <c:v>44064</c:v>
                </c:pt>
                <c:pt idx="5877">
                  <c:v>44065</c:v>
                </c:pt>
              </c:numCache>
            </c:numRef>
          </c:xVal>
          <c:yVal>
            <c:numRef>
              <c:f>'Derived Data'!$I$6:$I$7999</c:f>
              <c:numCache>
                <c:formatCode>h:mm:ss</c:formatCode>
                <c:ptCount val="7994"/>
                <c:pt idx="0">
                  <c:v>0.57016203703703705</c:v>
                </c:pt>
                <c:pt idx="1">
                  <c:v>0.57019675925925928</c:v>
                </c:pt>
                <c:pt idx="2">
                  <c:v>0.57023148148148151</c:v>
                </c:pt>
                <c:pt idx="3">
                  <c:v>0.57027777777777777</c:v>
                </c:pt>
                <c:pt idx="4">
                  <c:v>0.5703125</c:v>
                </c:pt>
                <c:pt idx="5">
                  <c:v>0.57034722222222223</c:v>
                </c:pt>
                <c:pt idx="6">
                  <c:v>0.57038194444444446</c:v>
                </c:pt>
                <c:pt idx="7">
                  <c:v>0.57041666666666668</c:v>
                </c:pt>
                <c:pt idx="8">
                  <c:v>0.57045138888888891</c:v>
                </c:pt>
                <c:pt idx="9">
                  <c:v>0.57048611111111114</c:v>
                </c:pt>
                <c:pt idx="10">
                  <c:v>0.57050925925925922</c:v>
                </c:pt>
                <c:pt idx="11">
                  <c:v>0.5705324074074074</c:v>
                </c:pt>
                <c:pt idx="12">
                  <c:v>0.57056712962962963</c:v>
                </c:pt>
                <c:pt idx="13">
                  <c:v>0.57059027777777771</c:v>
                </c:pt>
                <c:pt idx="14">
                  <c:v>0.5706134259259259</c:v>
                </c:pt>
                <c:pt idx="15">
                  <c:v>0.57063657407407409</c:v>
                </c:pt>
                <c:pt idx="16">
                  <c:v>0.57065972222222217</c:v>
                </c:pt>
                <c:pt idx="17">
                  <c:v>0.57067129629629632</c:v>
                </c:pt>
                <c:pt idx="18">
                  <c:v>0.5706944444444445</c:v>
                </c:pt>
                <c:pt idx="19">
                  <c:v>0.57070601851851854</c:v>
                </c:pt>
                <c:pt idx="20">
                  <c:v>0.57071759259259258</c:v>
                </c:pt>
                <c:pt idx="21">
                  <c:v>0.57072916666666662</c:v>
                </c:pt>
                <c:pt idx="22">
                  <c:v>0.57074074074074077</c:v>
                </c:pt>
                <c:pt idx="23">
                  <c:v>0.57075231481481481</c:v>
                </c:pt>
                <c:pt idx="24">
                  <c:v>0.57075231481481481</c:v>
                </c:pt>
                <c:pt idx="25">
                  <c:v>0.57076388888888896</c:v>
                </c:pt>
                <c:pt idx="26">
                  <c:v>0.57076388888888896</c:v>
                </c:pt>
                <c:pt idx="27">
                  <c:v>0.57076388888888896</c:v>
                </c:pt>
                <c:pt idx="28">
                  <c:v>0.570775462962963</c:v>
                </c:pt>
                <c:pt idx="29">
                  <c:v>0.570775462962963</c:v>
                </c:pt>
                <c:pt idx="30">
                  <c:v>0.570775462962963</c:v>
                </c:pt>
                <c:pt idx="31">
                  <c:v>0.57078703703703704</c:v>
                </c:pt>
                <c:pt idx="32">
                  <c:v>0.57079861111111108</c:v>
                </c:pt>
                <c:pt idx="33">
                  <c:v>0.57079861111111108</c:v>
                </c:pt>
                <c:pt idx="34">
                  <c:v>0.57079861111111108</c:v>
                </c:pt>
                <c:pt idx="35">
                  <c:v>0.57081018518518511</c:v>
                </c:pt>
                <c:pt idx="36">
                  <c:v>0.57081018518518511</c:v>
                </c:pt>
                <c:pt idx="37">
                  <c:v>0.57082175925925926</c:v>
                </c:pt>
                <c:pt idx="38">
                  <c:v>0.57082175925925926</c:v>
                </c:pt>
                <c:pt idx="39">
                  <c:v>0.5708333333333333</c:v>
                </c:pt>
                <c:pt idx="40">
                  <c:v>0.5708333333333333</c:v>
                </c:pt>
                <c:pt idx="41">
                  <c:v>0.5708333333333333</c:v>
                </c:pt>
                <c:pt idx="42">
                  <c:v>0.57084490740740745</c:v>
                </c:pt>
                <c:pt idx="43">
                  <c:v>0.57084490740740745</c:v>
                </c:pt>
                <c:pt idx="44">
                  <c:v>0.57085648148148149</c:v>
                </c:pt>
                <c:pt idx="45">
                  <c:v>0.57085648148148149</c:v>
                </c:pt>
                <c:pt idx="46">
                  <c:v>0.57086805555555553</c:v>
                </c:pt>
                <c:pt idx="47">
                  <c:v>0.57085648148148149</c:v>
                </c:pt>
                <c:pt idx="48">
                  <c:v>0.57087962962962957</c:v>
                </c:pt>
                <c:pt idx="49">
                  <c:v>0.57087962962962957</c:v>
                </c:pt>
                <c:pt idx="50">
                  <c:v>0.57089120370370372</c:v>
                </c:pt>
                <c:pt idx="51">
                  <c:v>0.57089120370370372</c:v>
                </c:pt>
                <c:pt idx="52">
                  <c:v>0.57089120370370372</c:v>
                </c:pt>
                <c:pt idx="53">
                  <c:v>0.57090277777777776</c:v>
                </c:pt>
                <c:pt idx="54">
                  <c:v>0.57090277777777776</c:v>
                </c:pt>
                <c:pt idx="55">
                  <c:v>0.57090277777777776</c:v>
                </c:pt>
                <c:pt idx="56">
                  <c:v>0.57090277777777776</c:v>
                </c:pt>
                <c:pt idx="57">
                  <c:v>0.57090277777777776</c:v>
                </c:pt>
                <c:pt idx="58">
                  <c:v>0.57090277777777776</c:v>
                </c:pt>
                <c:pt idx="59">
                  <c:v>0.57090277777777776</c:v>
                </c:pt>
                <c:pt idx="60">
                  <c:v>0.57090277777777776</c:v>
                </c:pt>
                <c:pt idx="61">
                  <c:v>0.57090277777777776</c:v>
                </c:pt>
                <c:pt idx="62">
                  <c:v>0.57090277777777776</c:v>
                </c:pt>
                <c:pt idx="63">
                  <c:v>0.57090277777777776</c:v>
                </c:pt>
                <c:pt idx="64">
                  <c:v>0.57090277777777776</c:v>
                </c:pt>
                <c:pt idx="65">
                  <c:v>0.57091435185185191</c:v>
                </c:pt>
                <c:pt idx="66">
                  <c:v>0.57091435185185191</c:v>
                </c:pt>
                <c:pt idx="67">
                  <c:v>0.57091435185185191</c:v>
                </c:pt>
                <c:pt idx="68">
                  <c:v>0.57091435185185191</c:v>
                </c:pt>
                <c:pt idx="69">
                  <c:v>0.57091435185185191</c:v>
                </c:pt>
                <c:pt idx="70">
                  <c:v>0.57090277777777776</c:v>
                </c:pt>
                <c:pt idx="71">
                  <c:v>0.57090277777777776</c:v>
                </c:pt>
                <c:pt idx="72">
                  <c:v>0.57090277777777776</c:v>
                </c:pt>
                <c:pt idx="73">
                  <c:v>0.57090277777777776</c:v>
                </c:pt>
                <c:pt idx="74">
                  <c:v>0.57089120370370372</c:v>
                </c:pt>
                <c:pt idx="75">
                  <c:v>0.57089120370370372</c:v>
                </c:pt>
                <c:pt idx="76">
                  <c:v>0.57087962962962957</c:v>
                </c:pt>
                <c:pt idx="77">
                  <c:v>0.57087962962962957</c:v>
                </c:pt>
                <c:pt idx="78">
                  <c:v>0.57086805555555553</c:v>
                </c:pt>
                <c:pt idx="79">
                  <c:v>0.57086805555555553</c:v>
                </c:pt>
                <c:pt idx="80">
                  <c:v>0.57085648148148149</c:v>
                </c:pt>
                <c:pt idx="81">
                  <c:v>0.57084490740740745</c:v>
                </c:pt>
                <c:pt idx="82">
                  <c:v>0.57084490740740745</c:v>
                </c:pt>
                <c:pt idx="83">
                  <c:v>0.5708333333333333</c:v>
                </c:pt>
                <c:pt idx="84">
                  <c:v>0.5708333333333333</c:v>
                </c:pt>
                <c:pt idx="85">
                  <c:v>0.57082175925925926</c:v>
                </c:pt>
                <c:pt idx="86">
                  <c:v>0.57082175925925926</c:v>
                </c:pt>
                <c:pt idx="87">
                  <c:v>0.57081018518518511</c:v>
                </c:pt>
                <c:pt idx="88">
                  <c:v>0.57079861111111108</c:v>
                </c:pt>
                <c:pt idx="89">
                  <c:v>0.57079861111111108</c:v>
                </c:pt>
                <c:pt idx="90">
                  <c:v>0.57078703703703704</c:v>
                </c:pt>
                <c:pt idx="91">
                  <c:v>0.57078703703703704</c:v>
                </c:pt>
                <c:pt idx="92">
                  <c:v>0.570775462962963</c:v>
                </c:pt>
                <c:pt idx="93">
                  <c:v>0.570775462962963</c:v>
                </c:pt>
                <c:pt idx="94">
                  <c:v>0.570775462962963</c:v>
                </c:pt>
                <c:pt idx="95">
                  <c:v>0.57076388888888896</c:v>
                </c:pt>
                <c:pt idx="96">
                  <c:v>0.57075231481481481</c:v>
                </c:pt>
                <c:pt idx="97">
                  <c:v>0.57074074074074077</c:v>
                </c:pt>
                <c:pt idx="98">
                  <c:v>0.57072916666666662</c:v>
                </c:pt>
                <c:pt idx="99">
                  <c:v>0.57071759259259258</c:v>
                </c:pt>
                <c:pt idx="100">
                  <c:v>0.57070601851851854</c:v>
                </c:pt>
                <c:pt idx="101">
                  <c:v>0.57070601851851854</c:v>
                </c:pt>
                <c:pt idx="102">
                  <c:v>0.5706944444444445</c:v>
                </c:pt>
                <c:pt idx="103">
                  <c:v>0.57068287037037035</c:v>
                </c:pt>
                <c:pt idx="104">
                  <c:v>0.57067129629629632</c:v>
                </c:pt>
                <c:pt idx="105">
                  <c:v>0.57065972222222217</c:v>
                </c:pt>
                <c:pt idx="106">
                  <c:v>0.57064814814814813</c:v>
                </c:pt>
                <c:pt idx="107">
                  <c:v>0.57063657407407409</c:v>
                </c:pt>
                <c:pt idx="108">
                  <c:v>0.57063657407407409</c:v>
                </c:pt>
                <c:pt idx="109">
                  <c:v>0.57062500000000005</c:v>
                </c:pt>
                <c:pt idx="110">
                  <c:v>0.5706134259259259</c:v>
                </c:pt>
                <c:pt idx="111">
                  <c:v>0.57060185185185186</c:v>
                </c:pt>
                <c:pt idx="112">
                  <c:v>0.57059027777777771</c:v>
                </c:pt>
                <c:pt idx="113">
                  <c:v>0.57057870370370367</c:v>
                </c:pt>
                <c:pt idx="114">
                  <c:v>0.57057870370370367</c:v>
                </c:pt>
                <c:pt idx="115">
                  <c:v>0.57056712962962963</c:v>
                </c:pt>
                <c:pt idx="116">
                  <c:v>0.57055555555555559</c:v>
                </c:pt>
                <c:pt idx="117">
                  <c:v>0.57054398148148155</c:v>
                </c:pt>
                <c:pt idx="118">
                  <c:v>0.5705324074074074</c:v>
                </c:pt>
                <c:pt idx="119">
                  <c:v>0.5705324074074074</c:v>
                </c:pt>
                <c:pt idx="120">
                  <c:v>0.57052083333333337</c:v>
                </c:pt>
                <c:pt idx="121">
                  <c:v>0.57050925925925922</c:v>
                </c:pt>
                <c:pt idx="122">
                  <c:v>0.57049768518518518</c:v>
                </c:pt>
                <c:pt idx="123">
                  <c:v>0.57049768518518518</c:v>
                </c:pt>
                <c:pt idx="124">
                  <c:v>0.57048611111111114</c:v>
                </c:pt>
                <c:pt idx="125">
                  <c:v>0.5704745370370371</c:v>
                </c:pt>
                <c:pt idx="126">
                  <c:v>0.57046296296296295</c:v>
                </c:pt>
                <c:pt idx="127">
                  <c:v>0.57046296296296295</c:v>
                </c:pt>
                <c:pt idx="128">
                  <c:v>0.57045138888888891</c:v>
                </c:pt>
                <c:pt idx="129">
                  <c:v>0.57043981481481476</c:v>
                </c:pt>
                <c:pt idx="130">
                  <c:v>0.57042824074074072</c:v>
                </c:pt>
                <c:pt idx="131">
                  <c:v>0.57042824074074072</c:v>
                </c:pt>
                <c:pt idx="132">
                  <c:v>0.57041666666666668</c:v>
                </c:pt>
                <c:pt idx="133">
                  <c:v>0.57040509259259264</c:v>
                </c:pt>
                <c:pt idx="134">
                  <c:v>0.57039351851851849</c:v>
                </c:pt>
                <c:pt idx="135">
                  <c:v>0.57039351851851849</c:v>
                </c:pt>
                <c:pt idx="136">
                  <c:v>0.57038194444444446</c:v>
                </c:pt>
                <c:pt idx="137">
                  <c:v>0.57037037037037031</c:v>
                </c:pt>
                <c:pt idx="138">
                  <c:v>0.57037037037037031</c:v>
                </c:pt>
                <c:pt idx="139">
                  <c:v>0.57035879629629627</c:v>
                </c:pt>
                <c:pt idx="140">
                  <c:v>0.57034722222222223</c:v>
                </c:pt>
                <c:pt idx="141">
                  <c:v>0.57034722222222223</c:v>
                </c:pt>
                <c:pt idx="142">
                  <c:v>0.57033564814814819</c:v>
                </c:pt>
                <c:pt idx="143">
                  <c:v>0.57032407407407404</c:v>
                </c:pt>
                <c:pt idx="144">
                  <c:v>0.57032407407407404</c:v>
                </c:pt>
                <c:pt idx="145">
                  <c:v>0.5703125</c:v>
                </c:pt>
                <c:pt idx="146">
                  <c:v>0.57030092592592596</c:v>
                </c:pt>
                <c:pt idx="147">
                  <c:v>0.57028935185185181</c:v>
                </c:pt>
                <c:pt idx="148">
                  <c:v>0.57028935185185181</c:v>
                </c:pt>
                <c:pt idx="149">
                  <c:v>0.57027777777777777</c:v>
                </c:pt>
                <c:pt idx="150">
                  <c:v>0.57026620370370373</c:v>
                </c:pt>
                <c:pt idx="151">
                  <c:v>0.57026620370370373</c:v>
                </c:pt>
                <c:pt idx="152">
                  <c:v>0.57025462962962969</c:v>
                </c:pt>
                <c:pt idx="153">
                  <c:v>0.57025462962962969</c:v>
                </c:pt>
                <c:pt idx="154">
                  <c:v>0.57024305555555554</c:v>
                </c:pt>
                <c:pt idx="155">
                  <c:v>0.57023148148148151</c:v>
                </c:pt>
                <c:pt idx="156">
                  <c:v>0.57023148148148151</c:v>
                </c:pt>
                <c:pt idx="157">
                  <c:v>0.57021990740740736</c:v>
                </c:pt>
                <c:pt idx="158">
                  <c:v>0.57020833333333332</c:v>
                </c:pt>
                <c:pt idx="159">
                  <c:v>0.57020833333333332</c:v>
                </c:pt>
                <c:pt idx="160">
                  <c:v>0.57019675925925928</c:v>
                </c:pt>
                <c:pt idx="161">
                  <c:v>0.57018518518518524</c:v>
                </c:pt>
                <c:pt idx="162">
                  <c:v>0.57018518518518524</c:v>
                </c:pt>
                <c:pt idx="163">
                  <c:v>0.57017361111111109</c:v>
                </c:pt>
                <c:pt idx="164">
                  <c:v>0.57017361111111109</c:v>
                </c:pt>
                <c:pt idx="165">
                  <c:v>0.57016203703703705</c:v>
                </c:pt>
                <c:pt idx="166">
                  <c:v>0.5701504629629629</c:v>
                </c:pt>
                <c:pt idx="167">
                  <c:v>0.5701504629629629</c:v>
                </c:pt>
                <c:pt idx="168">
                  <c:v>0.57013888888888886</c:v>
                </c:pt>
                <c:pt idx="169">
                  <c:v>0.57013888888888886</c:v>
                </c:pt>
                <c:pt idx="170">
                  <c:v>0.57012731481481482</c:v>
                </c:pt>
                <c:pt idx="171">
                  <c:v>0.57012731481481482</c:v>
                </c:pt>
                <c:pt idx="172">
                  <c:v>0.57011574074074078</c:v>
                </c:pt>
                <c:pt idx="173">
                  <c:v>0.57010416666666663</c:v>
                </c:pt>
                <c:pt idx="174">
                  <c:v>0.57010416666666663</c:v>
                </c:pt>
                <c:pt idx="175">
                  <c:v>0.5700925925925926</c:v>
                </c:pt>
                <c:pt idx="176">
                  <c:v>0.5700925925925926</c:v>
                </c:pt>
                <c:pt idx="177">
                  <c:v>0.57008101851851845</c:v>
                </c:pt>
                <c:pt idx="178">
                  <c:v>0.57006944444444441</c:v>
                </c:pt>
                <c:pt idx="179">
                  <c:v>0.57006944444444441</c:v>
                </c:pt>
                <c:pt idx="180">
                  <c:v>0.57005787037037037</c:v>
                </c:pt>
                <c:pt idx="181">
                  <c:v>0.57005787037037037</c:v>
                </c:pt>
                <c:pt idx="182">
                  <c:v>0.57004629629629633</c:v>
                </c:pt>
                <c:pt idx="183">
                  <c:v>0.57004629629629633</c:v>
                </c:pt>
                <c:pt idx="184">
                  <c:v>0.57003472222222229</c:v>
                </c:pt>
                <c:pt idx="185">
                  <c:v>0.57003472222222229</c:v>
                </c:pt>
                <c:pt idx="186">
                  <c:v>0.57002314814814814</c:v>
                </c:pt>
                <c:pt idx="187">
                  <c:v>0.57002314814814814</c:v>
                </c:pt>
                <c:pt idx="188">
                  <c:v>0.5700115740740741</c:v>
                </c:pt>
                <c:pt idx="189">
                  <c:v>0.56999999999999995</c:v>
                </c:pt>
                <c:pt idx="190">
                  <c:v>0.56999999999999995</c:v>
                </c:pt>
                <c:pt idx="191">
                  <c:v>0.56998842592592591</c:v>
                </c:pt>
                <c:pt idx="192">
                  <c:v>0.56998842592592591</c:v>
                </c:pt>
                <c:pt idx="193">
                  <c:v>0.56997685185185187</c:v>
                </c:pt>
                <c:pt idx="194">
                  <c:v>0.56997685185185187</c:v>
                </c:pt>
                <c:pt idx="195">
                  <c:v>0.56996527777777783</c:v>
                </c:pt>
                <c:pt idx="196">
                  <c:v>0.56996527777777783</c:v>
                </c:pt>
                <c:pt idx="197">
                  <c:v>0.56995370370370368</c:v>
                </c:pt>
                <c:pt idx="198">
                  <c:v>0.56995370370370368</c:v>
                </c:pt>
                <c:pt idx="199">
                  <c:v>0.56995370370370368</c:v>
                </c:pt>
                <c:pt idx="200">
                  <c:v>0.56994212962962965</c:v>
                </c:pt>
                <c:pt idx="201">
                  <c:v>0.56994212962962965</c:v>
                </c:pt>
                <c:pt idx="202">
                  <c:v>0.5699305555555555</c:v>
                </c:pt>
                <c:pt idx="203">
                  <c:v>0.56991898148148146</c:v>
                </c:pt>
                <c:pt idx="204">
                  <c:v>0.56991898148148146</c:v>
                </c:pt>
                <c:pt idx="205">
                  <c:v>0.56990740740740742</c:v>
                </c:pt>
                <c:pt idx="206">
                  <c:v>0.56990740740740742</c:v>
                </c:pt>
                <c:pt idx="207">
                  <c:v>0.56989583333333338</c:v>
                </c:pt>
                <c:pt idx="208">
                  <c:v>0.56989583333333338</c:v>
                </c:pt>
                <c:pt idx="209">
                  <c:v>0.56988425925925923</c:v>
                </c:pt>
                <c:pt idx="210">
                  <c:v>0.56988425925925923</c:v>
                </c:pt>
                <c:pt idx="211">
                  <c:v>0.56988425925925923</c:v>
                </c:pt>
                <c:pt idx="212">
                  <c:v>0.56987268518518519</c:v>
                </c:pt>
                <c:pt idx="213">
                  <c:v>0.56987268518518519</c:v>
                </c:pt>
                <c:pt idx="214">
                  <c:v>0.56986111111111104</c:v>
                </c:pt>
                <c:pt idx="215">
                  <c:v>0.56986111111111104</c:v>
                </c:pt>
                <c:pt idx="216">
                  <c:v>0.569849537037037</c:v>
                </c:pt>
                <c:pt idx="217">
                  <c:v>0.569849537037037</c:v>
                </c:pt>
                <c:pt idx="218">
                  <c:v>0.56983796296296296</c:v>
                </c:pt>
                <c:pt idx="219">
                  <c:v>0.56983796296296296</c:v>
                </c:pt>
                <c:pt idx="220">
                  <c:v>0.56982638888888892</c:v>
                </c:pt>
                <c:pt idx="221">
                  <c:v>0.56982638888888892</c:v>
                </c:pt>
                <c:pt idx="222">
                  <c:v>0.56981481481481489</c:v>
                </c:pt>
                <c:pt idx="223">
                  <c:v>0.56981481481481489</c:v>
                </c:pt>
                <c:pt idx="224">
                  <c:v>0.56981481481481489</c:v>
                </c:pt>
                <c:pt idx="225">
                  <c:v>0.56980324074074074</c:v>
                </c:pt>
                <c:pt idx="226">
                  <c:v>0.56980324074074074</c:v>
                </c:pt>
                <c:pt idx="227">
                  <c:v>0.5697916666666667</c:v>
                </c:pt>
                <c:pt idx="228">
                  <c:v>0.5697916666666667</c:v>
                </c:pt>
                <c:pt idx="229">
                  <c:v>0.56978009259259255</c:v>
                </c:pt>
                <c:pt idx="230">
                  <c:v>0.56978009259259255</c:v>
                </c:pt>
                <c:pt idx="231">
                  <c:v>0.56978009259259255</c:v>
                </c:pt>
                <c:pt idx="232">
                  <c:v>0.56976851851851851</c:v>
                </c:pt>
                <c:pt idx="233">
                  <c:v>0.56976851851851851</c:v>
                </c:pt>
                <c:pt idx="234">
                  <c:v>0.56975694444444447</c:v>
                </c:pt>
                <c:pt idx="235">
                  <c:v>0.56975694444444447</c:v>
                </c:pt>
                <c:pt idx="236">
                  <c:v>0.56974537037037043</c:v>
                </c:pt>
                <c:pt idx="237">
                  <c:v>0.56974537037037043</c:v>
                </c:pt>
                <c:pt idx="238">
                  <c:v>0.56974537037037043</c:v>
                </c:pt>
                <c:pt idx="239">
                  <c:v>0.56974537037037043</c:v>
                </c:pt>
                <c:pt idx="240">
                  <c:v>0.56973379629629628</c:v>
                </c:pt>
                <c:pt idx="241">
                  <c:v>0.56973379629629628</c:v>
                </c:pt>
                <c:pt idx="242">
                  <c:v>0.56972222222222224</c:v>
                </c:pt>
                <c:pt idx="243">
                  <c:v>0.56972222222222224</c:v>
                </c:pt>
                <c:pt idx="244">
                  <c:v>0.56972222222222224</c:v>
                </c:pt>
                <c:pt idx="245">
                  <c:v>0.56971064814814809</c:v>
                </c:pt>
                <c:pt idx="246">
                  <c:v>0.56971064814814809</c:v>
                </c:pt>
                <c:pt idx="247">
                  <c:v>0.56969907407407405</c:v>
                </c:pt>
                <c:pt idx="248">
                  <c:v>0.56969907407407405</c:v>
                </c:pt>
                <c:pt idx="249">
                  <c:v>0.56969907407407405</c:v>
                </c:pt>
                <c:pt idx="250">
                  <c:v>0.56969907407407405</c:v>
                </c:pt>
                <c:pt idx="251">
                  <c:v>0.56968750000000001</c:v>
                </c:pt>
                <c:pt idx="252">
                  <c:v>0.56968750000000001</c:v>
                </c:pt>
                <c:pt idx="253">
                  <c:v>0.56967592592592597</c:v>
                </c:pt>
                <c:pt idx="254">
                  <c:v>0.56967592592592597</c:v>
                </c:pt>
                <c:pt idx="255">
                  <c:v>0.56967592592592597</c:v>
                </c:pt>
                <c:pt idx="256">
                  <c:v>0.56967592592592597</c:v>
                </c:pt>
                <c:pt idx="257">
                  <c:v>0.56966435185185182</c:v>
                </c:pt>
                <c:pt idx="258">
                  <c:v>0.56966435185185182</c:v>
                </c:pt>
                <c:pt idx="259">
                  <c:v>0.56965277777777779</c:v>
                </c:pt>
                <c:pt idx="260">
                  <c:v>0.56965277777777779</c:v>
                </c:pt>
                <c:pt idx="261">
                  <c:v>0.56965277777777779</c:v>
                </c:pt>
                <c:pt idx="262">
                  <c:v>0.56964120370370364</c:v>
                </c:pt>
                <c:pt idx="263">
                  <c:v>0.56964120370370364</c:v>
                </c:pt>
                <c:pt idx="264">
                  <c:v>0.56964120370370364</c:v>
                </c:pt>
                <c:pt idx="265">
                  <c:v>0.56964120370370364</c:v>
                </c:pt>
                <c:pt idx="266">
                  <c:v>0.56964120370370364</c:v>
                </c:pt>
                <c:pt idx="267">
                  <c:v>0.5696296296296296</c:v>
                </c:pt>
                <c:pt idx="268">
                  <c:v>0.5696296296296296</c:v>
                </c:pt>
                <c:pt idx="269">
                  <c:v>0.5696296296296296</c:v>
                </c:pt>
                <c:pt idx="270">
                  <c:v>0.5696296296296296</c:v>
                </c:pt>
                <c:pt idx="271">
                  <c:v>0.56961805555555556</c:v>
                </c:pt>
                <c:pt idx="272">
                  <c:v>0.56961805555555556</c:v>
                </c:pt>
                <c:pt idx="273">
                  <c:v>0.56961805555555556</c:v>
                </c:pt>
                <c:pt idx="274">
                  <c:v>0.56961805555555556</c:v>
                </c:pt>
                <c:pt idx="275">
                  <c:v>0.56960648148148152</c:v>
                </c:pt>
                <c:pt idx="276">
                  <c:v>0.56960648148148152</c:v>
                </c:pt>
                <c:pt idx="277">
                  <c:v>0.56960648148148152</c:v>
                </c:pt>
                <c:pt idx="278">
                  <c:v>0.56960648148148152</c:v>
                </c:pt>
                <c:pt idx="279">
                  <c:v>0.56959490740740748</c:v>
                </c:pt>
                <c:pt idx="280">
                  <c:v>0.56959490740740748</c:v>
                </c:pt>
                <c:pt idx="281">
                  <c:v>0.56959490740740748</c:v>
                </c:pt>
                <c:pt idx="282">
                  <c:v>0.56959490740740748</c:v>
                </c:pt>
                <c:pt idx="283">
                  <c:v>0.56959490740740748</c:v>
                </c:pt>
                <c:pt idx="284">
                  <c:v>0.56959490740740748</c:v>
                </c:pt>
                <c:pt idx="285">
                  <c:v>0.56958333333333333</c:v>
                </c:pt>
                <c:pt idx="286">
                  <c:v>0.56958333333333333</c:v>
                </c:pt>
                <c:pt idx="287">
                  <c:v>0.56958333333333333</c:v>
                </c:pt>
                <c:pt idx="288">
                  <c:v>0.56958333333333333</c:v>
                </c:pt>
                <c:pt idx="289">
                  <c:v>0.56958333333333333</c:v>
                </c:pt>
                <c:pt idx="290">
                  <c:v>0.56957175925925929</c:v>
                </c:pt>
                <c:pt idx="291">
                  <c:v>0.56957175925925929</c:v>
                </c:pt>
                <c:pt idx="292">
                  <c:v>0.56957175925925929</c:v>
                </c:pt>
                <c:pt idx="293">
                  <c:v>0.56957175925925929</c:v>
                </c:pt>
                <c:pt idx="294">
                  <c:v>0.56957175925925929</c:v>
                </c:pt>
                <c:pt idx="295">
                  <c:v>0.56957175925925929</c:v>
                </c:pt>
                <c:pt idx="296">
                  <c:v>0.56957175925925929</c:v>
                </c:pt>
                <c:pt idx="297">
                  <c:v>0.56956018518518514</c:v>
                </c:pt>
                <c:pt idx="298">
                  <c:v>0.56956018518518514</c:v>
                </c:pt>
                <c:pt idx="299">
                  <c:v>0.56956018518518514</c:v>
                </c:pt>
                <c:pt idx="300">
                  <c:v>0.56956018518518514</c:v>
                </c:pt>
                <c:pt idx="301">
                  <c:v>0.56956018518518514</c:v>
                </c:pt>
                <c:pt idx="302">
                  <c:v>0.5695486111111111</c:v>
                </c:pt>
                <c:pt idx="303">
                  <c:v>0.5695486111111111</c:v>
                </c:pt>
                <c:pt idx="304">
                  <c:v>0.5695486111111111</c:v>
                </c:pt>
                <c:pt idx="305">
                  <c:v>0.5695486111111111</c:v>
                </c:pt>
                <c:pt idx="306">
                  <c:v>0.5695486111111111</c:v>
                </c:pt>
                <c:pt idx="307">
                  <c:v>0.5695486111111111</c:v>
                </c:pt>
                <c:pt idx="308">
                  <c:v>0.5695486111111111</c:v>
                </c:pt>
                <c:pt idx="309">
                  <c:v>0.5695486111111111</c:v>
                </c:pt>
                <c:pt idx="310">
                  <c:v>0.5695486111111111</c:v>
                </c:pt>
                <c:pt idx="311">
                  <c:v>0.56953703703703706</c:v>
                </c:pt>
                <c:pt idx="312">
                  <c:v>0.56953703703703706</c:v>
                </c:pt>
                <c:pt idx="313">
                  <c:v>0.56953703703703706</c:v>
                </c:pt>
                <c:pt idx="314">
                  <c:v>0.56953703703703706</c:v>
                </c:pt>
                <c:pt idx="315">
                  <c:v>0.56953703703703706</c:v>
                </c:pt>
                <c:pt idx="316">
                  <c:v>0.56953703703703706</c:v>
                </c:pt>
                <c:pt idx="317">
                  <c:v>0.56953703703703706</c:v>
                </c:pt>
                <c:pt idx="318">
                  <c:v>0.56953703703703706</c:v>
                </c:pt>
                <c:pt idx="319">
                  <c:v>0.56952546296296302</c:v>
                </c:pt>
                <c:pt idx="320">
                  <c:v>0.56952546296296302</c:v>
                </c:pt>
                <c:pt idx="321">
                  <c:v>0.56952546296296302</c:v>
                </c:pt>
                <c:pt idx="322">
                  <c:v>0.56952546296296302</c:v>
                </c:pt>
                <c:pt idx="323">
                  <c:v>0.56952546296296302</c:v>
                </c:pt>
                <c:pt idx="324">
                  <c:v>0.56952546296296302</c:v>
                </c:pt>
                <c:pt idx="325">
                  <c:v>0.56952546296296302</c:v>
                </c:pt>
                <c:pt idx="326">
                  <c:v>0.56952546296296302</c:v>
                </c:pt>
                <c:pt idx="327">
                  <c:v>0.56952546296296302</c:v>
                </c:pt>
                <c:pt idx="328">
                  <c:v>0.56952546296296302</c:v>
                </c:pt>
                <c:pt idx="329">
                  <c:v>0.56952546296296302</c:v>
                </c:pt>
                <c:pt idx="330">
                  <c:v>0.56951388888888888</c:v>
                </c:pt>
                <c:pt idx="331">
                  <c:v>0.56951388888888888</c:v>
                </c:pt>
                <c:pt idx="332">
                  <c:v>0.56951388888888888</c:v>
                </c:pt>
                <c:pt idx="333">
                  <c:v>0.56951388888888888</c:v>
                </c:pt>
                <c:pt idx="334">
                  <c:v>0.56951388888888888</c:v>
                </c:pt>
                <c:pt idx="335">
                  <c:v>0.56951388888888888</c:v>
                </c:pt>
                <c:pt idx="336">
                  <c:v>0.56951388888888888</c:v>
                </c:pt>
                <c:pt idx="337">
                  <c:v>0.56951388888888888</c:v>
                </c:pt>
                <c:pt idx="338">
                  <c:v>0.56951388888888888</c:v>
                </c:pt>
                <c:pt idx="339">
                  <c:v>0.56951388888888888</c:v>
                </c:pt>
                <c:pt idx="340">
                  <c:v>0.56951388888888888</c:v>
                </c:pt>
                <c:pt idx="341">
                  <c:v>0.56951388888888888</c:v>
                </c:pt>
                <c:pt idx="342">
                  <c:v>0.56951388888888888</c:v>
                </c:pt>
                <c:pt idx="343">
                  <c:v>0.56951388888888888</c:v>
                </c:pt>
                <c:pt idx="344">
                  <c:v>0.56950231481481484</c:v>
                </c:pt>
                <c:pt idx="345">
                  <c:v>0.56950231481481484</c:v>
                </c:pt>
                <c:pt idx="346">
                  <c:v>0.56950231481481484</c:v>
                </c:pt>
                <c:pt idx="347">
                  <c:v>0.56950231481481484</c:v>
                </c:pt>
                <c:pt idx="348">
                  <c:v>0.56950231481481484</c:v>
                </c:pt>
                <c:pt idx="349">
                  <c:v>0.56950231481481484</c:v>
                </c:pt>
                <c:pt idx="350">
                  <c:v>0.56950231481481484</c:v>
                </c:pt>
                <c:pt idx="351">
                  <c:v>0.56950231481481484</c:v>
                </c:pt>
                <c:pt idx="352">
                  <c:v>0.56950231481481484</c:v>
                </c:pt>
                <c:pt idx="353">
                  <c:v>0.56950231481481484</c:v>
                </c:pt>
                <c:pt idx="354">
                  <c:v>0.56950231481481484</c:v>
                </c:pt>
                <c:pt idx="355">
                  <c:v>0.56950231481481484</c:v>
                </c:pt>
                <c:pt idx="356">
                  <c:v>0.56950231481481484</c:v>
                </c:pt>
                <c:pt idx="357">
                  <c:v>0.56950231481481484</c:v>
                </c:pt>
                <c:pt idx="358">
                  <c:v>0.56950231481481484</c:v>
                </c:pt>
                <c:pt idx="359">
                  <c:v>0.56949074074074069</c:v>
                </c:pt>
                <c:pt idx="360">
                  <c:v>0.56949074074074069</c:v>
                </c:pt>
                <c:pt idx="361">
                  <c:v>0.56949074074074069</c:v>
                </c:pt>
                <c:pt idx="362">
                  <c:v>0.56949074074074069</c:v>
                </c:pt>
                <c:pt idx="363">
                  <c:v>0.56949074074074069</c:v>
                </c:pt>
                <c:pt idx="364">
                  <c:v>0.56949074074074069</c:v>
                </c:pt>
                <c:pt idx="365">
                  <c:v>0.56949074074074069</c:v>
                </c:pt>
                <c:pt idx="366">
                  <c:v>0.56949074074074069</c:v>
                </c:pt>
                <c:pt idx="367">
                  <c:v>0.56949074074074069</c:v>
                </c:pt>
                <c:pt idx="368">
                  <c:v>0.56949074074074069</c:v>
                </c:pt>
                <c:pt idx="369">
                  <c:v>0.56949074074074069</c:v>
                </c:pt>
                <c:pt idx="370">
                  <c:v>0.56949074074074069</c:v>
                </c:pt>
                <c:pt idx="371">
                  <c:v>0.56949074074074069</c:v>
                </c:pt>
                <c:pt idx="372">
                  <c:v>0.56949074074074069</c:v>
                </c:pt>
                <c:pt idx="373">
                  <c:v>0.56949074074074069</c:v>
                </c:pt>
                <c:pt idx="374">
                  <c:v>0.56949074074074069</c:v>
                </c:pt>
                <c:pt idx="375">
                  <c:v>0.56947916666666665</c:v>
                </c:pt>
                <c:pt idx="376">
                  <c:v>0.56947916666666665</c:v>
                </c:pt>
                <c:pt idx="377">
                  <c:v>0.56947916666666665</c:v>
                </c:pt>
                <c:pt idx="378">
                  <c:v>0.56947916666666665</c:v>
                </c:pt>
                <c:pt idx="379">
                  <c:v>0.56947916666666665</c:v>
                </c:pt>
                <c:pt idx="380">
                  <c:v>0.56947916666666665</c:v>
                </c:pt>
                <c:pt idx="381">
                  <c:v>0.56947916666666665</c:v>
                </c:pt>
                <c:pt idx="382">
                  <c:v>0.56947916666666665</c:v>
                </c:pt>
                <c:pt idx="383">
                  <c:v>0.56947916666666665</c:v>
                </c:pt>
                <c:pt idx="384">
                  <c:v>0.56947916666666665</c:v>
                </c:pt>
                <c:pt idx="385">
                  <c:v>0.56947916666666665</c:v>
                </c:pt>
                <c:pt idx="386">
                  <c:v>0.56947916666666665</c:v>
                </c:pt>
                <c:pt idx="387">
                  <c:v>0.56947916666666665</c:v>
                </c:pt>
                <c:pt idx="388">
                  <c:v>0.56947916666666665</c:v>
                </c:pt>
                <c:pt idx="389">
                  <c:v>0.56947916666666665</c:v>
                </c:pt>
                <c:pt idx="390">
                  <c:v>0.56947916666666665</c:v>
                </c:pt>
                <c:pt idx="391">
                  <c:v>0.56947916666666665</c:v>
                </c:pt>
                <c:pt idx="392">
                  <c:v>0.56947916666666665</c:v>
                </c:pt>
                <c:pt idx="393">
                  <c:v>0.56947916666666665</c:v>
                </c:pt>
                <c:pt idx="394">
                  <c:v>0.56947916666666665</c:v>
                </c:pt>
                <c:pt idx="395">
                  <c:v>0.56947916666666665</c:v>
                </c:pt>
                <c:pt idx="396">
                  <c:v>0.56947916666666665</c:v>
                </c:pt>
                <c:pt idx="397">
                  <c:v>0.56947916666666665</c:v>
                </c:pt>
                <c:pt idx="398">
                  <c:v>0.56947916666666665</c:v>
                </c:pt>
                <c:pt idx="399">
                  <c:v>0.56946759259259261</c:v>
                </c:pt>
                <c:pt idx="400">
                  <c:v>0.56946759259259261</c:v>
                </c:pt>
                <c:pt idx="401">
                  <c:v>0.56946759259259261</c:v>
                </c:pt>
                <c:pt idx="402">
                  <c:v>0.56946759259259261</c:v>
                </c:pt>
                <c:pt idx="403">
                  <c:v>0.56946759259259261</c:v>
                </c:pt>
                <c:pt idx="404">
                  <c:v>0.56946759259259261</c:v>
                </c:pt>
                <c:pt idx="405">
                  <c:v>0.56946759259259261</c:v>
                </c:pt>
                <c:pt idx="406">
                  <c:v>0.56946759259259261</c:v>
                </c:pt>
                <c:pt idx="407">
                  <c:v>0.56946759259259261</c:v>
                </c:pt>
                <c:pt idx="408">
                  <c:v>0.56946759259259261</c:v>
                </c:pt>
                <c:pt idx="409">
                  <c:v>0.56946759259259261</c:v>
                </c:pt>
                <c:pt idx="410">
                  <c:v>0.56946759259259261</c:v>
                </c:pt>
                <c:pt idx="411">
                  <c:v>0.56946759259259261</c:v>
                </c:pt>
                <c:pt idx="412">
                  <c:v>0.56946759259259261</c:v>
                </c:pt>
                <c:pt idx="413">
                  <c:v>0.56946759259259261</c:v>
                </c:pt>
                <c:pt idx="414">
                  <c:v>0.56946759259259261</c:v>
                </c:pt>
                <c:pt idx="415">
                  <c:v>0.56946759259259261</c:v>
                </c:pt>
                <c:pt idx="416">
                  <c:v>0.56946759259259261</c:v>
                </c:pt>
                <c:pt idx="417">
                  <c:v>0.56946759259259261</c:v>
                </c:pt>
                <c:pt idx="418">
                  <c:v>0.56946759259259261</c:v>
                </c:pt>
                <c:pt idx="419">
                  <c:v>0.56946759259259261</c:v>
                </c:pt>
                <c:pt idx="420">
                  <c:v>0.56947916666666665</c:v>
                </c:pt>
                <c:pt idx="421">
                  <c:v>0.56947916666666665</c:v>
                </c:pt>
                <c:pt idx="422">
                  <c:v>0.56947916666666665</c:v>
                </c:pt>
                <c:pt idx="423">
                  <c:v>0.56947916666666665</c:v>
                </c:pt>
                <c:pt idx="424">
                  <c:v>0.56947916666666665</c:v>
                </c:pt>
                <c:pt idx="425">
                  <c:v>0.56947916666666665</c:v>
                </c:pt>
                <c:pt idx="426">
                  <c:v>0.56947916666666665</c:v>
                </c:pt>
                <c:pt idx="427">
                  <c:v>0.56947916666666665</c:v>
                </c:pt>
                <c:pt idx="428">
                  <c:v>0.56947916666666665</c:v>
                </c:pt>
                <c:pt idx="429">
                  <c:v>0.56947916666666665</c:v>
                </c:pt>
                <c:pt idx="430">
                  <c:v>0.56947916666666665</c:v>
                </c:pt>
                <c:pt idx="431">
                  <c:v>0.56947916666666665</c:v>
                </c:pt>
                <c:pt idx="432">
                  <c:v>0.56947916666666665</c:v>
                </c:pt>
                <c:pt idx="433">
                  <c:v>0.56949074074074069</c:v>
                </c:pt>
                <c:pt idx="434">
                  <c:v>0.56949074074074069</c:v>
                </c:pt>
                <c:pt idx="435">
                  <c:v>0.56949074074074069</c:v>
                </c:pt>
                <c:pt idx="436">
                  <c:v>0.56949074074074069</c:v>
                </c:pt>
                <c:pt idx="437">
                  <c:v>0.56949074074074069</c:v>
                </c:pt>
                <c:pt idx="438">
                  <c:v>0.56949074074074069</c:v>
                </c:pt>
                <c:pt idx="439">
                  <c:v>0.56949074074074069</c:v>
                </c:pt>
                <c:pt idx="440">
                  <c:v>0.56949074074074069</c:v>
                </c:pt>
                <c:pt idx="441">
                  <c:v>0.56950231481481484</c:v>
                </c:pt>
                <c:pt idx="442">
                  <c:v>0.56950231481481484</c:v>
                </c:pt>
                <c:pt idx="443">
                  <c:v>0.56950231481481484</c:v>
                </c:pt>
                <c:pt idx="444">
                  <c:v>0.56950231481481484</c:v>
                </c:pt>
                <c:pt idx="445">
                  <c:v>0.56950231481481484</c:v>
                </c:pt>
                <c:pt idx="446">
                  <c:v>0.56950231481481484</c:v>
                </c:pt>
                <c:pt idx="447">
                  <c:v>0.56950231481481484</c:v>
                </c:pt>
                <c:pt idx="448">
                  <c:v>0.56950231481481484</c:v>
                </c:pt>
                <c:pt idx="449">
                  <c:v>0.56951388888888888</c:v>
                </c:pt>
                <c:pt idx="450">
                  <c:v>0.56951388888888888</c:v>
                </c:pt>
                <c:pt idx="451">
                  <c:v>0.56951388888888888</c:v>
                </c:pt>
                <c:pt idx="452">
                  <c:v>0.56951388888888888</c:v>
                </c:pt>
                <c:pt idx="453">
                  <c:v>0.56951388888888888</c:v>
                </c:pt>
                <c:pt idx="454">
                  <c:v>0.56952546296296302</c:v>
                </c:pt>
                <c:pt idx="455">
                  <c:v>0.56952546296296302</c:v>
                </c:pt>
                <c:pt idx="456">
                  <c:v>0.56952546296296302</c:v>
                </c:pt>
                <c:pt idx="457">
                  <c:v>0.56952546296296302</c:v>
                </c:pt>
                <c:pt idx="458">
                  <c:v>0.56952546296296302</c:v>
                </c:pt>
                <c:pt idx="459">
                  <c:v>0.56953703703703706</c:v>
                </c:pt>
                <c:pt idx="460">
                  <c:v>0.56953703703703706</c:v>
                </c:pt>
                <c:pt idx="461">
                  <c:v>0.56953703703703706</c:v>
                </c:pt>
                <c:pt idx="462">
                  <c:v>0.56953703703703706</c:v>
                </c:pt>
                <c:pt idx="463">
                  <c:v>0.56953703703703706</c:v>
                </c:pt>
                <c:pt idx="464">
                  <c:v>0.5695486111111111</c:v>
                </c:pt>
                <c:pt idx="465">
                  <c:v>0.5695486111111111</c:v>
                </c:pt>
                <c:pt idx="466">
                  <c:v>0.5695486111111111</c:v>
                </c:pt>
                <c:pt idx="467">
                  <c:v>0.56956018518518514</c:v>
                </c:pt>
                <c:pt idx="468">
                  <c:v>0.56956018518518514</c:v>
                </c:pt>
                <c:pt idx="469">
                  <c:v>0.56956018518518514</c:v>
                </c:pt>
                <c:pt idx="470">
                  <c:v>0.56956018518518514</c:v>
                </c:pt>
                <c:pt idx="471">
                  <c:v>0.56957175925925929</c:v>
                </c:pt>
                <c:pt idx="472">
                  <c:v>0.56957175925925929</c:v>
                </c:pt>
                <c:pt idx="473">
                  <c:v>0.56957175925925929</c:v>
                </c:pt>
                <c:pt idx="474">
                  <c:v>0.56957175925925929</c:v>
                </c:pt>
                <c:pt idx="475">
                  <c:v>0.56958333333333333</c:v>
                </c:pt>
                <c:pt idx="476">
                  <c:v>0.56958333333333333</c:v>
                </c:pt>
                <c:pt idx="477">
                  <c:v>0.56958333333333333</c:v>
                </c:pt>
                <c:pt idx="478">
                  <c:v>0.56959490740740748</c:v>
                </c:pt>
                <c:pt idx="479">
                  <c:v>0.56959490740740748</c:v>
                </c:pt>
                <c:pt idx="480">
                  <c:v>0.56959490740740748</c:v>
                </c:pt>
                <c:pt idx="481">
                  <c:v>0.56960648148148152</c:v>
                </c:pt>
                <c:pt idx="482">
                  <c:v>0.56960648148148152</c:v>
                </c:pt>
                <c:pt idx="483">
                  <c:v>0.56960648148148152</c:v>
                </c:pt>
                <c:pt idx="484">
                  <c:v>0.56961805555555556</c:v>
                </c:pt>
                <c:pt idx="485">
                  <c:v>0.56961805555555556</c:v>
                </c:pt>
                <c:pt idx="486">
                  <c:v>0.56961805555555556</c:v>
                </c:pt>
                <c:pt idx="487">
                  <c:v>0.5696296296296296</c:v>
                </c:pt>
                <c:pt idx="488">
                  <c:v>0.5696296296296296</c:v>
                </c:pt>
                <c:pt idx="489">
                  <c:v>0.5696296296296296</c:v>
                </c:pt>
                <c:pt idx="490">
                  <c:v>0.56964120370370364</c:v>
                </c:pt>
                <c:pt idx="491">
                  <c:v>0.56964120370370364</c:v>
                </c:pt>
                <c:pt idx="492">
                  <c:v>0.56965277777777779</c:v>
                </c:pt>
                <c:pt idx="493">
                  <c:v>0.56965277777777779</c:v>
                </c:pt>
                <c:pt idx="494">
                  <c:v>0.56965277777777779</c:v>
                </c:pt>
                <c:pt idx="495">
                  <c:v>0.56966435185185182</c:v>
                </c:pt>
                <c:pt idx="496">
                  <c:v>0.56966435185185182</c:v>
                </c:pt>
                <c:pt idx="497">
                  <c:v>0.56967592592592597</c:v>
                </c:pt>
                <c:pt idx="498">
                  <c:v>0.56967592592592597</c:v>
                </c:pt>
                <c:pt idx="499">
                  <c:v>0.56967592592592597</c:v>
                </c:pt>
                <c:pt idx="500">
                  <c:v>0.56968750000000001</c:v>
                </c:pt>
                <c:pt idx="501">
                  <c:v>0.56968750000000001</c:v>
                </c:pt>
                <c:pt idx="502">
                  <c:v>0.56968750000000001</c:v>
                </c:pt>
                <c:pt idx="503">
                  <c:v>0.56969907407407405</c:v>
                </c:pt>
                <c:pt idx="504">
                  <c:v>0.56969907407407405</c:v>
                </c:pt>
                <c:pt idx="505">
                  <c:v>0.56971064814814809</c:v>
                </c:pt>
                <c:pt idx="506">
                  <c:v>0.56971064814814809</c:v>
                </c:pt>
                <c:pt idx="507">
                  <c:v>0.56972222222222224</c:v>
                </c:pt>
                <c:pt idx="508">
                  <c:v>0.56972222222222224</c:v>
                </c:pt>
                <c:pt idx="509">
                  <c:v>0.56973379629629628</c:v>
                </c:pt>
                <c:pt idx="510">
                  <c:v>0.56973379629629628</c:v>
                </c:pt>
                <c:pt idx="511">
                  <c:v>0.56974537037037043</c:v>
                </c:pt>
                <c:pt idx="512">
                  <c:v>0.56974537037037043</c:v>
                </c:pt>
                <c:pt idx="513">
                  <c:v>0.56974537037037043</c:v>
                </c:pt>
                <c:pt idx="514">
                  <c:v>0.56975694444444447</c:v>
                </c:pt>
                <c:pt idx="515">
                  <c:v>0.56975694444444447</c:v>
                </c:pt>
                <c:pt idx="516">
                  <c:v>0.56976851851851851</c:v>
                </c:pt>
                <c:pt idx="517">
                  <c:v>0.56976851851851851</c:v>
                </c:pt>
                <c:pt idx="518">
                  <c:v>0.56978009259259255</c:v>
                </c:pt>
                <c:pt idx="519">
                  <c:v>0.56978009259259255</c:v>
                </c:pt>
                <c:pt idx="520">
                  <c:v>0.5697916666666667</c:v>
                </c:pt>
                <c:pt idx="521">
                  <c:v>0.5697916666666667</c:v>
                </c:pt>
                <c:pt idx="522">
                  <c:v>0.56980324074074074</c:v>
                </c:pt>
                <c:pt idx="523">
                  <c:v>0.56980324074074074</c:v>
                </c:pt>
                <c:pt idx="524">
                  <c:v>0.56981481481481489</c:v>
                </c:pt>
                <c:pt idx="525">
                  <c:v>0.56981481481481489</c:v>
                </c:pt>
                <c:pt idx="526">
                  <c:v>0.56982638888888892</c:v>
                </c:pt>
                <c:pt idx="527">
                  <c:v>0.56982638888888892</c:v>
                </c:pt>
                <c:pt idx="528">
                  <c:v>0.56983796296296296</c:v>
                </c:pt>
                <c:pt idx="529">
                  <c:v>0.56983796296296296</c:v>
                </c:pt>
                <c:pt idx="530">
                  <c:v>0.569849537037037</c:v>
                </c:pt>
                <c:pt idx="531">
                  <c:v>0.569849537037037</c:v>
                </c:pt>
                <c:pt idx="532">
                  <c:v>0.569849537037037</c:v>
                </c:pt>
                <c:pt idx="533">
                  <c:v>0.56986111111111104</c:v>
                </c:pt>
                <c:pt idx="534">
                  <c:v>0.56986111111111104</c:v>
                </c:pt>
                <c:pt idx="535">
                  <c:v>0.56987268518518519</c:v>
                </c:pt>
                <c:pt idx="536">
                  <c:v>0.56987268518518519</c:v>
                </c:pt>
                <c:pt idx="537">
                  <c:v>0.56988425925925923</c:v>
                </c:pt>
                <c:pt idx="538">
                  <c:v>0.56988425925925923</c:v>
                </c:pt>
                <c:pt idx="539">
                  <c:v>0.56989583333333338</c:v>
                </c:pt>
                <c:pt idx="540">
                  <c:v>0.56989583333333338</c:v>
                </c:pt>
                <c:pt idx="541">
                  <c:v>0.56990740740740742</c:v>
                </c:pt>
                <c:pt idx="542">
                  <c:v>0.56991898148148146</c:v>
                </c:pt>
                <c:pt idx="543">
                  <c:v>0.56991898148148146</c:v>
                </c:pt>
                <c:pt idx="544">
                  <c:v>0.5699305555555555</c:v>
                </c:pt>
                <c:pt idx="545">
                  <c:v>0.5699305555555555</c:v>
                </c:pt>
                <c:pt idx="546">
                  <c:v>0.56994212962962965</c:v>
                </c:pt>
                <c:pt idx="547">
                  <c:v>0.56994212962962965</c:v>
                </c:pt>
                <c:pt idx="548">
                  <c:v>0.56995370370370368</c:v>
                </c:pt>
                <c:pt idx="549">
                  <c:v>0.56995370370370368</c:v>
                </c:pt>
                <c:pt idx="550">
                  <c:v>0.56996527777777783</c:v>
                </c:pt>
                <c:pt idx="551">
                  <c:v>0.56997685185185187</c:v>
                </c:pt>
                <c:pt idx="552">
                  <c:v>0.56997685185185187</c:v>
                </c:pt>
                <c:pt idx="553">
                  <c:v>0.56998842592592591</c:v>
                </c:pt>
                <c:pt idx="554">
                  <c:v>0.56998842592592591</c:v>
                </c:pt>
                <c:pt idx="555">
                  <c:v>0.56999999999999995</c:v>
                </c:pt>
                <c:pt idx="556">
                  <c:v>0.56999999999999995</c:v>
                </c:pt>
                <c:pt idx="557">
                  <c:v>0.5700115740740741</c:v>
                </c:pt>
                <c:pt idx="558">
                  <c:v>0.57002314814814814</c:v>
                </c:pt>
                <c:pt idx="559">
                  <c:v>0.57002314814814814</c:v>
                </c:pt>
                <c:pt idx="560">
                  <c:v>0.57003472222222229</c:v>
                </c:pt>
                <c:pt idx="561">
                  <c:v>0.57003472222222229</c:v>
                </c:pt>
                <c:pt idx="562">
                  <c:v>0.57004629629629633</c:v>
                </c:pt>
                <c:pt idx="563">
                  <c:v>0.57005787037037037</c:v>
                </c:pt>
                <c:pt idx="564">
                  <c:v>0.57005787037037037</c:v>
                </c:pt>
                <c:pt idx="565">
                  <c:v>0.57006944444444441</c:v>
                </c:pt>
                <c:pt idx="566">
                  <c:v>0.57006944444444441</c:v>
                </c:pt>
                <c:pt idx="567">
                  <c:v>0.57008101851851845</c:v>
                </c:pt>
                <c:pt idx="568">
                  <c:v>0.5700925925925926</c:v>
                </c:pt>
                <c:pt idx="569">
                  <c:v>0.5700925925925926</c:v>
                </c:pt>
                <c:pt idx="570">
                  <c:v>0.57010416666666663</c:v>
                </c:pt>
                <c:pt idx="571">
                  <c:v>0.57010416666666663</c:v>
                </c:pt>
                <c:pt idx="572">
                  <c:v>0.57011574074074078</c:v>
                </c:pt>
                <c:pt idx="573">
                  <c:v>0.57012731481481482</c:v>
                </c:pt>
                <c:pt idx="574">
                  <c:v>0.57012731481481482</c:v>
                </c:pt>
                <c:pt idx="575">
                  <c:v>0.57013888888888886</c:v>
                </c:pt>
                <c:pt idx="576">
                  <c:v>0.5701504629629629</c:v>
                </c:pt>
                <c:pt idx="577">
                  <c:v>0.5701504629629629</c:v>
                </c:pt>
                <c:pt idx="578">
                  <c:v>0.57016203703703705</c:v>
                </c:pt>
                <c:pt idx="579">
                  <c:v>0.57017361111111109</c:v>
                </c:pt>
                <c:pt idx="580">
                  <c:v>0.57017361111111109</c:v>
                </c:pt>
                <c:pt idx="581">
                  <c:v>0.57018518518518524</c:v>
                </c:pt>
                <c:pt idx="582">
                  <c:v>0.57019675925925928</c:v>
                </c:pt>
                <c:pt idx="583">
                  <c:v>0.57019675925925928</c:v>
                </c:pt>
                <c:pt idx="584">
                  <c:v>0.57020833333333332</c:v>
                </c:pt>
                <c:pt idx="585">
                  <c:v>0.57021990740740736</c:v>
                </c:pt>
                <c:pt idx="586">
                  <c:v>0.57021990740740736</c:v>
                </c:pt>
                <c:pt idx="587">
                  <c:v>0.57023148148148151</c:v>
                </c:pt>
                <c:pt idx="588">
                  <c:v>0.57024305555555554</c:v>
                </c:pt>
                <c:pt idx="589">
                  <c:v>0.57024305555555554</c:v>
                </c:pt>
                <c:pt idx="590">
                  <c:v>0.57025462962962969</c:v>
                </c:pt>
                <c:pt idx="591">
                  <c:v>0.57026620370370373</c:v>
                </c:pt>
                <c:pt idx="592">
                  <c:v>0.57026620370370373</c:v>
                </c:pt>
                <c:pt idx="593">
                  <c:v>0.57027777777777777</c:v>
                </c:pt>
                <c:pt idx="594">
                  <c:v>0.57028935185185181</c:v>
                </c:pt>
                <c:pt idx="595">
                  <c:v>0.57030092592592596</c:v>
                </c:pt>
                <c:pt idx="596">
                  <c:v>0.57030092592592596</c:v>
                </c:pt>
                <c:pt idx="597">
                  <c:v>0.5703125</c:v>
                </c:pt>
                <c:pt idx="598">
                  <c:v>0.57032407407407404</c:v>
                </c:pt>
                <c:pt idx="599">
                  <c:v>0.57032407407407404</c:v>
                </c:pt>
                <c:pt idx="600">
                  <c:v>0.57033564814814819</c:v>
                </c:pt>
                <c:pt idx="601">
                  <c:v>0.57034722222222223</c:v>
                </c:pt>
                <c:pt idx="602">
                  <c:v>0.57035879629629627</c:v>
                </c:pt>
                <c:pt idx="603">
                  <c:v>0.57035879629629627</c:v>
                </c:pt>
                <c:pt idx="604">
                  <c:v>0.57037037037037031</c:v>
                </c:pt>
                <c:pt idx="605">
                  <c:v>0.57038194444444446</c:v>
                </c:pt>
                <c:pt idx="606">
                  <c:v>0.57039351851851849</c:v>
                </c:pt>
                <c:pt idx="607">
                  <c:v>0.57039351851851849</c:v>
                </c:pt>
                <c:pt idx="608">
                  <c:v>0.57040509259259264</c:v>
                </c:pt>
                <c:pt idx="609">
                  <c:v>0.57041666666666668</c:v>
                </c:pt>
                <c:pt idx="610">
                  <c:v>0.57042824074074072</c:v>
                </c:pt>
                <c:pt idx="611">
                  <c:v>0.57043981481481476</c:v>
                </c:pt>
                <c:pt idx="612">
                  <c:v>0.57043981481481476</c:v>
                </c:pt>
                <c:pt idx="613">
                  <c:v>0.57045138888888891</c:v>
                </c:pt>
                <c:pt idx="614">
                  <c:v>0.57046296296296295</c:v>
                </c:pt>
                <c:pt idx="615">
                  <c:v>0.5704745370370371</c:v>
                </c:pt>
                <c:pt idx="616">
                  <c:v>0.5704745370370371</c:v>
                </c:pt>
                <c:pt idx="617">
                  <c:v>0.57048611111111114</c:v>
                </c:pt>
                <c:pt idx="618">
                  <c:v>0.57049768518518518</c:v>
                </c:pt>
                <c:pt idx="619">
                  <c:v>0.57050925925925922</c:v>
                </c:pt>
                <c:pt idx="620">
                  <c:v>0.57052083333333337</c:v>
                </c:pt>
                <c:pt idx="621">
                  <c:v>0.57052083333333337</c:v>
                </c:pt>
                <c:pt idx="622">
                  <c:v>0.5705324074074074</c:v>
                </c:pt>
                <c:pt idx="623">
                  <c:v>0.57054398148148155</c:v>
                </c:pt>
                <c:pt idx="624">
                  <c:v>0.57055555555555559</c:v>
                </c:pt>
                <c:pt idx="625">
                  <c:v>0.57056712962962963</c:v>
                </c:pt>
                <c:pt idx="626">
                  <c:v>0.57056712962962963</c:v>
                </c:pt>
                <c:pt idx="627">
                  <c:v>0.57057870370370367</c:v>
                </c:pt>
                <c:pt idx="628">
                  <c:v>0.57059027777777771</c:v>
                </c:pt>
                <c:pt idx="629">
                  <c:v>0.57060185185185186</c:v>
                </c:pt>
                <c:pt idx="630">
                  <c:v>0.5706134259259259</c:v>
                </c:pt>
                <c:pt idx="631">
                  <c:v>0.57062500000000005</c:v>
                </c:pt>
                <c:pt idx="632">
                  <c:v>0.57062500000000005</c:v>
                </c:pt>
                <c:pt idx="633">
                  <c:v>0.57063657407407409</c:v>
                </c:pt>
                <c:pt idx="634">
                  <c:v>0.57064814814814813</c:v>
                </c:pt>
                <c:pt idx="635">
                  <c:v>0.57065972222222217</c:v>
                </c:pt>
                <c:pt idx="636">
                  <c:v>0.57067129629629632</c:v>
                </c:pt>
                <c:pt idx="637">
                  <c:v>0.57068287037037035</c:v>
                </c:pt>
                <c:pt idx="638">
                  <c:v>0.5706944444444445</c:v>
                </c:pt>
                <c:pt idx="639">
                  <c:v>0.57070601851851854</c:v>
                </c:pt>
                <c:pt idx="640">
                  <c:v>0.57071759259259258</c:v>
                </c:pt>
                <c:pt idx="641">
                  <c:v>0.57071759259259258</c:v>
                </c:pt>
                <c:pt idx="642">
                  <c:v>0.57072916666666662</c:v>
                </c:pt>
                <c:pt idx="643">
                  <c:v>0.57074074074074077</c:v>
                </c:pt>
                <c:pt idx="644">
                  <c:v>0.57075231481481481</c:v>
                </c:pt>
                <c:pt idx="645">
                  <c:v>0.57076388888888896</c:v>
                </c:pt>
                <c:pt idx="646">
                  <c:v>0.570775462962963</c:v>
                </c:pt>
                <c:pt idx="647">
                  <c:v>0.57078703703703704</c:v>
                </c:pt>
                <c:pt idx="648">
                  <c:v>0.57079861111111108</c:v>
                </c:pt>
                <c:pt idx="649">
                  <c:v>0.57081018518518511</c:v>
                </c:pt>
                <c:pt idx="650">
                  <c:v>0.57082175925925926</c:v>
                </c:pt>
                <c:pt idx="651">
                  <c:v>0.5708333333333333</c:v>
                </c:pt>
                <c:pt idx="652">
                  <c:v>0.57084490740740745</c:v>
                </c:pt>
                <c:pt idx="653">
                  <c:v>0.57085648148148149</c:v>
                </c:pt>
                <c:pt idx="654">
                  <c:v>0.57086805555555553</c:v>
                </c:pt>
                <c:pt idx="655">
                  <c:v>0.57086805555555553</c:v>
                </c:pt>
                <c:pt idx="656">
                  <c:v>0.57087962962962957</c:v>
                </c:pt>
                <c:pt idx="657">
                  <c:v>0.57089120370370372</c:v>
                </c:pt>
                <c:pt idx="658">
                  <c:v>0.57090277777777776</c:v>
                </c:pt>
                <c:pt idx="659">
                  <c:v>0.57091435185185191</c:v>
                </c:pt>
                <c:pt idx="660">
                  <c:v>0.57092592592592595</c:v>
                </c:pt>
                <c:pt idx="661">
                  <c:v>0.57093749999999999</c:v>
                </c:pt>
                <c:pt idx="662">
                  <c:v>0.57094907407407403</c:v>
                </c:pt>
                <c:pt idx="663">
                  <c:v>0.57096064814814818</c:v>
                </c:pt>
                <c:pt idx="664">
                  <c:v>0.57097222222222221</c:v>
                </c:pt>
                <c:pt idx="665">
                  <c:v>0.57098379629629636</c:v>
                </c:pt>
                <c:pt idx="666">
                  <c:v>0.5709953703703704</c:v>
                </c:pt>
                <c:pt idx="667">
                  <c:v>0.57100694444444444</c:v>
                </c:pt>
                <c:pt idx="668">
                  <c:v>0.57101851851851848</c:v>
                </c:pt>
                <c:pt idx="669">
                  <c:v>0.57103009259259252</c:v>
                </c:pt>
                <c:pt idx="670">
                  <c:v>0.57104166666666667</c:v>
                </c:pt>
                <c:pt idx="671">
                  <c:v>0.57105324074074071</c:v>
                </c:pt>
                <c:pt idx="672">
                  <c:v>0.57106481481481486</c:v>
                </c:pt>
                <c:pt idx="673">
                  <c:v>0.5710763888888889</c:v>
                </c:pt>
                <c:pt idx="674">
                  <c:v>0.57108796296296294</c:v>
                </c:pt>
                <c:pt idx="675">
                  <c:v>0.57109953703703698</c:v>
                </c:pt>
                <c:pt idx="676">
                  <c:v>0.57111111111111112</c:v>
                </c:pt>
                <c:pt idx="677">
                  <c:v>0.57112268518518516</c:v>
                </c:pt>
                <c:pt idx="678">
                  <c:v>0.57113425925925931</c:v>
                </c:pt>
                <c:pt idx="679">
                  <c:v>0.57114583333333335</c:v>
                </c:pt>
                <c:pt idx="680">
                  <c:v>0.57115740740740739</c:v>
                </c:pt>
                <c:pt idx="681">
                  <c:v>0.57116898148148143</c:v>
                </c:pt>
                <c:pt idx="682">
                  <c:v>0.57118055555555558</c:v>
                </c:pt>
                <c:pt idx="683">
                  <c:v>0.57119212962962962</c:v>
                </c:pt>
                <c:pt idx="684">
                  <c:v>0.57120370370370377</c:v>
                </c:pt>
                <c:pt idx="685">
                  <c:v>0.57121527777777781</c:v>
                </c:pt>
                <c:pt idx="686">
                  <c:v>0.57122685185185185</c:v>
                </c:pt>
                <c:pt idx="687">
                  <c:v>0.57123842592592589</c:v>
                </c:pt>
                <c:pt idx="688">
                  <c:v>0.57125000000000004</c:v>
                </c:pt>
                <c:pt idx="689">
                  <c:v>0.57126157407407407</c:v>
                </c:pt>
                <c:pt idx="690">
                  <c:v>0.57127314814814811</c:v>
                </c:pt>
                <c:pt idx="691">
                  <c:v>0.57128472222222226</c:v>
                </c:pt>
                <c:pt idx="692">
                  <c:v>0.5712962962962963</c:v>
                </c:pt>
                <c:pt idx="693">
                  <c:v>0.57131944444444438</c:v>
                </c:pt>
                <c:pt idx="694">
                  <c:v>0.57133101851851853</c:v>
                </c:pt>
                <c:pt idx="695">
                  <c:v>0.57134259259259257</c:v>
                </c:pt>
                <c:pt idx="696">
                  <c:v>0.57135416666666672</c:v>
                </c:pt>
                <c:pt idx="697">
                  <c:v>0.57136574074074076</c:v>
                </c:pt>
                <c:pt idx="698">
                  <c:v>0.5713773148148148</c:v>
                </c:pt>
                <c:pt idx="699">
                  <c:v>0.57138888888888884</c:v>
                </c:pt>
                <c:pt idx="700">
                  <c:v>0.57140046296296299</c:v>
                </c:pt>
                <c:pt idx="701">
                  <c:v>0.57141203703703702</c:v>
                </c:pt>
                <c:pt idx="702">
                  <c:v>0.57142361111111117</c:v>
                </c:pt>
                <c:pt idx="703">
                  <c:v>0.57143518518518521</c:v>
                </c:pt>
                <c:pt idx="704">
                  <c:v>0.57144675925925925</c:v>
                </c:pt>
                <c:pt idx="705">
                  <c:v>0.57145833333333329</c:v>
                </c:pt>
                <c:pt idx="706">
                  <c:v>0.57146990740740744</c:v>
                </c:pt>
                <c:pt idx="707">
                  <c:v>0.57148148148148148</c:v>
                </c:pt>
                <c:pt idx="708">
                  <c:v>0.57149305555555563</c:v>
                </c:pt>
                <c:pt idx="709">
                  <c:v>0.57150462962962967</c:v>
                </c:pt>
                <c:pt idx="710">
                  <c:v>0.57151620370370371</c:v>
                </c:pt>
                <c:pt idx="711">
                  <c:v>0.57152777777777775</c:v>
                </c:pt>
                <c:pt idx="712">
                  <c:v>0.57153935185185178</c:v>
                </c:pt>
                <c:pt idx="713">
                  <c:v>0.57155092592592593</c:v>
                </c:pt>
                <c:pt idx="714">
                  <c:v>0.57156249999999997</c:v>
                </c:pt>
                <c:pt idx="715">
                  <c:v>0.57157407407407412</c:v>
                </c:pt>
                <c:pt idx="716">
                  <c:v>0.57158564814814816</c:v>
                </c:pt>
                <c:pt idx="717">
                  <c:v>0.57160879629629624</c:v>
                </c:pt>
                <c:pt idx="718">
                  <c:v>0.57162037037037039</c:v>
                </c:pt>
                <c:pt idx="719">
                  <c:v>0.57163194444444443</c:v>
                </c:pt>
                <c:pt idx="720">
                  <c:v>0.57164351851851858</c:v>
                </c:pt>
                <c:pt idx="721">
                  <c:v>0.57165509259259262</c:v>
                </c:pt>
                <c:pt idx="722">
                  <c:v>0.57166666666666666</c:v>
                </c:pt>
                <c:pt idx="723">
                  <c:v>0.5716782407407407</c:v>
                </c:pt>
                <c:pt idx="724">
                  <c:v>0.57168981481481485</c:v>
                </c:pt>
                <c:pt idx="725">
                  <c:v>0.57170138888888888</c:v>
                </c:pt>
                <c:pt idx="726">
                  <c:v>0.57171296296296303</c:v>
                </c:pt>
                <c:pt idx="727">
                  <c:v>0.57172453703703707</c:v>
                </c:pt>
                <c:pt idx="728">
                  <c:v>0.57173611111111111</c:v>
                </c:pt>
                <c:pt idx="729">
                  <c:v>0.57174768518518515</c:v>
                </c:pt>
                <c:pt idx="730">
                  <c:v>0.57175925925925919</c:v>
                </c:pt>
                <c:pt idx="731">
                  <c:v>0.57177083333333334</c:v>
                </c:pt>
                <c:pt idx="732">
                  <c:v>0.57178240740740738</c:v>
                </c:pt>
                <c:pt idx="733">
                  <c:v>0.57179398148148153</c:v>
                </c:pt>
                <c:pt idx="734">
                  <c:v>0.57181712962962961</c:v>
                </c:pt>
                <c:pt idx="735">
                  <c:v>0.57182870370370364</c:v>
                </c:pt>
                <c:pt idx="736">
                  <c:v>0.57184027777777779</c:v>
                </c:pt>
                <c:pt idx="737">
                  <c:v>0.57185185185185183</c:v>
                </c:pt>
                <c:pt idx="738">
                  <c:v>0.57186342592592598</c:v>
                </c:pt>
                <c:pt idx="739">
                  <c:v>0.57187500000000002</c:v>
                </c:pt>
                <c:pt idx="740">
                  <c:v>0.57188657407407406</c:v>
                </c:pt>
                <c:pt idx="741">
                  <c:v>0.5718981481481481</c:v>
                </c:pt>
                <c:pt idx="742">
                  <c:v>0.57190972222222225</c:v>
                </c:pt>
                <c:pt idx="743">
                  <c:v>0.57192129629629629</c:v>
                </c:pt>
                <c:pt idx="744">
                  <c:v>0.57193287037037044</c:v>
                </c:pt>
                <c:pt idx="745">
                  <c:v>0.57194444444444448</c:v>
                </c:pt>
                <c:pt idx="746">
                  <c:v>0.57195601851851852</c:v>
                </c:pt>
                <c:pt idx="747">
                  <c:v>0.57196759259259256</c:v>
                </c:pt>
                <c:pt idx="748">
                  <c:v>0.57197916666666659</c:v>
                </c:pt>
                <c:pt idx="749">
                  <c:v>0.57199074074074074</c:v>
                </c:pt>
                <c:pt idx="750">
                  <c:v>0.57201388888888893</c:v>
                </c:pt>
                <c:pt idx="751">
                  <c:v>0.57202546296296297</c:v>
                </c:pt>
                <c:pt idx="752">
                  <c:v>0.57203703703703701</c:v>
                </c:pt>
                <c:pt idx="753">
                  <c:v>0.57204861111111105</c:v>
                </c:pt>
                <c:pt idx="754">
                  <c:v>0.5720601851851852</c:v>
                </c:pt>
                <c:pt idx="755">
                  <c:v>0.57207175925925924</c:v>
                </c:pt>
                <c:pt idx="756">
                  <c:v>0.57208333333333339</c:v>
                </c:pt>
                <c:pt idx="757">
                  <c:v>0.57209490740740743</c:v>
                </c:pt>
                <c:pt idx="758">
                  <c:v>0.57210648148148147</c:v>
                </c:pt>
                <c:pt idx="759">
                  <c:v>0.5721180555555555</c:v>
                </c:pt>
                <c:pt idx="760">
                  <c:v>0.57212962962962965</c:v>
                </c:pt>
                <c:pt idx="761">
                  <c:v>0.57215277777777784</c:v>
                </c:pt>
                <c:pt idx="762">
                  <c:v>0.57216435185185188</c:v>
                </c:pt>
                <c:pt idx="763">
                  <c:v>0.57217592592592592</c:v>
                </c:pt>
                <c:pt idx="764">
                  <c:v>0.57218749999999996</c:v>
                </c:pt>
                <c:pt idx="765">
                  <c:v>0.57219907407407411</c:v>
                </c:pt>
                <c:pt idx="766">
                  <c:v>0.57221064814814815</c:v>
                </c:pt>
                <c:pt idx="767">
                  <c:v>0.57222222222222219</c:v>
                </c:pt>
                <c:pt idx="768">
                  <c:v>0.57222222222222219</c:v>
                </c:pt>
                <c:pt idx="769">
                  <c:v>0.57223379629629634</c:v>
                </c:pt>
                <c:pt idx="770">
                  <c:v>0.57224537037037038</c:v>
                </c:pt>
                <c:pt idx="771">
                  <c:v>0.57225694444444442</c:v>
                </c:pt>
                <c:pt idx="772">
                  <c:v>0.57225694444444442</c:v>
                </c:pt>
                <c:pt idx="773">
                  <c:v>0.57226851851851845</c:v>
                </c:pt>
                <c:pt idx="774">
                  <c:v>0.5722800925925926</c:v>
                </c:pt>
                <c:pt idx="775">
                  <c:v>0.5722800925925926</c:v>
                </c:pt>
                <c:pt idx="776">
                  <c:v>0.5722800925925926</c:v>
                </c:pt>
                <c:pt idx="777">
                  <c:v>0.57229166666666664</c:v>
                </c:pt>
                <c:pt idx="778">
                  <c:v>0.57229166666666664</c:v>
                </c:pt>
                <c:pt idx="779">
                  <c:v>0.57230324074074079</c:v>
                </c:pt>
                <c:pt idx="780">
                  <c:v>0.57230324074074079</c:v>
                </c:pt>
                <c:pt idx="781">
                  <c:v>0.57231481481481483</c:v>
                </c:pt>
                <c:pt idx="782">
                  <c:v>0.57231481481481483</c:v>
                </c:pt>
                <c:pt idx="783">
                  <c:v>0.57232638888888887</c:v>
                </c:pt>
                <c:pt idx="784">
                  <c:v>0.57232638888888887</c:v>
                </c:pt>
                <c:pt idx="785">
                  <c:v>0.57232638888888887</c:v>
                </c:pt>
                <c:pt idx="786">
                  <c:v>0.57233796296296291</c:v>
                </c:pt>
                <c:pt idx="787">
                  <c:v>0.57233796296296291</c:v>
                </c:pt>
                <c:pt idx="788">
                  <c:v>0.57233796296296291</c:v>
                </c:pt>
                <c:pt idx="789">
                  <c:v>0.57234953703703706</c:v>
                </c:pt>
                <c:pt idx="790">
                  <c:v>0.57234953703703706</c:v>
                </c:pt>
                <c:pt idx="791">
                  <c:v>0.57234953703703706</c:v>
                </c:pt>
                <c:pt idx="792">
                  <c:v>0.57234953703703706</c:v>
                </c:pt>
                <c:pt idx="793">
                  <c:v>0.57234953703703706</c:v>
                </c:pt>
                <c:pt idx="794">
                  <c:v>0.5723611111111111</c:v>
                </c:pt>
                <c:pt idx="795">
                  <c:v>0.5723611111111111</c:v>
                </c:pt>
                <c:pt idx="796">
                  <c:v>0.57234953703703706</c:v>
                </c:pt>
                <c:pt idx="797">
                  <c:v>0.57234953703703706</c:v>
                </c:pt>
                <c:pt idx="798">
                  <c:v>0.57234953703703706</c:v>
                </c:pt>
                <c:pt idx="799">
                  <c:v>0.57234953703703706</c:v>
                </c:pt>
                <c:pt idx="800">
                  <c:v>0.57234953703703706</c:v>
                </c:pt>
                <c:pt idx="801">
                  <c:v>0.57233796296296291</c:v>
                </c:pt>
                <c:pt idx="802">
                  <c:v>0.57233796296296291</c:v>
                </c:pt>
                <c:pt idx="803">
                  <c:v>0.57233796296296291</c:v>
                </c:pt>
                <c:pt idx="804">
                  <c:v>0.57233796296296291</c:v>
                </c:pt>
                <c:pt idx="805">
                  <c:v>0.57233796296296291</c:v>
                </c:pt>
                <c:pt idx="806">
                  <c:v>0.57233796296296291</c:v>
                </c:pt>
                <c:pt idx="807">
                  <c:v>0.57233796296296291</c:v>
                </c:pt>
                <c:pt idx="808">
                  <c:v>0.57232638888888887</c:v>
                </c:pt>
                <c:pt idx="809">
                  <c:v>0.57232638888888887</c:v>
                </c:pt>
                <c:pt idx="810">
                  <c:v>0.57232638888888887</c:v>
                </c:pt>
                <c:pt idx="811">
                  <c:v>0.57232638888888887</c:v>
                </c:pt>
                <c:pt idx="812">
                  <c:v>0.57232638888888887</c:v>
                </c:pt>
                <c:pt idx="813">
                  <c:v>0.57232638888888887</c:v>
                </c:pt>
                <c:pt idx="814">
                  <c:v>0.57232638888888887</c:v>
                </c:pt>
                <c:pt idx="815">
                  <c:v>0.57232638888888887</c:v>
                </c:pt>
                <c:pt idx="816">
                  <c:v>0.57231481481481483</c:v>
                </c:pt>
                <c:pt idx="817">
                  <c:v>0.57231481481481483</c:v>
                </c:pt>
                <c:pt idx="818">
                  <c:v>0.57231481481481483</c:v>
                </c:pt>
                <c:pt idx="819">
                  <c:v>0.57231481481481483</c:v>
                </c:pt>
                <c:pt idx="820">
                  <c:v>0.57231481481481483</c:v>
                </c:pt>
                <c:pt idx="821">
                  <c:v>0.57231481481481483</c:v>
                </c:pt>
                <c:pt idx="822">
                  <c:v>0.57231481481481483</c:v>
                </c:pt>
                <c:pt idx="823">
                  <c:v>0.57231481481481483</c:v>
                </c:pt>
                <c:pt idx="824">
                  <c:v>0.57231481481481483</c:v>
                </c:pt>
                <c:pt idx="825">
                  <c:v>0.57231481481481483</c:v>
                </c:pt>
                <c:pt idx="826">
                  <c:v>0.57231481481481483</c:v>
                </c:pt>
                <c:pt idx="827">
                  <c:v>0.57231481481481483</c:v>
                </c:pt>
                <c:pt idx="828">
                  <c:v>0.57231481481481483</c:v>
                </c:pt>
                <c:pt idx="829">
                  <c:v>0.57231481481481483</c:v>
                </c:pt>
                <c:pt idx="830">
                  <c:v>0.57231481481481483</c:v>
                </c:pt>
                <c:pt idx="831">
                  <c:v>0.57230324074074079</c:v>
                </c:pt>
                <c:pt idx="832">
                  <c:v>0.57231481481481483</c:v>
                </c:pt>
                <c:pt idx="833">
                  <c:v>0.57231481481481483</c:v>
                </c:pt>
                <c:pt idx="834">
                  <c:v>0.57231481481481483</c:v>
                </c:pt>
                <c:pt idx="835">
                  <c:v>0.57231481481481483</c:v>
                </c:pt>
                <c:pt idx="836">
                  <c:v>0.57231481481481483</c:v>
                </c:pt>
                <c:pt idx="837">
                  <c:v>0.57231481481481483</c:v>
                </c:pt>
                <c:pt idx="838">
                  <c:v>0.57231481481481483</c:v>
                </c:pt>
                <c:pt idx="839">
                  <c:v>0.57231481481481483</c:v>
                </c:pt>
                <c:pt idx="840">
                  <c:v>0.57231481481481483</c:v>
                </c:pt>
                <c:pt idx="841">
                  <c:v>0.57231481481481483</c:v>
                </c:pt>
                <c:pt idx="842">
                  <c:v>0.57231481481481483</c:v>
                </c:pt>
                <c:pt idx="843">
                  <c:v>0.57231481481481483</c:v>
                </c:pt>
                <c:pt idx="844">
                  <c:v>0.57231481481481483</c:v>
                </c:pt>
                <c:pt idx="845">
                  <c:v>0.57231481481481483</c:v>
                </c:pt>
                <c:pt idx="846">
                  <c:v>0.57231481481481483</c:v>
                </c:pt>
                <c:pt idx="847">
                  <c:v>0.57231481481481483</c:v>
                </c:pt>
                <c:pt idx="848">
                  <c:v>0.57231481481481483</c:v>
                </c:pt>
                <c:pt idx="849">
                  <c:v>0.57231481481481483</c:v>
                </c:pt>
                <c:pt idx="850">
                  <c:v>0.57231481481481483</c:v>
                </c:pt>
                <c:pt idx="851">
                  <c:v>0.57231481481481483</c:v>
                </c:pt>
                <c:pt idx="852">
                  <c:v>0.57231481481481483</c:v>
                </c:pt>
                <c:pt idx="853">
                  <c:v>0.57231481481481483</c:v>
                </c:pt>
                <c:pt idx="854">
                  <c:v>0.57231481481481483</c:v>
                </c:pt>
                <c:pt idx="855">
                  <c:v>0.57232638888888887</c:v>
                </c:pt>
                <c:pt idx="856">
                  <c:v>0.57232638888888887</c:v>
                </c:pt>
                <c:pt idx="857">
                  <c:v>0.57232638888888887</c:v>
                </c:pt>
                <c:pt idx="858">
                  <c:v>0.57232638888888887</c:v>
                </c:pt>
                <c:pt idx="859">
                  <c:v>0.57232638888888887</c:v>
                </c:pt>
                <c:pt idx="860">
                  <c:v>0.57232638888888887</c:v>
                </c:pt>
                <c:pt idx="861">
                  <c:v>0.57232638888888887</c:v>
                </c:pt>
                <c:pt idx="862">
                  <c:v>0.57232638888888887</c:v>
                </c:pt>
                <c:pt idx="863">
                  <c:v>0.57233796296296291</c:v>
                </c:pt>
                <c:pt idx="864">
                  <c:v>0.57233796296296291</c:v>
                </c:pt>
                <c:pt idx="865">
                  <c:v>0.57233796296296291</c:v>
                </c:pt>
                <c:pt idx="866">
                  <c:v>0.57233796296296291</c:v>
                </c:pt>
                <c:pt idx="867">
                  <c:v>0.57233796296296291</c:v>
                </c:pt>
                <c:pt idx="868">
                  <c:v>0.57233796296296291</c:v>
                </c:pt>
                <c:pt idx="869">
                  <c:v>0.57233796296296291</c:v>
                </c:pt>
                <c:pt idx="870">
                  <c:v>0.57233796296296291</c:v>
                </c:pt>
                <c:pt idx="871">
                  <c:v>0.57234953703703706</c:v>
                </c:pt>
                <c:pt idx="872">
                  <c:v>0.57234953703703706</c:v>
                </c:pt>
                <c:pt idx="873">
                  <c:v>0.57234953703703706</c:v>
                </c:pt>
                <c:pt idx="874">
                  <c:v>0.57234953703703706</c:v>
                </c:pt>
                <c:pt idx="875">
                  <c:v>0.57234953703703706</c:v>
                </c:pt>
                <c:pt idx="876">
                  <c:v>0.57234953703703706</c:v>
                </c:pt>
                <c:pt idx="877">
                  <c:v>0.5723611111111111</c:v>
                </c:pt>
                <c:pt idx="878">
                  <c:v>0.5723611111111111</c:v>
                </c:pt>
                <c:pt idx="879">
                  <c:v>0.5723611111111111</c:v>
                </c:pt>
                <c:pt idx="880">
                  <c:v>0.5723611111111111</c:v>
                </c:pt>
                <c:pt idx="881">
                  <c:v>0.5723611111111111</c:v>
                </c:pt>
                <c:pt idx="882">
                  <c:v>0.5723611111111111</c:v>
                </c:pt>
                <c:pt idx="883">
                  <c:v>0.57237268518518525</c:v>
                </c:pt>
                <c:pt idx="884">
                  <c:v>0.57237268518518525</c:v>
                </c:pt>
                <c:pt idx="885">
                  <c:v>0.57237268518518525</c:v>
                </c:pt>
                <c:pt idx="886">
                  <c:v>0.57237268518518525</c:v>
                </c:pt>
                <c:pt idx="887">
                  <c:v>0.57237268518518525</c:v>
                </c:pt>
                <c:pt idx="888">
                  <c:v>0.57238425925925929</c:v>
                </c:pt>
                <c:pt idx="889">
                  <c:v>0.57238425925925929</c:v>
                </c:pt>
                <c:pt idx="890">
                  <c:v>0.57238425925925929</c:v>
                </c:pt>
                <c:pt idx="891">
                  <c:v>0.57238425925925929</c:v>
                </c:pt>
                <c:pt idx="892">
                  <c:v>0.57239583333333333</c:v>
                </c:pt>
                <c:pt idx="893">
                  <c:v>0.57239583333333333</c:v>
                </c:pt>
                <c:pt idx="894">
                  <c:v>0.57239583333333333</c:v>
                </c:pt>
                <c:pt idx="895">
                  <c:v>0.57239583333333333</c:v>
                </c:pt>
                <c:pt idx="896">
                  <c:v>0.57240740740740736</c:v>
                </c:pt>
                <c:pt idx="897">
                  <c:v>0.57240740740740736</c:v>
                </c:pt>
                <c:pt idx="898">
                  <c:v>0.57240740740740736</c:v>
                </c:pt>
                <c:pt idx="899">
                  <c:v>0.57240740740740736</c:v>
                </c:pt>
                <c:pt idx="900">
                  <c:v>0.57240740740740736</c:v>
                </c:pt>
                <c:pt idx="901">
                  <c:v>0.57241898148148151</c:v>
                </c:pt>
                <c:pt idx="902">
                  <c:v>0.57241898148148151</c:v>
                </c:pt>
                <c:pt idx="903">
                  <c:v>0.57241898148148151</c:v>
                </c:pt>
                <c:pt idx="904">
                  <c:v>0.57243055555555555</c:v>
                </c:pt>
                <c:pt idx="905">
                  <c:v>0.57243055555555555</c:v>
                </c:pt>
                <c:pt idx="906">
                  <c:v>0.57243055555555555</c:v>
                </c:pt>
                <c:pt idx="907">
                  <c:v>0.57243055555555555</c:v>
                </c:pt>
                <c:pt idx="908">
                  <c:v>0.5724421296296297</c:v>
                </c:pt>
                <c:pt idx="909">
                  <c:v>0.5724421296296297</c:v>
                </c:pt>
                <c:pt idx="910">
                  <c:v>0.5724421296296297</c:v>
                </c:pt>
                <c:pt idx="911">
                  <c:v>0.5724421296296297</c:v>
                </c:pt>
                <c:pt idx="912">
                  <c:v>0.57245370370370374</c:v>
                </c:pt>
                <c:pt idx="913">
                  <c:v>0.57245370370370374</c:v>
                </c:pt>
                <c:pt idx="914">
                  <c:v>0.57245370370370374</c:v>
                </c:pt>
                <c:pt idx="915">
                  <c:v>0.57245370370370374</c:v>
                </c:pt>
                <c:pt idx="916">
                  <c:v>0.57246527777777778</c:v>
                </c:pt>
                <c:pt idx="917">
                  <c:v>0.57246527777777778</c:v>
                </c:pt>
                <c:pt idx="918">
                  <c:v>0.57246527777777778</c:v>
                </c:pt>
                <c:pt idx="919">
                  <c:v>0.57247685185185182</c:v>
                </c:pt>
                <c:pt idx="920">
                  <c:v>0.57247685185185182</c:v>
                </c:pt>
                <c:pt idx="921">
                  <c:v>0.57247685185185182</c:v>
                </c:pt>
                <c:pt idx="922">
                  <c:v>0.57248842592592586</c:v>
                </c:pt>
                <c:pt idx="923">
                  <c:v>0.57248842592592586</c:v>
                </c:pt>
                <c:pt idx="924">
                  <c:v>0.57248842592592586</c:v>
                </c:pt>
                <c:pt idx="925">
                  <c:v>0.57248842592592586</c:v>
                </c:pt>
                <c:pt idx="926">
                  <c:v>0.57250000000000001</c:v>
                </c:pt>
                <c:pt idx="927">
                  <c:v>0.57250000000000001</c:v>
                </c:pt>
                <c:pt idx="928">
                  <c:v>0.57250000000000001</c:v>
                </c:pt>
                <c:pt idx="929">
                  <c:v>0.57251157407407405</c:v>
                </c:pt>
                <c:pt idx="930">
                  <c:v>0.57251157407407405</c:v>
                </c:pt>
                <c:pt idx="931">
                  <c:v>0.57251157407407405</c:v>
                </c:pt>
                <c:pt idx="932">
                  <c:v>0.5725231481481482</c:v>
                </c:pt>
                <c:pt idx="933">
                  <c:v>0.5725231481481482</c:v>
                </c:pt>
                <c:pt idx="934">
                  <c:v>0.5725231481481482</c:v>
                </c:pt>
                <c:pt idx="935">
                  <c:v>0.57253472222222224</c:v>
                </c:pt>
                <c:pt idx="936">
                  <c:v>0.57253472222222224</c:v>
                </c:pt>
                <c:pt idx="937">
                  <c:v>0.57253472222222224</c:v>
                </c:pt>
                <c:pt idx="938">
                  <c:v>0.57254629629629628</c:v>
                </c:pt>
                <c:pt idx="939">
                  <c:v>0.57254629629629628</c:v>
                </c:pt>
                <c:pt idx="940">
                  <c:v>0.57254629629629628</c:v>
                </c:pt>
                <c:pt idx="941">
                  <c:v>0.57255787037037031</c:v>
                </c:pt>
                <c:pt idx="942">
                  <c:v>0.57255787037037031</c:v>
                </c:pt>
                <c:pt idx="943">
                  <c:v>0.57255787037037031</c:v>
                </c:pt>
                <c:pt idx="944">
                  <c:v>0.57256944444444446</c:v>
                </c:pt>
                <c:pt idx="945">
                  <c:v>0.57256944444444446</c:v>
                </c:pt>
                <c:pt idx="946">
                  <c:v>0.5725810185185185</c:v>
                </c:pt>
                <c:pt idx="947">
                  <c:v>0.5725810185185185</c:v>
                </c:pt>
                <c:pt idx="948">
                  <c:v>0.5725810185185185</c:v>
                </c:pt>
                <c:pt idx="949">
                  <c:v>0.5725810185185185</c:v>
                </c:pt>
                <c:pt idx="950">
                  <c:v>0.57259259259259265</c:v>
                </c:pt>
                <c:pt idx="951">
                  <c:v>0.57259259259259265</c:v>
                </c:pt>
                <c:pt idx="952">
                  <c:v>0.57260416666666669</c:v>
                </c:pt>
                <c:pt idx="953">
                  <c:v>0.57260416666666669</c:v>
                </c:pt>
                <c:pt idx="954">
                  <c:v>0.57261574074074073</c:v>
                </c:pt>
                <c:pt idx="955">
                  <c:v>0.57261574074074073</c:v>
                </c:pt>
                <c:pt idx="956">
                  <c:v>0.57261574074074073</c:v>
                </c:pt>
                <c:pt idx="957">
                  <c:v>0.57262731481481477</c:v>
                </c:pt>
                <c:pt idx="958">
                  <c:v>0.57262731481481477</c:v>
                </c:pt>
                <c:pt idx="959">
                  <c:v>0.57263888888888892</c:v>
                </c:pt>
                <c:pt idx="960">
                  <c:v>0.57263888888888892</c:v>
                </c:pt>
                <c:pt idx="961">
                  <c:v>0.57265046296296296</c:v>
                </c:pt>
                <c:pt idx="962">
                  <c:v>0.57265046296296296</c:v>
                </c:pt>
                <c:pt idx="963">
                  <c:v>0.57266203703703711</c:v>
                </c:pt>
                <c:pt idx="964">
                  <c:v>0.57266203703703711</c:v>
                </c:pt>
                <c:pt idx="965">
                  <c:v>0.57267361111111115</c:v>
                </c:pt>
                <c:pt idx="966">
                  <c:v>0.57267361111111115</c:v>
                </c:pt>
                <c:pt idx="967">
                  <c:v>0.57267361111111115</c:v>
                </c:pt>
                <c:pt idx="968">
                  <c:v>0.57268518518518519</c:v>
                </c:pt>
                <c:pt idx="969">
                  <c:v>0.57268518518518519</c:v>
                </c:pt>
                <c:pt idx="970">
                  <c:v>0.57269675925925922</c:v>
                </c:pt>
                <c:pt idx="971">
                  <c:v>0.57269675925925922</c:v>
                </c:pt>
                <c:pt idx="972">
                  <c:v>0.57270833333333326</c:v>
                </c:pt>
                <c:pt idx="973">
                  <c:v>0.57271990740740741</c:v>
                </c:pt>
                <c:pt idx="974">
                  <c:v>0.57271990740740741</c:v>
                </c:pt>
                <c:pt idx="975">
                  <c:v>0.57273148148148145</c:v>
                </c:pt>
                <c:pt idx="976">
                  <c:v>0.57273148148148145</c:v>
                </c:pt>
                <c:pt idx="977">
                  <c:v>0.57273148148148145</c:v>
                </c:pt>
                <c:pt idx="978">
                  <c:v>0.57273148148148145</c:v>
                </c:pt>
                <c:pt idx="979">
                  <c:v>0.5727430555555556</c:v>
                </c:pt>
                <c:pt idx="980">
                  <c:v>0.5727430555555556</c:v>
                </c:pt>
                <c:pt idx="981">
                  <c:v>0.5727430555555556</c:v>
                </c:pt>
                <c:pt idx="982">
                  <c:v>0.5727430555555556</c:v>
                </c:pt>
                <c:pt idx="983">
                  <c:v>0.5727430555555556</c:v>
                </c:pt>
                <c:pt idx="984">
                  <c:v>0.5727430555555556</c:v>
                </c:pt>
                <c:pt idx="985">
                  <c:v>0.5727430555555556</c:v>
                </c:pt>
                <c:pt idx="986">
                  <c:v>0.57275462962962964</c:v>
                </c:pt>
                <c:pt idx="987">
                  <c:v>0.57275462962962964</c:v>
                </c:pt>
                <c:pt idx="988">
                  <c:v>0.57275462962962964</c:v>
                </c:pt>
                <c:pt idx="989">
                  <c:v>0.57276620370370368</c:v>
                </c:pt>
                <c:pt idx="990">
                  <c:v>0.57276620370370368</c:v>
                </c:pt>
                <c:pt idx="991">
                  <c:v>0.57276620370370368</c:v>
                </c:pt>
                <c:pt idx="992">
                  <c:v>0.57276620370370368</c:v>
                </c:pt>
                <c:pt idx="993">
                  <c:v>0.57277777777777772</c:v>
                </c:pt>
                <c:pt idx="994">
                  <c:v>0.57277777777777772</c:v>
                </c:pt>
                <c:pt idx="995">
                  <c:v>0.57277777777777772</c:v>
                </c:pt>
                <c:pt idx="996">
                  <c:v>0.57277777777777772</c:v>
                </c:pt>
                <c:pt idx="997">
                  <c:v>0.57277777777777772</c:v>
                </c:pt>
                <c:pt idx="998">
                  <c:v>0.57278935185185187</c:v>
                </c:pt>
                <c:pt idx="999">
                  <c:v>0.57278935185185187</c:v>
                </c:pt>
                <c:pt idx="1000">
                  <c:v>0.57278935185185187</c:v>
                </c:pt>
                <c:pt idx="1001">
                  <c:v>0.57280092592592591</c:v>
                </c:pt>
                <c:pt idx="1002">
                  <c:v>0.57280092592592591</c:v>
                </c:pt>
                <c:pt idx="1003">
                  <c:v>0.57280092592592591</c:v>
                </c:pt>
                <c:pt idx="1004">
                  <c:v>0.57280092592592591</c:v>
                </c:pt>
                <c:pt idx="1005">
                  <c:v>0.57280092592592591</c:v>
                </c:pt>
                <c:pt idx="1006">
                  <c:v>0.57280092592592591</c:v>
                </c:pt>
                <c:pt idx="1007">
                  <c:v>0.57280092592592591</c:v>
                </c:pt>
                <c:pt idx="1008">
                  <c:v>0.57280092592592591</c:v>
                </c:pt>
                <c:pt idx="1009">
                  <c:v>0.57280092592592591</c:v>
                </c:pt>
                <c:pt idx="1010">
                  <c:v>0.57280092592592591</c:v>
                </c:pt>
                <c:pt idx="1011">
                  <c:v>0.57280092592592591</c:v>
                </c:pt>
                <c:pt idx="1012">
                  <c:v>0.57280092592592591</c:v>
                </c:pt>
                <c:pt idx="1013">
                  <c:v>0.57280092592592591</c:v>
                </c:pt>
                <c:pt idx="1014">
                  <c:v>0.57280092592592591</c:v>
                </c:pt>
                <c:pt idx="1015">
                  <c:v>0.57280092592592591</c:v>
                </c:pt>
                <c:pt idx="1016">
                  <c:v>0.57280092592592591</c:v>
                </c:pt>
                <c:pt idx="1017">
                  <c:v>0.57280092592592591</c:v>
                </c:pt>
                <c:pt idx="1018">
                  <c:v>0.57278935185185187</c:v>
                </c:pt>
                <c:pt idx="1019">
                  <c:v>0.57278935185185187</c:v>
                </c:pt>
                <c:pt idx="1020">
                  <c:v>0.57277777777777772</c:v>
                </c:pt>
                <c:pt idx="1021">
                  <c:v>0.57277777777777772</c:v>
                </c:pt>
                <c:pt idx="1022">
                  <c:v>0.57277777777777772</c:v>
                </c:pt>
                <c:pt idx="1023">
                  <c:v>0.57277777777777772</c:v>
                </c:pt>
                <c:pt idx="1024">
                  <c:v>0.57276620370370368</c:v>
                </c:pt>
                <c:pt idx="1025">
                  <c:v>0.57276620370370368</c:v>
                </c:pt>
                <c:pt idx="1026">
                  <c:v>0.57275462962962964</c:v>
                </c:pt>
                <c:pt idx="1027">
                  <c:v>0.5727430555555556</c:v>
                </c:pt>
                <c:pt idx="1028">
                  <c:v>0.57273148148148145</c:v>
                </c:pt>
                <c:pt idx="1029">
                  <c:v>0.57273148148148145</c:v>
                </c:pt>
                <c:pt idx="1030">
                  <c:v>0.57271990740740741</c:v>
                </c:pt>
                <c:pt idx="1031">
                  <c:v>0.57271990740740741</c:v>
                </c:pt>
                <c:pt idx="1032">
                  <c:v>0.57270833333333326</c:v>
                </c:pt>
                <c:pt idx="1033">
                  <c:v>0.57270833333333326</c:v>
                </c:pt>
                <c:pt idx="1034">
                  <c:v>0.57269675925925922</c:v>
                </c:pt>
                <c:pt idx="1035">
                  <c:v>0.57269675925925922</c:v>
                </c:pt>
                <c:pt idx="1036">
                  <c:v>0.57268518518518519</c:v>
                </c:pt>
                <c:pt idx="1037">
                  <c:v>0.57267361111111115</c:v>
                </c:pt>
                <c:pt idx="1038">
                  <c:v>0.57267361111111115</c:v>
                </c:pt>
                <c:pt idx="1039">
                  <c:v>0.57266203703703711</c:v>
                </c:pt>
                <c:pt idx="1040">
                  <c:v>0.57265046296296296</c:v>
                </c:pt>
                <c:pt idx="1041">
                  <c:v>0.57265046296296296</c:v>
                </c:pt>
                <c:pt idx="1042">
                  <c:v>0.57263888888888892</c:v>
                </c:pt>
                <c:pt idx="1043">
                  <c:v>0.57263888888888892</c:v>
                </c:pt>
                <c:pt idx="1044">
                  <c:v>0.57262731481481477</c:v>
                </c:pt>
                <c:pt idx="1045">
                  <c:v>0.57262731481481477</c:v>
                </c:pt>
                <c:pt idx="1046">
                  <c:v>0.57261574074074073</c:v>
                </c:pt>
                <c:pt idx="1047">
                  <c:v>0.57261574074074073</c:v>
                </c:pt>
                <c:pt idx="1048">
                  <c:v>0.57260416666666669</c:v>
                </c:pt>
                <c:pt idx="1049">
                  <c:v>0.57260416666666669</c:v>
                </c:pt>
                <c:pt idx="1050">
                  <c:v>0.57259259259259265</c:v>
                </c:pt>
                <c:pt idx="1051">
                  <c:v>0.5725810185185185</c:v>
                </c:pt>
                <c:pt idx="1052">
                  <c:v>0.5725810185185185</c:v>
                </c:pt>
                <c:pt idx="1053">
                  <c:v>0.57256944444444446</c:v>
                </c:pt>
                <c:pt idx="1054">
                  <c:v>0.57256944444444446</c:v>
                </c:pt>
                <c:pt idx="1055">
                  <c:v>0.57255787037037031</c:v>
                </c:pt>
                <c:pt idx="1056">
                  <c:v>0.57255787037037031</c:v>
                </c:pt>
                <c:pt idx="1057">
                  <c:v>0.57254629629629628</c:v>
                </c:pt>
                <c:pt idx="1058">
                  <c:v>0.57253472222222224</c:v>
                </c:pt>
                <c:pt idx="1059">
                  <c:v>0.57253472222222224</c:v>
                </c:pt>
                <c:pt idx="1060">
                  <c:v>0.5725231481481482</c:v>
                </c:pt>
                <c:pt idx="1061">
                  <c:v>0.5725231481481482</c:v>
                </c:pt>
                <c:pt idx="1062">
                  <c:v>0.57251157407407405</c:v>
                </c:pt>
                <c:pt idx="1063">
                  <c:v>0.57251157407407405</c:v>
                </c:pt>
                <c:pt idx="1064">
                  <c:v>0.57250000000000001</c:v>
                </c:pt>
                <c:pt idx="1065">
                  <c:v>0.57250000000000001</c:v>
                </c:pt>
                <c:pt idx="1066">
                  <c:v>0.57248842592592586</c:v>
                </c:pt>
                <c:pt idx="1067">
                  <c:v>0.57248842592592586</c:v>
                </c:pt>
                <c:pt idx="1068">
                  <c:v>0.57247685185185182</c:v>
                </c:pt>
                <c:pt idx="1069">
                  <c:v>0.57247685185185182</c:v>
                </c:pt>
                <c:pt idx="1070">
                  <c:v>0.57246527777777778</c:v>
                </c:pt>
                <c:pt idx="1071">
                  <c:v>0.57245370370370374</c:v>
                </c:pt>
                <c:pt idx="1072">
                  <c:v>0.57245370370370374</c:v>
                </c:pt>
                <c:pt idx="1073">
                  <c:v>0.5724421296296297</c:v>
                </c:pt>
                <c:pt idx="1074">
                  <c:v>0.5724421296296297</c:v>
                </c:pt>
                <c:pt idx="1075">
                  <c:v>0.57243055555555555</c:v>
                </c:pt>
                <c:pt idx="1076">
                  <c:v>0.57243055555555555</c:v>
                </c:pt>
                <c:pt idx="1077">
                  <c:v>0.57241898148148151</c:v>
                </c:pt>
                <c:pt idx="1078">
                  <c:v>0.57241898148148151</c:v>
                </c:pt>
                <c:pt idx="1079">
                  <c:v>0.57240740740740736</c:v>
                </c:pt>
                <c:pt idx="1080">
                  <c:v>0.57240740740740736</c:v>
                </c:pt>
                <c:pt idx="1081">
                  <c:v>0.57239583333333333</c:v>
                </c:pt>
                <c:pt idx="1082">
                  <c:v>0.57239583333333333</c:v>
                </c:pt>
                <c:pt idx="1083">
                  <c:v>0.57238425925925929</c:v>
                </c:pt>
                <c:pt idx="1084">
                  <c:v>0.57238425925925929</c:v>
                </c:pt>
                <c:pt idx="1085">
                  <c:v>0.57237268518518525</c:v>
                </c:pt>
                <c:pt idx="1086">
                  <c:v>0.5723611111111111</c:v>
                </c:pt>
                <c:pt idx="1087">
                  <c:v>0.5723611111111111</c:v>
                </c:pt>
                <c:pt idx="1088">
                  <c:v>0.57234953703703706</c:v>
                </c:pt>
                <c:pt idx="1089">
                  <c:v>0.57234953703703706</c:v>
                </c:pt>
                <c:pt idx="1090">
                  <c:v>0.57233796296296291</c:v>
                </c:pt>
                <c:pt idx="1091">
                  <c:v>0.57233796296296291</c:v>
                </c:pt>
                <c:pt idx="1092">
                  <c:v>0.57232638888888887</c:v>
                </c:pt>
                <c:pt idx="1093">
                  <c:v>0.57232638888888887</c:v>
                </c:pt>
                <c:pt idx="1094">
                  <c:v>0.57231481481481483</c:v>
                </c:pt>
                <c:pt idx="1095">
                  <c:v>0.57231481481481483</c:v>
                </c:pt>
                <c:pt idx="1096">
                  <c:v>0.57230324074074079</c:v>
                </c:pt>
                <c:pt idx="1097">
                  <c:v>0.57230324074074079</c:v>
                </c:pt>
                <c:pt idx="1098">
                  <c:v>0.57229166666666664</c:v>
                </c:pt>
                <c:pt idx="1099">
                  <c:v>0.57229166666666664</c:v>
                </c:pt>
                <c:pt idx="1100">
                  <c:v>0.5722800925925926</c:v>
                </c:pt>
                <c:pt idx="1101">
                  <c:v>0.5722800925925926</c:v>
                </c:pt>
                <c:pt idx="1102">
                  <c:v>0.57226851851851845</c:v>
                </c:pt>
                <c:pt idx="1103">
                  <c:v>0.57226851851851845</c:v>
                </c:pt>
                <c:pt idx="1104">
                  <c:v>0.57225694444444442</c:v>
                </c:pt>
                <c:pt idx="1105">
                  <c:v>0.57225694444444442</c:v>
                </c:pt>
                <c:pt idx="1106">
                  <c:v>0.57224537037037038</c:v>
                </c:pt>
                <c:pt idx="1107">
                  <c:v>0.57224537037037038</c:v>
                </c:pt>
                <c:pt idx="1108">
                  <c:v>0.57223379629629634</c:v>
                </c:pt>
                <c:pt idx="1109">
                  <c:v>0.57222222222222219</c:v>
                </c:pt>
                <c:pt idx="1110">
                  <c:v>0.57222222222222219</c:v>
                </c:pt>
                <c:pt idx="1111">
                  <c:v>0.57221064814814815</c:v>
                </c:pt>
                <c:pt idx="1112">
                  <c:v>0.57221064814814815</c:v>
                </c:pt>
                <c:pt idx="1113">
                  <c:v>0.57219907407407411</c:v>
                </c:pt>
                <c:pt idx="1114">
                  <c:v>0.57219907407407411</c:v>
                </c:pt>
                <c:pt idx="1115">
                  <c:v>0.57218749999999996</c:v>
                </c:pt>
                <c:pt idx="1116">
                  <c:v>0.57218749999999996</c:v>
                </c:pt>
                <c:pt idx="1117">
                  <c:v>0.57218749999999996</c:v>
                </c:pt>
                <c:pt idx="1118">
                  <c:v>0.57217592592592592</c:v>
                </c:pt>
                <c:pt idx="1119">
                  <c:v>0.57217592592592592</c:v>
                </c:pt>
                <c:pt idx="1120">
                  <c:v>0.57216435185185188</c:v>
                </c:pt>
                <c:pt idx="1121">
                  <c:v>0.57216435185185188</c:v>
                </c:pt>
                <c:pt idx="1122">
                  <c:v>0.57215277777777784</c:v>
                </c:pt>
                <c:pt idx="1123">
                  <c:v>0.57215277777777784</c:v>
                </c:pt>
                <c:pt idx="1124">
                  <c:v>0.57214120370370369</c:v>
                </c:pt>
                <c:pt idx="1125">
                  <c:v>0.57214120370370369</c:v>
                </c:pt>
                <c:pt idx="1126">
                  <c:v>0.57212962962962965</c:v>
                </c:pt>
                <c:pt idx="1127">
                  <c:v>0.57212962962962965</c:v>
                </c:pt>
                <c:pt idx="1128">
                  <c:v>0.5721180555555555</c:v>
                </c:pt>
                <c:pt idx="1129">
                  <c:v>0.5721180555555555</c:v>
                </c:pt>
                <c:pt idx="1130">
                  <c:v>0.57210648148148147</c:v>
                </c:pt>
                <c:pt idx="1131">
                  <c:v>0.57210648148148147</c:v>
                </c:pt>
                <c:pt idx="1132">
                  <c:v>0.57209490740740743</c:v>
                </c:pt>
                <c:pt idx="1133">
                  <c:v>0.57209490740740743</c:v>
                </c:pt>
                <c:pt idx="1134">
                  <c:v>0.57208333333333339</c:v>
                </c:pt>
                <c:pt idx="1135">
                  <c:v>0.57208333333333339</c:v>
                </c:pt>
                <c:pt idx="1136">
                  <c:v>0.57207175925925924</c:v>
                </c:pt>
                <c:pt idx="1137">
                  <c:v>0.57207175925925924</c:v>
                </c:pt>
                <c:pt idx="1138">
                  <c:v>0.57207175925925924</c:v>
                </c:pt>
                <c:pt idx="1139">
                  <c:v>0.5720601851851852</c:v>
                </c:pt>
                <c:pt idx="1140">
                  <c:v>0.5720601851851852</c:v>
                </c:pt>
                <c:pt idx="1141">
                  <c:v>0.57204861111111105</c:v>
                </c:pt>
                <c:pt idx="1142">
                  <c:v>0.57204861111111105</c:v>
                </c:pt>
                <c:pt idx="1143">
                  <c:v>0.57203703703703701</c:v>
                </c:pt>
                <c:pt idx="1144">
                  <c:v>0.57203703703703701</c:v>
                </c:pt>
                <c:pt idx="1145">
                  <c:v>0.57203703703703701</c:v>
                </c:pt>
                <c:pt idx="1146">
                  <c:v>0.57202546296296297</c:v>
                </c:pt>
                <c:pt idx="1147">
                  <c:v>0.57202546296296297</c:v>
                </c:pt>
                <c:pt idx="1148">
                  <c:v>0.57201388888888893</c:v>
                </c:pt>
                <c:pt idx="1149">
                  <c:v>0.57201388888888893</c:v>
                </c:pt>
                <c:pt idx="1150">
                  <c:v>0.57201388888888893</c:v>
                </c:pt>
                <c:pt idx="1151">
                  <c:v>0.57200231481481478</c:v>
                </c:pt>
                <c:pt idx="1152">
                  <c:v>0.57200231481481478</c:v>
                </c:pt>
                <c:pt idx="1153">
                  <c:v>0.57199074074074074</c:v>
                </c:pt>
                <c:pt idx="1154">
                  <c:v>0.57199074074074074</c:v>
                </c:pt>
                <c:pt idx="1155">
                  <c:v>0.57199074074074074</c:v>
                </c:pt>
                <c:pt idx="1156">
                  <c:v>0.57197916666666659</c:v>
                </c:pt>
                <c:pt idx="1157">
                  <c:v>0.57197916666666659</c:v>
                </c:pt>
                <c:pt idx="1158">
                  <c:v>0.57196759259259256</c:v>
                </c:pt>
                <c:pt idx="1159">
                  <c:v>0.57196759259259256</c:v>
                </c:pt>
                <c:pt idx="1160">
                  <c:v>0.57196759259259256</c:v>
                </c:pt>
                <c:pt idx="1161">
                  <c:v>0.57195601851851852</c:v>
                </c:pt>
                <c:pt idx="1162">
                  <c:v>0.57195601851851852</c:v>
                </c:pt>
                <c:pt idx="1163">
                  <c:v>0.57195601851851852</c:v>
                </c:pt>
                <c:pt idx="1164">
                  <c:v>0.57194444444444448</c:v>
                </c:pt>
                <c:pt idx="1165">
                  <c:v>0.57194444444444448</c:v>
                </c:pt>
                <c:pt idx="1166">
                  <c:v>0.57194444444444448</c:v>
                </c:pt>
                <c:pt idx="1167">
                  <c:v>0.57193287037037044</c:v>
                </c:pt>
                <c:pt idx="1168">
                  <c:v>0.57193287037037044</c:v>
                </c:pt>
                <c:pt idx="1169">
                  <c:v>0.57193287037037044</c:v>
                </c:pt>
                <c:pt idx="1170">
                  <c:v>0.57192129629629629</c:v>
                </c:pt>
                <c:pt idx="1171">
                  <c:v>0.57192129629629629</c:v>
                </c:pt>
                <c:pt idx="1172">
                  <c:v>0.57192129629629629</c:v>
                </c:pt>
                <c:pt idx="1173">
                  <c:v>0.57192129629629629</c:v>
                </c:pt>
                <c:pt idx="1174">
                  <c:v>0.57190972222222225</c:v>
                </c:pt>
                <c:pt idx="1175">
                  <c:v>0.57190972222222225</c:v>
                </c:pt>
                <c:pt idx="1176">
                  <c:v>0.57190972222222225</c:v>
                </c:pt>
                <c:pt idx="1177">
                  <c:v>0.5718981481481481</c:v>
                </c:pt>
                <c:pt idx="1178">
                  <c:v>0.5718981481481481</c:v>
                </c:pt>
                <c:pt idx="1179">
                  <c:v>0.5718981481481481</c:v>
                </c:pt>
                <c:pt idx="1180">
                  <c:v>0.5718981481481481</c:v>
                </c:pt>
                <c:pt idx="1181">
                  <c:v>0.57188657407407406</c:v>
                </c:pt>
                <c:pt idx="1182">
                  <c:v>0.57188657407407406</c:v>
                </c:pt>
                <c:pt idx="1183">
                  <c:v>0.57188657407407406</c:v>
                </c:pt>
                <c:pt idx="1184">
                  <c:v>0.57188657407407406</c:v>
                </c:pt>
                <c:pt idx="1185">
                  <c:v>0.57187500000000002</c:v>
                </c:pt>
                <c:pt idx="1186">
                  <c:v>0.57187500000000002</c:v>
                </c:pt>
                <c:pt idx="1187">
                  <c:v>0.57187500000000002</c:v>
                </c:pt>
                <c:pt idx="1188">
                  <c:v>0.57187500000000002</c:v>
                </c:pt>
                <c:pt idx="1189">
                  <c:v>0.57187500000000002</c:v>
                </c:pt>
                <c:pt idx="1190">
                  <c:v>0.57186342592592598</c:v>
                </c:pt>
                <c:pt idx="1191">
                  <c:v>0.57186342592592598</c:v>
                </c:pt>
                <c:pt idx="1192">
                  <c:v>0.57186342592592598</c:v>
                </c:pt>
                <c:pt idx="1193">
                  <c:v>0.57186342592592598</c:v>
                </c:pt>
                <c:pt idx="1194">
                  <c:v>0.57186342592592598</c:v>
                </c:pt>
                <c:pt idx="1195">
                  <c:v>0.57185185185185183</c:v>
                </c:pt>
                <c:pt idx="1196">
                  <c:v>0.57185185185185183</c:v>
                </c:pt>
                <c:pt idx="1197">
                  <c:v>0.57185185185185183</c:v>
                </c:pt>
                <c:pt idx="1198">
                  <c:v>0.57185185185185183</c:v>
                </c:pt>
                <c:pt idx="1199">
                  <c:v>0.57185185185185183</c:v>
                </c:pt>
                <c:pt idx="1200">
                  <c:v>0.57185185185185183</c:v>
                </c:pt>
                <c:pt idx="1201">
                  <c:v>0.57184027777777779</c:v>
                </c:pt>
                <c:pt idx="1202">
                  <c:v>0.57184027777777779</c:v>
                </c:pt>
                <c:pt idx="1203">
                  <c:v>0.57184027777777779</c:v>
                </c:pt>
                <c:pt idx="1204">
                  <c:v>0.57184027777777779</c:v>
                </c:pt>
                <c:pt idx="1205">
                  <c:v>0.57184027777777779</c:v>
                </c:pt>
                <c:pt idx="1206">
                  <c:v>0.57184027777777779</c:v>
                </c:pt>
                <c:pt idx="1207">
                  <c:v>0.57184027777777779</c:v>
                </c:pt>
                <c:pt idx="1208">
                  <c:v>0.57184027777777779</c:v>
                </c:pt>
                <c:pt idx="1209">
                  <c:v>0.57182870370370364</c:v>
                </c:pt>
                <c:pt idx="1210">
                  <c:v>0.57182870370370364</c:v>
                </c:pt>
                <c:pt idx="1211">
                  <c:v>0.57182870370370364</c:v>
                </c:pt>
                <c:pt idx="1212">
                  <c:v>0.57182870370370364</c:v>
                </c:pt>
                <c:pt idx="1213">
                  <c:v>0.57182870370370364</c:v>
                </c:pt>
                <c:pt idx="1214">
                  <c:v>0.57182870370370364</c:v>
                </c:pt>
                <c:pt idx="1215">
                  <c:v>0.57182870370370364</c:v>
                </c:pt>
                <c:pt idx="1216">
                  <c:v>0.57182870370370364</c:v>
                </c:pt>
                <c:pt idx="1217">
                  <c:v>0.57182870370370364</c:v>
                </c:pt>
                <c:pt idx="1218">
                  <c:v>0.57182870370370364</c:v>
                </c:pt>
                <c:pt idx="1219">
                  <c:v>0.57182870370370364</c:v>
                </c:pt>
                <c:pt idx="1220">
                  <c:v>0.57182870370370364</c:v>
                </c:pt>
                <c:pt idx="1221">
                  <c:v>0.57181712962962961</c:v>
                </c:pt>
                <c:pt idx="1222">
                  <c:v>0.57181712962962961</c:v>
                </c:pt>
                <c:pt idx="1223">
                  <c:v>0.57181712962962961</c:v>
                </c:pt>
                <c:pt idx="1224">
                  <c:v>0.57181712962962961</c:v>
                </c:pt>
                <c:pt idx="1225">
                  <c:v>0.57181712962962961</c:v>
                </c:pt>
                <c:pt idx="1226">
                  <c:v>0.57181712962962961</c:v>
                </c:pt>
                <c:pt idx="1227">
                  <c:v>0.57181712962962961</c:v>
                </c:pt>
                <c:pt idx="1228">
                  <c:v>0.57181712962962961</c:v>
                </c:pt>
                <c:pt idx="1229">
                  <c:v>0.57181712962962961</c:v>
                </c:pt>
                <c:pt idx="1230">
                  <c:v>0.57181712962962961</c:v>
                </c:pt>
                <c:pt idx="1231">
                  <c:v>0.57181712962962961</c:v>
                </c:pt>
                <c:pt idx="1232">
                  <c:v>0.57181712962962961</c:v>
                </c:pt>
                <c:pt idx="1233">
                  <c:v>0.57181712962962961</c:v>
                </c:pt>
                <c:pt idx="1234">
                  <c:v>0.57181712962962961</c:v>
                </c:pt>
                <c:pt idx="1235">
                  <c:v>0.57181712962962961</c:v>
                </c:pt>
                <c:pt idx="1236">
                  <c:v>0.57181712962962961</c:v>
                </c:pt>
                <c:pt idx="1237">
                  <c:v>0.57181712962962961</c:v>
                </c:pt>
                <c:pt idx="1238">
                  <c:v>0.57181712962962961</c:v>
                </c:pt>
                <c:pt idx="1239">
                  <c:v>0.57181712962962961</c:v>
                </c:pt>
                <c:pt idx="1240">
                  <c:v>0.57181712962962961</c:v>
                </c:pt>
                <c:pt idx="1241">
                  <c:v>0.57181712962962961</c:v>
                </c:pt>
                <c:pt idx="1242">
                  <c:v>0.57181712962962961</c:v>
                </c:pt>
                <c:pt idx="1243">
                  <c:v>0.57181712962962961</c:v>
                </c:pt>
                <c:pt idx="1244">
                  <c:v>0.57181712962962961</c:v>
                </c:pt>
                <c:pt idx="1245">
                  <c:v>0.57181712962962961</c:v>
                </c:pt>
                <c:pt idx="1246">
                  <c:v>0.57181712962962961</c:v>
                </c:pt>
                <c:pt idx="1247">
                  <c:v>0.57182870370370364</c:v>
                </c:pt>
                <c:pt idx="1248">
                  <c:v>0.57182870370370364</c:v>
                </c:pt>
                <c:pt idx="1249">
                  <c:v>0.57182870370370364</c:v>
                </c:pt>
                <c:pt idx="1250">
                  <c:v>0.57182870370370364</c:v>
                </c:pt>
                <c:pt idx="1251">
                  <c:v>0.57182870370370364</c:v>
                </c:pt>
                <c:pt idx="1252">
                  <c:v>0.57182870370370364</c:v>
                </c:pt>
                <c:pt idx="1253">
                  <c:v>0.57182870370370364</c:v>
                </c:pt>
                <c:pt idx="1254">
                  <c:v>0.57182870370370364</c:v>
                </c:pt>
                <c:pt idx="1255">
                  <c:v>0.57182870370370364</c:v>
                </c:pt>
                <c:pt idx="1256">
                  <c:v>0.57182870370370364</c:v>
                </c:pt>
                <c:pt idx="1257">
                  <c:v>0.57182870370370364</c:v>
                </c:pt>
                <c:pt idx="1258">
                  <c:v>0.57182870370370364</c:v>
                </c:pt>
                <c:pt idx="1259">
                  <c:v>0.57182870370370364</c:v>
                </c:pt>
                <c:pt idx="1260">
                  <c:v>0.57182870370370364</c:v>
                </c:pt>
                <c:pt idx="1261">
                  <c:v>0.57182870370370364</c:v>
                </c:pt>
                <c:pt idx="1262">
                  <c:v>0.57182870370370364</c:v>
                </c:pt>
                <c:pt idx="1263">
                  <c:v>0.57184027777777779</c:v>
                </c:pt>
                <c:pt idx="1264">
                  <c:v>0.57184027777777779</c:v>
                </c:pt>
                <c:pt idx="1265">
                  <c:v>0.57184027777777779</c:v>
                </c:pt>
                <c:pt idx="1266">
                  <c:v>0.57184027777777779</c:v>
                </c:pt>
                <c:pt idx="1267">
                  <c:v>0.57184027777777779</c:v>
                </c:pt>
                <c:pt idx="1268">
                  <c:v>0.57184027777777779</c:v>
                </c:pt>
                <c:pt idx="1269">
                  <c:v>0.57184027777777779</c:v>
                </c:pt>
                <c:pt idx="1270">
                  <c:v>0.57184027777777779</c:v>
                </c:pt>
                <c:pt idx="1271">
                  <c:v>0.57184027777777779</c:v>
                </c:pt>
                <c:pt idx="1272">
                  <c:v>0.57184027777777779</c:v>
                </c:pt>
                <c:pt idx="1273">
                  <c:v>0.57185185185185183</c:v>
                </c:pt>
                <c:pt idx="1274">
                  <c:v>0.57185185185185183</c:v>
                </c:pt>
                <c:pt idx="1275">
                  <c:v>0.57185185185185183</c:v>
                </c:pt>
                <c:pt idx="1276">
                  <c:v>0.57185185185185183</c:v>
                </c:pt>
                <c:pt idx="1277">
                  <c:v>0.57185185185185183</c:v>
                </c:pt>
                <c:pt idx="1278">
                  <c:v>0.57185185185185183</c:v>
                </c:pt>
                <c:pt idx="1279">
                  <c:v>0.57185185185185183</c:v>
                </c:pt>
                <c:pt idx="1280">
                  <c:v>0.57185185185185183</c:v>
                </c:pt>
                <c:pt idx="1281">
                  <c:v>0.57186342592592598</c:v>
                </c:pt>
                <c:pt idx="1282">
                  <c:v>0.57186342592592598</c:v>
                </c:pt>
                <c:pt idx="1283">
                  <c:v>0.57186342592592598</c:v>
                </c:pt>
                <c:pt idx="1284">
                  <c:v>0.57186342592592598</c:v>
                </c:pt>
                <c:pt idx="1285">
                  <c:v>0.57186342592592598</c:v>
                </c:pt>
                <c:pt idx="1286">
                  <c:v>0.57186342592592598</c:v>
                </c:pt>
                <c:pt idx="1287">
                  <c:v>0.57187500000000002</c:v>
                </c:pt>
                <c:pt idx="1288">
                  <c:v>0.57187500000000002</c:v>
                </c:pt>
                <c:pt idx="1289">
                  <c:v>0.57187500000000002</c:v>
                </c:pt>
                <c:pt idx="1290">
                  <c:v>0.57187500000000002</c:v>
                </c:pt>
                <c:pt idx="1291">
                  <c:v>0.57187500000000002</c:v>
                </c:pt>
                <c:pt idx="1292">
                  <c:v>0.57188657407407406</c:v>
                </c:pt>
                <c:pt idx="1293">
                  <c:v>0.57188657407407406</c:v>
                </c:pt>
                <c:pt idx="1294">
                  <c:v>0.57188657407407406</c:v>
                </c:pt>
                <c:pt idx="1295">
                  <c:v>0.57188657407407406</c:v>
                </c:pt>
                <c:pt idx="1296">
                  <c:v>0.57188657407407406</c:v>
                </c:pt>
                <c:pt idx="1297">
                  <c:v>0.57188657407407406</c:v>
                </c:pt>
                <c:pt idx="1298">
                  <c:v>0.57188657407407406</c:v>
                </c:pt>
                <c:pt idx="1299">
                  <c:v>0.5718981481481481</c:v>
                </c:pt>
                <c:pt idx="1300">
                  <c:v>0.5718981481481481</c:v>
                </c:pt>
                <c:pt idx="1301">
                  <c:v>0.5718981481481481</c:v>
                </c:pt>
                <c:pt idx="1302">
                  <c:v>0.5718981481481481</c:v>
                </c:pt>
                <c:pt idx="1303">
                  <c:v>0.57190972222222225</c:v>
                </c:pt>
                <c:pt idx="1304">
                  <c:v>0.57190972222222225</c:v>
                </c:pt>
                <c:pt idx="1305">
                  <c:v>0.57190972222222225</c:v>
                </c:pt>
                <c:pt idx="1306">
                  <c:v>0.57190972222222225</c:v>
                </c:pt>
                <c:pt idx="1307">
                  <c:v>0.57192129629629629</c:v>
                </c:pt>
                <c:pt idx="1308">
                  <c:v>0.57192129629629629</c:v>
                </c:pt>
                <c:pt idx="1309">
                  <c:v>0.57192129629629629</c:v>
                </c:pt>
                <c:pt idx="1310">
                  <c:v>0.57192129629629629</c:v>
                </c:pt>
                <c:pt idx="1311">
                  <c:v>0.57192129629629629</c:v>
                </c:pt>
                <c:pt idx="1312">
                  <c:v>0.57193287037037044</c:v>
                </c:pt>
                <c:pt idx="1313">
                  <c:v>0.57193287037037044</c:v>
                </c:pt>
                <c:pt idx="1314">
                  <c:v>0.57193287037037044</c:v>
                </c:pt>
                <c:pt idx="1315">
                  <c:v>0.57193287037037044</c:v>
                </c:pt>
                <c:pt idx="1316">
                  <c:v>0.57194444444444448</c:v>
                </c:pt>
                <c:pt idx="1317">
                  <c:v>0.57194444444444448</c:v>
                </c:pt>
                <c:pt idx="1318">
                  <c:v>0.57194444444444448</c:v>
                </c:pt>
                <c:pt idx="1319">
                  <c:v>0.57195601851851852</c:v>
                </c:pt>
                <c:pt idx="1320">
                  <c:v>0.57195601851851852</c:v>
                </c:pt>
                <c:pt idx="1321">
                  <c:v>0.57195601851851852</c:v>
                </c:pt>
                <c:pt idx="1322">
                  <c:v>0.57195601851851852</c:v>
                </c:pt>
                <c:pt idx="1323">
                  <c:v>0.57196759259259256</c:v>
                </c:pt>
                <c:pt idx="1324">
                  <c:v>0.57196759259259256</c:v>
                </c:pt>
                <c:pt idx="1325">
                  <c:v>0.57196759259259256</c:v>
                </c:pt>
                <c:pt idx="1326">
                  <c:v>0.57196759259259256</c:v>
                </c:pt>
                <c:pt idx="1327">
                  <c:v>0.57197916666666659</c:v>
                </c:pt>
                <c:pt idx="1328">
                  <c:v>0.57197916666666659</c:v>
                </c:pt>
                <c:pt idx="1329">
                  <c:v>0.57197916666666659</c:v>
                </c:pt>
                <c:pt idx="1330">
                  <c:v>0.57199074074074074</c:v>
                </c:pt>
                <c:pt idx="1331">
                  <c:v>0.57199074074074074</c:v>
                </c:pt>
                <c:pt idx="1332">
                  <c:v>0.57200231481481478</c:v>
                </c:pt>
                <c:pt idx="1333">
                  <c:v>0.57200231481481478</c:v>
                </c:pt>
                <c:pt idx="1334">
                  <c:v>0.57200231481481478</c:v>
                </c:pt>
                <c:pt idx="1335">
                  <c:v>0.57201388888888893</c:v>
                </c:pt>
                <c:pt idx="1336">
                  <c:v>0.57201388888888893</c:v>
                </c:pt>
                <c:pt idx="1337">
                  <c:v>0.57201388888888893</c:v>
                </c:pt>
                <c:pt idx="1338">
                  <c:v>0.57201388888888893</c:v>
                </c:pt>
                <c:pt idx="1339">
                  <c:v>0.57202546296296297</c:v>
                </c:pt>
                <c:pt idx="1340">
                  <c:v>0.57202546296296297</c:v>
                </c:pt>
                <c:pt idx="1341">
                  <c:v>0.57203703703703701</c:v>
                </c:pt>
                <c:pt idx="1342">
                  <c:v>0.57203703703703701</c:v>
                </c:pt>
                <c:pt idx="1343">
                  <c:v>0.57203703703703701</c:v>
                </c:pt>
                <c:pt idx="1344">
                  <c:v>0.57204861111111105</c:v>
                </c:pt>
                <c:pt idx="1345">
                  <c:v>0.57204861111111105</c:v>
                </c:pt>
                <c:pt idx="1346">
                  <c:v>0.5720601851851852</c:v>
                </c:pt>
                <c:pt idx="1347">
                  <c:v>0.5720601851851852</c:v>
                </c:pt>
                <c:pt idx="1348">
                  <c:v>0.5720601851851852</c:v>
                </c:pt>
                <c:pt idx="1349">
                  <c:v>0.57207175925925924</c:v>
                </c:pt>
                <c:pt idx="1350">
                  <c:v>0.57207175925925924</c:v>
                </c:pt>
                <c:pt idx="1351">
                  <c:v>0.57208333333333339</c:v>
                </c:pt>
                <c:pt idx="1352">
                  <c:v>0.57208333333333339</c:v>
                </c:pt>
                <c:pt idx="1353">
                  <c:v>0.57208333333333339</c:v>
                </c:pt>
                <c:pt idx="1354">
                  <c:v>0.57209490740740743</c:v>
                </c:pt>
                <c:pt idx="1355">
                  <c:v>0.57209490740740743</c:v>
                </c:pt>
                <c:pt idx="1356">
                  <c:v>0.57210648148148147</c:v>
                </c:pt>
                <c:pt idx="1357">
                  <c:v>0.57210648148148147</c:v>
                </c:pt>
                <c:pt idx="1358">
                  <c:v>0.5721180555555555</c:v>
                </c:pt>
                <c:pt idx="1359">
                  <c:v>0.5721180555555555</c:v>
                </c:pt>
                <c:pt idx="1360">
                  <c:v>0.57212962962962965</c:v>
                </c:pt>
                <c:pt idx="1361">
                  <c:v>0.57212962962962965</c:v>
                </c:pt>
                <c:pt idx="1362">
                  <c:v>0.57212962962962965</c:v>
                </c:pt>
                <c:pt idx="1363">
                  <c:v>0.57214120370370369</c:v>
                </c:pt>
                <c:pt idx="1364">
                  <c:v>0.57214120370370369</c:v>
                </c:pt>
                <c:pt idx="1365">
                  <c:v>0.57215277777777784</c:v>
                </c:pt>
                <c:pt idx="1366">
                  <c:v>0.57215277777777784</c:v>
                </c:pt>
                <c:pt idx="1367">
                  <c:v>0.57216435185185188</c:v>
                </c:pt>
                <c:pt idx="1368">
                  <c:v>0.57216435185185188</c:v>
                </c:pt>
                <c:pt idx="1369">
                  <c:v>0.57217592592592592</c:v>
                </c:pt>
                <c:pt idx="1370">
                  <c:v>0.57217592592592592</c:v>
                </c:pt>
                <c:pt idx="1371">
                  <c:v>0.57218749999999996</c:v>
                </c:pt>
                <c:pt idx="1372">
                  <c:v>0.57218749999999996</c:v>
                </c:pt>
                <c:pt idx="1373">
                  <c:v>0.57219907407407411</c:v>
                </c:pt>
                <c:pt idx="1374">
                  <c:v>0.57219907407407411</c:v>
                </c:pt>
                <c:pt idx="1375">
                  <c:v>0.57221064814814815</c:v>
                </c:pt>
                <c:pt idx="1376">
                  <c:v>0.57221064814814815</c:v>
                </c:pt>
                <c:pt idx="1377">
                  <c:v>0.57222222222222219</c:v>
                </c:pt>
                <c:pt idx="1378">
                  <c:v>0.57222222222222219</c:v>
                </c:pt>
                <c:pt idx="1379">
                  <c:v>0.57223379629629634</c:v>
                </c:pt>
                <c:pt idx="1380">
                  <c:v>0.57223379629629634</c:v>
                </c:pt>
                <c:pt idx="1381">
                  <c:v>0.57224537037037038</c:v>
                </c:pt>
                <c:pt idx="1382">
                  <c:v>0.57224537037037038</c:v>
                </c:pt>
                <c:pt idx="1383">
                  <c:v>0.57225694444444442</c:v>
                </c:pt>
                <c:pt idx="1384">
                  <c:v>0.57225694444444442</c:v>
                </c:pt>
                <c:pt idx="1385">
                  <c:v>0.57226851851851845</c:v>
                </c:pt>
                <c:pt idx="1386">
                  <c:v>0.57226851851851845</c:v>
                </c:pt>
                <c:pt idx="1387">
                  <c:v>0.5722800925925926</c:v>
                </c:pt>
                <c:pt idx="1388">
                  <c:v>0.57229166666666664</c:v>
                </c:pt>
                <c:pt idx="1389">
                  <c:v>0.57229166666666664</c:v>
                </c:pt>
                <c:pt idx="1390">
                  <c:v>0.57230324074074079</c:v>
                </c:pt>
                <c:pt idx="1391">
                  <c:v>0.57230324074074079</c:v>
                </c:pt>
                <c:pt idx="1392">
                  <c:v>0.57231481481481483</c:v>
                </c:pt>
                <c:pt idx="1393">
                  <c:v>0.57231481481481483</c:v>
                </c:pt>
                <c:pt idx="1394">
                  <c:v>0.57232638888888887</c:v>
                </c:pt>
                <c:pt idx="1395">
                  <c:v>0.57232638888888887</c:v>
                </c:pt>
                <c:pt idx="1396">
                  <c:v>0.57233796296296291</c:v>
                </c:pt>
                <c:pt idx="1397">
                  <c:v>0.57233796296296291</c:v>
                </c:pt>
                <c:pt idx="1398">
                  <c:v>0.57234953703703706</c:v>
                </c:pt>
                <c:pt idx="1399">
                  <c:v>0.5723611111111111</c:v>
                </c:pt>
                <c:pt idx="1400">
                  <c:v>0.5723611111111111</c:v>
                </c:pt>
                <c:pt idx="1401">
                  <c:v>0.57237268518518525</c:v>
                </c:pt>
                <c:pt idx="1402">
                  <c:v>0.57237268518518525</c:v>
                </c:pt>
                <c:pt idx="1403">
                  <c:v>0.57238425925925929</c:v>
                </c:pt>
                <c:pt idx="1404">
                  <c:v>0.57239583333333333</c:v>
                </c:pt>
                <c:pt idx="1405">
                  <c:v>0.57239583333333333</c:v>
                </c:pt>
                <c:pt idx="1406">
                  <c:v>0.57240740740740736</c:v>
                </c:pt>
                <c:pt idx="1407">
                  <c:v>0.57240740740740736</c:v>
                </c:pt>
                <c:pt idx="1408">
                  <c:v>0.57241898148148151</c:v>
                </c:pt>
                <c:pt idx="1409">
                  <c:v>0.57241898148148151</c:v>
                </c:pt>
                <c:pt idx="1410">
                  <c:v>0.57243055555555555</c:v>
                </c:pt>
                <c:pt idx="1411">
                  <c:v>0.57243055555555555</c:v>
                </c:pt>
                <c:pt idx="1412">
                  <c:v>0.5724421296296297</c:v>
                </c:pt>
                <c:pt idx="1413">
                  <c:v>0.57245370370370374</c:v>
                </c:pt>
                <c:pt idx="1414">
                  <c:v>0.57245370370370374</c:v>
                </c:pt>
                <c:pt idx="1415">
                  <c:v>0.57246527777777778</c:v>
                </c:pt>
                <c:pt idx="1416">
                  <c:v>0.57246527777777778</c:v>
                </c:pt>
                <c:pt idx="1417">
                  <c:v>0.57247685185185182</c:v>
                </c:pt>
                <c:pt idx="1418">
                  <c:v>0.57248842592592586</c:v>
                </c:pt>
                <c:pt idx="1419">
                  <c:v>0.57248842592592586</c:v>
                </c:pt>
                <c:pt idx="1420">
                  <c:v>0.57250000000000001</c:v>
                </c:pt>
                <c:pt idx="1421">
                  <c:v>0.57251157407407405</c:v>
                </c:pt>
                <c:pt idx="1422">
                  <c:v>0.5725231481481482</c:v>
                </c:pt>
                <c:pt idx="1423">
                  <c:v>0.5725231481481482</c:v>
                </c:pt>
                <c:pt idx="1424">
                  <c:v>0.5725231481481482</c:v>
                </c:pt>
                <c:pt idx="1425">
                  <c:v>0.57253472222222224</c:v>
                </c:pt>
                <c:pt idx="1426">
                  <c:v>0.57253472222222224</c:v>
                </c:pt>
                <c:pt idx="1427">
                  <c:v>0.57254629629629628</c:v>
                </c:pt>
                <c:pt idx="1428">
                  <c:v>0.57255787037037031</c:v>
                </c:pt>
                <c:pt idx="1429">
                  <c:v>0.57255787037037031</c:v>
                </c:pt>
                <c:pt idx="1430">
                  <c:v>0.57256944444444446</c:v>
                </c:pt>
                <c:pt idx="1431">
                  <c:v>0.57256944444444446</c:v>
                </c:pt>
                <c:pt idx="1432">
                  <c:v>0.5725810185185185</c:v>
                </c:pt>
                <c:pt idx="1433">
                  <c:v>0.57259259259259265</c:v>
                </c:pt>
                <c:pt idx="1434">
                  <c:v>0.57259259259259265</c:v>
                </c:pt>
                <c:pt idx="1435">
                  <c:v>0.57260416666666669</c:v>
                </c:pt>
                <c:pt idx="1436">
                  <c:v>0.57260416666666669</c:v>
                </c:pt>
                <c:pt idx="1437">
                  <c:v>0.57261574074074073</c:v>
                </c:pt>
                <c:pt idx="1438">
                  <c:v>0.57262731481481477</c:v>
                </c:pt>
                <c:pt idx="1439">
                  <c:v>0.57262731481481477</c:v>
                </c:pt>
                <c:pt idx="1440">
                  <c:v>0.57263888888888892</c:v>
                </c:pt>
                <c:pt idx="1441">
                  <c:v>0.57263888888888892</c:v>
                </c:pt>
                <c:pt idx="1442">
                  <c:v>0.57265046296296296</c:v>
                </c:pt>
                <c:pt idx="1443">
                  <c:v>0.57266203703703711</c:v>
                </c:pt>
                <c:pt idx="1444">
                  <c:v>0.57266203703703711</c:v>
                </c:pt>
                <c:pt idx="1445">
                  <c:v>0.57267361111111115</c:v>
                </c:pt>
                <c:pt idx="1446">
                  <c:v>0.57268518518518519</c:v>
                </c:pt>
                <c:pt idx="1447">
                  <c:v>0.57268518518518519</c:v>
                </c:pt>
                <c:pt idx="1448">
                  <c:v>0.57269675925925922</c:v>
                </c:pt>
                <c:pt idx="1449">
                  <c:v>0.57269675925925922</c:v>
                </c:pt>
                <c:pt idx="1450">
                  <c:v>0.57269675925925922</c:v>
                </c:pt>
                <c:pt idx="1451">
                  <c:v>0.57270833333333326</c:v>
                </c:pt>
                <c:pt idx="1452">
                  <c:v>0.57271990740740741</c:v>
                </c:pt>
                <c:pt idx="1453">
                  <c:v>0.57273148148148145</c:v>
                </c:pt>
                <c:pt idx="1454">
                  <c:v>0.57273148148148145</c:v>
                </c:pt>
                <c:pt idx="1455">
                  <c:v>0.5727430555555556</c:v>
                </c:pt>
                <c:pt idx="1456">
                  <c:v>0.57275462962962964</c:v>
                </c:pt>
                <c:pt idx="1457">
                  <c:v>0.57275462962962964</c:v>
                </c:pt>
                <c:pt idx="1458">
                  <c:v>0.57276620370370368</c:v>
                </c:pt>
                <c:pt idx="1459">
                  <c:v>0.57276620370370368</c:v>
                </c:pt>
                <c:pt idx="1460">
                  <c:v>0.57277777777777772</c:v>
                </c:pt>
                <c:pt idx="1461">
                  <c:v>0.57278935185185187</c:v>
                </c:pt>
                <c:pt idx="1462">
                  <c:v>0.57278935185185187</c:v>
                </c:pt>
                <c:pt idx="1463">
                  <c:v>0.57280092592592591</c:v>
                </c:pt>
                <c:pt idx="1464">
                  <c:v>0.57281250000000006</c:v>
                </c:pt>
                <c:pt idx="1465">
                  <c:v>0.5728240740740741</c:v>
                </c:pt>
                <c:pt idx="1466">
                  <c:v>0.5728240740740741</c:v>
                </c:pt>
                <c:pt idx="1467">
                  <c:v>0.57283564814814814</c:v>
                </c:pt>
                <c:pt idx="1468">
                  <c:v>0.57284722222222217</c:v>
                </c:pt>
                <c:pt idx="1469">
                  <c:v>0.57284722222222217</c:v>
                </c:pt>
                <c:pt idx="1470">
                  <c:v>0.57284722222222217</c:v>
                </c:pt>
                <c:pt idx="1471">
                  <c:v>0.57285879629629632</c:v>
                </c:pt>
                <c:pt idx="1472">
                  <c:v>0.57287037037037036</c:v>
                </c:pt>
                <c:pt idx="1473">
                  <c:v>0.57287037037037036</c:v>
                </c:pt>
                <c:pt idx="1474">
                  <c:v>0.57288194444444451</c:v>
                </c:pt>
                <c:pt idx="1475">
                  <c:v>0.57288194444444451</c:v>
                </c:pt>
                <c:pt idx="1476">
                  <c:v>0.57289351851851855</c:v>
                </c:pt>
                <c:pt idx="1477">
                  <c:v>0.57290509259259259</c:v>
                </c:pt>
                <c:pt idx="1478">
                  <c:v>0.57290509259259259</c:v>
                </c:pt>
                <c:pt idx="1479">
                  <c:v>0.57291666666666663</c:v>
                </c:pt>
                <c:pt idx="1480">
                  <c:v>0.57292824074074067</c:v>
                </c:pt>
                <c:pt idx="1481">
                  <c:v>0.57292824074074067</c:v>
                </c:pt>
                <c:pt idx="1482">
                  <c:v>0.57293981481481482</c:v>
                </c:pt>
                <c:pt idx="1483">
                  <c:v>0.57295138888888886</c:v>
                </c:pt>
                <c:pt idx="1484">
                  <c:v>0.57295138888888886</c:v>
                </c:pt>
                <c:pt idx="1485">
                  <c:v>0.57296296296296301</c:v>
                </c:pt>
                <c:pt idx="1486">
                  <c:v>0.57297453703703705</c:v>
                </c:pt>
                <c:pt idx="1487">
                  <c:v>0.57297453703703705</c:v>
                </c:pt>
                <c:pt idx="1488">
                  <c:v>0.57298611111111108</c:v>
                </c:pt>
                <c:pt idx="1489">
                  <c:v>0.57299768518518512</c:v>
                </c:pt>
                <c:pt idx="1490">
                  <c:v>0.57299768518518512</c:v>
                </c:pt>
                <c:pt idx="1491">
                  <c:v>0.57300925925925927</c:v>
                </c:pt>
                <c:pt idx="1492">
                  <c:v>0.57302083333333331</c:v>
                </c:pt>
                <c:pt idx="1493">
                  <c:v>0.57302083333333331</c:v>
                </c:pt>
                <c:pt idx="1494">
                  <c:v>0.57303240740740746</c:v>
                </c:pt>
                <c:pt idx="1495">
                  <c:v>0.57303240740740746</c:v>
                </c:pt>
                <c:pt idx="1496">
                  <c:v>0.5730439814814815</c:v>
                </c:pt>
                <c:pt idx="1497">
                  <c:v>0.57305555555555554</c:v>
                </c:pt>
                <c:pt idx="1498">
                  <c:v>0.57306712962962958</c:v>
                </c:pt>
                <c:pt idx="1499">
                  <c:v>0.57306712962962958</c:v>
                </c:pt>
                <c:pt idx="1500">
                  <c:v>0.57307870370370373</c:v>
                </c:pt>
                <c:pt idx="1501">
                  <c:v>0.57309027777777777</c:v>
                </c:pt>
                <c:pt idx="1502">
                  <c:v>0.57309027777777777</c:v>
                </c:pt>
                <c:pt idx="1503">
                  <c:v>0.57310185185185192</c:v>
                </c:pt>
                <c:pt idx="1504">
                  <c:v>0.57311342592592596</c:v>
                </c:pt>
                <c:pt idx="1505">
                  <c:v>0.573125</c:v>
                </c:pt>
                <c:pt idx="1506">
                  <c:v>0.573125</c:v>
                </c:pt>
                <c:pt idx="1507">
                  <c:v>0.57313657407407403</c:v>
                </c:pt>
                <c:pt idx="1508">
                  <c:v>0.57314814814814818</c:v>
                </c:pt>
                <c:pt idx="1509">
                  <c:v>0.57314814814814818</c:v>
                </c:pt>
                <c:pt idx="1510">
                  <c:v>0.57315972222222222</c:v>
                </c:pt>
                <c:pt idx="1511">
                  <c:v>0.57317129629629626</c:v>
                </c:pt>
                <c:pt idx="1512">
                  <c:v>0.57318287037037041</c:v>
                </c:pt>
                <c:pt idx="1513">
                  <c:v>0.57318287037037041</c:v>
                </c:pt>
                <c:pt idx="1514">
                  <c:v>0.57319444444444445</c:v>
                </c:pt>
                <c:pt idx="1515">
                  <c:v>0.57320601851851849</c:v>
                </c:pt>
                <c:pt idx="1516">
                  <c:v>0.57321759259259253</c:v>
                </c:pt>
                <c:pt idx="1517">
                  <c:v>0.57321759259259253</c:v>
                </c:pt>
                <c:pt idx="1518">
                  <c:v>0.57322916666666668</c:v>
                </c:pt>
                <c:pt idx="1519">
                  <c:v>0.57324074074074072</c:v>
                </c:pt>
                <c:pt idx="1520">
                  <c:v>0.57325231481481487</c:v>
                </c:pt>
                <c:pt idx="1521">
                  <c:v>0.57325231481481487</c:v>
                </c:pt>
                <c:pt idx="1522">
                  <c:v>0.57326388888888891</c:v>
                </c:pt>
                <c:pt idx="1523">
                  <c:v>0.57327546296296295</c:v>
                </c:pt>
                <c:pt idx="1524">
                  <c:v>0.57328703703703698</c:v>
                </c:pt>
                <c:pt idx="1525">
                  <c:v>0.57329861111111113</c:v>
                </c:pt>
                <c:pt idx="1526">
                  <c:v>0.57329861111111113</c:v>
                </c:pt>
                <c:pt idx="1527">
                  <c:v>0.57331018518518517</c:v>
                </c:pt>
                <c:pt idx="1528">
                  <c:v>0.57332175925925932</c:v>
                </c:pt>
                <c:pt idx="1529">
                  <c:v>0.57333333333333336</c:v>
                </c:pt>
                <c:pt idx="1530">
                  <c:v>0.5733449074074074</c:v>
                </c:pt>
                <c:pt idx="1531">
                  <c:v>0.57335648148148144</c:v>
                </c:pt>
                <c:pt idx="1532">
                  <c:v>0.57335648148148144</c:v>
                </c:pt>
                <c:pt idx="1533">
                  <c:v>0.57336805555555559</c:v>
                </c:pt>
                <c:pt idx="1534">
                  <c:v>0.57337962962962963</c:v>
                </c:pt>
                <c:pt idx="1535">
                  <c:v>0.57339120370370367</c:v>
                </c:pt>
                <c:pt idx="1536">
                  <c:v>0.57340277777777782</c:v>
                </c:pt>
                <c:pt idx="1537">
                  <c:v>0.57341435185185186</c:v>
                </c:pt>
                <c:pt idx="1538">
                  <c:v>0.57341435185185186</c:v>
                </c:pt>
                <c:pt idx="1539">
                  <c:v>0.57342592592592589</c:v>
                </c:pt>
                <c:pt idx="1540">
                  <c:v>0.57343749999999993</c:v>
                </c:pt>
                <c:pt idx="1541">
                  <c:v>0.57344907407407408</c:v>
                </c:pt>
                <c:pt idx="1542">
                  <c:v>0.57346064814814812</c:v>
                </c:pt>
                <c:pt idx="1543">
                  <c:v>0.57347222222222227</c:v>
                </c:pt>
                <c:pt idx="1544">
                  <c:v>0.57348379629629631</c:v>
                </c:pt>
                <c:pt idx="1545">
                  <c:v>0.57349537037037035</c:v>
                </c:pt>
                <c:pt idx="1546">
                  <c:v>0.57350694444444439</c:v>
                </c:pt>
                <c:pt idx="1547">
                  <c:v>0.57350694444444439</c:v>
                </c:pt>
                <c:pt idx="1548">
                  <c:v>0.57351851851851854</c:v>
                </c:pt>
                <c:pt idx="1549">
                  <c:v>0.57353009259259258</c:v>
                </c:pt>
                <c:pt idx="1550">
                  <c:v>0.57354166666666673</c:v>
                </c:pt>
                <c:pt idx="1551">
                  <c:v>0.57355324074074077</c:v>
                </c:pt>
                <c:pt idx="1552">
                  <c:v>0.57356481481481481</c:v>
                </c:pt>
                <c:pt idx="1553">
                  <c:v>0.57357638888888884</c:v>
                </c:pt>
                <c:pt idx="1554">
                  <c:v>0.57358796296296299</c:v>
                </c:pt>
                <c:pt idx="1555">
                  <c:v>0.57359953703703703</c:v>
                </c:pt>
                <c:pt idx="1556">
                  <c:v>0.57361111111111118</c:v>
                </c:pt>
                <c:pt idx="1557">
                  <c:v>0.57362268518518522</c:v>
                </c:pt>
                <c:pt idx="1558">
                  <c:v>0.57363425925925926</c:v>
                </c:pt>
                <c:pt idx="1559">
                  <c:v>0.5736458333333333</c:v>
                </c:pt>
                <c:pt idx="1560">
                  <c:v>0.57365740740740734</c:v>
                </c:pt>
                <c:pt idx="1561">
                  <c:v>0.57366898148148149</c:v>
                </c:pt>
                <c:pt idx="1562">
                  <c:v>0.57368055555555553</c:v>
                </c:pt>
                <c:pt idx="1563">
                  <c:v>0.57369212962962968</c:v>
                </c:pt>
                <c:pt idx="1564">
                  <c:v>0.57369212962962968</c:v>
                </c:pt>
                <c:pt idx="1565">
                  <c:v>0.57370370370370372</c:v>
                </c:pt>
                <c:pt idx="1566">
                  <c:v>0.57371527777777775</c:v>
                </c:pt>
                <c:pt idx="1567">
                  <c:v>0.57372685185185179</c:v>
                </c:pt>
                <c:pt idx="1568">
                  <c:v>0.57373842592592594</c:v>
                </c:pt>
                <c:pt idx="1569">
                  <c:v>0.57376157407407413</c:v>
                </c:pt>
                <c:pt idx="1570">
                  <c:v>0.57377314814814817</c:v>
                </c:pt>
                <c:pt idx="1571">
                  <c:v>0.57378472222222221</c:v>
                </c:pt>
                <c:pt idx="1572">
                  <c:v>0.57379629629629625</c:v>
                </c:pt>
                <c:pt idx="1573">
                  <c:v>0.5738078703703704</c:v>
                </c:pt>
                <c:pt idx="1574">
                  <c:v>0.57381944444444444</c:v>
                </c:pt>
                <c:pt idx="1575">
                  <c:v>0.57383101851851859</c:v>
                </c:pt>
                <c:pt idx="1576">
                  <c:v>0.57384259259259263</c:v>
                </c:pt>
                <c:pt idx="1577">
                  <c:v>0.57385416666666667</c:v>
                </c:pt>
                <c:pt idx="1578">
                  <c:v>0.5738657407407407</c:v>
                </c:pt>
                <c:pt idx="1579">
                  <c:v>0.57387731481481474</c:v>
                </c:pt>
                <c:pt idx="1580">
                  <c:v>0.57388888888888889</c:v>
                </c:pt>
                <c:pt idx="1581">
                  <c:v>0.57390046296296293</c:v>
                </c:pt>
                <c:pt idx="1582">
                  <c:v>0.57391203703703708</c:v>
                </c:pt>
                <c:pt idx="1583">
                  <c:v>0.57392361111111112</c:v>
                </c:pt>
                <c:pt idx="1584">
                  <c:v>0.57393518518518516</c:v>
                </c:pt>
                <c:pt idx="1585">
                  <c:v>0.5739467592592592</c:v>
                </c:pt>
                <c:pt idx="1586">
                  <c:v>0.57396990740740739</c:v>
                </c:pt>
                <c:pt idx="1587">
                  <c:v>0.57398148148148154</c:v>
                </c:pt>
                <c:pt idx="1588">
                  <c:v>0.57399305555555558</c:v>
                </c:pt>
                <c:pt idx="1589">
                  <c:v>0.57400462962962961</c:v>
                </c:pt>
                <c:pt idx="1590">
                  <c:v>0.57401620370370365</c:v>
                </c:pt>
                <c:pt idx="1591">
                  <c:v>0.5740277777777778</c:v>
                </c:pt>
                <c:pt idx="1592">
                  <c:v>0.57403935185185184</c:v>
                </c:pt>
                <c:pt idx="1593">
                  <c:v>0.57405092592592599</c:v>
                </c:pt>
                <c:pt idx="1594">
                  <c:v>0.57406250000000003</c:v>
                </c:pt>
                <c:pt idx="1595">
                  <c:v>0.5741087962962963</c:v>
                </c:pt>
                <c:pt idx="1596">
                  <c:v>0.5741087962962963</c:v>
                </c:pt>
                <c:pt idx="1597">
                  <c:v>0.5741087962962963</c:v>
                </c:pt>
                <c:pt idx="1598">
                  <c:v>0.57412037037037034</c:v>
                </c:pt>
                <c:pt idx="1599">
                  <c:v>0.57413194444444449</c:v>
                </c:pt>
                <c:pt idx="1600">
                  <c:v>0.57414351851851853</c:v>
                </c:pt>
                <c:pt idx="1601">
                  <c:v>0.57415509259259256</c:v>
                </c:pt>
                <c:pt idx="1602">
                  <c:v>0.57417824074074075</c:v>
                </c:pt>
                <c:pt idx="1603">
                  <c:v>0.57418981481481479</c:v>
                </c:pt>
                <c:pt idx="1604">
                  <c:v>0.57420138888888894</c:v>
                </c:pt>
                <c:pt idx="1605">
                  <c:v>0.57421296296296298</c:v>
                </c:pt>
                <c:pt idx="1606">
                  <c:v>0.57422453703703702</c:v>
                </c:pt>
                <c:pt idx="1607">
                  <c:v>0.57423611111111106</c:v>
                </c:pt>
                <c:pt idx="1608">
                  <c:v>0.57424768518518521</c:v>
                </c:pt>
                <c:pt idx="1609">
                  <c:v>0.5742708333333334</c:v>
                </c:pt>
                <c:pt idx="1610">
                  <c:v>0.57428240740740744</c:v>
                </c:pt>
                <c:pt idx="1611">
                  <c:v>0.57429398148148147</c:v>
                </c:pt>
                <c:pt idx="1612">
                  <c:v>0.57430555555555551</c:v>
                </c:pt>
                <c:pt idx="1613">
                  <c:v>0.57431712962962966</c:v>
                </c:pt>
                <c:pt idx="1614">
                  <c:v>0.57434027777777774</c:v>
                </c:pt>
                <c:pt idx="1615">
                  <c:v>0.57435185185185189</c:v>
                </c:pt>
                <c:pt idx="1616">
                  <c:v>0.57436342592592593</c:v>
                </c:pt>
                <c:pt idx="1617">
                  <c:v>0.57437499999999997</c:v>
                </c:pt>
                <c:pt idx="1618">
                  <c:v>0.57438657407407401</c:v>
                </c:pt>
                <c:pt idx="1619">
                  <c:v>0.57439814814814816</c:v>
                </c:pt>
                <c:pt idx="1620">
                  <c:v>0.57442129629629635</c:v>
                </c:pt>
                <c:pt idx="1621">
                  <c:v>0.57443287037037039</c:v>
                </c:pt>
                <c:pt idx="1622">
                  <c:v>0.57444444444444442</c:v>
                </c:pt>
                <c:pt idx="1623">
                  <c:v>0.57445601851851846</c:v>
                </c:pt>
                <c:pt idx="1624">
                  <c:v>0.57446759259259261</c:v>
                </c:pt>
                <c:pt idx="1625">
                  <c:v>0.5744907407407408</c:v>
                </c:pt>
                <c:pt idx="1626">
                  <c:v>0.57450231481481484</c:v>
                </c:pt>
                <c:pt idx="1627">
                  <c:v>0.57451388888888888</c:v>
                </c:pt>
                <c:pt idx="1628">
                  <c:v>0.57451388888888888</c:v>
                </c:pt>
                <c:pt idx="1629">
                  <c:v>0.57453703703703707</c:v>
                </c:pt>
                <c:pt idx="1630">
                  <c:v>0.57454861111111111</c:v>
                </c:pt>
                <c:pt idx="1631">
                  <c:v>0.57456018518518526</c:v>
                </c:pt>
                <c:pt idx="1632">
                  <c:v>0.5745717592592593</c:v>
                </c:pt>
                <c:pt idx="1633">
                  <c:v>0.57459490740740737</c:v>
                </c:pt>
                <c:pt idx="1634">
                  <c:v>0.57460648148148141</c:v>
                </c:pt>
                <c:pt idx="1635">
                  <c:v>0.57461805555555556</c:v>
                </c:pt>
                <c:pt idx="1636">
                  <c:v>0.5746296296296296</c:v>
                </c:pt>
                <c:pt idx="1637">
                  <c:v>0.57460648148148141</c:v>
                </c:pt>
                <c:pt idx="1638">
                  <c:v>0.57467592592592587</c:v>
                </c:pt>
                <c:pt idx="1639">
                  <c:v>0.57460648148148141</c:v>
                </c:pt>
                <c:pt idx="1640">
                  <c:v>0.57468750000000002</c:v>
                </c:pt>
                <c:pt idx="1641">
                  <c:v>0.57471064814814821</c:v>
                </c:pt>
                <c:pt idx="1642">
                  <c:v>0.57472222222222225</c:v>
                </c:pt>
                <c:pt idx="1643">
                  <c:v>0.57473379629629628</c:v>
                </c:pt>
                <c:pt idx="1644">
                  <c:v>0.57474537037037032</c:v>
                </c:pt>
                <c:pt idx="1645">
                  <c:v>0.57476851851851851</c:v>
                </c:pt>
                <c:pt idx="1646">
                  <c:v>0.57478009259259266</c:v>
                </c:pt>
                <c:pt idx="1647">
                  <c:v>0.5747916666666667</c:v>
                </c:pt>
                <c:pt idx="1648">
                  <c:v>0.57480324074074074</c:v>
                </c:pt>
                <c:pt idx="1649">
                  <c:v>0.57482638888888882</c:v>
                </c:pt>
                <c:pt idx="1650">
                  <c:v>0.57483796296296297</c:v>
                </c:pt>
                <c:pt idx="1651">
                  <c:v>0.57484953703703701</c:v>
                </c:pt>
                <c:pt idx="1652">
                  <c:v>0.57487268518518519</c:v>
                </c:pt>
                <c:pt idx="1653">
                  <c:v>0.57488425925925923</c:v>
                </c:pt>
                <c:pt idx="1654">
                  <c:v>0.57489583333333327</c:v>
                </c:pt>
                <c:pt idx="1655">
                  <c:v>0.57491898148148146</c:v>
                </c:pt>
                <c:pt idx="1656">
                  <c:v>0.57493055555555561</c:v>
                </c:pt>
                <c:pt idx="1657">
                  <c:v>0.57494212962962965</c:v>
                </c:pt>
                <c:pt idx="1658">
                  <c:v>0.57496527777777773</c:v>
                </c:pt>
                <c:pt idx="1659">
                  <c:v>0.57497685185185188</c:v>
                </c:pt>
                <c:pt idx="1660">
                  <c:v>0.57498842592592592</c:v>
                </c:pt>
                <c:pt idx="1661">
                  <c:v>0.57501157407407411</c:v>
                </c:pt>
                <c:pt idx="1662">
                  <c:v>0.57502314814814814</c:v>
                </c:pt>
                <c:pt idx="1663">
                  <c:v>0.57503472222222218</c:v>
                </c:pt>
                <c:pt idx="1664">
                  <c:v>0.57504629629629633</c:v>
                </c:pt>
                <c:pt idx="1665">
                  <c:v>0.57506944444444441</c:v>
                </c:pt>
                <c:pt idx="1666">
                  <c:v>0.57508101851851856</c:v>
                </c:pt>
                <c:pt idx="1667">
                  <c:v>0.5750925925925926</c:v>
                </c:pt>
                <c:pt idx="1668">
                  <c:v>0.57511574074074068</c:v>
                </c:pt>
                <c:pt idx="1669">
                  <c:v>0.57512731481481483</c:v>
                </c:pt>
                <c:pt idx="1670">
                  <c:v>0.57515046296296302</c:v>
                </c:pt>
                <c:pt idx="1671">
                  <c:v>0.57516203703703705</c:v>
                </c:pt>
                <c:pt idx="1672">
                  <c:v>0.57517361111111109</c:v>
                </c:pt>
                <c:pt idx="1673">
                  <c:v>0.57519675925925928</c:v>
                </c:pt>
                <c:pt idx="1674">
                  <c:v>0.57520833333333332</c:v>
                </c:pt>
                <c:pt idx="1675">
                  <c:v>0.57521990740740747</c:v>
                </c:pt>
                <c:pt idx="1676">
                  <c:v>0.57524305555555555</c:v>
                </c:pt>
                <c:pt idx="1677">
                  <c:v>0.57525462962962959</c:v>
                </c:pt>
                <c:pt idx="1678">
                  <c:v>0.57527777777777778</c:v>
                </c:pt>
                <c:pt idx="1679">
                  <c:v>0.57530092592592597</c:v>
                </c:pt>
                <c:pt idx="1680">
                  <c:v>0.57532407407407404</c:v>
                </c:pt>
                <c:pt idx="1681">
                  <c:v>0.57533564814814808</c:v>
                </c:pt>
                <c:pt idx="1682">
                  <c:v>0.57535879629629627</c:v>
                </c:pt>
                <c:pt idx="1683">
                  <c:v>0.57537037037037042</c:v>
                </c:pt>
                <c:pt idx="1684">
                  <c:v>0.5753935185185185</c:v>
                </c:pt>
                <c:pt idx="1685">
                  <c:v>0.5753935185185185</c:v>
                </c:pt>
                <c:pt idx="1686">
                  <c:v>0.57540509259259254</c:v>
                </c:pt>
                <c:pt idx="1687">
                  <c:v>0.57541666666666669</c:v>
                </c:pt>
                <c:pt idx="1688">
                  <c:v>0.57543981481481488</c:v>
                </c:pt>
                <c:pt idx="1689">
                  <c:v>0.57545138888888892</c:v>
                </c:pt>
                <c:pt idx="1690">
                  <c:v>0.57547453703703699</c:v>
                </c:pt>
                <c:pt idx="1691">
                  <c:v>0.57548611111111114</c:v>
                </c:pt>
                <c:pt idx="1692">
                  <c:v>0.57550925925925933</c:v>
                </c:pt>
                <c:pt idx="1693">
                  <c:v>0.57552083333333337</c:v>
                </c:pt>
                <c:pt idx="1694">
                  <c:v>0.57553240740740741</c:v>
                </c:pt>
                <c:pt idx="1695">
                  <c:v>0.57555555555555549</c:v>
                </c:pt>
                <c:pt idx="1696">
                  <c:v>0.57556712962962964</c:v>
                </c:pt>
                <c:pt idx="1697">
                  <c:v>0.57559027777777783</c:v>
                </c:pt>
                <c:pt idx="1698">
                  <c:v>0.57560185185185186</c:v>
                </c:pt>
                <c:pt idx="1699">
                  <c:v>0.57562499999999994</c:v>
                </c:pt>
                <c:pt idx="1700">
                  <c:v>0.57563657407407409</c:v>
                </c:pt>
                <c:pt idx="1701">
                  <c:v>0.57564814814814813</c:v>
                </c:pt>
                <c:pt idx="1702">
                  <c:v>0.57565972222222228</c:v>
                </c:pt>
                <c:pt idx="1703">
                  <c:v>0.57567129629629632</c:v>
                </c:pt>
                <c:pt idx="1704">
                  <c:v>0.57568287037037036</c:v>
                </c:pt>
                <c:pt idx="1705">
                  <c:v>0.5756944444444444</c:v>
                </c:pt>
                <c:pt idx="1706">
                  <c:v>0.57570601851851855</c:v>
                </c:pt>
                <c:pt idx="1707">
                  <c:v>0.57571759259259259</c:v>
                </c:pt>
                <c:pt idx="1708">
                  <c:v>0.57571759259259259</c:v>
                </c:pt>
                <c:pt idx="1709">
                  <c:v>0.57572916666666674</c:v>
                </c:pt>
                <c:pt idx="1710">
                  <c:v>0.57572916666666674</c:v>
                </c:pt>
                <c:pt idx="1711">
                  <c:v>0.57574074074074078</c:v>
                </c:pt>
                <c:pt idx="1712">
                  <c:v>0.57575231481481481</c:v>
                </c:pt>
                <c:pt idx="1713">
                  <c:v>0.57575231481481481</c:v>
                </c:pt>
                <c:pt idx="1714">
                  <c:v>0.57576388888888885</c:v>
                </c:pt>
                <c:pt idx="1715">
                  <c:v>0.57577546296296289</c:v>
                </c:pt>
                <c:pt idx="1716">
                  <c:v>0.57577546296296289</c:v>
                </c:pt>
                <c:pt idx="1717">
                  <c:v>0.57578703703703704</c:v>
                </c:pt>
                <c:pt idx="1718">
                  <c:v>0.57579861111111108</c:v>
                </c:pt>
                <c:pt idx="1719">
                  <c:v>0.57579861111111108</c:v>
                </c:pt>
                <c:pt idx="1720">
                  <c:v>0.57579861111111108</c:v>
                </c:pt>
                <c:pt idx="1721">
                  <c:v>0.57581018518518523</c:v>
                </c:pt>
                <c:pt idx="1722">
                  <c:v>0.57581018518518523</c:v>
                </c:pt>
                <c:pt idx="1723">
                  <c:v>0.57581018518518523</c:v>
                </c:pt>
                <c:pt idx="1724">
                  <c:v>0.57582175925925927</c:v>
                </c:pt>
                <c:pt idx="1725">
                  <c:v>0.57582175925925927</c:v>
                </c:pt>
                <c:pt idx="1726">
                  <c:v>0.57582175925925927</c:v>
                </c:pt>
                <c:pt idx="1727">
                  <c:v>0.57581018518518523</c:v>
                </c:pt>
                <c:pt idx="1728">
                  <c:v>0.57581018518518523</c:v>
                </c:pt>
                <c:pt idx="1729">
                  <c:v>0.57581018518518523</c:v>
                </c:pt>
                <c:pt idx="1730">
                  <c:v>0.57581018518518523</c:v>
                </c:pt>
                <c:pt idx="1731">
                  <c:v>0.57581018518518523</c:v>
                </c:pt>
                <c:pt idx="1732">
                  <c:v>0.57579861111111108</c:v>
                </c:pt>
                <c:pt idx="1733">
                  <c:v>0.57579861111111108</c:v>
                </c:pt>
                <c:pt idx="1734">
                  <c:v>0.57579861111111108</c:v>
                </c:pt>
                <c:pt idx="1735">
                  <c:v>0.57579861111111108</c:v>
                </c:pt>
                <c:pt idx="1736">
                  <c:v>0.57578703703703704</c:v>
                </c:pt>
                <c:pt idx="1737">
                  <c:v>0.57578703703703704</c:v>
                </c:pt>
                <c:pt idx="1738">
                  <c:v>0.57578703703703704</c:v>
                </c:pt>
                <c:pt idx="1739">
                  <c:v>0.57577546296296289</c:v>
                </c:pt>
                <c:pt idx="1740">
                  <c:v>0.57577546296296289</c:v>
                </c:pt>
                <c:pt idx="1741">
                  <c:v>0.57577546296296289</c:v>
                </c:pt>
                <c:pt idx="1742">
                  <c:v>0.57576388888888885</c:v>
                </c:pt>
                <c:pt idx="1743">
                  <c:v>0.57576388888888885</c:v>
                </c:pt>
                <c:pt idx="1744">
                  <c:v>0.57576388888888885</c:v>
                </c:pt>
                <c:pt idx="1745">
                  <c:v>0.57575231481481481</c:v>
                </c:pt>
                <c:pt idx="1746">
                  <c:v>0.57574074074074078</c:v>
                </c:pt>
                <c:pt idx="1747">
                  <c:v>0.57572916666666674</c:v>
                </c:pt>
                <c:pt idx="1748">
                  <c:v>0.57571759259259259</c:v>
                </c:pt>
                <c:pt idx="1749">
                  <c:v>0.5756944444444444</c:v>
                </c:pt>
                <c:pt idx="1750">
                  <c:v>0.57568287037037036</c:v>
                </c:pt>
                <c:pt idx="1751">
                  <c:v>0.57567129629629632</c:v>
                </c:pt>
                <c:pt idx="1752">
                  <c:v>0.57565972222222228</c:v>
                </c:pt>
                <c:pt idx="1753">
                  <c:v>0.57565972222222228</c:v>
                </c:pt>
                <c:pt idx="1754">
                  <c:v>0.57564814814814813</c:v>
                </c:pt>
                <c:pt idx="1755">
                  <c:v>0.57563657407407409</c:v>
                </c:pt>
                <c:pt idx="1756">
                  <c:v>0.57562499999999994</c:v>
                </c:pt>
                <c:pt idx="1757">
                  <c:v>0.5756134259259259</c:v>
                </c:pt>
                <c:pt idx="1758">
                  <c:v>0.57560185185185186</c:v>
                </c:pt>
                <c:pt idx="1759">
                  <c:v>0.57559027777777783</c:v>
                </c:pt>
                <c:pt idx="1760">
                  <c:v>0.57557870370370368</c:v>
                </c:pt>
                <c:pt idx="1761">
                  <c:v>0.57556712962962964</c:v>
                </c:pt>
                <c:pt idx="1762">
                  <c:v>0.57555555555555549</c:v>
                </c:pt>
                <c:pt idx="1763">
                  <c:v>0.57553240740740741</c:v>
                </c:pt>
                <c:pt idx="1764">
                  <c:v>0.57552083333333337</c:v>
                </c:pt>
                <c:pt idx="1765">
                  <c:v>0.57550925925925933</c:v>
                </c:pt>
                <c:pt idx="1766">
                  <c:v>0.57549768518518518</c:v>
                </c:pt>
                <c:pt idx="1767">
                  <c:v>0.57548611111111114</c:v>
                </c:pt>
                <c:pt idx="1768">
                  <c:v>0.57547453703703699</c:v>
                </c:pt>
                <c:pt idx="1769">
                  <c:v>0.57546296296296295</c:v>
                </c:pt>
                <c:pt idx="1770">
                  <c:v>0.57545138888888892</c:v>
                </c:pt>
                <c:pt idx="1771">
                  <c:v>0.57543981481481488</c:v>
                </c:pt>
                <c:pt idx="1772">
                  <c:v>0.57543981481481488</c:v>
                </c:pt>
                <c:pt idx="1773">
                  <c:v>0.57542824074074073</c:v>
                </c:pt>
                <c:pt idx="1774">
                  <c:v>0.57541666666666669</c:v>
                </c:pt>
                <c:pt idx="1775">
                  <c:v>0.57540509259259254</c:v>
                </c:pt>
                <c:pt idx="1776">
                  <c:v>0.5753935185185185</c:v>
                </c:pt>
                <c:pt idx="1777">
                  <c:v>0.57538194444444446</c:v>
                </c:pt>
                <c:pt idx="1778">
                  <c:v>0.57537037037037042</c:v>
                </c:pt>
                <c:pt idx="1779">
                  <c:v>0.57535879629629627</c:v>
                </c:pt>
                <c:pt idx="1780">
                  <c:v>0.57534722222222223</c:v>
                </c:pt>
                <c:pt idx="1781">
                  <c:v>0.57533564814814808</c:v>
                </c:pt>
                <c:pt idx="1782">
                  <c:v>0.57532407407407404</c:v>
                </c:pt>
                <c:pt idx="1783">
                  <c:v>0.5753125</c:v>
                </c:pt>
                <c:pt idx="1784">
                  <c:v>0.57530092592592597</c:v>
                </c:pt>
                <c:pt idx="1785">
                  <c:v>0.57528935185185182</c:v>
                </c:pt>
                <c:pt idx="1786">
                  <c:v>0.57527777777777778</c:v>
                </c:pt>
                <c:pt idx="1787">
                  <c:v>0.57527777777777778</c:v>
                </c:pt>
                <c:pt idx="1788">
                  <c:v>0.57526620370370374</c:v>
                </c:pt>
                <c:pt idx="1789">
                  <c:v>0.57525462962962959</c:v>
                </c:pt>
                <c:pt idx="1790">
                  <c:v>0.57524305555555555</c:v>
                </c:pt>
                <c:pt idx="1791">
                  <c:v>0.57523148148148151</c:v>
                </c:pt>
                <c:pt idx="1792">
                  <c:v>0.57521990740740747</c:v>
                </c:pt>
                <c:pt idx="1793">
                  <c:v>0.57520833333333332</c:v>
                </c:pt>
                <c:pt idx="1794">
                  <c:v>0.57519675925925928</c:v>
                </c:pt>
                <c:pt idx="1795">
                  <c:v>0.57518518518518513</c:v>
                </c:pt>
                <c:pt idx="1796">
                  <c:v>0.57517361111111109</c:v>
                </c:pt>
                <c:pt idx="1797">
                  <c:v>0.57516203703703705</c:v>
                </c:pt>
                <c:pt idx="1798">
                  <c:v>0.57515046296296302</c:v>
                </c:pt>
                <c:pt idx="1799">
                  <c:v>0.57515046296296302</c:v>
                </c:pt>
                <c:pt idx="1800">
                  <c:v>0.57513888888888887</c:v>
                </c:pt>
                <c:pt idx="1801">
                  <c:v>0.57512731481481483</c:v>
                </c:pt>
                <c:pt idx="1802">
                  <c:v>0.57511574074074068</c:v>
                </c:pt>
                <c:pt idx="1803">
                  <c:v>0.57510416666666664</c:v>
                </c:pt>
                <c:pt idx="1804">
                  <c:v>0.5750925925925926</c:v>
                </c:pt>
                <c:pt idx="1805">
                  <c:v>0.57508101851851856</c:v>
                </c:pt>
                <c:pt idx="1806">
                  <c:v>0.57506944444444441</c:v>
                </c:pt>
                <c:pt idx="1807">
                  <c:v>0.57505787037037037</c:v>
                </c:pt>
                <c:pt idx="1808">
                  <c:v>0.57504629629629633</c:v>
                </c:pt>
                <c:pt idx="1809">
                  <c:v>0.57503472222222218</c:v>
                </c:pt>
                <c:pt idx="1810">
                  <c:v>0.57503472222222218</c:v>
                </c:pt>
                <c:pt idx="1811">
                  <c:v>0.57501157407407411</c:v>
                </c:pt>
                <c:pt idx="1812">
                  <c:v>0.57500000000000007</c:v>
                </c:pt>
                <c:pt idx="1813">
                  <c:v>0.57498842592592592</c:v>
                </c:pt>
                <c:pt idx="1814">
                  <c:v>0.57497685185185188</c:v>
                </c:pt>
                <c:pt idx="1815">
                  <c:v>0.57496527777777773</c:v>
                </c:pt>
                <c:pt idx="1816">
                  <c:v>0.57495370370370369</c:v>
                </c:pt>
                <c:pt idx="1817">
                  <c:v>0.57495370370370369</c:v>
                </c:pt>
                <c:pt idx="1818">
                  <c:v>0.57494212962962965</c:v>
                </c:pt>
                <c:pt idx="1819">
                  <c:v>0.57493055555555561</c:v>
                </c:pt>
                <c:pt idx="1820">
                  <c:v>0.57493055555555561</c:v>
                </c:pt>
                <c:pt idx="1821">
                  <c:v>0.57491898148148146</c:v>
                </c:pt>
                <c:pt idx="1822">
                  <c:v>0.57490740740740742</c:v>
                </c:pt>
                <c:pt idx="1823">
                  <c:v>0.57489583333333327</c:v>
                </c:pt>
                <c:pt idx="1824">
                  <c:v>0.57488425925925923</c:v>
                </c:pt>
                <c:pt idx="1825">
                  <c:v>0.57486111111111116</c:v>
                </c:pt>
                <c:pt idx="1826">
                  <c:v>0.57484953703703701</c:v>
                </c:pt>
                <c:pt idx="1827">
                  <c:v>0.57484953703703701</c:v>
                </c:pt>
                <c:pt idx="1828">
                  <c:v>0.57483796296296297</c:v>
                </c:pt>
                <c:pt idx="1829">
                  <c:v>0.57482638888888882</c:v>
                </c:pt>
                <c:pt idx="1830">
                  <c:v>0.57481481481481478</c:v>
                </c:pt>
                <c:pt idx="1831">
                  <c:v>0.57481481481481478</c:v>
                </c:pt>
                <c:pt idx="1832">
                  <c:v>0.57480324074074074</c:v>
                </c:pt>
                <c:pt idx="1833">
                  <c:v>0.5747916666666667</c:v>
                </c:pt>
                <c:pt idx="1834">
                  <c:v>0.57478009259259266</c:v>
                </c:pt>
                <c:pt idx="1835">
                  <c:v>0.57476851851851851</c:v>
                </c:pt>
                <c:pt idx="1836">
                  <c:v>0.57476851851851851</c:v>
                </c:pt>
                <c:pt idx="1837">
                  <c:v>0.57475694444444447</c:v>
                </c:pt>
                <c:pt idx="1838">
                  <c:v>0.57474537037037032</c:v>
                </c:pt>
                <c:pt idx="1839">
                  <c:v>0.57473379629629628</c:v>
                </c:pt>
                <c:pt idx="1840">
                  <c:v>0.57472222222222225</c:v>
                </c:pt>
                <c:pt idx="1841">
                  <c:v>0.57471064814814821</c:v>
                </c:pt>
                <c:pt idx="1842">
                  <c:v>0.57469907407407406</c:v>
                </c:pt>
                <c:pt idx="1843">
                  <c:v>0.57469907407407406</c:v>
                </c:pt>
                <c:pt idx="1844">
                  <c:v>0.57468750000000002</c:v>
                </c:pt>
                <c:pt idx="1845">
                  <c:v>0.57467592592592587</c:v>
                </c:pt>
                <c:pt idx="1846">
                  <c:v>0.57466435185185183</c:v>
                </c:pt>
                <c:pt idx="1847">
                  <c:v>0.57465277777777779</c:v>
                </c:pt>
                <c:pt idx="1848">
                  <c:v>0.57464120370370375</c:v>
                </c:pt>
                <c:pt idx="1849">
                  <c:v>0.5746296296296296</c:v>
                </c:pt>
                <c:pt idx="1850">
                  <c:v>0.57461805555555556</c:v>
                </c:pt>
                <c:pt idx="1851">
                  <c:v>0.57461805555555556</c:v>
                </c:pt>
                <c:pt idx="1852">
                  <c:v>0.57460648148148141</c:v>
                </c:pt>
                <c:pt idx="1853">
                  <c:v>0.57458333333333333</c:v>
                </c:pt>
                <c:pt idx="1854">
                  <c:v>0.5745717592592593</c:v>
                </c:pt>
                <c:pt idx="1855">
                  <c:v>0.5745717592592593</c:v>
                </c:pt>
                <c:pt idx="1856">
                  <c:v>0.57456018518518526</c:v>
                </c:pt>
                <c:pt idx="1857">
                  <c:v>0.57454861111111111</c:v>
                </c:pt>
                <c:pt idx="1858">
                  <c:v>0.57453703703703707</c:v>
                </c:pt>
                <c:pt idx="1859">
                  <c:v>0.57453703703703707</c:v>
                </c:pt>
                <c:pt idx="1860">
                  <c:v>0.57452546296296292</c:v>
                </c:pt>
                <c:pt idx="1861">
                  <c:v>0.57451388888888888</c:v>
                </c:pt>
                <c:pt idx="1862">
                  <c:v>0.57451388888888888</c:v>
                </c:pt>
                <c:pt idx="1863">
                  <c:v>0.57450231481481484</c:v>
                </c:pt>
                <c:pt idx="1864">
                  <c:v>0.5744907407407408</c:v>
                </c:pt>
                <c:pt idx="1865">
                  <c:v>0.57447916666666665</c:v>
                </c:pt>
                <c:pt idx="1866">
                  <c:v>0.57447916666666665</c:v>
                </c:pt>
                <c:pt idx="1867">
                  <c:v>0.57446759259259261</c:v>
                </c:pt>
                <c:pt idx="1868">
                  <c:v>0.57445601851851846</c:v>
                </c:pt>
                <c:pt idx="1869">
                  <c:v>0.57444444444444442</c:v>
                </c:pt>
                <c:pt idx="1870">
                  <c:v>0.57443287037037039</c:v>
                </c:pt>
                <c:pt idx="1871">
                  <c:v>0.57443287037037039</c:v>
                </c:pt>
                <c:pt idx="1872">
                  <c:v>0.57442129629629635</c:v>
                </c:pt>
                <c:pt idx="1873">
                  <c:v>0.5744097222222222</c:v>
                </c:pt>
                <c:pt idx="1874">
                  <c:v>0.57439814814814816</c:v>
                </c:pt>
                <c:pt idx="1875">
                  <c:v>0.57438657407407401</c:v>
                </c:pt>
                <c:pt idx="1876">
                  <c:v>0.57438657407407401</c:v>
                </c:pt>
                <c:pt idx="1877">
                  <c:v>0.57437499999999997</c:v>
                </c:pt>
                <c:pt idx="1878">
                  <c:v>0.57436342592592593</c:v>
                </c:pt>
                <c:pt idx="1879">
                  <c:v>0.57435185185185189</c:v>
                </c:pt>
                <c:pt idx="1880">
                  <c:v>0.57435185185185189</c:v>
                </c:pt>
                <c:pt idx="1881">
                  <c:v>0.57434027777777774</c:v>
                </c:pt>
                <c:pt idx="1882">
                  <c:v>0.5743287037037037</c:v>
                </c:pt>
                <c:pt idx="1883">
                  <c:v>0.5743287037037037</c:v>
                </c:pt>
                <c:pt idx="1884">
                  <c:v>0.57431712962962966</c:v>
                </c:pt>
                <c:pt idx="1885">
                  <c:v>0.57430555555555551</c:v>
                </c:pt>
                <c:pt idx="1886">
                  <c:v>0.57429398148148147</c:v>
                </c:pt>
                <c:pt idx="1887">
                  <c:v>0.57429398148148147</c:v>
                </c:pt>
                <c:pt idx="1888">
                  <c:v>0.57428240740740744</c:v>
                </c:pt>
                <c:pt idx="1889">
                  <c:v>0.5742708333333334</c:v>
                </c:pt>
                <c:pt idx="1890">
                  <c:v>0.5742708333333334</c:v>
                </c:pt>
                <c:pt idx="1891">
                  <c:v>0.57425925925925925</c:v>
                </c:pt>
                <c:pt idx="1892">
                  <c:v>0.57424768518518521</c:v>
                </c:pt>
                <c:pt idx="1893">
                  <c:v>0.57423611111111106</c:v>
                </c:pt>
                <c:pt idx="1894">
                  <c:v>0.57423611111111106</c:v>
                </c:pt>
                <c:pt idx="1895">
                  <c:v>0.57422453703703702</c:v>
                </c:pt>
                <c:pt idx="1896">
                  <c:v>0.57421296296296298</c:v>
                </c:pt>
                <c:pt idx="1897">
                  <c:v>0.57421296296296298</c:v>
                </c:pt>
                <c:pt idx="1898">
                  <c:v>0.57420138888888894</c:v>
                </c:pt>
                <c:pt idx="1899">
                  <c:v>0.57420138888888894</c:v>
                </c:pt>
                <c:pt idx="1900">
                  <c:v>0.57418981481481479</c:v>
                </c:pt>
                <c:pt idx="1901">
                  <c:v>0.57417824074074075</c:v>
                </c:pt>
                <c:pt idx="1902">
                  <c:v>0.57417824074074075</c:v>
                </c:pt>
                <c:pt idx="1903">
                  <c:v>0.5741666666666666</c:v>
                </c:pt>
                <c:pt idx="1904">
                  <c:v>0.57415509259259256</c:v>
                </c:pt>
                <c:pt idx="1905">
                  <c:v>0.57415509259259256</c:v>
                </c:pt>
                <c:pt idx="1906">
                  <c:v>0.57414351851851853</c:v>
                </c:pt>
                <c:pt idx="1907">
                  <c:v>0.57413194444444449</c:v>
                </c:pt>
                <c:pt idx="1908">
                  <c:v>0.57413194444444449</c:v>
                </c:pt>
                <c:pt idx="1909">
                  <c:v>0.57412037037037034</c:v>
                </c:pt>
                <c:pt idx="1910">
                  <c:v>0.57412037037037034</c:v>
                </c:pt>
                <c:pt idx="1911">
                  <c:v>0.5741087962962963</c:v>
                </c:pt>
                <c:pt idx="1912">
                  <c:v>0.57409722222222226</c:v>
                </c:pt>
                <c:pt idx="1913">
                  <c:v>0.57409722222222226</c:v>
                </c:pt>
                <c:pt idx="1914">
                  <c:v>0.57408564814814811</c:v>
                </c:pt>
                <c:pt idx="1915">
                  <c:v>0.57408564814814811</c:v>
                </c:pt>
                <c:pt idx="1916">
                  <c:v>0.57407407407407407</c:v>
                </c:pt>
                <c:pt idx="1917">
                  <c:v>0.57406250000000003</c:v>
                </c:pt>
                <c:pt idx="1918">
                  <c:v>0.57406250000000003</c:v>
                </c:pt>
                <c:pt idx="1919">
                  <c:v>0.57405092592592599</c:v>
                </c:pt>
                <c:pt idx="1920">
                  <c:v>0.57405092592592599</c:v>
                </c:pt>
                <c:pt idx="1921">
                  <c:v>0.57403935185185184</c:v>
                </c:pt>
                <c:pt idx="1922">
                  <c:v>0.57403935185185184</c:v>
                </c:pt>
                <c:pt idx="1923">
                  <c:v>0.5740277777777778</c:v>
                </c:pt>
                <c:pt idx="1924">
                  <c:v>0.57401620370370365</c:v>
                </c:pt>
                <c:pt idx="1925">
                  <c:v>0.57401620370370365</c:v>
                </c:pt>
                <c:pt idx="1926">
                  <c:v>0.57401620370370365</c:v>
                </c:pt>
                <c:pt idx="1927">
                  <c:v>0.57400462962962961</c:v>
                </c:pt>
                <c:pt idx="1928">
                  <c:v>0.57400462962962961</c:v>
                </c:pt>
                <c:pt idx="1929">
                  <c:v>0.57399305555555558</c:v>
                </c:pt>
                <c:pt idx="1930">
                  <c:v>0.57399305555555558</c:v>
                </c:pt>
                <c:pt idx="1931">
                  <c:v>0.57398148148148154</c:v>
                </c:pt>
                <c:pt idx="1932">
                  <c:v>0.57396990740740739</c:v>
                </c:pt>
                <c:pt idx="1933">
                  <c:v>0.57396990740740739</c:v>
                </c:pt>
                <c:pt idx="1934">
                  <c:v>0.57395833333333335</c:v>
                </c:pt>
                <c:pt idx="1935">
                  <c:v>0.57395833333333335</c:v>
                </c:pt>
                <c:pt idx="1936">
                  <c:v>0.57395833333333335</c:v>
                </c:pt>
                <c:pt idx="1937">
                  <c:v>0.5739467592592592</c:v>
                </c:pt>
                <c:pt idx="1938">
                  <c:v>0.5739467592592592</c:v>
                </c:pt>
                <c:pt idx="1939">
                  <c:v>0.57393518518518516</c:v>
                </c:pt>
                <c:pt idx="1940">
                  <c:v>0.57393518518518516</c:v>
                </c:pt>
                <c:pt idx="1941">
                  <c:v>0.57392361111111112</c:v>
                </c:pt>
                <c:pt idx="1942">
                  <c:v>0.57392361111111112</c:v>
                </c:pt>
                <c:pt idx="1943">
                  <c:v>0.57391203703703708</c:v>
                </c:pt>
                <c:pt idx="1944">
                  <c:v>0.57391203703703708</c:v>
                </c:pt>
                <c:pt idx="1945">
                  <c:v>0.57390046296296293</c:v>
                </c:pt>
                <c:pt idx="1946">
                  <c:v>0.57390046296296293</c:v>
                </c:pt>
                <c:pt idx="1947">
                  <c:v>0.57390046296296293</c:v>
                </c:pt>
                <c:pt idx="1948">
                  <c:v>0.57388888888888889</c:v>
                </c:pt>
                <c:pt idx="1949">
                  <c:v>0.57388888888888889</c:v>
                </c:pt>
                <c:pt idx="1950">
                  <c:v>0.57387731481481474</c:v>
                </c:pt>
                <c:pt idx="1951">
                  <c:v>0.57387731481481474</c:v>
                </c:pt>
                <c:pt idx="1952">
                  <c:v>0.5738657407407407</c:v>
                </c:pt>
                <c:pt idx="1953">
                  <c:v>0.5738657407407407</c:v>
                </c:pt>
                <c:pt idx="1954">
                  <c:v>0.5738657407407407</c:v>
                </c:pt>
                <c:pt idx="1955">
                  <c:v>0.57385416666666667</c:v>
                </c:pt>
                <c:pt idx="1956">
                  <c:v>0.57385416666666667</c:v>
                </c:pt>
                <c:pt idx="1957">
                  <c:v>0.57385416666666667</c:v>
                </c:pt>
                <c:pt idx="1958">
                  <c:v>0.57384259259259263</c:v>
                </c:pt>
                <c:pt idx="1959">
                  <c:v>0.57384259259259263</c:v>
                </c:pt>
                <c:pt idx="1960">
                  <c:v>0.57383101851851859</c:v>
                </c:pt>
                <c:pt idx="1961">
                  <c:v>0.57383101851851859</c:v>
                </c:pt>
                <c:pt idx="1962">
                  <c:v>0.57381944444444444</c:v>
                </c:pt>
                <c:pt idx="1963">
                  <c:v>0.57381944444444444</c:v>
                </c:pt>
                <c:pt idx="1964">
                  <c:v>0.57381944444444444</c:v>
                </c:pt>
                <c:pt idx="1965">
                  <c:v>0.5738078703703704</c:v>
                </c:pt>
                <c:pt idx="1966">
                  <c:v>0.5738078703703704</c:v>
                </c:pt>
                <c:pt idx="1967">
                  <c:v>0.5738078703703704</c:v>
                </c:pt>
                <c:pt idx="1968">
                  <c:v>0.57379629629629625</c:v>
                </c:pt>
                <c:pt idx="1969">
                  <c:v>0.57379629629629625</c:v>
                </c:pt>
                <c:pt idx="1970">
                  <c:v>0.57379629629629625</c:v>
                </c:pt>
                <c:pt idx="1971">
                  <c:v>0.57378472222222221</c:v>
                </c:pt>
                <c:pt idx="1972">
                  <c:v>0.57378472222222221</c:v>
                </c:pt>
                <c:pt idx="1973">
                  <c:v>0.57378472222222221</c:v>
                </c:pt>
                <c:pt idx="1974">
                  <c:v>0.57377314814814817</c:v>
                </c:pt>
                <c:pt idx="1975">
                  <c:v>0.57377314814814817</c:v>
                </c:pt>
                <c:pt idx="1976">
                  <c:v>0.57377314814814817</c:v>
                </c:pt>
                <c:pt idx="1977">
                  <c:v>0.57376157407407413</c:v>
                </c:pt>
                <c:pt idx="1978">
                  <c:v>0.57376157407407413</c:v>
                </c:pt>
                <c:pt idx="1979">
                  <c:v>0.57376157407407413</c:v>
                </c:pt>
                <c:pt idx="1980">
                  <c:v>0.57374999999999998</c:v>
                </c:pt>
                <c:pt idx="1981">
                  <c:v>0.57374999999999998</c:v>
                </c:pt>
                <c:pt idx="1982">
                  <c:v>0.57374999999999998</c:v>
                </c:pt>
                <c:pt idx="1983">
                  <c:v>0.57374999999999998</c:v>
                </c:pt>
                <c:pt idx="1984">
                  <c:v>0.57373842592592594</c:v>
                </c:pt>
                <c:pt idx="1985">
                  <c:v>0.57373842592592594</c:v>
                </c:pt>
                <c:pt idx="1986">
                  <c:v>0.57373842592592594</c:v>
                </c:pt>
                <c:pt idx="1987">
                  <c:v>0.57372685185185179</c:v>
                </c:pt>
                <c:pt idx="1988">
                  <c:v>0.57372685185185179</c:v>
                </c:pt>
                <c:pt idx="1989">
                  <c:v>0.57372685185185179</c:v>
                </c:pt>
                <c:pt idx="1990">
                  <c:v>0.57371527777777775</c:v>
                </c:pt>
                <c:pt idx="1991">
                  <c:v>0.57371527777777775</c:v>
                </c:pt>
                <c:pt idx="1992">
                  <c:v>0.57371527777777775</c:v>
                </c:pt>
                <c:pt idx="1993">
                  <c:v>0.57371527777777775</c:v>
                </c:pt>
                <c:pt idx="1994">
                  <c:v>0.57370370370370372</c:v>
                </c:pt>
                <c:pt idx="1995">
                  <c:v>0.57370370370370372</c:v>
                </c:pt>
                <c:pt idx="1996">
                  <c:v>0.57370370370370372</c:v>
                </c:pt>
                <c:pt idx="1997">
                  <c:v>0.57370370370370372</c:v>
                </c:pt>
                <c:pt idx="1998">
                  <c:v>0.57369212962962968</c:v>
                </c:pt>
                <c:pt idx="1999">
                  <c:v>0.57369212962962968</c:v>
                </c:pt>
                <c:pt idx="2000">
                  <c:v>0.57369212962962968</c:v>
                </c:pt>
                <c:pt idx="2001">
                  <c:v>0.57369212962962968</c:v>
                </c:pt>
                <c:pt idx="2002">
                  <c:v>0.57368055555555553</c:v>
                </c:pt>
                <c:pt idx="2003">
                  <c:v>0.57368055555555553</c:v>
                </c:pt>
                <c:pt idx="2004">
                  <c:v>0.57368055555555553</c:v>
                </c:pt>
                <c:pt idx="2005">
                  <c:v>0.57366898148148149</c:v>
                </c:pt>
                <c:pt idx="2006">
                  <c:v>0.57366898148148149</c:v>
                </c:pt>
                <c:pt idx="2007">
                  <c:v>0.57366898148148149</c:v>
                </c:pt>
                <c:pt idx="2008">
                  <c:v>0.57366898148148149</c:v>
                </c:pt>
                <c:pt idx="2009">
                  <c:v>0.57366898148148149</c:v>
                </c:pt>
                <c:pt idx="2010">
                  <c:v>0.57365740740740734</c:v>
                </c:pt>
                <c:pt idx="2011">
                  <c:v>0.57365740740740734</c:v>
                </c:pt>
                <c:pt idx="2012">
                  <c:v>0.57365740740740734</c:v>
                </c:pt>
                <c:pt idx="2013">
                  <c:v>0.57365740740740734</c:v>
                </c:pt>
                <c:pt idx="2014">
                  <c:v>0.57365740740740734</c:v>
                </c:pt>
                <c:pt idx="2015">
                  <c:v>0.5736458333333333</c:v>
                </c:pt>
                <c:pt idx="2016">
                  <c:v>0.5736458333333333</c:v>
                </c:pt>
                <c:pt idx="2017">
                  <c:v>0.5736458333333333</c:v>
                </c:pt>
                <c:pt idx="2018">
                  <c:v>0.5736458333333333</c:v>
                </c:pt>
                <c:pt idx="2019">
                  <c:v>0.57363425925925926</c:v>
                </c:pt>
                <c:pt idx="2020">
                  <c:v>0.57363425925925926</c:v>
                </c:pt>
                <c:pt idx="2021">
                  <c:v>0.57363425925925926</c:v>
                </c:pt>
                <c:pt idx="2022">
                  <c:v>0.57363425925925926</c:v>
                </c:pt>
                <c:pt idx="2023">
                  <c:v>0.57363425925925926</c:v>
                </c:pt>
                <c:pt idx="2024">
                  <c:v>0.57363425925925926</c:v>
                </c:pt>
                <c:pt idx="2025">
                  <c:v>0.57362268518518522</c:v>
                </c:pt>
                <c:pt idx="2026">
                  <c:v>0.57362268518518522</c:v>
                </c:pt>
                <c:pt idx="2027">
                  <c:v>0.57362268518518522</c:v>
                </c:pt>
                <c:pt idx="2028">
                  <c:v>0.57362268518518522</c:v>
                </c:pt>
                <c:pt idx="2029">
                  <c:v>0.57362268518518522</c:v>
                </c:pt>
                <c:pt idx="2030">
                  <c:v>0.57362268518518522</c:v>
                </c:pt>
                <c:pt idx="2031">
                  <c:v>0.57361111111111118</c:v>
                </c:pt>
                <c:pt idx="2032">
                  <c:v>0.57361111111111118</c:v>
                </c:pt>
                <c:pt idx="2033">
                  <c:v>0.57361111111111118</c:v>
                </c:pt>
                <c:pt idx="2034">
                  <c:v>0.57361111111111118</c:v>
                </c:pt>
                <c:pt idx="2035">
                  <c:v>0.57361111111111118</c:v>
                </c:pt>
                <c:pt idx="2036">
                  <c:v>0.57361111111111118</c:v>
                </c:pt>
                <c:pt idx="2037">
                  <c:v>0.57361111111111118</c:v>
                </c:pt>
                <c:pt idx="2038">
                  <c:v>0.57361111111111118</c:v>
                </c:pt>
                <c:pt idx="2039">
                  <c:v>0.57359953703703703</c:v>
                </c:pt>
                <c:pt idx="2040">
                  <c:v>0.57359953703703703</c:v>
                </c:pt>
                <c:pt idx="2041">
                  <c:v>0.57359953703703703</c:v>
                </c:pt>
                <c:pt idx="2042">
                  <c:v>0.57359953703703703</c:v>
                </c:pt>
                <c:pt idx="2043">
                  <c:v>0.57359953703703703</c:v>
                </c:pt>
                <c:pt idx="2044">
                  <c:v>0.57359953703703703</c:v>
                </c:pt>
                <c:pt idx="2045">
                  <c:v>0.57359953703703703</c:v>
                </c:pt>
                <c:pt idx="2046">
                  <c:v>0.57359953703703703</c:v>
                </c:pt>
                <c:pt idx="2047">
                  <c:v>0.57358796296296299</c:v>
                </c:pt>
                <c:pt idx="2048">
                  <c:v>0.57358796296296299</c:v>
                </c:pt>
                <c:pt idx="2049">
                  <c:v>0.57358796296296299</c:v>
                </c:pt>
                <c:pt idx="2050">
                  <c:v>0.57358796296296299</c:v>
                </c:pt>
                <c:pt idx="2051">
                  <c:v>0.57358796296296299</c:v>
                </c:pt>
                <c:pt idx="2052">
                  <c:v>0.57358796296296299</c:v>
                </c:pt>
                <c:pt idx="2053">
                  <c:v>0.57358796296296299</c:v>
                </c:pt>
                <c:pt idx="2054">
                  <c:v>0.57358796296296299</c:v>
                </c:pt>
                <c:pt idx="2055">
                  <c:v>0.57358796296296299</c:v>
                </c:pt>
                <c:pt idx="2056">
                  <c:v>0.57358796296296299</c:v>
                </c:pt>
                <c:pt idx="2057">
                  <c:v>0.57358796296296299</c:v>
                </c:pt>
                <c:pt idx="2058">
                  <c:v>0.57358796296296299</c:v>
                </c:pt>
                <c:pt idx="2059">
                  <c:v>0.57358796296296299</c:v>
                </c:pt>
                <c:pt idx="2060">
                  <c:v>0.57358796296296299</c:v>
                </c:pt>
                <c:pt idx="2061">
                  <c:v>0.57358796296296299</c:v>
                </c:pt>
                <c:pt idx="2062">
                  <c:v>0.57358796296296299</c:v>
                </c:pt>
                <c:pt idx="2063">
                  <c:v>0.57357638888888884</c:v>
                </c:pt>
                <c:pt idx="2064">
                  <c:v>0.57357638888888884</c:v>
                </c:pt>
                <c:pt idx="2065">
                  <c:v>0.57357638888888884</c:v>
                </c:pt>
                <c:pt idx="2066">
                  <c:v>0.57357638888888884</c:v>
                </c:pt>
                <c:pt idx="2067">
                  <c:v>0.57356481481481481</c:v>
                </c:pt>
                <c:pt idx="2068">
                  <c:v>0.57356481481481481</c:v>
                </c:pt>
                <c:pt idx="2069">
                  <c:v>0.57355324074074077</c:v>
                </c:pt>
                <c:pt idx="2070">
                  <c:v>0.57354166666666673</c:v>
                </c:pt>
                <c:pt idx="2071">
                  <c:v>0.57354166666666673</c:v>
                </c:pt>
                <c:pt idx="2072">
                  <c:v>0.57353009259259258</c:v>
                </c:pt>
                <c:pt idx="2073">
                  <c:v>0.57353009259259258</c:v>
                </c:pt>
                <c:pt idx="2074">
                  <c:v>0.57353009259259258</c:v>
                </c:pt>
                <c:pt idx="2075">
                  <c:v>0.57351851851851854</c:v>
                </c:pt>
                <c:pt idx="2076">
                  <c:v>0.57350694444444439</c:v>
                </c:pt>
                <c:pt idx="2077">
                  <c:v>0.57350694444444439</c:v>
                </c:pt>
                <c:pt idx="2078">
                  <c:v>0.57349537037037035</c:v>
                </c:pt>
                <c:pt idx="2079">
                  <c:v>0.57348379629629631</c:v>
                </c:pt>
                <c:pt idx="2080">
                  <c:v>0.57347222222222227</c:v>
                </c:pt>
                <c:pt idx="2081">
                  <c:v>0.57347222222222227</c:v>
                </c:pt>
                <c:pt idx="2082">
                  <c:v>0.57346064814814812</c:v>
                </c:pt>
                <c:pt idx="2083">
                  <c:v>0.57344907407407408</c:v>
                </c:pt>
                <c:pt idx="2084">
                  <c:v>0.57343749999999993</c:v>
                </c:pt>
                <c:pt idx="2085">
                  <c:v>0.57343749999999993</c:v>
                </c:pt>
                <c:pt idx="2086">
                  <c:v>0.57342592592592589</c:v>
                </c:pt>
                <c:pt idx="2087">
                  <c:v>0.57341435185185186</c:v>
                </c:pt>
                <c:pt idx="2088">
                  <c:v>0.57340277777777782</c:v>
                </c:pt>
                <c:pt idx="2089">
                  <c:v>0.57340277777777782</c:v>
                </c:pt>
                <c:pt idx="2090">
                  <c:v>0.57339120370370367</c:v>
                </c:pt>
                <c:pt idx="2091">
                  <c:v>0.57337962962962963</c:v>
                </c:pt>
                <c:pt idx="2092">
                  <c:v>0.57337962962962963</c:v>
                </c:pt>
                <c:pt idx="2093">
                  <c:v>0.57336805555555559</c:v>
                </c:pt>
                <c:pt idx="2094">
                  <c:v>0.57335648148148144</c:v>
                </c:pt>
                <c:pt idx="2095">
                  <c:v>0.5733449074074074</c:v>
                </c:pt>
                <c:pt idx="2096">
                  <c:v>0.5733449074074074</c:v>
                </c:pt>
                <c:pt idx="2097">
                  <c:v>0.57333333333333336</c:v>
                </c:pt>
                <c:pt idx="2098">
                  <c:v>0.57332175925925932</c:v>
                </c:pt>
                <c:pt idx="2099">
                  <c:v>0.57332175925925932</c:v>
                </c:pt>
                <c:pt idx="2100">
                  <c:v>0.57331018518518517</c:v>
                </c:pt>
                <c:pt idx="2101">
                  <c:v>0.57329861111111113</c:v>
                </c:pt>
                <c:pt idx="2102">
                  <c:v>0.57329861111111113</c:v>
                </c:pt>
                <c:pt idx="2103">
                  <c:v>0.57328703703703698</c:v>
                </c:pt>
                <c:pt idx="2104">
                  <c:v>0.57327546296296295</c:v>
                </c:pt>
                <c:pt idx="2105">
                  <c:v>0.57326388888888891</c:v>
                </c:pt>
                <c:pt idx="2106">
                  <c:v>0.57326388888888891</c:v>
                </c:pt>
                <c:pt idx="2107">
                  <c:v>0.57325231481481487</c:v>
                </c:pt>
                <c:pt idx="2108">
                  <c:v>0.57325231481481487</c:v>
                </c:pt>
                <c:pt idx="2109">
                  <c:v>0.57324074074074072</c:v>
                </c:pt>
                <c:pt idx="2110">
                  <c:v>0.57322916666666668</c:v>
                </c:pt>
                <c:pt idx="2111">
                  <c:v>0.57322916666666668</c:v>
                </c:pt>
                <c:pt idx="2112">
                  <c:v>0.57321759259259253</c:v>
                </c:pt>
                <c:pt idx="2113">
                  <c:v>0.57320601851851849</c:v>
                </c:pt>
                <c:pt idx="2114">
                  <c:v>0.57320601851851849</c:v>
                </c:pt>
                <c:pt idx="2115">
                  <c:v>0.57319444444444445</c:v>
                </c:pt>
                <c:pt idx="2116">
                  <c:v>0.57318287037037041</c:v>
                </c:pt>
                <c:pt idx="2117">
                  <c:v>0.57318287037037041</c:v>
                </c:pt>
                <c:pt idx="2118">
                  <c:v>0.57317129629629626</c:v>
                </c:pt>
                <c:pt idx="2119">
                  <c:v>0.57315972222222222</c:v>
                </c:pt>
                <c:pt idx="2120">
                  <c:v>0.57315972222222222</c:v>
                </c:pt>
                <c:pt idx="2121">
                  <c:v>0.57314814814814818</c:v>
                </c:pt>
                <c:pt idx="2122">
                  <c:v>0.57314814814814818</c:v>
                </c:pt>
                <c:pt idx="2123">
                  <c:v>0.57313657407407403</c:v>
                </c:pt>
                <c:pt idx="2124">
                  <c:v>0.573125</c:v>
                </c:pt>
                <c:pt idx="2125">
                  <c:v>0.573125</c:v>
                </c:pt>
                <c:pt idx="2126">
                  <c:v>0.57311342592592596</c:v>
                </c:pt>
                <c:pt idx="2127">
                  <c:v>0.57311342592592596</c:v>
                </c:pt>
                <c:pt idx="2128">
                  <c:v>0.57310185185185192</c:v>
                </c:pt>
                <c:pt idx="2129">
                  <c:v>0.57309027777777777</c:v>
                </c:pt>
                <c:pt idx="2130">
                  <c:v>0.57309027777777777</c:v>
                </c:pt>
                <c:pt idx="2131">
                  <c:v>0.57307870370370373</c:v>
                </c:pt>
                <c:pt idx="2132">
                  <c:v>0.57306712962962958</c:v>
                </c:pt>
                <c:pt idx="2133">
                  <c:v>0.57306712962962958</c:v>
                </c:pt>
                <c:pt idx="2134">
                  <c:v>0.57305555555555554</c:v>
                </c:pt>
                <c:pt idx="2135">
                  <c:v>0.57305555555555554</c:v>
                </c:pt>
                <c:pt idx="2136">
                  <c:v>0.5730439814814815</c:v>
                </c:pt>
                <c:pt idx="2137">
                  <c:v>0.5730439814814815</c:v>
                </c:pt>
                <c:pt idx="2138">
                  <c:v>0.57303240740740746</c:v>
                </c:pt>
                <c:pt idx="2139">
                  <c:v>0.57302083333333331</c:v>
                </c:pt>
                <c:pt idx="2140">
                  <c:v>0.57302083333333331</c:v>
                </c:pt>
                <c:pt idx="2141">
                  <c:v>0.57300925925925927</c:v>
                </c:pt>
                <c:pt idx="2142">
                  <c:v>0.57299768518518512</c:v>
                </c:pt>
                <c:pt idx="2143">
                  <c:v>0.57299768518518512</c:v>
                </c:pt>
                <c:pt idx="2144">
                  <c:v>0.57298611111111108</c:v>
                </c:pt>
                <c:pt idx="2145">
                  <c:v>0.57298611111111108</c:v>
                </c:pt>
                <c:pt idx="2146">
                  <c:v>0.57297453703703705</c:v>
                </c:pt>
                <c:pt idx="2147">
                  <c:v>0.57297453703703705</c:v>
                </c:pt>
                <c:pt idx="2148">
                  <c:v>0.57296296296296301</c:v>
                </c:pt>
                <c:pt idx="2149">
                  <c:v>0.57296296296296301</c:v>
                </c:pt>
                <c:pt idx="2150">
                  <c:v>0.57295138888888886</c:v>
                </c:pt>
                <c:pt idx="2151">
                  <c:v>0.57293981481481482</c:v>
                </c:pt>
                <c:pt idx="2152">
                  <c:v>0.57293981481481482</c:v>
                </c:pt>
                <c:pt idx="2153">
                  <c:v>0.57292824074074067</c:v>
                </c:pt>
                <c:pt idx="2154">
                  <c:v>0.57292824074074067</c:v>
                </c:pt>
                <c:pt idx="2155">
                  <c:v>0.57291666666666663</c:v>
                </c:pt>
                <c:pt idx="2156">
                  <c:v>0.57291666666666663</c:v>
                </c:pt>
                <c:pt idx="2157">
                  <c:v>0.57290509259259259</c:v>
                </c:pt>
                <c:pt idx="2158">
                  <c:v>0.57290509259259259</c:v>
                </c:pt>
                <c:pt idx="2159">
                  <c:v>0.57289351851851855</c:v>
                </c:pt>
                <c:pt idx="2160">
                  <c:v>0.57288194444444451</c:v>
                </c:pt>
                <c:pt idx="2161">
                  <c:v>0.57288194444444451</c:v>
                </c:pt>
                <c:pt idx="2162">
                  <c:v>0.57287037037037036</c:v>
                </c:pt>
                <c:pt idx="2163">
                  <c:v>0.57287037037037036</c:v>
                </c:pt>
                <c:pt idx="2164">
                  <c:v>0.57285879629629632</c:v>
                </c:pt>
                <c:pt idx="2165">
                  <c:v>0.57285879629629632</c:v>
                </c:pt>
                <c:pt idx="2166">
                  <c:v>0.57284722222222217</c:v>
                </c:pt>
                <c:pt idx="2167">
                  <c:v>0.57284722222222217</c:v>
                </c:pt>
                <c:pt idx="2168">
                  <c:v>0.57283564814814814</c:v>
                </c:pt>
                <c:pt idx="2169">
                  <c:v>0.5728240740740741</c:v>
                </c:pt>
                <c:pt idx="2170">
                  <c:v>0.5728240740740741</c:v>
                </c:pt>
                <c:pt idx="2171">
                  <c:v>0.57281250000000006</c:v>
                </c:pt>
                <c:pt idx="2172">
                  <c:v>0.57281250000000006</c:v>
                </c:pt>
                <c:pt idx="2173">
                  <c:v>0.57280092592592591</c:v>
                </c:pt>
                <c:pt idx="2174">
                  <c:v>0.57280092592592591</c:v>
                </c:pt>
                <c:pt idx="2175">
                  <c:v>0.57278935185185187</c:v>
                </c:pt>
                <c:pt idx="2176">
                  <c:v>0.57277777777777772</c:v>
                </c:pt>
                <c:pt idx="2177">
                  <c:v>0.57277777777777772</c:v>
                </c:pt>
                <c:pt idx="2178">
                  <c:v>0.57276620370370368</c:v>
                </c:pt>
                <c:pt idx="2179">
                  <c:v>0.57276620370370368</c:v>
                </c:pt>
                <c:pt idx="2180">
                  <c:v>0.57275462962962964</c:v>
                </c:pt>
                <c:pt idx="2181">
                  <c:v>0.57275462962962964</c:v>
                </c:pt>
                <c:pt idx="2182">
                  <c:v>0.5727430555555556</c:v>
                </c:pt>
                <c:pt idx="2183">
                  <c:v>0.5727430555555556</c:v>
                </c:pt>
                <c:pt idx="2184">
                  <c:v>0.57273148148148145</c:v>
                </c:pt>
                <c:pt idx="2185">
                  <c:v>0.57273148148148145</c:v>
                </c:pt>
                <c:pt idx="2186">
                  <c:v>0.57271990740740741</c:v>
                </c:pt>
                <c:pt idx="2187">
                  <c:v>0.57271990740740741</c:v>
                </c:pt>
                <c:pt idx="2188">
                  <c:v>0.57270833333333326</c:v>
                </c:pt>
                <c:pt idx="2189">
                  <c:v>0.57269675925925922</c:v>
                </c:pt>
                <c:pt idx="2190">
                  <c:v>0.57269675925925922</c:v>
                </c:pt>
                <c:pt idx="2191">
                  <c:v>0.57268518518518519</c:v>
                </c:pt>
                <c:pt idx="2192">
                  <c:v>0.57268518518518519</c:v>
                </c:pt>
                <c:pt idx="2193">
                  <c:v>0.57267361111111115</c:v>
                </c:pt>
                <c:pt idx="2194">
                  <c:v>0.57267361111111115</c:v>
                </c:pt>
                <c:pt idx="2195">
                  <c:v>0.57266203703703711</c:v>
                </c:pt>
                <c:pt idx="2196">
                  <c:v>0.57266203703703711</c:v>
                </c:pt>
                <c:pt idx="2197">
                  <c:v>0.57265046296296296</c:v>
                </c:pt>
                <c:pt idx="2198">
                  <c:v>0.57265046296296296</c:v>
                </c:pt>
                <c:pt idx="2199">
                  <c:v>0.57263888888888892</c:v>
                </c:pt>
                <c:pt idx="2200">
                  <c:v>0.57263888888888892</c:v>
                </c:pt>
                <c:pt idx="2201">
                  <c:v>0.57262731481481477</c:v>
                </c:pt>
                <c:pt idx="2202">
                  <c:v>0.57262731481481477</c:v>
                </c:pt>
                <c:pt idx="2203">
                  <c:v>0.57261574074074073</c:v>
                </c:pt>
                <c:pt idx="2204">
                  <c:v>0.57261574074074073</c:v>
                </c:pt>
                <c:pt idx="2205">
                  <c:v>0.57260416666666669</c:v>
                </c:pt>
                <c:pt idx="2206">
                  <c:v>0.57259259259259265</c:v>
                </c:pt>
                <c:pt idx="2207">
                  <c:v>0.57259259259259265</c:v>
                </c:pt>
                <c:pt idx="2208">
                  <c:v>0.57259259259259265</c:v>
                </c:pt>
                <c:pt idx="2209">
                  <c:v>0.5725810185185185</c:v>
                </c:pt>
                <c:pt idx="2210">
                  <c:v>0.5725810185185185</c:v>
                </c:pt>
                <c:pt idx="2211">
                  <c:v>0.57256944444444446</c:v>
                </c:pt>
                <c:pt idx="2212">
                  <c:v>0.57256944444444446</c:v>
                </c:pt>
                <c:pt idx="2213">
                  <c:v>0.57255787037037031</c:v>
                </c:pt>
                <c:pt idx="2214">
                  <c:v>0.57255787037037031</c:v>
                </c:pt>
                <c:pt idx="2215">
                  <c:v>0.57254629629629628</c:v>
                </c:pt>
                <c:pt idx="2216">
                  <c:v>0.57254629629629628</c:v>
                </c:pt>
                <c:pt idx="2217">
                  <c:v>0.57253472222222224</c:v>
                </c:pt>
                <c:pt idx="2218">
                  <c:v>0.57253472222222224</c:v>
                </c:pt>
                <c:pt idx="2219">
                  <c:v>0.5725231481481482</c:v>
                </c:pt>
                <c:pt idx="2220">
                  <c:v>0.5725231481481482</c:v>
                </c:pt>
                <c:pt idx="2221">
                  <c:v>0.57251157407407405</c:v>
                </c:pt>
                <c:pt idx="2222">
                  <c:v>0.57251157407407405</c:v>
                </c:pt>
                <c:pt idx="2223">
                  <c:v>0.57250000000000001</c:v>
                </c:pt>
                <c:pt idx="2224">
                  <c:v>0.57250000000000001</c:v>
                </c:pt>
                <c:pt idx="2225">
                  <c:v>0.57248842592592586</c:v>
                </c:pt>
                <c:pt idx="2226">
                  <c:v>0.57248842592592586</c:v>
                </c:pt>
                <c:pt idx="2227">
                  <c:v>0.57247685185185182</c:v>
                </c:pt>
                <c:pt idx="2228">
                  <c:v>0.57247685185185182</c:v>
                </c:pt>
                <c:pt idx="2229">
                  <c:v>0.57247685185185182</c:v>
                </c:pt>
                <c:pt idx="2230">
                  <c:v>0.57246527777777778</c:v>
                </c:pt>
                <c:pt idx="2231">
                  <c:v>0.57246527777777778</c:v>
                </c:pt>
                <c:pt idx="2232">
                  <c:v>0.57245370370370374</c:v>
                </c:pt>
                <c:pt idx="2233">
                  <c:v>0.57245370370370374</c:v>
                </c:pt>
                <c:pt idx="2234">
                  <c:v>0.5724421296296297</c:v>
                </c:pt>
                <c:pt idx="2235">
                  <c:v>0.5724421296296297</c:v>
                </c:pt>
                <c:pt idx="2236">
                  <c:v>0.57243055555555555</c:v>
                </c:pt>
                <c:pt idx="2237">
                  <c:v>0.57243055555555555</c:v>
                </c:pt>
                <c:pt idx="2238">
                  <c:v>0.57243055555555555</c:v>
                </c:pt>
                <c:pt idx="2239">
                  <c:v>0.57241898148148151</c:v>
                </c:pt>
                <c:pt idx="2240">
                  <c:v>0.57241898148148151</c:v>
                </c:pt>
                <c:pt idx="2241">
                  <c:v>0.57240740740740736</c:v>
                </c:pt>
                <c:pt idx="2242">
                  <c:v>0.57240740740740736</c:v>
                </c:pt>
                <c:pt idx="2243">
                  <c:v>0.57240740740740736</c:v>
                </c:pt>
                <c:pt idx="2244">
                  <c:v>0.57239583333333333</c:v>
                </c:pt>
                <c:pt idx="2245">
                  <c:v>0.57238425925925929</c:v>
                </c:pt>
                <c:pt idx="2246">
                  <c:v>0.57238425925925929</c:v>
                </c:pt>
                <c:pt idx="2247">
                  <c:v>0.57238425925925929</c:v>
                </c:pt>
                <c:pt idx="2248">
                  <c:v>0.57238425925925929</c:v>
                </c:pt>
                <c:pt idx="2249">
                  <c:v>0.57237268518518525</c:v>
                </c:pt>
                <c:pt idx="2250">
                  <c:v>0.57237268518518525</c:v>
                </c:pt>
                <c:pt idx="2251">
                  <c:v>0.57237268518518525</c:v>
                </c:pt>
                <c:pt idx="2252">
                  <c:v>0.5723611111111111</c:v>
                </c:pt>
                <c:pt idx="2253">
                  <c:v>0.5723611111111111</c:v>
                </c:pt>
                <c:pt idx="2254">
                  <c:v>0.57234953703703706</c:v>
                </c:pt>
                <c:pt idx="2255">
                  <c:v>0.57234953703703706</c:v>
                </c:pt>
                <c:pt idx="2256">
                  <c:v>0.57234953703703706</c:v>
                </c:pt>
                <c:pt idx="2257">
                  <c:v>0.57233796296296291</c:v>
                </c:pt>
                <c:pt idx="2258">
                  <c:v>0.57233796296296291</c:v>
                </c:pt>
                <c:pt idx="2259">
                  <c:v>0.57233796296296291</c:v>
                </c:pt>
                <c:pt idx="2260">
                  <c:v>0.57232638888888887</c:v>
                </c:pt>
                <c:pt idx="2261">
                  <c:v>0.57232638888888887</c:v>
                </c:pt>
                <c:pt idx="2262">
                  <c:v>0.57232638888888887</c:v>
                </c:pt>
                <c:pt idx="2263">
                  <c:v>0.57231481481481483</c:v>
                </c:pt>
                <c:pt idx="2264">
                  <c:v>0.57231481481481483</c:v>
                </c:pt>
                <c:pt idx="2265">
                  <c:v>0.57231481481481483</c:v>
                </c:pt>
                <c:pt idx="2266">
                  <c:v>0.57230324074074079</c:v>
                </c:pt>
                <c:pt idx="2267">
                  <c:v>0.57230324074074079</c:v>
                </c:pt>
                <c:pt idx="2268">
                  <c:v>0.57230324074074079</c:v>
                </c:pt>
                <c:pt idx="2269">
                  <c:v>0.57230324074074079</c:v>
                </c:pt>
                <c:pt idx="2270">
                  <c:v>0.57229166666666664</c:v>
                </c:pt>
                <c:pt idx="2271">
                  <c:v>0.57229166666666664</c:v>
                </c:pt>
                <c:pt idx="2272">
                  <c:v>0.57229166666666664</c:v>
                </c:pt>
                <c:pt idx="2273">
                  <c:v>0.5722800925925926</c:v>
                </c:pt>
                <c:pt idx="2274">
                  <c:v>0.5722800925925926</c:v>
                </c:pt>
                <c:pt idx="2275">
                  <c:v>0.5722800925925926</c:v>
                </c:pt>
                <c:pt idx="2276">
                  <c:v>0.5722800925925926</c:v>
                </c:pt>
                <c:pt idx="2277">
                  <c:v>0.57226851851851845</c:v>
                </c:pt>
                <c:pt idx="2278">
                  <c:v>0.57226851851851845</c:v>
                </c:pt>
                <c:pt idx="2279">
                  <c:v>0.57226851851851845</c:v>
                </c:pt>
                <c:pt idx="2280">
                  <c:v>0.57226851851851845</c:v>
                </c:pt>
                <c:pt idx="2281">
                  <c:v>0.57226851851851845</c:v>
                </c:pt>
                <c:pt idx="2282">
                  <c:v>0.57225694444444442</c:v>
                </c:pt>
                <c:pt idx="2283">
                  <c:v>0.57225694444444442</c:v>
                </c:pt>
                <c:pt idx="2284">
                  <c:v>0.57225694444444442</c:v>
                </c:pt>
                <c:pt idx="2285">
                  <c:v>0.57225694444444442</c:v>
                </c:pt>
                <c:pt idx="2286">
                  <c:v>0.57224537037037038</c:v>
                </c:pt>
                <c:pt idx="2287">
                  <c:v>0.57224537037037038</c:v>
                </c:pt>
                <c:pt idx="2288">
                  <c:v>0.57224537037037038</c:v>
                </c:pt>
                <c:pt idx="2289">
                  <c:v>0.57224537037037038</c:v>
                </c:pt>
                <c:pt idx="2290">
                  <c:v>0.57224537037037038</c:v>
                </c:pt>
                <c:pt idx="2291">
                  <c:v>0.57223379629629634</c:v>
                </c:pt>
                <c:pt idx="2292">
                  <c:v>0.57223379629629634</c:v>
                </c:pt>
                <c:pt idx="2293">
                  <c:v>0.57223379629629634</c:v>
                </c:pt>
                <c:pt idx="2294">
                  <c:v>0.57223379629629634</c:v>
                </c:pt>
                <c:pt idx="2295">
                  <c:v>0.57223379629629634</c:v>
                </c:pt>
                <c:pt idx="2296">
                  <c:v>0.57222222222222219</c:v>
                </c:pt>
                <c:pt idx="2297">
                  <c:v>0.57222222222222219</c:v>
                </c:pt>
                <c:pt idx="2298">
                  <c:v>0.57222222222222219</c:v>
                </c:pt>
                <c:pt idx="2299">
                  <c:v>0.57222222222222219</c:v>
                </c:pt>
                <c:pt idx="2300">
                  <c:v>0.57222222222222219</c:v>
                </c:pt>
                <c:pt idx="2301">
                  <c:v>0.57222222222222219</c:v>
                </c:pt>
                <c:pt idx="2302">
                  <c:v>0.57222222222222219</c:v>
                </c:pt>
                <c:pt idx="2303">
                  <c:v>0.57222222222222219</c:v>
                </c:pt>
                <c:pt idx="2304">
                  <c:v>0.57221064814814815</c:v>
                </c:pt>
                <c:pt idx="2305">
                  <c:v>0.57221064814814815</c:v>
                </c:pt>
                <c:pt idx="2306">
                  <c:v>0.57221064814814815</c:v>
                </c:pt>
                <c:pt idx="2307">
                  <c:v>0.57221064814814815</c:v>
                </c:pt>
                <c:pt idx="2308">
                  <c:v>0.57221064814814815</c:v>
                </c:pt>
                <c:pt idx="2309">
                  <c:v>0.57221064814814815</c:v>
                </c:pt>
                <c:pt idx="2310">
                  <c:v>0.57221064814814815</c:v>
                </c:pt>
                <c:pt idx="2311">
                  <c:v>0.57221064814814815</c:v>
                </c:pt>
                <c:pt idx="2312">
                  <c:v>0.57221064814814815</c:v>
                </c:pt>
                <c:pt idx="2313">
                  <c:v>0.57221064814814815</c:v>
                </c:pt>
                <c:pt idx="2314">
                  <c:v>0.57219907407407411</c:v>
                </c:pt>
                <c:pt idx="2315">
                  <c:v>0.57219907407407411</c:v>
                </c:pt>
                <c:pt idx="2316">
                  <c:v>0.57219907407407411</c:v>
                </c:pt>
                <c:pt idx="2317">
                  <c:v>0.57219907407407411</c:v>
                </c:pt>
                <c:pt idx="2318">
                  <c:v>0.57219907407407411</c:v>
                </c:pt>
                <c:pt idx="2319">
                  <c:v>0.57219907407407411</c:v>
                </c:pt>
                <c:pt idx="2320">
                  <c:v>0.57219907407407411</c:v>
                </c:pt>
                <c:pt idx="2321">
                  <c:v>0.57219907407407411</c:v>
                </c:pt>
                <c:pt idx="2322">
                  <c:v>0.57219907407407411</c:v>
                </c:pt>
                <c:pt idx="2323">
                  <c:v>0.57219907407407411</c:v>
                </c:pt>
                <c:pt idx="2324">
                  <c:v>0.57219907407407411</c:v>
                </c:pt>
                <c:pt idx="2325">
                  <c:v>0.57219907407407411</c:v>
                </c:pt>
                <c:pt idx="2326">
                  <c:v>0.57219907407407411</c:v>
                </c:pt>
                <c:pt idx="2327">
                  <c:v>0.57219907407407411</c:v>
                </c:pt>
                <c:pt idx="2328">
                  <c:v>0.57219907407407411</c:v>
                </c:pt>
                <c:pt idx="2329">
                  <c:v>0.57218749999999996</c:v>
                </c:pt>
                <c:pt idx="2330">
                  <c:v>0.57218749999999996</c:v>
                </c:pt>
                <c:pt idx="2331">
                  <c:v>0.57218749999999996</c:v>
                </c:pt>
                <c:pt idx="2332">
                  <c:v>0.57218749999999996</c:v>
                </c:pt>
                <c:pt idx="2333">
                  <c:v>0.57218749999999996</c:v>
                </c:pt>
                <c:pt idx="2334">
                  <c:v>0.57218749999999996</c:v>
                </c:pt>
                <c:pt idx="2335">
                  <c:v>0.57218749999999996</c:v>
                </c:pt>
                <c:pt idx="2336">
                  <c:v>0.57218749999999996</c:v>
                </c:pt>
                <c:pt idx="2337">
                  <c:v>0.57218749999999996</c:v>
                </c:pt>
                <c:pt idx="2338">
                  <c:v>0.57218749999999996</c:v>
                </c:pt>
                <c:pt idx="2339">
                  <c:v>0.57218749999999996</c:v>
                </c:pt>
                <c:pt idx="2340">
                  <c:v>0.57218749999999996</c:v>
                </c:pt>
                <c:pt idx="2341">
                  <c:v>0.57218749999999996</c:v>
                </c:pt>
                <c:pt idx="2342">
                  <c:v>0.57218749999999996</c:v>
                </c:pt>
                <c:pt idx="2343">
                  <c:v>0.57218749999999996</c:v>
                </c:pt>
                <c:pt idx="2344">
                  <c:v>0.57218749999999996</c:v>
                </c:pt>
                <c:pt idx="2345">
                  <c:v>0.57218749999999996</c:v>
                </c:pt>
                <c:pt idx="2346">
                  <c:v>0.57218749999999996</c:v>
                </c:pt>
                <c:pt idx="2347">
                  <c:v>0.57218749999999996</c:v>
                </c:pt>
                <c:pt idx="2348">
                  <c:v>0.57219907407407411</c:v>
                </c:pt>
                <c:pt idx="2349">
                  <c:v>0.57219907407407411</c:v>
                </c:pt>
                <c:pt idx="2350">
                  <c:v>0.57219907407407411</c:v>
                </c:pt>
                <c:pt idx="2351">
                  <c:v>0.57219907407407411</c:v>
                </c:pt>
                <c:pt idx="2352">
                  <c:v>0.57219907407407411</c:v>
                </c:pt>
                <c:pt idx="2353">
                  <c:v>0.57219907407407411</c:v>
                </c:pt>
                <c:pt idx="2354">
                  <c:v>0.57219907407407411</c:v>
                </c:pt>
                <c:pt idx="2355">
                  <c:v>0.57219907407407411</c:v>
                </c:pt>
                <c:pt idx="2356">
                  <c:v>0.57219907407407411</c:v>
                </c:pt>
                <c:pt idx="2357">
                  <c:v>0.57219907407407411</c:v>
                </c:pt>
                <c:pt idx="2358">
                  <c:v>0.57219907407407411</c:v>
                </c:pt>
                <c:pt idx="2359">
                  <c:v>0.57219907407407411</c:v>
                </c:pt>
                <c:pt idx="2360">
                  <c:v>0.57219907407407411</c:v>
                </c:pt>
                <c:pt idx="2361">
                  <c:v>0.57219907407407411</c:v>
                </c:pt>
                <c:pt idx="2362">
                  <c:v>0.57219907407407411</c:v>
                </c:pt>
                <c:pt idx="2363">
                  <c:v>0.57219907407407411</c:v>
                </c:pt>
                <c:pt idx="2364">
                  <c:v>0.57219907407407411</c:v>
                </c:pt>
                <c:pt idx="2365">
                  <c:v>0.57221064814814815</c:v>
                </c:pt>
                <c:pt idx="2366">
                  <c:v>0.57221064814814815</c:v>
                </c:pt>
                <c:pt idx="2367">
                  <c:v>0.57221064814814815</c:v>
                </c:pt>
                <c:pt idx="2368">
                  <c:v>0.57221064814814815</c:v>
                </c:pt>
                <c:pt idx="2369">
                  <c:v>0.57221064814814815</c:v>
                </c:pt>
                <c:pt idx="2370">
                  <c:v>0.57221064814814815</c:v>
                </c:pt>
                <c:pt idx="2371">
                  <c:v>0.57221064814814815</c:v>
                </c:pt>
                <c:pt idx="2372">
                  <c:v>0.57221064814814815</c:v>
                </c:pt>
                <c:pt idx="2373">
                  <c:v>0.57221064814814815</c:v>
                </c:pt>
                <c:pt idx="2374">
                  <c:v>0.57221064814814815</c:v>
                </c:pt>
                <c:pt idx="2375">
                  <c:v>0.57222222222222219</c:v>
                </c:pt>
                <c:pt idx="2376">
                  <c:v>0.57222222222222219</c:v>
                </c:pt>
                <c:pt idx="2377">
                  <c:v>0.57222222222222219</c:v>
                </c:pt>
                <c:pt idx="2378">
                  <c:v>0.57222222222222219</c:v>
                </c:pt>
                <c:pt idx="2379">
                  <c:v>0.57222222222222219</c:v>
                </c:pt>
                <c:pt idx="2380">
                  <c:v>0.57222222222222219</c:v>
                </c:pt>
                <c:pt idx="2381">
                  <c:v>0.57222222222222219</c:v>
                </c:pt>
                <c:pt idx="2382">
                  <c:v>0.57223379629629634</c:v>
                </c:pt>
                <c:pt idx="2383">
                  <c:v>0.57223379629629634</c:v>
                </c:pt>
                <c:pt idx="2384">
                  <c:v>0.57223379629629634</c:v>
                </c:pt>
                <c:pt idx="2385">
                  <c:v>0.57223379629629634</c:v>
                </c:pt>
                <c:pt idx="2386">
                  <c:v>0.57223379629629634</c:v>
                </c:pt>
                <c:pt idx="2387">
                  <c:v>0.57223379629629634</c:v>
                </c:pt>
                <c:pt idx="2388">
                  <c:v>0.57223379629629634</c:v>
                </c:pt>
                <c:pt idx="2389">
                  <c:v>0.57224537037037038</c:v>
                </c:pt>
                <c:pt idx="2390">
                  <c:v>0.57224537037037038</c:v>
                </c:pt>
                <c:pt idx="2391">
                  <c:v>0.57224537037037038</c:v>
                </c:pt>
                <c:pt idx="2392">
                  <c:v>0.57224537037037038</c:v>
                </c:pt>
                <c:pt idx="2393">
                  <c:v>0.57224537037037038</c:v>
                </c:pt>
                <c:pt idx="2394">
                  <c:v>0.57225694444444442</c:v>
                </c:pt>
                <c:pt idx="2395">
                  <c:v>0.57225694444444442</c:v>
                </c:pt>
                <c:pt idx="2396">
                  <c:v>0.57225694444444442</c:v>
                </c:pt>
                <c:pt idx="2397">
                  <c:v>0.57225694444444442</c:v>
                </c:pt>
                <c:pt idx="2398">
                  <c:v>0.57225694444444442</c:v>
                </c:pt>
                <c:pt idx="2399">
                  <c:v>0.57226851851851845</c:v>
                </c:pt>
                <c:pt idx="2400">
                  <c:v>0.57226851851851845</c:v>
                </c:pt>
                <c:pt idx="2401">
                  <c:v>0.57226851851851845</c:v>
                </c:pt>
                <c:pt idx="2402">
                  <c:v>0.57226851851851845</c:v>
                </c:pt>
                <c:pt idx="2403">
                  <c:v>0.57226851851851845</c:v>
                </c:pt>
                <c:pt idx="2404">
                  <c:v>0.57226851851851845</c:v>
                </c:pt>
                <c:pt idx="2405">
                  <c:v>0.5722800925925926</c:v>
                </c:pt>
                <c:pt idx="2406">
                  <c:v>0.5722800925925926</c:v>
                </c:pt>
                <c:pt idx="2407">
                  <c:v>0.5722800925925926</c:v>
                </c:pt>
                <c:pt idx="2408">
                  <c:v>0.5722800925925926</c:v>
                </c:pt>
                <c:pt idx="2409">
                  <c:v>0.57229166666666664</c:v>
                </c:pt>
                <c:pt idx="2410">
                  <c:v>0.57229166666666664</c:v>
                </c:pt>
                <c:pt idx="2411">
                  <c:v>0.57229166666666664</c:v>
                </c:pt>
                <c:pt idx="2412">
                  <c:v>0.57229166666666664</c:v>
                </c:pt>
                <c:pt idx="2413">
                  <c:v>0.57230324074074079</c:v>
                </c:pt>
                <c:pt idx="2414">
                  <c:v>0.57230324074074079</c:v>
                </c:pt>
                <c:pt idx="2415">
                  <c:v>0.57230324074074079</c:v>
                </c:pt>
                <c:pt idx="2416">
                  <c:v>0.57230324074074079</c:v>
                </c:pt>
                <c:pt idx="2417">
                  <c:v>0.57231481481481483</c:v>
                </c:pt>
                <c:pt idx="2418">
                  <c:v>0.57231481481481483</c:v>
                </c:pt>
                <c:pt idx="2419">
                  <c:v>0.57231481481481483</c:v>
                </c:pt>
                <c:pt idx="2420">
                  <c:v>0.57231481481481483</c:v>
                </c:pt>
                <c:pt idx="2421">
                  <c:v>0.57232638888888887</c:v>
                </c:pt>
                <c:pt idx="2422">
                  <c:v>0.57232638888888887</c:v>
                </c:pt>
                <c:pt idx="2423">
                  <c:v>0.57232638888888887</c:v>
                </c:pt>
                <c:pt idx="2424">
                  <c:v>0.57233796296296291</c:v>
                </c:pt>
                <c:pt idx="2425">
                  <c:v>0.57233796296296291</c:v>
                </c:pt>
                <c:pt idx="2426">
                  <c:v>0.57233796296296291</c:v>
                </c:pt>
                <c:pt idx="2427">
                  <c:v>0.57234953703703706</c:v>
                </c:pt>
                <c:pt idx="2428">
                  <c:v>0.57234953703703706</c:v>
                </c:pt>
                <c:pt idx="2429">
                  <c:v>0.57234953703703706</c:v>
                </c:pt>
                <c:pt idx="2430">
                  <c:v>0.5723611111111111</c:v>
                </c:pt>
                <c:pt idx="2431">
                  <c:v>0.5723611111111111</c:v>
                </c:pt>
                <c:pt idx="2432">
                  <c:v>0.5723611111111111</c:v>
                </c:pt>
                <c:pt idx="2433">
                  <c:v>0.5723611111111111</c:v>
                </c:pt>
                <c:pt idx="2434">
                  <c:v>0.57237268518518525</c:v>
                </c:pt>
                <c:pt idx="2435">
                  <c:v>0.57238425925925929</c:v>
                </c:pt>
                <c:pt idx="2436">
                  <c:v>0.57238425925925929</c:v>
                </c:pt>
                <c:pt idx="2437">
                  <c:v>0.57238425925925929</c:v>
                </c:pt>
                <c:pt idx="2438">
                  <c:v>0.57239583333333333</c:v>
                </c:pt>
                <c:pt idx="2439">
                  <c:v>0.57239583333333333</c:v>
                </c:pt>
                <c:pt idx="2440">
                  <c:v>0.57239583333333333</c:v>
                </c:pt>
                <c:pt idx="2441">
                  <c:v>0.57239583333333333</c:v>
                </c:pt>
                <c:pt idx="2442">
                  <c:v>0.57239583333333333</c:v>
                </c:pt>
                <c:pt idx="2443">
                  <c:v>0.57239583333333333</c:v>
                </c:pt>
                <c:pt idx="2444">
                  <c:v>0.57239583333333333</c:v>
                </c:pt>
                <c:pt idx="2445">
                  <c:v>0.57239583333333333</c:v>
                </c:pt>
                <c:pt idx="2446">
                  <c:v>0.57239583333333333</c:v>
                </c:pt>
                <c:pt idx="2447">
                  <c:v>0.57239583333333333</c:v>
                </c:pt>
                <c:pt idx="2448">
                  <c:v>0.57238425925925929</c:v>
                </c:pt>
                <c:pt idx="2449">
                  <c:v>0.57238425925925929</c:v>
                </c:pt>
                <c:pt idx="2450">
                  <c:v>0.57238425925925929</c:v>
                </c:pt>
                <c:pt idx="2451">
                  <c:v>0.57238425925925929</c:v>
                </c:pt>
                <c:pt idx="2452">
                  <c:v>0.57238425925925929</c:v>
                </c:pt>
                <c:pt idx="2453">
                  <c:v>0.57238425925925929</c:v>
                </c:pt>
                <c:pt idx="2454">
                  <c:v>0.57237268518518525</c:v>
                </c:pt>
                <c:pt idx="2455">
                  <c:v>0.57237268518518525</c:v>
                </c:pt>
                <c:pt idx="2456">
                  <c:v>0.5723611111111111</c:v>
                </c:pt>
                <c:pt idx="2457">
                  <c:v>0.5723611111111111</c:v>
                </c:pt>
                <c:pt idx="2458">
                  <c:v>0.57234953703703706</c:v>
                </c:pt>
                <c:pt idx="2459">
                  <c:v>0.57234953703703706</c:v>
                </c:pt>
                <c:pt idx="2460">
                  <c:v>0.57233796296296291</c:v>
                </c:pt>
                <c:pt idx="2461">
                  <c:v>0.57233796296296291</c:v>
                </c:pt>
                <c:pt idx="2462">
                  <c:v>0.57232638888888887</c:v>
                </c:pt>
                <c:pt idx="2463">
                  <c:v>0.57232638888888887</c:v>
                </c:pt>
                <c:pt idx="2464">
                  <c:v>0.57231481481481483</c:v>
                </c:pt>
                <c:pt idx="2465">
                  <c:v>0.57231481481481483</c:v>
                </c:pt>
                <c:pt idx="2466">
                  <c:v>0.57231481481481483</c:v>
                </c:pt>
                <c:pt idx="2467">
                  <c:v>0.57230324074074079</c:v>
                </c:pt>
                <c:pt idx="2468">
                  <c:v>0.57230324074074079</c:v>
                </c:pt>
                <c:pt idx="2469">
                  <c:v>0.57229166666666664</c:v>
                </c:pt>
                <c:pt idx="2470">
                  <c:v>0.57229166666666664</c:v>
                </c:pt>
                <c:pt idx="2471">
                  <c:v>0.5722800925925926</c:v>
                </c:pt>
                <c:pt idx="2472">
                  <c:v>0.5722800925925926</c:v>
                </c:pt>
                <c:pt idx="2473">
                  <c:v>0.5722800925925926</c:v>
                </c:pt>
                <c:pt idx="2474">
                  <c:v>0.57226851851851845</c:v>
                </c:pt>
                <c:pt idx="2475">
                  <c:v>0.57226851851851845</c:v>
                </c:pt>
                <c:pt idx="2476">
                  <c:v>0.57225694444444442</c:v>
                </c:pt>
                <c:pt idx="2477">
                  <c:v>0.57225694444444442</c:v>
                </c:pt>
                <c:pt idx="2478">
                  <c:v>0.57225694444444442</c:v>
                </c:pt>
                <c:pt idx="2479">
                  <c:v>0.57224537037037038</c:v>
                </c:pt>
                <c:pt idx="2480">
                  <c:v>0.57224537037037038</c:v>
                </c:pt>
                <c:pt idx="2481">
                  <c:v>0.57224537037037038</c:v>
                </c:pt>
                <c:pt idx="2482">
                  <c:v>0.57223379629629634</c:v>
                </c:pt>
                <c:pt idx="2483">
                  <c:v>0.57223379629629634</c:v>
                </c:pt>
                <c:pt idx="2484">
                  <c:v>0.57223379629629634</c:v>
                </c:pt>
                <c:pt idx="2485">
                  <c:v>0.57222222222222219</c:v>
                </c:pt>
                <c:pt idx="2486">
                  <c:v>0.57222222222222219</c:v>
                </c:pt>
                <c:pt idx="2487">
                  <c:v>0.57221064814814815</c:v>
                </c:pt>
                <c:pt idx="2488">
                  <c:v>0.57221064814814815</c:v>
                </c:pt>
                <c:pt idx="2489">
                  <c:v>0.57221064814814815</c:v>
                </c:pt>
                <c:pt idx="2490">
                  <c:v>0.57219907407407411</c:v>
                </c:pt>
                <c:pt idx="2491">
                  <c:v>0.57219907407407411</c:v>
                </c:pt>
                <c:pt idx="2492">
                  <c:v>0.57219907407407411</c:v>
                </c:pt>
                <c:pt idx="2493">
                  <c:v>0.57218749999999996</c:v>
                </c:pt>
                <c:pt idx="2494">
                  <c:v>0.57218749999999996</c:v>
                </c:pt>
                <c:pt idx="2495">
                  <c:v>0.57218749999999996</c:v>
                </c:pt>
                <c:pt idx="2496">
                  <c:v>0.57217592592592592</c:v>
                </c:pt>
                <c:pt idx="2497">
                  <c:v>0.57217592592592592</c:v>
                </c:pt>
                <c:pt idx="2498">
                  <c:v>0.57216435185185188</c:v>
                </c:pt>
                <c:pt idx="2499">
                  <c:v>0.57216435185185188</c:v>
                </c:pt>
                <c:pt idx="2500">
                  <c:v>0.57216435185185188</c:v>
                </c:pt>
                <c:pt idx="2501">
                  <c:v>0.57215277777777784</c:v>
                </c:pt>
                <c:pt idx="2502">
                  <c:v>0.57215277777777784</c:v>
                </c:pt>
                <c:pt idx="2503">
                  <c:v>0.57215277777777784</c:v>
                </c:pt>
                <c:pt idx="2504">
                  <c:v>0.57214120370370369</c:v>
                </c:pt>
                <c:pt idx="2505">
                  <c:v>0.57214120370370369</c:v>
                </c:pt>
                <c:pt idx="2506">
                  <c:v>0.57214120370370369</c:v>
                </c:pt>
                <c:pt idx="2507">
                  <c:v>0.57214120370370369</c:v>
                </c:pt>
                <c:pt idx="2508">
                  <c:v>0.57212962962962965</c:v>
                </c:pt>
                <c:pt idx="2509">
                  <c:v>0.57212962962962965</c:v>
                </c:pt>
                <c:pt idx="2510">
                  <c:v>0.57212962962962965</c:v>
                </c:pt>
                <c:pt idx="2511">
                  <c:v>0.5721180555555555</c:v>
                </c:pt>
                <c:pt idx="2512">
                  <c:v>0.5721180555555555</c:v>
                </c:pt>
                <c:pt idx="2513">
                  <c:v>0.5721180555555555</c:v>
                </c:pt>
                <c:pt idx="2514">
                  <c:v>0.57210648148148147</c:v>
                </c:pt>
                <c:pt idx="2515">
                  <c:v>0.57210648148148147</c:v>
                </c:pt>
                <c:pt idx="2516">
                  <c:v>0.57210648148148147</c:v>
                </c:pt>
                <c:pt idx="2517">
                  <c:v>0.57209490740740743</c:v>
                </c:pt>
                <c:pt idx="2518">
                  <c:v>0.57209490740740743</c:v>
                </c:pt>
                <c:pt idx="2519">
                  <c:v>0.57209490740740743</c:v>
                </c:pt>
                <c:pt idx="2520">
                  <c:v>0.57208333333333339</c:v>
                </c:pt>
                <c:pt idx="2521">
                  <c:v>0.57208333333333339</c:v>
                </c:pt>
                <c:pt idx="2522">
                  <c:v>0.57208333333333339</c:v>
                </c:pt>
                <c:pt idx="2523">
                  <c:v>0.57208333333333339</c:v>
                </c:pt>
                <c:pt idx="2524">
                  <c:v>0.57207175925925924</c:v>
                </c:pt>
                <c:pt idx="2525">
                  <c:v>0.57207175925925924</c:v>
                </c:pt>
                <c:pt idx="2526">
                  <c:v>0.57207175925925924</c:v>
                </c:pt>
                <c:pt idx="2527">
                  <c:v>0.5720601851851852</c:v>
                </c:pt>
                <c:pt idx="2528">
                  <c:v>0.5720601851851852</c:v>
                </c:pt>
                <c:pt idx="2529">
                  <c:v>0.5720601851851852</c:v>
                </c:pt>
                <c:pt idx="2530">
                  <c:v>0.57204861111111105</c:v>
                </c:pt>
                <c:pt idx="2531">
                  <c:v>0.57204861111111105</c:v>
                </c:pt>
                <c:pt idx="2532">
                  <c:v>0.57204861111111105</c:v>
                </c:pt>
                <c:pt idx="2533">
                  <c:v>0.57204861111111105</c:v>
                </c:pt>
                <c:pt idx="2534">
                  <c:v>0.57204861111111105</c:v>
                </c:pt>
                <c:pt idx="2535">
                  <c:v>0.57203703703703701</c:v>
                </c:pt>
                <c:pt idx="2536">
                  <c:v>0.57203703703703701</c:v>
                </c:pt>
                <c:pt idx="2537">
                  <c:v>0.57202546296296297</c:v>
                </c:pt>
                <c:pt idx="2538">
                  <c:v>0.57202546296296297</c:v>
                </c:pt>
                <c:pt idx="2539">
                  <c:v>0.57202546296296297</c:v>
                </c:pt>
                <c:pt idx="2540">
                  <c:v>0.57202546296296297</c:v>
                </c:pt>
                <c:pt idx="2541">
                  <c:v>0.57201388888888893</c:v>
                </c:pt>
                <c:pt idx="2542">
                  <c:v>0.57201388888888893</c:v>
                </c:pt>
                <c:pt idx="2543">
                  <c:v>0.57201388888888893</c:v>
                </c:pt>
                <c:pt idx="2544">
                  <c:v>0.57200231481481478</c:v>
                </c:pt>
                <c:pt idx="2545">
                  <c:v>0.57200231481481478</c:v>
                </c:pt>
                <c:pt idx="2546">
                  <c:v>0.57200231481481478</c:v>
                </c:pt>
                <c:pt idx="2547">
                  <c:v>0.57200231481481478</c:v>
                </c:pt>
                <c:pt idx="2548">
                  <c:v>0.57199074074074074</c:v>
                </c:pt>
                <c:pt idx="2549">
                  <c:v>0.57199074074074074</c:v>
                </c:pt>
                <c:pt idx="2550">
                  <c:v>0.57199074074074074</c:v>
                </c:pt>
                <c:pt idx="2551">
                  <c:v>0.57199074074074074</c:v>
                </c:pt>
                <c:pt idx="2552">
                  <c:v>0.57197916666666659</c:v>
                </c:pt>
                <c:pt idx="2553">
                  <c:v>0.57197916666666659</c:v>
                </c:pt>
                <c:pt idx="2554">
                  <c:v>0.57197916666666659</c:v>
                </c:pt>
                <c:pt idx="2555">
                  <c:v>0.57197916666666659</c:v>
                </c:pt>
                <c:pt idx="2556">
                  <c:v>0.57196759259259256</c:v>
                </c:pt>
                <c:pt idx="2557">
                  <c:v>0.57196759259259256</c:v>
                </c:pt>
                <c:pt idx="2558">
                  <c:v>0.57196759259259256</c:v>
                </c:pt>
                <c:pt idx="2559">
                  <c:v>0.57195601851851852</c:v>
                </c:pt>
                <c:pt idx="2560">
                  <c:v>0.57195601851851852</c:v>
                </c:pt>
                <c:pt idx="2561">
                  <c:v>0.57195601851851852</c:v>
                </c:pt>
                <c:pt idx="2562">
                  <c:v>0.57195601851851852</c:v>
                </c:pt>
                <c:pt idx="2563">
                  <c:v>0.57194444444444448</c:v>
                </c:pt>
                <c:pt idx="2564">
                  <c:v>0.57194444444444448</c:v>
                </c:pt>
                <c:pt idx="2565">
                  <c:v>0.57194444444444448</c:v>
                </c:pt>
                <c:pt idx="2566">
                  <c:v>0.57194444444444448</c:v>
                </c:pt>
                <c:pt idx="2567">
                  <c:v>0.57193287037037044</c:v>
                </c:pt>
                <c:pt idx="2568">
                  <c:v>0.57193287037037044</c:v>
                </c:pt>
                <c:pt idx="2569">
                  <c:v>0.57193287037037044</c:v>
                </c:pt>
                <c:pt idx="2570">
                  <c:v>0.57193287037037044</c:v>
                </c:pt>
                <c:pt idx="2571">
                  <c:v>0.57192129629629629</c:v>
                </c:pt>
                <c:pt idx="2572">
                  <c:v>0.57192129629629629</c:v>
                </c:pt>
                <c:pt idx="2573">
                  <c:v>0.57192129629629629</c:v>
                </c:pt>
                <c:pt idx="2574">
                  <c:v>0.57192129629629629</c:v>
                </c:pt>
                <c:pt idx="2575">
                  <c:v>0.57190972222222225</c:v>
                </c:pt>
                <c:pt idx="2576">
                  <c:v>0.57190972222222225</c:v>
                </c:pt>
                <c:pt idx="2577">
                  <c:v>0.57190972222222225</c:v>
                </c:pt>
                <c:pt idx="2578">
                  <c:v>0.5718981481481481</c:v>
                </c:pt>
                <c:pt idx="2579">
                  <c:v>0.5718981481481481</c:v>
                </c:pt>
                <c:pt idx="2580">
                  <c:v>0.5718981481481481</c:v>
                </c:pt>
                <c:pt idx="2581">
                  <c:v>0.5718981481481481</c:v>
                </c:pt>
                <c:pt idx="2582">
                  <c:v>0.57188657407407406</c:v>
                </c:pt>
                <c:pt idx="2583">
                  <c:v>0.57188657407407406</c:v>
                </c:pt>
                <c:pt idx="2584">
                  <c:v>0.57188657407407406</c:v>
                </c:pt>
                <c:pt idx="2585">
                  <c:v>0.57188657407407406</c:v>
                </c:pt>
                <c:pt idx="2586">
                  <c:v>0.57188657407407406</c:v>
                </c:pt>
                <c:pt idx="2587">
                  <c:v>0.57187500000000002</c:v>
                </c:pt>
                <c:pt idx="2588">
                  <c:v>0.57187500000000002</c:v>
                </c:pt>
                <c:pt idx="2589">
                  <c:v>0.57187500000000002</c:v>
                </c:pt>
                <c:pt idx="2590">
                  <c:v>0.57187500000000002</c:v>
                </c:pt>
                <c:pt idx="2591">
                  <c:v>0.57187500000000002</c:v>
                </c:pt>
                <c:pt idx="2592">
                  <c:v>0.57186342592592598</c:v>
                </c:pt>
                <c:pt idx="2593">
                  <c:v>0.57186342592592598</c:v>
                </c:pt>
                <c:pt idx="2594">
                  <c:v>0.57186342592592598</c:v>
                </c:pt>
                <c:pt idx="2595">
                  <c:v>0.57186342592592598</c:v>
                </c:pt>
                <c:pt idx="2596">
                  <c:v>0.57186342592592598</c:v>
                </c:pt>
                <c:pt idx="2597">
                  <c:v>0.57185185185185183</c:v>
                </c:pt>
                <c:pt idx="2598">
                  <c:v>0.57185185185185183</c:v>
                </c:pt>
                <c:pt idx="2599">
                  <c:v>0.57185185185185183</c:v>
                </c:pt>
                <c:pt idx="2600">
                  <c:v>0.57185185185185183</c:v>
                </c:pt>
                <c:pt idx="2601">
                  <c:v>0.57185185185185183</c:v>
                </c:pt>
                <c:pt idx="2602">
                  <c:v>0.57185185185185183</c:v>
                </c:pt>
                <c:pt idx="2603">
                  <c:v>0.57184027777777779</c:v>
                </c:pt>
                <c:pt idx="2604">
                  <c:v>0.57184027777777779</c:v>
                </c:pt>
                <c:pt idx="2605">
                  <c:v>0.57184027777777779</c:v>
                </c:pt>
                <c:pt idx="2606">
                  <c:v>0.57184027777777779</c:v>
                </c:pt>
                <c:pt idx="2607">
                  <c:v>0.57184027777777779</c:v>
                </c:pt>
                <c:pt idx="2608">
                  <c:v>0.57184027777777779</c:v>
                </c:pt>
                <c:pt idx="2609">
                  <c:v>0.57184027777777779</c:v>
                </c:pt>
                <c:pt idx="2610">
                  <c:v>0.57182870370370364</c:v>
                </c:pt>
                <c:pt idx="2611">
                  <c:v>0.57182870370370364</c:v>
                </c:pt>
                <c:pt idx="2612">
                  <c:v>0.57182870370370364</c:v>
                </c:pt>
                <c:pt idx="2613">
                  <c:v>0.57182870370370364</c:v>
                </c:pt>
                <c:pt idx="2614">
                  <c:v>0.57182870370370364</c:v>
                </c:pt>
                <c:pt idx="2615">
                  <c:v>0.57182870370370364</c:v>
                </c:pt>
                <c:pt idx="2616">
                  <c:v>0.57182870370370364</c:v>
                </c:pt>
                <c:pt idx="2617">
                  <c:v>0.57182870370370364</c:v>
                </c:pt>
                <c:pt idx="2618">
                  <c:v>0.57181712962962961</c:v>
                </c:pt>
                <c:pt idx="2619">
                  <c:v>0.57181712962962961</c:v>
                </c:pt>
                <c:pt idx="2620">
                  <c:v>0.57181712962962961</c:v>
                </c:pt>
                <c:pt idx="2621">
                  <c:v>0.57181712962962961</c:v>
                </c:pt>
                <c:pt idx="2622">
                  <c:v>0.57181712962962961</c:v>
                </c:pt>
                <c:pt idx="2623">
                  <c:v>0.57181712962962961</c:v>
                </c:pt>
                <c:pt idx="2624">
                  <c:v>0.57181712962962961</c:v>
                </c:pt>
                <c:pt idx="2625">
                  <c:v>0.57181712962962961</c:v>
                </c:pt>
                <c:pt idx="2626">
                  <c:v>0.57181712962962961</c:v>
                </c:pt>
                <c:pt idx="2627">
                  <c:v>0.57181712962962961</c:v>
                </c:pt>
                <c:pt idx="2628">
                  <c:v>0.57181712962962961</c:v>
                </c:pt>
                <c:pt idx="2629">
                  <c:v>0.57181712962962961</c:v>
                </c:pt>
                <c:pt idx="2630">
                  <c:v>0.57181712962962961</c:v>
                </c:pt>
                <c:pt idx="2631">
                  <c:v>0.57181712962962961</c:v>
                </c:pt>
                <c:pt idx="2632">
                  <c:v>0.57181712962962961</c:v>
                </c:pt>
                <c:pt idx="2633">
                  <c:v>0.57181712962962961</c:v>
                </c:pt>
                <c:pt idx="2634">
                  <c:v>0.57181712962962961</c:v>
                </c:pt>
                <c:pt idx="2635">
                  <c:v>0.57180555555555557</c:v>
                </c:pt>
                <c:pt idx="2636">
                  <c:v>0.57180555555555557</c:v>
                </c:pt>
                <c:pt idx="2637">
                  <c:v>0.57180555555555557</c:v>
                </c:pt>
                <c:pt idx="2638">
                  <c:v>0.57180555555555557</c:v>
                </c:pt>
                <c:pt idx="2639">
                  <c:v>0.57180555555555557</c:v>
                </c:pt>
                <c:pt idx="2640">
                  <c:v>0.57180555555555557</c:v>
                </c:pt>
                <c:pt idx="2641">
                  <c:v>0.57180555555555557</c:v>
                </c:pt>
                <c:pt idx="2642">
                  <c:v>0.57180555555555557</c:v>
                </c:pt>
                <c:pt idx="2643">
                  <c:v>0.57180555555555557</c:v>
                </c:pt>
                <c:pt idx="2644">
                  <c:v>0.57180555555555557</c:v>
                </c:pt>
                <c:pt idx="2645">
                  <c:v>0.57180555555555557</c:v>
                </c:pt>
                <c:pt idx="2646">
                  <c:v>0.57180555555555557</c:v>
                </c:pt>
                <c:pt idx="2647">
                  <c:v>0.57180555555555557</c:v>
                </c:pt>
                <c:pt idx="2648">
                  <c:v>0.57180555555555557</c:v>
                </c:pt>
                <c:pt idx="2649">
                  <c:v>0.57181712962962961</c:v>
                </c:pt>
                <c:pt idx="2650">
                  <c:v>0.57181712962962961</c:v>
                </c:pt>
                <c:pt idx="2651">
                  <c:v>0.57181712962962961</c:v>
                </c:pt>
                <c:pt idx="2652">
                  <c:v>0.57181712962962961</c:v>
                </c:pt>
                <c:pt idx="2653">
                  <c:v>0.57181712962962961</c:v>
                </c:pt>
                <c:pt idx="2654">
                  <c:v>0.57181712962962961</c:v>
                </c:pt>
                <c:pt idx="2655">
                  <c:v>0.57181712962962961</c:v>
                </c:pt>
                <c:pt idx="2656">
                  <c:v>0.57181712962962961</c:v>
                </c:pt>
                <c:pt idx="2657">
                  <c:v>0.57181712962962961</c:v>
                </c:pt>
                <c:pt idx="2658">
                  <c:v>0.57181712962962961</c:v>
                </c:pt>
                <c:pt idx="2659">
                  <c:v>0.57181712962962961</c:v>
                </c:pt>
                <c:pt idx="2660">
                  <c:v>0.57181712962962961</c:v>
                </c:pt>
                <c:pt idx="2661">
                  <c:v>0.57181712962962961</c:v>
                </c:pt>
                <c:pt idx="2662">
                  <c:v>0.57182870370370364</c:v>
                </c:pt>
                <c:pt idx="2663">
                  <c:v>0.57182870370370364</c:v>
                </c:pt>
                <c:pt idx="2664">
                  <c:v>0.57182870370370364</c:v>
                </c:pt>
                <c:pt idx="2665">
                  <c:v>0.57182870370370364</c:v>
                </c:pt>
                <c:pt idx="2666">
                  <c:v>0.57182870370370364</c:v>
                </c:pt>
                <c:pt idx="2667">
                  <c:v>0.57182870370370364</c:v>
                </c:pt>
                <c:pt idx="2668">
                  <c:v>0.57182870370370364</c:v>
                </c:pt>
                <c:pt idx="2669">
                  <c:v>0.57182870370370364</c:v>
                </c:pt>
                <c:pt idx="2670">
                  <c:v>0.57182870370370364</c:v>
                </c:pt>
                <c:pt idx="2671">
                  <c:v>0.57182870370370364</c:v>
                </c:pt>
                <c:pt idx="2672">
                  <c:v>0.57184027777777779</c:v>
                </c:pt>
                <c:pt idx="2673">
                  <c:v>0.57184027777777779</c:v>
                </c:pt>
                <c:pt idx="2674">
                  <c:v>0.57184027777777779</c:v>
                </c:pt>
                <c:pt idx="2675">
                  <c:v>0.57184027777777779</c:v>
                </c:pt>
                <c:pt idx="2676">
                  <c:v>0.57184027777777779</c:v>
                </c:pt>
                <c:pt idx="2677">
                  <c:v>0.57184027777777779</c:v>
                </c:pt>
                <c:pt idx="2678">
                  <c:v>0.57185185185185183</c:v>
                </c:pt>
                <c:pt idx="2679">
                  <c:v>0.57185185185185183</c:v>
                </c:pt>
                <c:pt idx="2680">
                  <c:v>0.57185185185185183</c:v>
                </c:pt>
                <c:pt idx="2681">
                  <c:v>0.57185185185185183</c:v>
                </c:pt>
                <c:pt idx="2682">
                  <c:v>0.57185185185185183</c:v>
                </c:pt>
                <c:pt idx="2683">
                  <c:v>0.57185185185185183</c:v>
                </c:pt>
                <c:pt idx="2684">
                  <c:v>0.57186342592592598</c:v>
                </c:pt>
                <c:pt idx="2685">
                  <c:v>0.57186342592592598</c:v>
                </c:pt>
                <c:pt idx="2686">
                  <c:v>0.57186342592592598</c:v>
                </c:pt>
                <c:pt idx="2687">
                  <c:v>0.57186342592592598</c:v>
                </c:pt>
                <c:pt idx="2688">
                  <c:v>0.57186342592592598</c:v>
                </c:pt>
                <c:pt idx="2689">
                  <c:v>0.57187500000000002</c:v>
                </c:pt>
                <c:pt idx="2690">
                  <c:v>0.57187500000000002</c:v>
                </c:pt>
                <c:pt idx="2691">
                  <c:v>0.57187500000000002</c:v>
                </c:pt>
                <c:pt idx="2692">
                  <c:v>0.57187500000000002</c:v>
                </c:pt>
                <c:pt idx="2693">
                  <c:v>0.57188657407407406</c:v>
                </c:pt>
                <c:pt idx="2694">
                  <c:v>0.57188657407407406</c:v>
                </c:pt>
                <c:pt idx="2695">
                  <c:v>0.57188657407407406</c:v>
                </c:pt>
                <c:pt idx="2696">
                  <c:v>0.57188657407407406</c:v>
                </c:pt>
                <c:pt idx="2697">
                  <c:v>0.57188657407407406</c:v>
                </c:pt>
                <c:pt idx="2698">
                  <c:v>0.5718981481481481</c:v>
                </c:pt>
                <c:pt idx="2699">
                  <c:v>0.5718981481481481</c:v>
                </c:pt>
                <c:pt idx="2700">
                  <c:v>0.5718981481481481</c:v>
                </c:pt>
                <c:pt idx="2701">
                  <c:v>0.5718981481481481</c:v>
                </c:pt>
                <c:pt idx="2702">
                  <c:v>0.57190972222222225</c:v>
                </c:pt>
                <c:pt idx="2703">
                  <c:v>0.57190972222222225</c:v>
                </c:pt>
                <c:pt idx="2704">
                  <c:v>0.57190972222222225</c:v>
                </c:pt>
                <c:pt idx="2705">
                  <c:v>0.57190972222222225</c:v>
                </c:pt>
                <c:pt idx="2706">
                  <c:v>0.57192129629629629</c:v>
                </c:pt>
                <c:pt idx="2707">
                  <c:v>0.57192129629629629</c:v>
                </c:pt>
                <c:pt idx="2708">
                  <c:v>0.57192129629629629</c:v>
                </c:pt>
                <c:pt idx="2709">
                  <c:v>0.57193287037037044</c:v>
                </c:pt>
                <c:pt idx="2710">
                  <c:v>0.57193287037037044</c:v>
                </c:pt>
                <c:pt idx="2711">
                  <c:v>0.57193287037037044</c:v>
                </c:pt>
                <c:pt idx="2712">
                  <c:v>0.57193287037037044</c:v>
                </c:pt>
                <c:pt idx="2713">
                  <c:v>0.57193287037037044</c:v>
                </c:pt>
                <c:pt idx="2714">
                  <c:v>0.57194444444444448</c:v>
                </c:pt>
                <c:pt idx="2715">
                  <c:v>0.57194444444444448</c:v>
                </c:pt>
                <c:pt idx="2716">
                  <c:v>0.57195601851851852</c:v>
                </c:pt>
                <c:pt idx="2717">
                  <c:v>0.57195601851851852</c:v>
                </c:pt>
                <c:pt idx="2718">
                  <c:v>0.57195601851851852</c:v>
                </c:pt>
                <c:pt idx="2719">
                  <c:v>0.57195601851851852</c:v>
                </c:pt>
                <c:pt idx="2720">
                  <c:v>0.57196759259259256</c:v>
                </c:pt>
                <c:pt idx="2721">
                  <c:v>0.57196759259259256</c:v>
                </c:pt>
                <c:pt idx="2722">
                  <c:v>0.57196759259259256</c:v>
                </c:pt>
                <c:pt idx="2723">
                  <c:v>0.57197916666666659</c:v>
                </c:pt>
                <c:pt idx="2724">
                  <c:v>0.57197916666666659</c:v>
                </c:pt>
                <c:pt idx="2725">
                  <c:v>0.57199074074074074</c:v>
                </c:pt>
                <c:pt idx="2726">
                  <c:v>0.57199074074074074</c:v>
                </c:pt>
                <c:pt idx="2727">
                  <c:v>0.57199074074074074</c:v>
                </c:pt>
                <c:pt idx="2728">
                  <c:v>0.57199074074074074</c:v>
                </c:pt>
                <c:pt idx="2729">
                  <c:v>0.57200231481481478</c:v>
                </c:pt>
                <c:pt idx="2730">
                  <c:v>0.57200231481481478</c:v>
                </c:pt>
                <c:pt idx="2731">
                  <c:v>0.57200231481481478</c:v>
                </c:pt>
                <c:pt idx="2732">
                  <c:v>0.57201388888888893</c:v>
                </c:pt>
                <c:pt idx="2733">
                  <c:v>0.57201388888888893</c:v>
                </c:pt>
                <c:pt idx="2734">
                  <c:v>0.57201388888888893</c:v>
                </c:pt>
                <c:pt idx="2735">
                  <c:v>0.57202546296296297</c:v>
                </c:pt>
                <c:pt idx="2736">
                  <c:v>0.57202546296296297</c:v>
                </c:pt>
                <c:pt idx="2737">
                  <c:v>0.57203703703703701</c:v>
                </c:pt>
                <c:pt idx="2738">
                  <c:v>0.57203703703703701</c:v>
                </c:pt>
                <c:pt idx="2739">
                  <c:v>0.57203703703703701</c:v>
                </c:pt>
                <c:pt idx="2740">
                  <c:v>0.57204861111111105</c:v>
                </c:pt>
                <c:pt idx="2741">
                  <c:v>0.57204861111111105</c:v>
                </c:pt>
                <c:pt idx="2742">
                  <c:v>0.57204861111111105</c:v>
                </c:pt>
                <c:pt idx="2743">
                  <c:v>0.5720601851851852</c:v>
                </c:pt>
                <c:pt idx="2744">
                  <c:v>0.5720601851851852</c:v>
                </c:pt>
                <c:pt idx="2745">
                  <c:v>0.5720601851851852</c:v>
                </c:pt>
                <c:pt idx="2746">
                  <c:v>0.57207175925925924</c:v>
                </c:pt>
                <c:pt idx="2747">
                  <c:v>0.57207175925925924</c:v>
                </c:pt>
                <c:pt idx="2748">
                  <c:v>0.57208333333333339</c:v>
                </c:pt>
                <c:pt idx="2749">
                  <c:v>0.57208333333333339</c:v>
                </c:pt>
                <c:pt idx="2750">
                  <c:v>0.57209490740740743</c:v>
                </c:pt>
                <c:pt idx="2751">
                  <c:v>0.57209490740740743</c:v>
                </c:pt>
                <c:pt idx="2752">
                  <c:v>0.57209490740740743</c:v>
                </c:pt>
                <c:pt idx="2753">
                  <c:v>0.57210648148148147</c:v>
                </c:pt>
                <c:pt idx="2754">
                  <c:v>0.57210648148148147</c:v>
                </c:pt>
                <c:pt idx="2755">
                  <c:v>0.57210648148148147</c:v>
                </c:pt>
                <c:pt idx="2756">
                  <c:v>0.5721180555555555</c:v>
                </c:pt>
                <c:pt idx="2757">
                  <c:v>0.5721180555555555</c:v>
                </c:pt>
                <c:pt idx="2758">
                  <c:v>0.57212962962962965</c:v>
                </c:pt>
                <c:pt idx="2759">
                  <c:v>0.57212962962962965</c:v>
                </c:pt>
                <c:pt idx="2760">
                  <c:v>0.57214120370370369</c:v>
                </c:pt>
                <c:pt idx="2761">
                  <c:v>0.57214120370370369</c:v>
                </c:pt>
                <c:pt idx="2762">
                  <c:v>0.57215277777777784</c:v>
                </c:pt>
                <c:pt idx="2763">
                  <c:v>0.57215277777777784</c:v>
                </c:pt>
                <c:pt idx="2764">
                  <c:v>0.57215277777777784</c:v>
                </c:pt>
                <c:pt idx="2765">
                  <c:v>0.57216435185185188</c:v>
                </c:pt>
                <c:pt idx="2766">
                  <c:v>0.57216435185185188</c:v>
                </c:pt>
                <c:pt idx="2767">
                  <c:v>0.57217592592592592</c:v>
                </c:pt>
                <c:pt idx="2768">
                  <c:v>0.57217592592592592</c:v>
                </c:pt>
                <c:pt idx="2769">
                  <c:v>0.57218749999999996</c:v>
                </c:pt>
                <c:pt idx="2770">
                  <c:v>0.57218749999999996</c:v>
                </c:pt>
                <c:pt idx="2771">
                  <c:v>0.57219907407407411</c:v>
                </c:pt>
                <c:pt idx="2772">
                  <c:v>0.57219907407407411</c:v>
                </c:pt>
                <c:pt idx="2773">
                  <c:v>0.57221064814814815</c:v>
                </c:pt>
                <c:pt idx="2774">
                  <c:v>0.57221064814814815</c:v>
                </c:pt>
                <c:pt idx="2775">
                  <c:v>0.57222222222222219</c:v>
                </c:pt>
                <c:pt idx="2776">
                  <c:v>0.57222222222222219</c:v>
                </c:pt>
                <c:pt idx="2777">
                  <c:v>0.57223379629629634</c:v>
                </c:pt>
                <c:pt idx="2778">
                  <c:v>0.57224537037037038</c:v>
                </c:pt>
                <c:pt idx="2779">
                  <c:v>0.57224537037037038</c:v>
                </c:pt>
                <c:pt idx="2780">
                  <c:v>0.57224537037037038</c:v>
                </c:pt>
                <c:pt idx="2781">
                  <c:v>0.57225694444444442</c:v>
                </c:pt>
                <c:pt idx="2782">
                  <c:v>0.57225694444444442</c:v>
                </c:pt>
                <c:pt idx="2783">
                  <c:v>0.57226851851851845</c:v>
                </c:pt>
                <c:pt idx="2784">
                  <c:v>0.57226851851851845</c:v>
                </c:pt>
                <c:pt idx="2785">
                  <c:v>0.5722800925925926</c:v>
                </c:pt>
                <c:pt idx="2786">
                  <c:v>0.5722800925925926</c:v>
                </c:pt>
                <c:pt idx="2787">
                  <c:v>0.57229166666666664</c:v>
                </c:pt>
                <c:pt idx="2788">
                  <c:v>0.57229166666666664</c:v>
                </c:pt>
                <c:pt idx="2789">
                  <c:v>0.57230324074074079</c:v>
                </c:pt>
                <c:pt idx="2790">
                  <c:v>0.57231481481481483</c:v>
                </c:pt>
                <c:pt idx="2791">
                  <c:v>0.57231481481481483</c:v>
                </c:pt>
                <c:pt idx="2792">
                  <c:v>0.57232638888888887</c:v>
                </c:pt>
                <c:pt idx="2793">
                  <c:v>0.57232638888888887</c:v>
                </c:pt>
                <c:pt idx="2794">
                  <c:v>0.57233796296296291</c:v>
                </c:pt>
                <c:pt idx="2795">
                  <c:v>0.57234953703703706</c:v>
                </c:pt>
                <c:pt idx="2796">
                  <c:v>0.57234953703703706</c:v>
                </c:pt>
                <c:pt idx="2797">
                  <c:v>0.5723611111111111</c:v>
                </c:pt>
                <c:pt idx="2798">
                  <c:v>0.5723611111111111</c:v>
                </c:pt>
                <c:pt idx="2799">
                  <c:v>0.57237268518518525</c:v>
                </c:pt>
                <c:pt idx="2800">
                  <c:v>0.57237268518518525</c:v>
                </c:pt>
                <c:pt idx="2801">
                  <c:v>0.57238425925925929</c:v>
                </c:pt>
                <c:pt idx="2802">
                  <c:v>0.57239583333333333</c:v>
                </c:pt>
                <c:pt idx="2803">
                  <c:v>0.57239583333333333</c:v>
                </c:pt>
                <c:pt idx="2804">
                  <c:v>0.57240740740740736</c:v>
                </c:pt>
                <c:pt idx="2805">
                  <c:v>0.57240740740740736</c:v>
                </c:pt>
                <c:pt idx="2806">
                  <c:v>0.57241898148148151</c:v>
                </c:pt>
                <c:pt idx="2807">
                  <c:v>0.57243055555555555</c:v>
                </c:pt>
                <c:pt idx="2808">
                  <c:v>0.57243055555555555</c:v>
                </c:pt>
                <c:pt idx="2809">
                  <c:v>0.5724421296296297</c:v>
                </c:pt>
                <c:pt idx="2810">
                  <c:v>0.57245370370370374</c:v>
                </c:pt>
                <c:pt idx="2811">
                  <c:v>0.57245370370370374</c:v>
                </c:pt>
                <c:pt idx="2812">
                  <c:v>0.57246527777777778</c:v>
                </c:pt>
                <c:pt idx="2813">
                  <c:v>0.57246527777777778</c:v>
                </c:pt>
                <c:pt idx="2814">
                  <c:v>0.57247685185185182</c:v>
                </c:pt>
                <c:pt idx="2815">
                  <c:v>0.57248842592592586</c:v>
                </c:pt>
                <c:pt idx="2816">
                  <c:v>0.57248842592592586</c:v>
                </c:pt>
                <c:pt idx="2817">
                  <c:v>0.57250000000000001</c:v>
                </c:pt>
                <c:pt idx="2818">
                  <c:v>0.57251157407407405</c:v>
                </c:pt>
                <c:pt idx="2819">
                  <c:v>0.57251157407407405</c:v>
                </c:pt>
                <c:pt idx="2820">
                  <c:v>0.5725231481481482</c:v>
                </c:pt>
                <c:pt idx="2821">
                  <c:v>0.57253472222222224</c:v>
                </c:pt>
                <c:pt idx="2822">
                  <c:v>0.57253472222222224</c:v>
                </c:pt>
                <c:pt idx="2823">
                  <c:v>0.57254629629629628</c:v>
                </c:pt>
                <c:pt idx="2824">
                  <c:v>0.57255787037037031</c:v>
                </c:pt>
                <c:pt idx="2825">
                  <c:v>0.57255787037037031</c:v>
                </c:pt>
                <c:pt idx="2826">
                  <c:v>0.57256944444444446</c:v>
                </c:pt>
                <c:pt idx="2827">
                  <c:v>0.5725810185185185</c:v>
                </c:pt>
                <c:pt idx="2828">
                  <c:v>0.5725810185185185</c:v>
                </c:pt>
                <c:pt idx="2829">
                  <c:v>0.57259259259259265</c:v>
                </c:pt>
                <c:pt idx="2830">
                  <c:v>0.57260416666666669</c:v>
                </c:pt>
                <c:pt idx="2831">
                  <c:v>0.57260416666666669</c:v>
                </c:pt>
                <c:pt idx="2832">
                  <c:v>0.57261574074074073</c:v>
                </c:pt>
                <c:pt idx="2833">
                  <c:v>0.57261574074074073</c:v>
                </c:pt>
                <c:pt idx="2834">
                  <c:v>0.57261574074074073</c:v>
                </c:pt>
                <c:pt idx="2835">
                  <c:v>0.57262731481481477</c:v>
                </c:pt>
                <c:pt idx="2836">
                  <c:v>0.57262731481481477</c:v>
                </c:pt>
                <c:pt idx="2837">
                  <c:v>0.57263888888888892</c:v>
                </c:pt>
                <c:pt idx="2838">
                  <c:v>0.57262731481481477</c:v>
                </c:pt>
                <c:pt idx="2839">
                  <c:v>0.57263888888888892</c:v>
                </c:pt>
                <c:pt idx="2840">
                  <c:v>0.57263888888888892</c:v>
                </c:pt>
                <c:pt idx="2841">
                  <c:v>0.57263888888888892</c:v>
                </c:pt>
                <c:pt idx="2842">
                  <c:v>0.57263888888888892</c:v>
                </c:pt>
                <c:pt idx="2843">
                  <c:v>0.57263888888888892</c:v>
                </c:pt>
                <c:pt idx="2844">
                  <c:v>0.57263888888888892</c:v>
                </c:pt>
                <c:pt idx="2845">
                  <c:v>0.57263888888888892</c:v>
                </c:pt>
                <c:pt idx="2846">
                  <c:v>0.57263888888888892</c:v>
                </c:pt>
                <c:pt idx="2847">
                  <c:v>0.57263888888888892</c:v>
                </c:pt>
                <c:pt idx="2848">
                  <c:v>0.57262731481481477</c:v>
                </c:pt>
                <c:pt idx="2849">
                  <c:v>0.57262731481481477</c:v>
                </c:pt>
                <c:pt idx="2850">
                  <c:v>0.57262731481481477</c:v>
                </c:pt>
                <c:pt idx="2851">
                  <c:v>0.57262731481481477</c:v>
                </c:pt>
                <c:pt idx="2852">
                  <c:v>0.57261574074074073</c:v>
                </c:pt>
                <c:pt idx="2853">
                  <c:v>0.57261574074074073</c:v>
                </c:pt>
                <c:pt idx="2854">
                  <c:v>0.57260416666666669</c:v>
                </c:pt>
                <c:pt idx="2855">
                  <c:v>0.57260416666666669</c:v>
                </c:pt>
                <c:pt idx="2856">
                  <c:v>0.57260416666666669</c:v>
                </c:pt>
                <c:pt idx="2857">
                  <c:v>0.57259259259259265</c:v>
                </c:pt>
                <c:pt idx="2858">
                  <c:v>0.57259259259259265</c:v>
                </c:pt>
                <c:pt idx="2859">
                  <c:v>0.5725810185185185</c:v>
                </c:pt>
                <c:pt idx="2860">
                  <c:v>0.5725810185185185</c:v>
                </c:pt>
                <c:pt idx="2861">
                  <c:v>0.57256944444444446</c:v>
                </c:pt>
                <c:pt idx="2862">
                  <c:v>0.57256944444444446</c:v>
                </c:pt>
                <c:pt idx="2863">
                  <c:v>0.57256944444444446</c:v>
                </c:pt>
                <c:pt idx="2864">
                  <c:v>0.57255787037037031</c:v>
                </c:pt>
                <c:pt idx="2865">
                  <c:v>0.57255787037037031</c:v>
                </c:pt>
                <c:pt idx="2866">
                  <c:v>0.57255787037037031</c:v>
                </c:pt>
                <c:pt idx="2867">
                  <c:v>0.57254629629629628</c:v>
                </c:pt>
                <c:pt idx="2868">
                  <c:v>0.57254629629629628</c:v>
                </c:pt>
                <c:pt idx="2869">
                  <c:v>0.57253472222222224</c:v>
                </c:pt>
                <c:pt idx="2870">
                  <c:v>0.57253472222222224</c:v>
                </c:pt>
                <c:pt idx="2871">
                  <c:v>0.57253472222222224</c:v>
                </c:pt>
                <c:pt idx="2872">
                  <c:v>0.5725231481481482</c:v>
                </c:pt>
                <c:pt idx="2873">
                  <c:v>0.5725231481481482</c:v>
                </c:pt>
                <c:pt idx="2874">
                  <c:v>0.5725231481481482</c:v>
                </c:pt>
                <c:pt idx="2875">
                  <c:v>0.57251157407407405</c:v>
                </c:pt>
                <c:pt idx="2876">
                  <c:v>0.57251157407407405</c:v>
                </c:pt>
                <c:pt idx="2877">
                  <c:v>0.57251157407407405</c:v>
                </c:pt>
                <c:pt idx="2878">
                  <c:v>0.57250000000000001</c:v>
                </c:pt>
                <c:pt idx="2879">
                  <c:v>0.57250000000000001</c:v>
                </c:pt>
                <c:pt idx="2880">
                  <c:v>0.57250000000000001</c:v>
                </c:pt>
                <c:pt idx="2881">
                  <c:v>0.57248842592592586</c:v>
                </c:pt>
                <c:pt idx="2882">
                  <c:v>0.57248842592592586</c:v>
                </c:pt>
                <c:pt idx="2883">
                  <c:v>0.57247685185185182</c:v>
                </c:pt>
                <c:pt idx="2884">
                  <c:v>0.57247685185185182</c:v>
                </c:pt>
                <c:pt idx="2885">
                  <c:v>0.57247685185185182</c:v>
                </c:pt>
                <c:pt idx="2886">
                  <c:v>0.57246527777777778</c:v>
                </c:pt>
                <c:pt idx="2887">
                  <c:v>0.57246527777777778</c:v>
                </c:pt>
                <c:pt idx="2888">
                  <c:v>0.57246527777777778</c:v>
                </c:pt>
                <c:pt idx="2889">
                  <c:v>0.57245370370370374</c:v>
                </c:pt>
                <c:pt idx="2890">
                  <c:v>0.57245370370370374</c:v>
                </c:pt>
                <c:pt idx="2891">
                  <c:v>0.57245370370370374</c:v>
                </c:pt>
                <c:pt idx="2892">
                  <c:v>0.5724421296296297</c:v>
                </c:pt>
                <c:pt idx="2893">
                  <c:v>0.5724421296296297</c:v>
                </c:pt>
                <c:pt idx="2894">
                  <c:v>0.5724421296296297</c:v>
                </c:pt>
                <c:pt idx="2895">
                  <c:v>0.57243055555555555</c:v>
                </c:pt>
                <c:pt idx="2896">
                  <c:v>0.57243055555555555</c:v>
                </c:pt>
                <c:pt idx="2897">
                  <c:v>0.57243055555555555</c:v>
                </c:pt>
                <c:pt idx="2898">
                  <c:v>0.57241898148148151</c:v>
                </c:pt>
                <c:pt idx="2899">
                  <c:v>0.57241898148148151</c:v>
                </c:pt>
                <c:pt idx="2900">
                  <c:v>0.57241898148148151</c:v>
                </c:pt>
                <c:pt idx="2901">
                  <c:v>0.57240740740740736</c:v>
                </c:pt>
                <c:pt idx="2902">
                  <c:v>0.57240740740740736</c:v>
                </c:pt>
                <c:pt idx="2903">
                  <c:v>0.57240740740740736</c:v>
                </c:pt>
                <c:pt idx="2904">
                  <c:v>0.57239583333333333</c:v>
                </c:pt>
                <c:pt idx="2905">
                  <c:v>0.57239583333333333</c:v>
                </c:pt>
                <c:pt idx="2906">
                  <c:v>0.57239583333333333</c:v>
                </c:pt>
                <c:pt idx="2907">
                  <c:v>0.57239583333333333</c:v>
                </c:pt>
                <c:pt idx="2908">
                  <c:v>0.57238425925925929</c:v>
                </c:pt>
                <c:pt idx="2909">
                  <c:v>0.57238425925925929</c:v>
                </c:pt>
                <c:pt idx="2910">
                  <c:v>0.57238425925925929</c:v>
                </c:pt>
                <c:pt idx="2911">
                  <c:v>0.57237268518518525</c:v>
                </c:pt>
                <c:pt idx="2912">
                  <c:v>0.57237268518518525</c:v>
                </c:pt>
                <c:pt idx="2913">
                  <c:v>0.57237268518518525</c:v>
                </c:pt>
                <c:pt idx="2914">
                  <c:v>0.5723611111111111</c:v>
                </c:pt>
                <c:pt idx="2915">
                  <c:v>0.5723611111111111</c:v>
                </c:pt>
                <c:pt idx="2916">
                  <c:v>0.5723611111111111</c:v>
                </c:pt>
                <c:pt idx="2917">
                  <c:v>0.57234953703703706</c:v>
                </c:pt>
                <c:pt idx="2918">
                  <c:v>0.57234953703703706</c:v>
                </c:pt>
                <c:pt idx="2919">
                  <c:v>0.57234953703703706</c:v>
                </c:pt>
                <c:pt idx="2920">
                  <c:v>0.57234953703703706</c:v>
                </c:pt>
                <c:pt idx="2921">
                  <c:v>0.57233796296296291</c:v>
                </c:pt>
                <c:pt idx="2922">
                  <c:v>0.57233796296296291</c:v>
                </c:pt>
                <c:pt idx="2923">
                  <c:v>0.57233796296296291</c:v>
                </c:pt>
                <c:pt idx="2924">
                  <c:v>0.57232638888888887</c:v>
                </c:pt>
                <c:pt idx="2925">
                  <c:v>0.57232638888888887</c:v>
                </c:pt>
                <c:pt idx="2926">
                  <c:v>0.57231481481481483</c:v>
                </c:pt>
                <c:pt idx="2927">
                  <c:v>0.57231481481481483</c:v>
                </c:pt>
                <c:pt idx="2928">
                  <c:v>0.57231481481481483</c:v>
                </c:pt>
                <c:pt idx="2929">
                  <c:v>0.57231481481481483</c:v>
                </c:pt>
                <c:pt idx="2930">
                  <c:v>0.57231481481481483</c:v>
                </c:pt>
                <c:pt idx="2931">
                  <c:v>0.57230324074074079</c:v>
                </c:pt>
                <c:pt idx="2932">
                  <c:v>0.57230324074074079</c:v>
                </c:pt>
                <c:pt idx="2933">
                  <c:v>0.57230324074074079</c:v>
                </c:pt>
                <c:pt idx="2934">
                  <c:v>0.57229166666666664</c:v>
                </c:pt>
                <c:pt idx="2935">
                  <c:v>0.57229166666666664</c:v>
                </c:pt>
                <c:pt idx="2936">
                  <c:v>0.57229166666666664</c:v>
                </c:pt>
                <c:pt idx="2937">
                  <c:v>0.57229166666666664</c:v>
                </c:pt>
                <c:pt idx="2938">
                  <c:v>0.5722800925925926</c:v>
                </c:pt>
                <c:pt idx="2939">
                  <c:v>0.5722800925925926</c:v>
                </c:pt>
                <c:pt idx="2940">
                  <c:v>0.5722800925925926</c:v>
                </c:pt>
                <c:pt idx="2941">
                  <c:v>0.5722800925925926</c:v>
                </c:pt>
                <c:pt idx="2942">
                  <c:v>0.57226851851851845</c:v>
                </c:pt>
                <c:pt idx="2943">
                  <c:v>0.57226851851851845</c:v>
                </c:pt>
                <c:pt idx="2944">
                  <c:v>0.57226851851851845</c:v>
                </c:pt>
                <c:pt idx="2945">
                  <c:v>0.57225694444444442</c:v>
                </c:pt>
                <c:pt idx="2946">
                  <c:v>0.57225694444444442</c:v>
                </c:pt>
                <c:pt idx="2947">
                  <c:v>0.57225694444444442</c:v>
                </c:pt>
                <c:pt idx="2948">
                  <c:v>0.57225694444444442</c:v>
                </c:pt>
                <c:pt idx="2949">
                  <c:v>0.57224537037037038</c:v>
                </c:pt>
                <c:pt idx="2950">
                  <c:v>0.57224537037037038</c:v>
                </c:pt>
                <c:pt idx="2951">
                  <c:v>0.57224537037037038</c:v>
                </c:pt>
                <c:pt idx="2952">
                  <c:v>0.57224537037037038</c:v>
                </c:pt>
                <c:pt idx="2953">
                  <c:v>0.57224537037037038</c:v>
                </c:pt>
                <c:pt idx="2954">
                  <c:v>0.57223379629629634</c:v>
                </c:pt>
                <c:pt idx="2955">
                  <c:v>0.57223379629629634</c:v>
                </c:pt>
                <c:pt idx="2956">
                  <c:v>0.57223379629629634</c:v>
                </c:pt>
                <c:pt idx="2957">
                  <c:v>0.57223379629629634</c:v>
                </c:pt>
                <c:pt idx="2958">
                  <c:v>0.57222222222222219</c:v>
                </c:pt>
                <c:pt idx="2959">
                  <c:v>0.57222222222222219</c:v>
                </c:pt>
                <c:pt idx="2960">
                  <c:v>0.57222222222222219</c:v>
                </c:pt>
                <c:pt idx="2961">
                  <c:v>0.57222222222222219</c:v>
                </c:pt>
                <c:pt idx="2962">
                  <c:v>0.57222222222222219</c:v>
                </c:pt>
                <c:pt idx="2963">
                  <c:v>0.57221064814814815</c:v>
                </c:pt>
                <c:pt idx="2964">
                  <c:v>0.57221064814814815</c:v>
                </c:pt>
                <c:pt idx="2965">
                  <c:v>0.57221064814814815</c:v>
                </c:pt>
                <c:pt idx="2966">
                  <c:v>0.57221064814814815</c:v>
                </c:pt>
                <c:pt idx="2967">
                  <c:v>0.57221064814814815</c:v>
                </c:pt>
                <c:pt idx="2968">
                  <c:v>0.57219907407407411</c:v>
                </c:pt>
                <c:pt idx="2969">
                  <c:v>0.57219907407407411</c:v>
                </c:pt>
                <c:pt idx="2970">
                  <c:v>0.57219907407407411</c:v>
                </c:pt>
                <c:pt idx="2971">
                  <c:v>0.57219907407407411</c:v>
                </c:pt>
                <c:pt idx="2972">
                  <c:v>0.57219907407407411</c:v>
                </c:pt>
                <c:pt idx="2973">
                  <c:v>0.57219907407407411</c:v>
                </c:pt>
                <c:pt idx="2974">
                  <c:v>0.57218749999999996</c:v>
                </c:pt>
                <c:pt idx="2975">
                  <c:v>0.57218749999999996</c:v>
                </c:pt>
                <c:pt idx="2976">
                  <c:v>0.57218749999999996</c:v>
                </c:pt>
                <c:pt idx="2977">
                  <c:v>0.57218749999999996</c:v>
                </c:pt>
                <c:pt idx="2978">
                  <c:v>0.57218749999999996</c:v>
                </c:pt>
                <c:pt idx="2979">
                  <c:v>0.57218749999999996</c:v>
                </c:pt>
                <c:pt idx="2980">
                  <c:v>0.57217592592592592</c:v>
                </c:pt>
                <c:pt idx="2981">
                  <c:v>0.57217592592592592</c:v>
                </c:pt>
                <c:pt idx="2982">
                  <c:v>0.57217592592592592</c:v>
                </c:pt>
                <c:pt idx="2983">
                  <c:v>0.57217592592592592</c:v>
                </c:pt>
                <c:pt idx="2984">
                  <c:v>0.57217592592592592</c:v>
                </c:pt>
                <c:pt idx="2985">
                  <c:v>0.57217592592592592</c:v>
                </c:pt>
                <c:pt idx="2986">
                  <c:v>0.57217592592592592</c:v>
                </c:pt>
                <c:pt idx="2987">
                  <c:v>0.57216435185185188</c:v>
                </c:pt>
                <c:pt idx="2988">
                  <c:v>0.57216435185185188</c:v>
                </c:pt>
                <c:pt idx="2989">
                  <c:v>0.57216435185185188</c:v>
                </c:pt>
                <c:pt idx="2990">
                  <c:v>0.57216435185185188</c:v>
                </c:pt>
                <c:pt idx="2991">
                  <c:v>0.57216435185185188</c:v>
                </c:pt>
                <c:pt idx="2992">
                  <c:v>0.57216435185185188</c:v>
                </c:pt>
                <c:pt idx="2993">
                  <c:v>0.57216435185185188</c:v>
                </c:pt>
                <c:pt idx="2994">
                  <c:v>0.57216435185185188</c:v>
                </c:pt>
                <c:pt idx="2995">
                  <c:v>0.57216435185185188</c:v>
                </c:pt>
                <c:pt idx="2996">
                  <c:v>0.57216435185185188</c:v>
                </c:pt>
                <c:pt idx="2997">
                  <c:v>0.57216435185185188</c:v>
                </c:pt>
                <c:pt idx="2998">
                  <c:v>0.57215277777777784</c:v>
                </c:pt>
                <c:pt idx="2999">
                  <c:v>0.57215277777777784</c:v>
                </c:pt>
                <c:pt idx="3000">
                  <c:v>0.57215277777777784</c:v>
                </c:pt>
                <c:pt idx="3001">
                  <c:v>0.57215277777777784</c:v>
                </c:pt>
                <c:pt idx="3002">
                  <c:v>0.57215277777777784</c:v>
                </c:pt>
                <c:pt idx="3003">
                  <c:v>0.57215277777777784</c:v>
                </c:pt>
                <c:pt idx="3004">
                  <c:v>0.57215277777777784</c:v>
                </c:pt>
                <c:pt idx="3005">
                  <c:v>0.57215277777777784</c:v>
                </c:pt>
                <c:pt idx="3006">
                  <c:v>0.57215277777777784</c:v>
                </c:pt>
                <c:pt idx="3007">
                  <c:v>0.57215277777777784</c:v>
                </c:pt>
                <c:pt idx="3008">
                  <c:v>0.57215277777777784</c:v>
                </c:pt>
                <c:pt idx="3009">
                  <c:v>0.57215277777777784</c:v>
                </c:pt>
                <c:pt idx="3010">
                  <c:v>0.57215277777777784</c:v>
                </c:pt>
                <c:pt idx="3011">
                  <c:v>0.57215277777777784</c:v>
                </c:pt>
                <c:pt idx="3012">
                  <c:v>0.57215277777777784</c:v>
                </c:pt>
                <c:pt idx="3013">
                  <c:v>0.57215277777777784</c:v>
                </c:pt>
                <c:pt idx="3014">
                  <c:v>0.57215277777777784</c:v>
                </c:pt>
                <c:pt idx="3015">
                  <c:v>0.57215277777777784</c:v>
                </c:pt>
                <c:pt idx="3016">
                  <c:v>0.57215277777777784</c:v>
                </c:pt>
                <c:pt idx="3017">
                  <c:v>0.57215277777777784</c:v>
                </c:pt>
                <c:pt idx="3018">
                  <c:v>0.57215277777777784</c:v>
                </c:pt>
                <c:pt idx="3019">
                  <c:v>0.57215277777777784</c:v>
                </c:pt>
                <c:pt idx="3020">
                  <c:v>0.57215277777777784</c:v>
                </c:pt>
                <c:pt idx="3021">
                  <c:v>0.57215277777777784</c:v>
                </c:pt>
                <c:pt idx="3022">
                  <c:v>0.57215277777777784</c:v>
                </c:pt>
                <c:pt idx="3023">
                  <c:v>0.57215277777777784</c:v>
                </c:pt>
                <c:pt idx="3024">
                  <c:v>0.57215277777777784</c:v>
                </c:pt>
                <c:pt idx="3025">
                  <c:v>0.57215277777777784</c:v>
                </c:pt>
                <c:pt idx="3026">
                  <c:v>0.57215277777777784</c:v>
                </c:pt>
                <c:pt idx="3027">
                  <c:v>0.57215277777777784</c:v>
                </c:pt>
                <c:pt idx="3028">
                  <c:v>0.57215277777777784</c:v>
                </c:pt>
                <c:pt idx="3029">
                  <c:v>0.57216435185185188</c:v>
                </c:pt>
                <c:pt idx="3030">
                  <c:v>0.57216435185185188</c:v>
                </c:pt>
                <c:pt idx="3031">
                  <c:v>0.57216435185185188</c:v>
                </c:pt>
                <c:pt idx="3032">
                  <c:v>0.57216435185185188</c:v>
                </c:pt>
                <c:pt idx="3033">
                  <c:v>0.57216435185185188</c:v>
                </c:pt>
                <c:pt idx="3034">
                  <c:v>0.57216435185185188</c:v>
                </c:pt>
                <c:pt idx="3035">
                  <c:v>0.57216435185185188</c:v>
                </c:pt>
                <c:pt idx="3036">
                  <c:v>0.57216435185185188</c:v>
                </c:pt>
                <c:pt idx="3037">
                  <c:v>0.57216435185185188</c:v>
                </c:pt>
                <c:pt idx="3038">
                  <c:v>0.57216435185185188</c:v>
                </c:pt>
                <c:pt idx="3039">
                  <c:v>0.57216435185185188</c:v>
                </c:pt>
                <c:pt idx="3040">
                  <c:v>0.57217592592592592</c:v>
                </c:pt>
                <c:pt idx="3041">
                  <c:v>0.57217592592592592</c:v>
                </c:pt>
                <c:pt idx="3042">
                  <c:v>0.57217592592592592</c:v>
                </c:pt>
                <c:pt idx="3043">
                  <c:v>0.57217592592592592</c:v>
                </c:pt>
                <c:pt idx="3044">
                  <c:v>0.57217592592592592</c:v>
                </c:pt>
                <c:pt idx="3045">
                  <c:v>0.57217592592592592</c:v>
                </c:pt>
                <c:pt idx="3046">
                  <c:v>0.57217592592592592</c:v>
                </c:pt>
                <c:pt idx="3047">
                  <c:v>0.57218749999999996</c:v>
                </c:pt>
                <c:pt idx="3048">
                  <c:v>0.57218749999999996</c:v>
                </c:pt>
                <c:pt idx="3049">
                  <c:v>0.57218749999999996</c:v>
                </c:pt>
                <c:pt idx="3050">
                  <c:v>0.57218749999999996</c:v>
                </c:pt>
                <c:pt idx="3051">
                  <c:v>0.57218749999999996</c:v>
                </c:pt>
                <c:pt idx="3052">
                  <c:v>0.57218749999999996</c:v>
                </c:pt>
                <c:pt idx="3053">
                  <c:v>0.57218749999999996</c:v>
                </c:pt>
                <c:pt idx="3054">
                  <c:v>0.57219907407407411</c:v>
                </c:pt>
                <c:pt idx="3055">
                  <c:v>0.57219907407407411</c:v>
                </c:pt>
                <c:pt idx="3056">
                  <c:v>0.57219907407407411</c:v>
                </c:pt>
                <c:pt idx="3057">
                  <c:v>0.57219907407407411</c:v>
                </c:pt>
                <c:pt idx="3058">
                  <c:v>0.57219907407407411</c:v>
                </c:pt>
                <c:pt idx="3059">
                  <c:v>0.57221064814814815</c:v>
                </c:pt>
                <c:pt idx="3060">
                  <c:v>0.57221064814814815</c:v>
                </c:pt>
                <c:pt idx="3061">
                  <c:v>0.57221064814814815</c:v>
                </c:pt>
                <c:pt idx="3062">
                  <c:v>0.57221064814814815</c:v>
                </c:pt>
                <c:pt idx="3063">
                  <c:v>0.57221064814814815</c:v>
                </c:pt>
                <c:pt idx="3064">
                  <c:v>0.57222222222222219</c:v>
                </c:pt>
                <c:pt idx="3065">
                  <c:v>0.57222222222222219</c:v>
                </c:pt>
                <c:pt idx="3066">
                  <c:v>0.57222222222222219</c:v>
                </c:pt>
                <c:pt idx="3067">
                  <c:v>0.57222222222222219</c:v>
                </c:pt>
                <c:pt idx="3068">
                  <c:v>0.57222222222222219</c:v>
                </c:pt>
                <c:pt idx="3069">
                  <c:v>0.57223379629629634</c:v>
                </c:pt>
                <c:pt idx="3070">
                  <c:v>0.57223379629629634</c:v>
                </c:pt>
                <c:pt idx="3071">
                  <c:v>0.57223379629629634</c:v>
                </c:pt>
                <c:pt idx="3072">
                  <c:v>0.57223379629629634</c:v>
                </c:pt>
                <c:pt idx="3073">
                  <c:v>0.57224537037037038</c:v>
                </c:pt>
                <c:pt idx="3074">
                  <c:v>0.57224537037037038</c:v>
                </c:pt>
                <c:pt idx="3075">
                  <c:v>0.57224537037037038</c:v>
                </c:pt>
                <c:pt idx="3076">
                  <c:v>0.57224537037037038</c:v>
                </c:pt>
                <c:pt idx="3077">
                  <c:v>0.57225694444444442</c:v>
                </c:pt>
                <c:pt idx="3078">
                  <c:v>0.57225694444444442</c:v>
                </c:pt>
                <c:pt idx="3079">
                  <c:v>0.57225694444444442</c:v>
                </c:pt>
                <c:pt idx="3080">
                  <c:v>0.57225694444444442</c:v>
                </c:pt>
                <c:pt idx="3081">
                  <c:v>0.57226851851851845</c:v>
                </c:pt>
                <c:pt idx="3082">
                  <c:v>0.57226851851851845</c:v>
                </c:pt>
                <c:pt idx="3083">
                  <c:v>0.57226851851851845</c:v>
                </c:pt>
                <c:pt idx="3084">
                  <c:v>0.57226851851851845</c:v>
                </c:pt>
                <c:pt idx="3085">
                  <c:v>0.5722800925925926</c:v>
                </c:pt>
                <c:pt idx="3086">
                  <c:v>0.5722800925925926</c:v>
                </c:pt>
                <c:pt idx="3087">
                  <c:v>0.5722800925925926</c:v>
                </c:pt>
                <c:pt idx="3088">
                  <c:v>0.57229166666666664</c:v>
                </c:pt>
                <c:pt idx="3089">
                  <c:v>0.57229166666666664</c:v>
                </c:pt>
                <c:pt idx="3090">
                  <c:v>0.57229166666666664</c:v>
                </c:pt>
                <c:pt idx="3091">
                  <c:v>0.57230324074074079</c:v>
                </c:pt>
                <c:pt idx="3092">
                  <c:v>0.57230324074074079</c:v>
                </c:pt>
                <c:pt idx="3093">
                  <c:v>0.57230324074074079</c:v>
                </c:pt>
                <c:pt idx="3094">
                  <c:v>0.57230324074074079</c:v>
                </c:pt>
                <c:pt idx="3095">
                  <c:v>0.57231481481481483</c:v>
                </c:pt>
                <c:pt idx="3096">
                  <c:v>0.57231481481481483</c:v>
                </c:pt>
                <c:pt idx="3097">
                  <c:v>0.57231481481481483</c:v>
                </c:pt>
                <c:pt idx="3098">
                  <c:v>0.57232638888888887</c:v>
                </c:pt>
                <c:pt idx="3099">
                  <c:v>0.57232638888888887</c:v>
                </c:pt>
                <c:pt idx="3100">
                  <c:v>0.57233796296296291</c:v>
                </c:pt>
                <c:pt idx="3101">
                  <c:v>0.57216435185185188</c:v>
                </c:pt>
                <c:pt idx="3102">
                  <c:v>0.57231481481481483</c:v>
                </c:pt>
                <c:pt idx="3103">
                  <c:v>0.57233796296296291</c:v>
                </c:pt>
                <c:pt idx="3104">
                  <c:v>0.57233796296296291</c:v>
                </c:pt>
                <c:pt idx="3105">
                  <c:v>0.57234953703703706</c:v>
                </c:pt>
                <c:pt idx="3106">
                  <c:v>0.57234953703703706</c:v>
                </c:pt>
                <c:pt idx="3107">
                  <c:v>0.57234953703703706</c:v>
                </c:pt>
                <c:pt idx="3108">
                  <c:v>0.5723611111111111</c:v>
                </c:pt>
                <c:pt idx="3109">
                  <c:v>0.5723611111111111</c:v>
                </c:pt>
                <c:pt idx="3110">
                  <c:v>0.5723611111111111</c:v>
                </c:pt>
                <c:pt idx="3111">
                  <c:v>0.57237268518518525</c:v>
                </c:pt>
                <c:pt idx="3112">
                  <c:v>0.57237268518518525</c:v>
                </c:pt>
                <c:pt idx="3113">
                  <c:v>0.57237268518518525</c:v>
                </c:pt>
                <c:pt idx="3114">
                  <c:v>0.57238425925925929</c:v>
                </c:pt>
                <c:pt idx="3115">
                  <c:v>0.57238425925925929</c:v>
                </c:pt>
                <c:pt idx="3116">
                  <c:v>0.57239583333333333</c:v>
                </c:pt>
                <c:pt idx="3117">
                  <c:v>0.57239583333333333</c:v>
                </c:pt>
                <c:pt idx="3118">
                  <c:v>0.57240740740740736</c:v>
                </c:pt>
                <c:pt idx="3119">
                  <c:v>0.57240740740740736</c:v>
                </c:pt>
                <c:pt idx="3120">
                  <c:v>0.57240740740740736</c:v>
                </c:pt>
                <c:pt idx="3121">
                  <c:v>0.57241898148148151</c:v>
                </c:pt>
                <c:pt idx="3122">
                  <c:v>0.57241898148148151</c:v>
                </c:pt>
                <c:pt idx="3123">
                  <c:v>0.57241898148148151</c:v>
                </c:pt>
                <c:pt idx="3124">
                  <c:v>0.57243055555555555</c:v>
                </c:pt>
                <c:pt idx="3125">
                  <c:v>0.57243055555555555</c:v>
                </c:pt>
                <c:pt idx="3126">
                  <c:v>0.57243055555555555</c:v>
                </c:pt>
                <c:pt idx="3127">
                  <c:v>0.5724421296296297</c:v>
                </c:pt>
                <c:pt idx="3128">
                  <c:v>0.5724421296296297</c:v>
                </c:pt>
                <c:pt idx="3129">
                  <c:v>0.57245370370370374</c:v>
                </c:pt>
                <c:pt idx="3130">
                  <c:v>0.57245370370370374</c:v>
                </c:pt>
                <c:pt idx="3131">
                  <c:v>0.57246527777777778</c:v>
                </c:pt>
                <c:pt idx="3132">
                  <c:v>0.57246527777777778</c:v>
                </c:pt>
                <c:pt idx="3133">
                  <c:v>0.57247685185185182</c:v>
                </c:pt>
                <c:pt idx="3134">
                  <c:v>0.57247685185185182</c:v>
                </c:pt>
                <c:pt idx="3135">
                  <c:v>0.57248842592592586</c:v>
                </c:pt>
                <c:pt idx="3136">
                  <c:v>0.57248842592592586</c:v>
                </c:pt>
                <c:pt idx="3137">
                  <c:v>0.57248842592592586</c:v>
                </c:pt>
                <c:pt idx="3138">
                  <c:v>0.57250000000000001</c:v>
                </c:pt>
                <c:pt idx="3139">
                  <c:v>0.57250000000000001</c:v>
                </c:pt>
                <c:pt idx="3140">
                  <c:v>0.57251157407407405</c:v>
                </c:pt>
                <c:pt idx="3141">
                  <c:v>0.57251157407407405</c:v>
                </c:pt>
                <c:pt idx="3142">
                  <c:v>0.57251157407407405</c:v>
                </c:pt>
                <c:pt idx="3143">
                  <c:v>0.5725231481481482</c:v>
                </c:pt>
                <c:pt idx="3144">
                  <c:v>0.5725231481481482</c:v>
                </c:pt>
                <c:pt idx="3145">
                  <c:v>0.57253472222222224</c:v>
                </c:pt>
                <c:pt idx="3146">
                  <c:v>0.57253472222222224</c:v>
                </c:pt>
                <c:pt idx="3147">
                  <c:v>0.57254629629629628</c:v>
                </c:pt>
                <c:pt idx="3148">
                  <c:v>0.57255787037037031</c:v>
                </c:pt>
                <c:pt idx="3149">
                  <c:v>0.57255787037037031</c:v>
                </c:pt>
                <c:pt idx="3150">
                  <c:v>0.57256944444444446</c:v>
                </c:pt>
                <c:pt idx="3151">
                  <c:v>0.57256944444444446</c:v>
                </c:pt>
                <c:pt idx="3152">
                  <c:v>0.57256944444444446</c:v>
                </c:pt>
                <c:pt idx="3153">
                  <c:v>0.5725810185185185</c:v>
                </c:pt>
                <c:pt idx="3154">
                  <c:v>0.5725810185185185</c:v>
                </c:pt>
                <c:pt idx="3155">
                  <c:v>0.57259259259259265</c:v>
                </c:pt>
                <c:pt idx="3156">
                  <c:v>0.57259259259259265</c:v>
                </c:pt>
                <c:pt idx="3157">
                  <c:v>0.57260416666666669</c:v>
                </c:pt>
                <c:pt idx="3158">
                  <c:v>0.57261574074074073</c:v>
                </c:pt>
                <c:pt idx="3159">
                  <c:v>0.57261574074074073</c:v>
                </c:pt>
                <c:pt idx="3160">
                  <c:v>0.57262731481481477</c:v>
                </c:pt>
                <c:pt idx="3161">
                  <c:v>0.57262731481481477</c:v>
                </c:pt>
                <c:pt idx="3162">
                  <c:v>0.57263888888888892</c:v>
                </c:pt>
                <c:pt idx="3163">
                  <c:v>0.57263888888888892</c:v>
                </c:pt>
                <c:pt idx="3164">
                  <c:v>0.57265046296296296</c:v>
                </c:pt>
                <c:pt idx="3165">
                  <c:v>0.57266203703703711</c:v>
                </c:pt>
                <c:pt idx="3166">
                  <c:v>0.57266203703703711</c:v>
                </c:pt>
                <c:pt idx="3167">
                  <c:v>0.57267361111111115</c:v>
                </c:pt>
                <c:pt idx="3168">
                  <c:v>0.57267361111111115</c:v>
                </c:pt>
                <c:pt idx="3169">
                  <c:v>0.57268518518518519</c:v>
                </c:pt>
                <c:pt idx="3170">
                  <c:v>0.57269675925925922</c:v>
                </c:pt>
                <c:pt idx="3171">
                  <c:v>0.57270833333333326</c:v>
                </c:pt>
                <c:pt idx="3172">
                  <c:v>0.57270833333333326</c:v>
                </c:pt>
                <c:pt idx="3173">
                  <c:v>0.57270833333333326</c:v>
                </c:pt>
                <c:pt idx="3174">
                  <c:v>0.57271990740740741</c:v>
                </c:pt>
                <c:pt idx="3175">
                  <c:v>0.57273148148148145</c:v>
                </c:pt>
                <c:pt idx="3176">
                  <c:v>0.57273148148148145</c:v>
                </c:pt>
                <c:pt idx="3177">
                  <c:v>0.5727430555555556</c:v>
                </c:pt>
                <c:pt idx="3178">
                  <c:v>0.57275462962962964</c:v>
                </c:pt>
                <c:pt idx="3179">
                  <c:v>0.57275462962962964</c:v>
                </c:pt>
                <c:pt idx="3180">
                  <c:v>0.57276620370370368</c:v>
                </c:pt>
                <c:pt idx="3181">
                  <c:v>0.57276620370370368</c:v>
                </c:pt>
                <c:pt idx="3182">
                  <c:v>0.57277777777777772</c:v>
                </c:pt>
                <c:pt idx="3183">
                  <c:v>0.57277777777777772</c:v>
                </c:pt>
                <c:pt idx="3184">
                  <c:v>0.57278935185185187</c:v>
                </c:pt>
                <c:pt idx="3185">
                  <c:v>0.57280092592592591</c:v>
                </c:pt>
                <c:pt idx="3186">
                  <c:v>0.57280092592592591</c:v>
                </c:pt>
                <c:pt idx="3187">
                  <c:v>0.57281250000000006</c:v>
                </c:pt>
                <c:pt idx="3188">
                  <c:v>0.57281250000000006</c:v>
                </c:pt>
                <c:pt idx="3189">
                  <c:v>0.5728240740740741</c:v>
                </c:pt>
                <c:pt idx="3190">
                  <c:v>0.5728240740740741</c:v>
                </c:pt>
                <c:pt idx="3191">
                  <c:v>0.5728240740740741</c:v>
                </c:pt>
                <c:pt idx="3192">
                  <c:v>0.57283564814814814</c:v>
                </c:pt>
                <c:pt idx="3193">
                  <c:v>0.57283564814814814</c:v>
                </c:pt>
                <c:pt idx="3194">
                  <c:v>0.57283564814814814</c:v>
                </c:pt>
                <c:pt idx="3195">
                  <c:v>0.57283564814814814</c:v>
                </c:pt>
                <c:pt idx="3196">
                  <c:v>0.57283564814814814</c:v>
                </c:pt>
                <c:pt idx="3197">
                  <c:v>0.57283564814814814</c:v>
                </c:pt>
                <c:pt idx="3198">
                  <c:v>0.57283564814814814</c:v>
                </c:pt>
                <c:pt idx="3199">
                  <c:v>0.57284722222222217</c:v>
                </c:pt>
                <c:pt idx="3200">
                  <c:v>0.57284722222222217</c:v>
                </c:pt>
                <c:pt idx="3201">
                  <c:v>0.57284722222222217</c:v>
                </c:pt>
                <c:pt idx="3202">
                  <c:v>0.57284722222222217</c:v>
                </c:pt>
                <c:pt idx="3203">
                  <c:v>0.57284722222222217</c:v>
                </c:pt>
                <c:pt idx="3204">
                  <c:v>0.57284722222222217</c:v>
                </c:pt>
                <c:pt idx="3205">
                  <c:v>0.57284722222222217</c:v>
                </c:pt>
                <c:pt idx="3206">
                  <c:v>0.57285879629629632</c:v>
                </c:pt>
                <c:pt idx="3207">
                  <c:v>0.57285879629629632</c:v>
                </c:pt>
                <c:pt idx="3208">
                  <c:v>0.57285879629629632</c:v>
                </c:pt>
                <c:pt idx="3209">
                  <c:v>0.57285879629629632</c:v>
                </c:pt>
                <c:pt idx="3210">
                  <c:v>0.57284722222222217</c:v>
                </c:pt>
                <c:pt idx="3211">
                  <c:v>0.57284722222222217</c:v>
                </c:pt>
                <c:pt idx="3212">
                  <c:v>0.57284722222222217</c:v>
                </c:pt>
                <c:pt idx="3213">
                  <c:v>0.57284722222222217</c:v>
                </c:pt>
                <c:pt idx="3214">
                  <c:v>0.57284722222222217</c:v>
                </c:pt>
                <c:pt idx="3215">
                  <c:v>0.57283564814814814</c:v>
                </c:pt>
                <c:pt idx="3216">
                  <c:v>0.5728240740740741</c:v>
                </c:pt>
                <c:pt idx="3217">
                  <c:v>0.5728240740740741</c:v>
                </c:pt>
                <c:pt idx="3218">
                  <c:v>0.5728240740740741</c:v>
                </c:pt>
                <c:pt idx="3219">
                  <c:v>0.57281250000000006</c:v>
                </c:pt>
                <c:pt idx="3220">
                  <c:v>0.57281250000000006</c:v>
                </c:pt>
                <c:pt idx="3221">
                  <c:v>0.57280092592592591</c:v>
                </c:pt>
                <c:pt idx="3222">
                  <c:v>0.57280092592592591</c:v>
                </c:pt>
                <c:pt idx="3223">
                  <c:v>0.57280092592592591</c:v>
                </c:pt>
                <c:pt idx="3224">
                  <c:v>0.57278935185185187</c:v>
                </c:pt>
                <c:pt idx="3225">
                  <c:v>0.57278935185185187</c:v>
                </c:pt>
                <c:pt idx="3226">
                  <c:v>0.57277777777777772</c:v>
                </c:pt>
                <c:pt idx="3227">
                  <c:v>0.57277777777777772</c:v>
                </c:pt>
                <c:pt idx="3228">
                  <c:v>0.57277777777777772</c:v>
                </c:pt>
                <c:pt idx="3229">
                  <c:v>0.57276620370370368</c:v>
                </c:pt>
                <c:pt idx="3230">
                  <c:v>0.57276620370370368</c:v>
                </c:pt>
                <c:pt idx="3231">
                  <c:v>0.57276620370370368</c:v>
                </c:pt>
                <c:pt idx="3232">
                  <c:v>0.57275462962962964</c:v>
                </c:pt>
                <c:pt idx="3233">
                  <c:v>0.57275462962962964</c:v>
                </c:pt>
                <c:pt idx="3234">
                  <c:v>0.57275462962962964</c:v>
                </c:pt>
                <c:pt idx="3235">
                  <c:v>0.5727430555555556</c:v>
                </c:pt>
                <c:pt idx="3236">
                  <c:v>0.5727430555555556</c:v>
                </c:pt>
                <c:pt idx="3237">
                  <c:v>0.57273148148148145</c:v>
                </c:pt>
                <c:pt idx="3238">
                  <c:v>0.57273148148148145</c:v>
                </c:pt>
                <c:pt idx="3239">
                  <c:v>0.57273148148148145</c:v>
                </c:pt>
                <c:pt idx="3240">
                  <c:v>0.57271990740740741</c:v>
                </c:pt>
                <c:pt idx="3241">
                  <c:v>0.57271990740740741</c:v>
                </c:pt>
                <c:pt idx="3242">
                  <c:v>0.57271990740740741</c:v>
                </c:pt>
                <c:pt idx="3243">
                  <c:v>0.57270833333333326</c:v>
                </c:pt>
                <c:pt idx="3244">
                  <c:v>0.57270833333333326</c:v>
                </c:pt>
                <c:pt idx="3245">
                  <c:v>0.57270833333333326</c:v>
                </c:pt>
                <c:pt idx="3246">
                  <c:v>0.57269675925925922</c:v>
                </c:pt>
                <c:pt idx="3247">
                  <c:v>0.57269675925925922</c:v>
                </c:pt>
                <c:pt idx="3248">
                  <c:v>0.57269675925925922</c:v>
                </c:pt>
                <c:pt idx="3249">
                  <c:v>0.57268518518518519</c:v>
                </c:pt>
                <c:pt idx="3250">
                  <c:v>0.57268518518518519</c:v>
                </c:pt>
                <c:pt idx="3251">
                  <c:v>0.57267361111111115</c:v>
                </c:pt>
                <c:pt idx="3252">
                  <c:v>0.57267361111111115</c:v>
                </c:pt>
                <c:pt idx="3253">
                  <c:v>0.57267361111111115</c:v>
                </c:pt>
                <c:pt idx="3254">
                  <c:v>0.57266203703703711</c:v>
                </c:pt>
                <c:pt idx="3255">
                  <c:v>0.57266203703703711</c:v>
                </c:pt>
                <c:pt idx="3256">
                  <c:v>0.57266203703703711</c:v>
                </c:pt>
                <c:pt idx="3257">
                  <c:v>0.57265046296296296</c:v>
                </c:pt>
                <c:pt idx="3258">
                  <c:v>0.57265046296296296</c:v>
                </c:pt>
                <c:pt idx="3259">
                  <c:v>0.57265046296296296</c:v>
                </c:pt>
                <c:pt idx="3260">
                  <c:v>0.57265046296296296</c:v>
                </c:pt>
                <c:pt idx="3261">
                  <c:v>0.57263888888888892</c:v>
                </c:pt>
                <c:pt idx="3262">
                  <c:v>0.57263888888888892</c:v>
                </c:pt>
                <c:pt idx="3263">
                  <c:v>0.57263888888888892</c:v>
                </c:pt>
                <c:pt idx="3264">
                  <c:v>0.57262731481481477</c:v>
                </c:pt>
                <c:pt idx="3265">
                  <c:v>0.57262731481481477</c:v>
                </c:pt>
                <c:pt idx="3266">
                  <c:v>0.57262731481481477</c:v>
                </c:pt>
                <c:pt idx="3267">
                  <c:v>0.57261574074074073</c:v>
                </c:pt>
                <c:pt idx="3268">
                  <c:v>0.57261574074074073</c:v>
                </c:pt>
                <c:pt idx="3269">
                  <c:v>0.57261574074074073</c:v>
                </c:pt>
                <c:pt idx="3270">
                  <c:v>0.57260416666666669</c:v>
                </c:pt>
                <c:pt idx="3271">
                  <c:v>0.57260416666666669</c:v>
                </c:pt>
                <c:pt idx="3272">
                  <c:v>0.57260416666666669</c:v>
                </c:pt>
                <c:pt idx="3273">
                  <c:v>0.57259259259259265</c:v>
                </c:pt>
                <c:pt idx="3274">
                  <c:v>0.57259259259259265</c:v>
                </c:pt>
                <c:pt idx="3275">
                  <c:v>0.57259259259259265</c:v>
                </c:pt>
                <c:pt idx="3276">
                  <c:v>0.5725810185185185</c:v>
                </c:pt>
                <c:pt idx="3277">
                  <c:v>0.5725810185185185</c:v>
                </c:pt>
                <c:pt idx="3278">
                  <c:v>0.5725810185185185</c:v>
                </c:pt>
                <c:pt idx="3279">
                  <c:v>0.57256944444444446</c:v>
                </c:pt>
                <c:pt idx="3280">
                  <c:v>0.57256944444444446</c:v>
                </c:pt>
                <c:pt idx="3281">
                  <c:v>0.57256944444444446</c:v>
                </c:pt>
                <c:pt idx="3282">
                  <c:v>0.57255787037037031</c:v>
                </c:pt>
                <c:pt idx="3283">
                  <c:v>0.57255787037037031</c:v>
                </c:pt>
                <c:pt idx="3284">
                  <c:v>0.57255787037037031</c:v>
                </c:pt>
                <c:pt idx="3285">
                  <c:v>0.57255787037037031</c:v>
                </c:pt>
                <c:pt idx="3286">
                  <c:v>0.57254629629629628</c:v>
                </c:pt>
                <c:pt idx="3287">
                  <c:v>0.57254629629629628</c:v>
                </c:pt>
                <c:pt idx="3288">
                  <c:v>0.57254629629629628</c:v>
                </c:pt>
                <c:pt idx="3289">
                  <c:v>0.57253472222222224</c:v>
                </c:pt>
                <c:pt idx="3290">
                  <c:v>0.57253472222222224</c:v>
                </c:pt>
                <c:pt idx="3291">
                  <c:v>0.57253472222222224</c:v>
                </c:pt>
                <c:pt idx="3292">
                  <c:v>0.57253472222222224</c:v>
                </c:pt>
                <c:pt idx="3293">
                  <c:v>0.5725231481481482</c:v>
                </c:pt>
                <c:pt idx="3294">
                  <c:v>0.5725231481481482</c:v>
                </c:pt>
                <c:pt idx="3295">
                  <c:v>0.5725231481481482</c:v>
                </c:pt>
                <c:pt idx="3296">
                  <c:v>0.57251157407407405</c:v>
                </c:pt>
                <c:pt idx="3297">
                  <c:v>0.57251157407407405</c:v>
                </c:pt>
                <c:pt idx="3298">
                  <c:v>0.57251157407407405</c:v>
                </c:pt>
                <c:pt idx="3299">
                  <c:v>0.57251157407407405</c:v>
                </c:pt>
                <c:pt idx="3300">
                  <c:v>0.57250000000000001</c:v>
                </c:pt>
                <c:pt idx="3301">
                  <c:v>0.57250000000000001</c:v>
                </c:pt>
                <c:pt idx="3302">
                  <c:v>0.57250000000000001</c:v>
                </c:pt>
                <c:pt idx="3303">
                  <c:v>0.57248842592592586</c:v>
                </c:pt>
                <c:pt idx="3304">
                  <c:v>0.57248842592592586</c:v>
                </c:pt>
                <c:pt idx="3305">
                  <c:v>0.57248842592592586</c:v>
                </c:pt>
                <c:pt idx="3306">
                  <c:v>0.57248842592592586</c:v>
                </c:pt>
                <c:pt idx="3307">
                  <c:v>0.57247685185185182</c:v>
                </c:pt>
                <c:pt idx="3308">
                  <c:v>0.57247685185185182</c:v>
                </c:pt>
                <c:pt idx="3309">
                  <c:v>0.57247685185185182</c:v>
                </c:pt>
                <c:pt idx="3310">
                  <c:v>0.57247685185185182</c:v>
                </c:pt>
                <c:pt idx="3311">
                  <c:v>0.57246527777777778</c:v>
                </c:pt>
                <c:pt idx="3312">
                  <c:v>0.57246527777777778</c:v>
                </c:pt>
                <c:pt idx="3313">
                  <c:v>0.57246527777777778</c:v>
                </c:pt>
                <c:pt idx="3314">
                  <c:v>0.57246527777777778</c:v>
                </c:pt>
                <c:pt idx="3315">
                  <c:v>0.57245370370370374</c:v>
                </c:pt>
                <c:pt idx="3316">
                  <c:v>0.57245370370370374</c:v>
                </c:pt>
                <c:pt idx="3317">
                  <c:v>0.57245370370370374</c:v>
                </c:pt>
                <c:pt idx="3318">
                  <c:v>0.57245370370370374</c:v>
                </c:pt>
                <c:pt idx="3319">
                  <c:v>0.5724421296296297</c:v>
                </c:pt>
                <c:pt idx="3320">
                  <c:v>0.5724421296296297</c:v>
                </c:pt>
                <c:pt idx="3321">
                  <c:v>0.5724421296296297</c:v>
                </c:pt>
                <c:pt idx="3322">
                  <c:v>0.5724421296296297</c:v>
                </c:pt>
                <c:pt idx="3323">
                  <c:v>0.57243055555555555</c:v>
                </c:pt>
                <c:pt idx="3324">
                  <c:v>0.57243055555555555</c:v>
                </c:pt>
                <c:pt idx="3325">
                  <c:v>0.57243055555555555</c:v>
                </c:pt>
                <c:pt idx="3326">
                  <c:v>0.57241898148148151</c:v>
                </c:pt>
                <c:pt idx="3327">
                  <c:v>0.57241898148148151</c:v>
                </c:pt>
                <c:pt idx="3328">
                  <c:v>0.57241898148148151</c:v>
                </c:pt>
                <c:pt idx="3329">
                  <c:v>0.57241898148148151</c:v>
                </c:pt>
                <c:pt idx="3330">
                  <c:v>0.57241898148148151</c:v>
                </c:pt>
                <c:pt idx="3331">
                  <c:v>0.57241898148148151</c:v>
                </c:pt>
                <c:pt idx="3332">
                  <c:v>0.57241898148148151</c:v>
                </c:pt>
                <c:pt idx="3333">
                  <c:v>0.57241898148148151</c:v>
                </c:pt>
                <c:pt idx="3334">
                  <c:v>0.57240740740740736</c:v>
                </c:pt>
                <c:pt idx="3335">
                  <c:v>0.57240740740740736</c:v>
                </c:pt>
                <c:pt idx="3336">
                  <c:v>0.57240740740740736</c:v>
                </c:pt>
                <c:pt idx="3337">
                  <c:v>0.57240740740740736</c:v>
                </c:pt>
                <c:pt idx="3338">
                  <c:v>0.57239583333333333</c:v>
                </c:pt>
                <c:pt idx="3339">
                  <c:v>0.57239583333333333</c:v>
                </c:pt>
                <c:pt idx="3340">
                  <c:v>0.57239583333333333</c:v>
                </c:pt>
                <c:pt idx="3341">
                  <c:v>0.57239583333333333</c:v>
                </c:pt>
                <c:pt idx="3342">
                  <c:v>0.57239583333333333</c:v>
                </c:pt>
                <c:pt idx="3343">
                  <c:v>0.57239583333333333</c:v>
                </c:pt>
                <c:pt idx="3344">
                  <c:v>0.57239583333333333</c:v>
                </c:pt>
                <c:pt idx="3345">
                  <c:v>0.57238425925925929</c:v>
                </c:pt>
                <c:pt idx="3346">
                  <c:v>0.57238425925925929</c:v>
                </c:pt>
                <c:pt idx="3347">
                  <c:v>0.57238425925925929</c:v>
                </c:pt>
                <c:pt idx="3348">
                  <c:v>0.57238425925925929</c:v>
                </c:pt>
                <c:pt idx="3349">
                  <c:v>0.57238425925925929</c:v>
                </c:pt>
                <c:pt idx="3350">
                  <c:v>0.57238425925925929</c:v>
                </c:pt>
                <c:pt idx="3351">
                  <c:v>0.57238425925925929</c:v>
                </c:pt>
                <c:pt idx="3352">
                  <c:v>0.57237268518518525</c:v>
                </c:pt>
                <c:pt idx="3353">
                  <c:v>0.57237268518518525</c:v>
                </c:pt>
                <c:pt idx="3354">
                  <c:v>0.57237268518518525</c:v>
                </c:pt>
                <c:pt idx="3355">
                  <c:v>0.57237268518518525</c:v>
                </c:pt>
                <c:pt idx="3356">
                  <c:v>0.57237268518518525</c:v>
                </c:pt>
                <c:pt idx="3357">
                  <c:v>0.57237268518518525</c:v>
                </c:pt>
                <c:pt idx="3358">
                  <c:v>0.57237268518518525</c:v>
                </c:pt>
                <c:pt idx="3359">
                  <c:v>0.57237268518518525</c:v>
                </c:pt>
                <c:pt idx="3360">
                  <c:v>0.57237268518518525</c:v>
                </c:pt>
                <c:pt idx="3361">
                  <c:v>0.57237268518518525</c:v>
                </c:pt>
                <c:pt idx="3362">
                  <c:v>0.57237268518518525</c:v>
                </c:pt>
                <c:pt idx="3363">
                  <c:v>0.5723611111111111</c:v>
                </c:pt>
                <c:pt idx="3364">
                  <c:v>0.5723611111111111</c:v>
                </c:pt>
                <c:pt idx="3365">
                  <c:v>0.5723611111111111</c:v>
                </c:pt>
                <c:pt idx="3366">
                  <c:v>0.5723611111111111</c:v>
                </c:pt>
                <c:pt idx="3367">
                  <c:v>0.5723611111111111</c:v>
                </c:pt>
                <c:pt idx="3368">
                  <c:v>0.5723611111111111</c:v>
                </c:pt>
                <c:pt idx="3369">
                  <c:v>0.5723611111111111</c:v>
                </c:pt>
                <c:pt idx="3370">
                  <c:v>0.5723611111111111</c:v>
                </c:pt>
                <c:pt idx="3371">
                  <c:v>0.5723611111111111</c:v>
                </c:pt>
                <c:pt idx="3372">
                  <c:v>0.5723611111111111</c:v>
                </c:pt>
                <c:pt idx="3373">
                  <c:v>0.5723611111111111</c:v>
                </c:pt>
                <c:pt idx="3374">
                  <c:v>0.5723611111111111</c:v>
                </c:pt>
                <c:pt idx="3375">
                  <c:v>0.5723611111111111</c:v>
                </c:pt>
                <c:pt idx="3376">
                  <c:v>0.5723611111111111</c:v>
                </c:pt>
                <c:pt idx="3377">
                  <c:v>0.5723611111111111</c:v>
                </c:pt>
                <c:pt idx="3378">
                  <c:v>0.5723611111111111</c:v>
                </c:pt>
                <c:pt idx="3379">
                  <c:v>0.5723611111111111</c:v>
                </c:pt>
                <c:pt idx="3380">
                  <c:v>0.5723611111111111</c:v>
                </c:pt>
                <c:pt idx="3381">
                  <c:v>0.5723611111111111</c:v>
                </c:pt>
                <c:pt idx="3382">
                  <c:v>0.5723611111111111</c:v>
                </c:pt>
                <c:pt idx="3383">
                  <c:v>0.5723611111111111</c:v>
                </c:pt>
                <c:pt idx="3384">
                  <c:v>0.5723611111111111</c:v>
                </c:pt>
                <c:pt idx="3385">
                  <c:v>0.5723611111111111</c:v>
                </c:pt>
                <c:pt idx="3386">
                  <c:v>0.5723611111111111</c:v>
                </c:pt>
                <c:pt idx="3387">
                  <c:v>0.5723611111111111</c:v>
                </c:pt>
                <c:pt idx="3388">
                  <c:v>0.5723611111111111</c:v>
                </c:pt>
                <c:pt idx="3389">
                  <c:v>0.5723611111111111</c:v>
                </c:pt>
                <c:pt idx="3390">
                  <c:v>0.5723611111111111</c:v>
                </c:pt>
                <c:pt idx="3391">
                  <c:v>0.5723611111111111</c:v>
                </c:pt>
                <c:pt idx="3392">
                  <c:v>0.5723611111111111</c:v>
                </c:pt>
                <c:pt idx="3393">
                  <c:v>0.5723611111111111</c:v>
                </c:pt>
                <c:pt idx="3394">
                  <c:v>0.5723611111111111</c:v>
                </c:pt>
                <c:pt idx="3395">
                  <c:v>0.5723611111111111</c:v>
                </c:pt>
                <c:pt idx="3396">
                  <c:v>0.5723611111111111</c:v>
                </c:pt>
                <c:pt idx="3397">
                  <c:v>0.5723611111111111</c:v>
                </c:pt>
                <c:pt idx="3398">
                  <c:v>0.57237268518518525</c:v>
                </c:pt>
                <c:pt idx="3399">
                  <c:v>0.57237268518518525</c:v>
                </c:pt>
                <c:pt idx="3400">
                  <c:v>0.57237268518518525</c:v>
                </c:pt>
                <c:pt idx="3401">
                  <c:v>0.57237268518518525</c:v>
                </c:pt>
                <c:pt idx="3402">
                  <c:v>0.57237268518518525</c:v>
                </c:pt>
                <c:pt idx="3403">
                  <c:v>0.57237268518518525</c:v>
                </c:pt>
                <c:pt idx="3404">
                  <c:v>0.57237268518518525</c:v>
                </c:pt>
                <c:pt idx="3405">
                  <c:v>0.57237268518518525</c:v>
                </c:pt>
                <c:pt idx="3406">
                  <c:v>0.57237268518518525</c:v>
                </c:pt>
                <c:pt idx="3407">
                  <c:v>0.57237268518518525</c:v>
                </c:pt>
                <c:pt idx="3408">
                  <c:v>0.57237268518518525</c:v>
                </c:pt>
                <c:pt idx="3409">
                  <c:v>0.57238425925925929</c:v>
                </c:pt>
                <c:pt idx="3410">
                  <c:v>0.57238425925925929</c:v>
                </c:pt>
                <c:pt idx="3411">
                  <c:v>0.57238425925925929</c:v>
                </c:pt>
                <c:pt idx="3412">
                  <c:v>0.57238425925925929</c:v>
                </c:pt>
                <c:pt idx="3413">
                  <c:v>0.57238425925925929</c:v>
                </c:pt>
                <c:pt idx="3414">
                  <c:v>0.57238425925925929</c:v>
                </c:pt>
                <c:pt idx="3415">
                  <c:v>0.57239583333333333</c:v>
                </c:pt>
                <c:pt idx="3416">
                  <c:v>0.57239583333333333</c:v>
                </c:pt>
                <c:pt idx="3417">
                  <c:v>0.57239583333333333</c:v>
                </c:pt>
                <c:pt idx="3418">
                  <c:v>0.57239583333333333</c:v>
                </c:pt>
                <c:pt idx="3419">
                  <c:v>0.57239583333333333</c:v>
                </c:pt>
                <c:pt idx="3420">
                  <c:v>0.57239583333333333</c:v>
                </c:pt>
                <c:pt idx="3421">
                  <c:v>0.57239583333333333</c:v>
                </c:pt>
                <c:pt idx="3422">
                  <c:v>0.57240740740740736</c:v>
                </c:pt>
                <c:pt idx="3423">
                  <c:v>0.57240740740740736</c:v>
                </c:pt>
                <c:pt idx="3424">
                  <c:v>0.57240740740740736</c:v>
                </c:pt>
                <c:pt idx="3425">
                  <c:v>0.57240740740740736</c:v>
                </c:pt>
                <c:pt idx="3426">
                  <c:v>0.57240740740740736</c:v>
                </c:pt>
                <c:pt idx="3427">
                  <c:v>0.57240740740740736</c:v>
                </c:pt>
                <c:pt idx="3428">
                  <c:v>0.57241898148148151</c:v>
                </c:pt>
                <c:pt idx="3429">
                  <c:v>0.57241898148148151</c:v>
                </c:pt>
                <c:pt idx="3430">
                  <c:v>0.57241898148148151</c:v>
                </c:pt>
                <c:pt idx="3431">
                  <c:v>0.57241898148148151</c:v>
                </c:pt>
                <c:pt idx="3432">
                  <c:v>0.57243055555555555</c:v>
                </c:pt>
                <c:pt idx="3433">
                  <c:v>0.57243055555555555</c:v>
                </c:pt>
                <c:pt idx="3434">
                  <c:v>0.57243055555555555</c:v>
                </c:pt>
                <c:pt idx="3435">
                  <c:v>0.57243055555555555</c:v>
                </c:pt>
                <c:pt idx="3436">
                  <c:v>0.57243055555555555</c:v>
                </c:pt>
                <c:pt idx="3437">
                  <c:v>0.5724421296296297</c:v>
                </c:pt>
                <c:pt idx="3438">
                  <c:v>0.5724421296296297</c:v>
                </c:pt>
                <c:pt idx="3439">
                  <c:v>0.5724421296296297</c:v>
                </c:pt>
                <c:pt idx="3440">
                  <c:v>0.5724421296296297</c:v>
                </c:pt>
                <c:pt idx="3441">
                  <c:v>0.57245370370370374</c:v>
                </c:pt>
                <c:pt idx="3442">
                  <c:v>0.57245370370370374</c:v>
                </c:pt>
                <c:pt idx="3443">
                  <c:v>0.57245370370370374</c:v>
                </c:pt>
                <c:pt idx="3444">
                  <c:v>0.57245370370370374</c:v>
                </c:pt>
                <c:pt idx="3445">
                  <c:v>0.57246527777777778</c:v>
                </c:pt>
                <c:pt idx="3446">
                  <c:v>0.57246527777777778</c:v>
                </c:pt>
                <c:pt idx="3447">
                  <c:v>0.57246527777777778</c:v>
                </c:pt>
                <c:pt idx="3448">
                  <c:v>0.57247685185185182</c:v>
                </c:pt>
                <c:pt idx="3449">
                  <c:v>0.57247685185185182</c:v>
                </c:pt>
                <c:pt idx="3450">
                  <c:v>0.57247685185185182</c:v>
                </c:pt>
                <c:pt idx="3451">
                  <c:v>0.57247685185185182</c:v>
                </c:pt>
                <c:pt idx="3452">
                  <c:v>0.57247685185185182</c:v>
                </c:pt>
                <c:pt idx="3453">
                  <c:v>0.57248842592592586</c:v>
                </c:pt>
                <c:pt idx="3454">
                  <c:v>0.57248842592592586</c:v>
                </c:pt>
                <c:pt idx="3455">
                  <c:v>0.57248842592592586</c:v>
                </c:pt>
                <c:pt idx="3456">
                  <c:v>0.57250000000000001</c:v>
                </c:pt>
                <c:pt idx="3457">
                  <c:v>0.57250000000000001</c:v>
                </c:pt>
                <c:pt idx="3458">
                  <c:v>0.57251157407407405</c:v>
                </c:pt>
                <c:pt idx="3459">
                  <c:v>0.57251157407407405</c:v>
                </c:pt>
                <c:pt idx="3460">
                  <c:v>0.57251157407407405</c:v>
                </c:pt>
                <c:pt idx="3461">
                  <c:v>0.57251157407407405</c:v>
                </c:pt>
                <c:pt idx="3462">
                  <c:v>0.5725231481481482</c:v>
                </c:pt>
                <c:pt idx="3463">
                  <c:v>0.5725231481481482</c:v>
                </c:pt>
                <c:pt idx="3464">
                  <c:v>0.5725231481481482</c:v>
                </c:pt>
                <c:pt idx="3465">
                  <c:v>0.57253472222222224</c:v>
                </c:pt>
                <c:pt idx="3466">
                  <c:v>0.57253472222222224</c:v>
                </c:pt>
                <c:pt idx="3467">
                  <c:v>0.57253472222222224</c:v>
                </c:pt>
                <c:pt idx="3468">
                  <c:v>0.57254629629629628</c:v>
                </c:pt>
                <c:pt idx="3469">
                  <c:v>0.57254629629629628</c:v>
                </c:pt>
                <c:pt idx="3470">
                  <c:v>0.57255787037037031</c:v>
                </c:pt>
                <c:pt idx="3471">
                  <c:v>0.57255787037037031</c:v>
                </c:pt>
                <c:pt idx="3472">
                  <c:v>0.57255787037037031</c:v>
                </c:pt>
                <c:pt idx="3473">
                  <c:v>0.57256944444444446</c:v>
                </c:pt>
                <c:pt idx="3474">
                  <c:v>0.57256944444444446</c:v>
                </c:pt>
                <c:pt idx="3475">
                  <c:v>0.57256944444444446</c:v>
                </c:pt>
                <c:pt idx="3476">
                  <c:v>0.57256944444444446</c:v>
                </c:pt>
                <c:pt idx="3477">
                  <c:v>0.5725810185185185</c:v>
                </c:pt>
                <c:pt idx="3478">
                  <c:v>0.5725810185185185</c:v>
                </c:pt>
                <c:pt idx="3479">
                  <c:v>0.5725810185185185</c:v>
                </c:pt>
                <c:pt idx="3480">
                  <c:v>0.57259259259259265</c:v>
                </c:pt>
                <c:pt idx="3481">
                  <c:v>0.57259259259259265</c:v>
                </c:pt>
                <c:pt idx="3482">
                  <c:v>0.57260416666666669</c:v>
                </c:pt>
                <c:pt idx="3483">
                  <c:v>0.57260416666666669</c:v>
                </c:pt>
                <c:pt idx="3484">
                  <c:v>0.57261574074074073</c:v>
                </c:pt>
                <c:pt idx="3485">
                  <c:v>0.57261574074074073</c:v>
                </c:pt>
                <c:pt idx="3486">
                  <c:v>0.57262731481481477</c:v>
                </c:pt>
                <c:pt idx="3487">
                  <c:v>0.57262731481481477</c:v>
                </c:pt>
                <c:pt idx="3488">
                  <c:v>0.57263888888888892</c:v>
                </c:pt>
                <c:pt idx="3489">
                  <c:v>0.57263888888888892</c:v>
                </c:pt>
                <c:pt idx="3490">
                  <c:v>0.57263888888888892</c:v>
                </c:pt>
                <c:pt idx="3491">
                  <c:v>0.57263888888888892</c:v>
                </c:pt>
                <c:pt idx="3492">
                  <c:v>0.57265046296296296</c:v>
                </c:pt>
                <c:pt idx="3493">
                  <c:v>0.57265046296296296</c:v>
                </c:pt>
                <c:pt idx="3494">
                  <c:v>0.57266203703703711</c:v>
                </c:pt>
                <c:pt idx="3495">
                  <c:v>0.57266203703703711</c:v>
                </c:pt>
                <c:pt idx="3496">
                  <c:v>0.57266203703703711</c:v>
                </c:pt>
                <c:pt idx="3497">
                  <c:v>0.57267361111111115</c:v>
                </c:pt>
                <c:pt idx="3498">
                  <c:v>0.57268518518518519</c:v>
                </c:pt>
                <c:pt idx="3499">
                  <c:v>0.57268518518518519</c:v>
                </c:pt>
                <c:pt idx="3500">
                  <c:v>0.57269675925925922</c:v>
                </c:pt>
                <c:pt idx="3501">
                  <c:v>0.57269675925925922</c:v>
                </c:pt>
                <c:pt idx="3502">
                  <c:v>0.57269675925925922</c:v>
                </c:pt>
                <c:pt idx="3503">
                  <c:v>0.57270833333333326</c:v>
                </c:pt>
                <c:pt idx="3504">
                  <c:v>0.57270833333333326</c:v>
                </c:pt>
                <c:pt idx="3505">
                  <c:v>0.57271990740740741</c:v>
                </c:pt>
                <c:pt idx="3506">
                  <c:v>0.57271990740740741</c:v>
                </c:pt>
                <c:pt idx="3507">
                  <c:v>0.57273148148148145</c:v>
                </c:pt>
                <c:pt idx="3508">
                  <c:v>0.57273148148148145</c:v>
                </c:pt>
                <c:pt idx="3509">
                  <c:v>0.5727430555555556</c:v>
                </c:pt>
                <c:pt idx="3510">
                  <c:v>0.5727430555555556</c:v>
                </c:pt>
                <c:pt idx="3511">
                  <c:v>0.5727430555555556</c:v>
                </c:pt>
                <c:pt idx="3512">
                  <c:v>0.57275462962962964</c:v>
                </c:pt>
                <c:pt idx="3513">
                  <c:v>0.57275462962962964</c:v>
                </c:pt>
                <c:pt idx="3514">
                  <c:v>0.57276620370370368</c:v>
                </c:pt>
                <c:pt idx="3515">
                  <c:v>0.57277777777777772</c:v>
                </c:pt>
                <c:pt idx="3516">
                  <c:v>0.57277777777777772</c:v>
                </c:pt>
                <c:pt idx="3517">
                  <c:v>0.57278935185185187</c:v>
                </c:pt>
                <c:pt idx="3518">
                  <c:v>0.57278935185185187</c:v>
                </c:pt>
                <c:pt idx="3519">
                  <c:v>0.57278935185185187</c:v>
                </c:pt>
                <c:pt idx="3520">
                  <c:v>0.57280092592592591</c:v>
                </c:pt>
                <c:pt idx="3521">
                  <c:v>0.57281250000000006</c:v>
                </c:pt>
                <c:pt idx="3522">
                  <c:v>0.57281250000000006</c:v>
                </c:pt>
                <c:pt idx="3523">
                  <c:v>0.5728240740740741</c:v>
                </c:pt>
                <c:pt idx="3524">
                  <c:v>0.5728240740740741</c:v>
                </c:pt>
                <c:pt idx="3525">
                  <c:v>0.57283564814814814</c:v>
                </c:pt>
                <c:pt idx="3526">
                  <c:v>0.57283564814814814</c:v>
                </c:pt>
                <c:pt idx="3527">
                  <c:v>0.57283564814814814</c:v>
                </c:pt>
                <c:pt idx="3528">
                  <c:v>0.57284722222222217</c:v>
                </c:pt>
                <c:pt idx="3529">
                  <c:v>0.57284722222222217</c:v>
                </c:pt>
                <c:pt idx="3530">
                  <c:v>0.57284722222222217</c:v>
                </c:pt>
                <c:pt idx="3531">
                  <c:v>0.57284722222222217</c:v>
                </c:pt>
                <c:pt idx="3532">
                  <c:v>0.57284722222222217</c:v>
                </c:pt>
                <c:pt idx="3533">
                  <c:v>0.57284722222222217</c:v>
                </c:pt>
                <c:pt idx="3534">
                  <c:v>0.57285879629629632</c:v>
                </c:pt>
                <c:pt idx="3535">
                  <c:v>0.57285879629629632</c:v>
                </c:pt>
                <c:pt idx="3536">
                  <c:v>0.57285879629629632</c:v>
                </c:pt>
                <c:pt idx="3537">
                  <c:v>0.57285879629629632</c:v>
                </c:pt>
                <c:pt idx="3538">
                  <c:v>0.57285879629629632</c:v>
                </c:pt>
                <c:pt idx="3539">
                  <c:v>0.57285879629629632</c:v>
                </c:pt>
                <c:pt idx="3540">
                  <c:v>0.57284722222222217</c:v>
                </c:pt>
                <c:pt idx="3541">
                  <c:v>0.57284722222222217</c:v>
                </c:pt>
                <c:pt idx="3542">
                  <c:v>0.57284722222222217</c:v>
                </c:pt>
                <c:pt idx="3543">
                  <c:v>0.57284722222222217</c:v>
                </c:pt>
                <c:pt idx="3544">
                  <c:v>0.57284722222222217</c:v>
                </c:pt>
                <c:pt idx="3545">
                  <c:v>0.57284722222222217</c:v>
                </c:pt>
                <c:pt idx="3546">
                  <c:v>0.57283564814814814</c:v>
                </c:pt>
                <c:pt idx="3547">
                  <c:v>0.57283564814814814</c:v>
                </c:pt>
                <c:pt idx="3548">
                  <c:v>0.57283564814814814</c:v>
                </c:pt>
                <c:pt idx="3549">
                  <c:v>0.5728240740740741</c:v>
                </c:pt>
                <c:pt idx="3550">
                  <c:v>0.5728240740740741</c:v>
                </c:pt>
                <c:pt idx="3551">
                  <c:v>0.57281250000000006</c:v>
                </c:pt>
                <c:pt idx="3552">
                  <c:v>0.57281250000000006</c:v>
                </c:pt>
                <c:pt idx="3553">
                  <c:v>0.57280092592592591</c:v>
                </c:pt>
                <c:pt idx="3554">
                  <c:v>0.57278935185185187</c:v>
                </c:pt>
                <c:pt idx="3555">
                  <c:v>0.57278935185185187</c:v>
                </c:pt>
                <c:pt idx="3556">
                  <c:v>0.57278935185185187</c:v>
                </c:pt>
                <c:pt idx="3557">
                  <c:v>0.57278935185185187</c:v>
                </c:pt>
                <c:pt idx="3558">
                  <c:v>0.57277777777777772</c:v>
                </c:pt>
                <c:pt idx="3559">
                  <c:v>0.57277777777777772</c:v>
                </c:pt>
                <c:pt idx="3560">
                  <c:v>0.57276620370370368</c:v>
                </c:pt>
                <c:pt idx="3561">
                  <c:v>0.57276620370370368</c:v>
                </c:pt>
                <c:pt idx="3562">
                  <c:v>0.57275462962962964</c:v>
                </c:pt>
                <c:pt idx="3563">
                  <c:v>0.5727430555555556</c:v>
                </c:pt>
                <c:pt idx="3564">
                  <c:v>0.5727430555555556</c:v>
                </c:pt>
                <c:pt idx="3565">
                  <c:v>0.5727430555555556</c:v>
                </c:pt>
                <c:pt idx="3566">
                  <c:v>0.5727430555555556</c:v>
                </c:pt>
                <c:pt idx="3567">
                  <c:v>0.57273148148148145</c:v>
                </c:pt>
                <c:pt idx="3568">
                  <c:v>0.57273148148148145</c:v>
                </c:pt>
                <c:pt idx="3569">
                  <c:v>0.57273148148148145</c:v>
                </c:pt>
                <c:pt idx="3570">
                  <c:v>0.57273148148148145</c:v>
                </c:pt>
                <c:pt idx="3571">
                  <c:v>0.57271990740740741</c:v>
                </c:pt>
                <c:pt idx="3572">
                  <c:v>0.57271990740740741</c:v>
                </c:pt>
                <c:pt idx="3573">
                  <c:v>0.57271990740740741</c:v>
                </c:pt>
                <c:pt idx="3574">
                  <c:v>0.57270833333333326</c:v>
                </c:pt>
                <c:pt idx="3575">
                  <c:v>0.57270833333333326</c:v>
                </c:pt>
                <c:pt idx="3576">
                  <c:v>0.57270833333333326</c:v>
                </c:pt>
                <c:pt idx="3577">
                  <c:v>0.57269675925925922</c:v>
                </c:pt>
                <c:pt idx="3578">
                  <c:v>0.57269675925925922</c:v>
                </c:pt>
                <c:pt idx="3579">
                  <c:v>0.57269675925925922</c:v>
                </c:pt>
                <c:pt idx="3580">
                  <c:v>0.57268518518518519</c:v>
                </c:pt>
                <c:pt idx="3581">
                  <c:v>0.57268518518518519</c:v>
                </c:pt>
                <c:pt idx="3582">
                  <c:v>0.57268518518518519</c:v>
                </c:pt>
                <c:pt idx="3583">
                  <c:v>0.57267361111111115</c:v>
                </c:pt>
                <c:pt idx="3584">
                  <c:v>0.57267361111111115</c:v>
                </c:pt>
                <c:pt idx="3585">
                  <c:v>0.57267361111111115</c:v>
                </c:pt>
                <c:pt idx="3586">
                  <c:v>0.57267361111111115</c:v>
                </c:pt>
                <c:pt idx="3587">
                  <c:v>0.57266203703703711</c:v>
                </c:pt>
                <c:pt idx="3588">
                  <c:v>0.57266203703703711</c:v>
                </c:pt>
                <c:pt idx="3589">
                  <c:v>0.57266203703703711</c:v>
                </c:pt>
                <c:pt idx="3590">
                  <c:v>0.57265046296296296</c:v>
                </c:pt>
                <c:pt idx="3591">
                  <c:v>0.57265046296296296</c:v>
                </c:pt>
                <c:pt idx="3592">
                  <c:v>0.57265046296296296</c:v>
                </c:pt>
                <c:pt idx="3593">
                  <c:v>0.57263888888888892</c:v>
                </c:pt>
                <c:pt idx="3594">
                  <c:v>0.57263888888888892</c:v>
                </c:pt>
                <c:pt idx="3595">
                  <c:v>0.57263888888888892</c:v>
                </c:pt>
                <c:pt idx="3596">
                  <c:v>0.57262731481481477</c:v>
                </c:pt>
                <c:pt idx="3597">
                  <c:v>0.57262731481481477</c:v>
                </c:pt>
                <c:pt idx="3598">
                  <c:v>0.57262731481481477</c:v>
                </c:pt>
                <c:pt idx="3599">
                  <c:v>0.57262731481481477</c:v>
                </c:pt>
                <c:pt idx="3600">
                  <c:v>0.57261574074074073</c:v>
                </c:pt>
                <c:pt idx="3601">
                  <c:v>0.57261574074074073</c:v>
                </c:pt>
                <c:pt idx="3602">
                  <c:v>0.57261574074074073</c:v>
                </c:pt>
                <c:pt idx="3603">
                  <c:v>0.57261574074074073</c:v>
                </c:pt>
                <c:pt idx="3604">
                  <c:v>0.57261574074074073</c:v>
                </c:pt>
                <c:pt idx="3605">
                  <c:v>0.57260416666666669</c:v>
                </c:pt>
                <c:pt idx="3606">
                  <c:v>0.57260416666666669</c:v>
                </c:pt>
                <c:pt idx="3607">
                  <c:v>0.57260416666666669</c:v>
                </c:pt>
                <c:pt idx="3608">
                  <c:v>0.57259259259259265</c:v>
                </c:pt>
                <c:pt idx="3609">
                  <c:v>0.57259259259259265</c:v>
                </c:pt>
                <c:pt idx="3610">
                  <c:v>0.57259259259259265</c:v>
                </c:pt>
                <c:pt idx="3611">
                  <c:v>0.5725810185185185</c:v>
                </c:pt>
                <c:pt idx="3612">
                  <c:v>0.5725810185185185</c:v>
                </c:pt>
                <c:pt idx="3613">
                  <c:v>0.5725810185185185</c:v>
                </c:pt>
                <c:pt idx="3614">
                  <c:v>0.5725810185185185</c:v>
                </c:pt>
                <c:pt idx="3615">
                  <c:v>0.5725810185185185</c:v>
                </c:pt>
                <c:pt idx="3616">
                  <c:v>0.57256944444444446</c:v>
                </c:pt>
                <c:pt idx="3617">
                  <c:v>0.57256944444444446</c:v>
                </c:pt>
                <c:pt idx="3618">
                  <c:v>0.57256944444444446</c:v>
                </c:pt>
                <c:pt idx="3619">
                  <c:v>0.57256944444444446</c:v>
                </c:pt>
                <c:pt idx="3620">
                  <c:v>0.57255787037037031</c:v>
                </c:pt>
                <c:pt idx="3621">
                  <c:v>0.57255787037037031</c:v>
                </c:pt>
                <c:pt idx="3622">
                  <c:v>0.57255787037037031</c:v>
                </c:pt>
                <c:pt idx="3623">
                  <c:v>0.57255787037037031</c:v>
                </c:pt>
                <c:pt idx="3624">
                  <c:v>0.57254629629629628</c:v>
                </c:pt>
                <c:pt idx="3625">
                  <c:v>0.57254629629629628</c:v>
                </c:pt>
                <c:pt idx="3626">
                  <c:v>0.57254629629629628</c:v>
                </c:pt>
                <c:pt idx="3627">
                  <c:v>0.57254629629629628</c:v>
                </c:pt>
                <c:pt idx="3628">
                  <c:v>0.57253472222222224</c:v>
                </c:pt>
                <c:pt idx="3629">
                  <c:v>0.57253472222222224</c:v>
                </c:pt>
                <c:pt idx="3630">
                  <c:v>0.57253472222222224</c:v>
                </c:pt>
                <c:pt idx="3631">
                  <c:v>0.57253472222222224</c:v>
                </c:pt>
                <c:pt idx="3632">
                  <c:v>0.5725231481481482</c:v>
                </c:pt>
                <c:pt idx="3633">
                  <c:v>0.5725231481481482</c:v>
                </c:pt>
                <c:pt idx="3634">
                  <c:v>0.5725231481481482</c:v>
                </c:pt>
                <c:pt idx="3635">
                  <c:v>0.5725231481481482</c:v>
                </c:pt>
                <c:pt idx="3636">
                  <c:v>0.57251157407407405</c:v>
                </c:pt>
                <c:pt idx="3637">
                  <c:v>0.57251157407407405</c:v>
                </c:pt>
                <c:pt idx="3638">
                  <c:v>0.57251157407407405</c:v>
                </c:pt>
                <c:pt idx="3639">
                  <c:v>0.57251157407407405</c:v>
                </c:pt>
                <c:pt idx="3640">
                  <c:v>0.57251157407407405</c:v>
                </c:pt>
                <c:pt idx="3641">
                  <c:v>0.57250000000000001</c:v>
                </c:pt>
                <c:pt idx="3642">
                  <c:v>0.57250000000000001</c:v>
                </c:pt>
                <c:pt idx="3643">
                  <c:v>0.57250000000000001</c:v>
                </c:pt>
                <c:pt idx="3644">
                  <c:v>0.57250000000000001</c:v>
                </c:pt>
                <c:pt idx="3645">
                  <c:v>0.57250000000000001</c:v>
                </c:pt>
                <c:pt idx="3646">
                  <c:v>0.57248842592592586</c:v>
                </c:pt>
                <c:pt idx="3647">
                  <c:v>0.57248842592592586</c:v>
                </c:pt>
                <c:pt idx="3648">
                  <c:v>0.57248842592592586</c:v>
                </c:pt>
                <c:pt idx="3649">
                  <c:v>0.57248842592592586</c:v>
                </c:pt>
                <c:pt idx="3650">
                  <c:v>0.57247685185185182</c:v>
                </c:pt>
                <c:pt idx="3651">
                  <c:v>0.57247685185185182</c:v>
                </c:pt>
                <c:pt idx="3652">
                  <c:v>0.57247685185185182</c:v>
                </c:pt>
                <c:pt idx="3653">
                  <c:v>0.57247685185185182</c:v>
                </c:pt>
                <c:pt idx="3654">
                  <c:v>0.57247685185185182</c:v>
                </c:pt>
                <c:pt idx="3655">
                  <c:v>0.57246527777777778</c:v>
                </c:pt>
                <c:pt idx="3656">
                  <c:v>0.57246527777777778</c:v>
                </c:pt>
                <c:pt idx="3657">
                  <c:v>0.57246527777777778</c:v>
                </c:pt>
                <c:pt idx="3658">
                  <c:v>0.57246527777777778</c:v>
                </c:pt>
                <c:pt idx="3659">
                  <c:v>0.57246527777777778</c:v>
                </c:pt>
                <c:pt idx="3660">
                  <c:v>0.57246527777777778</c:v>
                </c:pt>
                <c:pt idx="3661">
                  <c:v>0.57245370370370374</c:v>
                </c:pt>
                <c:pt idx="3662">
                  <c:v>0.57245370370370374</c:v>
                </c:pt>
                <c:pt idx="3663">
                  <c:v>0.57245370370370374</c:v>
                </c:pt>
                <c:pt idx="3664">
                  <c:v>0.57245370370370374</c:v>
                </c:pt>
                <c:pt idx="3665">
                  <c:v>0.5724421296296297</c:v>
                </c:pt>
                <c:pt idx="3666">
                  <c:v>0.5724421296296297</c:v>
                </c:pt>
                <c:pt idx="3667">
                  <c:v>0.5724421296296297</c:v>
                </c:pt>
                <c:pt idx="3668">
                  <c:v>0.5724421296296297</c:v>
                </c:pt>
                <c:pt idx="3669">
                  <c:v>0.5724421296296297</c:v>
                </c:pt>
                <c:pt idx="3670">
                  <c:v>0.5724421296296297</c:v>
                </c:pt>
                <c:pt idx="3671">
                  <c:v>0.57243055555555555</c:v>
                </c:pt>
                <c:pt idx="3672">
                  <c:v>0.57243055555555555</c:v>
                </c:pt>
                <c:pt idx="3673">
                  <c:v>0.57243055555555555</c:v>
                </c:pt>
                <c:pt idx="3674">
                  <c:v>0.57243055555555555</c:v>
                </c:pt>
                <c:pt idx="3675">
                  <c:v>0.57243055555555555</c:v>
                </c:pt>
                <c:pt idx="3676">
                  <c:v>0.57243055555555555</c:v>
                </c:pt>
                <c:pt idx="3677">
                  <c:v>0.57241898148148151</c:v>
                </c:pt>
                <c:pt idx="3678">
                  <c:v>0.57241898148148151</c:v>
                </c:pt>
                <c:pt idx="3679">
                  <c:v>0.57241898148148151</c:v>
                </c:pt>
                <c:pt idx="3680">
                  <c:v>0.57241898148148151</c:v>
                </c:pt>
                <c:pt idx="3681">
                  <c:v>0.57241898148148151</c:v>
                </c:pt>
                <c:pt idx="3682">
                  <c:v>0.57241898148148151</c:v>
                </c:pt>
                <c:pt idx="3683">
                  <c:v>0.57241898148148151</c:v>
                </c:pt>
                <c:pt idx="3684">
                  <c:v>0.57240740740740736</c:v>
                </c:pt>
                <c:pt idx="3685">
                  <c:v>0.57240740740740736</c:v>
                </c:pt>
                <c:pt idx="3686">
                  <c:v>0.57240740740740736</c:v>
                </c:pt>
                <c:pt idx="3687">
                  <c:v>0.57240740740740736</c:v>
                </c:pt>
                <c:pt idx="3688">
                  <c:v>0.57240740740740736</c:v>
                </c:pt>
                <c:pt idx="3689">
                  <c:v>0.57240740740740736</c:v>
                </c:pt>
                <c:pt idx="3690">
                  <c:v>0.57240740740740736</c:v>
                </c:pt>
                <c:pt idx="3691">
                  <c:v>0.57239583333333333</c:v>
                </c:pt>
                <c:pt idx="3692">
                  <c:v>0.57239583333333333</c:v>
                </c:pt>
                <c:pt idx="3693">
                  <c:v>0.57239583333333333</c:v>
                </c:pt>
                <c:pt idx="3694">
                  <c:v>0.57239583333333333</c:v>
                </c:pt>
                <c:pt idx="3695">
                  <c:v>0.57239583333333333</c:v>
                </c:pt>
                <c:pt idx="3696">
                  <c:v>0.57239583333333333</c:v>
                </c:pt>
                <c:pt idx="3697">
                  <c:v>0.57239583333333333</c:v>
                </c:pt>
                <c:pt idx="3698">
                  <c:v>0.57239583333333333</c:v>
                </c:pt>
                <c:pt idx="3699">
                  <c:v>0.57239583333333333</c:v>
                </c:pt>
                <c:pt idx="3700">
                  <c:v>0.57238425925925929</c:v>
                </c:pt>
                <c:pt idx="3701">
                  <c:v>0.57238425925925929</c:v>
                </c:pt>
                <c:pt idx="3702">
                  <c:v>0.57238425925925929</c:v>
                </c:pt>
                <c:pt idx="3703">
                  <c:v>0.57238425925925929</c:v>
                </c:pt>
                <c:pt idx="3704">
                  <c:v>0.57238425925925929</c:v>
                </c:pt>
                <c:pt idx="3705">
                  <c:v>0.57238425925925929</c:v>
                </c:pt>
                <c:pt idx="3706">
                  <c:v>0.57238425925925929</c:v>
                </c:pt>
                <c:pt idx="3707">
                  <c:v>0.57238425925925929</c:v>
                </c:pt>
                <c:pt idx="3708">
                  <c:v>0.57238425925925929</c:v>
                </c:pt>
                <c:pt idx="3709">
                  <c:v>0.57238425925925929</c:v>
                </c:pt>
                <c:pt idx="3710">
                  <c:v>0.57238425925925929</c:v>
                </c:pt>
                <c:pt idx="3711">
                  <c:v>0.57238425925925929</c:v>
                </c:pt>
                <c:pt idx="3712">
                  <c:v>0.57238425925925929</c:v>
                </c:pt>
                <c:pt idx="3713">
                  <c:v>0.57238425925925929</c:v>
                </c:pt>
                <c:pt idx="3714">
                  <c:v>0.57238425925925929</c:v>
                </c:pt>
                <c:pt idx="3715">
                  <c:v>0.57237268518518525</c:v>
                </c:pt>
                <c:pt idx="3716">
                  <c:v>0.57237268518518525</c:v>
                </c:pt>
                <c:pt idx="3717">
                  <c:v>0.57237268518518525</c:v>
                </c:pt>
                <c:pt idx="3718">
                  <c:v>0.57237268518518525</c:v>
                </c:pt>
                <c:pt idx="3719">
                  <c:v>0.57237268518518525</c:v>
                </c:pt>
                <c:pt idx="3720">
                  <c:v>0.57237268518518525</c:v>
                </c:pt>
                <c:pt idx="3721">
                  <c:v>0.57237268518518525</c:v>
                </c:pt>
                <c:pt idx="3722">
                  <c:v>0.57237268518518525</c:v>
                </c:pt>
                <c:pt idx="3723">
                  <c:v>0.57237268518518525</c:v>
                </c:pt>
                <c:pt idx="3724">
                  <c:v>0.57238425925925929</c:v>
                </c:pt>
                <c:pt idx="3725">
                  <c:v>0.57237268518518525</c:v>
                </c:pt>
                <c:pt idx="3726">
                  <c:v>0.57237268518518525</c:v>
                </c:pt>
                <c:pt idx="3727">
                  <c:v>0.57237268518518525</c:v>
                </c:pt>
                <c:pt idx="3728">
                  <c:v>0.57237268518518525</c:v>
                </c:pt>
                <c:pt idx="3729">
                  <c:v>0.57237268518518525</c:v>
                </c:pt>
                <c:pt idx="3730">
                  <c:v>0.57237268518518525</c:v>
                </c:pt>
                <c:pt idx="3731">
                  <c:v>0.57237268518518525</c:v>
                </c:pt>
                <c:pt idx="3732">
                  <c:v>0.57237268518518525</c:v>
                </c:pt>
                <c:pt idx="3733">
                  <c:v>0.57237268518518525</c:v>
                </c:pt>
                <c:pt idx="3734">
                  <c:v>0.57237268518518525</c:v>
                </c:pt>
                <c:pt idx="3735">
                  <c:v>0.57237268518518525</c:v>
                </c:pt>
                <c:pt idx="3736">
                  <c:v>0.57237268518518525</c:v>
                </c:pt>
                <c:pt idx="3737">
                  <c:v>0.57237268518518525</c:v>
                </c:pt>
                <c:pt idx="3738">
                  <c:v>0.57238425925925929</c:v>
                </c:pt>
                <c:pt idx="3739">
                  <c:v>0.57238425925925929</c:v>
                </c:pt>
                <c:pt idx="3740">
                  <c:v>0.57238425925925929</c:v>
                </c:pt>
                <c:pt idx="3741">
                  <c:v>0.57238425925925929</c:v>
                </c:pt>
                <c:pt idx="3742">
                  <c:v>0.57238425925925929</c:v>
                </c:pt>
                <c:pt idx="3743">
                  <c:v>0.57238425925925929</c:v>
                </c:pt>
                <c:pt idx="3744">
                  <c:v>0.57238425925925929</c:v>
                </c:pt>
                <c:pt idx="3745">
                  <c:v>0.57238425925925929</c:v>
                </c:pt>
                <c:pt idx="3746">
                  <c:v>0.57238425925925929</c:v>
                </c:pt>
                <c:pt idx="3747">
                  <c:v>0.57238425925925929</c:v>
                </c:pt>
                <c:pt idx="3748">
                  <c:v>0.57238425925925929</c:v>
                </c:pt>
                <c:pt idx="3749">
                  <c:v>0.57238425925925929</c:v>
                </c:pt>
                <c:pt idx="3750">
                  <c:v>0.57238425925925929</c:v>
                </c:pt>
                <c:pt idx="3751">
                  <c:v>0.57239583333333333</c:v>
                </c:pt>
                <c:pt idx="3752">
                  <c:v>0.57239583333333333</c:v>
                </c:pt>
                <c:pt idx="3753">
                  <c:v>0.57239583333333333</c:v>
                </c:pt>
                <c:pt idx="3754">
                  <c:v>0.57239583333333333</c:v>
                </c:pt>
                <c:pt idx="3755">
                  <c:v>0.57239583333333333</c:v>
                </c:pt>
                <c:pt idx="3756">
                  <c:v>0.57239583333333333</c:v>
                </c:pt>
                <c:pt idx="3757">
                  <c:v>0.57239583333333333</c:v>
                </c:pt>
                <c:pt idx="3758">
                  <c:v>0.57240740740740736</c:v>
                </c:pt>
                <c:pt idx="3759">
                  <c:v>0.57240740740740736</c:v>
                </c:pt>
                <c:pt idx="3760">
                  <c:v>0.57240740740740736</c:v>
                </c:pt>
                <c:pt idx="3761">
                  <c:v>0.57240740740740736</c:v>
                </c:pt>
                <c:pt idx="3762">
                  <c:v>0.57240740740740736</c:v>
                </c:pt>
                <c:pt idx="3763">
                  <c:v>0.57240740740740736</c:v>
                </c:pt>
                <c:pt idx="3764">
                  <c:v>0.57240740740740736</c:v>
                </c:pt>
                <c:pt idx="3765">
                  <c:v>0.57241898148148151</c:v>
                </c:pt>
                <c:pt idx="3766">
                  <c:v>0.57241898148148151</c:v>
                </c:pt>
                <c:pt idx="3767">
                  <c:v>0.57241898148148151</c:v>
                </c:pt>
                <c:pt idx="3768">
                  <c:v>0.57241898148148151</c:v>
                </c:pt>
                <c:pt idx="3769">
                  <c:v>0.57241898148148151</c:v>
                </c:pt>
                <c:pt idx="3770">
                  <c:v>0.57243055555555555</c:v>
                </c:pt>
                <c:pt idx="3771">
                  <c:v>0.57243055555555555</c:v>
                </c:pt>
                <c:pt idx="3772">
                  <c:v>0.57243055555555555</c:v>
                </c:pt>
                <c:pt idx="3773">
                  <c:v>0.57243055555555555</c:v>
                </c:pt>
                <c:pt idx="3774">
                  <c:v>0.5724421296296297</c:v>
                </c:pt>
                <c:pt idx="3775">
                  <c:v>0.5724421296296297</c:v>
                </c:pt>
                <c:pt idx="3776">
                  <c:v>0.5724421296296297</c:v>
                </c:pt>
                <c:pt idx="3777">
                  <c:v>0.5724421296296297</c:v>
                </c:pt>
                <c:pt idx="3778">
                  <c:v>0.5724421296296297</c:v>
                </c:pt>
                <c:pt idx="3779">
                  <c:v>0.5724421296296297</c:v>
                </c:pt>
                <c:pt idx="3780">
                  <c:v>0.57245370370370374</c:v>
                </c:pt>
                <c:pt idx="3781">
                  <c:v>0.57245370370370374</c:v>
                </c:pt>
                <c:pt idx="3782">
                  <c:v>0.57245370370370374</c:v>
                </c:pt>
                <c:pt idx="3783">
                  <c:v>0.57245370370370374</c:v>
                </c:pt>
                <c:pt idx="3784">
                  <c:v>0.57246527777777778</c:v>
                </c:pt>
                <c:pt idx="3785">
                  <c:v>0.57246527777777778</c:v>
                </c:pt>
                <c:pt idx="3786">
                  <c:v>0.57246527777777778</c:v>
                </c:pt>
                <c:pt idx="3787">
                  <c:v>0.57246527777777778</c:v>
                </c:pt>
                <c:pt idx="3788">
                  <c:v>0.57247685185185182</c:v>
                </c:pt>
                <c:pt idx="3789">
                  <c:v>0.57247685185185182</c:v>
                </c:pt>
                <c:pt idx="3790">
                  <c:v>0.57247685185185182</c:v>
                </c:pt>
                <c:pt idx="3791">
                  <c:v>0.57247685185185182</c:v>
                </c:pt>
                <c:pt idx="3792">
                  <c:v>0.57248842592592586</c:v>
                </c:pt>
                <c:pt idx="3793">
                  <c:v>0.57248842592592586</c:v>
                </c:pt>
                <c:pt idx="3794">
                  <c:v>0.57248842592592586</c:v>
                </c:pt>
                <c:pt idx="3795">
                  <c:v>0.57250000000000001</c:v>
                </c:pt>
                <c:pt idx="3796">
                  <c:v>0.57250000000000001</c:v>
                </c:pt>
                <c:pt idx="3797">
                  <c:v>0.57250000000000001</c:v>
                </c:pt>
                <c:pt idx="3798">
                  <c:v>0.57251157407407405</c:v>
                </c:pt>
                <c:pt idx="3799">
                  <c:v>0.57251157407407405</c:v>
                </c:pt>
                <c:pt idx="3800">
                  <c:v>0.57251157407407405</c:v>
                </c:pt>
                <c:pt idx="3801">
                  <c:v>0.57251157407407405</c:v>
                </c:pt>
                <c:pt idx="3802">
                  <c:v>0.5725231481481482</c:v>
                </c:pt>
                <c:pt idx="3803">
                  <c:v>0.5725231481481482</c:v>
                </c:pt>
                <c:pt idx="3804">
                  <c:v>0.5725231481481482</c:v>
                </c:pt>
                <c:pt idx="3805">
                  <c:v>0.57253472222222224</c:v>
                </c:pt>
                <c:pt idx="3806">
                  <c:v>0.57253472222222224</c:v>
                </c:pt>
                <c:pt idx="3807">
                  <c:v>0.57253472222222224</c:v>
                </c:pt>
                <c:pt idx="3808">
                  <c:v>0.57254629629629628</c:v>
                </c:pt>
                <c:pt idx="3809">
                  <c:v>0.57254629629629628</c:v>
                </c:pt>
                <c:pt idx="3810">
                  <c:v>0.57254629629629628</c:v>
                </c:pt>
                <c:pt idx="3811">
                  <c:v>0.57255787037037031</c:v>
                </c:pt>
                <c:pt idx="3812">
                  <c:v>0.57255787037037031</c:v>
                </c:pt>
                <c:pt idx="3813">
                  <c:v>0.57255787037037031</c:v>
                </c:pt>
                <c:pt idx="3814">
                  <c:v>0.57256944444444446</c:v>
                </c:pt>
                <c:pt idx="3815">
                  <c:v>0.57256944444444446</c:v>
                </c:pt>
                <c:pt idx="3816">
                  <c:v>0.5725810185185185</c:v>
                </c:pt>
                <c:pt idx="3817">
                  <c:v>0.5725810185185185</c:v>
                </c:pt>
                <c:pt idx="3818">
                  <c:v>0.5725810185185185</c:v>
                </c:pt>
                <c:pt idx="3819">
                  <c:v>0.57259259259259265</c:v>
                </c:pt>
                <c:pt idx="3820">
                  <c:v>0.57259259259259265</c:v>
                </c:pt>
                <c:pt idx="3821">
                  <c:v>0.57259259259259265</c:v>
                </c:pt>
                <c:pt idx="3822">
                  <c:v>0.57260416666666669</c:v>
                </c:pt>
                <c:pt idx="3823">
                  <c:v>0.57260416666666669</c:v>
                </c:pt>
                <c:pt idx="3824">
                  <c:v>0.57261574074074073</c:v>
                </c:pt>
                <c:pt idx="3825">
                  <c:v>0.57261574074074073</c:v>
                </c:pt>
                <c:pt idx="3826">
                  <c:v>0.57261574074074073</c:v>
                </c:pt>
                <c:pt idx="3827">
                  <c:v>0.57262731481481477</c:v>
                </c:pt>
                <c:pt idx="3828">
                  <c:v>0.57263888888888892</c:v>
                </c:pt>
                <c:pt idx="3829">
                  <c:v>0.57263888888888892</c:v>
                </c:pt>
                <c:pt idx="3830">
                  <c:v>0.57265046296296296</c:v>
                </c:pt>
                <c:pt idx="3831">
                  <c:v>0.57265046296296296</c:v>
                </c:pt>
                <c:pt idx="3832">
                  <c:v>0.57265046296296296</c:v>
                </c:pt>
                <c:pt idx="3833">
                  <c:v>0.57265046296296296</c:v>
                </c:pt>
                <c:pt idx="3834">
                  <c:v>0.57266203703703711</c:v>
                </c:pt>
                <c:pt idx="3835">
                  <c:v>0.57266203703703711</c:v>
                </c:pt>
                <c:pt idx="3836">
                  <c:v>0.57266203703703711</c:v>
                </c:pt>
                <c:pt idx="3837">
                  <c:v>0.57267361111111115</c:v>
                </c:pt>
                <c:pt idx="3838">
                  <c:v>0.57267361111111115</c:v>
                </c:pt>
                <c:pt idx="3839">
                  <c:v>0.57268518518518519</c:v>
                </c:pt>
                <c:pt idx="3840">
                  <c:v>0.57268518518518519</c:v>
                </c:pt>
                <c:pt idx="3841">
                  <c:v>0.57269675925925922</c:v>
                </c:pt>
                <c:pt idx="3842">
                  <c:v>0.57269675925925922</c:v>
                </c:pt>
                <c:pt idx="3843">
                  <c:v>0.57270833333333326</c:v>
                </c:pt>
                <c:pt idx="3844">
                  <c:v>0.57270833333333326</c:v>
                </c:pt>
                <c:pt idx="3845">
                  <c:v>0.57271990740740741</c:v>
                </c:pt>
                <c:pt idx="3846">
                  <c:v>0.57271990740740741</c:v>
                </c:pt>
                <c:pt idx="3847">
                  <c:v>0.57271990740740741</c:v>
                </c:pt>
                <c:pt idx="3848">
                  <c:v>0.57273148148148145</c:v>
                </c:pt>
                <c:pt idx="3849">
                  <c:v>0.57273148148148145</c:v>
                </c:pt>
                <c:pt idx="3850">
                  <c:v>0.5727430555555556</c:v>
                </c:pt>
                <c:pt idx="3851">
                  <c:v>0.5727430555555556</c:v>
                </c:pt>
                <c:pt idx="3852">
                  <c:v>0.57275462962962964</c:v>
                </c:pt>
                <c:pt idx="3853">
                  <c:v>0.57275462962962964</c:v>
                </c:pt>
                <c:pt idx="3854">
                  <c:v>0.57276620370370368</c:v>
                </c:pt>
                <c:pt idx="3855">
                  <c:v>0.57276620370370368</c:v>
                </c:pt>
                <c:pt idx="3856">
                  <c:v>0.57277777777777772</c:v>
                </c:pt>
                <c:pt idx="3857">
                  <c:v>0.57277777777777772</c:v>
                </c:pt>
                <c:pt idx="3858">
                  <c:v>0.57278935185185187</c:v>
                </c:pt>
                <c:pt idx="3859">
                  <c:v>0.57278935185185187</c:v>
                </c:pt>
                <c:pt idx="3860">
                  <c:v>0.57280092592592591</c:v>
                </c:pt>
                <c:pt idx="3861">
                  <c:v>0.57280092592592591</c:v>
                </c:pt>
                <c:pt idx="3862">
                  <c:v>0.57281250000000006</c:v>
                </c:pt>
                <c:pt idx="3863">
                  <c:v>0.57281250000000006</c:v>
                </c:pt>
                <c:pt idx="3864">
                  <c:v>0.5728240740740741</c:v>
                </c:pt>
                <c:pt idx="3865">
                  <c:v>0.5728240740740741</c:v>
                </c:pt>
                <c:pt idx="3866">
                  <c:v>0.57283564814814814</c:v>
                </c:pt>
                <c:pt idx="3867">
                  <c:v>0.57283564814814814</c:v>
                </c:pt>
                <c:pt idx="3868">
                  <c:v>0.57284722222222217</c:v>
                </c:pt>
                <c:pt idx="3869">
                  <c:v>0.57284722222222217</c:v>
                </c:pt>
                <c:pt idx="3870">
                  <c:v>0.57285879629629632</c:v>
                </c:pt>
                <c:pt idx="3871">
                  <c:v>0.57287037037037036</c:v>
                </c:pt>
                <c:pt idx="3872">
                  <c:v>0.57287037037037036</c:v>
                </c:pt>
                <c:pt idx="3873">
                  <c:v>0.57288194444444451</c:v>
                </c:pt>
                <c:pt idx="3874">
                  <c:v>0.57288194444444451</c:v>
                </c:pt>
                <c:pt idx="3875">
                  <c:v>0.57289351851851855</c:v>
                </c:pt>
                <c:pt idx="3876">
                  <c:v>0.57289351851851855</c:v>
                </c:pt>
                <c:pt idx="3877">
                  <c:v>0.57290509259259259</c:v>
                </c:pt>
                <c:pt idx="3878">
                  <c:v>0.57291666666666663</c:v>
                </c:pt>
                <c:pt idx="3879">
                  <c:v>0.57291666666666663</c:v>
                </c:pt>
                <c:pt idx="3880">
                  <c:v>0.57292824074074067</c:v>
                </c:pt>
                <c:pt idx="3881">
                  <c:v>0.57292824074074067</c:v>
                </c:pt>
                <c:pt idx="3882">
                  <c:v>0.57293981481481482</c:v>
                </c:pt>
                <c:pt idx="3883">
                  <c:v>0.57293981481481482</c:v>
                </c:pt>
                <c:pt idx="3884">
                  <c:v>0.57295138888888886</c:v>
                </c:pt>
                <c:pt idx="3885">
                  <c:v>0.57296296296296301</c:v>
                </c:pt>
                <c:pt idx="3886">
                  <c:v>0.57296296296296301</c:v>
                </c:pt>
                <c:pt idx="3887">
                  <c:v>0.57297453703703705</c:v>
                </c:pt>
                <c:pt idx="3888">
                  <c:v>0.57297453703703705</c:v>
                </c:pt>
                <c:pt idx="3889">
                  <c:v>0.57298611111111108</c:v>
                </c:pt>
                <c:pt idx="3890">
                  <c:v>0.57299768518518512</c:v>
                </c:pt>
                <c:pt idx="3891">
                  <c:v>0.57299768518518512</c:v>
                </c:pt>
                <c:pt idx="3892">
                  <c:v>0.57300925925925927</c:v>
                </c:pt>
                <c:pt idx="3893">
                  <c:v>0.57300925925925927</c:v>
                </c:pt>
                <c:pt idx="3894">
                  <c:v>0.57302083333333331</c:v>
                </c:pt>
                <c:pt idx="3895">
                  <c:v>0.57303240740740746</c:v>
                </c:pt>
                <c:pt idx="3896">
                  <c:v>0.57303240740740746</c:v>
                </c:pt>
                <c:pt idx="3897">
                  <c:v>0.57303240740740746</c:v>
                </c:pt>
                <c:pt idx="3898">
                  <c:v>0.5730439814814815</c:v>
                </c:pt>
                <c:pt idx="3899">
                  <c:v>0.57305555555555554</c:v>
                </c:pt>
                <c:pt idx="3900">
                  <c:v>0.57305555555555554</c:v>
                </c:pt>
                <c:pt idx="3901">
                  <c:v>0.57305555555555554</c:v>
                </c:pt>
                <c:pt idx="3902">
                  <c:v>0.57306712962962958</c:v>
                </c:pt>
                <c:pt idx="3903">
                  <c:v>0.57306712962962958</c:v>
                </c:pt>
                <c:pt idx="3904">
                  <c:v>0.57306712962962958</c:v>
                </c:pt>
                <c:pt idx="3905">
                  <c:v>0.57306712962962958</c:v>
                </c:pt>
                <c:pt idx="3906">
                  <c:v>0.57306712962962958</c:v>
                </c:pt>
                <c:pt idx="3907">
                  <c:v>0.57306712962962958</c:v>
                </c:pt>
                <c:pt idx="3908">
                  <c:v>0.57306712962962958</c:v>
                </c:pt>
                <c:pt idx="3909">
                  <c:v>0.57307870370370373</c:v>
                </c:pt>
                <c:pt idx="3910">
                  <c:v>0.57306712962962958</c:v>
                </c:pt>
                <c:pt idx="3911">
                  <c:v>0.57306712962962958</c:v>
                </c:pt>
                <c:pt idx="3912">
                  <c:v>0.57306712962962958</c:v>
                </c:pt>
                <c:pt idx="3913">
                  <c:v>0.57306712962962958</c:v>
                </c:pt>
                <c:pt idx="3914">
                  <c:v>0.57306712962962958</c:v>
                </c:pt>
                <c:pt idx="3915">
                  <c:v>0.57306712962962958</c:v>
                </c:pt>
                <c:pt idx="3916">
                  <c:v>0.57306712962962958</c:v>
                </c:pt>
                <c:pt idx="3917">
                  <c:v>0.57306712962962958</c:v>
                </c:pt>
                <c:pt idx="3918">
                  <c:v>0.57306712962962958</c:v>
                </c:pt>
                <c:pt idx="3919">
                  <c:v>0.57306712962962958</c:v>
                </c:pt>
                <c:pt idx="3920">
                  <c:v>0.57306712962962958</c:v>
                </c:pt>
                <c:pt idx="3921">
                  <c:v>0.57305555555555554</c:v>
                </c:pt>
                <c:pt idx="3922">
                  <c:v>0.57305555555555554</c:v>
                </c:pt>
                <c:pt idx="3923">
                  <c:v>0.57305555555555554</c:v>
                </c:pt>
                <c:pt idx="3924">
                  <c:v>0.57305555555555554</c:v>
                </c:pt>
                <c:pt idx="3925">
                  <c:v>0.5730439814814815</c:v>
                </c:pt>
                <c:pt idx="3926">
                  <c:v>0.5730439814814815</c:v>
                </c:pt>
                <c:pt idx="3927">
                  <c:v>0.5730439814814815</c:v>
                </c:pt>
                <c:pt idx="3928">
                  <c:v>0.57303240740740746</c:v>
                </c:pt>
                <c:pt idx="3929">
                  <c:v>0.57303240740740746</c:v>
                </c:pt>
                <c:pt idx="3930">
                  <c:v>0.57303240740740746</c:v>
                </c:pt>
                <c:pt idx="3931">
                  <c:v>0.57302083333333331</c:v>
                </c:pt>
                <c:pt idx="3932">
                  <c:v>0.57300925925925927</c:v>
                </c:pt>
                <c:pt idx="3933">
                  <c:v>0.57300925925925927</c:v>
                </c:pt>
                <c:pt idx="3934">
                  <c:v>0.57299768518518512</c:v>
                </c:pt>
                <c:pt idx="3935">
                  <c:v>0.57298611111111108</c:v>
                </c:pt>
                <c:pt idx="3936">
                  <c:v>0.57298611111111108</c:v>
                </c:pt>
                <c:pt idx="3937">
                  <c:v>0.57297453703703705</c:v>
                </c:pt>
                <c:pt idx="3938">
                  <c:v>0.57297453703703705</c:v>
                </c:pt>
                <c:pt idx="3939">
                  <c:v>0.57296296296296301</c:v>
                </c:pt>
                <c:pt idx="3940">
                  <c:v>0.57296296296296301</c:v>
                </c:pt>
                <c:pt idx="3941">
                  <c:v>0.57295138888888886</c:v>
                </c:pt>
                <c:pt idx="3942">
                  <c:v>0.57295138888888886</c:v>
                </c:pt>
                <c:pt idx="3943">
                  <c:v>0.57293981481481482</c:v>
                </c:pt>
                <c:pt idx="3944">
                  <c:v>0.57293981481481482</c:v>
                </c:pt>
                <c:pt idx="3945">
                  <c:v>0.57292824074074067</c:v>
                </c:pt>
                <c:pt idx="3946">
                  <c:v>0.57292824074074067</c:v>
                </c:pt>
                <c:pt idx="3947">
                  <c:v>0.57291666666666663</c:v>
                </c:pt>
                <c:pt idx="3948">
                  <c:v>0.57291666666666663</c:v>
                </c:pt>
                <c:pt idx="3949">
                  <c:v>0.57290509259259259</c:v>
                </c:pt>
                <c:pt idx="3950">
                  <c:v>0.57289351851851855</c:v>
                </c:pt>
                <c:pt idx="3951">
                  <c:v>0.57289351851851855</c:v>
                </c:pt>
                <c:pt idx="3952">
                  <c:v>0.57288194444444451</c:v>
                </c:pt>
                <c:pt idx="3953">
                  <c:v>0.57288194444444451</c:v>
                </c:pt>
                <c:pt idx="3954">
                  <c:v>0.57288194444444451</c:v>
                </c:pt>
                <c:pt idx="3955">
                  <c:v>0.57287037037037036</c:v>
                </c:pt>
                <c:pt idx="3956">
                  <c:v>0.57287037037037036</c:v>
                </c:pt>
                <c:pt idx="3957">
                  <c:v>0.57285879629629632</c:v>
                </c:pt>
                <c:pt idx="3958">
                  <c:v>0.57285879629629632</c:v>
                </c:pt>
                <c:pt idx="3959">
                  <c:v>0.57284722222222217</c:v>
                </c:pt>
                <c:pt idx="3960">
                  <c:v>0.57284722222222217</c:v>
                </c:pt>
                <c:pt idx="3961">
                  <c:v>0.57283564814814814</c:v>
                </c:pt>
                <c:pt idx="3962">
                  <c:v>0.57283564814814814</c:v>
                </c:pt>
                <c:pt idx="3963">
                  <c:v>0.5728240740740741</c:v>
                </c:pt>
                <c:pt idx="3964">
                  <c:v>0.5728240740740741</c:v>
                </c:pt>
                <c:pt idx="3965">
                  <c:v>0.57281250000000006</c:v>
                </c:pt>
                <c:pt idx="3966">
                  <c:v>0.57281250000000006</c:v>
                </c:pt>
                <c:pt idx="3967">
                  <c:v>0.57280092592592591</c:v>
                </c:pt>
                <c:pt idx="3968">
                  <c:v>0.57280092592592591</c:v>
                </c:pt>
                <c:pt idx="3969">
                  <c:v>0.57278935185185187</c:v>
                </c:pt>
                <c:pt idx="3970">
                  <c:v>0.57278935185185187</c:v>
                </c:pt>
                <c:pt idx="3971">
                  <c:v>0.57278935185185187</c:v>
                </c:pt>
                <c:pt idx="3972">
                  <c:v>0.57277777777777772</c:v>
                </c:pt>
                <c:pt idx="3973">
                  <c:v>0.57277777777777772</c:v>
                </c:pt>
                <c:pt idx="3974">
                  <c:v>0.57276620370370368</c:v>
                </c:pt>
                <c:pt idx="3975">
                  <c:v>0.57276620370370368</c:v>
                </c:pt>
                <c:pt idx="3976">
                  <c:v>0.57275462962962964</c:v>
                </c:pt>
                <c:pt idx="3977">
                  <c:v>0.57275462962962964</c:v>
                </c:pt>
                <c:pt idx="3978">
                  <c:v>0.5727430555555556</c:v>
                </c:pt>
                <c:pt idx="3979">
                  <c:v>0.5727430555555556</c:v>
                </c:pt>
                <c:pt idx="3980">
                  <c:v>0.57273148148148145</c:v>
                </c:pt>
                <c:pt idx="3981">
                  <c:v>0.57273148148148145</c:v>
                </c:pt>
                <c:pt idx="3982">
                  <c:v>0.57273148148148145</c:v>
                </c:pt>
                <c:pt idx="3983">
                  <c:v>0.57271990740740741</c:v>
                </c:pt>
                <c:pt idx="3984">
                  <c:v>0.57271990740740741</c:v>
                </c:pt>
                <c:pt idx="3985">
                  <c:v>0.57270833333333326</c:v>
                </c:pt>
                <c:pt idx="3986">
                  <c:v>0.57270833333333326</c:v>
                </c:pt>
                <c:pt idx="3987">
                  <c:v>0.57269675925925922</c:v>
                </c:pt>
                <c:pt idx="3988">
                  <c:v>0.57269675925925922</c:v>
                </c:pt>
                <c:pt idx="3989">
                  <c:v>0.57269675925925922</c:v>
                </c:pt>
                <c:pt idx="3990">
                  <c:v>0.57268518518518519</c:v>
                </c:pt>
                <c:pt idx="3991">
                  <c:v>0.57268518518518519</c:v>
                </c:pt>
                <c:pt idx="3992">
                  <c:v>0.57267361111111115</c:v>
                </c:pt>
                <c:pt idx="3993">
                  <c:v>0.57267361111111115</c:v>
                </c:pt>
                <c:pt idx="3994">
                  <c:v>0.57266203703703711</c:v>
                </c:pt>
                <c:pt idx="3995">
                  <c:v>0.57266203703703711</c:v>
                </c:pt>
                <c:pt idx="3996">
                  <c:v>0.57265046296296296</c:v>
                </c:pt>
                <c:pt idx="3997">
                  <c:v>0.57266203703703711</c:v>
                </c:pt>
                <c:pt idx="3998">
                  <c:v>0.57265046296296296</c:v>
                </c:pt>
                <c:pt idx="3999">
                  <c:v>0.57263888888888892</c:v>
                </c:pt>
                <c:pt idx="4000">
                  <c:v>0.57263888888888892</c:v>
                </c:pt>
                <c:pt idx="4001">
                  <c:v>0.57262731481481477</c:v>
                </c:pt>
                <c:pt idx="4002">
                  <c:v>0.57262731481481477</c:v>
                </c:pt>
                <c:pt idx="4003">
                  <c:v>0.57262731481481477</c:v>
                </c:pt>
                <c:pt idx="4004">
                  <c:v>0.57261574074074073</c:v>
                </c:pt>
                <c:pt idx="4005">
                  <c:v>0.57261574074074073</c:v>
                </c:pt>
                <c:pt idx="4006">
                  <c:v>0.57260416666666669</c:v>
                </c:pt>
                <c:pt idx="4007">
                  <c:v>0.57260416666666669</c:v>
                </c:pt>
                <c:pt idx="4008">
                  <c:v>0.57259259259259265</c:v>
                </c:pt>
                <c:pt idx="4009">
                  <c:v>0.57259259259259265</c:v>
                </c:pt>
                <c:pt idx="4010">
                  <c:v>0.5725810185185185</c:v>
                </c:pt>
                <c:pt idx="4011">
                  <c:v>0.5725810185185185</c:v>
                </c:pt>
                <c:pt idx="4012">
                  <c:v>0.5725810185185185</c:v>
                </c:pt>
                <c:pt idx="4013">
                  <c:v>0.5725810185185185</c:v>
                </c:pt>
                <c:pt idx="4014">
                  <c:v>0.57256944444444446</c:v>
                </c:pt>
                <c:pt idx="4015">
                  <c:v>0.57256944444444446</c:v>
                </c:pt>
                <c:pt idx="4016">
                  <c:v>0.57255787037037031</c:v>
                </c:pt>
                <c:pt idx="4017">
                  <c:v>0.57255787037037031</c:v>
                </c:pt>
                <c:pt idx="4018">
                  <c:v>0.57255787037037031</c:v>
                </c:pt>
                <c:pt idx="4019">
                  <c:v>0.57254629629629628</c:v>
                </c:pt>
                <c:pt idx="4020">
                  <c:v>0.57254629629629628</c:v>
                </c:pt>
                <c:pt idx="4021">
                  <c:v>0.57253472222222224</c:v>
                </c:pt>
                <c:pt idx="4022">
                  <c:v>0.57253472222222224</c:v>
                </c:pt>
                <c:pt idx="4023">
                  <c:v>0.57253472222222224</c:v>
                </c:pt>
                <c:pt idx="4024">
                  <c:v>0.5725231481481482</c:v>
                </c:pt>
                <c:pt idx="4025">
                  <c:v>0.5725231481481482</c:v>
                </c:pt>
                <c:pt idx="4026">
                  <c:v>0.57251157407407405</c:v>
                </c:pt>
                <c:pt idx="4027">
                  <c:v>0.57251157407407405</c:v>
                </c:pt>
                <c:pt idx="4028">
                  <c:v>0.57251157407407405</c:v>
                </c:pt>
                <c:pt idx="4029">
                  <c:v>0.57250000000000001</c:v>
                </c:pt>
                <c:pt idx="4030">
                  <c:v>0.57250000000000001</c:v>
                </c:pt>
                <c:pt idx="4031">
                  <c:v>0.57250000000000001</c:v>
                </c:pt>
                <c:pt idx="4032">
                  <c:v>0.57248842592592586</c:v>
                </c:pt>
                <c:pt idx="4033">
                  <c:v>0.57248842592592586</c:v>
                </c:pt>
                <c:pt idx="4034">
                  <c:v>0.57247685185185182</c:v>
                </c:pt>
                <c:pt idx="4035">
                  <c:v>0.57247685185185182</c:v>
                </c:pt>
                <c:pt idx="4036">
                  <c:v>0.57247685185185182</c:v>
                </c:pt>
                <c:pt idx="4037">
                  <c:v>0.57246527777777778</c:v>
                </c:pt>
                <c:pt idx="4038">
                  <c:v>0.57246527777777778</c:v>
                </c:pt>
                <c:pt idx="4039">
                  <c:v>0.57246527777777778</c:v>
                </c:pt>
                <c:pt idx="4040">
                  <c:v>0.57245370370370374</c:v>
                </c:pt>
                <c:pt idx="4041">
                  <c:v>0.57245370370370374</c:v>
                </c:pt>
                <c:pt idx="4042">
                  <c:v>0.57245370370370374</c:v>
                </c:pt>
                <c:pt idx="4043">
                  <c:v>0.5724421296296297</c:v>
                </c:pt>
                <c:pt idx="4044">
                  <c:v>0.5724421296296297</c:v>
                </c:pt>
                <c:pt idx="4045">
                  <c:v>0.57243055555555555</c:v>
                </c:pt>
                <c:pt idx="4046">
                  <c:v>0.57243055555555555</c:v>
                </c:pt>
                <c:pt idx="4047">
                  <c:v>0.57241898148148151</c:v>
                </c:pt>
                <c:pt idx="4048">
                  <c:v>0.57241898148148151</c:v>
                </c:pt>
                <c:pt idx="4049">
                  <c:v>0.57241898148148151</c:v>
                </c:pt>
                <c:pt idx="4050">
                  <c:v>0.57241898148148151</c:v>
                </c:pt>
                <c:pt idx="4051">
                  <c:v>0.57240740740740736</c:v>
                </c:pt>
                <c:pt idx="4052">
                  <c:v>0.57240740740740736</c:v>
                </c:pt>
                <c:pt idx="4053">
                  <c:v>0.57240740740740736</c:v>
                </c:pt>
                <c:pt idx="4054">
                  <c:v>0.57239583333333333</c:v>
                </c:pt>
                <c:pt idx="4055">
                  <c:v>0.57239583333333333</c:v>
                </c:pt>
                <c:pt idx="4056">
                  <c:v>0.57239583333333333</c:v>
                </c:pt>
                <c:pt idx="4057">
                  <c:v>0.57239583333333333</c:v>
                </c:pt>
                <c:pt idx="4058">
                  <c:v>0.57238425925925929</c:v>
                </c:pt>
                <c:pt idx="4059">
                  <c:v>0.57238425925925929</c:v>
                </c:pt>
                <c:pt idx="4060">
                  <c:v>0.57237268518518525</c:v>
                </c:pt>
                <c:pt idx="4061">
                  <c:v>0.57237268518518525</c:v>
                </c:pt>
                <c:pt idx="4062">
                  <c:v>0.57237268518518525</c:v>
                </c:pt>
                <c:pt idx="4063">
                  <c:v>0.5723611111111111</c:v>
                </c:pt>
                <c:pt idx="4064">
                  <c:v>0.5723611111111111</c:v>
                </c:pt>
                <c:pt idx="4065">
                  <c:v>0.5723611111111111</c:v>
                </c:pt>
                <c:pt idx="4066">
                  <c:v>0.5723611111111111</c:v>
                </c:pt>
                <c:pt idx="4067">
                  <c:v>0.5723611111111111</c:v>
                </c:pt>
                <c:pt idx="4068">
                  <c:v>0.57234953703703706</c:v>
                </c:pt>
                <c:pt idx="4069">
                  <c:v>0.57234953703703706</c:v>
                </c:pt>
                <c:pt idx="4070">
                  <c:v>0.57234953703703706</c:v>
                </c:pt>
                <c:pt idx="4071">
                  <c:v>0.57234953703703706</c:v>
                </c:pt>
                <c:pt idx="4072">
                  <c:v>0.57233796296296291</c:v>
                </c:pt>
                <c:pt idx="4073">
                  <c:v>0.57233796296296291</c:v>
                </c:pt>
                <c:pt idx="4074">
                  <c:v>0.57233796296296291</c:v>
                </c:pt>
                <c:pt idx="4075">
                  <c:v>0.57232638888888887</c:v>
                </c:pt>
                <c:pt idx="4076">
                  <c:v>0.57232638888888887</c:v>
                </c:pt>
                <c:pt idx="4077">
                  <c:v>0.57232638888888887</c:v>
                </c:pt>
                <c:pt idx="4078">
                  <c:v>0.57232638888888887</c:v>
                </c:pt>
                <c:pt idx="4079">
                  <c:v>0.57231481481481483</c:v>
                </c:pt>
                <c:pt idx="4080">
                  <c:v>0.57231481481481483</c:v>
                </c:pt>
                <c:pt idx="4081">
                  <c:v>0.57231481481481483</c:v>
                </c:pt>
                <c:pt idx="4082">
                  <c:v>0.57231481481481483</c:v>
                </c:pt>
                <c:pt idx="4083">
                  <c:v>0.57231481481481483</c:v>
                </c:pt>
                <c:pt idx="4084">
                  <c:v>0.57230324074074079</c:v>
                </c:pt>
                <c:pt idx="4085">
                  <c:v>0.57230324074074079</c:v>
                </c:pt>
                <c:pt idx="4086">
                  <c:v>0.57230324074074079</c:v>
                </c:pt>
                <c:pt idx="4087">
                  <c:v>0.57230324074074079</c:v>
                </c:pt>
                <c:pt idx="4088">
                  <c:v>0.57229166666666664</c:v>
                </c:pt>
                <c:pt idx="4089">
                  <c:v>0.57229166666666664</c:v>
                </c:pt>
                <c:pt idx="4090">
                  <c:v>0.57229166666666664</c:v>
                </c:pt>
                <c:pt idx="4091">
                  <c:v>0.57229166666666664</c:v>
                </c:pt>
                <c:pt idx="4092">
                  <c:v>0.57229166666666664</c:v>
                </c:pt>
                <c:pt idx="4093">
                  <c:v>0.57229166666666664</c:v>
                </c:pt>
                <c:pt idx="4094">
                  <c:v>0.5722800925925926</c:v>
                </c:pt>
                <c:pt idx="4095">
                  <c:v>0.5722800925925926</c:v>
                </c:pt>
                <c:pt idx="4096">
                  <c:v>0.5722800925925926</c:v>
                </c:pt>
                <c:pt idx="4097">
                  <c:v>0.5722800925925926</c:v>
                </c:pt>
                <c:pt idx="4098">
                  <c:v>0.5722800925925926</c:v>
                </c:pt>
                <c:pt idx="4099">
                  <c:v>0.5722800925925926</c:v>
                </c:pt>
                <c:pt idx="4100">
                  <c:v>0.57226851851851845</c:v>
                </c:pt>
                <c:pt idx="4101">
                  <c:v>0.57226851851851845</c:v>
                </c:pt>
                <c:pt idx="4102">
                  <c:v>0.57226851851851845</c:v>
                </c:pt>
                <c:pt idx="4103">
                  <c:v>0.57226851851851845</c:v>
                </c:pt>
                <c:pt idx="4104">
                  <c:v>0.57226851851851845</c:v>
                </c:pt>
                <c:pt idx="4105">
                  <c:v>0.57226851851851845</c:v>
                </c:pt>
                <c:pt idx="4106">
                  <c:v>0.57225694444444442</c:v>
                </c:pt>
                <c:pt idx="4107">
                  <c:v>0.57225694444444442</c:v>
                </c:pt>
                <c:pt idx="4108">
                  <c:v>0.57225694444444442</c:v>
                </c:pt>
                <c:pt idx="4109">
                  <c:v>0.57225694444444442</c:v>
                </c:pt>
                <c:pt idx="4110">
                  <c:v>0.57225694444444442</c:v>
                </c:pt>
                <c:pt idx="4111">
                  <c:v>0.57225694444444442</c:v>
                </c:pt>
                <c:pt idx="4112">
                  <c:v>0.57225694444444442</c:v>
                </c:pt>
                <c:pt idx="4113">
                  <c:v>0.57225694444444442</c:v>
                </c:pt>
                <c:pt idx="4114">
                  <c:v>0.57225694444444442</c:v>
                </c:pt>
                <c:pt idx="4115">
                  <c:v>0.57224537037037038</c:v>
                </c:pt>
                <c:pt idx="4116">
                  <c:v>0.57224537037037038</c:v>
                </c:pt>
                <c:pt idx="4117">
                  <c:v>0.57224537037037038</c:v>
                </c:pt>
                <c:pt idx="4118">
                  <c:v>0.57224537037037038</c:v>
                </c:pt>
                <c:pt idx="4119">
                  <c:v>0.57224537037037038</c:v>
                </c:pt>
                <c:pt idx="4120">
                  <c:v>0.57224537037037038</c:v>
                </c:pt>
                <c:pt idx="4121">
                  <c:v>0.57224537037037038</c:v>
                </c:pt>
                <c:pt idx="4122">
                  <c:v>0.57224537037037038</c:v>
                </c:pt>
                <c:pt idx="4123">
                  <c:v>0.57224537037037038</c:v>
                </c:pt>
                <c:pt idx="4124">
                  <c:v>0.57224537037037038</c:v>
                </c:pt>
                <c:pt idx="4125">
                  <c:v>0.57224537037037038</c:v>
                </c:pt>
                <c:pt idx="4126">
                  <c:v>0.57224537037037038</c:v>
                </c:pt>
                <c:pt idx="4127">
                  <c:v>0.57224537037037038</c:v>
                </c:pt>
                <c:pt idx="4128">
                  <c:v>0.57224537037037038</c:v>
                </c:pt>
                <c:pt idx="4129">
                  <c:v>0.57224537037037038</c:v>
                </c:pt>
                <c:pt idx="4130">
                  <c:v>0.57224537037037038</c:v>
                </c:pt>
                <c:pt idx="4131">
                  <c:v>0.57224537037037038</c:v>
                </c:pt>
                <c:pt idx="4132">
                  <c:v>0.57224537037037038</c:v>
                </c:pt>
                <c:pt idx="4133">
                  <c:v>0.57224537037037038</c:v>
                </c:pt>
                <c:pt idx="4134">
                  <c:v>0.57224537037037038</c:v>
                </c:pt>
                <c:pt idx="4135">
                  <c:v>0.57224537037037038</c:v>
                </c:pt>
                <c:pt idx="4136">
                  <c:v>0.57224537037037038</c:v>
                </c:pt>
                <c:pt idx="4137">
                  <c:v>0.57224537037037038</c:v>
                </c:pt>
                <c:pt idx="4138">
                  <c:v>0.57224537037037038</c:v>
                </c:pt>
                <c:pt idx="4139">
                  <c:v>0.57224537037037038</c:v>
                </c:pt>
                <c:pt idx="4140">
                  <c:v>0.57224537037037038</c:v>
                </c:pt>
                <c:pt idx="4141">
                  <c:v>0.57224537037037038</c:v>
                </c:pt>
                <c:pt idx="4142">
                  <c:v>0.57224537037037038</c:v>
                </c:pt>
                <c:pt idx="4143">
                  <c:v>0.57224537037037038</c:v>
                </c:pt>
                <c:pt idx="4144">
                  <c:v>0.57224537037037038</c:v>
                </c:pt>
                <c:pt idx="4145">
                  <c:v>0.57224537037037038</c:v>
                </c:pt>
                <c:pt idx="4146">
                  <c:v>0.57224537037037038</c:v>
                </c:pt>
                <c:pt idx="4147">
                  <c:v>0.57224537037037038</c:v>
                </c:pt>
                <c:pt idx="4148">
                  <c:v>0.57224537037037038</c:v>
                </c:pt>
                <c:pt idx="4149">
                  <c:v>0.57224537037037038</c:v>
                </c:pt>
                <c:pt idx="4150">
                  <c:v>0.57224537037037038</c:v>
                </c:pt>
                <c:pt idx="4151">
                  <c:v>0.57224537037037038</c:v>
                </c:pt>
                <c:pt idx="4152">
                  <c:v>0.57224537037037038</c:v>
                </c:pt>
                <c:pt idx="4153">
                  <c:v>0.57224537037037038</c:v>
                </c:pt>
                <c:pt idx="4154">
                  <c:v>0.57224537037037038</c:v>
                </c:pt>
                <c:pt idx="4155">
                  <c:v>0.57224537037037038</c:v>
                </c:pt>
                <c:pt idx="4156">
                  <c:v>0.57225694444444442</c:v>
                </c:pt>
                <c:pt idx="4157">
                  <c:v>0.57224537037037038</c:v>
                </c:pt>
                <c:pt idx="4158">
                  <c:v>0.57225694444444442</c:v>
                </c:pt>
                <c:pt idx="4159">
                  <c:v>0.57225694444444442</c:v>
                </c:pt>
                <c:pt idx="4160">
                  <c:v>0.57225694444444442</c:v>
                </c:pt>
                <c:pt idx="4161">
                  <c:v>0.57225694444444442</c:v>
                </c:pt>
                <c:pt idx="4162">
                  <c:v>0.57225694444444442</c:v>
                </c:pt>
                <c:pt idx="4163">
                  <c:v>0.57225694444444442</c:v>
                </c:pt>
                <c:pt idx="4164">
                  <c:v>0.57225694444444442</c:v>
                </c:pt>
                <c:pt idx="4165">
                  <c:v>0.57225694444444442</c:v>
                </c:pt>
                <c:pt idx="4166">
                  <c:v>0.57225694444444442</c:v>
                </c:pt>
                <c:pt idx="4167">
                  <c:v>0.57226851851851845</c:v>
                </c:pt>
                <c:pt idx="4168">
                  <c:v>0.57226851851851845</c:v>
                </c:pt>
                <c:pt idx="4169">
                  <c:v>0.57226851851851845</c:v>
                </c:pt>
                <c:pt idx="4170">
                  <c:v>0.57226851851851845</c:v>
                </c:pt>
                <c:pt idx="4171">
                  <c:v>0.57226851851851845</c:v>
                </c:pt>
                <c:pt idx="4172">
                  <c:v>0.57226851851851845</c:v>
                </c:pt>
                <c:pt idx="4173">
                  <c:v>0.57226851851851845</c:v>
                </c:pt>
                <c:pt idx="4174">
                  <c:v>0.57226851851851845</c:v>
                </c:pt>
                <c:pt idx="4175">
                  <c:v>0.5722800925925926</c:v>
                </c:pt>
                <c:pt idx="4176">
                  <c:v>0.5722800925925926</c:v>
                </c:pt>
                <c:pt idx="4177">
                  <c:v>0.5722800925925926</c:v>
                </c:pt>
                <c:pt idx="4178">
                  <c:v>0.5722800925925926</c:v>
                </c:pt>
                <c:pt idx="4179">
                  <c:v>0.5722800925925926</c:v>
                </c:pt>
                <c:pt idx="4180">
                  <c:v>0.5722800925925926</c:v>
                </c:pt>
                <c:pt idx="4181">
                  <c:v>0.57229166666666664</c:v>
                </c:pt>
                <c:pt idx="4182">
                  <c:v>0.57229166666666664</c:v>
                </c:pt>
                <c:pt idx="4183">
                  <c:v>0.57229166666666664</c:v>
                </c:pt>
                <c:pt idx="4184">
                  <c:v>0.57229166666666664</c:v>
                </c:pt>
                <c:pt idx="4185">
                  <c:v>0.57229166666666664</c:v>
                </c:pt>
                <c:pt idx="4186">
                  <c:v>0.57230324074074079</c:v>
                </c:pt>
                <c:pt idx="4187">
                  <c:v>0.57230324074074079</c:v>
                </c:pt>
                <c:pt idx="4188">
                  <c:v>0.57230324074074079</c:v>
                </c:pt>
                <c:pt idx="4189">
                  <c:v>0.57230324074074079</c:v>
                </c:pt>
                <c:pt idx="4190">
                  <c:v>0.57230324074074079</c:v>
                </c:pt>
                <c:pt idx="4191">
                  <c:v>0.57231481481481483</c:v>
                </c:pt>
                <c:pt idx="4192">
                  <c:v>0.57231481481481483</c:v>
                </c:pt>
                <c:pt idx="4193">
                  <c:v>0.57231481481481483</c:v>
                </c:pt>
                <c:pt idx="4194">
                  <c:v>0.57231481481481483</c:v>
                </c:pt>
                <c:pt idx="4195">
                  <c:v>0.57231481481481483</c:v>
                </c:pt>
                <c:pt idx="4196">
                  <c:v>0.57232638888888887</c:v>
                </c:pt>
                <c:pt idx="4197">
                  <c:v>0.57232638888888887</c:v>
                </c:pt>
                <c:pt idx="4198">
                  <c:v>0.57232638888888887</c:v>
                </c:pt>
                <c:pt idx="4199">
                  <c:v>0.57232638888888887</c:v>
                </c:pt>
                <c:pt idx="4200">
                  <c:v>0.57233796296296291</c:v>
                </c:pt>
                <c:pt idx="4201">
                  <c:v>0.57233796296296291</c:v>
                </c:pt>
                <c:pt idx="4202">
                  <c:v>0.57233796296296291</c:v>
                </c:pt>
                <c:pt idx="4203">
                  <c:v>0.57233796296296291</c:v>
                </c:pt>
                <c:pt idx="4204">
                  <c:v>0.57234953703703706</c:v>
                </c:pt>
                <c:pt idx="4205">
                  <c:v>0.57234953703703706</c:v>
                </c:pt>
                <c:pt idx="4206">
                  <c:v>0.57234953703703706</c:v>
                </c:pt>
                <c:pt idx="4207">
                  <c:v>0.57234953703703706</c:v>
                </c:pt>
                <c:pt idx="4208">
                  <c:v>0.5723611111111111</c:v>
                </c:pt>
                <c:pt idx="4209">
                  <c:v>0.5723611111111111</c:v>
                </c:pt>
                <c:pt idx="4210">
                  <c:v>0.5723611111111111</c:v>
                </c:pt>
                <c:pt idx="4211">
                  <c:v>0.5723611111111111</c:v>
                </c:pt>
                <c:pt idx="4212">
                  <c:v>0.57237268518518525</c:v>
                </c:pt>
                <c:pt idx="4213">
                  <c:v>0.57237268518518525</c:v>
                </c:pt>
                <c:pt idx="4214">
                  <c:v>0.57237268518518525</c:v>
                </c:pt>
                <c:pt idx="4215">
                  <c:v>0.57238425925925929</c:v>
                </c:pt>
                <c:pt idx="4216">
                  <c:v>0.57238425925925929</c:v>
                </c:pt>
                <c:pt idx="4217">
                  <c:v>0.57238425925925929</c:v>
                </c:pt>
                <c:pt idx="4218">
                  <c:v>0.57238425925925929</c:v>
                </c:pt>
                <c:pt idx="4219">
                  <c:v>0.57238425925925929</c:v>
                </c:pt>
                <c:pt idx="4220">
                  <c:v>0.57239583333333333</c:v>
                </c:pt>
                <c:pt idx="4221">
                  <c:v>0.57239583333333333</c:v>
                </c:pt>
                <c:pt idx="4222">
                  <c:v>0.57240740740740736</c:v>
                </c:pt>
                <c:pt idx="4223">
                  <c:v>0.57240740740740736</c:v>
                </c:pt>
                <c:pt idx="4224">
                  <c:v>0.57240740740740736</c:v>
                </c:pt>
                <c:pt idx="4225">
                  <c:v>0.57241898148148151</c:v>
                </c:pt>
                <c:pt idx="4226">
                  <c:v>0.57241898148148151</c:v>
                </c:pt>
                <c:pt idx="4227">
                  <c:v>0.57241898148148151</c:v>
                </c:pt>
                <c:pt idx="4228">
                  <c:v>0.57243055555555555</c:v>
                </c:pt>
                <c:pt idx="4229">
                  <c:v>0.57243055555555555</c:v>
                </c:pt>
                <c:pt idx="4230">
                  <c:v>0.57243055555555555</c:v>
                </c:pt>
                <c:pt idx="4231">
                  <c:v>0.5724421296296297</c:v>
                </c:pt>
                <c:pt idx="4232">
                  <c:v>0.5724421296296297</c:v>
                </c:pt>
                <c:pt idx="4233">
                  <c:v>0.5724421296296297</c:v>
                </c:pt>
                <c:pt idx="4234">
                  <c:v>0.5724421296296297</c:v>
                </c:pt>
                <c:pt idx="4235">
                  <c:v>0.57245370370370374</c:v>
                </c:pt>
                <c:pt idx="4236">
                  <c:v>0.57245370370370374</c:v>
                </c:pt>
                <c:pt idx="4237">
                  <c:v>0.57246527777777778</c:v>
                </c:pt>
                <c:pt idx="4238">
                  <c:v>0.57246527777777778</c:v>
                </c:pt>
                <c:pt idx="4239">
                  <c:v>0.57246527777777778</c:v>
                </c:pt>
                <c:pt idx="4241">
                  <c:v>0.57247685185185182</c:v>
                </c:pt>
                <c:pt idx="4242">
                  <c:v>0.57247685185185182</c:v>
                </c:pt>
                <c:pt idx="4243">
                  <c:v>0.57248842592592586</c:v>
                </c:pt>
                <c:pt idx="4244">
                  <c:v>0.57248842592592586</c:v>
                </c:pt>
                <c:pt idx="4245">
                  <c:v>0.57250000000000001</c:v>
                </c:pt>
                <c:pt idx="4246">
                  <c:v>0.57250000000000001</c:v>
                </c:pt>
                <c:pt idx="4247">
                  <c:v>0.57251157407407405</c:v>
                </c:pt>
                <c:pt idx="4248">
                  <c:v>0.57251157407407405</c:v>
                </c:pt>
                <c:pt idx="4249">
                  <c:v>0.5725231481481482</c:v>
                </c:pt>
                <c:pt idx="4250">
                  <c:v>0.5725231481481482</c:v>
                </c:pt>
                <c:pt idx="4251">
                  <c:v>0.5725231481481482</c:v>
                </c:pt>
                <c:pt idx="4252">
                  <c:v>0.57253472222222224</c:v>
                </c:pt>
                <c:pt idx="4253">
                  <c:v>0.57253472222222224</c:v>
                </c:pt>
                <c:pt idx="4254">
                  <c:v>0.57253472222222224</c:v>
                </c:pt>
                <c:pt idx="4255">
                  <c:v>0.57253472222222224</c:v>
                </c:pt>
                <c:pt idx="4256">
                  <c:v>0.57254629629629628</c:v>
                </c:pt>
                <c:pt idx="4257">
                  <c:v>0.57254629629629628</c:v>
                </c:pt>
                <c:pt idx="4258">
                  <c:v>0.57254629629629628</c:v>
                </c:pt>
                <c:pt idx="4259">
                  <c:v>0.57254629629629628</c:v>
                </c:pt>
                <c:pt idx="4260">
                  <c:v>0.57254629629629628</c:v>
                </c:pt>
                <c:pt idx="4261">
                  <c:v>0.57254629629629628</c:v>
                </c:pt>
                <c:pt idx="4262">
                  <c:v>0.57255787037037031</c:v>
                </c:pt>
                <c:pt idx="4263">
                  <c:v>0.57255787037037031</c:v>
                </c:pt>
                <c:pt idx="4264">
                  <c:v>0.57255787037037031</c:v>
                </c:pt>
                <c:pt idx="4265">
                  <c:v>0.57255787037037031</c:v>
                </c:pt>
                <c:pt idx="4266">
                  <c:v>0.57255787037037031</c:v>
                </c:pt>
                <c:pt idx="4267">
                  <c:v>0.57255787037037031</c:v>
                </c:pt>
                <c:pt idx="4268">
                  <c:v>0.57255787037037031</c:v>
                </c:pt>
                <c:pt idx="4269">
                  <c:v>0.57256944444444446</c:v>
                </c:pt>
                <c:pt idx="4270">
                  <c:v>0.57255787037037031</c:v>
                </c:pt>
                <c:pt idx="4271">
                  <c:v>0.57255787037037031</c:v>
                </c:pt>
                <c:pt idx="4272">
                  <c:v>0.57255787037037031</c:v>
                </c:pt>
                <c:pt idx="4273">
                  <c:v>0.57255787037037031</c:v>
                </c:pt>
                <c:pt idx="4274">
                  <c:v>0.57255787037037031</c:v>
                </c:pt>
                <c:pt idx="4275">
                  <c:v>0.57255787037037031</c:v>
                </c:pt>
                <c:pt idx="4276">
                  <c:v>0.57255787037037031</c:v>
                </c:pt>
                <c:pt idx="4277">
                  <c:v>0.57255787037037031</c:v>
                </c:pt>
                <c:pt idx="4278">
                  <c:v>0.57255787037037031</c:v>
                </c:pt>
                <c:pt idx="4279">
                  <c:v>0.57255787037037031</c:v>
                </c:pt>
                <c:pt idx="4280">
                  <c:v>0.57255787037037031</c:v>
                </c:pt>
                <c:pt idx="4281">
                  <c:v>0.57255787037037031</c:v>
                </c:pt>
                <c:pt idx="4282">
                  <c:v>0.57255787037037031</c:v>
                </c:pt>
                <c:pt idx="4283">
                  <c:v>0.57255787037037031</c:v>
                </c:pt>
                <c:pt idx="4284">
                  <c:v>0.57254629629629628</c:v>
                </c:pt>
                <c:pt idx="4285">
                  <c:v>0.57254629629629628</c:v>
                </c:pt>
                <c:pt idx="4286">
                  <c:v>0.57254629629629628</c:v>
                </c:pt>
                <c:pt idx="4287">
                  <c:v>0.57254629629629628</c:v>
                </c:pt>
                <c:pt idx="4288">
                  <c:v>0.57253472222222224</c:v>
                </c:pt>
                <c:pt idx="4289">
                  <c:v>0.57253472222222224</c:v>
                </c:pt>
                <c:pt idx="4290">
                  <c:v>0.57253472222222224</c:v>
                </c:pt>
                <c:pt idx="4291">
                  <c:v>0.57253472222222224</c:v>
                </c:pt>
                <c:pt idx="4292">
                  <c:v>0.57253472222222224</c:v>
                </c:pt>
                <c:pt idx="4293">
                  <c:v>0.5725231481481482</c:v>
                </c:pt>
                <c:pt idx="4294">
                  <c:v>0.5725231481481482</c:v>
                </c:pt>
                <c:pt idx="4295">
                  <c:v>0.57251157407407405</c:v>
                </c:pt>
                <c:pt idx="4296">
                  <c:v>0.57251157407407405</c:v>
                </c:pt>
                <c:pt idx="4297">
                  <c:v>0.57251157407407405</c:v>
                </c:pt>
                <c:pt idx="4298">
                  <c:v>0.57250000000000001</c:v>
                </c:pt>
                <c:pt idx="4299">
                  <c:v>0.57250000000000001</c:v>
                </c:pt>
                <c:pt idx="4300">
                  <c:v>0.57248842592592586</c:v>
                </c:pt>
                <c:pt idx="4301">
                  <c:v>0.57248842592592586</c:v>
                </c:pt>
                <c:pt idx="4302">
                  <c:v>0.57248842592592586</c:v>
                </c:pt>
                <c:pt idx="4303">
                  <c:v>0.57247685185185182</c:v>
                </c:pt>
                <c:pt idx="4304">
                  <c:v>0.57247685185185182</c:v>
                </c:pt>
                <c:pt idx="4305">
                  <c:v>0.57246527777777778</c:v>
                </c:pt>
                <c:pt idx="4306">
                  <c:v>0.57246527777777778</c:v>
                </c:pt>
                <c:pt idx="4307">
                  <c:v>0.57246527777777778</c:v>
                </c:pt>
                <c:pt idx="4308">
                  <c:v>0.57245370370370374</c:v>
                </c:pt>
                <c:pt idx="4309">
                  <c:v>0.57245370370370374</c:v>
                </c:pt>
                <c:pt idx="4310">
                  <c:v>0.5724421296296297</c:v>
                </c:pt>
                <c:pt idx="4311">
                  <c:v>0.5724421296296297</c:v>
                </c:pt>
                <c:pt idx="4312">
                  <c:v>0.5724421296296297</c:v>
                </c:pt>
                <c:pt idx="4313">
                  <c:v>0.57243055555555555</c:v>
                </c:pt>
                <c:pt idx="4314">
                  <c:v>0.57243055555555555</c:v>
                </c:pt>
                <c:pt idx="4315">
                  <c:v>0.57243055555555555</c:v>
                </c:pt>
                <c:pt idx="4316">
                  <c:v>0.57241898148148151</c:v>
                </c:pt>
                <c:pt idx="4317">
                  <c:v>0.57241898148148151</c:v>
                </c:pt>
                <c:pt idx="4318">
                  <c:v>0.57240740740740736</c:v>
                </c:pt>
                <c:pt idx="4319">
                  <c:v>0.57240740740740736</c:v>
                </c:pt>
                <c:pt idx="4320">
                  <c:v>0.57240740740740736</c:v>
                </c:pt>
                <c:pt idx="4321">
                  <c:v>0.57239583333333333</c:v>
                </c:pt>
                <c:pt idx="4322">
                  <c:v>0.57239583333333333</c:v>
                </c:pt>
                <c:pt idx="4323">
                  <c:v>0.57239583333333333</c:v>
                </c:pt>
                <c:pt idx="4324">
                  <c:v>0.57238425925925929</c:v>
                </c:pt>
                <c:pt idx="4325">
                  <c:v>0.57238425925925929</c:v>
                </c:pt>
                <c:pt idx="4326">
                  <c:v>0.57238425925925929</c:v>
                </c:pt>
                <c:pt idx="4327">
                  <c:v>0.57237268518518525</c:v>
                </c:pt>
                <c:pt idx="4328">
                  <c:v>0.57237268518518525</c:v>
                </c:pt>
                <c:pt idx="4329">
                  <c:v>0.57237268518518525</c:v>
                </c:pt>
                <c:pt idx="4330">
                  <c:v>0.5723611111111111</c:v>
                </c:pt>
                <c:pt idx="4331">
                  <c:v>0.5723611111111111</c:v>
                </c:pt>
                <c:pt idx="4332">
                  <c:v>0.5723611111111111</c:v>
                </c:pt>
                <c:pt idx="4333">
                  <c:v>0.57234953703703706</c:v>
                </c:pt>
                <c:pt idx="4334">
                  <c:v>0.57234953703703706</c:v>
                </c:pt>
                <c:pt idx="4335">
                  <c:v>0.57234953703703706</c:v>
                </c:pt>
                <c:pt idx="4336">
                  <c:v>0.57233796296296291</c:v>
                </c:pt>
                <c:pt idx="4337">
                  <c:v>0.57233796296296291</c:v>
                </c:pt>
                <c:pt idx="4338">
                  <c:v>0.57233796296296291</c:v>
                </c:pt>
                <c:pt idx="4339">
                  <c:v>0.57232638888888887</c:v>
                </c:pt>
                <c:pt idx="4340">
                  <c:v>0.57232638888888887</c:v>
                </c:pt>
                <c:pt idx="4341">
                  <c:v>0.57232638888888887</c:v>
                </c:pt>
                <c:pt idx="4342">
                  <c:v>0.57232638888888887</c:v>
                </c:pt>
                <c:pt idx="4343">
                  <c:v>0.57231481481481483</c:v>
                </c:pt>
                <c:pt idx="4344">
                  <c:v>0.57231481481481483</c:v>
                </c:pt>
                <c:pt idx="4345">
                  <c:v>0.57231481481481483</c:v>
                </c:pt>
                <c:pt idx="4346">
                  <c:v>0.57230324074074079</c:v>
                </c:pt>
                <c:pt idx="4347">
                  <c:v>0.57230324074074079</c:v>
                </c:pt>
                <c:pt idx="4348">
                  <c:v>0.57230324074074079</c:v>
                </c:pt>
                <c:pt idx="4349">
                  <c:v>0.57229166666666664</c:v>
                </c:pt>
                <c:pt idx="4350">
                  <c:v>0.57229166666666664</c:v>
                </c:pt>
                <c:pt idx="4351">
                  <c:v>0.57229166666666664</c:v>
                </c:pt>
                <c:pt idx="4352">
                  <c:v>0.5722800925925926</c:v>
                </c:pt>
                <c:pt idx="4353">
                  <c:v>0.5722800925925926</c:v>
                </c:pt>
                <c:pt idx="4354">
                  <c:v>0.5722800925925926</c:v>
                </c:pt>
                <c:pt idx="4355">
                  <c:v>0.5722800925925926</c:v>
                </c:pt>
                <c:pt idx="4356">
                  <c:v>0.57226851851851845</c:v>
                </c:pt>
                <c:pt idx="4357">
                  <c:v>0.57226851851851845</c:v>
                </c:pt>
                <c:pt idx="4358">
                  <c:v>0.57226851851851845</c:v>
                </c:pt>
                <c:pt idx="4359">
                  <c:v>0.57225694444444442</c:v>
                </c:pt>
                <c:pt idx="4360">
                  <c:v>0.57225694444444442</c:v>
                </c:pt>
                <c:pt idx="4361">
                  <c:v>0.57225694444444442</c:v>
                </c:pt>
                <c:pt idx="4362">
                  <c:v>0.57224537037037038</c:v>
                </c:pt>
                <c:pt idx="4363">
                  <c:v>0.57224537037037038</c:v>
                </c:pt>
                <c:pt idx="4364">
                  <c:v>0.57224537037037038</c:v>
                </c:pt>
                <c:pt idx="4365">
                  <c:v>0.57224537037037038</c:v>
                </c:pt>
                <c:pt idx="4366">
                  <c:v>0.57223379629629634</c:v>
                </c:pt>
                <c:pt idx="4367">
                  <c:v>0.57223379629629634</c:v>
                </c:pt>
                <c:pt idx="4368">
                  <c:v>0.57223379629629634</c:v>
                </c:pt>
                <c:pt idx="4369">
                  <c:v>0.57223379629629634</c:v>
                </c:pt>
                <c:pt idx="4370">
                  <c:v>0.57222222222222219</c:v>
                </c:pt>
                <c:pt idx="4371">
                  <c:v>0.57222222222222219</c:v>
                </c:pt>
                <c:pt idx="4372">
                  <c:v>0.57222222222222219</c:v>
                </c:pt>
                <c:pt idx="4373">
                  <c:v>0.57222222222222219</c:v>
                </c:pt>
                <c:pt idx="4374">
                  <c:v>0.57221064814814815</c:v>
                </c:pt>
                <c:pt idx="4375">
                  <c:v>0.57221064814814815</c:v>
                </c:pt>
                <c:pt idx="4376">
                  <c:v>0.57221064814814815</c:v>
                </c:pt>
                <c:pt idx="4377">
                  <c:v>0.57219907407407411</c:v>
                </c:pt>
                <c:pt idx="4378">
                  <c:v>0.57219907407407411</c:v>
                </c:pt>
                <c:pt idx="4379">
                  <c:v>0.57219907407407411</c:v>
                </c:pt>
                <c:pt idx="4380">
                  <c:v>0.57219907407407411</c:v>
                </c:pt>
                <c:pt idx="4381">
                  <c:v>0.57218749999999996</c:v>
                </c:pt>
                <c:pt idx="4382">
                  <c:v>0.57218749999999996</c:v>
                </c:pt>
                <c:pt idx="4383">
                  <c:v>0.57218749999999996</c:v>
                </c:pt>
                <c:pt idx="4384">
                  <c:v>0.57218749999999996</c:v>
                </c:pt>
                <c:pt idx="4385">
                  <c:v>0.57217592592592592</c:v>
                </c:pt>
                <c:pt idx="4386">
                  <c:v>0.57217592592592592</c:v>
                </c:pt>
                <c:pt idx="4387">
                  <c:v>0.57217592592592592</c:v>
                </c:pt>
                <c:pt idx="4388">
                  <c:v>0.57217592592592592</c:v>
                </c:pt>
                <c:pt idx="4389">
                  <c:v>0.57216435185185188</c:v>
                </c:pt>
                <c:pt idx="4390">
                  <c:v>0.57216435185185188</c:v>
                </c:pt>
                <c:pt idx="4391">
                  <c:v>0.57216435185185188</c:v>
                </c:pt>
                <c:pt idx="4392">
                  <c:v>0.57216435185185188</c:v>
                </c:pt>
                <c:pt idx="4393">
                  <c:v>0.57215277777777784</c:v>
                </c:pt>
                <c:pt idx="4394">
                  <c:v>0.57215277777777784</c:v>
                </c:pt>
                <c:pt idx="4395">
                  <c:v>0.57215277777777784</c:v>
                </c:pt>
                <c:pt idx="4396">
                  <c:v>0.57215277777777784</c:v>
                </c:pt>
                <c:pt idx="4397">
                  <c:v>0.57215277777777784</c:v>
                </c:pt>
                <c:pt idx="4398">
                  <c:v>0.57215277777777784</c:v>
                </c:pt>
                <c:pt idx="4399">
                  <c:v>0.57214120370370369</c:v>
                </c:pt>
                <c:pt idx="4400">
                  <c:v>0.57214120370370369</c:v>
                </c:pt>
                <c:pt idx="4401">
                  <c:v>0.57214120370370369</c:v>
                </c:pt>
                <c:pt idx="4402">
                  <c:v>0.57212962962962965</c:v>
                </c:pt>
                <c:pt idx="4403">
                  <c:v>0.57212962962962965</c:v>
                </c:pt>
                <c:pt idx="4404">
                  <c:v>0.57212962962962965</c:v>
                </c:pt>
                <c:pt idx="4405">
                  <c:v>0.57212962962962965</c:v>
                </c:pt>
                <c:pt idx="4406">
                  <c:v>0.5721180555555555</c:v>
                </c:pt>
                <c:pt idx="4407">
                  <c:v>0.5721180555555555</c:v>
                </c:pt>
                <c:pt idx="4408">
                  <c:v>0.5721180555555555</c:v>
                </c:pt>
                <c:pt idx="4409">
                  <c:v>0.5721180555555555</c:v>
                </c:pt>
                <c:pt idx="4410">
                  <c:v>0.5721180555555555</c:v>
                </c:pt>
                <c:pt idx="4411">
                  <c:v>0.57210648148148147</c:v>
                </c:pt>
                <c:pt idx="4412">
                  <c:v>0.57210648148148147</c:v>
                </c:pt>
                <c:pt idx="4413">
                  <c:v>0.57210648148148147</c:v>
                </c:pt>
                <c:pt idx="4414">
                  <c:v>0.57210648148148147</c:v>
                </c:pt>
                <c:pt idx="4415">
                  <c:v>0.57210648148148147</c:v>
                </c:pt>
                <c:pt idx="4416">
                  <c:v>0.57209490740740743</c:v>
                </c:pt>
                <c:pt idx="4417">
                  <c:v>0.57209490740740743</c:v>
                </c:pt>
                <c:pt idx="4418">
                  <c:v>0.57209490740740743</c:v>
                </c:pt>
                <c:pt idx="4419">
                  <c:v>0.57209490740740743</c:v>
                </c:pt>
                <c:pt idx="4420">
                  <c:v>0.57209490740740743</c:v>
                </c:pt>
                <c:pt idx="4421">
                  <c:v>0.57209490740740743</c:v>
                </c:pt>
                <c:pt idx="4422">
                  <c:v>0.57208333333333339</c:v>
                </c:pt>
                <c:pt idx="4423">
                  <c:v>0.57208333333333339</c:v>
                </c:pt>
                <c:pt idx="4424">
                  <c:v>0.57208333333333339</c:v>
                </c:pt>
                <c:pt idx="4425">
                  <c:v>0.57208333333333339</c:v>
                </c:pt>
                <c:pt idx="4426">
                  <c:v>0.57208333333333339</c:v>
                </c:pt>
                <c:pt idx="4427">
                  <c:v>0.57208333333333339</c:v>
                </c:pt>
                <c:pt idx="4428">
                  <c:v>0.57207175925925924</c:v>
                </c:pt>
                <c:pt idx="4429">
                  <c:v>0.57207175925925924</c:v>
                </c:pt>
                <c:pt idx="4430">
                  <c:v>0.57207175925925924</c:v>
                </c:pt>
                <c:pt idx="4431">
                  <c:v>0.57207175925925924</c:v>
                </c:pt>
                <c:pt idx="4432">
                  <c:v>0.57207175925925924</c:v>
                </c:pt>
                <c:pt idx="4433">
                  <c:v>0.57207175925925924</c:v>
                </c:pt>
                <c:pt idx="4434">
                  <c:v>0.5720601851851852</c:v>
                </c:pt>
                <c:pt idx="4435">
                  <c:v>0.5720601851851852</c:v>
                </c:pt>
                <c:pt idx="4436">
                  <c:v>0.5720601851851852</c:v>
                </c:pt>
                <c:pt idx="4437">
                  <c:v>0.5720601851851852</c:v>
                </c:pt>
                <c:pt idx="4438">
                  <c:v>0.5720601851851852</c:v>
                </c:pt>
                <c:pt idx="4439">
                  <c:v>0.5720601851851852</c:v>
                </c:pt>
                <c:pt idx="4440">
                  <c:v>0.5720601851851852</c:v>
                </c:pt>
                <c:pt idx="4441">
                  <c:v>0.5720601851851852</c:v>
                </c:pt>
                <c:pt idx="4442">
                  <c:v>0.57204861111111105</c:v>
                </c:pt>
                <c:pt idx="4443">
                  <c:v>0.57204861111111105</c:v>
                </c:pt>
                <c:pt idx="4444">
                  <c:v>0.57204861111111105</c:v>
                </c:pt>
                <c:pt idx="4445">
                  <c:v>0.57204861111111105</c:v>
                </c:pt>
                <c:pt idx="4446">
                  <c:v>0.57204861111111105</c:v>
                </c:pt>
                <c:pt idx="4447">
                  <c:v>0.57204861111111105</c:v>
                </c:pt>
                <c:pt idx="4448">
                  <c:v>0.57204861111111105</c:v>
                </c:pt>
                <c:pt idx="4449">
                  <c:v>0.57204861111111105</c:v>
                </c:pt>
                <c:pt idx="4450">
                  <c:v>0.57204861111111105</c:v>
                </c:pt>
                <c:pt idx="4451">
                  <c:v>0.57204861111111105</c:v>
                </c:pt>
                <c:pt idx="4452">
                  <c:v>0.57204861111111105</c:v>
                </c:pt>
                <c:pt idx="4453">
                  <c:v>0.57203703703703701</c:v>
                </c:pt>
                <c:pt idx="4454">
                  <c:v>0.57203703703703701</c:v>
                </c:pt>
                <c:pt idx="4455">
                  <c:v>0.57203703703703701</c:v>
                </c:pt>
                <c:pt idx="4456">
                  <c:v>0.57203703703703701</c:v>
                </c:pt>
                <c:pt idx="4457">
                  <c:v>0.57203703703703701</c:v>
                </c:pt>
                <c:pt idx="4458">
                  <c:v>0.57203703703703701</c:v>
                </c:pt>
                <c:pt idx="4459">
                  <c:v>0.57203703703703701</c:v>
                </c:pt>
                <c:pt idx="4460">
                  <c:v>0.57203703703703701</c:v>
                </c:pt>
                <c:pt idx="4461">
                  <c:v>0.57203703703703701</c:v>
                </c:pt>
                <c:pt idx="4462">
                  <c:v>0.57203703703703701</c:v>
                </c:pt>
                <c:pt idx="4463">
                  <c:v>0.57203703703703701</c:v>
                </c:pt>
                <c:pt idx="4464">
                  <c:v>0.57203703703703701</c:v>
                </c:pt>
                <c:pt idx="4465">
                  <c:v>0.57203703703703701</c:v>
                </c:pt>
                <c:pt idx="4466">
                  <c:v>0.57203703703703701</c:v>
                </c:pt>
                <c:pt idx="4467">
                  <c:v>0.57203703703703701</c:v>
                </c:pt>
                <c:pt idx="4468">
                  <c:v>0.57203703703703701</c:v>
                </c:pt>
                <c:pt idx="4469">
                  <c:v>0.57203703703703701</c:v>
                </c:pt>
                <c:pt idx="4470">
                  <c:v>0.57203703703703701</c:v>
                </c:pt>
                <c:pt idx="4471">
                  <c:v>0.57203703703703701</c:v>
                </c:pt>
                <c:pt idx="4472">
                  <c:v>0.57203703703703701</c:v>
                </c:pt>
                <c:pt idx="4473">
                  <c:v>0.57203703703703701</c:v>
                </c:pt>
                <c:pt idx="4474">
                  <c:v>0.57203703703703701</c:v>
                </c:pt>
                <c:pt idx="4475">
                  <c:v>0.57203703703703701</c:v>
                </c:pt>
                <c:pt idx="4476">
                  <c:v>0.57203703703703701</c:v>
                </c:pt>
                <c:pt idx="4477">
                  <c:v>0.57203703703703701</c:v>
                </c:pt>
                <c:pt idx="4478">
                  <c:v>0.57203703703703701</c:v>
                </c:pt>
                <c:pt idx="4479">
                  <c:v>0.57203703703703701</c:v>
                </c:pt>
                <c:pt idx="4480">
                  <c:v>0.57203703703703701</c:v>
                </c:pt>
                <c:pt idx="4481">
                  <c:v>0.57203703703703701</c:v>
                </c:pt>
                <c:pt idx="4482">
                  <c:v>0.57203703703703701</c:v>
                </c:pt>
                <c:pt idx="4483">
                  <c:v>0.57203703703703701</c:v>
                </c:pt>
                <c:pt idx="4484">
                  <c:v>0.57203703703703701</c:v>
                </c:pt>
                <c:pt idx="4485">
                  <c:v>0.57203703703703701</c:v>
                </c:pt>
                <c:pt idx="4486">
                  <c:v>0.57203703703703701</c:v>
                </c:pt>
                <c:pt idx="4487">
                  <c:v>0.57203703703703701</c:v>
                </c:pt>
                <c:pt idx="4488">
                  <c:v>0.57203703703703701</c:v>
                </c:pt>
                <c:pt idx="4489">
                  <c:v>0.57203703703703701</c:v>
                </c:pt>
                <c:pt idx="4490">
                  <c:v>0.57203703703703701</c:v>
                </c:pt>
                <c:pt idx="4491">
                  <c:v>0.57204861111111105</c:v>
                </c:pt>
                <c:pt idx="4492">
                  <c:v>0.57204861111111105</c:v>
                </c:pt>
                <c:pt idx="4493">
                  <c:v>0.57204861111111105</c:v>
                </c:pt>
                <c:pt idx="4494">
                  <c:v>0.57204861111111105</c:v>
                </c:pt>
                <c:pt idx="4495">
                  <c:v>0.57204861111111105</c:v>
                </c:pt>
                <c:pt idx="4496">
                  <c:v>0.57204861111111105</c:v>
                </c:pt>
                <c:pt idx="4497">
                  <c:v>0.57204861111111105</c:v>
                </c:pt>
                <c:pt idx="4498">
                  <c:v>0.57204861111111105</c:v>
                </c:pt>
                <c:pt idx="4499">
                  <c:v>0.5720601851851852</c:v>
                </c:pt>
                <c:pt idx="4500">
                  <c:v>0.5720601851851852</c:v>
                </c:pt>
                <c:pt idx="4501">
                  <c:v>0.5720601851851852</c:v>
                </c:pt>
                <c:pt idx="4502">
                  <c:v>0.5720601851851852</c:v>
                </c:pt>
                <c:pt idx="4503">
                  <c:v>0.5720601851851852</c:v>
                </c:pt>
                <c:pt idx="4504">
                  <c:v>0.5720601851851852</c:v>
                </c:pt>
                <c:pt idx="4505">
                  <c:v>0.5720601851851852</c:v>
                </c:pt>
                <c:pt idx="4506">
                  <c:v>0.5720601851851852</c:v>
                </c:pt>
                <c:pt idx="4507">
                  <c:v>0.57207175925925924</c:v>
                </c:pt>
                <c:pt idx="4508">
                  <c:v>0.57207175925925924</c:v>
                </c:pt>
                <c:pt idx="4509">
                  <c:v>0.57207175925925924</c:v>
                </c:pt>
                <c:pt idx="4510">
                  <c:v>0.57207175925925924</c:v>
                </c:pt>
                <c:pt idx="4511">
                  <c:v>0.57207175925925924</c:v>
                </c:pt>
                <c:pt idx="4512">
                  <c:v>0.57208333333333339</c:v>
                </c:pt>
                <c:pt idx="4513">
                  <c:v>0.57208333333333339</c:v>
                </c:pt>
                <c:pt idx="4514">
                  <c:v>0.57208333333333339</c:v>
                </c:pt>
                <c:pt idx="4515">
                  <c:v>0.57208333333333339</c:v>
                </c:pt>
                <c:pt idx="4516">
                  <c:v>0.57208333333333339</c:v>
                </c:pt>
                <c:pt idx="4517">
                  <c:v>0.57209490740740743</c:v>
                </c:pt>
                <c:pt idx="4518">
                  <c:v>0.57209490740740743</c:v>
                </c:pt>
                <c:pt idx="4519">
                  <c:v>0.57209490740740743</c:v>
                </c:pt>
                <c:pt idx="4520">
                  <c:v>0.57209490740740743</c:v>
                </c:pt>
                <c:pt idx="4521">
                  <c:v>0.57209490740740743</c:v>
                </c:pt>
                <c:pt idx="4522">
                  <c:v>0.57209490740740743</c:v>
                </c:pt>
                <c:pt idx="4523">
                  <c:v>0.57210648148148147</c:v>
                </c:pt>
                <c:pt idx="4524">
                  <c:v>0.57210648148148147</c:v>
                </c:pt>
                <c:pt idx="4525">
                  <c:v>0.57210648148148147</c:v>
                </c:pt>
                <c:pt idx="4526">
                  <c:v>0.57210648148148147</c:v>
                </c:pt>
                <c:pt idx="4527">
                  <c:v>0.5721180555555555</c:v>
                </c:pt>
                <c:pt idx="4528">
                  <c:v>0.5721180555555555</c:v>
                </c:pt>
                <c:pt idx="4529">
                  <c:v>0.5721180555555555</c:v>
                </c:pt>
                <c:pt idx="4530">
                  <c:v>0.5721180555555555</c:v>
                </c:pt>
                <c:pt idx="4531">
                  <c:v>0.57212962962962965</c:v>
                </c:pt>
                <c:pt idx="4532">
                  <c:v>0.57212962962962965</c:v>
                </c:pt>
                <c:pt idx="4533">
                  <c:v>0.57212962962962965</c:v>
                </c:pt>
                <c:pt idx="4534">
                  <c:v>0.57212962962962965</c:v>
                </c:pt>
                <c:pt idx="4535">
                  <c:v>0.57214120370370369</c:v>
                </c:pt>
                <c:pt idx="4536">
                  <c:v>0.57214120370370369</c:v>
                </c:pt>
                <c:pt idx="4537">
                  <c:v>0.57214120370370369</c:v>
                </c:pt>
                <c:pt idx="4538">
                  <c:v>0.57215277777777784</c:v>
                </c:pt>
                <c:pt idx="4539">
                  <c:v>0.57215277777777784</c:v>
                </c:pt>
                <c:pt idx="4540">
                  <c:v>0.57215277777777784</c:v>
                </c:pt>
                <c:pt idx="4541">
                  <c:v>0.57215277777777784</c:v>
                </c:pt>
                <c:pt idx="4542">
                  <c:v>0.57216435185185188</c:v>
                </c:pt>
                <c:pt idx="4543">
                  <c:v>0.57216435185185188</c:v>
                </c:pt>
                <c:pt idx="4544">
                  <c:v>0.57216435185185188</c:v>
                </c:pt>
                <c:pt idx="4545">
                  <c:v>0.57217592592592592</c:v>
                </c:pt>
                <c:pt idx="4546">
                  <c:v>0.57217592592592592</c:v>
                </c:pt>
                <c:pt idx="4547">
                  <c:v>0.57217592592592592</c:v>
                </c:pt>
                <c:pt idx="4548">
                  <c:v>0.57217592592592592</c:v>
                </c:pt>
                <c:pt idx="4549">
                  <c:v>0.57218749999999996</c:v>
                </c:pt>
                <c:pt idx="4550">
                  <c:v>0.57218749999999996</c:v>
                </c:pt>
                <c:pt idx="4551">
                  <c:v>0.57219907407407411</c:v>
                </c:pt>
                <c:pt idx="4552">
                  <c:v>0.57219907407407411</c:v>
                </c:pt>
                <c:pt idx="4553">
                  <c:v>0.57219907407407411</c:v>
                </c:pt>
                <c:pt idx="4554">
                  <c:v>0.57221064814814815</c:v>
                </c:pt>
                <c:pt idx="4555">
                  <c:v>0.57221064814814815</c:v>
                </c:pt>
                <c:pt idx="4556">
                  <c:v>0.57221064814814815</c:v>
                </c:pt>
                <c:pt idx="4557">
                  <c:v>0.57222222222222219</c:v>
                </c:pt>
                <c:pt idx="4558">
                  <c:v>0.57222222222222219</c:v>
                </c:pt>
                <c:pt idx="4559">
                  <c:v>0.57222222222222219</c:v>
                </c:pt>
                <c:pt idx="4560">
                  <c:v>0.57223379629629634</c:v>
                </c:pt>
                <c:pt idx="4561">
                  <c:v>0.57223379629629634</c:v>
                </c:pt>
                <c:pt idx="4562">
                  <c:v>0.57223379629629634</c:v>
                </c:pt>
                <c:pt idx="4563">
                  <c:v>0.57224537037037038</c:v>
                </c:pt>
                <c:pt idx="4564">
                  <c:v>0.57224537037037038</c:v>
                </c:pt>
                <c:pt idx="4565">
                  <c:v>0.57225694444444442</c:v>
                </c:pt>
                <c:pt idx="4566">
                  <c:v>0.57225694444444442</c:v>
                </c:pt>
                <c:pt idx="4567">
                  <c:v>0.57225694444444442</c:v>
                </c:pt>
                <c:pt idx="4568">
                  <c:v>0.57226851851851845</c:v>
                </c:pt>
                <c:pt idx="4569">
                  <c:v>0.57226851851851845</c:v>
                </c:pt>
                <c:pt idx="4570">
                  <c:v>0.57226851851851845</c:v>
                </c:pt>
                <c:pt idx="4571">
                  <c:v>0.5722800925925926</c:v>
                </c:pt>
                <c:pt idx="4572">
                  <c:v>0.5722800925925926</c:v>
                </c:pt>
                <c:pt idx="4573">
                  <c:v>0.5722800925925926</c:v>
                </c:pt>
                <c:pt idx="4574">
                  <c:v>0.57229166666666664</c:v>
                </c:pt>
                <c:pt idx="4575">
                  <c:v>0.57229166666666664</c:v>
                </c:pt>
                <c:pt idx="4576">
                  <c:v>0.57230324074074079</c:v>
                </c:pt>
                <c:pt idx="4577">
                  <c:v>0.57230324074074079</c:v>
                </c:pt>
                <c:pt idx="4578">
                  <c:v>0.57231481481481483</c:v>
                </c:pt>
                <c:pt idx="4579">
                  <c:v>0.57231481481481483</c:v>
                </c:pt>
                <c:pt idx="4580">
                  <c:v>0.57231481481481483</c:v>
                </c:pt>
                <c:pt idx="4581">
                  <c:v>0.57232638888888887</c:v>
                </c:pt>
                <c:pt idx="4582">
                  <c:v>0.57232638888888887</c:v>
                </c:pt>
                <c:pt idx="4583">
                  <c:v>0.57233796296296291</c:v>
                </c:pt>
                <c:pt idx="4584">
                  <c:v>0.57233796296296291</c:v>
                </c:pt>
                <c:pt idx="4585">
                  <c:v>0.57234953703703706</c:v>
                </c:pt>
                <c:pt idx="4586">
                  <c:v>0.57234953703703706</c:v>
                </c:pt>
                <c:pt idx="4587">
                  <c:v>0.5723611111111111</c:v>
                </c:pt>
                <c:pt idx="4588">
                  <c:v>0.5723611111111111</c:v>
                </c:pt>
                <c:pt idx="4589">
                  <c:v>0.5723611111111111</c:v>
                </c:pt>
                <c:pt idx="4590">
                  <c:v>0.57237268518518525</c:v>
                </c:pt>
                <c:pt idx="4591">
                  <c:v>0.57237268518518525</c:v>
                </c:pt>
                <c:pt idx="4592">
                  <c:v>0.57238425925925929</c:v>
                </c:pt>
                <c:pt idx="4593">
                  <c:v>0.57238425925925929</c:v>
                </c:pt>
                <c:pt idx="4594">
                  <c:v>0.57239583333333333</c:v>
                </c:pt>
                <c:pt idx="4595">
                  <c:v>0.57239583333333333</c:v>
                </c:pt>
                <c:pt idx="4596">
                  <c:v>0.57240740740740736</c:v>
                </c:pt>
                <c:pt idx="4597">
                  <c:v>0.57240740740740736</c:v>
                </c:pt>
                <c:pt idx="4598">
                  <c:v>0.57241898148148151</c:v>
                </c:pt>
                <c:pt idx="4599">
                  <c:v>0.57241898148148151</c:v>
                </c:pt>
                <c:pt idx="4600">
                  <c:v>0.57243055555555555</c:v>
                </c:pt>
                <c:pt idx="4601">
                  <c:v>0.57243055555555555</c:v>
                </c:pt>
                <c:pt idx="4602">
                  <c:v>0.57243055555555555</c:v>
                </c:pt>
                <c:pt idx="4603">
                  <c:v>0.5724421296296297</c:v>
                </c:pt>
                <c:pt idx="4604">
                  <c:v>0.57245370370370374</c:v>
                </c:pt>
                <c:pt idx="4605">
                  <c:v>0.57245370370370374</c:v>
                </c:pt>
                <c:pt idx="4606">
                  <c:v>0.57246527777777778</c:v>
                </c:pt>
                <c:pt idx="4607">
                  <c:v>0.57246527777777778</c:v>
                </c:pt>
                <c:pt idx="4608">
                  <c:v>0.57246527777777778</c:v>
                </c:pt>
                <c:pt idx="4609">
                  <c:v>0.57247685185185182</c:v>
                </c:pt>
                <c:pt idx="4610">
                  <c:v>0.57248842592592586</c:v>
                </c:pt>
                <c:pt idx="4611">
                  <c:v>0.57248842592592586</c:v>
                </c:pt>
                <c:pt idx="4612">
                  <c:v>0.57248842592592586</c:v>
                </c:pt>
                <c:pt idx="4613">
                  <c:v>0.57250000000000001</c:v>
                </c:pt>
                <c:pt idx="4614">
                  <c:v>0.57250000000000001</c:v>
                </c:pt>
                <c:pt idx="4615">
                  <c:v>0.57250000000000001</c:v>
                </c:pt>
                <c:pt idx="4616">
                  <c:v>0.57251157407407405</c:v>
                </c:pt>
                <c:pt idx="4617">
                  <c:v>0.57251157407407405</c:v>
                </c:pt>
                <c:pt idx="4618">
                  <c:v>0.57251157407407405</c:v>
                </c:pt>
                <c:pt idx="4619">
                  <c:v>0.57251157407407405</c:v>
                </c:pt>
                <c:pt idx="4620">
                  <c:v>0.57251157407407405</c:v>
                </c:pt>
                <c:pt idx="4621">
                  <c:v>0.57251157407407405</c:v>
                </c:pt>
                <c:pt idx="4622">
                  <c:v>0.57251157407407405</c:v>
                </c:pt>
                <c:pt idx="4623">
                  <c:v>0.57251157407407405</c:v>
                </c:pt>
                <c:pt idx="4624">
                  <c:v>0.5725231481481482</c:v>
                </c:pt>
                <c:pt idx="4625">
                  <c:v>0.5725231481481482</c:v>
                </c:pt>
                <c:pt idx="4626">
                  <c:v>0.5725231481481482</c:v>
                </c:pt>
                <c:pt idx="4627">
                  <c:v>0.5725231481481482</c:v>
                </c:pt>
                <c:pt idx="4628">
                  <c:v>0.5725231481481482</c:v>
                </c:pt>
                <c:pt idx="4629">
                  <c:v>0.5725231481481482</c:v>
                </c:pt>
                <c:pt idx="4630">
                  <c:v>0.5725231481481482</c:v>
                </c:pt>
                <c:pt idx="4631">
                  <c:v>0.5725231481481482</c:v>
                </c:pt>
                <c:pt idx="4632">
                  <c:v>0.5725231481481482</c:v>
                </c:pt>
                <c:pt idx="4633">
                  <c:v>0.5725231481481482</c:v>
                </c:pt>
                <c:pt idx="4634">
                  <c:v>0.5725231481481482</c:v>
                </c:pt>
                <c:pt idx="4635">
                  <c:v>0.57251157407407405</c:v>
                </c:pt>
                <c:pt idx="4636">
                  <c:v>0.57251157407407405</c:v>
                </c:pt>
                <c:pt idx="4637">
                  <c:v>0.57251157407407405</c:v>
                </c:pt>
                <c:pt idx="4638">
                  <c:v>0.57251157407407405</c:v>
                </c:pt>
                <c:pt idx="4639">
                  <c:v>0.57251157407407405</c:v>
                </c:pt>
                <c:pt idx="4640">
                  <c:v>0.57250000000000001</c:v>
                </c:pt>
                <c:pt idx="4641">
                  <c:v>0.57250000000000001</c:v>
                </c:pt>
                <c:pt idx="4642">
                  <c:v>0.57248842592592586</c:v>
                </c:pt>
                <c:pt idx="4643">
                  <c:v>0.57248842592592586</c:v>
                </c:pt>
                <c:pt idx="4644">
                  <c:v>0.57248842592592586</c:v>
                </c:pt>
                <c:pt idx="4645">
                  <c:v>0.57247685185185182</c:v>
                </c:pt>
                <c:pt idx="4646">
                  <c:v>0.57247685185185182</c:v>
                </c:pt>
                <c:pt idx="4647">
                  <c:v>0.57247685185185182</c:v>
                </c:pt>
                <c:pt idx="4648">
                  <c:v>0.57246527777777778</c:v>
                </c:pt>
                <c:pt idx="4649">
                  <c:v>0.57246527777777778</c:v>
                </c:pt>
                <c:pt idx="4650">
                  <c:v>0.57246527777777778</c:v>
                </c:pt>
                <c:pt idx="4651">
                  <c:v>0.57245370370370374</c:v>
                </c:pt>
                <c:pt idx="4652">
                  <c:v>0.57245370370370374</c:v>
                </c:pt>
                <c:pt idx="4653">
                  <c:v>0.57245370370370374</c:v>
                </c:pt>
                <c:pt idx="4654">
                  <c:v>0.57245370370370374</c:v>
                </c:pt>
                <c:pt idx="4655">
                  <c:v>0.5724421296296297</c:v>
                </c:pt>
                <c:pt idx="4656">
                  <c:v>0.5724421296296297</c:v>
                </c:pt>
                <c:pt idx="4657">
                  <c:v>0.5724421296296297</c:v>
                </c:pt>
                <c:pt idx="4658">
                  <c:v>0.57243055555555555</c:v>
                </c:pt>
                <c:pt idx="4659">
                  <c:v>0.57243055555555555</c:v>
                </c:pt>
                <c:pt idx="4660">
                  <c:v>0.57241898148148151</c:v>
                </c:pt>
                <c:pt idx="4661">
                  <c:v>0.57241898148148151</c:v>
                </c:pt>
                <c:pt idx="4662">
                  <c:v>0.57241898148148151</c:v>
                </c:pt>
                <c:pt idx="4663">
                  <c:v>0.57241898148148151</c:v>
                </c:pt>
                <c:pt idx="4664">
                  <c:v>0.57240740740740736</c:v>
                </c:pt>
                <c:pt idx="4665">
                  <c:v>0.57240740740740736</c:v>
                </c:pt>
                <c:pt idx="4666">
                  <c:v>0.57240740740740736</c:v>
                </c:pt>
                <c:pt idx="4667">
                  <c:v>0.57240740740740736</c:v>
                </c:pt>
                <c:pt idx="4668">
                  <c:v>0.57239583333333333</c:v>
                </c:pt>
                <c:pt idx="4669">
                  <c:v>0.57239583333333333</c:v>
                </c:pt>
                <c:pt idx="4670">
                  <c:v>0.57239583333333333</c:v>
                </c:pt>
                <c:pt idx="4671">
                  <c:v>0.57238425925925929</c:v>
                </c:pt>
                <c:pt idx="4672">
                  <c:v>0.57238425925925929</c:v>
                </c:pt>
                <c:pt idx="4673">
                  <c:v>0.57238425925925929</c:v>
                </c:pt>
                <c:pt idx="4674">
                  <c:v>0.57238425925925929</c:v>
                </c:pt>
                <c:pt idx="4675">
                  <c:v>0.57237268518518525</c:v>
                </c:pt>
                <c:pt idx="4676">
                  <c:v>0.57237268518518525</c:v>
                </c:pt>
                <c:pt idx="4677">
                  <c:v>0.57237268518518525</c:v>
                </c:pt>
                <c:pt idx="4678">
                  <c:v>0.57237268518518525</c:v>
                </c:pt>
                <c:pt idx="4679">
                  <c:v>0.5723611111111111</c:v>
                </c:pt>
                <c:pt idx="4680">
                  <c:v>0.5723611111111111</c:v>
                </c:pt>
                <c:pt idx="4681">
                  <c:v>0.5723611111111111</c:v>
                </c:pt>
                <c:pt idx="4682">
                  <c:v>0.5723611111111111</c:v>
                </c:pt>
                <c:pt idx="4683">
                  <c:v>0.57234953703703706</c:v>
                </c:pt>
                <c:pt idx="4684">
                  <c:v>0.57234953703703706</c:v>
                </c:pt>
                <c:pt idx="4685">
                  <c:v>0.57234953703703706</c:v>
                </c:pt>
                <c:pt idx="4686">
                  <c:v>0.57234953703703706</c:v>
                </c:pt>
                <c:pt idx="4687">
                  <c:v>0.57233796296296291</c:v>
                </c:pt>
                <c:pt idx="4688">
                  <c:v>0.57233796296296291</c:v>
                </c:pt>
                <c:pt idx="4689">
                  <c:v>0.57233796296296291</c:v>
                </c:pt>
                <c:pt idx="4690">
                  <c:v>0.57233796296296291</c:v>
                </c:pt>
                <c:pt idx="4691">
                  <c:v>0.57233796296296291</c:v>
                </c:pt>
                <c:pt idx="4692">
                  <c:v>0.57232638888888887</c:v>
                </c:pt>
                <c:pt idx="4693">
                  <c:v>0.57232638888888887</c:v>
                </c:pt>
                <c:pt idx="4694">
                  <c:v>0.57232638888888887</c:v>
                </c:pt>
                <c:pt idx="4695">
                  <c:v>0.57232638888888887</c:v>
                </c:pt>
                <c:pt idx="4696">
                  <c:v>0.57232638888888887</c:v>
                </c:pt>
                <c:pt idx="4697">
                  <c:v>0.57231481481481483</c:v>
                </c:pt>
                <c:pt idx="4698">
                  <c:v>0.57231481481481483</c:v>
                </c:pt>
                <c:pt idx="4699">
                  <c:v>0.57231481481481483</c:v>
                </c:pt>
                <c:pt idx="4700">
                  <c:v>0.57231481481481483</c:v>
                </c:pt>
                <c:pt idx="4701">
                  <c:v>0.57231481481481483</c:v>
                </c:pt>
                <c:pt idx="4702">
                  <c:v>0.57230324074074079</c:v>
                </c:pt>
                <c:pt idx="4703">
                  <c:v>0.57230324074074079</c:v>
                </c:pt>
                <c:pt idx="4704">
                  <c:v>0.57230324074074079</c:v>
                </c:pt>
                <c:pt idx="4705">
                  <c:v>0.57230324074074079</c:v>
                </c:pt>
                <c:pt idx="4706">
                  <c:v>0.57230324074074079</c:v>
                </c:pt>
                <c:pt idx="4707">
                  <c:v>0.57230324074074079</c:v>
                </c:pt>
                <c:pt idx="4708">
                  <c:v>0.57229166666666664</c:v>
                </c:pt>
                <c:pt idx="4709">
                  <c:v>0.57229166666666664</c:v>
                </c:pt>
                <c:pt idx="4710">
                  <c:v>0.57229166666666664</c:v>
                </c:pt>
                <c:pt idx="4711">
                  <c:v>0.57229166666666664</c:v>
                </c:pt>
                <c:pt idx="4712">
                  <c:v>0.57229166666666664</c:v>
                </c:pt>
                <c:pt idx="4713">
                  <c:v>0.57229166666666664</c:v>
                </c:pt>
                <c:pt idx="4714">
                  <c:v>0.5722800925925926</c:v>
                </c:pt>
                <c:pt idx="4715">
                  <c:v>0.5722800925925926</c:v>
                </c:pt>
                <c:pt idx="4716">
                  <c:v>0.5722800925925926</c:v>
                </c:pt>
                <c:pt idx="4717">
                  <c:v>0.5722800925925926</c:v>
                </c:pt>
                <c:pt idx="4718">
                  <c:v>0.5722800925925926</c:v>
                </c:pt>
                <c:pt idx="4719">
                  <c:v>0.5722800925925926</c:v>
                </c:pt>
                <c:pt idx="4720">
                  <c:v>0.57226851851851845</c:v>
                </c:pt>
                <c:pt idx="4721">
                  <c:v>0.57226851851851845</c:v>
                </c:pt>
                <c:pt idx="4722">
                  <c:v>0.57226851851851845</c:v>
                </c:pt>
                <c:pt idx="4723">
                  <c:v>0.57226851851851845</c:v>
                </c:pt>
                <c:pt idx="4724">
                  <c:v>0.57226851851851845</c:v>
                </c:pt>
                <c:pt idx="4725">
                  <c:v>0.57226851851851845</c:v>
                </c:pt>
                <c:pt idx="4726">
                  <c:v>0.57226851851851845</c:v>
                </c:pt>
                <c:pt idx="4727">
                  <c:v>0.57225694444444442</c:v>
                </c:pt>
                <c:pt idx="4728">
                  <c:v>0.57225694444444442</c:v>
                </c:pt>
                <c:pt idx="4729">
                  <c:v>0.57225694444444442</c:v>
                </c:pt>
                <c:pt idx="4730">
                  <c:v>0.57225694444444442</c:v>
                </c:pt>
                <c:pt idx="4731">
                  <c:v>0.57225694444444442</c:v>
                </c:pt>
                <c:pt idx="4732">
                  <c:v>0.57225694444444442</c:v>
                </c:pt>
                <c:pt idx="4733">
                  <c:v>0.57224537037037038</c:v>
                </c:pt>
                <c:pt idx="4734">
                  <c:v>0.57224537037037038</c:v>
                </c:pt>
                <c:pt idx="4735">
                  <c:v>0.57224537037037038</c:v>
                </c:pt>
                <c:pt idx="4736">
                  <c:v>0.57224537037037038</c:v>
                </c:pt>
                <c:pt idx="4737">
                  <c:v>0.57224537037037038</c:v>
                </c:pt>
                <c:pt idx="4738">
                  <c:v>0.57224537037037038</c:v>
                </c:pt>
                <c:pt idx="4739">
                  <c:v>0.57224537037037038</c:v>
                </c:pt>
                <c:pt idx="4740">
                  <c:v>0.57224537037037038</c:v>
                </c:pt>
                <c:pt idx="4741">
                  <c:v>0.57223379629629634</c:v>
                </c:pt>
                <c:pt idx="4742">
                  <c:v>0.57223379629629634</c:v>
                </c:pt>
                <c:pt idx="4743">
                  <c:v>0.57223379629629634</c:v>
                </c:pt>
                <c:pt idx="4744">
                  <c:v>0.57223379629629634</c:v>
                </c:pt>
                <c:pt idx="4745">
                  <c:v>0.57223379629629634</c:v>
                </c:pt>
                <c:pt idx="4746">
                  <c:v>0.57223379629629634</c:v>
                </c:pt>
                <c:pt idx="4747">
                  <c:v>0.57223379629629634</c:v>
                </c:pt>
                <c:pt idx="4748">
                  <c:v>0.57223379629629634</c:v>
                </c:pt>
                <c:pt idx="4749">
                  <c:v>0.57222222222222219</c:v>
                </c:pt>
                <c:pt idx="4750">
                  <c:v>0.57222222222222219</c:v>
                </c:pt>
                <c:pt idx="4751">
                  <c:v>0.57222222222222219</c:v>
                </c:pt>
                <c:pt idx="4752">
                  <c:v>0.57222222222222219</c:v>
                </c:pt>
                <c:pt idx="4753">
                  <c:v>0.57222222222222219</c:v>
                </c:pt>
                <c:pt idx="4754">
                  <c:v>0.57222222222222219</c:v>
                </c:pt>
                <c:pt idx="4755">
                  <c:v>0.57222222222222219</c:v>
                </c:pt>
                <c:pt idx="4756">
                  <c:v>0.57222222222222219</c:v>
                </c:pt>
                <c:pt idx="4757">
                  <c:v>0.57221064814814815</c:v>
                </c:pt>
                <c:pt idx="4758">
                  <c:v>0.57221064814814815</c:v>
                </c:pt>
                <c:pt idx="4759">
                  <c:v>0.57221064814814815</c:v>
                </c:pt>
                <c:pt idx="4760">
                  <c:v>0.57221064814814815</c:v>
                </c:pt>
                <c:pt idx="4761">
                  <c:v>0.57221064814814815</c:v>
                </c:pt>
                <c:pt idx="4762">
                  <c:v>0.57221064814814815</c:v>
                </c:pt>
                <c:pt idx="4763">
                  <c:v>0.57221064814814815</c:v>
                </c:pt>
                <c:pt idx="4764">
                  <c:v>0.57221064814814815</c:v>
                </c:pt>
                <c:pt idx="4765">
                  <c:v>0.57221064814814815</c:v>
                </c:pt>
                <c:pt idx="4766">
                  <c:v>0.57221064814814815</c:v>
                </c:pt>
                <c:pt idx="4767">
                  <c:v>0.57219907407407411</c:v>
                </c:pt>
                <c:pt idx="4768">
                  <c:v>0.57219907407407411</c:v>
                </c:pt>
                <c:pt idx="4769">
                  <c:v>0.57219907407407411</c:v>
                </c:pt>
                <c:pt idx="4770">
                  <c:v>0.57219907407407411</c:v>
                </c:pt>
                <c:pt idx="4771">
                  <c:v>0.57219907407407411</c:v>
                </c:pt>
                <c:pt idx="4772">
                  <c:v>0.57219907407407411</c:v>
                </c:pt>
                <c:pt idx="4773">
                  <c:v>0.57219907407407411</c:v>
                </c:pt>
                <c:pt idx="4774">
                  <c:v>0.57219907407407411</c:v>
                </c:pt>
                <c:pt idx="4775">
                  <c:v>0.57219907407407411</c:v>
                </c:pt>
                <c:pt idx="4776">
                  <c:v>0.57219907407407411</c:v>
                </c:pt>
                <c:pt idx="4777">
                  <c:v>0.57219907407407411</c:v>
                </c:pt>
                <c:pt idx="4778">
                  <c:v>0.57219907407407411</c:v>
                </c:pt>
                <c:pt idx="4779">
                  <c:v>0.57219907407407411</c:v>
                </c:pt>
                <c:pt idx="4780">
                  <c:v>0.57218749999999996</c:v>
                </c:pt>
                <c:pt idx="4781">
                  <c:v>0.57218749999999996</c:v>
                </c:pt>
                <c:pt idx="4782">
                  <c:v>0.57218749999999996</c:v>
                </c:pt>
                <c:pt idx="4783">
                  <c:v>0.57218749999999996</c:v>
                </c:pt>
                <c:pt idx="4784">
                  <c:v>0.57218749999999996</c:v>
                </c:pt>
                <c:pt idx="4785">
                  <c:v>0.57218749999999996</c:v>
                </c:pt>
                <c:pt idx="4786">
                  <c:v>0.57218749999999996</c:v>
                </c:pt>
                <c:pt idx="4787">
                  <c:v>0.57218749999999996</c:v>
                </c:pt>
                <c:pt idx="4788">
                  <c:v>0.57218749999999996</c:v>
                </c:pt>
                <c:pt idx="4789">
                  <c:v>0.57218749999999996</c:v>
                </c:pt>
                <c:pt idx="4790">
                  <c:v>0.57218749999999996</c:v>
                </c:pt>
                <c:pt idx="4791">
                  <c:v>0.57218749999999996</c:v>
                </c:pt>
                <c:pt idx="4792">
                  <c:v>0.57218749999999996</c:v>
                </c:pt>
                <c:pt idx="4793">
                  <c:v>0.57218749999999996</c:v>
                </c:pt>
                <c:pt idx="4794">
                  <c:v>0.57218749999999996</c:v>
                </c:pt>
                <c:pt idx="4795">
                  <c:v>0.57218749999999996</c:v>
                </c:pt>
                <c:pt idx="4796">
                  <c:v>0.57218749999999996</c:v>
                </c:pt>
                <c:pt idx="4797">
                  <c:v>0.57218749999999996</c:v>
                </c:pt>
                <c:pt idx="4798">
                  <c:v>0.57218749999999996</c:v>
                </c:pt>
                <c:pt idx="4799">
                  <c:v>0.57218749999999996</c:v>
                </c:pt>
                <c:pt idx="4800">
                  <c:v>0.57218749999999996</c:v>
                </c:pt>
                <c:pt idx="4801">
                  <c:v>0.57217592592592592</c:v>
                </c:pt>
                <c:pt idx="4802">
                  <c:v>0.57217592592592592</c:v>
                </c:pt>
                <c:pt idx="4803">
                  <c:v>0.57217592592592592</c:v>
                </c:pt>
                <c:pt idx="4804">
                  <c:v>0.57218749999999996</c:v>
                </c:pt>
                <c:pt idx="4805">
                  <c:v>0.57218749999999996</c:v>
                </c:pt>
                <c:pt idx="4806">
                  <c:v>0.57218749999999996</c:v>
                </c:pt>
                <c:pt idx="4807">
                  <c:v>0.57218749999999996</c:v>
                </c:pt>
                <c:pt idx="4808">
                  <c:v>0.57218749999999996</c:v>
                </c:pt>
                <c:pt idx="4809">
                  <c:v>0.57218749999999996</c:v>
                </c:pt>
                <c:pt idx="4810">
                  <c:v>0.57218749999999996</c:v>
                </c:pt>
                <c:pt idx="4811">
                  <c:v>0.57218749999999996</c:v>
                </c:pt>
                <c:pt idx="4812">
                  <c:v>0.57218749999999996</c:v>
                </c:pt>
                <c:pt idx="4813">
                  <c:v>0.57218749999999996</c:v>
                </c:pt>
                <c:pt idx="4814">
                  <c:v>0.57218749999999996</c:v>
                </c:pt>
                <c:pt idx="4815">
                  <c:v>0.57218749999999996</c:v>
                </c:pt>
                <c:pt idx="4816">
                  <c:v>0.57218749999999996</c:v>
                </c:pt>
                <c:pt idx="4817">
                  <c:v>0.57218749999999996</c:v>
                </c:pt>
                <c:pt idx="4818">
                  <c:v>0.57218749999999996</c:v>
                </c:pt>
                <c:pt idx="4819">
                  <c:v>0.57218749999999996</c:v>
                </c:pt>
                <c:pt idx="4820">
                  <c:v>0.57218749999999996</c:v>
                </c:pt>
                <c:pt idx="4821">
                  <c:v>0.57218749999999996</c:v>
                </c:pt>
                <c:pt idx="4822">
                  <c:v>0.57218749999999996</c:v>
                </c:pt>
                <c:pt idx="4823">
                  <c:v>0.57218749999999996</c:v>
                </c:pt>
                <c:pt idx="4824">
                  <c:v>0.57218749999999996</c:v>
                </c:pt>
                <c:pt idx="4825">
                  <c:v>0.57218749999999996</c:v>
                </c:pt>
                <c:pt idx="4826">
                  <c:v>0.57218749999999996</c:v>
                </c:pt>
                <c:pt idx="4827">
                  <c:v>0.57218749999999996</c:v>
                </c:pt>
                <c:pt idx="4828">
                  <c:v>0.57218749999999996</c:v>
                </c:pt>
                <c:pt idx="4829">
                  <c:v>0.57218749999999996</c:v>
                </c:pt>
                <c:pt idx="4830">
                  <c:v>0.57219907407407411</c:v>
                </c:pt>
                <c:pt idx="4831">
                  <c:v>0.57219907407407411</c:v>
                </c:pt>
                <c:pt idx="4832">
                  <c:v>0.57219907407407411</c:v>
                </c:pt>
                <c:pt idx="4833">
                  <c:v>0.57219907407407411</c:v>
                </c:pt>
                <c:pt idx="4834">
                  <c:v>0.57219907407407411</c:v>
                </c:pt>
                <c:pt idx="4835">
                  <c:v>0.57219907407407411</c:v>
                </c:pt>
                <c:pt idx="4836">
                  <c:v>0.57219907407407411</c:v>
                </c:pt>
                <c:pt idx="4837">
                  <c:v>0.57219907407407411</c:v>
                </c:pt>
                <c:pt idx="4838">
                  <c:v>0.57221064814814815</c:v>
                </c:pt>
                <c:pt idx="4839">
                  <c:v>0.57221064814814815</c:v>
                </c:pt>
                <c:pt idx="4840">
                  <c:v>0.57221064814814815</c:v>
                </c:pt>
                <c:pt idx="4841">
                  <c:v>0.57221064814814815</c:v>
                </c:pt>
                <c:pt idx="4842">
                  <c:v>0.57221064814814815</c:v>
                </c:pt>
                <c:pt idx="4843">
                  <c:v>0.57221064814814815</c:v>
                </c:pt>
                <c:pt idx="4844">
                  <c:v>0.57221064814814815</c:v>
                </c:pt>
                <c:pt idx="4845">
                  <c:v>0.57222222222222219</c:v>
                </c:pt>
                <c:pt idx="4846">
                  <c:v>0.57222222222222219</c:v>
                </c:pt>
                <c:pt idx="4847">
                  <c:v>0.57222222222222219</c:v>
                </c:pt>
                <c:pt idx="4848">
                  <c:v>0.57222222222222219</c:v>
                </c:pt>
                <c:pt idx="4849">
                  <c:v>0.57222222222222219</c:v>
                </c:pt>
                <c:pt idx="4850">
                  <c:v>0.57222222222222219</c:v>
                </c:pt>
                <c:pt idx="4851">
                  <c:v>0.57223379629629634</c:v>
                </c:pt>
                <c:pt idx="4852">
                  <c:v>0.57223379629629634</c:v>
                </c:pt>
                <c:pt idx="4853">
                  <c:v>0.57223379629629634</c:v>
                </c:pt>
                <c:pt idx="4854">
                  <c:v>0.57223379629629634</c:v>
                </c:pt>
                <c:pt idx="4855">
                  <c:v>0.57223379629629634</c:v>
                </c:pt>
                <c:pt idx="4856">
                  <c:v>0.57224537037037038</c:v>
                </c:pt>
                <c:pt idx="4857">
                  <c:v>0.57224537037037038</c:v>
                </c:pt>
                <c:pt idx="4858">
                  <c:v>0.57224537037037038</c:v>
                </c:pt>
                <c:pt idx="4859">
                  <c:v>0.57224537037037038</c:v>
                </c:pt>
                <c:pt idx="4860">
                  <c:v>0.57224537037037038</c:v>
                </c:pt>
                <c:pt idx="4861">
                  <c:v>0.57225694444444442</c:v>
                </c:pt>
                <c:pt idx="4862">
                  <c:v>0.57225694444444442</c:v>
                </c:pt>
                <c:pt idx="4863">
                  <c:v>0.57225694444444442</c:v>
                </c:pt>
                <c:pt idx="4864">
                  <c:v>0.57226851851851845</c:v>
                </c:pt>
                <c:pt idx="4865">
                  <c:v>0.57226851851851845</c:v>
                </c:pt>
                <c:pt idx="4866">
                  <c:v>0.57226851851851845</c:v>
                </c:pt>
                <c:pt idx="4867">
                  <c:v>0.57226851851851845</c:v>
                </c:pt>
                <c:pt idx="4868">
                  <c:v>0.5722800925925926</c:v>
                </c:pt>
                <c:pt idx="4869">
                  <c:v>0.5722800925925926</c:v>
                </c:pt>
                <c:pt idx="4870">
                  <c:v>0.5722800925925926</c:v>
                </c:pt>
                <c:pt idx="4871">
                  <c:v>0.5722800925925926</c:v>
                </c:pt>
                <c:pt idx="4872">
                  <c:v>0.57229166666666664</c:v>
                </c:pt>
                <c:pt idx="4873">
                  <c:v>0.57229166666666664</c:v>
                </c:pt>
                <c:pt idx="4874">
                  <c:v>0.57229166666666664</c:v>
                </c:pt>
                <c:pt idx="4875">
                  <c:v>0.57229166666666664</c:v>
                </c:pt>
                <c:pt idx="4876">
                  <c:v>0.57230324074074079</c:v>
                </c:pt>
                <c:pt idx="4877">
                  <c:v>0.57230324074074079</c:v>
                </c:pt>
                <c:pt idx="4878">
                  <c:v>0.57230324074074079</c:v>
                </c:pt>
                <c:pt idx="4879">
                  <c:v>0.57231481481481483</c:v>
                </c:pt>
                <c:pt idx="4880">
                  <c:v>0.57231481481481483</c:v>
                </c:pt>
                <c:pt idx="4881">
                  <c:v>0.57231481481481483</c:v>
                </c:pt>
                <c:pt idx="4882">
                  <c:v>0.57232638888888887</c:v>
                </c:pt>
                <c:pt idx="4883">
                  <c:v>0.57232638888888887</c:v>
                </c:pt>
                <c:pt idx="4884">
                  <c:v>0.57232638888888887</c:v>
                </c:pt>
                <c:pt idx="4885">
                  <c:v>0.57233796296296291</c:v>
                </c:pt>
                <c:pt idx="4886">
                  <c:v>0.57233796296296291</c:v>
                </c:pt>
                <c:pt idx="4887">
                  <c:v>0.57233796296296291</c:v>
                </c:pt>
                <c:pt idx="4888">
                  <c:v>0.57234953703703706</c:v>
                </c:pt>
                <c:pt idx="4889">
                  <c:v>0.57234953703703706</c:v>
                </c:pt>
                <c:pt idx="4890">
                  <c:v>0.57234953703703706</c:v>
                </c:pt>
                <c:pt idx="4891">
                  <c:v>0.5723611111111111</c:v>
                </c:pt>
                <c:pt idx="4892">
                  <c:v>0.5723611111111111</c:v>
                </c:pt>
                <c:pt idx="4893">
                  <c:v>0.57237268518518525</c:v>
                </c:pt>
                <c:pt idx="4894">
                  <c:v>0.57237268518518525</c:v>
                </c:pt>
                <c:pt idx="4895">
                  <c:v>0.57237268518518525</c:v>
                </c:pt>
                <c:pt idx="4896">
                  <c:v>0.57238425925925929</c:v>
                </c:pt>
                <c:pt idx="4897">
                  <c:v>0.57238425925925929</c:v>
                </c:pt>
                <c:pt idx="4898">
                  <c:v>0.57238425925925929</c:v>
                </c:pt>
                <c:pt idx="4899">
                  <c:v>0.57239583333333333</c:v>
                </c:pt>
                <c:pt idx="4900">
                  <c:v>0.57239583333333333</c:v>
                </c:pt>
                <c:pt idx="4901">
                  <c:v>0.57240740740740736</c:v>
                </c:pt>
                <c:pt idx="4902">
                  <c:v>0.57240740740740736</c:v>
                </c:pt>
                <c:pt idx="4903">
                  <c:v>0.57240740740740736</c:v>
                </c:pt>
                <c:pt idx="4904">
                  <c:v>0.57241898148148151</c:v>
                </c:pt>
                <c:pt idx="4905">
                  <c:v>0.57241898148148151</c:v>
                </c:pt>
                <c:pt idx="4906">
                  <c:v>0.57243055555555555</c:v>
                </c:pt>
                <c:pt idx="4907">
                  <c:v>0.57243055555555555</c:v>
                </c:pt>
                <c:pt idx="4908">
                  <c:v>0.5724421296296297</c:v>
                </c:pt>
                <c:pt idx="4909">
                  <c:v>0.5724421296296297</c:v>
                </c:pt>
                <c:pt idx="4910">
                  <c:v>0.5724421296296297</c:v>
                </c:pt>
                <c:pt idx="4911">
                  <c:v>0.57245370370370374</c:v>
                </c:pt>
                <c:pt idx="4912">
                  <c:v>0.57245370370370374</c:v>
                </c:pt>
                <c:pt idx="4913">
                  <c:v>0.57246527777777778</c:v>
                </c:pt>
                <c:pt idx="4914">
                  <c:v>0.57246527777777778</c:v>
                </c:pt>
                <c:pt idx="4915">
                  <c:v>0.57246527777777778</c:v>
                </c:pt>
                <c:pt idx="4916">
                  <c:v>0.57247685185185182</c:v>
                </c:pt>
                <c:pt idx="4917">
                  <c:v>0.57247685185185182</c:v>
                </c:pt>
                <c:pt idx="4918">
                  <c:v>0.57248842592592586</c:v>
                </c:pt>
                <c:pt idx="4919">
                  <c:v>0.57248842592592586</c:v>
                </c:pt>
                <c:pt idx="4920">
                  <c:v>0.57250000000000001</c:v>
                </c:pt>
                <c:pt idx="4921">
                  <c:v>0.57250000000000001</c:v>
                </c:pt>
                <c:pt idx="4922">
                  <c:v>0.57251157407407405</c:v>
                </c:pt>
                <c:pt idx="4923">
                  <c:v>0.57251157407407405</c:v>
                </c:pt>
                <c:pt idx="4924">
                  <c:v>0.5725231481481482</c:v>
                </c:pt>
                <c:pt idx="4925">
                  <c:v>0.5725231481481482</c:v>
                </c:pt>
                <c:pt idx="4926">
                  <c:v>0.57253472222222224</c:v>
                </c:pt>
                <c:pt idx="4927">
                  <c:v>0.57253472222222224</c:v>
                </c:pt>
                <c:pt idx="4928">
                  <c:v>0.57254629629629628</c:v>
                </c:pt>
                <c:pt idx="4929">
                  <c:v>0.57254629629629628</c:v>
                </c:pt>
                <c:pt idx="4930">
                  <c:v>0.57254629629629628</c:v>
                </c:pt>
                <c:pt idx="4931">
                  <c:v>0.57255787037037031</c:v>
                </c:pt>
                <c:pt idx="4932">
                  <c:v>0.57256944444444446</c:v>
                </c:pt>
                <c:pt idx="4933">
                  <c:v>0.57256944444444446</c:v>
                </c:pt>
                <c:pt idx="4934">
                  <c:v>0.5725810185185185</c:v>
                </c:pt>
                <c:pt idx="4935">
                  <c:v>0.5725810185185185</c:v>
                </c:pt>
                <c:pt idx="4936">
                  <c:v>0.57259259259259265</c:v>
                </c:pt>
                <c:pt idx="4937">
                  <c:v>0.57259259259259265</c:v>
                </c:pt>
                <c:pt idx="4938">
                  <c:v>0.57260416666666669</c:v>
                </c:pt>
                <c:pt idx="4939">
                  <c:v>0.57260416666666669</c:v>
                </c:pt>
                <c:pt idx="4940">
                  <c:v>0.57261574074074073</c:v>
                </c:pt>
                <c:pt idx="4941">
                  <c:v>0.57261574074074073</c:v>
                </c:pt>
                <c:pt idx="4942">
                  <c:v>0.57262731481481477</c:v>
                </c:pt>
                <c:pt idx="4943">
                  <c:v>0.57262731481481477</c:v>
                </c:pt>
                <c:pt idx="4944">
                  <c:v>0.57263888888888892</c:v>
                </c:pt>
                <c:pt idx="4945">
                  <c:v>0.57265046296296296</c:v>
                </c:pt>
                <c:pt idx="4946">
                  <c:v>0.57265046296296296</c:v>
                </c:pt>
                <c:pt idx="4947">
                  <c:v>0.57265046296296296</c:v>
                </c:pt>
                <c:pt idx="4948">
                  <c:v>0.57266203703703711</c:v>
                </c:pt>
                <c:pt idx="4949">
                  <c:v>0.57267361111111115</c:v>
                </c:pt>
                <c:pt idx="4950">
                  <c:v>0.57268518518518519</c:v>
                </c:pt>
                <c:pt idx="4951">
                  <c:v>0.57268518518518519</c:v>
                </c:pt>
                <c:pt idx="4952">
                  <c:v>0.57269675925925922</c:v>
                </c:pt>
                <c:pt idx="4953">
                  <c:v>0.57269675925925922</c:v>
                </c:pt>
                <c:pt idx="4954">
                  <c:v>0.57270833333333326</c:v>
                </c:pt>
                <c:pt idx="4955">
                  <c:v>0.57270833333333326</c:v>
                </c:pt>
                <c:pt idx="4956">
                  <c:v>0.57271990740740741</c:v>
                </c:pt>
                <c:pt idx="4957">
                  <c:v>0.57273148148148145</c:v>
                </c:pt>
                <c:pt idx="4958">
                  <c:v>0.57273148148148145</c:v>
                </c:pt>
                <c:pt idx="4959">
                  <c:v>0.57273148148148145</c:v>
                </c:pt>
                <c:pt idx="4960">
                  <c:v>0.5727430555555556</c:v>
                </c:pt>
                <c:pt idx="4961">
                  <c:v>0.57275462962962964</c:v>
                </c:pt>
                <c:pt idx="4962">
                  <c:v>0.57275462962962964</c:v>
                </c:pt>
                <c:pt idx="4963">
                  <c:v>0.57276620370370368</c:v>
                </c:pt>
                <c:pt idx="4964">
                  <c:v>0.57277777777777772</c:v>
                </c:pt>
                <c:pt idx="4965">
                  <c:v>0.57278935185185187</c:v>
                </c:pt>
                <c:pt idx="4966">
                  <c:v>0.57278935185185187</c:v>
                </c:pt>
                <c:pt idx="4967">
                  <c:v>0.57280092592592591</c:v>
                </c:pt>
                <c:pt idx="4968">
                  <c:v>0.57280092592592591</c:v>
                </c:pt>
                <c:pt idx="4969">
                  <c:v>0.57281250000000006</c:v>
                </c:pt>
                <c:pt idx="4970">
                  <c:v>0.5728240740740741</c:v>
                </c:pt>
                <c:pt idx="4971">
                  <c:v>0.57283564814814814</c:v>
                </c:pt>
                <c:pt idx="4972">
                  <c:v>0.57283564814814814</c:v>
                </c:pt>
                <c:pt idx="4973">
                  <c:v>0.57283564814814814</c:v>
                </c:pt>
                <c:pt idx="4974">
                  <c:v>0.57284722222222217</c:v>
                </c:pt>
                <c:pt idx="4975">
                  <c:v>0.57284722222222217</c:v>
                </c:pt>
                <c:pt idx="4976">
                  <c:v>0.57285879629629632</c:v>
                </c:pt>
                <c:pt idx="4977">
                  <c:v>0.57285879629629632</c:v>
                </c:pt>
                <c:pt idx="4978">
                  <c:v>0.57287037037037036</c:v>
                </c:pt>
                <c:pt idx="4979">
                  <c:v>0.57287037037037036</c:v>
                </c:pt>
                <c:pt idx="4980">
                  <c:v>0.57288194444444451</c:v>
                </c:pt>
                <c:pt idx="4981">
                  <c:v>0.57288194444444451</c:v>
                </c:pt>
                <c:pt idx="4982">
                  <c:v>0.57288194444444451</c:v>
                </c:pt>
                <c:pt idx="4983">
                  <c:v>0.57288194444444451</c:v>
                </c:pt>
                <c:pt idx="4984">
                  <c:v>0.57288194444444451</c:v>
                </c:pt>
                <c:pt idx="4985">
                  <c:v>0.57288194444444451</c:v>
                </c:pt>
                <c:pt idx="4986">
                  <c:v>0.57288194444444451</c:v>
                </c:pt>
                <c:pt idx="4987">
                  <c:v>0.57289351851851855</c:v>
                </c:pt>
                <c:pt idx="4988">
                  <c:v>0.57289351851851855</c:v>
                </c:pt>
                <c:pt idx="4989">
                  <c:v>0.57289351851851855</c:v>
                </c:pt>
                <c:pt idx="4990">
                  <c:v>0.57289351851851855</c:v>
                </c:pt>
                <c:pt idx="4991">
                  <c:v>0.57289351851851855</c:v>
                </c:pt>
                <c:pt idx="4992">
                  <c:v>0.57289351851851855</c:v>
                </c:pt>
                <c:pt idx="4993">
                  <c:v>0.57289351851851855</c:v>
                </c:pt>
                <c:pt idx="4994">
                  <c:v>0.57289351851851855</c:v>
                </c:pt>
                <c:pt idx="4995">
                  <c:v>0.57289351851851855</c:v>
                </c:pt>
                <c:pt idx="4996">
                  <c:v>0.57289351851851855</c:v>
                </c:pt>
                <c:pt idx="4997">
                  <c:v>0.57289351851851855</c:v>
                </c:pt>
                <c:pt idx="4998">
                  <c:v>0.57289351851851855</c:v>
                </c:pt>
                <c:pt idx="4999">
                  <c:v>0.57289351851851855</c:v>
                </c:pt>
                <c:pt idx="5000">
                  <c:v>0.57289351851851855</c:v>
                </c:pt>
                <c:pt idx="5001">
                  <c:v>0.57289351851851855</c:v>
                </c:pt>
                <c:pt idx="5002">
                  <c:v>0.57288194444444451</c:v>
                </c:pt>
                <c:pt idx="5003">
                  <c:v>0.57288194444444451</c:v>
                </c:pt>
                <c:pt idx="5004">
                  <c:v>0.57288194444444451</c:v>
                </c:pt>
                <c:pt idx="5005">
                  <c:v>0.57288194444444451</c:v>
                </c:pt>
                <c:pt idx="5006">
                  <c:v>0.57288194444444451</c:v>
                </c:pt>
                <c:pt idx="5007">
                  <c:v>0.57287037037037036</c:v>
                </c:pt>
                <c:pt idx="5008">
                  <c:v>0.57287037037037036</c:v>
                </c:pt>
                <c:pt idx="5009">
                  <c:v>0.57287037037037036</c:v>
                </c:pt>
                <c:pt idx="5010">
                  <c:v>0.57287037037037036</c:v>
                </c:pt>
                <c:pt idx="5011">
                  <c:v>0.57287037037037036</c:v>
                </c:pt>
                <c:pt idx="5012">
                  <c:v>0.57287037037037036</c:v>
                </c:pt>
                <c:pt idx="5013">
                  <c:v>0.57285879629629632</c:v>
                </c:pt>
                <c:pt idx="5014">
                  <c:v>0.57285879629629632</c:v>
                </c:pt>
                <c:pt idx="5015">
                  <c:v>0.57285879629629632</c:v>
                </c:pt>
                <c:pt idx="5016">
                  <c:v>0.57285879629629632</c:v>
                </c:pt>
                <c:pt idx="5017">
                  <c:v>0.57285879629629632</c:v>
                </c:pt>
                <c:pt idx="5018">
                  <c:v>0.57285879629629632</c:v>
                </c:pt>
                <c:pt idx="5019">
                  <c:v>0.57285879629629632</c:v>
                </c:pt>
                <c:pt idx="5020">
                  <c:v>0.57284722222222217</c:v>
                </c:pt>
                <c:pt idx="5021">
                  <c:v>0.57284722222222217</c:v>
                </c:pt>
                <c:pt idx="5022">
                  <c:v>0.57284722222222217</c:v>
                </c:pt>
                <c:pt idx="5023">
                  <c:v>0.57283564814814814</c:v>
                </c:pt>
                <c:pt idx="5024">
                  <c:v>0.57283564814814814</c:v>
                </c:pt>
                <c:pt idx="5025">
                  <c:v>0.5728240740740741</c:v>
                </c:pt>
                <c:pt idx="5026">
                  <c:v>0.5728240740740741</c:v>
                </c:pt>
                <c:pt idx="5027">
                  <c:v>0.5728240740740741</c:v>
                </c:pt>
                <c:pt idx="5028">
                  <c:v>0.57281250000000006</c:v>
                </c:pt>
                <c:pt idx="5029">
                  <c:v>0.57281250000000006</c:v>
                </c:pt>
                <c:pt idx="5030">
                  <c:v>0.57281250000000006</c:v>
                </c:pt>
                <c:pt idx="5031">
                  <c:v>0.57280092592592591</c:v>
                </c:pt>
                <c:pt idx="5032">
                  <c:v>0.57280092592592591</c:v>
                </c:pt>
                <c:pt idx="5033">
                  <c:v>0.57280092592592591</c:v>
                </c:pt>
                <c:pt idx="5034">
                  <c:v>0.57280092592592591</c:v>
                </c:pt>
                <c:pt idx="5035">
                  <c:v>0.57278935185185187</c:v>
                </c:pt>
                <c:pt idx="5036">
                  <c:v>0.57278935185185187</c:v>
                </c:pt>
                <c:pt idx="5037">
                  <c:v>0.57278935185185187</c:v>
                </c:pt>
                <c:pt idx="5038">
                  <c:v>0.57277777777777772</c:v>
                </c:pt>
                <c:pt idx="5039">
                  <c:v>0.57277777777777772</c:v>
                </c:pt>
                <c:pt idx="5040">
                  <c:v>0.57277777777777772</c:v>
                </c:pt>
                <c:pt idx="5041">
                  <c:v>0.57276620370370368</c:v>
                </c:pt>
                <c:pt idx="5042">
                  <c:v>0.57276620370370368</c:v>
                </c:pt>
                <c:pt idx="5043">
                  <c:v>0.57276620370370368</c:v>
                </c:pt>
                <c:pt idx="5044">
                  <c:v>0.57275462962962964</c:v>
                </c:pt>
                <c:pt idx="5045">
                  <c:v>0.57275462962962964</c:v>
                </c:pt>
                <c:pt idx="5046">
                  <c:v>0.57275462962962964</c:v>
                </c:pt>
                <c:pt idx="5047">
                  <c:v>0.57275462962962964</c:v>
                </c:pt>
                <c:pt idx="5048">
                  <c:v>0.5727430555555556</c:v>
                </c:pt>
                <c:pt idx="5049">
                  <c:v>0.5727430555555556</c:v>
                </c:pt>
                <c:pt idx="5050">
                  <c:v>0.5727430555555556</c:v>
                </c:pt>
                <c:pt idx="5051">
                  <c:v>0.5727430555555556</c:v>
                </c:pt>
                <c:pt idx="5052">
                  <c:v>0.57273148148148145</c:v>
                </c:pt>
                <c:pt idx="5053">
                  <c:v>0.57273148148148145</c:v>
                </c:pt>
                <c:pt idx="5054">
                  <c:v>0.57273148148148145</c:v>
                </c:pt>
                <c:pt idx="5055">
                  <c:v>0.57271990740740741</c:v>
                </c:pt>
                <c:pt idx="5056">
                  <c:v>0.57271990740740741</c:v>
                </c:pt>
                <c:pt idx="5057">
                  <c:v>0.57271990740740741</c:v>
                </c:pt>
                <c:pt idx="5058">
                  <c:v>0.57271990740740741</c:v>
                </c:pt>
                <c:pt idx="5059">
                  <c:v>0.57270833333333326</c:v>
                </c:pt>
                <c:pt idx="5060">
                  <c:v>0.57270833333333326</c:v>
                </c:pt>
                <c:pt idx="5061">
                  <c:v>0.57270833333333326</c:v>
                </c:pt>
                <c:pt idx="5062">
                  <c:v>0.57270833333333326</c:v>
                </c:pt>
                <c:pt idx="5063">
                  <c:v>0.57270833333333326</c:v>
                </c:pt>
                <c:pt idx="5064">
                  <c:v>0.57269675925925922</c:v>
                </c:pt>
                <c:pt idx="5065">
                  <c:v>0.57269675925925922</c:v>
                </c:pt>
                <c:pt idx="5066">
                  <c:v>0.57269675925925922</c:v>
                </c:pt>
                <c:pt idx="5067">
                  <c:v>0.57269675925925922</c:v>
                </c:pt>
                <c:pt idx="5068">
                  <c:v>0.57268518518518519</c:v>
                </c:pt>
                <c:pt idx="5069">
                  <c:v>0.57268518518518519</c:v>
                </c:pt>
                <c:pt idx="5070">
                  <c:v>0.57268518518518519</c:v>
                </c:pt>
                <c:pt idx="5071">
                  <c:v>0.57268518518518519</c:v>
                </c:pt>
                <c:pt idx="5072">
                  <c:v>0.57267361111111115</c:v>
                </c:pt>
                <c:pt idx="5073">
                  <c:v>0.57267361111111115</c:v>
                </c:pt>
                <c:pt idx="5074">
                  <c:v>0.57267361111111115</c:v>
                </c:pt>
                <c:pt idx="5075">
                  <c:v>0.57267361111111115</c:v>
                </c:pt>
                <c:pt idx="5076">
                  <c:v>0.57267361111111115</c:v>
                </c:pt>
                <c:pt idx="5077">
                  <c:v>0.57266203703703711</c:v>
                </c:pt>
                <c:pt idx="5078">
                  <c:v>0.57266203703703711</c:v>
                </c:pt>
                <c:pt idx="5079">
                  <c:v>0.57266203703703711</c:v>
                </c:pt>
                <c:pt idx="5080">
                  <c:v>0.57266203703703711</c:v>
                </c:pt>
                <c:pt idx="5081">
                  <c:v>0.57266203703703711</c:v>
                </c:pt>
                <c:pt idx="5082">
                  <c:v>0.57265046296296296</c:v>
                </c:pt>
                <c:pt idx="5083">
                  <c:v>0.57265046296296296</c:v>
                </c:pt>
                <c:pt idx="5084">
                  <c:v>0.57265046296296296</c:v>
                </c:pt>
                <c:pt idx="5085">
                  <c:v>0.57265046296296296</c:v>
                </c:pt>
                <c:pt idx="5086">
                  <c:v>0.57263888888888892</c:v>
                </c:pt>
                <c:pt idx="5087">
                  <c:v>0.57263888888888892</c:v>
                </c:pt>
                <c:pt idx="5088">
                  <c:v>0.57263888888888892</c:v>
                </c:pt>
                <c:pt idx="5089">
                  <c:v>0.57263888888888892</c:v>
                </c:pt>
                <c:pt idx="5090">
                  <c:v>0.57263888888888892</c:v>
                </c:pt>
                <c:pt idx="5091">
                  <c:v>0.57263888888888892</c:v>
                </c:pt>
                <c:pt idx="5092">
                  <c:v>0.57262731481481477</c:v>
                </c:pt>
                <c:pt idx="5093">
                  <c:v>0.57262731481481477</c:v>
                </c:pt>
                <c:pt idx="5094">
                  <c:v>0.57262731481481477</c:v>
                </c:pt>
                <c:pt idx="5095">
                  <c:v>0.57262731481481477</c:v>
                </c:pt>
                <c:pt idx="5096">
                  <c:v>0.57262731481481477</c:v>
                </c:pt>
                <c:pt idx="5097">
                  <c:v>0.57261574074074073</c:v>
                </c:pt>
                <c:pt idx="5098">
                  <c:v>0.57261574074074073</c:v>
                </c:pt>
                <c:pt idx="5099">
                  <c:v>0.57261574074074073</c:v>
                </c:pt>
                <c:pt idx="5100">
                  <c:v>0.57261574074074073</c:v>
                </c:pt>
                <c:pt idx="5101">
                  <c:v>0.57261574074074073</c:v>
                </c:pt>
                <c:pt idx="5102">
                  <c:v>0.57260416666666669</c:v>
                </c:pt>
                <c:pt idx="5103">
                  <c:v>0.57260416666666669</c:v>
                </c:pt>
                <c:pt idx="5104">
                  <c:v>0.57260416666666669</c:v>
                </c:pt>
                <c:pt idx="5105">
                  <c:v>0.57260416666666669</c:v>
                </c:pt>
                <c:pt idx="5106">
                  <c:v>0.57260416666666669</c:v>
                </c:pt>
                <c:pt idx="5107">
                  <c:v>0.57260416666666669</c:v>
                </c:pt>
                <c:pt idx="5108">
                  <c:v>0.57259259259259265</c:v>
                </c:pt>
                <c:pt idx="5109">
                  <c:v>0.57259259259259265</c:v>
                </c:pt>
                <c:pt idx="5110">
                  <c:v>0.57259259259259265</c:v>
                </c:pt>
                <c:pt idx="5111">
                  <c:v>0.57259259259259265</c:v>
                </c:pt>
                <c:pt idx="5112">
                  <c:v>0.57259259259259265</c:v>
                </c:pt>
                <c:pt idx="5113">
                  <c:v>0.57259259259259265</c:v>
                </c:pt>
                <c:pt idx="5114">
                  <c:v>0.5725810185185185</c:v>
                </c:pt>
                <c:pt idx="5115">
                  <c:v>0.5725810185185185</c:v>
                </c:pt>
                <c:pt idx="5116">
                  <c:v>0.5725810185185185</c:v>
                </c:pt>
                <c:pt idx="5117">
                  <c:v>0.5725810185185185</c:v>
                </c:pt>
                <c:pt idx="5118">
                  <c:v>0.5725810185185185</c:v>
                </c:pt>
                <c:pt idx="5119">
                  <c:v>0.5725810185185185</c:v>
                </c:pt>
                <c:pt idx="5120">
                  <c:v>0.57256944444444446</c:v>
                </c:pt>
                <c:pt idx="5121">
                  <c:v>0.57256944444444446</c:v>
                </c:pt>
                <c:pt idx="5122">
                  <c:v>0.57256944444444446</c:v>
                </c:pt>
                <c:pt idx="5123">
                  <c:v>0.57256944444444446</c:v>
                </c:pt>
                <c:pt idx="5124">
                  <c:v>0.57256944444444446</c:v>
                </c:pt>
                <c:pt idx="5125">
                  <c:v>0.57256944444444446</c:v>
                </c:pt>
                <c:pt idx="5126">
                  <c:v>0.57255787037037031</c:v>
                </c:pt>
                <c:pt idx="5127">
                  <c:v>0.57255787037037031</c:v>
                </c:pt>
                <c:pt idx="5128">
                  <c:v>0.57254629629629628</c:v>
                </c:pt>
                <c:pt idx="5129">
                  <c:v>0.57254629629629628</c:v>
                </c:pt>
                <c:pt idx="5130">
                  <c:v>0.57254629629629628</c:v>
                </c:pt>
                <c:pt idx="5131">
                  <c:v>0.57253472222222224</c:v>
                </c:pt>
                <c:pt idx="5132">
                  <c:v>0.57253472222222224</c:v>
                </c:pt>
                <c:pt idx="5133">
                  <c:v>0.57253472222222224</c:v>
                </c:pt>
                <c:pt idx="5134">
                  <c:v>0.5725231481481482</c:v>
                </c:pt>
                <c:pt idx="5135">
                  <c:v>0.5725231481481482</c:v>
                </c:pt>
                <c:pt idx="5136">
                  <c:v>0.5725231481481482</c:v>
                </c:pt>
                <c:pt idx="5137">
                  <c:v>0.57251157407407405</c:v>
                </c:pt>
                <c:pt idx="5138">
                  <c:v>0.57251157407407405</c:v>
                </c:pt>
                <c:pt idx="5139">
                  <c:v>0.57251157407407405</c:v>
                </c:pt>
                <c:pt idx="5140">
                  <c:v>0.57250000000000001</c:v>
                </c:pt>
                <c:pt idx="5141">
                  <c:v>0.57250000000000001</c:v>
                </c:pt>
                <c:pt idx="5142">
                  <c:v>0.57250000000000001</c:v>
                </c:pt>
                <c:pt idx="5143">
                  <c:v>0.57248842592592586</c:v>
                </c:pt>
                <c:pt idx="5144">
                  <c:v>0.57248842592592586</c:v>
                </c:pt>
                <c:pt idx="5145">
                  <c:v>0.57248842592592586</c:v>
                </c:pt>
                <c:pt idx="5146">
                  <c:v>0.57247685185185182</c:v>
                </c:pt>
                <c:pt idx="5147">
                  <c:v>0.57247685185185182</c:v>
                </c:pt>
                <c:pt idx="5148">
                  <c:v>0.57247685185185182</c:v>
                </c:pt>
                <c:pt idx="5149">
                  <c:v>0.57246527777777778</c:v>
                </c:pt>
                <c:pt idx="5150">
                  <c:v>0.57246527777777778</c:v>
                </c:pt>
                <c:pt idx="5151">
                  <c:v>0.57246527777777778</c:v>
                </c:pt>
                <c:pt idx="5152">
                  <c:v>0.57245370370370374</c:v>
                </c:pt>
                <c:pt idx="5153">
                  <c:v>0.57245370370370374</c:v>
                </c:pt>
                <c:pt idx="5154">
                  <c:v>0.57245370370370374</c:v>
                </c:pt>
                <c:pt idx="5155">
                  <c:v>0.5724421296296297</c:v>
                </c:pt>
                <c:pt idx="5156">
                  <c:v>0.5724421296296297</c:v>
                </c:pt>
                <c:pt idx="5157">
                  <c:v>0.5724421296296297</c:v>
                </c:pt>
                <c:pt idx="5158">
                  <c:v>0.57243055555555555</c:v>
                </c:pt>
                <c:pt idx="5159">
                  <c:v>0.57243055555555555</c:v>
                </c:pt>
                <c:pt idx="5160">
                  <c:v>0.57243055555555555</c:v>
                </c:pt>
                <c:pt idx="5161">
                  <c:v>0.57243055555555555</c:v>
                </c:pt>
                <c:pt idx="5162">
                  <c:v>0.57241898148148151</c:v>
                </c:pt>
                <c:pt idx="5163">
                  <c:v>0.57241898148148151</c:v>
                </c:pt>
                <c:pt idx="5164">
                  <c:v>0.57241898148148151</c:v>
                </c:pt>
                <c:pt idx="5165">
                  <c:v>0.57241898148148151</c:v>
                </c:pt>
                <c:pt idx="5166">
                  <c:v>0.57240740740740736</c:v>
                </c:pt>
                <c:pt idx="5167">
                  <c:v>0.57240740740740736</c:v>
                </c:pt>
                <c:pt idx="5168">
                  <c:v>0.57240740740740736</c:v>
                </c:pt>
                <c:pt idx="5169">
                  <c:v>0.57239583333333333</c:v>
                </c:pt>
                <c:pt idx="5170">
                  <c:v>0.57239583333333333</c:v>
                </c:pt>
                <c:pt idx="5171">
                  <c:v>0.57239583333333333</c:v>
                </c:pt>
                <c:pt idx="5172">
                  <c:v>0.57239583333333333</c:v>
                </c:pt>
                <c:pt idx="5173">
                  <c:v>0.57239583333333333</c:v>
                </c:pt>
                <c:pt idx="5174">
                  <c:v>0.57238425925925929</c:v>
                </c:pt>
                <c:pt idx="5175">
                  <c:v>0.57238425925925929</c:v>
                </c:pt>
                <c:pt idx="5176">
                  <c:v>0.57238425925925929</c:v>
                </c:pt>
                <c:pt idx="5177">
                  <c:v>0.57238425925925929</c:v>
                </c:pt>
                <c:pt idx="5178">
                  <c:v>0.57237268518518525</c:v>
                </c:pt>
                <c:pt idx="5179">
                  <c:v>0.57237268518518525</c:v>
                </c:pt>
                <c:pt idx="5180">
                  <c:v>0.57237268518518525</c:v>
                </c:pt>
                <c:pt idx="5181">
                  <c:v>0.57237268518518525</c:v>
                </c:pt>
                <c:pt idx="5182">
                  <c:v>0.5723611111111111</c:v>
                </c:pt>
                <c:pt idx="5183">
                  <c:v>0.5723611111111111</c:v>
                </c:pt>
                <c:pt idx="5184">
                  <c:v>0.5723611111111111</c:v>
                </c:pt>
                <c:pt idx="5185">
                  <c:v>0.5723611111111111</c:v>
                </c:pt>
                <c:pt idx="5186">
                  <c:v>0.5723611111111111</c:v>
                </c:pt>
                <c:pt idx="5187">
                  <c:v>0.57234953703703706</c:v>
                </c:pt>
                <c:pt idx="5188">
                  <c:v>0.57234953703703706</c:v>
                </c:pt>
                <c:pt idx="5189">
                  <c:v>0.57234953703703706</c:v>
                </c:pt>
                <c:pt idx="5190">
                  <c:v>0.57234953703703706</c:v>
                </c:pt>
                <c:pt idx="5191">
                  <c:v>0.57234953703703706</c:v>
                </c:pt>
                <c:pt idx="5192">
                  <c:v>0.57234953703703706</c:v>
                </c:pt>
                <c:pt idx="5193">
                  <c:v>0.57233796296296291</c:v>
                </c:pt>
                <c:pt idx="5194">
                  <c:v>0.57233796296296291</c:v>
                </c:pt>
                <c:pt idx="5195">
                  <c:v>0.57233796296296291</c:v>
                </c:pt>
                <c:pt idx="5196">
                  <c:v>0.57233796296296291</c:v>
                </c:pt>
                <c:pt idx="5197">
                  <c:v>0.57233796296296291</c:v>
                </c:pt>
                <c:pt idx="5198">
                  <c:v>0.57233796296296291</c:v>
                </c:pt>
                <c:pt idx="5199">
                  <c:v>0.57232638888888887</c:v>
                </c:pt>
                <c:pt idx="5200">
                  <c:v>0.57232638888888887</c:v>
                </c:pt>
                <c:pt idx="5201">
                  <c:v>0.57232638888888887</c:v>
                </c:pt>
                <c:pt idx="5202">
                  <c:v>0.57232638888888887</c:v>
                </c:pt>
                <c:pt idx="5203">
                  <c:v>0.57232638888888887</c:v>
                </c:pt>
                <c:pt idx="5204">
                  <c:v>0.57232638888888887</c:v>
                </c:pt>
                <c:pt idx="5205">
                  <c:v>0.57232638888888887</c:v>
                </c:pt>
                <c:pt idx="5206">
                  <c:v>0.57232638888888887</c:v>
                </c:pt>
                <c:pt idx="5207">
                  <c:v>0.57232638888888887</c:v>
                </c:pt>
                <c:pt idx="5208">
                  <c:v>0.57231481481481483</c:v>
                </c:pt>
                <c:pt idx="5209">
                  <c:v>0.57231481481481483</c:v>
                </c:pt>
                <c:pt idx="5210">
                  <c:v>0.57231481481481483</c:v>
                </c:pt>
                <c:pt idx="5211">
                  <c:v>0.57231481481481483</c:v>
                </c:pt>
                <c:pt idx="5212">
                  <c:v>0.57231481481481483</c:v>
                </c:pt>
                <c:pt idx="5213">
                  <c:v>0.57231481481481483</c:v>
                </c:pt>
                <c:pt idx="5214">
                  <c:v>0.57231481481481483</c:v>
                </c:pt>
                <c:pt idx="5215">
                  <c:v>0.57231481481481483</c:v>
                </c:pt>
                <c:pt idx="5216">
                  <c:v>0.57231481481481483</c:v>
                </c:pt>
                <c:pt idx="5217">
                  <c:v>0.57231481481481483</c:v>
                </c:pt>
                <c:pt idx="5218">
                  <c:v>0.57231481481481483</c:v>
                </c:pt>
                <c:pt idx="5219">
                  <c:v>0.57231481481481483</c:v>
                </c:pt>
                <c:pt idx="5220">
                  <c:v>0.57231481481481483</c:v>
                </c:pt>
                <c:pt idx="5221">
                  <c:v>0.57231481481481483</c:v>
                </c:pt>
                <c:pt idx="5222">
                  <c:v>0.57230324074074079</c:v>
                </c:pt>
                <c:pt idx="5223">
                  <c:v>0.57230324074074079</c:v>
                </c:pt>
                <c:pt idx="5224">
                  <c:v>0.57230324074074079</c:v>
                </c:pt>
                <c:pt idx="5225">
                  <c:v>0.57230324074074079</c:v>
                </c:pt>
                <c:pt idx="5226">
                  <c:v>0.57230324074074079</c:v>
                </c:pt>
                <c:pt idx="5227">
                  <c:v>0.57230324074074079</c:v>
                </c:pt>
                <c:pt idx="5228">
                  <c:v>0.57230324074074079</c:v>
                </c:pt>
                <c:pt idx="5229">
                  <c:v>0.57230324074074079</c:v>
                </c:pt>
                <c:pt idx="5230">
                  <c:v>0.57230324074074079</c:v>
                </c:pt>
                <c:pt idx="5231">
                  <c:v>0.57230324074074079</c:v>
                </c:pt>
                <c:pt idx="5232">
                  <c:v>0.57230324074074079</c:v>
                </c:pt>
                <c:pt idx="5233">
                  <c:v>0.57230324074074079</c:v>
                </c:pt>
                <c:pt idx="5234">
                  <c:v>0.57230324074074079</c:v>
                </c:pt>
                <c:pt idx="5235">
                  <c:v>0.57230324074074079</c:v>
                </c:pt>
                <c:pt idx="5236">
                  <c:v>0.57230324074074079</c:v>
                </c:pt>
                <c:pt idx="5237">
                  <c:v>0.57230324074074079</c:v>
                </c:pt>
                <c:pt idx="5238">
                  <c:v>0.57230324074074079</c:v>
                </c:pt>
                <c:pt idx="5239">
                  <c:v>0.57230324074074079</c:v>
                </c:pt>
                <c:pt idx="5240">
                  <c:v>0.57231481481481483</c:v>
                </c:pt>
                <c:pt idx="5241">
                  <c:v>0.57231481481481483</c:v>
                </c:pt>
                <c:pt idx="5242">
                  <c:v>0.57231481481481483</c:v>
                </c:pt>
                <c:pt idx="5243">
                  <c:v>0.57231481481481483</c:v>
                </c:pt>
                <c:pt idx="5244">
                  <c:v>0.57231481481481483</c:v>
                </c:pt>
                <c:pt idx="5245">
                  <c:v>0.57231481481481483</c:v>
                </c:pt>
                <c:pt idx="5246">
                  <c:v>0.57231481481481483</c:v>
                </c:pt>
                <c:pt idx="5247">
                  <c:v>0.57231481481481483</c:v>
                </c:pt>
                <c:pt idx="5248">
                  <c:v>0.57231481481481483</c:v>
                </c:pt>
                <c:pt idx="5249">
                  <c:v>0.57231481481481483</c:v>
                </c:pt>
                <c:pt idx="5250">
                  <c:v>0.57231481481481483</c:v>
                </c:pt>
                <c:pt idx="5251">
                  <c:v>0.57231481481481483</c:v>
                </c:pt>
                <c:pt idx="5252">
                  <c:v>0.57232638888888887</c:v>
                </c:pt>
                <c:pt idx="5253">
                  <c:v>0.57232638888888887</c:v>
                </c:pt>
                <c:pt idx="5254">
                  <c:v>0.57232638888888887</c:v>
                </c:pt>
                <c:pt idx="5255">
                  <c:v>0.57232638888888887</c:v>
                </c:pt>
                <c:pt idx="5256">
                  <c:v>0.57232638888888887</c:v>
                </c:pt>
                <c:pt idx="5257">
                  <c:v>0.57232638888888887</c:v>
                </c:pt>
                <c:pt idx="5258">
                  <c:v>0.57232638888888887</c:v>
                </c:pt>
                <c:pt idx="5259">
                  <c:v>0.57232638888888887</c:v>
                </c:pt>
                <c:pt idx="5260">
                  <c:v>0.57232638888888887</c:v>
                </c:pt>
                <c:pt idx="5261">
                  <c:v>0.57233796296296291</c:v>
                </c:pt>
                <c:pt idx="5262">
                  <c:v>0.57233796296296291</c:v>
                </c:pt>
                <c:pt idx="5263">
                  <c:v>0.57233796296296291</c:v>
                </c:pt>
                <c:pt idx="5264">
                  <c:v>0.57233796296296291</c:v>
                </c:pt>
                <c:pt idx="5265">
                  <c:v>0.57233796296296291</c:v>
                </c:pt>
                <c:pt idx="5266">
                  <c:v>0.57233796296296291</c:v>
                </c:pt>
                <c:pt idx="5267">
                  <c:v>0.57233796296296291</c:v>
                </c:pt>
                <c:pt idx="5268">
                  <c:v>0.57234953703703706</c:v>
                </c:pt>
                <c:pt idx="5269">
                  <c:v>0.57234953703703706</c:v>
                </c:pt>
                <c:pt idx="5270">
                  <c:v>0.57234953703703706</c:v>
                </c:pt>
                <c:pt idx="5271">
                  <c:v>0.57234953703703706</c:v>
                </c:pt>
                <c:pt idx="5272">
                  <c:v>0.57234953703703706</c:v>
                </c:pt>
                <c:pt idx="5273">
                  <c:v>0.57234953703703706</c:v>
                </c:pt>
                <c:pt idx="5274">
                  <c:v>0.5723611111111111</c:v>
                </c:pt>
                <c:pt idx="5275">
                  <c:v>0.5723611111111111</c:v>
                </c:pt>
                <c:pt idx="5276">
                  <c:v>0.5723611111111111</c:v>
                </c:pt>
                <c:pt idx="5277">
                  <c:v>0.5723611111111111</c:v>
                </c:pt>
                <c:pt idx="5278">
                  <c:v>0.5723611111111111</c:v>
                </c:pt>
                <c:pt idx="5279">
                  <c:v>0.57237268518518525</c:v>
                </c:pt>
                <c:pt idx="5280">
                  <c:v>0.57237268518518525</c:v>
                </c:pt>
                <c:pt idx="5281">
                  <c:v>0.57237268518518525</c:v>
                </c:pt>
                <c:pt idx="5282">
                  <c:v>0.57237268518518525</c:v>
                </c:pt>
                <c:pt idx="5283">
                  <c:v>0.57237268518518525</c:v>
                </c:pt>
                <c:pt idx="5284">
                  <c:v>0.57238425925925929</c:v>
                </c:pt>
                <c:pt idx="5285">
                  <c:v>0.57238425925925929</c:v>
                </c:pt>
                <c:pt idx="5286">
                  <c:v>0.57238425925925929</c:v>
                </c:pt>
                <c:pt idx="5287">
                  <c:v>0.57238425925925929</c:v>
                </c:pt>
                <c:pt idx="5288">
                  <c:v>0.57239583333333333</c:v>
                </c:pt>
                <c:pt idx="5289">
                  <c:v>0.57239583333333333</c:v>
                </c:pt>
                <c:pt idx="5290">
                  <c:v>0.57239583333333333</c:v>
                </c:pt>
                <c:pt idx="5291">
                  <c:v>0.57239583333333333</c:v>
                </c:pt>
                <c:pt idx="5292">
                  <c:v>0.57240740740740736</c:v>
                </c:pt>
                <c:pt idx="5293">
                  <c:v>0.57240740740740736</c:v>
                </c:pt>
                <c:pt idx="5294">
                  <c:v>0.57240740740740736</c:v>
                </c:pt>
                <c:pt idx="5295">
                  <c:v>0.57240740740740736</c:v>
                </c:pt>
                <c:pt idx="5296">
                  <c:v>0.57241898148148151</c:v>
                </c:pt>
                <c:pt idx="5297">
                  <c:v>0.57241898148148151</c:v>
                </c:pt>
                <c:pt idx="5298">
                  <c:v>0.57241898148148151</c:v>
                </c:pt>
                <c:pt idx="5299">
                  <c:v>0.57241898148148151</c:v>
                </c:pt>
                <c:pt idx="5300">
                  <c:v>0.57243055555555555</c:v>
                </c:pt>
                <c:pt idx="5301">
                  <c:v>0.57243055555555555</c:v>
                </c:pt>
                <c:pt idx="5302">
                  <c:v>0.57243055555555555</c:v>
                </c:pt>
                <c:pt idx="5303">
                  <c:v>0.5724421296296297</c:v>
                </c:pt>
                <c:pt idx="5304">
                  <c:v>0.5724421296296297</c:v>
                </c:pt>
                <c:pt idx="5305">
                  <c:v>0.5724421296296297</c:v>
                </c:pt>
                <c:pt idx="5306">
                  <c:v>0.5724421296296297</c:v>
                </c:pt>
                <c:pt idx="5307">
                  <c:v>0.5724421296296297</c:v>
                </c:pt>
                <c:pt idx="5308">
                  <c:v>0.57245370370370374</c:v>
                </c:pt>
                <c:pt idx="5309">
                  <c:v>0.57245370370370374</c:v>
                </c:pt>
                <c:pt idx="5310">
                  <c:v>0.57246527777777778</c:v>
                </c:pt>
                <c:pt idx="5311">
                  <c:v>0.57246527777777778</c:v>
                </c:pt>
                <c:pt idx="5312">
                  <c:v>0.57246527777777778</c:v>
                </c:pt>
                <c:pt idx="5313">
                  <c:v>0.57246527777777778</c:v>
                </c:pt>
                <c:pt idx="5314">
                  <c:v>0.57246527777777778</c:v>
                </c:pt>
                <c:pt idx="5315">
                  <c:v>0.57247685185185182</c:v>
                </c:pt>
                <c:pt idx="5316">
                  <c:v>0.57248842592592586</c:v>
                </c:pt>
                <c:pt idx="5317">
                  <c:v>0.57248842592592586</c:v>
                </c:pt>
                <c:pt idx="5318">
                  <c:v>0.57248842592592586</c:v>
                </c:pt>
                <c:pt idx="5319">
                  <c:v>0.57250000000000001</c:v>
                </c:pt>
                <c:pt idx="5320">
                  <c:v>0.57250000000000001</c:v>
                </c:pt>
                <c:pt idx="5321">
                  <c:v>0.57250000000000001</c:v>
                </c:pt>
                <c:pt idx="5322">
                  <c:v>0.57250000000000001</c:v>
                </c:pt>
                <c:pt idx="5323">
                  <c:v>0.57251157407407405</c:v>
                </c:pt>
                <c:pt idx="5324">
                  <c:v>0.57251157407407405</c:v>
                </c:pt>
                <c:pt idx="5325">
                  <c:v>0.5725231481481482</c:v>
                </c:pt>
                <c:pt idx="5326">
                  <c:v>0.5725231481481482</c:v>
                </c:pt>
                <c:pt idx="5327">
                  <c:v>0.5725231481481482</c:v>
                </c:pt>
                <c:pt idx="5328">
                  <c:v>0.5725231481481482</c:v>
                </c:pt>
                <c:pt idx="5329">
                  <c:v>0.57253472222222224</c:v>
                </c:pt>
                <c:pt idx="5330">
                  <c:v>0.57253472222222224</c:v>
                </c:pt>
                <c:pt idx="5331">
                  <c:v>0.57254629629629628</c:v>
                </c:pt>
                <c:pt idx="5332">
                  <c:v>0.57254629629629628</c:v>
                </c:pt>
                <c:pt idx="5333">
                  <c:v>0.57254629629629628</c:v>
                </c:pt>
                <c:pt idx="5334">
                  <c:v>0.57255787037037031</c:v>
                </c:pt>
                <c:pt idx="5335">
                  <c:v>0.57255787037037031</c:v>
                </c:pt>
                <c:pt idx="5336">
                  <c:v>0.57255787037037031</c:v>
                </c:pt>
                <c:pt idx="5337">
                  <c:v>0.57256944444444446</c:v>
                </c:pt>
                <c:pt idx="5338">
                  <c:v>0.57256944444444446</c:v>
                </c:pt>
                <c:pt idx="5339">
                  <c:v>0.57256944444444446</c:v>
                </c:pt>
                <c:pt idx="5340">
                  <c:v>0.5725810185185185</c:v>
                </c:pt>
                <c:pt idx="5341">
                  <c:v>0.5725810185185185</c:v>
                </c:pt>
                <c:pt idx="5342">
                  <c:v>0.57259259259259265</c:v>
                </c:pt>
                <c:pt idx="5343">
                  <c:v>0.57259259259259265</c:v>
                </c:pt>
                <c:pt idx="5344">
                  <c:v>0.57260416666666669</c:v>
                </c:pt>
                <c:pt idx="5345">
                  <c:v>0.57260416666666669</c:v>
                </c:pt>
                <c:pt idx="5346">
                  <c:v>0.57260416666666669</c:v>
                </c:pt>
                <c:pt idx="5347">
                  <c:v>0.57260416666666669</c:v>
                </c:pt>
                <c:pt idx="5348">
                  <c:v>0.57260416666666669</c:v>
                </c:pt>
                <c:pt idx="5349">
                  <c:v>0.57261574074074073</c:v>
                </c:pt>
                <c:pt idx="5350">
                  <c:v>0.57261574074074073</c:v>
                </c:pt>
                <c:pt idx="5351">
                  <c:v>0.57261574074074073</c:v>
                </c:pt>
                <c:pt idx="5352">
                  <c:v>0.57261574074074073</c:v>
                </c:pt>
                <c:pt idx="5353">
                  <c:v>0.57261574074074073</c:v>
                </c:pt>
                <c:pt idx="5354">
                  <c:v>0.57261574074074073</c:v>
                </c:pt>
                <c:pt idx="5355">
                  <c:v>0.57261574074074073</c:v>
                </c:pt>
                <c:pt idx="5356">
                  <c:v>0.57261574074074073</c:v>
                </c:pt>
                <c:pt idx="5357">
                  <c:v>0.57261574074074073</c:v>
                </c:pt>
                <c:pt idx="5358">
                  <c:v>0.57261574074074073</c:v>
                </c:pt>
                <c:pt idx="5359">
                  <c:v>0.57261574074074073</c:v>
                </c:pt>
                <c:pt idx="5360">
                  <c:v>0.57261574074074073</c:v>
                </c:pt>
                <c:pt idx="5361">
                  <c:v>0.57261574074074073</c:v>
                </c:pt>
                <c:pt idx="5362">
                  <c:v>0.57261574074074073</c:v>
                </c:pt>
                <c:pt idx="5363">
                  <c:v>0.57261574074074073</c:v>
                </c:pt>
                <c:pt idx="5364">
                  <c:v>0.57261574074074073</c:v>
                </c:pt>
                <c:pt idx="5365">
                  <c:v>0.57261574074074073</c:v>
                </c:pt>
                <c:pt idx="5366">
                  <c:v>0.57261574074074073</c:v>
                </c:pt>
                <c:pt idx="5367">
                  <c:v>0.57261574074074073</c:v>
                </c:pt>
                <c:pt idx="5368">
                  <c:v>0.57261574074074073</c:v>
                </c:pt>
                <c:pt idx="5369">
                  <c:v>0.57261574074074073</c:v>
                </c:pt>
                <c:pt idx="5370">
                  <c:v>0.57261574074074073</c:v>
                </c:pt>
                <c:pt idx="5371">
                  <c:v>0.57262731481481477</c:v>
                </c:pt>
                <c:pt idx="5372">
                  <c:v>0.57261574074074073</c:v>
                </c:pt>
                <c:pt idx="5373">
                  <c:v>0.57261574074074073</c:v>
                </c:pt>
                <c:pt idx="5374">
                  <c:v>0.57261574074074073</c:v>
                </c:pt>
                <c:pt idx="5375">
                  <c:v>0.57261574074074073</c:v>
                </c:pt>
                <c:pt idx="5376">
                  <c:v>0.57261574074074073</c:v>
                </c:pt>
                <c:pt idx="5377">
                  <c:v>0.57261574074074073</c:v>
                </c:pt>
                <c:pt idx="5378">
                  <c:v>0.57261574074074073</c:v>
                </c:pt>
                <c:pt idx="5379">
                  <c:v>0.57260416666666669</c:v>
                </c:pt>
                <c:pt idx="5380">
                  <c:v>0.57260416666666669</c:v>
                </c:pt>
                <c:pt idx="5381">
                  <c:v>0.57259259259259265</c:v>
                </c:pt>
                <c:pt idx="5382">
                  <c:v>0.57259259259259265</c:v>
                </c:pt>
                <c:pt idx="5383">
                  <c:v>0.57259259259259265</c:v>
                </c:pt>
                <c:pt idx="5384">
                  <c:v>0.5725810185185185</c:v>
                </c:pt>
                <c:pt idx="5385">
                  <c:v>0.5725810185185185</c:v>
                </c:pt>
                <c:pt idx="5386">
                  <c:v>0.5725810185185185</c:v>
                </c:pt>
                <c:pt idx="5387">
                  <c:v>0.57256944444444446</c:v>
                </c:pt>
                <c:pt idx="5388">
                  <c:v>0.57256944444444446</c:v>
                </c:pt>
                <c:pt idx="5389">
                  <c:v>0.57256944444444446</c:v>
                </c:pt>
                <c:pt idx="5390">
                  <c:v>0.57255787037037031</c:v>
                </c:pt>
                <c:pt idx="5391">
                  <c:v>0.57255787037037031</c:v>
                </c:pt>
                <c:pt idx="5392">
                  <c:v>0.57255787037037031</c:v>
                </c:pt>
                <c:pt idx="5393">
                  <c:v>0.57254629629629628</c:v>
                </c:pt>
                <c:pt idx="5394">
                  <c:v>0.57254629629629628</c:v>
                </c:pt>
                <c:pt idx="5395">
                  <c:v>0.57254629629629628</c:v>
                </c:pt>
                <c:pt idx="5396">
                  <c:v>0.57253472222222224</c:v>
                </c:pt>
                <c:pt idx="5397">
                  <c:v>0.57253472222222224</c:v>
                </c:pt>
                <c:pt idx="5398">
                  <c:v>0.57253472222222224</c:v>
                </c:pt>
                <c:pt idx="5399">
                  <c:v>0.5725231481481482</c:v>
                </c:pt>
                <c:pt idx="5400">
                  <c:v>0.5725231481481482</c:v>
                </c:pt>
                <c:pt idx="5401">
                  <c:v>0.5725231481481482</c:v>
                </c:pt>
                <c:pt idx="5402">
                  <c:v>0.5725231481481482</c:v>
                </c:pt>
                <c:pt idx="5403">
                  <c:v>0.57251157407407405</c:v>
                </c:pt>
                <c:pt idx="5404">
                  <c:v>0.57251157407407405</c:v>
                </c:pt>
                <c:pt idx="5405">
                  <c:v>0.57251157407407405</c:v>
                </c:pt>
                <c:pt idx="5406">
                  <c:v>0.57251157407407405</c:v>
                </c:pt>
                <c:pt idx="5407">
                  <c:v>0.57250000000000001</c:v>
                </c:pt>
                <c:pt idx="5408">
                  <c:v>0.57250000000000001</c:v>
                </c:pt>
                <c:pt idx="5409">
                  <c:v>0.57250000000000001</c:v>
                </c:pt>
                <c:pt idx="5410">
                  <c:v>0.57248842592592586</c:v>
                </c:pt>
                <c:pt idx="5411">
                  <c:v>0.57248842592592586</c:v>
                </c:pt>
                <c:pt idx="5412">
                  <c:v>0.57248842592592586</c:v>
                </c:pt>
                <c:pt idx="5413">
                  <c:v>0.57247685185185182</c:v>
                </c:pt>
                <c:pt idx="5414">
                  <c:v>0.57247685185185182</c:v>
                </c:pt>
                <c:pt idx="5415">
                  <c:v>0.57247685185185182</c:v>
                </c:pt>
                <c:pt idx="5416">
                  <c:v>0.57247685185185182</c:v>
                </c:pt>
                <c:pt idx="5417">
                  <c:v>0.57247685185185182</c:v>
                </c:pt>
                <c:pt idx="5418">
                  <c:v>0.57246527777777778</c:v>
                </c:pt>
                <c:pt idx="5419">
                  <c:v>0.57246527777777778</c:v>
                </c:pt>
                <c:pt idx="5420">
                  <c:v>0.57246527777777778</c:v>
                </c:pt>
                <c:pt idx="5421">
                  <c:v>0.57246527777777778</c:v>
                </c:pt>
                <c:pt idx="5422">
                  <c:v>0.57245370370370374</c:v>
                </c:pt>
                <c:pt idx="5423">
                  <c:v>0.57245370370370374</c:v>
                </c:pt>
                <c:pt idx="5424">
                  <c:v>0.57245370370370374</c:v>
                </c:pt>
                <c:pt idx="5425">
                  <c:v>0.57245370370370374</c:v>
                </c:pt>
                <c:pt idx="5426">
                  <c:v>0.5724421296296297</c:v>
                </c:pt>
                <c:pt idx="5427">
                  <c:v>0.5724421296296297</c:v>
                </c:pt>
                <c:pt idx="5428">
                  <c:v>0.5724421296296297</c:v>
                </c:pt>
                <c:pt idx="5429">
                  <c:v>0.5724421296296297</c:v>
                </c:pt>
                <c:pt idx="5430">
                  <c:v>0.57243055555555555</c:v>
                </c:pt>
                <c:pt idx="5431">
                  <c:v>0.57243055555555555</c:v>
                </c:pt>
                <c:pt idx="5432">
                  <c:v>0.57243055555555555</c:v>
                </c:pt>
                <c:pt idx="5433">
                  <c:v>0.57243055555555555</c:v>
                </c:pt>
                <c:pt idx="5434">
                  <c:v>0.57243055555555555</c:v>
                </c:pt>
                <c:pt idx="5435">
                  <c:v>0.57241898148148151</c:v>
                </c:pt>
                <c:pt idx="5436">
                  <c:v>0.57241898148148151</c:v>
                </c:pt>
                <c:pt idx="5437">
                  <c:v>0.57241898148148151</c:v>
                </c:pt>
                <c:pt idx="5438">
                  <c:v>0.57241898148148151</c:v>
                </c:pt>
                <c:pt idx="5439">
                  <c:v>0.57241898148148151</c:v>
                </c:pt>
                <c:pt idx="5440">
                  <c:v>0.57240740740740736</c:v>
                </c:pt>
                <c:pt idx="5441">
                  <c:v>0.57240740740740736</c:v>
                </c:pt>
                <c:pt idx="5442">
                  <c:v>0.57240740740740736</c:v>
                </c:pt>
                <c:pt idx="5443">
                  <c:v>0.57240740740740736</c:v>
                </c:pt>
                <c:pt idx="5444">
                  <c:v>0.57240740740740736</c:v>
                </c:pt>
                <c:pt idx="5445">
                  <c:v>0.57239583333333333</c:v>
                </c:pt>
                <c:pt idx="5446">
                  <c:v>0.57239583333333333</c:v>
                </c:pt>
                <c:pt idx="5447">
                  <c:v>0.57239583333333333</c:v>
                </c:pt>
                <c:pt idx="5448">
                  <c:v>0.57239583333333333</c:v>
                </c:pt>
                <c:pt idx="5449">
                  <c:v>0.57239583333333333</c:v>
                </c:pt>
                <c:pt idx="5450">
                  <c:v>0.57239583333333333</c:v>
                </c:pt>
                <c:pt idx="5451">
                  <c:v>0.57238425925925929</c:v>
                </c:pt>
                <c:pt idx="5452">
                  <c:v>0.57238425925925929</c:v>
                </c:pt>
                <c:pt idx="5453">
                  <c:v>0.57238425925925929</c:v>
                </c:pt>
                <c:pt idx="5454">
                  <c:v>0.57238425925925929</c:v>
                </c:pt>
                <c:pt idx="5455">
                  <c:v>0.57238425925925929</c:v>
                </c:pt>
                <c:pt idx="5456">
                  <c:v>0.57237268518518525</c:v>
                </c:pt>
                <c:pt idx="5457">
                  <c:v>0.57237268518518525</c:v>
                </c:pt>
                <c:pt idx="5458">
                  <c:v>0.57237268518518525</c:v>
                </c:pt>
                <c:pt idx="5459">
                  <c:v>0.57237268518518525</c:v>
                </c:pt>
                <c:pt idx="5460">
                  <c:v>0.57237268518518525</c:v>
                </c:pt>
                <c:pt idx="5461">
                  <c:v>0.57237268518518525</c:v>
                </c:pt>
                <c:pt idx="5462">
                  <c:v>0.5723611111111111</c:v>
                </c:pt>
                <c:pt idx="5463">
                  <c:v>0.5723611111111111</c:v>
                </c:pt>
                <c:pt idx="5464">
                  <c:v>0.5723611111111111</c:v>
                </c:pt>
                <c:pt idx="5465">
                  <c:v>0.5723611111111111</c:v>
                </c:pt>
                <c:pt idx="5466">
                  <c:v>0.5723611111111111</c:v>
                </c:pt>
                <c:pt idx="5467">
                  <c:v>0.5723611111111111</c:v>
                </c:pt>
                <c:pt idx="5468">
                  <c:v>0.57234953703703706</c:v>
                </c:pt>
                <c:pt idx="5469">
                  <c:v>0.57234953703703706</c:v>
                </c:pt>
                <c:pt idx="5470">
                  <c:v>0.57234953703703706</c:v>
                </c:pt>
                <c:pt idx="5471">
                  <c:v>0.57234953703703706</c:v>
                </c:pt>
                <c:pt idx="5472">
                  <c:v>0.57234953703703706</c:v>
                </c:pt>
                <c:pt idx="5473">
                  <c:v>0.57234953703703706</c:v>
                </c:pt>
                <c:pt idx="5474">
                  <c:v>0.57233796296296291</c:v>
                </c:pt>
                <c:pt idx="5475">
                  <c:v>0.57233796296296291</c:v>
                </c:pt>
                <c:pt idx="5476">
                  <c:v>0.57233796296296291</c:v>
                </c:pt>
                <c:pt idx="5477">
                  <c:v>0.57233796296296291</c:v>
                </c:pt>
                <c:pt idx="5478">
                  <c:v>0.57233796296296291</c:v>
                </c:pt>
                <c:pt idx="5479">
                  <c:v>0.57233796296296291</c:v>
                </c:pt>
                <c:pt idx="5480">
                  <c:v>0.57232638888888887</c:v>
                </c:pt>
                <c:pt idx="5481">
                  <c:v>0.57232638888888887</c:v>
                </c:pt>
                <c:pt idx="5482">
                  <c:v>0.57232638888888887</c:v>
                </c:pt>
                <c:pt idx="5483">
                  <c:v>0.57232638888888887</c:v>
                </c:pt>
                <c:pt idx="5484">
                  <c:v>0.57232638888888887</c:v>
                </c:pt>
                <c:pt idx="5485">
                  <c:v>0.57232638888888887</c:v>
                </c:pt>
                <c:pt idx="5486">
                  <c:v>0.57232638888888887</c:v>
                </c:pt>
                <c:pt idx="5487">
                  <c:v>0.57231481481481483</c:v>
                </c:pt>
                <c:pt idx="5488">
                  <c:v>0.57231481481481483</c:v>
                </c:pt>
                <c:pt idx="5489">
                  <c:v>0.57231481481481483</c:v>
                </c:pt>
                <c:pt idx="5490">
                  <c:v>0.57231481481481483</c:v>
                </c:pt>
                <c:pt idx="5491">
                  <c:v>0.57231481481481483</c:v>
                </c:pt>
                <c:pt idx="5492">
                  <c:v>0.57231481481481483</c:v>
                </c:pt>
                <c:pt idx="5493">
                  <c:v>0.57231481481481483</c:v>
                </c:pt>
                <c:pt idx="5494">
                  <c:v>0.57231481481481483</c:v>
                </c:pt>
                <c:pt idx="5495">
                  <c:v>0.57230324074074079</c:v>
                </c:pt>
                <c:pt idx="5496">
                  <c:v>0.57230324074074079</c:v>
                </c:pt>
                <c:pt idx="5497">
                  <c:v>0.57230324074074079</c:v>
                </c:pt>
                <c:pt idx="5498">
                  <c:v>0.57230324074074079</c:v>
                </c:pt>
                <c:pt idx="5499">
                  <c:v>0.57230324074074079</c:v>
                </c:pt>
                <c:pt idx="5500">
                  <c:v>0.57230324074074079</c:v>
                </c:pt>
                <c:pt idx="5501">
                  <c:v>0.57230324074074079</c:v>
                </c:pt>
                <c:pt idx="5502">
                  <c:v>0.57230324074074079</c:v>
                </c:pt>
                <c:pt idx="5503">
                  <c:v>0.57229166666666664</c:v>
                </c:pt>
                <c:pt idx="5504">
                  <c:v>0.57229166666666664</c:v>
                </c:pt>
                <c:pt idx="5505">
                  <c:v>0.57229166666666664</c:v>
                </c:pt>
                <c:pt idx="5506">
                  <c:v>0.57229166666666664</c:v>
                </c:pt>
                <c:pt idx="5507">
                  <c:v>0.57229166666666664</c:v>
                </c:pt>
                <c:pt idx="5508">
                  <c:v>0.57229166666666664</c:v>
                </c:pt>
                <c:pt idx="5509">
                  <c:v>0.57229166666666664</c:v>
                </c:pt>
                <c:pt idx="5510">
                  <c:v>0.57229166666666664</c:v>
                </c:pt>
                <c:pt idx="5511">
                  <c:v>0.5722800925925926</c:v>
                </c:pt>
                <c:pt idx="5512">
                  <c:v>0.5722800925925926</c:v>
                </c:pt>
                <c:pt idx="5513">
                  <c:v>0.5722800925925926</c:v>
                </c:pt>
                <c:pt idx="5514">
                  <c:v>0.5722800925925926</c:v>
                </c:pt>
                <c:pt idx="5515">
                  <c:v>0.5722800925925926</c:v>
                </c:pt>
                <c:pt idx="5516">
                  <c:v>0.5722800925925926</c:v>
                </c:pt>
                <c:pt idx="5517">
                  <c:v>0.5722800925925926</c:v>
                </c:pt>
                <c:pt idx="5518">
                  <c:v>0.5722800925925926</c:v>
                </c:pt>
                <c:pt idx="5519">
                  <c:v>0.5722800925925926</c:v>
                </c:pt>
                <c:pt idx="5520">
                  <c:v>0.5722800925925926</c:v>
                </c:pt>
                <c:pt idx="5521">
                  <c:v>0.5722800925925926</c:v>
                </c:pt>
                <c:pt idx="5522">
                  <c:v>0.57226851851851845</c:v>
                </c:pt>
                <c:pt idx="5523">
                  <c:v>0.57226851851851845</c:v>
                </c:pt>
                <c:pt idx="5524">
                  <c:v>0.57226851851851845</c:v>
                </c:pt>
                <c:pt idx="5525">
                  <c:v>0.57226851851851845</c:v>
                </c:pt>
                <c:pt idx="5526">
                  <c:v>0.57226851851851845</c:v>
                </c:pt>
                <c:pt idx="5527">
                  <c:v>0.57226851851851845</c:v>
                </c:pt>
                <c:pt idx="5528">
                  <c:v>0.57226851851851845</c:v>
                </c:pt>
                <c:pt idx="5529">
                  <c:v>0.57226851851851845</c:v>
                </c:pt>
                <c:pt idx="5530">
                  <c:v>0.57226851851851845</c:v>
                </c:pt>
                <c:pt idx="5531">
                  <c:v>0.57226851851851845</c:v>
                </c:pt>
                <c:pt idx="5532">
                  <c:v>0.57226851851851845</c:v>
                </c:pt>
                <c:pt idx="5533">
                  <c:v>0.57226851851851845</c:v>
                </c:pt>
                <c:pt idx="5534">
                  <c:v>0.57226851851851845</c:v>
                </c:pt>
                <c:pt idx="5535">
                  <c:v>0.57226851851851845</c:v>
                </c:pt>
                <c:pt idx="5536">
                  <c:v>0.57226851851851845</c:v>
                </c:pt>
                <c:pt idx="5537">
                  <c:v>0.57226851851851845</c:v>
                </c:pt>
                <c:pt idx="5538">
                  <c:v>0.57226851851851845</c:v>
                </c:pt>
                <c:pt idx="5539">
                  <c:v>0.57225694444444442</c:v>
                </c:pt>
                <c:pt idx="5540">
                  <c:v>0.57225694444444442</c:v>
                </c:pt>
                <c:pt idx="5541">
                  <c:v>0.57225694444444442</c:v>
                </c:pt>
                <c:pt idx="5542">
                  <c:v>0.57225694444444442</c:v>
                </c:pt>
                <c:pt idx="5543">
                  <c:v>0.57225694444444442</c:v>
                </c:pt>
                <c:pt idx="5544">
                  <c:v>0.57225694444444442</c:v>
                </c:pt>
                <c:pt idx="5545">
                  <c:v>0.57225694444444442</c:v>
                </c:pt>
                <c:pt idx="5546">
                  <c:v>0.57225694444444442</c:v>
                </c:pt>
                <c:pt idx="5547">
                  <c:v>0.57225694444444442</c:v>
                </c:pt>
                <c:pt idx="5548">
                  <c:v>0.57225694444444442</c:v>
                </c:pt>
                <c:pt idx="5549">
                  <c:v>0.57225694444444442</c:v>
                </c:pt>
                <c:pt idx="5550">
                  <c:v>0.57225694444444442</c:v>
                </c:pt>
                <c:pt idx="5551">
                  <c:v>0.57225694444444442</c:v>
                </c:pt>
                <c:pt idx="5552">
                  <c:v>0.57225694444444442</c:v>
                </c:pt>
                <c:pt idx="5553">
                  <c:v>0.57226851851851845</c:v>
                </c:pt>
                <c:pt idx="5554">
                  <c:v>0.57226851851851845</c:v>
                </c:pt>
                <c:pt idx="5555">
                  <c:v>0.57225694444444442</c:v>
                </c:pt>
                <c:pt idx="5556">
                  <c:v>0.57225694444444442</c:v>
                </c:pt>
                <c:pt idx="5557">
                  <c:v>0.57225694444444442</c:v>
                </c:pt>
                <c:pt idx="5558">
                  <c:v>0.57225694444444442</c:v>
                </c:pt>
                <c:pt idx="5559">
                  <c:v>0.57225694444444442</c:v>
                </c:pt>
                <c:pt idx="5560">
                  <c:v>0.57225694444444442</c:v>
                </c:pt>
                <c:pt idx="5561">
                  <c:v>0.57224537037037038</c:v>
                </c:pt>
                <c:pt idx="5562">
                  <c:v>0.57224537037037038</c:v>
                </c:pt>
                <c:pt idx="5563">
                  <c:v>0.57224537037037038</c:v>
                </c:pt>
                <c:pt idx="5564">
                  <c:v>0.57224537037037038</c:v>
                </c:pt>
                <c:pt idx="5565">
                  <c:v>0.57224537037037038</c:v>
                </c:pt>
                <c:pt idx="5566">
                  <c:v>0.57224537037037038</c:v>
                </c:pt>
                <c:pt idx="5567">
                  <c:v>0.57223379629629634</c:v>
                </c:pt>
                <c:pt idx="5568">
                  <c:v>0.57223379629629634</c:v>
                </c:pt>
                <c:pt idx="5569">
                  <c:v>0.57223379629629634</c:v>
                </c:pt>
                <c:pt idx="5570">
                  <c:v>0.57223379629629634</c:v>
                </c:pt>
                <c:pt idx="5571">
                  <c:v>0.57223379629629634</c:v>
                </c:pt>
                <c:pt idx="5572">
                  <c:v>0.57223379629629634</c:v>
                </c:pt>
                <c:pt idx="5573">
                  <c:v>0.57223379629629634</c:v>
                </c:pt>
                <c:pt idx="5574">
                  <c:v>0.57223379629629634</c:v>
                </c:pt>
                <c:pt idx="5575">
                  <c:v>0.57223379629629634</c:v>
                </c:pt>
                <c:pt idx="5576">
                  <c:v>0.57223379629629634</c:v>
                </c:pt>
                <c:pt idx="5577">
                  <c:v>0.57223379629629634</c:v>
                </c:pt>
                <c:pt idx="5578">
                  <c:v>0.57222222222222219</c:v>
                </c:pt>
                <c:pt idx="5579">
                  <c:v>0.57222222222222219</c:v>
                </c:pt>
                <c:pt idx="5580">
                  <c:v>0.57222222222222219</c:v>
                </c:pt>
                <c:pt idx="5581">
                  <c:v>0.57222222222222219</c:v>
                </c:pt>
                <c:pt idx="5582">
                  <c:v>0.57222222222222219</c:v>
                </c:pt>
                <c:pt idx="5583">
                  <c:v>0.57222222222222219</c:v>
                </c:pt>
                <c:pt idx="5584">
                  <c:v>0.57222222222222219</c:v>
                </c:pt>
                <c:pt idx="5585">
                  <c:v>0.57222222222222219</c:v>
                </c:pt>
                <c:pt idx="5586">
                  <c:v>0.57222222222222219</c:v>
                </c:pt>
                <c:pt idx="5587">
                  <c:v>0.57222222222222219</c:v>
                </c:pt>
                <c:pt idx="5588">
                  <c:v>0.57222222222222219</c:v>
                </c:pt>
                <c:pt idx="5589">
                  <c:v>0.57222222222222219</c:v>
                </c:pt>
                <c:pt idx="5590">
                  <c:v>0.57222222222222219</c:v>
                </c:pt>
                <c:pt idx="5591">
                  <c:v>0.57222222222222219</c:v>
                </c:pt>
                <c:pt idx="5592">
                  <c:v>0.57222222222222219</c:v>
                </c:pt>
                <c:pt idx="5593">
                  <c:v>0.57222222222222219</c:v>
                </c:pt>
                <c:pt idx="5594">
                  <c:v>0.57222222222222219</c:v>
                </c:pt>
                <c:pt idx="5595">
                  <c:v>0.57222222222222219</c:v>
                </c:pt>
                <c:pt idx="5596">
                  <c:v>0.57222222222222219</c:v>
                </c:pt>
                <c:pt idx="5597">
                  <c:v>0.57222222222222219</c:v>
                </c:pt>
                <c:pt idx="5598">
                  <c:v>0.57222222222222219</c:v>
                </c:pt>
                <c:pt idx="5599">
                  <c:v>0.57222222222222219</c:v>
                </c:pt>
                <c:pt idx="5600">
                  <c:v>0.57222222222222219</c:v>
                </c:pt>
                <c:pt idx="5601">
                  <c:v>0.57222222222222219</c:v>
                </c:pt>
                <c:pt idx="5602">
                  <c:v>0.57222222222222219</c:v>
                </c:pt>
                <c:pt idx="5603">
                  <c:v>0.57222222222222219</c:v>
                </c:pt>
                <c:pt idx="5604">
                  <c:v>0.57222222222222219</c:v>
                </c:pt>
                <c:pt idx="5605">
                  <c:v>0.57222222222222219</c:v>
                </c:pt>
                <c:pt idx="5606">
                  <c:v>0.57222222222222219</c:v>
                </c:pt>
                <c:pt idx="5607">
                  <c:v>0.57222222222222219</c:v>
                </c:pt>
                <c:pt idx="5608">
                  <c:v>0.57222222222222219</c:v>
                </c:pt>
                <c:pt idx="5609">
                  <c:v>0.57222222222222219</c:v>
                </c:pt>
                <c:pt idx="5610">
                  <c:v>0.57222222222222219</c:v>
                </c:pt>
                <c:pt idx="5611">
                  <c:v>0.57222222222222219</c:v>
                </c:pt>
                <c:pt idx="5612">
                  <c:v>0.57222222222222219</c:v>
                </c:pt>
                <c:pt idx="5613">
                  <c:v>0.57223379629629634</c:v>
                </c:pt>
                <c:pt idx="5614">
                  <c:v>0.57223379629629634</c:v>
                </c:pt>
                <c:pt idx="5615">
                  <c:v>0.57223379629629634</c:v>
                </c:pt>
                <c:pt idx="5616">
                  <c:v>0.57223379629629634</c:v>
                </c:pt>
                <c:pt idx="5617">
                  <c:v>0.57223379629629634</c:v>
                </c:pt>
                <c:pt idx="5618">
                  <c:v>0.57223379629629634</c:v>
                </c:pt>
                <c:pt idx="5619">
                  <c:v>0.57223379629629634</c:v>
                </c:pt>
                <c:pt idx="5620">
                  <c:v>0.57223379629629634</c:v>
                </c:pt>
                <c:pt idx="5621">
                  <c:v>0.57223379629629634</c:v>
                </c:pt>
                <c:pt idx="5622">
                  <c:v>0.57223379629629634</c:v>
                </c:pt>
                <c:pt idx="5623">
                  <c:v>0.57224537037037038</c:v>
                </c:pt>
                <c:pt idx="5624">
                  <c:v>0.57224537037037038</c:v>
                </c:pt>
                <c:pt idx="5625">
                  <c:v>0.57224537037037038</c:v>
                </c:pt>
                <c:pt idx="5626">
                  <c:v>0.57224537037037038</c:v>
                </c:pt>
                <c:pt idx="5627">
                  <c:v>0.57224537037037038</c:v>
                </c:pt>
                <c:pt idx="5628">
                  <c:v>0.57224537037037038</c:v>
                </c:pt>
                <c:pt idx="5629">
                  <c:v>0.57225694444444442</c:v>
                </c:pt>
                <c:pt idx="5630">
                  <c:v>0.57225694444444442</c:v>
                </c:pt>
                <c:pt idx="5631">
                  <c:v>0.57225694444444442</c:v>
                </c:pt>
                <c:pt idx="5632">
                  <c:v>0.57225694444444442</c:v>
                </c:pt>
                <c:pt idx="5633">
                  <c:v>0.57225694444444442</c:v>
                </c:pt>
                <c:pt idx="5634">
                  <c:v>0.57225694444444442</c:v>
                </c:pt>
                <c:pt idx="5635">
                  <c:v>0.57226851851851845</c:v>
                </c:pt>
                <c:pt idx="5636">
                  <c:v>0.57226851851851845</c:v>
                </c:pt>
                <c:pt idx="5637">
                  <c:v>0.57226851851851845</c:v>
                </c:pt>
                <c:pt idx="5638">
                  <c:v>0.57226851851851845</c:v>
                </c:pt>
                <c:pt idx="5639">
                  <c:v>0.57226851851851845</c:v>
                </c:pt>
                <c:pt idx="5640">
                  <c:v>0.57226851851851845</c:v>
                </c:pt>
                <c:pt idx="5641">
                  <c:v>0.5722800925925926</c:v>
                </c:pt>
                <c:pt idx="5642">
                  <c:v>0.5722800925925926</c:v>
                </c:pt>
                <c:pt idx="5643">
                  <c:v>0.5722800925925926</c:v>
                </c:pt>
                <c:pt idx="5644">
                  <c:v>0.5722800925925926</c:v>
                </c:pt>
                <c:pt idx="5645">
                  <c:v>0.57229166666666664</c:v>
                </c:pt>
                <c:pt idx="5646">
                  <c:v>0.57229166666666664</c:v>
                </c:pt>
                <c:pt idx="5647">
                  <c:v>0.57229166666666664</c:v>
                </c:pt>
                <c:pt idx="5648">
                  <c:v>0.57229166666666664</c:v>
                </c:pt>
                <c:pt idx="5649">
                  <c:v>0.57229166666666664</c:v>
                </c:pt>
                <c:pt idx="5650">
                  <c:v>0.57230324074074079</c:v>
                </c:pt>
                <c:pt idx="5651">
                  <c:v>0.57230324074074079</c:v>
                </c:pt>
                <c:pt idx="5652">
                  <c:v>0.57230324074074079</c:v>
                </c:pt>
                <c:pt idx="5653">
                  <c:v>0.57230324074074079</c:v>
                </c:pt>
                <c:pt idx="5654">
                  <c:v>0.57230324074074079</c:v>
                </c:pt>
                <c:pt idx="5655">
                  <c:v>0.57231481481481483</c:v>
                </c:pt>
                <c:pt idx="5656">
                  <c:v>0.57231481481481483</c:v>
                </c:pt>
                <c:pt idx="5657">
                  <c:v>0.57231481481481483</c:v>
                </c:pt>
                <c:pt idx="5658">
                  <c:v>0.57231481481481483</c:v>
                </c:pt>
                <c:pt idx="5659">
                  <c:v>0.57232638888888887</c:v>
                </c:pt>
                <c:pt idx="5660">
                  <c:v>0.57232638888888887</c:v>
                </c:pt>
                <c:pt idx="5661">
                  <c:v>0.57232638888888887</c:v>
                </c:pt>
                <c:pt idx="5662">
                  <c:v>0.57233796296296291</c:v>
                </c:pt>
                <c:pt idx="5663">
                  <c:v>0.57233796296296291</c:v>
                </c:pt>
                <c:pt idx="5664">
                  <c:v>0.57233796296296291</c:v>
                </c:pt>
                <c:pt idx="5665">
                  <c:v>0.57233796296296291</c:v>
                </c:pt>
                <c:pt idx="5666">
                  <c:v>0.57234953703703706</c:v>
                </c:pt>
                <c:pt idx="5667">
                  <c:v>0.57234953703703706</c:v>
                </c:pt>
                <c:pt idx="5668">
                  <c:v>0.57234953703703706</c:v>
                </c:pt>
                <c:pt idx="5669">
                  <c:v>0.57234953703703706</c:v>
                </c:pt>
                <c:pt idx="5670">
                  <c:v>0.5723611111111111</c:v>
                </c:pt>
                <c:pt idx="5671">
                  <c:v>0.5723611111111111</c:v>
                </c:pt>
                <c:pt idx="5672">
                  <c:v>0.5723611111111111</c:v>
                </c:pt>
                <c:pt idx="5673">
                  <c:v>0.57237268518518525</c:v>
                </c:pt>
                <c:pt idx="5674">
                  <c:v>0.57237268518518525</c:v>
                </c:pt>
                <c:pt idx="5675">
                  <c:v>0.57238425925925929</c:v>
                </c:pt>
                <c:pt idx="5676">
                  <c:v>0.57237268518518525</c:v>
                </c:pt>
                <c:pt idx="5677">
                  <c:v>0.57238425925925929</c:v>
                </c:pt>
                <c:pt idx="5678">
                  <c:v>0.57239583333333333</c:v>
                </c:pt>
                <c:pt idx="5679">
                  <c:v>0.57238425925925929</c:v>
                </c:pt>
                <c:pt idx="5680">
                  <c:v>0.57239583333333333</c:v>
                </c:pt>
                <c:pt idx="5681">
                  <c:v>0.57240740740740736</c:v>
                </c:pt>
                <c:pt idx="5682">
                  <c:v>0.57239583333333333</c:v>
                </c:pt>
                <c:pt idx="5683">
                  <c:v>0.57240740740740736</c:v>
                </c:pt>
                <c:pt idx="5684">
                  <c:v>0.57240740740740736</c:v>
                </c:pt>
                <c:pt idx="5685">
                  <c:v>0.57241898148148151</c:v>
                </c:pt>
                <c:pt idx="5686">
                  <c:v>0.57241898148148151</c:v>
                </c:pt>
                <c:pt idx="5687">
                  <c:v>0.57241898148148151</c:v>
                </c:pt>
                <c:pt idx="5688">
                  <c:v>0.57241898148148151</c:v>
                </c:pt>
                <c:pt idx="5689">
                  <c:v>0.57243055555555555</c:v>
                </c:pt>
                <c:pt idx="5690">
                  <c:v>0.57243055555555555</c:v>
                </c:pt>
                <c:pt idx="5691">
                  <c:v>0.57243055555555555</c:v>
                </c:pt>
                <c:pt idx="5692">
                  <c:v>0.5724421296296297</c:v>
                </c:pt>
                <c:pt idx="5693">
                  <c:v>0.5724421296296297</c:v>
                </c:pt>
                <c:pt idx="5694">
                  <c:v>0.5724421296296297</c:v>
                </c:pt>
                <c:pt idx="5695">
                  <c:v>0.57245370370370374</c:v>
                </c:pt>
                <c:pt idx="5696">
                  <c:v>0.57245370370370374</c:v>
                </c:pt>
                <c:pt idx="5697">
                  <c:v>0.57246527777777778</c:v>
                </c:pt>
                <c:pt idx="5698">
                  <c:v>0.57246527777777778</c:v>
                </c:pt>
                <c:pt idx="5699">
                  <c:v>0.57246527777777778</c:v>
                </c:pt>
                <c:pt idx="5700">
                  <c:v>0.57247685185185182</c:v>
                </c:pt>
                <c:pt idx="5701">
                  <c:v>0.57247685185185182</c:v>
                </c:pt>
                <c:pt idx="5702">
                  <c:v>0.57248842592592586</c:v>
                </c:pt>
                <c:pt idx="5703">
                  <c:v>0.57248842592592586</c:v>
                </c:pt>
                <c:pt idx="5704">
                  <c:v>0.57248842592592586</c:v>
                </c:pt>
                <c:pt idx="5705">
                  <c:v>0.57250000000000001</c:v>
                </c:pt>
                <c:pt idx="5706">
                  <c:v>0.57250000000000001</c:v>
                </c:pt>
                <c:pt idx="5707">
                  <c:v>0.57251157407407405</c:v>
                </c:pt>
                <c:pt idx="5708">
                  <c:v>0.57251157407407405</c:v>
                </c:pt>
                <c:pt idx="5709">
                  <c:v>0.5725231481481482</c:v>
                </c:pt>
                <c:pt idx="5710">
                  <c:v>0.5725231481481482</c:v>
                </c:pt>
                <c:pt idx="5711">
                  <c:v>0.57251157407407405</c:v>
                </c:pt>
                <c:pt idx="5712">
                  <c:v>0.5725231481481482</c:v>
                </c:pt>
                <c:pt idx="5713">
                  <c:v>0.5725231481481482</c:v>
                </c:pt>
                <c:pt idx="5714">
                  <c:v>0.5725231481481482</c:v>
                </c:pt>
                <c:pt idx="5715">
                  <c:v>0.5725231481481482</c:v>
                </c:pt>
                <c:pt idx="5716">
                  <c:v>0.57253472222222224</c:v>
                </c:pt>
                <c:pt idx="5717">
                  <c:v>0.5725231481481482</c:v>
                </c:pt>
                <c:pt idx="5718">
                  <c:v>0.57253472222222224</c:v>
                </c:pt>
                <c:pt idx="5719">
                  <c:v>0.57253472222222224</c:v>
                </c:pt>
                <c:pt idx="5720">
                  <c:v>0.57253472222222224</c:v>
                </c:pt>
                <c:pt idx="5721">
                  <c:v>0.57253472222222224</c:v>
                </c:pt>
                <c:pt idx="5722">
                  <c:v>0.57253472222222224</c:v>
                </c:pt>
                <c:pt idx="5723">
                  <c:v>0.57253472222222224</c:v>
                </c:pt>
                <c:pt idx="5724">
                  <c:v>0.57253472222222224</c:v>
                </c:pt>
                <c:pt idx="5725">
                  <c:v>0.57253472222222224</c:v>
                </c:pt>
                <c:pt idx="5726">
                  <c:v>0.57253472222222224</c:v>
                </c:pt>
                <c:pt idx="5727">
                  <c:v>0.57253472222222224</c:v>
                </c:pt>
                <c:pt idx="5728">
                  <c:v>0.57253472222222224</c:v>
                </c:pt>
                <c:pt idx="5729">
                  <c:v>0.57253472222222224</c:v>
                </c:pt>
                <c:pt idx="5730">
                  <c:v>0.57253472222222224</c:v>
                </c:pt>
                <c:pt idx="5731">
                  <c:v>0.57253472222222224</c:v>
                </c:pt>
                <c:pt idx="5732">
                  <c:v>0.57253472222222224</c:v>
                </c:pt>
                <c:pt idx="5733">
                  <c:v>0.57253472222222224</c:v>
                </c:pt>
                <c:pt idx="5734">
                  <c:v>0.57253472222222224</c:v>
                </c:pt>
                <c:pt idx="5735">
                  <c:v>0.57253472222222224</c:v>
                </c:pt>
                <c:pt idx="5736">
                  <c:v>0.57253472222222224</c:v>
                </c:pt>
                <c:pt idx="5737">
                  <c:v>0.57253472222222224</c:v>
                </c:pt>
                <c:pt idx="5738">
                  <c:v>0.5725231481481482</c:v>
                </c:pt>
                <c:pt idx="5739">
                  <c:v>0.5725231481481482</c:v>
                </c:pt>
                <c:pt idx="5740">
                  <c:v>0.5725231481481482</c:v>
                </c:pt>
                <c:pt idx="5741">
                  <c:v>0.5725231481481482</c:v>
                </c:pt>
                <c:pt idx="5742">
                  <c:v>0.5725231481481482</c:v>
                </c:pt>
                <c:pt idx="5743">
                  <c:v>0.57251157407407405</c:v>
                </c:pt>
                <c:pt idx="5744">
                  <c:v>0.57251157407407405</c:v>
                </c:pt>
                <c:pt idx="5745">
                  <c:v>0.57251157407407405</c:v>
                </c:pt>
                <c:pt idx="5746">
                  <c:v>0.57251157407407405</c:v>
                </c:pt>
                <c:pt idx="5747">
                  <c:v>0.57251157407407405</c:v>
                </c:pt>
                <c:pt idx="5748">
                  <c:v>0.57250000000000001</c:v>
                </c:pt>
                <c:pt idx="5749">
                  <c:v>0.57250000000000001</c:v>
                </c:pt>
                <c:pt idx="5750">
                  <c:v>0.57250000000000001</c:v>
                </c:pt>
                <c:pt idx="5751">
                  <c:v>0.57250000000000001</c:v>
                </c:pt>
                <c:pt idx="5752">
                  <c:v>0.57248842592592586</c:v>
                </c:pt>
                <c:pt idx="5753">
                  <c:v>0.57248842592592586</c:v>
                </c:pt>
                <c:pt idx="5754">
                  <c:v>0.57248842592592586</c:v>
                </c:pt>
                <c:pt idx="5755">
                  <c:v>0.57248842592592586</c:v>
                </c:pt>
                <c:pt idx="5756">
                  <c:v>0.57248842592592586</c:v>
                </c:pt>
                <c:pt idx="5757">
                  <c:v>0.57248842592592586</c:v>
                </c:pt>
                <c:pt idx="5758">
                  <c:v>0.57248842592592586</c:v>
                </c:pt>
                <c:pt idx="5759">
                  <c:v>0.57248842592592586</c:v>
                </c:pt>
                <c:pt idx="5760">
                  <c:v>0.57247685185185182</c:v>
                </c:pt>
                <c:pt idx="5761">
                  <c:v>0.57247685185185182</c:v>
                </c:pt>
                <c:pt idx="5762">
                  <c:v>0.57247685185185182</c:v>
                </c:pt>
                <c:pt idx="5763">
                  <c:v>0.57247685185185182</c:v>
                </c:pt>
                <c:pt idx="5764">
                  <c:v>0.57247685185185182</c:v>
                </c:pt>
                <c:pt idx="5765">
                  <c:v>0.57247685185185182</c:v>
                </c:pt>
                <c:pt idx="5766">
                  <c:v>0.57246527777777778</c:v>
                </c:pt>
                <c:pt idx="5767">
                  <c:v>0.57246527777777778</c:v>
                </c:pt>
                <c:pt idx="5768">
                  <c:v>0.57246527777777778</c:v>
                </c:pt>
                <c:pt idx="5769">
                  <c:v>0.57246527777777778</c:v>
                </c:pt>
                <c:pt idx="5770">
                  <c:v>0.57246527777777778</c:v>
                </c:pt>
                <c:pt idx="5771">
                  <c:v>0.57246527777777778</c:v>
                </c:pt>
                <c:pt idx="5772">
                  <c:v>0.57246527777777778</c:v>
                </c:pt>
                <c:pt idx="5773">
                  <c:v>0.57246527777777778</c:v>
                </c:pt>
                <c:pt idx="5774">
                  <c:v>0.57246527777777778</c:v>
                </c:pt>
                <c:pt idx="5775">
                  <c:v>0.57246527777777778</c:v>
                </c:pt>
                <c:pt idx="5776">
                  <c:v>0.57245370370370374</c:v>
                </c:pt>
                <c:pt idx="5777">
                  <c:v>0.57245370370370374</c:v>
                </c:pt>
                <c:pt idx="5778">
                  <c:v>0.57245370370370374</c:v>
                </c:pt>
                <c:pt idx="5779">
                  <c:v>0.57245370370370374</c:v>
                </c:pt>
                <c:pt idx="5780">
                  <c:v>0.57245370370370374</c:v>
                </c:pt>
                <c:pt idx="5781">
                  <c:v>0.57245370370370374</c:v>
                </c:pt>
                <c:pt idx="5782">
                  <c:v>0.57245370370370374</c:v>
                </c:pt>
                <c:pt idx="5783">
                  <c:v>0.57245370370370374</c:v>
                </c:pt>
                <c:pt idx="5784">
                  <c:v>0.57245370370370374</c:v>
                </c:pt>
                <c:pt idx="5785">
                  <c:v>0.57245370370370374</c:v>
                </c:pt>
                <c:pt idx="5786">
                  <c:v>0.57245370370370374</c:v>
                </c:pt>
                <c:pt idx="5787">
                  <c:v>0.57245370370370374</c:v>
                </c:pt>
                <c:pt idx="5788">
                  <c:v>0.57245370370370374</c:v>
                </c:pt>
                <c:pt idx="5789">
                  <c:v>0.57245370370370374</c:v>
                </c:pt>
                <c:pt idx="5790">
                  <c:v>0.5724421296296297</c:v>
                </c:pt>
                <c:pt idx="5791">
                  <c:v>0.5724421296296297</c:v>
                </c:pt>
                <c:pt idx="5792">
                  <c:v>0.5724421296296297</c:v>
                </c:pt>
                <c:pt idx="5793">
                  <c:v>0.5724421296296297</c:v>
                </c:pt>
                <c:pt idx="5794">
                  <c:v>0.5724421296296297</c:v>
                </c:pt>
                <c:pt idx="5795">
                  <c:v>0.5724421296296297</c:v>
                </c:pt>
                <c:pt idx="5796">
                  <c:v>0.5724421296296297</c:v>
                </c:pt>
                <c:pt idx="5797">
                  <c:v>0.5724421296296297</c:v>
                </c:pt>
                <c:pt idx="5798">
                  <c:v>0.5724421296296297</c:v>
                </c:pt>
                <c:pt idx="5799">
                  <c:v>0.5724421296296297</c:v>
                </c:pt>
                <c:pt idx="5800">
                  <c:v>0.5724421296296297</c:v>
                </c:pt>
                <c:pt idx="5801">
                  <c:v>0.5724421296296297</c:v>
                </c:pt>
                <c:pt idx="5802">
                  <c:v>0.5724421296296297</c:v>
                </c:pt>
                <c:pt idx="5803">
                  <c:v>0.5724421296296297</c:v>
                </c:pt>
                <c:pt idx="5804">
                  <c:v>0.5724421296296297</c:v>
                </c:pt>
                <c:pt idx="5805">
                  <c:v>0.5724421296296297</c:v>
                </c:pt>
                <c:pt idx="5806">
                  <c:v>0.5724421296296297</c:v>
                </c:pt>
                <c:pt idx="5807">
                  <c:v>0.5724421296296297</c:v>
                </c:pt>
                <c:pt idx="5808">
                  <c:v>0.5724421296296297</c:v>
                </c:pt>
                <c:pt idx="5809">
                  <c:v>0.5724421296296297</c:v>
                </c:pt>
                <c:pt idx="5810">
                  <c:v>0.5724421296296297</c:v>
                </c:pt>
                <c:pt idx="5811">
                  <c:v>0.5724421296296297</c:v>
                </c:pt>
                <c:pt idx="5812">
                  <c:v>0.5724421296296297</c:v>
                </c:pt>
                <c:pt idx="5813">
                  <c:v>0.5724421296296297</c:v>
                </c:pt>
                <c:pt idx="5814">
                  <c:v>0.5724421296296297</c:v>
                </c:pt>
                <c:pt idx="5815">
                  <c:v>0.5724421296296297</c:v>
                </c:pt>
                <c:pt idx="5816">
                  <c:v>0.5724421296296297</c:v>
                </c:pt>
                <c:pt idx="5817">
                  <c:v>0.5724421296296297</c:v>
                </c:pt>
                <c:pt idx="5818">
                  <c:v>0.5724421296296297</c:v>
                </c:pt>
                <c:pt idx="5819">
                  <c:v>0.5724421296296297</c:v>
                </c:pt>
                <c:pt idx="5820">
                  <c:v>0.5724421296296297</c:v>
                </c:pt>
                <c:pt idx="5821">
                  <c:v>0.5724421296296297</c:v>
                </c:pt>
                <c:pt idx="5822">
                  <c:v>0.5724421296296297</c:v>
                </c:pt>
                <c:pt idx="5823">
                  <c:v>0.5724421296296297</c:v>
                </c:pt>
                <c:pt idx="5824">
                  <c:v>0.5724421296296297</c:v>
                </c:pt>
                <c:pt idx="5825">
                  <c:v>0.5724421296296297</c:v>
                </c:pt>
                <c:pt idx="5826">
                  <c:v>0.5724421296296297</c:v>
                </c:pt>
                <c:pt idx="5827">
                  <c:v>0.5724421296296297</c:v>
                </c:pt>
                <c:pt idx="5828">
                  <c:v>0.5724421296296297</c:v>
                </c:pt>
                <c:pt idx="5829">
                  <c:v>0.5724421296296297</c:v>
                </c:pt>
                <c:pt idx="5830">
                  <c:v>0.5724421296296297</c:v>
                </c:pt>
                <c:pt idx="5831">
                  <c:v>0.5724421296296297</c:v>
                </c:pt>
                <c:pt idx="5832">
                  <c:v>0.5724421296296297</c:v>
                </c:pt>
                <c:pt idx="5833">
                  <c:v>0.5724421296296297</c:v>
                </c:pt>
                <c:pt idx="5834">
                  <c:v>0.5724421296296297</c:v>
                </c:pt>
                <c:pt idx="5835">
                  <c:v>0.5724421296296297</c:v>
                </c:pt>
                <c:pt idx="5836">
                  <c:v>0.5724421296296297</c:v>
                </c:pt>
                <c:pt idx="5837">
                  <c:v>0.5724421296296297</c:v>
                </c:pt>
                <c:pt idx="5838">
                  <c:v>0.5724421296296297</c:v>
                </c:pt>
                <c:pt idx="5839">
                  <c:v>0.5724421296296297</c:v>
                </c:pt>
                <c:pt idx="5840">
                  <c:v>0.5724421296296297</c:v>
                </c:pt>
                <c:pt idx="5841">
                  <c:v>0.5724421296296297</c:v>
                </c:pt>
                <c:pt idx="5842">
                  <c:v>0.5724421296296297</c:v>
                </c:pt>
                <c:pt idx="5843">
                  <c:v>0.5724421296296297</c:v>
                </c:pt>
                <c:pt idx="5844">
                  <c:v>0.5724421296296297</c:v>
                </c:pt>
                <c:pt idx="5845">
                  <c:v>0.5724421296296297</c:v>
                </c:pt>
                <c:pt idx="5846">
                  <c:v>0.5724421296296297</c:v>
                </c:pt>
                <c:pt idx="5847">
                  <c:v>0.5724421296296297</c:v>
                </c:pt>
                <c:pt idx="5848">
                  <c:v>0.5724421296296297</c:v>
                </c:pt>
                <c:pt idx="5849">
                  <c:v>0.5724421296296297</c:v>
                </c:pt>
                <c:pt idx="5850">
                  <c:v>0.5724421296296297</c:v>
                </c:pt>
                <c:pt idx="5851">
                  <c:v>0.5724421296296297</c:v>
                </c:pt>
                <c:pt idx="5852">
                  <c:v>0.5724421296296297</c:v>
                </c:pt>
                <c:pt idx="5853">
                  <c:v>0.5724421296296297</c:v>
                </c:pt>
                <c:pt idx="5854">
                  <c:v>0.5724421296296297</c:v>
                </c:pt>
                <c:pt idx="5855">
                  <c:v>0.5724421296296297</c:v>
                </c:pt>
                <c:pt idx="5856">
                  <c:v>0.5724421296296297</c:v>
                </c:pt>
                <c:pt idx="5857">
                  <c:v>0.5724421296296297</c:v>
                </c:pt>
                <c:pt idx="5858">
                  <c:v>0.5724421296296297</c:v>
                </c:pt>
                <c:pt idx="5859">
                  <c:v>0.5724421296296297</c:v>
                </c:pt>
                <c:pt idx="5860">
                  <c:v>0.5724421296296297</c:v>
                </c:pt>
                <c:pt idx="5861">
                  <c:v>0.5724421296296297</c:v>
                </c:pt>
                <c:pt idx="5862">
                  <c:v>0.5724421296296297</c:v>
                </c:pt>
                <c:pt idx="5863">
                  <c:v>0.5724421296296297</c:v>
                </c:pt>
                <c:pt idx="5864">
                  <c:v>0.57245370370370374</c:v>
                </c:pt>
                <c:pt idx="5865">
                  <c:v>0.57245370370370374</c:v>
                </c:pt>
                <c:pt idx="5866">
                  <c:v>0.57245370370370374</c:v>
                </c:pt>
                <c:pt idx="5867">
                  <c:v>0.57245370370370374</c:v>
                </c:pt>
                <c:pt idx="5868">
                  <c:v>0.57245370370370374</c:v>
                </c:pt>
                <c:pt idx="5869">
                  <c:v>0.57245370370370374</c:v>
                </c:pt>
                <c:pt idx="5870">
                  <c:v>0.57245370370370374</c:v>
                </c:pt>
                <c:pt idx="5871">
                  <c:v>0.57245370370370374</c:v>
                </c:pt>
                <c:pt idx="5872">
                  <c:v>0.57245370370370374</c:v>
                </c:pt>
                <c:pt idx="5873">
                  <c:v>0.57245370370370374</c:v>
                </c:pt>
                <c:pt idx="5874">
                  <c:v>0.57245370370370374</c:v>
                </c:pt>
                <c:pt idx="5875">
                  <c:v>0.57245370370370374</c:v>
                </c:pt>
                <c:pt idx="5876">
                  <c:v>0.57245370370370374</c:v>
                </c:pt>
                <c:pt idx="5877">
                  <c:v>0.57245370370370374</c:v>
                </c:pt>
              </c:numCache>
            </c:numRef>
          </c:yVal>
          <c:smooth val="0"/>
          <c:extLst xmlns:c16r2="http://schemas.microsoft.com/office/drawing/2015/06/chart">
            <c:ext xmlns:c16="http://schemas.microsoft.com/office/drawing/2014/chart" uri="{C3380CC4-5D6E-409C-BE32-E72D297353CC}">
              <c16:uniqueId val="{00000000-C914-4308-80C2-A161CC798FB6}"/>
            </c:ext>
          </c:extLst>
        </c:ser>
        <c:ser>
          <c:idx val="1"/>
          <c:order val="1"/>
          <c:tx>
            <c:v>MLT_1345</c:v>
          </c:tx>
          <c:spPr>
            <a:ln w="38100">
              <a:solidFill>
                <a:srgbClr val="FF0000"/>
              </a:solidFill>
              <a:prstDash val="solid"/>
            </a:ln>
          </c:spPr>
          <c:marker>
            <c:symbol val="none"/>
          </c:marker>
          <c:xVal>
            <c:numRef>
              <c:f>'REQ data'!$A$6:$A$7</c:f>
              <c:numCache>
                <c:formatCode>m/d/yyyy</c:formatCode>
                <c:ptCount val="2"/>
                <c:pt idx="0">
                  <c:v>38185</c:v>
                </c:pt>
                <c:pt idx="1">
                  <c:v>44079</c:v>
                </c:pt>
              </c:numCache>
            </c:numRef>
          </c:xVal>
          <c:yVal>
            <c:numRef>
              <c:f>'REQ data'!$K$8:$K$9</c:f>
              <c:numCache>
                <c:formatCode>h:mm:ss</c:formatCode>
                <c:ptCount val="2"/>
                <c:pt idx="0">
                  <c:v>0.58333333333333337</c:v>
                </c:pt>
                <c:pt idx="1">
                  <c:v>0.58333333333333337</c:v>
                </c:pt>
              </c:numCache>
            </c:numRef>
          </c:yVal>
          <c:smooth val="0"/>
          <c:extLst xmlns:c16r2="http://schemas.microsoft.com/office/drawing/2015/06/chart">
            <c:ext xmlns:c16="http://schemas.microsoft.com/office/drawing/2014/chart" uri="{C3380CC4-5D6E-409C-BE32-E72D297353CC}">
              <c16:uniqueId val="{00000001-C914-4308-80C2-A161CC798FB6}"/>
            </c:ext>
          </c:extLst>
        </c:ser>
        <c:ser>
          <c:idx val="2"/>
          <c:order val="2"/>
          <c:tx>
            <c:v>MLT_1315</c:v>
          </c:tx>
          <c:spPr>
            <a:ln w="38100">
              <a:solidFill>
                <a:srgbClr val="FF0000"/>
              </a:solidFill>
              <a:prstDash val="solid"/>
            </a:ln>
          </c:spPr>
          <c:marker>
            <c:symbol val="none"/>
          </c:marker>
          <c:xVal>
            <c:numRef>
              <c:f>'REQ data'!$A$6:$A$7</c:f>
              <c:numCache>
                <c:formatCode>m/d/yyyy</c:formatCode>
                <c:ptCount val="2"/>
                <c:pt idx="0">
                  <c:v>38185</c:v>
                </c:pt>
                <c:pt idx="1">
                  <c:v>44079</c:v>
                </c:pt>
              </c:numCache>
            </c:numRef>
          </c:xVal>
          <c:yVal>
            <c:numRef>
              <c:f>'REQ data'!$J$8:$J$9</c:f>
              <c:numCache>
                <c:formatCode>h:mm:ss</c:formatCode>
                <c:ptCount val="2"/>
                <c:pt idx="0">
                  <c:v>0.5625</c:v>
                </c:pt>
                <c:pt idx="1">
                  <c:v>0.5625</c:v>
                </c:pt>
              </c:numCache>
            </c:numRef>
          </c:yVal>
          <c:smooth val="0"/>
          <c:extLst xmlns:c16r2="http://schemas.microsoft.com/office/drawing/2015/06/chart">
            <c:ext xmlns:c16="http://schemas.microsoft.com/office/drawing/2014/chart" uri="{C3380CC4-5D6E-409C-BE32-E72D297353CC}">
              <c16:uniqueId val="{00000002-C914-4308-80C2-A161CC798FB6}"/>
            </c:ext>
          </c:extLst>
        </c:ser>
        <c:ser>
          <c:idx val="3"/>
          <c:order val="3"/>
          <c:tx>
            <c:v>MLT_1330</c:v>
          </c:tx>
          <c:spPr>
            <a:ln w="38100">
              <a:solidFill>
                <a:srgbClr val="FF9900"/>
              </a:solidFill>
              <a:prstDash val="solid"/>
            </a:ln>
          </c:spPr>
          <c:marker>
            <c:symbol val="none"/>
          </c:marker>
          <c:xVal>
            <c:numRef>
              <c:f>'REQ data'!$A$20:$A$21</c:f>
              <c:numCache>
                <c:formatCode>m/d/yyyy</c:formatCode>
                <c:ptCount val="2"/>
                <c:pt idx="0">
                  <c:v>38185</c:v>
                </c:pt>
                <c:pt idx="1">
                  <c:v>44065</c:v>
                </c:pt>
              </c:numCache>
            </c:numRef>
          </c:xVal>
          <c:yVal>
            <c:numRef>
              <c:f>'REQ data'!$J$20:$J$21</c:f>
              <c:numCache>
                <c:formatCode>h:mm:ss</c:formatCode>
                <c:ptCount val="2"/>
                <c:pt idx="0">
                  <c:v>0.57291666666666663</c:v>
                </c:pt>
                <c:pt idx="1">
                  <c:v>0.57291666666666663</c:v>
                </c:pt>
              </c:numCache>
            </c:numRef>
          </c:yVal>
          <c:smooth val="0"/>
          <c:extLst xmlns:c16r2="http://schemas.microsoft.com/office/drawing/2015/06/chart">
            <c:ext xmlns:c16="http://schemas.microsoft.com/office/drawing/2014/chart" uri="{C3380CC4-5D6E-409C-BE32-E72D297353CC}">
              <c16:uniqueId val="{00000003-C914-4308-80C2-A161CC798FB6}"/>
            </c:ext>
          </c:extLst>
        </c:ser>
        <c:dLbls>
          <c:showLegendKey val="0"/>
          <c:showVal val="0"/>
          <c:showCatName val="0"/>
          <c:showSerName val="0"/>
          <c:showPercent val="0"/>
          <c:showBubbleSize val="0"/>
        </c:dLbls>
        <c:axId val="483821360"/>
        <c:axId val="483828416"/>
      </c:scatterChart>
      <c:scatterChart>
        <c:scatterStyle val="lineMarker"/>
        <c:varyColors val="0"/>
        <c:ser>
          <c:idx val="4"/>
          <c:order val="4"/>
          <c:tx>
            <c:v>MLT_hours</c:v>
          </c:tx>
          <c:spPr>
            <a:ln w="28575">
              <a:noFill/>
            </a:ln>
          </c:spPr>
          <c:marker>
            <c:symbol val="diamond"/>
            <c:size val="5"/>
            <c:spPr>
              <a:noFill/>
              <a:ln>
                <a:solidFill>
                  <a:srgbClr val="000080"/>
                </a:solidFill>
                <a:prstDash val="solid"/>
              </a:ln>
            </c:spPr>
          </c:marker>
          <c:xVal>
            <c:numRef>
              <c:f>'AvgMeanElements Raw Data'!$A$4:$A$8000</c:f>
              <c:numCache>
                <c:formatCode>d\-mmm\-yy</c:formatCode>
                <c:ptCount val="7997"/>
                <c:pt idx="0">
                  <c:v>38185</c:v>
                </c:pt>
                <c:pt idx="1">
                  <c:v>38186</c:v>
                </c:pt>
                <c:pt idx="2">
                  <c:v>38187</c:v>
                </c:pt>
                <c:pt idx="3">
                  <c:v>38188</c:v>
                </c:pt>
                <c:pt idx="4">
                  <c:v>38189</c:v>
                </c:pt>
                <c:pt idx="5">
                  <c:v>38190</c:v>
                </c:pt>
                <c:pt idx="6">
                  <c:v>38191</c:v>
                </c:pt>
                <c:pt idx="7">
                  <c:v>38192</c:v>
                </c:pt>
                <c:pt idx="8">
                  <c:v>38193</c:v>
                </c:pt>
                <c:pt idx="9">
                  <c:v>38194</c:v>
                </c:pt>
                <c:pt idx="10">
                  <c:v>38195</c:v>
                </c:pt>
                <c:pt idx="11">
                  <c:v>38196</c:v>
                </c:pt>
                <c:pt idx="12">
                  <c:v>38197</c:v>
                </c:pt>
                <c:pt idx="13">
                  <c:v>38198</c:v>
                </c:pt>
                <c:pt idx="14">
                  <c:v>38199</c:v>
                </c:pt>
                <c:pt idx="15">
                  <c:v>38200</c:v>
                </c:pt>
                <c:pt idx="16">
                  <c:v>38201</c:v>
                </c:pt>
                <c:pt idx="17">
                  <c:v>38202</c:v>
                </c:pt>
                <c:pt idx="18">
                  <c:v>38203</c:v>
                </c:pt>
                <c:pt idx="19">
                  <c:v>38204</c:v>
                </c:pt>
                <c:pt idx="20">
                  <c:v>38205</c:v>
                </c:pt>
                <c:pt idx="21">
                  <c:v>38206</c:v>
                </c:pt>
                <c:pt idx="22">
                  <c:v>38207</c:v>
                </c:pt>
                <c:pt idx="23">
                  <c:v>38208</c:v>
                </c:pt>
                <c:pt idx="24">
                  <c:v>38209</c:v>
                </c:pt>
                <c:pt idx="25">
                  <c:v>38210</c:v>
                </c:pt>
                <c:pt idx="26">
                  <c:v>38211</c:v>
                </c:pt>
                <c:pt idx="27">
                  <c:v>38212</c:v>
                </c:pt>
                <c:pt idx="28">
                  <c:v>38213</c:v>
                </c:pt>
                <c:pt idx="29">
                  <c:v>38214</c:v>
                </c:pt>
                <c:pt idx="30">
                  <c:v>38215</c:v>
                </c:pt>
                <c:pt idx="31">
                  <c:v>38216</c:v>
                </c:pt>
                <c:pt idx="32">
                  <c:v>38217</c:v>
                </c:pt>
                <c:pt idx="33">
                  <c:v>38218</c:v>
                </c:pt>
                <c:pt idx="34">
                  <c:v>38219</c:v>
                </c:pt>
                <c:pt idx="35">
                  <c:v>38220</c:v>
                </c:pt>
                <c:pt idx="36">
                  <c:v>38221</c:v>
                </c:pt>
                <c:pt idx="37">
                  <c:v>38222</c:v>
                </c:pt>
                <c:pt idx="38">
                  <c:v>38223</c:v>
                </c:pt>
                <c:pt idx="39">
                  <c:v>38224</c:v>
                </c:pt>
                <c:pt idx="40">
                  <c:v>38225</c:v>
                </c:pt>
                <c:pt idx="41">
                  <c:v>38226</c:v>
                </c:pt>
                <c:pt idx="42">
                  <c:v>38227</c:v>
                </c:pt>
                <c:pt idx="43">
                  <c:v>38228</c:v>
                </c:pt>
                <c:pt idx="44">
                  <c:v>38229</c:v>
                </c:pt>
                <c:pt idx="45">
                  <c:v>38230</c:v>
                </c:pt>
                <c:pt idx="46">
                  <c:v>38231</c:v>
                </c:pt>
                <c:pt idx="47">
                  <c:v>38232</c:v>
                </c:pt>
                <c:pt idx="48">
                  <c:v>38233</c:v>
                </c:pt>
                <c:pt idx="49">
                  <c:v>38234</c:v>
                </c:pt>
                <c:pt idx="50">
                  <c:v>38235</c:v>
                </c:pt>
                <c:pt idx="51">
                  <c:v>38236</c:v>
                </c:pt>
                <c:pt idx="52">
                  <c:v>38237</c:v>
                </c:pt>
                <c:pt idx="53">
                  <c:v>38238</c:v>
                </c:pt>
                <c:pt idx="54">
                  <c:v>38239</c:v>
                </c:pt>
                <c:pt idx="55">
                  <c:v>38240</c:v>
                </c:pt>
                <c:pt idx="56">
                  <c:v>38241</c:v>
                </c:pt>
                <c:pt idx="57">
                  <c:v>38242</c:v>
                </c:pt>
                <c:pt idx="58">
                  <c:v>38243</c:v>
                </c:pt>
                <c:pt idx="59">
                  <c:v>38244</c:v>
                </c:pt>
                <c:pt idx="60">
                  <c:v>38245</c:v>
                </c:pt>
                <c:pt idx="61">
                  <c:v>38246</c:v>
                </c:pt>
                <c:pt idx="62">
                  <c:v>38247</c:v>
                </c:pt>
                <c:pt idx="63">
                  <c:v>38248</c:v>
                </c:pt>
                <c:pt idx="64">
                  <c:v>38249</c:v>
                </c:pt>
                <c:pt idx="65">
                  <c:v>38250</c:v>
                </c:pt>
                <c:pt idx="66">
                  <c:v>38251</c:v>
                </c:pt>
                <c:pt idx="67">
                  <c:v>38252</c:v>
                </c:pt>
                <c:pt idx="68">
                  <c:v>38253</c:v>
                </c:pt>
                <c:pt idx="69">
                  <c:v>38254</c:v>
                </c:pt>
                <c:pt idx="70">
                  <c:v>38255</c:v>
                </c:pt>
                <c:pt idx="71">
                  <c:v>38256</c:v>
                </c:pt>
                <c:pt idx="72">
                  <c:v>38257</c:v>
                </c:pt>
                <c:pt idx="73">
                  <c:v>38258</c:v>
                </c:pt>
                <c:pt idx="74">
                  <c:v>38259</c:v>
                </c:pt>
                <c:pt idx="75">
                  <c:v>38260</c:v>
                </c:pt>
                <c:pt idx="76">
                  <c:v>38261</c:v>
                </c:pt>
                <c:pt idx="77">
                  <c:v>38262</c:v>
                </c:pt>
                <c:pt idx="78">
                  <c:v>38263</c:v>
                </c:pt>
                <c:pt idx="79">
                  <c:v>38264</c:v>
                </c:pt>
                <c:pt idx="80">
                  <c:v>38265</c:v>
                </c:pt>
                <c:pt idx="81">
                  <c:v>38266</c:v>
                </c:pt>
                <c:pt idx="82">
                  <c:v>38267</c:v>
                </c:pt>
                <c:pt idx="83">
                  <c:v>38268</c:v>
                </c:pt>
                <c:pt idx="84">
                  <c:v>38269</c:v>
                </c:pt>
                <c:pt idx="85">
                  <c:v>38270</c:v>
                </c:pt>
                <c:pt idx="86">
                  <c:v>38271</c:v>
                </c:pt>
                <c:pt idx="87">
                  <c:v>38272</c:v>
                </c:pt>
                <c:pt idx="88">
                  <c:v>38273</c:v>
                </c:pt>
                <c:pt idx="89">
                  <c:v>38274</c:v>
                </c:pt>
                <c:pt idx="90">
                  <c:v>38275</c:v>
                </c:pt>
                <c:pt idx="91">
                  <c:v>38276</c:v>
                </c:pt>
                <c:pt idx="92">
                  <c:v>38277</c:v>
                </c:pt>
                <c:pt idx="93">
                  <c:v>38278</c:v>
                </c:pt>
                <c:pt idx="94">
                  <c:v>38279</c:v>
                </c:pt>
                <c:pt idx="95">
                  <c:v>38280</c:v>
                </c:pt>
                <c:pt idx="96">
                  <c:v>38281</c:v>
                </c:pt>
                <c:pt idx="97">
                  <c:v>38282</c:v>
                </c:pt>
                <c:pt idx="98">
                  <c:v>38283</c:v>
                </c:pt>
                <c:pt idx="99">
                  <c:v>38284</c:v>
                </c:pt>
                <c:pt idx="100">
                  <c:v>38285</c:v>
                </c:pt>
                <c:pt idx="101">
                  <c:v>38286</c:v>
                </c:pt>
                <c:pt idx="102">
                  <c:v>38287</c:v>
                </c:pt>
                <c:pt idx="103">
                  <c:v>38288</c:v>
                </c:pt>
                <c:pt idx="104">
                  <c:v>38289</c:v>
                </c:pt>
                <c:pt idx="105">
                  <c:v>38290</c:v>
                </c:pt>
                <c:pt idx="106">
                  <c:v>38291</c:v>
                </c:pt>
                <c:pt idx="107">
                  <c:v>38292</c:v>
                </c:pt>
                <c:pt idx="108">
                  <c:v>38293</c:v>
                </c:pt>
                <c:pt idx="109">
                  <c:v>38294</c:v>
                </c:pt>
                <c:pt idx="110">
                  <c:v>38295</c:v>
                </c:pt>
                <c:pt idx="111">
                  <c:v>38296</c:v>
                </c:pt>
                <c:pt idx="112">
                  <c:v>38297</c:v>
                </c:pt>
                <c:pt idx="113">
                  <c:v>38298</c:v>
                </c:pt>
                <c:pt idx="114">
                  <c:v>38299</c:v>
                </c:pt>
                <c:pt idx="115">
                  <c:v>38300</c:v>
                </c:pt>
                <c:pt idx="116">
                  <c:v>38301</c:v>
                </c:pt>
                <c:pt idx="117">
                  <c:v>38302</c:v>
                </c:pt>
                <c:pt idx="118">
                  <c:v>38303</c:v>
                </c:pt>
                <c:pt idx="119">
                  <c:v>38304</c:v>
                </c:pt>
                <c:pt idx="120">
                  <c:v>38305</c:v>
                </c:pt>
                <c:pt idx="121">
                  <c:v>38306</c:v>
                </c:pt>
                <c:pt idx="122">
                  <c:v>38307</c:v>
                </c:pt>
                <c:pt idx="123">
                  <c:v>38308</c:v>
                </c:pt>
                <c:pt idx="124">
                  <c:v>38309</c:v>
                </c:pt>
                <c:pt idx="125">
                  <c:v>38310</c:v>
                </c:pt>
                <c:pt idx="126">
                  <c:v>38311</c:v>
                </c:pt>
                <c:pt idx="127">
                  <c:v>38312</c:v>
                </c:pt>
                <c:pt idx="128">
                  <c:v>38313</c:v>
                </c:pt>
                <c:pt idx="129">
                  <c:v>38314</c:v>
                </c:pt>
                <c:pt idx="130">
                  <c:v>38315</c:v>
                </c:pt>
                <c:pt idx="131">
                  <c:v>38316</c:v>
                </c:pt>
                <c:pt idx="132">
                  <c:v>38317</c:v>
                </c:pt>
                <c:pt idx="133">
                  <c:v>38318</c:v>
                </c:pt>
                <c:pt idx="134">
                  <c:v>38319</c:v>
                </c:pt>
                <c:pt idx="135">
                  <c:v>38320</c:v>
                </c:pt>
                <c:pt idx="136">
                  <c:v>38321</c:v>
                </c:pt>
                <c:pt idx="137">
                  <c:v>38322</c:v>
                </c:pt>
                <c:pt idx="138">
                  <c:v>38323</c:v>
                </c:pt>
                <c:pt idx="139">
                  <c:v>38324</c:v>
                </c:pt>
                <c:pt idx="140">
                  <c:v>38325</c:v>
                </c:pt>
                <c:pt idx="141">
                  <c:v>38326</c:v>
                </c:pt>
                <c:pt idx="142">
                  <c:v>38327</c:v>
                </c:pt>
                <c:pt idx="143">
                  <c:v>38328</c:v>
                </c:pt>
                <c:pt idx="144">
                  <c:v>38329</c:v>
                </c:pt>
                <c:pt idx="145">
                  <c:v>38330</c:v>
                </c:pt>
                <c:pt idx="146">
                  <c:v>38331</c:v>
                </c:pt>
                <c:pt idx="147">
                  <c:v>38332</c:v>
                </c:pt>
                <c:pt idx="148">
                  <c:v>38333</c:v>
                </c:pt>
                <c:pt idx="149">
                  <c:v>38334</c:v>
                </c:pt>
                <c:pt idx="150">
                  <c:v>38335</c:v>
                </c:pt>
                <c:pt idx="151">
                  <c:v>38336</c:v>
                </c:pt>
                <c:pt idx="152">
                  <c:v>38337</c:v>
                </c:pt>
                <c:pt idx="153">
                  <c:v>38338</c:v>
                </c:pt>
                <c:pt idx="154">
                  <c:v>38339</c:v>
                </c:pt>
                <c:pt idx="155">
                  <c:v>38340</c:v>
                </c:pt>
                <c:pt idx="156">
                  <c:v>38341</c:v>
                </c:pt>
                <c:pt idx="157">
                  <c:v>38342</c:v>
                </c:pt>
                <c:pt idx="158">
                  <c:v>38343</c:v>
                </c:pt>
                <c:pt idx="159">
                  <c:v>38344</c:v>
                </c:pt>
                <c:pt idx="160">
                  <c:v>38345</c:v>
                </c:pt>
                <c:pt idx="161">
                  <c:v>38346</c:v>
                </c:pt>
                <c:pt idx="162">
                  <c:v>38347</c:v>
                </c:pt>
                <c:pt idx="163">
                  <c:v>38348</c:v>
                </c:pt>
                <c:pt idx="164">
                  <c:v>38349</c:v>
                </c:pt>
                <c:pt idx="165">
                  <c:v>38350</c:v>
                </c:pt>
                <c:pt idx="166">
                  <c:v>38351</c:v>
                </c:pt>
                <c:pt idx="167">
                  <c:v>38352</c:v>
                </c:pt>
                <c:pt idx="168">
                  <c:v>38353</c:v>
                </c:pt>
                <c:pt idx="169">
                  <c:v>38354</c:v>
                </c:pt>
                <c:pt idx="170">
                  <c:v>38355</c:v>
                </c:pt>
                <c:pt idx="171">
                  <c:v>38356</c:v>
                </c:pt>
                <c:pt idx="172">
                  <c:v>38357</c:v>
                </c:pt>
                <c:pt idx="173">
                  <c:v>38358</c:v>
                </c:pt>
                <c:pt idx="174">
                  <c:v>38359</c:v>
                </c:pt>
                <c:pt idx="175">
                  <c:v>38360</c:v>
                </c:pt>
                <c:pt idx="176">
                  <c:v>38361</c:v>
                </c:pt>
                <c:pt idx="177">
                  <c:v>38362</c:v>
                </c:pt>
                <c:pt idx="178">
                  <c:v>38363</c:v>
                </c:pt>
                <c:pt idx="179">
                  <c:v>38364</c:v>
                </c:pt>
                <c:pt idx="180">
                  <c:v>38365</c:v>
                </c:pt>
                <c:pt idx="181">
                  <c:v>38366</c:v>
                </c:pt>
                <c:pt idx="182">
                  <c:v>38367</c:v>
                </c:pt>
                <c:pt idx="183">
                  <c:v>38368</c:v>
                </c:pt>
                <c:pt idx="184">
                  <c:v>38369</c:v>
                </c:pt>
                <c:pt idx="185">
                  <c:v>38370</c:v>
                </c:pt>
                <c:pt idx="186">
                  <c:v>38371</c:v>
                </c:pt>
                <c:pt idx="187">
                  <c:v>38372</c:v>
                </c:pt>
                <c:pt idx="188">
                  <c:v>38373</c:v>
                </c:pt>
                <c:pt idx="189">
                  <c:v>38374</c:v>
                </c:pt>
                <c:pt idx="190">
                  <c:v>38375</c:v>
                </c:pt>
                <c:pt idx="191">
                  <c:v>38376</c:v>
                </c:pt>
                <c:pt idx="192">
                  <c:v>38377</c:v>
                </c:pt>
                <c:pt idx="193">
                  <c:v>38378</c:v>
                </c:pt>
                <c:pt idx="194">
                  <c:v>38379</c:v>
                </c:pt>
                <c:pt idx="195">
                  <c:v>38380</c:v>
                </c:pt>
                <c:pt idx="196">
                  <c:v>38381</c:v>
                </c:pt>
                <c:pt idx="197">
                  <c:v>38382</c:v>
                </c:pt>
                <c:pt idx="198">
                  <c:v>38383</c:v>
                </c:pt>
                <c:pt idx="199">
                  <c:v>38384</c:v>
                </c:pt>
                <c:pt idx="200">
                  <c:v>38385</c:v>
                </c:pt>
                <c:pt idx="201">
                  <c:v>38386</c:v>
                </c:pt>
                <c:pt idx="202">
                  <c:v>38387</c:v>
                </c:pt>
                <c:pt idx="203">
                  <c:v>38388</c:v>
                </c:pt>
                <c:pt idx="204">
                  <c:v>38389</c:v>
                </c:pt>
                <c:pt idx="205">
                  <c:v>38390</c:v>
                </c:pt>
                <c:pt idx="206">
                  <c:v>38391</c:v>
                </c:pt>
                <c:pt idx="207">
                  <c:v>38392</c:v>
                </c:pt>
                <c:pt idx="208">
                  <c:v>38393</c:v>
                </c:pt>
                <c:pt idx="209">
                  <c:v>38394</c:v>
                </c:pt>
                <c:pt idx="210">
                  <c:v>38395</c:v>
                </c:pt>
                <c:pt idx="211">
                  <c:v>38396</c:v>
                </c:pt>
                <c:pt idx="212">
                  <c:v>38397</c:v>
                </c:pt>
                <c:pt idx="213">
                  <c:v>38398</c:v>
                </c:pt>
                <c:pt idx="214">
                  <c:v>38399</c:v>
                </c:pt>
                <c:pt idx="215">
                  <c:v>38400</c:v>
                </c:pt>
                <c:pt idx="216">
                  <c:v>38401</c:v>
                </c:pt>
                <c:pt idx="217">
                  <c:v>38402</c:v>
                </c:pt>
                <c:pt idx="218">
                  <c:v>38403</c:v>
                </c:pt>
                <c:pt idx="219">
                  <c:v>38404</c:v>
                </c:pt>
                <c:pt idx="220">
                  <c:v>38405</c:v>
                </c:pt>
                <c:pt idx="221">
                  <c:v>38406</c:v>
                </c:pt>
                <c:pt idx="222">
                  <c:v>38407</c:v>
                </c:pt>
                <c:pt idx="223">
                  <c:v>38408</c:v>
                </c:pt>
                <c:pt idx="224">
                  <c:v>38409</c:v>
                </c:pt>
                <c:pt idx="225">
                  <c:v>38410</c:v>
                </c:pt>
                <c:pt idx="226">
                  <c:v>38411</c:v>
                </c:pt>
                <c:pt idx="227">
                  <c:v>38412</c:v>
                </c:pt>
                <c:pt idx="228">
                  <c:v>38413</c:v>
                </c:pt>
                <c:pt idx="229">
                  <c:v>38414</c:v>
                </c:pt>
                <c:pt idx="230">
                  <c:v>38415</c:v>
                </c:pt>
                <c:pt idx="231">
                  <c:v>38416</c:v>
                </c:pt>
                <c:pt idx="232">
                  <c:v>38417</c:v>
                </c:pt>
                <c:pt idx="233">
                  <c:v>38418</c:v>
                </c:pt>
                <c:pt idx="234">
                  <c:v>38419</c:v>
                </c:pt>
                <c:pt idx="235">
                  <c:v>38420</c:v>
                </c:pt>
                <c:pt idx="236">
                  <c:v>38421</c:v>
                </c:pt>
                <c:pt idx="237">
                  <c:v>38422</c:v>
                </c:pt>
                <c:pt idx="238">
                  <c:v>38423</c:v>
                </c:pt>
                <c:pt idx="239">
                  <c:v>38424</c:v>
                </c:pt>
                <c:pt idx="240">
                  <c:v>38425</c:v>
                </c:pt>
                <c:pt idx="241">
                  <c:v>38426</c:v>
                </c:pt>
                <c:pt idx="242">
                  <c:v>38427</c:v>
                </c:pt>
                <c:pt idx="243">
                  <c:v>38428</c:v>
                </c:pt>
                <c:pt idx="244">
                  <c:v>38429</c:v>
                </c:pt>
                <c:pt idx="245">
                  <c:v>38430</c:v>
                </c:pt>
                <c:pt idx="246">
                  <c:v>38431</c:v>
                </c:pt>
                <c:pt idx="247">
                  <c:v>38432</c:v>
                </c:pt>
                <c:pt idx="248">
                  <c:v>38433</c:v>
                </c:pt>
                <c:pt idx="249">
                  <c:v>38434</c:v>
                </c:pt>
                <c:pt idx="250">
                  <c:v>38435</c:v>
                </c:pt>
                <c:pt idx="251">
                  <c:v>38436</c:v>
                </c:pt>
                <c:pt idx="252">
                  <c:v>38437</c:v>
                </c:pt>
                <c:pt idx="253">
                  <c:v>38438</c:v>
                </c:pt>
                <c:pt idx="254">
                  <c:v>38440</c:v>
                </c:pt>
                <c:pt idx="255">
                  <c:v>38441</c:v>
                </c:pt>
                <c:pt idx="256">
                  <c:v>38442</c:v>
                </c:pt>
                <c:pt idx="257">
                  <c:v>38443</c:v>
                </c:pt>
                <c:pt idx="258">
                  <c:v>38444</c:v>
                </c:pt>
                <c:pt idx="259">
                  <c:v>38445</c:v>
                </c:pt>
                <c:pt idx="260">
                  <c:v>38446</c:v>
                </c:pt>
                <c:pt idx="261">
                  <c:v>38447</c:v>
                </c:pt>
                <c:pt idx="262">
                  <c:v>38448</c:v>
                </c:pt>
                <c:pt idx="263">
                  <c:v>38449</c:v>
                </c:pt>
                <c:pt idx="264">
                  <c:v>38450</c:v>
                </c:pt>
                <c:pt idx="265">
                  <c:v>38451</c:v>
                </c:pt>
                <c:pt idx="266">
                  <c:v>38452</c:v>
                </c:pt>
                <c:pt idx="267">
                  <c:v>38453</c:v>
                </c:pt>
                <c:pt idx="268">
                  <c:v>38454</c:v>
                </c:pt>
                <c:pt idx="269">
                  <c:v>38455</c:v>
                </c:pt>
                <c:pt idx="270">
                  <c:v>38456</c:v>
                </c:pt>
                <c:pt idx="271">
                  <c:v>38457</c:v>
                </c:pt>
                <c:pt idx="272">
                  <c:v>38458</c:v>
                </c:pt>
                <c:pt idx="273">
                  <c:v>38459</c:v>
                </c:pt>
                <c:pt idx="274">
                  <c:v>38460</c:v>
                </c:pt>
                <c:pt idx="275">
                  <c:v>38461</c:v>
                </c:pt>
                <c:pt idx="276">
                  <c:v>38462</c:v>
                </c:pt>
                <c:pt idx="277">
                  <c:v>38463</c:v>
                </c:pt>
                <c:pt idx="278">
                  <c:v>38464</c:v>
                </c:pt>
                <c:pt idx="279">
                  <c:v>38465</c:v>
                </c:pt>
                <c:pt idx="280">
                  <c:v>38466</c:v>
                </c:pt>
                <c:pt idx="281">
                  <c:v>38467</c:v>
                </c:pt>
                <c:pt idx="282">
                  <c:v>38468</c:v>
                </c:pt>
                <c:pt idx="283">
                  <c:v>38469</c:v>
                </c:pt>
                <c:pt idx="284">
                  <c:v>38470</c:v>
                </c:pt>
                <c:pt idx="285">
                  <c:v>38471</c:v>
                </c:pt>
                <c:pt idx="286">
                  <c:v>38472</c:v>
                </c:pt>
                <c:pt idx="287">
                  <c:v>38473</c:v>
                </c:pt>
                <c:pt idx="288">
                  <c:v>38474</c:v>
                </c:pt>
                <c:pt idx="289">
                  <c:v>38475</c:v>
                </c:pt>
                <c:pt idx="290">
                  <c:v>38476</c:v>
                </c:pt>
                <c:pt idx="291">
                  <c:v>38477</c:v>
                </c:pt>
                <c:pt idx="292">
                  <c:v>38478</c:v>
                </c:pt>
                <c:pt idx="293">
                  <c:v>38479</c:v>
                </c:pt>
                <c:pt idx="294">
                  <c:v>38480</c:v>
                </c:pt>
                <c:pt idx="295">
                  <c:v>38481</c:v>
                </c:pt>
                <c:pt idx="296">
                  <c:v>38482</c:v>
                </c:pt>
                <c:pt idx="297">
                  <c:v>38483</c:v>
                </c:pt>
                <c:pt idx="298">
                  <c:v>38484</c:v>
                </c:pt>
                <c:pt idx="299">
                  <c:v>38485</c:v>
                </c:pt>
                <c:pt idx="300">
                  <c:v>38486</c:v>
                </c:pt>
                <c:pt idx="301">
                  <c:v>38487</c:v>
                </c:pt>
                <c:pt idx="302">
                  <c:v>38488</c:v>
                </c:pt>
                <c:pt idx="303">
                  <c:v>38489</c:v>
                </c:pt>
                <c:pt idx="304">
                  <c:v>38490</c:v>
                </c:pt>
                <c:pt idx="305">
                  <c:v>38491</c:v>
                </c:pt>
                <c:pt idx="306">
                  <c:v>38492</c:v>
                </c:pt>
                <c:pt idx="307">
                  <c:v>38493</c:v>
                </c:pt>
                <c:pt idx="308">
                  <c:v>38494</c:v>
                </c:pt>
                <c:pt idx="309">
                  <c:v>38495</c:v>
                </c:pt>
                <c:pt idx="310">
                  <c:v>38496</c:v>
                </c:pt>
                <c:pt idx="311">
                  <c:v>38497</c:v>
                </c:pt>
                <c:pt idx="312">
                  <c:v>38498</c:v>
                </c:pt>
                <c:pt idx="313">
                  <c:v>38499</c:v>
                </c:pt>
                <c:pt idx="314">
                  <c:v>38500</c:v>
                </c:pt>
                <c:pt idx="315">
                  <c:v>38501</c:v>
                </c:pt>
                <c:pt idx="316">
                  <c:v>38502</c:v>
                </c:pt>
                <c:pt idx="317">
                  <c:v>38503</c:v>
                </c:pt>
                <c:pt idx="318">
                  <c:v>38504</c:v>
                </c:pt>
                <c:pt idx="319">
                  <c:v>38505</c:v>
                </c:pt>
                <c:pt idx="320">
                  <c:v>38506</c:v>
                </c:pt>
                <c:pt idx="321">
                  <c:v>38507</c:v>
                </c:pt>
                <c:pt idx="322">
                  <c:v>38508</c:v>
                </c:pt>
                <c:pt idx="323">
                  <c:v>38509</c:v>
                </c:pt>
                <c:pt idx="324">
                  <c:v>38510</c:v>
                </c:pt>
                <c:pt idx="325">
                  <c:v>38511</c:v>
                </c:pt>
                <c:pt idx="326">
                  <c:v>38512</c:v>
                </c:pt>
                <c:pt idx="327">
                  <c:v>38513</c:v>
                </c:pt>
                <c:pt idx="328">
                  <c:v>38514</c:v>
                </c:pt>
                <c:pt idx="329">
                  <c:v>38515</c:v>
                </c:pt>
                <c:pt idx="330">
                  <c:v>38516</c:v>
                </c:pt>
                <c:pt idx="331">
                  <c:v>38517</c:v>
                </c:pt>
                <c:pt idx="332">
                  <c:v>38518</c:v>
                </c:pt>
                <c:pt idx="333">
                  <c:v>38519</c:v>
                </c:pt>
                <c:pt idx="334">
                  <c:v>38520</c:v>
                </c:pt>
                <c:pt idx="335">
                  <c:v>38521</c:v>
                </c:pt>
                <c:pt idx="336">
                  <c:v>38522</c:v>
                </c:pt>
                <c:pt idx="337">
                  <c:v>38523</c:v>
                </c:pt>
                <c:pt idx="338">
                  <c:v>38524</c:v>
                </c:pt>
                <c:pt idx="339">
                  <c:v>38525</c:v>
                </c:pt>
                <c:pt idx="340">
                  <c:v>38526</c:v>
                </c:pt>
                <c:pt idx="341">
                  <c:v>38527</c:v>
                </c:pt>
                <c:pt idx="342">
                  <c:v>38528</c:v>
                </c:pt>
                <c:pt idx="343">
                  <c:v>38529</c:v>
                </c:pt>
                <c:pt idx="344">
                  <c:v>38530</c:v>
                </c:pt>
                <c:pt idx="345">
                  <c:v>38531</c:v>
                </c:pt>
                <c:pt idx="346">
                  <c:v>38532</c:v>
                </c:pt>
                <c:pt idx="347">
                  <c:v>38533</c:v>
                </c:pt>
                <c:pt idx="348">
                  <c:v>38534</c:v>
                </c:pt>
                <c:pt idx="349">
                  <c:v>38535</c:v>
                </c:pt>
                <c:pt idx="350">
                  <c:v>38536</c:v>
                </c:pt>
                <c:pt idx="351">
                  <c:v>38537</c:v>
                </c:pt>
                <c:pt idx="352">
                  <c:v>38538</c:v>
                </c:pt>
                <c:pt idx="353">
                  <c:v>38539</c:v>
                </c:pt>
                <c:pt idx="354">
                  <c:v>38540</c:v>
                </c:pt>
                <c:pt idx="355">
                  <c:v>38541</c:v>
                </c:pt>
                <c:pt idx="356">
                  <c:v>38542</c:v>
                </c:pt>
                <c:pt idx="357">
                  <c:v>38543</c:v>
                </c:pt>
                <c:pt idx="358">
                  <c:v>38544</c:v>
                </c:pt>
                <c:pt idx="359">
                  <c:v>38545</c:v>
                </c:pt>
                <c:pt idx="360">
                  <c:v>38546</c:v>
                </c:pt>
                <c:pt idx="361">
                  <c:v>38547</c:v>
                </c:pt>
                <c:pt idx="362">
                  <c:v>38548</c:v>
                </c:pt>
                <c:pt idx="363">
                  <c:v>38549</c:v>
                </c:pt>
                <c:pt idx="364">
                  <c:v>38550</c:v>
                </c:pt>
                <c:pt idx="365">
                  <c:v>38551</c:v>
                </c:pt>
                <c:pt idx="366">
                  <c:v>38552</c:v>
                </c:pt>
                <c:pt idx="367">
                  <c:v>38553</c:v>
                </c:pt>
                <c:pt idx="368">
                  <c:v>38554</c:v>
                </c:pt>
                <c:pt idx="369">
                  <c:v>38555</c:v>
                </c:pt>
                <c:pt idx="370">
                  <c:v>38556</c:v>
                </c:pt>
                <c:pt idx="371">
                  <c:v>38557</c:v>
                </c:pt>
                <c:pt idx="372">
                  <c:v>38558</c:v>
                </c:pt>
                <c:pt idx="373">
                  <c:v>38559</c:v>
                </c:pt>
                <c:pt idx="374">
                  <c:v>38560</c:v>
                </c:pt>
                <c:pt idx="375">
                  <c:v>38561</c:v>
                </c:pt>
                <c:pt idx="376">
                  <c:v>38562</c:v>
                </c:pt>
                <c:pt idx="377">
                  <c:v>38563</c:v>
                </c:pt>
                <c:pt idx="378">
                  <c:v>38564</c:v>
                </c:pt>
                <c:pt idx="379">
                  <c:v>38565</c:v>
                </c:pt>
                <c:pt idx="380">
                  <c:v>38566</c:v>
                </c:pt>
                <c:pt idx="381">
                  <c:v>38567</c:v>
                </c:pt>
                <c:pt idx="382">
                  <c:v>38568</c:v>
                </c:pt>
                <c:pt idx="383">
                  <c:v>38569</c:v>
                </c:pt>
                <c:pt idx="384">
                  <c:v>38570</c:v>
                </c:pt>
                <c:pt idx="385">
                  <c:v>38571</c:v>
                </c:pt>
                <c:pt idx="386">
                  <c:v>38572</c:v>
                </c:pt>
                <c:pt idx="387">
                  <c:v>38573</c:v>
                </c:pt>
                <c:pt idx="388">
                  <c:v>38574</c:v>
                </c:pt>
                <c:pt idx="389">
                  <c:v>38575</c:v>
                </c:pt>
                <c:pt idx="390">
                  <c:v>38576</c:v>
                </c:pt>
                <c:pt idx="391">
                  <c:v>38577</c:v>
                </c:pt>
                <c:pt idx="392">
                  <c:v>38578</c:v>
                </c:pt>
                <c:pt idx="393">
                  <c:v>38579</c:v>
                </c:pt>
                <c:pt idx="394">
                  <c:v>38580</c:v>
                </c:pt>
                <c:pt idx="395">
                  <c:v>38581</c:v>
                </c:pt>
                <c:pt idx="396">
                  <c:v>38582</c:v>
                </c:pt>
                <c:pt idx="397">
                  <c:v>38583</c:v>
                </c:pt>
                <c:pt idx="398">
                  <c:v>38584</c:v>
                </c:pt>
                <c:pt idx="399">
                  <c:v>38585</c:v>
                </c:pt>
                <c:pt idx="400">
                  <c:v>38586</c:v>
                </c:pt>
                <c:pt idx="401">
                  <c:v>38587</c:v>
                </c:pt>
                <c:pt idx="402">
                  <c:v>38588</c:v>
                </c:pt>
                <c:pt idx="403">
                  <c:v>38589</c:v>
                </c:pt>
                <c:pt idx="404">
                  <c:v>38590</c:v>
                </c:pt>
                <c:pt idx="405">
                  <c:v>38591</c:v>
                </c:pt>
                <c:pt idx="406">
                  <c:v>38592</c:v>
                </c:pt>
                <c:pt idx="407">
                  <c:v>38593</c:v>
                </c:pt>
                <c:pt idx="408">
                  <c:v>38594</c:v>
                </c:pt>
                <c:pt idx="409">
                  <c:v>38595</c:v>
                </c:pt>
                <c:pt idx="410">
                  <c:v>38596</c:v>
                </c:pt>
                <c:pt idx="411">
                  <c:v>38597</c:v>
                </c:pt>
                <c:pt idx="412">
                  <c:v>38598</c:v>
                </c:pt>
                <c:pt idx="413">
                  <c:v>38599</c:v>
                </c:pt>
                <c:pt idx="414">
                  <c:v>38600</c:v>
                </c:pt>
                <c:pt idx="415">
                  <c:v>38601</c:v>
                </c:pt>
                <c:pt idx="416">
                  <c:v>38602</c:v>
                </c:pt>
                <c:pt idx="417">
                  <c:v>38603</c:v>
                </c:pt>
                <c:pt idx="418">
                  <c:v>38604</c:v>
                </c:pt>
                <c:pt idx="419">
                  <c:v>38605</c:v>
                </c:pt>
                <c:pt idx="420">
                  <c:v>38606</c:v>
                </c:pt>
                <c:pt idx="421">
                  <c:v>38607</c:v>
                </c:pt>
                <c:pt idx="422">
                  <c:v>38608</c:v>
                </c:pt>
                <c:pt idx="423">
                  <c:v>38609</c:v>
                </c:pt>
                <c:pt idx="424">
                  <c:v>38610</c:v>
                </c:pt>
                <c:pt idx="425">
                  <c:v>38611</c:v>
                </c:pt>
                <c:pt idx="426">
                  <c:v>38612</c:v>
                </c:pt>
                <c:pt idx="427">
                  <c:v>38613</c:v>
                </c:pt>
                <c:pt idx="428">
                  <c:v>38614</c:v>
                </c:pt>
                <c:pt idx="429">
                  <c:v>38615</c:v>
                </c:pt>
                <c:pt idx="430">
                  <c:v>38616</c:v>
                </c:pt>
                <c:pt idx="431">
                  <c:v>38617</c:v>
                </c:pt>
                <c:pt idx="432">
                  <c:v>38618</c:v>
                </c:pt>
                <c:pt idx="433">
                  <c:v>38619</c:v>
                </c:pt>
                <c:pt idx="434">
                  <c:v>38620</c:v>
                </c:pt>
                <c:pt idx="435">
                  <c:v>38621</c:v>
                </c:pt>
                <c:pt idx="436">
                  <c:v>38622</c:v>
                </c:pt>
                <c:pt idx="437">
                  <c:v>38623</c:v>
                </c:pt>
                <c:pt idx="438">
                  <c:v>38624</c:v>
                </c:pt>
                <c:pt idx="439">
                  <c:v>38625</c:v>
                </c:pt>
                <c:pt idx="440">
                  <c:v>38626</c:v>
                </c:pt>
                <c:pt idx="441">
                  <c:v>38627</c:v>
                </c:pt>
                <c:pt idx="442">
                  <c:v>38628</c:v>
                </c:pt>
                <c:pt idx="443">
                  <c:v>38629</c:v>
                </c:pt>
                <c:pt idx="444">
                  <c:v>38630</c:v>
                </c:pt>
                <c:pt idx="445">
                  <c:v>38631</c:v>
                </c:pt>
                <c:pt idx="446">
                  <c:v>38632</c:v>
                </c:pt>
                <c:pt idx="447">
                  <c:v>38633</c:v>
                </c:pt>
                <c:pt idx="448">
                  <c:v>38634</c:v>
                </c:pt>
                <c:pt idx="449">
                  <c:v>38635</c:v>
                </c:pt>
                <c:pt idx="450">
                  <c:v>38636</c:v>
                </c:pt>
                <c:pt idx="451">
                  <c:v>38637</c:v>
                </c:pt>
                <c:pt idx="452">
                  <c:v>38638</c:v>
                </c:pt>
                <c:pt idx="453">
                  <c:v>38639</c:v>
                </c:pt>
                <c:pt idx="454">
                  <c:v>38640</c:v>
                </c:pt>
                <c:pt idx="455">
                  <c:v>38641</c:v>
                </c:pt>
                <c:pt idx="456">
                  <c:v>38642</c:v>
                </c:pt>
                <c:pt idx="457">
                  <c:v>38643</c:v>
                </c:pt>
                <c:pt idx="458">
                  <c:v>38644</c:v>
                </c:pt>
                <c:pt idx="459">
                  <c:v>38645</c:v>
                </c:pt>
                <c:pt idx="460">
                  <c:v>38646</c:v>
                </c:pt>
                <c:pt idx="461">
                  <c:v>38647</c:v>
                </c:pt>
                <c:pt idx="462">
                  <c:v>38648</c:v>
                </c:pt>
                <c:pt idx="463">
                  <c:v>38649</c:v>
                </c:pt>
                <c:pt idx="464">
                  <c:v>38650</c:v>
                </c:pt>
                <c:pt idx="465">
                  <c:v>38651</c:v>
                </c:pt>
                <c:pt idx="466">
                  <c:v>38652</c:v>
                </c:pt>
                <c:pt idx="467">
                  <c:v>38653</c:v>
                </c:pt>
                <c:pt idx="468">
                  <c:v>38654</c:v>
                </c:pt>
                <c:pt idx="469">
                  <c:v>38655</c:v>
                </c:pt>
                <c:pt idx="470">
                  <c:v>38656</c:v>
                </c:pt>
                <c:pt idx="471">
                  <c:v>38657</c:v>
                </c:pt>
                <c:pt idx="472">
                  <c:v>38658</c:v>
                </c:pt>
                <c:pt idx="473">
                  <c:v>38659</c:v>
                </c:pt>
                <c:pt idx="474">
                  <c:v>38660</c:v>
                </c:pt>
                <c:pt idx="475">
                  <c:v>38661</c:v>
                </c:pt>
                <c:pt idx="476">
                  <c:v>38662</c:v>
                </c:pt>
                <c:pt idx="477">
                  <c:v>38663</c:v>
                </c:pt>
                <c:pt idx="478">
                  <c:v>38664</c:v>
                </c:pt>
                <c:pt idx="479">
                  <c:v>38665</c:v>
                </c:pt>
                <c:pt idx="480">
                  <c:v>38666</c:v>
                </c:pt>
                <c:pt idx="481">
                  <c:v>38667</c:v>
                </c:pt>
                <c:pt idx="482">
                  <c:v>38668</c:v>
                </c:pt>
                <c:pt idx="483">
                  <c:v>38669</c:v>
                </c:pt>
                <c:pt idx="484">
                  <c:v>38670</c:v>
                </c:pt>
                <c:pt idx="485">
                  <c:v>38671</c:v>
                </c:pt>
                <c:pt idx="486">
                  <c:v>38672</c:v>
                </c:pt>
                <c:pt idx="487">
                  <c:v>38673</c:v>
                </c:pt>
                <c:pt idx="488">
                  <c:v>38674</c:v>
                </c:pt>
                <c:pt idx="489">
                  <c:v>38675</c:v>
                </c:pt>
                <c:pt idx="490">
                  <c:v>38676</c:v>
                </c:pt>
                <c:pt idx="491">
                  <c:v>38677</c:v>
                </c:pt>
                <c:pt idx="492">
                  <c:v>38678</c:v>
                </c:pt>
                <c:pt idx="493">
                  <c:v>38679</c:v>
                </c:pt>
                <c:pt idx="494">
                  <c:v>38680</c:v>
                </c:pt>
                <c:pt idx="495">
                  <c:v>38681</c:v>
                </c:pt>
                <c:pt idx="496">
                  <c:v>38682</c:v>
                </c:pt>
                <c:pt idx="497">
                  <c:v>38683</c:v>
                </c:pt>
                <c:pt idx="498">
                  <c:v>38684</c:v>
                </c:pt>
                <c:pt idx="499">
                  <c:v>38685</c:v>
                </c:pt>
                <c:pt idx="500">
                  <c:v>38686</c:v>
                </c:pt>
                <c:pt idx="501">
                  <c:v>38687</c:v>
                </c:pt>
                <c:pt idx="502">
                  <c:v>38688</c:v>
                </c:pt>
                <c:pt idx="503">
                  <c:v>38689</c:v>
                </c:pt>
                <c:pt idx="504">
                  <c:v>38690</c:v>
                </c:pt>
                <c:pt idx="505">
                  <c:v>38691</c:v>
                </c:pt>
                <c:pt idx="506">
                  <c:v>38692</c:v>
                </c:pt>
                <c:pt idx="507">
                  <c:v>38693</c:v>
                </c:pt>
                <c:pt idx="508">
                  <c:v>38694</c:v>
                </c:pt>
                <c:pt idx="509">
                  <c:v>38695</c:v>
                </c:pt>
                <c:pt idx="510">
                  <c:v>38696</c:v>
                </c:pt>
                <c:pt idx="511">
                  <c:v>38697</c:v>
                </c:pt>
                <c:pt idx="512">
                  <c:v>38698</c:v>
                </c:pt>
                <c:pt idx="513">
                  <c:v>38699</c:v>
                </c:pt>
                <c:pt idx="514">
                  <c:v>38700</c:v>
                </c:pt>
                <c:pt idx="515">
                  <c:v>38701</c:v>
                </c:pt>
                <c:pt idx="516">
                  <c:v>38702</c:v>
                </c:pt>
                <c:pt idx="517">
                  <c:v>38703</c:v>
                </c:pt>
                <c:pt idx="518">
                  <c:v>38704</c:v>
                </c:pt>
                <c:pt idx="519">
                  <c:v>38705</c:v>
                </c:pt>
                <c:pt idx="520">
                  <c:v>38706</c:v>
                </c:pt>
                <c:pt idx="521">
                  <c:v>38707</c:v>
                </c:pt>
                <c:pt idx="522">
                  <c:v>38708</c:v>
                </c:pt>
                <c:pt idx="523">
                  <c:v>38709</c:v>
                </c:pt>
                <c:pt idx="524">
                  <c:v>38710</c:v>
                </c:pt>
                <c:pt idx="525">
                  <c:v>38711</c:v>
                </c:pt>
                <c:pt idx="526">
                  <c:v>38712</c:v>
                </c:pt>
                <c:pt idx="527">
                  <c:v>38713</c:v>
                </c:pt>
                <c:pt idx="528">
                  <c:v>38714</c:v>
                </c:pt>
                <c:pt idx="529">
                  <c:v>38715</c:v>
                </c:pt>
                <c:pt idx="530">
                  <c:v>38716</c:v>
                </c:pt>
                <c:pt idx="531">
                  <c:v>38717</c:v>
                </c:pt>
                <c:pt idx="532">
                  <c:v>38718</c:v>
                </c:pt>
                <c:pt idx="533">
                  <c:v>38719</c:v>
                </c:pt>
                <c:pt idx="534">
                  <c:v>38720</c:v>
                </c:pt>
                <c:pt idx="535">
                  <c:v>38721</c:v>
                </c:pt>
                <c:pt idx="536">
                  <c:v>38722</c:v>
                </c:pt>
                <c:pt idx="537">
                  <c:v>38723</c:v>
                </c:pt>
                <c:pt idx="538">
                  <c:v>38724</c:v>
                </c:pt>
                <c:pt idx="539">
                  <c:v>38725</c:v>
                </c:pt>
                <c:pt idx="540">
                  <c:v>38726</c:v>
                </c:pt>
                <c:pt idx="541">
                  <c:v>38727</c:v>
                </c:pt>
                <c:pt idx="542">
                  <c:v>38728</c:v>
                </c:pt>
                <c:pt idx="543">
                  <c:v>38729</c:v>
                </c:pt>
                <c:pt idx="544">
                  <c:v>38730</c:v>
                </c:pt>
                <c:pt idx="545">
                  <c:v>38731</c:v>
                </c:pt>
                <c:pt idx="546">
                  <c:v>38732</c:v>
                </c:pt>
                <c:pt idx="547">
                  <c:v>38733</c:v>
                </c:pt>
                <c:pt idx="548">
                  <c:v>38734</c:v>
                </c:pt>
                <c:pt idx="549">
                  <c:v>38735</c:v>
                </c:pt>
                <c:pt idx="550">
                  <c:v>38736</c:v>
                </c:pt>
                <c:pt idx="551">
                  <c:v>38737</c:v>
                </c:pt>
                <c:pt idx="552">
                  <c:v>38738</c:v>
                </c:pt>
                <c:pt idx="553">
                  <c:v>38739</c:v>
                </c:pt>
                <c:pt idx="554">
                  <c:v>38740</c:v>
                </c:pt>
                <c:pt idx="555">
                  <c:v>38741</c:v>
                </c:pt>
                <c:pt idx="556">
                  <c:v>38742</c:v>
                </c:pt>
                <c:pt idx="557">
                  <c:v>38743</c:v>
                </c:pt>
                <c:pt idx="558">
                  <c:v>38744</c:v>
                </c:pt>
                <c:pt idx="559">
                  <c:v>38745</c:v>
                </c:pt>
                <c:pt idx="560">
                  <c:v>38746</c:v>
                </c:pt>
                <c:pt idx="561">
                  <c:v>38747</c:v>
                </c:pt>
                <c:pt idx="562">
                  <c:v>38748</c:v>
                </c:pt>
                <c:pt idx="563">
                  <c:v>38749</c:v>
                </c:pt>
                <c:pt idx="564">
                  <c:v>38750</c:v>
                </c:pt>
                <c:pt idx="565">
                  <c:v>38751</c:v>
                </c:pt>
                <c:pt idx="566">
                  <c:v>38752</c:v>
                </c:pt>
                <c:pt idx="567">
                  <c:v>38753</c:v>
                </c:pt>
                <c:pt idx="568">
                  <c:v>38754</c:v>
                </c:pt>
                <c:pt idx="569">
                  <c:v>38755</c:v>
                </c:pt>
                <c:pt idx="570">
                  <c:v>38756</c:v>
                </c:pt>
                <c:pt idx="571">
                  <c:v>38757</c:v>
                </c:pt>
                <c:pt idx="572">
                  <c:v>38758</c:v>
                </c:pt>
                <c:pt idx="573">
                  <c:v>38759</c:v>
                </c:pt>
                <c:pt idx="574">
                  <c:v>38760</c:v>
                </c:pt>
                <c:pt idx="575">
                  <c:v>38761</c:v>
                </c:pt>
                <c:pt idx="576">
                  <c:v>38762</c:v>
                </c:pt>
                <c:pt idx="577">
                  <c:v>38763</c:v>
                </c:pt>
                <c:pt idx="578">
                  <c:v>38764</c:v>
                </c:pt>
                <c:pt idx="579">
                  <c:v>38765</c:v>
                </c:pt>
                <c:pt idx="580">
                  <c:v>38766</c:v>
                </c:pt>
                <c:pt idx="581">
                  <c:v>38767</c:v>
                </c:pt>
                <c:pt idx="582">
                  <c:v>38768</c:v>
                </c:pt>
                <c:pt idx="583">
                  <c:v>38769</c:v>
                </c:pt>
                <c:pt idx="584">
                  <c:v>38770</c:v>
                </c:pt>
                <c:pt idx="585">
                  <c:v>38771</c:v>
                </c:pt>
                <c:pt idx="586">
                  <c:v>38772</c:v>
                </c:pt>
                <c:pt idx="587">
                  <c:v>38773</c:v>
                </c:pt>
                <c:pt idx="588">
                  <c:v>38774</c:v>
                </c:pt>
                <c:pt idx="589">
                  <c:v>38775</c:v>
                </c:pt>
                <c:pt idx="590">
                  <c:v>38776</c:v>
                </c:pt>
                <c:pt idx="591">
                  <c:v>38777</c:v>
                </c:pt>
                <c:pt idx="592">
                  <c:v>38778</c:v>
                </c:pt>
                <c:pt idx="593">
                  <c:v>38779</c:v>
                </c:pt>
                <c:pt idx="594">
                  <c:v>38780</c:v>
                </c:pt>
                <c:pt idx="595">
                  <c:v>38781</c:v>
                </c:pt>
                <c:pt idx="596">
                  <c:v>38782</c:v>
                </c:pt>
                <c:pt idx="597">
                  <c:v>38783</c:v>
                </c:pt>
                <c:pt idx="598">
                  <c:v>38784</c:v>
                </c:pt>
                <c:pt idx="599">
                  <c:v>38785</c:v>
                </c:pt>
                <c:pt idx="600">
                  <c:v>38786</c:v>
                </c:pt>
                <c:pt idx="601">
                  <c:v>38787</c:v>
                </c:pt>
                <c:pt idx="602">
                  <c:v>38788</c:v>
                </c:pt>
                <c:pt idx="603">
                  <c:v>38789</c:v>
                </c:pt>
                <c:pt idx="604">
                  <c:v>38790</c:v>
                </c:pt>
                <c:pt idx="605">
                  <c:v>38791</c:v>
                </c:pt>
                <c:pt idx="606">
                  <c:v>38792</c:v>
                </c:pt>
                <c:pt idx="607">
                  <c:v>38793</c:v>
                </c:pt>
                <c:pt idx="608">
                  <c:v>38794</c:v>
                </c:pt>
                <c:pt idx="609">
                  <c:v>38795</c:v>
                </c:pt>
                <c:pt idx="610">
                  <c:v>38796</c:v>
                </c:pt>
                <c:pt idx="611">
                  <c:v>38797</c:v>
                </c:pt>
                <c:pt idx="612">
                  <c:v>38798</c:v>
                </c:pt>
                <c:pt idx="613">
                  <c:v>38799</c:v>
                </c:pt>
                <c:pt idx="614">
                  <c:v>38800</c:v>
                </c:pt>
                <c:pt idx="615">
                  <c:v>38801</c:v>
                </c:pt>
                <c:pt idx="616">
                  <c:v>38802</c:v>
                </c:pt>
                <c:pt idx="617">
                  <c:v>38803</c:v>
                </c:pt>
                <c:pt idx="618">
                  <c:v>38804</c:v>
                </c:pt>
                <c:pt idx="619">
                  <c:v>38805</c:v>
                </c:pt>
                <c:pt idx="620">
                  <c:v>38806</c:v>
                </c:pt>
                <c:pt idx="621">
                  <c:v>38807</c:v>
                </c:pt>
                <c:pt idx="622">
                  <c:v>38808</c:v>
                </c:pt>
                <c:pt idx="623">
                  <c:v>38809</c:v>
                </c:pt>
                <c:pt idx="624">
                  <c:v>38810</c:v>
                </c:pt>
                <c:pt idx="625">
                  <c:v>38811</c:v>
                </c:pt>
                <c:pt idx="626">
                  <c:v>38812</c:v>
                </c:pt>
                <c:pt idx="627">
                  <c:v>38813</c:v>
                </c:pt>
                <c:pt idx="628">
                  <c:v>38814</c:v>
                </c:pt>
                <c:pt idx="629">
                  <c:v>38815</c:v>
                </c:pt>
                <c:pt idx="630">
                  <c:v>38816</c:v>
                </c:pt>
                <c:pt idx="631">
                  <c:v>38817</c:v>
                </c:pt>
                <c:pt idx="632">
                  <c:v>38818</c:v>
                </c:pt>
                <c:pt idx="633">
                  <c:v>38819</c:v>
                </c:pt>
                <c:pt idx="634">
                  <c:v>38820</c:v>
                </c:pt>
                <c:pt idx="635">
                  <c:v>38821</c:v>
                </c:pt>
                <c:pt idx="636">
                  <c:v>38822</c:v>
                </c:pt>
                <c:pt idx="637">
                  <c:v>38823</c:v>
                </c:pt>
                <c:pt idx="638">
                  <c:v>38824</c:v>
                </c:pt>
                <c:pt idx="639">
                  <c:v>38825</c:v>
                </c:pt>
                <c:pt idx="640">
                  <c:v>38826</c:v>
                </c:pt>
                <c:pt idx="641">
                  <c:v>38827</c:v>
                </c:pt>
                <c:pt idx="642">
                  <c:v>38828</c:v>
                </c:pt>
                <c:pt idx="643">
                  <c:v>38829</c:v>
                </c:pt>
                <c:pt idx="644">
                  <c:v>38830</c:v>
                </c:pt>
                <c:pt idx="645">
                  <c:v>38831</c:v>
                </c:pt>
                <c:pt idx="646">
                  <c:v>38832</c:v>
                </c:pt>
                <c:pt idx="647">
                  <c:v>38833</c:v>
                </c:pt>
                <c:pt idx="648">
                  <c:v>38834</c:v>
                </c:pt>
                <c:pt idx="649">
                  <c:v>38835</c:v>
                </c:pt>
                <c:pt idx="650">
                  <c:v>38836</c:v>
                </c:pt>
                <c:pt idx="651">
                  <c:v>38837</c:v>
                </c:pt>
                <c:pt idx="652">
                  <c:v>38838</c:v>
                </c:pt>
                <c:pt idx="653">
                  <c:v>38839</c:v>
                </c:pt>
                <c:pt idx="654">
                  <c:v>38840</c:v>
                </c:pt>
                <c:pt idx="655">
                  <c:v>38841</c:v>
                </c:pt>
                <c:pt idx="656">
                  <c:v>38842</c:v>
                </c:pt>
                <c:pt idx="657">
                  <c:v>38843</c:v>
                </c:pt>
                <c:pt idx="658">
                  <c:v>38844</c:v>
                </c:pt>
                <c:pt idx="659">
                  <c:v>38845</c:v>
                </c:pt>
                <c:pt idx="660">
                  <c:v>38846</c:v>
                </c:pt>
                <c:pt idx="661">
                  <c:v>38847</c:v>
                </c:pt>
                <c:pt idx="662">
                  <c:v>38848</c:v>
                </c:pt>
                <c:pt idx="663">
                  <c:v>38849</c:v>
                </c:pt>
                <c:pt idx="664">
                  <c:v>38850</c:v>
                </c:pt>
                <c:pt idx="665">
                  <c:v>38851</c:v>
                </c:pt>
                <c:pt idx="666">
                  <c:v>38852</c:v>
                </c:pt>
                <c:pt idx="667">
                  <c:v>38853</c:v>
                </c:pt>
                <c:pt idx="668">
                  <c:v>38854</c:v>
                </c:pt>
                <c:pt idx="669">
                  <c:v>38855</c:v>
                </c:pt>
                <c:pt idx="670">
                  <c:v>38856</c:v>
                </c:pt>
                <c:pt idx="671">
                  <c:v>38857</c:v>
                </c:pt>
                <c:pt idx="672">
                  <c:v>38858</c:v>
                </c:pt>
                <c:pt idx="673">
                  <c:v>38859</c:v>
                </c:pt>
                <c:pt idx="674">
                  <c:v>38860</c:v>
                </c:pt>
                <c:pt idx="675">
                  <c:v>38861</c:v>
                </c:pt>
                <c:pt idx="676">
                  <c:v>38862</c:v>
                </c:pt>
                <c:pt idx="677">
                  <c:v>38863</c:v>
                </c:pt>
                <c:pt idx="678">
                  <c:v>38864</c:v>
                </c:pt>
                <c:pt idx="679">
                  <c:v>38865</c:v>
                </c:pt>
                <c:pt idx="680">
                  <c:v>38866</c:v>
                </c:pt>
                <c:pt idx="681">
                  <c:v>38867</c:v>
                </c:pt>
                <c:pt idx="682">
                  <c:v>38868</c:v>
                </c:pt>
                <c:pt idx="683">
                  <c:v>38869</c:v>
                </c:pt>
                <c:pt idx="684">
                  <c:v>38870</c:v>
                </c:pt>
                <c:pt idx="685">
                  <c:v>38871</c:v>
                </c:pt>
                <c:pt idx="686">
                  <c:v>38872</c:v>
                </c:pt>
                <c:pt idx="687">
                  <c:v>38873</c:v>
                </c:pt>
                <c:pt idx="688">
                  <c:v>38874</c:v>
                </c:pt>
                <c:pt idx="689">
                  <c:v>38875</c:v>
                </c:pt>
                <c:pt idx="690">
                  <c:v>38876</c:v>
                </c:pt>
                <c:pt idx="691">
                  <c:v>38877</c:v>
                </c:pt>
                <c:pt idx="692">
                  <c:v>38878</c:v>
                </c:pt>
                <c:pt idx="693">
                  <c:v>38879</c:v>
                </c:pt>
                <c:pt idx="694">
                  <c:v>38880</c:v>
                </c:pt>
                <c:pt idx="695">
                  <c:v>38881</c:v>
                </c:pt>
                <c:pt idx="696">
                  <c:v>38882</c:v>
                </c:pt>
                <c:pt idx="697">
                  <c:v>38883</c:v>
                </c:pt>
                <c:pt idx="698">
                  <c:v>38884</c:v>
                </c:pt>
                <c:pt idx="699">
                  <c:v>38885</c:v>
                </c:pt>
                <c:pt idx="700">
                  <c:v>38886</c:v>
                </c:pt>
                <c:pt idx="701">
                  <c:v>38887</c:v>
                </c:pt>
                <c:pt idx="702">
                  <c:v>38888</c:v>
                </c:pt>
                <c:pt idx="703">
                  <c:v>38889</c:v>
                </c:pt>
                <c:pt idx="704">
                  <c:v>38890</c:v>
                </c:pt>
                <c:pt idx="705">
                  <c:v>38891</c:v>
                </c:pt>
                <c:pt idx="706">
                  <c:v>38892</c:v>
                </c:pt>
                <c:pt idx="707">
                  <c:v>38893</c:v>
                </c:pt>
                <c:pt idx="708">
                  <c:v>38894</c:v>
                </c:pt>
                <c:pt idx="709">
                  <c:v>38895</c:v>
                </c:pt>
                <c:pt idx="710">
                  <c:v>38896</c:v>
                </c:pt>
                <c:pt idx="711">
                  <c:v>38897</c:v>
                </c:pt>
                <c:pt idx="712">
                  <c:v>38898</c:v>
                </c:pt>
                <c:pt idx="713">
                  <c:v>38899</c:v>
                </c:pt>
                <c:pt idx="714">
                  <c:v>38900</c:v>
                </c:pt>
                <c:pt idx="715">
                  <c:v>38901</c:v>
                </c:pt>
                <c:pt idx="716">
                  <c:v>38902</c:v>
                </c:pt>
                <c:pt idx="717">
                  <c:v>38903</c:v>
                </c:pt>
                <c:pt idx="718">
                  <c:v>38904</c:v>
                </c:pt>
                <c:pt idx="719">
                  <c:v>38905</c:v>
                </c:pt>
                <c:pt idx="720">
                  <c:v>38906</c:v>
                </c:pt>
                <c:pt idx="721">
                  <c:v>38907</c:v>
                </c:pt>
                <c:pt idx="722">
                  <c:v>38908</c:v>
                </c:pt>
                <c:pt idx="723">
                  <c:v>38909</c:v>
                </c:pt>
                <c:pt idx="724">
                  <c:v>38910</c:v>
                </c:pt>
                <c:pt idx="725">
                  <c:v>38911</c:v>
                </c:pt>
                <c:pt idx="726">
                  <c:v>38912</c:v>
                </c:pt>
                <c:pt idx="727">
                  <c:v>38913</c:v>
                </c:pt>
                <c:pt idx="728">
                  <c:v>38914</c:v>
                </c:pt>
                <c:pt idx="729">
                  <c:v>38915</c:v>
                </c:pt>
                <c:pt idx="730">
                  <c:v>38916</c:v>
                </c:pt>
                <c:pt idx="731">
                  <c:v>38917</c:v>
                </c:pt>
                <c:pt idx="732">
                  <c:v>38918</c:v>
                </c:pt>
                <c:pt idx="733">
                  <c:v>38919</c:v>
                </c:pt>
                <c:pt idx="734">
                  <c:v>38920</c:v>
                </c:pt>
                <c:pt idx="735">
                  <c:v>38921</c:v>
                </c:pt>
                <c:pt idx="736">
                  <c:v>38922</c:v>
                </c:pt>
                <c:pt idx="737">
                  <c:v>38923</c:v>
                </c:pt>
                <c:pt idx="738">
                  <c:v>38924</c:v>
                </c:pt>
                <c:pt idx="739">
                  <c:v>38925</c:v>
                </c:pt>
                <c:pt idx="740">
                  <c:v>38926</c:v>
                </c:pt>
                <c:pt idx="741">
                  <c:v>38927</c:v>
                </c:pt>
                <c:pt idx="742">
                  <c:v>38928</c:v>
                </c:pt>
                <c:pt idx="743">
                  <c:v>38929</c:v>
                </c:pt>
                <c:pt idx="744">
                  <c:v>38930</c:v>
                </c:pt>
                <c:pt idx="745">
                  <c:v>38931</c:v>
                </c:pt>
                <c:pt idx="746">
                  <c:v>38932</c:v>
                </c:pt>
                <c:pt idx="747">
                  <c:v>38933</c:v>
                </c:pt>
                <c:pt idx="748">
                  <c:v>38934</c:v>
                </c:pt>
                <c:pt idx="749">
                  <c:v>38935</c:v>
                </c:pt>
                <c:pt idx="750">
                  <c:v>38936</c:v>
                </c:pt>
                <c:pt idx="751">
                  <c:v>38937</c:v>
                </c:pt>
                <c:pt idx="752">
                  <c:v>38938</c:v>
                </c:pt>
                <c:pt idx="753">
                  <c:v>38939</c:v>
                </c:pt>
                <c:pt idx="754">
                  <c:v>38940</c:v>
                </c:pt>
                <c:pt idx="755">
                  <c:v>38941</c:v>
                </c:pt>
                <c:pt idx="756">
                  <c:v>38942</c:v>
                </c:pt>
                <c:pt idx="757">
                  <c:v>38943</c:v>
                </c:pt>
                <c:pt idx="758">
                  <c:v>38944</c:v>
                </c:pt>
                <c:pt idx="759">
                  <c:v>38945</c:v>
                </c:pt>
                <c:pt idx="760">
                  <c:v>38946</c:v>
                </c:pt>
                <c:pt idx="761">
                  <c:v>38947</c:v>
                </c:pt>
                <c:pt idx="762">
                  <c:v>38948</c:v>
                </c:pt>
                <c:pt idx="763">
                  <c:v>38949</c:v>
                </c:pt>
                <c:pt idx="764">
                  <c:v>38950</c:v>
                </c:pt>
                <c:pt idx="765">
                  <c:v>38951</c:v>
                </c:pt>
                <c:pt idx="766">
                  <c:v>38952</c:v>
                </c:pt>
                <c:pt idx="767">
                  <c:v>38953</c:v>
                </c:pt>
                <c:pt idx="768">
                  <c:v>38954</c:v>
                </c:pt>
                <c:pt idx="769">
                  <c:v>38955</c:v>
                </c:pt>
                <c:pt idx="770">
                  <c:v>38956</c:v>
                </c:pt>
                <c:pt idx="771">
                  <c:v>38957</c:v>
                </c:pt>
                <c:pt idx="772">
                  <c:v>38958</c:v>
                </c:pt>
                <c:pt idx="773">
                  <c:v>38959</c:v>
                </c:pt>
                <c:pt idx="774">
                  <c:v>38960</c:v>
                </c:pt>
                <c:pt idx="775">
                  <c:v>38961</c:v>
                </c:pt>
                <c:pt idx="776">
                  <c:v>38962</c:v>
                </c:pt>
                <c:pt idx="777">
                  <c:v>38963</c:v>
                </c:pt>
                <c:pt idx="778">
                  <c:v>38964</c:v>
                </c:pt>
                <c:pt idx="779">
                  <c:v>38965</c:v>
                </c:pt>
                <c:pt idx="780">
                  <c:v>38966</c:v>
                </c:pt>
                <c:pt idx="781">
                  <c:v>38967</c:v>
                </c:pt>
                <c:pt idx="782">
                  <c:v>38968</c:v>
                </c:pt>
                <c:pt idx="783">
                  <c:v>38969</c:v>
                </c:pt>
                <c:pt idx="784">
                  <c:v>38970</c:v>
                </c:pt>
                <c:pt idx="785">
                  <c:v>38971</c:v>
                </c:pt>
                <c:pt idx="786">
                  <c:v>38972</c:v>
                </c:pt>
                <c:pt idx="787">
                  <c:v>38973</c:v>
                </c:pt>
                <c:pt idx="788">
                  <c:v>38974</c:v>
                </c:pt>
                <c:pt idx="789">
                  <c:v>38975</c:v>
                </c:pt>
                <c:pt idx="790">
                  <c:v>38976</c:v>
                </c:pt>
                <c:pt idx="791">
                  <c:v>38977</c:v>
                </c:pt>
                <c:pt idx="792">
                  <c:v>38978</c:v>
                </c:pt>
                <c:pt idx="793">
                  <c:v>38979</c:v>
                </c:pt>
                <c:pt idx="794">
                  <c:v>38980</c:v>
                </c:pt>
                <c:pt idx="795">
                  <c:v>38981</c:v>
                </c:pt>
                <c:pt idx="796">
                  <c:v>38982</c:v>
                </c:pt>
                <c:pt idx="797">
                  <c:v>38983</c:v>
                </c:pt>
                <c:pt idx="798">
                  <c:v>38984</c:v>
                </c:pt>
                <c:pt idx="799">
                  <c:v>38985</c:v>
                </c:pt>
                <c:pt idx="800">
                  <c:v>38986</c:v>
                </c:pt>
                <c:pt idx="801">
                  <c:v>38987</c:v>
                </c:pt>
                <c:pt idx="802">
                  <c:v>38988</c:v>
                </c:pt>
                <c:pt idx="803">
                  <c:v>38989</c:v>
                </c:pt>
                <c:pt idx="804">
                  <c:v>38990</c:v>
                </c:pt>
                <c:pt idx="805">
                  <c:v>38991</c:v>
                </c:pt>
                <c:pt idx="806">
                  <c:v>38992</c:v>
                </c:pt>
                <c:pt idx="807">
                  <c:v>38993</c:v>
                </c:pt>
                <c:pt idx="808">
                  <c:v>38994</c:v>
                </c:pt>
                <c:pt idx="809">
                  <c:v>38995</c:v>
                </c:pt>
                <c:pt idx="810">
                  <c:v>38996</c:v>
                </c:pt>
                <c:pt idx="811">
                  <c:v>38997</c:v>
                </c:pt>
                <c:pt idx="812">
                  <c:v>38998</c:v>
                </c:pt>
                <c:pt idx="813">
                  <c:v>38999</c:v>
                </c:pt>
                <c:pt idx="814">
                  <c:v>39000</c:v>
                </c:pt>
                <c:pt idx="815">
                  <c:v>39001</c:v>
                </c:pt>
                <c:pt idx="816">
                  <c:v>39002</c:v>
                </c:pt>
                <c:pt idx="817">
                  <c:v>39003</c:v>
                </c:pt>
                <c:pt idx="818">
                  <c:v>39004</c:v>
                </c:pt>
                <c:pt idx="819">
                  <c:v>39005</c:v>
                </c:pt>
                <c:pt idx="820">
                  <c:v>39006</c:v>
                </c:pt>
                <c:pt idx="821">
                  <c:v>39007</c:v>
                </c:pt>
                <c:pt idx="822">
                  <c:v>39008</c:v>
                </c:pt>
                <c:pt idx="823">
                  <c:v>39009</c:v>
                </c:pt>
                <c:pt idx="824">
                  <c:v>39010</c:v>
                </c:pt>
                <c:pt idx="825">
                  <c:v>39011</c:v>
                </c:pt>
                <c:pt idx="826">
                  <c:v>39012</c:v>
                </c:pt>
                <c:pt idx="827">
                  <c:v>39013</c:v>
                </c:pt>
                <c:pt idx="828">
                  <c:v>39014</c:v>
                </c:pt>
                <c:pt idx="829">
                  <c:v>39015</c:v>
                </c:pt>
                <c:pt idx="830">
                  <c:v>39016</c:v>
                </c:pt>
                <c:pt idx="831">
                  <c:v>39017</c:v>
                </c:pt>
                <c:pt idx="832">
                  <c:v>39018</c:v>
                </c:pt>
                <c:pt idx="833">
                  <c:v>39019</c:v>
                </c:pt>
                <c:pt idx="834">
                  <c:v>39020</c:v>
                </c:pt>
                <c:pt idx="835">
                  <c:v>39021</c:v>
                </c:pt>
                <c:pt idx="836">
                  <c:v>39022</c:v>
                </c:pt>
                <c:pt idx="837">
                  <c:v>39023</c:v>
                </c:pt>
                <c:pt idx="838">
                  <c:v>39024</c:v>
                </c:pt>
                <c:pt idx="839">
                  <c:v>39025</c:v>
                </c:pt>
                <c:pt idx="840">
                  <c:v>39026</c:v>
                </c:pt>
                <c:pt idx="841">
                  <c:v>39027</c:v>
                </c:pt>
                <c:pt idx="842">
                  <c:v>39028</c:v>
                </c:pt>
                <c:pt idx="843">
                  <c:v>39029</c:v>
                </c:pt>
                <c:pt idx="844">
                  <c:v>39030</c:v>
                </c:pt>
                <c:pt idx="845">
                  <c:v>39031</c:v>
                </c:pt>
                <c:pt idx="846">
                  <c:v>39032</c:v>
                </c:pt>
                <c:pt idx="847">
                  <c:v>39033</c:v>
                </c:pt>
                <c:pt idx="848">
                  <c:v>39034</c:v>
                </c:pt>
                <c:pt idx="849">
                  <c:v>39035</c:v>
                </c:pt>
                <c:pt idx="850">
                  <c:v>39036</c:v>
                </c:pt>
                <c:pt idx="851">
                  <c:v>39037</c:v>
                </c:pt>
                <c:pt idx="852">
                  <c:v>39038</c:v>
                </c:pt>
                <c:pt idx="853">
                  <c:v>39039</c:v>
                </c:pt>
                <c:pt idx="854">
                  <c:v>39040</c:v>
                </c:pt>
                <c:pt idx="855">
                  <c:v>39041</c:v>
                </c:pt>
                <c:pt idx="856">
                  <c:v>39042</c:v>
                </c:pt>
                <c:pt idx="857">
                  <c:v>39043</c:v>
                </c:pt>
                <c:pt idx="858">
                  <c:v>39044</c:v>
                </c:pt>
                <c:pt idx="859">
                  <c:v>39045</c:v>
                </c:pt>
                <c:pt idx="860">
                  <c:v>39046</c:v>
                </c:pt>
                <c:pt idx="861">
                  <c:v>39047</c:v>
                </c:pt>
                <c:pt idx="862">
                  <c:v>39048</c:v>
                </c:pt>
                <c:pt idx="863">
                  <c:v>39049</c:v>
                </c:pt>
                <c:pt idx="864">
                  <c:v>39050</c:v>
                </c:pt>
                <c:pt idx="865">
                  <c:v>39051</c:v>
                </c:pt>
                <c:pt idx="866">
                  <c:v>39052</c:v>
                </c:pt>
                <c:pt idx="867">
                  <c:v>39053</c:v>
                </c:pt>
                <c:pt idx="868">
                  <c:v>39054</c:v>
                </c:pt>
                <c:pt idx="869">
                  <c:v>39055</c:v>
                </c:pt>
                <c:pt idx="870">
                  <c:v>39056</c:v>
                </c:pt>
                <c:pt idx="871">
                  <c:v>39057</c:v>
                </c:pt>
                <c:pt idx="872">
                  <c:v>39058</c:v>
                </c:pt>
                <c:pt idx="873">
                  <c:v>39059</c:v>
                </c:pt>
                <c:pt idx="874">
                  <c:v>39060</c:v>
                </c:pt>
                <c:pt idx="875">
                  <c:v>39061</c:v>
                </c:pt>
                <c:pt idx="876">
                  <c:v>39062</c:v>
                </c:pt>
                <c:pt idx="877">
                  <c:v>39063</c:v>
                </c:pt>
                <c:pt idx="878">
                  <c:v>39064</c:v>
                </c:pt>
                <c:pt idx="879">
                  <c:v>39065</c:v>
                </c:pt>
                <c:pt idx="880">
                  <c:v>39066</c:v>
                </c:pt>
                <c:pt idx="881">
                  <c:v>39067</c:v>
                </c:pt>
                <c:pt idx="882">
                  <c:v>39068</c:v>
                </c:pt>
                <c:pt idx="883">
                  <c:v>39069</c:v>
                </c:pt>
                <c:pt idx="884">
                  <c:v>39070</c:v>
                </c:pt>
                <c:pt idx="885">
                  <c:v>39071</c:v>
                </c:pt>
                <c:pt idx="886">
                  <c:v>39072</c:v>
                </c:pt>
                <c:pt idx="887">
                  <c:v>39073</c:v>
                </c:pt>
                <c:pt idx="888">
                  <c:v>39074</c:v>
                </c:pt>
                <c:pt idx="889">
                  <c:v>39075</c:v>
                </c:pt>
                <c:pt idx="890">
                  <c:v>39076</c:v>
                </c:pt>
                <c:pt idx="891">
                  <c:v>39077</c:v>
                </c:pt>
                <c:pt idx="892">
                  <c:v>39078</c:v>
                </c:pt>
                <c:pt idx="893">
                  <c:v>39079</c:v>
                </c:pt>
                <c:pt idx="894">
                  <c:v>39080</c:v>
                </c:pt>
                <c:pt idx="895">
                  <c:v>39081</c:v>
                </c:pt>
                <c:pt idx="896">
                  <c:v>39082</c:v>
                </c:pt>
                <c:pt idx="897">
                  <c:v>39083</c:v>
                </c:pt>
                <c:pt idx="898">
                  <c:v>39084</c:v>
                </c:pt>
                <c:pt idx="899">
                  <c:v>39085</c:v>
                </c:pt>
                <c:pt idx="900">
                  <c:v>39086</c:v>
                </c:pt>
                <c:pt idx="901">
                  <c:v>39087</c:v>
                </c:pt>
                <c:pt idx="902">
                  <c:v>39088</c:v>
                </c:pt>
                <c:pt idx="903">
                  <c:v>39089</c:v>
                </c:pt>
                <c:pt idx="904">
                  <c:v>39090</c:v>
                </c:pt>
                <c:pt idx="905">
                  <c:v>39091</c:v>
                </c:pt>
                <c:pt idx="906">
                  <c:v>39092</c:v>
                </c:pt>
                <c:pt idx="907">
                  <c:v>39093</c:v>
                </c:pt>
                <c:pt idx="908">
                  <c:v>39094</c:v>
                </c:pt>
                <c:pt idx="909">
                  <c:v>39095</c:v>
                </c:pt>
                <c:pt idx="910">
                  <c:v>39096</c:v>
                </c:pt>
                <c:pt idx="911">
                  <c:v>39097</c:v>
                </c:pt>
                <c:pt idx="912">
                  <c:v>39098</c:v>
                </c:pt>
                <c:pt idx="913">
                  <c:v>39099</c:v>
                </c:pt>
                <c:pt idx="914">
                  <c:v>39100</c:v>
                </c:pt>
                <c:pt idx="915">
                  <c:v>39101</c:v>
                </c:pt>
                <c:pt idx="916">
                  <c:v>39102</c:v>
                </c:pt>
                <c:pt idx="917">
                  <c:v>39103</c:v>
                </c:pt>
                <c:pt idx="918">
                  <c:v>39104</c:v>
                </c:pt>
                <c:pt idx="919">
                  <c:v>39105</c:v>
                </c:pt>
                <c:pt idx="920">
                  <c:v>39106</c:v>
                </c:pt>
                <c:pt idx="921">
                  <c:v>39107</c:v>
                </c:pt>
                <c:pt idx="922">
                  <c:v>39108</c:v>
                </c:pt>
                <c:pt idx="923">
                  <c:v>39109</c:v>
                </c:pt>
                <c:pt idx="924">
                  <c:v>39110</c:v>
                </c:pt>
                <c:pt idx="925">
                  <c:v>39111</c:v>
                </c:pt>
                <c:pt idx="926">
                  <c:v>39112</c:v>
                </c:pt>
                <c:pt idx="927">
                  <c:v>39113</c:v>
                </c:pt>
                <c:pt idx="928">
                  <c:v>39114</c:v>
                </c:pt>
                <c:pt idx="929">
                  <c:v>39115</c:v>
                </c:pt>
                <c:pt idx="930">
                  <c:v>39116</c:v>
                </c:pt>
                <c:pt idx="931">
                  <c:v>39117</c:v>
                </c:pt>
                <c:pt idx="932">
                  <c:v>39118</c:v>
                </c:pt>
                <c:pt idx="933">
                  <c:v>39119</c:v>
                </c:pt>
                <c:pt idx="934">
                  <c:v>39120</c:v>
                </c:pt>
                <c:pt idx="935">
                  <c:v>39121</c:v>
                </c:pt>
                <c:pt idx="936">
                  <c:v>39122</c:v>
                </c:pt>
                <c:pt idx="937">
                  <c:v>39123</c:v>
                </c:pt>
                <c:pt idx="938">
                  <c:v>39124</c:v>
                </c:pt>
                <c:pt idx="939">
                  <c:v>39125</c:v>
                </c:pt>
                <c:pt idx="940">
                  <c:v>39126</c:v>
                </c:pt>
                <c:pt idx="941">
                  <c:v>39127</c:v>
                </c:pt>
                <c:pt idx="942">
                  <c:v>39128</c:v>
                </c:pt>
                <c:pt idx="943">
                  <c:v>39129</c:v>
                </c:pt>
                <c:pt idx="944">
                  <c:v>39130</c:v>
                </c:pt>
                <c:pt idx="945">
                  <c:v>39131</c:v>
                </c:pt>
                <c:pt idx="946">
                  <c:v>39132</c:v>
                </c:pt>
                <c:pt idx="947">
                  <c:v>39133</c:v>
                </c:pt>
                <c:pt idx="948">
                  <c:v>39134</c:v>
                </c:pt>
                <c:pt idx="949">
                  <c:v>39135</c:v>
                </c:pt>
                <c:pt idx="950">
                  <c:v>39136</c:v>
                </c:pt>
                <c:pt idx="951">
                  <c:v>39137</c:v>
                </c:pt>
                <c:pt idx="952">
                  <c:v>39138</c:v>
                </c:pt>
                <c:pt idx="953">
                  <c:v>39139</c:v>
                </c:pt>
                <c:pt idx="954">
                  <c:v>39140</c:v>
                </c:pt>
                <c:pt idx="955">
                  <c:v>39141</c:v>
                </c:pt>
                <c:pt idx="956">
                  <c:v>39142</c:v>
                </c:pt>
                <c:pt idx="957">
                  <c:v>39143</c:v>
                </c:pt>
                <c:pt idx="958">
                  <c:v>39144</c:v>
                </c:pt>
                <c:pt idx="959">
                  <c:v>39145</c:v>
                </c:pt>
                <c:pt idx="960">
                  <c:v>39146</c:v>
                </c:pt>
                <c:pt idx="961">
                  <c:v>39147</c:v>
                </c:pt>
                <c:pt idx="962">
                  <c:v>39148</c:v>
                </c:pt>
                <c:pt idx="963">
                  <c:v>39149</c:v>
                </c:pt>
                <c:pt idx="964">
                  <c:v>39150</c:v>
                </c:pt>
                <c:pt idx="965">
                  <c:v>39151</c:v>
                </c:pt>
                <c:pt idx="966">
                  <c:v>39152</c:v>
                </c:pt>
                <c:pt idx="967">
                  <c:v>39153</c:v>
                </c:pt>
                <c:pt idx="968">
                  <c:v>39154</c:v>
                </c:pt>
                <c:pt idx="969">
                  <c:v>39155</c:v>
                </c:pt>
                <c:pt idx="970">
                  <c:v>39156</c:v>
                </c:pt>
                <c:pt idx="971">
                  <c:v>39157</c:v>
                </c:pt>
                <c:pt idx="972">
                  <c:v>39158</c:v>
                </c:pt>
                <c:pt idx="973">
                  <c:v>39159</c:v>
                </c:pt>
                <c:pt idx="974">
                  <c:v>39160</c:v>
                </c:pt>
                <c:pt idx="975">
                  <c:v>39161</c:v>
                </c:pt>
                <c:pt idx="976">
                  <c:v>39162</c:v>
                </c:pt>
                <c:pt idx="977">
                  <c:v>39163</c:v>
                </c:pt>
                <c:pt idx="978">
                  <c:v>39164</c:v>
                </c:pt>
                <c:pt idx="979">
                  <c:v>39165</c:v>
                </c:pt>
                <c:pt idx="980">
                  <c:v>39166</c:v>
                </c:pt>
                <c:pt idx="981">
                  <c:v>39167</c:v>
                </c:pt>
                <c:pt idx="982">
                  <c:v>39168</c:v>
                </c:pt>
                <c:pt idx="983">
                  <c:v>39169</c:v>
                </c:pt>
                <c:pt idx="984">
                  <c:v>39170</c:v>
                </c:pt>
                <c:pt idx="985">
                  <c:v>39171</c:v>
                </c:pt>
                <c:pt idx="986">
                  <c:v>39172</c:v>
                </c:pt>
                <c:pt idx="987">
                  <c:v>39173</c:v>
                </c:pt>
                <c:pt idx="988">
                  <c:v>39174</c:v>
                </c:pt>
                <c:pt idx="989">
                  <c:v>39175</c:v>
                </c:pt>
                <c:pt idx="990">
                  <c:v>39176</c:v>
                </c:pt>
                <c:pt idx="991">
                  <c:v>39177</c:v>
                </c:pt>
                <c:pt idx="992">
                  <c:v>39178</c:v>
                </c:pt>
                <c:pt idx="993">
                  <c:v>39179</c:v>
                </c:pt>
                <c:pt idx="994">
                  <c:v>39180</c:v>
                </c:pt>
                <c:pt idx="995">
                  <c:v>39181</c:v>
                </c:pt>
                <c:pt idx="996">
                  <c:v>39182</c:v>
                </c:pt>
                <c:pt idx="997">
                  <c:v>39183</c:v>
                </c:pt>
                <c:pt idx="998">
                  <c:v>39184</c:v>
                </c:pt>
                <c:pt idx="999">
                  <c:v>39185</c:v>
                </c:pt>
                <c:pt idx="1000">
                  <c:v>39186</c:v>
                </c:pt>
                <c:pt idx="1001">
                  <c:v>39187</c:v>
                </c:pt>
                <c:pt idx="1002">
                  <c:v>39188</c:v>
                </c:pt>
                <c:pt idx="1003">
                  <c:v>39189</c:v>
                </c:pt>
                <c:pt idx="1004">
                  <c:v>39190</c:v>
                </c:pt>
                <c:pt idx="1005">
                  <c:v>39191</c:v>
                </c:pt>
                <c:pt idx="1006">
                  <c:v>39192</c:v>
                </c:pt>
                <c:pt idx="1007">
                  <c:v>39193</c:v>
                </c:pt>
                <c:pt idx="1008">
                  <c:v>39194</c:v>
                </c:pt>
                <c:pt idx="1009">
                  <c:v>39195</c:v>
                </c:pt>
                <c:pt idx="1010">
                  <c:v>39196</c:v>
                </c:pt>
                <c:pt idx="1011">
                  <c:v>39197</c:v>
                </c:pt>
                <c:pt idx="1012">
                  <c:v>39198</c:v>
                </c:pt>
                <c:pt idx="1013">
                  <c:v>39199</c:v>
                </c:pt>
                <c:pt idx="1014">
                  <c:v>39200</c:v>
                </c:pt>
                <c:pt idx="1015">
                  <c:v>39201</c:v>
                </c:pt>
                <c:pt idx="1016">
                  <c:v>39202</c:v>
                </c:pt>
                <c:pt idx="1017">
                  <c:v>39203</c:v>
                </c:pt>
                <c:pt idx="1018">
                  <c:v>39204</c:v>
                </c:pt>
                <c:pt idx="1019">
                  <c:v>39205</c:v>
                </c:pt>
                <c:pt idx="1020">
                  <c:v>39206</c:v>
                </c:pt>
                <c:pt idx="1021">
                  <c:v>39207</c:v>
                </c:pt>
                <c:pt idx="1022">
                  <c:v>39208</c:v>
                </c:pt>
                <c:pt idx="1023">
                  <c:v>39209</c:v>
                </c:pt>
                <c:pt idx="1024">
                  <c:v>39210</c:v>
                </c:pt>
                <c:pt idx="1025">
                  <c:v>39211</c:v>
                </c:pt>
                <c:pt idx="1026">
                  <c:v>39212</c:v>
                </c:pt>
                <c:pt idx="1027">
                  <c:v>39213</c:v>
                </c:pt>
                <c:pt idx="1028">
                  <c:v>39214</c:v>
                </c:pt>
                <c:pt idx="1029">
                  <c:v>39215</c:v>
                </c:pt>
                <c:pt idx="1030">
                  <c:v>39216</c:v>
                </c:pt>
                <c:pt idx="1031">
                  <c:v>39217</c:v>
                </c:pt>
                <c:pt idx="1032">
                  <c:v>39218</c:v>
                </c:pt>
                <c:pt idx="1033">
                  <c:v>39219</c:v>
                </c:pt>
                <c:pt idx="1034">
                  <c:v>39220</c:v>
                </c:pt>
                <c:pt idx="1035">
                  <c:v>39221</c:v>
                </c:pt>
                <c:pt idx="1036">
                  <c:v>39222</c:v>
                </c:pt>
                <c:pt idx="1037">
                  <c:v>39223</c:v>
                </c:pt>
                <c:pt idx="1038">
                  <c:v>39224</c:v>
                </c:pt>
                <c:pt idx="1039">
                  <c:v>39225</c:v>
                </c:pt>
                <c:pt idx="1040">
                  <c:v>39226</c:v>
                </c:pt>
                <c:pt idx="1041">
                  <c:v>39227</c:v>
                </c:pt>
                <c:pt idx="1042">
                  <c:v>39228</c:v>
                </c:pt>
                <c:pt idx="1043">
                  <c:v>39229</c:v>
                </c:pt>
                <c:pt idx="1044">
                  <c:v>39230</c:v>
                </c:pt>
                <c:pt idx="1045">
                  <c:v>39231</c:v>
                </c:pt>
                <c:pt idx="1046">
                  <c:v>39232</c:v>
                </c:pt>
                <c:pt idx="1047">
                  <c:v>39233</c:v>
                </c:pt>
                <c:pt idx="1048">
                  <c:v>39234</c:v>
                </c:pt>
                <c:pt idx="1049">
                  <c:v>39235</c:v>
                </c:pt>
                <c:pt idx="1050">
                  <c:v>39236</c:v>
                </c:pt>
                <c:pt idx="1051">
                  <c:v>39237</c:v>
                </c:pt>
                <c:pt idx="1052">
                  <c:v>39238</c:v>
                </c:pt>
                <c:pt idx="1053">
                  <c:v>39239</c:v>
                </c:pt>
                <c:pt idx="1054">
                  <c:v>39240</c:v>
                </c:pt>
                <c:pt idx="1055">
                  <c:v>39241</c:v>
                </c:pt>
                <c:pt idx="1056">
                  <c:v>39242</c:v>
                </c:pt>
                <c:pt idx="1057">
                  <c:v>39243</c:v>
                </c:pt>
                <c:pt idx="1058">
                  <c:v>39244</c:v>
                </c:pt>
                <c:pt idx="1059">
                  <c:v>39245</c:v>
                </c:pt>
                <c:pt idx="1060">
                  <c:v>39246</c:v>
                </c:pt>
                <c:pt idx="1061">
                  <c:v>39247</c:v>
                </c:pt>
                <c:pt idx="1062">
                  <c:v>39248</c:v>
                </c:pt>
                <c:pt idx="1063">
                  <c:v>39249</c:v>
                </c:pt>
                <c:pt idx="1064">
                  <c:v>39250</c:v>
                </c:pt>
                <c:pt idx="1065">
                  <c:v>39251</c:v>
                </c:pt>
                <c:pt idx="1066">
                  <c:v>39252</c:v>
                </c:pt>
                <c:pt idx="1067">
                  <c:v>39253</c:v>
                </c:pt>
                <c:pt idx="1068">
                  <c:v>39254</c:v>
                </c:pt>
                <c:pt idx="1069">
                  <c:v>39255</c:v>
                </c:pt>
                <c:pt idx="1070">
                  <c:v>39256</c:v>
                </c:pt>
                <c:pt idx="1071">
                  <c:v>39257</c:v>
                </c:pt>
                <c:pt idx="1072">
                  <c:v>39258</c:v>
                </c:pt>
                <c:pt idx="1073">
                  <c:v>39259</c:v>
                </c:pt>
                <c:pt idx="1074">
                  <c:v>39260</c:v>
                </c:pt>
                <c:pt idx="1075">
                  <c:v>39261</c:v>
                </c:pt>
                <c:pt idx="1076">
                  <c:v>39262</c:v>
                </c:pt>
                <c:pt idx="1077">
                  <c:v>39263</c:v>
                </c:pt>
                <c:pt idx="1078">
                  <c:v>39264</c:v>
                </c:pt>
                <c:pt idx="1079">
                  <c:v>39265</c:v>
                </c:pt>
                <c:pt idx="1080">
                  <c:v>39266</c:v>
                </c:pt>
                <c:pt idx="1081">
                  <c:v>39267</c:v>
                </c:pt>
                <c:pt idx="1082">
                  <c:v>39268</c:v>
                </c:pt>
                <c:pt idx="1083">
                  <c:v>39269</c:v>
                </c:pt>
                <c:pt idx="1084">
                  <c:v>39270</c:v>
                </c:pt>
                <c:pt idx="1085">
                  <c:v>39271</c:v>
                </c:pt>
                <c:pt idx="1086">
                  <c:v>39272</c:v>
                </c:pt>
                <c:pt idx="1087">
                  <c:v>39273</c:v>
                </c:pt>
                <c:pt idx="1088">
                  <c:v>39274</c:v>
                </c:pt>
                <c:pt idx="1089">
                  <c:v>39275</c:v>
                </c:pt>
                <c:pt idx="1090">
                  <c:v>39276</c:v>
                </c:pt>
                <c:pt idx="1091">
                  <c:v>39277</c:v>
                </c:pt>
                <c:pt idx="1092">
                  <c:v>39278</c:v>
                </c:pt>
                <c:pt idx="1093">
                  <c:v>39279</c:v>
                </c:pt>
                <c:pt idx="1094">
                  <c:v>39280</c:v>
                </c:pt>
                <c:pt idx="1095">
                  <c:v>39281</c:v>
                </c:pt>
                <c:pt idx="1096">
                  <c:v>39282</c:v>
                </c:pt>
                <c:pt idx="1097">
                  <c:v>39283</c:v>
                </c:pt>
                <c:pt idx="1098">
                  <c:v>39284</c:v>
                </c:pt>
                <c:pt idx="1099">
                  <c:v>39285</c:v>
                </c:pt>
                <c:pt idx="1100">
                  <c:v>39286</c:v>
                </c:pt>
                <c:pt idx="1101">
                  <c:v>39287</c:v>
                </c:pt>
                <c:pt idx="1102">
                  <c:v>39288</c:v>
                </c:pt>
                <c:pt idx="1103">
                  <c:v>39289</c:v>
                </c:pt>
                <c:pt idx="1104">
                  <c:v>39290</c:v>
                </c:pt>
                <c:pt idx="1105">
                  <c:v>39291</c:v>
                </c:pt>
                <c:pt idx="1106">
                  <c:v>39292</c:v>
                </c:pt>
                <c:pt idx="1107">
                  <c:v>39293</c:v>
                </c:pt>
                <c:pt idx="1108">
                  <c:v>39294</c:v>
                </c:pt>
                <c:pt idx="1109">
                  <c:v>39295</c:v>
                </c:pt>
                <c:pt idx="1110">
                  <c:v>39296</c:v>
                </c:pt>
                <c:pt idx="1111">
                  <c:v>39297</c:v>
                </c:pt>
                <c:pt idx="1112">
                  <c:v>39298</c:v>
                </c:pt>
                <c:pt idx="1113">
                  <c:v>39299</c:v>
                </c:pt>
                <c:pt idx="1114">
                  <c:v>39300</c:v>
                </c:pt>
                <c:pt idx="1115">
                  <c:v>39301</c:v>
                </c:pt>
                <c:pt idx="1116">
                  <c:v>39302</c:v>
                </c:pt>
                <c:pt idx="1117">
                  <c:v>39303</c:v>
                </c:pt>
                <c:pt idx="1118">
                  <c:v>39304</c:v>
                </c:pt>
                <c:pt idx="1119">
                  <c:v>39305</c:v>
                </c:pt>
                <c:pt idx="1120">
                  <c:v>39306</c:v>
                </c:pt>
                <c:pt idx="1121">
                  <c:v>39307</c:v>
                </c:pt>
                <c:pt idx="1122">
                  <c:v>39308</c:v>
                </c:pt>
                <c:pt idx="1123">
                  <c:v>39309</c:v>
                </c:pt>
                <c:pt idx="1124">
                  <c:v>39310</c:v>
                </c:pt>
                <c:pt idx="1125">
                  <c:v>39311</c:v>
                </c:pt>
                <c:pt idx="1126">
                  <c:v>39312</c:v>
                </c:pt>
                <c:pt idx="1127">
                  <c:v>39313</c:v>
                </c:pt>
                <c:pt idx="1128">
                  <c:v>39314</c:v>
                </c:pt>
                <c:pt idx="1129">
                  <c:v>39315</c:v>
                </c:pt>
                <c:pt idx="1130">
                  <c:v>39316</c:v>
                </c:pt>
                <c:pt idx="1131">
                  <c:v>39317</c:v>
                </c:pt>
                <c:pt idx="1132">
                  <c:v>39318</c:v>
                </c:pt>
                <c:pt idx="1133">
                  <c:v>39319</c:v>
                </c:pt>
                <c:pt idx="1134">
                  <c:v>39320</c:v>
                </c:pt>
                <c:pt idx="1135">
                  <c:v>39321</c:v>
                </c:pt>
                <c:pt idx="1136">
                  <c:v>39322</c:v>
                </c:pt>
                <c:pt idx="1137">
                  <c:v>39323</c:v>
                </c:pt>
                <c:pt idx="1138">
                  <c:v>39324</c:v>
                </c:pt>
                <c:pt idx="1139">
                  <c:v>39325</c:v>
                </c:pt>
                <c:pt idx="1140">
                  <c:v>39326</c:v>
                </c:pt>
                <c:pt idx="1141">
                  <c:v>39327</c:v>
                </c:pt>
                <c:pt idx="1142">
                  <c:v>39328</c:v>
                </c:pt>
                <c:pt idx="1143">
                  <c:v>39329</c:v>
                </c:pt>
                <c:pt idx="1144">
                  <c:v>39330</c:v>
                </c:pt>
                <c:pt idx="1145">
                  <c:v>39331</c:v>
                </c:pt>
                <c:pt idx="1146">
                  <c:v>39332</c:v>
                </c:pt>
                <c:pt idx="1147">
                  <c:v>39333</c:v>
                </c:pt>
                <c:pt idx="1148">
                  <c:v>39334</c:v>
                </c:pt>
                <c:pt idx="1149">
                  <c:v>39335</c:v>
                </c:pt>
                <c:pt idx="1150">
                  <c:v>39336</c:v>
                </c:pt>
                <c:pt idx="1151">
                  <c:v>39337</c:v>
                </c:pt>
                <c:pt idx="1152">
                  <c:v>39338</c:v>
                </c:pt>
                <c:pt idx="1153">
                  <c:v>39339</c:v>
                </c:pt>
                <c:pt idx="1154">
                  <c:v>39340</c:v>
                </c:pt>
                <c:pt idx="1155">
                  <c:v>39341</c:v>
                </c:pt>
                <c:pt idx="1156">
                  <c:v>39342</c:v>
                </c:pt>
                <c:pt idx="1157">
                  <c:v>39343</c:v>
                </c:pt>
                <c:pt idx="1158">
                  <c:v>39344</c:v>
                </c:pt>
                <c:pt idx="1159">
                  <c:v>39345</c:v>
                </c:pt>
                <c:pt idx="1160">
                  <c:v>39346</c:v>
                </c:pt>
                <c:pt idx="1161">
                  <c:v>39347</c:v>
                </c:pt>
                <c:pt idx="1162">
                  <c:v>39348</c:v>
                </c:pt>
                <c:pt idx="1163">
                  <c:v>39349</c:v>
                </c:pt>
                <c:pt idx="1164">
                  <c:v>39350</c:v>
                </c:pt>
                <c:pt idx="1165">
                  <c:v>39351</c:v>
                </c:pt>
                <c:pt idx="1166">
                  <c:v>39352</c:v>
                </c:pt>
                <c:pt idx="1167">
                  <c:v>39353</c:v>
                </c:pt>
                <c:pt idx="1168">
                  <c:v>39354</c:v>
                </c:pt>
                <c:pt idx="1169">
                  <c:v>39355</c:v>
                </c:pt>
                <c:pt idx="1170">
                  <c:v>39356</c:v>
                </c:pt>
                <c:pt idx="1171">
                  <c:v>39357</c:v>
                </c:pt>
                <c:pt idx="1172">
                  <c:v>39358</c:v>
                </c:pt>
                <c:pt idx="1173">
                  <c:v>39359</c:v>
                </c:pt>
                <c:pt idx="1174">
                  <c:v>39360</c:v>
                </c:pt>
                <c:pt idx="1175">
                  <c:v>39361</c:v>
                </c:pt>
                <c:pt idx="1176">
                  <c:v>39362</c:v>
                </c:pt>
                <c:pt idx="1177">
                  <c:v>39363</c:v>
                </c:pt>
                <c:pt idx="1178">
                  <c:v>39364</c:v>
                </c:pt>
                <c:pt idx="1179">
                  <c:v>39365</c:v>
                </c:pt>
                <c:pt idx="1180">
                  <c:v>39366</c:v>
                </c:pt>
                <c:pt idx="1181">
                  <c:v>39367</c:v>
                </c:pt>
                <c:pt idx="1182">
                  <c:v>39368</c:v>
                </c:pt>
                <c:pt idx="1183">
                  <c:v>39369</c:v>
                </c:pt>
                <c:pt idx="1184">
                  <c:v>39370</c:v>
                </c:pt>
                <c:pt idx="1185">
                  <c:v>39371</c:v>
                </c:pt>
                <c:pt idx="1186">
                  <c:v>39372</c:v>
                </c:pt>
                <c:pt idx="1187">
                  <c:v>39373</c:v>
                </c:pt>
                <c:pt idx="1188">
                  <c:v>39374</c:v>
                </c:pt>
                <c:pt idx="1189">
                  <c:v>39375</c:v>
                </c:pt>
                <c:pt idx="1190">
                  <c:v>39376</c:v>
                </c:pt>
                <c:pt idx="1191">
                  <c:v>39377</c:v>
                </c:pt>
                <c:pt idx="1192">
                  <c:v>39378</c:v>
                </c:pt>
                <c:pt idx="1193">
                  <c:v>39379</c:v>
                </c:pt>
                <c:pt idx="1194">
                  <c:v>39380</c:v>
                </c:pt>
                <c:pt idx="1195">
                  <c:v>39381</c:v>
                </c:pt>
                <c:pt idx="1196">
                  <c:v>39382</c:v>
                </c:pt>
                <c:pt idx="1197">
                  <c:v>39383</c:v>
                </c:pt>
                <c:pt idx="1198">
                  <c:v>39384</c:v>
                </c:pt>
                <c:pt idx="1199">
                  <c:v>39385</c:v>
                </c:pt>
                <c:pt idx="1200">
                  <c:v>39386</c:v>
                </c:pt>
                <c:pt idx="1201">
                  <c:v>39387</c:v>
                </c:pt>
                <c:pt idx="1202">
                  <c:v>39388</c:v>
                </c:pt>
                <c:pt idx="1203">
                  <c:v>39389</c:v>
                </c:pt>
                <c:pt idx="1204">
                  <c:v>39390</c:v>
                </c:pt>
                <c:pt idx="1205">
                  <c:v>39391</c:v>
                </c:pt>
                <c:pt idx="1206">
                  <c:v>39392</c:v>
                </c:pt>
                <c:pt idx="1207">
                  <c:v>39393</c:v>
                </c:pt>
                <c:pt idx="1208">
                  <c:v>39394</c:v>
                </c:pt>
                <c:pt idx="1209">
                  <c:v>39395</c:v>
                </c:pt>
                <c:pt idx="1210">
                  <c:v>39396</c:v>
                </c:pt>
                <c:pt idx="1211">
                  <c:v>39397</c:v>
                </c:pt>
                <c:pt idx="1212">
                  <c:v>39398</c:v>
                </c:pt>
                <c:pt idx="1213">
                  <c:v>39399</c:v>
                </c:pt>
                <c:pt idx="1214">
                  <c:v>39400</c:v>
                </c:pt>
                <c:pt idx="1215">
                  <c:v>39401</c:v>
                </c:pt>
                <c:pt idx="1216">
                  <c:v>39402</c:v>
                </c:pt>
                <c:pt idx="1217">
                  <c:v>39403</c:v>
                </c:pt>
                <c:pt idx="1218">
                  <c:v>39404</c:v>
                </c:pt>
                <c:pt idx="1219">
                  <c:v>39405</c:v>
                </c:pt>
                <c:pt idx="1220">
                  <c:v>39406</c:v>
                </c:pt>
                <c:pt idx="1221">
                  <c:v>39407</c:v>
                </c:pt>
                <c:pt idx="1222">
                  <c:v>39408</c:v>
                </c:pt>
                <c:pt idx="1223">
                  <c:v>39409</c:v>
                </c:pt>
                <c:pt idx="1224">
                  <c:v>39410</c:v>
                </c:pt>
                <c:pt idx="1225">
                  <c:v>39411</c:v>
                </c:pt>
                <c:pt idx="1226">
                  <c:v>39412</c:v>
                </c:pt>
                <c:pt idx="1227">
                  <c:v>39413</c:v>
                </c:pt>
                <c:pt idx="1228">
                  <c:v>39414</c:v>
                </c:pt>
                <c:pt idx="1229">
                  <c:v>39415</c:v>
                </c:pt>
                <c:pt idx="1230">
                  <c:v>39416</c:v>
                </c:pt>
                <c:pt idx="1231">
                  <c:v>39417</c:v>
                </c:pt>
                <c:pt idx="1232">
                  <c:v>39418</c:v>
                </c:pt>
                <c:pt idx="1233">
                  <c:v>39419</c:v>
                </c:pt>
                <c:pt idx="1234">
                  <c:v>39420</c:v>
                </c:pt>
                <c:pt idx="1235">
                  <c:v>39421</c:v>
                </c:pt>
                <c:pt idx="1236">
                  <c:v>39422</c:v>
                </c:pt>
                <c:pt idx="1237">
                  <c:v>39423</c:v>
                </c:pt>
                <c:pt idx="1238">
                  <c:v>39424</c:v>
                </c:pt>
                <c:pt idx="1239">
                  <c:v>39425</c:v>
                </c:pt>
                <c:pt idx="1240">
                  <c:v>39426</c:v>
                </c:pt>
                <c:pt idx="1241">
                  <c:v>39427</c:v>
                </c:pt>
                <c:pt idx="1242">
                  <c:v>39428</c:v>
                </c:pt>
                <c:pt idx="1243">
                  <c:v>39429</c:v>
                </c:pt>
                <c:pt idx="1244">
                  <c:v>39430</c:v>
                </c:pt>
                <c:pt idx="1245">
                  <c:v>39431</c:v>
                </c:pt>
                <c:pt idx="1246">
                  <c:v>39432</c:v>
                </c:pt>
                <c:pt idx="1247">
                  <c:v>39433</c:v>
                </c:pt>
                <c:pt idx="1248">
                  <c:v>39434</c:v>
                </c:pt>
                <c:pt idx="1249">
                  <c:v>39435</c:v>
                </c:pt>
                <c:pt idx="1250">
                  <c:v>39436</c:v>
                </c:pt>
                <c:pt idx="1251">
                  <c:v>39437</c:v>
                </c:pt>
                <c:pt idx="1252">
                  <c:v>39438</c:v>
                </c:pt>
                <c:pt idx="1253">
                  <c:v>39439</c:v>
                </c:pt>
                <c:pt idx="1254">
                  <c:v>39440</c:v>
                </c:pt>
                <c:pt idx="1255">
                  <c:v>39441</c:v>
                </c:pt>
                <c:pt idx="1256">
                  <c:v>39442</c:v>
                </c:pt>
                <c:pt idx="1257">
                  <c:v>39443</c:v>
                </c:pt>
                <c:pt idx="1258">
                  <c:v>39444</c:v>
                </c:pt>
                <c:pt idx="1259">
                  <c:v>39445</c:v>
                </c:pt>
                <c:pt idx="1260">
                  <c:v>39446</c:v>
                </c:pt>
                <c:pt idx="1261">
                  <c:v>39447</c:v>
                </c:pt>
                <c:pt idx="1262">
                  <c:v>39448</c:v>
                </c:pt>
                <c:pt idx="1263">
                  <c:v>39449</c:v>
                </c:pt>
                <c:pt idx="1264">
                  <c:v>39450</c:v>
                </c:pt>
                <c:pt idx="1265">
                  <c:v>39451</c:v>
                </c:pt>
                <c:pt idx="1266">
                  <c:v>39452</c:v>
                </c:pt>
                <c:pt idx="1267">
                  <c:v>39453</c:v>
                </c:pt>
                <c:pt idx="1268">
                  <c:v>39454</c:v>
                </c:pt>
                <c:pt idx="1269">
                  <c:v>39455</c:v>
                </c:pt>
                <c:pt idx="1270">
                  <c:v>39456</c:v>
                </c:pt>
                <c:pt idx="1271">
                  <c:v>39457</c:v>
                </c:pt>
                <c:pt idx="1272">
                  <c:v>39458</c:v>
                </c:pt>
                <c:pt idx="1273">
                  <c:v>39459</c:v>
                </c:pt>
                <c:pt idx="1274">
                  <c:v>39460</c:v>
                </c:pt>
                <c:pt idx="1275">
                  <c:v>39461</c:v>
                </c:pt>
                <c:pt idx="1276">
                  <c:v>39462</c:v>
                </c:pt>
                <c:pt idx="1277">
                  <c:v>39463</c:v>
                </c:pt>
                <c:pt idx="1278">
                  <c:v>39464</c:v>
                </c:pt>
                <c:pt idx="1279">
                  <c:v>39465</c:v>
                </c:pt>
                <c:pt idx="1280">
                  <c:v>39466</c:v>
                </c:pt>
                <c:pt idx="1281">
                  <c:v>39467</c:v>
                </c:pt>
                <c:pt idx="1282">
                  <c:v>39468</c:v>
                </c:pt>
                <c:pt idx="1283">
                  <c:v>39469</c:v>
                </c:pt>
                <c:pt idx="1284">
                  <c:v>39470</c:v>
                </c:pt>
                <c:pt idx="1285">
                  <c:v>39471</c:v>
                </c:pt>
                <c:pt idx="1286">
                  <c:v>39472</c:v>
                </c:pt>
                <c:pt idx="1287">
                  <c:v>39473</c:v>
                </c:pt>
                <c:pt idx="1288">
                  <c:v>39474</c:v>
                </c:pt>
                <c:pt idx="1289">
                  <c:v>39475</c:v>
                </c:pt>
                <c:pt idx="1290">
                  <c:v>39476</c:v>
                </c:pt>
                <c:pt idx="1291">
                  <c:v>39477</c:v>
                </c:pt>
                <c:pt idx="1292">
                  <c:v>39478</c:v>
                </c:pt>
                <c:pt idx="1293">
                  <c:v>39479</c:v>
                </c:pt>
                <c:pt idx="1294">
                  <c:v>39480</c:v>
                </c:pt>
                <c:pt idx="1295">
                  <c:v>39481</c:v>
                </c:pt>
                <c:pt idx="1296">
                  <c:v>39482</c:v>
                </c:pt>
                <c:pt idx="1297">
                  <c:v>39483</c:v>
                </c:pt>
                <c:pt idx="1298">
                  <c:v>39484</c:v>
                </c:pt>
                <c:pt idx="1299">
                  <c:v>39485</c:v>
                </c:pt>
                <c:pt idx="1300">
                  <c:v>39486</c:v>
                </c:pt>
                <c:pt idx="1301">
                  <c:v>39487</c:v>
                </c:pt>
                <c:pt idx="1302">
                  <c:v>39488</c:v>
                </c:pt>
                <c:pt idx="1303">
                  <c:v>39489</c:v>
                </c:pt>
                <c:pt idx="1304">
                  <c:v>39490</c:v>
                </c:pt>
                <c:pt idx="1305">
                  <c:v>39491</c:v>
                </c:pt>
                <c:pt idx="1306">
                  <c:v>39492</c:v>
                </c:pt>
                <c:pt idx="1307">
                  <c:v>39493</c:v>
                </c:pt>
                <c:pt idx="1308">
                  <c:v>39494</c:v>
                </c:pt>
                <c:pt idx="1309">
                  <c:v>39495</c:v>
                </c:pt>
                <c:pt idx="1310">
                  <c:v>39496</c:v>
                </c:pt>
                <c:pt idx="1311">
                  <c:v>39497</c:v>
                </c:pt>
                <c:pt idx="1312">
                  <c:v>39498</c:v>
                </c:pt>
                <c:pt idx="1313">
                  <c:v>39499</c:v>
                </c:pt>
                <c:pt idx="1314">
                  <c:v>39500</c:v>
                </c:pt>
                <c:pt idx="1315">
                  <c:v>39501</c:v>
                </c:pt>
                <c:pt idx="1316">
                  <c:v>39502</c:v>
                </c:pt>
                <c:pt idx="1317">
                  <c:v>39503</c:v>
                </c:pt>
                <c:pt idx="1318">
                  <c:v>39504</c:v>
                </c:pt>
                <c:pt idx="1319">
                  <c:v>39505</c:v>
                </c:pt>
                <c:pt idx="1320">
                  <c:v>39506</c:v>
                </c:pt>
                <c:pt idx="1321">
                  <c:v>39507</c:v>
                </c:pt>
                <c:pt idx="1322">
                  <c:v>39508</c:v>
                </c:pt>
                <c:pt idx="1323">
                  <c:v>39509</c:v>
                </c:pt>
                <c:pt idx="1324">
                  <c:v>39510</c:v>
                </c:pt>
                <c:pt idx="1325">
                  <c:v>39511</c:v>
                </c:pt>
                <c:pt idx="1326">
                  <c:v>39512</c:v>
                </c:pt>
                <c:pt idx="1327">
                  <c:v>39513</c:v>
                </c:pt>
                <c:pt idx="1328">
                  <c:v>39514</c:v>
                </c:pt>
                <c:pt idx="1329">
                  <c:v>39515</c:v>
                </c:pt>
                <c:pt idx="1330">
                  <c:v>39516</c:v>
                </c:pt>
                <c:pt idx="1331">
                  <c:v>39517</c:v>
                </c:pt>
                <c:pt idx="1332">
                  <c:v>39518</c:v>
                </c:pt>
                <c:pt idx="1333">
                  <c:v>39519</c:v>
                </c:pt>
                <c:pt idx="1334">
                  <c:v>39520</c:v>
                </c:pt>
                <c:pt idx="1335">
                  <c:v>39521</c:v>
                </c:pt>
                <c:pt idx="1336">
                  <c:v>39522</c:v>
                </c:pt>
                <c:pt idx="1337">
                  <c:v>39523</c:v>
                </c:pt>
                <c:pt idx="1338">
                  <c:v>39524</c:v>
                </c:pt>
                <c:pt idx="1339">
                  <c:v>39525</c:v>
                </c:pt>
                <c:pt idx="1340">
                  <c:v>39526</c:v>
                </c:pt>
                <c:pt idx="1341">
                  <c:v>39527</c:v>
                </c:pt>
                <c:pt idx="1342">
                  <c:v>39528</c:v>
                </c:pt>
                <c:pt idx="1343">
                  <c:v>39529</c:v>
                </c:pt>
                <c:pt idx="1344">
                  <c:v>39530</c:v>
                </c:pt>
                <c:pt idx="1345">
                  <c:v>39531</c:v>
                </c:pt>
                <c:pt idx="1346">
                  <c:v>39532</c:v>
                </c:pt>
                <c:pt idx="1347">
                  <c:v>39533</c:v>
                </c:pt>
                <c:pt idx="1348">
                  <c:v>39534</c:v>
                </c:pt>
                <c:pt idx="1349">
                  <c:v>39535</c:v>
                </c:pt>
                <c:pt idx="1350">
                  <c:v>39536</c:v>
                </c:pt>
                <c:pt idx="1351">
                  <c:v>39537</c:v>
                </c:pt>
                <c:pt idx="1352">
                  <c:v>39538</c:v>
                </c:pt>
                <c:pt idx="1353">
                  <c:v>39539</c:v>
                </c:pt>
                <c:pt idx="1354">
                  <c:v>39540</c:v>
                </c:pt>
                <c:pt idx="1355">
                  <c:v>39541</c:v>
                </c:pt>
                <c:pt idx="1356">
                  <c:v>39542</c:v>
                </c:pt>
                <c:pt idx="1357">
                  <c:v>39543</c:v>
                </c:pt>
                <c:pt idx="1358">
                  <c:v>39544</c:v>
                </c:pt>
                <c:pt idx="1359">
                  <c:v>39545</c:v>
                </c:pt>
                <c:pt idx="1360">
                  <c:v>39546</c:v>
                </c:pt>
                <c:pt idx="1361">
                  <c:v>39547</c:v>
                </c:pt>
                <c:pt idx="1362">
                  <c:v>39548</c:v>
                </c:pt>
                <c:pt idx="1363">
                  <c:v>39549</c:v>
                </c:pt>
                <c:pt idx="1364">
                  <c:v>39550</c:v>
                </c:pt>
                <c:pt idx="1365">
                  <c:v>39551</c:v>
                </c:pt>
                <c:pt idx="1366">
                  <c:v>39552</c:v>
                </c:pt>
                <c:pt idx="1367">
                  <c:v>39553</c:v>
                </c:pt>
                <c:pt idx="1368">
                  <c:v>39554</c:v>
                </c:pt>
                <c:pt idx="1369">
                  <c:v>39555</c:v>
                </c:pt>
                <c:pt idx="1370">
                  <c:v>39556</c:v>
                </c:pt>
                <c:pt idx="1371">
                  <c:v>39557</c:v>
                </c:pt>
                <c:pt idx="1372">
                  <c:v>39558</c:v>
                </c:pt>
                <c:pt idx="1373">
                  <c:v>39559</c:v>
                </c:pt>
                <c:pt idx="1374">
                  <c:v>39560</c:v>
                </c:pt>
                <c:pt idx="1375">
                  <c:v>39561</c:v>
                </c:pt>
                <c:pt idx="1376">
                  <c:v>39562</c:v>
                </c:pt>
                <c:pt idx="1377">
                  <c:v>39563</c:v>
                </c:pt>
                <c:pt idx="1378">
                  <c:v>39564</c:v>
                </c:pt>
                <c:pt idx="1379">
                  <c:v>39565</c:v>
                </c:pt>
                <c:pt idx="1380">
                  <c:v>39566</c:v>
                </c:pt>
                <c:pt idx="1381">
                  <c:v>39567</c:v>
                </c:pt>
                <c:pt idx="1382">
                  <c:v>39568</c:v>
                </c:pt>
                <c:pt idx="1383">
                  <c:v>39569</c:v>
                </c:pt>
                <c:pt idx="1384">
                  <c:v>39570</c:v>
                </c:pt>
                <c:pt idx="1385">
                  <c:v>39571</c:v>
                </c:pt>
                <c:pt idx="1386">
                  <c:v>39572</c:v>
                </c:pt>
                <c:pt idx="1387">
                  <c:v>39573</c:v>
                </c:pt>
                <c:pt idx="1388">
                  <c:v>39574</c:v>
                </c:pt>
                <c:pt idx="1389">
                  <c:v>39575</c:v>
                </c:pt>
                <c:pt idx="1390">
                  <c:v>39576</c:v>
                </c:pt>
                <c:pt idx="1391">
                  <c:v>39577</c:v>
                </c:pt>
                <c:pt idx="1392">
                  <c:v>39578</c:v>
                </c:pt>
                <c:pt idx="1393">
                  <c:v>39579</c:v>
                </c:pt>
                <c:pt idx="1394">
                  <c:v>39580</c:v>
                </c:pt>
                <c:pt idx="1395">
                  <c:v>39581</c:v>
                </c:pt>
                <c:pt idx="1396">
                  <c:v>39582</c:v>
                </c:pt>
                <c:pt idx="1397">
                  <c:v>39583</c:v>
                </c:pt>
                <c:pt idx="1398">
                  <c:v>39584</c:v>
                </c:pt>
                <c:pt idx="1399">
                  <c:v>39585</c:v>
                </c:pt>
                <c:pt idx="1400">
                  <c:v>39586</c:v>
                </c:pt>
                <c:pt idx="1401">
                  <c:v>39587</c:v>
                </c:pt>
                <c:pt idx="1402">
                  <c:v>39588</c:v>
                </c:pt>
                <c:pt idx="1403">
                  <c:v>39589</c:v>
                </c:pt>
                <c:pt idx="1404">
                  <c:v>39590</c:v>
                </c:pt>
                <c:pt idx="1405">
                  <c:v>39591</c:v>
                </c:pt>
                <c:pt idx="1406">
                  <c:v>39592</c:v>
                </c:pt>
                <c:pt idx="1407">
                  <c:v>39593</c:v>
                </c:pt>
                <c:pt idx="1408">
                  <c:v>39594</c:v>
                </c:pt>
                <c:pt idx="1409">
                  <c:v>39595</c:v>
                </c:pt>
                <c:pt idx="1410">
                  <c:v>39596</c:v>
                </c:pt>
                <c:pt idx="1411">
                  <c:v>39597</c:v>
                </c:pt>
                <c:pt idx="1412">
                  <c:v>39598</c:v>
                </c:pt>
                <c:pt idx="1413">
                  <c:v>39599</c:v>
                </c:pt>
                <c:pt idx="1414">
                  <c:v>39600</c:v>
                </c:pt>
                <c:pt idx="1415">
                  <c:v>39601</c:v>
                </c:pt>
                <c:pt idx="1416">
                  <c:v>39602</c:v>
                </c:pt>
                <c:pt idx="1417">
                  <c:v>39603</c:v>
                </c:pt>
                <c:pt idx="1418">
                  <c:v>39604</c:v>
                </c:pt>
                <c:pt idx="1419">
                  <c:v>39605</c:v>
                </c:pt>
                <c:pt idx="1420">
                  <c:v>39606</c:v>
                </c:pt>
                <c:pt idx="1421">
                  <c:v>39607</c:v>
                </c:pt>
                <c:pt idx="1422">
                  <c:v>39608</c:v>
                </c:pt>
                <c:pt idx="1423">
                  <c:v>39609</c:v>
                </c:pt>
                <c:pt idx="1424">
                  <c:v>39610</c:v>
                </c:pt>
                <c:pt idx="1425">
                  <c:v>39611</c:v>
                </c:pt>
                <c:pt idx="1426">
                  <c:v>39612</c:v>
                </c:pt>
                <c:pt idx="1427">
                  <c:v>39613</c:v>
                </c:pt>
                <c:pt idx="1428">
                  <c:v>39614</c:v>
                </c:pt>
                <c:pt idx="1429">
                  <c:v>39615</c:v>
                </c:pt>
                <c:pt idx="1430">
                  <c:v>39616</c:v>
                </c:pt>
                <c:pt idx="1431">
                  <c:v>39617</c:v>
                </c:pt>
                <c:pt idx="1432">
                  <c:v>39618</c:v>
                </c:pt>
                <c:pt idx="1433">
                  <c:v>39619</c:v>
                </c:pt>
                <c:pt idx="1434">
                  <c:v>39620</c:v>
                </c:pt>
                <c:pt idx="1435">
                  <c:v>39621</c:v>
                </c:pt>
                <c:pt idx="1436">
                  <c:v>39622</c:v>
                </c:pt>
                <c:pt idx="1437">
                  <c:v>39623</c:v>
                </c:pt>
                <c:pt idx="1438">
                  <c:v>39624</c:v>
                </c:pt>
                <c:pt idx="1439">
                  <c:v>39625</c:v>
                </c:pt>
                <c:pt idx="1440">
                  <c:v>39626</c:v>
                </c:pt>
                <c:pt idx="1441">
                  <c:v>39627</c:v>
                </c:pt>
                <c:pt idx="1442">
                  <c:v>39628</c:v>
                </c:pt>
                <c:pt idx="1443">
                  <c:v>39629</c:v>
                </c:pt>
                <c:pt idx="1444">
                  <c:v>39630</c:v>
                </c:pt>
                <c:pt idx="1445">
                  <c:v>39631</c:v>
                </c:pt>
                <c:pt idx="1446">
                  <c:v>39632</c:v>
                </c:pt>
                <c:pt idx="1447">
                  <c:v>39633</c:v>
                </c:pt>
                <c:pt idx="1448">
                  <c:v>39634</c:v>
                </c:pt>
                <c:pt idx="1449">
                  <c:v>39635</c:v>
                </c:pt>
                <c:pt idx="1450">
                  <c:v>39636</c:v>
                </c:pt>
                <c:pt idx="1451">
                  <c:v>39637</c:v>
                </c:pt>
                <c:pt idx="1452">
                  <c:v>39638</c:v>
                </c:pt>
                <c:pt idx="1453">
                  <c:v>39639</c:v>
                </c:pt>
                <c:pt idx="1454">
                  <c:v>39640</c:v>
                </c:pt>
                <c:pt idx="1455">
                  <c:v>39641</c:v>
                </c:pt>
                <c:pt idx="1456">
                  <c:v>39642</c:v>
                </c:pt>
                <c:pt idx="1457">
                  <c:v>39643</c:v>
                </c:pt>
                <c:pt idx="1458">
                  <c:v>39644</c:v>
                </c:pt>
                <c:pt idx="1459">
                  <c:v>39645</c:v>
                </c:pt>
                <c:pt idx="1460">
                  <c:v>39646</c:v>
                </c:pt>
                <c:pt idx="1461">
                  <c:v>39647</c:v>
                </c:pt>
                <c:pt idx="1462">
                  <c:v>39648</c:v>
                </c:pt>
                <c:pt idx="1463">
                  <c:v>39649</c:v>
                </c:pt>
                <c:pt idx="1464">
                  <c:v>39650</c:v>
                </c:pt>
                <c:pt idx="1465">
                  <c:v>39651</c:v>
                </c:pt>
                <c:pt idx="1466">
                  <c:v>39652</c:v>
                </c:pt>
                <c:pt idx="1467">
                  <c:v>39653</c:v>
                </c:pt>
                <c:pt idx="1468">
                  <c:v>39654</c:v>
                </c:pt>
                <c:pt idx="1469">
                  <c:v>39655</c:v>
                </c:pt>
                <c:pt idx="1470">
                  <c:v>39656</c:v>
                </c:pt>
                <c:pt idx="1471">
                  <c:v>39657</c:v>
                </c:pt>
                <c:pt idx="1472">
                  <c:v>39658</c:v>
                </c:pt>
                <c:pt idx="1473">
                  <c:v>39659</c:v>
                </c:pt>
                <c:pt idx="1474">
                  <c:v>39660</c:v>
                </c:pt>
                <c:pt idx="1475">
                  <c:v>39661</c:v>
                </c:pt>
                <c:pt idx="1476">
                  <c:v>39662</c:v>
                </c:pt>
                <c:pt idx="1477">
                  <c:v>39663</c:v>
                </c:pt>
                <c:pt idx="1478">
                  <c:v>39664</c:v>
                </c:pt>
                <c:pt idx="1479">
                  <c:v>39665</c:v>
                </c:pt>
                <c:pt idx="1480">
                  <c:v>39666</c:v>
                </c:pt>
                <c:pt idx="1481">
                  <c:v>39667</c:v>
                </c:pt>
                <c:pt idx="1482">
                  <c:v>39668</c:v>
                </c:pt>
                <c:pt idx="1483">
                  <c:v>39669</c:v>
                </c:pt>
                <c:pt idx="1484">
                  <c:v>39670</c:v>
                </c:pt>
                <c:pt idx="1485">
                  <c:v>39671</c:v>
                </c:pt>
                <c:pt idx="1486">
                  <c:v>39672</c:v>
                </c:pt>
                <c:pt idx="1487">
                  <c:v>39673</c:v>
                </c:pt>
                <c:pt idx="1488">
                  <c:v>39674</c:v>
                </c:pt>
                <c:pt idx="1489">
                  <c:v>39675</c:v>
                </c:pt>
                <c:pt idx="1490">
                  <c:v>39676</c:v>
                </c:pt>
                <c:pt idx="1491">
                  <c:v>39677</c:v>
                </c:pt>
                <c:pt idx="1492">
                  <c:v>39678</c:v>
                </c:pt>
                <c:pt idx="1493">
                  <c:v>39679</c:v>
                </c:pt>
                <c:pt idx="1494">
                  <c:v>39680</c:v>
                </c:pt>
                <c:pt idx="1495">
                  <c:v>39681</c:v>
                </c:pt>
                <c:pt idx="1496">
                  <c:v>39682</c:v>
                </c:pt>
                <c:pt idx="1497">
                  <c:v>39683</c:v>
                </c:pt>
                <c:pt idx="1498">
                  <c:v>39684</c:v>
                </c:pt>
                <c:pt idx="1499">
                  <c:v>39685</c:v>
                </c:pt>
                <c:pt idx="1500">
                  <c:v>39686</c:v>
                </c:pt>
                <c:pt idx="1501">
                  <c:v>39687</c:v>
                </c:pt>
                <c:pt idx="1502">
                  <c:v>39688</c:v>
                </c:pt>
                <c:pt idx="1503">
                  <c:v>39689</c:v>
                </c:pt>
                <c:pt idx="1504">
                  <c:v>39690</c:v>
                </c:pt>
                <c:pt idx="1505">
                  <c:v>39691</c:v>
                </c:pt>
                <c:pt idx="1506">
                  <c:v>39692</c:v>
                </c:pt>
                <c:pt idx="1507">
                  <c:v>39693</c:v>
                </c:pt>
                <c:pt idx="1508">
                  <c:v>39694</c:v>
                </c:pt>
                <c:pt idx="1509">
                  <c:v>39695</c:v>
                </c:pt>
                <c:pt idx="1510">
                  <c:v>39696</c:v>
                </c:pt>
                <c:pt idx="1511">
                  <c:v>39697</c:v>
                </c:pt>
                <c:pt idx="1512">
                  <c:v>39698</c:v>
                </c:pt>
                <c:pt idx="1513">
                  <c:v>39699</c:v>
                </c:pt>
                <c:pt idx="1514">
                  <c:v>39700</c:v>
                </c:pt>
                <c:pt idx="1515">
                  <c:v>39701</c:v>
                </c:pt>
                <c:pt idx="1516">
                  <c:v>39702</c:v>
                </c:pt>
                <c:pt idx="1517">
                  <c:v>39703</c:v>
                </c:pt>
                <c:pt idx="1518">
                  <c:v>39704</c:v>
                </c:pt>
                <c:pt idx="1519">
                  <c:v>39705</c:v>
                </c:pt>
                <c:pt idx="1520">
                  <c:v>39706</c:v>
                </c:pt>
                <c:pt idx="1521">
                  <c:v>39707</c:v>
                </c:pt>
                <c:pt idx="1522">
                  <c:v>39708</c:v>
                </c:pt>
                <c:pt idx="1523">
                  <c:v>39709</c:v>
                </c:pt>
                <c:pt idx="1524">
                  <c:v>39710</c:v>
                </c:pt>
                <c:pt idx="1525">
                  <c:v>39711</c:v>
                </c:pt>
                <c:pt idx="1526">
                  <c:v>39712</c:v>
                </c:pt>
                <c:pt idx="1527">
                  <c:v>39713</c:v>
                </c:pt>
                <c:pt idx="1528">
                  <c:v>39714</c:v>
                </c:pt>
                <c:pt idx="1529">
                  <c:v>39715</c:v>
                </c:pt>
                <c:pt idx="1530">
                  <c:v>39716</c:v>
                </c:pt>
                <c:pt idx="1531">
                  <c:v>39717</c:v>
                </c:pt>
                <c:pt idx="1532">
                  <c:v>39718</c:v>
                </c:pt>
                <c:pt idx="1533">
                  <c:v>39719</c:v>
                </c:pt>
                <c:pt idx="1534">
                  <c:v>39720</c:v>
                </c:pt>
                <c:pt idx="1535">
                  <c:v>39721</c:v>
                </c:pt>
                <c:pt idx="1536">
                  <c:v>39722</c:v>
                </c:pt>
                <c:pt idx="1537">
                  <c:v>39723</c:v>
                </c:pt>
                <c:pt idx="1538">
                  <c:v>39724</c:v>
                </c:pt>
                <c:pt idx="1539">
                  <c:v>39725</c:v>
                </c:pt>
                <c:pt idx="1540">
                  <c:v>39726</c:v>
                </c:pt>
                <c:pt idx="1541">
                  <c:v>39727</c:v>
                </c:pt>
                <c:pt idx="1542">
                  <c:v>39728</c:v>
                </c:pt>
                <c:pt idx="1543">
                  <c:v>39729</c:v>
                </c:pt>
                <c:pt idx="1544">
                  <c:v>39730</c:v>
                </c:pt>
                <c:pt idx="1545">
                  <c:v>39731</c:v>
                </c:pt>
                <c:pt idx="1546">
                  <c:v>39732</c:v>
                </c:pt>
                <c:pt idx="1547">
                  <c:v>39733</c:v>
                </c:pt>
                <c:pt idx="1548">
                  <c:v>39734</c:v>
                </c:pt>
                <c:pt idx="1549">
                  <c:v>39735</c:v>
                </c:pt>
                <c:pt idx="1550">
                  <c:v>39736</c:v>
                </c:pt>
                <c:pt idx="1551">
                  <c:v>39737</c:v>
                </c:pt>
                <c:pt idx="1552">
                  <c:v>39738</c:v>
                </c:pt>
                <c:pt idx="1553">
                  <c:v>39739</c:v>
                </c:pt>
                <c:pt idx="1554">
                  <c:v>39740</c:v>
                </c:pt>
                <c:pt idx="1555">
                  <c:v>39741</c:v>
                </c:pt>
                <c:pt idx="1556">
                  <c:v>39742</c:v>
                </c:pt>
                <c:pt idx="1557">
                  <c:v>39743</c:v>
                </c:pt>
                <c:pt idx="1558">
                  <c:v>39744</c:v>
                </c:pt>
                <c:pt idx="1559">
                  <c:v>39745</c:v>
                </c:pt>
                <c:pt idx="1560">
                  <c:v>39746</c:v>
                </c:pt>
                <c:pt idx="1561">
                  <c:v>39747</c:v>
                </c:pt>
                <c:pt idx="1562">
                  <c:v>39748</c:v>
                </c:pt>
                <c:pt idx="1563">
                  <c:v>39749</c:v>
                </c:pt>
                <c:pt idx="1564">
                  <c:v>39750</c:v>
                </c:pt>
                <c:pt idx="1565">
                  <c:v>39751</c:v>
                </c:pt>
                <c:pt idx="1566">
                  <c:v>39752</c:v>
                </c:pt>
                <c:pt idx="1567">
                  <c:v>39753</c:v>
                </c:pt>
                <c:pt idx="1568">
                  <c:v>39754</c:v>
                </c:pt>
                <c:pt idx="1569">
                  <c:v>39755</c:v>
                </c:pt>
                <c:pt idx="1570">
                  <c:v>39756</c:v>
                </c:pt>
                <c:pt idx="1571">
                  <c:v>39757</c:v>
                </c:pt>
                <c:pt idx="1572">
                  <c:v>39758</c:v>
                </c:pt>
                <c:pt idx="1573">
                  <c:v>39759</c:v>
                </c:pt>
                <c:pt idx="1574">
                  <c:v>39760</c:v>
                </c:pt>
                <c:pt idx="1575">
                  <c:v>39761</c:v>
                </c:pt>
                <c:pt idx="1576">
                  <c:v>39762</c:v>
                </c:pt>
                <c:pt idx="1577">
                  <c:v>39763</c:v>
                </c:pt>
                <c:pt idx="1578">
                  <c:v>39764</c:v>
                </c:pt>
                <c:pt idx="1579">
                  <c:v>39765</c:v>
                </c:pt>
                <c:pt idx="1580">
                  <c:v>39766</c:v>
                </c:pt>
                <c:pt idx="1581">
                  <c:v>39767</c:v>
                </c:pt>
                <c:pt idx="1582">
                  <c:v>39768</c:v>
                </c:pt>
                <c:pt idx="1583">
                  <c:v>39769</c:v>
                </c:pt>
                <c:pt idx="1584">
                  <c:v>39770</c:v>
                </c:pt>
                <c:pt idx="1585">
                  <c:v>39771</c:v>
                </c:pt>
                <c:pt idx="1586">
                  <c:v>39772</c:v>
                </c:pt>
                <c:pt idx="1587">
                  <c:v>39773</c:v>
                </c:pt>
                <c:pt idx="1588">
                  <c:v>39774</c:v>
                </c:pt>
                <c:pt idx="1589">
                  <c:v>39775</c:v>
                </c:pt>
                <c:pt idx="1590">
                  <c:v>39776</c:v>
                </c:pt>
                <c:pt idx="1591">
                  <c:v>39777</c:v>
                </c:pt>
                <c:pt idx="1592">
                  <c:v>39778</c:v>
                </c:pt>
                <c:pt idx="1593">
                  <c:v>39779</c:v>
                </c:pt>
                <c:pt idx="1594">
                  <c:v>39780</c:v>
                </c:pt>
                <c:pt idx="1595">
                  <c:v>39781</c:v>
                </c:pt>
                <c:pt idx="1596">
                  <c:v>39782</c:v>
                </c:pt>
                <c:pt idx="1597">
                  <c:v>39783</c:v>
                </c:pt>
                <c:pt idx="1598">
                  <c:v>39784</c:v>
                </c:pt>
                <c:pt idx="1599">
                  <c:v>39785</c:v>
                </c:pt>
                <c:pt idx="1600">
                  <c:v>39786</c:v>
                </c:pt>
                <c:pt idx="1601">
                  <c:v>39787</c:v>
                </c:pt>
                <c:pt idx="1602">
                  <c:v>39788</c:v>
                </c:pt>
                <c:pt idx="1603">
                  <c:v>39789</c:v>
                </c:pt>
                <c:pt idx="1604">
                  <c:v>39790</c:v>
                </c:pt>
                <c:pt idx="1605">
                  <c:v>39791</c:v>
                </c:pt>
                <c:pt idx="1606">
                  <c:v>39792</c:v>
                </c:pt>
                <c:pt idx="1607">
                  <c:v>39793</c:v>
                </c:pt>
                <c:pt idx="1608">
                  <c:v>39794</c:v>
                </c:pt>
                <c:pt idx="1609">
                  <c:v>39795</c:v>
                </c:pt>
                <c:pt idx="1610">
                  <c:v>39796</c:v>
                </c:pt>
                <c:pt idx="1611">
                  <c:v>39797</c:v>
                </c:pt>
                <c:pt idx="1612">
                  <c:v>39798</c:v>
                </c:pt>
                <c:pt idx="1613">
                  <c:v>39799</c:v>
                </c:pt>
                <c:pt idx="1614">
                  <c:v>39800</c:v>
                </c:pt>
                <c:pt idx="1615">
                  <c:v>39801</c:v>
                </c:pt>
                <c:pt idx="1616">
                  <c:v>39802</c:v>
                </c:pt>
                <c:pt idx="1617">
                  <c:v>39803</c:v>
                </c:pt>
                <c:pt idx="1618">
                  <c:v>39804</c:v>
                </c:pt>
                <c:pt idx="1619">
                  <c:v>39805</c:v>
                </c:pt>
                <c:pt idx="1620">
                  <c:v>39806</c:v>
                </c:pt>
                <c:pt idx="1621">
                  <c:v>39807</c:v>
                </c:pt>
                <c:pt idx="1622">
                  <c:v>39808</c:v>
                </c:pt>
                <c:pt idx="1623">
                  <c:v>39809</c:v>
                </c:pt>
                <c:pt idx="1624">
                  <c:v>39810</c:v>
                </c:pt>
                <c:pt idx="1625">
                  <c:v>39811</c:v>
                </c:pt>
                <c:pt idx="1626">
                  <c:v>39812</c:v>
                </c:pt>
                <c:pt idx="1627">
                  <c:v>39813</c:v>
                </c:pt>
                <c:pt idx="1628">
                  <c:v>39814</c:v>
                </c:pt>
                <c:pt idx="1629">
                  <c:v>39815</c:v>
                </c:pt>
                <c:pt idx="1630">
                  <c:v>39816</c:v>
                </c:pt>
                <c:pt idx="1631">
                  <c:v>39817</c:v>
                </c:pt>
                <c:pt idx="1632">
                  <c:v>39818</c:v>
                </c:pt>
                <c:pt idx="1633">
                  <c:v>39819</c:v>
                </c:pt>
                <c:pt idx="1634">
                  <c:v>39820</c:v>
                </c:pt>
                <c:pt idx="1635">
                  <c:v>39821</c:v>
                </c:pt>
                <c:pt idx="1636">
                  <c:v>39822</c:v>
                </c:pt>
                <c:pt idx="1637">
                  <c:v>39823</c:v>
                </c:pt>
                <c:pt idx="1638">
                  <c:v>39824</c:v>
                </c:pt>
                <c:pt idx="1639">
                  <c:v>39825</c:v>
                </c:pt>
                <c:pt idx="1640">
                  <c:v>39826</c:v>
                </c:pt>
                <c:pt idx="1641">
                  <c:v>39827</c:v>
                </c:pt>
                <c:pt idx="1642">
                  <c:v>39828</c:v>
                </c:pt>
                <c:pt idx="1643">
                  <c:v>39829</c:v>
                </c:pt>
                <c:pt idx="1644">
                  <c:v>39830</c:v>
                </c:pt>
                <c:pt idx="1645">
                  <c:v>39831</c:v>
                </c:pt>
                <c:pt idx="1646">
                  <c:v>39832</c:v>
                </c:pt>
                <c:pt idx="1647">
                  <c:v>39833</c:v>
                </c:pt>
                <c:pt idx="1648">
                  <c:v>39834</c:v>
                </c:pt>
                <c:pt idx="1649">
                  <c:v>39835</c:v>
                </c:pt>
                <c:pt idx="1650">
                  <c:v>39836</c:v>
                </c:pt>
                <c:pt idx="1651">
                  <c:v>39837</c:v>
                </c:pt>
                <c:pt idx="1652">
                  <c:v>39838</c:v>
                </c:pt>
                <c:pt idx="1653">
                  <c:v>39839</c:v>
                </c:pt>
                <c:pt idx="1654">
                  <c:v>39840</c:v>
                </c:pt>
                <c:pt idx="1655">
                  <c:v>39841</c:v>
                </c:pt>
                <c:pt idx="1656">
                  <c:v>39842</c:v>
                </c:pt>
                <c:pt idx="1657">
                  <c:v>39843</c:v>
                </c:pt>
                <c:pt idx="1658">
                  <c:v>39844</c:v>
                </c:pt>
                <c:pt idx="1659">
                  <c:v>39845</c:v>
                </c:pt>
                <c:pt idx="1660">
                  <c:v>39846</c:v>
                </c:pt>
                <c:pt idx="1661">
                  <c:v>39847</c:v>
                </c:pt>
                <c:pt idx="1662">
                  <c:v>39848</c:v>
                </c:pt>
                <c:pt idx="1663">
                  <c:v>39849</c:v>
                </c:pt>
                <c:pt idx="1664">
                  <c:v>39850</c:v>
                </c:pt>
                <c:pt idx="1665">
                  <c:v>39851</c:v>
                </c:pt>
                <c:pt idx="1666">
                  <c:v>39852</c:v>
                </c:pt>
                <c:pt idx="1667">
                  <c:v>39853</c:v>
                </c:pt>
                <c:pt idx="1668">
                  <c:v>39854</c:v>
                </c:pt>
                <c:pt idx="1669">
                  <c:v>39855</c:v>
                </c:pt>
                <c:pt idx="1670">
                  <c:v>39856</c:v>
                </c:pt>
                <c:pt idx="1671">
                  <c:v>39857</c:v>
                </c:pt>
                <c:pt idx="1672">
                  <c:v>39858</c:v>
                </c:pt>
                <c:pt idx="1673">
                  <c:v>39859</c:v>
                </c:pt>
                <c:pt idx="1674">
                  <c:v>39860</c:v>
                </c:pt>
                <c:pt idx="1675">
                  <c:v>39861</c:v>
                </c:pt>
                <c:pt idx="1676">
                  <c:v>39862</c:v>
                </c:pt>
                <c:pt idx="1677">
                  <c:v>39863</c:v>
                </c:pt>
                <c:pt idx="1678">
                  <c:v>39864</c:v>
                </c:pt>
                <c:pt idx="1679">
                  <c:v>39865</c:v>
                </c:pt>
                <c:pt idx="1680">
                  <c:v>39866</c:v>
                </c:pt>
                <c:pt idx="1681">
                  <c:v>39867</c:v>
                </c:pt>
                <c:pt idx="1682">
                  <c:v>39868</c:v>
                </c:pt>
                <c:pt idx="1683">
                  <c:v>39869</c:v>
                </c:pt>
                <c:pt idx="1684">
                  <c:v>39870</c:v>
                </c:pt>
                <c:pt idx="1685">
                  <c:v>39871</c:v>
                </c:pt>
                <c:pt idx="1686">
                  <c:v>39872</c:v>
                </c:pt>
                <c:pt idx="1687">
                  <c:v>39873</c:v>
                </c:pt>
                <c:pt idx="1688">
                  <c:v>39874</c:v>
                </c:pt>
                <c:pt idx="1689">
                  <c:v>39875</c:v>
                </c:pt>
                <c:pt idx="1690">
                  <c:v>39876</c:v>
                </c:pt>
                <c:pt idx="1691">
                  <c:v>39877</c:v>
                </c:pt>
                <c:pt idx="1692">
                  <c:v>39878</c:v>
                </c:pt>
                <c:pt idx="1693">
                  <c:v>39879</c:v>
                </c:pt>
                <c:pt idx="1694">
                  <c:v>39880</c:v>
                </c:pt>
                <c:pt idx="1695">
                  <c:v>39881</c:v>
                </c:pt>
                <c:pt idx="1696">
                  <c:v>39882</c:v>
                </c:pt>
                <c:pt idx="1697">
                  <c:v>39883</c:v>
                </c:pt>
                <c:pt idx="1698">
                  <c:v>39884</c:v>
                </c:pt>
                <c:pt idx="1699">
                  <c:v>39885</c:v>
                </c:pt>
                <c:pt idx="1700">
                  <c:v>39886</c:v>
                </c:pt>
                <c:pt idx="1701">
                  <c:v>39887</c:v>
                </c:pt>
                <c:pt idx="1702">
                  <c:v>39888</c:v>
                </c:pt>
                <c:pt idx="1703">
                  <c:v>39889</c:v>
                </c:pt>
                <c:pt idx="1704">
                  <c:v>39890</c:v>
                </c:pt>
                <c:pt idx="1705">
                  <c:v>39891</c:v>
                </c:pt>
                <c:pt idx="1706">
                  <c:v>39892</c:v>
                </c:pt>
                <c:pt idx="1707">
                  <c:v>39893</c:v>
                </c:pt>
                <c:pt idx="1708">
                  <c:v>39894</c:v>
                </c:pt>
                <c:pt idx="1709">
                  <c:v>39895</c:v>
                </c:pt>
                <c:pt idx="1710">
                  <c:v>39896</c:v>
                </c:pt>
                <c:pt idx="1711">
                  <c:v>39897</c:v>
                </c:pt>
                <c:pt idx="1712">
                  <c:v>39898</c:v>
                </c:pt>
                <c:pt idx="1713">
                  <c:v>39899</c:v>
                </c:pt>
                <c:pt idx="1714">
                  <c:v>39900</c:v>
                </c:pt>
                <c:pt idx="1715">
                  <c:v>39901</c:v>
                </c:pt>
                <c:pt idx="1716">
                  <c:v>39902</c:v>
                </c:pt>
                <c:pt idx="1717">
                  <c:v>39903</c:v>
                </c:pt>
                <c:pt idx="1718">
                  <c:v>39904</c:v>
                </c:pt>
                <c:pt idx="1719">
                  <c:v>39905</c:v>
                </c:pt>
                <c:pt idx="1720">
                  <c:v>39906</c:v>
                </c:pt>
                <c:pt idx="1721">
                  <c:v>39907</c:v>
                </c:pt>
                <c:pt idx="1722">
                  <c:v>39908</c:v>
                </c:pt>
                <c:pt idx="1723">
                  <c:v>39909</c:v>
                </c:pt>
                <c:pt idx="1724">
                  <c:v>39910</c:v>
                </c:pt>
                <c:pt idx="1725">
                  <c:v>39911</c:v>
                </c:pt>
                <c:pt idx="1726">
                  <c:v>39912</c:v>
                </c:pt>
                <c:pt idx="1727">
                  <c:v>39913</c:v>
                </c:pt>
                <c:pt idx="1728">
                  <c:v>39914</c:v>
                </c:pt>
                <c:pt idx="1729">
                  <c:v>39915</c:v>
                </c:pt>
                <c:pt idx="1730">
                  <c:v>39916</c:v>
                </c:pt>
                <c:pt idx="1731">
                  <c:v>39917</c:v>
                </c:pt>
                <c:pt idx="1732">
                  <c:v>39918</c:v>
                </c:pt>
                <c:pt idx="1733">
                  <c:v>39919</c:v>
                </c:pt>
                <c:pt idx="1734">
                  <c:v>39920</c:v>
                </c:pt>
                <c:pt idx="1735">
                  <c:v>39921</c:v>
                </c:pt>
                <c:pt idx="1736">
                  <c:v>39922</c:v>
                </c:pt>
                <c:pt idx="1737">
                  <c:v>39923</c:v>
                </c:pt>
                <c:pt idx="1738">
                  <c:v>39924</c:v>
                </c:pt>
                <c:pt idx="1739">
                  <c:v>39925</c:v>
                </c:pt>
                <c:pt idx="1740">
                  <c:v>39926</c:v>
                </c:pt>
                <c:pt idx="1741">
                  <c:v>39927</c:v>
                </c:pt>
                <c:pt idx="1742">
                  <c:v>39928</c:v>
                </c:pt>
                <c:pt idx="1743">
                  <c:v>39929</c:v>
                </c:pt>
                <c:pt idx="1744">
                  <c:v>39930</c:v>
                </c:pt>
                <c:pt idx="1745">
                  <c:v>39931</c:v>
                </c:pt>
                <c:pt idx="1746">
                  <c:v>39932</c:v>
                </c:pt>
                <c:pt idx="1747">
                  <c:v>39933</c:v>
                </c:pt>
                <c:pt idx="1748">
                  <c:v>39934</c:v>
                </c:pt>
                <c:pt idx="1749">
                  <c:v>39935</c:v>
                </c:pt>
                <c:pt idx="1750">
                  <c:v>39936</c:v>
                </c:pt>
                <c:pt idx="1751">
                  <c:v>39937</c:v>
                </c:pt>
                <c:pt idx="1752">
                  <c:v>39938</c:v>
                </c:pt>
                <c:pt idx="1753">
                  <c:v>39939</c:v>
                </c:pt>
                <c:pt idx="1754">
                  <c:v>39940</c:v>
                </c:pt>
                <c:pt idx="1755">
                  <c:v>39941</c:v>
                </c:pt>
                <c:pt idx="1756">
                  <c:v>39942</c:v>
                </c:pt>
                <c:pt idx="1757">
                  <c:v>39943</c:v>
                </c:pt>
                <c:pt idx="1758">
                  <c:v>39944</c:v>
                </c:pt>
                <c:pt idx="1759">
                  <c:v>39945</c:v>
                </c:pt>
                <c:pt idx="1760">
                  <c:v>39946</c:v>
                </c:pt>
                <c:pt idx="1761">
                  <c:v>39947</c:v>
                </c:pt>
                <c:pt idx="1762">
                  <c:v>39948</c:v>
                </c:pt>
                <c:pt idx="1763">
                  <c:v>39949</c:v>
                </c:pt>
                <c:pt idx="1764">
                  <c:v>39950</c:v>
                </c:pt>
                <c:pt idx="1765">
                  <c:v>39951</c:v>
                </c:pt>
                <c:pt idx="1766">
                  <c:v>39952</c:v>
                </c:pt>
                <c:pt idx="1767">
                  <c:v>39954</c:v>
                </c:pt>
                <c:pt idx="1768">
                  <c:v>39955</c:v>
                </c:pt>
                <c:pt idx="1769">
                  <c:v>39956</c:v>
                </c:pt>
                <c:pt idx="1770">
                  <c:v>39957</c:v>
                </c:pt>
                <c:pt idx="1771">
                  <c:v>39958</c:v>
                </c:pt>
                <c:pt idx="1772">
                  <c:v>39959</c:v>
                </c:pt>
                <c:pt idx="1773">
                  <c:v>39960</c:v>
                </c:pt>
                <c:pt idx="1774">
                  <c:v>39961</c:v>
                </c:pt>
                <c:pt idx="1775">
                  <c:v>39962</c:v>
                </c:pt>
                <c:pt idx="1776">
                  <c:v>39963</c:v>
                </c:pt>
                <c:pt idx="1777">
                  <c:v>39964</c:v>
                </c:pt>
                <c:pt idx="1778">
                  <c:v>39965</c:v>
                </c:pt>
                <c:pt idx="1779">
                  <c:v>39966</c:v>
                </c:pt>
                <c:pt idx="1780">
                  <c:v>39967</c:v>
                </c:pt>
                <c:pt idx="1781">
                  <c:v>39968</c:v>
                </c:pt>
                <c:pt idx="1782">
                  <c:v>39969</c:v>
                </c:pt>
                <c:pt idx="1783">
                  <c:v>39970</c:v>
                </c:pt>
                <c:pt idx="1784">
                  <c:v>39971</c:v>
                </c:pt>
                <c:pt idx="1785">
                  <c:v>39972</c:v>
                </c:pt>
                <c:pt idx="1786">
                  <c:v>39973</c:v>
                </c:pt>
                <c:pt idx="1787">
                  <c:v>39974</c:v>
                </c:pt>
                <c:pt idx="1788">
                  <c:v>39975</c:v>
                </c:pt>
                <c:pt idx="1789">
                  <c:v>39976</c:v>
                </c:pt>
                <c:pt idx="1790">
                  <c:v>39977</c:v>
                </c:pt>
                <c:pt idx="1791">
                  <c:v>39978</c:v>
                </c:pt>
                <c:pt idx="1792">
                  <c:v>39979</c:v>
                </c:pt>
                <c:pt idx="1793">
                  <c:v>39980</c:v>
                </c:pt>
                <c:pt idx="1794">
                  <c:v>39981</c:v>
                </c:pt>
                <c:pt idx="1795">
                  <c:v>39982</c:v>
                </c:pt>
                <c:pt idx="1796">
                  <c:v>39983</c:v>
                </c:pt>
                <c:pt idx="1797">
                  <c:v>39984</c:v>
                </c:pt>
                <c:pt idx="1798">
                  <c:v>39985</c:v>
                </c:pt>
                <c:pt idx="1799">
                  <c:v>39986</c:v>
                </c:pt>
                <c:pt idx="1800">
                  <c:v>39987</c:v>
                </c:pt>
                <c:pt idx="1801">
                  <c:v>39988</c:v>
                </c:pt>
                <c:pt idx="1802">
                  <c:v>39989</c:v>
                </c:pt>
                <c:pt idx="1803">
                  <c:v>39990</c:v>
                </c:pt>
                <c:pt idx="1804">
                  <c:v>39991</c:v>
                </c:pt>
                <c:pt idx="1805">
                  <c:v>39992</c:v>
                </c:pt>
                <c:pt idx="1806">
                  <c:v>39993</c:v>
                </c:pt>
                <c:pt idx="1807">
                  <c:v>39994</c:v>
                </c:pt>
                <c:pt idx="1808">
                  <c:v>39995</c:v>
                </c:pt>
                <c:pt idx="1809">
                  <c:v>39996</c:v>
                </c:pt>
                <c:pt idx="1810">
                  <c:v>39997</c:v>
                </c:pt>
                <c:pt idx="1811">
                  <c:v>39998</c:v>
                </c:pt>
                <c:pt idx="1812">
                  <c:v>39999</c:v>
                </c:pt>
                <c:pt idx="1813">
                  <c:v>40000</c:v>
                </c:pt>
                <c:pt idx="1814">
                  <c:v>40001</c:v>
                </c:pt>
                <c:pt idx="1815">
                  <c:v>40002</c:v>
                </c:pt>
                <c:pt idx="1816">
                  <c:v>40003</c:v>
                </c:pt>
                <c:pt idx="1817">
                  <c:v>40004</c:v>
                </c:pt>
                <c:pt idx="1818">
                  <c:v>40005</c:v>
                </c:pt>
                <c:pt idx="1819">
                  <c:v>40006</c:v>
                </c:pt>
                <c:pt idx="1820">
                  <c:v>40007</c:v>
                </c:pt>
                <c:pt idx="1821">
                  <c:v>40008</c:v>
                </c:pt>
                <c:pt idx="1822">
                  <c:v>40009</c:v>
                </c:pt>
                <c:pt idx="1823">
                  <c:v>40010</c:v>
                </c:pt>
                <c:pt idx="1824">
                  <c:v>40011</c:v>
                </c:pt>
                <c:pt idx="1825">
                  <c:v>40012</c:v>
                </c:pt>
                <c:pt idx="1826">
                  <c:v>40013</c:v>
                </c:pt>
                <c:pt idx="1827">
                  <c:v>40014</c:v>
                </c:pt>
                <c:pt idx="1828">
                  <c:v>40015</c:v>
                </c:pt>
                <c:pt idx="1829">
                  <c:v>40016</c:v>
                </c:pt>
                <c:pt idx="1830">
                  <c:v>40017</c:v>
                </c:pt>
                <c:pt idx="1831">
                  <c:v>40018</c:v>
                </c:pt>
                <c:pt idx="1832">
                  <c:v>40019</c:v>
                </c:pt>
                <c:pt idx="1833">
                  <c:v>40020</c:v>
                </c:pt>
                <c:pt idx="1834">
                  <c:v>40021</c:v>
                </c:pt>
                <c:pt idx="1835">
                  <c:v>40022</c:v>
                </c:pt>
                <c:pt idx="1836">
                  <c:v>40023</c:v>
                </c:pt>
                <c:pt idx="1837">
                  <c:v>40024</c:v>
                </c:pt>
                <c:pt idx="1838">
                  <c:v>40025</c:v>
                </c:pt>
                <c:pt idx="1839">
                  <c:v>40026</c:v>
                </c:pt>
                <c:pt idx="1840">
                  <c:v>40027</c:v>
                </c:pt>
                <c:pt idx="1841">
                  <c:v>40028</c:v>
                </c:pt>
                <c:pt idx="1842">
                  <c:v>40029</c:v>
                </c:pt>
                <c:pt idx="1843">
                  <c:v>40030</c:v>
                </c:pt>
                <c:pt idx="1844">
                  <c:v>40031</c:v>
                </c:pt>
                <c:pt idx="1845">
                  <c:v>40032</c:v>
                </c:pt>
                <c:pt idx="1846">
                  <c:v>40033</c:v>
                </c:pt>
                <c:pt idx="1847">
                  <c:v>40034</c:v>
                </c:pt>
                <c:pt idx="1848">
                  <c:v>40035</c:v>
                </c:pt>
                <c:pt idx="1849">
                  <c:v>40036</c:v>
                </c:pt>
                <c:pt idx="1850">
                  <c:v>40037</c:v>
                </c:pt>
                <c:pt idx="1851">
                  <c:v>40038</c:v>
                </c:pt>
                <c:pt idx="1852">
                  <c:v>40039</c:v>
                </c:pt>
                <c:pt idx="1853">
                  <c:v>40040</c:v>
                </c:pt>
                <c:pt idx="1854">
                  <c:v>40041</c:v>
                </c:pt>
                <c:pt idx="1855">
                  <c:v>40042</c:v>
                </c:pt>
                <c:pt idx="1856">
                  <c:v>40043</c:v>
                </c:pt>
                <c:pt idx="1857">
                  <c:v>40044</c:v>
                </c:pt>
                <c:pt idx="1858">
                  <c:v>40045</c:v>
                </c:pt>
                <c:pt idx="1859">
                  <c:v>40046</c:v>
                </c:pt>
                <c:pt idx="1860">
                  <c:v>40047</c:v>
                </c:pt>
                <c:pt idx="1861">
                  <c:v>40048</c:v>
                </c:pt>
                <c:pt idx="1862">
                  <c:v>40049</c:v>
                </c:pt>
                <c:pt idx="1863">
                  <c:v>40050</c:v>
                </c:pt>
                <c:pt idx="1864">
                  <c:v>40051</c:v>
                </c:pt>
                <c:pt idx="1865">
                  <c:v>40052</c:v>
                </c:pt>
                <c:pt idx="1866">
                  <c:v>40053</c:v>
                </c:pt>
                <c:pt idx="1867">
                  <c:v>40054</c:v>
                </c:pt>
                <c:pt idx="1868">
                  <c:v>40055</c:v>
                </c:pt>
                <c:pt idx="1869">
                  <c:v>40056</c:v>
                </c:pt>
                <c:pt idx="1870">
                  <c:v>40057</c:v>
                </c:pt>
                <c:pt idx="1871">
                  <c:v>40058</c:v>
                </c:pt>
                <c:pt idx="1872">
                  <c:v>40059</c:v>
                </c:pt>
                <c:pt idx="1873">
                  <c:v>40060</c:v>
                </c:pt>
                <c:pt idx="1874">
                  <c:v>40061</c:v>
                </c:pt>
                <c:pt idx="1875">
                  <c:v>40062</c:v>
                </c:pt>
                <c:pt idx="1876">
                  <c:v>40063</c:v>
                </c:pt>
                <c:pt idx="1877">
                  <c:v>40064</c:v>
                </c:pt>
                <c:pt idx="1878">
                  <c:v>40065</c:v>
                </c:pt>
                <c:pt idx="1879">
                  <c:v>40066</c:v>
                </c:pt>
                <c:pt idx="1880">
                  <c:v>40067</c:v>
                </c:pt>
                <c:pt idx="1881">
                  <c:v>40068</c:v>
                </c:pt>
                <c:pt idx="1882">
                  <c:v>40069</c:v>
                </c:pt>
                <c:pt idx="1883">
                  <c:v>40070</c:v>
                </c:pt>
                <c:pt idx="1884">
                  <c:v>40071</c:v>
                </c:pt>
                <c:pt idx="1885">
                  <c:v>40072</c:v>
                </c:pt>
                <c:pt idx="1886">
                  <c:v>40073</c:v>
                </c:pt>
                <c:pt idx="1887">
                  <c:v>40074</c:v>
                </c:pt>
                <c:pt idx="1888">
                  <c:v>40075</c:v>
                </c:pt>
                <c:pt idx="1889">
                  <c:v>40076</c:v>
                </c:pt>
                <c:pt idx="1890">
                  <c:v>40077</c:v>
                </c:pt>
                <c:pt idx="1891">
                  <c:v>40078</c:v>
                </c:pt>
                <c:pt idx="1892">
                  <c:v>40079</c:v>
                </c:pt>
                <c:pt idx="1893">
                  <c:v>40080</c:v>
                </c:pt>
                <c:pt idx="1894">
                  <c:v>40081</c:v>
                </c:pt>
                <c:pt idx="1895">
                  <c:v>40082</c:v>
                </c:pt>
                <c:pt idx="1896">
                  <c:v>40083</c:v>
                </c:pt>
                <c:pt idx="1897">
                  <c:v>40084</c:v>
                </c:pt>
                <c:pt idx="1898">
                  <c:v>40085</c:v>
                </c:pt>
                <c:pt idx="1899">
                  <c:v>40086</c:v>
                </c:pt>
                <c:pt idx="1900">
                  <c:v>40087</c:v>
                </c:pt>
                <c:pt idx="1901">
                  <c:v>40088</c:v>
                </c:pt>
                <c:pt idx="1902">
                  <c:v>40089</c:v>
                </c:pt>
                <c:pt idx="1903">
                  <c:v>40090</c:v>
                </c:pt>
                <c:pt idx="1904">
                  <c:v>40091</c:v>
                </c:pt>
                <c:pt idx="1905">
                  <c:v>40092</c:v>
                </c:pt>
                <c:pt idx="1906">
                  <c:v>40093</c:v>
                </c:pt>
                <c:pt idx="1907">
                  <c:v>40094</c:v>
                </c:pt>
                <c:pt idx="1908">
                  <c:v>40095</c:v>
                </c:pt>
                <c:pt idx="1909">
                  <c:v>40096</c:v>
                </c:pt>
                <c:pt idx="1910">
                  <c:v>40097</c:v>
                </c:pt>
                <c:pt idx="1911">
                  <c:v>40098</c:v>
                </c:pt>
                <c:pt idx="1912">
                  <c:v>40099</c:v>
                </c:pt>
                <c:pt idx="1913">
                  <c:v>40100</c:v>
                </c:pt>
                <c:pt idx="1914">
                  <c:v>40101</c:v>
                </c:pt>
                <c:pt idx="1915">
                  <c:v>40102</c:v>
                </c:pt>
                <c:pt idx="1916">
                  <c:v>40103</c:v>
                </c:pt>
                <c:pt idx="1917">
                  <c:v>40104</c:v>
                </c:pt>
                <c:pt idx="1918">
                  <c:v>40105</c:v>
                </c:pt>
                <c:pt idx="1919">
                  <c:v>40106</c:v>
                </c:pt>
                <c:pt idx="1920">
                  <c:v>40107</c:v>
                </c:pt>
                <c:pt idx="1921">
                  <c:v>40108</c:v>
                </c:pt>
                <c:pt idx="1922">
                  <c:v>40109</c:v>
                </c:pt>
                <c:pt idx="1923">
                  <c:v>40110</c:v>
                </c:pt>
                <c:pt idx="1924">
                  <c:v>40111</c:v>
                </c:pt>
                <c:pt idx="1925">
                  <c:v>40112</c:v>
                </c:pt>
                <c:pt idx="1926">
                  <c:v>40113</c:v>
                </c:pt>
                <c:pt idx="1927">
                  <c:v>40114</c:v>
                </c:pt>
                <c:pt idx="1928">
                  <c:v>40115</c:v>
                </c:pt>
                <c:pt idx="1929">
                  <c:v>40116</c:v>
                </c:pt>
                <c:pt idx="1930">
                  <c:v>40117</c:v>
                </c:pt>
                <c:pt idx="1931">
                  <c:v>40118</c:v>
                </c:pt>
                <c:pt idx="1932">
                  <c:v>40119</c:v>
                </c:pt>
                <c:pt idx="1933">
                  <c:v>40120</c:v>
                </c:pt>
                <c:pt idx="1934">
                  <c:v>40121</c:v>
                </c:pt>
                <c:pt idx="1935">
                  <c:v>40122</c:v>
                </c:pt>
                <c:pt idx="1936">
                  <c:v>40123</c:v>
                </c:pt>
                <c:pt idx="1937">
                  <c:v>40124</c:v>
                </c:pt>
                <c:pt idx="1938">
                  <c:v>40125</c:v>
                </c:pt>
                <c:pt idx="1939">
                  <c:v>40126</c:v>
                </c:pt>
                <c:pt idx="1940">
                  <c:v>40127</c:v>
                </c:pt>
                <c:pt idx="1941">
                  <c:v>40128</c:v>
                </c:pt>
                <c:pt idx="1942">
                  <c:v>40129</c:v>
                </c:pt>
                <c:pt idx="1943">
                  <c:v>40130</c:v>
                </c:pt>
                <c:pt idx="1944">
                  <c:v>40131</c:v>
                </c:pt>
                <c:pt idx="1945">
                  <c:v>40132</c:v>
                </c:pt>
                <c:pt idx="1946">
                  <c:v>40133</c:v>
                </c:pt>
                <c:pt idx="1947">
                  <c:v>40134</c:v>
                </c:pt>
                <c:pt idx="1948">
                  <c:v>40135</c:v>
                </c:pt>
                <c:pt idx="1949">
                  <c:v>40136</c:v>
                </c:pt>
                <c:pt idx="1950">
                  <c:v>40137</c:v>
                </c:pt>
                <c:pt idx="1951">
                  <c:v>40138</c:v>
                </c:pt>
                <c:pt idx="1952">
                  <c:v>40139</c:v>
                </c:pt>
                <c:pt idx="1953">
                  <c:v>40140</c:v>
                </c:pt>
                <c:pt idx="1954">
                  <c:v>40141</c:v>
                </c:pt>
                <c:pt idx="1955">
                  <c:v>40142</c:v>
                </c:pt>
                <c:pt idx="1956">
                  <c:v>40143</c:v>
                </c:pt>
                <c:pt idx="1957">
                  <c:v>40144</c:v>
                </c:pt>
                <c:pt idx="1958">
                  <c:v>40145</c:v>
                </c:pt>
                <c:pt idx="1959">
                  <c:v>40146</c:v>
                </c:pt>
                <c:pt idx="1960">
                  <c:v>40147</c:v>
                </c:pt>
                <c:pt idx="1961">
                  <c:v>40148</c:v>
                </c:pt>
                <c:pt idx="1962">
                  <c:v>40149</c:v>
                </c:pt>
                <c:pt idx="1963">
                  <c:v>40150</c:v>
                </c:pt>
                <c:pt idx="1964">
                  <c:v>40151</c:v>
                </c:pt>
                <c:pt idx="1965">
                  <c:v>40152</c:v>
                </c:pt>
                <c:pt idx="1966">
                  <c:v>40153</c:v>
                </c:pt>
                <c:pt idx="1967">
                  <c:v>40154</c:v>
                </c:pt>
                <c:pt idx="1968">
                  <c:v>40155</c:v>
                </c:pt>
                <c:pt idx="1969">
                  <c:v>40156</c:v>
                </c:pt>
                <c:pt idx="1970">
                  <c:v>40157</c:v>
                </c:pt>
                <c:pt idx="1971">
                  <c:v>40158</c:v>
                </c:pt>
                <c:pt idx="1972">
                  <c:v>40159</c:v>
                </c:pt>
                <c:pt idx="1973">
                  <c:v>40160</c:v>
                </c:pt>
                <c:pt idx="1974">
                  <c:v>40161</c:v>
                </c:pt>
                <c:pt idx="1975">
                  <c:v>40162</c:v>
                </c:pt>
                <c:pt idx="1976">
                  <c:v>40163</c:v>
                </c:pt>
                <c:pt idx="1977">
                  <c:v>40164</c:v>
                </c:pt>
                <c:pt idx="1978">
                  <c:v>40165</c:v>
                </c:pt>
                <c:pt idx="1979">
                  <c:v>40166</c:v>
                </c:pt>
                <c:pt idx="1980">
                  <c:v>40167</c:v>
                </c:pt>
                <c:pt idx="1981">
                  <c:v>40168</c:v>
                </c:pt>
                <c:pt idx="1982">
                  <c:v>40169</c:v>
                </c:pt>
                <c:pt idx="1983">
                  <c:v>40170</c:v>
                </c:pt>
                <c:pt idx="1984">
                  <c:v>40171</c:v>
                </c:pt>
                <c:pt idx="1985">
                  <c:v>40172</c:v>
                </c:pt>
                <c:pt idx="1986">
                  <c:v>40173</c:v>
                </c:pt>
                <c:pt idx="1987">
                  <c:v>40174</c:v>
                </c:pt>
                <c:pt idx="1988">
                  <c:v>40175</c:v>
                </c:pt>
                <c:pt idx="1989">
                  <c:v>40176</c:v>
                </c:pt>
                <c:pt idx="1990">
                  <c:v>40177</c:v>
                </c:pt>
                <c:pt idx="1991">
                  <c:v>40178</c:v>
                </c:pt>
                <c:pt idx="1992">
                  <c:v>40179</c:v>
                </c:pt>
                <c:pt idx="1993">
                  <c:v>40180</c:v>
                </c:pt>
                <c:pt idx="1994">
                  <c:v>40181</c:v>
                </c:pt>
                <c:pt idx="1995">
                  <c:v>40182</c:v>
                </c:pt>
                <c:pt idx="1996">
                  <c:v>40183</c:v>
                </c:pt>
                <c:pt idx="1997">
                  <c:v>40184</c:v>
                </c:pt>
                <c:pt idx="1998">
                  <c:v>40185</c:v>
                </c:pt>
                <c:pt idx="1999">
                  <c:v>40186</c:v>
                </c:pt>
                <c:pt idx="2000">
                  <c:v>40187</c:v>
                </c:pt>
                <c:pt idx="2001">
                  <c:v>40188</c:v>
                </c:pt>
                <c:pt idx="2002">
                  <c:v>40189</c:v>
                </c:pt>
                <c:pt idx="2003">
                  <c:v>40190</c:v>
                </c:pt>
                <c:pt idx="2004">
                  <c:v>40191</c:v>
                </c:pt>
                <c:pt idx="2005">
                  <c:v>40192</c:v>
                </c:pt>
                <c:pt idx="2006">
                  <c:v>40193</c:v>
                </c:pt>
                <c:pt idx="2007">
                  <c:v>40194</c:v>
                </c:pt>
                <c:pt idx="2008">
                  <c:v>40195</c:v>
                </c:pt>
                <c:pt idx="2009">
                  <c:v>40196</c:v>
                </c:pt>
                <c:pt idx="2010">
                  <c:v>40197</c:v>
                </c:pt>
                <c:pt idx="2011">
                  <c:v>40198</c:v>
                </c:pt>
                <c:pt idx="2012">
                  <c:v>40199</c:v>
                </c:pt>
                <c:pt idx="2013">
                  <c:v>40200</c:v>
                </c:pt>
                <c:pt idx="2014">
                  <c:v>40201</c:v>
                </c:pt>
                <c:pt idx="2015">
                  <c:v>40202</c:v>
                </c:pt>
                <c:pt idx="2016">
                  <c:v>40203</c:v>
                </c:pt>
                <c:pt idx="2017">
                  <c:v>40204</c:v>
                </c:pt>
                <c:pt idx="2018">
                  <c:v>40205</c:v>
                </c:pt>
                <c:pt idx="2019">
                  <c:v>40206</c:v>
                </c:pt>
                <c:pt idx="2020">
                  <c:v>40207</c:v>
                </c:pt>
                <c:pt idx="2021">
                  <c:v>40208</c:v>
                </c:pt>
                <c:pt idx="2022">
                  <c:v>40209</c:v>
                </c:pt>
                <c:pt idx="2023">
                  <c:v>40210</c:v>
                </c:pt>
                <c:pt idx="2024">
                  <c:v>40211</c:v>
                </c:pt>
                <c:pt idx="2025">
                  <c:v>40212</c:v>
                </c:pt>
                <c:pt idx="2026">
                  <c:v>40213</c:v>
                </c:pt>
                <c:pt idx="2027">
                  <c:v>40214</c:v>
                </c:pt>
                <c:pt idx="2028">
                  <c:v>40215</c:v>
                </c:pt>
                <c:pt idx="2029">
                  <c:v>40216</c:v>
                </c:pt>
                <c:pt idx="2030">
                  <c:v>40217</c:v>
                </c:pt>
                <c:pt idx="2031">
                  <c:v>40218</c:v>
                </c:pt>
                <c:pt idx="2032">
                  <c:v>40219</c:v>
                </c:pt>
                <c:pt idx="2033">
                  <c:v>40220</c:v>
                </c:pt>
                <c:pt idx="2034">
                  <c:v>40221</c:v>
                </c:pt>
                <c:pt idx="2035">
                  <c:v>40222</c:v>
                </c:pt>
                <c:pt idx="2036">
                  <c:v>40223</c:v>
                </c:pt>
                <c:pt idx="2037">
                  <c:v>40224</c:v>
                </c:pt>
                <c:pt idx="2038">
                  <c:v>40225</c:v>
                </c:pt>
                <c:pt idx="2039">
                  <c:v>40226</c:v>
                </c:pt>
                <c:pt idx="2040">
                  <c:v>40227</c:v>
                </c:pt>
                <c:pt idx="2041">
                  <c:v>40228</c:v>
                </c:pt>
                <c:pt idx="2042">
                  <c:v>40229</c:v>
                </c:pt>
                <c:pt idx="2043">
                  <c:v>40230</c:v>
                </c:pt>
                <c:pt idx="2044">
                  <c:v>40231</c:v>
                </c:pt>
                <c:pt idx="2045">
                  <c:v>40232</c:v>
                </c:pt>
                <c:pt idx="2046">
                  <c:v>40233</c:v>
                </c:pt>
                <c:pt idx="2047">
                  <c:v>40234</c:v>
                </c:pt>
                <c:pt idx="2048">
                  <c:v>40235</c:v>
                </c:pt>
                <c:pt idx="2049">
                  <c:v>40236</c:v>
                </c:pt>
                <c:pt idx="2050">
                  <c:v>40237</c:v>
                </c:pt>
                <c:pt idx="2051">
                  <c:v>40238</c:v>
                </c:pt>
                <c:pt idx="2052">
                  <c:v>40239</c:v>
                </c:pt>
                <c:pt idx="2053">
                  <c:v>40240</c:v>
                </c:pt>
                <c:pt idx="2054">
                  <c:v>40241</c:v>
                </c:pt>
                <c:pt idx="2055">
                  <c:v>40242</c:v>
                </c:pt>
                <c:pt idx="2056">
                  <c:v>40243</c:v>
                </c:pt>
                <c:pt idx="2057">
                  <c:v>40244</c:v>
                </c:pt>
                <c:pt idx="2058">
                  <c:v>40245</c:v>
                </c:pt>
                <c:pt idx="2059">
                  <c:v>40246</c:v>
                </c:pt>
                <c:pt idx="2060">
                  <c:v>40247</c:v>
                </c:pt>
                <c:pt idx="2061">
                  <c:v>40248</c:v>
                </c:pt>
                <c:pt idx="2062">
                  <c:v>40249</c:v>
                </c:pt>
                <c:pt idx="2063">
                  <c:v>40250</c:v>
                </c:pt>
                <c:pt idx="2064">
                  <c:v>40251</c:v>
                </c:pt>
                <c:pt idx="2065">
                  <c:v>40252</c:v>
                </c:pt>
                <c:pt idx="2066">
                  <c:v>40253</c:v>
                </c:pt>
                <c:pt idx="2067">
                  <c:v>40254</c:v>
                </c:pt>
                <c:pt idx="2068">
                  <c:v>40255</c:v>
                </c:pt>
                <c:pt idx="2069">
                  <c:v>40256</c:v>
                </c:pt>
                <c:pt idx="2070">
                  <c:v>40257</c:v>
                </c:pt>
                <c:pt idx="2071">
                  <c:v>40258</c:v>
                </c:pt>
                <c:pt idx="2072">
                  <c:v>40259</c:v>
                </c:pt>
                <c:pt idx="2073">
                  <c:v>40260</c:v>
                </c:pt>
                <c:pt idx="2074">
                  <c:v>40261</c:v>
                </c:pt>
                <c:pt idx="2075">
                  <c:v>40262</c:v>
                </c:pt>
                <c:pt idx="2076">
                  <c:v>40263</c:v>
                </c:pt>
                <c:pt idx="2077">
                  <c:v>40264</c:v>
                </c:pt>
                <c:pt idx="2078">
                  <c:v>40265</c:v>
                </c:pt>
                <c:pt idx="2079">
                  <c:v>40266</c:v>
                </c:pt>
                <c:pt idx="2080">
                  <c:v>40267</c:v>
                </c:pt>
                <c:pt idx="2081">
                  <c:v>40268</c:v>
                </c:pt>
                <c:pt idx="2082">
                  <c:v>40269</c:v>
                </c:pt>
                <c:pt idx="2083">
                  <c:v>40270</c:v>
                </c:pt>
                <c:pt idx="2084">
                  <c:v>40271</c:v>
                </c:pt>
                <c:pt idx="2085">
                  <c:v>40272</c:v>
                </c:pt>
                <c:pt idx="2086">
                  <c:v>40273</c:v>
                </c:pt>
                <c:pt idx="2087">
                  <c:v>40274</c:v>
                </c:pt>
                <c:pt idx="2088">
                  <c:v>40275</c:v>
                </c:pt>
                <c:pt idx="2089">
                  <c:v>40276</c:v>
                </c:pt>
                <c:pt idx="2090">
                  <c:v>40277</c:v>
                </c:pt>
                <c:pt idx="2091">
                  <c:v>40278</c:v>
                </c:pt>
                <c:pt idx="2092">
                  <c:v>40279</c:v>
                </c:pt>
                <c:pt idx="2093">
                  <c:v>40280</c:v>
                </c:pt>
                <c:pt idx="2094">
                  <c:v>40281</c:v>
                </c:pt>
                <c:pt idx="2095">
                  <c:v>40282</c:v>
                </c:pt>
                <c:pt idx="2096">
                  <c:v>40283</c:v>
                </c:pt>
                <c:pt idx="2097">
                  <c:v>40284</c:v>
                </c:pt>
                <c:pt idx="2098">
                  <c:v>40285</c:v>
                </c:pt>
                <c:pt idx="2099">
                  <c:v>40286</c:v>
                </c:pt>
                <c:pt idx="2100">
                  <c:v>40287</c:v>
                </c:pt>
                <c:pt idx="2101">
                  <c:v>40288</c:v>
                </c:pt>
                <c:pt idx="2102">
                  <c:v>40289</c:v>
                </c:pt>
                <c:pt idx="2103">
                  <c:v>40290</c:v>
                </c:pt>
                <c:pt idx="2104">
                  <c:v>40291</c:v>
                </c:pt>
                <c:pt idx="2105">
                  <c:v>40292</c:v>
                </c:pt>
                <c:pt idx="2106">
                  <c:v>40293</c:v>
                </c:pt>
                <c:pt idx="2107">
                  <c:v>40294</c:v>
                </c:pt>
                <c:pt idx="2108">
                  <c:v>40295</c:v>
                </c:pt>
                <c:pt idx="2109">
                  <c:v>40296</c:v>
                </c:pt>
                <c:pt idx="2110">
                  <c:v>40297</c:v>
                </c:pt>
                <c:pt idx="2111">
                  <c:v>40298</c:v>
                </c:pt>
                <c:pt idx="2112">
                  <c:v>40299</c:v>
                </c:pt>
                <c:pt idx="2113">
                  <c:v>40300</c:v>
                </c:pt>
                <c:pt idx="2114">
                  <c:v>40301</c:v>
                </c:pt>
                <c:pt idx="2115">
                  <c:v>40302</c:v>
                </c:pt>
                <c:pt idx="2116">
                  <c:v>40303</c:v>
                </c:pt>
                <c:pt idx="2117">
                  <c:v>40304</c:v>
                </c:pt>
                <c:pt idx="2118">
                  <c:v>40305</c:v>
                </c:pt>
                <c:pt idx="2119">
                  <c:v>40306</c:v>
                </c:pt>
                <c:pt idx="2120">
                  <c:v>40307</c:v>
                </c:pt>
                <c:pt idx="2121">
                  <c:v>40308</c:v>
                </c:pt>
                <c:pt idx="2122">
                  <c:v>40309</c:v>
                </c:pt>
                <c:pt idx="2123">
                  <c:v>40310</c:v>
                </c:pt>
                <c:pt idx="2124">
                  <c:v>40311</c:v>
                </c:pt>
                <c:pt idx="2125">
                  <c:v>40312</c:v>
                </c:pt>
                <c:pt idx="2126">
                  <c:v>40313</c:v>
                </c:pt>
                <c:pt idx="2127">
                  <c:v>40314</c:v>
                </c:pt>
                <c:pt idx="2128">
                  <c:v>40315</c:v>
                </c:pt>
                <c:pt idx="2129">
                  <c:v>40316</c:v>
                </c:pt>
                <c:pt idx="2130">
                  <c:v>40317</c:v>
                </c:pt>
                <c:pt idx="2131">
                  <c:v>40318</c:v>
                </c:pt>
                <c:pt idx="2132">
                  <c:v>40319</c:v>
                </c:pt>
                <c:pt idx="2133">
                  <c:v>40320</c:v>
                </c:pt>
                <c:pt idx="2134">
                  <c:v>40321</c:v>
                </c:pt>
                <c:pt idx="2135">
                  <c:v>40322</c:v>
                </c:pt>
                <c:pt idx="2136">
                  <c:v>40323</c:v>
                </c:pt>
                <c:pt idx="2137">
                  <c:v>40324</c:v>
                </c:pt>
                <c:pt idx="2138">
                  <c:v>40325</c:v>
                </c:pt>
                <c:pt idx="2139">
                  <c:v>40326</c:v>
                </c:pt>
                <c:pt idx="2140">
                  <c:v>40327</c:v>
                </c:pt>
                <c:pt idx="2141">
                  <c:v>40328</c:v>
                </c:pt>
                <c:pt idx="2142">
                  <c:v>40329</c:v>
                </c:pt>
                <c:pt idx="2143">
                  <c:v>40330</c:v>
                </c:pt>
                <c:pt idx="2144">
                  <c:v>40331</c:v>
                </c:pt>
                <c:pt idx="2145">
                  <c:v>40332</c:v>
                </c:pt>
                <c:pt idx="2146">
                  <c:v>40333</c:v>
                </c:pt>
                <c:pt idx="2147">
                  <c:v>40334</c:v>
                </c:pt>
                <c:pt idx="2148">
                  <c:v>40335</c:v>
                </c:pt>
                <c:pt idx="2149">
                  <c:v>40336</c:v>
                </c:pt>
                <c:pt idx="2150">
                  <c:v>40337</c:v>
                </c:pt>
                <c:pt idx="2151">
                  <c:v>40338</c:v>
                </c:pt>
                <c:pt idx="2152">
                  <c:v>40339</c:v>
                </c:pt>
                <c:pt idx="2153">
                  <c:v>40340</c:v>
                </c:pt>
                <c:pt idx="2154">
                  <c:v>40341</c:v>
                </c:pt>
                <c:pt idx="2155">
                  <c:v>40342</c:v>
                </c:pt>
                <c:pt idx="2156">
                  <c:v>40343</c:v>
                </c:pt>
                <c:pt idx="2157">
                  <c:v>40344</c:v>
                </c:pt>
                <c:pt idx="2158">
                  <c:v>40345</c:v>
                </c:pt>
                <c:pt idx="2159">
                  <c:v>40346</c:v>
                </c:pt>
                <c:pt idx="2160">
                  <c:v>40347</c:v>
                </c:pt>
                <c:pt idx="2161">
                  <c:v>40348</c:v>
                </c:pt>
                <c:pt idx="2162">
                  <c:v>40349</c:v>
                </c:pt>
                <c:pt idx="2163">
                  <c:v>40350</c:v>
                </c:pt>
                <c:pt idx="2164">
                  <c:v>40351</c:v>
                </c:pt>
                <c:pt idx="2165">
                  <c:v>40352</c:v>
                </c:pt>
                <c:pt idx="2166">
                  <c:v>40353</c:v>
                </c:pt>
                <c:pt idx="2167">
                  <c:v>40354</c:v>
                </c:pt>
                <c:pt idx="2168">
                  <c:v>40355</c:v>
                </c:pt>
                <c:pt idx="2169">
                  <c:v>40356</c:v>
                </c:pt>
                <c:pt idx="2170">
                  <c:v>40357</c:v>
                </c:pt>
                <c:pt idx="2171">
                  <c:v>40358</c:v>
                </c:pt>
                <c:pt idx="2172">
                  <c:v>40359</c:v>
                </c:pt>
                <c:pt idx="2173">
                  <c:v>40360</c:v>
                </c:pt>
                <c:pt idx="2174">
                  <c:v>40361</c:v>
                </c:pt>
                <c:pt idx="2175">
                  <c:v>40362</c:v>
                </c:pt>
                <c:pt idx="2176">
                  <c:v>40363</c:v>
                </c:pt>
                <c:pt idx="2177">
                  <c:v>40364</c:v>
                </c:pt>
                <c:pt idx="2178">
                  <c:v>40365</c:v>
                </c:pt>
                <c:pt idx="2179">
                  <c:v>40366</c:v>
                </c:pt>
                <c:pt idx="2180">
                  <c:v>40367</c:v>
                </c:pt>
                <c:pt idx="2181">
                  <c:v>40368</c:v>
                </c:pt>
                <c:pt idx="2182">
                  <c:v>40369</c:v>
                </c:pt>
                <c:pt idx="2183">
                  <c:v>40370</c:v>
                </c:pt>
                <c:pt idx="2184">
                  <c:v>40371</c:v>
                </c:pt>
                <c:pt idx="2185">
                  <c:v>40372</c:v>
                </c:pt>
                <c:pt idx="2186">
                  <c:v>40373</c:v>
                </c:pt>
                <c:pt idx="2187">
                  <c:v>40374</c:v>
                </c:pt>
                <c:pt idx="2188">
                  <c:v>40375</c:v>
                </c:pt>
                <c:pt idx="2189">
                  <c:v>40376</c:v>
                </c:pt>
                <c:pt idx="2190">
                  <c:v>40377</c:v>
                </c:pt>
                <c:pt idx="2191">
                  <c:v>40378</c:v>
                </c:pt>
                <c:pt idx="2192">
                  <c:v>40379</c:v>
                </c:pt>
                <c:pt idx="2193">
                  <c:v>40380</c:v>
                </c:pt>
                <c:pt idx="2194">
                  <c:v>40381</c:v>
                </c:pt>
                <c:pt idx="2195">
                  <c:v>40382</c:v>
                </c:pt>
                <c:pt idx="2196">
                  <c:v>40383</c:v>
                </c:pt>
                <c:pt idx="2197">
                  <c:v>40384</c:v>
                </c:pt>
                <c:pt idx="2198">
                  <c:v>40385</c:v>
                </c:pt>
                <c:pt idx="2199">
                  <c:v>40386</c:v>
                </c:pt>
                <c:pt idx="2200">
                  <c:v>40387</c:v>
                </c:pt>
                <c:pt idx="2201">
                  <c:v>40388</c:v>
                </c:pt>
                <c:pt idx="2202">
                  <c:v>40389</c:v>
                </c:pt>
                <c:pt idx="2203">
                  <c:v>40390</c:v>
                </c:pt>
                <c:pt idx="2204">
                  <c:v>40391</c:v>
                </c:pt>
                <c:pt idx="2205">
                  <c:v>40392</c:v>
                </c:pt>
                <c:pt idx="2206">
                  <c:v>40393</c:v>
                </c:pt>
                <c:pt idx="2207">
                  <c:v>40394</c:v>
                </c:pt>
                <c:pt idx="2208">
                  <c:v>40395</c:v>
                </c:pt>
                <c:pt idx="2209">
                  <c:v>40396</c:v>
                </c:pt>
                <c:pt idx="2210">
                  <c:v>40397</c:v>
                </c:pt>
                <c:pt idx="2211">
                  <c:v>40398</c:v>
                </c:pt>
                <c:pt idx="2212">
                  <c:v>40399</c:v>
                </c:pt>
                <c:pt idx="2213">
                  <c:v>40400</c:v>
                </c:pt>
                <c:pt idx="2214">
                  <c:v>40401</c:v>
                </c:pt>
                <c:pt idx="2215">
                  <c:v>40402</c:v>
                </c:pt>
                <c:pt idx="2216">
                  <c:v>40403</c:v>
                </c:pt>
                <c:pt idx="2217">
                  <c:v>40404</c:v>
                </c:pt>
                <c:pt idx="2218">
                  <c:v>40405</c:v>
                </c:pt>
                <c:pt idx="2219">
                  <c:v>40406</c:v>
                </c:pt>
                <c:pt idx="2220">
                  <c:v>40407</c:v>
                </c:pt>
                <c:pt idx="2221">
                  <c:v>40408</c:v>
                </c:pt>
                <c:pt idx="2222">
                  <c:v>40409</c:v>
                </c:pt>
                <c:pt idx="2223">
                  <c:v>40410</c:v>
                </c:pt>
                <c:pt idx="2224">
                  <c:v>40411</c:v>
                </c:pt>
                <c:pt idx="2225">
                  <c:v>40412</c:v>
                </c:pt>
                <c:pt idx="2226">
                  <c:v>40413</c:v>
                </c:pt>
                <c:pt idx="2227">
                  <c:v>40414</c:v>
                </c:pt>
                <c:pt idx="2228">
                  <c:v>40415</c:v>
                </c:pt>
                <c:pt idx="2229">
                  <c:v>40416</c:v>
                </c:pt>
                <c:pt idx="2230">
                  <c:v>40417</c:v>
                </c:pt>
                <c:pt idx="2231">
                  <c:v>40418</c:v>
                </c:pt>
                <c:pt idx="2232">
                  <c:v>40419</c:v>
                </c:pt>
                <c:pt idx="2233">
                  <c:v>40420</c:v>
                </c:pt>
                <c:pt idx="2234">
                  <c:v>40421</c:v>
                </c:pt>
                <c:pt idx="2235">
                  <c:v>40422</c:v>
                </c:pt>
                <c:pt idx="2236">
                  <c:v>40423</c:v>
                </c:pt>
                <c:pt idx="2237">
                  <c:v>40424</c:v>
                </c:pt>
                <c:pt idx="2238">
                  <c:v>40425</c:v>
                </c:pt>
                <c:pt idx="2239">
                  <c:v>40426</c:v>
                </c:pt>
                <c:pt idx="2240">
                  <c:v>40427</c:v>
                </c:pt>
                <c:pt idx="2241">
                  <c:v>40428</c:v>
                </c:pt>
                <c:pt idx="2242">
                  <c:v>40429</c:v>
                </c:pt>
                <c:pt idx="2243">
                  <c:v>40430</c:v>
                </c:pt>
                <c:pt idx="2244">
                  <c:v>40431</c:v>
                </c:pt>
                <c:pt idx="2245">
                  <c:v>40432</c:v>
                </c:pt>
                <c:pt idx="2246">
                  <c:v>40433</c:v>
                </c:pt>
                <c:pt idx="2247">
                  <c:v>40434</c:v>
                </c:pt>
                <c:pt idx="2248">
                  <c:v>40435</c:v>
                </c:pt>
                <c:pt idx="2249">
                  <c:v>40436</c:v>
                </c:pt>
                <c:pt idx="2250">
                  <c:v>40437</c:v>
                </c:pt>
                <c:pt idx="2251">
                  <c:v>40438</c:v>
                </c:pt>
                <c:pt idx="2252">
                  <c:v>40439</c:v>
                </c:pt>
                <c:pt idx="2253">
                  <c:v>40440</c:v>
                </c:pt>
                <c:pt idx="2254">
                  <c:v>40441</c:v>
                </c:pt>
                <c:pt idx="2255">
                  <c:v>40442</c:v>
                </c:pt>
                <c:pt idx="2256">
                  <c:v>40443</c:v>
                </c:pt>
                <c:pt idx="2257">
                  <c:v>40444</c:v>
                </c:pt>
                <c:pt idx="2258">
                  <c:v>40445</c:v>
                </c:pt>
                <c:pt idx="2259">
                  <c:v>40446</c:v>
                </c:pt>
                <c:pt idx="2260">
                  <c:v>40447</c:v>
                </c:pt>
                <c:pt idx="2261">
                  <c:v>40448</c:v>
                </c:pt>
                <c:pt idx="2262">
                  <c:v>40449</c:v>
                </c:pt>
                <c:pt idx="2263">
                  <c:v>40450</c:v>
                </c:pt>
                <c:pt idx="2264">
                  <c:v>40451</c:v>
                </c:pt>
                <c:pt idx="2265">
                  <c:v>40452</c:v>
                </c:pt>
                <c:pt idx="2266">
                  <c:v>40453</c:v>
                </c:pt>
                <c:pt idx="2267">
                  <c:v>40454</c:v>
                </c:pt>
                <c:pt idx="2268">
                  <c:v>40455</c:v>
                </c:pt>
                <c:pt idx="2269">
                  <c:v>40456</c:v>
                </c:pt>
                <c:pt idx="2270">
                  <c:v>40457</c:v>
                </c:pt>
                <c:pt idx="2271">
                  <c:v>40458</c:v>
                </c:pt>
                <c:pt idx="2272">
                  <c:v>40459</c:v>
                </c:pt>
                <c:pt idx="2273">
                  <c:v>40460</c:v>
                </c:pt>
                <c:pt idx="2274">
                  <c:v>40461</c:v>
                </c:pt>
                <c:pt idx="2275">
                  <c:v>40462</c:v>
                </c:pt>
                <c:pt idx="2276">
                  <c:v>40463</c:v>
                </c:pt>
                <c:pt idx="2277">
                  <c:v>40464</c:v>
                </c:pt>
                <c:pt idx="2278">
                  <c:v>40465</c:v>
                </c:pt>
                <c:pt idx="2279">
                  <c:v>40466</c:v>
                </c:pt>
                <c:pt idx="2280">
                  <c:v>40467</c:v>
                </c:pt>
                <c:pt idx="2281">
                  <c:v>40468</c:v>
                </c:pt>
                <c:pt idx="2282">
                  <c:v>40469</c:v>
                </c:pt>
                <c:pt idx="2283">
                  <c:v>40470</c:v>
                </c:pt>
                <c:pt idx="2284">
                  <c:v>40471</c:v>
                </c:pt>
                <c:pt idx="2285">
                  <c:v>40472</c:v>
                </c:pt>
                <c:pt idx="2286">
                  <c:v>40473</c:v>
                </c:pt>
                <c:pt idx="2287">
                  <c:v>40474</c:v>
                </c:pt>
                <c:pt idx="2288">
                  <c:v>40475</c:v>
                </c:pt>
                <c:pt idx="2289">
                  <c:v>40476</c:v>
                </c:pt>
                <c:pt idx="2290">
                  <c:v>40477</c:v>
                </c:pt>
                <c:pt idx="2291">
                  <c:v>40478</c:v>
                </c:pt>
                <c:pt idx="2292">
                  <c:v>40479</c:v>
                </c:pt>
                <c:pt idx="2293">
                  <c:v>40480</c:v>
                </c:pt>
                <c:pt idx="2294">
                  <c:v>40481</c:v>
                </c:pt>
                <c:pt idx="2295">
                  <c:v>40482</c:v>
                </c:pt>
                <c:pt idx="2296">
                  <c:v>40483</c:v>
                </c:pt>
                <c:pt idx="2297">
                  <c:v>40484</c:v>
                </c:pt>
                <c:pt idx="2298">
                  <c:v>40485</c:v>
                </c:pt>
                <c:pt idx="2299">
                  <c:v>40486</c:v>
                </c:pt>
                <c:pt idx="2300">
                  <c:v>40487</c:v>
                </c:pt>
                <c:pt idx="2301">
                  <c:v>40488</c:v>
                </c:pt>
                <c:pt idx="2302">
                  <c:v>40489</c:v>
                </c:pt>
                <c:pt idx="2303">
                  <c:v>40490</c:v>
                </c:pt>
                <c:pt idx="2304">
                  <c:v>40491</c:v>
                </c:pt>
                <c:pt idx="2305">
                  <c:v>40492</c:v>
                </c:pt>
                <c:pt idx="2306">
                  <c:v>40493</c:v>
                </c:pt>
                <c:pt idx="2307">
                  <c:v>40494</c:v>
                </c:pt>
                <c:pt idx="2308">
                  <c:v>40495</c:v>
                </c:pt>
                <c:pt idx="2309">
                  <c:v>40496</c:v>
                </c:pt>
                <c:pt idx="2310">
                  <c:v>40497</c:v>
                </c:pt>
                <c:pt idx="2311">
                  <c:v>40498</c:v>
                </c:pt>
                <c:pt idx="2312">
                  <c:v>40499</c:v>
                </c:pt>
                <c:pt idx="2313">
                  <c:v>40500</c:v>
                </c:pt>
                <c:pt idx="2314">
                  <c:v>40501</c:v>
                </c:pt>
                <c:pt idx="2315">
                  <c:v>40502</c:v>
                </c:pt>
                <c:pt idx="2316">
                  <c:v>40503</c:v>
                </c:pt>
                <c:pt idx="2317">
                  <c:v>40504</c:v>
                </c:pt>
                <c:pt idx="2318">
                  <c:v>40505</c:v>
                </c:pt>
                <c:pt idx="2319">
                  <c:v>40506</c:v>
                </c:pt>
                <c:pt idx="2320">
                  <c:v>40507</c:v>
                </c:pt>
                <c:pt idx="2321">
                  <c:v>40508</c:v>
                </c:pt>
                <c:pt idx="2322">
                  <c:v>40509</c:v>
                </c:pt>
                <c:pt idx="2323">
                  <c:v>40510</c:v>
                </c:pt>
                <c:pt idx="2324">
                  <c:v>40511</c:v>
                </c:pt>
                <c:pt idx="2325">
                  <c:v>40512</c:v>
                </c:pt>
                <c:pt idx="2326">
                  <c:v>40513</c:v>
                </c:pt>
                <c:pt idx="2327">
                  <c:v>40514</c:v>
                </c:pt>
                <c:pt idx="2328">
                  <c:v>40515</c:v>
                </c:pt>
                <c:pt idx="2329">
                  <c:v>40516</c:v>
                </c:pt>
                <c:pt idx="2330">
                  <c:v>40517</c:v>
                </c:pt>
                <c:pt idx="2331">
                  <c:v>40518</c:v>
                </c:pt>
                <c:pt idx="2332">
                  <c:v>40519</c:v>
                </c:pt>
                <c:pt idx="2333">
                  <c:v>40520</c:v>
                </c:pt>
                <c:pt idx="2334">
                  <c:v>40521</c:v>
                </c:pt>
                <c:pt idx="2335">
                  <c:v>40522</c:v>
                </c:pt>
                <c:pt idx="2336">
                  <c:v>40523</c:v>
                </c:pt>
                <c:pt idx="2337">
                  <c:v>40524</c:v>
                </c:pt>
                <c:pt idx="2338">
                  <c:v>40525</c:v>
                </c:pt>
                <c:pt idx="2339">
                  <c:v>40526</c:v>
                </c:pt>
                <c:pt idx="2340">
                  <c:v>40527</c:v>
                </c:pt>
                <c:pt idx="2341">
                  <c:v>40528</c:v>
                </c:pt>
                <c:pt idx="2342">
                  <c:v>40529</c:v>
                </c:pt>
                <c:pt idx="2343">
                  <c:v>40530</c:v>
                </c:pt>
                <c:pt idx="2344">
                  <c:v>40531</c:v>
                </c:pt>
                <c:pt idx="2345">
                  <c:v>40532</c:v>
                </c:pt>
                <c:pt idx="2346">
                  <c:v>40533</c:v>
                </c:pt>
                <c:pt idx="2347">
                  <c:v>40534</c:v>
                </c:pt>
                <c:pt idx="2348">
                  <c:v>40535</c:v>
                </c:pt>
                <c:pt idx="2349">
                  <c:v>40536</c:v>
                </c:pt>
                <c:pt idx="2350">
                  <c:v>40537</c:v>
                </c:pt>
                <c:pt idx="2351">
                  <c:v>40538</c:v>
                </c:pt>
                <c:pt idx="2352">
                  <c:v>40539</c:v>
                </c:pt>
                <c:pt idx="2353">
                  <c:v>40540</c:v>
                </c:pt>
                <c:pt idx="2354">
                  <c:v>40541</c:v>
                </c:pt>
                <c:pt idx="2355">
                  <c:v>40542</c:v>
                </c:pt>
                <c:pt idx="2356">
                  <c:v>40543</c:v>
                </c:pt>
                <c:pt idx="2357">
                  <c:v>40544</c:v>
                </c:pt>
                <c:pt idx="2358">
                  <c:v>40545</c:v>
                </c:pt>
                <c:pt idx="2359">
                  <c:v>40546</c:v>
                </c:pt>
                <c:pt idx="2360">
                  <c:v>40547</c:v>
                </c:pt>
                <c:pt idx="2361">
                  <c:v>40548</c:v>
                </c:pt>
                <c:pt idx="2362">
                  <c:v>40549</c:v>
                </c:pt>
                <c:pt idx="2363">
                  <c:v>40550</c:v>
                </c:pt>
                <c:pt idx="2364">
                  <c:v>40551</c:v>
                </c:pt>
                <c:pt idx="2365">
                  <c:v>40552</c:v>
                </c:pt>
                <c:pt idx="2366">
                  <c:v>40553</c:v>
                </c:pt>
                <c:pt idx="2367">
                  <c:v>40554</c:v>
                </c:pt>
                <c:pt idx="2368">
                  <c:v>40555</c:v>
                </c:pt>
                <c:pt idx="2369">
                  <c:v>40556</c:v>
                </c:pt>
                <c:pt idx="2370">
                  <c:v>40557</c:v>
                </c:pt>
                <c:pt idx="2371">
                  <c:v>40558</c:v>
                </c:pt>
                <c:pt idx="2372">
                  <c:v>40559</c:v>
                </c:pt>
                <c:pt idx="2373">
                  <c:v>40560</c:v>
                </c:pt>
                <c:pt idx="2374">
                  <c:v>40561</c:v>
                </c:pt>
                <c:pt idx="2375">
                  <c:v>40562</c:v>
                </c:pt>
                <c:pt idx="2376">
                  <c:v>40563</c:v>
                </c:pt>
                <c:pt idx="2377">
                  <c:v>40564</c:v>
                </c:pt>
                <c:pt idx="2378">
                  <c:v>40565</c:v>
                </c:pt>
                <c:pt idx="2379">
                  <c:v>40566</c:v>
                </c:pt>
                <c:pt idx="2380">
                  <c:v>40567</c:v>
                </c:pt>
                <c:pt idx="2381">
                  <c:v>40568</c:v>
                </c:pt>
                <c:pt idx="2382">
                  <c:v>40569</c:v>
                </c:pt>
                <c:pt idx="2383">
                  <c:v>40570</c:v>
                </c:pt>
                <c:pt idx="2384">
                  <c:v>40571</c:v>
                </c:pt>
                <c:pt idx="2385">
                  <c:v>40572</c:v>
                </c:pt>
                <c:pt idx="2386">
                  <c:v>40573</c:v>
                </c:pt>
                <c:pt idx="2387">
                  <c:v>40574</c:v>
                </c:pt>
                <c:pt idx="2388">
                  <c:v>40575</c:v>
                </c:pt>
                <c:pt idx="2389">
                  <c:v>40576</c:v>
                </c:pt>
                <c:pt idx="2390">
                  <c:v>40577</c:v>
                </c:pt>
                <c:pt idx="2391">
                  <c:v>40578</c:v>
                </c:pt>
                <c:pt idx="2392">
                  <c:v>40579</c:v>
                </c:pt>
                <c:pt idx="2393">
                  <c:v>40580</c:v>
                </c:pt>
                <c:pt idx="2394">
                  <c:v>40581</c:v>
                </c:pt>
                <c:pt idx="2395">
                  <c:v>40582</c:v>
                </c:pt>
                <c:pt idx="2396">
                  <c:v>40583</c:v>
                </c:pt>
                <c:pt idx="2397">
                  <c:v>40584</c:v>
                </c:pt>
                <c:pt idx="2398">
                  <c:v>40585</c:v>
                </c:pt>
                <c:pt idx="2399">
                  <c:v>40586</c:v>
                </c:pt>
                <c:pt idx="2400">
                  <c:v>40587</c:v>
                </c:pt>
                <c:pt idx="2401">
                  <c:v>40588</c:v>
                </c:pt>
                <c:pt idx="2402">
                  <c:v>40589</c:v>
                </c:pt>
                <c:pt idx="2403">
                  <c:v>40590</c:v>
                </c:pt>
                <c:pt idx="2404">
                  <c:v>40591</c:v>
                </c:pt>
                <c:pt idx="2405">
                  <c:v>40592</c:v>
                </c:pt>
                <c:pt idx="2406">
                  <c:v>40593</c:v>
                </c:pt>
                <c:pt idx="2407">
                  <c:v>40594</c:v>
                </c:pt>
                <c:pt idx="2408">
                  <c:v>40595</c:v>
                </c:pt>
                <c:pt idx="2409">
                  <c:v>40596</c:v>
                </c:pt>
                <c:pt idx="2410">
                  <c:v>40597</c:v>
                </c:pt>
                <c:pt idx="2411">
                  <c:v>40598</c:v>
                </c:pt>
                <c:pt idx="2412">
                  <c:v>40599</c:v>
                </c:pt>
                <c:pt idx="2413">
                  <c:v>40600</c:v>
                </c:pt>
                <c:pt idx="2414">
                  <c:v>40601</c:v>
                </c:pt>
                <c:pt idx="2415">
                  <c:v>40602</c:v>
                </c:pt>
                <c:pt idx="2416">
                  <c:v>40603</c:v>
                </c:pt>
                <c:pt idx="2417">
                  <c:v>40604</c:v>
                </c:pt>
                <c:pt idx="2418">
                  <c:v>40605</c:v>
                </c:pt>
                <c:pt idx="2419">
                  <c:v>40606</c:v>
                </c:pt>
                <c:pt idx="2420">
                  <c:v>40607</c:v>
                </c:pt>
                <c:pt idx="2421">
                  <c:v>40608</c:v>
                </c:pt>
                <c:pt idx="2422">
                  <c:v>40609</c:v>
                </c:pt>
                <c:pt idx="2423">
                  <c:v>40610</c:v>
                </c:pt>
                <c:pt idx="2424">
                  <c:v>40611</c:v>
                </c:pt>
                <c:pt idx="2425">
                  <c:v>40612</c:v>
                </c:pt>
                <c:pt idx="2426">
                  <c:v>40613</c:v>
                </c:pt>
                <c:pt idx="2427">
                  <c:v>40614</c:v>
                </c:pt>
                <c:pt idx="2428">
                  <c:v>40615</c:v>
                </c:pt>
                <c:pt idx="2429">
                  <c:v>40616</c:v>
                </c:pt>
                <c:pt idx="2430">
                  <c:v>40617</c:v>
                </c:pt>
                <c:pt idx="2431">
                  <c:v>40618</c:v>
                </c:pt>
                <c:pt idx="2432">
                  <c:v>40619</c:v>
                </c:pt>
                <c:pt idx="2433">
                  <c:v>40620</c:v>
                </c:pt>
                <c:pt idx="2434">
                  <c:v>40621</c:v>
                </c:pt>
                <c:pt idx="2435">
                  <c:v>40622</c:v>
                </c:pt>
                <c:pt idx="2436">
                  <c:v>40623</c:v>
                </c:pt>
                <c:pt idx="2437">
                  <c:v>40624</c:v>
                </c:pt>
                <c:pt idx="2438">
                  <c:v>40625</c:v>
                </c:pt>
                <c:pt idx="2439">
                  <c:v>40626</c:v>
                </c:pt>
                <c:pt idx="2440">
                  <c:v>40627</c:v>
                </c:pt>
                <c:pt idx="2441">
                  <c:v>40628</c:v>
                </c:pt>
                <c:pt idx="2442">
                  <c:v>40629</c:v>
                </c:pt>
                <c:pt idx="2443">
                  <c:v>40630</c:v>
                </c:pt>
                <c:pt idx="2444">
                  <c:v>40631</c:v>
                </c:pt>
                <c:pt idx="2445">
                  <c:v>40632</c:v>
                </c:pt>
                <c:pt idx="2446">
                  <c:v>40633</c:v>
                </c:pt>
                <c:pt idx="2447">
                  <c:v>40634</c:v>
                </c:pt>
                <c:pt idx="2448">
                  <c:v>40635</c:v>
                </c:pt>
                <c:pt idx="2449">
                  <c:v>40636</c:v>
                </c:pt>
                <c:pt idx="2450">
                  <c:v>40637</c:v>
                </c:pt>
                <c:pt idx="2451">
                  <c:v>40638</c:v>
                </c:pt>
                <c:pt idx="2452">
                  <c:v>40639</c:v>
                </c:pt>
                <c:pt idx="2453">
                  <c:v>40640</c:v>
                </c:pt>
                <c:pt idx="2454">
                  <c:v>40641</c:v>
                </c:pt>
                <c:pt idx="2455">
                  <c:v>40642</c:v>
                </c:pt>
                <c:pt idx="2456">
                  <c:v>40643</c:v>
                </c:pt>
                <c:pt idx="2457">
                  <c:v>40644</c:v>
                </c:pt>
                <c:pt idx="2458">
                  <c:v>40645</c:v>
                </c:pt>
                <c:pt idx="2459">
                  <c:v>40646</c:v>
                </c:pt>
                <c:pt idx="2460">
                  <c:v>40647</c:v>
                </c:pt>
                <c:pt idx="2461">
                  <c:v>40648</c:v>
                </c:pt>
                <c:pt idx="2462">
                  <c:v>40649</c:v>
                </c:pt>
                <c:pt idx="2463">
                  <c:v>40650</c:v>
                </c:pt>
                <c:pt idx="2464">
                  <c:v>40651</c:v>
                </c:pt>
                <c:pt idx="2465">
                  <c:v>40652</c:v>
                </c:pt>
                <c:pt idx="2466">
                  <c:v>40653</c:v>
                </c:pt>
                <c:pt idx="2467">
                  <c:v>40654</c:v>
                </c:pt>
                <c:pt idx="2468">
                  <c:v>40655</c:v>
                </c:pt>
                <c:pt idx="2469">
                  <c:v>40656</c:v>
                </c:pt>
                <c:pt idx="2470">
                  <c:v>40657</c:v>
                </c:pt>
                <c:pt idx="2471">
                  <c:v>40658</c:v>
                </c:pt>
                <c:pt idx="2472">
                  <c:v>40659</c:v>
                </c:pt>
                <c:pt idx="2473">
                  <c:v>40660</c:v>
                </c:pt>
                <c:pt idx="2474">
                  <c:v>40661</c:v>
                </c:pt>
                <c:pt idx="2475">
                  <c:v>40662</c:v>
                </c:pt>
                <c:pt idx="2476">
                  <c:v>40663</c:v>
                </c:pt>
                <c:pt idx="2477">
                  <c:v>40664</c:v>
                </c:pt>
                <c:pt idx="2478">
                  <c:v>40665</c:v>
                </c:pt>
                <c:pt idx="2479">
                  <c:v>40666</c:v>
                </c:pt>
                <c:pt idx="2480">
                  <c:v>40667</c:v>
                </c:pt>
                <c:pt idx="2481">
                  <c:v>40668</c:v>
                </c:pt>
                <c:pt idx="2482">
                  <c:v>40669</c:v>
                </c:pt>
                <c:pt idx="2483">
                  <c:v>40670</c:v>
                </c:pt>
                <c:pt idx="2484">
                  <c:v>40671</c:v>
                </c:pt>
                <c:pt idx="2485">
                  <c:v>40672</c:v>
                </c:pt>
                <c:pt idx="2486">
                  <c:v>40673</c:v>
                </c:pt>
                <c:pt idx="2487">
                  <c:v>40674</c:v>
                </c:pt>
                <c:pt idx="2488">
                  <c:v>40675</c:v>
                </c:pt>
                <c:pt idx="2489">
                  <c:v>40676</c:v>
                </c:pt>
                <c:pt idx="2490">
                  <c:v>40677</c:v>
                </c:pt>
                <c:pt idx="2491">
                  <c:v>40678</c:v>
                </c:pt>
                <c:pt idx="2492">
                  <c:v>40679</c:v>
                </c:pt>
                <c:pt idx="2493">
                  <c:v>40680</c:v>
                </c:pt>
                <c:pt idx="2494">
                  <c:v>40681</c:v>
                </c:pt>
                <c:pt idx="2495">
                  <c:v>40682</c:v>
                </c:pt>
                <c:pt idx="2496">
                  <c:v>40683</c:v>
                </c:pt>
                <c:pt idx="2497">
                  <c:v>40684</c:v>
                </c:pt>
                <c:pt idx="2498">
                  <c:v>40685</c:v>
                </c:pt>
                <c:pt idx="2499">
                  <c:v>40686</c:v>
                </c:pt>
                <c:pt idx="2500">
                  <c:v>40687</c:v>
                </c:pt>
                <c:pt idx="2501">
                  <c:v>40688</c:v>
                </c:pt>
                <c:pt idx="2502">
                  <c:v>40689</c:v>
                </c:pt>
                <c:pt idx="2503">
                  <c:v>40690</c:v>
                </c:pt>
                <c:pt idx="2504">
                  <c:v>40691</c:v>
                </c:pt>
                <c:pt idx="2505">
                  <c:v>40692</c:v>
                </c:pt>
                <c:pt idx="2506">
                  <c:v>40693</c:v>
                </c:pt>
                <c:pt idx="2507">
                  <c:v>40694</c:v>
                </c:pt>
                <c:pt idx="2508">
                  <c:v>40695</c:v>
                </c:pt>
                <c:pt idx="2509">
                  <c:v>40696</c:v>
                </c:pt>
                <c:pt idx="2510">
                  <c:v>40697</c:v>
                </c:pt>
                <c:pt idx="2511">
                  <c:v>40698</c:v>
                </c:pt>
                <c:pt idx="2512">
                  <c:v>40699</c:v>
                </c:pt>
                <c:pt idx="2513">
                  <c:v>40700</c:v>
                </c:pt>
                <c:pt idx="2514">
                  <c:v>40701</c:v>
                </c:pt>
                <c:pt idx="2515">
                  <c:v>40702</c:v>
                </c:pt>
                <c:pt idx="2516">
                  <c:v>40703</c:v>
                </c:pt>
                <c:pt idx="2517">
                  <c:v>40704</c:v>
                </c:pt>
                <c:pt idx="2518">
                  <c:v>40705</c:v>
                </c:pt>
                <c:pt idx="2519">
                  <c:v>40706</c:v>
                </c:pt>
                <c:pt idx="2520">
                  <c:v>40707</c:v>
                </c:pt>
                <c:pt idx="2521">
                  <c:v>40708</c:v>
                </c:pt>
                <c:pt idx="2522">
                  <c:v>40709</c:v>
                </c:pt>
                <c:pt idx="2523">
                  <c:v>40710</c:v>
                </c:pt>
                <c:pt idx="2524">
                  <c:v>40711</c:v>
                </c:pt>
                <c:pt idx="2525">
                  <c:v>40712</c:v>
                </c:pt>
                <c:pt idx="2526">
                  <c:v>40713</c:v>
                </c:pt>
                <c:pt idx="2527">
                  <c:v>40714</c:v>
                </c:pt>
                <c:pt idx="2528">
                  <c:v>40715</c:v>
                </c:pt>
                <c:pt idx="2529">
                  <c:v>40716</c:v>
                </c:pt>
                <c:pt idx="2530">
                  <c:v>40717</c:v>
                </c:pt>
                <c:pt idx="2531">
                  <c:v>40718</c:v>
                </c:pt>
                <c:pt idx="2532">
                  <c:v>40719</c:v>
                </c:pt>
                <c:pt idx="2533">
                  <c:v>40720</c:v>
                </c:pt>
                <c:pt idx="2534">
                  <c:v>40721</c:v>
                </c:pt>
                <c:pt idx="2535">
                  <c:v>40722</c:v>
                </c:pt>
                <c:pt idx="2536">
                  <c:v>40723</c:v>
                </c:pt>
                <c:pt idx="2537">
                  <c:v>40724</c:v>
                </c:pt>
                <c:pt idx="2538">
                  <c:v>40725</c:v>
                </c:pt>
                <c:pt idx="2539">
                  <c:v>40726</c:v>
                </c:pt>
                <c:pt idx="2540">
                  <c:v>40727</c:v>
                </c:pt>
                <c:pt idx="2541">
                  <c:v>40728</c:v>
                </c:pt>
                <c:pt idx="2542">
                  <c:v>40729</c:v>
                </c:pt>
                <c:pt idx="2543">
                  <c:v>40730</c:v>
                </c:pt>
                <c:pt idx="2544">
                  <c:v>40731</c:v>
                </c:pt>
                <c:pt idx="2545">
                  <c:v>40732</c:v>
                </c:pt>
                <c:pt idx="2546">
                  <c:v>40733</c:v>
                </c:pt>
                <c:pt idx="2547">
                  <c:v>40734</c:v>
                </c:pt>
                <c:pt idx="2548">
                  <c:v>40735</c:v>
                </c:pt>
                <c:pt idx="2549">
                  <c:v>40736</c:v>
                </c:pt>
                <c:pt idx="2550">
                  <c:v>40737</c:v>
                </c:pt>
                <c:pt idx="2551">
                  <c:v>40738</c:v>
                </c:pt>
                <c:pt idx="2552">
                  <c:v>40739</c:v>
                </c:pt>
                <c:pt idx="2553">
                  <c:v>40740</c:v>
                </c:pt>
                <c:pt idx="2554">
                  <c:v>40741</c:v>
                </c:pt>
                <c:pt idx="2555">
                  <c:v>40742</c:v>
                </c:pt>
                <c:pt idx="2556">
                  <c:v>40743</c:v>
                </c:pt>
                <c:pt idx="2557">
                  <c:v>40744</c:v>
                </c:pt>
                <c:pt idx="2558">
                  <c:v>40745</c:v>
                </c:pt>
                <c:pt idx="2559">
                  <c:v>40746</c:v>
                </c:pt>
                <c:pt idx="2560">
                  <c:v>40747</c:v>
                </c:pt>
                <c:pt idx="2561">
                  <c:v>40748</c:v>
                </c:pt>
                <c:pt idx="2562">
                  <c:v>40749</c:v>
                </c:pt>
                <c:pt idx="2563">
                  <c:v>40750</c:v>
                </c:pt>
                <c:pt idx="2564">
                  <c:v>40751</c:v>
                </c:pt>
                <c:pt idx="2565">
                  <c:v>40752</c:v>
                </c:pt>
                <c:pt idx="2566">
                  <c:v>40753</c:v>
                </c:pt>
                <c:pt idx="2567">
                  <c:v>40754</c:v>
                </c:pt>
                <c:pt idx="2568">
                  <c:v>40755</c:v>
                </c:pt>
                <c:pt idx="2569">
                  <c:v>40756</c:v>
                </c:pt>
                <c:pt idx="2570">
                  <c:v>40757</c:v>
                </c:pt>
                <c:pt idx="2571">
                  <c:v>40758</c:v>
                </c:pt>
                <c:pt idx="2572">
                  <c:v>40759</c:v>
                </c:pt>
                <c:pt idx="2573">
                  <c:v>40760</c:v>
                </c:pt>
                <c:pt idx="2574">
                  <c:v>40761</c:v>
                </c:pt>
                <c:pt idx="2575">
                  <c:v>40762</c:v>
                </c:pt>
                <c:pt idx="2576">
                  <c:v>40763</c:v>
                </c:pt>
                <c:pt idx="2577">
                  <c:v>40764</c:v>
                </c:pt>
                <c:pt idx="2578">
                  <c:v>40765</c:v>
                </c:pt>
                <c:pt idx="2579">
                  <c:v>40766</c:v>
                </c:pt>
                <c:pt idx="2580">
                  <c:v>40767</c:v>
                </c:pt>
                <c:pt idx="2581">
                  <c:v>40768</c:v>
                </c:pt>
                <c:pt idx="2582">
                  <c:v>40769</c:v>
                </c:pt>
                <c:pt idx="2583">
                  <c:v>40770</c:v>
                </c:pt>
                <c:pt idx="2584">
                  <c:v>40771</c:v>
                </c:pt>
                <c:pt idx="2585">
                  <c:v>40772</c:v>
                </c:pt>
                <c:pt idx="2586">
                  <c:v>40773</c:v>
                </c:pt>
                <c:pt idx="2587">
                  <c:v>40774</c:v>
                </c:pt>
                <c:pt idx="2588">
                  <c:v>40775</c:v>
                </c:pt>
                <c:pt idx="2589">
                  <c:v>40776</c:v>
                </c:pt>
                <c:pt idx="2590">
                  <c:v>40777</c:v>
                </c:pt>
                <c:pt idx="2591">
                  <c:v>40778</c:v>
                </c:pt>
                <c:pt idx="2592">
                  <c:v>40779</c:v>
                </c:pt>
                <c:pt idx="2593">
                  <c:v>40780</c:v>
                </c:pt>
                <c:pt idx="2594">
                  <c:v>40781</c:v>
                </c:pt>
                <c:pt idx="2595">
                  <c:v>40782</c:v>
                </c:pt>
                <c:pt idx="2596">
                  <c:v>40783</c:v>
                </c:pt>
                <c:pt idx="2597">
                  <c:v>40784</c:v>
                </c:pt>
                <c:pt idx="2598">
                  <c:v>40785</c:v>
                </c:pt>
                <c:pt idx="2599">
                  <c:v>40786</c:v>
                </c:pt>
                <c:pt idx="2600">
                  <c:v>40787</c:v>
                </c:pt>
                <c:pt idx="2601">
                  <c:v>40788</c:v>
                </c:pt>
                <c:pt idx="2602">
                  <c:v>40789</c:v>
                </c:pt>
                <c:pt idx="2603">
                  <c:v>40790</c:v>
                </c:pt>
                <c:pt idx="2604">
                  <c:v>40791</c:v>
                </c:pt>
                <c:pt idx="2605">
                  <c:v>40792</c:v>
                </c:pt>
                <c:pt idx="2606">
                  <c:v>40793</c:v>
                </c:pt>
                <c:pt idx="2607">
                  <c:v>40794</c:v>
                </c:pt>
                <c:pt idx="2608">
                  <c:v>40795</c:v>
                </c:pt>
                <c:pt idx="2609">
                  <c:v>40796</c:v>
                </c:pt>
                <c:pt idx="2610">
                  <c:v>40797</c:v>
                </c:pt>
                <c:pt idx="2611">
                  <c:v>40798</c:v>
                </c:pt>
                <c:pt idx="2612">
                  <c:v>40799</c:v>
                </c:pt>
                <c:pt idx="2613">
                  <c:v>40800</c:v>
                </c:pt>
                <c:pt idx="2614">
                  <c:v>40801</c:v>
                </c:pt>
                <c:pt idx="2615">
                  <c:v>40802</c:v>
                </c:pt>
                <c:pt idx="2616">
                  <c:v>40803</c:v>
                </c:pt>
                <c:pt idx="2617">
                  <c:v>40804</c:v>
                </c:pt>
                <c:pt idx="2618">
                  <c:v>40805</c:v>
                </c:pt>
                <c:pt idx="2619">
                  <c:v>40806</c:v>
                </c:pt>
                <c:pt idx="2620">
                  <c:v>40807</c:v>
                </c:pt>
                <c:pt idx="2621">
                  <c:v>40808</c:v>
                </c:pt>
                <c:pt idx="2622">
                  <c:v>40809</c:v>
                </c:pt>
                <c:pt idx="2623">
                  <c:v>40810</c:v>
                </c:pt>
                <c:pt idx="2624">
                  <c:v>40811</c:v>
                </c:pt>
                <c:pt idx="2625">
                  <c:v>40812</c:v>
                </c:pt>
                <c:pt idx="2626">
                  <c:v>40813</c:v>
                </c:pt>
                <c:pt idx="2627">
                  <c:v>40814</c:v>
                </c:pt>
                <c:pt idx="2628">
                  <c:v>40815</c:v>
                </c:pt>
                <c:pt idx="2629">
                  <c:v>40816</c:v>
                </c:pt>
                <c:pt idx="2630">
                  <c:v>40817</c:v>
                </c:pt>
                <c:pt idx="2631">
                  <c:v>40818</c:v>
                </c:pt>
                <c:pt idx="2632">
                  <c:v>40819</c:v>
                </c:pt>
                <c:pt idx="2633">
                  <c:v>40820</c:v>
                </c:pt>
                <c:pt idx="2634">
                  <c:v>40821</c:v>
                </c:pt>
                <c:pt idx="2635">
                  <c:v>40822</c:v>
                </c:pt>
                <c:pt idx="2636">
                  <c:v>40823</c:v>
                </c:pt>
                <c:pt idx="2637">
                  <c:v>40824</c:v>
                </c:pt>
                <c:pt idx="2638">
                  <c:v>40825</c:v>
                </c:pt>
                <c:pt idx="2639">
                  <c:v>40826</c:v>
                </c:pt>
                <c:pt idx="2640">
                  <c:v>40827</c:v>
                </c:pt>
                <c:pt idx="2641">
                  <c:v>40828</c:v>
                </c:pt>
                <c:pt idx="2642">
                  <c:v>40829</c:v>
                </c:pt>
                <c:pt idx="2643">
                  <c:v>40830</c:v>
                </c:pt>
                <c:pt idx="2644">
                  <c:v>40831</c:v>
                </c:pt>
                <c:pt idx="2645">
                  <c:v>40832</c:v>
                </c:pt>
                <c:pt idx="2646">
                  <c:v>40833</c:v>
                </c:pt>
                <c:pt idx="2647">
                  <c:v>40834</c:v>
                </c:pt>
                <c:pt idx="2648">
                  <c:v>40835</c:v>
                </c:pt>
                <c:pt idx="2649">
                  <c:v>40836</c:v>
                </c:pt>
                <c:pt idx="2650">
                  <c:v>40837</c:v>
                </c:pt>
                <c:pt idx="2651">
                  <c:v>40838</c:v>
                </c:pt>
                <c:pt idx="2652">
                  <c:v>40839</c:v>
                </c:pt>
                <c:pt idx="2653">
                  <c:v>40840</c:v>
                </c:pt>
                <c:pt idx="2654">
                  <c:v>40841</c:v>
                </c:pt>
                <c:pt idx="2655">
                  <c:v>40842</c:v>
                </c:pt>
                <c:pt idx="2656">
                  <c:v>40843</c:v>
                </c:pt>
                <c:pt idx="2657">
                  <c:v>40844</c:v>
                </c:pt>
                <c:pt idx="2658">
                  <c:v>40845</c:v>
                </c:pt>
                <c:pt idx="2659">
                  <c:v>40846</c:v>
                </c:pt>
                <c:pt idx="2660">
                  <c:v>40847</c:v>
                </c:pt>
                <c:pt idx="2661">
                  <c:v>40848</c:v>
                </c:pt>
                <c:pt idx="2662">
                  <c:v>40849</c:v>
                </c:pt>
                <c:pt idx="2663">
                  <c:v>40850</c:v>
                </c:pt>
                <c:pt idx="2664">
                  <c:v>40851</c:v>
                </c:pt>
                <c:pt idx="2665">
                  <c:v>40852</c:v>
                </c:pt>
                <c:pt idx="2666">
                  <c:v>40853</c:v>
                </c:pt>
                <c:pt idx="2667">
                  <c:v>40854</c:v>
                </c:pt>
                <c:pt idx="2668">
                  <c:v>40855</c:v>
                </c:pt>
                <c:pt idx="2669">
                  <c:v>40856</c:v>
                </c:pt>
                <c:pt idx="2670">
                  <c:v>40857</c:v>
                </c:pt>
                <c:pt idx="2671">
                  <c:v>40858</c:v>
                </c:pt>
                <c:pt idx="2672">
                  <c:v>40859</c:v>
                </c:pt>
                <c:pt idx="2673">
                  <c:v>40860</c:v>
                </c:pt>
                <c:pt idx="2674">
                  <c:v>40861</c:v>
                </c:pt>
                <c:pt idx="2675">
                  <c:v>40862</c:v>
                </c:pt>
                <c:pt idx="2676">
                  <c:v>40863</c:v>
                </c:pt>
                <c:pt idx="2677">
                  <c:v>40864</c:v>
                </c:pt>
                <c:pt idx="2678">
                  <c:v>40865</c:v>
                </c:pt>
                <c:pt idx="2679">
                  <c:v>40866</c:v>
                </c:pt>
                <c:pt idx="2680">
                  <c:v>40867</c:v>
                </c:pt>
                <c:pt idx="2681">
                  <c:v>40868</c:v>
                </c:pt>
                <c:pt idx="2682">
                  <c:v>40869</c:v>
                </c:pt>
                <c:pt idx="2683">
                  <c:v>40870</c:v>
                </c:pt>
                <c:pt idx="2684">
                  <c:v>40871</c:v>
                </c:pt>
                <c:pt idx="2685">
                  <c:v>40872</c:v>
                </c:pt>
                <c:pt idx="2686">
                  <c:v>40873</c:v>
                </c:pt>
                <c:pt idx="2687">
                  <c:v>40874</c:v>
                </c:pt>
                <c:pt idx="2688">
                  <c:v>40875</c:v>
                </c:pt>
                <c:pt idx="2689">
                  <c:v>40876</c:v>
                </c:pt>
                <c:pt idx="2690">
                  <c:v>40877</c:v>
                </c:pt>
                <c:pt idx="2691">
                  <c:v>40878</c:v>
                </c:pt>
                <c:pt idx="2692">
                  <c:v>40879</c:v>
                </c:pt>
                <c:pt idx="2693">
                  <c:v>40880</c:v>
                </c:pt>
                <c:pt idx="2694">
                  <c:v>40881</c:v>
                </c:pt>
                <c:pt idx="2695">
                  <c:v>40882</c:v>
                </c:pt>
                <c:pt idx="2696">
                  <c:v>40883</c:v>
                </c:pt>
                <c:pt idx="2697">
                  <c:v>40884</c:v>
                </c:pt>
                <c:pt idx="2698">
                  <c:v>40885</c:v>
                </c:pt>
                <c:pt idx="2699">
                  <c:v>40886</c:v>
                </c:pt>
                <c:pt idx="2700">
                  <c:v>40887</c:v>
                </c:pt>
                <c:pt idx="2701">
                  <c:v>40888</c:v>
                </c:pt>
                <c:pt idx="2702">
                  <c:v>40889</c:v>
                </c:pt>
                <c:pt idx="2703">
                  <c:v>40890</c:v>
                </c:pt>
                <c:pt idx="2704">
                  <c:v>40891</c:v>
                </c:pt>
                <c:pt idx="2705">
                  <c:v>40892</c:v>
                </c:pt>
                <c:pt idx="2706">
                  <c:v>40893</c:v>
                </c:pt>
                <c:pt idx="2707">
                  <c:v>40894</c:v>
                </c:pt>
                <c:pt idx="2708">
                  <c:v>40895</c:v>
                </c:pt>
                <c:pt idx="2709">
                  <c:v>40896</c:v>
                </c:pt>
                <c:pt idx="2710">
                  <c:v>40897</c:v>
                </c:pt>
                <c:pt idx="2711">
                  <c:v>40898</c:v>
                </c:pt>
                <c:pt idx="2712">
                  <c:v>40899</c:v>
                </c:pt>
                <c:pt idx="2713">
                  <c:v>40900</c:v>
                </c:pt>
                <c:pt idx="2714">
                  <c:v>40901</c:v>
                </c:pt>
                <c:pt idx="2715">
                  <c:v>40902</c:v>
                </c:pt>
                <c:pt idx="2716">
                  <c:v>40903</c:v>
                </c:pt>
                <c:pt idx="2717">
                  <c:v>40904</c:v>
                </c:pt>
                <c:pt idx="2718">
                  <c:v>40905</c:v>
                </c:pt>
                <c:pt idx="2719">
                  <c:v>40906</c:v>
                </c:pt>
                <c:pt idx="2720">
                  <c:v>40907</c:v>
                </c:pt>
                <c:pt idx="2721">
                  <c:v>40908</c:v>
                </c:pt>
                <c:pt idx="2722">
                  <c:v>40909</c:v>
                </c:pt>
                <c:pt idx="2723">
                  <c:v>40910</c:v>
                </c:pt>
                <c:pt idx="2724">
                  <c:v>40911</c:v>
                </c:pt>
                <c:pt idx="2725">
                  <c:v>40912</c:v>
                </c:pt>
                <c:pt idx="2726">
                  <c:v>40913</c:v>
                </c:pt>
                <c:pt idx="2727">
                  <c:v>40914</c:v>
                </c:pt>
                <c:pt idx="2728">
                  <c:v>40915</c:v>
                </c:pt>
                <c:pt idx="2729">
                  <c:v>40916</c:v>
                </c:pt>
                <c:pt idx="2730">
                  <c:v>40917</c:v>
                </c:pt>
                <c:pt idx="2731">
                  <c:v>40918</c:v>
                </c:pt>
                <c:pt idx="2732">
                  <c:v>40919</c:v>
                </c:pt>
                <c:pt idx="2733">
                  <c:v>40920</c:v>
                </c:pt>
                <c:pt idx="2734">
                  <c:v>40921</c:v>
                </c:pt>
                <c:pt idx="2735">
                  <c:v>40922</c:v>
                </c:pt>
                <c:pt idx="2736">
                  <c:v>40923</c:v>
                </c:pt>
                <c:pt idx="2737">
                  <c:v>40924</c:v>
                </c:pt>
                <c:pt idx="2738">
                  <c:v>40925</c:v>
                </c:pt>
                <c:pt idx="2739">
                  <c:v>40926</c:v>
                </c:pt>
                <c:pt idx="2740">
                  <c:v>40927</c:v>
                </c:pt>
                <c:pt idx="2741">
                  <c:v>40928</c:v>
                </c:pt>
                <c:pt idx="2742">
                  <c:v>40929</c:v>
                </c:pt>
                <c:pt idx="2743">
                  <c:v>40930</c:v>
                </c:pt>
                <c:pt idx="2744">
                  <c:v>40931</c:v>
                </c:pt>
                <c:pt idx="2745">
                  <c:v>40932</c:v>
                </c:pt>
                <c:pt idx="2746">
                  <c:v>40933</c:v>
                </c:pt>
                <c:pt idx="2747">
                  <c:v>40934</c:v>
                </c:pt>
                <c:pt idx="2748">
                  <c:v>40935</c:v>
                </c:pt>
                <c:pt idx="2749">
                  <c:v>40936</c:v>
                </c:pt>
                <c:pt idx="2750">
                  <c:v>40937</c:v>
                </c:pt>
                <c:pt idx="2751">
                  <c:v>40938</c:v>
                </c:pt>
                <c:pt idx="2752">
                  <c:v>40939</c:v>
                </c:pt>
                <c:pt idx="2753">
                  <c:v>40940</c:v>
                </c:pt>
                <c:pt idx="2754">
                  <c:v>40941</c:v>
                </c:pt>
                <c:pt idx="2755">
                  <c:v>40942</c:v>
                </c:pt>
                <c:pt idx="2756">
                  <c:v>40943</c:v>
                </c:pt>
                <c:pt idx="2757">
                  <c:v>40944</c:v>
                </c:pt>
                <c:pt idx="2758">
                  <c:v>40945</c:v>
                </c:pt>
                <c:pt idx="2759">
                  <c:v>40946</c:v>
                </c:pt>
                <c:pt idx="2760">
                  <c:v>40947</c:v>
                </c:pt>
                <c:pt idx="2761">
                  <c:v>40948</c:v>
                </c:pt>
                <c:pt idx="2762">
                  <c:v>40949</c:v>
                </c:pt>
                <c:pt idx="2763">
                  <c:v>40950</c:v>
                </c:pt>
                <c:pt idx="2764">
                  <c:v>40951</c:v>
                </c:pt>
                <c:pt idx="2765">
                  <c:v>40952</c:v>
                </c:pt>
                <c:pt idx="2766">
                  <c:v>40953</c:v>
                </c:pt>
                <c:pt idx="2767">
                  <c:v>40954</c:v>
                </c:pt>
                <c:pt idx="2768">
                  <c:v>40955</c:v>
                </c:pt>
                <c:pt idx="2769">
                  <c:v>40956</c:v>
                </c:pt>
                <c:pt idx="2770">
                  <c:v>40957</c:v>
                </c:pt>
                <c:pt idx="2771">
                  <c:v>40958</c:v>
                </c:pt>
                <c:pt idx="2772">
                  <c:v>40959</c:v>
                </c:pt>
                <c:pt idx="2773">
                  <c:v>40960</c:v>
                </c:pt>
                <c:pt idx="2774">
                  <c:v>40961</c:v>
                </c:pt>
                <c:pt idx="2775">
                  <c:v>40962</c:v>
                </c:pt>
                <c:pt idx="2776">
                  <c:v>40963</c:v>
                </c:pt>
                <c:pt idx="2777">
                  <c:v>40964</c:v>
                </c:pt>
                <c:pt idx="2778">
                  <c:v>40965</c:v>
                </c:pt>
                <c:pt idx="2779">
                  <c:v>40966</c:v>
                </c:pt>
                <c:pt idx="2780">
                  <c:v>40967</c:v>
                </c:pt>
                <c:pt idx="2781">
                  <c:v>40968</c:v>
                </c:pt>
                <c:pt idx="2782">
                  <c:v>40969</c:v>
                </c:pt>
                <c:pt idx="2783">
                  <c:v>40970</c:v>
                </c:pt>
                <c:pt idx="2784">
                  <c:v>40971</c:v>
                </c:pt>
                <c:pt idx="2785">
                  <c:v>40972</c:v>
                </c:pt>
                <c:pt idx="2786">
                  <c:v>40973</c:v>
                </c:pt>
                <c:pt idx="2787">
                  <c:v>40974</c:v>
                </c:pt>
                <c:pt idx="2788">
                  <c:v>40975</c:v>
                </c:pt>
                <c:pt idx="2789">
                  <c:v>40976</c:v>
                </c:pt>
                <c:pt idx="2790">
                  <c:v>40977</c:v>
                </c:pt>
                <c:pt idx="2791">
                  <c:v>40978</c:v>
                </c:pt>
                <c:pt idx="2792">
                  <c:v>40979</c:v>
                </c:pt>
                <c:pt idx="2793">
                  <c:v>40980</c:v>
                </c:pt>
                <c:pt idx="2794">
                  <c:v>40981</c:v>
                </c:pt>
                <c:pt idx="2795">
                  <c:v>40982</c:v>
                </c:pt>
                <c:pt idx="2796">
                  <c:v>40983</c:v>
                </c:pt>
                <c:pt idx="2797">
                  <c:v>40984</c:v>
                </c:pt>
                <c:pt idx="2798">
                  <c:v>40985</c:v>
                </c:pt>
                <c:pt idx="2799">
                  <c:v>40986</c:v>
                </c:pt>
                <c:pt idx="2800">
                  <c:v>40987</c:v>
                </c:pt>
                <c:pt idx="2801">
                  <c:v>40988</c:v>
                </c:pt>
                <c:pt idx="2802">
                  <c:v>40989</c:v>
                </c:pt>
                <c:pt idx="2803">
                  <c:v>40990</c:v>
                </c:pt>
                <c:pt idx="2804">
                  <c:v>40991</c:v>
                </c:pt>
                <c:pt idx="2805">
                  <c:v>40992</c:v>
                </c:pt>
                <c:pt idx="2806">
                  <c:v>40993</c:v>
                </c:pt>
                <c:pt idx="2807">
                  <c:v>40994</c:v>
                </c:pt>
                <c:pt idx="2808">
                  <c:v>40995</c:v>
                </c:pt>
                <c:pt idx="2809">
                  <c:v>40996</c:v>
                </c:pt>
                <c:pt idx="2810">
                  <c:v>40997</c:v>
                </c:pt>
                <c:pt idx="2811">
                  <c:v>40998</c:v>
                </c:pt>
                <c:pt idx="2812">
                  <c:v>40999</c:v>
                </c:pt>
                <c:pt idx="2813">
                  <c:v>41000</c:v>
                </c:pt>
                <c:pt idx="2814">
                  <c:v>41001</c:v>
                </c:pt>
                <c:pt idx="2815">
                  <c:v>41002</c:v>
                </c:pt>
                <c:pt idx="2816">
                  <c:v>41003</c:v>
                </c:pt>
                <c:pt idx="2817">
                  <c:v>41004</c:v>
                </c:pt>
                <c:pt idx="2818">
                  <c:v>41005</c:v>
                </c:pt>
                <c:pt idx="2819">
                  <c:v>41006</c:v>
                </c:pt>
                <c:pt idx="2820">
                  <c:v>41007</c:v>
                </c:pt>
                <c:pt idx="2821">
                  <c:v>41008</c:v>
                </c:pt>
                <c:pt idx="2822">
                  <c:v>41009</c:v>
                </c:pt>
                <c:pt idx="2823">
                  <c:v>41010</c:v>
                </c:pt>
                <c:pt idx="2824">
                  <c:v>41011</c:v>
                </c:pt>
                <c:pt idx="2825">
                  <c:v>41012</c:v>
                </c:pt>
                <c:pt idx="2826">
                  <c:v>41013</c:v>
                </c:pt>
                <c:pt idx="2827">
                  <c:v>41014</c:v>
                </c:pt>
                <c:pt idx="2828">
                  <c:v>41015</c:v>
                </c:pt>
                <c:pt idx="2829">
                  <c:v>41016</c:v>
                </c:pt>
                <c:pt idx="2830">
                  <c:v>41017</c:v>
                </c:pt>
                <c:pt idx="2831">
                  <c:v>41018</c:v>
                </c:pt>
                <c:pt idx="2832">
                  <c:v>41019</c:v>
                </c:pt>
                <c:pt idx="2833">
                  <c:v>41020</c:v>
                </c:pt>
                <c:pt idx="2834">
                  <c:v>41021</c:v>
                </c:pt>
                <c:pt idx="2835">
                  <c:v>41022</c:v>
                </c:pt>
                <c:pt idx="2836">
                  <c:v>41023</c:v>
                </c:pt>
                <c:pt idx="2837">
                  <c:v>41024</c:v>
                </c:pt>
                <c:pt idx="2838">
                  <c:v>41025</c:v>
                </c:pt>
                <c:pt idx="2839">
                  <c:v>41026</c:v>
                </c:pt>
                <c:pt idx="2840">
                  <c:v>41027</c:v>
                </c:pt>
                <c:pt idx="2841">
                  <c:v>41028</c:v>
                </c:pt>
                <c:pt idx="2842">
                  <c:v>41029</c:v>
                </c:pt>
                <c:pt idx="2843">
                  <c:v>41030</c:v>
                </c:pt>
                <c:pt idx="2844">
                  <c:v>41031</c:v>
                </c:pt>
                <c:pt idx="2845">
                  <c:v>41032</c:v>
                </c:pt>
                <c:pt idx="2846">
                  <c:v>41033</c:v>
                </c:pt>
                <c:pt idx="2847">
                  <c:v>41034</c:v>
                </c:pt>
                <c:pt idx="2848">
                  <c:v>41035</c:v>
                </c:pt>
                <c:pt idx="2849">
                  <c:v>41036</c:v>
                </c:pt>
                <c:pt idx="2850">
                  <c:v>41037</c:v>
                </c:pt>
                <c:pt idx="2851">
                  <c:v>41038</c:v>
                </c:pt>
                <c:pt idx="2852">
                  <c:v>41039</c:v>
                </c:pt>
                <c:pt idx="2853">
                  <c:v>41040</c:v>
                </c:pt>
                <c:pt idx="2854">
                  <c:v>41041</c:v>
                </c:pt>
                <c:pt idx="2855">
                  <c:v>41042</c:v>
                </c:pt>
                <c:pt idx="2856">
                  <c:v>41043</c:v>
                </c:pt>
                <c:pt idx="2857">
                  <c:v>41044</c:v>
                </c:pt>
                <c:pt idx="2858">
                  <c:v>41045</c:v>
                </c:pt>
                <c:pt idx="2859">
                  <c:v>41046</c:v>
                </c:pt>
                <c:pt idx="2860">
                  <c:v>41047</c:v>
                </c:pt>
                <c:pt idx="2861">
                  <c:v>41048</c:v>
                </c:pt>
                <c:pt idx="2862">
                  <c:v>41049</c:v>
                </c:pt>
                <c:pt idx="2863">
                  <c:v>41050</c:v>
                </c:pt>
                <c:pt idx="2864">
                  <c:v>41051</c:v>
                </c:pt>
                <c:pt idx="2865">
                  <c:v>41052</c:v>
                </c:pt>
                <c:pt idx="2866">
                  <c:v>41053</c:v>
                </c:pt>
                <c:pt idx="2867">
                  <c:v>41054</c:v>
                </c:pt>
                <c:pt idx="2868">
                  <c:v>41055</c:v>
                </c:pt>
                <c:pt idx="2869">
                  <c:v>41056</c:v>
                </c:pt>
                <c:pt idx="2870">
                  <c:v>41057</c:v>
                </c:pt>
                <c:pt idx="2871">
                  <c:v>41058</c:v>
                </c:pt>
                <c:pt idx="2872">
                  <c:v>41059</c:v>
                </c:pt>
                <c:pt idx="2873">
                  <c:v>41060</c:v>
                </c:pt>
                <c:pt idx="2874">
                  <c:v>41061</c:v>
                </c:pt>
                <c:pt idx="2875">
                  <c:v>41062</c:v>
                </c:pt>
                <c:pt idx="2876">
                  <c:v>41063</c:v>
                </c:pt>
                <c:pt idx="2877">
                  <c:v>41064</c:v>
                </c:pt>
                <c:pt idx="2878">
                  <c:v>41065</c:v>
                </c:pt>
                <c:pt idx="2879">
                  <c:v>41066</c:v>
                </c:pt>
                <c:pt idx="2880">
                  <c:v>41067</c:v>
                </c:pt>
                <c:pt idx="2881">
                  <c:v>41068</c:v>
                </c:pt>
                <c:pt idx="2882">
                  <c:v>41069</c:v>
                </c:pt>
                <c:pt idx="2883">
                  <c:v>41070</c:v>
                </c:pt>
                <c:pt idx="2884">
                  <c:v>41071</c:v>
                </c:pt>
                <c:pt idx="2885">
                  <c:v>41072</c:v>
                </c:pt>
                <c:pt idx="2886">
                  <c:v>41073</c:v>
                </c:pt>
                <c:pt idx="2887">
                  <c:v>41074</c:v>
                </c:pt>
                <c:pt idx="2888">
                  <c:v>41075</c:v>
                </c:pt>
                <c:pt idx="2889">
                  <c:v>41076</c:v>
                </c:pt>
                <c:pt idx="2890">
                  <c:v>41077</c:v>
                </c:pt>
                <c:pt idx="2891">
                  <c:v>41078</c:v>
                </c:pt>
                <c:pt idx="2892">
                  <c:v>41079</c:v>
                </c:pt>
                <c:pt idx="2893">
                  <c:v>41080</c:v>
                </c:pt>
                <c:pt idx="2894">
                  <c:v>41081</c:v>
                </c:pt>
                <c:pt idx="2895">
                  <c:v>41082</c:v>
                </c:pt>
                <c:pt idx="2896">
                  <c:v>41083</c:v>
                </c:pt>
                <c:pt idx="2897">
                  <c:v>41084</c:v>
                </c:pt>
                <c:pt idx="2898">
                  <c:v>41085</c:v>
                </c:pt>
                <c:pt idx="2899">
                  <c:v>41086</c:v>
                </c:pt>
                <c:pt idx="2900">
                  <c:v>41087</c:v>
                </c:pt>
                <c:pt idx="2901">
                  <c:v>41088</c:v>
                </c:pt>
                <c:pt idx="2902">
                  <c:v>41089</c:v>
                </c:pt>
                <c:pt idx="2903">
                  <c:v>41090</c:v>
                </c:pt>
                <c:pt idx="2904">
                  <c:v>41091</c:v>
                </c:pt>
                <c:pt idx="2905">
                  <c:v>41092</c:v>
                </c:pt>
                <c:pt idx="2906">
                  <c:v>41093</c:v>
                </c:pt>
                <c:pt idx="2907">
                  <c:v>41094</c:v>
                </c:pt>
                <c:pt idx="2908">
                  <c:v>41095</c:v>
                </c:pt>
                <c:pt idx="2909">
                  <c:v>41096</c:v>
                </c:pt>
                <c:pt idx="2910">
                  <c:v>41097</c:v>
                </c:pt>
                <c:pt idx="2911">
                  <c:v>41098</c:v>
                </c:pt>
                <c:pt idx="2912">
                  <c:v>41099</c:v>
                </c:pt>
                <c:pt idx="2913">
                  <c:v>41100</c:v>
                </c:pt>
                <c:pt idx="2914">
                  <c:v>41101</c:v>
                </c:pt>
                <c:pt idx="2915">
                  <c:v>41102</c:v>
                </c:pt>
                <c:pt idx="2916">
                  <c:v>41103</c:v>
                </c:pt>
                <c:pt idx="2917">
                  <c:v>41104</c:v>
                </c:pt>
                <c:pt idx="2918">
                  <c:v>41105</c:v>
                </c:pt>
                <c:pt idx="2919">
                  <c:v>41106</c:v>
                </c:pt>
                <c:pt idx="2920">
                  <c:v>41107</c:v>
                </c:pt>
                <c:pt idx="2921">
                  <c:v>41108</c:v>
                </c:pt>
                <c:pt idx="2922">
                  <c:v>41109</c:v>
                </c:pt>
                <c:pt idx="2923">
                  <c:v>41110</c:v>
                </c:pt>
                <c:pt idx="2924">
                  <c:v>41111</c:v>
                </c:pt>
                <c:pt idx="2925">
                  <c:v>41112</c:v>
                </c:pt>
                <c:pt idx="2926">
                  <c:v>41113</c:v>
                </c:pt>
                <c:pt idx="2927">
                  <c:v>41114</c:v>
                </c:pt>
                <c:pt idx="2928">
                  <c:v>41115</c:v>
                </c:pt>
                <c:pt idx="2929">
                  <c:v>41116</c:v>
                </c:pt>
                <c:pt idx="2930">
                  <c:v>41117</c:v>
                </c:pt>
                <c:pt idx="2931">
                  <c:v>41118</c:v>
                </c:pt>
                <c:pt idx="2932">
                  <c:v>41119</c:v>
                </c:pt>
                <c:pt idx="2933">
                  <c:v>41120</c:v>
                </c:pt>
                <c:pt idx="2934">
                  <c:v>41121</c:v>
                </c:pt>
                <c:pt idx="2935">
                  <c:v>41122</c:v>
                </c:pt>
                <c:pt idx="2936">
                  <c:v>41123</c:v>
                </c:pt>
                <c:pt idx="2937">
                  <c:v>41124</c:v>
                </c:pt>
                <c:pt idx="2938">
                  <c:v>41125</c:v>
                </c:pt>
                <c:pt idx="2939">
                  <c:v>41126</c:v>
                </c:pt>
                <c:pt idx="2940">
                  <c:v>41127</c:v>
                </c:pt>
                <c:pt idx="2941">
                  <c:v>41128</c:v>
                </c:pt>
                <c:pt idx="2942">
                  <c:v>41129</c:v>
                </c:pt>
                <c:pt idx="2943">
                  <c:v>41130</c:v>
                </c:pt>
                <c:pt idx="2944">
                  <c:v>41131</c:v>
                </c:pt>
                <c:pt idx="2945">
                  <c:v>41132</c:v>
                </c:pt>
                <c:pt idx="2946">
                  <c:v>41133</c:v>
                </c:pt>
                <c:pt idx="2947">
                  <c:v>41134</c:v>
                </c:pt>
                <c:pt idx="2948">
                  <c:v>41135</c:v>
                </c:pt>
                <c:pt idx="2949">
                  <c:v>41136</c:v>
                </c:pt>
                <c:pt idx="2950">
                  <c:v>41137</c:v>
                </c:pt>
                <c:pt idx="2951">
                  <c:v>41138</c:v>
                </c:pt>
                <c:pt idx="2952">
                  <c:v>41139</c:v>
                </c:pt>
                <c:pt idx="2953">
                  <c:v>41140</c:v>
                </c:pt>
                <c:pt idx="2954">
                  <c:v>41141</c:v>
                </c:pt>
                <c:pt idx="2955">
                  <c:v>41142</c:v>
                </c:pt>
                <c:pt idx="2956">
                  <c:v>41143</c:v>
                </c:pt>
                <c:pt idx="2957">
                  <c:v>41144</c:v>
                </c:pt>
                <c:pt idx="2958">
                  <c:v>41145</c:v>
                </c:pt>
                <c:pt idx="2959">
                  <c:v>41146</c:v>
                </c:pt>
                <c:pt idx="2960">
                  <c:v>41147</c:v>
                </c:pt>
                <c:pt idx="2961">
                  <c:v>41148</c:v>
                </c:pt>
                <c:pt idx="2962">
                  <c:v>41149</c:v>
                </c:pt>
                <c:pt idx="2963">
                  <c:v>41150</c:v>
                </c:pt>
                <c:pt idx="2964">
                  <c:v>41151</c:v>
                </c:pt>
                <c:pt idx="2965">
                  <c:v>41152</c:v>
                </c:pt>
                <c:pt idx="2966">
                  <c:v>41153</c:v>
                </c:pt>
                <c:pt idx="2967">
                  <c:v>41154</c:v>
                </c:pt>
                <c:pt idx="2968">
                  <c:v>41155</c:v>
                </c:pt>
                <c:pt idx="2969">
                  <c:v>41156</c:v>
                </c:pt>
                <c:pt idx="2970">
                  <c:v>41157</c:v>
                </c:pt>
                <c:pt idx="2971">
                  <c:v>41158</c:v>
                </c:pt>
                <c:pt idx="2972">
                  <c:v>41159</c:v>
                </c:pt>
                <c:pt idx="2973">
                  <c:v>41160</c:v>
                </c:pt>
                <c:pt idx="2974">
                  <c:v>41161</c:v>
                </c:pt>
                <c:pt idx="2975">
                  <c:v>41162</c:v>
                </c:pt>
                <c:pt idx="2976">
                  <c:v>41163</c:v>
                </c:pt>
                <c:pt idx="2977">
                  <c:v>41164</c:v>
                </c:pt>
                <c:pt idx="2978">
                  <c:v>41165</c:v>
                </c:pt>
                <c:pt idx="2979">
                  <c:v>41166</c:v>
                </c:pt>
                <c:pt idx="2980">
                  <c:v>41167</c:v>
                </c:pt>
                <c:pt idx="2981">
                  <c:v>41168</c:v>
                </c:pt>
                <c:pt idx="2982">
                  <c:v>41169</c:v>
                </c:pt>
                <c:pt idx="2983">
                  <c:v>41170</c:v>
                </c:pt>
                <c:pt idx="2984">
                  <c:v>41171</c:v>
                </c:pt>
                <c:pt idx="2985">
                  <c:v>41172</c:v>
                </c:pt>
                <c:pt idx="2986">
                  <c:v>41173</c:v>
                </c:pt>
                <c:pt idx="2987">
                  <c:v>41174</c:v>
                </c:pt>
                <c:pt idx="2988">
                  <c:v>41175</c:v>
                </c:pt>
                <c:pt idx="2989">
                  <c:v>41176</c:v>
                </c:pt>
                <c:pt idx="2990">
                  <c:v>41177</c:v>
                </c:pt>
                <c:pt idx="2991">
                  <c:v>41178</c:v>
                </c:pt>
                <c:pt idx="2992">
                  <c:v>41179</c:v>
                </c:pt>
                <c:pt idx="2993">
                  <c:v>41180</c:v>
                </c:pt>
                <c:pt idx="2994">
                  <c:v>41181</c:v>
                </c:pt>
                <c:pt idx="2995">
                  <c:v>41182</c:v>
                </c:pt>
                <c:pt idx="2996">
                  <c:v>41183</c:v>
                </c:pt>
                <c:pt idx="2997">
                  <c:v>41184</c:v>
                </c:pt>
                <c:pt idx="2998">
                  <c:v>41185</c:v>
                </c:pt>
                <c:pt idx="2999">
                  <c:v>41186</c:v>
                </c:pt>
                <c:pt idx="3000">
                  <c:v>41187</c:v>
                </c:pt>
                <c:pt idx="3001">
                  <c:v>41188</c:v>
                </c:pt>
                <c:pt idx="3002">
                  <c:v>41189</c:v>
                </c:pt>
                <c:pt idx="3003">
                  <c:v>41190</c:v>
                </c:pt>
                <c:pt idx="3004">
                  <c:v>41191</c:v>
                </c:pt>
                <c:pt idx="3005">
                  <c:v>41192</c:v>
                </c:pt>
                <c:pt idx="3006">
                  <c:v>41193</c:v>
                </c:pt>
                <c:pt idx="3007">
                  <c:v>41194</c:v>
                </c:pt>
                <c:pt idx="3008">
                  <c:v>41195</c:v>
                </c:pt>
                <c:pt idx="3009">
                  <c:v>41196</c:v>
                </c:pt>
                <c:pt idx="3010">
                  <c:v>41197</c:v>
                </c:pt>
                <c:pt idx="3011">
                  <c:v>41198</c:v>
                </c:pt>
                <c:pt idx="3012">
                  <c:v>41199</c:v>
                </c:pt>
                <c:pt idx="3013">
                  <c:v>41200</c:v>
                </c:pt>
                <c:pt idx="3014">
                  <c:v>41201</c:v>
                </c:pt>
                <c:pt idx="3015">
                  <c:v>41202</c:v>
                </c:pt>
                <c:pt idx="3016">
                  <c:v>41203</c:v>
                </c:pt>
                <c:pt idx="3017">
                  <c:v>41204</c:v>
                </c:pt>
                <c:pt idx="3018">
                  <c:v>41205</c:v>
                </c:pt>
                <c:pt idx="3019">
                  <c:v>41206</c:v>
                </c:pt>
                <c:pt idx="3020">
                  <c:v>41207</c:v>
                </c:pt>
                <c:pt idx="3021">
                  <c:v>41208</c:v>
                </c:pt>
                <c:pt idx="3022">
                  <c:v>41209</c:v>
                </c:pt>
                <c:pt idx="3023">
                  <c:v>41210</c:v>
                </c:pt>
                <c:pt idx="3024">
                  <c:v>41211</c:v>
                </c:pt>
                <c:pt idx="3025">
                  <c:v>41212</c:v>
                </c:pt>
                <c:pt idx="3026">
                  <c:v>41213</c:v>
                </c:pt>
                <c:pt idx="3027">
                  <c:v>41214</c:v>
                </c:pt>
                <c:pt idx="3028">
                  <c:v>41215</c:v>
                </c:pt>
                <c:pt idx="3029">
                  <c:v>41216</c:v>
                </c:pt>
                <c:pt idx="3030">
                  <c:v>41217</c:v>
                </c:pt>
                <c:pt idx="3031">
                  <c:v>41218</c:v>
                </c:pt>
                <c:pt idx="3032">
                  <c:v>41219</c:v>
                </c:pt>
                <c:pt idx="3033">
                  <c:v>41220</c:v>
                </c:pt>
                <c:pt idx="3034">
                  <c:v>41221</c:v>
                </c:pt>
                <c:pt idx="3035">
                  <c:v>41222</c:v>
                </c:pt>
                <c:pt idx="3036">
                  <c:v>41223</c:v>
                </c:pt>
                <c:pt idx="3037">
                  <c:v>41224</c:v>
                </c:pt>
                <c:pt idx="3038">
                  <c:v>41225</c:v>
                </c:pt>
                <c:pt idx="3039">
                  <c:v>41226</c:v>
                </c:pt>
                <c:pt idx="3040">
                  <c:v>41227</c:v>
                </c:pt>
                <c:pt idx="3041">
                  <c:v>41228</c:v>
                </c:pt>
                <c:pt idx="3042">
                  <c:v>41229</c:v>
                </c:pt>
                <c:pt idx="3043">
                  <c:v>41230</c:v>
                </c:pt>
                <c:pt idx="3044">
                  <c:v>41231</c:v>
                </c:pt>
                <c:pt idx="3045">
                  <c:v>41232</c:v>
                </c:pt>
                <c:pt idx="3046">
                  <c:v>41233</c:v>
                </c:pt>
                <c:pt idx="3047">
                  <c:v>41234</c:v>
                </c:pt>
                <c:pt idx="3048">
                  <c:v>41235</c:v>
                </c:pt>
                <c:pt idx="3049">
                  <c:v>41236</c:v>
                </c:pt>
                <c:pt idx="3050">
                  <c:v>41237</c:v>
                </c:pt>
                <c:pt idx="3051">
                  <c:v>41238</c:v>
                </c:pt>
                <c:pt idx="3052">
                  <c:v>41239</c:v>
                </c:pt>
                <c:pt idx="3053">
                  <c:v>41240</c:v>
                </c:pt>
                <c:pt idx="3054">
                  <c:v>41241</c:v>
                </c:pt>
                <c:pt idx="3055">
                  <c:v>41242</c:v>
                </c:pt>
                <c:pt idx="3056">
                  <c:v>41243</c:v>
                </c:pt>
                <c:pt idx="3057">
                  <c:v>41244</c:v>
                </c:pt>
                <c:pt idx="3058">
                  <c:v>41245</c:v>
                </c:pt>
                <c:pt idx="3059">
                  <c:v>41246</c:v>
                </c:pt>
                <c:pt idx="3060">
                  <c:v>41247</c:v>
                </c:pt>
                <c:pt idx="3061">
                  <c:v>41248</c:v>
                </c:pt>
                <c:pt idx="3062">
                  <c:v>41249</c:v>
                </c:pt>
                <c:pt idx="3063">
                  <c:v>41250</c:v>
                </c:pt>
                <c:pt idx="3064">
                  <c:v>41251</c:v>
                </c:pt>
                <c:pt idx="3065">
                  <c:v>41252</c:v>
                </c:pt>
                <c:pt idx="3066">
                  <c:v>41253</c:v>
                </c:pt>
                <c:pt idx="3067">
                  <c:v>41254</c:v>
                </c:pt>
                <c:pt idx="3068">
                  <c:v>41255</c:v>
                </c:pt>
                <c:pt idx="3069">
                  <c:v>41256</c:v>
                </c:pt>
                <c:pt idx="3070">
                  <c:v>41257</c:v>
                </c:pt>
                <c:pt idx="3071">
                  <c:v>41258</c:v>
                </c:pt>
                <c:pt idx="3072">
                  <c:v>41259</c:v>
                </c:pt>
                <c:pt idx="3073">
                  <c:v>41260</c:v>
                </c:pt>
                <c:pt idx="3074">
                  <c:v>41261</c:v>
                </c:pt>
                <c:pt idx="3075">
                  <c:v>41262</c:v>
                </c:pt>
                <c:pt idx="3076">
                  <c:v>41263</c:v>
                </c:pt>
                <c:pt idx="3077">
                  <c:v>41264</c:v>
                </c:pt>
                <c:pt idx="3078">
                  <c:v>41265</c:v>
                </c:pt>
                <c:pt idx="3079">
                  <c:v>41266</c:v>
                </c:pt>
                <c:pt idx="3080">
                  <c:v>41267</c:v>
                </c:pt>
                <c:pt idx="3081">
                  <c:v>41268</c:v>
                </c:pt>
                <c:pt idx="3082">
                  <c:v>41269</c:v>
                </c:pt>
                <c:pt idx="3083">
                  <c:v>41270</c:v>
                </c:pt>
                <c:pt idx="3084">
                  <c:v>41271</c:v>
                </c:pt>
                <c:pt idx="3085">
                  <c:v>41272</c:v>
                </c:pt>
                <c:pt idx="3086">
                  <c:v>41273</c:v>
                </c:pt>
                <c:pt idx="3087">
                  <c:v>41274</c:v>
                </c:pt>
                <c:pt idx="3088">
                  <c:v>41275</c:v>
                </c:pt>
                <c:pt idx="3089">
                  <c:v>41276</c:v>
                </c:pt>
                <c:pt idx="3090">
                  <c:v>41277</c:v>
                </c:pt>
                <c:pt idx="3091">
                  <c:v>41278</c:v>
                </c:pt>
                <c:pt idx="3092">
                  <c:v>41279</c:v>
                </c:pt>
                <c:pt idx="3093">
                  <c:v>41280</c:v>
                </c:pt>
                <c:pt idx="3094">
                  <c:v>41281</c:v>
                </c:pt>
                <c:pt idx="3095">
                  <c:v>41282</c:v>
                </c:pt>
                <c:pt idx="3096">
                  <c:v>41283</c:v>
                </c:pt>
                <c:pt idx="3097">
                  <c:v>41284</c:v>
                </c:pt>
                <c:pt idx="3098">
                  <c:v>41285</c:v>
                </c:pt>
                <c:pt idx="3099">
                  <c:v>41286</c:v>
                </c:pt>
                <c:pt idx="3100">
                  <c:v>41287</c:v>
                </c:pt>
                <c:pt idx="3101">
                  <c:v>41288</c:v>
                </c:pt>
                <c:pt idx="3102">
                  <c:v>41289</c:v>
                </c:pt>
                <c:pt idx="3103">
                  <c:v>41290</c:v>
                </c:pt>
                <c:pt idx="3104">
                  <c:v>41291</c:v>
                </c:pt>
                <c:pt idx="3105">
                  <c:v>41292</c:v>
                </c:pt>
                <c:pt idx="3106">
                  <c:v>41293</c:v>
                </c:pt>
                <c:pt idx="3107">
                  <c:v>41294</c:v>
                </c:pt>
                <c:pt idx="3108">
                  <c:v>41295</c:v>
                </c:pt>
                <c:pt idx="3109">
                  <c:v>41296</c:v>
                </c:pt>
                <c:pt idx="3110">
                  <c:v>41297</c:v>
                </c:pt>
                <c:pt idx="3111">
                  <c:v>41298</c:v>
                </c:pt>
                <c:pt idx="3112">
                  <c:v>41299</c:v>
                </c:pt>
                <c:pt idx="3113">
                  <c:v>41300</c:v>
                </c:pt>
                <c:pt idx="3114">
                  <c:v>41301</c:v>
                </c:pt>
                <c:pt idx="3115">
                  <c:v>41302</c:v>
                </c:pt>
                <c:pt idx="3116">
                  <c:v>41303</c:v>
                </c:pt>
                <c:pt idx="3117">
                  <c:v>41304</c:v>
                </c:pt>
                <c:pt idx="3118">
                  <c:v>41305</c:v>
                </c:pt>
                <c:pt idx="3119">
                  <c:v>41306</c:v>
                </c:pt>
                <c:pt idx="3120">
                  <c:v>41307</c:v>
                </c:pt>
                <c:pt idx="3121">
                  <c:v>41308</c:v>
                </c:pt>
                <c:pt idx="3122">
                  <c:v>41309</c:v>
                </c:pt>
                <c:pt idx="3123">
                  <c:v>41310</c:v>
                </c:pt>
                <c:pt idx="3124">
                  <c:v>41311</c:v>
                </c:pt>
                <c:pt idx="3125">
                  <c:v>41312</c:v>
                </c:pt>
                <c:pt idx="3126">
                  <c:v>41313</c:v>
                </c:pt>
                <c:pt idx="3127">
                  <c:v>41314</c:v>
                </c:pt>
                <c:pt idx="3128">
                  <c:v>41315</c:v>
                </c:pt>
                <c:pt idx="3129">
                  <c:v>41316</c:v>
                </c:pt>
                <c:pt idx="3130">
                  <c:v>41317</c:v>
                </c:pt>
                <c:pt idx="3131">
                  <c:v>41318</c:v>
                </c:pt>
                <c:pt idx="3132">
                  <c:v>41319</c:v>
                </c:pt>
                <c:pt idx="3133">
                  <c:v>41320</c:v>
                </c:pt>
                <c:pt idx="3134">
                  <c:v>41321</c:v>
                </c:pt>
                <c:pt idx="3135">
                  <c:v>41322</c:v>
                </c:pt>
                <c:pt idx="3136">
                  <c:v>41323</c:v>
                </c:pt>
                <c:pt idx="3137">
                  <c:v>41324</c:v>
                </c:pt>
                <c:pt idx="3138">
                  <c:v>41325</c:v>
                </c:pt>
                <c:pt idx="3139">
                  <c:v>41326</c:v>
                </c:pt>
                <c:pt idx="3140">
                  <c:v>41327</c:v>
                </c:pt>
                <c:pt idx="3141">
                  <c:v>41328</c:v>
                </c:pt>
                <c:pt idx="3142">
                  <c:v>41329</c:v>
                </c:pt>
                <c:pt idx="3143">
                  <c:v>41330</c:v>
                </c:pt>
                <c:pt idx="3144">
                  <c:v>41331</c:v>
                </c:pt>
                <c:pt idx="3145">
                  <c:v>41332</c:v>
                </c:pt>
                <c:pt idx="3146">
                  <c:v>41333</c:v>
                </c:pt>
                <c:pt idx="3147">
                  <c:v>41334</c:v>
                </c:pt>
                <c:pt idx="3148">
                  <c:v>41335</c:v>
                </c:pt>
                <c:pt idx="3149">
                  <c:v>41336</c:v>
                </c:pt>
                <c:pt idx="3150">
                  <c:v>41337</c:v>
                </c:pt>
                <c:pt idx="3151">
                  <c:v>41338</c:v>
                </c:pt>
                <c:pt idx="3152">
                  <c:v>41339</c:v>
                </c:pt>
                <c:pt idx="3153">
                  <c:v>41340</c:v>
                </c:pt>
                <c:pt idx="3154">
                  <c:v>41341</c:v>
                </c:pt>
                <c:pt idx="3155">
                  <c:v>41342</c:v>
                </c:pt>
                <c:pt idx="3156">
                  <c:v>41343</c:v>
                </c:pt>
                <c:pt idx="3157">
                  <c:v>41344</c:v>
                </c:pt>
                <c:pt idx="3158">
                  <c:v>41345</c:v>
                </c:pt>
                <c:pt idx="3159">
                  <c:v>41346</c:v>
                </c:pt>
                <c:pt idx="3160">
                  <c:v>41347</c:v>
                </c:pt>
                <c:pt idx="3161">
                  <c:v>41348</c:v>
                </c:pt>
                <c:pt idx="3162">
                  <c:v>41349</c:v>
                </c:pt>
                <c:pt idx="3163">
                  <c:v>41350</c:v>
                </c:pt>
                <c:pt idx="3164">
                  <c:v>41351</c:v>
                </c:pt>
                <c:pt idx="3165">
                  <c:v>41352</c:v>
                </c:pt>
                <c:pt idx="3166">
                  <c:v>41353</c:v>
                </c:pt>
                <c:pt idx="3167">
                  <c:v>41354</c:v>
                </c:pt>
                <c:pt idx="3168">
                  <c:v>41355</c:v>
                </c:pt>
                <c:pt idx="3169">
                  <c:v>41356</c:v>
                </c:pt>
                <c:pt idx="3170">
                  <c:v>41357</c:v>
                </c:pt>
                <c:pt idx="3171">
                  <c:v>41358</c:v>
                </c:pt>
                <c:pt idx="3172">
                  <c:v>41359</c:v>
                </c:pt>
                <c:pt idx="3173">
                  <c:v>41360</c:v>
                </c:pt>
                <c:pt idx="3174">
                  <c:v>41361</c:v>
                </c:pt>
                <c:pt idx="3175">
                  <c:v>41362</c:v>
                </c:pt>
                <c:pt idx="3176">
                  <c:v>41363</c:v>
                </c:pt>
                <c:pt idx="3177">
                  <c:v>41364</c:v>
                </c:pt>
                <c:pt idx="3178">
                  <c:v>41365</c:v>
                </c:pt>
                <c:pt idx="3179">
                  <c:v>41366</c:v>
                </c:pt>
                <c:pt idx="3180">
                  <c:v>41367</c:v>
                </c:pt>
                <c:pt idx="3181">
                  <c:v>41368</c:v>
                </c:pt>
                <c:pt idx="3182">
                  <c:v>41369</c:v>
                </c:pt>
                <c:pt idx="3183">
                  <c:v>41370</c:v>
                </c:pt>
                <c:pt idx="3184">
                  <c:v>41371</c:v>
                </c:pt>
                <c:pt idx="3185">
                  <c:v>41372</c:v>
                </c:pt>
                <c:pt idx="3186">
                  <c:v>41373</c:v>
                </c:pt>
                <c:pt idx="3187">
                  <c:v>41374</c:v>
                </c:pt>
                <c:pt idx="3188">
                  <c:v>41375</c:v>
                </c:pt>
                <c:pt idx="3189">
                  <c:v>41376</c:v>
                </c:pt>
                <c:pt idx="3190">
                  <c:v>41377</c:v>
                </c:pt>
                <c:pt idx="3191">
                  <c:v>41378</c:v>
                </c:pt>
                <c:pt idx="3192">
                  <c:v>41379</c:v>
                </c:pt>
                <c:pt idx="3193">
                  <c:v>41380</c:v>
                </c:pt>
                <c:pt idx="3194">
                  <c:v>41381</c:v>
                </c:pt>
                <c:pt idx="3195">
                  <c:v>41382</c:v>
                </c:pt>
                <c:pt idx="3196">
                  <c:v>41383</c:v>
                </c:pt>
                <c:pt idx="3197">
                  <c:v>41384</c:v>
                </c:pt>
                <c:pt idx="3198">
                  <c:v>41385</c:v>
                </c:pt>
                <c:pt idx="3199">
                  <c:v>41386</c:v>
                </c:pt>
                <c:pt idx="3200">
                  <c:v>41387</c:v>
                </c:pt>
                <c:pt idx="3201">
                  <c:v>41388</c:v>
                </c:pt>
                <c:pt idx="3202">
                  <c:v>41389</c:v>
                </c:pt>
                <c:pt idx="3203">
                  <c:v>41390</c:v>
                </c:pt>
                <c:pt idx="3204">
                  <c:v>41391</c:v>
                </c:pt>
                <c:pt idx="3205">
                  <c:v>41392</c:v>
                </c:pt>
                <c:pt idx="3206">
                  <c:v>41393</c:v>
                </c:pt>
                <c:pt idx="3207">
                  <c:v>41394</c:v>
                </c:pt>
                <c:pt idx="3208">
                  <c:v>41395</c:v>
                </c:pt>
                <c:pt idx="3209">
                  <c:v>41396</c:v>
                </c:pt>
                <c:pt idx="3210">
                  <c:v>41397</c:v>
                </c:pt>
                <c:pt idx="3211">
                  <c:v>41398</c:v>
                </c:pt>
                <c:pt idx="3212">
                  <c:v>41399</c:v>
                </c:pt>
                <c:pt idx="3213">
                  <c:v>41400</c:v>
                </c:pt>
                <c:pt idx="3214">
                  <c:v>41401</c:v>
                </c:pt>
                <c:pt idx="3215">
                  <c:v>41402</c:v>
                </c:pt>
                <c:pt idx="3216">
                  <c:v>41403</c:v>
                </c:pt>
                <c:pt idx="3217">
                  <c:v>41404</c:v>
                </c:pt>
                <c:pt idx="3218">
                  <c:v>41405</c:v>
                </c:pt>
                <c:pt idx="3219">
                  <c:v>41406</c:v>
                </c:pt>
                <c:pt idx="3220">
                  <c:v>41407</c:v>
                </c:pt>
                <c:pt idx="3221">
                  <c:v>41408</c:v>
                </c:pt>
                <c:pt idx="3222">
                  <c:v>41409</c:v>
                </c:pt>
                <c:pt idx="3223">
                  <c:v>41410</c:v>
                </c:pt>
                <c:pt idx="3224">
                  <c:v>41411</c:v>
                </c:pt>
                <c:pt idx="3225">
                  <c:v>41412</c:v>
                </c:pt>
                <c:pt idx="3226">
                  <c:v>41413</c:v>
                </c:pt>
                <c:pt idx="3227">
                  <c:v>41414</c:v>
                </c:pt>
                <c:pt idx="3228">
                  <c:v>41415</c:v>
                </c:pt>
                <c:pt idx="3229">
                  <c:v>41416</c:v>
                </c:pt>
                <c:pt idx="3230">
                  <c:v>41417</c:v>
                </c:pt>
                <c:pt idx="3231">
                  <c:v>41418</c:v>
                </c:pt>
                <c:pt idx="3232">
                  <c:v>41419</c:v>
                </c:pt>
                <c:pt idx="3233">
                  <c:v>41420</c:v>
                </c:pt>
                <c:pt idx="3234">
                  <c:v>41421</c:v>
                </c:pt>
                <c:pt idx="3235">
                  <c:v>41422</c:v>
                </c:pt>
                <c:pt idx="3236">
                  <c:v>41423</c:v>
                </c:pt>
                <c:pt idx="3237">
                  <c:v>41424</c:v>
                </c:pt>
                <c:pt idx="3238">
                  <c:v>41425</c:v>
                </c:pt>
                <c:pt idx="3239">
                  <c:v>41426</c:v>
                </c:pt>
                <c:pt idx="3240">
                  <c:v>41427</c:v>
                </c:pt>
                <c:pt idx="3241">
                  <c:v>41428</c:v>
                </c:pt>
                <c:pt idx="3242">
                  <c:v>41429</c:v>
                </c:pt>
                <c:pt idx="3243">
                  <c:v>41430</c:v>
                </c:pt>
                <c:pt idx="3244">
                  <c:v>41431</c:v>
                </c:pt>
                <c:pt idx="3245">
                  <c:v>41432</c:v>
                </c:pt>
                <c:pt idx="3246">
                  <c:v>41433</c:v>
                </c:pt>
                <c:pt idx="3247">
                  <c:v>41434</c:v>
                </c:pt>
                <c:pt idx="3248">
                  <c:v>41435</c:v>
                </c:pt>
                <c:pt idx="3249">
                  <c:v>41436</c:v>
                </c:pt>
                <c:pt idx="3250">
                  <c:v>41437</c:v>
                </c:pt>
                <c:pt idx="3251">
                  <c:v>41438</c:v>
                </c:pt>
                <c:pt idx="3252">
                  <c:v>41439</c:v>
                </c:pt>
                <c:pt idx="3253">
                  <c:v>41440</c:v>
                </c:pt>
                <c:pt idx="3254">
                  <c:v>41441</c:v>
                </c:pt>
                <c:pt idx="3255">
                  <c:v>41442</c:v>
                </c:pt>
                <c:pt idx="3256">
                  <c:v>41443</c:v>
                </c:pt>
                <c:pt idx="3257">
                  <c:v>41444</c:v>
                </c:pt>
                <c:pt idx="3258">
                  <c:v>41445</c:v>
                </c:pt>
                <c:pt idx="3259">
                  <c:v>41446</c:v>
                </c:pt>
                <c:pt idx="3260">
                  <c:v>41447</c:v>
                </c:pt>
                <c:pt idx="3261">
                  <c:v>41448</c:v>
                </c:pt>
                <c:pt idx="3262">
                  <c:v>41449</c:v>
                </c:pt>
                <c:pt idx="3263">
                  <c:v>41450</c:v>
                </c:pt>
                <c:pt idx="3264">
                  <c:v>41451</c:v>
                </c:pt>
                <c:pt idx="3265">
                  <c:v>41452</c:v>
                </c:pt>
                <c:pt idx="3266">
                  <c:v>41453</c:v>
                </c:pt>
                <c:pt idx="3267">
                  <c:v>41454</c:v>
                </c:pt>
                <c:pt idx="3268">
                  <c:v>41455</c:v>
                </c:pt>
                <c:pt idx="3269">
                  <c:v>41456</c:v>
                </c:pt>
                <c:pt idx="3270">
                  <c:v>41457</c:v>
                </c:pt>
                <c:pt idx="3271">
                  <c:v>41458</c:v>
                </c:pt>
                <c:pt idx="3272">
                  <c:v>41459</c:v>
                </c:pt>
                <c:pt idx="3273">
                  <c:v>41460</c:v>
                </c:pt>
                <c:pt idx="3274">
                  <c:v>41461</c:v>
                </c:pt>
                <c:pt idx="3275">
                  <c:v>41462</c:v>
                </c:pt>
                <c:pt idx="3276">
                  <c:v>41463</c:v>
                </c:pt>
                <c:pt idx="3277">
                  <c:v>41464</c:v>
                </c:pt>
                <c:pt idx="3278">
                  <c:v>41465</c:v>
                </c:pt>
                <c:pt idx="3279">
                  <c:v>41466</c:v>
                </c:pt>
                <c:pt idx="3280">
                  <c:v>41467</c:v>
                </c:pt>
                <c:pt idx="3281">
                  <c:v>41468</c:v>
                </c:pt>
                <c:pt idx="3282">
                  <c:v>41469</c:v>
                </c:pt>
                <c:pt idx="3283">
                  <c:v>41470</c:v>
                </c:pt>
                <c:pt idx="3284">
                  <c:v>41471</c:v>
                </c:pt>
                <c:pt idx="3285">
                  <c:v>41472</c:v>
                </c:pt>
                <c:pt idx="3286">
                  <c:v>41473</c:v>
                </c:pt>
                <c:pt idx="3287">
                  <c:v>41474</c:v>
                </c:pt>
                <c:pt idx="3288">
                  <c:v>41475</c:v>
                </c:pt>
                <c:pt idx="3289">
                  <c:v>41476</c:v>
                </c:pt>
                <c:pt idx="3290">
                  <c:v>41477</c:v>
                </c:pt>
                <c:pt idx="3291">
                  <c:v>41478</c:v>
                </c:pt>
                <c:pt idx="3292">
                  <c:v>41479</c:v>
                </c:pt>
                <c:pt idx="3293">
                  <c:v>41480</c:v>
                </c:pt>
                <c:pt idx="3294">
                  <c:v>41481</c:v>
                </c:pt>
                <c:pt idx="3295">
                  <c:v>41482</c:v>
                </c:pt>
                <c:pt idx="3296">
                  <c:v>41483</c:v>
                </c:pt>
                <c:pt idx="3297">
                  <c:v>41484</c:v>
                </c:pt>
                <c:pt idx="3298">
                  <c:v>41485</c:v>
                </c:pt>
                <c:pt idx="3299">
                  <c:v>41486</c:v>
                </c:pt>
                <c:pt idx="3300">
                  <c:v>41487</c:v>
                </c:pt>
                <c:pt idx="3301">
                  <c:v>41488</c:v>
                </c:pt>
                <c:pt idx="3302">
                  <c:v>41489</c:v>
                </c:pt>
                <c:pt idx="3303">
                  <c:v>41490</c:v>
                </c:pt>
                <c:pt idx="3304">
                  <c:v>41491</c:v>
                </c:pt>
                <c:pt idx="3305">
                  <c:v>41492</c:v>
                </c:pt>
                <c:pt idx="3306">
                  <c:v>41493</c:v>
                </c:pt>
                <c:pt idx="3307">
                  <c:v>41494</c:v>
                </c:pt>
                <c:pt idx="3308">
                  <c:v>41495</c:v>
                </c:pt>
                <c:pt idx="3309">
                  <c:v>41496</c:v>
                </c:pt>
                <c:pt idx="3310">
                  <c:v>41497</c:v>
                </c:pt>
                <c:pt idx="3311">
                  <c:v>41498</c:v>
                </c:pt>
                <c:pt idx="3312">
                  <c:v>41499</c:v>
                </c:pt>
                <c:pt idx="3313">
                  <c:v>41500</c:v>
                </c:pt>
                <c:pt idx="3314">
                  <c:v>41501</c:v>
                </c:pt>
                <c:pt idx="3315">
                  <c:v>41502</c:v>
                </c:pt>
                <c:pt idx="3316">
                  <c:v>41503</c:v>
                </c:pt>
                <c:pt idx="3317">
                  <c:v>41504</c:v>
                </c:pt>
                <c:pt idx="3318">
                  <c:v>41505</c:v>
                </c:pt>
                <c:pt idx="3319">
                  <c:v>41506</c:v>
                </c:pt>
                <c:pt idx="3320">
                  <c:v>41507</c:v>
                </c:pt>
                <c:pt idx="3321">
                  <c:v>41508</c:v>
                </c:pt>
                <c:pt idx="3322">
                  <c:v>41509</c:v>
                </c:pt>
                <c:pt idx="3323">
                  <c:v>41510</c:v>
                </c:pt>
                <c:pt idx="3324">
                  <c:v>41511</c:v>
                </c:pt>
                <c:pt idx="3325">
                  <c:v>41512</c:v>
                </c:pt>
                <c:pt idx="3326">
                  <c:v>41513</c:v>
                </c:pt>
                <c:pt idx="3327">
                  <c:v>41514</c:v>
                </c:pt>
                <c:pt idx="3328">
                  <c:v>41515</c:v>
                </c:pt>
                <c:pt idx="3329">
                  <c:v>41516</c:v>
                </c:pt>
                <c:pt idx="3330">
                  <c:v>41517</c:v>
                </c:pt>
                <c:pt idx="3331">
                  <c:v>41518</c:v>
                </c:pt>
                <c:pt idx="3332">
                  <c:v>41519</c:v>
                </c:pt>
                <c:pt idx="3333">
                  <c:v>41520</c:v>
                </c:pt>
                <c:pt idx="3334">
                  <c:v>41521</c:v>
                </c:pt>
                <c:pt idx="3335">
                  <c:v>41522</c:v>
                </c:pt>
                <c:pt idx="3336">
                  <c:v>41523</c:v>
                </c:pt>
                <c:pt idx="3337">
                  <c:v>41524</c:v>
                </c:pt>
                <c:pt idx="3338">
                  <c:v>41525</c:v>
                </c:pt>
                <c:pt idx="3339">
                  <c:v>41526</c:v>
                </c:pt>
                <c:pt idx="3340">
                  <c:v>41527</c:v>
                </c:pt>
                <c:pt idx="3341">
                  <c:v>41528</c:v>
                </c:pt>
                <c:pt idx="3342">
                  <c:v>41529</c:v>
                </c:pt>
                <c:pt idx="3343">
                  <c:v>41530</c:v>
                </c:pt>
                <c:pt idx="3344">
                  <c:v>41531</c:v>
                </c:pt>
                <c:pt idx="3345">
                  <c:v>41532</c:v>
                </c:pt>
                <c:pt idx="3346">
                  <c:v>41533</c:v>
                </c:pt>
                <c:pt idx="3347">
                  <c:v>41534</c:v>
                </c:pt>
                <c:pt idx="3348">
                  <c:v>41535</c:v>
                </c:pt>
                <c:pt idx="3349">
                  <c:v>41536</c:v>
                </c:pt>
                <c:pt idx="3350">
                  <c:v>41537</c:v>
                </c:pt>
                <c:pt idx="3351">
                  <c:v>41538</c:v>
                </c:pt>
                <c:pt idx="3352">
                  <c:v>41539</c:v>
                </c:pt>
                <c:pt idx="3353">
                  <c:v>41540</c:v>
                </c:pt>
                <c:pt idx="3354">
                  <c:v>41541</c:v>
                </c:pt>
                <c:pt idx="3355">
                  <c:v>41542</c:v>
                </c:pt>
                <c:pt idx="3356">
                  <c:v>41543</c:v>
                </c:pt>
                <c:pt idx="3357">
                  <c:v>41544</c:v>
                </c:pt>
                <c:pt idx="3358">
                  <c:v>41545</c:v>
                </c:pt>
                <c:pt idx="3359">
                  <c:v>41546</c:v>
                </c:pt>
                <c:pt idx="3360">
                  <c:v>41547</c:v>
                </c:pt>
                <c:pt idx="3361">
                  <c:v>41548</c:v>
                </c:pt>
                <c:pt idx="3362">
                  <c:v>41549</c:v>
                </c:pt>
                <c:pt idx="3363">
                  <c:v>41550</c:v>
                </c:pt>
                <c:pt idx="3364">
                  <c:v>41551</c:v>
                </c:pt>
                <c:pt idx="3365">
                  <c:v>41552</c:v>
                </c:pt>
                <c:pt idx="3366">
                  <c:v>41553</c:v>
                </c:pt>
                <c:pt idx="3367">
                  <c:v>41554</c:v>
                </c:pt>
                <c:pt idx="3368">
                  <c:v>41555</c:v>
                </c:pt>
                <c:pt idx="3369">
                  <c:v>41556</c:v>
                </c:pt>
                <c:pt idx="3370">
                  <c:v>41557</c:v>
                </c:pt>
                <c:pt idx="3371">
                  <c:v>41558</c:v>
                </c:pt>
                <c:pt idx="3372">
                  <c:v>41559</c:v>
                </c:pt>
                <c:pt idx="3373">
                  <c:v>41560</c:v>
                </c:pt>
                <c:pt idx="3374">
                  <c:v>41561</c:v>
                </c:pt>
                <c:pt idx="3375">
                  <c:v>41562</c:v>
                </c:pt>
                <c:pt idx="3376">
                  <c:v>41563</c:v>
                </c:pt>
                <c:pt idx="3377">
                  <c:v>41564</c:v>
                </c:pt>
                <c:pt idx="3378">
                  <c:v>41565</c:v>
                </c:pt>
                <c:pt idx="3379">
                  <c:v>41566</c:v>
                </c:pt>
                <c:pt idx="3380">
                  <c:v>41567</c:v>
                </c:pt>
                <c:pt idx="3381">
                  <c:v>41568</c:v>
                </c:pt>
                <c:pt idx="3382">
                  <c:v>41569</c:v>
                </c:pt>
                <c:pt idx="3383">
                  <c:v>41570</c:v>
                </c:pt>
                <c:pt idx="3384">
                  <c:v>41571</c:v>
                </c:pt>
                <c:pt idx="3385">
                  <c:v>41572</c:v>
                </c:pt>
                <c:pt idx="3386">
                  <c:v>41573</c:v>
                </c:pt>
                <c:pt idx="3387">
                  <c:v>41574</c:v>
                </c:pt>
                <c:pt idx="3388">
                  <c:v>41575</c:v>
                </c:pt>
                <c:pt idx="3389">
                  <c:v>41576</c:v>
                </c:pt>
                <c:pt idx="3390">
                  <c:v>41577</c:v>
                </c:pt>
                <c:pt idx="3391">
                  <c:v>41578</c:v>
                </c:pt>
                <c:pt idx="3392">
                  <c:v>41579</c:v>
                </c:pt>
                <c:pt idx="3393">
                  <c:v>41580</c:v>
                </c:pt>
                <c:pt idx="3394">
                  <c:v>41581</c:v>
                </c:pt>
                <c:pt idx="3395">
                  <c:v>41582</c:v>
                </c:pt>
                <c:pt idx="3396">
                  <c:v>41583</c:v>
                </c:pt>
                <c:pt idx="3397">
                  <c:v>41584</c:v>
                </c:pt>
                <c:pt idx="3398">
                  <c:v>41585</c:v>
                </c:pt>
                <c:pt idx="3399">
                  <c:v>41586</c:v>
                </c:pt>
                <c:pt idx="3400">
                  <c:v>41587</c:v>
                </c:pt>
                <c:pt idx="3401">
                  <c:v>41588</c:v>
                </c:pt>
                <c:pt idx="3402">
                  <c:v>41589</c:v>
                </c:pt>
                <c:pt idx="3403">
                  <c:v>41590</c:v>
                </c:pt>
                <c:pt idx="3404">
                  <c:v>41591</c:v>
                </c:pt>
                <c:pt idx="3405">
                  <c:v>41592</c:v>
                </c:pt>
                <c:pt idx="3406">
                  <c:v>41593</c:v>
                </c:pt>
                <c:pt idx="3407">
                  <c:v>41594</c:v>
                </c:pt>
                <c:pt idx="3408">
                  <c:v>41595</c:v>
                </c:pt>
                <c:pt idx="3409">
                  <c:v>41596</c:v>
                </c:pt>
                <c:pt idx="3410">
                  <c:v>41597</c:v>
                </c:pt>
                <c:pt idx="3411">
                  <c:v>41598</c:v>
                </c:pt>
                <c:pt idx="3412">
                  <c:v>41599</c:v>
                </c:pt>
                <c:pt idx="3413">
                  <c:v>41600</c:v>
                </c:pt>
                <c:pt idx="3414">
                  <c:v>41601</c:v>
                </c:pt>
                <c:pt idx="3415">
                  <c:v>41602</c:v>
                </c:pt>
                <c:pt idx="3416">
                  <c:v>41603</c:v>
                </c:pt>
                <c:pt idx="3417">
                  <c:v>41604</c:v>
                </c:pt>
                <c:pt idx="3418">
                  <c:v>41605</c:v>
                </c:pt>
                <c:pt idx="3419">
                  <c:v>41606</c:v>
                </c:pt>
                <c:pt idx="3420">
                  <c:v>41607</c:v>
                </c:pt>
                <c:pt idx="3421">
                  <c:v>41608</c:v>
                </c:pt>
                <c:pt idx="3422">
                  <c:v>41609</c:v>
                </c:pt>
                <c:pt idx="3423">
                  <c:v>41610</c:v>
                </c:pt>
                <c:pt idx="3424">
                  <c:v>41611</c:v>
                </c:pt>
                <c:pt idx="3425">
                  <c:v>41612</c:v>
                </c:pt>
                <c:pt idx="3426">
                  <c:v>41613</c:v>
                </c:pt>
                <c:pt idx="3427">
                  <c:v>41614</c:v>
                </c:pt>
                <c:pt idx="3428">
                  <c:v>41615</c:v>
                </c:pt>
                <c:pt idx="3429">
                  <c:v>41616</c:v>
                </c:pt>
                <c:pt idx="3430">
                  <c:v>41617</c:v>
                </c:pt>
                <c:pt idx="3431">
                  <c:v>41618</c:v>
                </c:pt>
                <c:pt idx="3432">
                  <c:v>41619</c:v>
                </c:pt>
                <c:pt idx="3433">
                  <c:v>41620</c:v>
                </c:pt>
                <c:pt idx="3434">
                  <c:v>41621</c:v>
                </c:pt>
                <c:pt idx="3435">
                  <c:v>41622</c:v>
                </c:pt>
                <c:pt idx="3436">
                  <c:v>41623</c:v>
                </c:pt>
                <c:pt idx="3437">
                  <c:v>41624</c:v>
                </c:pt>
                <c:pt idx="3438">
                  <c:v>41625</c:v>
                </c:pt>
                <c:pt idx="3439">
                  <c:v>41626</c:v>
                </c:pt>
                <c:pt idx="3440">
                  <c:v>41627</c:v>
                </c:pt>
                <c:pt idx="3441">
                  <c:v>41628</c:v>
                </c:pt>
                <c:pt idx="3442">
                  <c:v>41629</c:v>
                </c:pt>
                <c:pt idx="3443">
                  <c:v>41630</c:v>
                </c:pt>
                <c:pt idx="3444">
                  <c:v>41631</c:v>
                </c:pt>
                <c:pt idx="3445">
                  <c:v>41632</c:v>
                </c:pt>
                <c:pt idx="3446">
                  <c:v>41633</c:v>
                </c:pt>
                <c:pt idx="3447">
                  <c:v>41634</c:v>
                </c:pt>
                <c:pt idx="3448">
                  <c:v>41635</c:v>
                </c:pt>
                <c:pt idx="3449">
                  <c:v>41636</c:v>
                </c:pt>
                <c:pt idx="3450">
                  <c:v>41637</c:v>
                </c:pt>
                <c:pt idx="3451">
                  <c:v>41638</c:v>
                </c:pt>
                <c:pt idx="3452">
                  <c:v>41639</c:v>
                </c:pt>
                <c:pt idx="3453">
                  <c:v>41640</c:v>
                </c:pt>
                <c:pt idx="3454">
                  <c:v>41641</c:v>
                </c:pt>
                <c:pt idx="3455">
                  <c:v>41642</c:v>
                </c:pt>
                <c:pt idx="3456">
                  <c:v>41643</c:v>
                </c:pt>
                <c:pt idx="3457">
                  <c:v>41644</c:v>
                </c:pt>
                <c:pt idx="3458">
                  <c:v>41645</c:v>
                </c:pt>
                <c:pt idx="3459">
                  <c:v>41646</c:v>
                </c:pt>
                <c:pt idx="3460">
                  <c:v>41647</c:v>
                </c:pt>
                <c:pt idx="3461">
                  <c:v>41648</c:v>
                </c:pt>
                <c:pt idx="3462">
                  <c:v>41649</c:v>
                </c:pt>
                <c:pt idx="3463">
                  <c:v>41650</c:v>
                </c:pt>
                <c:pt idx="3464">
                  <c:v>41651</c:v>
                </c:pt>
                <c:pt idx="3465">
                  <c:v>41652</c:v>
                </c:pt>
                <c:pt idx="3466">
                  <c:v>41653</c:v>
                </c:pt>
                <c:pt idx="3467">
                  <c:v>41654</c:v>
                </c:pt>
                <c:pt idx="3468">
                  <c:v>41655</c:v>
                </c:pt>
                <c:pt idx="3469">
                  <c:v>41656</c:v>
                </c:pt>
                <c:pt idx="3470">
                  <c:v>41657</c:v>
                </c:pt>
                <c:pt idx="3471">
                  <c:v>41658</c:v>
                </c:pt>
                <c:pt idx="3472">
                  <c:v>41659</c:v>
                </c:pt>
                <c:pt idx="3473">
                  <c:v>41660</c:v>
                </c:pt>
                <c:pt idx="3474">
                  <c:v>41661</c:v>
                </c:pt>
                <c:pt idx="3475">
                  <c:v>41662</c:v>
                </c:pt>
                <c:pt idx="3476">
                  <c:v>41663</c:v>
                </c:pt>
                <c:pt idx="3477">
                  <c:v>41664</c:v>
                </c:pt>
                <c:pt idx="3478">
                  <c:v>41665</c:v>
                </c:pt>
                <c:pt idx="3479">
                  <c:v>41666</c:v>
                </c:pt>
                <c:pt idx="3480">
                  <c:v>41667</c:v>
                </c:pt>
                <c:pt idx="3481">
                  <c:v>41668</c:v>
                </c:pt>
                <c:pt idx="3482">
                  <c:v>41669</c:v>
                </c:pt>
                <c:pt idx="3483">
                  <c:v>41670</c:v>
                </c:pt>
                <c:pt idx="3484">
                  <c:v>41671</c:v>
                </c:pt>
                <c:pt idx="3485">
                  <c:v>41672</c:v>
                </c:pt>
                <c:pt idx="3486">
                  <c:v>41673</c:v>
                </c:pt>
                <c:pt idx="3487">
                  <c:v>41674</c:v>
                </c:pt>
                <c:pt idx="3488">
                  <c:v>41675</c:v>
                </c:pt>
                <c:pt idx="3489">
                  <c:v>41676</c:v>
                </c:pt>
                <c:pt idx="3490">
                  <c:v>41677</c:v>
                </c:pt>
                <c:pt idx="3491">
                  <c:v>41678</c:v>
                </c:pt>
                <c:pt idx="3492">
                  <c:v>41679</c:v>
                </c:pt>
                <c:pt idx="3493">
                  <c:v>41680</c:v>
                </c:pt>
                <c:pt idx="3494">
                  <c:v>41681</c:v>
                </c:pt>
                <c:pt idx="3495">
                  <c:v>41682</c:v>
                </c:pt>
                <c:pt idx="3496">
                  <c:v>41683</c:v>
                </c:pt>
                <c:pt idx="3497">
                  <c:v>41684</c:v>
                </c:pt>
                <c:pt idx="3498">
                  <c:v>41685</c:v>
                </c:pt>
                <c:pt idx="3499">
                  <c:v>41686</c:v>
                </c:pt>
                <c:pt idx="3500">
                  <c:v>41687</c:v>
                </c:pt>
                <c:pt idx="3501">
                  <c:v>41688</c:v>
                </c:pt>
                <c:pt idx="3502">
                  <c:v>41689</c:v>
                </c:pt>
                <c:pt idx="3503">
                  <c:v>41690</c:v>
                </c:pt>
                <c:pt idx="3504">
                  <c:v>41691</c:v>
                </c:pt>
                <c:pt idx="3505">
                  <c:v>41692</c:v>
                </c:pt>
                <c:pt idx="3506">
                  <c:v>41693</c:v>
                </c:pt>
                <c:pt idx="3507">
                  <c:v>41694</c:v>
                </c:pt>
                <c:pt idx="3508">
                  <c:v>41695</c:v>
                </c:pt>
                <c:pt idx="3509">
                  <c:v>41696</c:v>
                </c:pt>
                <c:pt idx="3510">
                  <c:v>41697</c:v>
                </c:pt>
                <c:pt idx="3511">
                  <c:v>41698</c:v>
                </c:pt>
                <c:pt idx="3512">
                  <c:v>41699</c:v>
                </c:pt>
                <c:pt idx="3513">
                  <c:v>41700</c:v>
                </c:pt>
                <c:pt idx="3514">
                  <c:v>41701</c:v>
                </c:pt>
                <c:pt idx="3515">
                  <c:v>41702</c:v>
                </c:pt>
                <c:pt idx="3516">
                  <c:v>41703</c:v>
                </c:pt>
                <c:pt idx="3517">
                  <c:v>41704</c:v>
                </c:pt>
                <c:pt idx="3518">
                  <c:v>41705</c:v>
                </c:pt>
                <c:pt idx="3519">
                  <c:v>41706</c:v>
                </c:pt>
                <c:pt idx="3520">
                  <c:v>41707</c:v>
                </c:pt>
                <c:pt idx="3521">
                  <c:v>41708</c:v>
                </c:pt>
                <c:pt idx="3522">
                  <c:v>41709</c:v>
                </c:pt>
                <c:pt idx="3523">
                  <c:v>41710</c:v>
                </c:pt>
                <c:pt idx="3524">
                  <c:v>41711</c:v>
                </c:pt>
                <c:pt idx="3525">
                  <c:v>41712</c:v>
                </c:pt>
                <c:pt idx="3526">
                  <c:v>41713</c:v>
                </c:pt>
                <c:pt idx="3527">
                  <c:v>41714</c:v>
                </c:pt>
                <c:pt idx="3528">
                  <c:v>41715</c:v>
                </c:pt>
                <c:pt idx="3529">
                  <c:v>41716</c:v>
                </c:pt>
                <c:pt idx="3530">
                  <c:v>41717</c:v>
                </c:pt>
                <c:pt idx="3531">
                  <c:v>41718</c:v>
                </c:pt>
                <c:pt idx="3532">
                  <c:v>41719</c:v>
                </c:pt>
                <c:pt idx="3533">
                  <c:v>41720</c:v>
                </c:pt>
                <c:pt idx="3534">
                  <c:v>41721</c:v>
                </c:pt>
                <c:pt idx="3535">
                  <c:v>41722</c:v>
                </c:pt>
                <c:pt idx="3536">
                  <c:v>41723</c:v>
                </c:pt>
                <c:pt idx="3537">
                  <c:v>41724</c:v>
                </c:pt>
                <c:pt idx="3538">
                  <c:v>41725</c:v>
                </c:pt>
                <c:pt idx="3539">
                  <c:v>41726</c:v>
                </c:pt>
                <c:pt idx="3540">
                  <c:v>41727</c:v>
                </c:pt>
                <c:pt idx="3541">
                  <c:v>41728</c:v>
                </c:pt>
                <c:pt idx="3542">
                  <c:v>41729</c:v>
                </c:pt>
                <c:pt idx="3543">
                  <c:v>41730</c:v>
                </c:pt>
                <c:pt idx="3544">
                  <c:v>41731</c:v>
                </c:pt>
                <c:pt idx="3545">
                  <c:v>41732</c:v>
                </c:pt>
                <c:pt idx="3546">
                  <c:v>41733</c:v>
                </c:pt>
                <c:pt idx="3547">
                  <c:v>41734</c:v>
                </c:pt>
                <c:pt idx="3548">
                  <c:v>41735</c:v>
                </c:pt>
                <c:pt idx="3549">
                  <c:v>41736</c:v>
                </c:pt>
                <c:pt idx="3550">
                  <c:v>41737</c:v>
                </c:pt>
                <c:pt idx="3551">
                  <c:v>41738</c:v>
                </c:pt>
                <c:pt idx="3552">
                  <c:v>41739</c:v>
                </c:pt>
                <c:pt idx="3553">
                  <c:v>41740</c:v>
                </c:pt>
                <c:pt idx="3554">
                  <c:v>41741</c:v>
                </c:pt>
                <c:pt idx="3555">
                  <c:v>41742</c:v>
                </c:pt>
                <c:pt idx="3556">
                  <c:v>41743</c:v>
                </c:pt>
                <c:pt idx="3557">
                  <c:v>41744</c:v>
                </c:pt>
                <c:pt idx="3558">
                  <c:v>41745</c:v>
                </c:pt>
                <c:pt idx="3559">
                  <c:v>41746</c:v>
                </c:pt>
                <c:pt idx="3560">
                  <c:v>41747</c:v>
                </c:pt>
                <c:pt idx="3561">
                  <c:v>41748</c:v>
                </c:pt>
                <c:pt idx="3562">
                  <c:v>41749</c:v>
                </c:pt>
                <c:pt idx="3563">
                  <c:v>41750</c:v>
                </c:pt>
                <c:pt idx="3564">
                  <c:v>41751</c:v>
                </c:pt>
                <c:pt idx="3565">
                  <c:v>41752</c:v>
                </c:pt>
                <c:pt idx="3566">
                  <c:v>41753</c:v>
                </c:pt>
                <c:pt idx="3567">
                  <c:v>41754</c:v>
                </c:pt>
                <c:pt idx="3568">
                  <c:v>41755</c:v>
                </c:pt>
                <c:pt idx="3569">
                  <c:v>41756</c:v>
                </c:pt>
                <c:pt idx="3570">
                  <c:v>41757</c:v>
                </c:pt>
                <c:pt idx="3571">
                  <c:v>41758</c:v>
                </c:pt>
                <c:pt idx="3572">
                  <c:v>41759</c:v>
                </c:pt>
                <c:pt idx="3573">
                  <c:v>41760</c:v>
                </c:pt>
                <c:pt idx="3574">
                  <c:v>41761</c:v>
                </c:pt>
                <c:pt idx="3575">
                  <c:v>41762</c:v>
                </c:pt>
                <c:pt idx="3576">
                  <c:v>41763</c:v>
                </c:pt>
                <c:pt idx="3577">
                  <c:v>41764</c:v>
                </c:pt>
                <c:pt idx="3578">
                  <c:v>41765</c:v>
                </c:pt>
                <c:pt idx="3579">
                  <c:v>41766</c:v>
                </c:pt>
                <c:pt idx="3580">
                  <c:v>41767</c:v>
                </c:pt>
                <c:pt idx="3581">
                  <c:v>41768</c:v>
                </c:pt>
                <c:pt idx="3582">
                  <c:v>41769</c:v>
                </c:pt>
                <c:pt idx="3583">
                  <c:v>41770</c:v>
                </c:pt>
                <c:pt idx="3584">
                  <c:v>41771</c:v>
                </c:pt>
                <c:pt idx="3585">
                  <c:v>41772</c:v>
                </c:pt>
                <c:pt idx="3586">
                  <c:v>41773</c:v>
                </c:pt>
                <c:pt idx="3587">
                  <c:v>41774</c:v>
                </c:pt>
                <c:pt idx="3588">
                  <c:v>41775</c:v>
                </c:pt>
                <c:pt idx="3589">
                  <c:v>41776</c:v>
                </c:pt>
                <c:pt idx="3590">
                  <c:v>41777</c:v>
                </c:pt>
                <c:pt idx="3591">
                  <c:v>41778</c:v>
                </c:pt>
                <c:pt idx="3592">
                  <c:v>41779</c:v>
                </c:pt>
                <c:pt idx="3593">
                  <c:v>41780</c:v>
                </c:pt>
                <c:pt idx="3594">
                  <c:v>41781</c:v>
                </c:pt>
                <c:pt idx="3595">
                  <c:v>41782</c:v>
                </c:pt>
                <c:pt idx="3596">
                  <c:v>41783</c:v>
                </c:pt>
                <c:pt idx="3597">
                  <c:v>41784</c:v>
                </c:pt>
                <c:pt idx="3598">
                  <c:v>41785</c:v>
                </c:pt>
                <c:pt idx="3599">
                  <c:v>41786</c:v>
                </c:pt>
                <c:pt idx="3600">
                  <c:v>41787</c:v>
                </c:pt>
                <c:pt idx="3601">
                  <c:v>41788</c:v>
                </c:pt>
                <c:pt idx="3602">
                  <c:v>41789</c:v>
                </c:pt>
                <c:pt idx="3603">
                  <c:v>41790</c:v>
                </c:pt>
                <c:pt idx="3604">
                  <c:v>41791</c:v>
                </c:pt>
                <c:pt idx="3605">
                  <c:v>41792</c:v>
                </c:pt>
                <c:pt idx="3606">
                  <c:v>41793</c:v>
                </c:pt>
                <c:pt idx="3607">
                  <c:v>41794</c:v>
                </c:pt>
                <c:pt idx="3608">
                  <c:v>41795</c:v>
                </c:pt>
                <c:pt idx="3609">
                  <c:v>41796</c:v>
                </c:pt>
                <c:pt idx="3610">
                  <c:v>41797</c:v>
                </c:pt>
                <c:pt idx="3611">
                  <c:v>41798</c:v>
                </c:pt>
                <c:pt idx="3612">
                  <c:v>41799</c:v>
                </c:pt>
                <c:pt idx="3613">
                  <c:v>41800</c:v>
                </c:pt>
                <c:pt idx="3614">
                  <c:v>41801</c:v>
                </c:pt>
                <c:pt idx="3615">
                  <c:v>41802</c:v>
                </c:pt>
                <c:pt idx="3616">
                  <c:v>41803</c:v>
                </c:pt>
                <c:pt idx="3617">
                  <c:v>41804</c:v>
                </c:pt>
                <c:pt idx="3618">
                  <c:v>41805</c:v>
                </c:pt>
                <c:pt idx="3619">
                  <c:v>41806</c:v>
                </c:pt>
                <c:pt idx="3620">
                  <c:v>41807</c:v>
                </c:pt>
                <c:pt idx="3621">
                  <c:v>41808</c:v>
                </c:pt>
                <c:pt idx="3622">
                  <c:v>41809</c:v>
                </c:pt>
                <c:pt idx="3623">
                  <c:v>41810</c:v>
                </c:pt>
                <c:pt idx="3624">
                  <c:v>41811</c:v>
                </c:pt>
                <c:pt idx="3625">
                  <c:v>41812</c:v>
                </c:pt>
                <c:pt idx="3626">
                  <c:v>41813</c:v>
                </c:pt>
                <c:pt idx="3627">
                  <c:v>41814</c:v>
                </c:pt>
                <c:pt idx="3628">
                  <c:v>41815</c:v>
                </c:pt>
                <c:pt idx="3629">
                  <c:v>41816</c:v>
                </c:pt>
                <c:pt idx="3630">
                  <c:v>41817</c:v>
                </c:pt>
                <c:pt idx="3631">
                  <c:v>41818</c:v>
                </c:pt>
                <c:pt idx="3632">
                  <c:v>41819</c:v>
                </c:pt>
                <c:pt idx="3633">
                  <c:v>41820</c:v>
                </c:pt>
                <c:pt idx="3634">
                  <c:v>41821</c:v>
                </c:pt>
                <c:pt idx="3635">
                  <c:v>41822</c:v>
                </c:pt>
                <c:pt idx="3636">
                  <c:v>41823</c:v>
                </c:pt>
                <c:pt idx="3637">
                  <c:v>41824</c:v>
                </c:pt>
                <c:pt idx="3638">
                  <c:v>41825</c:v>
                </c:pt>
                <c:pt idx="3639">
                  <c:v>41826</c:v>
                </c:pt>
                <c:pt idx="3640">
                  <c:v>41827</c:v>
                </c:pt>
                <c:pt idx="3641">
                  <c:v>41828</c:v>
                </c:pt>
                <c:pt idx="3642">
                  <c:v>41829</c:v>
                </c:pt>
                <c:pt idx="3643">
                  <c:v>41830</c:v>
                </c:pt>
                <c:pt idx="3644">
                  <c:v>41831</c:v>
                </c:pt>
                <c:pt idx="3645">
                  <c:v>41832</c:v>
                </c:pt>
                <c:pt idx="3646">
                  <c:v>41833</c:v>
                </c:pt>
                <c:pt idx="3647">
                  <c:v>41834</c:v>
                </c:pt>
                <c:pt idx="3648">
                  <c:v>41835</c:v>
                </c:pt>
                <c:pt idx="3649">
                  <c:v>41836</c:v>
                </c:pt>
                <c:pt idx="3650">
                  <c:v>41837</c:v>
                </c:pt>
                <c:pt idx="3651">
                  <c:v>41838</c:v>
                </c:pt>
                <c:pt idx="3652">
                  <c:v>41839</c:v>
                </c:pt>
                <c:pt idx="3653">
                  <c:v>41840</c:v>
                </c:pt>
                <c:pt idx="3654">
                  <c:v>41841</c:v>
                </c:pt>
                <c:pt idx="3655">
                  <c:v>41842</c:v>
                </c:pt>
                <c:pt idx="3656">
                  <c:v>41843</c:v>
                </c:pt>
                <c:pt idx="3657">
                  <c:v>41844</c:v>
                </c:pt>
                <c:pt idx="3658">
                  <c:v>41845</c:v>
                </c:pt>
                <c:pt idx="3659">
                  <c:v>41846</c:v>
                </c:pt>
                <c:pt idx="3660">
                  <c:v>41847</c:v>
                </c:pt>
                <c:pt idx="3661">
                  <c:v>41848</c:v>
                </c:pt>
                <c:pt idx="3662">
                  <c:v>41849</c:v>
                </c:pt>
                <c:pt idx="3663">
                  <c:v>41850</c:v>
                </c:pt>
                <c:pt idx="3664">
                  <c:v>41851</c:v>
                </c:pt>
                <c:pt idx="3665">
                  <c:v>41852</c:v>
                </c:pt>
                <c:pt idx="3666">
                  <c:v>41853</c:v>
                </c:pt>
                <c:pt idx="3667">
                  <c:v>41854</c:v>
                </c:pt>
                <c:pt idx="3668">
                  <c:v>41855</c:v>
                </c:pt>
                <c:pt idx="3669">
                  <c:v>41856</c:v>
                </c:pt>
                <c:pt idx="3670">
                  <c:v>41857</c:v>
                </c:pt>
                <c:pt idx="3671">
                  <c:v>41858</c:v>
                </c:pt>
                <c:pt idx="3672">
                  <c:v>41859</c:v>
                </c:pt>
                <c:pt idx="3673">
                  <c:v>41860</c:v>
                </c:pt>
                <c:pt idx="3674">
                  <c:v>41861</c:v>
                </c:pt>
                <c:pt idx="3675">
                  <c:v>41862</c:v>
                </c:pt>
                <c:pt idx="3676">
                  <c:v>41863</c:v>
                </c:pt>
                <c:pt idx="3677">
                  <c:v>41864</c:v>
                </c:pt>
                <c:pt idx="3678">
                  <c:v>41865</c:v>
                </c:pt>
                <c:pt idx="3679">
                  <c:v>41866</c:v>
                </c:pt>
                <c:pt idx="3680">
                  <c:v>41867</c:v>
                </c:pt>
                <c:pt idx="3681">
                  <c:v>41868</c:v>
                </c:pt>
                <c:pt idx="3682">
                  <c:v>41869</c:v>
                </c:pt>
                <c:pt idx="3683">
                  <c:v>41870</c:v>
                </c:pt>
                <c:pt idx="3684">
                  <c:v>41871</c:v>
                </c:pt>
                <c:pt idx="3685">
                  <c:v>41872</c:v>
                </c:pt>
                <c:pt idx="3686">
                  <c:v>41873</c:v>
                </c:pt>
                <c:pt idx="3687">
                  <c:v>41874</c:v>
                </c:pt>
                <c:pt idx="3688">
                  <c:v>41875</c:v>
                </c:pt>
                <c:pt idx="3689">
                  <c:v>41876</c:v>
                </c:pt>
                <c:pt idx="3690">
                  <c:v>41877</c:v>
                </c:pt>
                <c:pt idx="3691">
                  <c:v>41878</c:v>
                </c:pt>
                <c:pt idx="3692">
                  <c:v>41879</c:v>
                </c:pt>
                <c:pt idx="3693">
                  <c:v>41880</c:v>
                </c:pt>
                <c:pt idx="3694">
                  <c:v>41881</c:v>
                </c:pt>
                <c:pt idx="3695">
                  <c:v>41882</c:v>
                </c:pt>
                <c:pt idx="3696">
                  <c:v>41883</c:v>
                </c:pt>
                <c:pt idx="3697">
                  <c:v>41884</c:v>
                </c:pt>
                <c:pt idx="3698">
                  <c:v>41885</c:v>
                </c:pt>
                <c:pt idx="3699">
                  <c:v>41886</c:v>
                </c:pt>
                <c:pt idx="3700">
                  <c:v>41887</c:v>
                </c:pt>
                <c:pt idx="3701">
                  <c:v>41888</c:v>
                </c:pt>
                <c:pt idx="3702">
                  <c:v>41889</c:v>
                </c:pt>
                <c:pt idx="3703">
                  <c:v>41890</c:v>
                </c:pt>
                <c:pt idx="3704">
                  <c:v>41891</c:v>
                </c:pt>
                <c:pt idx="3705">
                  <c:v>41892</c:v>
                </c:pt>
                <c:pt idx="3706">
                  <c:v>41893</c:v>
                </c:pt>
                <c:pt idx="3707">
                  <c:v>41894</c:v>
                </c:pt>
                <c:pt idx="3708">
                  <c:v>41895</c:v>
                </c:pt>
                <c:pt idx="3709">
                  <c:v>41896</c:v>
                </c:pt>
                <c:pt idx="3710">
                  <c:v>41897</c:v>
                </c:pt>
                <c:pt idx="3711">
                  <c:v>41898</c:v>
                </c:pt>
                <c:pt idx="3712">
                  <c:v>41899</c:v>
                </c:pt>
                <c:pt idx="3713">
                  <c:v>41900</c:v>
                </c:pt>
                <c:pt idx="3714">
                  <c:v>41901</c:v>
                </c:pt>
                <c:pt idx="3715">
                  <c:v>41902</c:v>
                </c:pt>
                <c:pt idx="3716">
                  <c:v>41903</c:v>
                </c:pt>
                <c:pt idx="3717">
                  <c:v>41904</c:v>
                </c:pt>
                <c:pt idx="3718">
                  <c:v>41905</c:v>
                </c:pt>
                <c:pt idx="3719">
                  <c:v>41906</c:v>
                </c:pt>
                <c:pt idx="3720">
                  <c:v>41907</c:v>
                </c:pt>
                <c:pt idx="3721">
                  <c:v>41908</c:v>
                </c:pt>
                <c:pt idx="3722">
                  <c:v>41909</c:v>
                </c:pt>
                <c:pt idx="3723">
                  <c:v>41910</c:v>
                </c:pt>
                <c:pt idx="3724">
                  <c:v>41911</c:v>
                </c:pt>
                <c:pt idx="3725">
                  <c:v>41912</c:v>
                </c:pt>
                <c:pt idx="3726">
                  <c:v>41913</c:v>
                </c:pt>
                <c:pt idx="3727">
                  <c:v>41914</c:v>
                </c:pt>
                <c:pt idx="3728">
                  <c:v>41915</c:v>
                </c:pt>
                <c:pt idx="3729">
                  <c:v>41916</c:v>
                </c:pt>
                <c:pt idx="3730">
                  <c:v>41917</c:v>
                </c:pt>
                <c:pt idx="3731">
                  <c:v>41918</c:v>
                </c:pt>
                <c:pt idx="3732">
                  <c:v>41919</c:v>
                </c:pt>
                <c:pt idx="3733">
                  <c:v>41920</c:v>
                </c:pt>
                <c:pt idx="3734">
                  <c:v>41921</c:v>
                </c:pt>
                <c:pt idx="3735">
                  <c:v>41922</c:v>
                </c:pt>
                <c:pt idx="3736">
                  <c:v>41923</c:v>
                </c:pt>
                <c:pt idx="3737">
                  <c:v>41924</c:v>
                </c:pt>
                <c:pt idx="3738">
                  <c:v>41925</c:v>
                </c:pt>
                <c:pt idx="3739">
                  <c:v>41926</c:v>
                </c:pt>
                <c:pt idx="3740">
                  <c:v>41927</c:v>
                </c:pt>
                <c:pt idx="3741">
                  <c:v>41928</c:v>
                </c:pt>
                <c:pt idx="3742">
                  <c:v>41929</c:v>
                </c:pt>
                <c:pt idx="3743">
                  <c:v>41930</c:v>
                </c:pt>
                <c:pt idx="3744">
                  <c:v>41931</c:v>
                </c:pt>
                <c:pt idx="3745">
                  <c:v>41932</c:v>
                </c:pt>
                <c:pt idx="3746">
                  <c:v>41933</c:v>
                </c:pt>
                <c:pt idx="3747">
                  <c:v>41934</c:v>
                </c:pt>
                <c:pt idx="3748">
                  <c:v>41935</c:v>
                </c:pt>
                <c:pt idx="3749">
                  <c:v>41936</c:v>
                </c:pt>
                <c:pt idx="3750">
                  <c:v>41937</c:v>
                </c:pt>
                <c:pt idx="3751">
                  <c:v>41938</c:v>
                </c:pt>
                <c:pt idx="3752">
                  <c:v>41939</c:v>
                </c:pt>
                <c:pt idx="3753">
                  <c:v>41940</c:v>
                </c:pt>
                <c:pt idx="3754">
                  <c:v>41941</c:v>
                </c:pt>
                <c:pt idx="3755">
                  <c:v>41942</c:v>
                </c:pt>
                <c:pt idx="3756">
                  <c:v>41943</c:v>
                </c:pt>
                <c:pt idx="3757">
                  <c:v>41944</c:v>
                </c:pt>
                <c:pt idx="3758">
                  <c:v>41945</c:v>
                </c:pt>
                <c:pt idx="3759">
                  <c:v>41946</c:v>
                </c:pt>
                <c:pt idx="3760">
                  <c:v>41947</c:v>
                </c:pt>
                <c:pt idx="3761">
                  <c:v>41948</c:v>
                </c:pt>
                <c:pt idx="3762">
                  <c:v>41949</c:v>
                </c:pt>
                <c:pt idx="3763">
                  <c:v>41950</c:v>
                </c:pt>
                <c:pt idx="3764">
                  <c:v>41951</c:v>
                </c:pt>
                <c:pt idx="3765">
                  <c:v>41952</c:v>
                </c:pt>
                <c:pt idx="3766">
                  <c:v>41953</c:v>
                </c:pt>
                <c:pt idx="3767">
                  <c:v>41954</c:v>
                </c:pt>
                <c:pt idx="3768">
                  <c:v>41955</c:v>
                </c:pt>
                <c:pt idx="3769">
                  <c:v>41956</c:v>
                </c:pt>
                <c:pt idx="3770">
                  <c:v>41957</c:v>
                </c:pt>
                <c:pt idx="3771">
                  <c:v>41958</c:v>
                </c:pt>
                <c:pt idx="3772">
                  <c:v>41959</c:v>
                </c:pt>
                <c:pt idx="3773">
                  <c:v>41960</c:v>
                </c:pt>
                <c:pt idx="3774">
                  <c:v>41961</c:v>
                </c:pt>
                <c:pt idx="3775">
                  <c:v>41962</c:v>
                </c:pt>
                <c:pt idx="3776">
                  <c:v>41963</c:v>
                </c:pt>
                <c:pt idx="3777">
                  <c:v>41964</c:v>
                </c:pt>
                <c:pt idx="3778">
                  <c:v>41965</c:v>
                </c:pt>
                <c:pt idx="3779">
                  <c:v>41966</c:v>
                </c:pt>
                <c:pt idx="3780">
                  <c:v>41967</c:v>
                </c:pt>
                <c:pt idx="3781">
                  <c:v>41968</c:v>
                </c:pt>
                <c:pt idx="3782">
                  <c:v>41969</c:v>
                </c:pt>
                <c:pt idx="3783">
                  <c:v>41970</c:v>
                </c:pt>
                <c:pt idx="3784">
                  <c:v>41971</c:v>
                </c:pt>
                <c:pt idx="3785">
                  <c:v>41972</c:v>
                </c:pt>
                <c:pt idx="3786">
                  <c:v>41973</c:v>
                </c:pt>
                <c:pt idx="3787">
                  <c:v>41974</c:v>
                </c:pt>
                <c:pt idx="3788">
                  <c:v>41975</c:v>
                </c:pt>
                <c:pt idx="3789">
                  <c:v>41976</c:v>
                </c:pt>
                <c:pt idx="3790">
                  <c:v>41977</c:v>
                </c:pt>
                <c:pt idx="3791">
                  <c:v>41978</c:v>
                </c:pt>
                <c:pt idx="3792">
                  <c:v>41979</c:v>
                </c:pt>
                <c:pt idx="3793">
                  <c:v>41980</c:v>
                </c:pt>
                <c:pt idx="3794">
                  <c:v>41981</c:v>
                </c:pt>
                <c:pt idx="3795">
                  <c:v>41982</c:v>
                </c:pt>
                <c:pt idx="3796">
                  <c:v>41983</c:v>
                </c:pt>
                <c:pt idx="3797">
                  <c:v>41984</c:v>
                </c:pt>
                <c:pt idx="3798">
                  <c:v>41985</c:v>
                </c:pt>
                <c:pt idx="3799">
                  <c:v>41986</c:v>
                </c:pt>
                <c:pt idx="3800">
                  <c:v>41987</c:v>
                </c:pt>
                <c:pt idx="3801">
                  <c:v>41988</c:v>
                </c:pt>
                <c:pt idx="3802">
                  <c:v>41989</c:v>
                </c:pt>
                <c:pt idx="3803">
                  <c:v>41990</c:v>
                </c:pt>
                <c:pt idx="3804">
                  <c:v>41991</c:v>
                </c:pt>
                <c:pt idx="3805">
                  <c:v>41992</c:v>
                </c:pt>
                <c:pt idx="3806">
                  <c:v>41993</c:v>
                </c:pt>
                <c:pt idx="3807">
                  <c:v>41994</c:v>
                </c:pt>
                <c:pt idx="3808">
                  <c:v>41995</c:v>
                </c:pt>
                <c:pt idx="3809">
                  <c:v>41996</c:v>
                </c:pt>
                <c:pt idx="3810">
                  <c:v>41997</c:v>
                </c:pt>
                <c:pt idx="3811">
                  <c:v>41998</c:v>
                </c:pt>
                <c:pt idx="3812">
                  <c:v>41999</c:v>
                </c:pt>
                <c:pt idx="3813">
                  <c:v>42000</c:v>
                </c:pt>
                <c:pt idx="3814">
                  <c:v>42001</c:v>
                </c:pt>
                <c:pt idx="3815">
                  <c:v>42002</c:v>
                </c:pt>
                <c:pt idx="3816">
                  <c:v>42003</c:v>
                </c:pt>
                <c:pt idx="3817">
                  <c:v>42004</c:v>
                </c:pt>
                <c:pt idx="3818">
                  <c:v>42005</c:v>
                </c:pt>
                <c:pt idx="3819">
                  <c:v>42006</c:v>
                </c:pt>
                <c:pt idx="3820">
                  <c:v>42007</c:v>
                </c:pt>
                <c:pt idx="3821">
                  <c:v>42008</c:v>
                </c:pt>
                <c:pt idx="3822">
                  <c:v>42009</c:v>
                </c:pt>
                <c:pt idx="3823">
                  <c:v>42010</c:v>
                </c:pt>
                <c:pt idx="3824">
                  <c:v>42011</c:v>
                </c:pt>
                <c:pt idx="3825">
                  <c:v>42012</c:v>
                </c:pt>
                <c:pt idx="3826">
                  <c:v>42013</c:v>
                </c:pt>
                <c:pt idx="3827">
                  <c:v>42014</c:v>
                </c:pt>
                <c:pt idx="3828">
                  <c:v>42015</c:v>
                </c:pt>
                <c:pt idx="3829">
                  <c:v>42016</c:v>
                </c:pt>
                <c:pt idx="3830">
                  <c:v>42017</c:v>
                </c:pt>
                <c:pt idx="3831">
                  <c:v>42018</c:v>
                </c:pt>
                <c:pt idx="3832">
                  <c:v>42019</c:v>
                </c:pt>
                <c:pt idx="3833">
                  <c:v>42020</c:v>
                </c:pt>
                <c:pt idx="3834">
                  <c:v>42021</c:v>
                </c:pt>
                <c:pt idx="3835">
                  <c:v>42022</c:v>
                </c:pt>
                <c:pt idx="3836">
                  <c:v>42023</c:v>
                </c:pt>
                <c:pt idx="3837">
                  <c:v>42024</c:v>
                </c:pt>
                <c:pt idx="3838">
                  <c:v>42025</c:v>
                </c:pt>
                <c:pt idx="3839">
                  <c:v>42026</c:v>
                </c:pt>
                <c:pt idx="3840">
                  <c:v>42027</c:v>
                </c:pt>
                <c:pt idx="3841">
                  <c:v>42028</c:v>
                </c:pt>
                <c:pt idx="3842">
                  <c:v>42029</c:v>
                </c:pt>
                <c:pt idx="3843">
                  <c:v>42030</c:v>
                </c:pt>
                <c:pt idx="3844">
                  <c:v>42031</c:v>
                </c:pt>
                <c:pt idx="3845">
                  <c:v>42032</c:v>
                </c:pt>
                <c:pt idx="3846">
                  <c:v>42033</c:v>
                </c:pt>
                <c:pt idx="3847">
                  <c:v>42034</c:v>
                </c:pt>
                <c:pt idx="3848">
                  <c:v>42035</c:v>
                </c:pt>
                <c:pt idx="3849">
                  <c:v>42036</c:v>
                </c:pt>
                <c:pt idx="3850">
                  <c:v>42037</c:v>
                </c:pt>
                <c:pt idx="3851">
                  <c:v>42038</c:v>
                </c:pt>
                <c:pt idx="3852">
                  <c:v>42039</c:v>
                </c:pt>
                <c:pt idx="3853">
                  <c:v>42040</c:v>
                </c:pt>
                <c:pt idx="3854">
                  <c:v>42041</c:v>
                </c:pt>
                <c:pt idx="3855">
                  <c:v>42042</c:v>
                </c:pt>
                <c:pt idx="3856">
                  <c:v>42043</c:v>
                </c:pt>
                <c:pt idx="3857">
                  <c:v>42044</c:v>
                </c:pt>
                <c:pt idx="3858">
                  <c:v>42045</c:v>
                </c:pt>
                <c:pt idx="3859">
                  <c:v>42046</c:v>
                </c:pt>
                <c:pt idx="3860">
                  <c:v>42047</c:v>
                </c:pt>
                <c:pt idx="3861">
                  <c:v>42048</c:v>
                </c:pt>
                <c:pt idx="3862">
                  <c:v>42049</c:v>
                </c:pt>
                <c:pt idx="3863">
                  <c:v>42050</c:v>
                </c:pt>
                <c:pt idx="3864">
                  <c:v>42051</c:v>
                </c:pt>
                <c:pt idx="3865">
                  <c:v>42052</c:v>
                </c:pt>
                <c:pt idx="3866">
                  <c:v>42053</c:v>
                </c:pt>
                <c:pt idx="3867">
                  <c:v>42054</c:v>
                </c:pt>
                <c:pt idx="3868">
                  <c:v>42055</c:v>
                </c:pt>
                <c:pt idx="3869">
                  <c:v>42056</c:v>
                </c:pt>
                <c:pt idx="3870">
                  <c:v>42057</c:v>
                </c:pt>
                <c:pt idx="3871">
                  <c:v>42058</c:v>
                </c:pt>
                <c:pt idx="3872">
                  <c:v>42059</c:v>
                </c:pt>
                <c:pt idx="3873">
                  <c:v>42060</c:v>
                </c:pt>
                <c:pt idx="3874">
                  <c:v>42061</c:v>
                </c:pt>
                <c:pt idx="3875">
                  <c:v>42062</c:v>
                </c:pt>
                <c:pt idx="3876">
                  <c:v>42063</c:v>
                </c:pt>
                <c:pt idx="3877">
                  <c:v>42064</c:v>
                </c:pt>
                <c:pt idx="3878">
                  <c:v>42065</c:v>
                </c:pt>
                <c:pt idx="3879">
                  <c:v>42066</c:v>
                </c:pt>
                <c:pt idx="3880">
                  <c:v>42067</c:v>
                </c:pt>
                <c:pt idx="3881">
                  <c:v>42068</c:v>
                </c:pt>
                <c:pt idx="3882">
                  <c:v>42069</c:v>
                </c:pt>
                <c:pt idx="3883">
                  <c:v>42070</c:v>
                </c:pt>
                <c:pt idx="3884">
                  <c:v>42071</c:v>
                </c:pt>
                <c:pt idx="3885">
                  <c:v>42072</c:v>
                </c:pt>
                <c:pt idx="3886">
                  <c:v>42073</c:v>
                </c:pt>
                <c:pt idx="3887">
                  <c:v>42074</c:v>
                </c:pt>
                <c:pt idx="3888">
                  <c:v>42075</c:v>
                </c:pt>
                <c:pt idx="3889">
                  <c:v>42076</c:v>
                </c:pt>
                <c:pt idx="3890">
                  <c:v>42077</c:v>
                </c:pt>
                <c:pt idx="3891">
                  <c:v>42078</c:v>
                </c:pt>
                <c:pt idx="3892">
                  <c:v>42079</c:v>
                </c:pt>
                <c:pt idx="3893">
                  <c:v>42080</c:v>
                </c:pt>
                <c:pt idx="3894">
                  <c:v>42081</c:v>
                </c:pt>
                <c:pt idx="3895">
                  <c:v>42082</c:v>
                </c:pt>
                <c:pt idx="3896">
                  <c:v>42083</c:v>
                </c:pt>
                <c:pt idx="3897">
                  <c:v>42084</c:v>
                </c:pt>
                <c:pt idx="3898">
                  <c:v>42085</c:v>
                </c:pt>
                <c:pt idx="3899">
                  <c:v>42086</c:v>
                </c:pt>
                <c:pt idx="3900">
                  <c:v>42087</c:v>
                </c:pt>
                <c:pt idx="3901">
                  <c:v>42088</c:v>
                </c:pt>
                <c:pt idx="3902">
                  <c:v>42089</c:v>
                </c:pt>
                <c:pt idx="3903">
                  <c:v>42090</c:v>
                </c:pt>
                <c:pt idx="3904">
                  <c:v>42091</c:v>
                </c:pt>
                <c:pt idx="3905">
                  <c:v>42092</c:v>
                </c:pt>
                <c:pt idx="3906">
                  <c:v>42093</c:v>
                </c:pt>
                <c:pt idx="3907">
                  <c:v>42094</c:v>
                </c:pt>
                <c:pt idx="3908">
                  <c:v>42095</c:v>
                </c:pt>
                <c:pt idx="3909">
                  <c:v>42096</c:v>
                </c:pt>
                <c:pt idx="3910">
                  <c:v>42097</c:v>
                </c:pt>
                <c:pt idx="3911">
                  <c:v>42098</c:v>
                </c:pt>
                <c:pt idx="3912">
                  <c:v>42099</c:v>
                </c:pt>
                <c:pt idx="3913">
                  <c:v>42100</c:v>
                </c:pt>
                <c:pt idx="3914">
                  <c:v>42101</c:v>
                </c:pt>
                <c:pt idx="3915">
                  <c:v>42102</c:v>
                </c:pt>
                <c:pt idx="3916">
                  <c:v>42103</c:v>
                </c:pt>
                <c:pt idx="3917">
                  <c:v>42104</c:v>
                </c:pt>
                <c:pt idx="3918">
                  <c:v>42105</c:v>
                </c:pt>
                <c:pt idx="3919">
                  <c:v>42106</c:v>
                </c:pt>
                <c:pt idx="3920">
                  <c:v>42107</c:v>
                </c:pt>
                <c:pt idx="3921">
                  <c:v>42108</c:v>
                </c:pt>
                <c:pt idx="3922">
                  <c:v>42109</c:v>
                </c:pt>
                <c:pt idx="3923">
                  <c:v>42110</c:v>
                </c:pt>
                <c:pt idx="3924">
                  <c:v>42111</c:v>
                </c:pt>
                <c:pt idx="3925">
                  <c:v>42112</c:v>
                </c:pt>
                <c:pt idx="3926">
                  <c:v>42113</c:v>
                </c:pt>
                <c:pt idx="3927">
                  <c:v>42114</c:v>
                </c:pt>
                <c:pt idx="3928">
                  <c:v>42115</c:v>
                </c:pt>
                <c:pt idx="3929">
                  <c:v>42116</c:v>
                </c:pt>
                <c:pt idx="3930">
                  <c:v>42117</c:v>
                </c:pt>
                <c:pt idx="3931">
                  <c:v>42118</c:v>
                </c:pt>
                <c:pt idx="3932">
                  <c:v>42119</c:v>
                </c:pt>
                <c:pt idx="3933">
                  <c:v>42120</c:v>
                </c:pt>
                <c:pt idx="3934">
                  <c:v>42121</c:v>
                </c:pt>
                <c:pt idx="3935">
                  <c:v>42122</c:v>
                </c:pt>
                <c:pt idx="3936">
                  <c:v>42123</c:v>
                </c:pt>
                <c:pt idx="3937">
                  <c:v>42124</c:v>
                </c:pt>
                <c:pt idx="3938">
                  <c:v>42125</c:v>
                </c:pt>
                <c:pt idx="3939">
                  <c:v>42126</c:v>
                </c:pt>
                <c:pt idx="3940">
                  <c:v>42127</c:v>
                </c:pt>
                <c:pt idx="3941">
                  <c:v>42128</c:v>
                </c:pt>
                <c:pt idx="3942">
                  <c:v>42129</c:v>
                </c:pt>
                <c:pt idx="3943">
                  <c:v>42130</c:v>
                </c:pt>
                <c:pt idx="3944">
                  <c:v>42131</c:v>
                </c:pt>
                <c:pt idx="3945">
                  <c:v>42132</c:v>
                </c:pt>
                <c:pt idx="3946">
                  <c:v>42133</c:v>
                </c:pt>
                <c:pt idx="3947">
                  <c:v>42134</c:v>
                </c:pt>
                <c:pt idx="3948">
                  <c:v>42135</c:v>
                </c:pt>
                <c:pt idx="3949">
                  <c:v>42136</c:v>
                </c:pt>
                <c:pt idx="3950">
                  <c:v>42137</c:v>
                </c:pt>
                <c:pt idx="3951">
                  <c:v>42138</c:v>
                </c:pt>
                <c:pt idx="3952">
                  <c:v>42139</c:v>
                </c:pt>
                <c:pt idx="3953">
                  <c:v>42140</c:v>
                </c:pt>
                <c:pt idx="3954">
                  <c:v>42141</c:v>
                </c:pt>
                <c:pt idx="3955">
                  <c:v>42142</c:v>
                </c:pt>
                <c:pt idx="3956">
                  <c:v>42143</c:v>
                </c:pt>
                <c:pt idx="3957">
                  <c:v>42144</c:v>
                </c:pt>
                <c:pt idx="3958">
                  <c:v>42145</c:v>
                </c:pt>
                <c:pt idx="3959">
                  <c:v>42146</c:v>
                </c:pt>
                <c:pt idx="3960">
                  <c:v>42147</c:v>
                </c:pt>
                <c:pt idx="3961">
                  <c:v>42148</c:v>
                </c:pt>
                <c:pt idx="3962">
                  <c:v>42149</c:v>
                </c:pt>
                <c:pt idx="3963">
                  <c:v>42150</c:v>
                </c:pt>
                <c:pt idx="3964">
                  <c:v>42151</c:v>
                </c:pt>
                <c:pt idx="3965">
                  <c:v>42152</c:v>
                </c:pt>
                <c:pt idx="3966">
                  <c:v>42153</c:v>
                </c:pt>
                <c:pt idx="3967">
                  <c:v>42154</c:v>
                </c:pt>
                <c:pt idx="3968">
                  <c:v>42155</c:v>
                </c:pt>
                <c:pt idx="3969">
                  <c:v>42156</c:v>
                </c:pt>
                <c:pt idx="3970">
                  <c:v>42157</c:v>
                </c:pt>
                <c:pt idx="3971">
                  <c:v>42158</c:v>
                </c:pt>
                <c:pt idx="3972">
                  <c:v>42159</c:v>
                </c:pt>
                <c:pt idx="3973">
                  <c:v>42160</c:v>
                </c:pt>
                <c:pt idx="3974">
                  <c:v>42161</c:v>
                </c:pt>
                <c:pt idx="3975">
                  <c:v>42162</c:v>
                </c:pt>
                <c:pt idx="3976">
                  <c:v>42163</c:v>
                </c:pt>
                <c:pt idx="3977">
                  <c:v>42164</c:v>
                </c:pt>
                <c:pt idx="3978">
                  <c:v>42165</c:v>
                </c:pt>
                <c:pt idx="3979">
                  <c:v>42166</c:v>
                </c:pt>
                <c:pt idx="3980">
                  <c:v>42167</c:v>
                </c:pt>
                <c:pt idx="3981">
                  <c:v>42168</c:v>
                </c:pt>
                <c:pt idx="3982">
                  <c:v>42169</c:v>
                </c:pt>
                <c:pt idx="3983">
                  <c:v>42170</c:v>
                </c:pt>
                <c:pt idx="3984">
                  <c:v>42171</c:v>
                </c:pt>
                <c:pt idx="3985">
                  <c:v>42172</c:v>
                </c:pt>
                <c:pt idx="3986">
                  <c:v>42173</c:v>
                </c:pt>
                <c:pt idx="3987">
                  <c:v>42174</c:v>
                </c:pt>
                <c:pt idx="3988">
                  <c:v>42175</c:v>
                </c:pt>
                <c:pt idx="3989">
                  <c:v>42176</c:v>
                </c:pt>
                <c:pt idx="3990">
                  <c:v>42177</c:v>
                </c:pt>
                <c:pt idx="3991">
                  <c:v>42178</c:v>
                </c:pt>
                <c:pt idx="3992">
                  <c:v>42179</c:v>
                </c:pt>
                <c:pt idx="3993">
                  <c:v>42180</c:v>
                </c:pt>
                <c:pt idx="3994">
                  <c:v>42181</c:v>
                </c:pt>
                <c:pt idx="3995">
                  <c:v>42182</c:v>
                </c:pt>
                <c:pt idx="3996">
                  <c:v>42183</c:v>
                </c:pt>
                <c:pt idx="3997">
                  <c:v>42184</c:v>
                </c:pt>
                <c:pt idx="3998">
                  <c:v>42185</c:v>
                </c:pt>
                <c:pt idx="3999">
                  <c:v>42186</c:v>
                </c:pt>
                <c:pt idx="4000">
                  <c:v>42187</c:v>
                </c:pt>
                <c:pt idx="4001">
                  <c:v>42188</c:v>
                </c:pt>
                <c:pt idx="4002">
                  <c:v>42189</c:v>
                </c:pt>
                <c:pt idx="4003">
                  <c:v>42190</c:v>
                </c:pt>
                <c:pt idx="4004">
                  <c:v>42191</c:v>
                </c:pt>
                <c:pt idx="4005">
                  <c:v>42192</c:v>
                </c:pt>
                <c:pt idx="4006">
                  <c:v>42193</c:v>
                </c:pt>
                <c:pt idx="4007">
                  <c:v>42194</c:v>
                </c:pt>
                <c:pt idx="4008">
                  <c:v>42195</c:v>
                </c:pt>
                <c:pt idx="4009">
                  <c:v>42196</c:v>
                </c:pt>
                <c:pt idx="4010">
                  <c:v>42197</c:v>
                </c:pt>
                <c:pt idx="4011">
                  <c:v>42198</c:v>
                </c:pt>
                <c:pt idx="4012">
                  <c:v>42199</c:v>
                </c:pt>
                <c:pt idx="4013">
                  <c:v>42200</c:v>
                </c:pt>
                <c:pt idx="4014">
                  <c:v>42201</c:v>
                </c:pt>
                <c:pt idx="4015">
                  <c:v>42202</c:v>
                </c:pt>
                <c:pt idx="4016">
                  <c:v>42203</c:v>
                </c:pt>
                <c:pt idx="4017">
                  <c:v>42204</c:v>
                </c:pt>
                <c:pt idx="4018">
                  <c:v>42205</c:v>
                </c:pt>
                <c:pt idx="4019">
                  <c:v>42206</c:v>
                </c:pt>
                <c:pt idx="4020">
                  <c:v>42207</c:v>
                </c:pt>
                <c:pt idx="4021">
                  <c:v>42208</c:v>
                </c:pt>
                <c:pt idx="4022">
                  <c:v>42209</c:v>
                </c:pt>
                <c:pt idx="4023">
                  <c:v>42210</c:v>
                </c:pt>
                <c:pt idx="4024">
                  <c:v>42211</c:v>
                </c:pt>
                <c:pt idx="4025">
                  <c:v>42212</c:v>
                </c:pt>
                <c:pt idx="4026">
                  <c:v>42213</c:v>
                </c:pt>
                <c:pt idx="4027">
                  <c:v>42214</c:v>
                </c:pt>
                <c:pt idx="4028">
                  <c:v>42215</c:v>
                </c:pt>
                <c:pt idx="4029">
                  <c:v>42216</c:v>
                </c:pt>
                <c:pt idx="4030">
                  <c:v>42217</c:v>
                </c:pt>
                <c:pt idx="4031">
                  <c:v>42218</c:v>
                </c:pt>
                <c:pt idx="4032">
                  <c:v>42219</c:v>
                </c:pt>
                <c:pt idx="4033">
                  <c:v>42220</c:v>
                </c:pt>
                <c:pt idx="4034">
                  <c:v>42221</c:v>
                </c:pt>
                <c:pt idx="4035">
                  <c:v>42222</c:v>
                </c:pt>
                <c:pt idx="4036">
                  <c:v>42223</c:v>
                </c:pt>
                <c:pt idx="4037">
                  <c:v>42224</c:v>
                </c:pt>
                <c:pt idx="4038">
                  <c:v>42225</c:v>
                </c:pt>
                <c:pt idx="4039">
                  <c:v>42226</c:v>
                </c:pt>
                <c:pt idx="4040">
                  <c:v>42227</c:v>
                </c:pt>
                <c:pt idx="4041">
                  <c:v>42228</c:v>
                </c:pt>
                <c:pt idx="4042">
                  <c:v>42229</c:v>
                </c:pt>
                <c:pt idx="4043">
                  <c:v>42230</c:v>
                </c:pt>
                <c:pt idx="4044">
                  <c:v>42231</c:v>
                </c:pt>
                <c:pt idx="4045">
                  <c:v>42232</c:v>
                </c:pt>
                <c:pt idx="4046">
                  <c:v>42233</c:v>
                </c:pt>
                <c:pt idx="4047">
                  <c:v>42234</c:v>
                </c:pt>
                <c:pt idx="4048">
                  <c:v>42235</c:v>
                </c:pt>
                <c:pt idx="4049">
                  <c:v>42236</c:v>
                </c:pt>
                <c:pt idx="4050">
                  <c:v>42237</c:v>
                </c:pt>
                <c:pt idx="4051">
                  <c:v>42238</c:v>
                </c:pt>
                <c:pt idx="4052">
                  <c:v>42239</c:v>
                </c:pt>
                <c:pt idx="4053">
                  <c:v>42240</c:v>
                </c:pt>
                <c:pt idx="4054">
                  <c:v>42241</c:v>
                </c:pt>
                <c:pt idx="4055">
                  <c:v>42242</c:v>
                </c:pt>
                <c:pt idx="4056">
                  <c:v>42243</c:v>
                </c:pt>
                <c:pt idx="4057">
                  <c:v>42244</c:v>
                </c:pt>
                <c:pt idx="4058">
                  <c:v>42245</c:v>
                </c:pt>
                <c:pt idx="4059">
                  <c:v>42246</c:v>
                </c:pt>
                <c:pt idx="4060">
                  <c:v>42247</c:v>
                </c:pt>
                <c:pt idx="4061">
                  <c:v>42248</c:v>
                </c:pt>
                <c:pt idx="4062">
                  <c:v>42249</c:v>
                </c:pt>
                <c:pt idx="4063">
                  <c:v>42250</c:v>
                </c:pt>
                <c:pt idx="4064">
                  <c:v>42251</c:v>
                </c:pt>
                <c:pt idx="4065">
                  <c:v>42252</c:v>
                </c:pt>
                <c:pt idx="4066">
                  <c:v>42253</c:v>
                </c:pt>
                <c:pt idx="4067">
                  <c:v>42254</c:v>
                </c:pt>
                <c:pt idx="4068">
                  <c:v>42255</c:v>
                </c:pt>
                <c:pt idx="4069">
                  <c:v>42256</c:v>
                </c:pt>
                <c:pt idx="4070">
                  <c:v>42257</c:v>
                </c:pt>
                <c:pt idx="4071">
                  <c:v>42258</c:v>
                </c:pt>
                <c:pt idx="4072">
                  <c:v>42259</c:v>
                </c:pt>
                <c:pt idx="4073">
                  <c:v>42260</c:v>
                </c:pt>
                <c:pt idx="4074">
                  <c:v>42261</c:v>
                </c:pt>
                <c:pt idx="4075">
                  <c:v>42262</c:v>
                </c:pt>
                <c:pt idx="4076">
                  <c:v>42263</c:v>
                </c:pt>
                <c:pt idx="4077">
                  <c:v>42264</c:v>
                </c:pt>
                <c:pt idx="4078">
                  <c:v>42265</c:v>
                </c:pt>
                <c:pt idx="4079">
                  <c:v>42266</c:v>
                </c:pt>
                <c:pt idx="4080">
                  <c:v>42267</c:v>
                </c:pt>
                <c:pt idx="4081">
                  <c:v>42268</c:v>
                </c:pt>
                <c:pt idx="4082">
                  <c:v>42269</c:v>
                </c:pt>
                <c:pt idx="4083">
                  <c:v>42270</c:v>
                </c:pt>
                <c:pt idx="4084">
                  <c:v>42271</c:v>
                </c:pt>
                <c:pt idx="4085">
                  <c:v>42272</c:v>
                </c:pt>
                <c:pt idx="4086">
                  <c:v>42273</c:v>
                </c:pt>
                <c:pt idx="4087">
                  <c:v>42274</c:v>
                </c:pt>
                <c:pt idx="4088">
                  <c:v>42275</c:v>
                </c:pt>
                <c:pt idx="4089">
                  <c:v>42276</c:v>
                </c:pt>
                <c:pt idx="4090">
                  <c:v>42277</c:v>
                </c:pt>
                <c:pt idx="4091">
                  <c:v>42278</c:v>
                </c:pt>
                <c:pt idx="4092">
                  <c:v>42279</c:v>
                </c:pt>
                <c:pt idx="4093">
                  <c:v>42280</c:v>
                </c:pt>
                <c:pt idx="4094">
                  <c:v>42281</c:v>
                </c:pt>
                <c:pt idx="4095">
                  <c:v>42282</c:v>
                </c:pt>
                <c:pt idx="4096">
                  <c:v>42283</c:v>
                </c:pt>
                <c:pt idx="4097">
                  <c:v>42284</c:v>
                </c:pt>
                <c:pt idx="4098">
                  <c:v>42285</c:v>
                </c:pt>
                <c:pt idx="4099">
                  <c:v>42286</c:v>
                </c:pt>
                <c:pt idx="4100">
                  <c:v>42287</c:v>
                </c:pt>
                <c:pt idx="4101">
                  <c:v>42288</c:v>
                </c:pt>
                <c:pt idx="4102">
                  <c:v>42289</c:v>
                </c:pt>
                <c:pt idx="4103">
                  <c:v>42290</c:v>
                </c:pt>
                <c:pt idx="4104">
                  <c:v>42291</c:v>
                </c:pt>
                <c:pt idx="4105">
                  <c:v>42292</c:v>
                </c:pt>
                <c:pt idx="4106">
                  <c:v>42293</c:v>
                </c:pt>
                <c:pt idx="4107">
                  <c:v>42294</c:v>
                </c:pt>
                <c:pt idx="4108">
                  <c:v>42295</c:v>
                </c:pt>
                <c:pt idx="4109">
                  <c:v>42296</c:v>
                </c:pt>
                <c:pt idx="4110">
                  <c:v>42297</c:v>
                </c:pt>
                <c:pt idx="4111">
                  <c:v>42298</c:v>
                </c:pt>
                <c:pt idx="4112">
                  <c:v>42299</c:v>
                </c:pt>
                <c:pt idx="4113">
                  <c:v>42300</c:v>
                </c:pt>
                <c:pt idx="4114">
                  <c:v>42301</c:v>
                </c:pt>
                <c:pt idx="4115">
                  <c:v>42302</c:v>
                </c:pt>
                <c:pt idx="4116">
                  <c:v>42303</c:v>
                </c:pt>
                <c:pt idx="4117">
                  <c:v>42304</c:v>
                </c:pt>
                <c:pt idx="4118">
                  <c:v>42305</c:v>
                </c:pt>
                <c:pt idx="4119">
                  <c:v>42306</c:v>
                </c:pt>
                <c:pt idx="4120">
                  <c:v>42307</c:v>
                </c:pt>
                <c:pt idx="4121">
                  <c:v>42308</c:v>
                </c:pt>
                <c:pt idx="4122">
                  <c:v>42309</c:v>
                </c:pt>
                <c:pt idx="4123">
                  <c:v>42310</c:v>
                </c:pt>
                <c:pt idx="4124">
                  <c:v>42311</c:v>
                </c:pt>
                <c:pt idx="4125">
                  <c:v>42312</c:v>
                </c:pt>
                <c:pt idx="4126">
                  <c:v>42313</c:v>
                </c:pt>
                <c:pt idx="4127">
                  <c:v>42314</c:v>
                </c:pt>
                <c:pt idx="4128">
                  <c:v>42315</c:v>
                </c:pt>
                <c:pt idx="4129">
                  <c:v>42316</c:v>
                </c:pt>
                <c:pt idx="4130">
                  <c:v>42317</c:v>
                </c:pt>
                <c:pt idx="4131">
                  <c:v>42318</c:v>
                </c:pt>
                <c:pt idx="4132">
                  <c:v>42319</c:v>
                </c:pt>
                <c:pt idx="4133">
                  <c:v>42320</c:v>
                </c:pt>
                <c:pt idx="4134">
                  <c:v>42321</c:v>
                </c:pt>
                <c:pt idx="4135">
                  <c:v>42322</c:v>
                </c:pt>
                <c:pt idx="4136">
                  <c:v>42323</c:v>
                </c:pt>
                <c:pt idx="4137">
                  <c:v>42324</c:v>
                </c:pt>
                <c:pt idx="4138">
                  <c:v>42325</c:v>
                </c:pt>
                <c:pt idx="4139">
                  <c:v>42326</c:v>
                </c:pt>
                <c:pt idx="4140">
                  <c:v>42327</c:v>
                </c:pt>
                <c:pt idx="4141">
                  <c:v>42328</c:v>
                </c:pt>
                <c:pt idx="4142">
                  <c:v>42329</c:v>
                </c:pt>
                <c:pt idx="4143">
                  <c:v>42330</c:v>
                </c:pt>
                <c:pt idx="4144">
                  <c:v>42331</c:v>
                </c:pt>
                <c:pt idx="4145">
                  <c:v>42332</c:v>
                </c:pt>
                <c:pt idx="4146">
                  <c:v>42333</c:v>
                </c:pt>
                <c:pt idx="4147">
                  <c:v>42334</c:v>
                </c:pt>
                <c:pt idx="4148">
                  <c:v>42335</c:v>
                </c:pt>
                <c:pt idx="4149">
                  <c:v>42336</c:v>
                </c:pt>
                <c:pt idx="4150">
                  <c:v>42337</c:v>
                </c:pt>
                <c:pt idx="4151">
                  <c:v>42338</c:v>
                </c:pt>
                <c:pt idx="4152">
                  <c:v>42339</c:v>
                </c:pt>
                <c:pt idx="4153">
                  <c:v>42340</c:v>
                </c:pt>
                <c:pt idx="4154">
                  <c:v>42341</c:v>
                </c:pt>
                <c:pt idx="4155">
                  <c:v>42342</c:v>
                </c:pt>
                <c:pt idx="4156">
                  <c:v>42343</c:v>
                </c:pt>
                <c:pt idx="4157">
                  <c:v>42344</c:v>
                </c:pt>
                <c:pt idx="4158">
                  <c:v>42345</c:v>
                </c:pt>
                <c:pt idx="4159">
                  <c:v>42346</c:v>
                </c:pt>
                <c:pt idx="4160">
                  <c:v>42347</c:v>
                </c:pt>
                <c:pt idx="4161">
                  <c:v>42348</c:v>
                </c:pt>
                <c:pt idx="4162">
                  <c:v>42349</c:v>
                </c:pt>
                <c:pt idx="4163">
                  <c:v>42350</c:v>
                </c:pt>
                <c:pt idx="4164">
                  <c:v>42351</c:v>
                </c:pt>
                <c:pt idx="4165">
                  <c:v>42352</c:v>
                </c:pt>
                <c:pt idx="4166">
                  <c:v>42353</c:v>
                </c:pt>
                <c:pt idx="4167">
                  <c:v>42354</c:v>
                </c:pt>
                <c:pt idx="4168">
                  <c:v>42355</c:v>
                </c:pt>
                <c:pt idx="4169">
                  <c:v>42356</c:v>
                </c:pt>
                <c:pt idx="4170">
                  <c:v>42357</c:v>
                </c:pt>
                <c:pt idx="4171">
                  <c:v>42358</c:v>
                </c:pt>
                <c:pt idx="4172">
                  <c:v>42359</c:v>
                </c:pt>
                <c:pt idx="4173">
                  <c:v>42360</c:v>
                </c:pt>
                <c:pt idx="4174">
                  <c:v>42361</c:v>
                </c:pt>
                <c:pt idx="4175">
                  <c:v>42362</c:v>
                </c:pt>
                <c:pt idx="4176">
                  <c:v>42363</c:v>
                </c:pt>
                <c:pt idx="4177">
                  <c:v>42364</c:v>
                </c:pt>
                <c:pt idx="4178">
                  <c:v>42365</c:v>
                </c:pt>
                <c:pt idx="4179">
                  <c:v>42366</c:v>
                </c:pt>
                <c:pt idx="4180">
                  <c:v>42367</c:v>
                </c:pt>
                <c:pt idx="4181">
                  <c:v>42368</c:v>
                </c:pt>
                <c:pt idx="4182">
                  <c:v>42369</c:v>
                </c:pt>
                <c:pt idx="4183">
                  <c:v>42370</c:v>
                </c:pt>
                <c:pt idx="4184">
                  <c:v>42371</c:v>
                </c:pt>
                <c:pt idx="4185">
                  <c:v>42372</c:v>
                </c:pt>
                <c:pt idx="4186">
                  <c:v>42373</c:v>
                </c:pt>
                <c:pt idx="4187">
                  <c:v>42374</c:v>
                </c:pt>
                <c:pt idx="4188">
                  <c:v>42375</c:v>
                </c:pt>
                <c:pt idx="4189">
                  <c:v>42376</c:v>
                </c:pt>
                <c:pt idx="4190">
                  <c:v>42377</c:v>
                </c:pt>
                <c:pt idx="4191">
                  <c:v>42378</c:v>
                </c:pt>
                <c:pt idx="4192">
                  <c:v>42379</c:v>
                </c:pt>
                <c:pt idx="4193">
                  <c:v>42380</c:v>
                </c:pt>
                <c:pt idx="4194">
                  <c:v>42381</c:v>
                </c:pt>
                <c:pt idx="4195">
                  <c:v>42382</c:v>
                </c:pt>
                <c:pt idx="4196">
                  <c:v>42383</c:v>
                </c:pt>
                <c:pt idx="4197">
                  <c:v>42384</c:v>
                </c:pt>
                <c:pt idx="4198">
                  <c:v>42385</c:v>
                </c:pt>
                <c:pt idx="4199">
                  <c:v>42386</c:v>
                </c:pt>
                <c:pt idx="4200">
                  <c:v>42387</c:v>
                </c:pt>
                <c:pt idx="4201">
                  <c:v>42388</c:v>
                </c:pt>
                <c:pt idx="4202">
                  <c:v>42389</c:v>
                </c:pt>
                <c:pt idx="4203">
                  <c:v>42390</c:v>
                </c:pt>
                <c:pt idx="4204">
                  <c:v>42391</c:v>
                </c:pt>
                <c:pt idx="4205">
                  <c:v>42392</c:v>
                </c:pt>
                <c:pt idx="4206">
                  <c:v>42393</c:v>
                </c:pt>
                <c:pt idx="4207">
                  <c:v>42394</c:v>
                </c:pt>
                <c:pt idx="4208">
                  <c:v>42395</c:v>
                </c:pt>
                <c:pt idx="4209">
                  <c:v>42396</c:v>
                </c:pt>
                <c:pt idx="4210">
                  <c:v>42397</c:v>
                </c:pt>
                <c:pt idx="4211">
                  <c:v>42398</c:v>
                </c:pt>
                <c:pt idx="4212">
                  <c:v>42399</c:v>
                </c:pt>
                <c:pt idx="4213">
                  <c:v>42400</c:v>
                </c:pt>
                <c:pt idx="4214">
                  <c:v>42401</c:v>
                </c:pt>
                <c:pt idx="4215">
                  <c:v>42402</c:v>
                </c:pt>
                <c:pt idx="4216">
                  <c:v>42403</c:v>
                </c:pt>
                <c:pt idx="4217">
                  <c:v>42404</c:v>
                </c:pt>
                <c:pt idx="4218">
                  <c:v>42405</c:v>
                </c:pt>
                <c:pt idx="4219">
                  <c:v>42406</c:v>
                </c:pt>
                <c:pt idx="4220">
                  <c:v>42407</c:v>
                </c:pt>
                <c:pt idx="4221">
                  <c:v>42408</c:v>
                </c:pt>
                <c:pt idx="4222">
                  <c:v>42409</c:v>
                </c:pt>
                <c:pt idx="4223">
                  <c:v>42410</c:v>
                </c:pt>
                <c:pt idx="4224">
                  <c:v>42411</c:v>
                </c:pt>
                <c:pt idx="4225">
                  <c:v>42412</c:v>
                </c:pt>
                <c:pt idx="4226">
                  <c:v>42413</c:v>
                </c:pt>
                <c:pt idx="4227">
                  <c:v>42414</c:v>
                </c:pt>
                <c:pt idx="4228">
                  <c:v>42415</c:v>
                </c:pt>
                <c:pt idx="4229">
                  <c:v>42416</c:v>
                </c:pt>
                <c:pt idx="4230">
                  <c:v>42417</c:v>
                </c:pt>
                <c:pt idx="4231">
                  <c:v>42418</c:v>
                </c:pt>
                <c:pt idx="4232">
                  <c:v>42419</c:v>
                </c:pt>
                <c:pt idx="4233">
                  <c:v>42420</c:v>
                </c:pt>
                <c:pt idx="4234">
                  <c:v>42421</c:v>
                </c:pt>
                <c:pt idx="4235">
                  <c:v>42422</c:v>
                </c:pt>
                <c:pt idx="4236">
                  <c:v>42423</c:v>
                </c:pt>
                <c:pt idx="4237">
                  <c:v>42424</c:v>
                </c:pt>
                <c:pt idx="4238">
                  <c:v>42425</c:v>
                </c:pt>
                <c:pt idx="4239">
                  <c:v>42426</c:v>
                </c:pt>
                <c:pt idx="4240">
                  <c:v>42427</c:v>
                </c:pt>
                <c:pt idx="4241">
                  <c:v>42428</c:v>
                </c:pt>
                <c:pt idx="4242">
                  <c:v>42429</c:v>
                </c:pt>
                <c:pt idx="4243">
                  <c:v>42430</c:v>
                </c:pt>
                <c:pt idx="4244">
                  <c:v>42431</c:v>
                </c:pt>
                <c:pt idx="4245">
                  <c:v>42432</c:v>
                </c:pt>
                <c:pt idx="4246">
                  <c:v>42433</c:v>
                </c:pt>
                <c:pt idx="4247">
                  <c:v>42434</c:v>
                </c:pt>
                <c:pt idx="4248">
                  <c:v>42435</c:v>
                </c:pt>
                <c:pt idx="4249">
                  <c:v>42436</c:v>
                </c:pt>
                <c:pt idx="4250">
                  <c:v>42437</c:v>
                </c:pt>
                <c:pt idx="4251">
                  <c:v>42438</c:v>
                </c:pt>
                <c:pt idx="4252">
                  <c:v>42439</c:v>
                </c:pt>
                <c:pt idx="4253">
                  <c:v>42440</c:v>
                </c:pt>
                <c:pt idx="4254">
                  <c:v>42441</c:v>
                </c:pt>
                <c:pt idx="4255">
                  <c:v>42442</c:v>
                </c:pt>
                <c:pt idx="4256">
                  <c:v>42443</c:v>
                </c:pt>
                <c:pt idx="4257">
                  <c:v>42444</c:v>
                </c:pt>
                <c:pt idx="4258">
                  <c:v>42445</c:v>
                </c:pt>
                <c:pt idx="4259">
                  <c:v>42446</c:v>
                </c:pt>
                <c:pt idx="4260">
                  <c:v>42447</c:v>
                </c:pt>
                <c:pt idx="4261">
                  <c:v>42448</c:v>
                </c:pt>
                <c:pt idx="4262">
                  <c:v>42449</c:v>
                </c:pt>
                <c:pt idx="4263">
                  <c:v>42450</c:v>
                </c:pt>
                <c:pt idx="4264">
                  <c:v>42451</c:v>
                </c:pt>
                <c:pt idx="4265">
                  <c:v>42452</c:v>
                </c:pt>
                <c:pt idx="4266">
                  <c:v>42453</c:v>
                </c:pt>
                <c:pt idx="4267">
                  <c:v>42454</c:v>
                </c:pt>
                <c:pt idx="4268">
                  <c:v>42455</c:v>
                </c:pt>
                <c:pt idx="4269">
                  <c:v>42456</c:v>
                </c:pt>
                <c:pt idx="4270">
                  <c:v>42457</c:v>
                </c:pt>
                <c:pt idx="4271">
                  <c:v>42458</c:v>
                </c:pt>
                <c:pt idx="4272">
                  <c:v>42459</c:v>
                </c:pt>
                <c:pt idx="4273">
                  <c:v>42460</c:v>
                </c:pt>
                <c:pt idx="4274">
                  <c:v>42461</c:v>
                </c:pt>
                <c:pt idx="4275">
                  <c:v>42462</c:v>
                </c:pt>
                <c:pt idx="4276">
                  <c:v>42463</c:v>
                </c:pt>
                <c:pt idx="4277">
                  <c:v>42464</c:v>
                </c:pt>
                <c:pt idx="4278">
                  <c:v>42465</c:v>
                </c:pt>
                <c:pt idx="4279">
                  <c:v>42466</c:v>
                </c:pt>
                <c:pt idx="4280">
                  <c:v>42467</c:v>
                </c:pt>
                <c:pt idx="4281">
                  <c:v>42468</c:v>
                </c:pt>
                <c:pt idx="4282">
                  <c:v>42469</c:v>
                </c:pt>
                <c:pt idx="4283">
                  <c:v>42470</c:v>
                </c:pt>
                <c:pt idx="4284">
                  <c:v>42471</c:v>
                </c:pt>
                <c:pt idx="4285">
                  <c:v>42472</c:v>
                </c:pt>
                <c:pt idx="4286">
                  <c:v>42473</c:v>
                </c:pt>
                <c:pt idx="4287">
                  <c:v>42474</c:v>
                </c:pt>
                <c:pt idx="4288">
                  <c:v>42475</c:v>
                </c:pt>
                <c:pt idx="4289">
                  <c:v>42476</c:v>
                </c:pt>
                <c:pt idx="4290">
                  <c:v>42477</c:v>
                </c:pt>
                <c:pt idx="4291">
                  <c:v>42478</c:v>
                </c:pt>
                <c:pt idx="4292">
                  <c:v>42479</c:v>
                </c:pt>
                <c:pt idx="4293">
                  <c:v>42480</c:v>
                </c:pt>
                <c:pt idx="4294">
                  <c:v>42481</c:v>
                </c:pt>
                <c:pt idx="4295">
                  <c:v>42482</c:v>
                </c:pt>
                <c:pt idx="4296">
                  <c:v>42483</c:v>
                </c:pt>
                <c:pt idx="4297">
                  <c:v>42484</c:v>
                </c:pt>
                <c:pt idx="4298">
                  <c:v>42485</c:v>
                </c:pt>
                <c:pt idx="4299">
                  <c:v>42486</c:v>
                </c:pt>
                <c:pt idx="4300">
                  <c:v>42487</c:v>
                </c:pt>
                <c:pt idx="4301">
                  <c:v>42488</c:v>
                </c:pt>
                <c:pt idx="4302">
                  <c:v>42489</c:v>
                </c:pt>
                <c:pt idx="4303">
                  <c:v>42490</c:v>
                </c:pt>
                <c:pt idx="4304">
                  <c:v>42491</c:v>
                </c:pt>
                <c:pt idx="4305">
                  <c:v>42492</c:v>
                </c:pt>
                <c:pt idx="4306">
                  <c:v>42493</c:v>
                </c:pt>
                <c:pt idx="4307">
                  <c:v>42494</c:v>
                </c:pt>
                <c:pt idx="4308">
                  <c:v>42495</c:v>
                </c:pt>
                <c:pt idx="4309">
                  <c:v>42496</c:v>
                </c:pt>
                <c:pt idx="4310">
                  <c:v>42497</c:v>
                </c:pt>
                <c:pt idx="4311">
                  <c:v>42498</c:v>
                </c:pt>
                <c:pt idx="4312">
                  <c:v>42499</c:v>
                </c:pt>
                <c:pt idx="4313">
                  <c:v>42500</c:v>
                </c:pt>
                <c:pt idx="4314">
                  <c:v>42501</c:v>
                </c:pt>
                <c:pt idx="4315">
                  <c:v>42502</c:v>
                </c:pt>
                <c:pt idx="4316">
                  <c:v>42503</c:v>
                </c:pt>
                <c:pt idx="4317">
                  <c:v>42504</c:v>
                </c:pt>
                <c:pt idx="4318">
                  <c:v>42505</c:v>
                </c:pt>
                <c:pt idx="4319">
                  <c:v>42506</c:v>
                </c:pt>
                <c:pt idx="4320">
                  <c:v>42507</c:v>
                </c:pt>
                <c:pt idx="4321">
                  <c:v>42508</c:v>
                </c:pt>
                <c:pt idx="4322">
                  <c:v>42509</c:v>
                </c:pt>
                <c:pt idx="4323">
                  <c:v>42510</c:v>
                </c:pt>
                <c:pt idx="4324">
                  <c:v>42511</c:v>
                </c:pt>
                <c:pt idx="4325">
                  <c:v>42512</c:v>
                </c:pt>
                <c:pt idx="4326">
                  <c:v>42513</c:v>
                </c:pt>
                <c:pt idx="4327">
                  <c:v>42514</c:v>
                </c:pt>
                <c:pt idx="4328">
                  <c:v>42515</c:v>
                </c:pt>
                <c:pt idx="4329">
                  <c:v>42516</c:v>
                </c:pt>
                <c:pt idx="4330">
                  <c:v>42517</c:v>
                </c:pt>
                <c:pt idx="4331">
                  <c:v>42518</c:v>
                </c:pt>
                <c:pt idx="4332">
                  <c:v>42519</c:v>
                </c:pt>
                <c:pt idx="4333">
                  <c:v>42520</c:v>
                </c:pt>
                <c:pt idx="4334">
                  <c:v>42521</c:v>
                </c:pt>
                <c:pt idx="4335">
                  <c:v>42522</c:v>
                </c:pt>
                <c:pt idx="4336">
                  <c:v>42523</c:v>
                </c:pt>
                <c:pt idx="4337">
                  <c:v>42524</c:v>
                </c:pt>
                <c:pt idx="4338">
                  <c:v>42525</c:v>
                </c:pt>
                <c:pt idx="4339">
                  <c:v>42526</c:v>
                </c:pt>
                <c:pt idx="4340">
                  <c:v>42527</c:v>
                </c:pt>
                <c:pt idx="4341">
                  <c:v>42528</c:v>
                </c:pt>
                <c:pt idx="4342">
                  <c:v>42529</c:v>
                </c:pt>
                <c:pt idx="4343">
                  <c:v>42530</c:v>
                </c:pt>
                <c:pt idx="4344">
                  <c:v>42531</c:v>
                </c:pt>
                <c:pt idx="4345">
                  <c:v>42532</c:v>
                </c:pt>
                <c:pt idx="4346">
                  <c:v>42533</c:v>
                </c:pt>
                <c:pt idx="4347">
                  <c:v>42534</c:v>
                </c:pt>
                <c:pt idx="4348">
                  <c:v>42535</c:v>
                </c:pt>
                <c:pt idx="4349">
                  <c:v>42536</c:v>
                </c:pt>
                <c:pt idx="4350">
                  <c:v>42537</c:v>
                </c:pt>
                <c:pt idx="4351">
                  <c:v>42538</c:v>
                </c:pt>
                <c:pt idx="4352">
                  <c:v>42539</c:v>
                </c:pt>
                <c:pt idx="4353">
                  <c:v>42540</c:v>
                </c:pt>
                <c:pt idx="4354">
                  <c:v>42541</c:v>
                </c:pt>
                <c:pt idx="4355">
                  <c:v>42542</c:v>
                </c:pt>
                <c:pt idx="4356">
                  <c:v>42543</c:v>
                </c:pt>
                <c:pt idx="4357">
                  <c:v>42544</c:v>
                </c:pt>
                <c:pt idx="4358">
                  <c:v>42545</c:v>
                </c:pt>
                <c:pt idx="4359">
                  <c:v>42546</c:v>
                </c:pt>
                <c:pt idx="4360">
                  <c:v>42547</c:v>
                </c:pt>
                <c:pt idx="4361">
                  <c:v>42548</c:v>
                </c:pt>
                <c:pt idx="4362">
                  <c:v>42549</c:v>
                </c:pt>
                <c:pt idx="4363">
                  <c:v>42550</c:v>
                </c:pt>
                <c:pt idx="4364">
                  <c:v>42551</c:v>
                </c:pt>
                <c:pt idx="4365">
                  <c:v>42552</c:v>
                </c:pt>
                <c:pt idx="4366">
                  <c:v>42553</c:v>
                </c:pt>
                <c:pt idx="4367">
                  <c:v>42554</c:v>
                </c:pt>
                <c:pt idx="4368">
                  <c:v>42555</c:v>
                </c:pt>
                <c:pt idx="4369">
                  <c:v>42556</c:v>
                </c:pt>
                <c:pt idx="4370">
                  <c:v>42557</c:v>
                </c:pt>
                <c:pt idx="4371">
                  <c:v>42558</c:v>
                </c:pt>
                <c:pt idx="4372">
                  <c:v>42559</c:v>
                </c:pt>
                <c:pt idx="4373">
                  <c:v>42560</c:v>
                </c:pt>
                <c:pt idx="4374">
                  <c:v>42561</c:v>
                </c:pt>
                <c:pt idx="4375">
                  <c:v>42562</c:v>
                </c:pt>
                <c:pt idx="4376">
                  <c:v>42563</c:v>
                </c:pt>
                <c:pt idx="4377">
                  <c:v>42564</c:v>
                </c:pt>
                <c:pt idx="4378">
                  <c:v>42565</c:v>
                </c:pt>
                <c:pt idx="4379">
                  <c:v>42566</c:v>
                </c:pt>
                <c:pt idx="4380">
                  <c:v>42567</c:v>
                </c:pt>
                <c:pt idx="4381">
                  <c:v>42568</c:v>
                </c:pt>
                <c:pt idx="4382">
                  <c:v>42569</c:v>
                </c:pt>
                <c:pt idx="4383">
                  <c:v>42570</c:v>
                </c:pt>
                <c:pt idx="4384">
                  <c:v>42571</c:v>
                </c:pt>
                <c:pt idx="4385">
                  <c:v>42572</c:v>
                </c:pt>
                <c:pt idx="4386">
                  <c:v>42573</c:v>
                </c:pt>
                <c:pt idx="4387">
                  <c:v>42574</c:v>
                </c:pt>
                <c:pt idx="4388">
                  <c:v>42575</c:v>
                </c:pt>
                <c:pt idx="4389">
                  <c:v>42576</c:v>
                </c:pt>
                <c:pt idx="4390">
                  <c:v>42577</c:v>
                </c:pt>
                <c:pt idx="4391">
                  <c:v>42578</c:v>
                </c:pt>
                <c:pt idx="4392">
                  <c:v>42579</c:v>
                </c:pt>
                <c:pt idx="4393">
                  <c:v>42580</c:v>
                </c:pt>
                <c:pt idx="4394">
                  <c:v>42581</c:v>
                </c:pt>
                <c:pt idx="4395">
                  <c:v>42582</c:v>
                </c:pt>
                <c:pt idx="4396">
                  <c:v>42583</c:v>
                </c:pt>
                <c:pt idx="4397">
                  <c:v>42584</c:v>
                </c:pt>
                <c:pt idx="4398">
                  <c:v>42585</c:v>
                </c:pt>
                <c:pt idx="4399">
                  <c:v>42586</c:v>
                </c:pt>
                <c:pt idx="4400">
                  <c:v>42587</c:v>
                </c:pt>
                <c:pt idx="4401">
                  <c:v>42588</c:v>
                </c:pt>
                <c:pt idx="4402">
                  <c:v>42589</c:v>
                </c:pt>
                <c:pt idx="4403">
                  <c:v>42590</c:v>
                </c:pt>
                <c:pt idx="4404">
                  <c:v>42591</c:v>
                </c:pt>
                <c:pt idx="4405">
                  <c:v>42592</c:v>
                </c:pt>
                <c:pt idx="4406">
                  <c:v>42593</c:v>
                </c:pt>
                <c:pt idx="4407">
                  <c:v>42594</c:v>
                </c:pt>
                <c:pt idx="4408">
                  <c:v>42595</c:v>
                </c:pt>
                <c:pt idx="4409">
                  <c:v>42596</c:v>
                </c:pt>
                <c:pt idx="4410">
                  <c:v>42597</c:v>
                </c:pt>
                <c:pt idx="4411">
                  <c:v>42598</c:v>
                </c:pt>
                <c:pt idx="4412">
                  <c:v>42599</c:v>
                </c:pt>
                <c:pt idx="4413">
                  <c:v>42600</c:v>
                </c:pt>
                <c:pt idx="4414">
                  <c:v>42601</c:v>
                </c:pt>
                <c:pt idx="4415">
                  <c:v>42602</c:v>
                </c:pt>
                <c:pt idx="4416">
                  <c:v>42603</c:v>
                </c:pt>
                <c:pt idx="4417">
                  <c:v>42604</c:v>
                </c:pt>
                <c:pt idx="4418">
                  <c:v>42605</c:v>
                </c:pt>
                <c:pt idx="4419">
                  <c:v>42606</c:v>
                </c:pt>
                <c:pt idx="4420">
                  <c:v>42607</c:v>
                </c:pt>
                <c:pt idx="4421">
                  <c:v>42608</c:v>
                </c:pt>
                <c:pt idx="4422">
                  <c:v>42609</c:v>
                </c:pt>
                <c:pt idx="4423">
                  <c:v>42610</c:v>
                </c:pt>
                <c:pt idx="4424">
                  <c:v>42611</c:v>
                </c:pt>
                <c:pt idx="4425">
                  <c:v>42612</c:v>
                </c:pt>
                <c:pt idx="4426">
                  <c:v>42613</c:v>
                </c:pt>
                <c:pt idx="4427">
                  <c:v>42614</c:v>
                </c:pt>
                <c:pt idx="4428">
                  <c:v>42615</c:v>
                </c:pt>
                <c:pt idx="4429">
                  <c:v>42616</c:v>
                </c:pt>
                <c:pt idx="4430">
                  <c:v>42617</c:v>
                </c:pt>
                <c:pt idx="4431">
                  <c:v>42618</c:v>
                </c:pt>
                <c:pt idx="4432">
                  <c:v>42619</c:v>
                </c:pt>
                <c:pt idx="4433">
                  <c:v>42620</c:v>
                </c:pt>
                <c:pt idx="4434">
                  <c:v>42621</c:v>
                </c:pt>
                <c:pt idx="4435">
                  <c:v>42622</c:v>
                </c:pt>
                <c:pt idx="4436">
                  <c:v>42623</c:v>
                </c:pt>
                <c:pt idx="4437">
                  <c:v>42624</c:v>
                </c:pt>
                <c:pt idx="4438">
                  <c:v>42625</c:v>
                </c:pt>
                <c:pt idx="4439">
                  <c:v>42626</c:v>
                </c:pt>
                <c:pt idx="4440">
                  <c:v>42627</c:v>
                </c:pt>
                <c:pt idx="4441">
                  <c:v>42628</c:v>
                </c:pt>
                <c:pt idx="4442">
                  <c:v>42629</c:v>
                </c:pt>
                <c:pt idx="4443">
                  <c:v>42630</c:v>
                </c:pt>
                <c:pt idx="4444">
                  <c:v>42631</c:v>
                </c:pt>
                <c:pt idx="4445">
                  <c:v>42632</c:v>
                </c:pt>
                <c:pt idx="4446">
                  <c:v>42633</c:v>
                </c:pt>
                <c:pt idx="4447">
                  <c:v>42634</c:v>
                </c:pt>
                <c:pt idx="4448">
                  <c:v>42635</c:v>
                </c:pt>
                <c:pt idx="4449">
                  <c:v>42636</c:v>
                </c:pt>
                <c:pt idx="4450">
                  <c:v>42637</c:v>
                </c:pt>
                <c:pt idx="4451">
                  <c:v>42638</c:v>
                </c:pt>
                <c:pt idx="4452">
                  <c:v>42639</c:v>
                </c:pt>
                <c:pt idx="4453">
                  <c:v>42640</c:v>
                </c:pt>
                <c:pt idx="4454">
                  <c:v>42641</c:v>
                </c:pt>
                <c:pt idx="4455">
                  <c:v>42642</c:v>
                </c:pt>
                <c:pt idx="4456">
                  <c:v>42643</c:v>
                </c:pt>
                <c:pt idx="4457">
                  <c:v>42644</c:v>
                </c:pt>
                <c:pt idx="4458">
                  <c:v>42645</c:v>
                </c:pt>
                <c:pt idx="4459">
                  <c:v>42646</c:v>
                </c:pt>
                <c:pt idx="4460">
                  <c:v>42647</c:v>
                </c:pt>
                <c:pt idx="4461">
                  <c:v>42648</c:v>
                </c:pt>
                <c:pt idx="4462">
                  <c:v>42649</c:v>
                </c:pt>
                <c:pt idx="4463">
                  <c:v>42650</c:v>
                </c:pt>
                <c:pt idx="4464">
                  <c:v>42651</c:v>
                </c:pt>
                <c:pt idx="4465">
                  <c:v>42652</c:v>
                </c:pt>
                <c:pt idx="4466">
                  <c:v>42653</c:v>
                </c:pt>
                <c:pt idx="4467">
                  <c:v>42654</c:v>
                </c:pt>
                <c:pt idx="4468">
                  <c:v>42655</c:v>
                </c:pt>
                <c:pt idx="4469">
                  <c:v>42656</c:v>
                </c:pt>
                <c:pt idx="4470">
                  <c:v>42657</c:v>
                </c:pt>
                <c:pt idx="4471">
                  <c:v>42658</c:v>
                </c:pt>
                <c:pt idx="4472">
                  <c:v>42659</c:v>
                </c:pt>
                <c:pt idx="4473">
                  <c:v>42660</c:v>
                </c:pt>
                <c:pt idx="4474">
                  <c:v>42661</c:v>
                </c:pt>
                <c:pt idx="4475">
                  <c:v>42662</c:v>
                </c:pt>
                <c:pt idx="4476">
                  <c:v>42663</c:v>
                </c:pt>
                <c:pt idx="4477">
                  <c:v>42664</c:v>
                </c:pt>
                <c:pt idx="4478">
                  <c:v>42665</c:v>
                </c:pt>
                <c:pt idx="4479">
                  <c:v>42666</c:v>
                </c:pt>
                <c:pt idx="4480">
                  <c:v>42667</c:v>
                </c:pt>
                <c:pt idx="4481">
                  <c:v>42668</c:v>
                </c:pt>
                <c:pt idx="4482">
                  <c:v>42669</c:v>
                </c:pt>
                <c:pt idx="4483">
                  <c:v>42670</c:v>
                </c:pt>
                <c:pt idx="4484">
                  <c:v>42671</c:v>
                </c:pt>
                <c:pt idx="4485">
                  <c:v>42672</c:v>
                </c:pt>
                <c:pt idx="4486">
                  <c:v>42673</c:v>
                </c:pt>
                <c:pt idx="4487">
                  <c:v>42674</c:v>
                </c:pt>
                <c:pt idx="4488">
                  <c:v>42675</c:v>
                </c:pt>
                <c:pt idx="4489">
                  <c:v>42676</c:v>
                </c:pt>
                <c:pt idx="4490">
                  <c:v>42677</c:v>
                </c:pt>
                <c:pt idx="4491">
                  <c:v>42678</c:v>
                </c:pt>
                <c:pt idx="4492">
                  <c:v>42679</c:v>
                </c:pt>
                <c:pt idx="4493">
                  <c:v>42680</c:v>
                </c:pt>
                <c:pt idx="4494">
                  <c:v>42681</c:v>
                </c:pt>
                <c:pt idx="4495">
                  <c:v>42682</c:v>
                </c:pt>
                <c:pt idx="4496">
                  <c:v>42683</c:v>
                </c:pt>
                <c:pt idx="4497">
                  <c:v>42684</c:v>
                </c:pt>
                <c:pt idx="4498">
                  <c:v>42685</c:v>
                </c:pt>
                <c:pt idx="4499">
                  <c:v>42686</c:v>
                </c:pt>
                <c:pt idx="4500">
                  <c:v>42687</c:v>
                </c:pt>
                <c:pt idx="4501">
                  <c:v>42688</c:v>
                </c:pt>
                <c:pt idx="4502">
                  <c:v>42689</c:v>
                </c:pt>
                <c:pt idx="4503">
                  <c:v>42690</c:v>
                </c:pt>
                <c:pt idx="4504">
                  <c:v>42691</c:v>
                </c:pt>
                <c:pt idx="4505">
                  <c:v>42692</c:v>
                </c:pt>
                <c:pt idx="4506">
                  <c:v>42693</c:v>
                </c:pt>
                <c:pt idx="4507">
                  <c:v>42694</c:v>
                </c:pt>
                <c:pt idx="4508">
                  <c:v>42695</c:v>
                </c:pt>
                <c:pt idx="4509">
                  <c:v>42696</c:v>
                </c:pt>
                <c:pt idx="4510">
                  <c:v>42697</c:v>
                </c:pt>
                <c:pt idx="4511">
                  <c:v>42698</c:v>
                </c:pt>
                <c:pt idx="4512">
                  <c:v>42699</c:v>
                </c:pt>
                <c:pt idx="4513">
                  <c:v>42700</c:v>
                </c:pt>
                <c:pt idx="4514">
                  <c:v>42701</c:v>
                </c:pt>
                <c:pt idx="4515">
                  <c:v>42702</c:v>
                </c:pt>
                <c:pt idx="4516">
                  <c:v>42703</c:v>
                </c:pt>
                <c:pt idx="4517">
                  <c:v>42704</c:v>
                </c:pt>
                <c:pt idx="4518">
                  <c:v>42705</c:v>
                </c:pt>
                <c:pt idx="4519">
                  <c:v>42706</c:v>
                </c:pt>
                <c:pt idx="4520">
                  <c:v>42707</c:v>
                </c:pt>
                <c:pt idx="4521">
                  <c:v>42708</c:v>
                </c:pt>
                <c:pt idx="4522">
                  <c:v>42709</c:v>
                </c:pt>
                <c:pt idx="4523">
                  <c:v>42710</c:v>
                </c:pt>
                <c:pt idx="4524">
                  <c:v>42711</c:v>
                </c:pt>
                <c:pt idx="4525">
                  <c:v>42712</c:v>
                </c:pt>
                <c:pt idx="4526">
                  <c:v>42713</c:v>
                </c:pt>
                <c:pt idx="4527">
                  <c:v>42714</c:v>
                </c:pt>
                <c:pt idx="4528">
                  <c:v>42715</c:v>
                </c:pt>
                <c:pt idx="4529">
                  <c:v>42716</c:v>
                </c:pt>
                <c:pt idx="4530">
                  <c:v>42717</c:v>
                </c:pt>
                <c:pt idx="4531">
                  <c:v>42718</c:v>
                </c:pt>
                <c:pt idx="4532">
                  <c:v>42719</c:v>
                </c:pt>
                <c:pt idx="4533">
                  <c:v>42720</c:v>
                </c:pt>
                <c:pt idx="4534">
                  <c:v>42721</c:v>
                </c:pt>
                <c:pt idx="4535">
                  <c:v>42722</c:v>
                </c:pt>
                <c:pt idx="4536">
                  <c:v>42723</c:v>
                </c:pt>
                <c:pt idx="4537">
                  <c:v>42724</c:v>
                </c:pt>
                <c:pt idx="4538">
                  <c:v>42725</c:v>
                </c:pt>
                <c:pt idx="4539">
                  <c:v>42726</c:v>
                </c:pt>
                <c:pt idx="4540">
                  <c:v>42727</c:v>
                </c:pt>
                <c:pt idx="4541">
                  <c:v>42728</c:v>
                </c:pt>
                <c:pt idx="4542">
                  <c:v>42729</c:v>
                </c:pt>
                <c:pt idx="4543">
                  <c:v>42730</c:v>
                </c:pt>
                <c:pt idx="4544">
                  <c:v>42731</c:v>
                </c:pt>
                <c:pt idx="4545">
                  <c:v>42732</c:v>
                </c:pt>
                <c:pt idx="4546">
                  <c:v>42733</c:v>
                </c:pt>
                <c:pt idx="4547">
                  <c:v>42734</c:v>
                </c:pt>
                <c:pt idx="4548">
                  <c:v>42735</c:v>
                </c:pt>
                <c:pt idx="4549">
                  <c:v>42736</c:v>
                </c:pt>
                <c:pt idx="4550">
                  <c:v>42737</c:v>
                </c:pt>
                <c:pt idx="4551">
                  <c:v>42738</c:v>
                </c:pt>
                <c:pt idx="4552">
                  <c:v>42739</c:v>
                </c:pt>
                <c:pt idx="4553">
                  <c:v>42740</c:v>
                </c:pt>
                <c:pt idx="4554">
                  <c:v>42741</c:v>
                </c:pt>
                <c:pt idx="4555">
                  <c:v>42742</c:v>
                </c:pt>
                <c:pt idx="4556">
                  <c:v>42743</c:v>
                </c:pt>
                <c:pt idx="4557">
                  <c:v>42744</c:v>
                </c:pt>
                <c:pt idx="4558">
                  <c:v>42745</c:v>
                </c:pt>
                <c:pt idx="4559">
                  <c:v>42746</c:v>
                </c:pt>
                <c:pt idx="4560">
                  <c:v>42747</c:v>
                </c:pt>
                <c:pt idx="4561">
                  <c:v>42748</c:v>
                </c:pt>
                <c:pt idx="4562">
                  <c:v>42749</c:v>
                </c:pt>
                <c:pt idx="4563">
                  <c:v>42750</c:v>
                </c:pt>
                <c:pt idx="4564">
                  <c:v>42751</c:v>
                </c:pt>
                <c:pt idx="4565">
                  <c:v>42752</c:v>
                </c:pt>
                <c:pt idx="4566">
                  <c:v>42753</c:v>
                </c:pt>
                <c:pt idx="4567">
                  <c:v>42754</c:v>
                </c:pt>
                <c:pt idx="4568">
                  <c:v>42755</c:v>
                </c:pt>
                <c:pt idx="4569">
                  <c:v>42756</c:v>
                </c:pt>
                <c:pt idx="4570">
                  <c:v>42757</c:v>
                </c:pt>
                <c:pt idx="4571">
                  <c:v>42758</c:v>
                </c:pt>
                <c:pt idx="4572">
                  <c:v>42759</c:v>
                </c:pt>
                <c:pt idx="4573">
                  <c:v>42760</c:v>
                </c:pt>
                <c:pt idx="4574">
                  <c:v>42761</c:v>
                </c:pt>
                <c:pt idx="4575">
                  <c:v>42762</c:v>
                </c:pt>
                <c:pt idx="4576">
                  <c:v>42763</c:v>
                </c:pt>
                <c:pt idx="4577">
                  <c:v>42764</c:v>
                </c:pt>
                <c:pt idx="4578">
                  <c:v>42765</c:v>
                </c:pt>
                <c:pt idx="4579">
                  <c:v>42766</c:v>
                </c:pt>
                <c:pt idx="4580">
                  <c:v>42767</c:v>
                </c:pt>
                <c:pt idx="4581">
                  <c:v>42768</c:v>
                </c:pt>
                <c:pt idx="4582">
                  <c:v>42769</c:v>
                </c:pt>
                <c:pt idx="4583">
                  <c:v>42770</c:v>
                </c:pt>
                <c:pt idx="4584">
                  <c:v>42771</c:v>
                </c:pt>
                <c:pt idx="4585">
                  <c:v>42772</c:v>
                </c:pt>
                <c:pt idx="4586">
                  <c:v>42773</c:v>
                </c:pt>
                <c:pt idx="4587">
                  <c:v>42774</c:v>
                </c:pt>
                <c:pt idx="4588">
                  <c:v>42775</c:v>
                </c:pt>
                <c:pt idx="4589">
                  <c:v>42776</c:v>
                </c:pt>
                <c:pt idx="4590">
                  <c:v>42777</c:v>
                </c:pt>
                <c:pt idx="4591">
                  <c:v>42778</c:v>
                </c:pt>
                <c:pt idx="4592">
                  <c:v>42779</c:v>
                </c:pt>
                <c:pt idx="4593">
                  <c:v>42780</c:v>
                </c:pt>
                <c:pt idx="4594">
                  <c:v>42781</c:v>
                </c:pt>
                <c:pt idx="4595">
                  <c:v>42782</c:v>
                </c:pt>
                <c:pt idx="4596">
                  <c:v>42783</c:v>
                </c:pt>
                <c:pt idx="4597">
                  <c:v>42784</c:v>
                </c:pt>
                <c:pt idx="4598">
                  <c:v>42785</c:v>
                </c:pt>
                <c:pt idx="4599">
                  <c:v>42786</c:v>
                </c:pt>
                <c:pt idx="4600">
                  <c:v>42787</c:v>
                </c:pt>
                <c:pt idx="4601">
                  <c:v>42788</c:v>
                </c:pt>
                <c:pt idx="4602">
                  <c:v>42789</c:v>
                </c:pt>
                <c:pt idx="4603">
                  <c:v>42790</c:v>
                </c:pt>
                <c:pt idx="4604">
                  <c:v>42791</c:v>
                </c:pt>
                <c:pt idx="4605">
                  <c:v>42792</c:v>
                </c:pt>
                <c:pt idx="4606">
                  <c:v>42793</c:v>
                </c:pt>
                <c:pt idx="4607">
                  <c:v>42794</c:v>
                </c:pt>
                <c:pt idx="4608">
                  <c:v>42795</c:v>
                </c:pt>
                <c:pt idx="4609">
                  <c:v>42796</c:v>
                </c:pt>
                <c:pt idx="4610">
                  <c:v>42797</c:v>
                </c:pt>
                <c:pt idx="4611">
                  <c:v>42798</c:v>
                </c:pt>
                <c:pt idx="4612">
                  <c:v>42799</c:v>
                </c:pt>
                <c:pt idx="4613">
                  <c:v>42800</c:v>
                </c:pt>
                <c:pt idx="4614">
                  <c:v>42801</c:v>
                </c:pt>
                <c:pt idx="4615">
                  <c:v>42802</c:v>
                </c:pt>
                <c:pt idx="4616">
                  <c:v>42803</c:v>
                </c:pt>
                <c:pt idx="4617">
                  <c:v>42804</c:v>
                </c:pt>
                <c:pt idx="4618">
                  <c:v>42805</c:v>
                </c:pt>
                <c:pt idx="4619">
                  <c:v>42806</c:v>
                </c:pt>
                <c:pt idx="4620">
                  <c:v>42807</c:v>
                </c:pt>
                <c:pt idx="4621">
                  <c:v>42808</c:v>
                </c:pt>
                <c:pt idx="4622">
                  <c:v>42809</c:v>
                </c:pt>
                <c:pt idx="4623">
                  <c:v>42810</c:v>
                </c:pt>
                <c:pt idx="4624">
                  <c:v>42811</c:v>
                </c:pt>
                <c:pt idx="4625">
                  <c:v>42812</c:v>
                </c:pt>
                <c:pt idx="4626">
                  <c:v>42813</c:v>
                </c:pt>
                <c:pt idx="4627">
                  <c:v>42814</c:v>
                </c:pt>
                <c:pt idx="4628">
                  <c:v>42815</c:v>
                </c:pt>
                <c:pt idx="4629">
                  <c:v>42816</c:v>
                </c:pt>
                <c:pt idx="4630">
                  <c:v>42817</c:v>
                </c:pt>
                <c:pt idx="4631">
                  <c:v>42818</c:v>
                </c:pt>
                <c:pt idx="4632">
                  <c:v>42819</c:v>
                </c:pt>
                <c:pt idx="4633">
                  <c:v>42820</c:v>
                </c:pt>
                <c:pt idx="4634">
                  <c:v>42821</c:v>
                </c:pt>
                <c:pt idx="4635">
                  <c:v>42822</c:v>
                </c:pt>
                <c:pt idx="4636">
                  <c:v>42823</c:v>
                </c:pt>
                <c:pt idx="4637">
                  <c:v>42824</c:v>
                </c:pt>
                <c:pt idx="4638">
                  <c:v>42825</c:v>
                </c:pt>
                <c:pt idx="4639">
                  <c:v>42826</c:v>
                </c:pt>
                <c:pt idx="4640">
                  <c:v>42827</c:v>
                </c:pt>
                <c:pt idx="4641">
                  <c:v>42828</c:v>
                </c:pt>
                <c:pt idx="4642">
                  <c:v>42829</c:v>
                </c:pt>
                <c:pt idx="4643">
                  <c:v>42830</c:v>
                </c:pt>
                <c:pt idx="4644">
                  <c:v>42831</c:v>
                </c:pt>
                <c:pt idx="4645">
                  <c:v>42832</c:v>
                </c:pt>
                <c:pt idx="4646">
                  <c:v>42833</c:v>
                </c:pt>
                <c:pt idx="4647">
                  <c:v>42834</c:v>
                </c:pt>
                <c:pt idx="4648">
                  <c:v>42835</c:v>
                </c:pt>
                <c:pt idx="4649">
                  <c:v>42836</c:v>
                </c:pt>
                <c:pt idx="4650">
                  <c:v>42837</c:v>
                </c:pt>
                <c:pt idx="4651">
                  <c:v>42838</c:v>
                </c:pt>
                <c:pt idx="4652">
                  <c:v>42839</c:v>
                </c:pt>
                <c:pt idx="4653">
                  <c:v>42840</c:v>
                </c:pt>
                <c:pt idx="4654">
                  <c:v>42841</c:v>
                </c:pt>
                <c:pt idx="4655">
                  <c:v>42842</c:v>
                </c:pt>
                <c:pt idx="4656">
                  <c:v>42843</c:v>
                </c:pt>
                <c:pt idx="4657">
                  <c:v>42844</c:v>
                </c:pt>
                <c:pt idx="4658">
                  <c:v>42845</c:v>
                </c:pt>
                <c:pt idx="4659">
                  <c:v>42846</c:v>
                </c:pt>
                <c:pt idx="4660">
                  <c:v>42847</c:v>
                </c:pt>
                <c:pt idx="4661">
                  <c:v>42848</c:v>
                </c:pt>
                <c:pt idx="4662">
                  <c:v>42849</c:v>
                </c:pt>
                <c:pt idx="4663">
                  <c:v>42850</c:v>
                </c:pt>
                <c:pt idx="4664">
                  <c:v>42851</c:v>
                </c:pt>
                <c:pt idx="4665">
                  <c:v>42852</c:v>
                </c:pt>
                <c:pt idx="4666">
                  <c:v>42853</c:v>
                </c:pt>
                <c:pt idx="4667">
                  <c:v>42854</c:v>
                </c:pt>
                <c:pt idx="4668">
                  <c:v>42855</c:v>
                </c:pt>
                <c:pt idx="4669">
                  <c:v>42856</c:v>
                </c:pt>
                <c:pt idx="4670">
                  <c:v>42857</c:v>
                </c:pt>
                <c:pt idx="4671">
                  <c:v>42858</c:v>
                </c:pt>
                <c:pt idx="4672">
                  <c:v>42859</c:v>
                </c:pt>
                <c:pt idx="4673">
                  <c:v>42860</c:v>
                </c:pt>
                <c:pt idx="4674">
                  <c:v>42861</c:v>
                </c:pt>
                <c:pt idx="4675">
                  <c:v>42862</c:v>
                </c:pt>
                <c:pt idx="4676">
                  <c:v>42863</c:v>
                </c:pt>
                <c:pt idx="4677">
                  <c:v>42864</c:v>
                </c:pt>
                <c:pt idx="4678">
                  <c:v>42865</c:v>
                </c:pt>
                <c:pt idx="4679">
                  <c:v>42866</c:v>
                </c:pt>
                <c:pt idx="4680">
                  <c:v>42867</c:v>
                </c:pt>
                <c:pt idx="4681">
                  <c:v>42868</c:v>
                </c:pt>
                <c:pt idx="4682">
                  <c:v>42869</c:v>
                </c:pt>
                <c:pt idx="4683">
                  <c:v>42870</c:v>
                </c:pt>
                <c:pt idx="4684">
                  <c:v>42871</c:v>
                </c:pt>
                <c:pt idx="4685">
                  <c:v>42872</c:v>
                </c:pt>
                <c:pt idx="4686">
                  <c:v>42873</c:v>
                </c:pt>
                <c:pt idx="4687">
                  <c:v>42874</c:v>
                </c:pt>
                <c:pt idx="4688">
                  <c:v>42875</c:v>
                </c:pt>
                <c:pt idx="4689">
                  <c:v>42876</c:v>
                </c:pt>
                <c:pt idx="4690">
                  <c:v>42877</c:v>
                </c:pt>
                <c:pt idx="4691">
                  <c:v>42878</c:v>
                </c:pt>
                <c:pt idx="4692">
                  <c:v>42879</c:v>
                </c:pt>
                <c:pt idx="4693">
                  <c:v>42880</c:v>
                </c:pt>
                <c:pt idx="4694">
                  <c:v>42881</c:v>
                </c:pt>
                <c:pt idx="4695">
                  <c:v>42882</c:v>
                </c:pt>
                <c:pt idx="4696">
                  <c:v>42883</c:v>
                </c:pt>
                <c:pt idx="4697">
                  <c:v>42884</c:v>
                </c:pt>
                <c:pt idx="4698">
                  <c:v>42885</c:v>
                </c:pt>
                <c:pt idx="4699">
                  <c:v>42886</c:v>
                </c:pt>
                <c:pt idx="4700">
                  <c:v>42887</c:v>
                </c:pt>
                <c:pt idx="4701">
                  <c:v>42888</c:v>
                </c:pt>
                <c:pt idx="4702">
                  <c:v>42889</c:v>
                </c:pt>
                <c:pt idx="4703">
                  <c:v>42890</c:v>
                </c:pt>
                <c:pt idx="4704">
                  <c:v>42891</c:v>
                </c:pt>
                <c:pt idx="4705">
                  <c:v>42892</c:v>
                </c:pt>
                <c:pt idx="4706">
                  <c:v>42893</c:v>
                </c:pt>
                <c:pt idx="4707">
                  <c:v>42894</c:v>
                </c:pt>
                <c:pt idx="4708">
                  <c:v>42895</c:v>
                </c:pt>
                <c:pt idx="4709">
                  <c:v>42896</c:v>
                </c:pt>
                <c:pt idx="4710">
                  <c:v>42897</c:v>
                </c:pt>
                <c:pt idx="4711">
                  <c:v>42898</c:v>
                </c:pt>
                <c:pt idx="4712">
                  <c:v>42899</c:v>
                </c:pt>
                <c:pt idx="4713">
                  <c:v>42900</c:v>
                </c:pt>
                <c:pt idx="4714">
                  <c:v>42901</c:v>
                </c:pt>
                <c:pt idx="4715">
                  <c:v>42902</c:v>
                </c:pt>
                <c:pt idx="4716">
                  <c:v>42903</c:v>
                </c:pt>
                <c:pt idx="4717">
                  <c:v>42904</c:v>
                </c:pt>
                <c:pt idx="4718">
                  <c:v>42905</c:v>
                </c:pt>
                <c:pt idx="4719">
                  <c:v>42906</c:v>
                </c:pt>
                <c:pt idx="4720">
                  <c:v>42907</c:v>
                </c:pt>
                <c:pt idx="4721">
                  <c:v>42908</c:v>
                </c:pt>
                <c:pt idx="4722">
                  <c:v>42909</c:v>
                </c:pt>
                <c:pt idx="4723">
                  <c:v>42910</c:v>
                </c:pt>
                <c:pt idx="4724">
                  <c:v>42911</c:v>
                </c:pt>
                <c:pt idx="4725">
                  <c:v>42912</c:v>
                </c:pt>
                <c:pt idx="4726">
                  <c:v>42913</c:v>
                </c:pt>
                <c:pt idx="4727">
                  <c:v>42914</c:v>
                </c:pt>
                <c:pt idx="4728">
                  <c:v>42915</c:v>
                </c:pt>
                <c:pt idx="4729">
                  <c:v>42916</c:v>
                </c:pt>
                <c:pt idx="4730">
                  <c:v>42917</c:v>
                </c:pt>
                <c:pt idx="4731">
                  <c:v>42918</c:v>
                </c:pt>
                <c:pt idx="4732">
                  <c:v>42919</c:v>
                </c:pt>
                <c:pt idx="4733">
                  <c:v>42920</c:v>
                </c:pt>
                <c:pt idx="4734">
                  <c:v>42921</c:v>
                </c:pt>
                <c:pt idx="4735">
                  <c:v>42922</c:v>
                </c:pt>
                <c:pt idx="4736">
                  <c:v>42923</c:v>
                </c:pt>
                <c:pt idx="4737">
                  <c:v>42924</c:v>
                </c:pt>
                <c:pt idx="4738">
                  <c:v>42925</c:v>
                </c:pt>
                <c:pt idx="4739">
                  <c:v>42926</c:v>
                </c:pt>
                <c:pt idx="4740">
                  <c:v>42927</c:v>
                </c:pt>
                <c:pt idx="4741">
                  <c:v>42928</c:v>
                </c:pt>
                <c:pt idx="4742">
                  <c:v>42929</c:v>
                </c:pt>
                <c:pt idx="4743">
                  <c:v>42930</c:v>
                </c:pt>
                <c:pt idx="4744">
                  <c:v>42931</c:v>
                </c:pt>
                <c:pt idx="4745">
                  <c:v>42932</c:v>
                </c:pt>
                <c:pt idx="4746">
                  <c:v>42933</c:v>
                </c:pt>
                <c:pt idx="4747">
                  <c:v>42934</c:v>
                </c:pt>
                <c:pt idx="4748">
                  <c:v>42935</c:v>
                </c:pt>
                <c:pt idx="4749">
                  <c:v>42936</c:v>
                </c:pt>
                <c:pt idx="4750">
                  <c:v>42937</c:v>
                </c:pt>
                <c:pt idx="4751">
                  <c:v>42938</c:v>
                </c:pt>
                <c:pt idx="4752">
                  <c:v>42939</c:v>
                </c:pt>
                <c:pt idx="4753">
                  <c:v>42940</c:v>
                </c:pt>
                <c:pt idx="4754">
                  <c:v>42941</c:v>
                </c:pt>
                <c:pt idx="4755">
                  <c:v>42942</c:v>
                </c:pt>
                <c:pt idx="4756">
                  <c:v>42943</c:v>
                </c:pt>
                <c:pt idx="4757">
                  <c:v>42944</c:v>
                </c:pt>
                <c:pt idx="4758">
                  <c:v>42945</c:v>
                </c:pt>
                <c:pt idx="4759">
                  <c:v>42946</c:v>
                </c:pt>
                <c:pt idx="4760">
                  <c:v>42947</c:v>
                </c:pt>
                <c:pt idx="4761">
                  <c:v>42948</c:v>
                </c:pt>
                <c:pt idx="4762">
                  <c:v>42949</c:v>
                </c:pt>
                <c:pt idx="4763">
                  <c:v>42950</c:v>
                </c:pt>
                <c:pt idx="4764">
                  <c:v>42951</c:v>
                </c:pt>
                <c:pt idx="4765">
                  <c:v>42952</c:v>
                </c:pt>
                <c:pt idx="4766">
                  <c:v>42953</c:v>
                </c:pt>
                <c:pt idx="4767">
                  <c:v>42954</c:v>
                </c:pt>
                <c:pt idx="4768">
                  <c:v>42955</c:v>
                </c:pt>
                <c:pt idx="4769">
                  <c:v>42956</c:v>
                </c:pt>
                <c:pt idx="4770">
                  <c:v>42957</c:v>
                </c:pt>
                <c:pt idx="4771">
                  <c:v>42958</c:v>
                </c:pt>
                <c:pt idx="4772">
                  <c:v>42959</c:v>
                </c:pt>
                <c:pt idx="4773">
                  <c:v>42960</c:v>
                </c:pt>
                <c:pt idx="4774">
                  <c:v>42961</c:v>
                </c:pt>
                <c:pt idx="4775">
                  <c:v>42962</c:v>
                </c:pt>
                <c:pt idx="4776">
                  <c:v>42963</c:v>
                </c:pt>
                <c:pt idx="4777">
                  <c:v>42964</c:v>
                </c:pt>
                <c:pt idx="4778">
                  <c:v>42965</c:v>
                </c:pt>
                <c:pt idx="4779">
                  <c:v>42966</c:v>
                </c:pt>
                <c:pt idx="4780">
                  <c:v>42967</c:v>
                </c:pt>
                <c:pt idx="4781">
                  <c:v>42968</c:v>
                </c:pt>
                <c:pt idx="4782">
                  <c:v>42969</c:v>
                </c:pt>
                <c:pt idx="4783">
                  <c:v>42970</c:v>
                </c:pt>
                <c:pt idx="4784">
                  <c:v>42971</c:v>
                </c:pt>
                <c:pt idx="4785">
                  <c:v>42972</c:v>
                </c:pt>
                <c:pt idx="4786">
                  <c:v>42973</c:v>
                </c:pt>
                <c:pt idx="4787">
                  <c:v>42974</c:v>
                </c:pt>
                <c:pt idx="4788">
                  <c:v>42975</c:v>
                </c:pt>
                <c:pt idx="4789">
                  <c:v>42976</c:v>
                </c:pt>
                <c:pt idx="4790">
                  <c:v>42977</c:v>
                </c:pt>
                <c:pt idx="4791">
                  <c:v>42978</c:v>
                </c:pt>
                <c:pt idx="4792">
                  <c:v>42979</c:v>
                </c:pt>
                <c:pt idx="4793">
                  <c:v>42980</c:v>
                </c:pt>
                <c:pt idx="4794">
                  <c:v>42981</c:v>
                </c:pt>
                <c:pt idx="4795">
                  <c:v>42982</c:v>
                </c:pt>
                <c:pt idx="4796">
                  <c:v>42983</c:v>
                </c:pt>
                <c:pt idx="4797">
                  <c:v>42984</c:v>
                </c:pt>
                <c:pt idx="4798">
                  <c:v>42985</c:v>
                </c:pt>
                <c:pt idx="4799">
                  <c:v>42986</c:v>
                </c:pt>
                <c:pt idx="4800">
                  <c:v>42987</c:v>
                </c:pt>
                <c:pt idx="4801">
                  <c:v>42988</c:v>
                </c:pt>
                <c:pt idx="4802">
                  <c:v>42989</c:v>
                </c:pt>
                <c:pt idx="4803">
                  <c:v>42990</c:v>
                </c:pt>
                <c:pt idx="4804">
                  <c:v>42991</c:v>
                </c:pt>
                <c:pt idx="4805">
                  <c:v>42992</c:v>
                </c:pt>
                <c:pt idx="4806">
                  <c:v>42993</c:v>
                </c:pt>
                <c:pt idx="4807">
                  <c:v>42994</c:v>
                </c:pt>
                <c:pt idx="4808">
                  <c:v>42995</c:v>
                </c:pt>
                <c:pt idx="4809">
                  <c:v>42996</c:v>
                </c:pt>
                <c:pt idx="4810">
                  <c:v>42997</c:v>
                </c:pt>
                <c:pt idx="4811">
                  <c:v>42998</c:v>
                </c:pt>
                <c:pt idx="4812">
                  <c:v>42999</c:v>
                </c:pt>
                <c:pt idx="4813">
                  <c:v>43000</c:v>
                </c:pt>
                <c:pt idx="4814">
                  <c:v>43001</c:v>
                </c:pt>
                <c:pt idx="4815">
                  <c:v>43002</c:v>
                </c:pt>
                <c:pt idx="4816">
                  <c:v>43003</c:v>
                </c:pt>
                <c:pt idx="4817">
                  <c:v>43004</c:v>
                </c:pt>
                <c:pt idx="4818">
                  <c:v>43005</c:v>
                </c:pt>
                <c:pt idx="4819">
                  <c:v>43006</c:v>
                </c:pt>
                <c:pt idx="4820">
                  <c:v>43007</c:v>
                </c:pt>
                <c:pt idx="4821">
                  <c:v>43008</c:v>
                </c:pt>
                <c:pt idx="4822">
                  <c:v>43009</c:v>
                </c:pt>
                <c:pt idx="4823">
                  <c:v>43010</c:v>
                </c:pt>
                <c:pt idx="4824">
                  <c:v>43011</c:v>
                </c:pt>
                <c:pt idx="4825">
                  <c:v>43012</c:v>
                </c:pt>
                <c:pt idx="4826">
                  <c:v>43013</c:v>
                </c:pt>
                <c:pt idx="4827">
                  <c:v>43014</c:v>
                </c:pt>
                <c:pt idx="4828">
                  <c:v>43015</c:v>
                </c:pt>
                <c:pt idx="4829">
                  <c:v>43016</c:v>
                </c:pt>
                <c:pt idx="4830">
                  <c:v>43017</c:v>
                </c:pt>
                <c:pt idx="4831">
                  <c:v>43018</c:v>
                </c:pt>
                <c:pt idx="4832">
                  <c:v>43019</c:v>
                </c:pt>
                <c:pt idx="4833">
                  <c:v>43020</c:v>
                </c:pt>
                <c:pt idx="4834">
                  <c:v>43021</c:v>
                </c:pt>
                <c:pt idx="4835">
                  <c:v>43022</c:v>
                </c:pt>
                <c:pt idx="4836">
                  <c:v>43023</c:v>
                </c:pt>
                <c:pt idx="4837">
                  <c:v>43024</c:v>
                </c:pt>
                <c:pt idx="4838">
                  <c:v>43025</c:v>
                </c:pt>
                <c:pt idx="4839">
                  <c:v>43026</c:v>
                </c:pt>
                <c:pt idx="4840">
                  <c:v>43027</c:v>
                </c:pt>
                <c:pt idx="4841">
                  <c:v>43028</c:v>
                </c:pt>
                <c:pt idx="4842">
                  <c:v>43029</c:v>
                </c:pt>
                <c:pt idx="4843">
                  <c:v>43030</c:v>
                </c:pt>
                <c:pt idx="4844">
                  <c:v>43031</c:v>
                </c:pt>
                <c:pt idx="4845">
                  <c:v>43032</c:v>
                </c:pt>
                <c:pt idx="4846">
                  <c:v>43033</c:v>
                </c:pt>
                <c:pt idx="4847">
                  <c:v>43034</c:v>
                </c:pt>
                <c:pt idx="4848">
                  <c:v>43035</c:v>
                </c:pt>
                <c:pt idx="4849">
                  <c:v>43036</c:v>
                </c:pt>
                <c:pt idx="4850">
                  <c:v>43037</c:v>
                </c:pt>
                <c:pt idx="4851">
                  <c:v>43038</c:v>
                </c:pt>
                <c:pt idx="4852">
                  <c:v>43039</c:v>
                </c:pt>
                <c:pt idx="4853">
                  <c:v>43040</c:v>
                </c:pt>
                <c:pt idx="4854">
                  <c:v>43041</c:v>
                </c:pt>
                <c:pt idx="4855">
                  <c:v>43042</c:v>
                </c:pt>
                <c:pt idx="4856">
                  <c:v>43043</c:v>
                </c:pt>
                <c:pt idx="4857">
                  <c:v>43044</c:v>
                </c:pt>
                <c:pt idx="4858">
                  <c:v>43045</c:v>
                </c:pt>
                <c:pt idx="4859">
                  <c:v>43046</c:v>
                </c:pt>
                <c:pt idx="4860">
                  <c:v>43047</c:v>
                </c:pt>
                <c:pt idx="4861">
                  <c:v>43048</c:v>
                </c:pt>
                <c:pt idx="4862">
                  <c:v>43049</c:v>
                </c:pt>
                <c:pt idx="4863">
                  <c:v>43050</c:v>
                </c:pt>
                <c:pt idx="4864">
                  <c:v>43051</c:v>
                </c:pt>
                <c:pt idx="4865">
                  <c:v>43052</c:v>
                </c:pt>
                <c:pt idx="4866">
                  <c:v>43053</c:v>
                </c:pt>
                <c:pt idx="4867">
                  <c:v>43054</c:v>
                </c:pt>
                <c:pt idx="4868">
                  <c:v>43055</c:v>
                </c:pt>
                <c:pt idx="4869">
                  <c:v>43056</c:v>
                </c:pt>
                <c:pt idx="4870">
                  <c:v>43057</c:v>
                </c:pt>
                <c:pt idx="4871">
                  <c:v>43058</c:v>
                </c:pt>
                <c:pt idx="4872">
                  <c:v>43059</c:v>
                </c:pt>
                <c:pt idx="4873">
                  <c:v>43060</c:v>
                </c:pt>
                <c:pt idx="4874">
                  <c:v>43061</c:v>
                </c:pt>
                <c:pt idx="4875">
                  <c:v>43062</c:v>
                </c:pt>
                <c:pt idx="4876">
                  <c:v>43063</c:v>
                </c:pt>
                <c:pt idx="4877">
                  <c:v>43064</c:v>
                </c:pt>
                <c:pt idx="4878">
                  <c:v>43065</c:v>
                </c:pt>
                <c:pt idx="4879">
                  <c:v>43066</c:v>
                </c:pt>
                <c:pt idx="4880">
                  <c:v>43067</c:v>
                </c:pt>
                <c:pt idx="4881">
                  <c:v>43068</c:v>
                </c:pt>
                <c:pt idx="4882">
                  <c:v>43069</c:v>
                </c:pt>
                <c:pt idx="4883">
                  <c:v>43070</c:v>
                </c:pt>
                <c:pt idx="4884">
                  <c:v>43071</c:v>
                </c:pt>
                <c:pt idx="4885">
                  <c:v>43072</c:v>
                </c:pt>
                <c:pt idx="4886">
                  <c:v>43073</c:v>
                </c:pt>
                <c:pt idx="4887">
                  <c:v>43074</c:v>
                </c:pt>
                <c:pt idx="4888">
                  <c:v>43075</c:v>
                </c:pt>
                <c:pt idx="4889">
                  <c:v>43076</c:v>
                </c:pt>
                <c:pt idx="4890">
                  <c:v>43077</c:v>
                </c:pt>
                <c:pt idx="4891">
                  <c:v>43078</c:v>
                </c:pt>
                <c:pt idx="4892">
                  <c:v>43079</c:v>
                </c:pt>
                <c:pt idx="4893">
                  <c:v>43080</c:v>
                </c:pt>
                <c:pt idx="4894">
                  <c:v>43081</c:v>
                </c:pt>
                <c:pt idx="4895">
                  <c:v>43082</c:v>
                </c:pt>
                <c:pt idx="4896">
                  <c:v>43083</c:v>
                </c:pt>
                <c:pt idx="4897">
                  <c:v>43084</c:v>
                </c:pt>
                <c:pt idx="4898">
                  <c:v>43085</c:v>
                </c:pt>
                <c:pt idx="4899">
                  <c:v>43086</c:v>
                </c:pt>
                <c:pt idx="4900">
                  <c:v>43087</c:v>
                </c:pt>
                <c:pt idx="4901">
                  <c:v>43088</c:v>
                </c:pt>
                <c:pt idx="4902">
                  <c:v>43089</c:v>
                </c:pt>
                <c:pt idx="4903">
                  <c:v>43090</c:v>
                </c:pt>
                <c:pt idx="4904">
                  <c:v>43091</c:v>
                </c:pt>
                <c:pt idx="4905">
                  <c:v>43092</c:v>
                </c:pt>
                <c:pt idx="4906">
                  <c:v>43093</c:v>
                </c:pt>
                <c:pt idx="4907">
                  <c:v>43094</c:v>
                </c:pt>
                <c:pt idx="4908">
                  <c:v>43095</c:v>
                </c:pt>
                <c:pt idx="4909">
                  <c:v>43096</c:v>
                </c:pt>
                <c:pt idx="4910">
                  <c:v>43097</c:v>
                </c:pt>
                <c:pt idx="4911">
                  <c:v>43098</c:v>
                </c:pt>
                <c:pt idx="4912">
                  <c:v>43099</c:v>
                </c:pt>
                <c:pt idx="4913">
                  <c:v>43100</c:v>
                </c:pt>
                <c:pt idx="4914">
                  <c:v>43101</c:v>
                </c:pt>
                <c:pt idx="4915">
                  <c:v>43102</c:v>
                </c:pt>
                <c:pt idx="4916">
                  <c:v>43103</c:v>
                </c:pt>
                <c:pt idx="4917">
                  <c:v>43104</c:v>
                </c:pt>
                <c:pt idx="4918">
                  <c:v>43105</c:v>
                </c:pt>
                <c:pt idx="4919">
                  <c:v>43106</c:v>
                </c:pt>
                <c:pt idx="4920">
                  <c:v>43107</c:v>
                </c:pt>
                <c:pt idx="4921">
                  <c:v>43108</c:v>
                </c:pt>
                <c:pt idx="4922">
                  <c:v>43109</c:v>
                </c:pt>
                <c:pt idx="4923">
                  <c:v>43110</c:v>
                </c:pt>
                <c:pt idx="4924">
                  <c:v>43111</c:v>
                </c:pt>
                <c:pt idx="4925">
                  <c:v>43112</c:v>
                </c:pt>
                <c:pt idx="4926">
                  <c:v>43113</c:v>
                </c:pt>
                <c:pt idx="4927">
                  <c:v>43114</c:v>
                </c:pt>
                <c:pt idx="4928">
                  <c:v>43115</c:v>
                </c:pt>
                <c:pt idx="4929">
                  <c:v>43116</c:v>
                </c:pt>
                <c:pt idx="4930">
                  <c:v>43117</c:v>
                </c:pt>
                <c:pt idx="4931">
                  <c:v>43118</c:v>
                </c:pt>
                <c:pt idx="4932">
                  <c:v>43119</c:v>
                </c:pt>
                <c:pt idx="4933">
                  <c:v>43120</c:v>
                </c:pt>
                <c:pt idx="4934">
                  <c:v>43121</c:v>
                </c:pt>
                <c:pt idx="4935">
                  <c:v>43122</c:v>
                </c:pt>
                <c:pt idx="4936">
                  <c:v>43123</c:v>
                </c:pt>
                <c:pt idx="4937">
                  <c:v>43124</c:v>
                </c:pt>
                <c:pt idx="4938">
                  <c:v>43125</c:v>
                </c:pt>
                <c:pt idx="4939">
                  <c:v>43126</c:v>
                </c:pt>
                <c:pt idx="4940">
                  <c:v>43127</c:v>
                </c:pt>
                <c:pt idx="4941">
                  <c:v>43128</c:v>
                </c:pt>
                <c:pt idx="4942">
                  <c:v>43129</c:v>
                </c:pt>
                <c:pt idx="4943">
                  <c:v>43130</c:v>
                </c:pt>
                <c:pt idx="4944">
                  <c:v>43131</c:v>
                </c:pt>
                <c:pt idx="4945">
                  <c:v>43132</c:v>
                </c:pt>
                <c:pt idx="4946">
                  <c:v>43133</c:v>
                </c:pt>
                <c:pt idx="4947">
                  <c:v>43134</c:v>
                </c:pt>
                <c:pt idx="4948">
                  <c:v>43135</c:v>
                </c:pt>
                <c:pt idx="4949">
                  <c:v>43136</c:v>
                </c:pt>
                <c:pt idx="4950">
                  <c:v>43137</c:v>
                </c:pt>
                <c:pt idx="4951">
                  <c:v>43138</c:v>
                </c:pt>
                <c:pt idx="4952">
                  <c:v>43139</c:v>
                </c:pt>
                <c:pt idx="4953">
                  <c:v>43140</c:v>
                </c:pt>
                <c:pt idx="4954">
                  <c:v>43141</c:v>
                </c:pt>
                <c:pt idx="4955">
                  <c:v>43142</c:v>
                </c:pt>
                <c:pt idx="4956">
                  <c:v>43143</c:v>
                </c:pt>
                <c:pt idx="4957">
                  <c:v>43144</c:v>
                </c:pt>
                <c:pt idx="4958">
                  <c:v>43145</c:v>
                </c:pt>
                <c:pt idx="4959">
                  <c:v>43146</c:v>
                </c:pt>
                <c:pt idx="4960">
                  <c:v>43147</c:v>
                </c:pt>
                <c:pt idx="4961">
                  <c:v>43148</c:v>
                </c:pt>
                <c:pt idx="4962">
                  <c:v>43149</c:v>
                </c:pt>
                <c:pt idx="4963">
                  <c:v>43150</c:v>
                </c:pt>
                <c:pt idx="4964">
                  <c:v>43151</c:v>
                </c:pt>
                <c:pt idx="4965">
                  <c:v>43152</c:v>
                </c:pt>
                <c:pt idx="4966">
                  <c:v>43153</c:v>
                </c:pt>
                <c:pt idx="4967">
                  <c:v>43154</c:v>
                </c:pt>
                <c:pt idx="4968">
                  <c:v>43155</c:v>
                </c:pt>
                <c:pt idx="4969">
                  <c:v>43156</c:v>
                </c:pt>
                <c:pt idx="4970">
                  <c:v>43157</c:v>
                </c:pt>
                <c:pt idx="4971">
                  <c:v>43158</c:v>
                </c:pt>
                <c:pt idx="4972">
                  <c:v>43159</c:v>
                </c:pt>
                <c:pt idx="4973">
                  <c:v>43160</c:v>
                </c:pt>
                <c:pt idx="4974">
                  <c:v>43161</c:v>
                </c:pt>
                <c:pt idx="4975">
                  <c:v>43162</c:v>
                </c:pt>
                <c:pt idx="4976">
                  <c:v>43163</c:v>
                </c:pt>
                <c:pt idx="4977">
                  <c:v>43164</c:v>
                </c:pt>
                <c:pt idx="4978">
                  <c:v>43165</c:v>
                </c:pt>
                <c:pt idx="4979">
                  <c:v>43166</c:v>
                </c:pt>
                <c:pt idx="4980">
                  <c:v>43167</c:v>
                </c:pt>
                <c:pt idx="4981">
                  <c:v>43168</c:v>
                </c:pt>
                <c:pt idx="4982">
                  <c:v>43169</c:v>
                </c:pt>
                <c:pt idx="4983">
                  <c:v>43170</c:v>
                </c:pt>
                <c:pt idx="4984">
                  <c:v>43171</c:v>
                </c:pt>
                <c:pt idx="4985">
                  <c:v>43172</c:v>
                </c:pt>
                <c:pt idx="4986">
                  <c:v>43173</c:v>
                </c:pt>
                <c:pt idx="4987">
                  <c:v>43174</c:v>
                </c:pt>
                <c:pt idx="4988">
                  <c:v>43175</c:v>
                </c:pt>
                <c:pt idx="4989">
                  <c:v>43176</c:v>
                </c:pt>
                <c:pt idx="4990">
                  <c:v>43177</c:v>
                </c:pt>
                <c:pt idx="4991">
                  <c:v>43178</c:v>
                </c:pt>
                <c:pt idx="4992">
                  <c:v>43179</c:v>
                </c:pt>
                <c:pt idx="4993">
                  <c:v>43180</c:v>
                </c:pt>
                <c:pt idx="4994">
                  <c:v>43181</c:v>
                </c:pt>
                <c:pt idx="4995">
                  <c:v>43182</c:v>
                </c:pt>
                <c:pt idx="4996">
                  <c:v>43183</c:v>
                </c:pt>
                <c:pt idx="4997">
                  <c:v>43184</c:v>
                </c:pt>
                <c:pt idx="4998">
                  <c:v>43185</c:v>
                </c:pt>
                <c:pt idx="4999">
                  <c:v>43186</c:v>
                </c:pt>
                <c:pt idx="5000">
                  <c:v>43187</c:v>
                </c:pt>
                <c:pt idx="5001">
                  <c:v>43188</c:v>
                </c:pt>
                <c:pt idx="5002">
                  <c:v>43189</c:v>
                </c:pt>
                <c:pt idx="5003">
                  <c:v>43190</c:v>
                </c:pt>
                <c:pt idx="5004">
                  <c:v>43191</c:v>
                </c:pt>
                <c:pt idx="5005">
                  <c:v>43192</c:v>
                </c:pt>
                <c:pt idx="5006">
                  <c:v>43193</c:v>
                </c:pt>
                <c:pt idx="5007">
                  <c:v>43194</c:v>
                </c:pt>
                <c:pt idx="5008">
                  <c:v>43195</c:v>
                </c:pt>
                <c:pt idx="5009">
                  <c:v>43196</c:v>
                </c:pt>
                <c:pt idx="5010">
                  <c:v>43197</c:v>
                </c:pt>
                <c:pt idx="5011">
                  <c:v>43198</c:v>
                </c:pt>
                <c:pt idx="5012">
                  <c:v>43199</c:v>
                </c:pt>
                <c:pt idx="5013">
                  <c:v>43200</c:v>
                </c:pt>
                <c:pt idx="5014">
                  <c:v>43201</c:v>
                </c:pt>
                <c:pt idx="5015">
                  <c:v>43202</c:v>
                </c:pt>
                <c:pt idx="5016">
                  <c:v>43203</c:v>
                </c:pt>
                <c:pt idx="5017">
                  <c:v>43204</c:v>
                </c:pt>
                <c:pt idx="5018">
                  <c:v>43205</c:v>
                </c:pt>
                <c:pt idx="5019">
                  <c:v>43206</c:v>
                </c:pt>
                <c:pt idx="5020">
                  <c:v>43207</c:v>
                </c:pt>
                <c:pt idx="5021">
                  <c:v>43208</c:v>
                </c:pt>
                <c:pt idx="5022">
                  <c:v>43209</c:v>
                </c:pt>
                <c:pt idx="5023">
                  <c:v>43210</c:v>
                </c:pt>
                <c:pt idx="5024">
                  <c:v>43211</c:v>
                </c:pt>
                <c:pt idx="5025">
                  <c:v>43212</c:v>
                </c:pt>
                <c:pt idx="5026">
                  <c:v>43213</c:v>
                </c:pt>
                <c:pt idx="5027">
                  <c:v>43214</c:v>
                </c:pt>
                <c:pt idx="5028">
                  <c:v>43215</c:v>
                </c:pt>
                <c:pt idx="5029">
                  <c:v>43216</c:v>
                </c:pt>
                <c:pt idx="5030">
                  <c:v>43217</c:v>
                </c:pt>
                <c:pt idx="5031">
                  <c:v>43218</c:v>
                </c:pt>
                <c:pt idx="5032">
                  <c:v>43219</c:v>
                </c:pt>
                <c:pt idx="5033">
                  <c:v>43220</c:v>
                </c:pt>
                <c:pt idx="5034">
                  <c:v>43221</c:v>
                </c:pt>
                <c:pt idx="5035">
                  <c:v>43222</c:v>
                </c:pt>
                <c:pt idx="5036">
                  <c:v>43223</c:v>
                </c:pt>
                <c:pt idx="5037">
                  <c:v>43224</c:v>
                </c:pt>
                <c:pt idx="5038">
                  <c:v>43225</c:v>
                </c:pt>
                <c:pt idx="5039">
                  <c:v>43226</c:v>
                </c:pt>
                <c:pt idx="5040">
                  <c:v>43227</c:v>
                </c:pt>
                <c:pt idx="5041">
                  <c:v>43228</c:v>
                </c:pt>
                <c:pt idx="5042">
                  <c:v>43229</c:v>
                </c:pt>
                <c:pt idx="5043">
                  <c:v>43230</c:v>
                </c:pt>
                <c:pt idx="5044">
                  <c:v>43231</c:v>
                </c:pt>
                <c:pt idx="5045">
                  <c:v>43232</c:v>
                </c:pt>
                <c:pt idx="5046">
                  <c:v>43233</c:v>
                </c:pt>
                <c:pt idx="5047">
                  <c:v>43234</c:v>
                </c:pt>
                <c:pt idx="5048">
                  <c:v>43235</c:v>
                </c:pt>
                <c:pt idx="5049">
                  <c:v>43236</c:v>
                </c:pt>
                <c:pt idx="5050">
                  <c:v>43237</c:v>
                </c:pt>
                <c:pt idx="5051">
                  <c:v>43238</c:v>
                </c:pt>
                <c:pt idx="5052">
                  <c:v>43239</c:v>
                </c:pt>
                <c:pt idx="5053">
                  <c:v>43240</c:v>
                </c:pt>
                <c:pt idx="5054">
                  <c:v>43241</c:v>
                </c:pt>
                <c:pt idx="5055">
                  <c:v>43242</c:v>
                </c:pt>
                <c:pt idx="5056">
                  <c:v>43243</c:v>
                </c:pt>
                <c:pt idx="5057">
                  <c:v>43244</c:v>
                </c:pt>
                <c:pt idx="5058">
                  <c:v>43245</c:v>
                </c:pt>
                <c:pt idx="5059">
                  <c:v>43246</c:v>
                </c:pt>
                <c:pt idx="5060">
                  <c:v>43247</c:v>
                </c:pt>
                <c:pt idx="5061">
                  <c:v>43248</c:v>
                </c:pt>
                <c:pt idx="5062">
                  <c:v>43249</c:v>
                </c:pt>
                <c:pt idx="5063">
                  <c:v>43250</c:v>
                </c:pt>
                <c:pt idx="5064">
                  <c:v>43251</c:v>
                </c:pt>
                <c:pt idx="5065">
                  <c:v>43252</c:v>
                </c:pt>
                <c:pt idx="5066">
                  <c:v>43253</c:v>
                </c:pt>
                <c:pt idx="5067">
                  <c:v>43254</c:v>
                </c:pt>
                <c:pt idx="5068">
                  <c:v>43255</c:v>
                </c:pt>
                <c:pt idx="5069">
                  <c:v>43256</c:v>
                </c:pt>
                <c:pt idx="5070">
                  <c:v>43257</c:v>
                </c:pt>
                <c:pt idx="5071">
                  <c:v>43258</c:v>
                </c:pt>
                <c:pt idx="5072">
                  <c:v>43259</c:v>
                </c:pt>
                <c:pt idx="5073">
                  <c:v>43260</c:v>
                </c:pt>
                <c:pt idx="5074">
                  <c:v>43261</c:v>
                </c:pt>
                <c:pt idx="5075">
                  <c:v>43262</c:v>
                </c:pt>
                <c:pt idx="5076">
                  <c:v>43263</c:v>
                </c:pt>
                <c:pt idx="5077">
                  <c:v>43264</c:v>
                </c:pt>
                <c:pt idx="5078">
                  <c:v>43265</c:v>
                </c:pt>
                <c:pt idx="5079">
                  <c:v>43266</c:v>
                </c:pt>
                <c:pt idx="5080">
                  <c:v>43267</c:v>
                </c:pt>
                <c:pt idx="5081">
                  <c:v>43268</c:v>
                </c:pt>
                <c:pt idx="5082">
                  <c:v>43269</c:v>
                </c:pt>
                <c:pt idx="5083">
                  <c:v>43270</c:v>
                </c:pt>
                <c:pt idx="5084">
                  <c:v>43271</c:v>
                </c:pt>
                <c:pt idx="5085">
                  <c:v>43272</c:v>
                </c:pt>
                <c:pt idx="5086">
                  <c:v>43273</c:v>
                </c:pt>
                <c:pt idx="5087">
                  <c:v>43274</c:v>
                </c:pt>
                <c:pt idx="5088">
                  <c:v>43275</c:v>
                </c:pt>
                <c:pt idx="5089">
                  <c:v>43276</c:v>
                </c:pt>
                <c:pt idx="5090">
                  <c:v>43277</c:v>
                </c:pt>
                <c:pt idx="5091">
                  <c:v>43278</c:v>
                </c:pt>
                <c:pt idx="5092">
                  <c:v>43279</c:v>
                </c:pt>
                <c:pt idx="5093">
                  <c:v>43280</c:v>
                </c:pt>
                <c:pt idx="5094">
                  <c:v>43281</c:v>
                </c:pt>
                <c:pt idx="5095">
                  <c:v>43282</c:v>
                </c:pt>
                <c:pt idx="5096">
                  <c:v>43283</c:v>
                </c:pt>
                <c:pt idx="5097">
                  <c:v>43284</c:v>
                </c:pt>
                <c:pt idx="5098">
                  <c:v>43285</c:v>
                </c:pt>
                <c:pt idx="5099">
                  <c:v>43286</c:v>
                </c:pt>
                <c:pt idx="5100">
                  <c:v>43287</c:v>
                </c:pt>
                <c:pt idx="5101">
                  <c:v>43288</c:v>
                </c:pt>
                <c:pt idx="5102">
                  <c:v>43289</c:v>
                </c:pt>
                <c:pt idx="5103">
                  <c:v>43290</c:v>
                </c:pt>
                <c:pt idx="5104">
                  <c:v>43291</c:v>
                </c:pt>
                <c:pt idx="5105">
                  <c:v>43292</c:v>
                </c:pt>
                <c:pt idx="5106">
                  <c:v>43293</c:v>
                </c:pt>
                <c:pt idx="5107">
                  <c:v>43294</c:v>
                </c:pt>
                <c:pt idx="5108">
                  <c:v>43295</c:v>
                </c:pt>
                <c:pt idx="5109">
                  <c:v>43296</c:v>
                </c:pt>
                <c:pt idx="5110">
                  <c:v>43297</c:v>
                </c:pt>
                <c:pt idx="5111">
                  <c:v>43298</c:v>
                </c:pt>
                <c:pt idx="5112">
                  <c:v>43299</c:v>
                </c:pt>
                <c:pt idx="5113">
                  <c:v>43300</c:v>
                </c:pt>
                <c:pt idx="5114">
                  <c:v>43301</c:v>
                </c:pt>
                <c:pt idx="5115">
                  <c:v>43302</c:v>
                </c:pt>
                <c:pt idx="5116">
                  <c:v>43303</c:v>
                </c:pt>
                <c:pt idx="5117">
                  <c:v>43304</c:v>
                </c:pt>
                <c:pt idx="5118">
                  <c:v>43305</c:v>
                </c:pt>
                <c:pt idx="5119">
                  <c:v>43306</c:v>
                </c:pt>
                <c:pt idx="5120">
                  <c:v>43307</c:v>
                </c:pt>
                <c:pt idx="5121">
                  <c:v>43308</c:v>
                </c:pt>
                <c:pt idx="5122">
                  <c:v>43309</c:v>
                </c:pt>
                <c:pt idx="5123">
                  <c:v>43310</c:v>
                </c:pt>
                <c:pt idx="5124">
                  <c:v>43311</c:v>
                </c:pt>
                <c:pt idx="5125">
                  <c:v>43312</c:v>
                </c:pt>
                <c:pt idx="5126">
                  <c:v>43313</c:v>
                </c:pt>
                <c:pt idx="5127">
                  <c:v>43314</c:v>
                </c:pt>
                <c:pt idx="5128">
                  <c:v>43315</c:v>
                </c:pt>
                <c:pt idx="5129">
                  <c:v>43316</c:v>
                </c:pt>
                <c:pt idx="5130">
                  <c:v>43317</c:v>
                </c:pt>
                <c:pt idx="5131">
                  <c:v>43318</c:v>
                </c:pt>
                <c:pt idx="5132">
                  <c:v>43319</c:v>
                </c:pt>
                <c:pt idx="5133">
                  <c:v>43320</c:v>
                </c:pt>
                <c:pt idx="5134">
                  <c:v>43321</c:v>
                </c:pt>
                <c:pt idx="5135">
                  <c:v>43322</c:v>
                </c:pt>
                <c:pt idx="5136">
                  <c:v>43323</c:v>
                </c:pt>
                <c:pt idx="5137">
                  <c:v>43324</c:v>
                </c:pt>
                <c:pt idx="5138">
                  <c:v>43325</c:v>
                </c:pt>
                <c:pt idx="5139">
                  <c:v>43326</c:v>
                </c:pt>
                <c:pt idx="5140">
                  <c:v>43327</c:v>
                </c:pt>
                <c:pt idx="5141">
                  <c:v>43328</c:v>
                </c:pt>
                <c:pt idx="5142">
                  <c:v>43329</c:v>
                </c:pt>
                <c:pt idx="5143">
                  <c:v>43330</c:v>
                </c:pt>
                <c:pt idx="5144">
                  <c:v>43331</c:v>
                </c:pt>
                <c:pt idx="5145">
                  <c:v>43332</c:v>
                </c:pt>
                <c:pt idx="5146">
                  <c:v>43333</c:v>
                </c:pt>
                <c:pt idx="5147">
                  <c:v>43334</c:v>
                </c:pt>
                <c:pt idx="5148">
                  <c:v>43335</c:v>
                </c:pt>
                <c:pt idx="5149">
                  <c:v>43336</c:v>
                </c:pt>
                <c:pt idx="5150">
                  <c:v>43337</c:v>
                </c:pt>
                <c:pt idx="5151">
                  <c:v>43338</c:v>
                </c:pt>
                <c:pt idx="5152">
                  <c:v>43339</c:v>
                </c:pt>
                <c:pt idx="5153">
                  <c:v>43340</c:v>
                </c:pt>
                <c:pt idx="5154">
                  <c:v>43341</c:v>
                </c:pt>
                <c:pt idx="5155">
                  <c:v>43342</c:v>
                </c:pt>
                <c:pt idx="5156">
                  <c:v>43343</c:v>
                </c:pt>
                <c:pt idx="5157">
                  <c:v>43344</c:v>
                </c:pt>
                <c:pt idx="5158">
                  <c:v>43345</c:v>
                </c:pt>
                <c:pt idx="5159">
                  <c:v>43346</c:v>
                </c:pt>
                <c:pt idx="5160">
                  <c:v>43347</c:v>
                </c:pt>
                <c:pt idx="5161">
                  <c:v>43348</c:v>
                </c:pt>
                <c:pt idx="5162">
                  <c:v>43349</c:v>
                </c:pt>
                <c:pt idx="5163">
                  <c:v>43350</c:v>
                </c:pt>
                <c:pt idx="5164">
                  <c:v>43351</c:v>
                </c:pt>
                <c:pt idx="5165">
                  <c:v>43352</c:v>
                </c:pt>
                <c:pt idx="5166">
                  <c:v>43353</c:v>
                </c:pt>
                <c:pt idx="5167">
                  <c:v>43354</c:v>
                </c:pt>
                <c:pt idx="5168">
                  <c:v>43355</c:v>
                </c:pt>
                <c:pt idx="5169">
                  <c:v>43356</c:v>
                </c:pt>
                <c:pt idx="5170">
                  <c:v>43357</c:v>
                </c:pt>
                <c:pt idx="5171">
                  <c:v>43358</c:v>
                </c:pt>
                <c:pt idx="5172">
                  <c:v>43359</c:v>
                </c:pt>
                <c:pt idx="5173">
                  <c:v>43360</c:v>
                </c:pt>
                <c:pt idx="5174">
                  <c:v>43361</c:v>
                </c:pt>
                <c:pt idx="5175">
                  <c:v>43362</c:v>
                </c:pt>
                <c:pt idx="5176">
                  <c:v>43363</c:v>
                </c:pt>
                <c:pt idx="5177">
                  <c:v>43364</c:v>
                </c:pt>
                <c:pt idx="5178">
                  <c:v>43365</c:v>
                </c:pt>
                <c:pt idx="5179">
                  <c:v>43366</c:v>
                </c:pt>
                <c:pt idx="5180">
                  <c:v>43367</c:v>
                </c:pt>
                <c:pt idx="5181">
                  <c:v>43368</c:v>
                </c:pt>
                <c:pt idx="5182">
                  <c:v>43369</c:v>
                </c:pt>
                <c:pt idx="5183">
                  <c:v>43370</c:v>
                </c:pt>
                <c:pt idx="5184">
                  <c:v>43371</c:v>
                </c:pt>
                <c:pt idx="5185">
                  <c:v>43372</c:v>
                </c:pt>
                <c:pt idx="5186">
                  <c:v>43373</c:v>
                </c:pt>
                <c:pt idx="5187">
                  <c:v>43374</c:v>
                </c:pt>
                <c:pt idx="5188">
                  <c:v>43375</c:v>
                </c:pt>
                <c:pt idx="5189">
                  <c:v>43376</c:v>
                </c:pt>
                <c:pt idx="5190">
                  <c:v>43377</c:v>
                </c:pt>
                <c:pt idx="5191">
                  <c:v>43378</c:v>
                </c:pt>
                <c:pt idx="5192">
                  <c:v>43379</c:v>
                </c:pt>
                <c:pt idx="5193">
                  <c:v>43380</c:v>
                </c:pt>
                <c:pt idx="5194">
                  <c:v>43381</c:v>
                </c:pt>
                <c:pt idx="5195">
                  <c:v>43382</c:v>
                </c:pt>
                <c:pt idx="5196">
                  <c:v>43383</c:v>
                </c:pt>
                <c:pt idx="5197">
                  <c:v>43384</c:v>
                </c:pt>
                <c:pt idx="5198">
                  <c:v>43385</c:v>
                </c:pt>
                <c:pt idx="5199">
                  <c:v>43386</c:v>
                </c:pt>
                <c:pt idx="5200">
                  <c:v>43387</c:v>
                </c:pt>
                <c:pt idx="5201">
                  <c:v>43388</c:v>
                </c:pt>
                <c:pt idx="5202">
                  <c:v>43389</c:v>
                </c:pt>
                <c:pt idx="5203">
                  <c:v>43390</c:v>
                </c:pt>
                <c:pt idx="5204">
                  <c:v>43391</c:v>
                </c:pt>
                <c:pt idx="5205">
                  <c:v>43392</c:v>
                </c:pt>
                <c:pt idx="5206">
                  <c:v>43393</c:v>
                </c:pt>
                <c:pt idx="5207">
                  <c:v>43394</c:v>
                </c:pt>
                <c:pt idx="5208">
                  <c:v>43395</c:v>
                </c:pt>
                <c:pt idx="5209">
                  <c:v>43396</c:v>
                </c:pt>
                <c:pt idx="5210">
                  <c:v>43397</c:v>
                </c:pt>
                <c:pt idx="5211">
                  <c:v>43398</c:v>
                </c:pt>
                <c:pt idx="5212">
                  <c:v>43399</c:v>
                </c:pt>
                <c:pt idx="5213">
                  <c:v>43400</c:v>
                </c:pt>
                <c:pt idx="5214">
                  <c:v>43401</c:v>
                </c:pt>
                <c:pt idx="5215">
                  <c:v>43402</c:v>
                </c:pt>
                <c:pt idx="5216">
                  <c:v>43403</c:v>
                </c:pt>
                <c:pt idx="5217">
                  <c:v>43404</c:v>
                </c:pt>
                <c:pt idx="5218">
                  <c:v>43405</c:v>
                </c:pt>
                <c:pt idx="5219">
                  <c:v>43406</c:v>
                </c:pt>
                <c:pt idx="5220">
                  <c:v>43407</c:v>
                </c:pt>
                <c:pt idx="5221">
                  <c:v>43408</c:v>
                </c:pt>
                <c:pt idx="5222">
                  <c:v>43409</c:v>
                </c:pt>
                <c:pt idx="5223">
                  <c:v>43410</c:v>
                </c:pt>
                <c:pt idx="5224">
                  <c:v>43411</c:v>
                </c:pt>
                <c:pt idx="5225">
                  <c:v>43412</c:v>
                </c:pt>
                <c:pt idx="5226">
                  <c:v>43413</c:v>
                </c:pt>
                <c:pt idx="5227">
                  <c:v>43414</c:v>
                </c:pt>
                <c:pt idx="5228">
                  <c:v>43415</c:v>
                </c:pt>
                <c:pt idx="5229">
                  <c:v>43416</c:v>
                </c:pt>
                <c:pt idx="5230">
                  <c:v>43417</c:v>
                </c:pt>
                <c:pt idx="5231">
                  <c:v>43418</c:v>
                </c:pt>
                <c:pt idx="5232">
                  <c:v>43419</c:v>
                </c:pt>
                <c:pt idx="5233">
                  <c:v>43420</c:v>
                </c:pt>
                <c:pt idx="5234">
                  <c:v>43421</c:v>
                </c:pt>
                <c:pt idx="5235">
                  <c:v>43422</c:v>
                </c:pt>
                <c:pt idx="5236">
                  <c:v>43423</c:v>
                </c:pt>
                <c:pt idx="5237">
                  <c:v>43424</c:v>
                </c:pt>
                <c:pt idx="5238">
                  <c:v>43425</c:v>
                </c:pt>
                <c:pt idx="5239">
                  <c:v>43426</c:v>
                </c:pt>
                <c:pt idx="5240">
                  <c:v>43427</c:v>
                </c:pt>
                <c:pt idx="5241">
                  <c:v>43428</c:v>
                </c:pt>
                <c:pt idx="5242">
                  <c:v>43429</c:v>
                </c:pt>
                <c:pt idx="5243">
                  <c:v>43430</c:v>
                </c:pt>
                <c:pt idx="5244">
                  <c:v>43431</c:v>
                </c:pt>
                <c:pt idx="5245">
                  <c:v>43432</c:v>
                </c:pt>
                <c:pt idx="5246">
                  <c:v>43433</c:v>
                </c:pt>
                <c:pt idx="5247">
                  <c:v>43434</c:v>
                </c:pt>
                <c:pt idx="5248">
                  <c:v>43435</c:v>
                </c:pt>
                <c:pt idx="5249">
                  <c:v>43436</c:v>
                </c:pt>
                <c:pt idx="5250">
                  <c:v>43437</c:v>
                </c:pt>
                <c:pt idx="5251">
                  <c:v>43438</c:v>
                </c:pt>
                <c:pt idx="5252">
                  <c:v>43439</c:v>
                </c:pt>
                <c:pt idx="5253">
                  <c:v>43440</c:v>
                </c:pt>
                <c:pt idx="5254">
                  <c:v>43441</c:v>
                </c:pt>
                <c:pt idx="5255">
                  <c:v>43442</c:v>
                </c:pt>
                <c:pt idx="5256">
                  <c:v>43443</c:v>
                </c:pt>
                <c:pt idx="5257">
                  <c:v>43444</c:v>
                </c:pt>
                <c:pt idx="5258">
                  <c:v>43445</c:v>
                </c:pt>
                <c:pt idx="5259">
                  <c:v>43446</c:v>
                </c:pt>
                <c:pt idx="5260">
                  <c:v>43447</c:v>
                </c:pt>
                <c:pt idx="5261">
                  <c:v>43448</c:v>
                </c:pt>
                <c:pt idx="5262">
                  <c:v>43449</c:v>
                </c:pt>
                <c:pt idx="5263">
                  <c:v>43450</c:v>
                </c:pt>
                <c:pt idx="5264">
                  <c:v>43451</c:v>
                </c:pt>
                <c:pt idx="5265">
                  <c:v>43452</c:v>
                </c:pt>
                <c:pt idx="5266">
                  <c:v>43453</c:v>
                </c:pt>
                <c:pt idx="5267">
                  <c:v>43454</c:v>
                </c:pt>
                <c:pt idx="5268">
                  <c:v>43455</c:v>
                </c:pt>
                <c:pt idx="5269">
                  <c:v>43456</c:v>
                </c:pt>
                <c:pt idx="5270">
                  <c:v>43457</c:v>
                </c:pt>
                <c:pt idx="5271">
                  <c:v>43458</c:v>
                </c:pt>
                <c:pt idx="5272">
                  <c:v>43459</c:v>
                </c:pt>
                <c:pt idx="5273">
                  <c:v>43460</c:v>
                </c:pt>
                <c:pt idx="5274">
                  <c:v>43461</c:v>
                </c:pt>
                <c:pt idx="5275">
                  <c:v>43462</c:v>
                </c:pt>
                <c:pt idx="5276">
                  <c:v>43463</c:v>
                </c:pt>
                <c:pt idx="5277">
                  <c:v>43464</c:v>
                </c:pt>
                <c:pt idx="5278">
                  <c:v>43465</c:v>
                </c:pt>
                <c:pt idx="5279">
                  <c:v>43466</c:v>
                </c:pt>
                <c:pt idx="5280">
                  <c:v>43467</c:v>
                </c:pt>
                <c:pt idx="5281">
                  <c:v>43468</c:v>
                </c:pt>
                <c:pt idx="5282">
                  <c:v>43469</c:v>
                </c:pt>
                <c:pt idx="5283">
                  <c:v>43470</c:v>
                </c:pt>
                <c:pt idx="5284">
                  <c:v>43471</c:v>
                </c:pt>
                <c:pt idx="5285">
                  <c:v>43472</c:v>
                </c:pt>
                <c:pt idx="5286">
                  <c:v>43473</c:v>
                </c:pt>
                <c:pt idx="5287">
                  <c:v>43474</c:v>
                </c:pt>
                <c:pt idx="5288">
                  <c:v>43475</c:v>
                </c:pt>
                <c:pt idx="5289">
                  <c:v>43476</c:v>
                </c:pt>
                <c:pt idx="5290">
                  <c:v>43477</c:v>
                </c:pt>
                <c:pt idx="5291">
                  <c:v>43478</c:v>
                </c:pt>
                <c:pt idx="5292">
                  <c:v>43479</c:v>
                </c:pt>
                <c:pt idx="5293">
                  <c:v>43480</c:v>
                </c:pt>
                <c:pt idx="5294">
                  <c:v>43481</c:v>
                </c:pt>
                <c:pt idx="5295">
                  <c:v>43482</c:v>
                </c:pt>
                <c:pt idx="5296">
                  <c:v>43483</c:v>
                </c:pt>
                <c:pt idx="5297">
                  <c:v>43484</c:v>
                </c:pt>
                <c:pt idx="5298">
                  <c:v>43485</c:v>
                </c:pt>
                <c:pt idx="5299">
                  <c:v>43486</c:v>
                </c:pt>
                <c:pt idx="5300">
                  <c:v>43487</c:v>
                </c:pt>
                <c:pt idx="5301">
                  <c:v>43488</c:v>
                </c:pt>
                <c:pt idx="5302">
                  <c:v>43489</c:v>
                </c:pt>
                <c:pt idx="5303">
                  <c:v>43490</c:v>
                </c:pt>
                <c:pt idx="5304">
                  <c:v>43491</c:v>
                </c:pt>
                <c:pt idx="5305">
                  <c:v>43492</c:v>
                </c:pt>
                <c:pt idx="5306">
                  <c:v>43493</c:v>
                </c:pt>
                <c:pt idx="5307">
                  <c:v>43494</c:v>
                </c:pt>
                <c:pt idx="5308">
                  <c:v>43495</c:v>
                </c:pt>
                <c:pt idx="5309">
                  <c:v>43496</c:v>
                </c:pt>
                <c:pt idx="5310">
                  <c:v>43497</c:v>
                </c:pt>
                <c:pt idx="5311">
                  <c:v>43498</c:v>
                </c:pt>
                <c:pt idx="5312">
                  <c:v>43499</c:v>
                </c:pt>
                <c:pt idx="5313">
                  <c:v>43500</c:v>
                </c:pt>
                <c:pt idx="5314">
                  <c:v>43501</c:v>
                </c:pt>
                <c:pt idx="5315">
                  <c:v>43502</c:v>
                </c:pt>
                <c:pt idx="5316">
                  <c:v>43503</c:v>
                </c:pt>
                <c:pt idx="5317">
                  <c:v>43504</c:v>
                </c:pt>
                <c:pt idx="5318">
                  <c:v>43505</c:v>
                </c:pt>
                <c:pt idx="5319">
                  <c:v>43506</c:v>
                </c:pt>
                <c:pt idx="5320">
                  <c:v>43507</c:v>
                </c:pt>
                <c:pt idx="5321">
                  <c:v>43508</c:v>
                </c:pt>
                <c:pt idx="5322">
                  <c:v>43509</c:v>
                </c:pt>
                <c:pt idx="5323">
                  <c:v>43510</c:v>
                </c:pt>
                <c:pt idx="5324">
                  <c:v>43511</c:v>
                </c:pt>
                <c:pt idx="5325">
                  <c:v>43512</c:v>
                </c:pt>
                <c:pt idx="5326">
                  <c:v>43513</c:v>
                </c:pt>
                <c:pt idx="5327">
                  <c:v>43514</c:v>
                </c:pt>
                <c:pt idx="5328">
                  <c:v>43515</c:v>
                </c:pt>
                <c:pt idx="5329">
                  <c:v>43516</c:v>
                </c:pt>
                <c:pt idx="5330">
                  <c:v>43517</c:v>
                </c:pt>
                <c:pt idx="5331">
                  <c:v>43518</c:v>
                </c:pt>
                <c:pt idx="5332">
                  <c:v>43519</c:v>
                </c:pt>
                <c:pt idx="5333">
                  <c:v>43520</c:v>
                </c:pt>
                <c:pt idx="5334">
                  <c:v>43521</c:v>
                </c:pt>
                <c:pt idx="5335">
                  <c:v>43522</c:v>
                </c:pt>
                <c:pt idx="5336">
                  <c:v>43523</c:v>
                </c:pt>
                <c:pt idx="5337">
                  <c:v>43524</c:v>
                </c:pt>
                <c:pt idx="5338">
                  <c:v>43525</c:v>
                </c:pt>
                <c:pt idx="5339">
                  <c:v>43526</c:v>
                </c:pt>
                <c:pt idx="5340">
                  <c:v>43527</c:v>
                </c:pt>
                <c:pt idx="5341">
                  <c:v>43528</c:v>
                </c:pt>
                <c:pt idx="5342">
                  <c:v>43529</c:v>
                </c:pt>
                <c:pt idx="5343">
                  <c:v>43530</c:v>
                </c:pt>
                <c:pt idx="5344">
                  <c:v>43531</c:v>
                </c:pt>
                <c:pt idx="5345">
                  <c:v>43532</c:v>
                </c:pt>
                <c:pt idx="5346">
                  <c:v>43533</c:v>
                </c:pt>
                <c:pt idx="5347">
                  <c:v>43534</c:v>
                </c:pt>
                <c:pt idx="5348">
                  <c:v>43535</c:v>
                </c:pt>
                <c:pt idx="5349">
                  <c:v>43536</c:v>
                </c:pt>
                <c:pt idx="5350">
                  <c:v>43537</c:v>
                </c:pt>
                <c:pt idx="5351">
                  <c:v>43538</c:v>
                </c:pt>
                <c:pt idx="5352">
                  <c:v>43539</c:v>
                </c:pt>
                <c:pt idx="5353">
                  <c:v>43540</c:v>
                </c:pt>
                <c:pt idx="5354">
                  <c:v>43541</c:v>
                </c:pt>
                <c:pt idx="5355">
                  <c:v>43542</c:v>
                </c:pt>
                <c:pt idx="5356">
                  <c:v>43543</c:v>
                </c:pt>
                <c:pt idx="5357">
                  <c:v>43544</c:v>
                </c:pt>
                <c:pt idx="5358">
                  <c:v>43545</c:v>
                </c:pt>
                <c:pt idx="5359">
                  <c:v>43546</c:v>
                </c:pt>
                <c:pt idx="5360">
                  <c:v>43547</c:v>
                </c:pt>
                <c:pt idx="5361">
                  <c:v>43548</c:v>
                </c:pt>
                <c:pt idx="5362">
                  <c:v>43549</c:v>
                </c:pt>
                <c:pt idx="5363">
                  <c:v>43550</c:v>
                </c:pt>
                <c:pt idx="5364">
                  <c:v>43551</c:v>
                </c:pt>
                <c:pt idx="5365">
                  <c:v>43552</c:v>
                </c:pt>
                <c:pt idx="5366">
                  <c:v>43553</c:v>
                </c:pt>
                <c:pt idx="5367">
                  <c:v>43554</c:v>
                </c:pt>
                <c:pt idx="5368">
                  <c:v>43555</c:v>
                </c:pt>
                <c:pt idx="5369">
                  <c:v>43556</c:v>
                </c:pt>
                <c:pt idx="5370">
                  <c:v>43557</c:v>
                </c:pt>
                <c:pt idx="5371">
                  <c:v>43558</c:v>
                </c:pt>
                <c:pt idx="5372">
                  <c:v>43559</c:v>
                </c:pt>
                <c:pt idx="5373">
                  <c:v>43560</c:v>
                </c:pt>
                <c:pt idx="5374">
                  <c:v>43561</c:v>
                </c:pt>
                <c:pt idx="5375">
                  <c:v>43562</c:v>
                </c:pt>
                <c:pt idx="5376">
                  <c:v>43563</c:v>
                </c:pt>
                <c:pt idx="5377">
                  <c:v>43564</c:v>
                </c:pt>
                <c:pt idx="5378">
                  <c:v>43565</c:v>
                </c:pt>
                <c:pt idx="5379">
                  <c:v>43566</c:v>
                </c:pt>
                <c:pt idx="5380">
                  <c:v>43567</c:v>
                </c:pt>
                <c:pt idx="5381">
                  <c:v>43568</c:v>
                </c:pt>
                <c:pt idx="5382">
                  <c:v>43569</c:v>
                </c:pt>
                <c:pt idx="5383">
                  <c:v>43570</c:v>
                </c:pt>
                <c:pt idx="5384">
                  <c:v>43571</c:v>
                </c:pt>
                <c:pt idx="5385">
                  <c:v>43572</c:v>
                </c:pt>
                <c:pt idx="5386">
                  <c:v>43573</c:v>
                </c:pt>
                <c:pt idx="5387">
                  <c:v>43574</c:v>
                </c:pt>
                <c:pt idx="5388">
                  <c:v>43575</c:v>
                </c:pt>
                <c:pt idx="5389">
                  <c:v>43576</c:v>
                </c:pt>
                <c:pt idx="5390">
                  <c:v>43577</c:v>
                </c:pt>
                <c:pt idx="5391">
                  <c:v>43578</c:v>
                </c:pt>
                <c:pt idx="5392">
                  <c:v>43579</c:v>
                </c:pt>
                <c:pt idx="5393">
                  <c:v>43580</c:v>
                </c:pt>
                <c:pt idx="5394">
                  <c:v>43581</c:v>
                </c:pt>
                <c:pt idx="5395">
                  <c:v>43582</c:v>
                </c:pt>
                <c:pt idx="5396">
                  <c:v>43583</c:v>
                </c:pt>
                <c:pt idx="5397">
                  <c:v>43584</c:v>
                </c:pt>
                <c:pt idx="5398">
                  <c:v>43585</c:v>
                </c:pt>
                <c:pt idx="5399">
                  <c:v>43586</c:v>
                </c:pt>
                <c:pt idx="5400">
                  <c:v>43587</c:v>
                </c:pt>
                <c:pt idx="5401">
                  <c:v>43588</c:v>
                </c:pt>
                <c:pt idx="5402">
                  <c:v>43589</c:v>
                </c:pt>
                <c:pt idx="5403">
                  <c:v>43590</c:v>
                </c:pt>
                <c:pt idx="5404">
                  <c:v>43591</c:v>
                </c:pt>
                <c:pt idx="5405">
                  <c:v>43592</c:v>
                </c:pt>
                <c:pt idx="5406">
                  <c:v>43593</c:v>
                </c:pt>
                <c:pt idx="5407">
                  <c:v>43594</c:v>
                </c:pt>
                <c:pt idx="5408">
                  <c:v>43595</c:v>
                </c:pt>
                <c:pt idx="5409">
                  <c:v>43596</c:v>
                </c:pt>
                <c:pt idx="5410">
                  <c:v>43597</c:v>
                </c:pt>
                <c:pt idx="5411">
                  <c:v>43598</c:v>
                </c:pt>
                <c:pt idx="5412">
                  <c:v>43599</c:v>
                </c:pt>
                <c:pt idx="5413">
                  <c:v>43600</c:v>
                </c:pt>
                <c:pt idx="5414">
                  <c:v>43601</c:v>
                </c:pt>
                <c:pt idx="5415">
                  <c:v>43602</c:v>
                </c:pt>
                <c:pt idx="5416">
                  <c:v>43603</c:v>
                </c:pt>
                <c:pt idx="5417">
                  <c:v>43604</c:v>
                </c:pt>
                <c:pt idx="5418">
                  <c:v>43605</c:v>
                </c:pt>
                <c:pt idx="5419">
                  <c:v>43606</c:v>
                </c:pt>
                <c:pt idx="5420">
                  <c:v>43607</c:v>
                </c:pt>
                <c:pt idx="5421">
                  <c:v>43608</c:v>
                </c:pt>
                <c:pt idx="5422">
                  <c:v>43609</c:v>
                </c:pt>
                <c:pt idx="5423">
                  <c:v>43610</c:v>
                </c:pt>
                <c:pt idx="5424">
                  <c:v>43611</c:v>
                </c:pt>
                <c:pt idx="5425">
                  <c:v>43612</c:v>
                </c:pt>
                <c:pt idx="5426">
                  <c:v>43613</c:v>
                </c:pt>
                <c:pt idx="5427">
                  <c:v>43614</c:v>
                </c:pt>
                <c:pt idx="5428">
                  <c:v>43615</c:v>
                </c:pt>
                <c:pt idx="5429">
                  <c:v>43616</c:v>
                </c:pt>
                <c:pt idx="5430">
                  <c:v>43617</c:v>
                </c:pt>
                <c:pt idx="5431">
                  <c:v>43618</c:v>
                </c:pt>
                <c:pt idx="5432">
                  <c:v>43619</c:v>
                </c:pt>
                <c:pt idx="5433">
                  <c:v>43620</c:v>
                </c:pt>
                <c:pt idx="5434">
                  <c:v>43621</c:v>
                </c:pt>
                <c:pt idx="5435">
                  <c:v>43622</c:v>
                </c:pt>
                <c:pt idx="5436">
                  <c:v>43623</c:v>
                </c:pt>
                <c:pt idx="5437">
                  <c:v>43624</c:v>
                </c:pt>
                <c:pt idx="5438">
                  <c:v>43625</c:v>
                </c:pt>
                <c:pt idx="5439">
                  <c:v>43626</c:v>
                </c:pt>
                <c:pt idx="5440">
                  <c:v>43627</c:v>
                </c:pt>
                <c:pt idx="5441">
                  <c:v>43628</c:v>
                </c:pt>
                <c:pt idx="5442">
                  <c:v>43629</c:v>
                </c:pt>
                <c:pt idx="5443">
                  <c:v>43630</c:v>
                </c:pt>
                <c:pt idx="5444">
                  <c:v>43631</c:v>
                </c:pt>
                <c:pt idx="5445">
                  <c:v>43632</c:v>
                </c:pt>
                <c:pt idx="5446">
                  <c:v>43633</c:v>
                </c:pt>
                <c:pt idx="5447">
                  <c:v>43634</c:v>
                </c:pt>
                <c:pt idx="5448">
                  <c:v>43635</c:v>
                </c:pt>
                <c:pt idx="5449">
                  <c:v>43636</c:v>
                </c:pt>
                <c:pt idx="5450">
                  <c:v>43637</c:v>
                </c:pt>
                <c:pt idx="5451">
                  <c:v>43638</c:v>
                </c:pt>
                <c:pt idx="5452">
                  <c:v>43639</c:v>
                </c:pt>
                <c:pt idx="5453">
                  <c:v>43640</c:v>
                </c:pt>
                <c:pt idx="5454">
                  <c:v>43641</c:v>
                </c:pt>
                <c:pt idx="5455">
                  <c:v>43642</c:v>
                </c:pt>
                <c:pt idx="5456">
                  <c:v>43643</c:v>
                </c:pt>
                <c:pt idx="5457">
                  <c:v>43644</c:v>
                </c:pt>
                <c:pt idx="5458">
                  <c:v>43645</c:v>
                </c:pt>
                <c:pt idx="5459">
                  <c:v>43646</c:v>
                </c:pt>
                <c:pt idx="5460">
                  <c:v>43647</c:v>
                </c:pt>
                <c:pt idx="5461">
                  <c:v>43648</c:v>
                </c:pt>
                <c:pt idx="5462">
                  <c:v>43649</c:v>
                </c:pt>
                <c:pt idx="5463">
                  <c:v>43650</c:v>
                </c:pt>
                <c:pt idx="5464">
                  <c:v>43651</c:v>
                </c:pt>
                <c:pt idx="5465">
                  <c:v>43652</c:v>
                </c:pt>
                <c:pt idx="5466">
                  <c:v>43653</c:v>
                </c:pt>
                <c:pt idx="5467">
                  <c:v>43654</c:v>
                </c:pt>
                <c:pt idx="5468">
                  <c:v>43655</c:v>
                </c:pt>
                <c:pt idx="5469">
                  <c:v>43656</c:v>
                </c:pt>
                <c:pt idx="5470">
                  <c:v>43657</c:v>
                </c:pt>
                <c:pt idx="5471">
                  <c:v>43658</c:v>
                </c:pt>
                <c:pt idx="5472">
                  <c:v>43659</c:v>
                </c:pt>
                <c:pt idx="5473">
                  <c:v>43660</c:v>
                </c:pt>
                <c:pt idx="5474">
                  <c:v>43661</c:v>
                </c:pt>
                <c:pt idx="5475">
                  <c:v>43662</c:v>
                </c:pt>
                <c:pt idx="5476">
                  <c:v>43663</c:v>
                </c:pt>
                <c:pt idx="5477">
                  <c:v>43664</c:v>
                </c:pt>
                <c:pt idx="5478">
                  <c:v>43665</c:v>
                </c:pt>
                <c:pt idx="5479">
                  <c:v>43666</c:v>
                </c:pt>
                <c:pt idx="5480">
                  <c:v>43667</c:v>
                </c:pt>
                <c:pt idx="5481">
                  <c:v>43668</c:v>
                </c:pt>
                <c:pt idx="5482">
                  <c:v>43669</c:v>
                </c:pt>
                <c:pt idx="5483">
                  <c:v>43670</c:v>
                </c:pt>
                <c:pt idx="5484">
                  <c:v>43671</c:v>
                </c:pt>
                <c:pt idx="5485">
                  <c:v>43672</c:v>
                </c:pt>
                <c:pt idx="5486">
                  <c:v>43673</c:v>
                </c:pt>
                <c:pt idx="5487">
                  <c:v>43674</c:v>
                </c:pt>
                <c:pt idx="5488">
                  <c:v>43675</c:v>
                </c:pt>
                <c:pt idx="5489">
                  <c:v>43676</c:v>
                </c:pt>
                <c:pt idx="5490">
                  <c:v>43677</c:v>
                </c:pt>
                <c:pt idx="5491">
                  <c:v>43678</c:v>
                </c:pt>
                <c:pt idx="5492">
                  <c:v>43679</c:v>
                </c:pt>
                <c:pt idx="5493">
                  <c:v>43680</c:v>
                </c:pt>
                <c:pt idx="5494">
                  <c:v>43681</c:v>
                </c:pt>
                <c:pt idx="5495">
                  <c:v>43682</c:v>
                </c:pt>
                <c:pt idx="5496">
                  <c:v>43683</c:v>
                </c:pt>
                <c:pt idx="5497">
                  <c:v>43684</c:v>
                </c:pt>
                <c:pt idx="5498">
                  <c:v>43685</c:v>
                </c:pt>
                <c:pt idx="5499">
                  <c:v>43686</c:v>
                </c:pt>
                <c:pt idx="5500">
                  <c:v>43687</c:v>
                </c:pt>
                <c:pt idx="5501">
                  <c:v>43688</c:v>
                </c:pt>
                <c:pt idx="5502">
                  <c:v>43689</c:v>
                </c:pt>
                <c:pt idx="5503">
                  <c:v>43690</c:v>
                </c:pt>
                <c:pt idx="5504">
                  <c:v>43691</c:v>
                </c:pt>
                <c:pt idx="5505">
                  <c:v>43692</c:v>
                </c:pt>
                <c:pt idx="5506">
                  <c:v>43693</c:v>
                </c:pt>
                <c:pt idx="5507">
                  <c:v>43694</c:v>
                </c:pt>
                <c:pt idx="5508">
                  <c:v>43695</c:v>
                </c:pt>
                <c:pt idx="5509">
                  <c:v>43696</c:v>
                </c:pt>
                <c:pt idx="5510">
                  <c:v>43697</c:v>
                </c:pt>
                <c:pt idx="5511">
                  <c:v>43698</c:v>
                </c:pt>
                <c:pt idx="5512">
                  <c:v>43699</c:v>
                </c:pt>
                <c:pt idx="5513">
                  <c:v>43700</c:v>
                </c:pt>
                <c:pt idx="5514">
                  <c:v>43701</c:v>
                </c:pt>
                <c:pt idx="5515">
                  <c:v>43702</c:v>
                </c:pt>
                <c:pt idx="5516">
                  <c:v>43703</c:v>
                </c:pt>
                <c:pt idx="5517">
                  <c:v>43704</c:v>
                </c:pt>
                <c:pt idx="5518">
                  <c:v>43705</c:v>
                </c:pt>
                <c:pt idx="5519">
                  <c:v>43706</c:v>
                </c:pt>
                <c:pt idx="5520">
                  <c:v>43707</c:v>
                </c:pt>
                <c:pt idx="5521">
                  <c:v>43708</c:v>
                </c:pt>
                <c:pt idx="5522">
                  <c:v>43709</c:v>
                </c:pt>
                <c:pt idx="5523">
                  <c:v>43710</c:v>
                </c:pt>
                <c:pt idx="5524">
                  <c:v>43711</c:v>
                </c:pt>
                <c:pt idx="5525">
                  <c:v>43712</c:v>
                </c:pt>
                <c:pt idx="5526">
                  <c:v>43713</c:v>
                </c:pt>
                <c:pt idx="5527">
                  <c:v>43714</c:v>
                </c:pt>
                <c:pt idx="5528">
                  <c:v>43715</c:v>
                </c:pt>
                <c:pt idx="5529">
                  <c:v>43716</c:v>
                </c:pt>
                <c:pt idx="5530">
                  <c:v>43717</c:v>
                </c:pt>
                <c:pt idx="5531">
                  <c:v>43718</c:v>
                </c:pt>
                <c:pt idx="5532">
                  <c:v>43719</c:v>
                </c:pt>
                <c:pt idx="5533">
                  <c:v>43720</c:v>
                </c:pt>
                <c:pt idx="5534">
                  <c:v>43721</c:v>
                </c:pt>
                <c:pt idx="5535">
                  <c:v>43722</c:v>
                </c:pt>
                <c:pt idx="5536">
                  <c:v>43723</c:v>
                </c:pt>
                <c:pt idx="5537">
                  <c:v>43724</c:v>
                </c:pt>
                <c:pt idx="5538">
                  <c:v>43725</c:v>
                </c:pt>
                <c:pt idx="5539">
                  <c:v>43726</c:v>
                </c:pt>
                <c:pt idx="5540">
                  <c:v>43727</c:v>
                </c:pt>
                <c:pt idx="5541">
                  <c:v>43728</c:v>
                </c:pt>
                <c:pt idx="5542">
                  <c:v>43729</c:v>
                </c:pt>
                <c:pt idx="5543">
                  <c:v>43730</c:v>
                </c:pt>
                <c:pt idx="5544">
                  <c:v>43731</c:v>
                </c:pt>
                <c:pt idx="5545">
                  <c:v>43732</c:v>
                </c:pt>
                <c:pt idx="5546">
                  <c:v>43733</c:v>
                </c:pt>
                <c:pt idx="5547">
                  <c:v>43734</c:v>
                </c:pt>
                <c:pt idx="5548">
                  <c:v>43735</c:v>
                </c:pt>
                <c:pt idx="5549">
                  <c:v>43736</c:v>
                </c:pt>
                <c:pt idx="5550">
                  <c:v>43737</c:v>
                </c:pt>
                <c:pt idx="5551">
                  <c:v>43738</c:v>
                </c:pt>
                <c:pt idx="5552">
                  <c:v>43739</c:v>
                </c:pt>
                <c:pt idx="5553">
                  <c:v>43740</c:v>
                </c:pt>
                <c:pt idx="5554">
                  <c:v>43741</c:v>
                </c:pt>
                <c:pt idx="5555">
                  <c:v>43742</c:v>
                </c:pt>
                <c:pt idx="5556">
                  <c:v>43743</c:v>
                </c:pt>
                <c:pt idx="5557">
                  <c:v>43744</c:v>
                </c:pt>
                <c:pt idx="5558">
                  <c:v>43745</c:v>
                </c:pt>
                <c:pt idx="5559">
                  <c:v>43746</c:v>
                </c:pt>
                <c:pt idx="5560">
                  <c:v>43747</c:v>
                </c:pt>
                <c:pt idx="5561">
                  <c:v>43748</c:v>
                </c:pt>
                <c:pt idx="5562">
                  <c:v>43749</c:v>
                </c:pt>
                <c:pt idx="5563">
                  <c:v>43750</c:v>
                </c:pt>
                <c:pt idx="5564">
                  <c:v>43751</c:v>
                </c:pt>
                <c:pt idx="5565">
                  <c:v>43752</c:v>
                </c:pt>
                <c:pt idx="5566">
                  <c:v>43753</c:v>
                </c:pt>
                <c:pt idx="5567">
                  <c:v>43754</c:v>
                </c:pt>
                <c:pt idx="5568">
                  <c:v>43755</c:v>
                </c:pt>
                <c:pt idx="5569">
                  <c:v>43756</c:v>
                </c:pt>
                <c:pt idx="5570">
                  <c:v>43757</c:v>
                </c:pt>
                <c:pt idx="5571">
                  <c:v>43758</c:v>
                </c:pt>
                <c:pt idx="5572">
                  <c:v>43759</c:v>
                </c:pt>
                <c:pt idx="5573">
                  <c:v>43760</c:v>
                </c:pt>
                <c:pt idx="5574">
                  <c:v>43761</c:v>
                </c:pt>
                <c:pt idx="5575">
                  <c:v>43762</c:v>
                </c:pt>
                <c:pt idx="5576">
                  <c:v>43763</c:v>
                </c:pt>
                <c:pt idx="5577">
                  <c:v>43764</c:v>
                </c:pt>
                <c:pt idx="5578">
                  <c:v>43765</c:v>
                </c:pt>
                <c:pt idx="5579">
                  <c:v>43766</c:v>
                </c:pt>
                <c:pt idx="5580">
                  <c:v>43767</c:v>
                </c:pt>
                <c:pt idx="5581">
                  <c:v>43768</c:v>
                </c:pt>
                <c:pt idx="5582">
                  <c:v>43769</c:v>
                </c:pt>
                <c:pt idx="5583">
                  <c:v>43770</c:v>
                </c:pt>
                <c:pt idx="5584">
                  <c:v>43771</c:v>
                </c:pt>
                <c:pt idx="5585">
                  <c:v>43772</c:v>
                </c:pt>
                <c:pt idx="5586">
                  <c:v>43773</c:v>
                </c:pt>
                <c:pt idx="5587">
                  <c:v>43774</c:v>
                </c:pt>
                <c:pt idx="5588">
                  <c:v>43775</c:v>
                </c:pt>
                <c:pt idx="5589">
                  <c:v>43776</c:v>
                </c:pt>
                <c:pt idx="5590">
                  <c:v>43777</c:v>
                </c:pt>
                <c:pt idx="5591">
                  <c:v>43778</c:v>
                </c:pt>
                <c:pt idx="5592">
                  <c:v>43779</c:v>
                </c:pt>
                <c:pt idx="5593">
                  <c:v>43780</c:v>
                </c:pt>
                <c:pt idx="5594">
                  <c:v>43781</c:v>
                </c:pt>
                <c:pt idx="5595">
                  <c:v>43782</c:v>
                </c:pt>
                <c:pt idx="5596">
                  <c:v>43783</c:v>
                </c:pt>
                <c:pt idx="5597">
                  <c:v>43784</c:v>
                </c:pt>
                <c:pt idx="5598">
                  <c:v>43785</c:v>
                </c:pt>
                <c:pt idx="5599">
                  <c:v>43786</c:v>
                </c:pt>
                <c:pt idx="5600">
                  <c:v>43787</c:v>
                </c:pt>
                <c:pt idx="5601">
                  <c:v>43788</c:v>
                </c:pt>
                <c:pt idx="5602">
                  <c:v>43789</c:v>
                </c:pt>
                <c:pt idx="5603">
                  <c:v>43790</c:v>
                </c:pt>
                <c:pt idx="5604">
                  <c:v>43791</c:v>
                </c:pt>
                <c:pt idx="5605">
                  <c:v>43792</c:v>
                </c:pt>
                <c:pt idx="5606">
                  <c:v>43793</c:v>
                </c:pt>
                <c:pt idx="5607">
                  <c:v>43794</c:v>
                </c:pt>
                <c:pt idx="5608">
                  <c:v>43795</c:v>
                </c:pt>
                <c:pt idx="5609">
                  <c:v>43796</c:v>
                </c:pt>
                <c:pt idx="5610">
                  <c:v>43797</c:v>
                </c:pt>
                <c:pt idx="5611">
                  <c:v>43798</c:v>
                </c:pt>
                <c:pt idx="5612">
                  <c:v>43799</c:v>
                </c:pt>
                <c:pt idx="5613">
                  <c:v>43800</c:v>
                </c:pt>
                <c:pt idx="5614">
                  <c:v>43801</c:v>
                </c:pt>
                <c:pt idx="5615">
                  <c:v>43802</c:v>
                </c:pt>
                <c:pt idx="5616">
                  <c:v>43803</c:v>
                </c:pt>
                <c:pt idx="5617">
                  <c:v>43804</c:v>
                </c:pt>
                <c:pt idx="5618">
                  <c:v>43805</c:v>
                </c:pt>
                <c:pt idx="5619">
                  <c:v>43806</c:v>
                </c:pt>
                <c:pt idx="5620">
                  <c:v>43807</c:v>
                </c:pt>
                <c:pt idx="5621">
                  <c:v>43808</c:v>
                </c:pt>
                <c:pt idx="5622">
                  <c:v>43809</c:v>
                </c:pt>
                <c:pt idx="5623">
                  <c:v>43810</c:v>
                </c:pt>
                <c:pt idx="5624">
                  <c:v>43811</c:v>
                </c:pt>
                <c:pt idx="5625">
                  <c:v>43812</c:v>
                </c:pt>
                <c:pt idx="5626">
                  <c:v>43813</c:v>
                </c:pt>
                <c:pt idx="5627">
                  <c:v>43814</c:v>
                </c:pt>
                <c:pt idx="5628">
                  <c:v>43815</c:v>
                </c:pt>
                <c:pt idx="5629">
                  <c:v>43816</c:v>
                </c:pt>
                <c:pt idx="5630">
                  <c:v>43817</c:v>
                </c:pt>
                <c:pt idx="5631">
                  <c:v>43818</c:v>
                </c:pt>
                <c:pt idx="5632">
                  <c:v>43819</c:v>
                </c:pt>
                <c:pt idx="5633">
                  <c:v>43820</c:v>
                </c:pt>
                <c:pt idx="5634">
                  <c:v>43821</c:v>
                </c:pt>
                <c:pt idx="5635">
                  <c:v>43822</c:v>
                </c:pt>
                <c:pt idx="5636">
                  <c:v>43823</c:v>
                </c:pt>
                <c:pt idx="5637">
                  <c:v>43824</c:v>
                </c:pt>
                <c:pt idx="5638">
                  <c:v>43825</c:v>
                </c:pt>
                <c:pt idx="5639">
                  <c:v>43826</c:v>
                </c:pt>
                <c:pt idx="5640">
                  <c:v>43827</c:v>
                </c:pt>
                <c:pt idx="5641">
                  <c:v>43828</c:v>
                </c:pt>
                <c:pt idx="5642">
                  <c:v>43829</c:v>
                </c:pt>
                <c:pt idx="5643">
                  <c:v>43830</c:v>
                </c:pt>
                <c:pt idx="5644">
                  <c:v>43831</c:v>
                </c:pt>
                <c:pt idx="5645">
                  <c:v>43832</c:v>
                </c:pt>
                <c:pt idx="5646">
                  <c:v>43833</c:v>
                </c:pt>
                <c:pt idx="5647">
                  <c:v>43834</c:v>
                </c:pt>
                <c:pt idx="5648">
                  <c:v>43835</c:v>
                </c:pt>
                <c:pt idx="5649">
                  <c:v>43836</c:v>
                </c:pt>
                <c:pt idx="5650">
                  <c:v>43837</c:v>
                </c:pt>
                <c:pt idx="5651">
                  <c:v>43838</c:v>
                </c:pt>
                <c:pt idx="5652">
                  <c:v>43839</c:v>
                </c:pt>
                <c:pt idx="5653">
                  <c:v>43840</c:v>
                </c:pt>
                <c:pt idx="5654">
                  <c:v>43841</c:v>
                </c:pt>
                <c:pt idx="5655">
                  <c:v>43842</c:v>
                </c:pt>
                <c:pt idx="5656">
                  <c:v>43843</c:v>
                </c:pt>
                <c:pt idx="5657">
                  <c:v>43844</c:v>
                </c:pt>
                <c:pt idx="5658">
                  <c:v>43845</c:v>
                </c:pt>
                <c:pt idx="5659">
                  <c:v>43846</c:v>
                </c:pt>
                <c:pt idx="5660">
                  <c:v>43847</c:v>
                </c:pt>
                <c:pt idx="5661">
                  <c:v>43848</c:v>
                </c:pt>
                <c:pt idx="5662">
                  <c:v>43849</c:v>
                </c:pt>
                <c:pt idx="5663">
                  <c:v>43850</c:v>
                </c:pt>
                <c:pt idx="5664">
                  <c:v>43851</c:v>
                </c:pt>
                <c:pt idx="5665">
                  <c:v>43852</c:v>
                </c:pt>
                <c:pt idx="5666">
                  <c:v>43853</c:v>
                </c:pt>
                <c:pt idx="5667">
                  <c:v>43854</c:v>
                </c:pt>
                <c:pt idx="5668">
                  <c:v>43855</c:v>
                </c:pt>
                <c:pt idx="5669">
                  <c:v>43856</c:v>
                </c:pt>
                <c:pt idx="5670">
                  <c:v>43857</c:v>
                </c:pt>
                <c:pt idx="5671">
                  <c:v>43858</c:v>
                </c:pt>
                <c:pt idx="5672">
                  <c:v>43859</c:v>
                </c:pt>
                <c:pt idx="5673">
                  <c:v>43860</c:v>
                </c:pt>
                <c:pt idx="5674">
                  <c:v>43861</c:v>
                </c:pt>
                <c:pt idx="5675">
                  <c:v>43862</c:v>
                </c:pt>
                <c:pt idx="5676">
                  <c:v>43863</c:v>
                </c:pt>
                <c:pt idx="5677">
                  <c:v>43864</c:v>
                </c:pt>
                <c:pt idx="5678">
                  <c:v>43865</c:v>
                </c:pt>
                <c:pt idx="5679">
                  <c:v>43866</c:v>
                </c:pt>
                <c:pt idx="5680">
                  <c:v>43867</c:v>
                </c:pt>
                <c:pt idx="5681">
                  <c:v>43868</c:v>
                </c:pt>
                <c:pt idx="5682">
                  <c:v>43869</c:v>
                </c:pt>
                <c:pt idx="5683">
                  <c:v>43870</c:v>
                </c:pt>
                <c:pt idx="5684">
                  <c:v>43871</c:v>
                </c:pt>
                <c:pt idx="5685">
                  <c:v>43872</c:v>
                </c:pt>
                <c:pt idx="5686">
                  <c:v>43873</c:v>
                </c:pt>
                <c:pt idx="5687">
                  <c:v>43874</c:v>
                </c:pt>
                <c:pt idx="5688">
                  <c:v>43875</c:v>
                </c:pt>
                <c:pt idx="5689">
                  <c:v>43876</c:v>
                </c:pt>
                <c:pt idx="5690">
                  <c:v>43877</c:v>
                </c:pt>
                <c:pt idx="5691">
                  <c:v>43878</c:v>
                </c:pt>
                <c:pt idx="5692">
                  <c:v>43879</c:v>
                </c:pt>
                <c:pt idx="5693">
                  <c:v>43880</c:v>
                </c:pt>
                <c:pt idx="5694">
                  <c:v>43881</c:v>
                </c:pt>
                <c:pt idx="5695">
                  <c:v>43882</c:v>
                </c:pt>
                <c:pt idx="5696">
                  <c:v>43883</c:v>
                </c:pt>
                <c:pt idx="5697">
                  <c:v>43884</c:v>
                </c:pt>
                <c:pt idx="5698">
                  <c:v>43885</c:v>
                </c:pt>
                <c:pt idx="5699">
                  <c:v>43886</c:v>
                </c:pt>
                <c:pt idx="5700">
                  <c:v>43887</c:v>
                </c:pt>
                <c:pt idx="5701">
                  <c:v>43888</c:v>
                </c:pt>
                <c:pt idx="5702">
                  <c:v>43889</c:v>
                </c:pt>
                <c:pt idx="5703">
                  <c:v>43890</c:v>
                </c:pt>
                <c:pt idx="5704">
                  <c:v>43891</c:v>
                </c:pt>
                <c:pt idx="5705">
                  <c:v>43892</c:v>
                </c:pt>
                <c:pt idx="5706">
                  <c:v>43893</c:v>
                </c:pt>
                <c:pt idx="5707">
                  <c:v>43894</c:v>
                </c:pt>
                <c:pt idx="5708">
                  <c:v>43895</c:v>
                </c:pt>
                <c:pt idx="5709">
                  <c:v>43896</c:v>
                </c:pt>
                <c:pt idx="5710">
                  <c:v>43897</c:v>
                </c:pt>
                <c:pt idx="5711">
                  <c:v>43898</c:v>
                </c:pt>
                <c:pt idx="5712">
                  <c:v>43899</c:v>
                </c:pt>
                <c:pt idx="5713">
                  <c:v>43900</c:v>
                </c:pt>
                <c:pt idx="5714">
                  <c:v>43901</c:v>
                </c:pt>
                <c:pt idx="5715">
                  <c:v>43902</c:v>
                </c:pt>
                <c:pt idx="5716">
                  <c:v>43903</c:v>
                </c:pt>
                <c:pt idx="5717">
                  <c:v>43904</c:v>
                </c:pt>
                <c:pt idx="5718">
                  <c:v>43905</c:v>
                </c:pt>
                <c:pt idx="5719">
                  <c:v>43906</c:v>
                </c:pt>
                <c:pt idx="5720">
                  <c:v>43907</c:v>
                </c:pt>
                <c:pt idx="5721">
                  <c:v>43908</c:v>
                </c:pt>
                <c:pt idx="5722">
                  <c:v>43909</c:v>
                </c:pt>
                <c:pt idx="5723">
                  <c:v>43910</c:v>
                </c:pt>
                <c:pt idx="5724">
                  <c:v>43911</c:v>
                </c:pt>
                <c:pt idx="5725">
                  <c:v>43912</c:v>
                </c:pt>
                <c:pt idx="5726">
                  <c:v>43913</c:v>
                </c:pt>
                <c:pt idx="5727">
                  <c:v>43914</c:v>
                </c:pt>
                <c:pt idx="5728">
                  <c:v>43915</c:v>
                </c:pt>
                <c:pt idx="5729">
                  <c:v>43916</c:v>
                </c:pt>
                <c:pt idx="5730">
                  <c:v>43917</c:v>
                </c:pt>
                <c:pt idx="5731">
                  <c:v>43918</c:v>
                </c:pt>
                <c:pt idx="5732">
                  <c:v>43919</c:v>
                </c:pt>
                <c:pt idx="5733">
                  <c:v>43920</c:v>
                </c:pt>
                <c:pt idx="5734">
                  <c:v>43921</c:v>
                </c:pt>
                <c:pt idx="5735">
                  <c:v>43922</c:v>
                </c:pt>
                <c:pt idx="5736">
                  <c:v>43923</c:v>
                </c:pt>
                <c:pt idx="5737">
                  <c:v>43924</c:v>
                </c:pt>
                <c:pt idx="5738">
                  <c:v>43925</c:v>
                </c:pt>
                <c:pt idx="5739">
                  <c:v>43926</c:v>
                </c:pt>
                <c:pt idx="5740">
                  <c:v>43927</c:v>
                </c:pt>
                <c:pt idx="5741">
                  <c:v>43928</c:v>
                </c:pt>
                <c:pt idx="5742">
                  <c:v>43929</c:v>
                </c:pt>
                <c:pt idx="5743">
                  <c:v>43930</c:v>
                </c:pt>
                <c:pt idx="5744">
                  <c:v>43931</c:v>
                </c:pt>
                <c:pt idx="5745">
                  <c:v>43932</c:v>
                </c:pt>
                <c:pt idx="5746">
                  <c:v>43933</c:v>
                </c:pt>
                <c:pt idx="5747">
                  <c:v>43934</c:v>
                </c:pt>
                <c:pt idx="5748">
                  <c:v>43935</c:v>
                </c:pt>
                <c:pt idx="5749">
                  <c:v>43936</c:v>
                </c:pt>
                <c:pt idx="5750">
                  <c:v>43937</c:v>
                </c:pt>
                <c:pt idx="5751">
                  <c:v>43938</c:v>
                </c:pt>
                <c:pt idx="5752">
                  <c:v>43939</c:v>
                </c:pt>
                <c:pt idx="5753">
                  <c:v>43940</c:v>
                </c:pt>
                <c:pt idx="5754">
                  <c:v>43941</c:v>
                </c:pt>
                <c:pt idx="5755">
                  <c:v>43942</c:v>
                </c:pt>
                <c:pt idx="5756">
                  <c:v>43943</c:v>
                </c:pt>
                <c:pt idx="5757">
                  <c:v>43944</c:v>
                </c:pt>
                <c:pt idx="5758">
                  <c:v>43945</c:v>
                </c:pt>
                <c:pt idx="5759">
                  <c:v>43946</c:v>
                </c:pt>
                <c:pt idx="5760">
                  <c:v>43947</c:v>
                </c:pt>
                <c:pt idx="5761">
                  <c:v>43948</c:v>
                </c:pt>
                <c:pt idx="5762">
                  <c:v>43949</c:v>
                </c:pt>
                <c:pt idx="5763">
                  <c:v>43950</c:v>
                </c:pt>
                <c:pt idx="5764">
                  <c:v>43951</c:v>
                </c:pt>
                <c:pt idx="5765">
                  <c:v>43952</c:v>
                </c:pt>
                <c:pt idx="5766">
                  <c:v>43953</c:v>
                </c:pt>
                <c:pt idx="5767">
                  <c:v>43954</c:v>
                </c:pt>
                <c:pt idx="5768">
                  <c:v>43955</c:v>
                </c:pt>
                <c:pt idx="5769">
                  <c:v>43956</c:v>
                </c:pt>
                <c:pt idx="5770">
                  <c:v>43957</c:v>
                </c:pt>
                <c:pt idx="5771">
                  <c:v>43958</c:v>
                </c:pt>
                <c:pt idx="5772">
                  <c:v>43959</c:v>
                </c:pt>
                <c:pt idx="5773">
                  <c:v>43960</c:v>
                </c:pt>
                <c:pt idx="5774">
                  <c:v>43961</c:v>
                </c:pt>
                <c:pt idx="5775">
                  <c:v>43962</c:v>
                </c:pt>
                <c:pt idx="5776">
                  <c:v>43963</c:v>
                </c:pt>
                <c:pt idx="5777">
                  <c:v>43964</c:v>
                </c:pt>
                <c:pt idx="5778">
                  <c:v>43965</c:v>
                </c:pt>
                <c:pt idx="5779">
                  <c:v>43966</c:v>
                </c:pt>
                <c:pt idx="5780">
                  <c:v>43967</c:v>
                </c:pt>
                <c:pt idx="5781">
                  <c:v>43968</c:v>
                </c:pt>
                <c:pt idx="5782">
                  <c:v>43969</c:v>
                </c:pt>
                <c:pt idx="5783">
                  <c:v>43970</c:v>
                </c:pt>
                <c:pt idx="5784">
                  <c:v>43971</c:v>
                </c:pt>
                <c:pt idx="5785">
                  <c:v>43972</c:v>
                </c:pt>
                <c:pt idx="5786">
                  <c:v>43973</c:v>
                </c:pt>
                <c:pt idx="5787">
                  <c:v>43974</c:v>
                </c:pt>
                <c:pt idx="5788">
                  <c:v>43975</c:v>
                </c:pt>
                <c:pt idx="5789">
                  <c:v>43976</c:v>
                </c:pt>
                <c:pt idx="5790">
                  <c:v>43977</c:v>
                </c:pt>
                <c:pt idx="5791">
                  <c:v>43978</c:v>
                </c:pt>
                <c:pt idx="5792">
                  <c:v>43979</c:v>
                </c:pt>
                <c:pt idx="5793">
                  <c:v>43980</c:v>
                </c:pt>
                <c:pt idx="5794">
                  <c:v>43981</c:v>
                </c:pt>
                <c:pt idx="5795">
                  <c:v>43982</c:v>
                </c:pt>
                <c:pt idx="5796">
                  <c:v>43983</c:v>
                </c:pt>
                <c:pt idx="5797">
                  <c:v>43984</c:v>
                </c:pt>
                <c:pt idx="5798">
                  <c:v>43985</c:v>
                </c:pt>
                <c:pt idx="5799">
                  <c:v>43986</c:v>
                </c:pt>
                <c:pt idx="5800">
                  <c:v>43987</c:v>
                </c:pt>
                <c:pt idx="5801">
                  <c:v>43988</c:v>
                </c:pt>
                <c:pt idx="5802">
                  <c:v>43989</c:v>
                </c:pt>
                <c:pt idx="5803">
                  <c:v>43990</c:v>
                </c:pt>
                <c:pt idx="5804">
                  <c:v>43991</c:v>
                </c:pt>
                <c:pt idx="5805">
                  <c:v>43992</c:v>
                </c:pt>
                <c:pt idx="5806">
                  <c:v>43993</c:v>
                </c:pt>
                <c:pt idx="5807">
                  <c:v>43994</c:v>
                </c:pt>
                <c:pt idx="5808">
                  <c:v>43995</c:v>
                </c:pt>
                <c:pt idx="5809">
                  <c:v>43996</c:v>
                </c:pt>
                <c:pt idx="5810">
                  <c:v>43997</c:v>
                </c:pt>
                <c:pt idx="5811">
                  <c:v>43998</c:v>
                </c:pt>
                <c:pt idx="5812">
                  <c:v>43999</c:v>
                </c:pt>
                <c:pt idx="5813">
                  <c:v>44000</c:v>
                </c:pt>
                <c:pt idx="5814">
                  <c:v>44001</c:v>
                </c:pt>
                <c:pt idx="5815">
                  <c:v>44002</c:v>
                </c:pt>
                <c:pt idx="5816">
                  <c:v>44003</c:v>
                </c:pt>
                <c:pt idx="5817">
                  <c:v>44004</c:v>
                </c:pt>
                <c:pt idx="5818">
                  <c:v>44005</c:v>
                </c:pt>
                <c:pt idx="5819">
                  <c:v>44006</c:v>
                </c:pt>
                <c:pt idx="5820">
                  <c:v>44007</c:v>
                </c:pt>
                <c:pt idx="5821">
                  <c:v>44008</c:v>
                </c:pt>
                <c:pt idx="5822">
                  <c:v>44009</c:v>
                </c:pt>
                <c:pt idx="5823">
                  <c:v>44010</c:v>
                </c:pt>
                <c:pt idx="5824">
                  <c:v>44011</c:v>
                </c:pt>
                <c:pt idx="5825">
                  <c:v>44012</c:v>
                </c:pt>
                <c:pt idx="5826">
                  <c:v>44013</c:v>
                </c:pt>
                <c:pt idx="5827">
                  <c:v>44014</c:v>
                </c:pt>
                <c:pt idx="5828">
                  <c:v>44015</c:v>
                </c:pt>
                <c:pt idx="5829">
                  <c:v>44016</c:v>
                </c:pt>
                <c:pt idx="5830">
                  <c:v>44017</c:v>
                </c:pt>
                <c:pt idx="5831">
                  <c:v>44018</c:v>
                </c:pt>
                <c:pt idx="5832">
                  <c:v>44019</c:v>
                </c:pt>
                <c:pt idx="5833">
                  <c:v>44020</c:v>
                </c:pt>
                <c:pt idx="5834">
                  <c:v>44021</c:v>
                </c:pt>
                <c:pt idx="5835">
                  <c:v>44022</c:v>
                </c:pt>
                <c:pt idx="5836">
                  <c:v>44023</c:v>
                </c:pt>
                <c:pt idx="5837">
                  <c:v>44024</c:v>
                </c:pt>
                <c:pt idx="5838">
                  <c:v>44025</c:v>
                </c:pt>
                <c:pt idx="5839">
                  <c:v>44026</c:v>
                </c:pt>
                <c:pt idx="5840">
                  <c:v>44027</c:v>
                </c:pt>
                <c:pt idx="5841">
                  <c:v>44028</c:v>
                </c:pt>
                <c:pt idx="5842">
                  <c:v>44029</c:v>
                </c:pt>
                <c:pt idx="5843">
                  <c:v>44030</c:v>
                </c:pt>
                <c:pt idx="5844">
                  <c:v>44031</c:v>
                </c:pt>
                <c:pt idx="5845">
                  <c:v>44032</c:v>
                </c:pt>
                <c:pt idx="5846">
                  <c:v>44033</c:v>
                </c:pt>
                <c:pt idx="5847">
                  <c:v>44034</c:v>
                </c:pt>
                <c:pt idx="5848">
                  <c:v>44035</c:v>
                </c:pt>
                <c:pt idx="5849">
                  <c:v>44036</c:v>
                </c:pt>
                <c:pt idx="5850">
                  <c:v>44037</c:v>
                </c:pt>
                <c:pt idx="5851">
                  <c:v>44038</c:v>
                </c:pt>
                <c:pt idx="5852">
                  <c:v>44039</c:v>
                </c:pt>
                <c:pt idx="5853">
                  <c:v>44040</c:v>
                </c:pt>
                <c:pt idx="5854">
                  <c:v>44041</c:v>
                </c:pt>
                <c:pt idx="5855">
                  <c:v>44042</c:v>
                </c:pt>
                <c:pt idx="5856">
                  <c:v>44043</c:v>
                </c:pt>
                <c:pt idx="5857">
                  <c:v>44044</c:v>
                </c:pt>
                <c:pt idx="5858">
                  <c:v>44045</c:v>
                </c:pt>
                <c:pt idx="5859">
                  <c:v>44046</c:v>
                </c:pt>
                <c:pt idx="5860">
                  <c:v>44047</c:v>
                </c:pt>
                <c:pt idx="5861">
                  <c:v>44048</c:v>
                </c:pt>
                <c:pt idx="5862">
                  <c:v>44049</c:v>
                </c:pt>
                <c:pt idx="5863">
                  <c:v>44050</c:v>
                </c:pt>
                <c:pt idx="5864">
                  <c:v>44051</c:v>
                </c:pt>
                <c:pt idx="5865">
                  <c:v>44052</c:v>
                </c:pt>
                <c:pt idx="5866">
                  <c:v>44053</c:v>
                </c:pt>
                <c:pt idx="5867">
                  <c:v>44054</c:v>
                </c:pt>
                <c:pt idx="5868">
                  <c:v>44055</c:v>
                </c:pt>
                <c:pt idx="5869">
                  <c:v>44056</c:v>
                </c:pt>
                <c:pt idx="5870">
                  <c:v>44057</c:v>
                </c:pt>
                <c:pt idx="5871">
                  <c:v>44058</c:v>
                </c:pt>
                <c:pt idx="5872">
                  <c:v>44059</c:v>
                </c:pt>
                <c:pt idx="5873">
                  <c:v>44060</c:v>
                </c:pt>
                <c:pt idx="5874">
                  <c:v>44061</c:v>
                </c:pt>
                <c:pt idx="5875">
                  <c:v>44062</c:v>
                </c:pt>
                <c:pt idx="5876">
                  <c:v>44063</c:v>
                </c:pt>
                <c:pt idx="5877">
                  <c:v>44064</c:v>
                </c:pt>
                <c:pt idx="5878">
                  <c:v>44065</c:v>
                </c:pt>
              </c:numCache>
            </c:numRef>
          </c:xVal>
          <c:yVal>
            <c:numRef>
              <c:f>'AvgMeanElements Raw Data'!$O$4:$O$8000</c:f>
              <c:numCache>
                <c:formatCode>General</c:formatCode>
                <c:ptCount val="7997"/>
                <c:pt idx="0">
                  <c:v>13.683014771</c:v>
                </c:pt>
                <c:pt idx="1">
                  <c:v>13.683946037</c:v>
                </c:pt>
                <c:pt idx="2">
                  <c:v>13.684869193999999</c:v>
                </c:pt>
                <c:pt idx="3">
                  <c:v>13.685788280000001</c:v>
                </c:pt>
                <c:pt idx="4">
                  <c:v>13.686714565999999</c:v>
                </c:pt>
                <c:pt idx="5">
                  <c:v>13.687622106999999</c:v>
                </c:pt>
                <c:pt idx="6">
                  <c:v>13.688533797</c:v>
                </c:pt>
                <c:pt idx="7">
                  <c:v>13.689418792</c:v>
                </c:pt>
                <c:pt idx="8">
                  <c:v>13.690175214</c:v>
                </c:pt>
                <c:pt idx="9">
                  <c:v>13.690942978000001</c:v>
                </c:pt>
                <c:pt idx="10">
                  <c:v>13.691692076000001</c:v>
                </c:pt>
                <c:pt idx="11">
                  <c:v>13.692343069</c:v>
                </c:pt>
                <c:pt idx="12">
                  <c:v>13.693004631000001</c:v>
                </c:pt>
                <c:pt idx="13">
                  <c:v>13.693657047</c:v>
                </c:pt>
                <c:pt idx="14">
                  <c:v>13.694311964000001</c:v>
                </c:pt>
                <c:pt idx="15">
                  <c:v>13.694932453</c:v>
                </c:pt>
                <c:pt idx="16">
                  <c:v>13.695421889</c:v>
                </c:pt>
                <c:pt idx="17">
                  <c:v>13.695917597999999</c:v>
                </c:pt>
                <c:pt idx="18">
                  <c:v>13.696385438</c:v>
                </c:pt>
                <c:pt idx="19">
                  <c:v>13.696762695</c:v>
                </c:pt>
                <c:pt idx="20">
                  <c:v>13.697141453</c:v>
                </c:pt>
                <c:pt idx="21">
                  <c:v>13.697489827</c:v>
                </c:pt>
                <c:pt idx="22">
                  <c:v>13.697714133</c:v>
                </c:pt>
                <c:pt idx="23">
                  <c:v>13.69793196</c:v>
                </c:pt>
                <c:pt idx="24">
                  <c:v>13.698140963</c:v>
                </c:pt>
                <c:pt idx="25">
                  <c:v>13.698254549</c:v>
                </c:pt>
                <c:pt idx="26">
                  <c:v>13.698370969999999</c:v>
                </c:pt>
                <c:pt idx="27">
                  <c:v>13.698488732</c:v>
                </c:pt>
                <c:pt idx="28">
                  <c:v>13.698601373000001</c:v>
                </c:pt>
                <c:pt idx="29">
                  <c:v>13.698721418</c:v>
                </c:pt>
                <c:pt idx="30">
                  <c:v>13.698633723</c:v>
                </c:pt>
                <c:pt idx="31">
                  <c:v>13.698747832</c:v>
                </c:pt>
                <c:pt idx="32">
                  <c:v>13.699056862000001</c:v>
                </c:pt>
                <c:pt idx="33">
                  <c:v>13.699169981000001</c:v>
                </c:pt>
                <c:pt idx="34">
                  <c:v>13.699280985</c:v>
                </c:pt>
                <c:pt idx="35">
                  <c:v>13.699391074999999</c:v>
                </c:pt>
                <c:pt idx="36">
                  <c:v>13.699511255000001</c:v>
                </c:pt>
                <c:pt idx="37">
                  <c:v>13.699625523</c:v>
                </c:pt>
                <c:pt idx="38">
                  <c:v>13.699756009</c:v>
                </c:pt>
                <c:pt idx="39">
                  <c:v>13.699880237</c:v>
                </c:pt>
                <c:pt idx="40">
                  <c:v>13.700014409</c:v>
                </c:pt>
                <c:pt idx="41">
                  <c:v>13.700142874000001</c:v>
                </c:pt>
                <c:pt idx="42">
                  <c:v>13.700272624</c:v>
                </c:pt>
                <c:pt idx="43">
                  <c:v>13.700402027000001</c:v>
                </c:pt>
                <c:pt idx="44">
                  <c:v>13.700521308000001</c:v>
                </c:pt>
                <c:pt idx="45">
                  <c:v>13.700648698</c:v>
                </c:pt>
                <c:pt idx="46">
                  <c:v>13.700766696000001</c:v>
                </c:pt>
                <c:pt idx="47">
                  <c:v>13.700893926999999</c:v>
                </c:pt>
                <c:pt idx="48">
                  <c:v>13.700815638</c:v>
                </c:pt>
                <c:pt idx="49">
                  <c:v>13.701141208999999</c:v>
                </c:pt>
                <c:pt idx="50">
                  <c:v>13.70126846</c:v>
                </c:pt>
                <c:pt idx="51">
                  <c:v>13.701394876</c:v>
                </c:pt>
                <c:pt idx="52">
                  <c:v>13.701531168000001</c:v>
                </c:pt>
                <c:pt idx="53">
                  <c:v>13.701662285999999</c:v>
                </c:pt>
                <c:pt idx="54">
                  <c:v>13.701805104</c:v>
                </c:pt>
                <c:pt idx="55">
                  <c:v>13.701812706</c:v>
                </c:pt>
                <c:pt idx="56">
                  <c:v>13.701820716</c:v>
                </c:pt>
                <c:pt idx="57">
                  <c:v>13.701830742</c:v>
                </c:pt>
                <c:pt idx="58">
                  <c:v>13.701840685000001</c:v>
                </c:pt>
                <c:pt idx="59">
                  <c:v>13.701854379</c:v>
                </c:pt>
                <c:pt idx="60">
                  <c:v>13.701862035</c:v>
                </c:pt>
                <c:pt idx="61">
                  <c:v>13.701877722000001</c:v>
                </c:pt>
                <c:pt idx="62">
                  <c:v>13.701883627999999</c:v>
                </c:pt>
                <c:pt idx="63">
                  <c:v>13.701902292</c:v>
                </c:pt>
                <c:pt idx="64">
                  <c:v>13.701915106</c:v>
                </c:pt>
                <c:pt idx="65">
                  <c:v>13.701937113</c:v>
                </c:pt>
                <c:pt idx="66">
                  <c:v>13.701961848</c:v>
                </c:pt>
                <c:pt idx="67">
                  <c:v>13.701988652000001</c:v>
                </c:pt>
                <c:pt idx="68">
                  <c:v>13.702024006</c:v>
                </c:pt>
                <c:pt idx="69">
                  <c:v>13.702044574</c:v>
                </c:pt>
                <c:pt idx="70">
                  <c:v>13.701980395</c:v>
                </c:pt>
                <c:pt idx="71">
                  <c:v>13.701903637999999</c:v>
                </c:pt>
                <c:pt idx="72">
                  <c:v>13.701831427</c:v>
                </c:pt>
                <c:pt idx="73">
                  <c:v>13.701753935999999</c:v>
                </c:pt>
                <c:pt idx="74">
                  <c:v>13.701674971999999</c:v>
                </c:pt>
                <c:pt idx="75">
                  <c:v>13.701599183000001</c:v>
                </c:pt>
                <c:pt idx="76">
                  <c:v>13.701546347000001</c:v>
                </c:pt>
                <c:pt idx="77">
                  <c:v>13.701380447</c:v>
                </c:pt>
                <c:pt idx="78">
                  <c:v>13.701201575000001</c:v>
                </c:pt>
                <c:pt idx="79">
                  <c:v>13.701036156000001</c:v>
                </c:pt>
                <c:pt idx="80">
                  <c:v>13.700868371</c:v>
                </c:pt>
                <c:pt idx="81">
                  <c:v>13.700705381000001</c:v>
                </c:pt>
                <c:pt idx="82">
                  <c:v>13.700543244</c:v>
                </c:pt>
                <c:pt idx="83">
                  <c:v>13.700379236</c:v>
                </c:pt>
                <c:pt idx="84">
                  <c:v>13.700223727999999</c:v>
                </c:pt>
                <c:pt idx="85">
                  <c:v>13.700059329</c:v>
                </c:pt>
                <c:pt idx="86">
                  <c:v>13.699906162</c:v>
                </c:pt>
                <c:pt idx="87">
                  <c:v>13.699742724</c:v>
                </c:pt>
                <c:pt idx="88">
                  <c:v>13.699583972999999</c:v>
                </c:pt>
                <c:pt idx="89">
                  <c:v>13.69942035</c:v>
                </c:pt>
                <c:pt idx="90">
                  <c:v>13.699257748000001</c:v>
                </c:pt>
                <c:pt idx="91">
                  <c:v>13.699100348</c:v>
                </c:pt>
                <c:pt idx="92">
                  <c:v>13.698940696999999</c:v>
                </c:pt>
                <c:pt idx="93">
                  <c:v>13.6987951</c:v>
                </c:pt>
                <c:pt idx="94">
                  <c:v>13.698646713</c:v>
                </c:pt>
                <c:pt idx="95">
                  <c:v>13.698652275000001</c:v>
                </c:pt>
                <c:pt idx="96">
                  <c:v>13.698409684</c:v>
                </c:pt>
                <c:pt idx="97">
                  <c:v>13.698172265</c:v>
                </c:pt>
                <c:pt idx="98">
                  <c:v>13.697933659</c:v>
                </c:pt>
                <c:pt idx="99">
                  <c:v>13.697604159000001</c:v>
                </c:pt>
                <c:pt idx="100">
                  <c:v>13.697448703999999</c:v>
                </c:pt>
                <c:pt idx="101">
                  <c:v>13.697199285</c:v>
                </c:pt>
                <c:pt idx="102">
                  <c:v>13.696958154000001</c:v>
                </c:pt>
                <c:pt idx="103">
                  <c:v>13.696707345</c:v>
                </c:pt>
                <c:pt idx="104">
                  <c:v>13.696465479</c:v>
                </c:pt>
                <c:pt idx="105">
                  <c:v>13.696221564</c:v>
                </c:pt>
                <c:pt idx="106">
                  <c:v>13.695984269</c:v>
                </c:pt>
                <c:pt idx="107">
                  <c:v>13.695751293000001</c:v>
                </c:pt>
                <c:pt idx="108">
                  <c:v>13.695517389999999</c:v>
                </c:pt>
                <c:pt idx="109">
                  <c:v>13.695297436000001</c:v>
                </c:pt>
                <c:pt idx="110">
                  <c:v>13.695065944</c:v>
                </c:pt>
                <c:pt idx="111">
                  <c:v>13.694842809000001</c:v>
                </c:pt>
                <c:pt idx="112">
                  <c:v>13.694614774</c:v>
                </c:pt>
                <c:pt idx="113">
                  <c:v>13.694390393999999</c:v>
                </c:pt>
                <c:pt idx="114">
                  <c:v>13.694165225000001</c:v>
                </c:pt>
                <c:pt idx="115">
                  <c:v>13.693933534999999</c:v>
                </c:pt>
                <c:pt idx="116">
                  <c:v>13.693706125</c:v>
                </c:pt>
                <c:pt idx="117">
                  <c:v>13.693471814</c:v>
                </c:pt>
                <c:pt idx="118">
                  <c:v>13.693247135</c:v>
                </c:pt>
                <c:pt idx="119">
                  <c:v>13.693011844999999</c:v>
                </c:pt>
                <c:pt idx="120">
                  <c:v>13.692789111</c:v>
                </c:pt>
                <c:pt idx="121">
                  <c:v>13.692567785</c:v>
                </c:pt>
                <c:pt idx="122">
                  <c:v>13.692355216999999</c:v>
                </c:pt>
                <c:pt idx="123">
                  <c:v>13.692150393</c:v>
                </c:pt>
                <c:pt idx="124">
                  <c:v>13.691950153000001</c:v>
                </c:pt>
                <c:pt idx="125">
                  <c:v>13.691755829</c:v>
                </c:pt>
                <c:pt idx="126">
                  <c:v>13.691549266000001</c:v>
                </c:pt>
                <c:pt idx="127">
                  <c:v>13.691353302</c:v>
                </c:pt>
                <c:pt idx="128">
                  <c:v>13.691143815</c:v>
                </c:pt>
                <c:pt idx="129">
                  <c:v>13.69093451</c:v>
                </c:pt>
                <c:pt idx="130">
                  <c:v>13.690721367</c:v>
                </c:pt>
                <c:pt idx="131">
                  <c:v>13.690505936999999</c:v>
                </c:pt>
                <c:pt idx="132">
                  <c:v>13.690297756</c:v>
                </c:pt>
                <c:pt idx="133">
                  <c:v>13.690083616000001</c:v>
                </c:pt>
                <c:pt idx="134">
                  <c:v>13.689884068</c:v>
                </c:pt>
                <c:pt idx="135">
                  <c:v>13.689681026000001</c:v>
                </c:pt>
                <c:pt idx="136">
                  <c:v>13.689488839999999</c:v>
                </c:pt>
                <c:pt idx="137">
                  <c:v>13.689295886</c:v>
                </c:pt>
                <c:pt idx="138">
                  <c:v>13.689108009</c:v>
                </c:pt>
                <c:pt idx="139">
                  <c:v>13.688927533999999</c:v>
                </c:pt>
                <c:pt idx="140">
                  <c:v>13.688741245999999</c:v>
                </c:pt>
                <c:pt idx="141">
                  <c:v>13.688563843000001</c:v>
                </c:pt>
                <c:pt idx="142">
                  <c:v>13.688375425</c:v>
                </c:pt>
                <c:pt idx="143">
                  <c:v>13.688192837000001</c:v>
                </c:pt>
                <c:pt idx="144">
                  <c:v>13.687998966</c:v>
                </c:pt>
                <c:pt idx="145">
                  <c:v>13.687806434000001</c:v>
                </c:pt>
                <c:pt idx="146">
                  <c:v>13.687605723000001</c:v>
                </c:pt>
                <c:pt idx="147">
                  <c:v>13.687403793</c:v>
                </c:pt>
                <c:pt idx="148">
                  <c:v>13.687209071</c:v>
                </c:pt>
                <c:pt idx="149">
                  <c:v>13.687013199000001</c:v>
                </c:pt>
                <c:pt idx="150">
                  <c:v>13.686836361999999</c:v>
                </c:pt>
                <c:pt idx="151">
                  <c:v>13.686657871</c:v>
                </c:pt>
                <c:pt idx="152">
                  <c:v>13.686493029999999</c:v>
                </c:pt>
                <c:pt idx="153">
                  <c:v>13.686323231999999</c:v>
                </c:pt>
                <c:pt idx="154">
                  <c:v>13.686154272</c:v>
                </c:pt>
                <c:pt idx="155">
                  <c:v>13.685985348999999</c:v>
                </c:pt>
                <c:pt idx="156">
                  <c:v>13.685806247</c:v>
                </c:pt>
                <c:pt idx="157">
                  <c:v>13.685630471</c:v>
                </c:pt>
                <c:pt idx="158">
                  <c:v>13.685443544</c:v>
                </c:pt>
                <c:pt idx="159">
                  <c:v>13.685261919</c:v>
                </c:pt>
                <c:pt idx="160">
                  <c:v>13.685073077</c:v>
                </c:pt>
                <c:pt idx="161">
                  <c:v>13.684893805</c:v>
                </c:pt>
                <c:pt idx="162">
                  <c:v>13.684717786</c:v>
                </c:pt>
                <c:pt idx="163">
                  <c:v>13.684536637000001</c:v>
                </c:pt>
                <c:pt idx="164">
                  <c:v>13.684352377</c:v>
                </c:pt>
                <c:pt idx="165">
                  <c:v>13.684194005</c:v>
                </c:pt>
                <c:pt idx="166">
                  <c:v>13.684049420999999</c:v>
                </c:pt>
                <c:pt idx="167">
                  <c:v>13.683856312</c:v>
                </c:pt>
                <c:pt idx="168">
                  <c:v>13.683738655000001</c:v>
                </c:pt>
                <c:pt idx="169">
                  <c:v>13.683565004</c:v>
                </c:pt>
                <c:pt idx="170">
                  <c:v>13.683425478</c:v>
                </c:pt>
                <c:pt idx="171">
                  <c:v>13.683268200000001</c:v>
                </c:pt>
                <c:pt idx="172">
                  <c:v>13.683111308000001</c:v>
                </c:pt>
                <c:pt idx="173">
                  <c:v>13.682935064</c:v>
                </c:pt>
                <c:pt idx="174">
                  <c:v>13.682758173</c:v>
                </c:pt>
                <c:pt idx="175">
                  <c:v>13.682590242</c:v>
                </c:pt>
                <c:pt idx="176">
                  <c:v>13.682395351</c:v>
                </c:pt>
                <c:pt idx="177">
                  <c:v>13.682270247</c:v>
                </c:pt>
                <c:pt idx="178">
                  <c:v>13.682084660999999</c:v>
                </c:pt>
                <c:pt idx="179">
                  <c:v>13.681930528000001</c:v>
                </c:pt>
                <c:pt idx="180">
                  <c:v>13.681790982000001</c:v>
                </c:pt>
                <c:pt idx="181">
                  <c:v>13.681644502999999</c:v>
                </c:pt>
                <c:pt idx="182">
                  <c:v>13.681510564</c:v>
                </c:pt>
                <c:pt idx="183">
                  <c:v>13.681367698000001</c:v>
                </c:pt>
                <c:pt idx="184">
                  <c:v>13.681164109999999</c:v>
                </c:pt>
                <c:pt idx="185">
                  <c:v>13.681064372</c:v>
                </c:pt>
                <c:pt idx="186">
                  <c:v>13.680907269</c:v>
                </c:pt>
                <c:pt idx="187">
                  <c:v>13.680752191</c:v>
                </c:pt>
                <c:pt idx="188">
                  <c:v>13.680584447999999</c:v>
                </c:pt>
                <c:pt idx="189">
                  <c:v>13.680438856</c:v>
                </c:pt>
                <c:pt idx="190">
                  <c:v>13.680269141</c:v>
                </c:pt>
                <c:pt idx="191">
                  <c:v>13.680112957</c:v>
                </c:pt>
                <c:pt idx="192">
                  <c:v>13.679956729000001</c:v>
                </c:pt>
                <c:pt idx="193">
                  <c:v>13.679832748000001</c:v>
                </c:pt>
                <c:pt idx="194">
                  <c:v>13.679696443999999</c:v>
                </c:pt>
                <c:pt idx="195">
                  <c:v>13.679566812999999</c:v>
                </c:pt>
                <c:pt idx="196">
                  <c:v>13.679429398</c:v>
                </c:pt>
                <c:pt idx="197">
                  <c:v>13.679309446</c:v>
                </c:pt>
                <c:pt idx="198">
                  <c:v>13.679127026</c:v>
                </c:pt>
                <c:pt idx="199">
                  <c:v>13.679031753</c:v>
                </c:pt>
                <c:pt idx="200">
                  <c:v>13.678910094000001</c:v>
                </c:pt>
                <c:pt idx="201">
                  <c:v>13.678764643999999</c:v>
                </c:pt>
                <c:pt idx="202">
                  <c:v>13.678618417999999</c:v>
                </c:pt>
                <c:pt idx="203">
                  <c:v>13.678457058999999</c:v>
                </c:pt>
                <c:pt idx="204">
                  <c:v>13.678282917000001</c:v>
                </c:pt>
                <c:pt idx="205">
                  <c:v>13.678165776</c:v>
                </c:pt>
                <c:pt idx="206">
                  <c:v>13.678026410999999</c:v>
                </c:pt>
                <c:pt idx="207">
                  <c:v>13.677892714</c:v>
                </c:pt>
                <c:pt idx="208">
                  <c:v>13.677750545</c:v>
                </c:pt>
                <c:pt idx="209">
                  <c:v>13.67762321</c:v>
                </c:pt>
                <c:pt idx="210">
                  <c:v>13.6774948</c:v>
                </c:pt>
                <c:pt idx="211">
                  <c:v>13.677392315000001</c:v>
                </c:pt>
                <c:pt idx="212">
                  <c:v>13.677283521</c:v>
                </c:pt>
                <c:pt idx="213">
                  <c:v>13.677124623999999</c:v>
                </c:pt>
                <c:pt idx="214">
                  <c:v>13.676989661</c:v>
                </c:pt>
                <c:pt idx="215">
                  <c:v>13.676848532999999</c:v>
                </c:pt>
                <c:pt idx="216">
                  <c:v>13.676707016</c:v>
                </c:pt>
                <c:pt idx="217">
                  <c:v>13.676585797</c:v>
                </c:pt>
                <c:pt idx="218">
                  <c:v>13.676432160999999</c:v>
                </c:pt>
                <c:pt idx="219">
                  <c:v>13.676311738000001</c:v>
                </c:pt>
                <c:pt idx="220">
                  <c:v>13.676179684999999</c:v>
                </c:pt>
                <c:pt idx="221">
                  <c:v>13.676026177000001</c:v>
                </c:pt>
                <c:pt idx="222">
                  <c:v>13.675916229</c:v>
                </c:pt>
                <c:pt idx="223">
                  <c:v>13.675798463</c:v>
                </c:pt>
                <c:pt idx="224">
                  <c:v>13.675707274000001</c:v>
                </c:pt>
                <c:pt idx="225">
                  <c:v>13.675607209000001</c:v>
                </c:pt>
                <c:pt idx="226">
                  <c:v>13.675498409999999</c:v>
                </c:pt>
                <c:pt idx="227">
                  <c:v>13.675387831</c:v>
                </c:pt>
                <c:pt idx="228">
                  <c:v>13.675276293</c:v>
                </c:pt>
                <c:pt idx="229">
                  <c:v>13.675138021</c:v>
                </c:pt>
                <c:pt idx="230">
                  <c:v>13.674994194</c:v>
                </c:pt>
                <c:pt idx="231">
                  <c:v>13.674878931</c:v>
                </c:pt>
                <c:pt idx="232">
                  <c:v>13.674766757</c:v>
                </c:pt>
                <c:pt idx="233">
                  <c:v>13.674644288</c:v>
                </c:pt>
                <c:pt idx="234">
                  <c:v>13.674520727000001</c:v>
                </c:pt>
                <c:pt idx="235">
                  <c:v>13.674406264</c:v>
                </c:pt>
                <c:pt idx="236">
                  <c:v>13.674309084000001</c:v>
                </c:pt>
                <c:pt idx="237">
                  <c:v>13.674138615</c:v>
                </c:pt>
                <c:pt idx="238">
                  <c:v>13.674089702</c:v>
                </c:pt>
                <c:pt idx="239">
                  <c:v>13.674017073</c:v>
                </c:pt>
                <c:pt idx="240">
                  <c:v>13.673938123999999</c:v>
                </c:pt>
                <c:pt idx="241">
                  <c:v>13.673817746999999</c:v>
                </c:pt>
                <c:pt idx="242">
                  <c:v>13.673719459999999</c:v>
                </c:pt>
                <c:pt idx="243">
                  <c:v>13.673546400999999</c:v>
                </c:pt>
                <c:pt idx="244">
                  <c:v>13.673503405</c:v>
                </c:pt>
                <c:pt idx="245">
                  <c:v>13.673377656</c:v>
                </c:pt>
                <c:pt idx="246">
                  <c:v>13.673296240000001</c:v>
                </c:pt>
                <c:pt idx="247">
                  <c:v>13.673173241000001</c:v>
                </c:pt>
                <c:pt idx="248">
                  <c:v>13.673030666000001</c:v>
                </c:pt>
                <c:pt idx="249">
                  <c:v>13.672959995999999</c:v>
                </c:pt>
                <c:pt idx="250">
                  <c:v>13.672876026999999</c:v>
                </c:pt>
                <c:pt idx="251">
                  <c:v>13.672789778</c:v>
                </c:pt>
                <c:pt idx="252">
                  <c:v>13.672706995</c:v>
                </c:pt>
                <c:pt idx="253">
                  <c:v>13.672587523000001</c:v>
                </c:pt>
                <c:pt idx="254">
                  <c:v>13.672480474</c:v>
                </c:pt>
                <c:pt idx="255">
                  <c:v>13.672417747000001</c:v>
                </c:pt>
                <c:pt idx="256">
                  <c:v>13.672341048</c:v>
                </c:pt>
                <c:pt idx="257">
                  <c:v>13.672237211000001</c:v>
                </c:pt>
                <c:pt idx="258">
                  <c:v>13.672145324000001</c:v>
                </c:pt>
                <c:pt idx="259">
                  <c:v>13.672032197</c:v>
                </c:pt>
                <c:pt idx="260">
                  <c:v>13.671907183</c:v>
                </c:pt>
                <c:pt idx="261">
                  <c:v>13.671805281999999</c:v>
                </c:pt>
                <c:pt idx="262">
                  <c:v>13.671728668</c:v>
                </c:pt>
                <c:pt idx="263">
                  <c:v>13.671652779</c:v>
                </c:pt>
                <c:pt idx="264">
                  <c:v>13.671585209</c:v>
                </c:pt>
                <c:pt idx="265">
                  <c:v>13.671516713000001</c:v>
                </c:pt>
                <c:pt idx="266">
                  <c:v>13.671461469</c:v>
                </c:pt>
                <c:pt idx="267">
                  <c:v>13.671402145</c:v>
                </c:pt>
                <c:pt idx="268">
                  <c:v>13.671338577</c:v>
                </c:pt>
                <c:pt idx="269">
                  <c:v>13.671276371999999</c:v>
                </c:pt>
                <c:pt idx="270">
                  <c:v>13.67120778</c:v>
                </c:pt>
                <c:pt idx="271">
                  <c:v>13.671135832999999</c:v>
                </c:pt>
                <c:pt idx="272">
                  <c:v>13.671052954</c:v>
                </c:pt>
                <c:pt idx="273">
                  <c:v>13.670986022999999</c:v>
                </c:pt>
                <c:pt idx="274">
                  <c:v>13.670913406</c:v>
                </c:pt>
                <c:pt idx="275">
                  <c:v>13.670834858999999</c:v>
                </c:pt>
                <c:pt idx="276">
                  <c:v>13.670767699000001</c:v>
                </c:pt>
                <c:pt idx="277">
                  <c:v>13.670708940000001</c:v>
                </c:pt>
                <c:pt idx="278">
                  <c:v>13.670645428</c:v>
                </c:pt>
                <c:pt idx="279">
                  <c:v>13.670594715</c:v>
                </c:pt>
                <c:pt idx="280">
                  <c:v>13.670552421</c:v>
                </c:pt>
                <c:pt idx="281">
                  <c:v>13.670501464000001</c:v>
                </c:pt>
                <c:pt idx="282">
                  <c:v>13.670463065</c:v>
                </c:pt>
                <c:pt idx="283">
                  <c:v>13.670408111</c:v>
                </c:pt>
                <c:pt idx="284">
                  <c:v>13.67036704</c:v>
                </c:pt>
                <c:pt idx="285">
                  <c:v>13.670312713</c:v>
                </c:pt>
                <c:pt idx="286">
                  <c:v>13.670252138</c:v>
                </c:pt>
                <c:pt idx="287">
                  <c:v>13.670190007</c:v>
                </c:pt>
                <c:pt idx="288">
                  <c:v>13.670125689000001</c:v>
                </c:pt>
                <c:pt idx="289">
                  <c:v>13.670064948</c:v>
                </c:pt>
                <c:pt idx="290">
                  <c:v>13.670010093</c:v>
                </c:pt>
                <c:pt idx="291">
                  <c:v>13.669961725</c:v>
                </c:pt>
                <c:pt idx="292">
                  <c:v>13.669912866000001</c:v>
                </c:pt>
                <c:pt idx="293">
                  <c:v>13.669876346000001</c:v>
                </c:pt>
                <c:pt idx="294">
                  <c:v>13.669840865999999</c:v>
                </c:pt>
                <c:pt idx="295">
                  <c:v>13.669807419</c:v>
                </c:pt>
                <c:pt idx="296">
                  <c:v>13.669772031999999</c:v>
                </c:pt>
                <c:pt idx="297">
                  <c:v>13.669731899</c:v>
                </c:pt>
                <c:pt idx="298">
                  <c:v>13.669690505</c:v>
                </c:pt>
                <c:pt idx="299">
                  <c:v>13.669643545</c:v>
                </c:pt>
                <c:pt idx="300">
                  <c:v>13.669595583</c:v>
                </c:pt>
                <c:pt idx="301">
                  <c:v>13.669545254999999</c:v>
                </c:pt>
                <c:pt idx="302">
                  <c:v>13.669494784999999</c:v>
                </c:pt>
                <c:pt idx="303">
                  <c:v>13.669436946999999</c:v>
                </c:pt>
                <c:pt idx="304">
                  <c:v>13.669392396999999</c:v>
                </c:pt>
                <c:pt idx="305">
                  <c:v>13.669353163</c:v>
                </c:pt>
                <c:pt idx="306">
                  <c:v>13.669313534</c:v>
                </c:pt>
                <c:pt idx="307">
                  <c:v>13.669280277</c:v>
                </c:pt>
                <c:pt idx="308">
                  <c:v>13.669254073999999</c:v>
                </c:pt>
                <c:pt idx="309">
                  <c:v>13.669231226000001</c:v>
                </c:pt>
                <c:pt idx="310">
                  <c:v>13.669210425999999</c:v>
                </c:pt>
                <c:pt idx="311">
                  <c:v>13.669188232</c:v>
                </c:pt>
                <c:pt idx="312">
                  <c:v>13.669162554</c:v>
                </c:pt>
                <c:pt idx="313">
                  <c:v>13.669126873</c:v>
                </c:pt>
                <c:pt idx="314">
                  <c:v>13.669086919</c:v>
                </c:pt>
                <c:pt idx="315">
                  <c:v>13.669043313</c:v>
                </c:pt>
                <c:pt idx="316">
                  <c:v>13.66900072</c:v>
                </c:pt>
                <c:pt idx="317">
                  <c:v>13.668960099</c:v>
                </c:pt>
                <c:pt idx="318">
                  <c:v>13.66892419</c:v>
                </c:pt>
                <c:pt idx="319">
                  <c:v>13.668894741000001</c:v>
                </c:pt>
                <c:pt idx="320">
                  <c:v>13.668867736999999</c:v>
                </c:pt>
                <c:pt idx="321">
                  <c:v>13.668846466</c:v>
                </c:pt>
                <c:pt idx="322">
                  <c:v>13.668827487</c:v>
                </c:pt>
                <c:pt idx="323">
                  <c:v>13.668809856999999</c:v>
                </c:pt>
                <c:pt idx="324">
                  <c:v>13.668791325999999</c:v>
                </c:pt>
                <c:pt idx="325">
                  <c:v>13.668772994999999</c:v>
                </c:pt>
                <c:pt idx="326">
                  <c:v>13.668752928</c:v>
                </c:pt>
                <c:pt idx="327">
                  <c:v>13.668727024000001</c:v>
                </c:pt>
                <c:pt idx="328">
                  <c:v>13.668699012999999</c:v>
                </c:pt>
                <c:pt idx="329">
                  <c:v>13.668666172</c:v>
                </c:pt>
                <c:pt idx="330">
                  <c:v>13.668634206</c:v>
                </c:pt>
                <c:pt idx="331">
                  <c:v>13.668599815</c:v>
                </c:pt>
                <c:pt idx="332">
                  <c:v>13.668569216</c:v>
                </c:pt>
                <c:pt idx="333">
                  <c:v>13.668538514</c:v>
                </c:pt>
                <c:pt idx="334">
                  <c:v>13.668515054</c:v>
                </c:pt>
                <c:pt idx="335">
                  <c:v>13.668496058000001</c:v>
                </c:pt>
                <c:pt idx="336">
                  <c:v>13.668482371</c:v>
                </c:pt>
                <c:pt idx="337">
                  <c:v>13.668470377</c:v>
                </c:pt>
                <c:pt idx="338">
                  <c:v>13.66845992</c:v>
                </c:pt>
                <c:pt idx="339">
                  <c:v>13.668450844000001</c:v>
                </c:pt>
                <c:pt idx="340">
                  <c:v>13.668437567</c:v>
                </c:pt>
                <c:pt idx="341">
                  <c:v>13.668419434</c:v>
                </c:pt>
                <c:pt idx="342">
                  <c:v>13.668397761</c:v>
                </c:pt>
                <c:pt idx="343">
                  <c:v>13.668368086999999</c:v>
                </c:pt>
                <c:pt idx="344">
                  <c:v>13.668338982</c:v>
                </c:pt>
                <c:pt idx="345">
                  <c:v>13.668309124</c:v>
                </c:pt>
                <c:pt idx="346">
                  <c:v>13.668283426</c:v>
                </c:pt>
                <c:pt idx="347">
                  <c:v>13.668260526999999</c:v>
                </c:pt>
                <c:pt idx="348">
                  <c:v>13.668244251000001</c:v>
                </c:pt>
                <c:pt idx="349">
                  <c:v>13.668228983000001</c:v>
                </c:pt>
                <c:pt idx="350">
                  <c:v>13.668218596999999</c:v>
                </c:pt>
                <c:pt idx="351">
                  <c:v>13.668208776</c:v>
                </c:pt>
                <c:pt idx="352">
                  <c:v>13.668195408000001</c:v>
                </c:pt>
                <c:pt idx="353">
                  <c:v>13.66818196</c:v>
                </c:pt>
                <c:pt idx="354">
                  <c:v>13.668166357</c:v>
                </c:pt>
                <c:pt idx="355">
                  <c:v>13.668149873999999</c:v>
                </c:pt>
                <c:pt idx="356">
                  <c:v>13.668129892</c:v>
                </c:pt>
                <c:pt idx="357">
                  <c:v>13.668106324</c:v>
                </c:pt>
                <c:pt idx="358">
                  <c:v>13.668083645999999</c:v>
                </c:pt>
                <c:pt idx="359">
                  <c:v>13.668061384</c:v>
                </c:pt>
                <c:pt idx="360">
                  <c:v>13.668038984000001</c:v>
                </c:pt>
                <c:pt idx="361">
                  <c:v>13.668017033</c:v>
                </c:pt>
                <c:pt idx="362">
                  <c:v>13.667997471</c:v>
                </c:pt>
                <c:pt idx="363">
                  <c:v>13.667980604</c:v>
                </c:pt>
                <c:pt idx="364">
                  <c:v>13.667964967</c:v>
                </c:pt>
                <c:pt idx="365">
                  <c:v>13.667954944</c:v>
                </c:pt>
                <c:pt idx="366">
                  <c:v>13.667944971000001</c:v>
                </c:pt>
                <c:pt idx="367">
                  <c:v>13.667938156</c:v>
                </c:pt>
                <c:pt idx="368">
                  <c:v>13.667927015</c:v>
                </c:pt>
                <c:pt idx="369">
                  <c:v>13.667912705000001</c:v>
                </c:pt>
                <c:pt idx="370">
                  <c:v>13.667891493000001</c:v>
                </c:pt>
                <c:pt idx="371">
                  <c:v>13.667867405000001</c:v>
                </c:pt>
                <c:pt idx="372">
                  <c:v>13.667841543</c:v>
                </c:pt>
                <c:pt idx="373">
                  <c:v>13.667819907</c:v>
                </c:pt>
                <c:pt idx="374">
                  <c:v>13.667798232999999</c:v>
                </c:pt>
                <c:pt idx="375">
                  <c:v>13.667779591</c:v>
                </c:pt>
                <c:pt idx="376">
                  <c:v>13.667762243</c:v>
                </c:pt>
                <c:pt idx="377">
                  <c:v>13.66774685</c:v>
                </c:pt>
                <c:pt idx="378">
                  <c:v>13.667734214999999</c:v>
                </c:pt>
                <c:pt idx="379">
                  <c:v>13.667722446999999</c:v>
                </c:pt>
                <c:pt idx="380">
                  <c:v>13.667711267</c:v>
                </c:pt>
                <c:pt idx="381">
                  <c:v>13.667697225</c:v>
                </c:pt>
                <c:pt idx="382">
                  <c:v>13.667685605000001</c:v>
                </c:pt>
                <c:pt idx="383">
                  <c:v>13.667672337000001</c:v>
                </c:pt>
                <c:pt idx="384">
                  <c:v>13.667654025999999</c:v>
                </c:pt>
                <c:pt idx="385">
                  <c:v>13.667637163</c:v>
                </c:pt>
                <c:pt idx="386">
                  <c:v>13.667615226000001</c:v>
                </c:pt>
                <c:pt idx="387">
                  <c:v>13.667595926000001</c:v>
                </c:pt>
                <c:pt idx="388">
                  <c:v>13.667577303</c:v>
                </c:pt>
                <c:pt idx="389">
                  <c:v>13.667561192000001</c:v>
                </c:pt>
                <c:pt idx="390">
                  <c:v>13.667547599000001</c:v>
                </c:pt>
                <c:pt idx="391">
                  <c:v>13.667535936</c:v>
                </c:pt>
                <c:pt idx="392">
                  <c:v>13.667525483</c:v>
                </c:pt>
                <c:pt idx="393">
                  <c:v>13.667520505000001</c:v>
                </c:pt>
                <c:pt idx="394">
                  <c:v>13.667520888</c:v>
                </c:pt>
                <c:pt idx="395">
                  <c:v>13.667518936</c:v>
                </c:pt>
                <c:pt idx="396">
                  <c:v>13.667519283000001</c:v>
                </c:pt>
                <c:pt idx="397">
                  <c:v>13.667516098</c:v>
                </c:pt>
                <c:pt idx="398">
                  <c:v>13.667511609</c:v>
                </c:pt>
                <c:pt idx="399">
                  <c:v>13.667503381</c:v>
                </c:pt>
                <c:pt idx="400">
                  <c:v>13.66749098</c:v>
                </c:pt>
                <c:pt idx="401">
                  <c:v>13.667479835</c:v>
                </c:pt>
                <c:pt idx="402">
                  <c:v>13.667468399000001</c:v>
                </c:pt>
                <c:pt idx="403">
                  <c:v>13.667462205</c:v>
                </c:pt>
                <c:pt idx="404">
                  <c:v>13.667458179</c:v>
                </c:pt>
                <c:pt idx="405">
                  <c:v>13.667457252</c:v>
                </c:pt>
                <c:pt idx="406">
                  <c:v>13.667459618000001</c:v>
                </c:pt>
                <c:pt idx="407">
                  <c:v>13.667462424</c:v>
                </c:pt>
                <c:pt idx="408">
                  <c:v>13.667464341000001</c:v>
                </c:pt>
                <c:pt idx="409">
                  <c:v>13.667468172</c:v>
                </c:pt>
                <c:pt idx="410">
                  <c:v>13.667472394000001</c:v>
                </c:pt>
                <c:pt idx="411">
                  <c:v>13.667471662000001</c:v>
                </c:pt>
                <c:pt idx="412">
                  <c:v>13.667472231</c:v>
                </c:pt>
                <c:pt idx="413">
                  <c:v>13.667470133</c:v>
                </c:pt>
                <c:pt idx="414">
                  <c:v>13.667471410999999</c:v>
                </c:pt>
                <c:pt idx="415">
                  <c:v>13.667470210999999</c:v>
                </c:pt>
                <c:pt idx="416">
                  <c:v>13.667470964</c:v>
                </c:pt>
                <c:pt idx="417">
                  <c:v>13.667472147</c:v>
                </c:pt>
                <c:pt idx="418">
                  <c:v>13.667475146999999</c:v>
                </c:pt>
                <c:pt idx="419">
                  <c:v>13.667484793</c:v>
                </c:pt>
                <c:pt idx="420">
                  <c:v>13.667497511000001</c:v>
                </c:pt>
                <c:pt idx="421">
                  <c:v>13.667513273000001</c:v>
                </c:pt>
                <c:pt idx="422">
                  <c:v>13.667533479999999</c:v>
                </c:pt>
                <c:pt idx="423">
                  <c:v>13.667557455000001</c:v>
                </c:pt>
                <c:pt idx="424">
                  <c:v>13.667580679</c:v>
                </c:pt>
                <c:pt idx="425">
                  <c:v>13.667602075</c:v>
                </c:pt>
                <c:pt idx="426">
                  <c:v>13.667621391999999</c:v>
                </c:pt>
                <c:pt idx="427">
                  <c:v>13.667637880999999</c:v>
                </c:pt>
                <c:pt idx="428">
                  <c:v>13.667653376000001</c:v>
                </c:pt>
                <c:pt idx="429">
                  <c:v>13.667669647</c:v>
                </c:pt>
                <c:pt idx="430">
                  <c:v>13.667685381</c:v>
                </c:pt>
                <c:pt idx="431">
                  <c:v>13.667707874</c:v>
                </c:pt>
                <c:pt idx="432">
                  <c:v>13.66772939</c:v>
                </c:pt>
                <c:pt idx="433">
                  <c:v>13.667759007000001</c:v>
                </c:pt>
                <c:pt idx="434">
                  <c:v>13.667787999</c:v>
                </c:pt>
                <c:pt idx="435">
                  <c:v>13.667819218</c:v>
                </c:pt>
                <c:pt idx="436">
                  <c:v>13.667855425999999</c:v>
                </c:pt>
                <c:pt idx="437">
                  <c:v>13.667889887999999</c:v>
                </c:pt>
                <c:pt idx="438">
                  <c:v>13.667927447</c:v>
                </c:pt>
                <c:pt idx="439">
                  <c:v>13.667960697</c:v>
                </c:pt>
                <c:pt idx="440">
                  <c:v>13.667994261</c:v>
                </c:pt>
                <c:pt idx="441">
                  <c:v>13.668025564000001</c:v>
                </c:pt>
                <c:pt idx="442">
                  <c:v>13.668056596</c:v>
                </c:pt>
                <c:pt idx="443">
                  <c:v>13.668087734</c:v>
                </c:pt>
                <c:pt idx="444">
                  <c:v>13.668122404</c:v>
                </c:pt>
                <c:pt idx="445">
                  <c:v>13.668157742</c:v>
                </c:pt>
                <c:pt idx="446">
                  <c:v>13.668192339000001</c:v>
                </c:pt>
                <c:pt idx="447">
                  <c:v>13.668231537</c:v>
                </c:pt>
                <c:pt idx="448">
                  <c:v>13.668274239</c:v>
                </c:pt>
                <c:pt idx="449">
                  <c:v>13.668322254</c:v>
                </c:pt>
                <c:pt idx="450">
                  <c:v>13.668372452</c:v>
                </c:pt>
                <c:pt idx="451">
                  <c:v>13.668428155999999</c:v>
                </c:pt>
                <c:pt idx="452">
                  <c:v>13.668484309</c:v>
                </c:pt>
                <c:pt idx="453">
                  <c:v>13.668540016</c:v>
                </c:pt>
                <c:pt idx="454">
                  <c:v>13.668594359</c:v>
                </c:pt>
                <c:pt idx="455">
                  <c:v>13.668644048999999</c:v>
                </c:pt>
                <c:pt idx="456">
                  <c:v>13.668692734</c:v>
                </c:pt>
                <c:pt idx="457">
                  <c:v>13.668736971</c:v>
                </c:pt>
                <c:pt idx="458">
                  <c:v>13.668786324999999</c:v>
                </c:pt>
                <c:pt idx="459">
                  <c:v>13.668836690999999</c:v>
                </c:pt>
                <c:pt idx="460">
                  <c:v>13.668892704999999</c:v>
                </c:pt>
                <c:pt idx="461">
                  <c:v>13.668954748999999</c:v>
                </c:pt>
                <c:pt idx="462">
                  <c:v>13.669022309000001</c:v>
                </c:pt>
                <c:pt idx="463">
                  <c:v>13.669092912</c:v>
                </c:pt>
                <c:pt idx="464">
                  <c:v>13.669164752</c:v>
                </c:pt>
                <c:pt idx="465">
                  <c:v>13.669237432999999</c:v>
                </c:pt>
                <c:pt idx="466">
                  <c:v>13.669308545</c:v>
                </c:pt>
                <c:pt idx="467">
                  <c:v>13.669380581</c:v>
                </c:pt>
                <c:pt idx="468">
                  <c:v>13.669452867</c:v>
                </c:pt>
                <c:pt idx="469">
                  <c:v>13.669522133999999</c:v>
                </c:pt>
                <c:pt idx="470">
                  <c:v>13.669591904000001</c:v>
                </c:pt>
                <c:pt idx="471">
                  <c:v>13.669659185</c:v>
                </c:pt>
                <c:pt idx="472">
                  <c:v>13.669727050000001</c:v>
                </c:pt>
                <c:pt idx="473">
                  <c:v>13.669795717</c:v>
                </c:pt>
                <c:pt idx="474">
                  <c:v>13.669868127999999</c:v>
                </c:pt>
                <c:pt idx="475">
                  <c:v>13.669945601</c:v>
                </c:pt>
                <c:pt idx="476">
                  <c:v>13.670029413</c:v>
                </c:pt>
                <c:pt idx="477">
                  <c:v>13.670120815000001</c:v>
                </c:pt>
                <c:pt idx="478">
                  <c:v>13.67021572</c:v>
                </c:pt>
                <c:pt idx="479">
                  <c:v>13.670315343</c:v>
                </c:pt>
                <c:pt idx="480">
                  <c:v>13.670414171999999</c:v>
                </c:pt>
                <c:pt idx="481">
                  <c:v>13.670511388</c:v>
                </c:pt>
                <c:pt idx="482">
                  <c:v>13.670603006</c:v>
                </c:pt>
                <c:pt idx="483">
                  <c:v>13.670694021999999</c:v>
                </c:pt>
                <c:pt idx="484">
                  <c:v>13.670780863999999</c:v>
                </c:pt>
                <c:pt idx="485">
                  <c:v>13.670866590999999</c:v>
                </c:pt>
                <c:pt idx="486">
                  <c:v>13.670954807999999</c:v>
                </c:pt>
                <c:pt idx="487">
                  <c:v>13.671042791</c:v>
                </c:pt>
                <c:pt idx="488">
                  <c:v>13.671138381</c:v>
                </c:pt>
                <c:pt idx="489">
                  <c:v>13.671236873</c:v>
                </c:pt>
                <c:pt idx="490">
                  <c:v>13.671342943999999</c:v>
                </c:pt>
                <c:pt idx="491">
                  <c:v>13.671450236</c:v>
                </c:pt>
                <c:pt idx="492">
                  <c:v>13.67156387</c:v>
                </c:pt>
                <c:pt idx="493">
                  <c:v>13.671679549</c:v>
                </c:pt>
                <c:pt idx="494">
                  <c:v>13.671795285</c:v>
                </c:pt>
                <c:pt idx="495">
                  <c:v>13.671910248</c:v>
                </c:pt>
                <c:pt idx="496">
                  <c:v>13.672022272</c:v>
                </c:pt>
                <c:pt idx="497">
                  <c:v>13.672132104999999</c:v>
                </c:pt>
                <c:pt idx="498">
                  <c:v>13.672238772</c:v>
                </c:pt>
                <c:pt idx="499">
                  <c:v>13.672342265999999</c:v>
                </c:pt>
                <c:pt idx="500">
                  <c:v>13.672445883</c:v>
                </c:pt>
                <c:pt idx="501">
                  <c:v>13.672551303000001</c:v>
                </c:pt>
                <c:pt idx="502">
                  <c:v>13.672659754</c:v>
                </c:pt>
                <c:pt idx="503">
                  <c:v>13.672774523999999</c:v>
                </c:pt>
                <c:pt idx="504">
                  <c:v>13.672893814</c:v>
                </c:pt>
                <c:pt idx="505">
                  <c:v>13.673017451</c:v>
                </c:pt>
                <c:pt idx="506">
                  <c:v>13.673149136999999</c:v>
                </c:pt>
                <c:pt idx="507">
                  <c:v>13.673284842999999</c:v>
                </c:pt>
                <c:pt idx="508">
                  <c:v>13.673422346000001</c:v>
                </c:pt>
                <c:pt idx="509">
                  <c:v>13.673555922</c:v>
                </c:pt>
                <c:pt idx="510">
                  <c:v>13.673685674</c:v>
                </c:pt>
                <c:pt idx="511">
                  <c:v>13.673810356000001</c:v>
                </c:pt>
                <c:pt idx="512">
                  <c:v>13.673929783</c:v>
                </c:pt>
                <c:pt idx="513">
                  <c:v>13.674047029</c:v>
                </c:pt>
                <c:pt idx="514">
                  <c:v>13.674163544000001</c:v>
                </c:pt>
                <c:pt idx="515">
                  <c:v>13.674283833</c:v>
                </c:pt>
                <c:pt idx="516">
                  <c:v>13.674409304999999</c:v>
                </c:pt>
                <c:pt idx="517">
                  <c:v>13.674539358000001</c:v>
                </c:pt>
                <c:pt idx="518">
                  <c:v>13.674677206</c:v>
                </c:pt>
                <c:pt idx="519">
                  <c:v>13.674819496</c:v>
                </c:pt>
                <c:pt idx="520">
                  <c:v>13.674967107000001</c:v>
                </c:pt>
                <c:pt idx="521">
                  <c:v>13.675115855</c:v>
                </c:pt>
                <c:pt idx="522">
                  <c:v>13.675263515999999</c:v>
                </c:pt>
                <c:pt idx="523">
                  <c:v>13.675410402000001</c:v>
                </c:pt>
                <c:pt idx="524">
                  <c:v>13.675553195999999</c:v>
                </c:pt>
                <c:pt idx="525">
                  <c:v>13.675694756</c:v>
                </c:pt>
                <c:pt idx="526">
                  <c:v>13.675694756</c:v>
                </c:pt>
                <c:pt idx="527">
                  <c:v>13.675834735</c:v>
                </c:pt>
                <c:pt idx="528">
                  <c:v>13.676098516</c:v>
                </c:pt>
                <c:pt idx="529">
                  <c:v>13.676233601</c:v>
                </c:pt>
                <c:pt idx="530">
                  <c:v>13.676366141000001</c:v>
                </c:pt>
                <c:pt idx="531">
                  <c:v>13.676503126</c:v>
                </c:pt>
                <c:pt idx="532">
                  <c:v>13.676647857000001</c:v>
                </c:pt>
                <c:pt idx="533">
                  <c:v>13.676523097</c:v>
                </c:pt>
                <c:pt idx="534">
                  <c:v>13.676673451999999</c:v>
                </c:pt>
                <c:pt idx="535">
                  <c:v>13.676845344</c:v>
                </c:pt>
                <c:pt idx="536">
                  <c:v>13.677011397999999</c:v>
                </c:pt>
                <c:pt idx="537">
                  <c:v>13.677171331</c:v>
                </c:pt>
                <c:pt idx="538">
                  <c:v>13.677325052</c:v>
                </c:pt>
                <c:pt idx="539">
                  <c:v>13.677477449</c:v>
                </c:pt>
                <c:pt idx="540">
                  <c:v>13.677617928</c:v>
                </c:pt>
                <c:pt idx="541">
                  <c:v>13.677763891</c:v>
                </c:pt>
                <c:pt idx="542">
                  <c:v>13.677909815</c:v>
                </c:pt>
                <c:pt idx="543">
                  <c:v>13.678056074000001</c:v>
                </c:pt>
                <c:pt idx="544">
                  <c:v>13.678184855</c:v>
                </c:pt>
                <c:pt idx="545">
                  <c:v>13.678344681</c:v>
                </c:pt>
                <c:pt idx="546">
                  <c:v>13.678491544</c:v>
                </c:pt>
                <c:pt idx="547">
                  <c:v>13.678649164999999</c:v>
                </c:pt>
                <c:pt idx="548">
                  <c:v>13.678822195</c:v>
                </c:pt>
                <c:pt idx="549">
                  <c:v>13.678977772</c:v>
                </c:pt>
                <c:pt idx="550">
                  <c:v>13.679152116999999</c:v>
                </c:pt>
                <c:pt idx="551">
                  <c:v>13.679320275</c:v>
                </c:pt>
                <c:pt idx="552">
                  <c:v>13.679495457</c:v>
                </c:pt>
                <c:pt idx="553">
                  <c:v>13.679659256000001</c:v>
                </c:pt>
                <c:pt idx="554">
                  <c:v>13.679807804999999</c:v>
                </c:pt>
                <c:pt idx="555">
                  <c:v>13.679962454</c:v>
                </c:pt>
                <c:pt idx="556">
                  <c:v>13.680111715000001</c:v>
                </c:pt>
                <c:pt idx="557">
                  <c:v>13.680263462999999</c:v>
                </c:pt>
                <c:pt idx="558">
                  <c:v>13.680410854</c:v>
                </c:pt>
                <c:pt idx="559">
                  <c:v>13.680561186</c:v>
                </c:pt>
                <c:pt idx="560">
                  <c:v>13.680720165</c:v>
                </c:pt>
                <c:pt idx="561">
                  <c:v>13.680883147999999</c:v>
                </c:pt>
                <c:pt idx="562">
                  <c:v>13.681054547</c:v>
                </c:pt>
                <c:pt idx="563">
                  <c:v>13.681239328</c:v>
                </c:pt>
                <c:pt idx="564">
                  <c:v>13.681421021</c:v>
                </c:pt>
                <c:pt idx="565">
                  <c:v>13.681601924000001</c:v>
                </c:pt>
                <c:pt idx="566">
                  <c:v>13.681777310999999</c:v>
                </c:pt>
                <c:pt idx="567">
                  <c:v>13.681944417</c:v>
                </c:pt>
                <c:pt idx="568">
                  <c:v>13.682108537</c:v>
                </c:pt>
                <c:pt idx="569">
                  <c:v>13.682274967</c:v>
                </c:pt>
                <c:pt idx="570">
                  <c:v>13.682431069</c:v>
                </c:pt>
                <c:pt idx="571">
                  <c:v>13.682590134</c:v>
                </c:pt>
                <c:pt idx="572">
                  <c:v>13.682757108000001</c:v>
                </c:pt>
                <c:pt idx="573">
                  <c:v>13.682924814</c:v>
                </c:pt>
                <c:pt idx="574">
                  <c:v>13.683099779000001</c:v>
                </c:pt>
                <c:pt idx="575">
                  <c:v>13.683281408999999</c:v>
                </c:pt>
                <c:pt idx="576">
                  <c:v>13.683463568000001</c:v>
                </c:pt>
                <c:pt idx="577">
                  <c:v>13.683653684999999</c:v>
                </c:pt>
                <c:pt idx="578">
                  <c:v>13.683841899000001</c:v>
                </c:pt>
                <c:pt idx="579">
                  <c:v>13.684034179999999</c:v>
                </c:pt>
                <c:pt idx="580">
                  <c:v>13.684228339000001</c:v>
                </c:pt>
                <c:pt idx="581">
                  <c:v>13.684422008</c:v>
                </c:pt>
                <c:pt idx="582">
                  <c:v>13.684606152000001</c:v>
                </c:pt>
                <c:pt idx="583">
                  <c:v>13.684791701</c:v>
                </c:pt>
                <c:pt idx="584">
                  <c:v>13.684965755</c:v>
                </c:pt>
                <c:pt idx="585">
                  <c:v>13.685136893999999</c:v>
                </c:pt>
                <c:pt idx="586">
                  <c:v>13.685313597</c:v>
                </c:pt>
                <c:pt idx="587">
                  <c:v>13.685480977999999</c:v>
                </c:pt>
                <c:pt idx="588">
                  <c:v>13.685655887999999</c:v>
                </c:pt>
                <c:pt idx="589">
                  <c:v>13.685836720999999</c:v>
                </c:pt>
                <c:pt idx="590">
                  <c:v>13.686048112</c:v>
                </c:pt>
                <c:pt idx="591">
                  <c:v>13.686244565999999</c:v>
                </c:pt>
                <c:pt idx="592">
                  <c:v>13.6864524</c:v>
                </c:pt>
                <c:pt idx="593">
                  <c:v>13.686656287</c:v>
                </c:pt>
                <c:pt idx="594">
                  <c:v>13.686858462</c:v>
                </c:pt>
                <c:pt idx="595">
                  <c:v>13.687059382999999</c:v>
                </c:pt>
                <c:pt idx="596">
                  <c:v>13.687256167999999</c:v>
                </c:pt>
                <c:pt idx="597">
                  <c:v>13.687444504</c:v>
                </c:pt>
                <c:pt idx="598">
                  <c:v>13.687637664</c:v>
                </c:pt>
                <c:pt idx="599">
                  <c:v>13.687821336000001</c:v>
                </c:pt>
                <c:pt idx="600">
                  <c:v>13.688017071000001</c:v>
                </c:pt>
                <c:pt idx="601">
                  <c:v>13.688207958</c:v>
                </c:pt>
                <c:pt idx="602">
                  <c:v>13.688408595</c:v>
                </c:pt>
                <c:pt idx="603">
                  <c:v>13.688620292</c:v>
                </c:pt>
                <c:pt idx="604">
                  <c:v>13.688823661000001</c:v>
                </c:pt>
                <c:pt idx="605">
                  <c:v>13.689043504000001</c:v>
                </c:pt>
                <c:pt idx="606">
                  <c:v>13.689252891000001</c:v>
                </c:pt>
                <c:pt idx="607">
                  <c:v>13.689482569999999</c:v>
                </c:pt>
                <c:pt idx="608">
                  <c:v>13.689714345000001</c:v>
                </c:pt>
                <c:pt idx="609">
                  <c:v>13.689920715</c:v>
                </c:pt>
                <c:pt idx="610">
                  <c:v>13.69014316</c:v>
                </c:pt>
                <c:pt idx="611">
                  <c:v>13.690366182</c:v>
                </c:pt>
                <c:pt idx="612">
                  <c:v>13.690568774999999</c:v>
                </c:pt>
                <c:pt idx="613">
                  <c:v>13.690769261</c:v>
                </c:pt>
                <c:pt idx="614">
                  <c:v>13.690981547</c:v>
                </c:pt>
                <c:pt idx="615">
                  <c:v>13.691192705000001</c:v>
                </c:pt>
                <c:pt idx="616">
                  <c:v>13.691391715</c:v>
                </c:pt>
                <c:pt idx="617">
                  <c:v>13.691602095</c:v>
                </c:pt>
                <c:pt idx="618">
                  <c:v>13.691819711999999</c:v>
                </c:pt>
                <c:pt idx="619">
                  <c:v>13.692050608000001</c:v>
                </c:pt>
                <c:pt idx="620">
                  <c:v>13.692282998</c:v>
                </c:pt>
                <c:pt idx="621">
                  <c:v>13.692517813</c:v>
                </c:pt>
                <c:pt idx="622">
                  <c:v>13.692760001</c:v>
                </c:pt>
                <c:pt idx="623">
                  <c:v>13.692991205</c:v>
                </c:pt>
                <c:pt idx="624">
                  <c:v>13.693233207</c:v>
                </c:pt>
                <c:pt idx="625">
                  <c:v>13.69344572</c:v>
                </c:pt>
                <c:pt idx="626">
                  <c:v>13.693660679000001</c:v>
                </c:pt>
                <c:pt idx="627">
                  <c:v>13.693885215</c:v>
                </c:pt>
                <c:pt idx="628">
                  <c:v>13.694103019</c:v>
                </c:pt>
                <c:pt idx="629">
                  <c:v>13.694329043</c:v>
                </c:pt>
                <c:pt idx="630">
                  <c:v>13.69456355</c:v>
                </c:pt>
                <c:pt idx="631">
                  <c:v>13.694798796000001</c:v>
                </c:pt>
                <c:pt idx="632">
                  <c:v>13.695026991000001</c:v>
                </c:pt>
                <c:pt idx="633">
                  <c:v>13.695272449999999</c:v>
                </c:pt>
                <c:pt idx="634">
                  <c:v>13.695518536</c:v>
                </c:pt>
                <c:pt idx="635">
                  <c:v>13.695767409</c:v>
                </c:pt>
                <c:pt idx="636">
                  <c:v>13.696022073</c:v>
                </c:pt>
                <c:pt idx="637">
                  <c:v>13.696278005</c:v>
                </c:pt>
                <c:pt idx="638">
                  <c:v>13.696538706</c:v>
                </c:pt>
                <c:pt idx="639">
                  <c:v>13.696780552</c:v>
                </c:pt>
                <c:pt idx="640">
                  <c:v>13.697022299</c:v>
                </c:pt>
                <c:pt idx="641">
                  <c:v>13.697270523</c:v>
                </c:pt>
                <c:pt idx="642">
                  <c:v>13.697498847</c:v>
                </c:pt>
                <c:pt idx="643">
                  <c:v>13.697740502</c:v>
                </c:pt>
                <c:pt idx="644">
                  <c:v>13.697968667</c:v>
                </c:pt>
                <c:pt idx="645">
                  <c:v>13.698226125</c:v>
                </c:pt>
                <c:pt idx="646">
                  <c:v>13.698463001</c:v>
                </c:pt>
                <c:pt idx="647">
                  <c:v>13.698728233000001</c:v>
                </c:pt>
                <c:pt idx="648">
                  <c:v>13.698999862999999</c:v>
                </c:pt>
                <c:pt idx="649">
                  <c:v>13.699263437000001</c:v>
                </c:pt>
                <c:pt idx="650">
                  <c:v>13.699539042</c:v>
                </c:pt>
                <c:pt idx="651">
                  <c:v>13.699810726999999</c:v>
                </c:pt>
                <c:pt idx="652">
                  <c:v>13.700067581000001</c:v>
                </c:pt>
                <c:pt idx="653">
                  <c:v>13.700320632</c:v>
                </c:pt>
                <c:pt idx="654">
                  <c:v>13.700587768</c:v>
                </c:pt>
                <c:pt idx="655">
                  <c:v>13.700841791</c:v>
                </c:pt>
                <c:pt idx="656">
                  <c:v>13.701092081000001</c:v>
                </c:pt>
                <c:pt idx="657">
                  <c:v>13.701341985999999</c:v>
                </c:pt>
                <c:pt idx="658">
                  <c:v>13.70159799</c:v>
                </c:pt>
                <c:pt idx="659">
                  <c:v>13.70185742</c:v>
                </c:pt>
                <c:pt idx="660">
                  <c:v>13.702126247000001</c:v>
                </c:pt>
                <c:pt idx="661">
                  <c:v>13.702391717999999</c:v>
                </c:pt>
                <c:pt idx="662">
                  <c:v>13.702673299000001</c:v>
                </c:pt>
                <c:pt idx="663">
                  <c:v>13.702952579</c:v>
                </c:pt>
                <c:pt idx="664">
                  <c:v>13.703234288999999</c:v>
                </c:pt>
                <c:pt idx="665">
                  <c:v>13.703517373</c:v>
                </c:pt>
                <c:pt idx="666">
                  <c:v>13.703799504999999</c:v>
                </c:pt>
                <c:pt idx="667">
                  <c:v>13.704076372999999</c:v>
                </c:pt>
                <c:pt idx="668">
                  <c:v>13.704349664</c:v>
                </c:pt>
                <c:pt idx="669">
                  <c:v>13.704622422</c:v>
                </c:pt>
                <c:pt idx="670">
                  <c:v>13.704884708</c:v>
                </c:pt>
                <c:pt idx="671">
                  <c:v>13.705148707999999</c:v>
                </c:pt>
                <c:pt idx="672">
                  <c:v>13.705412694</c:v>
                </c:pt>
                <c:pt idx="673">
                  <c:v>13.705682002</c:v>
                </c:pt>
                <c:pt idx="674">
                  <c:v>13.705956359</c:v>
                </c:pt>
                <c:pt idx="675">
                  <c:v>13.706237093</c:v>
                </c:pt>
                <c:pt idx="676">
                  <c:v>13.706525632</c:v>
                </c:pt>
                <c:pt idx="677">
                  <c:v>13.706818358</c:v>
                </c:pt>
                <c:pt idx="678">
                  <c:v>13.707112756000001</c:v>
                </c:pt>
                <c:pt idx="679">
                  <c:v>13.707404906000001</c:v>
                </c:pt>
                <c:pt idx="680">
                  <c:v>13.707692053000001</c:v>
                </c:pt>
                <c:pt idx="681">
                  <c:v>13.707974849999999</c:v>
                </c:pt>
                <c:pt idx="682">
                  <c:v>13.708253852</c:v>
                </c:pt>
                <c:pt idx="683">
                  <c:v>13.708530724999999</c:v>
                </c:pt>
                <c:pt idx="684">
                  <c:v>13.708804274</c:v>
                </c:pt>
                <c:pt idx="685">
                  <c:v>13.709079095</c:v>
                </c:pt>
                <c:pt idx="686">
                  <c:v>13.709355029999999</c:v>
                </c:pt>
                <c:pt idx="687">
                  <c:v>13.709634052</c:v>
                </c:pt>
                <c:pt idx="688">
                  <c:v>13.709915404</c:v>
                </c:pt>
                <c:pt idx="689">
                  <c:v>13.710200322</c:v>
                </c:pt>
                <c:pt idx="690">
                  <c:v>13.710489388999999</c:v>
                </c:pt>
                <c:pt idx="691">
                  <c:v>13.710784026000001</c:v>
                </c:pt>
                <c:pt idx="692">
                  <c:v>13.711081044</c:v>
                </c:pt>
                <c:pt idx="693">
                  <c:v>13.711379109999999</c:v>
                </c:pt>
                <c:pt idx="694">
                  <c:v>13.711677362</c:v>
                </c:pt>
                <c:pt idx="695">
                  <c:v>13.711972131</c:v>
                </c:pt>
                <c:pt idx="696">
                  <c:v>13.712262551</c:v>
                </c:pt>
                <c:pt idx="697">
                  <c:v>13.712545475000001</c:v>
                </c:pt>
                <c:pt idx="698">
                  <c:v>13.712827387000001</c:v>
                </c:pt>
                <c:pt idx="699">
                  <c:v>13.713107122</c:v>
                </c:pt>
                <c:pt idx="700">
                  <c:v>13.713387258999999</c:v>
                </c:pt>
                <c:pt idx="701">
                  <c:v>13.713672024999999</c:v>
                </c:pt>
                <c:pt idx="702">
                  <c:v>13.713960590999999</c:v>
                </c:pt>
                <c:pt idx="703">
                  <c:v>13.714253694</c:v>
                </c:pt>
                <c:pt idx="704">
                  <c:v>13.714549834</c:v>
                </c:pt>
                <c:pt idx="705">
                  <c:v>13.714850337</c:v>
                </c:pt>
                <c:pt idx="706">
                  <c:v>13.715150537</c:v>
                </c:pt>
                <c:pt idx="707">
                  <c:v>13.715450752000001</c:v>
                </c:pt>
                <c:pt idx="708">
                  <c:v>13.715747843000001</c:v>
                </c:pt>
                <c:pt idx="709">
                  <c:v>13.716042098000001</c:v>
                </c:pt>
                <c:pt idx="710">
                  <c:v>13.71633437</c:v>
                </c:pt>
                <c:pt idx="711">
                  <c:v>13.716621443999999</c:v>
                </c:pt>
                <c:pt idx="712">
                  <c:v>13.716904133</c:v>
                </c:pt>
                <c:pt idx="713">
                  <c:v>13.717183362</c:v>
                </c:pt>
                <c:pt idx="714">
                  <c:v>13.717465539000001</c:v>
                </c:pt>
                <c:pt idx="715">
                  <c:v>13.717747355</c:v>
                </c:pt>
                <c:pt idx="716">
                  <c:v>13.718031621</c:v>
                </c:pt>
                <c:pt idx="717">
                  <c:v>13.718320828</c:v>
                </c:pt>
                <c:pt idx="718">
                  <c:v>13.71861187</c:v>
                </c:pt>
                <c:pt idx="719">
                  <c:v>13.718907841</c:v>
                </c:pt>
                <c:pt idx="720">
                  <c:v>13.7192056</c:v>
                </c:pt>
                <c:pt idx="721">
                  <c:v>13.719505582</c:v>
                </c:pt>
                <c:pt idx="722">
                  <c:v>13.719803028999999</c:v>
                </c:pt>
                <c:pt idx="723">
                  <c:v>13.720100915</c:v>
                </c:pt>
                <c:pt idx="724">
                  <c:v>13.720395626</c:v>
                </c:pt>
                <c:pt idx="725">
                  <c:v>13.720685357000001</c:v>
                </c:pt>
                <c:pt idx="726">
                  <c:v>13.720972546</c:v>
                </c:pt>
                <c:pt idx="727">
                  <c:v>13.721257536</c:v>
                </c:pt>
                <c:pt idx="728">
                  <c:v>13.721542647</c:v>
                </c:pt>
                <c:pt idx="729">
                  <c:v>13.721827776</c:v>
                </c:pt>
                <c:pt idx="730">
                  <c:v>13.722117688999999</c:v>
                </c:pt>
                <c:pt idx="731">
                  <c:v>13.722411669</c:v>
                </c:pt>
                <c:pt idx="732">
                  <c:v>13.722709466</c:v>
                </c:pt>
                <c:pt idx="733">
                  <c:v>13.723010989</c:v>
                </c:pt>
                <c:pt idx="734">
                  <c:v>13.723311583999999</c:v>
                </c:pt>
                <c:pt idx="735">
                  <c:v>13.723611605</c:v>
                </c:pt>
                <c:pt idx="736">
                  <c:v>13.723907820000001</c:v>
                </c:pt>
                <c:pt idx="737">
                  <c:v>13.724202126</c:v>
                </c:pt>
                <c:pt idx="738">
                  <c:v>13.72449426</c:v>
                </c:pt>
                <c:pt idx="739">
                  <c:v>13.724784974</c:v>
                </c:pt>
                <c:pt idx="740">
                  <c:v>13.725075259</c:v>
                </c:pt>
                <c:pt idx="741">
                  <c:v>13.725364684000001</c:v>
                </c:pt>
                <c:pt idx="742">
                  <c:v>13.725652887000001</c:v>
                </c:pt>
                <c:pt idx="743">
                  <c:v>13.725942982999999</c:v>
                </c:pt>
                <c:pt idx="744">
                  <c:v>13.726233443</c:v>
                </c:pt>
                <c:pt idx="745">
                  <c:v>13.726526485000001</c:v>
                </c:pt>
                <c:pt idx="746">
                  <c:v>13.726822022</c:v>
                </c:pt>
                <c:pt idx="747">
                  <c:v>13.727121252</c:v>
                </c:pt>
                <c:pt idx="748">
                  <c:v>13.727424245</c:v>
                </c:pt>
                <c:pt idx="749">
                  <c:v>13.727731197000001</c:v>
                </c:pt>
                <c:pt idx="750">
                  <c:v>13.728037213</c:v>
                </c:pt>
                <c:pt idx="751">
                  <c:v>13.72834372</c:v>
                </c:pt>
                <c:pt idx="752">
                  <c:v>13.728647663</c:v>
                </c:pt>
                <c:pt idx="753">
                  <c:v>13.728947719000001</c:v>
                </c:pt>
                <c:pt idx="754">
                  <c:v>13.729244043</c:v>
                </c:pt>
                <c:pt idx="755">
                  <c:v>13.729539559999999</c:v>
                </c:pt>
                <c:pt idx="756">
                  <c:v>13.729833770000001</c:v>
                </c:pt>
                <c:pt idx="757">
                  <c:v>13.730131946</c:v>
                </c:pt>
                <c:pt idx="758">
                  <c:v>13.73043356</c:v>
                </c:pt>
                <c:pt idx="759">
                  <c:v>13.730738448</c:v>
                </c:pt>
                <c:pt idx="760">
                  <c:v>13.731046491000001</c:v>
                </c:pt>
                <c:pt idx="761">
                  <c:v>13.731357150999999</c:v>
                </c:pt>
                <c:pt idx="762">
                  <c:v>13.731668099</c:v>
                </c:pt>
                <c:pt idx="763">
                  <c:v>13.731978054000001</c:v>
                </c:pt>
                <c:pt idx="764">
                  <c:v>13.732287145000001</c:v>
                </c:pt>
                <c:pt idx="765">
                  <c:v>13.732595242</c:v>
                </c:pt>
                <c:pt idx="766">
                  <c:v>13.732903114000001</c:v>
                </c:pt>
                <c:pt idx="767">
                  <c:v>13.733209004000001</c:v>
                </c:pt>
                <c:pt idx="768">
                  <c:v>13.733443285</c:v>
                </c:pt>
                <c:pt idx="769">
                  <c:v>13.733574824</c:v>
                </c:pt>
                <c:pt idx="770">
                  <c:v>13.733779062</c:v>
                </c:pt>
                <c:pt idx="771">
                  <c:v>13.733985731000001</c:v>
                </c:pt>
                <c:pt idx="772">
                  <c:v>13.734192865000001</c:v>
                </c:pt>
                <c:pt idx="773">
                  <c:v>13.734405352</c:v>
                </c:pt>
                <c:pt idx="774">
                  <c:v>13.734619464</c:v>
                </c:pt>
                <c:pt idx="775">
                  <c:v>13.734783606000001</c:v>
                </c:pt>
                <c:pt idx="776">
                  <c:v>13.734849985</c:v>
                </c:pt>
                <c:pt idx="777">
                  <c:v>13.734973116000001</c:v>
                </c:pt>
                <c:pt idx="778">
                  <c:v>13.735100236999999</c:v>
                </c:pt>
                <c:pt idx="779">
                  <c:v>13.735226139</c:v>
                </c:pt>
                <c:pt idx="780">
                  <c:v>13.735353715</c:v>
                </c:pt>
                <c:pt idx="781">
                  <c:v>13.735480067999999</c:v>
                </c:pt>
                <c:pt idx="782">
                  <c:v>13.735602651000001</c:v>
                </c:pt>
                <c:pt idx="783">
                  <c:v>13.735723617</c:v>
                </c:pt>
                <c:pt idx="784">
                  <c:v>13.735842289000001</c:v>
                </c:pt>
                <c:pt idx="785">
                  <c:v>13.735964729000001</c:v>
                </c:pt>
                <c:pt idx="786">
                  <c:v>13.736089283</c:v>
                </c:pt>
                <c:pt idx="787">
                  <c:v>13.736218299000001</c:v>
                </c:pt>
                <c:pt idx="788">
                  <c:v>13.736352764999999</c:v>
                </c:pt>
                <c:pt idx="789">
                  <c:v>13.736352764999999</c:v>
                </c:pt>
                <c:pt idx="790">
                  <c:v>13.736467932</c:v>
                </c:pt>
                <c:pt idx="791">
                  <c:v>13.736493511000001</c:v>
                </c:pt>
                <c:pt idx="792">
                  <c:v>13.736534159</c:v>
                </c:pt>
                <c:pt idx="793">
                  <c:v>13.736612485</c:v>
                </c:pt>
                <c:pt idx="794">
                  <c:v>13.736650911</c:v>
                </c:pt>
                <c:pt idx="795">
                  <c:v>13.736686271</c:v>
                </c:pt>
                <c:pt idx="796">
                  <c:v>13.736714871</c:v>
                </c:pt>
                <c:pt idx="797">
                  <c:v>13.736662138</c:v>
                </c:pt>
                <c:pt idx="798">
                  <c:v>13.736600823</c:v>
                </c:pt>
                <c:pt idx="799">
                  <c:v>13.736541049</c:v>
                </c:pt>
                <c:pt idx="800">
                  <c:v>13.736482948000001</c:v>
                </c:pt>
                <c:pt idx="801">
                  <c:v>13.736428223000001</c:v>
                </c:pt>
                <c:pt idx="802">
                  <c:v>13.736375297</c:v>
                </c:pt>
                <c:pt idx="803">
                  <c:v>13.736323841999999</c:v>
                </c:pt>
                <c:pt idx="804">
                  <c:v>13.736276773</c:v>
                </c:pt>
                <c:pt idx="805">
                  <c:v>13.736236224000001</c:v>
                </c:pt>
                <c:pt idx="806">
                  <c:v>13.736200644</c:v>
                </c:pt>
                <c:pt idx="807">
                  <c:v>13.736166155999999</c:v>
                </c:pt>
                <c:pt idx="808">
                  <c:v>13.736132457</c:v>
                </c:pt>
                <c:pt idx="809">
                  <c:v>13.736094534999999</c:v>
                </c:pt>
                <c:pt idx="810">
                  <c:v>13.736054577999999</c:v>
                </c:pt>
                <c:pt idx="811">
                  <c:v>13.736012777999999</c:v>
                </c:pt>
                <c:pt idx="812">
                  <c:v>13.735970173</c:v>
                </c:pt>
                <c:pt idx="813">
                  <c:v>13.735930138000001</c:v>
                </c:pt>
                <c:pt idx="814">
                  <c:v>13.735892901</c:v>
                </c:pt>
                <c:pt idx="815">
                  <c:v>13.735862296000001</c:v>
                </c:pt>
                <c:pt idx="816">
                  <c:v>13.735834682</c:v>
                </c:pt>
                <c:pt idx="817">
                  <c:v>13.735814126999999</c:v>
                </c:pt>
                <c:pt idx="818">
                  <c:v>13.735793497</c:v>
                </c:pt>
                <c:pt idx="819">
                  <c:v>13.735775436999999</c:v>
                </c:pt>
                <c:pt idx="820">
                  <c:v>13.735758156999999</c:v>
                </c:pt>
                <c:pt idx="821">
                  <c:v>13.735739044000001</c:v>
                </c:pt>
                <c:pt idx="822">
                  <c:v>13.735720775000001</c:v>
                </c:pt>
                <c:pt idx="823">
                  <c:v>13.735700624</c:v>
                </c:pt>
                <c:pt idx="824">
                  <c:v>13.735677791000001</c:v>
                </c:pt>
                <c:pt idx="825">
                  <c:v>13.735653078</c:v>
                </c:pt>
                <c:pt idx="826">
                  <c:v>13.735630159999999</c:v>
                </c:pt>
                <c:pt idx="827">
                  <c:v>13.735607643</c:v>
                </c:pt>
                <c:pt idx="828">
                  <c:v>13.735588384</c:v>
                </c:pt>
                <c:pt idx="829">
                  <c:v>13.735573860000001</c:v>
                </c:pt>
                <c:pt idx="830">
                  <c:v>13.735562526000001</c:v>
                </c:pt>
                <c:pt idx="831">
                  <c:v>13.73555635</c:v>
                </c:pt>
                <c:pt idx="832">
                  <c:v>13.735554459999999</c:v>
                </c:pt>
                <c:pt idx="833">
                  <c:v>13.735557650000001</c:v>
                </c:pt>
                <c:pt idx="834">
                  <c:v>13.735561778999999</c:v>
                </c:pt>
                <c:pt idx="835">
                  <c:v>13.735569098999999</c:v>
                </c:pt>
                <c:pt idx="836">
                  <c:v>13.735575627999999</c:v>
                </c:pt>
                <c:pt idx="837">
                  <c:v>13.735580288</c:v>
                </c:pt>
                <c:pt idx="838">
                  <c:v>13.735583909000001</c:v>
                </c:pt>
                <c:pt idx="839">
                  <c:v>13.735580501999999</c:v>
                </c:pt>
                <c:pt idx="840">
                  <c:v>13.735577724000001</c:v>
                </c:pt>
                <c:pt idx="841">
                  <c:v>13.735572329</c:v>
                </c:pt>
                <c:pt idx="842">
                  <c:v>13.735572317000001</c:v>
                </c:pt>
                <c:pt idx="843">
                  <c:v>13.735577259999999</c:v>
                </c:pt>
                <c:pt idx="844">
                  <c:v>13.735589987999999</c:v>
                </c:pt>
                <c:pt idx="845">
                  <c:v>13.735609779000001</c:v>
                </c:pt>
                <c:pt idx="846">
                  <c:v>13.735633471</c:v>
                </c:pt>
                <c:pt idx="847">
                  <c:v>13.735659187</c:v>
                </c:pt>
                <c:pt idx="848">
                  <c:v>13.735684880999999</c:v>
                </c:pt>
                <c:pt idx="849">
                  <c:v>13.735708811</c:v>
                </c:pt>
                <c:pt idx="850">
                  <c:v>13.7357301</c:v>
                </c:pt>
                <c:pt idx="851">
                  <c:v>13.735749433000001</c:v>
                </c:pt>
                <c:pt idx="852">
                  <c:v>13.735767666999999</c:v>
                </c:pt>
                <c:pt idx="853">
                  <c:v>13.735783741000001</c:v>
                </c:pt>
                <c:pt idx="854">
                  <c:v>13.735800513999999</c:v>
                </c:pt>
                <c:pt idx="855">
                  <c:v>13.735816764999999</c:v>
                </c:pt>
                <c:pt idx="856">
                  <c:v>13.735833425999999</c:v>
                </c:pt>
                <c:pt idx="857">
                  <c:v>13.735852844</c:v>
                </c:pt>
                <c:pt idx="858">
                  <c:v>13.735879385</c:v>
                </c:pt>
                <c:pt idx="859">
                  <c:v>13.73591188</c:v>
                </c:pt>
                <c:pt idx="860">
                  <c:v>13.735947981000001</c:v>
                </c:pt>
                <c:pt idx="861">
                  <c:v>13.735991385</c:v>
                </c:pt>
                <c:pt idx="862">
                  <c:v>13.736039097999999</c:v>
                </c:pt>
                <c:pt idx="863">
                  <c:v>13.736086811</c:v>
                </c:pt>
                <c:pt idx="864">
                  <c:v>13.736130966999999</c:v>
                </c:pt>
                <c:pt idx="865">
                  <c:v>13.736172784000001</c:v>
                </c:pt>
                <c:pt idx="866">
                  <c:v>13.736204587</c:v>
                </c:pt>
                <c:pt idx="867">
                  <c:v>13.736233631999999</c:v>
                </c:pt>
                <c:pt idx="868">
                  <c:v>13.736259923</c:v>
                </c:pt>
                <c:pt idx="869">
                  <c:v>13.736284586</c:v>
                </c:pt>
                <c:pt idx="870">
                  <c:v>13.736314224999999</c:v>
                </c:pt>
                <c:pt idx="871">
                  <c:v>13.736349937</c:v>
                </c:pt>
                <c:pt idx="872">
                  <c:v>13.736390777</c:v>
                </c:pt>
                <c:pt idx="873">
                  <c:v>13.736437371999999</c:v>
                </c:pt>
                <c:pt idx="874">
                  <c:v>13.736489303000001</c:v>
                </c:pt>
                <c:pt idx="875">
                  <c:v>13.73654481</c:v>
                </c:pt>
                <c:pt idx="876">
                  <c:v>13.736602298999999</c:v>
                </c:pt>
                <c:pt idx="877">
                  <c:v>13.736660482</c:v>
                </c:pt>
                <c:pt idx="878">
                  <c:v>13.736715407</c:v>
                </c:pt>
                <c:pt idx="879">
                  <c:v>13.736769288</c:v>
                </c:pt>
                <c:pt idx="880">
                  <c:v>13.736817181999999</c:v>
                </c:pt>
                <c:pt idx="881">
                  <c:v>13.736861172999999</c:v>
                </c:pt>
                <c:pt idx="882">
                  <c:v>13.736903458</c:v>
                </c:pt>
                <c:pt idx="883">
                  <c:v>13.73694431</c:v>
                </c:pt>
                <c:pt idx="884">
                  <c:v>13.736986661</c:v>
                </c:pt>
                <c:pt idx="885">
                  <c:v>13.73703394</c:v>
                </c:pt>
                <c:pt idx="886">
                  <c:v>13.737084219</c:v>
                </c:pt>
                <c:pt idx="887">
                  <c:v>13.737141352</c:v>
                </c:pt>
                <c:pt idx="888">
                  <c:v>13.737206799000001</c:v>
                </c:pt>
                <c:pt idx="889">
                  <c:v>13.737261514</c:v>
                </c:pt>
                <c:pt idx="890">
                  <c:v>13.737343984000001</c:v>
                </c:pt>
                <c:pt idx="891">
                  <c:v>13.737417035</c:v>
                </c:pt>
                <c:pt idx="892">
                  <c:v>13.737470864000001</c:v>
                </c:pt>
                <c:pt idx="893">
                  <c:v>13.737558318</c:v>
                </c:pt>
                <c:pt idx="894">
                  <c:v>13.737624951999999</c:v>
                </c:pt>
                <c:pt idx="895">
                  <c:v>13.737669914</c:v>
                </c:pt>
                <c:pt idx="896">
                  <c:v>13.737730617</c:v>
                </c:pt>
                <c:pt idx="897">
                  <c:v>13.737777991</c:v>
                </c:pt>
                <c:pt idx="898">
                  <c:v>13.737831886</c:v>
                </c:pt>
                <c:pt idx="899">
                  <c:v>13.737895075000001</c:v>
                </c:pt>
                <c:pt idx="900">
                  <c:v>13.737948904</c:v>
                </c:pt>
                <c:pt idx="901">
                  <c:v>13.73803021</c:v>
                </c:pt>
                <c:pt idx="902">
                  <c:v>13.738096950999999</c:v>
                </c:pt>
                <c:pt idx="903">
                  <c:v>13.738191059</c:v>
                </c:pt>
                <c:pt idx="904">
                  <c:v>13.738263591000001</c:v>
                </c:pt>
                <c:pt idx="905">
                  <c:v>13.738356926</c:v>
                </c:pt>
                <c:pt idx="906">
                  <c:v>13.738436941</c:v>
                </c:pt>
                <c:pt idx="907">
                  <c:v>13.738513391</c:v>
                </c:pt>
                <c:pt idx="908">
                  <c:v>13.738578613</c:v>
                </c:pt>
                <c:pt idx="909">
                  <c:v>13.738651526</c:v>
                </c:pt>
                <c:pt idx="910">
                  <c:v>13.738716647</c:v>
                </c:pt>
                <c:pt idx="911">
                  <c:v>13.738784772000001</c:v>
                </c:pt>
                <c:pt idx="912">
                  <c:v>13.738845404999999</c:v>
                </c:pt>
                <c:pt idx="913">
                  <c:v>13.738909138</c:v>
                </c:pt>
                <c:pt idx="914">
                  <c:v>13.738965639</c:v>
                </c:pt>
                <c:pt idx="915">
                  <c:v>13.739042272000001</c:v>
                </c:pt>
                <c:pt idx="916">
                  <c:v>13.739122767</c:v>
                </c:pt>
                <c:pt idx="917">
                  <c:v>13.739213242</c:v>
                </c:pt>
                <c:pt idx="918">
                  <c:v>13.739300199000001</c:v>
                </c:pt>
                <c:pt idx="919">
                  <c:v>13.739397512</c:v>
                </c:pt>
                <c:pt idx="920">
                  <c:v>13.739491265</c:v>
                </c:pt>
                <c:pt idx="921">
                  <c:v>13.739580408</c:v>
                </c:pt>
                <c:pt idx="922">
                  <c:v>13.739661678999999</c:v>
                </c:pt>
                <c:pt idx="923">
                  <c:v>13.739739112000001</c:v>
                </c:pt>
                <c:pt idx="924">
                  <c:v>13.739805042</c:v>
                </c:pt>
                <c:pt idx="925">
                  <c:v>13.739875762</c:v>
                </c:pt>
                <c:pt idx="926">
                  <c:v>13.739951271000001</c:v>
                </c:pt>
                <c:pt idx="927">
                  <c:v>13.740041464999999</c:v>
                </c:pt>
                <c:pt idx="928">
                  <c:v>13.740110672</c:v>
                </c:pt>
                <c:pt idx="929">
                  <c:v>13.740196251</c:v>
                </c:pt>
                <c:pt idx="930">
                  <c:v>13.740287966</c:v>
                </c:pt>
                <c:pt idx="931">
                  <c:v>13.740392302</c:v>
                </c:pt>
                <c:pt idx="932">
                  <c:v>13.740494691</c:v>
                </c:pt>
                <c:pt idx="933">
                  <c:v>13.740597297000001</c:v>
                </c:pt>
                <c:pt idx="934">
                  <c:v>13.740704864</c:v>
                </c:pt>
                <c:pt idx="935">
                  <c:v>13.740813161</c:v>
                </c:pt>
                <c:pt idx="936">
                  <c:v>13.74090681</c:v>
                </c:pt>
                <c:pt idx="937">
                  <c:v>13.740997811</c:v>
                </c:pt>
                <c:pt idx="938">
                  <c:v>13.741095745999999</c:v>
                </c:pt>
                <c:pt idx="939">
                  <c:v>13.741180458000001</c:v>
                </c:pt>
                <c:pt idx="940">
                  <c:v>13.741264954</c:v>
                </c:pt>
                <c:pt idx="941">
                  <c:v>13.741354751999999</c:v>
                </c:pt>
                <c:pt idx="942">
                  <c:v>13.741435244</c:v>
                </c:pt>
                <c:pt idx="943">
                  <c:v>13.741534655000001</c:v>
                </c:pt>
                <c:pt idx="944">
                  <c:v>13.741636966</c:v>
                </c:pt>
                <c:pt idx="945">
                  <c:v>13.741743467999999</c:v>
                </c:pt>
                <c:pt idx="946">
                  <c:v>13.741855433</c:v>
                </c:pt>
                <c:pt idx="947">
                  <c:v>13.741968421999999</c:v>
                </c:pt>
                <c:pt idx="948">
                  <c:v>13.742092027</c:v>
                </c:pt>
                <c:pt idx="949">
                  <c:v>13.742092027</c:v>
                </c:pt>
                <c:pt idx="950">
                  <c:v>13.742215236</c:v>
                </c:pt>
                <c:pt idx="951">
                  <c:v>13.742325917000001</c:v>
                </c:pt>
                <c:pt idx="952">
                  <c:v>13.74242842</c:v>
                </c:pt>
                <c:pt idx="953">
                  <c:v>13.742628667</c:v>
                </c:pt>
                <c:pt idx="954">
                  <c:v>13.742725512</c:v>
                </c:pt>
                <c:pt idx="955">
                  <c:v>13.742824722</c:v>
                </c:pt>
                <c:pt idx="956">
                  <c:v>13.742925801</c:v>
                </c:pt>
                <c:pt idx="957">
                  <c:v>13.743038618</c:v>
                </c:pt>
                <c:pt idx="958">
                  <c:v>13.743168098</c:v>
                </c:pt>
                <c:pt idx="959">
                  <c:v>13.743290779000001</c:v>
                </c:pt>
                <c:pt idx="960">
                  <c:v>13.743420509</c:v>
                </c:pt>
                <c:pt idx="961">
                  <c:v>13.743551796</c:v>
                </c:pt>
                <c:pt idx="962">
                  <c:v>13.743680397</c:v>
                </c:pt>
                <c:pt idx="963">
                  <c:v>13.743814732000001</c:v>
                </c:pt>
                <c:pt idx="964">
                  <c:v>13.743949219999999</c:v>
                </c:pt>
                <c:pt idx="965">
                  <c:v>13.744075199999999</c:v>
                </c:pt>
                <c:pt idx="966">
                  <c:v>13.744203958</c:v>
                </c:pt>
                <c:pt idx="967">
                  <c:v>13.744332759000001</c:v>
                </c:pt>
                <c:pt idx="968">
                  <c:v>13.744438288</c:v>
                </c:pt>
                <c:pt idx="969">
                  <c:v>13.744558838</c:v>
                </c:pt>
                <c:pt idx="970">
                  <c:v>13.7446742</c:v>
                </c:pt>
                <c:pt idx="971">
                  <c:v>13.744792264000001</c:v>
                </c:pt>
                <c:pt idx="972">
                  <c:v>13.744916973</c:v>
                </c:pt>
                <c:pt idx="973">
                  <c:v>13.745046520000001</c:v>
                </c:pt>
                <c:pt idx="974">
                  <c:v>13.745345689000001</c:v>
                </c:pt>
                <c:pt idx="975">
                  <c:v>13.745495671</c:v>
                </c:pt>
                <c:pt idx="976">
                  <c:v>13.745659749</c:v>
                </c:pt>
                <c:pt idx="977">
                  <c:v>13.745743793000001</c:v>
                </c:pt>
                <c:pt idx="978">
                  <c:v>13.745794838</c:v>
                </c:pt>
                <c:pt idx="979">
                  <c:v>13.745794838</c:v>
                </c:pt>
                <c:pt idx="980">
                  <c:v>13.745836535</c:v>
                </c:pt>
                <c:pt idx="981">
                  <c:v>13.746001633000001</c:v>
                </c:pt>
                <c:pt idx="982">
                  <c:v>13.746048404</c:v>
                </c:pt>
                <c:pt idx="983">
                  <c:v>13.746094074</c:v>
                </c:pt>
                <c:pt idx="984">
                  <c:v>13.746094074</c:v>
                </c:pt>
                <c:pt idx="985">
                  <c:v>13.746094074</c:v>
                </c:pt>
                <c:pt idx="986">
                  <c:v>13.746094074</c:v>
                </c:pt>
                <c:pt idx="987">
                  <c:v>13.746162042</c:v>
                </c:pt>
                <c:pt idx="988">
                  <c:v>13.746308528</c:v>
                </c:pt>
                <c:pt idx="989">
                  <c:v>13.746371530999999</c:v>
                </c:pt>
                <c:pt idx="990">
                  <c:v>13.746458121</c:v>
                </c:pt>
                <c:pt idx="991">
                  <c:v>13.746536618</c:v>
                </c:pt>
                <c:pt idx="992">
                  <c:v>13.746593824</c:v>
                </c:pt>
                <c:pt idx="993">
                  <c:v>13.746593824</c:v>
                </c:pt>
                <c:pt idx="994">
                  <c:v>13.746672692000001</c:v>
                </c:pt>
                <c:pt idx="995">
                  <c:v>13.746727507999999</c:v>
                </c:pt>
                <c:pt idx="996">
                  <c:v>13.746799455</c:v>
                </c:pt>
                <c:pt idx="997">
                  <c:v>13.746855936999999</c:v>
                </c:pt>
                <c:pt idx="998">
                  <c:v>13.746902836</c:v>
                </c:pt>
                <c:pt idx="999">
                  <c:v>13.746975919</c:v>
                </c:pt>
                <c:pt idx="1000">
                  <c:v>13.747031399000001</c:v>
                </c:pt>
                <c:pt idx="1001">
                  <c:v>13.747112338000001</c:v>
                </c:pt>
                <c:pt idx="1002">
                  <c:v>13.747282956999999</c:v>
                </c:pt>
                <c:pt idx="1003">
                  <c:v>13.747282956999999</c:v>
                </c:pt>
                <c:pt idx="1004">
                  <c:v>13.747367377</c:v>
                </c:pt>
                <c:pt idx="1005">
                  <c:v>13.747403326000001</c:v>
                </c:pt>
                <c:pt idx="1006">
                  <c:v>13.747339175</c:v>
                </c:pt>
                <c:pt idx="1007">
                  <c:v>13.747335487999999</c:v>
                </c:pt>
                <c:pt idx="1008">
                  <c:v>13.747321727999999</c:v>
                </c:pt>
                <c:pt idx="1009">
                  <c:v>13.747306284</c:v>
                </c:pt>
                <c:pt idx="1010">
                  <c:v>13.747286222</c:v>
                </c:pt>
                <c:pt idx="1011">
                  <c:v>13.747269514999999</c:v>
                </c:pt>
                <c:pt idx="1012">
                  <c:v>13.747254964</c:v>
                </c:pt>
                <c:pt idx="1013">
                  <c:v>13.747250379</c:v>
                </c:pt>
                <c:pt idx="1014">
                  <c:v>13.747235514</c:v>
                </c:pt>
                <c:pt idx="1015">
                  <c:v>13.747236515000001</c:v>
                </c:pt>
                <c:pt idx="1016">
                  <c:v>13.747243048</c:v>
                </c:pt>
                <c:pt idx="1017">
                  <c:v>13.747251328000001</c:v>
                </c:pt>
                <c:pt idx="1018">
                  <c:v>13.747264153</c:v>
                </c:pt>
                <c:pt idx="1019">
                  <c:v>13.747185519</c:v>
                </c:pt>
                <c:pt idx="1020">
                  <c:v>13.747004288999999</c:v>
                </c:pt>
                <c:pt idx="1021">
                  <c:v>13.746927328</c:v>
                </c:pt>
                <c:pt idx="1022">
                  <c:v>13.746847099</c:v>
                </c:pt>
                <c:pt idx="1023">
                  <c:v>13.746759061000001</c:v>
                </c:pt>
                <c:pt idx="1024">
                  <c:v>13.746667932999999</c:v>
                </c:pt>
                <c:pt idx="1025">
                  <c:v>13.7465666</c:v>
                </c:pt>
                <c:pt idx="1026">
                  <c:v>13.746482961</c:v>
                </c:pt>
                <c:pt idx="1027">
                  <c:v>13.746293738</c:v>
                </c:pt>
                <c:pt idx="1028">
                  <c:v>13.745989912000001</c:v>
                </c:pt>
                <c:pt idx="1029">
                  <c:v>13.745820395999999</c:v>
                </c:pt>
                <c:pt idx="1030">
                  <c:v>13.745657472</c:v>
                </c:pt>
                <c:pt idx="1031">
                  <c:v>13.745500789999999</c:v>
                </c:pt>
                <c:pt idx="1032">
                  <c:v>13.745349716</c:v>
                </c:pt>
                <c:pt idx="1033">
                  <c:v>13.745193907999999</c:v>
                </c:pt>
                <c:pt idx="1034">
                  <c:v>13.745045486</c:v>
                </c:pt>
                <c:pt idx="1035">
                  <c:v>13.744888816</c:v>
                </c:pt>
                <c:pt idx="1036">
                  <c:v>13.744725386000001</c:v>
                </c:pt>
                <c:pt idx="1037">
                  <c:v>13.744559498999999</c:v>
                </c:pt>
                <c:pt idx="1038">
                  <c:v>13.744388689999999</c:v>
                </c:pt>
                <c:pt idx="1039">
                  <c:v>13.744219084999999</c:v>
                </c:pt>
                <c:pt idx="1040">
                  <c:v>13.744047981</c:v>
                </c:pt>
                <c:pt idx="1041">
                  <c:v>13.743880880000001</c:v>
                </c:pt>
                <c:pt idx="1042">
                  <c:v>13.743714542999999</c:v>
                </c:pt>
                <c:pt idx="1043">
                  <c:v>13.743554588</c:v>
                </c:pt>
                <c:pt idx="1044">
                  <c:v>13.743399091000001</c:v>
                </c:pt>
                <c:pt idx="1045">
                  <c:v>13.743248314000001</c:v>
                </c:pt>
                <c:pt idx="1046">
                  <c:v>13.743100878</c:v>
                </c:pt>
                <c:pt idx="1047">
                  <c:v>13.742952675</c:v>
                </c:pt>
                <c:pt idx="1048">
                  <c:v>13.742806294999999</c:v>
                </c:pt>
                <c:pt idx="1049">
                  <c:v>13.742656815</c:v>
                </c:pt>
                <c:pt idx="1050">
                  <c:v>13.742505568</c:v>
                </c:pt>
                <c:pt idx="1051">
                  <c:v>13.742350636999999</c:v>
                </c:pt>
                <c:pt idx="1052">
                  <c:v>13.742193892</c:v>
                </c:pt>
                <c:pt idx="1053">
                  <c:v>13.742033172999999</c:v>
                </c:pt>
                <c:pt idx="1054">
                  <c:v>13.741870216000001</c:v>
                </c:pt>
                <c:pt idx="1055">
                  <c:v>13.741708603999999</c:v>
                </c:pt>
                <c:pt idx="1056">
                  <c:v>13.741548989</c:v>
                </c:pt>
                <c:pt idx="1057">
                  <c:v>13.741393355</c:v>
                </c:pt>
                <c:pt idx="1058">
                  <c:v>13.741241876</c:v>
                </c:pt>
                <c:pt idx="1059">
                  <c:v>13.741098872</c:v>
                </c:pt>
                <c:pt idx="1060">
                  <c:v>13.740959391000001</c:v>
                </c:pt>
                <c:pt idx="1061">
                  <c:v>13.740821736999999</c:v>
                </c:pt>
                <c:pt idx="1062">
                  <c:v>13.740683699</c:v>
                </c:pt>
                <c:pt idx="1063">
                  <c:v>13.740539037</c:v>
                </c:pt>
                <c:pt idx="1064">
                  <c:v>13.740391390999999</c:v>
                </c:pt>
                <c:pt idx="1065">
                  <c:v>13.740237896</c:v>
                </c:pt>
                <c:pt idx="1066">
                  <c:v>13.740082972</c:v>
                </c:pt>
                <c:pt idx="1067">
                  <c:v>13.739923291</c:v>
                </c:pt>
                <c:pt idx="1068">
                  <c:v>13.739767101</c:v>
                </c:pt>
                <c:pt idx="1069">
                  <c:v>13.739612728999999</c:v>
                </c:pt>
                <c:pt idx="1070">
                  <c:v>13.739458469000001</c:v>
                </c:pt>
                <c:pt idx="1071">
                  <c:v>13.73930803</c:v>
                </c:pt>
                <c:pt idx="1072">
                  <c:v>13.739158694</c:v>
                </c:pt>
                <c:pt idx="1073">
                  <c:v>13.739013544000001</c:v>
                </c:pt>
                <c:pt idx="1074">
                  <c:v>13.738868160999999</c:v>
                </c:pt>
                <c:pt idx="1075">
                  <c:v>13.738726872999999</c:v>
                </c:pt>
                <c:pt idx="1076">
                  <c:v>13.738583907000001</c:v>
                </c:pt>
                <c:pt idx="1077">
                  <c:v>13.73844083</c:v>
                </c:pt>
                <c:pt idx="1078">
                  <c:v>13.738297069</c:v>
                </c:pt>
                <c:pt idx="1079">
                  <c:v>13.738148020000001</c:v>
                </c:pt>
                <c:pt idx="1080">
                  <c:v>13.737997697999999</c:v>
                </c:pt>
                <c:pt idx="1081">
                  <c:v>13.737841618999999</c:v>
                </c:pt>
                <c:pt idx="1082">
                  <c:v>13.737684463000001</c:v>
                </c:pt>
                <c:pt idx="1083">
                  <c:v>13.737527515</c:v>
                </c:pt>
                <c:pt idx="1084">
                  <c:v>13.737373895999999</c:v>
                </c:pt>
                <c:pt idx="1085">
                  <c:v>13.737223232</c:v>
                </c:pt>
                <c:pt idx="1086">
                  <c:v>13.737077244</c:v>
                </c:pt>
                <c:pt idx="1087">
                  <c:v>13.736936715000001</c:v>
                </c:pt>
                <c:pt idx="1088">
                  <c:v>13.736796677999999</c:v>
                </c:pt>
                <c:pt idx="1089">
                  <c:v>13.736659553999999</c:v>
                </c:pt>
                <c:pt idx="1090">
                  <c:v>13.736518727</c:v>
                </c:pt>
                <c:pt idx="1091">
                  <c:v>13.736378146</c:v>
                </c:pt>
                <c:pt idx="1092">
                  <c:v>13.73623381</c:v>
                </c:pt>
                <c:pt idx="1093">
                  <c:v>13.736084013999999</c:v>
                </c:pt>
                <c:pt idx="1094">
                  <c:v>13.735934381</c:v>
                </c:pt>
                <c:pt idx="1095">
                  <c:v>13.735781448999999</c:v>
                </c:pt>
                <c:pt idx="1096">
                  <c:v>13.735628308000001</c:v>
                </c:pt>
                <c:pt idx="1097">
                  <c:v>13.735474521</c:v>
                </c:pt>
                <c:pt idx="1098">
                  <c:v>13.735324973000001</c:v>
                </c:pt>
                <c:pt idx="1099">
                  <c:v>13.735174253</c:v>
                </c:pt>
                <c:pt idx="1100">
                  <c:v>13.735026919999999</c:v>
                </c:pt>
                <c:pt idx="1101">
                  <c:v>13.734883279</c:v>
                </c:pt>
                <c:pt idx="1102">
                  <c:v>13.734741861</c:v>
                </c:pt>
                <c:pt idx="1103">
                  <c:v>13.734602766</c:v>
                </c:pt>
                <c:pt idx="1104">
                  <c:v>13.734461967</c:v>
                </c:pt>
                <c:pt idx="1105">
                  <c:v>13.734323656999999</c:v>
                </c:pt>
                <c:pt idx="1106">
                  <c:v>13.734183469</c:v>
                </c:pt>
                <c:pt idx="1107">
                  <c:v>13.734041502</c:v>
                </c:pt>
                <c:pt idx="1108">
                  <c:v>13.733897757999999</c:v>
                </c:pt>
                <c:pt idx="1109">
                  <c:v>13.733751723999999</c:v>
                </c:pt>
                <c:pt idx="1110">
                  <c:v>13.733605873</c:v>
                </c:pt>
                <c:pt idx="1111">
                  <c:v>13.733457849000001</c:v>
                </c:pt>
                <c:pt idx="1112">
                  <c:v>13.733313584999999</c:v>
                </c:pt>
                <c:pt idx="1113">
                  <c:v>13.733169873</c:v>
                </c:pt>
                <c:pt idx="1114">
                  <c:v>13.733030691</c:v>
                </c:pt>
                <c:pt idx="1115">
                  <c:v>13.732894784999999</c:v>
                </c:pt>
                <c:pt idx="1116">
                  <c:v>13.732763463</c:v>
                </c:pt>
                <c:pt idx="1117">
                  <c:v>13.732634406000001</c:v>
                </c:pt>
                <c:pt idx="1118">
                  <c:v>13.732502027000001</c:v>
                </c:pt>
                <c:pt idx="1119">
                  <c:v>13.732369921</c:v>
                </c:pt>
                <c:pt idx="1120">
                  <c:v>13.732235105999999</c:v>
                </c:pt>
                <c:pt idx="1121">
                  <c:v>13.732097239</c:v>
                </c:pt>
                <c:pt idx="1122">
                  <c:v>13.731957245</c:v>
                </c:pt>
                <c:pt idx="1123">
                  <c:v>13.731816691000001</c:v>
                </c:pt>
                <c:pt idx="1124">
                  <c:v>13.731675602999999</c:v>
                </c:pt>
                <c:pt idx="1125">
                  <c:v>13.731535298000001</c:v>
                </c:pt>
                <c:pt idx="1126">
                  <c:v>13.731397046</c:v>
                </c:pt>
                <c:pt idx="1127">
                  <c:v>13.731260635</c:v>
                </c:pt>
                <c:pt idx="1128">
                  <c:v>13.731126313000001</c:v>
                </c:pt>
                <c:pt idx="1129">
                  <c:v>13.73099287</c:v>
                </c:pt>
                <c:pt idx="1130">
                  <c:v>13.730864108</c:v>
                </c:pt>
                <c:pt idx="1131">
                  <c:v>13.730736494</c:v>
                </c:pt>
                <c:pt idx="1132">
                  <c:v>13.730611340999999</c:v>
                </c:pt>
                <c:pt idx="1133">
                  <c:v>13.730488938000001</c:v>
                </c:pt>
                <c:pt idx="1134">
                  <c:v>13.730364973</c:v>
                </c:pt>
                <c:pt idx="1135">
                  <c:v>13.730242504</c:v>
                </c:pt>
                <c:pt idx="1136">
                  <c:v>13.730116221999999</c:v>
                </c:pt>
                <c:pt idx="1137">
                  <c:v>13.729989806000001</c:v>
                </c:pt>
                <c:pt idx="1138">
                  <c:v>13.729856449</c:v>
                </c:pt>
                <c:pt idx="1139">
                  <c:v>13.729728209999999</c:v>
                </c:pt>
                <c:pt idx="1140">
                  <c:v>13.729601376</c:v>
                </c:pt>
                <c:pt idx="1141">
                  <c:v>13.729478559</c:v>
                </c:pt>
                <c:pt idx="1142">
                  <c:v>13.729360464000001</c:v>
                </c:pt>
                <c:pt idx="1143">
                  <c:v>13.729244225</c:v>
                </c:pt>
                <c:pt idx="1144">
                  <c:v>13.729132566000001</c:v>
                </c:pt>
                <c:pt idx="1145">
                  <c:v>13.729021478</c:v>
                </c:pt>
                <c:pt idx="1146">
                  <c:v>13.728912386999999</c:v>
                </c:pt>
                <c:pt idx="1147">
                  <c:v>13.728801046999999</c:v>
                </c:pt>
                <c:pt idx="1148">
                  <c:v>13.728689683000001</c:v>
                </c:pt>
                <c:pt idx="1149">
                  <c:v>13.728577157</c:v>
                </c:pt>
                <c:pt idx="1150">
                  <c:v>13.728461512999999</c:v>
                </c:pt>
                <c:pt idx="1151">
                  <c:v>13.728346917</c:v>
                </c:pt>
                <c:pt idx="1152">
                  <c:v>13.728229828</c:v>
                </c:pt>
                <c:pt idx="1153">
                  <c:v>13.728113928000001</c:v>
                </c:pt>
                <c:pt idx="1154">
                  <c:v>13.728000793</c:v>
                </c:pt>
                <c:pt idx="1155">
                  <c:v>13.727889291</c:v>
                </c:pt>
                <c:pt idx="1156">
                  <c:v>13.727779736</c:v>
                </c:pt>
                <c:pt idx="1157">
                  <c:v>13.727675132</c:v>
                </c:pt>
                <c:pt idx="1158">
                  <c:v>13.727575224000001</c:v>
                </c:pt>
                <c:pt idx="1159">
                  <c:v>13.727476307</c:v>
                </c:pt>
                <c:pt idx="1160">
                  <c:v>13.727381729999999</c:v>
                </c:pt>
                <c:pt idx="1161">
                  <c:v>13.727285712</c:v>
                </c:pt>
                <c:pt idx="1162">
                  <c:v>13.727193092</c:v>
                </c:pt>
                <c:pt idx="1163">
                  <c:v>13.727100092000001</c:v>
                </c:pt>
                <c:pt idx="1164">
                  <c:v>13.727007359</c:v>
                </c:pt>
                <c:pt idx="1165">
                  <c:v>13.726912071999999</c:v>
                </c:pt>
                <c:pt idx="1166">
                  <c:v>13.726813053000001</c:v>
                </c:pt>
                <c:pt idx="1167">
                  <c:v>13.7267172</c:v>
                </c:pt>
                <c:pt idx="1168">
                  <c:v>13.726621173</c:v>
                </c:pt>
                <c:pt idx="1169">
                  <c:v>13.726528420999999</c:v>
                </c:pt>
                <c:pt idx="1170">
                  <c:v>13.726439659</c:v>
                </c:pt>
                <c:pt idx="1171">
                  <c:v>13.726358113</c:v>
                </c:pt>
                <c:pt idx="1172">
                  <c:v>13.726281211</c:v>
                </c:pt>
                <c:pt idx="1173">
                  <c:v>13.726208361999999</c:v>
                </c:pt>
                <c:pt idx="1174">
                  <c:v>13.726135371</c:v>
                </c:pt>
                <c:pt idx="1175">
                  <c:v>13.726062798999999</c:v>
                </c:pt>
                <c:pt idx="1176">
                  <c:v>13.725987731</c:v>
                </c:pt>
                <c:pt idx="1177">
                  <c:v>13.725908907000001</c:v>
                </c:pt>
                <c:pt idx="1178">
                  <c:v>13.725831457</c:v>
                </c:pt>
                <c:pt idx="1179">
                  <c:v>13.725750640999999</c:v>
                </c:pt>
                <c:pt idx="1180">
                  <c:v>13.725670441</c:v>
                </c:pt>
                <c:pt idx="1181">
                  <c:v>13.725591853999999</c:v>
                </c:pt>
                <c:pt idx="1182">
                  <c:v>13.72551503</c:v>
                </c:pt>
                <c:pt idx="1183">
                  <c:v>13.725442382000001</c:v>
                </c:pt>
                <c:pt idx="1184">
                  <c:v>13.725370270999999</c:v>
                </c:pt>
                <c:pt idx="1185">
                  <c:v>13.725303645</c:v>
                </c:pt>
                <c:pt idx="1186">
                  <c:v>13.725239016</c:v>
                </c:pt>
                <c:pt idx="1187">
                  <c:v>13.725180447</c:v>
                </c:pt>
                <c:pt idx="1188">
                  <c:v>13.725124986000001</c:v>
                </c:pt>
                <c:pt idx="1189">
                  <c:v>13.725071386</c:v>
                </c:pt>
                <c:pt idx="1190">
                  <c:v>13.725020468</c:v>
                </c:pt>
                <c:pt idx="1191">
                  <c:v>13.724968949000001</c:v>
                </c:pt>
                <c:pt idx="1192">
                  <c:v>13.724916497000001</c:v>
                </c:pt>
                <c:pt idx="1193">
                  <c:v>13.724858153</c:v>
                </c:pt>
                <c:pt idx="1194">
                  <c:v>13.724799516999999</c:v>
                </c:pt>
                <c:pt idx="1195">
                  <c:v>13.724738402</c:v>
                </c:pt>
                <c:pt idx="1196">
                  <c:v>13.724679696999999</c:v>
                </c:pt>
                <c:pt idx="1197">
                  <c:v>13.724623373</c:v>
                </c:pt>
                <c:pt idx="1198">
                  <c:v>13.724574173000001</c:v>
                </c:pt>
                <c:pt idx="1199">
                  <c:v>13.724532399999999</c:v>
                </c:pt>
                <c:pt idx="1200">
                  <c:v>13.724496788</c:v>
                </c:pt>
                <c:pt idx="1201">
                  <c:v>13.724463425</c:v>
                </c:pt>
                <c:pt idx="1202">
                  <c:v>13.724430371</c:v>
                </c:pt>
                <c:pt idx="1203">
                  <c:v>13.724399782000001</c:v>
                </c:pt>
                <c:pt idx="1204">
                  <c:v>13.724366159000001</c:v>
                </c:pt>
                <c:pt idx="1205">
                  <c:v>13.724331019999999</c:v>
                </c:pt>
                <c:pt idx="1206">
                  <c:v>13.724293541</c:v>
                </c:pt>
                <c:pt idx="1207">
                  <c:v>13.724252672</c:v>
                </c:pt>
                <c:pt idx="1208">
                  <c:v>13.724212223</c:v>
                </c:pt>
                <c:pt idx="1209">
                  <c:v>13.724169689</c:v>
                </c:pt>
                <c:pt idx="1210">
                  <c:v>13.724129853999999</c:v>
                </c:pt>
                <c:pt idx="1211">
                  <c:v>13.724093118000001</c:v>
                </c:pt>
                <c:pt idx="1212">
                  <c:v>13.724060105</c:v>
                </c:pt>
                <c:pt idx="1213">
                  <c:v>13.724032179</c:v>
                </c:pt>
                <c:pt idx="1214">
                  <c:v>13.724010724999999</c:v>
                </c:pt>
                <c:pt idx="1215">
                  <c:v>13.723992903999999</c:v>
                </c:pt>
                <c:pt idx="1216">
                  <c:v>13.723977408</c:v>
                </c:pt>
                <c:pt idx="1217">
                  <c:v>13.723965267000001</c:v>
                </c:pt>
                <c:pt idx="1218">
                  <c:v>13.723951932</c:v>
                </c:pt>
                <c:pt idx="1219">
                  <c:v>13.723941269000001</c:v>
                </c:pt>
                <c:pt idx="1220">
                  <c:v>13.723928356</c:v>
                </c:pt>
                <c:pt idx="1221">
                  <c:v>13.723909338</c:v>
                </c:pt>
                <c:pt idx="1222">
                  <c:v>13.723887706999999</c:v>
                </c:pt>
                <c:pt idx="1223">
                  <c:v>13.723862159999999</c:v>
                </c:pt>
                <c:pt idx="1224">
                  <c:v>13.723836464</c:v>
                </c:pt>
                <c:pt idx="1225">
                  <c:v>13.723813337999999</c:v>
                </c:pt>
                <c:pt idx="1226">
                  <c:v>13.723796948</c:v>
                </c:pt>
                <c:pt idx="1227">
                  <c:v>13.723787420000001</c:v>
                </c:pt>
                <c:pt idx="1228">
                  <c:v>13.723784782999999</c:v>
                </c:pt>
                <c:pt idx="1229">
                  <c:v>13.7237876</c:v>
                </c:pt>
                <c:pt idx="1230">
                  <c:v>13.723796140999999</c:v>
                </c:pt>
                <c:pt idx="1231">
                  <c:v>13.723803662</c:v>
                </c:pt>
                <c:pt idx="1232">
                  <c:v>13.723807054</c:v>
                </c:pt>
                <c:pt idx="1233">
                  <c:v>13.723808338</c:v>
                </c:pt>
                <c:pt idx="1234">
                  <c:v>13.723804810000001</c:v>
                </c:pt>
                <c:pt idx="1235">
                  <c:v>13.723798511</c:v>
                </c:pt>
                <c:pt idx="1236">
                  <c:v>13.723790253000001</c:v>
                </c:pt>
                <c:pt idx="1237">
                  <c:v>13.723782019</c:v>
                </c:pt>
                <c:pt idx="1238">
                  <c:v>13.723774403</c:v>
                </c:pt>
                <c:pt idx="1239">
                  <c:v>13.723769174999999</c:v>
                </c:pt>
                <c:pt idx="1240">
                  <c:v>13.723767430000001</c:v>
                </c:pt>
                <c:pt idx="1241">
                  <c:v>13.723769861999999</c:v>
                </c:pt>
                <c:pt idx="1242">
                  <c:v>13.723771441</c:v>
                </c:pt>
                <c:pt idx="1243">
                  <c:v>13.723789586000001</c:v>
                </c:pt>
                <c:pt idx="1244">
                  <c:v>13.723801086</c:v>
                </c:pt>
                <c:pt idx="1245">
                  <c:v>13.723829498000001</c:v>
                </c:pt>
                <c:pt idx="1246">
                  <c:v>13.723851149</c:v>
                </c:pt>
                <c:pt idx="1247">
                  <c:v>13.723873415</c:v>
                </c:pt>
                <c:pt idx="1248">
                  <c:v>13.723890132999999</c:v>
                </c:pt>
                <c:pt idx="1249">
                  <c:v>13.723903333999999</c:v>
                </c:pt>
                <c:pt idx="1250">
                  <c:v>13.723909767</c:v>
                </c:pt>
                <c:pt idx="1251">
                  <c:v>13.723912487</c:v>
                </c:pt>
                <c:pt idx="1252">
                  <c:v>13.723912662</c:v>
                </c:pt>
                <c:pt idx="1253">
                  <c:v>13.723916557000001</c:v>
                </c:pt>
                <c:pt idx="1254">
                  <c:v>13.723922189</c:v>
                </c:pt>
                <c:pt idx="1255">
                  <c:v>13.723936644</c:v>
                </c:pt>
                <c:pt idx="1256">
                  <c:v>13.723959986000001</c:v>
                </c:pt>
                <c:pt idx="1257">
                  <c:v>13.723988699</c:v>
                </c:pt>
                <c:pt idx="1258">
                  <c:v>13.724022157</c:v>
                </c:pt>
                <c:pt idx="1259">
                  <c:v>13.724047378</c:v>
                </c:pt>
                <c:pt idx="1260">
                  <c:v>13.724085793</c:v>
                </c:pt>
                <c:pt idx="1261">
                  <c:v>13.724116363</c:v>
                </c:pt>
                <c:pt idx="1262">
                  <c:v>13.724144537999999</c:v>
                </c:pt>
                <c:pt idx="1263">
                  <c:v>13.724165391</c:v>
                </c:pt>
                <c:pt idx="1264">
                  <c:v>13.724191124000001</c:v>
                </c:pt>
                <c:pt idx="1265">
                  <c:v>13.724204585000001</c:v>
                </c:pt>
                <c:pt idx="1266">
                  <c:v>13.724210034</c:v>
                </c:pt>
                <c:pt idx="1267">
                  <c:v>13.724232702</c:v>
                </c:pt>
                <c:pt idx="1268">
                  <c:v>13.724252292999999</c:v>
                </c:pt>
                <c:pt idx="1269">
                  <c:v>13.724282327999999</c:v>
                </c:pt>
                <c:pt idx="1270">
                  <c:v>13.724307755</c:v>
                </c:pt>
                <c:pt idx="1271">
                  <c:v>13.724345531000001</c:v>
                </c:pt>
                <c:pt idx="1272">
                  <c:v>13.724388401000001</c:v>
                </c:pt>
                <c:pt idx="1273">
                  <c:v>13.724433606</c:v>
                </c:pt>
                <c:pt idx="1274">
                  <c:v>13.724475263</c:v>
                </c:pt>
                <c:pt idx="1275">
                  <c:v>13.724531576</c:v>
                </c:pt>
                <c:pt idx="1276">
                  <c:v>13.724569370999999</c:v>
                </c:pt>
                <c:pt idx="1277">
                  <c:v>13.724602306</c:v>
                </c:pt>
                <c:pt idx="1278">
                  <c:v>13.724641706</c:v>
                </c:pt>
                <c:pt idx="1279">
                  <c:v>13.724672409</c:v>
                </c:pt>
                <c:pt idx="1280">
                  <c:v>13.724687475</c:v>
                </c:pt>
                <c:pt idx="1281">
                  <c:v>13.724711111</c:v>
                </c:pt>
                <c:pt idx="1282">
                  <c:v>13.724734680999999</c:v>
                </c:pt>
                <c:pt idx="1283">
                  <c:v>13.724776429</c:v>
                </c:pt>
                <c:pt idx="1284">
                  <c:v>13.724821609999999</c:v>
                </c:pt>
                <c:pt idx="1285">
                  <c:v>13.724864328000001</c:v>
                </c:pt>
                <c:pt idx="1286">
                  <c:v>13.724922546</c:v>
                </c:pt>
                <c:pt idx="1287">
                  <c:v>13.724977426000001</c:v>
                </c:pt>
                <c:pt idx="1288">
                  <c:v>13.725034995</c:v>
                </c:pt>
                <c:pt idx="1289">
                  <c:v>13.725095162000001</c:v>
                </c:pt>
                <c:pt idx="1290">
                  <c:v>13.725143223</c:v>
                </c:pt>
                <c:pt idx="1291">
                  <c:v>13.725188478</c:v>
                </c:pt>
                <c:pt idx="1292">
                  <c:v>13.725241379</c:v>
                </c:pt>
                <c:pt idx="1293">
                  <c:v>13.725279643</c:v>
                </c:pt>
                <c:pt idx="1294">
                  <c:v>13.725318773</c:v>
                </c:pt>
                <c:pt idx="1295">
                  <c:v>13.725360886000001</c:v>
                </c:pt>
                <c:pt idx="1296">
                  <c:v>13.725403892999999</c:v>
                </c:pt>
                <c:pt idx="1297">
                  <c:v>13.725443145</c:v>
                </c:pt>
                <c:pt idx="1298">
                  <c:v>13.725492606</c:v>
                </c:pt>
                <c:pt idx="1299">
                  <c:v>13.725549966000001</c:v>
                </c:pt>
                <c:pt idx="1300">
                  <c:v>13.725618732999999</c:v>
                </c:pt>
                <c:pt idx="1301">
                  <c:v>13.725686593000001</c:v>
                </c:pt>
                <c:pt idx="1302">
                  <c:v>13.725753789000001</c:v>
                </c:pt>
                <c:pt idx="1303">
                  <c:v>13.725824144000001</c:v>
                </c:pt>
                <c:pt idx="1304">
                  <c:v>13.725901767</c:v>
                </c:pt>
                <c:pt idx="1305">
                  <c:v>13.725962836000001</c:v>
                </c:pt>
                <c:pt idx="1306">
                  <c:v>13.726013238</c:v>
                </c:pt>
                <c:pt idx="1307">
                  <c:v>13.726072712000001</c:v>
                </c:pt>
                <c:pt idx="1308">
                  <c:v>13.726122072000001</c:v>
                </c:pt>
                <c:pt idx="1309">
                  <c:v>13.726170208999999</c:v>
                </c:pt>
                <c:pt idx="1310">
                  <c:v>13.72622542</c:v>
                </c:pt>
                <c:pt idx="1311">
                  <c:v>13.726283995999999</c:v>
                </c:pt>
                <c:pt idx="1312">
                  <c:v>13.726347059</c:v>
                </c:pt>
                <c:pt idx="1313">
                  <c:v>13.726409188</c:v>
                </c:pt>
                <c:pt idx="1314">
                  <c:v>13.726494275</c:v>
                </c:pt>
                <c:pt idx="1315">
                  <c:v>13.726580346</c:v>
                </c:pt>
                <c:pt idx="1316">
                  <c:v>13.726662283</c:v>
                </c:pt>
                <c:pt idx="1317">
                  <c:v>13.726748276</c:v>
                </c:pt>
                <c:pt idx="1318">
                  <c:v>13.726824836</c:v>
                </c:pt>
                <c:pt idx="1319">
                  <c:v>13.726910486</c:v>
                </c:pt>
                <c:pt idx="1320">
                  <c:v>13.726988612</c:v>
                </c:pt>
                <c:pt idx="1321">
                  <c:v>13.727058892000001</c:v>
                </c:pt>
                <c:pt idx="1322">
                  <c:v>13.727131011000001</c:v>
                </c:pt>
                <c:pt idx="1323">
                  <c:v>13.727193325</c:v>
                </c:pt>
                <c:pt idx="1324">
                  <c:v>13.727258689999999</c:v>
                </c:pt>
                <c:pt idx="1325">
                  <c:v>13.727334929</c:v>
                </c:pt>
                <c:pt idx="1326">
                  <c:v>13.727403658</c:v>
                </c:pt>
                <c:pt idx="1327">
                  <c:v>13.727489393999999</c:v>
                </c:pt>
                <c:pt idx="1328">
                  <c:v>13.727578147999999</c:v>
                </c:pt>
                <c:pt idx="1329">
                  <c:v>13.72767398</c:v>
                </c:pt>
                <c:pt idx="1330">
                  <c:v>13.727770790999999</c:v>
                </c:pt>
                <c:pt idx="1331">
                  <c:v>13.727879712</c:v>
                </c:pt>
                <c:pt idx="1332">
                  <c:v>13.727979538</c:v>
                </c:pt>
                <c:pt idx="1333">
                  <c:v>13.728078185999999</c:v>
                </c:pt>
                <c:pt idx="1334">
                  <c:v>13.728168417999999</c:v>
                </c:pt>
                <c:pt idx="1335">
                  <c:v>13.728254334000001</c:v>
                </c:pt>
                <c:pt idx="1336">
                  <c:v>13.72833801</c:v>
                </c:pt>
                <c:pt idx="1337">
                  <c:v>13.728404622999999</c:v>
                </c:pt>
                <c:pt idx="1338">
                  <c:v>13.728493271</c:v>
                </c:pt>
                <c:pt idx="1339">
                  <c:v>13.728583639</c:v>
                </c:pt>
                <c:pt idx="1340">
                  <c:v>13.728680601000001</c:v>
                </c:pt>
                <c:pt idx="1341">
                  <c:v>13.728779444000001</c:v>
                </c:pt>
                <c:pt idx="1342">
                  <c:v>13.728891231</c:v>
                </c:pt>
                <c:pt idx="1343">
                  <c:v>13.729007736</c:v>
                </c:pt>
                <c:pt idx="1344">
                  <c:v>13.729117775000001</c:v>
                </c:pt>
                <c:pt idx="1345">
                  <c:v>13.729229907000001</c:v>
                </c:pt>
                <c:pt idx="1346">
                  <c:v>13.729348318</c:v>
                </c:pt>
                <c:pt idx="1347">
                  <c:v>13.729467644</c:v>
                </c:pt>
                <c:pt idx="1348">
                  <c:v>13.729587394999999</c:v>
                </c:pt>
                <c:pt idx="1349">
                  <c:v>13.729692270999999</c:v>
                </c:pt>
                <c:pt idx="1350">
                  <c:v>13.72979735</c:v>
                </c:pt>
                <c:pt idx="1351">
                  <c:v>13.729900235000001</c:v>
                </c:pt>
                <c:pt idx="1352">
                  <c:v>13.730008294999999</c:v>
                </c:pt>
                <c:pt idx="1353">
                  <c:v>13.730096973</c:v>
                </c:pt>
                <c:pt idx="1354">
                  <c:v>13.73021215</c:v>
                </c:pt>
                <c:pt idx="1355">
                  <c:v>13.730325879</c:v>
                </c:pt>
                <c:pt idx="1356">
                  <c:v>13.730439031</c:v>
                </c:pt>
                <c:pt idx="1357">
                  <c:v>13.730570132</c:v>
                </c:pt>
                <c:pt idx="1358">
                  <c:v>13.730697734</c:v>
                </c:pt>
                <c:pt idx="1359">
                  <c:v>13.730850509</c:v>
                </c:pt>
                <c:pt idx="1360">
                  <c:v>13.730970211000001</c:v>
                </c:pt>
                <c:pt idx="1361">
                  <c:v>13.731121906</c:v>
                </c:pt>
                <c:pt idx="1362">
                  <c:v>13.731230855</c:v>
                </c:pt>
                <c:pt idx="1363">
                  <c:v>13.731362749000001</c:v>
                </c:pt>
                <c:pt idx="1364">
                  <c:v>13.731471638</c:v>
                </c:pt>
                <c:pt idx="1365">
                  <c:v>13.731608085</c:v>
                </c:pt>
                <c:pt idx="1366">
                  <c:v>13.731707069</c:v>
                </c:pt>
                <c:pt idx="1367">
                  <c:v>13.731845551999999</c:v>
                </c:pt>
                <c:pt idx="1368">
                  <c:v>13.731951916</c:v>
                </c:pt>
                <c:pt idx="1369">
                  <c:v>13.732094439000001</c:v>
                </c:pt>
                <c:pt idx="1370">
                  <c:v>13.732226495000001</c:v>
                </c:pt>
                <c:pt idx="1371">
                  <c:v>13.732364127</c:v>
                </c:pt>
                <c:pt idx="1372">
                  <c:v>13.732531158</c:v>
                </c:pt>
                <c:pt idx="1373">
                  <c:v>13.732666477</c:v>
                </c:pt>
                <c:pt idx="1374">
                  <c:v>13.732819640000001</c:v>
                </c:pt>
                <c:pt idx="1375">
                  <c:v>13.732981813</c:v>
                </c:pt>
                <c:pt idx="1376">
                  <c:v>13.733115821</c:v>
                </c:pt>
                <c:pt idx="1377">
                  <c:v>13.733257674000001</c:v>
                </c:pt>
                <c:pt idx="1378">
                  <c:v>13.733405216</c:v>
                </c:pt>
                <c:pt idx="1379">
                  <c:v>13.733533401000001</c:v>
                </c:pt>
                <c:pt idx="1380">
                  <c:v>13.733666334</c:v>
                </c:pt>
                <c:pt idx="1381">
                  <c:v>13.733813006</c:v>
                </c:pt>
                <c:pt idx="1382">
                  <c:v>13.733953573000001</c:v>
                </c:pt>
                <c:pt idx="1383">
                  <c:v>13.734095749</c:v>
                </c:pt>
                <c:pt idx="1384">
                  <c:v>13.734238793999999</c:v>
                </c:pt>
                <c:pt idx="1385">
                  <c:v>13.734375106</c:v>
                </c:pt>
                <c:pt idx="1386">
                  <c:v>13.734539637999999</c:v>
                </c:pt>
                <c:pt idx="1387">
                  <c:v>13.734707741999999</c:v>
                </c:pt>
                <c:pt idx="1388">
                  <c:v>13.734881494</c:v>
                </c:pt>
                <c:pt idx="1389">
                  <c:v>13.735050813000001</c:v>
                </c:pt>
                <c:pt idx="1390">
                  <c:v>13.735213771</c:v>
                </c:pt>
                <c:pt idx="1391">
                  <c:v>13.735359304999999</c:v>
                </c:pt>
                <c:pt idx="1392">
                  <c:v>13.735503318999999</c:v>
                </c:pt>
                <c:pt idx="1393">
                  <c:v>13.735637554</c:v>
                </c:pt>
                <c:pt idx="1394">
                  <c:v>13.735766718000001</c:v>
                </c:pt>
                <c:pt idx="1395">
                  <c:v>13.735918688</c:v>
                </c:pt>
                <c:pt idx="1396">
                  <c:v>13.736064533</c:v>
                </c:pt>
                <c:pt idx="1397">
                  <c:v>13.736215956000001</c:v>
                </c:pt>
                <c:pt idx="1398">
                  <c:v>13.736370058</c:v>
                </c:pt>
                <c:pt idx="1399">
                  <c:v>13.736518643</c:v>
                </c:pt>
                <c:pt idx="1400">
                  <c:v>13.736690451999999</c:v>
                </c:pt>
                <c:pt idx="1401">
                  <c:v>13.736852788</c:v>
                </c:pt>
                <c:pt idx="1402">
                  <c:v>13.737018731999999</c:v>
                </c:pt>
                <c:pt idx="1403">
                  <c:v>13.73718328</c:v>
                </c:pt>
                <c:pt idx="1404">
                  <c:v>13.737348493000001</c:v>
                </c:pt>
                <c:pt idx="1405">
                  <c:v>13.737509649</c:v>
                </c:pt>
                <c:pt idx="1406">
                  <c:v>13.737665657999999</c:v>
                </c:pt>
                <c:pt idx="1407">
                  <c:v>13.737819610000001</c:v>
                </c:pt>
                <c:pt idx="1408">
                  <c:v>13.737970964000001</c:v>
                </c:pt>
                <c:pt idx="1409">
                  <c:v>13.738120353999999</c:v>
                </c:pt>
                <c:pt idx="1410">
                  <c:v>13.738271324999999</c:v>
                </c:pt>
                <c:pt idx="1411">
                  <c:v>13.738424786</c:v>
                </c:pt>
                <c:pt idx="1412">
                  <c:v>13.738582936</c:v>
                </c:pt>
                <c:pt idx="1413">
                  <c:v>13.738747324</c:v>
                </c:pt>
                <c:pt idx="1414">
                  <c:v>13.738917824</c:v>
                </c:pt>
                <c:pt idx="1415">
                  <c:v>13.739091591999999</c:v>
                </c:pt>
                <c:pt idx="1416">
                  <c:v>13.739267935999999</c:v>
                </c:pt>
                <c:pt idx="1417">
                  <c:v>13.739443468999999</c:v>
                </c:pt>
                <c:pt idx="1418">
                  <c:v>13.739614093</c:v>
                </c:pt>
                <c:pt idx="1419">
                  <c:v>13.739780743000001</c:v>
                </c:pt>
                <c:pt idx="1420">
                  <c:v>13.739940287</c:v>
                </c:pt>
                <c:pt idx="1421">
                  <c:v>13.740254201999999</c:v>
                </c:pt>
                <c:pt idx="1422">
                  <c:v>13.740411203000001</c:v>
                </c:pt>
                <c:pt idx="1423">
                  <c:v>13.740569999</c:v>
                </c:pt>
                <c:pt idx="1424">
                  <c:v>13.740569999</c:v>
                </c:pt>
                <c:pt idx="1425">
                  <c:v>13.740732316000001</c:v>
                </c:pt>
                <c:pt idx="1426">
                  <c:v>13.740896942999999</c:v>
                </c:pt>
                <c:pt idx="1427">
                  <c:v>13.741066761000001</c:v>
                </c:pt>
                <c:pt idx="1428">
                  <c:v>13.741239136000001</c:v>
                </c:pt>
                <c:pt idx="1429">
                  <c:v>13.741413001</c:v>
                </c:pt>
                <c:pt idx="1430">
                  <c:v>13.741587687000001</c:v>
                </c:pt>
                <c:pt idx="1431">
                  <c:v>13.741760186</c:v>
                </c:pt>
                <c:pt idx="1432">
                  <c:v>13.741931041000001</c:v>
                </c:pt>
                <c:pt idx="1433">
                  <c:v>13.742098649000001</c:v>
                </c:pt>
                <c:pt idx="1434">
                  <c:v>13.742263049</c:v>
                </c:pt>
                <c:pt idx="1435">
                  <c:v>13.742426477</c:v>
                </c:pt>
                <c:pt idx="1436">
                  <c:v>13.742586602999999</c:v>
                </c:pt>
                <c:pt idx="1437">
                  <c:v>13.742747916000001</c:v>
                </c:pt>
                <c:pt idx="1438">
                  <c:v>13.742909618000001</c:v>
                </c:pt>
                <c:pt idx="1439">
                  <c:v>13.743068763</c:v>
                </c:pt>
                <c:pt idx="1440">
                  <c:v>13.743230978</c:v>
                </c:pt>
                <c:pt idx="1441">
                  <c:v>13.743398499</c:v>
                </c:pt>
                <c:pt idx="1442">
                  <c:v>13.74357036</c:v>
                </c:pt>
                <c:pt idx="1443">
                  <c:v>13.74374751</c:v>
                </c:pt>
                <c:pt idx="1444">
                  <c:v>13.74392757</c:v>
                </c:pt>
                <c:pt idx="1445">
                  <c:v>13.744106329999999</c:v>
                </c:pt>
                <c:pt idx="1446">
                  <c:v>13.744284220000001</c:v>
                </c:pt>
                <c:pt idx="1447">
                  <c:v>13.744455479999999</c:v>
                </c:pt>
                <c:pt idx="1448">
                  <c:v>13.74462104</c:v>
                </c:pt>
                <c:pt idx="1449">
                  <c:v>13.744784224</c:v>
                </c:pt>
                <c:pt idx="1450">
                  <c:v>13.74478422</c:v>
                </c:pt>
                <c:pt idx="1451">
                  <c:v>13.744945951</c:v>
                </c:pt>
                <c:pt idx="1452">
                  <c:v>13.745107638</c:v>
                </c:pt>
                <c:pt idx="1453">
                  <c:v>13.745436821</c:v>
                </c:pt>
                <c:pt idx="1454">
                  <c:v>13.745603615</c:v>
                </c:pt>
                <c:pt idx="1455">
                  <c:v>13.745775275</c:v>
                </c:pt>
                <c:pt idx="1456">
                  <c:v>13.745945004999999</c:v>
                </c:pt>
                <c:pt idx="1457">
                  <c:v>13.746119533</c:v>
                </c:pt>
                <c:pt idx="1458">
                  <c:v>13.746292843000001</c:v>
                </c:pt>
                <c:pt idx="1459">
                  <c:v>13.746468043</c:v>
                </c:pt>
                <c:pt idx="1460">
                  <c:v>13.746643109000001</c:v>
                </c:pt>
                <c:pt idx="1461">
                  <c:v>13.746816297000001</c:v>
                </c:pt>
                <c:pt idx="1462">
                  <c:v>13.746988548999999</c:v>
                </c:pt>
                <c:pt idx="1463">
                  <c:v>13.747156634</c:v>
                </c:pt>
                <c:pt idx="1464">
                  <c:v>13.747489566</c:v>
                </c:pt>
                <c:pt idx="1465">
                  <c:v>13.747656833000001</c:v>
                </c:pt>
                <c:pt idx="1466">
                  <c:v>13.747824530000001</c:v>
                </c:pt>
                <c:pt idx="1467">
                  <c:v>13.747995274000001</c:v>
                </c:pt>
                <c:pt idx="1468">
                  <c:v>13.748170590000001</c:v>
                </c:pt>
                <c:pt idx="1469">
                  <c:v>13.748349351</c:v>
                </c:pt>
                <c:pt idx="1470">
                  <c:v>13.748349351</c:v>
                </c:pt>
                <c:pt idx="1471">
                  <c:v>13.748531053000001</c:v>
                </c:pt>
                <c:pt idx="1472">
                  <c:v>13.748716045</c:v>
                </c:pt>
                <c:pt idx="1473">
                  <c:v>13.748899346</c:v>
                </c:pt>
                <c:pt idx="1474">
                  <c:v>13.749081472</c:v>
                </c:pt>
                <c:pt idx="1475">
                  <c:v>13.749261794000001</c:v>
                </c:pt>
                <c:pt idx="1476">
                  <c:v>13.749439382</c:v>
                </c:pt>
                <c:pt idx="1477">
                  <c:v>13.749615078</c:v>
                </c:pt>
                <c:pt idx="1478">
                  <c:v>13.749787359999999</c:v>
                </c:pt>
                <c:pt idx="1479">
                  <c:v>13.749958495</c:v>
                </c:pt>
                <c:pt idx="1480">
                  <c:v>13.750132446</c:v>
                </c:pt>
                <c:pt idx="1481">
                  <c:v>13.750304738000001</c:v>
                </c:pt>
                <c:pt idx="1482">
                  <c:v>13.750482076000001</c:v>
                </c:pt>
                <c:pt idx="1483">
                  <c:v>13.750662143</c:v>
                </c:pt>
                <c:pt idx="1484">
                  <c:v>13.750844677</c:v>
                </c:pt>
                <c:pt idx="1485">
                  <c:v>13.751029737</c:v>
                </c:pt>
                <c:pt idx="1486">
                  <c:v>13.751215309000001</c:v>
                </c:pt>
                <c:pt idx="1487">
                  <c:v>13.751400939</c:v>
                </c:pt>
                <c:pt idx="1488">
                  <c:v>13.751585237</c:v>
                </c:pt>
                <c:pt idx="1489">
                  <c:v>13.751771172</c:v>
                </c:pt>
                <c:pt idx="1490">
                  <c:v>13.751955240999999</c:v>
                </c:pt>
                <c:pt idx="1491">
                  <c:v>13.752138390000001</c:v>
                </c:pt>
                <c:pt idx="1492">
                  <c:v>13.752321854</c:v>
                </c:pt>
                <c:pt idx="1493">
                  <c:v>13.752504353999999</c:v>
                </c:pt>
                <c:pt idx="1494">
                  <c:v>13.752687649</c:v>
                </c:pt>
                <c:pt idx="1495">
                  <c:v>13.752869520999999</c:v>
                </c:pt>
                <c:pt idx="1496">
                  <c:v>13.75305459</c:v>
                </c:pt>
                <c:pt idx="1497">
                  <c:v>13.753243837999999</c:v>
                </c:pt>
                <c:pt idx="1498">
                  <c:v>13.753436899</c:v>
                </c:pt>
                <c:pt idx="1499">
                  <c:v>13.753635855000001</c:v>
                </c:pt>
                <c:pt idx="1500">
                  <c:v>13.753836914000001</c:v>
                </c:pt>
                <c:pt idx="1501">
                  <c:v>13.754040255</c:v>
                </c:pt>
                <c:pt idx="1502">
                  <c:v>13.754241341</c:v>
                </c:pt>
                <c:pt idx="1503">
                  <c:v>13.754440900000001</c:v>
                </c:pt>
                <c:pt idx="1504">
                  <c:v>13.754637155999999</c:v>
                </c:pt>
                <c:pt idx="1505">
                  <c:v>13.75483154</c:v>
                </c:pt>
                <c:pt idx="1506">
                  <c:v>13.755024579000001</c:v>
                </c:pt>
                <c:pt idx="1507">
                  <c:v>13.755216539999999</c:v>
                </c:pt>
                <c:pt idx="1508">
                  <c:v>13.755411976</c:v>
                </c:pt>
                <c:pt idx="1509">
                  <c:v>13.755609302</c:v>
                </c:pt>
                <c:pt idx="1510">
                  <c:v>13.755808998999999</c:v>
                </c:pt>
                <c:pt idx="1511">
                  <c:v>13.756010061</c:v>
                </c:pt>
                <c:pt idx="1512">
                  <c:v>13.75621572</c:v>
                </c:pt>
                <c:pt idx="1513">
                  <c:v>13.756421884</c:v>
                </c:pt>
                <c:pt idx="1514">
                  <c:v>13.756632181000001</c:v>
                </c:pt>
                <c:pt idx="1515">
                  <c:v>13.756843290000001</c:v>
                </c:pt>
                <c:pt idx="1516">
                  <c:v>13.757055348</c:v>
                </c:pt>
                <c:pt idx="1517">
                  <c:v>13.757269101</c:v>
                </c:pt>
                <c:pt idx="1518">
                  <c:v>13.757481144</c:v>
                </c:pt>
                <c:pt idx="1519">
                  <c:v>13.757693197</c:v>
                </c:pt>
                <c:pt idx="1520">
                  <c:v>13.757900408999999</c:v>
                </c:pt>
                <c:pt idx="1521">
                  <c:v>13.758110198000001</c:v>
                </c:pt>
                <c:pt idx="1522">
                  <c:v>13.75831866</c:v>
                </c:pt>
                <c:pt idx="1523">
                  <c:v>13.758530372999999</c:v>
                </c:pt>
                <c:pt idx="1524">
                  <c:v>13.758744304</c:v>
                </c:pt>
                <c:pt idx="1525">
                  <c:v>13.758963413</c:v>
                </c:pt>
                <c:pt idx="1526">
                  <c:v>13.759189058</c:v>
                </c:pt>
                <c:pt idx="1527">
                  <c:v>13.759416355000001</c:v>
                </c:pt>
                <c:pt idx="1528">
                  <c:v>13.759649138</c:v>
                </c:pt>
                <c:pt idx="1529">
                  <c:v>13.759880970999999</c:v>
                </c:pt>
                <c:pt idx="1530">
                  <c:v>13.760115580000001</c:v>
                </c:pt>
                <c:pt idx="1531">
                  <c:v>13.760346892999999</c:v>
                </c:pt>
                <c:pt idx="1532">
                  <c:v>13.760578714999999</c:v>
                </c:pt>
                <c:pt idx="1533">
                  <c:v>13.760806612</c:v>
                </c:pt>
                <c:pt idx="1534">
                  <c:v>13.761031247</c:v>
                </c:pt>
                <c:pt idx="1535">
                  <c:v>13.761258882</c:v>
                </c:pt>
                <c:pt idx="1536">
                  <c:v>13.761485671000001</c:v>
                </c:pt>
                <c:pt idx="1537">
                  <c:v>13.761715855</c:v>
                </c:pt>
                <c:pt idx="1538">
                  <c:v>13.76194774</c:v>
                </c:pt>
                <c:pt idx="1539">
                  <c:v>13.762185384</c:v>
                </c:pt>
                <c:pt idx="1540">
                  <c:v>13.762427164</c:v>
                </c:pt>
                <c:pt idx="1541">
                  <c:v>13.762670534</c:v>
                </c:pt>
                <c:pt idx="1542">
                  <c:v>13.762919208</c:v>
                </c:pt>
                <c:pt idx="1543">
                  <c:v>13.763167994</c:v>
                </c:pt>
                <c:pt idx="1544">
                  <c:v>13.763418008</c:v>
                </c:pt>
                <c:pt idx="1545">
                  <c:v>13.763668616</c:v>
                </c:pt>
                <c:pt idx="1546">
                  <c:v>13.763919872000001</c:v>
                </c:pt>
                <c:pt idx="1547">
                  <c:v>13.764168953</c:v>
                </c:pt>
                <c:pt idx="1548">
                  <c:v>13.764416992999999</c:v>
                </c:pt>
                <c:pt idx="1549">
                  <c:v>13.764664140000001</c:v>
                </c:pt>
                <c:pt idx="1550">
                  <c:v>13.764909223</c:v>
                </c:pt>
                <c:pt idx="1551">
                  <c:v>13.765156113</c:v>
                </c:pt>
                <c:pt idx="1552">
                  <c:v>13.765406314</c:v>
                </c:pt>
                <c:pt idx="1553">
                  <c:v>13.765663267000001</c:v>
                </c:pt>
                <c:pt idx="1554">
                  <c:v>13.765923295</c:v>
                </c:pt>
                <c:pt idx="1555">
                  <c:v>13.766191667999999</c:v>
                </c:pt>
                <c:pt idx="1556">
                  <c:v>13.766465409</c:v>
                </c:pt>
                <c:pt idx="1557">
                  <c:v>13.766742658</c:v>
                </c:pt>
                <c:pt idx="1558">
                  <c:v>13.767017693</c:v>
                </c:pt>
                <c:pt idx="1559">
                  <c:v>13.767288777999999</c:v>
                </c:pt>
                <c:pt idx="1560">
                  <c:v>13.767558067</c:v>
                </c:pt>
                <c:pt idx="1561">
                  <c:v>13.767823705</c:v>
                </c:pt>
                <c:pt idx="1562">
                  <c:v>13.768089083</c:v>
                </c:pt>
                <c:pt idx="1563">
                  <c:v>13.768353134</c:v>
                </c:pt>
                <c:pt idx="1564">
                  <c:v>13.768618740999999</c:v>
                </c:pt>
                <c:pt idx="1565">
                  <c:v>13.768886200000001</c:v>
                </c:pt>
                <c:pt idx="1566">
                  <c:v>13.769157371</c:v>
                </c:pt>
                <c:pt idx="1567">
                  <c:v>13.769432631000001</c:v>
                </c:pt>
                <c:pt idx="1568">
                  <c:v>13.76971088</c:v>
                </c:pt>
                <c:pt idx="1569">
                  <c:v>13.769994305999999</c:v>
                </c:pt>
                <c:pt idx="1570">
                  <c:v>13.770283643999999</c:v>
                </c:pt>
                <c:pt idx="1571">
                  <c:v>13.770573520999999</c:v>
                </c:pt>
                <c:pt idx="1572">
                  <c:v>13.770866276</c:v>
                </c:pt>
                <c:pt idx="1573">
                  <c:v>13.771160203000001</c:v>
                </c:pt>
                <c:pt idx="1574">
                  <c:v>13.771451681</c:v>
                </c:pt>
                <c:pt idx="1575">
                  <c:v>13.771740596000001</c:v>
                </c:pt>
                <c:pt idx="1576">
                  <c:v>13.772028364000001</c:v>
                </c:pt>
                <c:pt idx="1577">
                  <c:v>13.772311587000001</c:v>
                </c:pt>
                <c:pt idx="1578">
                  <c:v>13.772593356</c:v>
                </c:pt>
                <c:pt idx="1579">
                  <c:v>13.772875771000001</c:v>
                </c:pt>
                <c:pt idx="1580">
                  <c:v>13.773160989999999</c:v>
                </c:pt>
                <c:pt idx="1581">
                  <c:v>13.773451924</c:v>
                </c:pt>
                <c:pt idx="1582">
                  <c:v>13.773749367000001</c:v>
                </c:pt>
                <c:pt idx="1583">
                  <c:v>13.774056505000001</c:v>
                </c:pt>
                <c:pt idx="1584">
                  <c:v>13.774364554</c:v>
                </c:pt>
                <c:pt idx="1585">
                  <c:v>13.774678245</c:v>
                </c:pt>
                <c:pt idx="1586">
                  <c:v>13.774990472000001</c:v>
                </c:pt>
                <c:pt idx="1587">
                  <c:v>13.775302436</c:v>
                </c:pt>
                <c:pt idx="1588">
                  <c:v>13.775610242999999</c:v>
                </c:pt>
                <c:pt idx="1589">
                  <c:v>13.775913123</c:v>
                </c:pt>
                <c:pt idx="1590">
                  <c:v>13.776215284999999</c:v>
                </c:pt>
                <c:pt idx="1591">
                  <c:v>13.776511388999999</c:v>
                </c:pt>
                <c:pt idx="1592">
                  <c:v>13.776809942</c:v>
                </c:pt>
                <c:pt idx="1593">
                  <c:v>13.777107934</c:v>
                </c:pt>
                <c:pt idx="1594">
                  <c:v>13.77741331</c:v>
                </c:pt>
                <c:pt idx="1595">
                  <c:v>13.777722444</c:v>
                </c:pt>
                <c:pt idx="1596">
                  <c:v>13.778675904</c:v>
                </c:pt>
                <c:pt idx="1597">
                  <c:v>13.778675904</c:v>
                </c:pt>
                <c:pt idx="1598">
                  <c:v>13.778675904</c:v>
                </c:pt>
                <c:pt idx="1599">
                  <c:v>13.779002999999999</c:v>
                </c:pt>
                <c:pt idx="1600">
                  <c:v>13.779328876999999</c:v>
                </c:pt>
                <c:pt idx="1601">
                  <c:v>13.779657718999999</c:v>
                </c:pt>
                <c:pt idx="1602">
                  <c:v>13.779985472</c:v>
                </c:pt>
                <c:pt idx="1603">
                  <c:v>13.780310135000001</c:v>
                </c:pt>
                <c:pt idx="1604">
                  <c:v>13.780620341000001</c:v>
                </c:pt>
                <c:pt idx="1605">
                  <c:v>13.780947646</c:v>
                </c:pt>
                <c:pt idx="1606">
                  <c:v>13.781260098000001</c:v>
                </c:pt>
                <c:pt idx="1607">
                  <c:v>13.781570168</c:v>
                </c:pt>
                <c:pt idx="1608">
                  <c:v>13.781869392999999</c:v>
                </c:pt>
                <c:pt idx="1609">
                  <c:v>13.782184243</c:v>
                </c:pt>
                <c:pt idx="1610">
                  <c:v>13.782515171</c:v>
                </c:pt>
                <c:pt idx="1611">
                  <c:v>13.782839691</c:v>
                </c:pt>
                <c:pt idx="1612">
                  <c:v>13.783172359</c:v>
                </c:pt>
                <c:pt idx="1613">
                  <c:v>13.783514897</c:v>
                </c:pt>
                <c:pt idx="1614">
                  <c:v>13.783855148000001</c:v>
                </c:pt>
                <c:pt idx="1615">
                  <c:v>13.784193083</c:v>
                </c:pt>
                <c:pt idx="1616">
                  <c:v>13.784525683</c:v>
                </c:pt>
                <c:pt idx="1617">
                  <c:v>13.784856273000001</c:v>
                </c:pt>
                <c:pt idx="1618">
                  <c:v>13.785175612</c:v>
                </c:pt>
                <c:pt idx="1619">
                  <c:v>13.785495512000001</c:v>
                </c:pt>
                <c:pt idx="1620">
                  <c:v>13.785819657999999</c:v>
                </c:pt>
                <c:pt idx="1621">
                  <c:v>13.786140816</c:v>
                </c:pt>
                <c:pt idx="1622">
                  <c:v>13.786469836</c:v>
                </c:pt>
                <c:pt idx="1623">
                  <c:v>13.786798189000001</c:v>
                </c:pt>
                <c:pt idx="1624">
                  <c:v>13.787125803</c:v>
                </c:pt>
                <c:pt idx="1625">
                  <c:v>13.787467962999999</c:v>
                </c:pt>
                <c:pt idx="1626">
                  <c:v>13.787809552000001</c:v>
                </c:pt>
                <c:pt idx="1627">
                  <c:v>13.788155413</c:v>
                </c:pt>
                <c:pt idx="1628">
                  <c:v>13.788511805000001</c:v>
                </c:pt>
                <c:pt idx="1629">
                  <c:v>13.788587065</c:v>
                </c:pt>
                <c:pt idx="1630">
                  <c:v>13.788934169999999</c:v>
                </c:pt>
                <c:pt idx="1631">
                  <c:v>13.789286741</c:v>
                </c:pt>
                <c:pt idx="1632">
                  <c:v>13.789626016</c:v>
                </c:pt>
                <c:pt idx="1633">
                  <c:v>13.789965693999999</c:v>
                </c:pt>
                <c:pt idx="1634">
                  <c:v>13.790291051000001</c:v>
                </c:pt>
                <c:pt idx="1635">
                  <c:v>13.790631275999999</c:v>
                </c:pt>
                <c:pt idx="1636">
                  <c:v>13.790965100999999</c:v>
                </c:pt>
                <c:pt idx="1637">
                  <c:v>13.791302751</c:v>
                </c:pt>
                <c:pt idx="1638">
                  <c:v>13.790631275999999</c:v>
                </c:pt>
                <c:pt idx="1639">
                  <c:v>13.792347023</c:v>
                </c:pt>
                <c:pt idx="1640">
                  <c:v>13.790631275999999</c:v>
                </c:pt>
                <c:pt idx="1641">
                  <c:v>13.792696773999999</c:v>
                </c:pt>
                <c:pt idx="1642">
                  <c:v>13.793069951</c:v>
                </c:pt>
                <c:pt idx="1643">
                  <c:v>13.793437453999999</c:v>
                </c:pt>
                <c:pt idx="1644">
                  <c:v>13.793784566999999</c:v>
                </c:pt>
                <c:pt idx="1645">
                  <c:v>13.794149693</c:v>
                </c:pt>
                <c:pt idx="1646">
                  <c:v>13.794500083999999</c:v>
                </c:pt>
                <c:pt idx="1647">
                  <c:v>13.794846714</c:v>
                </c:pt>
                <c:pt idx="1648">
                  <c:v>13.795194818000001</c:v>
                </c:pt>
                <c:pt idx="1649">
                  <c:v>13.795546063</c:v>
                </c:pt>
                <c:pt idx="1650">
                  <c:v>13.795889959</c:v>
                </c:pt>
                <c:pt idx="1651">
                  <c:v>13.796233437</c:v>
                </c:pt>
                <c:pt idx="1652">
                  <c:v>13.796595919</c:v>
                </c:pt>
                <c:pt idx="1653">
                  <c:v>13.796958155</c:v>
                </c:pt>
                <c:pt idx="1654">
                  <c:v>13.797320187</c:v>
                </c:pt>
                <c:pt idx="1655">
                  <c:v>13.797686401</c:v>
                </c:pt>
                <c:pt idx="1656">
                  <c:v>13.798067120000001</c:v>
                </c:pt>
                <c:pt idx="1657">
                  <c:v>13.798443302000001</c:v>
                </c:pt>
                <c:pt idx="1658">
                  <c:v>13.798817272999999</c:v>
                </c:pt>
                <c:pt idx="1659">
                  <c:v>13.799197131</c:v>
                </c:pt>
                <c:pt idx="1660">
                  <c:v>13.799563382000001</c:v>
                </c:pt>
                <c:pt idx="1661">
                  <c:v>13.799936592</c:v>
                </c:pt>
                <c:pt idx="1662">
                  <c:v>13.800298049</c:v>
                </c:pt>
                <c:pt idx="1663">
                  <c:v>13.800649052000001</c:v>
                </c:pt>
                <c:pt idx="1664">
                  <c:v>13.801006430999999</c:v>
                </c:pt>
                <c:pt idx="1665">
                  <c:v>13.801362891</c:v>
                </c:pt>
                <c:pt idx="1666">
                  <c:v>13.801722224000001</c:v>
                </c:pt>
                <c:pt idx="1667">
                  <c:v>13.802087772</c:v>
                </c:pt>
                <c:pt idx="1668">
                  <c:v>13.802472079999999</c:v>
                </c:pt>
                <c:pt idx="1669">
                  <c:v>13.802862538999999</c:v>
                </c:pt>
                <c:pt idx="1670">
                  <c:v>13.803256003</c:v>
                </c:pt>
                <c:pt idx="1671">
                  <c:v>13.80363751</c:v>
                </c:pt>
                <c:pt idx="1672">
                  <c:v>13.80402857</c:v>
                </c:pt>
                <c:pt idx="1673">
                  <c:v>13.804419119</c:v>
                </c:pt>
                <c:pt idx="1674">
                  <c:v>13.804802579</c:v>
                </c:pt>
                <c:pt idx="1675">
                  <c:v>13.805174735</c:v>
                </c:pt>
                <c:pt idx="1676">
                  <c:v>13.805553772</c:v>
                </c:pt>
                <c:pt idx="1677">
                  <c:v>13.805931292</c:v>
                </c:pt>
                <c:pt idx="1678">
                  <c:v>13.806302989000001</c:v>
                </c:pt>
                <c:pt idx="1679">
                  <c:v>13.80667555</c:v>
                </c:pt>
                <c:pt idx="1680">
                  <c:v>13.80744649</c:v>
                </c:pt>
                <c:pt idx="1681">
                  <c:v>13.807825293</c:v>
                </c:pt>
                <c:pt idx="1682">
                  <c:v>13.808230121999999</c:v>
                </c:pt>
                <c:pt idx="1683">
                  <c:v>13.808637036</c:v>
                </c:pt>
                <c:pt idx="1684">
                  <c:v>13.809038182</c:v>
                </c:pt>
                <c:pt idx="1685">
                  <c:v>13.809448151</c:v>
                </c:pt>
                <c:pt idx="1686">
                  <c:v>13.809448151</c:v>
                </c:pt>
                <c:pt idx="1687">
                  <c:v>13.809851655999999</c:v>
                </c:pt>
                <c:pt idx="1688">
                  <c:v>13.8102585</c:v>
                </c:pt>
                <c:pt idx="1689">
                  <c:v>13.81066159</c:v>
                </c:pt>
                <c:pt idx="1690">
                  <c:v>13.811052219</c:v>
                </c:pt>
                <c:pt idx="1691">
                  <c:v>13.811439369</c:v>
                </c:pt>
                <c:pt idx="1692">
                  <c:v>13.811822847</c:v>
                </c:pt>
                <c:pt idx="1693">
                  <c:v>13.812222845999999</c:v>
                </c:pt>
                <c:pt idx="1694">
                  <c:v>13.812611569</c:v>
                </c:pt>
                <c:pt idx="1695">
                  <c:v>13.813008635999999</c:v>
                </c:pt>
                <c:pt idx="1696">
                  <c:v>13.813417300999999</c:v>
                </c:pt>
                <c:pt idx="1697">
                  <c:v>13.813836137999999</c:v>
                </c:pt>
                <c:pt idx="1698">
                  <c:v>13.814280141999999</c:v>
                </c:pt>
                <c:pt idx="1699">
                  <c:v>13.81468042</c:v>
                </c:pt>
                <c:pt idx="1700">
                  <c:v>13.815016861</c:v>
                </c:pt>
                <c:pt idx="1701">
                  <c:v>13.815358786999999</c:v>
                </c:pt>
                <c:pt idx="1702">
                  <c:v>13.815689139</c:v>
                </c:pt>
                <c:pt idx="1703">
                  <c:v>13.816031186</c:v>
                </c:pt>
                <c:pt idx="1704">
                  <c:v>13.81636108</c:v>
                </c:pt>
                <c:pt idx="1705">
                  <c:v>13.816648604999999</c:v>
                </c:pt>
                <c:pt idx="1706">
                  <c:v>13.816892182</c:v>
                </c:pt>
                <c:pt idx="1707">
                  <c:v>13.817081933000001</c:v>
                </c:pt>
                <c:pt idx="1708">
                  <c:v>13.817241539999999</c:v>
                </c:pt>
                <c:pt idx="1709">
                  <c:v>13.817411866</c:v>
                </c:pt>
                <c:pt idx="1710">
                  <c:v>13.817587487000001</c:v>
                </c:pt>
                <c:pt idx="1711">
                  <c:v>13.817765391</c:v>
                </c:pt>
                <c:pt idx="1712">
                  <c:v>13.817935536</c:v>
                </c:pt>
                <c:pt idx="1713">
                  <c:v>13.818115515000001</c:v>
                </c:pt>
                <c:pt idx="1714">
                  <c:v>13.818302714</c:v>
                </c:pt>
                <c:pt idx="1715">
                  <c:v>13.818497612</c:v>
                </c:pt>
                <c:pt idx="1716">
                  <c:v>13.818698158</c:v>
                </c:pt>
                <c:pt idx="1717">
                  <c:v>13.818870520000001</c:v>
                </c:pt>
                <c:pt idx="1718">
                  <c:v>13.819045738</c:v>
                </c:pt>
                <c:pt idx="1719">
                  <c:v>13.819209271</c:v>
                </c:pt>
                <c:pt idx="1720">
                  <c:v>13.819300030000001</c:v>
                </c:pt>
                <c:pt idx="1721">
                  <c:v>13.819369783000001</c:v>
                </c:pt>
                <c:pt idx="1722">
                  <c:v>13.819465183</c:v>
                </c:pt>
                <c:pt idx="1723">
                  <c:v>13.819561603</c:v>
                </c:pt>
                <c:pt idx="1724">
                  <c:v>13.819651939</c:v>
                </c:pt>
                <c:pt idx="1725">
                  <c:v>13.819746331999999</c:v>
                </c:pt>
                <c:pt idx="1726">
                  <c:v>13.819742538</c:v>
                </c:pt>
                <c:pt idx="1727">
                  <c:v>13.819746330999999</c:v>
                </c:pt>
                <c:pt idx="1728">
                  <c:v>13.819670235</c:v>
                </c:pt>
                <c:pt idx="1729">
                  <c:v>13.819627078</c:v>
                </c:pt>
                <c:pt idx="1730">
                  <c:v>13.819582636</c:v>
                </c:pt>
                <c:pt idx="1731">
                  <c:v>13.819530887999999</c:v>
                </c:pt>
                <c:pt idx="1732">
                  <c:v>13.819482759</c:v>
                </c:pt>
                <c:pt idx="1733">
                  <c:v>13.819421930000001</c:v>
                </c:pt>
                <c:pt idx="1734">
                  <c:v>13.819373405</c:v>
                </c:pt>
                <c:pt idx="1735">
                  <c:v>13.819309616</c:v>
                </c:pt>
                <c:pt idx="1736">
                  <c:v>13.819198663</c:v>
                </c:pt>
                <c:pt idx="1737">
                  <c:v>13.819139954000001</c:v>
                </c:pt>
                <c:pt idx="1738">
                  <c:v>13.819105537</c:v>
                </c:pt>
                <c:pt idx="1739">
                  <c:v>13.819004199</c:v>
                </c:pt>
                <c:pt idx="1740">
                  <c:v>13.818816761000001</c:v>
                </c:pt>
                <c:pt idx="1741">
                  <c:v>13.818707740000001</c:v>
                </c:pt>
                <c:pt idx="1742">
                  <c:v>13.818707740000001</c:v>
                </c:pt>
                <c:pt idx="1743">
                  <c:v>13.818600885</c:v>
                </c:pt>
                <c:pt idx="1744">
                  <c:v>13.818490111999999</c:v>
                </c:pt>
                <c:pt idx="1745">
                  <c:v>13.818369639</c:v>
                </c:pt>
                <c:pt idx="1746">
                  <c:v>13.818182297</c:v>
                </c:pt>
                <c:pt idx="1747">
                  <c:v>13.817894376</c:v>
                </c:pt>
                <c:pt idx="1748">
                  <c:v>13.817604297999999</c:v>
                </c:pt>
                <c:pt idx="1749">
                  <c:v>13.817224553999999</c:v>
                </c:pt>
                <c:pt idx="1750">
                  <c:v>13.816942115</c:v>
                </c:pt>
                <c:pt idx="1751">
                  <c:v>13.816654804000001</c:v>
                </c:pt>
                <c:pt idx="1752">
                  <c:v>13.816381235</c:v>
                </c:pt>
                <c:pt idx="1753">
                  <c:v>13.816101696</c:v>
                </c:pt>
                <c:pt idx="1754">
                  <c:v>13.815839855</c:v>
                </c:pt>
                <c:pt idx="1755">
                  <c:v>13.815570213999999</c:v>
                </c:pt>
                <c:pt idx="1756">
                  <c:v>13.815314853</c:v>
                </c:pt>
                <c:pt idx="1757">
                  <c:v>13.815048492000001</c:v>
                </c:pt>
                <c:pt idx="1758">
                  <c:v>13.814785751000001</c:v>
                </c:pt>
                <c:pt idx="1759">
                  <c:v>13.814514551</c:v>
                </c:pt>
                <c:pt idx="1760">
                  <c:v>13.814250479</c:v>
                </c:pt>
                <c:pt idx="1761">
                  <c:v>13.813978231</c:v>
                </c:pt>
                <c:pt idx="1762">
                  <c:v>13.813700355</c:v>
                </c:pt>
                <c:pt idx="1763">
                  <c:v>13.813426767999999</c:v>
                </c:pt>
                <c:pt idx="1764">
                  <c:v>13.812877239000001</c:v>
                </c:pt>
                <c:pt idx="1765">
                  <c:v>13.812608021000001</c:v>
                </c:pt>
                <c:pt idx="1766">
                  <c:v>13.812338278</c:v>
                </c:pt>
                <c:pt idx="1767">
                  <c:v>13.812078006</c:v>
                </c:pt>
                <c:pt idx="1768">
                  <c:v>13.811820158</c:v>
                </c:pt>
                <c:pt idx="1769">
                  <c:v>13.811567073000001</c:v>
                </c:pt>
                <c:pt idx="1770">
                  <c:v>13.811315201999999</c:v>
                </c:pt>
                <c:pt idx="1771">
                  <c:v>13.811067136</c:v>
                </c:pt>
                <c:pt idx="1772">
                  <c:v>13.810815460000001</c:v>
                </c:pt>
                <c:pt idx="1773">
                  <c:v>13.810557257999999</c:v>
                </c:pt>
                <c:pt idx="1774">
                  <c:v>13.810291811999999</c:v>
                </c:pt>
                <c:pt idx="1775">
                  <c:v>13.810022586000001</c:v>
                </c:pt>
                <c:pt idx="1776">
                  <c:v>13.809752623</c:v>
                </c:pt>
                <c:pt idx="1777">
                  <c:v>13.809478503999999</c:v>
                </c:pt>
                <c:pt idx="1778">
                  <c:v>13.809215256</c:v>
                </c:pt>
                <c:pt idx="1779">
                  <c:v>13.808952737</c:v>
                </c:pt>
                <c:pt idx="1780">
                  <c:v>13.808693465999999</c:v>
                </c:pt>
                <c:pt idx="1781">
                  <c:v>13.808438665000001</c:v>
                </c:pt>
                <c:pt idx="1782">
                  <c:v>13.80818646</c:v>
                </c:pt>
                <c:pt idx="1783">
                  <c:v>13.807935914</c:v>
                </c:pt>
                <c:pt idx="1784">
                  <c:v>13.807685973</c:v>
                </c:pt>
                <c:pt idx="1785">
                  <c:v>13.807432367000001</c:v>
                </c:pt>
                <c:pt idx="1786">
                  <c:v>13.807178581000001</c:v>
                </c:pt>
                <c:pt idx="1787">
                  <c:v>13.806925810999999</c:v>
                </c:pt>
                <c:pt idx="1788">
                  <c:v>13.806668200000001</c:v>
                </c:pt>
                <c:pt idx="1789">
                  <c:v>13.806406288</c:v>
                </c:pt>
                <c:pt idx="1790">
                  <c:v>13.806146008000001</c:v>
                </c:pt>
                <c:pt idx="1791">
                  <c:v>13.805881491999999</c:v>
                </c:pt>
                <c:pt idx="1792">
                  <c:v>13.805619184999999</c:v>
                </c:pt>
                <c:pt idx="1793">
                  <c:v>13.805356165999999</c:v>
                </c:pt>
                <c:pt idx="1794">
                  <c:v>13.805098983000001</c:v>
                </c:pt>
                <c:pt idx="1795">
                  <c:v>13.804847026999999</c:v>
                </c:pt>
                <c:pt idx="1796">
                  <c:v>13.804597879999999</c:v>
                </c:pt>
                <c:pt idx="1797">
                  <c:v>13.804353441</c:v>
                </c:pt>
                <c:pt idx="1798">
                  <c:v>13.804111219999999</c:v>
                </c:pt>
                <c:pt idx="1799">
                  <c:v>13.803870583</c:v>
                </c:pt>
                <c:pt idx="1800">
                  <c:v>13.803624751999999</c:v>
                </c:pt>
                <c:pt idx="1801">
                  <c:v>13.803374652</c:v>
                </c:pt>
                <c:pt idx="1802">
                  <c:v>13.803121566</c:v>
                </c:pt>
                <c:pt idx="1803">
                  <c:v>13.802864813999999</c:v>
                </c:pt>
                <c:pt idx="1804">
                  <c:v>13.802605988</c:v>
                </c:pt>
                <c:pt idx="1805">
                  <c:v>13.802347038000001</c:v>
                </c:pt>
                <c:pt idx="1806">
                  <c:v>13.802088822</c:v>
                </c:pt>
                <c:pt idx="1807">
                  <c:v>13.801833437999999</c:v>
                </c:pt>
                <c:pt idx="1808">
                  <c:v>13.801584535</c:v>
                </c:pt>
                <c:pt idx="1809">
                  <c:v>13.801334038</c:v>
                </c:pt>
                <c:pt idx="1810">
                  <c:v>13.801086597999999</c:v>
                </c:pt>
                <c:pt idx="1811">
                  <c:v>13.800841044</c:v>
                </c:pt>
                <c:pt idx="1812">
                  <c:v>13.800352766</c:v>
                </c:pt>
                <c:pt idx="1813">
                  <c:v>13.800106464000001</c:v>
                </c:pt>
                <c:pt idx="1814">
                  <c:v>13.799853838000001</c:v>
                </c:pt>
                <c:pt idx="1815">
                  <c:v>13.799603364999999</c:v>
                </c:pt>
                <c:pt idx="1816">
                  <c:v>13.799352162</c:v>
                </c:pt>
                <c:pt idx="1817">
                  <c:v>13.799095866</c:v>
                </c:pt>
                <c:pt idx="1818">
                  <c:v>13.799095866</c:v>
                </c:pt>
                <c:pt idx="1819">
                  <c:v>13.798842887999999</c:v>
                </c:pt>
                <c:pt idx="1820">
                  <c:v>13.798590588</c:v>
                </c:pt>
                <c:pt idx="1821">
                  <c:v>13.798338097</c:v>
                </c:pt>
                <c:pt idx="1822">
                  <c:v>13.798087335</c:v>
                </c:pt>
                <c:pt idx="1823">
                  <c:v>13.797837982000001</c:v>
                </c:pt>
                <c:pt idx="1824">
                  <c:v>13.797595124000001</c:v>
                </c:pt>
                <c:pt idx="1825">
                  <c:v>13.797353766000001</c:v>
                </c:pt>
                <c:pt idx="1826">
                  <c:v>13.796881580999999</c:v>
                </c:pt>
                <c:pt idx="1827">
                  <c:v>13.796645763000001</c:v>
                </c:pt>
                <c:pt idx="1828">
                  <c:v>13.796408184000001</c:v>
                </c:pt>
                <c:pt idx="1829">
                  <c:v>13.796162367000001</c:v>
                </c:pt>
                <c:pt idx="1830">
                  <c:v>13.795916725</c:v>
                </c:pt>
                <c:pt idx="1831">
                  <c:v>13.795665297999999</c:v>
                </c:pt>
                <c:pt idx="1832">
                  <c:v>13.795665297999999</c:v>
                </c:pt>
                <c:pt idx="1833">
                  <c:v>13.795417168</c:v>
                </c:pt>
                <c:pt idx="1834">
                  <c:v>13.795169724999999</c:v>
                </c:pt>
                <c:pt idx="1835">
                  <c:v>13.794925717</c:v>
                </c:pt>
                <c:pt idx="1836">
                  <c:v>13.794684838</c:v>
                </c:pt>
                <c:pt idx="1837">
                  <c:v>13.794444677</c:v>
                </c:pt>
                <c:pt idx="1838">
                  <c:v>13.794206387999999</c:v>
                </c:pt>
                <c:pt idx="1839">
                  <c:v>13.793966386999999</c:v>
                </c:pt>
                <c:pt idx="1840">
                  <c:v>13.793730168</c:v>
                </c:pt>
                <c:pt idx="1841">
                  <c:v>13.793492193000001</c:v>
                </c:pt>
                <c:pt idx="1842">
                  <c:v>13.793257105</c:v>
                </c:pt>
                <c:pt idx="1843">
                  <c:v>13.793019608</c:v>
                </c:pt>
                <c:pt idx="1844">
                  <c:v>13.792778848999999</c:v>
                </c:pt>
                <c:pt idx="1845">
                  <c:v>13.792540093</c:v>
                </c:pt>
                <c:pt idx="1846">
                  <c:v>13.792296786</c:v>
                </c:pt>
                <c:pt idx="1847">
                  <c:v>13.792055584</c:v>
                </c:pt>
                <c:pt idx="1848">
                  <c:v>13.791812205999999</c:v>
                </c:pt>
                <c:pt idx="1849">
                  <c:v>13.791572939</c:v>
                </c:pt>
                <c:pt idx="1850">
                  <c:v>13.791335043</c:v>
                </c:pt>
                <c:pt idx="1851">
                  <c:v>13.791100845000001</c:v>
                </c:pt>
                <c:pt idx="1852">
                  <c:v>13.790870784999999</c:v>
                </c:pt>
                <c:pt idx="1853">
                  <c:v>13.790643666999999</c:v>
                </c:pt>
                <c:pt idx="1854">
                  <c:v>13.790195865999999</c:v>
                </c:pt>
                <c:pt idx="1855">
                  <c:v>13.789973763000001</c:v>
                </c:pt>
                <c:pt idx="1856">
                  <c:v>13.789751174999999</c:v>
                </c:pt>
                <c:pt idx="1857">
                  <c:v>13.789526316</c:v>
                </c:pt>
                <c:pt idx="1858">
                  <c:v>13.789298325000001</c:v>
                </c:pt>
                <c:pt idx="1859">
                  <c:v>13.789067105999999</c:v>
                </c:pt>
                <c:pt idx="1860">
                  <c:v>13.789067105999999</c:v>
                </c:pt>
                <c:pt idx="1861">
                  <c:v>13.788837671</c:v>
                </c:pt>
                <c:pt idx="1862">
                  <c:v>13.788606348</c:v>
                </c:pt>
                <c:pt idx="1863">
                  <c:v>13.788380695000001</c:v>
                </c:pt>
                <c:pt idx="1864">
                  <c:v>13.788156179</c:v>
                </c:pt>
                <c:pt idx="1865">
                  <c:v>13.787934759000001</c:v>
                </c:pt>
                <c:pt idx="1866">
                  <c:v>13.787715953999999</c:v>
                </c:pt>
                <c:pt idx="1867">
                  <c:v>13.787501211</c:v>
                </c:pt>
                <c:pt idx="1868">
                  <c:v>13.787284833999999</c:v>
                </c:pt>
                <c:pt idx="1869">
                  <c:v>13.787070511</c:v>
                </c:pt>
                <c:pt idx="1870">
                  <c:v>13.786855488</c:v>
                </c:pt>
                <c:pt idx="1871">
                  <c:v>13.786637386000001</c:v>
                </c:pt>
                <c:pt idx="1872">
                  <c:v>13.786420082999999</c:v>
                </c:pt>
                <c:pt idx="1873">
                  <c:v>13.786200130999999</c:v>
                </c:pt>
                <c:pt idx="1874">
                  <c:v>13.785981775</c:v>
                </c:pt>
                <c:pt idx="1875">
                  <c:v>13.785762384</c:v>
                </c:pt>
                <c:pt idx="1876">
                  <c:v>13.785544878</c:v>
                </c:pt>
                <c:pt idx="1877">
                  <c:v>13.785328967</c:v>
                </c:pt>
                <c:pt idx="1878">
                  <c:v>13.785113591</c:v>
                </c:pt>
                <c:pt idx="1879">
                  <c:v>13.784901111</c:v>
                </c:pt>
                <c:pt idx="1880">
                  <c:v>13.784694578</c:v>
                </c:pt>
                <c:pt idx="1881">
                  <c:v>13.784493217</c:v>
                </c:pt>
                <c:pt idx="1882">
                  <c:v>13.784293836</c:v>
                </c:pt>
                <c:pt idx="1883">
                  <c:v>13.784097987000001</c:v>
                </c:pt>
                <c:pt idx="1884">
                  <c:v>13.783904795</c:v>
                </c:pt>
                <c:pt idx="1885">
                  <c:v>13.783708438</c:v>
                </c:pt>
                <c:pt idx="1886">
                  <c:v>13.783511252</c:v>
                </c:pt>
                <c:pt idx="1887">
                  <c:v>13.78330733</c:v>
                </c:pt>
                <c:pt idx="1888">
                  <c:v>13.783103975</c:v>
                </c:pt>
                <c:pt idx="1889">
                  <c:v>13.782900945</c:v>
                </c:pt>
                <c:pt idx="1890">
                  <c:v>13.782700574</c:v>
                </c:pt>
                <c:pt idx="1891">
                  <c:v>13.782502159</c:v>
                </c:pt>
                <c:pt idx="1892">
                  <c:v>13.782308385</c:v>
                </c:pt>
                <c:pt idx="1893">
                  <c:v>13.782118086000001</c:v>
                </c:pt>
                <c:pt idx="1894">
                  <c:v>13.781929759000001</c:v>
                </c:pt>
                <c:pt idx="1895">
                  <c:v>13.781746267000001</c:v>
                </c:pt>
                <c:pt idx="1896">
                  <c:v>13.781562417</c:v>
                </c:pt>
                <c:pt idx="1897">
                  <c:v>13.781378052000001</c:v>
                </c:pt>
                <c:pt idx="1898">
                  <c:v>13.781196713</c:v>
                </c:pt>
                <c:pt idx="1899">
                  <c:v>13.781015386</c:v>
                </c:pt>
                <c:pt idx="1900">
                  <c:v>13.780835088</c:v>
                </c:pt>
                <c:pt idx="1901">
                  <c:v>13.780649921</c:v>
                </c:pt>
                <c:pt idx="1902">
                  <c:v>13.780465787000001</c:v>
                </c:pt>
                <c:pt idx="1903">
                  <c:v>13.780278769000001</c:v>
                </c:pt>
                <c:pt idx="1904">
                  <c:v>13.780094201000001</c:v>
                </c:pt>
                <c:pt idx="1905">
                  <c:v>13.77991024</c:v>
                </c:pt>
                <c:pt idx="1906">
                  <c:v>13.779731271999999</c:v>
                </c:pt>
                <c:pt idx="1907">
                  <c:v>13.779556394</c:v>
                </c:pt>
                <c:pt idx="1908">
                  <c:v>13.779386041</c:v>
                </c:pt>
                <c:pt idx="1909">
                  <c:v>13.779223146</c:v>
                </c:pt>
                <c:pt idx="1910">
                  <c:v>13.779061178999999</c:v>
                </c:pt>
                <c:pt idx="1911">
                  <c:v>13.77890358</c:v>
                </c:pt>
                <c:pt idx="1912">
                  <c:v>13.77874415</c:v>
                </c:pt>
                <c:pt idx="1913">
                  <c:v>13.778586712999999</c:v>
                </c:pt>
                <c:pt idx="1914">
                  <c:v>13.778426252999999</c:v>
                </c:pt>
                <c:pt idx="1915">
                  <c:v>13.778263471000001</c:v>
                </c:pt>
                <c:pt idx="1916">
                  <c:v>13.778098464999999</c:v>
                </c:pt>
                <c:pt idx="1917">
                  <c:v>13.777930957000001</c:v>
                </c:pt>
                <c:pt idx="1918">
                  <c:v>13.777765487</c:v>
                </c:pt>
                <c:pt idx="1919">
                  <c:v>13.777600938999999</c:v>
                </c:pt>
                <c:pt idx="1920">
                  <c:v>13.777442719</c:v>
                </c:pt>
                <c:pt idx="1921">
                  <c:v>13.777287776</c:v>
                </c:pt>
                <c:pt idx="1922">
                  <c:v>13.777139894999999</c:v>
                </c:pt>
                <c:pt idx="1923">
                  <c:v>13.776995081999999</c:v>
                </c:pt>
                <c:pt idx="1924">
                  <c:v>13.776712119999999</c:v>
                </c:pt>
                <c:pt idx="1925">
                  <c:v>13.776569936</c:v>
                </c:pt>
                <c:pt idx="1926">
                  <c:v>13.77642928</c:v>
                </c:pt>
                <c:pt idx="1927">
                  <c:v>13.77642928</c:v>
                </c:pt>
                <c:pt idx="1928">
                  <c:v>13.776285477</c:v>
                </c:pt>
                <c:pt idx="1929">
                  <c:v>13.776141472000001</c:v>
                </c:pt>
                <c:pt idx="1930">
                  <c:v>13.775994909</c:v>
                </c:pt>
                <c:pt idx="1931">
                  <c:v>13.775847586999999</c:v>
                </c:pt>
                <c:pt idx="1932">
                  <c:v>13.775701156</c:v>
                </c:pt>
                <c:pt idx="1933">
                  <c:v>13.775553725</c:v>
                </c:pt>
                <c:pt idx="1934">
                  <c:v>13.775411072000001</c:v>
                </c:pt>
                <c:pt idx="1935">
                  <c:v>13.775270679</c:v>
                </c:pt>
                <c:pt idx="1936">
                  <c:v>13.775138085</c:v>
                </c:pt>
                <c:pt idx="1937">
                  <c:v>13.775008700000001</c:v>
                </c:pt>
                <c:pt idx="1938">
                  <c:v>13.774885960000001</c:v>
                </c:pt>
                <c:pt idx="1939">
                  <c:v>13.774766683999999</c:v>
                </c:pt>
                <c:pt idx="1940">
                  <c:v>13.774647866</c:v>
                </c:pt>
                <c:pt idx="1941">
                  <c:v>13.774526863</c:v>
                </c:pt>
                <c:pt idx="1942">
                  <c:v>13.774401273000001</c:v>
                </c:pt>
                <c:pt idx="1943">
                  <c:v>13.774271486</c:v>
                </c:pt>
                <c:pt idx="1944">
                  <c:v>13.774137773</c:v>
                </c:pt>
                <c:pt idx="1945">
                  <c:v>13.774002763</c:v>
                </c:pt>
                <c:pt idx="1946">
                  <c:v>13.773870262000001</c:v>
                </c:pt>
                <c:pt idx="1947">
                  <c:v>13.773739408000001</c:v>
                </c:pt>
                <c:pt idx="1948">
                  <c:v>13.773614168</c:v>
                </c:pt>
                <c:pt idx="1949">
                  <c:v>13.773492879000001</c:v>
                </c:pt>
                <c:pt idx="1950">
                  <c:v>13.773377026</c:v>
                </c:pt>
                <c:pt idx="1951">
                  <c:v>13.77326246</c:v>
                </c:pt>
                <c:pt idx="1952">
                  <c:v>13.77315525</c:v>
                </c:pt>
                <c:pt idx="1953">
                  <c:v>13.773050455</c:v>
                </c:pt>
                <c:pt idx="1954">
                  <c:v>13.772945641</c:v>
                </c:pt>
                <c:pt idx="1955">
                  <c:v>13.772839877999999</c:v>
                </c:pt>
                <c:pt idx="1956">
                  <c:v>13.772733621</c:v>
                </c:pt>
                <c:pt idx="1957">
                  <c:v>13.772624934</c:v>
                </c:pt>
                <c:pt idx="1958">
                  <c:v>13.772510585999999</c:v>
                </c:pt>
                <c:pt idx="1959">
                  <c:v>13.772394996999999</c:v>
                </c:pt>
                <c:pt idx="1960">
                  <c:v>13.772275779999999</c:v>
                </c:pt>
                <c:pt idx="1961">
                  <c:v>13.772158112</c:v>
                </c:pt>
                <c:pt idx="1962">
                  <c:v>13.772041738</c:v>
                </c:pt>
                <c:pt idx="1963">
                  <c:v>13.771933568</c:v>
                </c:pt>
                <c:pt idx="1964">
                  <c:v>13.771823428999999</c:v>
                </c:pt>
                <c:pt idx="1965">
                  <c:v>13.771731231</c:v>
                </c:pt>
                <c:pt idx="1966">
                  <c:v>13.771641526</c:v>
                </c:pt>
                <c:pt idx="1967">
                  <c:v>13.771552688</c:v>
                </c:pt>
                <c:pt idx="1968">
                  <c:v>13.77146493</c:v>
                </c:pt>
                <c:pt idx="1969">
                  <c:v>13.771375313</c:v>
                </c:pt>
                <c:pt idx="1970">
                  <c:v>13.771282958</c:v>
                </c:pt>
                <c:pt idx="1971">
                  <c:v>13.771178342000001</c:v>
                </c:pt>
                <c:pt idx="1972">
                  <c:v>13.771088869</c:v>
                </c:pt>
                <c:pt idx="1973">
                  <c:v>13.770979678</c:v>
                </c:pt>
                <c:pt idx="1974">
                  <c:v>13.770873440000001</c:v>
                </c:pt>
                <c:pt idx="1975">
                  <c:v>13.770771171</c:v>
                </c:pt>
                <c:pt idx="1976">
                  <c:v>13.770669826000001</c:v>
                </c:pt>
                <c:pt idx="1977">
                  <c:v>13.770581726</c:v>
                </c:pt>
                <c:pt idx="1978">
                  <c:v>13.770486545000001</c:v>
                </c:pt>
                <c:pt idx="1979">
                  <c:v>13.770404199</c:v>
                </c:pt>
                <c:pt idx="1980">
                  <c:v>13.770326560000001</c:v>
                </c:pt>
                <c:pt idx="1981">
                  <c:v>13.770245434</c:v>
                </c:pt>
                <c:pt idx="1982">
                  <c:v>13.770173206000001</c:v>
                </c:pt>
                <c:pt idx="1983">
                  <c:v>13.770090167999999</c:v>
                </c:pt>
                <c:pt idx="1984">
                  <c:v>13.770014879</c:v>
                </c:pt>
                <c:pt idx="1985">
                  <c:v>13.769945473</c:v>
                </c:pt>
                <c:pt idx="1986">
                  <c:v>13.769859296</c:v>
                </c:pt>
                <c:pt idx="1987">
                  <c:v>13.769772186000001</c:v>
                </c:pt>
                <c:pt idx="1988">
                  <c:v>13.769682056000001</c:v>
                </c:pt>
                <c:pt idx="1989">
                  <c:v>13.76959008</c:v>
                </c:pt>
                <c:pt idx="1990">
                  <c:v>13.769496381</c:v>
                </c:pt>
                <c:pt idx="1991">
                  <c:v>13.769407575000001</c:v>
                </c:pt>
                <c:pt idx="1992">
                  <c:v>13.769323791</c:v>
                </c:pt>
                <c:pt idx="1993">
                  <c:v>13.769248669</c:v>
                </c:pt>
                <c:pt idx="1994">
                  <c:v>13.769181558</c:v>
                </c:pt>
                <c:pt idx="1995">
                  <c:v>13.769121285000001</c:v>
                </c:pt>
                <c:pt idx="1996">
                  <c:v>13.769060784000001</c:v>
                </c:pt>
                <c:pt idx="1997">
                  <c:v>13.768997809</c:v>
                </c:pt>
                <c:pt idx="1998">
                  <c:v>13.768932548</c:v>
                </c:pt>
                <c:pt idx="1999">
                  <c:v>13.768862193</c:v>
                </c:pt>
                <c:pt idx="2000">
                  <c:v>13.768788376</c:v>
                </c:pt>
                <c:pt idx="2001">
                  <c:v>13.768701316</c:v>
                </c:pt>
                <c:pt idx="2002">
                  <c:v>13.768620909999999</c:v>
                </c:pt>
                <c:pt idx="2003">
                  <c:v>13.768545973</c:v>
                </c:pt>
                <c:pt idx="2004">
                  <c:v>13.768468106</c:v>
                </c:pt>
                <c:pt idx="2005">
                  <c:v>13.768398022</c:v>
                </c:pt>
                <c:pt idx="2006">
                  <c:v>13.768328761999999</c:v>
                </c:pt>
                <c:pt idx="2007">
                  <c:v>13.768274686</c:v>
                </c:pt>
                <c:pt idx="2008">
                  <c:v>13.768203131</c:v>
                </c:pt>
                <c:pt idx="2009">
                  <c:v>13.768145155999999</c:v>
                </c:pt>
                <c:pt idx="2010">
                  <c:v>13.768095043000001</c:v>
                </c:pt>
                <c:pt idx="2011">
                  <c:v>13.768047789000001</c:v>
                </c:pt>
                <c:pt idx="2012">
                  <c:v>13.767992239</c:v>
                </c:pt>
                <c:pt idx="2013">
                  <c:v>13.767943834</c:v>
                </c:pt>
                <c:pt idx="2014">
                  <c:v>13.767895497</c:v>
                </c:pt>
                <c:pt idx="2015">
                  <c:v>13.767828617999999</c:v>
                </c:pt>
                <c:pt idx="2016">
                  <c:v>13.767754227999999</c:v>
                </c:pt>
                <c:pt idx="2017">
                  <c:v>13.767693645</c:v>
                </c:pt>
                <c:pt idx="2018">
                  <c:v>13.767623888999999</c:v>
                </c:pt>
                <c:pt idx="2019">
                  <c:v>13.767554115999999</c:v>
                </c:pt>
                <c:pt idx="2020">
                  <c:v>13.767484138</c:v>
                </c:pt>
                <c:pt idx="2021">
                  <c:v>13.767423676</c:v>
                </c:pt>
                <c:pt idx="2022">
                  <c:v>13.767375091</c:v>
                </c:pt>
                <c:pt idx="2023">
                  <c:v>13.767336308999999</c:v>
                </c:pt>
                <c:pt idx="2024">
                  <c:v>13.767297169000001</c:v>
                </c:pt>
                <c:pt idx="2025">
                  <c:v>13.767256583</c:v>
                </c:pt>
                <c:pt idx="2026">
                  <c:v>13.767215308000001</c:v>
                </c:pt>
                <c:pt idx="2027">
                  <c:v>13.767171767000001</c:v>
                </c:pt>
                <c:pt idx="2028">
                  <c:v>13.767127928000001</c:v>
                </c:pt>
                <c:pt idx="2029">
                  <c:v>13.767080533</c:v>
                </c:pt>
                <c:pt idx="2030">
                  <c:v>13.767029431999999</c:v>
                </c:pt>
                <c:pt idx="2031">
                  <c:v>13.766967871</c:v>
                </c:pt>
                <c:pt idx="2032">
                  <c:v>13.766905999</c:v>
                </c:pt>
                <c:pt idx="2033">
                  <c:v>13.766852116000001</c:v>
                </c:pt>
                <c:pt idx="2034">
                  <c:v>13.766807642</c:v>
                </c:pt>
                <c:pt idx="2035">
                  <c:v>13.766776979999999</c:v>
                </c:pt>
                <c:pt idx="2036">
                  <c:v>13.766737358</c:v>
                </c:pt>
                <c:pt idx="2037">
                  <c:v>13.766711592</c:v>
                </c:pt>
                <c:pt idx="2038">
                  <c:v>13.766684715</c:v>
                </c:pt>
                <c:pt idx="2039">
                  <c:v>13.766669464</c:v>
                </c:pt>
                <c:pt idx="2040">
                  <c:v>13.766637906</c:v>
                </c:pt>
                <c:pt idx="2041">
                  <c:v>13.766612663</c:v>
                </c:pt>
                <c:pt idx="2042">
                  <c:v>13.766588221999999</c:v>
                </c:pt>
                <c:pt idx="2043">
                  <c:v>13.766555318</c:v>
                </c:pt>
                <c:pt idx="2044">
                  <c:v>13.766534227999999</c:v>
                </c:pt>
                <c:pt idx="2045">
                  <c:v>13.766488297</c:v>
                </c:pt>
                <c:pt idx="2046">
                  <c:v>13.766462689000001</c:v>
                </c:pt>
                <c:pt idx="2047">
                  <c:v>13.7664034</c:v>
                </c:pt>
                <c:pt idx="2048">
                  <c:v>13.76638123</c:v>
                </c:pt>
                <c:pt idx="2049">
                  <c:v>13.766334394999999</c:v>
                </c:pt>
                <c:pt idx="2050">
                  <c:v>13.766319047</c:v>
                </c:pt>
                <c:pt idx="2051">
                  <c:v>13.76629911</c:v>
                </c:pt>
                <c:pt idx="2052">
                  <c:v>13.766288782</c:v>
                </c:pt>
                <c:pt idx="2053">
                  <c:v>13.766280172</c:v>
                </c:pt>
                <c:pt idx="2054">
                  <c:v>13.76627399</c:v>
                </c:pt>
                <c:pt idx="2055">
                  <c:v>13.766267465</c:v>
                </c:pt>
                <c:pt idx="2056">
                  <c:v>13.766247784999999</c:v>
                </c:pt>
                <c:pt idx="2057">
                  <c:v>13.766228924</c:v>
                </c:pt>
                <c:pt idx="2058">
                  <c:v>13.766223330000001</c:v>
                </c:pt>
                <c:pt idx="2059">
                  <c:v>13.766186426000001</c:v>
                </c:pt>
                <c:pt idx="2060">
                  <c:v>13.766167230000001</c:v>
                </c:pt>
                <c:pt idx="2061">
                  <c:v>13.766145415</c:v>
                </c:pt>
                <c:pt idx="2062">
                  <c:v>13.766156697</c:v>
                </c:pt>
                <c:pt idx="2063">
                  <c:v>13.766129824</c:v>
                </c:pt>
                <c:pt idx="2064">
                  <c:v>13.766048140000001</c:v>
                </c:pt>
                <c:pt idx="2065">
                  <c:v>13.765979537</c:v>
                </c:pt>
                <c:pt idx="2066">
                  <c:v>13.765903108</c:v>
                </c:pt>
                <c:pt idx="2067">
                  <c:v>13.765839055000001</c:v>
                </c:pt>
                <c:pt idx="2068">
                  <c:v>13.765785041999999</c:v>
                </c:pt>
                <c:pt idx="2069">
                  <c:v>13.765691785</c:v>
                </c:pt>
                <c:pt idx="2070">
                  <c:v>13.765550435</c:v>
                </c:pt>
                <c:pt idx="2071">
                  <c:v>13.765251219</c:v>
                </c:pt>
                <c:pt idx="2072">
                  <c:v>13.765096875999999</c:v>
                </c:pt>
                <c:pt idx="2073">
                  <c:v>13.764942847</c:v>
                </c:pt>
                <c:pt idx="2074">
                  <c:v>13.764783256999999</c:v>
                </c:pt>
                <c:pt idx="2075">
                  <c:v>13.764783256999999</c:v>
                </c:pt>
                <c:pt idx="2076">
                  <c:v>13.764632197999999</c:v>
                </c:pt>
                <c:pt idx="2077">
                  <c:v>13.764419518</c:v>
                </c:pt>
                <c:pt idx="2078">
                  <c:v>13.764200568</c:v>
                </c:pt>
                <c:pt idx="2079">
                  <c:v>13.763994524999999</c:v>
                </c:pt>
                <c:pt idx="2080">
                  <c:v>13.76379124</c:v>
                </c:pt>
                <c:pt idx="2081">
                  <c:v>13.763587705000001</c:v>
                </c:pt>
                <c:pt idx="2082">
                  <c:v>13.763389011999999</c:v>
                </c:pt>
                <c:pt idx="2083">
                  <c:v>13.76318974</c:v>
                </c:pt>
                <c:pt idx="2084">
                  <c:v>13.762988461999999</c:v>
                </c:pt>
                <c:pt idx="2085">
                  <c:v>13.762771793000001</c:v>
                </c:pt>
                <c:pt idx="2086">
                  <c:v>13.762567711999999</c:v>
                </c:pt>
                <c:pt idx="2087">
                  <c:v>13.762354711</c:v>
                </c:pt>
                <c:pt idx="2088">
                  <c:v>13.762135014</c:v>
                </c:pt>
                <c:pt idx="2089">
                  <c:v>13.761926382</c:v>
                </c:pt>
                <c:pt idx="2090">
                  <c:v>13.761711316</c:v>
                </c:pt>
                <c:pt idx="2091">
                  <c:v>13.76151142</c:v>
                </c:pt>
                <c:pt idx="2092">
                  <c:v>13.761305248999999</c:v>
                </c:pt>
                <c:pt idx="2093">
                  <c:v>13.761111367</c:v>
                </c:pt>
                <c:pt idx="2094">
                  <c:v>13.760923069</c:v>
                </c:pt>
                <c:pt idx="2095">
                  <c:v>13.760730103</c:v>
                </c:pt>
                <c:pt idx="2096">
                  <c:v>13.760549819</c:v>
                </c:pt>
                <c:pt idx="2097">
                  <c:v>13.760358232</c:v>
                </c:pt>
                <c:pt idx="2098">
                  <c:v>13.760182027000001</c:v>
                </c:pt>
                <c:pt idx="2099">
                  <c:v>13.759995314999999</c:v>
                </c:pt>
                <c:pt idx="2100">
                  <c:v>13.759792586</c:v>
                </c:pt>
                <c:pt idx="2101">
                  <c:v>13.759604273000001</c:v>
                </c:pt>
                <c:pt idx="2102">
                  <c:v>13.759400868</c:v>
                </c:pt>
                <c:pt idx="2103">
                  <c:v>13.759195871999999</c:v>
                </c:pt>
                <c:pt idx="2104">
                  <c:v>13.758997894</c:v>
                </c:pt>
                <c:pt idx="2105">
                  <c:v>13.758793598</c:v>
                </c:pt>
                <c:pt idx="2106">
                  <c:v>13.758608572</c:v>
                </c:pt>
                <c:pt idx="2107">
                  <c:v>13.758415472999999</c:v>
                </c:pt>
                <c:pt idx="2108">
                  <c:v>13.758244538</c:v>
                </c:pt>
                <c:pt idx="2109">
                  <c:v>13.758063923</c:v>
                </c:pt>
                <c:pt idx="2110">
                  <c:v>13.757900157</c:v>
                </c:pt>
                <c:pt idx="2111">
                  <c:v>13.757718108000001</c:v>
                </c:pt>
                <c:pt idx="2112">
                  <c:v>13.757550831</c:v>
                </c:pt>
                <c:pt idx="2113">
                  <c:v>13.757367647000001</c:v>
                </c:pt>
                <c:pt idx="2114">
                  <c:v>13.757195747000001</c:v>
                </c:pt>
                <c:pt idx="2115">
                  <c:v>13.757002875</c:v>
                </c:pt>
                <c:pt idx="2116">
                  <c:v>13.756811882999999</c:v>
                </c:pt>
                <c:pt idx="2117">
                  <c:v>13.756631326999999</c:v>
                </c:pt>
                <c:pt idx="2118">
                  <c:v>13.756443699</c:v>
                </c:pt>
                <c:pt idx="2119">
                  <c:v>13.756260193999999</c:v>
                </c:pt>
                <c:pt idx="2120">
                  <c:v>13.756088377999999</c:v>
                </c:pt>
                <c:pt idx="2121">
                  <c:v>13.755904096</c:v>
                </c:pt>
                <c:pt idx="2122">
                  <c:v>13.755733029</c:v>
                </c:pt>
                <c:pt idx="2123">
                  <c:v>13.755568178000001</c:v>
                </c:pt>
                <c:pt idx="2124">
                  <c:v>13.755405098000001</c:v>
                </c:pt>
                <c:pt idx="2125">
                  <c:v>13.755245626000001</c:v>
                </c:pt>
                <c:pt idx="2126">
                  <c:v>13.755085940000001</c:v>
                </c:pt>
                <c:pt idx="2127">
                  <c:v>13.7549209</c:v>
                </c:pt>
                <c:pt idx="2128">
                  <c:v>13.754752314999999</c:v>
                </c:pt>
                <c:pt idx="2129">
                  <c:v>13.754577393</c:v>
                </c:pt>
                <c:pt idx="2130">
                  <c:v>13.754406184</c:v>
                </c:pt>
                <c:pt idx="2131">
                  <c:v>13.754229693999999</c:v>
                </c:pt>
                <c:pt idx="2132">
                  <c:v>13.754047178</c:v>
                </c:pt>
                <c:pt idx="2133">
                  <c:v>13.75387497</c:v>
                </c:pt>
                <c:pt idx="2134">
                  <c:v>13.753705868000001</c:v>
                </c:pt>
                <c:pt idx="2135">
                  <c:v>13.753540908</c:v>
                </c:pt>
                <c:pt idx="2136">
                  <c:v>13.75338138</c:v>
                </c:pt>
                <c:pt idx="2137">
                  <c:v>13.753225049999999</c:v>
                </c:pt>
                <c:pt idx="2138">
                  <c:v>13.753070259999999</c:v>
                </c:pt>
                <c:pt idx="2139">
                  <c:v>13.752916102</c:v>
                </c:pt>
                <c:pt idx="2140">
                  <c:v>13.752761656000001</c:v>
                </c:pt>
                <c:pt idx="2141">
                  <c:v>13.752600615</c:v>
                </c:pt>
                <c:pt idx="2142">
                  <c:v>13.752272620999999</c:v>
                </c:pt>
                <c:pt idx="2143">
                  <c:v>13.752104858999999</c:v>
                </c:pt>
                <c:pt idx="2144">
                  <c:v>13.752104858999999</c:v>
                </c:pt>
                <c:pt idx="2145">
                  <c:v>13.751934561000001</c:v>
                </c:pt>
                <c:pt idx="2146">
                  <c:v>13.751765650999999</c:v>
                </c:pt>
                <c:pt idx="2147">
                  <c:v>13.751600448</c:v>
                </c:pt>
                <c:pt idx="2148">
                  <c:v>13.751436834</c:v>
                </c:pt>
                <c:pt idx="2149">
                  <c:v>13.751275232999999</c:v>
                </c:pt>
                <c:pt idx="2150">
                  <c:v>13.751114523</c:v>
                </c:pt>
                <c:pt idx="2151">
                  <c:v>13.750961647</c:v>
                </c:pt>
                <c:pt idx="2152">
                  <c:v>13.750807724</c:v>
                </c:pt>
                <c:pt idx="2153">
                  <c:v>13.750659899</c:v>
                </c:pt>
                <c:pt idx="2154">
                  <c:v>13.750511963999999</c:v>
                </c:pt>
                <c:pt idx="2155">
                  <c:v>13.75036313</c:v>
                </c:pt>
                <c:pt idx="2156">
                  <c:v>13.750207338999999</c:v>
                </c:pt>
                <c:pt idx="2157">
                  <c:v>13.750051336</c:v>
                </c:pt>
                <c:pt idx="2158">
                  <c:v>13.749888999</c:v>
                </c:pt>
                <c:pt idx="2159">
                  <c:v>13.749724519000001</c:v>
                </c:pt>
                <c:pt idx="2160">
                  <c:v>13.749560346000001</c:v>
                </c:pt>
                <c:pt idx="2161">
                  <c:v>13.749398169999999</c:v>
                </c:pt>
                <c:pt idx="2162">
                  <c:v>13.749239052</c:v>
                </c:pt>
                <c:pt idx="2163">
                  <c:v>13.749084337999999</c:v>
                </c:pt>
                <c:pt idx="2164">
                  <c:v>13.748935755</c:v>
                </c:pt>
                <c:pt idx="2165">
                  <c:v>13.74878855</c:v>
                </c:pt>
                <c:pt idx="2166">
                  <c:v>13.748639901000001</c:v>
                </c:pt>
                <c:pt idx="2167">
                  <c:v>13.748493591000001</c:v>
                </c:pt>
                <c:pt idx="2168">
                  <c:v>13.748342742</c:v>
                </c:pt>
                <c:pt idx="2169">
                  <c:v>13.748191895</c:v>
                </c:pt>
                <c:pt idx="2170">
                  <c:v>13.748036914</c:v>
                </c:pt>
                <c:pt idx="2171">
                  <c:v>13.747881467999999</c:v>
                </c:pt>
                <c:pt idx="2172">
                  <c:v>13.747725534000001</c:v>
                </c:pt>
                <c:pt idx="2173">
                  <c:v>13.747565986</c:v>
                </c:pt>
                <c:pt idx="2174">
                  <c:v>13.747407293</c:v>
                </c:pt>
                <c:pt idx="2175">
                  <c:v>13.747245873000001</c:v>
                </c:pt>
                <c:pt idx="2176">
                  <c:v>13.747088579</c:v>
                </c:pt>
                <c:pt idx="2177">
                  <c:v>13.746929839</c:v>
                </c:pt>
                <c:pt idx="2178">
                  <c:v>13.74677758</c:v>
                </c:pt>
                <c:pt idx="2179">
                  <c:v>13.74663016</c:v>
                </c:pt>
                <c:pt idx="2180">
                  <c:v>13.746482070000001</c:v>
                </c:pt>
                <c:pt idx="2181">
                  <c:v>13.746336962999999</c:v>
                </c:pt>
                <c:pt idx="2182">
                  <c:v>13.746192130000001</c:v>
                </c:pt>
                <c:pt idx="2183">
                  <c:v>13.746049263</c:v>
                </c:pt>
                <c:pt idx="2184">
                  <c:v>13.745899074</c:v>
                </c:pt>
                <c:pt idx="2185">
                  <c:v>13.745752615000001</c:v>
                </c:pt>
                <c:pt idx="2186">
                  <c:v>13.745596562999999</c:v>
                </c:pt>
                <c:pt idx="2187">
                  <c:v>13.745442626999999</c:v>
                </c:pt>
                <c:pt idx="2188">
                  <c:v>13.745286975000001</c:v>
                </c:pt>
                <c:pt idx="2189">
                  <c:v>13.745133684000001</c:v>
                </c:pt>
                <c:pt idx="2190">
                  <c:v>13.744983831000001</c:v>
                </c:pt>
                <c:pt idx="2191">
                  <c:v>13.744834918</c:v>
                </c:pt>
                <c:pt idx="2192">
                  <c:v>13.744689856000001</c:v>
                </c:pt>
                <c:pt idx="2193">
                  <c:v>13.744541835</c:v>
                </c:pt>
                <c:pt idx="2194">
                  <c:v>13.744398220000001</c:v>
                </c:pt>
                <c:pt idx="2195">
                  <c:v>13.744257336</c:v>
                </c:pt>
                <c:pt idx="2196">
                  <c:v>13.744115891</c:v>
                </c:pt>
                <c:pt idx="2197">
                  <c:v>13.743972003</c:v>
                </c:pt>
                <c:pt idx="2198">
                  <c:v>13.743823083000001</c:v>
                </c:pt>
                <c:pt idx="2199">
                  <c:v>13.743676067000001</c:v>
                </c:pt>
                <c:pt idx="2200">
                  <c:v>13.743526763</c:v>
                </c:pt>
                <c:pt idx="2201">
                  <c:v>13.743377938</c:v>
                </c:pt>
                <c:pt idx="2202">
                  <c:v>13.743227374</c:v>
                </c:pt>
                <c:pt idx="2203">
                  <c:v>13.743078659</c:v>
                </c:pt>
                <c:pt idx="2204">
                  <c:v>13.742929476</c:v>
                </c:pt>
                <c:pt idx="2205">
                  <c:v>13.742782989</c:v>
                </c:pt>
                <c:pt idx="2206">
                  <c:v>13.742641689999999</c:v>
                </c:pt>
                <c:pt idx="2207">
                  <c:v>13.742499422</c:v>
                </c:pt>
                <c:pt idx="2208">
                  <c:v>13.742361455999999</c:v>
                </c:pt>
                <c:pt idx="2209">
                  <c:v>13.742224524999999</c:v>
                </c:pt>
                <c:pt idx="2210">
                  <c:v>13.742092961999999</c:v>
                </c:pt>
                <c:pt idx="2211">
                  <c:v>13.741960416</c:v>
                </c:pt>
                <c:pt idx="2212">
                  <c:v>13.74182704</c:v>
                </c:pt>
                <c:pt idx="2213">
                  <c:v>13.741692993999999</c:v>
                </c:pt>
                <c:pt idx="2214">
                  <c:v>13.741554631</c:v>
                </c:pt>
                <c:pt idx="2215">
                  <c:v>13.741413299</c:v>
                </c:pt>
                <c:pt idx="2216">
                  <c:v>13.741271795999999</c:v>
                </c:pt>
                <c:pt idx="2217">
                  <c:v>13.741132579</c:v>
                </c:pt>
                <c:pt idx="2218">
                  <c:v>13.740996791000001</c:v>
                </c:pt>
                <c:pt idx="2219">
                  <c:v>13.740864002</c:v>
                </c:pt>
                <c:pt idx="2220">
                  <c:v>13.740736009999999</c:v>
                </c:pt>
                <c:pt idx="2221">
                  <c:v>13.740609012</c:v>
                </c:pt>
                <c:pt idx="2222">
                  <c:v>13.74048311</c:v>
                </c:pt>
                <c:pt idx="2223">
                  <c:v>13.740353424</c:v>
                </c:pt>
                <c:pt idx="2224">
                  <c:v>13.74022647</c:v>
                </c:pt>
                <c:pt idx="2225">
                  <c:v>13.740099761</c:v>
                </c:pt>
                <c:pt idx="2226">
                  <c:v>13.739968893</c:v>
                </c:pt>
                <c:pt idx="2227">
                  <c:v>13.739840471000001</c:v>
                </c:pt>
                <c:pt idx="2228">
                  <c:v>13.739712265</c:v>
                </c:pt>
                <c:pt idx="2229">
                  <c:v>13.739581758</c:v>
                </c:pt>
                <c:pt idx="2230">
                  <c:v>13.739451525</c:v>
                </c:pt>
                <c:pt idx="2231">
                  <c:v>13.739320319999999</c:v>
                </c:pt>
                <c:pt idx="2232">
                  <c:v>13.739187262</c:v>
                </c:pt>
                <c:pt idx="2233">
                  <c:v>13.739060842000001</c:v>
                </c:pt>
                <c:pt idx="2234">
                  <c:v>13.738937208999999</c:v>
                </c:pt>
                <c:pt idx="2235">
                  <c:v>13.738818985</c:v>
                </c:pt>
                <c:pt idx="2236">
                  <c:v>13.738700327</c:v>
                </c:pt>
                <c:pt idx="2237">
                  <c:v>13.738586292999999</c:v>
                </c:pt>
                <c:pt idx="2238">
                  <c:v>13.738475213999999</c:v>
                </c:pt>
                <c:pt idx="2239">
                  <c:v>13.738362108</c:v>
                </c:pt>
                <c:pt idx="2240">
                  <c:v>13.738249654000001</c:v>
                </c:pt>
                <c:pt idx="2241">
                  <c:v>13.738137969</c:v>
                </c:pt>
                <c:pt idx="2242">
                  <c:v>13.738023112</c:v>
                </c:pt>
                <c:pt idx="2243">
                  <c:v>13.737908244</c:v>
                </c:pt>
                <c:pt idx="2244">
                  <c:v>13.737790454000001</c:v>
                </c:pt>
                <c:pt idx="2245">
                  <c:v>13.737673059</c:v>
                </c:pt>
                <c:pt idx="2246">
                  <c:v>13.737453613</c:v>
                </c:pt>
                <c:pt idx="2247">
                  <c:v>13.737453613</c:v>
                </c:pt>
                <c:pt idx="2248">
                  <c:v>13.737345049</c:v>
                </c:pt>
                <c:pt idx="2249">
                  <c:v>13.737243836999999</c:v>
                </c:pt>
                <c:pt idx="2250">
                  <c:v>13.737145765999999</c:v>
                </c:pt>
                <c:pt idx="2251">
                  <c:v>13.737045668</c:v>
                </c:pt>
                <c:pt idx="2252">
                  <c:v>13.736950159999999</c:v>
                </c:pt>
                <c:pt idx="2253">
                  <c:v>13.736847236999999</c:v>
                </c:pt>
                <c:pt idx="2254">
                  <c:v>13.736750000000001</c:v>
                </c:pt>
                <c:pt idx="2255">
                  <c:v>13.736643504</c:v>
                </c:pt>
                <c:pt idx="2256">
                  <c:v>13.736542897</c:v>
                </c:pt>
                <c:pt idx="2257">
                  <c:v>13.73643867</c:v>
                </c:pt>
                <c:pt idx="2258">
                  <c:v>13.736340388</c:v>
                </c:pt>
                <c:pt idx="2259">
                  <c:v>13.736240076</c:v>
                </c:pt>
                <c:pt idx="2260">
                  <c:v>13.736140638</c:v>
                </c:pt>
                <c:pt idx="2261">
                  <c:v>13.736045744</c:v>
                </c:pt>
                <c:pt idx="2262">
                  <c:v>13.735955648999999</c:v>
                </c:pt>
                <c:pt idx="2263">
                  <c:v>13.735867613</c:v>
                </c:pt>
                <c:pt idx="2264">
                  <c:v>13.735782982</c:v>
                </c:pt>
                <c:pt idx="2265">
                  <c:v>13.735702443999999</c:v>
                </c:pt>
                <c:pt idx="2266">
                  <c:v>13.735625331</c:v>
                </c:pt>
                <c:pt idx="2267">
                  <c:v>13.735549814000001</c:v>
                </c:pt>
                <c:pt idx="2268">
                  <c:v>13.735474679999999</c:v>
                </c:pt>
                <c:pt idx="2269">
                  <c:v>13.735396389</c:v>
                </c:pt>
                <c:pt idx="2270">
                  <c:v>13.735317348000001</c:v>
                </c:pt>
                <c:pt idx="2271">
                  <c:v>13.735233608</c:v>
                </c:pt>
                <c:pt idx="2272">
                  <c:v>13.735149608</c:v>
                </c:pt>
                <c:pt idx="2273">
                  <c:v>13.735067595</c:v>
                </c:pt>
                <c:pt idx="2274">
                  <c:v>13.734988685999999</c:v>
                </c:pt>
                <c:pt idx="2275">
                  <c:v>13.734914895999999</c:v>
                </c:pt>
                <c:pt idx="2276">
                  <c:v>13.734845795</c:v>
                </c:pt>
                <c:pt idx="2277">
                  <c:v>13.734782542</c:v>
                </c:pt>
                <c:pt idx="2278">
                  <c:v>13.734721747</c:v>
                </c:pt>
                <c:pt idx="2279">
                  <c:v>13.734660748</c:v>
                </c:pt>
                <c:pt idx="2280">
                  <c:v>13.734597478</c:v>
                </c:pt>
                <c:pt idx="2281">
                  <c:v>13.734534775</c:v>
                </c:pt>
                <c:pt idx="2282">
                  <c:v>13.734471169000001</c:v>
                </c:pt>
                <c:pt idx="2283">
                  <c:v>13.734406177</c:v>
                </c:pt>
                <c:pt idx="2284">
                  <c:v>13.734341004999999</c:v>
                </c:pt>
                <c:pt idx="2285">
                  <c:v>13.734273487999999</c:v>
                </c:pt>
                <c:pt idx="2286">
                  <c:v>13.734206028999999</c:v>
                </c:pt>
                <c:pt idx="2287">
                  <c:v>13.734138177</c:v>
                </c:pt>
                <c:pt idx="2288">
                  <c:v>13.734073668000001</c:v>
                </c:pt>
                <c:pt idx="2289">
                  <c:v>13.734012022</c:v>
                </c:pt>
                <c:pt idx="2290">
                  <c:v>13.733955262</c:v>
                </c:pt>
                <c:pt idx="2291">
                  <c:v>13.733903988</c:v>
                </c:pt>
                <c:pt idx="2292">
                  <c:v>13.733856660000001</c:v>
                </c:pt>
                <c:pt idx="2293">
                  <c:v>13.733814134999999</c:v>
                </c:pt>
                <c:pt idx="2294">
                  <c:v>13.733773305</c:v>
                </c:pt>
                <c:pt idx="2295">
                  <c:v>13.733695711999999</c:v>
                </c:pt>
                <c:pt idx="2296">
                  <c:v>13.733654209999999</c:v>
                </c:pt>
                <c:pt idx="2297">
                  <c:v>13.733609142000001</c:v>
                </c:pt>
                <c:pt idx="2298">
                  <c:v>13.733561023</c:v>
                </c:pt>
                <c:pt idx="2299">
                  <c:v>13.733561023</c:v>
                </c:pt>
                <c:pt idx="2300">
                  <c:v>13.733511379999999</c:v>
                </c:pt>
                <c:pt idx="2301">
                  <c:v>13.733461264000001</c:v>
                </c:pt>
                <c:pt idx="2302">
                  <c:v>13.733414599</c:v>
                </c:pt>
                <c:pt idx="2303">
                  <c:v>13.733371662</c:v>
                </c:pt>
                <c:pt idx="2304">
                  <c:v>13.733335824999999</c:v>
                </c:pt>
                <c:pt idx="2305">
                  <c:v>13.733305301</c:v>
                </c:pt>
                <c:pt idx="2306">
                  <c:v>13.733279802</c:v>
                </c:pt>
                <c:pt idx="2307">
                  <c:v>13.733258384999999</c:v>
                </c:pt>
                <c:pt idx="2308">
                  <c:v>13.733237179</c:v>
                </c:pt>
                <c:pt idx="2309">
                  <c:v>13.733216033</c:v>
                </c:pt>
                <c:pt idx="2310">
                  <c:v>13.733190667000001</c:v>
                </c:pt>
                <c:pt idx="2311">
                  <c:v>13.733163834999999</c:v>
                </c:pt>
                <c:pt idx="2312">
                  <c:v>13.733133621</c:v>
                </c:pt>
                <c:pt idx="2313">
                  <c:v>13.733101641999999</c:v>
                </c:pt>
                <c:pt idx="2314">
                  <c:v>13.733070376000001</c:v>
                </c:pt>
                <c:pt idx="2315">
                  <c:v>13.733037597999999</c:v>
                </c:pt>
                <c:pt idx="2316">
                  <c:v>13.733004386999999</c:v>
                </c:pt>
                <c:pt idx="2317">
                  <c:v>13.732972758000001</c:v>
                </c:pt>
                <c:pt idx="2318">
                  <c:v>13.732950379</c:v>
                </c:pt>
                <c:pt idx="2319">
                  <c:v>13.732927567000001</c:v>
                </c:pt>
                <c:pt idx="2320">
                  <c:v>13.732910883000001</c:v>
                </c:pt>
                <c:pt idx="2321">
                  <c:v>13.732899427</c:v>
                </c:pt>
                <c:pt idx="2322">
                  <c:v>13.732892791999999</c:v>
                </c:pt>
                <c:pt idx="2323">
                  <c:v>13.732887851999999</c:v>
                </c:pt>
                <c:pt idx="2324">
                  <c:v>13.732880720000001</c:v>
                </c:pt>
                <c:pt idx="2325">
                  <c:v>13.732871657</c:v>
                </c:pt>
                <c:pt idx="2326">
                  <c:v>13.732856569999999</c:v>
                </c:pt>
                <c:pt idx="2327">
                  <c:v>13.732836862999999</c:v>
                </c:pt>
                <c:pt idx="2328">
                  <c:v>13.732813931999999</c:v>
                </c:pt>
                <c:pt idx="2329">
                  <c:v>13.732789736000001</c:v>
                </c:pt>
                <c:pt idx="2330">
                  <c:v>13.732770205</c:v>
                </c:pt>
                <c:pt idx="2331">
                  <c:v>13.732753616</c:v>
                </c:pt>
                <c:pt idx="2332">
                  <c:v>13.732745687</c:v>
                </c:pt>
                <c:pt idx="2333">
                  <c:v>13.732741076</c:v>
                </c:pt>
                <c:pt idx="2334">
                  <c:v>13.732743166000001</c:v>
                </c:pt>
                <c:pt idx="2335">
                  <c:v>13.732747160000001</c:v>
                </c:pt>
                <c:pt idx="2336">
                  <c:v>13.732754447</c:v>
                </c:pt>
                <c:pt idx="2337">
                  <c:v>13.732761182999999</c:v>
                </c:pt>
                <c:pt idx="2338">
                  <c:v>13.732767368999999</c:v>
                </c:pt>
                <c:pt idx="2339">
                  <c:v>13.732765981</c:v>
                </c:pt>
                <c:pt idx="2340">
                  <c:v>13.732765022000001</c:v>
                </c:pt>
                <c:pt idx="2341">
                  <c:v>13.732773144999999</c:v>
                </c:pt>
                <c:pt idx="2342">
                  <c:v>13.732764272000001</c:v>
                </c:pt>
                <c:pt idx="2343">
                  <c:v>13.732763159999999</c:v>
                </c:pt>
                <c:pt idx="2344">
                  <c:v>13.732749905</c:v>
                </c:pt>
                <c:pt idx="2345">
                  <c:v>13.732744240000001</c:v>
                </c:pt>
                <c:pt idx="2346">
                  <c:v>13.732739656</c:v>
                </c:pt>
                <c:pt idx="2347">
                  <c:v>13.732746839000001</c:v>
                </c:pt>
                <c:pt idx="2348">
                  <c:v>13.732761735</c:v>
                </c:pt>
                <c:pt idx="2349">
                  <c:v>13.732778208999999</c:v>
                </c:pt>
                <c:pt idx="2350">
                  <c:v>13.732799592999999</c:v>
                </c:pt>
                <c:pt idx="2351">
                  <c:v>13.732823700999999</c:v>
                </c:pt>
                <c:pt idx="2352">
                  <c:v>13.732847662999999</c:v>
                </c:pt>
                <c:pt idx="2353">
                  <c:v>13.732858759000001</c:v>
                </c:pt>
                <c:pt idx="2354">
                  <c:v>13.732867712999999</c:v>
                </c:pt>
                <c:pt idx="2355">
                  <c:v>13.732874382</c:v>
                </c:pt>
                <c:pt idx="2356">
                  <c:v>13.732879858</c:v>
                </c:pt>
                <c:pt idx="2357">
                  <c:v>13.732893926999999</c:v>
                </c:pt>
                <c:pt idx="2358">
                  <c:v>13.732900311</c:v>
                </c:pt>
                <c:pt idx="2359">
                  <c:v>13.732896266999999</c:v>
                </c:pt>
                <c:pt idx="2360">
                  <c:v>13.732913245000001</c:v>
                </c:pt>
                <c:pt idx="2361">
                  <c:v>13.73294259</c:v>
                </c:pt>
                <c:pt idx="2362">
                  <c:v>13.732958313999999</c:v>
                </c:pt>
                <c:pt idx="2363">
                  <c:v>13.732991740999999</c:v>
                </c:pt>
                <c:pt idx="2364">
                  <c:v>13.733030951</c:v>
                </c:pt>
                <c:pt idx="2365">
                  <c:v>13.733053736</c:v>
                </c:pt>
                <c:pt idx="2366">
                  <c:v>13.733109017</c:v>
                </c:pt>
                <c:pt idx="2367">
                  <c:v>13.733120532999999</c:v>
                </c:pt>
                <c:pt idx="2368">
                  <c:v>13.73317031</c:v>
                </c:pt>
                <c:pt idx="2369">
                  <c:v>13.73317649</c:v>
                </c:pt>
                <c:pt idx="2370">
                  <c:v>13.733203433</c:v>
                </c:pt>
                <c:pt idx="2371">
                  <c:v>13.733221070000001</c:v>
                </c:pt>
                <c:pt idx="2372">
                  <c:v>13.733242444</c:v>
                </c:pt>
                <c:pt idx="2373">
                  <c:v>13.733268068999999</c:v>
                </c:pt>
                <c:pt idx="2374">
                  <c:v>13.733277098</c:v>
                </c:pt>
                <c:pt idx="2375">
                  <c:v>13.733305830999999</c:v>
                </c:pt>
                <c:pt idx="2376">
                  <c:v>13.733351466</c:v>
                </c:pt>
                <c:pt idx="2377">
                  <c:v>13.733376656000001</c:v>
                </c:pt>
                <c:pt idx="2378">
                  <c:v>13.733425379</c:v>
                </c:pt>
                <c:pt idx="2379">
                  <c:v>13.733472899000001</c:v>
                </c:pt>
                <c:pt idx="2380">
                  <c:v>13.733530458000001</c:v>
                </c:pt>
                <c:pt idx="2381">
                  <c:v>13.733565036</c:v>
                </c:pt>
                <c:pt idx="2382">
                  <c:v>13.733609762</c:v>
                </c:pt>
                <c:pt idx="2383">
                  <c:v>13.733647830000001</c:v>
                </c:pt>
                <c:pt idx="2384">
                  <c:v>13.733681041000001</c:v>
                </c:pt>
                <c:pt idx="2385">
                  <c:v>13.733706194</c:v>
                </c:pt>
                <c:pt idx="2386">
                  <c:v>13.73374085</c:v>
                </c:pt>
                <c:pt idx="2387">
                  <c:v>13.733773428999999</c:v>
                </c:pt>
                <c:pt idx="2388">
                  <c:v>13.733810023</c:v>
                </c:pt>
                <c:pt idx="2389">
                  <c:v>13.733848368</c:v>
                </c:pt>
                <c:pt idx="2390">
                  <c:v>13.733898312000001</c:v>
                </c:pt>
                <c:pt idx="2391">
                  <c:v>13.733951483</c:v>
                </c:pt>
                <c:pt idx="2392">
                  <c:v>13.734011958</c:v>
                </c:pt>
                <c:pt idx="2393">
                  <c:v>13.734073292</c:v>
                </c:pt>
                <c:pt idx="2394">
                  <c:v>13.734143267</c:v>
                </c:pt>
                <c:pt idx="2395">
                  <c:v>13.734203754999999</c:v>
                </c:pt>
                <c:pt idx="2396">
                  <c:v>13.734256201999999</c:v>
                </c:pt>
                <c:pt idx="2397">
                  <c:v>13.734314045</c:v>
                </c:pt>
                <c:pt idx="2398">
                  <c:v>13.734378066</c:v>
                </c:pt>
                <c:pt idx="2399">
                  <c:v>13.734420030000001</c:v>
                </c:pt>
                <c:pt idx="2400">
                  <c:v>13.734451195</c:v>
                </c:pt>
                <c:pt idx="2401">
                  <c:v>13.734495248</c:v>
                </c:pt>
                <c:pt idx="2402">
                  <c:v>13.734539963</c:v>
                </c:pt>
                <c:pt idx="2403">
                  <c:v>13.734601348</c:v>
                </c:pt>
                <c:pt idx="2404">
                  <c:v>13.73465187</c:v>
                </c:pt>
                <c:pt idx="2405">
                  <c:v>13.73470399</c:v>
                </c:pt>
                <c:pt idx="2406">
                  <c:v>13.734773181</c:v>
                </c:pt>
                <c:pt idx="2407">
                  <c:v>13.734828607000001</c:v>
                </c:pt>
                <c:pt idx="2408">
                  <c:v>13.734927672</c:v>
                </c:pt>
                <c:pt idx="2409">
                  <c:v>13.734995313000001</c:v>
                </c:pt>
                <c:pt idx="2410">
                  <c:v>13.735071083999999</c:v>
                </c:pt>
                <c:pt idx="2411">
                  <c:v>13.735128285</c:v>
                </c:pt>
                <c:pt idx="2412">
                  <c:v>13.735198449</c:v>
                </c:pt>
                <c:pt idx="2413">
                  <c:v>13.735262339</c:v>
                </c:pt>
                <c:pt idx="2414">
                  <c:v>13.735309936</c:v>
                </c:pt>
                <c:pt idx="2415">
                  <c:v>13.735365454</c:v>
                </c:pt>
                <c:pt idx="2416">
                  <c:v>13.735428189</c:v>
                </c:pt>
                <c:pt idx="2417">
                  <c:v>13.735497391999999</c:v>
                </c:pt>
                <c:pt idx="2418">
                  <c:v>13.735572305</c:v>
                </c:pt>
                <c:pt idx="2419">
                  <c:v>13.735657182000001</c:v>
                </c:pt>
                <c:pt idx="2420">
                  <c:v>13.735731253000001</c:v>
                </c:pt>
                <c:pt idx="2421">
                  <c:v>13.735825778000001</c:v>
                </c:pt>
                <c:pt idx="2422">
                  <c:v>13.735913233</c:v>
                </c:pt>
                <c:pt idx="2423">
                  <c:v>13.736001299</c:v>
                </c:pt>
                <c:pt idx="2424">
                  <c:v>13.736088220999999</c:v>
                </c:pt>
                <c:pt idx="2425">
                  <c:v>13.73617636</c:v>
                </c:pt>
                <c:pt idx="2426">
                  <c:v>13.736264926</c:v>
                </c:pt>
                <c:pt idx="2427">
                  <c:v>13.736337499999999</c:v>
                </c:pt>
                <c:pt idx="2428">
                  <c:v>13.736430451</c:v>
                </c:pt>
                <c:pt idx="2429">
                  <c:v>13.736517784</c:v>
                </c:pt>
                <c:pt idx="2430">
                  <c:v>13.736582802999999</c:v>
                </c:pt>
                <c:pt idx="2431">
                  <c:v>13.736667066000001</c:v>
                </c:pt>
                <c:pt idx="2432">
                  <c:v>13.73674055</c:v>
                </c:pt>
                <c:pt idx="2433">
                  <c:v>13.736826346999999</c:v>
                </c:pt>
                <c:pt idx="2434">
                  <c:v>13.736917644</c:v>
                </c:pt>
                <c:pt idx="2435">
                  <c:v>13.737140179000001</c:v>
                </c:pt>
                <c:pt idx="2436">
                  <c:v>13.737268409</c:v>
                </c:pt>
                <c:pt idx="2437">
                  <c:v>13.737356202000001</c:v>
                </c:pt>
                <c:pt idx="2438">
                  <c:v>13.737459588</c:v>
                </c:pt>
                <c:pt idx="2439">
                  <c:v>13.737550593</c:v>
                </c:pt>
                <c:pt idx="2440">
                  <c:v>13.737550593</c:v>
                </c:pt>
                <c:pt idx="2441">
                  <c:v>13.737578223</c:v>
                </c:pt>
                <c:pt idx="2442">
                  <c:v>13.737594426999999</c:v>
                </c:pt>
                <c:pt idx="2443">
                  <c:v>13.737601355000001</c:v>
                </c:pt>
                <c:pt idx="2444">
                  <c:v>13.737610058</c:v>
                </c:pt>
                <c:pt idx="2445">
                  <c:v>13.737627644</c:v>
                </c:pt>
                <c:pt idx="2446">
                  <c:v>13.737634247000001</c:v>
                </c:pt>
                <c:pt idx="2447">
                  <c:v>13.737576577</c:v>
                </c:pt>
                <c:pt idx="2448">
                  <c:v>13.737525215</c:v>
                </c:pt>
                <c:pt idx="2449">
                  <c:v>13.737481369999999</c:v>
                </c:pt>
                <c:pt idx="2450">
                  <c:v>13.737438827</c:v>
                </c:pt>
                <c:pt idx="2451">
                  <c:v>13.737396242999999</c:v>
                </c:pt>
                <c:pt idx="2452">
                  <c:v>13.737364861</c:v>
                </c:pt>
                <c:pt idx="2453">
                  <c:v>13.737314016999999</c:v>
                </c:pt>
                <c:pt idx="2454">
                  <c:v>13.737251527</c:v>
                </c:pt>
                <c:pt idx="2455">
                  <c:v>13.737087623000001</c:v>
                </c:pt>
                <c:pt idx="2456">
                  <c:v>13.736959611</c:v>
                </c:pt>
                <c:pt idx="2457">
                  <c:v>13.736818096</c:v>
                </c:pt>
                <c:pt idx="2458">
                  <c:v>13.736687111</c:v>
                </c:pt>
                <c:pt idx="2459">
                  <c:v>13.736545176</c:v>
                </c:pt>
                <c:pt idx="2460">
                  <c:v>13.736418785</c:v>
                </c:pt>
                <c:pt idx="2461">
                  <c:v>13.736287562999999</c:v>
                </c:pt>
                <c:pt idx="2462">
                  <c:v>13.736166756999999</c:v>
                </c:pt>
                <c:pt idx="2463">
                  <c:v>13.736050135999999</c:v>
                </c:pt>
                <c:pt idx="2464">
                  <c:v>13.735943077</c:v>
                </c:pt>
                <c:pt idx="2465">
                  <c:v>13.735832725</c:v>
                </c:pt>
                <c:pt idx="2466">
                  <c:v>13.735718744</c:v>
                </c:pt>
                <c:pt idx="2467">
                  <c:v>13.735601059</c:v>
                </c:pt>
                <c:pt idx="2468">
                  <c:v>13.735493897</c:v>
                </c:pt>
                <c:pt idx="2469">
                  <c:v>13.735378112999999</c:v>
                </c:pt>
                <c:pt idx="2470">
                  <c:v>13.735247938000001</c:v>
                </c:pt>
                <c:pt idx="2471">
                  <c:v>13.735116889</c:v>
                </c:pt>
                <c:pt idx="2472">
                  <c:v>13.734988476</c:v>
                </c:pt>
                <c:pt idx="2473">
                  <c:v>13.73486801</c:v>
                </c:pt>
                <c:pt idx="2474">
                  <c:v>13.734752326000001</c:v>
                </c:pt>
                <c:pt idx="2475">
                  <c:v>13.734650547999999</c:v>
                </c:pt>
                <c:pt idx="2476">
                  <c:v>13.734542839</c:v>
                </c:pt>
                <c:pt idx="2477">
                  <c:v>13.734430207000001</c:v>
                </c:pt>
                <c:pt idx="2478">
                  <c:v>13.734337598</c:v>
                </c:pt>
                <c:pt idx="2479">
                  <c:v>13.734229840999999</c:v>
                </c:pt>
                <c:pt idx="2480">
                  <c:v>13.734138592000001</c:v>
                </c:pt>
                <c:pt idx="2481">
                  <c:v>13.734033769</c:v>
                </c:pt>
                <c:pt idx="2482">
                  <c:v>13.733935419</c:v>
                </c:pt>
                <c:pt idx="2483">
                  <c:v>13.733832502</c:v>
                </c:pt>
                <c:pt idx="2484">
                  <c:v>13.733726695</c:v>
                </c:pt>
                <c:pt idx="2485">
                  <c:v>13.733622427</c:v>
                </c:pt>
                <c:pt idx="2486">
                  <c:v>13.733509545</c:v>
                </c:pt>
                <c:pt idx="2487">
                  <c:v>13.733392131</c:v>
                </c:pt>
                <c:pt idx="2488">
                  <c:v>13.733287158</c:v>
                </c:pt>
                <c:pt idx="2489">
                  <c:v>13.733186137000001</c:v>
                </c:pt>
                <c:pt idx="2490">
                  <c:v>13.733086639</c:v>
                </c:pt>
                <c:pt idx="2491">
                  <c:v>13.732995560999999</c:v>
                </c:pt>
                <c:pt idx="2492">
                  <c:v>13.73291004</c:v>
                </c:pt>
                <c:pt idx="2493">
                  <c:v>13.732825117999999</c:v>
                </c:pt>
                <c:pt idx="2494">
                  <c:v>13.732740239</c:v>
                </c:pt>
                <c:pt idx="2495">
                  <c:v>13.732649643</c:v>
                </c:pt>
                <c:pt idx="2496">
                  <c:v>13.732558042000001</c:v>
                </c:pt>
                <c:pt idx="2497">
                  <c:v>13.732459778000001</c:v>
                </c:pt>
                <c:pt idx="2498">
                  <c:v>13.732254344999999</c:v>
                </c:pt>
                <c:pt idx="2499">
                  <c:v>13.732150537000001</c:v>
                </c:pt>
                <c:pt idx="2500">
                  <c:v>13.732048581999999</c:v>
                </c:pt>
                <c:pt idx="2501">
                  <c:v>13.731947183999999</c:v>
                </c:pt>
                <c:pt idx="2502">
                  <c:v>13.731849684</c:v>
                </c:pt>
                <c:pt idx="2503">
                  <c:v>13.731849684</c:v>
                </c:pt>
                <c:pt idx="2504">
                  <c:v>13.731754238000001</c:v>
                </c:pt>
                <c:pt idx="2505">
                  <c:v>13.731663701</c:v>
                </c:pt>
                <c:pt idx="2506">
                  <c:v>13.731576822999999</c:v>
                </c:pt>
                <c:pt idx="2507">
                  <c:v>13.731493059</c:v>
                </c:pt>
                <c:pt idx="2508">
                  <c:v>13.731411226000001</c:v>
                </c:pt>
                <c:pt idx="2509">
                  <c:v>13.731327353999999</c:v>
                </c:pt>
                <c:pt idx="2510">
                  <c:v>13.731245125999999</c:v>
                </c:pt>
                <c:pt idx="2511">
                  <c:v>13.731156163</c:v>
                </c:pt>
                <c:pt idx="2512">
                  <c:v>13.731065302999999</c:v>
                </c:pt>
                <c:pt idx="2513">
                  <c:v>13.730971294</c:v>
                </c:pt>
                <c:pt idx="2514">
                  <c:v>13.730876456000001</c:v>
                </c:pt>
                <c:pt idx="2515">
                  <c:v>13.730781981</c:v>
                </c:pt>
                <c:pt idx="2516">
                  <c:v>13.730688703</c:v>
                </c:pt>
                <c:pt idx="2517">
                  <c:v>13.730598434999999</c:v>
                </c:pt>
                <c:pt idx="2518">
                  <c:v>13.730510994999999</c:v>
                </c:pt>
                <c:pt idx="2519">
                  <c:v>13.730428736</c:v>
                </c:pt>
                <c:pt idx="2520">
                  <c:v>13.730349460999999</c:v>
                </c:pt>
                <c:pt idx="2521">
                  <c:v>13.73027358</c:v>
                </c:pt>
                <c:pt idx="2522">
                  <c:v>13.730198188999999</c:v>
                </c:pt>
                <c:pt idx="2523">
                  <c:v>13.730120340999999</c:v>
                </c:pt>
                <c:pt idx="2524">
                  <c:v>13.730040401</c:v>
                </c:pt>
                <c:pt idx="2525">
                  <c:v>13.729955536</c:v>
                </c:pt>
                <c:pt idx="2526">
                  <c:v>13.729868761000001</c:v>
                </c:pt>
                <c:pt idx="2527">
                  <c:v>13.729778453</c:v>
                </c:pt>
                <c:pt idx="2528">
                  <c:v>13.729688750999999</c:v>
                </c:pt>
                <c:pt idx="2529">
                  <c:v>13.729599174000001</c:v>
                </c:pt>
                <c:pt idx="2530">
                  <c:v>13.729514980999999</c:v>
                </c:pt>
                <c:pt idx="2531">
                  <c:v>13.72942989</c:v>
                </c:pt>
                <c:pt idx="2532">
                  <c:v>13.729346208000001</c:v>
                </c:pt>
                <c:pt idx="2533">
                  <c:v>13.729346208000001</c:v>
                </c:pt>
                <c:pt idx="2534">
                  <c:v>13.729265889000001</c:v>
                </c:pt>
                <c:pt idx="2535">
                  <c:v>13.729186598</c:v>
                </c:pt>
                <c:pt idx="2536">
                  <c:v>13.729034249</c:v>
                </c:pt>
                <c:pt idx="2537">
                  <c:v>13.728959755</c:v>
                </c:pt>
                <c:pt idx="2538">
                  <c:v>13.728885116000001</c:v>
                </c:pt>
                <c:pt idx="2539">
                  <c:v>13.728808900000001</c:v>
                </c:pt>
                <c:pt idx="2540">
                  <c:v>13.728731779</c:v>
                </c:pt>
                <c:pt idx="2541">
                  <c:v>13.728650740999999</c:v>
                </c:pt>
                <c:pt idx="2542">
                  <c:v>13.728568224</c:v>
                </c:pt>
                <c:pt idx="2543">
                  <c:v>13.728483110000001</c:v>
                </c:pt>
                <c:pt idx="2544">
                  <c:v>13.728399911</c:v>
                </c:pt>
                <c:pt idx="2545">
                  <c:v>13.728318695</c:v>
                </c:pt>
                <c:pt idx="2546">
                  <c:v>13.728241806</c:v>
                </c:pt>
                <c:pt idx="2547">
                  <c:v>13.728169581</c:v>
                </c:pt>
                <c:pt idx="2548">
                  <c:v>13.728099114999999</c:v>
                </c:pt>
                <c:pt idx="2549">
                  <c:v>13.728031552999999</c:v>
                </c:pt>
                <c:pt idx="2550">
                  <c:v>13.727962448</c:v>
                </c:pt>
                <c:pt idx="2551">
                  <c:v>13.727891752</c:v>
                </c:pt>
                <c:pt idx="2552">
                  <c:v>13.727819845999999</c:v>
                </c:pt>
                <c:pt idx="2553">
                  <c:v>13.727744709</c:v>
                </c:pt>
                <c:pt idx="2554">
                  <c:v>13.727664869</c:v>
                </c:pt>
                <c:pt idx="2555">
                  <c:v>13.727582481000001</c:v>
                </c:pt>
                <c:pt idx="2556">
                  <c:v>13.727500690999999</c:v>
                </c:pt>
                <c:pt idx="2557">
                  <c:v>13.727418299</c:v>
                </c:pt>
                <c:pt idx="2558">
                  <c:v>13.727337566999999</c:v>
                </c:pt>
                <c:pt idx="2559">
                  <c:v>13.72725653</c:v>
                </c:pt>
                <c:pt idx="2560">
                  <c:v>13.727179080999999</c:v>
                </c:pt>
                <c:pt idx="2561">
                  <c:v>13.727102616</c:v>
                </c:pt>
                <c:pt idx="2562">
                  <c:v>13.727029195</c:v>
                </c:pt>
                <c:pt idx="2563">
                  <c:v>13.726959282999999</c:v>
                </c:pt>
                <c:pt idx="2564">
                  <c:v>13.726890168000001</c:v>
                </c:pt>
                <c:pt idx="2565">
                  <c:v>13.726823320999999</c:v>
                </c:pt>
                <c:pt idx="2566">
                  <c:v>13.726754478</c:v>
                </c:pt>
                <c:pt idx="2567">
                  <c:v>13.726685796</c:v>
                </c:pt>
                <c:pt idx="2568">
                  <c:v>13.726614461</c:v>
                </c:pt>
                <c:pt idx="2569">
                  <c:v>13.72654335</c:v>
                </c:pt>
                <c:pt idx="2570">
                  <c:v>13.726470527</c:v>
                </c:pt>
                <c:pt idx="2571">
                  <c:v>13.726396568</c:v>
                </c:pt>
                <c:pt idx="2572">
                  <c:v>13.726324913999999</c:v>
                </c:pt>
                <c:pt idx="2573">
                  <c:v>13.726253911000001</c:v>
                </c:pt>
                <c:pt idx="2574">
                  <c:v>13.726187251000001</c:v>
                </c:pt>
                <c:pt idx="2575">
                  <c:v>13.726121241</c:v>
                </c:pt>
                <c:pt idx="2576">
                  <c:v>13.726059479</c:v>
                </c:pt>
                <c:pt idx="2577">
                  <c:v>13.725916787999999</c:v>
                </c:pt>
                <c:pt idx="2578">
                  <c:v>13.725857618999999</c:v>
                </c:pt>
                <c:pt idx="2579">
                  <c:v>13.725797974000001</c:v>
                </c:pt>
                <c:pt idx="2580">
                  <c:v>13.725736613</c:v>
                </c:pt>
                <c:pt idx="2581">
                  <c:v>13.725674885</c:v>
                </c:pt>
                <c:pt idx="2582">
                  <c:v>13.725609879</c:v>
                </c:pt>
                <c:pt idx="2583">
                  <c:v>13.725544596000001</c:v>
                </c:pt>
                <c:pt idx="2584">
                  <c:v>13.725477372</c:v>
                </c:pt>
                <c:pt idx="2585">
                  <c:v>13.725412005000001</c:v>
                </c:pt>
                <c:pt idx="2586">
                  <c:v>13.725347939000001</c:v>
                </c:pt>
                <c:pt idx="2587">
                  <c:v>13.725285942999999</c:v>
                </c:pt>
                <c:pt idx="2588">
                  <c:v>13.725226832000001</c:v>
                </c:pt>
                <c:pt idx="2589">
                  <c:v>13.725168795</c:v>
                </c:pt>
                <c:pt idx="2590">
                  <c:v>13.72511349</c:v>
                </c:pt>
                <c:pt idx="2591">
                  <c:v>13.725058883999999</c:v>
                </c:pt>
                <c:pt idx="2592">
                  <c:v>13.725007808999999</c:v>
                </c:pt>
                <c:pt idx="2593">
                  <c:v>13.724958266</c:v>
                </c:pt>
                <c:pt idx="2594">
                  <c:v>13.724909811</c:v>
                </c:pt>
                <c:pt idx="2595">
                  <c:v>13.724863289</c:v>
                </c:pt>
                <c:pt idx="2596">
                  <c:v>13.724815076000001</c:v>
                </c:pt>
                <c:pt idx="2597">
                  <c:v>13.724765373</c:v>
                </c:pt>
                <c:pt idx="2598">
                  <c:v>13.724712426</c:v>
                </c:pt>
                <c:pt idx="2599">
                  <c:v>13.724660022</c:v>
                </c:pt>
                <c:pt idx="2600">
                  <c:v>13.724607364000001</c:v>
                </c:pt>
                <c:pt idx="2601">
                  <c:v>13.724559871</c:v>
                </c:pt>
                <c:pt idx="2602">
                  <c:v>13.724514945999999</c:v>
                </c:pt>
                <c:pt idx="2603">
                  <c:v>13.724472089000001</c:v>
                </c:pt>
                <c:pt idx="2604">
                  <c:v>13.724433421000001</c:v>
                </c:pt>
                <c:pt idx="2605">
                  <c:v>13.724394672000001</c:v>
                </c:pt>
                <c:pt idx="2606">
                  <c:v>13.724357359000001</c:v>
                </c:pt>
                <c:pt idx="2607">
                  <c:v>13.724317861999999</c:v>
                </c:pt>
                <c:pt idx="2608">
                  <c:v>13.724279210000001</c:v>
                </c:pt>
                <c:pt idx="2609">
                  <c:v>13.724238807000001</c:v>
                </c:pt>
                <c:pt idx="2610">
                  <c:v>13.724197977999999</c:v>
                </c:pt>
                <c:pt idx="2611">
                  <c:v>13.724156987000001</c:v>
                </c:pt>
                <c:pt idx="2612">
                  <c:v>13.724115569</c:v>
                </c:pt>
                <c:pt idx="2613">
                  <c:v>13.724075678</c:v>
                </c:pt>
                <c:pt idx="2614">
                  <c:v>13.724035410000001</c:v>
                </c:pt>
                <c:pt idx="2615">
                  <c:v>13.723998213</c:v>
                </c:pt>
                <c:pt idx="2616">
                  <c:v>13.7239627</c:v>
                </c:pt>
                <c:pt idx="2617">
                  <c:v>13.723931721</c:v>
                </c:pt>
                <c:pt idx="2618">
                  <c:v>13.723903986</c:v>
                </c:pt>
                <c:pt idx="2619">
                  <c:v>13.723879363</c:v>
                </c:pt>
                <c:pt idx="2620">
                  <c:v>13.723858849000001</c:v>
                </c:pt>
                <c:pt idx="2621">
                  <c:v>13.723839074000001</c:v>
                </c:pt>
                <c:pt idx="2622">
                  <c:v>13.723821207</c:v>
                </c:pt>
                <c:pt idx="2623">
                  <c:v>13.723801481000001</c:v>
                </c:pt>
                <c:pt idx="2624">
                  <c:v>13.723782559</c:v>
                </c:pt>
                <c:pt idx="2625">
                  <c:v>13.723761836</c:v>
                </c:pt>
                <c:pt idx="2626">
                  <c:v>13.723740389</c:v>
                </c:pt>
                <c:pt idx="2627">
                  <c:v>13.723717677</c:v>
                </c:pt>
                <c:pt idx="2628">
                  <c:v>13.723699025</c:v>
                </c:pt>
                <c:pt idx="2629">
                  <c:v>13.723680883</c:v>
                </c:pt>
                <c:pt idx="2630">
                  <c:v>13.723659848</c:v>
                </c:pt>
                <c:pt idx="2631">
                  <c:v>13.723645226</c:v>
                </c:pt>
                <c:pt idx="2632">
                  <c:v>13.723633823</c:v>
                </c:pt>
                <c:pt idx="2633">
                  <c:v>13.723626763</c:v>
                </c:pt>
                <c:pt idx="2634">
                  <c:v>13.723621398000001</c:v>
                </c:pt>
                <c:pt idx="2635">
                  <c:v>13.723616327</c:v>
                </c:pt>
                <c:pt idx="2636">
                  <c:v>13.723611106</c:v>
                </c:pt>
                <c:pt idx="2637">
                  <c:v>13.723602796</c:v>
                </c:pt>
                <c:pt idx="2638">
                  <c:v>13.723594095999999</c:v>
                </c:pt>
                <c:pt idx="2639">
                  <c:v>13.723582489</c:v>
                </c:pt>
                <c:pt idx="2640">
                  <c:v>13.723571827000001</c:v>
                </c:pt>
                <c:pt idx="2641">
                  <c:v>13.723561782000001</c:v>
                </c:pt>
                <c:pt idx="2642">
                  <c:v>13.723554576</c:v>
                </c:pt>
                <c:pt idx="2643">
                  <c:v>13.723550259</c:v>
                </c:pt>
                <c:pt idx="2644">
                  <c:v>13.723548838999999</c:v>
                </c:pt>
                <c:pt idx="2645">
                  <c:v>13.723551988000001</c:v>
                </c:pt>
                <c:pt idx="2646">
                  <c:v>13.723557420000001</c:v>
                </c:pt>
                <c:pt idx="2647">
                  <c:v>13.723567606</c:v>
                </c:pt>
                <c:pt idx="2648">
                  <c:v>13.723579908</c:v>
                </c:pt>
                <c:pt idx="2649">
                  <c:v>13.723595818</c:v>
                </c:pt>
                <c:pt idx="2650">
                  <c:v>13.723613617</c:v>
                </c:pt>
                <c:pt idx="2651">
                  <c:v>13.723632007999999</c:v>
                </c:pt>
                <c:pt idx="2652">
                  <c:v>13.723650304</c:v>
                </c:pt>
                <c:pt idx="2653">
                  <c:v>13.723665156999999</c:v>
                </c:pt>
                <c:pt idx="2654">
                  <c:v>13.723678143000001</c:v>
                </c:pt>
                <c:pt idx="2655">
                  <c:v>13.723687611000001</c:v>
                </c:pt>
                <c:pt idx="2656">
                  <c:v>13.723699129</c:v>
                </c:pt>
                <c:pt idx="2657">
                  <c:v>13.723713211</c:v>
                </c:pt>
                <c:pt idx="2658">
                  <c:v>13.723733097</c:v>
                </c:pt>
                <c:pt idx="2659">
                  <c:v>13.723760463</c:v>
                </c:pt>
                <c:pt idx="2660">
                  <c:v>13.723793369999999</c:v>
                </c:pt>
                <c:pt idx="2661">
                  <c:v>13.723830425999999</c:v>
                </c:pt>
                <c:pt idx="2662">
                  <c:v>13.723868131</c:v>
                </c:pt>
                <c:pt idx="2663">
                  <c:v>13.723905578</c:v>
                </c:pt>
                <c:pt idx="2664">
                  <c:v>13.723943547999999</c:v>
                </c:pt>
                <c:pt idx="2665">
                  <c:v>13.723975596000001</c:v>
                </c:pt>
                <c:pt idx="2666">
                  <c:v>13.724000818</c:v>
                </c:pt>
                <c:pt idx="2667">
                  <c:v>13.724025073</c:v>
                </c:pt>
                <c:pt idx="2668">
                  <c:v>13.724048987</c:v>
                </c:pt>
                <c:pt idx="2669">
                  <c:v>13.724071840000001</c:v>
                </c:pt>
                <c:pt idx="2670">
                  <c:v>13.724096814999999</c:v>
                </c:pt>
                <c:pt idx="2671">
                  <c:v>13.724122842</c:v>
                </c:pt>
                <c:pt idx="2672">
                  <c:v>13.72415352</c:v>
                </c:pt>
                <c:pt idx="2673">
                  <c:v>13.72418865</c:v>
                </c:pt>
                <c:pt idx="2674">
                  <c:v>13.724229680000001</c:v>
                </c:pt>
                <c:pt idx="2675">
                  <c:v>13.724275265999999</c:v>
                </c:pt>
                <c:pt idx="2676">
                  <c:v>13.724326089</c:v>
                </c:pt>
                <c:pt idx="2677">
                  <c:v>13.724377929999999</c:v>
                </c:pt>
                <c:pt idx="2678">
                  <c:v>13.724426665999999</c:v>
                </c:pt>
                <c:pt idx="2679">
                  <c:v>13.724476719</c:v>
                </c:pt>
                <c:pt idx="2680">
                  <c:v>13.724523845</c:v>
                </c:pt>
                <c:pt idx="2681">
                  <c:v>13.724569653</c:v>
                </c:pt>
                <c:pt idx="2682">
                  <c:v>13.724612193</c:v>
                </c:pt>
                <c:pt idx="2683">
                  <c:v>13.724652161</c:v>
                </c:pt>
                <c:pt idx="2684">
                  <c:v>13.72469244</c:v>
                </c:pt>
                <c:pt idx="2685">
                  <c:v>13.724733496000001</c:v>
                </c:pt>
                <c:pt idx="2686">
                  <c:v>13.724779754</c:v>
                </c:pt>
                <c:pt idx="2687">
                  <c:v>13.724831324</c:v>
                </c:pt>
                <c:pt idx="2688">
                  <c:v>13.724890912999999</c:v>
                </c:pt>
                <c:pt idx="2689">
                  <c:v>13.72495573</c:v>
                </c:pt>
                <c:pt idx="2690">
                  <c:v>13.725024617000001</c:v>
                </c:pt>
                <c:pt idx="2691">
                  <c:v>13.725095396</c:v>
                </c:pt>
                <c:pt idx="2692">
                  <c:v>13.725165081</c:v>
                </c:pt>
                <c:pt idx="2693">
                  <c:v>13.725232823000001</c:v>
                </c:pt>
                <c:pt idx="2694">
                  <c:v>13.725296315</c:v>
                </c:pt>
                <c:pt idx="2695">
                  <c:v>13.725358204999999</c:v>
                </c:pt>
                <c:pt idx="2696">
                  <c:v>13.725418049</c:v>
                </c:pt>
                <c:pt idx="2697">
                  <c:v>13.725476942</c:v>
                </c:pt>
                <c:pt idx="2698">
                  <c:v>13.725535776999999</c:v>
                </c:pt>
                <c:pt idx="2699">
                  <c:v>13.725594952</c:v>
                </c:pt>
                <c:pt idx="2700">
                  <c:v>13.725654469</c:v>
                </c:pt>
                <c:pt idx="2701">
                  <c:v>13.725710322999999</c:v>
                </c:pt>
                <c:pt idx="2702">
                  <c:v>13.725788646</c:v>
                </c:pt>
                <c:pt idx="2703">
                  <c:v>13.725855979</c:v>
                </c:pt>
                <c:pt idx="2704">
                  <c:v>13.725932773</c:v>
                </c:pt>
                <c:pt idx="2705">
                  <c:v>13.726014608</c:v>
                </c:pt>
                <c:pt idx="2706">
                  <c:v>13.726101896999999</c:v>
                </c:pt>
                <c:pt idx="2707">
                  <c:v>13.726176601000001</c:v>
                </c:pt>
                <c:pt idx="2708">
                  <c:v>13.726263073</c:v>
                </c:pt>
                <c:pt idx="2709">
                  <c:v>13.726325731999999</c:v>
                </c:pt>
                <c:pt idx="2710">
                  <c:v>13.726402038</c:v>
                </c:pt>
                <c:pt idx="2711">
                  <c:v>13.726467807000001</c:v>
                </c:pt>
                <c:pt idx="2712">
                  <c:v>13.72652031</c:v>
                </c:pt>
                <c:pt idx="2713">
                  <c:v>13.726600434</c:v>
                </c:pt>
                <c:pt idx="2714">
                  <c:v>13.726663309999999</c:v>
                </c:pt>
                <c:pt idx="2715">
                  <c:v>13.726742631</c:v>
                </c:pt>
                <c:pt idx="2716">
                  <c:v>13.726820864</c:v>
                </c:pt>
                <c:pt idx="2717">
                  <c:v>13.727024723</c:v>
                </c:pt>
                <c:pt idx="2718">
                  <c:v>13.726995517000001</c:v>
                </c:pt>
                <c:pt idx="2719">
                  <c:v>13.727084791999999</c:v>
                </c:pt>
                <c:pt idx="2720">
                  <c:v>13.727181349</c:v>
                </c:pt>
                <c:pt idx="2721">
                  <c:v>13.72739142</c:v>
                </c:pt>
                <c:pt idx="2722">
                  <c:v>13.727365163</c:v>
                </c:pt>
                <c:pt idx="2723">
                  <c:v>13.727467584999999</c:v>
                </c:pt>
                <c:pt idx="2724">
                  <c:v>13.727549831999999</c:v>
                </c:pt>
                <c:pt idx="2725">
                  <c:v>13.727626064000001</c:v>
                </c:pt>
                <c:pt idx="2726">
                  <c:v>13.727836576</c:v>
                </c:pt>
                <c:pt idx="2727">
                  <c:v>13.727906188</c:v>
                </c:pt>
                <c:pt idx="2728">
                  <c:v>13.727992014</c:v>
                </c:pt>
                <c:pt idx="2729">
                  <c:v>13.727979911</c:v>
                </c:pt>
                <c:pt idx="2730">
                  <c:v>13.728063939</c:v>
                </c:pt>
                <c:pt idx="2731">
                  <c:v>13.728161528999999</c:v>
                </c:pt>
                <c:pt idx="2732">
                  <c:v>13.728266808000001</c:v>
                </c:pt>
                <c:pt idx="2733">
                  <c:v>13.728375324</c:v>
                </c:pt>
                <c:pt idx="2734">
                  <c:v>13.728478008</c:v>
                </c:pt>
                <c:pt idx="2735">
                  <c:v>13.728589359000001</c:v>
                </c:pt>
                <c:pt idx="2736">
                  <c:v>13.728699398</c:v>
                </c:pt>
                <c:pt idx="2737">
                  <c:v>13.728807140000001</c:v>
                </c:pt>
                <c:pt idx="2738">
                  <c:v>13.728907939999999</c:v>
                </c:pt>
                <c:pt idx="2739">
                  <c:v>13.729007663999999</c:v>
                </c:pt>
                <c:pt idx="2740">
                  <c:v>13.729104915000001</c:v>
                </c:pt>
                <c:pt idx="2741">
                  <c:v>13.729198152</c:v>
                </c:pt>
                <c:pt idx="2742">
                  <c:v>13.729277708</c:v>
                </c:pt>
                <c:pt idx="2743">
                  <c:v>13.729371292</c:v>
                </c:pt>
                <c:pt idx="2744">
                  <c:v>13.729470224</c:v>
                </c:pt>
                <c:pt idx="2745">
                  <c:v>13.729574596000001</c:v>
                </c:pt>
                <c:pt idx="2746">
                  <c:v>13.729693621999999</c:v>
                </c:pt>
                <c:pt idx="2747">
                  <c:v>13.729812633</c:v>
                </c:pt>
                <c:pt idx="2748">
                  <c:v>13.72993909</c:v>
                </c:pt>
                <c:pt idx="2749">
                  <c:v>13.730047459</c:v>
                </c:pt>
                <c:pt idx="2750">
                  <c:v>13.730180429000001</c:v>
                </c:pt>
                <c:pt idx="2751">
                  <c:v>13.73040467</c:v>
                </c:pt>
                <c:pt idx="2752">
                  <c:v>13.730397324</c:v>
                </c:pt>
                <c:pt idx="2753">
                  <c:v>13.730506739999999</c:v>
                </c:pt>
                <c:pt idx="2754">
                  <c:v>13.730612619</c:v>
                </c:pt>
                <c:pt idx="2755">
                  <c:v>13.730718755</c:v>
                </c:pt>
                <c:pt idx="2756">
                  <c:v>13.730825229000001</c:v>
                </c:pt>
                <c:pt idx="2757">
                  <c:v>13.730914848999999</c:v>
                </c:pt>
                <c:pt idx="2758">
                  <c:v>13.731046145000001</c:v>
                </c:pt>
                <c:pt idx="2759">
                  <c:v>13.731170970999999</c:v>
                </c:pt>
                <c:pt idx="2760">
                  <c:v>13.731282259</c:v>
                </c:pt>
                <c:pt idx="2761">
                  <c:v>13.731406987</c:v>
                </c:pt>
                <c:pt idx="2762">
                  <c:v>13.731559517000001</c:v>
                </c:pt>
                <c:pt idx="2763">
                  <c:v>13.731689448999999</c:v>
                </c:pt>
                <c:pt idx="2764">
                  <c:v>13.731805232999999</c:v>
                </c:pt>
                <c:pt idx="2765">
                  <c:v>13.731943149999999</c:v>
                </c:pt>
                <c:pt idx="2766">
                  <c:v>13.732088322999999</c:v>
                </c:pt>
                <c:pt idx="2767">
                  <c:v>13.732208838</c:v>
                </c:pt>
                <c:pt idx="2768">
                  <c:v>13.732334592000001</c:v>
                </c:pt>
                <c:pt idx="2769">
                  <c:v>13.732453334000001</c:v>
                </c:pt>
                <c:pt idx="2770">
                  <c:v>13.732563896</c:v>
                </c:pt>
                <c:pt idx="2771">
                  <c:v>13.732704137000001</c:v>
                </c:pt>
                <c:pt idx="2772">
                  <c:v>13.732819494999999</c:v>
                </c:pt>
                <c:pt idx="2773">
                  <c:v>13.732930756</c:v>
                </c:pt>
                <c:pt idx="2774">
                  <c:v>13.733098346</c:v>
                </c:pt>
                <c:pt idx="2775">
                  <c:v>13.733247233</c:v>
                </c:pt>
                <c:pt idx="2776">
                  <c:v>13.73336778</c:v>
                </c:pt>
                <c:pt idx="2777">
                  <c:v>13.733552797</c:v>
                </c:pt>
                <c:pt idx="2778">
                  <c:v>13.733695317</c:v>
                </c:pt>
                <c:pt idx="2779">
                  <c:v>13.733978848</c:v>
                </c:pt>
                <c:pt idx="2780">
                  <c:v>13.733997811</c:v>
                </c:pt>
                <c:pt idx="2781">
                  <c:v>13.734138720000001</c:v>
                </c:pt>
                <c:pt idx="2782">
                  <c:v>13.734279869</c:v>
                </c:pt>
                <c:pt idx="2783">
                  <c:v>13.734424022000001</c:v>
                </c:pt>
                <c:pt idx="2784">
                  <c:v>13.734557067000001</c:v>
                </c:pt>
                <c:pt idx="2785">
                  <c:v>13.734686764999999</c:v>
                </c:pt>
                <c:pt idx="2786">
                  <c:v>13.734819366</c:v>
                </c:pt>
                <c:pt idx="2787">
                  <c:v>13.734967858999999</c:v>
                </c:pt>
                <c:pt idx="2788">
                  <c:v>13.735120116999999</c:v>
                </c:pt>
                <c:pt idx="2789">
                  <c:v>13.735250639</c:v>
                </c:pt>
                <c:pt idx="2790">
                  <c:v>13.73543081</c:v>
                </c:pt>
                <c:pt idx="2791">
                  <c:v>13.735593867</c:v>
                </c:pt>
                <c:pt idx="2792">
                  <c:v>13.735760557000001</c:v>
                </c:pt>
                <c:pt idx="2793">
                  <c:v>13.735925261</c:v>
                </c:pt>
                <c:pt idx="2794">
                  <c:v>13.736090678</c:v>
                </c:pt>
                <c:pt idx="2795">
                  <c:v>13.736241898999999</c:v>
                </c:pt>
                <c:pt idx="2796">
                  <c:v>13.736400414</c:v>
                </c:pt>
                <c:pt idx="2797">
                  <c:v>13.736540708</c:v>
                </c:pt>
                <c:pt idx="2798">
                  <c:v>13.736692095</c:v>
                </c:pt>
                <c:pt idx="2799">
                  <c:v>13.736850519000001</c:v>
                </c:pt>
                <c:pt idx="2800">
                  <c:v>13.737005559</c:v>
                </c:pt>
                <c:pt idx="2801">
                  <c:v>13.737168246</c:v>
                </c:pt>
                <c:pt idx="2802">
                  <c:v>13.737345167999999</c:v>
                </c:pt>
                <c:pt idx="2803">
                  <c:v>13.737513058999999</c:v>
                </c:pt>
                <c:pt idx="2804">
                  <c:v>13.737698875</c:v>
                </c:pt>
                <c:pt idx="2805">
                  <c:v>13.737866178999999</c:v>
                </c:pt>
                <c:pt idx="2806">
                  <c:v>13.738042610000001</c:v>
                </c:pt>
                <c:pt idx="2807">
                  <c:v>13.738227672000001</c:v>
                </c:pt>
                <c:pt idx="2808">
                  <c:v>13.738400104</c:v>
                </c:pt>
                <c:pt idx="2809">
                  <c:v>13.738559243999999</c:v>
                </c:pt>
                <c:pt idx="2810">
                  <c:v>13.738745998000001</c:v>
                </c:pt>
                <c:pt idx="2811">
                  <c:v>13.738916323</c:v>
                </c:pt>
                <c:pt idx="2812">
                  <c:v>13.739077222000001</c:v>
                </c:pt>
                <c:pt idx="2813">
                  <c:v>13.739252873</c:v>
                </c:pt>
                <c:pt idx="2814">
                  <c:v>13.739416533</c:v>
                </c:pt>
                <c:pt idx="2815">
                  <c:v>13.739583928</c:v>
                </c:pt>
                <c:pt idx="2816">
                  <c:v>13.739761266</c:v>
                </c:pt>
                <c:pt idx="2817">
                  <c:v>13.739940853</c:v>
                </c:pt>
                <c:pt idx="2818">
                  <c:v>13.740139714</c:v>
                </c:pt>
                <c:pt idx="2819">
                  <c:v>13.740328843</c:v>
                </c:pt>
                <c:pt idx="2820">
                  <c:v>13.740531686000001</c:v>
                </c:pt>
                <c:pt idx="2821">
                  <c:v>13.740722012999999</c:v>
                </c:pt>
                <c:pt idx="2822">
                  <c:v>13.740918102</c:v>
                </c:pt>
                <c:pt idx="2823">
                  <c:v>13.741101882000001</c:v>
                </c:pt>
                <c:pt idx="2824">
                  <c:v>13.741290940000001</c:v>
                </c:pt>
                <c:pt idx="2825">
                  <c:v>13.741471903000001</c:v>
                </c:pt>
                <c:pt idx="2826">
                  <c:v>13.741642206</c:v>
                </c:pt>
                <c:pt idx="2827">
                  <c:v>13.741839927999999</c:v>
                </c:pt>
                <c:pt idx="2828">
                  <c:v>13.742028309</c:v>
                </c:pt>
                <c:pt idx="2829">
                  <c:v>13.742221177999999</c:v>
                </c:pt>
                <c:pt idx="2830">
                  <c:v>13.742405598</c:v>
                </c:pt>
                <c:pt idx="2831">
                  <c:v>13.742610493999999</c:v>
                </c:pt>
                <c:pt idx="2832">
                  <c:v>13.742749882</c:v>
                </c:pt>
                <c:pt idx="2833">
                  <c:v>13.742799491</c:v>
                </c:pt>
                <c:pt idx="2834">
                  <c:v>13.742933539999999</c:v>
                </c:pt>
                <c:pt idx="2835">
                  <c:v>13.74305283</c:v>
                </c:pt>
                <c:pt idx="2836">
                  <c:v>13.743194753999999</c:v>
                </c:pt>
                <c:pt idx="2837">
                  <c:v>13.743311147</c:v>
                </c:pt>
                <c:pt idx="2838">
                  <c:v>13.743363497000001</c:v>
                </c:pt>
                <c:pt idx="2839">
                  <c:v>13.743305153</c:v>
                </c:pt>
                <c:pt idx="2840">
                  <c:v>13.743340243</c:v>
                </c:pt>
                <c:pt idx="2841">
                  <c:v>13.743388298999999</c:v>
                </c:pt>
                <c:pt idx="2842">
                  <c:v>13.743562755999999</c:v>
                </c:pt>
                <c:pt idx="2843">
                  <c:v>13.743440508999999</c:v>
                </c:pt>
                <c:pt idx="2844">
                  <c:v>13.743481807</c:v>
                </c:pt>
                <c:pt idx="2845">
                  <c:v>13.743520838</c:v>
                </c:pt>
                <c:pt idx="2846">
                  <c:v>13.743486507</c:v>
                </c:pt>
                <c:pt idx="2847">
                  <c:v>13.743369597999999</c:v>
                </c:pt>
                <c:pt idx="2848">
                  <c:v>13.743340226000001</c:v>
                </c:pt>
                <c:pt idx="2849">
                  <c:v>13.743311181999999</c:v>
                </c:pt>
                <c:pt idx="2850">
                  <c:v>13.743286812999999</c:v>
                </c:pt>
                <c:pt idx="2851">
                  <c:v>13.743261975999999</c:v>
                </c:pt>
                <c:pt idx="2852">
                  <c:v>13.743113807</c:v>
                </c:pt>
                <c:pt idx="2853">
                  <c:v>13.742898742</c:v>
                </c:pt>
                <c:pt idx="2854">
                  <c:v>13.742780918999999</c:v>
                </c:pt>
                <c:pt idx="2855">
                  <c:v>13.742662075</c:v>
                </c:pt>
                <c:pt idx="2856">
                  <c:v>13.742704977000001</c:v>
                </c:pt>
                <c:pt idx="2857">
                  <c:v>13.742584914</c:v>
                </c:pt>
                <c:pt idx="2858">
                  <c:v>13.742475667000001</c:v>
                </c:pt>
                <c:pt idx="2859">
                  <c:v>13.742370262</c:v>
                </c:pt>
                <c:pt idx="2860">
                  <c:v>13.742111634</c:v>
                </c:pt>
                <c:pt idx="2861">
                  <c:v>13.742010036</c:v>
                </c:pt>
                <c:pt idx="2862">
                  <c:v>13.741911075999999</c:v>
                </c:pt>
                <c:pt idx="2863">
                  <c:v>13.741810801</c:v>
                </c:pt>
                <c:pt idx="2864">
                  <c:v>13.741711298</c:v>
                </c:pt>
                <c:pt idx="2865">
                  <c:v>13.741610555999999</c:v>
                </c:pt>
                <c:pt idx="2866">
                  <c:v>13.74150884</c:v>
                </c:pt>
                <c:pt idx="2867">
                  <c:v>13.741405395999999</c:v>
                </c:pt>
                <c:pt idx="2868">
                  <c:v>13.741298853</c:v>
                </c:pt>
                <c:pt idx="2869">
                  <c:v>13.741191691999999</c:v>
                </c:pt>
                <c:pt idx="2870">
                  <c:v>13.741081906</c:v>
                </c:pt>
                <c:pt idx="2871">
                  <c:v>13.740974111</c:v>
                </c:pt>
                <c:pt idx="2872">
                  <c:v>13.740867671</c:v>
                </c:pt>
                <c:pt idx="2873">
                  <c:v>13.740767055999999</c:v>
                </c:pt>
                <c:pt idx="2874">
                  <c:v>13.740830598000001</c:v>
                </c:pt>
                <c:pt idx="2875">
                  <c:v>13.740581709000001</c:v>
                </c:pt>
                <c:pt idx="2876">
                  <c:v>13.740495734</c:v>
                </c:pt>
                <c:pt idx="2877">
                  <c:v>13.740408871</c:v>
                </c:pt>
                <c:pt idx="2878">
                  <c:v>13.740321172</c:v>
                </c:pt>
                <c:pt idx="2879">
                  <c:v>13.740227987999999</c:v>
                </c:pt>
                <c:pt idx="2880">
                  <c:v>13.740131428</c:v>
                </c:pt>
                <c:pt idx="2881">
                  <c:v>13.740031777</c:v>
                </c:pt>
                <c:pt idx="2882">
                  <c:v>13.739927555</c:v>
                </c:pt>
                <c:pt idx="2883">
                  <c:v>13.739822817</c:v>
                </c:pt>
                <c:pt idx="2884">
                  <c:v>13.739718275</c:v>
                </c:pt>
                <c:pt idx="2885">
                  <c:v>13.739616537</c:v>
                </c:pt>
                <c:pt idx="2886">
                  <c:v>13.739515076</c:v>
                </c:pt>
                <c:pt idx="2887">
                  <c:v>13.739417210999999</c:v>
                </c:pt>
                <c:pt idx="2888">
                  <c:v>13.739320452999999</c:v>
                </c:pt>
                <c:pt idx="2889">
                  <c:v>13.739227163000001</c:v>
                </c:pt>
                <c:pt idx="2890">
                  <c:v>13.739135989999999</c:v>
                </c:pt>
                <c:pt idx="2891">
                  <c:v>13.739046204999999</c:v>
                </c:pt>
                <c:pt idx="2892">
                  <c:v>13.738957457</c:v>
                </c:pt>
                <c:pt idx="2893">
                  <c:v>13.738867003999999</c:v>
                </c:pt>
                <c:pt idx="2894">
                  <c:v>13.738775532</c:v>
                </c:pt>
                <c:pt idx="2895">
                  <c:v>13.738680344</c:v>
                </c:pt>
                <c:pt idx="2896">
                  <c:v>13.738584320999999</c:v>
                </c:pt>
                <c:pt idx="2897">
                  <c:v>13.738486066</c:v>
                </c:pt>
                <c:pt idx="2898">
                  <c:v>13.738388049999999</c:v>
                </c:pt>
                <c:pt idx="2899">
                  <c:v>13.738291125</c:v>
                </c:pt>
                <c:pt idx="2900">
                  <c:v>13.738195768000001</c:v>
                </c:pt>
                <c:pt idx="2901">
                  <c:v>13.738104205000001</c:v>
                </c:pt>
                <c:pt idx="2902">
                  <c:v>13.738014675000001</c:v>
                </c:pt>
                <c:pt idx="2903">
                  <c:v>13.737929954</c:v>
                </c:pt>
                <c:pt idx="2904">
                  <c:v>13.73784771</c:v>
                </c:pt>
                <c:pt idx="2905">
                  <c:v>13.737652439</c:v>
                </c:pt>
                <c:pt idx="2906">
                  <c:v>13.737686133</c:v>
                </c:pt>
                <c:pt idx="2907">
                  <c:v>13.737602654</c:v>
                </c:pt>
                <c:pt idx="2908">
                  <c:v>13.737516931</c:v>
                </c:pt>
                <c:pt idx="2909">
                  <c:v>13.737426648</c:v>
                </c:pt>
                <c:pt idx="2910">
                  <c:v>13.737335290000001</c:v>
                </c:pt>
                <c:pt idx="2911">
                  <c:v>13.737241266</c:v>
                </c:pt>
                <c:pt idx="2912">
                  <c:v>13.737149004999999</c:v>
                </c:pt>
                <c:pt idx="2913">
                  <c:v>13.737057505999999</c:v>
                </c:pt>
                <c:pt idx="2914">
                  <c:v>13.73696878</c:v>
                </c:pt>
                <c:pt idx="2915">
                  <c:v>13.736882509000001</c:v>
                </c:pt>
                <c:pt idx="2916">
                  <c:v>13.736797857999999</c:v>
                </c:pt>
                <c:pt idx="2917">
                  <c:v>13.736715952999999</c:v>
                </c:pt>
                <c:pt idx="2918">
                  <c:v>13.736633463</c:v>
                </c:pt>
                <c:pt idx="2919">
                  <c:v>13.736552702999999</c:v>
                </c:pt>
                <c:pt idx="2920">
                  <c:v>13.736471858</c:v>
                </c:pt>
                <c:pt idx="2921">
                  <c:v>13.736391297000001</c:v>
                </c:pt>
                <c:pt idx="2922">
                  <c:v>13.736310332</c:v>
                </c:pt>
                <c:pt idx="2923">
                  <c:v>13.736228347000001</c:v>
                </c:pt>
                <c:pt idx="2924">
                  <c:v>13.73614516</c:v>
                </c:pt>
                <c:pt idx="2925">
                  <c:v>13.73605935</c:v>
                </c:pt>
                <c:pt idx="2926">
                  <c:v>13.735973948</c:v>
                </c:pt>
                <c:pt idx="2927">
                  <c:v>13.735771745999999</c:v>
                </c:pt>
                <c:pt idx="2928">
                  <c:v>13.735803559000001</c:v>
                </c:pt>
                <c:pt idx="2929">
                  <c:v>13.735720243999999</c:v>
                </c:pt>
                <c:pt idx="2930">
                  <c:v>13.735644211</c:v>
                </c:pt>
                <c:pt idx="2931">
                  <c:v>13.735570566</c:v>
                </c:pt>
                <c:pt idx="2932">
                  <c:v>13.735496357000001</c:v>
                </c:pt>
                <c:pt idx="2933">
                  <c:v>13.735424106</c:v>
                </c:pt>
                <c:pt idx="2934">
                  <c:v>13.735350068000001</c:v>
                </c:pt>
                <c:pt idx="2935">
                  <c:v>13.7352753</c:v>
                </c:pt>
                <c:pt idx="2936">
                  <c:v>13.735197396</c:v>
                </c:pt>
                <c:pt idx="2937">
                  <c:v>13.735118669</c:v>
                </c:pt>
                <c:pt idx="2938">
                  <c:v>13.735038895000001</c:v>
                </c:pt>
                <c:pt idx="2939">
                  <c:v>13.734958595</c:v>
                </c:pt>
                <c:pt idx="2940">
                  <c:v>13.734879741</c:v>
                </c:pt>
                <c:pt idx="2941">
                  <c:v>13.734800421999999</c:v>
                </c:pt>
                <c:pt idx="2942">
                  <c:v>13.734723799999999</c:v>
                </c:pt>
                <c:pt idx="2943">
                  <c:v>13.734647268</c:v>
                </c:pt>
                <c:pt idx="2944">
                  <c:v>13.734573923999999</c:v>
                </c:pt>
                <c:pt idx="2945">
                  <c:v>13.734502317</c:v>
                </c:pt>
                <c:pt idx="2946">
                  <c:v>13.734432632000001</c:v>
                </c:pt>
                <c:pt idx="2947">
                  <c:v>13.734365092000001</c:v>
                </c:pt>
                <c:pt idx="2948">
                  <c:v>13.734298073</c:v>
                </c:pt>
                <c:pt idx="2949">
                  <c:v>13.734232048000001</c:v>
                </c:pt>
                <c:pt idx="2950">
                  <c:v>13.734164166999999</c:v>
                </c:pt>
                <c:pt idx="2951">
                  <c:v>13.734096829</c:v>
                </c:pt>
                <c:pt idx="2952">
                  <c:v>13.734026997999999</c:v>
                </c:pt>
                <c:pt idx="2953">
                  <c:v>13.733957891999999</c:v>
                </c:pt>
                <c:pt idx="2954">
                  <c:v>13.733889205000001</c:v>
                </c:pt>
                <c:pt idx="2955">
                  <c:v>13.733821601000001</c:v>
                </c:pt>
                <c:pt idx="2956">
                  <c:v>13.733757335</c:v>
                </c:pt>
                <c:pt idx="2957">
                  <c:v>13.733694019</c:v>
                </c:pt>
                <c:pt idx="2958">
                  <c:v>13.733635245</c:v>
                </c:pt>
                <c:pt idx="2959">
                  <c:v>13.733578124999999</c:v>
                </c:pt>
                <c:pt idx="2960">
                  <c:v>13.733471967</c:v>
                </c:pt>
                <c:pt idx="2961">
                  <c:v>13.733471967</c:v>
                </c:pt>
                <c:pt idx="2962">
                  <c:v>13.733420217000001</c:v>
                </c:pt>
                <c:pt idx="2963">
                  <c:v>13.733368154000001</c:v>
                </c:pt>
                <c:pt idx="2964">
                  <c:v>13.733313986000001</c:v>
                </c:pt>
                <c:pt idx="2965">
                  <c:v>13.733259088000001</c:v>
                </c:pt>
                <c:pt idx="2966">
                  <c:v>13.733200926</c:v>
                </c:pt>
                <c:pt idx="2967">
                  <c:v>13.733143832</c:v>
                </c:pt>
                <c:pt idx="2968">
                  <c:v>13.733086088</c:v>
                </c:pt>
                <c:pt idx="2969">
                  <c:v>13.733031508</c:v>
                </c:pt>
                <c:pt idx="2970">
                  <c:v>13.732979848999999</c:v>
                </c:pt>
                <c:pt idx="2971">
                  <c:v>13.732929922</c:v>
                </c:pt>
                <c:pt idx="2972">
                  <c:v>13.732884988</c:v>
                </c:pt>
                <c:pt idx="2973">
                  <c:v>13.732836717</c:v>
                </c:pt>
                <c:pt idx="2974">
                  <c:v>13.732788815999999</c:v>
                </c:pt>
                <c:pt idx="2975">
                  <c:v>13.732740851999999</c:v>
                </c:pt>
                <c:pt idx="2976">
                  <c:v>13.732695485000001</c:v>
                </c:pt>
                <c:pt idx="2977">
                  <c:v>13.732650537</c:v>
                </c:pt>
                <c:pt idx="2978">
                  <c:v>13.732606858</c:v>
                </c:pt>
                <c:pt idx="2979">
                  <c:v>13.732563691999999</c:v>
                </c:pt>
                <c:pt idx="2980">
                  <c:v>13.732519079999999</c:v>
                </c:pt>
                <c:pt idx="2981">
                  <c:v>13.732474831999999</c:v>
                </c:pt>
                <c:pt idx="2982">
                  <c:v>13.732428399</c:v>
                </c:pt>
                <c:pt idx="2983">
                  <c:v>13.7323839</c:v>
                </c:pt>
                <c:pt idx="2984">
                  <c:v>13.732340671999999</c:v>
                </c:pt>
                <c:pt idx="2985">
                  <c:v>13.732302291</c:v>
                </c:pt>
                <c:pt idx="2986">
                  <c:v>13.732269392999999</c:v>
                </c:pt>
                <c:pt idx="2987">
                  <c:v>13.732240379</c:v>
                </c:pt>
                <c:pt idx="2988">
                  <c:v>13.732215162999999</c:v>
                </c:pt>
                <c:pt idx="2989">
                  <c:v>13.732084498000001</c:v>
                </c:pt>
                <c:pt idx="2990">
                  <c:v>13.732166381000001</c:v>
                </c:pt>
                <c:pt idx="2991">
                  <c:v>13.732139421999999</c:v>
                </c:pt>
                <c:pt idx="2992">
                  <c:v>13.732112441</c:v>
                </c:pt>
                <c:pt idx="2993">
                  <c:v>13.732083320999999</c:v>
                </c:pt>
                <c:pt idx="2994">
                  <c:v>13.732053902000001</c:v>
                </c:pt>
                <c:pt idx="2995">
                  <c:v>13.73202611</c:v>
                </c:pt>
                <c:pt idx="2996">
                  <c:v>13.731998365000001</c:v>
                </c:pt>
                <c:pt idx="2997">
                  <c:v>13.731973546000001</c:v>
                </c:pt>
                <c:pt idx="2998">
                  <c:v>13.73194984</c:v>
                </c:pt>
                <c:pt idx="2999">
                  <c:v>13.731929703</c:v>
                </c:pt>
                <c:pt idx="3000">
                  <c:v>13.731911522000001</c:v>
                </c:pt>
                <c:pt idx="3001">
                  <c:v>13.731896851</c:v>
                </c:pt>
                <c:pt idx="3002">
                  <c:v>13.731885172</c:v>
                </c:pt>
                <c:pt idx="3003">
                  <c:v>13.731875987</c:v>
                </c:pt>
                <c:pt idx="3004">
                  <c:v>13.73186967</c:v>
                </c:pt>
                <c:pt idx="3005">
                  <c:v>13.731861661</c:v>
                </c:pt>
                <c:pt idx="3006">
                  <c:v>13.731855952</c:v>
                </c:pt>
                <c:pt idx="3007">
                  <c:v>13.731845551999999</c:v>
                </c:pt>
                <c:pt idx="3008">
                  <c:v>13.731832835000001</c:v>
                </c:pt>
                <c:pt idx="3009">
                  <c:v>13.731818607999999</c:v>
                </c:pt>
                <c:pt idx="3010">
                  <c:v>13.731804457000001</c:v>
                </c:pt>
                <c:pt idx="3011">
                  <c:v>13.731791915000001</c:v>
                </c:pt>
                <c:pt idx="3012">
                  <c:v>13.731781206000001</c:v>
                </c:pt>
                <c:pt idx="3013">
                  <c:v>13.731776180000001</c:v>
                </c:pt>
                <c:pt idx="3014">
                  <c:v>13.731774705999999</c:v>
                </c:pt>
                <c:pt idx="3015">
                  <c:v>13.731779508000001</c:v>
                </c:pt>
                <c:pt idx="3016">
                  <c:v>13.731787321000001</c:v>
                </c:pt>
                <c:pt idx="3017">
                  <c:v>13.731798553000001</c:v>
                </c:pt>
                <c:pt idx="3018">
                  <c:v>13.731810711</c:v>
                </c:pt>
                <c:pt idx="3019">
                  <c:v>13.731723093999999</c:v>
                </c:pt>
                <c:pt idx="3020">
                  <c:v>13.731831366</c:v>
                </c:pt>
                <c:pt idx="3021">
                  <c:v>13.731837849</c:v>
                </c:pt>
                <c:pt idx="3022">
                  <c:v>13.731843647</c:v>
                </c:pt>
                <c:pt idx="3023">
                  <c:v>13.731847088</c:v>
                </c:pt>
                <c:pt idx="3024">
                  <c:v>13.731852036999999</c:v>
                </c:pt>
                <c:pt idx="3025">
                  <c:v>13.731858592</c:v>
                </c:pt>
                <c:pt idx="3026">
                  <c:v>13.731868684</c:v>
                </c:pt>
                <c:pt idx="3027">
                  <c:v>13.731883796</c:v>
                </c:pt>
                <c:pt idx="3028">
                  <c:v>13.731902033000001</c:v>
                </c:pt>
                <c:pt idx="3029">
                  <c:v>13.731925116999999</c:v>
                </c:pt>
                <c:pt idx="3030">
                  <c:v>13.731949802000001</c:v>
                </c:pt>
                <c:pt idx="3031">
                  <c:v>13.731977753000001</c:v>
                </c:pt>
                <c:pt idx="3032">
                  <c:v>13.732037998999999</c:v>
                </c:pt>
                <c:pt idx="3033">
                  <c:v>13.732037998999999</c:v>
                </c:pt>
                <c:pt idx="3034">
                  <c:v>13.732069271</c:v>
                </c:pt>
                <c:pt idx="3035">
                  <c:v>13.732097989</c:v>
                </c:pt>
                <c:pt idx="3036">
                  <c:v>13.732125594999999</c:v>
                </c:pt>
                <c:pt idx="3037">
                  <c:v>13.732149331</c:v>
                </c:pt>
                <c:pt idx="3038">
                  <c:v>13.732172253</c:v>
                </c:pt>
                <c:pt idx="3039">
                  <c:v>13.732192627</c:v>
                </c:pt>
                <c:pt idx="3040">
                  <c:v>13.732215045</c:v>
                </c:pt>
                <c:pt idx="3041">
                  <c:v>13.73224327</c:v>
                </c:pt>
                <c:pt idx="3042">
                  <c:v>13.732274840000001</c:v>
                </c:pt>
                <c:pt idx="3043">
                  <c:v>13.732311317000001</c:v>
                </c:pt>
                <c:pt idx="3044">
                  <c:v>13.732352125</c:v>
                </c:pt>
                <c:pt idx="3045">
                  <c:v>13.732397023000001</c:v>
                </c:pt>
                <c:pt idx="3046">
                  <c:v>13.732440807</c:v>
                </c:pt>
                <c:pt idx="3047">
                  <c:v>13.732484361999999</c:v>
                </c:pt>
                <c:pt idx="3048">
                  <c:v>13.732524318999999</c:v>
                </c:pt>
                <c:pt idx="3049">
                  <c:v>13.732562489999999</c:v>
                </c:pt>
                <c:pt idx="3050">
                  <c:v>13.732599128</c:v>
                </c:pt>
                <c:pt idx="3051">
                  <c:v>13.732633878</c:v>
                </c:pt>
                <c:pt idx="3052">
                  <c:v>13.732669462</c:v>
                </c:pt>
                <c:pt idx="3053">
                  <c:v>13.732616515</c:v>
                </c:pt>
                <c:pt idx="3054">
                  <c:v>13.732743271</c:v>
                </c:pt>
                <c:pt idx="3055">
                  <c:v>13.732783534999999</c:v>
                </c:pt>
                <c:pt idx="3056">
                  <c:v>13.732829625999999</c:v>
                </c:pt>
                <c:pt idx="3057">
                  <c:v>13.732880022</c:v>
                </c:pt>
                <c:pt idx="3058">
                  <c:v>13.73293529</c:v>
                </c:pt>
                <c:pt idx="3059">
                  <c:v>13.732906755</c:v>
                </c:pt>
                <c:pt idx="3060">
                  <c:v>13.733055923</c:v>
                </c:pt>
                <c:pt idx="3061">
                  <c:v>13.733115587</c:v>
                </c:pt>
                <c:pt idx="3062">
                  <c:v>13.733170149999999</c:v>
                </c:pt>
                <c:pt idx="3063">
                  <c:v>13.733232484</c:v>
                </c:pt>
                <c:pt idx="3064">
                  <c:v>13.733296617000001</c:v>
                </c:pt>
                <c:pt idx="3065">
                  <c:v>13.733355736</c:v>
                </c:pt>
                <c:pt idx="3066">
                  <c:v>13.733397788</c:v>
                </c:pt>
                <c:pt idx="3067">
                  <c:v>13.733449378</c:v>
                </c:pt>
                <c:pt idx="3068">
                  <c:v>13.733502014000001</c:v>
                </c:pt>
                <c:pt idx="3069">
                  <c:v>13.733543811000001</c:v>
                </c:pt>
                <c:pt idx="3070">
                  <c:v>13.733613711</c:v>
                </c:pt>
                <c:pt idx="3071">
                  <c:v>13.733666973</c:v>
                </c:pt>
                <c:pt idx="3072">
                  <c:v>13.733755043</c:v>
                </c:pt>
                <c:pt idx="3073">
                  <c:v>13.733826044000001</c:v>
                </c:pt>
                <c:pt idx="3074">
                  <c:v>13.733903312000001</c:v>
                </c:pt>
                <c:pt idx="3075">
                  <c:v>13.733973056</c:v>
                </c:pt>
                <c:pt idx="3076">
                  <c:v>13.734051196999999</c:v>
                </c:pt>
                <c:pt idx="3077">
                  <c:v>13.734126872999999</c:v>
                </c:pt>
                <c:pt idx="3078">
                  <c:v>13.734199351999999</c:v>
                </c:pt>
                <c:pt idx="3079">
                  <c:v>13.734318461000001</c:v>
                </c:pt>
                <c:pt idx="3080">
                  <c:v>13.734389751</c:v>
                </c:pt>
                <c:pt idx="3081">
                  <c:v>13.734368635999999</c:v>
                </c:pt>
                <c:pt idx="3082">
                  <c:v>13.734511291</c:v>
                </c:pt>
                <c:pt idx="3083">
                  <c:v>13.734511291</c:v>
                </c:pt>
                <c:pt idx="3084">
                  <c:v>13.734580448000001</c:v>
                </c:pt>
                <c:pt idx="3085">
                  <c:v>13.734657050999999</c:v>
                </c:pt>
                <c:pt idx="3086">
                  <c:v>13.734740315</c:v>
                </c:pt>
                <c:pt idx="3087">
                  <c:v>13.734833042</c:v>
                </c:pt>
                <c:pt idx="3088">
                  <c:v>13.734914745999999</c:v>
                </c:pt>
                <c:pt idx="3089">
                  <c:v>13.735003442</c:v>
                </c:pt>
                <c:pt idx="3090">
                  <c:v>13.735098176999999</c:v>
                </c:pt>
                <c:pt idx="3091">
                  <c:v>13.735200649999999</c:v>
                </c:pt>
                <c:pt idx="3092">
                  <c:v>13.735278078</c:v>
                </c:pt>
                <c:pt idx="3093">
                  <c:v>13.735359464</c:v>
                </c:pt>
                <c:pt idx="3094">
                  <c:v>13.735449848</c:v>
                </c:pt>
                <c:pt idx="3095">
                  <c:v>13.735513452999999</c:v>
                </c:pt>
                <c:pt idx="3096">
                  <c:v>13.735589042000001</c:v>
                </c:pt>
                <c:pt idx="3097">
                  <c:v>13.735675873</c:v>
                </c:pt>
                <c:pt idx="3098">
                  <c:v>13.735746536000001</c:v>
                </c:pt>
                <c:pt idx="3099">
                  <c:v>13.735837792</c:v>
                </c:pt>
                <c:pt idx="3100">
                  <c:v>13.736067943</c:v>
                </c:pt>
                <c:pt idx="3101">
                  <c:v>13.736185953</c:v>
                </c:pt>
                <c:pt idx="3102">
                  <c:v>13.731949802000001</c:v>
                </c:pt>
                <c:pt idx="3103">
                  <c:v>13.735675873</c:v>
                </c:pt>
                <c:pt idx="3104">
                  <c:v>13.736278872</c:v>
                </c:pt>
                <c:pt idx="3105">
                  <c:v>13.736376055999999</c:v>
                </c:pt>
                <c:pt idx="3106">
                  <c:v>13.736473079</c:v>
                </c:pt>
                <c:pt idx="3107">
                  <c:v>13.73653755</c:v>
                </c:pt>
                <c:pt idx="3108">
                  <c:v>13.736654842</c:v>
                </c:pt>
                <c:pt idx="3109">
                  <c:v>13.736741936</c:v>
                </c:pt>
                <c:pt idx="3110">
                  <c:v>13.736823894</c:v>
                </c:pt>
                <c:pt idx="3111">
                  <c:v>13.736906893</c:v>
                </c:pt>
                <c:pt idx="3112">
                  <c:v>13.736993259</c:v>
                </c:pt>
                <c:pt idx="3113">
                  <c:v>13.737095914999999</c:v>
                </c:pt>
                <c:pt idx="3114">
                  <c:v>13.737198594000001</c:v>
                </c:pt>
                <c:pt idx="3115">
                  <c:v>13.737284017</c:v>
                </c:pt>
                <c:pt idx="3116">
                  <c:v>13.737409911</c:v>
                </c:pt>
                <c:pt idx="3117">
                  <c:v>13.737596332000001</c:v>
                </c:pt>
                <c:pt idx="3118">
                  <c:v>13.737695877</c:v>
                </c:pt>
                <c:pt idx="3119">
                  <c:v>13.737822632</c:v>
                </c:pt>
                <c:pt idx="3120">
                  <c:v>13.737919288000001</c:v>
                </c:pt>
                <c:pt idx="3121">
                  <c:v>13.738018576</c:v>
                </c:pt>
                <c:pt idx="3122">
                  <c:v>13.738066711</c:v>
                </c:pt>
                <c:pt idx="3123">
                  <c:v>13.738162518999999</c:v>
                </c:pt>
                <c:pt idx="3124">
                  <c:v>13.738269406000001</c:v>
                </c:pt>
                <c:pt idx="3125">
                  <c:v>13.738369646000001</c:v>
                </c:pt>
                <c:pt idx="3126">
                  <c:v>13.738471435999999</c:v>
                </c:pt>
                <c:pt idx="3127">
                  <c:v>13.738544348</c:v>
                </c:pt>
                <c:pt idx="3128">
                  <c:v>13.738677353</c:v>
                </c:pt>
                <c:pt idx="3129">
                  <c:v>13.738800495</c:v>
                </c:pt>
                <c:pt idx="3130">
                  <c:v>13.738922686</c:v>
                </c:pt>
                <c:pt idx="3131">
                  <c:v>13.739028177</c:v>
                </c:pt>
                <c:pt idx="3132">
                  <c:v>13.739190642000001</c:v>
                </c:pt>
                <c:pt idx="3133">
                  <c:v>13.739319953000001</c:v>
                </c:pt>
                <c:pt idx="3134">
                  <c:v>13.739493238</c:v>
                </c:pt>
                <c:pt idx="3135">
                  <c:v>13.739622914</c:v>
                </c:pt>
                <c:pt idx="3136">
                  <c:v>13.739743883999999</c:v>
                </c:pt>
                <c:pt idx="3137">
                  <c:v>13.739863084</c:v>
                </c:pt>
                <c:pt idx="3138">
                  <c:v>13.739910965</c:v>
                </c:pt>
                <c:pt idx="3139">
                  <c:v>13.740092546</c:v>
                </c:pt>
                <c:pt idx="3140">
                  <c:v>13.740178590999999</c:v>
                </c:pt>
                <c:pt idx="3141">
                  <c:v>13.740330654999999</c:v>
                </c:pt>
                <c:pt idx="3142">
                  <c:v>13.740452591</c:v>
                </c:pt>
                <c:pt idx="3143">
                  <c:v>13.740531989000001</c:v>
                </c:pt>
                <c:pt idx="3144">
                  <c:v>13.740673299999999</c:v>
                </c:pt>
                <c:pt idx="3145">
                  <c:v>13.740794210000001</c:v>
                </c:pt>
                <c:pt idx="3146">
                  <c:v>13.740948043</c:v>
                </c:pt>
                <c:pt idx="3147">
                  <c:v>13.741075835</c:v>
                </c:pt>
                <c:pt idx="3148">
                  <c:v>13.741255202</c:v>
                </c:pt>
                <c:pt idx="3149">
                  <c:v>13.741393284000001</c:v>
                </c:pt>
                <c:pt idx="3150">
                  <c:v>13.741658379</c:v>
                </c:pt>
                <c:pt idx="3151">
                  <c:v>13.741742019</c:v>
                </c:pt>
                <c:pt idx="3152">
                  <c:v>13.741742019</c:v>
                </c:pt>
                <c:pt idx="3153">
                  <c:v>13.741918974000001</c:v>
                </c:pt>
                <c:pt idx="3154">
                  <c:v>13.74205036</c:v>
                </c:pt>
                <c:pt idx="3155">
                  <c:v>13.742194982999999</c:v>
                </c:pt>
                <c:pt idx="3156">
                  <c:v>13.742332592</c:v>
                </c:pt>
                <c:pt idx="3157">
                  <c:v>13.742483751</c:v>
                </c:pt>
                <c:pt idx="3158">
                  <c:v>13.742639413999999</c:v>
                </c:pt>
                <c:pt idx="3159">
                  <c:v>13.742806118000001</c:v>
                </c:pt>
                <c:pt idx="3160">
                  <c:v>13.742961061999999</c:v>
                </c:pt>
                <c:pt idx="3161">
                  <c:v>13.74312303</c:v>
                </c:pt>
                <c:pt idx="3162">
                  <c:v>13.743280382</c:v>
                </c:pt>
                <c:pt idx="3163">
                  <c:v>13.743440353</c:v>
                </c:pt>
                <c:pt idx="3164">
                  <c:v>13.743600054</c:v>
                </c:pt>
                <c:pt idx="3165">
                  <c:v>13.743751101000001</c:v>
                </c:pt>
                <c:pt idx="3166">
                  <c:v>13.743901487</c:v>
                </c:pt>
                <c:pt idx="3167">
                  <c:v>13.744055648</c:v>
                </c:pt>
                <c:pt idx="3168">
                  <c:v>13.74420183</c:v>
                </c:pt>
                <c:pt idx="3169">
                  <c:v>13.744349682999999</c:v>
                </c:pt>
                <c:pt idx="3170">
                  <c:v>13.744679662999999</c:v>
                </c:pt>
                <c:pt idx="3171">
                  <c:v>13.744845934000001</c:v>
                </c:pt>
                <c:pt idx="3172">
                  <c:v>13.745066781</c:v>
                </c:pt>
                <c:pt idx="3173">
                  <c:v>13.745066781</c:v>
                </c:pt>
                <c:pt idx="3174">
                  <c:v>13.745249555999999</c:v>
                </c:pt>
                <c:pt idx="3175">
                  <c:v>13.745430090999999</c:v>
                </c:pt>
                <c:pt idx="3176">
                  <c:v>13.74561345</c:v>
                </c:pt>
                <c:pt idx="3177">
                  <c:v>13.745782831</c:v>
                </c:pt>
                <c:pt idx="3178">
                  <c:v>13.745956558</c:v>
                </c:pt>
                <c:pt idx="3179">
                  <c:v>13.746130561999999</c:v>
                </c:pt>
                <c:pt idx="3180">
                  <c:v>13.746291292</c:v>
                </c:pt>
                <c:pt idx="3181">
                  <c:v>13.746447551999999</c:v>
                </c:pt>
                <c:pt idx="3182">
                  <c:v>13.746607834000001</c:v>
                </c:pt>
                <c:pt idx="3183">
                  <c:v>13.746773717</c:v>
                </c:pt>
                <c:pt idx="3184">
                  <c:v>13.746929927</c:v>
                </c:pt>
                <c:pt idx="3185">
                  <c:v>13.747094701</c:v>
                </c:pt>
                <c:pt idx="3186">
                  <c:v>13.7472785</c:v>
                </c:pt>
                <c:pt idx="3187">
                  <c:v>13.747468853000001</c:v>
                </c:pt>
                <c:pt idx="3188">
                  <c:v>13.747607745</c:v>
                </c:pt>
                <c:pt idx="3189">
                  <c:v>13.747679925</c:v>
                </c:pt>
                <c:pt idx="3190">
                  <c:v>13.747787944000001</c:v>
                </c:pt>
                <c:pt idx="3191">
                  <c:v>13.747892392000001</c:v>
                </c:pt>
                <c:pt idx="3192">
                  <c:v>13.747994128</c:v>
                </c:pt>
                <c:pt idx="3193">
                  <c:v>13.748084298</c:v>
                </c:pt>
                <c:pt idx="3194">
                  <c:v>13.748189762000001</c:v>
                </c:pt>
                <c:pt idx="3195">
                  <c:v>13.748288019</c:v>
                </c:pt>
                <c:pt idx="3196">
                  <c:v>13.748331651999999</c:v>
                </c:pt>
                <c:pt idx="3197">
                  <c:v>13.748291350000001</c:v>
                </c:pt>
                <c:pt idx="3198">
                  <c:v>13.748309817999999</c:v>
                </c:pt>
                <c:pt idx="3199">
                  <c:v>13.748331595</c:v>
                </c:pt>
                <c:pt idx="3200">
                  <c:v>13.748348164999999</c:v>
                </c:pt>
                <c:pt idx="3201">
                  <c:v>13.748384117000001</c:v>
                </c:pt>
                <c:pt idx="3202">
                  <c:v>13.748437232000001</c:v>
                </c:pt>
                <c:pt idx="3203">
                  <c:v>13.748477511000001</c:v>
                </c:pt>
                <c:pt idx="3204">
                  <c:v>13.748517973</c:v>
                </c:pt>
                <c:pt idx="3205">
                  <c:v>13.748565817999999</c:v>
                </c:pt>
                <c:pt idx="3206">
                  <c:v>13.748567166000001</c:v>
                </c:pt>
                <c:pt idx="3207">
                  <c:v>13.748624535999999</c:v>
                </c:pt>
                <c:pt idx="3208">
                  <c:v>13.748654581</c:v>
                </c:pt>
                <c:pt idx="3209">
                  <c:v>13.748686533000001</c:v>
                </c:pt>
                <c:pt idx="3210">
                  <c:v>13.748641834000001</c:v>
                </c:pt>
                <c:pt idx="3211">
                  <c:v>13.748505388</c:v>
                </c:pt>
                <c:pt idx="3212">
                  <c:v>13.748463801</c:v>
                </c:pt>
                <c:pt idx="3213">
                  <c:v>13.748422501</c:v>
                </c:pt>
                <c:pt idx="3214">
                  <c:v>13.748382039000001</c:v>
                </c:pt>
                <c:pt idx="3215">
                  <c:v>13.748357554</c:v>
                </c:pt>
                <c:pt idx="3216">
                  <c:v>13.748241766</c:v>
                </c:pt>
                <c:pt idx="3217">
                  <c:v>13.748029222</c:v>
                </c:pt>
                <c:pt idx="3218">
                  <c:v>13.74792431</c:v>
                </c:pt>
                <c:pt idx="3219">
                  <c:v>13.747826751</c:v>
                </c:pt>
                <c:pt idx="3220">
                  <c:v>13.747718102</c:v>
                </c:pt>
                <c:pt idx="3221">
                  <c:v>13.747603781</c:v>
                </c:pt>
                <c:pt idx="3222">
                  <c:v>13.74749057</c:v>
                </c:pt>
                <c:pt idx="3223">
                  <c:v>13.747383245</c:v>
                </c:pt>
                <c:pt idx="3224">
                  <c:v>13.747256761999999</c:v>
                </c:pt>
                <c:pt idx="3225">
                  <c:v>13.747146337</c:v>
                </c:pt>
                <c:pt idx="3226">
                  <c:v>13.747035330999999</c:v>
                </c:pt>
                <c:pt idx="3227">
                  <c:v>13.746924426</c:v>
                </c:pt>
                <c:pt idx="3228">
                  <c:v>13.746819731</c:v>
                </c:pt>
                <c:pt idx="3229">
                  <c:v>13.746720625</c:v>
                </c:pt>
                <c:pt idx="3230">
                  <c:v>13.746626929</c:v>
                </c:pt>
                <c:pt idx="3231">
                  <c:v>13.746531631</c:v>
                </c:pt>
                <c:pt idx="3232">
                  <c:v>13.74643653</c:v>
                </c:pt>
                <c:pt idx="3233">
                  <c:v>13.746340089</c:v>
                </c:pt>
                <c:pt idx="3234">
                  <c:v>13.746241015000001</c:v>
                </c:pt>
                <c:pt idx="3235">
                  <c:v>13.746138705</c:v>
                </c:pt>
                <c:pt idx="3236">
                  <c:v>13.746032402000001</c:v>
                </c:pt>
                <c:pt idx="3237">
                  <c:v>13.745924203</c:v>
                </c:pt>
                <c:pt idx="3238">
                  <c:v>13.745813445</c:v>
                </c:pt>
                <c:pt idx="3239">
                  <c:v>13.745704887</c:v>
                </c:pt>
                <c:pt idx="3240">
                  <c:v>13.745597729</c:v>
                </c:pt>
                <c:pt idx="3241">
                  <c:v>13.745494996</c:v>
                </c:pt>
                <c:pt idx="3242">
                  <c:v>13.745395631999999</c:v>
                </c:pt>
                <c:pt idx="3243">
                  <c:v>13.745299244</c:v>
                </c:pt>
                <c:pt idx="3244">
                  <c:v>13.745206404999999</c:v>
                </c:pt>
                <c:pt idx="3245">
                  <c:v>13.745113388</c:v>
                </c:pt>
                <c:pt idx="3246">
                  <c:v>13.745021735</c:v>
                </c:pt>
                <c:pt idx="3247">
                  <c:v>13.744927842999999</c:v>
                </c:pt>
                <c:pt idx="3248">
                  <c:v>13.744833837</c:v>
                </c:pt>
                <c:pt idx="3249">
                  <c:v>13.744737990000001</c:v>
                </c:pt>
                <c:pt idx="3250">
                  <c:v>13.744641091</c:v>
                </c:pt>
                <c:pt idx="3251">
                  <c:v>13.744543644</c:v>
                </c:pt>
                <c:pt idx="3252">
                  <c:v>13.744443950999999</c:v>
                </c:pt>
                <c:pt idx="3253">
                  <c:v>13.744344462000001</c:v>
                </c:pt>
                <c:pt idx="3254">
                  <c:v>13.74424363</c:v>
                </c:pt>
                <c:pt idx="3255">
                  <c:v>13.74414531</c:v>
                </c:pt>
                <c:pt idx="3256">
                  <c:v>13.744048018000001</c:v>
                </c:pt>
                <c:pt idx="3257">
                  <c:v>13.743956339</c:v>
                </c:pt>
                <c:pt idx="3258">
                  <c:v>13.743869224999999</c:v>
                </c:pt>
                <c:pt idx="3259">
                  <c:v>13.743785701</c:v>
                </c:pt>
                <c:pt idx="3260">
                  <c:v>13.743705301</c:v>
                </c:pt>
                <c:pt idx="3261">
                  <c:v>13.743623465000001</c:v>
                </c:pt>
                <c:pt idx="3262">
                  <c:v>13.743434073</c:v>
                </c:pt>
                <c:pt idx="3263">
                  <c:v>13.743434073</c:v>
                </c:pt>
                <c:pt idx="3264">
                  <c:v>13.743342148</c:v>
                </c:pt>
                <c:pt idx="3265">
                  <c:v>13.743264046</c:v>
                </c:pt>
                <c:pt idx="3266">
                  <c:v>13.743166133000001</c:v>
                </c:pt>
                <c:pt idx="3267">
                  <c:v>13.743069354999999</c:v>
                </c:pt>
                <c:pt idx="3268">
                  <c:v>13.742973986999999</c:v>
                </c:pt>
                <c:pt idx="3269">
                  <c:v>13.742881709000001</c:v>
                </c:pt>
                <c:pt idx="3270">
                  <c:v>13.742789281</c:v>
                </c:pt>
                <c:pt idx="3271">
                  <c:v>13.742700106999999</c:v>
                </c:pt>
                <c:pt idx="3272">
                  <c:v>13.742611198000001</c:v>
                </c:pt>
                <c:pt idx="3273">
                  <c:v>13.742524593000001</c:v>
                </c:pt>
                <c:pt idx="3274">
                  <c:v>13.742438958999999</c:v>
                </c:pt>
                <c:pt idx="3275">
                  <c:v>13.742353628</c:v>
                </c:pt>
                <c:pt idx="3276">
                  <c:v>13.742269095999999</c:v>
                </c:pt>
                <c:pt idx="3277">
                  <c:v>13.74218231</c:v>
                </c:pt>
                <c:pt idx="3278">
                  <c:v>13.74209478</c:v>
                </c:pt>
                <c:pt idx="3279">
                  <c:v>13.742004297999999</c:v>
                </c:pt>
                <c:pt idx="3280">
                  <c:v>13.741914103999999</c:v>
                </c:pt>
                <c:pt idx="3281">
                  <c:v>13.741823420999999</c:v>
                </c:pt>
                <c:pt idx="3282">
                  <c:v>13.74173397</c:v>
                </c:pt>
                <c:pt idx="3283">
                  <c:v>13.741646102000001</c:v>
                </c:pt>
                <c:pt idx="3284">
                  <c:v>13.7415602</c:v>
                </c:pt>
                <c:pt idx="3285">
                  <c:v>13.741477467999999</c:v>
                </c:pt>
                <c:pt idx="3286">
                  <c:v>13.741396716000001</c:v>
                </c:pt>
                <c:pt idx="3287">
                  <c:v>13.741319991999999</c:v>
                </c:pt>
                <c:pt idx="3288">
                  <c:v>13.741244383</c:v>
                </c:pt>
                <c:pt idx="3289">
                  <c:v>13.741171006</c:v>
                </c:pt>
                <c:pt idx="3290">
                  <c:v>13.741096825</c:v>
                </c:pt>
                <c:pt idx="3291">
                  <c:v>13.741020179</c:v>
                </c:pt>
                <c:pt idx="3292">
                  <c:v>13.740941995</c:v>
                </c:pt>
                <c:pt idx="3293">
                  <c:v>13.740860097000001</c:v>
                </c:pt>
                <c:pt idx="3294">
                  <c:v>13.74077773</c:v>
                </c:pt>
                <c:pt idx="3295">
                  <c:v>13.740693845999999</c:v>
                </c:pt>
                <c:pt idx="3296">
                  <c:v>13.740612705</c:v>
                </c:pt>
                <c:pt idx="3297">
                  <c:v>13.740532936999999</c:v>
                </c:pt>
                <c:pt idx="3298">
                  <c:v>13.740455979</c:v>
                </c:pt>
                <c:pt idx="3299">
                  <c:v>13.740381258999999</c:v>
                </c:pt>
                <c:pt idx="3300">
                  <c:v>13.740305144000001</c:v>
                </c:pt>
                <c:pt idx="3301">
                  <c:v>13.740230807</c:v>
                </c:pt>
                <c:pt idx="3302">
                  <c:v>13.740152302</c:v>
                </c:pt>
                <c:pt idx="3303">
                  <c:v>13.740075388999999</c:v>
                </c:pt>
                <c:pt idx="3304">
                  <c:v>13.739997730000001</c:v>
                </c:pt>
                <c:pt idx="3305">
                  <c:v>13.739921411999999</c:v>
                </c:pt>
                <c:pt idx="3306">
                  <c:v>13.739844911</c:v>
                </c:pt>
                <c:pt idx="3307">
                  <c:v>13.739767793</c:v>
                </c:pt>
                <c:pt idx="3308">
                  <c:v>13.739691130000001</c:v>
                </c:pt>
                <c:pt idx="3309">
                  <c:v>13.739613178999999</c:v>
                </c:pt>
                <c:pt idx="3310">
                  <c:v>13.739536692</c:v>
                </c:pt>
                <c:pt idx="3311">
                  <c:v>13.739459567999999</c:v>
                </c:pt>
                <c:pt idx="3312">
                  <c:v>13.73938624</c:v>
                </c:pt>
                <c:pt idx="3313">
                  <c:v>13.739314414000001</c:v>
                </c:pt>
                <c:pt idx="3314">
                  <c:v>13.739247099</c:v>
                </c:pt>
                <c:pt idx="3315">
                  <c:v>13.739183596</c:v>
                </c:pt>
                <c:pt idx="3316">
                  <c:v>13.739122160000001</c:v>
                </c:pt>
                <c:pt idx="3317">
                  <c:v>13.739062606999999</c:v>
                </c:pt>
                <c:pt idx="3318">
                  <c:v>13.739000719</c:v>
                </c:pt>
                <c:pt idx="3319">
                  <c:v>13.738938416</c:v>
                </c:pt>
                <c:pt idx="3320">
                  <c:v>13.738872924000001</c:v>
                </c:pt>
                <c:pt idx="3321">
                  <c:v>13.738807029</c:v>
                </c:pt>
                <c:pt idx="3322">
                  <c:v>13.738740741999999</c:v>
                </c:pt>
                <c:pt idx="3323">
                  <c:v>13.738675172000001</c:v>
                </c:pt>
                <c:pt idx="3324">
                  <c:v>13.738491207999999</c:v>
                </c:pt>
                <c:pt idx="3325">
                  <c:v>13.738432499</c:v>
                </c:pt>
                <c:pt idx="3326">
                  <c:v>13.738376191</c:v>
                </c:pt>
                <c:pt idx="3327">
                  <c:v>13.738321164</c:v>
                </c:pt>
                <c:pt idx="3328">
                  <c:v>13.738321164</c:v>
                </c:pt>
                <c:pt idx="3329">
                  <c:v>13.738267885999999</c:v>
                </c:pt>
                <c:pt idx="3330">
                  <c:v>13.738267885999999</c:v>
                </c:pt>
                <c:pt idx="3331">
                  <c:v>13.738215442</c:v>
                </c:pt>
                <c:pt idx="3332">
                  <c:v>13.738165102</c:v>
                </c:pt>
                <c:pt idx="3333">
                  <c:v>13.738115033</c:v>
                </c:pt>
                <c:pt idx="3334">
                  <c:v>13.738059336999999</c:v>
                </c:pt>
                <c:pt idx="3335">
                  <c:v>13.738003597000001</c:v>
                </c:pt>
                <c:pt idx="3336">
                  <c:v>13.737946131999999</c:v>
                </c:pt>
                <c:pt idx="3337">
                  <c:v>13.737890301</c:v>
                </c:pt>
                <c:pt idx="3338">
                  <c:v>13.737783575</c:v>
                </c:pt>
                <c:pt idx="3339">
                  <c:v>13.737734887</c:v>
                </c:pt>
                <c:pt idx="3340">
                  <c:v>13.737688216</c:v>
                </c:pt>
                <c:pt idx="3341">
                  <c:v>13.73764575</c:v>
                </c:pt>
                <c:pt idx="3342">
                  <c:v>13.73764575</c:v>
                </c:pt>
                <c:pt idx="3343">
                  <c:v>13.737604444</c:v>
                </c:pt>
                <c:pt idx="3344">
                  <c:v>13.737566743</c:v>
                </c:pt>
                <c:pt idx="3345">
                  <c:v>13.737529938</c:v>
                </c:pt>
                <c:pt idx="3346">
                  <c:v>13.737493528</c:v>
                </c:pt>
                <c:pt idx="3347">
                  <c:v>13.737456739000001</c:v>
                </c:pt>
                <c:pt idx="3348">
                  <c:v>13.737417730000001</c:v>
                </c:pt>
                <c:pt idx="3349">
                  <c:v>13.737378100000001</c:v>
                </c:pt>
                <c:pt idx="3350">
                  <c:v>13.737336037</c:v>
                </c:pt>
                <c:pt idx="3351">
                  <c:v>13.737295708</c:v>
                </c:pt>
                <c:pt idx="3352">
                  <c:v>13.737255849</c:v>
                </c:pt>
                <c:pt idx="3353">
                  <c:v>13.737220333</c:v>
                </c:pt>
                <c:pt idx="3354">
                  <c:v>13.737188113</c:v>
                </c:pt>
                <c:pt idx="3355">
                  <c:v>13.737158936</c:v>
                </c:pt>
                <c:pt idx="3356">
                  <c:v>13.737133246999999</c:v>
                </c:pt>
                <c:pt idx="3357">
                  <c:v>13.737107963</c:v>
                </c:pt>
                <c:pt idx="3358">
                  <c:v>13.737084620999999</c:v>
                </c:pt>
                <c:pt idx="3359">
                  <c:v>13.737060111</c:v>
                </c:pt>
                <c:pt idx="3360">
                  <c:v>13.73703678</c:v>
                </c:pt>
                <c:pt idx="3361">
                  <c:v>13.737012688</c:v>
                </c:pt>
                <c:pt idx="3362">
                  <c:v>13.736989737</c:v>
                </c:pt>
                <c:pt idx="3363">
                  <c:v>13.736967400999999</c:v>
                </c:pt>
                <c:pt idx="3364">
                  <c:v>13.736944381000001</c:v>
                </c:pt>
                <c:pt idx="3365">
                  <c:v>13.736922421999999</c:v>
                </c:pt>
                <c:pt idx="3366">
                  <c:v>13.736899331</c:v>
                </c:pt>
                <c:pt idx="3367">
                  <c:v>13.736879728</c:v>
                </c:pt>
                <c:pt idx="3368">
                  <c:v>13.736862073999999</c:v>
                </c:pt>
                <c:pt idx="3369">
                  <c:v>13.736848202999999</c:v>
                </c:pt>
                <c:pt idx="3370">
                  <c:v>13.736838117</c:v>
                </c:pt>
                <c:pt idx="3371">
                  <c:v>13.736827659999999</c:v>
                </c:pt>
                <c:pt idx="3372">
                  <c:v>13.736821580000001</c:v>
                </c:pt>
                <c:pt idx="3373">
                  <c:v>13.736815647</c:v>
                </c:pt>
                <c:pt idx="3374">
                  <c:v>13.736811553000001</c:v>
                </c:pt>
                <c:pt idx="3375">
                  <c:v>13.736802197999999</c:v>
                </c:pt>
                <c:pt idx="3376">
                  <c:v>13.736792578999999</c:v>
                </c:pt>
                <c:pt idx="3377">
                  <c:v>13.736780844</c:v>
                </c:pt>
                <c:pt idx="3378">
                  <c:v>13.736769686000001</c:v>
                </c:pt>
                <c:pt idx="3379">
                  <c:v>13.736759936</c:v>
                </c:pt>
                <c:pt idx="3380">
                  <c:v>13.736752095</c:v>
                </c:pt>
                <c:pt idx="3381">
                  <c:v>13.736748036</c:v>
                </c:pt>
                <c:pt idx="3382">
                  <c:v>13.736746033999999</c:v>
                </c:pt>
                <c:pt idx="3383">
                  <c:v>13.736749</c:v>
                </c:pt>
                <c:pt idx="3384">
                  <c:v>13.736753658</c:v>
                </c:pt>
                <c:pt idx="3385">
                  <c:v>13.736762466</c:v>
                </c:pt>
                <c:pt idx="3386">
                  <c:v>13.736774296</c:v>
                </c:pt>
                <c:pt idx="3387">
                  <c:v>13.736787145999999</c:v>
                </c:pt>
                <c:pt idx="3388">
                  <c:v>13.736801401999999</c:v>
                </c:pt>
                <c:pt idx="3389">
                  <c:v>13.736813743000001</c:v>
                </c:pt>
                <c:pt idx="3390">
                  <c:v>13.7368255</c:v>
                </c:pt>
                <c:pt idx="3391">
                  <c:v>13.736836928000001</c:v>
                </c:pt>
                <c:pt idx="3392">
                  <c:v>13.736848438000001</c:v>
                </c:pt>
                <c:pt idx="3393">
                  <c:v>13.736855437999999</c:v>
                </c:pt>
                <c:pt idx="3394">
                  <c:v>13.736861924999999</c:v>
                </c:pt>
                <c:pt idx="3395">
                  <c:v>13.736878586</c:v>
                </c:pt>
                <c:pt idx="3396">
                  <c:v>13.736882978000001</c:v>
                </c:pt>
                <c:pt idx="3397">
                  <c:v>13.736900737999999</c:v>
                </c:pt>
                <c:pt idx="3398">
                  <c:v>13.736922245000001</c:v>
                </c:pt>
                <c:pt idx="3399">
                  <c:v>13.736949806</c:v>
                </c:pt>
                <c:pt idx="3400">
                  <c:v>13.736978992999999</c:v>
                </c:pt>
                <c:pt idx="3401">
                  <c:v>13.737010915999999</c:v>
                </c:pt>
                <c:pt idx="3402">
                  <c:v>13.737042771</c:v>
                </c:pt>
                <c:pt idx="3403">
                  <c:v>13.737072755</c:v>
                </c:pt>
                <c:pt idx="3404">
                  <c:v>13.737101144</c:v>
                </c:pt>
                <c:pt idx="3405">
                  <c:v>13.737125496999999</c:v>
                </c:pt>
                <c:pt idx="3406">
                  <c:v>13.73714829</c:v>
                </c:pt>
                <c:pt idx="3407">
                  <c:v>13.737168977</c:v>
                </c:pt>
                <c:pt idx="3408">
                  <c:v>13.737189579000001</c:v>
                </c:pt>
                <c:pt idx="3409">
                  <c:v>13.737212451</c:v>
                </c:pt>
                <c:pt idx="3410">
                  <c:v>13.737240944</c:v>
                </c:pt>
                <c:pt idx="3411">
                  <c:v>13.737274774999999</c:v>
                </c:pt>
                <c:pt idx="3412">
                  <c:v>13.737312359000001</c:v>
                </c:pt>
                <c:pt idx="3413">
                  <c:v>13.737354778</c:v>
                </c:pt>
                <c:pt idx="3414">
                  <c:v>13.737398260999999</c:v>
                </c:pt>
                <c:pt idx="3415">
                  <c:v>13.737444529999999</c:v>
                </c:pt>
                <c:pt idx="3416">
                  <c:v>13.737503492</c:v>
                </c:pt>
                <c:pt idx="3417">
                  <c:v>13.737536796000001</c:v>
                </c:pt>
                <c:pt idx="3418">
                  <c:v>13.737582296999999</c:v>
                </c:pt>
                <c:pt idx="3419">
                  <c:v>13.737626053</c:v>
                </c:pt>
                <c:pt idx="3420">
                  <c:v>13.737670387</c:v>
                </c:pt>
                <c:pt idx="3421">
                  <c:v>13.737707728</c:v>
                </c:pt>
                <c:pt idx="3422">
                  <c:v>13.737746787000001</c:v>
                </c:pt>
                <c:pt idx="3423">
                  <c:v>13.737781954000001</c:v>
                </c:pt>
                <c:pt idx="3424">
                  <c:v>13.737813532000001</c:v>
                </c:pt>
                <c:pt idx="3425">
                  <c:v>13.737870936</c:v>
                </c:pt>
                <c:pt idx="3426">
                  <c:v>13.737929058000001</c:v>
                </c:pt>
                <c:pt idx="3427">
                  <c:v>13.737990661</c:v>
                </c:pt>
                <c:pt idx="3428">
                  <c:v>13.738051648000001</c:v>
                </c:pt>
                <c:pt idx="3429">
                  <c:v>13.738120865000001</c:v>
                </c:pt>
                <c:pt idx="3430">
                  <c:v>13.738184043</c:v>
                </c:pt>
                <c:pt idx="3431">
                  <c:v>13.738249243</c:v>
                </c:pt>
                <c:pt idx="3432">
                  <c:v>13.738305668000001</c:v>
                </c:pt>
                <c:pt idx="3433">
                  <c:v>13.738356489999999</c:v>
                </c:pt>
                <c:pt idx="3434">
                  <c:v>13.738415934000001</c:v>
                </c:pt>
                <c:pt idx="3435">
                  <c:v>13.738469968</c:v>
                </c:pt>
                <c:pt idx="3436">
                  <c:v>13.738518714</c:v>
                </c:pt>
                <c:pt idx="3437">
                  <c:v>13.738584037000001</c:v>
                </c:pt>
                <c:pt idx="3438">
                  <c:v>13.738636967</c:v>
                </c:pt>
                <c:pt idx="3439">
                  <c:v>13.738710035</c:v>
                </c:pt>
                <c:pt idx="3440">
                  <c:v>13.738779484</c:v>
                </c:pt>
                <c:pt idx="3441">
                  <c:v>13.738846015</c:v>
                </c:pt>
                <c:pt idx="3442">
                  <c:v>13.738927579</c:v>
                </c:pt>
                <c:pt idx="3443">
                  <c:v>13.738992357000001</c:v>
                </c:pt>
                <c:pt idx="3444">
                  <c:v>13.739081540999999</c:v>
                </c:pt>
                <c:pt idx="3445">
                  <c:v>13.739158912000001</c:v>
                </c:pt>
                <c:pt idx="3446">
                  <c:v>13.73923076</c:v>
                </c:pt>
                <c:pt idx="3447">
                  <c:v>13.739324534</c:v>
                </c:pt>
                <c:pt idx="3448">
                  <c:v>13.739374062</c:v>
                </c:pt>
                <c:pt idx="3449">
                  <c:v>13.739445462999999</c:v>
                </c:pt>
                <c:pt idx="3450">
                  <c:v>13.739510799</c:v>
                </c:pt>
                <c:pt idx="3451">
                  <c:v>13.739581600999999</c:v>
                </c:pt>
                <c:pt idx="3452">
                  <c:v>13.739637527999999</c:v>
                </c:pt>
                <c:pt idx="3453">
                  <c:v>13.739719503</c:v>
                </c:pt>
                <c:pt idx="3454">
                  <c:v>13.739787595999999</c:v>
                </c:pt>
                <c:pt idx="3455">
                  <c:v>13.739882388</c:v>
                </c:pt>
                <c:pt idx="3456">
                  <c:v>13.739973987999999</c:v>
                </c:pt>
                <c:pt idx="3457">
                  <c:v>13.740153833000001</c:v>
                </c:pt>
                <c:pt idx="3458">
                  <c:v>13.740245057999999</c:v>
                </c:pt>
                <c:pt idx="3459">
                  <c:v>13.740350971</c:v>
                </c:pt>
                <c:pt idx="3460">
                  <c:v>13.740424417</c:v>
                </c:pt>
                <c:pt idx="3461">
                  <c:v>13.740513812</c:v>
                </c:pt>
                <c:pt idx="3462">
                  <c:v>13.740513812</c:v>
                </c:pt>
                <c:pt idx="3463">
                  <c:v>13.740595992999999</c:v>
                </c:pt>
                <c:pt idx="3464">
                  <c:v>13.740671967000001</c:v>
                </c:pt>
                <c:pt idx="3465">
                  <c:v>13.740751324</c:v>
                </c:pt>
                <c:pt idx="3466">
                  <c:v>13.740848347</c:v>
                </c:pt>
                <c:pt idx="3467">
                  <c:v>13.740933002</c:v>
                </c:pt>
                <c:pt idx="3468">
                  <c:v>13.741025787</c:v>
                </c:pt>
                <c:pt idx="3469">
                  <c:v>13.741130702</c:v>
                </c:pt>
                <c:pt idx="3470">
                  <c:v>13.741229747</c:v>
                </c:pt>
                <c:pt idx="3471">
                  <c:v>13.741428973</c:v>
                </c:pt>
                <c:pt idx="3472">
                  <c:v>13.741548685</c:v>
                </c:pt>
                <c:pt idx="3473">
                  <c:v>13.741634961000001</c:v>
                </c:pt>
                <c:pt idx="3474">
                  <c:v>13.741760993</c:v>
                </c:pt>
                <c:pt idx="3475">
                  <c:v>13.741855858999999</c:v>
                </c:pt>
                <c:pt idx="3476">
                  <c:v>13.741855858999999</c:v>
                </c:pt>
                <c:pt idx="3477">
                  <c:v>13.741938201</c:v>
                </c:pt>
                <c:pt idx="3478">
                  <c:v>13.742051998000001</c:v>
                </c:pt>
                <c:pt idx="3479">
                  <c:v>13.742127168</c:v>
                </c:pt>
                <c:pt idx="3480">
                  <c:v>13.742218799</c:v>
                </c:pt>
                <c:pt idx="3481">
                  <c:v>13.74234077</c:v>
                </c:pt>
                <c:pt idx="3482">
                  <c:v>13.742466024000001</c:v>
                </c:pt>
                <c:pt idx="3483">
                  <c:v>13.742542587000001</c:v>
                </c:pt>
                <c:pt idx="3484">
                  <c:v>13.742662832000001</c:v>
                </c:pt>
                <c:pt idx="3485">
                  <c:v>13.742900453000001</c:v>
                </c:pt>
                <c:pt idx="3486">
                  <c:v>13.743042043999999</c:v>
                </c:pt>
                <c:pt idx="3487">
                  <c:v>13.743150198</c:v>
                </c:pt>
                <c:pt idx="3488">
                  <c:v>13.743214065</c:v>
                </c:pt>
                <c:pt idx="3489">
                  <c:v>13.743370734999999</c:v>
                </c:pt>
                <c:pt idx="3490">
                  <c:v>13.743474945999999</c:v>
                </c:pt>
                <c:pt idx="3491">
                  <c:v>13.743474945999999</c:v>
                </c:pt>
                <c:pt idx="3492">
                  <c:v>13.74358971</c:v>
                </c:pt>
                <c:pt idx="3493">
                  <c:v>13.74366966</c:v>
                </c:pt>
                <c:pt idx="3494">
                  <c:v>13.743789124999999</c:v>
                </c:pt>
                <c:pt idx="3495">
                  <c:v>13.743899387000001</c:v>
                </c:pt>
                <c:pt idx="3496">
                  <c:v>13.744030442</c:v>
                </c:pt>
                <c:pt idx="3497">
                  <c:v>13.744135267000001</c:v>
                </c:pt>
                <c:pt idx="3498">
                  <c:v>13.744252458</c:v>
                </c:pt>
                <c:pt idx="3499">
                  <c:v>13.744548834</c:v>
                </c:pt>
                <c:pt idx="3500">
                  <c:v>13.744681398999999</c:v>
                </c:pt>
                <c:pt idx="3501">
                  <c:v>13.744750510999999</c:v>
                </c:pt>
                <c:pt idx="3502">
                  <c:v>13.744750510999999</c:v>
                </c:pt>
                <c:pt idx="3503">
                  <c:v>13.744949208</c:v>
                </c:pt>
                <c:pt idx="3504">
                  <c:v>13.745047747999999</c:v>
                </c:pt>
                <c:pt idx="3505">
                  <c:v>13.745211419</c:v>
                </c:pt>
                <c:pt idx="3506">
                  <c:v>13.745338057</c:v>
                </c:pt>
                <c:pt idx="3507">
                  <c:v>13.745465999</c:v>
                </c:pt>
                <c:pt idx="3508">
                  <c:v>13.745600051</c:v>
                </c:pt>
                <c:pt idx="3509">
                  <c:v>13.745712708999999</c:v>
                </c:pt>
                <c:pt idx="3510">
                  <c:v>13.745849081999999</c:v>
                </c:pt>
                <c:pt idx="3511">
                  <c:v>13.74593995</c:v>
                </c:pt>
                <c:pt idx="3512">
                  <c:v>13.746091819</c:v>
                </c:pt>
                <c:pt idx="3513">
                  <c:v>13.746208326</c:v>
                </c:pt>
                <c:pt idx="3514">
                  <c:v>13.746359544000001</c:v>
                </c:pt>
                <c:pt idx="3515">
                  <c:v>13.746568251999999</c:v>
                </c:pt>
                <c:pt idx="3516">
                  <c:v>13.746686133000001</c:v>
                </c:pt>
                <c:pt idx="3517">
                  <c:v>13.746839895000001</c:v>
                </c:pt>
                <c:pt idx="3518">
                  <c:v>13.746977338000001</c:v>
                </c:pt>
                <c:pt idx="3519">
                  <c:v>13.747124749999999</c:v>
                </c:pt>
                <c:pt idx="3520">
                  <c:v>13.747218114000001</c:v>
                </c:pt>
                <c:pt idx="3521">
                  <c:v>13.747393799999999</c:v>
                </c:pt>
                <c:pt idx="3522">
                  <c:v>13.747533839000001</c:v>
                </c:pt>
                <c:pt idx="3523">
                  <c:v>13.747679906</c:v>
                </c:pt>
                <c:pt idx="3524">
                  <c:v>13.747841415</c:v>
                </c:pt>
                <c:pt idx="3525">
                  <c:v>13.747978565</c:v>
                </c:pt>
                <c:pt idx="3526">
                  <c:v>13.748059641999999</c:v>
                </c:pt>
                <c:pt idx="3527">
                  <c:v>13.748206428</c:v>
                </c:pt>
                <c:pt idx="3528">
                  <c:v>13.748323352</c:v>
                </c:pt>
                <c:pt idx="3529">
                  <c:v>13.748403002</c:v>
                </c:pt>
                <c:pt idx="3530">
                  <c:v>13.748403002</c:v>
                </c:pt>
                <c:pt idx="3531">
                  <c:v>13.748546484</c:v>
                </c:pt>
                <c:pt idx="3532">
                  <c:v>13.748592052999999</c:v>
                </c:pt>
                <c:pt idx="3533">
                  <c:v>13.748603167000001</c:v>
                </c:pt>
                <c:pt idx="3534">
                  <c:v>13.748594024999999</c:v>
                </c:pt>
                <c:pt idx="3535">
                  <c:v>13.748624250000001</c:v>
                </c:pt>
                <c:pt idx="3536">
                  <c:v>13.748624250000001</c:v>
                </c:pt>
                <c:pt idx="3537">
                  <c:v>13.748634596</c:v>
                </c:pt>
                <c:pt idx="3538">
                  <c:v>13.74864487</c:v>
                </c:pt>
                <c:pt idx="3539">
                  <c:v>13.748653756</c:v>
                </c:pt>
                <c:pt idx="3540">
                  <c:v>13.748620115</c:v>
                </c:pt>
                <c:pt idx="3541">
                  <c:v>13.748567253999999</c:v>
                </c:pt>
                <c:pt idx="3542">
                  <c:v>13.748530551</c:v>
                </c:pt>
                <c:pt idx="3543">
                  <c:v>13.748490240000001</c:v>
                </c:pt>
                <c:pt idx="3544">
                  <c:v>13.748450067</c:v>
                </c:pt>
                <c:pt idx="3545">
                  <c:v>13.748412428</c:v>
                </c:pt>
                <c:pt idx="3546">
                  <c:v>13.748352269</c:v>
                </c:pt>
                <c:pt idx="3547">
                  <c:v>13.748221086999999</c:v>
                </c:pt>
                <c:pt idx="3548">
                  <c:v>13.748095184</c:v>
                </c:pt>
                <c:pt idx="3549">
                  <c:v>13.748095184</c:v>
                </c:pt>
                <c:pt idx="3550">
                  <c:v>13.747974771999999</c:v>
                </c:pt>
                <c:pt idx="3551">
                  <c:v>13.747849398</c:v>
                </c:pt>
                <c:pt idx="3552">
                  <c:v>13.747721836</c:v>
                </c:pt>
                <c:pt idx="3553">
                  <c:v>13.747598174</c:v>
                </c:pt>
                <c:pt idx="3554">
                  <c:v>13.747360480999999</c:v>
                </c:pt>
                <c:pt idx="3555">
                  <c:v>13.747152291000001</c:v>
                </c:pt>
                <c:pt idx="3556">
                  <c:v>13.747152291000001</c:v>
                </c:pt>
                <c:pt idx="3557">
                  <c:v>13.747055613000001</c:v>
                </c:pt>
                <c:pt idx="3558">
                  <c:v>13.746954751000001</c:v>
                </c:pt>
                <c:pt idx="3559">
                  <c:v>13.746860683</c:v>
                </c:pt>
                <c:pt idx="3560">
                  <c:v>13.746761282</c:v>
                </c:pt>
                <c:pt idx="3561">
                  <c:v>13.746651153</c:v>
                </c:pt>
                <c:pt idx="3562">
                  <c:v>13.746543869</c:v>
                </c:pt>
                <c:pt idx="3563">
                  <c:v>13.746201158</c:v>
                </c:pt>
                <c:pt idx="3564">
                  <c:v>13.746092135</c:v>
                </c:pt>
                <c:pt idx="3565">
                  <c:v>13.745993711000001</c:v>
                </c:pt>
                <c:pt idx="3566">
                  <c:v>13.745881883999999</c:v>
                </c:pt>
                <c:pt idx="3567">
                  <c:v>13.745881883999999</c:v>
                </c:pt>
                <c:pt idx="3568">
                  <c:v>13.745787012999999</c:v>
                </c:pt>
                <c:pt idx="3569">
                  <c:v>13.745787012999999</c:v>
                </c:pt>
                <c:pt idx="3570">
                  <c:v>13.745702128</c:v>
                </c:pt>
                <c:pt idx="3571">
                  <c:v>13.745681614</c:v>
                </c:pt>
                <c:pt idx="3572">
                  <c:v>13.745530511</c:v>
                </c:pt>
                <c:pt idx="3573">
                  <c:v>13.745445689</c:v>
                </c:pt>
                <c:pt idx="3574">
                  <c:v>13.745352681</c:v>
                </c:pt>
                <c:pt idx="3575">
                  <c:v>13.745268192999999</c:v>
                </c:pt>
                <c:pt idx="3576">
                  <c:v>13.745174285999999</c:v>
                </c:pt>
                <c:pt idx="3577">
                  <c:v>13.745079955</c:v>
                </c:pt>
                <c:pt idx="3578">
                  <c:v>13.744985014999999</c:v>
                </c:pt>
                <c:pt idx="3579">
                  <c:v>13.744889286999999</c:v>
                </c:pt>
                <c:pt idx="3580">
                  <c:v>13.744793980000001</c:v>
                </c:pt>
                <c:pt idx="3581">
                  <c:v>13.744698351</c:v>
                </c:pt>
                <c:pt idx="3582">
                  <c:v>13.744600373999999</c:v>
                </c:pt>
                <c:pt idx="3583">
                  <c:v>13.744510953000001</c:v>
                </c:pt>
                <c:pt idx="3584">
                  <c:v>13.744419050999999</c:v>
                </c:pt>
                <c:pt idx="3585">
                  <c:v>13.744336175999999</c:v>
                </c:pt>
                <c:pt idx="3586">
                  <c:v>13.744257083999999</c:v>
                </c:pt>
                <c:pt idx="3587">
                  <c:v>13.744181652</c:v>
                </c:pt>
                <c:pt idx="3588">
                  <c:v>13.744104574</c:v>
                </c:pt>
                <c:pt idx="3589">
                  <c:v>13.744019334000001</c:v>
                </c:pt>
                <c:pt idx="3590">
                  <c:v>13.743939773999999</c:v>
                </c:pt>
                <c:pt idx="3591">
                  <c:v>13.743852161</c:v>
                </c:pt>
                <c:pt idx="3592">
                  <c:v>13.743761065999999</c:v>
                </c:pt>
                <c:pt idx="3593">
                  <c:v>13.743670159000001</c:v>
                </c:pt>
                <c:pt idx="3594">
                  <c:v>13.743580277</c:v>
                </c:pt>
                <c:pt idx="3595">
                  <c:v>13.74349361</c:v>
                </c:pt>
                <c:pt idx="3596">
                  <c:v>13.74341182</c:v>
                </c:pt>
                <c:pt idx="3597">
                  <c:v>13.743332809</c:v>
                </c:pt>
                <c:pt idx="3598">
                  <c:v>13.743258291</c:v>
                </c:pt>
                <c:pt idx="3599">
                  <c:v>13.743184619000001</c:v>
                </c:pt>
                <c:pt idx="3600">
                  <c:v>13.743113348</c:v>
                </c:pt>
                <c:pt idx="3601">
                  <c:v>13.743042211000001</c:v>
                </c:pt>
                <c:pt idx="3602">
                  <c:v>13.742971201</c:v>
                </c:pt>
                <c:pt idx="3603">
                  <c:v>13.742899477</c:v>
                </c:pt>
                <c:pt idx="3604">
                  <c:v>13.742824885999999</c:v>
                </c:pt>
                <c:pt idx="3605">
                  <c:v>13.742828138</c:v>
                </c:pt>
                <c:pt idx="3606">
                  <c:v>13.7426701</c:v>
                </c:pt>
                <c:pt idx="3607">
                  <c:v>13.742590675000001</c:v>
                </c:pt>
                <c:pt idx="3608">
                  <c:v>13.742509856</c:v>
                </c:pt>
                <c:pt idx="3609">
                  <c:v>13.742430873</c:v>
                </c:pt>
                <c:pt idx="3610">
                  <c:v>13.742353912</c:v>
                </c:pt>
                <c:pt idx="3611">
                  <c:v>13.742279997000001</c:v>
                </c:pt>
                <c:pt idx="3612">
                  <c:v>13.742210565000001</c:v>
                </c:pt>
                <c:pt idx="3613">
                  <c:v>13.742143778000001</c:v>
                </c:pt>
                <c:pt idx="3614">
                  <c:v>13.742081128000001</c:v>
                </c:pt>
                <c:pt idx="3615">
                  <c:v>13.742019036</c:v>
                </c:pt>
                <c:pt idx="3616">
                  <c:v>13.74195845</c:v>
                </c:pt>
                <c:pt idx="3617">
                  <c:v>13.741896193000001</c:v>
                </c:pt>
                <c:pt idx="3618">
                  <c:v>13.741832429</c:v>
                </c:pt>
                <c:pt idx="3619">
                  <c:v>13.741765678</c:v>
                </c:pt>
                <c:pt idx="3620">
                  <c:v>13.741695381</c:v>
                </c:pt>
                <c:pt idx="3621">
                  <c:v>13.741624726</c:v>
                </c:pt>
                <c:pt idx="3622">
                  <c:v>13.741550910999999</c:v>
                </c:pt>
                <c:pt idx="3623">
                  <c:v>13.741479408</c:v>
                </c:pt>
                <c:pt idx="3624">
                  <c:v>13.741405712000001</c:v>
                </c:pt>
                <c:pt idx="3625">
                  <c:v>13.741336199999999</c:v>
                </c:pt>
                <c:pt idx="3626">
                  <c:v>13.741353266999999</c:v>
                </c:pt>
                <c:pt idx="3627">
                  <c:v>13.741205416</c:v>
                </c:pt>
                <c:pt idx="3628">
                  <c:v>13.741143034</c:v>
                </c:pt>
                <c:pt idx="3629">
                  <c:v>13.741079902999999</c:v>
                </c:pt>
                <c:pt idx="3630">
                  <c:v>13.741017018999999</c:v>
                </c:pt>
                <c:pt idx="3631">
                  <c:v>13.740951503</c:v>
                </c:pt>
                <c:pt idx="3632">
                  <c:v>13.740885646000001</c:v>
                </c:pt>
                <c:pt idx="3633">
                  <c:v>13.740817593999999</c:v>
                </c:pt>
                <c:pt idx="3634">
                  <c:v>13.740749407999999</c:v>
                </c:pt>
                <c:pt idx="3635">
                  <c:v>13.74068054</c:v>
                </c:pt>
                <c:pt idx="3636">
                  <c:v>13.740611164000001</c:v>
                </c:pt>
                <c:pt idx="3637">
                  <c:v>13.740542558</c:v>
                </c:pt>
                <c:pt idx="3638">
                  <c:v>13.740473089</c:v>
                </c:pt>
                <c:pt idx="3639">
                  <c:v>13.740406589999999</c:v>
                </c:pt>
                <c:pt idx="3640">
                  <c:v>13.740341955</c:v>
                </c:pt>
                <c:pt idx="3641">
                  <c:v>13.740281743000001</c:v>
                </c:pt>
                <c:pt idx="3642">
                  <c:v>13.740225183</c:v>
                </c:pt>
                <c:pt idx="3643">
                  <c:v>13.740171547999999</c:v>
                </c:pt>
                <c:pt idx="3644">
                  <c:v>13.740120121</c:v>
                </c:pt>
                <c:pt idx="3645">
                  <c:v>13.740067063</c:v>
                </c:pt>
                <c:pt idx="3646">
                  <c:v>13.740012771</c:v>
                </c:pt>
                <c:pt idx="3647">
                  <c:v>13.739953828999999</c:v>
                </c:pt>
                <c:pt idx="3648">
                  <c:v>13.739893521999999</c:v>
                </c:pt>
                <c:pt idx="3649">
                  <c:v>13.739831735999999</c:v>
                </c:pt>
                <c:pt idx="3650">
                  <c:v>13.739770891999999</c:v>
                </c:pt>
                <c:pt idx="3651">
                  <c:v>13.739711446999999</c:v>
                </c:pt>
                <c:pt idx="3652">
                  <c:v>13.73965357</c:v>
                </c:pt>
                <c:pt idx="3653">
                  <c:v>13.739598524</c:v>
                </c:pt>
                <c:pt idx="3654">
                  <c:v>13.739543502</c:v>
                </c:pt>
                <c:pt idx="3655">
                  <c:v>13.739490501000001</c:v>
                </c:pt>
                <c:pt idx="3656">
                  <c:v>13.739437271</c:v>
                </c:pt>
                <c:pt idx="3657">
                  <c:v>13.739386459</c:v>
                </c:pt>
                <c:pt idx="3658">
                  <c:v>13.739336448</c:v>
                </c:pt>
                <c:pt idx="3659">
                  <c:v>13.739282999</c:v>
                </c:pt>
                <c:pt idx="3660">
                  <c:v>13.739228813</c:v>
                </c:pt>
                <c:pt idx="3661">
                  <c:v>13.739171991999999</c:v>
                </c:pt>
                <c:pt idx="3662">
                  <c:v>13.739115010000001</c:v>
                </c:pt>
                <c:pt idx="3663">
                  <c:v>13.739055596</c:v>
                </c:pt>
                <c:pt idx="3664">
                  <c:v>13.738997188000001</c:v>
                </c:pt>
                <c:pt idx="3665">
                  <c:v>13.738939017</c:v>
                </c:pt>
                <c:pt idx="3666">
                  <c:v>13.738882557</c:v>
                </c:pt>
                <c:pt idx="3667">
                  <c:v>13.738828617999999</c:v>
                </c:pt>
                <c:pt idx="3668">
                  <c:v>13.738776493</c:v>
                </c:pt>
                <c:pt idx="3669">
                  <c:v>13.738727588</c:v>
                </c:pt>
                <c:pt idx="3670">
                  <c:v>13.738679621999999</c:v>
                </c:pt>
                <c:pt idx="3671">
                  <c:v>13.738635259</c:v>
                </c:pt>
                <c:pt idx="3672">
                  <c:v>13.738591544</c:v>
                </c:pt>
                <c:pt idx="3673">
                  <c:v>13.738549746</c:v>
                </c:pt>
                <c:pt idx="3674">
                  <c:v>13.738506882999999</c:v>
                </c:pt>
                <c:pt idx="3675">
                  <c:v>13.738462601</c:v>
                </c:pt>
                <c:pt idx="3676">
                  <c:v>13.738417352000001</c:v>
                </c:pt>
                <c:pt idx="3677">
                  <c:v>13.738369493</c:v>
                </c:pt>
                <c:pt idx="3678">
                  <c:v>13.738322542000001</c:v>
                </c:pt>
                <c:pt idx="3679">
                  <c:v>13.73827466</c:v>
                </c:pt>
                <c:pt idx="3680">
                  <c:v>13.738230226000001</c:v>
                </c:pt>
                <c:pt idx="3681">
                  <c:v>13.738187294999999</c:v>
                </c:pt>
                <c:pt idx="3682">
                  <c:v>13.738147625</c:v>
                </c:pt>
                <c:pt idx="3683">
                  <c:v>13.738109829000001</c:v>
                </c:pt>
                <c:pt idx="3684">
                  <c:v>13.738072710999999</c:v>
                </c:pt>
                <c:pt idx="3685">
                  <c:v>13.738036255000001</c:v>
                </c:pt>
                <c:pt idx="3686">
                  <c:v>13.737997819</c:v>
                </c:pt>
                <c:pt idx="3687">
                  <c:v>13.737960365999999</c:v>
                </c:pt>
                <c:pt idx="3688">
                  <c:v>13.737921271999999</c:v>
                </c:pt>
                <c:pt idx="3689">
                  <c:v>13.737845432</c:v>
                </c:pt>
                <c:pt idx="3690">
                  <c:v>13.737807997000001</c:v>
                </c:pt>
                <c:pt idx="3691">
                  <c:v>13.737807997000001</c:v>
                </c:pt>
                <c:pt idx="3692">
                  <c:v>13.737771967</c:v>
                </c:pt>
                <c:pt idx="3693">
                  <c:v>13.737734396</c:v>
                </c:pt>
                <c:pt idx="3694">
                  <c:v>13.737698836</c:v>
                </c:pt>
                <c:pt idx="3695">
                  <c:v>13.73765927</c:v>
                </c:pt>
                <c:pt idx="3696">
                  <c:v>13.737623810000001</c:v>
                </c:pt>
                <c:pt idx="3697">
                  <c:v>13.737591152</c:v>
                </c:pt>
                <c:pt idx="3698">
                  <c:v>13.737561996</c:v>
                </c:pt>
                <c:pt idx="3699">
                  <c:v>13.737536631999999</c:v>
                </c:pt>
                <c:pt idx="3700">
                  <c:v>13.737513172</c:v>
                </c:pt>
                <c:pt idx="3701">
                  <c:v>13.737491733000001</c:v>
                </c:pt>
                <c:pt idx="3702">
                  <c:v>13.737467828</c:v>
                </c:pt>
                <c:pt idx="3703">
                  <c:v>13.737443933</c:v>
                </c:pt>
                <c:pt idx="3704">
                  <c:v>13.737416803</c:v>
                </c:pt>
                <c:pt idx="3705">
                  <c:v>13.737390414</c:v>
                </c:pt>
                <c:pt idx="3706">
                  <c:v>13.737365176999999</c:v>
                </c:pt>
                <c:pt idx="3707">
                  <c:v>13.737341431999999</c:v>
                </c:pt>
                <c:pt idx="3708">
                  <c:v>13.73732141</c:v>
                </c:pt>
                <c:pt idx="3709">
                  <c:v>13.737302853999999</c:v>
                </c:pt>
                <c:pt idx="3710">
                  <c:v>13.737287901</c:v>
                </c:pt>
                <c:pt idx="3711">
                  <c:v>13.737273013999999</c:v>
                </c:pt>
                <c:pt idx="3712">
                  <c:v>13.737260741</c:v>
                </c:pt>
                <c:pt idx="3713">
                  <c:v>13.737248941000001</c:v>
                </c:pt>
                <c:pt idx="3714">
                  <c:v>13.737238221</c:v>
                </c:pt>
                <c:pt idx="3715">
                  <c:v>13.737228409</c:v>
                </c:pt>
                <c:pt idx="3716">
                  <c:v>13.737217902999999</c:v>
                </c:pt>
                <c:pt idx="3717">
                  <c:v>13.737207530999999</c:v>
                </c:pt>
                <c:pt idx="3718">
                  <c:v>13.737195529999999</c:v>
                </c:pt>
                <c:pt idx="3719">
                  <c:v>13.737186263</c:v>
                </c:pt>
                <c:pt idx="3720">
                  <c:v>13.737177403</c:v>
                </c:pt>
                <c:pt idx="3721">
                  <c:v>13.737166753</c:v>
                </c:pt>
                <c:pt idx="3722">
                  <c:v>13.737155511999999</c:v>
                </c:pt>
                <c:pt idx="3723">
                  <c:v>13.737146869</c:v>
                </c:pt>
                <c:pt idx="3724">
                  <c:v>13.737142267999999</c:v>
                </c:pt>
                <c:pt idx="3725">
                  <c:v>13.737237097</c:v>
                </c:pt>
                <c:pt idx="3726">
                  <c:v>13.737141168999999</c:v>
                </c:pt>
                <c:pt idx="3727">
                  <c:v>13.737143603</c:v>
                </c:pt>
                <c:pt idx="3728">
                  <c:v>13.737149413999999</c:v>
                </c:pt>
                <c:pt idx="3729">
                  <c:v>13.737155835999999</c:v>
                </c:pt>
                <c:pt idx="3730">
                  <c:v>13.737163023000001</c:v>
                </c:pt>
                <c:pt idx="3731">
                  <c:v>13.737170035</c:v>
                </c:pt>
                <c:pt idx="3732">
                  <c:v>13.737174805</c:v>
                </c:pt>
                <c:pt idx="3733">
                  <c:v>13.737179065999999</c:v>
                </c:pt>
                <c:pt idx="3734">
                  <c:v>13.737182057</c:v>
                </c:pt>
                <c:pt idx="3735">
                  <c:v>13.737186672</c:v>
                </c:pt>
                <c:pt idx="3736">
                  <c:v>13.737192706</c:v>
                </c:pt>
                <c:pt idx="3737">
                  <c:v>13.737201059</c:v>
                </c:pt>
                <c:pt idx="3738">
                  <c:v>13.737214302</c:v>
                </c:pt>
                <c:pt idx="3739">
                  <c:v>13.737230979</c:v>
                </c:pt>
                <c:pt idx="3740">
                  <c:v>13.737250301</c:v>
                </c:pt>
                <c:pt idx="3741">
                  <c:v>13.737269925</c:v>
                </c:pt>
                <c:pt idx="3742">
                  <c:v>13.737290718000001</c:v>
                </c:pt>
                <c:pt idx="3743">
                  <c:v>13.737309790999999</c:v>
                </c:pt>
                <c:pt idx="3744">
                  <c:v>13.737329751000001</c:v>
                </c:pt>
                <c:pt idx="3745">
                  <c:v>13.737388234999999</c:v>
                </c:pt>
                <c:pt idx="3746">
                  <c:v>13.737408458000001</c:v>
                </c:pt>
                <c:pt idx="3747">
                  <c:v>13.737408458000001</c:v>
                </c:pt>
                <c:pt idx="3748">
                  <c:v>13.737408458000001</c:v>
                </c:pt>
                <c:pt idx="3749">
                  <c:v>13.737430803000001</c:v>
                </c:pt>
                <c:pt idx="3750">
                  <c:v>13.737453979</c:v>
                </c:pt>
                <c:pt idx="3751">
                  <c:v>13.737481084000001</c:v>
                </c:pt>
                <c:pt idx="3752">
                  <c:v>13.737511135</c:v>
                </c:pt>
                <c:pt idx="3753">
                  <c:v>13.737546760000001</c:v>
                </c:pt>
                <c:pt idx="3754">
                  <c:v>13.737587241</c:v>
                </c:pt>
                <c:pt idx="3755">
                  <c:v>13.737634616999999</c:v>
                </c:pt>
                <c:pt idx="3756">
                  <c:v>13.737686458000001</c:v>
                </c:pt>
                <c:pt idx="3757">
                  <c:v>13.737730593</c:v>
                </c:pt>
                <c:pt idx="3758">
                  <c:v>13.737770063999999</c:v>
                </c:pt>
                <c:pt idx="3759">
                  <c:v>13.737914735</c:v>
                </c:pt>
                <c:pt idx="3760">
                  <c:v>13.737840646</c:v>
                </c:pt>
                <c:pt idx="3761">
                  <c:v>13.737873058</c:v>
                </c:pt>
                <c:pt idx="3762">
                  <c:v>13.737905699000001</c:v>
                </c:pt>
                <c:pt idx="3763">
                  <c:v>13.737941036</c:v>
                </c:pt>
                <c:pt idx="3764">
                  <c:v>13.737978929000001</c:v>
                </c:pt>
                <c:pt idx="3765">
                  <c:v>13.738021793</c:v>
                </c:pt>
                <c:pt idx="3766">
                  <c:v>13.738068512</c:v>
                </c:pt>
                <c:pt idx="3767">
                  <c:v>13.738119333</c:v>
                </c:pt>
                <c:pt idx="3768">
                  <c:v>13.738172537000001</c:v>
                </c:pt>
                <c:pt idx="3769">
                  <c:v>13.738228674</c:v>
                </c:pt>
                <c:pt idx="3770">
                  <c:v>13.738286665</c:v>
                </c:pt>
                <c:pt idx="3771">
                  <c:v>13.738344649</c:v>
                </c:pt>
                <c:pt idx="3772">
                  <c:v>13.738403067</c:v>
                </c:pt>
                <c:pt idx="3773">
                  <c:v>13.738567420000001</c:v>
                </c:pt>
                <c:pt idx="3774">
                  <c:v>13.738514370000001</c:v>
                </c:pt>
                <c:pt idx="3775">
                  <c:v>13.738621050000001</c:v>
                </c:pt>
                <c:pt idx="3776">
                  <c:v>13.738674960000001</c:v>
                </c:pt>
                <c:pt idx="3777">
                  <c:v>13.738731570000001</c:v>
                </c:pt>
                <c:pt idx="3778">
                  <c:v>13.738731570000001</c:v>
                </c:pt>
                <c:pt idx="3779">
                  <c:v>13.73879191</c:v>
                </c:pt>
                <c:pt idx="3780">
                  <c:v>13.738856008999999</c:v>
                </c:pt>
                <c:pt idx="3781">
                  <c:v>13.738924889</c:v>
                </c:pt>
                <c:pt idx="3782">
                  <c:v>13.738994010000001</c:v>
                </c:pt>
                <c:pt idx="3783">
                  <c:v>13.739062075</c:v>
                </c:pt>
                <c:pt idx="3784">
                  <c:v>13.739134192</c:v>
                </c:pt>
                <c:pt idx="3785">
                  <c:v>13.739209173000001</c:v>
                </c:pt>
                <c:pt idx="3786">
                  <c:v>13.739284401999999</c:v>
                </c:pt>
                <c:pt idx="3787">
                  <c:v>13.739425502</c:v>
                </c:pt>
                <c:pt idx="3788">
                  <c:v>13.739425502</c:v>
                </c:pt>
                <c:pt idx="3789">
                  <c:v>13.739491844</c:v>
                </c:pt>
                <c:pt idx="3790">
                  <c:v>13.739554999999999</c:v>
                </c:pt>
                <c:pt idx="3791">
                  <c:v>13.739623043</c:v>
                </c:pt>
                <c:pt idx="3792">
                  <c:v>13.739697386</c:v>
                </c:pt>
                <c:pt idx="3793">
                  <c:v>13.739765073999999</c:v>
                </c:pt>
                <c:pt idx="3794">
                  <c:v>13.739843903000001</c:v>
                </c:pt>
                <c:pt idx="3795">
                  <c:v>13.739928645000001</c:v>
                </c:pt>
                <c:pt idx="3796">
                  <c:v>13.74001745</c:v>
                </c:pt>
                <c:pt idx="3797">
                  <c:v>13.740112363</c:v>
                </c:pt>
                <c:pt idx="3798">
                  <c:v>13.740204857</c:v>
                </c:pt>
                <c:pt idx="3799">
                  <c:v>13.740302826000001</c:v>
                </c:pt>
                <c:pt idx="3800">
                  <c:v>13.740385570999999</c:v>
                </c:pt>
                <c:pt idx="3801">
                  <c:v>13.740476843</c:v>
                </c:pt>
                <c:pt idx="3802">
                  <c:v>13.740547328</c:v>
                </c:pt>
                <c:pt idx="3803">
                  <c:v>13.740642699</c:v>
                </c:pt>
                <c:pt idx="3804">
                  <c:v>13.740702434999999</c:v>
                </c:pt>
                <c:pt idx="3805">
                  <c:v>13.740792763</c:v>
                </c:pt>
                <c:pt idx="3806">
                  <c:v>13.740867981999999</c:v>
                </c:pt>
                <c:pt idx="3807">
                  <c:v>13.740947475</c:v>
                </c:pt>
                <c:pt idx="3808">
                  <c:v>13.741037524999999</c:v>
                </c:pt>
                <c:pt idx="3809">
                  <c:v>13.741119311</c:v>
                </c:pt>
                <c:pt idx="3810">
                  <c:v>13.741216137</c:v>
                </c:pt>
                <c:pt idx="3811">
                  <c:v>13.74132578</c:v>
                </c:pt>
                <c:pt idx="3812">
                  <c:v>13.741440665000001</c:v>
                </c:pt>
                <c:pt idx="3813">
                  <c:v>13.741550597</c:v>
                </c:pt>
                <c:pt idx="3814">
                  <c:v>13.741657518</c:v>
                </c:pt>
                <c:pt idx="3815">
                  <c:v>13.741751301000001</c:v>
                </c:pt>
                <c:pt idx="3816">
                  <c:v>13.741852881</c:v>
                </c:pt>
                <c:pt idx="3817">
                  <c:v>13.741949491</c:v>
                </c:pt>
                <c:pt idx="3818">
                  <c:v>13.742056087</c:v>
                </c:pt>
                <c:pt idx="3819">
                  <c:v>13.742145462</c:v>
                </c:pt>
                <c:pt idx="3820">
                  <c:v>13.742238178999999</c:v>
                </c:pt>
                <c:pt idx="3821">
                  <c:v>13.742340865999999</c:v>
                </c:pt>
                <c:pt idx="3822">
                  <c:v>13.742449316</c:v>
                </c:pt>
                <c:pt idx="3823">
                  <c:v>13.742564034000001</c:v>
                </c:pt>
                <c:pt idx="3824">
                  <c:v>13.742676982000001</c:v>
                </c:pt>
                <c:pt idx="3825">
                  <c:v>13.742791684</c:v>
                </c:pt>
                <c:pt idx="3826">
                  <c:v>13.742913694</c:v>
                </c:pt>
                <c:pt idx="3827">
                  <c:v>13.743022228999999</c:v>
                </c:pt>
                <c:pt idx="3828">
                  <c:v>13.743150225000001</c:v>
                </c:pt>
                <c:pt idx="3829">
                  <c:v>13.743490531000001</c:v>
                </c:pt>
                <c:pt idx="3830">
                  <c:v>13.743589061</c:v>
                </c:pt>
                <c:pt idx="3831">
                  <c:v>13.743688518000001</c:v>
                </c:pt>
                <c:pt idx="3832">
                  <c:v>13.743810742000001</c:v>
                </c:pt>
                <c:pt idx="3833">
                  <c:v>13.743810742000001</c:v>
                </c:pt>
                <c:pt idx="3834">
                  <c:v>13.743810742000001</c:v>
                </c:pt>
                <c:pt idx="3835">
                  <c:v>13.743916169</c:v>
                </c:pt>
                <c:pt idx="3836">
                  <c:v>13.744007762000001</c:v>
                </c:pt>
                <c:pt idx="3837">
                  <c:v>13.744138907</c:v>
                </c:pt>
                <c:pt idx="3838">
                  <c:v>13.744267990999999</c:v>
                </c:pt>
                <c:pt idx="3839">
                  <c:v>13.744388620000001</c:v>
                </c:pt>
                <c:pt idx="3840">
                  <c:v>13.744517855</c:v>
                </c:pt>
                <c:pt idx="3841">
                  <c:v>13.744609053</c:v>
                </c:pt>
                <c:pt idx="3842">
                  <c:v>13.744773781999999</c:v>
                </c:pt>
                <c:pt idx="3843">
                  <c:v>13.744919297999999</c:v>
                </c:pt>
                <c:pt idx="3844">
                  <c:v>13.745053852</c:v>
                </c:pt>
                <c:pt idx="3845">
                  <c:v>13.745171796999999</c:v>
                </c:pt>
                <c:pt idx="3846">
                  <c:v>13.74529512</c:v>
                </c:pt>
                <c:pt idx="3847">
                  <c:v>13.745413047</c:v>
                </c:pt>
                <c:pt idx="3848">
                  <c:v>13.745494139</c:v>
                </c:pt>
                <c:pt idx="3849">
                  <c:v>13.745628140000001</c:v>
                </c:pt>
                <c:pt idx="3850">
                  <c:v>13.745747140000001</c:v>
                </c:pt>
                <c:pt idx="3851">
                  <c:v>13.74589615</c:v>
                </c:pt>
                <c:pt idx="3852">
                  <c:v>13.746023185</c:v>
                </c:pt>
                <c:pt idx="3853">
                  <c:v>13.746153577999999</c:v>
                </c:pt>
                <c:pt idx="3854">
                  <c:v>13.746305142000001</c:v>
                </c:pt>
                <c:pt idx="3855">
                  <c:v>13.746462999</c:v>
                </c:pt>
                <c:pt idx="3856">
                  <c:v>13.746561627</c:v>
                </c:pt>
                <c:pt idx="3857">
                  <c:v>13.746714496999999</c:v>
                </c:pt>
                <c:pt idx="3858">
                  <c:v>13.746893403</c:v>
                </c:pt>
                <c:pt idx="3859">
                  <c:v>13.746955700999999</c:v>
                </c:pt>
                <c:pt idx="3860">
                  <c:v>13.747173581</c:v>
                </c:pt>
                <c:pt idx="3861">
                  <c:v>13.747310152000001</c:v>
                </c:pt>
                <c:pt idx="3862">
                  <c:v>13.747446697999999</c:v>
                </c:pt>
                <c:pt idx="3863">
                  <c:v>13.747588629999999</c:v>
                </c:pt>
                <c:pt idx="3864">
                  <c:v>13.747707005000001</c:v>
                </c:pt>
                <c:pt idx="3865">
                  <c:v>13.747853922999999</c:v>
                </c:pt>
                <c:pt idx="3866">
                  <c:v>13.748003105</c:v>
                </c:pt>
                <c:pt idx="3867">
                  <c:v>13.748232033000001</c:v>
                </c:pt>
                <c:pt idx="3868">
                  <c:v>13.748302257000001</c:v>
                </c:pt>
                <c:pt idx="3869">
                  <c:v>13.748468345999999</c:v>
                </c:pt>
                <c:pt idx="3870">
                  <c:v>13.748604545999999</c:v>
                </c:pt>
                <c:pt idx="3871">
                  <c:v>13.748731895000001</c:v>
                </c:pt>
                <c:pt idx="3872">
                  <c:v>13.748945057</c:v>
                </c:pt>
                <c:pt idx="3873">
                  <c:v>13.74907202</c:v>
                </c:pt>
                <c:pt idx="3874">
                  <c:v>13.749230642000001</c:v>
                </c:pt>
                <c:pt idx="3875">
                  <c:v>13.749343226000001</c:v>
                </c:pt>
                <c:pt idx="3876">
                  <c:v>13.749517971</c:v>
                </c:pt>
                <c:pt idx="3877">
                  <c:v>13.749662175999999</c:v>
                </c:pt>
                <c:pt idx="3878">
                  <c:v>13.749974501000001</c:v>
                </c:pt>
                <c:pt idx="3879">
                  <c:v>13.750078201000001</c:v>
                </c:pt>
                <c:pt idx="3880">
                  <c:v>13.750260424</c:v>
                </c:pt>
                <c:pt idx="3881">
                  <c:v>13.75041044</c:v>
                </c:pt>
                <c:pt idx="3882">
                  <c:v>13.75041044</c:v>
                </c:pt>
                <c:pt idx="3883">
                  <c:v>13.750632323</c:v>
                </c:pt>
                <c:pt idx="3884">
                  <c:v>13.750769499</c:v>
                </c:pt>
                <c:pt idx="3885">
                  <c:v>13.750956878</c:v>
                </c:pt>
                <c:pt idx="3886">
                  <c:v>13.751144947</c:v>
                </c:pt>
                <c:pt idx="3887">
                  <c:v>13.751339259</c:v>
                </c:pt>
                <c:pt idx="3888">
                  <c:v>13.751498966</c:v>
                </c:pt>
                <c:pt idx="3889">
                  <c:v>13.751658051</c:v>
                </c:pt>
                <c:pt idx="3890">
                  <c:v>13.751844180000001</c:v>
                </c:pt>
                <c:pt idx="3891">
                  <c:v>13.751988237000001</c:v>
                </c:pt>
                <c:pt idx="3892">
                  <c:v>13.752107783</c:v>
                </c:pt>
                <c:pt idx="3893">
                  <c:v>13.752316614</c:v>
                </c:pt>
                <c:pt idx="3894">
                  <c:v>13.752482495000001</c:v>
                </c:pt>
                <c:pt idx="3895">
                  <c:v>13.752657508</c:v>
                </c:pt>
                <c:pt idx="3896">
                  <c:v>13.752861579999999</c:v>
                </c:pt>
                <c:pt idx="3897">
                  <c:v>13.752998069</c:v>
                </c:pt>
                <c:pt idx="3898">
                  <c:v>13.753038798</c:v>
                </c:pt>
                <c:pt idx="3899">
                  <c:v>13.753230295</c:v>
                </c:pt>
                <c:pt idx="3900">
                  <c:v>13.753343238999999</c:v>
                </c:pt>
                <c:pt idx="3901">
                  <c:v>13.753425311000001</c:v>
                </c:pt>
                <c:pt idx="3902">
                  <c:v>13.753572358</c:v>
                </c:pt>
                <c:pt idx="3903">
                  <c:v>13.753680568</c:v>
                </c:pt>
                <c:pt idx="3904">
                  <c:v>13.753706284</c:v>
                </c:pt>
                <c:pt idx="3905">
                  <c:v>13.753709631</c:v>
                </c:pt>
                <c:pt idx="3906">
                  <c:v>13.753764008999999</c:v>
                </c:pt>
                <c:pt idx="3907">
                  <c:v>13.753794807</c:v>
                </c:pt>
                <c:pt idx="3908">
                  <c:v>13.753834072</c:v>
                </c:pt>
                <c:pt idx="3909">
                  <c:v>13.753879904</c:v>
                </c:pt>
                <c:pt idx="3910">
                  <c:v>13.753907114</c:v>
                </c:pt>
                <c:pt idx="3911">
                  <c:v>13.753875265</c:v>
                </c:pt>
                <c:pt idx="3912">
                  <c:v>13.753853612</c:v>
                </c:pt>
                <c:pt idx="3913">
                  <c:v>13.75383452</c:v>
                </c:pt>
                <c:pt idx="3914">
                  <c:v>13.753813537999999</c:v>
                </c:pt>
                <c:pt idx="3915">
                  <c:v>13.753796669</c:v>
                </c:pt>
                <c:pt idx="3916">
                  <c:v>13.753780150000001</c:v>
                </c:pt>
                <c:pt idx="3917">
                  <c:v>13.753753581</c:v>
                </c:pt>
                <c:pt idx="3918">
                  <c:v>13.753721306999999</c:v>
                </c:pt>
                <c:pt idx="3919">
                  <c:v>13.753682426999999</c:v>
                </c:pt>
                <c:pt idx="3920">
                  <c:v>13.753649279999999</c:v>
                </c:pt>
                <c:pt idx="3921">
                  <c:v>13.753615917999999</c:v>
                </c:pt>
                <c:pt idx="3922">
                  <c:v>13.753580926</c:v>
                </c:pt>
                <c:pt idx="3923">
                  <c:v>13.753563567</c:v>
                </c:pt>
                <c:pt idx="3924">
                  <c:v>13.753498403</c:v>
                </c:pt>
                <c:pt idx="3925">
                  <c:v>13.753365638</c:v>
                </c:pt>
                <c:pt idx="3926">
                  <c:v>13.753281107999999</c:v>
                </c:pt>
                <c:pt idx="3927">
                  <c:v>13.753208575</c:v>
                </c:pt>
                <c:pt idx="3928">
                  <c:v>13.753117405999999</c:v>
                </c:pt>
                <c:pt idx="3929">
                  <c:v>13.753030595</c:v>
                </c:pt>
                <c:pt idx="3930">
                  <c:v>13.752949856000001</c:v>
                </c:pt>
                <c:pt idx="3931">
                  <c:v>13.752805448</c:v>
                </c:pt>
                <c:pt idx="3932">
                  <c:v>13.752580534</c:v>
                </c:pt>
                <c:pt idx="3933">
                  <c:v>13.752413229</c:v>
                </c:pt>
                <c:pt idx="3934">
                  <c:v>13.752409006000001</c:v>
                </c:pt>
                <c:pt idx="3935">
                  <c:v>13.752083852</c:v>
                </c:pt>
                <c:pt idx="3936">
                  <c:v>13.751916801</c:v>
                </c:pt>
                <c:pt idx="3937">
                  <c:v>13.751761096999999</c:v>
                </c:pt>
                <c:pt idx="3938">
                  <c:v>13.751600913000001</c:v>
                </c:pt>
                <c:pt idx="3939">
                  <c:v>13.751461128000001</c:v>
                </c:pt>
                <c:pt idx="3940">
                  <c:v>13.751320893999999</c:v>
                </c:pt>
                <c:pt idx="3941">
                  <c:v>13.751168864</c:v>
                </c:pt>
                <c:pt idx="3942">
                  <c:v>13.751029384000001</c:v>
                </c:pt>
                <c:pt idx="3943">
                  <c:v>13.750893629</c:v>
                </c:pt>
                <c:pt idx="3944">
                  <c:v>13.750749909</c:v>
                </c:pt>
                <c:pt idx="3945">
                  <c:v>13.750609911</c:v>
                </c:pt>
                <c:pt idx="3946">
                  <c:v>13.750461899999999</c:v>
                </c:pt>
                <c:pt idx="3947">
                  <c:v>13.750300297000001</c:v>
                </c:pt>
                <c:pt idx="3948">
                  <c:v>13.750154862</c:v>
                </c:pt>
                <c:pt idx="3949">
                  <c:v>13.750007939</c:v>
                </c:pt>
                <c:pt idx="3950">
                  <c:v>13.749854601999999</c:v>
                </c:pt>
                <c:pt idx="3951">
                  <c:v>13.749708202000001</c:v>
                </c:pt>
                <c:pt idx="3952">
                  <c:v>13.749568265000001</c:v>
                </c:pt>
                <c:pt idx="3953">
                  <c:v>13.749433258</c:v>
                </c:pt>
                <c:pt idx="3954">
                  <c:v>13.749303356</c:v>
                </c:pt>
                <c:pt idx="3955">
                  <c:v>13.749174541</c:v>
                </c:pt>
                <c:pt idx="3956">
                  <c:v>13.749048967</c:v>
                </c:pt>
                <c:pt idx="3957">
                  <c:v>13.74892112</c:v>
                </c:pt>
                <c:pt idx="3958">
                  <c:v>13.748788803</c:v>
                </c:pt>
                <c:pt idx="3959">
                  <c:v>13.748654603</c:v>
                </c:pt>
                <c:pt idx="3960">
                  <c:v>13.748516840000001</c:v>
                </c:pt>
                <c:pt idx="3961">
                  <c:v>13.748378585999999</c:v>
                </c:pt>
                <c:pt idx="3962">
                  <c:v>13.748240339000001</c:v>
                </c:pt>
                <c:pt idx="3963">
                  <c:v>13.748102485</c:v>
                </c:pt>
                <c:pt idx="3964">
                  <c:v>13.747968030999999</c:v>
                </c:pt>
                <c:pt idx="3965">
                  <c:v>13.748014354</c:v>
                </c:pt>
                <c:pt idx="3966">
                  <c:v>13.747702866999999</c:v>
                </c:pt>
                <c:pt idx="3967">
                  <c:v>13.747571631</c:v>
                </c:pt>
                <c:pt idx="3968">
                  <c:v>13.747444638999999</c:v>
                </c:pt>
                <c:pt idx="3969">
                  <c:v>13.747320228</c:v>
                </c:pt>
                <c:pt idx="3970">
                  <c:v>13.747198978</c:v>
                </c:pt>
                <c:pt idx="3971">
                  <c:v>13.747078953999999</c:v>
                </c:pt>
                <c:pt idx="3972">
                  <c:v>13.746957350000001</c:v>
                </c:pt>
                <c:pt idx="3973">
                  <c:v>13.746834348</c:v>
                </c:pt>
                <c:pt idx="3974">
                  <c:v>13.74670637</c:v>
                </c:pt>
                <c:pt idx="3975">
                  <c:v>13.746576208</c:v>
                </c:pt>
                <c:pt idx="3976">
                  <c:v>13.74644299</c:v>
                </c:pt>
                <c:pt idx="3977">
                  <c:v>13.746310810000001</c:v>
                </c:pt>
                <c:pt idx="3978">
                  <c:v>13.746180257000001</c:v>
                </c:pt>
                <c:pt idx="3979">
                  <c:v>13.746052721</c:v>
                </c:pt>
                <c:pt idx="3980">
                  <c:v>13.745929805999999</c:v>
                </c:pt>
                <c:pt idx="3981">
                  <c:v>13.745809707999999</c:v>
                </c:pt>
                <c:pt idx="3982">
                  <c:v>13.745693431999999</c:v>
                </c:pt>
                <c:pt idx="3983">
                  <c:v>13.745577527</c:v>
                </c:pt>
                <c:pt idx="3984">
                  <c:v>13.745463419</c:v>
                </c:pt>
                <c:pt idx="3985">
                  <c:v>13.745348214</c:v>
                </c:pt>
                <c:pt idx="3986">
                  <c:v>13.745232409</c:v>
                </c:pt>
                <c:pt idx="3987">
                  <c:v>13.745113683</c:v>
                </c:pt>
                <c:pt idx="3988">
                  <c:v>13.744991837000001</c:v>
                </c:pt>
                <c:pt idx="3989">
                  <c:v>13.744865108999999</c:v>
                </c:pt>
                <c:pt idx="3990">
                  <c:v>13.744736526000001</c:v>
                </c:pt>
                <c:pt idx="3991">
                  <c:v>13.744608715</c:v>
                </c:pt>
                <c:pt idx="3992">
                  <c:v>13.744480288</c:v>
                </c:pt>
                <c:pt idx="3993">
                  <c:v>13.744354637000001</c:v>
                </c:pt>
                <c:pt idx="3994">
                  <c:v>13.744231205</c:v>
                </c:pt>
                <c:pt idx="3995">
                  <c:v>13.744111072000001</c:v>
                </c:pt>
                <c:pt idx="3996">
                  <c:v>13.743994352</c:v>
                </c:pt>
                <c:pt idx="3997">
                  <c:v>13.743879406</c:v>
                </c:pt>
                <c:pt idx="3998">
                  <c:v>13.743955323</c:v>
                </c:pt>
                <c:pt idx="3999">
                  <c:v>13.743655854</c:v>
                </c:pt>
                <c:pt idx="4000">
                  <c:v>13.743455371</c:v>
                </c:pt>
                <c:pt idx="4001">
                  <c:v>13.743432209</c:v>
                </c:pt>
                <c:pt idx="4002">
                  <c:v>13.743317487000001</c:v>
                </c:pt>
                <c:pt idx="4003">
                  <c:v>13.743200498</c:v>
                </c:pt>
                <c:pt idx="4004">
                  <c:v>13.743081479000001</c:v>
                </c:pt>
                <c:pt idx="4005">
                  <c:v>13.742962642</c:v>
                </c:pt>
                <c:pt idx="4006">
                  <c:v>13.742843089000001</c:v>
                </c:pt>
                <c:pt idx="4007">
                  <c:v>13.742726035</c:v>
                </c:pt>
                <c:pt idx="4008">
                  <c:v>13.742610232000001</c:v>
                </c:pt>
                <c:pt idx="4009">
                  <c:v>13.742498695</c:v>
                </c:pt>
                <c:pt idx="4010">
                  <c:v>13.742390478000001</c:v>
                </c:pt>
                <c:pt idx="4011">
                  <c:v>13.742196866</c:v>
                </c:pt>
                <c:pt idx="4012">
                  <c:v>13.742178809</c:v>
                </c:pt>
                <c:pt idx="4013">
                  <c:v>13.742072180999999</c:v>
                </c:pt>
                <c:pt idx="4014">
                  <c:v>13.741964938000001</c:v>
                </c:pt>
                <c:pt idx="4015">
                  <c:v>13.741854721999999</c:v>
                </c:pt>
                <c:pt idx="4016">
                  <c:v>13.74174389</c:v>
                </c:pt>
                <c:pt idx="4017">
                  <c:v>13.741631055999999</c:v>
                </c:pt>
                <c:pt idx="4018">
                  <c:v>13.741518695</c:v>
                </c:pt>
                <c:pt idx="4019">
                  <c:v>13.74140701</c:v>
                </c:pt>
                <c:pt idx="4020">
                  <c:v>13.741295131999999</c:v>
                </c:pt>
                <c:pt idx="4021">
                  <c:v>13.741185758</c:v>
                </c:pt>
                <c:pt idx="4022">
                  <c:v>13.741075954999999</c:v>
                </c:pt>
                <c:pt idx="4023">
                  <c:v>13.740966256</c:v>
                </c:pt>
                <c:pt idx="4024">
                  <c:v>13.740857182999999</c:v>
                </c:pt>
                <c:pt idx="4025">
                  <c:v>13.740751250000001</c:v>
                </c:pt>
                <c:pt idx="4026">
                  <c:v>13.740648137999999</c:v>
                </c:pt>
                <c:pt idx="4027">
                  <c:v>13.740461641</c:v>
                </c:pt>
                <c:pt idx="4028">
                  <c:v>13.740446240000001</c:v>
                </c:pt>
                <c:pt idx="4029">
                  <c:v>13.740344168</c:v>
                </c:pt>
                <c:pt idx="4030">
                  <c:v>13.740240863</c:v>
                </c:pt>
                <c:pt idx="4031">
                  <c:v>13.740133484999999</c:v>
                </c:pt>
                <c:pt idx="4032">
                  <c:v>13.740025991</c:v>
                </c:pt>
                <c:pt idx="4033">
                  <c:v>13.739917547999999</c:v>
                </c:pt>
                <c:pt idx="4034">
                  <c:v>13.739811142000001</c:v>
                </c:pt>
                <c:pt idx="4035">
                  <c:v>13.739707245</c:v>
                </c:pt>
                <c:pt idx="4036">
                  <c:v>13.73960507</c:v>
                </c:pt>
                <c:pt idx="4037">
                  <c:v>13.739505908</c:v>
                </c:pt>
                <c:pt idx="4038">
                  <c:v>13.739406965000001</c:v>
                </c:pt>
                <c:pt idx="4039">
                  <c:v>13.739310095</c:v>
                </c:pt>
                <c:pt idx="4040">
                  <c:v>13.739211358</c:v>
                </c:pt>
                <c:pt idx="4041">
                  <c:v>13.739114492000001</c:v>
                </c:pt>
                <c:pt idx="4042">
                  <c:v>13.739017521999999</c:v>
                </c:pt>
                <c:pt idx="4043">
                  <c:v>13.738920493</c:v>
                </c:pt>
                <c:pt idx="4044">
                  <c:v>13.738823344</c:v>
                </c:pt>
                <c:pt idx="4045">
                  <c:v>13.738724452</c:v>
                </c:pt>
                <c:pt idx="4046">
                  <c:v>13.738525528</c:v>
                </c:pt>
                <c:pt idx="4047">
                  <c:v>13.738426753000001</c:v>
                </c:pt>
                <c:pt idx="4048">
                  <c:v>13.73832878</c:v>
                </c:pt>
                <c:pt idx="4049">
                  <c:v>13.738232903</c:v>
                </c:pt>
                <c:pt idx="4050">
                  <c:v>13.738139885000001</c:v>
                </c:pt>
                <c:pt idx="4051">
                  <c:v>13.738139885000001</c:v>
                </c:pt>
                <c:pt idx="4052">
                  <c:v>13.738048288</c:v>
                </c:pt>
                <c:pt idx="4053">
                  <c:v>13.737960345999999</c:v>
                </c:pt>
                <c:pt idx="4054">
                  <c:v>13.737872372</c:v>
                </c:pt>
                <c:pt idx="4055">
                  <c:v>13.737710162000001</c:v>
                </c:pt>
                <c:pt idx="4056">
                  <c:v>13.737702262999999</c:v>
                </c:pt>
                <c:pt idx="4057">
                  <c:v>13.737619352999999</c:v>
                </c:pt>
                <c:pt idx="4058">
                  <c:v>13.737536217000001</c:v>
                </c:pt>
                <c:pt idx="4059">
                  <c:v>13.737366429</c:v>
                </c:pt>
                <c:pt idx="4060">
                  <c:v>13.737279679</c:v>
                </c:pt>
                <c:pt idx="4061">
                  <c:v>13.737193432</c:v>
                </c:pt>
                <c:pt idx="4062">
                  <c:v>13.737107367</c:v>
                </c:pt>
                <c:pt idx="4063">
                  <c:v>13.737023832</c:v>
                </c:pt>
                <c:pt idx="4064">
                  <c:v>13.736942044999999</c:v>
                </c:pt>
                <c:pt idx="4065">
                  <c:v>13.736942044999999</c:v>
                </c:pt>
                <c:pt idx="4066">
                  <c:v>13.736863511999999</c:v>
                </c:pt>
                <c:pt idx="4067">
                  <c:v>13.736710838</c:v>
                </c:pt>
                <c:pt idx="4068">
                  <c:v>13.736710838</c:v>
                </c:pt>
                <c:pt idx="4069">
                  <c:v>13.736635474</c:v>
                </c:pt>
                <c:pt idx="4070">
                  <c:v>13.736558074</c:v>
                </c:pt>
                <c:pt idx="4071">
                  <c:v>13.736481012</c:v>
                </c:pt>
                <c:pt idx="4072">
                  <c:v>13.736402093000001</c:v>
                </c:pt>
                <c:pt idx="4073">
                  <c:v>13.736324277</c:v>
                </c:pt>
                <c:pt idx="4074">
                  <c:v>13.736247166</c:v>
                </c:pt>
                <c:pt idx="4075">
                  <c:v>13.736171106</c:v>
                </c:pt>
                <c:pt idx="4076">
                  <c:v>13.736096979999999</c:v>
                </c:pt>
                <c:pt idx="4077">
                  <c:v>13.736023219</c:v>
                </c:pt>
                <c:pt idx="4078">
                  <c:v>13.735952034</c:v>
                </c:pt>
                <c:pt idx="4079">
                  <c:v>13.735880982999999</c:v>
                </c:pt>
                <c:pt idx="4080">
                  <c:v>13.735813729</c:v>
                </c:pt>
                <c:pt idx="4081">
                  <c:v>13.735681151</c:v>
                </c:pt>
                <c:pt idx="4082">
                  <c:v>13.735687591</c:v>
                </c:pt>
                <c:pt idx="4083">
                  <c:v>13.735629023</c:v>
                </c:pt>
                <c:pt idx="4084">
                  <c:v>13.735571472</c:v>
                </c:pt>
                <c:pt idx="4085">
                  <c:v>13.735515007</c:v>
                </c:pt>
                <c:pt idx="4086">
                  <c:v>13.735456306</c:v>
                </c:pt>
                <c:pt idx="4087">
                  <c:v>13.735397031</c:v>
                </c:pt>
                <c:pt idx="4088">
                  <c:v>13.735335698</c:v>
                </c:pt>
                <c:pt idx="4089">
                  <c:v>13.735275715</c:v>
                </c:pt>
                <c:pt idx="4090">
                  <c:v>13.735217112999999</c:v>
                </c:pt>
                <c:pt idx="4091">
                  <c:v>13.735162793000001</c:v>
                </c:pt>
                <c:pt idx="4092">
                  <c:v>13.735112382000001</c:v>
                </c:pt>
                <c:pt idx="4093">
                  <c:v>13.735061279</c:v>
                </c:pt>
                <c:pt idx="4094">
                  <c:v>13.735013171</c:v>
                </c:pt>
                <c:pt idx="4095">
                  <c:v>13.734965073</c:v>
                </c:pt>
                <c:pt idx="4096">
                  <c:v>13.734918487</c:v>
                </c:pt>
                <c:pt idx="4097">
                  <c:v>13.734871224999999</c:v>
                </c:pt>
                <c:pt idx="4098">
                  <c:v>13.734823641</c:v>
                </c:pt>
                <c:pt idx="4099">
                  <c:v>13.734777040999999</c:v>
                </c:pt>
                <c:pt idx="4100">
                  <c:v>13.734729083</c:v>
                </c:pt>
                <c:pt idx="4101">
                  <c:v>13.734681818</c:v>
                </c:pt>
                <c:pt idx="4102">
                  <c:v>13.734632617999999</c:v>
                </c:pt>
                <c:pt idx="4103">
                  <c:v>13.734584969</c:v>
                </c:pt>
                <c:pt idx="4104">
                  <c:v>13.734537607</c:v>
                </c:pt>
                <c:pt idx="4105">
                  <c:v>13.734492858999999</c:v>
                </c:pt>
                <c:pt idx="4106">
                  <c:v>13.734451763999999</c:v>
                </c:pt>
                <c:pt idx="4107">
                  <c:v>13.734413795</c:v>
                </c:pt>
                <c:pt idx="4108">
                  <c:v>13.734322584999999</c:v>
                </c:pt>
                <c:pt idx="4109">
                  <c:v>13.734348166</c:v>
                </c:pt>
                <c:pt idx="4110">
                  <c:v>13.734319816999999</c:v>
                </c:pt>
                <c:pt idx="4111">
                  <c:v>13.734292120999999</c:v>
                </c:pt>
                <c:pt idx="4112">
                  <c:v>13.734266451</c:v>
                </c:pt>
                <c:pt idx="4113">
                  <c:v>13.734241066999999</c:v>
                </c:pt>
                <c:pt idx="4114">
                  <c:v>13.734215971999999</c:v>
                </c:pt>
                <c:pt idx="4115">
                  <c:v>13.734190263</c:v>
                </c:pt>
                <c:pt idx="4116">
                  <c:v>13.734108656</c:v>
                </c:pt>
                <c:pt idx="4117">
                  <c:v>13.734134812000001</c:v>
                </c:pt>
                <c:pt idx="4118">
                  <c:v>13.734105646</c:v>
                </c:pt>
                <c:pt idx="4119">
                  <c:v>13.734080444</c:v>
                </c:pt>
                <c:pt idx="4120">
                  <c:v>13.734058558999999</c:v>
                </c:pt>
                <c:pt idx="4121">
                  <c:v>13.734042343</c:v>
                </c:pt>
                <c:pt idx="4122">
                  <c:v>13.734030659</c:v>
                </c:pt>
                <c:pt idx="4123">
                  <c:v>13.734016241999999</c:v>
                </c:pt>
                <c:pt idx="4124">
                  <c:v>13.734016241999999</c:v>
                </c:pt>
                <c:pt idx="4125">
                  <c:v>13.734009447</c:v>
                </c:pt>
                <c:pt idx="4126">
                  <c:v>13.734002428</c:v>
                </c:pt>
                <c:pt idx="4127">
                  <c:v>13.733992042000001</c:v>
                </c:pt>
                <c:pt idx="4128">
                  <c:v>13.733981699999999</c:v>
                </c:pt>
                <c:pt idx="4129">
                  <c:v>13.733970085999999</c:v>
                </c:pt>
                <c:pt idx="4130">
                  <c:v>13.733958979000001</c:v>
                </c:pt>
                <c:pt idx="4131">
                  <c:v>13.733947587999999</c:v>
                </c:pt>
                <c:pt idx="4132">
                  <c:v>13.733935600000001</c:v>
                </c:pt>
                <c:pt idx="4133">
                  <c:v>13.733922268000001</c:v>
                </c:pt>
                <c:pt idx="4134">
                  <c:v>13.733910473</c:v>
                </c:pt>
                <c:pt idx="4135">
                  <c:v>13.733902886999999</c:v>
                </c:pt>
                <c:pt idx="4136">
                  <c:v>13.733899112</c:v>
                </c:pt>
                <c:pt idx="4137">
                  <c:v>13.733900723</c:v>
                </c:pt>
                <c:pt idx="4138">
                  <c:v>13.733906573000001</c:v>
                </c:pt>
                <c:pt idx="4139">
                  <c:v>13.733915205000001</c:v>
                </c:pt>
                <c:pt idx="4140">
                  <c:v>13.733926142</c:v>
                </c:pt>
                <c:pt idx="4141">
                  <c:v>13.733935552</c:v>
                </c:pt>
                <c:pt idx="4142">
                  <c:v>13.733944445000001</c:v>
                </c:pt>
                <c:pt idx="4143">
                  <c:v>13.73394905</c:v>
                </c:pt>
                <c:pt idx="4144">
                  <c:v>13.733911327</c:v>
                </c:pt>
                <c:pt idx="4145">
                  <c:v>13.733954263999999</c:v>
                </c:pt>
                <c:pt idx="4146">
                  <c:v>13.733956707999999</c:v>
                </c:pt>
                <c:pt idx="4147">
                  <c:v>13.733961964000001</c:v>
                </c:pt>
                <c:pt idx="4148">
                  <c:v>13.733970775</c:v>
                </c:pt>
                <c:pt idx="4149">
                  <c:v>13.733985532</c:v>
                </c:pt>
                <c:pt idx="4150">
                  <c:v>13.734003625</c:v>
                </c:pt>
                <c:pt idx="4151">
                  <c:v>13.734027432</c:v>
                </c:pt>
                <c:pt idx="4152">
                  <c:v>13.734052996000001</c:v>
                </c:pt>
                <c:pt idx="4153">
                  <c:v>13.734078685</c:v>
                </c:pt>
                <c:pt idx="4154">
                  <c:v>13.734105704999999</c:v>
                </c:pt>
                <c:pt idx="4155">
                  <c:v>13.734128784999999</c:v>
                </c:pt>
                <c:pt idx="4156">
                  <c:v>13.734156083</c:v>
                </c:pt>
                <c:pt idx="4157">
                  <c:v>13.734177581999999</c:v>
                </c:pt>
                <c:pt idx="4158">
                  <c:v>13.734163491</c:v>
                </c:pt>
                <c:pt idx="4159">
                  <c:v>13.734167765</c:v>
                </c:pt>
                <c:pt idx="4160">
                  <c:v>13.734193328</c:v>
                </c:pt>
                <c:pt idx="4161">
                  <c:v>13.734218686</c:v>
                </c:pt>
                <c:pt idx="4162">
                  <c:v>13.734265081</c:v>
                </c:pt>
                <c:pt idx="4163">
                  <c:v>13.734304267000001</c:v>
                </c:pt>
                <c:pt idx="4164">
                  <c:v>13.734326014000001</c:v>
                </c:pt>
                <c:pt idx="4165">
                  <c:v>13.734385185000001</c:v>
                </c:pt>
                <c:pt idx="4166">
                  <c:v>13.734435117</c:v>
                </c:pt>
                <c:pt idx="4167">
                  <c:v>13.734435117</c:v>
                </c:pt>
                <c:pt idx="4168">
                  <c:v>13.734483484</c:v>
                </c:pt>
                <c:pt idx="4169">
                  <c:v>13.734511356000001</c:v>
                </c:pt>
                <c:pt idx="4170">
                  <c:v>13.734554111</c:v>
                </c:pt>
                <c:pt idx="4171">
                  <c:v>13.73458776</c:v>
                </c:pt>
                <c:pt idx="4172">
                  <c:v>13.734622999999999</c:v>
                </c:pt>
                <c:pt idx="4173">
                  <c:v>13.734655160000001</c:v>
                </c:pt>
                <c:pt idx="4174">
                  <c:v>13.734696268</c:v>
                </c:pt>
                <c:pt idx="4175">
                  <c:v>13.734717979999999</c:v>
                </c:pt>
                <c:pt idx="4176">
                  <c:v>13.734751245</c:v>
                </c:pt>
                <c:pt idx="4177">
                  <c:v>13.734804478999999</c:v>
                </c:pt>
                <c:pt idx="4178">
                  <c:v>13.734837616</c:v>
                </c:pt>
                <c:pt idx="4179">
                  <c:v>13.734895083</c:v>
                </c:pt>
                <c:pt idx="4180">
                  <c:v>13.734944907999999</c:v>
                </c:pt>
                <c:pt idx="4181">
                  <c:v>13.734979436</c:v>
                </c:pt>
                <c:pt idx="4182">
                  <c:v>13.735074879000001</c:v>
                </c:pt>
                <c:pt idx="4183">
                  <c:v>13.735119276000001</c:v>
                </c:pt>
                <c:pt idx="4184">
                  <c:v>13.735176116</c:v>
                </c:pt>
                <c:pt idx="4185">
                  <c:v>13.735228765</c:v>
                </c:pt>
                <c:pt idx="4186">
                  <c:v>13.735276287</c:v>
                </c:pt>
                <c:pt idx="4187">
                  <c:v>13.735326744</c:v>
                </c:pt>
                <c:pt idx="4188">
                  <c:v>13.73537748</c:v>
                </c:pt>
                <c:pt idx="4189">
                  <c:v>13.735407989</c:v>
                </c:pt>
                <c:pt idx="4190">
                  <c:v>13.735467119000001</c:v>
                </c:pt>
                <c:pt idx="4191">
                  <c:v>13.735512711</c:v>
                </c:pt>
                <c:pt idx="4192">
                  <c:v>13.735568269</c:v>
                </c:pt>
                <c:pt idx="4193">
                  <c:v>13.735629837999999</c:v>
                </c:pt>
                <c:pt idx="4194">
                  <c:v>13.735681263</c:v>
                </c:pt>
                <c:pt idx="4195">
                  <c:v>13.735756104</c:v>
                </c:pt>
                <c:pt idx="4196">
                  <c:v>13.735811464999999</c:v>
                </c:pt>
                <c:pt idx="4197">
                  <c:v>13.735897441000001</c:v>
                </c:pt>
                <c:pt idx="4198">
                  <c:v>13.735948123</c:v>
                </c:pt>
                <c:pt idx="4199">
                  <c:v>13.736026211</c:v>
                </c:pt>
                <c:pt idx="4200">
                  <c:v>13.736086670000001</c:v>
                </c:pt>
                <c:pt idx="4201">
                  <c:v>13.736158700000001</c:v>
                </c:pt>
                <c:pt idx="4202">
                  <c:v>13.73618548</c:v>
                </c:pt>
                <c:pt idx="4203">
                  <c:v>13.73626018</c:v>
                </c:pt>
                <c:pt idx="4204">
                  <c:v>13.73632518</c:v>
                </c:pt>
                <c:pt idx="4205">
                  <c:v>13.73639073</c:v>
                </c:pt>
                <c:pt idx="4206">
                  <c:v>13.736453620000001</c:v>
                </c:pt>
                <c:pt idx="4207">
                  <c:v>13.73652427</c:v>
                </c:pt>
                <c:pt idx="4208">
                  <c:v>13.736591900000001</c:v>
                </c:pt>
                <c:pt idx="4209">
                  <c:v>13.736667710000001</c:v>
                </c:pt>
                <c:pt idx="4210">
                  <c:v>13.73676027</c:v>
                </c:pt>
                <c:pt idx="4211">
                  <c:v>13.73682449</c:v>
                </c:pt>
                <c:pt idx="4212">
                  <c:v>13.736930040000001</c:v>
                </c:pt>
                <c:pt idx="4213">
                  <c:v>13.73702273</c:v>
                </c:pt>
                <c:pt idx="4214">
                  <c:v>13.737056644000001</c:v>
                </c:pt>
                <c:pt idx="4215">
                  <c:v>13.737156733999999</c:v>
                </c:pt>
                <c:pt idx="4216">
                  <c:v>13.737239707000001</c:v>
                </c:pt>
                <c:pt idx="4217">
                  <c:v>13.737300897000001</c:v>
                </c:pt>
                <c:pt idx="4218">
                  <c:v>13.737371998</c:v>
                </c:pt>
                <c:pt idx="4219">
                  <c:v>13.737436067000001</c:v>
                </c:pt>
                <c:pt idx="4220">
                  <c:v>13.737483062000001</c:v>
                </c:pt>
                <c:pt idx="4221">
                  <c:v>13.737609529</c:v>
                </c:pt>
                <c:pt idx="4222">
                  <c:v>13.737698313999999</c:v>
                </c:pt>
                <c:pt idx="4223">
                  <c:v>13.737800329000001</c:v>
                </c:pt>
                <c:pt idx="4224">
                  <c:v>13.737853434</c:v>
                </c:pt>
                <c:pt idx="4225">
                  <c:v>13.73795805</c:v>
                </c:pt>
                <c:pt idx="4226">
                  <c:v>13.738073776</c:v>
                </c:pt>
                <c:pt idx="4227">
                  <c:v>13.738187868000001</c:v>
                </c:pt>
                <c:pt idx="4228">
                  <c:v>13.738285608</c:v>
                </c:pt>
                <c:pt idx="4229">
                  <c:v>13.738361052</c:v>
                </c:pt>
                <c:pt idx="4230">
                  <c:v>13.738443022</c:v>
                </c:pt>
                <c:pt idx="4231">
                  <c:v>13.738553984999999</c:v>
                </c:pt>
                <c:pt idx="4232">
                  <c:v>13.738611752000001</c:v>
                </c:pt>
                <c:pt idx="4233">
                  <c:v>13.738843419</c:v>
                </c:pt>
                <c:pt idx="4234">
                  <c:v>13.738796793000001</c:v>
                </c:pt>
                <c:pt idx="4235">
                  <c:v>13.738796793000001</c:v>
                </c:pt>
                <c:pt idx="4236">
                  <c:v>13.739153290999999</c:v>
                </c:pt>
                <c:pt idx="4237">
                  <c:v>13.739109603999999</c:v>
                </c:pt>
                <c:pt idx="4238">
                  <c:v>13.739219918</c:v>
                </c:pt>
                <c:pt idx="4239">
                  <c:v>13.739328142</c:v>
                </c:pt>
                <c:pt idx="4240">
                  <c:v>13.739417672</c:v>
                </c:pt>
                <c:pt idx="4241">
                  <c:v>13.739517672</c:v>
                </c:pt>
                <c:pt idx="4242">
                  <c:v>13.739654064</c:v>
                </c:pt>
                <c:pt idx="4243">
                  <c:v>13.739715489</c:v>
                </c:pt>
                <c:pt idx="4244">
                  <c:v>13.739874391000001</c:v>
                </c:pt>
                <c:pt idx="4245">
                  <c:v>13.739980645999999</c:v>
                </c:pt>
                <c:pt idx="4246">
                  <c:v>13.740003766999999</c:v>
                </c:pt>
                <c:pt idx="4247">
                  <c:v>13.74018094</c:v>
                </c:pt>
                <c:pt idx="4248">
                  <c:v>13.740299632999999</c:v>
                </c:pt>
                <c:pt idx="4249">
                  <c:v>13.740507713</c:v>
                </c:pt>
                <c:pt idx="4250">
                  <c:v>13.740595130000001</c:v>
                </c:pt>
                <c:pt idx="4251">
                  <c:v>13.740595130000001</c:v>
                </c:pt>
                <c:pt idx="4252">
                  <c:v>13.740760539</c:v>
                </c:pt>
                <c:pt idx="4253">
                  <c:v>13.74088521</c:v>
                </c:pt>
                <c:pt idx="4254">
                  <c:v>13.741006012</c:v>
                </c:pt>
                <c:pt idx="4255">
                  <c:v>13.741069229000001</c:v>
                </c:pt>
                <c:pt idx="4256">
                  <c:v>13.741106772</c:v>
                </c:pt>
                <c:pt idx="4257">
                  <c:v>13.741151182999999</c:v>
                </c:pt>
                <c:pt idx="4258">
                  <c:v>13.741204138000001</c:v>
                </c:pt>
                <c:pt idx="4259">
                  <c:v>13.741240252000001</c:v>
                </c:pt>
                <c:pt idx="4260">
                  <c:v>13.741252147000001</c:v>
                </c:pt>
                <c:pt idx="4261">
                  <c:v>13.741321245</c:v>
                </c:pt>
                <c:pt idx="4262">
                  <c:v>13.741357343000001</c:v>
                </c:pt>
                <c:pt idx="4263">
                  <c:v>13.741464291</c:v>
                </c:pt>
                <c:pt idx="4264">
                  <c:v>13.741493392000001</c:v>
                </c:pt>
                <c:pt idx="4265">
                  <c:v>13.741542473000001</c:v>
                </c:pt>
                <c:pt idx="4266">
                  <c:v>13.741600727</c:v>
                </c:pt>
                <c:pt idx="4267">
                  <c:v>13.741650796</c:v>
                </c:pt>
                <c:pt idx="4268">
                  <c:v>13.741660542</c:v>
                </c:pt>
                <c:pt idx="4269">
                  <c:v>13.741656338</c:v>
                </c:pt>
                <c:pt idx="4270">
                  <c:v>13.741674762000001</c:v>
                </c:pt>
                <c:pt idx="4271">
                  <c:v>13.741655444999999</c:v>
                </c:pt>
                <c:pt idx="4272">
                  <c:v>13.741649713999999</c:v>
                </c:pt>
                <c:pt idx="4273">
                  <c:v>13.741636325</c:v>
                </c:pt>
                <c:pt idx="4274">
                  <c:v>13.741622657000001</c:v>
                </c:pt>
                <c:pt idx="4275">
                  <c:v>13.741608379000001</c:v>
                </c:pt>
                <c:pt idx="4276">
                  <c:v>13.741585797000001</c:v>
                </c:pt>
                <c:pt idx="4277">
                  <c:v>13.741592158</c:v>
                </c:pt>
                <c:pt idx="4278">
                  <c:v>13.741586174</c:v>
                </c:pt>
                <c:pt idx="4279">
                  <c:v>13.741588748</c:v>
                </c:pt>
                <c:pt idx="4280">
                  <c:v>13.741602601</c:v>
                </c:pt>
                <c:pt idx="4281">
                  <c:v>13.741585086000001</c:v>
                </c:pt>
                <c:pt idx="4282">
                  <c:v>13.741513658000001</c:v>
                </c:pt>
                <c:pt idx="4283">
                  <c:v>13.741463711</c:v>
                </c:pt>
                <c:pt idx="4284">
                  <c:v>13.741393966</c:v>
                </c:pt>
                <c:pt idx="4285">
                  <c:v>13.741340504</c:v>
                </c:pt>
                <c:pt idx="4286">
                  <c:v>13.741274926999999</c:v>
                </c:pt>
                <c:pt idx="4287">
                  <c:v>13.741209642999999</c:v>
                </c:pt>
                <c:pt idx="4288">
                  <c:v>13.741142784999999</c:v>
                </c:pt>
                <c:pt idx="4289">
                  <c:v>13.741072141</c:v>
                </c:pt>
                <c:pt idx="4290">
                  <c:v>13.741008777999999</c:v>
                </c:pt>
                <c:pt idx="4291">
                  <c:v>13.740953681000001</c:v>
                </c:pt>
                <c:pt idx="4292">
                  <c:v>13.740896364999999</c:v>
                </c:pt>
                <c:pt idx="4293">
                  <c:v>13.740847798000001</c:v>
                </c:pt>
                <c:pt idx="4294">
                  <c:v>13.740795225999999</c:v>
                </c:pt>
                <c:pt idx="4295">
                  <c:v>13.740706211999999</c:v>
                </c:pt>
                <c:pt idx="4296">
                  <c:v>13.740538899000001</c:v>
                </c:pt>
                <c:pt idx="4297">
                  <c:v>13.740426269</c:v>
                </c:pt>
                <c:pt idx="4298">
                  <c:v>13.740323767</c:v>
                </c:pt>
                <c:pt idx="4299">
                  <c:v>13.74021304</c:v>
                </c:pt>
                <c:pt idx="4300">
                  <c:v>13.740130559000001</c:v>
                </c:pt>
                <c:pt idx="4301">
                  <c:v>13.739982747999999</c:v>
                </c:pt>
                <c:pt idx="4302">
                  <c:v>13.739866859999999</c:v>
                </c:pt>
                <c:pt idx="4303">
                  <c:v>13.739745683000001</c:v>
                </c:pt>
                <c:pt idx="4304">
                  <c:v>13.739629862999999</c:v>
                </c:pt>
                <c:pt idx="4305">
                  <c:v>13.739500692</c:v>
                </c:pt>
                <c:pt idx="4306">
                  <c:v>13.739389375</c:v>
                </c:pt>
                <c:pt idx="4307">
                  <c:v>13.739275185</c:v>
                </c:pt>
                <c:pt idx="4308">
                  <c:v>13.739176879</c:v>
                </c:pt>
                <c:pt idx="4309">
                  <c:v>13.739081822999999</c:v>
                </c:pt>
                <c:pt idx="4310">
                  <c:v>13.738978436</c:v>
                </c:pt>
                <c:pt idx="4311">
                  <c:v>13.738880075000001</c:v>
                </c:pt>
                <c:pt idx="4312">
                  <c:v>13.738784658</c:v>
                </c:pt>
                <c:pt idx="4313">
                  <c:v>13.738676691</c:v>
                </c:pt>
                <c:pt idx="4314">
                  <c:v>13.738577214999999</c:v>
                </c:pt>
                <c:pt idx="4315">
                  <c:v>13.73846196</c:v>
                </c:pt>
                <c:pt idx="4316">
                  <c:v>13.738345486</c:v>
                </c:pt>
                <c:pt idx="4317">
                  <c:v>13.738247144000001</c:v>
                </c:pt>
                <c:pt idx="4318">
                  <c:v>13.738133731</c:v>
                </c:pt>
                <c:pt idx="4319">
                  <c:v>13.738026873999999</c:v>
                </c:pt>
                <c:pt idx="4320">
                  <c:v>13.737916254</c:v>
                </c:pt>
                <c:pt idx="4321">
                  <c:v>13.737821976999999</c:v>
                </c:pt>
                <c:pt idx="4322">
                  <c:v>13.737726068000001</c:v>
                </c:pt>
                <c:pt idx="4323">
                  <c:v>13.737634056999999</c:v>
                </c:pt>
                <c:pt idx="4324">
                  <c:v>13.737544088</c:v>
                </c:pt>
                <c:pt idx="4325">
                  <c:v>13.737456287000001</c:v>
                </c:pt>
                <c:pt idx="4326">
                  <c:v>13.73736697</c:v>
                </c:pt>
                <c:pt idx="4327">
                  <c:v>13.737324437</c:v>
                </c:pt>
                <c:pt idx="4328">
                  <c:v>13.737184892</c:v>
                </c:pt>
                <c:pt idx="4329">
                  <c:v>13.737092632</c:v>
                </c:pt>
                <c:pt idx="4330">
                  <c:v>13.73699761</c:v>
                </c:pt>
                <c:pt idx="4331">
                  <c:v>13.736898897</c:v>
                </c:pt>
                <c:pt idx="4332">
                  <c:v>13.73679956</c:v>
                </c:pt>
                <c:pt idx="4333">
                  <c:v>13.736699145999999</c:v>
                </c:pt>
                <c:pt idx="4334">
                  <c:v>13.736601800000001</c:v>
                </c:pt>
                <c:pt idx="4335">
                  <c:v>13.736506721</c:v>
                </c:pt>
                <c:pt idx="4336">
                  <c:v>13.736418595</c:v>
                </c:pt>
                <c:pt idx="4337">
                  <c:v>13.736334262</c:v>
                </c:pt>
                <c:pt idx="4338">
                  <c:v>13.736253718</c:v>
                </c:pt>
                <c:pt idx="4339">
                  <c:v>13.736175384999999</c:v>
                </c:pt>
                <c:pt idx="4340">
                  <c:v>13.736095331</c:v>
                </c:pt>
                <c:pt idx="4341">
                  <c:v>13.736013625</c:v>
                </c:pt>
                <c:pt idx="4342">
                  <c:v>13.7359262</c:v>
                </c:pt>
                <c:pt idx="4343">
                  <c:v>13.735836687999999</c:v>
                </c:pt>
                <c:pt idx="4344">
                  <c:v>13.735743889</c:v>
                </c:pt>
                <c:pt idx="4345">
                  <c:v>13.735651535000001</c:v>
                </c:pt>
                <c:pt idx="4346">
                  <c:v>13.735651535000001</c:v>
                </c:pt>
                <c:pt idx="4347">
                  <c:v>13.735469305000001</c:v>
                </c:pt>
                <c:pt idx="4348">
                  <c:v>13.735381937</c:v>
                </c:pt>
                <c:pt idx="4349">
                  <c:v>13.735295153999999</c:v>
                </c:pt>
                <c:pt idx="4350">
                  <c:v>13.735211825</c:v>
                </c:pt>
                <c:pt idx="4351">
                  <c:v>13.735129743</c:v>
                </c:pt>
                <c:pt idx="4352">
                  <c:v>13.735051177000001</c:v>
                </c:pt>
                <c:pt idx="4353">
                  <c:v>13.734973993000001</c:v>
                </c:pt>
                <c:pt idx="4354">
                  <c:v>13.734898250000001</c:v>
                </c:pt>
                <c:pt idx="4355">
                  <c:v>13.734823132000001</c:v>
                </c:pt>
                <c:pt idx="4356">
                  <c:v>13.734746396</c:v>
                </c:pt>
                <c:pt idx="4357">
                  <c:v>13.734667099999999</c:v>
                </c:pt>
                <c:pt idx="4358">
                  <c:v>13.734584046</c:v>
                </c:pt>
                <c:pt idx="4359">
                  <c:v>13.734499402999999</c:v>
                </c:pt>
                <c:pt idx="4360">
                  <c:v>13.73441227</c:v>
                </c:pt>
                <c:pt idx="4361">
                  <c:v>13.734326552000001</c:v>
                </c:pt>
                <c:pt idx="4362">
                  <c:v>13.734242737000001</c:v>
                </c:pt>
                <c:pt idx="4363">
                  <c:v>13.734162431</c:v>
                </c:pt>
                <c:pt idx="4364">
                  <c:v>13.734086233999999</c:v>
                </c:pt>
                <c:pt idx="4365">
                  <c:v>13.734012572999999</c:v>
                </c:pt>
                <c:pt idx="4366">
                  <c:v>13.733942130999999</c:v>
                </c:pt>
                <c:pt idx="4367">
                  <c:v>13.733871369999999</c:v>
                </c:pt>
                <c:pt idx="4368">
                  <c:v>13.733801387</c:v>
                </c:pt>
                <c:pt idx="4369">
                  <c:v>13.733729168</c:v>
                </c:pt>
                <c:pt idx="4370">
                  <c:v>13.733655793000001</c:v>
                </c:pt>
                <c:pt idx="4371">
                  <c:v>13.733580732</c:v>
                </c:pt>
                <c:pt idx="4372">
                  <c:v>13.733503008</c:v>
                </c:pt>
                <c:pt idx="4373">
                  <c:v>13.733424476</c:v>
                </c:pt>
                <c:pt idx="4374">
                  <c:v>13.733343782</c:v>
                </c:pt>
                <c:pt idx="4375">
                  <c:v>13.733264356999999</c:v>
                </c:pt>
                <c:pt idx="4376">
                  <c:v>13.733246006</c:v>
                </c:pt>
                <c:pt idx="4377">
                  <c:v>13.73310854</c:v>
                </c:pt>
                <c:pt idx="4378">
                  <c:v>13.73303449</c:v>
                </c:pt>
                <c:pt idx="4379">
                  <c:v>13.732962263999999</c:v>
                </c:pt>
                <c:pt idx="4380">
                  <c:v>13.732893494000001</c:v>
                </c:pt>
                <c:pt idx="4381">
                  <c:v>13.732824990999999</c:v>
                </c:pt>
                <c:pt idx="4382">
                  <c:v>13.732758717999999</c:v>
                </c:pt>
                <c:pt idx="4383">
                  <c:v>13.732690997000001</c:v>
                </c:pt>
                <c:pt idx="4384">
                  <c:v>13.732624043</c:v>
                </c:pt>
                <c:pt idx="4385">
                  <c:v>13.732618161</c:v>
                </c:pt>
                <c:pt idx="4386">
                  <c:v>13.732485772</c:v>
                </c:pt>
                <c:pt idx="4387">
                  <c:v>13.732415187999999</c:v>
                </c:pt>
                <c:pt idx="4388">
                  <c:v>13.732343342</c:v>
                </c:pt>
                <c:pt idx="4389">
                  <c:v>13.732271946999999</c:v>
                </c:pt>
                <c:pt idx="4390">
                  <c:v>13.732199788999999</c:v>
                </c:pt>
                <c:pt idx="4391">
                  <c:v>13.732130883</c:v>
                </c:pt>
                <c:pt idx="4392">
                  <c:v>13.732064123000001</c:v>
                </c:pt>
                <c:pt idx="4393">
                  <c:v>13.732001582000001</c:v>
                </c:pt>
                <c:pt idx="4394">
                  <c:v>13.731940486999999</c:v>
                </c:pt>
                <c:pt idx="4395">
                  <c:v>13.731880155000001</c:v>
                </c:pt>
                <c:pt idx="4396">
                  <c:v>13.731880155000001</c:v>
                </c:pt>
                <c:pt idx="4397">
                  <c:v>13.731820659</c:v>
                </c:pt>
                <c:pt idx="4398">
                  <c:v>13.731759091000001</c:v>
                </c:pt>
                <c:pt idx="4399">
                  <c:v>13.731696134</c:v>
                </c:pt>
                <c:pt idx="4400">
                  <c:v>13.731561728000001</c:v>
                </c:pt>
                <c:pt idx="4401">
                  <c:v>13.731493917</c:v>
                </c:pt>
                <c:pt idx="4402">
                  <c:v>13.731426537000001</c:v>
                </c:pt>
                <c:pt idx="4403">
                  <c:v>13.731360724</c:v>
                </c:pt>
                <c:pt idx="4404">
                  <c:v>13.731295174</c:v>
                </c:pt>
                <c:pt idx="4405">
                  <c:v>13.731231654</c:v>
                </c:pt>
                <c:pt idx="4406">
                  <c:v>13.731167854000001</c:v>
                </c:pt>
                <c:pt idx="4407">
                  <c:v>13.731106795000001</c:v>
                </c:pt>
                <c:pt idx="4408">
                  <c:v>13.731046483</c:v>
                </c:pt>
                <c:pt idx="4409">
                  <c:v>13.730989102000001</c:v>
                </c:pt>
                <c:pt idx="4410">
                  <c:v>13.730998548000001</c:v>
                </c:pt>
                <c:pt idx="4411">
                  <c:v>13.730879646</c:v>
                </c:pt>
                <c:pt idx="4412">
                  <c:v>13.730826403</c:v>
                </c:pt>
                <c:pt idx="4413">
                  <c:v>13.730771540999999</c:v>
                </c:pt>
                <c:pt idx="4414">
                  <c:v>13.730716386999999</c:v>
                </c:pt>
                <c:pt idx="4415">
                  <c:v>13.730657783</c:v>
                </c:pt>
                <c:pt idx="4416">
                  <c:v>13.73059956</c:v>
                </c:pt>
                <c:pt idx="4417">
                  <c:v>13.7305416</c:v>
                </c:pt>
                <c:pt idx="4418">
                  <c:v>13.730486448000001</c:v>
                </c:pt>
                <c:pt idx="4419">
                  <c:v>13.730434353</c:v>
                </c:pt>
                <c:pt idx="4420">
                  <c:v>13.730384451000001</c:v>
                </c:pt>
                <c:pt idx="4421">
                  <c:v>13.730337583000001</c:v>
                </c:pt>
                <c:pt idx="4422">
                  <c:v>13.730290885000001</c:v>
                </c:pt>
                <c:pt idx="4423">
                  <c:v>13.730246112</c:v>
                </c:pt>
                <c:pt idx="4424">
                  <c:v>13.730268307999999</c:v>
                </c:pt>
                <c:pt idx="4425">
                  <c:v>13.730155646</c:v>
                </c:pt>
                <c:pt idx="4426">
                  <c:v>13.730108442000001</c:v>
                </c:pt>
                <c:pt idx="4427">
                  <c:v>13.730060830999999</c:v>
                </c:pt>
                <c:pt idx="4428">
                  <c:v>13.730012978</c:v>
                </c:pt>
                <c:pt idx="4429">
                  <c:v>13.729963779</c:v>
                </c:pt>
                <c:pt idx="4430">
                  <c:v>13.729984405</c:v>
                </c:pt>
                <c:pt idx="4431">
                  <c:v>13.729865768</c:v>
                </c:pt>
                <c:pt idx="4432">
                  <c:v>13.729819284</c:v>
                </c:pt>
                <c:pt idx="4433">
                  <c:v>13.729774086999999</c:v>
                </c:pt>
                <c:pt idx="4434">
                  <c:v>13.729731667999999</c:v>
                </c:pt>
                <c:pt idx="4435">
                  <c:v>13.729691912</c:v>
                </c:pt>
                <c:pt idx="4436">
                  <c:v>13.729653879000001</c:v>
                </c:pt>
                <c:pt idx="4437">
                  <c:v>13.729618186</c:v>
                </c:pt>
                <c:pt idx="4438">
                  <c:v>13.729582846</c:v>
                </c:pt>
                <c:pt idx="4439">
                  <c:v>13.729549338</c:v>
                </c:pt>
                <c:pt idx="4440">
                  <c:v>13.729515509000001</c:v>
                </c:pt>
                <c:pt idx="4441">
                  <c:v>13.729482682</c:v>
                </c:pt>
                <c:pt idx="4442">
                  <c:v>13.729449515000001</c:v>
                </c:pt>
                <c:pt idx="4443">
                  <c:v>13.729415681000001</c:v>
                </c:pt>
                <c:pt idx="4444">
                  <c:v>13.729382559999999</c:v>
                </c:pt>
                <c:pt idx="4445">
                  <c:v>13.729348960999999</c:v>
                </c:pt>
                <c:pt idx="4446">
                  <c:v>13.729318084000001</c:v>
                </c:pt>
                <c:pt idx="4447">
                  <c:v>13.729287932</c:v>
                </c:pt>
                <c:pt idx="4448">
                  <c:v>13.729262609999999</c:v>
                </c:pt>
                <c:pt idx="4449">
                  <c:v>13.729240189</c:v>
                </c:pt>
                <c:pt idx="4450">
                  <c:v>13.729221267</c:v>
                </c:pt>
                <c:pt idx="4451">
                  <c:v>13.729202943000001</c:v>
                </c:pt>
                <c:pt idx="4452">
                  <c:v>13.729184140999999</c:v>
                </c:pt>
                <c:pt idx="4453">
                  <c:v>13.729241633999999</c:v>
                </c:pt>
                <c:pt idx="4454">
                  <c:v>13.729143548</c:v>
                </c:pt>
                <c:pt idx="4455">
                  <c:v>13.729121413</c:v>
                </c:pt>
                <c:pt idx="4456">
                  <c:v>13.729097669</c:v>
                </c:pt>
                <c:pt idx="4457">
                  <c:v>13.729075382</c:v>
                </c:pt>
                <c:pt idx="4458">
                  <c:v>13.729053930999999</c:v>
                </c:pt>
                <c:pt idx="4459">
                  <c:v>13.729034149</c:v>
                </c:pt>
                <c:pt idx="4460">
                  <c:v>13.729017001000001</c:v>
                </c:pt>
                <c:pt idx="4461">
                  <c:v>13.729000940000001</c:v>
                </c:pt>
                <c:pt idx="4462">
                  <c:v>13.728987761999999</c:v>
                </c:pt>
                <c:pt idx="4463">
                  <c:v>13.728975395999999</c:v>
                </c:pt>
                <c:pt idx="4464">
                  <c:v>13.728966516</c:v>
                </c:pt>
                <c:pt idx="4465">
                  <c:v>13.728959843</c:v>
                </c:pt>
                <c:pt idx="4466">
                  <c:v>13.728955834000001</c:v>
                </c:pt>
                <c:pt idx="4467">
                  <c:v>13.728953818000001</c:v>
                </c:pt>
                <c:pt idx="4468">
                  <c:v>13.728952638000001</c:v>
                </c:pt>
                <c:pt idx="4469">
                  <c:v>13.728952772</c:v>
                </c:pt>
                <c:pt idx="4470">
                  <c:v>13.728950123000001</c:v>
                </c:pt>
                <c:pt idx="4471">
                  <c:v>13.728945614000001</c:v>
                </c:pt>
                <c:pt idx="4472">
                  <c:v>13.728939207</c:v>
                </c:pt>
                <c:pt idx="4473">
                  <c:v>13.728934371999999</c:v>
                </c:pt>
                <c:pt idx="4474">
                  <c:v>13.728932417999999</c:v>
                </c:pt>
                <c:pt idx="4475">
                  <c:v>13.728933861</c:v>
                </c:pt>
                <c:pt idx="4476">
                  <c:v>13.728940881</c:v>
                </c:pt>
                <c:pt idx="4477">
                  <c:v>13.728950982000001</c:v>
                </c:pt>
                <c:pt idx="4478">
                  <c:v>13.728964766000001</c:v>
                </c:pt>
                <c:pt idx="4479">
                  <c:v>13.728978327</c:v>
                </c:pt>
                <c:pt idx="4480">
                  <c:v>13.728993379</c:v>
                </c:pt>
                <c:pt idx="4481">
                  <c:v>13.729093652</c:v>
                </c:pt>
                <c:pt idx="4482">
                  <c:v>13.729020179000001</c:v>
                </c:pt>
                <c:pt idx="4483">
                  <c:v>13.729032895</c:v>
                </c:pt>
                <c:pt idx="4484">
                  <c:v>13.729044322</c:v>
                </c:pt>
                <c:pt idx="4485">
                  <c:v>13.729056207999999</c:v>
                </c:pt>
                <c:pt idx="4486">
                  <c:v>13.729066530000001</c:v>
                </c:pt>
                <c:pt idx="4487">
                  <c:v>13.729078353</c:v>
                </c:pt>
                <c:pt idx="4488">
                  <c:v>13.729091365</c:v>
                </c:pt>
                <c:pt idx="4489">
                  <c:v>13.729108417000001</c:v>
                </c:pt>
                <c:pt idx="4490">
                  <c:v>13.729129818000001</c:v>
                </c:pt>
                <c:pt idx="4491">
                  <c:v>13.729154499</c:v>
                </c:pt>
                <c:pt idx="4492">
                  <c:v>13.729183438</c:v>
                </c:pt>
                <c:pt idx="4493">
                  <c:v>13.729214032</c:v>
                </c:pt>
                <c:pt idx="4494">
                  <c:v>13.729247315</c:v>
                </c:pt>
                <c:pt idx="4495">
                  <c:v>13.729279733</c:v>
                </c:pt>
                <c:pt idx="4496">
                  <c:v>13.729314145</c:v>
                </c:pt>
                <c:pt idx="4497">
                  <c:v>13.729347917</c:v>
                </c:pt>
                <c:pt idx="4498">
                  <c:v>13.729381409</c:v>
                </c:pt>
                <c:pt idx="4499">
                  <c:v>13.729414436000001</c:v>
                </c:pt>
                <c:pt idx="4500">
                  <c:v>13.729444672</c:v>
                </c:pt>
                <c:pt idx="4501">
                  <c:v>13.729475170000001</c:v>
                </c:pt>
                <c:pt idx="4502">
                  <c:v>13.72950404</c:v>
                </c:pt>
                <c:pt idx="4503">
                  <c:v>13.729537512</c:v>
                </c:pt>
                <c:pt idx="4504">
                  <c:v>13.729574083999999</c:v>
                </c:pt>
                <c:pt idx="4505">
                  <c:v>13.729617098</c:v>
                </c:pt>
                <c:pt idx="4506">
                  <c:v>13.729665188</c:v>
                </c:pt>
                <c:pt idx="4507">
                  <c:v>13.72971618</c:v>
                </c:pt>
                <c:pt idx="4508">
                  <c:v>13.729768235</c:v>
                </c:pt>
                <c:pt idx="4509">
                  <c:v>13.729818570999999</c:v>
                </c:pt>
                <c:pt idx="4510">
                  <c:v>13.729867904000001</c:v>
                </c:pt>
                <c:pt idx="4511">
                  <c:v>13.729913321</c:v>
                </c:pt>
                <c:pt idx="4512">
                  <c:v>13.729958096000001</c:v>
                </c:pt>
                <c:pt idx="4513">
                  <c:v>13.730001301</c:v>
                </c:pt>
                <c:pt idx="4514">
                  <c:v>13.730045685</c:v>
                </c:pt>
                <c:pt idx="4515">
                  <c:v>13.730081944</c:v>
                </c:pt>
                <c:pt idx="4516">
                  <c:v>13.730139691</c:v>
                </c:pt>
                <c:pt idx="4517">
                  <c:v>13.730182769000001</c:v>
                </c:pt>
                <c:pt idx="4518">
                  <c:v>13.73033963</c:v>
                </c:pt>
                <c:pt idx="4519">
                  <c:v>13.730298911</c:v>
                </c:pt>
                <c:pt idx="4520">
                  <c:v>13.730358512</c:v>
                </c:pt>
                <c:pt idx="4521">
                  <c:v>13.730422857000001</c:v>
                </c:pt>
                <c:pt idx="4522">
                  <c:v>13.730488381000001</c:v>
                </c:pt>
                <c:pt idx="4523">
                  <c:v>13.730550417</c:v>
                </c:pt>
                <c:pt idx="4524">
                  <c:v>13.730631008</c:v>
                </c:pt>
                <c:pt idx="4525">
                  <c:v>13.730808671</c:v>
                </c:pt>
                <c:pt idx="4526">
                  <c:v>13.730762994000001</c:v>
                </c:pt>
                <c:pt idx="4527">
                  <c:v>13.730823797999999</c:v>
                </c:pt>
                <c:pt idx="4528">
                  <c:v>13.730894138</c:v>
                </c:pt>
                <c:pt idx="4529">
                  <c:v>13.730938054999999</c:v>
                </c:pt>
                <c:pt idx="4530">
                  <c:v>13.731008805</c:v>
                </c:pt>
                <c:pt idx="4531">
                  <c:v>13.731067061999999</c:v>
                </c:pt>
                <c:pt idx="4532">
                  <c:v>13.731140892999999</c:v>
                </c:pt>
                <c:pt idx="4533">
                  <c:v>13.731217005</c:v>
                </c:pt>
                <c:pt idx="4534">
                  <c:v>13.731297601</c:v>
                </c:pt>
                <c:pt idx="4535">
                  <c:v>13.731367344000001</c:v>
                </c:pt>
                <c:pt idx="4536">
                  <c:v>13.731453103</c:v>
                </c:pt>
                <c:pt idx="4537">
                  <c:v>13.73153422</c:v>
                </c:pt>
                <c:pt idx="4538">
                  <c:v>13.73162153</c:v>
                </c:pt>
                <c:pt idx="4539">
                  <c:v>13.731708641999999</c:v>
                </c:pt>
                <c:pt idx="4540">
                  <c:v>13.731772324</c:v>
                </c:pt>
                <c:pt idx="4541">
                  <c:v>13.731847106</c:v>
                </c:pt>
                <c:pt idx="4542">
                  <c:v>13.731923383</c:v>
                </c:pt>
                <c:pt idx="4543">
                  <c:v>13.732004483000001</c:v>
                </c:pt>
                <c:pt idx="4544">
                  <c:v>13.732184843000001</c:v>
                </c:pt>
                <c:pt idx="4545">
                  <c:v>13.732148284999999</c:v>
                </c:pt>
                <c:pt idx="4546">
                  <c:v>13.732240668999999</c:v>
                </c:pt>
                <c:pt idx="4547">
                  <c:v>13.732326855</c:v>
                </c:pt>
                <c:pt idx="4548">
                  <c:v>13.732409973999999</c:v>
                </c:pt>
                <c:pt idx="4549">
                  <c:v>13.732499423</c:v>
                </c:pt>
                <c:pt idx="4550">
                  <c:v>13.732603779</c:v>
                </c:pt>
                <c:pt idx="4551">
                  <c:v>13.732697261</c:v>
                </c:pt>
                <c:pt idx="4552">
                  <c:v>13.732794943</c:v>
                </c:pt>
                <c:pt idx="4553">
                  <c:v>13.73289471</c:v>
                </c:pt>
                <c:pt idx="4554">
                  <c:v>13.732994788999999</c:v>
                </c:pt>
                <c:pt idx="4555">
                  <c:v>13.73309551</c:v>
                </c:pt>
                <c:pt idx="4556">
                  <c:v>13.733191206000001</c:v>
                </c:pt>
                <c:pt idx="4557">
                  <c:v>13.733268477999999</c:v>
                </c:pt>
                <c:pt idx="4558">
                  <c:v>13.733352824000001</c:v>
                </c:pt>
                <c:pt idx="4559">
                  <c:v>13.733441559999999</c:v>
                </c:pt>
                <c:pt idx="4560">
                  <c:v>13.733532166</c:v>
                </c:pt>
                <c:pt idx="4561">
                  <c:v>13.733628698</c:v>
                </c:pt>
                <c:pt idx="4562">
                  <c:v>13.73373149</c:v>
                </c:pt>
                <c:pt idx="4563">
                  <c:v>13.733826071999999</c:v>
                </c:pt>
                <c:pt idx="4564">
                  <c:v>13.733959862000001</c:v>
                </c:pt>
                <c:pt idx="4565">
                  <c:v>13.734076021</c:v>
                </c:pt>
                <c:pt idx="4566">
                  <c:v>13.734168767</c:v>
                </c:pt>
                <c:pt idx="4567">
                  <c:v>13.734306847999999</c:v>
                </c:pt>
                <c:pt idx="4568">
                  <c:v>13.734356308000001</c:v>
                </c:pt>
                <c:pt idx="4569">
                  <c:v>13.734504388</c:v>
                </c:pt>
                <c:pt idx="4570">
                  <c:v>13.734583615</c:v>
                </c:pt>
                <c:pt idx="4571">
                  <c:v>13.734709543999999</c:v>
                </c:pt>
                <c:pt idx="4572">
                  <c:v>13.734822905</c:v>
                </c:pt>
                <c:pt idx="4573">
                  <c:v>13.734897469</c:v>
                </c:pt>
                <c:pt idx="4574">
                  <c:v>13.734999031999999</c:v>
                </c:pt>
                <c:pt idx="4575">
                  <c:v>13.735086556000001</c:v>
                </c:pt>
                <c:pt idx="4576">
                  <c:v>13.735216625</c:v>
                </c:pt>
                <c:pt idx="4577">
                  <c:v>13.735317339</c:v>
                </c:pt>
                <c:pt idx="4578">
                  <c:v>13.735456316</c:v>
                </c:pt>
                <c:pt idx="4579">
                  <c:v>13.735568784</c:v>
                </c:pt>
                <c:pt idx="4580">
                  <c:v>13.735740753</c:v>
                </c:pt>
                <c:pt idx="4581">
                  <c:v>13.735794694999999</c:v>
                </c:pt>
                <c:pt idx="4582">
                  <c:v>13.736004369</c:v>
                </c:pt>
                <c:pt idx="4583">
                  <c:v>13.736074586000001</c:v>
                </c:pt>
                <c:pt idx="4584">
                  <c:v>13.736182778</c:v>
                </c:pt>
                <c:pt idx="4585">
                  <c:v>13.736343721000001</c:v>
                </c:pt>
                <c:pt idx="4586">
                  <c:v>13.736419098000001</c:v>
                </c:pt>
                <c:pt idx="4587">
                  <c:v>13.736514537</c:v>
                </c:pt>
                <c:pt idx="4588">
                  <c:v>13.736672768</c:v>
                </c:pt>
                <c:pt idx="4589">
                  <c:v>13.736787579</c:v>
                </c:pt>
                <c:pt idx="4590">
                  <c:v>13.736908032000001</c:v>
                </c:pt>
                <c:pt idx="4591">
                  <c:v>13.736997798999999</c:v>
                </c:pt>
                <c:pt idx="4592">
                  <c:v>13.737128273</c:v>
                </c:pt>
                <c:pt idx="4593">
                  <c:v>13.737345377</c:v>
                </c:pt>
                <c:pt idx="4594">
                  <c:v>13.737488503</c:v>
                </c:pt>
                <c:pt idx="4595">
                  <c:v>13.737580503</c:v>
                </c:pt>
                <c:pt idx="4596">
                  <c:v>13.737737702</c:v>
                </c:pt>
                <c:pt idx="4597">
                  <c:v>13.737789178</c:v>
                </c:pt>
                <c:pt idx="4598">
                  <c:v>13.737926997000001</c:v>
                </c:pt>
                <c:pt idx="4599">
                  <c:v>13.7380838</c:v>
                </c:pt>
                <c:pt idx="4600">
                  <c:v>13.738189103</c:v>
                </c:pt>
                <c:pt idx="4601">
                  <c:v>13.738365975000001</c:v>
                </c:pt>
                <c:pt idx="4602">
                  <c:v>13.738476347000001</c:v>
                </c:pt>
                <c:pt idx="4603">
                  <c:v>13.73858291</c:v>
                </c:pt>
                <c:pt idx="4604">
                  <c:v>13.738710597000001</c:v>
                </c:pt>
                <c:pt idx="4605">
                  <c:v>13.73892275</c:v>
                </c:pt>
                <c:pt idx="4606">
                  <c:v>13.739089435</c:v>
                </c:pt>
                <c:pt idx="4607">
                  <c:v>13.739253602</c:v>
                </c:pt>
                <c:pt idx="4608">
                  <c:v>13.739415262</c:v>
                </c:pt>
                <c:pt idx="4609">
                  <c:v>13.739376758000001</c:v>
                </c:pt>
                <c:pt idx="4610">
                  <c:v>13.739654031000001</c:v>
                </c:pt>
                <c:pt idx="4611">
                  <c:v>13.739836879</c:v>
                </c:pt>
                <c:pt idx="4612">
                  <c:v>13.739894458</c:v>
                </c:pt>
                <c:pt idx="4613">
                  <c:v>13.739969209</c:v>
                </c:pt>
                <c:pt idx="4614">
                  <c:v>13.740095817</c:v>
                </c:pt>
                <c:pt idx="4615">
                  <c:v>13.740159905000001</c:v>
                </c:pt>
                <c:pt idx="4616">
                  <c:v>13.740261866999999</c:v>
                </c:pt>
                <c:pt idx="4617">
                  <c:v>13.740421432</c:v>
                </c:pt>
                <c:pt idx="4618">
                  <c:v>13.740468625</c:v>
                </c:pt>
                <c:pt idx="4619">
                  <c:v>13.740462372</c:v>
                </c:pt>
                <c:pt idx="4620">
                  <c:v>13.740488729999999</c:v>
                </c:pt>
                <c:pt idx="4621">
                  <c:v>13.740492891000001</c:v>
                </c:pt>
                <c:pt idx="4622">
                  <c:v>13.74049185</c:v>
                </c:pt>
                <c:pt idx="4623">
                  <c:v>13.740498741</c:v>
                </c:pt>
                <c:pt idx="4624">
                  <c:v>13.740517515000001</c:v>
                </c:pt>
                <c:pt idx="4625">
                  <c:v>13.740601508999999</c:v>
                </c:pt>
                <c:pt idx="4626">
                  <c:v>13.740643309999999</c:v>
                </c:pt>
                <c:pt idx="4627">
                  <c:v>13.740681029999999</c:v>
                </c:pt>
                <c:pt idx="4628">
                  <c:v>13.74070287</c:v>
                </c:pt>
                <c:pt idx="4629">
                  <c:v>13.740663420000001</c:v>
                </c:pt>
                <c:pt idx="4630">
                  <c:v>13.740706230000001</c:v>
                </c:pt>
                <c:pt idx="4631">
                  <c:v>13.740748780000001</c:v>
                </c:pt>
                <c:pt idx="4632">
                  <c:v>13.740719240000001</c:v>
                </c:pt>
                <c:pt idx="4633">
                  <c:v>13.740639959999999</c:v>
                </c:pt>
                <c:pt idx="4634">
                  <c:v>13.740628738</c:v>
                </c:pt>
                <c:pt idx="4635">
                  <c:v>13.74058404</c:v>
                </c:pt>
                <c:pt idx="4636">
                  <c:v>13.740529688000001</c:v>
                </c:pt>
                <c:pt idx="4637">
                  <c:v>13.740515697999999</c:v>
                </c:pt>
                <c:pt idx="4638">
                  <c:v>13.740480651</c:v>
                </c:pt>
                <c:pt idx="4639">
                  <c:v>13.740399324</c:v>
                </c:pt>
                <c:pt idx="4640">
                  <c:v>13.740305158</c:v>
                </c:pt>
                <c:pt idx="4641">
                  <c:v>13.740187024000001</c:v>
                </c:pt>
                <c:pt idx="4642">
                  <c:v>13.740073423</c:v>
                </c:pt>
                <c:pt idx="4643">
                  <c:v>13.739964118</c:v>
                </c:pt>
                <c:pt idx="4644">
                  <c:v>13.739863992</c:v>
                </c:pt>
                <c:pt idx="4645">
                  <c:v>13.739748227</c:v>
                </c:pt>
                <c:pt idx="4646">
                  <c:v>13.739648173999999</c:v>
                </c:pt>
                <c:pt idx="4647">
                  <c:v>13.739546277000001</c:v>
                </c:pt>
                <c:pt idx="4648">
                  <c:v>13.739448981000001</c:v>
                </c:pt>
                <c:pt idx="4649">
                  <c:v>13.739357717000001</c:v>
                </c:pt>
                <c:pt idx="4650">
                  <c:v>13.739276019</c:v>
                </c:pt>
                <c:pt idx="4651">
                  <c:v>13.739195133000001</c:v>
                </c:pt>
                <c:pt idx="4652">
                  <c:v>13.739120844</c:v>
                </c:pt>
                <c:pt idx="4653">
                  <c:v>13.739029997999999</c:v>
                </c:pt>
                <c:pt idx="4654">
                  <c:v>13.738946396999999</c:v>
                </c:pt>
                <c:pt idx="4655">
                  <c:v>13.738946396999999</c:v>
                </c:pt>
                <c:pt idx="4656">
                  <c:v>13.738853404</c:v>
                </c:pt>
                <c:pt idx="4657">
                  <c:v>13.738759530999999</c:v>
                </c:pt>
                <c:pt idx="4658">
                  <c:v>13.738670139</c:v>
                </c:pt>
                <c:pt idx="4659">
                  <c:v>13.738573113999999</c:v>
                </c:pt>
                <c:pt idx="4660">
                  <c:v>13.738482909</c:v>
                </c:pt>
                <c:pt idx="4661">
                  <c:v>13.738298754000001</c:v>
                </c:pt>
                <c:pt idx="4662">
                  <c:v>13.738216932</c:v>
                </c:pt>
                <c:pt idx="4663">
                  <c:v>13.738140546</c:v>
                </c:pt>
                <c:pt idx="4664">
                  <c:v>13.738063825999999</c:v>
                </c:pt>
                <c:pt idx="4665">
                  <c:v>13.738000795</c:v>
                </c:pt>
                <c:pt idx="4666">
                  <c:v>13.737931549000001</c:v>
                </c:pt>
                <c:pt idx="4667">
                  <c:v>13.73786496</c:v>
                </c:pt>
                <c:pt idx="4668">
                  <c:v>13.7377927</c:v>
                </c:pt>
                <c:pt idx="4669">
                  <c:v>13.737713896000001</c:v>
                </c:pt>
                <c:pt idx="4670">
                  <c:v>13.737639421000001</c:v>
                </c:pt>
                <c:pt idx="4671">
                  <c:v>13.737552175999999</c:v>
                </c:pt>
                <c:pt idx="4672">
                  <c:v>13.737468493</c:v>
                </c:pt>
                <c:pt idx="4673">
                  <c:v>13.737388221</c:v>
                </c:pt>
                <c:pt idx="4674">
                  <c:v>13.737311433</c:v>
                </c:pt>
                <c:pt idx="4675">
                  <c:v>13.737229952</c:v>
                </c:pt>
                <c:pt idx="4676">
                  <c:v>13.737154856</c:v>
                </c:pt>
                <c:pt idx="4677">
                  <c:v>13.737088928</c:v>
                </c:pt>
                <c:pt idx="4678">
                  <c:v>13.737032771999999</c:v>
                </c:pt>
                <c:pt idx="4679">
                  <c:v>13.736971271</c:v>
                </c:pt>
                <c:pt idx="4680">
                  <c:v>13.736912801000001</c:v>
                </c:pt>
                <c:pt idx="4681">
                  <c:v>13.736854888</c:v>
                </c:pt>
                <c:pt idx="4682">
                  <c:v>13.736788985</c:v>
                </c:pt>
                <c:pt idx="4683">
                  <c:v>13.736724833</c:v>
                </c:pt>
                <c:pt idx="4684">
                  <c:v>13.736661034999999</c:v>
                </c:pt>
                <c:pt idx="4685">
                  <c:v>13.736596717999999</c:v>
                </c:pt>
                <c:pt idx="4686">
                  <c:v>13.736522493000001</c:v>
                </c:pt>
                <c:pt idx="4687">
                  <c:v>13.736450322</c:v>
                </c:pt>
                <c:pt idx="4688">
                  <c:v>13.736379813999999</c:v>
                </c:pt>
                <c:pt idx="4689">
                  <c:v>13.736311218000001</c:v>
                </c:pt>
                <c:pt idx="4690">
                  <c:v>13.736247583999999</c:v>
                </c:pt>
                <c:pt idx="4691">
                  <c:v>13.736189920999999</c:v>
                </c:pt>
                <c:pt idx="4692">
                  <c:v>13.736137394</c:v>
                </c:pt>
                <c:pt idx="4693">
                  <c:v>13.736090122</c:v>
                </c:pt>
                <c:pt idx="4694">
                  <c:v>13.736042721</c:v>
                </c:pt>
                <c:pt idx="4695">
                  <c:v>13.735995205</c:v>
                </c:pt>
                <c:pt idx="4696">
                  <c:v>13.735943246</c:v>
                </c:pt>
                <c:pt idx="4697">
                  <c:v>13.735888312</c:v>
                </c:pt>
                <c:pt idx="4698">
                  <c:v>13.735829804</c:v>
                </c:pt>
                <c:pt idx="4699">
                  <c:v>13.735768996999999</c:v>
                </c:pt>
                <c:pt idx="4700">
                  <c:v>13.735708165</c:v>
                </c:pt>
                <c:pt idx="4701">
                  <c:v>13.735646577000001</c:v>
                </c:pt>
                <c:pt idx="4702">
                  <c:v>13.735587811</c:v>
                </c:pt>
                <c:pt idx="4703">
                  <c:v>13.735530203</c:v>
                </c:pt>
                <c:pt idx="4704">
                  <c:v>13.735477118</c:v>
                </c:pt>
                <c:pt idx="4705">
                  <c:v>13.735427036000001</c:v>
                </c:pt>
                <c:pt idx="4706">
                  <c:v>13.735381311999999</c:v>
                </c:pt>
                <c:pt idx="4707">
                  <c:v>13.735337758</c:v>
                </c:pt>
                <c:pt idx="4708">
                  <c:v>13.735295581999999</c:v>
                </c:pt>
                <c:pt idx="4709">
                  <c:v>13.73525398</c:v>
                </c:pt>
                <c:pt idx="4710">
                  <c:v>13.73520984</c:v>
                </c:pt>
                <c:pt idx="4711">
                  <c:v>13.735165133000001</c:v>
                </c:pt>
                <c:pt idx="4712">
                  <c:v>13.735117496999999</c:v>
                </c:pt>
                <c:pt idx="4713">
                  <c:v>13.735068329000001</c:v>
                </c:pt>
                <c:pt idx="4714">
                  <c:v>13.735017701</c:v>
                </c:pt>
                <c:pt idx="4715">
                  <c:v>13.734966151</c:v>
                </c:pt>
                <c:pt idx="4716">
                  <c:v>13.734915142</c:v>
                </c:pt>
                <c:pt idx="4717">
                  <c:v>13.734863688000001</c:v>
                </c:pt>
                <c:pt idx="4718">
                  <c:v>13.734815996</c:v>
                </c:pt>
                <c:pt idx="4719">
                  <c:v>13.734770445000001</c:v>
                </c:pt>
                <c:pt idx="4720">
                  <c:v>13.734730622000001</c:v>
                </c:pt>
                <c:pt idx="4721">
                  <c:v>13.734694553000001</c:v>
                </c:pt>
                <c:pt idx="4722">
                  <c:v>13.734660683</c:v>
                </c:pt>
                <c:pt idx="4723">
                  <c:v>13.734627762000001</c:v>
                </c:pt>
                <c:pt idx="4724">
                  <c:v>13.734591891999999</c:v>
                </c:pt>
                <c:pt idx="4725">
                  <c:v>13.734552716</c:v>
                </c:pt>
                <c:pt idx="4726">
                  <c:v>13.734508363</c:v>
                </c:pt>
                <c:pt idx="4727">
                  <c:v>13.734462036</c:v>
                </c:pt>
                <c:pt idx="4728">
                  <c:v>13.734412919</c:v>
                </c:pt>
                <c:pt idx="4729">
                  <c:v>13.734364614</c:v>
                </c:pt>
                <c:pt idx="4730">
                  <c:v>13.734318246999999</c:v>
                </c:pt>
                <c:pt idx="4731">
                  <c:v>13.734273635999999</c:v>
                </c:pt>
                <c:pt idx="4732">
                  <c:v>13.734232466</c:v>
                </c:pt>
                <c:pt idx="4733">
                  <c:v>13.734192079</c:v>
                </c:pt>
                <c:pt idx="4734">
                  <c:v>13.734154581</c:v>
                </c:pt>
                <c:pt idx="4735">
                  <c:v>13.734116986</c:v>
                </c:pt>
                <c:pt idx="4736">
                  <c:v>13.734081966</c:v>
                </c:pt>
                <c:pt idx="4737">
                  <c:v>13.734047596</c:v>
                </c:pt>
                <c:pt idx="4738">
                  <c:v>13.734014108</c:v>
                </c:pt>
                <c:pt idx="4739">
                  <c:v>13.734014108</c:v>
                </c:pt>
                <c:pt idx="4740">
                  <c:v>13.733980314</c:v>
                </c:pt>
                <c:pt idx="4741">
                  <c:v>13.733944573</c:v>
                </c:pt>
                <c:pt idx="4742">
                  <c:v>13.733867613999999</c:v>
                </c:pt>
                <c:pt idx="4743">
                  <c:v>13.733826752000001</c:v>
                </c:pt>
                <c:pt idx="4744">
                  <c:v>13.733784499</c:v>
                </c:pt>
                <c:pt idx="4745">
                  <c:v>13.733744097000001</c:v>
                </c:pt>
                <c:pt idx="4746">
                  <c:v>13.733705957</c:v>
                </c:pt>
                <c:pt idx="4747">
                  <c:v>13.733670988</c:v>
                </c:pt>
                <c:pt idx="4748">
                  <c:v>13.733641076</c:v>
                </c:pt>
                <c:pt idx="4749">
                  <c:v>13.733613191</c:v>
                </c:pt>
                <c:pt idx="4750">
                  <c:v>13.733588555000001</c:v>
                </c:pt>
                <c:pt idx="4751">
                  <c:v>13.733561863</c:v>
                </c:pt>
                <c:pt idx="4752">
                  <c:v>13.733535085</c:v>
                </c:pt>
                <c:pt idx="4753">
                  <c:v>13.733505444</c:v>
                </c:pt>
                <c:pt idx="4754">
                  <c:v>13.733473577</c:v>
                </c:pt>
                <c:pt idx="4755">
                  <c:v>13.733439987000001</c:v>
                </c:pt>
                <c:pt idx="4756">
                  <c:v>13.733404792</c:v>
                </c:pt>
                <c:pt idx="4757">
                  <c:v>13.733369449</c:v>
                </c:pt>
                <c:pt idx="4758">
                  <c:v>13.733332788</c:v>
                </c:pt>
                <c:pt idx="4759">
                  <c:v>13.733298412</c:v>
                </c:pt>
                <c:pt idx="4760">
                  <c:v>13.733264036</c:v>
                </c:pt>
                <c:pt idx="4761">
                  <c:v>13.733232441</c:v>
                </c:pt>
                <c:pt idx="4762">
                  <c:v>13.733203374</c:v>
                </c:pt>
                <c:pt idx="4763">
                  <c:v>13.733176521000001</c:v>
                </c:pt>
                <c:pt idx="4764">
                  <c:v>13.733151502</c:v>
                </c:pt>
                <c:pt idx="4765">
                  <c:v>13.73312688</c:v>
                </c:pt>
                <c:pt idx="4766">
                  <c:v>13.733102641</c:v>
                </c:pt>
                <c:pt idx="4767">
                  <c:v>13.733076334</c:v>
                </c:pt>
                <c:pt idx="4768">
                  <c:v>13.733050441</c:v>
                </c:pt>
                <c:pt idx="4769">
                  <c:v>13.733023280999999</c:v>
                </c:pt>
                <c:pt idx="4770">
                  <c:v>13.732995828</c:v>
                </c:pt>
                <c:pt idx="4771">
                  <c:v>13.73296852</c:v>
                </c:pt>
                <c:pt idx="4772">
                  <c:v>13.73294046</c:v>
                </c:pt>
                <c:pt idx="4773">
                  <c:v>13.732913936999999</c:v>
                </c:pt>
                <c:pt idx="4774">
                  <c:v>13.732887462000001</c:v>
                </c:pt>
                <c:pt idx="4775">
                  <c:v>13.73286439</c:v>
                </c:pt>
                <c:pt idx="4776">
                  <c:v>13.732843101</c:v>
                </c:pt>
                <c:pt idx="4777">
                  <c:v>13.732826408999999</c:v>
                </c:pt>
                <c:pt idx="4778">
                  <c:v>13.732810826</c:v>
                </c:pt>
                <c:pt idx="4779">
                  <c:v>13.73279672</c:v>
                </c:pt>
                <c:pt idx="4780">
                  <c:v>13.732783511999999</c:v>
                </c:pt>
                <c:pt idx="4781">
                  <c:v>13.732767789</c:v>
                </c:pt>
                <c:pt idx="4782">
                  <c:v>13.732750284</c:v>
                </c:pt>
                <c:pt idx="4783">
                  <c:v>13.732728641</c:v>
                </c:pt>
                <c:pt idx="4784">
                  <c:v>13.732707231999999</c:v>
                </c:pt>
                <c:pt idx="4785">
                  <c:v>13.732685554</c:v>
                </c:pt>
                <c:pt idx="4786">
                  <c:v>13.732665659</c:v>
                </c:pt>
                <c:pt idx="4787">
                  <c:v>13.732648077</c:v>
                </c:pt>
                <c:pt idx="4788">
                  <c:v>13.732631323</c:v>
                </c:pt>
                <c:pt idx="4789">
                  <c:v>13.732617296999999</c:v>
                </c:pt>
                <c:pt idx="4790">
                  <c:v>13.732603005</c:v>
                </c:pt>
                <c:pt idx="4791">
                  <c:v>13.732590702</c:v>
                </c:pt>
                <c:pt idx="4792">
                  <c:v>13.732578901</c:v>
                </c:pt>
                <c:pt idx="4793">
                  <c:v>13.732569538</c:v>
                </c:pt>
                <c:pt idx="4794">
                  <c:v>13.732561438999999</c:v>
                </c:pt>
                <c:pt idx="4795">
                  <c:v>13.732553963000001</c:v>
                </c:pt>
                <c:pt idx="4796">
                  <c:v>13.732547382</c:v>
                </c:pt>
                <c:pt idx="4797">
                  <c:v>13.732538964</c:v>
                </c:pt>
                <c:pt idx="4798">
                  <c:v>13.732530424</c:v>
                </c:pt>
                <c:pt idx="4799">
                  <c:v>13.732519965</c:v>
                </c:pt>
                <c:pt idx="4800">
                  <c:v>13.732511354</c:v>
                </c:pt>
                <c:pt idx="4801">
                  <c:v>13.732503519</c:v>
                </c:pt>
                <c:pt idx="4802">
                  <c:v>13.732498686</c:v>
                </c:pt>
                <c:pt idx="4803">
                  <c:v>13.732497711000001</c:v>
                </c:pt>
                <c:pt idx="4804">
                  <c:v>13.732499609</c:v>
                </c:pt>
                <c:pt idx="4805">
                  <c:v>13.732504838000001</c:v>
                </c:pt>
                <c:pt idx="4806">
                  <c:v>13.732507719999999</c:v>
                </c:pt>
                <c:pt idx="4807">
                  <c:v>13.732512752</c:v>
                </c:pt>
                <c:pt idx="4808">
                  <c:v>13.732516236</c:v>
                </c:pt>
                <c:pt idx="4809">
                  <c:v>13.732520086999999</c:v>
                </c:pt>
                <c:pt idx="4810">
                  <c:v>13.732522795</c:v>
                </c:pt>
                <c:pt idx="4811">
                  <c:v>13.732524314000001</c:v>
                </c:pt>
                <c:pt idx="4812">
                  <c:v>13.732526067</c:v>
                </c:pt>
                <c:pt idx="4813">
                  <c:v>13.732527385999999</c:v>
                </c:pt>
                <c:pt idx="4814">
                  <c:v>13.732530114999999</c:v>
                </c:pt>
                <c:pt idx="4815">
                  <c:v>13.732532708000001</c:v>
                </c:pt>
                <c:pt idx="4816">
                  <c:v>13.7325385</c:v>
                </c:pt>
                <c:pt idx="4817">
                  <c:v>13.732546547</c:v>
                </c:pt>
                <c:pt idx="4818">
                  <c:v>13.732558023999999</c:v>
                </c:pt>
                <c:pt idx="4819">
                  <c:v>13.732572450999999</c:v>
                </c:pt>
                <c:pt idx="4820">
                  <c:v>13.73258817</c:v>
                </c:pt>
                <c:pt idx="4821">
                  <c:v>13.732605552000001</c:v>
                </c:pt>
                <c:pt idx="4822">
                  <c:v>13.732621739000001</c:v>
                </c:pt>
                <c:pt idx="4823">
                  <c:v>13.732639647999999</c:v>
                </c:pt>
                <c:pt idx="4824">
                  <c:v>13.732656318</c:v>
                </c:pt>
                <c:pt idx="4825">
                  <c:v>13.732673906</c:v>
                </c:pt>
                <c:pt idx="4826">
                  <c:v>13.732691616</c:v>
                </c:pt>
                <c:pt idx="4827">
                  <c:v>13.732709441000001</c:v>
                </c:pt>
                <c:pt idx="4828">
                  <c:v>13.732728732</c:v>
                </c:pt>
                <c:pt idx="4829">
                  <c:v>13.732748309</c:v>
                </c:pt>
                <c:pt idx="4830">
                  <c:v>13.732771416</c:v>
                </c:pt>
                <c:pt idx="4831">
                  <c:v>13.732796391000001</c:v>
                </c:pt>
                <c:pt idx="4832">
                  <c:v>13.732826533000001</c:v>
                </c:pt>
                <c:pt idx="4833">
                  <c:v>13.732860105</c:v>
                </c:pt>
                <c:pt idx="4834">
                  <c:v>13.732896887000001</c:v>
                </c:pt>
                <c:pt idx="4835">
                  <c:v>13.73293572</c:v>
                </c:pt>
                <c:pt idx="4836">
                  <c:v>13.732973468000001</c:v>
                </c:pt>
                <c:pt idx="4837">
                  <c:v>13.733010732</c:v>
                </c:pt>
                <c:pt idx="4838">
                  <c:v>13.733043927000001</c:v>
                </c:pt>
                <c:pt idx="4839">
                  <c:v>13.733076982</c:v>
                </c:pt>
                <c:pt idx="4840">
                  <c:v>13.733108981999999</c:v>
                </c:pt>
                <c:pt idx="4841">
                  <c:v>13.733142832</c:v>
                </c:pt>
                <c:pt idx="4842">
                  <c:v>13.733178372999999</c:v>
                </c:pt>
                <c:pt idx="4843">
                  <c:v>13.733216112999999</c:v>
                </c:pt>
                <c:pt idx="4844">
                  <c:v>13.733258024</c:v>
                </c:pt>
                <c:pt idx="4845">
                  <c:v>13.733301485</c:v>
                </c:pt>
                <c:pt idx="4846">
                  <c:v>13.733348637000001</c:v>
                </c:pt>
                <c:pt idx="4847">
                  <c:v>13.733396158</c:v>
                </c:pt>
                <c:pt idx="4848">
                  <c:v>13.733445499</c:v>
                </c:pt>
                <c:pt idx="4849">
                  <c:v>13.733496422</c:v>
                </c:pt>
                <c:pt idx="4850">
                  <c:v>13.733549324</c:v>
                </c:pt>
                <c:pt idx="4851">
                  <c:v>13.733603751</c:v>
                </c:pt>
                <c:pt idx="4852">
                  <c:v>13.733656977000001</c:v>
                </c:pt>
                <c:pt idx="4853">
                  <c:v>13.733710633999999</c:v>
                </c:pt>
                <c:pt idx="4854">
                  <c:v>13.733760693000001</c:v>
                </c:pt>
                <c:pt idx="4855">
                  <c:v>13.733811038000001</c:v>
                </c:pt>
                <c:pt idx="4856">
                  <c:v>13.733860049</c:v>
                </c:pt>
                <c:pt idx="4857">
                  <c:v>13.733911604999999</c:v>
                </c:pt>
                <c:pt idx="4858">
                  <c:v>13.7339667</c:v>
                </c:pt>
                <c:pt idx="4859">
                  <c:v>13.734026317</c:v>
                </c:pt>
                <c:pt idx="4860">
                  <c:v>13.734092386</c:v>
                </c:pt>
                <c:pt idx="4861">
                  <c:v>13.734161799000001</c:v>
                </c:pt>
                <c:pt idx="4862">
                  <c:v>13.734235476</c:v>
                </c:pt>
                <c:pt idx="4863">
                  <c:v>13.734308551</c:v>
                </c:pt>
                <c:pt idx="4864">
                  <c:v>13.734382445</c:v>
                </c:pt>
                <c:pt idx="4865">
                  <c:v>13.734454197</c:v>
                </c:pt>
                <c:pt idx="4866">
                  <c:v>13.734524635</c:v>
                </c:pt>
                <c:pt idx="4867">
                  <c:v>13.734593801000001</c:v>
                </c:pt>
                <c:pt idx="4868">
                  <c:v>13.734661649</c:v>
                </c:pt>
                <c:pt idx="4869">
                  <c:v>13.734730036</c:v>
                </c:pt>
                <c:pt idx="4870">
                  <c:v>13.734797438999999</c:v>
                </c:pt>
                <c:pt idx="4871">
                  <c:v>13.734867537</c:v>
                </c:pt>
                <c:pt idx="4872">
                  <c:v>13.734939818000001</c:v>
                </c:pt>
                <c:pt idx="4873">
                  <c:v>13.735016792</c:v>
                </c:pt>
                <c:pt idx="4874">
                  <c:v>13.735098281000001</c:v>
                </c:pt>
                <c:pt idx="4875">
                  <c:v>13.735183675</c:v>
                </c:pt>
                <c:pt idx="4876">
                  <c:v>13.735272607000001</c:v>
                </c:pt>
                <c:pt idx="4877">
                  <c:v>13.73536204</c:v>
                </c:pt>
                <c:pt idx="4878">
                  <c:v>13.735453925</c:v>
                </c:pt>
                <c:pt idx="4879">
                  <c:v>13.735544218999999</c:v>
                </c:pt>
                <c:pt idx="4880">
                  <c:v>13.735635137999999</c:v>
                </c:pt>
                <c:pt idx="4881">
                  <c:v>13.735724508000001</c:v>
                </c:pt>
                <c:pt idx="4882">
                  <c:v>13.735812730999999</c:v>
                </c:pt>
                <c:pt idx="4883">
                  <c:v>13.735900410999999</c:v>
                </c:pt>
                <c:pt idx="4884">
                  <c:v>13.735974454999999</c:v>
                </c:pt>
                <c:pt idx="4885">
                  <c:v>13.736061074</c:v>
                </c:pt>
                <c:pt idx="4886">
                  <c:v>13.736158146999999</c:v>
                </c:pt>
                <c:pt idx="4887">
                  <c:v>13.736244997</c:v>
                </c:pt>
                <c:pt idx="4888">
                  <c:v>13.736333459000001</c:v>
                </c:pt>
                <c:pt idx="4889">
                  <c:v>13.736443394</c:v>
                </c:pt>
                <c:pt idx="4890">
                  <c:v>13.736544257</c:v>
                </c:pt>
                <c:pt idx="4891">
                  <c:v>13.736649569000001</c:v>
                </c:pt>
                <c:pt idx="4892">
                  <c:v>13.736772513</c:v>
                </c:pt>
                <c:pt idx="4893">
                  <c:v>13.736878186</c:v>
                </c:pt>
                <c:pt idx="4894">
                  <c:v>13.736982743</c:v>
                </c:pt>
                <c:pt idx="4895">
                  <c:v>13.737078554</c:v>
                </c:pt>
                <c:pt idx="4896">
                  <c:v>13.737190850999999</c:v>
                </c:pt>
                <c:pt idx="4897">
                  <c:v>13.737277609</c:v>
                </c:pt>
                <c:pt idx="4898">
                  <c:v>13.737367990999999</c:v>
                </c:pt>
                <c:pt idx="4899">
                  <c:v>13.737472855</c:v>
                </c:pt>
                <c:pt idx="4900">
                  <c:v>13.737578028</c:v>
                </c:pt>
                <c:pt idx="4901">
                  <c:v>13.737678857000001</c:v>
                </c:pt>
                <c:pt idx="4902">
                  <c:v>13.737789810000001</c:v>
                </c:pt>
                <c:pt idx="4903">
                  <c:v>13.737906554</c:v>
                </c:pt>
                <c:pt idx="4904">
                  <c:v>13.738020525</c:v>
                </c:pt>
                <c:pt idx="4905">
                  <c:v>13.738143823</c:v>
                </c:pt>
                <c:pt idx="4906">
                  <c:v>13.738264503</c:v>
                </c:pt>
                <c:pt idx="4907">
                  <c:v>13.738390673</c:v>
                </c:pt>
                <c:pt idx="4908">
                  <c:v>13.738514027000001</c:v>
                </c:pt>
                <c:pt idx="4909">
                  <c:v>13.738626297</c:v>
                </c:pt>
                <c:pt idx="4910">
                  <c:v>13.738760924999999</c:v>
                </c:pt>
                <c:pt idx="4911">
                  <c:v>13.738859431</c:v>
                </c:pt>
                <c:pt idx="4912">
                  <c:v>13.738984744</c:v>
                </c:pt>
                <c:pt idx="4913">
                  <c:v>13.739090467</c:v>
                </c:pt>
                <c:pt idx="4914">
                  <c:v>13.739193338</c:v>
                </c:pt>
                <c:pt idx="4915">
                  <c:v>13.739323209</c:v>
                </c:pt>
                <c:pt idx="4916">
                  <c:v>13.739436678000001</c:v>
                </c:pt>
                <c:pt idx="4917">
                  <c:v>13.739563328999999</c:v>
                </c:pt>
                <c:pt idx="4918">
                  <c:v>13.739704941999999</c:v>
                </c:pt>
                <c:pt idx="4919">
                  <c:v>13.739835971</c:v>
                </c:pt>
                <c:pt idx="4920">
                  <c:v>13.739975667</c:v>
                </c:pt>
                <c:pt idx="4921">
                  <c:v>13.740122044</c:v>
                </c:pt>
                <c:pt idx="4922">
                  <c:v>13.740229763</c:v>
                </c:pt>
                <c:pt idx="4923">
                  <c:v>13.740390086</c:v>
                </c:pt>
                <c:pt idx="4924">
                  <c:v>13.740480541</c:v>
                </c:pt>
                <c:pt idx="4925">
                  <c:v>13.740641568999999</c:v>
                </c:pt>
                <c:pt idx="4926">
                  <c:v>13.740766659</c:v>
                </c:pt>
                <c:pt idx="4927">
                  <c:v>13.740895727</c:v>
                </c:pt>
                <c:pt idx="4928">
                  <c:v>13.741017287</c:v>
                </c:pt>
                <c:pt idx="4929">
                  <c:v>13.741129736</c:v>
                </c:pt>
                <c:pt idx="4930">
                  <c:v>13.741292832999999</c:v>
                </c:pt>
                <c:pt idx="4931">
                  <c:v>13.741374243999999</c:v>
                </c:pt>
                <c:pt idx="4932">
                  <c:v>13.741520448999999</c:v>
                </c:pt>
                <c:pt idx="4933">
                  <c:v>13.741685356</c:v>
                </c:pt>
                <c:pt idx="4934">
                  <c:v>13.741825299</c:v>
                </c:pt>
                <c:pt idx="4935">
                  <c:v>13.742039585000001</c:v>
                </c:pt>
                <c:pt idx="4936">
                  <c:v>13.74215776</c:v>
                </c:pt>
                <c:pt idx="4937">
                  <c:v>13.742311587</c:v>
                </c:pt>
                <c:pt idx="4938">
                  <c:v>13.742435088000001</c:v>
                </c:pt>
                <c:pt idx="4939">
                  <c:v>13.742620722</c:v>
                </c:pt>
                <c:pt idx="4940">
                  <c:v>13.742748068999999</c:v>
                </c:pt>
                <c:pt idx="4941">
                  <c:v>13.742841129</c:v>
                </c:pt>
                <c:pt idx="4942">
                  <c:v>13.74300364</c:v>
                </c:pt>
                <c:pt idx="4943">
                  <c:v>13.743152074999999</c:v>
                </c:pt>
                <c:pt idx="4944">
                  <c:v>13.743316485999999</c:v>
                </c:pt>
                <c:pt idx="4945">
                  <c:v>13.743484984</c:v>
                </c:pt>
                <c:pt idx="4946">
                  <c:v>13.743650169</c:v>
                </c:pt>
                <c:pt idx="4947">
                  <c:v>13.743771207</c:v>
                </c:pt>
                <c:pt idx="4948">
                  <c:v>13.743875093</c:v>
                </c:pt>
                <c:pt idx="4949">
                  <c:v>13.744095743000001</c:v>
                </c:pt>
                <c:pt idx="4950">
                  <c:v>13.744294909000001</c:v>
                </c:pt>
                <c:pt idx="4951">
                  <c:v>13.744496837</c:v>
                </c:pt>
                <c:pt idx="4952">
                  <c:v>13.7445751</c:v>
                </c:pt>
                <c:pt idx="4953">
                  <c:v>13.744736768999999</c:v>
                </c:pt>
                <c:pt idx="4954">
                  <c:v>13.744927884999999</c:v>
                </c:pt>
                <c:pt idx="4955">
                  <c:v>13.745221811</c:v>
                </c:pt>
                <c:pt idx="4956">
                  <c:v>13.745172468</c:v>
                </c:pt>
                <c:pt idx="4957">
                  <c:v>13.745398849000001</c:v>
                </c:pt>
                <c:pt idx="4958">
                  <c:v>13.745710667000001</c:v>
                </c:pt>
                <c:pt idx="4959">
                  <c:v>13.745627637</c:v>
                </c:pt>
                <c:pt idx="4960">
                  <c:v>13.745802703000001</c:v>
                </c:pt>
                <c:pt idx="4961">
                  <c:v>13.746001092</c:v>
                </c:pt>
                <c:pt idx="4962">
                  <c:v>13.746211801999999</c:v>
                </c:pt>
                <c:pt idx="4963">
                  <c:v>13.746369849000001</c:v>
                </c:pt>
                <c:pt idx="4964">
                  <c:v>13.746600559999999</c:v>
                </c:pt>
                <c:pt idx="4965">
                  <c:v>13.746797705000001</c:v>
                </c:pt>
                <c:pt idx="4966">
                  <c:v>13.746951066999999</c:v>
                </c:pt>
                <c:pt idx="4967">
                  <c:v>13.747128295</c:v>
                </c:pt>
                <c:pt idx="4968">
                  <c:v>13.747301445</c:v>
                </c:pt>
                <c:pt idx="4969">
                  <c:v>13.747460648000001</c:v>
                </c:pt>
                <c:pt idx="4970">
                  <c:v>13.747642258000001</c:v>
                </c:pt>
                <c:pt idx="4971">
                  <c:v>13.747818817000001</c:v>
                </c:pt>
                <c:pt idx="4972">
                  <c:v>13.748106944</c:v>
                </c:pt>
                <c:pt idx="4973">
                  <c:v>13.748076899000001</c:v>
                </c:pt>
                <c:pt idx="4974">
                  <c:v>13.748316337</c:v>
                </c:pt>
                <c:pt idx="4975">
                  <c:v>13.748363652</c:v>
                </c:pt>
                <c:pt idx="4976">
                  <c:v>13.748577028</c:v>
                </c:pt>
                <c:pt idx="4977">
                  <c:v>13.748716239</c:v>
                </c:pt>
                <c:pt idx="4978">
                  <c:v>13.748884148</c:v>
                </c:pt>
                <c:pt idx="4979">
                  <c:v>13.748909533000001</c:v>
                </c:pt>
                <c:pt idx="4980">
                  <c:v>13.749004062999999</c:v>
                </c:pt>
                <c:pt idx="4981">
                  <c:v>13.749183286999999</c:v>
                </c:pt>
                <c:pt idx="4982">
                  <c:v>13.749282037</c:v>
                </c:pt>
                <c:pt idx="4983">
                  <c:v>13.749307331000001</c:v>
                </c:pt>
                <c:pt idx="4984">
                  <c:v>13.749326075000001</c:v>
                </c:pt>
                <c:pt idx="4985">
                  <c:v>13.749396984000001</c:v>
                </c:pt>
                <c:pt idx="4986">
                  <c:v>13.749443742</c:v>
                </c:pt>
                <c:pt idx="4987">
                  <c:v>13.749414607</c:v>
                </c:pt>
                <c:pt idx="4988">
                  <c:v>13.749548053</c:v>
                </c:pt>
                <c:pt idx="4989">
                  <c:v>13.74955731</c:v>
                </c:pt>
                <c:pt idx="4990">
                  <c:v>13.74955731</c:v>
                </c:pt>
                <c:pt idx="4991">
                  <c:v>13.749538672</c:v>
                </c:pt>
                <c:pt idx="4992">
                  <c:v>13.74958049</c:v>
                </c:pt>
                <c:pt idx="4993">
                  <c:v>13.749536315</c:v>
                </c:pt>
                <c:pt idx="4994">
                  <c:v>13.749562534000001</c:v>
                </c:pt>
                <c:pt idx="4995">
                  <c:v>13.7494911</c:v>
                </c:pt>
                <c:pt idx="4996">
                  <c:v>13.749518163999999</c:v>
                </c:pt>
                <c:pt idx="4997">
                  <c:v>13.749554381999999</c:v>
                </c:pt>
                <c:pt idx="4998">
                  <c:v>13.749523890000001</c:v>
                </c:pt>
                <c:pt idx="4999">
                  <c:v>13.749531907</c:v>
                </c:pt>
                <c:pt idx="5000">
                  <c:v>13.749521100000001</c:v>
                </c:pt>
                <c:pt idx="5001">
                  <c:v>13.749489407</c:v>
                </c:pt>
                <c:pt idx="5002">
                  <c:v>13.749445514</c:v>
                </c:pt>
                <c:pt idx="5003">
                  <c:v>13.749400397</c:v>
                </c:pt>
                <c:pt idx="5004">
                  <c:v>13.749361428</c:v>
                </c:pt>
                <c:pt idx="5005">
                  <c:v>13.749322074</c:v>
                </c:pt>
                <c:pt idx="5006">
                  <c:v>13.749281891000001</c:v>
                </c:pt>
                <c:pt idx="5007">
                  <c:v>13.749229134</c:v>
                </c:pt>
                <c:pt idx="5008">
                  <c:v>13.749162017</c:v>
                </c:pt>
                <c:pt idx="5009">
                  <c:v>13.749124859</c:v>
                </c:pt>
                <c:pt idx="5010">
                  <c:v>13.749071577</c:v>
                </c:pt>
                <c:pt idx="5011">
                  <c:v>13.749021331</c:v>
                </c:pt>
                <c:pt idx="5012">
                  <c:v>13.748951904</c:v>
                </c:pt>
                <c:pt idx="5013">
                  <c:v>13.748908771</c:v>
                </c:pt>
                <c:pt idx="5014">
                  <c:v>13.748859277999999</c:v>
                </c:pt>
                <c:pt idx="5015">
                  <c:v>13.748806132</c:v>
                </c:pt>
                <c:pt idx="5016">
                  <c:v>13.748747745999999</c:v>
                </c:pt>
                <c:pt idx="5017">
                  <c:v>13.748712940000001</c:v>
                </c:pt>
                <c:pt idx="5018">
                  <c:v>13.748667005</c:v>
                </c:pt>
                <c:pt idx="5019">
                  <c:v>13.748631831999999</c:v>
                </c:pt>
                <c:pt idx="5020">
                  <c:v>13.748615792000001</c:v>
                </c:pt>
                <c:pt idx="5021">
                  <c:v>13.748575655</c:v>
                </c:pt>
                <c:pt idx="5022">
                  <c:v>13.748510705999999</c:v>
                </c:pt>
                <c:pt idx="5023">
                  <c:v>13.748370436</c:v>
                </c:pt>
                <c:pt idx="5024">
                  <c:v>13.748270747999999</c:v>
                </c:pt>
                <c:pt idx="5025">
                  <c:v>13.748169081</c:v>
                </c:pt>
                <c:pt idx="5026">
                  <c:v>13.748053012</c:v>
                </c:pt>
                <c:pt idx="5027">
                  <c:v>13.747948885</c:v>
                </c:pt>
                <c:pt idx="5028">
                  <c:v>13.747845276</c:v>
                </c:pt>
                <c:pt idx="5029">
                  <c:v>13.747754734999999</c:v>
                </c:pt>
                <c:pt idx="5030">
                  <c:v>13.747650067</c:v>
                </c:pt>
                <c:pt idx="5031">
                  <c:v>13.747547393</c:v>
                </c:pt>
                <c:pt idx="5032">
                  <c:v>13.74746682</c:v>
                </c:pt>
                <c:pt idx="5033">
                  <c:v>13.747389032999999</c:v>
                </c:pt>
                <c:pt idx="5034">
                  <c:v>13.747313863</c:v>
                </c:pt>
                <c:pt idx="5035">
                  <c:v>13.74723442</c:v>
                </c:pt>
                <c:pt idx="5036">
                  <c:v>13.747152427</c:v>
                </c:pt>
                <c:pt idx="5037">
                  <c:v>13.747075669000001</c:v>
                </c:pt>
                <c:pt idx="5038">
                  <c:v>13.746984689</c:v>
                </c:pt>
                <c:pt idx="5039">
                  <c:v>13.746901027</c:v>
                </c:pt>
                <c:pt idx="5040">
                  <c:v>13.746812673000001</c:v>
                </c:pt>
                <c:pt idx="5041">
                  <c:v>13.746707761</c:v>
                </c:pt>
                <c:pt idx="5042">
                  <c:v>13.7466238</c:v>
                </c:pt>
                <c:pt idx="5043">
                  <c:v>13.746526635</c:v>
                </c:pt>
                <c:pt idx="5044">
                  <c:v>13.746446444</c:v>
                </c:pt>
                <c:pt idx="5045">
                  <c:v>13.746357475</c:v>
                </c:pt>
                <c:pt idx="5046">
                  <c:v>13.746284735</c:v>
                </c:pt>
                <c:pt idx="5047">
                  <c:v>13.746205976000001</c:v>
                </c:pt>
                <c:pt idx="5048">
                  <c:v>13.746141914000001</c:v>
                </c:pt>
                <c:pt idx="5049">
                  <c:v>13.746067521000001</c:v>
                </c:pt>
                <c:pt idx="5050">
                  <c:v>13.746009666000001</c:v>
                </c:pt>
                <c:pt idx="5051">
                  <c:v>13.745939873999999</c:v>
                </c:pt>
                <c:pt idx="5052">
                  <c:v>13.745874346000001</c:v>
                </c:pt>
                <c:pt idx="5053">
                  <c:v>13.745790827</c:v>
                </c:pt>
                <c:pt idx="5054">
                  <c:v>13.745703024000001</c:v>
                </c:pt>
                <c:pt idx="5055">
                  <c:v>13.745625584000001</c:v>
                </c:pt>
                <c:pt idx="5056">
                  <c:v>13.745543547</c:v>
                </c:pt>
                <c:pt idx="5057">
                  <c:v>13.745464282</c:v>
                </c:pt>
                <c:pt idx="5058">
                  <c:v>13.745389761</c:v>
                </c:pt>
                <c:pt idx="5059">
                  <c:v>13.745320093</c:v>
                </c:pt>
                <c:pt idx="5060">
                  <c:v>13.745254354</c:v>
                </c:pt>
                <c:pt idx="5061">
                  <c:v>13.745193553</c:v>
                </c:pt>
                <c:pt idx="5062">
                  <c:v>13.74513282</c:v>
                </c:pt>
                <c:pt idx="5063">
                  <c:v>13.745073815</c:v>
                </c:pt>
                <c:pt idx="5064">
                  <c:v>13.745013011999999</c:v>
                </c:pt>
                <c:pt idx="5065">
                  <c:v>13.744951642</c:v>
                </c:pt>
                <c:pt idx="5066">
                  <c:v>13.744887070000001</c:v>
                </c:pt>
                <c:pt idx="5067">
                  <c:v>13.74482044</c:v>
                </c:pt>
                <c:pt idx="5068">
                  <c:v>13.744752354999999</c:v>
                </c:pt>
                <c:pt idx="5069">
                  <c:v>13.744681264</c:v>
                </c:pt>
                <c:pt idx="5070">
                  <c:v>13.744609839000001</c:v>
                </c:pt>
                <c:pt idx="5071">
                  <c:v>13.74453688</c:v>
                </c:pt>
                <c:pt idx="5072">
                  <c:v>13.744466772999999</c:v>
                </c:pt>
                <c:pt idx="5073">
                  <c:v>13.744399123000001</c:v>
                </c:pt>
                <c:pt idx="5074">
                  <c:v>13.744337184999999</c:v>
                </c:pt>
                <c:pt idx="5075">
                  <c:v>13.744281004999999</c:v>
                </c:pt>
                <c:pt idx="5076">
                  <c:v>13.744228651</c:v>
                </c:pt>
                <c:pt idx="5077">
                  <c:v>13.744180078999999</c:v>
                </c:pt>
                <c:pt idx="5078">
                  <c:v>13.744130401</c:v>
                </c:pt>
                <c:pt idx="5079">
                  <c:v>13.744079091</c:v>
                </c:pt>
                <c:pt idx="5080">
                  <c:v>13.744022764</c:v>
                </c:pt>
                <c:pt idx="5081">
                  <c:v>13.743963540999999</c:v>
                </c:pt>
                <c:pt idx="5082">
                  <c:v>13.743900554</c:v>
                </c:pt>
                <c:pt idx="5083">
                  <c:v>13.743835981</c:v>
                </c:pt>
                <c:pt idx="5084">
                  <c:v>13.74377202</c:v>
                </c:pt>
                <c:pt idx="5085">
                  <c:v>13.743708531999999</c:v>
                </c:pt>
                <c:pt idx="5086">
                  <c:v>13.743648350000001</c:v>
                </c:pt>
                <c:pt idx="5087">
                  <c:v>13.743589811</c:v>
                </c:pt>
                <c:pt idx="5088">
                  <c:v>13.743535666</c:v>
                </c:pt>
                <c:pt idx="5089">
                  <c:v>13.743535666</c:v>
                </c:pt>
                <c:pt idx="5090">
                  <c:v>13.743484028999999</c:v>
                </c:pt>
                <c:pt idx="5091">
                  <c:v>13.743387802000001</c:v>
                </c:pt>
                <c:pt idx="5092">
                  <c:v>13.743340514</c:v>
                </c:pt>
                <c:pt idx="5093">
                  <c:v>13.743293244</c:v>
                </c:pt>
                <c:pt idx="5094">
                  <c:v>13.743241306</c:v>
                </c:pt>
                <c:pt idx="5095">
                  <c:v>13.743188354000001</c:v>
                </c:pt>
                <c:pt idx="5096">
                  <c:v>13.743131736</c:v>
                </c:pt>
                <c:pt idx="5097">
                  <c:v>13.743075011</c:v>
                </c:pt>
                <c:pt idx="5098">
                  <c:v>13.743017028000001</c:v>
                </c:pt>
                <c:pt idx="5099">
                  <c:v>13.742958980999999</c:v>
                </c:pt>
                <c:pt idx="5100">
                  <c:v>13.742902881999999</c:v>
                </c:pt>
                <c:pt idx="5101">
                  <c:v>13.742847293000001</c:v>
                </c:pt>
                <c:pt idx="5102">
                  <c:v>13.742795534000001</c:v>
                </c:pt>
                <c:pt idx="5103">
                  <c:v>13.742745564</c:v>
                </c:pt>
                <c:pt idx="5104">
                  <c:v>13.742700654</c:v>
                </c:pt>
                <c:pt idx="5105">
                  <c:v>13.742658965</c:v>
                </c:pt>
                <c:pt idx="5106">
                  <c:v>13.742619919999999</c:v>
                </c:pt>
                <c:pt idx="5107">
                  <c:v>13.742580605000001</c:v>
                </c:pt>
                <c:pt idx="5108">
                  <c:v>13.74253773</c:v>
                </c:pt>
                <c:pt idx="5109">
                  <c:v>13.742491657</c:v>
                </c:pt>
                <c:pt idx="5110">
                  <c:v>13.742441017999999</c:v>
                </c:pt>
                <c:pt idx="5111">
                  <c:v>13.742387674</c:v>
                </c:pt>
                <c:pt idx="5112">
                  <c:v>13.742333388</c:v>
                </c:pt>
                <c:pt idx="5113">
                  <c:v>13.742281293</c:v>
                </c:pt>
                <c:pt idx="5114">
                  <c:v>13.742231754000001</c:v>
                </c:pt>
                <c:pt idx="5115">
                  <c:v>13.742184533</c:v>
                </c:pt>
                <c:pt idx="5116">
                  <c:v>13.742140479</c:v>
                </c:pt>
                <c:pt idx="5117">
                  <c:v>13.742096908000001</c:v>
                </c:pt>
                <c:pt idx="5118">
                  <c:v>13.742055005999999</c:v>
                </c:pt>
                <c:pt idx="5119">
                  <c:v>13.742012536000001</c:v>
                </c:pt>
                <c:pt idx="5120">
                  <c:v>13.741971301</c:v>
                </c:pt>
                <c:pt idx="5121">
                  <c:v>13.741929829</c:v>
                </c:pt>
                <c:pt idx="5122">
                  <c:v>13.741888313</c:v>
                </c:pt>
                <c:pt idx="5123">
                  <c:v>13.741846669999999</c:v>
                </c:pt>
                <c:pt idx="5124">
                  <c:v>13.741802829999999</c:v>
                </c:pt>
                <c:pt idx="5125">
                  <c:v>13.741758097</c:v>
                </c:pt>
                <c:pt idx="5126">
                  <c:v>13.741710686999999</c:v>
                </c:pt>
                <c:pt idx="5127">
                  <c:v>13.741599264</c:v>
                </c:pt>
                <c:pt idx="5128">
                  <c:v>13.741433371999999</c:v>
                </c:pt>
                <c:pt idx="5129">
                  <c:v>13.741330532999999</c:v>
                </c:pt>
                <c:pt idx="5130">
                  <c:v>13.741230823</c:v>
                </c:pt>
                <c:pt idx="5131">
                  <c:v>13.741133975</c:v>
                </c:pt>
                <c:pt idx="5132">
                  <c:v>13.741041493999999</c:v>
                </c:pt>
                <c:pt idx="5133">
                  <c:v>13.740950529999999</c:v>
                </c:pt>
                <c:pt idx="5134">
                  <c:v>13.740862428</c:v>
                </c:pt>
                <c:pt idx="5135">
                  <c:v>13.740772876999999</c:v>
                </c:pt>
                <c:pt idx="5136">
                  <c:v>13.740682928</c:v>
                </c:pt>
                <c:pt idx="5137">
                  <c:v>13.740589716000001</c:v>
                </c:pt>
                <c:pt idx="5138">
                  <c:v>13.740494541</c:v>
                </c:pt>
                <c:pt idx="5139">
                  <c:v>13.740398137</c:v>
                </c:pt>
                <c:pt idx="5140">
                  <c:v>13.740300574000001</c:v>
                </c:pt>
                <c:pt idx="5141">
                  <c:v>13.740204253</c:v>
                </c:pt>
                <c:pt idx="5142">
                  <c:v>13.740107614999999</c:v>
                </c:pt>
                <c:pt idx="5143">
                  <c:v>13.740014019</c:v>
                </c:pt>
                <c:pt idx="5144">
                  <c:v>13.739921184</c:v>
                </c:pt>
                <c:pt idx="5145">
                  <c:v>13.739831333</c:v>
                </c:pt>
                <c:pt idx="5146">
                  <c:v>13.739743280000001</c:v>
                </c:pt>
                <c:pt idx="5147">
                  <c:v>13.739655969999999</c:v>
                </c:pt>
                <c:pt idx="5148">
                  <c:v>13.739570186</c:v>
                </c:pt>
                <c:pt idx="5149">
                  <c:v>13.739481853999999</c:v>
                </c:pt>
                <c:pt idx="5150">
                  <c:v>13.739394136</c:v>
                </c:pt>
                <c:pt idx="5151">
                  <c:v>13.739304177999999</c:v>
                </c:pt>
                <c:pt idx="5152">
                  <c:v>13.739214814</c:v>
                </c:pt>
                <c:pt idx="5153">
                  <c:v>13.739124899</c:v>
                </c:pt>
                <c:pt idx="5154">
                  <c:v>13.73903552</c:v>
                </c:pt>
                <c:pt idx="5155">
                  <c:v>13.738946985</c:v>
                </c:pt>
                <c:pt idx="5156">
                  <c:v>13.738858928999999</c:v>
                </c:pt>
                <c:pt idx="5157">
                  <c:v>13.738773132</c:v>
                </c:pt>
                <c:pt idx="5158">
                  <c:v>13.738687801999999</c:v>
                </c:pt>
                <c:pt idx="5159">
                  <c:v>13.738606642000001</c:v>
                </c:pt>
                <c:pt idx="5160">
                  <c:v>13.738527246</c:v>
                </c:pt>
                <c:pt idx="5161">
                  <c:v>13.738452433999999</c:v>
                </c:pt>
                <c:pt idx="5162">
                  <c:v>13.738380041999999</c:v>
                </c:pt>
                <c:pt idx="5163">
                  <c:v>13.738308547999999</c:v>
                </c:pt>
                <c:pt idx="5164">
                  <c:v>13.738237101999999</c:v>
                </c:pt>
                <c:pt idx="5165">
                  <c:v>13.738162988999999</c:v>
                </c:pt>
                <c:pt idx="5166">
                  <c:v>13.738086997</c:v>
                </c:pt>
                <c:pt idx="5167">
                  <c:v>13.738007716</c:v>
                </c:pt>
                <c:pt idx="5168">
                  <c:v>13.737929449999999</c:v>
                </c:pt>
                <c:pt idx="5169">
                  <c:v>13.737851878000001</c:v>
                </c:pt>
                <c:pt idx="5170">
                  <c:v>13.737777268</c:v>
                </c:pt>
                <c:pt idx="5171">
                  <c:v>13.737705559</c:v>
                </c:pt>
                <c:pt idx="5172">
                  <c:v>13.737635537999999</c:v>
                </c:pt>
                <c:pt idx="5173">
                  <c:v>13.737568187999999</c:v>
                </c:pt>
                <c:pt idx="5174">
                  <c:v>13.737500685000001</c:v>
                </c:pt>
                <c:pt idx="5175">
                  <c:v>13.737435326</c:v>
                </c:pt>
                <c:pt idx="5176">
                  <c:v>13.737369107999999</c:v>
                </c:pt>
                <c:pt idx="5177">
                  <c:v>13.737304098999999</c:v>
                </c:pt>
                <c:pt idx="5178">
                  <c:v>13.737240183999999</c:v>
                </c:pt>
                <c:pt idx="5179">
                  <c:v>13.737175542999999</c:v>
                </c:pt>
                <c:pt idx="5180">
                  <c:v>13.737111661</c:v>
                </c:pt>
                <c:pt idx="5181">
                  <c:v>13.737046433</c:v>
                </c:pt>
                <c:pt idx="5182">
                  <c:v>13.736981941</c:v>
                </c:pt>
                <c:pt idx="5183">
                  <c:v>13.736916449000001</c:v>
                </c:pt>
                <c:pt idx="5184">
                  <c:v>13.736853417000001</c:v>
                </c:pt>
                <c:pt idx="5185">
                  <c:v>13.736792133</c:v>
                </c:pt>
                <c:pt idx="5186">
                  <c:v>13.736734787</c:v>
                </c:pt>
                <c:pt idx="5187">
                  <c:v>13.736681902000001</c:v>
                </c:pt>
                <c:pt idx="5188">
                  <c:v>13.736631918</c:v>
                </c:pt>
                <c:pt idx="5189">
                  <c:v>13.736586078</c:v>
                </c:pt>
                <c:pt idx="5190">
                  <c:v>13.736540474</c:v>
                </c:pt>
                <c:pt idx="5191">
                  <c:v>13.736496853</c:v>
                </c:pt>
                <c:pt idx="5192">
                  <c:v>13.736451121</c:v>
                </c:pt>
                <c:pt idx="5193">
                  <c:v>13.736405792999999</c:v>
                </c:pt>
                <c:pt idx="5194">
                  <c:v>13.736358878000001</c:v>
                </c:pt>
                <c:pt idx="5195">
                  <c:v>13.736310567</c:v>
                </c:pt>
                <c:pt idx="5196">
                  <c:v>13.736262997000001</c:v>
                </c:pt>
                <c:pt idx="5197">
                  <c:v>13.736215662999999</c:v>
                </c:pt>
                <c:pt idx="5198">
                  <c:v>13.73617086</c:v>
                </c:pt>
                <c:pt idx="5199">
                  <c:v>13.736127169</c:v>
                </c:pt>
                <c:pt idx="5200">
                  <c:v>13.73608795</c:v>
                </c:pt>
                <c:pt idx="5201">
                  <c:v>13.73605133</c:v>
                </c:pt>
                <c:pt idx="5202">
                  <c:v>13.736017889999999</c:v>
                </c:pt>
                <c:pt idx="5203">
                  <c:v>13.73598664</c:v>
                </c:pt>
                <c:pt idx="5204">
                  <c:v>13.73595652</c:v>
                </c:pt>
                <c:pt idx="5205">
                  <c:v>13.73592764</c:v>
                </c:pt>
                <c:pt idx="5206">
                  <c:v>13.735896759999999</c:v>
                </c:pt>
                <c:pt idx="5207">
                  <c:v>13.73586607</c:v>
                </c:pt>
                <c:pt idx="5208">
                  <c:v>13.73583408</c:v>
                </c:pt>
                <c:pt idx="5209">
                  <c:v>13.735802554999999</c:v>
                </c:pt>
                <c:pt idx="5210">
                  <c:v>13.735771027</c:v>
                </c:pt>
                <c:pt idx="5211">
                  <c:v>13.735739369999999</c:v>
                </c:pt>
                <c:pt idx="5212">
                  <c:v>13.735710305</c:v>
                </c:pt>
                <c:pt idx="5213">
                  <c:v>13.735682358</c:v>
                </c:pt>
                <c:pt idx="5214">
                  <c:v>13.735658966000001</c:v>
                </c:pt>
                <c:pt idx="5215">
                  <c:v>13.735637722</c:v>
                </c:pt>
                <c:pt idx="5216">
                  <c:v>13.735622359000001</c:v>
                </c:pt>
                <c:pt idx="5217">
                  <c:v>13.735610691</c:v>
                </c:pt>
                <c:pt idx="5218">
                  <c:v>13.735601968999999</c:v>
                </c:pt>
                <c:pt idx="5219">
                  <c:v>13.735595224000001</c:v>
                </c:pt>
                <c:pt idx="5220">
                  <c:v>13.735587428000001</c:v>
                </c:pt>
                <c:pt idx="5221">
                  <c:v>13.735578247999999</c:v>
                </c:pt>
                <c:pt idx="5222">
                  <c:v>13.735565293000001</c:v>
                </c:pt>
                <c:pt idx="5223">
                  <c:v>13.735550835</c:v>
                </c:pt>
                <c:pt idx="5224">
                  <c:v>13.735534191999999</c:v>
                </c:pt>
                <c:pt idx="5225">
                  <c:v>13.735519951000001</c:v>
                </c:pt>
                <c:pt idx="5226">
                  <c:v>13.735509635</c:v>
                </c:pt>
                <c:pt idx="5227">
                  <c:v>13.735501636</c:v>
                </c:pt>
                <c:pt idx="5228">
                  <c:v>13.735498251999999</c:v>
                </c:pt>
                <c:pt idx="5229">
                  <c:v>13.735497404</c:v>
                </c:pt>
                <c:pt idx="5230">
                  <c:v>13.735500558</c:v>
                </c:pt>
                <c:pt idx="5231">
                  <c:v>13.735504196000001</c:v>
                </c:pt>
                <c:pt idx="5232">
                  <c:v>13.735510533999999</c:v>
                </c:pt>
                <c:pt idx="5233">
                  <c:v>13.735517743000001</c:v>
                </c:pt>
                <c:pt idx="5234">
                  <c:v>13.735525614</c:v>
                </c:pt>
                <c:pt idx="5235">
                  <c:v>13.735533426</c:v>
                </c:pt>
                <c:pt idx="5236">
                  <c:v>13.735539130999999</c:v>
                </c:pt>
                <c:pt idx="5237">
                  <c:v>13.735544741</c:v>
                </c:pt>
                <c:pt idx="5238">
                  <c:v>13.735546582</c:v>
                </c:pt>
                <c:pt idx="5239">
                  <c:v>13.735549517999999</c:v>
                </c:pt>
                <c:pt idx="5240">
                  <c:v>13.735551857999999</c:v>
                </c:pt>
                <c:pt idx="5241">
                  <c:v>13.735558004</c:v>
                </c:pt>
                <c:pt idx="5242">
                  <c:v>13.735568151000001</c:v>
                </c:pt>
                <c:pt idx="5243">
                  <c:v>13.735584206</c:v>
                </c:pt>
                <c:pt idx="5244">
                  <c:v>13.735607022</c:v>
                </c:pt>
                <c:pt idx="5245">
                  <c:v>13.735633004</c:v>
                </c:pt>
                <c:pt idx="5246">
                  <c:v>13.735662704999999</c:v>
                </c:pt>
                <c:pt idx="5247">
                  <c:v>13.7356912</c:v>
                </c:pt>
                <c:pt idx="5248">
                  <c:v>13.735719644</c:v>
                </c:pt>
                <c:pt idx="5249">
                  <c:v>13.735744469</c:v>
                </c:pt>
                <c:pt idx="5250">
                  <c:v>13.735773169</c:v>
                </c:pt>
                <c:pt idx="5251">
                  <c:v>13.735783113</c:v>
                </c:pt>
                <c:pt idx="5252">
                  <c:v>13.735808532</c:v>
                </c:pt>
                <c:pt idx="5253">
                  <c:v>13.735838485</c:v>
                </c:pt>
                <c:pt idx="5254">
                  <c:v>13.735845407999999</c:v>
                </c:pt>
                <c:pt idx="5255">
                  <c:v>13.73587856</c:v>
                </c:pt>
                <c:pt idx="5256">
                  <c:v>13.735891433999999</c:v>
                </c:pt>
                <c:pt idx="5257">
                  <c:v>13.73593473</c:v>
                </c:pt>
                <c:pt idx="5258">
                  <c:v>13.735962965000001</c:v>
                </c:pt>
                <c:pt idx="5259">
                  <c:v>13.736014578000001</c:v>
                </c:pt>
                <c:pt idx="5260">
                  <c:v>13.736061216</c:v>
                </c:pt>
                <c:pt idx="5261">
                  <c:v>13.736103959999999</c:v>
                </c:pt>
                <c:pt idx="5262">
                  <c:v>13.736147467</c:v>
                </c:pt>
                <c:pt idx="5263">
                  <c:v>13.736187464</c:v>
                </c:pt>
                <c:pt idx="5264">
                  <c:v>13.736218464</c:v>
                </c:pt>
                <c:pt idx="5265">
                  <c:v>13.736256607</c:v>
                </c:pt>
                <c:pt idx="5266">
                  <c:v>13.73630284</c:v>
                </c:pt>
                <c:pt idx="5267">
                  <c:v>13.73634176</c:v>
                </c:pt>
                <c:pt idx="5268">
                  <c:v>13.73637293</c:v>
                </c:pt>
                <c:pt idx="5269">
                  <c:v>13.736412968</c:v>
                </c:pt>
                <c:pt idx="5270">
                  <c:v>13.736447795</c:v>
                </c:pt>
                <c:pt idx="5271">
                  <c:v>13.736498214999999</c:v>
                </c:pt>
                <c:pt idx="5272">
                  <c:v>13.736537577</c:v>
                </c:pt>
                <c:pt idx="5273">
                  <c:v>13.736590305</c:v>
                </c:pt>
                <c:pt idx="5274">
                  <c:v>13.736655077</c:v>
                </c:pt>
                <c:pt idx="5275">
                  <c:v>13.736717178999999</c:v>
                </c:pt>
                <c:pt idx="5276">
                  <c:v>13.736779724</c:v>
                </c:pt>
                <c:pt idx="5277">
                  <c:v>13.736837595000001</c:v>
                </c:pt>
                <c:pt idx="5278">
                  <c:v>13.736889213</c:v>
                </c:pt>
                <c:pt idx="5279">
                  <c:v>13.736944101000001</c:v>
                </c:pt>
                <c:pt idx="5280">
                  <c:v>13.736993896</c:v>
                </c:pt>
                <c:pt idx="5281">
                  <c:v>13.73703583</c:v>
                </c:pt>
                <c:pt idx="5282">
                  <c:v>13.737070640000001</c:v>
                </c:pt>
                <c:pt idx="5283">
                  <c:v>13.737133939</c:v>
                </c:pt>
                <c:pt idx="5284">
                  <c:v>13.737192676999999</c:v>
                </c:pt>
                <c:pt idx="5285">
                  <c:v>13.737255854000001</c:v>
                </c:pt>
                <c:pt idx="5286">
                  <c:v>13.73732592</c:v>
                </c:pt>
                <c:pt idx="5287">
                  <c:v>13.737395319000001</c:v>
                </c:pt>
                <c:pt idx="5288">
                  <c:v>13.737464792999999</c:v>
                </c:pt>
                <c:pt idx="5289">
                  <c:v>13.737517224999999</c:v>
                </c:pt>
                <c:pt idx="5290">
                  <c:v>13.737580909</c:v>
                </c:pt>
                <c:pt idx="5291">
                  <c:v>13.737685678</c:v>
                </c:pt>
                <c:pt idx="5292">
                  <c:v>13.737760309</c:v>
                </c:pt>
                <c:pt idx="5293">
                  <c:v>13.737788777</c:v>
                </c:pt>
                <c:pt idx="5294">
                  <c:v>13.737889408999999</c:v>
                </c:pt>
                <c:pt idx="5295">
                  <c:v>13.737954441999999</c:v>
                </c:pt>
                <c:pt idx="5296">
                  <c:v>13.738028745999999</c:v>
                </c:pt>
                <c:pt idx="5297">
                  <c:v>13.738078691</c:v>
                </c:pt>
                <c:pt idx="5298">
                  <c:v>13.738150737</c:v>
                </c:pt>
                <c:pt idx="5299">
                  <c:v>13.738208042</c:v>
                </c:pt>
                <c:pt idx="5300">
                  <c:v>13.738287033000001</c:v>
                </c:pt>
                <c:pt idx="5301">
                  <c:v>13.738369556</c:v>
                </c:pt>
                <c:pt idx="5302">
                  <c:v>13.73845684</c:v>
                </c:pt>
                <c:pt idx="5303">
                  <c:v>13.738550780000001</c:v>
                </c:pt>
                <c:pt idx="5304">
                  <c:v>13.738643792</c:v>
                </c:pt>
                <c:pt idx="5305">
                  <c:v>13.738721483999999</c:v>
                </c:pt>
                <c:pt idx="5306">
                  <c:v>13.738783367</c:v>
                </c:pt>
                <c:pt idx="5307">
                  <c:v>13.738831020999999</c:v>
                </c:pt>
                <c:pt idx="5308">
                  <c:v>13.738887716000001</c:v>
                </c:pt>
                <c:pt idx="5309">
                  <c:v>13.738963446</c:v>
                </c:pt>
                <c:pt idx="5310">
                  <c:v>13.739090876000001</c:v>
                </c:pt>
                <c:pt idx="5311">
                  <c:v>13.739176657</c:v>
                </c:pt>
                <c:pt idx="5312">
                  <c:v>13.739260119000001</c:v>
                </c:pt>
                <c:pt idx="5313">
                  <c:v>13.73932492</c:v>
                </c:pt>
                <c:pt idx="5314">
                  <c:v>13.739369302</c:v>
                </c:pt>
                <c:pt idx="5315">
                  <c:v>13.739430101</c:v>
                </c:pt>
                <c:pt idx="5316">
                  <c:v>13.739593076</c:v>
                </c:pt>
                <c:pt idx="5317">
                  <c:v>13.739738168000001</c:v>
                </c:pt>
                <c:pt idx="5318">
                  <c:v>13.739788880000001</c:v>
                </c:pt>
                <c:pt idx="5319">
                  <c:v>13.739852089999999</c:v>
                </c:pt>
                <c:pt idx="5320">
                  <c:v>13.740014861000001</c:v>
                </c:pt>
                <c:pt idx="5321">
                  <c:v>13.740079539</c:v>
                </c:pt>
                <c:pt idx="5322">
                  <c:v>13.740184252000001</c:v>
                </c:pt>
                <c:pt idx="5323">
                  <c:v>13.7401964</c:v>
                </c:pt>
                <c:pt idx="5324">
                  <c:v>13.740368879</c:v>
                </c:pt>
                <c:pt idx="5325">
                  <c:v>13.740482259</c:v>
                </c:pt>
                <c:pt idx="5326">
                  <c:v>13.740563962</c:v>
                </c:pt>
                <c:pt idx="5327">
                  <c:v>13.740604338000001</c:v>
                </c:pt>
                <c:pt idx="5328">
                  <c:v>13.740644433</c:v>
                </c:pt>
                <c:pt idx="5329">
                  <c:v>13.74074422</c:v>
                </c:pt>
                <c:pt idx="5330">
                  <c:v>13.740934508</c:v>
                </c:pt>
                <c:pt idx="5331">
                  <c:v>13.741106424</c:v>
                </c:pt>
                <c:pt idx="5332">
                  <c:v>13.741168017</c:v>
                </c:pt>
                <c:pt idx="5333">
                  <c:v>13.741272794</c:v>
                </c:pt>
                <c:pt idx="5334">
                  <c:v>13.741361660999999</c:v>
                </c:pt>
                <c:pt idx="5335">
                  <c:v>13.741410910999999</c:v>
                </c:pt>
                <c:pt idx="5336">
                  <c:v>13.741494755</c:v>
                </c:pt>
                <c:pt idx="5337">
                  <c:v>13.741593861</c:v>
                </c:pt>
                <c:pt idx="5338">
                  <c:v>13.741740922</c:v>
                </c:pt>
                <c:pt idx="5339">
                  <c:v>13.74181469</c:v>
                </c:pt>
                <c:pt idx="5340">
                  <c:v>13.741922393999999</c:v>
                </c:pt>
                <c:pt idx="5341">
                  <c:v>13.742071442</c:v>
                </c:pt>
                <c:pt idx="5342">
                  <c:v>13.742169708</c:v>
                </c:pt>
                <c:pt idx="5343">
                  <c:v>13.742255638</c:v>
                </c:pt>
                <c:pt idx="5344">
                  <c:v>13.742377814999999</c:v>
                </c:pt>
                <c:pt idx="5345">
                  <c:v>13.742527431999999</c:v>
                </c:pt>
                <c:pt idx="5346">
                  <c:v>13.742571002</c:v>
                </c:pt>
                <c:pt idx="5347">
                  <c:v>13.742589993999999</c:v>
                </c:pt>
                <c:pt idx="5348">
                  <c:v>13.742747832999999</c:v>
                </c:pt>
                <c:pt idx="5349">
                  <c:v>13.742725480000001</c:v>
                </c:pt>
                <c:pt idx="5350">
                  <c:v>13.742873388</c:v>
                </c:pt>
                <c:pt idx="5351">
                  <c:v>13.742920309000001</c:v>
                </c:pt>
                <c:pt idx="5352">
                  <c:v>13.742893050999999</c:v>
                </c:pt>
                <c:pt idx="5353">
                  <c:v>13.74281723</c:v>
                </c:pt>
                <c:pt idx="5354">
                  <c:v>13.742893759999999</c:v>
                </c:pt>
                <c:pt idx="5355">
                  <c:v>13.74285109</c:v>
                </c:pt>
                <c:pt idx="5356">
                  <c:v>13.742890299999999</c:v>
                </c:pt>
                <c:pt idx="5357">
                  <c:v>13.742879459999999</c:v>
                </c:pt>
                <c:pt idx="5358">
                  <c:v>13.74283992</c:v>
                </c:pt>
                <c:pt idx="5359">
                  <c:v>13.7429188</c:v>
                </c:pt>
                <c:pt idx="5360">
                  <c:v>13.74286719</c:v>
                </c:pt>
                <c:pt idx="5361">
                  <c:v>13.742956814999999</c:v>
                </c:pt>
                <c:pt idx="5362">
                  <c:v>13.742923872</c:v>
                </c:pt>
                <c:pt idx="5363">
                  <c:v>13.742939719000001</c:v>
                </c:pt>
                <c:pt idx="5364">
                  <c:v>13.742982006</c:v>
                </c:pt>
                <c:pt idx="5365">
                  <c:v>13.742935354</c:v>
                </c:pt>
                <c:pt idx="5366">
                  <c:v>13.743009227</c:v>
                </c:pt>
                <c:pt idx="5367">
                  <c:v>13.742962113000001</c:v>
                </c:pt>
                <c:pt idx="5368">
                  <c:v>13.742934258</c:v>
                </c:pt>
                <c:pt idx="5369">
                  <c:v>13.74300826</c:v>
                </c:pt>
                <c:pt idx="5370">
                  <c:v>13.742989523</c:v>
                </c:pt>
                <c:pt idx="5371">
                  <c:v>13.742994621999999</c:v>
                </c:pt>
                <c:pt idx="5372">
                  <c:v>13.743076973000001</c:v>
                </c:pt>
                <c:pt idx="5373">
                  <c:v>13.743015631</c:v>
                </c:pt>
                <c:pt idx="5374">
                  <c:v>13.742985076</c:v>
                </c:pt>
                <c:pt idx="5375">
                  <c:v>13.742950309999999</c:v>
                </c:pt>
                <c:pt idx="5376">
                  <c:v>13.742920197</c:v>
                </c:pt>
                <c:pt idx="5377">
                  <c:v>13.742892214999999</c:v>
                </c:pt>
                <c:pt idx="5378">
                  <c:v>13.742858088</c:v>
                </c:pt>
                <c:pt idx="5379">
                  <c:v>13.742814011</c:v>
                </c:pt>
                <c:pt idx="5380">
                  <c:v>13.742717065000001</c:v>
                </c:pt>
                <c:pt idx="5381">
                  <c:v>13.742602213</c:v>
                </c:pt>
                <c:pt idx="5382">
                  <c:v>13.742487492</c:v>
                </c:pt>
                <c:pt idx="5383">
                  <c:v>13.742381936999999</c:v>
                </c:pt>
                <c:pt idx="5384">
                  <c:v>13.742265885</c:v>
                </c:pt>
                <c:pt idx="5385">
                  <c:v>13.742165014999999</c:v>
                </c:pt>
                <c:pt idx="5386">
                  <c:v>13.742075839</c:v>
                </c:pt>
                <c:pt idx="5387">
                  <c:v>13.741974363000001</c:v>
                </c:pt>
                <c:pt idx="5388">
                  <c:v>13.741900253000001</c:v>
                </c:pt>
                <c:pt idx="5389">
                  <c:v>13.74181389</c:v>
                </c:pt>
                <c:pt idx="5390">
                  <c:v>13.741729235999999</c:v>
                </c:pt>
                <c:pt idx="5391">
                  <c:v>13.741636060999999</c:v>
                </c:pt>
                <c:pt idx="5392">
                  <c:v>13.741548316999999</c:v>
                </c:pt>
                <c:pt idx="5393">
                  <c:v>13.741466512000001</c:v>
                </c:pt>
                <c:pt idx="5394">
                  <c:v>13.741357624999999</c:v>
                </c:pt>
                <c:pt idx="5395">
                  <c:v>13.741263747</c:v>
                </c:pt>
                <c:pt idx="5396">
                  <c:v>13.741163688</c:v>
                </c:pt>
                <c:pt idx="5397">
                  <c:v>13.741070755999999</c:v>
                </c:pt>
                <c:pt idx="5398">
                  <c:v>13.74096799</c:v>
                </c:pt>
                <c:pt idx="5399">
                  <c:v>13.740881598</c:v>
                </c:pt>
                <c:pt idx="5400">
                  <c:v>13.740798313000001</c:v>
                </c:pt>
                <c:pt idx="5401">
                  <c:v>13.740725523</c:v>
                </c:pt>
                <c:pt idx="5402">
                  <c:v>13.740644368</c:v>
                </c:pt>
                <c:pt idx="5403">
                  <c:v>13.740559236999999</c:v>
                </c:pt>
                <c:pt idx="5404">
                  <c:v>13.740498999</c:v>
                </c:pt>
                <c:pt idx="5405">
                  <c:v>13.740430973</c:v>
                </c:pt>
                <c:pt idx="5406">
                  <c:v>13.740373105</c:v>
                </c:pt>
                <c:pt idx="5407">
                  <c:v>13.740283679999999</c:v>
                </c:pt>
                <c:pt idx="5408">
                  <c:v>13.740188939999999</c:v>
                </c:pt>
                <c:pt idx="5409">
                  <c:v>13.740118954</c:v>
                </c:pt>
                <c:pt idx="5410">
                  <c:v>13.740029347</c:v>
                </c:pt>
                <c:pt idx="5411">
                  <c:v>13.739935779</c:v>
                </c:pt>
                <c:pt idx="5412">
                  <c:v>13.739859141</c:v>
                </c:pt>
                <c:pt idx="5413">
                  <c:v>13.739779763</c:v>
                </c:pt>
                <c:pt idx="5414">
                  <c:v>13.739712252</c:v>
                </c:pt>
                <c:pt idx="5415">
                  <c:v>13.739640722000001</c:v>
                </c:pt>
                <c:pt idx="5416">
                  <c:v>13.739572687000001</c:v>
                </c:pt>
                <c:pt idx="5417">
                  <c:v>13.739523364</c:v>
                </c:pt>
                <c:pt idx="5418">
                  <c:v>13.739458727000001</c:v>
                </c:pt>
                <c:pt idx="5419">
                  <c:v>13.73939807</c:v>
                </c:pt>
                <c:pt idx="5420">
                  <c:v>13.739337768</c:v>
                </c:pt>
                <c:pt idx="5421">
                  <c:v>13.7392675</c:v>
                </c:pt>
                <c:pt idx="5422">
                  <c:v>13.739197785</c:v>
                </c:pt>
                <c:pt idx="5423">
                  <c:v>13.739124058</c:v>
                </c:pt>
                <c:pt idx="5424">
                  <c:v>13.739050350999999</c:v>
                </c:pt>
                <c:pt idx="5425">
                  <c:v>13.738976213999999</c:v>
                </c:pt>
                <c:pt idx="5426">
                  <c:v>13.738904183000001</c:v>
                </c:pt>
                <c:pt idx="5427">
                  <c:v>13.738835891000001</c:v>
                </c:pt>
                <c:pt idx="5428">
                  <c:v>13.738770432999999</c:v>
                </c:pt>
                <c:pt idx="5429">
                  <c:v>13.738710316000001</c:v>
                </c:pt>
                <c:pt idx="5430">
                  <c:v>13.738651697</c:v>
                </c:pt>
                <c:pt idx="5431">
                  <c:v>13.738597934</c:v>
                </c:pt>
                <c:pt idx="5432">
                  <c:v>13.738545650000001</c:v>
                </c:pt>
                <c:pt idx="5433">
                  <c:v>13.738495545999999</c:v>
                </c:pt>
                <c:pt idx="5434">
                  <c:v>13.738444137</c:v>
                </c:pt>
                <c:pt idx="5435">
                  <c:v>13.738389312000001</c:v>
                </c:pt>
                <c:pt idx="5436">
                  <c:v>13.738331168</c:v>
                </c:pt>
                <c:pt idx="5437">
                  <c:v>13.738267588999999</c:v>
                </c:pt>
                <c:pt idx="5438">
                  <c:v>13.738201398999999</c:v>
                </c:pt>
                <c:pt idx="5439">
                  <c:v>13.738132587000001</c:v>
                </c:pt>
                <c:pt idx="5440">
                  <c:v>13.738067106999999</c:v>
                </c:pt>
                <c:pt idx="5441">
                  <c:v>13.738005188000001</c:v>
                </c:pt>
                <c:pt idx="5442">
                  <c:v>13.73794895</c:v>
                </c:pt>
                <c:pt idx="5443">
                  <c:v>13.737898069</c:v>
                </c:pt>
                <c:pt idx="5444">
                  <c:v>13.737850719000001</c:v>
                </c:pt>
                <c:pt idx="5445">
                  <c:v>13.737806343000001</c:v>
                </c:pt>
                <c:pt idx="5446">
                  <c:v>13.737760667</c:v>
                </c:pt>
                <c:pt idx="5447">
                  <c:v>13.737714623</c:v>
                </c:pt>
                <c:pt idx="5448">
                  <c:v>13.737665483000001</c:v>
                </c:pt>
                <c:pt idx="5449">
                  <c:v>13.737614943000001</c:v>
                </c:pt>
                <c:pt idx="5450">
                  <c:v>13.737562375</c:v>
                </c:pt>
                <c:pt idx="5451">
                  <c:v>13.737507386000001</c:v>
                </c:pt>
                <c:pt idx="5452">
                  <c:v>13.737451374999999</c:v>
                </c:pt>
                <c:pt idx="5453">
                  <c:v>13.737393172999999</c:v>
                </c:pt>
                <c:pt idx="5454">
                  <c:v>13.737336273</c:v>
                </c:pt>
                <c:pt idx="5455">
                  <c:v>13.737278477</c:v>
                </c:pt>
                <c:pt idx="5456">
                  <c:v>13.73722429</c:v>
                </c:pt>
                <c:pt idx="5457">
                  <c:v>13.737172812000001</c:v>
                </c:pt>
                <c:pt idx="5458">
                  <c:v>13.737126105</c:v>
                </c:pt>
                <c:pt idx="5459">
                  <c:v>13.737084265</c:v>
                </c:pt>
                <c:pt idx="5460">
                  <c:v>13.737044672</c:v>
                </c:pt>
                <c:pt idx="5461">
                  <c:v>13.737006707000001</c:v>
                </c:pt>
                <c:pt idx="5462">
                  <c:v>13.736966222</c:v>
                </c:pt>
                <c:pt idx="5463">
                  <c:v>13.736924129</c:v>
                </c:pt>
                <c:pt idx="5464">
                  <c:v>13.73687644</c:v>
                </c:pt>
                <c:pt idx="5465">
                  <c:v>13.736826059</c:v>
                </c:pt>
                <c:pt idx="5466">
                  <c:v>13.736773269</c:v>
                </c:pt>
                <c:pt idx="5467">
                  <c:v>13.736719891</c:v>
                </c:pt>
                <c:pt idx="5468">
                  <c:v>13.736668236</c:v>
                </c:pt>
                <c:pt idx="5469">
                  <c:v>13.736617387000001</c:v>
                </c:pt>
                <c:pt idx="5470">
                  <c:v>13.736570939</c:v>
                </c:pt>
                <c:pt idx="5471">
                  <c:v>13.736526596999999</c:v>
                </c:pt>
                <c:pt idx="5472">
                  <c:v>13.736486620999999</c:v>
                </c:pt>
                <c:pt idx="5473">
                  <c:v>13.736447789</c:v>
                </c:pt>
                <c:pt idx="5474">
                  <c:v>13.736410394</c:v>
                </c:pt>
                <c:pt idx="5475">
                  <c:v>13.736372931</c:v>
                </c:pt>
                <c:pt idx="5476">
                  <c:v>13.736334060000001</c:v>
                </c:pt>
                <c:pt idx="5477">
                  <c:v>13.736293511</c:v>
                </c:pt>
                <c:pt idx="5478">
                  <c:v>13.736249157</c:v>
                </c:pt>
                <c:pt idx="5479">
                  <c:v>13.736203204000001</c:v>
                </c:pt>
                <c:pt idx="5480">
                  <c:v>13.736154008</c:v>
                </c:pt>
                <c:pt idx="5481">
                  <c:v>13.736105655999999</c:v>
                </c:pt>
                <c:pt idx="5482">
                  <c:v>13.736058072000001</c:v>
                </c:pt>
                <c:pt idx="5483">
                  <c:v>13.736011053</c:v>
                </c:pt>
                <c:pt idx="5484">
                  <c:v>13.735966587</c:v>
                </c:pt>
                <c:pt idx="5485">
                  <c:v>13.735923158</c:v>
                </c:pt>
                <c:pt idx="5486">
                  <c:v>13.735883493999999</c:v>
                </c:pt>
                <c:pt idx="5487">
                  <c:v>13.735845825</c:v>
                </c:pt>
                <c:pt idx="5488">
                  <c:v>13.735812272</c:v>
                </c:pt>
                <c:pt idx="5489">
                  <c:v>13.735780083</c:v>
                </c:pt>
                <c:pt idx="5490">
                  <c:v>13.735748919000001</c:v>
                </c:pt>
                <c:pt idx="5491">
                  <c:v>13.735717233000001</c:v>
                </c:pt>
                <c:pt idx="5492">
                  <c:v>13.735682121</c:v>
                </c:pt>
                <c:pt idx="5493">
                  <c:v>13.735644278000001</c:v>
                </c:pt>
                <c:pt idx="5494">
                  <c:v>13.735601880999999</c:v>
                </c:pt>
                <c:pt idx="5495">
                  <c:v>13.735559167</c:v>
                </c:pt>
                <c:pt idx="5496">
                  <c:v>13.73551587</c:v>
                </c:pt>
                <c:pt idx="5497">
                  <c:v>13.735475696</c:v>
                </c:pt>
                <c:pt idx="5498">
                  <c:v>13.735439243</c:v>
                </c:pt>
                <c:pt idx="5499">
                  <c:v>13.735405602</c:v>
                </c:pt>
                <c:pt idx="5500">
                  <c:v>13.735374951000001</c:v>
                </c:pt>
                <c:pt idx="5501">
                  <c:v>13.735343839</c:v>
                </c:pt>
                <c:pt idx="5502">
                  <c:v>13.735314152999999</c:v>
                </c:pt>
                <c:pt idx="5503">
                  <c:v>13.735282582</c:v>
                </c:pt>
                <c:pt idx="5504">
                  <c:v>13.735251369</c:v>
                </c:pt>
                <c:pt idx="5505">
                  <c:v>13.735218934000001</c:v>
                </c:pt>
                <c:pt idx="5506">
                  <c:v>13.735186114999999</c:v>
                </c:pt>
                <c:pt idx="5507">
                  <c:v>13.735151972000001</c:v>
                </c:pt>
                <c:pt idx="5508">
                  <c:v>13.735116797</c:v>
                </c:pt>
                <c:pt idx="5509">
                  <c:v>13.735081818999999</c:v>
                </c:pt>
                <c:pt idx="5510">
                  <c:v>13.735045247</c:v>
                </c:pt>
                <c:pt idx="5511">
                  <c:v>13.735010040000001</c:v>
                </c:pt>
                <c:pt idx="5512">
                  <c:v>13.734975083</c:v>
                </c:pt>
                <c:pt idx="5513">
                  <c:v>13.734943611</c:v>
                </c:pt>
                <c:pt idx="5514">
                  <c:v>13.734915129999999</c:v>
                </c:pt>
                <c:pt idx="5515">
                  <c:v>13.734889516999999</c:v>
                </c:pt>
                <c:pt idx="5516">
                  <c:v>13.734868207</c:v>
                </c:pt>
                <c:pt idx="5517">
                  <c:v>13.734848210999999</c:v>
                </c:pt>
                <c:pt idx="5518">
                  <c:v>13.734830022000001</c:v>
                </c:pt>
                <c:pt idx="5519">
                  <c:v>13.734809396999999</c:v>
                </c:pt>
                <c:pt idx="5520">
                  <c:v>13.734788471</c:v>
                </c:pt>
                <c:pt idx="5521">
                  <c:v>13.734764626</c:v>
                </c:pt>
                <c:pt idx="5522">
                  <c:v>13.734739305</c:v>
                </c:pt>
                <c:pt idx="5523">
                  <c:v>13.734714631999999</c:v>
                </c:pt>
                <c:pt idx="5524">
                  <c:v>13.734689445000001</c:v>
                </c:pt>
                <c:pt idx="5525">
                  <c:v>13.734667313999999</c:v>
                </c:pt>
                <c:pt idx="5526">
                  <c:v>13.734645923</c:v>
                </c:pt>
                <c:pt idx="5527">
                  <c:v>13.734628257000001</c:v>
                </c:pt>
                <c:pt idx="5528">
                  <c:v>13.734612048000001</c:v>
                </c:pt>
                <c:pt idx="5529">
                  <c:v>13.734598511</c:v>
                </c:pt>
                <c:pt idx="5530">
                  <c:v>13.734585778</c:v>
                </c:pt>
                <c:pt idx="5531">
                  <c:v>13.734573447000001</c:v>
                </c:pt>
                <c:pt idx="5532">
                  <c:v>13.734561975</c:v>
                </c:pt>
                <c:pt idx="5533">
                  <c:v>13.734548200000001</c:v>
                </c:pt>
                <c:pt idx="5534">
                  <c:v>13.734534246999999</c:v>
                </c:pt>
                <c:pt idx="5535">
                  <c:v>13.734516921000001</c:v>
                </c:pt>
                <c:pt idx="5536">
                  <c:v>13.7345001</c:v>
                </c:pt>
                <c:pt idx="5537">
                  <c:v>13.734483126000001</c:v>
                </c:pt>
                <c:pt idx="5538">
                  <c:v>13.73446719</c:v>
                </c:pt>
                <c:pt idx="5539">
                  <c:v>13.734453458000001</c:v>
                </c:pt>
                <c:pt idx="5540">
                  <c:v>13.734441653999999</c:v>
                </c:pt>
                <c:pt idx="5541">
                  <c:v>13.734432536</c:v>
                </c:pt>
                <c:pt idx="5542">
                  <c:v>13.734424944000001</c:v>
                </c:pt>
                <c:pt idx="5543">
                  <c:v>13.734421727999999</c:v>
                </c:pt>
                <c:pt idx="5544">
                  <c:v>13.734420743999999</c:v>
                </c:pt>
                <c:pt idx="5545">
                  <c:v>13.734423767999999</c:v>
                </c:pt>
                <c:pt idx="5546">
                  <c:v>13.734428843</c:v>
                </c:pt>
                <c:pt idx="5547">
                  <c:v>13.734434258</c:v>
                </c:pt>
                <c:pt idx="5548">
                  <c:v>13.734439689</c:v>
                </c:pt>
                <c:pt idx="5549">
                  <c:v>13.734441709</c:v>
                </c:pt>
                <c:pt idx="5550">
                  <c:v>13.734442042</c:v>
                </c:pt>
                <c:pt idx="5551">
                  <c:v>13.734439869999999</c:v>
                </c:pt>
                <c:pt idx="5552">
                  <c:v>13.734439836</c:v>
                </c:pt>
                <c:pt idx="5553">
                  <c:v>13.734442143000001</c:v>
                </c:pt>
                <c:pt idx="5554">
                  <c:v>13.734448468</c:v>
                </c:pt>
                <c:pt idx="5555">
                  <c:v>13.734455474000001</c:v>
                </c:pt>
                <c:pt idx="5556">
                  <c:v>13.734416165000001</c:v>
                </c:pt>
                <c:pt idx="5557">
                  <c:v>13.734373810999999</c:v>
                </c:pt>
                <c:pt idx="5558">
                  <c:v>13.734330906</c:v>
                </c:pt>
                <c:pt idx="5559">
                  <c:v>13.734289205</c:v>
                </c:pt>
                <c:pt idx="5560">
                  <c:v>13.734244522999999</c:v>
                </c:pt>
                <c:pt idx="5561">
                  <c:v>13.734201497000001</c:v>
                </c:pt>
                <c:pt idx="5562">
                  <c:v>13.734156186</c:v>
                </c:pt>
                <c:pt idx="5563">
                  <c:v>13.734110271</c:v>
                </c:pt>
                <c:pt idx="5564">
                  <c:v>13.734065436</c:v>
                </c:pt>
                <c:pt idx="5565">
                  <c:v>13.734019277</c:v>
                </c:pt>
                <c:pt idx="5566">
                  <c:v>13.733973751000001</c:v>
                </c:pt>
                <c:pt idx="5567">
                  <c:v>13.733928407000001</c:v>
                </c:pt>
                <c:pt idx="5568">
                  <c:v>13.733886883</c:v>
                </c:pt>
                <c:pt idx="5569">
                  <c:v>13.733848591999999</c:v>
                </c:pt>
                <c:pt idx="5570">
                  <c:v>13.733814609</c:v>
                </c:pt>
                <c:pt idx="5571">
                  <c:v>13.733785749999999</c:v>
                </c:pt>
                <c:pt idx="5572">
                  <c:v>13.733759285</c:v>
                </c:pt>
                <c:pt idx="5573">
                  <c:v>13.733737475</c:v>
                </c:pt>
                <c:pt idx="5574">
                  <c:v>13.733715684</c:v>
                </c:pt>
                <c:pt idx="5575">
                  <c:v>13.733695134</c:v>
                </c:pt>
                <c:pt idx="5576">
                  <c:v>13.733672028000001</c:v>
                </c:pt>
                <c:pt idx="5577">
                  <c:v>13.733647645</c:v>
                </c:pt>
                <c:pt idx="5578">
                  <c:v>13.733621122000001</c:v>
                </c:pt>
                <c:pt idx="5579">
                  <c:v>13.733593529</c:v>
                </c:pt>
                <c:pt idx="5580">
                  <c:v>13.733566749</c:v>
                </c:pt>
                <c:pt idx="5581">
                  <c:v>13.733540775</c:v>
                </c:pt>
                <c:pt idx="5582">
                  <c:v>13.733519334</c:v>
                </c:pt>
                <c:pt idx="5583">
                  <c:v>13.733501628999999</c:v>
                </c:pt>
                <c:pt idx="5584">
                  <c:v>13.733489093999999</c:v>
                </c:pt>
                <c:pt idx="5585">
                  <c:v>13.733477857</c:v>
                </c:pt>
                <c:pt idx="5586">
                  <c:v>13.733477857</c:v>
                </c:pt>
                <c:pt idx="5587">
                  <c:v>13.733469981000001</c:v>
                </c:pt>
                <c:pt idx="5588">
                  <c:v>13.733464514</c:v>
                </c:pt>
                <c:pt idx="5589">
                  <c:v>13.733457454</c:v>
                </c:pt>
                <c:pt idx="5590">
                  <c:v>13.733451257</c:v>
                </c:pt>
                <c:pt idx="5591">
                  <c:v>13.733433262</c:v>
                </c:pt>
                <c:pt idx="5592">
                  <c:v>13.733421644</c:v>
                </c:pt>
                <c:pt idx="5593">
                  <c:v>13.733411200000001</c:v>
                </c:pt>
                <c:pt idx="5594">
                  <c:v>13.733401725</c:v>
                </c:pt>
                <c:pt idx="5595">
                  <c:v>13.733393767000001</c:v>
                </c:pt>
                <c:pt idx="5596">
                  <c:v>13.733389354</c:v>
                </c:pt>
                <c:pt idx="5597">
                  <c:v>13.733386899999999</c:v>
                </c:pt>
                <c:pt idx="5598">
                  <c:v>13.733389291</c:v>
                </c:pt>
                <c:pt idx="5599">
                  <c:v>13.733395248000001</c:v>
                </c:pt>
                <c:pt idx="5600">
                  <c:v>13.733406619</c:v>
                </c:pt>
                <c:pt idx="5601">
                  <c:v>13.733420994999999</c:v>
                </c:pt>
                <c:pt idx="5602">
                  <c:v>13.733438003</c:v>
                </c:pt>
                <c:pt idx="5603">
                  <c:v>13.733456536</c:v>
                </c:pt>
                <c:pt idx="5604">
                  <c:v>13.733472017</c:v>
                </c:pt>
                <c:pt idx="5605">
                  <c:v>13.733485416000001</c:v>
                </c:pt>
                <c:pt idx="5606">
                  <c:v>13.733494194</c:v>
                </c:pt>
                <c:pt idx="5607">
                  <c:v>13.733500914</c:v>
                </c:pt>
                <c:pt idx="5608">
                  <c:v>13.73350647</c:v>
                </c:pt>
                <c:pt idx="5609">
                  <c:v>13.733515475000001</c:v>
                </c:pt>
                <c:pt idx="5610">
                  <c:v>13.7335292</c:v>
                </c:pt>
                <c:pt idx="5611">
                  <c:v>13.733547981999999</c:v>
                </c:pt>
                <c:pt idx="5612">
                  <c:v>13.733572889</c:v>
                </c:pt>
                <c:pt idx="5613">
                  <c:v>13.733599772</c:v>
                </c:pt>
                <c:pt idx="5614">
                  <c:v>13.733626773999999</c:v>
                </c:pt>
                <c:pt idx="5615">
                  <c:v>13.733659695</c:v>
                </c:pt>
                <c:pt idx="5616">
                  <c:v>13.733696642</c:v>
                </c:pt>
                <c:pt idx="5617">
                  <c:v>13.733728567</c:v>
                </c:pt>
                <c:pt idx="5618">
                  <c:v>13.733762918</c:v>
                </c:pt>
                <c:pt idx="5619">
                  <c:v>13.733777471</c:v>
                </c:pt>
                <c:pt idx="5620">
                  <c:v>13.733817566000001</c:v>
                </c:pt>
                <c:pt idx="5621">
                  <c:v>13.733843887999999</c:v>
                </c:pt>
                <c:pt idx="5622">
                  <c:v>13.733865866</c:v>
                </c:pt>
                <c:pt idx="5623">
                  <c:v>13.733882448999999</c:v>
                </c:pt>
                <c:pt idx="5624">
                  <c:v>13.733918895</c:v>
                </c:pt>
                <c:pt idx="5625">
                  <c:v>13.733958833000001</c:v>
                </c:pt>
                <c:pt idx="5626">
                  <c:v>13.733976823000001</c:v>
                </c:pt>
                <c:pt idx="5627">
                  <c:v>13.734026464999999</c:v>
                </c:pt>
                <c:pt idx="5628">
                  <c:v>13.734078551</c:v>
                </c:pt>
                <c:pt idx="5629">
                  <c:v>13.734117379000001</c:v>
                </c:pt>
                <c:pt idx="5630">
                  <c:v>13.734186696</c:v>
                </c:pt>
                <c:pt idx="5631">
                  <c:v>13.734227261999999</c:v>
                </c:pt>
                <c:pt idx="5632">
                  <c:v>13.734288463</c:v>
                </c:pt>
                <c:pt idx="5633">
                  <c:v>13.734324818999999</c:v>
                </c:pt>
                <c:pt idx="5634">
                  <c:v>13.734377497000001</c:v>
                </c:pt>
                <c:pt idx="5635">
                  <c:v>13.7344092</c:v>
                </c:pt>
                <c:pt idx="5636">
                  <c:v>13.734454795</c:v>
                </c:pt>
                <c:pt idx="5637">
                  <c:v>13.734488234000001</c:v>
                </c:pt>
                <c:pt idx="5638">
                  <c:v>13.734534976999999</c:v>
                </c:pt>
                <c:pt idx="5639">
                  <c:v>13.734577602</c:v>
                </c:pt>
                <c:pt idx="5640">
                  <c:v>13.734625375</c:v>
                </c:pt>
                <c:pt idx="5641">
                  <c:v>13.734687753999999</c:v>
                </c:pt>
                <c:pt idx="5642">
                  <c:v>13.734747498999999</c:v>
                </c:pt>
                <c:pt idx="5643">
                  <c:v>13.734812335000001</c:v>
                </c:pt>
                <c:pt idx="5644">
                  <c:v>13.734882236000001</c:v>
                </c:pt>
                <c:pt idx="5645">
                  <c:v>13.734954042</c:v>
                </c:pt>
                <c:pt idx="5646">
                  <c:v>13.735013957</c:v>
                </c:pt>
                <c:pt idx="5647">
                  <c:v>13.735078143000001</c:v>
                </c:pt>
                <c:pt idx="5648">
                  <c:v>13.735134149</c:v>
                </c:pt>
                <c:pt idx="5649">
                  <c:v>13.735172159999999</c:v>
                </c:pt>
                <c:pt idx="5650">
                  <c:v>13.735253611999999</c:v>
                </c:pt>
                <c:pt idx="5651">
                  <c:v>13.735301593999999</c:v>
                </c:pt>
                <c:pt idx="5652">
                  <c:v>13.735303384</c:v>
                </c:pt>
                <c:pt idx="5653">
                  <c:v>13.735383361</c:v>
                </c:pt>
                <c:pt idx="5654">
                  <c:v>13.735431537</c:v>
                </c:pt>
                <c:pt idx="5655">
                  <c:v>13.735494485</c:v>
                </c:pt>
                <c:pt idx="5656">
                  <c:v>13.735589865</c:v>
                </c:pt>
                <c:pt idx="5657">
                  <c:v>13.735662207000001</c:v>
                </c:pt>
                <c:pt idx="5658">
                  <c:v>13.73573468</c:v>
                </c:pt>
                <c:pt idx="5659">
                  <c:v>13.735808623</c:v>
                </c:pt>
                <c:pt idx="5660">
                  <c:v>13.735886016</c:v>
                </c:pt>
                <c:pt idx="5661">
                  <c:v>13.735925851999999</c:v>
                </c:pt>
                <c:pt idx="5662">
                  <c:v>13.736043048999999</c:v>
                </c:pt>
                <c:pt idx="5663">
                  <c:v>13.73611638</c:v>
                </c:pt>
                <c:pt idx="5664">
                  <c:v>13.736197804</c:v>
                </c:pt>
                <c:pt idx="5665">
                  <c:v>13.736274118000001</c:v>
                </c:pt>
                <c:pt idx="5666">
                  <c:v>13.736341894000001</c:v>
                </c:pt>
                <c:pt idx="5667">
                  <c:v>13.736400111</c:v>
                </c:pt>
                <c:pt idx="5668">
                  <c:v>13.736442682</c:v>
                </c:pt>
                <c:pt idx="5669">
                  <c:v>13.736531060000001</c:v>
                </c:pt>
                <c:pt idx="5670">
                  <c:v>13.736628467999999</c:v>
                </c:pt>
                <c:pt idx="5671">
                  <c:v>13.736774037</c:v>
                </c:pt>
                <c:pt idx="5672">
                  <c:v>13.736816706999999</c:v>
                </c:pt>
                <c:pt idx="5673">
                  <c:v>13.736901963999999</c:v>
                </c:pt>
                <c:pt idx="5674">
                  <c:v>13.736997046000001</c:v>
                </c:pt>
                <c:pt idx="5675">
                  <c:v>13.737122519</c:v>
                </c:pt>
                <c:pt idx="5676">
                  <c:v>13.737345366</c:v>
                </c:pt>
                <c:pt idx="5677">
                  <c:v>13.737219221</c:v>
                </c:pt>
                <c:pt idx="5678">
                  <c:v>13.737375253</c:v>
                </c:pt>
                <c:pt idx="5679">
                  <c:v>13.737586114000001</c:v>
                </c:pt>
                <c:pt idx="5680">
                  <c:v>13.737444535</c:v>
                </c:pt>
                <c:pt idx="5681">
                  <c:v>13.737610622</c:v>
                </c:pt>
                <c:pt idx="5682">
                  <c:v>13.737824592999999</c:v>
                </c:pt>
                <c:pt idx="5683">
                  <c:v>13.737728372999999</c:v>
                </c:pt>
                <c:pt idx="5684">
                  <c:v>13.738015170000001</c:v>
                </c:pt>
                <c:pt idx="5685">
                  <c:v>13.737927591</c:v>
                </c:pt>
                <c:pt idx="5686">
                  <c:v>13.738091066999999</c:v>
                </c:pt>
                <c:pt idx="5687">
                  <c:v>13.738321895</c:v>
                </c:pt>
                <c:pt idx="5688">
                  <c:v>13.738291886000001</c:v>
                </c:pt>
                <c:pt idx="5689">
                  <c:v>13.738291531</c:v>
                </c:pt>
                <c:pt idx="5690">
                  <c:v>13.738442280999999</c:v>
                </c:pt>
                <c:pt idx="5691">
                  <c:v>13.738534994</c:v>
                </c:pt>
                <c:pt idx="5692">
                  <c:v>13.738567144999999</c:v>
                </c:pt>
                <c:pt idx="5693">
                  <c:v>13.738744467</c:v>
                </c:pt>
                <c:pt idx="5694">
                  <c:v>13.738799438999999</c:v>
                </c:pt>
                <c:pt idx="5695">
                  <c:v>13.738818278</c:v>
                </c:pt>
                <c:pt idx="5696">
                  <c:v>13.739014325999999</c:v>
                </c:pt>
                <c:pt idx="5697">
                  <c:v>13.739126948999999</c:v>
                </c:pt>
                <c:pt idx="5698">
                  <c:v>13.739169986</c:v>
                </c:pt>
                <c:pt idx="5699">
                  <c:v>13.7392865995</c:v>
                </c:pt>
                <c:pt idx="5700">
                  <c:v>13.739403212999999</c:v>
                </c:pt>
                <c:pt idx="5701">
                  <c:v>13.73964763</c:v>
                </c:pt>
                <c:pt idx="5702">
                  <c:v>13.73968994</c:v>
                </c:pt>
                <c:pt idx="5703">
                  <c:v>13.739726436</c:v>
                </c:pt>
                <c:pt idx="5704">
                  <c:v>13.739820741000001</c:v>
                </c:pt>
                <c:pt idx="5705">
                  <c:v>13.739998032999999</c:v>
                </c:pt>
                <c:pt idx="5706">
                  <c:v>13.740125719</c:v>
                </c:pt>
                <c:pt idx="5707">
                  <c:v>13.740273827999999</c:v>
                </c:pt>
                <c:pt idx="5708">
                  <c:v>13.740366069</c:v>
                </c:pt>
                <c:pt idx="5709">
                  <c:v>13.74042667</c:v>
                </c:pt>
                <c:pt idx="5710">
                  <c:v>13.740575103999999</c:v>
                </c:pt>
                <c:pt idx="5711">
                  <c:v>13.740636805999999</c:v>
                </c:pt>
                <c:pt idx="5712">
                  <c:v>13.740550188</c:v>
                </c:pt>
                <c:pt idx="5713">
                  <c:v>13.740616762</c:v>
                </c:pt>
                <c:pt idx="5714">
                  <c:v>13.740684499</c:v>
                </c:pt>
                <c:pt idx="5715">
                  <c:v>13.740699098</c:v>
                </c:pt>
                <c:pt idx="5716">
                  <c:v>13.740822491999999</c:v>
                </c:pt>
                <c:pt idx="5717">
                  <c:v>13.740967269</c:v>
                </c:pt>
                <c:pt idx="5718">
                  <c:v>13.740819501000001</c:v>
                </c:pt>
                <c:pt idx="5719">
                  <c:v>13.740840057</c:v>
                </c:pt>
                <c:pt idx="5720">
                  <c:v>13.740896616000001</c:v>
                </c:pt>
                <c:pt idx="5721">
                  <c:v>13.74089416</c:v>
                </c:pt>
                <c:pt idx="5722">
                  <c:v>13.740878104</c:v>
                </c:pt>
                <c:pt idx="5723">
                  <c:v>13.740938767999999</c:v>
                </c:pt>
                <c:pt idx="5724">
                  <c:v>13.740875537000001</c:v>
                </c:pt>
                <c:pt idx="5725">
                  <c:v>13.740938454</c:v>
                </c:pt>
                <c:pt idx="5726">
                  <c:v>13.741109349</c:v>
                </c:pt>
                <c:pt idx="5727">
                  <c:v>13.740995564</c:v>
                </c:pt>
                <c:pt idx="5728">
                  <c:v>13.741081802</c:v>
                </c:pt>
                <c:pt idx="5729">
                  <c:v>13.741041317000001</c:v>
                </c:pt>
                <c:pt idx="5730">
                  <c:v>13.741087678</c:v>
                </c:pt>
                <c:pt idx="5731">
                  <c:v>13.741026083</c:v>
                </c:pt>
                <c:pt idx="5732">
                  <c:v>13.741066783000001</c:v>
                </c:pt>
                <c:pt idx="5733">
                  <c:v>13.741007357000001</c:v>
                </c:pt>
                <c:pt idx="5734">
                  <c:v>13.741032981</c:v>
                </c:pt>
                <c:pt idx="5735">
                  <c:v>13.740972103000001</c:v>
                </c:pt>
                <c:pt idx="5736">
                  <c:v>13.740991726000001</c:v>
                </c:pt>
                <c:pt idx="5737">
                  <c:v>13.740899714999999</c:v>
                </c:pt>
                <c:pt idx="5738">
                  <c:v>13.740834017999999</c:v>
                </c:pt>
                <c:pt idx="5739">
                  <c:v>13.740783309999999</c:v>
                </c:pt>
                <c:pt idx="5740">
                  <c:v>13.740783309999999</c:v>
                </c:pt>
                <c:pt idx="5741">
                  <c:v>13.740669855</c:v>
                </c:pt>
                <c:pt idx="5742">
                  <c:v>13.740632579</c:v>
                </c:pt>
                <c:pt idx="5743">
                  <c:v>13.740559206</c:v>
                </c:pt>
                <c:pt idx="5744">
                  <c:v>13.740468459000001</c:v>
                </c:pt>
                <c:pt idx="5745">
                  <c:v>13.740441313</c:v>
                </c:pt>
                <c:pt idx="5746">
                  <c:v>13.740377023000001</c:v>
                </c:pt>
                <c:pt idx="5747">
                  <c:v>13.740336314</c:v>
                </c:pt>
                <c:pt idx="5748">
                  <c:v>13.740279543</c:v>
                </c:pt>
                <c:pt idx="5749">
                  <c:v>13.740219309</c:v>
                </c:pt>
                <c:pt idx="5750">
                  <c:v>13.740156194000001</c:v>
                </c:pt>
                <c:pt idx="5751">
                  <c:v>13.740104605000001</c:v>
                </c:pt>
                <c:pt idx="5752">
                  <c:v>13.740036868000001</c:v>
                </c:pt>
                <c:pt idx="5753">
                  <c:v>13.739983068000001</c:v>
                </c:pt>
                <c:pt idx="5754">
                  <c:v>13.73994031</c:v>
                </c:pt>
                <c:pt idx="5755">
                  <c:v>13.739892215999999</c:v>
                </c:pt>
                <c:pt idx="5756">
                  <c:v>13.739848219000001</c:v>
                </c:pt>
                <c:pt idx="5757">
                  <c:v>13.739806128</c:v>
                </c:pt>
                <c:pt idx="5758">
                  <c:v>13.739782436</c:v>
                </c:pt>
                <c:pt idx="5759">
                  <c:v>13.739752995</c:v>
                </c:pt>
                <c:pt idx="5760">
                  <c:v>13.739736099</c:v>
                </c:pt>
                <c:pt idx="5761">
                  <c:v>13.739679801999999</c:v>
                </c:pt>
                <c:pt idx="5762">
                  <c:v>13.739650314</c:v>
                </c:pt>
                <c:pt idx="5763">
                  <c:v>13.739606596</c:v>
                </c:pt>
                <c:pt idx="5764">
                  <c:v>13.739565232</c:v>
                </c:pt>
                <c:pt idx="5765">
                  <c:v>13.739512773</c:v>
                </c:pt>
                <c:pt idx="5766">
                  <c:v>13.739461929999999</c:v>
                </c:pt>
                <c:pt idx="5767">
                  <c:v>13.739416533</c:v>
                </c:pt>
                <c:pt idx="5768">
                  <c:v>13.739384612</c:v>
                </c:pt>
                <c:pt idx="5769">
                  <c:v>13.739343074000001</c:v>
                </c:pt>
                <c:pt idx="5770">
                  <c:v>13.739311877</c:v>
                </c:pt>
                <c:pt idx="5771">
                  <c:v>13.739304961</c:v>
                </c:pt>
                <c:pt idx="5772">
                  <c:v>13.739286954000001</c:v>
                </c:pt>
                <c:pt idx="5773">
                  <c:v>13.739256353</c:v>
                </c:pt>
                <c:pt idx="5774">
                  <c:v>13.739244843</c:v>
                </c:pt>
                <c:pt idx="5775">
                  <c:v>13.739218574000001</c:v>
                </c:pt>
                <c:pt idx="5776">
                  <c:v>13.739186163999999</c:v>
                </c:pt>
                <c:pt idx="5777">
                  <c:v>13.739155712000001</c:v>
                </c:pt>
                <c:pt idx="5778">
                  <c:v>13.739116469000001</c:v>
                </c:pt>
                <c:pt idx="5779">
                  <c:v>13.739087493</c:v>
                </c:pt>
                <c:pt idx="5780">
                  <c:v>13.739059379</c:v>
                </c:pt>
                <c:pt idx="5781">
                  <c:v>13.739027106</c:v>
                </c:pt>
                <c:pt idx="5782">
                  <c:v>13.738998645000001</c:v>
                </c:pt>
                <c:pt idx="5783">
                  <c:v>13.738977297</c:v>
                </c:pt>
                <c:pt idx="5784">
                  <c:v>13.738958583000001</c:v>
                </c:pt>
                <c:pt idx="5785">
                  <c:v>13.738946001</c:v>
                </c:pt>
                <c:pt idx="5786">
                  <c:v>13.738936538999999</c:v>
                </c:pt>
                <c:pt idx="5787">
                  <c:v>13.738928724000001</c:v>
                </c:pt>
                <c:pt idx="5788">
                  <c:v>13.738921914000001</c:v>
                </c:pt>
                <c:pt idx="5789">
                  <c:v>13.738912191000001</c:v>
                </c:pt>
                <c:pt idx="5790">
                  <c:v>13.738899504000001</c:v>
                </c:pt>
                <c:pt idx="5791">
                  <c:v>13.738881278999999</c:v>
                </c:pt>
                <c:pt idx="5792">
                  <c:v>13.738860992999999</c:v>
                </c:pt>
                <c:pt idx="5793">
                  <c:v>13.738837146</c:v>
                </c:pt>
                <c:pt idx="5794">
                  <c:v>13.738813147</c:v>
                </c:pt>
                <c:pt idx="5795">
                  <c:v>13.738791495999999</c:v>
                </c:pt>
                <c:pt idx="5796">
                  <c:v>13.738773073999999</c:v>
                </c:pt>
                <c:pt idx="5797">
                  <c:v>13.738760578000001</c:v>
                </c:pt>
                <c:pt idx="5798">
                  <c:v>13.738752506000001</c:v>
                </c:pt>
                <c:pt idx="5799">
                  <c:v>13.738750426999999</c:v>
                </c:pt>
                <c:pt idx="5800">
                  <c:v>13.738750231999999</c:v>
                </c:pt>
                <c:pt idx="5801">
                  <c:v>13.738751322000001</c:v>
                </c:pt>
                <c:pt idx="5802">
                  <c:v>13.73874998</c:v>
                </c:pt>
                <c:pt idx="5803">
                  <c:v>13.738745804000001</c:v>
                </c:pt>
                <c:pt idx="5804">
                  <c:v>13.738738305</c:v>
                </c:pt>
                <c:pt idx="5805">
                  <c:v>13.738726127</c:v>
                </c:pt>
                <c:pt idx="5806">
                  <c:v>13.738712523</c:v>
                </c:pt>
                <c:pt idx="5807">
                  <c:v>13.738696016</c:v>
                </c:pt>
                <c:pt idx="5808">
                  <c:v>13.738681173</c:v>
                </c:pt>
                <c:pt idx="5809">
                  <c:v>13.73866737</c:v>
                </c:pt>
                <c:pt idx="5810">
                  <c:v>13.738656743</c:v>
                </c:pt>
                <c:pt idx="5811">
                  <c:v>13.738650488999999</c:v>
                </c:pt>
                <c:pt idx="5812">
                  <c:v>13.738647068000001</c:v>
                </c:pt>
                <c:pt idx="5813">
                  <c:v>13.738647986</c:v>
                </c:pt>
                <c:pt idx="5814">
                  <c:v>13.738649818000001</c:v>
                </c:pt>
                <c:pt idx="5815">
                  <c:v>13.738654795</c:v>
                </c:pt>
                <c:pt idx="5816">
                  <c:v>13.738659290999999</c:v>
                </c:pt>
                <c:pt idx="5817">
                  <c:v>13.738664408</c:v>
                </c:pt>
                <c:pt idx="5818">
                  <c:v>13.738666976999999</c:v>
                </c:pt>
                <c:pt idx="5819">
                  <c:v>13.738666486</c:v>
                </c:pt>
                <c:pt idx="5820">
                  <c:v>13.738662909</c:v>
                </c:pt>
                <c:pt idx="5821">
                  <c:v>13.738654392999999</c:v>
                </c:pt>
                <c:pt idx="5822">
                  <c:v>13.738645155</c:v>
                </c:pt>
                <c:pt idx="5823">
                  <c:v>13.738634218</c:v>
                </c:pt>
                <c:pt idx="5824">
                  <c:v>13.738627865</c:v>
                </c:pt>
                <c:pt idx="5825">
                  <c:v>13.738625444</c:v>
                </c:pt>
                <c:pt idx="5826">
                  <c:v>13.738628803999999</c:v>
                </c:pt>
                <c:pt idx="5827">
                  <c:v>13.738637209</c:v>
                </c:pt>
                <c:pt idx="5828">
                  <c:v>13.738647775</c:v>
                </c:pt>
                <c:pt idx="5829">
                  <c:v>13.738659594</c:v>
                </c:pt>
                <c:pt idx="5830">
                  <c:v>13.738667878999999</c:v>
                </c:pt>
                <c:pt idx="5831">
                  <c:v>13.738674119000001</c:v>
                </c:pt>
                <c:pt idx="5832">
                  <c:v>13.738676818</c:v>
                </c:pt>
                <c:pt idx="5833">
                  <c:v>13.73867752</c:v>
                </c:pt>
                <c:pt idx="5834">
                  <c:v>13.738675796000001</c:v>
                </c:pt>
                <c:pt idx="5835">
                  <c:v>13.738672516999999</c:v>
                </c:pt>
                <c:pt idx="5836">
                  <c:v>13.738669793</c:v>
                </c:pt>
                <c:pt idx="5837">
                  <c:v>13.738666347000001</c:v>
                </c:pt>
                <c:pt idx="5838">
                  <c:v>13.738664664</c:v>
                </c:pt>
                <c:pt idx="5839">
                  <c:v>13.738663327999999</c:v>
                </c:pt>
                <c:pt idx="5840">
                  <c:v>13.738667054</c:v>
                </c:pt>
                <c:pt idx="5841">
                  <c:v>13.738673156999999</c:v>
                </c:pt>
                <c:pt idx="5842">
                  <c:v>13.738682524</c:v>
                </c:pt>
                <c:pt idx="5843">
                  <c:v>13.738694800999999</c:v>
                </c:pt>
                <c:pt idx="5844">
                  <c:v>13.738708017</c:v>
                </c:pt>
                <c:pt idx="5845">
                  <c:v>13.738721547999999</c:v>
                </c:pt>
                <c:pt idx="5846">
                  <c:v>13.738731704999999</c:v>
                </c:pt>
                <c:pt idx="5847">
                  <c:v>13.738740307</c:v>
                </c:pt>
                <c:pt idx="5848">
                  <c:v>13.738744463</c:v>
                </c:pt>
                <c:pt idx="5849">
                  <c:v>13.738746878000001</c:v>
                </c:pt>
                <c:pt idx="5850">
                  <c:v>13.738747467</c:v>
                </c:pt>
                <c:pt idx="5851">
                  <c:v>13.738750015999999</c:v>
                </c:pt>
                <c:pt idx="5852">
                  <c:v>13.738755484</c:v>
                </c:pt>
                <c:pt idx="5853">
                  <c:v>13.738762277999999</c:v>
                </c:pt>
                <c:pt idx="5854">
                  <c:v>13.738772205</c:v>
                </c:pt>
                <c:pt idx="5855">
                  <c:v>13.738784343000001</c:v>
                </c:pt>
                <c:pt idx="5856">
                  <c:v>13.738799087</c:v>
                </c:pt>
                <c:pt idx="5857">
                  <c:v>13.738814124999999</c:v>
                </c:pt>
                <c:pt idx="5858">
                  <c:v>13.738830128</c:v>
                </c:pt>
                <c:pt idx="5859">
                  <c:v>13.738845332</c:v>
                </c:pt>
                <c:pt idx="5860">
                  <c:v>13.738856652999999</c:v>
                </c:pt>
                <c:pt idx="5861">
                  <c:v>13.738866564</c:v>
                </c:pt>
                <c:pt idx="5862">
                  <c:v>13.738872477999999</c:v>
                </c:pt>
                <c:pt idx="5863">
                  <c:v>13.738878566</c:v>
                </c:pt>
                <c:pt idx="5864">
                  <c:v>13.738882934999999</c:v>
                </c:pt>
                <c:pt idx="5865">
                  <c:v>13.738889328000001</c:v>
                </c:pt>
                <c:pt idx="5866">
                  <c:v>13.738896864999999</c:v>
                </c:pt>
                <c:pt idx="5867">
                  <c:v>13.738906301</c:v>
                </c:pt>
                <c:pt idx="5868">
                  <c:v>13.738919040000001</c:v>
                </c:pt>
                <c:pt idx="5869">
                  <c:v>13.738933026</c:v>
                </c:pt>
                <c:pt idx="5870">
                  <c:v>13.738950174999999</c:v>
                </c:pt>
                <c:pt idx="5871">
                  <c:v>13.738967817000001</c:v>
                </c:pt>
                <c:pt idx="5872">
                  <c:v>13.738988304999999</c:v>
                </c:pt>
                <c:pt idx="5873">
                  <c:v>13.739008709</c:v>
                </c:pt>
                <c:pt idx="5874">
                  <c:v>13.739029624</c:v>
                </c:pt>
                <c:pt idx="5875">
                  <c:v>13.739050163</c:v>
                </c:pt>
                <c:pt idx="5876">
                  <c:v>13.7390667</c:v>
                </c:pt>
                <c:pt idx="5877">
                  <c:v>13.739058188</c:v>
                </c:pt>
                <c:pt idx="5878">
                  <c:v>13.739043184</c:v>
                </c:pt>
              </c:numCache>
            </c:numRef>
          </c:yVal>
          <c:smooth val="0"/>
          <c:extLst xmlns:c16r2="http://schemas.microsoft.com/office/drawing/2015/06/chart">
            <c:ext xmlns:c16="http://schemas.microsoft.com/office/drawing/2014/chart" uri="{C3380CC4-5D6E-409C-BE32-E72D297353CC}">
              <c16:uniqueId val="{00000004-C914-4308-80C2-A161CC798FB6}"/>
            </c:ext>
          </c:extLst>
        </c:ser>
        <c:dLbls>
          <c:showLegendKey val="0"/>
          <c:showVal val="0"/>
          <c:showCatName val="0"/>
          <c:showSerName val="0"/>
          <c:showPercent val="0"/>
          <c:showBubbleSize val="0"/>
        </c:dLbls>
        <c:axId val="483826848"/>
        <c:axId val="483831552"/>
      </c:scatterChart>
      <c:valAx>
        <c:axId val="483821360"/>
        <c:scaling>
          <c:orientation val="minMax"/>
          <c:max val="44097"/>
          <c:min val="38183"/>
        </c:scaling>
        <c:delete val="0"/>
        <c:axPos val="b"/>
        <c:title>
          <c:tx>
            <c:rich>
              <a:bodyPr/>
              <a:lstStyle/>
              <a:p>
                <a:pPr>
                  <a:defRPr sz="1400" b="1" i="0" u="none" strike="noStrike" baseline="0">
                    <a:solidFill>
                      <a:srgbClr val="000000"/>
                    </a:solidFill>
                    <a:latin typeface="Arial"/>
                    <a:ea typeface="Arial"/>
                    <a:cs typeface="Arial"/>
                  </a:defRPr>
                </a:pPr>
                <a:r>
                  <a:rPr lang="en-US" dirty="0"/>
                  <a:t>Date</a:t>
                </a:r>
              </a:p>
            </c:rich>
          </c:tx>
          <c:layout>
            <c:manualLayout>
              <c:xMode val="edge"/>
              <c:yMode val="edge"/>
              <c:x val="0.46906724992709248"/>
              <c:y val="0.9351694863680069"/>
            </c:manualLayout>
          </c:layout>
          <c:overlay val="0"/>
          <c:spPr>
            <a:noFill/>
            <a:ln w="25400">
              <a:noFill/>
            </a:ln>
          </c:spPr>
        </c:title>
        <c:numFmt formatCode="mm/yy" sourceLinked="0"/>
        <c:majorTickMark val="cross"/>
        <c:minorTickMark val="out"/>
        <c:tickLblPos val="nextTo"/>
        <c:spPr>
          <a:ln w="3175">
            <a:solidFill>
              <a:srgbClr val="000000"/>
            </a:solidFill>
            <a:prstDash val="solid"/>
          </a:ln>
        </c:spPr>
        <c:txPr>
          <a:bodyPr rot="0" vert="horz"/>
          <a:lstStyle/>
          <a:p>
            <a:pPr>
              <a:defRPr sz="1075" b="1" i="0" u="none" strike="noStrike" baseline="0">
                <a:solidFill>
                  <a:srgbClr val="000000"/>
                </a:solidFill>
                <a:latin typeface="Arial"/>
                <a:ea typeface="Arial"/>
                <a:cs typeface="Arial"/>
              </a:defRPr>
            </a:pPr>
            <a:endParaRPr lang="en-US"/>
          </a:p>
        </c:txPr>
        <c:crossAx val="483828416"/>
        <c:crosses val="autoZero"/>
        <c:crossBetween val="midCat"/>
        <c:majorUnit val="365"/>
        <c:minorUnit val="91.25"/>
      </c:valAx>
      <c:valAx>
        <c:axId val="483828416"/>
        <c:scaling>
          <c:orientation val="minMax"/>
          <c:max val="0.58472222222222203"/>
          <c:min val="0.56111111111111101"/>
        </c:scaling>
        <c:delete val="0"/>
        <c:axPos val="l"/>
        <c:majorGridlines>
          <c:spPr>
            <a:ln w="3175">
              <a:solidFill>
                <a:srgbClr val="000000"/>
              </a:solidFill>
              <a:prstDash val="solid"/>
            </a:ln>
          </c:spPr>
        </c:majorGridlines>
        <c:title>
          <c:tx>
            <c:rich>
              <a:bodyPr/>
              <a:lstStyle/>
              <a:p>
                <a:pPr>
                  <a:defRPr sz="1400" b="1" i="0" u="none" strike="noStrike" baseline="0">
                    <a:solidFill>
                      <a:srgbClr val="000000"/>
                    </a:solidFill>
                    <a:latin typeface="Arial"/>
                    <a:ea typeface="Arial"/>
                    <a:cs typeface="Arial"/>
                  </a:defRPr>
                </a:pPr>
                <a:r>
                  <a:rPr lang="en-US"/>
                  <a:t>MLT at the Ascending Node (hh:mm)</a:t>
                </a:r>
              </a:p>
            </c:rich>
          </c:tx>
          <c:layout>
            <c:manualLayout>
              <c:xMode val="edge"/>
              <c:yMode val="edge"/>
              <c:x val="0"/>
              <c:y val="0.28385014884596055"/>
            </c:manualLayout>
          </c:layout>
          <c:overlay val="0"/>
          <c:spPr>
            <a:noFill/>
            <a:ln w="25400">
              <a:noFill/>
            </a:ln>
          </c:spPr>
        </c:title>
        <c:numFmt formatCode="h:mm" sourceLinked="0"/>
        <c:majorTickMark val="out"/>
        <c:minorTickMark val="in"/>
        <c:tickLblPos val="nextTo"/>
        <c:spPr>
          <a:ln w="3175">
            <a:solidFill>
              <a:srgbClr val="000000"/>
            </a:solidFill>
            <a:prstDash val="solid"/>
          </a:ln>
        </c:spPr>
        <c:txPr>
          <a:bodyPr rot="0" vert="horz"/>
          <a:lstStyle/>
          <a:p>
            <a:pPr>
              <a:defRPr sz="1200" b="1" i="0" u="none" strike="noStrike" baseline="0">
                <a:solidFill>
                  <a:srgbClr val="000000"/>
                </a:solidFill>
                <a:latin typeface="Arial"/>
                <a:ea typeface="Arial"/>
                <a:cs typeface="Arial"/>
              </a:defRPr>
            </a:pPr>
            <a:endParaRPr lang="en-US"/>
          </a:p>
        </c:txPr>
        <c:crossAx val="483821360"/>
        <c:crosses val="autoZero"/>
        <c:crossBetween val="midCat"/>
        <c:majorUnit val="1.3888888888888889E-3"/>
      </c:valAx>
      <c:valAx>
        <c:axId val="483826848"/>
        <c:scaling>
          <c:orientation val="minMax"/>
        </c:scaling>
        <c:delete val="1"/>
        <c:axPos val="b"/>
        <c:numFmt formatCode="d\-mmm\-yy" sourceLinked="1"/>
        <c:majorTickMark val="out"/>
        <c:minorTickMark val="none"/>
        <c:tickLblPos val="nextTo"/>
        <c:crossAx val="483831552"/>
        <c:crosses val="autoZero"/>
        <c:crossBetween val="midCat"/>
      </c:valAx>
      <c:valAx>
        <c:axId val="483831552"/>
        <c:scaling>
          <c:orientation val="minMax"/>
          <c:max val="14.0333333333"/>
          <c:min val="13.4666666"/>
        </c:scaling>
        <c:delete val="1"/>
        <c:axPos val="r"/>
        <c:numFmt formatCode="0.00" sourceLinked="0"/>
        <c:majorTickMark val="cross"/>
        <c:minorTickMark val="none"/>
        <c:tickLblPos val="nextTo"/>
        <c:crossAx val="483826848"/>
        <c:crosses val="max"/>
        <c:crossBetween val="midCat"/>
        <c:majorUnit val="3.3333333329999999E-2"/>
      </c:valAx>
      <c:spPr>
        <a:noFill/>
        <a:ln w="12700">
          <a:solidFill>
            <a:srgbClr val="008000"/>
          </a:solidFill>
          <a:prstDash val="solid"/>
        </a:ln>
      </c:spPr>
    </c:plotArea>
    <c:plotVisOnly val="1"/>
    <c:dispBlanksAs val="gap"/>
    <c:showDLblsOverMax val="0"/>
  </c:chart>
  <c:spPr>
    <a:noFill/>
    <a:ln w="9525">
      <a:noFill/>
    </a:ln>
  </c:spPr>
  <c:txPr>
    <a:bodyPr/>
    <a:lstStyle/>
    <a:p>
      <a:pPr>
        <a:defRPr sz="1000" b="0" i="0" u="none" strike="noStrike" baseline="0">
          <a:solidFill>
            <a:srgbClr val="000000"/>
          </a:solidFill>
          <a:latin typeface="Arial"/>
          <a:ea typeface="Arial"/>
          <a:cs typeface="Arial"/>
        </a:defRPr>
      </a:pPr>
      <a:endParaRPr lang="en-US"/>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r>
              <a:rPr lang="en-US" b="1" dirty="0" smtClean="0"/>
              <a:t>Aura MLT </a:t>
            </a:r>
            <a:endParaRPr lang="en-US" b="1" dirty="0"/>
          </a:p>
        </c:rich>
      </c:tx>
      <c:layout/>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0661732421456364"/>
          <c:y val="0.13013549505573799"/>
          <c:w val="0.85569250193443291"/>
          <c:h val="0.71753900688613181"/>
        </c:manualLayout>
      </c:layout>
      <c:scatterChart>
        <c:scatterStyle val="smoothMarker"/>
        <c:varyColors val="0"/>
        <c:ser>
          <c:idx val="9"/>
          <c:order val="0"/>
          <c:tx>
            <c:v>Aqua MLT</c:v>
          </c:tx>
          <c:spPr>
            <a:ln w="28575" cap="rnd">
              <a:solidFill>
                <a:srgbClr val="0070C0"/>
              </a:solidFill>
              <a:round/>
            </a:ln>
            <a:effectLst/>
          </c:spPr>
          <c:marker>
            <c:symbol val="none"/>
          </c:marker>
          <c:xVal>
            <c:numRef>
              <c:f>MLT!$D$2:$D$6828</c:f>
              <c:numCache>
                <c:formatCode>d\-mmm\-yy</c:formatCode>
                <c:ptCount val="6827"/>
                <c:pt idx="0">
                  <c:v>37381</c:v>
                </c:pt>
                <c:pt idx="1">
                  <c:v>37382</c:v>
                </c:pt>
                <c:pt idx="2">
                  <c:v>37383</c:v>
                </c:pt>
                <c:pt idx="3">
                  <c:v>37384</c:v>
                </c:pt>
                <c:pt idx="4">
                  <c:v>37385</c:v>
                </c:pt>
                <c:pt idx="5">
                  <c:v>37386</c:v>
                </c:pt>
                <c:pt idx="6">
                  <c:v>37387</c:v>
                </c:pt>
                <c:pt idx="7">
                  <c:v>37388</c:v>
                </c:pt>
                <c:pt idx="8">
                  <c:v>37389</c:v>
                </c:pt>
                <c:pt idx="9">
                  <c:v>37390</c:v>
                </c:pt>
                <c:pt idx="10">
                  <c:v>37391</c:v>
                </c:pt>
                <c:pt idx="11">
                  <c:v>37392</c:v>
                </c:pt>
                <c:pt idx="12">
                  <c:v>37393</c:v>
                </c:pt>
                <c:pt idx="13">
                  <c:v>37394</c:v>
                </c:pt>
                <c:pt idx="14">
                  <c:v>37395</c:v>
                </c:pt>
                <c:pt idx="15">
                  <c:v>37396</c:v>
                </c:pt>
                <c:pt idx="16">
                  <c:v>37397</c:v>
                </c:pt>
                <c:pt idx="17">
                  <c:v>37398</c:v>
                </c:pt>
                <c:pt idx="18">
                  <c:v>37399</c:v>
                </c:pt>
                <c:pt idx="19">
                  <c:v>37400</c:v>
                </c:pt>
                <c:pt idx="20">
                  <c:v>37401</c:v>
                </c:pt>
                <c:pt idx="21">
                  <c:v>37402</c:v>
                </c:pt>
                <c:pt idx="22">
                  <c:v>37403</c:v>
                </c:pt>
                <c:pt idx="23">
                  <c:v>37404</c:v>
                </c:pt>
                <c:pt idx="24">
                  <c:v>37405</c:v>
                </c:pt>
                <c:pt idx="25">
                  <c:v>37406</c:v>
                </c:pt>
                <c:pt idx="26">
                  <c:v>37407</c:v>
                </c:pt>
                <c:pt idx="27">
                  <c:v>37408</c:v>
                </c:pt>
                <c:pt idx="28">
                  <c:v>37409</c:v>
                </c:pt>
                <c:pt idx="29">
                  <c:v>37410</c:v>
                </c:pt>
                <c:pt idx="30">
                  <c:v>37411</c:v>
                </c:pt>
                <c:pt idx="31">
                  <c:v>37412</c:v>
                </c:pt>
                <c:pt idx="32">
                  <c:v>37413</c:v>
                </c:pt>
                <c:pt idx="33">
                  <c:v>37414</c:v>
                </c:pt>
                <c:pt idx="34">
                  <c:v>37415</c:v>
                </c:pt>
                <c:pt idx="35">
                  <c:v>37416</c:v>
                </c:pt>
                <c:pt idx="36">
                  <c:v>37417</c:v>
                </c:pt>
                <c:pt idx="37">
                  <c:v>37418</c:v>
                </c:pt>
                <c:pt idx="38">
                  <c:v>37419</c:v>
                </c:pt>
                <c:pt idx="39">
                  <c:v>37420</c:v>
                </c:pt>
                <c:pt idx="40">
                  <c:v>37421</c:v>
                </c:pt>
                <c:pt idx="41">
                  <c:v>37422</c:v>
                </c:pt>
                <c:pt idx="42">
                  <c:v>37423</c:v>
                </c:pt>
                <c:pt idx="43">
                  <c:v>37424</c:v>
                </c:pt>
                <c:pt idx="44">
                  <c:v>37425</c:v>
                </c:pt>
                <c:pt idx="45">
                  <c:v>37426</c:v>
                </c:pt>
                <c:pt idx="46">
                  <c:v>37427</c:v>
                </c:pt>
                <c:pt idx="47">
                  <c:v>37428</c:v>
                </c:pt>
                <c:pt idx="48">
                  <c:v>37429</c:v>
                </c:pt>
                <c:pt idx="49">
                  <c:v>37430</c:v>
                </c:pt>
                <c:pt idx="50">
                  <c:v>37431</c:v>
                </c:pt>
                <c:pt idx="51">
                  <c:v>37432</c:v>
                </c:pt>
                <c:pt idx="52">
                  <c:v>37433</c:v>
                </c:pt>
                <c:pt idx="53">
                  <c:v>37434</c:v>
                </c:pt>
                <c:pt idx="54">
                  <c:v>37435</c:v>
                </c:pt>
                <c:pt idx="55">
                  <c:v>37436</c:v>
                </c:pt>
                <c:pt idx="56">
                  <c:v>37437</c:v>
                </c:pt>
                <c:pt idx="57">
                  <c:v>37438</c:v>
                </c:pt>
                <c:pt idx="58">
                  <c:v>37439</c:v>
                </c:pt>
                <c:pt idx="59">
                  <c:v>37440</c:v>
                </c:pt>
                <c:pt idx="60">
                  <c:v>37441</c:v>
                </c:pt>
                <c:pt idx="61">
                  <c:v>37442</c:v>
                </c:pt>
                <c:pt idx="62">
                  <c:v>37443</c:v>
                </c:pt>
                <c:pt idx="63">
                  <c:v>37444</c:v>
                </c:pt>
                <c:pt idx="64">
                  <c:v>37445</c:v>
                </c:pt>
                <c:pt idx="65">
                  <c:v>37446</c:v>
                </c:pt>
                <c:pt idx="66">
                  <c:v>37447</c:v>
                </c:pt>
                <c:pt idx="67">
                  <c:v>37448</c:v>
                </c:pt>
                <c:pt idx="68">
                  <c:v>37449</c:v>
                </c:pt>
                <c:pt idx="69">
                  <c:v>37450</c:v>
                </c:pt>
                <c:pt idx="70">
                  <c:v>37451</c:v>
                </c:pt>
                <c:pt idx="71">
                  <c:v>37452</c:v>
                </c:pt>
                <c:pt idx="72">
                  <c:v>37453</c:v>
                </c:pt>
                <c:pt idx="73">
                  <c:v>37454</c:v>
                </c:pt>
                <c:pt idx="74">
                  <c:v>37455</c:v>
                </c:pt>
                <c:pt idx="75">
                  <c:v>37456</c:v>
                </c:pt>
                <c:pt idx="76">
                  <c:v>37457</c:v>
                </c:pt>
                <c:pt idx="77">
                  <c:v>37458</c:v>
                </c:pt>
                <c:pt idx="78">
                  <c:v>37459</c:v>
                </c:pt>
                <c:pt idx="79">
                  <c:v>37460</c:v>
                </c:pt>
                <c:pt idx="80">
                  <c:v>37461</c:v>
                </c:pt>
                <c:pt idx="81">
                  <c:v>37462</c:v>
                </c:pt>
                <c:pt idx="82">
                  <c:v>37463</c:v>
                </c:pt>
                <c:pt idx="83">
                  <c:v>37464</c:v>
                </c:pt>
                <c:pt idx="84">
                  <c:v>37465</c:v>
                </c:pt>
                <c:pt idx="85">
                  <c:v>37466</c:v>
                </c:pt>
                <c:pt idx="86">
                  <c:v>37467</c:v>
                </c:pt>
                <c:pt idx="87">
                  <c:v>37468</c:v>
                </c:pt>
                <c:pt idx="88">
                  <c:v>37469</c:v>
                </c:pt>
                <c:pt idx="89">
                  <c:v>37470</c:v>
                </c:pt>
                <c:pt idx="90">
                  <c:v>37471</c:v>
                </c:pt>
                <c:pt idx="91">
                  <c:v>37472</c:v>
                </c:pt>
                <c:pt idx="92">
                  <c:v>37473</c:v>
                </c:pt>
                <c:pt idx="93">
                  <c:v>37474</c:v>
                </c:pt>
                <c:pt idx="94">
                  <c:v>37475</c:v>
                </c:pt>
                <c:pt idx="95">
                  <c:v>37476</c:v>
                </c:pt>
                <c:pt idx="96">
                  <c:v>37477</c:v>
                </c:pt>
                <c:pt idx="97">
                  <c:v>37478</c:v>
                </c:pt>
                <c:pt idx="98">
                  <c:v>37479</c:v>
                </c:pt>
                <c:pt idx="99">
                  <c:v>37480</c:v>
                </c:pt>
                <c:pt idx="100">
                  <c:v>37481</c:v>
                </c:pt>
                <c:pt idx="101">
                  <c:v>37482</c:v>
                </c:pt>
                <c:pt idx="102">
                  <c:v>37483</c:v>
                </c:pt>
                <c:pt idx="103">
                  <c:v>37484</c:v>
                </c:pt>
                <c:pt idx="104">
                  <c:v>37485</c:v>
                </c:pt>
                <c:pt idx="105">
                  <c:v>37486</c:v>
                </c:pt>
                <c:pt idx="106">
                  <c:v>37487</c:v>
                </c:pt>
                <c:pt idx="107">
                  <c:v>37488</c:v>
                </c:pt>
                <c:pt idx="108">
                  <c:v>37489</c:v>
                </c:pt>
                <c:pt idx="109">
                  <c:v>37490</c:v>
                </c:pt>
                <c:pt idx="110">
                  <c:v>37491</c:v>
                </c:pt>
                <c:pt idx="111">
                  <c:v>37492</c:v>
                </c:pt>
                <c:pt idx="112">
                  <c:v>37493</c:v>
                </c:pt>
                <c:pt idx="113">
                  <c:v>37494</c:v>
                </c:pt>
                <c:pt idx="114">
                  <c:v>37495</c:v>
                </c:pt>
                <c:pt idx="115">
                  <c:v>37496</c:v>
                </c:pt>
                <c:pt idx="116">
                  <c:v>37497</c:v>
                </c:pt>
                <c:pt idx="117">
                  <c:v>37498</c:v>
                </c:pt>
                <c:pt idx="118">
                  <c:v>37499</c:v>
                </c:pt>
                <c:pt idx="119">
                  <c:v>37500</c:v>
                </c:pt>
                <c:pt idx="120">
                  <c:v>37501</c:v>
                </c:pt>
                <c:pt idx="121">
                  <c:v>37502</c:v>
                </c:pt>
                <c:pt idx="122">
                  <c:v>37503</c:v>
                </c:pt>
                <c:pt idx="123">
                  <c:v>37504</c:v>
                </c:pt>
                <c:pt idx="124">
                  <c:v>37505</c:v>
                </c:pt>
                <c:pt idx="125">
                  <c:v>37506</c:v>
                </c:pt>
                <c:pt idx="126">
                  <c:v>37507</c:v>
                </c:pt>
                <c:pt idx="127">
                  <c:v>37508</c:v>
                </c:pt>
                <c:pt idx="128">
                  <c:v>37509</c:v>
                </c:pt>
                <c:pt idx="129">
                  <c:v>37510</c:v>
                </c:pt>
                <c:pt idx="130">
                  <c:v>37511</c:v>
                </c:pt>
                <c:pt idx="131">
                  <c:v>37512</c:v>
                </c:pt>
                <c:pt idx="132">
                  <c:v>37513</c:v>
                </c:pt>
                <c:pt idx="133">
                  <c:v>37514</c:v>
                </c:pt>
                <c:pt idx="134">
                  <c:v>37515</c:v>
                </c:pt>
                <c:pt idx="135">
                  <c:v>37516</c:v>
                </c:pt>
                <c:pt idx="136">
                  <c:v>37517</c:v>
                </c:pt>
                <c:pt idx="137">
                  <c:v>37518</c:v>
                </c:pt>
                <c:pt idx="138">
                  <c:v>37519</c:v>
                </c:pt>
                <c:pt idx="139">
                  <c:v>37520</c:v>
                </c:pt>
                <c:pt idx="140">
                  <c:v>37521</c:v>
                </c:pt>
                <c:pt idx="141">
                  <c:v>37522</c:v>
                </c:pt>
                <c:pt idx="142">
                  <c:v>37523</c:v>
                </c:pt>
                <c:pt idx="143">
                  <c:v>37524</c:v>
                </c:pt>
                <c:pt idx="144">
                  <c:v>37525</c:v>
                </c:pt>
                <c:pt idx="145">
                  <c:v>37526</c:v>
                </c:pt>
                <c:pt idx="146">
                  <c:v>37527</c:v>
                </c:pt>
                <c:pt idx="147">
                  <c:v>37528</c:v>
                </c:pt>
                <c:pt idx="148">
                  <c:v>37529</c:v>
                </c:pt>
                <c:pt idx="149">
                  <c:v>37530</c:v>
                </c:pt>
                <c:pt idx="150">
                  <c:v>37531</c:v>
                </c:pt>
                <c:pt idx="151">
                  <c:v>37532</c:v>
                </c:pt>
                <c:pt idx="152">
                  <c:v>37533</c:v>
                </c:pt>
                <c:pt idx="153">
                  <c:v>37534</c:v>
                </c:pt>
                <c:pt idx="154">
                  <c:v>37535</c:v>
                </c:pt>
                <c:pt idx="155">
                  <c:v>37536</c:v>
                </c:pt>
                <c:pt idx="156">
                  <c:v>37537</c:v>
                </c:pt>
                <c:pt idx="157">
                  <c:v>37538</c:v>
                </c:pt>
                <c:pt idx="158">
                  <c:v>37539</c:v>
                </c:pt>
                <c:pt idx="159">
                  <c:v>37540</c:v>
                </c:pt>
                <c:pt idx="160">
                  <c:v>37541</c:v>
                </c:pt>
                <c:pt idx="161">
                  <c:v>37542</c:v>
                </c:pt>
                <c:pt idx="162">
                  <c:v>37543</c:v>
                </c:pt>
                <c:pt idx="163">
                  <c:v>37544</c:v>
                </c:pt>
                <c:pt idx="164">
                  <c:v>37545</c:v>
                </c:pt>
                <c:pt idx="165">
                  <c:v>37546</c:v>
                </c:pt>
                <c:pt idx="166">
                  <c:v>37547</c:v>
                </c:pt>
                <c:pt idx="167">
                  <c:v>37548</c:v>
                </c:pt>
                <c:pt idx="168">
                  <c:v>37549</c:v>
                </c:pt>
                <c:pt idx="169">
                  <c:v>37550</c:v>
                </c:pt>
                <c:pt idx="170">
                  <c:v>37551</c:v>
                </c:pt>
                <c:pt idx="171">
                  <c:v>37552</c:v>
                </c:pt>
                <c:pt idx="172">
                  <c:v>37553</c:v>
                </c:pt>
                <c:pt idx="173">
                  <c:v>37554</c:v>
                </c:pt>
                <c:pt idx="174">
                  <c:v>37555</c:v>
                </c:pt>
                <c:pt idx="175">
                  <c:v>37556</c:v>
                </c:pt>
                <c:pt idx="176">
                  <c:v>37557</c:v>
                </c:pt>
                <c:pt idx="177">
                  <c:v>37558</c:v>
                </c:pt>
                <c:pt idx="178">
                  <c:v>37559</c:v>
                </c:pt>
                <c:pt idx="179">
                  <c:v>37560</c:v>
                </c:pt>
                <c:pt idx="180">
                  <c:v>37561</c:v>
                </c:pt>
                <c:pt idx="181">
                  <c:v>37562</c:v>
                </c:pt>
                <c:pt idx="182">
                  <c:v>37563</c:v>
                </c:pt>
                <c:pt idx="183">
                  <c:v>37564</c:v>
                </c:pt>
                <c:pt idx="184">
                  <c:v>37565</c:v>
                </c:pt>
                <c:pt idx="185">
                  <c:v>37566</c:v>
                </c:pt>
                <c:pt idx="186">
                  <c:v>37567</c:v>
                </c:pt>
                <c:pt idx="187">
                  <c:v>37568</c:v>
                </c:pt>
                <c:pt idx="188">
                  <c:v>37569</c:v>
                </c:pt>
                <c:pt idx="189">
                  <c:v>37570</c:v>
                </c:pt>
                <c:pt idx="190">
                  <c:v>37571</c:v>
                </c:pt>
                <c:pt idx="191">
                  <c:v>37572</c:v>
                </c:pt>
                <c:pt idx="192">
                  <c:v>37573</c:v>
                </c:pt>
                <c:pt idx="193">
                  <c:v>37574</c:v>
                </c:pt>
                <c:pt idx="194">
                  <c:v>37575</c:v>
                </c:pt>
                <c:pt idx="195">
                  <c:v>37576</c:v>
                </c:pt>
                <c:pt idx="196">
                  <c:v>37577</c:v>
                </c:pt>
                <c:pt idx="197">
                  <c:v>37578</c:v>
                </c:pt>
                <c:pt idx="198">
                  <c:v>37579</c:v>
                </c:pt>
                <c:pt idx="199">
                  <c:v>37580</c:v>
                </c:pt>
                <c:pt idx="200">
                  <c:v>37581</c:v>
                </c:pt>
                <c:pt idx="201">
                  <c:v>37582</c:v>
                </c:pt>
                <c:pt idx="202">
                  <c:v>37583</c:v>
                </c:pt>
                <c:pt idx="203">
                  <c:v>37584</c:v>
                </c:pt>
                <c:pt idx="204">
                  <c:v>37585</c:v>
                </c:pt>
                <c:pt idx="205">
                  <c:v>37586</c:v>
                </c:pt>
                <c:pt idx="206">
                  <c:v>37587</c:v>
                </c:pt>
                <c:pt idx="207">
                  <c:v>37588</c:v>
                </c:pt>
                <c:pt idx="208">
                  <c:v>37589</c:v>
                </c:pt>
                <c:pt idx="209">
                  <c:v>37590</c:v>
                </c:pt>
                <c:pt idx="210">
                  <c:v>37591</c:v>
                </c:pt>
                <c:pt idx="211">
                  <c:v>37592</c:v>
                </c:pt>
                <c:pt idx="212">
                  <c:v>37593</c:v>
                </c:pt>
                <c:pt idx="213">
                  <c:v>37594</c:v>
                </c:pt>
                <c:pt idx="214">
                  <c:v>37595</c:v>
                </c:pt>
                <c:pt idx="215">
                  <c:v>37596</c:v>
                </c:pt>
                <c:pt idx="216">
                  <c:v>37597</c:v>
                </c:pt>
                <c:pt idx="217">
                  <c:v>37598</c:v>
                </c:pt>
                <c:pt idx="218">
                  <c:v>37599</c:v>
                </c:pt>
                <c:pt idx="219">
                  <c:v>37600</c:v>
                </c:pt>
                <c:pt idx="220">
                  <c:v>37601</c:v>
                </c:pt>
                <c:pt idx="221">
                  <c:v>37602</c:v>
                </c:pt>
                <c:pt idx="222">
                  <c:v>37603</c:v>
                </c:pt>
                <c:pt idx="223">
                  <c:v>37604</c:v>
                </c:pt>
                <c:pt idx="224">
                  <c:v>37605</c:v>
                </c:pt>
                <c:pt idx="225">
                  <c:v>37606</c:v>
                </c:pt>
                <c:pt idx="226">
                  <c:v>37607</c:v>
                </c:pt>
                <c:pt idx="227">
                  <c:v>37608</c:v>
                </c:pt>
                <c:pt idx="228">
                  <c:v>37609</c:v>
                </c:pt>
                <c:pt idx="229">
                  <c:v>37610</c:v>
                </c:pt>
                <c:pt idx="230">
                  <c:v>37611</c:v>
                </c:pt>
                <c:pt idx="231">
                  <c:v>37612</c:v>
                </c:pt>
                <c:pt idx="232">
                  <c:v>37613</c:v>
                </c:pt>
                <c:pt idx="233">
                  <c:v>37614</c:v>
                </c:pt>
                <c:pt idx="234">
                  <c:v>37615</c:v>
                </c:pt>
                <c:pt idx="235">
                  <c:v>37616</c:v>
                </c:pt>
                <c:pt idx="236">
                  <c:v>37617</c:v>
                </c:pt>
                <c:pt idx="237">
                  <c:v>37618</c:v>
                </c:pt>
                <c:pt idx="238">
                  <c:v>37619</c:v>
                </c:pt>
                <c:pt idx="239">
                  <c:v>37620</c:v>
                </c:pt>
                <c:pt idx="240">
                  <c:v>37621</c:v>
                </c:pt>
                <c:pt idx="241">
                  <c:v>37622</c:v>
                </c:pt>
                <c:pt idx="242">
                  <c:v>37623</c:v>
                </c:pt>
                <c:pt idx="243">
                  <c:v>37624</c:v>
                </c:pt>
                <c:pt idx="244">
                  <c:v>37625</c:v>
                </c:pt>
                <c:pt idx="245">
                  <c:v>37626</c:v>
                </c:pt>
                <c:pt idx="246">
                  <c:v>37627</c:v>
                </c:pt>
                <c:pt idx="247">
                  <c:v>37628</c:v>
                </c:pt>
                <c:pt idx="248">
                  <c:v>37629</c:v>
                </c:pt>
                <c:pt idx="249">
                  <c:v>37630</c:v>
                </c:pt>
                <c:pt idx="250">
                  <c:v>37631</c:v>
                </c:pt>
                <c:pt idx="251">
                  <c:v>37632</c:v>
                </c:pt>
                <c:pt idx="252">
                  <c:v>37633</c:v>
                </c:pt>
                <c:pt idx="253">
                  <c:v>37634</c:v>
                </c:pt>
                <c:pt idx="254">
                  <c:v>37635</c:v>
                </c:pt>
                <c:pt idx="255">
                  <c:v>37636</c:v>
                </c:pt>
                <c:pt idx="256">
                  <c:v>37637</c:v>
                </c:pt>
                <c:pt idx="257">
                  <c:v>37638</c:v>
                </c:pt>
                <c:pt idx="258">
                  <c:v>37639</c:v>
                </c:pt>
                <c:pt idx="259">
                  <c:v>37640</c:v>
                </c:pt>
                <c:pt idx="260">
                  <c:v>37641</c:v>
                </c:pt>
                <c:pt idx="261">
                  <c:v>37642</c:v>
                </c:pt>
                <c:pt idx="262">
                  <c:v>37643</c:v>
                </c:pt>
                <c:pt idx="263">
                  <c:v>37644</c:v>
                </c:pt>
                <c:pt idx="264">
                  <c:v>37645</c:v>
                </c:pt>
                <c:pt idx="265">
                  <c:v>37646</c:v>
                </c:pt>
                <c:pt idx="266">
                  <c:v>37647</c:v>
                </c:pt>
                <c:pt idx="267">
                  <c:v>37648</c:v>
                </c:pt>
                <c:pt idx="268">
                  <c:v>37649</c:v>
                </c:pt>
                <c:pt idx="269">
                  <c:v>37650</c:v>
                </c:pt>
                <c:pt idx="270">
                  <c:v>37651</c:v>
                </c:pt>
                <c:pt idx="271">
                  <c:v>37652</c:v>
                </c:pt>
                <c:pt idx="272">
                  <c:v>37653</c:v>
                </c:pt>
                <c:pt idx="273">
                  <c:v>37654</c:v>
                </c:pt>
                <c:pt idx="274">
                  <c:v>37655</c:v>
                </c:pt>
                <c:pt idx="275">
                  <c:v>37656</c:v>
                </c:pt>
                <c:pt idx="276">
                  <c:v>37657</c:v>
                </c:pt>
                <c:pt idx="277">
                  <c:v>37658</c:v>
                </c:pt>
                <c:pt idx="278">
                  <c:v>37659</c:v>
                </c:pt>
                <c:pt idx="279">
                  <c:v>37660</c:v>
                </c:pt>
                <c:pt idx="280">
                  <c:v>37661</c:v>
                </c:pt>
                <c:pt idx="281">
                  <c:v>37662</c:v>
                </c:pt>
                <c:pt idx="282">
                  <c:v>37663</c:v>
                </c:pt>
                <c:pt idx="283">
                  <c:v>37664</c:v>
                </c:pt>
                <c:pt idx="284">
                  <c:v>37665</c:v>
                </c:pt>
                <c:pt idx="285">
                  <c:v>37666</c:v>
                </c:pt>
                <c:pt idx="286">
                  <c:v>37667</c:v>
                </c:pt>
                <c:pt idx="287">
                  <c:v>37668</c:v>
                </c:pt>
                <c:pt idx="288">
                  <c:v>37669</c:v>
                </c:pt>
                <c:pt idx="289">
                  <c:v>37670</c:v>
                </c:pt>
                <c:pt idx="290">
                  <c:v>37671</c:v>
                </c:pt>
                <c:pt idx="291">
                  <c:v>37672</c:v>
                </c:pt>
                <c:pt idx="292">
                  <c:v>37673</c:v>
                </c:pt>
                <c:pt idx="293">
                  <c:v>37674</c:v>
                </c:pt>
                <c:pt idx="294">
                  <c:v>37675</c:v>
                </c:pt>
                <c:pt idx="295">
                  <c:v>37676</c:v>
                </c:pt>
                <c:pt idx="296">
                  <c:v>37677</c:v>
                </c:pt>
                <c:pt idx="297">
                  <c:v>37678</c:v>
                </c:pt>
                <c:pt idx="298">
                  <c:v>37679</c:v>
                </c:pt>
                <c:pt idx="299">
                  <c:v>37680</c:v>
                </c:pt>
                <c:pt idx="300">
                  <c:v>37681</c:v>
                </c:pt>
                <c:pt idx="301">
                  <c:v>37682</c:v>
                </c:pt>
                <c:pt idx="302">
                  <c:v>37683</c:v>
                </c:pt>
                <c:pt idx="303">
                  <c:v>37684</c:v>
                </c:pt>
                <c:pt idx="304">
                  <c:v>37685</c:v>
                </c:pt>
                <c:pt idx="305">
                  <c:v>37686</c:v>
                </c:pt>
                <c:pt idx="306">
                  <c:v>37687</c:v>
                </c:pt>
                <c:pt idx="307">
                  <c:v>37688</c:v>
                </c:pt>
                <c:pt idx="308">
                  <c:v>37689</c:v>
                </c:pt>
                <c:pt idx="309">
                  <c:v>37690</c:v>
                </c:pt>
                <c:pt idx="310">
                  <c:v>37691</c:v>
                </c:pt>
                <c:pt idx="311">
                  <c:v>37692</c:v>
                </c:pt>
                <c:pt idx="312">
                  <c:v>37693</c:v>
                </c:pt>
                <c:pt idx="313">
                  <c:v>37694</c:v>
                </c:pt>
                <c:pt idx="314">
                  <c:v>37695</c:v>
                </c:pt>
                <c:pt idx="315">
                  <c:v>37696</c:v>
                </c:pt>
                <c:pt idx="316">
                  <c:v>37697</c:v>
                </c:pt>
                <c:pt idx="317">
                  <c:v>37698</c:v>
                </c:pt>
                <c:pt idx="318">
                  <c:v>37699</c:v>
                </c:pt>
                <c:pt idx="319">
                  <c:v>37700</c:v>
                </c:pt>
                <c:pt idx="320">
                  <c:v>37701</c:v>
                </c:pt>
                <c:pt idx="321">
                  <c:v>37702</c:v>
                </c:pt>
                <c:pt idx="322">
                  <c:v>37703</c:v>
                </c:pt>
                <c:pt idx="323">
                  <c:v>37704</c:v>
                </c:pt>
                <c:pt idx="324">
                  <c:v>37705</c:v>
                </c:pt>
                <c:pt idx="325">
                  <c:v>37706</c:v>
                </c:pt>
                <c:pt idx="326">
                  <c:v>37707</c:v>
                </c:pt>
                <c:pt idx="327">
                  <c:v>37708</c:v>
                </c:pt>
                <c:pt idx="328">
                  <c:v>37709</c:v>
                </c:pt>
                <c:pt idx="329">
                  <c:v>37710</c:v>
                </c:pt>
                <c:pt idx="330">
                  <c:v>37711</c:v>
                </c:pt>
                <c:pt idx="331">
                  <c:v>37712</c:v>
                </c:pt>
                <c:pt idx="332">
                  <c:v>37713</c:v>
                </c:pt>
                <c:pt idx="333">
                  <c:v>37714</c:v>
                </c:pt>
                <c:pt idx="334">
                  <c:v>37715</c:v>
                </c:pt>
                <c:pt idx="335">
                  <c:v>37716</c:v>
                </c:pt>
                <c:pt idx="336">
                  <c:v>37717</c:v>
                </c:pt>
                <c:pt idx="337">
                  <c:v>37718</c:v>
                </c:pt>
                <c:pt idx="338">
                  <c:v>37719</c:v>
                </c:pt>
                <c:pt idx="339">
                  <c:v>37720</c:v>
                </c:pt>
                <c:pt idx="340">
                  <c:v>37721</c:v>
                </c:pt>
                <c:pt idx="341">
                  <c:v>37722</c:v>
                </c:pt>
                <c:pt idx="342">
                  <c:v>37723</c:v>
                </c:pt>
                <c:pt idx="343">
                  <c:v>37724</c:v>
                </c:pt>
                <c:pt idx="344">
                  <c:v>37725</c:v>
                </c:pt>
                <c:pt idx="345">
                  <c:v>37726</c:v>
                </c:pt>
                <c:pt idx="346">
                  <c:v>37727</c:v>
                </c:pt>
                <c:pt idx="347">
                  <c:v>37728</c:v>
                </c:pt>
                <c:pt idx="348">
                  <c:v>37729</c:v>
                </c:pt>
                <c:pt idx="349">
                  <c:v>37730</c:v>
                </c:pt>
                <c:pt idx="350">
                  <c:v>37731</c:v>
                </c:pt>
                <c:pt idx="351">
                  <c:v>37732</c:v>
                </c:pt>
                <c:pt idx="352">
                  <c:v>37733</c:v>
                </c:pt>
                <c:pt idx="353">
                  <c:v>37734</c:v>
                </c:pt>
                <c:pt idx="354">
                  <c:v>37735</c:v>
                </c:pt>
                <c:pt idx="355">
                  <c:v>37736</c:v>
                </c:pt>
                <c:pt idx="356">
                  <c:v>37737</c:v>
                </c:pt>
                <c:pt idx="357">
                  <c:v>37738</c:v>
                </c:pt>
                <c:pt idx="358">
                  <c:v>37739</c:v>
                </c:pt>
                <c:pt idx="359">
                  <c:v>37740</c:v>
                </c:pt>
                <c:pt idx="360">
                  <c:v>37741</c:v>
                </c:pt>
                <c:pt idx="361">
                  <c:v>37742</c:v>
                </c:pt>
                <c:pt idx="362">
                  <c:v>37743</c:v>
                </c:pt>
                <c:pt idx="363">
                  <c:v>37744</c:v>
                </c:pt>
                <c:pt idx="364">
                  <c:v>37745</c:v>
                </c:pt>
                <c:pt idx="365">
                  <c:v>37746</c:v>
                </c:pt>
                <c:pt idx="366">
                  <c:v>37747</c:v>
                </c:pt>
                <c:pt idx="367">
                  <c:v>37748</c:v>
                </c:pt>
                <c:pt idx="368">
                  <c:v>37749</c:v>
                </c:pt>
                <c:pt idx="369">
                  <c:v>37750</c:v>
                </c:pt>
                <c:pt idx="370">
                  <c:v>37751</c:v>
                </c:pt>
                <c:pt idx="371">
                  <c:v>37752</c:v>
                </c:pt>
                <c:pt idx="372">
                  <c:v>37753</c:v>
                </c:pt>
                <c:pt idx="373">
                  <c:v>37754</c:v>
                </c:pt>
                <c:pt idx="374">
                  <c:v>37755</c:v>
                </c:pt>
                <c:pt idx="375">
                  <c:v>37756</c:v>
                </c:pt>
                <c:pt idx="376">
                  <c:v>37757</c:v>
                </c:pt>
                <c:pt idx="377">
                  <c:v>37758</c:v>
                </c:pt>
                <c:pt idx="378">
                  <c:v>37759</c:v>
                </c:pt>
                <c:pt idx="379">
                  <c:v>37760</c:v>
                </c:pt>
                <c:pt idx="380">
                  <c:v>37761</c:v>
                </c:pt>
                <c:pt idx="381">
                  <c:v>37762</c:v>
                </c:pt>
                <c:pt idx="382">
                  <c:v>37763</c:v>
                </c:pt>
                <c:pt idx="383">
                  <c:v>37764</c:v>
                </c:pt>
                <c:pt idx="384">
                  <c:v>37765</c:v>
                </c:pt>
                <c:pt idx="385">
                  <c:v>37766</c:v>
                </c:pt>
                <c:pt idx="386">
                  <c:v>37767</c:v>
                </c:pt>
                <c:pt idx="387">
                  <c:v>37768</c:v>
                </c:pt>
                <c:pt idx="388">
                  <c:v>37769</c:v>
                </c:pt>
                <c:pt idx="389">
                  <c:v>37770</c:v>
                </c:pt>
                <c:pt idx="390">
                  <c:v>37771</c:v>
                </c:pt>
                <c:pt idx="391">
                  <c:v>37772</c:v>
                </c:pt>
                <c:pt idx="392">
                  <c:v>37773</c:v>
                </c:pt>
                <c:pt idx="393">
                  <c:v>37774</c:v>
                </c:pt>
                <c:pt idx="394">
                  <c:v>37775</c:v>
                </c:pt>
                <c:pt idx="395">
                  <c:v>37776</c:v>
                </c:pt>
                <c:pt idx="396">
                  <c:v>37777</c:v>
                </c:pt>
                <c:pt idx="397">
                  <c:v>37778</c:v>
                </c:pt>
                <c:pt idx="398">
                  <c:v>37779</c:v>
                </c:pt>
                <c:pt idx="399">
                  <c:v>37780</c:v>
                </c:pt>
                <c:pt idx="400">
                  <c:v>37781</c:v>
                </c:pt>
                <c:pt idx="401">
                  <c:v>37782</c:v>
                </c:pt>
                <c:pt idx="402">
                  <c:v>37783</c:v>
                </c:pt>
                <c:pt idx="403">
                  <c:v>37784</c:v>
                </c:pt>
                <c:pt idx="404">
                  <c:v>37785</c:v>
                </c:pt>
                <c:pt idx="405">
                  <c:v>37786</c:v>
                </c:pt>
                <c:pt idx="406">
                  <c:v>37787</c:v>
                </c:pt>
                <c:pt idx="407">
                  <c:v>37788</c:v>
                </c:pt>
                <c:pt idx="408">
                  <c:v>37789</c:v>
                </c:pt>
                <c:pt idx="409">
                  <c:v>37790</c:v>
                </c:pt>
                <c:pt idx="410">
                  <c:v>37791</c:v>
                </c:pt>
                <c:pt idx="411">
                  <c:v>37792</c:v>
                </c:pt>
                <c:pt idx="412">
                  <c:v>37793</c:v>
                </c:pt>
                <c:pt idx="413">
                  <c:v>37794</c:v>
                </c:pt>
                <c:pt idx="414">
                  <c:v>37795</c:v>
                </c:pt>
                <c:pt idx="415">
                  <c:v>37796</c:v>
                </c:pt>
                <c:pt idx="416">
                  <c:v>37797</c:v>
                </c:pt>
                <c:pt idx="417">
                  <c:v>37798</c:v>
                </c:pt>
                <c:pt idx="418">
                  <c:v>37799</c:v>
                </c:pt>
                <c:pt idx="419">
                  <c:v>37800</c:v>
                </c:pt>
                <c:pt idx="420">
                  <c:v>37801</c:v>
                </c:pt>
                <c:pt idx="421">
                  <c:v>37802</c:v>
                </c:pt>
                <c:pt idx="422">
                  <c:v>37803</c:v>
                </c:pt>
                <c:pt idx="423">
                  <c:v>37804</c:v>
                </c:pt>
                <c:pt idx="424">
                  <c:v>37805</c:v>
                </c:pt>
                <c:pt idx="425">
                  <c:v>37806</c:v>
                </c:pt>
                <c:pt idx="426">
                  <c:v>37807</c:v>
                </c:pt>
                <c:pt idx="427">
                  <c:v>37808</c:v>
                </c:pt>
                <c:pt idx="428">
                  <c:v>37809</c:v>
                </c:pt>
                <c:pt idx="429">
                  <c:v>37810</c:v>
                </c:pt>
                <c:pt idx="430">
                  <c:v>37811</c:v>
                </c:pt>
                <c:pt idx="431">
                  <c:v>37812</c:v>
                </c:pt>
                <c:pt idx="432">
                  <c:v>37813</c:v>
                </c:pt>
                <c:pt idx="433">
                  <c:v>37814</c:v>
                </c:pt>
                <c:pt idx="434">
                  <c:v>37815</c:v>
                </c:pt>
                <c:pt idx="435">
                  <c:v>37816</c:v>
                </c:pt>
                <c:pt idx="436">
                  <c:v>37817</c:v>
                </c:pt>
                <c:pt idx="437">
                  <c:v>37818</c:v>
                </c:pt>
                <c:pt idx="438">
                  <c:v>37819</c:v>
                </c:pt>
                <c:pt idx="439">
                  <c:v>37820</c:v>
                </c:pt>
                <c:pt idx="440">
                  <c:v>37821</c:v>
                </c:pt>
                <c:pt idx="441">
                  <c:v>37822</c:v>
                </c:pt>
                <c:pt idx="442">
                  <c:v>37823</c:v>
                </c:pt>
                <c:pt idx="443">
                  <c:v>37824</c:v>
                </c:pt>
                <c:pt idx="444">
                  <c:v>37825</c:v>
                </c:pt>
                <c:pt idx="445">
                  <c:v>37826</c:v>
                </c:pt>
                <c:pt idx="446">
                  <c:v>37827</c:v>
                </c:pt>
                <c:pt idx="447">
                  <c:v>37828</c:v>
                </c:pt>
                <c:pt idx="448">
                  <c:v>37829</c:v>
                </c:pt>
                <c:pt idx="449">
                  <c:v>37830</c:v>
                </c:pt>
                <c:pt idx="450">
                  <c:v>37831</c:v>
                </c:pt>
                <c:pt idx="451">
                  <c:v>37832</c:v>
                </c:pt>
                <c:pt idx="452">
                  <c:v>37833</c:v>
                </c:pt>
                <c:pt idx="453">
                  <c:v>37834</c:v>
                </c:pt>
                <c:pt idx="454">
                  <c:v>37835</c:v>
                </c:pt>
                <c:pt idx="455">
                  <c:v>37836</c:v>
                </c:pt>
                <c:pt idx="456">
                  <c:v>37837</c:v>
                </c:pt>
                <c:pt idx="457">
                  <c:v>37838</c:v>
                </c:pt>
                <c:pt idx="458">
                  <c:v>37839</c:v>
                </c:pt>
                <c:pt idx="459">
                  <c:v>37840</c:v>
                </c:pt>
                <c:pt idx="460">
                  <c:v>37841</c:v>
                </c:pt>
                <c:pt idx="461">
                  <c:v>37842</c:v>
                </c:pt>
                <c:pt idx="462">
                  <c:v>37843</c:v>
                </c:pt>
                <c:pt idx="463">
                  <c:v>37844</c:v>
                </c:pt>
                <c:pt idx="464">
                  <c:v>37845</c:v>
                </c:pt>
                <c:pt idx="465">
                  <c:v>37846</c:v>
                </c:pt>
                <c:pt idx="466">
                  <c:v>37847</c:v>
                </c:pt>
                <c:pt idx="467">
                  <c:v>37848</c:v>
                </c:pt>
                <c:pt idx="468">
                  <c:v>37849</c:v>
                </c:pt>
                <c:pt idx="469">
                  <c:v>37850</c:v>
                </c:pt>
                <c:pt idx="470">
                  <c:v>37851</c:v>
                </c:pt>
                <c:pt idx="471">
                  <c:v>37852</c:v>
                </c:pt>
                <c:pt idx="472">
                  <c:v>37853</c:v>
                </c:pt>
                <c:pt idx="473">
                  <c:v>37854</c:v>
                </c:pt>
                <c:pt idx="474">
                  <c:v>37855</c:v>
                </c:pt>
                <c:pt idx="475">
                  <c:v>37856</c:v>
                </c:pt>
                <c:pt idx="476">
                  <c:v>37857</c:v>
                </c:pt>
                <c:pt idx="477">
                  <c:v>37858</c:v>
                </c:pt>
                <c:pt idx="478">
                  <c:v>37859</c:v>
                </c:pt>
                <c:pt idx="479">
                  <c:v>37860</c:v>
                </c:pt>
                <c:pt idx="480">
                  <c:v>37861</c:v>
                </c:pt>
                <c:pt idx="481">
                  <c:v>37862</c:v>
                </c:pt>
                <c:pt idx="482">
                  <c:v>37863</c:v>
                </c:pt>
                <c:pt idx="483">
                  <c:v>37864</c:v>
                </c:pt>
                <c:pt idx="484">
                  <c:v>37865</c:v>
                </c:pt>
                <c:pt idx="485">
                  <c:v>37866</c:v>
                </c:pt>
                <c:pt idx="486">
                  <c:v>37867</c:v>
                </c:pt>
                <c:pt idx="487">
                  <c:v>37868</c:v>
                </c:pt>
                <c:pt idx="488">
                  <c:v>37869</c:v>
                </c:pt>
                <c:pt idx="489">
                  <c:v>37870</c:v>
                </c:pt>
                <c:pt idx="490">
                  <c:v>37871</c:v>
                </c:pt>
                <c:pt idx="491">
                  <c:v>37872</c:v>
                </c:pt>
                <c:pt idx="492">
                  <c:v>37873</c:v>
                </c:pt>
                <c:pt idx="493">
                  <c:v>37874</c:v>
                </c:pt>
                <c:pt idx="494">
                  <c:v>37875</c:v>
                </c:pt>
                <c:pt idx="495">
                  <c:v>37876</c:v>
                </c:pt>
                <c:pt idx="496">
                  <c:v>37877</c:v>
                </c:pt>
                <c:pt idx="497">
                  <c:v>37878</c:v>
                </c:pt>
                <c:pt idx="498">
                  <c:v>37879</c:v>
                </c:pt>
                <c:pt idx="499">
                  <c:v>37880</c:v>
                </c:pt>
                <c:pt idx="500">
                  <c:v>37881</c:v>
                </c:pt>
                <c:pt idx="501">
                  <c:v>37882</c:v>
                </c:pt>
                <c:pt idx="502">
                  <c:v>37883</c:v>
                </c:pt>
                <c:pt idx="503">
                  <c:v>37884</c:v>
                </c:pt>
                <c:pt idx="504">
                  <c:v>37885</c:v>
                </c:pt>
                <c:pt idx="505">
                  <c:v>37886</c:v>
                </c:pt>
                <c:pt idx="506">
                  <c:v>37887</c:v>
                </c:pt>
                <c:pt idx="507">
                  <c:v>37888</c:v>
                </c:pt>
                <c:pt idx="508">
                  <c:v>37889</c:v>
                </c:pt>
                <c:pt idx="509">
                  <c:v>37890</c:v>
                </c:pt>
                <c:pt idx="510">
                  <c:v>37891</c:v>
                </c:pt>
                <c:pt idx="511">
                  <c:v>37892</c:v>
                </c:pt>
                <c:pt idx="512">
                  <c:v>37893</c:v>
                </c:pt>
                <c:pt idx="513">
                  <c:v>37894</c:v>
                </c:pt>
                <c:pt idx="514">
                  <c:v>37895</c:v>
                </c:pt>
                <c:pt idx="515">
                  <c:v>37896</c:v>
                </c:pt>
                <c:pt idx="516">
                  <c:v>37897</c:v>
                </c:pt>
                <c:pt idx="517">
                  <c:v>37898</c:v>
                </c:pt>
                <c:pt idx="518">
                  <c:v>37899</c:v>
                </c:pt>
                <c:pt idx="519">
                  <c:v>37900</c:v>
                </c:pt>
                <c:pt idx="520">
                  <c:v>37901</c:v>
                </c:pt>
                <c:pt idx="521">
                  <c:v>37902</c:v>
                </c:pt>
                <c:pt idx="522">
                  <c:v>37903</c:v>
                </c:pt>
                <c:pt idx="523">
                  <c:v>37904</c:v>
                </c:pt>
                <c:pt idx="524">
                  <c:v>37905</c:v>
                </c:pt>
                <c:pt idx="525">
                  <c:v>37906</c:v>
                </c:pt>
                <c:pt idx="526">
                  <c:v>37907</c:v>
                </c:pt>
                <c:pt idx="527">
                  <c:v>37908</c:v>
                </c:pt>
                <c:pt idx="528">
                  <c:v>37909</c:v>
                </c:pt>
                <c:pt idx="529">
                  <c:v>37910</c:v>
                </c:pt>
                <c:pt idx="530">
                  <c:v>37911</c:v>
                </c:pt>
                <c:pt idx="531">
                  <c:v>37912</c:v>
                </c:pt>
                <c:pt idx="532">
                  <c:v>37913</c:v>
                </c:pt>
                <c:pt idx="533">
                  <c:v>37914</c:v>
                </c:pt>
                <c:pt idx="534">
                  <c:v>37915</c:v>
                </c:pt>
                <c:pt idx="535">
                  <c:v>37916</c:v>
                </c:pt>
                <c:pt idx="536">
                  <c:v>37917</c:v>
                </c:pt>
                <c:pt idx="537">
                  <c:v>37918</c:v>
                </c:pt>
                <c:pt idx="538">
                  <c:v>37919</c:v>
                </c:pt>
                <c:pt idx="539">
                  <c:v>37920</c:v>
                </c:pt>
                <c:pt idx="540">
                  <c:v>37921</c:v>
                </c:pt>
                <c:pt idx="541">
                  <c:v>37922</c:v>
                </c:pt>
                <c:pt idx="542">
                  <c:v>37923</c:v>
                </c:pt>
                <c:pt idx="543">
                  <c:v>37924</c:v>
                </c:pt>
                <c:pt idx="544">
                  <c:v>37925</c:v>
                </c:pt>
                <c:pt idx="545">
                  <c:v>37926</c:v>
                </c:pt>
                <c:pt idx="546">
                  <c:v>37927</c:v>
                </c:pt>
                <c:pt idx="547">
                  <c:v>37928</c:v>
                </c:pt>
                <c:pt idx="548">
                  <c:v>37929</c:v>
                </c:pt>
                <c:pt idx="549">
                  <c:v>37930</c:v>
                </c:pt>
                <c:pt idx="550">
                  <c:v>37931</c:v>
                </c:pt>
                <c:pt idx="551">
                  <c:v>37932</c:v>
                </c:pt>
                <c:pt idx="552">
                  <c:v>37933</c:v>
                </c:pt>
                <c:pt idx="553">
                  <c:v>37934</c:v>
                </c:pt>
                <c:pt idx="554">
                  <c:v>37935</c:v>
                </c:pt>
                <c:pt idx="555">
                  <c:v>37936</c:v>
                </c:pt>
                <c:pt idx="556">
                  <c:v>37937</c:v>
                </c:pt>
                <c:pt idx="557">
                  <c:v>37938</c:v>
                </c:pt>
                <c:pt idx="558">
                  <c:v>37939</c:v>
                </c:pt>
                <c:pt idx="559">
                  <c:v>37940</c:v>
                </c:pt>
                <c:pt idx="560">
                  <c:v>37941</c:v>
                </c:pt>
                <c:pt idx="561">
                  <c:v>37942</c:v>
                </c:pt>
                <c:pt idx="562">
                  <c:v>37943</c:v>
                </c:pt>
                <c:pt idx="563">
                  <c:v>37944</c:v>
                </c:pt>
                <c:pt idx="564">
                  <c:v>37945</c:v>
                </c:pt>
                <c:pt idx="565">
                  <c:v>37946</c:v>
                </c:pt>
                <c:pt idx="566">
                  <c:v>37947</c:v>
                </c:pt>
                <c:pt idx="567">
                  <c:v>37948</c:v>
                </c:pt>
                <c:pt idx="568">
                  <c:v>37949</c:v>
                </c:pt>
                <c:pt idx="569">
                  <c:v>37950</c:v>
                </c:pt>
                <c:pt idx="570">
                  <c:v>37951</c:v>
                </c:pt>
                <c:pt idx="571">
                  <c:v>37952</c:v>
                </c:pt>
                <c:pt idx="572">
                  <c:v>37953</c:v>
                </c:pt>
                <c:pt idx="573">
                  <c:v>37954</c:v>
                </c:pt>
                <c:pt idx="574">
                  <c:v>37955</c:v>
                </c:pt>
                <c:pt idx="575">
                  <c:v>37956</c:v>
                </c:pt>
                <c:pt idx="576">
                  <c:v>37957</c:v>
                </c:pt>
                <c:pt idx="577">
                  <c:v>37958</c:v>
                </c:pt>
                <c:pt idx="578">
                  <c:v>37959</c:v>
                </c:pt>
                <c:pt idx="579">
                  <c:v>37960</c:v>
                </c:pt>
                <c:pt idx="580">
                  <c:v>37961</c:v>
                </c:pt>
                <c:pt idx="581">
                  <c:v>37962</c:v>
                </c:pt>
                <c:pt idx="582">
                  <c:v>37963</c:v>
                </c:pt>
                <c:pt idx="583">
                  <c:v>37964</c:v>
                </c:pt>
                <c:pt idx="584">
                  <c:v>37965</c:v>
                </c:pt>
                <c:pt idx="585">
                  <c:v>37966</c:v>
                </c:pt>
                <c:pt idx="586">
                  <c:v>37967</c:v>
                </c:pt>
                <c:pt idx="587">
                  <c:v>37968</c:v>
                </c:pt>
                <c:pt idx="588">
                  <c:v>37969</c:v>
                </c:pt>
                <c:pt idx="589">
                  <c:v>37970</c:v>
                </c:pt>
                <c:pt idx="590">
                  <c:v>37971</c:v>
                </c:pt>
                <c:pt idx="591">
                  <c:v>37972</c:v>
                </c:pt>
                <c:pt idx="592">
                  <c:v>37973</c:v>
                </c:pt>
                <c:pt idx="593">
                  <c:v>37974</c:v>
                </c:pt>
                <c:pt idx="594">
                  <c:v>37975</c:v>
                </c:pt>
                <c:pt idx="595">
                  <c:v>37976</c:v>
                </c:pt>
                <c:pt idx="596">
                  <c:v>37977</c:v>
                </c:pt>
                <c:pt idx="597">
                  <c:v>37978</c:v>
                </c:pt>
                <c:pt idx="598">
                  <c:v>37979</c:v>
                </c:pt>
                <c:pt idx="599">
                  <c:v>37980</c:v>
                </c:pt>
                <c:pt idx="600">
                  <c:v>37981</c:v>
                </c:pt>
                <c:pt idx="601">
                  <c:v>37982</c:v>
                </c:pt>
                <c:pt idx="602">
                  <c:v>37983</c:v>
                </c:pt>
                <c:pt idx="603">
                  <c:v>37984</c:v>
                </c:pt>
                <c:pt idx="604">
                  <c:v>37985</c:v>
                </c:pt>
                <c:pt idx="605">
                  <c:v>37986</c:v>
                </c:pt>
                <c:pt idx="606">
                  <c:v>37987</c:v>
                </c:pt>
                <c:pt idx="607">
                  <c:v>37988</c:v>
                </c:pt>
                <c:pt idx="608">
                  <c:v>37989</c:v>
                </c:pt>
                <c:pt idx="609">
                  <c:v>37990</c:v>
                </c:pt>
                <c:pt idx="610">
                  <c:v>37991</c:v>
                </c:pt>
                <c:pt idx="611">
                  <c:v>37992</c:v>
                </c:pt>
                <c:pt idx="612">
                  <c:v>37993</c:v>
                </c:pt>
                <c:pt idx="613">
                  <c:v>37994</c:v>
                </c:pt>
                <c:pt idx="614">
                  <c:v>37995</c:v>
                </c:pt>
                <c:pt idx="615">
                  <c:v>37996</c:v>
                </c:pt>
                <c:pt idx="616">
                  <c:v>37997</c:v>
                </c:pt>
                <c:pt idx="617">
                  <c:v>37998</c:v>
                </c:pt>
                <c:pt idx="618">
                  <c:v>37999</c:v>
                </c:pt>
                <c:pt idx="619">
                  <c:v>38000</c:v>
                </c:pt>
                <c:pt idx="620">
                  <c:v>38001</c:v>
                </c:pt>
                <c:pt idx="621">
                  <c:v>38002</c:v>
                </c:pt>
                <c:pt idx="622">
                  <c:v>38003</c:v>
                </c:pt>
                <c:pt idx="623">
                  <c:v>38004</c:v>
                </c:pt>
                <c:pt idx="624">
                  <c:v>38005</c:v>
                </c:pt>
                <c:pt idx="625">
                  <c:v>38006</c:v>
                </c:pt>
                <c:pt idx="626">
                  <c:v>38007</c:v>
                </c:pt>
                <c:pt idx="627">
                  <c:v>38008</c:v>
                </c:pt>
                <c:pt idx="628">
                  <c:v>38009</c:v>
                </c:pt>
                <c:pt idx="629">
                  <c:v>38010</c:v>
                </c:pt>
                <c:pt idx="630">
                  <c:v>38011</c:v>
                </c:pt>
                <c:pt idx="631">
                  <c:v>38012</c:v>
                </c:pt>
                <c:pt idx="632">
                  <c:v>38013</c:v>
                </c:pt>
                <c:pt idx="633">
                  <c:v>38014</c:v>
                </c:pt>
                <c:pt idx="634">
                  <c:v>38015</c:v>
                </c:pt>
                <c:pt idx="635">
                  <c:v>38016</c:v>
                </c:pt>
                <c:pt idx="636">
                  <c:v>38017</c:v>
                </c:pt>
                <c:pt idx="637">
                  <c:v>38018</c:v>
                </c:pt>
                <c:pt idx="638">
                  <c:v>38019</c:v>
                </c:pt>
                <c:pt idx="639">
                  <c:v>38020</c:v>
                </c:pt>
                <c:pt idx="640">
                  <c:v>38021</c:v>
                </c:pt>
                <c:pt idx="641">
                  <c:v>38022</c:v>
                </c:pt>
                <c:pt idx="642">
                  <c:v>38023</c:v>
                </c:pt>
                <c:pt idx="643">
                  <c:v>38024</c:v>
                </c:pt>
                <c:pt idx="644">
                  <c:v>38025</c:v>
                </c:pt>
                <c:pt idx="645">
                  <c:v>38026</c:v>
                </c:pt>
                <c:pt idx="646">
                  <c:v>38027</c:v>
                </c:pt>
                <c:pt idx="647">
                  <c:v>38028</c:v>
                </c:pt>
                <c:pt idx="648">
                  <c:v>38029</c:v>
                </c:pt>
                <c:pt idx="649">
                  <c:v>38030</c:v>
                </c:pt>
                <c:pt idx="650">
                  <c:v>38031</c:v>
                </c:pt>
                <c:pt idx="651">
                  <c:v>38032</c:v>
                </c:pt>
                <c:pt idx="652">
                  <c:v>38033</c:v>
                </c:pt>
                <c:pt idx="653">
                  <c:v>38034</c:v>
                </c:pt>
                <c:pt idx="654">
                  <c:v>38035</c:v>
                </c:pt>
                <c:pt idx="655">
                  <c:v>38036</c:v>
                </c:pt>
                <c:pt idx="656">
                  <c:v>38037</c:v>
                </c:pt>
                <c:pt idx="657">
                  <c:v>38038</c:v>
                </c:pt>
                <c:pt idx="658">
                  <c:v>38039</c:v>
                </c:pt>
                <c:pt idx="659">
                  <c:v>38040</c:v>
                </c:pt>
                <c:pt idx="660">
                  <c:v>38041</c:v>
                </c:pt>
                <c:pt idx="661">
                  <c:v>38042</c:v>
                </c:pt>
                <c:pt idx="662">
                  <c:v>38043</c:v>
                </c:pt>
                <c:pt idx="663">
                  <c:v>38044</c:v>
                </c:pt>
                <c:pt idx="664">
                  <c:v>38045</c:v>
                </c:pt>
                <c:pt idx="665">
                  <c:v>38046</c:v>
                </c:pt>
                <c:pt idx="666">
                  <c:v>38047</c:v>
                </c:pt>
                <c:pt idx="667">
                  <c:v>38048</c:v>
                </c:pt>
                <c:pt idx="668">
                  <c:v>38049</c:v>
                </c:pt>
                <c:pt idx="669">
                  <c:v>38050</c:v>
                </c:pt>
                <c:pt idx="670">
                  <c:v>38051</c:v>
                </c:pt>
                <c:pt idx="671">
                  <c:v>38052</c:v>
                </c:pt>
                <c:pt idx="672">
                  <c:v>38053</c:v>
                </c:pt>
                <c:pt idx="673">
                  <c:v>38054</c:v>
                </c:pt>
                <c:pt idx="674">
                  <c:v>38055</c:v>
                </c:pt>
                <c:pt idx="675">
                  <c:v>38056</c:v>
                </c:pt>
                <c:pt idx="676">
                  <c:v>38057</c:v>
                </c:pt>
                <c:pt idx="677">
                  <c:v>38058</c:v>
                </c:pt>
                <c:pt idx="678">
                  <c:v>38059</c:v>
                </c:pt>
                <c:pt idx="679">
                  <c:v>38060</c:v>
                </c:pt>
                <c:pt idx="680">
                  <c:v>38061</c:v>
                </c:pt>
                <c:pt idx="681">
                  <c:v>38062</c:v>
                </c:pt>
                <c:pt idx="682">
                  <c:v>38063</c:v>
                </c:pt>
                <c:pt idx="683">
                  <c:v>38064</c:v>
                </c:pt>
                <c:pt idx="684">
                  <c:v>38065</c:v>
                </c:pt>
                <c:pt idx="685">
                  <c:v>38066</c:v>
                </c:pt>
                <c:pt idx="686">
                  <c:v>38067</c:v>
                </c:pt>
                <c:pt idx="687">
                  <c:v>38068</c:v>
                </c:pt>
                <c:pt idx="688">
                  <c:v>38069</c:v>
                </c:pt>
                <c:pt idx="689">
                  <c:v>38070</c:v>
                </c:pt>
                <c:pt idx="690">
                  <c:v>38071</c:v>
                </c:pt>
                <c:pt idx="691">
                  <c:v>38072</c:v>
                </c:pt>
                <c:pt idx="692">
                  <c:v>38073</c:v>
                </c:pt>
                <c:pt idx="693">
                  <c:v>38074</c:v>
                </c:pt>
                <c:pt idx="694">
                  <c:v>38075</c:v>
                </c:pt>
                <c:pt idx="695">
                  <c:v>38076</c:v>
                </c:pt>
                <c:pt idx="696">
                  <c:v>38077</c:v>
                </c:pt>
                <c:pt idx="697">
                  <c:v>38078</c:v>
                </c:pt>
                <c:pt idx="698">
                  <c:v>38079</c:v>
                </c:pt>
                <c:pt idx="699">
                  <c:v>38080</c:v>
                </c:pt>
                <c:pt idx="700">
                  <c:v>38081</c:v>
                </c:pt>
                <c:pt idx="701">
                  <c:v>38082</c:v>
                </c:pt>
                <c:pt idx="702">
                  <c:v>38083</c:v>
                </c:pt>
                <c:pt idx="703">
                  <c:v>38084</c:v>
                </c:pt>
                <c:pt idx="704">
                  <c:v>38085</c:v>
                </c:pt>
                <c:pt idx="705">
                  <c:v>38086</c:v>
                </c:pt>
                <c:pt idx="706">
                  <c:v>38087</c:v>
                </c:pt>
                <c:pt idx="707">
                  <c:v>38088</c:v>
                </c:pt>
                <c:pt idx="708">
                  <c:v>38089</c:v>
                </c:pt>
                <c:pt idx="709">
                  <c:v>38090</c:v>
                </c:pt>
                <c:pt idx="710">
                  <c:v>38091</c:v>
                </c:pt>
                <c:pt idx="711">
                  <c:v>38092</c:v>
                </c:pt>
                <c:pt idx="712">
                  <c:v>38093</c:v>
                </c:pt>
                <c:pt idx="713">
                  <c:v>38094</c:v>
                </c:pt>
                <c:pt idx="714">
                  <c:v>38095</c:v>
                </c:pt>
                <c:pt idx="715">
                  <c:v>38096</c:v>
                </c:pt>
                <c:pt idx="716">
                  <c:v>38097</c:v>
                </c:pt>
                <c:pt idx="717">
                  <c:v>38098</c:v>
                </c:pt>
                <c:pt idx="718">
                  <c:v>38099</c:v>
                </c:pt>
                <c:pt idx="719">
                  <c:v>38100</c:v>
                </c:pt>
                <c:pt idx="720">
                  <c:v>38101</c:v>
                </c:pt>
                <c:pt idx="721">
                  <c:v>38102</c:v>
                </c:pt>
                <c:pt idx="722">
                  <c:v>38103</c:v>
                </c:pt>
                <c:pt idx="723">
                  <c:v>38104</c:v>
                </c:pt>
                <c:pt idx="724">
                  <c:v>38105</c:v>
                </c:pt>
                <c:pt idx="725">
                  <c:v>38106</c:v>
                </c:pt>
                <c:pt idx="726">
                  <c:v>38107</c:v>
                </c:pt>
                <c:pt idx="727">
                  <c:v>38108</c:v>
                </c:pt>
                <c:pt idx="728">
                  <c:v>38109</c:v>
                </c:pt>
                <c:pt idx="729">
                  <c:v>38110</c:v>
                </c:pt>
                <c:pt idx="730">
                  <c:v>38111</c:v>
                </c:pt>
                <c:pt idx="731">
                  <c:v>38112</c:v>
                </c:pt>
                <c:pt idx="732">
                  <c:v>38113</c:v>
                </c:pt>
                <c:pt idx="733">
                  <c:v>38114</c:v>
                </c:pt>
                <c:pt idx="734">
                  <c:v>38115</c:v>
                </c:pt>
                <c:pt idx="735">
                  <c:v>38116</c:v>
                </c:pt>
                <c:pt idx="736">
                  <c:v>38117</c:v>
                </c:pt>
                <c:pt idx="737">
                  <c:v>38118</c:v>
                </c:pt>
                <c:pt idx="738">
                  <c:v>38119</c:v>
                </c:pt>
                <c:pt idx="739">
                  <c:v>38120</c:v>
                </c:pt>
                <c:pt idx="740">
                  <c:v>38121</c:v>
                </c:pt>
                <c:pt idx="741">
                  <c:v>38122</c:v>
                </c:pt>
                <c:pt idx="742">
                  <c:v>38123</c:v>
                </c:pt>
                <c:pt idx="743">
                  <c:v>38124</c:v>
                </c:pt>
                <c:pt idx="744">
                  <c:v>38125</c:v>
                </c:pt>
                <c:pt idx="745">
                  <c:v>38126</c:v>
                </c:pt>
                <c:pt idx="746">
                  <c:v>38127</c:v>
                </c:pt>
                <c:pt idx="747">
                  <c:v>38128</c:v>
                </c:pt>
                <c:pt idx="748">
                  <c:v>38129</c:v>
                </c:pt>
                <c:pt idx="749">
                  <c:v>38130</c:v>
                </c:pt>
                <c:pt idx="750">
                  <c:v>38131</c:v>
                </c:pt>
                <c:pt idx="751">
                  <c:v>38132</c:v>
                </c:pt>
                <c:pt idx="752">
                  <c:v>38133</c:v>
                </c:pt>
                <c:pt idx="753">
                  <c:v>38134</c:v>
                </c:pt>
                <c:pt idx="754">
                  <c:v>38135</c:v>
                </c:pt>
                <c:pt idx="755">
                  <c:v>38136</c:v>
                </c:pt>
                <c:pt idx="756">
                  <c:v>38137</c:v>
                </c:pt>
                <c:pt idx="757">
                  <c:v>38138</c:v>
                </c:pt>
                <c:pt idx="758">
                  <c:v>38139</c:v>
                </c:pt>
                <c:pt idx="759">
                  <c:v>38140</c:v>
                </c:pt>
                <c:pt idx="760">
                  <c:v>38141</c:v>
                </c:pt>
                <c:pt idx="761">
                  <c:v>38142</c:v>
                </c:pt>
                <c:pt idx="762">
                  <c:v>38143</c:v>
                </c:pt>
                <c:pt idx="763">
                  <c:v>38144</c:v>
                </c:pt>
                <c:pt idx="764">
                  <c:v>38145</c:v>
                </c:pt>
                <c:pt idx="765">
                  <c:v>38146</c:v>
                </c:pt>
                <c:pt idx="766">
                  <c:v>38147</c:v>
                </c:pt>
                <c:pt idx="767">
                  <c:v>38148</c:v>
                </c:pt>
                <c:pt idx="768">
                  <c:v>38149</c:v>
                </c:pt>
                <c:pt idx="769">
                  <c:v>38150</c:v>
                </c:pt>
                <c:pt idx="770">
                  <c:v>38151</c:v>
                </c:pt>
                <c:pt idx="771">
                  <c:v>38152</c:v>
                </c:pt>
                <c:pt idx="772">
                  <c:v>38153</c:v>
                </c:pt>
                <c:pt idx="773">
                  <c:v>38154</c:v>
                </c:pt>
                <c:pt idx="774">
                  <c:v>38155</c:v>
                </c:pt>
                <c:pt idx="775">
                  <c:v>38156</c:v>
                </c:pt>
                <c:pt idx="776">
                  <c:v>38157</c:v>
                </c:pt>
                <c:pt idx="777">
                  <c:v>38158</c:v>
                </c:pt>
                <c:pt idx="778">
                  <c:v>38159</c:v>
                </c:pt>
                <c:pt idx="779">
                  <c:v>38160</c:v>
                </c:pt>
                <c:pt idx="780">
                  <c:v>38161</c:v>
                </c:pt>
                <c:pt idx="781">
                  <c:v>38162</c:v>
                </c:pt>
                <c:pt idx="782">
                  <c:v>38163</c:v>
                </c:pt>
                <c:pt idx="783">
                  <c:v>38164</c:v>
                </c:pt>
                <c:pt idx="784">
                  <c:v>38165</c:v>
                </c:pt>
                <c:pt idx="785">
                  <c:v>38166</c:v>
                </c:pt>
                <c:pt idx="786">
                  <c:v>38167</c:v>
                </c:pt>
                <c:pt idx="787">
                  <c:v>38168</c:v>
                </c:pt>
                <c:pt idx="788">
                  <c:v>38169</c:v>
                </c:pt>
                <c:pt idx="789">
                  <c:v>38170</c:v>
                </c:pt>
                <c:pt idx="790">
                  <c:v>38171</c:v>
                </c:pt>
                <c:pt idx="791">
                  <c:v>38172</c:v>
                </c:pt>
                <c:pt idx="792">
                  <c:v>38173</c:v>
                </c:pt>
                <c:pt idx="793">
                  <c:v>38174</c:v>
                </c:pt>
                <c:pt idx="794">
                  <c:v>38175</c:v>
                </c:pt>
                <c:pt idx="795">
                  <c:v>38176</c:v>
                </c:pt>
                <c:pt idx="796">
                  <c:v>38177</c:v>
                </c:pt>
                <c:pt idx="797">
                  <c:v>38178</c:v>
                </c:pt>
                <c:pt idx="798">
                  <c:v>38179</c:v>
                </c:pt>
                <c:pt idx="799">
                  <c:v>38180</c:v>
                </c:pt>
                <c:pt idx="800">
                  <c:v>38181</c:v>
                </c:pt>
                <c:pt idx="801">
                  <c:v>38182</c:v>
                </c:pt>
                <c:pt idx="802">
                  <c:v>38183</c:v>
                </c:pt>
                <c:pt idx="803">
                  <c:v>38184</c:v>
                </c:pt>
                <c:pt idx="804">
                  <c:v>38185</c:v>
                </c:pt>
                <c:pt idx="805">
                  <c:v>38186</c:v>
                </c:pt>
                <c:pt idx="806">
                  <c:v>38187</c:v>
                </c:pt>
                <c:pt idx="807">
                  <c:v>38188</c:v>
                </c:pt>
                <c:pt idx="808">
                  <c:v>38189</c:v>
                </c:pt>
                <c:pt idx="809">
                  <c:v>38190</c:v>
                </c:pt>
                <c:pt idx="810">
                  <c:v>38191</c:v>
                </c:pt>
                <c:pt idx="811">
                  <c:v>38192</c:v>
                </c:pt>
                <c:pt idx="812">
                  <c:v>38193</c:v>
                </c:pt>
                <c:pt idx="813">
                  <c:v>38194</c:v>
                </c:pt>
                <c:pt idx="814">
                  <c:v>38195</c:v>
                </c:pt>
                <c:pt idx="815">
                  <c:v>38196</c:v>
                </c:pt>
                <c:pt idx="816">
                  <c:v>38197</c:v>
                </c:pt>
                <c:pt idx="817">
                  <c:v>38198</c:v>
                </c:pt>
                <c:pt idx="818">
                  <c:v>38199</c:v>
                </c:pt>
                <c:pt idx="819">
                  <c:v>38200</c:v>
                </c:pt>
                <c:pt idx="820">
                  <c:v>38201</c:v>
                </c:pt>
                <c:pt idx="821">
                  <c:v>38202</c:v>
                </c:pt>
                <c:pt idx="822">
                  <c:v>38203</c:v>
                </c:pt>
                <c:pt idx="823">
                  <c:v>38204</c:v>
                </c:pt>
                <c:pt idx="824">
                  <c:v>38205</c:v>
                </c:pt>
                <c:pt idx="825">
                  <c:v>38206</c:v>
                </c:pt>
                <c:pt idx="826">
                  <c:v>38207</c:v>
                </c:pt>
                <c:pt idx="827">
                  <c:v>38208</c:v>
                </c:pt>
                <c:pt idx="828">
                  <c:v>38209</c:v>
                </c:pt>
                <c:pt idx="829">
                  <c:v>38210</c:v>
                </c:pt>
                <c:pt idx="830">
                  <c:v>38211</c:v>
                </c:pt>
                <c:pt idx="831">
                  <c:v>38212</c:v>
                </c:pt>
                <c:pt idx="832">
                  <c:v>38213</c:v>
                </c:pt>
                <c:pt idx="833">
                  <c:v>38214</c:v>
                </c:pt>
                <c:pt idx="834">
                  <c:v>38215</c:v>
                </c:pt>
                <c:pt idx="835">
                  <c:v>38216</c:v>
                </c:pt>
                <c:pt idx="836">
                  <c:v>38217</c:v>
                </c:pt>
                <c:pt idx="837">
                  <c:v>38218</c:v>
                </c:pt>
                <c:pt idx="838">
                  <c:v>38219</c:v>
                </c:pt>
                <c:pt idx="839">
                  <c:v>38220</c:v>
                </c:pt>
                <c:pt idx="840">
                  <c:v>38221</c:v>
                </c:pt>
                <c:pt idx="841">
                  <c:v>38222</c:v>
                </c:pt>
                <c:pt idx="842">
                  <c:v>38223</c:v>
                </c:pt>
                <c:pt idx="843">
                  <c:v>38224</c:v>
                </c:pt>
                <c:pt idx="844">
                  <c:v>38225</c:v>
                </c:pt>
                <c:pt idx="845">
                  <c:v>38226</c:v>
                </c:pt>
                <c:pt idx="846">
                  <c:v>38227</c:v>
                </c:pt>
                <c:pt idx="847">
                  <c:v>38228</c:v>
                </c:pt>
                <c:pt idx="848">
                  <c:v>38229</c:v>
                </c:pt>
                <c:pt idx="849">
                  <c:v>38230</c:v>
                </c:pt>
                <c:pt idx="850">
                  <c:v>38231</c:v>
                </c:pt>
                <c:pt idx="851">
                  <c:v>38232</c:v>
                </c:pt>
                <c:pt idx="852">
                  <c:v>38233</c:v>
                </c:pt>
                <c:pt idx="853">
                  <c:v>38234</c:v>
                </c:pt>
                <c:pt idx="854">
                  <c:v>38235</c:v>
                </c:pt>
                <c:pt idx="855">
                  <c:v>38236</c:v>
                </c:pt>
                <c:pt idx="856">
                  <c:v>38237</c:v>
                </c:pt>
                <c:pt idx="857">
                  <c:v>38238</c:v>
                </c:pt>
                <c:pt idx="858">
                  <c:v>38239</c:v>
                </c:pt>
                <c:pt idx="859">
                  <c:v>38240</c:v>
                </c:pt>
                <c:pt idx="860">
                  <c:v>38241</c:v>
                </c:pt>
                <c:pt idx="861">
                  <c:v>38242</c:v>
                </c:pt>
                <c:pt idx="862">
                  <c:v>38243</c:v>
                </c:pt>
                <c:pt idx="863">
                  <c:v>38244</c:v>
                </c:pt>
                <c:pt idx="864">
                  <c:v>38245</c:v>
                </c:pt>
                <c:pt idx="865">
                  <c:v>38246</c:v>
                </c:pt>
                <c:pt idx="866">
                  <c:v>38247</c:v>
                </c:pt>
                <c:pt idx="867">
                  <c:v>38248</c:v>
                </c:pt>
                <c:pt idx="868">
                  <c:v>38249</c:v>
                </c:pt>
                <c:pt idx="869">
                  <c:v>38250</c:v>
                </c:pt>
                <c:pt idx="870">
                  <c:v>38251</c:v>
                </c:pt>
                <c:pt idx="871">
                  <c:v>38252</c:v>
                </c:pt>
                <c:pt idx="872">
                  <c:v>38253</c:v>
                </c:pt>
                <c:pt idx="873">
                  <c:v>38254</c:v>
                </c:pt>
                <c:pt idx="874">
                  <c:v>38255</c:v>
                </c:pt>
                <c:pt idx="875">
                  <c:v>38256</c:v>
                </c:pt>
                <c:pt idx="876">
                  <c:v>38257</c:v>
                </c:pt>
                <c:pt idx="877">
                  <c:v>38258</c:v>
                </c:pt>
                <c:pt idx="878">
                  <c:v>38259</c:v>
                </c:pt>
                <c:pt idx="879">
                  <c:v>38260</c:v>
                </c:pt>
                <c:pt idx="880">
                  <c:v>38261</c:v>
                </c:pt>
                <c:pt idx="881">
                  <c:v>38262</c:v>
                </c:pt>
                <c:pt idx="882">
                  <c:v>38263</c:v>
                </c:pt>
                <c:pt idx="883">
                  <c:v>38264</c:v>
                </c:pt>
                <c:pt idx="884">
                  <c:v>38265</c:v>
                </c:pt>
                <c:pt idx="885">
                  <c:v>38266</c:v>
                </c:pt>
                <c:pt idx="886">
                  <c:v>38267</c:v>
                </c:pt>
                <c:pt idx="887">
                  <c:v>38268</c:v>
                </c:pt>
                <c:pt idx="888">
                  <c:v>38269</c:v>
                </c:pt>
                <c:pt idx="889">
                  <c:v>38270</c:v>
                </c:pt>
                <c:pt idx="890">
                  <c:v>38271</c:v>
                </c:pt>
                <c:pt idx="891">
                  <c:v>38272</c:v>
                </c:pt>
                <c:pt idx="892">
                  <c:v>38273</c:v>
                </c:pt>
                <c:pt idx="893">
                  <c:v>38274</c:v>
                </c:pt>
                <c:pt idx="894">
                  <c:v>38275</c:v>
                </c:pt>
                <c:pt idx="895">
                  <c:v>38276</c:v>
                </c:pt>
                <c:pt idx="896">
                  <c:v>38277</c:v>
                </c:pt>
                <c:pt idx="897">
                  <c:v>38278</c:v>
                </c:pt>
                <c:pt idx="898">
                  <c:v>38279</c:v>
                </c:pt>
                <c:pt idx="899">
                  <c:v>38280</c:v>
                </c:pt>
                <c:pt idx="900">
                  <c:v>38281</c:v>
                </c:pt>
                <c:pt idx="901">
                  <c:v>38282</c:v>
                </c:pt>
                <c:pt idx="902">
                  <c:v>38283</c:v>
                </c:pt>
                <c:pt idx="903">
                  <c:v>38284</c:v>
                </c:pt>
                <c:pt idx="904">
                  <c:v>38285</c:v>
                </c:pt>
                <c:pt idx="905">
                  <c:v>38286</c:v>
                </c:pt>
                <c:pt idx="906">
                  <c:v>38287</c:v>
                </c:pt>
                <c:pt idx="907">
                  <c:v>38288</c:v>
                </c:pt>
                <c:pt idx="908">
                  <c:v>38289</c:v>
                </c:pt>
                <c:pt idx="909">
                  <c:v>38290</c:v>
                </c:pt>
                <c:pt idx="910">
                  <c:v>38291</c:v>
                </c:pt>
                <c:pt idx="911">
                  <c:v>38292</c:v>
                </c:pt>
                <c:pt idx="912">
                  <c:v>38293</c:v>
                </c:pt>
                <c:pt idx="913">
                  <c:v>38294</c:v>
                </c:pt>
                <c:pt idx="914">
                  <c:v>38295</c:v>
                </c:pt>
                <c:pt idx="915">
                  <c:v>38296</c:v>
                </c:pt>
                <c:pt idx="916">
                  <c:v>38297</c:v>
                </c:pt>
                <c:pt idx="917">
                  <c:v>38298</c:v>
                </c:pt>
                <c:pt idx="918">
                  <c:v>38299</c:v>
                </c:pt>
                <c:pt idx="919">
                  <c:v>38300</c:v>
                </c:pt>
                <c:pt idx="920">
                  <c:v>38301</c:v>
                </c:pt>
                <c:pt idx="921">
                  <c:v>38302</c:v>
                </c:pt>
                <c:pt idx="922">
                  <c:v>38303</c:v>
                </c:pt>
                <c:pt idx="923">
                  <c:v>38304</c:v>
                </c:pt>
                <c:pt idx="924">
                  <c:v>38305</c:v>
                </c:pt>
                <c:pt idx="925">
                  <c:v>38306</c:v>
                </c:pt>
                <c:pt idx="926">
                  <c:v>38307</c:v>
                </c:pt>
                <c:pt idx="927">
                  <c:v>38308</c:v>
                </c:pt>
                <c:pt idx="928">
                  <c:v>38309</c:v>
                </c:pt>
                <c:pt idx="929">
                  <c:v>38310</c:v>
                </c:pt>
                <c:pt idx="930">
                  <c:v>38311</c:v>
                </c:pt>
                <c:pt idx="931">
                  <c:v>38312</c:v>
                </c:pt>
                <c:pt idx="932">
                  <c:v>38313</c:v>
                </c:pt>
                <c:pt idx="933">
                  <c:v>38314</c:v>
                </c:pt>
                <c:pt idx="934">
                  <c:v>38315</c:v>
                </c:pt>
                <c:pt idx="935">
                  <c:v>38316</c:v>
                </c:pt>
                <c:pt idx="936">
                  <c:v>38317</c:v>
                </c:pt>
                <c:pt idx="937">
                  <c:v>38318</c:v>
                </c:pt>
                <c:pt idx="938">
                  <c:v>38319</c:v>
                </c:pt>
                <c:pt idx="939">
                  <c:v>38320</c:v>
                </c:pt>
                <c:pt idx="940">
                  <c:v>38321</c:v>
                </c:pt>
                <c:pt idx="941">
                  <c:v>38322</c:v>
                </c:pt>
                <c:pt idx="942">
                  <c:v>38323</c:v>
                </c:pt>
                <c:pt idx="943">
                  <c:v>38324</c:v>
                </c:pt>
                <c:pt idx="944">
                  <c:v>38325</c:v>
                </c:pt>
                <c:pt idx="945">
                  <c:v>38326</c:v>
                </c:pt>
                <c:pt idx="946">
                  <c:v>38327</c:v>
                </c:pt>
                <c:pt idx="947">
                  <c:v>38328</c:v>
                </c:pt>
                <c:pt idx="948">
                  <c:v>38329</c:v>
                </c:pt>
                <c:pt idx="949">
                  <c:v>38330</c:v>
                </c:pt>
                <c:pt idx="950">
                  <c:v>38331</c:v>
                </c:pt>
                <c:pt idx="951">
                  <c:v>38332</c:v>
                </c:pt>
                <c:pt idx="952">
                  <c:v>38333</c:v>
                </c:pt>
                <c:pt idx="953">
                  <c:v>38334</c:v>
                </c:pt>
                <c:pt idx="954">
                  <c:v>38335</c:v>
                </c:pt>
                <c:pt idx="955">
                  <c:v>38336</c:v>
                </c:pt>
                <c:pt idx="956">
                  <c:v>38337</c:v>
                </c:pt>
                <c:pt idx="957">
                  <c:v>38338</c:v>
                </c:pt>
                <c:pt idx="958">
                  <c:v>38339</c:v>
                </c:pt>
                <c:pt idx="959">
                  <c:v>38340</c:v>
                </c:pt>
                <c:pt idx="960">
                  <c:v>38341</c:v>
                </c:pt>
                <c:pt idx="961">
                  <c:v>38342</c:v>
                </c:pt>
                <c:pt idx="962">
                  <c:v>38343</c:v>
                </c:pt>
                <c:pt idx="963">
                  <c:v>38344</c:v>
                </c:pt>
                <c:pt idx="964">
                  <c:v>38345</c:v>
                </c:pt>
                <c:pt idx="965">
                  <c:v>38346</c:v>
                </c:pt>
                <c:pt idx="966">
                  <c:v>38347</c:v>
                </c:pt>
                <c:pt idx="967">
                  <c:v>38348</c:v>
                </c:pt>
                <c:pt idx="968">
                  <c:v>38349</c:v>
                </c:pt>
                <c:pt idx="969">
                  <c:v>38350</c:v>
                </c:pt>
                <c:pt idx="970">
                  <c:v>38351</c:v>
                </c:pt>
                <c:pt idx="971">
                  <c:v>38352</c:v>
                </c:pt>
                <c:pt idx="972">
                  <c:v>38353</c:v>
                </c:pt>
                <c:pt idx="973">
                  <c:v>38354</c:v>
                </c:pt>
                <c:pt idx="974">
                  <c:v>38355</c:v>
                </c:pt>
                <c:pt idx="975">
                  <c:v>38356</c:v>
                </c:pt>
                <c:pt idx="976">
                  <c:v>38357</c:v>
                </c:pt>
                <c:pt idx="977">
                  <c:v>38358</c:v>
                </c:pt>
                <c:pt idx="978">
                  <c:v>38359</c:v>
                </c:pt>
                <c:pt idx="979">
                  <c:v>38360</c:v>
                </c:pt>
                <c:pt idx="980">
                  <c:v>38361</c:v>
                </c:pt>
                <c:pt idx="981">
                  <c:v>38362</c:v>
                </c:pt>
                <c:pt idx="982">
                  <c:v>38363</c:v>
                </c:pt>
                <c:pt idx="983">
                  <c:v>38364</c:v>
                </c:pt>
                <c:pt idx="984">
                  <c:v>38365</c:v>
                </c:pt>
                <c:pt idx="985">
                  <c:v>38366</c:v>
                </c:pt>
                <c:pt idx="986">
                  <c:v>38367</c:v>
                </c:pt>
                <c:pt idx="987">
                  <c:v>38368</c:v>
                </c:pt>
                <c:pt idx="988">
                  <c:v>38369</c:v>
                </c:pt>
                <c:pt idx="989">
                  <c:v>38370</c:v>
                </c:pt>
                <c:pt idx="990">
                  <c:v>38371</c:v>
                </c:pt>
                <c:pt idx="991">
                  <c:v>38372</c:v>
                </c:pt>
                <c:pt idx="992">
                  <c:v>38373</c:v>
                </c:pt>
                <c:pt idx="993">
                  <c:v>38374</c:v>
                </c:pt>
                <c:pt idx="994">
                  <c:v>38375</c:v>
                </c:pt>
                <c:pt idx="995">
                  <c:v>38376</c:v>
                </c:pt>
                <c:pt idx="996">
                  <c:v>38377</c:v>
                </c:pt>
                <c:pt idx="997">
                  <c:v>38378</c:v>
                </c:pt>
                <c:pt idx="998">
                  <c:v>38379</c:v>
                </c:pt>
                <c:pt idx="999">
                  <c:v>38380</c:v>
                </c:pt>
                <c:pt idx="1000">
                  <c:v>38381</c:v>
                </c:pt>
                <c:pt idx="1001">
                  <c:v>38382</c:v>
                </c:pt>
                <c:pt idx="1002">
                  <c:v>38383</c:v>
                </c:pt>
                <c:pt idx="1003">
                  <c:v>38384</c:v>
                </c:pt>
                <c:pt idx="1004">
                  <c:v>38385</c:v>
                </c:pt>
                <c:pt idx="1005">
                  <c:v>38386</c:v>
                </c:pt>
                <c:pt idx="1006">
                  <c:v>38387</c:v>
                </c:pt>
                <c:pt idx="1007">
                  <c:v>38388</c:v>
                </c:pt>
                <c:pt idx="1008">
                  <c:v>38389</c:v>
                </c:pt>
                <c:pt idx="1009">
                  <c:v>38390</c:v>
                </c:pt>
                <c:pt idx="1010">
                  <c:v>38391</c:v>
                </c:pt>
                <c:pt idx="1011">
                  <c:v>38392</c:v>
                </c:pt>
                <c:pt idx="1012">
                  <c:v>38393</c:v>
                </c:pt>
                <c:pt idx="1013">
                  <c:v>38394</c:v>
                </c:pt>
                <c:pt idx="1014">
                  <c:v>38395</c:v>
                </c:pt>
                <c:pt idx="1015">
                  <c:v>38396</c:v>
                </c:pt>
                <c:pt idx="1016">
                  <c:v>38397</c:v>
                </c:pt>
                <c:pt idx="1017">
                  <c:v>38398</c:v>
                </c:pt>
                <c:pt idx="1018">
                  <c:v>38399</c:v>
                </c:pt>
                <c:pt idx="1019">
                  <c:v>38400</c:v>
                </c:pt>
                <c:pt idx="1020">
                  <c:v>38401</c:v>
                </c:pt>
                <c:pt idx="1021">
                  <c:v>38402</c:v>
                </c:pt>
                <c:pt idx="1022">
                  <c:v>38403</c:v>
                </c:pt>
                <c:pt idx="1023">
                  <c:v>38404</c:v>
                </c:pt>
                <c:pt idx="1024">
                  <c:v>38405</c:v>
                </c:pt>
                <c:pt idx="1025">
                  <c:v>38406</c:v>
                </c:pt>
                <c:pt idx="1026">
                  <c:v>38407</c:v>
                </c:pt>
                <c:pt idx="1027">
                  <c:v>38408</c:v>
                </c:pt>
                <c:pt idx="1028">
                  <c:v>38409</c:v>
                </c:pt>
                <c:pt idx="1029">
                  <c:v>38410</c:v>
                </c:pt>
                <c:pt idx="1030">
                  <c:v>38411</c:v>
                </c:pt>
                <c:pt idx="1031">
                  <c:v>38412</c:v>
                </c:pt>
                <c:pt idx="1032">
                  <c:v>38413</c:v>
                </c:pt>
                <c:pt idx="1033">
                  <c:v>38414</c:v>
                </c:pt>
                <c:pt idx="1034">
                  <c:v>38415</c:v>
                </c:pt>
                <c:pt idx="1035">
                  <c:v>38416</c:v>
                </c:pt>
                <c:pt idx="1036">
                  <c:v>38417</c:v>
                </c:pt>
                <c:pt idx="1037">
                  <c:v>38419</c:v>
                </c:pt>
                <c:pt idx="1038">
                  <c:v>38420</c:v>
                </c:pt>
                <c:pt idx="1039">
                  <c:v>38421</c:v>
                </c:pt>
                <c:pt idx="1040">
                  <c:v>38422</c:v>
                </c:pt>
                <c:pt idx="1041">
                  <c:v>38423</c:v>
                </c:pt>
                <c:pt idx="1042">
                  <c:v>38424</c:v>
                </c:pt>
                <c:pt idx="1043">
                  <c:v>38425</c:v>
                </c:pt>
                <c:pt idx="1044">
                  <c:v>38426</c:v>
                </c:pt>
                <c:pt idx="1045">
                  <c:v>38427</c:v>
                </c:pt>
                <c:pt idx="1046">
                  <c:v>38428</c:v>
                </c:pt>
                <c:pt idx="1047">
                  <c:v>38429</c:v>
                </c:pt>
                <c:pt idx="1048">
                  <c:v>38430</c:v>
                </c:pt>
                <c:pt idx="1049">
                  <c:v>38431</c:v>
                </c:pt>
                <c:pt idx="1050">
                  <c:v>38432</c:v>
                </c:pt>
                <c:pt idx="1051">
                  <c:v>38433</c:v>
                </c:pt>
                <c:pt idx="1052">
                  <c:v>38434</c:v>
                </c:pt>
                <c:pt idx="1053">
                  <c:v>38435</c:v>
                </c:pt>
                <c:pt idx="1054">
                  <c:v>38436</c:v>
                </c:pt>
                <c:pt idx="1055">
                  <c:v>38437</c:v>
                </c:pt>
                <c:pt idx="1056">
                  <c:v>38438</c:v>
                </c:pt>
                <c:pt idx="1057">
                  <c:v>38439</c:v>
                </c:pt>
                <c:pt idx="1058">
                  <c:v>38440</c:v>
                </c:pt>
                <c:pt idx="1059">
                  <c:v>38441</c:v>
                </c:pt>
                <c:pt idx="1060">
                  <c:v>38442</c:v>
                </c:pt>
                <c:pt idx="1061">
                  <c:v>38443</c:v>
                </c:pt>
                <c:pt idx="1062">
                  <c:v>38444</c:v>
                </c:pt>
                <c:pt idx="1063">
                  <c:v>38445</c:v>
                </c:pt>
                <c:pt idx="1064">
                  <c:v>38446</c:v>
                </c:pt>
                <c:pt idx="1065">
                  <c:v>38447</c:v>
                </c:pt>
                <c:pt idx="1066">
                  <c:v>38448</c:v>
                </c:pt>
                <c:pt idx="1067">
                  <c:v>38449</c:v>
                </c:pt>
                <c:pt idx="1068">
                  <c:v>38450</c:v>
                </c:pt>
                <c:pt idx="1069">
                  <c:v>38451</c:v>
                </c:pt>
                <c:pt idx="1070">
                  <c:v>38452</c:v>
                </c:pt>
                <c:pt idx="1071">
                  <c:v>38453</c:v>
                </c:pt>
                <c:pt idx="1072">
                  <c:v>38454</c:v>
                </c:pt>
                <c:pt idx="1073">
                  <c:v>38455</c:v>
                </c:pt>
                <c:pt idx="1074">
                  <c:v>38457</c:v>
                </c:pt>
                <c:pt idx="1075">
                  <c:v>38458</c:v>
                </c:pt>
                <c:pt idx="1076">
                  <c:v>38459</c:v>
                </c:pt>
                <c:pt idx="1077">
                  <c:v>38460</c:v>
                </c:pt>
                <c:pt idx="1078">
                  <c:v>38461</c:v>
                </c:pt>
                <c:pt idx="1079">
                  <c:v>38462</c:v>
                </c:pt>
                <c:pt idx="1080">
                  <c:v>38463</c:v>
                </c:pt>
                <c:pt idx="1081">
                  <c:v>38464</c:v>
                </c:pt>
                <c:pt idx="1082">
                  <c:v>38465</c:v>
                </c:pt>
                <c:pt idx="1083">
                  <c:v>38466</c:v>
                </c:pt>
                <c:pt idx="1084">
                  <c:v>38467</c:v>
                </c:pt>
                <c:pt idx="1085">
                  <c:v>38468</c:v>
                </c:pt>
                <c:pt idx="1086">
                  <c:v>38469</c:v>
                </c:pt>
                <c:pt idx="1087">
                  <c:v>38470</c:v>
                </c:pt>
                <c:pt idx="1088">
                  <c:v>38471</c:v>
                </c:pt>
                <c:pt idx="1089">
                  <c:v>38472</c:v>
                </c:pt>
                <c:pt idx="1090">
                  <c:v>38473</c:v>
                </c:pt>
                <c:pt idx="1091">
                  <c:v>38474</c:v>
                </c:pt>
                <c:pt idx="1092">
                  <c:v>38475</c:v>
                </c:pt>
                <c:pt idx="1093">
                  <c:v>38476</c:v>
                </c:pt>
                <c:pt idx="1094">
                  <c:v>38477</c:v>
                </c:pt>
                <c:pt idx="1095">
                  <c:v>38478</c:v>
                </c:pt>
                <c:pt idx="1096">
                  <c:v>38479</c:v>
                </c:pt>
                <c:pt idx="1097">
                  <c:v>38480</c:v>
                </c:pt>
                <c:pt idx="1098">
                  <c:v>38481</c:v>
                </c:pt>
                <c:pt idx="1099">
                  <c:v>38482</c:v>
                </c:pt>
                <c:pt idx="1100">
                  <c:v>38483</c:v>
                </c:pt>
                <c:pt idx="1101">
                  <c:v>38484</c:v>
                </c:pt>
                <c:pt idx="1102">
                  <c:v>38485</c:v>
                </c:pt>
                <c:pt idx="1103">
                  <c:v>38486</c:v>
                </c:pt>
                <c:pt idx="1104">
                  <c:v>38487</c:v>
                </c:pt>
                <c:pt idx="1105">
                  <c:v>38488</c:v>
                </c:pt>
                <c:pt idx="1106">
                  <c:v>38489</c:v>
                </c:pt>
                <c:pt idx="1107">
                  <c:v>38490</c:v>
                </c:pt>
                <c:pt idx="1108">
                  <c:v>38491</c:v>
                </c:pt>
                <c:pt idx="1109">
                  <c:v>38492</c:v>
                </c:pt>
                <c:pt idx="1110">
                  <c:v>38493</c:v>
                </c:pt>
                <c:pt idx="1111">
                  <c:v>38494</c:v>
                </c:pt>
                <c:pt idx="1112">
                  <c:v>38495</c:v>
                </c:pt>
                <c:pt idx="1113">
                  <c:v>38496</c:v>
                </c:pt>
                <c:pt idx="1114">
                  <c:v>38497</c:v>
                </c:pt>
                <c:pt idx="1115">
                  <c:v>38498</c:v>
                </c:pt>
                <c:pt idx="1116">
                  <c:v>38499</c:v>
                </c:pt>
                <c:pt idx="1117">
                  <c:v>38500</c:v>
                </c:pt>
                <c:pt idx="1118">
                  <c:v>38501</c:v>
                </c:pt>
                <c:pt idx="1119">
                  <c:v>38503</c:v>
                </c:pt>
                <c:pt idx="1120">
                  <c:v>38504</c:v>
                </c:pt>
                <c:pt idx="1121">
                  <c:v>38505</c:v>
                </c:pt>
                <c:pt idx="1122">
                  <c:v>38506</c:v>
                </c:pt>
                <c:pt idx="1123">
                  <c:v>38507</c:v>
                </c:pt>
                <c:pt idx="1124">
                  <c:v>38508</c:v>
                </c:pt>
                <c:pt idx="1125">
                  <c:v>38509</c:v>
                </c:pt>
                <c:pt idx="1126">
                  <c:v>38510</c:v>
                </c:pt>
                <c:pt idx="1127">
                  <c:v>38511</c:v>
                </c:pt>
                <c:pt idx="1128">
                  <c:v>38512</c:v>
                </c:pt>
                <c:pt idx="1129">
                  <c:v>38513</c:v>
                </c:pt>
                <c:pt idx="1130">
                  <c:v>38514</c:v>
                </c:pt>
                <c:pt idx="1131">
                  <c:v>38515</c:v>
                </c:pt>
                <c:pt idx="1132">
                  <c:v>38516</c:v>
                </c:pt>
                <c:pt idx="1133">
                  <c:v>38517</c:v>
                </c:pt>
                <c:pt idx="1134">
                  <c:v>38518</c:v>
                </c:pt>
                <c:pt idx="1135">
                  <c:v>38519</c:v>
                </c:pt>
                <c:pt idx="1136">
                  <c:v>38520</c:v>
                </c:pt>
                <c:pt idx="1137">
                  <c:v>38521</c:v>
                </c:pt>
                <c:pt idx="1138">
                  <c:v>38522</c:v>
                </c:pt>
                <c:pt idx="1139">
                  <c:v>38523</c:v>
                </c:pt>
                <c:pt idx="1140">
                  <c:v>38524</c:v>
                </c:pt>
                <c:pt idx="1141">
                  <c:v>38525</c:v>
                </c:pt>
                <c:pt idx="1142">
                  <c:v>38526</c:v>
                </c:pt>
                <c:pt idx="1143">
                  <c:v>38527</c:v>
                </c:pt>
                <c:pt idx="1144">
                  <c:v>38528</c:v>
                </c:pt>
                <c:pt idx="1145">
                  <c:v>38529</c:v>
                </c:pt>
                <c:pt idx="1146">
                  <c:v>38530</c:v>
                </c:pt>
                <c:pt idx="1147">
                  <c:v>38531</c:v>
                </c:pt>
                <c:pt idx="1148">
                  <c:v>38532</c:v>
                </c:pt>
                <c:pt idx="1149">
                  <c:v>38533</c:v>
                </c:pt>
                <c:pt idx="1150">
                  <c:v>38534</c:v>
                </c:pt>
                <c:pt idx="1151">
                  <c:v>38535</c:v>
                </c:pt>
                <c:pt idx="1152">
                  <c:v>38536</c:v>
                </c:pt>
                <c:pt idx="1153">
                  <c:v>38537</c:v>
                </c:pt>
                <c:pt idx="1154">
                  <c:v>38538</c:v>
                </c:pt>
                <c:pt idx="1155">
                  <c:v>38539</c:v>
                </c:pt>
                <c:pt idx="1156">
                  <c:v>38540</c:v>
                </c:pt>
                <c:pt idx="1157">
                  <c:v>38541</c:v>
                </c:pt>
                <c:pt idx="1158">
                  <c:v>38542</c:v>
                </c:pt>
                <c:pt idx="1159">
                  <c:v>38543</c:v>
                </c:pt>
                <c:pt idx="1160">
                  <c:v>38544</c:v>
                </c:pt>
                <c:pt idx="1161">
                  <c:v>38545</c:v>
                </c:pt>
                <c:pt idx="1162">
                  <c:v>38546</c:v>
                </c:pt>
                <c:pt idx="1163">
                  <c:v>38547</c:v>
                </c:pt>
                <c:pt idx="1164">
                  <c:v>38548</c:v>
                </c:pt>
                <c:pt idx="1165">
                  <c:v>38549</c:v>
                </c:pt>
                <c:pt idx="1166">
                  <c:v>38550</c:v>
                </c:pt>
                <c:pt idx="1167">
                  <c:v>38551</c:v>
                </c:pt>
                <c:pt idx="1168">
                  <c:v>38552</c:v>
                </c:pt>
                <c:pt idx="1169">
                  <c:v>38553</c:v>
                </c:pt>
                <c:pt idx="1170">
                  <c:v>38554</c:v>
                </c:pt>
                <c:pt idx="1171">
                  <c:v>38555</c:v>
                </c:pt>
                <c:pt idx="1172">
                  <c:v>38556</c:v>
                </c:pt>
                <c:pt idx="1173">
                  <c:v>38557</c:v>
                </c:pt>
                <c:pt idx="1174">
                  <c:v>38558</c:v>
                </c:pt>
                <c:pt idx="1175">
                  <c:v>38559</c:v>
                </c:pt>
                <c:pt idx="1176">
                  <c:v>38560</c:v>
                </c:pt>
                <c:pt idx="1177">
                  <c:v>38561</c:v>
                </c:pt>
                <c:pt idx="1178">
                  <c:v>38562</c:v>
                </c:pt>
                <c:pt idx="1179">
                  <c:v>38563</c:v>
                </c:pt>
                <c:pt idx="1180">
                  <c:v>38564</c:v>
                </c:pt>
                <c:pt idx="1181">
                  <c:v>38565</c:v>
                </c:pt>
                <c:pt idx="1182">
                  <c:v>38566</c:v>
                </c:pt>
                <c:pt idx="1183">
                  <c:v>38567</c:v>
                </c:pt>
                <c:pt idx="1184">
                  <c:v>38568</c:v>
                </c:pt>
                <c:pt idx="1185">
                  <c:v>38569</c:v>
                </c:pt>
                <c:pt idx="1186">
                  <c:v>38570</c:v>
                </c:pt>
                <c:pt idx="1187">
                  <c:v>38571</c:v>
                </c:pt>
                <c:pt idx="1188">
                  <c:v>38572</c:v>
                </c:pt>
                <c:pt idx="1189">
                  <c:v>38573</c:v>
                </c:pt>
                <c:pt idx="1190">
                  <c:v>38574</c:v>
                </c:pt>
                <c:pt idx="1191">
                  <c:v>38575</c:v>
                </c:pt>
                <c:pt idx="1192">
                  <c:v>38576</c:v>
                </c:pt>
                <c:pt idx="1193">
                  <c:v>38577</c:v>
                </c:pt>
                <c:pt idx="1194">
                  <c:v>38578</c:v>
                </c:pt>
                <c:pt idx="1195">
                  <c:v>38579</c:v>
                </c:pt>
                <c:pt idx="1196">
                  <c:v>38580</c:v>
                </c:pt>
                <c:pt idx="1197">
                  <c:v>38581</c:v>
                </c:pt>
                <c:pt idx="1198">
                  <c:v>38582</c:v>
                </c:pt>
                <c:pt idx="1199">
                  <c:v>38583</c:v>
                </c:pt>
                <c:pt idx="1200">
                  <c:v>38584</c:v>
                </c:pt>
                <c:pt idx="1201">
                  <c:v>38585</c:v>
                </c:pt>
                <c:pt idx="1202">
                  <c:v>38586</c:v>
                </c:pt>
                <c:pt idx="1203">
                  <c:v>38587</c:v>
                </c:pt>
                <c:pt idx="1204">
                  <c:v>38588</c:v>
                </c:pt>
                <c:pt idx="1205">
                  <c:v>38589</c:v>
                </c:pt>
                <c:pt idx="1206">
                  <c:v>38590</c:v>
                </c:pt>
                <c:pt idx="1207">
                  <c:v>38591</c:v>
                </c:pt>
                <c:pt idx="1208">
                  <c:v>38592</c:v>
                </c:pt>
                <c:pt idx="1209">
                  <c:v>38593</c:v>
                </c:pt>
                <c:pt idx="1210">
                  <c:v>38594</c:v>
                </c:pt>
                <c:pt idx="1211">
                  <c:v>38595</c:v>
                </c:pt>
                <c:pt idx="1212">
                  <c:v>38596</c:v>
                </c:pt>
                <c:pt idx="1213">
                  <c:v>38597</c:v>
                </c:pt>
                <c:pt idx="1214">
                  <c:v>38598</c:v>
                </c:pt>
                <c:pt idx="1215">
                  <c:v>38599</c:v>
                </c:pt>
                <c:pt idx="1216">
                  <c:v>38600</c:v>
                </c:pt>
                <c:pt idx="1217">
                  <c:v>38601</c:v>
                </c:pt>
                <c:pt idx="1218">
                  <c:v>38602</c:v>
                </c:pt>
                <c:pt idx="1219">
                  <c:v>38603</c:v>
                </c:pt>
                <c:pt idx="1220">
                  <c:v>38604</c:v>
                </c:pt>
                <c:pt idx="1221">
                  <c:v>38605</c:v>
                </c:pt>
                <c:pt idx="1222">
                  <c:v>38606</c:v>
                </c:pt>
                <c:pt idx="1223">
                  <c:v>38607</c:v>
                </c:pt>
                <c:pt idx="1224">
                  <c:v>38608</c:v>
                </c:pt>
                <c:pt idx="1225">
                  <c:v>38609</c:v>
                </c:pt>
                <c:pt idx="1226">
                  <c:v>38610</c:v>
                </c:pt>
                <c:pt idx="1227">
                  <c:v>38611</c:v>
                </c:pt>
                <c:pt idx="1228">
                  <c:v>38612</c:v>
                </c:pt>
                <c:pt idx="1229">
                  <c:v>38613</c:v>
                </c:pt>
                <c:pt idx="1230">
                  <c:v>38614</c:v>
                </c:pt>
                <c:pt idx="1231">
                  <c:v>38615</c:v>
                </c:pt>
                <c:pt idx="1232">
                  <c:v>38616</c:v>
                </c:pt>
                <c:pt idx="1233">
                  <c:v>38617</c:v>
                </c:pt>
                <c:pt idx="1234">
                  <c:v>38618</c:v>
                </c:pt>
                <c:pt idx="1235">
                  <c:v>38619</c:v>
                </c:pt>
                <c:pt idx="1236">
                  <c:v>38620</c:v>
                </c:pt>
                <c:pt idx="1237">
                  <c:v>38621</c:v>
                </c:pt>
                <c:pt idx="1238">
                  <c:v>38622</c:v>
                </c:pt>
                <c:pt idx="1239">
                  <c:v>38623</c:v>
                </c:pt>
                <c:pt idx="1240">
                  <c:v>38624</c:v>
                </c:pt>
                <c:pt idx="1241">
                  <c:v>38625</c:v>
                </c:pt>
                <c:pt idx="1242">
                  <c:v>38626</c:v>
                </c:pt>
                <c:pt idx="1243">
                  <c:v>38627</c:v>
                </c:pt>
                <c:pt idx="1244">
                  <c:v>38628</c:v>
                </c:pt>
                <c:pt idx="1245">
                  <c:v>38629</c:v>
                </c:pt>
                <c:pt idx="1246">
                  <c:v>38630</c:v>
                </c:pt>
                <c:pt idx="1247">
                  <c:v>38631</c:v>
                </c:pt>
                <c:pt idx="1248">
                  <c:v>38632</c:v>
                </c:pt>
                <c:pt idx="1249">
                  <c:v>38633</c:v>
                </c:pt>
                <c:pt idx="1250">
                  <c:v>38634</c:v>
                </c:pt>
                <c:pt idx="1251">
                  <c:v>38635</c:v>
                </c:pt>
                <c:pt idx="1252">
                  <c:v>38636</c:v>
                </c:pt>
                <c:pt idx="1253">
                  <c:v>38637</c:v>
                </c:pt>
                <c:pt idx="1254">
                  <c:v>38638</c:v>
                </c:pt>
                <c:pt idx="1255">
                  <c:v>38639</c:v>
                </c:pt>
                <c:pt idx="1256">
                  <c:v>38640</c:v>
                </c:pt>
                <c:pt idx="1257">
                  <c:v>38641</c:v>
                </c:pt>
                <c:pt idx="1258">
                  <c:v>38642</c:v>
                </c:pt>
                <c:pt idx="1259">
                  <c:v>38643</c:v>
                </c:pt>
                <c:pt idx="1260">
                  <c:v>38644</c:v>
                </c:pt>
                <c:pt idx="1261">
                  <c:v>38645</c:v>
                </c:pt>
                <c:pt idx="1262">
                  <c:v>38646</c:v>
                </c:pt>
                <c:pt idx="1263">
                  <c:v>38647</c:v>
                </c:pt>
                <c:pt idx="1264">
                  <c:v>38648</c:v>
                </c:pt>
                <c:pt idx="1265">
                  <c:v>38649</c:v>
                </c:pt>
                <c:pt idx="1266">
                  <c:v>38650</c:v>
                </c:pt>
                <c:pt idx="1267">
                  <c:v>38651</c:v>
                </c:pt>
                <c:pt idx="1268">
                  <c:v>38652</c:v>
                </c:pt>
                <c:pt idx="1269">
                  <c:v>38653</c:v>
                </c:pt>
                <c:pt idx="1270">
                  <c:v>38654</c:v>
                </c:pt>
                <c:pt idx="1271">
                  <c:v>38655</c:v>
                </c:pt>
                <c:pt idx="1272">
                  <c:v>38656</c:v>
                </c:pt>
                <c:pt idx="1273">
                  <c:v>38657</c:v>
                </c:pt>
                <c:pt idx="1274">
                  <c:v>38658</c:v>
                </c:pt>
                <c:pt idx="1275">
                  <c:v>38659</c:v>
                </c:pt>
                <c:pt idx="1276">
                  <c:v>38660</c:v>
                </c:pt>
                <c:pt idx="1277">
                  <c:v>38661</c:v>
                </c:pt>
                <c:pt idx="1278">
                  <c:v>38662</c:v>
                </c:pt>
                <c:pt idx="1279">
                  <c:v>38663</c:v>
                </c:pt>
                <c:pt idx="1280">
                  <c:v>38664</c:v>
                </c:pt>
                <c:pt idx="1281">
                  <c:v>38665</c:v>
                </c:pt>
                <c:pt idx="1282">
                  <c:v>38666</c:v>
                </c:pt>
                <c:pt idx="1283">
                  <c:v>38667</c:v>
                </c:pt>
                <c:pt idx="1284">
                  <c:v>38668</c:v>
                </c:pt>
                <c:pt idx="1285">
                  <c:v>38669</c:v>
                </c:pt>
                <c:pt idx="1286">
                  <c:v>38670</c:v>
                </c:pt>
                <c:pt idx="1287">
                  <c:v>38671</c:v>
                </c:pt>
                <c:pt idx="1288">
                  <c:v>38672</c:v>
                </c:pt>
                <c:pt idx="1289">
                  <c:v>38673</c:v>
                </c:pt>
                <c:pt idx="1290">
                  <c:v>38674</c:v>
                </c:pt>
                <c:pt idx="1291">
                  <c:v>38675</c:v>
                </c:pt>
                <c:pt idx="1292">
                  <c:v>38676</c:v>
                </c:pt>
                <c:pt idx="1293">
                  <c:v>38677</c:v>
                </c:pt>
                <c:pt idx="1294">
                  <c:v>38678</c:v>
                </c:pt>
                <c:pt idx="1295">
                  <c:v>38679</c:v>
                </c:pt>
                <c:pt idx="1296">
                  <c:v>38680</c:v>
                </c:pt>
                <c:pt idx="1297">
                  <c:v>38681</c:v>
                </c:pt>
                <c:pt idx="1298">
                  <c:v>38682</c:v>
                </c:pt>
                <c:pt idx="1299">
                  <c:v>38683</c:v>
                </c:pt>
                <c:pt idx="1300">
                  <c:v>38684</c:v>
                </c:pt>
                <c:pt idx="1301">
                  <c:v>38685</c:v>
                </c:pt>
                <c:pt idx="1302">
                  <c:v>38686</c:v>
                </c:pt>
                <c:pt idx="1303">
                  <c:v>38687</c:v>
                </c:pt>
                <c:pt idx="1304">
                  <c:v>38688</c:v>
                </c:pt>
                <c:pt idx="1305">
                  <c:v>38689</c:v>
                </c:pt>
                <c:pt idx="1306">
                  <c:v>38690</c:v>
                </c:pt>
                <c:pt idx="1307">
                  <c:v>38691</c:v>
                </c:pt>
                <c:pt idx="1308">
                  <c:v>38692</c:v>
                </c:pt>
                <c:pt idx="1309">
                  <c:v>38693</c:v>
                </c:pt>
                <c:pt idx="1310">
                  <c:v>38694</c:v>
                </c:pt>
                <c:pt idx="1311">
                  <c:v>38695</c:v>
                </c:pt>
                <c:pt idx="1312">
                  <c:v>38696</c:v>
                </c:pt>
                <c:pt idx="1313">
                  <c:v>38697</c:v>
                </c:pt>
                <c:pt idx="1314">
                  <c:v>38698</c:v>
                </c:pt>
                <c:pt idx="1315">
                  <c:v>38699</c:v>
                </c:pt>
                <c:pt idx="1316">
                  <c:v>38700</c:v>
                </c:pt>
                <c:pt idx="1317">
                  <c:v>38701</c:v>
                </c:pt>
                <c:pt idx="1318">
                  <c:v>38702</c:v>
                </c:pt>
                <c:pt idx="1319">
                  <c:v>38703</c:v>
                </c:pt>
                <c:pt idx="1320">
                  <c:v>38704</c:v>
                </c:pt>
                <c:pt idx="1321">
                  <c:v>38705</c:v>
                </c:pt>
                <c:pt idx="1322">
                  <c:v>38706</c:v>
                </c:pt>
                <c:pt idx="1323">
                  <c:v>38707</c:v>
                </c:pt>
                <c:pt idx="1324">
                  <c:v>38708</c:v>
                </c:pt>
                <c:pt idx="1325">
                  <c:v>38709</c:v>
                </c:pt>
                <c:pt idx="1326">
                  <c:v>38710</c:v>
                </c:pt>
                <c:pt idx="1327">
                  <c:v>38711</c:v>
                </c:pt>
                <c:pt idx="1328">
                  <c:v>38712</c:v>
                </c:pt>
                <c:pt idx="1329">
                  <c:v>38713</c:v>
                </c:pt>
                <c:pt idx="1330">
                  <c:v>38714</c:v>
                </c:pt>
                <c:pt idx="1331">
                  <c:v>38715</c:v>
                </c:pt>
                <c:pt idx="1332">
                  <c:v>38716</c:v>
                </c:pt>
                <c:pt idx="1333">
                  <c:v>38717</c:v>
                </c:pt>
                <c:pt idx="1334">
                  <c:v>38718</c:v>
                </c:pt>
                <c:pt idx="1335">
                  <c:v>38719</c:v>
                </c:pt>
                <c:pt idx="1336">
                  <c:v>38720</c:v>
                </c:pt>
                <c:pt idx="1337">
                  <c:v>38721</c:v>
                </c:pt>
                <c:pt idx="1338">
                  <c:v>38722</c:v>
                </c:pt>
                <c:pt idx="1339">
                  <c:v>38723</c:v>
                </c:pt>
                <c:pt idx="1340">
                  <c:v>38724</c:v>
                </c:pt>
                <c:pt idx="1341">
                  <c:v>38725</c:v>
                </c:pt>
                <c:pt idx="1342">
                  <c:v>38726</c:v>
                </c:pt>
                <c:pt idx="1343">
                  <c:v>38727</c:v>
                </c:pt>
                <c:pt idx="1344">
                  <c:v>38728</c:v>
                </c:pt>
                <c:pt idx="1345">
                  <c:v>38729</c:v>
                </c:pt>
                <c:pt idx="1346">
                  <c:v>38730</c:v>
                </c:pt>
                <c:pt idx="1347">
                  <c:v>38731</c:v>
                </c:pt>
                <c:pt idx="1348">
                  <c:v>38732</c:v>
                </c:pt>
                <c:pt idx="1349">
                  <c:v>38733</c:v>
                </c:pt>
                <c:pt idx="1350">
                  <c:v>38734</c:v>
                </c:pt>
                <c:pt idx="1351">
                  <c:v>38735</c:v>
                </c:pt>
                <c:pt idx="1352">
                  <c:v>38736</c:v>
                </c:pt>
                <c:pt idx="1353">
                  <c:v>38737</c:v>
                </c:pt>
                <c:pt idx="1354">
                  <c:v>38738</c:v>
                </c:pt>
                <c:pt idx="1355">
                  <c:v>38739</c:v>
                </c:pt>
                <c:pt idx="1356">
                  <c:v>38740</c:v>
                </c:pt>
                <c:pt idx="1357">
                  <c:v>38741</c:v>
                </c:pt>
                <c:pt idx="1358">
                  <c:v>38742</c:v>
                </c:pt>
                <c:pt idx="1359">
                  <c:v>38743</c:v>
                </c:pt>
                <c:pt idx="1360">
                  <c:v>38744</c:v>
                </c:pt>
                <c:pt idx="1361">
                  <c:v>38745</c:v>
                </c:pt>
                <c:pt idx="1362">
                  <c:v>38746</c:v>
                </c:pt>
                <c:pt idx="1363">
                  <c:v>38747</c:v>
                </c:pt>
                <c:pt idx="1364">
                  <c:v>38748</c:v>
                </c:pt>
                <c:pt idx="1365">
                  <c:v>38749</c:v>
                </c:pt>
                <c:pt idx="1366">
                  <c:v>38750</c:v>
                </c:pt>
                <c:pt idx="1367">
                  <c:v>38751</c:v>
                </c:pt>
                <c:pt idx="1368">
                  <c:v>38752</c:v>
                </c:pt>
                <c:pt idx="1369">
                  <c:v>38753</c:v>
                </c:pt>
                <c:pt idx="1370">
                  <c:v>38754</c:v>
                </c:pt>
                <c:pt idx="1371">
                  <c:v>38755</c:v>
                </c:pt>
                <c:pt idx="1372">
                  <c:v>38756</c:v>
                </c:pt>
                <c:pt idx="1373">
                  <c:v>38757</c:v>
                </c:pt>
                <c:pt idx="1374">
                  <c:v>38758</c:v>
                </c:pt>
                <c:pt idx="1375">
                  <c:v>38759</c:v>
                </c:pt>
                <c:pt idx="1376">
                  <c:v>38760</c:v>
                </c:pt>
                <c:pt idx="1377">
                  <c:v>38761</c:v>
                </c:pt>
                <c:pt idx="1378">
                  <c:v>38762</c:v>
                </c:pt>
                <c:pt idx="1379">
                  <c:v>38763</c:v>
                </c:pt>
                <c:pt idx="1380">
                  <c:v>38764</c:v>
                </c:pt>
                <c:pt idx="1381">
                  <c:v>38765</c:v>
                </c:pt>
                <c:pt idx="1382">
                  <c:v>38766</c:v>
                </c:pt>
                <c:pt idx="1383">
                  <c:v>38767</c:v>
                </c:pt>
                <c:pt idx="1384">
                  <c:v>38768</c:v>
                </c:pt>
                <c:pt idx="1385">
                  <c:v>38769</c:v>
                </c:pt>
                <c:pt idx="1386">
                  <c:v>38770</c:v>
                </c:pt>
                <c:pt idx="1387">
                  <c:v>38771</c:v>
                </c:pt>
                <c:pt idx="1388">
                  <c:v>38772</c:v>
                </c:pt>
                <c:pt idx="1389">
                  <c:v>38773</c:v>
                </c:pt>
                <c:pt idx="1390">
                  <c:v>38774</c:v>
                </c:pt>
                <c:pt idx="1391">
                  <c:v>38775</c:v>
                </c:pt>
                <c:pt idx="1392">
                  <c:v>38776</c:v>
                </c:pt>
                <c:pt idx="1393">
                  <c:v>38777</c:v>
                </c:pt>
                <c:pt idx="1394">
                  <c:v>38778</c:v>
                </c:pt>
                <c:pt idx="1395">
                  <c:v>38779</c:v>
                </c:pt>
                <c:pt idx="1396">
                  <c:v>38780</c:v>
                </c:pt>
                <c:pt idx="1397">
                  <c:v>38781</c:v>
                </c:pt>
                <c:pt idx="1398">
                  <c:v>38782</c:v>
                </c:pt>
                <c:pt idx="1399">
                  <c:v>38783</c:v>
                </c:pt>
                <c:pt idx="1400">
                  <c:v>38784</c:v>
                </c:pt>
                <c:pt idx="1401">
                  <c:v>38785</c:v>
                </c:pt>
                <c:pt idx="1402">
                  <c:v>38786</c:v>
                </c:pt>
                <c:pt idx="1403">
                  <c:v>38787</c:v>
                </c:pt>
                <c:pt idx="1404">
                  <c:v>38788</c:v>
                </c:pt>
                <c:pt idx="1405">
                  <c:v>38789</c:v>
                </c:pt>
                <c:pt idx="1406">
                  <c:v>38790</c:v>
                </c:pt>
                <c:pt idx="1407">
                  <c:v>38791</c:v>
                </c:pt>
                <c:pt idx="1408">
                  <c:v>38792</c:v>
                </c:pt>
                <c:pt idx="1409">
                  <c:v>38793</c:v>
                </c:pt>
                <c:pt idx="1410">
                  <c:v>38794</c:v>
                </c:pt>
                <c:pt idx="1411">
                  <c:v>38795</c:v>
                </c:pt>
                <c:pt idx="1412">
                  <c:v>38796</c:v>
                </c:pt>
                <c:pt idx="1413">
                  <c:v>38797</c:v>
                </c:pt>
                <c:pt idx="1414">
                  <c:v>38798</c:v>
                </c:pt>
                <c:pt idx="1415">
                  <c:v>38799</c:v>
                </c:pt>
                <c:pt idx="1416">
                  <c:v>38800</c:v>
                </c:pt>
                <c:pt idx="1417">
                  <c:v>38801</c:v>
                </c:pt>
                <c:pt idx="1418">
                  <c:v>38802</c:v>
                </c:pt>
                <c:pt idx="1419">
                  <c:v>38803</c:v>
                </c:pt>
                <c:pt idx="1420">
                  <c:v>38804</c:v>
                </c:pt>
                <c:pt idx="1421">
                  <c:v>38805</c:v>
                </c:pt>
                <c:pt idx="1422">
                  <c:v>38806</c:v>
                </c:pt>
                <c:pt idx="1423">
                  <c:v>38807</c:v>
                </c:pt>
                <c:pt idx="1424">
                  <c:v>38808</c:v>
                </c:pt>
                <c:pt idx="1425">
                  <c:v>38809</c:v>
                </c:pt>
                <c:pt idx="1426">
                  <c:v>38810</c:v>
                </c:pt>
                <c:pt idx="1427">
                  <c:v>38811</c:v>
                </c:pt>
                <c:pt idx="1428">
                  <c:v>38812</c:v>
                </c:pt>
                <c:pt idx="1429">
                  <c:v>38813</c:v>
                </c:pt>
                <c:pt idx="1430">
                  <c:v>38814</c:v>
                </c:pt>
                <c:pt idx="1431">
                  <c:v>38815</c:v>
                </c:pt>
                <c:pt idx="1432">
                  <c:v>38816</c:v>
                </c:pt>
                <c:pt idx="1433">
                  <c:v>38817</c:v>
                </c:pt>
                <c:pt idx="1434">
                  <c:v>38818</c:v>
                </c:pt>
                <c:pt idx="1435">
                  <c:v>38819</c:v>
                </c:pt>
                <c:pt idx="1436">
                  <c:v>38820</c:v>
                </c:pt>
                <c:pt idx="1437">
                  <c:v>38821</c:v>
                </c:pt>
                <c:pt idx="1438">
                  <c:v>38822</c:v>
                </c:pt>
                <c:pt idx="1439">
                  <c:v>38823</c:v>
                </c:pt>
                <c:pt idx="1440">
                  <c:v>38824</c:v>
                </c:pt>
                <c:pt idx="1441">
                  <c:v>38825</c:v>
                </c:pt>
                <c:pt idx="1442">
                  <c:v>38826</c:v>
                </c:pt>
                <c:pt idx="1443">
                  <c:v>38827</c:v>
                </c:pt>
                <c:pt idx="1444">
                  <c:v>38828</c:v>
                </c:pt>
                <c:pt idx="1445">
                  <c:v>38829</c:v>
                </c:pt>
                <c:pt idx="1446">
                  <c:v>38830</c:v>
                </c:pt>
                <c:pt idx="1447">
                  <c:v>38831</c:v>
                </c:pt>
                <c:pt idx="1448">
                  <c:v>38832</c:v>
                </c:pt>
                <c:pt idx="1449">
                  <c:v>38833</c:v>
                </c:pt>
                <c:pt idx="1450">
                  <c:v>38834</c:v>
                </c:pt>
                <c:pt idx="1451">
                  <c:v>38835</c:v>
                </c:pt>
                <c:pt idx="1452">
                  <c:v>38836</c:v>
                </c:pt>
                <c:pt idx="1453">
                  <c:v>38837</c:v>
                </c:pt>
                <c:pt idx="1454">
                  <c:v>38838</c:v>
                </c:pt>
                <c:pt idx="1455">
                  <c:v>38839</c:v>
                </c:pt>
                <c:pt idx="1456">
                  <c:v>38840</c:v>
                </c:pt>
                <c:pt idx="1457">
                  <c:v>38841</c:v>
                </c:pt>
                <c:pt idx="1458">
                  <c:v>38842</c:v>
                </c:pt>
                <c:pt idx="1459">
                  <c:v>38843</c:v>
                </c:pt>
                <c:pt idx="1460">
                  <c:v>38844</c:v>
                </c:pt>
                <c:pt idx="1461">
                  <c:v>38845</c:v>
                </c:pt>
                <c:pt idx="1462">
                  <c:v>38846</c:v>
                </c:pt>
                <c:pt idx="1463">
                  <c:v>38847</c:v>
                </c:pt>
                <c:pt idx="1464">
                  <c:v>38848</c:v>
                </c:pt>
                <c:pt idx="1465">
                  <c:v>38849</c:v>
                </c:pt>
                <c:pt idx="1466">
                  <c:v>38850</c:v>
                </c:pt>
                <c:pt idx="1467">
                  <c:v>38851</c:v>
                </c:pt>
                <c:pt idx="1468">
                  <c:v>38852</c:v>
                </c:pt>
                <c:pt idx="1469">
                  <c:v>38853</c:v>
                </c:pt>
                <c:pt idx="1470">
                  <c:v>38854</c:v>
                </c:pt>
                <c:pt idx="1471">
                  <c:v>38855</c:v>
                </c:pt>
                <c:pt idx="1472">
                  <c:v>38856</c:v>
                </c:pt>
                <c:pt idx="1473">
                  <c:v>38857</c:v>
                </c:pt>
                <c:pt idx="1474">
                  <c:v>38858</c:v>
                </c:pt>
                <c:pt idx="1475">
                  <c:v>38859</c:v>
                </c:pt>
                <c:pt idx="1476">
                  <c:v>38860</c:v>
                </c:pt>
                <c:pt idx="1477">
                  <c:v>38861</c:v>
                </c:pt>
                <c:pt idx="1478">
                  <c:v>38862</c:v>
                </c:pt>
                <c:pt idx="1479">
                  <c:v>38863</c:v>
                </c:pt>
                <c:pt idx="1480">
                  <c:v>38864</c:v>
                </c:pt>
                <c:pt idx="1481">
                  <c:v>38865</c:v>
                </c:pt>
                <c:pt idx="1482">
                  <c:v>38866</c:v>
                </c:pt>
                <c:pt idx="1483">
                  <c:v>38867</c:v>
                </c:pt>
                <c:pt idx="1484">
                  <c:v>38868</c:v>
                </c:pt>
                <c:pt idx="1485">
                  <c:v>38869</c:v>
                </c:pt>
                <c:pt idx="1486">
                  <c:v>38870</c:v>
                </c:pt>
                <c:pt idx="1487">
                  <c:v>38871</c:v>
                </c:pt>
                <c:pt idx="1488">
                  <c:v>38872</c:v>
                </c:pt>
                <c:pt idx="1489">
                  <c:v>38873</c:v>
                </c:pt>
                <c:pt idx="1490">
                  <c:v>38874</c:v>
                </c:pt>
                <c:pt idx="1491">
                  <c:v>38875</c:v>
                </c:pt>
                <c:pt idx="1492">
                  <c:v>38876</c:v>
                </c:pt>
                <c:pt idx="1493">
                  <c:v>38877</c:v>
                </c:pt>
                <c:pt idx="1494">
                  <c:v>38878</c:v>
                </c:pt>
                <c:pt idx="1495">
                  <c:v>38879</c:v>
                </c:pt>
                <c:pt idx="1496">
                  <c:v>38880</c:v>
                </c:pt>
                <c:pt idx="1497">
                  <c:v>38881</c:v>
                </c:pt>
                <c:pt idx="1498">
                  <c:v>38882</c:v>
                </c:pt>
                <c:pt idx="1499">
                  <c:v>38883</c:v>
                </c:pt>
                <c:pt idx="1500">
                  <c:v>38884</c:v>
                </c:pt>
                <c:pt idx="1501">
                  <c:v>38885</c:v>
                </c:pt>
                <c:pt idx="1502">
                  <c:v>38886</c:v>
                </c:pt>
                <c:pt idx="1503">
                  <c:v>38887</c:v>
                </c:pt>
                <c:pt idx="1504">
                  <c:v>38888</c:v>
                </c:pt>
                <c:pt idx="1505">
                  <c:v>38889</c:v>
                </c:pt>
                <c:pt idx="1506">
                  <c:v>38890</c:v>
                </c:pt>
                <c:pt idx="1507">
                  <c:v>38891</c:v>
                </c:pt>
                <c:pt idx="1508">
                  <c:v>38892</c:v>
                </c:pt>
                <c:pt idx="1509">
                  <c:v>38893</c:v>
                </c:pt>
                <c:pt idx="1510">
                  <c:v>38894</c:v>
                </c:pt>
                <c:pt idx="1511">
                  <c:v>38895</c:v>
                </c:pt>
                <c:pt idx="1512">
                  <c:v>38896</c:v>
                </c:pt>
                <c:pt idx="1513">
                  <c:v>38897</c:v>
                </c:pt>
                <c:pt idx="1514">
                  <c:v>38898</c:v>
                </c:pt>
                <c:pt idx="1515">
                  <c:v>38899</c:v>
                </c:pt>
                <c:pt idx="1516">
                  <c:v>38900</c:v>
                </c:pt>
                <c:pt idx="1517">
                  <c:v>38901</c:v>
                </c:pt>
                <c:pt idx="1518">
                  <c:v>38902</c:v>
                </c:pt>
                <c:pt idx="1519">
                  <c:v>38903</c:v>
                </c:pt>
                <c:pt idx="1520">
                  <c:v>38904</c:v>
                </c:pt>
                <c:pt idx="1521">
                  <c:v>38905</c:v>
                </c:pt>
                <c:pt idx="1522">
                  <c:v>38906</c:v>
                </c:pt>
                <c:pt idx="1523">
                  <c:v>38907</c:v>
                </c:pt>
                <c:pt idx="1524">
                  <c:v>38908</c:v>
                </c:pt>
                <c:pt idx="1525">
                  <c:v>38909</c:v>
                </c:pt>
                <c:pt idx="1526">
                  <c:v>38910</c:v>
                </c:pt>
                <c:pt idx="1527">
                  <c:v>38911</c:v>
                </c:pt>
                <c:pt idx="1528">
                  <c:v>38912</c:v>
                </c:pt>
                <c:pt idx="1529">
                  <c:v>38913</c:v>
                </c:pt>
                <c:pt idx="1530">
                  <c:v>38914</c:v>
                </c:pt>
                <c:pt idx="1531">
                  <c:v>38915</c:v>
                </c:pt>
                <c:pt idx="1532">
                  <c:v>38916</c:v>
                </c:pt>
                <c:pt idx="1533">
                  <c:v>38917</c:v>
                </c:pt>
                <c:pt idx="1534">
                  <c:v>38918</c:v>
                </c:pt>
                <c:pt idx="1535">
                  <c:v>38919</c:v>
                </c:pt>
                <c:pt idx="1536">
                  <c:v>38920</c:v>
                </c:pt>
                <c:pt idx="1537">
                  <c:v>38921</c:v>
                </c:pt>
                <c:pt idx="1538">
                  <c:v>38922</c:v>
                </c:pt>
                <c:pt idx="1539">
                  <c:v>38923</c:v>
                </c:pt>
                <c:pt idx="1540">
                  <c:v>38924</c:v>
                </c:pt>
                <c:pt idx="1541">
                  <c:v>38925</c:v>
                </c:pt>
                <c:pt idx="1542">
                  <c:v>38926</c:v>
                </c:pt>
                <c:pt idx="1543">
                  <c:v>38927</c:v>
                </c:pt>
                <c:pt idx="1544">
                  <c:v>38928</c:v>
                </c:pt>
                <c:pt idx="1545">
                  <c:v>38929</c:v>
                </c:pt>
                <c:pt idx="1546">
                  <c:v>38930</c:v>
                </c:pt>
                <c:pt idx="1547">
                  <c:v>38931</c:v>
                </c:pt>
                <c:pt idx="1548">
                  <c:v>38932</c:v>
                </c:pt>
                <c:pt idx="1549">
                  <c:v>38933</c:v>
                </c:pt>
                <c:pt idx="1550">
                  <c:v>38934</c:v>
                </c:pt>
                <c:pt idx="1551">
                  <c:v>38935</c:v>
                </c:pt>
                <c:pt idx="1552">
                  <c:v>38936</c:v>
                </c:pt>
                <c:pt idx="1553">
                  <c:v>38937</c:v>
                </c:pt>
                <c:pt idx="1554">
                  <c:v>38938</c:v>
                </c:pt>
                <c:pt idx="1555">
                  <c:v>38939</c:v>
                </c:pt>
                <c:pt idx="1556">
                  <c:v>38940</c:v>
                </c:pt>
                <c:pt idx="1557">
                  <c:v>38941</c:v>
                </c:pt>
                <c:pt idx="1558">
                  <c:v>38942</c:v>
                </c:pt>
                <c:pt idx="1559">
                  <c:v>38943</c:v>
                </c:pt>
                <c:pt idx="1560">
                  <c:v>38944</c:v>
                </c:pt>
                <c:pt idx="1561">
                  <c:v>38945</c:v>
                </c:pt>
                <c:pt idx="1562">
                  <c:v>38946</c:v>
                </c:pt>
                <c:pt idx="1563">
                  <c:v>38947</c:v>
                </c:pt>
                <c:pt idx="1564">
                  <c:v>38948</c:v>
                </c:pt>
                <c:pt idx="1565">
                  <c:v>38949</c:v>
                </c:pt>
                <c:pt idx="1566">
                  <c:v>38950</c:v>
                </c:pt>
                <c:pt idx="1567">
                  <c:v>38951</c:v>
                </c:pt>
                <c:pt idx="1568">
                  <c:v>38952</c:v>
                </c:pt>
                <c:pt idx="1569">
                  <c:v>38953</c:v>
                </c:pt>
                <c:pt idx="1570">
                  <c:v>38954</c:v>
                </c:pt>
                <c:pt idx="1571">
                  <c:v>38955</c:v>
                </c:pt>
                <c:pt idx="1572">
                  <c:v>38956</c:v>
                </c:pt>
                <c:pt idx="1573">
                  <c:v>38957</c:v>
                </c:pt>
                <c:pt idx="1574">
                  <c:v>38958</c:v>
                </c:pt>
                <c:pt idx="1575">
                  <c:v>38959</c:v>
                </c:pt>
                <c:pt idx="1576">
                  <c:v>38960</c:v>
                </c:pt>
                <c:pt idx="1577">
                  <c:v>38961</c:v>
                </c:pt>
                <c:pt idx="1578">
                  <c:v>38962</c:v>
                </c:pt>
                <c:pt idx="1579">
                  <c:v>38963</c:v>
                </c:pt>
                <c:pt idx="1580">
                  <c:v>38964</c:v>
                </c:pt>
                <c:pt idx="1581">
                  <c:v>38965</c:v>
                </c:pt>
                <c:pt idx="1582">
                  <c:v>38966</c:v>
                </c:pt>
                <c:pt idx="1583">
                  <c:v>38967</c:v>
                </c:pt>
                <c:pt idx="1584">
                  <c:v>38968</c:v>
                </c:pt>
                <c:pt idx="1585">
                  <c:v>38969</c:v>
                </c:pt>
                <c:pt idx="1586">
                  <c:v>38970</c:v>
                </c:pt>
                <c:pt idx="1587">
                  <c:v>38971</c:v>
                </c:pt>
                <c:pt idx="1588">
                  <c:v>38972</c:v>
                </c:pt>
                <c:pt idx="1589">
                  <c:v>38973</c:v>
                </c:pt>
                <c:pt idx="1590">
                  <c:v>38974</c:v>
                </c:pt>
                <c:pt idx="1591">
                  <c:v>38975</c:v>
                </c:pt>
                <c:pt idx="1592">
                  <c:v>38976</c:v>
                </c:pt>
                <c:pt idx="1593">
                  <c:v>38977</c:v>
                </c:pt>
                <c:pt idx="1594">
                  <c:v>38978</c:v>
                </c:pt>
                <c:pt idx="1595">
                  <c:v>38979</c:v>
                </c:pt>
                <c:pt idx="1596">
                  <c:v>38980</c:v>
                </c:pt>
                <c:pt idx="1597">
                  <c:v>38981</c:v>
                </c:pt>
                <c:pt idx="1598">
                  <c:v>38982</c:v>
                </c:pt>
                <c:pt idx="1599">
                  <c:v>38983</c:v>
                </c:pt>
                <c:pt idx="1600">
                  <c:v>38984</c:v>
                </c:pt>
                <c:pt idx="1601">
                  <c:v>38985</c:v>
                </c:pt>
                <c:pt idx="1602">
                  <c:v>38986</c:v>
                </c:pt>
                <c:pt idx="1603">
                  <c:v>38987</c:v>
                </c:pt>
                <c:pt idx="1604">
                  <c:v>38988</c:v>
                </c:pt>
                <c:pt idx="1605">
                  <c:v>38989</c:v>
                </c:pt>
                <c:pt idx="1606">
                  <c:v>38990</c:v>
                </c:pt>
                <c:pt idx="1607">
                  <c:v>38991</c:v>
                </c:pt>
                <c:pt idx="1608">
                  <c:v>38992</c:v>
                </c:pt>
                <c:pt idx="1609">
                  <c:v>38993</c:v>
                </c:pt>
                <c:pt idx="1610">
                  <c:v>38994</c:v>
                </c:pt>
                <c:pt idx="1611">
                  <c:v>38995</c:v>
                </c:pt>
                <c:pt idx="1612">
                  <c:v>38996</c:v>
                </c:pt>
                <c:pt idx="1613">
                  <c:v>38997</c:v>
                </c:pt>
                <c:pt idx="1614">
                  <c:v>38998</c:v>
                </c:pt>
                <c:pt idx="1615">
                  <c:v>38999</c:v>
                </c:pt>
                <c:pt idx="1616">
                  <c:v>39000</c:v>
                </c:pt>
                <c:pt idx="1617">
                  <c:v>39001</c:v>
                </c:pt>
                <c:pt idx="1618">
                  <c:v>39002</c:v>
                </c:pt>
                <c:pt idx="1619">
                  <c:v>39003</c:v>
                </c:pt>
                <c:pt idx="1620">
                  <c:v>39004</c:v>
                </c:pt>
                <c:pt idx="1621">
                  <c:v>39005</c:v>
                </c:pt>
                <c:pt idx="1622">
                  <c:v>39006</c:v>
                </c:pt>
                <c:pt idx="1623">
                  <c:v>39007</c:v>
                </c:pt>
                <c:pt idx="1624">
                  <c:v>39008</c:v>
                </c:pt>
                <c:pt idx="1625">
                  <c:v>39009</c:v>
                </c:pt>
                <c:pt idx="1626">
                  <c:v>39010</c:v>
                </c:pt>
                <c:pt idx="1627">
                  <c:v>39011</c:v>
                </c:pt>
                <c:pt idx="1628">
                  <c:v>39012</c:v>
                </c:pt>
                <c:pt idx="1629">
                  <c:v>39013</c:v>
                </c:pt>
                <c:pt idx="1630">
                  <c:v>39014</c:v>
                </c:pt>
                <c:pt idx="1631">
                  <c:v>39015</c:v>
                </c:pt>
                <c:pt idx="1632">
                  <c:v>39016</c:v>
                </c:pt>
                <c:pt idx="1633">
                  <c:v>39017</c:v>
                </c:pt>
                <c:pt idx="1634">
                  <c:v>39018</c:v>
                </c:pt>
                <c:pt idx="1635">
                  <c:v>39019</c:v>
                </c:pt>
                <c:pt idx="1636">
                  <c:v>39020</c:v>
                </c:pt>
                <c:pt idx="1637">
                  <c:v>39021</c:v>
                </c:pt>
                <c:pt idx="1638">
                  <c:v>39022</c:v>
                </c:pt>
                <c:pt idx="1639">
                  <c:v>39023</c:v>
                </c:pt>
                <c:pt idx="1640">
                  <c:v>39024</c:v>
                </c:pt>
                <c:pt idx="1641">
                  <c:v>39025</c:v>
                </c:pt>
                <c:pt idx="1642">
                  <c:v>39026</c:v>
                </c:pt>
                <c:pt idx="1643">
                  <c:v>39027</c:v>
                </c:pt>
                <c:pt idx="1644">
                  <c:v>39028</c:v>
                </c:pt>
                <c:pt idx="1645">
                  <c:v>39029</c:v>
                </c:pt>
                <c:pt idx="1646">
                  <c:v>39030</c:v>
                </c:pt>
                <c:pt idx="1647">
                  <c:v>39031</c:v>
                </c:pt>
                <c:pt idx="1648">
                  <c:v>39032</c:v>
                </c:pt>
                <c:pt idx="1649">
                  <c:v>39033</c:v>
                </c:pt>
                <c:pt idx="1650">
                  <c:v>39034</c:v>
                </c:pt>
                <c:pt idx="1651">
                  <c:v>39035</c:v>
                </c:pt>
                <c:pt idx="1652">
                  <c:v>39036</c:v>
                </c:pt>
                <c:pt idx="1653">
                  <c:v>39037</c:v>
                </c:pt>
                <c:pt idx="1654">
                  <c:v>39038</c:v>
                </c:pt>
                <c:pt idx="1655">
                  <c:v>39039</c:v>
                </c:pt>
                <c:pt idx="1656">
                  <c:v>39040</c:v>
                </c:pt>
                <c:pt idx="1657">
                  <c:v>39041</c:v>
                </c:pt>
                <c:pt idx="1658">
                  <c:v>39042</c:v>
                </c:pt>
                <c:pt idx="1659">
                  <c:v>39043</c:v>
                </c:pt>
                <c:pt idx="1660">
                  <c:v>39044</c:v>
                </c:pt>
                <c:pt idx="1661">
                  <c:v>39045</c:v>
                </c:pt>
                <c:pt idx="1662">
                  <c:v>39046</c:v>
                </c:pt>
                <c:pt idx="1663">
                  <c:v>39047</c:v>
                </c:pt>
                <c:pt idx="1664">
                  <c:v>39048</c:v>
                </c:pt>
                <c:pt idx="1665">
                  <c:v>39049</c:v>
                </c:pt>
                <c:pt idx="1666">
                  <c:v>39050</c:v>
                </c:pt>
                <c:pt idx="1667">
                  <c:v>39051</c:v>
                </c:pt>
                <c:pt idx="1668">
                  <c:v>39052</c:v>
                </c:pt>
                <c:pt idx="1669">
                  <c:v>39053</c:v>
                </c:pt>
                <c:pt idx="1670">
                  <c:v>39054</c:v>
                </c:pt>
                <c:pt idx="1671">
                  <c:v>39055</c:v>
                </c:pt>
                <c:pt idx="1672">
                  <c:v>39056</c:v>
                </c:pt>
                <c:pt idx="1673">
                  <c:v>39057</c:v>
                </c:pt>
                <c:pt idx="1674">
                  <c:v>39058</c:v>
                </c:pt>
                <c:pt idx="1675">
                  <c:v>39059</c:v>
                </c:pt>
                <c:pt idx="1676">
                  <c:v>39060</c:v>
                </c:pt>
                <c:pt idx="1677">
                  <c:v>39061</c:v>
                </c:pt>
                <c:pt idx="1678">
                  <c:v>39062</c:v>
                </c:pt>
                <c:pt idx="1679">
                  <c:v>39063</c:v>
                </c:pt>
                <c:pt idx="1680">
                  <c:v>39064</c:v>
                </c:pt>
                <c:pt idx="1681">
                  <c:v>39065</c:v>
                </c:pt>
                <c:pt idx="1682">
                  <c:v>39066</c:v>
                </c:pt>
                <c:pt idx="1683">
                  <c:v>39067</c:v>
                </c:pt>
                <c:pt idx="1684">
                  <c:v>39068</c:v>
                </c:pt>
                <c:pt idx="1685">
                  <c:v>39069</c:v>
                </c:pt>
                <c:pt idx="1686">
                  <c:v>39070</c:v>
                </c:pt>
                <c:pt idx="1687">
                  <c:v>39071</c:v>
                </c:pt>
                <c:pt idx="1688">
                  <c:v>39072</c:v>
                </c:pt>
                <c:pt idx="1689">
                  <c:v>39073</c:v>
                </c:pt>
                <c:pt idx="1690">
                  <c:v>39074</c:v>
                </c:pt>
                <c:pt idx="1691">
                  <c:v>39075</c:v>
                </c:pt>
                <c:pt idx="1692">
                  <c:v>39076</c:v>
                </c:pt>
                <c:pt idx="1693">
                  <c:v>39077</c:v>
                </c:pt>
                <c:pt idx="1694">
                  <c:v>39078</c:v>
                </c:pt>
                <c:pt idx="1695">
                  <c:v>39079</c:v>
                </c:pt>
                <c:pt idx="1696">
                  <c:v>39080</c:v>
                </c:pt>
                <c:pt idx="1697">
                  <c:v>39081</c:v>
                </c:pt>
                <c:pt idx="1698">
                  <c:v>39082</c:v>
                </c:pt>
                <c:pt idx="1699">
                  <c:v>39083</c:v>
                </c:pt>
                <c:pt idx="1700">
                  <c:v>39084</c:v>
                </c:pt>
                <c:pt idx="1701">
                  <c:v>39085</c:v>
                </c:pt>
                <c:pt idx="1702">
                  <c:v>39086</c:v>
                </c:pt>
                <c:pt idx="1703">
                  <c:v>39087</c:v>
                </c:pt>
                <c:pt idx="1704">
                  <c:v>39088</c:v>
                </c:pt>
                <c:pt idx="1705">
                  <c:v>39089</c:v>
                </c:pt>
                <c:pt idx="1706">
                  <c:v>39090</c:v>
                </c:pt>
                <c:pt idx="1707">
                  <c:v>39091</c:v>
                </c:pt>
                <c:pt idx="1708">
                  <c:v>39092</c:v>
                </c:pt>
                <c:pt idx="1709">
                  <c:v>39093</c:v>
                </c:pt>
                <c:pt idx="1710">
                  <c:v>39094</c:v>
                </c:pt>
                <c:pt idx="1711">
                  <c:v>39095</c:v>
                </c:pt>
                <c:pt idx="1712">
                  <c:v>39096</c:v>
                </c:pt>
                <c:pt idx="1713">
                  <c:v>39097</c:v>
                </c:pt>
                <c:pt idx="1714">
                  <c:v>39098</c:v>
                </c:pt>
                <c:pt idx="1715">
                  <c:v>39099</c:v>
                </c:pt>
                <c:pt idx="1716">
                  <c:v>39100</c:v>
                </c:pt>
                <c:pt idx="1717">
                  <c:v>39101</c:v>
                </c:pt>
                <c:pt idx="1718">
                  <c:v>39102</c:v>
                </c:pt>
                <c:pt idx="1719">
                  <c:v>39103</c:v>
                </c:pt>
                <c:pt idx="1720">
                  <c:v>39104</c:v>
                </c:pt>
                <c:pt idx="1721">
                  <c:v>39105</c:v>
                </c:pt>
                <c:pt idx="1722">
                  <c:v>39106</c:v>
                </c:pt>
                <c:pt idx="1723">
                  <c:v>39107</c:v>
                </c:pt>
                <c:pt idx="1724">
                  <c:v>39108</c:v>
                </c:pt>
                <c:pt idx="1725">
                  <c:v>39109</c:v>
                </c:pt>
                <c:pt idx="1726">
                  <c:v>39110</c:v>
                </c:pt>
                <c:pt idx="1727">
                  <c:v>39111</c:v>
                </c:pt>
                <c:pt idx="1728">
                  <c:v>39112</c:v>
                </c:pt>
                <c:pt idx="1729">
                  <c:v>39113</c:v>
                </c:pt>
                <c:pt idx="1730">
                  <c:v>39114</c:v>
                </c:pt>
                <c:pt idx="1731">
                  <c:v>39115</c:v>
                </c:pt>
                <c:pt idx="1732">
                  <c:v>39116</c:v>
                </c:pt>
                <c:pt idx="1733">
                  <c:v>39117</c:v>
                </c:pt>
                <c:pt idx="1734">
                  <c:v>39118</c:v>
                </c:pt>
                <c:pt idx="1735">
                  <c:v>39119</c:v>
                </c:pt>
                <c:pt idx="1736">
                  <c:v>39120</c:v>
                </c:pt>
                <c:pt idx="1737">
                  <c:v>39121</c:v>
                </c:pt>
                <c:pt idx="1738">
                  <c:v>39122</c:v>
                </c:pt>
                <c:pt idx="1739">
                  <c:v>39123</c:v>
                </c:pt>
                <c:pt idx="1740">
                  <c:v>39124</c:v>
                </c:pt>
                <c:pt idx="1741">
                  <c:v>39125</c:v>
                </c:pt>
                <c:pt idx="1742">
                  <c:v>39126</c:v>
                </c:pt>
                <c:pt idx="1743">
                  <c:v>39127</c:v>
                </c:pt>
                <c:pt idx="1744">
                  <c:v>39128</c:v>
                </c:pt>
                <c:pt idx="1745">
                  <c:v>39129</c:v>
                </c:pt>
                <c:pt idx="1746">
                  <c:v>39130</c:v>
                </c:pt>
                <c:pt idx="1747">
                  <c:v>39131</c:v>
                </c:pt>
                <c:pt idx="1748">
                  <c:v>39132</c:v>
                </c:pt>
                <c:pt idx="1749">
                  <c:v>39133</c:v>
                </c:pt>
                <c:pt idx="1750">
                  <c:v>39134</c:v>
                </c:pt>
                <c:pt idx="1751">
                  <c:v>39135</c:v>
                </c:pt>
                <c:pt idx="1752">
                  <c:v>39136</c:v>
                </c:pt>
                <c:pt idx="1753">
                  <c:v>39137</c:v>
                </c:pt>
                <c:pt idx="1754">
                  <c:v>39138</c:v>
                </c:pt>
                <c:pt idx="1755">
                  <c:v>39139</c:v>
                </c:pt>
                <c:pt idx="1756">
                  <c:v>39140</c:v>
                </c:pt>
                <c:pt idx="1757">
                  <c:v>39141</c:v>
                </c:pt>
                <c:pt idx="1758">
                  <c:v>39142</c:v>
                </c:pt>
                <c:pt idx="1759">
                  <c:v>39143</c:v>
                </c:pt>
                <c:pt idx="1760">
                  <c:v>39144</c:v>
                </c:pt>
                <c:pt idx="1761">
                  <c:v>39145</c:v>
                </c:pt>
                <c:pt idx="1762">
                  <c:v>39146</c:v>
                </c:pt>
                <c:pt idx="1763">
                  <c:v>39147</c:v>
                </c:pt>
                <c:pt idx="1764">
                  <c:v>39148</c:v>
                </c:pt>
                <c:pt idx="1765">
                  <c:v>39149</c:v>
                </c:pt>
                <c:pt idx="1766">
                  <c:v>39150</c:v>
                </c:pt>
                <c:pt idx="1767">
                  <c:v>39151</c:v>
                </c:pt>
                <c:pt idx="1768">
                  <c:v>39152</c:v>
                </c:pt>
                <c:pt idx="1769">
                  <c:v>39153</c:v>
                </c:pt>
                <c:pt idx="1770">
                  <c:v>39154</c:v>
                </c:pt>
                <c:pt idx="1771">
                  <c:v>39155</c:v>
                </c:pt>
                <c:pt idx="1772">
                  <c:v>39156</c:v>
                </c:pt>
                <c:pt idx="1773">
                  <c:v>39157</c:v>
                </c:pt>
                <c:pt idx="1774">
                  <c:v>39158</c:v>
                </c:pt>
                <c:pt idx="1775">
                  <c:v>39159</c:v>
                </c:pt>
                <c:pt idx="1776">
                  <c:v>39160</c:v>
                </c:pt>
                <c:pt idx="1777">
                  <c:v>39161</c:v>
                </c:pt>
                <c:pt idx="1778">
                  <c:v>39162</c:v>
                </c:pt>
                <c:pt idx="1779">
                  <c:v>39163</c:v>
                </c:pt>
                <c:pt idx="1780">
                  <c:v>39164</c:v>
                </c:pt>
                <c:pt idx="1781">
                  <c:v>39165</c:v>
                </c:pt>
                <c:pt idx="1782">
                  <c:v>39166</c:v>
                </c:pt>
                <c:pt idx="1783">
                  <c:v>39167</c:v>
                </c:pt>
                <c:pt idx="1784">
                  <c:v>39168</c:v>
                </c:pt>
                <c:pt idx="1785">
                  <c:v>39169</c:v>
                </c:pt>
                <c:pt idx="1786">
                  <c:v>39170</c:v>
                </c:pt>
                <c:pt idx="1787">
                  <c:v>39171</c:v>
                </c:pt>
                <c:pt idx="1788">
                  <c:v>39172</c:v>
                </c:pt>
                <c:pt idx="1789">
                  <c:v>39173</c:v>
                </c:pt>
                <c:pt idx="1790">
                  <c:v>39174</c:v>
                </c:pt>
                <c:pt idx="1791">
                  <c:v>39175</c:v>
                </c:pt>
                <c:pt idx="1792">
                  <c:v>39176</c:v>
                </c:pt>
                <c:pt idx="1793">
                  <c:v>39177</c:v>
                </c:pt>
                <c:pt idx="1794">
                  <c:v>39178</c:v>
                </c:pt>
                <c:pt idx="1795">
                  <c:v>39179</c:v>
                </c:pt>
                <c:pt idx="1796">
                  <c:v>39180</c:v>
                </c:pt>
                <c:pt idx="1797">
                  <c:v>39181</c:v>
                </c:pt>
                <c:pt idx="1798">
                  <c:v>39182</c:v>
                </c:pt>
                <c:pt idx="1799">
                  <c:v>39183</c:v>
                </c:pt>
                <c:pt idx="1800">
                  <c:v>39184</c:v>
                </c:pt>
                <c:pt idx="1801">
                  <c:v>39185</c:v>
                </c:pt>
                <c:pt idx="1802">
                  <c:v>39186</c:v>
                </c:pt>
                <c:pt idx="1803">
                  <c:v>39187</c:v>
                </c:pt>
                <c:pt idx="1804">
                  <c:v>39188</c:v>
                </c:pt>
                <c:pt idx="1805">
                  <c:v>39189</c:v>
                </c:pt>
                <c:pt idx="1806">
                  <c:v>39190</c:v>
                </c:pt>
                <c:pt idx="1807">
                  <c:v>39191</c:v>
                </c:pt>
                <c:pt idx="1808">
                  <c:v>39192</c:v>
                </c:pt>
                <c:pt idx="1809">
                  <c:v>39193</c:v>
                </c:pt>
                <c:pt idx="1810">
                  <c:v>39194</c:v>
                </c:pt>
                <c:pt idx="1811">
                  <c:v>39195</c:v>
                </c:pt>
                <c:pt idx="1812">
                  <c:v>39196</c:v>
                </c:pt>
                <c:pt idx="1813">
                  <c:v>39197</c:v>
                </c:pt>
                <c:pt idx="1814">
                  <c:v>39198</c:v>
                </c:pt>
                <c:pt idx="1815">
                  <c:v>39199</c:v>
                </c:pt>
                <c:pt idx="1816">
                  <c:v>39200</c:v>
                </c:pt>
                <c:pt idx="1817">
                  <c:v>39201</c:v>
                </c:pt>
                <c:pt idx="1818">
                  <c:v>39202</c:v>
                </c:pt>
                <c:pt idx="1819">
                  <c:v>39203</c:v>
                </c:pt>
                <c:pt idx="1820">
                  <c:v>39204</c:v>
                </c:pt>
                <c:pt idx="1821">
                  <c:v>39205</c:v>
                </c:pt>
                <c:pt idx="1822">
                  <c:v>39206</c:v>
                </c:pt>
                <c:pt idx="1823">
                  <c:v>39207</c:v>
                </c:pt>
                <c:pt idx="1824">
                  <c:v>39208</c:v>
                </c:pt>
                <c:pt idx="1825">
                  <c:v>39209</c:v>
                </c:pt>
                <c:pt idx="1826">
                  <c:v>39210</c:v>
                </c:pt>
                <c:pt idx="1827">
                  <c:v>39211</c:v>
                </c:pt>
                <c:pt idx="1828">
                  <c:v>39212</c:v>
                </c:pt>
                <c:pt idx="1829">
                  <c:v>39213</c:v>
                </c:pt>
                <c:pt idx="1830">
                  <c:v>39214</c:v>
                </c:pt>
                <c:pt idx="1831">
                  <c:v>39215</c:v>
                </c:pt>
                <c:pt idx="1832">
                  <c:v>39216</c:v>
                </c:pt>
                <c:pt idx="1833">
                  <c:v>39217</c:v>
                </c:pt>
                <c:pt idx="1834">
                  <c:v>39218</c:v>
                </c:pt>
                <c:pt idx="1835">
                  <c:v>39219</c:v>
                </c:pt>
                <c:pt idx="1836">
                  <c:v>39220</c:v>
                </c:pt>
                <c:pt idx="1837">
                  <c:v>39221</c:v>
                </c:pt>
                <c:pt idx="1838">
                  <c:v>39222</c:v>
                </c:pt>
                <c:pt idx="1839">
                  <c:v>39223</c:v>
                </c:pt>
                <c:pt idx="1840">
                  <c:v>39224</c:v>
                </c:pt>
                <c:pt idx="1841">
                  <c:v>39225</c:v>
                </c:pt>
                <c:pt idx="1842">
                  <c:v>39226</c:v>
                </c:pt>
                <c:pt idx="1843">
                  <c:v>39227</c:v>
                </c:pt>
                <c:pt idx="1844">
                  <c:v>39228</c:v>
                </c:pt>
                <c:pt idx="1845">
                  <c:v>39229</c:v>
                </c:pt>
                <c:pt idx="1846">
                  <c:v>39230</c:v>
                </c:pt>
                <c:pt idx="1847">
                  <c:v>39231</c:v>
                </c:pt>
                <c:pt idx="1848">
                  <c:v>39232</c:v>
                </c:pt>
                <c:pt idx="1849">
                  <c:v>39233</c:v>
                </c:pt>
                <c:pt idx="1850">
                  <c:v>39234</c:v>
                </c:pt>
                <c:pt idx="1851">
                  <c:v>39235</c:v>
                </c:pt>
                <c:pt idx="1852">
                  <c:v>39236</c:v>
                </c:pt>
                <c:pt idx="1853">
                  <c:v>39237</c:v>
                </c:pt>
                <c:pt idx="1854">
                  <c:v>39238</c:v>
                </c:pt>
                <c:pt idx="1855">
                  <c:v>39239</c:v>
                </c:pt>
                <c:pt idx="1856">
                  <c:v>39240</c:v>
                </c:pt>
                <c:pt idx="1857">
                  <c:v>39241</c:v>
                </c:pt>
                <c:pt idx="1858">
                  <c:v>39242</c:v>
                </c:pt>
                <c:pt idx="1859">
                  <c:v>39243</c:v>
                </c:pt>
                <c:pt idx="1860">
                  <c:v>39244</c:v>
                </c:pt>
                <c:pt idx="1861">
                  <c:v>39245</c:v>
                </c:pt>
                <c:pt idx="1862">
                  <c:v>39246</c:v>
                </c:pt>
                <c:pt idx="1863">
                  <c:v>39247</c:v>
                </c:pt>
                <c:pt idx="1864">
                  <c:v>39248</c:v>
                </c:pt>
                <c:pt idx="1865">
                  <c:v>39249</c:v>
                </c:pt>
                <c:pt idx="1866">
                  <c:v>39250</c:v>
                </c:pt>
                <c:pt idx="1867">
                  <c:v>39251</c:v>
                </c:pt>
                <c:pt idx="1868">
                  <c:v>39252</c:v>
                </c:pt>
                <c:pt idx="1869">
                  <c:v>39253</c:v>
                </c:pt>
                <c:pt idx="1870">
                  <c:v>39254</c:v>
                </c:pt>
                <c:pt idx="1871">
                  <c:v>39255</c:v>
                </c:pt>
                <c:pt idx="1872">
                  <c:v>39256</c:v>
                </c:pt>
                <c:pt idx="1873">
                  <c:v>39257</c:v>
                </c:pt>
                <c:pt idx="1874">
                  <c:v>39258</c:v>
                </c:pt>
                <c:pt idx="1875">
                  <c:v>39259</c:v>
                </c:pt>
                <c:pt idx="1876">
                  <c:v>39260</c:v>
                </c:pt>
                <c:pt idx="1877">
                  <c:v>39261</c:v>
                </c:pt>
                <c:pt idx="1878">
                  <c:v>39262</c:v>
                </c:pt>
                <c:pt idx="1879">
                  <c:v>39263</c:v>
                </c:pt>
                <c:pt idx="1880">
                  <c:v>39264</c:v>
                </c:pt>
                <c:pt idx="1881">
                  <c:v>39265</c:v>
                </c:pt>
                <c:pt idx="1882">
                  <c:v>39266</c:v>
                </c:pt>
                <c:pt idx="1883">
                  <c:v>39267</c:v>
                </c:pt>
                <c:pt idx="1884">
                  <c:v>39268</c:v>
                </c:pt>
                <c:pt idx="1885">
                  <c:v>39269</c:v>
                </c:pt>
                <c:pt idx="1886">
                  <c:v>39270</c:v>
                </c:pt>
                <c:pt idx="1887">
                  <c:v>39271</c:v>
                </c:pt>
                <c:pt idx="1888">
                  <c:v>39272</c:v>
                </c:pt>
                <c:pt idx="1889">
                  <c:v>39273</c:v>
                </c:pt>
                <c:pt idx="1890">
                  <c:v>39274</c:v>
                </c:pt>
                <c:pt idx="1891">
                  <c:v>39275</c:v>
                </c:pt>
                <c:pt idx="1892">
                  <c:v>39276</c:v>
                </c:pt>
                <c:pt idx="1893">
                  <c:v>39277</c:v>
                </c:pt>
                <c:pt idx="1894">
                  <c:v>39278</c:v>
                </c:pt>
                <c:pt idx="1895">
                  <c:v>39279</c:v>
                </c:pt>
                <c:pt idx="1896">
                  <c:v>39280</c:v>
                </c:pt>
                <c:pt idx="1897">
                  <c:v>39281</c:v>
                </c:pt>
                <c:pt idx="1898">
                  <c:v>39282</c:v>
                </c:pt>
                <c:pt idx="1899">
                  <c:v>39283</c:v>
                </c:pt>
                <c:pt idx="1900">
                  <c:v>39284</c:v>
                </c:pt>
                <c:pt idx="1901">
                  <c:v>39285</c:v>
                </c:pt>
                <c:pt idx="1902">
                  <c:v>39286</c:v>
                </c:pt>
                <c:pt idx="1903">
                  <c:v>39287</c:v>
                </c:pt>
                <c:pt idx="1904">
                  <c:v>39288</c:v>
                </c:pt>
                <c:pt idx="1905">
                  <c:v>39289</c:v>
                </c:pt>
                <c:pt idx="1906">
                  <c:v>39290</c:v>
                </c:pt>
                <c:pt idx="1907">
                  <c:v>39291</c:v>
                </c:pt>
                <c:pt idx="1908">
                  <c:v>39292</c:v>
                </c:pt>
                <c:pt idx="1909">
                  <c:v>39293</c:v>
                </c:pt>
                <c:pt idx="1910">
                  <c:v>39294</c:v>
                </c:pt>
                <c:pt idx="1911">
                  <c:v>39295</c:v>
                </c:pt>
                <c:pt idx="1912">
                  <c:v>39296</c:v>
                </c:pt>
                <c:pt idx="1913">
                  <c:v>39297</c:v>
                </c:pt>
                <c:pt idx="1914">
                  <c:v>39298</c:v>
                </c:pt>
                <c:pt idx="1915">
                  <c:v>39299</c:v>
                </c:pt>
                <c:pt idx="1916">
                  <c:v>39300</c:v>
                </c:pt>
                <c:pt idx="1917">
                  <c:v>39301</c:v>
                </c:pt>
                <c:pt idx="1918">
                  <c:v>39302</c:v>
                </c:pt>
                <c:pt idx="1919">
                  <c:v>39303</c:v>
                </c:pt>
                <c:pt idx="1920">
                  <c:v>39304</c:v>
                </c:pt>
                <c:pt idx="1921">
                  <c:v>39305</c:v>
                </c:pt>
                <c:pt idx="1922">
                  <c:v>39306</c:v>
                </c:pt>
                <c:pt idx="1923">
                  <c:v>39307</c:v>
                </c:pt>
                <c:pt idx="1924">
                  <c:v>39308</c:v>
                </c:pt>
                <c:pt idx="1925">
                  <c:v>39309</c:v>
                </c:pt>
                <c:pt idx="1926">
                  <c:v>39310</c:v>
                </c:pt>
                <c:pt idx="1927">
                  <c:v>39311</c:v>
                </c:pt>
                <c:pt idx="1928">
                  <c:v>39312</c:v>
                </c:pt>
                <c:pt idx="1929">
                  <c:v>39313</c:v>
                </c:pt>
                <c:pt idx="1930">
                  <c:v>39314</c:v>
                </c:pt>
                <c:pt idx="1931">
                  <c:v>39315</c:v>
                </c:pt>
                <c:pt idx="1932">
                  <c:v>39316</c:v>
                </c:pt>
                <c:pt idx="1933">
                  <c:v>39317</c:v>
                </c:pt>
                <c:pt idx="1934">
                  <c:v>39318</c:v>
                </c:pt>
                <c:pt idx="1935">
                  <c:v>39319</c:v>
                </c:pt>
                <c:pt idx="1936">
                  <c:v>39320</c:v>
                </c:pt>
                <c:pt idx="1937">
                  <c:v>39321</c:v>
                </c:pt>
                <c:pt idx="1938">
                  <c:v>39322</c:v>
                </c:pt>
                <c:pt idx="1939">
                  <c:v>39323</c:v>
                </c:pt>
                <c:pt idx="1940">
                  <c:v>39324</c:v>
                </c:pt>
                <c:pt idx="1941">
                  <c:v>39325</c:v>
                </c:pt>
                <c:pt idx="1942">
                  <c:v>39326</c:v>
                </c:pt>
                <c:pt idx="1943">
                  <c:v>39327</c:v>
                </c:pt>
                <c:pt idx="1944">
                  <c:v>39328</c:v>
                </c:pt>
                <c:pt idx="1945">
                  <c:v>39329</c:v>
                </c:pt>
                <c:pt idx="1946">
                  <c:v>39330</c:v>
                </c:pt>
                <c:pt idx="1947">
                  <c:v>39331</c:v>
                </c:pt>
                <c:pt idx="1948">
                  <c:v>39332</c:v>
                </c:pt>
                <c:pt idx="1949">
                  <c:v>39333</c:v>
                </c:pt>
                <c:pt idx="1950">
                  <c:v>39334</c:v>
                </c:pt>
                <c:pt idx="1951">
                  <c:v>39335</c:v>
                </c:pt>
                <c:pt idx="1952">
                  <c:v>39336</c:v>
                </c:pt>
                <c:pt idx="1953">
                  <c:v>39337</c:v>
                </c:pt>
                <c:pt idx="1954">
                  <c:v>39338</c:v>
                </c:pt>
                <c:pt idx="1955">
                  <c:v>39339</c:v>
                </c:pt>
                <c:pt idx="1956">
                  <c:v>39340</c:v>
                </c:pt>
                <c:pt idx="1957">
                  <c:v>39341</c:v>
                </c:pt>
                <c:pt idx="1958">
                  <c:v>39342</c:v>
                </c:pt>
                <c:pt idx="1959">
                  <c:v>39343</c:v>
                </c:pt>
                <c:pt idx="1960">
                  <c:v>39344</c:v>
                </c:pt>
                <c:pt idx="1961">
                  <c:v>39345</c:v>
                </c:pt>
                <c:pt idx="1962">
                  <c:v>39346</c:v>
                </c:pt>
                <c:pt idx="1963">
                  <c:v>39347</c:v>
                </c:pt>
                <c:pt idx="1964">
                  <c:v>39348</c:v>
                </c:pt>
                <c:pt idx="1965">
                  <c:v>39349</c:v>
                </c:pt>
                <c:pt idx="1966">
                  <c:v>39350</c:v>
                </c:pt>
                <c:pt idx="1967">
                  <c:v>39351</c:v>
                </c:pt>
                <c:pt idx="1968">
                  <c:v>39352</c:v>
                </c:pt>
                <c:pt idx="1969">
                  <c:v>39353</c:v>
                </c:pt>
                <c:pt idx="1970">
                  <c:v>39354</c:v>
                </c:pt>
                <c:pt idx="1971">
                  <c:v>39355</c:v>
                </c:pt>
                <c:pt idx="1972">
                  <c:v>39356</c:v>
                </c:pt>
                <c:pt idx="1973">
                  <c:v>39357</c:v>
                </c:pt>
                <c:pt idx="1974">
                  <c:v>39358</c:v>
                </c:pt>
                <c:pt idx="1975">
                  <c:v>39359</c:v>
                </c:pt>
                <c:pt idx="1976">
                  <c:v>39360</c:v>
                </c:pt>
                <c:pt idx="1977">
                  <c:v>39361</c:v>
                </c:pt>
                <c:pt idx="1978">
                  <c:v>39362</c:v>
                </c:pt>
                <c:pt idx="1979">
                  <c:v>39363</c:v>
                </c:pt>
                <c:pt idx="1980">
                  <c:v>39364</c:v>
                </c:pt>
                <c:pt idx="1981">
                  <c:v>39365</c:v>
                </c:pt>
                <c:pt idx="1982">
                  <c:v>39366</c:v>
                </c:pt>
                <c:pt idx="1983">
                  <c:v>39367</c:v>
                </c:pt>
                <c:pt idx="1984">
                  <c:v>39368</c:v>
                </c:pt>
                <c:pt idx="1985">
                  <c:v>39369</c:v>
                </c:pt>
                <c:pt idx="1986">
                  <c:v>39370</c:v>
                </c:pt>
                <c:pt idx="1987">
                  <c:v>39371</c:v>
                </c:pt>
                <c:pt idx="1988">
                  <c:v>39372</c:v>
                </c:pt>
                <c:pt idx="1989">
                  <c:v>39373</c:v>
                </c:pt>
                <c:pt idx="1990">
                  <c:v>39374</c:v>
                </c:pt>
                <c:pt idx="1991">
                  <c:v>39375</c:v>
                </c:pt>
                <c:pt idx="1992">
                  <c:v>39376</c:v>
                </c:pt>
                <c:pt idx="1993">
                  <c:v>39377</c:v>
                </c:pt>
                <c:pt idx="1994">
                  <c:v>39378</c:v>
                </c:pt>
                <c:pt idx="1995">
                  <c:v>39379</c:v>
                </c:pt>
                <c:pt idx="1996">
                  <c:v>39380</c:v>
                </c:pt>
                <c:pt idx="1997">
                  <c:v>39381</c:v>
                </c:pt>
                <c:pt idx="1998">
                  <c:v>39382</c:v>
                </c:pt>
                <c:pt idx="1999">
                  <c:v>39383</c:v>
                </c:pt>
                <c:pt idx="2000">
                  <c:v>39384</c:v>
                </c:pt>
                <c:pt idx="2001">
                  <c:v>39385</c:v>
                </c:pt>
                <c:pt idx="2002">
                  <c:v>39386</c:v>
                </c:pt>
                <c:pt idx="2003">
                  <c:v>39387</c:v>
                </c:pt>
                <c:pt idx="2004">
                  <c:v>39388</c:v>
                </c:pt>
                <c:pt idx="2005">
                  <c:v>39389</c:v>
                </c:pt>
                <c:pt idx="2006">
                  <c:v>39390</c:v>
                </c:pt>
                <c:pt idx="2007">
                  <c:v>39391</c:v>
                </c:pt>
                <c:pt idx="2008">
                  <c:v>39392</c:v>
                </c:pt>
                <c:pt idx="2009">
                  <c:v>39393</c:v>
                </c:pt>
                <c:pt idx="2010">
                  <c:v>39394</c:v>
                </c:pt>
                <c:pt idx="2011">
                  <c:v>39395</c:v>
                </c:pt>
                <c:pt idx="2012">
                  <c:v>39396</c:v>
                </c:pt>
                <c:pt idx="2013">
                  <c:v>39397</c:v>
                </c:pt>
                <c:pt idx="2014">
                  <c:v>39398</c:v>
                </c:pt>
                <c:pt idx="2015">
                  <c:v>39399</c:v>
                </c:pt>
                <c:pt idx="2016">
                  <c:v>39400</c:v>
                </c:pt>
                <c:pt idx="2017">
                  <c:v>39401</c:v>
                </c:pt>
                <c:pt idx="2018">
                  <c:v>39402</c:v>
                </c:pt>
                <c:pt idx="2019">
                  <c:v>39403</c:v>
                </c:pt>
                <c:pt idx="2020">
                  <c:v>39404</c:v>
                </c:pt>
                <c:pt idx="2021">
                  <c:v>39405</c:v>
                </c:pt>
                <c:pt idx="2022">
                  <c:v>39406</c:v>
                </c:pt>
                <c:pt idx="2023">
                  <c:v>39407</c:v>
                </c:pt>
                <c:pt idx="2024">
                  <c:v>39408</c:v>
                </c:pt>
                <c:pt idx="2025">
                  <c:v>39409</c:v>
                </c:pt>
                <c:pt idx="2026">
                  <c:v>39410</c:v>
                </c:pt>
                <c:pt idx="2027">
                  <c:v>39411</c:v>
                </c:pt>
                <c:pt idx="2028">
                  <c:v>39412</c:v>
                </c:pt>
                <c:pt idx="2029">
                  <c:v>39413</c:v>
                </c:pt>
                <c:pt idx="2030">
                  <c:v>39414</c:v>
                </c:pt>
                <c:pt idx="2031">
                  <c:v>39415</c:v>
                </c:pt>
                <c:pt idx="2032">
                  <c:v>39416</c:v>
                </c:pt>
                <c:pt idx="2033">
                  <c:v>39417</c:v>
                </c:pt>
                <c:pt idx="2034">
                  <c:v>39418</c:v>
                </c:pt>
                <c:pt idx="2035">
                  <c:v>39419</c:v>
                </c:pt>
                <c:pt idx="2036">
                  <c:v>39420</c:v>
                </c:pt>
                <c:pt idx="2037">
                  <c:v>39421</c:v>
                </c:pt>
                <c:pt idx="2038">
                  <c:v>39422</c:v>
                </c:pt>
                <c:pt idx="2039">
                  <c:v>39423</c:v>
                </c:pt>
                <c:pt idx="2040">
                  <c:v>39424</c:v>
                </c:pt>
                <c:pt idx="2041">
                  <c:v>39425</c:v>
                </c:pt>
                <c:pt idx="2042">
                  <c:v>39426</c:v>
                </c:pt>
                <c:pt idx="2043">
                  <c:v>39427</c:v>
                </c:pt>
                <c:pt idx="2044">
                  <c:v>39428</c:v>
                </c:pt>
                <c:pt idx="2045">
                  <c:v>39429</c:v>
                </c:pt>
                <c:pt idx="2046">
                  <c:v>39430</c:v>
                </c:pt>
                <c:pt idx="2047">
                  <c:v>39431</c:v>
                </c:pt>
                <c:pt idx="2048">
                  <c:v>39432</c:v>
                </c:pt>
                <c:pt idx="2049">
                  <c:v>39433</c:v>
                </c:pt>
                <c:pt idx="2050">
                  <c:v>39434</c:v>
                </c:pt>
                <c:pt idx="2051">
                  <c:v>39435</c:v>
                </c:pt>
                <c:pt idx="2052">
                  <c:v>39436</c:v>
                </c:pt>
                <c:pt idx="2053">
                  <c:v>39437</c:v>
                </c:pt>
                <c:pt idx="2054">
                  <c:v>39438</c:v>
                </c:pt>
                <c:pt idx="2055">
                  <c:v>39439</c:v>
                </c:pt>
                <c:pt idx="2056">
                  <c:v>39440</c:v>
                </c:pt>
                <c:pt idx="2057">
                  <c:v>39441</c:v>
                </c:pt>
                <c:pt idx="2058">
                  <c:v>39442</c:v>
                </c:pt>
                <c:pt idx="2059">
                  <c:v>39443</c:v>
                </c:pt>
                <c:pt idx="2060">
                  <c:v>39444</c:v>
                </c:pt>
                <c:pt idx="2061">
                  <c:v>39445</c:v>
                </c:pt>
                <c:pt idx="2062">
                  <c:v>39446</c:v>
                </c:pt>
                <c:pt idx="2063">
                  <c:v>39447</c:v>
                </c:pt>
                <c:pt idx="2064">
                  <c:v>39448</c:v>
                </c:pt>
                <c:pt idx="2065">
                  <c:v>39449</c:v>
                </c:pt>
                <c:pt idx="2066">
                  <c:v>39450</c:v>
                </c:pt>
                <c:pt idx="2067">
                  <c:v>39451</c:v>
                </c:pt>
                <c:pt idx="2068">
                  <c:v>39452</c:v>
                </c:pt>
                <c:pt idx="2069">
                  <c:v>39453</c:v>
                </c:pt>
                <c:pt idx="2070">
                  <c:v>39454</c:v>
                </c:pt>
                <c:pt idx="2071">
                  <c:v>39455</c:v>
                </c:pt>
                <c:pt idx="2072">
                  <c:v>39456</c:v>
                </c:pt>
                <c:pt idx="2073">
                  <c:v>39457</c:v>
                </c:pt>
                <c:pt idx="2074">
                  <c:v>39458</c:v>
                </c:pt>
                <c:pt idx="2075">
                  <c:v>39459</c:v>
                </c:pt>
                <c:pt idx="2076">
                  <c:v>39460</c:v>
                </c:pt>
                <c:pt idx="2077">
                  <c:v>39461</c:v>
                </c:pt>
                <c:pt idx="2078">
                  <c:v>39462</c:v>
                </c:pt>
                <c:pt idx="2079">
                  <c:v>39463</c:v>
                </c:pt>
                <c:pt idx="2080">
                  <c:v>39464</c:v>
                </c:pt>
                <c:pt idx="2081">
                  <c:v>39465</c:v>
                </c:pt>
                <c:pt idx="2082">
                  <c:v>39466</c:v>
                </c:pt>
                <c:pt idx="2083">
                  <c:v>39467</c:v>
                </c:pt>
                <c:pt idx="2084">
                  <c:v>39468</c:v>
                </c:pt>
                <c:pt idx="2085">
                  <c:v>39469</c:v>
                </c:pt>
                <c:pt idx="2086">
                  <c:v>39470</c:v>
                </c:pt>
                <c:pt idx="2087">
                  <c:v>39471</c:v>
                </c:pt>
                <c:pt idx="2088">
                  <c:v>39472</c:v>
                </c:pt>
                <c:pt idx="2089">
                  <c:v>39473</c:v>
                </c:pt>
                <c:pt idx="2090">
                  <c:v>39474</c:v>
                </c:pt>
                <c:pt idx="2091">
                  <c:v>39475</c:v>
                </c:pt>
                <c:pt idx="2092">
                  <c:v>39476</c:v>
                </c:pt>
                <c:pt idx="2093">
                  <c:v>39477</c:v>
                </c:pt>
                <c:pt idx="2094">
                  <c:v>39478</c:v>
                </c:pt>
                <c:pt idx="2095">
                  <c:v>39479</c:v>
                </c:pt>
                <c:pt idx="2096">
                  <c:v>39480</c:v>
                </c:pt>
                <c:pt idx="2097">
                  <c:v>39481</c:v>
                </c:pt>
                <c:pt idx="2098">
                  <c:v>39482</c:v>
                </c:pt>
                <c:pt idx="2099">
                  <c:v>39483</c:v>
                </c:pt>
                <c:pt idx="2100">
                  <c:v>39484</c:v>
                </c:pt>
                <c:pt idx="2101">
                  <c:v>39485</c:v>
                </c:pt>
                <c:pt idx="2102">
                  <c:v>39486</c:v>
                </c:pt>
                <c:pt idx="2103">
                  <c:v>39487</c:v>
                </c:pt>
                <c:pt idx="2104">
                  <c:v>39488</c:v>
                </c:pt>
                <c:pt idx="2105">
                  <c:v>39489</c:v>
                </c:pt>
                <c:pt idx="2106">
                  <c:v>39490</c:v>
                </c:pt>
                <c:pt idx="2107">
                  <c:v>39491</c:v>
                </c:pt>
                <c:pt idx="2108">
                  <c:v>39492</c:v>
                </c:pt>
                <c:pt idx="2109">
                  <c:v>39493</c:v>
                </c:pt>
                <c:pt idx="2110">
                  <c:v>39494</c:v>
                </c:pt>
                <c:pt idx="2111">
                  <c:v>39495</c:v>
                </c:pt>
                <c:pt idx="2112">
                  <c:v>39496</c:v>
                </c:pt>
                <c:pt idx="2113">
                  <c:v>39497</c:v>
                </c:pt>
                <c:pt idx="2114">
                  <c:v>39498</c:v>
                </c:pt>
                <c:pt idx="2115">
                  <c:v>39499</c:v>
                </c:pt>
                <c:pt idx="2116">
                  <c:v>39500</c:v>
                </c:pt>
                <c:pt idx="2117">
                  <c:v>39501</c:v>
                </c:pt>
                <c:pt idx="2118">
                  <c:v>39502</c:v>
                </c:pt>
                <c:pt idx="2119">
                  <c:v>39503</c:v>
                </c:pt>
                <c:pt idx="2120">
                  <c:v>39504</c:v>
                </c:pt>
                <c:pt idx="2121">
                  <c:v>39505</c:v>
                </c:pt>
                <c:pt idx="2122">
                  <c:v>39506</c:v>
                </c:pt>
                <c:pt idx="2123">
                  <c:v>39507</c:v>
                </c:pt>
                <c:pt idx="2124">
                  <c:v>39508</c:v>
                </c:pt>
                <c:pt idx="2125">
                  <c:v>39509</c:v>
                </c:pt>
                <c:pt idx="2126">
                  <c:v>39510</c:v>
                </c:pt>
                <c:pt idx="2127">
                  <c:v>39511</c:v>
                </c:pt>
                <c:pt idx="2128">
                  <c:v>39512</c:v>
                </c:pt>
                <c:pt idx="2129">
                  <c:v>39513</c:v>
                </c:pt>
                <c:pt idx="2130">
                  <c:v>39514</c:v>
                </c:pt>
                <c:pt idx="2131">
                  <c:v>39515</c:v>
                </c:pt>
                <c:pt idx="2132">
                  <c:v>39516</c:v>
                </c:pt>
                <c:pt idx="2133">
                  <c:v>39517</c:v>
                </c:pt>
                <c:pt idx="2134">
                  <c:v>39518</c:v>
                </c:pt>
                <c:pt idx="2135">
                  <c:v>39519</c:v>
                </c:pt>
                <c:pt idx="2136">
                  <c:v>39520</c:v>
                </c:pt>
                <c:pt idx="2137">
                  <c:v>39521</c:v>
                </c:pt>
                <c:pt idx="2138">
                  <c:v>39522</c:v>
                </c:pt>
                <c:pt idx="2139">
                  <c:v>39523</c:v>
                </c:pt>
                <c:pt idx="2140">
                  <c:v>39524</c:v>
                </c:pt>
                <c:pt idx="2141">
                  <c:v>39525</c:v>
                </c:pt>
                <c:pt idx="2142">
                  <c:v>39526</c:v>
                </c:pt>
                <c:pt idx="2143">
                  <c:v>39527</c:v>
                </c:pt>
                <c:pt idx="2144">
                  <c:v>39528</c:v>
                </c:pt>
                <c:pt idx="2145">
                  <c:v>39529</c:v>
                </c:pt>
                <c:pt idx="2146">
                  <c:v>39530</c:v>
                </c:pt>
                <c:pt idx="2147">
                  <c:v>39531</c:v>
                </c:pt>
                <c:pt idx="2148">
                  <c:v>39532</c:v>
                </c:pt>
                <c:pt idx="2149">
                  <c:v>39533</c:v>
                </c:pt>
                <c:pt idx="2150">
                  <c:v>39534</c:v>
                </c:pt>
                <c:pt idx="2151">
                  <c:v>39535</c:v>
                </c:pt>
                <c:pt idx="2152">
                  <c:v>39536</c:v>
                </c:pt>
                <c:pt idx="2153">
                  <c:v>39537</c:v>
                </c:pt>
                <c:pt idx="2154">
                  <c:v>39538</c:v>
                </c:pt>
                <c:pt idx="2155">
                  <c:v>39539</c:v>
                </c:pt>
                <c:pt idx="2156">
                  <c:v>39540</c:v>
                </c:pt>
                <c:pt idx="2157">
                  <c:v>39541</c:v>
                </c:pt>
                <c:pt idx="2158">
                  <c:v>39542</c:v>
                </c:pt>
                <c:pt idx="2159">
                  <c:v>39543</c:v>
                </c:pt>
                <c:pt idx="2160">
                  <c:v>39544</c:v>
                </c:pt>
                <c:pt idx="2161">
                  <c:v>39545</c:v>
                </c:pt>
                <c:pt idx="2162">
                  <c:v>39546</c:v>
                </c:pt>
                <c:pt idx="2163">
                  <c:v>39547</c:v>
                </c:pt>
                <c:pt idx="2164">
                  <c:v>39548</c:v>
                </c:pt>
                <c:pt idx="2165">
                  <c:v>39549</c:v>
                </c:pt>
                <c:pt idx="2166">
                  <c:v>39550</c:v>
                </c:pt>
                <c:pt idx="2167">
                  <c:v>39551</c:v>
                </c:pt>
                <c:pt idx="2168">
                  <c:v>39552</c:v>
                </c:pt>
                <c:pt idx="2169">
                  <c:v>39553</c:v>
                </c:pt>
                <c:pt idx="2170">
                  <c:v>39554</c:v>
                </c:pt>
                <c:pt idx="2171">
                  <c:v>39555</c:v>
                </c:pt>
                <c:pt idx="2172">
                  <c:v>39556</c:v>
                </c:pt>
                <c:pt idx="2173">
                  <c:v>39557</c:v>
                </c:pt>
                <c:pt idx="2174">
                  <c:v>39558</c:v>
                </c:pt>
                <c:pt idx="2175">
                  <c:v>39559</c:v>
                </c:pt>
                <c:pt idx="2176">
                  <c:v>39560</c:v>
                </c:pt>
                <c:pt idx="2177">
                  <c:v>39561</c:v>
                </c:pt>
                <c:pt idx="2178">
                  <c:v>39562</c:v>
                </c:pt>
                <c:pt idx="2179">
                  <c:v>39563</c:v>
                </c:pt>
                <c:pt idx="2180">
                  <c:v>39564</c:v>
                </c:pt>
                <c:pt idx="2181">
                  <c:v>39565</c:v>
                </c:pt>
                <c:pt idx="2182">
                  <c:v>39566</c:v>
                </c:pt>
                <c:pt idx="2183">
                  <c:v>39567</c:v>
                </c:pt>
                <c:pt idx="2184">
                  <c:v>39568</c:v>
                </c:pt>
                <c:pt idx="2185">
                  <c:v>39569</c:v>
                </c:pt>
                <c:pt idx="2186">
                  <c:v>39570</c:v>
                </c:pt>
                <c:pt idx="2187">
                  <c:v>39571</c:v>
                </c:pt>
                <c:pt idx="2188">
                  <c:v>39572</c:v>
                </c:pt>
                <c:pt idx="2189">
                  <c:v>39573</c:v>
                </c:pt>
                <c:pt idx="2190">
                  <c:v>39574</c:v>
                </c:pt>
                <c:pt idx="2191">
                  <c:v>39575</c:v>
                </c:pt>
                <c:pt idx="2192">
                  <c:v>39576</c:v>
                </c:pt>
                <c:pt idx="2193">
                  <c:v>39577</c:v>
                </c:pt>
                <c:pt idx="2194">
                  <c:v>39578</c:v>
                </c:pt>
                <c:pt idx="2195">
                  <c:v>39579</c:v>
                </c:pt>
                <c:pt idx="2196">
                  <c:v>39580</c:v>
                </c:pt>
                <c:pt idx="2197">
                  <c:v>39581</c:v>
                </c:pt>
                <c:pt idx="2198">
                  <c:v>39582</c:v>
                </c:pt>
                <c:pt idx="2199">
                  <c:v>39583</c:v>
                </c:pt>
                <c:pt idx="2200">
                  <c:v>39584</c:v>
                </c:pt>
                <c:pt idx="2201">
                  <c:v>39585</c:v>
                </c:pt>
                <c:pt idx="2202">
                  <c:v>39586</c:v>
                </c:pt>
                <c:pt idx="2203">
                  <c:v>39587</c:v>
                </c:pt>
                <c:pt idx="2204">
                  <c:v>39588</c:v>
                </c:pt>
                <c:pt idx="2205">
                  <c:v>39589</c:v>
                </c:pt>
                <c:pt idx="2206">
                  <c:v>39590</c:v>
                </c:pt>
                <c:pt idx="2207">
                  <c:v>39591</c:v>
                </c:pt>
                <c:pt idx="2208">
                  <c:v>39592</c:v>
                </c:pt>
                <c:pt idx="2209">
                  <c:v>39593</c:v>
                </c:pt>
                <c:pt idx="2210">
                  <c:v>39594</c:v>
                </c:pt>
                <c:pt idx="2211">
                  <c:v>39595</c:v>
                </c:pt>
                <c:pt idx="2212">
                  <c:v>39596</c:v>
                </c:pt>
                <c:pt idx="2213">
                  <c:v>39597</c:v>
                </c:pt>
                <c:pt idx="2214">
                  <c:v>39598</c:v>
                </c:pt>
                <c:pt idx="2215">
                  <c:v>39599</c:v>
                </c:pt>
                <c:pt idx="2216">
                  <c:v>39600</c:v>
                </c:pt>
                <c:pt idx="2217">
                  <c:v>39601</c:v>
                </c:pt>
                <c:pt idx="2218">
                  <c:v>39602</c:v>
                </c:pt>
                <c:pt idx="2219">
                  <c:v>39603</c:v>
                </c:pt>
                <c:pt idx="2220">
                  <c:v>39604</c:v>
                </c:pt>
                <c:pt idx="2221">
                  <c:v>39605</c:v>
                </c:pt>
                <c:pt idx="2222">
                  <c:v>39606</c:v>
                </c:pt>
                <c:pt idx="2223">
                  <c:v>39607</c:v>
                </c:pt>
                <c:pt idx="2224">
                  <c:v>39608</c:v>
                </c:pt>
                <c:pt idx="2225">
                  <c:v>39609</c:v>
                </c:pt>
                <c:pt idx="2226">
                  <c:v>39610</c:v>
                </c:pt>
                <c:pt idx="2227">
                  <c:v>39611</c:v>
                </c:pt>
                <c:pt idx="2228">
                  <c:v>39612</c:v>
                </c:pt>
                <c:pt idx="2229">
                  <c:v>39613</c:v>
                </c:pt>
                <c:pt idx="2230">
                  <c:v>39614</c:v>
                </c:pt>
                <c:pt idx="2231">
                  <c:v>39615</c:v>
                </c:pt>
                <c:pt idx="2232">
                  <c:v>39616</c:v>
                </c:pt>
                <c:pt idx="2233">
                  <c:v>39617</c:v>
                </c:pt>
                <c:pt idx="2234">
                  <c:v>39618</c:v>
                </c:pt>
                <c:pt idx="2235">
                  <c:v>39619</c:v>
                </c:pt>
                <c:pt idx="2236">
                  <c:v>39620</c:v>
                </c:pt>
                <c:pt idx="2237">
                  <c:v>39621</c:v>
                </c:pt>
                <c:pt idx="2238">
                  <c:v>39622</c:v>
                </c:pt>
                <c:pt idx="2239">
                  <c:v>39623</c:v>
                </c:pt>
                <c:pt idx="2240">
                  <c:v>39624</c:v>
                </c:pt>
                <c:pt idx="2241">
                  <c:v>39625</c:v>
                </c:pt>
                <c:pt idx="2242">
                  <c:v>39626</c:v>
                </c:pt>
                <c:pt idx="2243">
                  <c:v>39627</c:v>
                </c:pt>
                <c:pt idx="2244">
                  <c:v>39628</c:v>
                </c:pt>
                <c:pt idx="2245">
                  <c:v>39629</c:v>
                </c:pt>
                <c:pt idx="2246">
                  <c:v>39630</c:v>
                </c:pt>
                <c:pt idx="2247">
                  <c:v>39631</c:v>
                </c:pt>
                <c:pt idx="2248">
                  <c:v>39632</c:v>
                </c:pt>
                <c:pt idx="2249">
                  <c:v>39633</c:v>
                </c:pt>
                <c:pt idx="2250">
                  <c:v>39634</c:v>
                </c:pt>
                <c:pt idx="2251">
                  <c:v>39635</c:v>
                </c:pt>
                <c:pt idx="2252">
                  <c:v>39636</c:v>
                </c:pt>
                <c:pt idx="2253">
                  <c:v>39637</c:v>
                </c:pt>
                <c:pt idx="2254">
                  <c:v>39638</c:v>
                </c:pt>
                <c:pt idx="2255">
                  <c:v>39639</c:v>
                </c:pt>
                <c:pt idx="2256">
                  <c:v>39640</c:v>
                </c:pt>
                <c:pt idx="2257">
                  <c:v>39641</c:v>
                </c:pt>
                <c:pt idx="2258">
                  <c:v>39642</c:v>
                </c:pt>
                <c:pt idx="2259">
                  <c:v>39643</c:v>
                </c:pt>
                <c:pt idx="2260">
                  <c:v>39644</c:v>
                </c:pt>
                <c:pt idx="2261">
                  <c:v>39645</c:v>
                </c:pt>
                <c:pt idx="2262">
                  <c:v>39646</c:v>
                </c:pt>
                <c:pt idx="2263">
                  <c:v>39647</c:v>
                </c:pt>
                <c:pt idx="2264">
                  <c:v>39648</c:v>
                </c:pt>
                <c:pt idx="2265">
                  <c:v>39649</c:v>
                </c:pt>
                <c:pt idx="2266">
                  <c:v>39650</c:v>
                </c:pt>
                <c:pt idx="2267">
                  <c:v>39651</c:v>
                </c:pt>
                <c:pt idx="2268">
                  <c:v>39652</c:v>
                </c:pt>
                <c:pt idx="2269">
                  <c:v>39653</c:v>
                </c:pt>
                <c:pt idx="2270">
                  <c:v>39654</c:v>
                </c:pt>
                <c:pt idx="2271">
                  <c:v>39655</c:v>
                </c:pt>
                <c:pt idx="2272">
                  <c:v>39656</c:v>
                </c:pt>
                <c:pt idx="2273">
                  <c:v>39657</c:v>
                </c:pt>
                <c:pt idx="2274">
                  <c:v>39658</c:v>
                </c:pt>
                <c:pt idx="2275">
                  <c:v>39659</c:v>
                </c:pt>
                <c:pt idx="2276">
                  <c:v>39660</c:v>
                </c:pt>
                <c:pt idx="2277">
                  <c:v>39661</c:v>
                </c:pt>
                <c:pt idx="2278">
                  <c:v>39662</c:v>
                </c:pt>
                <c:pt idx="2279">
                  <c:v>39663</c:v>
                </c:pt>
                <c:pt idx="2280">
                  <c:v>39664</c:v>
                </c:pt>
                <c:pt idx="2281">
                  <c:v>39665</c:v>
                </c:pt>
                <c:pt idx="2282">
                  <c:v>39666</c:v>
                </c:pt>
                <c:pt idx="2283">
                  <c:v>39667</c:v>
                </c:pt>
                <c:pt idx="2284">
                  <c:v>39668</c:v>
                </c:pt>
                <c:pt idx="2285">
                  <c:v>39669</c:v>
                </c:pt>
                <c:pt idx="2286">
                  <c:v>39670</c:v>
                </c:pt>
                <c:pt idx="2287">
                  <c:v>39671</c:v>
                </c:pt>
                <c:pt idx="2288">
                  <c:v>39672</c:v>
                </c:pt>
                <c:pt idx="2289">
                  <c:v>39673</c:v>
                </c:pt>
                <c:pt idx="2290">
                  <c:v>39674</c:v>
                </c:pt>
                <c:pt idx="2291">
                  <c:v>39675</c:v>
                </c:pt>
                <c:pt idx="2292">
                  <c:v>39676</c:v>
                </c:pt>
                <c:pt idx="2293">
                  <c:v>39677</c:v>
                </c:pt>
                <c:pt idx="2294">
                  <c:v>39678</c:v>
                </c:pt>
                <c:pt idx="2295">
                  <c:v>39679</c:v>
                </c:pt>
                <c:pt idx="2296">
                  <c:v>39680</c:v>
                </c:pt>
                <c:pt idx="2297">
                  <c:v>39681</c:v>
                </c:pt>
                <c:pt idx="2298">
                  <c:v>39682</c:v>
                </c:pt>
                <c:pt idx="2299">
                  <c:v>39683</c:v>
                </c:pt>
                <c:pt idx="2300">
                  <c:v>39684</c:v>
                </c:pt>
                <c:pt idx="2301">
                  <c:v>39685</c:v>
                </c:pt>
                <c:pt idx="2302">
                  <c:v>39686</c:v>
                </c:pt>
                <c:pt idx="2303">
                  <c:v>39687</c:v>
                </c:pt>
                <c:pt idx="2304">
                  <c:v>39688</c:v>
                </c:pt>
                <c:pt idx="2305">
                  <c:v>39689</c:v>
                </c:pt>
                <c:pt idx="2306">
                  <c:v>39690</c:v>
                </c:pt>
                <c:pt idx="2307">
                  <c:v>39691</c:v>
                </c:pt>
                <c:pt idx="2308">
                  <c:v>39692</c:v>
                </c:pt>
                <c:pt idx="2309">
                  <c:v>39693</c:v>
                </c:pt>
                <c:pt idx="2310">
                  <c:v>39694</c:v>
                </c:pt>
                <c:pt idx="2311">
                  <c:v>39695</c:v>
                </c:pt>
                <c:pt idx="2312">
                  <c:v>39696</c:v>
                </c:pt>
                <c:pt idx="2313">
                  <c:v>39697</c:v>
                </c:pt>
                <c:pt idx="2314">
                  <c:v>39698</c:v>
                </c:pt>
                <c:pt idx="2315">
                  <c:v>39699</c:v>
                </c:pt>
                <c:pt idx="2316">
                  <c:v>39700</c:v>
                </c:pt>
                <c:pt idx="2317">
                  <c:v>39701</c:v>
                </c:pt>
                <c:pt idx="2318">
                  <c:v>39702</c:v>
                </c:pt>
                <c:pt idx="2319">
                  <c:v>39703</c:v>
                </c:pt>
                <c:pt idx="2320">
                  <c:v>39704</c:v>
                </c:pt>
                <c:pt idx="2321">
                  <c:v>39705</c:v>
                </c:pt>
                <c:pt idx="2322">
                  <c:v>39706</c:v>
                </c:pt>
                <c:pt idx="2323">
                  <c:v>39707</c:v>
                </c:pt>
                <c:pt idx="2324">
                  <c:v>39708</c:v>
                </c:pt>
                <c:pt idx="2325">
                  <c:v>39709</c:v>
                </c:pt>
                <c:pt idx="2326">
                  <c:v>39710</c:v>
                </c:pt>
                <c:pt idx="2327">
                  <c:v>39711</c:v>
                </c:pt>
                <c:pt idx="2328">
                  <c:v>39712</c:v>
                </c:pt>
                <c:pt idx="2329">
                  <c:v>39713</c:v>
                </c:pt>
                <c:pt idx="2330">
                  <c:v>39714</c:v>
                </c:pt>
                <c:pt idx="2331">
                  <c:v>39715</c:v>
                </c:pt>
                <c:pt idx="2332">
                  <c:v>39716</c:v>
                </c:pt>
                <c:pt idx="2333">
                  <c:v>39717</c:v>
                </c:pt>
                <c:pt idx="2334">
                  <c:v>39718</c:v>
                </c:pt>
                <c:pt idx="2335">
                  <c:v>39719</c:v>
                </c:pt>
                <c:pt idx="2336">
                  <c:v>39720</c:v>
                </c:pt>
                <c:pt idx="2337">
                  <c:v>39721</c:v>
                </c:pt>
                <c:pt idx="2338">
                  <c:v>39722</c:v>
                </c:pt>
                <c:pt idx="2339">
                  <c:v>39723</c:v>
                </c:pt>
                <c:pt idx="2340">
                  <c:v>39724</c:v>
                </c:pt>
                <c:pt idx="2341">
                  <c:v>39725</c:v>
                </c:pt>
                <c:pt idx="2342">
                  <c:v>39726</c:v>
                </c:pt>
                <c:pt idx="2343">
                  <c:v>39727</c:v>
                </c:pt>
                <c:pt idx="2344">
                  <c:v>39728</c:v>
                </c:pt>
                <c:pt idx="2345">
                  <c:v>39729</c:v>
                </c:pt>
                <c:pt idx="2346">
                  <c:v>39730</c:v>
                </c:pt>
                <c:pt idx="2347">
                  <c:v>39731</c:v>
                </c:pt>
                <c:pt idx="2348">
                  <c:v>39732</c:v>
                </c:pt>
                <c:pt idx="2349">
                  <c:v>39733</c:v>
                </c:pt>
                <c:pt idx="2350">
                  <c:v>39734</c:v>
                </c:pt>
                <c:pt idx="2351">
                  <c:v>39735</c:v>
                </c:pt>
                <c:pt idx="2352">
                  <c:v>39736</c:v>
                </c:pt>
                <c:pt idx="2353">
                  <c:v>39737</c:v>
                </c:pt>
                <c:pt idx="2354">
                  <c:v>39738</c:v>
                </c:pt>
                <c:pt idx="2355">
                  <c:v>39739</c:v>
                </c:pt>
                <c:pt idx="2356">
                  <c:v>39740</c:v>
                </c:pt>
                <c:pt idx="2357">
                  <c:v>39741</c:v>
                </c:pt>
                <c:pt idx="2358">
                  <c:v>39742</c:v>
                </c:pt>
                <c:pt idx="2359">
                  <c:v>39743</c:v>
                </c:pt>
                <c:pt idx="2360">
                  <c:v>39744</c:v>
                </c:pt>
                <c:pt idx="2361">
                  <c:v>39745</c:v>
                </c:pt>
                <c:pt idx="2362">
                  <c:v>39746</c:v>
                </c:pt>
                <c:pt idx="2363">
                  <c:v>39747</c:v>
                </c:pt>
                <c:pt idx="2364">
                  <c:v>39748</c:v>
                </c:pt>
                <c:pt idx="2365">
                  <c:v>39749</c:v>
                </c:pt>
                <c:pt idx="2366">
                  <c:v>39750</c:v>
                </c:pt>
                <c:pt idx="2367">
                  <c:v>39751</c:v>
                </c:pt>
                <c:pt idx="2368">
                  <c:v>39752</c:v>
                </c:pt>
                <c:pt idx="2369">
                  <c:v>39753</c:v>
                </c:pt>
                <c:pt idx="2370">
                  <c:v>39754</c:v>
                </c:pt>
                <c:pt idx="2371">
                  <c:v>39755</c:v>
                </c:pt>
                <c:pt idx="2372">
                  <c:v>39756</c:v>
                </c:pt>
                <c:pt idx="2373">
                  <c:v>39757</c:v>
                </c:pt>
                <c:pt idx="2374">
                  <c:v>39758</c:v>
                </c:pt>
                <c:pt idx="2375">
                  <c:v>39759</c:v>
                </c:pt>
                <c:pt idx="2376">
                  <c:v>39760</c:v>
                </c:pt>
                <c:pt idx="2377">
                  <c:v>39761</c:v>
                </c:pt>
                <c:pt idx="2378">
                  <c:v>39762</c:v>
                </c:pt>
                <c:pt idx="2379">
                  <c:v>39763</c:v>
                </c:pt>
                <c:pt idx="2380">
                  <c:v>39764</c:v>
                </c:pt>
                <c:pt idx="2381">
                  <c:v>39765</c:v>
                </c:pt>
                <c:pt idx="2382">
                  <c:v>39766</c:v>
                </c:pt>
                <c:pt idx="2383">
                  <c:v>39767</c:v>
                </c:pt>
                <c:pt idx="2384">
                  <c:v>39768</c:v>
                </c:pt>
                <c:pt idx="2385">
                  <c:v>39769</c:v>
                </c:pt>
                <c:pt idx="2386">
                  <c:v>39770</c:v>
                </c:pt>
                <c:pt idx="2387">
                  <c:v>39771</c:v>
                </c:pt>
                <c:pt idx="2388">
                  <c:v>39772</c:v>
                </c:pt>
                <c:pt idx="2389">
                  <c:v>39773</c:v>
                </c:pt>
                <c:pt idx="2390">
                  <c:v>39774</c:v>
                </c:pt>
                <c:pt idx="2391">
                  <c:v>39775</c:v>
                </c:pt>
                <c:pt idx="2392">
                  <c:v>39776</c:v>
                </c:pt>
                <c:pt idx="2393">
                  <c:v>39777</c:v>
                </c:pt>
                <c:pt idx="2394">
                  <c:v>39778</c:v>
                </c:pt>
                <c:pt idx="2395">
                  <c:v>39779</c:v>
                </c:pt>
                <c:pt idx="2396">
                  <c:v>39780</c:v>
                </c:pt>
                <c:pt idx="2397">
                  <c:v>39781</c:v>
                </c:pt>
                <c:pt idx="2398">
                  <c:v>39782</c:v>
                </c:pt>
                <c:pt idx="2399">
                  <c:v>39783</c:v>
                </c:pt>
                <c:pt idx="2400">
                  <c:v>39784</c:v>
                </c:pt>
                <c:pt idx="2401">
                  <c:v>39785</c:v>
                </c:pt>
                <c:pt idx="2402">
                  <c:v>39786</c:v>
                </c:pt>
                <c:pt idx="2403">
                  <c:v>39787</c:v>
                </c:pt>
                <c:pt idx="2404">
                  <c:v>39788</c:v>
                </c:pt>
                <c:pt idx="2405">
                  <c:v>39789</c:v>
                </c:pt>
                <c:pt idx="2406">
                  <c:v>39790</c:v>
                </c:pt>
                <c:pt idx="2407">
                  <c:v>39791</c:v>
                </c:pt>
                <c:pt idx="2408">
                  <c:v>39792</c:v>
                </c:pt>
                <c:pt idx="2409">
                  <c:v>39793</c:v>
                </c:pt>
                <c:pt idx="2410">
                  <c:v>39794</c:v>
                </c:pt>
                <c:pt idx="2411">
                  <c:v>39795</c:v>
                </c:pt>
                <c:pt idx="2412">
                  <c:v>39796</c:v>
                </c:pt>
                <c:pt idx="2413">
                  <c:v>39797</c:v>
                </c:pt>
                <c:pt idx="2414">
                  <c:v>39798</c:v>
                </c:pt>
                <c:pt idx="2415">
                  <c:v>39799</c:v>
                </c:pt>
                <c:pt idx="2416">
                  <c:v>39800</c:v>
                </c:pt>
                <c:pt idx="2417">
                  <c:v>39801</c:v>
                </c:pt>
                <c:pt idx="2418">
                  <c:v>39802</c:v>
                </c:pt>
                <c:pt idx="2419">
                  <c:v>39803</c:v>
                </c:pt>
                <c:pt idx="2420">
                  <c:v>39804</c:v>
                </c:pt>
                <c:pt idx="2421">
                  <c:v>39805</c:v>
                </c:pt>
                <c:pt idx="2422">
                  <c:v>39806</c:v>
                </c:pt>
                <c:pt idx="2423">
                  <c:v>39807</c:v>
                </c:pt>
                <c:pt idx="2424">
                  <c:v>39808</c:v>
                </c:pt>
                <c:pt idx="2425">
                  <c:v>39809</c:v>
                </c:pt>
                <c:pt idx="2426">
                  <c:v>39810</c:v>
                </c:pt>
                <c:pt idx="2427">
                  <c:v>39811</c:v>
                </c:pt>
                <c:pt idx="2428">
                  <c:v>39812</c:v>
                </c:pt>
                <c:pt idx="2429">
                  <c:v>39813</c:v>
                </c:pt>
                <c:pt idx="2430">
                  <c:v>39814</c:v>
                </c:pt>
                <c:pt idx="2431">
                  <c:v>39815</c:v>
                </c:pt>
                <c:pt idx="2432">
                  <c:v>39816</c:v>
                </c:pt>
                <c:pt idx="2433">
                  <c:v>39817</c:v>
                </c:pt>
                <c:pt idx="2434">
                  <c:v>39818</c:v>
                </c:pt>
                <c:pt idx="2435">
                  <c:v>39819</c:v>
                </c:pt>
                <c:pt idx="2436">
                  <c:v>39820</c:v>
                </c:pt>
                <c:pt idx="2437">
                  <c:v>39821</c:v>
                </c:pt>
                <c:pt idx="2438">
                  <c:v>39822</c:v>
                </c:pt>
                <c:pt idx="2439">
                  <c:v>39823</c:v>
                </c:pt>
                <c:pt idx="2440">
                  <c:v>39824</c:v>
                </c:pt>
                <c:pt idx="2441">
                  <c:v>39825</c:v>
                </c:pt>
                <c:pt idx="2442">
                  <c:v>39826</c:v>
                </c:pt>
                <c:pt idx="2443">
                  <c:v>39827</c:v>
                </c:pt>
                <c:pt idx="2444">
                  <c:v>39828</c:v>
                </c:pt>
                <c:pt idx="2445">
                  <c:v>39829</c:v>
                </c:pt>
                <c:pt idx="2446">
                  <c:v>39830</c:v>
                </c:pt>
                <c:pt idx="2447">
                  <c:v>39831</c:v>
                </c:pt>
                <c:pt idx="2448">
                  <c:v>39832</c:v>
                </c:pt>
                <c:pt idx="2449">
                  <c:v>39833</c:v>
                </c:pt>
                <c:pt idx="2450">
                  <c:v>39834</c:v>
                </c:pt>
                <c:pt idx="2451">
                  <c:v>39835</c:v>
                </c:pt>
                <c:pt idx="2452">
                  <c:v>39836</c:v>
                </c:pt>
                <c:pt idx="2453">
                  <c:v>39837</c:v>
                </c:pt>
                <c:pt idx="2454">
                  <c:v>39838</c:v>
                </c:pt>
                <c:pt idx="2455">
                  <c:v>39839</c:v>
                </c:pt>
                <c:pt idx="2456">
                  <c:v>39840</c:v>
                </c:pt>
                <c:pt idx="2457">
                  <c:v>39841</c:v>
                </c:pt>
                <c:pt idx="2458">
                  <c:v>39842</c:v>
                </c:pt>
                <c:pt idx="2459">
                  <c:v>39843</c:v>
                </c:pt>
                <c:pt idx="2460">
                  <c:v>39844</c:v>
                </c:pt>
                <c:pt idx="2461">
                  <c:v>39845</c:v>
                </c:pt>
                <c:pt idx="2462">
                  <c:v>39846</c:v>
                </c:pt>
                <c:pt idx="2463">
                  <c:v>39847</c:v>
                </c:pt>
                <c:pt idx="2464">
                  <c:v>39848</c:v>
                </c:pt>
                <c:pt idx="2465">
                  <c:v>39849</c:v>
                </c:pt>
                <c:pt idx="2466">
                  <c:v>39850</c:v>
                </c:pt>
                <c:pt idx="2467">
                  <c:v>39851</c:v>
                </c:pt>
                <c:pt idx="2468">
                  <c:v>39852</c:v>
                </c:pt>
                <c:pt idx="2469">
                  <c:v>39853</c:v>
                </c:pt>
                <c:pt idx="2470">
                  <c:v>39854</c:v>
                </c:pt>
                <c:pt idx="2471">
                  <c:v>39855</c:v>
                </c:pt>
                <c:pt idx="2472">
                  <c:v>39856</c:v>
                </c:pt>
                <c:pt idx="2473">
                  <c:v>39857</c:v>
                </c:pt>
                <c:pt idx="2474">
                  <c:v>39858</c:v>
                </c:pt>
                <c:pt idx="2475">
                  <c:v>39859</c:v>
                </c:pt>
                <c:pt idx="2476">
                  <c:v>39860</c:v>
                </c:pt>
                <c:pt idx="2477">
                  <c:v>39861</c:v>
                </c:pt>
                <c:pt idx="2478">
                  <c:v>39862</c:v>
                </c:pt>
                <c:pt idx="2479">
                  <c:v>39863</c:v>
                </c:pt>
                <c:pt idx="2480">
                  <c:v>39864</c:v>
                </c:pt>
                <c:pt idx="2481">
                  <c:v>39865</c:v>
                </c:pt>
                <c:pt idx="2482">
                  <c:v>39866</c:v>
                </c:pt>
                <c:pt idx="2483">
                  <c:v>39867</c:v>
                </c:pt>
                <c:pt idx="2484">
                  <c:v>39868</c:v>
                </c:pt>
                <c:pt idx="2485">
                  <c:v>39869</c:v>
                </c:pt>
                <c:pt idx="2486">
                  <c:v>39870</c:v>
                </c:pt>
                <c:pt idx="2487">
                  <c:v>39871</c:v>
                </c:pt>
                <c:pt idx="2488">
                  <c:v>39872</c:v>
                </c:pt>
                <c:pt idx="2489">
                  <c:v>39873</c:v>
                </c:pt>
                <c:pt idx="2490">
                  <c:v>39874</c:v>
                </c:pt>
                <c:pt idx="2491">
                  <c:v>39875</c:v>
                </c:pt>
                <c:pt idx="2492">
                  <c:v>39876</c:v>
                </c:pt>
                <c:pt idx="2493">
                  <c:v>39877</c:v>
                </c:pt>
                <c:pt idx="2494">
                  <c:v>39878</c:v>
                </c:pt>
                <c:pt idx="2495">
                  <c:v>39879</c:v>
                </c:pt>
                <c:pt idx="2496">
                  <c:v>39880</c:v>
                </c:pt>
                <c:pt idx="2497">
                  <c:v>39881</c:v>
                </c:pt>
                <c:pt idx="2498">
                  <c:v>39882</c:v>
                </c:pt>
                <c:pt idx="2499">
                  <c:v>39883</c:v>
                </c:pt>
                <c:pt idx="2500">
                  <c:v>39884</c:v>
                </c:pt>
                <c:pt idx="2501">
                  <c:v>39885</c:v>
                </c:pt>
                <c:pt idx="2502">
                  <c:v>39886</c:v>
                </c:pt>
                <c:pt idx="2503">
                  <c:v>39887</c:v>
                </c:pt>
                <c:pt idx="2504">
                  <c:v>39888</c:v>
                </c:pt>
                <c:pt idx="2505">
                  <c:v>39889</c:v>
                </c:pt>
                <c:pt idx="2506">
                  <c:v>39890</c:v>
                </c:pt>
                <c:pt idx="2507">
                  <c:v>39891</c:v>
                </c:pt>
                <c:pt idx="2508">
                  <c:v>39892</c:v>
                </c:pt>
                <c:pt idx="2509">
                  <c:v>39893</c:v>
                </c:pt>
                <c:pt idx="2510">
                  <c:v>39894</c:v>
                </c:pt>
                <c:pt idx="2511">
                  <c:v>39895</c:v>
                </c:pt>
                <c:pt idx="2512">
                  <c:v>39896</c:v>
                </c:pt>
                <c:pt idx="2513">
                  <c:v>39897</c:v>
                </c:pt>
                <c:pt idx="2514">
                  <c:v>39898</c:v>
                </c:pt>
                <c:pt idx="2515">
                  <c:v>39899</c:v>
                </c:pt>
                <c:pt idx="2516">
                  <c:v>39900</c:v>
                </c:pt>
                <c:pt idx="2517">
                  <c:v>39901</c:v>
                </c:pt>
                <c:pt idx="2518">
                  <c:v>39902</c:v>
                </c:pt>
                <c:pt idx="2519">
                  <c:v>39903</c:v>
                </c:pt>
                <c:pt idx="2520">
                  <c:v>39904</c:v>
                </c:pt>
                <c:pt idx="2521">
                  <c:v>39905</c:v>
                </c:pt>
                <c:pt idx="2522">
                  <c:v>39906</c:v>
                </c:pt>
                <c:pt idx="2523">
                  <c:v>39907</c:v>
                </c:pt>
                <c:pt idx="2524">
                  <c:v>39908</c:v>
                </c:pt>
                <c:pt idx="2525">
                  <c:v>39909</c:v>
                </c:pt>
                <c:pt idx="2526">
                  <c:v>39910</c:v>
                </c:pt>
                <c:pt idx="2527">
                  <c:v>39911</c:v>
                </c:pt>
                <c:pt idx="2528">
                  <c:v>39912</c:v>
                </c:pt>
                <c:pt idx="2529">
                  <c:v>39913</c:v>
                </c:pt>
                <c:pt idx="2530">
                  <c:v>39914</c:v>
                </c:pt>
                <c:pt idx="2531">
                  <c:v>39915</c:v>
                </c:pt>
                <c:pt idx="2532">
                  <c:v>39916</c:v>
                </c:pt>
                <c:pt idx="2533">
                  <c:v>39917</c:v>
                </c:pt>
                <c:pt idx="2534">
                  <c:v>39918</c:v>
                </c:pt>
                <c:pt idx="2535">
                  <c:v>39919</c:v>
                </c:pt>
                <c:pt idx="2536">
                  <c:v>39920</c:v>
                </c:pt>
                <c:pt idx="2537">
                  <c:v>39921</c:v>
                </c:pt>
                <c:pt idx="2538">
                  <c:v>39922</c:v>
                </c:pt>
                <c:pt idx="2539">
                  <c:v>39923</c:v>
                </c:pt>
                <c:pt idx="2540">
                  <c:v>39924</c:v>
                </c:pt>
                <c:pt idx="2541">
                  <c:v>39925</c:v>
                </c:pt>
                <c:pt idx="2542">
                  <c:v>39926</c:v>
                </c:pt>
                <c:pt idx="2543">
                  <c:v>39927</c:v>
                </c:pt>
                <c:pt idx="2544">
                  <c:v>39928</c:v>
                </c:pt>
                <c:pt idx="2545">
                  <c:v>39929</c:v>
                </c:pt>
                <c:pt idx="2546">
                  <c:v>39930</c:v>
                </c:pt>
                <c:pt idx="2547">
                  <c:v>39931</c:v>
                </c:pt>
                <c:pt idx="2548">
                  <c:v>39932</c:v>
                </c:pt>
                <c:pt idx="2549">
                  <c:v>39933</c:v>
                </c:pt>
                <c:pt idx="2550">
                  <c:v>39934</c:v>
                </c:pt>
                <c:pt idx="2551">
                  <c:v>39935</c:v>
                </c:pt>
                <c:pt idx="2552">
                  <c:v>39936</c:v>
                </c:pt>
                <c:pt idx="2553">
                  <c:v>39937</c:v>
                </c:pt>
                <c:pt idx="2554">
                  <c:v>39938</c:v>
                </c:pt>
                <c:pt idx="2555">
                  <c:v>39939</c:v>
                </c:pt>
                <c:pt idx="2556">
                  <c:v>39940</c:v>
                </c:pt>
                <c:pt idx="2557">
                  <c:v>39941</c:v>
                </c:pt>
                <c:pt idx="2558">
                  <c:v>39942</c:v>
                </c:pt>
                <c:pt idx="2559">
                  <c:v>39943</c:v>
                </c:pt>
                <c:pt idx="2560">
                  <c:v>39944</c:v>
                </c:pt>
                <c:pt idx="2561">
                  <c:v>39945</c:v>
                </c:pt>
                <c:pt idx="2562">
                  <c:v>39946</c:v>
                </c:pt>
                <c:pt idx="2563">
                  <c:v>39947</c:v>
                </c:pt>
                <c:pt idx="2564">
                  <c:v>39948</c:v>
                </c:pt>
                <c:pt idx="2565">
                  <c:v>39949</c:v>
                </c:pt>
                <c:pt idx="2566">
                  <c:v>39950</c:v>
                </c:pt>
                <c:pt idx="2567">
                  <c:v>39951</c:v>
                </c:pt>
                <c:pt idx="2568">
                  <c:v>39952</c:v>
                </c:pt>
                <c:pt idx="2569">
                  <c:v>39954</c:v>
                </c:pt>
                <c:pt idx="2570">
                  <c:v>39955</c:v>
                </c:pt>
                <c:pt idx="2571">
                  <c:v>39956</c:v>
                </c:pt>
                <c:pt idx="2572">
                  <c:v>39957</c:v>
                </c:pt>
                <c:pt idx="2573">
                  <c:v>39958</c:v>
                </c:pt>
                <c:pt idx="2574">
                  <c:v>39959</c:v>
                </c:pt>
                <c:pt idx="2575">
                  <c:v>39960</c:v>
                </c:pt>
                <c:pt idx="2576">
                  <c:v>39961</c:v>
                </c:pt>
                <c:pt idx="2577">
                  <c:v>39962</c:v>
                </c:pt>
                <c:pt idx="2578">
                  <c:v>39963</c:v>
                </c:pt>
                <c:pt idx="2579">
                  <c:v>39964</c:v>
                </c:pt>
                <c:pt idx="2580">
                  <c:v>39965</c:v>
                </c:pt>
                <c:pt idx="2581">
                  <c:v>39966</c:v>
                </c:pt>
                <c:pt idx="2582">
                  <c:v>39967</c:v>
                </c:pt>
                <c:pt idx="2583">
                  <c:v>39968</c:v>
                </c:pt>
                <c:pt idx="2584">
                  <c:v>39969</c:v>
                </c:pt>
                <c:pt idx="2585">
                  <c:v>39970</c:v>
                </c:pt>
                <c:pt idx="2586">
                  <c:v>39971</c:v>
                </c:pt>
                <c:pt idx="2587">
                  <c:v>39972</c:v>
                </c:pt>
                <c:pt idx="2588">
                  <c:v>39973</c:v>
                </c:pt>
                <c:pt idx="2589">
                  <c:v>39974</c:v>
                </c:pt>
                <c:pt idx="2590">
                  <c:v>39975</c:v>
                </c:pt>
                <c:pt idx="2591">
                  <c:v>39976</c:v>
                </c:pt>
                <c:pt idx="2592">
                  <c:v>39977</c:v>
                </c:pt>
                <c:pt idx="2593">
                  <c:v>39978</c:v>
                </c:pt>
                <c:pt idx="2594">
                  <c:v>39979</c:v>
                </c:pt>
                <c:pt idx="2595">
                  <c:v>39980</c:v>
                </c:pt>
                <c:pt idx="2596">
                  <c:v>39981</c:v>
                </c:pt>
                <c:pt idx="2597">
                  <c:v>39982</c:v>
                </c:pt>
                <c:pt idx="2598">
                  <c:v>39983</c:v>
                </c:pt>
                <c:pt idx="2599">
                  <c:v>39984</c:v>
                </c:pt>
                <c:pt idx="2600">
                  <c:v>39985</c:v>
                </c:pt>
                <c:pt idx="2601">
                  <c:v>39986</c:v>
                </c:pt>
                <c:pt idx="2602">
                  <c:v>39987</c:v>
                </c:pt>
                <c:pt idx="2603">
                  <c:v>39988</c:v>
                </c:pt>
                <c:pt idx="2604">
                  <c:v>39989</c:v>
                </c:pt>
                <c:pt idx="2605">
                  <c:v>39990</c:v>
                </c:pt>
                <c:pt idx="2606">
                  <c:v>39991</c:v>
                </c:pt>
                <c:pt idx="2607">
                  <c:v>39992</c:v>
                </c:pt>
                <c:pt idx="2608">
                  <c:v>39993</c:v>
                </c:pt>
                <c:pt idx="2609">
                  <c:v>39994</c:v>
                </c:pt>
                <c:pt idx="2610">
                  <c:v>39995</c:v>
                </c:pt>
                <c:pt idx="2611">
                  <c:v>39996</c:v>
                </c:pt>
                <c:pt idx="2612">
                  <c:v>39997</c:v>
                </c:pt>
                <c:pt idx="2613">
                  <c:v>39998</c:v>
                </c:pt>
                <c:pt idx="2614">
                  <c:v>39999</c:v>
                </c:pt>
                <c:pt idx="2615">
                  <c:v>40000</c:v>
                </c:pt>
                <c:pt idx="2616">
                  <c:v>40001</c:v>
                </c:pt>
                <c:pt idx="2617">
                  <c:v>40002</c:v>
                </c:pt>
                <c:pt idx="2618">
                  <c:v>40003</c:v>
                </c:pt>
                <c:pt idx="2619">
                  <c:v>40004</c:v>
                </c:pt>
                <c:pt idx="2620">
                  <c:v>40005</c:v>
                </c:pt>
                <c:pt idx="2621">
                  <c:v>40006</c:v>
                </c:pt>
                <c:pt idx="2622">
                  <c:v>40007</c:v>
                </c:pt>
                <c:pt idx="2623">
                  <c:v>40008</c:v>
                </c:pt>
                <c:pt idx="2624">
                  <c:v>40009</c:v>
                </c:pt>
                <c:pt idx="2625">
                  <c:v>40010</c:v>
                </c:pt>
                <c:pt idx="2626">
                  <c:v>40011</c:v>
                </c:pt>
                <c:pt idx="2627">
                  <c:v>40012</c:v>
                </c:pt>
                <c:pt idx="2628">
                  <c:v>40013</c:v>
                </c:pt>
                <c:pt idx="2629">
                  <c:v>40014</c:v>
                </c:pt>
                <c:pt idx="2630">
                  <c:v>40015</c:v>
                </c:pt>
                <c:pt idx="2631">
                  <c:v>40016</c:v>
                </c:pt>
                <c:pt idx="2632">
                  <c:v>40017</c:v>
                </c:pt>
                <c:pt idx="2633">
                  <c:v>40018</c:v>
                </c:pt>
                <c:pt idx="2634">
                  <c:v>40019</c:v>
                </c:pt>
                <c:pt idx="2635">
                  <c:v>40020</c:v>
                </c:pt>
                <c:pt idx="2636">
                  <c:v>40021</c:v>
                </c:pt>
                <c:pt idx="2637">
                  <c:v>40022</c:v>
                </c:pt>
                <c:pt idx="2638">
                  <c:v>40023</c:v>
                </c:pt>
                <c:pt idx="2639">
                  <c:v>40024</c:v>
                </c:pt>
                <c:pt idx="2640">
                  <c:v>40025</c:v>
                </c:pt>
                <c:pt idx="2641">
                  <c:v>40026</c:v>
                </c:pt>
                <c:pt idx="2642">
                  <c:v>40027</c:v>
                </c:pt>
                <c:pt idx="2643">
                  <c:v>40028</c:v>
                </c:pt>
                <c:pt idx="2644">
                  <c:v>40029</c:v>
                </c:pt>
                <c:pt idx="2645">
                  <c:v>40030</c:v>
                </c:pt>
                <c:pt idx="2646">
                  <c:v>40031</c:v>
                </c:pt>
                <c:pt idx="2647">
                  <c:v>40032</c:v>
                </c:pt>
                <c:pt idx="2648">
                  <c:v>40033</c:v>
                </c:pt>
                <c:pt idx="2649">
                  <c:v>40034</c:v>
                </c:pt>
                <c:pt idx="2650">
                  <c:v>40035</c:v>
                </c:pt>
                <c:pt idx="2651">
                  <c:v>40036</c:v>
                </c:pt>
                <c:pt idx="2652">
                  <c:v>40037</c:v>
                </c:pt>
                <c:pt idx="2653">
                  <c:v>40038</c:v>
                </c:pt>
                <c:pt idx="2654">
                  <c:v>40039</c:v>
                </c:pt>
                <c:pt idx="2655">
                  <c:v>40040</c:v>
                </c:pt>
                <c:pt idx="2656">
                  <c:v>40041</c:v>
                </c:pt>
                <c:pt idx="2657">
                  <c:v>40042</c:v>
                </c:pt>
                <c:pt idx="2658">
                  <c:v>40043</c:v>
                </c:pt>
                <c:pt idx="2659">
                  <c:v>40044</c:v>
                </c:pt>
                <c:pt idx="2660">
                  <c:v>40045</c:v>
                </c:pt>
                <c:pt idx="2661">
                  <c:v>40046</c:v>
                </c:pt>
                <c:pt idx="2662">
                  <c:v>40047</c:v>
                </c:pt>
                <c:pt idx="2663">
                  <c:v>40048</c:v>
                </c:pt>
                <c:pt idx="2664">
                  <c:v>40049</c:v>
                </c:pt>
                <c:pt idx="2665">
                  <c:v>40050</c:v>
                </c:pt>
                <c:pt idx="2666">
                  <c:v>40051</c:v>
                </c:pt>
                <c:pt idx="2667">
                  <c:v>40052</c:v>
                </c:pt>
                <c:pt idx="2668">
                  <c:v>40053</c:v>
                </c:pt>
                <c:pt idx="2669">
                  <c:v>40054</c:v>
                </c:pt>
                <c:pt idx="2670">
                  <c:v>40055</c:v>
                </c:pt>
                <c:pt idx="2671">
                  <c:v>40056</c:v>
                </c:pt>
                <c:pt idx="2672">
                  <c:v>40057</c:v>
                </c:pt>
                <c:pt idx="2673">
                  <c:v>40058</c:v>
                </c:pt>
                <c:pt idx="2674">
                  <c:v>40059</c:v>
                </c:pt>
                <c:pt idx="2675">
                  <c:v>40060</c:v>
                </c:pt>
                <c:pt idx="2676">
                  <c:v>40061</c:v>
                </c:pt>
                <c:pt idx="2677">
                  <c:v>40062</c:v>
                </c:pt>
                <c:pt idx="2678">
                  <c:v>40063</c:v>
                </c:pt>
                <c:pt idx="2679">
                  <c:v>40064</c:v>
                </c:pt>
                <c:pt idx="2680">
                  <c:v>40065</c:v>
                </c:pt>
                <c:pt idx="2681">
                  <c:v>40066</c:v>
                </c:pt>
                <c:pt idx="2682">
                  <c:v>40067</c:v>
                </c:pt>
                <c:pt idx="2683">
                  <c:v>40068</c:v>
                </c:pt>
                <c:pt idx="2684">
                  <c:v>40069</c:v>
                </c:pt>
                <c:pt idx="2685">
                  <c:v>40070</c:v>
                </c:pt>
                <c:pt idx="2686">
                  <c:v>40071</c:v>
                </c:pt>
                <c:pt idx="2687">
                  <c:v>40072</c:v>
                </c:pt>
                <c:pt idx="2688">
                  <c:v>40073</c:v>
                </c:pt>
                <c:pt idx="2689">
                  <c:v>40074</c:v>
                </c:pt>
                <c:pt idx="2690">
                  <c:v>40075</c:v>
                </c:pt>
                <c:pt idx="2691">
                  <c:v>40076</c:v>
                </c:pt>
                <c:pt idx="2692">
                  <c:v>40077</c:v>
                </c:pt>
                <c:pt idx="2693">
                  <c:v>40078</c:v>
                </c:pt>
                <c:pt idx="2694">
                  <c:v>40079</c:v>
                </c:pt>
                <c:pt idx="2695">
                  <c:v>40080</c:v>
                </c:pt>
                <c:pt idx="2696">
                  <c:v>40081</c:v>
                </c:pt>
                <c:pt idx="2697">
                  <c:v>40082</c:v>
                </c:pt>
                <c:pt idx="2698">
                  <c:v>40083</c:v>
                </c:pt>
                <c:pt idx="2699">
                  <c:v>40084</c:v>
                </c:pt>
                <c:pt idx="2700">
                  <c:v>40085</c:v>
                </c:pt>
                <c:pt idx="2701">
                  <c:v>40086</c:v>
                </c:pt>
                <c:pt idx="2702">
                  <c:v>40087</c:v>
                </c:pt>
                <c:pt idx="2703">
                  <c:v>40088</c:v>
                </c:pt>
                <c:pt idx="2704">
                  <c:v>40089</c:v>
                </c:pt>
                <c:pt idx="2705">
                  <c:v>40090</c:v>
                </c:pt>
                <c:pt idx="2706">
                  <c:v>40091</c:v>
                </c:pt>
                <c:pt idx="2707">
                  <c:v>40092</c:v>
                </c:pt>
                <c:pt idx="2708">
                  <c:v>40093</c:v>
                </c:pt>
                <c:pt idx="2709">
                  <c:v>40094</c:v>
                </c:pt>
                <c:pt idx="2710">
                  <c:v>40095</c:v>
                </c:pt>
                <c:pt idx="2711">
                  <c:v>40096</c:v>
                </c:pt>
                <c:pt idx="2712">
                  <c:v>40097</c:v>
                </c:pt>
                <c:pt idx="2713">
                  <c:v>40098</c:v>
                </c:pt>
                <c:pt idx="2714">
                  <c:v>40099</c:v>
                </c:pt>
                <c:pt idx="2715">
                  <c:v>40100</c:v>
                </c:pt>
                <c:pt idx="2716">
                  <c:v>40101</c:v>
                </c:pt>
                <c:pt idx="2717">
                  <c:v>40102</c:v>
                </c:pt>
                <c:pt idx="2718">
                  <c:v>40103</c:v>
                </c:pt>
                <c:pt idx="2719">
                  <c:v>40104</c:v>
                </c:pt>
                <c:pt idx="2720">
                  <c:v>40105</c:v>
                </c:pt>
                <c:pt idx="2721">
                  <c:v>40106</c:v>
                </c:pt>
                <c:pt idx="2722">
                  <c:v>40107</c:v>
                </c:pt>
                <c:pt idx="2723">
                  <c:v>40108</c:v>
                </c:pt>
                <c:pt idx="2724">
                  <c:v>40109</c:v>
                </c:pt>
                <c:pt idx="2725">
                  <c:v>40110</c:v>
                </c:pt>
                <c:pt idx="2726">
                  <c:v>40111</c:v>
                </c:pt>
                <c:pt idx="2727">
                  <c:v>40112</c:v>
                </c:pt>
                <c:pt idx="2728">
                  <c:v>40113</c:v>
                </c:pt>
                <c:pt idx="2729">
                  <c:v>40114</c:v>
                </c:pt>
                <c:pt idx="2730">
                  <c:v>40115</c:v>
                </c:pt>
                <c:pt idx="2731">
                  <c:v>40116</c:v>
                </c:pt>
                <c:pt idx="2732">
                  <c:v>40117</c:v>
                </c:pt>
                <c:pt idx="2733">
                  <c:v>40118</c:v>
                </c:pt>
                <c:pt idx="2734">
                  <c:v>40119</c:v>
                </c:pt>
                <c:pt idx="2735">
                  <c:v>40120</c:v>
                </c:pt>
                <c:pt idx="2736">
                  <c:v>40121</c:v>
                </c:pt>
                <c:pt idx="2737">
                  <c:v>40122</c:v>
                </c:pt>
                <c:pt idx="2738">
                  <c:v>40123</c:v>
                </c:pt>
                <c:pt idx="2739">
                  <c:v>40124</c:v>
                </c:pt>
                <c:pt idx="2740">
                  <c:v>40125</c:v>
                </c:pt>
                <c:pt idx="2741">
                  <c:v>40126</c:v>
                </c:pt>
                <c:pt idx="2742">
                  <c:v>40127</c:v>
                </c:pt>
                <c:pt idx="2743">
                  <c:v>40128</c:v>
                </c:pt>
                <c:pt idx="2744">
                  <c:v>40129</c:v>
                </c:pt>
                <c:pt idx="2745">
                  <c:v>40130</c:v>
                </c:pt>
                <c:pt idx="2746">
                  <c:v>40131</c:v>
                </c:pt>
                <c:pt idx="2747">
                  <c:v>40132</c:v>
                </c:pt>
                <c:pt idx="2748">
                  <c:v>40133</c:v>
                </c:pt>
                <c:pt idx="2749">
                  <c:v>40134</c:v>
                </c:pt>
                <c:pt idx="2750">
                  <c:v>40135</c:v>
                </c:pt>
                <c:pt idx="2751">
                  <c:v>40136</c:v>
                </c:pt>
                <c:pt idx="2752">
                  <c:v>40137</c:v>
                </c:pt>
                <c:pt idx="2753">
                  <c:v>40138</c:v>
                </c:pt>
                <c:pt idx="2754">
                  <c:v>40139</c:v>
                </c:pt>
                <c:pt idx="2755">
                  <c:v>40140</c:v>
                </c:pt>
                <c:pt idx="2756">
                  <c:v>40141</c:v>
                </c:pt>
                <c:pt idx="2757">
                  <c:v>40142</c:v>
                </c:pt>
                <c:pt idx="2758">
                  <c:v>40143</c:v>
                </c:pt>
                <c:pt idx="2759">
                  <c:v>40144</c:v>
                </c:pt>
                <c:pt idx="2760">
                  <c:v>40145</c:v>
                </c:pt>
                <c:pt idx="2761">
                  <c:v>40146</c:v>
                </c:pt>
                <c:pt idx="2762">
                  <c:v>40147</c:v>
                </c:pt>
                <c:pt idx="2763">
                  <c:v>40148</c:v>
                </c:pt>
                <c:pt idx="2764">
                  <c:v>40149</c:v>
                </c:pt>
                <c:pt idx="2765">
                  <c:v>40150</c:v>
                </c:pt>
                <c:pt idx="2766">
                  <c:v>40151</c:v>
                </c:pt>
                <c:pt idx="2767">
                  <c:v>40152</c:v>
                </c:pt>
                <c:pt idx="2768">
                  <c:v>40153</c:v>
                </c:pt>
                <c:pt idx="2769">
                  <c:v>40154</c:v>
                </c:pt>
                <c:pt idx="2770">
                  <c:v>40155</c:v>
                </c:pt>
                <c:pt idx="2771">
                  <c:v>40156</c:v>
                </c:pt>
                <c:pt idx="2772">
                  <c:v>40157</c:v>
                </c:pt>
                <c:pt idx="2773">
                  <c:v>40158</c:v>
                </c:pt>
                <c:pt idx="2774">
                  <c:v>40159</c:v>
                </c:pt>
                <c:pt idx="2775">
                  <c:v>40160</c:v>
                </c:pt>
                <c:pt idx="2776">
                  <c:v>40161</c:v>
                </c:pt>
                <c:pt idx="2777">
                  <c:v>40162</c:v>
                </c:pt>
                <c:pt idx="2778">
                  <c:v>40163</c:v>
                </c:pt>
                <c:pt idx="2779">
                  <c:v>40164</c:v>
                </c:pt>
                <c:pt idx="2780">
                  <c:v>40165</c:v>
                </c:pt>
                <c:pt idx="2781">
                  <c:v>40166</c:v>
                </c:pt>
                <c:pt idx="2782">
                  <c:v>40167</c:v>
                </c:pt>
                <c:pt idx="2783">
                  <c:v>40168</c:v>
                </c:pt>
                <c:pt idx="2784">
                  <c:v>40169</c:v>
                </c:pt>
                <c:pt idx="2785">
                  <c:v>40170</c:v>
                </c:pt>
                <c:pt idx="2786">
                  <c:v>40171</c:v>
                </c:pt>
                <c:pt idx="2787">
                  <c:v>40172</c:v>
                </c:pt>
                <c:pt idx="2788">
                  <c:v>40173</c:v>
                </c:pt>
                <c:pt idx="2789">
                  <c:v>40174</c:v>
                </c:pt>
                <c:pt idx="2790">
                  <c:v>40175</c:v>
                </c:pt>
                <c:pt idx="2791">
                  <c:v>40176</c:v>
                </c:pt>
                <c:pt idx="2792">
                  <c:v>40177</c:v>
                </c:pt>
                <c:pt idx="2793">
                  <c:v>40178</c:v>
                </c:pt>
                <c:pt idx="2794">
                  <c:v>40179</c:v>
                </c:pt>
                <c:pt idx="2795">
                  <c:v>40180</c:v>
                </c:pt>
                <c:pt idx="2796">
                  <c:v>40181</c:v>
                </c:pt>
                <c:pt idx="2797">
                  <c:v>40182</c:v>
                </c:pt>
                <c:pt idx="2798">
                  <c:v>40183</c:v>
                </c:pt>
                <c:pt idx="2799">
                  <c:v>40184</c:v>
                </c:pt>
                <c:pt idx="2800">
                  <c:v>40185</c:v>
                </c:pt>
                <c:pt idx="2801">
                  <c:v>40186</c:v>
                </c:pt>
                <c:pt idx="2802">
                  <c:v>40187</c:v>
                </c:pt>
                <c:pt idx="2803">
                  <c:v>40188</c:v>
                </c:pt>
                <c:pt idx="2804">
                  <c:v>40189</c:v>
                </c:pt>
                <c:pt idx="2805">
                  <c:v>40190</c:v>
                </c:pt>
                <c:pt idx="2806">
                  <c:v>40191</c:v>
                </c:pt>
                <c:pt idx="2807">
                  <c:v>40192</c:v>
                </c:pt>
                <c:pt idx="2808">
                  <c:v>40193</c:v>
                </c:pt>
                <c:pt idx="2809">
                  <c:v>40194</c:v>
                </c:pt>
                <c:pt idx="2810">
                  <c:v>40195</c:v>
                </c:pt>
                <c:pt idx="2811">
                  <c:v>40196</c:v>
                </c:pt>
                <c:pt idx="2812">
                  <c:v>40197</c:v>
                </c:pt>
                <c:pt idx="2813">
                  <c:v>40198</c:v>
                </c:pt>
                <c:pt idx="2814">
                  <c:v>40199</c:v>
                </c:pt>
                <c:pt idx="2815">
                  <c:v>40200</c:v>
                </c:pt>
                <c:pt idx="2816">
                  <c:v>40201</c:v>
                </c:pt>
                <c:pt idx="2817">
                  <c:v>40202</c:v>
                </c:pt>
                <c:pt idx="2818">
                  <c:v>40203</c:v>
                </c:pt>
                <c:pt idx="2819">
                  <c:v>40204</c:v>
                </c:pt>
                <c:pt idx="2820">
                  <c:v>40205</c:v>
                </c:pt>
                <c:pt idx="2821">
                  <c:v>40206</c:v>
                </c:pt>
                <c:pt idx="2822">
                  <c:v>40207</c:v>
                </c:pt>
                <c:pt idx="2823">
                  <c:v>40208</c:v>
                </c:pt>
                <c:pt idx="2824">
                  <c:v>40209</c:v>
                </c:pt>
                <c:pt idx="2825">
                  <c:v>40210</c:v>
                </c:pt>
                <c:pt idx="2826">
                  <c:v>40211</c:v>
                </c:pt>
                <c:pt idx="2827">
                  <c:v>40212</c:v>
                </c:pt>
                <c:pt idx="2828">
                  <c:v>40213</c:v>
                </c:pt>
                <c:pt idx="2829">
                  <c:v>40214</c:v>
                </c:pt>
                <c:pt idx="2830">
                  <c:v>40215</c:v>
                </c:pt>
                <c:pt idx="2831">
                  <c:v>40216</c:v>
                </c:pt>
                <c:pt idx="2832">
                  <c:v>40217</c:v>
                </c:pt>
                <c:pt idx="2833">
                  <c:v>40218</c:v>
                </c:pt>
                <c:pt idx="2834">
                  <c:v>40219</c:v>
                </c:pt>
                <c:pt idx="2835">
                  <c:v>40220</c:v>
                </c:pt>
                <c:pt idx="2836">
                  <c:v>40221</c:v>
                </c:pt>
                <c:pt idx="2837">
                  <c:v>40222</c:v>
                </c:pt>
                <c:pt idx="2838">
                  <c:v>40223</c:v>
                </c:pt>
                <c:pt idx="2839">
                  <c:v>40224</c:v>
                </c:pt>
                <c:pt idx="2840">
                  <c:v>40225</c:v>
                </c:pt>
                <c:pt idx="2841">
                  <c:v>40226</c:v>
                </c:pt>
                <c:pt idx="2842">
                  <c:v>40227</c:v>
                </c:pt>
                <c:pt idx="2843">
                  <c:v>40228</c:v>
                </c:pt>
                <c:pt idx="2844">
                  <c:v>40229</c:v>
                </c:pt>
                <c:pt idx="2845">
                  <c:v>40230</c:v>
                </c:pt>
                <c:pt idx="2846">
                  <c:v>40231</c:v>
                </c:pt>
                <c:pt idx="2847">
                  <c:v>40232</c:v>
                </c:pt>
                <c:pt idx="2848">
                  <c:v>40233</c:v>
                </c:pt>
                <c:pt idx="2849">
                  <c:v>40234</c:v>
                </c:pt>
                <c:pt idx="2850">
                  <c:v>40235</c:v>
                </c:pt>
                <c:pt idx="2851">
                  <c:v>40236</c:v>
                </c:pt>
                <c:pt idx="2852">
                  <c:v>40237</c:v>
                </c:pt>
                <c:pt idx="2853">
                  <c:v>40238</c:v>
                </c:pt>
                <c:pt idx="2854">
                  <c:v>40239</c:v>
                </c:pt>
                <c:pt idx="2855">
                  <c:v>40240</c:v>
                </c:pt>
                <c:pt idx="2856">
                  <c:v>40241</c:v>
                </c:pt>
                <c:pt idx="2857">
                  <c:v>40242</c:v>
                </c:pt>
                <c:pt idx="2858">
                  <c:v>40243</c:v>
                </c:pt>
                <c:pt idx="2859">
                  <c:v>40244</c:v>
                </c:pt>
                <c:pt idx="2860">
                  <c:v>40245</c:v>
                </c:pt>
                <c:pt idx="2861">
                  <c:v>40246</c:v>
                </c:pt>
                <c:pt idx="2862">
                  <c:v>40247</c:v>
                </c:pt>
                <c:pt idx="2863">
                  <c:v>40248</c:v>
                </c:pt>
                <c:pt idx="2864">
                  <c:v>40249</c:v>
                </c:pt>
                <c:pt idx="2865">
                  <c:v>40250</c:v>
                </c:pt>
                <c:pt idx="2866">
                  <c:v>40251</c:v>
                </c:pt>
                <c:pt idx="2867">
                  <c:v>40252</c:v>
                </c:pt>
                <c:pt idx="2868">
                  <c:v>40253</c:v>
                </c:pt>
                <c:pt idx="2869">
                  <c:v>40254</c:v>
                </c:pt>
                <c:pt idx="2870">
                  <c:v>40255</c:v>
                </c:pt>
                <c:pt idx="2871">
                  <c:v>40256</c:v>
                </c:pt>
                <c:pt idx="2872">
                  <c:v>40257</c:v>
                </c:pt>
                <c:pt idx="2873">
                  <c:v>40258</c:v>
                </c:pt>
                <c:pt idx="2874">
                  <c:v>40259</c:v>
                </c:pt>
                <c:pt idx="2875">
                  <c:v>40260</c:v>
                </c:pt>
                <c:pt idx="2876">
                  <c:v>40261</c:v>
                </c:pt>
                <c:pt idx="2877">
                  <c:v>40262</c:v>
                </c:pt>
                <c:pt idx="2878">
                  <c:v>40263</c:v>
                </c:pt>
                <c:pt idx="2879">
                  <c:v>40264</c:v>
                </c:pt>
                <c:pt idx="2880">
                  <c:v>40265</c:v>
                </c:pt>
                <c:pt idx="2881">
                  <c:v>40266</c:v>
                </c:pt>
                <c:pt idx="2882">
                  <c:v>40267</c:v>
                </c:pt>
                <c:pt idx="2883">
                  <c:v>40268</c:v>
                </c:pt>
                <c:pt idx="2884">
                  <c:v>40269</c:v>
                </c:pt>
                <c:pt idx="2885">
                  <c:v>40270</c:v>
                </c:pt>
                <c:pt idx="2886">
                  <c:v>40271</c:v>
                </c:pt>
                <c:pt idx="2887">
                  <c:v>40272</c:v>
                </c:pt>
                <c:pt idx="2888">
                  <c:v>40273</c:v>
                </c:pt>
                <c:pt idx="2889">
                  <c:v>40274</c:v>
                </c:pt>
                <c:pt idx="2890">
                  <c:v>40275</c:v>
                </c:pt>
                <c:pt idx="2891">
                  <c:v>40276</c:v>
                </c:pt>
                <c:pt idx="2892">
                  <c:v>40277</c:v>
                </c:pt>
                <c:pt idx="2893">
                  <c:v>40278</c:v>
                </c:pt>
                <c:pt idx="2894">
                  <c:v>40279</c:v>
                </c:pt>
                <c:pt idx="2895">
                  <c:v>40280</c:v>
                </c:pt>
                <c:pt idx="2896">
                  <c:v>40281</c:v>
                </c:pt>
                <c:pt idx="2897">
                  <c:v>40282</c:v>
                </c:pt>
                <c:pt idx="2898">
                  <c:v>40283</c:v>
                </c:pt>
                <c:pt idx="2899">
                  <c:v>40284</c:v>
                </c:pt>
                <c:pt idx="2900">
                  <c:v>40285</c:v>
                </c:pt>
                <c:pt idx="2901">
                  <c:v>40286</c:v>
                </c:pt>
                <c:pt idx="2902">
                  <c:v>40287</c:v>
                </c:pt>
                <c:pt idx="2903">
                  <c:v>40288</c:v>
                </c:pt>
                <c:pt idx="2904">
                  <c:v>40289</c:v>
                </c:pt>
                <c:pt idx="2905">
                  <c:v>40290</c:v>
                </c:pt>
                <c:pt idx="2906">
                  <c:v>40291</c:v>
                </c:pt>
                <c:pt idx="2907">
                  <c:v>40292</c:v>
                </c:pt>
                <c:pt idx="2908">
                  <c:v>40293</c:v>
                </c:pt>
                <c:pt idx="2909">
                  <c:v>40294</c:v>
                </c:pt>
                <c:pt idx="2910">
                  <c:v>40295</c:v>
                </c:pt>
                <c:pt idx="2911">
                  <c:v>40296</c:v>
                </c:pt>
                <c:pt idx="2912">
                  <c:v>40297</c:v>
                </c:pt>
                <c:pt idx="2913">
                  <c:v>40298</c:v>
                </c:pt>
                <c:pt idx="2914">
                  <c:v>40299</c:v>
                </c:pt>
                <c:pt idx="2915">
                  <c:v>40300</c:v>
                </c:pt>
                <c:pt idx="2916">
                  <c:v>40301</c:v>
                </c:pt>
                <c:pt idx="2917">
                  <c:v>40302</c:v>
                </c:pt>
                <c:pt idx="2918">
                  <c:v>40303</c:v>
                </c:pt>
                <c:pt idx="2919">
                  <c:v>40304</c:v>
                </c:pt>
                <c:pt idx="2920">
                  <c:v>40305</c:v>
                </c:pt>
                <c:pt idx="2921">
                  <c:v>40306</c:v>
                </c:pt>
                <c:pt idx="2922">
                  <c:v>40307</c:v>
                </c:pt>
                <c:pt idx="2923">
                  <c:v>40308</c:v>
                </c:pt>
                <c:pt idx="2924">
                  <c:v>40309</c:v>
                </c:pt>
                <c:pt idx="2925">
                  <c:v>40310</c:v>
                </c:pt>
                <c:pt idx="2926">
                  <c:v>40311</c:v>
                </c:pt>
                <c:pt idx="2927">
                  <c:v>40312</c:v>
                </c:pt>
                <c:pt idx="2928">
                  <c:v>40313</c:v>
                </c:pt>
                <c:pt idx="2929">
                  <c:v>40314</c:v>
                </c:pt>
                <c:pt idx="2930">
                  <c:v>40315</c:v>
                </c:pt>
                <c:pt idx="2931">
                  <c:v>40316</c:v>
                </c:pt>
                <c:pt idx="2932">
                  <c:v>40317</c:v>
                </c:pt>
                <c:pt idx="2933">
                  <c:v>40318</c:v>
                </c:pt>
                <c:pt idx="2934">
                  <c:v>40319</c:v>
                </c:pt>
                <c:pt idx="2935">
                  <c:v>40320</c:v>
                </c:pt>
                <c:pt idx="2936">
                  <c:v>40321</c:v>
                </c:pt>
                <c:pt idx="2937">
                  <c:v>40322</c:v>
                </c:pt>
                <c:pt idx="2938">
                  <c:v>40323</c:v>
                </c:pt>
                <c:pt idx="2939">
                  <c:v>40324</c:v>
                </c:pt>
                <c:pt idx="2940">
                  <c:v>40325</c:v>
                </c:pt>
                <c:pt idx="2941">
                  <c:v>40326</c:v>
                </c:pt>
                <c:pt idx="2942">
                  <c:v>40327</c:v>
                </c:pt>
                <c:pt idx="2943">
                  <c:v>40328</c:v>
                </c:pt>
                <c:pt idx="2944">
                  <c:v>40329</c:v>
                </c:pt>
                <c:pt idx="2945">
                  <c:v>40330</c:v>
                </c:pt>
                <c:pt idx="2946">
                  <c:v>40331</c:v>
                </c:pt>
                <c:pt idx="2947">
                  <c:v>40332</c:v>
                </c:pt>
                <c:pt idx="2948">
                  <c:v>40333</c:v>
                </c:pt>
                <c:pt idx="2949">
                  <c:v>40334</c:v>
                </c:pt>
                <c:pt idx="2950">
                  <c:v>40335</c:v>
                </c:pt>
                <c:pt idx="2951">
                  <c:v>40336</c:v>
                </c:pt>
                <c:pt idx="2952">
                  <c:v>40337</c:v>
                </c:pt>
                <c:pt idx="2953">
                  <c:v>40338</c:v>
                </c:pt>
                <c:pt idx="2954">
                  <c:v>40339</c:v>
                </c:pt>
                <c:pt idx="2955">
                  <c:v>40340</c:v>
                </c:pt>
                <c:pt idx="2956">
                  <c:v>40341</c:v>
                </c:pt>
                <c:pt idx="2957">
                  <c:v>40342</c:v>
                </c:pt>
                <c:pt idx="2958">
                  <c:v>40343</c:v>
                </c:pt>
                <c:pt idx="2959">
                  <c:v>40344</c:v>
                </c:pt>
                <c:pt idx="2960">
                  <c:v>40345</c:v>
                </c:pt>
                <c:pt idx="2961">
                  <c:v>40346</c:v>
                </c:pt>
                <c:pt idx="2962">
                  <c:v>40347</c:v>
                </c:pt>
                <c:pt idx="2963">
                  <c:v>40348</c:v>
                </c:pt>
                <c:pt idx="2964">
                  <c:v>40349</c:v>
                </c:pt>
                <c:pt idx="2965">
                  <c:v>40350</c:v>
                </c:pt>
                <c:pt idx="2966">
                  <c:v>40351</c:v>
                </c:pt>
                <c:pt idx="2967">
                  <c:v>40352</c:v>
                </c:pt>
                <c:pt idx="2968">
                  <c:v>40353</c:v>
                </c:pt>
                <c:pt idx="2969">
                  <c:v>40354</c:v>
                </c:pt>
                <c:pt idx="2970">
                  <c:v>40355</c:v>
                </c:pt>
                <c:pt idx="2971">
                  <c:v>40356</c:v>
                </c:pt>
                <c:pt idx="2972">
                  <c:v>40357</c:v>
                </c:pt>
                <c:pt idx="2973">
                  <c:v>40358</c:v>
                </c:pt>
                <c:pt idx="2974">
                  <c:v>40359</c:v>
                </c:pt>
                <c:pt idx="2975">
                  <c:v>40360</c:v>
                </c:pt>
                <c:pt idx="2976">
                  <c:v>40361</c:v>
                </c:pt>
                <c:pt idx="2977">
                  <c:v>40362</c:v>
                </c:pt>
                <c:pt idx="2978">
                  <c:v>40363</c:v>
                </c:pt>
                <c:pt idx="2979">
                  <c:v>40364</c:v>
                </c:pt>
                <c:pt idx="2980">
                  <c:v>40365</c:v>
                </c:pt>
                <c:pt idx="2981">
                  <c:v>40366</c:v>
                </c:pt>
                <c:pt idx="2982">
                  <c:v>40367</c:v>
                </c:pt>
                <c:pt idx="2983">
                  <c:v>40368</c:v>
                </c:pt>
                <c:pt idx="2984">
                  <c:v>40369</c:v>
                </c:pt>
                <c:pt idx="2985">
                  <c:v>40370</c:v>
                </c:pt>
                <c:pt idx="2986">
                  <c:v>40371</c:v>
                </c:pt>
                <c:pt idx="2987">
                  <c:v>40372</c:v>
                </c:pt>
                <c:pt idx="2988">
                  <c:v>40373</c:v>
                </c:pt>
                <c:pt idx="2989">
                  <c:v>40374</c:v>
                </c:pt>
                <c:pt idx="2990">
                  <c:v>40375</c:v>
                </c:pt>
                <c:pt idx="2991">
                  <c:v>40376</c:v>
                </c:pt>
                <c:pt idx="2992">
                  <c:v>40377</c:v>
                </c:pt>
                <c:pt idx="2993">
                  <c:v>40378</c:v>
                </c:pt>
                <c:pt idx="2994">
                  <c:v>40379</c:v>
                </c:pt>
                <c:pt idx="2995">
                  <c:v>40380</c:v>
                </c:pt>
                <c:pt idx="2996">
                  <c:v>40381</c:v>
                </c:pt>
                <c:pt idx="2997">
                  <c:v>40382</c:v>
                </c:pt>
                <c:pt idx="2998">
                  <c:v>40383</c:v>
                </c:pt>
                <c:pt idx="2999">
                  <c:v>40384</c:v>
                </c:pt>
                <c:pt idx="3000">
                  <c:v>40385</c:v>
                </c:pt>
                <c:pt idx="3001">
                  <c:v>40386</c:v>
                </c:pt>
                <c:pt idx="3002">
                  <c:v>40387</c:v>
                </c:pt>
                <c:pt idx="3003">
                  <c:v>40388</c:v>
                </c:pt>
                <c:pt idx="3004">
                  <c:v>40389</c:v>
                </c:pt>
                <c:pt idx="3005">
                  <c:v>40390</c:v>
                </c:pt>
                <c:pt idx="3006">
                  <c:v>40391</c:v>
                </c:pt>
                <c:pt idx="3007">
                  <c:v>40392</c:v>
                </c:pt>
                <c:pt idx="3008">
                  <c:v>40393</c:v>
                </c:pt>
                <c:pt idx="3009">
                  <c:v>40394</c:v>
                </c:pt>
                <c:pt idx="3010">
                  <c:v>40395</c:v>
                </c:pt>
                <c:pt idx="3011">
                  <c:v>40396</c:v>
                </c:pt>
                <c:pt idx="3012">
                  <c:v>40397</c:v>
                </c:pt>
                <c:pt idx="3013">
                  <c:v>40398</c:v>
                </c:pt>
                <c:pt idx="3014">
                  <c:v>40399</c:v>
                </c:pt>
                <c:pt idx="3015">
                  <c:v>40400</c:v>
                </c:pt>
                <c:pt idx="3016">
                  <c:v>40401</c:v>
                </c:pt>
                <c:pt idx="3017">
                  <c:v>40402</c:v>
                </c:pt>
                <c:pt idx="3018">
                  <c:v>40403</c:v>
                </c:pt>
                <c:pt idx="3019">
                  <c:v>40404</c:v>
                </c:pt>
                <c:pt idx="3020">
                  <c:v>40405</c:v>
                </c:pt>
                <c:pt idx="3021">
                  <c:v>40406</c:v>
                </c:pt>
                <c:pt idx="3022">
                  <c:v>40407</c:v>
                </c:pt>
                <c:pt idx="3023">
                  <c:v>40408</c:v>
                </c:pt>
                <c:pt idx="3024">
                  <c:v>40409</c:v>
                </c:pt>
                <c:pt idx="3025">
                  <c:v>40410</c:v>
                </c:pt>
                <c:pt idx="3026">
                  <c:v>40411</c:v>
                </c:pt>
                <c:pt idx="3027">
                  <c:v>40412</c:v>
                </c:pt>
                <c:pt idx="3028">
                  <c:v>40413</c:v>
                </c:pt>
                <c:pt idx="3029">
                  <c:v>40414</c:v>
                </c:pt>
                <c:pt idx="3030">
                  <c:v>40415</c:v>
                </c:pt>
                <c:pt idx="3031">
                  <c:v>40416</c:v>
                </c:pt>
                <c:pt idx="3032">
                  <c:v>40417</c:v>
                </c:pt>
                <c:pt idx="3033">
                  <c:v>40418</c:v>
                </c:pt>
                <c:pt idx="3034">
                  <c:v>40419</c:v>
                </c:pt>
                <c:pt idx="3035">
                  <c:v>40420</c:v>
                </c:pt>
                <c:pt idx="3036">
                  <c:v>40421</c:v>
                </c:pt>
                <c:pt idx="3037">
                  <c:v>40422</c:v>
                </c:pt>
                <c:pt idx="3038">
                  <c:v>40423</c:v>
                </c:pt>
                <c:pt idx="3039">
                  <c:v>40424</c:v>
                </c:pt>
                <c:pt idx="3040">
                  <c:v>40425</c:v>
                </c:pt>
                <c:pt idx="3041">
                  <c:v>40426</c:v>
                </c:pt>
                <c:pt idx="3042">
                  <c:v>40427</c:v>
                </c:pt>
                <c:pt idx="3043">
                  <c:v>40428</c:v>
                </c:pt>
                <c:pt idx="3044">
                  <c:v>40429</c:v>
                </c:pt>
                <c:pt idx="3045">
                  <c:v>40430</c:v>
                </c:pt>
                <c:pt idx="3046">
                  <c:v>40431</c:v>
                </c:pt>
                <c:pt idx="3047">
                  <c:v>40432</c:v>
                </c:pt>
                <c:pt idx="3048">
                  <c:v>40433</c:v>
                </c:pt>
                <c:pt idx="3049">
                  <c:v>40434</c:v>
                </c:pt>
                <c:pt idx="3050">
                  <c:v>40435</c:v>
                </c:pt>
                <c:pt idx="3051">
                  <c:v>40436</c:v>
                </c:pt>
                <c:pt idx="3052">
                  <c:v>40437</c:v>
                </c:pt>
                <c:pt idx="3053">
                  <c:v>40438</c:v>
                </c:pt>
                <c:pt idx="3054">
                  <c:v>40439</c:v>
                </c:pt>
                <c:pt idx="3055">
                  <c:v>40440</c:v>
                </c:pt>
                <c:pt idx="3056">
                  <c:v>40441</c:v>
                </c:pt>
                <c:pt idx="3057">
                  <c:v>40442</c:v>
                </c:pt>
                <c:pt idx="3058">
                  <c:v>40443</c:v>
                </c:pt>
                <c:pt idx="3059">
                  <c:v>40444</c:v>
                </c:pt>
                <c:pt idx="3060">
                  <c:v>40445</c:v>
                </c:pt>
                <c:pt idx="3061">
                  <c:v>40446</c:v>
                </c:pt>
                <c:pt idx="3062">
                  <c:v>40447</c:v>
                </c:pt>
                <c:pt idx="3063">
                  <c:v>40448</c:v>
                </c:pt>
                <c:pt idx="3064">
                  <c:v>40449</c:v>
                </c:pt>
                <c:pt idx="3065">
                  <c:v>40450</c:v>
                </c:pt>
                <c:pt idx="3066">
                  <c:v>40451</c:v>
                </c:pt>
                <c:pt idx="3067">
                  <c:v>40452</c:v>
                </c:pt>
                <c:pt idx="3068">
                  <c:v>40453</c:v>
                </c:pt>
                <c:pt idx="3069">
                  <c:v>40454</c:v>
                </c:pt>
                <c:pt idx="3070">
                  <c:v>40455</c:v>
                </c:pt>
                <c:pt idx="3071">
                  <c:v>40456</c:v>
                </c:pt>
                <c:pt idx="3072">
                  <c:v>40457</c:v>
                </c:pt>
                <c:pt idx="3073">
                  <c:v>40458</c:v>
                </c:pt>
                <c:pt idx="3074">
                  <c:v>40459</c:v>
                </c:pt>
                <c:pt idx="3075">
                  <c:v>40460</c:v>
                </c:pt>
                <c:pt idx="3076">
                  <c:v>40461</c:v>
                </c:pt>
                <c:pt idx="3077">
                  <c:v>40462</c:v>
                </c:pt>
                <c:pt idx="3078">
                  <c:v>40463</c:v>
                </c:pt>
                <c:pt idx="3079">
                  <c:v>40464</c:v>
                </c:pt>
                <c:pt idx="3080">
                  <c:v>40465</c:v>
                </c:pt>
                <c:pt idx="3081">
                  <c:v>40466</c:v>
                </c:pt>
                <c:pt idx="3082">
                  <c:v>40467</c:v>
                </c:pt>
                <c:pt idx="3083">
                  <c:v>40468</c:v>
                </c:pt>
                <c:pt idx="3084">
                  <c:v>40469</c:v>
                </c:pt>
                <c:pt idx="3085">
                  <c:v>40470</c:v>
                </c:pt>
                <c:pt idx="3086">
                  <c:v>40471</c:v>
                </c:pt>
                <c:pt idx="3087">
                  <c:v>40472</c:v>
                </c:pt>
                <c:pt idx="3088">
                  <c:v>40473</c:v>
                </c:pt>
                <c:pt idx="3089">
                  <c:v>40474</c:v>
                </c:pt>
                <c:pt idx="3090">
                  <c:v>40475</c:v>
                </c:pt>
                <c:pt idx="3091">
                  <c:v>40476</c:v>
                </c:pt>
                <c:pt idx="3092">
                  <c:v>40477</c:v>
                </c:pt>
                <c:pt idx="3093">
                  <c:v>40478</c:v>
                </c:pt>
                <c:pt idx="3094">
                  <c:v>40479</c:v>
                </c:pt>
                <c:pt idx="3095">
                  <c:v>40480</c:v>
                </c:pt>
                <c:pt idx="3096">
                  <c:v>40481</c:v>
                </c:pt>
                <c:pt idx="3097">
                  <c:v>40482</c:v>
                </c:pt>
                <c:pt idx="3098">
                  <c:v>40483</c:v>
                </c:pt>
                <c:pt idx="3099">
                  <c:v>40484</c:v>
                </c:pt>
                <c:pt idx="3100">
                  <c:v>40485</c:v>
                </c:pt>
                <c:pt idx="3101">
                  <c:v>40486</c:v>
                </c:pt>
                <c:pt idx="3102">
                  <c:v>40487</c:v>
                </c:pt>
                <c:pt idx="3103">
                  <c:v>40488</c:v>
                </c:pt>
                <c:pt idx="3104">
                  <c:v>40489</c:v>
                </c:pt>
                <c:pt idx="3105">
                  <c:v>40490</c:v>
                </c:pt>
                <c:pt idx="3106">
                  <c:v>40491</c:v>
                </c:pt>
                <c:pt idx="3107">
                  <c:v>40492</c:v>
                </c:pt>
                <c:pt idx="3108">
                  <c:v>40493</c:v>
                </c:pt>
                <c:pt idx="3109">
                  <c:v>40494</c:v>
                </c:pt>
                <c:pt idx="3110">
                  <c:v>40495</c:v>
                </c:pt>
                <c:pt idx="3111">
                  <c:v>40496</c:v>
                </c:pt>
                <c:pt idx="3112">
                  <c:v>40497</c:v>
                </c:pt>
                <c:pt idx="3113">
                  <c:v>40498</c:v>
                </c:pt>
                <c:pt idx="3114">
                  <c:v>40499</c:v>
                </c:pt>
                <c:pt idx="3115">
                  <c:v>40500</c:v>
                </c:pt>
                <c:pt idx="3116">
                  <c:v>40501</c:v>
                </c:pt>
                <c:pt idx="3117">
                  <c:v>40502</c:v>
                </c:pt>
                <c:pt idx="3118">
                  <c:v>40503</c:v>
                </c:pt>
                <c:pt idx="3119">
                  <c:v>40504</c:v>
                </c:pt>
                <c:pt idx="3120">
                  <c:v>40505</c:v>
                </c:pt>
                <c:pt idx="3121">
                  <c:v>40506</c:v>
                </c:pt>
                <c:pt idx="3122">
                  <c:v>40507</c:v>
                </c:pt>
                <c:pt idx="3123">
                  <c:v>40508</c:v>
                </c:pt>
                <c:pt idx="3124">
                  <c:v>40509</c:v>
                </c:pt>
                <c:pt idx="3125">
                  <c:v>40510</c:v>
                </c:pt>
                <c:pt idx="3126">
                  <c:v>40511</c:v>
                </c:pt>
                <c:pt idx="3127">
                  <c:v>40512</c:v>
                </c:pt>
                <c:pt idx="3128">
                  <c:v>40513</c:v>
                </c:pt>
                <c:pt idx="3129">
                  <c:v>40514</c:v>
                </c:pt>
                <c:pt idx="3130">
                  <c:v>40515</c:v>
                </c:pt>
                <c:pt idx="3131">
                  <c:v>40516</c:v>
                </c:pt>
                <c:pt idx="3132">
                  <c:v>40517</c:v>
                </c:pt>
                <c:pt idx="3133">
                  <c:v>40518</c:v>
                </c:pt>
                <c:pt idx="3134">
                  <c:v>40519</c:v>
                </c:pt>
                <c:pt idx="3135">
                  <c:v>40520</c:v>
                </c:pt>
                <c:pt idx="3136">
                  <c:v>40521</c:v>
                </c:pt>
                <c:pt idx="3137">
                  <c:v>40522</c:v>
                </c:pt>
                <c:pt idx="3138">
                  <c:v>40523</c:v>
                </c:pt>
                <c:pt idx="3139">
                  <c:v>40524</c:v>
                </c:pt>
                <c:pt idx="3140">
                  <c:v>40525</c:v>
                </c:pt>
                <c:pt idx="3141">
                  <c:v>40526</c:v>
                </c:pt>
                <c:pt idx="3142">
                  <c:v>40527</c:v>
                </c:pt>
                <c:pt idx="3143">
                  <c:v>40528</c:v>
                </c:pt>
                <c:pt idx="3144">
                  <c:v>40529</c:v>
                </c:pt>
                <c:pt idx="3145">
                  <c:v>40530</c:v>
                </c:pt>
                <c:pt idx="3146">
                  <c:v>40531</c:v>
                </c:pt>
                <c:pt idx="3147">
                  <c:v>40532</c:v>
                </c:pt>
                <c:pt idx="3148">
                  <c:v>40533</c:v>
                </c:pt>
                <c:pt idx="3149">
                  <c:v>40534</c:v>
                </c:pt>
                <c:pt idx="3150">
                  <c:v>40535</c:v>
                </c:pt>
                <c:pt idx="3151">
                  <c:v>40536</c:v>
                </c:pt>
                <c:pt idx="3152">
                  <c:v>40537</c:v>
                </c:pt>
                <c:pt idx="3153">
                  <c:v>40538</c:v>
                </c:pt>
                <c:pt idx="3154">
                  <c:v>40539</c:v>
                </c:pt>
                <c:pt idx="3155">
                  <c:v>40540</c:v>
                </c:pt>
                <c:pt idx="3156">
                  <c:v>40541</c:v>
                </c:pt>
                <c:pt idx="3157">
                  <c:v>40542</c:v>
                </c:pt>
                <c:pt idx="3158">
                  <c:v>40543</c:v>
                </c:pt>
                <c:pt idx="3159">
                  <c:v>40544</c:v>
                </c:pt>
                <c:pt idx="3160">
                  <c:v>40545</c:v>
                </c:pt>
                <c:pt idx="3161">
                  <c:v>40546</c:v>
                </c:pt>
                <c:pt idx="3162">
                  <c:v>40547</c:v>
                </c:pt>
                <c:pt idx="3163">
                  <c:v>40548</c:v>
                </c:pt>
                <c:pt idx="3164">
                  <c:v>40549</c:v>
                </c:pt>
                <c:pt idx="3165">
                  <c:v>40550</c:v>
                </c:pt>
                <c:pt idx="3166">
                  <c:v>40551</c:v>
                </c:pt>
                <c:pt idx="3167">
                  <c:v>40552</c:v>
                </c:pt>
                <c:pt idx="3168">
                  <c:v>40553</c:v>
                </c:pt>
                <c:pt idx="3169">
                  <c:v>40554</c:v>
                </c:pt>
                <c:pt idx="3170">
                  <c:v>40555</c:v>
                </c:pt>
                <c:pt idx="3171">
                  <c:v>40556</c:v>
                </c:pt>
                <c:pt idx="3172">
                  <c:v>40557</c:v>
                </c:pt>
                <c:pt idx="3173">
                  <c:v>40558</c:v>
                </c:pt>
                <c:pt idx="3174">
                  <c:v>40559</c:v>
                </c:pt>
                <c:pt idx="3175">
                  <c:v>40560</c:v>
                </c:pt>
                <c:pt idx="3176">
                  <c:v>40561</c:v>
                </c:pt>
                <c:pt idx="3177">
                  <c:v>40562</c:v>
                </c:pt>
                <c:pt idx="3178">
                  <c:v>40563</c:v>
                </c:pt>
                <c:pt idx="3179">
                  <c:v>40564</c:v>
                </c:pt>
                <c:pt idx="3180">
                  <c:v>40565</c:v>
                </c:pt>
                <c:pt idx="3181">
                  <c:v>40566</c:v>
                </c:pt>
                <c:pt idx="3182">
                  <c:v>40567</c:v>
                </c:pt>
                <c:pt idx="3183">
                  <c:v>40568</c:v>
                </c:pt>
                <c:pt idx="3184">
                  <c:v>40569</c:v>
                </c:pt>
                <c:pt idx="3185">
                  <c:v>40570</c:v>
                </c:pt>
                <c:pt idx="3186">
                  <c:v>40571</c:v>
                </c:pt>
                <c:pt idx="3187">
                  <c:v>40572</c:v>
                </c:pt>
                <c:pt idx="3188">
                  <c:v>40573</c:v>
                </c:pt>
                <c:pt idx="3189">
                  <c:v>40574</c:v>
                </c:pt>
                <c:pt idx="3190">
                  <c:v>40575</c:v>
                </c:pt>
                <c:pt idx="3191">
                  <c:v>40576</c:v>
                </c:pt>
                <c:pt idx="3192">
                  <c:v>40577</c:v>
                </c:pt>
                <c:pt idx="3193">
                  <c:v>40578</c:v>
                </c:pt>
                <c:pt idx="3194">
                  <c:v>40579</c:v>
                </c:pt>
                <c:pt idx="3195">
                  <c:v>40580</c:v>
                </c:pt>
                <c:pt idx="3196">
                  <c:v>40581</c:v>
                </c:pt>
                <c:pt idx="3197">
                  <c:v>40582</c:v>
                </c:pt>
                <c:pt idx="3198">
                  <c:v>40583</c:v>
                </c:pt>
                <c:pt idx="3199">
                  <c:v>40584</c:v>
                </c:pt>
                <c:pt idx="3200">
                  <c:v>40585</c:v>
                </c:pt>
                <c:pt idx="3201">
                  <c:v>40586</c:v>
                </c:pt>
                <c:pt idx="3202">
                  <c:v>40587</c:v>
                </c:pt>
                <c:pt idx="3203">
                  <c:v>40588</c:v>
                </c:pt>
                <c:pt idx="3204">
                  <c:v>40589</c:v>
                </c:pt>
                <c:pt idx="3205">
                  <c:v>40590</c:v>
                </c:pt>
                <c:pt idx="3206">
                  <c:v>40591</c:v>
                </c:pt>
                <c:pt idx="3207">
                  <c:v>40592</c:v>
                </c:pt>
                <c:pt idx="3208">
                  <c:v>40593</c:v>
                </c:pt>
                <c:pt idx="3209">
                  <c:v>40594</c:v>
                </c:pt>
                <c:pt idx="3210">
                  <c:v>40595</c:v>
                </c:pt>
                <c:pt idx="3211">
                  <c:v>40596</c:v>
                </c:pt>
                <c:pt idx="3212">
                  <c:v>40597</c:v>
                </c:pt>
                <c:pt idx="3213">
                  <c:v>40598</c:v>
                </c:pt>
                <c:pt idx="3214">
                  <c:v>40599</c:v>
                </c:pt>
                <c:pt idx="3215">
                  <c:v>40600</c:v>
                </c:pt>
                <c:pt idx="3216">
                  <c:v>40601</c:v>
                </c:pt>
                <c:pt idx="3217">
                  <c:v>40602</c:v>
                </c:pt>
                <c:pt idx="3218">
                  <c:v>40603</c:v>
                </c:pt>
                <c:pt idx="3219">
                  <c:v>40604</c:v>
                </c:pt>
                <c:pt idx="3220">
                  <c:v>40605</c:v>
                </c:pt>
                <c:pt idx="3221">
                  <c:v>40606</c:v>
                </c:pt>
                <c:pt idx="3222">
                  <c:v>40607</c:v>
                </c:pt>
                <c:pt idx="3223">
                  <c:v>40608</c:v>
                </c:pt>
                <c:pt idx="3224">
                  <c:v>40609</c:v>
                </c:pt>
                <c:pt idx="3225">
                  <c:v>40610</c:v>
                </c:pt>
                <c:pt idx="3226">
                  <c:v>40611</c:v>
                </c:pt>
                <c:pt idx="3227">
                  <c:v>40612</c:v>
                </c:pt>
                <c:pt idx="3228">
                  <c:v>40613</c:v>
                </c:pt>
                <c:pt idx="3229">
                  <c:v>40614</c:v>
                </c:pt>
                <c:pt idx="3230">
                  <c:v>40615</c:v>
                </c:pt>
                <c:pt idx="3231">
                  <c:v>40616</c:v>
                </c:pt>
                <c:pt idx="3232">
                  <c:v>40617</c:v>
                </c:pt>
                <c:pt idx="3233">
                  <c:v>40618</c:v>
                </c:pt>
                <c:pt idx="3234">
                  <c:v>40619</c:v>
                </c:pt>
                <c:pt idx="3235">
                  <c:v>40620</c:v>
                </c:pt>
                <c:pt idx="3236">
                  <c:v>40621</c:v>
                </c:pt>
                <c:pt idx="3237">
                  <c:v>40622</c:v>
                </c:pt>
                <c:pt idx="3238">
                  <c:v>40623</c:v>
                </c:pt>
                <c:pt idx="3239">
                  <c:v>40624</c:v>
                </c:pt>
                <c:pt idx="3240">
                  <c:v>40625</c:v>
                </c:pt>
                <c:pt idx="3241">
                  <c:v>40626</c:v>
                </c:pt>
                <c:pt idx="3242">
                  <c:v>40627</c:v>
                </c:pt>
                <c:pt idx="3243">
                  <c:v>40628</c:v>
                </c:pt>
                <c:pt idx="3244">
                  <c:v>40629</c:v>
                </c:pt>
                <c:pt idx="3245">
                  <c:v>40630</c:v>
                </c:pt>
                <c:pt idx="3246">
                  <c:v>40631</c:v>
                </c:pt>
                <c:pt idx="3247">
                  <c:v>40632</c:v>
                </c:pt>
                <c:pt idx="3248">
                  <c:v>40633</c:v>
                </c:pt>
                <c:pt idx="3249">
                  <c:v>40634</c:v>
                </c:pt>
                <c:pt idx="3250">
                  <c:v>40635</c:v>
                </c:pt>
                <c:pt idx="3251">
                  <c:v>40636</c:v>
                </c:pt>
                <c:pt idx="3252">
                  <c:v>40637</c:v>
                </c:pt>
                <c:pt idx="3253">
                  <c:v>40638</c:v>
                </c:pt>
                <c:pt idx="3254">
                  <c:v>40639</c:v>
                </c:pt>
                <c:pt idx="3255">
                  <c:v>40640</c:v>
                </c:pt>
                <c:pt idx="3256">
                  <c:v>40641</c:v>
                </c:pt>
                <c:pt idx="3257">
                  <c:v>40642</c:v>
                </c:pt>
                <c:pt idx="3258">
                  <c:v>40643</c:v>
                </c:pt>
                <c:pt idx="3259">
                  <c:v>40644</c:v>
                </c:pt>
                <c:pt idx="3260">
                  <c:v>40645</c:v>
                </c:pt>
                <c:pt idx="3261">
                  <c:v>40646</c:v>
                </c:pt>
                <c:pt idx="3262">
                  <c:v>40647</c:v>
                </c:pt>
                <c:pt idx="3263">
                  <c:v>40648</c:v>
                </c:pt>
                <c:pt idx="3264">
                  <c:v>40649</c:v>
                </c:pt>
                <c:pt idx="3265">
                  <c:v>40650</c:v>
                </c:pt>
                <c:pt idx="3266">
                  <c:v>40651</c:v>
                </c:pt>
                <c:pt idx="3267">
                  <c:v>40652</c:v>
                </c:pt>
                <c:pt idx="3268">
                  <c:v>40653</c:v>
                </c:pt>
                <c:pt idx="3269">
                  <c:v>40654</c:v>
                </c:pt>
                <c:pt idx="3270">
                  <c:v>40655</c:v>
                </c:pt>
                <c:pt idx="3271">
                  <c:v>40656</c:v>
                </c:pt>
                <c:pt idx="3272">
                  <c:v>40657</c:v>
                </c:pt>
                <c:pt idx="3273">
                  <c:v>40658</c:v>
                </c:pt>
                <c:pt idx="3274">
                  <c:v>40659</c:v>
                </c:pt>
                <c:pt idx="3275">
                  <c:v>40660</c:v>
                </c:pt>
                <c:pt idx="3276">
                  <c:v>40661</c:v>
                </c:pt>
                <c:pt idx="3277">
                  <c:v>40662</c:v>
                </c:pt>
                <c:pt idx="3278">
                  <c:v>40663</c:v>
                </c:pt>
                <c:pt idx="3279">
                  <c:v>40664</c:v>
                </c:pt>
                <c:pt idx="3280">
                  <c:v>40665</c:v>
                </c:pt>
                <c:pt idx="3281">
                  <c:v>40666</c:v>
                </c:pt>
                <c:pt idx="3282">
                  <c:v>40667</c:v>
                </c:pt>
                <c:pt idx="3283">
                  <c:v>40668</c:v>
                </c:pt>
                <c:pt idx="3284">
                  <c:v>40669</c:v>
                </c:pt>
                <c:pt idx="3285">
                  <c:v>40670</c:v>
                </c:pt>
                <c:pt idx="3286">
                  <c:v>40671</c:v>
                </c:pt>
                <c:pt idx="3287">
                  <c:v>40672</c:v>
                </c:pt>
                <c:pt idx="3288">
                  <c:v>40673</c:v>
                </c:pt>
                <c:pt idx="3289">
                  <c:v>40674</c:v>
                </c:pt>
                <c:pt idx="3290">
                  <c:v>40675</c:v>
                </c:pt>
                <c:pt idx="3291">
                  <c:v>40676</c:v>
                </c:pt>
                <c:pt idx="3292">
                  <c:v>40677</c:v>
                </c:pt>
                <c:pt idx="3293">
                  <c:v>40678</c:v>
                </c:pt>
                <c:pt idx="3294">
                  <c:v>40679</c:v>
                </c:pt>
                <c:pt idx="3295">
                  <c:v>40680</c:v>
                </c:pt>
                <c:pt idx="3296">
                  <c:v>40681</c:v>
                </c:pt>
                <c:pt idx="3297">
                  <c:v>40682</c:v>
                </c:pt>
                <c:pt idx="3298">
                  <c:v>40683</c:v>
                </c:pt>
                <c:pt idx="3299">
                  <c:v>40684</c:v>
                </c:pt>
                <c:pt idx="3300">
                  <c:v>40685</c:v>
                </c:pt>
                <c:pt idx="3301">
                  <c:v>40686</c:v>
                </c:pt>
                <c:pt idx="3302">
                  <c:v>40687</c:v>
                </c:pt>
                <c:pt idx="3303">
                  <c:v>40688</c:v>
                </c:pt>
                <c:pt idx="3304">
                  <c:v>40689</c:v>
                </c:pt>
                <c:pt idx="3305">
                  <c:v>40690</c:v>
                </c:pt>
                <c:pt idx="3306">
                  <c:v>40691</c:v>
                </c:pt>
                <c:pt idx="3307">
                  <c:v>40692</c:v>
                </c:pt>
                <c:pt idx="3308">
                  <c:v>40693</c:v>
                </c:pt>
                <c:pt idx="3309">
                  <c:v>40694</c:v>
                </c:pt>
                <c:pt idx="3310">
                  <c:v>40695</c:v>
                </c:pt>
                <c:pt idx="3311">
                  <c:v>40696</c:v>
                </c:pt>
                <c:pt idx="3312">
                  <c:v>40697</c:v>
                </c:pt>
                <c:pt idx="3313">
                  <c:v>40698</c:v>
                </c:pt>
                <c:pt idx="3314">
                  <c:v>40699</c:v>
                </c:pt>
                <c:pt idx="3315">
                  <c:v>40700</c:v>
                </c:pt>
                <c:pt idx="3316">
                  <c:v>40701</c:v>
                </c:pt>
                <c:pt idx="3317">
                  <c:v>40702</c:v>
                </c:pt>
                <c:pt idx="3318">
                  <c:v>40703</c:v>
                </c:pt>
                <c:pt idx="3319">
                  <c:v>40704</c:v>
                </c:pt>
                <c:pt idx="3320">
                  <c:v>40705</c:v>
                </c:pt>
                <c:pt idx="3321">
                  <c:v>40706</c:v>
                </c:pt>
                <c:pt idx="3322">
                  <c:v>40707</c:v>
                </c:pt>
                <c:pt idx="3323">
                  <c:v>40708</c:v>
                </c:pt>
                <c:pt idx="3324">
                  <c:v>40709</c:v>
                </c:pt>
                <c:pt idx="3325">
                  <c:v>40710</c:v>
                </c:pt>
                <c:pt idx="3326">
                  <c:v>40711</c:v>
                </c:pt>
                <c:pt idx="3327">
                  <c:v>40712</c:v>
                </c:pt>
                <c:pt idx="3328">
                  <c:v>40713</c:v>
                </c:pt>
                <c:pt idx="3329">
                  <c:v>40714</c:v>
                </c:pt>
                <c:pt idx="3330">
                  <c:v>40715</c:v>
                </c:pt>
                <c:pt idx="3331">
                  <c:v>40716</c:v>
                </c:pt>
                <c:pt idx="3332">
                  <c:v>40717</c:v>
                </c:pt>
                <c:pt idx="3333">
                  <c:v>40718</c:v>
                </c:pt>
                <c:pt idx="3334">
                  <c:v>40719</c:v>
                </c:pt>
                <c:pt idx="3335">
                  <c:v>40720</c:v>
                </c:pt>
                <c:pt idx="3336">
                  <c:v>40721</c:v>
                </c:pt>
                <c:pt idx="3337">
                  <c:v>40722</c:v>
                </c:pt>
                <c:pt idx="3338">
                  <c:v>40723</c:v>
                </c:pt>
                <c:pt idx="3339">
                  <c:v>40724</c:v>
                </c:pt>
                <c:pt idx="3340">
                  <c:v>40725</c:v>
                </c:pt>
                <c:pt idx="3341">
                  <c:v>40726</c:v>
                </c:pt>
                <c:pt idx="3342">
                  <c:v>40727</c:v>
                </c:pt>
                <c:pt idx="3343">
                  <c:v>40728</c:v>
                </c:pt>
                <c:pt idx="3344">
                  <c:v>40729</c:v>
                </c:pt>
                <c:pt idx="3345">
                  <c:v>40730</c:v>
                </c:pt>
                <c:pt idx="3346">
                  <c:v>40731</c:v>
                </c:pt>
                <c:pt idx="3347">
                  <c:v>40732</c:v>
                </c:pt>
                <c:pt idx="3348">
                  <c:v>40733</c:v>
                </c:pt>
                <c:pt idx="3349">
                  <c:v>40734</c:v>
                </c:pt>
                <c:pt idx="3350">
                  <c:v>40735</c:v>
                </c:pt>
                <c:pt idx="3351">
                  <c:v>40736</c:v>
                </c:pt>
                <c:pt idx="3352">
                  <c:v>40737</c:v>
                </c:pt>
                <c:pt idx="3353">
                  <c:v>40738</c:v>
                </c:pt>
                <c:pt idx="3354">
                  <c:v>40739</c:v>
                </c:pt>
                <c:pt idx="3355">
                  <c:v>40740</c:v>
                </c:pt>
                <c:pt idx="3356">
                  <c:v>40741</c:v>
                </c:pt>
                <c:pt idx="3357">
                  <c:v>40742</c:v>
                </c:pt>
                <c:pt idx="3358">
                  <c:v>40743</c:v>
                </c:pt>
                <c:pt idx="3359">
                  <c:v>40744</c:v>
                </c:pt>
                <c:pt idx="3360">
                  <c:v>40745</c:v>
                </c:pt>
                <c:pt idx="3361">
                  <c:v>40746</c:v>
                </c:pt>
                <c:pt idx="3362">
                  <c:v>40747</c:v>
                </c:pt>
                <c:pt idx="3363">
                  <c:v>40748</c:v>
                </c:pt>
                <c:pt idx="3364">
                  <c:v>40749</c:v>
                </c:pt>
                <c:pt idx="3365">
                  <c:v>40750</c:v>
                </c:pt>
                <c:pt idx="3366">
                  <c:v>40751</c:v>
                </c:pt>
                <c:pt idx="3367">
                  <c:v>40752</c:v>
                </c:pt>
                <c:pt idx="3368">
                  <c:v>40753</c:v>
                </c:pt>
                <c:pt idx="3369">
                  <c:v>40754</c:v>
                </c:pt>
                <c:pt idx="3370">
                  <c:v>40755</c:v>
                </c:pt>
                <c:pt idx="3371">
                  <c:v>40756</c:v>
                </c:pt>
                <c:pt idx="3372">
                  <c:v>40757</c:v>
                </c:pt>
                <c:pt idx="3373">
                  <c:v>40758</c:v>
                </c:pt>
                <c:pt idx="3374">
                  <c:v>40759</c:v>
                </c:pt>
                <c:pt idx="3375">
                  <c:v>40760</c:v>
                </c:pt>
                <c:pt idx="3376">
                  <c:v>40761</c:v>
                </c:pt>
                <c:pt idx="3377">
                  <c:v>40762</c:v>
                </c:pt>
                <c:pt idx="3378">
                  <c:v>40763</c:v>
                </c:pt>
                <c:pt idx="3379">
                  <c:v>40764</c:v>
                </c:pt>
                <c:pt idx="3380">
                  <c:v>40765</c:v>
                </c:pt>
                <c:pt idx="3381">
                  <c:v>40766</c:v>
                </c:pt>
                <c:pt idx="3382">
                  <c:v>40767</c:v>
                </c:pt>
                <c:pt idx="3383">
                  <c:v>40768</c:v>
                </c:pt>
                <c:pt idx="3384">
                  <c:v>40769</c:v>
                </c:pt>
                <c:pt idx="3385">
                  <c:v>40770</c:v>
                </c:pt>
                <c:pt idx="3386">
                  <c:v>40771</c:v>
                </c:pt>
                <c:pt idx="3387">
                  <c:v>40772</c:v>
                </c:pt>
                <c:pt idx="3388">
                  <c:v>40773</c:v>
                </c:pt>
                <c:pt idx="3389">
                  <c:v>40774</c:v>
                </c:pt>
                <c:pt idx="3390">
                  <c:v>40775</c:v>
                </c:pt>
                <c:pt idx="3391">
                  <c:v>40776</c:v>
                </c:pt>
                <c:pt idx="3392">
                  <c:v>40777</c:v>
                </c:pt>
                <c:pt idx="3393">
                  <c:v>40778</c:v>
                </c:pt>
                <c:pt idx="3394">
                  <c:v>40779</c:v>
                </c:pt>
                <c:pt idx="3395">
                  <c:v>40780</c:v>
                </c:pt>
                <c:pt idx="3396">
                  <c:v>40781</c:v>
                </c:pt>
                <c:pt idx="3397">
                  <c:v>40782</c:v>
                </c:pt>
                <c:pt idx="3398">
                  <c:v>40783</c:v>
                </c:pt>
                <c:pt idx="3399">
                  <c:v>40784</c:v>
                </c:pt>
                <c:pt idx="3400">
                  <c:v>40785</c:v>
                </c:pt>
                <c:pt idx="3401">
                  <c:v>40786</c:v>
                </c:pt>
                <c:pt idx="3402">
                  <c:v>40787</c:v>
                </c:pt>
                <c:pt idx="3403">
                  <c:v>40788</c:v>
                </c:pt>
                <c:pt idx="3404">
                  <c:v>40789</c:v>
                </c:pt>
                <c:pt idx="3405">
                  <c:v>40790</c:v>
                </c:pt>
                <c:pt idx="3406">
                  <c:v>40791</c:v>
                </c:pt>
                <c:pt idx="3407">
                  <c:v>40792</c:v>
                </c:pt>
                <c:pt idx="3408">
                  <c:v>40793</c:v>
                </c:pt>
                <c:pt idx="3409">
                  <c:v>40794</c:v>
                </c:pt>
                <c:pt idx="3410">
                  <c:v>40795</c:v>
                </c:pt>
                <c:pt idx="3411">
                  <c:v>40796</c:v>
                </c:pt>
                <c:pt idx="3412">
                  <c:v>40797</c:v>
                </c:pt>
                <c:pt idx="3413">
                  <c:v>40798</c:v>
                </c:pt>
                <c:pt idx="3414">
                  <c:v>40799</c:v>
                </c:pt>
                <c:pt idx="3415">
                  <c:v>40800</c:v>
                </c:pt>
                <c:pt idx="3416">
                  <c:v>40801</c:v>
                </c:pt>
                <c:pt idx="3417">
                  <c:v>40802</c:v>
                </c:pt>
                <c:pt idx="3418">
                  <c:v>40803</c:v>
                </c:pt>
                <c:pt idx="3419">
                  <c:v>40804</c:v>
                </c:pt>
                <c:pt idx="3420">
                  <c:v>40805</c:v>
                </c:pt>
                <c:pt idx="3421">
                  <c:v>40806</c:v>
                </c:pt>
                <c:pt idx="3422">
                  <c:v>40807</c:v>
                </c:pt>
                <c:pt idx="3423">
                  <c:v>40808</c:v>
                </c:pt>
                <c:pt idx="3424">
                  <c:v>40809</c:v>
                </c:pt>
                <c:pt idx="3425">
                  <c:v>40810</c:v>
                </c:pt>
                <c:pt idx="3426">
                  <c:v>40811</c:v>
                </c:pt>
                <c:pt idx="3427">
                  <c:v>40812</c:v>
                </c:pt>
                <c:pt idx="3428">
                  <c:v>40813</c:v>
                </c:pt>
                <c:pt idx="3429">
                  <c:v>40814</c:v>
                </c:pt>
                <c:pt idx="3430">
                  <c:v>40815</c:v>
                </c:pt>
                <c:pt idx="3431">
                  <c:v>40816</c:v>
                </c:pt>
                <c:pt idx="3432">
                  <c:v>40817</c:v>
                </c:pt>
                <c:pt idx="3433">
                  <c:v>40818</c:v>
                </c:pt>
                <c:pt idx="3434">
                  <c:v>40819</c:v>
                </c:pt>
                <c:pt idx="3435">
                  <c:v>40820</c:v>
                </c:pt>
                <c:pt idx="3436">
                  <c:v>40821</c:v>
                </c:pt>
                <c:pt idx="3437">
                  <c:v>40822</c:v>
                </c:pt>
                <c:pt idx="3438">
                  <c:v>40823</c:v>
                </c:pt>
                <c:pt idx="3439">
                  <c:v>40824</c:v>
                </c:pt>
                <c:pt idx="3440">
                  <c:v>40825</c:v>
                </c:pt>
                <c:pt idx="3441">
                  <c:v>40826</c:v>
                </c:pt>
                <c:pt idx="3442">
                  <c:v>40827</c:v>
                </c:pt>
                <c:pt idx="3443">
                  <c:v>40828</c:v>
                </c:pt>
                <c:pt idx="3444">
                  <c:v>40829</c:v>
                </c:pt>
                <c:pt idx="3445">
                  <c:v>40830</c:v>
                </c:pt>
                <c:pt idx="3446">
                  <c:v>40831</c:v>
                </c:pt>
                <c:pt idx="3447">
                  <c:v>40832</c:v>
                </c:pt>
                <c:pt idx="3448">
                  <c:v>40833</c:v>
                </c:pt>
                <c:pt idx="3449">
                  <c:v>40834</c:v>
                </c:pt>
                <c:pt idx="3450">
                  <c:v>40835</c:v>
                </c:pt>
                <c:pt idx="3451">
                  <c:v>40836</c:v>
                </c:pt>
                <c:pt idx="3452">
                  <c:v>40837</c:v>
                </c:pt>
                <c:pt idx="3453">
                  <c:v>40838</c:v>
                </c:pt>
                <c:pt idx="3454">
                  <c:v>40839</c:v>
                </c:pt>
                <c:pt idx="3455">
                  <c:v>40840</c:v>
                </c:pt>
                <c:pt idx="3456">
                  <c:v>40841</c:v>
                </c:pt>
                <c:pt idx="3457">
                  <c:v>40842</c:v>
                </c:pt>
                <c:pt idx="3458">
                  <c:v>40843</c:v>
                </c:pt>
                <c:pt idx="3459">
                  <c:v>40844</c:v>
                </c:pt>
                <c:pt idx="3460">
                  <c:v>40845</c:v>
                </c:pt>
                <c:pt idx="3461">
                  <c:v>40846</c:v>
                </c:pt>
                <c:pt idx="3462">
                  <c:v>40847</c:v>
                </c:pt>
                <c:pt idx="3463">
                  <c:v>40848</c:v>
                </c:pt>
                <c:pt idx="3464">
                  <c:v>40849</c:v>
                </c:pt>
                <c:pt idx="3465">
                  <c:v>40850</c:v>
                </c:pt>
                <c:pt idx="3466">
                  <c:v>40851</c:v>
                </c:pt>
                <c:pt idx="3467">
                  <c:v>40852</c:v>
                </c:pt>
                <c:pt idx="3468">
                  <c:v>40853</c:v>
                </c:pt>
                <c:pt idx="3469">
                  <c:v>40854</c:v>
                </c:pt>
                <c:pt idx="3470">
                  <c:v>40855</c:v>
                </c:pt>
                <c:pt idx="3471">
                  <c:v>40856</c:v>
                </c:pt>
                <c:pt idx="3472">
                  <c:v>40857</c:v>
                </c:pt>
                <c:pt idx="3473">
                  <c:v>40858</c:v>
                </c:pt>
                <c:pt idx="3474">
                  <c:v>40859</c:v>
                </c:pt>
                <c:pt idx="3475">
                  <c:v>40860</c:v>
                </c:pt>
                <c:pt idx="3476">
                  <c:v>40861</c:v>
                </c:pt>
                <c:pt idx="3477">
                  <c:v>40862</c:v>
                </c:pt>
                <c:pt idx="3478">
                  <c:v>40863</c:v>
                </c:pt>
                <c:pt idx="3479">
                  <c:v>40864</c:v>
                </c:pt>
                <c:pt idx="3480">
                  <c:v>40865</c:v>
                </c:pt>
                <c:pt idx="3481">
                  <c:v>40866</c:v>
                </c:pt>
                <c:pt idx="3482">
                  <c:v>40867</c:v>
                </c:pt>
                <c:pt idx="3483">
                  <c:v>40868</c:v>
                </c:pt>
                <c:pt idx="3484">
                  <c:v>40869</c:v>
                </c:pt>
                <c:pt idx="3485">
                  <c:v>40870</c:v>
                </c:pt>
                <c:pt idx="3486">
                  <c:v>40871</c:v>
                </c:pt>
                <c:pt idx="3487">
                  <c:v>40872</c:v>
                </c:pt>
                <c:pt idx="3488">
                  <c:v>40873</c:v>
                </c:pt>
                <c:pt idx="3489">
                  <c:v>40874</c:v>
                </c:pt>
                <c:pt idx="3490">
                  <c:v>40875</c:v>
                </c:pt>
                <c:pt idx="3491">
                  <c:v>40876</c:v>
                </c:pt>
                <c:pt idx="3492">
                  <c:v>40877</c:v>
                </c:pt>
                <c:pt idx="3493">
                  <c:v>40878</c:v>
                </c:pt>
                <c:pt idx="3494">
                  <c:v>40879</c:v>
                </c:pt>
                <c:pt idx="3495">
                  <c:v>40880</c:v>
                </c:pt>
                <c:pt idx="3496">
                  <c:v>40881</c:v>
                </c:pt>
                <c:pt idx="3497">
                  <c:v>40882</c:v>
                </c:pt>
                <c:pt idx="3498">
                  <c:v>40883</c:v>
                </c:pt>
                <c:pt idx="3499">
                  <c:v>40884</c:v>
                </c:pt>
                <c:pt idx="3500">
                  <c:v>40885</c:v>
                </c:pt>
                <c:pt idx="3501">
                  <c:v>40886</c:v>
                </c:pt>
                <c:pt idx="3502">
                  <c:v>40887</c:v>
                </c:pt>
                <c:pt idx="3503">
                  <c:v>40888</c:v>
                </c:pt>
                <c:pt idx="3504">
                  <c:v>40889</c:v>
                </c:pt>
                <c:pt idx="3505">
                  <c:v>40890</c:v>
                </c:pt>
                <c:pt idx="3506">
                  <c:v>40891</c:v>
                </c:pt>
                <c:pt idx="3507">
                  <c:v>40892</c:v>
                </c:pt>
                <c:pt idx="3508">
                  <c:v>40893</c:v>
                </c:pt>
                <c:pt idx="3509">
                  <c:v>40894</c:v>
                </c:pt>
                <c:pt idx="3510">
                  <c:v>40895</c:v>
                </c:pt>
                <c:pt idx="3511">
                  <c:v>40896</c:v>
                </c:pt>
                <c:pt idx="3512">
                  <c:v>40897</c:v>
                </c:pt>
                <c:pt idx="3513">
                  <c:v>40898</c:v>
                </c:pt>
                <c:pt idx="3514">
                  <c:v>40899</c:v>
                </c:pt>
                <c:pt idx="3515">
                  <c:v>40900</c:v>
                </c:pt>
                <c:pt idx="3516">
                  <c:v>40901</c:v>
                </c:pt>
                <c:pt idx="3517">
                  <c:v>40902</c:v>
                </c:pt>
                <c:pt idx="3518">
                  <c:v>40903</c:v>
                </c:pt>
                <c:pt idx="3519">
                  <c:v>40904</c:v>
                </c:pt>
                <c:pt idx="3520">
                  <c:v>40905</c:v>
                </c:pt>
                <c:pt idx="3521">
                  <c:v>40906</c:v>
                </c:pt>
                <c:pt idx="3522">
                  <c:v>40907</c:v>
                </c:pt>
                <c:pt idx="3523">
                  <c:v>40908</c:v>
                </c:pt>
                <c:pt idx="3524">
                  <c:v>40909</c:v>
                </c:pt>
                <c:pt idx="3525">
                  <c:v>40910</c:v>
                </c:pt>
                <c:pt idx="3526">
                  <c:v>40911</c:v>
                </c:pt>
                <c:pt idx="3527">
                  <c:v>40912</c:v>
                </c:pt>
                <c:pt idx="3528">
                  <c:v>40913</c:v>
                </c:pt>
                <c:pt idx="3529">
                  <c:v>40914</c:v>
                </c:pt>
                <c:pt idx="3530">
                  <c:v>40915</c:v>
                </c:pt>
                <c:pt idx="3531">
                  <c:v>40916</c:v>
                </c:pt>
                <c:pt idx="3532">
                  <c:v>40917</c:v>
                </c:pt>
                <c:pt idx="3533">
                  <c:v>40918</c:v>
                </c:pt>
                <c:pt idx="3534">
                  <c:v>40919</c:v>
                </c:pt>
                <c:pt idx="3535">
                  <c:v>40920</c:v>
                </c:pt>
                <c:pt idx="3536">
                  <c:v>40921</c:v>
                </c:pt>
                <c:pt idx="3537">
                  <c:v>40922</c:v>
                </c:pt>
                <c:pt idx="3538">
                  <c:v>40923</c:v>
                </c:pt>
                <c:pt idx="3539">
                  <c:v>40924</c:v>
                </c:pt>
                <c:pt idx="3540">
                  <c:v>40925</c:v>
                </c:pt>
                <c:pt idx="3541">
                  <c:v>40926</c:v>
                </c:pt>
                <c:pt idx="3542">
                  <c:v>40927</c:v>
                </c:pt>
                <c:pt idx="3543">
                  <c:v>40928</c:v>
                </c:pt>
                <c:pt idx="3544">
                  <c:v>40929</c:v>
                </c:pt>
                <c:pt idx="3545">
                  <c:v>40930</c:v>
                </c:pt>
                <c:pt idx="3546">
                  <c:v>40931</c:v>
                </c:pt>
                <c:pt idx="3547">
                  <c:v>40932</c:v>
                </c:pt>
                <c:pt idx="3548">
                  <c:v>40933</c:v>
                </c:pt>
                <c:pt idx="3549">
                  <c:v>40934</c:v>
                </c:pt>
                <c:pt idx="3550">
                  <c:v>40935</c:v>
                </c:pt>
                <c:pt idx="3551">
                  <c:v>40936</c:v>
                </c:pt>
                <c:pt idx="3552">
                  <c:v>40937</c:v>
                </c:pt>
                <c:pt idx="3553">
                  <c:v>40938</c:v>
                </c:pt>
                <c:pt idx="3554">
                  <c:v>40939</c:v>
                </c:pt>
                <c:pt idx="3555">
                  <c:v>40940</c:v>
                </c:pt>
                <c:pt idx="3556">
                  <c:v>40941</c:v>
                </c:pt>
                <c:pt idx="3557">
                  <c:v>40942</c:v>
                </c:pt>
                <c:pt idx="3558">
                  <c:v>40943</c:v>
                </c:pt>
                <c:pt idx="3559">
                  <c:v>40944</c:v>
                </c:pt>
                <c:pt idx="3560">
                  <c:v>40945</c:v>
                </c:pt>
                <c:pt idx="3561">
                  <c:v>40946</c:v>
                </c:pt>
                <c:pt idx="3562">
                  <c:v>40947</c:v>
                </c:pt>
                <c:pt idx="3563">
                  <c:v>40948</c:v>
                </c:pt>
                <c:pt idx="3564">
                  <c:v>40949</c:v>
                </c:pt>
                <c:pt idx="3565">
                  <c:v>40950</c:v>
                </c:pt>
                <c:pt idx="3566">
                  <c:v>40951</c:v>
                </c:pt>
                <c:pt idx="3567">
                  <c:v>40952</c:v>
                </c:pt>
                <c:pt idx="3568">
                  <c:v>40953</c:v>
                </c:pt>
                <c:pt idx="3569">
                  <c:v>40954</c:v>
                </c:pt>
                <c:pt idx="3570">
                  <c:v>40955</c:v>
                </c:pt>
                <c:pt idx="3571">
                  <c:v>40956</c:v>
                </c:pt>
                <c:pt idx="3572">
                  <c:v>40957</c:v>
                </c:pt>
                <c:pt idx="3573">
                  <c:v>40958</c:v>
                </c:pt>
                <c:pt idx="3574">
                  <c:v>40959</c:v>
                </c:pt>
                <c:pt idx="3575">
                  <c:v>40960</c:v>
                </c:pt>
                <c:pt idx="3576">
                  <c:v>40961</c:v>
                </c:pt>
                <c:pt idx="3577">
                  <c:v>40962</c:v>
                </c:pt>
                <c:pt idx="3578">
                  <c:v>40963</c:v>
                </c:pt>
                <c:pt idx="3579">
                  <c:v>40964</c:v>
                </c:pt>
                <c:pt idx="3580">
                  <c:v>40965</c:v>
                </c:pt>
                <c:pt idx="3581">
                  <c:v>40966</c:v>
                </c:pt>
                <c:pt idx="3582">
                  <c:v>40967</c:v>
                </c:pt>
                <c:pt idx="3583">
                  <c:v>40968</c:v>
                </c:pt>
                <c:pt idx="3584">
                  <c:v>40969</c:v>
                </c:pt>
                <c:pt idx="3585">
                  <c:v>40970</c:v>
                </c:pt>
                <c:pt idx="3586">
                  <c:v>40971</c:v>
                </c:pt>
                <c:pt idx="3587">
                  <c:v>40972</c:v>
                </c:pt>
                <c:pt idx="3588">
                  <c:v>40973</c:v>
                </c:pt>
                <c:pt idx="3589">
                  <c:v>40974</c:v>
                </c:pt>
                <c:pt idx="3590">
                  <c:v>40975</c:v>
                </c:pt>
                <c:pt idx="3591">
                  <c:v>40976</c:v>
                </c:pt>
                <c:pt idx="3592">
                  <c:v>40977</c:v>
                </c:pt>
                <c:pt idx="3593">
                  <c:v>40978</c:v>
                </c:pt>
                <c:pt idx="3594">
                  <c:v>40979</c:v>
                </c:pt>
                <c:pt idx="3595">
                  <c:v>40980</c:v>
                </c:pt>
                <c:pt idx="3596">
                  <c:v>40981</c:v>
                </c:pt>
                <c:pt idx="3597">
                  <c:v>40982</c:v>
                </c:pt>
                <c:pt idx="3598">
                  <c:v>40983</c:v>
                </c:pt>
                <c:pt idx="3599">
                  <c:v>40984</c:v>
                </c:pt>
                <c:pt idx="3600">
                  <c:v>40985</c:v>
                </c:pt>
                <c:pt idx="3601">
                  <c:v>40986</c:v>
                </c:pt>
                <c:pt idx="3602">
                  <c:v>40987</c:v>
                </c:pt>
                <c:pt idx="3603">
                  <c:v>40988</c:v>
                </c:pt>
                <c:pt idx="3604">
                  <c:v>40989</c:v>
                </c:pt>
                <c:pt idx="3605">
                  <c:v>40990</c:v>
                </c:pt>
                <c:pt idx="3606">
                  <c:v>40991</c:v>
                </c:pt>
                <c:pt idx="3607">
                  <c:v>40992</c:v>
                </c:pt>
                <c:pt idx="3608">
                  <c:v>40993</c:v>
                </c:pt>
                <c:pt idx="3609">
                  <c:v>40994</c:v>
                </c:pt>
                <c:pt idx="3610">
                  <c:v>40995</c:v>
                </c:pt>
                <c:pt idx="3611">
                  <c:v>40996</c:v>
                </c:pt>
                <c:pt idx="3612">
                  <c:v>40997</c:v>
                </c:pt>
                <c:pt idx="3613">
                  <c:v>40998</c:v>
                </c:pt>
                <c:pt idx="3614">
                  <c:v>40999</c:v>
                </c:pt>
                <c:pt idx="3615">
                  <c:v>41000</c:v>
                </c:pt>
                <c:pt idx="3616">
                  <c:v>41001</c:v>
                </c:pt>
                <c:pt idx="3617">
                  <c:v>41002</c:v>
                </c:pt>
                <c:pt idx="3618">
                  <c:v>41003</c:v>
                </c:pt>
                <c:pt idx="3619">
                  <c:v>41004</c:v>
                </c:pt>
                <c:pt idx="3620">
                  <c:v>41005</c:v>
                </c:pt>
                <c:pt idx="3621">
                  <c:v>41006</c:v>
                </c:pt>
                <c:pt idx="3622">
                  <c:v>41007</c:v>
                </c:pt>
                <c:pt idx="3623">
                  <c:v>41008</c:v>
                </c:pt>
                <c:pt idx="3624">
                  <c:v>41009</c:v>
                </c:pt>
                <c:pt idx="3625">
                  <c:v>41010</c:v>
                </c:pt>
                <c:pt idx="3626">
                  <c:v>41011</c:v>
                </c:pt>
                <c:pt idx="3627">
                  <c:v>41012</c:v>
                </c:pt>
                <c:pt idx="3628">
                  <c:v>41013</c:v>
                </c:pt>
                <c:pt idx="3629">
                  <c:v>41014</c:v>
                </c:pt>
                <c:pt idx="3630">
                  <c:v>41015</c:v>
                </c:pt>
                <c:pt idx="3631">
                  <c:v>41016</c:v>
                </c:pt>
                <c:pt idx="3632">
                  <c:v>41017</c:v>
                </c:pt>
                <c:pt idx="3633">
                  <c:v>41018</c:v>
                </c:pt>
                <c:pt idx="3634">
                  <c:v>41019</c:v>
                </c:pt>
                <c:pt idx="3635">
                  <c:v>41020</c:v>
                </c:pt>
                <c:pt idx="3636">
                  <c:v>41021</c:v>
                </c:pt>
                <c:pt idx="3637">
                  <c:v>41022</c:v>
                </c:pt>
                <c:pt idx="3638">
                  <c:v>41023</c:v>
                </c:pt>
                <c:pt idx="3639">
                  <c:v>41024</c:v>
                </c:pt>
                <c:pt idx="3640">
                  <c:v>41025</c:v>
                </c:pt>
                <c:pt idx="3641">
                  <c:v>41026</c:v>
                </c:pt>
                <c:pt idx="3642">
                  <c:v>41027</c:v>
                </c:pt>
                <c:pt idx="3643">
                  <c:v>41028</c:v>
                </c:pt>
                <c:pt idx="3644">
                  <c:v>41029</c:v>
                </c:pt>
                <c:pt idx="3645">
                  <c:v>41030</c:v>
                </c:pt>
                <c:pt idx="3646">
                  <c:v>41031</c:v>
                </c:pt>
                <c:pt idx="3647">
                  <c:v>41032</c:v>
                </c:pt>
                <c:pt idx="3648">
                  <c:v>41033</c:v>
                </c:pt>
                <c:pt idx="3649">
                  <c:v>41034</c:v>
                </c:pt>
                <c:pt idx="3650">
                  <c:v>41035</c:v>
                </c:pt>
                <c:pt idx="3651">
                  <c:v>41036</c:v>
                </c:pt>
                <c:pt idx="3652">
                  <c:v>41037</c:v>
                </c:pt>
                <c:pt idx="3653">
                  <c:v>41038</c:v>
                </c:pt>
                <c:pt idx="3654">
                  <c:v>41039</c:v>
                </c:pt>
                <c:pt idx="3655">
                  <c:v>41040</c:v>
                </c:pt>
                <c:pt idx="3656">
                  <c:v>41041</c:v>
                </c:pt>
                <c:pt idx="3657">
                  <c:v>41042</c:v>
                </c:pt>
                <c:pt idx="3658">
                  <c:v>41043</c:v>
                </c:pt>
                <c:pt idx="3659">
                  <c:v>41044</c:v>
                </c:pt>
                <c:pt idx="3660">
                  <c:v>41045</c:v>
                </c:pt>
                <c:pt idx="3661">
                  <c:v>41046</c:v>
                </c:pt>
                <c:pt idx="3662">
                  <c:v>41047</c:v>
                </c:pt>
                <c:pt idx="3663">
                  <c:v>41048</c:v>
                </c:pt>
                <c:pt idx="3664">
                  <c:v>41049</c:v>
                </c:pt>
                <c:pt idx="3665">
                  <c:v>41050</c:v>
                </c:pt>
                <c:pt idx="3666">
                  <c:v>41051</c:v>
                </c:pt>
                <c:pt idx="3667">
                  <c:v>41052</c:v>
                </c:pt>
                <c:pt idx="3668">
                  <c:v>41053</c:v>
                </c:pt>
                <c:pt idx="3669">
                  <c:v>41054</c:v>
                </c:pt>
                <c:pt idx="3670">
                  <c:v>41055</c:v>
                </c:pt>
                <c:pt idx="3671">
                  <c:v>41056</c:v>
                </c:pt>
                <c:pt idx="3672">
                  <c:v>41057</c:v>
                </c:pt>
                <c:pt idx="3673">
                  <c:v>41058</c:v>
                </c:pt>
                <c:pt idx="3674">
                  <c:v>41059</c:v>
                </c:pt>
                <c:pt idx="3675">
                  <c:v>41060</c:v>
                </c:pt>
                <c:pt idx="3676">
                  <c:v>41061</c:v>
                </c:pt>
                <c:pt idx="3677">
                  <c:v>41062</c:v>
                </c:pt>
                <c:pt idx="3678">
                  <c:v>41063</c:v>
                </c:pt>
                <c:pt idx="3679">
                  <c:v>41064</c:v>
                </c:pt>
                <c:pt idx="3680">
                  <c:v>41065</c:v>
                </c:pt>
                <c:pt idx="3681">
                  <c:v>41066</c:v>
                </c:pt>
                <c:pt idx="3682">
                  <c:v>41067</c:v>
                </c:pt>
                <c:pt idx="3683">
                  <c:v>41068</c:v>
                </c:pt>
                <c:pt idx="3684">
                  <c:v>41069</c:v>
                </c:pt>
                <c:pt idx="3685">
                  <c:v>41070</c:v>
                </c:pt>
                <c:pt idx="3686">
                  <c:v>41071</c:v>
                </c:pt>
                <c:pt idx="3687">
                  <c:v>41072</c:v>
                </c:pt>
                <c:pt idx="3688">
                  <c:v>41073</c:v>
                </c:pt>
                <c:pt idx="3689">
                  <c:v>41074</c:v>
                </c:pt>
                <c:pt idx="3690">
                  <c:v>41075</c:v>
                </c:pt>
                <c:pt idx="3691">
                  <c:v>41076</c:v>
                </c:pt>
                <c:pt idx="3692">
                  <c:v>41077</c:v>
                </c:pt>
                <c:pt idx="3693">
                  <c:v>41078</c:v>
                </c:pt>
                <c:pt idx="3694">
                  <c:v>41079</c:v>
                </c:pt>
                <c:pt idx="3695">
                  <c:v>41080</c:v>
                </c:pt>
                <c:pt idx="3696">
                  <c:v>41081</c:v>
                </c:pt>
                <c:pt idx="3697">
                  <c:v>41082</c:v>
                </c:pt>
                <c:pt idx="3698">
                  <c:v>41083</c:v>
                </c:pt>
                <c:pt idx="3699">
                  <c:v>41084</c:v>
                </c:pt>
                <c:pt idx="3700">
                  <c:v>41085</c:v>
                </c:pt>
                <c:pt idx="3701">
                  <c:v>41086</c:v>
                </c:pt>
                <c:pt idx="3702">
                  <c:v>41087</c:v>
                </c:pt>
                <c:pt idx="3703">
                  <c:v>41088</c:v>
                </c:pt>
                <c:pt idx="3704">
                  <c:v>41089</c:v>
                </c:pt>
                <c:pt idx="3705">
                  <c:v>41090</c:v>
                </c:pt>
                <c:pt idx="3706">
                  <c:v>41091</c:v>
                </c:pt>
                <c:pt idx="3707">
                  <c:v>41092</c:v>
                </c:pt>
                <c:pt idx="3708">
                  <c:v>41093</c:v>
                </c:pt>
                <c:pt idx="3709">
                  <c:v>41094</c:v>
                </c:pt>
                <c:pt idx="3710">
                  <c:v>41095</c:v>
                </c:pt>
                <c:pt idx="3711">
                  <c:v>41096</c:v>
                </c:pt>
                <c:pt idx="3712">
                  <c:v>41097</c:v>
                </c:pt>
                <c:pt idx="3713">
                  <c:v>41098</c:v>
                </c:pt>
                <c:pt idx="3714">
                  <c:v>41099</c:v>
                </c:pt>
                <c:pt idx="3715">
                  <c:v>41100</c:v>
                </c:pt>
                <c:pt idx="3716">
                  <c:v>41101</c:v>
                </c:pt>
                <c:pt idx="3717">
                  <c:v>41102</c:v>
                </c:pt>
                <c:pt idx="3718">
                  <c:v>41103</c:v>
                </c:pt>
                <c:pt idx="3719">
                  <c:v>41104</c:v>
                </c:pt>
                <c:pt idx="3720">
                  <c:v>41105</c:v>
                </c:pt>
                <c:pt idx="3721">
                  <c:v>41106</c:v>
                </c:pt>
                <c:pt idx="3722">
                  <c:v>41107</c:v>
                </c:pt>
                <c:pt idx="3723">
                  <c:v>41108</c:v>
                </c:pt>
                <c:pt idx="3724">
                  <c:v>41109</c:v>
                </c:pt>
                <c:pt idx="3725">
                  <c:v>41110</c:v>
                </c:pt>
                <c:pt idx="3726">
                  <c:v>41111</c:v>
                </c:pt>
                <c:pt idx="3727">
                  <c:v>41112</c:v>
                </c:pt>
                <c:pt idx="3728">
                  <c:v>41113</c:v>
                </c:pt>
                <c:pt idx="3729">
                  <c:v>41114</c:v>
                </c:pt>
                <c:pt idx="3730">
                  <c:v>41115</c:v>
                </c:pt>
                <c:pt idx="3731">
                  <c:v>41116</c:v>
                </c:pt>
                <c:pt idx="3732">
                  <c:v>41117</c:v>
                </c:pt>
                <c:pt idx="3733">
                  <c:v>41118</c:v>
                </c:pt>
                <c:pt idx="3734">
                  <c:v>41119</c:v>
                </c:pt>
                <c:pt idx="3735">
                  <c:v>41120</c:v>
                </c:pt>
                <c:pt idx="3736">
                  <c:v>41121</c:v>
                </c:pt>
                <c:pt idx="3737">
                  <c:v>41122</c:v>
                </c:pt>
                <c:pt idx="3738">
                  <c:v>41123</c:v>
                </c:pt>
                <c:pt idx="3739">
                  <c:v>41124</c:v>
                </c:pt>
                <c:pt idx="3740">
                  <c:v>41125</c:v>
                </c:pt>
                <c:pt idx="3741">
                  <c:v>41126</c:v>
                </c:pt>
                <c:pt idx="3742">
                  <c:v>41127</c:v>
                </c:pt>
                <c:pt idx="3743">
                  <c:v>41128</c:v>
                </c:pt>
                <c:pt idx="3744">
                  <c:v>41129</c:v>
                </c:pt>
                <c:pt idx="3745">
                  <c:v>41130</c:v>
                </c:pt>
                <c:pt idx="3746">
                  <c:v>41131</c:v>
                </c:pt>
                <c:pt idx="3747">
                  <c:v>41132</c:v>
                </c:pt>
                <c:pt idx="3748">
                  <c:v>41133</c:v>
                </c:pt>
                <c:pt idx="3749">
                  <c:v>41134</c:v>
                </c:pt>
                <c:pt idx="3750">
                  <c:v>41135</c:v>
                </c:pt>
                <c:pt idx="3751">
                  <c:v>41136</c:v>
                </c:pt>
                <c:pt idx="3752">
                  <c:v>41137</c:v>
                </c:pt>
                <c:pt idx="3753">
                  <c:v>41138</c:v>
                </c:pt>
                <c:pt idx="3754">
                  <c:v>41139</c:v>
                </c:pt>
                <c:pt idx="3755">
                  <c:v>41140</c:v>
                </c:pt>
                <c:pt idx="3756">
                  <c:v>41141</c:v>
                </c:pt>
                <c:pt idx="3757">
                  <c:v>41142</c:v>
                </c:pt>
                <c:pt idx="3758">
                  <c:v>41143</c:v>
                </c:pt>
                <c:pt idx="3759">
                  <c:v>41144</c:v>
                </c:pt>
                <c:pt idx="3760">
                  <c:v>41145</c:v>
                </c:pt>
                <c:pt idx="3761">
                  <c:v>41146</c:v>
                </c:pt>
                <c:pt idx="3762">
                  <c:v>41147</c:v>
                </c:pt>
                <c:pt idx="3763">
                  <c:v>41148</c:v>
                </c:pt>
                <c:pt idx="3764">
                  <c:v>41149</c:v>
                </c:pt>
                <c:pt idx="3765">
                  <c:v>41150</c:v>
                </c:pt>
                <c:pt idx="3766">
                  <c:v>41151</c:v>
                </c:pt>
                <c:pt idx="3767">
                  <c:v>41152</c:v>
                </c:pt>
                <c:pt idx="3768">
                  <c:v>41153</c:v>
                </c:pt>
                <c:pt idx="3769">
                  <c:v>41154</c:v>
                </c:pt>
                <c:pt idx="3770">
                  <c:v>41155</c:v>
                </c:pt>
                <c:pt idx="3771">
                  <c:v>41156</c:v>
                </c:pt>
                <c:pt idx="3772">
                  <c:v>41157</c:v>
                </c:pt>
                <c:pt idx="3773">
                  <c:v>41158</c:v>
                </c:pt>
                <c:pt idx="3774">
                  <c:v>41159</c:v>
                </c:pt>
                <c:pt idx="3775">
                  <c:v>41160</c:v>
                </c:pt>
                <c:pt idx="3776">
                  <c:v>41161</c:v>
                </c:pt>
                <c:pt idx="3777">
                  <c:v>41162</c:v>
                </c:pt>
                <c:pt idx="3778">
                  <c:v>41163</c:v>
                </c:pt>
                <c:pt idx="3779">
                  <c:v>41164</c:v>
                </c:pt>
                <c:pt idx="3780">
                  <c:v>41165</c:v>
                </c:pt>
                <c:pt idx="3781">
                  <c:v>41166</c:v>
                </c:pt>
                <c:pt idx="3782">
                  <c:v>41167</c:v>
                </c:pt>
                <c:pt idx="3783">
                  <c:v>41168</c:v>
                </c:pt>
                <c:pt idx="3784">
                  <c:v>41169</c:v>
                </c:pt>
                <c:pt idx="3785">
                  <c:v>41170</c:v>
                </c:pt>
                <c:pt idx="3786">
                  <c:v>41171</c:v>
                </c:pt>
                <c:pt idx="3787">
                  <c:v>41172</c:v>
                </c:pt>
                <c:pt idx="3788">
                  <c:v>41173</c:v>
                </c:pt>
                <c:pt idx="3789">
                  <c:v>41174</c:v>
                </c:pt>
                <c:pt idx="3790">
                  <c:v>41175</c:v>
                </c:pt>
                <c:pt idx="3791">
                  <c:v>41176</c:v>
                </c:pt>
                <c:pt idx="3792">
                  <c:v>41177</c:v>
                </c:pt>
                <c:pt idx="3793">
                  <c:v>41178</c:v>
                </c:pt>
                <c:pt idx="3794">
                  <c:v>41179</c:v>
                </c:pt>
                <c:pt idx="3795">
                  <c:v>41180</c:v>
                </c:pt>
                <c:pt idx="3796">
                  <c:v>41181</c:v>
                </c:pt>
                <c:pt idx="3797">
                  <c:v>41182</c:v>
                </c:pt>
                <c:pt idx="3798">
                  <c:v>41183</c:v>
                </c:pt>
                <c:pt idx="3799">
                  <c:v>41184</c:v>
                </c:pt>
                <c:pt idx="3800">
                  <c:v>41185</c:v>
                </c:pt>
                <c:pt idx="3801">
                  <c:v>41186</c:v>
                </c:pt>
                <c:pt idx="3802">
                  <c:v>41187</c:v>
                </c:pt>
                <c:pt idx="3803">
                  <c:v>41188</c:v>
                </c:pt>
                <c:pt idx="3804">
                  <c:v>41189</c:v>
                </c:pt>
                <c:pt idx="3805">
                  <c:v>41190</c:v>
                </c:pt>
                <c:pt idx="3806">
                  <c:v>41191</c:v>
                </c:pt>
                <c:pt idx="3807">
                  <c:v>41192</c:v>
                </c:pt>
                <c:pt idx="3808">
                  <c:v>41193</c:v>
                </c:pt>
                <c:pt idx="3809">
                  <c:v>41194</c:v>
                </c:pt>
                <c:pt idx="3810">
                  <c:v>41195</c:v>
                </c:pt>
                <c:pt idx="3811">
                  <c:v>41196</c:v>
                </c:pt>
                <c:pt idx="3812">
                  <c:v>41197</c:v>
                </c:pt>
                <c:pt idx="3813">
                  <c:v>41198</c:v>
                </c:pt>
                <c:pt idx="3814">
                  <c:v>41199</c:v>
                </c:pt>
                <c:pt idx="3815">
                  <c:v>41200</c:v>
                </c:pt>
                <c:pt idx="3816">
                  <c:v>41201</c:v>
                </c:pt>
                <c:pt idx="3817">
                  <c:v>41202</c:v>
                </c:pt>
                <c:pt idx="3818">
                  <c:v>41203</c:v>
                </c:pt>
                <c:pt idx="3819">
                  <c:v>41204</c:v>
                </c:pt>
                <c:pt idx="3820">
                  <c:v>41205</c:v>
                </c:pt>
                <c:pt idx="3821">
                  <c:v>41206</c:v>
                </c:pt>
                <c:pt idx="3822">
                  <c:v>41207</c:v>
                </c:pt>
                <c:pt idx="3823">
                  <c:v>41208</c:v>
                </c:pt>
                <c:pt idx="3824">
                  <c:v>41209</c:v>
                </c:pt>
                <c:pt idx="3825">
                  <c:v>41210</c:v>
                </c:pt>
                <c:pt idx="3826">
                  <c:v>41211</c:v>
                </c:pt>
                <c:pt idx="3827">
                  <c:v>41212</c:v>
                </c:pt>
                <c:pt idx="3828">
                  <c:v>41213</c:v>
                </c:pt>
                <c:pt idx="3829">
                  <c:v>41214</c:v>
                </c:pt>
                <c:pt idx="3830">
                  <c:v>41215</c:v>
                </c:pt>
                <c:pt idx="3831">
                  <c:v>41216</c:v>
                </c:pt>
                <c:pt idx="3832">
                  <c:v>41217</c:v>
                </c:pt>
                <c:pt idx="3833">
                  <c:v>41218</c:v>
                </c:pt>
                <c:pt idx="3834">
                  <c:v>41219</c:v>
                </c:pt>
                <c:pt idx="3835">
                  <c:v>41220</c:v>
                </c:pt>
                <c:pt idx="3836">
                  <c:v>41221</c:v>
                </c:pt>
                <c:pt idx="3837">
                  <c:v>41222</c:v>
                </c:pt>
                <c:pt idx="3838">
                  <c:v>41223</c:v>
                </c:pt>
                <c:pt idx="3839">
                  <c:v>41224</c:v>
                </c:pt>
                <c:pt idx="3840">
                  <c:v>41225</c:v>
                </c:pt>
                <c:pt idx="3841">
                  <c:v>41226</c:v>
                </c:pt>
                <c:pt idx="3842">
                  <c:v>41227</c:v>
                </c:pt>
                <c:pt idx="3843">
                  <c:v>41228</c:v>
                </c:pt>
                <c:pt idx="3844">
                  <c:v>41229</c:v>
                </c:pt>
                <c:pt idx="3845">
                  <c:v>41230</c:v>
                </c:pt>
                <c:pt idx="3846">
                  <c:v>41231</c:v>
                </c:pt>
                <c:pt idx="3847">
                  <c:v>41232</c:v>
                </c:pt>
                <c:pt idx="3848">
                  <c:v>41233</c:v>
                </c:pt>
                <c:pt idx="3849">
                  <c:v>41234</c:v>
                </c:pt>
                <c:pt idx="3850">
                  <c:v>41235</c:v>
                </c:pt>
                <c:pt idx="3851">
                  <c:v>41236</c:v>
                </c:pt>
                <c:pt idx="3852">
                  <c:v>41237</c:v>
                </c:pt>
                <c:pt idx="3853">
                  <c:v>41238</c:v>
                </c:pt>
                <c:pt idx="3854">
                  <c:v>41239</c:v>
                </c:pt>
                <c:pt idx="3855">
                  <c:v>41240</c:v>
                </c:pt>
                <c:pt idx="3856">
                  <c:v>41241</c:v>
                </c:pt>
                <c:pt idx="3857">
                  <c:v>41242</c:v>
                </c:pt>
                <c:pt idx="3858">
                  <c:v>41243</c:v>
                </c:pt>
                <c:pt idx="3859">
                  <c:v>41244</c:v>
                </c:pt>
                <c:pt idx="3860">
                  <c:v>41245</c:v>
                </c:pt>
                <c:pt idx="3861">
                  <c:v>41246</c:v>
                </c:pt>
                <c:pt idx="3862">
                  <c:v>41247</c:v>
                </c:pt>
                <c:pt idx="3863">
                  <c:v>41248</c:v>
                </c:pt>
                <c:pt idx="3864">
                  <c:v>41249</c:v>
                </c:pt>
                <c:pt idx="3865">
                  <c:v>41250</c:v>
                </c:pt>
                <c:pt idx="3866">
                  <c:v>41251</c:v>
                </c:pt>
                <c:pt idx="3867">
                  <c:v>41252</c:v>
                </c:pt>
                <c:pt idx="3868">
                  <c:v>41253</c:v>
                </c:pt>
                <c:pt idx="3869">
                  <c:v>41254</c:v>
                </c:pt>
                <c:pt idx="3870">
                  <c:v>41255</c:v>
                </c:pt>
                <c:pt idx="3871">
                  <c:v>41256</c:v>
                </c:pt>
                <c:pt idx="3872">
                  <c:v>41257</c:v>
                </c:pt>
                <c:pt idx="3873">
                  <c:v>41258</c:v>
                </c:pt>
                <c:pt idx="3874">
                  <c:v>41259</c:v>
                </c:pt>
                <c:pt idx="3875">
                  <c:v>41260</c:v>
                </c:pt>
                <c:pt idx="3876">
                  <c:v>41261</c:v>
                </c:pt>
                <c:pt idx="3877">
                  <c:v>41262</c:v>
                </c:pt>
                <c:pt idx="3878">
                  <c:v>41263</c:v>
                </c:pt>
                <c:pt idx="3879">
                  <c:v>41264</c:v>
                </c:pt>
                <c:pt idx="3880">
                  <c:v>41265</c:v>
                </c:pt>
                <c:pt idx="3881">
                  <c:v>41266</c:v>
                </c:pt>
                <c:pt idx="3882">
                  <c:v>41267</c:v>
                </c:pt>
                <c:pt idx="3883">
                  <c:v>41268</c:v>
                </c:pt>
                <c:pt idx="3884">
                  <c:v>41269</c:v>
                </c:pt>
                <c:pt idx="3885">
                  <c:v>41270</c:v>
                </c:pt>
                <c:pt idx="3886">
                  <c:v>41271</c:v>
                </c:pt>
                <c:pt idx="3887">
                  <c:v>41272</c:v>
                </c:pt>
                <c:pt idx="3888">
                  <c:v>41273</c:v>
                </c:pt>
                <c:pt idx="3889">
                  <c:v>41274</c:v>
                </c:pt>
                <c:pt idx="3890">
                  <c:v>41275</c:v>
                </c:pt>
                <c:pt idx="3891">
                  <c:v>41276</c:v>
                </c:pt>
                <c:pt idx="3892">
                  <c:v>41277</c:v>
                </c:pt>
                <c:pt idx="3893">
                  <c:v>41278</c:v>
                </c:pt>
                <c:pt idx="3894">
                  <c:v>41279</c:v>
                </c:pt>
                <c:pt idx="3895">
                  <c:v>41280</c:v>
                </c:pt>
                <c:pt idx="3896">
                  <c:v>41281</c:v>
                </c:pt>
                <c:pt idx="3897">
                  <c:v>41282</c:v>
                </c:pt>
                <c:pt idx="3898">
                  <c:v>41283</c:v>
                </c:pt>
                <c:pt idx="3899">
                  <c:v>41284</c:v>
                </c:pt>
                <c:pt idx="3900">
                  <c:v>41285</c:v>
                </c:pt>
                <c:pt idx="3901">
                  <c:v>41286</c:v>
                </c:pt>
                <c:pt idx="3902">
                  <c:v>41287</c:v>
                </c:pt>
                <c:pt idx="3903">
                  <c:v>41288</c:v>
                </c:pt>
                <c:pt idx="3904">
                  <c:v>41289</c:v>
                </c:pt>
                <c:pt idx="3905">
                  <c:v>41290</c:v>
                </c:pt>
                <c:pt idx="3906">
                  <c:v>41291</c:v>
                </c:pt>
                <c:pt idx="3907">
                  <c:v>41292</c:v>
                </c:pt>
                <c:pt idx="3908">
                  <c:v>41293</c:v>
                </c:pt>
                <c:pt idx="3909">
                  <c:v>41294</c:v>
                </c:pt>
                <c:pt idx="3910">
                  <c:v>41295</c:v>
                </c:pt>
                <c:pt idx="3911">
                  <c:v>41296</c:v>
                </c:pt>
                <c:pt idx="3912">
                  <c:v>41297</c:v>
                </c:pt>
                <c:pt idx="3913">
                  <c:v>41298</c:v>
                </c:pt>
                <c:pt idx="3914">
                  <c:v>41299</c:v>
                </c:pt>
                <c:pt idx="3915">
                  <c:v>41300</c:v>
                </c:pt>
                <c:pt idx="3916">
                  <c:v>41301</c:v>
                </c:pt>
                <c:pt idx="3917">
                  <c:v>41302</c:v>
                </c:pt>
                <c:pt idx="3918">
                  <c:v>41303</c:v>
                </c:pt>
                <c:pt idx="3919">
                  <c:v>41304</c:v>
                </c:pt>
                <c:pt idx="3920">
                  <c:v>41305</c:v>
                </c:pt>
                <c:pt idx="3921">
                  <c:v>41306</c:v>
                </c:pt>
                <c:pt idx="3922">
                  <c:v>41307</c:v>
                </c:pt>
                <c:pt idx="3923">
                  <c:v>41308</c:v>
                </c:pt>
                <c:pt idx="3924">
                  <c:v>41309</c:v>
                </c:pt>
                <c:pt idx="3925">
                  <c:v>41310</c:v>
                </c:pt>
                <c:pt idx="3926">
                  <c:v>41311</c:v>
                </c:pt>
                <c:pt idx="3927">
                  <c:v>41312</c:v>
                </c:pt>
                <c:pt idx="3928">
                  <c:v>41313</c:v>
                </c:pt>
                <c:pt idx="3929">
                  <c:v>41314</c:v>
                </c:pt>
                <c:pt idx="3930">
                  <c:v>41315</c:v>
                </c:pt>
                <c:pt idx="3931">
                  <c:v>41316</c:v>
                </c:pt>
                <c:pt idx="3932">
                  <c:v>41317</c:v>
                </c:pt>
                <c:pt idx="3933">
                  <c:v>41318</c:v>
                </c:pt>
                <c:pt idx="3934">
                  <c:v>41319</c:v>
                </c:pt>
                <c:pt idx="3935">
                  <c:v>41320</c:v>
                </c:pt>
                <c:pt idx="3936">
                  <c:v>41321</c:v>
                </c:pt>
                <c:pt idx="3937">
                  <c:v>41322</c:v>
                </c:pt>
                <c:pt idx="3938">
                  <c:v>41323</c:v>
                </c:pt>
                <c:pt idx="3939">
                  <c:v>41324</c:v>
                </c:pt>
                <c:pt idx="3940">
                  <c:v>41325</c:v>
                </c:pt>
                <c:pt idx="3941">
                  <c:v>41326</c:v>
                </c:pt>
                <c:pt idx="3942">
                  <c:v>41327</c:v>
                </c:pt>
                <c:pt idx="3943">
                  <c:v>41328</c:v>
                </c:pt>
                <c:pt idx="3944">
                  <c:v>41329</c:v>
                </c:pt>
                <c:pt idx="3945">
                  <c:v>41330</c:v>
                </c:pt>
                <c:pt idx="3946">
                  <c:v>41331</c:v>
                </c:pt>
                <c:pt idx="3947">
                  <c:v>41332</c:v>
                </c:pt>
                <c:pt idx="3948">
                  <c:v>41333</c:v>
                </c:pt>
                <c:pt idx="3949">
                  <c:v>41334</c:v>
                </c:pt>
                <c:pt idx="3950">
                  <c:v>41335</c:v>
                </c:pt>
                <c:pt idx="3951">
                  <c:v>41336</c:v>
                </c:pt>
                <c:pt idx="3952">
                  <c:v>41337</c:v>
                </c:pt>
                <c:pt idx="3953">
                  <c:v>41338</c:v>
                </c:pt>
                <c:pt idx="3954">
                  <c:v>41339</c:v>
                </c:pt>
                <c:pt idx="3955">
                  <c:v>41340</c:v>
                </c:pt>
                <c:pt idx="3956">
                  <c:v>41341</c:v>
                </c:pt>
                <c:pt idx="3957">
                  <c:v>41342</c:v>
                </c:pt>
                <c:pt idx="3958">
                  <c:v>41343</c:v>
                </c:pt>
                <c:pt idx="3959">
                  <c:v>41344</c:v>
                </c:pt>
                <c:pt idx="3960">
                  <c:v>41345</c:v>
                </c:pt>
                <c:pt idx="3961">
                  <c:v>41346</c:v>
                </c:pt>
                <c:pt idx="3962">
                  <c:v>41347</c:v>
                </c:pt>
                <c:pt idx="3963">
                  <c:v>41348</c:v>
                </c:pt>
                <c:pt idx="3964">
                  <c:v>41349</c:v>
                </c:pt>
                <c:pt idx="3965">
                  <c:v>41350</c:v>
                </c:pt>
                <c:pt idx="3966">
                  <c:v>41351</c:v>
                </c:pt>
                <c:pt idx="3967">
                  <c:v>41352</c:v>
                </c:pt>
                <c:pt idx="3968">
                  <c:v>41353</c:v>
                </c:pt>
                <c:pt idx="3969">
                  <c:v>41354</c:v>
                </c:pt>
                <c:pt idx="3970">
                  <c:v>41355</c:v>
                </c:pt>
                <c:pt idx="3971">
                  <c:v>41356</c:v>
                </c:pt>
                <c:pt idx="3972">
                  <c:v>41357</c:v>
                </c:pt>
                <c:pt idx="3973">
                  <c:v>41358</c:v>
                </c:pt>
                <c:pt idx="3974">
                  <c:v>41359</c:v>
                </c:pt>
                <c:pt idx="3975">
                  <c:v>41360</c:v>
                </c:pt>
                <c:pt idx="3976">
                  <c:v>41361</c:v>
                </c:pt>
                <c:pt idx="3977">
                  <c:v>41362</c:v>
                </c:pt>
                <c:pt idx="3978">
                  <c:v>41363</c:v>
                </c:pt>
                <c:pt idx="3979">
                  <c:v>41364</c:v>
                </c:pt>
                <c:pt idx="3980">
                  <c:v>41365</c:v>
                </c:pt>
                <c:pt idx="3981">
                  <c:v>41366</c:v>
                </c:pt>
                <c:pt idx="3982">
                  <c:v>41367</c:v>
                </c:pt>
                <c:pt idx="3983">
                  <c:v>41368</c:v>
                </c:pt>
                <c:pt idx="3984">
                  <c:v>41369</c:v>
                </c:pt>
                <c:pt idx="3985">
                  <c:v>41370</c:v>
                </c:pt>
                <c:pt idx="3986">
                  <c:v>41371</c:v>
                </c:pt>
                <c:pt idx="3987">
                  <c:v>41372</c:v>
                </c:pt>
                <c:pt idx="3988">
                  <c:v>41373</c:v>
                </c:pt>
                <c:pt idx="3989">
                  <c:v>41374</c:v>
                </c:pt>
                <c:pt idx="3990">
                  <c:v>41375</c:v>
                </c:pt>
                <c:pt idx="3991">
                  <c:v>41376</c:v>
                </c:pt>
                <c:pt idx="3992">
                  <c:v>41377</c:v>
                </c:pt>
                <c:pt idx="3993">
                  <c:v>41378</c:v>
                </c:pt>
                <c:pt idx="3994">
                  <c:v>41379</c:v>
                </c:pt>
                <c:pt idx="3995">
                  <c:v>41380</c:v>
                </c:pt>
                <c:pt idx="3996">
                  <c:v>41381</c:v>
                </c:pt>
                <c:pt idx="3997">
                  <c:v>41382</c:v>
                </c:pt>
                <c:pt idx="3998">
                  <c:v>41383</c:v>
                </c:pt>
                <c:pt idx="3999">
                  <c:v>41384</c:v>
                </c:pt>
                <c:pt idx="4000">
                  <c:v>41385</c:v>
                </c:pt>
                <c:pt idx="4001">
                  <c:v>41386</c:v>
                </c:pt>
                <c:pt idx="4002">
                  <c:v>41387</c:v>
                </c:pt>
                <c:pt idx="4003">
                  <c:v>41388</c:v>
                </c:pt>
                <c:pt idx="4004">
                  <c:v>41389</c:v>
                </c:pt>
                <c:pt idx="4005">
                  <c:v>41390</c:v>
                </c:pt>
                <c:pt idx="4006">
                  <c:v>41391</c:v>
                </c:pt>
                <c:pt idx="4007">
                  <c:v>41392</c:v>
                </c:pt>
                <c:pt idx="4008">
                  <c:v>41393</c:v>
                </c:pt>
                <c:pt idx="4009">
                  <c:v>41394</c:v>
                </c:pt>
                <c:pt idx="4010">
                  <c:v>41395</c:v>
                </c:pt>
                <c:pt idx="4011">
                  <c:v>41396</c:v>
                </c:pt>
                <c:pt idx="4012">
                  <c:v>41397</c:v>
                </c:pt>
                <c:pt idx="4013">
                  <c:v>41398</c:v>
                </c:pt>
                <c:pt idx="4014">
                  <c:v>41399</c:v>
                </c:pt>
                <c:pt idx="4015">
                  <c:v>41400</c:v>
                </c:pt>
                <c:pt idx="4016">
                  <c:v>41401</c:v>
                </c:pt>
                <c:pt idx="4017">
                  <c:v>41402</c:v>
                </c:pt>
                <c:pt idx="4018">
                  <c:v>41403</c:v>
                </c:pt>
                <c:pt idx="4019">
                  <c:v>41404</c:v>
                </c:pt>
                <c:pt idx="4020">
                  <c:v>41405</c:v>
                </c:pt>
                <c:pt idx="4021">
                  <c:v>41406</c:v>
                </c:pt>
                <c:pt idx="4022">
                  <c:v>41407</c:v>
                </c:pt>
                <c:pt idx="4023">
                  <c:v>41408</c:v>
                </c:pt>
                <c:pt idx="4024">
                  <c:v>41409</c:v>
                </c:pt>
                <c:pt idx="4025">
                  <c:v>41410</c:v>
                </c:pt>
                <c:pt idx="4026">
                  <c:v>41411</c:v>
                </c:pt>
                <c:pt idx="4027">
                  <c:v>41412</c:v>
                </c:pt>
                <c:pt idx="4028">
                  <c:v>41413</c:v>
                </c:pt>
                <c:pt idx="4029">
                  <c:v>41414</c:v>
                </c:pt>
                <c:pt idx="4030">
                  <c:v>41415</c:v>
                </c:pt>
                <c:pt idx="4031">
                  <c:v>41416</c:v>
                </c:pt>
                <c:pt idx="4032">
                  <c:v>41417</c:v>
                </c:pt>
                <c:pt idx="4033">
                  <c:v>41418</c:v>
                </c:pt>
                <c:pt idx="4034">
                  <c:v>41419</c:v>
                </c:pt>
                <c:pt idx="4035">
                  <c:v>41420</c:v>
                </c:pt>
                <c:pt idx="4036">
                  <c:v>41421</c:v>
                </c:pt>
                <c:pt idx="4037">
                  <c:v>41422</c:v>
                </c:pt>
                <c:pt idx="4038">
                  <c:v>41423</c:v>
                </c:pt>
                <c:pt idx="4039">
                  <c:v>41424</c:v>
                </c:pt>
                <c:pt idx="4040">
                  <c:v>41425</c:v>
                </c:pt>
                <c:pt idx="4041">
                  <c:v>41426</c:v>
                </c:pt>
                <c:pt idx="4042">
                  <c:v>41427</c:v>
                </c:pt>
                <c:pt idx="4043">
                  <c:v>41428</c:v>
                </c:pt>
                <c:pt idx="4044">
                  <c:v>41429</c:v>
                </c:pt>
                <c:pt idx="4045">
                  <c:v>41430</c:v>
                </c:pt>
                <c:pt idx="4046">
                  <c:v>41431</c:v>
                </c:pt>
                <c:pt idx="4047">
                  <c:v>41432</c:v>
                </c:pt>
                <c:pt idx="4048">
                  <c:v>41433</c:v>
                </c:pt>
                <c:pt idx="4049">
                  <c:v>41434</c:v>
                </c:pt>
                <c:pt idx="4050">
                  <c:v>41435</c:v>
                </c:pt>
                <c:pt idx="4051">
                  <c:v>41436</c:v>
                </c:pt>
                <c:pt idx="4052">
                  <c:v>41437</c:v>
                </c:pt>
                <c:pt idx="4053">
                  <c:v>41438</c:v>
                </c:pt>
                <c:pt idx="4054">
                  <c:v>41439</c:v>
                </c:pt>
                <c:pt idx="4055">
                  <c:v>41440</c:v>
                </c:pt>
                <c:pt idx="4056">
                  <c:v>41441</c:v>
                </c:pt>
                <c:pt idx="4057">
                  <c:v>41442</c:v>
                </c:pt>
                <c:pt idx="4058">
                  <c:v>41443</c:v>
                </c:pt>
                <c:pt idx="4059">
                  <c:v>41444</c:v>
                </c:pt>
                <c:pt idx="4060">
                  <c:v>41445</c:v>
                </c:pt>
                <c:pt idx="4061">
                  <c:v>41446</c:v>
                </c:pt>
                <c:pt idx="4062">
                  <c:v>41447</c:v>
                </c:pt>
                <c:pt idx="4063">
                  <c:v>41448</c:v>
                </c:pt>
                <c:pt idx="4064">
                  <c:v>41449</c:v>
                </c:pt>
                <c:pt idx="4065">
                  <c:v>41450</c:v>
                </c:pt>
                <c:pt idx="4066">
                  <c:v>41451</c:v>
                </c:pt>
                <c:pt idx="4067">
                  <c:v>41452</c:v>
                </c:pt>
                <c:pt idx="4068">
                  <c:v>41453</c:v>
                </c:pt>
                <c:pt idx="4069">
                  <c:v>41454</c:v>
                </c:pt>
                <c:pt idx="4070">
                  <c:v>41455</c:v>
                </c:pt>
                <c:pt idx="4071">
                  <c:v>41456</c:v>
                </c:pt>
                <c:pt idx="4072">
                  <c:v>41457</c:v>
                </c:pt>
                <c:pt idx="4073">
                  <c:v>41458</c:v>
                </c:pt>
                <c:pt idx="4074">
                  <c:v>41459</c:v>
                </c:pt>
                <c:pt idx="4075">
                  <c:v>41460</c:v>
                </c:pt>
                <c:pt idx="4076">
                  <c:v>41461</c:v>
                </c:pt>
                <c:pt idx="4077">
                  <c:v>41462</c:v>
                </c:pt>
                <c:pt idx="4078">
                  <c:v>41463</c:v>
                </c:pt>
                <c:pt idx="4079">
                  <c:v>41464</c:v>
                </c:pt>
                <c:pt idx="4080">
                  <c:v>41465</c:v>
                </c:pt>
                <c:pt idx="4081">
                  <c:v>41466</c:v>
                </c:pt>
                <c:pt idx="4082">
                  <c:v>41467</c:v>
                </c:pt>
                <c:pt idx="4083">
                  <c:v>41468</c:v>
                </c:pt>
                <c:pt idx="4084">
                  <c:v>41469</c:v>
                </c:pt>
                <c:pt idx="4085">
                  <c:v>41470</c:v>
                </c:pt>
                <c:pt idx="4086">
                  <c:v>41471</c:v>
                </c:pt>
                <c:pt idx="4087">
                  <c:v>41472</c:v>
                </c:pt>
                <c:pt idx="4088">
                  <c:v>41473</c:v>
                </c:pt>
                <c:pt idx="4089">
                  <c:v>41474</c:v>
                </c:pt>
                <c:pt idx="4090">
                  <c:v>41475</c:v>
                </c:pt>
                <c:pt idx="4091">
                  <c:v>41476</c:v>
                </c:pt>
                <c:pt idx="4092">
                  <c:v>41477</c:v>
                </c:pt>
                <c:pt idx="4093">
                  <c:v>41478</c:v>
                </c:pt>
                <c:pt idx="4094">
                  <c:v>41479</c:v>
                </c:pt>
                <c:pt idx="4095">
                  <c:v>41480</c:v>
                </c:pt>
                <c:pt idx="4096">
                  <c:v>41481</c:v>
                </c:pt>
                <c:pt idx="4097">
                  <c:v>41482</c:v>
                </c:pt>
                <c:pt idx="4098">
                  <c:v>41483</c:v>
                </c:pt>
                <c:pt idx="4099">
                  <c:v>41484</c:v>
                </c:pt>
                <c:pt idx="4100">
                  <c:v>41485</c:v>
                </c:pt>
                <c:pt idx="4101">
                  <c:v>41486</c:v>
                </c:pt>
                <c:pt idx="4102">
                  <c:v>41487</c:v>
                </c:pt>
                <c:pt idx="4103">
                  <c:v>41488</c:v>
                </c:pt>
                <c:pt idx="4104">
                  <c:v>41489</c:v>
                </c:pt>
                <c:pt idx="4105">
                  <c:v>41490</c:v>
                </c:pt>
                <c:pt idx="4106">
                  <c:v>41491</c:v>
                </c:pt>
                <c:pt idx="4107">
                  <c:v>41492</c:v>
                </c:pt>
                <c:pt idx="4108">
                  <c:v>41493</c:v>
                </c:pt>
                <c:pt idx="4109">
                  <c:v>41494</c:v>
                </c:pt>
                <c:pt idx="4110">
                  <c:v>41495</c:v>
                </c:pt>
                <c:pt idx="4111">
                  <c:v>41496</c:v>
                </c:pt>
                <c:pt idx="4112">
                  <c:v>41497</c:v>
                </c:pt>
                <c:pt idx="4113">
                  <c:v>41498</c:v>
                </c:pt>
                <c:pt idx="4114">
                  <c:v>41499</c:v>
                </c:pt>
                <c:pt idx="4115">
                  <c:v>41500</c:v>
                </c:pt>
                <c:pt idx="4116">
                  <c:v>41501</c:v>
                </c:pt>
                <c:pt idx="4117">
                  <c:v>41502</c:v>
                </c:pt>
                <c:pt idx="4118">
                  <c:v>41503</c:v>
                </c:pt>
                <c:pt idx="4119">
                  <c:v>41504</c:v>
                </c:pt>
                <c:pt idx="4120">
                  <c:v>41505</c:v>
                </c:pt>
                <c:pt idx="4121">
                  <c:v>41506</c:v>
                </c:pt>
                <c:pt idx="4122">
                  <c:v>41507</c:v>
                </c:pt>
                <c:pt idx="4123">
                  <c:v>41508</c:v>
                </c:pt>
                <c:pt idx="4124">
                  <c:v>41509</c:v>
                </c:pt>
                <c:pt idx="4125">
                  <c:v>41510</c:v>
                </c:pt>
                <c:pt idx="4126">
                  <c:v>41511</c:v>
                </c:pt>
                <c:pt idx="4127">
                  <c:v>41512</c:v>
                </c:pt>
                <c:pt idx="4128">
                  <c:v>41513</c:v>
                </c:pt>
                <c:pt idx="4129">
                  <c:v>41514</c:v>
                </c:pt>
                <c:pt idx="4130">
                  <c:v>41515</c:v>
                </c:pt>
                <c:pt idx="4131">
                  <c:v>41516</c:v>
                </c:pt>
                <c:pt idx="4132">
                  <c:v>41517</c:v>
                </c:pt>
                <c:pt idx="4133">
                  <c:v>41518</c:v>
                </c:pt>
                <c:pt idx="4134">
                  <c:v>41519</c:v>
                </c:pt>
                <c:pt idx="4135">
                  <c:v>41520</c:v>
                </c:pt>
                <c:pt idx="4136">
                  <c:v>41521</c:v>
                </c:pt>
                <c:pt idx="4137">
                  <c:v>41522</c:v>
                </c:pt>
                <c:pt idx="4138">
                  <c:v>41523</c:v>
                </c:pt>
                <c:pt idx="4139">
                  <c:v>41524</c:v>
                </c:pt>
                <c:pt idx="4140">
                  <c:v>41525</c:v>
                </c:pt>
                <c:pt idx="4141">
                  <c:v>41526</c:v>
                </c:pt>
                <c:pt idx="4142">
                  <c:v>41527</c:v>
                </c:pt>
                <c:pt idx="4143">
                  <c:v>41528</c:v>
                </c:pt>
                <c:pt idx="4144">
                  <c:v>41529</c:v>
                </c:pt>
                <c:pt idx="4145">
                  <c:v>41530</c:v>
                </c:pt>
                <c:pt idx="4146">
                  <c:v>41531</c:v>
                </c:pt>
                <c:pt idx="4147">
                  <c:v>41532</c:v>
                </c:pt>
                <c:pt idx="4148">
                  <c:v>41533</c:v>
                </c:pt>
                <c:pt idx="4149">
                  <c:v>41534</c:v>
                </c:pt>
                <c:pt idx="4150">
                  <c:v>41535</c:v>
                </c:pt>
                <c:pt idx="4151">
                  <c:v>41536</c:v>
                </c:pt>
                <c:pt idx="4152">
                  <c:v>41537</c:v>
                </c:pt>
                <c:pt idx="4153">
                  <c:v>41538</c:v>
                </c:pt>
                <c:pt idx="4154">
                  <c:v>41539</c:v>
                </c:pt>
                <c:pt idx="4155">
                  <c:v>41540</c:v>
                </c:pt>
                <c:pt idx="4156">
                  <c:v>41541</c:v>
                </c:pt>
                <c:pt idx="4157">
                  <c:v>41542</c:v>
                </c:pt>
                <c:pt idx="4158">
                  <c:v>41543</c:v>
                </c:pt>
                <c:pt idx="4159">
                  <c:v>41544</c:v>
                </c:pt>
                <c:pt idx="4160">
                  <c:v>41545</c:v>
                </c:pt>
                <c:pt idx="4161">
                  <c:v>41546</c:v>
                </c:pt>
                <c:pt idx="4162">
                  <c:v>41547</c:v>
                </c:pt>
                <c:pt idx="4163">
                  <c:v>41548</c:v>
                </c:pt>
                <c:pt idx="4164">
                  <c:v>41549</c:v>
                </c:pt>
                <c:pt idx="4165">
                  <c:v>41550</c:v>
                </c:pt>
                <c:pt idx="4166">
                  <c:v>41551</c:v>
                </c:pt>
                <c:pt idx="4167">
                  <c:v>41552</c:v>
                </c:pt>
                <c:pt idx="4168">
                  <c:v>41553</c:v>
                </c:pt>
                <c:pt idx="4169">
                  <c:v>41554</c:v>
                </c:pt>
                <c:pt idx="4170">
                  <c:v>41555</c:v>
                </c:pt>
                <c:pt idx="4171">
                  <c:v>41556</c:v>
                </c:pt>
                <c:pt idx="4172">
                  <c:v>41557</c:v>
                </c:pt>
                <c:pt idx="4173">
                  <c:v>41558</c:v>
                </c:pt>
                <c:pt idx="4174">
                  <c:v>41559</c:v>
                </c:pt>
                <c:pt idx="4175">
                  <c:v>41560</c:v>
                </c:pt>
                <c:pt idx="4176">
                  <c:v>41561</c:v>
                </c:pt>
                <c:pt idx="4177">
                  <c:v>41562</c:v>
                </c:pt>
                <c:pt idx="4178">
                  <c:v>41563</c:v>
                </c:pt>
                <c:pt idx="4179">
                  <c:v>41564</c:v>
                </c:pt>
                <c:pt idx="4180">
                  <c:v>41565</c:v>
                </c:pt>
                <c:pt idx="4181">
                  <c:v>41566</c:v>
                </c:pt>
                <c:pt idx="4182">
                  <c:v>41567</c:v>
                </c:pt>
                <c:pt idx="4183">
                  <c:v>41568</c:v>
                </c:pt>
                <c:pt idx="4184">
                  <c:v>41569</c:v>
                </c:pt>
                <c:pt idx="4185">
                  <c:v>41570</c:v>
                </c:pt>
                <c:pt idx="4186">
                  <c:v>41571</c:v>
                </c:pt>
                <c:pt idx="4187">
                  <c:v>41572</c:v>
                </c:pt>
                <c:pt idx="4188">
                  <c:v>41573</c:v>
                </c:pt>
                <c:pt idx="4189">
                  <c:v>41574</c:v>
                </c:pt>
                <c:pt idx="4190">
                  <c:v>41575</c:v>
                </c:pt>
                <c:pt idx="4191">
                  <c:v>41576</c:v>
                </c:pt>
                <c:pt idx="4192">
                  <c:v>41577</c:v>
                </c:pt>
                <c:pt idx="4193">
                  <c:v>41578</c:v>
                </c:pt>
                <c:pt idx="4194">
                  <c:v>41579</c:v>
                </c:pt>
                <c:pt idx="4195">
                  <c:v>41580</c:v>
                </c:pt>
                <c:pt idx="4196">
                  <c:v>41581</c:v>
                </c:pt>
                <c:pt idx="4197">
                  <c:v>41582</c:v>
                </c:pt>
                <c:pt idx="4198">
                  <c:v>41583</c:v>
                </c:pt>
                <c:pt idx="4199">
                  <c:v>41584</c:v>
                </c:pt>
                <c:pt idx="4200">
                  <c:v>41585</c:v>
                </c:pt>
                <c:pt idx="4201">
                  <c:v>41586</c:v>
                </c:pt>
                <c:pt idx="4202">
                  <c:v>41587</c:v>
                </c:pt>
                <c:pt idx="4203">
                  <c:v>41588</c:v>
                </c:pt>
                <c:pt idx="4204">
                  <c:v>41589</c:v>
                </c:pt>
                <c:pt idx="4205">
                  <c:v>41590</c:v>
                </c:pt>
                <c:pt idx="4206">
                  <c:v>41591</c:v>
                </c:pt>
                <c:pt idx="4207">
                  <c:v>41592</c:v>
                </c:pt>
                <c:pt idx="4208">
                  <c:v>41593</c:v>
                </c:pt>
                <c:pt idx="4209">
                  <c:v>41594</c:v>
                </c:pt>
                <c:pt idx="4210">
                  <c:v>41595</c:v>
                </c:pt>
                <c:pt idx="4211">
                  <c:v>41596</c:v>
                </c:pt>
                <c:pt idx="4212">
                  <c:v>41597</c:v>
                </c:pt>
                <c:pt idx="4213">
                  <c:v>41598</c:v>
                </c:pt>
                <c:pt idx="4214">
                  <c:v>41599</c:v>
                </c:pt>
                <c:pt idx="4215">
                  <c:v>41600</c:v>
                </c:pt>
                <c:pt idx="4216">
                  <c:v>41601</c:v>
                </c:pt>
                <c:pt idx="4217">
                  <c:v>41602</c:v>
                </c:pt>
                <c:pt idx="4218">
                  <c:v>41603</c:v>
                </c:pt>
                <c:pt idx="4219">
                  <c:v>41604</c:v>
                </c:pt>
                <c:pt idx="4220">
                  <c:v>41605</c:v>
                </c:pt>
                <c:pt idx="4221">
                  <c:v>41606</c:v>
                </c:pt>
                <c:pt idx="4222">
                  <c:v>41607</c:v>
                </c:pt>
                <c:pt idx="4223">
                  <c:v>41608</c:v>
                </c:pt>
                <c:pt idx="4224">
                  <c:v>41609</c:v>
                </c:pt>
                <c:pt idx="4225">
                  <c:v>41610</c:v>
                </c:pt>
                <c:pt idx="4226">
                  <c:v>41611</c:v>
                </c:pt>
                <c:pt idx="4227">
                  <c:v>41612</c:v>
                </c:pt>
                <c:pt idx="4228">
                  <c:v>41613</c:v>
                </c:pt>
                <c:pt idx="4229">
                  <c:v>41614</c:v>
                </c:pt>
                <c:pt idx="4230">
                  <c:v>41615</c:v>
                </c:pt>
                <c:pt idx="4231">
                  <c:v>41616</c:v>
                </c:pt>
                <c:pt idx="4232">
                  <c:v>41617</c:v>
                </c:pt>
                <c:pt idx="4233">
                  <c:v>41618</c:v>
                </c:pt>
                <c:pt idx="4234">
                  <c:v>41619</c:v>
                </c:pt>
                <c:pt idx="4235">
                  <c:v>41620</c:v>
                </c:pt>
                <c:pt idx="4236">
                  <c:v>41621</c:v>
                </c:pt>
                <c:pt idx="4237">
                  <c:v>41622</c:v>
                </c:pt>
                <c:pt idx="4238">
                  <c:v>41623</c:v>
                </c:pt>
                <c:pt idx="4239">
                  <c:v>41624</c:v>
                </c:pt>
                <c:pt idx="4240">
                  <c:v>41625</c:v>
                </c:pt>
                <c:pt idx="4241">
                  <c:v>41626</c:v>
                </c:pt>
                <c:pt idx="4242">
                  <c:v>41627</c:v>
                </c:pt>
                <c:pt idx="4243">
                  <c:v>41628</c:v>
                </c:pt>
                <c:pt idx="4244">
                  <c:v>41629</c:v>
                </c:pt>
                <c:pt idx="4245">
                  <c:v>41630</c:v>
                </c:pt>
                <c:pt idx="4246">
                  <c:v>41631</c:v>
                </c:pt>
                <c:pt idx="4247">
                  <c:v>41632</c:v>
                </c:pt>
                <c:pt idx="4248">
                  <c:v>41633</c:v>
                </c:pt>
                <c:pt idx="4249">
                  <c:v>41634</c:v>
                </c:pt>
                <c:pt idx="4250">
                  <c:v>41635</c:v>
                </c:pt>
                <c:pt idx="4251">
                  <c:v>41636</c:v>
                </c:pt>
                <c:pt idx="4252">
                  <c:v>41637</c:v>
                </c:pt>
                <c:pt idx="4253">
                  <c:v>41638</c:v>
                </c:pt>
                <c:pt idx="4254">
                  <c:v>41639</c:v>
                </c:pt>
                <c:pt idx="4255">
                  <c:v>41640</c:v>
                </c:pt>
                <c:pt idx="4256">
                  <c:v>41641</c:v>
                </c:pt>
                <c:pt idx="4257">
                  <c:v>41642</c:v>
                </c:pt>
                <c:pt idx="4258">
                  <c:v>41643</c:v>
                </c:pt>
                <c:pt idx="4259">
                  <c:v>41644</c:v>
                </c:pt>
                <c:pt idx="4260">
                  <c:v>41645</c:v>
                </c:pt>
                <c:pt idx="4261">
                  <c:v>41646</c:v>
                </c:pt>
                <c:pt idx="4262">
                  <c:v>41647</c:v>
                </c:pt>
                <c:pt idx="4263">
                  <c:v>41648</c:v>
                </c:pt>
                <c:pt idx="4264">
                  <c:v>41649</c:v>
                </c:pt>
                <c:pt idx="4265">
                  <c:v>41650</c:v>
                </c:pt>
                <c:pt idx="4266">
                  <c:v>41651</c:v>
                </c:pt>
                <c:pt idx="4267">
                  <c:v>41652</c:v>
                </c:pt>
                <c:pt idx="4268">
                  <c:v>41653</c:v>
                </c:pt>
                <c:pt idx="4269">
                  <c:v>41654</c:v>
                </c:pt>
                <c:pt idx="4270">
                  <c:v>41655</c:v>
                </c:pt>
                <c:pt idx="4271">
                  <c:v>41656</c:v>
                </c:pt>
                <c:pt idx="4272">
                  <c:v>41657</c:v>
                </c:pt>
                <c:pt idx="4273">
                  <c:v>41658</c:v>
                </c:pt>
                <c:pt idx="4274">
                  <c:v>41659</c:v>
                </c:pt>
                <c:pt idx="4275">
                  <c:v>41660</c:v>
                </c:pt>
                <c:pt idx="4276">
                  <c:v>41661</c:v>
                </c:pt>
                <c:pt idx="4277">
                  <c:v>41662</c:v>
                </c:pt>
                <c:pt idx="4278">
                  <c:v>41663</c:v>
                </c:pt>
                <c:pt idx="4279">
                  <c:v>41664</c:v>
                </c:pt>
                <c:pt idx="4280">
                  <c:v>41665</c:v>
                </c:pt>
                <c:pt idx="4281">
                  <c:v>41666</c:v>
                </c:pt>
                <c:pt idx="4282">
                  <c:v>41667</c:v>
                </c:pt>
                <c:pt idx="4283">
                  <c:v>41668</c:v>
                </c:pt>
                <c:pt idx="4284">
                  <c:v>41669</c:v>
                </c:pt>
                <c:pt idx="4285">
                  <c:v>41670</c:v>
                </c:pt>
                <c:pt idx="4286">
                  <c:v>41671</c:v>
                </c:pt>
                <c:pt idx="4287">
                  <c:v>41672</c:v>
                </c:pt>
                <c:pt idx="4288">
                  <c:v>41673</c:v>
                </c:pt>
                <c:pt idx="4289">
                  <c:v>41674</c:v>
                </c:pt>
                <c:pt idx="4290">
                  <c:v>41675</c:v>
                </c:pt>
                <c:pt idx="4291">
                  <c:v>41676</c:v>
                </c:pt>
                <c:pt idx="4292">
                  <c:v>41677</c:v>
                </c:pt>
                <c:pt idx="4293">
                  <c:v>41678</c:v>
                </c:pt>
                <c:pt idx="4294">
                  <c:v>41679</c:v>
                </c:pt>
                <c:pt idx="4295">
                  <c:v>41680</c:v>
                </c:pt>
                <c:pt idx="4296">
                  <c:v>41681</c:v>
                </c:pt>
                <c:pt idx="4297">
                  <c:v>41682</c:v>
                </c:pt>
                <c:pt idx="4298">
                  <c:v>41683</c:v>
                </c:pt>
                <c:pt idx="4299">
                  <c:v>41684</c:v>
                </c:pt>
                <c:pt idx="4300">
                  <c:v>41685</c:v>
                </c:pt>
                <c:pt idx="4301">
                  <c:v>41686</c:v>
                </c:pt>
                <c:pt idx="4302">
                  <c:v>41687</c:v>
                </c:pt>
                <c:pt idx="4303">
                  <c:v>41688</c:v>
                </c:pt>
                <c:pt idx="4304">
                  <c:v>41689</c:v>
                </c:pt>
                <c:pt idx="4305">
                  <c:v>41690</c:v>
                </c:pt>
                <c:pt idx="4306">
                  <c:v>41691</c:v>
                </c:pt>
                <c:pt idx="4307">
                  <c:v>41692</c:v>
                </c:pt>
                <c:pt idx="4308">
                  <c:v>41693</c:v>
                </c:pt>
                <c:pt idx="4309">
                  <c:v>41694</c:v>
                </c:pt>
                <c:pt idx="4310">
                  <c:v>41695</c:v>
                </c:pt>
                <c:pt idx="4311">
                  <c:v>41696</c:v>
                </c:pt>
                <c:pt idx="4312">
                  <c:v>41697</c:v>
                </c:pt>
                <c:pt idx="4313">
                  <c:v>41698</c:v>
                </c:pt>
                <c:pt idx="4314">
                  <c:v>41699</c:v>
                </c:pt>
                <c:pt idx="4315">
                  <c:v>41700</c:v>
                </c:pt>
                <c:pt idx="4316">
                  <c:v>41701</c:v>
                </c:pt>
                <c:pt idx="4317">
                  <c:v>41702</c:v>
                </c:pt>
                <c:pt idx="4318">
                  <c:v>41703</c:v>
                </c:pt>
                <c:pt idx="4319">
                  <c:v>41704</c:v>
                </c:pt>
                <c:pt idx="4320">
                  <c:v>41705</c:v>
                </c:pt>
                <c:pt idx="4321">
                  <c:v>41706</c:v>
                </c:pt>
                <c:pt idx="4322">
                  <c:v>41707</c:v>
                </c:pt>
                <c:pt idx="4323">
                  <c:v>41708</c:v>
                </c:pt>
                <c:pt idx="4324">
                  <c:v>41709</c:v>
                </c:pt>
                <c:pt idx="4325">
                  <c:v>41710</c:v>
                </c:pt>
                <c:pt idx="4326">
                  <c:v>41711</c:v>
                </c:pt>
                <c:pt idx="4327">
                  <c:v>41712</c:v>
                </c:pt>
                <c:pt idx="4328">
                  <c:v>41713</c:v>
                </c:pt>
                <c:pt idx="4329">
                  <c:v>41714</c:v>
                </c:pt>
                <c:pt idx="4330">
                  <c:v>41715</c:v>
                </c:pt>
                <c:pt idx="4331">
                  <c:v>41716</c:v>
                </c:pt>
                <c:pt idx="4332">
                  <c:v>41717</c:v>
                </c:pt>
                <c:pt idx="4333">
                  <c:v>41718</c:v>
                </c:pt>
                <c:pt idx="4334">
                  <c:v>41719</c:v>
                </c:pt>
                <c:pt idx="4335">
                  <c:v>41720</c:v>
                </c:pt>
                <c:pt idx="4336">
                  <c:v>41721</c:v>
                </c:pt>
                <c:pt idx="4337">
                  <c:v>41722</c:v>
                </c:pt>
                <c:pt idx="4338">
                  <c:v>41723</c:v>
                </c:pt>
                <c:pt idx="4339">
                  <c:v>41724</c:v>
                </c:pt>
                <c:pt idx="4340">
                  <c:v>41725</c:v>
                </c:pt>
                <c:pt idx="4341">
                  <c:v>41726</c:v>
                </c:pt>
                <c:pt idx="4342">
                  <c:v>41727</c:v>
                </c:pt>
                <c:pt idx="4343">
                  <c:v>41728</c:v>
                </c:pt>
                <c:pt idx="4344">
                  <c:v>41729</c:v>
                </c:pt>
                <c:pt idx="4345">
                  <c:v>41730</c:v>
                </c:pt>
                <c:pt idx="4346">
                  <c:v>41731</c:v>
                </c:pt>
                <c:pt idx="4347">
                  <c:v>41732</c:v>
                </c:pt>
                <c:pt idx="4348">
                  <c:v>41733</c:v>
                </c:pt>
                <c:pt idx="4349">
                  <c:v>41734</c:v>
                </c:pt>
                <c:pt idx="4350">
                  <c:v>41735</c:v>
                </c:pt>
                <c:pt idx="4351">
                  <c:v>41736</c:v>
                </c:pt>
                <c:pt idx="4352">
                  <c:v>41737</c:v>
                </c:pt>
                <c:pt idx="4353">
                  <c:v>41738</c:v>
                </c:pt>
                <c:pt idx="4354">
                  <c:v>41739</c:v>
                </c:pt>
                <c:pt idx="4355">
                  <c:v>41740</c:v>
                </c:pt>
                <c:pt idx="4356">
                  <c:v>41741</c:v>
                </c:pt>
                <c:pt idx="4357">
                  <c:v>41742</c:v>
                </c:pt>
                <c:pt idx="4358">
                  <c:v>41743</c:v>
                </c:pt>
                <c:pt idx="4359">
                  <c:v>41744</c:v>
                </c:pt>
                <c:pt idx="4360">
                  <c:v>41745</c:v>
                </c:pt>
                <c:pt idx="4361">
                  <c:v>41746</c:v>
                </c:pt>
                <c:pt idx="4362">
                  <c:v>41747</c:v>
                </c:pt>
                <c:pt idx="4363">
                  <c:v>41748</c:v>
                </c:pt>
                <c:pt idx="4364">
                  <c:v>41749</c:v>
                </c:pt>
                <c:pt idx="4365">
                  <c:v>41750</c:v>
                </c:pt>
                <c:pt idx="4366">
                  <c:v>41751</c:v>
                </c:pt>
                <c:pt idx="4367">
                  <c:v>41752</c:v>
                </c:pt>
                <c:pt idx="4368">
                  <c:v>41753</c:v>
                </c:pt>
                <c:pt idx="4369">
                  <c:v>41754</c:v>
                </c:pt>
                <c:pt idx="4370">
                  <c:v>41755</c:v>
                </c:pt>
                <c:pt idx="4371">
                  <c:v>41756</c:v>
                </c:pt>
                <c:pt idx="4372">
                  <c:v>41757</c:v>
                </c:pt>
                <c:pt idx="4373">
                  <c:v>41758</c:v>
                </c:pt>
                <c:pt idx="4374">
                  <c:v>41759</c:v>
                </c:pt>
                <c:pt idx="4375">
                  <c:v>41760</c:v>
                </c:pt>
                <c:pt idx="4376">
                  <c:v>41761</c:v>
                </c:pt>
                <c:pt idx="4377">
                  <c:v>41762</c:v>
                </c:pt>
                <c:pt idx="4378">
                  <c:v>41763</c:v>
                </c:pt>
                <c:pt idx="4379">
                  <c:v>41764</c:v>
                </c:pt>
                <c:pt idx="4380">
                  <c:v>41765</c:v>
                </c:pt>
                <c:pt idx="4381">
                  <c:v>41766</c:v>
                </c:pt>
                <c:pt idx="4382">
                  <c:v>41767</c:v>
                </c:pt>
                <c:pt idx="4383">
                  <c:v>41768</c:v>
                </c:pt>
                <c:pt idx="4384">
                  <c:v>41769</c:v>
                </c:pt>
                <c:pt idx="4385">
                  <c:v>41770</c:v>
                </c:pt>
                <c:pt idx="4386">
                  <c:v>41771</c:v>
                </c:pt>
                <c:pt idx="4387">
                  <c:v>41772</c:v>
                </c:pt>
                <c:pt idx="4388">
                  <c:v>41773</c:v>
                </c:pt>
                <c:pt idx="4389">
                  <c:v>41774</c:v>
                </c:pt>
                <c:pt idx="4390">
                  <c:v>41775</c:v>
                </c:pt>
                <c:pt idx="4391">
                  <c:v>41776</c:v>
                </c:pt>
                <c:pt idx="4392">
                  <c:v>41777</c:v>
                </c:pt>
                <c:pt idx="4393">
                  <c:v>41778</c:v>
                </c:pt>
                <c:pt idx="4394">
                  <c:v>41779</c:v>
                </c:pt>
                <c:pt idx="4395">
                  <c:v>41780</c:v>
                </c:pt>
                <c:pt idx="4396">
                  <c:v>41781</c:v>
                </c:pt>
                <c:pt idx="4397">
                  <c:v>41782</c:v>
                </c:pt>
                <c:pt idx="4398">
                  <c:v>41783</c:v>
                </c:pt>
                <c:pt idx="4399">
                  <c:v>41784</c:v>
                </c:pt>
                <c:pt idx="4400">
                  <c:v>41785</c:v>
                </c:pt>
                <c:pt idx="4401">
                  <c:v>41786</c:v>
                </c:pt>
                <c:pt idx="4402">
                  <c:v>41787</c:v>
                </c:pt>
                <c:pt idx="4403">
                  <c:v>41788</c:v>
                </c:pt>
                <c:pt idx="4404">
                  <c:v>41789</c:v>
                </c:pt>
                <c:pt idx="4405">
                  <c:v>41790</c:v>
                </c:pt>
                <c:pt idx="4406">
                  <c:v>41791</c:v>
                </c:pt>
                <c:pt idx="4407">
                  <c:v>41792</c:v>
                </c:pt>
                <c:pt idx="4408">
                  <c:v>41793</c:v>
                </c:pt>
                <c:pt idx="4409">
                  <c:v>41794</c:v>
                </c:pt>
                <c:pt idx="4410">
                  <c:v>41795</c:v>
                </c:pt>
                <c:pt idx="4411">
                  <c:v>41796</c:v>
                </c:pt>
                <c:pt idx="4412">
                  <c:v>41797</c:v>
                </c:pt>
                <c:pt idx="4413">
                  <c:v>41798</c:v>
                </c:pt>
                <c:pt idx="4414">
                  <c:v>41799</c:v>
                </c:pt>
                <c:pt idx="4415">
                  <c:v>41800</c:v>
                </c:pt>
                <c:pt idx="4416">
                  <c:v>41801</c:v>
                </c:pt>
                <c:pt idx="4417">
                  <c:v>41802</c:v>
                </c:pt>
                <c:pt idx="4418">
                  <c:v>41803</c:v>
                </c:pt>
                <c:pt idx="4419">
                  <c:v>41804</c:v>
                </c:pt>
                <c:pt idx="4420">
                  <c:v>41805</c:v>
                </c:pt>
                <c:pt idx="4421">
                  <c:v>41806</c:v>
                </c:pt>
                <c:pt idx="4422">
                  <c:v>41807</c:v>
                </c:pt>
                <c:pt idx="4423">
                  <c:v>41808</c:v>
                </c:pt>
                <c:pt idx="4424">
                  <c:v>41809</c:v>
                </c:pt>
                <c:pt idx="4425">
                  <c:v>41810</c:v>
                </c:pt>
                <c:pt idx="4426">
                  <c:v>41811</c:v>
                </c:pt>
                <c:pt idx="4427">
                  <c:v>41812</c:v>
                </c:pt>
                <c:pt idx="4428">
                  <c:v>41813</c:v>
                </c:pt>
                <c:pt idx="4429">
                  <c:v>41814</c:v>
                </c:pt>
                <c:pt idx="4430">
                  <c:v>41815</c:v>
                </c:pt>
                <c:pt idx="4431">
                  <c:v>41816</c:v>
                </c:pt>
                <c:pt idx="4432">
                  <c:v>41817</c:v>
                </c:pt>
                <c:pt idx="4433">
                  <c:v>41818</c:v>
                </c:pt>
                <c:pt idx="4434">
                  <c:v>41819</c:v>
                </c:pt>
                <c:pt idx="4435">
                  <c:v>41820</c:v>
                </c:pt>
                <c:pt idx="4436">
                  <c:v>41821</c:v>
                </c:pt>
                <c:pt idx="4437">
                  <c:v>41822</c:v>
                </c:pt>
                <c:pt idx="4438">
                  <c:v>41823</c:v>
                </c:pt>
                <c:pt idx="4439">
                  <c:v>41824</c:v>
                </c:pt>
                <c:pt idx="4440">
                  <c:v>41825</c:v>
                </c:pt>
                <c:pt idx="4441">
                  <c:v>41826</c:v>
                </c:pt>
                <c:pt idx="4442">
                  <c:v>41827</c:v>
                </c:pt>
                <c:pt idx="4443">
                  <c:v>41828</c:v>
                </c:pt>
                <c:pt idx="4444">
                  <c:v>41829</c:v>
                </c:pt>
                <c:pt idx="4445">
                  <c:v>41830</c:v>
                </c:pt>
                <c:pt idx="4446">
                  <c:v>41831</c:v>
                </c:pt>
                <c:pt idx="4447">
                  <c:v>41832</c:v>
                </c:pt>
                <c:pt idx="4448">
                  <c:v>41833</c:v>
                </c:pt>
                <c:pt idx="4449">
                  <c:v>41834</c:v>
                </c:pt>
                <c:pt idx="4450">
                  <c:v>41835</c:v>
                </c:pt>
                <c:pt idx="4451">
                  <c:v>41836</c:v>
                </c:pt>
                <c:pt idx="4452">
                  <c:v>41837</c:v>
                </c:pt>
                <c:pt idx="4453">
                  <c:v>41838</c:v>
                </c:pt>
                <c:pt idx="4454">
                  <c:v>41839</c:v>
                </c:pt>
                <c:pt idx="4455">
                  <c:v>41840</c:v>
                </c:pt>
                <c:pt idx="4456">
                  <c:v>41841</c:v>
                </c:pt>
                <c:pt idx="4457">
                  <c:v>41842</c:v>
                </c:pt>
                <c:pt idx="4458">
                  <c:v>41843</c:v>
                </c:pt>
                <c:pt idx="4459">
                  <c:v>41844</c:v>
                </c:pt>
                <c:pt idx="4460">
                  <c:v>41845</c:v>
                </c:pt>
                <c:pt idx="4461">
                  <c:v>41846</c:v>
                </c:pt>
                <c:pt idx="4462">
                  <c:v>41847</c:v>
                </c:pt>
                <c:pt idx="4463">
                  <c:v>41848</c:v>
                </c:pt>
                <c:pt idx="4464">
                  <c:v>41849</c:v>
                </c:pt>
                <c:pt idx="4465">
                  <c:v>41850</c:v>
                </c:pt>
                <c:pt idx="4466">
                  <c:v>41851</c:v>
                </c:pt>
                <c:pt idx="4467">
                  <c:v>41852</c:v>
                </c:pt>
                <c:pt idx="4468">
                  <c:v>41853</c:v>
                </c:pt>
                <c:pt idx="4469">
                  <c:v>41854</c:v>
                </c:pt>
                <c:pt idx="4470">
                  <c:v>41855</c:v>
                </c:pt>
                <c:pt idx="4471">
                  <c:v>41856</c:v>
                </c:pt>
                <c:pt idx="4472">
                  <c:v>41857</c:v>
                </c:pt>
                <c:pt idx="4473">
                  <c:v>41858</c:v>
                </c:pt>
                <c:pt idx="4474">
                  <c:v>41859</c:v>
                </c:pt>
                <c:pt idx="4475">
                  <c:v>41860</c:v>
                </c:pt>
                <c:pt idx="4476">
                  <c:v>41861</c:v>
                </c:pt>
                <c:pt idx="4477">
                  <c:v>41862</c:v>
                </c:pt>
                <c:pt idx="4478">
                  <c:v>41863</c:v>
                </c:pt>
                <c:pt idx="4479">
                  <c:v>41864</c:v>
                </c:pt>
                <c:pt idx="4480">
                  <c:v>41865</c:v>
                </c:pt>
                <c:pt idx="4481">
                  <c:v>41866</c:v>
                </c:pt>
                <c:pt idx="4482">
                  <c:v>41867</c:v>
                </c:pt>
                <c:pt idx="4483">
                  <c:v>41868</c:v>
                </c:pt>
                <c:pt idx="4484">
                  <c:v>41869</c:v>
                </c:pt>
                <c:pt idx="4485">
                  <c:v>41870</c:v>
                </c:pt>
                <c:pt idx="4486">
                  <c:v>41871</c:v>
                </c:pt>
                <c:pt idx="4487">
                  <c:v>41872</c:v>
                </c:pt>
                <c:pt idx="4488">
                  <c:v>41873</c:v>
                </c:pt>
                <c:pt idx="4489">
                  <c:v>41874</c:v>
                </c:pt>
                <c:pt idx="4490">
                  <c:v>41875</c:v>
                </c:pt>
                <c:pt idx="4491">
                  <c:v>41876</c:v>
                </c:pt>
                <c:pt idx="4492">
                  <c:v>41877</c:v>
                </c:pt>
                <c:pt idx="4493">
                  <c:v>41878</c:v>
                </c:pt>
                <c:pt idx="4494">
                  <c:v>41879</c:v>
                </c:pt>
                <c:pt idx="4495">
                  <c:v>41880</c:v>
                </c:pt>
                <c:pt idx="4496">
                  <c:v>41881</c:v>
                </c:pt>
                <c:pt idx="4497">
                  <c:v>41882</c:v>
                </c:pt>
                <c:pt idx="4498">
                  <c:v>41883</c:v>
                </c:pt>
                <c:pt idx="4499">
                  <c:v>41884</c:v>
                </c:pt>
                <c:pt idx="4500">
                  <c:v>41885</c:v>
                </c:pt>
                <c:pt idx="4501">
                  <c:v>41886</c:v>
                </c:pt>
                <c:pt idx="4502">
                  <c:v>41887</c:v>
                </c:pt>
                <c:pt idx="4503">
                  <c:v>41888</c:v>
                </c:pt>
                <c:pt idx="4504">
                  <c:v>41889</c:v>
                </c:pt>
                <c:pt idx="4505">
                  <c:v>41890</c:v>
                </c:pt>
                <c:pt idx="4506">
                  <c:v>41891</c:v>
                </c:pt>
                <c:pt idx="4507">
                  <c:v>41892</c:v>
                </c:pt>
                <c:pt idx="4508">
                  <c:v>41893</c:v>
                </c:pt>
                <c:pt idx="4509">
                  <c:v>41894</c:v>
                </c:pt>
                <c:pt idx="4510">
                  <c:v>41895</c:v>
                </c:pt>
                <c:pt idx="4511">
                  <c:v>41896</c:v>
                </c:pt>
                <c:pt idx="4512">
                  <c:v>41897</c:v>
                </c:pt>
                <c:pt idx="4513">
                  <c:v>41898</c:v>
                </c:pt>
                <c:pt idx="4514">
                  <c:v>41899</c:v>
                </c:pt>
                <c:pt idx="4515">
                  <c:v>41900</c:v>
                </c:pt>
                <c:pt idx="4516">
                  <c:v>41901</c:v>
                </c:pt>
                <c:pt idx="4517">
                  <c:v>41902</c:v>
                </c:pt>
                <c:pt idx="4518">
                  <c:v>41903</c:v>
                </c:pt>
                <c:pt idx="4519">
                  <c:v>41904</c:v>
                </c:pt>
                <c:pt idx="4520">
                  <c:v>41905</c:v>
                </c:pt>
                <c:pt idx="4521">
                  <c:v>41906</c:v>
                </c:pt>
                <c:pt idx="4522">
                  <c:v>41907</c:v>
                </c:pt>
                <c:pt idx="4523">
                  <c:v>41908</c:v>
                </c:pt>
                <c:pt idx="4524">
                  <c:v>41909</c:v>
                </c:pt>
                <c:pt idx="4525">
                  <c:v>41910</c:v>
                </c:pt>
                <c:pt idx="4526">
                  <c:v>41911</c:v>
                </c:pt>
                <c:pt idx="4527">
                  <c:v>41912</c:v>
                </c:pt>
                <c:pt idx="4528">
                  <c:v>41913</c:v>
                </c:pt>
                <c:pt idx="4529">
                  <c:v>41914</c:v>
                </c:pt>
                <c:pt idx="4530">
                  <c:v>41915</c:v>
                </c:pt>
                <c:pt idx="4531">
                  <c:v>41916</c:v>
                </c:pt>
                <c:pt idx="4532">
                  <c:v>41917</c:v>
                </c:pt>
                <c:pt idx="4533">
                  <c:v>41918</c:v>
                </c:pt>
                <c:pt idx="4534">
                  <c:v>41919</c:v>
                </c:pt>
                <c:pt idx="4535">
                  <c:v>41920</c:v>
                </c:pt>
                <c:pt idx="4536">
                  <c:v>41921</c:v>
                </c:pt>
                <c:pt idx="4537">
                  <c:v>41922</c:v>
                </c:pt>
                <c:pt idx="4538">
                  <c:v>41923</c:v>
                </c:pt>
                <c:pt idx="4539">
                  <c:v>41924</c:v>
                </c:pt>
                <c:pt idx="4540">
                  <c:v>41925</c:v>
                </c:pt>
                <c:pt idx="4541">
                  <c:v>41926</c:v>
                </c:pt>
                <c:pt idx="4542">
                  <c:v>41927</c:v>
                </c:pt>
                <c:pt idx="4543">
                  <c:v>41928</c:v>
                </c:pt>
                <c:pt idx="4544">
                  <c:v>41929</c:v>
                </c:pt>
                <c:pt idx="4545">
                  <c:v>41930</c:v>
                </c:pt>
                <c:pt idx="4546">
                  <c:v>41931</c:v>
                </c:pt>
                <c:pt idx="4547">
                  <c:v>41932</c:v>
                </c:pt>
                <c:pt idx="4548">
                  <c:v>41933</c:v>
                </c:pt>
                <c:pt idx="4549">
                  <c:v>41934</c:v>
                </c:pt>
                <c:pt idx="4550">
                  <c:v>41935</c:v>
                </c:pt>
                <c:pt idx="4551">
                  <c:v>41936</c:v>
                </c:pt>
                <c:pt idx="4552">
                  <c:v>41937</c:v>
                </c:pt>
                <c:pt idx="4553">
                  <c:v>41938</c:v>
                </c:pt>
                <c:pt idx="4554">
                  <c:v>41939</c:v>
                </c:pt>
                <c:pt idx="4555">
                  <c:v>41940</c:v>
                </c:pt>
                <c:pt idx="4556">
                  <c:v>41941</c:v>
                </c:pt>
                <c:pt idx="4557">
                  <c:v>41942</c:v>
                </c:pt>
                <c:pt idx="4558">
                  <c:v>41943</c:v>
                </c:pt>
                <c:pt idx="4559">
                  <c:v>41944</c:v>
                </c:pt>
                <c:pt idx="4560">
                  <c:v>41945</c:v>
                </c:pt>
                <c:pt idx="4561">
                  <c:v>41946</c:v>
                </c:pt>
                <c:pt idx="4562">
                  <c:v>41947</c:v>
                </c:pt>
                <c:pt idx="4563">
                  <c:v>41948</c:v>
                </c:pt>
                <c:pt idx="4564">
                  <c:v>41949</c:v>
                </c:pt>
                <c:pt idx="4565">
                  <c:v>41950</c:v>
                </c:pt>
                <c:pt idx="4566">
                  <c:v>41951</c:v>
                </c:pt>
                <c:pt idx="4567">
                  <c:v>41952</c:v>
                </c:pt>
                <c:pt idx="4568">
                  <c:v>41953</c:v>
                </c:pt>
                <c:pt idx="4569">
                  <c:v>41954</c:v>
                </c:pt>
                <c:pt idx="4570">
                  <c:v>41955</c:v>
                </c:pt>
                <c:pt idx="4571">
                  <c:v>41956</c:v>
                </c:pt>
                <c:pt idx="4572">
                  <c:v>41957</c:v>
                </c:pt>
                <c:pt idx="4573">
                  <c:v>41958</c:v>
                </c:pt>
                <c:pt idx="4574">
                  <c:v>41959</c:v>
                </c:pt>
                <c:pt idx="4575">
                  <c:v>41960</c:v>
                </c:pt>
                <c:pt idx="4576">
                  <c:v>41961</c:v>
                </c:pt>
                <c:pt idx="4577">
                  <c:v>41962</c:v>
                </c:pt>
                <c:pt idx="4578">
                  <c:v>41963</c:v>
                </c:pt>
                <c:pt idx="4579">
                  <c:v>41964</c:v>
                </c:pt>
                <c:pt idx="4580">
                  <c:v>41965</c:v>
                </c:pt>
                <c:pt idx="4581">
                  <c:v>41966</c:v>
                </c:pt>
                <c:pt idx="4582">
                  <c:v>41967</c:v>
                </c:pt>
                <c:pt idx="4583">
                  <c:v>41968</c:v>
                </c:pt>
                <c:pt idx="4584">
                  <c:v>41969</c:v>
                </c:pt>
                <c:pt idx="4585">
                  <c:v>41970</c:v>
                </c:pt>
                <c:pt idx="4586">
                  <c:v>41971</c:v>
                </c:pt>
                <c:pt idx="4587">
                  <c:v>41972</c:v>
                </c:pt>
                <c:pt idx="4588">
                  <c:v>41973</c:v>
                </c:pt>
                <c:pt idx="4589">
                  <c:v>41974</c:v>
                </c:pt>
                <c:pt idx="4590">
                  <c:v>41975</c:v>
                </c:pt>
                <c:pt idx="4591">
                  <c:v>41976</c:v>
                </c:pt>
                <c:pt idx="4592">
                  <c:v>41977</c:v>
                </c:pt>
                <c:pt idx="4593">
                  <c:v>41978</c:v>
                </c:pt>
                <c:pt idx="4594">
                  <c:v>41979</c:v>
                </c:pt>
                <c:pt idx="4595">
                  <c:v>41980</c:v>
                </c:pt>
                <c:pt idx="4596">
                  <c:v>41981</c:v>
                </c:pt>
                <c:pt idx="4597">
                  <c:v>41982</c:v>
                </c:pt>
                <c:pt idx="4598">
                  <c:v>41983</c:v>
                </c:pt>
                <c:pt idx="4599">
                  <c:v>41984</c:v>
                </c:pt>
                <c:pt idx="4600">
                  <c:v>41985</c:v>
                </c:pt>
                <c:pt idx="4601">
                  <c:v>41986</c:v>
                </c:pt>
                <c:pt idx="4602">
                  <c:v>41987</c:v>
                </c:pt>
                <c:pt idx="4603">
                  <c:v>41988</c:v>
                </c:pt>
                <c:pt idx="4604">
                  <c:v>41989</c:v>
                </c:pt>
                <c:pt idx="4605">
                  <c:v>41990</c:v>
                </c:pt>
                <c:pt idx="4606">
                  <c:v>41991</c:v>
                </c:pt>
                <c:pt idx="4607">
                  <c:v>41992</c:v>
                </c:pt>
                <c:pt idx="4608">
                  <c:v>41993</c:v>
                </c:pt>
                <c:pt idx="4609">
                  <c:v>41994</c:v>
                </c:pt>
                <c:pt idx="4610">
                  <c:v>41995</c:v>
                </c:pt>
                <c:pt idx="4611">
                  <c:v>41996</c:v>
                </c:pt>
                <c:pt idx="4612">
                  <c:v>41997</c:v>
                </c:pt>
                <c:pt idx="4613">
                  <c:v>41998</c:v>
                </c:pt>
                <c:pt idx="4614">
                  <c:v>41999</c:v>
                </c:pt>
                <c:pt idx="4615">
                  <c:v>42000</c:v>
                </c:pt>
                <c:pt idx="4616">
                  <c:v>42001</c:v>
                </c:pt>
                <c:pt idx="4617">
                  <c:v>42002</c:v>
                </c:pt>
                <c:pt idx="4618">
                  <c:v>42003</c:v>
                </c:pt>
                <c:pt idx="4619">
                  <c:v>42004</c:v>
                </c:pt>
                <c:pt idx="4620">
                  <c:v>42005</c:v>
                </c:pt>
                <c:pt idx="4621">
                  <c:v>42006</c:v>
                </c:pt>
                <c:pt idx="4622">
                  <c:v>42007</c:v>
                </c:pt>
                <c:pt idx="4623">
                  <c:v>42008</c:v>
                </c:pt>
                <c:pt idx="4624">
                  <c:v>42009</c:v>
                </c:pt>
                <c:pt idx="4625">
                  <c:v>42010</c:v>
                </c:pt>
                <c:pt idx="4626">
                  <c:v>42011</c:v>
                </c:pt>
                <c:pt idx="4627">
                  <c:v>42012</c:v>
                </c:pt>
                <c:pt idx="4628">
                  <c:v>42013</c:v>
                </c:pt>
                <c:pt idx="4629">
                  <c:v>42014</c:v>
                </c:pt>
                <c:pt idx="4630">
                  <c:v>42015</c:v>
                </c:pt>
                <c:pt idx="4631">
                  <c:v>42016</c:v>
                </c:pt>
                <c:pt idx="4632">
                  <c:v>42017</c:v>
                </c:pt>
                <c:pt idx="4633">
                  <c:v>42018</c:v>
                </c:pt>
                <c:pt idx="4634">
                  <c:v>42019</c:v>
                </c:pt>
                <c:pt idx="4635">
                  <c:v>42020</c:v>
                </c:pt>
                <c:pt idx="4636">
                  <c:v>42021</c:v>
                </c:pt>
                <c:pt idx="4637">
                  <c:v>42022</c:v>
                </c:pt>
                <c:pt idx="4638">
                  <c:v>42023</c:v>
                </c:pt>
                <c:pt idx="4639">
                  <c:v>42024</c:v>
                </c:pt>
                <c:pt idx="4640">
                  <c:v>42025</c:v>
                </c:pt>
                <c:pt idx="4641">
                  <c:v>42026</c:v>
                </c:pt>
                <c:pt idx="4642">
                  <c:v>42027</c:v>
                </c:pt>
                <c:pt idx="4643">
                  <c:v>42028</c:v>
                </c:pt>
                <c:pt idx="4644">
                  <c:v>42029</c:v>
                </c:pt>
                <c:pt idx="4645">
                  <c:v>42030</c:v>
                </c:pt>
                <c:pt idx="4646">
                  <c:v>42031</c:v>
                </c:pt>
                <c:pt idx="4647">
                  <c:v>42032</c:v>
                </c:pt>
                <c:pt idx="4648">
                  <c:v>42033</c:v>
                </c:pt>
                <c:pt idx="4649">
                  <c:v>42034</c:v>
                </c:pt>
                <c:pt idx="4650">
                  <c:v>42035</c:v>
                </c:pt>
                <c:pt idx="4651">
                  <c:v>42036</c:v>
                </c:pt>
                <c:pt idx="4652">
                  <c:v>42037</c:v>
                </c:pt>
                <c:pt idx="4653">
                  <c:v>42038</c:v>
                </c:pt>
                <c:pt idx="4654">
                  <c:v>42039</c:v>
                </c:pt>
                <c:pt idx="4655">
                  <c:v>42040</c:v>
                </c:pt>
                <c:pt idx="4656">
                  <c:v>42041</c:v>
                </c:pt>
                <c:pt idx="4657">
                  <c:v>42042</c:v>
                </c:pt>
                <c:pt idx="4658">
                  <c:v>42043</c:v>
                </c:pt>
                <c:pt idx="4659">
                  <c:v>42044</c:v>
                </c:pt>
                <c:pt idx="4660">
                  <c:v>42045</c:v>
                </c:pt>
                <c:pt idx="4661">
                  <c:v>42046</c:v>
                </c:pt>
                <c:pt idx="4662">
                  <c:v>42047</c:v>
                </c:pt>
                <c:pt idx="4663">
                  <c:v>42048</c:v>
                </c:pt>
                <c:pt idx="4664">
                  <c:v>42049</c:v>
                </c:pt>
                <c:pt idx="4665">
                  <c:v>42050</c:v>
                </c:pt>
                <c:pt idx="4666">
                  <c:v>42051</c:v>
                </c:pt>
                <c:pt idx="4667">
                  <c:v>42052</c:v>
                </c:pt>
                <c:pt idx="4668">
                  <c:v>42053</c:v>
                </c:pt>
                <c:pt idx="4669">
                  <c:v>42054</c:v>
                </c:pt>
                <c:pt idx="4670">
                  <c:v>42055</c:v>
                </c:pt>
                <c:pt idx="4671">
                  <c:v>42056</c:v>
                </c:pt>
                <c:pt idx="4672">
                  <c:v>42057</c:v>
                </c:pt>
                <c:pt idx="4673">
                  <c:v>42058</c:v>
                </c:pt>
                <c:pt idx="4674">
                  <c:v>42059</c:v>
                </c:pt>
                <c:pt idx="4675">
                  <c:v>42060</c:v>
                </c:pt>
                <c:pt idx="4676">
                  <c:v>42061</c:v>
                </c:pt>
                <c:pt idx="4677">
                  <c:v>42062</c:v>
                </c:pt>
                <c:pt idx="4678">
                  <c:v>42063</c:v>
                </c:pt>
                <c:pt idx="4679">
                  <c:v>42064</c:v>
                </c:pt>
                <c:pt idx="4680">
                  <c:v>42065</c:v>
                </c:pt>
                <c:pt idx="4681">
                  <c:v>42066</c:v>
                </c:pt>
                <c:pt idx="4682">
                  <c:v>42067</c:v>
                </c:pt>
                <c:pt idx="4683">
                  <c:v>42068</c:v>
                </c:pt>
                <c:pt idx="4684">
                  <c:v>42069</c:v>
                </c:pt>
                <c:pt idx="4685">
                  <c:v>42070</c:v>
                </c:pt>
                <c:pt idx="4686">
                  <c:v>42071</c:v>
                </c:pt>
                <c:pt idx="4687">
                  <c:v>42072</c:v>
                </c:pt>
                <c:pt idx="4688">
                  <c:v>42073</c:v>
                </c:pt>
                <c:pt idx="4689">
                  <c:v>42074</c:v>
                </c:pt>
                <c:pt idx="4690">
                  <c:v>42075</c:v>
                </c:pt>
                <c:pt idx="4691">
                  <c:v>42076</c:v>
                </c:pt>
                <c:pt idx="4692">
                  <c:v>42077</c:v>
                </c:pt>
                <c:pt idx="4693">
                  <c:v>42078</c:v>
                </c:pt>
                <c:pt idx="4694">
                  <c:v>42079</c:v>
                </c:pt>
                <c:pt idx="4695">
                  <c:v>42080</c:v>
                </c:pt>
                <c:pt idx="4696">
                  <c:v>42081</c:v>
                </c:pt>
                <c:pt idx="4697">
                  <c:v>42082</c:v>
                </c:pt>
                <c:pt idx="4698">
                  <c:v>42083</c:v>
                </c:pt>
                <c:pt idx="4699">
                  <c:v>42084</c:v>
                </c:pt>
                <c:pt idx="4700">
                  <c:v>42085</c:v>
                </c:pt>
                <c:pt idx="4701">
                  <c:v>42086</c:v>
                </c:pt>
                <c:pt idx="4702">
                  <c:v>42087</c:v>
                </c:pt>
                <c:pt idx="4703">
                  <c:v>42088</c:v>
                </c:pt>
                <c:pt idx="4704">
                  <c:v>42089</c:v>
                </c:pt>
                <c:pt idx="4705">
                  <c:v>42090</c:v>
                </c:pt>
                <c:pt idx="4706">
                  <c:v>42091</c:v>
                </c:pt>
                <c:pt idx="4707">
                  <c:v>42092</c:v>
                </c:pt>
                <c:pt idx="4708">
                  <c:v>42093</c:v>
                </c:pt>
                <c:pt idx="4709">
                  <c:v>42094</c:v>
                </c:pt>
                <c:pt idx="4710">
                  <c:v>42095</c:v>
                </c:pt>
                <c:pt idx="4711">
                  <c:v>42096</c:v>
                </c:pt>
                <c:pt idx="4712">
                  <c:v>42097</c:v>
                </c:pt>
                <c:pt idx="4713">
                  <c:v>42098</c:v>
                </c:pt>
                <c:pt idx="4714">
                  <c:v>42099</c:v>
                </c:pt>
                <c:pt idx="4715">
                  <c:v>42100</c:v>
                </c:pt>
                <c:pt idx="4716">
                  <c:v>42101</c:v>
                </c:pt>
                <c:pt idx="4717">
                  <c:v>42102</c:v>
                </c:pt>
                <c:pt idx="4718">
                  <c:v>42103</c:v>
                </c:pt>
                <c:pt idx="4719">
                  <c:v>42104</c:v>
                </c:pt>
                <c:pt idx="4720">
                  <c:v>42105</c:v>
                </c:pt>
                <c:pt idx="4721">
                  <c:v>42106</c:v>
                </c:pt>
                <c:pt idx="4722">
                  <c:v>42107</c:v>
                </c:pt>
                <c:pt idx="4723">
                  <c:v>42108</c:v>
                </c:pt>
                <c:pt idx="4724">
                  <c:v>42109</c:v>
                </c:pt>
                <c:pt idx="4725">
                  <c:v>42110</c:v>
                </c:pt>
                <c:pt idx="4726">
                  <c:v>42111</c:v>
                </c:pt>
                <c:pt idx="4727">
                  <c:v>42112</c:v>
                </c:pt>
                <c:pt idx="4728">
                  <c:v>42113</c:v>
                </c:pt>
                <c:pt idx="4729">
                  <c:v>42114</c:v>
                </c:pt>
                <c:pt idx="4730">
                  <c:v>42115</c:v>
                </c:pt>
                <c:pt idx="4731">
                  <c:v>42116</c:v>
                </c:pt>
                <c:pt idx="4732">
                  <c:v>42117</c:v>
                </c:pt>
                <c:pt idx="4733">
                  <c:v>42118</c:v>
                </c:pt>
                <c:pt idx="4734">
                  <c:v>42119</c:v>
                </c:pt>
                <c:pt idx="4735">
                  <c:v>42120</c:v>
                </c:pt>
                <c:pt idx="4736">
                  <c:v>42121</c:v>
                </c:pt>
                <c:pt idx="4737">
                  <c:v>42122</c:v>
                </c:pt>
                <c:pt idx="4738">
                  <c:v>42123</c:v>
                </c:pt>
                <c:pt idx="4739">
                  <c:v>42124</c:v>
                </c:pt>
                <c:pt idx="4740">
                  <c:v>42125</c:v>
                </c:pt>
                <c:pt idx="4741">
                  <c:v>42126</c:v>
                </c:pt>
                <c:pt idx="4742">
                  <c:v>42127</c:v>
                </c:pt>
                <c:pt idx="4743">
                  <c:v>42128</c:v>
                </c:pt>
                <c:pt idx="4744">
                  <c:v>42129</c:v>
                </c:pt>
                <c:pt idx="4745">
                  <c:v>42130</c:v>
                </c:pt>
                <c:pt idx="4746">
                  <c:v>42131</c:v>
                </c:pt>
                <c:pt idx="4747">
                  <c:v>42132</c:v>
                </c:pt>
                <c:pt idx="4748">
                  <c:v>42133</c:v>
                </c:pt>
                <c:pt idx="4749">
                  <c:v>42134</c:v>
                </c:pt>
                <c:pt idx="4750">
                  <c:v>42135</c:v>
                </c:pt>
                <c:pt idx="4751">
                  <c:v>42136</c:v>
                </c:pt>
                <c:pt idx="4752">
                  <c:v>42137</c:v>
                </c:pt>
                <c:pt idx="4753">
                  <c:v>42138</c:v>
                </c:pt>
                <c:pt idx="4754">
                  <c:v>42139</c:v>
                </c:pt>
                <c:pt idx="4755">
                  <c:v>42140</c:v>
                </c:pt>
                <c:pt idx="4756">
                  <c:v>42141</c:v>
                </c:pt>
                <c:pt idx="4757">
                  <c:v>42142</c:v>
                </c:pt>
                <c:pt idx="4758">
                  <c:v>42143</c:v>
                </c:pt>
                <c:pt idx="4759">
                  <c:v>42144</c:v>
                </c:pt>
                <c:pt idx="4760">
                  <c:v>42145</c:v>
                </c:pt>
                <c:pt idx="4761">
                  <c:v>42146</c:v>
                </c:pt>
                <c:pt idx="4762">
                  <c:v>42147</c:v>
                </c:pt>
                <c:pt idx="4763">
                  <c:v>42148</c:v>
                </c:pt>
                <c:pt idx="4764">
                  <c:v>42149</c:v>
                </c:pt>
                <c:pt idx="4765">
                  <c:v>42150</c:v>
                </c:pt>
                <c:pt idx="4766">
                  <c:v>42151</c:v>
                </c:pt>
                <c:pt idx="4767">
                  <c:v>42152</c:v>
                </c:pt>
                <c:pt idx="4768">
                  <c:v>42153</c:v>
                </c:pt>
                <c:pt idx="4769">
                  <c:v>42154</c:v>
                </c:pt>
                <c:pt idx="4770">
                  <c:v>42155</c:v>
                </c:pt>
                <c:pt idx="4771">
                  <c:v>42156</c:v>
                </c:pt>
                <c:pt idx="4772">
                  <c:v>42157</c:v>
                </c:pt>
                <c:pt idx="4773">
                  <c:v>42158</c:v>
                </c:pt>
                <c:pt idx="4774">
                  <c:v>42159</c:v>
                </c:pt>
                <c:pt idx="4775">
                  <c:v>42160</c:v>
                </c:pt>
                <c:pt idx="4776">
                  <c:v>42161</c:v>
                </c:pt>
                <c:pt idx="4777">
                  <c:v>42162</c:v>
                </c:pt>
                <c:pt idx="4778">
                  <c:v>42163</c:v>
                </c:pt>
                <c:pt idx="4779">
                  <c:v>42164</c:v>
                </c:pt>
                <c:pt idx="4780">
                  <c:v>42165</c:v>
                </c:pt>
                <c:pt idx="4781">
                  <c:v>42166</c:v>
                </c:pt>
                <c:pt idx="4782">
                  <c:v>42167</c:v>
                </c:pt>
                <c:pt idx="4783">
                  <c:v>42168</c:v>
                </c:pt>
                <c:pt idx="4784">
                  <c:v>42169</c:v>
                </c:pt>
                <c:pt idx="4785">
                  <c:v>42170</c:v>
                </c:pt>
                <c:pt idx="4786">
                  <c:v>42171</c:v>
                </c:pt>
                <c:pt idx="4787">
                  <c:v>42172</c:v>
                </c:pt>
                <c:pt idx="4788">
                  <c:v>42173</c:v>
                </c:pt>
                <c:pt idx="4789">
                  <c:v>42174</c:v>
                </c:pt>
                <c:pt idx="4790">
                  <c:v>42175</c:v>
                </c:pt>
                <c:pt idx="4791">
                  <c:v>42176</c:v>
                </c:pt>
                <c:pt idx="4792">
                  <c:v>42177</c:v>
                </c:pt>
                <c:pt idx="4793">
                  <c:v>42178</c:v>
                </c:pt>
                <c:pt idx="4794">
                  <c:v>42179</c:v>
                </c:pt>
                <c:pt idx="4795">
                  <c:v>42180</c:v>
                </c:pt>
                <c:pt idx="4796">
                  <c:v>42181</c:v>
                </c:pt>
                <c:pt idx="4797">
                  <c:v>42182</c:v>
                </c:pt>
                <c:pt idx="4798">
                  <c:v>42183</c:v>
                </c:pt>
                <c:pt idx="4799">
                  <c:v>42184</c:v>
                </c:pt>
                <c:pt idx="4800">
                  <c:v>42185</c:v>
                </c:pt>
                <c:pt idx="4801">
                  <c:v>42186</c:v>
                </c:pt>
                <c:pt idx="4802">
                  <c:v>42187</c:v>
                </c:pt>
                <c:pt idx="4803">
                  <c:v>42188</c:v>
                </c:pt>
                <c:pt idx="4804">
                  <c:v>42189</c:v>
                </c:pt>
                <c:pt idx="4805">
                  <c:v>42190</c:v>
                </c:pt>
                <c:pt idx="4806">
                  <c:v>42191</c:v>
                </c:pt>
                <c:pt idx="4807">
                  <c:v>42192</c:v>
                </c:pt>
                <c:pt idx="4808">
                  <c:v>42193</c:v>
                </c:pt>
                <c:pt idx="4809">
                  <c:v>42194</c:v>
                </c:pt>
                <c:pt idx="4810">
                  <c:v>42195</c:v>
                </c:pt>
                <c:pt idx="4811">
                  <c:v>42196</c:v>
                </c:pt>
                <c:pt idx="4812">
                  <c:v>42197</c:v>
                </c:pt>
                <c:pt idx="4813">
                  <c:v>42198</c:v>
                </c:pt>
                <c:pt idx="4814">
                  <c:v>42199</c:v>
                </c:pt>
                <c:pt idx="4815">
                  <c:v>42200</c:v>
                </c:pt>
                <c:pt idx="4816">
                  <c:v>42201</c:v>
                </c:pt>
                <c:pt idx="4817">
                  <c:v>42202</c:v>
                </c:pt>
                <c:pt idx="4818">
                  <c:v>42203</c:v>
                </c:pt>
                <c:pt idx="4819">
                  <c:v>42204</c:v>
                </c:pt>
                <c:pt idx="4820">
                  <c:v>42205</c:v>
                </c:pt>
                <c:pt idx="4821">
                  <c:v>42206</c:v>
                </c:pt>
                <c:pt idx="4822">
                  <c:v>42207</c:v>
                </c:pt>
                <c:pt idx="4823">
                  <c:v>42208</c:v>
                </c:pt>
                <c:pt idx="4824">
                  <c:v>42209</c:v>
                </c:pt>
                <c:pt idx="4825">
                  <c:v>42210</c:v>
                </c:pt>
                <c:pt idx="4826">
                  <c:v>42211</c:v>
                </c:pt>
                <c:pt idx="4827">
                  <c:v>42212</c:v>
                </c:pt>
                <c:pt idx="4828">
                  <c:v>42213</c:v>
                </c:pt>
                <c:pt idx="4829">
                  <c:v>42214</c:v>
                </c:pt>
                <c:pt idx="4830">
                  <c:v>42215</c:v>
                </c:pt>
                <c:pt idx="4831">
                  <c:v>42216</c:v>
                </c:pt>
                <c:pt idx="4832">
                  <c:v>42217</c:v>
                </c:pt>
                <c:pt idx="4833">
                  <c:v>42218</c:v>
                </c:pt>
                <c:pt idx="4834">
                  <c:v>42219</c:v>
                </c:pt>
                <c:pt idx="4835">
                  <c:v>42220</c:v>
                </c:pt>
                <c:pt idx="4836">
                  <c:v>42221</c:v>
                </c:pt>
                <c:pt idx="4837">
                  <c:v>42222</c:v>
                </c:pt>
                <c:pt idx="4838">
                  <c:v>42223</c:v>
                </c:pt>
                <c:pt idx="4839">
                  <c:v>42224</c:v>
                </c:pt>
                <c:pt idx="4840">
                  <c:v>42225</c:v>
                </c:pt>
                <c:pt idx="4841">
                  <c:v>42226</c:v>
                </c:pt>
                <c:pt idx="4842">
                  <c:v>42227</c:v>
                </c:pt>
                <c:pt idx="4843">
                  <c:v>42228</c:v>
                </c:pt>
                <c:pt idx="4844">
                  <c:v>42229</c:v>
                </c:pt>
                <c:pt idx="4845">
                  <c:v>42230</c:v>
                </c:pt>
                <c:pt idx="4846">
                  <c:v>42231</c:v>
                </c:pt>
                <c:pt idx="4847">
                  <c:v>42232</c:v>
                </c:pt>
                <c:pt idx="4848">
                  <c:v>42233</c:v>
                </c:pt>
                <c:pt idx="4849">
                  <c:v>42234</c:v>
                </c:pt>
                <c:pt idx="4850">
                  <c:v>42235</c:v>
                </c:pt>
                <c:pt idx="4851">
                  <c:v>42236</c:v>
                </c:pt>
                <c:pt idx="4852">
                  <c:v>42237</c:v>
                </c:pt>
                <c:pt idx="4853">
                  <c:v>42238</c:v>
                </c:pt>
                <c:pt idx="4854">
                  <c:v>42239</c:v>
                </c:pt>
                <c:pt idx="4855">
                  <c:v>42240</c:v>
                </c:pt>
                <c:pt idx="4856">
                  <c:v>42241</c:v>
                </c:pt>
                <c:pt idx="4857">
                  <c:v>42242</c:v>
                </c:pt>
                <c:pt idx="4858">
                  <c:v>42243</c:v>
                </c:pt>
                <c:pt idx="4859">
                  <c:v>42244</c:v>
                </c:pt>
                <c:pt idx="4860">
                  <c:v>42245</c:v>
                </c:pt>
                <c:pt idx="4861">
                  <c:v>42246</c:v>
                </c:pt>
                <c:pt idx="4862">
                  <c:v>42247</c:v>
                </c:pt>
                <c:pt idx="4863">
                  <c:v>42248</c:v>
                </c:pt>
                <c:pt idx="4864">
                  <c:v>42249</c:v>
                </c:pt>
                <c:pt idx="4865">
                  <c:v>42250</c:v>
                </c:pt>
                <c:pt idx="4866">
                  <c:v>42251</c:v>
                </c:pt>
                <c:pt idx="4867">
                  <c:v>42252</c:v>
                </c:pt>
                <c:pt idx="4868">
                  <c:v>42253</c:v>
                </c:pt>
                <c:pt idx="4869">
                  <c:v>42254</c:v>
                </c:pt>
                <c:pt idx="4870">
                  <c:v>42255</c:v>
                </c:pt>
                <c:pt idx="4871">
                  <c:v>42256</c:v>
                </c:pt>
                <c:pt idx="4872">
                  <c:v>42257</c:v>
                </c:pt>
                <c:pt idx="4873">
                  <c:v>42258</c:v>
                </c:pt>
                <c:pt idx="4874">
                  <c:v>42259</c:v>
                </c:pt>
                <c:pt idx="4875">
                  <c:v>42260</c:v>
                </c:pt>
                <c:pt idx="4876">
                  <c:v>42261</c:v>
                </c:pt>
                <c:pt idx="4877">
                  <c:v>42262</c:v>
                </c:pt>
                <c:pt idx="4878">
                  <c:v>42263</c:v>
                </c:pt>
                <c:pt idx="4879">
                  <c:v>42264</c:v>
                </c:pt>
                <c:pt idx="4880">
                  <c:v>42265</c:v>
                </c:pt>
                <c:pt idx="4881">
                  <c:v>42266</c:v>
                </c:pt>
                <c:pt idx="4882">
                  <c:v>42267</c:v>
                </c:pt>
                <c:pt idx="4883">
                  <c:v>42268</c:v>
                </c:pt>
                <c:pt idx="4884">
                  <c:v>42269</c:v>
                </c:pt>
                <c:pt idx="4885">
                  <c:v>42270</c:v>
                </c:pt>
                <c:pt idx="4886">
                  <c:v>42271</c:v>
                </c:pt>
                <c:pt idx="4887">
                  <c:v>42272</c:v>
                </c:pt>
                <c:pt idx="4888">
                  <c:v>42273</c:v>
                </c:pt>
                <c:pt idx="4889">
                  <c:v>42274</c:v>
                </c:pt>
                <c:pt idx="4890">
                  <c:v>42275</c:v>
                </c:pt>
                <c:pt idx="4891">
                  <c:v>42276</c:v>
                </c:pt>
                <c:pt idx="4892">
                  <c:v>42277</c:v>
                </c:pt>
                <c:pt idx="4893">
                  <c:v>42278</c:v>
                </c:pt>
                <c:pt idx="4894">
                  <c:v>42279</c:v>
                </c:pt>
                <c:pt idx="4895">
                  <c:v>42280</c:v>
                </c:pt>
                <c:pt idx="4896">
                  <c:v>42281</c:v>
                </c:pt>
                <c:pt idx="4897">
                  <c:v>42282</c:v>
                </c:pt>
                <c:pt idx="4898">
                  <c:v>42283</c:v>
                </c:pt>
                <c:pt idx="4899">
                  <c:v>42284</c:v>
                </c:pt>
                <c:pt idx="4900">
                  <c:v>42285</c:v>
                </c:pt>
                <c:pt idx="4901">
                  <c:v>42286</c:v>
                </c:pt>
                <c:pt idx="4902">
                  <c:v>42287</c:v>
                </c:pt>
                <c:pt idx="4903">
                  <c:v>42288</c:v>
                </c:pt>
                <c:pt idx="4904">
                  <c:v>42289</c:v>
                </c:pt>
                <c:pt idx="4905">
                  <c:v>42290</c:v>
                </c:pt>
                <c:pt idx="4906">
                  <c:v>42291</c:v>
                </c:pt>
                <c:pt idx="4907">
                  <c:v>42292</c:v>
                </c:pt>
                <c:pt idx="4908">
                  <c:v>42293</c:v>
                </c:pt>
                <c:pt idx="4909">
                  <c:v>42294</c:v>
                </c:pt>
                <c:pt idx="4910">
                  <c:v>42295</c:v>
                </c:pt>
                <c:pt idx="4911">
                  <c:v>42296</c:v>
                </c:pt>
                <c:pt idx="4912">
                  <c:v>42297</c:v>
                </c:pt>
                <c:pt idx="4913">
                  <c:v>42298</c:v>
                </c:pt>
                <c:pt idx="4914">
                  <c:v>42299</c:v>
                </c:pt>
                <c:pt idx="4915">
                  <c:v>42300</c:v>
                </c:pt>
                <c:pt idx="4916">
                  <c:v>42301</c:v>
                </c:pt>
                <c:pt idx="4917">
                  <c:v>42302</c:v>
                </c:pt>
                <c:pt idx="4918">
                  <c:v>42303</c:v>
                </c:pt>
                <c:pt idx="4919">
                  <c:v>42304</c:v>
                </c:pt>
                <c:pt idx="4920">
                  <c:v>42305</c:v>
                </c:pt>
                <c:pt idx="4921">
                  <c:v>42306</c:v>
                </c:pt>
                <c:pt idx="4922">
                  <c:v>42307</c:v>
                </c:pt>
                <c:pt idx="4923">
                  <c:v>42308</c:v>
                </c:pt>
                <c:pt idx="4924">
                  <c:v>42309</c:v>
                </c:pt>
                <c:pt idx="4925">
                  <c:v>42310</c:v>
                </c:pt>
                <c:pt idx="4926">
                  <c:v>42311</c:v>
                </c:pt>
                <c:pt idx="4927">
                  <c:v>42312</c:v>
                </c:pt>
                <c:pt idx="4928">
                  <c:v>42313</c:v>
                </c:pt>
                <c:pt idx="4929">
                  <c:v>42314</c:v>
                </c:pt>
                <c:pt idx="4930">
                  <c:v>42315</c:v>
                </c:pt>
                <c:pt idx="4931">
                  <c:v>42316</c:v>
                </c:pt>
                <c:pt idx="4932">
                  <c:v>42317</c:v>
                </c:pt>
                <c:pt idx="4933">
                  <c:v>42318</c:v>
                </c:pt>
                <c:pt idx="4934">
                  <c:v>42319</c:v>
                </c:pt>
                <c:pt idx="4935">
                  <c:v>42320</c:v>
                </c:pt>
                <c:pt idx="4936">
                  <c:v>42321</c:v>
                </c:pt>
                <c:pt idx="4937">
                  <c:v>42322</c:v>
                </c:pt>
                <c:pt idx="4938">
                  <c:v>42323</c:v>
                </c:pt>
                <c:pt idx="4939">
                  <c:v>42324</c:v>
                </c:pt>
                <c:pt idx="4940">
                  <c:v>42325</c:v>
                </c:pt>
                <c:pt idx="4941">
                  <c:v>42326</c:v>
                </c:pt>
                <c:pt idx="4942">
                  <c:v>42327</c:v>
                </c:pt>
                <c:pt idx="4943">
                  <c:v>42328</c:v>
                </c:pt>
                <c:pt idx="4944">
                  <c:v>42329</c:v>
                </c:pt>
                <c:pt idx="4945">
                  <c:v>42330</c:v>
                </c:pt>
                <c:pt idx="4946">
                  <c:v>42331</c:v>
                </c:pt>
                <c:pt idx="4947">
                  <c:v>42332</c:v>
                </c:pt>
                <c:pt idx="4948">
                  <c:v>42333</c:v>
                </c:pt>
                <c:pt idx="4949">
                  <c:v>42334</c:v>
                </c:pt>
                <c:pt idx="4950">
                  <c:v>42335</c:v>
                </c:pt>
                <c:pt idx="4951">
                  <c:v>42336</c:v>
                </c:pt>
                <c:pt idx="4952">
                  <c:v>42337</c:v>
                </c:pt>
                <c:pt idx="4953">
                  <c:v>42338</c:v>
                </c:pt>
                <c:pt idx="4954">
                  <c:v>42339</c:v>
                </c:pt>
                <c:pt idx="4955">
                  <c:v>42340</c:v>
                </c:pt>
                <c:pt idx="4956">
                  <c:v>42341</c:v>
                </c:pt>
                <c:pt idx="4957">
                  <c:v>42342</c:v>
                </c:pt>
                <c:pt idx="4958">
                  <c:v>42343</c:v>
                </c:pt>
                <c:pt idx="4959">
                  <c:v>42344</c:v>
                </c:pt>
                <c:pt idx="4960">
                  <c:v>42345</c:v>
                </c:pt>
                <c:pt idx="4961">
                  <c:v>42346</c:v>
                </c:pt>
                <c:pt idx="4962">
                  <c:v>42347</c:v>
                </c:pt>
                <c:pt idx="4963">
                  <c:v>42348</c:v>
                </c:pt>
                <c:pt idx="4964">
                  <c:v>42349</c:v>
                </c:pt>
                <c:pt idx="4965">
                  <c:v>42350</c:v>
                </c:pt>
                <c:pt idx="4966">
                  <c:v>42351</c:v>
                </c:pt>
                <c:pt idx="4967">
                  <c:v>42352</c:v>
                </c:pt>
                <c:pt idx="4968">
                  <c:v>42353</c:v>
                </c:pt>
                <c:pt idx="4969">
                  <c:v>42354</c:v>
                </c:pt>
                <c:pt idx="4970">
                  <c:v>42355</c:v>
                </c:pt>
                <c:pt idx="4971">
                  <c:v>42356</c:v>
                </c:pt>
                <c:pt idx="4972">
                  <c:v>42357</c:v>
                </c:pt>
                <c:pt idx="4973">
                  <c:v>42358</c:v>
                </c:pt>
                <c:pt idx="4974">
                  <c:v>42359</c:v>
                </c:pt>
                <c:pt idx="4975">
                  <c:v>42360</c:v>
                </c:pt>
                <c:pt idx="4976">
                  <c:v>42361</c:v>
                </c:pt>
                <c:pt idx="4977">
                  <c:v>42362</c:v>
                </c:pt>
                <c:pt idx="4978">
                  <c:v>42363</c:v>
                </c:pt>
                <c:pt idx="4979">
                  <c:v>42364</c:v>
                </c:pt>
                <c:pt idx="4980">
                  <c:v>42365</c:v>
                </c:pt>
                <c:pt idx="4981">
                  <c:v>42366</c:v>
                </c:pt>
                <c:pt idx="4982">
                  <c:v>42367</c:v>
                </c:pt>
                <c:pt idx="4983">
                  <c:v>42368</c:v>
                </c:pt>
                <c:pt idx="4984">
                  <c:v>42369</c:v>
                </c:pt>
                <c:pt idx="4985">
                  <c:v>42370</c:v>
                </c:pt>
                <c:pt idx="4986">
                  <c:v>42371</c:v>
                </c:pt>
                <c:pt idx="4987">
                  <c:v>42372</c:v>
                </c:pt>
                <c:pt idx="4988">
                  <c:v>42373</c:v>
                </c:pt>
                <c:pt idx="4989">
                  <c:v>42374</c:v>
                </c:pt>
                <c:pt idx="4990">
                  <c:v>42375</c:v>
                </c:pt>
                <c:pt idx="4991">
                  <c:v>42376</c:v>
                </c:pt>
                <c:pt idx="4992">
                  <c:v>42377</c:v>
                </c:pt>
                <c:pt idx="4993">
                  <c:v>42378</c:v>
                </c:pt>
                <c:pt idx="4994">
                  <c:v>42379</c:v>
                </c:pt>
                <c:pt idx="4995">
                  <c:v>42380</c:v>
                </c:pt>
                <c:pt idx="4996">
                  <c:v>42381</c:v>
                </c:pt>
                <c:pt idx="4997">
                  <c:v>42382</c:v>
                </c:pt>
                <c:pt idx="4998">
                  <c:v>42383</c:v>
                </c:pt>
                <c:pt idx="4999">
                  <c:v>42384</c:v>
                </c:pt>
                <c:pt idx="5000">
                  <c:v>42385</c:v>
                </c:pt>
                <c:pt idx="5001">
                  <c:v>42386</c:v>
                </c:pt>
                <c:pt idx="5002">
                  <c:v>42387</c:v>
                </c:pt>
                <c:pt idx="5003">
                  <c:v>42388</c:v>
                </c:pt>
                <c:pt idx="5004">
                  <c:v>42389</c:v>
                </c:pt>
                <c:pt idx="5005">
                  <c:v>42390</c:v>
                </c:pt>
                <c:pt idx="5006">
                  <c:v>42391</c:v>
                </c:pt>
                <c:pt idx="5007">
                  <c:v>42392</c:v>
                </c:pt>
                <c:pt idx="5008">
                  <c:v>42393</c:v>
                </c:pt>
                <c:pt idx="5009">
                  <c:v>42394</c:v>
                </c:pt>
                <c:pt idx="5010">
                  <c:v>42395</c:v>
                </c:pt>
                <c:pt idx="5011">
                  <c:v>42396</c:v>
                </c:pt>
                <c:pt idx="5012">
                  <c:v>42397</c:v>
                </c:pt>
                <c:pt idx="5013">
                  <c:v>42398</c:v>
                </c:pt>
                <c:pt idx="5014">
                  <c:v>42399</c:v>
                </c:pt>
                <c:pt idx="5015">
                  <c:v>42400</c:v>
                </c:pt>
                <c:pt idx="5016">
                  <c:v>42401</c:v>
                </c:pt>
                <c:pt idx="5017">
                  <c:v>42402</c:v>
                </c:pt>
                <c:pt idx="5018">
                  <c:v>42403</c:v>
                </c:pt>
                <c:pt idx="5019">
                  <c:v>42404</c:v>
                </c:pt>
                <c:pt idx="5020">
                  <c:v>42405</c:v>
                </c:pt>
                <c:pt idx="5021">
                  <c:v>42406</c:v>
                </c:pt>
                <c:pt idx="5022">
                  <c:v>42407</c:v>
                </c:pt>
                <c:pt idx="5023">
                  <c:v>42408</c:v>
                </c:pt>
                <c:pt idx="5024">
                  <c:v>42409</c:v>
                </c:pt>
                <c:pt idx="5025">
                  <c:v>42410</c:v>
                </c:pt>
                <c:pt idx="5026">
                  <c:v>42411</c:v>
                </c:pt>
                <c:pt idx="5027">
                  <c:v>42412</c:v>
                </c:pt>
                <c:pt idx="5028">
                  <c:v>42413</c:v>
                </c:pt>
                <c:pt idx="5029">
                  <c:v>42414</c:v>
                </c:pt>
                <c:pt idx="5030">
                  <c:v>42415</c:v>
                </c:pt>
                <c:pt idx="5031">
                  <c:v>42416</c:v>
                </c:pt>
                <c:pt idx="5032">
                  <c:v>42417</c:v>
                </c:pt>
                <c:pt idx="5033">
                  <c:v>42418</c:v>
                </c:pt>
                <c:pt idx="5034">
                  <c:v>42419</c:v>
                </c:pt>
                <c:pt idx="5035">
                  <c:v>42420</c:v>
                </c:pt>
                <c:pt idx="5036">
                  <c:v>42421</c:v>
                </c:pt>
                <c:pt idx="5037">
                  <c:v>42422</c:v>
                </c:pt>
                <c:pt idx="5038">
                  <c:v>42423</c:v>
                </c:pt>
                <c:pt idx="5039">
                  <c:v>42424</c:v>
                </c:pt>
                <c:pt idx="5040">
                  <c:v>42425</c:v>
                </c:pt>
                <c:pt idx="5041">
                  <c:v>42426</c:v>
                </c:pt>
                <c:pt idx="5042">
                  <c:v>42427</c:v>
                </c:pt>
                <c:pt idx="5043">
                  <c:v>42428</c:v>
                </c:pt>
                <c:pt idx="5044">
                  <c:v>42429</c:v>
                </c:pt>
                <c:pt idx="5045">
                  <c:v>42430</c:v>
                </c:pt>
                <c:pt idx="5046">
                  <c:v>42431</c:v>
                </c:pt>
                <c:pt idx="5047">
                  <c:v>42432</c:v>
                </c:pt>
                <c:pt idx="5048">
                  <c:v>42433</c:v>
                </c:pt>
                <c:pt idx="5049">
                  <c:v>42434</c:v>
                </c:pt>
                <c:pt idx="5050">
                  <c:v>42435</c:v>
                </c:pt>
                <c:pt idx="5051">
                  <c:v>42436</c:v>
                </c:pt>
                <c:pt idx="5052">
                  <c:v>42437</c:v>
                </c:pt>
                <c:pt idx="5053">
                  <c:v>42438</c:v>
                </c:pt>
                <c:pt idx="5054">
                  <c:v>42439</c:v>
                </c:pt>
                <c:pt idx="5055">
                  <c:v>42440</c:v>
                </c:pt>
                <c:pt idx="5056">
                  <c:v>42441</c:v>
                </c:pt>
                <c:pt idx="5057">
                  <c:v>42442</c:v>
                </c:pt>
                <c:pt idx="5058">
                  <c:v>42443</c:v>
                </c:pt>
                <c:pt idx="5059">
                  <c:v>42444</c:v>
                </c:pt>
                <c:pt idx="5060">
                  <c:v>42445</c:v>
                </c:pt>
                <c:pt idx="5061">
                  <c:v>42446</c:v>
                </c:pt>
                <c:pt idx="5062">
                  <c:v>42447</c:v>
                </c:pt>
                <c:pt idx="5063">
                  <c:v>42448</c:v>
                </c:pt>
                <c:pt idx="5064">
                  <c:v>42449</c:v>
                </c:pt>
                <c:pt idx="5065">
                  <c:v>42450</c:v>
                </c:pt>
                <c:pt idx="5066">
                  <c:v>42451</c:v>
                </c:pt>
                <c:pt idx="5067">
                  <c:v>42452</c:v>
                </c:pt>
                <c:pt idx="5068">
                  <c:v>42453</c:v>
                </c:pt>
                <c:pt idx="5069">
                  <c:v>42454</c:v>
                </c:pt>
                <c:pt idx="5070">
                  <c:v>42455</c:v>
                </c:pt>
                <c:pt idx="5071">
                  <c:v>42456</c:v>
                </c:pt>
                <c:pt idx="5072">
                  <c:v>42457</c:v>
                </c:pt>
                <c:pt idx="5073">
                  <c:v>42458</c:v>
                </c:pt>
                <c:pt idx="5074">
                  <c:v>42459</c:v>
                </c:pt>
                <c:pt idx="5075">
                  <c:v>42460</c:v>
                </c:pt>
                <c:pt idx="5076">
                  <c:v>42461</c:v>
                </c:pt>
                <c:pt idx="5077">
                  <c:v>42462</c:v>
                </c:pt>
                <c:pt idx="5078">
                  <c:v>42463</c:v>
                </c:pt>
                <c:pt idx="5079">
                  <c:v>42464</c:v>
                </c:pt>
                <c:pt idx="5080">
                  <c:v>42465</c:v>
                </c:pt>
                <c:pt idx="5081">
                  <c:v>42466</c:v>
                </c:pt>
                <c:pt idx="5082">
                  <c:v>42467</c:v>
                </c:pt>
                <c:pt idx="5083">
                  <c:v>42468</c:v>
                </c:pt>
                <c:pt idx="5084">
                  <c:v>42469</c:v>
                </c:pt>
                <c:pt idx="5085">
                  <c:v>42470</c:v>
                </c:pt>
                <c:pt idx="5086">
                  <c:v>42471</c:v>
                </c:pt>
                <c:pt idx="5087">
                  <c:v>42472</c:v>
                </c:pt>
                <c:pt idx="5088">
                  <c:v>42473</c:v>
                </c:pt>
                <c:pt idx="5089">
                  <c:v>42474</c:v>
                </c:pt>
                <c:pt idx="5090">
                  <c:v>42475</c:v>
                </c:pt>
                <c:pt idx="5091">
                  <c:v>42476</c:v>
                </c:pt>
                <c:pt idx="5092">
                  <c:v>42477</c:v>
                </c:pt>
                <c:pt idx="5093">
                  <c:v>42478</c:v>
                </c:pt>
                <c:pt idx="5094">
                  <c:v>42479</c:v>
                </c:pt>
                <c:pt idx="5095">
                  <c:v>42480</c:v>
                </c:pt>
                <c:pt idx="5096">
                  <c:v>42481</c:v>
                </c:pt>
                <c:pt idx="5097">
                  <c:v>42482</c:v>
                </c:pt>
                <c:pt idx="5098">
                  <c:v>42483</c:v>
                </c:pt>
                <c:pt idx="5099">
                  <c:v>42484</c:v>
                </c:pt>
                <c:pt idx="5100">
                  <c:v>42485</c:v>
                </c:pt>
                <c:pt idx="5101">
                  <c:v>42486</c:v>
                </c:pt>
                <c:pt idx="5102">
                  <c:v>42487</c:v>
                </c:pt>
                <c:pt idx="5103">
                  <c:v>42488</c:v>
                </c:pt>
                <c:pt idx="5104">
                  <c:v>42489</c:v>
                </c:pt>
                <c:pt idx="5105">
                  <c:v>42490</c:v>
                </c:pt>
                <c:pt idx="5106">
                  <c:v>42491</c:v>
                </c:pt>
                <c:pt idx="5107">
                  <c:v>42492</c:v>
                </c:pt>
                <c:pt idx="5108">
                  <c:v>42493</c:v>
                </c:pt>
                <c:pt idx="5109">
                  <c:v>42494</c:v>
                </c:pt>
                <c:pt idx="5110">
                  <c:v>42495</c:v>
                </c:pt>
                <c:pt idx="5111">
                  <c:v>42496</c:v>
                </c:pt>
                <c:pt idx="5112">
                  <c:v>42497</c:v>
                </c:pt>
                <c:pt idx="5113">
                  <c:v>42498</c:v>
                </c:pt>
                <c:pt idx="5114">
                  <c:v>42499</c:v>
                </c:pt>
                <c:pt idx="5115">
                  <c:v>42500</c:v>
                </c:pt>
                <c:pt idx="5116">
                  <c:v>42501</c:v>
                </c:pt>
                <c:pt idx="5117">
                  <c:v>42502</c:v>
                </c:pt>
                <c:pt idx="5118">
                  <c:v>42503</c:v>
                </c:pt>
                <c:pt idx="5119">
                  <c:v>42504</c:v>
                </c:pt>
                <c:pt idx="5120">
                  <c:v>42505</c:v>
                </c:pt>
                <c:pt idx="5121">
                  <c:v>42506</c:v>
                </c:pt>
                <c:pt idx="5122">
                  <c:v>42507</c:v>
                </c:pt>
                <c:pt idx="5123">
                  <c:v>42508</c:v>
                </c:pt>
                <c:pt idx="5124">
                  <c:v>42509</c:v>
                </c:pt>
                <c:pt idx="5125">
                  <c:v>42510</c:v>
                </c:pt>
                <c:pt idx="5126">
                  <c:v>42511</c:v>
                </c:pt>
                <c:pt idx="5127">
                  <c:v>42512</c:v>
                </c:pt>
                <c:pt idx="5128">
                  <c:v>42513</c:v>
                </c:pt>
                <c:pt idx="5129">
                  <c:v>42514</c:v>
                </c:pt>
                <c:pt idx="5130">
                  <c:v>42515</c:v>
                </c:pt>
                <c:pt idx="5131">
                  <c:v>42516</c:v>
                </c:pt>
                <c:pt idx="5132">
                  <c:v>42517</c:v>
                </c:pt>
                <c:pt idx="5133">
                  <c:v>42518</c:v>
                </c:pt>
                <c:pt idx="5134">
                  <c:v>42519</c:v>
                </c:pt>
                <c:pt idx="5135">
                  <c:v>42520</c:v>
                </c:pt>
                <c:pt idx="5136">
                  <c:v>42521</c:v>
                </c:pt>
                <c:pt idx="5137">
                  <c:v>42522</c:v>
                </c:pt>
                <c:pt idx="5138">
                  <c:v>42523</c:v>
                </c:pt>
                <c:pt idx="5139">
                  <c:v>42524</c:v>
                </c:pt>
                <c:pt idx="5140">
                  <c:v>42525</c:v>
                </c:pt>
                <c:pt idx="5141">
                  <c:v>42526</c:v>
                </c:pt>
                <c:pt idx="5142">
                  <c:v>42527</c:v>
                </c:pt>
                <c:pt idx="5143">
                  <c:v>42528</c:v>
                </c:pt>
                <c:pt idx="5144">
                  <c:v>42529</c:v>
                </c:pt>
                <c:pt idx="5145">
                  <c:v>42530</c:v>
                </c:pt>
                <c:pt idx="5146">
                  <c:v>42531</c:v>
                </c:pt>
                <c:pt idx="5147">
                  <c:v>42532</c:v>
                </c:pt>
                <c:pt idx="5148">
                  <c:v>42533</c:v>
                </c:pt>
                <c:pt idx="5149">
                  <c:v>42534</c:v>
                </c:pt>
                <c:pt idx="5150">
                  <c:v>42535</c:v>
                </c:pt>
                <c:pt idx="5151">
                  <c:v>42536</c:v>
                </c:pt>
                <c:pt idx="5152">
                  <c:v>42537</c:v>
                </c:pt>
                <c:pt idx="5153">
                  <c:v>42538</c:v>
                </c:pt>
                <c:pt idx="5154">
                  <c:v>42539</c:v>
                </c:pt>
                <c:pt idx="5155">
                  <c:v>42540</c:v>
                </c:pt>
                <c:pt idx="5156">
                  <c:v>42541</c:v>
                </c:pt>
                <c:pt idx="5157">
                  <c:v>42542</c:v>
                </c:pt>
                <c:pt idx="5158">
                  <c:v>42543</c:v>
                </c:pt>
                <c:pt idx="5159">
                  <c:v>42544</c:v>
                </c:pt>
                <c:pt idx="5160">
                  <c:v>42545</c:v>
                </c:pt>
                <c:pt idx="5161">
                  <c:v>42546</c:v>
                </c:pt>
                <c:pt idx="5162">
                  <c:v>42547</c:v>
                </c:pt>
                <c:pt idx="5163">
                  <c:v>42548</c:v>
                </c:pt>
                <c:pt idx="5164">
                  <c:v>42549</c:v>
                </c:pt>
                <c:pt idx="5165">
                  <c:v>42550</c:v>
                </c:pt>
                <c:pt idx="5166">
                  <c:v>42551</c:v>
                </c:pt>
                <c:pt idx="5167">
                  <c:v>42552</c:v>
                </c:pt>
                <c:pt idx="5168">
                  <c:v>42553</c:v>
                </c:pt>
                <c:pt idx="5169">
                  <c:v>42554</c:v>
                </c:pt>
                <c:pt idx="5170">
                  <c:v>42555</c:v>
                </c:pt>
                <c:pt idx="5171">
                  <c:v>42556</c:v>
                </c:pt>
                <c:pt idx="5172">
                  <c:v>42557</c:v>
                </c:pt>
                <c:pt idx="5173">
                  <c:v>42558</c:v>
                </c:pt>
                <c:pt idx="5174">
                  <c:v>42559</c:v>
                </c:pt>
                <c:pt idx="5175">
                  <c:v>42560</c:v>
                </c:pt>
                <c:pt idx="5176">
                  <c:v>42561</c:v>
                </c:pt>
                <c:pt idx="5177">
                  <c:v>42562</c:v>
                </c:pt>
                <c:pt idx="5178">
                  <c:v>42563</c:v>
                </c:pt>
                <c:pt idx="5179">
                  <c:v>42564</c:v>
                </c:pt>
                <c:pt idx="5180">
                  <c:v>42565</c:v>
                </c:pt>
                <c:pt idx="5181">
                  <c:v>42566</c:v>
                </c:pt>
                <c:pt idx="5182">
                  <c:v>42567</c:v>
                </c:pt>
                <c:pt idx="5183">
                  <c:v>42568</c:v>
                </c:pt>
                <c:pt idx="5184">
                  <c:v>42569</c:v>
                </c:pt>
                <c:pt idx="5185">
                  <c:v>42570</c:v>
                </c:pt>
                <c:pt idx="5186">
                  <c:v>42571</c:v>
                </c:pt>
                <c:pt idx="5187">
                  <c:v>42572</c:v>
                </c:pt>
                <c:pt idx="5188">
                  <c:v>42573</c:v>
                </c:pt>
                <c:pt idx="5189">
                  <c:v>42574</c:v>
                </c:pt>
                <c:pt idx="5190">
                  <c:v>42575</c:v>
                </c:pt>
                <c:pt idx="5191">
                  <c:v>42576</c:v>
                </c:pt>
                <c:pt idx="5192">
                  <c:v>42577</c:v>
                </c:pt>
                <c:pt idx="5193">
                  <c:v>42578</c:v>
                </c:pt>
                <c:pt idx="5194">
                  <c:v>42579</c:v>
                </c:pt>
                <c:pt idx="5195">
                  <c:v>42580</c:v>
                </c:pt>
                <c:pt idx="5196">
                  <c:v>42581</c:v>
                </c:pt>
                <c:pt idx="5197">
                  <c:v>42582</c:v>
                </c:pt>
                <c:pt idx="5198">
                  <c:v>42583</c:v>
                </c:pt>
                <c:pt idx="5199">
                  <c:v>42584</c:v>
                </c:pt>
                <c:pt idx="5200">
                  <c:v>42585</c:v>
                </c:pt>
                <c:pt idx="5201">
                  <c:v>42586</c:v>
                </c:pt>
                <c:pt idx="5202">
                  <c:v>42587</c:v>
                </c:pt>
                <c:pt idx="5203">
                  <c:v>42588</c:v>
                </c:pt>
                <c:pt idx="5204">
                  <c:v>42589</c:v>
                </c:pt>
                <c:pt idx="5205">
                  <c:v>42590</c:v>
                </c:pt>
                <c:pt idx="5206">
                  <c:v>42591</c:v>
                </c:pt>
                <c:pt idx="5207">
                  <c:v>42592</c:v>
                </c:pt>
                <c:pt idx="5208">
                  <c:v>42593</c:v>
                </c:pt>
                <c:pt idx="5209">
                  <c:v>42594</c:v>
                </c:pt>
                <c:pt idx="5210">
                  <c:v>42595</c:v>
                </c:pt>
                <c:pt idx="5211">
                  <c:v>42596</c:v>
                </c:pt>
                <c:pt idx="5212">
                  <c:v>42597</c:v>
                </c:pt>
                <c:pt idx="5213">
                  <c:v>42598</c:v>
                </c:pt>
                <c:pt idx="5214">
                  <c:v>42599</c:v>
                </c:pt>
                <c:pt idx="5215">
                  <c:v>42600</c:v>
                </c:pt>
                <c:pt idx="5216">
                  <c:v>42601</c:v>
                </c:pt>
                <c:pt idx="5217">
                  <c:v>42602</c:v>
                </c:pt>
                <c:pt idx="5218">
                  <c:v>42603</c:v>
                </c:pt>
                <c:pt idx="5219">
                  <c:v>42604</c:v>
                </c:pt>
                <c:pt idx="5220">
                  <c:v>42605</c:v>
                </c:pt>
                <c:pt idx="5221">
                  <c:v>42606</c:v>
                </c:pt>
                <c:pt idx="5222">
                  <c:v>42607</c:v>
                </c:pt>
                <c:pt idx="5223">
                  <c:v>42608</c:v>
                </c:pt>
                <c:pt idx="5224">
                  <c:v>42609</c:v>
                </c:pt>
                <c:pt idx="5225">
                  <c:v>42610</c:v>
                </c:pt>
                <c:pt idx="5226">
                  <c:v>42611</c:v>
                </c:pt>
                <c:pt idx="5227">
                  <c:v>42612</c:v>
                </c:pt>
                <c:pt idx="5228">
                  <c:v>42613</c:v>
                </c:pt>
                <c:pt idx="5229">
                  <c:v>42614</c:v>
                </c:pt>
                <c:pt idx="5230">
                  <c:v>42615</c:v>
                </c:pt>
                <c:pt idx="5231">
                  <c:v>42616</c:v>
                </c:pt>
                <c:pt idx="5232">
                  <c:v>42617</c:v>
                </c:pt>
                <c:pt idx="5233">
                  <c:v>42618</c:v>
                </c:pt>
                <c:pt idx="5234">
                  <c:v>42619</c:v>
                </c:pt>
                <c:pt idx="5235">
                  <c:v>42620</c:v>
                </c:pt>
                <c:pt idx="5236">
                  <c:v>42621</c:v>
                </c:pt>
                <c:pt idx="5237">
                  <c:v>42622</c:v>
                </c:pt>
                <c:pt idx="5238">
                  <c:v>42623</c:v>
                </c:pt>
                <c:pt idx="5239">
                  <c:v>42624</c:v>
                </c:pt>
                <c:pt idx="5240">
                  <c:v>42625</c:v>
                </c:pt>
                <c:pt idx="5241">
                  <c:v>42626</c:v>
                </c:pt>
                <c:pt idx="5242">
                  <c:v>42627</c:v>
                </c:pt>
                <c:pt idx="5243">
                  <c:v>42628</c:v>
                </c:pt>
                <c:pt idx="5244">
                  <c:v>42629</c:v>
                </c:pt>
                <c:pt idx="5245">
                  <c:v>42630</c:v>
                </c:pt>
                <c:pt idx="5246">
                  <c:v>42631</c:v>
                </c:pt>
                <c:pt idx="5247">
                  <c:v>42632</c:v>
                </c:pt>
                <c:pt idx="5248">
                  <c:v>42633</c:v>
                </c:pt>
                <c:pt idx="5249">
                  <c:v>42634</c:v>
                </c:pt>
                <c:pt idx="5250">
                  <c:v>42635</c:v>
                </c:pt>
                <c:pt idx="5251">
                  <c:v>42636</c:v>
                </c:pt>
                <c:pt idx="5252">
                  <c:v>42637</c:v>
                </c:pt>
                <c:pt idx="5253">
                  <c:v>42638</c:v>
                </c:pt>
                <c:pt idx="5254">
                  <c:v>42639</c:v>
                </c:pt>
                <c:pt idx="5255">
                  <c:v>42640</c:v>
                </c:pt>
                <c:pt idx="5256">
                  <c:v>42641</c:v>
                </c:pt>
                <c:pt idx="5257">
                  <c:v>42642</c:v>
                </c:pt>
                <c:pt idx="5258">
                  <c:v>42643</c:v>
                </c:pt>
                <c:pt idx="5259">
                  <c:v>42644</c:v>
                </c:pt>
                <c:pt idx="5260">
                  <c:v>42645</c:v>
                </c:pt>
                <c:pt idx="5261">
                  <c:v>42646</c:v>
                </c:pt>
                <c:pt idx="5262">
                  <c:v>42647</c:v>
                </c:pt>
                <c:pt idx="5263">
                  <c:v>42648</c:v>
                </c:pt>
                <c:pt idx="5264">
                  <c:v>42649</c:v>
                </c:pt>
                <c:pt idx="5265">
                  <c:v>42650</c:v>
                </c:pt>
                <c:pt idx="5266">
                  <c:v>42651</c:v>
                </c:pt>
                <c:pt idx="5267">
                  <c:v>42652</c:v>
                </c:pt>
                <c:pt idx="5268">
                  <c:v>42653</c:v>
                </c:pt>
                <c:pt idx="5269">
                  <c:v>42654</c:v>
                </c:pt>
                <c:pt idx="5270">
                  <c:v>42655</c:v>
                </c:pt>
                <c:pt idx="5271">
                  <c:v>42656</c:v>
                </c:pt>
                <c:pt idx="5272">
                  <c:v>42657</c:v>
                </c:pt>
                <c:pt idx="5273">
                  <c:v>42658</c:v>
                </c:pt>
                <c:pt idx="5274">
                  <c:v>42659</c:v>
                </c:pt>
                <c:pt idx="5275">
                  <c:v>42660</c:v>
                </c:pt>
                <c:pt idx="5276">
                  <c:v>42661</c:v>
                </c:pt>
                <c:pt idx="5277">
                  <c:v>42662</c:v>
                </c:pt>
                <c:pt idx="5278">
                  <c:v>42663</c:v>
                </c:pt>
                <c:pt idx="5279">
                  <c:v>42664</c:v>
                </c:pt>
                <c:pt idx="5280">
                  <c:v>42665</c:v>
                </c:pt>
                <c:pt idx="5281">
                  <c:v>42666</c:v>
                </c:pt>
                <c:pt idx="5282">
                  <c:v>42667</c:v>
                </c:pt>
                <c:pt idx="5283">
                  <c:v>42668</c:v>
                </c:pt>
                <c:pt idx="5284">
                  <c:v>42669</c:v>
                </c:pt>
                <c:pt idx="5285">
                  <c:v>42670</c:v>
                </c:pt>
                <c:pt idx="5286">
                  <c:v>42671</c:v>
                </c:pt>
                <c:pt idx="5287">
                  <c:v>42672</c:v>
                </c:pt>
                <c:pt idx="5288">
                  <c:v>42673</c:v>
                </c:pt>
                <c:pt idx="5289">
                  <c:v>42674</c:v>
                </c:pt>
                <c:pt idx="5290">
                  <c:v>42675</c:v>
                </c:pt>
                <c:pt idx="5291">
                  <c:v>42676</c:v>
                </c:pt>
                <c:pt idx="5292">
                  <c:v>42677</c:v>
                </c:pt>
                <c:pt idx="5293">
                  <c:v>42678</c:v>
                </c:pt>
                <c:pt idx="5294">
                  <c:v>42679</c:v>
                </c:pt>
                <c:pt idx="5295">
                  <c:v>42680</c:v>
                </c:pt>
                <c:pt idx="5296">
                  <c:v>42681</c:v>
                </c:pt>
                <c:pt idx="5297">
                  <c:v>42682</c:v>
                </c:pt>
                <c:pt idx="5298">
                  <c:v>42683</c:v>
                </c:pt>
                <c:pt idx="5299">
                  <c:v>42684</c:v>
                </c:pt>
                <c:pt idx="5300">
                  <c:v>42685</c:v>
                </c:pt>
                <c:pt idx="5301">
                  <c:v>42686</c:v>
                </c:pt>
                <c:pt idx="5302">
                  <c:v>42687</c:v>
                </c:pt>
                <c:pt idx="5303">
                  <c:v>42688</c:v>
                </c:pt>
                <c:pt idx="5304">
                  <c:v>42689</c:v>
                </c:pt>
                <c:pt idx="5305">
                  <c:v>42690</c:v>
                </c:pt>
                <c:pt idx="5306">
                  <c:v>42691</c:v>
                </c:pt>
                <c:pt idx="5307">
                  <c:v>42692</c:v>
                </c:pt>
                <c:pt idx="5308">
                  <c:v>42693</c:v>
                </c:pt>
                <c:pt idx="5309">
                  <c:v>42694</c:v>
                </c:pt>
                <c:pt idx="5310">
                  <c:v>42695</c:v>
                </c:pt>
                <c:pt idx="5311">
                  <c:v>42696</c:v>
                </c:pt>
                <c:pt idx="5312">
                  <c:v>42697</c:v>
                </c:pt>
                <c:pt idx="5313">
                  <c:v>42698</c:v>
                </c:pt>
                <c:pt idx="5314">
                  <c:v>42699</c:v>
                </c:pt>
                <c:pt idx="5315">
                  <c:v>42700</c:v>
                </c:pt>
                <c:pt idx="5316">
                  <c:v>42701</c:v>
                </c:pt>
                <c:pt idx="5317">
                  <c:v>42702</c:v>
                </c:pt>
                <c:pt idx="5318">
                  <c:v>42703</c:v>
                </c:pt>
                <c:pt idx="5319">
                  <c:v>42704</c:v>
                </c:pt>
                <c:pt idx="5320">
                  <c:v>42705</c:v>
                </c:pt>
                <c:pt idx="5321">
                  <c:v>42706</c:v>
                </c:pt>
                <c:pt idx="5322">
                  <c:v>42707</c:v>
                </c:pt>
                <c:pt idx="5323">
                  <c:v>42708</c:v>
                </c:pt>
                <c:pt idx="5324">
                  <c:v>42709</c:v>
                </c:pt>
                <c:pt idx="5325">
                  <c:v>42710</c:v>
                </c:pt>
                <c:pt idx="5326">
                  <c:v>42711</c:v>
                </c:pt>
                <c:pt idx="5327">
                  <c:v>42712</c:v>
                </c:pt>
                <c:pt idx="5328">
                  <c:v>42713</c:v>
                </c:pt>
                <c:pt idx="5329">
                  <c:v>42714</c:v>
                </c:pt>
                <c:pt idx="5330">
                  <c:v>42715</c:v>
                </c:pt>
                <c:pt idx="5331">
                  <c:v>42716</c:v>
                </c:pt>
                <c:pt idx="5332">
                  <c:v>42717</c:v>
                </c:pt>
                <c:pt idx="5333">
                  <c:v>42718</c:v>
                </c:pt>
                <c:pt idx="5334">
                  <c:v>42719</c:v>
                </c:pt>
                <c:pt idx="5335">
                  <c:v>42720</c:v>
                </c:pt>
                <c:pt idx="5336">
                  <c:v>42721</c:v>
                </c:pt>
                <c:pt idx="5337">
                  <c:v>42722</c:v>
                </c:pt>
                <c:pt idx="5338">
                  <c:v>42723</c:v>
                </c:pt>
                <c:pt idx="5339">
                  <c:v>42724</c:v>
                </c:pt>
                <c:pt idx="5340">
                  <c:v>42725</c:v>
                </c:pt>
                <c:pt idx="5341">
                  <c:v>42726</c:v>
                </c:pt>
                <c:pt idx="5342">
                  <c:v>42727</c:v>
                </c:pt>
                <c:pt idx="5343">
                  <c:v>42728</c:v>
                </c:pt>
                <c:pt idx="5344">
                  <c:v>42729</c:v>
                </c:pt>
                <c:pt idx="5345">
                  <c:v>42730</c:v>
                </c:pt>
                <c:pt idx="5346">
                  <c:v>42731</c:v>
                </c:pt>
                <c:pt idx="5347">
                  <c:v>42732</c:v>
                </c:pt>
                <c:pt idx="5348">
                  <c:v>42733</c:v>
                </c:pt>
                <c:pt idx="5349">
                  <c:v>42734</c:v>
                </c:pt>
                <c:pt idx="5350">
                  <c:v>42735</c:v>
                </c:pt>
                <c:pt idx="5351">
                  <c:v>42736</c:v>
                </c:pt>
                <c:pt idx="5352">
                  <c:v>42737</c:v>
                </c:pt>
                <c:pt idx="5353">
                  <c:v>42738</c:v>
                </c:pt>
                <c:pt idx="5354">
                  <c:v>42739</c:v>
                </c:pt>
                <c:pt idx="5355">
                  <c:v>42740</c:v>
                </c:pt>
                <c:pt idx="5356">
                  <c:v>42741</c:v>
                </c:pt>
                <c:pt idx="5357">
                  <c:v>42742</c:v>
                </c:pt>
                <c:pt idx="5358">
                  <c:v>42743</c:v>
                </c:pt>
                <c:pt idx="5359">
                  <c:v>42744</c:v>
                </c:pt>
                <c:pt idx="5360">
                  <c:v>42745</c:v>
                </c:pt>
                <c:pt idx="5361">
                  <c:v>42746</c:v>
                </c:pt>
                <c:pt idx="5362">
                  <c:v>42747</c:v>
                </c:pt>
                <c:pt idx="5363">
                  <c:v>42748</c:v>
                </c:pt>
                <c:pt idx="5364">
                  <c:v>42749</c:v>
                </c:pt>
                <c:pt idx="5365">
                  <c:v>42750</c:v>
                </c:pt>
                <c:pt idx="5366">
                  <c:v>42751</c:v>
                </c:pt>
                <c:pt idx="5367">
                  <c:v>42752</c:v>
                </c:pt>
                <c:pt idx="5368">
                  <c:v>42753</c:v>
                </c:pt>
                <c:pt idx="5369">
                  <c:v>42754</c:v>
                </c:pt>
                <c:pt idx="5370">
                  <c:v>42755</c:v>
                </c:pt>
                <c:pt idx="5371">
                  <c:v>42756</c:v>
                </c:pt>
                <c:pt idx="5372">
                  <c:v>42757</c:v>
                </c:pt>
                <c:pt idx="5373">
                  <c:v>42758</c:v>
                </c:pt>
                <c:pt idx="5374">
                  <c:v>42759</c:v>
                </c:pt>
                <c:pt idx="5375">
                  <c:v>42760</c:v>
                </c:pt>
                <c:pt idx="5376">
                  <c:v>42761</c:v>
                </c:pt>
                <c:pt idx="5377">
                  <c:v>42762</c:v>
                </c:pt>
                <c:pt idx="5378">
                  <c:v>42763</c:v>
                </c:pt>
                <c:pt idx="5379">
                  <c:v>42764</c:v>
                </c:pt>
                <c:pt idx="5380">
                  <c:v>42765</c:v>
                </c:pt>
                <c:pt idx="5381">
                  <c:v>42766</c:v>
                </c:pt>
                <c:pt idx="5382">
                  <c:v>42767</c:v>
                </c:pt>
                <c:pt idx="5383">
                  <c:v>42768</c:v>
                </c:pt>
                <c:pt idx="5384">
                  <c:v>42769</c:v>
                </c:pt>
                <c:pt idx="5385">
                  <c:v>42770</c:v>
                </c:pt>
                <c:pt idx="5386">
                  <c:v>42771</c:v>
                </c:pt>
                <c:pt idx="5387">
                  <c:v>42772</c:v>
                </c:pt>
                <c:pt idx="5388">
                  <c:v>42773</c:v>
                </c:pt>
                <c:pt idx="5389">
                  <c:v>42774</c:v>
                </c:pt>
                <c:pt idx="5390">
                  <c:v>42775</c:v>
                </c:pt>
                <c:pt idx="5391">
                  <c:v>42776</c:v>
                </c:pt>
                <c:pt idx="5392">
                  <c:v>42777</c:v>
                </c:pt>
                <c:pt idx="5393">
                  <c:v>42778</c:v>
                </c:pt>
                <c:pt idx="5394">
                  <c:v>42779</c:v>
                </c:pt>
                <c:pt idx="5395">
                  <c:v>42780</c:v>
                </c:pt>
                <c:pt idx="5396">
                  <c:v>42781</c:v>
                </c:pt>
                <c:pt idx="5397">
                  <c:v>42782</c:v>
                </c:pt>
                <c:pt idx="5398">
                  <c:v>42783</c:v>
                </c:pt>
                <c:pt idx="5399">
                  <c:v>42784</c:v>
                </c:pt>
                <c:pt idx="5400">
                  <c:v>42785</c:v>
                </c:pt>
                <c:pt idx="5401">
                  <c:v>42786</c:v>
                </c:pt>
                <c:pt idx="5402">
                  <c:v>42787</c:v>
                </c:pt>
                <c:pt idx="5403">
                  <c:v>42788</c:v>
                </c:pt>
                <c:pt idx="5404">
                  <c:v>42789</c:v>
                </c:pt>
                <c:pt idx="5405">
                  <c:v>42790</c:v>
                </c:pt>
                <c:pt idx="5406">
                  <c:v>42791</c:v>
                </c:pt>
                <c:pt idx="5407">
                  <c:v>42792</c:v>
                </c:pt>
                <c:pt idx="5408">
                  <c:v>42793</c:v>
                </c:pt>
                <c:pt idx="5409">
                  <c:v>42794</c:v>
                </c:pt>
                <c:pt idx="5410">
                  <c:v>42795</c:v>
                </c:pt>
                <c:pt idx="5411">
                  <c:v>42796</c:v>
                </c:pt>
                <c:pt idx="5412">
                  <c:v>42797</c:v>
                </c:pt>
                <c:pt idx="5413">
                  <c:v>42798</c:v>
                </c:pt>
                <c:pt idx="5414">
                  <c:v>42799</c:v>
                </c:pt>
                <c:pt idx="5415">
                  <c:v>42800</c:v>
                </c:pt>
                <c:pt idx="5416">
                  <c:v>42801</c:v>
                </c:pt>
                <c:pt idx="5417">
                  <c:v>42802</c:v>
                </c:pt>
                <c:pt idx="5418">
                  <c:v>42803</c:v>
                </c:pt>
                <c:pt idx="5419">
                  <c:v>42804</c:v>
                </c:pt>
                <c:pt idx="5420">
                  <c:v>42805</c:v>
                </c:pt>
                <c:pt idx="5421">
                  <c:v>42806</c:v>
                </c:pt>
                <c:pt idx="5422">
                  <c:v>42807</c:v>
                </c:pt>
                <c:pt idx="5423">
                  <c:v>42808</c:v>
                </c:pt>
                <c:pt idx="5424">
                  <c:v>42809</c:v>
                </c:pt>
                <c:pt idx="5425">
                  <c:v>42810</c:v>
                </c:pt>
                <c:pt idx="5426">
                  <c:v>42811</c:v>
                </c:pt>
                <c:pt idx="5427">
                  <c:v>42812</c:v>
                </c:pt>
                <c:pt idx="5428">
                  <c:v>42813</c:v>
                </c:pt>
                <c:pt idx="5429">
                  <c:v>42814</c:v>
                </c:pt>
                <c:pt idx="5430">
                  <c:v>42815</c:v>
                </c:pt>
                <c:pt idx="5431">
                  <c:v>42816</c:v>
                </c:pt>
                <c:pt idx="5432">
                  <c:v>42817</c:v>
                </c:pt>
                <c:pt idx="5433">
                  <c:v>42818</c:v>
                </c:pt>
                <c:pt idx="5434">
                  <c:v>42819</c:v>
                </c:pt>
                <c:pt idx="5435">
                  <c:v>42820</c:v>
                </c:pt>
                <c:pt idx="5436">
                  <c:v>42821</c:v>
                </c:pt>
                <c:pt idx="5437">
                  <c:v>42822</c:v>
                </c:pt>
                <c:pt idx="5438">
                  <c:v>42823</c:v>
                </c:pt>
                <c:pt idx="5439">
                  <c:v>42824</c:v>
                </c:pt>
                <c:pt idx="5440">
                  <c:v>42825</c:v>
                </c:pt>
                <c:pt idx="5441">
                  <c:v>42826</c:v>
                </c:pt>
                <c:pt idx="5442">
                  <c:v>42827</c:v>
                </c:pt>
                <c:pt idx="5443">
                  <c:v>42828</c:v>
                </c:pt>
                <c:pt idx="5444">
                  <c:v>42829</c:v>
                </c:pt>
                <c:pt idx="5445">
                  <c:v>42830</c:v>
                </c:pt>
                <c:pt idx="5446">
                  <c:v>42831</c:v>
                </c:pt>
                <c:pt idx="5447">
                  <c:v>42832</c:v>
                </c:pt>
                <c:pt idx="5448">
                  <c:v>42833</c:v>
                </c:pt>
                <c:pt idx="5449">
                  <c:v>42834</c:v>
                </c:pt>
                <c:pt idx="5450">
                  <c:v>42835</c:v>
                </c:pt>
                <c:pt idx="5451">
                  <c:v>42836</c:v>
                </c:pt>
                <c:pt idx="5452">
                  <c:v>42837</c:v>
                </c:pt>
                <c:pt idx="5453">
                  <c:v>42838</c:v>
                </c:pt>
                <c:pt idx="5454">
                  <c:v>42839</c:v>
                </c:pt>
                <c:pt idx="5455">
                  <c:v>42840</c:v>
                </c:pt>
                <c:pt idx="5456">
                  <c:v>42841</c:v>
                </c:pt>
                <c:pt idx="5457">
                  <c:v>42842</c:v>
                </c:pt>
                <c:pt idx="5458">
                  <c:v>42843</c:v>
                </c:pt>
                <c:pt idx="5459">
                  <c:v>42844</c:v>
                </c:pt>
                <c:pt idx="5460">
                  <c:v>42845</c:v>
                </c:pt>
                <c:pt idx="5461">
                  <c:v>42846</c:v>
                </c:pt>
                <c:pt idx="5462">
                  <c:v>42847</c:v>
                </c:pt>
                <c:pt idx="5463">
                  <c:v>42848</c:v>
                </c:pt>
                <c:pt idx="5464">
                  <c:v>42849</c:v>
                </c:pt>
                <c:pt idx="5465">
                  <c:v>42850</c:v>
                </c:pt>
                <c:pt idx="5466">
                  <c:v>42851</c:v>
                </c:pt>
                <c:pt idx="5467">
                  <c:v>42852</c:v>
                </c:pt>
                <c:pt idx="5468">
                  <c:v>42853</c:v>
                </c:pt>
                <c:pt idx="5469">
                  <c:v>42854</c:v>
                </c:pt>
                <c:pt idx="5470">
                  <c:v>42855</c:v>
                </c:pt>
                <c:pt idx="5471">
                  <c:v>42856</c:v>
                </c:pt>
                <c:pt idx="5472">
                  <c:v>42857</c:v>
                </c:pt>
                <c:pt idx="5473">
                  <c:v>42858</c:v>
                </c:pt>
                <c:pt idx="5474">
                  <c:v>42859</c:v>
                </c:pt>
                <c:pt idx="5475">
                  <c:v>42860</c:v>
                </c:pt>
                <c:pt idx="5476">
                  <c:v>42861</c:v>
                </c:pt>
                <c:pt idx="5477">
                  <c:v>42862</c:v>
                </c:pt>
                <c:pt idx="5478">
                  <c:v>42863</c:v>
                </c:pt>
                <c:pt idx="5479">
                  <c:v>42864</c:v>
                </c:pt>
                <c:pt idx="5480">
                  <c:v>42865</c:v>
                </c:pt>
                <c:pt idx="5481">
                  <c:v>42866</c:v>
                </c:pt>
                <c:pt idx="5482">
                  <c:v>42867</c:v>
                </c:pt>
                <c:pt idx="5483">
                  <c:v>42868</c:v>
                </c:pt>
                <c:pt idx="5484">
                  <c:v>42869</c:v>
                </c:pt>
                <c:pt idx="5485">
                  <c:v>42870</c:v>
                </c:pt>
                <c:pt idx="5486">
                  <c:v>42871</c:v>
                </c:pt>
                <c:pt idx="5487">
                  <c:v>42872</c:v>
                </c:pt>
                <c:pt idx="5488">
                  <c:v>42873</c:v>
                </c:pt>
                <c:pt idx="5489">
                  <c:v>42874</c:v>
                </c:pt>
                <c:pt idx="5490">
                  <c:v>42875</c:v>
                </c:pt>
                <c:pt idx="5491">
                  <c:v>42876</c:v>
                </c:pt>
                <c:pt idx="5492">
                  <c:v>42877</c:v>
                </c:pt>
                <c:pt idx="5493">
                  <c:v>42878</c:v>
                </c:pt>
                <c:pt idx="5494">
                  <c:v>42879</c:v>
                </c:pt>
                <c:pt idx="5495">
                  <c:v>42880</c:v>
                </c:pt>
                <c:pt idx="5496">
                  <c:v>42881</c:v>
                </c:pt>
                <c:pt idx="5497">
                  <c:v>42882</c:v>
                </c:pt>
                <c:pt idx="5498">
                  <c:v>42883</c:v>
                </c:pt>
                <c:pt idx="5499">
                  <c:v>42884</c:v>
                </c:pt>
                <c:pt idx="5500">
                  <c:v>42885</c:v>
                </c:pt>
                <c:pt idx="5501">
                  <c:v>42886</c:v>
                </c:pt>
                <c:pt idx="5502">
                  <c:v>42887</c:v>
                </c:pt>
                <c:pt idx="5503">
                  <c:v>42888</c:v>
                </c:pt>
                <c:pt idx="5504">
                  <c:v>42889</c:v>
                </c:pt>
                <c:pt idx="5505">
                  <c:v>42890</c:v>
                </c:pt>
                <c:pt idx="5506">
                  <c:v>42891</c:v>
                </c:pt>
                <c:pt idx="5507">
                  <c:v>42892</c:v>
                </c:pt>
                <c:pt idx="5508">
                  <c:v>42893</c:v>
                </c:pt>
                <c:pt idx="5509">
                  <c:v>42894</c:v>
                </c:pt>
                <c:pt idx="5510">
                  <c:v>42895</c:v>
                </c:pt>
                <c:pt idx="5511">
                  <c:v>42896</c:v>
                </c:pt>
                <c:pt idx="5512">
                  <c:v>42897</c:v>
                </c:pt>
                <c:pt idx="5513">
                  <c:v>42898</c:v>
                </c:pt>
                <c:pt idx="5514">
                  <c:v>42899</c:v>
                </c:pt>
                <c:pt idx="5515">
                  <c:v>42900</c:v>
                </c:pt>
                <c:pt idx="5516">
                  <c:v>42901</c:v>
                </c:pt>
                <c:pt idx="5517">
                  <c:v>42902</c:v>
                </c:pt>
                <c:pt idx="5518">
                  <c:v>42903</c:v>
                </c:pt>
                <c:pt idx="5519">
                  <c:v>42904</c:v>
                </c:pt>
                <c:pt idx="5520">
                  <c:v>42905</c:v>
                </c:pt>
                <c:pt idx="5521">
                  <c:v>42906</c:v>
                </c:pt>
                <c:pt idx="5522">
                  <c:v>42907</c:v>
                </c:pt>
                <c:pt idx="5523">
                  <c:v>42908</c:v>
                </c:pt>
                <c:pt idx="5524">
                  <c:v>42909</c:v>
                </c:pt>
                <c:pt idx="5525">
                  <c:v>42910</c:v>
                </c:pt>
                <c:pt idx="5526">
                  <c:v>42911</c:v>
                </c:pt>
                <c:pt idx="5527">
                  <c:v>42912</c:v>
                </c:pt>
                <c:pt idx="5528">
                  <c:v>42913</c:v>
                </c:pt>
                <c:pt idx="5529">
                  <c:v>42914</c:v>
                </c:pt>
                <c:pt idx="5530">
                  <c:v>42915</c:v>
                </c:pt>
                <c:pt idx="5531">
                  <c:v>42916</c:v>
                </c:pt>
                <c:pt idx="5532">
                  <c:v>42917</c:v>
                </c:pt>
                <c:pt idx="5533">
                  <c:v>42918</c:v>
                </c:pt>
                <c:pt idx="5534">
                  <c:v>42919</c:v>
                </c:pt>
                <c:pt idx="5535">
                  <c:v>42920</c:v>
                </c:pt>
                <c:pt idx="5536">
                  <c:v>42921</c:v>
                </c:pt>
                <c:pt idx="5537">
                  <c:v>42922</c:v>
                </c:pt>
                <c:pt idx="5538">
                  <c:v>42923</c:v>
                </c:pt>
                <c:pt idx="5539">
                  <c:v>42924</c:v>
                </c:pt>
                <c:pt idx="5540">
                  <c:v>42925</c:v>
                </c:pt>
                <c:pt idx="5541">
                  <c:v>42926</c:v>
                </c:pt>
                <c:pt idx="5542">
                  <c:v>42927</c:v>
                </c:pt>
                <c:pt idx="5543">
                  <c:v>42928</c:v>
                </c:pt>
                <c:pt idx="5544">
                  <c:v>42929</c:v>
                </c:pt>
                <c:pt idx="5545">
                  <c:v>42930</c:v>
                </c:pt>
                <c:pt idx="5546">
                  <c:v>42931</c:v>
                </c:pt>
                <c:pt idx="5547">
                  <c:v>42932</c:v>
                </c:pt>
                <c:pt idx="5548">
                  <c:v>42933</c:v>
                </c:pt>
                <c:pt idx="5549">
                  <c:v>42934</c:v>
                </c:pt>
                <c:pt idx="5550">
                  <c:v>42935</c:v>
                </c:pt>
                <c:pt idx="5551">
                  <c:v>42936</c:v>
                </c:pt>
                <c:pt idx="5552">
                  <c:v>42937</c:v>
                </c:pt>
                <c:pt idx="5553">
                  <c:v>42938</c:v>
                </c:pt>
                <c:pt idx="5554">
                  <c:v>42939</c:v>
                </c:pt>
                <c:pt idx="5555">
                  <c:v>42940</c:v>
                </c:pt>
                <c:pt idx="5556">
                  <c:v>42941</c:v>
                </c:pt>
                <c:pt idx="5557">
                  <c:v>42942</c:v>
                </c:pt>
                <c:pt idx="5558">
                  <c:v>42943</c:v>
                </c:pt>
                <c:pt idx="5559">
                  <c:v>42944</c:v>
                </c:pt>
                <c:pt idx="5560">
                  <c:v>42945</c:v>
                </c:pt>
                <c:pt idx="5561">
                  <c:v>42946</c:v>
                </c:pt>
                <c:pt idx="5562">
                  <c:v>42947</c:v>
                </c:pt>
                <c:pt idx="5563">
                  <c:v>42948</c:v>
                </c:pt>
                <c:pt idx="5564">
                  <c:v>42949</c:v>
                </c:pt>
                <c:pt idx="5565">
                  <c:v>42950</c:v>
                </c:pt>
                <c:pt idx="5566">
                  <c:v>42951</c:v>
                </c:pt>
                <c:pt idx="5567">
                  <c:v>42952</c:v>
                </c:pt>
                <c:pt idx="5568">
                  <c:v>42953</c:v>
                </c:pt>
                <c:pt idx="5569">
                  <c:v>42954</c:v>
                </c:pt>
                <c:pt idx="5570">
                  <c:v>42955</c:v>
                </c:pt>
                <c:pt idx="5571">
                  <c:v>42956</c:v>
                </c:pt>
                <c:pt idx="5572">
                  <c:v>42957</c:v>
                </c:pt>
                <c:pt idx="5573">
                  <c:v>42958</c:v>
                </c:pt>
                <c:pt idx="5574">
                  <c:v>42959</c:v>
                </c:pt>
                <c:pt idx="5575">
                  <c:v>42960</c:v>
                </c:pt>
                <c:pt idx="5576">
                  <c:v>42961</c:v>
                </c:pt>
                <c:pt idx="5577">
                  <c:v>42962</c:v>
                </c:pt>
                <c:pt idx="5578">
                  <c:v>42963</c:v>
                </c:pt>
                <c:pt idx="5579">
                  <c:v>42964</c:v>
                </c:pt>
                <c:pt idx="5580">
                  <c:v>42965</c:v>
                </c:pt>
                <c:pt idx="5581">
                  <c:v>42966</c:v>
                </c:pt>
                <c:pt idx="5582">
                  <c:v>42967</c:v>
                </c:pt>
                <c:pt idx="5583">
                  <c:v>42968</c:v>
                </c:pt>
                <c:pt idx="5584">
                  <c:v>42969</c:v>
                </c:pt>
                <c:pt idx="5585">
                  <c:v>42970</c:v>
                </c:pt>
                <c:pt idx="5586">
                  <c:v>42971</c:v>
                </c:pt>
                <c:pt idx="5587">
                  <c:v>42972</c:v>
                </c:pt>
                <c:pt idx="5588">
                  <c:v>42973</c:v>
                </c:pt>
                <c:pt idx="5589">
                  <c:v>42974</c:v>
                </c:pt>
                <c:pt idx="5590">
                  <c:v>42975</c:v>
                </c:pt>
                <c:pt idx="5591">
                  <c:v>42976</c:v>
                </c:pt>
                <c:pt idx="5592">
                  <c:v>42977</c:v>
                </c:pt>
                <c:pt idx="5593">
                  <c:v>42978</c:v>
                </c:pt>
                <c:pt idx="5594">
                  <c:v>42979</c:v>
                </c:pt>
                <c:pt idx="5595">
                  <c:v>42980</c:v>
                </c:pt>
                <c:pt idx="5596">
                  <c:v>42981</c:v>
                </c:pt>
                <c:pt idx="5597">
                  <c:v>42982</c:v>
                </c:pt>
                <c:pt idx="5598">
                  <c:v>42983</c:v>
                </c:pt>
                <c:pt idx="5599">
                  <c:v>42984</c:v>
                </c:pt>
                <c:pt idx="5600">
                  <c:v>42985</c:v>
                </c:pt>
                <c:pt idx="5601">
                  <c:v>42986</c:v>
                </c:pt>
                <c:pt idx="5602">
                  <c:v>42987</c:v>
                </c:pt>
                <c:pt idx="5603">
                  <c:v>42988</c:v>
                </c:pt>
                <c:pt idx="5604">
                  <c:v>42989</c:v>
                </c:pt>
                <c:pt idx="5605">
                  <c:v>42990</c:v>
                </c:pt>
                <c:pt idx="5606">
                  <c:v>42991</c:v>
                </c:pt>
                <c:pt idx="5607">
                  <c:v>42992</c:v>
                </c:pt>
                <c:pt idx="5608">
                  <c:v>42993</c:v>
                </c:pt>
                <c:pt idx="5609">
                  <c:v>42994</c:v>
                </c:pt>
                <c:pt idx="5610">
                  <c:v>42995</c:v>
                </c:pt>
                <c:pt idx="5611">
                  <c:v>42996</c:v>
                </c:pt>
                <c:pt idx="5612">
                  <c:v>42997</c:v>
                </c:pt>
                <c:pt idx="5613">
                  <c:v>42998</c:v>
                </c:pt>
                <c:pt idx="5614">
                  <c:v>42999</c:v>
                </c:pt>
                <c:pt idx="5615">
                  <c:v>43000</c:v>
                </c:pt>
                <c:pt idx="5616">
                  <c:v>43001</c:v>
                </c:pt>
                <c:pt idx="5617">
                  <c:v>43002</c:v>
                </c:pt>
                <c:pt idx="5618">
                  <c:v>43003</c:v>
                </c:pt>
                <c:pt idx="5619">
                  <c:v>43004</c:v>
                </c:pt>
                <c:pt idx="5620">
                  <c:v>43005</c:v>
                </c:pt>
                <c:pt idx="5621">
                  <c:v>43006</c:v>
                </c:pt>
                <c:pt idx="5622">
                  <c:v>43007</c:v>
                </c:pt>
                <c:pt idx="5623">
                  <c:v>43008</c:v>
                </c:pt>
                <c:pt idx="5624">
                  <c:v>43009</c:v>
                </c:pt>
                <c:pt idx="5625">
                  <c:v>43010</c:v>
                </c:pt>
                <c:pt idx="5626">
                  <c:v>43011</c:v>
                </c:pt>
                <c:pt idx="5627">
                  <c:v>43012</c:v>
                </c:pt>
                <c:pt idx="5628">
                  <c:v>43013</c:v>
                </c:pt>
                <c:pt idx="5629">
                  <c:v>43014</c:v>
                </c:pt>
                <c:pt idx="5630">
                  <c:v>43015</c:v>
                </c:pt>
                <c:pt idx="5631">
                  <c:v>43016</c:v>
                </c:pt>
                <c:pt idx="5632">
                  <c:v>43017</c:v>
                </c:pt>
                <c:pt idx="5633">
                  <c:v>43018</c:v>
                </c:pt>
                <c:pt idx="5634">
                  <c:v>43019</c:v>
                </c:pt>
                <c:pt idx="5635">
                  <c:v>43020</c:v>
                </c:pt>
                <c:pt idx="5636">
                  <c:v>43021</c:v>
                </c:pt>
                <c:pt idx="5637">
                  <c:v>43022</c:v>
                </c:pt>
                <c:pt idx="5638">
                  <c:v>43023</c:v>
                </c:pt>
                <c:pt idx="5639">
                  <c:v>43024</c:v>
                </c:pt>
                <c:pt idx="5640">
                  <c:v>43025</c:v>
                </c:pt>
                <c:pt idx="5641">
                  <c:v>43026</c:v>
                </c:pt>
                <c:pt idx="5642">
                  <c:v>43027</c:v>
                </c:pt>
                <c:pt idx="5643">
                  <c:v>43028</c:v>
                </c:pt>
                <c:pt idx="5644">
                  <c:v>43029</c:v>
                </c:pt>
                <c:pt idx="5645">
                  <c:v>43030</c:v>
                </c:pt>
                <c:pt idx="5646">
                  <c:v>43031</c:v>
                </c:pt>
                <c:pt idx="5647">
                  <c:v>43032</c:v>
                </c:pt>
                <c:pt idx="5648">
                  <c:v>43033</c:v>
                </c:pt>
                <c:pt idx="5649">
                  <c:v>43034</c:v>
                </c:pt>
                <c:pt idx="5650">
                  <c:v>43035</c:v>
                </c:pt>
                <c:pt idx="5651">
                  <c:v>43036</c:v>
                </c:pt>
                <c:pt idx="5652">
                  <c:v>43037</c:v>
                </c:pt>
                <c:pt idx="5653">
                  <c:v>43038</c:v>
                </c:pt>
                <c:pt idx="5654">
                  <c:v>43039</c:v>
                </c:pt>
                <c:pt idx="5655">
                  <c:v>43040</c:v>
                </c:pt>
                <c:pt idx="5656">
                  <c:v>43041</c:v>
                </c:pt>
                <c:pt idx="5657">
                  <c:v>43042</c:v>
                </c:pt>
                <c:pt idx="5658">
                  <c:v>43043</c:v>
                </c:pt>
                <c:pt idx="5659">
                  <c:v>43044</c:v>
                </c:pt>
                <c:pt idx="5660">
                  <c:v>43045</c:v>
                </c:pt>
                <c:pt idx="5661">
                  <c:v>43046</c:v>
                </c:pt>
                <c:pt idx="5662">
                  <c:v>43047</c:v>
                </c:pt>
                <c:pt idx="5663">
                  <c:v>43048</c:v>
                </c:pt>
                <c:pt idx="5664">
                  <c:v>43049</c:v>
                </c:pt>
                <c:pt idx="5665">
                  <c:v>43050</c:v>
                </c:pt>
                <c:pt idx="5666">
                  <c:v>43051</c:v>
                </c:pt>
                <c:pt idx="5667">
                  <c:v>43052</c:v>
                </c:pt>
                <c:pt idx="5668">
                  <c:v>43053</c:v>
                </c:pt>
                <c:pt idx="5669">
                  <c:v>43054</c:v>
                </c:pt>
                <c:pt idx="5670">
                  <c:v>43055</c:v>
                </c:pt>
                <c:pt idx="5671">
                  <c:v>43056</c:v>
                </c:pt>
                <c:pt idx="5672">
                  <c:v>43057</c:v>
                </c:pt>
                <c:pt idx="5673">
                  <c:v>43058</c:v>
                </c:pt>
                <c:pt idx="5674">
                  <c:v>43059</c:v>
                </c:pt>
                <c:pt idx="5675">
                  <c:v>43060</c:v>
                </c:pt>
                <c:pt idx="5676">
                  <c:v>43061</c:v>
                </c:pt>
                <c:pt idx="5677">
                  <c:v>43062</c:v>
                </c:pt>
                <c:pt idx="5678">
                  <c:v>43063</c:v>
                </c:pt>
                <c:pt idx="5679">
                  <c:v>43064</c:v>
                </c:pt>
                <c:pt idx="5680">
                  <c:v>43065</c:v>
                </c:pt>
                <c:pt idx="5681">
                  <c:v>43066</c:v>
                </c:pt>
                <c:pt idx="5682">
                  <c:v>43067</c:v>
                </c:pt>
                <c:pt idx="5683">
                  <c:v>43068</c:v>
                </c:pt>
                <c:pt idx="5684">
                  <c:v>43069</c:v>
                </c:pt>
                <c:pt idx="5685">
                  <c:v>43070</c:v>
                </c:pt>
                <c:pt idx="5686">
                  <c:v>43071</c:v>
                </c:pt>
                <c:pt idx="5687">
                  <c:v>43072</c:v>
                </c:pt>
                <c:pt idx="5688">
                  <c:v>43073</c:v>
                </c:pt>
                <c:pt idx="5689">
                  <c:v>43074</c:v>
                </c:pt>
                <c:pt idx="5690">
                  <c:v>43075</c:v>
                </c:pt>
                <c:pt idx="5691">
                  <c:v>43076</c:v>
                </c:pt>
                <c:pt idx="5692">
                  <c:v>43077</c:v>
                </c:pt>
                <c:pt idx="5693">
                  <c:v>43078</c:v>
                </c:pt>
                <c:pt idx="5694">
                  <c:v>43079</c:v>
                </c:pt>
                <c:pt idx="5695">
                  <c:v>43080</c:v>
                </c:pt>
                <c:pt idx="5696">
                  <c:v>43081</c:v>
                </c:pt>
                <c:pt idx="5697">
                  <c:v>43082</c:v>
                </c:pt>
                <c:pt idx="5698">
                  <c:v>43083</c:v>
                </c:pt>
                <c:pt idx="5699">
                  <c:v>43084</c:v>
                </c:pt>
                <c:pt idx="5700">
                  <c:v>43085</c:v>
                </c:pt>
                <c:pt idx="5701">
                  <c:v>43086</c:v>
                </c:pt>
                <c:pt idx="5702">
                  <c:v>43087</c:v>
                </c:pt>
                <c:pt idx="5703">
                  <c:v>43088</c:v>
                </c:pt>
                <c:pt idx="5704">
                  <c:v>43089</c:v>
                </c:pt>
                <c:pt idx="5705">
                  <c:v>43090</c:v>
                </c:pt>
                <c:pt idx="5706">
                  <c:v>43091</c:v>
                </c:pt>
                <c:pt idx="5707">
                  <c:v>43092</c:v>
                </c:pt>
                <c:pt idx="5708">
                  <c:v>43093</c:v>
                </c:pt>
                <c:pt idx="5709">
                  <c:v>43094</c:v>
                </c:pt>
                <c:pt idx="5710">
                  <c:v>43095</c:v>
                </c:pt>
                <c:pt idx="5711">
                  <c:v>43096</c:v>
                </c:pt>
                <c:pt idx="5712">
                  <c:v>43097</c:v>
                </c:pt>
                <c:pt idx="5713">
                  <c:v>43098</c:v>
                </c:pt>
                <c:pt idx="5714">
                  <c:v>43099</c:v>
                </c:pt>
                <c:pt idx="5715">
                  <c:v>43100</c:v>
                </c:pt>
                <c:pt idx="5716">
                  <c:v>43101</c:v>
                </c:pt>
                <c:pt idx="5717">
                  <c:v>43102</c:v>
                </c:pt>
                <c:pt idx="5718">
                  <c:v>43103</c:v>
                </c:pt>
                <c:pt idx="5719">
                  <c:v>43104</c:v>
                </c:pt>
                <c:pt idx="5720">
                  <c:v>43105</c:v>
                </c:pt>
                <c:pt idx="5721">
                  <c:v>43106</c:v>
                </c:pt>
                <c:pt idx="5722">
                  <c:v>43107</c:v>
                </c:pt>
                <c:pt idx="5723">
                  <c:v>43108</c:v>
                </c:pt>
                <c:pt idx="5724">
                  <c:v>43109</c:v>
                </c:pt>
                <c:pt idx="5725">
                  <c:v>43110</c:v>
                </c:pt>
                <c:pt idx="5726">
                  <c:v>43111</c:v>
                </c:pt>
                <c:pt idx="5727">
                  <c:v>43112</c:v>
                </c:pt>
                <c:pt idx="5728">
                  <c:v>43113</c:v>
                </c:pt>
                <c:pt idx="5729">
                  <c:v>43114</c:v>
                </c:pt>
                <c:pt idx="5730">
                  <c:v>43115</c:v>
                </c:pt>
                <c:pt idx="5731">
                  <c:v>43116</c:v>
                </c:pt>
                <c:pt idx="5732">
                  <c:v>43117</c:v>
                </c:pt>
                <c:pt idx="5733">
                  <c:v>43118</c:v>
                </c:pt>
                <c:pt idx="5734">
                  <c:v>43119</c:v>
                </c:pt>
                <c:pt idx="5735">
                  <c:v>43120</c:v>
                </c:pt>
                <c:pt idx="5736">
                  <c:v>43121</c:v>
                </c:pt>
                <c:pt idx="5737">
                  <c:v>43122</c:v>
                </c:pt>
                <c:pt idx="5738">
                  <c:v>43123</c:v>
                </c:pt>
                <c:pt idx="5739">
                  <c:v>43124</c:v>
                </c:pt>
                <c:pt idx="5740">
                  <c:v>43125</c:v>
                </c:pt>
                <c:pt idx="5741">
                  <c:v>43126</c:v>
                </c:pt>
                <c:pt idx="5742">
                  <c:v>43127</c:v>
                </c:pt>
                <c:pt idx="5743">
                  <c:v>43128</c:v>
                </c:pt>
                <c:pt idx="5744">
                  <c:v>43129</c:v>
                </c:pt>
                <c:pt idx="5745">
                  <c:v>43130</c:v>
                </c:pt>
                <c:pt idx="5746">
                  <c:v>43131</c:v>
                </c:pt>
                <c:pt idx="5747">
                  <c:v>43132</c:v>
                </c:pt>
                <c:pt idx="5748">
                  <c:v>43133</c:v>
                </c:pt>
                <c:pt idx="5749">
                  <c:v>43134</c:v>
                </c:pt>
                <c:pt idx="5750">
                  <c:v>43135</c:v>
                </c:pt>
                <c:pt idx="5751">
                  <c:v>43136</c:v>
                </c:pt>
                <c:pt idx="5752">
                  <c:v>43137</c:v>
                </c:pt>
                <c:pt idx="5753">
                  <c:v>43138</c:v>
                </c:pt>
                <c:pt idx="5754">
                  <c:v>43139</c:v>
                </c:pt>
                <c:pt idx="5755">
                  <c:v>43140</c:v>
                </c:pt>
                <c:pt idx="5756">
                  <c:v>43141</c:v>
                </c:pt>
                <c:pt idx="5757">
                  <c:v>43142</c:v>
                </c:pt>
                <c:pt idx="5758">
                  <c:v>43143</c:v>
                </c:pt>
                <c:pt idx="5759">
                  <c:v>43144</c:v>
                </c:pt>
                <c:pt idx="5760">
                  <c:v>43145</c:v>
                </c:pt>
                <c:pt idx="5761">
                  <c:v>43146</c:v>
                </c:pt>
                <c:pt idx="5762">
                  <c:v>43147</c:v>
                </c:pt>
                <c:pt idx="5763">
                  <c:v>43148</c:v>
                </c:pt>
                <c:pt idx="5764">
                  <c:v>43149</c:v>
                </c:pt>
                <c:pt idx="5765">
                  <c:v>43150</c:v>
                </c:pt>
                <c:pt idx="5766">
                  <c:v>43151</c:v>
                </c:pt>
                <c:pt idx="5767">
                  <c:v>43152</c:v>
                </c:pt>
                <c:pt idx="5768">
                  <c:v>43153</c:v>
                </c:pt>
                <c:pt idx="5769">
                  <c:v>43154</c:v>
                </c:pt>
                <c:pt idx="5770">
                  <c:v>43155</c:v>
                </c:pt>
                <c:pt idx="5771">
                  <c:v>43156</c:v>
                </c:pt>
                <c:pt idx="5772">
                  <c:v>43157</c:v>
                </c:pt>
                <c:pt idx="5773">
                  <c:v>43158</c:v>
                </c:pt>
                <c:pt idx="5774">
                  <c:v>43159</c:v>
                </c:pt>
                <c:pt idx="5775">
                  <c:v>43160</c:v>
                </c:pt>
                <c:pt idx="5776">
                  <c:v>43161</c:v>
                </c:pt>
                <c:pt idx="5777">
                  <c:v>43162</c:v>
                </c:pt>
                <c:pt idx="5778">
                  <c:v>43163</c:v>
                </c:pt>
                <c:pt idx="5779">
                  <c:v>43164</c:v>
                </c:pt>
                <c:pt idx="5780">
                  <c:v>43165</c:v>
                </c:pt>
                <c:pt idx="5781">
                  <c:v>43166</c:v>
                </c:pt>
                <c:pt idx="5782">
                  <c:v>43167</c:v>
                </c:pt>
                <c:pt idx="5783">
                  <c:v>43168</c:v>
                </c:pt>
                <c:pt idx="5784">
                  <c:v>43169</c:v>
                </c:pt>
                <c:pt idx="5785">
                  <c:v>43170</c:v>
                </c:pt>
                <c:pt idx="5786">
                  <c:v>43171</c:v>
                </c:pt>
                <c:pt idx="5787">
                  <c:v>43172</c:v>
                </c:pt>
                <c:pt idx="5788">
                  <c:v>43173</c:v>
                </c:pt>
                <c:pt idx="5789">
                  <c:v>43174</c:v>
                </c:pt>
                <c:pt idx="5790">
                  <c:v>43175</c:v>
                </c:pt>
                <c:pt idx="5791">
                  <c:v>43176</c:v>
                </c:pt>
                <c:pt idx="5792">
                  <c:v>43177</c:v>
                </c:pt>
                <c:pt idx="5793">
                  <c:v>43178</c:v>
                </c:pt>
                <c:pt idx="5794">
                  <c:v>43179</c:v>
                </c:pt>
                <c:pt idx="5795">
                  <c:v>43180</c:v>
                </c:pt>
                <c:pt idx="5796">
                  <c:v>43181</c:v>
                </c:pt>
                <c:pt idx="5797">
                  <c:v>43182</c:v>
                </c:pt>
                <c:pt idx="5798">
                  <c:v>43183</c:v>
                </c:pt>
                <c:pt idx="5799">
                  <c:v>43184</c:v>
                </c:pt>
                <c:pt idx="5800">
                  <c:v>43185</c:v>
                </c:pt>
                <c:pt idx="5801">
                  <c:v>43186</c:v>
                </c:pt>
                <c:pt idx="5802">
                  <c:v>43187</c:v>
                </c:pt>
                <c:pt idx="5803">
                  <c:v>43188</c:v>
                </c:pt>
                <c:pt idx="5804">
                  <c:v>43189</c:v>
                </c:pt>
                <c:pt idx="5805">
                  <c:v>43190</c:v>
                </c:pt>
                <c:pt idx="5806">
                  <c:v>43191</c:v>
                </c:pt>
                <c:pt idx="5807">
                  <c:v>43192</c:v>
                </c:pt>
                <c:pt idx="5808">
                  <c:v>43193</c:v>
                </c:pt>
                <c:pt idx="5809">
                  <c:v>43194</c:v>
                </c:pt>
                <c:pt idx="5810">
                  <c:v>43195</c:v>
                </c:pt>
                <c:pt idx="5811">
                  <c:v>43196</c:v>
                </c:pt>
                <c:pt idx="5812">
                  <c:v>43197</c:v>
                </c:pt>
                <c:pt idx="5813">
                  <c:v>43198</c:v>
                </c:pt>
                <c:pt idx="5814">
                  <c:v>43199</c:v>
                </c:pt>
                <c:pt idx="5815">
                  <c:v>43200</c:v>
                </c:pt>
                <c:pt idx="5816">
                  <c:v>43201</c:v>
                </c:pt>
                <c:pt idx="5817">
                  <c:v>43202</c:v>
                </c:pt>
                <c:pt idx="5818">
                  <c:v>43203</c:v>
                </c:pt>
                <c:pt idx="5819">
                  <c:v>43204</c:v>
                </c:pt>
                <c:pt idx="5820">
                  <c:v>43205</c:v>
                </c:pt>
                <c:pt idx="5821">
                  <c:v>43206</c:v>
                </c:pt>
                <c:pt idx="5822">
                  <c:v>43207</c:v>
                </c:pt>
                <c:pt idx="5823">
                  <c:v>43208</c:v>
                </c:pt>
                <c:pt idx="5824">
                  <c:v>43209</c:v>
                </c:pt>
                <c:pt idx="5825">
                  <c:v>43210</c:v>
                </c:pt>
                <c:pt idx="5826">
                  <c:v>43211</c:v>
                </c:pt>
                <c:pt idx="5827">
                  <c:v>43212</c:v>
                </c:pt>
                <c:pt idx="5828">
                  <c:v>43213</c:v>
                </c:pt>
                <c:pt idx="5829">
                  <c:v>43214</c:v>
                </c:pt>
                <c:pt idx="5830">
                  <c:v>43215</c:v>
                </c:pt>
                <c:pt idx="5831">
                  <c:v>43216</c:v>
                </c:pt>
                <c:pt idx="5832">
                  <c:v>43217</c:v>
                </c:pt>
                <c:pt idx="5833">
                  <c:v>43218</c:v>
                </c:pt>
                <c:pt idx="5834">
                  <c:v>43219</c:v>
                </c:pt>
                <c:pt idx="5835">
                  <c:v>43220</c:v>
                </c:pt>
                <c:pt idx="5836">
                  <c:v>43221</c:v>
                </c:pt>
                <c:pt idx="5837">
                  <c:v>43222</c:v>
                </c:pt>
                <c:pt idx="5838">
                  <c:v>43223</c:v>
                </c:pt>
                <c:pt idx="5839">
                  <c:v>43224</c:v>
                </c:pt>
                <c:pt idx="5840">
                  <c:v>43225</c:v>
                </c:pt>
                <c:pt idx="5841">
                  <c:v>43226</c:v>
                </c:pt>
                <c:pt idx="5842">
                  <c:v>43227</c:v>
                </c:pt>
                <c:pt idx="5843">
                  <c:v>43228</c:v>
                </c:pt>
                <c:pt idx="5844">
                  <c:v>43229</c:v>
                </c:pt>
                <c:pt idx="5845">
                  <c:v>43230</c:v>
                </c:pt>
                <c:pt idx="5846">
                  <c:v>43231</c:v>
                </c:pt>
                <c:pt idx="5847">
                  <c:v>43232</c:v>
                </c:pt>
                <c:pt idx="5848">
                  <c:v>43233</c:v>
                </c:pt>
                <c:pt idx="5849">
                  <c:v>43234</c:v>
                </c:pt>
                <c:pt idx="5850">
                  <c:v>43235</c:v>
                </c:pt>
                <c:pt idx="5851">
                  <c:v>43236</c:v>
                </c:pt>
                <c:pt idx="5852">
                  <c:v>43237</c:v>
                </c:pt>
                <c:pt idx="5853">
                  <c:v>43238</c:v>
                </c:pt>
                <c:pt idx="5854">
                  <c:v>43239</c:v>
                </c:pt>
                <c:pt idx="5855">
                  <c:v>43240</c:v>
                </c:pt>
                <c:pt idx="5856">
                  <c:v>43241</c:v>
                </c:pt>
                <c:pt idx="5857">
                  <c:v>43242</c:v>
                </c:pt>
                <c:pt idx="5858">
                  <c:v>43243</c:v>
                </c:pt>
                <c:pt idx="5859">
                  <c:v>43244</c:v>
                </c:pt>
                <c:pt idx="5860">
                  <c:v>43245</c:v>
                </c:pt>
                <c:pt idx="5861">
                  <c:v>43246</c:v>
                </c:pt>
                <c:pt idx="5862">
                  <c:v>43247</c:v>
                </c:pt>
                <c:pt idx="5863">
                  <c:v>43248</c:v>
                </c:pt>
                <c:pt idx="5864">
                  <c:v>43249</c:v>
                </c:pt>
                <c:pt idx="5865">
                  <c:v>43250</c:v>
                </c:pt>
                <c:pt idx="5866">
                  <c:v>43251</c:v>
                </c:pt>
                <c:pt idx="5867">
                  <c:v>43252</c:v>
                </c:pt>
                <c:pt idx="5868">
                  <c:v>43253</c:v>
                </c:pt>
                <c:pt idx="5869">
                  <c:v>43254</c:v>
                </c:pt>
                <c:pt idx="5870">
                  <c:v>43255</c:v>
                </c:pt>
                <c:pt idx="5871">
                  <c:v>43256</c:v>
                </c:pt>
                <c:pt idx="5872">
                  <c:v>43257</c:v>
                </c:pt>
                <c:pt idx="5873">
                  <c:v>43258</c:v>
                </c:pt>
                <c:pt idx="5874">
                  <c:v>43259</c:v>
                </c:pt>
                <c:pt idx="5875">
                  <c:v>43260</c:v>
                </c:pt>
                <c:pt idx="5876">
                  <c:v>43261</c:v>
                </c:pt>
                <c:pt idx="5877">
                  <c:v>43262</c:v>
                </c:pt>
                <c:pt idx="5878">
                  <c:v>43263</c:v>
                </c:pt>
                <c:pt idx="5879">
                  <c:v>43264</c:v>
                </c:pt>
                <c:pt idx="5880">
                  <c:v>43265</c:v>
                </c:pt>
                <c:pt idx="5881">
                  <c:v>43266</c:v>
                </c:pt>
                <c:pt idx="5882">
                  <c:v>43267</c:v>
                </c:pt>
                <c:pt idx="5883">
                  <c:v>43268</c:v>
                </c:pt>
                <c:pt idx="5884">
                  <c:v>43269</c:v>
                </c:pt>
                <c:pt idx="5885">
                  <c:v>43270</c:v>
                </c:pt>
                <c:pt idx="5886">
                  <c:v>43271</c:v>
                </c:pt>
                <c:pt idx="5887">
                  <c:v>43272</c:v>
                </c:pt>
                <c:pt idx="5888">
                  <c:v>43273</c:v>
                </c:pt>
                <c:pt idx="5889">
                  <c:v>43274</c:v>
                </c:pt>
                <c:pt idx="5890">
                  <c:v>43275</c:v>
                </c:pt>
                <c:pt idx="5891">
                  <c:v>43276</c:v>
                </c:pt>
                <c:pt idx="5892">
                  <c:v>43277</c:v>
                </c:pt>
                <c:pt idx="5893">
                  <c:v>43278</c:v>
                </c:pt>
                <c:pt idx="5894">
                  <c:v>43279</c:v>
                </c:pt>
                <c:pt idx="5895">
                  <c:v>43280</c:v>
                </c:pt>
                <c:pt idx="5896">
                  <c:v>43281</c:v>
                </c:pt>
                <c:pt idx="5897">
                  <c:v>43282</c:v>
                </c:pt>
                <c:pt idx="5898">
                  <c:v>43283</c:v>
                </c:pt>
                <c:pt idx="5899">
                  <c:v>43284</c:v>
                </c:pt>
                <c:pt idx="5900">
                  <c:v>43285</c:v>
                </c:pt>
                <c:pt idx="5901">
                  <c:v>43286</c:v>
                </c:pt>
                <c:pt idx="5902">
                  <c:v>43287</c:v>
                </c:pt>
                <c:pt idx="5903">
                  <c:v>43288</c:v>
                </c:pt>
                <c:pt idx="5904">
                  <c:v>43289</c:v>
                </c:pt>
                <c:pt idx="5905">
                  <c:v>43290</c:v>
                </c:pt>
                <c:pt idx="5906">
                  <c:v>43291</c:v>
                </c:pt>
                <c:pt idx="5907">
                  <c:v>43292</c:v>
                </c:pt>
                <c:pt idx="5908">
                  <c:v>43293</c:v>
                </c:pt>
                <c:pt idx="5909">
                  <c:v>43294</c:v>
                </c:pt>
                <c:pt idx="5910">
                  <c:v>43295</c:v>
                </c:pt>
                <c:pt idx="5911">
                  <c:v>43296</c:v>
                </c:pt>
                <c:pt idx="5912">
                  <c:v>43297</c:v>
                </c:pt>
                <c:pt idx="5913">
                  <c:v>43298</c:v>
                </c:pt>
                <c:pt idx="5914">
                  <c:v>43299</c:v>
                </c:pt>
                <c:pt idx="5915">
                  <c:v>43300</c:v>
                </c:pt>
                <c:pt idx="5916">
                  <c:v>43301</c:v>
                </c:pt>
                <c:pt idx="5917">
                  <c:v>43302</c:v>
                </c:pt>
                <c:pt idx="5918">
                  <c:v>43303</c:v>
                </c:pt>
                <c:pt idx="5919">
                  <c:v>43304</c:v>
                </c:pt>
                <c:pt idx="5920">
                  <c:v>43305</c:v>
                </c:pt>
                <c:pt idx="5921">
                  <c:v>43306</c:v>
                </c:pt>
                <c:pt idx="5922">
                  <c:v>43307</c:v>
                </c:pt>
                <c:pt idx="5923">
                  <c:v>43308</c:v>
                </c:pt>
                <c:pt idx="5924">
                  <c:v>43309</c:v>
                </c:pt>
                <c:pt idx="5925">
                  <c:v>43310</c:v>
                </c:pt>
                <c:pt idx="5926">
                  <c:v>43311</c:v>
                </c:pt>
                <c:pt idx="5927">
                  <c:v>43312</c:v>
                </c:pt>
                <c:pt idx="5928">
                  <c:v>43313</c:v>
                </c:pt>
                <c:pt idx="5929">
                  <c:v>43314</c:v>
                </c:pt>
                <c:pt idx="5930">
                  <c:v>43315</c:v>
                </c:pt>
                <c:pt idx="5931">
                  <c:v>43316</c:v>
                </c:pt>
                <c:pt idx="5932">
                  <c:v>43317</c:v>
                </c:pt>
                <c:pt idx="5933">
                  <c:v>43318</c:v>
                </c:pt>
                <c:pt idx="5934">
                  <c:v>43319</c:v>
                </c:pt>
                <c:pt idx="5935">
                  <c:v>43320</c:v>
                </c:pt>
                <c:pt idx="5936">
                  <c:v>43321</c:v>
                </c:pt>
                <c:pt idx="5937">
                  <c:v>43322</c:v>
                </c:pt>
                <c:pt idx="5938">
                  <c:v>43323</c:v>
                </c:pt>
                <c:pt idx="5939">
                  <c:v>43324</c:v>
                </c:pt>
                <c:pt idx="5940">
                  <c:v>43325</c:v>
                </c:pt>
                <c:pt idx="5941">
                  <c:v>43326</c:v>
                </c:pt>
                <c:pt idx="5942">
                  <c:v>43327</c:v>
                </c:pt>
                <c:pt idx="5943">
                  <c:v>43328</c:v>
                </c:pt>
                <c:pt idx="5944">
                  <c:v>43329</c:v>
                </c:pt>
                <c:pt idx="5945">
                  <c:v>43330</c:v>
                </c:pt>
                <c:pt idx="5946">
                  <c:v>43331</c:v>
                </c:pt>
                <c:pt idx="5947">
                  <c:v>43332</c:v>
                </c:pt>
                <c:pt idx="5948">
                  <c:v>43333</c:v>
                </c:pt>
                <c:pt idx="5949">
                  <c:v>43334</c:v>
                </c:pt>
                <c:pt idx="5950">
                  <c:v>43335</c:v>
                </c:pt>
                <c:pt idx="5951">
                  <c:v>43336</c:v>
                </c:pt>
                <c:pt idx="5952">
                  <c:v>43337</c:v>
                </c:pt>
                <c:pt idx="5953">
                  <c:v>43338</c:v>
                </c:pt>
                <c:pt idx="5954">
                  <c:v>43339</c:v>
                </c:pt>
                <c:pt idx="5955">
                  <c:v>43340</c:v>
                </c:pt>
                <c:pt idx="5956">
                  <c:v>43341</c:v>
                </c:pt>
                <c:pt idx="5957">
                  <c:v>43342</c:v>
                </c:pt>
                <c:pt idx="5958">
                  <c:v>43343</c:v>
                </c:pt>
                <c:pt idx="5959">
                  <c:v>43344</c:v>
                </c:pt>
                <c:pt idx="5960">
                  <c:v>43345</c:v>
                </c:pt>
                <c:pt idx="5961">
                  <c:v>43346</c:v>
                </c:pt>
                <c:pt idx="5962">
                  <c:v>43347</c:v>
                </c:pt>
                <c:pt idx="5963">
                  <c:v>43348</c:v>
                </c:pt>
                <c:pt idx="5964">
                  <c:v>43349</c:v>
                </c:pt>
                <c:pt idx="5965">
                  <c:v>43350</c:v>
                </c:pt>
                <c:pt idx="5966">
                  <c:v>43351</c:v>
                </c:pt>
                <c:pt idx="5967">
                  <c:v>43352</c:v>
                </c:pt>
                <c:pt idx="5968">
                  <c:v>43353</c:v>
                </c:pt>
                <c:pt idx="5969">
                  <c:v>43354</c:v>
                </c:pt>
                <c:pt idx="5970">
                  <c:v>43355</c:v>
                </c:pt>
                <c:pt idx="5971">
                  <c:v>43356</c:v>
                </c:pt>
                <c:pt idx="5972">
                  <c:v>43357</c:v>
                </c:pt>
                <c:pt idx="5973">
                  <c:v>43358</c:v>
                </c:pt>
                <c:pt idx="5974">
                  <c:v>43359</c:v>
                </c:pt>
                <c:pt idx="5975">
                  <c:v>43360</c:v>
                </c:pt>
                <c:pt idx="5976">
                  <c:v>43361</c:v>
                </c:pt>
                <c:pt idx="5977">
                  <c:v>43362</c:v>
                </c:pt>
                <c:pt idx="5978">
                  <c:v>43363</c:v>
                </c:pt>
                <c:pt idx="5979">
                  <c:v>43364</c:v>
                </c:pt>
                <c:pt idx="5980">
                  <c:v>43365</c:v>
                </c:pt>
                <c:pt idx="5981">
                  <c:v>43366</c:v>
                </c:pt>
                <c:pt idx="5982">
                  <c:v>43367</c:v>
                </c:pt>
                <c:pt idx="5983">
                  <c:v>43368</c:v>
                </c:pt>
                <c:pt idx="5984">
                  <c:v>43369</c:v>
                </c:pt>
                <c:pt idx="5985">
                  <c:v>43370</c:v>
                </c:pt>
                <c:pt idx="5986">
                  <c:v>43371</c:v>
                </c:pt>
                <c:pt idx="5987">
                  <c:v>43372</c:v>
                </c:pt>
                <c:pt idx="5988">
                  <c:v>43373</c:v>
                </c:pt>
                <c:pt idx="5989">
                  <c:v>43374</c:v>
                </c:pt>
                <c:pt idx="5990">
                  <c:v>43375</c:v>
                </c:pt>
                <c:pt idx="5991">
                  <c:v>43376</c:v>
                </c:pt>
                <c:pt idx="5992">
                  <c:v>43377</c:v>
                </c:pt>
                <c:pt idx="5993">
                  <c:v>43378</c:v>
                </c:pt>
                <c:pt idx="5994">
                  <c:v>43379</c:v>
                </c:pt>
                <c:pt idx="5995">
                  <c:v>43380</c:v>
                </c:pt>
                <c:pt idx="5996">
                  <c:v>43381</c:v>
                </c:pt>
                <c:pt idx="5997">
                  <c:v>43382</c:v>
                </c:pt>
                <c:pt idx="5998">
                  <c:v>43383</c:v>
                </c:pt>
                <c:pt idx="5999">
                  <c:v>43384</c:v>
                </c:pt>
                <c:pt idx="6000">
                  <c:v>43385</c:v>
                </c:pt>
                <c:pt idx="6001">
                  <c:v>43386</c:v>
                </c:pt>
                <c:pt idx="6002">
                  <c:v>43387</c:v>
                </c:pt>
                <c:pt idx="6003">
                  <c:v>43388</c:v>
                </c:pt>
                <c:pt idx="6004">
                  <c:v>43389</c:v>
                </c:pt>
                <c:pt idx="6005">
                  <c:v>43390</c:v>
                </c:pt>
                <c:pt idx="6006">
                  <c:v>43391</c:v>
                </c:pt>
                <c:pt idx="6007">
                  <c:v>43392</c:v>
                </c:pt>
                <c:pt idx="6008">
                  <c:v>43393</c:v>
                </c:pt>
                <c:pt idx="6009">
                  <c:v>43394</c:v>
                </c:pt>
                <c:pt idx="6010">
                  <c:v>43395</c:v>
                </c:pt>
                <c:pt idx="6011">
                  <c:v>43396</c:v>
                </c:pt>
                <c:pt idx="6012">
                  <c:v>43397</c:v>
                </c:pt>
                <c:pt idx="6013">
                  <c:v>43398</c:v>
                </c:pt>
                <c:pt idx="6014">
                  <c:v>43399</c:v>
                </c:pt>
                <c:pt idx="6015">
                  <c:v>43400</c:v>
                </c:pt>
                <c:pt idx="6016">
                  <c:v>43401</c:v>
                </c:pt>
                <c:pt idx="6017">
                  <c:v>43402</c:v>
                </c:pt>
                <c:pt idx="6018">
                  <c:v>43403</c:v>
                </c:pt>
                <c:pt idx="6019">
                  <c:v>43404</c:v>
                </c:pt>
                <c:pt idx="6020">
                  <c:v>43405</c:v>
                </c:pt>
                <c:pt idx="6021">
                  <c:v>43406</c:v>
                </c:pt>
                <c:pt idx="6022">
                  <c:v>43407</c:v>
                </c:pt>
                <c:pt idx="6023">
                  <c:v>43408</c:v>
                </c:pt>
                <c:pt idx="6024">
                  <c:v>43409</c:v>
                </c:pt>
                <c:pt idx="6025">
                  <c:v>43410</c:v>
                </c:pt>
                <c:pt idx="6026">
                  <c:v>43411</c:v>
                </c:pt>
                <c:pt idx="6027">
                  <c:v>43412</c:v>
                </c:pt>
                <c:pt idx="6028">
                  <c:v>43413</c:v>
                </c:pt>
                <c:pt idx="6029">
                  <c:v>43414</c:v>
                </c:pt>
                <c:pt idx="6030">
                  <c:v>43415</c:v>
                </c:pt>
                <c:pt idx="6031">
                  <c:v>43416</c:v>
                </c:pt>
                <c:pt idx="6032">
                  <c:v>43417</c:v>
                </c:pt>
                <c:pt idx="6033">
                  <c:v>43418</c:v>
                </c:pt>
                <c:pt idx="6034">
                  <c:v>43419</c:v>
                </c:pt>
                <c:pt idx="6035">
                  <c:v>43420</c:v>
                </c:pt>
                <c:pt idx="6036">
                  <c:v>43421</c:v>
                </c:pt>
                <c:pt idx="6037">
                  <c:v>43422</c:v>
                </c:pt>
                <c:pt idx="6038">
                  <c:v>43423</c:v>
                </c:pt>
                <c:pt idx="6039">
                  <c:v>43424</c:v>
                </c:pt>
                <c:pt idx="6040">
                  <c:v>43425</c:v>
                </c:pt>
                <c:pt idx="6041">
                  <c:v>43426</c:v>
                </c:pt>
                <c:pt idx="6042">
                  <c:v>43427</c:v>
                </c:pt>
                <c:pt idx="6043">
                  <c:v>43428</c:v>
                </c:pt>
                <c:pt idx="6044">
                  <c:v>43429</c:v>
                </c:pt>
                <c:pt idx="6045">
                  <c:v>43430</c:v>
                </c:pt>
                <c:pt idx="6046">
                  <c:v>43431</c:v>
                </c:pt>
                <c:pt idx="6047">
                  <c:v>43432</c:v>
                </c:pt>
                <c:pt idx="6048">
                  <c:v>43433</c:v>
                </c:pt>
                <c:pt idx="6049">
                  <c:v>43434</c:v>
                </c:pt>
                <c:pt idx="6050">
                  <c:v>43435</c:v>
                </c:pt>
                <c:pt idx="6051">
                  <c:v>43436</c:v>
                </c:pt>
                <c:pt idx="6052">
                  <c:v>43437</c:v>
                </c:pt>
                <c:pt idx="6053">
                  <c:v>43438</c:v>
                </c:pt>
                <c:pt idx="6054">
                  <c:v>43439</c:v>
                </c:pt>
                <c:pt idx="6055">
                  <c:v>43440</c:v>
                </c:pt>
                <c:pt idx="6056">
                  <c:v>43441</c:v>
                </c:pt>
                <c:pt idx="6057">
                  <c:v>43442</c:v>
                </c:pt>
                <c:pt idx="6058">
                  <c:v>43443</c:v>
                </c:pt>
                <c:pt idx="6059">
                  <c:v>43444</c:v>
                </c:pt>
                <c:pt idx="6060">
                  <c:v>43445</c:v>
                </c:pt>
                <c:pt idx="6061">
                  <c:v>43446</c:v>
                </c:pt>
                <c:pt idx="6062">
                  <c:v>43447</c:v>
                </c:pt>
                <c:pt idx="6063">
                  <c:v>43448</c:v>
                </c:pt>
                <c:pt idx="6064">
                  <c:v>43449</c:v>
                </c:pt>
                <c:pt idx="6065">
                  <c:v>43450</c:v>
                </c:pt>
                <c:pt idx="6066">
                  <c:v>43451</c:v>
                </c:pt>
                <c:pt idx="6067">
                  <c:v>43452</c:v>
                </c:pt>
                <c:pt idx="6068">
                  <c:v>43453</c:v>
                </c:pt>
                <c:pt idx="6069">
                  <c:v>43454</c:v>
                </c:pt>
                <c:pt idx="6070">
                  <c:v>43455</c:v>
                </c:pt>
                <c:pt idx="6071">
                  <c:v>43456</c:v>
                </c:pt>
                <c:pt idx="6072">
                  <c:v>43457</c:v>
                </c:pt>
                <c:pt idx="6073">
                  <c:v>43458</c:v>
                </c:pt>
                <c:pt idx="6074">
                  <c:v>43459</c:v>
                </c:pt>
                <c:pt idx="6075">
                  <c:v>43460</c:v>
                </c:pt>
                <c:pt idx="6076">
                  <c:v>43461</c:v>
                </c:pt>
                <c:pt idx="6077">
                  <c:v>43462</c:v>
                </c:pt>
                <c:pt idx="6078">
                  <c:v>43463</c:v>
                </c:pt>
                <c:pt idx="6079">
                  <c:v>43464</c:v>
                </c:pt>
                <c:pt idx="6080">
                  <c:v>43465</c:v>
                </c:pt>
                <c:pt idx="6081">
                  <c:v>43466</c:v>
                </c:pt>
                <c:pt idx="6082">
                  <c:v>43467</c:v>
                </c:pt>
                <c:pt idx="6083">
                  <c:v>43468</c:v>
                </c:pt>
                <c:pt idx="6084">
                  <c:v>43469</c:v>
                </c:pt>
                <c:pt idx="6085">
                  <c:v>43470</c:v>
                </c:pt>
                <c:pt idx="6086">
                  <c:v>43471</c:v>
                </c:pt>
                <c:pt idx="6087">
                  <c:v>43472</c:v>
                </c:pt>
                <c:pt idx="6088">
                  <c:v>43473</c:v>
                </c:pt>
                <c:pt idx="6089">
                  <c:v>43474</c:v>
                </c:pt>
                <c:pt idx="6090">
                  <c:v>43475</c:v>
                </c:pt>
                <c:pt idx="6091">
                  <c:v>43476</c:v>
                </c:pt>
                <c:pt idx="6092">
                  <c:v>43477</c:v>
                </c:pt>
                <c:pt idx="6093">
                  <c:v>43478</c:v>
                </c:pt>
                <c:pt idx="6094">
                  <c:v>43479</c:v>
                </c:pt>
                <c:pt idx="6095">
                  <c:v>43480</c:v>
                </c:pt>
                <c:pt idx="6096">
                  <c:v>43481</c:v>
                </c:pt>
                <c:pt idx="6097">
                  <c:v>43482</c:v>
                </c:pt>
                <c:pt idx="6098">
                  <c:v>43483</c:v>
                </c:pt>
                <c:pt idx="6099">
                  <c:v>43484</c:v>
                </c:pt>
                <c:pt idx="6100">
                  <c:v>43485</c:v>
                </c:pt>
                <c:pt idx="6101">
                  <c:v>43486</c:v>
                </c:pt>
                <c:pt idx="6102">
                  <c:v>43487</c:v>
                </c:pt>
                <c:pt idx="6103">
                  <c:v>43488</c:v>
                </c:pt>
                <c:pt idx="6104">
                  <c:v>43489</c:v>
                </c:pt>
                <c:pt idx="6105">
                  <c:v>43490</c:v>
                </c:pt>
                <c:pt idx="6106">
                  <c:v>43491</c:v>
                </c:pt>
                <c:pt idx="6107">
                  <c:v>43492</c:v>
                </c:pt>
                <c:pt idx="6108">
                  <c:v>43493</c:v>
                </c:pt>
                <c:pt idx="6109">
                  <c:v>43494</c:v>
                </c:pt>
                <c:pt idx="6110">
                  <c:v>43495</c:v>
                </c:pt>
                <c:pt idx="6111">
                  <c:v>43496</c:v>
                </c:pt>
                <c:pt idx="6112">
                  <c:v>43497</c:v>
                </c:pt>
                <c:pt idx="6113">
                  <c:v>43498</c:v>
                </c:pt>
                <c:pt idx="6114">
                  <c:v>43499</c:v>
                </c:pt>
                <c:pt idx="6115">
                  <c:v>43500</c:v>
                </c:pt>
                <c:pt idx="6116">
                  <c:v>43501</c:v>
                </c:pt>
                <c:pt idx="6117">
                  <c:v>43502</c:v>
                </c:pt>
                <c:pt idx="6118">
                  <c:v>43503</c:v>
                </c:pt>
                <c:pt idx="6119">
                  <c:v>43504</c:v>
                </c:pt>
                <c:pt idx="6120">
                  <c:v>43505</c:v>
                </c:pt>
                <c:pt idx="6121">
                  <c:v>43506</c:v>
                </c:pt>
                <c:pt idx="6122">
                  <c:v>43507</c:v>
                </c:pt>
                <c:pt idx="6123">
                  <c:v>43508</c:v>
                </c:pt>
                <c:pt idx="6124">
                  <c:v>43509</c:v>
                </c:pt>
                <c:pt idx="6125">
                  <c:v>43510</c:v>
                </c:pt>
                <c:pt idx="6126">
                  <c:v>43511</c:v>
                </c:pt>
                <c:pt idx="6127">
                  <c:v>43512</c:v>
                </c:pt>
                <c:pt idx="6128">
                  <c:v>43513</c:v>
                </c:pt>
                <c:pt idx="6129">
                  <c:v>43514</c:v>
                </c:pt>
                <c:pt idx="6130">
                  <c:v>43515</c:v>
                </c:pt>
                <c:pt idx="6131">
                  <c:v>43516</c:v>
                </c:pt>
                <c:pt idx="6132">
                  <c:v>43517</c:v>
                </c:pt>
                <c:pt idx="6133">
                  <c:v>43518</c:v>
                </c:pt>
                <c:pt idx="6134">
                  <c:v>43519</c:v>
                </c:pt>
                <c:pt idx="6135">
                  <c:v>43520</c:v>
                </c:pt>
                <c:pt idx="6136">
                  <c:v>43521</c:v>
                </c:pt>
                <c:pt idx="6137">
                  <c:v>43522</c:v>
                </c:pt>
                <c:pt idx="6138">
                  <c:v>43523</c:v>
                </c:pt>
                <c:pt idx="6139">
                  <c:v>43524</c:v>
                </c:pt>
                <c:pt idx="6140">
                  <c:v>43525</c:v>
                </c:pt>
                <c:pt idx="6141">
                  <c:v>43526</c:v>
                </c:pt>
                <c:pt idx="6142">
                  <c:v>43527</c:v>
                </c:pt>
                <c:pt idx="6143">
                  <c:v>43528</c:v>
                </c:pt>
                <c:pt idx="6144">
                  <c:v>43529</c:v>
                </c:pt>
                <c:pt idx="6145">
                  <c:v>43530</c:v>
                </c:pt>
                <c:pt idx="6146">
                  <c:v>43531</c:v>
                </c:pt>
                <c:pt idx="6147">
                  <c:v>43532</c:v>
                </c:pt>
                <c:pt idx="6148">
                  <c:v>43533</c:v>
                </c:pt>
                <c:pt idx="6149">
                  <c:v>43534</c:v>
                </c:pt>
                <c:pt idx="6150">
                  <c:v>43535</c:v>
                </c:pt>
                <c:pt idx="6151">
                  <c:v>43536</c:v>
                </c:pt>
                <c:pt idx="6152">
                  <c:v>43537</c:v>
                </c:pt>
                <c:pt idx="6153">
                  <c:v>43538</c:v>
                </c:pt>
                <c:pt idx="6154">
                  <c:v>43539</c:v>
                </c:pt>
                <c:pt idx="6155">
                  <c:v>43540</c:v>
                </c:pt>
                <c:pt idx="6156">
                  <c:v>43541</c:v>
                </c:pt>
                <c:pt idx="6157">
                  <c:v>43542</c:v>
                </c:pt>
                <c:pt idx="6158">
                  <c:v>43543</c:v>
                </c:pt>
                <c:pt idx="6159">
                  <c:v>43544</c:v>
                </c:pt>
                <c:pt idx="6160">
                  <c:v>43545</c:v>
                </c:pt>
                <c:pt idx="6161">
                  <c:v>43546</c:v>
                </c:pt>
                <c:pt idx="6162">
                  <c:v>43547</c:v>
                </c:pt>
                <c:pt idx="6163">
                  <c:v>43548</c:v>
                </c:pt>
                <c:pt idx="6164">
                  <c:v>43549</c:v>
                </c:pt>
                <c:pt idx="6165">
                  <c:v>43550</c:v>
                </c:pt>
                <c:pt idx="6166">
                  <c:v>43551</c:v>
                </c:pt>
                <c:pt idx="6167">
                  <c:v>43552</c:v>
                </c:pt>
                <c:pt idx="6168">
                  <c:v>43553</c:v>
                </c:pt>
                <c:pt idx="6169">
                  <c:v>43554</c:v>
                </c:pt>
                <c:pt idx="6170">
                  <c:v>43555</c:v>
                </c:pt>
                <c:pt idx="6171">
                  <c:v>43556</c:v>
                </c:pt>
                <c:pt idx="6172">
                  <c:v>43557</c:v>
                </c:pt>
                <c:pt idx="6173">
                  <c:v>43558</c:v>
                </c:pt>
                <c:pt idx="6174">
                  <c:v>43559</c:v>
                </c:pt>
                <c:pt idx="6175">
                  <c:v>43560</c:v>
                </c:pt>
                <c:pt idx="6176">
                  <c:v>43561</c:v>
                </c:pt>
                <c:pt idx="6177">
                  <c:v>43562</c:v>
                </c:pt>
                <c:pt idx="6178">
                  <c:v>43563</c:v>
                </c:pt>
                <c:pt idx="6179">
                  <c:v>43564</c:v>
                </c:pt>
                <c:pt idx="6180">
                  <c:v>43565</c:v>
                </c:pt>
                <c:pt idx="6181">
                  <c:v>43566</c:v>
                </c:pt>
                <c:pt idx="6182">
                  <c:v>43567</c:v>
                </c:pt>
                <c:pt idx="6183">
                  <c:v>43568</c:v>
                </c:pt>
                <c:pt idx="6184">
                  <c:v>43569</c:v>
                </c:pt>
                <c:pt idx="6185">
                  <c:v>43570</c:v>
                </c:pt>
                <c:pt idx="6186">
                  <c:v>43571</c:v>
                </c:pt>
                <c:pt idx="6187">
                  <c:v>43572</c:v>
                </c:pt>
                <c:pt idx="6188">
                  <c:v>43573</c:v>
                </c:pt>
                <c:pt idx="6189">
                  <c:v>43574</c:v>
                </c:pt>
                <c:pt idx="6190">
                  <c:v>43575</c:v>
                </c:pt>
                <c:pt idx="6191">
                  <c:v>43576</c:v>
                </c:pt>
                <c:pt idx="6192">
                  <c:v>43577</c:v>
                </c:pt>
                <c:pt idx="6193">
                  <c:v>43578</c:v>
                </c:pt>
                <c:pt idx="6194">
                  <c:v>43579</c:v>
                </c:pt>
                <c:pt idx="6195">
                  <c:v>43580</c:v>
                </c:pt>
                <c:pt idx="6196">
                  <c:v>43581</c:v>
                </c:pt>
                <c:pt idx="6197">
                  <c:v>43582</c:v>
                </c:pt>
                <c:pt idx="6198">
                  <c:v>43583</c:v>
                </c:pt>
                <c:pt idx="6199">
                  <c:v>43584</c:v>
                </c:pt>
                <c:pt idx="6200">
                  <c:v>43585</c:v>
                </c:pt>
                <c:pt idx="6201">
                  <c:v>43586</c:v>
                </c:pt>
                <c:pt idx="6202">
                  <c:v>43587</c:v>
                </c:pt>
                <c:pt idx="6203">
                  <c:v>43588</c:v>
                </c:pt>
                <c:pt idx="6204">
                  <c:v>43589</c:v>
                </c:pt>
                <c:pt idx="6205">
                  <c:v>43590</c:v>
                </c:pt>
                <c:pt idx="6206">
                  <c:v>43591</c:v>
                </c:pt>
                <c:pt idx="6207">
                  <c:v>43592</c:v>
                </c:pt>
                <c:pt idx="6208">
                  <c:v>43593</c:v>
                </c:pt>
                <c:pt idx="6209">
                  <c:v>43594</c:v>
                </c:pt>
                <c:pt idx="6210">
                  <c:v>43595</c:v>
                </c:pt>
                <c:pt idx="6211">
                  <c:v>43596</c:v>
                </c:pt>
                <c:pt idx="6212">
                  <c:v>43597</c:v>
                </c:pt>
                <c:pt idx="6213">
                  <c:v>43598</c:v>
                </c:pt>
                <c:pt idx="6214">
                  <c:v>43599</c:v>
                </c:pt>
                <c:pt idx="6215">
                  <c:v>43600</c:v>
                </c:pt>
                <c:pt idx="6216">
                  <c:v>43601</c:v>
                </c:pt>
                <c:pt idx="6217">
                  <c:v>43602</c:v>
                </c:pt>
                <c:pt idx="6218">
                  <c:v>43603</c:v>
                </c:pt>
                <c:pt idx="6219">
                  <c:v>43604</c:v>
                </c:pt>
                <c:pt idx="6220">
                  <c:v>43605</c:v>
                </c:pt>
                <c:pt idx="6221">
                  <c:v>43606</c:v>
                </c:pt>
                <c:pt idx="6222">
                  <c:v>43607</c:v>
                </c:pt>
                <c:pt idx="6223">
                  <c:v>43608</c:v>
                </c:pt>
                <c:pt idx="6224">
                  <c:v>43609</c:v>
                </c:pt>
                <c:pt idx="6225">
                  <c:v>43610</c:v>
                </c:pt>
                <c:pt idx="6226">
                  <c:v>43611</c:v>
                </c:pt>
                <c:pt idx="6227">
                  <c:v>43612</c:v>
                </c:pt>
                <c:pt idx="6228">
                  <c:v>43613</c:v>
                </c:pt>
                <c:pt idx="6229">
                  <c:v>43614</c:v>
                </c:pt>
                <c:pt idx="6230">
                  <c:v>43615</c:v>
                </c:pt>
                <c:pt idx="6231">
                  <c:v>43616</c:v>
                </c:pt>
                <c:pt idx="6232">
                  <c:v>43617</c:v>
                </c:pt>
                <c:pt idx="6233">
                  <c:v>43618</c:v>
                </c:pt>
                <c:pt idx="6234">
                  <c:v>43619</c:v>
                </c:pt>
                <c:pt idx="6235">
                  <c:v>43620</c:v>
                </c:pt>
                <c:pt idx="6236">
                  <c:v>43621</c:v>
                </c:pt>
                <c:pt idx="6237">
                  <c:v>43622</c:v>
                </c:pt>
                <c:pt idx="6238">
                  <c:v>43623</c:v>
                </c:pt>
                <c:pt idx="6239">
                  <c:v>43624</c:v>
                </c:pt>
                <c:pt idx="6240">
                  <c:v>43625</c:v>
                </c:pt>
                <c:pt idx="6241">
                  <c:v>43626</c:v>
                </c:pt>
                <c:pt idx="6242">
                  <c:v>43627</c:v>
                </c:pt>
                <c:pt idx="6243">
                  <c:v>43628</c:v>
                </c:pt>
                <c:pt idx="6244">
                  <c:v>43629</c:v>
                </c:pt>
                <c:pt idx="6245">
                  <c:v>43630</c:v>
                </c:pt>
                <c:pt idx="6246">
                  <c:v>43631</c:v>
                </c:pt>
                <c:pt idx="6247">
                  <c:v>43632</c:v>
                </c:pt>
                <c:pt idx="6248">
                  <c:v>43633</c:v>
                </c:pt>
                <c:pt idx="6249">
                  <c:v>43634</c:v>
                </c:pt>
                <c:pt idx="6250">
                  <c:v>43635</c:v>
                </c:pt>
                <c:pt idx="6251">
                  <c:v>43636</c:v>
                </c:pt>
                <c:pt idx="6252">
                  <c:v>43637</c:v>
                </c:pt>
                <c:pt idx="6253">
                  <c:v>43638</c:v>
                </c:pt>
                <c:pt idx="6254">
                  <c:v>43639</c:v>
                </c:pt>
                <c:pt idx="6255">
                  <c:v>43640</c:v>
                </c:pt>
                <c:pt idx="6256">
                  <c:v>43641</c:v>
                </c:pt>
                <c:pt idx="6257">
                  <c:v>43642</c:v>
                </c:pt>
                <c:pt idx="6258">
                  <c:v>43643</c:v>
                </c:pt>
                <c:pt idx="6259">
                  <c:v>43644</c:v>
                </c:pt>
                <c:pt idx="6260">
                  <c:v>43645</c:v>
                </c:pt>
                <c:pt idx="6261">
                  <c:v>43646</c:v>
                </c:pt>
                <c:pt idx="6262">
                  <c:v>43647</c:v>
                </c:pt>
                <c:pt idx="6263">
                  <c:v>43648</c:v>
                </c:pt>
                <c:pt idx="6264">
                  <c:v>43649</c:v>
                </c:pt>
                <c:pt idx="6265">
                  <c:v>43650</c:v>
                </c:pt>
                <c:pt idx="6266">
                  <c:v>43651</c:v>
                </c:pt>
                <c:pt idx="6267">
                  <c:v>43652</c:v>
                </c:pt>
                <c:pt idx="6268">
                  <c:v>43653</c:v>
                </c:pt>
                <c:pt idx="6269">
                  <c:v>43654</c:v>
                </c:pt>
                <c:pt idx="6270">
                  <c:v>43655</c:v>
                </c:pt>
                <c:pt idx="6271">
                  <c:v>43656</c:v>
                </c:pt>
                <c:pt idx="6272">
                  <c:v>43657</c:v>
                </c:pt>
                <c:pt idx="6273">
                  <c:v>43658</c:v>
                </c:pt>
                <c:pt idx="6274">
                  <c:v>43659</c:v>
                </c:pt>
                <c:pt idx="6275">
                  <c:v>43660</c:v>
                </c:pt>
                <c:pt idx="6276">
                  <c:v>43661</c:v>
                </c:pt>
                <c:pt idx="6277">
                  <c:v>43662</c:v>
                </c:pt>
                <c:pt idx="6278">
                  <c:v>43663</c:v>
                </c:pt>
                <c:pt idx="6279">
                  <c:v>43664</c:v>
                </c:pt>
                <c:pt idx="6280">
                  <c:v>43665</c:v>
                </c:pt>
                <c:pt idx="6281">
                  <c:v>43666</c:v>
                </c:pt>
                <c:pt idx="6282">
                  <c:v>43667</c:v>
                </c:pt>
                <c:pt idx="6283">
                  <c:v>43668</c:v>
                </c:pt>
                <c:pt idx="6284">
                  <c:v>43669</c:v>
                </c:pt>
                <c:pt idx="6285">
                  <c:v>43670</c:v>
                </c:pt>
                <c:pt idx="6286">
                  <c:v>43671</c:v>
                </c:pt>
                <c:pt idx="6287">
                  <c:v>43672</c:v>
                </c:pt>
                <c:pt idx="6288">
                  <c:v>43673</c:v>
                </c:pt>
                <c:pt idx="6289">
                  <c:v>43674</c:v>
                </c:pt>
                <c:pt idx="6290">
                  <c:v>43675</c:v>
                </c:pt>
                <c:pt idx="6291">
                  <c:v>43676</c:v>
                </c:pt>
                <c:pt idx="6292">
                  <c:v>43677</c:v>
                </c:pt>
                <c:pt idx="6293">
                  <c:v>43678</c:v>
                </c:pt>
                <c:pt idx="6294">
                  <c:v>43679</c:v>
                </c:pt>
                <c:pt idx="6295">
                  <c:v>43680</c:v>
                </c:pt>
                <c:pt idx="6296">
                  <c:v>43681</c:v>
                </c:pt>
                <c:pt idx="6297">
                  <c:v>43682</c:v>
                </c:pt>
                <c:pt idx="6298">
                  <c:v>43683</c:v>
                </c:pt>
                <c:pt idx="6299">
                  <c:v>43684</c:v>
                </c:pt>
                <c:pt idx="6300">
                  <c:v>43685</c:v>
                </c:pt>
                <c:pt idx="6301">
                  <c:v>43686</c:v>
                </c:pt>
                <c:pt idx="6302">
                  <c:v>43687</c:v>
                </c:pt>
                <c:pt idx="6303">
                  <c:v>43688</c:v>
                </c:pt>
                <c:pt idx="6304">
                  <c:v>43689</c:v>
                </c:pt>
                <c:pt idx="6305">
                  <c:v>43690</c:v>
                </c:pt>
                <c:pt idx="6306">
                  <c:v>43691</c:v>
                </c:pt>
                <c:pt idx="6307">
                  <c:v>43692</c:v>
                </c:pt>
                <c:pt idx="6308">
                  <c:v>43693</c:v>
                </c:pt>
                <c:pt idx="6309">
                  <c:v>43694</c:v>
                </c:pt>
                <c:pt idx="6310">
                  <c:v>43695</c:v>
                </c:pt>
                <c:pt idx="6311">
                  <c:v>43696</c:v>
                </c:pt>
                <c:pt idx="6312">
                  <c:v>43697</c:v>
                </c:pt>
                <c:pt idx="6313">
                  <c:v>43698</c:v>
                </c:pt>
                <c:pt idx="6314">
                  <c:v>43699</c:v>
                </c:pt>
                <c:pt idx="6315">
                  <c:v>43700</c:v>
                </c:pt>
                <c:pt idx="6316">
                  <c:v>43701</c:v>
                </c:pt>
                <c:pt idx="6317">
                  <c:v>43702</c:v>
                </c:pt>
                <c:pt idx="6318">
                  <c:v>43703</c:v>
                </c:pt>
                <c:pt idx="6319">
                  <c:v>43704</c:v>
                </c:pt>
                <c:pt idx="6320">
                  <c:v>43705</c:v>
                </c:pt>
                <c:pt idx="6321">
                  <c:v>43706</c:v>
                </c:pt>
                <c:pt idx="6322">
                  <c:v>43707</c:v>
                </c:pt>
                <c:pt idx="6323">
                  <c:v>43708</c:v>
                </c:pt>
                <c:pt idx="6324">
                  <c:v>43709</c:v>
                </c:pt>
                <c:pt idx="6325">
                  <c:v>43710</c:v>
                </c:pt>
                <c:pt idx="6326">
                  <c:v>43711</c:v>
                </c:pt>
                <c:pt idx="6327">
                  <c:v>43712</c:v>
                </c:pt>
                <c:pt idx="6328">
                  <c:v>43713</c:v>
                </c:pt>
                <c:pt idx="6329">
                  <c:v>43714</c:v>
                </c:pt>
                <c:pt idx="6330">
                  <c:v>43715</c:v>
                </c:pt>
                <c:pt idx="6331">
                  <c:v>43716</c:v>
                </c:pt>
                <c:pt idx="6332">
                  <c:v>43717</c:v>
                </c:pt>
                <c:pt idx="6333">
                  <c:v>43718</c:v>
                </c:pt>
                <c:pt idx="6334">
                  <c:v>43719</c:v>
                </c:pt>
                <c:pt idx="6335">
                  <c:v>43720</c:v>
                </c:pt>
                <c:pt idx="6336">
                  <c:v>43721</c:v>
                </c:pt>
                <c:pt idx="6337">
                  <c:v>43722</c:v>
                </c:pt>
                <c:pt idx="6338">
                  <c:v>43723</c:v>
                </c:pt>
                <c:pt idx="6339">
                  <c:v>43724</c:v>
                </c:pt>
                <c:pt idx="6340">
                  <c:v>43725</c:v>
                </c:pt>
                <c:pt idx="6341">
                  <c:v>43726</c:v>
                </c:pt>
                <c:pt idx="6342">
                  <c:v>43727</c:v>
                </c:pt>
                <c:pt idx="6343">
                  <c:v>43728</c:v>
                </c:pt>
                <c:pt idx="6344">
                  <c:v>43729</c:v>
                </c:pt>
                <c:pt idx="6345">
                  <c:v>43730</c:v>
                </c:pt>
                <c:pt idx="6346">
                  <c:v>43731</c:v>
                </c:pt>
                <c:pt idx="6347">
                  <c:v>43732</c:v>
                </c:pt>
                <c:pt idx="6348">
                  <c:v>43733</c:v>
                </c:pt>
                <c:pt idx="6349">
                  <c:v>43734</c:v>
                </c:pt>
                <c:pt idx="6350">
                  <c:v>43735</c:v>
                </c:pt>
                <c:pt idx="6351">
                  <c:v>43736</c:v>
                </c:pt>
                <c:pt idx="6352">
                  <c:v>43737</c:v>
                </c:pt>
                <c:pt idx="6353">
                  <c:v>43738</c:v>
                </c:pt>
                <c:pt idx="6354">
                  <c:v>43739</c:v>
                </c:pt>
                <c:pt idx="6355">
                  <c:v>43740</c:v>
                </c:pt>
                <c:pt idx="6356">
                  <c:v>43741</c:v>
                </c:pt>
                <c:pt idx="6357">
                  <c:v>43742</c:v>
                </c:pt>
                <c:pt idx="6358">
                  <c:v>43743</c:v>
                </c:pt>
                <c:pt idx="6359">
                  <c:v>43744</c:v>
                </c:pt>
                <c:pt idx="6360">
                  <c:v>43745</c:v>
                </c:pt>
                <c:pt idx="6361">
                  <c:v>43746</c:v>
                </c:pt>
                <c:pt idx="6362">
                  <c:v>43747</c:v>
                </c:pt>
                <c:pt idx="6363">
                  <c:v>43748</c:v>
                </c:pt>
                <c:pt idx="6364">
                  <c:v>43749</c:v>
                </c:pt>
                <c:pt idx="6365">
                  <c:v>43750</c:v>
                </c:pt>
                <c:pt idx="6366">
                  <c:v>43751</c:v>
                </c:pt>
                <c:pt idx="6367">
                  <c:v>43752</c:v>
                </c:pt>
                <c:pt idx="6368">
                  <c:v>43753</c:v>
                </c:pt>
                <c:pt idx="6369">
                  <c:v>43754</c:v>
                </c:pt>
                <c:pt idx="6370">
                  <c:v>43755</c:v>
                </c:pt>
                <c:pt idx="6371">
                  <c:v>43756</c:v>
                </c:pt>
                <c:pt idx="6372">
                  <c:v>43757</c:v>
                </c:pt>
                <c:pt idx="6373">
                  <c:v>43758</c:v>
                </c:pt>
                <c:pt idx="6374">
                  <c:v>43759</c:v>
                </c:pt>
                <c:pt idx="6375">
                  <c:v>43760</c:v>
                </c:pt>
                <c:pt idx="6376">
                  <c:v>43761</c:v>
                </c:pt>
                <c:pt idx="6377">
                  <c:v>43762</c:v>
                </c:pt>
                <c:pt idx="6378">
                  <c:v>43763</c:v>
                </c:pt>
                <c:pt idx="6379">
                  <c:v>43764</c:v>
                </c:pt>
                <c:pt idx="6380">
                  <c:v>43765</c:v>
                </c:pt>
                <c:pt idx="6381">
                  <c:v>43766</c:v>
                </c:pt>
                <c:pt idx="6382">
                  <c:v>43767</c:v>
                </c:pt>
                <c:pt idx="6383">
                  <c:v>43768</c:v>
                </c:pt>
                <c:pt idx="6384">
                  <c:v>43769</c:v>
                </c:pt>
                <c:pt idx="6385">
                  <c:v>43770</c:v>
                </c:pt>
                <c:pt idx="6386">
                  <c:v>43771</c:v>
                </c:pt>
                <c:pt idx="6387">
                  <c:v>43772</c:v>
                </c:pt>
                <c:pt idx="6388">
                  <c:v>43773</c:v>
                </c:pt>
                <c:pt idx="6389">
                  <c:v>43774</c:v>
                </c:pt>
                <c:pt idx="6390">
                  <c:v>43775</c:v>
                </c:pt>
                <c:pt idx="6391">
                  <c:v>43776</c:v>
                </c:pt>
                <c:pt idx="6392">
                  <c:v>43777</c:v>
                </c:pt>
                <c:pt idx="6393">
                  <c:v>43778</c:v>
                </c:pt>
                <c:pt idx="6394">
                  <c:v>43779</c:v>
                </c:pt>
                <c:pt idx="6395">
                  <c:v>43780</c:v>
                </c:pt>
                <c:pt idx="6396">
                  <c:v>43781</c:v>
                </c:pt>
                <c:pt idx="6397">
                  <c:v>43782</c:v>
                </c:pt>
                <c:pt idx="6398">
                  <c:v>43783</c:v>
                </c:pt>
                <c:pt idx="6399">
                  <c:v>43784</c:v>
                </c:pt>
                <c:pt idx="6400">
                  <c:v>43785</c:v>
                </c:pt>
                <c:pt idx="6401">
                  <c:v>43786</c:v>
                </c:pt>
                <c:pt idx="6402">
                  <c:v>43787</c:v>
                </c:pt>
                <c:pt idx="6403">
                  <c:v>43788</c:v>
                </c:pt>
                <c:pt idx="6404">
                  <c:v>43789</c:v>
                </c:pt>
                <c:pt idx="6405">
                  <c:v>43790</c:v>
                </c:pt>
                <c:pt idx="6406">
                  <c:v>43791</c:v>
                </c:pt>
                <c:pt idx="6407">
                  <c:v>43792</c:v>
                </c:pt>
                <c:pt idx="6408">
                  <c:v>43793</c:v>
                </c:pt>
                <c:pt idx="6409">
                  <c:v>43794</c:v>
                </c:pt>
                <c:pt idx="6410">
                  <c:v>43795</c:v>
                </c:pt>
                <c:pt idx="6411">
                  <c:v>43796</c:v>
                </c:pt>
                <c:pt idx="6412">
                  <c:v>43797</c:v>
                </c:pt>
                <c:pt idx="6413">
                  <c:v>43798</c:v>
                </c:pt>
                <c:pt idx="6414">
                  <c:v>43799</c:v>
                </c:pt>
                <c:pt idx="6415">
                  <c:v>43800</c:v>
                </c:pt>
                <c:pt idx="6416">
                  <c:v>43801</c:v>
                </c:pt>
                <c:pt idx="6417">
                  <c:v>43802</c:v>
                </c:pt>
                <c:pt idx="6418">
                  <c:v>43803</c:v>
                </c:pt>
                <c:pt idx="6419">
                  <c:v>43804</c:v>
                </c:pt>
                <c:pt idx="6420">
                  <c:v>43805</c:v>
                </c:pt>
                <c:pt idx="6421">
                  <c:v>43806</c:v>
                </c:pt>
                <c:pt idx="6422">
                  <c:v>43807</c:v>
                </c:pt>
                <c:pt idx="6423">
                  <c:v>43808</c:v>
                </c:pt>
                <c:pt idx="6424">
                  <c:v>43809</c:v>
                </c:pt>
                <c:pt idx="6425">
                  <c:v>43810</c:v>
                </c:pt>
                <c:pt idx="6426">
                  <c:v>43811</c:v>
                </c:pt>
                <c:pt idx="6427">
                  <c:v>43812</c:v>
                </c:pt>
                <c:pt idx="6428">
                  <c:v>43813</c:v>
                </c:pt>
                <c:pt idx="6429">
                  <c:v>43814</c:v>
                </c:pt>
                <c:pt idx="6430">
                  <c:v>43815</c:v>
                </c:pt>
                <c:pt idx="6431">
                  <c:v>43816</c:v>
                </c:pt>
                <c:pt idx="6432">
                  <c:v>43817</c:v>
                </c:pt>
                <c:pt idx="6433">
                  <c:v>43818</c:v>
                </c:pt>
                <c:pt idx="6434">
                  <c:v>43819</c:v>
                </c:pt>
                <c:pt idx="6435">
                  <c:v>43820</c:v>
                </c:pt>
                <c:pt idx="6436">
                  <c:v>43821</c:v>
                </c:pt>
                <c:pt idx="6437">
                  <c:v>43822</c:v>
                </c:pt>
                <c:pt idx="6438">
                  <c:v>43823</c:v>
                </c:pt>
                <c:pt idx="6439">
                  <c:v>43824</c:v>
                </c:pt>
                <c:pt idx="6440">
                  <c:v>43825</c:v>
                </c:pt>
                <c:pt idx="6441">
                  <c:v>43826</c:v>
                </c:pt>
                <c:pt idx="6442">
                  <c:v>43827</c:v>
                </c:pt>
                <c:pt idx="6443">
                  <c:v>43828</c:v>
                </c:pt>
                <c:pt idx="6444">
                  <c:v>43829</c:v>
                </c:pt>
                <c:pt idx="6445">
                  <c:v>43830</c:v>
                </c:pt>
                <c:pt idx="6446">
                  <c:v>43831</c:v>
                </c:pt>
                <c:pt idx="6447">
                  <c:v>43832</c:v>
                </c:pt>
                <c:pt idx="6448">
                  <c:v>43833</c:v>
                </c:pt>
                <c:pt idx="6449">
                  <c:v>43834</c:v>
                </c:pt>
                <c:pt idx="6450">
                  <c:v>43835</c:v>
                </c:pt>
                <c:pt idx="6451">
                  <c:v>43836</c:v>
                </c:pt>
                <c:pt idx="6452">
                  <c:v>43837</c:v>
                </c:pt>
                <c:pt idx="6453">
                  <c:v>43838</c:v>
                </c:pt>
                <c:pt idx="6454">
                  <c:v>43839</c:v>
                </c:pt>
                <c:pt idx="6455">
                  <c:v>43840</c:v>
                </c:pt>
                <c:pt idx="6456">
                  <c:v>43841</c:v>
                </c:pt>
                <c:pt idx="6457">
                  <c:v>43842</c:v>
                </c:pt>
                <c:pt idx="6458">
                  <c:v>43843</c:v>
                </c:pt>
                <c:pt idx="6459">
                  <c:v>43844</c:v>
                </c:pt>
                <c:pt idx="6460">
                  <c:v>43845</c:v>
                </c:pt>
                <c:pt idx="6461">
                  <c:v>43846</c:v>
                </c:pt>
                <c:pt idx="6462">
                  <c:v>43847</c:v>
                </c:pt>
                <c:pt idx="6463">
                  <c:v>43848</c:v>
                </c:pt>
                <c:pt idx="6464">
                  <c:v>43849</c:v>
                </c:pt>
                <c:pt idx="6465">
                  <c:v>43850</c:v>
                </c:pt>
                <c:pt idx="6466">
                  <c:v>43851</c:v>
                </c:pt>
                <c:pt idx="6467">
                  <c:v>43852</c:v>
                </c:pt>
                <c:pt idx="6468">
                  <c:v>43853</c:v>
                </c:pt>
                <c:pt idx="6469">
                  <c:v>43854</c:v>
                </c:pt>
                <c:pt idx="6470">
                  <c:v>43855</c:v>
                </c:pt>
                <c:pt idx="6471">
                  <c:v>43856</c:v>
                </c:pt>
                <c:pt idx="6472">
                  <c:v>43857</c:v>
                </c:pt>
                <c:pt idx="6473">
                  <c:v>43858</c:v>
                </c:pt>
                <c:pt idx="6474">
                  <c:v>43859</c:v>
                </c:pt>
                <c:pt idx="6475">
                  <c:v>43860</c:v>
                </c:pt>
                <c:pt idx="6476">
                  <c:v>43861</c:v>
                </c:pt>
                <c:pt idx="6477">
                  <c:v>43862</c:v>
                </c:pt>
                <c:pt idx="6478">
                  <c:v>43863</c:v>
                </c:pt>
                <c:pt idx="6479">
                  <c:v>43864</c:v>
                </c:pt>
                <c:pt idx="6480">
                  <c:v>43865</c:v>
                </c:pt>
                <c:pt idx="6481">
                  <c:v>43866</c:v>
                </c:pt>
                <c:pt idx="6482">
                  <c:v>43867</c:v>
                </c:pt>
                <c:pt idx="6483">
                  <c:v>43868</c:v>
                </c:pt>
                <c:pt idx="6484">
                  <c:v>43869</c:v>
                </c:pt>
                <c:pt idx="6485">
                  <c:v>43870</c:v>
                </c:pt>
                <c:pt idx="6486">
                  <c:v>43871</c:v>
                </c:pt>
                <c:pt idx="6487">
                  <c:v>43872</c:v>
                </c:pt>
                <c:pt idx="6488">
                  <c:v>43873</c:v>
                </c:pt>
                <c:pt idx="6489">
                  <c:v>43874</c:v>
                </c:pt>
                <c:pt idx="6490">
                  <c:v>43875</c:v>
                </c:pt>
                <c:pt idx="6491">
                  <c:v>43876</c:v>
                </c:pt>
                <c:pt idx="6492">
                  <c:v>43877</c:v>
                </c:pt>
                <c:pt idx="6493">
                  <c:v>43878</c:v>
                </c:pt>
                <c:pt idx="6494">
                  <c:v>43879</c:v>
                </c:pt>
                <c:pt idx="6495">
                  <c:v>43880</c:v>
                </c:pt>
                <c:pt idx="6496">
                  <c:v>43881</c:v>
                </c:pt>
                <c:pt idx="6497">
                  <c:v>43882</c:v>
                </c:pt>
                <c:pt idx="6498">
                  <c:v>43883</c:v>
                </c:pt>
                <c:pt idx="6499">
                  <c:v>43884</c:v>
                </c:pt>
                <c:pt idx="6500">
                  <c:v>43885</c:v>
                </c:pt>
                <c:pt idx="6501">
                  <c:v>43886</c:v>
                </c:pt>
                <c:pt idx="6502">
                  <c:v>43887</c:v>
                </c:pt>
                <c:pt idx="6503">
                  <c:v>43888</c:v>
                </c:pt>
                <c:pt idx="6504">
                  <c:v>43889</c:v>
                </c:pt>
                <c:pt idx="6505">
                  <c:v>43890</c:v>
                </c:pt>
                <c:pt idx="6506">
                  <c:v>43891</c:v>
                </c:pt>
                <c:pt idx="6507">
                  <c:v>43892</c:v>
                </c:pt>
                <c:pt idx="6508">
                  <c:v>43893</c:v>
                </c:pt>
                <c:pt idx="6509">
                  <c:v>43894</c:v>
                </c:pt>
                <c:pt idx="6510">
                  <c:v>43895</c:v>
                </c:pt>
                <c:pt idx="6511">
                  <c:v>43896</c:v>
                </c:pt>
                <c:pt idx="6512">
                  <c:v>43897</c:v>
                </c:pt>
                <c:pt idx="6513">
                  <c:v>43898</c:v>
                </c:pt>
                <c:pt idx="6514">
                  <c:v>43899</c:v>
                </c:pt>
                <c:pt idx="6515">
                  <c:v>43900</c:v>
                </c:pt>
                <c:pt idx="6516">
                  <c:v>43901</c:v>
                </c:pt>
                <c:pt idx="6517">
                  <c:v>43902</c:v>
                </c:pt>
                <c:pt idx="6518">
                  <c:v>43903</c:v>
                </c:pt>
                <c:pt idx="6519">
                  <c:v>43904</c:v>
                </c:pt>
                <c:pt idx="6520">
                  <c:v>43905</c:v>
                </c:pt>
                <c:pt idx="6521">
                  <c:v>43906</c:v>
                </c:pt>
                <c:pt idx="6522">
                  <c:v>43907</c:v>
                </c:pt>
                <c:pt idx="6523">
                  <c:v>43908</c:v>
                </c:pt>
                <c:pt idx="6524">
                  <c:v>43909</c:v>
                </c:pt>
                <c:pt idx="6525">
                  <c:v>43910</c:v>
                </c:pt>
                <c:pt idx="6526">
                  <c:v>43911</c:v>
                </c:pt>
                <c:pt idx="6527">
                  <c:v>43912</c:v>
                </c:pt>
                <c:pt idx="6528">
                  <c:v>43913</c:v>
                </c:pt>
                <c:pt idx="6529">
                  <c:v>43914</c:v>
                </c:pt>
                <c:pt idx="6530">
                  <c:v>43915</c:v>
                </c:pt>
                <c:pt idx="6531">
                  <c:v>43916</c:v>
                </c:pt>
                <c:pt idx="6532">
                  <c:v>43917</c:v>
                </c:pt>
                <c:pt idx="6533">
                  <c:v>43918</c:v>
                </c:pt>
                <c:pt idx="6534">
                  <c:v>43919</c:v>
                </c:pt>
                <c:pt idx="6535">
                  <c:v>43920</c:v>
                </c:pt>
                <c:pt idx="6536">
                  <c:v>43921</c:v>
                </c:pt>
                <c:pt idx="6537">
                  <c:v>43922</c:v>
                </c:pt>
                <c:pt idx="6538">
                  <c:v>43923</c:v>
                </c:pt>
                <c:pt idx="6539">
                  <c:v>43924</c:v>
                </c:pt>
                <c:pt idx="6540">
                  <c:v>43925</c:v>
                </c:pt>
                <c:pt idx="6541">
                  <c:v>43926</c:v>
                </c:pt>
                <c:pt idx="6542">
                  <c:v>43927</c:v>
                </c:pt>
                <c:pt idx="6543">
                  <c:v>43928</c:v>
                </c:pt>
                <c:pt idx="6544">
                  <c:v>43929</c:v>
                </c:pt>
                <c:pt idx="6545">
                  <c:v>43930</c:v>
                </c:pt>
                <c:pt idx="6546">
                  <c:v>43931</c:v>
                </c:pt>
                <c:pt idx="6547">
                  <c:v>43932</c:v>
                </c:pt>
                <c:pt idx="6548">
                  <c:v>43933</c:v>
                </c:pt>
                <c:pt idx="6549">
                  <c:v>43934</c:v>
                </c:pt>
                <c:pt idx="6550">
                  <c:v>43935</c:v>
                </c:pt>
                <c:pt idx="6551">
                  <c:v>43936</c:v>
                </c:pt>
                <c:pt idx="6552">
                  <c:v>43937</c:v>
                </c:pt>
                <c:pt idx="6553">
                  <c:v>43938</c:v>
                </c:pt>
                <c:pt idx="6554">
                  <c:v>43939</c:v>
                </c:pt>
                <c:pt idx="6555">
                  <c:v>43940</c:v>
                </c:pt>
                <c:pt idx="6556">
                  <c:v>43941</c:v>
                </c:pt>
                <c:pt idx="6557">
                  <c:v>43942</c:v>
                </c:pt>
                <c:pt idx="6558">
                  <c:v>43943</c:v>
                </c:pt>
                <c:pt idx="6559">
                  <c:v>43944</c:v>
                </c:pt>
                <c:pt idx="6560">
                  <c:v>43945</c:v>
                </c:pt>
                <c:pt idx="6561">
                  <c:v>43946</c:v>
                </c:pt>
                <c:pt idx="6562">
                  <c:v>43947</c:v>
                </c:pt>
                <c:pt idx="6563">
                  <c:v>43948</c:v>
                </c:pt>
                <c:pt idx="6564">
                  <c:v>43949</c:v>
                </c:pt>
                <c:pt idx="6565">
                  <c:v>43950</c:v>
                </c:pt>
                <c:pt idx="6566">
                  <c:v>43951</c:v>
                </c:pt>
                <c:pt idx="6567">
                  <c:v>43952</c:v>
                </c:pt>
                <c:pt idx="6568">
                  <c:v>43953</c:v>
                </c:pt>
                <c:pt idx="6569">
                  <c:v>43954</c:v>
                </c:pt>
                <c:pt idx="6570">
                  <c:v>43955</c:v>
                </c:pt>
                <c:pt idx="6571">
                  <c:v>43956</c:v>
                </c:pt>
                <c:pt idx="6572">
                  <c:v>43957</c:v>
                </c:pt>
                <c:pt idx="6573">
                  <c:v>43958</c:v>
                </c:pt>
                <c:pt idx="6574">
                  <c:v>43959</c:v>
                </c:pt>
                <c:pt idx="6575">
                  <c:v>43960</c:v>
                </c:pt>
                <c:pt idx="6576">
                  <c:v>43961</c:v>
                </c:pt>
                <c:pt idx="6577">
                  <c:v>43962</c:v>
                </c:pt>
                <c:pt idx="6578">
                  <c:v>43963</c:v>
                </c:pt>
                <c:pt idx="6579">
                  <c:v>43964</c:v>
                </c:pt>
                <c:pt idx="6580">
                  <c:v>43965</c:v>
                </c:pt>
                <c:pt idx="6581">
                  <c:v>43966</c:v>
                </c:pt>
                <c:pt idx="6582">
                  <c:v>43967</c:v>
                </c:pt>
                <c:pt idx="6583">
                  <c:v>43968</c:v>
                </c:pt>
                <c:pt idx="6584">
                  <c:v>43969</c:v>
                </c:pt>
                <c:pt idx="6585">
                  <c:v>43970</c:v>
                </c:pt>
                <c:pt idx="6586">
                  <c:v>43971</c:v>
                </c:pt>
                <c:pt idx="6587">
                  <c:v>43972</c:v>
                </c:pt>
                <c:pt idx="6588">
                  <c:v>43973</c:v>
                </c:pt>
                <c:pt idx="6589">
                  <c:v>43974</c:v>
                </c:pt>
                <c:pt idx="6590">
                  <c:v>43975</c:v>
                </c:pt>
                <c:pt idx="6591">
                  <c:v>43976</c:v>
                </c:pt>
                <c:pt idx="6592">
                  <c:v>43977</c:v>
                </c:pt>
                <c:pt idx="6593">
                  <c:v>43978</c:v>
                </c:pt>
                <c:pt idx="6594">
                  <c:v>43979</c:v>
                </c:pt>
                <c:pt idx="6595">
                  <c:v>43980</c:v>
                </c:pt>
                <c:pt idx="6596">
                  <c:v>43981</c:v>
                </c:pt>
                <c:pt idx="6597">
                  <c:v>43982</c:v>
                </c:pt>
                <c:pt idx="6598">
                  <c:v>43983</c:v>
                </c:pt>
                <c:pt idx="6599">
                  <c:v>43984</c:v>
                </c:pt>
                <c:pt idx="6600">
                  <c:v>43985</c:v>
                </c:pt>
                <c:pt idx="6601">
                  <c:v>43986</c:v>
                </c:pt>
                <c:pt idx="6602">
                  <c:v>43987</c:v>
                </c:pt>
                <c:pt idx="6603">
                  <c:v>43988</c:v>
                </c:pt>
                <c:pt idx="6604">
                  <c:v>43989</c:v>
                </c:pt>
                <c:pt idx="6605">
                  <c:v>43990</c:v>
                </c:pt>
                <c:pt idx="6606">
                  <c:v>43991</c:v>
                </c:pt>
                <c:pt idx="6607">
                  <c:v>43992</c:v>
                </c:pt>
                <c:pt idx="6608">
                  <c:v>43993</c:v>
                </c:pt>
                <c:pt idx="6609">
                  <c:v>43994</c:v>
                </c:pt>
                <c:pt idx="6610">
                  <c:v>43995</c:v>
                </c:pt>
                <c:pt idx="6611">
                  <c:v>43996</c:v>
                </c:pt>
                <c:pt idx="6612">
                  <c:v>43997</c:v>
                </c:pt>
                <c:pt idx="6613">
                  <c:v>43998</c:v>
                </c:pt>
                <c:pt idx="6614">
                  <c:v>43999</c:v>
                </c:pt>
                <c:pt idx="6615">
                  <c:v>44000</c:v>
                </c:pt>
                <c:pt idx="6616">
                  <c:v>44001</c:v>
                </c:pt>
                <c:pt idx="6617">
                  <c:v>44002</c:v>
                </c:pt>
                <c:pt idx="6618">
                  <c:v>44003</c:v>
                </c:pt>
                <c:pt idx="6619">
                  <c:v>44004</c:v>
                </c:pt>
                <c:pt idx="6620">
                  <c:v>44005</c:v>
                </c:pt>
                <c:pt idx="6621">
                  <c:v>44006</c:v>
                </c:pt>
                <c:pt idx="6622">
                  <c:v>44007</c:v>
                </c:pt>
                <c:pt idx="6623">
                  <c:v>44008</c:v>
                </c:pt>
                <c:pt idx="6624">
                  <c:v>44009</c:v>
                </c:pt>
                <c:pt idx="6625">
                  <c:v>44010</c:v>
                </c:pt>
                <c:pt idx="6626">
                  <c:v>44011</c:v>
                </c:pt>
                <c:pt idx="6627">
                  <c:v>44012</c:v>
                </c:pt>
                <c:pt idx="6628">
                  <c:v>44013</c:v>
                </c:pt>
                <c:pt idx="6629">
                  <c:v>44014</c:v>
                </c:pt>
                <c:pt idx="6630">
                  <c:v>44015</c:v>
                </c:pt>
                <c:pt idx="6631">
                  <c:v>44016</c:v>
                </c:pt>
                <c:pt idx="6632">
                  <c:v>44017</c:v>
                </c:pt>
                <c:pt idx="6633">
                  <c:v>44018</c:v>
                </c:pt>
                <c:pt idx="6634">
                  <c:v>44019</c:v>
                </c:pt>
                <c:pt idx="6635">
                  <c:v>44020</c:v>
                </c:pt>
                <c:pt idx="6636">
                  <c:v>44021</c:v>
                </c:pt>
                <c:pt idx="6637">
                  <c:v>44022</c:v>
                </c:pt>
                <c:pt idx="6638">
                  <c:v>44023</c:v>
                </c:pt>
                <c:pt idx="6639">
                  <c:v>44024</c:v>
                </c:pt>
                <c:pt idx="6640">
                  <c:v>44025</c:v>
                </c:pt>
                <c:pt idx="6641">
                  <c:v>44026</c:v>
                </c:pt>
                <c:pt idx="6642">
                  <c:v>44027</c:v>
                </c:pt>
                <c:pt idx="6643">
                  <c:v>44028</c:v>
                </c:pt>
                <c:pt idx="6644">
                  <c:v>44029</c:v>
                </c:pt>
                <c:pt idx="6645">
                  <c:v>44030</c:v>
                </c:pt>
                <c:pt idx="6646">
                  <c:v>44031</c:v>
                </c:pt>
                <c:pt idx="6647">
                  <c:v>44032</c:v>
                </c:pt>
                <c:pt idx="6648">
                  <c:v>44033</c:v>
                </c:pt>
                <c:pt idx="6649">
                  <c:v>44034</c:v>
                </c:pt>
                <c:pt idx="6650">
                  <c:v>44035</c:v>
                </c:pt>
                <c:pt idx="6651">
                  <c:v>44036</c:v>
                </c:pt>
                <c:pt idx="6652">
                  <c:v>44037</c:v>
                </c:pt>
                <c:pt idx="6653">
                  <c:v>44038</c:v>
                </c:pt>
                <c:pt idx="6654">
                  <c:v>44039</c:v>
                </c:pt>
                <c:pt idx="6655">
                  <c:v>44040</c:v>
                </c:pt>
                <c:pt idx="6656">
                  <c:v>44041</c:v>
                </c:pt>
                <c:pt idx="6657">
                  <c:v>44042</c:v>
                </c:pt>
                <c:pt idx="6658">
                  <c:v>44043</c:v>
                </c:pt>
                <c:pt idx="6659">
                  <c:v>44044</c:v>
                </c:pt>
                <c:pt idx="6660">
                  <c:v>44045</c:v>
                </c:pt>
                <c:pt idx="6661">
                  <c:v>44046</c:v>
                </c:pt>
                <c:pt idx="6662">
                  <c:v>44047</c:v>
                </c:pt>
                <c:pt idx="6663">
                  <c:v>44048</c:v>
                </c:pt>
                <c:pt idx="6664">
                  <c:v>44049</c:v>
                </c:pt>
                <c:pt idx="6665">
                  <c:v>44050</c:v>
                </c:pt>
                <c:pt idx="6666">
                  <c:v>44051</c:v>
                </c:pt>
                <c:pt idx="6667">
                  <c:v>44052</c:v>
                </c:pt>
                <c:pt idx="6668">
                  <c:v>44053</c:v>
                </c:pt>
                <c:pt idx="6669">
                  <c:v>44054</c:v>
                </c:pt>
                <c:pt idx="6670">
                  <c:v>44055</c:v>
                </c:pt>
                <c:pt idx="6671">
                  <c:v>44056</c:v>
                </c:pt>
                <c:pt idx="6672">
                  <c:v>44057</c:v>
                </c:pt>
                <c:pt idx="6673">
                  <c:v>44058</c:v>
                </c:pt>
                <c:pt idx="6674">
                  <c:v>44059</c:v>
                </c:pt>
                <c:pt idx="6675">
                  <c:v>44060</c:v>
                </c:pt>
                <c:pt idx="6676">
                  <c:v>44061</c:v>
                </c:pt>
                <c:pt idx="6677">
                  <c:v>44062</c:v>
                </c:pt>
                <c:pt idx="6678">
                  <c:v>44063</c:v>
                </c:pt>
                <c:pt idx="6679">
                  <c:v>44064</c:v>
                </c:pt>
                <c:pt idx="6680">
                  <c:v>44065</c:v>
                </c:pt>
              </c:numCache>
              <c:extLst xmlns:c16r2="http://schemas.microsoft.com/office/drawing/2015/06/chart" xmlns:c15="http://schemas.microsoft.com/office/drawing/2012/chart"/>
            </c:numRef>
          </c:xVal>
          <c:yVal>
            <c:numRef>
              <c:f>MLT!$F$2:$F$6828</c:f>
              <c:numCache>
                <c:formatCode>General</c:formatCode>
                <c:ptCount val="6827"/>
                <c:pt idx="0">
                  <c:v>0.56527656175000007</c:v>
                </c:pt>
                <c:pt idx="1">
                  <c:v>0.56530437345833329</c:v>
                </c:pt>
                <c:pt idx="2">
                  <c:v>0.56532490191666673</c:v>
                </c:pt>
                <c:pt idx="3">
                  <c:v>0.56534528241666659</c:v>
                </c:pt>
                <c:pt idx="4">
                  <c:v>0.56536581283333331</c:v>
                </c:pt>
                <c:pt idx="5">
                  <c:v>0.56538707616666672</c:v>
                </c:pt>
                <c:pt idx="6">
                  <c:v>0.56540851787500002</c:v>
                </c:pt>
                <c:pt idx="7">
                  <c:v>0.56542939000000003</c:v>
                </c:pt>
                <c:pt idx="8">
                  <c:v>0.56545050983333334</c:v>
                </c:pt>
                <c:pt idx="9">
                  <c:v>0.56547044770833332</c:v>
                </c:pt>
                <c:pt idx="10">
                  <c:v>0.56548906491666673</c:v>
                </c:pt>
                <c:pt idx="11">
                  <c:v>0.56550737029166664</c:v>
                </c:pt>
                <c:pt idx="12">
                  <c:v>0.56552535358333333</c:v>
                </c:pt>
                <c:pt idx="13">
                  <c:v>0.56554356041666665</c:v>
                </c:pt>
                <c:pt idx="14">
                  <c:v>0.56556136433333337</c:v>
                </c:pt>
                <c:pt idx="15">
                  <c:v>0.56557918412499997</c:v>
                </c:pt>
                <c:pt idx="16">
                  <c:v>0.56559744187499994</c:v>
                </c:pt>
                <c:pt idx="17">
                  <c:v>0.5656155724166666</c:v>
                </c:pt>
                <c:pt idx="18">
                  <c:v>0.56563415620833335</c:v>
                </c:pt>
                <c:pt idx="19">
                  <c:v>0.56565311245833338</c:v>
                </c:pt>
                <c:pt idx="20">
                  <c:v>0.56567201195833328</c:v>
                </c:pt>
                <c:pt idx="21">
                  <c:v>0.56569140299999998</c:v>
                </c:pt>
                <c:pt idx="22">
                  <c:v>0.56571058095833326</c:v>
                </c:pt>
                <c:pt idx="23">
                  <c:v>0.56572953916666668</c:v>
                </c:pt>
                <c:pt idx="24">
                  <c:v>0.5657487762083333</c:v>
                </c:pt>
                <c:pt idx="25">
                  <c:v>0.56576751808333337</c:v>
                </c:pt>
                <c:pt idx="26">
                  <c:v>0.56578622512499999</c:v>
                </c:pt>
                <c:pt idx="27">
                  <c:v>0.56580501587499998</c:v>
                </c:pt>
                <c:pt idx="28">
                  <c:v>0.56582342699999999</c:v>
                </c:pt>
                <c:pt idx="29">
                  <c:v>0.56584207816666665</c:v>
                </c:pt>
                <c:pt idx="30">
                  <c:v>0.56586083124999997</c:v>
                </c:pt>
                <c:pt idx="31">
                  <c:v>0.56587951349999999</c:v>
                </c:pt>
                <c:pt idx="32">
                  <c:v>0.56589764775000007</c:v>
                </c:pt>
                <c:pt idx="33">
                  <c:v>0.56590927600000007</c:v>
                </c:pt>
                <c:pt idx="34">
                  <c:v>0.56592111899999997</c:v>
                </c:pt>
                <c:pt idx="35">
                  <c:v>0.56593205758333331</c:v>
                </c:pt>
                <c:pt idx="36">
                  <c:v>0.56593839458333328</c:v>
                </c:pt>
                <c:pt idx="37">
                  <c:v>0.56594385670833336</c:v>
                </c:pt>
                <c:pt idx="38">
                  <c:v>0.56594316616666662</c:v>
                </c:pt>
                <c:pt idx="39">
                  <c:v>0.56594230425000003</c:v>
                </c:pt>
                <c:pt idx="40">
                  <c:v>0.56594067662500003</c:v>
                </c:pt>
                <c:pt idx="41">
                  <c:v>0.56593390520833331</c:v>
                </c:pt>
                <c:pt idx="42">
                  <c:v>0.56592734037500003</c:v>
                </c:pt>
                <c:pt idx="43">
                  <c:v>0.56592042512499996</c:v>
                </c:pt>
                <c:pt idx="44">
                  <c:v>0.56591355537499999</c:v>
                </c:pt>
                <c:pt idx="45">
                  <c:v>0.56590215587500003</c:v>
                </c:pt>
                <c:pt idx="46">
                  <c:v>0.56589069675000003</c:v>
                </c:pt>
                <c:pt idx="47">
                  <c:v>0.56587969616666667</c:v>
                </c:pt>
                <c:pt idx="48">
                  <c:v>0.56586859516666665</c:v>
                </c:pt>
                <c:pt idx="49">
                  <c:v>0.56585795375000003</c:v>
                </c:pt>
                <c:pt idx="50">
                  <c:v>0.56584704862500002</c:v>
                </c:pt>
                <c:pt idx="51">
                  <c:v>0.56583632125000005</c:v>
                </c:pt>
                <c:pt idx="52">
                  <c:v>0.56582531516666668</c:v>
                </c:pt>
                <c:pt idx="53">
                  <c:v>0.56581411108333335</c:v>
                </c:pt>
                <c:pt idx="54">
                  <c:v>0.56580303804166665</c:v>
                </c:pt>
                <c:pt idx="55">
                  <c:v>0.56579165154166666</c:v>
                </c:pt>
                <c:pt idx="56">
                  <c:v>0.56578047054166669</c:v>
                </c:pt>
                <c:pt idx="57">
                  <c:v>0.56576890762499998</c:v>
                </c:pt>
                <c:pt idx="58">
                  <c:v>0.56575774849999994</c:v>
                </c:pt>
                <c:pt idx="59">
                  <c:v>0.56574641395833336</c:v>
                </c:pt>
                <c:pt idx="60">
                  <c:v>0.56573514120833335</c:v>
                </c:pt>
                <c:pt idx="61">
                  <c:v>0.56572416658333335</c:v>
                </c:pt>
                <c:pt idx="62">
                  <c:v>0.56571320383333334</c:v>
                </c:pt>
                <c:pt idx="63">
                  <c:v>0.56570266037500005</c:v>
                </c:pt>
                <c:pt idx="64">
                  <c:v>0.565691898375</c:v>
                </c:pt>
                <c:pt idx="65">
                  <c:v>0.56568151354166674</c:v>
                </c:pt>
                <c:pt idx="66">
                  <c:v>0.56567072525000006</c:v>
                </c:pt>
                <c:pt idx="67">
                  <c:v>0.56566018916666672</c:v>
                </c:pt>
                <c:pt idx="68">
                  <c:v>0.5656492483333333</c:v>
                </c:pt>
                <c:pt idx="69">
                  <c:v>0.56563784216666668</c:v>
                </c:pt>
                <c:pt idx="70">
                  <c:v>0.56562650400000003</c:v>
                </c:pt>
                <c:pt idx="71">
                  <c:v>0.56561482741666669</c:v>
                </c:pt>
                <c:pt idx="72">
                  <c:v>0.56560357808333339</c:v>
                </c:pt>
                <c:pt idx="73">
                  <c:v>0.5655920611666666</c:v>
                </c:pt>
                <c:pt idx="74">
                  <c:v>0.56558108391666673</c:v>
                </c:pt>
                <c:pt idx="75">
                  <c:v>0.56557358958333337</c:v>
                </c:pt>
                <c:pt idx="76">
                  <c:v>0.56555910970833334</c:v>
                </c:pt>
                <c:pt idx="77">
                  <c:v>0.565548346875</c:v>
                </c:pt>
                <c:pt idx="78">
                  <c:v>0.56553744370833336</c:v>
                </c:pt>
                <c:pt idx="79">
                  <c:v>0.56552674191666663</c:v>
                </c:pt>
                <c:pt idx="80">
                  <c:v>0.56551571091666664</c:v>
                </c:pt>
                <c:pt idx="81">
                  <c:v>0.56550489854166663</c:v>
                </c:pt>
                <c:pt idx="82">
                  <c:v>0.56549356091666669</c:v>
                </c:pt>
                <c:pt idx="83">
                  <c:v>0.56548245579166667</c:v>
                </c:pt>
                <c:pt idx="84">
                  <c:v>0.56547119754166664</c:v>
                </c:pt>
                <c:pt idx="85">
                  <c:v>0.56545998733333336</c:v>
                </c:pt>
                <c:pt idx="86">
                  <c:v>0.56544887887499995</c:v>
                </c:pt>
                <c:pt idx="87">
                  <c:v>0.56543753600000002</c:v>
                </c:pt>
                <c:pt idx="88">
                  <c:v>0.56542669879166663</c:v>
                </c:pt>
                <c:pt idx="89">
                  <c:v>0.56541560266666668</c:v>
                </c:pt>
                <c:pt idx="90">
                  <c:v>0.56540497991666661</c:v>
                </c:pt>
                <c:pt idx="91">
                  <c:v>0.56539419499999999</c:v>
                </c:pt>
                <c:pt idx="92">
                  <c:v>0.56538366233333337</c:v>
                </c:pt>
                <c:pt idx="93">
                  <c:v>0.56537319804166664</c:v>
                </c:pt>
                <c:pt idx="94">
                  <c:v>0.56536256104166671</c:v>
                </c:pt>
                <c:pt idx="95">
                  <c:v>0.56535216566666668</c:v>
                </c:pt>
                <c:pt idx="96">
                  <c:v>0.56534139566666664</c:v>
                </c:pt>
                <c:pt idx="97">
                  <c:v>0.56533086962500001</c:v>
                </c:pt>
                <c:pt idx="98">
                  <c:v>0.56531989129166671</c:v>
                </c:pt>
                <c:pt idx="99">
                  <c:v>0.56530912833333335</c:v>
                </c:pt>
                <c:pt idx="100">
                  <c:v>0.56529822416666664</c:v>
                </c:pt>
                <c:pt idx="101">
                  <c:v>0.56528747970833326</c:v>
                </c:pt>
                <c:pt idx="102">
                  <c:v>0.5652769089166666</c:v>
                </c:pt>
                <c:pt idx="103">
                  <c:v>0.56526625466666669</c:v>
                </c:pt>
                <c:pt idx="104">
                  <c:v>0.56525614504166666</c:v>
                </c:pt>
                <c:pt idx="105">
                  <c:v>0.56524572808333329</c:v>
                </c:pt>
                <c:pt idx="106">
                  <c:v>0.56523569791666672</c:v>
                </c:pt>
                <c:pt idx="107">
                  <c:v>0.56522542554166666</c:v>
                </c:pt>
                <c:pt idx="108">
                  <c:v>0.56521521354166671</c:v>
                </c:pt>
                <c:pt idx="109">
                  <c:v>0.56520496183333335</c:v>
                </c:pt>
                <c:pt idx="110">
                  <c:v>0.56519440358333328</c:v>
                </c:pt>
                <c:pt idx="111">
                  <c:v>0.5651835749166666</c:v>
                </c:pt>
                <c:pt idx="112">
                  <c:v>0.5651725425416666</c:v>
                </c:pt>
                <c:pt idx="113">
                  <c:v>0.56516193166666662</c:v>
                </c:pt>
                <c:pt idx="114">
                  <c:v>0.5651510028333333</c:v>
                </c:pt>
                <c:pt idx="115">
                  <c:v>0.56514027129166666</c:v>
                </c:pt>
                <c:pt idx="116">
                  <c:v>0.56512946087500004</c:v>
                </c:pt>
                <c:pt idx="117">
                  <c:v>0.56511874154166664</c:v>
                </c:pt>
                <c:pt idx="118">
                  <c:v>0.56510838799999996</c:v>
                </c:pt>
                <c:pt idx="119">
                  <c:v>0.56509779416666672</c:v>
                </c:pt>
                <c:pt idx="120">
                  <c:v>0.56508779687499999</c:v>
                </c:pt>
                <c:pt idx="121">
                  <c:v>0.56507745458333336</c:v>
                </c:pt>
                <c:pt idx="122">
                  <c:v>0.56506764549999999</c:v>
                </c:pt>
                <c:pt idx="123">
                  <c:v>0.56505742683333338</c:v>
                </c:pt>
                <c:pt idx="124">
                  <c:v>0.56504731799999997</c:v>
                </c:pt>
                <c:pt idx="125">
                  <c:v>0.56503715979166669</c:v>
                </c:pt>
                <c:pt idx="126">
                  <c:v>0.56502682370833335</c:v>
                </c:pt>
                <c:pt idx="127">
                  <c:v>0.56501659775000002</c:v>
                </c:pt>
                <c:pt idx="128">
                  <c:v>0.56500630283333331</c:v>
                </c:pt>
                <c:pt idx="129">
                  <c:v>0.56499634316666669</c:v>
                </c:pt>
                <c:pt idx="130">
                  <c:v>0.56498633720833336</c:v>
                </c:pt>
                <c:pt idx="131">
                  <c:v>0.56497682070833333</c:v>
                </c:pt>
                <c:pt idx="132">
                  <c:v>0.56496710262499994</c:v>
                </c:pt>
                <c:pt idx="133">
                  <c:v>0.56495755724999996</c:v>
                </c:pt>
                <c:pt idx="134">
                  <c:v>0.56494825525000003</c:v>
                </c:pt>
                <c:pt idx="135">
                  <c:v>0.56493850633333331</c:v>
                </c:pt>
                <c:pt idx="136">
                  <c:v>0.56492874837499996</c:v>
                </c:pt>
                <c:pt idx="137">
                  <c:v>0.56491843412499998</c:v>
                </c:pt>
                <c:pt idx="138">
                  <c:v>0.56490851666666664</c:v>
                </c:pt>
                <c:pt idx="139">
                  <c:v>0.56489818199999997</c:v>
                </c:pt>
                <c:pt idx="140">
                  <c:v>0.56488815537500003</c:v>
                </c:pt>
                <c:pt idx="141">
                  <c:v>0.56487803979166673</c:v>
                </c:pt>
                <c:pt idx="142">
                  <c:v>0.56486789154166661</c:v>
                </c:pt>
                <c:pt idx="143">
                  <c:v>0.56485805033333336</c:v>
                </c:pt>
                <c:pt idx="144">
                  <c:v>0.56484795712500002</c:v>
                </c:pt>
                <c:pt idx="145">
                  <c:v>0.56483835075</c:v>
                </c:pt>
                <c:pt idx="146">
                  <c:v>0.56482871612499996</c:v>
                </c:pt>
                <c:pt idx="147">
                  <c:v>0.56481930979166661</c:v>
                </c:pt>
                <c:pt idx="148">
                  <c:v>0.5648099221666667</c:v>
                </c:pt>
                <c:pt idx="149">
                  <c:v>0.56480333324999998</c:v>
                </c:pt>
                <c:pt idx="150">
                  <c:v>0.56479170833333336</c:v>
                </c:pt>
                <c:pt idx="151">
                  <c:v>0.56478238166666672</c:v>
                </c:pt>
                <c:pt idx="152">
                  <c:v>0.56477358066666661</c:v>
                </c:pt>
                <c:pt idx="153">
                  <c:v>0.56476434366666661</c:v>
                </c:pt>
                <c:pt idx="154">
                  <c:v>0.56475537545833332</c:v>
                </c:pt>
                <c:pt idx="155">
                  <c:v>0.56474618249999997</c:v>
                </c:pt>
                <c:pt idx="156">
                  <c:v>0.56473700029166662</c:v>
                </c:pt>
                <c:pt idx="157">
                  <c:v>0.56472778920833333</c:v>
                </c:pt>
                <c:pt idx="158">
                  <c:v>0.56471892070833329</c:v>
                </c:pt>
                <c:pt idx="159">
                  <c:v>0.56471043787499997</c:v>
                </c:pt>
                <c:pt idx="160">
                  <c:v>0.56470175716666671</c:v>
                </c:pt>
                <c:pt idx="161">
                  <c:v>0.56469374008333328</c:v>
                </c:pt>
                <c:pt idx="162">
                  <c:v>0.56468541533333327</c:v>
                </c:pt>
                <c:pt idx="163">
                  <c:v>0.56467726225000003</c:v>
                </c:pt>
                <c:pt idx="164">
                  <c:v>0.56466910820833338</c:v>
                </c:pt>
                <c:pt idx="165">
                  <c:v>0.56466375341666664</c:v>
                </c:pt>
                <c:pt idx="166">
                  <c:v>0.5646526914583333</c:v>
                </c:pt>
                <c:pt idx="167">
                  <c:v>0.56464379245833329</c:v>
                </c:pt>
                <c:pt idx="168">
                  <c:v>0.56463523837500007</c:v>
                </c:pt>
                <c:pt idx="169">
                  <c:v>0.56462643204166663</c:v>
                </c:pt>
                <c:pt idx="170">
                  <c:v>0.5646181302083334</c:v>
                </c:pt>
                <c:pt idx="171">
                  <c:v>0.56460952704166667</c:v>
                </c:pt>
                <c:pt idx="172">
                  <c:v>0.56460112225000003</c:v>
                </c:pt>
                <c:pt idx="173">
                  <c:v>0.56459287283333337</c:v>
                </c:pt>
                <c:pt idx="174">
                  <c:v>0.56458469508333331</c:v>
                </c:pt>
                <c:pt idx="175">
                  <c:v>0.56457684887500004</c:v>
                </c:pt>
                <c:pt idx="176">
                  <c:v>0.56456907270833334</c:v>
                </c:pt>
                <c:pt idx="177">
                  <c:v>0.56456179845833332</c:v>
                </c:pt>
                <c:pt idx="178">
                  <c:v>0.56455419679166663</c:v>
                </c:pt>
                <c:pt idx="179">
                  <c:v>0.56454698508333334</c:v>
                </c:pt>
                <c:pt idx="180">
                  <c:v>0.56453953545833335</c:v>
                </c:pt>
                <c:pt idx="181">
                  <c:v>0.56453211870833331</c:v>
                </c:pt>
                <c:pt idx="182">
                  <c:v>0.56452452383333329</c:v>
                </c:pt>
                <c:pt idx="183">
                  <c:v>0.56451676037499998</c:v>
                </c:pt>
                <c:pt idx="184">
                  <c:v>0.56450936549999997</c:v>
                </c:pt>
                <c:pt idx="185">
                  <c:v>0.56450169149999996</c:v>
                </c:pt>
                <c:pt idx="186">
                  <c:v>0.5644946304166667</c:v>
                </c:pt>
                <c:pt idx="187">
                  <c:v>0.56448760875000004</c:v>
                </c:pt>
                <c:pt idx="188">
                  <c:v>0.5644807962916667</c:v>
                </c:pt>
                <c:pt idx="189">
                  <c:v>0.56447434870833335</c:v>
                </c:pt>
                <c:pt idx="190">
                  <c:v>0.56446769262499996</c:v>
                </c:pt>
                <c:pt idx="191">
                  <c:v>0.56446151524999999</c:v>
                </c:pt>
                <c:pt idx="192">
                  <c:v>0.56445482620833332</c:v>
                </c:pt>
                <c:pt idx="193">
                  <c:v>0.56445108837500002</c:v>
                </c:pt>
                <c:pt idx="194">
                  <c:v>0.56444071625000003</c:v>
                </c:pt>
                <c:pt idx="195">
                  <c:v>0.56443680558333331</c:v>
                </c:pt>
                <c:pt idx="196">
                  <c:v>0.56442944400000006</c:v>
                </c:pt>
                <c:pt idx="197">
                  <c:v>0.56442219745833333</c:v>
                </c:pt>
                <c:pt idx="198">
                  <c:v>0.5644149687083333</c:v>
                </c:pt>
                <c:pt idx="199">
                  <c:v>0.56440768345833336</c:v>
                </c:pt>
                <c:pt idx="200">
                  <c:v>0.5644010244583334</c:v>
                </c:pt>
                <c:pt idx="201">
                  <c:v>0.56439395854166674</c:v>
                </c:pt>
                <c:pt idx="202">
                  <c:v>0.56438757049999999</c:v>
                </c:pt>
                <c:pt idx="203">
                  <c:v>0.56438113479166663</c:v>
                </c:pt>
                <c:pt idx="204">
                  <c:v>0.56437499116666667</c:v>
                </c:pt>
                <c:pt idx="205">
                  <c:v>0.56436893437500002</c:v>
                </c:pt>
                <c:pt idx="206">
                  <c:v>0.5643629084166667</c:v>
                </c:pt>
                <c:pt idx="207">
                  <c:v>0.56435718220833331</c:v>
                </c:pt>
                <c:pt idx="208">
                  <c:v>0.5643511654583333</c:v>
                </c:pt>
                <c:pt idx="209">
                  <c:v>0.56434534675000003</c:v>
                </c:pt>
                <c:pt idx="210">
                  <c:v>0.56433910029166667</c:v>
                </c:pt>
                <c:pt idx="211">
                  <c:v>0.56433287854166669</c:v>
                </c:pt>
                <c:pt idx="212">
                  <c:v>0.56432646649999996</c:v>
                </c:pt>
                <c:pt idx="213">
                  <c:v>0.56432012712500002</c:v>
                </c:pt>
                <c:pt idx="214">
                  <c:v>0.56431413454166668</c:v>
                </c:pt>
                <c:pt idx="215">
                  <c:v>0.56430817687500001</c:v>
                </c:pt>
                <c:pt idx="216">
                  <c:v>0.56430281516666669</c:v>
                </c:pt>
                <c:pt idx="217">
                  <c:v>0.56429734245833341</c:v>
                </c:pt>
                <c:pt idx="218">
                  <c:v>0.56429238695833328</c:v>
                </c:pt>
                <c:pt idx="219">
                  <c:v>0.56428729416666668</c:v>
                </c:pt>
                <c:pt idx="220">
                  <c:v>0.56428231891666669</c:v>
                </c:pt>
                <c:pt idx="221">
                  <c:v>0.56427723949999997</c:v>
                </c:pt>
                <c:pt idx="222">
                  <c:v>0.56427187891666664</c:v>
                </c:pt>
                <c:pt idx="223">
                  <c:v>0.56426628054166661</c:v>
                </c:pt>
                <c:pt idx="224">
                  <c:v>0.5642604855833333</c:v>
                </c:pt>
                <c:pt idx="225">
                  <c:v>0.56425487633333338</c:v>
                </c:pt>
                <c:pt idx="226">
                  <c:v>0.56424896049999995</c:v>
                </c:pt>
                <c:pt idx="227">
                  <c:v>0.56424335295833339</c:v>
                </c:pt>
                <c:pt idx="228">
                  <c:v>0.564237642875</c:v>
                </c:pt>
                <c:pt idx="229">
                  <c:v>0.56423212087499997</c:v>
                </c:pt>
                <c:pt idx="230">
                  <c:v>0.56422702029166671</c:v>
                </c:pt>
                <c:pt idx="231">
                  <c:v>0.56422183745833332</c:v>
                </c:pt>
                <c:pt idx="232">
                  <c:v>0.56421720091666672</c:v>
                </c:pt>
                <c:pt idx="233">
                  <c:v>0.56421248579166672</c:v>
                </c:pt>
                <c:pt idx="234">
                  <c:v>0.56420830425000001</c:v>
                </c:pt>
                <c:pt idx="235">
                  <c:v>0.56420368812499999</c:v>
                </c:pt>
                <c:pt idx="236">
                  <c:v>0.56419932129166661</c:v>
                </c:pt>
                <c:pt idx="237">
                  <c:v>0.56419458054166671</c:v>
                </c:pt>
                <c:pt idx="238">
                  <c:v>0.56418963645833331</c:v>
                </c:pt>
                <c:pt idx="239">
                  <c:v>0.56418478891666668</c:v>
                </c:pt>
                <c:pt idx="240">
                  <c:v>0.56417949912499998</c:v>
                </c:pt>
                <c:pt idx="241">
                  <c:v>0.5641745690833333</c:v>
                </c:pt>
                <c:pt idx="242">
                  <c:v>0.56416945833333332</c:v>
                </c:pt>
                <c:pt idx="243">
                  <c:v>0.56416491329166674</c:v>
                </c:pt>
                <c:pt idx="244">
                  <c:v>0.56416042816666667</c:v>
                </c:pt>
                <c:pt idx="245">
                  <c:v>0.56415584083333337</c:v>
                </c:pt>
                <c:pt idx="246">
                  <c:v>0.56415177274999995</c:v>
                </c:pt>
                <c:pt idx="247">
                  <c:v>0.56414741212499997</c:v>
                </c:pt>
                <c:pt idx="248">
                  <c:v>0.5641434575833334</c:v>
                </c:pt>
                <c:pt idx="249">
                  <c:v>0.56413918862500001</c:v>
                </c:pt>
                <c:pt idx="250">
                  <c:v>0.56413510645833331</c:v>
                </c:pt>
                <c:pt idx="251">
                  <c:v>0.56413073087499999</c:v>
                </c:pt>
                <c:pt idx="252">
                  <c:v>0.56412610391666662</c:v>
                </c:pt>
                <c:pt idx="253">
                  <c:v>0.5641215377083334</c:v>
                </c:pt>
                <c:pt idx="254">
                  <c:v>0.56411661533333335</c:v>
                </c:pt>
                <c:pt idx="255">
                  <c:v>0.56411207066666669</c:v>
                </c:pt>
                <c:pt idx="256">
                  <c:v>0.56410721258333341</c:v>
                </c:pt>
                <c:pt idx="257">
                  <c:v>0.56410296299999996</c:v>
                </c:pt>
                <c:pt idx="258">
                  <c:v>0.56409849754166663</c:v>
                </c:pt>
                <c:pt idx="259">
                  <c:v>0.56409456345833331</c:v>
                </c:pt>
                <c:pt idx="260">
                  <c:v>0.56409026237500004</c:v>
                </c:pt>
                <c:pt idx="261">
                  <c:v>0.56408715133333331</c:v>
                </c:pt>
                <c:pt idx="262">
                  <c:v>0.56408380616666665</c:v>
                </c:pt>
                <c:pt idx="263">
                  <c:v>0.56408022229166666</c:v>
                </c:pt>
                <c:pt idx="264">
                  <c:v>0.56407688312499993</c:v>
                </c:pt>
                <c:pt idx="265">
                  <c:v>0.56407326495833332</c:v>
                </c:pt>
                <c:pt idx="266">
                  <c:v>0.56406923470833337</c:v>
                </c:pt>
                <c:pt idx="267">
                  <c:v>0.56406498066666666</c:v>
                </c:pt>
                <c:pt idx="268">
                  <c:v>0.56406077095833329</c:v>
                </c:pt>
                <c:pt idx="269">
                  <c:v>0.5640566136666666</c:v>
                </c:pt>
                <c:pt idx="270">
                  <c:v>0.56405262175000004</c:v>
                </c:pt>
                <c:pt idx="271">
                  <c:v>0.56404845641666668</c:v>
                </c:pt>
                <c:pt idx="272">
                  <c:v>0.5640442395416666</c:v>
                </c:pt>
                <c:pt idx="273">
                  <c:v>0.56404127724999997</c:v>
                </c:pt>
                <c:pt idx="274">
                  <c:v>0.5640375665416667</c:v>
                </c:pt>
                <c:pt idx="275">
                  <c:v>0.56403311879166662</c:v>
                </c:pt>
                <c:pt idx="276">
                  <c:v>0.56403063425</c:v>
                </c:pt>
                <c:pt idx="277">
                  <c:v>0.56402655616666664</c:v>
                </c:pt>
                <c:pt idx="278">
                  <c:v>0.56402406054166665</c:v>
                </c:pt>
                <c:pt idx="279">
                  <c:v>0.56402061024999994</c:v>
                </c:pt>
                <c:pt idx="280">
                  <c:v>0.56401707983333338</c:v>
                </c:pt>
                <c:pt idx="281">
                  <c:v>0.56401327224999998</c:v>
                </c:pt>
                <c:pt idx="282">
                  <c:v>0.56400977554166665</c:v>
                </c:pt>
                <c:pt idx="283">
                  <c:v>0.56400564345833326</c:v>
                </c:pt>
                <c:pt idx="284">
                  <c:v>0.56400252308333332</c:v>
                </c:pt>
                <c:pt idx="285">
                  <c:v>0.56399780808333333</c:v>
                </c:pt>
                <c:pt idx="286">
                  <c:v>0.56399404304166667</c:v>
                </c:pt>
                <c:pt idx="287">
                  <c:v>0.56399064762499995</c:v>
                </c:pt>
                <c:pt idx="288">
                  <c:v>0.56398620283333334</c:v>
                </c:pt>
                <c:pt idx="289">
                  <c:v>0.56398481391666666</c:v>
                </c:pt>
                <c:pt idx="290">
                  <c:v>0.56398140316666667</c:v>
                </c:pt>
                <c:pt idx="291">
                  <c:v>0.56397955</c:v>
                </c:pt>
                <c:pt idx="292">
                  <c:v>0.56397685137499998</c:v>
                </c:pt>
                <c:pt idx="293">
                  <c:v>0.56397362933333339</c:v>
                </c:pt>
                <c:pt idx="294">
                  <c:v>0.56396931350000001</c:v>
                </c:pt>
                <c:pt idx="295">
                  <c:v>0.56396443075000002</c:v>
                </c:pt>
                <c:pt idx="296">
                  <c:v>0.56396238216666672</c:v>
                </c:pt>
                <c:pt idx="297">
                  <c:v>0.56396069504166668</c:v>
                </c:pt>
                <c:pt idx="298">
                  <c:v>0.56395736862500001</c:v>
                </c:pt>
                <c:pt idx="299">
                  <c:v>0.56395396733333336</c:v>
                </c:pt>
                <c:pt idx="300">
                  <c:v>0.5639508374583333</c:v>
                </c:pt>
                <c:pt idx="301">
                  <c:v>0.56394834549999995</c:v>
                </c:pt>
                <c:pt idx="302">
                  <c:v>0.56394563666666664</c:v>
                </c:pt>
                <c:pt idx="303">
                  <c:v>0.56394204120833336</c:v>
                </c:pt>
                <c:pt idx="304">
                  <c:v>0.56394080199999996</c:v>
                </c:pt>
                <c:pt idx="305">
                  <c:v>0.56393914224999997</c:v>
                </c:pt>
                <c:pt idx="306">
                  <c:v>0.56393716016666662</c:v>
                </c:pt>
                <c:pt idx="307">
                  <c:v>0.56393287345833332</c:v>
                </c:pt>
                <c:pt idx="308">
                  <c:v>0.56393226204166669</c:v>
                </c:pt>
                <c:pt idx="309">
                  <c:v>0.56392939358333327</c:v>
                </c:pt>
                <c:pt idx="310">
                  <c:v>0.56392669275000007</c:v>
                </c:pt>
                <c:pt idx="311">
                  <c:v>0.56392291887500001</c:v>
                </c:pt>
                <c:pt idx="312">
                  <c:v>0.56392109383333333</c:v>
                </c:pt>
                <c:pt idx="313">
                  <c:v>0.56391864849999995</c:v>
                </c:pt>
                <c:pt idx="314">
                  <c:v>0.56391569475000003</c:v>
                </c:pt>
                <c:pt idx="315">
                  <c:v>0.56391287324999995</c:v>
                </c:pt>
                <c:pt idx="316">
                  <c:v>0.563910567375</c:v>
                </c:pt>
                <c:pt idx="317">
                  <c:v>0.56390955241666674</c:v>
                </c:pt>
                <c:pt idx="318">
                  <c:v>0.56390823537500001</c:v>
                </c:pt>
                <c:pt idx="319">
                  <c:v>0.56390712825</c:v>
                </c:pt>
                <c:pt idx="320">
                  <c:v>0.56390575033333334</c:v>
                </c:pt>
                <c:pt idx="321">
                  <c:v>0.56390432400000001</c:v>
                </c:pt>
                <c:pt idx="322">
                  <c:v>0.56390204862500004</c:v>
                </c:pt>
                <c:pt idx="323">
                  <c:v>0.56390034833333336</c:v>
                </c:pt>
                <c:pt idx="324">
                  <c:v>0.56389726020833331</c:v>
                </c:pt>
                <c:pt idx="325">
                  <c:v>0.56389509149999995</c:v>
                </c:pt>
                <c:pt idx="326">
                  <c:v>0.56389268429166661</c:v>
                </c:pt>
                <c:pt idx="327">
                  <c:v>0.56389002845833336</c:v>
                </c:pt>
                <c:pt idx="328">
                  <c:v>0.56388762462499997</c:v>
                </c:pt>
                <c:pt idx="329">
                  <c:v>0.56388577362500003</c:v>
                </c:pt>
                <c:pt idx="330">
                  <c:v>0.56388425475000004</c:v>
                </c:pt>
                <c:pt idx="331">
                  <c:v>0.56388310929166663</c:v>
                </c:pt>
                <c:pt idx="332">
                  <c:v>0.56388140924999997</c:v>
                </c:pt>
                <c:pt idx="333">
                  <c:v>0.56388026533333335</c:v>
                </c:pt>
                <c:pt idx="334">
                  <c:v>0.5638790100833333</c:v>
                </c:pt>
                <c:pt idx="335">
                  <c:v>0.56387804233333327</c:v>
                </c:pt>
                <c:pt idx="336">
                  <c:v>0.56387634091666661</c:v>
                </c:pt>
                <c:pt idx="337">
                  <c:v>0.56387563508333327</c:v>
                </c:pt>
                <c:pt idx="338">
                  <c:v>0.56387400041666669</c:v>
                </c:pt>
                <c:pt idx="339">
                  <c:v>0.56387097420833332</c:v>
                </c:pt>
                <c:pt idx="340">
                  <c:v>0.56387077954166664</c:v>
                </c:pt>
                <c:pt idx="341">
                  <c:v>0.56386864395833336</c:v>
                </c:pt>
                <c:pt idx="342">
                  <c:v>0.56386642358333339</c:v>
                </c:pt>
                <c:pt idx="343">
                  <c:v>0.56386522370833336</c:v>
                </c:pt>
                <c:pt idx="344">
                  <c:v>0.56386411612499998</c:v>
                </c:pt>
                <c:pt idx="345">
                  <c:v>0.56386202845833333</c:v>
                </c:pt>
                <c:pt idx="346">
                  <c:v>0.56386246870833334</c:v>
                </c:pt>
                <c:pt idx="347">
                  <c:v>0.56386197849999997</c:v>
                </c:pt>
                <c:pt idx="348">
                  <c:v>0.56386147295833333</c:v>
                </c:pt>
                <c:pt idx="349">
                  <c:v>0.56386100612500001</c:v>
                </c:pt>
                <c:pt idx="350">
                  <c:v>0.56386023029166665</c:v>
                </c:pt>
                <c:pt idx="351">
                  <c:v>0.5638596180833334</c:v>
                </c:pt>
                <c:pt idx="352">
                  <c:v>0.56385838816666667</c:v>
                </c:pt>
                <c:pt idx="353">
                  <c:v>0.56385757825000005</c:v>
                </c:pt>
                <c:pt idx="354">
                  <c:v>0.56385646</c:v>
                </c:pt>
                <c:pt idx="355">
                  <c:v>0.56385524233333328</c:v>
                </c:pt>
                <c:pt idx="356">
                  <c:v>0.56385396362500007</c:v>
                </c:pt>
                <c:pt idx="357">
                  <c:v>0.56385297945833335</c:v>
                </c:pt>
                <c:pt idx="358">
                  <c:v>0.56385232900000004</c:v>
                </c:pt>
                <c:pt idx="359">
                  <c:v>0.56385180016666669</c:v>
                </c:pt>
                <c:pt idx="360">
                  <c:v>0.56385170337500001</c:v>
                </c:pt>
                <c:pt idx="361">
                  <c:v>0.56385143112500002</c:v>
                </c:pt>
                <c:pt idx="362">
                  <c:v>0.56385141370833336</c:v>
                </c:pt>
                <c:pt idx="363">
                  <c:v>0.56385142879166661</c:v>
                </c:pt>
                <c:pt idx="364">
                  <c:v>0.56385148358333337</c:v>
                </c:pt>
                <c:pt idx="365">
                  <c:v>0.56385123512500002</c:v>
                </c:pt>
                <c:pt idx="366">
                  <c:v>0.56385088508333336</c:v>
                </c:pt>
                <c:pt idx="367">
                  <c:v>0.56384465266666661</c:v>
                </c:pt>
                <c:pt idx="368">
                  <c:v>0.56384984837499996</c:v>
                </c:pt>
                <c:pt idx="369">
                  <c:v>0.56384939379166665</c:v>
                </c:pt>
                <c:pt idx="370">
                  <c:v>0.5638486080416667</c:v>
                </c:pt>
                <c:pt idx="371">
                  <c:v>0.56384808270833331</c:v>
                </c:pt>
                <c:pt idx="372">
                  <c:v>0.56384764625000006</c:v>
                </c:pt>
                <c:pt idx="373">
                  <c:v>0.563847498</c:v>
                </c:pt>
                <c:pt idx="374">
                  <c:v>0.56384781170833331</c:v>
                </c:pt>
                <c:pt idx="375">
                  <c:v>0.56384822270833335</c:v>
                </c:pt>
                <c:pt idx="376">
                  <c:v>0.56384916541666663</c:v>
                </c:pt>
                <c:pt idx="377">
                  <c:v>0.56384966812500004</c:v>
                </c:pt>
                <c:pt idx="378">
                  <c:v>0.56384414245833336</c:v>
                </c:pt>
                <c:pt idx="379">
                  <c:v>0.5638506435416667</c:v>
                </c:pt>
                <c:pt idx="380">
                  <c:v>0.56385067012500001</c:v>
                </c:pt>
                <c:pt idx="381">
                  <c:v>0.56385047616666661</c:v>
                </c:pt>
                <c:pt idx="382">
                  <c:v>0.56385024220833335</c:v>
                </c:pt>
                <c:pt idx="383">
                  <c:v>0.56385027179166669</c:v>
                </c:pt>
                <c:pt idx="384">
                  <c:v>0.56385005212499995</c:v>
                </c:pt>
                <c:pt idx="385">
                  <c:v>0.56385039591666664</c:v>
                </c:pt>
                <c:pt idx="386">
                  <c:v>0.56385060004166665</c:v>
                </c:pt>
                <c:pt idx="387">
                  <c:v>0.56385124637499995</c:v>
                </c:pt>
                <c:pt idx="388">
                  <c:v>0.56385180445833327</c:v>
                </c:pt>
                <c:pt idx="389">
                  <c:v>0.56385260729166664</c:v>
                </c:pt>
                <c:pt idx="390">
                  <c:v>0.56385365708333335</c:v>
                </c:pt>
                <c:pt idx="391">
                  <c:v>0.56385447558333335</c:v>
                </c:pt>
                <c:pt idx="392">
                  <c:v>0.56385562958333335</c:v>
                </c:pt>
                <c:pt idx="393">
                  <c:v>0.56385640016666672</c:v>
                </c:pt>
                <c:pt idx="394">
                  <c:v>0.56385731258333338</c:v>
                </c:pt>
                <c:pt idx="395">
                  <c:v>0.56385783837500003</c:v>
                </c:pt>
                <c:pt idx="396">
                  <c:v>0.56385836429166669</c:v>
                </c:pt>
                <c:pt idx="397">
                  <c:v>0.56385873962499999</c:v>
                </c:pt>
                <c:pt idx="398">
                  <c:v>0.56385887774999999</c:v>
                </c:pt>
                <c:pt idx="399">
                  <c:v>0.56385942662499999</c:v>
                </c:pt>
                <c:pt idx="400">
                  <c:v>0.56385975545833333</c:v>
                </c:pt>
                <c:pt idx="401">
                  <c:v>0.56386062820833327</c:v>
                </c:pt>
                <c:pt idx="402">
                  <c:v>0.56386152808333334</c:v>
                </c:pt>
                <c:pt idx="403">
                  <c:v>0.56386295862500002</c:v>
                </c:pt>
                <c:pt idx="404">
                  <c:v>0.56386422149999993</c:v>
                </c:pt>
                <c:pt idx="405">
                  <c:v>0.56386535754166667</c:v>
                </c:pt>
                <c:pt idx="406">
                  <c:v>0.56386655370833327</c:v>
                </c:pt>
                <c:pt idx="407">
                  <c:v>0.5638672343333333</c:v>
                </c:pt>
                <c:pt idx="408">
                  <c:v>0.56386812866666669</c:v>
                </c:pt>
                <c:pt idx="409">
                  <c:v>0.56386842070833332</c:v>
                </c:pt>
                <c:pt idx="410">
                  <c:v>0.56386904474999999</c:v>
                </c:pt>
                <c:pt idx="411">
                  <c:v>0.56386920641666671</c:v>
                </c:pt>
                <c:pt idx="412">
                  <c:v>0.56386963595833339</c:v>
                </c:pt>
                <c:pt idx="413">
                  <c:v>0.5638701057083334</c:v>
                </c:pt>
                <c:pt idx="414">
                  <c:v>0.56387058833333337</c:v>
                </c:pt>
                <c:pt idx="415">
                  <c:v>0.56387154237500003</c:v>
                </c:pt>
                <c:pt idx="416">
                  <c:v>0.56387228275000001</c:v>
                </c:pt>
                <c:pt idx="417">
                  <c:v>0.56387358229166662</c:v>
                </c:pt>
                <c:pt idx="418">
                  <c:v>0.56387458091666665</c:v>
                </c:pt>
                <c:pt idx="419">
                  <c:v>0.5638759359583333</c:v>
                </c:pt>
                <c:pt idx="420">
                  <c:v>0.56387708158333327</c:v>
                </c:pt>
                <c:pt idx="421">
                  <c:v>0.56387817225000003</c:v>
                </c:pt>
                <c:pt idx="422">
                  <c:v>0.56387931650000001</c:v>
                </c:pt>
                <c:pt idx="423">
                  <c:v>0.563880104125</c:v>
                </c:pt>
                <c:pt idx="424">
                  <c:v>0.56388106104166669</c:v>
                </c:pt>
                <c:pt idx="425">
                  <c:v>0.56388160450000002</c:v>
                </c:pt>
                <c:pt idx="426">
                  <c:v>0.56388241470833333</c:v>
                </c:pt>
                <c:pt idx="427">
                  <c:v>0.56388296579166663</c:v>
                </c:pt>
                <c:pt idx="428">
                  <c:v>0.56388374108333339</c:v>
                </c:pt>
                <c:pt idx="429">
                  <c:v>0.56388471891666669</c:v>
                </c:pt>
                <c:pt idx="430">
                  <c:v>0.56388574433333327</c:v>
                </c:pt>
                <c:pt idx="431">
                  <c:v>0.56388723762500004</c:v>
                </c:pt>
                <c:pt idx="432">
                  <c:v>0.56388856270833332</c:v>
                </c:pt>
                <c:pt idx="433">
                  <c:v>0.56389031229166664</c:v>
                </c:pt>
                <c:pt idx="434">
                  <c:v>0.56389162424999995</c:v>
                </c:pt>
                <c:pt idx="435">
                  <c:v>0.56389311091666661</c:v>
                </c:pt>
                <c:pt idx="436">
                  <c:v>0.56389416024999994</c:v>
                </c:pt>
                <c:pt idx="437">
                  <c:v>0.56389509916666669</c:v>
                </c:pt>
                <c:pt idx="438">
                  <c:v>0.56389606599999997</c:v>
                </c:pt>
                <c:pt idx="439">
                  <c:v>0.56389667270833332</c:v>
                </c:pt>
                <c:pt idx="440">
                  <c:v>0.56389770966666664</c:v>
                </c:pt>
                <c:pt idx="441">
                  <c:v>0.56389849291666672</c:v>
                </c:pt>
                <c:pt idx="442">
                  <c:v>0.56389961300000002</c:v>
                </c:pt>
                <c:pt idx="443">
                  <c:v>0.56390065908333331</c:v>
                </c:pt>
                <c:pt idx="444">
                  <c:v>0.56390188487500004</c:v>
                </c:pt>
                <c:pt idx="445">
                  <c:v>0.56390320691666662</c:v>
                </c:pt>
                <c:pt idx="446">
                  <c:v>0.56390445374999998</c:v>
                </c:pt>
                <c:pt idx="447">
                  <c:v>0.5639060329583333</c:v>
                </c:pt>
                <c:pt idx="448">
                  <c:v>0.56390736320833335</c:v>
                </c:pt>
                <c:pt idx="449">
                  <c:v>0.5639090237083334</c:v>
                </c:pt>
                <c:pt idx="450">
                  <c:v>0.56391032187500001</c:v>
                </c:pt>
                <c:pt idx="451">
                  <c:v>0.56391177324999997</c:v>
                </c:pt>
                <c:pt idx="452">
                  <c:v>0.56391290662500004</c:v>
                </c:pt>
                <c:pt idx="453">
                  <c:v>0.56391392366666671</c:v>
                </c:pt>
                <c:pt idx="454">
                  <c:v>0.56391511062499999</c:v>
                </c:pt>
                <c:pt idx="455">
                  <c:v>0.56391601408333336</c:v>
                </c:pt>
                <c:pt idx="456">
                  <c:v>0.56391733395833332</c:v>
                </c:pt>
                <c:pt idx="457">
                  <c:v>0.56391856329166667</c:v>
                </c:pt>
                <c:pt idx="458">
                  <c:v>0.56392021462499997</c:v>
                </c:pt>
                <c:pt idx="459">
                  <c:v>0.56392175812500001</c:v>
                </c:pt>
                <c:pt idx="460">
                  <c:v>0.56392348291666672</c:v>
                </c:pt>
                <c:pt idx="461">
                  <c:v>0.56392526166666668</c:v>
                </c:pt>
                <c:pt idx="462">
                  <c:v>0.56392688354166665</c:v>
                </c:pt>
                <c:pt idx="463">
                  <c:v>0.56392870733333333</c:v>
                </c:pt>
                <c:pt idx="464">
                  <c:v>0.56393006649999999</c:v>
                </c:pt>
                <c:pt idx="465">
                  <c:v>0.563930469125</c:v>
                </c:pt>
                <c:pt idx="466">
                  <c:v>0.56393091149999997</c:v>
                </c:pt>
                <c:pt idx="467">
                  <c:v>0.56393162470833336</c:v>
                </c:pt>
                <c:pt idx="468">
                  <c:v>0.56393208166666664</c:v>
                </c:pt>
                <c:pt idx="469">
                  <c:v>0.56393258408333335</c:v>
                </c:pt>
                <c:pt idx="470">
                  <c:v>0.56393328029166667</c:v>
                </c:pt>
                <c:pt idx="471">
                  <c:v>0.5639338697916666</c:v>
                </c:pt>
                <c:pt idx="472">
                  <c:v>0.56393490099999999</c:v>
                </c:pt>
                <c:pt idx="473">
                  <c:v>0.56393568704166663</c:v>
                </c:pt>
                <c:pt idx="474">
                  <c:v>0.56393693654166666</c:v>
                </c:pt>
                <c:pt idx="475">
                  <c:v>0.56393798320833333</c:v>
                </c:pt>
                <c:pt idx="476">
                  <c:v>0.56393320449999995</c:v>
                </c:pt>
                <c:pt idx="477">
                  <c:v>0.56394028245833339</c:v>
                </c:pt>
                <c:pt idx="478">
                  <c:v>0.56394137391666666</c:v>
                </c:pt>
                <c:pt idx="479">
                  <c:v>0.56394264329166666</c:v>
                </c:pt>
                <c:pt idx="480">
                  <c:v>0.56394352591666663</c:v>
                </c:pt>
                <c:pt idx="481">
                  <c:v>0.56394455166666668</c:v>
                </c:pt>
                <c:pt idx="482">
                  <c:v>0.56394533187499996</c:v>
                </c:pt>
                <c:pt idx="483">
                  <c:v>0.56394638883333337</c:v>
                </c:pt>
                <c:pt idx="484">
                  <c:v>0.56394739937500005</c:v>
                </c:pt>
                <c:pt idx="485">
                  <c:v>0.56394853370833331</c:v>
                </c:pt>
                <c:pt idx="486">
                  <c:v>0.56394999275000002</c:v>
                </c:pt>
                <c:pt idx="487">
                  <c:v>0.56395138129166666</c:v>
                </c:pt>
                <c:pt idx="488">
                  <c:v>0.56395319591666671</c:v>
                </c:pt>
                <c:pt idx="489">
                  <c:v>0.563954662</c:v>
                </c:pt>
                <c:pt idx="490">
                  <c:v>0.56395660695833338</c:v>
                </c:pt>
                <c:pt idx="491">
                  <c:v>0.56395809704166666</c:v>
                </c:pt>
                <c:pt idx="492">
                  <c:v>0.56395968875000002</c:v>
                </c:pt>
                <c:pt idx="493">
                  <c:v>0.5639611908333334</c:v>
                </c:pt>
                <c:pt idx="494">
                  <c:v>0.56396241891666665</c:v>
                </c:pt>
                <c:pt idx="495">
                  <c:v>0.5639639545416667</c:v>
                </c:pt>
                <c:pt idx="496">
                  <c:v>0.56396518470833334</c:v>
                </c:pt>
                <c:pt idx="497">
                  <c:v>0.56396682987500002</c:v>
                </c:pt>
                <c:pt idx="498">
                  <c:v>0.56396824325000006</c:v>
                </c:pt>
                <c:pt idx="499">
                  <c:v>0.56396995729166666</c:v>
                </c:pt>
                <c:pt idx="500">
                  <c:v>0.56397161666666673</c:v>
                </c:pt>
                <c:pt idx="501">
                  <c:v>0.5639733969166667</c:v>
                </c:pt>
                <c:pt idx="502">
                  <c:v>0.56397550691666665</c:v>
                </c:pt>
                <c:pt idx="503">
                  <c:v>0.56397740791666673</c:v>
                </c:pt>
                <c:pt idx="504">
                  <c:v>0.56397977683333333</c:v>
                </c:pt>
                <c:pt idx="505">
                  <c:v>0.56398179149999994</c:v>
                </c:pt>
                <c:pt idx="506">
                  <c:v>0.56398423524999997</c:v>
                </c:pt>
                <c:pt idx="507">
                  <c:v>0.56398630066666666</c:v>
                </c:pt>
                <c:pt idx="508">
                  <c:v>0.56398845450000001</c:v>
                </c:pt>
                <c:pt idx="509">
                  <c:v>0.56399051524999999</c:v>
                </c:pt>
                <c:pt idx="510">
                  <c:v>0.56399250091666664</c:v>
                </c:pt>
                <c:pt idx="511">
                  <c:v>0.56399472945833329</c:v>
                </c:pt>
                <c:pt idx="512">
                  <c:v>0.56399675191666665</c:v>
                </c:pt>
                <c:pt idx="513">
                  <c:v>0.56399935629166664</c:v>
                </c:pt>
                <c:pt idx="514">
                  <c:v>0.56400181174999997</c:v>
                </c:pt>
                <c:pt idx="515">
                  <c:v>0.56400470054166674</c:v>
                </c:pt>
                <c:pt idx="516">
                  <c:v>0.56400753254166669</c:v>
                </c:pt>
                <c:pt idx="517">
                  <c:v>0.56401047604166665</c:v>
                </c:pt>
                <c:pt idx="518">
                  <c:v>0.56401357374999994</c:v>
                </c:pt>
                <c:pt idx="519">
                  <c:v>0.56401633120833339</c:v>
                </c:pt>
                <c:pt idx="520">
                  <c:v>0.56401944837499995</c:v>
                </c:pt>
                <c:pt idx="521">
                  <c:v>0.56402571162500004</c:v>
                </c:pt>
                <c:pt idx="522">
                  <c:v>0.56402536645833334</c:v>
                </c:pt>
                <c:pt idx="523">
                  <c:v>0.56402367050000002</c:v>
                </c:pt>
                <c:pt idx="524">
                  <c:v>0.56402220000000003</c:v>
                </c:pt>
                <c:pt idx="525">
                  <c:v>0.56402074183333328</c:v>
                </c:pt>
                <c:pt idx="526">
                  <c:v>0.56401927620833336</c:v>
                </c:pt>
                <c:pt idx="527">
                  <c:v>0.56401816770833335</c:v>
                </c:pt>
                <c:pt idx="528">
                  <c:v>0.56401689924999998</c:v>
                </c:pt>
                <c:pt idx="529">
                  <c:v>0.56401614683333334</c:v>
                </c:pt>
                <c:pt idx="530">
                  <c:v>0.56401519891666674</c:v>
                </c:pt>
                <c:pt idx="531">
                  <c:v>0.56401464474999996</c:v>
                </c:pt>
                <c:pt idx="532">
                  <c:v>0.56401399887500003</c:v>
                </c:pt>
                <c:pt idx="533">
                  <c:v>0.56401347125000001</c:v>
                </c:pt>
                <c:pt idx="534">
                  <c:v>0.56401315404166663</c:v>
                </c:pt>
                <c:pt idx="535">
                  <c:v>0.56401252733333329</c:v>
                </c:pt>
                <c:pt idx="536">
                  <c:v>0.56401223529166666</c:v>
                </c:pt>
                <c:pt idx="537">
                  <c:v>0.56401152166666668</c:v>
                </c:pt>
                <c:pt idx="538">
                  <c:v>0.56401109262500004</c:v>
                </c:pt>
                <c:pt idx="539">
                  <c:v>0.56401031570833327</c:v>
                </c:pt>
                <c:pt idx="540">
                  <c:v>0.56400984524999997</c:v>
                </c:pt>
                <c:pt idx="541">
                  <c:v>0.56400954225</c:v>
                </c:pt>
                <c:pt idx="542">
                  <c:v>0.56400932566666662</c:v>
                </c:pt>
                <c:pt idx="543">
                  <c:v>0.56400964033333334</c:v>
                </c:pt>
                <c:pt idx="544">
                  <c:v>0.56400992250000004</c:v>
                </c:pt>
                <c:pt idx="545">
                  <c:v>0.56401067870833332</c:v>
                </c:pt>
                <c:pt idx="546">
                  <c:v>0.56401116120833328</c:v>
                </c:pt>
                <c:pt idx="547">
                  <c:v>0.56401193204166666</c:v>
                </c:pt>
                <c:pt idx="548">
                  <c:v>0.56401233875000001</c:v>
                </c:pt>
                <c:pt idx="549">
                  <c:v>0.56401271112500007</c:v>
                </c:pt>
                <c:pt idx="550">
                  <c:v>0.56401306054166667</c:v>
                </c:pt>
                <c:pt idx="551">
                  <c:v>0.56400679191666669</c:v>
                </c:pt>
                <c:pt idx="552">
                  <c:v>0.56401274325000006</c:v>
                </c:pt>
                <c:pt idx="553">
                  <c:v>0.56401247383333331</c:v>
                </c:pt>
                <c:pt idx="554">
                  <c:v>0.56401261591666663</c:v>
                </c:pt>
                <c:pt idx="555">
                  <c:v>0.56401258854166669</c:v>
                </c:pt>
                <c:pt idx="556">
                  <c:v>0.56401299866666665</c:v>
                </c:pt>
                <c:pt idx="557">
                  <c:v>0.56401349145833335</c:v>
                </c:pt>
                <c:pt idx="558">
                  <c:v>0.56401397262499997</c:v>
                </c:pt>
                <c:pt idx="559">
                  <c:v>0.56401491195833331</c:v>
                </c:pt>
                <c:pt idx="560">
                  <c:v>0.56401561700000002</c:v>
                </c:pt>
                <c:pt idx="561">
                  <c:v>0.56401674049999995</c:v>
                </c:pt>
                <c:pt idx="562">
                  <c:v>0.56401755995833336</c:v>
                </c:pt>
                <c:pt idx="563">
                  <c:v>0.56401867266666661</c:v>
                </c:pt>
                <c:pt idx="564">
                  <c:v>0.56401950199999995</c:v>
                </c:pt>
                <c:pt idx="565">
                  <c:v>0.56402028095833334</c:v>
                </c:pt>
                <c:pt idx="566">
                  <c:v>0.56402109816666668</c:v>
                </c:pt>
                <c:pt idx="567">
                  <c:v>0.56402160879166663</c:v>
                </c:pt>
                <c:pt idx="568">
                  <c:v>0.56402254054166667</c:v>
                </c:pt>
                <c:pt idx="569">
                  <c:v>0.56402340608333335</c:v>
                </c:pt>
                <c:pt idx="570">
                  <c:v>0.56402492908333335</c:v>
                </c:pt>
                <c:pt idx="571">
                  <c:v>0.56402646016666669</c:v>
                </c:pt>
                <c:pt idx="572">
                  <c:v>0.56402824083333336</c:v>
                </c:pt>
                <c:pt idx="573">
                  <c:v>0.56403022266666669</c:v>
                </c:pt>
                <c:pt idx="574">
                  <c:v>0.56403213424999998</c:v>
                </c:pt>
                <c:pt idx="575">
                  <c:v>0.56403422270833337</c:v>
                </c:pt>
                <c:pt idx="576">
                  <c:v>0.56403587562500002</c:v>
                </c:pt>
                <c:pt idx="577">
                  <c:v>0.56403784408333335</c:v>
                </c:pt>
                <c:pt idx="578">
                  <c:v>0.56403256591666662</c:v>
                </c:pt>
                <c:pt idx="579">
                  <c:v>0.56404098874999997</c:v>
                </c:pt>
                <c:pt idx="580">
                  <c:v>0.56404243691666667</c:v>
                </c:pt>
                <c:pt idx="581">
                  <c:v>0.56404388212500001</c:v>
                </c:pt>
                <c:pt idx="582">
                  <c:v>0.56404562645833334</c:v>
                </c:pt>
                <c:pt idx="583">
                  <c:v>0.56404720875000003</c:v>
                </c:pt>
                <c:pt idx="584">
                  <c:v>0.56404935033333337</c:v>
                </c:pt>
                <c:pt idx="585">
                  <c:v>0.56405130154166672</c:v>
                </c:pt>
                <c:pt idx="586">
                  <c:v>0.56405383395833331</c:v>
                </c:pt>
                <c:pt idx="587">
                  <c:v>0.56405627220833332</c:v>
                </c:pt>
                <c:pt idx="588">
                  <c:v>0.564058950625</c:v>
                </c:pt>
                <c:pt idx="589">
                  <c:v>0.56406171100000002</c:v>
                </c:pt>
                <c:pt idx="590">
                  <c:v>0.56406431783333333</c:v>
                </c:pt>
                <c:pt idx="591">
                  <c:v>0.56406721095833334</c:v>
                </c:pt>
                <c:pt idx="592">
                  <c:v>0.5640695634166667</c:v>
                </c:pt>
                <c:pt idx="593">
                  <c:v>0.56407208637500006</c:v>
                </c:pt>
                <c:pt idx="594">
                  <c:v>0.56407408604166664</c:v>
                </c:pt>
                <c:pt idx="595">
                  <c:v>0.56407624245833332</c:v>
                </c:pt>
                <c:pt idx="596">
                  <c:v>0.56407820787500007</c:v>
                </c:pt>
                <c:pt idx="597">
                  <c:v>0.56408023350000003</c:v>
                </c:pt>
                <c:pt idx="598">
                  <c:v>0.56408281037499997</c:v>
                </c:pt>
                <c:pt idx="599">
                  <c:v>0.5640853813333333</c:v>
                </c:pt>
                <c:pt idx="600">
                  <c:v>0.56408858875000001</c:v>
                </c:pt>
                <c:pt idx="601">
                  <c:v>0.56409169137499993</c:v>
                </c:pt>
                <c:pt idx="602">
                  <c:v>0.56409504287500001</c:v>
                </c:pt>
                <c:pt idx="603">
                  <c:v>0.56409826500000004</c:v>
                </c:pt>
                <c:pt idx="604">
                  <c:v>0.56410150700000006</c:v>
                </c:pt>
                <c:pt idx="605">
                  <c:v>0.56410392387499997</c:v>
                </c:pt>
                <c:pt idx="606">
                  <c:v>0.56410746133333334</c:v>
                </c:pt>
                <c:pt idx="607">
                  <c:v>0.56411043008333339</c:v>
                </c:pt>
                <c:pt idx="608">
                  <c:v>0.56411293925000006</c:v>
                </c:pt>
                <c:pt idx="609">
                  <c:v>0.56411571908333336</c:v>
                </c:pt>
                <c:pt idx="610">
                  <c:v>0.56411844162500002</c:v>
                </c:pt>
                <c:pt idx="611">
                  <c:v>0.56412138324999994</c:v>
                </c:pt>
                <c:pt idx="612">
                  <c:v>0.56412436037500002</c:v>
                </c:pt>
                <c:pt idx="613">
                  <c:v>0.56412665629166669</c:v>
                </c:pt>
                <c:pt idx="614">
                  <c:v>0.56413095341666664</c:v>
                </c:pt>
                <c:pt idx="615">
                  <c:v>0.56413428487500006</c:v>
                </c:pt>
                <c:pt idx="616">
                  <c:v>0.56413847750000001</c:v>
                </c:pt>
                <c:pt idx="617">
                  <c:v>0.56414221545833332</c:v>
                </c:pt>
                <c:pt idx="618">
                  <c:v>0.56414639062500005</c:v>
                </c:pt>
                <c:pt idx="619">
                  <c:v>0.56415004179166661</c:v>
                </c:pt>
                <c:pt idx="620">
                  <c:v>0.5641541959166666</c:v>
                </c:pt>
                <c:pt idx="621">
                  <c:v>0.5641577480833333</c:v>
                </c:pt>
                <c:pt idx="622">
                  <c:v>0.56416071408333335</c:v>
                </c:pt>
                <c:pt idx="623">
                  <c:v>0.5641635644166666</c:v>
                </c:pt>
                <c:pt idx="624">
                  <c:v>0.56416640333333334</c:v>
                </c:pt>
                <c:pt idx="625">
                  <c:v>0.56416993654166669</c:v>
                </c:pt>
                <c:pt idx="626">
                  <c:v>0.56417310541666665</c:v>
                </c:pt>
                <c:pt idx="627">
                  <c:v>0.56417717141666668</c:v>
                </c:pt>
                <c:pt idx="628">
                  <c:v>0.56418036979166664</c:v>
                </c:pt>
                <c:pt idx="629">
                  <c:v>0.56418454516666661</c:v>
                </c:pt>
                <c:pt idx="630">
                  <c:v>0.56418786470833326</c:v>
                </c:pt>
                <c:pt idx="631">
                  <c:v>0.56419193249999999</c:v>
                </c:pt>
                <c:pt idx="632">
                  <c:v>0.56419670374999997</c:v>
                </c:pt>
                <c:pt idx="633">
                  <c:v>0.56419982333333329</c:v>
                </c:pt>
                <c:pt idx="634">
                  <c:v>0.56420482104166669</c:v>
                </c:pt>
                <c:pt idx="635">
                  <c:v>0.56420715700000001</c:v>
                </c:pt>
                <c:pt idx="636">
                  <c:v>0.56421117695833334</c:v>
                </c:pt>
                <c:pt idx="637">
                  <c:v>0.56421454366666668</c:v>
                </c:pt>
                <c:pt idx="638">
                  <c:v>0.56421739062499998</c:v>
                </c:pt>
                <c:pt idx="639">
                  <c:v>0.56422085754166662</c:v>
                </c:pt>
                <c:pt idx="640">
                  <c:v>0.56422528662500004</c:v>
                </c:pt>
                <c:pt idx="641">
                  <c:v>0.56422870112500001</c:v>
                </c:pt>
                <c:pt idx="642">
                  <c:v>0.56423258804166665</c:v>
                </c:pt>
                <c:pt idx="643">
                  <c:v>0.5642365609583333</c:v>
                </c:pt>
                <c:pt idx="644">
                  <c:v>0.5642405367083333</c:v>
                </c:pt>
                <c:pt idx="645">
                  <c:v>0.56424531920833332</c:v>
                </c:pt>
                <c:pt idx="646">
                  <c:v>0.5642496445416666</c:v>
                </c:pt>
                <c:pt idx="647">
                  <c:v>0.56425427945833329</c:v>
                </c:pt>
                <c:pt idx="648">
                  <c:v>0.56425923825000002</c:v>
                </c:pt>
                <c:pt idx="649">
                  <c:v>0.56426303741666672</c:v>
                </c:pt>
                <c:pt idx="650">
                  <c:v>0.56426803829166661</c:v>
                </c:pt>
                <c:pt idx="651">
                  <c:v>0.56427120704166667</c:v>
                </c:pt>
                <c:pt idx="652">
                  <c:v>0.5642734285833334</c:v>
                </c:pt>
                <c:pt idx="653">
                  <c:v>0.56427845704166668</c:v>
                </c:pt>
                <c:pt idx="654">
                  <c:v>0.56428068941666665</c:v>
                </c:pt>
                <c:pt idx="655">
                  <c:v>0.56428643649999999</c:v>
                </c:pt>
                <c:pt idx="656">
                  <c:v>0.56429022258333339</c:v>
                </c:pt>
                <c:pt idx="657">
                  <c:v>0.56429310033333335</c:v>
                </c:pt>
                <c:pt idx="658">
                  <c:v>0.56430053895833332</c:v>
                </c:pt>
                <c:pt idx="659">
                  <c:v>0.56430578712500001</c:v>
                </c:pt>
                <c:pt idx="660">
                  <c:v>0.56431079250000005</c:v>
                </c:pt>
                <c:pt idx="661">
                  <c:v>0.5643152030416666</c:v>
                </c:pt>
                <c:pt idx="662">
                  <c:v>0.56431911812500002</c:v>
                </c:pt>
                <c:pt idx="663">
                  <c:v>0.56432291175000004</c:v>
                </c:pt>
                <c:pt idx="664">
                  <c:v>0.56432821845833336</c:v>
                </c:pt>
                <c:pt idx="665">
                  <c:v>0.56433324837499999</c:v>
                </c:pt>
                <c:pt idx="666">
                  <c:v>0.56433875833333336</c:v>
                </c:pt>
                <c:pt idx="667">
                  <c:v>0.56434299233333329</c:v>
                </c:pt>
                <c:pt idx="668">
                  <c:v>0.5643458325416667</c:v>
                </c:pt>
                <c:pt idx="669">
                  <c:v>0.56434869912499996</c:v>
                </c:pt>
                <c:pt idx="670">
                  <c:v>0.56435673695833333</c:v>
                </c:pt>
                <c:pt idx="671">
                  <c:v>0.56436199387499997</c:v>
                </c:pt>
                <c:pt idx="672">
                  <c:v>0.56436635283333336</c:v>
                </c:pt>
                <c:pt idx="673">
                  <c:v>0.56437292416666673</c:v>
                </c:pt>
                <c:pt idx="674">
                  <c:v>0.56437288166666666</c:v>
                </c:pt>
                <c:pt idx="675">
                  <c:v>0.56438424104166673</c:v>
                </c:pt>
                <c:pt idx="676">
                  <c:v>0.56438503033333332</c:v>
                </c:pt>
                <c:pt idx="677">
                  <c:v>0.56439511683333332</c:v>
                </c:pt>
                <c:pt idx="678">
                  <c:v>0.5644002792916667</c:v>
                </c:pt>
                <c:pt idx="679">
                  <c:v>0.56440426712500003</c:v>
                </c:pt>
                <c:pt idx="680">
                  <c:v>0.56440664916666672</c:v>
                </c:pt>
                <c:pt idx="681">
                  <c:v>0.56441457024999997</c:v>
                </c:pt>
                <c:pt idx="682">
                  <c:v>0.5644197224166666</c:v>
                </c:pt>
                <c:pt idx="683">
                  <c:v>0.56442473987499997</c:v>
                </c:pt>
                <c:pt idx="684">
                  <c:v>0.5644219604166667</c:v>
                </c:pt>
                <c:pt idx="685">
                  <c:v>0.56443463824999995</c:v>
                </c:pt>
                <c:pt idx="686">
                  <c:v>0.56444109391666664</c:v>
                </c:pt>
                <c:pt idx="687">
                  <c:v>0.56444828487499998</c:v>
                </c:pt>
                <c:pt idx="688">
                  <c:v>0.5644544274583333</c:v>
                </c:pt>
                <c:pt idx="689">
                  <c:v>0.56445872904166661</c:v>
                </c:pt>
                <c:pt idx="690">
                  <c:v>0.5644669908333334</c:v>
                </c:pt>
                <c:pt idx="691">
                  <c:v>0.56447000908333334</c:v>
                </c:pt>
                <c:pt idx="692">
                  <c:v>0.56447905279166666</c:v>
                </c:pt>
                <c:pt idx="693">
                  <c:v>0.56448478724999995</c:v>
                </c:pt>
                <c:pt idx="694">
                  <c:v>0.56449045887500005</c:v>
                </c:pt>
                <c:pt idx="695">
                  <c:v>0.56449431999999999</c:v>
                </c:pt>
                <c:pt idx="696">
                  <c:v>0.56450008412499997</c:v>
                </c:pt>
                <c:pt idx="697">
                  <c:v>0.56450659300000006</c:v>
                </c:pt>
                <c:pt idx="698">
                  <c:v>0.56450758366666665</c:v>
                </c:pt>
                <c:pt idx="699">
                  <c:v>0.56450909366666668</c:v>
                </c:pt>
                <c:pt idx="700">
                  <c:v>0.5645125275416667</c:v>
                </c:pt>
                <c:pt idx="701">
                  <c:v>0.56451428145833338</c:v>
                </c:pt>
                <c:pt idx="702">
                  <c:v>0.56451617362500006</c:v>
                </c:pt>
                <c:pt idx="703">
                  <c:v>0.56452037029166668</c:v>
                </c:pt>
                <c:pt idx="704">
                  <c:v>0.56452293054166669</c:v>
                </c:pt>
                <c:pt idx="705">
                  <c:v>0.56452575862499998</c:v>
                </c:pt>
                <c:pt idx="706">
                  <c:v>0.56452617108333336</c:v>
                </c:pt>
                <c:pt idx="707">
                  <c:v>0.56452267004166667</c:v>
                </c:pt>
                <c:pt idx="708">
                  <c:v>0.56453073987500002</c:v>
                </c:pt>
                <c:pt idx="709">
                  <c:v>0.5645336764583333</c:v>
                </c:pt>
                <c:pt idx="710">
                  <c:v>0.56453568704166668</c:v>
                </c:pt>
                <c:pt idx="711">
                  <c:v>0.56453448120833338</c:v>
                </c:pt>
                <c:pt idx="712">
                  <c:v>0.56454039004166667</c:v>
                </c:pt>
                <c:pt idx="713">
                  <c:v>0.56454293975000003</c:v>
                </c:pt>
                <c:pt idx="714">
                  <c:v>0.56454587787499999</c:v>
                </c:pt>
                <c:pt idx="715">
                  <c:v>0.56454143858333328</c:v>
                </c:pt>
                <c:pt idx="716">
                  <c:v>0.56455253637500002</c:v>
                </c:pt>
                <c:pt idx="717">
                  <c:v>0.56455586450000006</c:v>
                </c:pt>
                <c:pt idx="718">
                  <c:v>0.56455136033333331</c:v>
                </c:pt>
                <c:pt idx="719">
                  <c:v>0.56456228683333332</c:v>
                </c:pt>
                <c:pt idx="720">
                  <c:v>0.5645649710416667</c:v>
                </c:pt>
                <c:pt idx="721">
                  <c:v>0.56456839854166663</c:v>
                </c:pt>
                <c:pt idx="722">
                  <c:v>0.56456965512500001</c:v>
                </c:pt>
                <c:pt idx="723">
                  <c:v>0.56457311541666666</c:v>
                </c:pt>
                <c:pt idx="724">
                  <c:v>0.56457590891666665</c:v>
                </c:pt>
                <c:pt idx="725">
                  <c:v>0.5645779906666667</c:v>
                </c:pt>
                <c:pt idx="726">
                  <c:v>0.56458063250000001</c:v>
                </c:pt>
                <c:pt idx="727">
                  <c:v>0.56458344179166664</c:v>
                </c:pt>
                <c:pt idx="728">
                  <c:v>0.56458681033333336</c:v>
                </c:pt>
                <c:pt idx="729">
                  <c:v>0.56459014595833334</c:v>
                </c:pt>
                <c:pt idx="730">
                  <c:v>0.56459403129166663</c:v>
                </c:pt>
                <c:pt idx="731">
                  <c:v>0.56459810899999996</c:v>
                </c:pt>
                <c:pt idx="732">
                  <c:v>0.56460171800000003</c:v>
                </c:pt>
                <c:pt idx="733">
                  <c:v>0.56460539050000003</c:v>
                </c:pt>
                <c:pt idx="734">
                  <c:v>0.56460867137499993</c:v>
                </c:pt>
                <c:pt idx="735">
                  <c:v>0.56461208750000003</c:v>
                </c:pt>
                <c:pt idx="736">
                  <c:v>0.56461494108333332</c:v>
                </c:pt>
                <c:pt idx="737">
                  <c:v>0.56461854354166674</c:v>
                </c:pt>
                <c:pt idx="738">
                  <c:v>0.56462099987500003</c:v>
                </c:pt>
                <c:pt idx="739">
                  <c:v>0.56462428025</c:v>
                </c:pt>
                <c:pt idx="740">
                  <c:v>0.5646279357916667</c:v>
                </c:pt>
                <c:pt idx="741">
                  <c:v>0.56463112737499999</c:v>
                </c:pt>
                <c:pt idx="742">
                  <c:v>0.56463505275000003</c:v>
                </c:pt>
                <c:pt idx="743">
                  <c:v>0.56463895358333327</c:v>
                </c:pt>
                <c:pt idx="744">
                  <c:v>0.56464330741666668</c:v>
                </c:pt>
                <c:pt idx="745">
                  <c:v>0.56464741537499996</c:v>
                </c:pt>
                <c:pt idx="746">
                  <c:v>0.564651854625</c:v>
                </c:pt>
                <c:pt idx="747">
                  <c:v>0.56465588029166669</c:v>
                </c:pt>
                <c:pt idx="748">
                  <c:v>0.56465996420833331</c:v>
                </c:pt>
                <c:pt idx="749">
                  <c:v>0.56466390904166663</c:v>
                </c:pt>
                <c:pt idx="750">
                  <c:v>0.56466750837500002</c:v>
                </c:pt>
                <c:pt idx="751">
                  <c:v>0.56467137016666669</c:v>
                </c:pt>
                <c:pt idx="752">
                  <c:v>0.56467476262500005</c:v>
                </c:pt>
                <c:pt idx="753">
                  <c:v>0.56467855970833336</c:v>
                </c:pt>
                <c:pt idx="754">
                  <c:v>0.56468199087499993</c:v>
                </c:pt>
                <c:pt idx="755">
                  <c:v>0.56468600262500002</c:v>
                </c:pt>
                <c:pt idx="756">
                  <c:v>0.56468997499999996</c:v>
                </c:pt>
                <c:pt idx="757">
                  <c:v>0.56469419833333334</c:v>
                </c:pt>
                <c:pt idx="758">
                  <c:v>0.56469889108333338</c:v>
                </c:pt>
                <c:pt idx="759">
                  <c:v>0.564703392375</c:v>
                </c:pt>
                <c:pt idx="760">
                  <c:v>0.56470847166666671</c:v>
                </c:pt>
                <c:pt idx="761">
                  <c:v>0.56471292654166672</c:v>
                </c:pt>
                <c:pt idx="762">
                  <c:v>0.56471757908333331</c:v>
                </c:pt>
                <c:pt idx="763">
                  <c:v>0.5647216991666667</c:v>
                </c:pt>
                <c:pt idx="764">
                  <c:v>0.56472566891666665</c:v>
                </c:pt>
                <c:pt idx="765">
                  <c:v>0.56472952733333337</c:v>
                </c:pt>
                <c:pt idx="766">
                  <c:v>0.56473325466666668</c:v>
                </c:pt>
                <c:pt idx="767">
                  <c:v>0.56473738408333329</c:v>
                </c:pt>
                <c:pt idx="768">
                  <c:v>0.564741308</c:v>
                </c:pt>
                <c:pt idx="769">
                  <c:v>0.56474583425000002</c:v>
                </c:pt>
                <c:pt idx="770">
                  <c:v>0.56474992712499994</c:v>
                </c:pt>
                <c:pt idx="771">
                  <c:v>0.56475481341666667</c:v>
                </c:pt>
                <c:pt idx="772">
                  <c:v>0.56475959504166673</c:v>
                </c:pt>
                <c:pt idx="773">
                  <c:v>0.56476430162500002</c:v>
                </c:pt>
                <c:pt idx="774">
                  <c:v>0.56476918841666668</c:v>
                </c:pt>
                <c:pt idx="775">
                  <c:v>0.564773792</c:v>
                </c:pt>
                <c:pt idx="776">
                  <c:v>0.56477860979166661</c:v>
                </c:pt>
                <c:pt idx="777">
                  <c:v>0.5647829964583333</c:v>
                </c:pt>
                <c:pt idx="778">
                  <c:v>0.56478766187499996</c:v>
                </c:pt>
                <c:pt idx="779">
                  <c:v>0.56479188474999997</c:v>
                </c:pt>
                <c:pt idx="780">
                  <c:v>0.56479608241666668</c:v>
                </c:pt>
                <c:pt idx="781">
                  <c:v>0.56480016724999993</c:v>
                </c:pt>
                <c:pt idx="782">
                  <c:v>0.56480410974999995</c:v>
                </c:pt>
                <c:pt idx="783">
                  <c:v>0.56480851695833334</c:v>
                </c:pt>
                <c:pt idx="784">
                  <c:v>0.56481274833333328</c:v>
                </c:pt>
                <c:pt idx="785">
                  <c:v>0.56481764545833335</c:v>
                </c:pt>
                <c:pt idx="786">
                  <c:v>0.56482238333333334</c:v>
                </c:pt>
                <c:pt idx="787">
                  <c:v>0.56482759033333341</c:v>
                </c:pt>
                <c:pt idx="788">
                  <c:v>0.56483264404166666</c:v>
                </c:pt>
                <c:pt idx="789">
                  <c:v>0.56483760062499999</c:v>
                </c:pt>
                <c:pt idx="790">
                  <c:v>0.56484260766666672</c:v>
                </c:pt>
                <c:pt idx="791">
                  <c:v>0.56484702095833328</c:v>
                </c:pt>
                <c:pt idx="792">
                  <c:v>0.56485168249999995</c:v>
                </c:pt>
                <c:pt idx="793">
                  <c:v>0.56485578262500002</c:v>
                </c:pt>
                <c:pt idx="794">
                  <c:v>0.56486031429166672</c:v>
                </c:pt>
                <c:pt idx="795">
                  <c:v>0.56486450091666673</c:v>
                </c:pt>
                <c:pt idx="796">
                  <c:v>0.56486890874999995</c:v>
                </c:pt>
                <c:pt idx="797">
                  <c:v>0.56487338037500001</c:v>
                </c:pt>
                <c:pt idx="798">
                  <c:v>0.5648779066666666</c:v>
                </c:pt>
                <c:pt idx="799">
                  <c:v>0.56488284637499997</c:v>
                </c:pt>
                <c:pt idx="800">
                  <c:v>0.56488746233333331</c:v>
                </c:pt>
                <c:pt idx="801">
                  <c:v>0.56489254354166663</c:v>
                </c:pt>
                <c:pt idx="802">
                  <c:v>0.56489735308333333</c:v>
                </c:pt>
                <c:pt idx="803">
                  <c:v>0.56490233624999997</c:v>
                </c:pt>
                <c:pt idx="804">
                  <c:v>0.56490721833333335</c:v>
                </c:pt>
                <c:pt idx="805">
                  <c:v>0.56491182829166664</c:v>
                </c:pt>
                <c:pt idx="806">
                  <c:v>0.56491653316666668</c:v>
                </c:pt>
                <c:pt idx="807">
                  <c:v>0.56492093425000001</c:v>
                </c:pt>
                <c:pt idx="808">
                  <c:v>0.56492559554166666</c:v>
                </c:pt>
                <c:pt idx="809">
                  <c:v>0.56492994745833336</c:v>
                </c:pt>
                <c:pt idx="810">
                  <c:v>0.56493452379166664</c:v>
                </c:pt>
                <c:pt idx="811">
                  <c:v>0.56493899620833332</c:v>
                </c:pt>
                <c:pt idx="812">
                  <c:v>0.56494370629166668</c:v>
                </c:pt>
                <c:pt idx="813">
                  <c:v>0.56494852691666664</c:v>
                </c:pt>
                <c:pt idx="814">
                  <c:v>0.56495344583333329</c:v>
                </c:pt>
                <c:pt idx="815">
                  <c:v>0.56495883675000003</c:v>
                </c:pt>
                <c:pt idx="816">
                  <c:v>0.56496386366666662</c:v>
                </c:pt>
                <c:pt idx="817">
                  <c:v>0.5649694630833334</c:v>
                </c:pt>
                <c:pt idx="818">
                  <c:v>0.56497439599999999</c:v>
                </c:pt>
                <c:pt idx="819">
                  <c:v>0.56497946904166663</c:v>
                </c:pt>
                <c:pt idx="820">
                  <c:v>0.56498427637500004</c:v>
                </c:pt>
                <c:pt idx="821">
                  <c:v>0.56498882849999998</c:v>
                </c:pt>
                <c:pt idx="822">
                  <c:v>0.56499357762500002</c:v>
                </c:pt>
                <c:pt idx="823">
                  <c:v>0.56499803420833328</c:v>
                </c:pt>
                <c:pt idx="824">
                  <c:v>0.56500289174999996</c:v>
                </c:pt>
                <c:pt idx="825">
                  <c:v>0.56500739554166668</c:v>
                </c:pt>
                <c:pt idx="826">
                  <c:v>0.56501232262500001</c:v>
                </c:pt>
                <c:pt idx="827">
                  <c:v>0.56500872591666662</c:v>
                </c:pt>
                <c:pt idx="828">
                  <c:v>0.56502201095833338</c:v>
                </c:pt>
                <c:pt idx="829">
                  <c:v>0.56502698120833339</c:v>
                </c:pt>
                <c:pt idx="830">
                  <c:v>0.56503177758333334</c:v>
                </c:pt>
                <c:pt idx="831">
                  <c:v>0.56503696991666663</c:v>
                </c:pt>
                <c:pt idx="832">
                  <c:v>0.56504179558333334</c:v>
                </c:pt>
                <c:pt idx="833">
                  <c:v>0.56504697841666662</c:v>
                </c:pt>
                <c:pt idx="834">
                  <c:v>0.56505168829166663</c:v>
                </c:pt>
                <c:pt idx="835">
                  <c:v>0.5650565909166666</c:v>
                </c:pt>
                <c:pt idx="836">
                  <c:v>0.56506134095833327</c:v>
                </c:pt>
                <c:pt idx="837">
                  <c:v>0.56506603866666671</c:v>
                </c:pt>
                <c:pt idx="838">
                  <c:v>0.56507090691666673</c:v>
                </c:pt>
                <c:pt idx="839">
                  <c:v>0.565075523375</c:v>
                </c:pt>
                <c:pt idx="840">
                  <c:v>0.56508070195833338</c:v>
                </c:pt>
                <c:pt idx="841">
                  <c:v>0.56508567758333339</c:v>
                </c:pt>
                <c:pt idx="842">
                  <c:v>0.56509114283333328</c:v>
                </c:pt>
                <c:pt idx="843">
                  <c:v>0.56509647783333328</c:v>
                </c:pt>
                <c:pt idx="844">
                  <c:v>0.56510209724999994</c:v>
                </c:pt>
                <c:pt idx="845">
                  <c:v>0.56510766458333339</c:v>
                </c:pt>
                <c:pt idx="846">
                  <c:v>0.56511304291666664</c:v>
                </c:pt>
                <c:pt idx="847">
                  <c:v>0.56511857337500004</c:v>
                </c:pt>
                <c:pt idx="848">
                  <c:v>0.56512366166666672</c:v>
                </c:pt>
                <c:pt idx="849">
                  <c:v>0.56512905104166666</c:v>
                </c:pt>
                <c:pt idx="850">
                  <c:v>0.56513405812500006</c:v>
                </c:pt>
                <c:pt idx="851">
                  <c:v>0.56513933449999998</c:v>
                </c:pt>
                <c:pt idx="852">
                  <c:v>0.56514449462500005</c:v>
                </c:pt>
                <c:pt idx="853">
                  <c:v>0.56514968854166669</c:v>
                </c:pt>
                <c:pt idx="854">
                  <c:v>0.56515519629166666</c:v>
                </c:pt>
                <c:pt idx="855">
                  <c:v>0.56516053479166672</c:v>
                </c:pt>
                <c:pt idx="856">
                  <c:v>0.56516637916666668</c:v>
                </c:pt>
                <c:pt idx="857">
                  <c:v>0.56517191224999996</c:v>
                </c:pt>
                <c:pt idx="858">
                  <c:v>0.56517781929166666</c:v>
                </c:pt>
                <c:pt idx="859">
                  <c:v>0.56518351008333334</c:v>
                </c:pt>
                <c:pt idx="860">
                  <c:v>0.56518931454166665</c:v>
                </c:pt>
                <c:pt idx="861">
                  <c:v>0.56519511458333327</c:v>
                </c:pt>
                <c:pt idx="862">
                  <c:v>0.56520075116666668</c:v>
                </c:pt>
                <c:pt idx="863">
                  <c:v>0.56520664500000006</c:v>
                </c:pt>
                <c:pt idx="864">
                  <c:v>0.56521150987500002</c:v>
                </c:pt>
                <c:pt idx="865">
                  <c:v>0.56521361695833339</c:v>
                </c:pt>
                <c:pt idx="866">
                  <c:v>0.56521544862499995</c:v>
                </c:pt>
                <c:pt idx="867">
                  <c:v>0.56521766570833332</c:v>
                </c:pt>
                <c:pt idx="868">
                  <c:v>0.56521980966666663</c:v>
                </c:pt>
                <c:pt idx="869">
                  <c:v>0.5652221157916667</c:v>
                </c:pt>
                <c:pt idx="870">
                  <c:v>0.56522477870833332</c:v>
                </c:pt>
                <c:pt idx="871">
                  <c:v>0.56522805933333331</c:v>
                </c:pt>
                <c:pt idx="872">
                  <c:v>0.56522736633333337</c:v>
                </c:pt>
                <c:pt idx="873">
                  <c:v>0.56522634462499999</c:v>
                </c:pt>
                <c:pt idx="874">
                  <c:v>0.56522564545833331</c:v>
                </c:pt>
                <c:pt idx="875">
                  <c:v>0.56522455779166669</c:v>
                </c:pt>
                <c:pt idx="876">
                  <c:v>0.56522346575000004</c:v>
                </c:pt>
                <c:pt idx="877">
                  <c:v>0.56522238158333338</c:v>
                </c:pt>
                <c:pt idx="878">
                  <c:v>0.56522317458333327</c:v>
                </c:pt>
                <c:pt idx="879">
                  <c:v>0.56521869883333331</c:v>
                </c:pt>
                <c:pt idx="880">
                  <c:v>0.5652136525</c:v>
                </c:pt>
                <c:pt idx="881">
                  <c:v>0.565209138625</c:v>
                </c:pt>
                <c:pt idx="882">
                  <c:v>0.56520443625000005</c:v>
                </c:pt>
                <c:pt idx="883">
                  <c:v>0.56520016770833337</c:v>
                </c:pt>
                <c:pt idx="884">
                  <c:v>0.5651958081666667</c:v>
                </c:pt>
                <c:pt idx="885">
                  <c:v>0.56519501125000005</c:v>
                </c:pt>
                <c:pt idx="886">
                  <c:v>0.56518736329166663</c:v>
                </c:pt>
                <c:pt idx="887">
                  <c:v>0.56517945437500006</c:v>
                </c:pt>
                <c:pt idx="888">
                  <c:v>0.5651719458333333</c:v>
                </c:pt>
                <c:pt idx="889">
                  <c:v>0.56516407991666673</c:v>
                </c:pt>
                <c:pt idx="890">
                  <c:v>0.56515659725</c:v>
                </c:pt>
                <c:pt idx="891">
                  <c:v>0.56514869987500005</c:v>
                </c:pt>
                <c:pt idx="892">
                  <c:v>0.56514529920833334</c:v>
                </c:pt>
                <c:pt idx="893">
                  <c:v>0.5651344998333333</c:v>
                </c:pt>
                <c:pt idx="894">
                  <c:v>0.56512303375000006</c:v>
                </c:pt>
                <c:pt idx="895">
                  <c:v>0.56511189212500001</c:v>
                </c:pt>
                <c:pt idx="896">
                  <c:v>0.56509694145833334</c:v>
                </c:pt>
                <c:pt idx="897">
                  <c:v>0.56508999191666665</c:v>
                </c:pt>
                <c:pt idx="898">
                  <c:v>0.56507917458333334</c:v>
                </c:pt>
                <c:pt idx="899">
                  <c:v>0.56506891745833332</c:v>
                </c:pt>
                <c:pt idx="900">
                  <c:v>0.56505858549999999</c:v>
                </c:pt>
                <c:pt idx="901">
                  <c:v>0.56504472733333333</c:v>
                </c:pt>
                <c:pt idx="902">
                  <c:v>0.56503812483333327</c:v>
                </c:pt>
                <c:pt idx="903">
                  <c:v>0.56502763595833339</c:v>
                </c:pt>
                <c:pt idx="904">
                  <c:v>0.56501739329166667</c:v>
                </c:pt>
                <c:pt idx="905">
                  <c:v>0.56500664291666669</c:v>
                </c:pt>
                <c:pt idx="906">
                  <c:v>0.56499627516666673</c:v>
                </c:pt>
                <c:pt idx="907">
                  <c:v>0.56498556091666663</c:v>
                </c:pt>
                <c:pt idx="908">
                  <c:v>0.56497513654166664</c:v>
                </c:pt>
                <c:pt idx="909">
                  <c:v>0.564964757875</c:v>
                </c:pt>
                <c:pt idx="910">
                  <c:v>0.56495443037499993</c:v>
                </c:pt>
                <c:pt idx="911">
                  <c:v>0.56494457716666668</c:v>
                </c:pt>
                <c:pt idx="912">
                  <c:v>0.56493458600000002</c:v>
                </c:pt>
                <c:pt idx="913">
                  <c:v>0.56492513304166669</c:v>
                </c:pt>
                <c:pt idx="914">
                  <c:v>0.56491543245833331</c:v>
                </c:pt>
                <c:pt idx="915">
                  <c:v>0.5649060955416666</c:v>
                </c:pt>
                <c:pt idx="916">
                  <c:v>0.56489658629166672</c:v>
                </c:pt>
                <c:pt idx="917">
                  <c:v>0.56488706304166669</c:v>
                </c:pt>
                <c:pt idx="918">
                  <c:v>0.56487771649999996</c:v>
                </c:pt>
                <c:pt idx="919">
                  <c:v>0.56486801249999996</c:v>
                </c:pt>
                <c:pt idx="920">
                  <c:v>0.56485858850000004</c:v>
                </c:pt>
                <c:pt idx="921">
                  <c:v>0.56484878091666668</c:v>
                </c:pt>
                <c:pt idx="922">
                  <c:v>0.56483935612500002</c:v>
                </c:pt>
                <c:pt idx="923">
                  <c:v>0.56482954662500007</c:v>
                </c:pt>
                <c:pt idx="924">
                  <c:v>0.56482009491666674</c:v>
                </c:pt>
                <c:pt idx="925">
                  <c:v>0.56481092258333332</c:v>
                </c:pt>
                <c:pt idx="926">
                  <c:v>0.5648019723333334</c:v>
                </c:pt>
                <c:pt idx="927">
                  <c:v>0.56479352487500001</c:v>
                </c:pt>
                <c:pt idx="928">
                  <c:v>0.56478509958333334</c:v>
                </c:pt>
                <c:pt idx="929">
                  <c:v>0.56477687429166668</c:v>
                </c:pt>
                <c:pt idx="930">
                  <c:v>0.564768063875</c:v>
                </c:pt>
                <c:pt idx="931">
                  <c:v>0.56475940925000001</c:v>
                </c:pt>
                <c:pt idx="932">
                  <c:v>0.56475045487499997</c:v>
                </c:pt>
                <c:pt idx="933">
                  <c:v>0.56474128108333332</c:v>
                </c:pt>
                <c:pt idx="934">
                  <c:v>0.56473226116666664</c:v>
                </c:pt>
                <c:pt idx="935">
                  <c:v>0.56472292950000003</c:v>
                </c:pt>
                <c:pt idx="936">
                  <c:v>0.56471399366666664</c:v>
                </c:pt>
                <c:pt idx="937">
                  <c:v>0.5647047614166667</c:v>
                </c:pt>
                <c:pt idx="938">
                  <c:v>0.56469615016666663</c:v>
                </c:pt>
                <c:pt idx="939">
                  <c:v>0.56468736124999996</c:v>
                </c:pt>
                <c:pt idx="940">
                  <c:v>0.56467902354166666</c:v>
                </c:pt>
                <c:pt idx="941">
                  <c:v>0.56467071541666669</c:v>
                </c:pt>
                <c:pt idx="942">
                  <c:v>0.56466253345833339</c:v>
                </c:pt>
                <c:pt idx="943">
                  <c:v>0.56465474491666667</c:v>
                </c:pt>
                <c:pt idx="944">
                  <c:v>0.564646634875</c:v>
                </c:pt>
                <c:pt idx="945">
                  <c:v>0.56463893774999996</c:v>
                </c:pt>
                <c:pt idx="946">
                  <c:v>0.56463074516666667</c:v>
                </c:pt>
                <c:pt idx="947">
                  <c:v>0.56462275299999998</c:v>
                </c:pt>
                <c:pt idx="948">
                  <c:v>0.56461446100000001</c:v>
                </c:pt>
                <c:pt idx="949">
                  <c:v>0.56460590833333335</c:v>
                </c:pt>
                <c:pt idx="950">
                  <c:v>0.56459751962500004</c:v>
                </c:pt>
                <c:pt idx="951">
                  <c:v>0.56458886691666665</c:v>
                </c:pt>
                <c:pt idx="952">
                  <c:v>0.56458074054166663</c:v>
                </c:pt>
                <c:pt idx="953">
                  <c:v>0.56457241704166672</c:v>
                </c:pt>
                <c:pt idx="954">
                  <c:v>0.56456488604166666</c:v>
                </c:pt>
                <c:pt idx="955">
                  <c:v>0.5645573754583334</c:v>
                </c:pt>
                <c:pt idx="956">
                  <c:v>0.56455019637500004</c:v>
                </c:pt>
                <c:pt idx="957">
                  <c:v>0.56454304029166669</c:v>
                </c:pt>
                <c:pt idx="958">
                  <c:v>0.56453576483333334</c:v>
                </c:pt>
                <c:pt idx="959">
                  <c:v>0.56452854254166673</c:v>
                </c:pt>
                <c:pt idx="960">
                  <c:v>0.56452085816666664</c:v>
                </c:pt>
                <c:pt idx="961">
                  <c:v>0.56451326495833332</c:v>
                </c:pt>
                <c:pt idx="962">
                  <c:v>0.56450541758333339</c:v>
                </c:pt>
                <c:pt idx="963">
                  <c:v>0.56449764645833334</c:v>
                </c:pt>
                <c:pt idx="964">
                  <c:v>0.56449038745833335</c:v>
                </c:pt>
                <c:pt idx="965">
                  <c:v>0.564481843875</c:v>
                </c:pt>
                <c:pt idx="966">
                  <c:v>0.56447430883333338</c:v>
                </c:pt>
                <c:pt idx="967">
                  <c:v>0.56446632554166665</c:v>
                </c:pt>
                <c:pt idx="968">
                  <c:v>0.56445970583333327</c:v>
                </c:pt>
                <c:pt idx="969">
                  <c:v>0.56445258679166666</c:v>
                </c:pt>
                <c:pt idx="970">
                  <c:v>0.56444600629166664</c:v>
                </c:pt>
                <c:pt idx="971">
                  <c:v>0.56443947225000002</c:v>
                </c:pt>
                <c:pt idx="972">
                  <c:v>0.56443255070833331</c:v>
                </c:pt>
                <c:pt idx="973">
                  <c:v>0.56442592879166664</c:v>
                </c:pt>
                <c:pt idx="974">
                  <c:v>0.56441896754166665</c:v>
                </c:pt>
                <c:pt idx="975">
                  <c:v>0.56441239425</c:v>
                </c:pt>
                <c:pt idx="976">
                  <c:v>0.56440506670833335</c:v>
                </c:pt>
                <c:pt idx="977">
                  <c:v>0.56439810150000003</c:v>
                </c:pt>
                <c:pt idx="978">
                  <c:v>0.56439055829166673</c:v>
                </c:pt>
                <c:pt idx="979">
                  <c:v>0.5643836785416666</c:v>
                </c:pt>
                <c:pt idx="980">
                  <c:v>0.56437575216666669</c:v>
                </c:pt>
                <c:pt idx="981">
                  <c:v>0.56436849320833338</c:v>
                </c:pt>
                <c:pt idx="982">
                  <c:v>0.56436170866666668</c:v>
                </c:pt>
                <c:pt idx="983">
                  <c:v>0.56435552204166661</c:v>
                </c:pt>
                <c:pt idx="984">
                  <c:v>0.56434904187500001</c:v>
                </c:pt>
                <c:pt idx="985">
                  <c:v>0.56434264912499998</c:v>
                </c:pt>
                <c:pt idx="986">
                  <c:v>0.5643365927916667</c:v>
                </c:pt>
                <c:pt idx="987">
                  <c:v>0.56432957362500002</c:v>
                </c:pt>
                <c:pt idx="988">
                  <c:v>0.56432317429166667</c:v>
                </c:pt>
                <c:pt idx="989">
                  <c:v>0.56431689649999994</c:v>
                </c:pt>
                <c:pt idx="990">
                  <c:v>0.56430984108333326</c:v>
                </c:pt>
                <c:pt idx="991">
                  <c:v>0.564302957125</c:v>
                </c:pt>
                <c:pt idx="992">
                  <c:v>0.56429571737499995</c:v>
                </c:pt>
                <c:pt idx="993">
                  <c:v>0.56428722270833331</c:v>
                </c:pt>
                <c:pt idx="994">
                  <c:v>0.56428207487500004</c:v>
                </c:pt>
                <c:pt idx="995">
                  <c:v>0.56427531458333335</c:v>
                </c:pt>
                <c:pt idx="996">
                  <c:v>0.56426652504166663</c:v>
                </c:pt>
                <c:pt idx="997">
                  <c:v>0.56426242370833335</c:v>
                </c:pt>
                <c:pt idx="998">
                  <c:v>0.5642564556666666</c:v>
                </c:pt>
                <c:pt idx="999">
                  <c:v>0.56425042525000002</c:v>
                </c:pt>
                <c:pt idx="1000">
                  <c:v>0.56424488491666669</c:v>
                </c:pt>
                <c:pt idx="1001">
                  <c:v>0.56423891545833327</c:v>
                </c:pt>
                <c:pt idx="1002">
                  <c:v>0.56423043954166674</c:v>
                </c:pt>
                <c:pt idx="1003">
                  <c:v>0.56422722008333337</c:v>
                </c:pt>
                <c:pt idx="1004">
                  <c:v>0.5642212320833333</c:v>
                </c:pt>
                <c:pt idx="1005">
                  <c:v>0.56421623349999994</c:v>
                </c:pt>
                <c:pt idx="1006">
                  <c:v>0.56420790420833333</c:v>
                </c:pt>
                <c:pt idx="1007">
                  <c:v>0.56420134600000005</c:v>
                </c:pt>
                <c:pt idx="1008">
                  <c:v>0.56419179775000006</c:v>
                </c:pt>
                <c:pt idx="1009">
                  <c:v>0.56418891345833333</c:v>
                </c:pt>
                <c:pt idx="1010">
                  <c:v>0.56418166279166659</c:v>
                </c:pt>
                <c:pt idx="1011">
                  <c:v>0.56417586316666668</c:v>
                </c:pt>
                <c:pt idx="1012">
                  <c:v>0.5641702492916667</c:v>
                </c:pt>
                <c:pt idx="1013">
                  <c:v>0.56416454483333334</c:v>
                </c:pt>
                <c:pt idx="1014">
                  <c:v>0.5641584525833333</c:v>
                </c:pt>
                <c:pt idx="1015">
                  <c:v>0.56415368358333329</c:v>
                </c:pt>
                <c:pt idx="1016">
                  <c:v>0.56414877608333336</c:v>
                </c:pt>
                <c:pt idx="1017">
                  <c:v>0.56414288449999994</c:v>
                </c:pt>
                <c:pt idx="1018">
                  <c:v>0.56413723216666667</c:v>
                </c:pt>
                <c:pt idx="1019">
                  <c:v>0.56413106716666672</c:v>
                </c:pt>
                <c:pt idx="1020">
                  <c:v>0.5641245245833334</c:v>
                </c:pt>
                <c:pt idx="1021">
                  <c:v>0.56411887724999998</c:v>
                </c:pt>
                <c:pt idx="1022">
                  <c:v>0.56411269762500005</c:v>
                </c:pt>
                <c:pt idx="1023">
                  <c:v>0.56410475341666666</c:v>
                </c:pt>
                <c:pt idx="1024">
                  <c:v>0.56410119929166669</c:v>
                </c:pt>
                <c:pt idx="1025">
                  <c:v>0.5640953778333333</c:v>
                </c:pt>
                <c:pt idx="1026">
                  <c:v>0.56409063025000006</c:v>
                </c:pt>
                <c:pt idx="1027">
                  <c:v>0.56408502129166671</c:v>
                </c:pt>
                <c:pt idx="1028">
                  <c:v>0.56408086641666666</c:v>
                </c:pt>
                <c:pt idx="1029">
                  <c:v>0.56407314512499995</c:v>
                </c:pt>
                <c:pt idx="1030">
                  <c:v>0.56407133366666662</c:v>
                </c:pt>
                <c:pt idx="1031">
                  <c:v>0.5640662468333334</c:v>
                </c:pt>
                <c:pt idx="1032">
                  <c:v>0.56406085458333333</c:v>
                </c:pt>
                <c:pt idx="1033">
                  <c:v>0.56405582483333327</c:v>
                </c:pt>
                <c:pt idx="1034">
                  <c:v>0.56404882908333331</c:v>
                </c:pt>
                <c:pt idx="1035">
                  <c:v>0.56404411395833332</c:v>
                </c:pt>
                <c:pt idx="1036">
                  <c:v>0.56403656283333337</c:v>
                </c:pt>
                <c:pt idx="1037">
                  <c:v>0.56402722491666668</c:v>
                </c:pt>
                <c:pt idx="1038">
                  <c:v>0.56401961720833327</c:v>
                </c:pt>
                <c:pt idx="1039">
                  <c:v>0.56401624733333333</c:v>
                </c:pt>
                <c:pt idx="1040">
                  <c:v>0.56401271116666674</c:v>
                </c:pt>
                <c:pt idx="1041">
                  <c:v>0.56400829891666671</c:v>
                </c:pt>
                <c:pt idx="1042">
                  <c:v>0.5640020785833334</c:v>
                </c:pt>
                <c:pt idx="1043">
                  <c:v>0.56399761441666663</c:v>
                </c:pt>
                <c:pt idx="1044">
                  <c:v>0.56399287629166672</c:v>
                </c:pt>
                <c:pt idx="1045">
                  <c:v>0.56398870054166672</c:v>
                </c:pt>
                <c:pt idx="1046">
                  <c:v>0.56398327287499994</c:v>
                </c:pt>
                <c:pt idx="1047">
                  <c:v>0.56397771949999997</c:v>
                </c:pt>
                <c:pt idx="1048">
                  <c:v>0.56397223524999995</c:v>
                </c:pt>
                <c:pt idx="1049">
                  <c:v>0.56396979833333327</c:v>
                </c:pt>
                <c:pt idx="1050">
                  <c:v>0.56396471658333336</c:v>
                </c:pt>
                <c:pt idx="1051">
                  <c:v>0.56395992424999997</c:v>
                </c:pt>
                <c:pt idx="1052">
                  <c:v>0.56395486845833331</c:v>
                </c:pt>
                <c:pt idx="1053">
                  <c:v>0.56395038945833331</c:v>
                </c:pt>
                <c:pt idx="1054">
                  <c:v>0.56394674129166666</c:v>
                </c:pt>
                <c:pt idx="1055">
                  <c:v>0.56394138470833333</c:v>
                </c:pt>
                <c:pt idx="1056">
                  <c:v>0.56393923141666669</c:v>
                </c:pt>
                <c:pt idx="1057">
                  <c:v>0.56393544433333331</c:v>
                </c:pt>
                <c:pt idx="1058">
                  <c:v>0.56392994475000002</c:v>
                </c:pt>
                <c:pt idx="1059">
                  <c:v>0.56392790641666668</c:v>
                </c:pt>
                <c:pt idx="1060">
                  <c:v>0.56392347429166667</c:v>
                </c:pt>
                <c:pt idx="1061">
                  <c:v>0.56391942883333335</c:v>
                </c:pt>
                <c:pt idx="1062">
                  <c:v>0.56391483541666665</c:v>
                </c:pt>
                <c:pt idx="1063">
                  <c:v>0.56390960416666669</c:v>
                </c:pt>
                <c:pt idx="1064">
                  <c:v>0.56390540995833327</c:v>
                </c:pt>
                <c:pt idx="1065">
                  <c:v>0.5638995489166666</c:v>
                </c:pt>
                <c:pt idx="1066">
                  <c:v>0.56389768370833326</c:v>
                </c:pt>
                <c:pt idx="1067">
                  <c:v>0.56389334787500001</c:v>
                </c:pt>
                <c:pt idx="1068">
                  <c:v>0.56389010670833339</c:v>
                </c:pt>
                <c:pt idx="1069">
                  <c:v>0.56388649929166668</c:v>
                </c:pt>
                <c:pt idx="1070">
                  <c:v>0.56388375320833328</c:v>
                </c:pt>
                <c:pt idx="1071">
                  <c:v>0.56388142012499998</c:v>
                </c:pt>
                <c:pt idx="1072">
                  <c:v>0.56387780779166663</c:v>
                </c:pt>
                <c:pt idx="1073">
                  <c:v>0.56387426345833336</c:v>
                </c:pt>
                <c:pt idx="1074">
                  <c:v>0.56386721304166665</c:v>
                </c:pt>
                <c:pt idx="1075">
                  <c:v>0.56386353708333337</c:v>
                </c:pt>
                <c:pt idx="1076">
                  <c:v>0.56385955370833341</c:v>
                </c:pt>
                <c:pt idx="1077">
                  <c:v>0.56385528191666667</c:v>
                </c:pt>
                <c:pt idx="1078">
                  <c:v>0.56385234208333335</c:v>
                </c:pt>
                <c:pt idx="1079">
                  <c:v>0.56384872799999997</c:v>
                </c:pt>
                <c:pt idx="1080">
                  <c:v>0.56384580104166659</c:v>
                </c:pt>
                <c:pt idx="1081">
                  <c:v>0.56384152087499995</c:v>
                </c:pt>
                <c:pt idx="1082">
                  <c:v>0.56384000349999996</c:v>
                </c:pt>
                <c:pt idx="1083">
                  <c:v>0.56383753700000006</c:v>
                </c:pt>
                <c:pt idx="1084">
                  <c:v>0.56383456308333335</c:v>
                </c:pt>
                <c:pt idx="1085">
                  <c:v>0.56383276945833327</c:v>
                </c:pt>
                <c:pt idx="1086">
                  <c:v>0.56383011045833331</c:v>
                </c:pt>
                <c:pt idx="1087">
                  <c:v>0.5638275146666667</c:v>
                </c:pt>
                <c:pt idx="1088">
                  <c:v>0.56382439416666663</c:v>
                </c:pt>
                <c:pt idx="1089">
                  <c:v>0.56382133349999997</c:v>
                </c:pt>
                <c:pt idx="1090">
                  <c:v>0.56381797066666672</c:v>
                </c:pt>
                <c:pt idx="1091">
                  <c:v>0.56381460966666663</c:v>
                </c:pt>
                <c:pt idx="1092">
                  <c:v>0.56381107458333335</c:v>
                </c:pt>
                <c:pt idx="1093">
                  <c:v>0.56380856499999998</c:v>
                </c:pt>
                <c:pt idx="1094">
                  <c:v>0.56380623229166671</c:v>
                </c:pt>
                <c:pt idx="1095">
                  <c:v>0.56380393166666665</c:v>
                </c:pt>
                <c:pt idx="1096">
                  <c:v>0.56380197900000006</c:v>
                </c:pt>
                <c:pt idx="1097">
                  <c:v>0.56379996100000007</c:v>
                </c:pt>
                <c:pt idx="1098">
                  <c:v>0.56379810154166665</c:v>
                </c:pt>
                <c:pt idx="1099">
                  <c:v>0.56379614475000006</c:v>
                </c:pt>
                <c:pt idx="1100">
                  <c:v>0.56379391641666665</c:v>
                </c:pt>
                <c:pt idx="1101">
                  <c:v>0.56379190125</c:v>
                </c:pt>
                <c:pt idx="1102">
                  <c:v>0.5637893472083334</c:v>
                </c:pt>
                <c:pt idx="1103">
                  <c:v>0.56378706708333326</c:v>
                </c:pt>
                <c:pt idx="1104">
                  <c:v>0.56378404508333335</c:v>
                </c:pt>
                <c:pt idx="1105">
                  <c:v>0.56378137383333338</c:v>
                </c:pt>
                <c:pt idx="1106">
                  <c:v>0.56377861712499999</c:v>
                </c:pt>
                <c:pt idx="1107">
                  <c:v>0.56377589183333332</c:v>
                </c:pt>
                <c:pt idx="1108">
                  <c:v>0.56377353620833337</c:v>
                </c:pt>
                <c:pt idx="1109">
                  <c:v>0.56377110633333338</c:v>
                </c:pt>
                <c:pt idx="1110">
                  <c:v>0.56376933949999997</c:v>
                </c:pt>
                <c:pt idx="1111">
                  <c:v>0.56376747408333328</c:v>
                </c:pt>
                <c:pt idx="1112">
                  <c:v>0.5637660050833333</c:v>
                </c:pt>
                <c:pt idx="1113">
                  <c:v>0.56376434983333334</c:v>
                </c:pt>
                <c:pt idx="1114">
                  <c:v>0.56376271037500003</c:v>
                </c:pt>
                <c:pt idx="1115">
                  <c:v>0.56376087445833334</c:v>
                </c:pt>
                <c:pt idx="1116">
                  <c:v>0.56375850983333331</c:v>
                </c:pt>
                <c:pt idx="1117">
                  <c:v>0.56375635316666661</c:v>
                </c:pt>
                <c:pt idx="1118">
                  <c:v>0.56375363125</c:v>
                </c:pt>
                <c:pt idx="1119">
                  <c:v>0.56374887174999999</c:v>
                </c:pt>
                <c:pt idx="1120">
                  <c:v>0.56374685800000002</c:v>
                </c:pt>
                <c:pt idx="1121">
                  <c:v>0.56374484337499997</c:v>
                </c:pt>
                <c:pt idx="1122">
                  <c:v>0.56374303375000001</c:v>
                </c:pt>
                <c:pt idx="1123">
                  <c:v>0.56374161533333333</c:v>
                </c:pt>
                <c:pt idx="1124">
                  <c:v>0.56374000624999998</c:v>
                </c:pt>
                <c:pt idx="1125">
                  <c:v>0.56373887487499996</c:v>
                </c:pt>
                <c:pt idx="1126">
                  <c:v>0.56373726695833326</c:v>
                </c:pt>
                <c:pt idx="1127">
                  <c:v>0.56373590733333334</c:v>
                </c:pt>
                <c:pt idx="1128">
                  <c:v>0.56373415825000006</c:v>
                </c:pt>
                <c:pt idx="1129">
                  <c:v>0.56373236345833333</c:v>
                </c:pt>
                <c:pt idx="1130">
                  <c:v>0.56373046650000003</c:v>
                </c:pt>
                <c:pt idx="1131">
                  <c:v>0.56372830800000007</c:v>
                </c:pt>
                <c:pt idx="1132">
                  <c:v>0.56372641191666661</c:v>
                </c:pt>
                <c:pt idx="1133">
                  <c:v>0.56372411037500003</c:v>
                </c:pt>
                <c:pt idx="1134">
                  <c:v>0.56372232804166666</c:v>
                </c:pt>
                <c:pt idx="1135">
                  <c:v>0.56372036254166669</c:v>
                </c:pt>
                <c:pt idx="1136">
                  <c:v>0.56371869883333336</c:v>
                </c:pt>
                <c:pt idx="1137">
                  <c:v>0.56371719454166669</c:v>
                </c:pt>
                <c:pt idx="1138">
                  <c:v>0.56371584441666667</c:v>
                </c:pt>
                <c:pt idx="1139">
                  <c:v>0.56371480154166664</c:v>
                </c:pt>
                <c:pt idx="1140">
                  <c:v>0.56371355612500007</c:v>
                </c:pt>
                <c:pt idx="1141">
                  <c:v>0.56371257395833341</c:v>
                </c:pt>
                <c:pt idx="1142">
                  <c:v>0.56371111662500006</c:v>
                </c:pt>
                <c:pt idx="1143">
                  <c:v>0.56370978645833336</c:v>
                </c:pt>
                <c:pt idx="1144">
                  <c:v>0.56370784949999997</c:v>
                </c:pt>
                <c:pt idx="1145">
                  <c:v>0.5637059690416667</c:v>
                </c:pt>
                <c:pt idx="1146">
                  <c:v>0.5637040812916666</c:v>
                </c:pt>
                <c:pt idx="1147">
                  <c:v>0.56370205433333331</c:v>
                </c:pt>
                <c:pt idx="1148">
                  <c:v>0.56370050233333335</c:v>
                </c:pt>
                <c:pt idx="1149">
                  <c:v>0.56369869841666664</c:v>
                </c:pt>
                <c:pt idx="1150">
                  <c:v>0.5636974967916667</c:v>
                </c:pt>
                <c:pt idx="1151">
                  <c:v>0.56369609041666668</c:v>
                </c:pt>
                <c:pt idx="1152">
                  <c:v>0.56369496408333331</c:v>
                </c:pt>
                <c:pt idx="1153">
                  <c:v>0.56369374045833331</c:v>
                </c:pt>
                <c:pt idx="1154">
                  <c:v>0.56369233541666663</c:v>
                </c:pt>
                <c:pt idx="1155">
                  <c:v>0.56369115608333331</c:v>
                </c:pt>
                <c:pt idx="1156">
                  <c:v>0.56368961495833336</c:v>
                </c:pt>
                <c:pt idx="1157">
                  <c:v>0.56368831716666667</c:v>
                </c:pt>
                <c:pt idx="1158">
                  <c:v>0.56368652620833337</c:v>
                </c:pt>
                <c:pt idx="1159">
                  <c:v>0.56368511458333337</c:v>
                </c:pt>
                <c:pt idx="1160">
                  <c:v>0.56368325787500007</c:v>
                </c:pt>
                <c:pt idx="1161">
                  <c:v>0.56368157099999994</c:v>
                </c:pt>
                <c:pt idx="1162">
                  <c:v>0.56367987145833331</c:v>
                </c:pt>
                <c:pt idx="1163">
                  <c:v>0.56367810916666661</c:v>
                </c:pt>
                <c:pt idx="1164">
                  <c:v>0.56367678004166666</c:v>
                </c:pt>
                <c:pt idx="1165">
                  <c:v>0.56367526016666669</c:v>
                </c:pt>
                <c:pt idx="1166">
                  <c:v>0.5636742369583333</c:v>
                </c:pt>
                <c:pt idx="1167">
                  <c:v>0.56367305441666671</c:v>
                </c:pt>
                <c:pt idx="1168">
                  <c:v>0.56367230770833332</c:v>
                </c:pt>
                <c:pt idx="1169">
                  <c:v>0.56367130595833337</c:v>
                </c:pt>
                <c:pt idx="1170">
                  <c:v>0.56367012950000006</c:v>
                </c:pt>
                <c:pt idx="1171">
                  <c:v>0.5636690187083333</c:v>
                </c:pt>
                <c:pt idx="1172">
                  <c:v>0.56366741325000003</c:v>
                </c:pt>
                <c:pt idx="1173">
                  <c:v>0.56366601204166666</c:v>
                </c:pt>
                <c:pt idx="1174">
                  <c:v>0.56366415050000007</c:v>
                </c:pt>
                <c:pt idx="1175">
                  <c:v>0.56366268370833328</c:v>
                </c:pt>
                <c:pt idx="1176">
                  <c:v>0.56366113225000003</c:v>
                </c:pt>
                <c:pt idx="1177">
                  <c:v>0.56365976745833335</c:v>
                </c:pt>
                <c:pt idx="1178">
                  <c:v>0.56365849008333335</c:v>
                </c:pt>
                <c:pt idx="1179">
                  <c:v>0.56365716266666666</c:v>
                </c:pt>
                <c:pt idx="1180">
                  <c:v>0.56365620641666669</c:v>
                </c:pt>
                <c:pt idx="1181">
                  <c:v>0.56365493208333339</c:v>
                </c:pt>
                <c:pt idx="1182">
                  <c:v>0.563654106125</c:v>
                </c:pt>
                <c:pt idx="1183">
                  <c:v>0.56365283937499999</c:v>
                </c:pt>
                <c:pt idx="1184">
                  <c:v>0.56365151054166673</c:v>
                </c:pt>
                <c:pt idx="1185">
                  <c:v>0.563650121</c:v>
                </c:pt>
                <c:pt idx="1186">
                  <c:v>0.56364867187500001</c:v>
                </c:pt>
                <c:pt idx="1187">
                  <c:v>0.56364718741666664</c:v>
                </c:pt>
                <c:pt idx="1188">
                  <c:v>0.56364541912499999</c:v>
                </c:pt>
                <c:pt idx="1189">
                  <c:v>0.56364401904166661</c:v>
                </c:pt>
                <c:pt idx="1190">
                  <c:v>0.56364234379166667</c:v>
                </c:pt>
                <c:pt idx="1191">
                  <c:v>0.5636409922083333</c:v>
                </c:pt>
                <c:pt idx="1192">
                  <c:v>0.56363959462500002</c:v>
                </c:pt>
                <c:pt idx="1193">
                  <c:v>0.56363834441666671</c:v>
                </c:pt>
                <c:pt idx="1194">
                  <c:v>0.56363728870833329</c:v>
                </c:pt>
                <c:pt idx="1195">
                  <c:v>0.56363623512500005</c:v>
                </c:pt>
                <c:pt idx="1196">
                  <c:v>0.56363554149999995</c:v>
                </c:pt>
                <c:pt idx="1197">
                  <c:v>0.56363453908333339</c:v>
                </c:pt>
                <c:pt idx="1198">
                  <c:v>0.56363395770833336</c:v>
                </c:pt>
                <c:pt idx="1199">
                  <c:v>0.56363281749999994</c:v>
                </c:pt>
                <c:pt idx="1200">
                  <c:v>0.56363181058333334</c:v>
                </c:pt>
                <c:pt idx="1201">
                  <c:v>0.56363053679166664</c:v>
                </c:pt>
                <c:pt idx="1202">
                  <c:v>0.56362912187500003</c:v>
                </c:pt>
                <c:pt idx="1203">
                  <c:v>0.56362794791666671</c:v>
                </c:pt>
                <c:pt idx="1204">
                  <c:v>0.56362651516666673</c:v>
                </c:pt>
                <c:pt idx="1205">
                  <c:v>0.56362571791666671</c:v>
                </c:pt>
                <c:pt idx="1206">
                  <c:v>0.56362462454166662</c:v>
                </c:pt>
                <c:pt idx="1207">
                  <c:v>0.56362396283333338</c:v>
                </c:pt>
                <c:pt idx="1208">
                  <c:v>0.5636231536666666</c:v>
                </c:pt>
                <c:pt idx="1209">
                  <c:v>0.5636223635833334</c:v>
                </c:pt>
                <c:pt idx="1210">
                  <c:v>0.56362163862500003</c:v>
                </c:pt>
                <c:pt idx="1211">
                  <c:v>0.56362076458333332</c:v>
                </c:pt>
                <c:pt idx="1212">
                  <c:v>0.5636201695416666</c:v>
                </c:pt>
                <c:pt idx="1213">
                  <c:v>0.56361922070833337</c:v>
                </c:pt>
                <c:pt idx="1214">
                  <c:v>0.56361853579166665</c:v>
                </c:pt>
                <c:pt idx="1215">
                  <c:v>0.56361744729166674</c:v>
                </c:pt>
                <c:pt idx="1216">
                  <c:v>0.563616813125</c:v>
                </c:pt>
                <c:pt idx="1217">
                  <c:v>0.56361585699999994</c:v>
                </c:pt>
                <c:pt idx="1218">
                  <c:v>0.5636148866666667</c:v>
                </c:pt>
                <c:pt idx="1219">
                  <c:v>0.56361426204166665</c:v>
                </c:pt>
                <c:pt idx="1220">
                  <c:v>0.56361333624999999</c:v>
                </c:pt>
                <c:pt idx="1221">
                  <c:v>0.56361299754166672</c:v>
                </c:pt>
                <c:pt idx="1222">
                  <c:v>0.56361254658333337</c:v>
                </c:pt>
                <c:pt idx="1223">
                  <c:v>0.56361256012500005</c:v>
                </c:pt>
                <c:pt idx="1224">
                  <c:v>0.56361226050000002</c:v>
                </c:pt>
                <c:pt idx="1225">
                  <c:v>0.56361258033333328</c:v>
                </c:pt>
                <c:pt idx="1226">
                  <c:v>0.56361262499999998</c:v>
                </c:pt>
                <c:pt idx="1227">
                  <c:v>0.56361243887500001</c:v>
                </c:pt>
                <c:pt idx="1228">
                  <c:v>0.56361249645833333</c:v>
                </c:pt>
                <c:pt idx="1229">
                  <c:v>0.56361208725</c:v>
                </c:pt>
                <c:pt idx="1230">
                  <c:v>0.56361194254166669</c:v>
                </c:pt>
                <c:pt idx="1231">
                  <c:v>0.5636115362916666</c:v>
                </c:pt>
                <c:pt idx="1232">
                  <c:v>0.56361147754166663</c:v>
                </c:pt>
                <c:pt idx="1233">
                  <c:v>0.56361135649999994</c:v>
                </c:pt>
                <c:pt idx="1234">
                  <c:v>0.56361133375000005</c:v>
                </c:pt>
                <c:pt idx="1235">
                  <c:v>0.56361175883333337</c:v>
                </c:pt>
                <c:pt idx="1236">
                  <c:v>0.56361189074999996</c:v>
                </c:pt>
                <c:pt idx="1237">
                  <c:v>0.56361259799999996</c:v>
                </c:pt>
                <c:pt idx="1238">
                  <c:v>0.56361281741666669</c:v>
                </c:pt>
                <c:pt idx="1239">
                  <c:v>0.56361358858333332</c:v>
                </c:pt>
                <c:pt idx="1240">
                  <c:v>0.56361398024999998</c:v>
                </c:pt>
                <c:pt idx="1241">
                  <c:v>0.56361441683333335</c:v>
                </c:pt>
                <c:pt idx="1242">
                  <c:v>0.56361486254166671</c:v>
                </c:pt>
                <c:pt idx="1243">
                  <c:v>0.56361517720833332</c:v>
                </c:pt>
                <c:pt idx="1244">
                  <c:v>0.56361565145833337</c:v>
                </c:pt>
                <c:pt idx="1245">
                  <c:v>0.56361582691666667</c:v>
                </c:pt>
                <c:pt idx="1246">
                  <c:v>0.56361652558333331</c:v>
                </c:pt>
                <c:pt idx="1247">
                  <c:v>0.56361694708333332</c:v>
                </c:pt>
                <c:pt idx="1248">
                  <c:v>0.56361766883333331</c:v>
                </c:pt>
                <c:pt idx="1249">
                  <c:v>0.56361833250000004</c:v>
                </c:pt>
                <c:pt idx="1250">
                  <c:v>0.56361922029166667</c:v>
                </c:pt>
                <c:pt idx="1251">
                  <c:v>0.56362039808333331</c:v>
                </c:pt>
                <c:pt idx="1252">
                  <c:v>0.5636215140416666</c:v>
                </c:pt>
                <c:pt idx="1253">
                  <c:v>0.56362307345833329</c:v>
                </c:pt>
                <c:pt idx="1254">
                  <c:v>0.56362439674999998</c:v>
                </c:pt>
                <c:pt idx="1255">
                  <c:v>0.56362580329166667</c:v>
                </c:pt>
                <c:pt idx="1256">
                  <c:v>0.56362696137500001</c:v>
                </c:pt>
                <c:pt idx="1257">
                  <c:v>0.56362811704166671</c:v>
                </c:pt>
                <c:pt idx="1258">
                  <c:v>0.56362914583333334</c:v>
                </c:pt>
                <c:pt idx="1259">
                  <c:v>0.56362998962499999</c:v>
                </c:pt>
                <c:pt idx="1260">
                  <c:v>0.56363126854166667</c:v>
                </c:pt>
                <c:pt idx="1261">
                  <c:v>0.56363234824999997</c:v>
                </c:pt>
                <c:pt idx="1262">
                  <c:v>0.56363391204166668</c:v>
                </c:pt>
                <c:pt idx="1263">
                  <c:v>0.56363553645833331</c:v>
                </c:pt>
                <c:pt idx="1264">
                  <c:v>0.56363738100000005</c:v>
                </c:pt>
                <c:pt idx="1265">
                  <c:v>0.56363926733333336</c:v>
                </c:pt>
                <c:pt idx="1266">
                  <c:v>0.56364123637499997</c:v>
                </c:pt>
                <c:pt idx="1267">
                  <c:v>0.56364341720833333</c:v>
                </c:pt>
                <c:pt idx="1268">
                  <c:v>0.56364527295833333</c:v>
                </c:pt>
                <c:pt idx="1269">
                  <c:v>0.56364752095833337</c:v>
                </c:pt>
                <c:pt idx="1270">
                  <c:v>0.56364940291666665</c:v>
                </c:pt>
                <c:pt idx="1271">
                  <c:v>0.56365144141666668</c:v>
                </c:pt>
                <c:pt idx="1272">
                  <c:v>0.56365318516666674</c:v>
                </c:pt>
                <c:pt idx="1273">
                  <c:v>0.5636551067083333</c:v>
                </c:pt>
                <c:pt idx="1274">
                  <c:v>0.56365699770833333</c:v>
                </c:pt>
                <c:pt idx="1275">
                  <c:v>0.56365877329166669</c:v>
                </c:pt>
                <c:pt idx="1276">
                  <c:v>0.56366104808333339</c:v>
                </c:pt>
                <c:pt idx="1277">
                  <c:v>0.56366320050000007</c:v>
                </c:pt>
                <c:pt idx="1278">
                  <c:v>0.56366595283333332</c:v>
                </c:pt>
                <c:pt idx="1279">
                  <c:v>0.56366862608333335</c:v>
                </c:pt>
                <c:pt idx="1280">
                  <c:v>0.56367178387499994</c:v>
                </c:pt>
                <c:pt idx="1281">
                  <c:v>0.56367487591666665</c:v>
                </c:pt>
                <c:pt idx="1282">
                  <c:v>0.56367789320833339</c:v>
                </c:pt>
                <c:pt idx="1283">
                  <c:v>0.56368102945833332</c:v>
                </c:pt>
                <c:pt idx="1284">
                  <c:v>0.5636836899583334</c:v>
                </c:pt>
                <c:pt idx="1285">
                  <c:v>0.5636866794583334</c:v>
                </c:pt>
                <c:pt idx="1286">
                  <c:v>0.56368911658333332</c:v>
                </c:pt>
                <c:pt idx="1287">
                  <c:v>0.56369186895833334</c:v>
                </c:pt>
                <c:pt idx="1288">
                  <c:v>0.56369443816666664</c:v>
                </c:pt>
                <c:pt idx="1289">
                  <c:v>0.5636971667916667</c:v>
                </c:pt>
                <c:pt idx="1290">
                  <c:v>0.56370025487499997</c:v>
                </c:pt>
                <c:pt idx="1291">
                  <c:v>0.56370327020833333</c:v>
                </c:pt>
                <c:pt idx="1292">
                  <c:v>0.56370692154166668</c:v>
                </c:pt>
                <c:pt idx="1293">
                  <c:v>0.56371037654166667</c:v>
                </c:pt>
                <c:pt idx="1294">
                  <c:v>0.56371434695833333</c:v>
                </c:pt>
                <c:pt idx="1295">
                  <c:v>0.56371795125000002</c:v>
                </c:pt>
                <c:pt idx="1296">
                  <c:v>0.56372183566666667</c:v>
                </c:pt>
                <c:pt idx="1297">
                  <c:v>0.56372560000000005</c:v>
                </c:pt>
                <c:pt idx="1298">
                  <c:v>0.56372919066666671</c:v>
                </c:pt>
                <c:pt idx="1299">
                  <c:v>0.56373279524999997</c:v>
                </c:pt>
                <c:pt idx="1300">
                  <c:v>0.5637360153333334</c:v>
                </c:pt>
                <c:pt idx="1301">
                  <c:v>0.56373958933333335</c:v>
                </c:pt>
                <c:pt idx="1302">
                  <c:v>0.56374269912499997</c:v>
                </c:pt>
                <c:pt idx="1303">
                  <c:v>0.56374622875000002</c:v>
                </c:pt>
                <c:pt idx="1304">
                  <c:v>0.56374970420833337</c:v>
                </c:pt>
                <c:pt idx="1305">
                  <c:v>0.56375349504166661</c:v>
                </c:pt>
                <c:pt idx="1306">
                  <c:v>0.56375752812500002</c:v>
                </c:pt>
                <c:pt idx="1307">
                  <c:v>0.56376167962500001</c:v>
                </c:pt>
                <c:pt idx="1308">
                  <c:v>0.56376642504166663</c:v>
                </c:pt>
                <c:pt idx="1309">
                  <c:v>0.56377093558333335</c:v>
                </c:pt>
                <c:pt idx="1310">
                  <c:v>0.56377577454166661</c:v>
                </c:pt>
                <c:pt idx="1311">
                  <c:v>0.56378013916666669</c:v>
                </c:pt>
                <c:pt idx="1312">
                  <c:v>0.56378442508333337</c:v>
                </c:pt>
                <c:pt idx="1313">
                  <c:v>0.56378829833333333</c:v>
                </c:pt>
                <c:pt idx="1314">
                  <c:v>0.56379200445833333</c:v>
                </c:pt>
                <c:pt idx="1315">
                  <c:v>0.56379591704166665</c:v>
                </c:pt>
                <c:pt idx="1316">
                  <c:v>0.56379949941666674</c:v>
                </c:pt>
                <c:pt idx="1317">
                  <c:v>0.563803599125</c:v>
                </c:pt>
                <c:pt idx="1318">
                  <c:v>0.56380752795833333</c:v>
                </c:pt>
                <c:pt idx="1319">
                  <c:v>0.56381206991666666</c:v>
                </c:pt>
                <c:pt idx="1320">
                  <c:v>0.56381641029166663</c:v>
                </c:pt>
                <c:pt idx="1321">
                  <c:v>0.56382127979166663</c:v>
                </c:pt>
                <c:pt idx="1322">
                  <c:v>0.56382626812500003</c:v>
                </c:pt>
                <c:pt idx="1323">
                  <c:v>0.56383095154166674</c:v>
                </c:pt>
                <c:pt idx="1324">
                  <c:v>0.56383638266666669</c:v>
                </c:pt>
                <c:pt idx="1325">
                  <c:v>0.56384111820833327</c:v>
                </c:pt>
                <c:pt idx="1326">
                  <c:v>0.56384615400000004</c:v>
                </c:pt>
                <c:pt idx="1327">
                  <c:v>0.56385077350000001</c:v>
                </c:pt>
                <c:pt idx="1328">
                  <c:v>0.56385485833333326</c:v>
                </c:pt>
                <c:pt idx="1329">
                  <c:v>0.56385969754166665</c:v>
                </c:pt>
                <c:pt idx="1330">
                  <c:v>0.56386290529166672</c:v>
                </c:pt>
                <c:pt idx="1331">
                  <c:v>0.56386826970833337</c:v>
                </c:pt>
                <c:pt idx="1332">
                  <c:v>0.563872606</c:v>
                </c:pt>
                <c:pt idx="1333">
                  <c:v>0.56387729374999995</c:v>
                </c:pt>
                <c:pt idx="1334">
                  <c:v>0.56388152137500003</c:v>
                </c:pt>
                <c:pt idx="1335">
                  <c:v>0.56387411370833329</c:v>
                </c:pt>
                <c:pt idx="1336">
                  <c:v>0.56388123299999993</c:v>
                </c:pt>
                <c:pt idx="1337">
                  <c:v>0.5638870153333333</c:v>
                </c:pt>
                <c:pt idx="1338">
                  <c:v>0.5638918525833333</c:v>
                </c:pt>
                <c:pt idx="1339">
                  <c:v>0.56389629591666668</c:v>
                </c:pt>
                <c:pt idx="1340">
                  <c:v>0.56390334304166667</c:v>
                </c:pt>
                <c:pt idx="1341">
                  <c:v>0.56390811737500002</c:v>
                </c:pt>
                <c:pt idx="1342">
                  <c:v>0.5639131955833333</c:v>
                </c:pt>
                <c:pt idx="1343">
                  <c:v>0.56391671658333331</c:v>
                </c:pt>
                <c:pt idx="1344">
                  <c:v>0.56392055225000004</c:v>
                </c:pt>
                <c:pt idx="1345">
                  <c:v>0.5639251945</c:v>
                </c:pt>
                <c:pt idx="1346">
                  <c:v>0.56392920820833337</c:v>
                </c:pt>
                <c:pt idx="1347">
                  <c:v>0.56393422329166665</c:v>
                </c:pt>
                <c:pt idx="1348">
                  <c:v>0.56394059224999993</c:v>
                </c:pt>
                <c:pt idx="1349">
                  <c:v>0.56394676433333335</c:v>
                </c:pt>
                <c:pt idx="1350">
                  <c:v>0.56395239454166668</c:v>
                </c:pt>
                <c:pt idx="1351">
                  <c:v>0.56395984979166669</c:v>
                </c:pt>
                <c:pt idx="1352">
                  <c:v>0.56396468479166673</c:v>
                </c:pt>
                <c:pt idx="1353">
                  <c:v>0.5639698045</c:v>
                </c:pt>
                <c:pt idx="1354">
                  <c:v>0.56397545333333332</c:v>
                </c:pt>
                <c:pt idx="1355">
                  <c:v>0.5639799830833333</c:v>
                </c:pt>
                <c:pt idx="1356">
                  <c:v>0.56398503687500001</c:v>
                </c:pt>
                <c:pt idx="1357">
                  <c:v>0.56399182308333329</c:v>
                </c:pt>
                <c:pt idx="1358">
                  <c:v>0.56400017199999997</c:v>
                </c:pt>
                <c:pt idx="1359">
                  <c:v>0.56400539279166673</c:v>
                </c:pt>
                <c:pt idx="1360">
                  <c:v>0.56401071150000004</c:v>
                </c:pt>
                <c:pt idx="1361">
                  <c:v>0.56401502779166668</c:v>
                </c:pt>
                <c:pt idx="1362">
                  <c:v>0.56401499287500001</c:v>
                </c:pt>
                <c:pt idx="1363">
                  <c:v>0.56402584433333336</c:v>
                </c:pt>
                <c:pt idx="1364">
                  <c:v>0.56403353733333328</c:v>
                </c:pt>
                <c:pt idx="1365">
                  <c:v>0.56403836595833334</c:v>
                </c:pt>
                <c:pt idx="1366">
                  <c:v>0.56404249404166673</c:v>
                </c:pt>
                <c:pt idx="1367">
                  <c:v>0.56405263329166666</c:v>
                </c:pt>
                <c:pt idx="1368">
                  <c:v>0.56405679345833326</c:v>
                </c:pt>
                <c:pt idx="1369">
                  <c:v>0.56406278320833336</c:v>
                </c:pt>
                <c:pt idx="1370">
                  <c:v>0.56406927854166666</c:v>
                </c:pt>
                <c:pt idx="1371">
                  <c:v>0.56407537249999995</c:v>
                </c:pt>
                <c:pt idx="1372">
                  <c:v>0.56408155354166667</c:v>
                </c:pt>
                <c:pt idx="1373">
                  <c:v>0.56408478883333335</c:v>
                </c:pt>
                <c:pt idx="1374">
                  <c:v>0.56409099712499999</c:v>
                </c:pt>
                <c:pt idx="1375">
                  <c:v>0.56409720045833334</c:v>
                </c:pt>
                <c:pt idx="1376">
                  <c:v>0.56410278266666669</c:v>
                </c:pt>
                <c:pt idx="1377">
                  <c:v>0.56411118070833333</c:v>
                </c:pt>
                <c:pt idx="1378">
                  <c:v>0.56411512699999999</c:v>
                </c:pt>
                <c:pt idx="1379">
                  <c:v>0.56412251766666666</c:v>
                </c:pt>
                <c:pt idx="1380">
                  <c:v>0.56412807470833337</c:v>
                </c:pt>
                <c:pt idx="1381">
                  <c:v>0.56413813004166669</c:v>
                </c:pt>
                <c:pt idx="1382">
                  <c:v>0.56414257624999997</c:v>
                </c:pt>
                <c:pt idx="1383">
                  <c:v>0.56415029866666666</c:v>
                </c:pt>
                <c:pt idx="1384">
                  <c:v>0.56415697737500003</c:v>
                </c:pt>
                <c:pt idx="1385">
                  <c:v>0.56416164366666666</c:v>
                </c:pt>
                <c:pt idx="1386">
                  <c:v>0.56416702824999998</c:v>
                </c:pt>
                <c:pt idx="1387">
                  <c:v>0.56417649745833331</c:v>
                </c:pt>
                <c:pt idx="1388">
                  <c:v>0.56417766724999996</c:v>
                </c:pt>
                <c:pt idx="1389">
                  <c:v>0.56418747175000006</c:v>
                </c:pt>
                <c:pt idx="1390">
                  <c:v>0.56419148495833327</c:v>
                </c:pt>
                <c:pt idx="1391">
                  <c:v>0.56420018854166665</c:v>
                </c:pt>
                <c:pt idx="1392">
                  <c:v>0.56420522249999994</c:v>
                </c:pt>
                <c:pt idx="1393">
                  <c:v>0.56421408699999998</c:v>
                </c:pt>
                <c:pt idx="1394">
                  <c:v>0.56421990391666665</c:v>
                </c:pt>
                <c:pt idx="1395">
                  <c:v>0.5642285865833333</c:v>
                </c:pt>
                <c:pt idx="1396">
                  <c:v>0.56423293308333333</c:v>
                </c:pt>
                <c:pt idx="1397">
                  <c:v>0.56424435966666664</c:v>
                </c:pt>
                <c:pt idx="1398">
                  <c:v>0.56424605404166661</c:v>
                </c:pt>
                <c:pt idx="1399">
                  <c:v>0.56425803108333328</c:v>
                </c:pt>
                <c:pt idx="1400">
                  <c:v>0.56426102554166668</c:v>
                </c:pt>
                <c:pt idx="1401">
                  <c:v>0.56426814258333335</c:v>
                </c:pt>
                <c:pt idx="1402">
                  <c:v>0.564277608875</c:v>
                </c:pt>
                <c:pt idx="1403">
                  <c:v>0.5642814110833333</c:v>
                </c:pt>
                <c:pt idx="1404">
                  <c:v>0.5642879572916667</c:v>
                </c:pt>
                <c:pt idx="1405">
                  <c:v>0.56429878370833331</c:v>
                </c:pt>
                <c:pt idx="1406">
                  <c:v>0.56430431650000001</c:v>
                </c:pt>
                <c:pt idx="1407">
                  <c:v>0.5643098814166666</c:v>
                </c:pt>
                <c:pt idx="1408">
                  <c:v>0.564321317125</c:v>
                </c:pt>
                <c:pt idx="1409">
                  <c:v>0.56432866079166666</c:v>
                </c:pt>
                <c:pt idx="1410">
                  <c:v>0.56433505745833334</c:v>
                </c:pt>
                <c:pt idx="1411">
                  <c:v>0.56434200649999999</c:v>
                </c:pt>
                <c:pt idx="1412">
                  <c:v>0.56435152395833332</c:v>
                </c:pt>
                <c:pt idx="1413">
                  <c:v>0.5643612847916667</c:v>
                </c:pt>
                <c:pt idx="1414">
                  <c:v>0.56436751387500006</c:v>
                </c:pt>
                <c:pt idx="1415">
                  <c:v>0.56437360474999998</c:v>
                </c:pt>
                <c:pt idx="1416">
                  <c:v>0.56437938220833328</c:v>
                </c:pt>
                <c:pt idx="1417">
                  <c:v>0.56438303887499996</c:v>
                </c:pt>
                <c:pt idx="1418">
                  <c:v>0.5643912184583334</c:v>
                </c:pt>
                <c:pt idx="1419">
                  <c:v>0.56440016879166666</c:v>
                </c:pt>
                <c:pt idx="1420">
                  <c:v>0.56440973775000003</c:v>
                </c:pt>
                <c:pt idx="1421">
                  <c:v>0.56441870495833335</c:v>
                </c:pt>
                <c:pt idx="1422">
                  <c:v>0.56442684670833332</c:v>
                </c:pt>
                <c:pt idx="1423">
                  <c:v>0.56443616991666667</c:v>
                </c:pt>
                <c:pt idx="1424">
                  <c:v>0.56444446154166672</c:v>
                </c:pt>
                <c:pt idx="1425">
                  <c:v>0.56445187445833334</c:v>
                </c:pt>
                <c:pt idx="1426">
                  <c:v>0.56445868850000003</c:v>
                </c:pt>
                <c:pt idx="1427">
                  <c:v>0.56446564129166665</c:v>
                </c:pt>
                <c:pt idx="1428">
                  <c:v>0.56447687641666666</c:v>
                </c:pt>
                <c:pt idx="1429">
                  <c:v>0.56448573929166668</c:v>
                </c:pt>
                <c:pt idx="1430">
                  <c:v>0.56449555954166664</c:v>
                </c:pt>
                <c:pt idx="1431">
                  <c:v>0.56450373154166666</c:v>
                </c:pt>
                <c:pt idx="1432">
                  <c:v>0.56451029504166661</c:v>
                </c:pt>
                <c:pt idx="1433">
                  <c:v>0.56451230537499997</c:v>
                </c:pt>
                <c:pt idx="1434">
                  <c:v>0.56452892625000006</c:v>
                </c:pt>
                <c:pt idx="1435">
                  <c:v>0.56453775924999994</c:v>
                </c:pt>
                <c:pt idx="1436">
                  <c:v>0.56454104908333336</c:v>
                </c:pt>
                <c:pt idx="1437">
                  <c:v>0.564556142875</c:v>
                </c:pt>
                <c:pt idx="1438">
                  <c:v>0.56456569370833332</c:v>
                </c:pt>
                <c:pt idx="1439">
                  <c:v>0.56457117862499995</c:v>
                </c:pt>
                <c:pt idx="1440">
                  <c:v>0.56458408379166669</c:v>
                </c:pt>
                <c:pt idx="1441">
                  <c:v>0.56458399187499997</c:v>
                </c:pt>
                <c:pt idx="1442">
                  <c:v>0.56460171629166667</c:v>
                </c:pt>
                <c:pt idx="1443">
                  <c:v>0.56461039724999995</c:v>
                </c:pt>
                <c:pt idx="1444">
                  <c:v>0.56461734804166663</c:v>
                </c:pt>
                <c:pt idx="1445">
                  <c:v>0.56462718837500003</c:v>
                </c:pt>
                <c:pt idx="1446">
                  <c:v>0.56463547454166674</c:v>
                </c:pt>
                <c:pt idx="1447">
                  <c:v>0.5646441882083334</c:v>
                </c:pt>
                <c:pt idx="1448">
                  <c:v>0.56465271679166673</c:v>
                </c:pt>
                <c:pt idx="1449">
                  <c:v>0.56466188633333336</c:v>
                </c:pt>
                <c:pt idx="1450">
                  <c:v>0.56467173520833336</c:v>
                </c:pt>
                <c:pt idx="1451">
                  <c:v>0.564681252375</c:v>
                </c:pt>
                <c:pt idx="1452">
                  <c:v>0.5646913620416667</c:v>
                </c:pt>
                <c:pt idx="1453">
                  <c:v>0.56470108641666672</c:v>
                </c:pt>
                <c:pt idx="1454">
                  <c:v>0.56471116041666669</c:v>
                </c:pt>
                <c:pt idx="1455">
                  <c:v>0.56472059941666664</c:v>
                </c:pt>
                <c:pt idx="1456">
                  <c:v>0.56472987929166674</c:v>
                </c:pt>
                <c:pt idx="1457">
                  <c:v>0.5647385935</c:v>
                </c:pt>
                <c:pt idx="1458">
                  <c:v>0.56474741320833333</c:v>
                </c:pt>
                <c:pt idx="1459">
                  <c:v>0.5647562980416666</c:v>
                </c:pt>
                <c:pt idx="1460">
                  <c:v>0.56476548237500002</c:v>
                </c:pt>
                <c:pt idx="1461">
                  <c:v>0.56477562354166666</c:v>
                </c:pt>
                <c:pt idx="1462">
                  <c:v>0.56478540579166669</c:v>
                </c:pt>
                <c:pt idx="1463">
                  <c:v>0.56479421470833335</c:v>
                </c:pt>
                <c:pt idx="1464">
                  <c:v>0.56480504970833334</c:v>
                </c:pt>
                <c:pt idx="1465">
                  <c:v>0.56481508112500001</c:v>
                </c:pt>
                <c:pt idx="1466">
                  <c:v>0.56482559495833329</c:v>
                </c:pt>
                <c:pt idx="1467">
                  <c:v>0.56483573262499998</c:v>
                </c:pt>
                <c:pt idx="1468">
                  <c:v>0.5648452791666666</c:v>
                </c:pt>
                <c:pt idx="1469">
                  <c:v>0.56485600254166668</c:v>
                </c:pt>
                <c:pt idx="1470">
                  <c:v>0.56486605766666664</c:v>
                </c:pt>
                <c:pt idx="1471">
                  <c:v>0.56487554029166664</c:v>
                </c:pt>
                <c:pt idx="1472">
                  <c:v>0.56488506679166661</c:v>
                </c:pt>
                <c:pt idx="1473">
                  <c:v>0.56489458945833337</c:v>
                </c:pt>
                <c:pt idx="1474">
                  <c:v>0.56490410570833338</c:v>
                </c:pt>
                <c:pt idx="1475">
                  <c:v>0.56491392112499994</c:v>
                </c:pt>
                <c:pt idx="1476">
                  <c:v>0.56492373837499998</c:v>
                </c:pt>
                <c:pt idx="1477">
                  <c:v>0.56493429424999997</c:v>
                </c:pt>
                <c:pt idx="1478">
                  <c:v>0.56494467054166664</c:v>
                </c:pt>
                <c:pt idx="1479">
                  <c:v>0.56495557870833335</c:v>
                </c:pt>
                <c:pt idx="1480">
                  <c:v>0.56496621504166666</c:v>
                </c:pt>
                <c:pt idx="1481">
                  <c:v>0.56497681158333335</c:v>
                </c:pt>
                <c:pt idx="1482">
                  <c:v>0.56498726649999997</c:v>
                </c:pt>
                <c:pt idx="1483">
                  <c:v>0.56499740112499997</c:v>
                </c:pt>
                <c:pt idx="1484">
                  <c:v>0.56500767620833336</c:v>
                </c:pt>
                <c:pt idx="1485">
                  <c:v>0.56501752437499997</c:v>
                </c:pt>
                <c:pt idx="1486">
                  <c:v>0.56502758024999999</c:v>
                </c:pt>
                <c:pt idx="1487">
                  <c:v>0.56503736316666664</c:v>
                </c:pt>
                <c:pt idx="1488">
                  <c:v>0.56504742195833335</c:v>
                </c:pt>
                <c:pt idx="1489">
                  <c:v>0.56505748550000001</c:v>
                </c:pt>
                <c:pt idx="1490">
                  <c:v>0.56506769462500006</c:v>
                </c:pt>
                <c:pt idx="1491">
                  <c:v>0.56507823608333341</c:v>
                </c:pt>
                <c:pt idx="1492">
                  <c:v>0.56508868300000004</c:v>
                </c:pt>
                <c:pt idx="1493">
                  <c:v>0.56509964916666666</c:v>
                </c:pt>
                <c:pt idx="1494">
                  <c:v>0.56511036375000001</c:v>
                </c:pt>
                <c:pt idx="1495">
                  <c:v>0.56512150350000001</c:v>
                </c:pt>
                <c:pt idx="1496">
                  <c:v>0.56513220824999999</c:v>
                </c:pt>
                <c:pt idx="1497">
                  <c:v>0.56514295250000002</c:v>
                </c:pt>
                <c:pt idx="1498">
                  <c:v>0.56515349437499995</c:v>
                </c:pt>
                <c:pt idx="1499">
                  <c:v>0.5651636024583333</c:v>
                </c:pt>
                <c:pt idx="1500">
                  <c:v>0.56517382512500003</c:v>
                </c:pt>
                <c:pt idx="1501">
                  <c:v>0.5651836581666666</c:v>
                </c:pt>
                <c:pt idx="1502">
                  <c:v>0.56519394108333332</c:v>
                </c:pt>
                <c:pt idx="1503">
                  <c:v>0.56520396429166664</c:v>
                </c:pt>
                <c:pt idx="1504">
                  <c:v>0.56521453929166665</c:v>
                </c:pt>
                <c:pt idx="1505">
                  <c:v>0.56522511116666674</c:v>
                </c:pt>
                <c:pt idx="1506">
                  <c:v>0.56523575824999994</c:v>
                </c:pt>
                <c:pt idx="1507">
                  <c:v>0.56524673445833329</c:v>
                </c:pt>
                <c:pt idx="1508">
                  <c:v>0.56525747337499999</c:v>
                </c:pt>
                <c:pt idx="1509">
                  <c:v>0.56526849995833339</c:v>
                </c:pt>
                <c:pt idx="1510">
                  <c:v>0.56527907749999995</c:v>
                </c:pt>
                <c:pt idx="1511">
                  <c:v>0.56528985791666664</c:v>
                </c:pt>
                <c:pt idx="1512">
                  <c:v>0.56530015600000005</c:v>
                </c:pt>
                <c:pt idx="1513">
                  <c:v>0.56531051241666663</c:v>
                </c:pt>
                <c:pt idx="1514">
                  <c:v>0.56532078433333333</c:v>
                </c:pt>
                <c:pt idx="1515">
                  <c:v>0.5653307792083333</c:v>
                </c:pt>
                <c:pt idx="1516">
                  <c:v>0.56534123800000002</c:v>
                </c:pt>
                <c:pt idx="1517">
                  <c:v>0.56535135904166667</c:v>
                </c:pt>
                <c:pt idx="1518">
                  <c:v>0.5653620005833333</c:v>
                </c:pt>
                <c:pt idx="1519">
                  <c:v>0.56537239470833334</c:v>
                </c:pt>
                <c:pt idx="1520">
                  <c:v>0.56538316937499999</c:v>
                </c:pt>
                <c:pt idx="1521">
                  <c:v>0.5653939259166666</c:v>
                </c:pt>
                <c:pt idx="1522">
                  <c:v>0.56540477575000003</c:v>
                </c:pt>
                <c:pt idx="1523">
                  <c:v>0.56541587766666668</c:v>
                </c:pt>
                <c:pt idx="1524">
                  <c:v>0.56542662241666664</c:v>
                </c:pt>
                <c:pt idx="1525">
                  <c:v>0.56543768366666669</c:v>
                </c:pt>
                <c:pt idx="1526">
                  <c:v>0.56544824062499999</c:v>
                </c:pt>
                <c:pt idx="1527">
                  <c:v>0.56545894345833336</c:v>
                </c:pt>
                <c:pt idx="1528">
                  <c:v>0.56546915587500002</c:v>
                </c:pt>
                <c:pt idx="1529">
                  <c:v>0.56547952849999994</c:v>
                </c:pt>
                <c:pt idx="1530">
                  <c:v>0.56548992483333327</c:v>
                </c:pt>
                <c:pt idx="1531">
                  <c:v>0.56550021087500002</c:v>
                </c:pt>
                <c:pt idx="1532">
                  <c:v>0.56551100045833336</c:v>
                </c:pt>
                <c:pt idx="1533">
                  <c:v>0.5655215419166667</c:v>
                </c:pt>
                <c:pt idx="1534">
                  <c:v>0.56553268366666665</c:v>
                </c:pt>
                <c:pt idx="1535">
                  <c:v>0.56554351791666668</c:v>
                </c:pt>
                <c:pt idx="1536">
                  <c:v>0.56555459850000001</c:v>
                </c:pt>
                <c:pt idx="1537">
                  <c:v>0.56556543324999997</c:v>
                </c:pt>
                <c:pt idx="1538">
                  <c:v>0.56557622695833332</c:v>
                </c:pt>
                <c:pt idx="1539">
                  <c:v>0.56558700570833331</c:v>
                </c:pt>
                <c:pt idx="1540">
                  <c:v>0.56559741904166672</c:v>
                </c:pt>
                <c:pt idx="1541">
                  <c:v>0.56560820312499993</c:v>
                </c:pt>
                <c:pt idx="1542">
                  <c:v>0.56561850400000002</c:v>
                </c:pt>
                <c:pt idx="1543">
                  <c:v>0.5656291292083333</c:v>
                </c:pt>
                <c:pt idx="1544">
                  <c:v>0.56563952737500001</c:v>
                </c:pt>
                <c:pt idx="1545">
                  <c:v>0.56565003920833334</c:v>
                </c:pt>
                <c:pt idx="1546">
                  <c:v>0.56566063195833338</c:v>
                </c:pt>
                <c:pt idx="1547">
                  <c:v>0.56567115224999998</c:v>
                </c:pt>
                <c:pt idx="1548">
                  <c:v>0.56568214054166666</c:v>
                </c:pt>
                <c:pt idx="1549">
                  <c:v>0.565692852375</c:v>
                </c:pt>
                <c:pt idx="1550">
                  <c:v>0.56570415024999998</c:v>
                </c:pt>
                <c:pt idx="1551">
                  <c:v>0.56571516700000002</c:v>
                </c:pt>
                <c:pt idx="1552">
                  <c:v>0.56572647437500001</c:v>
                </c:pt>
                <c:pt idx="1553">
                  <c:v>0.56573756937499997</c:v>
                </c:pt>
                <c:pt idx="1554">
                  <c:v>0.56574848645833331</c:v>
                </c:pt>
                <c:pt idx="1555">
                  <c:v>0.5657594302083333</c:v>
                </c:pt>
                <c:pt idx="1556">
                  <c:v>0.56577002829166667</c:v>
                </c:pt>
                <c:pt idx="1557">
                  <c:v>0.56578092833333338</c:v>
                </c:pt>
                <c:pt idx="1558">
                  <c:v>0.56579143695833334</c:v>
                </c:pt>
                <c:pt idx="1559">
                  <c:v>0.5658024459583334</c:v>
                </c:pt>
                <c:pt idx="1560">
                  <c:v>0.56581332220833336</c:v>
                </c:pt>
                <c:pt idx="1561">
                  <c:v>0.56582446250000007</c:v>
                </c:pt>
                <c:pt idx="1562">
                  <c:v>0.56583567308333327</c:v>
                </c:pt>
                <c:pt idx="1563">
                  <c:v>0.56584686345833335</c:v>
                </c:pt>
                <c:pt idx="1564">
                  <c:v>0.5658584180416667</c:v>
                </c:pt>
                <c:pt idx="1565">
                  <c:v>0.56586950425000004</c:v>
                </c:pt>
                <c:pt idx="1566">
                  <c:v>0.56588093108333337</c:v>
                </c:pt>
                <c:pt idx="1567">
                  <c:v>0.56589191220833335</c:v>
                </c:pt>
                <c:pt idx="1568">
                  <c:v>0.56589905416666664</c:v>
                </c:pt>
                <c:pt idx="1569">
                  <c:v>0.56590573033333336</c:v>
                </c:pt>
                <c:pt idx="1570">
                  <c:v>0.56591311479166662</c:v>
                </c:pt>
                <c:pt idx="1571">
                  <c:v>0.56592064375000006</c:v>
                </c:pt>
                <c:pt idx="1572">
                  <c:v>0.56592784858333334</c:v>
                </c:pt>
                <c:pt idx="1573">
                  <c:v>0.56593556695833336</c:v>
                </c:pt>
                <c:pt idx="1574">
                  <c:v>0.56594292699999993</c:v>
                </c:pt>
                <c:pt idx="1575">
                  <c:v>0.56594794250000002</c:v>
                </c:pt>
                <c:pt idx="1576">
                  <c:v>0.56595140804166666</c:v>
                </c:pt>
                <c:pt idx="1577">
                  <c:v>0.56595586316666668</c:v>
                </c:pt>
                <c:pt idx="1578">
                  <c:v>0.56596043604166668</c:v>
                </c:pt>
                <c:pt idx="1579">
                  <c:v>0.56596500954166673</c:v>
                </c:pt>
                <c:pt idx="1580">
                  <c:v>0.56596997562499995</c:v>
                </c:pt>
                <c:pt idx="1581">
                  <c:v>0.56597453266666664</c:v>
                </c:pt>
                <c:pt idx="1582">
                  <c:v>0.56597948158333333</c:v>
                </c:pt>
                <c:pt idx="1583">
                  <c:v>0.56598402349999999</c:v>
                </c:pt>
                <c:pt idx="1584">
                  <c:v>0.56598691349999997</c:v>
                </c:pt>
                <c:pt idx="1585">
                  <c:v>0.56598746587500004</c:v>
                </c:pt>
                <c:pt idx="1586">
                  <c:v>0.56598821933333332</c:v>
                </c:pt>
                <c:pt idx="1587">
                  <c:v>0.56598937229166668</c:v>
                </c:pt>
                <c:pt idx="1588">
                  <c:v>0.5659903171666667</c:v>
                </c:pt>
                <c:pt idx="1589">
                  <c:v>0.56599091633333332</c:v>
                </c:pt>
                <c:pt idx="1590">
                  <c:v>0.56598838895833337</c:v>
                </c:pt>
                <c:pt idx="1591">
                  <c:v>0.56598654174999996</c:v>
                </c:pt>
                <c:pt idx="1592">
                  <c:v>0.56598449079166668</c:v>
                </c:pt>
                <c:pt idx="1593">
                  <c:v>0.56598258445833338</c:v>
                </c:pt>
                <c:pt idx="1594">
                  <c:v>0.56598061495833341</c:v>
                </c:pt>
                <c:pt idx="1595">
                  <c:v>0.56597847724999995</c:v>
                </c:pt>
                <c:pt idx="1596">
                  <c:v>0.565976565875</c:v>
                </c:pt>
                <c:pt idx="1597">
                  <c:v>0.56597424412499997</c:v>
                </c:pt>
                <c:pt idx="1598">
                  <c:v>0.56597230529166664</c:v>
                </c:pt>
                <c:pt idx="1599">
                  <c:v>0.56597009249999997</c:v>
                </c:pt>
                <c:pt idx="1600">
                  <c:v>0.56596812566666665</c:v>
                </c:pt>
                <c:pt idx="1601">
                  <c:v>0.56596601099999999</c:v>
                </c:pt>
                <c:pt idx="1602">
                  <c:v>0.56596401154166665</c:v>
                </c:pt>
                <c:pt idx="1603">
                  <c:v>0.56596226758333334</c:v>
                </c:pt>
                <c:pt idx="1604">
                  <c:v>0.56596038695833328</c:v>
                </c:pt>
                <c:pt idx="1605">
                  <c:v>0.56595896012500002</c:v>
                </c:pt>
                <c:pt idx="1606">
                  <c:v>0.56595729283333329</c:v>
                </c:pt>
                <c:pt idx="1607">
                  <c:v>0.56595627858333331</c:v>
                </c:pt>
                <c:pt idx="1608">
                  <c:v>0.5659550990833333</c:v>
                </c:pt>
                <c:pt idx="1609">
                  <c:v>0.56595413883333334</c:v>
                </c:pt>
                <c:pt idx="1610">
                  <c:v>0.56595313766666666</c:v>
                </c:pt>
                <c:pt idx="1611">
                  <c:v>0.56595184966666667</c:v>
                </c:pt>
                <c:pt idx="1612">
                  <c:v>0.56595074337500006</c:v>
                </c:pt>
                <c:pt idx="1613">
                  <c:v>0.56594921979166668</c:v>
                </c:pt>
                <c:pt idx="1614">
                  <c:v>0.5659481225416666</c:v>
                </c:pt>
                <c:pt idx="1615">
                  <c:v>0.5659467422083333</c:v>
                </c:pt>
                <c:pt idx="1616">
                  <c:v>0.56594578170833332</c:v>
                </c:pt>
                <c:pt idx="1617">
                  <c:v>0.56594487400000004</c:v>
                </c:pt>
                <c:pt idx="1618">
                  <c:v>0.56594413837500002</c:v>
                </c:pt>
                <c:pt idx="1619">
                  <c:v>0.56594381329166665</c:v>
                </c:pt>
                <c:pt idx="1620">
                  <c:v>0.56594320716666668</c:v>
                </c:pt>
                <c:pt idx="1621">
                  <c:v>0.56594310504166667</c:v>
                </c:pt>
                <c:pt idx="1622">
                  <c:v>0.56594260266666663</c:v>
                </c:pt>
                <c:pt idx="1623">
                  <c:v>0.56594239316666661</c:v>
                </c:pt>
                <c:pt idx="1624">
                  <c:v>0.56594184979166673</c:v>
                </c:pt>
                <c:pt idx="1625">
                  <c:v>0.56594131112500001</c:v>
                </c:pt>
                <c:pt idx="1626">
                  <c:v>0.56594078066666664</c:v>
                </c:pt>
                <c:pt idx="1627">
                  <c:v>0.56594006379166661</c:v>
                </c:pt>
                <c:pt idx="1628">
                  <c:v>0.56593968387500004</c:v>
                </c:pt>
                <c:pt idx="1629">
                  <c:v>0.56593898495833328</c:v>
                </c:pt>
                <c:pt idx="1630">
                  <c:v>0.5659388345416666</c:v>
                </c:pt>
                <c:pt idx="1631">
                  <c:v>0.56593841295833336</c:v>
                </c:pt>
                <c:pt idx="1632">
                  <c:v>0.56593855712499996</c:v>
                </c:pt>
                <c:pt idx="1633">
                  <c:v>0.56593864375000003</c:v>
                </c:pt>
                <c:pt idx="1634">
                  <c:v>0.56593892425000003</c:v>
                </c:pt>
                <c:pt idx="1635">
                  <c:v>0.5659395602916667</c:v>
                </c:pt>
                <c:pt idx="1636">
                  <c:v>0.56594000062500005</c:v>
                </c:pt>
                <c:pt idx="1637">
                  <c:v>0.56594088858333336</c:v>
                </c:pt>
                <c:pt idx="1638">
                  <c:v>0.56594135704166659</c:v>
                </c:pt>
                <c:pt idx="1639">
                  <c:v>0.56594206574999995</c:v>
                </c:pt>
                <c:pt idx="1640">
                  <c:v>0.56594233333333333</c:v>
                </c:pt>
                <c:pt idx="1641">
                  <c:v>0.56594262120833327</c:v>
                </c:pt>
                <c:pt idx="1642">
                  <c:v>0.565942796375</c:v>
                </c:pt>
                <c:pt idx="1643">
                  <c:v>0.56594292875000007</c:v>
                </c:pt>
                <c:pt idx="1644">
                  <c:v>0.56594353337500003</c:v>
                </c:pt>
                <c:pt idx="1645">
                  <c:v>0.56594404958333333</c:v>
                </c:pt>
                <c:pt idx="1646">
                  <c:v>0.56594525758333336</c:v>
                </c:pt>
                <c:pt idx="1647">
                  <c:v>0.56594624504166668</c:v>
                </c:pt>
                <c:pt idx="1648">
                  <c:v>0.5659477768333333</c:v>
                </c:pt>
                <c:pt idx="1649">
                  <c:v>0.56594912595833335</c:v>
                </c:pt>
                <c:pt idx="1650">
                  <c:v>0.5659504519166666</c:v>
                </c:pt>
                <c:pt idx="1651">
                  <c:v>0.565951912625</c:v>
                </c:pt>
                <c:pt idx="1652">
                  <c:v>0.56595303424999999</c:v>
                </c:pt>
                <c:pt idx="1653">
                  <c:v>0.56595435862499999</c:v>
                </c:pt>
                <c:pt idx="1654">
                  <c:v>0.56595513499999994</c:v>
                </c:pt>
                <c:pt idx="1655">
                  <c:v>0.56595626495833329</c:v>
                </c:pt>
                <c:pt idx="1656">
                  <c:v>0.56595697437500003</c:v>
                </c:pt>
                <c:pt idx="1657">
                  <c:v>0.56595794433333335</c:v>
                </c:pt>
                <c:pt idx="1658">
                  <c:v>0.56595887675000001</c:v>
                </c:pt>
                <c:pt idx="1659">
                  <c:v>0.56595990591666667</c:v>
                </c:pt>
                <c:pt idx="1660">
                  <c:v>0.56596147812499997</c:v>
                </c:pt>
                <c:pt idx="1661">
                  <c:v>0.56596291216666661</c:v>
                </c:pt>
                <c:pt idx="1662">
                  <c:v>0.56596499649999998</c:v>
                </c:pt>
                <c:pt idx="1663">
                  <c:v>0.56596688929166661</c:v>
                </c:pt>
                <c:pt idx="1664">
                  <c:v>0.56596918225000004</c:v>
                </c:pt>
                <c:pt idx="1665">
                  <c:v>0.56597130037499999</c:v>
                </c:pt>
                <c:pt idx="1666">
                  <c:v>0.56597334804166666</c:v>
                </c:pt>
                <c:pt idx="1667">
                  <c:v>0.56597533195833327</c:v>
                </c:pt>
                <c:pt idx="1668">
                  <c:v>0.5659768753333333</c:v>
                </c:pt>
                <c:pt idx="1669">
                  <c:v>0.56597865345833331</c:v>
                </c:pt>
                <c:pt idx="1670">
                  <c:v>0.56597997150000001</c:v>
                </c:pt>
                <c:pt idx="1671">
                  <c:v>0.56598168058333331</c:v>
                </c:pt>
                <c:pt idx="1672">
                  <c:v>0.5659831509583334</c:v>
                </c:pt>
                <c:pt idx="1673">
                  <c:v>0.56598507170833334</c:v>
                </c:pt>
                <c:pt idx="1674">
                  <c:v>0.56598722550000002</c:v>
                </c:pt>
                <c:pt idx="1675">
                  <c:v>0.56598950383333335</c:v>
                </c:pt>
                <c:pt idx="1676">
                  <c:v>0.56599236524999996</c:v>
                </c:pt>
                <c:pt idx="1677">
                  <c:v>0.56599484570833336</c:v>
                </c:pt>
                <c:pt idx="1678">
                  <c:v>0.56599787579166672</c:v>
                </c:pt>
                <c:pt idx="1679">
                  <c:v>0.56600049379166661</c:v>
                </c:pt>
                <c:pt idx="1680">
                  <c:v>0.56600325016666664</c:v>
                </c:pt>
                <c:pt idx="1681">
                  <c:v>0.56600572075</c:v>
                </c:pt>
                <c:pt idx="1682">
                  <c:v>0.56600796558333333</c:v>
                </c:pt>
                <c:pt idx="1683">
                  <c:v>0.56601027058333331</c:v>
                </c:pt>
                <c:pt idx="1684">
                  <c:v>0.56601224141666673</c:v>
                </c:pt>
                <c:pt idx="1685">
                  <c:v>0.56601456208333334</c:v>
                </c:pt>
                <c:pt idx="1686">
                  <c:v>0.5660163229166667</c:v>
                </c:pt>
                <c:pt idx="1687">
                  <c:v>0.56601908666666667</c:v>
                </c:pt>
                <c:pt idx="1688">
                  <c:v>0.56602149141666669</c:v>
                </c:pt>
                <c:pt idx="1689">
                  <c:v>0.56602437112500004</c:v>
                </c:pt>
                <c:pt idx="1690">
                  <c:v>0.56602734462500004</c:v>
                </c:pt>
                <c:pt idx="1691">
                  <c:v>0.56603057700000003</c:v>
                </c:pt>
                <c:pt idx="1692">
                  <c:v>0.56603399820833333</c:v>
                </c:pt>
                <c:pt idx="1693">
                  <c:v>0.56603740433333327</c:v>
                </c:pt>
                <c:pt idx="1694">
                  <c:v>0.56604006004166674</c:v>
                </c:pt>
                <c:pt idx="1695">
                  <c:v>0.56604386612500002</c:v>
                </c:pt>
                <c:pt idx="1696">
                  <c:v>0.56604687916666674</c:v>
                </c:pt>
                <c:pt idx="1697">
                  <c:v>0.56604812625000001</c:v>
                </c:pt>
                <c:pt idx="1698">
                  <c:v>0.56605196133333335</c:v>
                </c:pt>
                <c:pt idx="1699">
                  <c:v>0.56605452008333335</c:v>
                </c:pt>
                <c:pt idx="1700">
                  <c:v>0.56605444579166664</c:v>
                </c:pt>
                <c:pt idx="1701">
                  <c:v>0.56605996299999994</c:v>
                </c:pt>
                <c:pt idx="1702">
                  <c:v>0.56606295266666662</c:v>
                </c:pt>
                <c:pt idx="1703">
                  <c:v>0.5660638277083333</c:v>
                </c:pt>
                <c:pt idx="1704">
                  <c:v>0.5660691773333334</c:v>
                </c:pt>
                <c:pt idx="1705">
                  <c:v>0.56607153070833338</c:v>
                </c:pt>
                <c:pt idx="1706">
                  <c:v>0.56607731637500003</c:v>
                </c:pt>
                <c:pt idx="1707">
                  <c:v>0.56608095070833331</c:v>
                </c:pt>
                <c:pt idx="1708">
                  <c:v>0.56608320904166665</c:v>
                </c:pt>
                <c:pt idx="1709">
                  <c:v>0.56608755620833329</c:v>
                </c:pt>
                <c:pt idx="1710">
                  <c:v>0.56609073620833328</c:v>
                </c:pt>
                <c:pt idx="1711">
                  <c:v>0.56609460733333339</c:v>
                </c:pt>
                <c:pt idx="1712">
                  <c:v>0.56609628179166671</c:v>
                </c:pt>
                <c:pt idx="1713">
                  <c:v>0.56610070049999994</c:v>
                </c:pt>
                <c:pt idx="1714">
                  <c:v>0.56610298658333336</c:v>
                </c:pt>
                <c:pt idx="1715">
                  <c:v>0.56610658362499999</c:v>
                </c:pt>
                <c:pt idx="1716">
                  <c:v>0.56610835641666668</c:v>
                </c:pt>
                <c:pt idx="1717">
                  <c:v>0.56611141887499994</c:v>
                </c:pt>
                <c:pt idx="1718">
                  <c:v>0.56611638762500005</c:v>
                </c:pt>
                <c:pt idx="1719">
                  <c:v>0.56611972891666673</c:v>
                </c:pt>
                <c:pt idx="1720">
                  <c:v>0.56612391029166664</c:v>
                </c:pt>
                <c:pt idx="1721">
                  <c:v>0.56612698895833335</c:v>
                </c:pt>
                <c:pt idx="1722">
                  <c:v>0.56613213658333328</c:v>
                </c:pt>
                <c:pt idx="1723">
                  <c:v>0.56613581454166673</c:v>
                </c:pt>
                <c:pt idx="1724">
                  <c:v>0.56613943491666674</c:v>
                </c:pt>
                <c:pt idx="1725">
                  <c:v>0.56614452862499998</c:v>
                </c:pt>
                <c:pt idx="1726">
                  <c:v>0.56614678829166665</c:v>
                </c:pt>
                <c:pt idx="1727">
                  <c:v>0.5661510993333333</c:v>
                </c:pt>
                <c:pt idx="1728">
                  <c:v>0.56615351512500001</c:v>
                </c:pt>
                <c:pt idx="1729">
                  <c:v>0.56615807241666671</c:v>
                </c:pt>
                <c:pt idx="1730">
                  <c:v>0.56616071266666668</c:v>
                </c:pt>
                <c:pt idx="1731">
                  <c:v>0.56616473929166666</c:v>
                </c:pt>
                <c:pt idx="1732">
                  <c:v>0.56616680824999999</c:v>
                </c:pt>
                <c:pt idx="1733">
                  <c:v>0.56617139566666663</c:v>
                </c:pt>
                <c:pt idx="1734">
                  <c:v>0.5661780775416666</c:v>
                </c:pt>
                <c:pt idx="1735">
                  <c:v>0.56617944908333329</c:v>
                </c:pt>
                <c:pt idx="1736">
                  <c:v>0.56618767183333329</c:v>
                </c:pt>
                <c:pt idx="1737">
                  <c:v>0.56619043929166668</c:v>
                </c:pt>
                <c:pt idx="1738">
                  <c:v>0.5661940209166666</c:v>
                </c:pt>
                <c:pt idx="1739">
                  <c:v>0.5662010760416667</c:v>
                </c:pt>
                <c:pt idx="1740">
                  <c:v>0.56620399187500003</c:v>
                </c:pt>
                <c:pt idx="1741">
                  <c:v>0.56620367758333334</c:v>
                </c:pt>
                <c:pt idx="1742">
                  <c:v>0.56621124008333334</c:v>
                </c:pt>
                <c:pt idx="1743">
                  <c:v>0.5662158997083333</c:v>
                </c:pt>
                <c:pt idx="1744">
                  <c:v>0.56621812812499994</c:v>
                </c:pt>
                <c:pt idx="1745">
                  <c:v>0.56621976337500002</c:v>
                </c:pt>
                <c:pt idx="1746">
                  <c:v>0.56622791466666667</c:v>
                </c:pt>
                <c:pt idx="1747">
                  <c:v>0.56623433829166669</c:v>
                </c:pt>
                <c:pt idx="1748">
                  <c:v>0.56623633291666664</c:v>
                </c:pt>
                <c:pt idx="1749">
                  <c:v>0.56623779737500002</c:v>
                </c:pt>
                <c:pt idx="1750">
                  <c:v>0.56624380979166666</c:v>
                </c:pt>
                <c:pt idx="1751">
                  <c:v>0.56625269074999995</c:v>
                </c:pt>
                <c:pt idx="1752">
                  <c:v>0.56625882387500004</c:v>
                </c:pt>
                <c:pt idx="1753">
                  <c:v>0.56626374129166668</c:v>
                </c:pt>
                <c:pt idx="1754">
                  <c:v>0.56626721670833335</c:v>
                </c:pt>
                <c:pt idx="1755">
                  <c:v>0.56627003504166662</c:v>
                </c:pt>
                <c:pt idx="1756">
                  <c:v>0.56627380041666664</c:v>
                </c:pt>
                <c:pt idx="1757">
                  <c:v>0.56627577712499999</c:v>
                </c:pt>
                <c:pt idx="1758">
                  <c:v>0.56627880333333336</c:v>
                </c:pt>
                <c:pt idx="1759">
                  <c:v>0.56628398295833338</c:v>
                </c:pt>
                <c:pt idx="1760">
                  <c:v>0.5662894485833333</c:v>
                </c:pt>
                <c:pt idx="1761">
                  <c:v>0.56629497520833338</c:v>
                </c:pt>
                <c:pt idx="1762">
                  <c:v>0.56630071104166668</c:v>
                </c:pt>
                <c:pt idx="1763">
                  <c:v>0.56630530704166671</c:v>
                </c:pt>
                <c:pt idx="1764">
                  <c:v>0.56631135579166669</c:v>
                </c:pt>
                <c:pt idx="1765">
                  <c:v>0.56631666562499994</c:v>
                </c:pt>
                <c:pt idx="1766">
                  <c:v>0.5663227122083333</c:v>
                </c:pt>
                <c:pt idx="1767">
                  <c:v>0.56633270012500003</c:v>
                </c:pt>
                <c:pt idx="1768">
                  <c:v>0.56633990329166661</c:v>
                </c:pt>
                <c:pt idx="1769">
                  <c:v>0.56634576041666673</c:v>
                </c:pt>
                <c:pt idx="1770">
                  <c:v>0.56635113929166669</c:v>
                </c:pt>
                <c:pt idx="1771">
                  <c:v>0.56635869275000006</c:v>
                </c:pt>
                <c:pt idx="1772">
                  <c:v>0.56635874766666661</c:v>
                </c:pt>
                <c:pt idx="1773">
                  <c:v>0.56636518425000004</c:v>
                </c:pt>
                <c:pt idx="1774">
                  <c:v>0.56637109508333328</c:v>
                </c:pt>
                <c:pt idx="1775">
                  <c:v>0.56637035899999999</c:v>
                </c:pt>
                <c:pt idx="1776">
                  <c:v>0.56636985350000002</c:v>
                </c:pt>
                <c:pt idx="1777">
                  <c:v>0.56637586833333331</c:v>
                </c:pt>
                <c:pt idx="1778">
                  <c:v>0.56637409604166666</c:v>
                </c:pt>
                <c:pt idx="1779">
                  <c:v>0.56638174545833331</c:v>
                </c:pt>
                <c:pt idx="1780">
                  <c:v>0.56638149954166661</c:v>
                </c:pt>
                <c:pt idx="1781">
                  <c:v>0.56638984283333327</c:v>
                </c:pt>
                <c:pt idx="1782">
                  <c:v>0.5663889293333334</c:v>
                </c:pt>
                <c:pt idx="1783">
                  <c:v>0.56638624879166666</c:v>
                </c:pt>
                <c:pt idx="1784">
                  <c:v>0.56639625016666673</c:v>
                </c:pt>
                <c:pt idx="1785">
                  <c:v>0.56639539925000004</c:v>
                </c:pt>
                <c:pt idx="1786">
                  <c:v>0.56639631562500004</c:v>
                </c:pt>
                <c:pt idx="1787">
                  <c:v>0.56639892712499995</c:v>
                </c:pt>
                <c:pt idx="1788">
                  <c:v>0.56640315899999993</c:v>
                </c:pt>
                <c:pt idx="1789">
                  <c:v>0.56640620787499996</c:v>
                </c:pt>
                <c:pt idx="1790">
                  <c:v>0.56640779541666664</c:v>
                </c:pt>
                <c:pt idx="1791">
                  <c:v>0.566410672625</c:v>
                </c:pt>
                <c:pt idx="1792">
                  <c:v>0.5664137340833334</c:v>
                </c:pt>
                <c:pt idx="1793">
                  <c:v>0.56642025570833332</c:v>
                </c:pt>
                <c:pt idx="1794">
                  <c:v>0.56642369216666666</c:v>
                </c:pt>
                <c:pt idx="1795">
                  <c:v>0.56642719987500001</c:v>
                </c:pt>
                <c:pt idx="1796">
                  <c:v>0.5664302502916666</c:v>
                </c:pt>
                <c:pt idx="1797">
                  <c:v>0.56643173337499997</c:v>
                </c:pt>
                <c:pt idx="1798">
                  <c:v>0.56643270495833331</c:v>
                </c:pt>
                <c:pt idx="1799">
                  <c:v>0.56643271345833335</c:v>
                </c:pt>
                <c:pt idx="1800">
                  <c:v>0.56644099062499997</c:v>
                </c:pt>
                <c:pt idx="1801">
                  <c:v>0.56643826762500005</c:v>
                </c:pt>
                <c:pt idx="1802">
                  <c:v>0.56643679574999994</c:v>
                </c:pt>
                <c:pt idx="1803">
                  <c:v>0.56643721000000002</c:v>
                </c:pt>
                <c:pt idx="1804">
                  <c:v>0.56643867691666661</c:v>
                </c:pt>
                <c:pt idx="1805">
                  <c:v>0.5664379710416666</c:v>
                </c:pt>
                <c:pt idx="1806">
                  <c:v>0.56643966466666662</c:v>
                </c:pt>
                <c:pt idx="1807">
                  <c:v>0.56643939666666665</c:v>
                </c:pt>
                <c:pt idx="1808">
                  <c:v>0.56644137670833328</c:v>
                </c:pt>
                <c:pt idx="1809">
                  <c:v>0.56644131708333334</c:v>
                </c:pt>
                <c:pt idx="1810">
                  <c:v>0.5664409336666667</c:v>
                </c:pt>
                <c:pt idx="1811">
                  <c:v>0.56644131537499998</c:v>
                </c:pt>
                <c:pt idx="1812">
                  <c:v>0.56643624329166664</c:v>
                </c:pt>
                <c:pt idx="1813">
                  <c:v>0.56644114962500003</c:v>
                </c:pt>
                <c:pt idx="1814">
                  <c:v>0.56643512591666667</c:v>
                </c:pt>
                <c:pt idx="1815">
                  <c:v>0.56643244383333335</c:v>
                </c:pt>
                <c:pt idx="1816">
                  <c:v>0.56642939650000002</c:v>
                </c:pt>
                <c:pt idx="1817">
                  <c:v>0.56642673354166673</c:v>
                </c:pt>
                <c:pt idx="1818">
                  <c:v>0.56642106929166669</c:v>
                </c:pt>
                <c:pt idx="1819">
                  <c:v>0.56642189841666668</c:v>
                </c:pt>
                <c:pt idx="1820">
                  <c:v>0.56641979808333331</c:v>
                </c:pt>
                <c:pt idx="1821">
                  <c:v>0.56641670445833336</c:v>
                </c:pt>
                <c:pt idx="1822">
                  <c:v>0.56641409241666663</c:v>
                </c:pt>
                <c:pt idx="1823">
                  <c:v>0.56641328891666665</c:v>
                </c:pt>
                <c:pt idx="1824">
                  <c:v>0.56641142087500007</c:v>
                </c:pt>
                <c:pt idx="1825">
                  <c:v>0.56640746191666669</c:v>
                </c:pt>
                <c:pt idx="1826">
                  <c:v>0.56640561295833336</c:v>
                </c:pt>
                <c:pt idx="1827">
                  <c:v>0.56639800483333336</c:v>
                </c:pt>
                <c:pt idx="1828">
                  <c:v>0.56638885729166666</c:v>
                </c:pt>
                <c:pt idx="1829">
                  <c:v>0.56638288091666666</c:v>
                </c:pt>
                <c:pt idx="1830">
                  <c:v>0.56637696195833331</c:v>
                </c:pt>
                <c:pt idx="1831">
                  <c:v>0.56637135395833338</c:v>
                </c:pt>
                <c:pt idx="1832">
                  <c:v>0.5663653054583333</c:v>
                </c:pt>
                <c:pt idx="1833">
                  <c:v>0.56636078741666662</c:v>
                </c:pt>
                <c:pt idx="1834">
                  <c:v>0.56635527537499997</c:v>
                </c:pt>
                <c:pt idx="1835">
                  <c:v>0.56635082483333332</c:v>
                </c:pt>
                <c:pt idx="1836">
                  <c:v>0.56634525675000003</c:v>
                </c:pt>
                <c:pt idx="1837">
                  <c:v>0.56634054404166667</c:v>
                </c:pt>
                <c:pt idx="1838">
                  <c:v>0.56633530854166669</c:v>
                </c:pt>
                <c:pt idx="1839">
                  <c:v>0.56632955841666666</c:v>
                </c:pt>
                <c:pt idx="1840">
                  <c:v>0.5663238576666666</c:v>
                </c:pt>
                <c:pt idx="1841">
                  <c:v>0.5663180139166667</c:v>
                </c:pt>
                <c:pt idx="1842">
                  <c:v>0.56631220324999998</c:v>
                </c:pt>
                <c:pt idx="1843">
                  <c:v>0.56630671429166668</c:v>
                </c:pt>
                <c:pt idx="1844">
                  <c:v>0.56630112683333333</c:v>
                </c:pt>
                <c:pt idx="1845">
                  <c:v>0.56629608587500002</c:v>
                </c:pt>
                <c:pt idx="1846">
                  <c:v>0.56629079675000005</c:v>
                </c:pt>
                <c:pt idx="1847">
                  <c:v>0.56628614379166664</c:v>
                </c:pt>
                <c:pt idx="1848">
                  <c:v>0.56628111933333336</c:v>
                </c:pt>
                <c:pt idx="1849">
                  <c:v>0.56627640929166667</c:v>
                </c:pt>
                <c:pt idx="1850">
                  <c:v>0.56627167</c:v>
                </c:pt>
                <c:pt idx="1851">
                  <c:v>0.56626663841666669</c:v>
                </c:pt>
                <c:pt idx="1852">
                  <c:v>0.56626187145833329</c:v>
                </c:pt>
                <c:pt idx="1853">
                  <c:v>0.56625657504166671</c:v>
                </c:pt>
                <c:pt idx="1854">
                  <c:v>0.5662515208333333</c:v>
                </c:pt>
                <c:pt idx="1855">
                  <c:v>0.56624595708333336</c:v>
                </c:pt>
                <c:pt idx="1856">
                  <c:v>0.56624061754166666</c:v>
                </c:pt>
                <c:pt idx="1857">
                  <c:v>0.56623518987499999</c:v>
                </c:pt>
                <c:pt idx="1858">
                  <c:v>0.56622980066666673</c:v>
                </c:pt>
                <c:pt idx="1859">
                  <c:v>0.56622477991666664</c:v>
                </c:pt>
                <c:pt idx="1860">
                  <c:v>0.56621980520833326</c:v>
                </c:pt>
                <c:pt idx="1861">
                  <c:v>0.56621541820833332</c:v>
                </c:pt>
                <c:pt idx="1862">
                  <c:v>0.56621081195833334</c:v>
                </c:pt>
                <c:pt idx="1863">
                  <c:v>0.56620662216666673</c:v>
                </c:pt>
                <c:pt idx="1864">
                  <c:v>0.56620193420833331</c:v>
                </c:pt>
                <c:pt idx="1865">
                  <c:v>0.56619730004166668</c:v>
                </c:pt>
                <c:pt idx="1866">
                  <c:v>0.56619244024999993</c:v>
                </c:pt>
                <c:pt idx="1867">
                  <c:v>0.56618716958333326</c:v>
                </c:pt>
                <c:pt idx="1868">
                  <c:v>0.56618214275000001</c:v>
                </c:pt>
                <c:pt idx="1869">
                  <c:v>0.5661767133333333</c:v>
                </c:pt>
                <c:pt idx="1870">
                  <c:v>0.5661717251666667</c:v>
                </c:pt>
                <c:pt idx="1871">
                  <c:v>0.566166468875</c:v>
                </c:pt>
                <c:pt idx="1872">
                  <c:v>0.56616146183333338</c:v>
                </c:pt>
                <c:pt idx="1873">
                  <c:v>0.56615643233333335</c:v>
                </c:pt>
                <c:pt idx="1874">
                  <c:v>0.56615158316666669</c:v>
                </c:pt>
                <c:pt idx="1875">
                  <c:v>0.56614695404166671</c:v>
                </c:pt>
                <c:pt idx="1876">
                  <c:v>0.56614221554166666</c:v>
                </c:pt>
                <c:pt idx="1877">
                  <c:v>0.56613785387500004</c:v>
                </c:pt>
                <c:pt idx="1878">
                  <c:v>0.56613321029166663</c:v>
                </c:pt>
                <c:pt idx="1879">
                  <c:v>0.56612879787500003</c:v>
                </c:pt>
                <c:pt idx="1880">
                  <c:v>0.56612404408333339</c:v>
                </c:pt>
                <c:pt idx="1881">
                  <c:v>0.56611932949999999</c:v>
                </c:pt>
                <c:pt idx="1882">
                  <c:v>0.56611433654166665</c:v>
                </c:pt>
                <c:pt idx="1883">
                  <c:v>0.56610923766666665</c:v>
                </c:pt>
                <c:pt idx="1884">
                  <c:v>0.56610426000000003</c:v>
                </c:pt>
                <c:pt idx="1885">
                  <c:v>0.56609895179166669</c:v>
                </c:pt>
                <c:pt idx="1886">
                  <c:v>0.56609421437499996</c:v>
                </c:pt>
                <c:pt idx="1887">
                  <c:v>0.56608927387499997</c:v>
                </c:pt>
                <c:pt idx="1888">
                  <c:v>0.56608474108333329</c:v>
                </c:pt>
                <c:pt idx="1889">
                  <c:v>0.56608019100000007</c:v>
                </c:pt>
                <c:pt idx="1890">
                  <c:v>0.56607578929166669</c:v>
                </c:pt>
                <c:pt idx="1891">
                  <c:v>0.56607159029166665</c:v>
                </c:pt>
                <c:pt idx="1892">
                  <c:v>0.5660669576666667</c:v>
                </c:pt>
                <c:pt idx="1893">
                  <c:v>0.56606259545833326</c:v>
                </c:pt>
                <c:pt idx="1894">
                  <c:v>0.56605767637499993</c:v>
                </c:pt>
                <c:pt idx="1895">
                  <c:v>0.56605297875000005</c:v>
                </c:pt>
                <c:pt idx="1896">
                  <c:v>0.56604782995833336</c:v>
                </c:pt>
                <c:pt idx="1897">
                  <c:v>0.56604269508333338</c:v>
                </c:pt>
                <c:pt idx="1898">
                  <c:v>0.56603771041666662</c:v>
                </c:pt>
                <c:pt idx="1899">
                  <c:v>0.56603251983333336</c:v>
                </c:pt>
                <c:pt idx="1900">
                  <c:v>0.56602770858333329</c:v>
                </c:pt>
                <c:pt idx="1901">
                  <c:v>0.56602264341666664</c:v>
                </c:pt>
                <c:pt idx="1902">
                  <c:v>0.56601802874999996</c:v>
                </c:pt>
                <c:pt idx="1903">
                  <c:v>0.56601327991666672</c:v>
                </c:pt>
                <c:pt idx="1904">
                  <c:v>0.5660087699166666</c:v>
                </c:pt>
                <c:pt idx="1905">
                  <c:v>0.56600413008333328</c:v>
                </c:pt>
                <c:pt idx="1906">
                  <c:v>0.56599956954166664</c:v>
                </c:pt>
                <c:pt idx="1907">
                  <c:v>0.56599514341666668</c:v>
                </c:pt>
                <c:pt idx="1908">
                  <c:v>0.56599038508333332</c:v>
                </c:pt>
                <c:pt idx="1909">
                  <c:v>0.56598597995833333</c:v>
                </c:pt>
                <c:pt idx="1910">
                  <c:v>0.56598110904166665</c:v>
                </c:pt>
                <c:pt idx="1911">
                  <c:v>0.56597642516666669</c:v>
                </c:pt>
                <c:pt idx="1912">
                  <c:v>0.56597138462499996</c:v>
                </c:pt>
                <c:pt idx="1913">
                  <c:v>0.56596659312499997</c:v>
                </c:pt>
                <c:pt idx="1914">
                  <c:v>0.56596183754166673</c:v>
                </c:pt>
                <c:pt idx="1915">
                  <c:v>0.56595695445833327</c:v>
                </c:pt>
                <c:pt idx="1916">
                  <c:v>0.56595266729166671</c:v>
                </c:pt>
                <c:pt idx="1917">
                  <c:v>0.56594815233333329</c:v>
                </c:pt>
                <c:pt idx="1918">
                  <c:v>0.56594407654166667</c:v>
                </c:pt>
                <c:pt idx="1919">
                  <c:v>0.56593977716666666</c:v>
                </c:pt>
                <c:pt idx="1920">
                  <c:v>0.56593566112500004</c:v>
                </c:pt>
                <c:pt idx="1921">
                  <c:v>0.56593126995833332</c:v>
                </c:pt>
                <c:pt idx="1922">
                  <c:v>0.5659267405416667</c:v>
                </c:pt>
                <c:pt idx="1923">
                  <c:v>0.5659223800833334</c:v>
                </c:pt>
                <c:pt idx="1924">
                  <c:v>0.56591752141666662</c:v>
                </c:pt>
                <c:pt idx="1925">
                  <c:v>0.56591312108333336</c:v>
                </c:pt>
                <c:pt idx="1926">
                  <c:v>0.56590830741666664</c:v>
                </c:pt>
                <c:pt idx="1927">
                  <c:v>0.56590377150000004</c:v>
                </c:pt>
                <c:pt idx="1928">
                  <c:v>0.56589913191666663</c:v>
                </c:pt>
                <c:pt idx="1929">
                  <c:v>0.5658947356666667</c:v>
                </c:pt>
                <c:pt idx="1930">
                  <c:v>0.56589036441666674</c:v>
                </c:pt>
                <c:pt idx="1931">
                  <c:v>0.56588588095833336</c:v>
                </c:pt>
                <c:pt idx="1932">
                  <c:v>0.56588195995833335</c:v>
                </c:pt>
                <c:pt idx="1933">
                  <c:v>0.56587769745833338</c:v>
                </c:pt>
                <c:pt idx="1934">
                  <c:v>0.5658739416666666</c:v>
                </c:pt>
                <c:pt idx="1935">
                  <c:v>0.56586976958333335</c:v>
                </c:pt>
                <c:pt idx="1936">
                  <c:v>0.56586597004166672</c:v>
                </c:pt>
                <c:pt idx="1937">
                  <c:v>0.5658619314583333</c:v>
                </c:pt>
                <c:pt idx="1938">
                  <c:v>0.56585763750000007</c:v>
                </c:pt>
                <c:pt idx="1939">
                  <c:v>0.56585363791666665</c:v>
                </c:pt>
                <c:pt idx="1940">
                  <c:v>0.56584916800000007</c:v>
                </c:pt>
                <c:pt idx="1941">
                  <c:v>0.56584523591666669</c:v>
                </c:pt>
                <c:pt idx="1942">
                  <c:v>0.56584082758333332</c:v>
                </c:pt>
                <c:pt idx="1943">
                  <c:v>0.56583722095833333</c:v>
                </c:pt>
                <c:pt idx="1944">
                  <c:v>0.56583322749999998</c:v>
                </c:pt>
                <c:pt idx="1945">
                  <c:v>0.5658296320416667</c:v>
                </c:pt>
                <c:pt idx="1946">
                  <c:v>0.56582616529166663</c:v>
                </c:pt>
                <c:pt idx="1947">
                  <c:v>0.56582258704166666</c:v>
                </c:pt>
                <c:pt idx="1948">
                  <c:v>0.56581934575000004</c:v>
                </c:pt>
                <c:pt idx="1949">
                  <c:v>0.56581566462499999</c:v>
                </c:pt>
                <c:pt idx="1950">
                  <c:v>0.56581240304166669</c:v>
                </c:pt>
                <c:pt idx="1951">
                  <c:v>0.56580861800000004</c:v>
                </c:pt>
                <c:pt idx="1952">
                  <c:v>0.56580510279166674</c:v>
                </c:pt>
                <c:pt idx="1953">
                  <c:v>0.56580123633333335</c:v>
                </c:pt>
                <c:pt idx="1954">
                  <c:v>0.56579743133333327</c:v>
                </c:pt>
                <c:pt idx="1955">
                  <c:v>0.56579385712499997</c:v>
                </c:pt>
                <c:pt idx="1956">
                  <c:v>0.56579012637500004</c:v>
                </c:pt>
                <c:pt idx="1957">
                  <c:v>0.56578677045833337</c:v>
                </c:pt>
                <c:pt idx="1958">
                  <c:v>0.56578326579166671</c:v>
                </c:pt>
                <c:pt idx="1959">
                  <c:v>0.56578026962499994</c:v>
                </c:pt>
                <c:pt idx="1960">
                  <c:v>0.56577701449999995</c:v>
                </c:pt>
                <c:pt idx="1961">
                  <c:v>0.56577405675000003</c:v>
                </c:pt>
                <c:pt idx="1962">
                  <c:v>0.56577113054166672</c:v>
                </c:pt>
                <c:pt idx="1963">
                  <c:v>0.56576818337500001</c:v>
                </c:pt>
                <c:pt idx="1964">
                  <c:v>0.56576556337499995</c:v>
                </c:pt>
                <c:pt idx="1965">
                  <c:v>0.56576260533333333</c:v>
                </c:pt>
                <c:pt idx="1966">
                  <c:v>0.56576003870833336</c:v>
                </c:pt>
                <c:pt idx="1967">
                  <c:v>0.56575692654166665</c:v>
                </c:pt>
                <c:pt idx="1968">
                  <c:v>0.56575397770833336</c:v>
                </c:pt>
                <c:pt idx="1969">
                  <c:v>0.5657509848333333</c:v>
                </c:pt>
                <c:pt idx="1970">
                  <c:v>0.56574804116666666</c:v>
                </c:pt>
                <c:pt idx="1971">
                  <c:v>0.56574534929166664</c:v>
                </c:pt>
                <c:pt idx="1972">
                  <c:v>0.56574269587500003</c:v>
                </c:pt>
                <c:pt idx="1973">
                  <c:v>0.56574056879166668</c:v>
                </c:pt>
                <c:pt idx="1974">
                  <c:v>0.56573825124999999</c:v>
                </c:pt>
                <c:pt idx="1975">
                  <c:v>0.56573649929166669</c:v>
                </c:pt>
                <c:pt idx="1976">
                  <c:v>0.56573434070833339</c:v>
                </c:pt>
                <c:pt idx="1977">
                  <c:v>0.56573238295833328</c:v>
                </c:pt>
                <c:pt idx="1978">
                  <c:v>0.56573031991666667</c:v>
                </c:pt>
                <c:pt idx="1979">
                  <c:v>0.56572798558333337</c:v>
                </c:pt>
                <c:pt idx="1980">
                  <c:v>0.56572593020833339</c:v>
                </c:pt>
                <c:pt idx="1981">
                  <c:v>0.56572339987499998</c:v>
                </c:pt>
                <c:pt idx="1982">
                  <c:v>0.56572133341666664</c:v>
                </c:pt>
                <c:pt idx="1983">
                  <c:v>0.5657189288333333</c:v>
                </c:pt>
                <c:pt idx="1984">
                  <c:v>0.56571695279166667</c:v>
                </c:pt>
                <c:pt idx="1985">
                  <c:v>0.565714846125</c:v>
                </c:pt>
                <c:pt idx="1986">
                  <c:v>0.56571284379166664</c:v>
                </c:pt>
                <c:pt idx="1987">
                  <c:v>0.56571120345833337</c:v>
                </c:pt>
                <c:pt idx="1988">
                  <c:v>0.56570935899999997</c:v>
                </c:pt>
                <c:pt idx="1989">
                  <c:v>0.56570832575000007</c:v>
                </c:pt>
                <c:pt idx="1990">
                  <c:v>0.5657068435</c:v>
                </c:pt>
                <c:pt idx="1991">
                  <c:v>0.56570581308333334</c:v>
                </c:pt>
                <c:pt idx="1992">
                  <c:v>0.56570460516666665</c:v>
                </c:pt>
                <c:pt idx="1993">
                  <c:v>0.56570347179166669</c:v>
                </c:pt>
                <c:pt idx="1994">
                  <c:v>0.56570222312500007</c:v>
                </c:pt>
                <c:pt idx="1995">
                  <c:v>0.56570068408333329</c:v>
                </c:pt>
                <c:pt idx="1996">
                  <c:v>0.56569944500000002</c:v>
                </c:pt>
                <c:pt idx="1997">
                  <c:v>0.5656977289166667</c:v>
                </c:pt>
                <c:pt idx="1998">
                  <c:v>0.56569655183333334</c:v>
                </c:pt>
                <c:pt idx="1999">
                  <c:v>0.56569517187499996</c:v>
                </c:pt>
                <c:pt idx="2000">
                  <c:v>0.56569428491666673</c:v>
                </c:pt>
                <c:pt idx="2001">
                  <c:v>0.56569350795833329</c:v>
                </c:pt>
                <c:pt idx="2002">
                  <c:v>0.56569304441666668</c:v>
                </c:pt>
                <c:pt idx="2003">
                  <c:v>0.56569280099999997</c:v>
                </c:pt>
                <c:pt idx="2004">
                  <c:v>0.5656923434583333</c:v>
                </c:pt>
                <c:pt idx="2005">
                  <c:v>0.56569221624999999</c:v>
                </c:pt>
                <c:pt idx="2006">
                  <c:v>0.56569130829166669</c:v>
                </c:pt>
                <c:pt idx="2007">
                  <c:v>0.56569130829166669</c:v>
                </c:pt>
                <c:pt idx="2008">
                  <c:v>0.56569055695833337</c:v>
                </c:pt>
                <c:pt idx="2009">
                  <c:v>0.56568982795833334</c:v>
                </c:pt>
                <c:pt idx="2010">
                  <c:v>0.56568917108333328</c:v>
                </c:pt>
                <c:pt idx="2011">
                  <c:v>0.56568834933333334</c:v>
                </c:pt>
                <c:pt idx="2012">
                  <c:v>0.56568785620833328</c:v>
                </c:pt>
                <c:pt idx="2013">
                  <c:v>0.56568704912500001</c:v>
                </c:pt>
                <c:pt idx="2014">
                  <c:v>0.56568689262499994</c:v>
                </c:pt>
                <c:pt idx="2015">
                  <c:v>0.56568645537499995</c:v>
                </c:pt>
                <c:pt idx="2016">
                  <c:v>0.56568650954166666</c:v>
                </c:pt>
                <c:pt idx="2017">
                  <c:v>0.56568659470833327</c:v>
                </c:pt>
                <c:pt idx="2018">
                  <c:v>0.56568680183333331</c:v>
                </c:pt>
                <c:pt idx="2019">
                  <c:v>0.56568729100000004</c:v>
                </c:pt>
                <c:pt idx="2020">
                  <c:v>0.56568739825000003</c:v>
                </c:pt>
                <c:pt idx="2021">
                  <c:v>0.56568804991666666</c:v>
                </c:pt>
                <c:pt idx="2022">
                  <c:v>0.5656881872916667</c:v>
                </c:pt>
                <c:pt idx="2023">
                  <c:v>0.56568841550000004</c:v>
                </c:pt>
                <c:pt idx="2024">
                  <c:v>0.56568821499999999</c:v>
                </c:pt>
                <c:pt idx="2025">
                  <c:v>0.56568805887500007</c:v>
                </c:pt>
                <c:pt idx="2026">
                  <c:v>0.56568787004166665</c:v>
                </c:pt>
                <c:pt idx="2027">
                  <c:v>0.56568773162499997</c:v>
                </c:pt>
                <c:pt idx="2028">
                  <c:v>0.56568809212499993</c:v>
                </c:pt>
                <c:pt idx="2029">
                  <c:v>0.56568847550000001</c:v>
                </c:pt>
                <c:pt idx="2030">
                  <c:v>0.56568960200000007</c:v>
                </c:pt>
                <c:pt idx="2031">
                  <c:v>0.56569047054166666</c:v>
                </c:pt>
                <c:pt idx="2032">
                  <c:v>0.56569169962499999</c:v>
                </c:pt>
                <c:pt idx="2033">
                  <c:v>0.56569279083333335</c:v>
                </c:pt>
                <c:pt idx="2034">
                  <c:v>0.56569370954166665</c:v>
                </c:pt>
                <c:pt idx="2035">
                  <c:v>0.56569470845833336</c:v>
                </c:pt>
                <c:pt idx="2036">
                  <c:v>0.56569520233333337</c:v>
                </c:pt>
                <c:pt idx="2037">
                  <c:v>0.56569599820833327</c:v>
                </c:pt>
                <c:pt idx="2038">
                  <c:v>0.56569632820833327</c:v>
                </c:pt>
                <c:pt idx="2039">
                  <c:v>0.56569696383333334</c:v>
                </c:pt>
                <c:pt idx="2040">
                  <c:v>0.56569741549999997</c:v>
                </c:pt>
                <c:pt idx="2041">
                  <c:v>0.56569807208333334</c:v>
                </c:pt>
                <c:pt idx="2042">
                  <c:v>0.56569890120833333</c:v>
                </c:pt>
                <c:pt idx="2043">
                  <c:v>0.56569938116666674</c:v>
                </c:pt>
                <c:pt idx="2044">
                  <c:v>0.56570120895833331</c:v>
                </c:pt>
                <c:pt idx="2045">
                  <c:v>0.56570245870833336</c:v>
                </c:pt>
                <c:pt idx="2046">
                  <c:v>0.56570430479166667</c:v>
                </c:pt>
                <c:pt idx="2047">
                  <c:v>0.56570585233333337</c:v>
                </c:pt>
                <c:pt idx="2048">
                  <c:v>0.56570768179166664</c:v>
                </c:pt>
                <c:pt idx="2049">
                  <c:v>0.56570943112500005</c:v>
                </c:pt>
                <c:pt idx="2050">
                  <c:v>0.56571085116666664</c:v>
                </c:pt>
                <c:pt idx="2051">
                  <c:v>0.56571229783333332</c:v>
                </c:pt>
                <c:pt idx="2052">
                  <c:v>0.56571266179166668</c:v>
                </c:pt>
                <c:pt idx="2053">
                  <c:v>0.56571416699999999</c:v>
                </c:pt>
                <c:pt idx="2054">
                  <c:v>0.56571469245833328</c:v>
                </c:pt>
                <c:pt idx="2055">
                  <c:v>0.56571589404166667</c:v>
                </c:pt>
                <c:pt idx="2056">
                  <c:v>0.56571724191666661</c:v>
                </c:pt>
                <c:pt idx="2057">
                  <c:v>0.56571726604166661</c:v>
                </c:pt>
                <c:pt idx="2058">
                  <c:v>0.56572063095833336</c:v>
                </c:pt>
                <c:pt idx="2059">
                  <c:v>0.56572247900000006</c:v>
                </c:pt>
                <c:pt idx="2060">
                  <c:v>0.56572500962500005</c:v>
                </c:pt>
                <c:pt idx="2061">
                  <c:v>0.56572712950000004</c:v>
                </c:pt>
                <c:pt idx="2062">
                  <c:v>0.56572770729166666</c:v>
                </c:pt>
                <c:pt idx="2063">
                  <c:v>0.56573148500000003</c:v>
                </c:pt>
                <c:pt idx="2064">
                  <c:v>0.56573125887499998</c:v>
                </c:pt>
                <c:pt idx="2065">
                  <c:v>0.56573501633333334</c:v>
                </c:pt>
                <c:pt idx="2066">
                  <c:v>0.56573406029166662</c:v>
                </c:pt>
                <c:pt idx="2067">
                  <c:v>0.56573813299999998</c:v>
                </c:pt>
                <c:pt idx="2068">
                  <c:v>0.56573668570833335</c:v>
                </c:pt>
                <c:pt idx="2069">
                  <c:v>0.56574122616666667</c:v>
                </c:pt>
                <c:pt idx="2070">
                  <c:v>0.56574190537500002</c:v>
                </c:pt>
                <c:pt idx="2071">
                  <c:v>0.56574544008333338</c:v>
                </c:pt>
                <c:pt idx="2072">
                  <c:v>0.56574689066666661</c:v>
                </c:pt>
                <c:pt idx="2073">
                  <c:v>0.56574798591666664</c:v>
                </c:pt>
                <c:pt idx="2074">
                  <c:v>0.56574980462500002</c:v>
                </c:pt>
                <c:pt idx="2075">
                  <c:v>0.56575434474999997</c:v>
                </c:pt>
                <c:pt idx="2076">
                  <c:v>0.56575470620833335</c:v>
                </c:pt>
                <c:pt idx="2077">
                  <c:v>0.5657565479583333</c:v>
                </c:pt>
                <c:pt idx="2078">
                  <c:v>0.56576219066666666</c:v>
                </c:pt>
                <c:pt idx="2079">
                  <c:v>0.56576438529166662</c:v>
                </c:pt>
                <c:pt idx="2080">
                  <c:v>0.56576602758333328</c:v>
                </c:pt>
                <c:pt idx="2081">
                  <c:v>0.56576518149999999</c:v>
                </c:pt>
                <c:pt idx="2082">
                  <c:v>0.56576702624999997</c:v>
                </c:pt>
                <c:pt idx="2083">
                  <c:v>0.56577023758333334</c:v>
                </c:pt>
                <c:pt idx="2084">
                  <c:v>0.56577021941666661</c:v>
                </c:pt>
                <c:pt idx="2085">
                  <c:v>0.5657746864583334</c:v>
                </c:pt>
                <c:pt idx="2086">
                  <c:v>0.56577644512500003</c:v>
                </c:pt>
                <c:pt idx="2087">
                  <c:v>0.56578079254166669</c:v>
                </c:pt>
                <c:pt idx="2088">
                  <c:v>0.5657827912083333</c:v>
                </c:pt>
                <c:pt idx="2089">
                  <c:v>0.56578686820833335</c:v>
                </c:pt>
                <c:pt idx="2090">
                  <c:v>0.56578886095833336</c:v>
                </c:pt>
                <c:pt idx="2091">
                  <c:v>0.56579191912499993</c:v>
                </c:pt>
                <c:pt idx="2092">
                  <c:v>0.565794193</c:v>
                </c:pt>
                <c:pt idx="2093">
                  <c:v>0.56579642729166668</c:v>
                </c:pt>
                <c:pt idx="2094">
                  <c:v>0.56579780050000006</c:v>
                </c:pt>
                <c:pt idx="2095">
                  <c:v>0.56580042225000005</c:v>
                </c:pt>
                <c:pt idx="2096">
                  <c:v>0.56580316674999998</c:v>
                </c:pt>
                <c:pt idx="2097">
                  <c:v>0.56580290012500001</c:v>
                </c:pt>
                <c:pt idx="2098">
                  <c:v>0.56580979729166669</c:v>
                </c:pt>
                <c:pt idx="2099">
                  <c:v>0.56581113479166667</c:v>
                </c:pt>
                <c:pt idx="2100">
                  <c:v>0.56581195637500004</c:v>
                </c:pt>
                <c:pt idx="2101">
                  <c:v>0.56581670487500002</c:v>
                </c:pt>
                <c:pt idx="2102">
                  <c:v>0.56581620941666666</c:v>
                </c:pt>
                <c:pt idx="2103">
                  <c:v>0.56582344183333333</c:v>
                </c:pt>
                <c:pt idx="2104">
                  <c:v>0.56582774375</c:v>
                </c:pt>
                <c:pt idx="2105">
                  <c:v>0.56582650929166667</c:v>
                </c:pt>
                <c:pt idx="2106">
                  <c:v>0.56583340474999999</c:v>
                </c:pt>
                <c:pt idx="2107">
                  <c:v>0.56583831479166669</c:v>
                </c:pt>
                <c:pt idx="2108">
                  <c:v>0.56583738650000004</c:v>
                </c:pt>
                <c:pt idx="2109">
                  <c:v>0.56584157908333332</c:v>
                </c:pt>
                <c:pt idx="2110">
                  <c:v>0.56584712025000006</c:v>
                </c:pt>
                <c:pt idx="2111">
                  <c:v>0.56584899037500003</c:v>
                </c:pt>
                <c:pt idx="2112">
                  <c:v>0.56584795162500001</c:v>
                </c:pt>
                <c:pt idx="2113">
                  <c:v>0.56585156170833339</c:v>
                </c:pt>
                <c:pt idx="2114">
                  <c:v>0.56585771004166674</c:v>
                </c:pt>
                <c:pt idx="2115">
                  <c:v>0.56586125420833333</c:v>
                </c:pt>
                <c:pt idx="2116">
                  <c:v>0.56586364387499999</c:v>
                </c:pt>
                <c:pt idx="2117">
                  <c:v>0.56586347724999997</c:v>
                </c:pt>
                <c:pt idx="2118">
                  <c:v>0.56586954787499999</c:v>
                </c:pt>
                <c:pt idx="2119">
                  <c:v>0.56587804404166664</c:v>
                </c:pt>
                <c:pt idx="2120">
                  <c:v>0.56588515345833335</c:v>
                </c:pt>
                <c:pt idx="2121">
                  <c:v>0.56588639374999994</c:v>
                </c:pt>
                <c:pt idx="2122">
                  <c:v>0.56588716525000005</c:v>
                </c:pt>
                <c:pt idx="2123">
                  <c:v>0.5658885477083333</c:v>
                </c:pt>
                <c:pt idx="2124">
                  <c:v>0.56589031833333336</c:v>
                </c:pt>
                <c:pt idx="2125">
                  <c:v>0.56589432075000001</c:v>
                </c:pt>
                <c:pt idx="2126">
                  <c:v>0.56590049041666668</c:v>
                </c:pt>
                <c:pt idx="2127">
                  <c:v>0.56590437533333338</c:v>
                </c:pt>
                <c:pt idx="2128">
                  <c:v>0.56590802937499995</c:v>
                </c:pt>
                <c:pt idx="2129">
                  <c:v>0.56591378883333332</c:v>
                </c:pt>
                <c:pt idx="2130">
                  <c:v>0.56591861862500004</c:v>
                </c:pt>
                <c:pt idx="2131">
                  <c:v>0.56592244404166669</c:v>
                </c:pt>
                <c:pt idx="2132">
                  <c:v>0.56592751412499998</c:v>
                </c:pt>
                <c:pt idx="2133">
                  <c:v>0.56593196791666667</c:v>
                </c:pt>
                <c:pt idx="2134">
                  <c:v>0.56593628116666672</c:v>
                </c:pt>
                <c:pt idx="2135">
                  <c:v>0.56594166495833331</c:v>
                </c:pt>
                <c:pt idx="2136">
                  <c:v>0.56594526320833338</c:v>
                </c:pt>
                <c:pt idx="2137">
                  <c:v>0.56594780270833334</c:v>
                </c:pt>
                <c:pt idx="2138">
                  <c:v>0.5659486959583333</c:v>
                </c:pt>
                <c:pt idx="2139">
                  <c:v>0.56595179579166666</c:v>
                </c:pt>
                <c:pt idx="2140">
                  <c:v>0.56595542716666669</c:v>
                </c:pt>
                <c:pt idx="2141">
                  <c:v>0.56596357029166666</c:v>
                </c:pt>
                <c:pt idx="2142">
                  <c:v>0.56597111266666666</c:v>
                </c:pt>
                <c:pt idx="2143">
                  <c:v>0.5659759491666666</c:v>
                </c:pt>
                <c:pt idx="2144">
                  <c:v>0.56597950820833332</c:v>
                </c:pt>
                <c:pt idx="2145">
                  <c:v>0.5659827243333333</c:v>
                </c:pt>
                <c:pt idx="2146">
                  <c:v>0.56598401320833336</c:v>
                </c:pt>
                <c:pt idx="2147">
                  <c:v>0.56599542758333332</c:v>
                </c:pt>
                <c:pt idx="2148">
                  <c:v>0.56600225324999998</c:v>
                </c:pt>
                <c:pt idx="2149">
                  <c:v>0.56601070545833332</c:v>
                </c:pt>
                <c:pt idx="2150">
                  <c:v>0.56600737362499998</c:v>
                </c:pt>
                <c:pt idx="2151">
                  <c:v>0.56601459504166673</c:v>
                </c:pt>
                <c:pt idx="2152">
                  <c:v>0.5660222912916667</c:v>
                </c:pt>
                <c:pt idx="2153">
                  <c:v>0.56602484570833334</c:v>
                </c:pt>
                <c:pt idx="2154">
                  <c:v>0.56602439245833336</c:v>
                </c:pt>
                <c:pt idx="2155">
                  <c:v>0.56603637258333339</c:v>
                </c:pt>
                <c:pt idx="2156">
                  <c:v>0.56603849279166674</c:v>
                </c:pt>
                <c:pt idx="2157">
                  <c:v>0.56604561254166663</c:v>
                </c:pt>
                <c:pt idx="2158">
                  <c:v>0.56605018225000003</c:v>
                </c:pt>
                <c:pt idx="2159">
                  <c:v>0.56605001429166668</c:v>
                </c:pt>
                <c:pt idx="2160">
                  <c:v>0.56606373966666668</c:v>
                </c:pt>
                <c:pt idx="2161">
                  <c:v>0.56606262695833331</c:v>
                </c:pt>
                <c:pt idx="2162">
                  <c:v>0.56607583345833334</c:v>
                </c:pt>
                <c:pt idx="2163">
                  <c:v>0.5660747888333334</c:v>
                </c:pt>
                <c:pt idx="2164">
                  <c:v>0.56608735270833332</c:v>
                </c:pt>
                <c:pt idx="2165">
                  <c:v>0.56608631116666663</c:v>
                </c:pt>
                <c:pt idx="2166">
                  <c:v>0.56609814233333333</c:v>
                </c:pt>
                <c:pt idx="2167">
                  <c:v>0.56609576137500006</c:v>
                </c:pt>
                <c:pt idx="2168">
                  <c:v>0.56610869995833335</c:v>
                </c:pt>
                <c:pt idx="2169">
                  <c:v>0.56611375725000002</c:v>
                </c:pt>
                <c:pt idx="2170">
                  <c:v>0.56612324170833339</c:v>
                </c:pt>
                <c:pt idx="2171">
                  <c:v>0.56612565983333341</c:v>
                </c:pt>
                <c:pt idx="2172">
                  <c:v>0.56612485020833336</c:v>
                </c:pt>
                <c:pt idx="2173">
                  <c:v>0.5661383314166667</c:v>
                </c:pt>
                <c:pt idx="2174">
                  <c:v>0.56614488466666668</c:v>
                </c:pt>
                <c:pt idx="2175">
                  <c:v>0.56614576387499993</c:v>
                </c:pt>
                <c:pt idx="2176">
                  <c:v>0.5661583904166666</c:v>
                </c:pt>
                <c:pt idx="2177">
                  <c:v>0.5661648810833334</c:v>
                </c:pt>
                <c:pt idx="2178">
                  <c:v>0.56616923062500002</c:v>
                </c:pt>
                <c:pt idx="2179">
                  <c:v>0.56617721579166669</c:v>
                </c:pt>
                <c:pt idx="2180">
                  <c:v>0.56618281312500007</c:v>
                </c:pt>
                <c:pt idx="2181">
                  <c:v>0.56618771400000001</c:v>
                </c:pt>
                <c:pt idx="2182">
                  <c:v>0.56619459766666669</c:v>
                </c:pt>
                <c:pt idx="2183">
                  <c:v>0.56620096237500006</c:v>
                </c:pt>
                <c:pt idx="2184">
                  <c:v>0.56620704929166665</c:v>
                </c:pt>
                <c:pt idx="2185">
                  <c:v>0.5662123984166666</c:v>
                </c:pt>
                <c:pt idx="2186">
                  <c:v>0.56621932529166663</c:v>
                </c:pt>
                <c:pt idx="2187">
                  <c:v>0.56622525104166666</c:v>
                </c:pt>
                <c:pt idx="2188">
                  <c:v>0.56623159054166672</c:v>
                </c:pt>
                <c:pt idx="2189">
                  <c:v>0.56624033912500005</c:v>
                </c:pt>
                <c:pt idx="2190">
                  <c:v>0.56624670883333328</c:v>
                </c:pt>
                <c:pt idx="2191">
                  <c:v>0.56625377329166671</c:v>
                </c:pt>
                <c:pt idx="2192">
                  <c:v>0.56626157450000003</c:v>
                </c:pt>
                <c:pt idx="2193">
                  <c:v>0.56626807062499995</c:v>
                </c:pt>
                <c:pt idx="2194">
                  <c:v>0.56627325687499996</c:v>
                </c:pt>
                <c:pt idx="2195">
                  <c:v>0.56628073470833329</c:v>
                </c:pt>
                <c:pt idx="2196">
                  <c:v>0.56628689674999999</c:v>
                </c:pt>
                <c:pt idx="2197">
                  <c:v>0.56629346308333328</c:v>
                </c:pt>
                <c:pt idx="2198">
                  <c:v>0.56629902274999999</c:v>
                </c:pt>
                <c:pt idx="2199">
                  <c:v>0.56630685229166666</c:v>
                </c:pt>
                <c:pt idx="2200">
                  <c:v>0.56631345837500002</c:v>
                </c:pt>
                <c:pt idx="2201">
                  <c:v>0.56631997374999998</c:v>
                </c:pt>
                <c:pt idx="2202">
                  <c:v>0.56632821470833339</c:v>
                </c:pt>
                <c:pt idx="2203">
                  <c:v>0.56633564266666669</c:v>
                </c:pt>
                <c:pt idx="2204">
                  <c:v>0.56634300029166662</c:v>
                </c:pt>
                <c:pt idx="2205">
                  <c:v>0.56635018058333331</c:v>
                </c:pt>
                <c:pt idx="2206">
                  <c:v>0.56635771954166669</c:v>
                </c:pt>
                <c:pt idx="2207">
                  <c:v>0.56636469616666674</c:v>
                </c:pt>
                <c:pt idx="2208">
                  <c:v>0.56637178104166663</c:v>
                </c:pt>
                <c:pt idx="2209">
                  <c:v>0.56637856233333339</c:v>
                </c:pt>
                <c:pt idx="2210">
                  <c:v>0.56638524379166666</c:v>
                </c:pt>
                <c:pt idx="2211">
                  <c:v>0.56639211070833329</c:v>
                </c:pt>
                <c:pt idx="2212">
                  <c:v>0.56639874112499999</c:v>
                </c:pt>
                <c:pt idx="2213">
                  <c:v>0.56640588250000001</c:v>
                </c:pt>
                <c:pt idx="2214">
                  <c:v>0.5664128075</c:v>
                </c:pt>
                <c:pt idx="2215">
                  <c:v>0.56642034916666673</c:v>
                </c:pt>
                <c:pt idx="2216">
                  <c:v>0.56642783087500004</c:v>
                </c:pt>
                <c:pt idx="2217">
                  <c:v>0.56643566295833336</c:v>
                </c:pt>
                <c:pt idx="2218">
                  <c:v>0.56644349475</c:v>
                </c:pt>
                <c:pt idx="2219">
                  <c:v>0.56645115454166672</c:v>
                </c:pt>
                <c:pt idx="2220">
                  <c:v>0.56645884233333332</c:v>
                </c:pt>
                <c:pt idx="2221">
                  <c:v>0.56646599504166673</c:v>
                </c:pt>
                <c:pt idx="2222">
                  <c:v>0.56647331295833336</c:v>
                </c:pt>
                <c:pt idx="2223">
                  <c:v>0.56648016216666663</c:v>
                </c:pt>
                <c:pt idx="2224">
                  <c:v>0.56648727066666671</c:v>
                </c:pt>
                <c:pt idx="2225">
                  <c:v>0.56649418020833331</c:v>
                </c:pt>
                <c:pt idx="2226">
                  <c:v>0.5665012564166666</c:v>
                </c:pt>
                <c:pt idx="2227">
                  <c:v>0.566508595625</c:v>
                </c:pt>
                <c:pt idx="2228">
                  <c:v>0.56651583979166664</c:v>
                </c:pt>
                <c:pt idx="2229">
                  <c:v>0.56652366654166664</c:v>
                </c:pt>
                <c:pt idx="2230">
                  <c:v>0.56653104537499999</c:v>
                </c:pt>
                <c:pt idx="2231">
                  <c:v>0.56653896879166665</c:v>
                </c:pt>
                <c:pt idx="2232">
                  <c:v>0.56654651995833338</c:v>
                </c:pt>
                <c:pt idx="2233">
                  <c:v>0.56655430358333336</c:v>
                </c:pt>
                <c:pt idx="2234">
                  <c:v>0.56656196345833332</c:v>
                </c:pt>
                <c:pt idx="2235">
                  <c:v>0.56656927770833332</c:v>
                </c:pt>
                <c:pt idx="2236">
                  <c:v>0.56657691649999997</c:v>
                </c:pt>
                <c:pt idx="2237">
                  <c:v>0.56658401804166669</c:v>
                </c:pt>
                <c:pt idx="2238">
                  <c:v>0.56659148966666673</c:v>
                </c:pt>
                <c:pt idx="2239">
                  <c:v>0.56659852462499993</c:v>
                </c:pt>
                <c:pt idx="2240">
                  <c:v>0.56660594916666673</c:v>
                </c:pt>
                <c:pt idx="2241">
                  <c:v>0.56661306099999997</c:v>
                </c:pt>
                <c:pt idx="2242">
                  <c:v>0.56662038820833327</c:v>
                </c:pt>
                <c:pt idx="2243">
                  <c:v>0.56662805758333334</c:v>
                </c:pt>
                <c:pt idx="2244">
                  <c:v>0.56663569583333329</c:v>
                </c:pt>
                <c:pt idx="2245">
                  <c:v>0.56664391416666671</c:v>
                </c:pt>
                <c:pt idx="2246">
                  <c:v>0.56665180791666669</c:v>
                </c:pt>
                <c:pt idx="2247">
                  <c:v>0.56665999666666667</c:v>
                </c:pt>
                <c:pt idx="2248">
                  <c:v>0.56666772708333335</c:v>
                </c:pt>
                <c:pt idx="2249">
                  <c:v>0.5666753908333334</c:v>
                </c:pt>
                <c:pt idx="2250">
                  <c:v>0.56668288</c:v>
                </c:pt>
                <c:pt idx="2251">
                  <c:v>0.56669004916666665</c:v>
                </c:pt>
                <c:pt idx="2252">
                  <c:v>0.56669004916666665</c:v>
                </c:pt>
                <c:pt idx="2253">
                  <c:v>0.56669754220833335</c:v>
                </c:pt>
                <c:pt idx="2254">
                  <c:v>0.56670463658333337</c:v>
                </c:pt>
                <c:pt idx="2255">
                  <c:v>0.56671950595833331</c:v>
                </c:pt>
                <c:pt idx="2256">
                  <c:v>0.56672717045833332</c:v>
                </c:pt>
                <c:pt idx="2257">
                  <c:v>0.56673474516666666</c:v>
                </c:pt>
                <c:pt idx="2258">
                  <c:v>0.56674248345833333</c:v>
                </c:pt>
                <c:pt idx="2259">
                  <c:v>0.56675031816666666</c:v>
                </c:pt>
                <c:pt idx="2260">
                  <c:v>0.56675798475000005</c:v>
                </c:pt>
                <c:pt idx="2261">
                  <c:v>0.56676600666666666</c:v>
                </c:pt>
                <c:pt idx="2262">
                  <c:v>0.56677359424999996</c:v>
                </c:pt>
                <c:pt idx="2263">
                  <c:v>0.56678157016666664</c:v>
                </c:pt>
                <c:pt idx="2264">
                  <c:v>0.56678906270833329</c:v>
                </c:pt>
                <c:pt idx="2265">
                  <c:v>0.56679664750000003</c:v>
                </c:pt>
                <c:pt idx="2266">
                  <c:v>0.56680413075000002</c:v>
                </c:pt>
                <c:pt idx="2267">
                  <c:v>0.56681140075000003</c:v>
                </c:pt>
                <c:pt idx="2268">
                  <c:v>0.56681902920833338</c:v>
                </c:pt>
                <c:pt idx="2269">
                  <c:v>0.56682635208333332</c:v>
                </c:pt>
                <c:pt idx="2270">
                  <c:v>0.56683421575000004</c:v>
                </c:pt>
                <c:pt idx="2271">
                  <c:v>0.56684182487500001</c:v>
                </c:pt>
                <c:pt idx="2272">
                  <c:v>0.56684984475</c:v>
                </c:pt>
                <c:pt idx="2273">
                  <c:v>0.56685785879166672</c:v>
                </c:pt>
                <c:pt idx="2274">
                  <c:v>0.56686586412500006</c:v>
                </c:pt>
                <c:pt idx="2275">
                  <c:v>0.56687411670833332</c:v>
                </c:pt>
                <c:pt idx="2276">
                  <c:v>0.56688196566666671</c:v>
                </c:pt>
                <c:pt idx="2277">
                  <c:v>0.56689005191666664</c:v>
                </c:pt>
                <c:pt idx="2278">
                  <c:v>0.5668976880833333</c:v>
                </c:pt>
                <c:pt idx="2279">
                  <c:v>0.56690554420833339</c:v>
                </c:pt>
                <c:pt idx="2280">
                  <c:v>0.56691303458333331</c:v>
                </c:pt>
                <c:pt idx="2281">
                  <c:v>0.5669206140416666</c:v>
                </c:pt>
                <c:pt idx="2282">
                  <c:v>0.56692824337500003</c:v>
                </c:pt>
                <c:pt idx="2283">
                  <c:v>0.56693587533333334</c:v>
                </c:pt>
                <c:pt idx="2284">
                  <c:v>0.56694383375000001</c:v>
                </c:pt>
                <c:pt idx="2285">
                  <c:v>0.56695155745833337</c:v>
                </c:pt>
                <c:pt idx="2286">
                  <c:v>0.56695975466666659</c:v>
                </c:pt>
                <c:pt idx="2287">
                  <c:v>0.56696771304166671</c:v>
                </c:pt>
                <c:pt idx="2288">
                  <c:v>0.56697594104166671</c:v>
                </c:pt>
                <c:pt idx="2289">
                  <c:v>0.56698407333333334</c:v>
                </c:pt>
                <c:pt idx="2290">
                  <c:v>0.56699211512500003</c:v>
                </c:pt>
                <c:pt idx="2291">
                  <c:v>0.567000255625</c:v>
                </c:pt>
                <c:pt idx="2292">
                  <c:v>0.56700812491666663</c:v>
                </c:pt>
                <c:pt idx="2293">
                  <c:v>0.56701631137499997</c:v>
                </c:pt>
                <c:pt idx="2294">
                  <c:v>0.56702413879166669</c:v>
                </c:pt>
                <c:pt idx="2295">
                  <c:v>0.56703232637500001</c:v>
                </c:pt>
                <c:pt idx="2296">
                  <c:v>0.56704014775</c:v>
                </c:pt>
                <c:pt idx="2297">
                  <c:v>0.56704821312499998</c:v>
                </c:pt>
                <c:pt idx="2298">
                  <c:v>0.56705628824999998</c:v>
                </c:pt>
                <c:pt idx="2299">
                  <c:v>0.56706444633333331</c:v>
                </c:pt>
                <c:pt idx="2300">
                  <c:v>0.56707309758333335</c:v>
                </c:pt>
                <c:pt idx="2301">
                  <c:v>0.56708151149999997</c:v>
                </c:pt>
                <c:pt idx="2302">
                  <c:v>0.56709057083333336</c:v>
                </c:pt>
                <c:pt idx="2303">
                  <c:v>0.5670991774166666</c:v>
                </c:pt>
                <c:pt idx="2304">
                  <c:v>0.56710797129166668</c:v>
                </c:pt>
                <c:pt idx="2305">
                  <c:v>0.56711651741666669</c:v>
                </c:pt>
                <c:pt idx="2306">
                  <c:v>0.56712493054166668</c:v>
                </c:pt>
                <c:pt idx="2307">
                  <c:v>0.56713343699999996</c:v>
                </c:pt>
                <c:pt idx="2308">
                  <c:v>0.5671416095416667</c:v>
                </c:pt>
                <c:pt idx="2309">
                  <c:v>0.56715018424999997</c:v>
                </c:pt>
                <c:pt idx="2310">
                  <c:v>0.56715849845833333</c:v>
                </c:pt>
                <c:pt idx="2311">
                  <c:v>0.56716723345833331</c:v>
                </c:pt>
                <c:pt idx="2312">
                  <c:v>0.56717573208333338</c:v>
                </c:pt>
                <c:pt idx="2313">
                  <c:v>0.56718449991666664</c:v>
                </c:pt>
                <c:pt idx="2314">
                  <c:v>0.56719337208333331</c:v>
                </c:pt>
                <c:pt idx="2315">
                  <c:v>0.56720227795833333</c:v>
                </c:pt>
                <c:pt idx="2316">
                  <c:v>0.56721146779166665</c:v>
                </c:pt>
                <c:pt idx="2317">
                  <c:v>0.56722032479166662</c:v>
                </c:pt>
                <c:pt idx="2318">
                  <c:v>0.56722968887500003</c:v>
                </c:pt>
                <c:pt idx="2319">
                  <c:v>0.56723868779166664</c:v>
                </c:pt>
                <c:pt idx="2320">
                  <c:v>0.56724794416666668</c:v>
                </c:pt>
                <c:pt idx="2321">
                  <c:v>0.56725689216666664</c:v>
                </c:pt>
                <c:pt idx="2322">
                  <c:v>0.56726584074999997</c:v>
                </c:pt>
                <c:pt idx="2323">
                  <c:v>0.56727492958333336</c:v>
                </c:pt>
                <c:pt idx="2324">
                  <c:v>0.5672837324583333</c:v>
                </c:pt>
                <c:pt idx="2325">
                  <c:v>0.56729310754166662</c:v>
                </c:pt>
                <c:pt idx="2326">
                  <c:v>0.5673021783333333</c:v>
                </c:pt>
                <c:pt idx="2327">
                  <c:v>0.5673117657083333</c:v>
                </c:pt>
                <c:pt idx="2328">
                  <c:v>0.56732129970833334</c:v>
                </c:pt>
                <c:pt idx="2329">
                  <c:v>0.56733122574999995</c:v>
                </c:pt>
                <c:pt idx="2330">
                  <c:v>0.56734115379166672</c:v>
                </c:pt>
                <c:pt idx="2331">
                  <c:v>0.56735097425000003</c:v>
                </c:pt>
                <c:pt idx="2332">
                  <c:v>0.56736116295833339</c:v>
                </c:pt>
                <c:pt idx="2333">
                  <c:v>0.5673708801666667</c:v>
                </c:pt>
                <c:pt idx="2334">
                  <c:v>0.5673808915416666</c:v>
                </c:pt>
                <c:pt idx="2335">
                  <c:v>0.56739044691666674</c:v>
                </c:pt>
                <c:pt idx="2336">
                  <c:v>0.56740013608333328</c:v>
                </c:pt>
                <c:pt idx="2337">
                  <c:v>0.56740977629166667</c:v>
                </c:pt>
                <c:pt idx="2338">
                  <c:v>0.56741954416666662</c:v>
                </c:pt>
                <c:pt idx="2339">
                  <c:v>0.56742946449999998</c:v>
                </c:pt>
                <c:pt idx="2340">
                  <c:v>0.56743923862500001</c:v>
                </c:pt>
                <c:pt idx="2341">
                  <c:v>0.56744964533333331</c:v>
                </c:pt>
                <c:pt idx="2342">
                  <c:v>0.56745971974999998</c:v>
                </c:pt>
                <c:pt idx="2343">
                  <c:v>0.56747036887500002</c:v>
                </c:pt>
                <c:pt idx="2344">
                  <c:v>0.56748078929166668</c:v>
                </c:pt>
                <c:pt idx="2345">
                  <c:v>0.56749146650000004</c:v>
                </c:pt>
                <c:pt idx="2346">
                  <c:v>0.56750211783333337</c:v>
                </c:pt>
                <c:pt idx="2347">
                  <c:v>0.56751269329166665</c:v>
                </c:pt>
                <c:pt idx="2348">
                  <c:v>0.56752342808333334</c:v>
                </c:pt>
                <c:pt idx="2349">
                  <c:v>0.56753387079166673</c:v>
                </c:pt>
                <c:pt idx="2350">
                  <c:v>0.56754466104166668</c:v>
                </c:pt>
                <c:pt idx="2351">
                  <c:v>0.56755493233333332</c:v>
                </c:pt>
                <c:pt idx="2352">
                  <c:v>0.56756556391666668</c:v>
                </c:pt>
                <c:pt idx="2353">
                  <c:v>0.56757597379166669</c:v>
                </c:pt>
                <c:pt idx="2354">
                  <c:v>0.56758653620833333</c:v>
                </c:pt>
                <c:pt idx="2355">
                  <c:v>0.56759744170833326</c:v>
                </c:pt>
                <c:pt idx="2356">
                  <c:v>0.56760841875000001</c:v>
                </c:pt>
                <c:pt idx="2357">
                  <c:v>0.56761999612500003</c:v>
                </c:pt>
                <c:pt idx="2358">
                  <c:v>0.56763133512499997</c:v>
                </c:pt>
                <c:pt idx="2359">
                  <c:v>0.56764305687500005</c:v>
                </c:pt>
                <c:pt idx="2360">
                  <c:v>0.5676544839583334</c:v>
                </c:pt>
                <c:pt idx="2361">
                  <c:v>0.56766601220833335</c:v>
                </c:pt>
                <c:pt idx="2362">
                  <c:v>0.56767726487500003</c:v>
                </c:pt>
                <c:pt idx="2363">
                  <c:v>0.56768840041666668</c:v>
                </c:pt>
                <c:pt idx="2364">
                  <c:v>0.56769969504166673</c:v>
                </c:pt>
                <c:pt idx="2365">
                  <c:v>0.56771065512499996</c:v>
                </c:pt>
                <c:pt idx="2366">
                  <c:v>0.56772204166666673</c:v>
                </c:pt>
                <c:pt idx="2367">
                  <c:v>0.56773317804166668</c:v>
                </c:pt>
                <c:pt idx="2368">
                  <c:v>0.56774472249999997</c:v>
                </c:pt>
                <c:pt idx="2369">
                  <c:v>0.5677562903333333</c:v>
                </c:pt>
                <c:pt idx="2370">
                  <c:v>0.56776803891666672</c:v>
                </c:pt>
                <c:pt idx="2371">
                  <c:v>0.56778011583333332</c:v>
                </c:pt>
                <c:pt idx="2372">
                  <c:v>0.5677921001666667</c:v>
                </c:pt>
                <c:pt idx="2373">
                  <c:v>0.56780450462499998</c:v>
                </c:pt>
                <c:pt idx="2374">
                  <c:v>0.56781659216666669</c:v>
                </c:pt>
                <c:pt idx="2375">
                  <c:v>0.56782909700000006</c:v>
                </c:pt>
                <c:pt idx="2376">
                  <c:v>0.56784120316666664</c:v>
                </c:pt>
                <c:pt idx="2377">
                  <c:v>0.56785339245833333</c:v>
                </c:pt>
                <c:pt idx="2378">
                  <c:v>0.56786532787499999</c:v>
                </c:pt>
                <c:pt idx="2379">
                  <c:v>0.56787718450000002</c:v>
                </c:pt>
                <c:pt idx="2380">
                  <c:v>0.56788921912500001</c:v>
                </c:pt>
                <c:pt idx="2381">
                  <c:v>0.56790081175000007</c:v>
                </c:pt>
                <c:pt idx="2382">
                  <c:v>0.56791310429166664</c:v>
                </c:pt>
                <c:pt idx="2383">
                  <c:v>0.56792527900000001</c:v>
                </c:pt>
                <c:pt idx="2384">
                  <c:v>0.56793790229166663</c:v>
                </c:pt>
                <c:pt idx="2385">
                  <c:v>0.56795076533333333</c:v>
                </c:pt>
                <c:pt idx="2386">
                  <c:v>0.5679638230416667</c:v>
                </c:pt>
                <c:pt idx="2387">
                  <c:v>0.56797705008333332</c:v>
                </c:pt>
                <c:pt idx="2388">
                  <c:v>0.56799002575000002</c:v>
                </c:pt>
                <c:pt idx="2389">
                  <c:v>0.5680031865416667</c:v>
                </c:pt>
                <c:pt idx="2390">
                  <c:v>0.56801590629166665</c:v>
                </c:pt>
                <c:pt idx="2391">
                  <c:v>0.56802880420833335</c:v>
                </c:pt>
                <c:pt idx="2392">
                  <c:v>0.56804120079166665</c:v>
                </c:pt>
                <c:pt idx="2393">
                  <c:v>0.56805382999999998</c:v>
                </c:pt>
                <c:pt idx="2394">
                  <c:v>0.56806636345833328</c:v>
                </c:pt>
                <c:pt idx="2395">
                  <c:v>0.56807882558333334</c:v>
                </c:pt>
                <c:pt idx="2396">
                  <c:v>0.56809182975000005</c:v>
                </c:pt>
                <c:pt idx="2397">
                  <c:v>0.56810459504166666</c:v>
                </c:pt>
                <c:pt idx="2398">
                  <c:v>0.56811800316666672</c:v>
                </c:pt>
                <c:pt idx="2399">
                  <c:v>0.5681312319166667</c:v>
                </c:pt>
                <c:pt idx="2400">
                  <c:v>0.56814486420833332</c:v>
                </c:pt>
                <c:pt idx="2401">
                  <c:v>0.56815855783333336</c:v>
                </c:pt>
                <c:pt idx="2402">
                  <c:v>0.56817227412500004</c:v>
                </c:pt>
                <c:pt idx="2403">
                  <c:v>0.56818609329166669</c:v>
                </c:pt>
                <c:pt idx="2404">
                  <c:v>0.56819954350000001</c:v>
                </c:pt>
                <c:pt idx="2405">
                  <c:v>0.56821315566666664</c:v>
                </c:pt>
                <c:pt idx="2406">
                  <c:v>0.56822606841666667</c:v>
                </c:pt>
                <c:pt idx="2407">
                  <c:v>0.56823968241666667</c:v>
                </c:pt>
                <c:pt idx="2408">
                  <c:v>0.56825238733333328</c:v>
                </c:pt>
                <c:pt idx="2409">
                  <c:v>0.56826454462499998</c:v>
                </c:pt>
                <c:pt idx="2410">
                  <c:v>0.56827839687500004</c:v>
                </c:pt>
                <c:pt idx="2411">
                  <c:v>0.56829173862500004</c:v>
                </c:pt>
                <c:pt idx="2412">
                  <c:v>0.56830572062500007</c:v>
                </c:pt>
                <c:pt idx="2413">
                  <c:v>0.56831862766666663</c:v>
                </c:pt>
                <c:pt idx="2414">
                  <c:v>0.56833323095833332</c:v>
                </c:pt>
                <c:pt idx="2415">
                  <c:v>0.56834764891666667</c:v>
                </c:pt>
                <c:pt idx="2416">
                  <c:v>0.56836124183333336</c:v>
                </c:pt>
                <c:pt idx="2417">
                  <c:v>0.5683762314166666</c:v>
                </c:pt>
                <c:pt idx="2418">
                  <c:v>0.56838975254166668</c:v>
                </c:pt>
                <c:pt idx="2419">
                  <c:v>0.56840345087499999</c:v>
                </c:pt>
                <c:pt idx="2420">
                  <c:v>0.56841698541666663</c:v>
                </c:pt>
                <c:pt idx="2421">
                  <c:v>0.56843050350000002</c:v>
                </c:pt>
                <c:pt idx="2422">
                  <c:v>0.56844383904166673</c:v>
                </c:pt>
                <c:pt idx="2423">
                  <c:v>0.56845695520833328</c:v>
                </c:pt>
                <c:pt idx="2424">
                  <c:v>0.568470633</c:v>
                </c:pt>
                <c:pt idx="2425">
                  <c:v>0.56848511349999997</c:v>
                </c:pt>
                <c:pt idx="2426">
                  <c:v>0.56849876612499994</c:v>
                </c:pt>
                <c:pt idx="2427">
                  <c:v>0.56851441483333331</c:v>
                </c:pt>
                <c:pt idx="2428">
                  <c:v>0.56852820195833331</c:v>
                </c:pt>
                <c:pt idx="2429">
                  <c:v>0.5685427657083334</c:v>
                </c:pt>
                <c:pt idx="2430">
                  <c:v>0.56855696354166663</c:v>
                </c:pt>
                <c:pt idx="2431">
                  <c:v>0.56856172237500002</c:v>
                </c:pt>
                <c:pt idx="2432">
                  <c:v>0.56857424412500002</c:v>
                </c:pt>
                <c:pt idx="2433">
                  <c:v>0.56859073225000001</c:v>
                </c:pt>
                <c:pt idx="2434">
                  <c:v>0.56860444112499997</c:v>
                </c:pt>
                <c:pt idx="2435">
                  <c:v>0.56861655745833339</c:v>
                </c:pt>
                <c:pt idx="2436">
                  <c:v>0.56863255245833333</c:v>
                </c:pt>
                <c:pt idx="2437">
                  <c:v>0.56864554762499997</c:v>
                </c:pt>
                <c:pt idx="2438">
                  <c:v>0.56865872891666669</c:v>
                </c:pt>
                <c:pt idx="2439">
                  <c:v>0.56867454883333335</c:v>
                </c:pt>
                <c:pt idx="2440">
                  <c:v>0.56868709883333335</c:v>
                </c:pt>
                <c:pt idx="2441">
                  <c:v>0.56870069066666662</c:v>
                </c:pt>
                <c:pt idx="2442">
                  <c:v>0.56871767866666667</c:v>
                </c:pt>
                <c:pt idx="2443">
                  <c:v>0.56873296866666667</c:v>
                </c:pt>
                <c:pt idx="2444">
                  <c:v>0.56874817724999993</c:v>
                </c:pt>
                <c:pt idx="2445">
                  <c:v>0.5687616544166666</c:v>
                </c:pt>
                <c:pt idx="2446">
                  <c:v>0.56877683425000003</c:v>
                </c:pt>
                <c:pt idx="2447">
                  <c:v>0.56879323083333333</c:v>
                </c:pt>
                <c:pt idx="2448">
                  <c:v>0.56880918270833336</c:v>
                </c:pt>
                <c:pt idx="2449">
                  <c:v>0.56882214791666663</c:v>
                </c:pt>
                <c:pt idx="2450">
                  <c:v>0.56883660633333333</c:v>
                </c:pt>
                <c:pt idx="2451">
                  <c:v>0.56884848379166664</c:v>
                </c:pt>
                <c:pt idx="2452">
                  <c:v>0.5688655475833333</c:v>
                </c:pt>
                <c:pt idx="2453">
                  <c:v>0.56887607783333338</c:v>
                </c:pt>
                <c:pt idx="2454">
                  <c:v>0.56889324220833337</c:v>
                </c:pt>
                <c:pt idx="2455">
                  <c:v>0.5689079085833334</c:v>
                </c:pt>
                <c:pt idx="2456">
                  <c:v>0.56892382829166666</c:v>
                </c:pt>
                <c:pt idx="2457">
                  <c:v>0.56893893491666669</c:v>
                </c:pt>
                <c:pt idx="2458">
                  <c:v>0.56895243183333333</c:v>
                </c:pt>
                <c:pt idx="2459">
                  <c:v>0.56897069362499997</c:v>
                </c:pt>
                <c:pt idx="2460">
                  <c:v>0.56898849162499998</c:v>
                </c:pt>
                <c:pt idx="2461">
                  <c:v>0.5690043377916667</c:v>
                </c:pt>
                <c:pt idx="2462">
                  <c:v>0.56901974799999999</c:v>
                </c:pt>
                <c:pt idx="2463">
                  <c:v>0.56903374537499996</c:v>
                </c:pt>
                <c:pt idx="2464">
                  <c:v>0.56905000299999997</c:v>
                </c:pt>
                <c:pt idx="2465">
                  <c:v>0.56906570050000005</c:v>
                </c:pt>
                <c:pt idx="2466">
                  <c:v>0.56907919887500003</c:v>
                </c:pt>
                <c:pt idx="2467">
                  <c:v>0.56909396725000005</c:v>
                </c:pt>
                <c:pt idx="2468">
                  <c:v>0.56910562787499996</c:v>
                </c:pt>
                <c:pt idx="2469">
                  <c:v>0.56911969345833335</c:v>
                </c:pt>
                <c:pt idx="2470">
                  <c:v>0.56913635395833329</c:v>
                </c:pt>
                <c:pt idx="2471">
                  <c:v>0.56915740100000001</c:v>
                </c:pt>
                <c:pt idx="2472">
                  <c:v>0.56917233383333332</c:v>
                </c:pt>
                <c:pt idx="2473">
                  <c:v>0.56918848774999997</c:v>
                </c:pt>
                <c:pt idx="2474">
                  <c:v>0.56920536254166665</c:v>
                </c:pt>
                <c:pt idx="2475">
                  <c:v>0.56921770941666672</c:v>
                </c:pt>
                <c:pt idx="2476">
                  <c:v>0.56923360224999997</c:v>
                </c:pt>
                <c:pt idx="2477">
                  <c:v>0.56925298670833335</c:v>
                </c:pt>
                <c:pt idx="2478">
                  <c:v>0.56926988529166667</c:v>
                </c:pt>
                <c:pt idx="2479">
                  <c:v>0.56928324445833334</c:v>
                </c:pt>
                <c:pt idx="2480">
                  <c:v>0.56929558325000007</c:v>
                </c:pt>
                <c:pt idx="2481">
                  <c:v>0.56930938754166671</c:v>
                </c:pt>
                <c:pt idx="2482">
                  <c:v>0.56933114699999998</c:v>
                </c:pt>
                <c:pt idx="2483">
                  <c:v>0.56934629820833338</c:v>
                </c:pt>
                <c:pt idx="2484">
                  <c:v>0.56936024920833328</c:v>
                </c:pt>
                <c:pt idx="2485">
                  <c:v>0.56937336941666661</c:v>
                </c:pt>
                <c:pt idx="2486">
                  <c:v>0.56939655112499998</c:v>
                </c:pt>
                <c:pt idx="2487">
                  <c:v>0.56941202862500007</c:v>
                </c:pt>
                <c:pt idx="2488">
                  <c:v>0.56942503958333335</c:v>
                </c:pt>
                <c:pt idx="2489">
                  <c:v>0.56944828583333329</c:v>
                </c:pt>
                <c:pt idx="2490">
                  <c:v>0.56946343333333338</c:v>
                </c:pt>
                <c:pt idx="2491">
                  <c:v>0.56947732808333329</c:v>
                </c:pt>
                <c:pt idx="2492">
                  <c:v>0.56949275170833336</c:v>
                </c:pt>
                <c:pt idx="2493">
                  <c:v>0.56951371491666669</c:v>
                </c:pt>
                <c:pt idx="2494">
                  <c:v>0.56952490145833334</c:v>
                </c:pt>
                <c:pt idx="2495">
                  <c:v>0.56954536962500002</c:v>
                </c:pt>
                <c:pt idx="2496">
                  <c:v>0.5695622379166666</c:v>
                </c:pt>
                <c:pt idx="2497">
                  <c:v>0.56957306875000002</c:v>
                </c:pt>
                <c:pt idx="2498">
                  <c:v>0.56959591600000004</c:v>
                </c:pt>
                <c:pt idx="2499">
                  <c:v>0.56961166462500001</c:v>
                </c:pt>
                <c:pt idx="2500">
                  <c:v>0.5696305353333333</c:v>
                </c:pt>
                <c:pt idx="2501">
                  <c:v>0.56964452491666673</c:v>
                </c:pt>
                <c:pt idx="2502">
                  <c:v>0.56965828637500004</c:v>
                </c:pt>
                <c:pt idx="2503">
                  <c:v>0.569663288125</c:v>
                </c:pt>
                <c:pt idx="2504">
                  <c:v>0.56968109058333327</c:v>
                </c:pt>
                <c:pt idx="2505">
                  <c:v>0.56969042137500003</c:v>
                </c:pt>
                <c:pt idx="2506">
                  <c:v>0.56969731941666668</c:v>
                </c:pt>
                <c:pt idx="2507">
                  <c:v>0.56971308720833336</c:v>
                </c:pt>
                <c:pt idx="2508">
                  <c:v>0.56971943125000002</c:v>
                </c:pt>
                <c:pt idx="2509">
                  <c:v>0.56972300058333336</c:v>
                </c:pt>
                <c:pt idx="2510">
                  <c:v>0.56973501591666664</c:v>
                </c:pt>
                <c:pt idx="2511">
                  <c:v>0.56974294433333339</c:v>
                </c:pt>
                <c:pt idx="2512">
                  <c:v>0.56974973833333331</c:v>
                </c:pt>
                <c:pt idx="2513">
                  <c:v>0.56975327425</c:v>
                </c:pt>
                <c:pt idx="2514">
                  <c:v>0.56976478487499993</c:v>
                </c:pt>
                <c:pt idx="2515">
                  <c:v>0.56977540049999997</c:v>
                </c:pt>
                <c:pt idx="2516">
                  <c:v>0.56978043520833332</c:v>
                </c:pt>
                <c:pt idx="2517">
                  <c:v>0.56978308004166667</c:v>
                </c:pt>
                <c:pt idx="2518">
                  <c:v>0.56979340562500003</c:v>
                </c:pt>
                <c:pt idx="2519">
                  <c:v>0.56980623320833335</c:v>
                </c:pt>
                <c:pt idx="2520">
                  <c:v>0.56981475279166671</c:v>
                </c:pt>
                <c:pt idx="2521">
                  <c:v>0.56981340808333336</c:v>
                </c:pt>
                <c:pt idx="2522">
                  <c:v>0.56982073550000001</c:v>
                </c:pt>
                <c:pt idx="2523">
                  <c:v>0.5698223384583333</c:v>
                </c:pt>
                <c:pt idx="2524">
                  <c:v>0.56982096508333335</c:v>
                </c:pt>
                <c:pt idx="2525">
                  <c:v>0.56982096508333335</c:v>
                </c:pt>
                <c:pt idx="2526">
                  <c:v>0.56982628754166664</c:v>
                </c:pt>
                <c:pt idx="2527">
                  <c:v>0.56982807637499999</c:v>
                </c:pt>
                <c:pt idx="2528">
                  <c:v>0.56982550270833332</c:v>
                </c:pt>
                <c:pt idx="2529">
                  <c:v>0.56982550270833332</c:v>
                </c:pt>
                <c:pt idx="2530">
                  <c:v>0.56982550270833332</c:v>
                </c:pt>
                <c:pt idx="2531">
                  <c:v>0.56982550270833332</c:v>
                </c:pt>
                <c:pt idx="2532">
                  <c:v>0.56982217866666673</c:v>
                </c:pt>
                <c:pt idx="2533">
                  <c:v>0.56982177770833331</c:v>
                </c:pt>
                <c:pt idx="2534">
                  <c:v>0.56982019212500001</c:v>
                </c:pt>
                <c:pt idx="2535">
                  <c:v>0.5698188317916667</c:v>
                </c:pt>
                <c:pt idx="2536">
                  <c:v>0.56981704733333338</c:v>
                </c:pt>
                <c:pt idx="2537">
                  <c:v>0.56981542949999997</c:v>
                </c:pt>
                <c:pt idx="2538">
                  <c:v>0.56981417637499998</c:v>
                </c:pt>
                <c:pt idx="2539">
                  <c:v>0.56981051854166664</c:v>
                </c:pt>
                <c:pt idx="2540">
                  <c:v>0.56981051854166664</c:v>
                </c:pt>
                <c:pt idx="2541">
                  <c:v>0.56981051854166664</c:v>
                </c:pt>
                <c:pt idx="2542">
                  <c:v>0.56980280691666663</c:v>
                </c:pt>
                <c:pt idx="2543">
                  <c:v>0.56979147320833334</c:v>
                </c:pt>
                <c:pt idx="2544">
                  <c:v>0.5697839369583334</c:v>
                </c:pt>
                <c:pt idx="2545">
                  <c:v>0.56977691224999993</c:v>
                </c:pt>
                <c:pt idx="2546">
                  <c:v>0.56976983354166666</c:v>
                </c:pt>
                <c:pt idx="2547">
                  <c:v>0.56976266062500003</c:v>
                </c:pt>
                <c:pt idx="2548">
                  <c:v>0.56975507412500004</c:v>
                </c:pt>
                <c:pt idx="2549">
                  <c:v>0.5697407676666667</c:v>
                </c:pt>
                <c:pt idx="2550">
                  <c:v>0.56972940699999997</c:v>
                </c:pt>
                <c:pt idx="2551">
                  <c:v>0.56971865737500005</c:v>
                </c:pt>
                <c:pt idx="2552">
                  <c:v>0.56970762683333331</c:v>
                </c:pt>
                <c:pt idx="2553">
                  <c:v>0.56969698883333331</c:v>
                </c:pt>
                <c:pt idx="2554">
                  <c:v>0.56968565895833334</c:v>
                </c:pt>
                <c:pt idx="2555">
                  <c:v>0.56967809791666668</c:v>
                </c:pt>
                <c:pt idx="2556">
                  <c:v>0.56966679616666671</c:v>
                </c:pt>
                <c:pt idx="2557">
                  <c:v>0.56965611429166663</c:v>
                </c:pt>
                <c:pt idx="2558">
                  <c:v>0.56964643225</c:v>
                </c:pt>
                <c:pt idx="2559">
                  <c:v>0.56963645954166664</c:v>
                </c:pt>
                <c:pt idx="2560">
                  <c:v>0.56962663066666663</c:v>
                </c:pt>
                <c:pt idx="2561">
                  <c:v>0.56961655545833334</c:v>
                </c:pt>
                <c:pt idx="2562">
                  <c:v>0.56960585754166659</c:v>
                </c:pt>
                <c:pt idx="2563">
                  <c:v>0.56959690462500001</c:v>
                </c:pt>
                <c:pt idx="2564">
                  <c:v>0.56958559233333339</c:v>
                </c:pt>
                <c:pt idx="2565">
                  <c:v>0.56957497033333337</c:v>
                </c:pt>
                <c:pt idx="2566">
                  <c:v>0.56955423216666667</c:v>
                </c:pt>
                <c:pt idx="2567">
                  <c:v>0.56954388395833333</c:v>
                </c:pt>
                <c:pt idx="2568">
                  <c:v>0.56953383662500001</c:v>
                </c:pt>
                <c:pt idx="2569">
                  <c:v>0.56952397604166671</c:v>
                </c:pt>
                <c:pt idx="2570">
                  <c:v>0.56951425908333331</c:v>
                </c:pt>
                <c:pt idx="2571">
                  <c:v>0.56950491833333328</c:v>
                </c:pt>
                <c:pt idx="2572">
                  <c:v>0.56949528279166672</c:v>
                </c:pt>
                <c:pt idx="2573">
                  <c:v>0.56948611375000002</c:v>
                </c:pt>
                <c:pt idx="2574">
                  <c:v>0.5694764318333333</c:v>
                </c:pt>
                <c:pt idx="2575">
                  <c:v>0.5694667224583333</c:v>
                </c:pt>
                <c:pt idx="2576">
                  <c:v>0.56945647025000001</c:v>
                </c:pt>
                <c:pt idx="2577">
                  <c:v>0.56944623670833339</c:v>
                </c:pt>
                <c:pt idx="2578">
                  <c:v>0.56943619349999997</c:v>
                </c:pt>
                <c:pt idx="2579">
                  <c:v>0.56942583316666673</c:v>
                </c:pt>
                <c:pt idx="2580">
                  <c:v>0.56941603954166664</c:v>
                </c:pt>
                <c:pt idx="2581">
                  <c:v>0.56940613441666665</c:v>
                </c:pt>
                <c:pt idx="2582">
                  <c:v>0.56939667974999997</c:v>
                </c:pt>
                <c:pt idx="2583">
                  <c:v>0.56938708854166664</c:v>
                </c:pt>
                <c:pt idx="2584">
                  <c:v>0.569377739125</c:v>
                </c:pt>
                <c:pt idx="2585">
                  <c:v>0.56936831358333329</c:v>
                </c:pt>
                <c:pt idx="2586">
                  <c:v>0.56935888262500001</c:v>
                </c:pt>
                <c:pt idx="2587">
                  <c:v>0.56934961458333333</c:v>
                </c:pt>
                <c:pt idx="2588">
                  <c:v>0.56933992870833328</c:v>
                </c:pt>
                <c:pt idx="2589">
                  <c:v>0.56933047008333337</c:v>
                </c:pt>
                <c:pt idx="2590">
                  <c:v>0.56932071137499995</c:v>
                </c:pt>
                <c:pt idx="2591">
                  <c:v>0.56931100958333336</c:v>
                </c:pt>
                <c:pt idx="2592">
                  <c:v>0.56930103445833335</c:v>
                </c:pt>
                <c:pt idx="2593">
                  <c:v>0.56929103454166674</c:v>
                </c:pt>
                <c:pt idx="2594">
                  <c:v>0.56928127612500001</c:v>
                </c:pt>
                <c:pt idx="2595">
                  <c:v>0.5692712763333333</c:v>
                </c:pt>
                <c:pt idx="2596">
                  <c:v>0.56926184375</c:v>
                </c:pt>
                <c:pt idx="2597">
                  <c:v>0.56925220412499999</c:v>
                </c:pt>
                <c:pt idx="2598">
                  <c:v>0.56924312737499994</c:v>
                </c:pt>
                <c:pt idx="2599">
                  <c:v>0.56923384941666666</c:v>
                </c:pt>
                <c:pt idx="2600">
                  <c:v>0.56922482366666671</c:v>
                </c:pt>
                <c:pt idx="2601">
                  <c:v>0.56921582108333335</c:v>
                </c:pt>
                <c:pt idx="2602">
                  <c:v>0.56920653366666663</c:v>
                </c:pt>
                <c:pt idx="2603">
                  <c:v>0.56919727116666674</c:v>
                </c:pt>
                <c:pt idx="2604">
                  <c:v>0.56918739887500003</c:v>
                </c:pt>
                <c:pt idx="2605">
                  <c:v>0.56917782954166662</c:v>
                </c:pt>
                <c:pt idx="2606">
                  <c:v>0.5691679830416666</c:v>
                </c:pt>
                <c:pt idx="2607">
                  <c:v>0.56915835733333331</c:v>
                </c:pt>
                <c:pt idx="2608">
                  <c:v>0.56914859079166669</c:v>
                </c:pt>
                <c:pt idx="2609">
                  <c:v>0.56913924424999995</c:v>
                </c:pt>
                <c:pt idx="2610">
                  <c:v>0.56912999133333331</c:v>
                </c:pt>
                <c:pt idx="2611">
                  <c:v>0.5691204789583334</c:v>
                </c:pt>
                <c:pt idx="2612">
                  <c:v>0.5691114473333333</c:v>
                </c:pt>
                <c:pt idx="2613">
                  <c:v>0.56910205337499997</c:v>
                </c:pt>
                <c:pt idx="2614">
                  <c:v>0.56909308791666668</c:v>
                </c:pt>
                <c:pt idx="2615">
                  <c:v>0.56908372579166666</c:v>
                </c:pt>
                <c:pt idx="2616">
                  <c:v>0.5690744289166666</c:v>
                </c:pt>
                <c:pt idx="2617">
                  <c:v>0.56906508958333335</c:v>
                </c:pt>
                <c:pt idx="2618">
                  <c:v>0.56905545979166672</c:v>
                </c:pt>
                <c:pt idx="2619">
                  <c:v>0.5690460254166666</c:v>
                </c:pt>
                <c:pt idx="2620">
                  <c:v>0.56903616845833327</c:v>
                </c:pt>
                <c:pt idx="2621">
                  <c:v>0.56902686008333336</c:v>
                </c:pt>
                <c:pt idx="2622">
                  <c:v>0.56901715274999998</c:v>
                </c:pt>
                <c:pt idx="2623">
                  <c:v>0.5690077594166667</c:v>
                </c:pt>
                <c:pt idx="2624">
                  <c:v>0.56899829525000001</c:v>
                </c:pt>
                <c:pt idx="2625">
                  <c:v>0.56898889870833336</c:v>
                </c:pt>
                <c:pt idx="2626">
                  <c:v>0.56897987375000003</c:v>
                </c:pt>
                <c:pt idx="2627">
                  <c:v>0.56897065120833334</c:v>
                </c:pt>
                <c:pt idx="2628">
                  <c:v>0.56896194845833337</c:v>
                </c:pt>
                <c:pt idx="2629">
                  <c:v>0.56895300512500002</c:v>
                </c:pt>
                <c:pt idx="2630">
                  <c:v>0.56894435349999994</c:v>
                </c:pt>
                <c:pt idx="2631">
                  <c:v>0.568935113125</c:v>
                </c:pt>
                <c:pt idx="2632">
                  <c:v>0.56892595066666674</c:v>
                </c:pt>
                <c:pt idx="2633">
                  <c:v>0.5689165700833333</c:v>
                </c:pt>
                <c:pt idx="2634">
                  <c:v>0.56890708070833329</c:v>
                </c:pt>
                <c:pt idx="2635">
                  <c:v>0.56889782133333333</c:v>
                </c:pt>
                <c:pt idx="2636">
                  <c:v>0.56888828212499998</c:v>
                </c:pt>
                <c:pt idx="2637">
                  <c:v>0.56887931754166665</c:v>
                </c:pt>
                <c:pt idx="2638">
                  <c:v>0.56887003562499994</c:v>
                </c:pt>
                <c:pt idx="2639">
                  <c:v>0.56886103395833332</c:v>
                </c:pt>
                <c:pt idx="2640">
                  <c:v>0.56885201812499997</c:v>
                </c:pt>
                <c:pt idx="2641">
                  <c:v>0.56884303387500001</c:v>
                </c:pt>
                <c:pt idx="2642">
                  <c:v>0.56883417729166663</c:v>
                </c:pt>
                <c:pt idx="2643">
                  <c:v>0.56882508949999999</c:v>
                </c:pt>
                <c:pt idx="2644">
                  <c:v>0.56881635187500001</c:v>
                </c:pt>
                <c:pt idx="2645">
                  <c:v>0.56880714641666663</c:v>
                </c:pt>
                <c:pt idx="2646">
                  <c:v>0.56879821420833332</c:v>
                </c:pt>
                <c:pt idx="2647">
                  <c:v>0.56878863429166671</c:v>
                </c:pt>
                <c:pt idx="2648">
                  <c:v>0.56877982070833333</c:v>
                </c:pt>
                <c:pt idx="2649">
                  <c:v>0.5687705887083333</c:v>
                </c:pt>
                <c:pt idx="2650">
                  <c:v>0.56876125920833331</c:v>
                </c:pt>
                <c:pt idx="2651">
                  <c:v>0.56875222870833331</c:v>
                </c:pt>
                <c:pt idx="2652">
                  <c:v>0.56874302929166665</c:v>
                </c:pt>
                <c:pt idx="2653">
                  <c:v>0.56873430599999997</c:v>
                </c:pt>
                <c:pt idx="2654">
                  <c:v>0.56872540637500002</c:v>
                </c:pt>
                <c:pt idx="2655">
                  <c:v>0.56871690179166667</c:v>
                </c:pt>
                <c:pt idx="2656">
                  <c:v>0.56870837912499994</c:v>
                </c:pt>
                <c:pt idx="2657">
                  <c:v>0.568699863375</c:v>
                </c:pt>
                <c:pt idx="2658">
                  <c:v>0.56869148999999997</c:v>
                </c:pt>
                <c:pt idx="2659">
                  <c:v>0.56868282162500006</c:v>
                </c:pt>
                <c:pt idx="2660">
                  <c:v>0.56867437454166669</c:v>
                </c:pt>
                <c:pt idx="2661">
                  <c:v>0.56866547125</c:v>
                </c:pt>
                <c:pt idx="2662">
                  <c:v>0.56865681604166662</c:v>
                </c:pt>
                <c:pt idx="2663">
                  <c:v>0.56864785762500003</c:v>
                </c:pt>
                <c:pt idx="2664">
                  <c:v>0.56863911975000003</c:v>
                </c:pt>
                <c:pt idx="2665">
                  <c:v>0.5686305267916667</c:v>
                </c:pt>
                <c:pt idx="2666">
                  <c:v>0.56862184454166664</c:v>
                </c:pt>
                <c:pt idx="2667">
                  <c:v>0.56861366758333332</c:v>
                </c:pt>
                <c:pt idx="2668">
                  <c:v>0.56860509612499999</c:v>
                </c:pt>
                <c:pt idx="2669">
                  <c:v>0.56859702570833337</c:v>
                </c:pt>
                <c:pt idx="2670">
                  <c:v>0.56858874058333331</c:v>
                </c:pt>
                <c:pt idx="2671">
                  <c:v>0.56858064112499995</c:v>
                </c:pt>
                <c:pt idx="2672">
                  <c:v>0.56857229637500006</c:v>
                </c:pt>
                <c:pt idx="2673">
                  <c:v>0.568564001875</c:v>
                </c:pt>
                <c:pt idx="2674">
                  <c:v>0.56855583208333338</c:v>
                </c:pt>
                <c:pt idx="2675">
                  <c:v>0.56854732070833336</c:v>
                </c:pt>
                <c:pt idx="2676">
                  <c:v>0.56853922412500002</c:v>
                </c:pt>
                <c:pt idx="2677">
                  <c:v>0.56853068920833338</c:v>
                </c:pt>
                <c:pt idx="2678">
                  <c:v>0.56852257520833327</c:v>
                </c:pt>
                <c:pt idx="2679">
                  <c:v>0.56851426241666669</c:v>
                </c:pt>
                <c:pt idx="2680">
                  <c:v>0.56850612550000001</c:v>
                </c:pt>
                <c:pt idx="2681">
                  <c:v>0.5684981880833333</c:v>
                </c:pt>
                <c:pt idx="2682">
                  <c:v>0.568490371125</c:v>
                </c:pt>
                <c:pt idx="2683">
                  <c:v>0.56848289574999999</c:v>
                </c:pt>
                <c:pt idx="2684">
                  <c:v>0.56847528449999996</c:v>
                </c:pt>
                <c:pt idx="2685">
                  <c:v>0.568468139875</c:v>
                </c:pt>
                <c:pt idx="2686">
                  <c:v>0.568460656625</c:v>
                </c:pt>
                <c:pt idx="2687">
                  <c:v>0.56845302029166667</c:v>
                </c:pt>
                <c:pt idx="2688">
                  <c:v>0.56844537083333335</c:v>
                </c:pt>
                <c:pt idx="2689">
                  <c:v>0.56843770049999998</c:v>
                </c:pt>
                <c:pt idx="2690">
                  <c:v>0.56843008424999997</c:v>
                </c:pt>
                <c:pt idx="2691">
                  <c:v>0.56842216983333327</c:v>
                </c:pt>
                <c:pt idx="2692">
                  <c:v>0.56841481279166672</c:v>
                </c:pt>
                <c:pt idx="2693">
                  <c:v>0.56840714049999996</c:v>
                </c:pt>
                <c:pt idx="2694">
                  <c:v>0.56840009145833337</c:v>
                </c:pt>
                <c:pt idx="2695">
                  <c:v>0.56839278612499999</c:v>
                </c:pt>
                <c:pt idx="2696">
                  <c:v>0.56838582329166665</c:v>
                </c:pt>
                <c:pt idx="2697">
                  <c:v>0.56837892879166663</c:v>
                </c:pt>
                <c:pt idx="2698">
                  <c:v>0.56837191750000005</c:v>
                </c:pt>
                <c:pt idx="2699">
                  <c:v>0.56836527204166665</c:v>
                </c:pt>
                <c:pt idx="2700">
                  <c:v>0.56835820133333337</c:v>
                </c:pt>
                <c:pt idx="2701">
                  <c:v>0.5683516082083333</c:v>
                </c:pt>
                <c:pt idx="2702">
                  <c:v>0.56834454237499998</c:v>
                </c:pt>
                <c:pt idx="2703">
                  <c:v>0.56833778849999994</c:v>
                </c:pt>
                <c:pt idx="2704">
                  <c:v>0.56833071662500001</c:v>
                </c:pt>
                <c:pt idx="2705">
                  <c:v>0.56832369795833337</c:v>
                </c:pt>
                <c:pt idx="2706">
                  <c:v>0.56831677562499994</c:v>
                </c:pt>
                <c:pt idx="2707">
                  <c:v>0.56830980074999993</c:v>
                </c:pt>
                <c:pt idx="2708">
                  <c:v>0.56830334895833334</c:v>
                </c:pt>
                <c:pt idx="2709">
                  <c:v>0.56829660437500007</c:v>
                </c:pt>
                <c:pt idx="2710">
                  <c:v>0.56829053820833331</c:v>
                </c:pt>
                <c:pt idx="2711">
                  <c:v>0.56828423045833332</c:v>
                </c:pt>
                <c:pt idx="2712">
                  <c:v>0.5682783530833333</c:v>
                </c:pt>
                <c:pt idx="2713">
                  <c:v>0.56827249737499996</c:v>
                </c:pt>
                <c:pt idx="2714">
                  <c:v>0.56826653874999999</c:v>
                </c:pt>
                <c:pt idx="2715">
                  <c:v>0.56826079650000005</c:v>
                </c:pt>
                <c:pt idx="2716">
                  <c:v>0.56825465233333328</c:v>
                </c:pt>
                <c:pt idx="2717">
                  <c:v>0.56824876125000001</c:v>
                </c:pt>
                <c:pt idx="2718">
                  <c:v>0.56824241583333335</c:v>
                </c:pt>
                <c:pt idx="2719">
                  <c:v>0.56823629991666669</c:v>
                </c:pt>
                <c:pt idx="2720">
                  <c:v>0.56823000808333335</c:v>
                </c:pt>
                <c:pt idx="2721">
                  <c:v>0.56822393274999994</c:v>
                </c:pt>
                <c:pt idx="2722">
                  <c:v>0.56821817787500006</c:v>
                </c:pt>
                <c:pt idx="2723">
                  <c:v>0.56821236208333337</c:v>
                </c:pt>
                <c:pt idx="2724">
                  <c:v>0.568207095</c:v>
                </c:pt>
                <c:pt idx="2725">
                  <c:v>0.56820156454166659</c:v>
                </c:pt>
                <c:pt idx="2726">
                  <c:v>0.56819657441666671</c:v>
                </c:pt>
                <c:pt idx="2727">
                  <c:v>0.56819132129166661</c:v>
                </c:pt>
                <c:pt idx="2728">
                  <c:v>0.5681861735</c:v>
                </c:pt>
                <c:pt idx="2729">
                  <c:v>0.56818104516666668</c:v>
                </c:pt>
                <c:pt idx="2730">
                  <c:v>0.56817560216666674</c:v>
                </c:pt>
                <c:pt idx="2731">
                  <c:v>0.56817036350000005</c:v>
                </c:pt>
                <c:pt idx="2732">
                  <c:v>0.56816480987499995</c:v>
                </c:pt>
                <c:pt idx="2733">
                  <c:v>0.56815954570833338</c:v>
                </c:pt>
                <c:pt idx="2734">
                  <c:v>0.56815392208333326</c:v>
                </c:pt>
                <c:pt idx="2735">
                  <c:v>0.56814868520833339</c:v>
                </c:pt>
                <c:pt idx="2736">
                  <c:v>0.56814342383333327</c:v>
                </c:pt>
                <c:pt idx="2737">
                  <c:v>0.56813834587500001</c:v>
                </c:pt>
                <c:pt idx="2738">
                  <c:v>0.56813362283333335</c:v>
                </c:pt>
                <c:pt idx="2739">
                  <c:v>0.56812892216666666</c:v>
                </c:pt>
                <c:pt idx="2740">
                  <c:v>0.56812480133333332</c:v>
                </c:pt>
                <c:pt idx="2741">
                  <c:v>0.568120404375</c:v>
                </c:pt>
                <c:pt idx="2742">
                  <c:v>0.56811637845833329</c:v>
                </c:pt>
                <c:pt idx="2743">
                  <c:v>0.56811199120833333</c:v>
                </c:pt>
                <c:pt idx="2744">
                  <c:v>0.56810752012499999</c:v>
                </c:pt>
                <c:pt idx="2745">
                  <c:v>0.56810286683333333</c:v>
                </c:pt>
                <c:pt idx="2746">
                  <c:v>0.56809796808333335</c:v>
                </c:pt>
                <c:pt idx="2747">
                  <c:v>0.5680933109166667</c:v>
                </c:pt>
                <c:pt idx="2748">
                  <c:v>0.56808835166666671</c:v>
                </c:pt>
                <c:pt idx="2749">
                  <c:v>0.5680839065833333</c:v>
                </c:pt>
                <c:pt idx="2750">
                  <c:v>0.56807937829166666</c:v>
                </c:pt>
                <c:pt idx="2751">
                  <c:v>0.56807521537500005</c:v>
                </c:pt>
                <c:pt idx="2752">
                  <c:v>0.56807105391666668</c:v>
                </c:pt>
                <c:pt idx="2753">
                  <c:v>0.5680669857916667</c:v>
                </c:pt>
                <c:pt idx="2754">
                  <c:v>0.5680632412083334</c:v>
                </c:pt>
                <c:pt idx="2755">
                  <c:v>0.56805938158333336</c:v>
                </c:pt>
                <c:pt idx="2756">
                  <c:v>0.56805583833333329</c:v>
                </c:pt>
                <c:pt idx="2757">
                  <c:v>0.56805196425000004</c:v>
                </c:pt>
                <c:pt idx="2758">
                  <c:v>0.56804825704166662</c:v>
                </c:pt>
                <c:pt idx="2759">
                  <c:v>0.56804414237500001</c:v>
                </c:pt>
                <c:pt idx="2760">
                  <c:v>0.56804015679166664</c:v>
                </c:pt>
                <c:pt idx="2761">
                  <c:v>0.56803590250000002</c:v>
                </c:pt>
                <c:pt idx="2762">
                  <c:v>0.56803149291666666</c:v>
                </c:pt>
                <c:pt idx="2763">
                  <c:v>0.56802737950000004</c:v>
                </c:pt>
                <c:pt idx="2764">
                  <c:v>0.56802305770833328</c:v>
                </c:pt>
                <c:pt idx="2765">
                  <c:v>0.56801934495833339</c:v>
                </c:pt>
                <c:pt idx="2766">
                  <c:v>0.56801552062500005</c:v>
                </c:pt>
                <c:pt idx="2767">
                  <c:v>0.56801232091666665</c:v>
                </c:pt>
                <c:pt idx="2768">
                  <c:v>0.56800913266666664</c:v>
                </c:pt>
                <c:pt idx="2769">
                  <c:v>0.56800611649999999</c:v>
                </c:pt>
                <c:pt idx="2770">
                  <c:v>0.56800315158333337</c:v>
                </c:pt>
                <c:pt idx="2771">
                  <c:v>0.56799986583333328</c:v>
                </c:pt>
                <c:pt idx="2772">
                  <c:v>0.56799539941666666</c:v>
                </c:pt>
                <c:pt idx="2773">
                  <c:v>0.56799232304166669</c:v>
                </c:pt>
                <c:pt idx="2774">
                  <c:v>0.56798960624999995</c:v>
                </c:pt>
                <c:pt idx="2775">
                  <c:v>0.56798584512500006</c:v>
                </c:pt>
                <c:pt idx="2776">
                  <c:v>0.56798205800000001</c:v>
                </c:pt>
                <c:pt idx="2777">
                  <c:v>0.56797840637499997</c:v>
                </c:pt>
                <c:pt idx="2778">
                  <c:v>0.56797478783333333</c:v>
                </c:pt>
                <c:pt idx="2779">
                  <c:v>0.56797009116666664</c:v>
                </c:pt>
                <c:pt idx="2780">
                  <c:v>0.56796651408333332</c:v>
                </c:pt>
                <c:pt idx="2781">
                  <c:v>0.56796584249999993</c:v>
                </c:pt>
                <c:pt idx="2782">
                  <c:v>0.56796312495833334</c:v>
                </c:pt>
                <c:pt idx="2783">
                  <c:v>0.5679606915833334</c:v>
                </c:pt>
                <c:pt idx="2784">
                  <c:v>0.56795623295833331</c:v>
                </c:pt>
                <c:pt idx="2785">
                  <c:v>0.5679551075</c:v>
                </c:pt>
                <c:pt idx="2786">
                  <c:v>0.567952943125</c:v>
                </c:pt>
                <c:pt idx="2787">
                  <c:v>0.56795028416666671</c:v>
                </c:pt>
                <c:pt idx="2788">
                  <c:v>0.56794303770833332</c:v>
                </c:pt>
                <c:pt idx="2789">
                  <c:v>0.5679442558333333</c:v>
                </c:pt>
                <c:pt idx="2790">
                  <c:v>0.56794107162500007</c:v>
                </c:pt>
                <c:pt idx="2791">
                  <c:v>0.56793560425</c:v>
                </c:pt>
                <c:pt idx="2792">
                  <c:v>0.56793429049999999</c:v>
                </c:pt>
                <c:pt idx="2793">
                  <c:v>0.56793148504166668</c:v>
                </c:pt>
                <c:pt idx="2794">
                  <c:v>0.567924802625</c:v>
                </c:pt>
                <c:pt idx="2795">
                  <c:v>0.56792628120833333</c:v>
                </c:pt>
                <c:pt idx="2796">
                  <c:v>0.5679258448333333</c:v>
                </c:pt>
                <c:pt idx="2797">
                  <c:v>0.56791742508333332</c:v>
                </c:pt>
                <c:pt idx="2798">
                  <c:v>0.56792008854166665</c:v>
                </c:pt>
                <c:pt idx="2799">
                  <c:v>0.56791848712499993</c:v>
                </c:pt>
                <c:pt idx="2800">
                  <c:v>0.56791495562499994</c:v>
                </c:pt>
                <c:pt idx="2801">
                  <c:v>0.5679136591666667</c:v>
                </c:pt>
                <c:pt idx="2802">
                  <c:v>0.5679064120416667</c:v>
                </c:pt>
                <c:pt idx="2803">
                  <c:v>0.56790799125000002</c:v>
                </c:pt>
                <c:pt idx="2804">
                  <c:v>0.56790264058333328</c:v>
                </c:pt>
                <c:pt idx="2805">
                  <c:v>0.56790258354166667</c:v>
                </c:pt>
                <c:pt idx="2806">
                  <c:v>0.56789993150000007</c:v>
                </c:pt>
                <c:pt idx="2807">
                  <c:v>0.56789766841666667</c:v>
                </c:pt>
                <c:pt idx="2808">
                  <c:v>0.56789512970833333</c:v>
                </c:pt>
                <c:pt idx="2809">
                  <c:v>0.56789354979166673</c:v>
                </c:pt>
                <c:pt idx="2810">
                  <c:v>0.56789354979166673</c:v>
                </c:pt>
                <c:pt idx="2811">
                  <c:v>0.56789015604166659</c:v>
                </c:pt>
                <c:pt idx="2812">
                  <c:v>0.56788786770833333</c:v>
                </c:pt>
                <c:pt idx="2813">
                  <c:v>0.5678872622083333</c:v>
                </c:pt>
                <c:pt idx="2814">
                  <c:v>0.56788414533333331</c:v>
                </c:pt>
                <c:pt idx="2815">
                  <c:v>0.56788429137500007</c:v>
                </c:pt>
                <c:pt idx="2816">
                  <c:v>0.56787878833333327</c:v>
                </c:pt>
                <c:pt idx="2817">
                  <c:v>0.56788180304166669</c:v>
                </c:pt>
                <c:pt idx="2818">
                  <c:v>0.56787805499999999</c:v>
                </c:pt>
                <c:pt idx="2819">
                  <c:v>0.56787542525000001</c:v>
                </c:pt>
                <c:pt idx="2820">
                  <c:v>0.56787239183333338</c:v>
                </c:pt>
                <c:pt idx="2821">
                  <c:v>0.56787028320833333</c:v>
                </c:pt>
                <c:pt idx="2822">
                  <c:v>0.56787028320833333</c:v>
                </c:pt>
                <c:pt idx="2823">
                  <c:v>0.56786259854166665</c:v>
                </c:pt>
                <c:pt idx="2824">
                  <c:v>0.5678665535416666</c:v>
                </c:pt>
                <c:pt idx="2825">
                  <c:v>0.5678665535416666</c:v>
                </c:pt>
                <c:pt idx="2826">
                  <c:v>0.56785934866666665</c:v>
                </c:pt>
                <c:pt idx="2827">
                  <c:v>0.5678630798333334</c:v>
                </c:pt>
                <c:pt idx="2828">
                  <c:v>0.5678630798333334</c:v>
                </c:pt>
                <c:pt idx="2829">
                  <c:v>0.56785555883333327</c:v>
                </c:pt>
                <c:pt idx="2830">
                  <c:v>0.56785879650000004</c:v>
                </c:pt>
                <c:pt idx="2831">
                  <c:v>0.56785637737499994</c:v>
                </c:pt>
                <c:pt idx="2832">
                  <c:v>0.56785453454166668</c:v>
                </c:pt>
                <c:pt idx="2833">
                  <c:v>0.5678562662083334</c:v>
                </c:pt>
                <c:pt idx="2834">
                  <c:v>0.56784862258333335</c:v>
                </c:pt>
                <c:pt idx="2835">
                  <c:v>0.5678530522916666</c:v>
                </c:pt>
                <c:pt idx="2836">
                  <c:v>0.56784809187500007</c:v>
                </c:pt>
                <c:pt idx="2837">
                  <c:v>0.5678489179166667</c:v>
                </c:pt>
                <c:pt idx="2838">
                  <c:v>0.567846219125</c:v>
                </c:pt>
                <c:pt idx="2839">
                  <c:v>0.56784734070833331</c:v>
                </c:pt>
                <c:pt idx="2840">
                  <c:v>0.56784495879166663</c:v>
                </c:pt>
                <c:pt idx="2841">
                  <c:v>0.5678485690416667</c:v>
                </c:pt>
                <c:pt idx="2842">
                  <c:v>0.56784047904166668</c:v>
                </c:pt>
                <c:pt idx="2843">
                  <c:v>0.56784047904166668</c:v>
                </c:pt>
                <c:pt idx="2844">
                  <c:v>0.56784442920833333</c:v>
                </c:pt>
                <c:pt idx="2845">
                  <c:v>0.56784215779166669</c:v>
                </c:pt>
                <c:pt idx="2846">
                  <c:v>0.56784215779166669</c:v>
                </c:pt>
                <c:pt idx="2847">
                  <c:v>0.56784216154166667</c:v>
                </c:pt>
                <c:pt idx="2848">
                  <c:v>0.56783641970833332</c:v>
                </c:pt>
                <c:pt idx="2849">
                  <c:v>0.56783641970833332</c:v>
                </c:pt>
                <c:pt idx="2850">
                  <c:v>0.56783641970833332</c:v>
                </c:pt>
                <c:pt idx="2851">
                  <c:v>0.56783642033333337</c:v>
                </c:pt>
                <c:pt idx="2852">
                  <c:v>0.56783471491666659</c:v>
                </c:pt>
                <c:pt idx="2853">
                  <c:v>0.56783471491666659</c:v>
                </c:pt>
                <c:pt idx="2854">
                  <c:v>0.56783471491666659</c:v>
                </c:pt>
                <c:pt idx="2855">
                  <c:v>0.56783471491666659</c:v>
                </c:pt>
                <c:pt idx="2856">
                  <c:v>0.56783496020833335</c:v>
                </c:pt>
                <c:pt idx="2857">
                  <c:v>0.567837310875</c:v>
                </c:pt>
                <c:pt idx="2858">
                  <c:v>0.56783654183333332</c:v>
                </c:pt>
                <c:pt idx="2859">
                  <c:v>0.56783507062500005</c:v>
                </c:pt>
                <c:pt idx="2860">
                  <c:v>0.56783507062500005</c:v>
                </c:pt>
                <c:pt idx="2861">
                  <c:v>0.56783507062500005</c:v>
                </c:pt>
                <c:pt idx="2862">
                  <c:v>0.56783507062500005</c:v>
                </c:pt>
                <c:pt idx="2863">
                  <c:v>0.56783507062500005</c:v>
                </c:pt>
                <c:pt idx="2864">
                  <c:v>0.56783507062500005</c:v>
                </c:pt>
                <c:pt idx="2865">
                  <c:v>0.56783507062500005</c:v>
                </c:pt>
                <c:pt idx="2866">
                  <c:v>0.56783507062500005</c:v>
                </c:pt>
                <c:pt idx="2867">
                  <c:v>0.56783507062500005</c:v>
                </c:pt>
                <c:pt idx="2868">
                  <c:v>0.56783507062500005</c:v>
                </c:pt>
                <c:pt idx="2869">
                  <c:v>0.56783507062500005</c:v>
                </c:pt>
                <c:pt idx="2870">
                  <c:v>0.56783507062500005</c:v>
                </c:pt>
                <c:pt idx="2871">
                  <c:v>0.56780878329166662</c:v>
                </c:pt>
                <c:pt idx="2872">
                  <c:v>0.56780073941666664</c:v>
                </c:pt>
                <c:pt idx="2873">
                  <c:v>0.56780073941666664</c:v>
                </c:pt>
                <c:pt idx="2874">
                  <c:v>0.56779111766666668</c:v>
                </c:pt>
                <c:pt idx="2875">
                  <c:v>0.56778471912499995</c:v>
                </c:pt>
                <c:pt idx="2876">
                  <c:v>0.56778471912499995</c:v>
                </c:pt>
                <c:pt idx="2877">
                  <c:v>0.56778471912499995</c:v>
                </c:pt>
                <c:pt idx="2878">
                  <c:v>0.56778471912499995</c:v>
                </c:pt>
                <c:pt idx="2879">
                  <c:v>0.56774927374999995</c:v>
                </c:pt>
                <c:pt idx="2880">
                  <c:v>0.56774248087500001</c:v>
                </c:pt>
                <c:pt idx="2881">
                  <c:v>0.56773398183333335</c:v>
                </c:pt>
                <c:pt idx="2882">
                  <c:v>0.56772419112500006</c:v>
                </c:pt>
                <c:pt idx="2883">
                  <c:v>0.56772419112500006</c:v>
                </c:pt>
                <c:pt idx="2884">
                  <c:v>0.56772419112500006</c:v>
                </c:pt>
                <c:pt idx="2885">
                  <c:v>0.56770058045833338</c:v>
                </c:pt>
                <c:pt idx="2886">
                  <c:v>0.56769293004166665</c:v>
                </c:pt>
                <c:pt idx="2887">
                  <c:v>0.56768351854166665</c:v>
                </c:pt>
                <c:pt idx="2888">
                  <c:v>0.56768351854166665</c:v>
                </c:pt>
                <c:pt idx="2889">
                  <c:v>0.56766692562499999</c:v>
                </c:pt>
                <c:pt idx="2890">
                  <c:v>0.56765795108333339</c:v>
                </c:pt>
                <c:pt idx="2891">
                  <c:v>0.56765795108333339</c:v>
                </c:pt>
                <c:pt idx="2892">
                  <c:v>0.56764065287499998</c:v>
                </c:pt>
                <c:pt idx="2893">
                  <c:v>0.56763967891666667</c:v>
                </c:pt>
                <c:pt idx="2894">
                  <c:v>0.56762397100000006</c:v>
                </c:pt>
                <c:pt idx="2895">
                  <c:v>0.56761439300000005</c:v>
                </c:pt>
                <c:pt idx="2896">
                  <c:v>0.56760835308333335</c:v>
                </c:pt>
                <c:pt idx="2897">
                  <c:v>0.56759886699999995</c:v>
                </c:pt>
                <c:pt idx="2898">
                  <c:v>0.56759333899999997</c:v>
                </c:pt>
                <c:pt idx="2899">
                  <c:v>0.56758848287499997</c:v>
                </c:pt>
                <c:pt idx="2900">
                  <c:v>0.5675782697916667</c:v>
                </c:pt>
                <c:pt idx="2901">
                  <c:v>0.56756800524999995</c:v>
                </c:pt>
                <c:pt idx="2902">
                  <c:v>0.56756093858333334</c:v>
                </c:pt>
                <c:pt idx="2903">
                  <c:v>0.56755429741666663</c:v>
                </c:pt>
                <c:pt idx="2904">
                  <c:v>0.56754588204166667</c:v>
                </c:pt>
                <c:pt idx="2905">
                  <c:v>0.56753989500000002</c:v>
                </c:pt>
                <c:pt idx="2906">
                  <c:v>0.56752704133333332</c:v>
                </c:pt>
                <c:pt idx="2907">
                  <c:v>0.56752017945833333</c:v>
                </c:pt>
                <c:pt idx="2908">
                  <c:v>0.5675134659583333</c:v>
                </c:pt>
                <c:pt idx="2909">
                  <c:v>0.56750668699999995</c:v>
                </c:pt>
                <c:pt idx="2910">
                  <c:v>0.56749641325</c:v>
                </c:pt>
                <c:pt idx="2911">
                  <c:v>0.56749178</c:v>
                </c:pt>
                <c:pt idx="2912">
                  <c:v>0.56748654291666667</c:v>
                </c:pt>
                <c:pt idx="2913">
                  <c:v>0.56747560604166669</c:v>
                </c:pt>
                <c:pt idx="2914">
                  <c:v>0.56747038662500005</c:v>
                </c:pt>
                <c:pt idx="2915">
                  <c:v>0.56746409516666663</c:v>
                </c:pt>
                <c:pt idx="2916">
                  <c:v>0.56745561433333336</c:v>
                </c:pt>
                <c:pt idx="2917">
                  <c:v>0.56744778512500005</c:v>
                </c:pt>
                <c:pt idx="2918">
                  <c:v>0.56743871849999994</c:v>
                </c:pt>
                <c:pt idx="2919">
                  <c:v>0.56743243074999994</c:v>
                </c:pt>
                <c:pt idx="2920">
                  <c:v>0.56742465520833341</c:v>
                </c:pt>
                <c:pt idx="2921">
                  <c:v>0.56741728066666663</c:v>
                </c:pt>
                <c:pt idx="2922">
                  <c:v>0.5674099355833333</c:v>
                </c:pt>
                <c:pt idx="2923">
                  <c:v>0.56740275029166665</c:v>
                </c:pt>
                <c:pt idx="2924">
                  <c:v>0.56739567162500004</c:v>
                </c:pt>
                <c:pt idx="2925">
                  <c:v>0.56738732125000002</c:v>
                </c:pt>
                <c:pt idx="2926">
                  <c:v>0.56738219349999996</c:v>
                </c:pt>
                <c:pt idx="2927">
                  <c:v>0.56737580737500004</c:v>
                </c:pt>
                <c:pt idx="2928">
                  <c:v>0.56736950766666661</c:v>
                </c:pt>
                <c:pt idx="2929">
                  <c:v>0.56736212945833331</c:v>
                </c:pt>
                <c:pt idx="2930">
                  <c:v>0.56735534262499998</c:v>
                </c:pt>
                <c:pt idx="2931">
                  <c:v>0.56734798691666666</c:v>
                </c:pt>
                <c:pt idx="2932">
                  <c:v>0.5673408315416667</c:v>
                </c:pt>
                <c:pt idx="2933">
                  <c:v>0.56733338508333331</c:v>
                </c:pt>
                <c:pt idx="2934">
                  <c:v>0.56732725683333329</c:v>
                </c:pt>
                <c:pt idx="2935">
                  <c:v>0.567319041375</c:v>
                </c:pt>
                <c:pt idx="2936">
                  <c:v>0.56731218908333336</c:v>
                </c:pt>
                <c:pt idx="2937">
                  <c:v>0.56730552095833331</c:v>
                </c:pt>
                <c:pt idx="2938">
                  <c:v>0.56729880970833335</c:v>
                </c:pt>
                <c:pt idx="2939">
                  <c:v>0.56729251683333326</c:v>
                </c:pt>
                <c:pt idx="2940">
                  <c:v>0.56728603104166664</c:v>
                </c:pt>
                <c:pt idx="2941">
                  <c:v>0.56727985887499999</c:v>
                </c:pt>
                <c:pt idx="2942">
                  <c:v>0.56727320904166667</c:v>
                </c:pt>
                <c:pt idx="2943">
                  <c:v>0.56726675166666662</c:v>
                </c:pt>
                <c:pt idx="2944">
                  <c:v>0.5672599214166667</c:v>
                </c:pt>
                <c:pt idx="2945">
                  <c:v>0.56725292404166672</c:v>
                </c:pt>
                <c:pt idx="2946">
                  <c:v>0.5672460940416667</c:v>
                </c:pt>
                <c:pt idx="2947">
                  <c:v>0.56723897987500005</c:v>
                </c:pt>
                <c:pt idx="2948">
                  <c:v>0.56723213929166671</c:v>
                </c:pt>
                <c:pt idx="2949">
                  <c:v>0.56722506845833331</c:v>
                </c:pt>
                <c:pt idx="2950">
                  <c:v>0.56721845758333334</c:v>
                </c:pt>
                <c:pt idx="2951">
                  <c:v>0.56721173300000005</c:v>
                </c:pt>
                <c:pt idx="2952">
                  <c:v>0.56720527312500002</c:v>
                </c:pt>
                <c:pt idx="2953">
                  <c:v>0.567198951625</c:v>
                </c:pt>
                <c:pt idx="2954">
                  <c:v>0.56719261987500003</c:v>
                </c:pt>
                <c:pt idx="2955">
                  <c:v>0.56718669237499997</c:v>
                </c:pt>
                <c:pt idx="2956">
                  <c:v>0.5671802542083334</c:v>
                </c:pt>
                <c:pt idx="2957">
                  <c:v>0.56717423204166673</c:v>
                </c:pt>
                <c:pt idx="2958">
                  <c:v>0.5671676850416667</c:v>
                </c:pt>
                <c:pt idx="2959">
                  <c:v>0.56716117862500004</c:v>
                </c:pt>
                <c:pt idx="2960">
                  <c:v>0.56715439629166664</c:v>
                </c:pt>
                <c:pt idx="2961">
                  <c:v>0.56714753133333329</c:v>
                </c:pt>
                <c:pt idx="2962">
                  <c:v>0.56714087162500004</c:v>
                </c:pt>
                <c:pt idx="2963">
                  <c:v>0.56713401604166669</c:v>
                </c:pt>
                <c:pt idx="2964">
                  <c:v>0.56712764537499993</c:v>
                </c:pt>
                <c:pt idx="2965">
                  <c:v>0.5671211427916667</c:v>
                </c:pt>
                <c:pt idx="2966">
                  <c:v>0.56711514770833327</c:v>
                </c:pt>
                <c:pt idx="2967">
                  <c:v>0.56710895029166664</c:v>
                </c:pt>
                <c:pt idx="2968">
                  <c:v>0.56710284700000002</c:v>
                </c:pt>
                <c:pt idx="2969">
                  <c:v>0.56709676100000006</c:v>
                </c:pt>
                <c:pt idx="2970">
                  <c:v>0.56709039429166663</c:v>
                </c:pt>
                <c:pt idx="2971">
                  <c:v>0.56708420549999994</c:v>
                </c:pt>
                <c:pt idx="2972">
                  <c:v>0.56707766454166664</c:v>
                </c:pt>
                <c:pt idx="2973">
                  <c:v>0.56707141849999998</c:v>
                </c:pt>
                <c:pt idx="2974">
                  <c:v>0.56706465637500003</c:v>
                </c:pt>
                <c:pt idx="2975">
                  <c:v>0.567058161625</c:v>
                </c:pt>
                <c:pt idx="2976">
                  <c:v>0.56705148354166668</c:v>
                </c:pt>
                <c:pt idx="2977">
                  <c:v>0.56704485400000004</c:v>
                </c:pt>
                <c:pt idx="2978">
                  <c:v>0.5670384567083333</c:v>
                </c:pt>
                <c:pt idx="2979">
                  <c:v>0.56703188537499993</c:v>
                </c:pt>
                <c:pt idx="2980">
                  <c:v>0.56702577662499998</c:v>
                </c:pt>
                <c:pt idx="2981">
                  <c:v>0.56701946395833336</c:v>
                </c:pt>
                <c:pt idx="2982">
                  <c:v>0.56701355241666673</c:v>
                </c:pt>
                <c:pt idx="2983">
                  <c:v>0.56700753916666669</c:v>
                </c:pt>
                <c:pt idx="2984">
                  <c:v>0.56700165675000003</c:v>
                </c:pt>
                <c:pt idx="2985">
                  <c:v>0.56699571170833341</c:v>
                </c:pt>
                <c:pt idx="2986">
                  <c:v>0.56698952412500003</c:v>
                </c:pt>
                <c:pt idx="2987">
                  <c:v>0.56698342104166666</c:v>
                </c:pt>
                <c:pt idx="2988">
                  <c:v>0.56697688295833337</c:v>
                </c:pt>
                <c:pt idx="2989">
                  <c:v>0.56697070475</c:v>
                </c:pt>
                <c:pt idx="2990">
                  <c:v>0.56696411687500003</c:v>
                </c:pt>
                <c:pt idx="2991">
                  <c:v>0.56695790287500003</c:v>
                </c:pt>
                <c:pt idx="2992">
                  <c:v>0.56695160987499993</c:v>
                </c:pt>
                <c:pt idx="2993">
                  <c:v>0.56694555104166666</c:v>
                </c:pt>
                <c:pt idx="2994">
                  <c:v>0.56693946345833335</c:v>
                </c:pt>
                <c:pt idx="2995">
                  <c:v>0.56693347762500002</c:v>
                </c:pt>
                <c:pt idx="2996">
                  <c:v>0.56692770962499994</c:v>
                </c:pt>
                <c:pt idx="2997">
                  <c:v>0.5669217884583333</c:v>
                </c:pt>
                <c:pt idx="2998">
                  <c:v>0.56691582133333329</c:v>
                </c:pt>
                <c:pt idx="2999">
                  <c:v>0.56690965504166668</c:v>
                </c:pt>
                <c:pt idx="3000">
                  <c:v>0.56690368712500006</c:v>
                </c:pt>
                <c:pt idx="3001">
                  <c:v>0.56689751404166666</c:v>
                </c:pt>
                <c:pt idx="3002">
                  <c:v>0.56689117166666669</c:v>
                </c:pt>
                <c:pt idx="3003">
                  <c:v>0.56688498112499996</c:v>
                </c:pt>
                <c:pt idx="3004">
                  <c:v>0.56687839679166674</c:v>
                </c:pt>
                <c:pt idx="3005">
                  <c:v>0.56687234124999997</c:v>
                </c:pt>
                <c:pt idx="3006">
                  <c:v>0.56686596791666666</c:v>
                </c:pt>
                <c:pt idx="3007">
                  <c:v>0.566859948625</c:v>
                </c:pt>
                <c:pt idx="3008">
                  <c:v>0.56685377204166665</c:v>
                </c:pt>
                <c:pt idx="3009">
                  <c:v>0.56684778874999997</c:v>
                </c:pt>
                <c:pt idx="3010">
                  <c:v>0.56684201229166664</c:v>
                </c:pt>
                <c:pt idx="3011">
                  <c:v>0.56683619029166665</c:v>
                </c:pt>
                <c:pt idx="3012">
                  <c:v>0.56683066008333338</c:v>
                </c:pt>
                <c:pt idx="3013">
                  <c:v>0.56682485745833333</c:v>
                </c:pt>
                <c:pt idx="3014">
                  <c:v>0.56681935012499995</c:v>
                </c:pt>
                <c:pt idx="3015">
                  <c:v>0.56681342383333333</c:v>
                </c:pt>
                <c:pt idx="3016">
                  <c:v>0.56680756583333336</c:v>
                </c:pt>
                <c:pt idx="3017">
                  <c:v>0.56680158520833335</c:v>
                </c:pt>
                <c:pt idx="3018">
                  <c:v>0.56679544979166663</c:v>
                </c:pt>
                <c:pt idx="3019">
                  <c:v>0.56678962870833327</c:v>
                </c:pt>
                <c:pt idx="3020">
                  <c:v>0.56678373995833331</c:v>
                </c:pt>
                <c:pt idx="3021">
                  <c:v>0.56677831266666667</c:v>
                </c:pt>
                <c:pt idx="3022">
                  <c:v>0.56677259404166669</c:v>
                </c:pt>
                <c:pt idx="3023">
                  <c:v>0.56676719854166668</c:v>
                </c:pt>
                <c:pt idx="3024">
                  <c:v>0.56676174550000002</c:v>
                </c:pt>
                <c:pt idx="3025">
                  <c:v>0.56675627033333331</c:v>
                </c:pt>
                <c:pt idx="3026">
                  <c:v>0.56675085083333332</c:v>
                </c:pt>
                <c:pt idx="3027">
                  <c:v>0.56674518195833334</c:v>
                </c:pt>
                <c:pt idx="3028">
                  <c:v>0.56673980408333335</c:v>
                </c:pt>
                <c:pt idx="3029">
                  <c:v>0.56673409058333335</c:v>
                </c:pt>
                <c:pt idx="3030">
                  <c:v>0.5667286855</c:v>
                </c:pt>
                <c:pt idx="3031">
                  <c:v>0.56672291637499994</c:v>
                </c:pt>
                <c:pt idx="3032">
                  <c:v>0.56671742108333334</c:v>
                </c:pt>
                <c:pt idx="3033">
                  <c:v>0.56671185779166666</c:v>
                </c:pt>
                <c:pt idx="3034">
                  <c:v>0.5667062547916667</c:v>
                </c:pt>
                <c:pt idx="3035">
                  <c:v>0.56670101712499998</c:v>
                </c:pt>
                <c:pt idx="3036">
                  <c:v>0.56669553083333335</c:v>
                </c:pt>
                <c:pt idx="3037">
                  <c:v>0.56669069041666664</c:v>
                </c:pt>
                <c:pt idx="3038">
                  <c:v>0.56668545775000001</c:v>
                </c:pt>
                <c:pt idx="3039">
                  <c:v>0.56668082166666667</c:v>
                </c:pt>
                <c:pt idx="3040">
                  <c:v>0.56667588529166668</c:v>
                </c:pt>
                <c:pt idx="3041">
                  <c:v>0.56667112012499998</c:v>
                </c:pt>
                <c:pt idx="3042">
                  <c:v>0.56666649800000002</c:v>
                </c:pt>
                <c:pt idx="3043">
                  <c:v>0.5666613877083333</c:v>
                </c:pt>
                <c:pt idx="3044">
                  <c:v>0.56665665220833328</c:v>
                </c:pt>
                <c:pt idx="3045">
                  <c:v>0.56665146150000001</c:v>
                </c:pt>
                <c:pt idx="3046">
                  <c:v>0.56664665779166667</c:v>
                </c:pt>
                <c:pt idx="3047">
                  <c:v>0.56664167587500003</c:v>
                </c:pt>
                <c:pt idx="3048">
                  <c:v>0.56663691062499999</c:v>
                </c:pt>
                <c:pt idx="3049">
                  <c:v>0.56663226995833338</c:v>
                </c:pt>
                <c:pt idx="3050">
                  <c:v>0.56662754695833339</c:v>
                </c:pt>
                <c:pt idx="3051">
                  <c:v>0.56662336491666665</c:v>
                </c:pt>
                <c:pt idx="3052">
                  <c:v>0.56661889458333337</c:v>
                </c:pt>
                <c:pt idx="3053">
                  <c:v>0.56661483612499997</c:v>
                </c:pt>
                <c:pt idx="3054">
                  <c:v>0.56661040620833336</c:v>
                </c:pt>
                <c:pt idx="3055">
                  <c:v>0.56660622741666666</c:v>
                </c:pt>
                <c:pt idx="3056">
                  <c:v>0.56660181199999993</c:v>
                </c:pt>
                <c:pt idx="3057">
                  <c:v>0.56659736233333335</c:v>
                </c:pt>
                <c:pt idx="3058">
                  <c:v>0.56659306579166668</c:v>
                </c:pt>
                <c:pt idx="3059">
                  <c:v>0.56658844008333331</c:v>
                </c:pt>
                <c:pt idx="3060">
                  <c:v>0.56658423841666672</c:v>
                </c:pt>
                <c:pt idx="3061">
                  <c:v>0.5665796952083334</c:v>
                </c:pt>
                <c:pt idx="3062">
                  <c:v>0.56657142854166664</c:v>
                </c:pt>
                <c:pt idx="3063">
                  <c:v>0.56656749849999999</c:v>
                </c:pt>
                <c:pt idx="3064">
                  <c:v>0.56656363220833328</c:v>
                </c:pt>
                <c:pt idx="3065">
                  <c:v>0.56655999404166668</c:v>
                </c:pt>
                <c:pt idx="3066">
                  <c:v>0.56655649408333331</c:v>
                </c:pt>
                <c:pt idx="3067">
                  <c:v>0.56655649408333331</c:v>
                </c:pt>
                <c:pt idx="3068">
                  <c:v>0.56655273374999993</c:v>
                </c:pt>
                <c:pt idx="3069">
                  <c:v>0.5665494410416666</c:v>
                </c:pt>
                <c:pt idx="3070">
                  <c:v>0.56654578520833332</c:v>
                </c:pt>
                <c:pt idx="3071">
                  <c:v>0.56654234574999995</c:v>
                </c:pt>
                <c:pt idx="3072">
                  <c:v>0.56653858670833335</c:v>
                </c:pt>
                <c:pt idx="3073">
                  <c:v>0.56653472891666667</c:v>
                </c:pt>
                <c:pt idx="3074">
                  <c:v>0.56653101400000005</c:v>
                </c:pt>
                <c:pt idx="3075">
                  <c:v>0.56652707962500004</c:v>
                </c:pt>
                <c:pt idx="3076">
                  <c:v>0.56652370024999998</c:v>
                </c:pt>
                <c:pt idx="3077">
                  <c:v>0.56652016283333329</c:v>
                </c:pt>
                <c:pt idx="3078">
                  <c:v>0.56651724579166662</c:v>
                </c:pt>
                <c:pt idx="3079">
                  <c:v>0.5665141409583333</c:v>
                </c:pt>
                <c:pt idx="3080">
                  <c:v>0.56651130124999993</c:v>
                </c:pt>
                <c:pt idx="3081">
                  <c:v>0.56650848829166667</c:v>
                </c:pt>
                <c:pt idx="3082">
                  <c:v>0.56650552195833337</c:v>
                </c:pt>
                <c:pt idx="3083">
                  <c:v>0.56650284395833339</c:v>
                </c:pt>
                <c:pt idx="3084">
                  <c:v>0.56649975020833332</c:v>
                </c:pt>
                <c:pt idx="3085">
                  <c:v>0.56649699041666668</c:v>
                </c:pt>
                <c:pt idx="3086">
                  <c:v>0.56649379670833333</c:v>
                </c:pt>
                <c:pt idx="3087">
                  <c:v>0.56649086266666659</c:v>
                </c:pt>
                <c:pt idx="3088">
                  <c:v>0.56648774316666672</c:v>
                </c:pt>
                <c:pt idx="3089">
                  <c:v>0.56648467037500005</c:v>
                </c:pt>
                <c:pt idx="3090">
                  <c:v>0.56648185858333333</c:v>
                </c:pt>
                <c:pt idx="3091">
                  <c:v>0.56647890425000003</c:v>
                </c:pt>
                <c:pt idx="3092">
                  <c:v>0.566476561125</c:v>
                </c:pt>
                <c:pt idx="3093">
                  <c:v>0.56647401975</c:v>
                </c:pt>
                <c:pt idx="3094">
                  <c:v>0.56647202883333336</c:v>
                </c:pt>
                <c:pt idx="3095">
                  <c:v>0.56646988212499993</c:v>
                </c:pt>
                <c:pt idx="3096">
                  <c:v>0.56646798404166665</c:v>
                </c:pt>
                <c:pt idx="3097">
                  <c:v>0.56646609179166674</c:v>
                </c:pt>
                <c:pt idx="3098">
                  <c:v>0.56646402024999998</c:v>
                </c:pt>
                <c:pt idx="3099">
                  <c:v>0.56646214237500003</c:v>
                </c:pt>
                <c:pt idx="3100">
                  <c:v>0.56645979675000002</c:v>
                </c:pt>
                <c:pt idx="3101">
                  <c:v>0.56645772795833327</c:v>
                </c:pt>
                <c:pt idx="3102">
                  <c:v>0.56645520754166667</c:v>
                </c:pt>
                <c:pt idx="3103">
                  <c:v>0.56645302850000001</c:v>
                </c:pt>
                <c:pt idx="3104">
                  <c:v>0.56645079316666669</c:v>
                </c:pt>
                <c:pt idx="3105">
                  <c:v>0.56644882458333334</c:v>
                </c:pt>
                <c:pt idx="3106">
                  <c:v>0.56644721587500002</c:v>
                </c:pt>
                <c:pt idx="3107">
                  <c:v>0.56644553470833336</c:v>
                </c:pt>
                <c:pt idx="3108">
                  <c:v>0.56644442225000002</c:v>
                </c:pt>
                <c:pt idx="3109">
                  <c:v>0.56644303995833334</c:v>
                </c:pt>
                <c:pt idx="3110">
                  <c:v>0.56644202787499998</c:v>
                </c:pt>
                <c:pt idx="3111">
                  <c:v>0.56644068208333331</c:v>
                </c:pt>
                <c:pt idx="3112">
                  <c:v>0.56643939099999996</c:v>
                </c:pt>
                <c:pt idx="3113">
                  <c:v>0.56643797625000003</c:v>
                </c:pt>
                <c:pt idx="3114">
                  <c:v>0.56643628000000001</c:v>
                </c:pt>
                <c:pt idx="3115">
                  <c:v>0.56643491170833327</c:v>
                </c:pt>
                <c:pt idx="3116">
                  <c:v>0.56643298195833336</c:v>
                </c:pt>
                <c:pt idx="3117">
                  <c:v>0.56643146475000006</c:v>
                </c:pt>
                <c:pt idx="3118">
                  <c:v>0.56642964279166663</c:v>
                </c:pt>
                <c:pt idx="3119">
                  <c:v>0.56642825833333332</c:v>
                </c:pt>
                <c:pt idx="3120">
                  <c:v>0.56642695466666659</c:v>
                </c:pt>
                <c:pt idx="3121">
                  <c:v>0.56642579354166667</c:v>
                </c:pt>
                <c:pt idx="3122">
                  <c:v>0.56642503754166673</c:v>
                </c:pt>
                <c:pt idx="3123">
                  <c:v>0.56642418983333331</c:v>
                </c:pt>
                <c:pt idx="3124">
                  <c:v>0.5664238576666667</c:v>
                </c:pt>
                <c:pt idx="3125">
                  <c:v>0.56642316679166671</c:v>
                </c:pt>
                <c:pt idx="3126">
                  <c:v>0.56642280808333334</c:v>
                </c:pt>
                <c:pt idx="3127">
                  <c:v>0.5664219702083334</c:v>
                </c:pt>
                <c:pt idx="3128">
                  <c:v>0.56642109308333333</c:v>
                </c:pt>
                <c:pt idx="3129">
                  <c:v>0.56642000324999997</c:v>
                </c:pt>
                <c:pt idx="3130">
                  <c:v>0.56641866249999995</c:v>
                </c:pt>
                <c:pt idx="3131">
                  <c:v>0.56641763879166673</c:v>
                </c:pt>
                <c:pt idx="3132">
                  <c:v>0.566416374</c:v>
                </c:pt>
                <c:pt idx="3133">
                  <c:v>0.56641572541666674</c:v>
                </c:pt>
                <c:pt idx="3134">
                  <c:v>0.56641421383333335</c:v>
                </c:pt>
                <c:pt idx="3135">
                  <c:v>0.56641468970833331</c:v>
                </c:pt>
                <c:pt idx="3136">
                  <c:v>0.56641445520833333</c:v>
                </c:pt>
                <c:pt idx="3137">
                  <c:v>0.56641437500000003</c:v>
                </c:pt>
                <c:pt idx="3138">
                  <c:v>0.56641451916666663</c:v>
                </c:pt>
                <c:pt idx="3139">
                  <c:v>0.56641352491666663</c:v>
                </c:pt>
                <c:pt idx="3140">
                  <c:v>0.56641448800000005</c:v>
                </c:pt>
                <c:pt idx="3141">
                  <c:v>0.56641422812499997</c:v>
                </c:pt>
                <c:pt idx="3142">
                  <c:v>0.56641218670833327</c:v>
                </c:pt>
                <c:pt idx="3143">
                  <c:v>0.56641366895833334</c:v>
                </c:pt>
                <c:pt idx="3144">
                  <c:v>0.56641305287499999</c:v>
                </c:pt>
                <c:pt idx="3145">
                  <c:v>0.56641130987499999</c:v>
                </c:pt>
                <c:pt idx="3146">
                  <c:v>0.56641177991666669</c:v>
                </c:pt>
                <c:pt idx="3147">
                  <c:v>0.56640777425</c:v>
                </c:pt>
                <c:pt idx="3148">
                  <c:v>0.56641105675000003</c:v>
                </c:pt>
                <c:pt idx="3149">
                  <c:v>0.56640867529166672</c:v>
                </c:pt>
                <c:pt idx="3150">
                  <c:v>0.56641134933333337</c:v>
                </c:pt>
                <c:pt idx="3151">
                  <c:v>0.56641172441666665</c:v>
                </c:pt>
                <c:pt idx="3152">
                  <c:v>0.5664127286666667</c:v>
                </c:pt>
                <c:pt idx="3153">
                  <c:v>0.56641310624999996</c:v>
                </c:pt>
                <c:pt idx="3154">
                  <c:v>0.56640929258333339</c:v>
                </c:pt>
                <c:pt idx="3155">
                  <c:v>0.56641479400000005</c:v>
                </c:pt>
                <c:pt idx="3156">
                  <c:v>0.56641447612499995</c:v>
                </c:pt>
                <c:pt idx="3157">
                  <c:v>0.56641119549999996</c:v>
                </c:pt>
                <c:pt idx="3158">
                  <c:v>0.56641711162499997</c:v>
                </c:pt>
                <c:pt idx="3159">
                  <c:v>0.56641411483333337</c:v>
                </c:pt>
                <c:pt idx="3160">
                  <c:v>0.56641401562500004</c:v>
                </c:pt>
                <c:pt idx="3161">
                  <c:v>0.56641283683333332</c:v>
                </c:pt>
                <c:pt idx="3162">
                  <c:v>0.56641381370833332</c:v>
                </c:pt>
                <c:pt idx="3163">
                  <c:v>0.56641190354166671</c:v>
                </c:pt>
                <c:pt idx="3164">
                  <c:v>0.56641401962499993</c:v>
                </c:pt>
                <c:pt idx="3165">
                  <c:v>0.56641466291666664</c:v>
                </c:pt>
                <c:pt idx="3166">
                  <c:v>0.56641457337500001</c:v>
                </c:pt>
                <c:pt idx="3167">
                  <c:v>0.56641826437499998</c:v>
                </c:pt>
                <c:pt idx="3168">
                  <c:v>0.5664179914166666</c:v>
                </c:pt>
                <c:pt idx="3169">
                  <c:v>0.56641716579166668</c:v>
                </c:pt>
                <c:pt idx="3170">
                  <c:v>0.56642115120833336</c:v>
                </c:pt>
                <c:pt idx="3171">
                  <c:v>0.56641891112499998</c:v>
                </c:pt>
                <c:pt idx="3172">
                  <c:v>0.5664166226666667</c:v>
                </c:pt>
                <c:pt idx="3173">
                  <c:v>0.56642027191666666</c:v>
                </c:pt>
                <c:pt idx="3174">
                  <c:v>0.56642307579166673</c:v>
                </c:pt>
                <c:pt idx="3175">
                  <c:v>0.56642229504166663</c:v>
                </c:pt>
                <c:pt idx="3176">
                  <c:v>0.5664214987916667</c:v>
                </c:pt>
                <c:pt idx="3177">
                  <c:v>0.56641948954166665</c:v>
                </c:pt>
                <c:pt idx="3178">
                  <c:v>0.56641988420833334</c:v>
                </c:pt>
                <c:pt idx="3179">
                  <c:v>0.56642196716666671</c:v>
                </c:pt>
                <c:pt idx="3180">
                  <c:v>0.56642534675</c:v>
                </c:pt>
                <c:pt idx="3181">
                  <c:v>0.56642848412500002</c:v>
                </c:pt>
                <c:pt idx="3182">
                  <c:v>0.5664306191666667</c:v>
                </c:pt>
                <c:pt idx="3183">
                  <c:v>0.5664323935833333</c:v>
                </c:pt>
                <c:pt idx="3184">
                  <c:v>0.56643688862499997</c:v>
                </c:pt>
                <c:pt idx="3185">
                  <c:v>0.56643393929166663</c:v>
                </c:pt>
                <c:pt idx="3186">
                  <c:v>0.56643441799999994</c:v>
                </c:pt>
                <c:pt idx="3187">
                  <c:v>0.56643485400000004</c:v>
                </c:pt>
                <c:pt idx="3188">
                  <c:v>0.56643511970833338</c:v>
                </c:pt>
                <c:pt idx="3189">
                  <c:v>0.56643298883333337</c:v>
                </c:pt>
                <c:pt idx="3190">
                  <c:v>0.56643330712499995</c:v>
                </c:pt>
                <c:pt idx="3191">
                  <c:v>0.56643464887499995</c:v>
                </c:pt>
                <c:pt idx="3192">
                  <c:v>0.56643995462499996</c:v>
                </c:pt>
                <c:pt idx="3193">
                  <c:v>0.56644593195833337</c:v>
                </c:pt>
                <c:pt idx="3194">
                  <c:v>0.56644902404166664</c:v>
                </c:pt>
                <c:pt idx="3195">
                  <c:v>0.56644513124999996</c:v>
                </c:pt>
                <c:pt idx="3196">
                  <c:v>0.56644399091666664</c:v>
                </c:pt>
                <c:pt idx="3197">
                  <c:v>0.5664521485416667</c:v>
                </c:pt>
                <c:pt idx="3198">
                  <c:v>0.56645110587500003</c:v>
                </c:pt>
                <c:pt idx="3199">
                  <c:v>0.56645340245833331</c:v>
                </c:pt>
                <c:pt idx="3200">
                  <c:v>0.56645441350000003</c:v>
                </c:pt>
                <c:pt idx="3201">
                  <c:v>0.56645381708333331</c:v>
                </c:pt>
                <c:pt idx="3202">
                  <c:v>0.56645879254166664</c:v>
                </c:pt>
                <c:pt idx="3203">
                  <c:v>0.56645575999999997</c:v>
                </c:pt>
                <c:pt idx="3204">
                  <c:v>0.5664614419166667</c:v>
                </c:pt>
                <c:pt idx="3205">
                  <c:v>0.5664739221666667</c:v>
                </c:pt>
                <c:pt idx="3206">
                  <c:v>0.56646060137499998</c:v>
                </c:pt>
                <c:pt idx="3207">
                  <c:v>0.56646311329166665</c:v>
                </c:pt>
                <c:pt idx="3208">
                  <c:v>0.56646966062500004</c:v>
                </c:pt>
                <c:pt idx="3209">
                  <c:v>0.5665518900833334</c:v>
                </c:pt>
                <c:pt idx="3210">
                  <c:v>0.56648250874999995</c:v>
                </c:pt>
                <c:pt idx="3211">
                  <c:v>0.56647771883333331</c:v>
                </c:pt>
                <c:pt idx="3212">
                  <c:v>0.56647605362499998</c:v>
                </c:pt>
                <c:pt idx="3213">
                  <c:v>0.56647692166666663</c:v>
                </c:pt>
                <c:pt idx="3214">
                  <c:v>0.5664791405416667</c:v>
                </c:pt>
                <c:pt idx="3215">
                  <c:v>0.56648138933333336</c:v>
                </c:pt>
                <c:pt idx="3216">
                  <c:v>0.5664829325416666</c:v>
                </c:pt>
                <c:pt idx="3217">
                  <c:v>0.56648867587499996</c:v>
                </c:pt>
                <c:pt idx="3218">
                  <c:v>0.56650227408333331</c:v>
                </c:pt>
                <c:pt idx="3219">
                  <c:v>0.56649253629166674</c:v>
                </c:pt>
                <c:pt idx="3220">
                  <c:v>0.56649158491666662</c:v>
                </c:pt>
                <c:pt idx="3221">
                  <c:v>0.5664961815416667</c:v>
                </c:pt>
                <c:pt idx="3222">
                  <c:v>0.56650290670833336</c:v>
                </c:pt>
                <c:pt idx="3223">
                  <c:v>0.56650635020833329</c:v>
                </c:pt>
                <c:pt idx="3224">
                  <c:v>0.56650800895833331</c:v>
                </c:pt>
                <c:pt idx="3225">
                  <c:v>0.56650782516666665</c:v>
                </c:pt>
                <c:pt idx="3226">
                  <c:v>0.56651157383333339</c:v>
                </c:pt>
                <c:pt idx="3227">
                  <c:v>0.56651388729166674</c:v>
                </c:pt>
                <c:pt idx="3228">
                  <c:v>0.56651973004166667</c:v>
                </c:pt>
                <c:pt idx="3229">
                  <c:v>0.56657788266666664</c:v>
                </c:pt>
                <c:pt idx="3230">
                  <c:v>0.56662368608333336</c:v>
                </c:pt>
                <c:pt idx="3231">
                  <c:v>0.56652439712500002</c:v>
                </c:pt>
                <c:pt idx="3232">
                  <c:v>0.56656029250000006</c:v>
                </c:pt>
                <c:pt idx="3233">
                  <c:v>0.566533005875</c:v>
                </c:pt>
                <c:pt idx="3234">
                  <c:v>0.56654806529166668</c:v>
                </c:pt>
                <c:pt idx="3235">
                  <c:v>0.56653489401388757</c:v>
                </c:pt>
                <c:pt idx="3236">
                  <c:v>0.56654643462499998</c:v>
                </c:pt>
                <c:pt idx="3237">
                  <c:v>0.56654515883333334</c:v>
                </c:pt>
                <c:pt idx="3238">
                  <c:v>0.56655708149999995</c:v>
                </c:pt>
                <c:pt idx="3239">
                  <c:v>0.56655410404166673</c:v>
                </c:pt>
                <c:pt idx="3240">
                  <c:v>0.56655197747809993</c:v>
                </c:pt>
                <c:pt idx="3241">
                  <c:v>0.56656565295833328</c:v>
                </c:pt>
                <c:pt idx="3242">
                  <c:v>0.56656304349999997</c:v>
                </c:pt>
                <c:pt idx="3243">
                  <c:v>0.56656185116666669</c:v>
                </c:pt>
                <c:pt idx="3244">
                  <c:v>0.56656052241666666</c:v>
                </c:pt>
                <c:pt idx="3245">
                  <c:v>0.56656468622499589</c:v>
                </c:pt>
                <c:pt idx="3246">
                  <c:v>0.5665661377883292</c:v>
                </c:pt>
                <c:pt idx="3247">
                  <c:v>0.5665675893516583</c:v>
                </c:pt>
                <c:pt idx="3248">
                  <c:v>0.56656110629166667</c:v>
                </c:pt>
                <c:pt idx="3249">
                  <c:v>0.56655897333333327</c:v>
                </c:pt>
                <c:pt idx="3250">
                  <c:v>0.56656555102435835</c:v>
                </c:pt>
                <c:pt idx="3251">
                  <c:v>0.56654887420833333</c:v>
                </c:pt>
                <c:pt idx="3252">
                  <c:v>0.56655026020833332</c:v>
                </c:pt>
                <c:pt idx="3253">
                  <c:v>0.56655093725000005</c:v>
                </c:pt>
                <c:pt idx="3254">
                  <c:v>0.56655093725000005</c:v>
                </c:pt>
                <c:pt idx="3255">
                  <c:v>0.56654120854166667</c:v>
                </c:pt>
                <c:pt idx="3256">
                  <c:v>0.56653895512499997</c:v>
                </c:pt>
                <c:pt idx="3257">
                  <c:v>0.56653029208333339</c:v>
                </c:pt>
                <c:pt idx="3258">
                  <c:v>0.56653050024999996</c:v>
                </c:pt>
                <c:pt idx="3259">
                  <c:v>0.56651664499999999</c:v>
                </c:pt>
                <c:pt idx="3260">
                  <c:v>0.56651317612500007</c:v>
                </c:pt>
                <c:pt idx="3261">
                  <c:v>0.56650722912500007</c:v>
                </c:pt>
                <c:pt idx="3262">
                  <c:v>0.56650172325000003</c:v>
                </c:pt>
                <c:pt idx="3263">
                  <c:v>0.56649666758333328</c:v>
                </c:pt>
                <c:pt idx="3264">
                  <c:v>0.56648896295833329</c:v>
                </c:pt>
                <c:pt idx="3265">
                  <c:v>0.56648694545833334</c:v>
                </c:pt>
                <c:pt idx="3266">
                  <c:v>0.56648183683333331</c:v>
                </c:pt>
                <c:pt idx="3267">
                  <c:v>0.56647731179166672</c:v>
                </c:pt>
                <c:pt idx="3268">
                  <c:v>0.56647351324999995</c:v>
                </c:pt>
                <c:pt idx="3269">
                  <c:v>0.56646790466666663</c:v>
                </c:pt>
                <c:pt idx="3270">
                  <c:v>0.56646148562499998</c:v>
                </c:pt>
                <c:pt idx="3271">
                  <c:v>0.56645575595833331</c:v>
                </c:pt>
                <c:pt idx="3272">
                  <c:v>0.56645336987499995</c:v>
                </c:pt>
                <c:pt idx="3273">
                  <c:v>0.56644873166666665</c:v>
                </c:pt>
                <c:pt idx="3274">
                  <c:v>0.56644215612500004</c:v>
                </c:pt>
                <c:pt idx="3275">
                  <c:v>0.56643716550000001</c:v>
                </c:pt>
                <c:pt idx="3276">
                  <c:v>0.56643281458333339</c:v>
                </c:pt>
                <c:pt idx="3277">
                  <c:v>0.56642728137499998</c:v>
                </c:pt>
                <c:pt idx="3278">
                  <c:v>0.56642082250000003</c:v>
                </c:pt>
                <c:pt idx="3279">
                  <c:v>0.56641641570833334</c:v>
                </c:pt>
                <c:pt idx="3280">
                  <c:v>0.56641385708333336</c:v>
                </c:pt>
                <c:pt idx="3281">
                  <c:v>0.5664093437083334</c:v>
                </c:pt>
                <c:pt idx="3282">
                  <c:v>0.56640538254166672</c:v>
                </c:pt>
                <c:pt idx="3283">
                  <c:v>0.56640120045833331</c:v>
                </c:pt>
                <c:pt idx="3284">
                  <c:v>0.56639679649999997</c:v>
                </c:pt>
                <c:pt idx="3285">
                  <c:v>0.56639155195833335</c:v>
                </c:pt>
                <c:pt idx="3286">
                  <c:v>0.56638855416666667</c:v>
                </c:pt>
                <c:pt idx="3287">
                  <c:v>0.56638284083333335</c:v>
                </c:pt>
                <c:pt idx="3288">
                  <c:v>0.56637805750000003</c:v>
                </c:pt>
                <c:pt idx="3289">
                  <c:v>0.56637328483333327</c:v>
                </c:pt>
                <c:pt idx="3290">
                  <c:v>0.56636813458333335</c:v>
                </c:pt>
                <c:pt idx="3291">
                  <c:v>0.5663625702916667</c:v>
                </c:pt>
                <c:pt idx="3292">
                  <c:v>0.56635922862499999</c:v>
                </c:pt>
                <c:pt idx="3293">
                  <c:v>0.56635603300000004</c:v>
                </c:pt>
                <c:pt idx="3294">
                  <c:v>0.56635216520833331</c:v>
                </c:pt>
                <c:pt idx="3295">
                  <c:v>0.56634861358333333</c:v>
                </c:pt>
                <c:pt idx="3296">
                  <c:v>0.56634479512500002</c:v>
                </c:pt>
                <c:pt idx="3297">
                  <c:v>0.56634081583333329</c:v>
                </c:pt>
                <c:pt idx="3298">
                  <c:v>0.56633684374999993</c:v>
                </c:pt>
                <c:pt idx="3299">
                  <c:v>0.5663319760833333</c:v>
                </c:pt>
                <c:pt idx="3300">
                  <c:v>0.56632824574999996</c:v>
                </c:pt>
                <c:pt idx="3301">
                  <c:v>0.56632367299999997</c:v>
                </c:pt>
                <c:pt idx="3302">
                  <c:v>0.56631948104166663</c:v>
                </c:pt>
                <c:pt idx="3303">
                  <c:v>0.56631502020833335</c:v>
                </c:pt>
                <c:pt idx="3304">
                  <c:v>0.56631081404166672</c:v>
                </c:pt>
                <c:pt idx="3305">
                  <c:v>0.56630673104166662</c:v>
                </c:pt>
                <c:pt idx="3306">
                  <c:v>0.56630263191666663</c:v>
                </c:pt>
                <c:pt idx="3307">
                  <c:v>0.5662989857916666</c:v>
                </c:pt>
                <c:pt idx="3308">
                  <c:v>0.56629507941666668</c:v>
                </c:pt>
                <c:pt idx="3309">
                  <c:v>0.56629170583333333</c:v>
                </c:pt>
                <c:pt idx="3310">
                  <c:v>0.56628802099999997</c:v>
                </c:pt>
                <c:pt idx="3311">
                  <c:v>0.56628458016666661</c:v>
                </c:pt>
                <c:pt idx="3312">
                  <c:v>0.5662809683333333</c:v>
                </c:pt>
                <c:pt idx="3313">
                  <c:v>0.56627711479166665</c:v>
                </c:pt>
                <c:pt idx="3314">
                  <c:v>0.56627332075000003</c:v>
                </c:pt>
                <c:pt idx="3315">
                  <c:v>0.56626911862500007</c:v>
                </c:pt>
                <c:pt idx="3316">
                  <c:v>0.56626526312500003</c:v>
                </c:pt>
                <c:pt idx="3317">
                  <c:v>0.56626100850000005</c:v>
                </c:pt>
                <c:pt idx="3318">
                  <c:v>0.56625728633333339</c:v>
                </c:pt>
                <c:pt idx="3319">
                  <c:v>0.56625321883333335</c:v>
                </c:pt>
                <c:pt idx="3320">
                  <c:v>0.56624949691666659</c:v>
                </c:pt>
                <c:pt idx="3321">
                  <c:v>0.56624595720833326</c:v>
                </c:pt>
                <c:pt idx="3322">
                  <c:v>0.56624242154166671</c:v>
                </c:pt>
                <c:pt idx="3323">
                  <c:v>0.56623927183333334</c:v>
                </c:pt>
                <c:pt idx="3324">
                  <c:v>0.56623570554166669</c:v>
                </c:pt>
                <c:pt idx="3325">
                  <c:v>0.56623245370833331</c:v>
                </c:pt>
                <c:pt idx="3326">
                  <c:v>0.56622869595833336</c:v>
                </c:pt>
                <c:pt idx="3327">
                  <c:v>0.56622507854166659</c:v>
                </c:pt>
                <c:pt idx="3328">
                  <c:v>0.56622118787499998</c:v>
                </c:pt>
                <c:pt idx="3329">
                  <c:v>0.56621720766666661</c:v>
                </c:pt>
                <c:pt idx="3330">
                  <c:v>0.56621338395833332</c:v>
                </c:pt>
                <c:pt idx="3331">
                  <c:v>0.56620924458333333</c:v>
                </c:pt>
                <c:pt idx="3332">
                  <c:v>0.56620587437500003</c:v>
                </c:pt>
                <c:pt idx="3333">
                  <c:v>0.56620173737500001</c:v>
                </c:pt>
                <c:pt idx="3334">
                  <c:v>0.56619808550000006</c:v>
                </c:pt>
                <c:pt idx="3335">
                  <c:v>0.56619427733333338</c:v>
                </c:pt>
                <c:pt idx="3336">
                  <c:v>0.56619070066666666</c:v>
                </c:pt>
                <c:pt idx="3337">
                  <c:v>0.56618719016666663</c:v>
                </c:pt>
                <c:pt idx="3338">
                  <c:v>0.56618357633333327</c:v>
                </c:pt>
                <c:pt idx="3339">
                  <c:v>0.5661802984583334</c:v>
                </c:pt>
                <c:pt idx="3340">
                  <c:v>0.56617663362500004</c:v>
                </c:pt>
                <c:pt idx="3341">
                  <c:v>0.56617328291666669</c:v>
                </c:pt>
                <c:pt idx="3342">
                  <c:v>0.56616945441666666</c:v>
                </c:pt>
                <c:pt idx="3343">
                  <c:v>0.56616577762499998</c:v>
                </c:pt>
                <c:pt idx="3344">
                  <c:v>0.56616186079166664</c:v>
                </c:pt>
                <c:pt idx="3345">
                  <c:v>0.56615791687500006</c:v>
                </c:pt>
                <c:pt idx="3346">
                  <c:v>0.56615419725000005</c:v>
                </c:pt>
                <c:pt idx="3347">
                  <c:v>0.56615030720833337</c:v>
                </c:pt>
                <c:pt idx="3348">
                  <c:v>0.56614696662499997</c:v>
                </c:pt>
                <c:pt idx="3349">
                  <c:v>0.56614338362499994</c:v>
                </c:pt>
                <c:pt idx="3350">
                  <c:v>0.5661402655833333</c:v>
                </c:pt>
                <c:pt idx="3351">
                  <c:v>0.56613691700000002</c:v>
                </c:pt>
                <c:pt idx="3352">
                  <c:v>0.56613367862499997</c:v>
                </c:pt>
                <c:pt idx="3353">
                  <c:v>0.56613036333333333</c:v>
                </c:pt>
                <c:pt idx="3354">
                  <c:v>0.56612681549999999</c:v>
                </c:pt>
                <c:pt idx="3355">
                  <c:v>0.56612346083333331</c:v>
                </c:pt>
                <c:pt idx="3356">
                  <c:v>0.56611966275000003</c:v>
                </c:pt>
                <c:pt idx="3357">
                  <c:v>0.56611622595833333</c:v>
                </c:pt>
                <c:pt idx="3358">
                  <c:v>0.56611239020833326</c:v>
                </c:pt>
                <c:pt idx="3359">
                  <c:v>0.56610881795833334</c:v>
                </c:pt>
                <c:pt idx="3360">
                  <c:v>0.566105110375</c:v>
                </c:pt>
                <c:pt idx="3361">
                  <c:v>0.56610144070833335</c:v>
                </c:pt>
                <c:pt idx="3362">
                  <c:v>0.56609801562500006</c:v>
                </c:pt>
                <c:pt idx="3363">
                  <c:v>0.56609441700000007</c:v>
                </c:pt>
                <c:pt idx="3364">
                  <c:v>0.56609131445833338</c:v>
                </c:pt>
                <c:pt idx="3365">
                  <c:v>0.56608788887499994</c:v>
                </c:pt>
                <c:pt idx="3366">
                  <c:v>0.56608489383333327</c:v>
                </c:pt>
                <c:pt idx="3367">
                  <c:v>0.56608168699999994</c:v>
                </c:pt>
                <c:pt idx="3368">
                  <c:v>0.56607859783333336</c:v>
                </c:pt>
                <c:pt idx="3369">
                  <c:v>0.56607543641666669</c:v>
                </c:pt>
                <c:pt idx="3370">
                  <c:v>0.56607203983333332</c:v>
                </c:pt>
                <c:pt idx="3371">
                  <c:v>0.56606888308333336</c:v>
                </c:pt>
                <c:pt idx="3372">
                  <c:v>0.56606533312499996</c:v>
                </c:pt>
                <c:pt idx="3373">
                  <c:v>0.56606215258333337</c:v>
                </c:pt>
                <c:pt idx="3374">
                  <c:v>0.56605864904166669</c:v>
                </c:pt>
                <c:pt idx="3375">
                  <c:v>0.566055533</c:v>
                </c:pt>
                <c:pt idx="3376">
                  <c:v>0.56605237304166667</c:v>
                </c:pt>
                <c:pt idx="3377">
                  <c:v>0.56604935079166674</c:v>
                </c:pt>
                <c:pt idx="3378">
                  <c:v>0.56604657241666667</c:v>
                </c:pt>
                <c:pt idx="3379">
                  <c:v>0.56604009324999993</c:v>
                </c:pt>
                <c:pt idx="3380">
                  <c:v>0.56603747379166669</c:v>
                </c:pt>
                <c:pt idx="3381">
                  <c:v>0.5660344620833333</c:v>
                </c:pt>
                <c:pt idx="3382">
                  <c:v>0.56603175333333333</c:v>
                </c:pt>
                <c:pt idx="3383">
                  <c:v>0.56602865074999997</c:v>
                </c:pt>
                <c:pt idx="3384">
                  <c:v>0.56602561520833328</c:v>
                </c:pt>
                <c:pt idx="3385">
                  <c:v>0.5660225239583333</c:v>
                </c:pt>
                <c:pt idx="3386">
                  <c:v>0.5660192870416666</c:v>
                </c:pt>
                <c:pt idx="3387">
                  <c:v>0.56601639137499993</c:v>
                </c:pt>
                <c:pt idx="3388">
                  <c:v>0.56601317316666666</c:v>
                </c:pt>
                <c:pt idx="3389">
                  <c:v>0.56601044695833336</c:v>
                </c:pt>
                <c:pt idx="3390">
                  <c:v>0.56600743666666664</c:v>
                </c:pt>
                <c:pt idx="3391">
                  <c:v>0.566004790875</c:v>
                </c:pt>
                <c:pt idx="3392">
                  <c:v>0.56600206458333335</c:v>
                </c:pt>
                <c:pt idx="3393">
                  <c:v>0.56599941774999996</c:v>
                </c:pt>
                <c:pt idx="3394">
                  <c:v>0.56599703258333334</c:v>
                </c:pt>
                <c:pt idx="3395">
                  <c:v>0.56599441654166671</c:v>
                </c:pt>
                <c:pt idx="3396">
                  <c:v>0.56599223812499999</c:v>
                </c:pt>
                <c:pt idx="3397">
                  <c:v>0.56598966424999997</c:v>
                </c:pt>
                <c:pt idx="3398">
                  <c:v>0.56598739375000007</c:v>
                </c:pt>
                <c:pt idx="3399">
                  <c:v>0.56598476612500004</c:v>
                </c:pt>
                <c:pt idx="3400">
                  <c:v>0.5659822330833334</c:v>
                </c:pt>
                <c:pt idx="3401">
                  <c:v>0.56597962741666663</c:v>
                </c:pt>
                <c:pt idx="3402">
                  <c:v>0.5659771297916667</c:v>
                </c:pt>
                <c:pt idx="3403">
                  <c:v>0.56597473804166665</c:v>
                </c:pt>
                <c:pt idx="3404">
                  <c:v>0.56597214687499997</c:v>
                </c:pt>
                <c:pt idx="3405">
                  <c:v>0.56597012645833333</c:v>
                </c:pt>
                <c:pt idx="3406">
                  <c:v>0.56596787566666673</c:v>
                </c:pt>
                <c:pt idx="3407">
                  <c:v>0.56596595299999997</c:v>
                </c:pt>
                <c:pt idx="3408">
                  <c:v>0.56596387041666663</c:v>
                </c:pt>
                <c:pt idx="3409">
                  <c:v>0.56596173745833334</c:v>
                </c:pt>
                <c:pt idx="3410">
                  <c:v>0.56595973712500003</c:v>
                </c:pt>
                <c:pt idx="3411">
                  <c:v>0.56595739487499996</c:v>
                </c:pt>
                <c:pt idx="3412">
                  <c:v>0.56595541766666668</c:v>
                </c:pt>
                <c:pt idx="3413">
                  <c:v>0.56595303362499993</c:v>
                </c:pt>
                <c:pt idx="3414">
                  <c:v>0.56595102637499994</c:v>
                </c:pt>
                <c:pt idx="3415">
                  <c:v>0.56594875795833333</c:v>
                </c:pt>
                <c:pt idx="3416">
                  <c:v>0.56594670520833334</c:v>
                </c:pt>
                <c:pt idx="3417">
                  <c:v>0.5659447239583334</c:v>
                </c:pt>
                <c:pt idx="3418">
                  <c:v>0.56594268095833333</c:v>
                </c:pt>
                <c:pt idx="3419">
                  <c:v>0.56594107549999995</c:v>
                </c:pt>
                <c:pt idx="3420">
                  <c:v>0.56593924804166662</c:v>
                </c:pt>
                <c:pt idx="3421">
                  <c:v>0.56593796725000001</c:v>
                </c:pt>
                <c:pt idx="3422">
                  <c:v>0.56593641849999998</c:v>
                </c:pt>
                <c:pt idx="3423">
                  <c:v>0.56593522745833336</c:v>
                </c:pt>
                <c:pt idx="3424">
                  <c:v>0.56593390766666662</c:v>
                </c:pt>
                <c:pt idx="3425">
                  <c:v>0.56593258487499998</c:v>
                </c:pt>
                <c:pt idx="3426">
                  <c:v>0.56593136954166667</c:v>
                </c:pt>
                <c:pt idx="3427">
                  <c:v>0.56592982675000003</c:v>
                </c:pt>
                <c:pt idx="3428">
                  <c:v>0.56592860958333335</c:v>
                </c:pt>
                <c:pt idx="3429">
                  <c:v>0.56592700862500001</c:v>
                </c:pt>
                <c:pt idx="3430">
                  <c:v>0.56592580054166663</c:v>
                </c:pt>
                <c:pt idx="3431">
                  <c:v>0.56592470233333336</c:v>
                </c:pt>
                <c:pt idx="3432">
                  <c:v>0.56592347241666674</c:v>
                </c:pt>
                <c:pt idx="3433">
                  <c:v>0.56592243883333337</c:v>
                </c:pt>
                <c:pt idx="3434">
                  <c:v>0.56592143716666665</c:v>
                </c:pt>
                <c:pt idx="3435">
                  <c:v>0.565920868375</c:v>
                </c:pt>
                <c:pt idx="3436">
                  <c:v>0.56591997862499999</c:v>
                </c:pt>
                <c:pt idx="3437">
                  <c:v>0.56591948062499997</c:v>
                </c:pt>
                <c:pt idx="3438">
                  <c:v>0.56591855916666667</c:v>
                </c:pt>
                <c:pt idx="3439">
                  <c:v>0.56591786220833329</c:v>
                </c:pt>
                <c:pt idx="3440">
                  <c:v>0.5659169217083333</c:v>
                </c:pt>
                <c:pt idx="3441">
                  <c:v>0.56591594283333335</c:v>
                </c:pt>
                <c:pt idx="3442">
                  <c:v>0.56591513779166669</c:v>
                </c:pt>
                <c:pt idx="3443">
                  <c:v>0.56591409020833339</c:v>
                </c:pt>
                <c:pt idx="3444">
                  <c:v>0.56591351541666668</c:v>
                </c:pt>
                <c:pt idx="3445">
                  <c:v>0.56591267687500002</c:v>
                </c:pt>
                <c:pt idx="3446">
                  <c:v>0.56591236475000006</c:v>
                </c:pt>
                <c:pt idx="3447">
                  <c:v>0.56591188954166671</c:v>
                </c:pt>
                <c:pt idx="3448">
                  <c:v>0.56591172683333335</c:v>
                </c:pt>
                <c:pt idx="3449">
                  <c:v>0.56591167325000002</c:v>
                </c:pt>
                <c:pt idx="3450">
                  <c:v>0.56591160845833333</c:v>
                </c:pt>
                <c:pt idx="3451">
                  <c:v>0.56591195845833331</c:v>
                </c:pt>
                <c:pt idx="3452">
                  <c:v>0.56591199616666665</c:v>
                </c:pt>
                <c:pt idx="3453">
                  <c:v>0.56591244674999996</c:v>
                </c:pt>
                <c:pt idx="3454">
                  <c:v>0.56591249050000003</c:v>
                </c:pt>
                <c:pt idx="3455">
                  <c:v>0.56591272866666664</c:v>
                </c:pt>
                <c:pt idx="3456">
                  <c:v>0.56591259829166674</c:v>
                </c:pt>
                <c:pt idx="3457">
                  <c:v>0.56591266754166669</c:v>
                </c:pt>
                <c:pt idx="3458">
                  <c:v>0.56591246608333334</c:v>
                </c:pt>
                <c:pt idx="3459">
                  <c:v>0.56591216212499995</c:v>
                </c:pt>
                <c:pt idx="3460">
                  <c:v>0.56591247758333341</c:v>
                </c:pt>
                <c:pt idx="3461">
                  <c:v>0.56591269750000006</c:v>
                </c:pt>
                <c:pt idx="3462">
                  <c:v>0.56591350350000003</c:v>
                </c:pt>
                <c:pt idx="3463">
                  <c:v>0.5659141603333333</c:v>
                </c:pt>
                <c:pt idx="3464">
                  <c:v>0.56591505262499997</c:v>
                </c:pt>
                <c:pt idx="3465">
                  <c:v>0.56591589787499996</c:v>
                </c:pt>
                <c:pt idx="3466">
                  <c:v>0.56591652612499999</c:v>
                </c:pt>
                <c:pt idx="3467">
                  <c:v>0.56591739600000002</c:v>
                </c:pt>
                <c:pt idx="3468">
                  <c:v>0.56591782754166664</c:v>
                </c:pt>
                <c:pt idx="3469">
                  <c:v>0.56591861320833337</c:v>
                </c:pt>
                <c:pt idx="3470">
                  <c:v>0.56591900512499993</c:v>
                </c:pt>
                <c:pt idx="3471">
                  <c:v>0.56591968070833332</c:v>
                </c:pt>
                <c:pt idx="3472">
                  <c:v>0.56592024379166672</c:v>
                </c:pt>
                <c:pt idx="3473">
                  <c:v>0.56592091795833332</c:v>
                </c:pt>
                <c:pt idx="3474">
                  <c:v>0.56592192512499995</c:v>
                </c:pt>
                <c:pt idx="3475">
                  <c:v>0.56592282925000004</c:v>
                </c:pt>
                <c:pt idx="3476">
                  <c:v>0.56592432504166668</c:v>
                </c:pt>
                <c:pt idx="3477">
                  <c:v>0.56592563562499998</c:v>
                </c:pt>
                <c:pt idx="3478">
                  <c:v>0.56592749429166667</c:v>
                </c:pt>
                <c:pt idx="3479">
                  <c:v>0.56592905345833333</c:v>
                </c:pt>
                <c:pt idx="3480">
                  <c:v>0.56593115879166667</c:v>
                </c:pt>
                <c:pt idx="3481">
                  <c:v>0.56593252591666665</c:v>
                </c:pt>
                <c:pt idx="3482">
                  <c:v>0.56593369787500003</c:v>
                </c:pt>
                <c:pt idx="3483">
                  <c:v>0.56593505979166669</c:v>
                </c:pt>
                <c:pt idx="3484">
                  <c:v>0.56593593220833338</c:v>
                </c:pt>
                <c:pt idx="3485">
                  <c:v>0.56593713991666672</c:v>
                </c:pt>
                <c:pt idx="3486">
                  <c:v>0.56593797312499994</c:v>
                </c:pt>
                <c:pt idx="3487">
                  <c:v>0.565939204375</c:v>
                </c:pt>
                <c:pt idx="3488">
                  <c:v>0.56594047829166672</c:v>
                </c:pt>
                <c:pt idx="3489">
                  <c:v>0.56594204487499999</c:v>
                </c:pt>
                <c:pt idx="3490">
                  <c:v>0.56594402241666664</c:v>
                </c:pt>
                <c:pt idx="3491">
                  <c:v>0.56594593316666664</c:v>
                </c:pt>
                <c:pt idx="3492">
                  <c:v>0.56594836699999995</c:v>
                </c:pt>
                <c:pt idx="3493">
                  <c:v>0.565950434</c:v>
                </c:pt>
                <c:pt idx="3494">
                  <c:v>0.56595282604166663</c:v>
                </c:pt>
                <c:pt idx="3495">
                  <c:v>0.56595480558333333</c:v>
                </c:pt>
                <c:pt idx="3496">
                  <c:v>0.56595682129166669</c:v>
                </c:pt>
                <c:pt idx="3497">
                  <c:v>0.56595873716666667</c:v>
                </c:pt>
                <c:pt idx="3498">
                  <c:v>0.56595979341666669</c:v>
                </c:pt>
                <c:pt idx="3499">
                  <c:v>0.56596243741666663</c:v>
                </c:pt>
                <c:pt idx="3500">
                  <c:v>0.56596396424999995</c:v>
                </c:pt>
                <c:pt idx="3501">
                  <c:v>0.56596600099999994</c:v>
                </c:pt>
                <c:pt idx="3502">
                  <c:v>0.56596781650000005</c:v>
                </c:pt>
                <c:pt idx="3503">
                  <c:v>0.56596918508333338</c:v>
                </c:pt>
                <c:pt idx="3504">
                  <c:v>0.56597281870833338</c:v>
                </c:pt>
                <c:pt idx="3505">
                  <c:v>0.5659750598333334</c:v>
                </c:pt>
                <c:pt idx="3506">
                  <c:v>0.56597577566666668</c:v>
                </c:pt>
                <c:pt idx="3507">
                  <c:v>0.56598056062500002</c:v>
                </c:pt>
                <c:pt idx="3508">
                  <c:v>0.56598374616666669</c:v>
                </c:pt>
                <c:pt idx="3509">
                  <c:v>0.56598651850000004</c:v>
                </c:pt>
                <c:pt idx="3510">
                  <c:v>0.5659883514166667</c:v>
                </c:pt>
                <c:pt idx="3511">
                  <c:v>0.56599207854166667</c:v>
                </c:pt>
                <c:pt idx="3512">
                  <c:v>0.56599447616666665</c:v>
                </c:pt>
                <c:pt idx="3513">
                  <c:v>0.56599723425000004</c:v>
                </c:pt>
                <c:pt idx="3514">
                  <c:v>0.56599673816666674</c:v>
                </c:pt>
                <c:pt idx="3515">
                  <c:v>0.56600024599999998</c:v>
                </c:pt>
                <c:pt idx="3516">
                  <c:v>0.56600253883333329</c:v>
                </c:pt>
                <c:pt idx="3517">
                  <c:v>0.56600624533333332</c:v>
                </c:pt>
                <c:pt idx="3518">
                  <c:v>0.56600714662499996</c:v>
                </c:pt>
                <c:pt idx="3519">
                  <c:v>0.56601517874999996</c:v>
                </c:pt>
                <c:pt idx="3520">
                  <c:v>0.56601460166666662</c:v>
                </c:pt>
                <c:pt idx="3521">
                  <c:v>0.56601733716666669</c:v>
                </c:pt>
                <c:pt idx="3522">
                  <c:v>0.56601955458333331</c:v>
                </c:pt>
                <c:pt idx="3523">
                  <c:v>0.56602656312499999</c:v>
                </c:pt>
                <c:pt idx="3524">
                  <c:v>0.56602585870833333</c:v>
                </c:pt>
                <c:pt idx="3525">
                  <c:v>0.5660287925416666</c:v>
                </c:pt>
                <c:pt idx="3526">
                  <c:v>0.56603135920833336</c:v>
                </c:pt>
                <c:pt idx="3527">
                  <c:v>0.56603106800000003</c:v>
                </c:pt>
                <c:pt idx="3528">
                  <c:v>0.56604223191666669</c:v>
                </c:pt>
                <c:pt idx="3529">
                  <c:v>0.56604638083333336</c:v>
                </c:pt>
                <c:pt idx="3530">
                  <c:v>0.56604851941666667</c:v>
                </c:pt>
                <c:pt idx="3531">
                  <c:v>0.56604578458333332</c:v>
                </c:pt>
                <c:pt idx="3532">
                  <c:v>0.56604965820833331</c:v>
                </c:pt>
                <c:pt idx="3533">
                  <c:v>0.56605388950000002</c:v>
                </c:pt>
                <c:pt idx="3534">
                  <c:v>0.56606085949999996</c:v>
                </c:pt>
                <c:pt idx="3535">
                  <c:v>0.56605589866666672</c:v>
                </c:pt>
                <c:pt idx="3536">
                  <c:v>0.56606422516666666</c:v>
                </c:pt>
                <c:pt idx="3537">
                  <c:v>0.56607260383333335</c:v>
                </c:pt>
                <c:pt idx="3538">
                  <c:v>0.5660671521666667</c:v>
                </c:pt>
                <c:pt idx="3539">
                  <c:v>0.56607991774999999</c:v>
                </c:pt>
                <c:pt idx="3540">
                  <c:v>0.56607745820833333</c:v>
                </c:pt>
                <c:pt idx="3541">
                  <c:v>0.56608448501111253</c:v>
                </c:pt>
                <c:pt idx="3542">
                  <c:v>0.5660891115833333</c:v>
                </c:pt>
                <c:pt idx="3543">
                  <c:v>0.56609009333333338</c:v>
                </c:pt>
                <c:pt idx="3544">
                  <c:v>0.56609305900000007</c:v>
                </c:pt>
                <c:pt idx="3545">
                  <c:v>0.56609658241666672</c:v>
                </c:pt>
                <c:pt idx="3546">
                  <c:v>0.56610024633333333</c:v>
                </c:pt>
                <c:pt idx="3547">
                  <c:v>0.56610322920833334</c:v>
                </c:pt>
                <c:pt idx="3548">
                  <c:v>0.56610584403333331</c:v>
                </c:pt>
                <c:pt idx="3549">
                  <c:v>0.56611688766666668</c:v>
                </c:pt>
                <c:pt idx="3550">
                  <c:v>0.56611398145833336</c:v>
                </c:pt>
                <c:pt idx="3551">
                  <c:v>0.56611907183333332</c:v>
                </c:pt>
                <c:pt idx="3552">
                  <c:v>0.56613136099999994</c:v>
                </c:pt>
                <c:pt idx="3553">
                  <c:v>0.56613214012500002</c:v>
                </c:pt>
                <c:pt idx="3554">
                  <c:v>0.56613038495833334</c:v>
                </c:pt>
                <c:pt idx="3555">
                  <c:v>0.56613401345833336</c:v>
                </c:pt>
                <c:pt idx="3556">
                  <c:v>0.56613972570833326</c:v>
                </c:pt>
                <c:pt idx="3557">
                  <c:v>0.5661502929583333</c:v>
                </c:pt>
                <c:pt idx="3558">
                  <c:v>0.56614435337500002</c:v>
                </c:pt>
                <c:pt idx="3559">
                  <c:v>0.56615700262500002</c:v>
                </c:pt>
                <c:pt idx="3560">
                  <c:v>0.56615214775</c:v>
                </c:pt>
                <c:pt idx="3561">
                  <c:v>0.56616367462499995</c:v>
                </c:pt>
                <c:pt idx="3562">
                  <c:v>0.56616326791666671</c:v>
                </c:pt>
                <c:pt idx="3563">
                  <c:v>0.56617531425000001</c:v>
                </c:pt>
                <c:pt idx="3564">
                  <c:v>0.56618178924999996</c:v>
                </c:pt>
                <c:pt idx="3565">
                  <c:v>0.5661742188333333</c:v>
                </c:pt>
                <c:pt idx="3566">
                  <c:v>0.56618190279166669</c:v>
                </c:pt>
                <c:pt idx="3567">
                  <c:v>0.56619631925000002</c:v>
                </c:pt>
                <c:pt idx="3568">
                  <c:v>0.56618715908333328</c:v>
                </c:pt>
                <c:pt idx="3569">
                  <c:v>0.56620506162499995</c:v>
                </c:pt>
                <c:pt idx="3570">
                  <c:v>0.56619684104166668</c:v>
                </c:pt>
                <c:pt idx="3571">
                  <c:v>0.56621007974999993</c:v>
                </c:pt>
                <c:pt idx="3572">
                  <c:v>0.5662181399166667</c:v>
                </c:pt>
                <c:pt idx="3573">
                  <c:v>0.56622928924999993</c:v>
                </c:pt>
                <c:pt idx="3574">
                  <c:v>0.5662161854583333</c:v>
                </c:pt>
                <c:pt idx="3575">
                  <c:v>0.56621648245833334</c:v>
                </c:pt>
                <c:pt idx="3576">
                  <c:v>0.56622149645833331</c:v>
                </c:pt>
                <c:pt idx="3577">
                  <c:v>0.56622670995833335</c:v>
                </c:pt>
                <c:pt idx="3578">
                  <c:v>0.56623710108333336</c:v>
                </c:pt>
                <c:pt idx="3579">
                  <c:v>0.56625281424999996</c:v>
                </c:pt>
                <c:pt idx="3580">
                  <c:v>0.56629737116666667</c:v>
                </c:pt>
                <c:pt idx="3581">
                  <c:v>0.56629737116666667</c:v>
                </c:pt>
                <c:pt idx="3582">
                  <c:v>0.56625445537499997</c:v>
                </c:pt>
                <c:pt idx="3583">
                  <c:v>0.56632613595833337</c:v>
                </c:pt>
                <c:pt idx="3584">
                  <c:v>0.5662667799583333</c:v>
                </c:pt>
                <c:pt idx="3585">
                  <c:v>0.56635081600000003</c:v>
                </c:pt>
                <c:pt idx="3586">
                  <c:v>0.5662747336666667</c:v>
                </c:pt>
                <c:pt idx="3587">
                  <c:v>0.5662747336666667</c:v>
                </c:pt>
                <c:pt idx="3588">
                  <c:v>0.5662747336666667</c:v>
                </c:pt>
                <c:pt idx="3589">
                  <c:v>0.56637046833333338</c:v>
                </c:pt>
                <c:pt idx="3590">
                  <c:v>0.56634862487499993</c:v>
                </c:pt>
                <c:pt idx="3591">
                  <c:v>0.56632251204166673</c:v>
                </c:pt>
                <c:pt idx="3592">
                  <c:v>0.56640285262500001</c:v>
                </c:pt>
                <c:pt idx="3593">
                  <c:v>0.56640285262500001</c:v>
                </c:pt>
                <c:pt idx="3594">
                  <c:v>0.56632666262499998</c:v>
                </c:pt>
                <c:pt idx="3595">
                  <c:v>0.5664205247916666</c:v>
                </c:pt>
                <c:pt idx="3596">
                  <c:v>0.56638141099999995</c:v>
                </c:pt>
                <c:pt idx="3597">
                  <c:v>0.56643334245833332</c:v>
                </c:pt>
                <c:pt idx="3598">
                  <c:v>0.56634818116666663</c:v>
                </c:pt>
                <c:pt idx="3599">
                  <c:v>0.56635230679166659</c:v>
                </c:pt>
                <c:pt idx="3600">
                  <c:v>0.56637235233333338</c:v>
                </c:pt>
                <c:pt idx="3601">
                  <c:v>0.56636135162500001</c:v>
                </c:pt>
                <c:pt idx="3602">
                  <c:v>0.56637751558333338</c:v>
                </c:pt>
                <c:pt idx="3603">
                  <c:v>0.56637402645833335</c:v>
                </c:pt>
                <c:pt idx="3604">
                  <c:v>0.56638269470833336</c:v>
                </c:pt>
                <c:pt idx="3605">
                  <c:v>0.56638479875000003</c:v>
                </c:pt>
                <c:pt idx="3606">
                  <c:v>0.56639391683333329</c:v>
                </c:pt>
                <c:pt idx="3607">
                  <c:v>0.56639890904166668</c:v>
                </c:pt>
                <c:pt idx="3608">
                  <c:v>0.56640465241666671</c:v>
                </c:pt>
                <c:pt idx="3609">
                  <c:v>0.56641311966666663</c:v>
                </c:pt>
                <c:pt idx="3610">
                  <c:v>0.56642077645833333</c:v>
                </c:pt>
                <c:pt idx="3611">
                  <c:v>0.56642482695833329</c:v>
                </c:pt>
                <c:pt idx="3612">
                  <c:v>0.5664314045833333</c:v>
                </c:pt>
                <c:pt idx="3613">
                  <c:v>0.56643719650000002</c:v>
                </c:pt>
                <c:pt idx="3614">
                  <c:v>0.56644366233333332</c:v>
                </c:pt>
                <c:pt idx="3615">
                  <c:v>0.5664502056666666</c:v>
                </c:pt>
                <c:pt idx="3616">
                  <c:v>0.56645567816666664</c:v>
                </c:pt>
                <c:pt idx="3617">
                  <c:v>0.56645850479166671</c:v>
                </c:pt>
                <c:pt idx="3618">
                  <c:v>0.56646828324999998</c:v>
                </c:pt>
                <c:pt idx="3619">
                  <c:v>0.56647669591666661</c:v>
                </c:pt>
                <c:pt idx="3620">
                  <c:v>0.56647812966666666</c:v>
                </c:pt>
                <c:pt idx="3621">
                  <c:v>0.566489876</c:v>
                </c:pt>
                <c:pt idx="3622">
                  <c:v>0.5664980922916667</c:v>
                </c:pt>
                <c:pt idx="3623">
                  <c:v>0.56649925649999999</c:v>
                </c:pt>
                <c:pt idx="3624">
                  <c:v>0.56651041587499995</c:v>
                </c:pt>
                <c:pt idx="3625">
                  <c:v>0.56652065887500003</c:v>
                </c:pt>
                <c:pt idx="3626">
                  <c:v>0.56652738545833337</c:v>
                </c:pt>
                <c:pt idx="3627">
                  <c:v>0.56653306037499995</c:v>
                </c:pt>
                <c:pt idx="3628">
                  <c:v>0.56654038954166663</c:v>
                </c:pt>
                <c:pt idx="3629">
                  <c:v>0.56654796462500001</c:v>
                </c:pt>
                <c:pt idx="3630">
                  <c:v>0.56655859462500002</c:v>
                </c:pt>
                <c:pt idx="3631">
                  <c:v>0.56655546595833328</c:v>
                </c:pt>
                <c:pt idx="3632">
                  <c:v>0.56656099187499998</c:v>
                </c:pt>
                <c:pt idx="3633">
                  <c:v>0.56656675812500001</c:v>
                </c:pt>
                <c:pt idx="3634">
                  <c:v>0.56657389624999999</c:v>
                </c:pt>
                <c:pt idx="3635">
                  <c:v>0.56657483612500004</c:v>
                </c:pt>
                <c:pt idx="3636">
                  <c:v>0.56658125537500004</c:v>
                </c:pt>
                <c:pt idx="3637">
                  <c:v>0.56659062854166664</c:v>
                </c:pt>
                <c:pt idx="3638">
                  <c:v>0.56659223579166673</c:v>
                </c:pt>
                <c:pt idx="3639">
                  <c:v>0.56658826441666665</c:v>
                </c:pt>
                <c:pt idx="3640">
                  <c:v>0.56659534745833329</c:v>
                </c:pt>
                <c:pt idx="3641">
                  <c:v>0.56659351191666663</c:v>
                </c:pt>
                <c:pt idx="3642">
                  <c:v>0.56659439629166664</c:v>
                </c:pt>
                <c:pt idx="3643">
                  <c:v>0.5665955448333333</c:v>
                </c:pt>
                <c:pt idx="3644">
                  <c:v>0.56660265987500003</c:v>
                </c:pt>
                <c:pt idx="3645">
                  <c:v>0.56659768637499996</c:v>
                </c:pt>
                <c:pt idx="3646">
                  <c:v>0.56659288845833333</c:v>
                </c:pt>
                <c:pt idx="3647">
                  <c:v>0.56659080824999997</c:v>
                </c:pt>
                <c:pt idx="3648">
                  <c:v>0.56658824437499999</c:v>
                </c:pt>
                <c:pt idx="3649">
                  <c:v>0.56658843579166673</c:v>
                </c:pt>
                <c:pt idx="3650">
                  <c:v>0.56658752254166667</c:v>
                </c:pt>
                <c:pt idx="3651">
                  <c:v>0.56658631433333329</c:v>
                </c:pt>
                <c:pt idx="3652">
                  <c:v>0.56658536054166664</c:v>
                </c:pt>
                <c:pt idx="3653">
                  <c:v>0.5665772075833333</c:v>
                </c:pt>
                <c:pt idx="3654">
                  <c:v>0.56657155766666667</c:v>
                </c:pt>
                <c:pt idx="3655">
                  <c:v>0.56656741729166671</c:v>
                </c:pt>
                <c:pt idx="3656">
                  <c:v>0.56656267191666665</c:v>
                </c:pt>
                <c:pt idx="3657">
                  <c:v>0.56655793799999998</c:v>
                </c:pt>
                <c:pt idx="3658">
                  <c:v>0.56655965554166665</c:v>
                </c:pt>
                <c:pt idx="3659">
                  <c:v>0.56655531324999997</c:v>
                </c:pt>
                <c:pt idx="3660">
                  <c:v>0.56655158150000007</c:v>
                </c:pt>
                <c:pt idx="3661">
                  <c:v>0.56654691045833327</c:v>
                </c:pt>
                <c:pt idx="3662">
                  <c:v>0.56653621870833326</c:v>
                </c:pt>
                <c:pt idx="3663">
                  <c:v>0.56653236287499997</c:v>
                </c:pt>
                <c:pt idx="3664">
                  <c:v>0.56652849849999998</c:v>
                </c:pt>
                <c:pt idx="3665">
                  <c:v>0.56652459649999998</c:v>
                </c:pt>
                <c:pt idx="3666">
                  <c:v>0.56652083433333333</c:v>
                </c:pt>
                <c:pt idx="3667">
                  <c:v>0.56651671966666661</c:v>
                </c:pt>
                <c:pt idx="3668">
                  <c:v>0.56651285845833332</c:v>
                </c:pt>
                <c:pt idx="3669">
                  <c:v>0.56650868316666669</c:v>
                </c:pt>
                <c:pt idx="3670">
                  <c:v>0.56650448637500006</c:v>
                </c:pt>
                <c:pt idx="3671">
                  <c:v>0.56649992554166662</c:v>
                </c:pt>
                <c:pt idx="3672">
                  <c:v>0.56649550966666673</c:v>
                </c:pt>
                <c:pt idx="3673">
                  <c:v>0.56649112862499995</c:v>
                </c:pt>
                <c:pt idx="3674">
                  <c:v>0.56648671733333333</c:v>
                </c:pt>
                <c:pt idx="3675">
                  <c:v>0.56648282150000007</c:v>
                </c:pt>
                <c:pt idx="3676">
                  <c:v>0.56648540166666661</c:v>
                </c:pt>
                <c:pt idx="3677">
                  <c:v>0.56647537216666666</c:v>
                </c:pt>
                <c:pt idx="3678">
                  <c:v>0.56647169191666669</c:v>
                </c:pt>
                <c:pt idx="3679">
                  <c:v>0.56646830220833333</c:v>
                </c:pt>
                <c:pt idx="3680">
                  <c:v>0.5664646184583334</c:v>
                </c:pt>
                <c:pt idx="3681">
                  <c:v>0.56646076329166661</c:v>
                </c:pt>
                <c:pt idx="3682">
                  <c:v>0.56645690112500002</c:v>
                </c:pt>
                <c:pt idx="3683">
                  <c:v>0.56645263850000005</c:v>
                </c:pt>
                <c:pt idx="3684">
                  <c:v>0.56644870904166666</c:v>
                </c:pt>
                <c:pt idx="3685">
                  <c:v>0.56644438954166665</c:v>
                </c:pt>
                <c:pt idx="3686">
                  <c:v>0.56644050400000001</c:v>
                </c:pt>
                <c:pt idx="3687">
                  <c:v>0.56643639404166668</c:v>
                </c:pt>
                <c:pt idx="3688">
                  <c:v>0.56643254075000005</c:v>
                </c:pt>
                <c:pt idx="3689">
                  <c:v>0.56642876512500007</c:v>
                </c:pt>
                <c:pt idx="3690">
                  <c:v>0.56642495658333336</c:v>
                </c:pt>
                <c:pt idx="3691">
                  <c:v>0.56642152870833329</c:v>
                </c:pt>
                <c:pt idx="3692">
                  <c:v>0.56641779920833335</c:v>
                </c:pt>
                <c:pt idx="3693">
                  <c:v>0.56641452550000004</c:v>
                </c:pt>
                <c:pt idx="3694">
                  <c:v>0.56641089354166663</c:v>
                </c:pt>
                <c:pt idx="3695">
                  <c:v>0.5664074957916666</c:v>
                </c:pt>
                <c:pt idx="3696">
                  <c:v>0.56640384687500001</c:v>
                </c:pt>
                <c:pt idx="3697">
                  <c:v>0.56640005762500001</c:v>
                </c:pt>
                <c:pt idx="3698">
                  <c:v>0.56639618599999997</c:v>
                </c:pt>
                <c:pt idx="3699">
                  <c:v>0.56638819437499999</c:v>
                </c:pt>
                <c:pt idx="3700">
                  <c:v>0.56638405358333332</c:v>
                </c:pt>
                <c:pt idx="3701">
                  <c:v>0.5663803694166667</c:v>
                </c:pt>
                <c:pt idx="3702">
                  <c:v>0.56637649508333332</c:v>
                </c:pt>
                <c:pt idx="3703">
                  <c:v>0.5663729430833333</c:v>
                </c:pt>
                <c:pt idx="3704">
                  <c:v>0.56636953012500002</c:v>
                </c:pt>
                <c:pt idx="3705">
                  <c:v>0.56636971420833337</c:v>
                </c:pt>
                <c:pt idx="3706">
                  <c:v>0.56636604529166668</c:v>
                </c:pt>
                <c:pt idx="3707">
                  <c:v>0.56635818341666666</c:v>
                </c:pt>
                <c:pt idx="3708">
                  <c:v>0.56635940995833334</c:v>
                </c:pt>
                <c:pt idx="3709">
                  <c:v>0.56635616895833329</c:v>
                </c:pt>
                <c:pt idx="3710">
                  <c:v>0.5663524167916667</c:v>
                </c:pt>
                <c:pt idx="3711">
                  <c:v>0.56634881829166661</c:v>
                </c:pt>
                <c:pt idx="3712">
                  <c:v>0.5663449549166667</c:v>
                </c:pt>
                <c:pt idx="3713">
                  <c:v>0.5663410744166667</c:v>
                </c:pt>
                <c:pt idx="3714">
                  <c:v>0.56633738104166664</c:v>
                </c:pt>
                <c:pt idx="3715">
                  <c:v>0.56633346658333339</c:v>
                </c:pt>
                <c:pt idx="3716">
                  <c:v>0.56633001912500003</c:v>
                </c:pt>
                <c:pt idx="3717">
                  <c:v>0.56632628245833339</c:v>
                </c:pt>
                <c:pt idx="3718">
                  <c:v>0.56632300883333331</c:v>
                </c:pt>
                <c:pt idx="3719">
                  <c:v>0.56631949566666673</c:v>
                </c:pt>
                <c:pt idx="3720">
                  <c:v>0.56631617954166669</c:v>
                </c:pt>
                <c:pt idx="3721">
                  <c:v>0.56631288191666662</c:v>
                </c:pt>
                <c:pt idx="3722">
                  <c:v>0.56630945183333337</c:v>
                </c:pt>
                <c:pt idx="3723">
                  <c:v>0.56630629566666668</c:v>
                </c:pt>
                <c:pt idx="3724">
                  <c:v>0.56630275525000007</c:v>
                </c:pt>
                <c:pt idx="3725">
                  <c:v>0.56629958187499996</c:v>
                </c:pt>
                <c:pt idx="3726">
                  <c:v>0.56629597820833333</c:v>
                </c:pt>
                <c:pt idx="3727">
                  <c:v>0.56629260291666672</c:v>
                </c:pt>
                <c:pt idx="3728">
                  <c:v>0.56628900683333339</c:v>
                </c:pt>
                <c:pt idx="3729">
                  <c:v>0.56628063683333341</c:v>
                </c:pt>
                <c:pt idx="3730">
                  <c:v>0.56628211937499995</c:v>
                </c:pt>
                <c:pt idx="3731">
                  <c:v>0.56627865275</c:v>
                </c:pt>
                <c:pt idx="3732">
                  <c:v>0.56627571399999999</c:v>
                </c:pt>
                <c:pt idx="3733">
                  <c:v>0.56627252487500002</c:v>
                </c:pt>
                <c:pt idx="3734">
                  <c:v>0.56626979941666666</c:v>
                </c:pt>
                <c:pt idx="3735">
                  <c:v>0.56626680483333336</c:v>
                </c:pt>
                <c:pt idx="3736">
                  <c:v>0.56626393016666665</c:v>
                </c:pt>
                <c:pt idx="3737">
                  <c:v>0.56626095795833331</c:v>
                </c:pt>
                <c:pt idx="3738">
                  <c:v>0.56625774299999998</c:v>
                </c:pt>
                <c:pt idx="3739">
                  <c:v>0.56625474504166673</c:v>
                </c:pt>
                <c:pt idx="3740">
                  <c:v>0.566251332</c:v>
                </c:pt>
                <c:pt idx="3741">
                  <c:v>0.56624831983333335</c:v>
                </c:pt>
                <c:pt idx="3742">
                  <c:v>0.56624497770833326</c:v>
                </c:pt>
                <c:pt idx="3743">
                  <c:v>0.56624196320833331</c:v>
                </c:pt>
                <c:pt idx="3744">
                  <c:v>0.56623882429166661</c:v>
                </c:pt>
                <c:pt idx="3745">
                  <c:v>0.56623569529166662</c:v>
                </c:pt>
                <c:pt idx="3746">
                  <c:v>0.56623303358333332</c:v>
                </c:pt>
                <c:pt idx="3747">
                  <c:v>0.56622979166666665</c:v>
                </c:pt>
                <c:pt idx="3748">
                  <c:v>0.56622703391666673</c:v>
                </c:pt>
                <c:pt idx="3749">
                  <c:v>0.56622393650000002</c:v>
                </c:pt>
                <c:pt idx="3750">
                  <c:v>0.56622125154166669</c:v>
                </c:pt>
                <c:pt idx="3751">
                  <c:v>0.56621827495833332</c:v>
                </c:pt>
                <c:pt idx="3752">
                  <c:v>0.56621542583333329</c:v>
                </c:pt>
                <c:pt idx="3753">
                  <c:v>0.56621252554166668</c:v>
                </c:pt>
                <c:pt idx="3754">
                  <c:v>0.56620943150000003</c:v>
                </c:pt>
                <c:pt idx="3755">
                  <c:v>0.56620662466666671</c:v>
                </c:pt>
                <c:pt idx="3756">
                  <c:v>0.56620346708333336</c:v>
                </c:pt>
                <c:pt idx="3757">
                  <c:v>0.56620076929166674</c:v>
                </c:pt>
                <c:pt idx="3758">
                  <c:v>0.56619779212499999</c:v>
                </c:pt>
                <c:pt idx="3759">
                  <c:v>0.56619523650000003</c:v>
                </c:pt>
                <c:pt idx="3760">
                  <c:v>0.56619262920833335</c:v>
                </c:pt>
                <c:pt idx="3761">
                  <c:v>0.56619015170833331</c:v>
                </c:pt>
                <c:pt idx="3762">
                  <c:v>0.566187932625</c:v>
                </c:pt>
                <c:pt idx="3763">
                  <c:v>0.56618547012499998</c:v>
                </c:pt>
                <c:pt idx="3764">
                  <c:v>0.56618339645833327</c:v>
                </c:pt>
                <c:pt idx="3765">
                  <c:v>0.56618089562499996</c:v>
                </c:pt>
                <c:pt idx="3766">
                  <c:v>0.5661786932916667</c:v>
                </c:pt>
                <c:pt idx="3767">
                  <c:v>0.56617610983333333</c:v>
                </c:pt>
                <c:pt idx="3768">
                  <c:v>0.56617363845833335</c:v>
                </c:pt>
                <c:pt idx="3769">
                  <c:v>0.56617114604166663</c:v>
                </c:pt>
                <c:pt idx="3770">
                  <c:v>0.56616632720833338</c:v>
                </c:pt>
                <c:pt idx="3771">
                  <c:v>0.56616386095833338</c:v>
                </c:pt>
                <c:pt idx="3772">
                  <c:v>0.56616192825</c:v>
                </c:pt>
                <c:pt idx="3773">
                  <c:v>0.56615972891666666</c:v>
                </c:pt>
                <c:pt idx="3774">
                  <c:v>0.56615972891666666</c:v>
                </c:pt>
                <c:pt idx="3775">
                  <c:v>0.56615787954166663</c:v>
                </c:pt>
                <c:pt idx="3776">
                  <c:v>0.566155920875</c:v>
                </c:pt>
                <c:pt idx="3777">
                  <c:v>0.56615402275000004</c:v>
                </c:pt>
                <c:pt idx="3778">
                  <c:v>0.56615233166666667</c:v>
                </c:pt>
                <c:pt idx="3779">
                  <c:v>0.56615039204166673</c:v>
                </c:pt>
                <c:pt idx="3780">
                  <c:v>0.56614882145833334</c:v>
                </c:pt>
                <c:pt idx="3781">
                  <c:v>0.56614700716666666</c:v>
                </c:pt>
                <c:pt idx="3782">
                  <c:v>0.56614527400000003</c:v>
                </c:pt>
                <c:pt idx="3783">
                  <c:v>0.56614319704166671</c:v>
                </c:pt>
                <c:pt idx="3784">
                  <c:v>0.5661412625833333</c:v>
                </c:pt>
                <c:pt idx="3785">
                  <c:v>0.56613938358333338</c:v>
                </c:pt>
                <c:pt idx="3786">
                  <c:v>0.56613747949999993</c:v>
                </c:pt>
                <c:pt idx="3787">
                  <c:v>0.56613604845833332</c:v>
                </c:pt>
                <c:pt idx="3788">
                  <c:v>0.56613445287499997</c:v>
                </c:pt>
                <c:pt idx="3789">
                  <c:v>0.56613343537499994</c:v>
                </c:pt>
                <c:pt idx="3790">
                  <c:v>0.56613216150000001</c:v>
                </c:pt>
                <c:pt idx="3791">
                  <c:v>0.56612678637500002</c:v>
                </c:pt>
                <c:pt idx="3792">
                  <c:v>0.56613004808333334</c:v>
                </c:pt>
                <c:pt idx="3793">
                  <c:v>0.56612883645833334</c:v>
                </c:pt>
                <c:pt idx="3794">
                  <c:v>0.56612769625000003</c:v>
                </c:pt>
                <c:pt idx="3795">
                  <c:v>0.56612632108333327</c:v>
                </c:pt>
                <c:pt idx="3796">
                  <c:v>0.56612501591666664</c:v>
                </c:pt>
                <c:pt idx="3797">
                  <c:v>0.56612332387499997</c:v>
                </c:pt>
                <c:pt idx="3798">
                  <c:v>0.56612204558333334</c:v>
                </c:pt>
                <c:pt idx="3799">
                  <c:v>0.56612055491666669</c:v>
                </c:pt>
                <c:pt idx="3800">
                  <c:v>0.56611933895833333</c:v>
                </c:pt>
                <c:pt idx="3801">
                  <c:v>0.56611824962500001</c:v>
                </c:pt>
                <c:pt idx="3802">
                  <c:v>0.56611713562499999</c:v>
                </c:pt>
                <c:pt idx="3803">
                  <c:v>0.56611645425000001</c:v>
                </c:pt>
                <c:pt idx="3804">
                  <c:v>0.56611552958333333</c:v>
                </c:pt>
                <c:pt idx="3805">
                  <c:v>0.56611510050000002</c:v>
                </c:pt>
                <c:pt idx="3806">
                  <c:v>0.5661143738333333</c:v>
                </c:pt>
                <c:pt idx="3807">
                  <c:v>0.5661139390833333</c:v>
                </c:pt>
                <c:pt idx="3808">
                  <c:v>0.56611330554166661</c:v>
                </c:pt>
                <c:pt idx="3809">
                  <c:v>0.56611264412500006</c:v>
                </c:pt>
                <c:pt idx="3810">
                  <c:v>0.56611209249999994</c:v>
                </c:pt>
                <c:pt idx="3811">
                  <c:v>0.56611121995833336</c:v>
                </c:pt>
                <c:pt idx="3812">
                  <c:v>0.56611073616666674</c:v>
                </c:pt>
                <c:pt idx="3813">
                  <c:v>0.56610991520833331</c:v>
                </c:pt>
                <c:pt idx="3814">
                  <c:v>0.56610960425000001</c:v>
                </c:pt>
                <c:pt idx="3815">
                  <c:v>0.56610917283333329</c:v>
                </c:pt>
                <c:pt idx="3816">
                  <c:v>0.56610912233333333</c:v>
                </c:pt>
                <c:pt idx="3817">
                  <c:v>0.56610926225000002</c:v>
                </c:pt>
                <c:pt idx="3818">
                  <c:v>0.56610940662499998</c:v>
                </c:pt>
                <c:pt idx="3819">
                  <c:v>0.56610992416666661</c:v>
                </c:pt>
                <c:pt idx="3820">
                  <c:v>0.56611009337499996</c:v>
                </c:pt>
                <c:pt idx="3821">
                  <c:v>0.56610651004166668</c:v>
                </c:pt>
                <c:pt idx="3822">
                  <c:v>0.56611067141666671</c:v>
                </c:pt>
                <c:pt idx="3823">
                  <c:v>0.56611093004166668</c:v>
                </c:pt>
                <c:pt idx="3824">
                  <c:v>0.56611093816666669</c:v>
                </c:pt>
                <c:pt idx="3825">
                  <c:v>0.56611093837499993</c:v>
                </c:pt>
                <c:pt idx="3826">
                  <c:v>0.56611114304166665</c:v>
                </c:pt>
                <c:pt idx="3827">
                  <c:v>0.56611114591666667</c:v>
                </c:pt>
                <c:pt idx="3828">
                  <c:v>0.56611167908333326</c:v>
                </c:pt>
                <c:pt idx="3829">
                  <c:v>0.56611199608333329</c:v>
                </c:pt>
                <c:pt idx="3830">
                  <c:v>0.56611284483333335</c:v>
                </c:pt>
                <c:pt idx="3831">
                  <c:v>0.566113542375</c:v>
                </c:pt>
                <c:pt idx="3832">
                  <c:v>0.56611450016666665</c:v>
                </c:pt>
                <c:pt idx="3833">
                  <c:v>0.56611556045833333</c:v>
                </c:pt>
                <c:pt idx="3834">
                  <c:v>0.56611655354166668</c:v>
                </c:pt>
                <c:pt idx="3835">
                  <c:v>0.5661178639583333</c:v>
                </c:pt>
                <c:pt idx="3836">
                  <c:v>0.56611872804166663</c:v>
                </c:pt>
                <c:pt idx="3837">
                  <c:v>0.56612035566666663</c:v>
                </c:pt>
                <c:pt idx="3838">
                  <c:v>0.56612075491666669</c:v>
                </c:pt>
                <c:pt idx="3839">
                  <c:v>0.56612137308333332</c:v>
                </c:pt>
                <c:pt idx="3840">
                  <c:v>0.56612176604166664</c:v>
                </c:pt>
                <c:pt idx="3841">
                  <c:v>0.56612216241666669</c:v>
                </c:pt>
                <c:pt idx="3842">
                  <c:v>0.56612283637500005</c:v>
                </c:pt>
                <c:pt idx="3843">
                  <c:v>0.56612344704166662</c:v>
                </c:pt>
                <c:pt idx="3844">
                  <c:v>0.56612473854166667</c:v>
                </c:pt>
                <c:pt idx="3845">
                  <c:v>0.56612592983333332</c:v>
                </c:pt>
                <c:pt idx="3846">
                  <c:v>0.56613095383333334</c:v>
                </c:pt>
                <c:pt idx="3847">
                  <c:v>0.56613095383333334</c:v>
                </c:pt>
                <c:pt idx="3848">
                  <c:v>0.56613095383333334</c:v>
                </c:pt>
                <c:pt idx="3849">
                  <c:v>0.56613256170833337</c:v>
                </c:pt>
                <c:pt idx="3850">
                  <c:v>0.56613390891666671</c:v>
                </c:pt>
                <c:pt idx="3851">
                  <c:v>0.56613544979166663</c:v>
                </c:pt>
                <c:pt idx="3852">
                  <c:v>0.56613654662500001</c:v>
                </c:pt>
                <c:pt idx="3853">
                  <c:v>0.56613914179166669</c:v>
                </c:pt>
                <c:pt idx="3854">
                  <c:v>0.56613691658333332</c:v>
                </c:pt>
                <c:pt idx="3855">
                  <c:v>0.56613691658333332</c:v>
                </c:pt>
                <c:pt idx="3856">
                  <c:v>0.56614191441666672</c:v>
                </c:pt>
                <c:pt idx="3857">
                  <c:v>0.5661435810833334</c:v>
                </c:pt>
                <c:pt idx="3858">
                  <c:v>0.56614523812499995</c:v>
                </c:pt>
                <c:pt idx="3859">
                  <c:v>0.56614682495833335</c:v>
                </c:pt>
                <c:pt idx="3860">
                  <c:v>0.56614898925000001</c:v>
                </c:pt>
                <c:pt idx="3861">
                  <c:v>0.56614683320833337</c:v>
                </c:pt>
                <c:pt idx="3862">
                  <c:v>0.56615329645833334</c:v>
                </c:pt>
                <c:pt idx="3863">
                  <c:v>0.566155462</c:v>
                </c:pt>
                <c:pt idx="3864">
                  <c:v>0.56615679266666663</c:v>
                </c:pt>
                <c:pt idx="3865">
                  <c:v>0.56616019254166672</c:v>
                </c:pt>
                <c:pt idx="3866">
                  <c:v>0.56616170774999997</c:v>
                </c:pt>
                <c:pt idx="3867">
                  <c:v>0.56616434945833338</c:v>
                </c:pt>
                <c:pt idx="3868">
                  <c:v>0.56616673929166661</c:v>
                </c:pt>
                <c:pt idx="3869">
                  <c:v>0.56616673929166661</c:v>
                </c:pt>
                <c:pt idx="3870">
                  <c:v>0.56616855354166662</c:v>
                </c:pt>
                <c:pt idx="3871">
                  <c:v>0.56617128858333332</c:v>
                </c:pt>
                <c:pt idx="3872">
                  <c:v>0.56617282895833332</c:v>
                </c:pt>
                <c:pt idx="3873">
                  <c:v>0.56617430616666664</c:v>
                </c:pt>
                <c:pt idx="3874">
                  <c:v>0.56617718058333333</c:v>
                </c:pt>
                <c:pt idx="3875">
                  <c:v>0.56617992812500006</c:v>
                </c:pt>
                <c:pt idx="3876">
                  <c:v>0.56618199366666666</c:v>
                </c:pt>
                <c:pt idx="3877">
                  <c:v>0.56618417162500001</c:v>
                </c:pt>
                <c:pt idx="3878">
                  <c:v>0.56618844854166672</c:v>
                </c:pt>
                <c:pt idx="3879">
                  <c:v>0.56619186937499999</c:v>
                </c:pt>
                <c:pt idx="3880">
                  <c:v>0.56619390579166662</c:v>
                </c:pt>
                <c:pt idx="3881">
                  <c:v>0.56619375512500003</c:v>
                </c:pt>
                <c:pt idx="3882">
                  <c:v>0.56619826170833332</c:v>
                </c:pt>
                <c:pt idx="3883">
                  <c:v>0.56619729387500006</c:v>
                </c:pt>
                <c:pt idx="3884">
                  <c:v>0.56619999554166667</c:v>
                </c:pt>
                <c:pt idx="3885">
                  <c:v>0.5662044117916667</c:v>
                </c:pt>
                <c:pt idx="3886">
                  <c:v>0.56620378716666664</c:v>
                </c:pt>
                <c:pt idx="3887">
                  <c:v>0.56621030274999995</c:v>
                </c:pt>
                <c:pt idx="3888">
                  <c:v>0.56621453033333335</c:v>
                </c:pt>
                <c:pt idx="3889">
                  <c:v>0.56621776220833331</c:v>
                </c:pt>
                <c:pt idx="3890">
                  <c:v>0.56622026183333329</c:v>
                </c:pt>
                <c:pt idx="3891">
                  <c:v>0.5662243879583333</c:v>
                </c:pt>
                <c:pt idx="3892">
                  <c:v>0.56622861391666668</c:v>
                </c:pt>
                <c:pt idx="3893">
                  <c:v>0.56623203154166668</c:v>
                </c:pt>
                <c:pt idx="3894">
                  <c:v>0.56623818716666674</c:v>
                </c:pt>
                <c:pt idx="3895">
                  <c:v>0.56623459333333337</c:v>
                </c:pt>
                <c:pt idx="3896">
                  <c:v>0.56623506004166668</c:v>
                </c:pt>
                <c:pt idx="3897">
                  <c:v>0.56624271166666673</c:v>
                </c:pt>
                <c:pt idx="3898">
                  <c:v>0.56624231062499997</c:v>
                </c:pt>
                <c:pt idx="3899">
                  <c:v>0.56624829987500003</c:v>
                </c:pt>
                <c:pt idx="3900">
                  <c:v>0.56624942737499995</c:v>
                </c:pt>
                <c:pt idx="3901">
                  <c:v>0.56624942737499995</c:v>
                </c:pt>
                <c:pt idx="3902">
                  <c:v>0.56624942737499995</c:v>
                </c:pt>
                <c:pt idx="3903">
                  <c:v>0.56617992812500006</c:v>
                </c:pt>
                <c:pt idx="3904">
                  <c:v>0.56617992812500006</c:v>
                </c:pt>
                <c:pt idx="3905">
                  <c:v>0.56626079012499997</c:v>
                </c:pt>
                <c:pt idx="3906">
                  <c:v>0.56626079012499997</c:v>
                </c:pt>
                <c:pt idx="3907">
                  <c:v>0.56627682629166665</c:v>
                </c:pt>
                <c:pt idx="3908">
                  <c:v>0.56627936466666673</c:v>
                </c:pt>
                <c:pt idx="3909">
                  <c:v>0.56627936466666673</c:v>
                </c:pt>
                <c:pt idx="3910">
                  <c:v>0.56618199366666666</c:v>
                </c:pt>
                <c:pt idx="3911">
                  <c:v>0.56618199366666666</c:v>
                </c:pt>
                <c:pt idx="3912">
                  <c:v>0.56629227383333336</c:v>
                </c:pt>
                <c:pt idx="3913">
                  <c:v>0.56629865450000005</c:v>
                </c:pt>
                <c:pt idx="3914">
                  <c:v>0.56639325866666668</c:v>
                </c:pt>
                <c:pt idx="3915">
                  <c:v>0.56637020741666666</c:v>
                </c:pt>
                <c:pt idx="3916">
                  <c:v>0.56635541854166671</c:v>
                </c:pt>
                <c:pt idx="3917">
                  <c:v>0.56631068508333338</c:v>
                </c:pt>
                <c:pt idx="3918">
                  <c:v>0.56631270670833334</c:v>
                </c:pt>
                <c:pt idx="3919">
                  <c:v>0.56633343583333329</c:v>
                </c:pt>
                <c:pt idx="3920">
                  <c:v>0.56635954591666671</c:v>
                </c:pt>
                <c:pt idx="3921">
                  <c:v>0.56633018849999994</c:v>
                </c:pt>
                <c:pt idx="3922">
                  <c:v>0.56634902091666672</c:v>
                </c:pt>
                <c:pt idx="3923">
                  <c:v>0.56644037354166665</c:v>
                </c:pt>
                <c:pt idx="3924">
                  <c:v>0.5663428911666667</c:v>
                </c:pt>
                <c:pt idx="3925">
                  <c:v>0.56644518133333333</c:v>
                </c:pt>
                <c:pt idx="3926">
                  <c:v>0.56635329045833338</c:v>
                </c:pt>
                <c:pt idx="3927">
                  <c:v>0.56635329045833338</c:v>
                </c:pt>
                <c:pt idx="3928">
                  <c:v>0.56644640295833326</c:v>
                </c:pt>
                <c:pt idx="3929">
                  <c:v>0.56637466999999997</c:v>
                </c:pt>
                <c:pt idx="3930">
                  <c:v>0.5663647709166667</c:v>
                </c:pt>
                <c:pt idx="3931">
                  <c:v>0.5663647709166667</c:v>
                </c:pt>
                <c:pt idx="3932">
                  <c:v>0.5663647709166667</c:v>
                </c:pt>
                <c:pt idx="3933">
                  <c:v>0.56647548700000006</c:v>
                </c:pt>
                <c:pt idx="3934">
                  <c:v>0.56648207358333336</c:v>
                </c:pt>
                <c:pt idx="3935">
                  <c:v>0.56644515145833341</c:v>
                </c:pt>
                <c:pt idx="3936">
                  <c:v>0.56644135658333339</c:v>
                </c:pt>
                <c:pt idx="3937">
                  <c:v>0.56642256054166673</c:v>
                </c:pt>
                <c:pt idx="3938">
                  <c:v>0.56641933175000003</c:v>
                </c:pt>
                <c:pt idx="3939">
                  <c:v>0.56643469362499999</c:v>
                </c:pt>
                <c:pt idx="3940">
                  <c:v>0.56642815962499993</c:v>
                </c:pt>
                <c:pt idx="3941">
                  <c:v>0.56644538845833337</c:v>
                </c:pt>
                <c:pt idx="3942">
                  <c:v>0.56642646424999998</c:v>
                </c:pt>
                <c:pt idx="3943">
                  <c:v>0.56647408516666664</c:v>
                </c:pt>
                <c:pt idx="3944">
                  <c:v>0.56646504841666667</c:v>
                </c:pt>
                <c:pt idx="3945">
                  <c:v>0.56646655400000001</c:v>
                </c:pt>
                <c:pt idx="3946">
                  <c:v>0.56646435075000001</c:v>
                </c:pt>
                <c:pt idx="3947">
                  <c:v>0.56648742691666665</c:v>
                </c:pt>
                <c:pt idx="3948">
                  <c:v>0.56650215133333337</c:v>
                </c:pt>
                <c:pt idx="3949">
                  <c:v>0.56647518283333331</c:v>
                </c:pt>
                <c:pt idx="3950">
                  <c:v>0.56651438175000002</c:v>
                </c:pt>
                <c:pt idx="3951">
                  <c:v>0.56652438724999998</c:v>
                </c:pt>
                <c:pt idx="3952">
                  <c:v>0.56649372287499999</c:v>
                </c:pt>
                <c:pt idx="3953">
                  <c:v>0.56649221016666662</c:v>
                </c:pt>
                <c:pt idx="3954">
                  <c:v>0.56649221016666662</c:v>
                </c:pt>
                <c:pt idx="3955">
                  <c:v>0.56651928362500004</c:v>
                </c:pt>
                <c:pt idx="3956">
                  <c:v>0.56652710629166669</c:v>
                </c:pt>
                <c:pt idx="3957">
                  <c:v>0.56656686437500003</c:v>
                </c:pt>
                <c:pt idx="3958">
                  <c:v>0.56656200800000001</c:v>
                </c:pt>
                <c:pt idx="3959">
                  <c:v>0.5665566920416667</c:v>
                </c:pt>
                <c:pt idx="3960">
                  <c:v>0.56653283787499997</c:v>
                </c:pt>
                <c:pt idx="3961">
                  <c:v>0.56654805124999996</c:v>
                </c:pt>
                <c:pt idx="3962">
                  <c:v>0.56655920962499995</c:v>
                </c:pt>
                <c:pt idx="3963">
                  <c:v>0.56654911195833335</c:v>
                </c:pt>
                <c:pt idx="3964">
                  <c:v>0.56655346191666667</c:v>
                </c:pt>
                <c:pt idx="3965">
                  <c:v>0.56654766245833332</c:v>
                </c:pt>
                <c:pt idx="3966">
                  <c:v>0.56658507420833326</c:v>
                </c:pt>
                <c:pt idx="3967">
                  <c:v>0.56655767054166672</c:v>
                </c:pt>
                <c:pt idx="3968">
                  <c:v>0.56657849554166673</c:v>
                </c:pt>
                <c:pt idx="3969">
                  <c:v>0.56658463575000007</c:v>
                </c:pt>
                <c:pt idx="3970">
                  <c:v>0.5665767696666667</c:v>
                </c:pt>
                <c:pt idx="3971">
                  <c:v>0.56658017845833331</c:v>
                </c:pt>
                <c:pt idx="3972">
                  <c:v>0.56659031495833334</c:v>
                </c:pt>
                <c:pt idx="3973">
                  <c:v>0.56660685845833336</c:v>
                </c:pt>
                <c:pt idx="3974">
                  <c:v>0.56660338679166666</c:v>
                </c:pt>
                <c:pt idx="3975">
                  <c:v>0.56661134916666667</c:v>
                </c:pt>
                <c:pt idx="3976">
                  <c:v>0.5666299005833334</c:v>
                </c:pt>
                <c:pt idx="3977">
                  <c:v>0.56662468683333334</c:v>
                </c:pt>
                <c:pt idx="3978">
                  <c:v>0.56664126062499998</c:v>
                </c:pt>
                <c:pt idx="3979">
                  <c:v>0.56663877020833331</c:v>
                </c:pt>
                <c:pt idx="3980">
                  <c:v>0.56664483487500006</c:v>
                </c:pt>
                <c:pt idx="3981">
                  <c:v>0.56665150124999997</c:v>
                </c:pt>
                <c:pt idx="3982">
                  <c:v>0.56665716099999996</c:v>
                </c:pt>
                <c:pt idx="3983">
                  <c:v>0.56666367529166661</c:v>
                </c:pt>
                <c:pt idx="3984">
                  <c:v>0.5666694541666667</c:v>
                </c:pt>
                <c:pt idx="3985">
                  <c:v>0.56667649116666674</c:v>
                </c:pt>
                <c:pt idx="3986">
                  <c:v>0.56668250529166664</c:v>
                </c:pt>
                <c:pt idx="3987">
                  <c:v>0.56668824100000004</c:v>
                </c:pt>
                <c:pt idx="3988">
                  <c:v>0.56669642775000006</c:v>
                </c:pt>
                <c:pt idx="3989">
                  <c:v>0.56670195133333334</c:v>
                </c:pt>
                <c:pt idx="3990">
                  <c:v>0.56670680579166666</c:v>
                </c:pt>
                <c:pt idx="3991">
                  <c:v>0.56670722041666666</c:v>
                </c:pt>
                <c:pt idx="3992">
                  <c:v>0.56671028579166671</c:v>
                </c:pt>
                <c:pt idx="3993">
                  <c:v>0.56671535770833337</c:v>
                </c:pt>
                <c:pt idx="3994">
                  <c:v>0.56671881795833334</c:v>
                </c:pt>
                <c:pt idx="3995">
                  <c:v>0.5667280700416667</c:v>
                </c:pt>
                <c:pt idx="3996">
                  <c:v>0.56673033170833331</c:v>
                </c:pt>
                <c:pt idx="3997">
                  <c:v>0.56673048683333327</c:v>
                </c:pt>
                <c:pt idx="3998">
                  <c:v>0.56673322716666663</c:v>
                </c:pt>
                <c:pt idx="3999">
                  <c:v>0.56673467070833328</c:v>
                </c:pt>
                <c:pt idx="4000">
                  <c:v>0.56673138616666663</c:v>
                </c:pt>
                <c:pt idx="4001">
                  <c:v>0.56672851116666667</c:v>
                </c:pt>
                <c:pt idx="4002">
                  <c:v>0.5667342267083334</c:v>
                </c:pt>
                <c:pt idx="4003">
                  <c:v>0.5667370106666666</c:v>
                </c:pt>
                <c:pt idx="4004">
                  <c:v>0.56673741141666667</c:v>
                </c:pt>
                <c:pt idx="4005">
                  <c:v>0.56673994254166671</c:v>
                </c:pt>
                <c:pt idx="4006">
                  <c:v>0.56674142929166671</c:v>
                </c:pt>
                <c:pt idx="4007">
                  <c:v>0.56674763708333331</c:v>
                </c:pt>
                <c:pt idx="4008">
                  <c:v>0.56674355529166665</c:v>
                </c:pt>
                <c:pt idx="4009">
                  <c:v>0.56674355529166665</c:v>
                </c:pt>
                <c:pt idx="4010">
                  <c:v>0.56674096270833341</c:v>
                </c:pt>
                <c:pt idx="4011">
                  <c:v>0.56673975649999997</c:v>
                </c:pt>
                <c:pt idx="4012">
                  <c:v>0.56673975649999997</c:v>
                </c:pt>
                <c:pt idx="4013">
                  <c:v>0.5667380644583333</c:v>
                </c:pt>
                <c:pt idx="4014">
                  <c:v>0.56673526649999995</c:v>
                </c:pt>
                <c:pt idx="4015">
                  <c:v>0.56673457587499998</c:v>
                </c:pt>
                <c:pt idx="4016">
                  <c:v>0.5667293824166667</c:v>
                </c:pt>
                <c:pt idx="4017">
                  <c:v>0.56672325354166664</c:v>
                </c:pt>
                <c:pt idx="4018">
                  <c:v>0.56672325354166664</c:v>
                </c:pt>
                <c:pt idx="4019">
                  <c:v>0.56671781958333334</c:v>
                </c:pt>
                <c:pt idx="4020">
                  <c:v>0.56671697445833336</c:v>
                </c:pt>
                <c:pt idx="4021">
                  <c:v>0.56670821225000001</c:v>
                </c:pt>
                <c:pt idx="4022">
                  <c:v>0.56670619920833332</c:v>
                </c:pt>
                <c:pt idx="4023">
                  <c:v>0.56670227212500002</c:v>
                </c:pt>
                <c:pt idx="4024">
                  <c:v>0.56669795829166669</c:v>
                </c:pt>
                <c:pt idx="4025">
                  <c:v>0.56669371270833335</c:v>
                </c:pt>
                <c:pt idx="4026">
                  <c:v>0.56668972625000003</c:v>
                </c:pt>
                <c:pt idx="4027">
                  <c:v>0.56668972625000003</c:v>
                </c:pt>
                <c:pt idx="4028">
                  <c:v>0.56668516933333335</c:v>
                </c:pt>
                <c:pt idx="4029">
                  <c:v>0.56668168875000002</c:v>
                </c:pt>
                <c:pt idx="4030">
                  <c:v>0.56667772933333327</c:v>
                </c:pt>
                <c:pt idx="4031">
                  <c:v>0.5666741062916667</c:v>
                </c:pt>
                <c:pt idx="4032">
                  <c:v>0.56667075245833332</c:v>
                </c:pt>
                <c:pt idx="4033">
                  <c:v>0.56666740100000002</c:v>
                </c:pt>
                <c:pt idx="4034">
                  <c:v>0.56666425200000003</c:v>
                </c:pt>
                <c:pt idx="4035">
                  <c:v>0.56666076754166672</c:v>
                </c:pt>
                <c:pt idx="4036">
                  <c:v>0.56665752845833339</c:v>
                </c:pt>
                <c:pt idx="4037">
                  <c:v>0.56665374074999997</c:v>
                </c:pt>
                <c:pt idx="4038">
                  <c:v>0.56665016833333326</c:v>
                </c:pt>
                <c:pt idx="4039">
                  <c:v>0.56664620883333339</c:v>
                </c:pt>
                <c:pt idx="4040">
                  <c:v>0.56664240391666665</c:v>
                </c:pt>
                <c:pt idx="4041">
                  <c:v>0.56663863354166666</c:v>
                </c:pt>
                <c:pt idx="4042">
                  <c:v>0.56663482479166671</c:v>
                </c:pt>
                <c:pt idx="4043">
                  <c:v>0.56663145079166666</c:v>
                </c:pt>
                <c:pt idx="4044">
                  <c:v>0.56662786754166661</c:v>
                </c:pt>
                <c:pt idx="4045">
                  <c:v>0.56662481966666667</c:v>
                </c:pt>
                <c:pt idx="4046">
                  <c:v>0.56662148445833338</c:v>
                </c:pt>
                <c:pt idx="4047">
                  <c:v>0.56661847166666668</c:v>
                </c:pt>
                <c:pt idx="4048">
                  <c:v>0.56661528441666664</c:v>
                </c:pt>
                <c:pt idx="4049">
                  <c:v>0.56661206575</c:v>
                </c:pt>
                <c:pt idx="4050">
                  <c:v>0.5666089549583333</c:v>
                </c:pt>
                <c:pt idx="4051">
                  <c:v>0.56660549962499995</c:v>
                </c:pt>
                <c:pt idx="4052">
                  <c:v>0.56660235699999995</c:v>
                </c:pt>
                <c:pt idx="4053">
                  <c:v>0.56659877174999995</c:v>
                </c:pt>
                <c:pt idx="4054">
                  <c:v>0.56659550833333328</c:v>
                </c:pt>
                <c:pt idx="4055">
                  <c:v>0.56659191508333329</c:v>
                </c:pt>
                <c:pt idx="4056">
                  <c:v>0.56658848654166671</c:v>
                </c:pt>
                <c:pt idx="4057">
                  <c:v>0.56658511779166665</c:v>
                </c:pt>
                <c:pt idx="4058">
                  <c:v>0.56658171616666664</c:v>
                </c:pt>
                <c:pt idx="4059">
                  <c:v>0.56657879749999995</c:v>
                </c:pt>
                <c:pt idx="4060">
                  <c:v>0.56657572279166668</c:v>
                </c:pt>
                <c:pt idx="4061">
                  <c:v>0.56657307262500001</c:v>
                </c:pt>
                <c:pt idx="4062">
                  <c:v>0.56657005470833333</c:v>
                </c:pt>
                <c:pt idx="4063">
                  <c:v>0.56656728945833335</c:v>
                </c:pt>
                <c:pt idx="4064">
                  <c:v>0.56656348845833338</c:v>
                </c:pt>
                <c:pt idx="4065">
                  <c:v>0.56656026312499996</c:v>
                </c:pt>
                <c:pt idx="4066">
                  <c:v>0.56655704887500002</c:v>
                </c:pt>
                <c:pt idx="4067">
                  <c:v>0.56655418466666674</c:v>
                </c:pt>
                <c:pt idx="4068">
                  <c:v>0.56655098025000006</c:v>
                </c:pt>
                <c:pt idx="4069">
                  <c:v>0.56654742454166673</c:v>
                </c:pt>
                <c:pt idx="4070">
                  <c:v>0.56654431075</c:v>
                </c:pt>
                <c:pt idx="4071">
                  <c:v>0.56654097545833337</c:v>
                </c:pt>
                <c:pt idx="4072">
                  <c:v>0.56653787383333332</c:v>
                </c:pt>
                <c:pt idx="4073">
                  <c:v>0.56653482479166672</c:v>
                </c:pt>
                <c:pt idx="4074">
                  <c:v>0.56653170762499994</c:v>
                </c:pt>
                <c:pt idx="4075">
                  <c:v>0.56652891500000002</c:v>
                </c:pt>
                <c:pt idx="4076">
                  <c:v>0.56652580045833334</c:v>
                </c:pt>
                <c:pt idx="4077">
                  <c:v>0.56652309675000001</c:v>
                </c:pt>
                <c:pt idx="4078">
                  <c:v>0.56651998766666667</c:v>
                </c:pt>
                <c:pt idx="4079">
                  <c:v>0.5665171155833334</c:v>
                </c:pt>
                <c:pt idx="4080">
                  <c:v>0.56651400229166671</c:v>
                </c:pt>
                <c:pt idx="4081">
                  <c:v>0.56651082679166664</c:v>
                </c:pt>
                <c:pt idx="4082">
                  <c:v>0.56650777149999998</c:v>
                </c:pt>
                <c:pt idx="4083">
                  <c:v>0.5665044342083333</c:v>
                </c:pt>
                <c:pt idx="4084">
                  <c:v>0.56650152708333334</c:v>
                </c:pt>
                <c:pt idx="4085">
                  <c:v>0.56649829666666662</c:v>
                </c:pt>
                <c:pt idx="4086">
                  <c:v>0.5664955420833333</c:v>
                </c:pt>
                <c:pt idx="4087">
                  <c:v>0.56649260125000001</c:v>
                </c:pt>
                <c:pt idx="4088">
                  <c:v>0.56648994291666666</c:v>
                </c:pt>
                <c:pt idx="4089">
                  <c:v>0.56648738416666666</c:v>
                </c:pt>
                <c:pt idx="4090">
                  <c:v>0.5664847645833333</c:v>
                </c:pt>
                <c:pt idx="4091">
                  <c:v>0.56648246987500006</c:v>
                </c:pt>
                <c:pt idx="4092">
                  <c:v>0.56647975595833333</c:v>
                </c:pt>
                <c:pt idx="4093">
                  <c:v>0.56647733570833336</c:v>
                </c:pt>
                <c:pt idx="4094">
                  <c:v>0.56647445841666666</c:v>
                </c:pt>
                <c:pt idx="4095">
                  <c:v>0.56647160258333329</c:v>
                </c:pt>
                <c:pt idx="4096">
                  <c:v>0.56646854266666669</c:v>
                </c:pt>
                <c:pt idx="4097">
                  <c:v>0.56646551374999998</c:v>
                </c:pt>
                <c:pt idx="4098">
                  <c:v>0.56646268941666666</c:v>
                </c:pt>
                <c:pt idx="4099">
                  <c:v>0.56645965949999999</c:v>
                </c:pt>
                <c:pt idx="4100">
                  <c:v>0.56645710204166666</c:v>
                </c:pt>
                <c:pt idx="4101">
                  <c:v>0.56645421458333334</c:v>
                </c:pt>
                <c:pt idx="4102">
                  <c:v>0.56645175699999994</c:v>
                </c:pt>
                <c:pt idx="4103">
                  <c:v>0.56644904274999996</c:v>
                </c:pt>
                <c:pt idx="4104">
                  <c:v>0.56644648600000003</c:v>
                </c:pt>
                <c:pt idx="4105">
                  <c:v>0.56644389754166669</c:v>
                </c:pt>
                <c:pt idx="4106">
                  <c:v>0.56644115979166665</c:v>
                </c:pt>
                <c:pt idx="4107">
                  <c:v>0.5664387027083333</c:v>
                </c:pt>
                <c:pt idx="4108">
                  <c:v>0.56643586708333327</c:v>
                </c:pt>
                <c:pt idx="4109">
                  <c:v>0.56643342770833327</c:v>
                </c:pt>
                <c:pt idx="4110">
                  <c:v>0.56643059966666665</c:v>
                </c:pt>
                <c:pt idx="4111">
                  <c:v>0.56642805983333333</c:v>
                </c:pt>
                <c:pt idx="4112">
                  <c:v>0.56642534754166662</c:v>
                </c:pt>
                <c:pt idx="4113">
                  <c:v>0.56642269795833333</c:v>
                </c:pt>
                <c:pt idx="4114">
                  <c:v>0.56642030120833331</c:v>
                </c:pt>
                <c:pt idx="4115">
                  <c:v>0.5664177395833333</c:v>
                </c:pt>
                <c:pt idx="4116">
                  <c:v>0.56641570879166669</c:v>
                </c:pt>
                <c:pt idx="4117">
                  <c:v>0.56641341270833334</c:v>
                </c:pt>
                <c:pt idx="4118">
                  <c:v>0.56641158483333331</c:v>
                </c:pt>
                <c:pt idx="4119">
                  <c:v>0.56640947379166662</c:v>
                </c:pt>
                <c:pt idx="4120">
                  <c:v>0.56640747641666667</c:v>
                </c:pt>
                <c:pt idx="4121">
                  <c:v>0.56640539516666666</c:v>
                </c:pt>
                <c:pt idx="4122">
                  <c:v>0.56640308195833333</c:v>
                </c:pt>
                <c:pt idx="4123">
                  <c:v>0.56640100000000004</c:v>
                </c:pt>
                <c:pt idx="4124">
                  <c:v>0.5663985484166667</c:v>
                </c:pt>
                <c:pt idx="4125">
                  <c:v>0.56639655662499999</c:v>
                </c:pt>
                <c:pt idx="4126">
                  <c:v>0.56639426925000003</c:v>
                </c:pt>
                <c:pt idx="4127">
                  <c:v>0.56639235154166667</c:v>
                </c:pt>
                <c:pt idx="4128">
                  <c:v>0.56639032012500001</c:v>
                </c:pt>
                <c:pt idx="4129">
                  <c:v>0.56638836512500002</c:v>
                </c:pt>
                <c:pt idx="4130">
                  <c:v>0.56638664770833336</c:v>
                </c:pt>
                <c:pt idx="4131">
                  <c:v>0.56638469175000006</c:v>
                </c:pt>
                <c:pt idx="4132">
                  <c:v>0.56638316462500005</c:v>
                </c:pt>
                <c:pt idx="4133">
                  <c:v>0.5663812864583333</c:v>
                </c:pt>
                <c:pt idx="4134">
                  <c:v>0.56637977216666668</c:v>
                </c:pt>
                <c:pt idx="4135">
                  <c:v>0.56637795074999997</c:v>
                </c:pt>
                <c:pt idx="4136">
                  <c:v>0.56637625199999997</c:v>
                </c:pt>
                <c:pt idx="4137">
                  <c:v>0.56637457320833329</c:v>
                </c:pt>
                <c:pt idx="4138">
                  <c:v>0.56637253637499996</c:v>
                </c:pt>
                <c:pt idx="4139">
                  <c:v>0.56637080383333338</c:v>
                </c:pt>
                <c:pt idx="4140">
                  <c:v>0.56636542908333332</c:v>
                </c:pt>
                <c:pt idx="4141">
                  <c:v>0.56636404266666662</c:v>
                </c:pt>
                <c:pt idx="4142">
                  <c:v>0.56636260162499996</c:v>
                </c:pt>
                <c:pt idx="4143">
                  <c:v>0.56636260162499996</c:v>
                </c:pt>
                <c:pt idx="4144">
                  <c:v>0.56636260162499996</c:v>
                </c:pt>
                <c:pt idx="4145">
                  <c:v>0.56636127387500002</c:v>
                </c:pt>
                <c:pt idx="4146">
                  <c:v>0.56636019866666665</c:v>
                </c:pt>
                <c:pt idx="4147">
                  <c:v>0.56635887708333332</c:v>
                </c:pt>
                <c:pt idx="4148">
                  <c:v>0.56635792958333331</c:v>
                </c:pt>
                <c:pt idx="4149">
                  <c:v>0.56635654825000004</c:v>
                </c:pt>
                <c:pt idx="4150">
                  <c:v>0.56635546950000004</c:v>
                </c:pt>
                <c:pt idx="4151">
                  <c:v>0.56635402533333334</c:v>
                </c:pt>
                <c:pt idx="4152">
                  <c:v>0.5663527098333333</c:v>
                </c:pt>
                <c:pt idx="4153">
                  <c:v>0.5663514144166667</c:v>
                </c:pt>
                <c:pt idx="4154">
                  <c:v>0.56635005562499996</c:v>
                </c:pt>
                <c:pt idx="4155">
                  <c:v>0.56634912729166664</c:v>
                </c:pt>
                <c:pt idx="4156">
                  <c:v>0.56634796450000002</c:v>
                </c:pt>
                <c:pt idx="4157">
                  <c:v>0.56634733691666661</c:v>
                </c:pt>
                <c:pt idx="4158">
                  <c:v>0.56634643583333333</c:v>
                </c:pt>
                <c:pt idx="4159">
                  <c:v>0.5663458876666666</c:v>
                </c:pt>
                <c:pt idx="4160">
                  <c:v>0.56634517729166667</c:v>
                </c:pt>
                <c:pt idx="4161">
                  <c:v>0.56634315975000005</c:v>
                </c:pt>
                <c:pt idx="4162">
                  <c:v>0.56634274245833327</c:v>
                </c:pt>
                <c:pt idx="4163">
                  <c:v>0.56634191958333335</c:v>
                </c:pt>
                <c:pt idx="4164">
                  <c:v>0.56634191958333335</c:v>
                </c:pt>
                <c:pt idx="4165">
                  <c:v>0.56634191958333335</c:v>
                </c:pt>
                <c:pt idx="4166">
                  <c:v>0.56634147454166672</c:v>
                </c:pt>
                <c:pt idx="4167">
                  <c:v>0.56634072854166673</c:v>
                </c:pt>
                <c:pt idx="4168">
                  <c:v>0.5663402009166667</c:v>
                </c:pt>
                <c:pt idx="4169">
                  <c:v>0.56633973154166661</c:v>
                </c:pt>
                <c:pt idx="4170">
                  <c:v>0.5663392697916666</c:v>
                </c:pt>
                <c:pt idx="4171">
                  <c:v>0.56633931841666663</c:v>
                </c:pt>
                <c:pt idx="4172">
                  <c:v>0.56633918633333336</c:v>
                </c:pt>
                <c:pt idx="4173">
                  <c:v>0.56633962991666664</c:v>
                </c:pt>
                <c:pt idx="4174">
                  <c:v>0.56633980100000003</c:v>
                </c:pt>
                <c:pt idx="4175">
                  <c:v>0.56634024825000007</c:v>
                </c:pt>
                <c:pt idx="4176">
                  <c:v>0.56634046916666669</c:v>
                </c:pt>
                <c:pt idx="4177">
                  <c:v>0.56634064058333333</c:v>
                </c:pt>
                <c:pt idx="4178">
                  <c:v>0.56634088304166663</c:v>
                </c:pt>
                <c:pt idx="4179">
                  <c:v>0.56634080183333335</c:v>
                </c:pt>
                <c:pt idx="4180">
                  <c:v>0.56634110912500002</c:v>
                </c:pt>
                <c:pt idx="4181">
                  <c:v>0.56634106299999998</c:v>
                </c:pt>
                <c:pt idx="4182">
                  <c:v>0.56634175191666669</c:v>
                </c:pt>
                <c:pt idx="4183">
                  <c:v>0.56634231033333327</c:v>
                </c:pt>
                <c:pt idx="4184">
                  <c:v>0.56634305691666664</c:v>
                </c:pt>
                <c:pt idx="4185">
                  <c:v>0.56634305691666664</c:v>
                </c:pt>
                <c:pt idx="4186">
                  <c:v>0.5663435250833333</c:v>
                </c:pt>
                <c:pt idx="4187">
                  <c:v>0.5663443615</c:v>
                </c:pt>
                <c:pt idx="4188">
                  <c:v>0.56634487150000001</c:v>
                </c:pt>
                <c:pt idx="4189">
                  <c:v>0.56634572058333332</c:v>
                </c:pt>
                <c:pt idx="4190">
                  <c:v>0.56634617625000006</c:v>
                </c:pt>
                <c:pt idx="4191">
                  <c:v>0.5663468943333333</c:v>
                </c:pt>
                <c:pt idx="4192">
                  <c:v>0.56634736620833337</c:v>
                </c:pt>
                <c:pt idx="4193">
                  <c:v>0.56634775074999999</c:v>
                </c:pt>
                <c:pt idx="4194">
                  <c:v>0.56634829008333332</c:v>
                </c:pt>
                <c:pt idx="4195">
                  <c:v>0.56634854583333338</c:v>
                </c:pt>
                <c:pt idx="4196">
                  <c:v>0.5663492420416667</c:v>
                </c:pt>
                <c:pt idx="4197">
                  <c:v>0.56634998987500007</c:v>
                </c:pt>
                <c:pt idx="4198">
                  <c:v>0.56635062470833331</c:v>
                </c:pt>
                <c:pt idx="4199">
                  <c:v>0.56635147141666664</c:v>
                </c:pt>
                <c:pt idx="4200">
                  <c:v>0.56635270779166669</c:v>
                </c:pt>
                <c:pt idx="4201">
                  <c:v>0.56635411637499999</c:v>
                </c:pt>
                <c:pt idx="4202">
                  <c:v>0.56635550499999998</c:v>
                </c:pt>
                <c:pt idx="4203">
                  <c:v>0.5663572271666667</c:v>
                </c:pt>
                <c:pt idx="4204">
                  <c:v>0.56635855916666666</c:v>
                </c:pt>
                <c:pt idx="4205">
                  <c:v>0.56636021295833328</c:v>
                </c:pt>
                <c:pt idx="4206">
                  <c:v>0.56636138891666665</c:v>
                </c:pt>
                <c:pt idx="4207">
                  <c:v>0.56636277091666665</c:v>
                </c:pt>
                <c:pt idx="4208">
                  <c:v>0.56636388291666673</c:v>
                </c:pt>
                <c:pt idx="4209">
                  <c:v>0.56636502875000005</c:v>
                </c:pt>
                <c:pt idx="4210">
                  <c:v>0.5663664155</c:v>
                </c:pt>
                <c:pt idx="4211">
                  <c:v>0.56636954720833332</c:v>
                </c:pt>
                <c:pt idx="4212">
                  <c:v>0.56636770154166671</c:v>
                </c:pt>
                <c:pt idx="4213">
                  <c:v>0.5663711967916667</c:v>
                </c:pt>
                <c:pt idx="4214">
                  <c:v>0.56637339674999998</c:v>
                </c:pt>
                <c:pt idx="4215">
                  <c:v>0.56637542262500007</c:v>
                </c:pt>
                <c:pt idx="4216">
                  <c:v>0.56637771287499994</c:v>
                </c:pt>
                <c:pt idx="4217">
                  <c:v>0.56638275604166666</c:v>
                </c:pt>
                <c:pt idx="4218">
                  <c:v>0.56638465245833336</c:v>
                </c:pt>
                <c:pt idx="4219">
                  <c:v>0.56638670641666666</c:v>
                </c:pt>
                <c:pt idx="4220">
                  <c:v>0.56638670641666666</c:v>
                </c:pt>
                <c:pt idx="4221">
                  <c:v>0.56638912804166663</c:v>
                </c:pt>
                <c:pt idx="4222">
                  <c:v>0.56639100545833332</c:v>
                </c:pt>
                <c:pt idx="4223">
                  <c:v>0.56639304899999998</c:v>
                </c:pt>
                <c:pt idx="4224">
                  <c:v>0.56639485454166671</c:v>
                </c:pt>
                <c:pt idx="4225">
                  <c:v>0.56639672937499996</c:v>
                </c:pt>
                <c:pt idx="4226">
                  <c:v>0.56639889254166664</c:v>
                </c:pt>
                <c:pt idx="4227">
                  <c:v>0.56640125554166665</c:v>
                </c:pt>
                <c:pt idx="4228">
                  <c:v>0.56640371191666661</c:v>
                </c:pt>
                <c:pt idx="4229">
                  <c:v>0.5664064610416667</c:v>
                </c:pt>
                <c:pt idx="4230">
                  <c:v>0.56640965674999999</c:v>
                </c:pt>
                <c:pt idx="4231">
                  <c:v>0.5664112733333333</c:v>
                </c:pt>
                <c:pt idx="4232">
                  <c:v>0.56641623737500002</c:v>
                </c:pt>
                <c:pt idx="4233">
                  <c:v>0.56641751404166663</c:v>
                </c:pt>
                <c:pt idx="4234">
                  <c:v>0.56642119237499999</c:v>
                </c:pt>
                <c:pt idx="4235">
                  <c:v>0.56642394620833336</c:v>
                </c:pt>
                <c:pt idx="4236">
                  <c:v>0.56642539716666673</c:v>
                </c:pt>
                <c:pt idx="4237">
                  <c:v>0.56642610470833332</c:v>
                </c:pt>
                <c:pt idx="4238">
                  <c:v>0.56643083120833337</c:v>
                </c:pt>
                <c:pt idx="4239">
                  <c:v>0.56643328341666666</c:v>
                </c:pt>
                <c:pt idx="4240">
                  <c:v>0.56643670654166667</c:v>
                </c:pt>
                <c:pt idx="4241">
                  <c:v>0.56643974945833331</c:v>
                </c:pt>
                <c:pt idx="4242">
                  <c:v>0.56644205425000005</c:v>
                </c:pt>
                <c:pt idx="4243">
                  <c:v>0.56644615595833336</c:v>
                </c:pt>
                <c:pt idx="4244">
                  <c:v>0.5664474700833334</c:v>
                </c:pt>
                <c:pt idx="4245">
                  <c:v>0.56645368299999999</c:v>
                </c:pt>
                <c:pt idx="4246">
                  <c:v>0.56645522566666673</c:v>
                </c:pt>
                <c:pt idx="4247">
                  <c:v>0.56645745791666668</c:v>
                </c:pt>
                <c:pt idx="4248">
                  <c:v>0.56646143779166669</c:v>
                </c:pt>
                <c:pt idx="4249">
                  <c:v>0.56646515291666666</c:v>
                </c:pt>
                <c:pt idx="4250">
                  <c:v>0.56646986754166673</c:v>
                </c:pt>
                <c:pt idx="4251">
                  <c:v>0.56647658624999997</c:v>
                </c:pt>
                <c:pt idx="4252">
                  <c:v>0.56647037708333337</c:v>
                </c:pt>
                <c:pt idx="4253">
                  <c:v>0.56647964604166667</c:v>
                </c:pt>
                <c:pt idx="4254">
                  <c:v>0.56647860508333336</c:v>
                </c:pt>
                <c:pt idx="4255">
                  <c:v>0.56648576775000004</c:v>
                </c:pt>
                <c:pt idx="4256">
                  <c:v>0.566489458625</c:v>
                </c:pt>
                <c:pt idx="4257">
                  <c:v>0.56649010879166661</c:v>
                </c:pt>
                <c:pt idx="4258">
                  <c:v>0.56649535549999996</c:v>
                </c:pt>
                <c:pt idx="4259">
                  <c:v>0.5665013722083333</c:v>
                </c:pt>
                <c:pt idx="4260">
                  <c:v>0.56650321145833338</c:v>
                </c:pt>
                <c:pt idx="4261">
                  <c:v>0.56650321145833338</c:v>
                </c:pt>
                <c:pt idx="4262">
                  <c:v>0.56651248766666662</c:v>
                </c:pt>
                <c:pt idx="4263">
                  <c:v>0.56651773170833331</c:v>
                </c:pt>
                <c:pt idx="4264">
                  <c:v>0.56651696699999998</c:v>
                </c:pt>
                <c:pt idx="4265">
                  <c:v>0.56652047620833335</c:v>
                </c:pt>
                <c:pt idx="4266">
                  <c:v>0.5665231185416667</c:v>
                </c:pt>
                <c:pt idx="4267">
                  <c:v>0.56652594883333329</c:v>
                </c:pt>
                <c:pt idx="4268">
                  <c:v>0.56653523729166666</c:v>
                </c:pt>
                <c:pt idx="4269">
                  <c:v>0.56654060591666666</c:v>
                </c:pt>
                <c:pt idx="4270">
                  <c:v>0.56654139950000004</c:v>
                </c:pt>
                <c:pt idx="4271">
                  <c:v>0.56654480725</c:v>
                </c:pt>
                <c:pt idx="4272">
                  <c:v>0.56655121650000007</c:v>
                </c:pt>
                <c:pt idx="4273">
                  <c:v>0.56655931691666661</c:v>
                </c:pt>
                <c:pt idx="4274">
                  <c:v>0.56657361295833331</c:v>
                </c:pt>
                <c:pt idx="4275">
                  <c:v>0.56657569087500004</c:v>
                </c:pt>
                <c:pt idx="4276">
                  <c:v>0.56657167970833333</c:v>
                </c:pt>
                <c:pt idx="4277">
                  <c:v>0.5665870895416667</c:v>
                </c:pt>
                <c:pt idx="4278">
                  <c:v>0.56658004441666665</c:v>
                </c:pt>
                <c:pt idx="4279">
                  <c:v>0.56659774883333336</c:v>
                </c:pt>
                <c:pt idx="4280">
                  <c:v>0.56659774883333336</c:v>
                </c:pt>
                <c:pt idx="4281">
                  <c:v>0.56659969116666664</c:v>
                </c:pt>
                <c:pt idx="4282">
                  <c:v>0.56664219812499994</c:v>
                </c:pt>
                <c:pt idx="4283">
                  <c:v>0.56665401883333333</c:v>
                </c:pt>
                <c:pt idx="4284">
                  <c:v>0.56666796337500003</c:v>
                </c:pt>
                <c:pt idx="4285">
                  <c:v>0.56663394212500007</c:v>
                </c:pt>
                <c:pt idx="4286">
                  <c:v>0.56660640404166662</c:v>
                </c:pt>
                <c:pt idx="4287">
                  <c:v>0.56661872979166661</c:v>
                </c:pt>
                <c:pt idx="4288">
                  <c:v>0.56672141183333336</c:v>
                </c:pt>
                <c:pt idx="4289">
                  <c:v>0.56667872900000005</c:v>
                </c:pt>
                <c:pt idx="4290">
                  <c:v>0.56664647566666659</c:v>
                </c:pt>
                <c:pt idx="4291">
                  <c:v>0.56666960124999999</c:v>
                </c:pt>
                <c:pt idx="4292">
                  <c:v>0.56666960124999999</c:v>
                </c:pt>
                <c:pt idx="4293">
                  <c:v>0.56667285741666673</c:v>
                </c:pt>
                <c:pt idx="4294">
                  <c:v>0.56667861783333329</c:v>
                </c:pt>
                <c:pt idx="4295">
                  <c:v>0.56668612062500001</c:v>
                </c:pt>
                <c:pt idx="4296">
                  <c:v>0.56668612062500001</c:v>
                </c:pt>
                <c:pt idx="4297">
                  <c:v>0.56669110083333341</c:v>
                </c:pt>
                <c:pt idx="4298">
                  <c:v>0.5667144761666667</c:v>
                </c:pt>
                <c:pt idx="4299">
                  <c:v>0.566703105125</c:v>
                </c:pt>
                <c:pt idx="4300">
                  <c:v>0.56670644874999998</c:v>
                </c:pt>
                <c:pt idx="4301">
                  <c:v>0.56672712883333332</c:v>
                </c:pt>
                <c:pt idx="4302">
                  <c:v>0.56676358945833327</c:v>
                </c:pt>
                <c:pt idx="4303">
                  <c:v>0.56676358945833327</c:v>
                </c:pt>
                <c:pt idx="4304">
                  <c:v>0.566772253</c:v>
                </c:pt>
                <c:pt idx="4305">
                  <c:v>0.566772253</c:v>
                </c:pt>
                <c:pt idx="4306">
                  <c:v>0.56673917554166664</c:v>
                </c:pt>
                <c:pt idx="4307">
                  <c:v>0.56671905354166674</c:v>
                </c:pt>
                <c:pt idx="4308">
                  <c:v>0.56681742599999996</c:v>
                </c:pt>
                <c:pt idx="4309">
                  <c:v>0.56679219474999998</c:v>
                </c:pt>
                <c:pt idx="4310">
                  <c:v>0.56678060716666667</c:v>
                </c:pt>
                <c:pt idx="4311">
                  <c:v>0.56683298741666666</c:v>
                </c:pt>
                <c:pt idx="4312">
                  <c:v>0.56683733395833336</c:v>
                </c:pt>
                <c:pt idx="4313">
                  <c:v>0.56675216970833331</c:v>
                </c:pt>
                <c:pt idx="4314">
                  <c:v>0.56684603374999998</c:v>
                </c:pt>
                <c:pt idx="4315">
                  <c:v>0.56678187525000001</c:v>
                </c:pt>
                <c:pt idx="4316">
                  <c:v>0.5668609059166666</c:v>
                </c:pt>
                <c:pt idx="4317">
                  <c:v>0.56683397770833333</c:v>
                </c:pt>
                <c:pt idx="4318">
                  <c:v>0.56682997616666664</c:v>
                </c:pt>
                <c:pt idx="4319">
                  <c:v>0.56683584958333333</c:v>
                </c:pt>
                <c:pt idx="4320">
                  <c:v>0.56687854587499997</c:v>
                </c:pt>
                <c:pt idx="4321">
                  <c:v>0.56689307133333333</c:v>
                </c:pt>
                <c:pt idx="4322">
                  <c:v>0.56685837520833326</c:v>
                </c:pt>
                <c:pt idx="4323">
                  <c:v>0.56684771379166665</c:v>
                </c:pt>
                <c:pt idx="4324">
                  <c:v>0.56684771379166665</c:v>
                </c:pt>
                <c:pt idx="4325">
                  <c:v>0.56685305158333332</c:v>
                </c:pt>
                <c:pt idx="4326">
                  <c:v>0.56685671650000002</c:v>
                </c:pt>
                <c:pt idx="4327">
                  <c:v>0.56684136387499995</c:v>
                </c:pt>
                <c:pt idx="4328">
                  <c:v>0.56684363100000001</c:v>
                </c:pt>
                <c:pt idx="4329">
                  <c:v>0.56685964745833328</c:v>
                </c:pt>
                <c:pt idx="4330">
                  <c:v>0.56685964745833328</c:v>
                </c:pt>
                <c:pt idx="4331">
                  <c:v>0.56685361708333326</c:v>
                </c:pt>
                <c:pt idx="4332">
                  <c:v>0.56687718358333339</c:v>
                </c:pt>
                <c:pt idx="4333">
                  <c:v>0.56686734116666659</c:v>
                </c:pt>
                <c:pt idx="4334">
                  <c:v>0.56685627533333338</c:v>
                </c:pt>
                <c:pt idx="4335">
                  <c:v>0.56686698845833339</c:v>
                </c:pt>
                <c:pt idx="4336">
                  <c:v>0.56687984104166667</c:v>
                </c:pt>
                <c:pt idx="4337">
                  <c:v>0.56688221541666672</c:v>
                </c:pt>
                <c:pt idx="4338">
                  <c:v>0.56688221541666672</c:v>
                </c:pt>
                <c:pt idx="4339">
                  <c:v>0.56686262545833332</c:v>
                </c:pt>
                <c:pt idx="4340">
                  <c:v>0.56685968345833337</c:v>
                </c:pt>
                <c:pt idx="4341">
                  <c:v>0.56687813616666671</c:v>
                </c:pt>
                <c:pt idx="4342">
                  <c:v>0.56686321374999993</c:v>
                </c:pt>
                <c:pt idx="4343">
                  <c:v>0.56684210816666669</c:v>
                </c:pt>
                <c:pt idx="4344">
                  <c:v>0.56692572095833327</c:v>
                </c:pt>
                <c:pt idx="4345">
                  <c:v>0.56684943845833335</c:v>
                </c:pt>
                <c:pt idx="4346">
                  <c:v>0.56688273166666669</c:v>
                </c:pt>
                <c:pt idx="4347">
                  <c:v>0.56684943845833335</c:v>
                </c:pt>
                <c:pt idx="4348">
                  <c:v>0.56682893654166666</c:v>
                </c:pt>
                <c:pt idx="4349">
                  <c:v>0.56682893654166666</c:v>
                </c:pt>
                <c:pt idx="4350">
                  <c:v>0.56682893654166666</c:v>
                </c:pt>
                <c:pt idx="4351">
                  <c:v>0.56682893654166666</c:v>
                </c:pt>
                <c:pt idx="4352">
                  <c:v>0.56681206325</c:v>
                </c:pt>
                <c:pt idx="4353">
                  <c:v>0.56680442745833337</c:v>
                </c:pt>
                <c:pt idx="4354">
                  <c:v>0.56679994366666664</c:v>
                </c:pt>
                <c:pt idx="4355">
                  <c:v>0.56679412570833332</c:v>
                </c:pt>
                <c:pt idx="4356">
                  <c:v>0.56678946087500004</c:v>
                </c:pt>
                <c:pt idx="4357">
                  <c:v>0.56678612879166668</c:v>
                </c:pt>
                <c:pt idx="4358">
                  <c:v>0.56678693204166664</c:v>
                </c:pt>
                <c:pt idx="4359">
                  <c:v>0.56677808274999997</c:v>
                </c:pt>
                <c:pt idx="4360">
                  <c:v>0.56677808274999997</c:v>
                </c:pt>
                <c:pt idx="4361">
                  <c:v>0.56677808274999997</c:v>
                </c:pt>
                <c:pt idx="4362">
                  <c:v>0.56677808274999997</c:v>
                </c:pt>
                <c:pt idx="4363">
                  <c:v>0.56677808274999997</c:v>
                </c:pt>
                <c:pt idx="4364">
                  <c:v>0.566760575125</c:v>
                </c:pt>
                <c:pt idx="4365">
                  <c:v>0.56676056520833329</c:v>
                </c:pt>
                <c:pt idx="4366">
                  <c:v>0.56674896120833329</c:v>
                </c:pt>
                <c:pt idx="4367">
                  <c:v>0.56674843699999999</c:v>
                </c:pt>
                <c:pt idx="4368">
                  <c:v>0.56674347820833326</c:v>
                </c:pt>
                <c:pt idx="4369">
                  <c:v>0.56673968750000003</c:v>
                </c:pt>
                <c:pt idx="4370">
                  <c:v>0.5667337687916667</c:v>
                </c:pt>
                <c:pt idx="4371">
                  <c:v>0.56673072199999996</c:v>
                </c:pt>
                <c:pt idx="4372">
                  <c:v>0.5667262040833333</c:v>
                </c:pt>
                <c:pt idx="4373">
                  <c:v>0.56672577600000007</c:v>
                </c:pt>
                <c:pt idx="4374">
                  <c:v>0.56671970995833332</c:v>
                </c:pt>
                <c:pt idx="4375">
                  <c:v>0.56671634558333339</c:v>
                </c:pt>
                <c:pt idx="4376">
                  <c:v>0.56671300637499999</c:v>
                </c:pt>
                <c:pt idx="4377">
                  <c:v>0.56670788120833337</c:v>
                </c:pt>
                <c:pt idx="4378">
                  <c:v>0.56670510249999995</c:v>
                </c:pt>
                <c:pt idx="4379">
                  <c:v>0.56670172024999999</c:v>
                </c:pt>
                <c:pt idx="4380">
                  <c:v>0.56669699354166669</c:v>
                </c:pt>
                <c:pt idx="4381">
                  <c:v>0.56669374341666667</c:v>
                </c:pt>
                <c:pt idx="4382">
                  <c:v>0.56668964104166664</c:v>
                </c:pt>
                <c:pt idx="4383">
                  <c:v>0.56668592883333335</c:v>
                </c:pt>
                <c:pt idx="4384">
                  <c:v>0.56668138779166666</c:v>
                </c:pt>
                <c:pt idx="4385">
                  <c:v>0.56667641141666669</c:v>
                </c:pt>
                <c:pt idx="4386">
                  <c:v>0.56667531470833332</c:v>
                </c:pt>
                <c:pt idx="4387">
                  <c:v>0.56666952833333328</c:v>
                </c:pt>
                <c:pt idx="4388">
                  <c:v>0.56666913624999993</c:v>
                </c:pt>
                <c:pt idx="4389">
                  <c:v>0.56666599162499998</c:v>
                </c:pt>
                <c:pt idx="4390">
                  <c:v>0.56666317795833332</c:v>
                </c:pt>
                <c:pt idx="4391">
                  <c:v>0.56665993770833334</c:v>
                </c:pt>
                <c:pt idx="4392">
                  <c:v>0.56665670441666671</c:v>
                </c:pt>
                <c:pt idx="4393">
                  <c:v>0.56665329304166667</c:v>
                </c:pt>
                <c:pt idx="4394">
                  <c:v>0.56664922354166669</c:v>
                </c:pt>
                <c:pt idx="4395">
                  <c:v>0.56664628274999995</c:v>
                </c:pt>
                <c:pt idx="4396">
                  <c:v>0.56664261970833329</c:v>
                </c:pt>
                <c:pt idx="4397">
                  <c:v>0.56663950775000005</c:v>
                </c:pt>
                <c:pt idx="4398">
                  <c:v>0.56663620783333335</c:v>
                </c:pt>
                <c:pt idx="4399">
                  <c:v>0.56663335637500001</c:v>
                </c:pt>
                <c:pt idx="4400">
                  <c:v>0.56663044429166665</c:v>
                </c:pt>
                <c:pt idx="4401">
                  <c:v>0.56662763583333331</c:v>
                </c:pt>
                <c:pt idx="4402">
                  <c:v>0.56662504162499994</c:v>
                </c:pt>
                <c:pt idx="4403">
                  <c:v>0.56662208874999997</c:v>
                </c:pt>
                <c:pt idx="4404">
                  <c:v>0.56661972787500003</c:v>
                </c:pt>
                <c:pt idx="4405">
                  <c:v>0.56661653145833335</c:v>
                </c:pt>
                <c:pt idx="4406">
                  <c:v>0.5666136419583333</c:v>
                </c:pt>
                <c:pt idx="4407">
                  <c:v>0.56661365241666661</c:v>
                </c:pt>
                <c:pt idx="4408">
                  <c:v>0.56660718333333338</c:v>
                </c:pt>
                <c:pt idx="4409">
                  <c:v>0.56660394491666666</c:v>
                </c:pt>
                <c:pt idx="4410">
                  <c:v>0.56660056241666668</c:v>
                </c:pt>
                <c:pt idx="4411">
                  <c:v>0.56659751754166665</c:v>
                </c:pt>
                <c:pt idx="4412">
                  <c:v>0.56659420266666671</c:v>
                </c:pt>
                <c:pt idx="4413">
                  <c:v>0.56659143091666664</c:v>
                </c:pt>
                <c:pt idx="4414">
                  <c:v>0.56658843529166669</c:v>
                </c:pt>
                <c:pt idx="4415">
                  <c:v>0.56658588841666668</c:v>
                </c:pt>
                <c:pt idx="4416">
                  <c:v>0.5665832962916667</c:v>
                </c:pt>
                <c:pt idx="4417">
                  <c:v>0.56658077416666663</c:v>
                </c:pt>
                <c:pt idx="4418">
                  <c:v>0.56657840525000003</c:v>
                </c:pt>
                <c:pt idx="4419">
                  <c:v>0.56657568599999997</c:v>
                </c:pt>
                <c:pt idx="4420">
                  <c:v>0.56657323449999997</c:v>
                </c:pt>
                <c:pt idx="4421">
                  <c:v>0.56657026570833335</c:v>
                </c:pt>
                <c:pt idx="4422">
                  <c:v>0.56656755583333329</c:v>
                </c:pt>
                <c:pt idx="4423">
                  <c:v>0.56656449183333335</c:v>
                </c:pt>
                <c:pt idx="4424">
                  <c:v>0.56656161008333339</c:v>
                </c:pt>
                <c:pt idx="4425">
                  <c:v>0.56655878733333331</c:v>
                </c:pt>
                <c:pt idx="4426">
                  <c:v>0.56655591754166668</c:v>
                </c:pt>
                <c:pt idx="4427">
                  <c:v>0.56655346583333333</c:v>
                </c:pt>
                <c:pt idx="4428">
                  <c:v>0.56655424437500002</c:v>
                </c:pt>
                <c:pt idx="4429">
                  <c:v>0.56654861354166663</c:v>
                </c:pt>
                <c:pt idx="4430">
                  <c:v>0.56654604866666669</c:v>
                </c:pt>
                <c:pt idx="4431">
                  <c:v>0.56654375349999997</c:v>
                </c:pt>
                <c:pt idx="4432">
                  <c:v>0.56654142308333333</c:v>
                </c:pt>
                <c:pt idx="4433">
                  <c:v>0.56653875654166663</c:v>
                </c:pt>
                <c:pt idx="4434">
                  <c:v>0.56653619625000007</c:v>
                </c:pt>
                <c:pt idx="4435">
                  <c:v>0.56653329291666665</c:v>
                </c:pt>
                <c:pt idx="4436">
                  <c:v>0.56653073887499994</c:v>
                </c:pt>
                <c:pt idx="4437">
                  <c:v>0.56652777283333333</c:v>
                </c:pt>
                <c:pt idx="4438">
                  <c:v>0.56652517079166664</c:v>
                </c:pt>
                <c:pt idx="4439">
                  <c:v>0.56652227374999997</c:v>
                </c:pt>
                <c:pt idx="4440">
                  <c:v>0.56651956966666661</c:v>
                </c:pt>
                <c:pt idx="4441">
                  <c:v>0.56651692575000001</c:v>
                </c:pt>
                <c:pt idx="4442">
                  <c:v>0.56651426900000001</c:v>
                </c:pt>
                <c:pt idx="4443">
                  <c:v>0.56651204958333334</c:v>
                </c:pt>
                <c:pt idx="4444">
                  <c:v>0.56650961216666673</c:v>
                </c:pt>
                <c:pt idx="4445">
                  <c:v>0.56650769604166673</c:v>
                </c:pt>
                <c:pt idx="4446">
                  <c:v>0.56650544658333335</c:v>
                </c:pt>
                <c:pt idx="4447">
                  <c:v>0.56650343095833333</c:v>
                </c:pt>
                <c:pt idx="4448">
                  <c:v>0.56650113433333338</c:v>
                </c:pt>
                <c:pt idx="4449">
                  <c:v>0.5664987081666667</c:v>
                </c:pt>
                <c:pt idx="4450">
                  <c:v>0.56649635470833337</c:v>
                </c:pt>
                <c:pt idx="4451">
                  <c:v>0.56649366687500002</c:v>
                </c:pt>
                <c:pt idx="4452">
                  <c:v>0.56649136170833336</c:v>
                </c:pt>
                <c:pt idx="4453">
                  <c:v>0.56648877312500001</c:v>
                </c:pt>
                <c:pt idx="4454">
                  <c:v>0.56648663337499994</c:v>
                </c:pt>
                <c:pt idx="4455">
                  <c:v>0.56648428391666672</c:v>
                </c:pt>
                <c:pt idx="4456">
                  <c:v>0.56648214899999993</c:v>
                </c:pt>
                <c:pt idx="4457">
                  <c:v>0.56648004841666666</c:v>
                </c:pt>
                <c:pt idx="4458">
                  <c:v>0.56647777404166666</c:v>
                </c:pt>
                <c:pt idx="4459">
                  <c:v>0.56647601829166672</c:v>
                </c:pt>
                <c:pt idx="4460">
                  <c:v>0.56647355054166659</c:v>
                </c:pt>
                <c:pt idx="4461">
                  <c:v>0.56647148145833337</c:v>
                </c:pt>
                <c:pt idx="4462">
                  <c:v>0.5664690219166667</c:v>
                </c:pt>
                <c:pt idx="4463">
                  <c:v>0.56646681458333337</c:v>
                </c:pt>
                <c:pt idx="4464">
                  <c:v>0.56646437079166667</c:v>
                </c:pt>
                <c:pt idx="4465">
                  <c:v>0.5664618982916666</c:v>
                </c:pt>
                <c:pt idx="4466">
                  <c:v>0.56645958716666667</c:v>
                </c:pt>
                <c:pt idx="4467">
                  <c:v>0.56645704062500002</c:v>
                </c:pt>
                <c:pt idx="4468">
                  <c:v>0.56645493020833337</c:v>
                </c:pt>
                <c:pt idx="4469">
                  <c:v>0.56645251579166667</c:v>
                </c:pt>
                <c:pt idx="4470">
                  <c:v>0.56645056983333331</c:v>
                </c:pt>
                <c:pt idx="4471">
                  <c:v>0.56644842845833332</c:v>
                </c:pt>
                <c:pt idx="4472">
                  <c:v>0.56644655799999999</c:v>
                </c:pt>
                <c:pt idx="4473">
                  <c:v>0.56644477483333333</c:v>
                </c:pt>
                <c:pt idx="4474">
                  <c:v>0.56644291224999999</c:v>
                </c:pt>
                <c:pt idx="4475">
                  <c:v>0.56644135979166665</c:v>
                </c:pt>
                <c:pt idx="4476">
                  <c:v>0.56643939033333335</c:v>
                </c:pt>
                <c:pt idx="4477">
                  <c:v>0.56643776329166673</c:v>
                </c:pt>
                <c:pt idx="4478">
                  <c:v>0.56643568058333338</c:v>
                </c:pt>
                <c:pt idx="4479">
                  <c:v>0.56643383125000002</c:v>
                </c:pt>
                <c:pt idx="4480">
                  <c:v>0.56643179195833337</c:v>
                </c:pt>
                <c:pt idx="4481">
                  <c:v>0.56642981591666663</c:v>
                </c:pt>
                <c:pt idx="4482">
                  <c:v>0.56642808266666667</c:v>
                </c:pt>
                <c:pt idx="4483">
                  <c:v>0.56642616808333335</c:v>
                </c:pt>
                <c:pt idx="4484">
                  <c:v>0.56642473074999999</c:v>
                </c:pt>
                <c:pt idx="4485">
                  <c:v>0.56642295583333335</c:v>
                </c:pt>
                <c:pt idx="4486">
                  <c:v>0.56642158508333329</c:v>
                </c:pt>
                <c:pt idx="4487">
                  <c:v>0.56641991116666668</c:v>
                </c:pt>
                <c:pt idx="4488">
                  <c:v>0.56641837162499997</c:v>
                </c:pt>
                <c:pt idx="4489">
                  <c:v>0.56641679966666669</c:v>
                </c:pt>
                <c:pt idx="4490">
                  <c:v>0.56641507041666672</c:v>
                </c:pt>
                <c:pt idx="4491">
                  <c:v>0.56641362329166667</c:v>
                </c:pt>
                <c:pt idx="4492">
                  <c:v>0.56641182641666665</c:v>
                </c:pt>
                <c:pt idx="4493">
                  <c:v>0.56641037183333331</c:v>
                </c:pt>
                <c:pt idx="4494">
                  <c:v>0.56640876804166662</c:v>
                </c:pt>
                <c:pt idx="4495">
                  <c:v>0.56640719416666674</c:v>
                </c:pt>
                <c:pt idx="4496">
                  <c:v>0.56640549537500007</c:v>
                </c:pt>
                <c:pt idx="4497">
                  <c:v>0.56640387999999997</c:v>
                </c:pt>
                <c:pt idx="4498">
                  <c:v>0.56640253541666663</c:v>
                </c:pt>
                <c:pt idx="4499">
                  <c:v>0.56640104104166666</c:v>
                </c:pt>
                <c:pt idx="4500">
                  <c:v>0.56640006199999993</c:v>
                </c:pt>
                <c:pt idx="4501">
                  <c:v>0.56639880149999999</c:v>
                </c:pt>
                <c:pt idx="4502">
                  <c:v>0.56639799879166663</c:v>
                </c:pt>
                <c:pt idx="4503">
                  <c:v>0.56639690766666673</c:v>
                </c:pt>
                <c:pt idx="4504">
                  <c:v>0.5663959315</c:v>
                </c:pt>
                <c:pt idx="4505">
                  <c:v>0.56639487825000001</c:v>
                </c:pt>
                <c:pt idx="4506">
                  <c:v>0.56639361504166663</c:v>
                </c:pt>
                <c:pt idx="4507">
                  <c:v>0.56639262341666663</c:v>
                </c:pt>
                <c:pt idx="4508">
                  <c:v>0.56639131966666667</c:v>
                </c:pt>
                <c:pt idx="4509">
                  <c:v>0.56639051812499996</c:v>
                </c:pt>
                <c:pt idx="4510">
                  <c:v>0.56638945716666667</c:v>
                </c:pt>
                <c:pt idx="4511">
                  <c:v>0.56638879424999999</c:v>
                </c:pt>
                <c:pt idx="4512">
                  <c:v>0.56638804354166672</c:v>
                </c:pt>
                <c:pt idx="4513">
                  <c:v>0.56638736337499995</c:v>
                </c:pt>
                <c:pt idx="4514">
                  <c:v>0.56638684333333333</c:v>
                </c:pt>
                <c:pt idx="4515">
                  <c:v>0.56638631662499994</c:v>
                </c:pt>
                <c:pt idx="4516">
                  <c:v>0.566385773875</c:v>
                </c:pt>
                <c:pt idx="4517">
                  <c:v>0.5663848368333334</c:v>
                </c:pt>
                <c:pt idx="4518">
                  <c:v>0.56638428679166664</c:v>
                </c:pt>
                <c:pt idx="4519">
                  <c:v>0.56638343854166673</c:v>
                </c:pt>
                <c:pt idx="4520">
                  <c:v>0.56638274029166669</c:v>
                </c:pt>
                <c:pt idx="4521">
                  <c:v>0.56638204445833329</c:v>
                </c:pt>
                <c:pt idx="4522">
                  <c:v>0.56638122349999998</c:v>
                </c:pt>
                <c:pt idx="4523">
                  <c:v>0.56638078849999995</c:v>
                </c:pt>
                <c:pt idx="4524">
                  <c:v>0.56638010487500001</c:v>
                </c:pt>
                <c:pt idx="4525">
                  <c:v>0.5663799561666667</c:v>
                </c:pt>
                <c:pt idx="4526">
                  <c:v>0.56638368095833336</c:v>
                </c:pt>
                <c:pt idx="4527">
                  <c:v>0.56637959354166667</c:v>
                </c:pt>
                <c:pt idx="4528">
                  <c:v>0.56637968100000002</c:v>
                </c:pt>
                <c:pt idx="4529">
                  <c:v>0.56638001120833337</c:v>
                </c:pt>
                <c:pt idx="4530">
                  <c:v>0.56638001120833337</c:v>
                </c:pt>
                <c:pt idx="4531">
                  <c:v>0.566380102</c:v>
                </c:pt>
                <c:pt idx="4532">
                  <c:v>0.5663805659583333</c:v>
                </c:pt>
                <c:pt idx="4533">
                  <c:v>0.56638060695833337</c:v>
                </c:pt>
                <c:pt idx="4534">
                  <c:v>0.56638095900000007</c:v>
                </c:pt>
                <c:pt idx="4535">
                  <c:v>0.56638089512500001</c:v>
                </c:pt>
                <c:pt idx="4536">
                  <c:v>0.56638130799999997</c:v>
                </c:pt>
                <c:pt idx="4537">
                  <c:v>0.56638126320833326</c:v>
                </c:pt>
                <c:pt idx="4538">
                  <c:v>0.56638124008333335</c:v>
                </c:pt>
                <c:pt idx="4539">
                  <c:v>0.56638170354166661</c:v>
                </c:pt>
                <c:pt idx="4540">
                  <c:v>0.56638196966666665</c:v>
                </c:pt>
                <c:pt idx="4541">
                  <c:v>0.56638277370833334</c:v>
                </c:pt>
                <c:pt idx="4542">
                  <c:v>0.56638329137499999</c:v>
                </c:pt>
                <c:pt idx="4543">
                  <c:v>0.56638412637500002</c:v>
                </c:pt>
                <c:pt idx="4544">
                  <c:v>0.56638477166666668</c:v>
                </c:pt>
                <c:pt idx="4545">
                  <c:v>0.56638540429166662</c:v>
                </c:pt>
                <c:pt idx="4546">
                  <c:v>0.56638620741666668</c:v>
                </c:pt>
                <c:pt idx="4547">
                  <c:v>0.56638672262500001</c:v>
                </c:pt>
                <c:pt idx="4548">
                  <c:v>0.56638766879166669</c:v>
                </c:pt>
                <c:pt idx="4549">
                  <c:v>0.56638818891666665</c:v>
                </c:pt>
                <c:pt idx="4550">
                  <c:v>0.56638898108333335</c:v>
                </c:pt>
                <c:pt idx="4551">
                  <c:v>0.56638949308333331</c:v>
                </c:pt>
                <c:pt idx="4552">
                  <c:v>0.5663902443333334</c:v>
                </c:pt>
                <c:pt idx="4553">
                  <c:v>0.56639109554166667</c:v>
                </c:pt>
                <c:pt idx="4554">
                  <c:v>0.56639197404166663</c:v>
                </c:pt>
                <c:pt idx="4555">
                  <c:v>0.56639335754166664</c:v>
                </c:pt>
                <c:pt idx="4556">
                  <c:v>0.56639456262499999</c:v>
                </c:pt>
                <c:pt idx="4557">
                  <c:v>0.56639633095833331</c:v>
                </c:pt>
                <c:pt idx="4558">
                  <c:v>0.56639779129166667</c:v>
                </c:pt>
                <c:pt idx="4559">
                  <c:v>0.56639954245833335</c:v>
                </c:pt>
                <c:pt idx="4560">
                  <c:v>0.56640105137499996</c:v>
                </c:pt>
                <c:pt idx="4561">
                  <c:v>0.56640699445833331</c:v>
                </c:pt>
                <c:pt idx="4562">
                  <c:v>0.56640395004166666</c:v>
                </c:pt>
                <c:pt idx="4563">
                  <c:v>0.56640512083333328</c:v>
                </c:pt>
                <c:pt idx="4564">
                  <c:v>0.56640668429166674</c:v>
                </c:pt>
                <c:pt idx="4565">
                  <c:v>0.56640796537499993</c:v>
                </c:pt>
                <c:pt idx="4566">
                  <c:v>0.56640977275000004</c:v>
                </c:pt>
                <c:pt idx="4567">
                  <c:v>0.56641144987500003</c:v>
                </c:pt>
                <c:pt idx="4568">
                  <c:v>0.56641346879166665</c:v>
                </c:pt>
                <c:pt idx="4569">
                  <c:v>0.56641562983333327</c:v>
                </c:pt>
                <c:pt idx="4570">
                  <c:v>0.56641770933333335</c:v>
                </c:pt>
                <c:pt idx="4571">
                  <c:v>0.56642000629166667</c:v>
                </c:pt>
                <c:pt idx="4572">
                  <c:v>0.56642178304166668</c:v>
                </c:pt>
                <c:pt idx="4573">
                  <c:v>0.56642402012500004</c:v>
                </c:pt>
                <c:pt idx="4574">
                  <c:v>0.56642588408333328</c:v>
                </c:pt>
                <c:pt idx="4575">
                  <c:v>0.56642799537499999</c:v>
                </c:pt>
                <c:pt idx="4576">
                  <c:v>0.56643175770833332</c:v>
                </c:pt>
                <c:pt idx="4577">
                  <c:v>0.56642989033333335</c:v>
                </c:pt>
                <c:pt idx="4578">
                  <c:v>0.5664337845416666</c:v>
                </c:pt>
                <c:pt idx="4579">
                  <c:v>0.56643558870833333</c:v>
                </c:pt>
                <c:pt idx="4580">
                  <c:v>0.56643788912500004</c:v>
                </c:pt>
                <c:pt idx="4581">
                  <c:v>0.56643993254166669</c:v>
                </c:pt>
                <c:pt idx="4582">
                  <c:v>0.56644504962499997</c:v>
                </c:pt>
                <c:pt idx="4583">
                  <c:v>0.56644504962499997</c:v>
                </c:pt>
                <c:pt idx="4584">
                  <c:v>0.56644793783333336</c:v>
                </c:pt>
                <c:pt idx="4585">
                  <c:v>0.56645096308333331</c:v>
                </c:pt>
                <c:pt idx="4586">
                  <c:v>0.56645391850000004</c:v>
                </c:pt>
                <c:pt idx="4587">
                  <c:v>0.56645720091666674</c:v>
                </c:pt>
                <c:pt idx="4588">
                  <c:v>0.56646808687499994</c:v>
                </c:pt>
                <c:pt idx="4589">
                  <c:v>0.56646490870833333</c:v>
                </c:pt>
                <c:pt idx="4590">
                  <c:v>0.56646596808333338</c:v>
                </c:pt>
                <c:pt idx="4591">
                  <c:v>0.56646882958333333</c:v>
                </c:pt>
                <c:pt idx="4592">
                  <c:v>0.56647171387500006</c:v>
                </c:pt>
                <c:pt idx="4593">
                  <c:v>0.56647424975000005</c:v>
                </c:pt>
                <c:pt idx="4594">
                  <c:v>0.56647741066666668</c:v>
                </c:pt>
                <c:pt idx="4595">
                  <c:v>0.56647922479166668</c:v>
                </c:pt>
                <c:pt idx="4596">
                  <c:v>0.56648283145833334</c:v>
                </c:pt>
                <c:pt idx="4597">
                  <c:v>0.56648547041666664</c:v>
                </c:pt>
                <c:pt idx="4598">
                  <c:v>0.56648860533333334</c:v>
                </c:pt>
                <c:pt idx="4599">
                  <c:v>0.56649279320833335</c:v>
                </c:pt>
                <c:pt idx="4600">
                  <c:v>0.56649547341666662</c:v>
                </c:pt>
                <c:pt idx="4601">
                  <c:v>0.56649806024999994</c:v>
                </c:pt>
                <c:pt idx="4602">
                  <c:v>0.56650322566666667</c:v>
                </c:pt>
                <c:pt idx="4603">
                  <c:v>0.56650682087500004</c:v>
                </c:pt>
                <c:pt idx="4604">
                  <c:v>0.56650380220833341</c:v>
                </c:pt>
                <c:pt idx="4605">
                  <c:v>0.56651344141666671</c:v>
                </c:pt>
                <c:pt idx="4606">
                  <c:v>0.56651553037500002</c:v>
                </c:pt>
                <c:pt idx="4607">
                  <c:v>0.56651743141666666</c:v>
                </c:pt>
                <c:pt idx="4608">
                  <c:v>0.56652234733333329</c:v>
                </c:pt>
                <c:pt idx="4609">
                  <c:v>0.56652337866666669</c:v>
                </c:pt>
                <c:pt idx="4610">
                  <c:v>0.56652582620833336</c:v>
                </c:pt>
                <c:pt idx="4611">
                  <c:v>0.56653055683333331</c:v>
                </c:pt>
                <c:pt idx="4612">
                  <c:v>0.56653499245833328</c:v>
                </c:pt>
                <c:pt idx="4613">
                  <c:v>0.56654029416666674</c:v>
                </c:pt>
                <c:pt idx="4614">
                  <c:v>0.5665444109583333</c:v>
                </c:pt>
                <c:pt idx="4615">
                  <c:v>0.56654816804166663</c:v>
                </c:pt>
                <c:pt idx="4616">
                  <c:v>0.5665474121666666</c:v>
                </c:pt>
                <c:pt idx="4617">
                  <c:v>0.56655704012499997</c:v>
                </c:pt>
                <c:pt idx="4618">
                  <c:v>0.56655577837500004</c:v>
                </c:pt>
                <c:pt idx="4619">
                  <c:v>0.56655577837500004</c:v>
                </c:pt>
                <c:pt idx="4620">
                  <c:v>0.56656283191666668</c:v>
                </c:pt>
                <c:pt idx="4621">
                  <c:v>0.5665673125416667</c:v>
                </c:pt>
                <c:pt idx="4622">
                  <c:v>0.56657018745833332</c:v>
                </c:pt>
                <c:pt idx="4623">
                  <c:v>0.56657018745833332</c:v>
                </c:pt>
                <c:pt idx="4624">
                  <c:v>0.56657018745833332</c:v>
                </c:pt>
                <c:pt idx="4625">
                  <c:v>0.56658692545833333</c:v>
                </c:pt>
                <c:pt idx="4626">
                  <c:v>0.56658692545833333</c:v>
                </c:pt>
                <c:pt idx="4627">
                  <c:v>0.56659533529166672</c:v>
                </c:pt>
                <c:pt idx="4628">
                  <c:v>0.56660213049999997</c:v>
                </c:pt>
                <c:pt idx="4629">
                  <c:v>0.56660578412499996</c:v>
                </c:pt>
                <c:pt idx="4630">
                  <c:v>0.56661061941666668</c:v>
                </c:pt>
                <c:pt idx="4631">
                  <c:v>0.56662238129166664</c:v>
                </c:pt>
                <c:pt idx="4632">
                  <c:v>0.56663490583333331</c:v>
                </c:pt>
                <c:pt idx="4633">
                  <c:v>0.56664059112499998</c:v>
                </c:pt>
                <c:pt idx="4634">
                  <c:v>0.5666427298333333</c:v>
                </c:pt>
                <c:pt idx="4635">
                  <c:v>0.5666427298333333</c:v>
                </c:pt>
                <c:pt idx="4636">
                  <c:v>0.5666427298333333</c:v>
                </c:pt>
                <c:pt idx="4637">
                  <c:v>0.5666372000833334</c:v>
                </c:pt>
                <c:pt idx="4638">
                  <c:v>0.56665122141666668</c:v>
                </c:pt>
                <c:pt idx="4639">
                  <c:v>0.56664526225</c:v>
                </c:pt>
                <c:pt idx="4640">
                  <c:v>0.56665525704166664</c:v>
                </c:pt>
                <c:pt idx="4641">
                  <c:v>0.56668613537500001</c:v>
                </c:pt>
                <c:pt idx="4642">
                  <c:v>0.56666828070833331</c:v>
                </c:pt>
                <c:pt idx="4643">
                  <c:v>0.56668753887500001</c:v>
                </c:pt>
                <c:pt idx="4644">
                  <c:v>0.56667829208333331</c:v>
                </c:pt>
                <c:pt idx="4645">
                  <c:v>0.5667076825416667</c:v>
                </c:pt>
                <c:pt idx="4646">
                  <c:v>0.56668254695833331</c:v>
                </c:pt>
                <c:pt idx="4647">
                  <c:v>0.56668896037499994</c:v>
                </c:pt>
                <c:pt idx="4648">
                  <c:v>0.56670514358333335</c:v>
                </c:pt>
                <c:pt idx="4649">
                  <c:v>0.56670158083333333</c:v>
                </c:pt>
                <c:pt idx="4650">
                  <c:v>0.56669716137500004</c:v>
                </c:pt>
                <c:pt idx="4651">
                  <c:v>0.56679780587499995</c:v>
                </c:pt>
                <c:pt idx="4652">
                  <c:v>0.56671742800000002</c:v>
                </c:pt>
                <c:pt idx="4653">
                  <c:v>0.56671742800000002</c:v>
                </c:pt>
                <c:pt idx="4654">
                  <c:v>0.56671742800000002</c:v>
                </c:pt>
                <c:pt idx="4655">
                  <c:v>0.56681557266666671</c:v>
                </c:pt>
                <c:pt idx="4656">
                  <c:v>0.56673938833333326</c:v>
                </c:pt>
                <c:pt idx="4657">
                  <c:v>0.56680512412499995</c:v>
                </c:pt>
                <c:pt idx="4658">
                  <c:v>0.56674571429166665</c:v>
                </c:pt>
                <c:pt idx="4659">
                  <c:v>0.56676789375000003</c:v>
                </c:pt>
                <c:pt idx="4660">
                  <c:v>0.56676310458333334</c:v>
                </c:pt>
                <c:pt idx="4661">
                  <c:v>0.56676317541666665</c:v>
                </c:pt>
                <c:pt idx="4662">
                  <c:v>0.56683957833333332</c:v>
                </c:pt>
                <c:pt idx="4663">
                  <c:v>0.56676815250000001</c:v>
                </c:pt>
                <c:pt idx="4664">
                  <c:v>0.56687277000000003</c:v>
                </c:pt>
                <c:pt idx="4665">
                  <c:v>0.56678548208333335</c:v>
                </c:pt>
                <c:pt idx="4666">
                  <c:v>0.56678491291666666</c:v>
                </c:pt>
                <c:pt idx="4667">
                  <c:v>0.56688482650000005</c:v>
                </c:pt>
                <c:pt idx="4668">
                  <c:v>0.56689027033333328</c:v>
                </c:pt>
                <c:pt idx="4669">
                  <c:v>0.56680655654166667</c:v>
                </c:pt>
                <c:pt idx="4670">
                  <c:v>0.56690662612499998</c:v>
                </c:pt>
                <c:pt idx="4671">
                  <c:v>0.5669126318333334</c:v>
                </c:pt>
                <c:pt idx="4672">
                  <c:v>0.56692398995833326</c:v>
                </c:pt>
                <c:pt idx="4673">
                  <c:v>0.5669324450833334</c:v>
                </c:pt>
                <c:pt idx="4674">
                  <c:v>0.56688315070833328</c:v>
                </c:pt>
                <c:pt idx="4675">
                  <c:v>0.56687960237500001</c:v>
                </c:pt>
                <c:pt idx="4676">
                  <c:v>0.56690441645833334</c:v>
                </c:pt>
                <c:pt idx="4677">
                  <c:v>0.56690787737500004</c:v>
                </c:pt>
                <c:pt idx="4678">
                  <c:v>0.56690787737500004</c:v>
                </c:pt>
                <c:pt idx="4679">
                  <c:v>0.5669136718333333</c:v>
                </c:pt>
                <c:pt idx="4680">
                  <c:v>0.56691936062500004</c:v>
                </c:pt>
                <c:pt idx="4681">
                  <c:v>0.56688560241666663</c:v>
                </c:pt>
                <c:pt idx="4682">
                  <c:v>0.56693414200000003</c:v>
                </c:pt>
                <c:pt idx="4683">
                  <c:v>0.5669177330416667</c:v>
                </c:pt>
                <c:pt idx="4684">
                  <c:v>0.56694511145833337</c:v>
                </c:pt>
                <c:pt idx="4685">
                  <c:v>0.56693912779166666</c:v>
                </c:pt>
                <c:pt idx="4686">
                  <c:v>0.56691613391666673</c:v>
                </c:pt>
                <c:pt idx="4687">
                  <c:v>0.5669180972083333</c:v>
                </c:pt>
                <c:pt idx="4688">
                  <c:v>0.56696755587500003</c:v>
                </c:pt>
                <c:pt idx="4689">
                  <c:v>0.56701905487499993</c:v>
                </c:pt>
                <c:pt idx="4690">
                  <c:v>0.56693328825</c:v>
                </c:pt>
                <c:pt idx="4691">
                  <c:v>0.56699276079166661</c:v>
                </c:pt>
                <c:pt idx="4692">
                  <c:v>0.56694817183333335</c:v>
                </c:pt>
                <c:pt idx="4693">
                  <c:v>0.56704302149999997</c:v>
                </c:pt>
                <c:pt idx="4694">
                  <c:v>0.56699354095833332</c:v>
                </c:pt>
                <c:pt idx="4695">
                  <c:v>0.56696826429166669</c:v>
                </c:pt>
                <c:pt idx="4696">
                  <c:v>0.56696826429166669</c:v>
                </c:pt>
                <c:pt idx="4697">
                  <c:v>0.5669979990416667</c:v>
                </c:pt>
                <c:pt idx="4698">
                  <c:v>0.56704857875000003</c:v>
                </c:pt>
                <c:pt idx="4699">
                  <c:v>0.56706015725000003</c:v>
                </c:pt>
                <c:pt idx="4700">
                  <c:v>0.5669942948333333</c:v>
                </c:pt>
                <c:pt idx="4701">
                  <c:v>0.56707742383333326</c:v>
                </c:pt>
                <c:pt idx="4702">
                  <c:v>0.56700554629166666</c:v>
                </c:pt>
                <c:pt idx="4703">
                  <c:v>0.56700554629166666</c:v>
                </c:pt>
                <c:pt idx="4704">
                  <c:v>0.56702708537500002</c:v>
                </c:pt>
                <c:pt idx="4705">
                  <c:v>0.56708130262500001</c:v>
                </c:pt>
                <c:pt idx="4706">
                  <c:v>0.56706532249999997</c:v>
                </c:pt>
                <c:pt idx="4707">
                  <c:v>0.56702838154166668</c:v>
                </c:pt>
                <c:pt idx="4708">
                  <c:v>0.567104482375</c:v>
                </c:pt>
                <c:pt idx="4709">
                  <c:v>0.56702334241666663</c:v>
                </c:pt>
                <c:pt idx="4710">
                  <c:v>0.56711026758333338</c:v>
                </c:pt>
                <c:pt idx="4711">
                  <c:v>0.5670238602083334</c:v>
                </c:pt>
                <c:pt idx="4712">
                  <c:v>0.56707608941666665</c:v>
                </c:pt>
                <c:pt idx="4713">
                  <c:v>0.56708166229166668</c:v>
                </c:pt>
                <c:pt idx="4714">
                  <c:v>0.5670767917916667</c:v>
                </c:pt>
                <c:pt idx="4715">
                  <c:v>0.56709479820833331</c:v>
                </c:pt>
                <c:pt idx="4716">
                  <c:v>0.56708498804166674</c:v>
                </c:pt>
                <c:pt idx="4717">
                  <c:v>0.56707460816666666</c:v>
                </c:pt>
                <c:pt idx="4718">
                  <c:v>0.56701829204166665</c:v>
                </c:pt>
                <c:pt idx="4719">
                  <c:v>0.56701668795833327</c:v>
                </c:pt>
                <c:pt idx="4720">
                  <c:v>0.56701531999999999</c:v>
                </c:pt>
                <c:pt idx="4721">
                  <c:v>0.56701479575000002</c:v>
                </c:pt>
                <c:pt idx="4722">
                  <c:v>0.56701347204166663</c:v>
                </c:pt>
                <c:pt idx="4723">
                  <c:v>0.56701405204166666</c:v>
                </c:pt>
                <c:pt idx="4724">
                  <c:v>0.56700898399999999</c:v>
                </c:pt>
                <c:pt idx="4725">
                  <c:v>0.56700960175000004</c:v>
                </c:pt>
                <c:pt idx="4726">
                  <c:v>0.56700312679166665</c:v>
                </c:pt>
                <c:pt idx="4727">
                  <c:v>0.56700256633333335</c:v>
                </c:pt>
                <c:pt idx="4728">
                  <c:v>0.5669964945</c:v>
                </c:pt>
                <c:pt idx="4729">
                  <c:v>0.56699502283333336</c:v>
                </c:pt>
                <c:pt idx="4730">
                  <c:v>0.56699349520833331</c:v>
                </c:pt>
                <c:pt idx="4731">
                  <c:v>0.56699123574999999</c:v>
                </c:pt>
                <c:pt idx="4732">
                  <c:v>0.56698425441666667</c:v>
                </c:pt>
                <c:pt idx="4733">
                  <c:v>0.56697668649999999</c:v>
                </c:pt>
                <c:pt idx="4734">
                  <c:v>0.56696945479166672</c:v>
                </c:pt>
                <c:pt idx="4735">
                  <c:v>0.56696172291666669</c:v>
                </c:pt>
                <c:pt idx="4736">
                  <c:v>0.56696437737500005</c:v>
                </c:pt>
                <c:pt idx="4737">
                  <c:v>0.56695286516666665</c:v>
                </c:pt>
                <c:pt idx="4738">
                  <c:v>0.56694453433333336</c:v>
                </c:pt>
                <c:pt idx="4739">
                  <c:v>0.5669398372083333</c:v>
                </c:pt>
                <c:pt idx="4740">
                  <c:v>0.56693300804166669</c:v>
                </c:pt>
                <c:pt idx="4741">
                  <c:v>0.56693300804166669</c:v>
                </c:pt>
                <c:pt idx="4742">
                  <c:v>0.5669243110833333</c:v>
                </c:pt>
                <c:pt idx="4743">
                  <c:v>0.56691805554166663</c:v>
                </c:pt>
                <c:pt idx="4744">
                  <c:v>0.56691286124999996</c:v>
                </c:pt>
                <c:pt idx="4745">
                  <c:v>0.56690762120833338</c:v>
                </c:pt>
                <c:pt idx="4746">
                  <c:v>0.56690214870833333</c:v>
                </c:pt>
                <c:pt idx="4747">
                  <c:v>0.56689685404166668</c:v>
                </c:pt>
                <c:pt idx="4748">
                  <c:v>0.56689006958333332</c:v>
                </c:pt>
                <c:pt idx="4749">
                  <c:v>0.56688559174999997</c:v>
                </c:pt>
                <c:pt idx="4750">
                  <c:v>0.56687990583333336</c:v>
                </c:pt>
                <c:pt idx="4751">
                  <c:v>0.56687411700000001</c:v>
                </c:pt>
                <c:pt idx="4752">
                  <c:v>0.56686837320833339</c:v>
                </c:pt>
                <c:pt idx="4753">
                  <c:v>0.56686302583333337</c:v>
                </c:pt>
                <c:pt idx="4754">
                  <c:v>0.56685795399999994</c:v>
                </c:pt>
                <c:pt idx="4755">
                  <c:v>0.56685048262499993</c:v>
                </c:pt>
                <c:pt idx="4756">
                  <c:v>0.56684823708333332</c:v>
                </c:pt>
                <c:pt idx="4757">
                  <c:v>0.5668388276666666</c:v>
                </c:pt>
                <c:pt idx="4758">
                  <c:v>0.5668388276666666</c:v>
                </c:pt>
                <c:pt idx="4759">
                  <c:v>0.56683381262499999</c:v>
                </c:pt>
                <c:pt idx="4760">
                  <c:v>0.5668290094166667</c:v>
                </c:pt>
                <c:pt idx="4761">
                  <c:v>0.56682395391666673</c:v>
                </c:pt>
                <c:pt idx="4762">
                  <c:v>0.56681848804166668</c:v>
                </c:pt>
                <c:pt idx="4763">
                  <c:v>0.56681312658333327</c:v>
                </c:pt>
                <c:pt idx="4764">
                  <c:v>0.56680746216666666</c:v>
                </c:pt>
                <c:pt idx="4765">
                  <c:v>0.56680227679166661</c:v>
                </c:pt>
                <c:pt idx="4766">
                  <c:v>0.56679677637500003</c:v>
                </c:pt>
                <c:pt idx="4767">
                  <c:v>0.56679914583333335</c:v>
                </c:pt>
                <c:pt idx="4768">
                  <c:v>0.566786495</c:v>
                </c:pt>
                <c:pt idx="4769">
                  <c:v>0.56678147333333329</c:v>
                </c:pt>
                <c:pt idx="4770">
                  <c:v>0.56677676666666665</c:v>
                </c:pt>
                <c:pt idx="4771">
                  <c:v>0.56677190862499993</c:v>
                </c:pt>
                <c:pt idx="4772">
                  <c:v>0.56676750895833339</c:v>
                </c:pt>
                <c:pt idx="4773">
                  <c:v>0.56676273837500002</c:v>
                </c:pt>
                <c:pt idx="4774">
                  <c:v>0.56675828066666667</c:v>
                </c:pt>
                <c:pt idx="4775">
                  <c:v>0.56675340112500006</c:v>
                </c:pt>
                <c:pt idx="4776">
                  <c:v>0.56674855816666669</c:v>
                </c:pt>
                <c:pt idx="4777">
                  <c:v>0.56674356687499994</c:v>
                </c:pt>
                <c:pt idx="4778">
                  <c:v>0.5667383644166667</c:v>
                </c:pt>
                <c:pt idx="4779">
                  <c:v>0.56673346045833328</c:v>
                </c:pt>
                <c:pt idx="4780">
                  <c:v>0.56672828912499995</c:v>
                </c:pt>
                <c:pt idx="4781">
                  <c:v>0.56672362904166673</c:v>
                </c:pt>
                <c:pt idx="4782">
                  <c:v>0.56671878862500003</c:v>
                </c:pt>
                <c:pt idx="4783">
                  <c:v>0.56671442004166661</c:v>
                </c:pt>
                <c:pt idx="4784">
                  <c:v>0.56670996983333333</c:v>
                </c:pt>
                <c:pt idx="4785">
                  <c:v>0.56670558733333332</c:v>
                </c:pt>
                <c:pt idx="4786">
                  <c:v>0.56670137850000002</c:v>
                </c:pt>
                <c:pt idx="4787">
                  <c:v>0.56669684454166669</c:v>
                </c:pt>
                <c:pt idx="4788">
                  <c:v>0.56669260533333332</c:v>
                </c:pt>
                <c:pt idx="4789">
                  <c:v>0.56668790454166673</c:v>
                </c:pt>
                <c:pt idx="4790">
                  <c:v>0.56668350499999998</c:v>
                </c:pt>
                <c:pt idx="4791">
                  <c:v>0.56667872424999999</c:v>
                </c:pt>
                <c:pt idx="4792">
                  <c:v>0.56667403679166661</c:v>
                </c:pt>
                <c:pt idx="4793">
                  <c:v>0.56666931483333338</c:v>
                </c:pt>
                <c:pt idx="4794">
                  <c:v>0.56666449870833335</c:v>
                </c:pt>
                <c:pt idx="4795">
                  <c:v>0.56666002666666671</c:v>
                </c:pt>
                <c:pt idx="4796">
                  <c:v>0.56665530583333334</c:v>
                </c:pt>
                <c:pt idx="4797">
                  <c:v>0.56665111887499997</c:v>
                </c:pt>
                <c:pt idx="4798">
                  <c:v>0.56664668208333335</c:v>
                </c:pt>
                <c:pt idx="4799">
                  <c:v>0.56664627604166673</c:v>
                </c:pt>
                <c:pt idx="4800">
                  <c:v>0.56663434920833333</c:v>
                </c:pt>
                <c:pt idx="4801">
                  <c:v>0.56663434574999993</c:v>
                </c:pt>
                <c:pt idx="4802">
                  <c:v>0.566630416375</c:v>
                </c:pt>
                <c:pt idx="4803">
                  <c:v>0.56662610420833337</c:v>
                </c:pt>
                <c:pt idx="4804">
                  <c:v>0.56662199400000002</c:v>
                </c:pt>
                <c:pt idx="4805">
                  <c:v>0.56661739766666663</c:v>
                </c:pt>
                <c:pt idx="4806">
                  <c:v>0.56661309550000005</c:v>
                </c:pt>
                <c:pt idx="4807">
                  <c:v>0.56660847383333335</c:v>
                </c:pt>
                <c:pt idx="4808">
                  <c:v>0.56660404995833336</c:v>
                </c:pt>
                <c:pt idx="4809">
                  <c:v>0.56659966400000006</c:v>
                </c:pt>
                <c:pt idx="4810">
                  <c:v>0.56659523249999999</c:v>
                </c:pt>
                <c:pt idx="4811">
                  <c:v>0.56659124829166674</c:v>
                </c:pt>
                <c:pt idx="4812">
                  <c:v>0.56658700891666669</c:v>
                </c:pt>
                <c:pt idx="4813">
                  <c:v>0.56657962295833331</c:v>
                </c:pt>
                <c:pt idx="4814">
                  <c:v>0.56657911520833337</c:v>
                </c:pt>
                <c:pt idx="4815">
                  <c:v>0.56657525037500001</c:v>
                </c:pt>
                <c:pt idx="4816">
                  <c:v>0.56657112725000003</c:v>
                </c:pt>
                <c:pt idx="4817">
                  <c:v>0.56656694250000006</c:v>
                </c:pt>
                <c:pt idx="4818">
                  <c:v>0.56656284716666672</c:v>
                </c:pt>
                <c:pt idx="4819">
                  <c:v>0.56655843299999997</c:v>
                </c:pt>
                <c:pt idx="4820">
                  <c:v>0.56655439479166669</c:v>
                </c:pt>
                <c:pt idx="4821">
                  <c:v>0.56654996604166663</c:v>
                </c:pt>
                <c:pt idx="4822">
                  <c:v>0.56654591900000006</c:v>
                </c:pt>
                <c:pt idx="4823">
                  <c:v>0.56654160595833336</c:v>
                </c:pt>
                <c:pt idx="4824">
                  <c:v>0.56653746904166669</c:v>
                </c:pt>
                <c:pt idx="4825">
                  <c:v>0.56653340737500002</c:v>
                </c:pt>
                <c:pt idx="4826">
                  <c:v>0.56652930020833336</c:v>
                </c:pt>
                <c:pt idx="4827">
                  <c:v>0.56652559329166674</c:v>
                </c:pt>
                <c:pt idx="4828">
                  <c:v>0.56652165408333333</c:v>
                </c:pt>
                <c:pt idx="4829">
                  <c:v>0.5665146677916667</c:v>
                </c:pt>
                <c:pt idx="4830">
                  <c:v>0.56651435270833328</c:v>
                </c:pt>
                <c:pt idx="4831">
                  <c:v>0.5665105794166666</c:v>
                </c:pt>
                <c:pt idx="4832">
                  <c:v>0.56650653566666664</c:v>
                </c:pt>
                <c:pt idx="4833">
                  <c:v>0.56650240075000002</c:v>
                </c:pt>
                <c:pt idx="4834">
                  <c:v>0.56649836095833328</c:v>
                </c:pt>
                <c:pt idx="4835">
                  <c:v>0.56649401720833337</c:v>
                </c:pt>
                <c:pt idx="4836">
                  <c:v>0.56649013537500004</c:v>
                </c:pt>
                <c:pt idx="4837">
                  <c:v>0.56648595183333328</c:v>
                </c:pt>
                <c:pt idx="4838">
                  <c:v>0.56648224133333336</c:v>
                </c:pt>
                <c:pt idx="4839">
                  <c:v>0.56647831733333331</c:v>
                </c:pt>
                <c:pt idx="4840">
                  <c:v>0.56647461033333335</c:v>
                </c:pt>
                <c:pt idx="4841">
                  <c:v>0.56647092616666661</c:v>
                </c:pt>
                <c:pt idx="4842">
                  <c:v>0.56646708216666664</c:v>
                </c:pt>
                <c:pt idx="4843">
                  <c:v>0.56646355775000001</c:v>
                </c:pt>
                <c:pt idx="4844">
                  <c:v>0.5664596574166666</c:v>
                </c:pt>
                <c:pt idx="4845">
                  <c:v>0.5664561177916666</c:v>
                </c:pt>
                <c:pt idx="4846">
                  <c:v>0.56645217433333339</c:v>
                </c:pt>
                <c:pt idx="4847">
                  <c:v>0.56644849308333334</c:v>
                </c:pt>
                <c:pt idx="4848">
                  <c:v>0.56644075375000003</c:v>
                </c:pt>
                <c:pt idx="4849">
                  <c:v>0.56643707808333332</c:v>
                </c:pt>
                <c:pt idx="4850">
                  <c:v>0.56643316691666667</c:v>
                </c:pt>
                <c:pt idx="4851">
                  <c:v>0.56642970979166674</c:v>
                </c:pt>
                <c:pt idx="4852">
                  <c:v>0.5664259460833333</c:v>
                </c:pt>
                <c:pt idx="4853">
                  <c:v>0.5664259460833333</c:v>
                </c:pt>
                <c:pt idx="4854">
                  <c:v>0.56642265454166674</c:v>
                </c:pt>
                <c:pt idx="4855">
                  <c:v>0.56641915762500006</c:v>
                </c:pt>
                <c:pt idx="4856">
                  <c:v>0.56641589012499993</c:v>
                </c:pt>
                <c:pt idx="4857">
                  <c:v>0.56640943629166662</c:v>
                </c:pt>
                <c:pt idx="4858">
                  <c:v>0.56640930679166668</c:v>
                </c:pt>
                <c:pt idx="4859">
                  <c:v>0.56640628566666662</c:v>
                </c:pt>
                <c:pt idx="4860">
                  <c:v>0.56640287733333328</c:v>
                </c:pt>
                <c:pt idx="4861">
                  <c:v>0.56639982195833338</c:v>
                </c:pt>
                <c:pt idx="4862">
                  <c:v>0.56639635595833326</c:v>
                </c:pt>
                <c:pt idx="4863">
                  <c:v>0.56639317545833334</c:v>
                </c:pt>
                <c:pt idx="4864">
                  <c:v>0.56638983916666663</c:v>
                </c:pt>
                <c:pt idx="4865">
                  <c:v>0.56638659295833327</c:v>
                </c:pt>
                <c:pt idx="4866">
                  <c:v>0.56638360912499996</c:v>
                </c:pt>
                <c:pt idx="4867">
                  <c:v>0.56638034141666671</c:v>
                </c:pt>
                <c:pt idx="4868">
                  <c:v>0.56637752929166674</c:v>
                </c:pt>
                <c:pt idx="4869">
                  <c:v>0.56637438608333335</c:v>
                </c:pt>
                <c:pt idx="4870">
                  <c:v>0.5663716141666667</c:v>
                </c:pt>
                <c:pt idx="4871">
                  <c:v>0.56636852074999999</c:v>
                </c:pt>
                <c:pt idx="4872">
                  <c:v>0.56636555929166665</c:v>
                </c:pt>
                <c:pt idx="4873">
                  <c:v>0.5663625654583333</c:v>
                </c:pt>
                <c:pt idx="4874">
                  <c:v>0.56635942341666667</c:v>
                </c:pt>
                <c:pt idx="4875">
                  <c:v>0.5663565769583333</c:v>
                </c:pt>
                <c:pt idx="4876">
                  <c:v>0.56635337233333327</c:v>
                </c:pt>
                <c:pt idx="4877">
                  <c:v>0.5663505945416667</c:v>
                </c:pt>
                <c:pt idx="4878">
                  <c:v>0.56634751529166671</c:v>
                </c:pt>
                <c:pt idx="4879">
                  <c:v>0.56634477720833332</c:v>
                </c:pt>
                <c:pt idx="4880">
                  <c:v>0.56634196145833327</c:v>
                </c:pt>
                <c:pt idx="4881">
                  <c:v>0.56633923179166668</c:v>
                </c:pt>
                <c:pt idx="4882">
                  <c:v>0.56633675900000002</c:v>
                </c:pt>
                <c:pt idx="4883">
                  <c:v>0.56633127633333336</c:v>
                </c:pt>
                <c:pt idx="4884">
                  <c:v>0.5663319514166667</c:v>
                </c:pt>
                <c:pt idx="4885">
                  <c:v>0.56632950362500001</c:v>
                </c:pt>
                <c:pt idx="4886">
                  <c:v>0.56632747491666668</c:v>
                </c:pt>
                <c:pt idx="4887">
                  <c:v>0.56632513441666665</c:v>
                </c:pt>
                <c:pt idx="4888">
                  <c:v>0.56632290266666663</c:v>
                </c:pt>
                <c:pt idx="4889">
                  <c:v>0.56632053999999998</c:v>
                </c:pt>
                <c:pt idx="4890">
                  <c:v>0.56631574237499993</c:v>
                </c:pt>
                <c:pt idx="4891">
                  <c:v>0.56631320362499993</c:v>
                </c:pt>
                <c:pt idx="4892">
                  <c:v>0.56631117970833333</c:v>
                </c:pt>
                <c:pt idx="4893">
                  <c:v>0.56631117970833333</c:v>
                </c:pt>
                <c:pt idx="4894">
                  <c:v>0.56630894304166668</c:v>
                </c:pt>
                <c:pt idx="4895">
                  <c:v>0.5663071429583334</c:v>
                </c:pt>
                <c:pt idx="4896">
                  <c:v>0.56630526466666664</c:v>
                </c:pt>
                <c:pt idx="4897">
                  <c:v>0.56630342054166671</c:v>
                </c:pt>
                <c:pt idx="4898">
                  <c:v>0.56630175675000005</c:v>
                </c:pt>
                <c:pt idx="4899">
                  <c:v>0.56629980558333337</c:v>
                </c:pt>
                <c:pt idx="4900">
                  <c:v>0.56629822566666665</c:v>
                </c:pt>
                <c:pt idx="4901">
                  <c:v>0.56629625949999995</c:v>
                </c:pt>
                <c:pt idx="4902">
                  <c:v>0.56629463533333335</c:v>
                </c:pt>
                <c:pt idx="4903">
                  <c:v>0.56629268262499999</c:v>
                </c:pt>
                <c:pt idx="4904">
                  <c:v>0.56629089837500002</c:v>
                </c:pt>
                <c:pt idx="4905">
                  <c:v>0.56629089837500002</c:v>
                </c:pt>
                <c:pt idx="4906">
                  <c:v>0.56628912437500001</c:v>
                </c:pt>
                <c:pt idx="4907">
                  <c:v>0.5662858483333334</c:v>
                </c:pt>
                <c:pt idx="4908">
                  <c:v>0.56628420562500004</c:v>
                </c:pt>
                <c:pt idx="4909">
                  <c:v>0.56628297712499998</c:v>
                </c:pt>
                <c:pt idx="4910">
                  <c:v>0.56627910291666661</c:v>
                </c:pt>
                <c:pt idx="4911">
                  <c:v>0.5662803909166666</c:v>
                </c:pt>
                <c:pt idx="4912">
                  <c:v>0.5662792198333334</c:v>
                </c:pt>
                <c:pt idx="4913">
                  <c:v>0.56627813154166662</c:v>
                </c:pt>
                <c:pt idx="4914">
                  <c:v>0.56627721579166668</c:v>
                </c:pt>
                <c:pt idx="4915">
                  <c:v>0.56627605345833332</c:v>
                </c:pt>
                <c:pt idx="4916">
                  <c:v>0.56627526049999999</c:v>
                </c:pt>
                <c:pt idx="4917">
                  <c:v>0.56627401341666672</c:v>
                </c:pt>
                <c:pt idx="4918">
                  <c:v>0.5662708262916667</c:v>
                </c:pt>
                <c:pt idx="4919">
                  <c:v>0.56627180595833326</c:v>
                </c:pt>
                <c:pt idx="4920">
                  <c:v>0.56627075716666664</c:v>
                </c:pt>
                <c:pt idx="4921">
                  <c:v>0.56626981558333334</c:v>
                </c:pt>
                <c:pt idx="4922">
                  <c:v>0.56626890329166668</c:v>
                </c:pt>
                <c:pt idx="4923">
                  <c:v>0.56626847683333337</c:v>
                </c:pt>
                <c:pt idx="4924">
                  <c:v>0.56626786854166666</c:v>
                </c:pt>
                <c:pt idx="4925">
                  <c:v>0.56626779854166664</c:v>
                </c:pt>
                <c:pt idx="4926">
                  <c:v>0.56626739587499997</c:v>
                </c:pt>
                <c:pt idx="4927">
                  <c:v>0.56626723941666668</c:v>
                </c:pt>
                <c:pt idx="4928">
                  <c:v>0.56626686766666667</c:v>
                </c:pt>
                <c:pt idx="4929">
                  <c:v>0.56626643274999999</c:v>
                </c:pt>
                <c:pt idx="4930">
                  <c:v>0.56626611066666666</c:v>
                </c:pt>
                <c:pt idx="4931">
                  <c:v>0.56626549637500001</c:v>
                </c:pt>
                <c:pt idx="4932">
                  <c:v>0.56626526745833339</c:v>
                </c:pt>
                <c:pt idx="4933">
                  <c:v>0.56626470570833332</c:v>
                </c:pt>
                <c:pt idx="4934">
                  <c:v>0.56626457566666666</c:v>
                </c:pt>
                <c:pt idx="4935">
                  <c:v>0.56626419987499998</c:v>
                </c:pt>
                <c:pt idx="4936">
                  <c:v>0.56626409162500002</c:v>
                </c:pt>
                <c:pt idx="4937">
                  <c:v>0.56626409191666671</c:v>
                </c:pt>
                <c:pt idx="4938">
                  <c:v>0.56626412724999997</c:v>
                </c:pt>
                <c:pt idx="4939">
                  <c:v>0.56626463154166673</c:v>
                </c:pt>
                <c:pt idx="4940">
                  <c:v>0.56626493379166665</c:v>
                </c:pt>
                <c:pt idx="4941">
                  <c:v>0.5662657507083334</c:v>
                </c:pt>
                <c:pt idx="4942">
                  <c:v>0.56626621904166663</c:v>
                </c:pt>
                <c:pt idx="4943">
                  <c:v>0.56626689499999994</c:v>
                </c:pt>
                <c:pt idx="4944">
                  <c:v>0.56626721191666662</c:v>
                </c:pt>
                <c:pt idx="4945">
                  <c:v>0.56626732545833336</c:v>
                </c:pt>
                <c:pt idx="4946">
                  <c:v>0.56626581470833337</c:v>
                </c:pt>
                <c:pt idx="4947">
                  <c:v>0.56626742416666664</c:v>
                </c:pt>
                <c:pt idx="4948">
                  <c:v>0.56626773733333335</c:v>
                </c:pt>
                <c:pt idx="4949">
                  <c:v>0.56626778804166666</c:v>
                </c:pt>
                <c:pt idx="4950">
                  <c:v>0.56626839808333329</c:v>
                </c:pt>
                <c:pt idx="4951">
                  <c:v>0.5662689147083334</c:v>
                </c:pt>
                <c:pt idx="4952">
                  <c:v>0.56626979050000004</c:v>
                </c:pt>
                <c:pt idx="4953">
                  <c:v>0.56627081670833335</c:v>
                </c:pt>
                <c:pt idx="4954">
                  <c:v>0.56627178999999994</c:v>
                </c:pt>
                <c:pt idx="4955">
                  <c:v>0.56627307370833335</c:v>
                </c:pt>
                <c:pt idx="4956">
                  <c:v>0.56627396245833339</c:v>
                </c:pt>
                <c:pt idx="4957">
                  <c:v>0.56627521387500002</c:v>
                </c:pt>
                <c:pt idx="4958">
                  <c:v>0.5662752584166667</c:v>
                </c:pt>
                <c:pt idx="4959">
                  <c:v>0.56627622141666667</c:v>
                </c:pt>
                <c:pt idx="4960">
                  <c:v>0.5662763444583333</c:v>
                </c:pt>
                <c:pt idx="4961">
                  <c:v>0.56627709770833334</c:v>
                </c:pt>
                <c:pt idx="4962">
                  <c:v>0.566276297875</c:v>
                </c:pt>
                <c:pt idx="4963">
                  <c:v>0.56627883999999995</c:v>
                </c:pt>
                <c:pt idx="4964">
                  <c:v>0.56628136729166667</c:v>
                </c:pt>
                <c:pt idx="4965">
                  <c:v>0.5662815935833333</c:v>
                </c:pt>
                <c:pt idx="4966">
                  <c:v>0.56628453654166666</c:v>
                </c:pt>
                <c:pt idx="4967">
                  <c:v>0.56628538075000001</c:v>
                </c:pt>
                <c:pt idx="4968">
                  <c:v>0.56628110474999993</c:v>
                </c:pt>
                <c:pt idx="4969">
                  <c:v>0.56628771541666667</c:v>
                </c:pt>
                <c:pt idx="4970">
                  <c:v>0.56629033166666665</c:v>
                </c:pt>
                <c:pt idx="4971">
                  <c:v>0.56628897750000007</c:v>
                </c:pt>
                <c:pt idx="4972">
                  <c:v>0.56629381970833337</c:v>
                </c:pt>
                <c:pt idx="4973">
                  <c:v>0.56629427529166665</c:v>
                </c:pt>
                <c:pt idx="4974">
                  <c:v>0.5662925360833333</c:v>
                </c:pt>
                <c:pt idx="4975">
                  <c:v>0.56629331458333332</c:v>
                </c:pt>
                <c:pt idx="4976">
                  <c:v>0.56629509954166668</c:v>
                </c:pt>
                <c:pt idx="4977">
                  <c:v>0.56629558358333332</c:v>
                </c:pt>
                <c:pt idx="4978">
                  <c:v>0.56629751041666665</c:v>
                </c:pt>
                <c:pt idx="4979">
                  <c:v>0.56630387379166669</c:v>
                </c:pt>
                <c:pt idx="4980">
                  <c:v>0.56630677070833335</c:v>
                </c:pt>
                <c:pt idx="4981">
                  <c:v>0.56630506174999995</c:v>
                </c:pt>
                <c:pt idx="4982">
                  <c:v>0.56630755300000002</c:v>
                </c:pt>
                <c:pt idx="4983">
                  <c:v>0.56631551008333336</c:v>
                </c:pt>
                <c:pt idx="4984">
                  <c:v>0.56631122404166667</c:v>
                </c:pt>
                <c:pt idx="4985">
                  <c:v>0.56631825899999999</c:v>
                </c:pt>
                <c:pt idx="4986">
                  <c:v>0.56631617912499999</c:v>
                </c:pt>
                <c:pt idx="4987">
                  <c:v>0.56632567962500002</c:v>
                </c:pt>
                <c:pt idx="4988">
                  <c:v>0.56632384716666662</c:v>
                </c:pt>
                <c:pt idx="4989">
                  <c:v>0.56632384716666662</c:v>
                </c:pt>
                <c:pt idx="4990">
                  <c:v>0.56632384716666662</c:v>
                </c:pt>
                <c:pt idx="4991">
                  <c:v>0.56633133516666667</c:v>
                </c:pt>
                <c:pt idx="4992">
                  <c:v>0.56632960558333334</c:v>
                </c:pt>
                <c:pt idx="4993">
                  <c:v>0.56636135700000001</c:v>
                </c:pt>
                <c:pt idx="4994">
                  <c:v>0.56633565466666669</c:v>
                </c:pt>
                <c:pt idx="4995">
                  <c:v>0.56636536687500005</c:v>
                </c:pt>
                <c:pt idx="4996">
                  <c:v>0.5663405837083334</c:v>
                </c:pt>
                <c:pt idx="4997">
                  <c:v>0.56636234800000007</c:v>
                </c:pt>
                <c:pt idx="4998">
                  <c:v>0.56637520320833334</c:v>
                </c:pt>
                <c:pt idx="4999">
                  <c:v>0.56634994208333334</c:v>
                </c:pt>
                <c:pt idx="5000">
                  <c:v>0.56635127137499996</c:v>
                </c:pt>
                <c:pt idx="5001">
                  <c:v>0.56635850404166665</c:v>
                </c:pt>
                <c:pt idx="5002">
                  <c:v>0.566392652</c:v>
                </c:pt>
                <c:pt idx="5003">
                  <c:v>0.56640533295833329</c:v>
                </c:pt>
                <c:pt idx="5004">
                  <c:v>0.56640881225000006</c:v>
                </c:pt>
                <c:pt idx="5005">
                  <c:v>0.56642885212499994</c:v>
                </c:pt>
                <c:pt idx="5006">
                  <c:v>0.56640745329166664</c:v>
                </c:pt>
                <c:pt idx="5007">
                  <c:v>0.56638073391666666</c:v>
                </c:pt>
                <c:pt idx="5008">
                  <c:v>0.56637283149999995</c:v>
                </c:pt>
                <c:pt idx="5009">
                  <c:v>0.56642571637500005</c:v>
                </c:pt>
                <c:pt idx="5010">
                  <c:v>0.56647252549999993</c:v>
                </c:pt>
                <c:pt idx="5011">
                  <c:v>0.56639853895833336</c:v>
                </c:pt>
                <c:pt idx="5012">
                  <c:v>0.5663872744166667</c:v>
                </c:pt>
                <c:pt idx="5013">
                  <c:v>0.56648303304166669</c:v>
                </c:pt>
                <c:pt idx="5014">
                  <c:v>0.56640224512500004</c:v>
                </c:pt>
                <c:pt idx="5015">
                  <c:v>0.56645677233333336</c:v>
                </c:pt>
                <c:pt idx="5016">
                  <c:v>0.56641145837500007</c:v>
                </c:pt>
                <c:pt idx="5017">
                  <c:v>0.56647924125000004</c:v>
                </c:pt>
                <c:pt idx="5018">
                  <c:v>0.56640331554166667</c:v>
                </c:pt>
                <c:pt idx="5019">
                  <c:v>0.56650218708333333</c:v>
                </c:pt>
                <c:pt idx="5020">
                  <c:v>0.56641140425000003</c:v>
                </c:pt>
                <c:pt idx="5021">
                  <c:v>0.56641292070833338</c:v>
                </c:pt>
                <c:pt idx="5022">
                  <c:v>0.56651166695833333</c:v>
                </c:pt>
                <c:pt idx="5023">
                  <c:v>0.56651166695833333</c:v>
                </c:pt>
                <c:pt idx="5024">
                  <c:v>0.56651493266666664</c:v>
                </c:pt>
                <c:pt idx="5025">
                  <c:v>0.56651856462500005</c:v>
                </c:pt>
                <c:pt idx="5026">
                  <c:v>0.56652243454166673</c:v>
                </c:pt>
                <c:pt idx="5027">
                  <c:v>0.56652659225000002</c:v>
                </c:pt>
                <c:pt idx="5028">
                  <c:v>0.56648390758333333</c:v>
                </c:pt>
                <c:pt idx="5029">
                  <c:v>0.56649137995833332</c:v>
                </c:pt>
                <c:pt idx="5030">
                  <c:v>0.56649423033333335</c:v>
                </c:pt>
                <c:pt idx="5031">
                  <c:v>0.56649812516666664</c:v>
                </c:pt>
                <c:pt idx="5032">
                  <c:v>0.56650529395833338</c:v>
                </c:pt>
                <c:pt idx="5033">
                  <c:v>0.56650484983333327</c:v>
                </c:pt>
                <c:pt idx="5034">
                  <c:v>0.56652602791666673</c:v>
                </c:pt>
                <c:pt idx="5035">
                  <c:v>0.56649253516666664</c:v>
                </c:pt>
                <c:pt idx="5036">
                  <c:v>0.56649707700000007</c:v>
                </c:pt>
                <c:pt idx="5037">
                  <c:v>0.56652706654166674</c:v>
                </c:pt>
                <c:pt idx="5038">
                  <c:v>0.56652721929166672</c:v>
                </c:pt>
                <c:pt idx="5039">
                  <c:v>0.56650463666666673</c:v>
                </c:pt>
                <c:pt idx="5040">
                  <c:v>0.56654597762500003</c:v>
                </c:pt>
                <c:pt idx="5041">
                  <c:v>0.5665248527083333</c:v>
                </c:pt>
                <c:pt idx="5042">
                  <c:v>0.56655267300000001</c:v>
                </c:pt>
                <c:pt idx="5043">
                  <c:v>0.56653532204166668</c:v>
                </c:pt>
                <c:pt idx="5044">
                  <c:v>0.5665590806666666</c:v>
                </c:pt>
                <c:pt idx="5045">
                  <c:v>0.56653023833333338</c:v>
                </c:pt>
                <c:pt idx="5046">
                  <c:v>0.5665585415833333</c:v>
                </c:pt>
                <c:pt idx="5047">
                  <c:v>0.5665486322083334</c:v>
                </c:pt>
                <c:pt idx="5048">
                  <c:v>0.56653222391666669</c:v>
                </c:pt>
                <c:pt idx="5049">
                  <c:v>0.56656790374999999</c:v>
                </c:pt>
                <c:pt idx="5050">
                  <c:v>0.5665949584583333</c:v>
                </c:pt>
                <c:pt idx="5051">
                  <c:v>0.56657998833333334</c:v>
                </c:pt>
                <c:pt idx="5052">
                  <c:v>0.56656416908333329</c:v>
                </c:pt>
                <c:pt idx="5053">
                  <c:v>0.56655964424999994</c:v>
                </c:pt>
                <c:pt idx="5054">
                  <c:v>0.56656338662500005</c:v>
                </c:pt>
                <c:pt idx="5055">
                  <c:v>0.56662293045833334</c:v>
                </c:pt>
                <c:pt idx="5056">
                  <c:v>0.56664683083333334</c:v>
                </c:pt>
                <c:pt idx="5057">
                  <c:v>0.56663890658333338</c:v>
                </c:pt>
                <c:pt idx="5058">
                  <c:v>0.56656421583333338</c:v>
                </c:pt>
                <c:pt idx="5059">
                  <c:v>0.56662647112499998</c:v>
                </c:pt>
                <c:pt idx="5060">
                  <c:v>0.56656968279166664</c:v>
                </c:pt>
                <c:pt idx="5061">
                  <c:v>0.56659437420833336</c:v>
                </c:pt>
                <c:pt idx="5062">
                  <c:v>0.5666239545416667</c:v>
                </c:pt>
                <c:pt idx="5063">
                  <c:v>0.56658154066666666</c:v>
                </c:pt>
                <c:pt idx="5064">
                  <c:v>0.56664986650000004</c:v>
                </c:pt>
                <c:pt idx="5065">
                  <c:v>0.56657769325000007</c:v>
                </c:pt>
                <c:pt idx="5066">
                  <c:v>0.56658933725000005</c:v>
                </c:pt>
                <c:pt idx="5067">
                  <c:v>0.56658928579166667</c:v>
                </c:pt>
                <c:pt idx="5068">
                  <c:v>0.56660932812499998</c:v>
                </c:pt>
                <c:pt idx="5069">
                  <c:v>0.56658047862500005</c:v>
                </c:pt>
                <c:pt idx="5070">
                  <c:v>0.56661173208333337</c:v>
                </c:pt>
                <c:pt idx="5071">
                  <c:v>0.56661345962499998</c:v>
                </c:pt>
                <c:pt idx="5072">
                  <c:v>0.56659026858333339</c:v>
                </c:pt>
                <c:pt idx="5073">
                  <c:v>0.56656933012499999</c:v>
                </c:pt>
                <c:pt idx="5074">
                  <c:v>0.56657675737500002</c:v>
                </c:pt>
                <c:pt idx="5075">
                  <c:v>0.56656038791666663</c:v>
                </c:pt>
                <c:pt idx="5076">
                  <c:v>0.56656714154166665</c:v>
                </c:pt>
                <c:pt idx="5077">
                  <c:v>0.56656890191666665</c:v>
                </c:pt>
                <c:pt idx="5078">
                  <c:v>0.56656667862499999</c:v>
                </c:pt>
                <c:pt idx="5079">
                  <c:v>0.56655669749999993</c:v>
                </c:pt>
                <c:pt idx="5080">
                  <c:v>0.56656636783333336</c:v>
                </c:pt>
                <c:pt idx="5081">
                  <c:v>0.56656723816666665</c:v>
                </c:pt>
                <c:pt idx="5082">
                  <c:v>0.56655510050000002</c:v>
                </c:pt>
                <c:pt idx="5083">
                  <c:v>0.56655245837500001</c:v>
                </c:pt>
                <c:pt idx="5084">
                  <c:v>0.5665606388333333</c:v>
                </c:pt>
                <c:pt idx="5085">
                  <c:v>0.5665458525</c:v>
                </c:pt>
                <c:pt idx="5086">
                  <c:v>0.56655710470833331</c:v>
                </c:pt>
                <c:pt idx="5087">
                  <c:v>0.56654616174999994</c:v>
                </c:pt>
                <c:pt idx="5088">
                  <c:v>0.56653997254166666</c:v>
                </c:pt>
                <c:pt idx="5089">
                  <c:v>0.56653574762500003</c:v>
                </c:pt>
                <c:pt idx="5090">
                  <c:v>0.56653437312499999</c:v>
                </c:pt>
                <c:pt idx="5091">
                  <c:v>0.56653335408333338</c:v>
                </c:pt>
                <c:pt idx="5092">
                  <c:v>0.566532333625</c:v>
                </c:pt>
                <c:pt idx="5093">
                  <c:v>0.56653033554166665</c:v>
                </c:pt>
                <c:pt idx="5094">
                  <c:v>0.56652786350000006</c:v>
                </c:pt>
                <c:pt idx="5095">
                  <c:v>0.56652442562500005</c:v>
                </c:pt>
                <c:pt idx="5096">
                  <c:v>0.56652442562500005</c:v>
                </c:pt>
                <c:pt idx="5097">
                  <c:v>0.5665110264583334</c:v>
                </c:pt>
                <c:pt idx="5098">
                  <c:v>0.56650923779166662</c:v>
                </c:pt>
                <c:pt idx="5099">
                  <c:v>0.56650923779166662</c:v>
                </c:pt>
                <c:pt idx="5100">
                  <c:v>0.56649782874999999</c:v>
                </c:pt>
                <c:pt idx="5101">
                  <c:v>0.56649782874999999</c:v>
                </c:pt>
                <c:pt idx="5102">
                  <c:v>0.56649055070833332</c:v>
                </c:pt>
                <c:pt idx="5103">
                  <c:v>0.56648702262499995</c:v>
                </c:pt>
                <c:pt idx="5104">
                  <c:v>0.56647977637500002</c:v>
                </c:pt>
                <c:pt idx="5105">
                  <c:v>0.56647779445833335</c:v>
                </c:pt>
                <c:pt idx="5106">
                  <c:v>0.56647022695833338</c:v>
                </c:pt>
                <c:pt idx="5107">
                  <c:v>0.56646725454166669</c:v>
                </c:pt>
                <c:pt idx="5108">
                  <c:v>0.56646027862500004</c:v>
                </c:pt>
                <c:pt idx="5109">
                  <c:v>0.56645659033333329</c:v>
                </c:pt>
                <c:pt idx="5110">
                  <c:v>0.56645276337499995</c:v>
                </c:pt>
                <c:pt idx="5111">
                  <c:v>0.56644823150000001</c:v>
                </c:pt>
                <c:pt idx="5112">
                  <c:v>0.56644409891666669</c:v>
                </c:pt>
                <c:pt idx="5113">
                  <c:v>0.56644065920833331</c:v>
                </c:pt>
                <c:pt idx="5114">
                  <c:v>0.56643742362499994</c:v>
                </c:pt>
                <c:pt idx="5115">
                  <c:v>0.56643359699999996</c:v>
                </c:pt>
                <c:pt idx="5116">
                  <c:v>0.56642925941666666</c:v>
                </c:pt>
                <c:pt idx="5117">
                  <c:v>0.56642522408333329</c:v>
                </c:pt>
                <c:pt idx="5118">
                  <c:v>0.56642020245833336</c:v>
                </c:pt>
                <c:pt idx="5119">
                  <c:v>0.56641453329166669</c:v>
                </c:pt>
                <c:pt idx="5120">
                  <c:v>0.56641239104166663</c:v>
                </c:pt>
                <c:pt idx="5121">
                  <c:v>0.5664079684583333</c:v>
                </c:pt>
                <c:pt idx="5122">
                  <c:v>0.56640422670833335</c:v>
                </c:pt>
                <c:pt idx="5123">
                  <c:v>0.56640022283333336</c:v>
                </c:pt>
                <c:pt idx="5124">
                  <c:v>0.56639431075000002</c:v>
                </c:pt>
                <c:pt idx="5125">
                  <c:v>0.56639295783333332</c:v>
                </c:pt>
                <c:pt idx="5126">
                  <c:v>0.5663898199166667</c:v>
                </c:pt>
                <c:pt idx="5127">
                  <c:v>0.56638631620833335</c:v>
                </c:pt>
                <c:pt idx="5128">
                  <c:v>0.56638296275</c:v>
                </c:pt>
                <c:pt idx="5129">
                  <c:v>0.56638148079166661</c:v>
                </c:pt>
                <c:pt idx="5130">
                  <c:v>0.56637579529166671</c:v>
                </c:pt>
                <c:pt idx="5131">
                  <c:v>0.56637216308333327</c:v>
                </c:pt>
                <c:pt idx="5132">
                  <c:v>0.56636796695833336</c:v>
                </c:pt>
                <c:pt idx="5133">
                  <c:v>0.56636414320833339</c:v>
                </c:pt>
                <c:pt idx="5134">
                  <c:v>0.56635994374999998</c:v>
                </c:pt>
                <c:pt idx="5135">
                  <c:v>0.56635607458333337</c:v>
                </c:pt>
                <c:pt idx="5136">
                  <c:v>0.56635213249999994</c:v>
                </c:pt>
                <c:pt idx="5137">
                  <c:v>0.56634837574999997</c:v>
                </c:pt>
                <c:pt idx="5138">
                  <c:v>0.56634495483333336</c:v>
                </c:pt>
                <c:pt idx="5139">
                  <c:v>0.56634147704166671</c:v>
                </c:pt>
                <c:pt idx="5140">
                  <c:v>0.56633855362499996</c:v>
                </c:pt>
                <c:pt idx="5141">
                  <c:v>0.56633525004166663</c:v>
                </c:pt>
                <c:pt idx="5142">
                  <c:v>0.5663322524583333</c:v>
                </c:pt>
                <c:pt idx="5143">
                  <c:v>0.56632882504166659</c:v>
                </c:pt>
                <c:pt idx="5144">
                  <c:v>0.56632536924999999</c:v>
                </c:pt>
                <c:pt idx="5145">
                  <c:v>0.5663217966666666</c:v>
                </c:pt>
                <c:pt idx="5146">
                  <c:v>0.56631798383333332</c:v>
                </c:pt>
                <c:pt idx="5147">
                  <c:v>0.56631445566666672</c:v>
                </c:pt>
                <c:pt idx="5148">
                  <c:v>0.5663105830416667</c:v>
                </c:pt>
                <c:pt idx="5149">
                  <c:v>0.56630720916666666</c:v>
                </c:pt>
                <c:pt idx="5150">
                  <c:v>0.566303527375</c:v>
                </c:pt>
                <c:pt idx="5151">
                  <c:v>0.56630024062500006</c:v>
                </c:pt>
                <c:pt idx="5152">
                  <c:v>0.56629689345833334</c:v>
                </c:pt>
                <c:pt idx="5153">
                  <c:v>0.56629364416666672</c:v>
                </c:pt>
                <c:pt idx="5154">
                  <c:v>0.5662906476666667</c:v>
                </c:pt>
                <c:pt idx="5155">
                  <c:v>0.56628744708333334</c:v>
                </c:pt>
                <c:pt idx="5156">
                  <c:v>0.56628467849999997</c:v>
                </c:pt>
                <c:pt idx="5157">
                  <c:v>0.5662814964166667</c:v>
                </c:pt>
                <c:pt idx="5158">
                  <c:v>0.56627859654166668</c:v>
                </c:pt>
                <c:pt idx="5159">
                  <c:v>0.56627530779166668</c:v>
                </c:pt>
                <c:pt idx="5160">
                  <c:v>0.5662720529166666</c:v>
                </c:pt>
                <c:pt idx="5161">
                  <c:v>0.56626868824999999</c:v>
                </c:pt>
                <c:pt idx="5162">
                  <c:v>0.56626511045833328</c:v>
                </c:pt>
                <c:pt idx="5163">
                  <c:v>0.56626187512500004</c:v>
                </c:pt>
                <c:pt idx="5164">
                  <c:v>0.56625838129166672</c:v>
                </c:pt>
                <c:pt idx="5165">
                  <c:v>0.56625547225000006</c:v>
                </c:pt>
                <c:pt idx="5166">
                  <c:v>0.56625234670833335</c:v>
                </c:pt>
                <c:pt idx="5167">
                  <c:v>0.56624959204166669</c:v>
                </c:pt>
                <c:pt idx="5168">
                  <c:v>0.56624675125000001</c:v>
                </c:pt>
                <c:pt idx="5169">
                  <c:v>0.56624391974999999</c:v>
                </c:pt>
                <c:pt idx="5170">
                  <c:v>0.56624122362499996</c:v>
                </c:pt>
                <c:pt idx="5171">
                  <c:v>0.56623815116666665</c:v>
                </c:pt>
                <c:pt idx="5172">
                  <c:v>0.56623537670833335</c:v>
                </c:pt>
                <c:pt idx="5173">
                  <c:v>0.56623211541666663</c:v>
                </c:pt>
                <c:pt idx="5174">
                  <c:v>0.56622913179166667</c:v>
                </c:pt>
                <c:pt idx="5175">
                  <c:v>0.56622577875000002</c:v>
                </c:pt>
                <c:pt idx="5176">
                  <c:v>0.56622257954166666</c:v>
                </c:pt>
                <c:pt idx="5177">
                  <c:v>0.56621938483333334</c:v>
                </c:pt>
                <c:pt idx="5178">
                  <c:v>0.56621862374999998</c:v>
                </c:pt>
                <c:pt idx="5179">
                  <c:v>0.56621319125000003</c:v>
                </c:pt>
                <c:pt idx="5180">
                  <c:v>0.56621000708333336</c:v>
                </c:pt>
                <c:pt idx="5181">
                  <c:v>0.5662073494583334</c:v>
                </c:pt>
                <c:pt idx="5182">
                  <c:v>0.5662043970416667</c:v>
                </c:pt>
                <c:pt idx="5183">
                  <c:v>0.56620178658333331</c:v>
                </c:pt>
                <c:pt idx="5184">
                  <c:v>0.56619903275000005</c:v>
                </c:pt>
                <c:pt idx="5185">
                  <c:v>0.56619627854166665</c:v>
                </c:pt>
                <c:pt idx="5186">
                  <c:v>0.56619364687500007</c:v>
                </c:pt>
                <c:pt idx="5187">
                  <c:v>0.56619328175000005</c:v>
                </c:pt>
                <c:pt idx="5188">
                  <c:v>0.56618797350000005</c:v>
                </c:pt>
                <c:pt idx="5189">
                  <c:v>0.56618480204166666</c:v>
                </c:pt>
                <c:pt idx="5190">
                  <c:v>0.56618196970833334</c:v>
                </c:pt>
                <c:pt idx="5191">
                  <c:v>0.56617883566666671</c:v>
                </c:pt>
                <c:pt idx="5192">
                  <c:v>0.566175891125</c:v>
                </c:pt>
                <c:pt idx="5193">
                  <c:v>0.56617303466666669</c:v>
                </c:pt>
                <c:pt idx="5194">
                  <c:v>0.56617014912499997</c:v>
                </c:pt>
                <c:pt idx="5195">
                  <c:v>0.56616770054166665</c:v>
                </c:pt>
                <c:pt idx="5196">
                  <c:v>0.56616498195833331</c:v>
                </c:pt>
                <c:pt idx="5197">
                  <c:v>0.56616272491666664</c:v>
                </c:pt>
                <c:pt idx="5198">
                  <c:v>0.56616009337500006</c:v>
                </c:pt>
                <c:pt idx="5199">
                  <c:v>0.56615768075000006</c:v>
                </c:pt>
                <c:pt idx="5200">
                  <c:v>0.56615499216666665</c:v>
                </c:pt>
                <c:pt idx="5201">
                  <c:v>0.56615222700000001</c:v>
                </c:pt>
                <c:pt idx="5202">
                  <c:v>0.56614957804166666</c:v>
                </c:pt>
                <c:pt idx="5203">
                  <c:v>0.56614662100000002</c:v>
                </c:pt>
                <c:pt idx="5204">
                  <c:v>0.56614406220833335</c:v>
                </c:pt>
                <c:pt idx="5205">
                  <c:v>0.5661411645833333</c:v>
                </c:pt>
                <c:pt idx="5206">
                  <c:v>0.56613866570833327</c:v>
                </c:pt>
                <c:pt idx="5207">
                  <c:v>0.56613589095833328</c:v>
                </c:pt>
                <c:pt idx="5208">
                  <c:v>0.56613332845833331</c:v>
                </c:pt>
                <c:pt idx="5209">
                  <c:v>0.56613083087500005</c:v>
                </c:pt>
                <c:pt idx="5210">
                  <c:v>0.56612826145833328</c:v>
                </c:pt>
                <c:pt idx="5211">
                  <c:v>0.56612607275000004</c:v>
                </c:pt>
                <c:pt idx="5212">
                  <c:v>0.56612629866666664</c:v>
                </c:pt>
                <c:pt idx="5213">
                  <c:v>0.56612157787500006</c:v>
                </c:pt>
                <c:pt idx="5214">
                  <c:v>0.56611917529166667</c:v>
                </c:pt>
                <c:pt idx="5215">
                  <c:v>0.56611702625000004</c:v>
                </c:pt>
                <c:pt idx="5216">
                  <c:v>0.56611461129166674</c:v>
                </c:pt>
                <c:pt idx="5217">
                  <c:v>0.56611215304166673</c:v>
                </c:pt>
                <c:pt idx="5218">
                  <c:v>0.56610984483333338</c:v>
                </c:pt>
                <c:pt idx="5219">
                  <c:v>0.56610728666666665</c:v>
                </c:pt>
                <c:pt idx="5220">
                  <c:v>0.5661051981666666</c:v>
                </c:pt>
                <c:pt idx="5221">
                  <c:v>0.5661028262083333</c:v>
                </c:pt>
                <c:pt idx="5222">
                  <c:v>0.56610095641666669</c:v>
                </c:pt>
                <c:pt idx="5223">
                  <c:v>0.56609887783333335</c:v>
                </c:pt>
                <c:pt idx="5224">
                  <c:v>0.56609696504166662</c:v>
                </c:pt>
                <c:pt idx="5225">
                  <c:v>0.56609506391666664</c:v>
                </c:pt>
                <c:pt idx="5226">
                  <c:v>0.56609582037500006</c:v>
                </c:pt>
                <c:pt idx="5227">
                  <c:v>0.56609118704166661</c:v>
                </c:pt>
                <c:pt idx="5228">
                  <c:v>0.56608899937500001</c:v>
                </c:pt>
                <c:pt idx="5229">
                  <c:v>0.56608718583333328</c:v>
                </c:pt>
                <c:pt idx="5230">
                  <c:v>0.56608496633333327</c:v>
                </c:pt>
                <c:pt idx="5231">
                  <c:v>0.56608301754166668</c:v>
                </c:pt>
                <c:pt idx="5232">
                  <c:v>0.56608377725000003</c:v>
                </c:pt>
                <c:pt idx="5233">
                  <c:v>0.56607882891666661</c:v>
                </c:pt>
                <c:pt idx="5234">
                  <c:v>0.56607697908333332</c:v>
                </c:pt>
                <c:pt idx="5235">
                  <c:v>0.56607490691666673</c:v>
                </c:pt>
                <c:pt idx="5236">
                  <c:v>0.56607331854166665</c:v>
                </c:pt>
                <c:pt idx="5237">
                  <c:v>0.56607142037500002</c:v>
                </c:pt>
                <c:pt idx="5238">
                  <c:v>0.56606997749999999</c:v>
                </c:pt>
                <c:pt idx="5239">
                  <c:v>0.56606829549999993</c:v>
                </c:pt>
                <c:pt idx="5240">
                  <c:v>0.56606683299999994</c:v>
                </c:pt>
                <c:pt idx="5241">
                  <c:v>0.56606539516666665</c:v>
                </c:pt>
                <c:pt idx="5242">
                  <c:v>0.566063825375</c:v>
                </c:pt>
                <c:pt idx="5243">
                  <c:v>0.5660625606666666</c:v>
                </c:pt>
                <c:pt idx="5244">
                  <c:v>0.56606092725000001</c:v>
                </c:pt>
                <c:pt idx="5245">
                  <c:v>0.56605966912500005</c:v>
                </c:pt>
                <c:pt idx="5246">
                  <c:v>0.56605801366666664</c:v>
                </c:pt>
                <c:pt idx="5247">
                  <c:v>0.56605666625000006</c:v>
                </c:pt>
                <c:pt idx="5248">
                  <c:v>0.56605522504166672</c:v>
                </c:pt>
                <c:pt idx="5249">
                  <c:v>0.56605394333333336</c:v>
                </c:pt>
                <c:pt idx="5250">
                  <c:v>0.56605292337500002</c:v>
                </c:pt>
                <c:pt idx="5251">
                  <c:v>0.56605168508333337</c:v>
                </c:pt>
                <c:pt idx="5252">
                  <c:v>0.56605088100000001</c:v>
                </c:pt>
                <c:pt idx="5253">
                  <c:v>0.56604975025000004</c:v>
                </c:pt>
                <c:pt idx="5254">
                  <c:v>0.56604898400000003</c:v>
                </c:pt>
                <c:pt idx="5255">
                  <c:v>0.56605105279166668</c:v>
                </c:pt>
                <c:pt idx="5256">
                  <c:v>0.56604686870833332</c:v>
                </c:pt>
                <c:pt idx="5257">
                  <c:v>0.56604583312500001</c:v>
                </c:pt>
                <c:pt idx="5258">
                  <c:v>0.56604462566666669</c:v>
                </c:pt>
                <c:pt idx="5259">
                  <c:v>0.56604373891666671</c:v>
                </c:pt>
                <c:pt idx="5260">
                  <c:v>0.56604253954166672</c:v>
                </c:pt>
                <c:pt idx="5261">
                  <c:v>0.56604182070833331</c:v>
                </c:pt>
                <c:pt idx="5262">
                  <c:v>0.56604079212500003</c:v>
                </c:pt>
                <c:pt idx="5263">
                  <c:v>0.56604014433333327</c:v>
                </c:pt>
                <c:pt idx="5264">
                  <c:v>0.56603941766666666</c:v>
                </c:pt>
                <c:pt idx="5265">
                  <c:v>0.56603878479166669</c:v>
                </c:pt>
                <c:pt idx="5266">
                  <c:v>0.5660384115</c:v>
                </c:pt>
                <c:pt idx="5267">
                  <c:v>0.56603784637499999</c:v>
                </c:pt>
                <c:pt idx="5268">
                  <c:v>0.56603776137499995</c:v>
                </c:pt>
                <c:pt idx="5269">
                  <c:v>0.56603732299999998</c:v>
                </c:pt>
                <c:pt idx="5270">
                  <c:v>0.56603730629166671</c:v>
                </c:pt>
                <c:pt idx="5271">
                  <c:v>0.56603696974999995</c:v>
                </c:pt>
                <c:pt idx="5272">
                  <c:v>0.56603675045833335</c:v>
                </c:pt>
                <c:pt idx="5273">
                  <c:v>0.56603647074999996</c:v>
                </c:pt>
                <c:pt idx="5274">
                  <c:v>0.56603603254166668</c:v>
                </c:pt>
                <c:pt idx="5275">
                  <c:v>0.56603592250000001</c:v>
                </c:pt>
                <c:pt idx="5276">
                  <c:v>0.56603557250000003</c:v>
                </c:pt>
                <c:pt idx="5277">
                  <c:v>0.56603585016666669</c:v>
                </c:pt>
                <c:pt idx="5278">
                  <c:v>0.56603593058333335</c:v>
                </c:pt>
                <c:pt idx="5279">
                  <c:v>0.56603637579166666</c:v>
                </c:pt>
                <c:pt idx="5280">
                  <c:v>0.56603672666666671</c:v>
                </c:pt>
                <c:pt idx="5281">
                  <c:v>0.56603712266666661</c:v>
                </c:pt>
                <c:pt idx="5282">
                  <c:v>0.56603766058333338</c:v>
                </c:pt>
                <c:pt idx="5283">
                  <c:v>0.56604148416666666</c:v>
                </c:pt>
                <c:pt idx="5284">
                  <c:v>0.56603842820833339</c:v>
                </c:pt>
                <c:pt idx="5285">
                  <c:v>0.56603853449999997</c:v>
                </c:pt>
                <c:pt idx="5286">
                  <c:v>0.56603898166666666</c:v>
                </c:pt>
                <c:pt idx="5287">
                  <c:v>0.56603913829166663</c:v>
                </c:pt>
                <c:pt idx="5288">
                  <c:v>0.56603946233333335</c:v>
                </c:pt>
                <c:pt idx="5289">
                  <c:v>0.56603982487499993</c:v>
                </c:pt>
                <c:pt idx="5290">
                  <c:v>0.56604014720833329</c:v>
                </c:pt>
                <c:pt idx="5291">
                  <c:v>0.56604087174999995</c:v>
                </c:pt>
                <c:pt idx="5292">
                  <c:v>0.56604139170833334</c:v>
                </c:pt>
                <c:pt idx="5293">
                  <c:v>0.56604246024999993</c:v>
                </c:pt>
                <c:pt idx="5294">
                  <c:v>0.56604329100000006</c:v>
                </c:pt>
                <c:pt idx="5295">
                  <c:v>0.56604451099999997</c:v>
                </c:pt>
                <c:pt idx="5296">
                  <c:v>0.5660456165833333</c:v>
                </c:pt>
                <c:pt idx="5297">
                  <c:v>0.56604675674999994</c:v>
                </c:pt>
                <c:pt idx="5298">
                  <c:v>0.56604807825000003</c:v>
                </c:pt>
                <c:pt idx="5299">
                  <c:v>0.56604912337500002</c:v>
                </c:pt>
                <c:pt idx="5300">
                  <c:v>0.56605050299999993</c:v>
                </c:pt>
                <c:pt idx="5301">
                  <c:v>0.566051417625</c:v>
                </c:pt>
                <c:pt idx="5302">
                  <c:v>0.56605264454166659</c:v>
                </c:pt>
                <c:pt idx="5303">
                  <c:v>0.56605360166666674</c:v>
                </c:pt>
                <c:pt idx="5304">
                  <c:v>0.56605475466666666</c:v>
                </c:pt>
                <c:pt idx="5305">
                  <c:v>0.56605604670833332</c:v>
                </c:pt>
                <c:pt idx="5306">
                  <c:v>0.56605736620833336</c:v>
                </c:pt>
                <c:pt idx="5307">
                  <c:v>0.5660591975</c:v>
                </c:pt>
                <c:pt idx="5308">
                  <c:v>0.56606083283333331</c:v>
                </c:pt>
                <c:pt idx="5309">
                  <c:v>0.56606297479166667</c:v>
                </c:pt>
                <c:pt idx="5310">
                  <c:v>0.56606474908333337</c:v>
                </c:pt>
                <c:pt idx="5311">
                  <c:v>0.56606675933333339</c:v>
                </c:pt>
                <c:pt idx="5312">
                  <c:v>0.56606851683333337</c:v>
                </c:pt>
                <c:pt idx="5313">
                  <c:v>0.56607019208333331</c:v>
                </c:pt>
                <c:pt idx="5314">
                  <c:v>0.56607196537500004</c:v>
                </c:pt>
                <c:pt idx="5315">
                  <c:v>0.56607341837500003</c:v>
                </c:pt>
                <c:pt idx="5316">
                  <c:v>0.56607528295833331</c:v>
                </c:pt>
                <c:pt idx="5317">
                  <c:v>0.56607680629166668</c:v>
                </c:pt>
                <c:pt idx="5318">
                  <c:v>0.56607879458333332</c:v>
                </c:pt>
                <c:pt idx="5319">
                  <c:v>0.56608058120833327</c:v>
                </c:pt>
                <c:pt idx="5320">
                  <c:v>0.56608603950000003</c:v>
                </c:pt>
                <c:pt idx="5321">
                  <c:v>0.56608488695833337</c:v>
                </c:pt>
                <c:pt idx="5322">
                  <c:v>0.56608712037499997</c:v>
                </c:pt>
                <c:pt idx="5323">
                  <c:v>0.56608980279166665</c:v>
                </c:pt>
                <c:pt idx="5324">
                  <c:v>0.56609149358333333</c:v>
                </c:pt>
                <c:pt idx="5325">
                  <c:v>0.56609512424999997</c:v>
                </c:pt>
                <c:pt idx="5326">
                  <c:v>0.56609723112499999</c:v>
                </c:pt>
                <c:pt idx="5327">
                  <c:v>0.56610452966666669</c:v>
                </c:pt>
                <c:pt idx="5328">
                  <c:v>0.56610290841666666</c:v>
                </c:pt>
                <c:pt idx="5329">
                  <c:v>0.56610274908333336</c:v>
                </c:pt>
                <c:pt idx="5330">
                  <c:v>0.56610768845833337</c:v>
                </c:pt>
                <c:pt idx="5331">
                  <c:v>0.56610699166666667</c:v>
                </c:pt>
                <c:pt idx="5332">
                  <c:v>0.56611232991666671</c:v>
                </c:pt>
                <c:pt idx="5333">
                  <c:v>0.56611381616666667</c:v>
                </c:pt>
                <c:pt idx="5334">
                  <c:v>0.56611754916666668</c:v>
                </c:pt>
                <c:pt idx="5335">
                  <c:v>0.56612034325000005</c:v>
                </c:pt>
                <c:pt idx="5336">
                  <c:v>0.5661231300416667</c:v>
                </c:pt>
                <c:pt idx="5337">
                  <c:v>0.56612546587500001</c:v>
                </c:pt>
                <c:pt idx="5338">
                  <c:v>0.56612722066666665</c:v>
                </c:pt>
                <c:pt idx="5339">
                  <c:v>0.56613187408333332</c:v>
                </c:pt>
                <c:pt idx="5340">
                  <c:v>0.56613115387500001</c:v>
                </c:pt>
                <c:pt idx="5341">
                  <c:v>0.56613344520833331</c:v>
                </c:pt>
                <c:pt idx="5342">
                  <c:v>0.56613604754166669</c:v>
                </c:pt>
                <c:pt idx="5343">
                  <c:v>0.56613931354166669</c:v>
                </c:pt>
                <c:pt idx="5344">
                  <c:v>0.56614286295833327</c:v>
                </c:pt>
                <c:pt idx="5345">
                  <c:v>0.56614866850000001</c:v>
                </c:pt>
                <c:pt idx="5346">
                  <c:v>0.5661574565416666</c:v>
                </c:pt>
                <c:pt idx="5347">
                  <c:v>0.5661571577083333</c:v>
                </c:pt>
                <c:pt idx="5348">
                  <c:v>0.56616340162500001</c:v>
                </c:pt>
                <c:pt idx="5349">
                  <c:v>0.56616090970833333</c:v>
                </c:pt>
                <c:pt idx="5350">
                  <c:v>0.56616175754166664</c:v>
                </c:pt>
                <c:pt idx="5351">
                  <c:v>0.56616416537500003</c:v>
                </c:pt>
                <c:pt idx="5352">
                  <c:v>0.5661745583333333</c:v>
                </c:pt>
                <c:pt idx="5353">
                  <c:v>0.5661820912083334</c:v>
                </c:pt>
                <c:pt idx="5354">
                  <c:v>0.56617763379166663</c:v>
                </c:pt>
                <c:pt idx="5355">
                  <c:v>0.56618510700000002</c:v>
                </c:pt>
                <c:pt idx="5356">
                  <c:v>0.56619361054166661</c:v>
                </c:pt>
                <c:pt idx="5357">
                  <c:v>0.56622328966666668</c:v>
                </c:pt>
                <c:pt idx="5358">
                  <c:v>0.56619647012500007</c:v>
                </c:pt>
                <c:pt idx="5359">
                  <c:v>0.56628483608333335</c:v>
                </c:pt>
                <c:pt idx="5360">
                  <c:v>0.56619836175000005</c:v>
                </c:pt>
                <c:pt idx="5361">
                  <c:v>0.56621021429166662</c:v>
                </c:pt>
                <c:pt idx="5362">
                  <c:v>0.56623682054166669</c:v>
                </c:pt>
                <c:pt idx="5363">
                  <c:v>0.56621323604166662</c:v>
                </c:pt>
                <c:pt idx="5364">
                  <c:v>0.56626381275000004</c:v>
                </c:pt>
                <c:pt idx="5365">
                  <c:v>0.56622963975000007</c:v>
                </c:pt>
                <c:pt idx="5366">
                  <c:v>0.56627123733333329</c:v>
                </c:pt>
                <c:pt idx="5367">
                  <c:v>0.5662724044166666</c:v>
                </c:pt>
                <c:pt idx="5368">
                  <c:v>0.56626892541666674</c:v>
                </c:pt>
                <c:pt idx="5369">
                  <c:v>0.56629829704166668</c:v>
                </c:pt>
                <c:pt idx="5370">
                  <c:v>0.56624259537499999</c:v>
                </c:pt>
                <c:pt idx="5371">
                  <c:v>0.56631235466666674</c:v>
                </c:pt>
                <c:pt idx="5372">
                  <c:v>0.56631525420833329</c:v>
                </c:pt>
                <c:pt idx="5373">
                  <c:v>0.56626851429166669</c:v>
                </c:pt>
                <c:pt idx="5374">
                  <c:v>0.56629968654166662</c:v>
                </c:pt>
                <c:pt idx="5375">
                  <c:v>0.56633381241666669</c:v>
                </c:pt>
                <c:pt idx="5376">
                  <c:v>0.56630803733333335</c:v>
                </c:pt>
                <c:pt idx="5377">
                  <c:v>0.56628900195833332</c:v>
                </c:pt>
                <c:pt idx="5378">
                  <c:v>0.56632120683333331</c:v>
                </c:pt>
                <c:pt idx="5379">
                  <c:v>0.56634604354166662</c:v>
                </c:pt>
                <c:pt idx="5380">
                  <c:v>0.566341569125</c:v>
                </c:pt>
                <c:pt idx="5381">
                  <c:v>0.56633483966666665</c:v>
                </c:pt>
                <c:pt idx="5382">
                  <c:v>0.56629548829166665</c:v>
                </c:pt>
                <c:pt idx="5383">
                  <c:v>0.56630511424999996</c:v>
                </c:pt>
                <c:pt idx="5384">
                  <c:v>0.56631799737499999</c:v>
                </c:pt>
                <c:pt idx="5385">
                  <c:v>0.5663338235833334</c:v>
                </c:pt>
                <c:pt idx="5386">
                  <c:v>0.56634991312499994</c:v>
                </c:pt>
                <c:pt idx="5387">
                  <c:v>0.56634521441666663</c:v>
                </c:pt>
                <c:pt idx="5388">
                  <c:v>0.56634105283333336</c:v>
                </c:pt>
                <c:pt idx="5389">
                  <c:v>0.56635644962499998</c:v>
                </c:pt>
                <c:pt idx="5390">
                  <c:v>0.56635217437500007</c:v>
                </c:pt>
                <c:pt idx="5391">
                  <c:v>0.56636856904166666</c:v>
                </c:pt>
                <c:pt idx="5392">
                  <c:v>0.56642733816666668</c:v>
                </c:pt>
                <c:pt idx="5393">
                  <c:v>0.56635529120833328</c:v>
                </c:pt>
                <c:pt idx="5394">
                  <c:v>0.56640799866666669</c:v>
                </c:pt>
                <c:pt idx="5395">
                  <c:v>0.56639582141666667</c:v>
                </c:pt>
                <c:pt idx="5396">
                  <c:v>0.5664563336666667</c:v>
                </c:pt>
                <c:pt idx="5397">
                  <c:v>0.56644508991666664</c:v>
                </c:pt>
                <c:pt idx="5398">
                  <c:v>0.56644383770833329</c:v>
                </c:pt>
                <c:pt idx="5399">
                  <c:v>0.56647187708333335</c:v>
                </c:pt>
                <c:pt idx="5400">
                  <c:v>0.5664633</c:v>
                </c:pt>
                <c:pt idx="5401">
                  <c:v>0.56647492212499995</c:v>
                </c:pt>
                <c:pt idx="5402">
                  <c:v>0.56647504320833331</c:v>
                </c:pt>
                <c:pt idx="5403">
                  <c:v>0.5664908089166667</c:v>
                </c:pt>
                <c:pt idx="5404">
                  <c:v>0.56648959537499999</c:v>
                </c:pt>
                <c:pt idx="5405">
                  <c:v>0.56648615099999999</c:v>
                </c:pt>
                <c:pt idx="5406">
                  <c:v>0.56650029237499999</c:v>
                </c:pt>
                <c:pt idx="5407">
                  <c:v>0.5664919540833333</c:v>
                </c:pt>
                <c:pt idx="5408">
                  <c:v>0.5665021042916667</c:v>
                </c:pt>
                <c:pt idx="5409">
                  <c:v>0.56652527875000003</c:v>
                </c:pt>
                <c:pt idx="5410">
                  <c:v>0.56653020345833338</c:v>
                </c:pt>
                <c:pt idx="5411">
                  <c:v>0.56653392516666667</c:v>
                </c:pt>
                <c:pt idx="5412">
                  <c:v>0.56652705212499999</c:v>
                </c:pt>
                <c:pt idx="5413">
                  <c:v>0.56652027016666662</c:v>
                </c:pt>
                <c:pt idx="5414">
                  <c:v>0.56654756233333337</c:v>
                </c:pt>
                <c:pt idx="5415">
                  <c:v>0.56654340966666672</c:v>
                </c:pt>
                <c:pt idx="5416">
                  <c:v>0.56653831187500003</c:v>
                </c:pt>
                <c:pt idx="5417">
                  <c:v>0.56654048170833338</c:v>
                </c:pt>
                <c:pt idx="5418">
                  <c:v>0.56655113695833337</c:v>
                </c:pt>
                <c:pt idx="5419">
                  <c:v>0.56655278029166667</c:v>
                </c:pt>
                <c:pt idx="5420">
                  <c:v>0.56654470362499998</c:v>
                </c:pt>
                <c:pt idx="5421">
                  <c:v>0.56655530429166667</c:v>
                </c:pt>
                <c:pt idx="5422">
                  <c:v>0.56652142704166664</c:v>
                </c:pt>
                <c:pt idx="5423">
                  <c:v>0.56653305670833332</c:v>
                </c:pt>
                <c:pt idx="5424">
                  <c:v>0.56655827775000001</c:v>
                </c:pt>
                <c:pt idx="5425">
                  <c:v>0.56653749429166667</c:v>
                </c:pt>
                <c:pt idx="5426">
                  <c:v>0.56654894416666668</c:v>
                </c:pt>
                <c:pt idx="5427">
                  <c:v>0.56654173083333337</c:v>
                </c:pt>
                <c:pt idx="5428">
                  <c:v>0.5665327890416666</c:v>
                </c:pt>
                <c:pt idx="5429">
                  <c:v>0.56650567991666667</c:v>
                </c:pt>
                <c:pt idx="5430">
                  <c:v>0.56652462408333337</c:v>
                </c:pt>
                <c:pt idx="5431">
                  <c:v>0.56650568704166659</c:v>
                </c:pt>
                <c:pt idx="5432">
                  <c:v>0.56651259887500005</c:v>
                </c:pt>
                <c:pt idx="5433">
                  <c:v>0.56652633329166668</c:v>
                </c:pt>
                <c:pt idx="5434">
                  <c:v>0.56649292079166669</c:v>
                </c:pt>
                <c:pt idx="5435">
                  <c:v>0.5665196623333334</c:v>
                </c:pt>
                <c:pt idx="5436">
                  <c:v>0.56648917937499998</c:v>
                </c:pt>
                <c:pt idx="5437">
                  <c:v>0.5664995911666667</c:v>
                </c:pt>
                <c:pt idx="5438">
                  <c:v>0.5665162471666666</c:v>
                </c:pt>
                <c:pt idx="5439">
                  <c:v>0.56653730775</c:v>
                </c:pt>
                <c:pt idx="5440">
                  <c:v>0.56650392616666667</c:v>
                </c:pt>
                <c:pt idx="5441">
                  <c:v>0.56655259254166668</c:v>
                </c:pt>
                <c:pt idx="5442">
                  <c:v>0.56654894791666666</c:v>
                </c:pt>
                <c:pt idx="5443">
                  <c:v>0.56645226250000003</c:v>
                </c:pt>
                <c:pt idx="5444">
                  <c:v>0.56648272025000002</c:v>
                </c:pt>
                <c:pt idx="5445">
                  <c:v>0.56653635154166671</c:v>
                </c:pt>
                <c:pt idx="5446">
                  <c:v>0.56653034541666669</c:v>
                </c:pt>
                <c:pt idx="5447">
                  <c:v>0.56651450562499994</c:v>
                </c:pt>
                <c:pt idx="5448">
                  <c:v>0.56643227083333336</c:v>
                </c:pt>
                <c:pt idx="5449">
                  <c:v>0.5664280647083334</c:v>
                </c:pt>
                <c:pt idx="5450">
                  <c:v>0.56642375624999997</c:v>
                </c:pt>
                <c:pt idx="5451">
                  <c:v>0.56642222941666664</c:v>
                </c:pt>
                <c:pt idx="5452">
                  <c:v>0.5664276015416666</c:v>
                </c:pt>
                <c:pt idx="5453">
                  <c:v>0.56641659016666668</c:v>
                </c:pt>
                <c:pt idx="5454">
                  <c:v>0.56641670850000003</c:v>
                </c:pt>
                <c:pt idx="5455">
                  <c:v>0.5664128585</c:v>
                </c:pt>
                <c:pt idx="5456">
                  <c:v>0.56640694520833335</c:v>
                </c:pt>
                <c:pt idx="5457">
                  <c:v>0.56640478933333338</c:v>
                </c:pt>
                <c:pt idx="5458">
                  <c:v>0.56640040633333333</c:v>
                </c:pt>
                <c:pt idx="5459">
                  <c:v>0.56639679479166671</c:v>
                </c:pt>
                <c:pt idx="5460">
                  <c:v>0.56639343058333336</c:v>
                </c:pt>
                <c:pt idx="5461">
                  <c:v>0.56638963183333335</c:v>
                </c:pt>
                <c:pt idx="5462">
                  <c:v>0.56638404516666674</c:v>
                </c:pt>
                <c:pt idx="5463">
                  <c:v>0.56638404516666674</c:v>
                </c:pt>
                <c:pt idx="5464">
                  <c:v>0.56637957937500005</c:v>
                </c:pt>
                <c:pt idx="5465">
                  <c:v>0.56637652537500005</c:v>
                </c:pt>
                <c:pt idx="5466">
                  <c:v>0.56637652537500005</c:v>
                </c:pt>
                <c:pt idx="5467">
                  <c:v>0.56637222670833332</c:v>
                </c:pt>
                <c:pt idx="5468">
                  <c:v>0.56636937674999999</c:v>
                </c:pt>
                <c:pt idx="5469">
                  <c:v>0.56636413962499998</c:v>
                </c:pt>
                <c:pt idx="5470">
                  <c:v>0.56636413962499998</c:v>
                </c:pt>
                <c:pt idx="5471">
                  <c:v>0.56636413962499998</c:v>
                </c:pt>
                <c:pt idx="5472">
                  <c:v>0.56635643316666673</c:v>
                </c:pt>
                <c:pt idx="5473">
                  <c:v>0.56635574683333334</c:v>
                </c:pt>
                <c:pt idx="5474">
                  <c:v>0.56635183120833332</c:v>
                </c:pt>
                <c:pt idx="5475">
                  <c:v>0.56634864170833332</c:v>
                </c:pt>
                <c:pt idx="5476">
                  <c:v>0.56634601470833335</c:v>
                </c:pt>
                <c:pt idx="5477">
                  <c:v>0.56634318454166666</c:v>
                </c:pt>
                <c:pt idx="5478">
                  <c:v>0.566340917</c:v>
                </c:pt>
                <c:pt idx="5479">
                  <c:v>0.56633850941666664</c:v>
                </c:pt>
                <c:pt idx="5480">
                  <c:v>0.56633633849999998</c:v>
                </c:pt>
                <c:pt idx="5481">
                  <c:v>0.5663341968333333</c:v>
                </c:pt>
                <c:pt idx="5482">
                  <c:v>0.5663318647083333</c:v>
                </c:pt>
                <c:pt idx="5483">
                  <c:v>0.56632934358333331</c:v>
                </c:pt>
                <c:pt idx="5484">
                  <c:v>0.56632517429166673</c:v>
                </c:pt>
                <c:pt idx="5485">
                  <c:v>0.56632358416666662</c:v>
                </c:pt>
                <c:pt idx="5486">
                  <c:v>0.56632260529166667</c:v>
                </c:pt>
                <c:pt idx="5487">
                  <c:v>0.56632016574999999</c:v>
                </c:pt>
                <c:pt idx="5488">
                  <c:v>0.56631561516666673</c:v>
                </c:pt>
                <c:pt idx="5489">
                  <c:v>0.56631444504166673</c:v>
                </c:pt>
                <c:pt idx="5490">
                  <c:v>0.56631222933333336</c:v>
                </c:pt>
                <c:pt idx="5491">
                  <c:v>0.56630955287500007</c:v>
                </c:pt>
                <c:pt idx="5492">
                  <c:v>0.56630746166666668</c:v>
                </c:pt>
                <c:pt idx="5493">
                  <c:v>0.56630521675000001</c:v>
                </c:pt>
                <c:pt idx="5494">
                  <c:v>0.5663035666666667</c:v>
                </c:pt>
                <c:pt idx="5495">
                  <c:v>0.56630176320833336</c:v>
                </c:pt>
                <c:pt idx="5496">
                  <c:v>0.56630015945833334</c:v>
                </c:pt>
                <c:pt idx="5497">
                  <c:v>0.56629845604166673</c:v>
                </c:pt>
                <c:pt idx="5498">
                  <c:v>0.56629645654166672</c:v>
                </c:pt>
                <c:pt idx="5499">
                  <c:v>0.56629458733333327</c:v>
                </c:pt>
                <c:pt idx="5500">
                  <c:v>0.5662922085833334</c:v>
                </c:pt>
                <c:pt idx="5501">
                  <c:v>0.56629016124999998</c:v>
                </c:pt>
                <c:pt idx="5502">
                  <c:v>0.56628770941666662</c:v>
                </c:pt>
                <c:pt idx="5503">
                  <c:v>0.56628558804166673</c:v>
                </c:pt>
                <c:pt idx="5504">
                  <c:v>0.56628338649999999</c:v>
                </c:pt>
                <c:pt idx="5505">
                  <c:v>0.56628128766666663</c:v>
                </c:pt>
                <c:pt idx="5506">
                  <c:v>0.56627949904166663</c:v>
                </c:pt>
                <c:pt idx="5507">
                  <c:v>0.56627756904166671</c:v>
                </c:pt>
                <c:pt idx="5508">
                  <c:v>0.5662761707916667</c:v>
                </c:pt>
                <c:pt idx="5509">
                  <c:v>0.56627445575000002</c:v>
                </c:pt>
                <c:pt idx="5510">
                  <c:v>0.56627317704166669</c:v>
                </c:pt>
                <c:pt idx="5511">
                  <c:v>0.56627157233333336</c:v>
                </c:pt>
                <c:pt idx="5512">
                  <c:v>0.56627006233333332</c:v>
                </c:pt>
                <c:pt idx="5513">
                  <c:v>0.56626846650000007</c:v>
                </c:pt>
                <c:pt idx="5514">
                  <c:v>0.56626660583333333</c:v>
                </c:pt>
                <c:pt idx="5515">
                  <c:v>0.56626494941666661</c:v>
                </c:pt>
                <c:pt idx="5516">
                  <c:v>0.56626288737499997</c:v>
                </c:pt>
                <c:pt idx="5517">
                  <c:v>0.5662612055416667</c:v>
                </c:pt>
                <c:pt idx="5518">
                  <c:v>0.56625914712500003</c:v>
                </c:pt>
                <c:pt idx="5519">
                  <c:v>0.56625742904166665</c:v>
                </c:pt>
                <c:pt idx="5520">
                  <c:v>0.56625564337500001</c:v>
                </c:pt>
                <c:pt idx="5521">
                  <c:v>0.56625401641666662</c:v>
                </c:pt>
                <c:pt idx="5522">
                  <c:v>0.56625277350000003</c:v>
                </c:pt>
                <c:pt idx="5523">
                  <c:v>0.56625142174999998</c:v>
                </c:pt>
                <c:pt idx="5524">
                  <c:v>0.56625054279166664</c:v>
                </c:pt>
                <c:pt idx="5525">
                  <c:v>0.56624926099999995</c:v>
                </c:pt>
                <c:pt idx="5526">
                  <c:v>0.56624821916666668</c:v>
                </c:pt>
                <c:pt idx="5527">
                  <c:v>0.56624672262499998</c:v>
                </c:pt>
                <c:pt idx="5528">
                  <c:v>0.566245213375</c:v>
                </c:pt>
                <c:pt idx="5529">
                  <c:v>0.56624359729166673</c:v>
                </c:pt>
                <c:pt idx="5530">
                  <c:v>0.56624178199999997</c:v>
                </c:pt>
                <c:pt idx="5531">
                  <c:v>0.56624023629166664</c:v>
                </c:pt>
                <c:pt idx="5532">
                  <c:v>0.56623838149999994</c:v>
                </c:pt>
                <c:pt idx="5533">
                  <c:v>0.56623701100000001</c:v>
                </c:pt>
                <c:pt idx="5534">
                  <c:v>0.56623537737500007</c:v>
                </c:pt>
                <c:pt idx="5535">
                  <c:v>0.5662341133333334</c:v>
                </c:pt>
                <c:pt idx="5536">
                  <c:v>0.56623274800000001</c:v>
                </c:pt>
                <c:pt idx="5537">
                  <c:v>0.56623143637499995</c:v>
                </c:pt>
                <c:pt idx="5538">
                  <c:v>0.56623031774999999</c:v>
                </c:pt>
                <c:pt idx="5539">
                  <c:v>0.56622893900000004</c:v>
                </c:pt>
                <c:pt idx="5540">
                  <c:v>0.56622796983333334</c:v>
                </c:pt>
                <c:pt idx="5541">
                  <c:v>0.56622657345833327</c:v>
                </c:pt>
                <c:pt idx="5542">
                  <c:v>0.56622548604166667</c:v>
                </c:pt>
                <c:pt idx="5543">
                  <c:v>0.5662240069583333</c:v>
                </c:pt>
                <c:pt idx="5544">
                  <c:v>0.56622259491666671</c:v>
                </c:pt>
                <c:pt idx="5545">
                  <c:v>0.56622111308333334</c:v>
                </c:pt>
                <c:pt idx="5546">
                  <c:v>0.56621946487499997</c:v>
                </c:pt>
                <c:pt idx="5547">
                  <c:v>0.56621816512500001</c:v>
                </c:pt>
                <c:pt idx="5548">
                  <c:v>0.5662166162083333</c:v>
                </c:pt>
                <c:pt idx="5549">
                  <c:v>0.56621561708333334</c:v>
                </c:pt>
                <c:pt idx="5550">
                  <c:v>0.56621441320833332</c:v>
                </c:pt>
                <c:pt idx="5551">
                  <c:v>0.5662135984583333</c:v>
                </c:pt>
                <c:pt idx="5552">
                  <c:v>0.56621269716666667</c:v>
                </c:pt>
                <c:pt idx="5553">
                  <c:v>0.56621183262499997</c:v>
                </c:pt>
                <c:pt idx="5554">
                  <c:v>0.5662110566666666</c:v>
                </c:pt>
                <c:pt idx="5555">
                  <c:v>0.56620987837500003</c:v>
                </c:pt>
                <c:pt idx="5556">
                  <c:v>0.56620895533333326</c:v>
                </c:pt>
                <c:pt idx="5557">
                  <c:v>0.56620757320833337</c:v>
                </c:pt>
                <c:pt idx="5558">
                  <c:v>0.56620649850000004</c:v>
                </c:pt>
                <c:pt idx="5559">
                  <c:v>0.56620508275000003</c:v>
                </c:pt>
                <c:pt idx="5560">
                  <c:v>0.56620379929166664</c:v>
                </c:pt>
                <c:pt idx="5561">
                  <c:v>0.56620255966666666</c:v>
                </c:pt>
                <c:pt idx="5562">
                  <c:v>0.56620125704166668</c:v>
                </c:pt>
                <c:pt idx="5563">
                  <c:v>0.56620032450000002</c:v>
                </c:pt>
                <c:pt idx="5564">
                  <c:v>0.56619912670833339</c:v>
                </c:pt>
                <c:pt idx="5565">
                  <c:v>0.56619840466666671</c:v>
                </c:pt>
                <c:pt idx="5566">
                  <c:v>0.56619736183333336</c:v>
                </c:pt>
                <c:pt idx="5567">
                  <c:v>0.56619661104166663</c:v>
                </c:pt>
                <c:pt idx="5568">
                  <c:v>0.56619568333333337</c:v>
                </c:pt>
                <c:pt idx="5569">
                  <c:v>0.56619474849999996</c:v>
                </c:pt>
                <c:pt idx="5570">
                  <c:v>0.56619395233333336</c:v>
                </c:pt>
                <c:pt idx="5571">
                  <c:v>0.56619282891666667</c:v>
                </c:pt>
                <c:pt idx="5572">
                  <c:v>0.56619205383333326</c:v>
                </c:pt>
                <c:pt idx="5573">
                  <c:v>0.56619087279166669</c:v>
                </c:pt>
                <c:pt idx="5574">
                  <c:v>0.56619004791666672</c:v>
                </c:pt>
                <c:pt idx="5575">
                  <c:v>0.56618895212499998</c:v>
                </c:pt>
                <c:pt idx="5576">
                  <c:v>0.56618807245833336</c:v>
                </c:pt>
                <c:pt idx="5577">
                  <c:v>0.56618730758333335</c:v>
                </c:pt>
                <c:pt idx="5578">
                  <c:v>0.56618651524999997</c:v>
                </c:pt>
                <c:pt idx="5579">
                  <c:v>0.5661861475833333</c:v>
                </c:pt>
                <c:pt idx="5580">
                  <c:v>0.56618552899999997</c:v>
                </c:pt>
                <c:pt idx="5581">
                  <c:v>0.5661853519583333</c:v>
                </c:pt>
                <c:pt idx="5582">
                  <c:v>0.5661847716666667</c:v>
                </c:pt>
                <c:pt idx="5583">
                  <c:v>0.56618439483333327</c:v>
                </c:pt>
                <c:pt idx="5584">
                  <c:v>0.566183722</c:v>
                </c:pt>
                <c:pt idx="5585">
                  <c:v>0.56618301112500002</c:v>
                </c:pt>
                <c:pt idx="5586">
                  <c:v>0.56618240991666668</c:v>
                </c:pt>
                <c:pt idx="5587">
                  <c:v>0.56618148987500005</c:v>
                </c:pt>
                <c:pt idx="5588">
                  <c:v>0.56618102504166667</c:v>
                </c:pt>
                <c:pt idx="5589">
                  <c:v>0.56618023358333336</c:v>
                </c:pt>
                <c:pt idx="5590">
                  <c:v>0.5661798700416667</c:v>
                </c:pt>
                <c:pt idx="5591">
                  <c:v>0.56617926083333336</c:v>
                </c:pt>
                <c:pt idx="5592">
                  <c:v>0.56617886770833337</c:v>
                </c:pt>
                <c:pt idx="5593">
                  <c:v>0.56617851279166664</c:v>
                </c:pt>
                <c:pt idx="5594">
                  <c:v>0.56617803945833334</c:v>
                </c:pt>
                <c:pt idx="5595">
                  <c:v>0.566177922625</c:v>
                </c:pt>
                <c:pt idx="5596">
                  <c:v>0.56617747233333338</c:v>
                </c:pt>
                <c:pt idx="5597">
                  <c:v>0.56617747062500001</c:v>
                </c:pt>
                <c:pt idx="5598">
                  <c:v>0.56617708583333337</c:v>
                </c:pt>
                <c:pt idx="5599">
                  <c:v>0.56617695275000002</c:v>
                </c:pt>
                <c:pt idx="5600">
                  <c:v>0.56617660449999996</c:v>
                </c:pt>
                <c:pt idx="5601">
                  <c:v>0.56617623908333337</c:v>
                </c:pt>
                <c:pt idx="5602">
                  <c:v>0.56617606041666668</c:v>
                </c:pt>
                <c:pt idx="5603">
                  <c:v>0.56617566854166668</c:v>
                </c:pt>
                <c:pt idx="5604">
                  <c:v>0.56617578695833337</c:v>
                </c:pt>
                <c:pt idx="5605">
                  <c:v>0.56617565970833328</c:v>
                </c:pt>
                <c:pt idx="5606">
                  <c:v>0.5661760222083333</c:v>
                </c:pt>
                <c:pt idx="5607">
                  <c:v>0.56617617095833339</c:v>
                </c:pt>
                <c:pt idx="5608">
                  <c:v>0.56617651479166664</c:v>
                </c:pt>
                <c:pt idx="5609">
                  <c:v>0.56617682766666666</c:v>
                </c:pt>
                <c:pt idx="5610">
                  <c:v>0.56617696845833332</c:v>
                </c:pt>
                <c:pt idx="5611">
                  <c:v>0.56617738045833332</c:v>
                </c:pt>
                <c:pt idx="5612">
                  <c:v>0.56617737495833331</c:v>
                </c:pt>
                <c:pt idx="5613">
                  <c:v>0.56617775520833336</c:v>
                </c:pt>
                <c:pt idx="5614">
                  <c:v>0.56617773574999997</c:v>
                </c:pt>
                <c:pt idx="5615">
                  <c:v>0.56617801037499993</c:v>
                </c:pt>
                <c:pt idx="5616">
                  <c:v>0.56617816237500007</c:v>
                </c:pt>
                <c:pt idx="5617">
                  <c:v>0.56617838620833327</c:v>
                </c:pt>
                <c:pt idx="5618">
                  <c:v>0.56617885187500006</c:v>
                </c:pt>
                <c:pt idx="5619">
                  <c:v>0.56617913391666663</c:v>
                </c:pt>
                <c:pt idx="5620">
                  <c:v>0.56617991349999996</c:v>
                </c:pt>
                <c:pt idx="5621">
                  <c:v>0.56618039037500001</c:v>
                </c:pt>
                <c:pt idx="5622">
                  <c:v>0.5661813112916666</c:v>
                </c:pt>
                <c:pt idx="5623">
                  <c:v>0.56618197212499999</c:v>
                </c:pt>
                <c:pt idx="5624">
                  <c:v>0.5661828114166666</c:v>
                </c:pt>
                <c:pt idx="5625">
                  <c:v>0.5661836303333333</c:v>
                </c:pt>
                <c:pt idx="5626">
                  <c:v>0.56618431562500005</c:v>
                </c:pt>
                <c:pt idx="5627">
                  <c:v>0.56618529512500004</c:v>
                </c:pt>
                <c:pt idx="5628">
                  <c:v>0.56618589125000007</c:v>
                </c:pt>
                <c:pt idx="5629">
                  <c:v>0.56618691529166665</c:v>
                </c:pt>
                <c:pt idx="5630">
                  <c:v>0.56618757799999997</c:v>
                </c:pt>
                <c:pt idx="5631">
                  <c:v>0.56618861850000002</c:v>
                </c:pt>
                <c:pt idx="5632">
                  <c:v>0.56618959062499996</c:v>
                </c:pt>
                <c:pt idx="5633">
                  <c:v>0.56619072299999995</c:v>
                </c:pt>
                <c:pt idx="5634">
                  <c:v>0.56619218566666663</c:v>
                </c:pt>
                <c:pt idx="5635">
                  <c:v>0.56619349783333328</c:v>
                </c:pt>
                <c:pt idx="5636">
                  <c:v>0.56619530033333332</c:v>
                </c:pt>
                <c:pt idx="5637">
                  <c:v>0.56619676500000005</c:v>
                </c:pt>
                <c:pt idx="5638">
                  <c:v>0.56619858099999998</c:v>
                </c:pt>
                <c:pt idx="5639">
                  <c:v>0.56620000074999999</c:v>
                </c:pt>
                <c:pt idx="5640">
                  <c:v>0.56620151495833337</c:v>
                </c:pt>
                <c:pt idx="5641">
                  <c:v>0.56620293712500003</c:v>
                </c:pt>
                <c:pt idx="5642">
                  <c:v>0.56620417291666669</c:v>
                </c:pt>
                <c:pt idx="5643">
                  <c:v>0.56620573475000002</c:v>
                </c:pt>
                <c:pt idx="5644">
                  <c:v>0.56620701625000003</c:v>
                </c:pt>
                <c:pt idx="5645">
                  <c:v>0.56620881970833337</c:v>
                </c:pt>
                <c:pt idx="5646">
                  <c:v>0.56621036708333328</c:v>
                </c:pt>
                <c:pt idx="5647">
                  <c:v>0.56621231745833334</c:v>
                </c:pt>
                <c:pt idx="5648">
                  <c:v>0.56621419049999999</c:v>
                </c:pt>
                <c:pt idx="5649">
                  <c:v>0.56621618149999997</c:v>
                </c:pt>
                <c:pt idx="5650">
                  <c:v>0.56621841437499998</c:v>
                </c:pt>
                <c:pt idx="5651">
                  <c:v>0.56622043300000002</c:v>
                </c:pt>
                <c:pt idx="5652">
                  <c:v>0.56622286749999995</c:v>
                </c:pt>
                <c:pt idx="5653">
                  <c:v>0.56622495708333331</c:v>
                </c:pt>
                <c:pt idx="5654">
                  <c:v>0.5662274030833333</c:v>
                </c:pt>
                <c:pt idx="5655">
                  <c:v>0.56622950520833337</c:v>
                </c:pt>
                <c:pt idx="5656">
                  <c:v>0.56623174079166672</c:v>
                </c:pt>
                <c:pt idx="5657">
                  <c:v>0.56623391479166674</c:v>
                </c:pt>
                <c:pt idx="5658">
                  <c:v>0.56623594583333337</c:v>
                </c:pt>
                <c:pt idx="5659">
                  <c:v>0.56623836429166674</c:v>
                </c:pt>
                <c:pt idx="5660">
                  <c:v>0.56624057529166671</c:v>
                </c:pt>
                <c:pt idx="5661">
                  <c:v>0.56624339695833337</c:v>
                </c:pt>
                <c:pt idx="5662">
                  <c:v>0.56624605966666663</c:v>
                </c:pt>
                <c:pt idx="5663">
                  <c:v>0.56624912312499998</c:v>
                </c:pt>
                <c:pt idx="5664">
                  <c:v>0.56625207058333327</c:v>
                </c:pt>
                <c:pt idx="5665">
                  <c:v>0.56625505025</c:v>
                </c:pt>
                <c:pt idx="5666">
                  <c:v>0.56625817345833329</c:v>
                </c:pt>
                <c:pt idx="5667">
                  <c:v>0.56626094891666667</c:v>
                </c:pt>
                <c:pt idx="5668">
                  <c:v>0.56626404316666668</c:v>
                </c:pt>
                <c:pt idx="5669">
                  <c:v>0.566266665</c:v>
                </c:pt>
                <c:pt idx="5670">
                  <c:v>0.56626962020833338</c:v>
                </c:pt>
                <c:pt idx="5671">
                  <c:v>0.56627228420833331</c:v>
                </c:pt>
                <c:pt idx="5672">
                  <c:v>0.56627515583333332</c:v>
                </c:pt>
                <c:pt idx="5673">
                  <c:v>0.56627809495833337</c:v>
                </c:pt>
                <c:pt idx="5674">
                  <c:v>0.56628101366666661</c:v>
                </c:pt>
                <c:pt idx="5675">
                  <c:v>0.56628441183333333</c:v>
                </c:pt>
                <c:pt idx="5676">
                  <c:v>0.5662876045416666</c:v>
                </c:pt>
                <c:pt idx="5677">
                  <c:v>0.56629134000000003</c:v>
                </c:pt>
                <c:pt idx="5678">
                  <c:v>0.56629482129166664</c:v>
                </c:pt>
                <c:pt idx="5679">
                  <c:v>0.56629482129166664</c:v>
                </c:pt>
                <c:pt idx="5680">
                  <c:v>0.56630238779166664</c:v>
                </c:pt>
                <c:pt idx="5681">
                  <c:v>0.56630608408333327</c:v>
                </c:pt>
                <c:pt idx="5682">
                  <c:v>0.56630992129166668</c:v>
                </c:pt>
                <c:pt idx="5683">
                  <c:v>0.56631342924999994</c:v>
                </c:pt>
                <c:pt idx="5684">
                  <c:v>0.56631723941666667</c:v>
                </c:pt>
                <c:pt idx="5685">
                  <c:v>0.56632057550000003</c:v>
                </c:pt>
                <c:pt idx="5686">
                  <c:v>0.56632423208333338</c:v>
                </c:pt>
                <c:pt idx="5687">
                  <c:v>0.56632762895833333</c:v>
                </c:pt>
                <c:pt idx="5688">
                  <c:v>0.5663313032916667</c:v>
                </c:pt>
                <c:pt idx="5689">
                  <c:v>0.56633516491666669</c:v>
                </c:pt>
                <c:pt idx="5690">
                  <c:v>0.5663353407916667</c:v>
                </c:pt>
                <c:pt idx="5691">
                  <c:v>0.56634355841666661</c:v>
                </c:pt>
                <c:pt idx="5692">
                  <c:v>0.56634798495833338</c:v>
                </c:pt>
                <c:pt idx="5693">
                  <c:v>0.56634779599999996</c:v>
                </c:pt>
                <c:pt idx="5694">
                  <c:v>0.56635721570833331</c:v>
                </c:pt>
                <c:pt idx="5695">
                  <c:v>0.56635984775000003</c:v>
                </c:pt>
                <c:pt idx="5696">
                  <c:v>0.56636609129166671</c:v>
                </c:pt>
                <c:pt idx="5697">
                  <c:v>0.56637001745833337</c:v>
                </c:pt>
                <c:pt idx="5698">
                  <c:v>0.56637123329166672</c:v>
                </c:pt>
                <c:pt idx="5699">
                  <c:v>0.56637705270833327</c:v>
                </c:pt>
                <c:pt idx="5700">
                  <c:v>0.56638093391666666</c:v>
                </c:pt>
                <c:pt idx="5701">
                  <c:v>0.56638493329166673</c:v>
                </c:pt>
                <c:pt idx="5702">
                  <c:v>0.56638908308333336</c:v>
                </c:pt>
                <c:pt idx="5703">
                  <c:v>0.56639002395833338</c:v>
                </c:pt>
                <c:pt idx="5704">
                  <c:v>0.56640021191666667</c:v>
                </c:pt>
                <c:pt idx="5705">
                  <c:v>0.56640157199999996</c:v>
                </c:pt>
                <c:pt idx="5706">
                  <c:v>0.56640569404166663</c:v>
                </c:pt>
                <c:pt idx="5707">
                  <c:v>0.56641482254166664</c:v>
                </c:pt>
                <c:pt idx="5708">
                  <c:v>0.56641750508333333</c:v>
                </c:pt>
                <c:pt idx="5709">
                  <c:v>0.566420011625</c:v>
                </c:pt>
                <c:pt idx="5710">
                  <c:v>0.56642911162499998</c:v>
                </c:pt>
                <c:pt idx="5711">
                  <c:v>0.56643284395833338</c:v>
                </c:pt>
                <c:pt idx="5712">
                  <c:v>0.5664337969583334</c:v>
                </c:pt>
                <c:pt idx="5713">
                  <c:v>0.56643832416666673</c:v>
                </c:pt>
                <c:pt idx="5714">
                  <c:v>0.56644792787499998</c:v>
                </c:pt>
                <c:pt idx="5715">
                  <c:v>0.56645336766666665</c:v>
                </c:pt>
                <c:pt idx="5716">
                  <c:v>0.56645686383333327</c:v>
                </c:pt>
                <c:pt idx="5717">
                  <c:v>0.56646022537500007</c:v>
                </c:pt>
                <c:pt idx="5718">
                  <c:v>0.56646166341666671</c:v>
                </c:pt>
                <c:pt idx="5719">
                  <c:v>0.56646647112499993</c:v>
                </c:pt>
                <c:pt idx="5720">
                  <c:v>0.56647193479166669</c:v>
                </c:pt>
                <c:pt idx="5721">
                  <c:v>0.56647840724999998</c:v>
                </c:pt>
                <c:pt idx="5722">
                  <c:v>0.5665160471666667</c:v>
                </c:pt>
                <c:pt idx="5723">
                  <c:v>0.56652306329166668</c:v>
                </c:pt>
                <c:pt idx="5724">
                  <c:v>0.56652883558333333</c:v>
                </c:pt>
                <c:pt idx="5725">
                  <c:v>0.56653418554166668</c:v>
                </c:pt>
                <c:pt idx="5726">
                  <c:v>0.56652086895833331</c:v>
                </c:pt>
                <c:pt idx="5727">
                  <c:v>0.56654501466666674</c:v>
                </c:pt>
                <c:pt idx="5728">
                  <c:v>0.56653652175000002</c:v>
                </c:pt>
                <c:pt idx="5729">
                  <c:v>0.566553585375</c:v>
                </c:pt>
                <c:pt idx="5730">
                  <c:v>0.56653701925</c:v>
                </c:pt>
                <c:pt idx="5731">
                  <c:v>0.56653294829166667</c:v>
                </c:pt>
                <c:pt idx="5732">
                  <c:v>0.56653717874999998</c:v>
                </c:pt>
                <c:pt idx="5733">
                  <c:v>0.56654322795833334</c:v>
                </c:pt>
                <c:pt idx="5734">
                  <c:v>0.56656277704166669</c:v>
                </c:pt>
                <c:pt idx="5735">
                  <c:v>0.56657890300000002</c:v>
                </c:pt>
                <c:pt idx="5736">
                  <c:v>0.56657529691666664</c:v>
                </c:pt>
                <c:pt idx="5737">
                  <c:v>0.56659160924999996</c:v>
                </c:pt>
                <c:pt idx="5738">
                  <c:v>0.56666028687500003</c:v>
                </c:pt>
                <c:pt idx="5739">
                  <c:v>0.56660415045833334</c:v>
                </c:pt>
                <c:pt idx="5740">
                  <c:v>0.56666632741666667</c:v>
                </c:pt>
                <c:pt idx="5741">
                  <c:v>0.56660353470833336</c:v>
                </c:pt>
                <c:pt idx="5742">
                  <c:v>0.56667944645833335</c:v>
                </c:pt>
                <c:pt idx="5743">
                  <c:v>0.56670009774999996</c:v>
                </c:pt>
                <c:pt idx="5744">
                  <c:v>0.56669104420833338</c:v>
                </c:pt>
                <c:pt idx="5745">
                  <c:v>0.56669388416666666</c:v>
                </c:pt>
                <c:pt idx="5746">
                  <c:v>0.56671772537499998</c:v>
                </c:pt>
                <c:pt idx="5747">
                  <c:v>0.56671797716666672</c:v>
                </c:pt>
                <c:pt idx="5748">
                  <c:v>0.56670656729166669</c:v>
                </c:pt>
                <c:pt idx="5749">
                  <c:v>0.56673673445833328</c:v>
                </c:pt>
                <c:pt idx="5750">
                  <c:v>0.56672831299999993</c:v>
                </c:pt>
                <c:pt idx="5751">
                  <c:v>0.566726625875</c:v>
                </c:pt>
                <c:pt idx="5752">
                  <c:v>0.56675933508333332</c:v>
                </c:pt>
                <c:pt idx="5753">
                  <c:v>0.56675624154166659</c:v>
                </c:pt>
                <c:pt idx="5754">
                  <c:v>0.5667553045</c:v>
                </c:pt>
                <c:pt idx="5755">
                  <c:v>0.56675238775000003</c:v>
                </c:pt>
                <c:pt idx="5756">
                  <c:v>0.56678546741666669</c:v>
                </c:pt>
                <c:pt idx="5757">
                  <c:v>0.56678841683333336</c:v>
                </c:pt>
                <c:pt idx="5758">
                  <c:v>0.56678712320833335</c:v>
                </c:pt>
                <c:pt idx="5759">
                  <c:v>0.56678643370833337</c:v>
                </c:pt>
                <c:pt idx="5760">
                  <c:v>0.56680186466666671</c:v>
                </c:pt>
                <c:pt idx="5761">
                  <c:v>0.56679701962499995</c:v>
                </c:pt>
                <c:pt idx="5762">
                  <c:v>0.56681514608333339</c:v>
                </c:pt>
                <c:pt idx="5763">
                  <c:v>0.56682069887499997</c:v>
                </c:pt>
                <c:pt idx="5764">
                  <c:v>0.56682094512500003</c:v>
                </c:pt>
                <c:pt idx="5765">
                  <c:v>0.56683688820833333</c:v>
                </c:pt>
                <c:pt idx="5766">
                  <c:v>0.56684831795833335</c:v>
                </c:pt>
                <c:pt idx="5767">
                  <c:v>0.56685191941666668</c:v>
                </c:pt>
                <c:pt idx="5768">
                  <c:v>0.56684595162500007</c:v>
                </c:pt>
                <c:pt idx="5769">
                  <c:v>0.56687246066666663</c:v>
                </c:pt>
                <c:pt idx="5770">
                  <c:v>0.56688009070833334</c:v>
                </c:pt>
                <c:pt idx="5771">
                  <c:v>0.5668791946666667</c:v>
                </c:pt>
                <c:pt idx="5772">
                  <c:v>0.56688563662500002</c:v>
                </c:pt>
                <c:pt idx="5773">
                  <c:v>0.5668754127083333</c:v>
                </c:pt>
                <c:pt idx="5774">
                  <c:v>0.56690480224999995</c:v>
                </c:pt>
                <c:pt idx="5775">
                  <c:v>0.5669138121666667</c:v>
                </c:pt>
                <c:pt idx="5776">
                  <c:v>0.56687183145833331</c:v>
                </c:pt>
                <c:pt idx="5777">
                  <c:v>0.56692131120833333</c:v>
                </c:pt>
                <c:pt idx="5778">
                  <c:v>0.56690789504166672</c:v>
                </c:pt>
                <c:pt idx="5779">
                  <c:v>0.56692928279166666</c:v>
                </c:pt>
                <c:pt idx="5780">
                  <c:v>0.5668784580416667</c:v>
                </c:pt>
                <c:pt idx="5781">
                  <c:v>0.56691470516666664</c:v>
                </c:pt>
                <c:pt idx="5782">
                  <c:v>0.5669423073333334</c:v>
                </c:pt>
                <c:pt idx="5783">
                  <c:v>0.56692091662499999</c:v>
                </c:pt>
                <c:pt idx="5784">
                  <c:v>0.56692178112500002</c:v>
                </c:pt>
                <c:pt idx="5785">
                  <c:v>0.56691193295833331</c:v>
                </c:pt>
                <c:pt idx="5786">
                  <c:v>0.56692822437500001</c:v>
                </c:pt>
                <c:pt idx="5787">
                  <c:v>0.56693135754166668</c:v>
                </c:pt>
                <c:pt idx="5788">
                  <c:v>0.56693589066666672</c:v>
                </c:pt>
                <c:pt idx="5789">
                  <c:v>0.56695186925000007</c:v>
                </c:pt>
                <c:pt idx="5790">
                  <c:v>0.56690563208333333</c:v>
                </c:pt>
                <c:pt idx="5791">
                  <c:v>0.56693391724999997</c:v>
                </c:pt>
                <c:pt idx="5792">
                  <c:v>0.5669763395416666</c:v>
                </c:pt>
                <c:pt idx="5793">
                  <c:v>0.56697664091666666</c:v>
                </c:pt>
                <c:pt idx="5794">
                  <c:v>0.56691170916666667</c:v>
                </c:pt>
                <c:pt idx="5795">
                  <c:v>0.56696512562500001</c:v>
                </c:pt>
                <c:pt idx="5796">
                  <c:v>0.5669778388333333</c:v>
                </c:pt>
                <c:pt idx="5797">
                  <c:v>0.56690645087500002</c:v>
                </c:pt>
                <c:pt idx="5798">
                  <c:v>0.56697131354166663</c:v>
                </c:pt>
                <c:pt idx="5799">
                  <c:v>0.56697767254166664</c:v>
                </c:pt>
                <c:pt idx="5800">
                  <c:v>0.56694498500000001</c:v>
                </c:pt>
                <c:pt idx="5801">
                  <c:v>0.56697693258333326</c:v>
                </c:pt>
                <c:pt idx="5802">
                  <c:v>0.56692080091666663</c:v>
                </c:pt>
                <c:pt idx="5803">
                  <c:v>0.56697635324999995</c:v>
                </c:pt>
                <c:pt idx="5804">
                  <c:v>0.56695764449999997</c:v>
                </c:pt>
                <c:pt idx="5805">
                  <c:v>0.56695745808333331</c:v>
                </c:pt>
                <c:pt idx="5806">
                  <c:v>0.56695346266666669</c:v>
                </c:pt>
                <c:pt idx="5807">
                  <c:v>0.56694715012499997</c:v>
                </c:pt>
                <c:pt idx="5808">
                  <c:v>0.56692860354166663</c:v>
                </c:pt>
                <c:pt idx="5809">
                  <c:v>0.56693691254166667</c:v>
                </c:pt>
                <c:pt idx="5810">
                  <c:v>0.56691795966666669</c:v>
                </c:pt>
                <c:pt idx="5811">
                  <c:v>0.56692882654166665</c:v>
                </c:pt>
                <c:pt idx="5812">
                  <c:v>0.56694448458333335</c:v>
                </c:pt>
                <c:pt idx="5813">
                  <c:v>0.56693317270833332</c:v>
                </c:pt>
                <c:pt idx="5814">
                  <c:v>0.56695399170833338</c:v>
                </c:pt>
                <c:pt idx="5815">
                  <c:v>0.56685834341666663</c:v>
                </c:pt>
                <c:pt idx="5816">
                  <c:v>0.56694978879166669</c:v>
                </c:pt>
                <c:pt idx="5817">
                  <c:v>0.56692005087499997</c:v>
                </c:pt>
                <c:pt idx="5818">
                  <c:v>0.56687335312499998</c:v>
                </c:pt>
                <c:pt idx="5819">
                  <c:v>0.56691103170833335</c:v>
                </c:pt>
                <c:pt idx="5820">
                  <c:v>0.56694605295833334</c:v>
                </c:pt>
                <c:pt idx="5821">
                  <c:v>0.56694140379166669</c:v>
                </c:pt>
                <c:pt idx="5822">
                  <c:v>0.56687271033333331</c:v>
                </c:pt>
                <c:pt idx="5823">
                  <c:v>0.56685182774999998</c:v>
                </c:pt>
                <c:pt idx="5824">
                  <c:v>0.56684694204166663</c:v>
                </c:pt>
                <c:pt idx="5825">
                  <c:v>0.56684001275000007</c:v>
                </c:pt>
                <c:pt idx="5826">
                  <c:v>0.56683766662500001</c:v>
                </c:pt>
                <c:pt idx="5827">
                  <c:v>0.56683414841666668</c:v>
                </c:pt>
                <c:pt idx="5828">
                  <c:v>0.56683414841666668</c:v>
                </c:pt>
                <c:pt idx="5829">
                  <c:v>0.56683414841666668</c:v>
                </c:pt>
                <c:pt idx="5830">
                  <c:v>0.56681914116666665</c:v>
                </c:pt>
                <c:pt idx="5831">
                  <c:v>0.56681737904166674</c:v>
                </c:pt>
                <c:pt idx="5832">
                  <c:v>0.56681757579166669</c:v>
                </c:pt>
                <c:pt idx="5833">
                  <c:v>0.56681757579166669</c:v>
                </c:pt>
                <c:pt idx="5834">
                  <c:v>0.56680675241666667</c:v>
                </c:pt>
                <c:pt idx="5835">
                  <c:v>0.56680083908333334</c:v>
                </c:pt>
                <c:pt idx="5836">
                  <c:v>0.56680083908333334</c:v>
                </c:pt>
                <c:pt idx="5837">
                  <c:v>0.56679785625000001</c:v>
                </c:pt>
                <c:pt idx="5838">
                  <c:v>0.56679324283333332</c:v>
                </c:pt>
                <c:pt idx="5839">
                  <c:v>0.56679134966666667</c:v>
                </c:pt>
                <c:pt idx="5840">
                  <c:v>0.56679134966666667</c:v>
                </c:pt>
                <c:pt idx="5841">
                  <c:v>0.56678450666666669</c:v>
                </c:pt>
                <c:pt idx="5842">
                  <c:v>0.56677850337500002</c:v>
                </c:pt>
                <c:pt idx="5843">
                  <c:v>0.56677810720833333</c:v>
                </c:pt>
                <c:pt idx="5844">
                  <c:v>0.56677383454166663</c:v>
                </c:pt>
                <c:pt idx="5845">
                  <c:v>0.56676951470833337</c:v>
                </c:pt>
                <c:pt idx="5846">
                  <c:v>0.56676693049999993</c:v>
                </c:pt>
                <c:pt idx="5847">
                  <c:v>0.56676363391666673</c:v>
                </c:pt>
                <c:pt idx="5848">
                  <c:v>0.56676045633333338</c:v>
                </c:pt>
                <c:pt idx="5849">
                  <c:v>0.56675608899999996</c:v>
                </c:pt>
                <c:pt idx="5850">
                  <c:v>0.56675517379166662</c:v>
                </c:pt>
                <c:pt idx="5851">
                  <c:v>0.56675280012500007</c:v>
                </c:pt>
                <c:pt idx="5852">
                  <c:v>0.56675003645833333</c:v>
                </c:pt>
                <c:pt idx="5853">
                  <c:v>0.56674562625000002</c:v>
                </c:pt>
                <c:pt idx="5854">
                  <c:v>0.56674508874999996</c:v>
                </c:pt>
                <c:pt idx="5855">
                  <c:v>0.56674154737500004</c:v>
                </c:pt>
                <c:pt idx="5856">
                  <c:v>0.56673826291666674</c:v>
                </c:pt>
                <c:pt idx="5857">
                  <c:v>0.56673492887499999</c:v>
                </c:pt>
                <c:pt idx="5858">
                  <c:v>0.56673182783333331</c:v>
                </c:pt>
                <c:pt idx="5859">
                  <c:v>0.56672855533333333</c:v>
                </c:pt>
                <c:pt idx="5860">
                  <c:v>0.56672584533333337</c:v>
                </c:pt>
                <c:pt idx="5861">
                  <c:v>0.56672295045833332</c:v>
                </c:pt>
                <c:pt idx="5862">
                  <c:v>0.56672062950000002</c:v>
                </c:pt>
                <c:pt idx="5863">
                  <c:v>0.56671812399999999</c:v>
                </c:pt>
                <c:pt idx="5864">
                  <c:v>0.56671581462499998</c:v>
                </c:pt>
                <c:pt idx="5865">
                  <c:v>0.56671350579166668</c:v>
                </c:pt>
                <c:pt idx="5866">
                  <c:v>0.56671102249999994</c:v>
                </c:pt>
                <c:pt idx="5867">
                  <c:v>0.56670878595833341</c:v>
                </c:pt>
                <c:pt idx="5868">
                  <c:v>0.566706082625</c:v>
                </c:pt>
                <c:pt idx="5869">
                  <c:v>0.56670366995833332</c:v>
                </c:pt>
                <c:pt idx="5870">
                  <c:v>0.56670081570833331</c:v>
                </c:pt>
                <c:pt idx="5871">
                  <c:v>0.56669814854166667</c:v>
                </c:pt>
                <c:pt idx="5872">
                  <c:v>0.56669527870833336</c:v>
                </c:pt>
                <c:pt idx="5873">
                  <c:v>0.5666924327916667</c:v>
                </c:pt>
                <c:pt idx="5874">
                  <c:v>0.56668981916666661</c:v>
                </c:pt>
                <c:pt idx="5875">
                  <c:v>0.56668707704166665</c:v>
                </c:pt>
                <c:pt idx="5876">
                  <c:v>0.56668490870833332</c:v>
                </c:pt>
                <c:pt idx="5877">
                  <c:v>0.5666825637916667</c:v>
                </c:pt>
                <c:pt idx="5878">
                  <c:v>0.56668076629166664</c:v>
                </c:pt>
                <c:pt idx="5879">
                  <c:v>0.56667876770833336</c:v>
                </c:pt>
                <c:pt idx="5880">
                  <c:v>0.56667692295833338</c:v>
                </c:pt>
                <c:pt idx="5881">
                  <c:v>0.56667494520833339</c:v>
                </c:pt>
                <c:pt idx="5882">
                  <c:v>0.56667262454166667</c:v>
                </c:pt>
                <c:pt idx="5883">
                  <c:v>0.56667042587500005</c:v>
                </c:pt>
                <c:pt idx="5884">
                  <c:v>0.56666774595833336</c:v>
                </c:pt>
                <c:pt idx="5885">
                  <c:v>0.56666540504166674</c:v>
                </c:pt>
                <c:pt idx="5886">
                  <c:v>0.56666271458333328</c:v>
                </c:pt>
                <c:pt idx="5887">
                  <c:v>0.56666040258333339</c:v>
                </c:pt>
                <c:pt idx="5888">
                  <c:v>0.56665799258333338</c:v>
                </c:pt>
                <c:pt idx="5889">
                  <c:v>0.56665571837499995</c:v>
                </c:pt>
                <c:pt idx="5890">
                  <c:v>0.56665373158333332</c:v>
                </c:pt>
                <c:pt idx="5891">
                  <c:v>0.56665157345833339</c:v>
                </c:pt>
                <c:pt idx="5892">
                  <c:v>0.56664989425000001</c:v>
                </c:pt>
                <c:pt idx="5893">
                  <c:v>0.566647851875</c:v>
                </c:pt>
                <c:pt idx="5894">
                  <c:v>0.56664615916666661</c:v>
                </c:pt>
                <c:pt idx="5895">
                  <c:v>0.56664411741666665</c:v>
                </c:pt>
                <c:pt idx="5896">
                  <c:v>0.56664213608333336</c:v>
                </c:pt>
                <c:pt idx="5897">
                  <c:v>0.56664005120833327</c:v>
                </c:pt>
                <c:pt idx="5898">
                  <c:v>0.56663772958333336</c:v>
                </c:pt>
                <c:pt idx="5899">
                  <c:v>0.56663564341666672</c:v>
                </c:pt>
                <c:pt idx="5900">
                  <c:v>0.56663318475000002</c:v>
                </c:pt>
                <c:pt idx="5901">
                  <c:v>0.56663113433333334</c:v>
                </c:pt>
                <c:pt idx="5902">
                  <c:v>0.56662875479166663</c:v>
                </c:pt>
                <c:pt idx="5903">
                  <c:v>0.56662672216666665</c:v>
                </c:pt>
                <c:pt idx="5904">
                  <c:v>0.56662463320833334</c:v>
                </c:pt>
                <c:pt idx="5905">
                  <c:v>0.56662271337500003</c:v>
                </c:pt>
                <c:pt idx="5906">
                  <c:v>0.56662112195833336</c:v>
                </c:pt>
                <c:pt idx="5907">
                  <c:v>0.56661939849999998</c:v>
                </c:pt>
                <c:pt idx="5908">
                  <c:v>0.56661813270833339</c:v>
                </c:pt>
                <c:pt idx="5909">
                  <c:v>0.5666163389583333</c:v>
                </c:pt>
                <c:pt idx="5910">
                  <c:v>0.56661470349999998</c:v>
                </c:pt>
                <c:pt idx="5911">
                  <c:v>0.56661259958333332</c:v>
                </c:pt>
                <c:pt idx="5912">
                  <c:v>0.56661051549999997</c:v>
                </c:pt>
                <c:pt idx="5913">
                  <c:v>0.56660830583333333</c:v>
                </c:pt>
                <c:pt idx="5914">
                  <c:v>0.56660594587500002</c:v>
                </c:pt>
                <c:pt idx="5915">
                  <c:v>0.56660394083333332</c:v>
                </c:pt>
                <c:pt idx="5916">
                  <c:v>0.56660166675000001</c:v>
                </c:pt>
                <c:pt idx="5917">
                  <c:v>0.56659992358333333</c:v>
                </c:pt>
                <c:pt idx="5918">
                  <c:v>0.56659789195833332</c:v>
                </c:pt>
                <c:pt idx="5919">
                  <c:v>0.56659621258333337</c:v>
                </c:pt>
                <c:pt idx="5920">
                  <c:v>0.56659435216666665</c:v>
                </c:pt>
                <c:pt idx="5921">
                  <c:v>0.56659254324999997</c:v>
                </c:pt>
                <c:pt idx="5922">
                  <c:v>0.56659090033333337</c:v>
                </c:pt>
                <c:pt idx="5923">
                  <c:v>0.56658896512500001</c:v>
                </c:pt>
                <c:pt idx="5924">
                  <c:v>0.56658738791666663</c:v>
                </c:pt>
                <c:pt idx="5925">
                  <c:v>0.56658536937500004</c:v>
                </c:pt>
                <c:pt idx="5926">
                  <c:v>0.56658366775000002</c:v>
                </c:pt>
                <c:pt idx="5927">
                  <c:v>0.56658160125000001</c:v>
                </c:pt>
                <c:pt idx="5928">
                  <c:v>0.56657965841666669</c:v>
                </c:pt>
                <c:pt idx="5929">
                  <c:v>0.56657766937499998</c:v>
                </c:pt>
                <c:pt idx="5930">
                  <c:v>0.56656934483333332</c:v>
                </c:pt>
                <c:pt idx="5931">
                  <c:v>0.56656456787499998</c:v>
                </c:pt>
                <c:pt idx="5932">
                  <c:v>0.56656038704166667</c:v>
                </c:pt>
                <c:pt idx="5933">
                  <c:v>0.56655677700000007</c:v>
                </c:pt>
                <c:pt idx="5934">
                  <c:v>0.56655291783333339</c:v>
                </c:pt>
                <c:pt idx="5935">
                  <c:v>0.56654948933333327</c:v>
                </c:pt>
                <c:pt idx="5936">
                  <c:v>0.56654591795833331</c:v>
                </c:pt>
                <c:pt idx="5937">
                  <c:v>0.56654232795833337</c:v>
                </c:pt>
                <c:pt idx="5938">
                  <c:v>0.5665387869166667</c:v>
                </c:pt>
                <c:pt idx="5939">
                  <c:v>0.56653485349999999</c:v>
                </c:pt>
                <c:pt idx="5940">
                  <c:v>0.56653120541666668</c:v>
                </c:pt>
                <c:pt idx="5941">
                  <c:v>0.56652710925000005</c:v>
                </c:pt>
                <c:pt idx="5942">
                  <c:v>0.56652336650000001</c:v>
                </c:pt>
                <c:pt idx="5943">
                  <c:v>0.56651933816666666</c:v>
                </c:pt>
                <c:pt idx="5944">
                  <c:v>0.56651555766666661</c:v>
                </c:pt>
                <c:pt idx="5945">
                  <c:v>0.56651182591666671</c:v>
                </c:pt>
                <c:pt idx="5946">
                  <c:v>0.56650801837499998</c:v>
                </c:pt>
                <c:pt idx="5947">
                  <c:v>0.56650456645833336</c:v>
                </c:pt>
                <c:pt idx="5948">
                  <c:v>0.56650081612500003</c:v>
                </c:pt>
                <c:pt idx="5949">
                  <c:v>0.56649752870833336</c:v>
                </c:pt>
                <c:pt idx="5950">
                  <c:v>0.56649387433333331</c:v>
                </c:pt>
                <c:pt idx="5951">
                  <c:v>0.56649051245833337</c:v>
                </c:pt>
                <c:pt idx="5952">
                  <c:v>0.56648693937499994</c:v>
                </c:pt>
                <c:pt idx="5953">
                  <c:v>0.56648335404166661</c:v>
                </c:pt>
                <c:pt idx="5954">
                  <c:v>0.56647987912499997</c:v>
                </c:pt>
                <c:pt idx="5955">
                  <c:v>0.56647610937500004</c:v>
                </c:pt>
                <c:pt idx="5956">
                  <c:v>0.5664727149583334</c:v>
                </c:pt>
                <c:pt idx="5957">
                  <c:v>0.566468961125</c:v>
                </c:pt>
                <c:pt idx="5958">
                  <c:v>0.56646562725000005</c:v>
                </c:pt>
                <c:pt idx="5959">
                  <c:v>0.5664620591666667</c:v>
                </c:pt>
                <c:pt idx="5960">
                  <c:v>0.56645872349999993</c:v>
                </c:pt>
                <c:pt idx="5961">
                  <c:v>0.56645548170833326</c:v>
                </c:pt>
                <c:pt idx="5962">
                  <c:v>0.56645224250000004</c:v>
                </c:pt>
                <c:pt idx="5963">
                  <c:v>0.56644944424999999</c:v>
                </c:pt>
                <c:pt idx="5964">
                  <c:v>0.56644637399999997</c:v>
                </c:pt>
                <c:pt idx="5965">
                  <c:v>0.56644374095833327</c:v>
                </c:pt>
                <c:pt idx="5966">
                  <c:v>0.56644066966666673</c:v>
                </c:pt>
                <c:pt idx="5967">
                  <c:v>0.56643780458333326</c:v>
                </c:pt>
                <c:pt idx="5968">
                  <c:v>0.56643464658333331</c:v>
                </c:pt>
                <c:pt idx="5969">
                  <c:v>0.5664314287083333</c:v>
                </c:pt>
                <c:pt idx="5970">
                  <c:v>0.56642836483333336</c:v>
                </c:pt>
                <c:pt idx="5971">
                  <c:v>0.56642508074999998</c:v>
                </c:pt>
                <c:pt idx="5972">
                  <c:v>0.5664222788333334</c:v>
                </c:pt>
                <c:pt idx="5973">
                  <c:v>0.56641919862500001</c:v>
                </c:pt>
                <c:pt idx="5974">
                  <c:v>0.5664165787083334</c:v>
                </c:pt>
                <c:pt idx="5975">
                  <c:v>0.56641372962500003</c:v>
                </c:pt>
                <c:pt idx="5976">
                  <c:v>0.56641107516666667</c:v>
                </c:pt>
                <c:pt idx="5977">
                  <c:v>0.56640845358333336</c:v>
                </c:pt>
                <c:pt idx="5978">
                  <c:v>0.56640570462500006</c:v>
                </c:pt>
                <c:pt idx="5979">
                  <c:v>0.56640327083333331</c:v>
                </c:pt>
                <c:pt idx="5980">
                  <c:v>0.56640044920833332</c:v>
                </c:pt>
                <c:pt idx="5981">
                  <c:v>0.5663980412916666</c:v>
                </c:pt>
                <c:pt idx="5982">
                  <c:v>0.56639526479166669</c:v>
                </c:pt>
                <c:pt idx="5983">
                  <c:v>0.56639278154166661</c:v>
                </c:pt>
                <c:pt idx="5984">
                  <c:v>0.56639006087499999</c:v>
                </c:pt>
                <c:pt idx="5985">
                  <c:v>0.56638735433333331</c:v>
                </c:pt>
                <c:pt idx="5986">
                  <c:v>0.56638477641666662</c:v>
                </c:pt>
                <c:pt idx="5987">
                  <c:v>0.56638205483333326</c:v>
                </c:pt>
                <c:pt idx="5988">
                  <c:v>0.56637986554166664</c:v>
                </c:pt>
                <c:pt idx="5989">
                  <c:v>0.56637745974999998</c:v>
                </c:pt>
                <c:pt idx="5990">
                  <c:v>0.56637556829166669</c:v>
                </c:pt>
                <c:pt idx="5991">
                  <c:v>0.5663734918333333</c:v>
                </c:pt>
                <c:pt idx="5992">
                  <c:v>0.56637164299999998</c:v>
                </c:pt>
                <c:pt idx="5993">
                  <c:v>0.56636980550000005</c:v>
                </c:pt>
                <c:pt idx="5994">
                  <c:v>0.56636777470833333</c:v>
                </c:pt>
                <c:pt idx="5995">
                  <c:v>0.56636597695833335</c:v>
                </c:pt>
                <c:pt idx="5996">
                  <c:v>0.56636376300000002</c:v>
                </c:pt>
                <c:pt idx="5997">
                  <c:v>0.56636190329166669</c:v>
                </c:pt>
                <c:pt idx="5998">
                  <c:v>0.566359681</c:v>
                </c:pt>
                <c:pt idx="5999">
                  <c:v>0.56635780791666668</c:v>
                </c:pt>
                <c:pt idx="6000">
                  <c:v>0.56635581999999995</c:v>
                </c:pt>
                <c:pt idx="6001">
                  <c:v>0.5663539635</c:v>
                </c:pt>
                <c:pt idx="6002">
                  <c:v>0.56635238158333334</c:v>
                </c:pt>
                <c:pt idx="6003">
                  <c:v>0.56635065495833337</c:v>
                </c:pt>
                <c:pt idx="6004">
                  <c:v>0.56634942470833327</c:v>
                </c:pt>
                <c:pt idx="6005">
                  <c:v>0.56634788487499998</c:v>
                </c:pt>
                <c:pt idx="6006">
                  <c:v>0.56634675112499999</c:v>
                </c:pt>
                <c:pt idx="6007">
                  <c:v>0.56634532212499999</c:v>
                </c:pt>
                <c:pt idx="6008">
                  <c:v>0.56634404466666666</c:v>
                </c:pt>
                <c:pt idx="6009">
                  <c:v>0.56634272666666663</c:v>
                </c:pt>
                <c:pt idx="6010">
                  <c:v>0.56634124549999998</c:v>
                </c:pt>
                <c:pt idx="6011">
                  <c:v>0.56634004729166665</c:v>
                </c:pt>
                <c:pt idx="6012">
                  <c:v>0.56633849591666674</c:v>
                </c:pt>
                <c:pt idx="6013">
                  <c:v>0.56633738575000003</c:v>
                </c:pt>
                <c:pt idx="6014">
                  <c:v>0.56633597933333335</c:v>
                </c:pt>
                <c:pt idx="6015">
                  <c:v>0.56633495237499998</c:v>
                </c:pt>
                <c:pt idx="6016">
                  <c:v>0.56633390620833335</c:v>
                </c:pt>
                <c:pt idx="6017">
                  <c:v>0.56633306120833338</c:v>
                </c:pt>
                <c:pt idx="6018">
                  <c:v>0.56633254366666663</c:v>
                </c:pt>
                <c:pt idx="6019">
                  <c:v>0.56633189750000001</c:v>
                </c:pt>
                <c:pt idx="6020">
                  <c:v>0.56633172512500007</c:v>
                </c:pt>
                <c:pt idx="6021">
                  <c:v>0.56633120233333334</c:v>
                </c:pt>
                <c:pt idx="6022">
                  <c:v>0.56633099899999995</c:v>
                </c:pt>
                <c:pt idx="6023">
                  <c:v>0.56633038037500005</c:v>
                </c:pt>
                <c:pt idx="6024">
                  <c:v>0.56632981508333335</c:v>
                </c:pt>
                <c:pt idx="6025">
                  <c:v>0.56632919616666666</c:v>
                </c:pt>
                <c:pt idx="6026">
                  <c:v>0.56632840033333331</c:v>
                </c:pt>
                <c:pt idx="6027">
                  <c:v>0.56632795745833331</c:v>
                </c:pt>
                <c:pt idx="6028">
                  <c:v>0.56632727933333327</c:v>
                </c:pt>
                <c:pt idx="6029">
                  <c:v>0.56632716887500001</c:v>
                </c:pt>
                <c:pt idx="6030">
                  <c:v>0.56632685808333327</c:v>
                </c:pt>
                <c:pt idx="6031">
                  <c:v>0.5663269705416667</c:v>
                </c:pt>
                <c:pt idx="6032">
                  <c:v>0.56632703325</c:v>
                </c:pt>
                <c:pt idx="6033">
                  <c:v>0.56632715920833332</c:v>
                </c:pt>
                <c:pt idx="6034">
                  <c:v>0.56632754041666666</c:v>
                </c:pt>
                <c:pt idx="6035">
                  <c:v>0.56632766795833334</c:v>
                </c:pt>
                <c:pt idx="6036">
                  <c:v>0.56632812237499996</c:v>
                </c:pt>
                <c:pt idx="6037">
                  <c:v>0.56632815170833328</c:v>
                </c:pt>
                <c:pt idx="6038">
                  <c:v>0.56632848266666669</c:v>
                </c:pt>
                <c:pt idx="6039">
                  <c:v>0.56632845700000001</c:v>
                </c:pt>
                <c:pt idx="6040">
                  <c:v>0.56632854079166661</c:v>
                </c:pt>
                <c:pt idx="6041">
                  <c:v>0.56632860320833334</c:v>
                </c:pt>
                <c:pt idx="6042">
                  <c:v>0.56632855825000006</c:v>
                </c:pt>
                <c:pt idx="6043">
                  <c:v>0.56632892758333331</c:v>
                </c:pt>
                <c:pt idx="6044">
                  <c:v>0.56632913124999995</c:v>
                </c:pt>
                <c:pt idx="6045">
                  <c:v>0.5663299681666667</c:v>
                </c:pt>
                <c:pt idx="6046">
                  <c:v>0.56633065425000007</c:v>
                </c:pt>
                <c:pt idx="6047">
                  <c:v>0.56633180791666671</c:v>
                </c:pt>
                <c:pt idx="6048">
                  <c:v>0.5663328745416667</c:v>
                </c:pt>
                <c:pt idx="6049">
                  <c:v>0.56633392895833334</c:v>
                </c:pt>
                <c:pt idx="6050">
                  <c:v>0.56633509258333337</c:v>
                </c:pt>
                <c:pt idx="6051">
                  <c:v>0.5663350281666667</c:v>
                </c:pt>
                <c:pt idx="6052">
                  <c:v>0.56633689316666669</c:v>
                </c:pt>
                <c:pt idx="6053">
                  <c:v>0.56633743816666671</c:v>
                </c:pt>
                <c:pt idx="6054">
                  <c:v>0.56633750525000004</c:v>
                </c:pt>
                <c:pt idx="6055">
                  <c:v>0.56633889195833331</c:v>
                </c:pt>
                <c:pt idx="6056">
                  <c:v>0.5663397460416667</c:v>
                </c:pt>
                <c:pt idx="6057">
                  <c:v>0.56634074233333331</c:v>
                </c:pt>
                <c:pt idx="6058">
                  <c:v>0.56634172983333331</c:v>
                </c:pt>
                <c:pt idx="6059">
                  <c:v>0.56634170424999997</c:v>
                </c:pt>
                <c:pt idx="6060">
                  <c:v>0.56634454700000003</c:v>
                </c:pt>
                <c:pt idx="6061">
                  <c:v>0.56634039820833337</c:v>
                </c:pt>
                <c:pt idx="6062">
                  <c:v>0.56634797633333334</c:v>
                </c:pt>
                <c:pt idx="6063">
                  <c:v>0.56634723437500001</c:v>
                </c:pt>
                <c:pt idx="6064">
                  <c:v>0.56634939579166665</c:v>
                </c:pt>
                <c:pt idx="6065">
                  <c:v>0.56635212808333335</c:v>
                </c:pt>
                <c:pt idx="6066">
                  <c:v>0.56635447795833327</c:v>
                </c:pt>
                <c:pt idx="6067">
                  <c:v>0.56635604500000003</c:v>
                </c:pt>
                <c:pt idx="6068">
                  <c:v>0.56635765925000003</c:v>
                </c:pt>
                <c:pt idx="6069">
                  <c:v>0.56635886766666665</c:v>
                </c:pt>
                <c:pt idx="6070">
                  <c:v>0.56636010629166667</c:v>
                </c:pt>
                <c:pt idx="6071">
                  <c:v>0.56636163554166663</c:v>
                </c:pt>
                <c:pt idx="6072">
                  <c:v>0.56636280079166668</c:v>
                </c:pt>
                <c:pt idx="6073">
                  <c:v>0.5663649537083334</c:v>
                </c:pt>
                <c:pt idx="6074">
                  <c:v>0.56636783741666663</c:v>
                </c:pt>
                <c:pt idx="6075">
                  <c:v>0.56637087733333336</c:v>
                </c:pt>
                <c:pt idx="6076">
                  <c:v>0.56637405666666674</c:v>
                </c:pt>
                <c:pt idx="6077">
                  <c:v>0.56637706929166665</c:v>
                </c:pt>
                <c:pt idx="6078">
                  <c:v>0.56637939020833328</c:v>
                </c:pt>
                <c:pt idx="6079">
                  <c:v>0.56637630999999999</c:v>
                </c:pt>
                <c:pt idx="6080">
                  <c:v>0.56637566970833331</c:v>
                </c:pt>
                <c:pt idx="6081">
                  <c:v>0.56637685199999999</c:v>
                </c:pt>
                <c:pt idx="6082">
                  <c:v>0.56638161291666667</c:v>
                </c:pt>
                <c:pt idx="6083">
                  <c:v>0.56638580599999999</c:v>
                </c:pt>
                <c:pt idx="6084">
                  <c:v>0.56642769645833335</c:v>
                </c:pt>
                <c:pt idx="6085">
                  <c:v>0.56643291266666662</c:v>
                </c:pt>
                <c:pt idx="6086">
                  <c:v>0.56638782733333326</c:v>
                </c:pt>
                <c:pt idx="6087">
                  <c:v>0.5663887978333334</c:v>
                </c:pt>
                <c:pt idx="6088">
                  <c:v>0.56640440333333331</c:v>
                </c:pt>
                <c:pt idx="6089">
                  <c:v>0.56644171825</c:v>
                </c:pt>
                <c:pt idx="6090">
                  <c:v>0.56640070020833333</c:v>
                </c:pt>
                <c:pt idx="6091">
                  <c:v>0.56640082041666673</c:v>
                </c:pt>
                <c:pt idx="6092">
                  <c:v>0.56643502404166668</c:v>
                </c:pt>
                <c:pt idx="6093">
                  <c:v>0.56645798179166673</c:v>
                </c:pt>
                <c:pt idx="6094">
                  <c:v>0.56650650591666663</c:v>
                </c:pt>
                <c:pt idx="6095">
                  <c:v>0.56650757412499997</c:v>
                </c:pt>
                <c:pt idx="6096">
                  <c:v>0.56645504045833339</c:v>
                </c:pt>
                <c:pt idx="6097">
                  <c:v>0.56649871900000004</c:v>
                </c:pt>
                <c:pt idx="6098">
                  <c:v>0.56650009499999998</c:v>
                </c:pt>
                <c:pt idx="6099">
                  <c:v>0.56650230837499993</c:v>
                </c:pt>
                <c:pt idx="6100">
                  <c:v>0.56648715858333332</c:v>
                </c:pt>
                <c:pt idx="6101">
                  <c:v>0.56650658208333338</c:v>
                </c:pt>
                <c:pt idx="6102">
                  <c:v>0.56652733533333333</c:v>
                </c:pt>
                <c:pt idx="6103">
                  <c:v>0.5665293637083334</c:v>
                </c:pt>
                <c:pt idx="6104">
                  <c:v>0.56653177979166669</c:v>
                </c:pt>
                <c:pt idx="6105">
                  <c:v>0.56651925545833326</c:v>
                </c:pt>
                <c:pt idx="6106">
                  <c:v>0.5665306292083333</c:v>
                </c:pt>
                <c:pt idx="6107">
                  <c:v>0.56653405145833335</c:v>
                </c:pt>
                <c:pt idx="6108">
                  <c:v>0.56652011516666667</c:v>
                </c:pt>
                <c:pt idx="6109">
                  <c:v>0.56652089037499997</c:v>
                </c:pt>
                <c:pt idx="6110">
                  <c:v>0.5665355264166666</c:v>
                </c:pt>
                <c:pt idx="6111">
                  <c:v>0.56654207054166672</c:v>
                </c:pt>
                <c:pt idx="6112">
                  <c:v>0.56653227075000001</c:v>
                </c:pt>
                <c:pt idx="6113">
                  <c:v>0.56654496008333333</c:v>
                </c:pt>
                <c:pt idx="6114">
                  <c:v>0.56655474858333332</c:v>
                </c:pt>
                <c:pt idx="6115">
                  <c:v>0.56655659199999997</c:v>
                </c:pt>
                <c:pt idx="6116">
                  <c:v>0.56656839095833333</c:v>
                </c:pt>
                <c:pt idx="6117">
                  <c:v>0.56657470737499993</c:v>
                </c:pt>
                <c:pt idx="6118">
                  <c:v>0.56658038924999998</c:v>
                </c:pt>
                <c:pt idx="6119">
                  <c:v>0.56658432749999998</c:v>
                </c:pt>
                <c:pt idx="6120">
                  <c:v>0.56656654387499994</c:v>
                </c:pt>
                <c:pt idx="6121">
                  <c:v>0.56656513008333331</c:v>
                </c:pt>
                <c:pt idx="6122">
                  <c:v>0.56657797116666664</c:v>
                </c:pt>
                <c:pt idx="6123">
                  <c:v>0.56659004695833326</c:v>
                </c:pt>
                <c:pt idx="6124">
                  <c:v>0.56660216337500002</c:v>
                </c:pt>
                <c:pt idx="6125">
                  <c:v>0.5666052107916667</c:v>
                </c:pt>
                <c:pt idx="6126">
                  <c:v>0.56660922362499999</c:v>
                </c:pt>
                <c:pt idx="6127">
                  <c:v>0.56659949124999998</c:v>
                </c:pt>
                <c:pt idx="6128">
                  <c:v>0.56659933774999993</c:v>
                </c:pt>
                <c:pt idx="6129">
                  <c:v>0.56661132279166659</c:v>
                </c:pt>
                <c:pt idx="6130">
                  <c:v>0.56659688462500002</c:v>
                </c:pt>
                <c:pt idx="6131">
                  <c:v>0.56660948583333337</c:v>
                </c:pt>
                <c:pt idx="6132">
                  <c:v>0.56661466891666668</c:v>
                </c:pt>
                <c:pt idx="6133">
                  <c:v>0.56663533608333327</c:v>
                </c:pt>
                <c:pt idx="6134">
                  <c:v>0.56663928029166666</c:v>
                </c:pt>
                <c:pt idx="6135">
                  <c:v>0.56664424612499997</c:v>
                </c:pt>
                <c:pt idx="6136">
                  <c:v>0.56664937820833339</c:v>
                </c:pt>
                <c:pt idx="6137">
                  <c:v>0.56665427858333339</c:v>
                </c:pt>
                <c:pt idx="6138">
                  <c:v>0.56661865362499997</c:v>
                </c:pt>
                <c:pt idx="6139">
                  <c:v>0.56661390212499996</c:v>
                </c:pt>
                <c:pt idx="6140">
                  <c:v>0.56662880283333339</c:v>
                </c:pt>
                <c:pt idx="6141">
                  <c:v>0.56664326833333334</c:v>
                </c:pt>
                <c:pt idx="6142">
                  <c:v>0.56663894062499998</c:v>
                </c:pt>
                <c:pt idx="6143">
                  <c:v>0.56663486574999999</c:v>
                </c:pt>
                <c:pt idx="6144">
                  <c:v>0.56663270433333335</c:v>
                </c:pt>
                <c:pt idx="6145">
                  <c:v>0.56662908791666666</c:v>
                </c:pt>
                <c:pt idx="6146">
                  <c:v>0.56663624962500003</c:v>
                </c:pt>
                <c:pt idx="6147">
                  <c:v>0.56667296016666668</c:v>
                </c:pt>
                <c:pt idx="6148">
                  <c:v>0.56667425408333327</c:v>
                </c:pt>
                <c:pt idx="6149">
                  <c:v>0.56670275616666665</c:v>
                </c:pt>
                <c:pt idx="6150">
                  <c:v>0.56667760883333329</c:v>
                </c:pt>
                <c:pt idx="6151">
                  <c:v>0.56666673854166671</c:v>
                </c:pt>
                <c:pt idx="6152">
                  <c:v>0.56670987312499999</c:v>
                </c:pt>
                <c:pt idx="6153">
                  <c:v>0.56671152108333334</c:v>
                </c:pt>
                <c:pt idx="6154">
                  <c:v>0.5667071041666667</c:v>
                </c:pt>
                <c:pt idx="6155">
                  <c:v>0.56668572179166665</c:v>
                </c:pt>
                <c:pt idx="6156">
                  <c:v>0.56671220883333329</c:v>
                </c:pt>
                <c:pt idx="6157">
                  <c:v>0.56669870737499994</c:v>
                </c:pt>
                <c:pt idx="6158">
                  <c:v>0.56669344979166669</c:v>
                </c:pt>
                <c:pt idx="6159">
                  <c:v>0.566710356375</c:v>
                </c:pt>
                <c:pt idx="6160">
                  <c:v>0.56670854804166659</c:v>
                </c:pt>
                <c:pt idx="6161">
                  <c:v>0.56669447533333328</c:v>
                </c:pt>
                <c:pt idx="6162">
                  <c:v>0.56668491025000001</c:v>
                </c:pt>
                <c:pt idx="6163">
                  <c:v>0.56671116695833335</c:v>
                </c:pt>
                <c:pt idx="6164">
                  <c:v>0.5667096120416667</c:v>
                </c:pt>
                <c:pt idx="6165">
                  <c:v>0.56669588974999996</c:v>
                </c:pt>
                <c:pt idx="6166">
                  <c:v>0.56669513416666673</c:v>
                </c:pt>
                <c:pt idx="6167">
                  <c:v>0.56669462166666673</c:v>
                </c:pt>
                <c:pt idx="6168">
                  <c:v>0.56671036358333338</c:v>
                </c:pt>
                <c:pt idx="6169">
                  <c:v>0.566712222875</c:v>
                </c:pt>
                <c:pt idx="6170">
                  <c:v>0.56669572720833339</c:v>
                </c:pt>
                <c:pt idx="6171">
                  <c:v>0.56670449616666663</c:v>
                </c:pt>
                <c:pt idx="6172">
                  <c:v>0.56669455454166673</c:v>
                </c:pt>
                <c:pt idx="6173">
                  <c:v>0.56668755262500004</c:v>
                </c:pt>
                <c:pt idx="6174">
                  <c:v>0.56671079291666671</c:v>
                </c:pt>
                <c:pt idx="6175">
                  <c:v>0.56671364162499993</c:v>
                </c:pt>
                <c:pt idx="6176">
                  <c:v>0.56664343508333337</c:v>
                </c:pt>
                <c:pt idx="6177">
                  <c:v>0.56670947883333334</c:v>
                </c:pt>
                <c:pt idx="6178">
                  <c:v>0.56666095595833332</c:v>
                </c:pt>
                <c:pt idx="6179">
                  <c:v>0.56670747741666661</c:v>
                </c:pt>
                <c:pt idx="6180">
                  <c:v>0.56665096391666669</c:v>
                </c:pt>
                <c:pt idx="6181">
                  <c:v>0.56670397070833334</c:v>
                </c:pt>
                <c:pt idx="6182">
                  <c:v>0.56660468575</c:v>
                </c:pt>
                <c:pt idx="6183">
                  <c:v>0.5665966599583333</c:v>
                </c:pt>
                <c:pt idx="6184">
                  <c:v>0.566639944625</c:v>
                </c:pt>
                <c:pt idx="6185">
                  <c:v>0.5666832292916667</c:v>
                </c:pt>
                <c:pt idx="6186">
                  <c:v>0.56661476229166674</c:v>
                </c:pt>
                <c:pt idx="6187">
                  <c:v>0.56658257295833336</c:v>
                </c:pt>
                <c:pt idx="6188">
                  <c:v>0.56657720991666671</c:v>
                </c:pt>
                <c:pt idx="6189">
                  <c:v>0.56662071918750001</c:v>
                </c:pt>
                <c:pt idx="6190">
                  <c:v>0.56666422845833331</c:v>
                </c:pt>
                <c:pt idx="6191">
                  <c:v>0.566569124875</c:v>
                </c:pt>
                <c:pt idx="6192">
                  <c:v>0.56656523304166673</c:v>
                </c:pt>
                <c:pt idx="6193">
                  <c:v>0.5665599087708334</c:v>
                </c:pt>
                <c:pt idx="6194">
                  <c:v>0.56655724663541662</c:v>
                </c:pt>
                <c:pt idx="6195">
                  <c:v>0.56655458450000007</c:v>
                </c:pt>
                <c:pt idx="6196">
                  <c:v>0.56655066527083331</c:v>
                </c:pt>
                <c:pt idx="6197">
                  <c:v>0.56654674604166666</c:v>
                </c:pt>
                <c:pt idx="6198">
                  <c:v>0.56654674604166666</c:v>
                </c:pt>
                <c:pt idx="6199">
                  <c:v>0.56654047654166673</c:v>
                </c:pt>
                <c:pt idx="6200">
                  <c:v>0.56653447662500001</c:v>
                </c:pt>
                <c:pt idx="6201">
                  <c:v>0.56653482604166661</c:v>
                </c:pt>
                <c:pt idx="6202">
                  <c:v>0.56652888449999994</c:v>
                </c:pt>
                <c:pt idx="6203">
                  <c:v>0.56652607989583326</c:v>
                </c:pt>
                <c:pt idx="6204">
                  <c:v>0.56652327529166668</c:v>
                </c:pt>
                <c:pt idx="6205">
                  <c:v>0.56651754762500006</c:v>
                </c:pt>
                <c:pt idx="6206">
                  <c:v>0.56651993025000003</c:v>
                </c:pt>
                <c:pt idx="6207">
                  <c:v>0.56651526804166663</c:v>
                </c:pt>
                <c:pt idx="6208">
                  <c:v>0.56651127658333333</c:v>
                </c:pt>
                <c:pt idx="6209">
                  <c:v>0.5665107045833333</c:v>
                </c:pt>
                <c:pt idx="6210">
                  <c:v>0.56650605399999998</c:v>
                </c:pt>
                <c:pt idx="6211">
                  <c:v>0.56650260674999997</c:v>
                </c:pt>
                <c:pt idx="6212">
                  <c:v>0.5664993125833333</c:v>
                </c:pt>
                <c:pt idx="6213">
                  <c:v>0.5664963224166667</c:v>
                </c:pt>
                <c:pt idx="6214">
                  <c:v>0.56649263491666668</c:v>
                </c:pt>
                <c:pt idx="6215">
                  <c:v>0.56648949933333337</c:v>
                </c:pt>
                <c:pt idx="6216">
                  <c:v>0.56648651512500003</c:v>
                </c:pt>
                <c:pt idx="6217">
                  <c:v>0.5664841387916667</c:v>
                </c:pt>
                <c:pt idx="6218">
                  <c:v>0.56648189095833335</c:v>
                </c:pt>
                <c:pt idx="6219">
                  <c:v>0.56647958908333329</c:v>
                </c:pt>
                <c:pt idx="6220">
                  <c:v>0.56647710900000003</c:v>
                </c:pt>
                <c:pt idx="6221">
                  <c:v>0.56647495329166664</c:v>
                </c:pt>
                <c:pt idx="6222">
                  <c:v>0.56647229283333334</c:v>
                </c:pt>
                <c:pt idx="6223">
                  <c:v>0.56646975783333331</c:v>
                </c:pt>
                <c:pt idx="6224">
                  <c:v>0.56646690374999997</c:v>
                </c:pt>
                <c:pt idx="6225">
                  <c:v>0.56646392562500003</c:v>
                </c:pt>
                <c:pt idx="6226">
                  <c:v>0.56646107537500001</c:v>
                </c:pt>
                <c:pt idx="6227">
                  <c:v>0.566457954125</c:v>
                </c:pt>
                <c:pt idx="6228">
                  <c:v>0.56645531904166668</c:v>
                </c:pt>
                <c:pt idx="6229">
                  <c:v>0.56645246549999995</c:v>
                </c:pt>
                <c:pt idx="6230">
                  <c:v>0.56645012424999996</c:v>
                </c:pt>
                <c:pt idx="6231">
                  <c:v>0.56644766891666665</c:v>
                </c:pt>
                <c:pt idx="6232">
                  <c:v>0.56644553970833333</c:v>
                </c:pt>
                <c:pt idx="6233">
                  <c:v>0.56644354245833328</c:v>
                </c:pt>
                <c:pt idx="6234">
                  <c:v>0.56644146179166666</c:v>
                </c:pt>
                <c:pt idx="6235">
                  <c:v>0.56643969775000003</c:v>
                </c:pt>
                <c:pt idx="6236">
                  <c:v>0.566437494125</c:v>
                </c:pt>
                <c:pt idx="6237">
                  <c:v>0.56643554170833332</c:v>
                </c:pt>
                <c:pt idx="6238">
                  <c:v>0.5664330187083334</c:v>
                </c:pt>
                <c:pt idx="6239">
                  <c:v>0.56643062545833334</c:v>
                </c:pt>
                <c:pt idx="6240">
                  <c:v>0.56642794983333333</c:v>
                </c:pt>
                <c:pt idx="6241">
                  <c:v>0.56642526558333339</c:v>
                </c:pt>
                <c:pt idx="6242">
                  <c:v>0.56642284420833333</c:v>
                </c:pt>
                <c:pt idx="6243">
                  <c:v>0.56642031304166662</c:v>
                </c:pt>
                <c:pt idx="6244">
                  <c:v>0.56641839437499997</c:v>
                </c:pt>
                <c:pt idx="6245">
                  <c:v>0.56641629108333336</c:v>
                </c:pt>
                <c:pt idx="6246">
                  <c:v>0.56641468954166674</c:v>
                </c:pt>
                <c:pt idx="6247">
                  <c:v>0.56641286525000001</c:v>
                </c:pt>
                <c:pt idx="6248">
                  <c:v>0.56641119095833337</c:v>
                </c:pt>
                <c:pt idx="6249">
                  <c:v>0.56640944275000005</c:v>
                </c:pt>
                <c:pt idx="6250">
                  <c:v>0.5664074290833333</c:v>
                </c:pt>
                <c:pt idx="6251">
                  <c:v>0.56640558691666665</c:v>
                </c:pt>
                <c:pt idx="6252">
                  <c:v>0.56640326099999994</c:v>
                </c:pt>
                <c:pt idx="6253">
                  <c:v>0.56640126879166663</c:v>
                </c:pt>
                <c:pt idx="6254">
                  <c:v>0.56639884608333335</c:v>
                </c:pt>
                <c:pt idx="6255">
                  <c:v>0.56639667724999998</c:v>
                </c:pt>
                <c:pt idx="6256">
                  <c:v>0.56639434258333332</c:v>
                </c:pt>
                <c:pt idx="6257">
                  <c:v>0.56639207395833335</c:v>
                </c:pt>
                <c:pt idx="6258">
                  <c:v>0.56639009704166665</c:v>
                </c:pt>
                <c:pt idx="6259">
                  <c:v>0.56638799133333328</c:v>
                </c:pt>
                <c:pt idx="6260">
                  <c:v>0.56638643837500002</c:v>
                </c:pt>
                <c:pt idx="6261">
                  <c:v>0.5663846543333334</c:v>
                </c:pt>
                <c:pt idx="6262">
                  <c:v>0.56638334229166665</c:v>
                </c:pt>
                <c:pt idx="6263">
                  <c:v>0.56638173954166671</c:v>
                </c:pt>
                <c:pt idx="6264">
                  <c:v>0.5663802446666667</c:v>
                </c:pt>
                <c:pt idx="6265">
                  <c:v>0.56637860333333334</c:v>
                </c:pt>
                <c:pt idx="6266">
                  <c:v>0.56637664241666663</c:v>
                </c:pt>
                <c:pt idx="6267">
                  <c:v>0.56637484087500001</c:v>
                </c:pt>
                <c:pt idx="6268">
                  <c:v>0.56637257733333335</c:v>
                </c:pt>
                <c:pt idx="6269">
                  <c:v>0.56637070154166669</c:v>
                </c:pt>
                <c:pt idx="6270">
                  <c:v>0.56636850524999993</c:v>
                </c:pt>
                <c:pt idx="6271">
                  <c:v>0.56636671408333339</c:v>
                </c:pt>
                <c:pt idx="6272">
                  <c:v>0.56636488600000001</c:v>
                </c:pt>
                <c:pt idx="6273">
                  <c:v>0.56636318116666662</c:v>
                </c:pt>
                <c:pt idx="6274">
                  <c:v>0.56636173724999994</c:v>
                </c:pt>
                <c:pt idx="6275">
                  <c:v>0.56636007637499997</c:v>
                </c:pt>
                <c:pt idx="6276">
                  <c:v>0.56635883633333328</c:v>
                </c:pt>
                <c:pt idx="6277">
                  <c:v>0.56635720195833328</c:v>
                </c:pt>
                <c:pt idx="6278">
                  <c:v>0.56635586437500007</c:v>
                </c:pt>
                <c:pt idx="6279">
                  <c:v>0.56635412504166671</c:v>
                </c:pt>
                <c:pt idx="6280">
                  <c:v>0.5663524173333333</c:v>
                </c:pt>
                <c:pt idx="6281">
                  <c:v>0.56635061812499998</c:v>
                </c:pt>
                <c:pt idx="6282">
                  <c:v>0.56634861000000003</c:v>
                </c:pt>
                <c:pt idx="6283">
                  <c:v>0.56634687541666662</c:v>
                </c:pt>
                <c:pt idx="6284">
                  <c:v>0.5663447889583334</c:v>
                </c:pt>
                <c:pt idx="6285">
                  <c:v>0.56634315041666661</c:v>
                </c:pt>
                <c:pt idx="6286">
                  <c:v>0.56634122670833331</c:v>
                </c:pt>
                <c:pt idx="6287">
                  <c:v>0.5663396750416666</c:v>
                </c:pt>
                <c:pt idx="6288">
                  <c:v>0.56633806545833332</c:v>
                </c:pt>
                <c:pt idx="6289">
                  <c:v>0.56633657854166664</c:v>
                </c:pt>
                <c:pt idx="6290">
                  <c:v>0.5663353695833333</c:v>
                </c:pt>
                <c:pt idx="6291">
                  <c:v>0.56633396695833327</c:v>
                </c:pt>
                <c:pt idx="6292">
                  <c:v>0.56633297025000007</c:v>
                </c:pt>
                <c:pt idx="6293">
                  <c:v>0.56633150395833332</c:v>
                </c:pt>
                <c:pt idx="6294">
                  <c:v>0.56633027095833333</c:v>
                </c:pt>
                <c:pt idx="6295">
                  <c:v>0.56632857970833339</c:v>
                </c:pt>
                <c:pt idx="6296">
                  <c:v>0.56632692170833332</c:v>
                </c:pt>
                <c:pt idx="6297">
                  <c:v>0.56632523462499995</c:v>
                </c:pt>
                <c:pt idx="6298">
                  <c:v>0.56632343429166665</c:v>
                </c:pt>
                <c:pt idx="6299">
                  <c:v>0.566322039</c:v>
                </c:pt>
                <c:pt idx="6300">
                  <c:v>0.56632041487499996</c:v>
                </c:pt>
                <c:pt idx="6301">
                  <c:v>0.5663192981666666</c:v>
                </c:pt>
                <c:pt idx="6302">
                  <c:v>0.56631787308333337</c:v>
                </c:pt>
                <c:pt idx="6303">
                  <c:v>0.5663167861666667</c:v>
                </c:pt>
                <c:pt idx="6304">
                  <c:v>0.5663155382916667</c:v>
                </c:pt>
                <c:pt idx="6305">
                  <c:v>0.56631425741666663</c:v>
                </c:pt>
                <c:pt idx="6306">
                  <c:v>0.56631309149999998</c:v>
                </c:pt>
                <c:pt idx="6307">
                  <c:v>0.56631161050000001</c:v>
                </c:pt>
                <c:pt idx="6308">
                  <c:v>0.56631047533333334</c:v>
                </c:pt>
                <c:pt idx="6309">
                  <c:v>0.56630889487500002</c:v>
                </c:pt>
                <c:pt idx="6310">
                  <c:v>0.56630765350000001</c:v>
                </c:pt>
                <c:pt idx="6311">
                  <c:v>0.56630606637500003</c:v>
                </c:pt>
                <c:pt idx="6312">
                  <c:v>0.5663046119166667</c:v>
                </c:pt>
                <c:pt idx="6313">
                  <c:v>0.56630319308333332</c:v>
                </c:pt>
                <c:pt idx="6314">
                  <c:v>0.56630169308333334</c:v>
                </c:pt>
                <c:pt idx="6315">
                  <c:v>0.56630062033333328</c:v>
                </c:pt>
                <c:pt idx="6316">
                  <c:v>0.56629929683333335</c:v>
                </c:pt>
                <c:pt idx="6317">
                  <c:v>0.56629853249999995</c:v>
                </c:pt>
                <c:pt idx="6318">
                  <c:v>0.56629750408333335</c:v>
                </c:pt>
                <c:pt idx="6319">
                  <c:v>0.56629682354166666</c:v>
                </c:pt>
                <c:pt idx="6320">
                  <c:v>0.56629600291666671</c:v>
                </c:pt>
                <c:pt idx="6321">
                  <c:v>0.56629514287499993</c:v>
                </c:pt>
                <c:pt idx="6322">
                  <c:v>0.56629436050000004</c:v>
                </c:pt>
                <c:pt idx="6323">
                  <c:v>0.56629320495833335</c:v>
                </c:pt>
                <c:pt idx="6324">
                  <c:v>0.56629235654166665</c:v>
                </c:pt>
                <c:pt idx="6325">
                  <c:v>0.56629111404166665</c:v>
                </c:pt>
                <c:pt idx="6326">
                  <c:v>0.56629027474999993</c:v>
                </c:pt>
                <c:pt idx="6327">
                  <c:v>0.56628919475000006</c:v>
                </c:pt>
                <c:pt idx="6328">
                  <c:v>0.56628838454166663</c:v>
                </c:pt>
                <c:pt idx="6329">
                  <c:v>0.56628767079166664</c:v>
                </c:pt>
                <c:pt idx="6330">
                  <c:v>0.56628689975000002</c:v>
                </c:pt>
                <c:pt idx="6331">
                  <c:v>0.56628648545833327</c:v>
                </c:pt>
                <c:pt idx="6332">
                  <c:v>0.56628570362499997</c:v>
                </c:pt>
                <c:pt idx="6333">
                  <c:v>0.56628535637499999</c:v>
                </c:pt>
                <c:pt idx="6334">
                  <c:v>0.56628464404166667</c:v>
                </c:pt>
                <c:pt idx="6335">
                  <c:v>0.56628416833333339</c:v>
                </c:pt>
                <c:pt idx="6336">
                  <c:v>0.56628342374999996</c:v>
                </c:pt>
                <c:pt idx="6337">
                  <c:v>0.56628265529166666</c:v>
                </c:pt>
                <c:pt idx="6338">
                  <c:v>0.56628203295833335</c:v>
                </c:pt>
                <c:pt idx="6339">
                  <c:v>0.56628115691666669</c:v>
                </c:pt>
                <c:pt idx="6340">
                  <c:v>0.56628069766666667</c:v>
                </c:pt>
                <c:pt idx="6341">
                  <c:v>0.56627991558333335</c:v>
                </c:pt>
                <c:pt idx="6342">
                  <c:v>0.56627958983333337</c:v>
                </c:pt>
                <c:pt idx="6343">
                  <c:v>0.56627905658333333</c:v>
                </c:pt>
                <c:pt idx="6344">
                  <c:v>0.56627875520833337</c:v>
                </c:pt>
                <c:pt idx="6345">
                  <c:v>0.56627857887499999</c:v>
                </c:pt>
                <c:pt idx="6346">
                  <c:v>0.5662784014583333</c:v>
                </c:pt>
                <c:pt idx="6347">
                  <c:v>0.56627864470833333</c:v>
                </c:pt>
                <c:pt idx="6348">
                  <c:v>0.56627858812499998</c:v>
                </c:pt>
                <c:pt idx="6349">
                  <c:v>0.56627894199999995</c:v>
                </c:pt>
                <c:pt idx="6350">
                  <c:v>0.56627886933333327</c:v>
                </c:pt>
                <c:pt idx="6351">
                  <c:v>0.56627897316666664</c:v>
                </c:pt>
                <c:pt idx="6352">
                  <c:v>0.56627881695833338</c:v>
                </c:pt>
                <c:pt idx="6353">
                  <c:v>0.56627863062499995</c:v>
                </c:pt>
                <c:pt idx="6354">
                  <c:v>0.56627869987500001</c:v>
                </c:pt>
                <c:pt idx="6355">
                  <c:v>0.56627858029166667</c:v>
                </c:pt>
                <c:pt idx="6356">
                  <c:v>0.56627984279166665</c:v>
                </c:pt>
                <c:pt idx="6357">
                  <c:v>0.56627782287499995</c:v>
                </c:pt>
                <c:pt idx="6358">
                  <c:v>0.56627603354166667</c:v>
                </c:pt>
                <c:pt idx="6359">
                  <c:v>0.56627405137499998</c:v>
                </c:pt>
                <c:pt idx="6360">
                  <c:v>0.56627223662500004</c:v>
                </c:pt>
                <c:pt idx="6361">
                  <c:v>0.56627042650000003</c:v>
                </c:pt>
                <c:pt idx="6362">
                  <c:v>0.56626843483333333</c:v>
                </c:pt>
                <c:pt idx="6363">
                  <c:v>0.56626669574999999</c:v>
                </c:pt>
                <c:pt idx="6364">
                  <c:v>0.56626459383333339</c:v>
                </c:pt>
                <c:pt idx="6365">
                  <c:v>0.56626290925</c:v>
                </c:pt>
                <c:pt idx="6366">
                  <c:v>0.56626085637500001</c:v>
                </c:pt>
                <c:pt idx="6367">
                  <c:v>0.56625907708333334</c:v>
                </c:pt>
                <c:pt idx="6368">
                  <c:v>0.56625709999999996</c:v>
                </c:pt>
                <c:pt idx="6369">
                  <c:v>0.566255267625</c:v>
                </c:pt>
                <c:pt idx="6370">
                  <c:v>0.56625369525000002</c:v>
                </c:pt>
                <c:pt idx="6371">
                  <c:v>0.56625195925000005</c:v>
                </c:pt>
                <c:pt idx="6372">
                  <c:v>0.56625079170833337</c:v>
                </c:pt>
                <c:pt idx="6373">
                  <c:v>0.56624939708333333</c:v>
                </c:pt>
                <c:pt idx="6374">
                  <c:v>0.56624850025000006</c:v>
                </c:pt>
                <c:pt idx="6375">
                  <c:v>0.56624744391666659</c:v>
                </c:pt>
                <c:pt idx="6376">
                  <c:v>0.56624660162499996</c:v>
                </c:pt>
                <c:pt idx="6377">
                  <c:v>0.56624572466666667</c:v>
                </c:pt>
                <c:pt idx="6378">
                  <c:v>0.566244636375</c:v>
                </c:pt>
                <c:pt idx="6379">
                  <c:v>0.56624373858333332</c:v>
                </c:pt>
                <c:pt idx="6380">
                  <c:v>0.56624242337499997</c:v>
                </c:pt>
                <c:pt idx="6381">
                  <c:v>0.56624149937500001</c:v>
                </c:pt>
                <c:pt idx="6382">
                  <c:v>0.56624025708333336</c:v>
                </c:pt>
                <c:pt idx="6383">
                  <c:v>0.56623941583333337</c:v>
                </c:pt>
                <c:pt idx="6384">
                  <c:v>0.56623853791666667</c:v>
                </c:pt>
                <c:pt idx="6385">
                  <c:v>0.5662378539166667</c:v>
                </c:pt>
                <c:pt idx="6386">
                  <c:v>0.56623748383333339</c:v>
                </c:pt>
                <c:pt idx="6387">
                  <c:v>0.56623696595833339</c:v>
                </c:pt>
                <c:pt idx="6388">
                  <c:v>0.56623688183333332</c:v>
                </c:pt>
                <c:pt idx="6389">
                  <c:v>0.56623648508333335</c:v>
                </c:pt>
                <c:pt idx="6390">
                  <c:v>0.56623645904166664</c:v>
                </c:pt>
                <c:pt idx="6391">
                  <c:v>0.56623606612499999</c:v>
                </c:pt>
                <c:pt idx="6392">
                  <c:v>0.5662357102083333</c:v>
                </c:pt>
                <c:pt idx="6393">
                  <c:v>0.56623530175000003</c:v>
                </c:pt>
                <c:pt idx="6394">
                  <c:v>0.56623471641666667</c:v>
                </c:pt>
                <c:pt idx="6395">
                  <c:v>0.56623442441666672</c:v>
                </c:pt>
                <c:pt idx="6396">
                  <c:v>0.56623382325000005</c:v>
                </c:pt>
                <c:pt idx="6397">
                  <c:v>0.56623370341666668</c:v>
                </c:pt>
                <c:pt idx="6398">
                  <c:v>0.56623332379166669</c:v>
                </c:pt>
                <c:pt idx="6399">
                  <c:v>0.56623343941666671</c:v>
                </c:pt>
                <c:pt idx="6400">
                  <c:v>0.56623347637499999</c:v>
                </c:pt>
                <c:pt idx="6401">
                  <c:v>0.5662337119166666</c:v>
                </c:pt>
                <c:pt idx="6402">
                  <c:v>0.56623429929166669</c:v>
                </c:pt>
                <c:pt idx="6403">
                  <c:v>0.56623474200000001</c:v>
                </c:pt>
                <c:pt idx="6404">
                  <c:v>0.5662356015833333</c:v>
                </c:pt>
                <c:pt idx="6405">
                  <c:v>0.56623609591666668</c:v>
                </c:pt>
                <c:pt idx="6406">
                  <c:v>0.56623688100000003</c:v>
                </c:pt>
                <c:pt idx="6407">
                  <c:v>0.56623726358333337</c:v>
                </c:pt>
                <c:pt idx="6408">
                  <c:v>0.56623765400000003</c:v>
                </c:pt>
                <c:pt idx="6409">
                  <c:v>0.56623792095833336</c:v>
                </c:pt>
                <c:pt idx="6410">
                  <c:v>0.56623805399999994</c:v>
                </c:pt>
                <c:pt idx="6411">
                  <c:v>0.56623858712499997</c:v>
                </c:pt>
                <c:pt idx="6412">
                  <c:v>0.56623893487499999</c:v>
                </c:pt>
                <c:pt idx="6413">
                  <c:v>0.56623993299999997</c:v>
                </c:pt>
                <c:pt idx="6414">
                  <c:v>0.56624078933333333</c:v>
                </c:pt>
                <c:pt idx="6415">
                  <c:v>0.56624210649999995</c:v>
                </c:pt>
                <c:pt idx="6416">
                  <c:v>0.56624375233333335</c:v>
                </c:pt>
                <c:pt idx="6417">
                  <c:v>0.56624462187500002</c:v>
                </c:pt>
                <c:pt idx="6418">
                  <c:v>0.56624602991666662</c:v>
                </c:pt>
                <c:pt idx="6419">
                  <c:v>0.56624716041666667</c:v>
                </c:pt>
                <c:pt idx="6420">
                  <c:v>0.56624864204166669</c:v>
                </c:pt>
                <c:pt idx="6421">
                  <c:v>0.56624965108333336</c:v>
                </c:pt>
                <c:pt idx="6422">
                  <c:v>0.56625060770833335</c:v>
                </c:pt>
                <c:pt idx="6423">
                  <c:v>0.56625065512500006</c:v>
                </c:pt>
                <c:pt idx="6424">
                  <c:v>0.56625230037500007</c:v>
                </c:pt>
                <c:pt idx="6425">
                  <c:v>0.56625237800000006</c:v>
                </c:pt>
                <c:pt idx="6426">
                  <c:v>0.56625195362500003</c:v>
                </c:pt>
                <c:pt idx="6427">
                  <c:v>0.56625441791666664</c:v>
                </c:pt>
                <c:pt idx="6428">
                  <c:v>0.566256503375</c:v>
                </c:pt>
                <c:pt idx="6429">
                  <c:v>0.56625726816666666</c:v>
                </c:pt>
                <c:pt idx="6430">
                  <c:v>0.56625994808333335</c:v>
                </c:pt>
                <c:pt idx="6431">
                  <c:v>0.5662627741666667</c:v>
                </c:pt>
                <c:pt idx="6432">
                  <c:v>0.56626514829166663</c:v>
                </c:pt>
                <c:pt idx="6433">
                  <c:v>0.56626712849999994</c:v>
                </c:pt>
                <c:pt idx="6434">
                  <c:v>0.56627090758333332</c:v>
                </c:pt>
                <c:pt idx="6435">
                  <c:v>0.56626916254166659</c:v>
                </c:pt>
                <c:pt idx="6436">
                  <c:v>0.56626787595833339</c:v>
                </c:pt>
                <c:pt idx="6437">
                  <c:v>0.56626810425000007</c:v>
                </c:pt>
                <c:pt idx="6438">
                  <c:v>0.56627369049999998</c:v>
                </c:pt>
                <c:pt idx="6439">
                  <c:v>0.56627718158333329</c:v>
                </c:pt>
                <c:pt idx="6440">
                  <c:v>0.56628187329166668</c:v>
                </c:pt>
                <c:pt idx="6441">
                  <c:v>0.56627774883333337</c:v>
                </c:pt>
                <c:pt idx="6442">
                  <c:v>0.56627686529166665</c:v>
                </c:pt>
                <c:pt idx="6443">
                  <c:v>0.5662837848333333</c:v>
                </c:pt>
                <c:pt idx="6444">
                  <c:v>0.56629090604166665</c:v>
                </c:pt>
                <c:pt idx="6445">
                  <c:v>0.56628730729166665</c:v>
                </c:pt>
                <c:pt idx="6446">
                  <c:v>0.56629001408333335</c:v>
                </c:pt>
                <c:pt idx="6447">
                  <c:v>0.56629849708333335</c:v>
                </c:pt>
                <c:pt idx="6448">
                  <c:v>0.56629503349999999</c:v>
                </c:pt>
                <c:pt idx="6449">
                  <c:v>0.56633557433333337</c:v>
                </c:pt>
                <c:pt idx="6450">
                  <c:v>0.56630606170833331</c:v>
                </c:pt>
                <c:pt idx="6451">
                  <c:v>0.5663945194583333</c:v>
                </c:pt>
                <c:pt idx="6452">
                  <c:v>0.56631859379166671</c:v>
                </c:pt>
                <c:pt idx="6453">
                  <c:v>0.5664012203333334</c:v>
                </c:pt>
                <c:pt idx="6454">
                  <c:v>0.56637831574999997</c:v>
                </c:pt>
                <c:pt idx="6455">
                  <c:v>0.56640440324999997</c:v>
                </c:pt>
                <c:pt idx="6456">
                  <c:v>0.56638281091666665</c:v>
                </c:pt>
                <c:pt idx="6457">
                  <c:v>0.56637614258333335</c:v>
                </c:pt>
                <c:pt idx="6458">
                  <c:v>0.56636860512499998</c:v>
                </c:pt>
                <c:pt idx="6459">
                  <c:v>0.56635310233333336</c:v>
                </c:pt>
                <c:pt idx="6460">
                  <c:v>0.56638541858333336</c:v>
                </c:pt>
                <c:pt idx="6461">
                  <c:v>0.56642410795833331</c:v>
                </c:pt>
                <c:pt idx="6462">
                  <c:v>0.56642693150000001</c:v>
                </c:pt>
                <c:pt idx="6463">
                  <c:v>0.56642927158333334</c:v>
                </c:pt>
                <c:pt idx="6464">
                  <c:v>0.56643080562500003</c:v>
                </c:pt>
                <c:pt idx="6465">
                  <c:v>0.56642501991666661</c:v>
                </c:pt>
                <c:pt idx="6466">
                  <c:v>0.56641768295833328</c:v>
                </c:pt>
                <c:pt idx="6467">
                  <c:v>0.56642811362500001</c:v>
                </c:pt>
                <c:pt idx="6468">
                  <c:v>0.56642085712500001</c:v>
                </c:pt>
                <c:pt idx="6469">
                  <c:v>0.56643162458333329</c:v>
                </c:pt>
                <c:pt idx="6470">
                  <c:v>0.56644176079166664</c:v>
                </c:pt>
                <c:pt idx="6471">
                  <c:v>0.56644876479166661</c:v>
                </c:pt>
                <c:pt idx="6472">
                  <c:v>0.56645271008333331</c:v>
                </c:pt>
                <c:pt idx="6473">
                  <c:v>0.56645711241666663</c:v>
                </c:pt>
                <c:pt idx="6474">
                  <c:v>0.56646155404166665</c:v>
                </c:pt>
                <c:pt idx="6475">
                  <c:v>0.56646619524999997</c:v>
                </c:pt>
                <c:pt idx="6476">
                  <c:v>0.56647006124999999</c:v>
                </c:pt>
                <c:pt idx="6477">
                  <c:v>0.56644875804166672</c:v>
                </c:pt>
                <c:pt idx="6478">
                  <c:v>0.56644997158333332</c:v>
                </c:pt>
                <c:pt idx="6479">
                  <c:v>0.56645687487499996</c:v>
                </c:pt>
                <c:pt idx="6480">
                  <c:v>0.56647519629166665</c:v>
                </c:pt>
                <c:pt idx="6481">
                  <c:v>0.56648480358333331</c:v>
                </c:pt>
                <c:pt idx="6482">
                  <c:v>0.56648777054166666</c:v>
                </c:pt>
                <c:pt idx="6483">
                  <c:v>0.56647437687500002</c:v>
                </c:pt>
                <c:pt idx="6484">
                  <c:v>0.56649460045833333</c:v>
                </c:pt>
                <c:pt idx="6485">
                  <c:v>0.56649010333333327</c:v>
                </c:pt>
                <c:pt idx="6486">
                  <c:v>0.56650208229166665</c:v>
                </c:pt>
                <c:pt idx="6487">
                  <c:v>0.56649793070833332</c:v>
                </c:pt>
                <c:pt idx="6488">
                  <c:v>0.56646123641666668</c:v>
                </c:pt>
                <c:pt idx="6489">
                  <c:v>0.56650621137500001</c:v>
                </c:pt>
                <c:pt idx="6490">
                  <c:v>0.5664614195833334</c:v>
                </c:pt>
                <c:pt idx="6491">
                  <c:v>0.56652242537499997</c:v>
                </c:pt>
                <c:pt idx="6492">
                  <c:v>0.56648035299999999</c:v>
                </c:pt>
                <c:pt idx="6493">
                  <c:v>0.56650530016666667</c:v>
                </c:pt>
                <c:pt idx="6494">
                  <c:v>0.56652033795833334</c:v>
                </c:pt>
                <c:pt idx="6495">
                  <c:v>0.56650973966666662</c:v>
                </c:pt>
                <c:pt idx="6496">
                  <c:v>0.56654072404166667</c:v>
                </c:pt>
                <c:pt idx="6497">
                  <c:v>0.56651831995833335</c:v>
                </c:pt>
                <c:pt idx="6498">
                  <c:v>0.56653906933333331</c:v>
                </c:pt>
                <c:pt idx="6499">
                  <c:v>0.56655199550000002</c:v>
                </c:pt>
                <c:pt idx="6500">
                  <c:v>0.56655466345833327</c:v>
                </c:pt>
                <c:pt idx="6501">
                  <c:v>0.5665514349166666</c:v>
                </c:pt>
                <c:pt idx="6502">
                  <c:v>0.56653278333333335</c:v>
                </c:pt>
                <c:pt idx="6503">
                  <c:v>0.56657040145833337</c:v>
                </c:pt>
                <c:pt idx="6504">
                  <c:v>0.56657452541666664</c:v>
                </c:pt>
                <c:pt idx="6505">
                  <c:v>0.56656105725000006</c:v>
                </c:pt>
                <c:pt idx="6506">
                  <c:v>0.56657485833333332</c:v>
                </c:pt>
                <c:pt idx="6507">
                  <c:v>0.5665701550833333</c:v>
                </c:pt>
                <c:pt idx="6508">
                  <c:v>0.56659224041666667</c:v>
                </c:pt>
                <c:pt idx="6509">
                  <c:v>0.5665961915833333</c:v>
                </c:pt>
                <c:pt idx="6510">
                  <c:v>0.56659072791666665</c:v>
                </c:pt>
                <c:pt idx="6511">
                  <c:v>0.56660415329166669</c:v>
                </c:pt>
                <c:pt idx="6512">
                  <c:v>0.56659023995833335</c:v>
                </c:pt>
                <c:pt idx="6513">
                  <c:v>0.56658100837500003</c:v>
                </c:pt>
                <c:pt idx="6514">
                  <c:v>0.56661341616666661</c:v>
                </c:pt>
                <c:pt idx="6515">
                  <c:v>0.5666161210416667</c:v>
                </c:pt>
                <c:pt idx="6516">
                  <c:v>0.56661662008333336</c:v>
                </c:pt>
                <c:pt idx="6517">
                  <c:v>0.56662276116666666</c:v>
                </c:pt>
                <c:pt idx="6518">
                  <c:v>0.56660885670833327</c:v>
                </c:pt>
                <c:pt idx="6519">
                  <c:v>0.56661862495833326</c:v>
                </c:pt>
                <c:pt idx="6520">
                  <c:v>0.56659760062499998</c:v>
                </c:pt>
                <c:pt idx="6521">
                  <c:v>0.56660178870833333</c:v>
                </c:pt>
                <c:pt idx="6522">
                  <c:v>0.56661127112499998</c:v>
                </c:pt>
                <c:pt idx="6523">
                  <c:v>0.56660270683333336</c:v>
                </c:pt>
                <c:pt idx="6524">
                  <c:v>0.56661219362500004</c:v>
                </c:pt>
                <c:pt idx="6525">
                  <c:v>0.56662198945833331</c:v>
                </c:pt>
                <c:pt idx="6526">
                  <c:v>0.566613536375</c:v>
                </c:pt>
                <c:pt idx="6527">
                  <c:v>0.56661895274999996</c:v>
                </c:pt>
                <c:pt idx="6528">
                  <c:v>0.56662546033333328</c:v>
                </c:pt>
                <c:pt idx="6529">
                  <c:v>0.56663367683333332</c:v>
                </c:pt>
                <c:pt idx="6530">
                  <c:v>0.56663473116666674</c:v>
                </c:pt>
                <c:pt idx="6531">
                  <c:v>0.56663839691666673</c:v>
                </c:pt>
                <c:pt idx="6532">
                  <c:v>0.56662294983333339</c:v>
                </c:pt>
                <c:pt idx="6533">
                  <c:v>0.56660541491666672</c:v>
                </c:pt>
                <c:pt idx="6534">
                  <c:v>0.56661840650000006</c:v>
                </c:pt>
                <c:pt idx="6535">
                  <c:v>0.56663576641666669</c:v>
                </c:pt>
                <c:pt idx="6536">
                  <c:v>0.56663811662499997</c:v>
                </c:pt>
                <c:pt idx="6537">
                  <c:v>0.56659856145833332</c:v>
                </c:pt>
                <c:pt idx="6538">
                  <c:v>0.56660119616666671</c:v>
                </c:pt>
                <c:pt idx="6539">
                  <c:v>0.56663270008333333</c:v>
                </c:pt>
                <c:pt idx="6540">
                  <c:v>0.56663194350000001</c:v>
                </c:pt>
                <c:pt idx="6541">
                  <c:v>0.5665480284583333</c:v>
                </c:pt>
                <c:pt idx="6542">
                  <c:v>0.56659419654166665</c:v>
                </c:pt>
                <c:pt idx="6543">
                  <c:v>0.56662476475000001</c:v>
                </c:pt>
                <c:pt idx="6544">
                  <c:v>0.566529380375</c:v>
                </c:pt>
                <c:pt idx="6545">
                  <c:v>0.56659407445833332</c:v>
                </c:pt>
                <c:pt idx="6546">
                  <c:v>0.56657188554166671</c:v>
                </c:pt>
                <c:pt idx="6547">
                  <c:v>0.56652471541666671</c:v>
                </c:pt>
                <c:pt idx="6548">
                  <c:v>0.56659571737500003</c:v>
                </c:pt>
                <c:pt idx="6549">
                  <c:v>0.56651760970833331</c:v>
                </c:pt>
                <c:pt idx="6550">
                  <c:v>0.56657080862499998</c:v>
                </c:pt>
                <c:pt idx="6551">
                  <c:v>0.56651576100000001</c:v>
                </c:pt>
                <c:pt idx="6552">
                  <c:v>0.56654189554166667</c:v>
                </c:pt>
                <c:pt idx="6553">
                  <c:v>0.56651152454166664</c:v>
                </c:pt>
                <c:pt idx="6554">
                  <c:v>0.56653725237499997</c:v>
                </c:pt>
                <c:pt idx="6555">
                  <c:v>0.56652632222916666</c:v>
                </c:pt>
                <c:pt idx="6556">
                  <c:v>0.56651539208333335</c:v>
                </c:pt>
                <c:pt idx="6557">
                  <c:v>0.56650366162499999</c:v>
                </c:pt>
                <c:pt idx="6558">
                  <c:v>0.56650295508333326</c:v>
                </c:pt>
                <c:pt idx="6559">
                  <c:v>0.56649887141666666</c:v>
                </c:pt>
                <c:pt idx="6560">
                  <c:v>0.5665032435416667</c:v>
                </c:pt>
                <c:pt idx="6561">
                  <c:v>0.56649738895833335</c:v>
                </c:pt>
                <c:pt idx="6562">
                  <c:v>0.56649770433333335</c:v>
                </c:pt>
                <c:pt idx="6563">
                  <c:v>0.56649801970833336</c:v>
                </c:pt>
                <c:pt idx="6564">
                  <c:v>0.56649259525000006</c:v>
                </c:pt>
                <c:pt idx="6565">
                  <c:v>0.56649305793750004</c:v>
                </c:pt>
                <c:pt idx="6566">
                  <c:v>0.56649352062500002</c:v>
                </c:pt>
                <c:pt idx="6567">
                  <c:v>0.56648748554166672</c:v>
                </c:pt>
                <c:pt idx="6568">
                  <c:v>0.56648869408333336</c:v>
                </c:pt>
                <c:pt idx="6569">
                  <c:v>0.56648990262499999</c:v>
                </c:pt>
                <c:pt idx="6570">
                  <c:v>0.56648592887500004</c:v>
                </c:pt>
                <c:pt idx="6571">
                  <c:v>0.56648356154166668</c:v>
                </c:pt>
                <c:pt idx="6572">
                  <c:v>0.56648174875000001</c:v>
                </c:pt>
                <c:pt idx="6573">
                  <c:v>0.56648196910416659</c:v>
                </c:pt>
                <c:pt idx="6574">
                  <c:v>0.56648218945833329</c:v>
                </c:pt>
                <c:pt idx="6575">
                  <c:v>0.56648256016666665</c:v>
                </c:pt>
                <c:pt idx="6576">
                  <c:v>0.56648181029166667</c:v>
                </c:pt>
                <c:pt idx="6577">
                  <c:v>0.56648086241666673</c:v>
                </c:pt>
                <c:pt idx="6578">
                  <c:v>0.56647858395833339</c:v>
                </c:pt>
                <c:pt idx="6579">
                  <c:v>0.56647582641666661</c:v>
                </c:pt>
                <c:pt idx="6580">
                  <c:v>0.56647730045833333</c:v>
                </c:pt>
                <c:pt idx="6581">
                  <c:v>0.56647877450000006</c:v>
                </c:pt>
                <c:pt idx="6582">
                  <c:v>0.56647491245833337</c:v>
                </c:pt>
                <c:pt idx="6583">
                  <c:v>0.56647387174999997</c:v>
                </c:pt>
                <c:pt idx="6584">
                  <c:v>0.56647198791666664</c:v>
                </c:pt>
                <c:pt idx="6585">
                  <c:v>0.56647114704166668</c:v>
                </c:pt>
                <c:pt idx="6586">
                  <c:v>0.56647166279166672</c:v>
                </c:pt>
                <c:pt idx="6587">
                  <c:v>0.5664714720416667</c:v>
                </c:pt>
                <c:pt idx="6588">
                  <c:v>0.566471160375</c:v>
                </c:pt>
                <c:pt idx="6589">
                  <c:v>0.5664711129583333</c:v>
                </c:pt>
                <c:pt idx="6590">
                  <c:v>0.56647076054166667</c:v>
                </c:pt>
                <c:pt idx="6591">
                  <c:v>0.5664706094166666</c:v>
                </c:pt>
                <c:pt idx="6592">
                  <c:v>0.56647010075000004</c:v>
                </c:pt>
                <c:pt idx="6593">
                  <c:v>0.56646943679166661</c:v>
                </c:pt>
                <c:pt idx="6594">
                  <c:v>0.56646877316666666</c:v>
                </c:pt>
                <c:pt idx="6595">
                  <c:v>0.56646772379166666</c:v>
                </c:pt>
                <c:pt idx="6596">
                  <c:v>0.56646703670833332</c:v>
                </c:pt>
                <c:pt idx="6597">
                  <c:v>0.56646605045833331</c:v>
                </c:pt>
                <c:pt idx="6598">
                  <c:v>0.56646562062499994</c:v>
                </c:pt>
                <c:pt idx="6599">
                  <c:v>0.56646513037500001</c:v>
                </c:pt>
                <c:pt idx="6600">
                  <c:v>0.5664650465833333</c:v>
                </c:pt>
                <c:pt idx="6601">
                  <c:v>0.56646516158333327</c:v>
                </c:pt>
                <c:pt idx="6602">
                  <c:v>0.56646523979166663</c:v>
                </c:pt>
                <c:pt idx="6603">
                  <c:v>0.56646561454166666</c:v>
                </c:pt>
                <c:pt idx="6604">
                  <c:v>0.56646551212500007</c:v>
                </c:pt>
                <c:pt idx="6605">
                  <c:v>0.56646567212499999</c:v>
                </c:pt>
                <c:pt idx="6606">
                  <c:v>0.56646525275000004</c:v>
                </c:pt>
                <c:pt idx="6607">
                  <c:v>0.56646498212499996</c:v>
                </c:pt>
                <c:pt idx="6608">
                  <c:v>0.56646444762500003</c:v>
                </c:pt>
                <c:pt idx="6609">
                  <c:v>0.5664638738333333</c:v>
                </c:pt>
                <c:pt idx="6610">
                  <c:v>0.56646348670833335</c:v>
                </c:pt>
                <c:pt idx="6611">
                  <c:v>0.56646290604166671</c:v>
                </c:pt>
                <c:pt idx="6612">
                  <c:v>0.56646283575</c:v>
                </c:pt>
                <c:pt idx="6613">
                  <c:v>0.56646252645833328</c:v>
                </c:pt>
                <c:pt idx="6614">
                  <c:v>0.56646276062500001</c:v>
                </c:pt>
                <c:pt idx="6615">
                  <c:v>0.56646285345833336</c:v>
                </c:pt>
                <c:pt idx="6616">
                  <c:v>0.56646319004166668</c:v>
                </c:pt>
                <c:pt idx="6617">
                  <c:v>0.56646355645833335</c:v>
                </c:pt>
                <c:pt idx="6618">
                  <c:v>0.56646377275000004</c:v>
                </c:pt>
                <c:pt idx="6619">
                  <c:v>0.56646426054166665</c:v>
                </c:pt>
                <c:pt idx="6620">
                  <c:v>0.56646426645833337</c:v>
                </c:pt>
                <c:pt idx="6621">
                  <c:v>0.56646453170833333</c:v>
                </c:pt>
                <c:pt idx="6622">
                  <c:v>0.56646427300000002</c:v>
                </c:pt>
                <c:pt idx="6623">
                  <c:v>0.56646413654166661</c:v>
                </c:pt>
                <c:pt idx="6624">
                  <c:v>0.56646380158333332</c:v>
                </c:pt>
                <c:pt idx="6625">
                  <c:v>0.56646348658333334</c:v>
                </c:pt>
                <c:pt idx="6626">
                  <c:v>0.56646350708333337</c:v>
                </c:pt>
                <c:pt idx="6627">
                  <c:v>0.56646344266666671</c:v>
                </c:pt>
                <c:pt idx="6628">
                  <c:v>0.56646398175000001</c:v>
                </c:pt>
                <c:pt idx="6629">
                  <c:v>0.56646166591666669</c:v>
                </c:pt>
                <c:pt idx="6630">
                  <c:v>0.56646505266666669</c:v>
                </c:pt>
                <c:pt idx="6631">
                  <c:v>0.56646549120833334</c:v>
                </c:pt>
                <c:pt idx="6632">
                  <c:v>0.56646602620833331</c:v>
                </c:pt>
                <c:pt idx="6633">
                  <c:v>0.56646642041666662</c:v>
                </c:pt>
                <c:pt idx="6634">
                  <c:v>0.56646652495833327</c:v>
                </c:pt>
                <c:pt idx="6635">
                  <c:v>0.5664667840833334</c:v>
                </c:pt>
                <c:pt idx="6636">
                  <c:v>0.5664666015833334</c:v>
                </c:pt>
                <c:pt idx="6637">
                  <c:v>0.56646681112499997</c:v>
                </c:pt>
                <c:pt idx="6638">
                  <c:v>0.56646660662500004</c:v>
                </c:pt>
                <c:pt idx="6639">
                  <c:v>0.56646668837500003</c:v>
                </c:pt>
                <c:pt idx="6640">
                  <c:v>0.56646664400000002</c:v>
                </c:pt>
                <c:pt idx="6641">
                  <c:v>0.56646670941666666</c:v>
                </c:pt>
                <c:pt idx="6642">
                  <c:v>0.56646704108333334</c:v>
                </c:pt>
                <c:pt idx="6643">
                  <c:v>0.56646722258333326</c:v>
                </c:pt>
                <c:pt idx="6644">
                  <c:v>0.56646792825000003</c:v>
                </c:pt>
                <c:pt idx="6645">
                  <c:v>0.56646832499999999</c:v>
                </c:pt>
                <c:pt idx="6646">
                  <c:v>0.56646908745833335</c:v>
                </c:pt>
                <c:pt idx="6647">
                  <c:v>0.5664695585416667</c:v>
                </c:pt>
                <c:pt idx="6648">
                  <c:v>0.56647008654166664</c:v>
                </c:pt>
                <c:pt idx="6649">
                  <c:v>0.56647047437499998</c:v>
                </c:pt>
                <c:pt idx="6650">
                  <c:v>0.56647059612499995</c:v>
                </c:pt>
                <c:pt idx="6651">
                  <c:v>0.56647089412499996</c:v>
                </c:pt>
                <c:pt idx="6652">
                  <c:v>0.56647079033333336</c:v>
                </c:pt>
                <c:pt idx="6653">
                  <c:v>0.56647117849999995</c:v>
                </c:pt>
                <c:pt idx="6654">
                  <c:v>0.56647125649999996</c:v>
                </c:pt>
                <c:pt idx="6655">
                  <c:v>0.56647168758333333</c:v>
                </c:pt>
                <c:pt idx="6656">
                  <c:v>0.56647212104166667</c:v>
                </c:pt>
                <c:pt idx="6657">
                  <c:v>0.56647274270833337</c:v>
                </c:pt>
                <c:pt idx="6658">
                  <c:v>0.5664735934166667</c:v>
                </c:pt>
                <c:pt idx="6659">
                  <c:v>0.56647417066666661</c:v>
                </c:pt>
                <c:pt idx="6660">
                  <c:v>0.56647509841666666</c:v>
                </c:pt>
                <c:pt idx="6661">
                  <c:v>0.56647554062500005</c:v>
                </c:pt>
                <c:pt idx="6662">
                  <c:v>0.56647626783333338</c:v>
                </c:pt>
                <c:pt idx="6663">
                  <c:v>0.56647658179166671</c:v>
                </c:pt>
                <c:pt idx="6664">
                  <c:v>0.56647694558333328</c:v>
                </c:pt>
                <c:pt idx="6665">
                  <c:v>0.56647723258333327</c:v>
                </c:pt>
                <c:pt idx="6666">
                  <c:v>0.56647735429166668</c:v>
                </c:pt>
                <c:pt idx="6667">
                  <c:v>0.56647780675000003</c:v>
                </c:pt>
                <c:pt idx="6668">
                  <c:v>0.56647796037499998</c:v>
                </c:pt>
                <c:pt idx="6669">
                  <c:v>0.5664786024166667</c:v>
                </c:pt>
                <c:pt idx="6670">
                  <c:v>0.56647899708333338</c:v>
                </c:pt>
                <c:pt idx="6671">
                  <c:v>0.56647972620833331</c:v>
                </c:pt>
                <c:pt idx="6672">
                  <c:v>0.56648039004166673</c:v>
                </c:pt>
                <c:pt idx="6673">
                  <c:v>0.566481150125</c:v>
                </c:pt>
                <c:pt idx="6674">
                  <c:v>0.56648213987500007</c:v>
                </c:pt>
                <c:pt idx="6675">
                  <c:v>0.56648287483333337</c:v>
                </c:pt>
                <c:pt idx="6676">
                  <c:v>0.5664839568333333</c:v>
                </c:pt>
                <c:pt idx="6677">
                  <c:v>0.56648457858333334</c:v>
                </c:pt>
                <c:pt idx="6678">
                  <c:v>0.56648544924999999</c:v>
                </c:pt>
                <c:pt idx="6679">
                  <c:v>0.56648559545833332</c:v>
                </c:pt>
                <c:pt idx="6680">
                  <c:v>0.56648422487500005</c:v>
                </c:pt>
              </c:numCache>
              <c:extLst xmlns:c16r2="http://schemas.microsoft.com/office/drawing/2015/06/chart" xmlns:c15="http://schemas.microsoft.com/office/drawing/2012/chart"/>
            </c:numRef>
          </c:yVal>
          <c:smooth val="1"/>
          <c:extLst xmlns:c16r2="http://schemas.microsoft.com/office/drawing/2015/06/chart">
            <c:ext xmlns:c16="http://schemas.microsoft.com/office/drawing/2014/chart" uri="{C3380CC4-5D6E-409C-BE32-E72D297353CC}">
              <c16:uniqueId val="{00000000-52F4-4437-BE0F-25FC6D43DF60}"/>
            </c:ext>
          </c:extLst>
        </c:ser>
        <c:ser>
          <c:idx val="10"/>
          <c:order val="1"/>
          <c:tx>
            <c:v>Aqua Max</c:v>
          </c:tx>
          <c:spPr>
            <a:ln w="25400" cap="rnd">
              <a:solidFill>
                <a:srgbClr val="0070C0"/>
              </a:solidFill>
              <a:prstDash val="dash"/>
              <a:round/>
            </a:ln>
            <a:effectLst/>
          </c:spPr>
          <c:marker>
            <c:symbol val="none"/>
          </c:marker>
          <c:xVal>
            <c:numRef>
              <c:f>MLT!$I$2:$I$3</c:f>
              <c:numCache>
                <c:formatCode>d\-mmm\-yy</c:formatCode>
                <c:ptCount val="2"/>
                <c:pt idx="0">
                  <c:v>37381</c:v>
                </c:pt>
                <c:pt idx="1">
                  <c:v>44065</c:v>
                </c:pt>
              </c:numCache>
              <c:extLst xmlns:c16r2="http://schemas.microsoft.com/office/drawing/2015/06/chart" xmlns:c15="http://schemas.microsoft.com/office/drawing/2012/chart"/>
            </c:numRef>
          </c:xVal>
          <c:yVal>
            <c:numRef>
              <c:f>MLT!$J$2:$J$3</c:f>
              <c:numCache>
                <c:formatCode>0.0000000</c:formatCode>
                <c:ptCount val="2"/>
                <c:pt idx="0" formatCode="h:mm:ss;@">
                  <c:v>0.57291666666666663</c:v>
                </c:pt>
                <c:pt idx="1">
                  <c:v>0.57291666666666663</c:v>
                </c:pt>
              </c:numCache>
              <c:extLst xmlns:c16r2="http://schemas.microsoft.com/office/drawing/2015/06/chart" xmlns:c15="http://schemas.microsoft.com/office/drawing/2012/chart"/>
            </c:numRef>
          </c:yVal>
          <c:smooth val="1"/>
          <c:extLst xmlns:c16r2="http://schemas.microsoft.com/office/drawing/2015/06/chart">
            <c:ext xmlns:c16="http://schemas.microsoft.com/office/drawing/2014/chart" uri="{C3380CC4-5D6E-409C-BE32-E72D297353CC}">
              <c16:uniqueId val="{00000001-52F4-4437-BE0F-25FC6D43DF60}"/>
            </c:ext>
          </c:extLst>
        </c:ser>
        <c:ser>
          <c:idx val="12"/>
          <c:order val="3"/>
          <c:tx>
            <c:v>Aura Max</c:v>
          </c:tx>
          <c:spPr>
            <a:ln w="19050" cap="rnd">
              <a:solidFill>
                <a:schemeClr val="accent1">
                  <a:lumMod val="80000"/>
                  <a:lumOff val="20000"/>
                </a:schemeClr>
              </a:solidFill>
              <a:round/>
            </a:ln>
            <a:effectLst/>
          </c:spPr>
          <c:marker>
            <c:symbol val="none"/>
          </c:marker>
          <c:xVal>
            <c:numRef>
              <c:f>MLT!$I$2:$I$3</c:f>
              <c:numCache>
                <c:formatCode>d\-mmm\-yy</c:formatCode>
                <c:ptCount val="2"/>
                <c:pt idx="0">
                  <c:v>37381</c:v>
                </c:pt>
                <c:pt idx="1">
                  <c:v>44065</c:v>
                </c:pt>
              </c:numCache>
              <c:extLst xmlns:c16r2="http://schemas.microsoft.com/office/drawing/2015/06/chart" xmlns:c15="http://schemas.microsoft.com/office/drawing/2012/chart"/>
            </c:numRef>
          </c:xVal>
          <c:yVal>
            <c:numRef>
              <c:f>MLT!$O$2:$O$3</c:f>
              <c:numCache>
                <c:formatCode>0.00</c:formatCode>
                <c:ptCount val="2"/>
                <c:pt idx="0">
                  <c:v>0.58333333333333337</c:v>
                </c:pt>
                <c:pt idx="1">
                  <c:v>0.58333333333333337</c:v>
                </c:pt>
              </c:numCache>
              <c:extLst xmlns:c16r2="http://schemas.microsoft.com/office/drawing/2015/06/chart" xmlns:c15="http://schemas.microsoft.com/office/drawing/2012/chart"/>
            </c:numRef>
          </c:yVal>
          <c:smooth val="1"/>
          <c:extLst xmlns:c16r2="http://schemas.microsoft.com/office/drawing/2015/06/chart">
            <c:ext xmlns:c16="http://schemas.microsoft.com/office/drawing/2014/chart" uri="{C3380CC4-5D6E-409C-BE32-E72D297353CC}">
              <c16:uniqueId val="{00000002-52F4-4437-BE0F-25FC6D43DF60}"/>
            </c:ext>
          </c:extLst>
        </c:ser>
        <c:ser>
          <c:idx val="13"/>
          <c:order val="4"/>
          <c:tx>
            <c:v>Aqua/Aura Min</c:v>
          </c:tx>
          <c:spPr>
            <a:ln w="19050" cap="rnd">
              <a:solidFill>
                <a:schemeClr val="accent2">
                  <a:lumMod val="80000"/>
                  <a:lumOff val="20000"/>
                </a:schemeClr>
              </a:solidFill>
              <a:round/>
            </a:ln>
            <a:effectLst/>
          </c:spPr>
          <c:marker>
            <c:symbol val="none"/>
          </c:marker>
          <c:xVal>
            <c:numRef>
              <c:f>MLT!$I$2:$I$3</c:f>
              <c:numCache>
                <c:formatCode>d\-mmm\-yy</c:formatCode>
                <c:ptCount val="2"/>
                <c:pt idx="0">
                  <c:v>37381</c:v>
                </c:pt>
                <c:pt idx="1">
                  <c:v>44065</c:v>
                </c:pt>
              </c:numCache>
              <c:extLst xmlns:c16r2="http://schemas.microsoft.com/office/drawing/2015/06/chart" xmlns:c15="http://schemas.microsoft.com/office/drawing/2012/chart"/>
            </c:numRef>
          </c:xVal>
          <c:yVal>
            <c:numRef>
              <c:f>MLT!$K$2:$K$3</c:f>
              <c:numCache>
                <c:formatCode>0.00000</c:formatCode>
                <c:ptCount val="2"/>
                <c:pt idx="0" formatCode="h:mm:ss;@">
                  <c:v>0.5625</c:v>
                </c:pt>
                <c:pt idx="1">
                  <c:v>0.5625</c:v>
                </c:pt>
              </c:numCache>
              <c:extLst xmlns:c16r2="http://schemas.microsoft.com/office/drawing/2015/06/chart" xmlns:c15="http://schemas.microsoft.com/office/drawing/2012/chart"/>
            </c:numRef>
          </c:yVal>
          <c:smooth val="1"/>
          <c:extLst xmlns:c16r2="http://schemas.microsoft.com/office/drawing/2015/06/chart">
            <c:ext xmlns:c16="http://schemas.microsoft.com/office/drawing/2014/chart" uri="{C3380CC4-5D6E-409C-BE32-E72D297353CC}">
              <c16:uniqueId val="{00000003-52F4-4437-BE0F-25FC6D43DF60}"/>
            </c:ext>
          </c:extLst>
        </c:ser>
        <c:ser>
          <c:idx val="15"/>
          <c:order val="6"/>
          <c:tx>
            <c:v>Aura MLT</c:v>
          </c:tx>
          <c:spPr>
            <a:ln w="34925" cap="rnd">
              <a:solidFill>
                <a:schemeClr val="accent2"/>
              </a:solidFill>
              <a:round/>
            </a:ln>
            <a:effectLst/>
          </c:spPr>
          <c:marker>
            <c:symbol val="none"/>
          </c:marker>
          <c:xVal>
            <c:numRef>
              <c:f>MLT!$A$2:$A$6026</c:f>
              <c:numCache>
                <c:formatCode>d\-mmm\-yy</c:formatCode>
                <c:ptCount val="6025"/>
                <c:pt idx="0">
                  <c:v>38185</c:v>
                </c:pt>
                <c:pt idx="1">
                  <c:v>38186</c:v>
                </c:pt>
                <c:pt idx="2">
                  <c:v>38187</c:v>
                </c:pt>
                <c:pt idx="3">
                  <c:v>38188</c:v>
                </c:pt>
                <c:pt idx="4">
                  <c:v>38189</c:v>
                </c:pt>
                <c:pt idx="5">
                  <c:v>38190</c:v>
                </c:pt>
                <c:pt idx="6">
                  <c:v>38191</c:v>
                </c:pt>
                <c:pt idx="7">
                  <c:v>38192</c:v>
                </c:pt>
                <c:pt idx="8">
                  <c:v>38193</c:v>
                </c:pt>
                <c:pt idx="9">
                  <c:v>38194</c:v>
                </c:pt>
                <c:pt idx="10">
                  <c:v>38195</c:v>
                </c:pt>
                <c:pt idx="11">
                  <c:v>38196</c:v>
                </c:pt>
                <c:pt idx="12">
                  <c:v>38197</c:v>
                </c:pt>
                <c:pt idx="13">
                  <c:v>38198</c:v>
                </c:pt>
                <c:pt idx="14">
                  <c:v>38199</c:v>
                </c:pt>
                <c:pt idx="15">
                  <c:v>38200</c:v>
                </c:pt>
                <c:pt idx="16">
                  <c:v>38201</c:v>
                </c:pt>
                <c:pt idx="17">
                  <c:v>38202</c:v>
                </c:pt>
                <c:pt idx="18">
                  <c:v>38203</c:v>
                </c:pt>
                <c:pt idx="19">
                  <c:v>38204</c:v>
                </c:pt>
                <c:pt idx="20">
                  <c:v>38205</c:v>
                </c:pt>
                <c:pt idx="21">
                  <c:v>38206</c:v>
                </c:pt>
                <c:pt idx="22">
                  <c:v>38207</c:v>
                </c:pt>
                <c:pt idx="23">
                  <c:v>38208</c:v>
                </c:pt>
                <c:pt idx="24">
                  <c:v>38209</c:v>
                </c:pt>
                <c:pt idx="25">
                  <c:v>38210</c:v>
                </c:pt>
                <c:pt idx="26">
                  <c:v>38211</c:v>
                </c:pt>
                <c:pt idx="27">
                  <c:v>38212</c:v>
                </c:pt>
                <c:pt idx="28">
                  <c:v>38213</c:v>
                </c:pt>
                <c:pt idx="29">
                  <c:v>38214</c:v>
                </c:pt>
                <c:pt idx="30">
                  <c:v>38215</c:v>
                </c:pt>
                <c:pt idx="31">
                  <c:v>38216</c:v>
                </c:pt>
                <c:pt idx="32">
                  <c:v>38217</c:v>
                </c:pt>
                <c:pt idx="33">
                  <c:v>38218</c:v>
                </c:pt>
                <c:pt idx="34">
                  <c:v>38219</c:v>
                </c:pt>
                <c:pt idx="35">
                  <c:v>38220</c:v>
                </c:pt>
                <c:pt idx="36">
                  <c:v>38221</c:v>
                </c:pt>
                <c:pt idx="37">
                  <c:v>38222</c:v>
                </c:pt>
                <c:pt idx="38">
                  <c:v>38223</c:v>
                </c:pt>
                <c:pt idx="39">
                  <c:v>38224</c:v>
                </c:pt>
                <c:pt idx="40">
                  <c:v>38225</c:v>
                </c:pt>
                <c:pt idx="41">
                  <c:v>38226</c:v>
                </c:pt>
                <c:pt idx="42">
                  <c:v>38227</c:v>
                </c:pt>
                <c:pt idx="43">
                  <c:v>38228</c:v>
                </c:pt>
                <c:pt idx="44">
                  <c:v>38229</c:v>
                </c:pt>
                <c:pt idx="45">
                  <c:v>38230</c:v>
                </c:pt>
                <c:pt idx="46">
                  <c:v>38231</c:v>
                </c:pt>
                <c:pt idx="47">
                  <c:v>38232</c:v>
                </c:pt>
                <c:pt idx="48">
                  <c:v>38233</c:v>
                </c:pt>
                <c:pt idx="49">
                  <c:v>38234</c:v>
                </c:pt>
                <c:pt idx="50">
                  <c:v>38235</c:v>
                </c:pt>
                <c:pt idx="51">
                  <c:v>38236</c:v>
                </c:pt>
                <c:pt idx="52">
                  <c:v>38237</c:v>
                </c:pt>
                <c:pt idx="53">
                  <c:v>38238</c:v>
                </c:pt>
                <c:pt idx="54">
                  <c:v>38239</c:v>
                </c:pt>
                <c:pt idx="55">
                  <c:v>38240</c:v>
                </c:pt>
                <c:pt idx="56">
                  <c:v>38241</c:v>
                </c:pt>
                <c:pt idx="57">
                  <c:v>38242</c:v>
                </c:pt>
                <c:pt idx="58">
                  <c:v>38243</c:v>
                </c:pt>
                <c:pt idx="59">
                  <c:v>38244</c:v>
                </c:pt>
                <c:pt idx="60">
                  <c:v>38245</c:v>
                </c:pt>
                <c:pt idx="61">
                  <c:v>38246</c:v>
                </c:pt>
                <c:pt idx="62">
                  <c:v>38247</c:v>
                </c:pt>
                <c:pt idx="63">
                  <c:v>38248</c:v>
                </c:pt>
                <c:pt idx="64">
                  <c:v>38249</c:v>
                </c:pt>
                <c:pt idx="65">
                  <c:v>38250</c:v>
                </c:pt>
                <c:pt idx="66">
                  <c:v>38251</c:v>
                </c:pt>
                <c:pt idx="67">
                  <c:v>38252</c:v>
                </c:pt>
                <c:pt idx="68">
                  <c:v>38253</c:v>
                </c:pt>
                <c:pt idx="69">
                  <c:v>38254</c:v>
                </c:pt>
                <c:pt idx="70">
                  <c:v>38255</c:v>
                </c:pt>
                <c:pt idx="71">
                  <c:v>38256</c:v>
                </c:pt>
                <c:pt idx="72">
                  <c:v>38257</c:v>
                </c:pt>
                <c:pt idx="73">
                  <c:v>38258</c:v>
                </c:pt>
                <c:pt idx="74">
                  <c:v>38259</c:v>
                </c:pt>
                <c:pt idx="75">
                  <c:v>38260</c:v>
                </c:pt>
                <c:pt idx="76">
                  <c:v>38261</c:v>
                </c:pt>
                <c:pt idx="77">
                  <c:v>38262</c:v>
                </c:pt>
                <c:pt idx="78">
                  <c:v>38263</c:v>
                </c:pt>
                <c:pt idx="79">
                  <c:v>38264</c:v>
                </c:pt>
                <c:pt idx="80">
                  <c:v>38265</c:v>
                </c:pt>
                <c:pt idx="81">
                  <c:v>38266</c:v>
                </c:pt>
                <c:pt idx="82">
                  <c:v>38267</c:v>
                </c:pt>
                <c:pt idx="83">
                  <c:v>38268</c:v>
                </c:pt>
                <c:pt idx="84">
                  <c:v>38269</c:v>
                </c:pt>
                <c:pt idx="85">
                  <c:v>38270</c:v>
                </c:pt>
                <c:pt idx="86">
                  <c:v>38271</c:v>
                </c:pt>
                <c:pt idx="87">
                  <c:v>38272</c:v>
                </c:pt>
                <c:pt idx="88">
                  <c:v>38273</c:v>
                </c:pt>
                <c:pt idx="89">
                  <c:v>38274</c:v>
                </c:pt>
                <c:pt idx="90">
                  <c:v>38275</c:v>
                </c:pt>
                <c:pt idx="91">
                  <c:v>38276</c:v>
                </c:pt>
                <c:pt idx="92">
                  <c:v>38277</c:v>
                </c:pt>
                <c:pt idx="93">
                  <c:v>38278</c:v>
                </c:pt>
                <c:pt idx="94">
                  <c:v>38279</c:v>
                </c:pt>
                <c:pt idx="95">
                  <c:v>38280</c:v>
                </c:pt>
                <c:pt idx="96">
                  <c:v>38281</c:v>
                </c:pt>
                <c:pt idx="97">
                  <c:v>38282</c:v>
                </c:pt>
                <c:pt idx="98">
                  <c:v>38283</c:v>
                </c:pt>
                <c:pt idx="99">
                  <c:v>38284</c:v>
                </c:pt>
                <c:pt idx="100">
                  <c:v>38285</c:v>
                </c:pt>
                <c:pt idx="101">
                  <c:v>38286</c:v>
                </c:pt>
                <c:pt idx="102">
                  <c:v>38287</c:v>
                </c:pt>
                <c:pt idx="103">
                  <c:v>38288</c:v>
                </c:pt>
                <c:pt idx="104">
                  <c:v>38289</c:v>
                </c:pt>
                <c:pt idx="105">
                  <c:v>38290</c:v>
                </c:pt>
                <c:pt idx="106">
                  <c:v>38291</c:v>
                </c:pt>
                <c:pt idx="107">
                  <c:v>38292</c:v>
                </c:pt>
                <c:pt idx="108">
                  <c:v>38293</c:v>
                </c:pt>
                <c:pt idx="109">
                  <c:v>38294</c:v>
                </c:pt>
                <c:pt idx="110">
                  <c:v>38295</c:v>
                </c:pt>
                <c:pt idx="111">
                  <c:v>38296</c:v>
                </c:pt>
                <c:pt idx="112">
                  <c:v>38297</c:v>
                </c:pt>
                <c:pt idx="113">
                  <c:v>38298</c:v>
                </c:pt>
                <c:pt idx="114">
                  <c:v>38299</c:v>
                </c:pt>
                <c:pt idx="115">
                  <c:v>38300</c:v>
                </c:pt>
                <c:pt idx="116">
                  <c:v>38301</c:v>
                </c:pt>
                <c:pt idx="117">
                  <c:v>38302</c:v>
                </c:pt>
                <c:pt idx="118">
                  <c:v>38303</c:v>
                </c:pt>
                <c:pt idx="119">
                  <c:v>38304</c:v>
                </c:pt>
                <c:pt idx="120">
                  <c:v>38305</c:v>
                </c:pt>
                <c:pt idx="121">
                  <c:v>38306</c:v>
                </c:pt>
                <c:pt idx="122">
                  <c:v>38307</c:v>
                </c:pt>
                <c:pt idx="123">
                  <c:v>38308</c:v>
                </c:pt>
                <c:pt idx="124">
                  <c:v>38309</c:v>
                </c:pt>
                <c:pt idx="125">
                  <c:v>38310</c:v>
                </c:pt>
                <c:pt idx="126">
                  <c:v>38311</c:v>
                </c:pt>
                <c:pt idx="127">
                  <c:v>38312</c:v>
                </c:pt>
                <c:pt idx="128">
                  <c:v>38313</c:v>
                </c:pt>
                <c:pt idx="129">
                  <c:v>38314</c:v>
                </c:pt>
                <c:pt idx="130">
                  <c:v>38315</c:v>
                </c:pt>
                <c:pt idx="131">
                  <c:v>38316</c:v>
                </c:pt>
                <c:pt idx="132">
                  <c:v>38317</c:v>
                </c:pt>
                <c:pt idx="133">
                  <c:v>38318</c:v>
                </c:pt>
                <c:pt idx="134">
                  <c:v>38319</c:v>
                </c:pt>
                <c:pt idx="135">
                  <c:v>38320</c:v>
                </c:pt>
                <c:pt idx="136">
                  <c:v>38321</c:v>
                </c:pt>
                <c:pt idx="137">
                  <c:v>38322</c:v>
                </c:pt>
                <c:pt idx="138">
                  <c:v>38323</c:v>
                </c:pt>
                <c:pt idx="139">
                  <c:v>38324</c:v>
                </c:pt>
                <c:pt idx="140">
                  <c:v>38325</c:v>
                </c:pt>
                <c:pt idx="141">
                  <c:v>38326</c:v>
                </c:pt>
                <c:pt idx="142">
                  <c:v>38327</c:v>
                </c:pt>
                <c:pt idx="143">
                  <c:v>38328</c:v>
                </c:pt>
                <c:pt idx="144">
                  <c:v>38329</c:v>
                </c:pt>
                <c:pt idx="145">
                  <c:v>38330</c:v>
                </c:pt>
                <c:pt idx="146">
                  <c:v>38331</c:v>
                </c:pt>
                <c:pt idx="147">
                  <c:v>38332</c:v>
                </c:pt>
                <c:pt idx="148">
                  <c:v>38333</c:v>
                </c:pt>
                <c:pt idx="149">
                  <c:v>38334</c:v>
                </c:pt>
                <c:pt idx="150">
                  <c:v>38335</c:v>
                </c:pt>
                <c:pt idx="151">
                  <c:v>38336</c:v>
                </c:pt>
                <c:pt idx="152">
                  <c:v>38337</c:v>
                </c:pt>
                <c:pt idx="153">
                  <c:v>38338</c:v>
                </c:pt>
                <c:pt idx="154">
                  <c:v>38339</c:v>
                </c:pt>
                <c:pt idx="155">
                  <c:v>38340</c:v>
                </c:pt>
                <c:pt idx="156">
                  <c:v>38341</c:v>
                </c:pt>
                <c:pt idx="157">
                  <c:v>38342</c:v>
                </c:pt>
                <c:pt idx="158">
                  <c:v>38343</c:v>
                </c:pt>
                <c:pt idx="159">
                  <c:v>38344</c:v>
                </c:pt>
                <c:pt idx="160">
                  <c:v>38345</c:v>
                </c:pt>
                <c:pt idx="161">
                  <c:v>38346</c:v>
                </c:pt>
                <c:pt idx="162">
                  <c:v>38347</c:v>
                </c:pt>
                <c:pt idx="163">
                  <c:v>38348</c:v>
                </c:pt>
                <c:pt idx="164">
                  <c:v>38349</c:v>
                </c:pt>
                <c:pt idx="165">
                  <c:v>38350</c:v>
                </c:pt>
                <c:pt idx="166">
                  <c:v>38351</c:v>
                </c:pt>
                <c:pt idx="167">
                  <c:v>38352</c:v>
                </c:pt>
                <c:pt idx="168">
                  <c:v>38353</c:v>
                </c:pt>
                <c:pt idx="169">
                  <c:v>38354</c:v>
                </c:pt>
                <c:pt idx="170">
                  <c:v>38355</c:v>
                </c:pt>
                <c:pt idx="171">
                  <c:v>38356</c:v>
                </c:pt>
                <c:pt idx="172">
                  <c:v>38357</c:v>
                </c:pt>
                <c:pt idx="173">
                  <c:v>38358</c:v>
                </c:pt>
                <c:pt idx="174">
                  <c:v>38359</c:v>
                </c:pt>
                <c:pt idx="175">
                  <c:v>38360</c:v>
                </c:pt>
                <c:pt idx="176">
                  <c:v>38361</c:v>
                </c:pt>
                <c:pt idx="177">
                  <c:v>38362</c:v>
                </c:pt>
                <c:pt idx="178">
                  <c:v>38363</c:v>
                </c:pt>
                <c:pt idx="179">
                  <c:v>38364</c:v>
                </c:pt>
                <c:pt idx="180">
                  <c:v>38365</c:v>
                </c:pt>
                <c:pt idx="181">
                  <c:v>38366</c:v>
                </c:pt>
                <c:pt idx="182">
                  <c:v>38367</c:v>
                </c:pt>
                <c:pt idx="183">
                  <c:v>38368</c:v>
                </c:pt>
                <c:pt idx="184">
                  <c:v>38369</c:v>
                </c:pt>
                <c:pt idx="185">
                  <c:v>38370</c:v>
                </c:pt>
                <c:pt idx="186">
                  <c:v>38371</c:v>
                </c:pt>
                <c:pt idx="187">
                  <c:v>38372</c:v>
                </c:pt>
                <c:pt idx="188">
                  <c:v>38373</c:v>
                </c:pt>
                <c:pt idx="189">
                  <c:v>38374</c:v>
                </c:pt>
                <c:pt idx="190">
                  <c:v>38375</c:v>
                </c:pt>
                <c:pt idx="191">
                  <c:v>38376</c:v>
                </c:pt>
                <c:pt idx="192">
                  <c:v>38377</c:v>
                </c:pt>
                <c:pt idx="193">
                  <c:v>38378</c:v>
                </c:pt>
                <c:pt idx="194">
                  <c:v>38379</c:v>
                </c:pt>
                <c:pt idx="195">
                  <c:v>38380</c:v>
                </c:pt>
                <c:pt idx="196">
                  <c:v>38381</c:v>
                </c:pt>
                <c:pt idx="197">
                  <c:v>38382</c:v>
                </c:pt>
                <c:pt idx="198">
                  <c:v>38383</c:v>
                </c:pt>
                <c:pt idx="199">
                  <c:v>38384</c:v>
                </c:pt>
                <c:pt idx="200">
                  <c:v>38385</c:v>
                </c:pt>
                <c:pt idx="201">
                  <c:v>38386</c:v>
                </c:pt>
                <c:pt idx="202">
                  <c:v>38387</c:v>
                </c:pt>
                <c:pt idx="203">
                  <c:v>38388</c:v>
                </c:pt>
                <c:pt idx="204">
                  <c:v>38389</c:v>
                </c:pt>
                <c:pt idx="205">
                  <c:v>38390</c:v>
                </c:pt>
                <c:pt idx="206">
                  <c:v>38391</c:v>
                </c:pt>
                <c:pt idx="207">
                  <c:v>38392</c:v>
                </c:pt>
                <c:pt idx="208">
                  <c:v>38393</c:v>
                </c:pt>
                <c:pt idx="209">
                  <c:v>38394</c:v>
                </c:pt>
                <c:pt idx="210">
                  <c:v>38395</c:v>
                </c:pt>
                <c:pt idx="211">
                  <c:v>38396</c:v>
                </c:pt>
                <c:pt idx="212">
                  <c:v>38397</c:v>
                </c:pt>
                <c:pt idx="213">
                  <c:v>38398</c:v>
                </c:pt>
                <c:pt idx="214">
                  <c:v>38399</c:v>
                </c:pt>
                <c:pt idx="215">
                  <c:v>38400</c:v>
                </c:pt>
                <c:pt idx="216">
                  <c:v>38401</c:v>
                </c:pt>
                <c:pt idx="217">
                  <c:v>38402</c:v>
                </c:pt>
                <c:pt idx="218">
                  <c:v>38403</c:v>
                </c:pt>
                <c:pt idx="219">
                  <c:v>38404</c:v>
                </c:pt>
                <c:pt idx="220">
                  <c:v>38405</c:v>
                </c:pt>
                <c:pt idx="221">
                  <c:v>38406</c:v>
                </c:pt>
                <c:pt idx="222">
                  <c:v>38407</c:v>
                </c:pt>
                <c:pt idx="223">
                  <c:v>38408</c:v>
                </c:pt>
                <c:pt idx="224">
                  <c:v>38409</c:v>
                </c:pt>
                <c:pt idx="225">
                  <c:v>38410</c:v>
                </c:pt>
                <c:pt idx="226">
                  <c:v>38411</c:v>
                </c:pt>
                <c:pt idx="227">
                  <c:v>38412</c:v>
                </c:pt>
                <c:pt idx="228">
                  <c:v>38413</c:v>
                </c:pt>
                <c:pt idx="229">
                  <c:v>38414</c:v>
                </c:pt>
                <c:pt idx="230">
                  <c:v>38415</c:v>
                </c:pt>
                <c:pt idx="231">
                  <c:v>38416</c:v>
                </c:pt>
                <c:pt idx="232">
                  <c:v>38417</c:v>
                </c:pt>
                <c:pt idx="233">
                  <c:v>38418</c:v>
                </c:pt>
                <c:pt idx="234">
                  <c:v>38419</c:v>
                </c:pt>
                <c:pt idx="235">
                  <c:v>38420</c:v>
                </c:pt>
                <c:pt idx="236">
                  <c:v>38421</c:v>
                </c:pt>
                <c:pt idx="237">
                  <c:v>38422</c:v>
                </c:pt>
                <c:pt idx="238">
                  <c:v>38423</c:v>
                </c:pt>
                <c:pt idx="239">
                  <c:v>38424</c:v>
                </c:pt>
                <c:pt idx="240">
                  <c:v>38425</c:v>
                </c:pt>
                <c:pt idx="241">
                  <c:v>38426</c:v>
                </c:pt>
                <c:pt idx="242">
                  <c:v>38427</c:v>
                </c:pt>
                <c:pt idx="243">
                  <c:v>38428</c:v>
                </c:pt>
                <c:pt idx="244">
                  <c:v>38429</c:v>
                </c:pt>
                <c:pt idx="245">
                  <c:v>38430</c:v>
                </c:pt>
                <c:pt idx="246">
                  <c:v>38431</c:v>
                </c:pt>
                <c:pt idx="247">
                  <c:v>38432</c:v>
                </c:pt>
                <c:pt idx="248">
                  <c:v>38433</c:v>
                </c:pt>
                <c:pt idx="249">
                  <c:v>38434</c:v>
                </c:pt>
                <c:pt idx="250">
                  <c:v>38435</c:v>
                </c:pt>
                <c:pt idx="251">
                  <c:v>38436</c:v>
                </c:pt>
                <c:pt idx="252">
                  <c:v>38437</c:v>
                </c:pt>
                <c:pt idx="253">
                  <c:v>38438</c:v>
                </c:pt>
                <c:pt idx="254">
                  <c:v>38440</c:v>
                </c:pt>
                <c:pt idx="255">
                  <c:v>38441</c:v>
                </c:pt>
                <c:pt idx="256">
                  <c:v>38442</c:v>
                </c:pt>
                <c:pt idx="257">
                  <c:v>38443</c:v>
                </c:pt>
                <c:pt idx="258">
                  <c:v>38444</c:v>
                </c:pt>
                <c:pt idx="259">
                  <c:v>38445</c:v>
                </c:pt>
                <c:pt idx="260">
                  <c:v>38446</c:v>
                </c:pt>
                <c:pt idx="261">
                  <c:v>38447</c:v>
                </c:pt>
                <c:pt idx="262">
                  <c:v>38448</c:v>
                </c:pt>
                <c:pt idx="263">
                  <c:v>38449</c:v>
                </c:pt>
                <c:pt idx="264">
                  <c:v>38450</c:v>
                </c:pt>
                <c:pt idx="265">
                  <c:v>38451</c:v>
                </c:pt>
                <c:pt idx="266">
                  <c:v>38452</c:v>
                </c:pt>
                <c:pt idx="267">
                  <c:v>38453</c:v>
                </c:pt>
                <c:pt idx="268">
                  <c:v>38454</c:v>
                </c:pt>
                <c:pt idx="269">
                  <c:v>38455</c:v>
                </c:pt>
                <c:pt idx="270">
                  <c:v>38456</c:v>
                </c:pt>
                <c:pt idx="271">
                  <c:v>38457</c:v>
                </c:pt>
                <c:pt idx="272">
                  <c:v>38458</c:v>
                </c:pt>
                <c:pt idx="273">
                  <c:v>38459</c:v>
                </c:pt>
                <c:pt idx="274">
                  <c:v>38460</c:v>
                </c:pt>
                <c:pt idx="275">
                  <c:v>38461</c:v>
                </c:pt>
                <c:pt idx="276">
                  <c:v>38462</c:v>
                </c:pt>
                <c:pt idx="277">
                  <c:v>38463</c:v>
                </c:pt>
                <c:pt idx="278">
                  <c:v>38464</c:v>
                </c:pt>
                <c:pt idx="279">
                  <c:v>38465</c:v>
                </c:pt>
                <c:pt idx="280">
                  <c:v>38466</c:v>
                </c:pt>
                <c:pt idx="281">
                  <c:v>38467</c:v>
                </c:pt>
                <c:pt idx="282">
                  <c:v>38468</c:v>
                </c:pt>
                <c:pt idx="283">
                  <c:v>38469</c:v>
                </c:pt>
                <c:pt idx="284">
                  <c:v>38470</c:v>
                </c:pt>
                <c:pt idx="285">
                  <c:v>38471</c:v>
                </c:pt>
                <c:pt idx="286">
                  <c:v>38472</c:v>
                </c:pt>
                <c:pt idx="287">
                  <c:v>38473</c:v>
                </c:pt>
                <c:pt idx="288">
                  <c:v>38474</c:v>
                </c:pt>
                <c:pt idx="289">
                  <c:v>38475</c:v>
                </c:pt>
                <c:pt idx="290">
                  <c:v>38476</c:v>
                </c:pt>
                <c:pt idx="291">
                  <c:v>38477</c:v>
                </c:pt>
                <c:pt idx="292">
                  <c:v>38478</c:v>
                </c:pt>
                <c:pt idx="293">
                  <c:v>38479</c:v>
                </c:pt>
                <c:pt idx="294">
                  <c:v>38480</c:v>
                </c:pt>
                <c:pt idx="295">
                  <c:v>38481</c:v>
                </c:pt>
                <c:pt idx="296">
                  <c:v>38482</c:v>
                </c:pt>
                <c:pt idx="297">
                  <c:v>38483</c:v>
                </c:pt>
                <c:pt idx="298">
                  <c:v>38484</c:v>
                </c:pt>
                <c:pt idx="299">
                  <c:v>38485</c:v>
                </c:pt>
                <c:pt idx="300">
                  <c:v>38486</c:v>
                </c:pt>
                <c:pt idx="301">
                  <c:v>38487</c:v>
                </c:pt>
                <c:pt idx="302">
                  <c:v>38488</c:v>
                </c:pt>
                <c:pt idx="303">
                  <c:v>38489</c:v>
                </c:pt>
                <c:pt idx="304">
                  <c:v>38490</c:v>
                </c:pt>
                <c:pt idx="305">
                  <c:v>38491</c:v>
                </c:pt>
                <c:pt idx="306">
                  <c:v>38492</c:v>
                </c:pt>
                <c:pt idx="307">
                  <c:v>38493</c:v>
                </c:pt>
                <c:pt idx="308">
                  <c:v>38494</c:v>
                </c:pt>
                <c:pt idx="309">
                  <c:v>38495</c:v>
                </c:pt>
                <c:pt idx="310">
                  <c:v>38496</c:v>
                </c:pt>
                <c:pt idx="311">
                  <c:v>38497</c:v>
                </c:pt>
                <c:pt idx="312">
                  <c:v>38498</c:v>
                </c:pt>
                <c:pt idx="313">
                  <c:v>38499</c:v>
                </c:pt>
                <c:pt idx="314">
                  <c:v>38500</c:v>
                </c:pt>
                <c:pt idx="315">
                  <c:v>38501</c:v>
                </c:pt>
                <c:pt idx="316">
                  <c:v>38502</c:v>
                </c:pt>
                <c:pt idx="317">
                  <c:v>38503</c:v>
                </c:pt>
                <c:pt idx="318">
                  <c:v>38504</c:v>
                </c:pt>
                <c:pt idx="319">
                  <c:v>38505</c:v>
                </c:pt>
                <c:pt idx="320">
                  <c:v>38506</c:v>
                </c:pt>
                <c:pt idx="321">
                  <c:v>38507</c:v>
                </c:pt>
                <c:pt idx="322">
                  <c:v>38508</c:v>
                </c:pt>
                <c:pt idx="323">
                  <c:v>38509</c:v>
                </c:pt>
                <c:pt idx="324">
                  <c:v>38510</c:v>
                </c:pt>
                <c:pt idx="325">
                  <c:v>38511</c:v>
                </c:pt>
                <c:pt idx="326">
                  <c:v>38512</c:v>
                </c:pt>
                <c:pt idx="327">
                  <c:v>38513</c:v>
                </c:pt>
                <c:pt idx="328">
                  <c:v>38514</c:v>
                </c:pt>
                <c:pt idx="329">
                  <c:v>38515</c:v>
                </c:pt>
                <c:pt idx="330">
                  <c:v>38516</c:v>
                </c:pt>
                <c:pt idx="331">
                  <c:v>38517</c:v>
                </c:pt>
                <c:pt idx="332">
                  <c:v>38518</c:v>
                </c:pt>
                <c:pt idx="333">
                  <c:v>38519</c:v>
                </c:pt>
                <c:pt idx="334">
                  <c:v>38520</c:v>
                </c:pt>
                <c:pt idx="335">
                  <c:v>38521</c:v>
                </c:pt>
                <c:pt idx="336">
                  <c:v>38522</c:v>
                </c:pt>
                <c:pt idx="337">
                  <c:v>38523</c:v>
                </c:pt>
                <c:pt idx="338">
                  <c:v>38524</c:v>
                </c:pt>
                <c:pt idx="339">
                  <c:v>38525</c:v>
                </c:pt>
                <c:pt idx="340">
                  <c:v>38526</c:v>
                </c:pt>
                <c:pt idx="341">
                  <c:v>38527</c:v>
                </c:pt>
                <c:pt idx="342">
                  <c:v>38528</c:v>
                </c:pt>
                <c:pt idx="343">
                  <c:v>38529</c:v>
                </c:pt>
                <c:pt idx="344">
                  <c:v>38530</c:v>
                </c:pt>
                <c:pt idx="345">
                  <c:v>38531</c:v>
                </c:pt>
                <c:pt idx="346">
                  <c:v>38532</c:v>
                </c:pt>
                <c:pt idx="347">
                  <c:v>38533</c:v>
                </c:pt>
                <c:pt idx="348">
                  <c:v>38534</c:v>
                </c:pt>
                <c:pt idx="349">
                  <c:v>38535</c:v>
                </c:pt>
                <c:pt idx="350">
                  <c:v>38536</c:v>
                </c:pt>
                <c:pt idx="351">
                  <c:v>38537</c:v>
                </c:pt>
                <c:pt idx="352">
                  <c:v>38538</c:v>
                </c:pt>
                <c:pt idx="353">
                  <c:v>38539</c:v>
                </c:pt>
                <c:pt idx="354">
                  <c:v>38540</c:v>
                </c:pt>
                <c:pt idx="355">
                  <c:v>38541</c:v>
                </c:pt>
                <c:pt idx="356">
                  <c:v>38542</c:v>
                </c:pt>
                <c:pt idx="357">
                  <c:v>38543</c:v>
                </c:pt>
                <c:pt idx="358">
                  <c:v>38544</c:v>
                </c:pt>
                <c:pt idx="359">
                  <c:v>38545</c:v>
                </c:pt>
                <c:pt idx="360">
                  <c:v>38546</c:v>
                </c:pt>
                <c:pt idx="361">
                  <c:v>38547</c:v>
                </c:pt>
                <c:pt idx="362">
                  <c:v>38548</c:v>
                </c:pt>
                <c:pt idx="363">
                  <c:v>38549</c:v>
                </c:pt>
                <c:pt idx="364">
                  <c:v>38550</c:v>
                </c:pt>
                <c:pt idx="365">
                  <c:v>38551</c:v>
                </c:pt>
                <c:pt idx="366">
                  <c:v>38552</c:v>
                </c:pt>
                <c:pt idx="367">
                  <c:v>38553</c:v>
                </c:pt>
                <c:pt idx="368">
                  <c:v>38554</c:v>
                </c:pt>
                <c:pt idx="369">
                  <c:v>38555</c:v>
                </c:pt>
                <c:pt idx="370">
                  <c:v>38556</c:v>
                </c:pt>
                <c:pt idx="371">
                  <c:v>38557</c:v>
                </c:pt>
                <c:pt idx="372">
                  <c:v>38558</c:v>
                </c:pt>
                <c:pt idx="373">
                  <c:v>38559</c:v>
                </c:pt>
                <c:pt idx="374">
                  <c:v>38560</c:v>
                </c:pt>
                <c:pt idx="375">
                  <c:v>38561</c:v>
                </c:pt>
                <c:pt idx="376">
                  <c:v>38562</c:v>
                </c:pt>
                <c:pt idx="377">
                  <c:v>38563</c:v>
                </c:pt>
                <c:pt idx="378">
                  <c:v>38564</c:v>
                </c:pt>
                <c:pt idx="379">
                  <c:v>38565</c:v>
                </c:pt>
                <c:pt idx="380">
                  <c:v>38566</c:v>
                </c:pt>
                <c:pt idx="381">
                  <c:v>38567</c:v>
                </c:pt>
                <c:pt idx="382">
                  <c:v>38568</c:v>
                </c:pt>
                <c:pt idx="383">
                  <c:v>38569</c:v>
                </c:pt>
                <c:pt idx="384">
                  <c:v>38570</c:v>
                </c:pt>
                <c:pt idx="385">
                  <c:v>38571</c:v>
                </c:pt>
                <c:pt idx="386">
                  <c:v>38572</c:v>
                </c:pt>
                <c:pt idx="387">
                  <c:v>38573</c:v>
                </c:pt>
                <c:pt idx="388">
                  <c:v>38574</c:v>
                </c:pt>
                <c:pt idx="389">
                  <c:v>38575</c:v>
                </c:pt>
                <c:pt idx="390">
                  <c:v>38576</c:v>
                </c:pt>
                <c:pt idx="391">
                  <c:v>38577</c:v>
                </c:pt>
                <c:pt idx="392">
                  <c:v>38578</c:v>
                </c:pt>
                <c:pt idx="393">
                  <c:v>38579</c:v>
                </c:pt>
                <c:pt idx="394">
                  <c:v>38580</c:v>
                </c:pt>
                <c:pt idx="395">
                  <c:v>38581</c:v>
                </c:pt>
                <c:pt idx="396">
                  <c:v>38582</c:v>
                </c:pt>
                <c:pt idx="397">
                  <c:v>38583</c:v>
                </c:pt>
                <c:pt idx="398">
                  <c:v>38584</c:v>
                </c:pt>
                <c:pt idx="399">
                  <c:v>38585</c:v>
                </c:pt>
                <c:pt idx="400">
                  <c:v>38586</c:v>
                </c:pt>
                <c:pt idx="401">
                  <c:v>38587</c:v>
                </c:pt>
                <c:pt idx="402">
                  <c:v>38588</c:v>
                </c:pt>
                <c:pt idx="403">
                  <c:v>38589</c:v>
                </c:pt>
                <c:pt idx="404">
                  <c:v>38590</c:v>
                </c:pt>
                <c:pt idx="405">
                  <c:v>38591</c:v>
                </c:pt>
                <c:pt idx="406">
                  <c:v>38592</c:v>
                </c:pt>
                <c:pt idx="407">
                  <c:v>38593</c:v>
                </c:pt>
                <c:pt idx="408">
                  <c:v>38594</c:v>
                </c:pt>
                <c:pt idx="409">
                  <c:v>38595</c:v>
                </c:pt>
                <c:pt idx="410">
                  <c:v>38596</c:v>
                </c:pt>
                <c:pt idx="411">
                  <c:v>38597</c:v>
                </c:pt>
                <c:pt idx="412">
                  <c:v>38598</c:v>
                </c:pt>
                <c:pt idx="413">
                  <c:v>38599</c:v>
                </c:pt>
                <c:pt idx="414">
                  <c:v>38600</c:v>
                </c:pt>
                <c:pt idx="415">
                  <c:v>38601</c:v>
                </c:pt>
                <c:pt idx="416">
                  <c:v>38602</c:v>
                </c:pt>
                <c:pt idx="417">
                  <c:v>38603</c:v>
                </c:pt>
                <c:pt idx="418">
                  <c:v>38604</c:v>
                </c:pt>
                <c:pt idx="419">
                  <c:v>38605</c:v>
                </c:pt>
                <c:pt idx="420">
                  <c:v>38606</c:v>
                </c:pt>
                <c:pt idx="421">
                  <c:v>38607</c:v>
                </c:pt>
                <c:pt idx="422">
                  <c:v>38608</c:v>
                </c:pt>
                <c:pt idx="423">
                  <c:v>38609</c:v>
                </c:pt>
                <c:pt idx="424">
                  <c:v>38610</c:v>
                </c:pt>
                <c:pt idx="425">
                  <c:v>38611</c:v>
                </c:pt>
                <c:pt idx="426">
                  <c:v>38612</c:v>
                </c:pt>
                <c:pt idx="427">
                  <c:v>38613</c:v>
                </c:pt>
                <c:pt idx="428">
                  <c:v>38614</c:v>
                </c:pt>
                <c:pt idx="429">
                  <c:v>38615</c:v>
                </c:pt>
                <c:pt idx="430">
                  <c:v>38616</c:v>
                </c:pt>
                <c:pt idx="431">
                  <c:v>38617</c:v>
                </c:pt>
                <c:pt idx="432">
                  <c:v>38618</c:v>
                </c:pt>
                <c:pt idx="433">
                  <c:v>38619</c:v>
                </c:pt>
                <c:pt idx="434">
                  <c:v>38620</c:v>
                </c:pt>
                <c:pt idx="435">
                  <c:v>38621</c:v>
                </c:pt>
                <c:pt idx="436">
                  <c:v>38622</c:v>
                </c:pt>
                <c:pt idx="437">
                  <c:v>38623</c:v>
                </c:pt>
                <c:pt idx="438">
                  <c:v>38624</c:v>
                </c:pt>
                <c:pt idx="439">
                  <c:v>38625</c:v>
                </c:pt>
                <c:pt idx="440">
                  <c:v>38626</c:v>
                </c:pt>
                <c:pt idx="441">
                  <c:v>38627</c:v>
                </c:pt>
                <c:pt idx="442">
                  <c:v>38628</c:v>
                </c:pt>
                <c:pt idx="443">
                  <c:v>38629</c:v>
                </c:pt>
                <c:pt idx="444">
                  <c:v>38630</c:v>
                </c:pt>
                <c:pt idx="445">
                  <c:v>38631</c:v>
                </c:pt>
                <c:pt idx="446">
                  <c:v>38632</c:v>
                </c:pt>
                <c:pt idx="447">
                  <c:v>38633</c:v>
                </c:pt>
                <c:pt idx="448">
                  <c:v>38634</c:v>
                </c:pt>
                <c:pt idx="449">
                  <c:v>38635</c:v>
                </c:pt>
                <c:pt idx="450">
                  <c:v>38636</c:v>
                </c:pt>
                <c:pt idx="451">
                  <c:v>38637</c:v>
                </c:pt>
                <c:pt idx="452">
                  <c:v>38638</c:v>
                </c:pt>
                <c:pt idx="453">
                  <c:v>38639</c:v>
                </c:pt>
                <c:pt idx="454">
                  <c:v>38640</c:v>
                </c:pt>
                <c:pt idx="455">
                  <c:v>38641</c:v>
                </c:pt>
                <c:pt idx="456">
                  <c:v>38642</c:v>
                </c:pt>
                <c:pt idx="457">
                  <c:v>38643</c:v>
                </c:pt>
                <c:pt idx="458">
                  <c:v>38644</c:v>
                </c:pt>
                <c:pt idx="459">
                  <c:v>38645</c:v>
                </c:pt>
                <c:pt idx="460">
                  <c:v>38646</c:v>
                </c:pt>
                <c:pt idx="461">
                  <c:v>38647</c:v>
                </c:pt>
                <c:pt idx="462">
                  <c:v>38648</c:v>
                </c:pt>
                <c:pt idx="463">
                  <c:v>38649</c:v>
                </c:pt>
                <c:pt idx="464">
                  <c:v>38650</c:v>
                </c:pt>
                <c:pt idx="465">
                  <c:v>38651</c:v>
                </c:pt>
                <c:pt idx="466">
                  <c:v>38652</c:v>
                </c:pt>
                <c:pt idx="467">
                  <c:v>38653</c:v>
                </c:pt>
                <c:pt idx="468">
                  <c:v>38654</c:v>
                </c:pt>
                <c:pt idx="469">
                  <c:v>38655</c:v>
                </c:pt>
                <c:pt idx="470">
                  <c:v>38656</c:v>
                </c:pt>
                <c:pt idx="471">
                  <c:v>38657</c:v>
                </c:pt>
                <c:pt idx="472">
                  <c:v>38658</c:v>
                </c:pt>
                <c:pt idx="473">
                  <c:v>38659</c:v>
                </c:pt>
                <c:pt idx="474">
                  <c:v>38660</c:v>
                </c:pt>
                <c:pt idx="475">
                  <c:v>38661</c:v>
                </c:pt>
                <c:pt idx="476">
                  <c:v>38662</c:v>
                </c:pt>
                <c:pt idx="477">
                  <c:v>38663</c:v>
                </c:pt>
                <c:pt idx="478">
                  <c:v>38664</c:v>
                </c:pt>
                <c:pt idx="479">
                  <c:v>38665</c:v>
                </c:pt>
                <c:pt idx="480">
                  <c:v>38666</c:v>
                </c:pt>
                <c:pt idx="481">
                  <c:v>38667</c:v>
                </c:pt>
                <c:pt idx="482">
                  <c:v>38668</c:v>
                </c:pt>
                <c:pt idx="483">
                  <c:v>38669</c:v>
                </c:pt>
                <c:pt idx="484">
                  <c:v>38670</c:v>
                </c:pt>
                <c:pt idx="485">
                  <c:v>38671</c:v>
                </c:pt>
                <c:pt idx="486">
                  <c:v>38672</c:v>
                </c:pt>
                <c:pt idx="487">
                  <c:v>38673</c:v>
                </c:pt>
                <c:pt idx="488">
                  <c:v>38674</c:v>
                </c:pt>
                <c:pt idx="489">
                  <c:v>38675</c:v>
                </c:pt>
                <c:pt idx="490">
                  <c:v>38676</c:v>
                </c:pt>
                <c:pt idx="491">
                  <c:v>38677</c:v>
                </c:pt>
                <c:pt idx="492">
                  <c:v>38678</c:v>
                </c:pt>
                <c:pt idx="493">
                  <c:v>38679</c:v>
                </c:pt>
                <c:pt idx="494">
                  <c:v>38680</c:v>
                </c:pt>
                <c:pt idx="495">
                  <c:v>38681</c:v>
                </c:pt>
                <c:pt idx="496">
                  <c:v>38682</c:v>
                </c:pt>
                <c:pt idx="497">
                  <c:v>38683</c:v>
                </c:pt>
                <c:pt idx="498">
                  <c:v>38684</c:v>
                </c:pt>
                <c:pt idx="499">
                  <c:v>38685</c:v>
                </c:pt>
                <c:pt idx="500">
                  <c:v>38686</c:v>
                </c:pt>
                <c:pt idx="501">
                  <c:v>38687</c:v>
                </c:pt>
                <c:pt idx="502">
                  <c:v>38688</c:v>
                </c:pt>
                <c:pt idx="503">
                  <c:v>38689</c:v>
                </c:pt>
                <c:pt idx="504">
                  <c:v>38690</c:v>
                </c:pt>
                <c:pt idx="505">
                  <c:v>38691</c:v>
                </c:pt>
                <c:pt idx="506">
                  <c:v>38692</c:v>
                </c:pt>
                <c:pt idx="507">
                  <c:v>38693</c:v>
                </c:pt>
                <c:pt idx="508">
                  <c:v>38694</c:v>
                </c:pt>
                <c:pt idx="509">
                  <c:v>38695</c:v>
                </c:pt>
                <c:pt idx="510">
                  <c:v>38696</c:v>
                </c:pt>
                <c:pt idx="511">
                  <c:v>38697</c:v>
                </c:pt>
                <c:pt idx="512">
                  <c:v>38698</c:v>
                </c:pt>
                <c:pt idx="513">
                  <c:v>38699</c:v>
                </c:pt>
                <c:pt idx="514">
                  <c:v>38700</c:v>
                </c:pt>
                <c:pt idx="515">
                  <c:v>38701</c:v>
                </c:pt>
                <c:pt idx="516">
                  <c:v>38702</c:v>
                </c:pt>
                <c:pt idx="517">
                  <c:v>38703</c:v>
                </c:pt>
                <c:pt idx="518">
                  <c:v>38704</c:v>
                </c:pt>
                <c:pt idx="519">
                  <c:v>38705</c:v>
                </c:pt>
                <c:pt idx="520">
                  <c:v>38706</c:v>
                </c:pt>
                <c:pt idx="521">
                  <c:v>38707</c:v>
                </c:pt>
                <c:pt idx="522">
                  <c:v>38708</c:v>
                </c:pt>
                <c:pt idx="523">
                  <c:v>38709</c:v>
                </c:pt>
                <c:pt idx="524">
                  <c:v>38710</c:v>
                </c:pt>
                <c:pt idx="525">
                  <c:v>38711</c:v>
                </c:pt>
                <c:pt idx="526">
                  <c:v>38712</c:v>
                </c:pt>
                <c:pt idx="527">
                  <c:v>38713</c:v>
                </c:pt>
                <c:pt idx="528">
                  <c:v>38714</c:v>
                </c:pt>
                <c:pt idx="529">
                  <c:v>38715</c:v>
                </c:pt>
                <c:pt idx="530">
                  <c:v>38716</c:v>
                </c:pt>
                <c:pt idx="531">
                  <c:v>38717</c:v>
                </c:pt>
                <c:pt idx="532">
                  <c:v>38718</c:v>
                </c:pt>
                <c:pt idx="533">
                  <c:v>38719</c:v>
                </c:pt>
                <c:pt idx="534">
                  <c:v>38720</c:v>
                </c:pt>
                <c:pt idx="535">
                  <c:v>38721</c:v>
                </c:pt>
                <c:pt idx="536">
                  <c:v>38722</c:v>
                </c:pt>
                <c:pt idx="537">
                  <c:v>38723</c:v>
                </c:pt>
                <c:pt idx="538">
                  <c:v>38724</c:v>
                </c:pt>
                <c:pt idx="539">
                  <c:v>38725</c:v>
                </c:pt>
                <c:pt idx="540">
                  <c:v>38726</c:v>
                </c:pt>
                <c:pt idx="541">
                  <c:v>38727</c:v>
                </c:pt>
                <c:pt idx="542">
                  <c:v>38728</c:v>
                </c:pt>
                <c:pt idx="543">
                  <c:v>38729</c:v>
                </c:pt>
                <c:pt idx="544">
                  <c:v>38730</c:v>
                </c:pt>
                <c:pt idx="545">
                  <c:v>38731</c:v>
                </c:pt>
                <c:pt idx="546">
                  <c:v>38732</c:v>
                </c:pt>
                <c:pt idx="547">
                  <c:v>38733</c:v>
                </c:pt>
                <c:pt idx="548">
                  <c:v>38734</c:v>
                </c:pt>
                <c:pt idx="549">
                  <c:v>38735</c:v>
                </c:pt>
                <c:pt idx="550">
                  <c:v>38736</c:v>
                </c:pt>
                <c:pt idx="551">
                  <c:v>38737</c:v>
                </c:pt>
                <c:pt idx="552">
                  <c:v>38738</c:v>
                </c:pt>
                <c:pt idx="553">
                  <c:v>38739</c:v>
                </c:pt>
                <c:pt idx="554">
                  <c:v>38740</c:v>
                </c:pt>
                <c:pt idx="555">
                  <c:v>38741</c:v>
                </c:pt>
                <c:pt idx="556">
                  <c:v>38742</c:v>
                </c:pt>
                <c:pt idx="557">
                  <c:v>38743</c:v>
                </c:pt>
                <c:pt idx="558">
                  <c:v>38744</c:v>
                </c:pt>
                <c:pt idx="559">
                  <c:v>38745</c:v>
                </c:pt>
                <c:pt idx="560">
                  <c:v>38746</c:v>
                </c:pt>
                <c:pt idx="561">
                  <c:v>38747</c:v>
                </c:pt>
                <c:pt idx="562">
                  <c:v>38748</c:v>
                </c:pt>
                <c:pt idx="563">
                  <c:v>38749</c:v>
                </c:pt>
                <c:pt idx="564">
                  <c:v>38750</c:v>
                </c:pt>
                <c:pt idx="565">
                  <c:v>38751</c:v>
                </c:pt>
                <c:pt idx="566">
                  <c:v>38752</c:v>
                </c:pt>
                <c:pt idx="567">
                  <c:v>38753</c:v>
                </c:pt>
                <c:pt idx="568">
                  <c:v>38754</c:v>
                </c:pt>
                <c:pt idx="569">
                  <c:v>38755</c:v>
                </c:pt>
                <c:pt idx="570">
                  <c:v>38756</c:v>
                </c:pt>
                <c:pt idx="571">
                  <c:v>38757</c:v>
                </c:pt>
                <c:pt idx="572">
                  <c:v>38758</c:v>
                </c:pt>
                <c:pt idx="573">
                  <c:v>38759</c:v>
                </c:pt>
                <c:pt idx="574">
                  <c:v>38760</c:v>
                </c:pt>
                <c:pt idx="575">
                  <c:v>38761</c:v>
                </c:pt>
                <c:pt idx="576">
                  <c:v>38762</c:v>
                </c:pt>
                <c:pt idx="577">
                  <c:v>38763</c:v>
                </c:pt>
                <c:pt idx="578">
                  <c:v>38764</c:v>
                </c:pt>
                <c:pt idx="579">
                  <c:v>38765</c:v>
                </c:pt>
                <c:pt idx="580">
                  <c:v>38766</c:v>
                </c:pt>
                <c:pt idx="581">
                  <c:v>38767</c:v>
                </c:pt>
                <c:pt idx="582">
                  <c:v>38768</c:v>
                </c:pt>
                <c:pt idx="583">
                  <c:v>38769</c:v>
                </c:pt>
                <c:pt idx="584">
                  <c:v>38770</c:v>
                </c:pt>
                <c:pt idx="585">
                  <c:v>38771</c:v>
                </c:pt>
                <c:pt idx="586">
                  <c:v>38772</c:v>
                </c:pt>
                <c:pt idx="587">
                  <c:v>38773</c:v>
                </c:pt>
                <c:pt idx="588">
                  <c:v>38774</c:v>
                </c:pt>
                <c:pt idx="589">
                  <c:v>38775</c:v>
                </c:pt>
                <c:pt idx="590">
                  <c:v>38776</c:v>
                </c:pt>
                <c:pt idx="591">
                  <c:v>38777</c:v>
                </c:pt>
                <c:pt idx="592">
                  <c:v>38778</c:v>
                </c:pt>
                <c:pt idx="593">
                  <c:v>38779</c:v>
                </c:pt>
                <c:pt idx="594">
                  <c:v>38780</c:v>
                </c:pt>
                <c:pt idx="595">
                  <c:v>38781</c:v>
                </c:pt>
                <c:pt idx="596">
                  <c:v>38782</c:v>
                </c:pt>
                <c:pt idx="597">
                  <c:v>38783</c:v>
                </c:pt>
                <c:pt idx="598">
                  <c:v>38784</c:v>
                </c:pt>
                <c:pt idx="599">
                  <c:v>38785</c:v>
                </c:pt>
                <c:pt idx="600">
                  <c:v>38786</c:v>
                </c:pt>
                <c:pt idx="601">
                  <c:v>38787</c:v>
                </c:pt>
                <c:pt idx="602">
                  <c:v>38788</c:v>
                </c:pt>
                <c:pt idx="603">
                  <c:v>38789</c:v>
                </c:pt>
                <c:pt idx="604">
                  <c:v>38790</c:v>
                </c:pt>
                <c:pt idx="605">
                  <c:v>38791</c:v>
                </c:pt>
                <c:pt idx="606">
                  <c:v>38792</c:v>
                </c:pt>
                <c:pt idx="607">
                  <c:v>38793</c:v>
                </c:pt>
                <c:pt idx="608">
                  <c:v>38794</c:v>
                </c:pt>
                <c:pt idx="609">
                  <c:v>38795</c:v>
                </c:pt>
                <c:pt idx="610">
                  <c:v>38796</c:v>
                </c:pt>
                <c:pt idx="611">
                  <c:v>38797</c:v>
                </c:pt>
                <c:pt idx="612">
                  <c:v>38798</c:v>
                </c:pt>
                <c:pt idx="613">
                  <c:v>38799</c:v>
                </c:pt>
                <c:pt idx="614">
                  <c:v>38800</c:v>
                </c:pt>
                <c:pt idx="615">
                  <c:v>38801</c:v>
                </c:pt>
                <c:pt idx="616">
                  <c:v>38802</c:v>
                </c:pt>
                <c:pt idx="617">
                  <c:v>38803</c:v>
                </c:pt>
                <c:pt idx="618">
                  <c:v>38804</c:v>
                </c:pt>
                <c:pt idx="619">
                  <c:v>38805</c:v>
                </c:pt>
                <c:pt idx="620">
                  <c:v>38806</c:v>
                </c:pt>
                <c:pt idx="621">
                  <c:v>38807</c:v>
                </c:pt>
                <c:pt idx="622">
                  <c:v>38808</c:v>
                </c:pt>
                <c:pt idx="623">
                  <c:v>38809</c:v>
                </c:pt>
                <c:pt idx="624">
                  <c:v>38810</c:v>
                </c:pt>
                <c:pt idx="625">
                  <c:v>38811</c:v>
                </c:pt>
                <c:pt idx="626">
                  <c:v>38812</c:v>
                </c:pt>
                <c:pt idx="627">
                  <c:v>38813</c:v>
                </c:pt>
                <c:pt idx="628">
                  <c:v>38814</c:v>
                </c:pt>
                <c:pt idx="629">
                  <c:v>38815</c:v>
                </c:pt>
                <c:pt idx="630">
                  <c:v>38816</c:v>
                </c:pt>
                <c:pt idx="631">
                  <c:v>38817</c:v>
                </c:pt>
                <c:pt idx="632">
                  <c:v>38818</c:v>
                </c:pt>
                <c:pt idx="633">
                  <c:v>38819</c:v>
                </c:pt>
                <c:pt idx="634">
                  <c:v>38820</c:v>
                </c:pt>
                <c:pt idx="635">
                  <c:v>38821</c:v>
                </c:pt>
                <c:pt idx="636">
                  <c:v>38822</c:v>
                </c:pt>
                <c:pt idx="637">
                  <c:v>38823</c:v>
                </c:pt>
                <c:pt idx="638">
                  <c:v>38824</c:v>
                </c:pt>
                <c:pt idx="639">
                  <c:v>38825</c:v>
                </c:pt>
                <c:pt idx="640">
                  <c:v>38826</c:v>
                </c:pt>
                <c:pt idx="641">
                  <c:v>38827</c:v>
                </c:pt>
                <c:pt idx="642">
                  <c:v>38828</c:v>
                </c:pt>
                <c:pt idx="643">
                  <c:v>38829</c:v>
                </c:pt>
                <c:pt idx="644">
                  <c:v>38830</c:v>
                </c:pt>
                <c:pt idx="645">
                  <c:v>38831</c:v>
                </c:pt>
                <c:pt idx="646">
                  <c:v>38832</c:v>
                </c:pt>
                <c:pt idx="647">
                  <c:v>38833</c:v>
                </c:pt>
                <c:pt idx="648">
                  <c:v>38834</c:v>
                </c:pt>
                <c:pt idx="649">
                  <c:v>38835</c:v>
                </c:pt>
                <c:pt idx="650">
                  <c:v>38836</c:v>
                </c:pt>
                <c:pt idx="651">
                  <c:v>38837</c:v>
                </c:pt>
                <c:pt idx="652">
                  <c:v>38838</c:v>
                </c:pt>
                <c:pt idx="653">
                  <c:v>38839</c:v>
                </c:pt>
                <c:pt idx="654">
                  <c:v>38840</c:v>
                </c:pt>
                <c:pt idx="655">
                  <c:v>38841</c:v>
                </c:pt>
                <c:pt idx="656">
                  <c:v>38842</c:v>
                </c:pt>
                <c:pt idx="657">
                  <c:v>38843</c:v>
                </c:pt>
                <c:pt idx="658">
                  <c:v>38844</c:v>
                </c:pt>
                <c:pt idx="659">
                  <c:v>38845</c:v>
                </c:pt>
                <c:pt idx="660">
                  <c:v>38846</c:v>
                </c:pt>
                <c:pt idx="661">
                  <c:v>38847</c:v>
                </c:pt>
                <c:pt idx="662">
                  <c:v>38848</c:v>
                </c:pt>
                <c:pt idx="663">
                  <c:v>38849</c:v>
                </c:pt>
                <c:pt idx="664">
                  <c:v>38850</c:v>
                </c:pt>
                <c:pt idx="665">
                  <c:v>38851</c:v>
                </c:pt>
                <c:pt idx="666">
                  <c:v>38852</c:v>
                </c:pt>
                <c:pt idx="667">
                  <c:v>38853</c:v>
                </c:pt>
                <c:pt idx="668">
                  <c:v>38854</c:v>
                </c:pt>
                <c:pt idx="669">
                  <c:v>38855</c:v>
                </c:pt>
                <c:pt idx="670">
                  <c:v>38856</c:v>
                </c:pt>
                <c:pt idx="671">
                  <c:v>38857</c:v>
                </c:pt>
                <c:pt idx="672">
                  <c:v>38858</c:v>
                </c:pt>
                <c:pt idx="673">
                  <c:v>38859</c:v>
                </c:pt>
                <c:pt idx="674">
                  <c:v>38860</c:v>
                </c:pt>
                <c:pt idx="675">
                  <c:v>38861</c:v>
                </c:pt>
                <c:pt idx="676">
                  <c:v>38862</c:v>
                </c:pt>
                <c:pt idx="677">
                  <c:v>38863</c:v>
                </c:pt>
                <c:pt idx="678">
                  <c:v>38864</c:v>
                </c:pt>
                <c:pt idx="679">
                  <c:v>38865</c:v>
                </c:pt>
                <c:pt idx="680">
                  <c:v>38866</c:v>
                </c:pt>
                <c:pt idx="681">
                  <c:v>38867</c:v>
                </c:pt>
                <c:pt idx="682">
                  <c:v>38868</c:v>
                </c:pt>
                <c:pt idx="683">
                  <c:v>38869</c:v>
                </c:pt>
                <c:pt idx="684">
                  <c:v>38870</c:v>
                </c:pt>
                <c:pt idx="685">
                  <c:v>38871</c:v>
                </c:pt>
                <c:pt idx="686">
                  <c:v>38872</c:v>
                </c:pt>
                <c:pt idx="687">
                  <c:v>38873</c:v>
                </c:pt>
                <c:pt idx="688">
                  <c:v>38874</c:v>
                </c:pt>
                <c:pt idx="689">
                  <c:v>38875</c:v>
                </c:pt>
                <c:pt idx="690">
                  <c:v>38876</c:v>
                </c:pt>
                <c:pt idx="691">
                  <c:v>38877</c:v>
                </c:pt>
                <c:pt idx="692">
                  <c:v>38878</c:v>
                </c:pt>
                <c:pt idx="693">
                  <c:v>38879</c:v>
                </c:pt>
                <c:pt idx="694">
                  <c:v>38880</c:v>
                </c:pt>
                <c:pt idx="695">
                  <c:v>38881</c:v>
                </c:pt>
                <c:pt idx="696">
                  <c:v>38882</c:v>
                </c:pt>
                <c:pt idx="697">
                  <c:v>38883</c:v>
                </c:pt>
                <c:pt idx="698">
                  <c:v>38884</c:v>
                </c:pt>
                <c:pt idx="699">
                  <c:v>38885</c:v>
                </c:pt>
                <c:pt idx="700">
                  <c:v>38886</c:v>
                </c:pt>
                <c:pt idx="701">
                  <c:v>38887</c:v>
                </c:pt>
                <c:pt idx="702">
                  <c:v>38888</c:v>
                </c:pt>
                <c:pt idx="703">
                  <c:v>38889</c:v>
                </c:pt>
                <c:pt idx="704">
                  <c:v>38890</c:v>
                </c:pt>
                <c:pt idx="705">
                  <c:v>38891</c:v>
                </c:pt>
                <c:pt idx="706">
                  <c:v>38892</c:v>
                </c:pt>
                <c:pt idx="707">
                  <c:v>38893</c:v>
                </c:pt>
                <c:pt idx="708">
                  <c:v>38894</c:v>
                </c:pt>
                <c:pt idx="709">
                  <c:v>38895</c:v>
                </c:pt>
                <c:pt idx="710">
                  <c:v>38896</c:v>
                </c:pt>
                <c:pt idx="711">
                  <c:v>38897</c:v>
                </c:pt>
                <c:pt idx="712">
                  <c:v>38898</c:v>
                </c:pt>
                <c:pt idx="713">
                  <c:v>38899</c:v>
                </c:pt>
                <c:pt idx="714">
                  <c:v>38900</c:v>
                </c:pt>
                <c:pt idx="715">
                  <c:v>38901</c:v>
                </c:pt>
                <c:pt idx="716">
                  <c:v>38902</c:v>
                </c:pt>
                <c:pt idx="717">
                  <c:v>38903</c:v>
                </c:pt>
                <c:pt idx="718">
                  <c:v>38904</c:v>
                </c:pt>
                <c:pt idx="719">
                  <c:v>38905</c:v>
                </c:pt>
                <c:pt idx="720">
                  <c:v>38906</c:v>
                </c:pt>
                <c:pt idx="721">
                  <c:v>38907</c:v>
                </c:pt>
                <c:pt idx="722">
                  <c:v>38908</c:v>
                </c:pt>
                <c:pt idx="723">
                  <c:v>38909</c:v>
                </c:pt>
                <c:pt idx="724">
                  <c:v>38910</c:v>
                </c:pt>
                <c:pt idx="725">
                  <c:v>38911</c:v>
                </c:pt>
                <c:pt idx="726">
                  <c:v>38912</c:v>
                </c:pt>
                <c:pt idx="727">
                  <c:v>38913</c:v>
                </c:pt>
                <c:pt idx="728">
                  <c:v>38914</c:v>
                </c:pt>
                <c:pt idx="729">
                  <c:v>38915</c:v>
                </c:pt>
                <c:pt idx="730">
                  <c:v>38916</c:v>
                </c:pt>
                <c:pt idx="731">
                  <c:v>38917</c:v>
                </c:pt>
                <c:pt idx="732">
                  <c:v>38918</c:v>
                </c:pt>
                <c:pt idx="733">
                  <c:v>38919</c:v>
                </c:pt>
                <c:pt idx="734">
                  <c:v>38920</c:v>
                </c:pt>
                <c:pt idx="735">
                  <c:v>38921</c:v>
                </c:pt>
                <c:pt idx="736">
                  <c:v>38922</c:v>
                </c:pt>
                <c:pt idx="737">
                  <c:v>38923</c:v>
                </c:pt>
                <c:pt idx="738">
                  <c:v>38924</c:v>
                </c:pt>
                <c:pt idx="739">
                  <c:v>38925</c:v>
                </c:pt>
                <c:pt idx="740">
                  <c:v>38926</c:v>
                </c:pt>
                <c:pt idx="741">
                  <c:v>38927</c:v>
                </c:pt>
                <c:pt idx="742">
                  <c:v>38928</c:v>
                </c:pt>
                <c:pt idx="743">
                  <c:v>38929</c:v>
                </c:pt>
                <c:pt idx="744">
                  <c:v>38930</c:v>
                </c:pt>
                <c:pt idx="745">
                  <c:v>38931</c:v>
                </c:pt>
                <c:pt idx="746">
                  <c:v>38932</c:v>
                </c:pt>
                <c:pt idx="747">
                  <c:v>38933</c:v>
                </c:pt>
                <c:pt idx="748">
                  <c:v>38934</c:v>
                </c:pt>
                <c:pt idx="749">
                  <c:v>38935</c:v>
                </c:pt>
                <c:pt idx="750">
                  <c:v>38936</c:v>
                </c:pt>
                <c:pt idx="751">
                  <c:v>38937</c:v>
                </c:pt>
                <c:pt idx="752">
                  <c:v>38938</c:v>
                </c:pt>
                <c:pt idx="753">
                  <c:v>38939</c:v>
                </c:pt>
                <c:pt idx="754">
                  <c:v>38940</c:v>
                </c:pt>
                <c:pt idx="755">
                  <c:v>38941</c:v>
                </c:pt>
                <c:pt idx="756">
                  <c:v>38942</c:v>
                </c:pt>
                <c:pt idx="757">
                  <c:v>38943</c:v>
                </c:pt>
                <c:pt idx="758">
                  <c:v>38944</c:v>
                </c:pt>
                <c:pt idx="759">
                  <c:v>38945</c:v>
                </c:pt>
                <c:pt idx="760">
                  <c:v>38946</c:v>
                </c:pt>
                <c:pt idx="761">
                  <c:v>38947</c:v>
                </c:pt>
                <c:pt idx="762">
                  <c:v>38948</c:v>
                </c:pt>
                <c:pt idx="763">
                  <c:v>38949</c:v>
                </c:pt>
                <c:pt idx="764">
                  <c:v>38950</c:v>
                </c:pt>
                <c:pt idx="765">
                  <c:v>38951</c:v>
                </c:pt>
                <c:pt idx="766">
                  <c:v>38952</c:v>
                </c:pt>
                <c:pt idx="767">
                  <c:v>38953</c:v>
                </c:pt>
                <c:pt idx="768">
                  <c:v>38954</c:v>
                </c:pt>
                <c:pt idx="769">
                  <c:v>38955</c:v>
                </c:pt>
                <c:pt idx="770">
                  <c:v>38956</c:v>
                </c:pt>
                <c:pt idx="771">
                  <c:v>38957</c:v>
                </c:pt>
                <c:pt idx="772">
                  <c:v>38958</c:v>
                </c:pt>
                <c:pt idx="773">
                  <c:v>38959</c:v>
                </c:pt>
                <c:pt idx="774">
                  <c:v>38960</c:v>
                </c:pt>
                <c:pt idx="775">
                  <c:v>38961</c:v>
                </c:pt>
                <c:pt idx="776">
                  <c:v>38962</c:v>
                </c:pt>
                <c:pt idx="777">
                  <c:v>38963</c:v>
                </c:pt>
                <c:pt idx="778">
                  <c:v>38964</c:v>
                </c:pt>
                <c:pt idx="779">
                  <c:v>38965</c:v>
                </c:pt>
                <c:pt idx="780">
                  <c:v>38966</c:v>
                </c:pt>
                <c:pt idx="781">
                  <c:v>38967</c:v>
                </c:pt>
                <c:pt idx="782">
                  <c:v>38968</c:v>
                </c:pt>
                <c:pt idx="783">
                  <c:v>38969</c:v>
                </c:pt>
                <c:pt idx="784">
                  <c:v>38970</c:v>
                </c:pt>
                <c:pt idx="785">
                  <c:v>38971</c:v>
                </c:pt>
                <c:pt idx="786">
                  <c:v>38972</c:v>
                </c:pt>
                <c:pt idx="787">
                  <c:v>38973</c:v>
                </c:pt>
                <c:pt idx="788">
                  <c:v>38974</c:v>
                </c:pt>
                <c:pt idx="789">
                  <c:v>38975</c:v>
                </c:pt>
                <c:pt idx="790">
                  <c:v>38976</c:v>
                </c:pt>
                <c:pt idx="791">
                  <c:v>38977</c:v>
                </c:pt>
                <c:pt idx="792">
                  <c:v>38978</c:v>
                </c:pt>
                <c:pt idx="793">
                  <c:v>38979</c:v>
                </c:pt>
                <c:pt idx="794">
                  <c:v>38980</c:v>
                </c:pt>
                <c:pt idx="795">
                  <c:v>38981</c:v>
                </c:pt>
                <c:pt idx="796">
                  <c:v>38982</c:v>
                </c:pt>
                <c:pt idx="797">
                  <c:v>38983</c:v>
                </c:pt>
                <c:pt idx="798">
                  <c:v>38984</c:v>
                </c:pt>
                <c:pt idx="799">
                  <c:v>38985</c:v>
                </c:pt>
                <c:pt idx="800">
                  <c:v>38986</c:v>
                </c:pt>
                <c:pt idx="801">
                  <c:v>38987</c:v>
                </c:pt>
                <c:pt idx="802">
                  <c:v>38988</c:v>
                </c:pt>
                <c:pt idx="803">
                  <c:v>38989</c:v>
                </c:pt>
                <c:pt idx="804">
                  <c:v>38990</c:v>
                </c:pt>
                <c:pt idx="805">
                  <c:v>38991</c:v>
                </c:pt>
                <c:pt idx="806">
                  <c:v>38992</c:v>
                </c:pt>
                <c:pt idx="807">
                  <c:v>38993</c:v>
                </c:pt>
                <c:pt idx="808">
                  <c:v>38994</c:v>
                </c:pt>
                <c:pt idx="809">
                  <c:v>38995</c:v>
                </c:pt>
                <c:pt idx="810">
                  <c:v>38996</c:v>
                </c:pt>
                <c:pt idx="811">
                  <c:v>38997</c:v>
                </c:pt>
                <c:pt idx="812">
                  <c:v>38998</c:v>
                </c:pt>
                <c:pt idx="813">
                  <c:v>38999</c:v>
                </c:pt>
                <c:pt idx="814">
                  <c:v>39000</c:v>
                </c:pt>
                <c:pt idx="815">
                  <c:v>39001</c:v>
                </c:pt>
                <c:pt idx="816">
                  <c:v>39002</c:v>
                </c:pt>
                <c:pt idx="817">
                  <c:v>39003</c:v>
                </c:pt>
                <c:pt idx="818">
                  <c:v>39004</c:v>
                </c:pt>
                <c:pt idx="819">
                  <c:v>39005</c:v>
                </c:pt>
                <c:pt idx="820">
                  <c:v>39006</c:v>
                </c:pt>
                <c:pt idx="821">
                  <c:v>39007</c:v>
                </c:pt>
                <c:pt idx="822">
                  <c:v>39008</c:v>
                </c:pt>
                <c:pt idx="823">
                  <c:v>39009</c:v>
                </c:pt>
                <c:pt idx="824">
                  <c:v>39010</c:v>
                </c:pt>
                <c:pt idx="825">
                  <c:v>39011</c:v>
                </c:pt>
                <c:pt idx="826">
                  <c:v>39012</c:v>
                </c:pt>
                <c:pt idx="827">
                  <c:v>39013</c:v>
                </c:pt>
                <c:pt idx="828">
                  <c:v>39014</c:v>
                </c:pt>
                <c:pt idx="829">
                  <c:v>39015</c:v>
                </c:pt>
                <c:pt idx="830">
                  <c:v>39016</c:v>
                </c:pt>
                <c:pt idx="831">
                  <c:v>39017</c:v>
                </c:pt>
                <c:pt idx="832">
                  <c:v>39018</c:v>
                </c:pt>
                <c:pt idx="833">
                  <c:v>39019</c:v>
                </c:pt>
                <c:pt idx="834">
                  <c:v>39020</c:v>
                </c:pt>
                <c:pt idx="835">
                  <c:v>39021</c:v>
                </c:pt>
                <c:pt idx="836">
                  <c:v>39022</c:v>
                </c:pt>
                <c:pt idx="837">
                  <c:v>39023</c:v>
                </c:pt>
                <c:pt idx="838">
                  <c:v>39024</c:v>
                </c:pt>
                <c:pt idx="839">
                  <c:v>39025</c:v>
                </c:pt>
                <c:pt idx="840">
                  <c:v>39026</c:v>
                </c:pt>
                <c:pt idx="841">
                  <c:v>39027</c:v>
                </c:pt>
                <c:pt idx="842">
                  <c:v>39028</c:v>
                </c:pt>
                <c:pt idx="843">
                  <c:v>39029</c:v>
                </c:pt>
                <c:pt idx="844">
                  <c:v>39030</c:v>
                </c:pt>
                <c:pt idx="845">
                  <c:v>39031</c:v>
                </c:pt>
                <c:pt idx="846">
                  <c:v>39032</c:v>
                </c:pt>
                <c:pt idx="847">
                  <c:v>39033</c:v>
                </c:pt>
                <c:pt idx="848">
                  <c:v>39034</c:v>
                </c:pt>
                <c:pt idx="849">
                  <c:v>39035</c:v>
                </c:pt>
                <c:pt idx="850">
                  <c:v>39036</c:v>
                </c:pt>
                <c:pt idx="851">
                  <c:v>39037</c:v>
                </c:pt>
                <c:pt idx="852">
                  <c:v>39038</c:v>
                </c:pt>
                <c:pt idx="853">
                  <c:v>39039</c:v>
                </c:pt>
                <c:pt idx="854">
                  <c:v>39040</c:v>
                </c:pt>
                <c:pt idx="855">
                  <c:v>39041</c:v>
                </c:pt>
                <c:pt idx="856">
                  <c:v>39042</c:v>
                </c:pt>
                <c:pt idx="857">
                  <c:v>39043</c:v>
                </c:pt>
                <c:pt idx="858">
                  <c:v>39044</c:v>
                </c:pt>
                <c:pt idx="859">
                  <c:v>39045</c:v>
                </c:pt>
                <c:pt idx="860">
                  <c:v>39046</c:v>
                </c:pt>
                <c:pt idx="861">
                  <c:v>39047</c:v>
                </c:pt>
                <c:pt idx="862">
                  <c:v>39048</c:v>
                </c:pt>
                <c:pt idx="863">
                  <c:v>39049</c:v>
                </c:pt>
                <c:pt idx="864">
                  <c:v>39050</c:v>
                </c:pt>
                <c:pt idx="865">
                  <c:v>39051</c:v>
                </c:pt>
                <c:pt idx="866">
                  <c:v>39052</c:v>
                </c:pt>
                <c:pt idx="867">
                  <c:v>39053</c:v>
                </c:pt>
                <c:pt idx="868">
                  <c:v>39054</c:v>
                </c:pt>
                <c:pt idx="869">
                  <c:v>39055</c:v>
                </c:pt>
                <c:pt idx="870">
                  <c:v>39056</c:v>
                </c:pt>
                <c:pt idx="871">
                  <c:v>39057</c:v>
                </c:pt>
                <c:pt idx="872">
                  <c:v>39058</c:v>
                </c:pt>
                <c:pt idx="873">
                  <c:v>39059</c:v>
                </c:pt>
                <c:pt idx="874">
                  <c:v>39060</c:v>
                </c:pt>
                <c:pt idx="875">
                  <c:v>39061</c:v>
                </c:pt>
                <c:pt idx="876">
                  <c:v>39062</c:v>
                </c:pt>
                <c:pt idx="877">
                  <c:v>39063</c:v>
                </c:pt>
                <c:pt idx="878">
                  <c:v>39064</c:v>
                </c:pt>
                <c:pt idx="879">
                  <c:v>39065</c:v>
                </c:pt>
                <c:pt idx="880">
                  <c:v>39066</c:v>
                </c:pt>
                <c:pt idx="881">
                  <c:v>39067</c:v>
                </c:pt>
                <c:pt idx="882">
                  <c:v>39068</c:v>
                </c:pt>
                <c:pt idx="883">
                  <c:v>39069</c:v>
                </c:pt>
                <c:pt idx="884">
                  <c:v>39070</c:v>
                </c:pt>
                <c:pt idx="885">
                  <c:v>39071</c:v>
                </c:pt>
                <c:pt idx="886">
                  <c:v>39072</c:v>
                </c:pt>
                <c:pt idx="887">
                  <c:v>39073</c:v>
                </c:pt>
                <c:pt idx="888">
                  <c:v>39074</c:v>
                </c:pt>
                <c:pt idx="889">
                  <c:v>39075</c:v>
                </c:pt>
                <c:pt idx="890">
                  <c:v>39076</c:v>
                </c:pt>
                <c:pt idx="891">
                  <c:v>39077</c:v>
                </c:pt>
                <c:pt idx="892">
                  <c:v>39078</c:v>
                </c:pt>
                <c:pt idx="893">
                  <c:v>39079</c:v>
                </c:pt>
                <c:pt idx="894">
                  <c:v>39080</c:v>
                </c:pt>
                <c:pt idx="895">
                  <c:v>39081</c:v>
                </c:pt>
                <c:pt idx="896">
                  <c:v>39082</c:v>
                </c:pt>
                <c:pt idx="897">
                  <c:v>39083</c:v>
                </c:pt>
                <c:pt idx="898">
                  <c:v>39084</c:v>
                </c:pt>
                <c:pt idx="899">
                  <c:v>39085</c:v>
                </c:pt>
                <c:pt idx="900">
                  <c:v>39086</c:v>
                </c:pt>
                <c:pt idx="901">
                  <c:v>39087</c:v>
                </c:pt>
                <c:pt idx="902">
                  <c:v>39088</c:v>
                </c:pt>
                <c:pt idx="903">
                  <c:v>39089</c:v>
                </c:pt>
                <c:pt idx="904">
                  <c:v>39090</c:v>
                </c:pt>
                <c:pt idx="905">
                  <c:v>39091</c:v>
                </c:pt>
                <c:pt idx="906">
                  <c:v>39092</c:v>
                </c:pt>
                <c:pt idx="907">
                  <c:v>39093</c:v>
                </c:pt>
                <c:pt idx="908">
                  <c:v>39094</c:v>
                </c:pt>
                <c:pt idx="909">
                  <c:v>39095</c:v>
                </c:pt>
                <c:pt idx="910">
                  <c:v>39096</c:v>
                </c:pt>
                <c:pt idx="911">
                  <c:v>39097</c:v>
                </c:pt>
                <c:pt idx="912">
                  <c:v>39098</c:v>
                </c:pt>
                <c:pt idx="913">
                  <c:v>39099</c:v>
                </c:pt>
                <c:pt idx="914">
                  <c:v>39100</c:v>
                </c:pt>
                <c:pt idx="915">
                  <c:v>39101</c:v>
                </c:pt>
                <c:pt idx="916">
                  <c:v>39102</c:v>
                </c:pt>
                <c:pt idx="917">
                  <c:v>39103</c:v>
                </c:pt>
                <c:pt idx="918">
                  <c:v>39104</c:v>
                </c:pt>
                <c:pt idx="919">
                  <c:v>39105</c:v>
                </c:pt>
                <c:pt idx="920">
                  <c:v>39106</c:v>
                </c:pt>
                <c:pt idx="921">
                  <c:v>39107</c:v>
                </c:pt>
                <c:pt idx="922">
                  <c:v>39108</c:v>
                </c:pt>
                <c:pt idx="923">
                  <c:v>39109</c:v>
                </c:pt>
                <c:pt idx="924">
                  <c:v>39110</c:v>
                </c:pt>
                <c:pt idx="925">
                  <c:v>39111</c:v>
                </c:pt>
                <c:pt idx="926">
                  <c:v>39112</c:v>
                </c:pt>
                <c:pt idx="927">
                  <c:v>39113</c:v>
                </c:pt>
                <c:pt idx="928">
                  <c:v>39114</c:v>
                </c:pt>
                <c:pt idx="929">
                  <c:v>39115</c:v>
                </c:pt>
                <c:pt idx="930">
                  <c:v>39116</c:v>
                </c:pt>
                <c:pt idx="931">
                  <c:v>39117</c:v>
                </c:pt>
                <c:pt idx="932">
                  <c:v>39118</c:v>
                </c:pt>
                <c:pt idx="933">
                  <c:v>39119</c:v>
                </c:pt>
                <c:pt idx="934">
                  <c:v>39120</c:v>
                </c:pt>
                <c:pt idx="935">
                  <c:v>39121</c:v>
                </c:pt>
                <c:pt idx="936">
                  <c:v>39122</c:v>
                </c:pt>
                <c:pt idx="937">
                  <c:v>39123</c:v>
                </c:pt>
                <c:pt idx="938">
                  <c:v>39124</c:v>
                </c:pt>
                <c:pt idx="939">
                  <c:v>39125</c:v>
                </c:pt>
                <c:pt idx="940">
                  <c:v>39126</c:v>
                </c:pt>
                <c:pt idx="941">
                  <c:v>39127</c:v>
                </c:pt>
                <c:pt idx="942">
                  <c:v>39128</c:v>
                </c:pt>
                <c:pt idx="943">
                  <c:v>39129</c:v>
                </c:pt>
                <c:pt idx="944">
                  <c:v>39130</c:v>
                </c:pt>
                <c:pt idx="945">
                  <c:v>39131</c:v>
                </c:pt>
                <c:pt idx="946">
                  <c:v>39132</c:v>
                </c:pt>
                <c:pt idx="947">
                  <c:v>39133</c:v>
                </c:pt>
                <c:pt idx="948">
                  <c:v>39134</c:v>
                </c:pt>
                <c:pt idx="949">
                  <c:v>39135</c:v>
                </c:pt>
                <c:pt idx="950">
                  <c:v>39136</c:v>
                </c:pt>
                <c:pt idx="951">
                  <c:v>39137</c:v>
                </c:pt>
                <c:pt idx="952">
                  <c:v>39138</c:v>
                </c:pt>
                <c:pt idx="953">
                  <c:v>39139</c:v>
                </c:pt>
                <c:pt idx="954">
                  <c:v>39140</c:v>
                </c:pt>
                <c:pt idx="955">
                  <c:v>39141</c:v>
                </c:pt>
                <c:pt idx="956">
                  <c:v>39142</c:v>
                </c:pt>
                <c:pt idx="957">
                  <c:v>39143</c:v>
                </c:pt>
                <c:pt idx="958">
                  <c:v>39144</c:v>
                </c:pt>
                <c:pt idx="959">
                  <c:v>39145</c:v>
                </c:pt>
                <c:pt idx="960">
                  <c:v>39146</c:v>
                </c:pt>
                <c:pt idx="961">
                  <c:v>39147</c:v>
                </c:pt>
                <c:pt idx="962">
                  <c:v>39148</c:v>
                </c:pt>
                <c:pt idx="963">
                  <c:v>39149</c:v>
                </c:pt>
                <c:pt idx="964">
                  <c:v>39150</c:v>
                </c:pt>
                <c:pt idx="965">
                  <c:v>39151</c:v>
                </c:pt>
                <c:pt idx="966">
                  <c:v>39152</c:v>
                </c:pt>
                <c:pt idx="967">
                  <c:v>39153</c:v>
                </c:pt>
                <c:pt idx="968">
                  <c:v>39154</c:v>
                </c:pt>
                <c:pt idx="969">
                  <c:v>39155</c:v>
                </c:pt>
                <c:pt idx="970">
                  <c:v>39156</c:v>
                </c:pt>
                <c:pt idx="971">
                  <c:v>39157</c:v>
                </c:pt>
                <c:pt idx="972">
                  <c:v>39158</c:v>
                </c:pt>
                <c:pt idx="973">
                  <c:v>39159</c:v>
                </c:pt>
                <c:pt idx="974">
                  <c:v>39160</c:v>
                </c:pt>
                <c:pt idx="975">
                  <c:v>39161</c:v>
                </c:pt>
                <c:pt idx="976">
                  <c:v>39162</c:v>
                </c:pt>
                <c:pt idx="977">
                  <c:v>39163</c:v>
                </c:pt>
                <c:pt idx="978">
                  <c:v>39164</c:v>
                </c:pt>
                <c:pt idx="979">
                  <c:v>39165</c:v>
                </c:pt>
                <c:pt idx="980">
                  <c:v>39166</c:v>
                </c:pt>
                <c:pt idx="981">
                  <c:v>39167</c:v>
                </c:pt>
                <c:pt idx="982">
                  <c:v>39168</c:v>
                </c:pt>
                <c:pt idx="983">
                  <c:v>39169</c:v>
                </c:pt>
                <c:pt idx="984">
                  <c:v>39170</c:v>
                </c:pt>
                <c:pt idx="985">
                  <c:v>39171</c:v>
                </c:pt>
                <c:pt idx="986">
                  <c:v>39172</c:v>
                </c:pt>
                <c:pt idx="987">
                  <c:v>39173</c:v>
                </c:pt>
                <c:pt idx="988">
                  <c:v>39174</c:v>
                </c:pt>
                <c:pt idx="989">
                  <c:v>39175</c:v>
                </c:pt>
                <c:pt idx="990">
                  <c:v>39176</c:v>
                </c:pt>
                <c:pt idx="991">
                  <c:v>39177</c:v>
                </c:pt>
                <c:pt idx="992">
                  <c:v>39178</c:v>
                </c:pt>
                <c:pt idx="993">
                  <c:v>39179</c:v>
                </c:pt>
                <c:pt idx="994">
                  <c:v>39180</c:v>
                </c:pt>
                <c:pt idx="995">
                  <c:v>39181</c:v>
                </c:pt>
                <c:pt idx="996">
                  <c:v>39182</c:v>
                </c:pt>
                <c:pt idx="997">
                  <c:v>39183</c:v>
                </c:pt>
                <c:pt idx="998">
                  <c:v>39184</c:v>
                </c:pt>
                <c:pt idx="999">
                  <c:v>39185</c:v>
                </c:pt>
                <c:pt idx="1000">
                  <c:v>39186</c:v>
                </c:pt>
                <c:pt idx="1001">
                  <c:v>39187</c:v>
                </c:pt>
                <c:pt idx="1002">
                  <c:v>39188</c:v>
                </c:pt>
                <c:pt idx="1003">
                  <c:v>39189</c:v>
                </c:pt>
                <c:pt idx="1004">
                  <c:v>39190</c:v>
                </c:pt>
                <c:pt idx="1005">
                  <c:v>39191</c:v>
                </c:pt>
                <c:pt idx="1006">
                  <c:v>39192</c:v>
                </c:pt>
                <c:pt idx="1007">
                  <c:v>39193</c:v>
                </c:pt>
                <c:pt idx="1008">
                  <c:v>39194</c:v>
                </c:pt>
                <c:pt idx="1009">
                  <c:v>39195</c:v>
                </c:pt>
                <c:pt idx="1010">
                  <c:v>39196</c:v>
                </c:pt>
                <c:pt idx="1011">
                  <c:v>39197</c:v>
                </c:pt>
                <c:pt idx="1012">
                  <c:v>39198</c:v>
                </c:pt>
                <c:pt idx="1013">
                  <c:v>39199</c:v>
                </c:pt>
                <c:pt idx="1014">
                  <c:v>39200</c:v>
                </c:pt>
                <c:pt idx="1015">
                  <c:v>39201</c:v>
                </c:pt>
                <c:pt idx="1016">
                  <c:v>39202</c:v>
                </c:pt>
                <c:pt idx="1017">
                  <c:v>39203</c:v>
                </c:pt>
                <c:pt idx="1018">
                  <c:v>39204</c:v>
                </c:pt>
                <c:pt idx="1019">
                  <c:v>39205</c:v>
                </c:pt>
                <c:pt idx="1020">
                  <c:v>39206</c:v>
                </c:pt>
                <c:pt idx="1021">
                  <c:v>39207</c:v>
                </c:pt>
                <c:pt idx="1022">
                  <c:v>39208</c:v>
                </c:pt>
                <c:pt idx="1023">
                  <c:v>39209</c:v>
                </c:pt>
                <c:pt idx="1024">
                  <c:v>39210</c:v>
                </c:pt>
                <c:pt idx="1025">
                  <c:v>39211</c:v>
                </c:pt>
                <c:pt idx="1026">
                  <c:v>39212</c:v>
                </c:pt>
                <c:pt idx="1027">
                  <c:v>39213</c:v>
                </c:pt>
                <c:pt idx="1028">
                  <c:v>39214</c:v>
                </c:pt>
                <c:pt idx="1029">
                  <c:v>39215</c:v>
                </c:pt>
                <c:pt idx="1030">
                  <c:v>39216</c:v>
                </c:pt>
                <c:pt idx="1031">
                  <c:v>39217</c:v>
                </c:pt>
                <c:pt idx="1032">
                  <c:v>39218</c:v>
                </c:pt>
                <c:pt idx="1033">
                  <c:v>39219</c:v>
                </c:pt>
                <c:pt idx="1034">
                  <c:v>39220</c:v>
                </c:pt>
                <c:pt idx="1035">
                  <c:v>39221</c:v>
                </c:pt>
                <c:pt idx="1036">
                  <c:v>39222</c:v>
                </c:pt>
                <c:pt idx="1037">
                  <c:v>39223</c:v>
                </c:pt>
                <c:pt idx="1038">
                  <c:v>39224</c:v>
                </c:pt>
                <c:pt idx="1039">
                  <c:v>39225</c:v>
                </c:pt>
                <c:pt idx="1040">
                  <c:v>39226</c:v>
                </c:pt>
                <c:pt idx="1041">
                  <c:v>39227</c:v>
                </c:pt>
                <c:pt idx="1042">
                  <c:v>39228</c:v>
                </c:pt>
                <c:pt idx="1043">
                  <c:v>39229</c:v>
                </c:pt>
                <c:pt idx="1044">
                  <c:v>39230</c:v>
                </c:pt>
                <c:pt idx="1045">
                  <c:v>39231</c:v>
                </c:pt>
                <c:pt idx="1046">
                  <c:v>39232</c:v>
                </c:pt>
                <c:pt idx="1047">
                  <c:v>39233</c:v>
                </c:pt>
                <c:pt idx="1048">
                  <c:v>39234</c:v>
                </c:pt>
                <c:pt idx="1049">
                  <c:v>39235</c:v>
                </c:pt>
                <c:pt idx="1050">
                  <c:v>39236</c:v>
                </c:pt>
                <c:pt idx="1051">
                  <c:v>39237</c:v>
                </c:pt>
                <c:pt idx="1052">
                  <c:v>39238</c:v>
                </c:pt>
                <c:pt idx="1053">
                  <c:v>39239</c:v>
                </c:pt>
                <c:pt idx="1054">
                  <c:v>39240</c:v>
                </c:pt>
                <c:pt idx="1055">
                  <c:v>39241</c:v>
                </c:pt>
                <c:pt idx="1056">
                  <c:v>39242</c:v>
                </c:pt>
                <c:pt idx="1057">
                  <c:v>39243</c:v>
                </c:pt>
                <c:pt idx="1058">
                  <c:v>39244</c:v>
                </c:pt>
                <c:pt idx="1059">
                  <c:v>39245</c:v>
                </c:pt>
                <c:pt idx="1060">
                  <c:v>39246</c:v>
                </c:pt>
                <c:pt idx="1061">
                  <c:v>39247</c:v>
                </c:pt>
                <c:pt idx="1062">
                  <c:v>39248</c:v>
                </c:pt>
                <c:pt idx="1063">
                  <c:v>39249</c:v>
                </c:pt>
                <c:pt idx="1064">
                  <c:v>39250</c:v>
                </c:pt>
                <c:pt idx="1065">
                  <c:v>39251</c:v>
                </c:pt>
                <c:pt idx="1066">
                  <c:v>39252</c:v>
                </c:pt>
                <c:pt idx="1067">
                  <c:v>39253</c:v>
                </c:pt>
                <c:pt idx="1068">
                  <c:v>39254</c:v>
                </c:pt>
                <c:pt idx="1069">
                  <c:v>39255</c:v>
                </c:pt>
                <c:pt idx="1070">
                  <c:v>39256</c:v>
                </c:pt>
                <c:pt idx="1071">
                  <c:v>39257</c:v>
                </c:pt>
                <c:pt idx="1072">
                  <c:v>39258</c:v>
                </c:pt>
                <c:pt idx="1073">
                  <c:v>39259</c:v>
                </c:pt>
                <c:pt idx="1074">
                  <c:v>39260</c:v>
                </c:pt>
                <c:pt idx="1075">
                  <c:v>39261</c:v>
                </c:pt>
                <c:pt idx="1076">
                  <c:v>39262</c:v>
                </c:pt>
                <c:pt idx="1077">
                  <c:v>39263</c:v>
                </c:pt>
                <c:pt idx="1078">
                  <c:v>39264</c:v>
                </c:pt>
                <c:pt idx="1079">
                  <c:v>39265</c:v>
                </c:pt>
                <c:pt idx="1080">
                  <c:v>39266</c:v>
                </c:pt>
                <c:pt idx="1081">
                  <c:v>39267</c:v>
                </c:pt>
                <c:pt idx="1082">
                  <c:v>39268</c:v>
                </c:pt>
                <c:pt idx="1083">
                  <c:v>39269</c:v>
                </c:pt>
                <c:pt idx="1084">
                  <c:v>39270</c:v>
                </c:pt>
                <c:pt idx="1085">
                  <c:v>39271</c:v>
                </c:pt>
                <c:pt idx="1086">
                  <c:v>39272</c:v>
                </c:pt>
                <c:pt idx="1087">
                  <c:v>39273</c:v>
                </c:pt>
                <c:pt idx="1088">
                  <c:v>39274</c:v>
                </c:pt>
                <c:pt idx="1089">
                  <c:v>39275</c:v>
                </c:pt>
                <c:pt idx="1090">
                  <c:v>39276</c:v>
                </c:pt>
                <c:pt idx="1091">
                  <c:v>39277</c:v>
                </c:pt>
                <c:pt idx="1092">
                  <c:v>39278</c:v>
                </c:pt>
                <c:pt idx="1093">
                  <c:v>39279</c:v>
                </c:pt>
                <c:pt idx="1094">
                  <c:v>39280</c:v>
                </c:pt>
                <c:pt idx="1095">
                  <c:v>39281</c:v>
                </c:pt>
                <c:pt idx="1096">
                  <c:v>39282</c:v>
                </c:pt>
                <c:pt idx="1097">
                  <c:v>39283</c:v>
                </c:pt>
                <c:pt idx="1098">
                  <c:v>39284</c:v>
                </c:pt>
                <c:pt idx="1099">
                  <c:v>39285</c:v>
                </c:pt>
                <c:pt idx="1100">
                  <c:v>39286</c:v>
                </c:pt>
                <c:pt idx="1101">
                  <c:v>39287</c:v>
                </c:pt>
                <c:pt idx="1102">
                  <c:v>39288</c:v>
                </c:pt>
                <c:pt idx="1103">
                  <c:v>39289</c:v>
                </c:pt>
                <c:pt idx="1104">
                  <c:v>39290</c:v>
                </c:pt>
                <c:pt idx="1105">
                  <c:v>39291</c:v>
                </c:pt>
                <c:pt idx="1106">
                  <c:v>39292</c:v>
                </c:pt>
                <c:pt idx="1107">
                  <c:v>39293</c:v>
                </c:pt>
                <c:pt idx="1108">
                  <c:v>39294</c:v>
                </c:pt>
                <c:pt idx="1109">
                  <c:v>39295</c:v>
                </c:pt>
                <c:pt idx="1110">
                  <c:v>39296</c:v>
                </c:pt>
                <c:pt idx="1111">
                  <c:v>39297</c:v>
                </c:pt>
                <c:pt idx="1112">
                  <c:v>39298</c:v>
                </c:pt>
                <c:pt idx="1113">
                  <c:v>39299</c:v>
                </c:pt>
                <c:pt idx="1114">
                  <c:v>39300</c:v>
                </c:pt>
                <c:pt idx="1115">
                  <c:v>39301</c:v>
                </c:pt>
                <c:pt idx="1116">
                  <c:v>39302</c:v>
                </c:pt>
                <c:pt idx="1117">
                  <c:v>39303</c:v>
                </c:pt>
                <c:pt idx="1118">
                  <c:v>39304</c:v>
                </c:pt>
                <c:pt idx="1119">
                  <c:v>39305</c:v>
                </c:pt>
                <c:pt idx="1120">
                  <c:v>39306</c:v>
                </c:pt>
                <c:pt idx="1121">
                  <c:v>39307</c:v>
                </c:pt>
                <c:pt idx="1122">
                  <c:v>39308</c:v>
                </c:pt>
                <c:pt idx="1123">
                  <c:v>39309</c:v>
                </c:pt>
                <c:pt idx="1124">
                  <c:v>39310</c:v>
                </c:pt>
                <c:pt idx="1125">
                  <c:v>39311</c:v>
                </c:pt>
                <c:pt idx="1126">
                  <c:v>39312</c:v>
                </c:pt>
                <c:pt idx="1127">
                  <c:v>39313</c:v>
                </c:pt>
                <c:pt idx="1128">
                  <c:v>39314</c:v>
                </c:pt>
                <c:pt idx="1129">
                  <c:v>39315</c:v>
                </c:pt>
                <c:pt idx="1130">
                  <c:v>39316</c:v>
                </c:pt>
                <c:pt idx="1131">
                  <c:v>39317</c:v>
                </c:pt>
                <c:pt idx="1132">
                  <c:v>39318</c:v>
                </c:pt>
                <c:pt idx="1133">
                  <c:v>39319</c:v>
                </c:pt>
                <c:pt idx="1134">
                  <c:v>39320</c:v>
                </c:pt>
                <c:pt idx="1135">
                  <c:v>39321</c:v>
                </c:pt>
                <c:pt idx="1136">
                  <c:v>39322</c:v>
                </c:pt>
                <c:pt idx="1137">
                  <c:v>39323</c:v>
                </c:pt>
                <c:pt idx="1138">
                  <c:v>39324</c:v>
                </c:pt>
                <c:pt idx="1139">
                  <c:v>39325</c:v>
                </c:pt>
                <c:pt idx="1140">
                  <c:v>39326</c:v>
                </c:pt>
                <c:pt idx="1141">
                  <c:v>39327</c:v>
                </c:pt>
                <c:pt idx="1142">
                  <c:v>39328</c:v>
                </c:pt>
                <c:pt idx="1143">
                  <c:v>39329</c:v>
                </c:pt>
                <c:pt idx="1144">
                  <c:v>39330</c:v>
                </c:pt>
                <c:pt idx="1145">
                  <c:v>39331</c:v>
                </c:pt>
                <c:pt idx="1146">
                  <c:v>39332</c:v>
                </c:pt>
                <c:pt idx="1147">
                  <c:v>39333</c:v>
                </c:pt>
                <c:pt idx="1148">
                  <c:v>39334</c:v>
                </c:pt>
                <c:pt idx="1149">
                  <c:v>39335</c:v>
                </c:pt>
                <c:pt idx="1150">
                  <c:v>39336</c:v>
                </c:pt>
                <c:pt idx="1151">
                  <c:v>39337</c:v>
                </c:pt>
                <c:pt idx="1152">
                  <c:v>39338</c:v>
                </c:pt>
                <c:pt idx="1153">
                  <c:v>39339</c:v>
                </c:pt>
                <c:pt idx="1154">
                  <c:v>39340</c:v>
                </c:pt>
                <c:pt idx="1155">
                  <c:v>39341</c:v>
                </c:pt>
                <c:pt idx="1156">
                  <c:v>39342</c:v>
                </c:pt>
                <c:pt idx="1157">
                  <c:v>39343</c:v>
                </c:pt>
                <c:pt idx="1158">
                  <c:v>39344</c:v>
                </c:pt>
                <c:pt idx="1159">
                  <c:v>39345</c:v>
                </c:pt>
                <c:pt idx="1160">
                  <c:v>39346</c:v>
                </c:pt>
                <c:pt idx="1161">
                  <c:v>39347</c:v>
                </c:pt>
                <c:pt idx="1162">
                  <c:v>39348</c:v>
                </c:pt>
                <c:pt idx="1163">
                  <c:v>39349</c:v>
                </c:pt>
                <c:pt idx="1164">
                  <c:v>39350</c:v>
                </c:pt>
                <c:pt idx="1165">
                  <c:v>39351</c:v>
                </c:pt>
                <c:pt idx="1166">
                  <c:v>39352</c:v>
                </c:pt>
                <c:pt idx="1167">
                  <c:v>39353</c:v>
                </c:pt>
                <c:pt idx="1168">
                  <c:v>39354</c:v>
                </c:pt>
                <c:pt idx="1169">
                  <c:v>39355</c:v>
                </c:pt>
                <c:pt idx="1170">
                  <c:v>39356</c:v>
                </c:pt>
                <c:pt idx="1171">
                  <c:v>39357</c:v>
                </c:pt>
                <c:pt idx="1172">
                  <c:v>39358</c:v>
                </c:pt>
                <c:pt idx="1173">
                  <c:v>39359</c:v>
                </c:pt>
                <c:pt idx="1174">
                  <c:v>39360</c:v>
                </c:pt>
                <c:pt idx="1175">
                  <c:v>39361</c:v>
                </c:pt>
                <c:pt idx="1176">
                  <c:v>39362</c:v>
                </c:pt>
                <c:pt idx="1177">
                  <c:v>39363</c:v>
                </c:pt>
                <c:pt idx="1178">
                  <c:v>39364</c:v>
                </c:pt>
                <c:pt idx="1179">
                  <c:v>39365</c:v>
                </c:pt>
                <c:pt idx="1180">
                  <c:v>39366</c:v>
                </c:pt>
                <c:pt idx="1181">
                  <c:v>39367</c:v>
                </c:pt>
                <c:pt idx="1182">
                  <c:v>39368</c:v>
                </c:pt>
                <c:pt idx="1183">
                  <c:v>39369</c:v>
                </c:pt>
                <c:pt idx="1184">
                  <c:v>39370</c:v>
                </c:pt>
                <c:pt idx="1185">
                  <c:v>39371</c:v>
                </c:pt>
                <c:pt idx="1186">
                  <c:v>39372</c:v>
                </c:pt>
                <c:pt idx="1187">
                  <c:v>39373</c:v>
                </c:pt>
                <c:pt idx="1188">
                  <c:v>39374</c:v>
                </c:pt>
                <c:pt idx="1189">
                  <c:v>39375</c:v>
                </c:pt>
                <c:pt idx="1190">
                  <c:v>39376</c:v>
                </c:pt>
                <c:pt idx="1191">
                  <c:v>39377</c:v>
                </c:pt>
                <c:pt idx="1192">
                  <c:v>39378</c:v>
                </c:pt>
                <c:pt idx="1193">
                  <c:v>39379</c:v>
                </c:pt>
                <c:pt idx="1194">
                  <c:v>39380</c:v>
                </c:pt>
                <c:pt idx="1195">
                  <c:v>39381</c:v>
                </c:pt>
                <c:pt idx="1196">
                  <c:v>39382</c:v>
                </c:pt>
                <c:pt idx="1197">
                  <c:v>39383</c:v>
                </c:pt>
                <c:pt idx="1198">
                  <c:v>39384</c:v>
                </c:pt>
                <c:pt idx="1199">
                  <c:v>39385</c:v>
                </c:pt>
                <c:pt idx="1200">
                  <c:v>39386</c:v>
                </c:pt>
                <c:pt idx="1201">
                  <c:v>39387</c:v>
                </c:pt>
                <c:pt idx="1202">
                  <c:v>39388</c:v>
                </c:pt>
                <c:pt idx="1203">
                  <c:v>39389</c:v>
                </c:pt>
                <c:pt idx="1204">
                  <c:v>39390</c:v>
                </c:pt>
                <c:pt idx="1205">
                  <c:v>39391</c:v>
                </c:pt>
                <c:pt idx="1206">
                  <c:v>39392</c:v>
                </c:pt>
                <c:pt idx="1207">
                  <c:v>39393</c:v>
                </c:pt>
                <c:pt idx="1208">
                  <c:v>39394</c:v>
                </c:pt>
                <c:pt idx="1209">
                  <c:v>39395</c:v>
                </c:pt>
                <c:pt idx="1210">
                  <c:v>39396</c:v>
                </c:pt>
                <c:pt idx="1211">
                  <c:v>39397</c:v>
                </c:pt>
                <c:pt idx="1212">
                  <c:v>39398</c:v>
                </c:pt>
                <c:pt idx="1213">
                  <c:v>39399</c:v>
                </c:pt>
                <c:pt idx="1214">
                  <c:v>39400</c:v>
                </c:pt>
                <c:pt idx="1215">
                  <c:v>39401</c:v>
                </c:pt>
                <c:pt idx="1216">
                  <c:v>39402</c:v>
                </c:pt>
                <c:pt idx="1217">
                  <c:v>39403</c:v>
                </c:pt>
                <c:pt idx="1218">
                  <c:v>39404</c:v>
                </c:pt>
                <c:pt idx="1219">
                  <c:v>39405</c:v>
                </c:pt>
                <c:pt idx="1220">
                  <c:v>39406</c:v>
                </c:pt>
                <c:pt idx="1221">
                  <c:v>39407</c:v>
                </c:pt>
                <c:pt idx="1222">
                  <c:v>39408</c:v>
                </c:pt>
                <c:pt idx="1223">
                  <c:v>39409</c:v>
                </c:pt>
                <c:pt idx="1224">
                  <c:v>39410</c:v>
                </c:pt>
                <c:pt idx="1225">
                  <c:v>39411</c:v>
                </c:pt>
                <c:pt idx="1226">
                  <c:v>39412</c:v>
                </c:pt>
                <c:pt idx="1227">
                  <c:v>39413</c:v>
                </c:pt>
                <c:pt idx="1228">
                  <c:v>39414</c:v>
                </c:pt>
                <c:pt idx="1229">
                  <c:v>39415</c:v>
                </c:pt>
                <c:pt idx="1230">
                  <c:v>39416</c:v>
                </c:pt>
                <c:pt idx="1231">
                  <c:v>39417</c:v>
                </c:pt>
                <c:pt idx="1232">
                  <c:v>39418</c:v>
                </c:pt>
                <c:pt idx="1233">
                  <c:v>39419</c:v>
                </c:pt>
                <c:pt idx="1234">
                  <c:v>39420</c:v>
                </c:pt>
                <c:pt idx="1235">
                  <c:v>39421</c:v>
                </c:pt>
                <c:pt idx="1236">
                  <c:v>39422</c:v>
                </c:pt>
                <c:pt idx="1237">
                  <c:v>39423</c:v>
                </c:pt>
                <c:pt idx="1238">
                  <c:v>39424</c:v>
                </c:pt>
                <c:pt idx="1239">
                  <c:v>39425</c:v>
                </c:pt>
                <c:pt idx="1240">
                  <c:v>39426</c:v>
                </c:pt>
                <c:pt idx="1241">
                  <c:v>39427</c:v>
                </c:pt>
                <c:pt idx="1242">
                  <c:v>39428</c:v>
                </c:pt>
                <c:pt idx="1243">
                  <c:v>39429</c:v>
                </c:pt>
                <c:pt idx="1244">
                  <c:v>39430</c:v>
                </c:pt>
                <c:pt idx="1245">
                  <c:v>39431</c:v>
                </c:pt>
                <c:pt idx="1246">
                  <c:v>39432</c:v>
                </c:pt>
                <c:pt idx="1247">
                  <c:v>39433</c:v>
                </c:pt>
                <c:pt idx="1248">
                  <c:v>39434</c:v>
                </c:pt>
                <c:pt idx="1249">
                  <c:v>39435</c:v>
                </c:pt>
                <c:pt idx="1250">
                  <c:v>39436</c:v>
                </c:pt>
                <c:pt idx="1251">
                  <c:v>39437</c:v>
                </c:pt>
                <c:pt idx="1252">
                  <c:v>39438</c:v>
                </c:pt>
                <c:pt idx="1253">
                  <c:v>39439</c:v>
                </c:pt>
                <c:pt idx="1254">
                  <c:v>39440</c:v>
                </c:pt>
                <c:pt idx="1255">
                  <c:v>39441</c:v>
                </c:pt>
                <c:pt idx="1256">
                  <c:v>39442</c:v>
                </c:pt>
                <c:pt idx="1257">
                  <c:v>39443</c:v>
                </c:pt>
                <c:pt idx="1258">
                  <c:v>39444</c:v>
                </c:pt>
                <c:pt idx="1259">
                  <c:v>39445</c:v>
                </c:pt>
                <c:pt idx="1260">
                  <c:v>39446</c:v>
                </c:pt>
                <c:pt idx="1261">
                  <c:v>39447</c:v>
                </c:pt>
                <c:pt idx="1262">
                  <c:v>39448</c:v>
                </c:pt>
                <c:pt idx="1263">
                  <c:v>39449</c:v>
                </c:pt>
                <c:pt idx="1264">
                  <c:v>39450</c:v>
                </c:pt>
                <c:pt idx="1265">
                  <c:v>39451</c:v>
                </c:pt>
                <c:pt idx="1266">
                  <c:v>39452</c:v>
                </c:pt>
                <c:pt idx="1267">
                  <c:v>39453</c:v>
                </c:pt>
                <c:pt idx="1268">
                  <c:v>39454</c:v>
                </c:pt>
                <c:pt idx="1269">
                  <c:v>39455</c:v>
                </c:pt>
                <c:pt idx="1270">
                  <c:v>39456</c:v>
                </c:pt>
                <c:pt idx="1271">
                  <c:v>39457</c:v>
                </c:pt>
                <c:pt idx="1272">
                  <c:v>39458</c:v>
                </c:pt>
                <c:pt idx="1273">
                  <c:v>39459</c:v>
                </c:pt>
                <c:pt idx="1274">
                  <c:v>39460</c:v>
                </c:pt>
                <c:pt idx="1275">
                  <c:v>39461</c:v>
                </c:pt>
                <c:pt idx="1276">
                  <c:v>39462</c:v>
                </c:pt>
                <c:pt idx="1277">
                  <c:v>39463</c:v>
                </c:pt>
                <c:pt idx="1278">
                  <c:v>39464</c:v>
                </c:pt>
                <c:pt idx="1279">
                  <c:v>39465</c:v>
                </c:pt>
                <c:pt idx="1280">
                  <c:v>39466</c:v>
                </c:pt>
                <c:pt idx="1281">
                  <c:v>39467</c:v>
                </c:pt>
                <c:pt idx="1282">
                  <c:v>39468</c:v>
                </c:pt>
                <c:pt idx="1283">
                  <c:v>39469</c:v>
                </c:pt>
                <c:pt idx="1284">
                  <c:v>39470</c:v>
                </c:pt>
                <c:pt idx="1285">
                  <c:v>39471</c:v>
                </c:pt>
                <c:pt idx="1286">
                  <c:v>39472</c:v>
                </c:pt>
                <c:pt idx="1287">
                  <c:v>39473</c:v>
                </c:pt>
                <c:pt idx="1288">
                  <c:v>39474</c:v>
                </c:pt>
                <c:pt idx="1289">
                  <c:v>39475</c:v>
                </c:pt>
                <c:pt idx="1290">
                  <c:v>39476</c:v>
                </c:pt>
                <c:pt idx="1291">
                  <c:v>39477</c:v>
                </c:pt>
                <c:pt idx="1292">
                  <c:v>39478</c:v>
                </c:pt>
                <c:pt idx="1293">
                  <c:v>39479</c:v>
                </c:pt>
                <c:pt idx="1294">
                  <c:v>39480</c:v>
                </c:pt>
                <c:pt idx="1295">
                  <c:v>39481</c:v>
                </c:pt>
                <c:pt idx="1296">
                  <c:v>39482</c:v>
                </c:pt>
                <c:pt idx="1297">
                  <c:v>39483</c:v>
                </c:pt>
                <c:pt idx="1298">
                  <c:v>39484</c:v>
                </c:pt>
                <c:pt idx="1299">
                  <c:v>39485</c:v>
                </c:pt>
                <c:pt idx="1300">
                  <c:v>39486</c:v>
                </c:pt>
                <c:pt idx="1301">
                  <c:v>39487</c:v>
                </c:pt>
                <c:pt idx="1302">
                  <c:v>39488</c:v>
                </c:pt>
                <c:pt idx="1303">
                  <c:v>39489</c:v>
                </c:pt>
                <c:pt idx="1304">
                  <c:v>39490</c:v>
                </c:pt>
                <c:pt idx="1305">
                  <c:v>39491</c:v>
                </c:pt>
                <c:pt idx="1306">
                  <c:v>39492</c:v>
                </c:pt>
                <c:pt idx="1307">
                  <c:v>39493</c:v>
                </c:pt>
                <c:pt idx="1308">
                  <c:v>39494</c:v>
                </c:pt>
                <c:pt idx="1309">
                  <c:v>39495</c:v>
                </c:pt>
                <c:pt idx="1310">
                  <c:v>39496</c:v>
                </c:pt>
                <c:pt idx="1311">
                  <c:v>39497</c:v>
                </c:pt>
                <c:pt idx="1312">
                  <c:v>39498</c:v>
                </c:pt>
                <c:pt idx="1313">
                  <c:v>39499</c:v>
                </c:pt>
                <c:pt idx="1314">
                  <c:v>39500</c:v>
                </c:pt>
                <c:pt idx="1315">
                  <c:v>39501</c:v>
                </c:pt>
                <c:pt idx="1316">
                  <c:v>39502</c:v>
                </c:pt>
                <c:pt idx="1317">
                  <c:v>39503</c:v>
                </c:pt>
                <c:pt idx="1318">
                  <c:v>39504</c:v>
                </c:pt>
                <c:pt idx="1319">
                  <c:v>39505</c:v>
                </c:pt>
                <c:pt idx="1320">
                  <c:v>39506</c:v>
                </c:pt>
                <c:pt idx="1321">
                  <c:v>39507</c:v>
                </c:pt>
                <c:pt idx="1322">
                  <c:v>39508</c:v>
                </c:pt>
                <c:pt idx="1323">
                  <c:v>39509</c:v>
                </c:pt>
                <c:pt idx="1324">
                  <c:v>39510</c:v>
                </c:pt>
                <c:pt idx="1325">
                  <c:v>39511</c:v>
                </c:pt>
                <c:pt idx="1326">
                  <c:v>39512</c:v>
                </c:pt>
                <c:pt idx="1327">
                  <c:v>39513</c:v>
                </c:pt>
                <c:pt idx="1328">
                  <c:v>39514</c:v>
                </c:pt>
                <c:pt idx="1329">
                  <c:v>39515</c:v>
                </c:pt>
                <c:pt idx="1330">
                  <c:v>39516</c:v>
                </c:pt>
                <c:pt idx="1331">
                  <c:v>39517</c:v>
                </c:pt>
                <c:pt idx="1332">
                  <c:v>39518</c:v>
                </c:pt>
                <c:pt idx="1333">
                  <c:v>39519</c:v>
                </c:pt>
                <c:pt idx="1334">
                  <c:v>39520</c:v>
                </c:pt>
                <c:pt idx="1335">
                  <c:v>39521</c:v>
                </c:pt>
                <c:pt idx="1336">
                  <c:v>39522</c:v>
                </c:pt>
                <c:pt idx="1337">
                  <c:v>39523</c:v>
                </c:pt>
                <c:pt idx="1338">
                  <c:v>39524</c:v>
                </c:pt>
                <c:pt idx="1339">
                  <c:v>39525</c:v>
                </c:pt>
                <c:pt idx="1340">
                  <c:v>39526</c:v>
                </c:pt>
                <c:pt idx="1341">
                  <c:v>39527</c:v>
                </c:pt>
                <c:pt idx="1342">
                  <c:v>39528</c:v>
                </c:pt>
                <c:pt idx="1343">
                  <c:v>39529</c:v>
                </c:pt>
                <c:pt idx="1344">
                  <c:v>39530</c:v>
                </c:pt>
                <c:pt idx="1345">
                  <c:v>39531</c:v>
                </c:pt>
                <c:pt idx="1346">
                  <c:v>39532</c:v>
                </c:pt>
                <c:pt idx="1347">
                  <c:v>39533</c:v>
                </c:pt>
                <c:pt idx="1348">
                  <c:v>39534</c:v>
                </c:pt>
                <c:pt idx="1349">
                  <c:v>39535</c:v>
                </c:pt>
                <c:pt idx="1350">
                  <c:v>39536</c:v>
                </c:pt>
                <c:pt idx="1351">
                  <c:v>39537</c:v>
                </c:pt>
                <c:pt idx="1352">
                  <c:v>39538</c:v>
                </c:pt>
                <c:pt idx="1353">
                  <c:v>39539</c:v>
                </c:pt>
                <c:pt idx="1354">
                  <c:v>39540</c:v>
                </c:pt>
                <c:pt idx="1355">
                  <c:v>39541</c:v>
                </c:pt>
                <c:pt idx="1356">
                  <c:v>39542</c:v>
                </c:pt>
                <c:pt idx="1357">
                  <c:v>39543</c:v>
                </c:pt>
                <c:pt idx="1358">
                  <c:v>39544</c:v>
                </c:pt>
                <c:pt idx="1359">
                  <c:v>39545</c:v>
                </c:pt>
                <c:pt idx="1360">
                  <c:v>39546</c:v>
                </c:pt>
                <c:pt idx="1361">
                  <c:v>39547</c:v>
                </c:pt>
                <c:pt idx="1362">
                  <c:v>39548</c:v>
                </c:pt>
                <c:pt idx="1363">
                  <c:v>39549</c:v>
                </c:pt>
                <c:pt idx="1364">
                  <c:v>39550</c:v>
                </c:pt>
                <c:pt idx="1365">
                  <c:v>39551</c:v>
                </c:pt>
                <c:pt idx="1366">
                  <c:v>39552</c:v>
                </c:pt>
                <c:pt idx="1367">
                  <c:v>39553</c:v>
                </c:pt>
                <c:pt idx="1368">
                  <c:v>39554</c:v>
                </c:pt>
                <c:pt idx="1369">
                  <c:v>39555</c:v>
                </c:pt>
                <c:pt idx="1370">
                  <c:v>39556</c:v>
                </c:pt>
                <c:pt idx="1371">
                  <c:v>39557</c:v>
                </c:pt>
                <c:pt idx="1372">
                  <c:v>39558</c:v>
                </c:pt>
                <c:pt idx="1373">
                  <c:v>39559</c:v>
                </c:pt>
                <c:pt idx="1374">
                  <c:v>39560</c:v>
                </c:pt>
                <c:pt idx="1375">
                  <c:v>39561</c:v>
                </c:pt>
                <c:pt idx="1376">
                  <c:v>39562</c:v>
                </c:pt>
                <c:pt idx="1377">
                  <c:v>39563</c:v>
                </c:pt>
                <c:pt idx="1378">
                  <c:v>39564</c:v>
                </c:pt>
                <c:pt idx="1379">
                  <c:v>39565</c:v>
                </c:pt>
                <c:pt idx="1380">
                  <c:v>39566</c:v>
                </c:pt>
                <c:pt idx="1381">
                  <c:v>39567</c:v>
                </c:pt>
                <c:pt idx="1382">
                  <c:v>39568</c:v>
                </c:pt>
                <c:pt idx="1383">
                  <c:v>39569</c:v>
                </c:pt>
                <c:pt idx="1384">
                  <c:v>39570</c:v>
                </c:pt>
                <c:pt idx="1385">
                  <c:v>39571</c:v>
                </c:pt>
                <c:pt idx="1386">
                  <c:v>39572</c:v>
                </c:pt>
                <c:pt idx="1387">
                  <c:v>39573</c:v>
                </c:pt>
                <c:pt idx="1388">
                  <c:v>39574</c:v>
                </c:pt>
                <c:pt idx="1389">
                  <c:v>39575</c:v>
                </c:pt>
                <c:pt idx="1390">
                  <c:v>39576</c:v>
                </c:pt>
                <c:pt idx="1391">
                  <c:v>39577</c:v>
                </c:pt>
                <c:pt idx="1392">
                  <c:v>39578</c:v>
                </c:pt>
                <c:pt idx="1393">
                  <c:v>39579</c:v>
                </c:pt>
                <c:pt idx="1394">
                  <c:v>39580</c:v>
                </c:pt>
                <c:pt idx="1395">
                  <c:v>39581</c:v>
                </c:pt>
                <c:pt idx="1396">
                  <c:v>39582</c:v>
                </c:pt>
                <c:pt idx="1397">
                  <c:v>39583</c:v>
                </c:pt>
                <c:pt idx="1398">
                  <c:v>39584</c:v>
                </c:pt>
                <c:pt idx="1399">
                  <c:v>39585</c:v>
                </c:pt>
                <c:pt idx="1400">
                  <c:v>39586</c:v>
                </c:pt>
                <c:pt idx="1401">
                  <c:v>39587</c:v>
                </c:pt>
                <c:pt idx="1402">
                  <c:v>39588</c:v>
                </c:pt>
                <c:pt idx="1403">
                  <c:v>39589</c:v>
                </c:pt>
                <c:pt idx="1404">
                  <c:v>39590</c:v>
                </c:pt>
                <c:pt idx="1405">
                  <c:v>39591</c:v>
                </c:pt>
                <c:pt idx="1406">
                  <c:v>39592</c:v>
                </c:pt>
                <c:pt idx="1407">
                  <c:v>39593</c:v>
                </c:pt>
                <c:pt idx="1408">
                  <c:v>39594</c:v>
                </c:pt>
                <c:pt idx="1409">
                  <c:v>39595</c:v>
                </c:pt>
                <c:pt idx="1410">
                  <c:v>39596</c:v>
                </c:pt>
                <c:pt idx="1411">
                  <c:v>39597</c:v>
                </c:pt>
                <c:pt idx="1412">
                  <c:v>39598</c:v>
                </c:pt>
                <c:pt idx="1413">
                  <c:v>39599</c:v>
                </c:pt>
                <c:pt idx="1414">
                  <c:v>39600</c:v>
                </c:pt>
                <c:pt idx="1415">
                  <c:v>39601</c:v>
                </c:pt>
                <c:pt idx="1416">
                  <c:v>39602</c:v>
                </c:pt>
                <c:pt idx="1417">
                  <c:v>39603</c:v>
                </c:pt>
                <c:pt idx="1418">
                  <c:v>39604</c:v>
                </c:pt>
                <c:pt idx="1419">
                  <c:v>39605</c:v>
                </c:pt>
                <c:pt idx="1420">
                  <c:v>39606</c:v>
                </c:pt>
                <c:pt idx="1421">
                  <c:v>39607</c:v>
                </c:pt>
                <c:pt idx="1422">
                  <c:v>39608</c:v>
                </c:pt>
                <c:pt idx="1423">
                  <c:v>39609</c:v>
                </c:pt>
                <c:pt idx="1424">
                  <c:v>39610</c:v>
                </c:pt>
                <c:pt idx="1425">
                  <c:v>39611</c:v>
                </c:pt>
                <c:pt idx="1426">
                  <c:v>39612</c:v>
                </c:pt>
                <c:pt idx="1427">
                  <c:v>39613</c:v>
                </c:pt>
                <c:pt idx="1428">
                  <c:v>39614</c:v>
                </c:pt>
                <c:pt idx="1429">
                  <c:v>39615</c:v>
                </c:pt>
                <c:pt idx="1430">
                  <c:v>39616</c:v>
                </c:pt>
                <c:pt idx="1431">
                  <c:v>39617</c:v>
                </c:pt>
                <c:pt idx="1432">
                  <c:v>39618</c:v>
                </c:pt>
                <c:pt idx="1433">
                  <c:v>39619</c:v>
                </c:pt>
                <c:pt idx="1434">
                  <c:v>39620</c:v>
                </c:pt>
                <c:pt idx="1435">
                  <c:v>39621</c:v>
                </c:pt>
                <c:pt idx="1436">
                  <c:v>39622</c:v>
                </c:pt>
                <c:pt idx="1437">
                  <c:v>39623</c:v>
                </c:pt>
                <c:pt idx="1438">
                  <c:v>39624</c:v>
                </c:pt>
                <c:pt idx="1439">
                  <c:v>39625</c:v>
                </c:pt>
                <c:pt idx="1440">
                  <c:v>39626</c:v>
                </c:pt>
                <c:pt idx="1441">
                  <c:v>39627</c:v>
                </c:pt>
                <c:pt idx="1442">
                  <c:v>39628</c:v>
                </c:pt>
                <c:pt idx="1443">
                  <c:v>39629</c:v>
                </c:pt>
                <c:pt idx="1444">
                  <c:v>39630</c:v>
                </c:pt>
                <c:pt idx="1445">
                  <c:v>39631</c:v>
                </c:pt>
                <c:pt idx="1446">
                  <c:v>39632</c:v>
                </c:pt>
                <c:pt idx="1447">
                  <c:v>39633</c:v>
                </c:pt>
                <c:pt idx="1448">
                  <c:v>39634</c:v>
                </c:pt>
                <c:pt idx="1449">
                  <c:v>39635</c:v>
                </c:pt>
                <c:pt idx="1450">
                  <c:v>39636</c:v>
                </c:pt>
                <c:pt idx="1451">
                  <c:v>39637</c:v>
                </c:pt>
                <c:pt idx="1452">
                  <c:v>39638</c:v>
                </c:pt>
                <c:pt idx="1453">
                  <c:v>39639</c:v>
                </c:pt>
                <c:pt idx="1454">
                  <c:v>39640</c:v>
                </c:pt>
                <c:pt idx="1455">
                  <c:v>39641</c:v>
                </c:pt>
                <c:pt idx="1456">
                  <c:v>39642</c:v>
                </c:pt>
                <c:pt idx="1457">
                  <c:v>39643</c:v>
                </c:pt>
                <c:pt idx="1458">
                  <c:v>39644</c:v>
                </c:pt>
                <c:pt idx="1459">
                  <c:v>39645</c:v>
                </c:pt>
                <c:pt idx="1460">
                  <c:v>39646</c:v>
                </c:pt>
                <c:pt idx="1461">
                  <c:v>39647</c:v>
                </c:pt>
                <c:pt idx="1462">
                  <c:v>39648</c:v>
                </c:pt>
                <c:pt idx="1463">
                  <c:v>39649</c:v>
                </c:pt>
                <c:pt idx="1464">
                  <c:v>39650</c:v>
                </c:pt>
                <c:pt idx="1465">
                  <c:v>39651</c:v>
                </c:pt>
                <c:pt idx="1466">
                  <c:v>39652</c:v>
                </c:pt>
                <c:pt idx="1467">
                  <c:v>39653</c:v>
                </c:pt>
                <c:pt idx="1468">
                  <c:v>39654</c:v>
                </c:pt>
                <c:pt idx="1469">
                  <c:v>39655</c:v>
                </c:pt>
                <c:pt idx="1470">
                  <c:v>39656</c:v>
                </c:pt>
                <c:pt idx="1471">
                  <c:v>39657</c:v>
                </c:pt>
                <c:pt idx="1472">
                  <c:v>39658</c:v>
                </c:pt>
                <c:pt idx="1473">
                  <c:v>39659</c:v>
                </c:pt>
                <c:pt idx="1474">
                  <c:v>39660</c:v>
                </c:pt>
                <c:pt idx="1475">
                  <c:v>39661</c:v>
                </c:pt>
                <c:pt idx="1476">
                  <c:v>39662</c:v>
                </c:pt>
                <c:pt idx="1477">
                  <c:v>39663</c:v>
                </c:pt>
                <c:pt idx="1478">
                  <c:v>39664</c:v>
                </c:pt>
                <c:pt idx="1479">
                  <c:v>39665</c:v>
                </c:pt>
                <c:pt idx="1480">
                  <c:v>39666</c:v>
                </c:pt>
                <c:pt idx="1481">
                  <c:v>39667</c:v>
                </c:pt>
                <c:pt idx="1482">
                  <c:v>39668</c:v>
                </c:pt>
                <c:pt idx="1483">
                  <c:v>39669</c:v>
                </c:pt>
                <c:pt idx="1484">
                  <c:v>39670</c:v>
                </c:pt>
                <c:pt idx="1485">
                  <c:v>39671</c:v>
                </c:pt>
                <c:pt idx="1486">
                  <c:v>39672</c:v>
                </c:pt>
                <c:pt idx="1487">
                  <c:v>39673</c:v>
                </c:pt>
                <c:pt idx="1488">
                  <c:v>39674</c:v>
                </c:pt>
                <c:pt idx="1489">
                  <c:v>39675</c:v>
                </c:pt>
                <c:pt idx="1490">
                  <c:v>39676</c:v>
                </c:pt>
                <c:pt idx="1491">
                  <c:v>39677</c:v>
                </c:pt>
                <c:pt idx="1492">
                  <c:v>39678</c:v>
                </c:pt>
                <c:pt idx="1493">
                  <c:v>39679</c:v>
                </c:pt>
                <c:pt idx="1494">
                  <c:v>39680</c:v>
                </c:pt>
                <c:pt idx="1495">
                  <c:v>39681</c:v>
                </c:pt>
                <c:pt idx="1496">
                  <c:v>39682</c:v>
                </c:pt>
                <c:pt idx="1497">
                  <c:v>39683</c:v>
                </c:pt>
                <c:pt idx="1498">
                  <c:v>39684</c:v>
                </c:pt>
                <c:pt idx="1499">
                  <c:v>39685</c:v>
                </c:pt>
                <c:pt idx="1500">
                  <c:v>39686</c:v>
                </c:pt>
                <c:pt idx="1501">
                  <c:v>39687</c:v>
                </c:pt>
                <c:pt idx="1502">
                  <c:v>39688</c:v>
                </c:pt>
                <c:pt idx="1503">
                  <c:v>39689</c:v>
                </c:pt>
                <c:pt idx="1504">
                  <c:v>39690</c:v>
                </c:pt>
                <c:pt idx="1505">
                  <c:v>39691</c:v>
                </c:pt>
                <c:pt idx="1506">
                  <c:v>39692</c:v>
                </c:pt>
                <c:pt idx="1507">
                  <c:v>39693</c:v>
                </c:pt>
                <c:pt idx="1508">
                  <c:v>39694</c:v>
                </c:pt>
                <c:pt idx="1509">
                  <c:v>39695</c:v>
                </c:pt>
                <c:pt idx="1510">
                  <c:v>39696</c:v>
                </c:pt>
                <c:pt idx="1511">
                  <c:v>39697</c:v>
                </c:pt>
                <c:pt idx="1512">
                  <c:v>39698</c:v>
                </c:pt>
                <c:pt idx="1513">
                  <c:v>39699</c:v>
                </c:pt>
                <c:pt idx="1514">
                  <c:v>39700</c:v>
                </c:pt>
                <c:pt idx="1515">
                  <c:v>39701</c:v>
                </c:pt>
                <c:pt idx="1516">
                  <c:v>39702</c:v>
                </c:pt>
                <c:pt idx="1517">
                  <c:v>39703</c:v>
                </c:pt>
                <c:pt idx="1518">
                  <c:v>39704</c:v>
                </c:pt>
                <c:pt idx="1519">
                  <c:v>39705</c:v>
                </c:pt>
                <c:pt idx="1520">
                  <c:v>39706</c:v>
                </c:pt>
                <c:pt idx="1521">
                  <c:v>39707</c:v>
                </c:pt>
                <c:pt idx="1522">
                  <c:v>39708</c:v>
                </c:pt>
                <c:pt idx="1523">
                  <c:v>39709</c:v>
                </c:pt>
                <c:pt idx="1524">
                  <c:v>39710</c:v>
                </c:pt>
                <c:pt idx="1525">
                  <c:v>39711</c:v>
                </c:pt>
                <c:pt idx="1526">
                  <c:v>39712</c:v>
                </c:pt>
                <c:pt idx="1527">
                  <c:v>39713</c:v>
                </c:pt>
                <c:pt idx="1528">
                  <c:v>39714</c:v>
                </c:pt>
                <c:pt idx="1529">
                  <c:v>39715</c:v>
                </c:pt>
                <c:pt idx="1530">
                  <c:v>39716</c:v>
                </c:pt>
                <c:pt idx="1531">
                  <c:v>39717</c:v>
                </c:pt>
                <c:pt idx="1532">
                  <c:v>39718</c:v>
                </c:pt>
                <c:pt idx="1533">
                  <c:v>39719</c:v>
                </c:pt>
                <c:pt idx="1534">
                  <c:v>39720</c:v>
                </c:pt>
                <c:pt idx="1535">
                  <c:v>39721</c:v>
                </c:pt>
                <c:pt idx="1536">
                  <c:v>39722</c:v>
                </c:pt>
                <c:pt idx="1537">
                  <c:v>39723</c:v>
                </c:pt>
                <c:pt idx="1538">
                  <c:v>39724</c:v>
                </c:pt>
                <c:pt idx="1539">
                  <c:v>39725</c:v>
                </c:pt>
                <c:pt idx="1540">
                  <c:v>39726</c:v>
                </c:pt>
                <c:pt idx="1541">
                  <c:v>39727</c:v>
                </c:pt>
                <c:pt idx="1542">
                  <c:v>39728</c:v>
                </c:pt>
                <c:pt idx="1543">
                  <c:v>39729</c:v>
                </c:pt>
                <c:pt idx="1544">
                  <c:v>39730</c:v>
                </c:pt>
                <c:pt idx="1545">
                  <c:v>39731</c:v>
                </c:pt>
                <c:pt idx="1546">
                  <c:v>39732</c:v>
                </c:pt>
                <c:pt idx="1547">
                  <c:v>39733</c:v>
                </c:pt>
                <c:pt idx="1548">
                  <c:v>39734</c:v>
                </c:pt>
                <c:pt idx="1549">
                  <c:v>39735</c:v>
                </c:pt>
                <c:pt idx="1550">
                  <c:v>39736</c:v>
                </c:pt>
                <c:pt idx="1551">
                  <c:v>39737</c:v>
                </c:pt>
                <c:pt idx="1552">
                  <c:v>39738</c:v>
                </c:pt>
                <c:pt idx="1553">
                  <c:v>39739</c:v>
                </c:pt>
                <c:pt idx="1554">
                  <c:v>39740</c:v>
                </c:pt>
                <c:pt idx="1555">
                  <c:v>39741</c:v>
                </c:pt>
                <c:pt idx="1556">
                  <c:v>39742</c:v>
                </c:pt>
                <c:pt idx="1557">
                  <c:v>39743</c:v>
                </c:pt>
                <c:pt idx="1558">
                  <c:v>39744</c:v>
                </c:pt>
                <c:pt idx="1559">
                  <c:v>39745</c:v>
                </c:pt>
                <c:pt idx="1560">
                  <c:v>39746</c:v>
                </c:pt>
                <c:pt idx="1561">
                  <c:v>39747</c:v>
                </c:pt>
                <c:pt idx="1562">
                  <c:v>39748</c:v>
                </c:pt>
                <c:pt idx="1563">
                  <c:v>39749</c:v>
                </c:pt>
                <c:pt idx="1564">
                  <c:v>39750</c:v>
                </c:pt>
                <c:pt idx="1565">
                  <c:v>39751</c:v>
                </c:pt>
                <c:pt idx="1566">
                  <c:v>39752</c:v>
                </c:pt>
                <c:pt idx="1567">
                  <c:v>39753</c:v>
                </c:pt>
                <c:pt idx="1568">
                  <c:v>39754</c:v>
                </c:pt>
                <c:pt idx="1569">
                  <c:v>39755</c:v>
                </c:pt>
                <c:pt idx="1570">
                  <c:v>39756</c:v>
                </c:pt>
                <c:pt idx="1571">
                  <c:v>39757</c:v>
                </c:pt>
                <c:pt idx="1572">
                  <c:v>39758</c:v>
                </c:pt>
                <c:pt idx="1573">
                  <c:v>39759</c:v>
                </c:pt>
                <c:pt idx="1574">
                  <c:v>39760</c:v>
                </c:pt>
                <c:pt idx="1575">
                  <c:v>39761</c:v>
                </c:pt>
                <c:pt idx="1576">
                  <c:v>39762</c:v>
                </c:pt>
                <c:pt idx="1577">
                  <c:v>39763</c:v>
                </c:pt>
                <c:pt idx="1578">
                  <c:v>39764</c:v>
                </c:pt>
                <c:pt idx="1579">
                  <c:v>39765</c:v>
                </c:pt>
                <c:pt idx="1580">
                  <c:v>39766</c:v>
                </c:pt>
                <c:pt idx="1581">
                  <c:v>39767</c:v>
                </c:pt>
                <c:pt idx="1582">
                  <c:v>39768</c:v>
                </c:pt>
                <c:pt idx="1583">
                  <c:v>39769</c:v>
                </c:pt>
                <c:pt idx="1584">
                  <c:v>39770</c:v>
                </c:pt>
                <c:pt idx="1585">
                  <c:v>39771</c:v>
                </c:pt>
                <c:pt idx="1586">
                  <c:v>39772</c:v>
                </c:pt>
                <c:pt idx="1587">
                  <c:v>39773</c:v>
                </c:pt>
                <c:pt idx="1588">
                  <c:v>39774</c:v>
                </c:pt>
                <c:pt idx="1589">
                  <c:v>39775</c:v>
                </c:pt>
                <c:pt idx="1590">
                  <c:v>39776</c:v>
                </c:pt>
                <c:pt idx="1591">
                  <c:v>39777</c:v>
                </c:pt>
                <c:pt idx="1592">
                  <c:v>39778</c:v>
                </c:pt>
                <c:pt idx="1593">
                  <c:v>39779</c:v>
                </c:pt>
                <c:pt idx="1594">
                  <c:v>39780</c:v>
                </c:pt>
                <c:pt idx="1595">
                  <c:v>39781</c:v>
                </c:pt>
                <c:pt idx="1596">
                  <c:v>39782</c:v>
                </c:pt>
                <c:pt idx="1597">
                  <c:v>39783</c:v>
                </c:pt>
                <c:pt idx="1598">
                  <c:v>39784</c:v>
                </c:pt>
                <c:pt idx="1599">
                  <c:v>39785</c:v>
                </c:pt>
                <c:pt idx="1600">
                  <c:v>39786</c:v>
                </c:pt>
                <c:pt idx="1601">
                  <c:v>39787</c:v>
                </c:pt>
                <c:pt idx="1602">
                  <c:v>39788</c:v>
                </c:pt>
                <c:pt idx="1603">
                  <c:v>39789</c:v>
                </c:pt>
                <c:pt idx="1604">
                  <c:v>39790</c:v>
                </c:pt>
                <c:pt idx="1605">
                  <c:v>39791</c:v>
                </c:pt>
                <c:pt idx="1606">
                  <c:v>39792</c:v>
                </c:pt>
                <c:pt idx="1607">
                  <c:v>39793</c:v>
                </c:pt>
                <c:pt idx="1608">
                  <c:v>39794</c:v>
                </c:pt>
                <c:pt idx="1609">
                  <c:v>39795</c:v>
                </c:pt>
                <c:pt idx="1610">
                  <c:v>39796</c:v>
                </c:pt>
                <c:pt idx="1611">
                  <c:v>39797</c:v>
                </c:pt>
                <c:pt idx="1612">
                  <c:v>39798</c:v>
                </c:pt>
                <c:pt idx="1613">
                  <c:v>39799</c:v>
                </c:pt>
                <c:pt idx="1614">
                  <c:v>39800</c:v>
                </c:pt>
                <c:pt idx="1615">
                  <c:v>39801</c:v>
                </c:pt>
                <c:pt idx="1616">
                  <c:v>39802</c:v>
                </c:pt>
                <c:pt idx="1617">
                  <c:v>39803</c:v>
                </c:pt>
                <c:pt idx="1618">
                  <c:v>39804</c:v>
                </c:pt>
                <c:pt idx="1619">
                  <c:v>39805</c:v>
                </c:pt>
                <c:pt idx="1620">
                  <c:v>39806</c:v>
                </c:pt>
                <c:pt idx="1621">
                  <c:v>39807</c:v>
                </c:pt>
                <c:pt idx="1622">
                  <c:v>39808</c:v>
                </c:pt>
                <c:pt idx="1623">
                  <c:v>39809</c:v>
                </c:pt>
                <c:pt idx="1624">
                  <c:v>39810</c:v>
                </c:pt>
                <c:pt idx="1625">
                  <c:v>39811</c:v>
                </c:pt>
                <c:pt idx="1626">
                  <c:v>39812</c:v>
                </c:pt>
                <c:pt idx="1627">
                  <c:v>39813</c:v>
                </c:pt>
                <c:pt idx="1628">
                  <c:v>39814</c:v>
                </c:pt>
                <c:pt idx="1629">
                  <c:v>39815</c:v>
                </c:pt>
                <c:pt idx="1630">
                  <c:v>39816</c:v>
                </c:pt>
                <c:pt idx="1631">
                  <c:v>39817</c:v>
                </c:pt>
                <c:pt idx="1632">
                  <c:v>39818</c:v>
                </c:pt>
                <c:pt idx="1633">
                  <c:v>39819</c:v>
                </c:pt>
                <c:pt idx="1634">
                  <c:v>39820</c:v>
                </c:pt>
                <c:pt idx="1635">
                  <c:v>39821</c:v>
                </c:pt>
                <c:pt idx="1636">
                  <c:v>39822</c:v>
                </c:pt>
                <c:pt idx="1637">
                  <c:v>39823</c:v>
                </c:pt>
                <c:pt idx="1638">
                  <c:v>39824</c:v>
                </c:pt>
                <c:pt idx="1639">
                  <c:v>39825</c:v>
                </c:pt>
                <c:pt idx="1640">
                  <c:v>39826</c:v>
                </c:pt>
                <c:pt idx="1641">
                  <c:v>39827</c:v>
                </c:pt>
                <c:pt idx="1642">
                  <c:v>39828</c:v>
                </c:pt>
                <c:pt idx="1643">
                  <c:v>39829</c:v>
                </c:pt>
                <c:pt idx="1644">
                  <c:v>39830</c:v>
                </c:pt>
                <c:pt idx="1645">
                  <c:v>39831</c:v>
                </c:pt>
                <c:pt idx="1646">
                  <c:v>39832</c:v>
                </c:pt>
                <c:pt idx="1647">
                  <c:v>39833</c:v>
                </c:pt>
                <c:pt idx="1648">
                  <c:v>39834</c:v>
                </c:pt>
                <c:pt idx="1649">
                  <c:v>39835</c:v>
                </c:pt>
                <c:pt idx="1650">
                  <c:v>39836</c:v>
                </c:pt>
                <c:pt idx="1651">
                  <c:v>39837</c:v>
                </c:pt>
                <c:pt idx="1652">
                  <c:v>39838</c:v>
                </c:pt>
                <c:pt idx="1653">
                  <c:v>39839</c:v>
                </c:pt>
                <c:pt idx="1654">
                  <c:v>39840</c:v>
                </c:pt>
                <c:pt idx="1655">
                  <c:v>39841</c:v>
                </c:pt>
                <c:pt idx="1656">
                  <c:v>39842</c:v>
                </c:pt>
                <c:pt idx="1657">
                  <c:v>39843</c:v>
                </c:pt>
                <c:pt idx="1658">
                  <c:v>39844</c:v>
                </c:pt>
                <c:pt idx="1659">
                  <c:v>39845</c:v>
                </c:pt>
                <c:pt idx="1660">
                  <c:v>39846</c:v>
                </c:pt>
                <c:pt idx="1661">
                  <c:v>39847</c:v>
                </c:pt>
                <c:pt idx="1662">
                  <c:v>39848</c:v>
                </c:pt>
                <c:pt idx="1663">
                  <c:v>39849</c:v>
                </c:pt>
                <c:pt idx="1664">
                  <c:v>39850</c:v>
                </c:pt>
                <c:pt idx="1665">
                  <c:v>39851</c:v>
                </c:pt>
                <c:pt idx="1666">
                  <c:v>39852</c:v>
                </c:pt>
                <c:pt idx="1667">
                  <c:v>39853</c:v>
                </c:pt>
                <c:pt idx="1668">
                  <c:v>39854</c:v>
                </c:pt>
                <c:pt idx="1669">
                  <c:v>39855</c:v>
                </c:pt>
                <c:pt idx="1670">
                  <c:v>39856</c:v>
                </c:pt>
                <c:pt idx="1671">
                  <c:v>39857</c:v>
                </c:pt>
                <c:pt idx="1672">
                  <c:v>39858</c:v>
                </c:pt>
                <c:pt idx="1673">
                  <c:v>39859</c:v>
                </c:pt>
                <c:pt idx="1674">
                  <c:v>39860</c:v>
                </c:pt>
                <c:pt idx="1675">
                  <c:v>39861</c:v>
                </c:pt>
                <c:pt idx="1676">
                  <c:v>39862</c:v>
                </c:pt>
                <c:pt idx="1677">
                  <c:v>39863</c:v>
                </c:pt>
                <c:pt idx="1678">
                  <c:v>39864</c:v>
                </c:pt>
                <c:pt idx="1679">
                  <c:v>39865</c:v>
                </c:pt>
                <c:pt idx="1680">
                  <c:v>39866</c:v>
                </c:pt>
                <c:pt idx="1681">
                  <c:v>39867</c:v>
                </c:pt>
                <c:pt idx="1682">
                  <c:v>39868</c:v>
                </c:pt>
                <c:pt idx="1683">
                  <c:v>39869</c:v>
                </c:pt>
                <c:pt idx="1684">
                  <c:v>39870</c:v>
                </c:pt>
                <c:pt idx="1685">
                  <c:v>39871</c:v>
                </c:pt>
                <c:pt idx="1686">
                  <c:v>39872</c:v>
                </c:pt>
                <c:pt idx="1687">
                  <c:v>39873</c:v>
                </c:pt>
                <c:pt idx="1688">
                  <c:v>39874</c:v>
                </c:pt>
                <c:pt idx="1689">
                  <c:v>39875</c:v>
                </c:pt>
                <c:pt idx="1690">
                  <c:v>39876</c:v>
                </c:pt>
                <c:pt idx="1691">
                  <c:v>39877</c:v>
                </c:pt>
                <c:pt idx="1692">
                  <c:v>39878</c:v>
                </c:pt>
                <c:pt idx="1693">
                  <c:v>39879</c:v>
                </c:pt>
                <c:pt idx="1694">
                  <c:v>39880</c:v>
                </c:pt>
                <c:pt idx="1695">
                  <c:v>39881</c:v>
                </c:pt>
                <c:pt idx="1696">
                  <c:v>39882</c:v>
                </c:pt>
                <c:pt idx="1697">
                  <c:v>39883</c:v>
                </c:pt>
                <c:pt idx="1698">
                  <c:v>39884</c:v>
                </c:pt>
                <c:pt idx="1699">
                  <c:v>39885</c:v>
                </c:pt>
                <c:pt idx="1700">
                  <c:v>39886</c:v>
                </c:pt>
                <c:pt idx="1701">
                  <c:v>39887</c:v>
                </c:pt>
                <c:pt idx="1702">
                  <c:v>39888</c:v>
                </c:pt>
                <c:pt idx="1703">
                  <c:v>39889</c:v>
                </c:pt>
                <c:pt idx="1704">
                  <c:v>39890</c:v>
                </c:pt>
                <c:pt idx="1705">
                  <c:v>39891</c:v>
                </c:pt>
                <c:pt idx="1706">
                  <c:v>39892</c:v>
                </c:pt>
                <c:pt idx="1707">
                  <c:v>39893</c:v>
                </c:pt>
                <c:pt idx="1708">
                  <c:v>39894</c:v>
                </c:pt>
                <c:pt idx="1709">
                  <c:v>39895</c:v>
                </c:pt>
                <c:pt idx="1710">
                  <c:v>39896</c:v>
                </c:pt>
                <c:pt idx="1711">
                  <c:v>39897</c:v>
                </c:pt>
                <c:pt idx="1712">
                  <c:v>39898</c:v>
                </c:pt>
                <c:pt idx="1713">
                  <c:v>39899</c:v>
                </c:pt>
                <c:pt idx="1714">
                  <c:v>39900</c:v>
                </c:pt>
                <c:pt idx="1715">
                  <c:v>39901</c:v>
                </c:pt>
                <c:pt idx="1716">
                  <c:v>39902</c:v>
                </c:pt>
                <c:pt idx="1717">
                  <c:v>39903</c:v>
                </c:pt>
                <c:pt idx="1718">
                  <c:v>39904</c:v>
                </c:pt>
                <c:pt idx="1719">
                  <c:v>39905</c:v>
                </c:pt>
                <c:pt idx="1720">
                  <c:v>39906</c:v>
                </c:pt>
                <c:pt idx="1721">
                  <c:v>39907</c:v>
                </c:pt>
                <c:pt idx="1722">
                  <c:v>39908</c:v>
                </c:pt>
                <c:pt idx="1723">
                  <c:v>39909</c:v>
                </c:pt>
                <c:pt idx="1724">
                  <c:v>39910</c:v>
                </c:pt>
                <c:pt idx="1725">
                  <c:v>39911</c:v>
                </c:pt>
                <c:pt idx="1726">
                  <c:v>39912</c:v>
                </c:pt>
                <c:pt idx="1727">
                  <c:v>39913</c:v>
                </c:pt>
                <c:pt idx="1728">
                  <c:v>39914</c:v>
                </c:pt>
                <c:pt idx="1729">
                  <c:v>39915</c:v>
                </c:pt>
                <c:pt idx="1730">
                  <c:v>39916</c:v>
                </c:pt>
                <c:pt idx="1731">
                  <c:v>39917</c:v>
                </c:pt>
                <c:pt idx="1732">
                  <c:v>39918</c:v>
                </c:pt>
                <c:pt idx="1733">
                  <c:v>39919</c:v>
                </c:pt>
                <c:pt idx="1734">
                  <c:v>39920</c:v>
                </c:pt>
                <c:pt idx="1735">
                  <c:v>39921</c:v>
                </c:pt>
                <c:pt idx="1736">
                  <c:v>39922</c:v>
                </c:pt>
                <c:pt idx="1737">
                  <c:v>39923</c:v>
                </c:pt>
                <c:pt idx="1738">
                  <c:v>39924</c:v>
                </c:pt>
                <c:pt idx="1739">
                  <c:v>39925</c:v>
                </c:pt>
                <c:pt idx="1740">
                  <c:v>39926</c:v>
                </c:pt>
                <c:pt idx="1741">
                  <c:v>39927</c:v>
                </c:pt>
                <c:pt idx="1742">
                  <c:v>39928</c:v>
                </c:pt>
                <c:pt idx="1743">
                  <c:v>39929</c:v>
                </c:pt>
                <c:pt idx="1744">
                  <c:v>39930</c:v>
                </c:pt>
                <c:pt idx="1745">
                  <c:v>39931</c:v>
                </c:pt>
                <c:pt idx="1746">
                  <c:v>39932</c:v>
                </c:pt>
                <c:pt idx="1747">
                  <c:v>39933</c:v>
                </c:pt>
                <c:pt idx="1748">
                  <c:v>39934</c:v>
                </c:pt>
                <c:pt idx="1749">
                  <c:v>39935</c:v>
                </c:pt>
                <c:pt idx="1750">
                  <c:v>39936</c:v>
                </c:pt>
                <c:pt idx="1751">
                  <c:v>39937</c:v>
                </c:pt>
                <c:pt idx="1752">
                  <c:v>39938</c:v>
                </c:pt>
                <c:pt idx="1753">
                  <c:v>39939</c:v>
                </c:pt>
                <c:pt idx="1754">
                  <c:v>39940</c:v>
                </c:pt>
                <c:pt idx="1755">
                  <c:v>39941</c:v>
                </c:pt>
                <c:pt idx="1756">
                  <c:v>39942</c:v>
                </c:pt>
                <c:pt idx="1757">
                  <c:v>39943</c:v>
                </c:pt>
                <c:pt idx="1758">
                  <c:v>39944</c:v>
                </c:pt>
                <c:pt idx="1759">
                  <c:v>39945</c:v>
                </c:pt>
                <c:pt idx="1760">
                  <c:v>39946</c:v>
                </c:pt>
                <c:pt idx="1761">
                  <c:v>39947</c:v>
                </c:pt>
                <c:pt idx="1762">
                  <c:v>39948</c:v>
                </c:pt>
                <c:pt idx="1763">
                  <c:v>39949</c:v>
                </c:pt>
                <c:pt idx="1764">
                  <c:v>39950</c:v>
                </c:pt>
                <c:pt idx="1765">
                  <c:v>39951</c:v>
                </c:pt>
                <c:pt idx="1766">
                  <c:v>39952</c:v>
                </c:pt>
                <c:pt idx="1767">
                  <c:v>39954</c:v>
                </c:pt>
                <c:pt idx="1768">
                  <c:v>39955</c:v>
                </c:pt>
                <c:pt idx="1769">
                  <c:v>39956</c:v>
                </c:pt>
                <c:pt idx="1770">
                  <c:v>39957</c:v>
                </c:pt>
                <c:pt idx="1771">
                  <c:v>39958</c:v>
                </c:pt>
                <c:pt idx="1772">
                  <c:v>39959</c:v>
                </c:pt>
                <c:pt idx="1773">
                  <c:v>39960</c:v>
                </c:pt>
                <c:pt idx="1774">
                  <c:v>39961</c:v>
                </c:pt>
                <c:pt idx="1775">
                  <c:v>39962</c:v>
                </c:pt>
                <c:pt idx="1776">
                  <c:v>39963</c:v>
                </c:pt>
                <c:pt idx="1777">
                  <c:v>39964</c:v>
                </c:pt>
                <c:pt idx="1778">
                  <c:v>39965</c:v>
                </c:pt>
                <c:pt idx="1779">
                  <c:v>39966</c:v>
                </c:pt>
                <c:pt idx="1780">
                  <c:v>39967</c:v>
                </c:pt>
                <c:pt idx="1781">
                  <c:v>39968</c:v>
                </c:pt>
                <c:pt idx="1782">
                  <c:v>39969</c:v>
                </c:pt>
                <c:pt idx="1783">
                  <c:v>39970</c:v>
                </c:pt>
                <c:pt idx="1784">
                  <c:v>39971</c:v>
                </c:pt>
                <c:pt idx="1785">
                  <c:v>39972</c:v>
                </c:pt>
                <c:pt idx="1786">
                  <c:v>39973</c:v>
                </c:pt>
                <c:pt idx="1787">
                  <c:v>39974</c:v>
                </c:pt>
                <c:pt idx="1788">
                  <c:v>39975</c:v>
                </c:pt>
                <c:pt idx="1789">
                  <c:v>39976</c:v>
                </c:pt>
                <c:pt idx="1790">
                  <c:v>39977</c:v>
                </c:pt>
                <c:pt idx="1791">
                  <c:v>39978</c:v>
                </c:pt>
                <c:pt idx="1792">
                  <c:v>39979</c:v>
                </c:pt>
                <c:pt idx="1793">
                  <c:v>39980</c:v>
                </c:pt>
                <c:pt idx="1794">
                  <c:v>39981</c:v>
                </c:pt>
                <c:pt idx="1795">
                  <c:v>39982</c:v>
                </c:pt>
                <c:pt idx="1796">
                  <c:v>39983</c:v>
                </c:pt>
                <c:pt idx="1797">
                  <c:v>39984</c:v>
                </c:pt>
                <c:pt idx="1798">
                  <c:v>39985</c:v>
                </c:pt>
                <c:pt idx="1799">
                  <c:v>39986</c:v>
                </c:pt>
                <c:pt idx="1800">
                  <c:v>39987</c:v>
                </c:pt>
                <c:pt idx="1801">
                  <c:v>39988</c:v>
                </c:pt>
                <c:pt idx="1802">
                  <c:v>39989</c:v>
                </c:pt>
                <c:pt idx="1803">
                  <c:v>39990</c:v>
                </c:pt>
                <c:pt idx="1804">
                  <c:v>39991</c:v>
                </c:pt>
                <c:pt idx="1805">
                  <c:v>39992</c:v>
                </c:pt>
                <c:pt idx="1806">
                  <c:v>39993</c:v>
                </c:pt>
                <c:pt idx="1807">
                  <c:v>39994</c:v>
                </c:pt>
                <c:pt idx="1808">
                  <c:v>39995</c:v>
                </c:pt>
                <c:pt idx="1809">
                  <c:v>39996</c:v>
                </c:pt>
                <c:pt idx="1810">
                  <c:v>39997</c:v>
                </c:pt>
                <c:pt idx="1811">
                  <c:v>39998</c:v>
                </c:pt>
                <c:pt idx="1812">
                  <c:v>39999</c:v>
                </c:pt>
                <c:pt idx="1813">
                  <c:v>40000</c:v>
                </c:pt>
                <c:pt idx="1814">
                  <c:v>40001</c:v>
                </c:pt>
                <c:pt idx="1815">
                  <c:v>40002</c:v>
                </c:pt>
                <c:pt idx="1816">
                  <c:v>40003</c:v>
                </c:pt>
                <c:pt idx="1817">
                  <c:v>40004</c:v>
                </c:pt>
                <c:pt idx="1818">
                  <c:v>40005</c:v>
                </c:pt>
                <c:pt idx="1819">
                  <c:v>40006</c:v>
                </c:pt>
                <c:pt idx="1820">
                  <c:v>40007</c:v>
                </c:pt>
                <c:pt idx="1821">
                  <c:v>40008</c:v>
                </c:pt>
                <c:pt idx="1822">
                  <c:v>40009</c:v>
                </c:pt>
                <c:pt idx="1823">
                  <c:v>40010</c:v>
                </c:pt>
                <c:pt idx="1824">
                  <c:v>40011</c:v>
                </c:pt>
                <c:pt idx="1825">
                  <c:v>40012</c:v>
                </c:pt>
                <c:pt idx="1826">
                  <c:v>40013</c:v>
                </c:pt>
                <c:pt idx="1827">
                  <c:v>40014</c:v>
                </c:pt>
                <c:pt idx="1828">
                  <c:v>40015</c:v>
                </c:pt>
                <c:pt idx="1829">
                  <c:v>40016</c:v>
                </c:pt>
                <c:pt idx="1830">
                  <c:v>40017</c:v>
                </c:pt>
                <c:pt idx="1831">
                  <c:v>40018</c:v>
                </c:pt>
                <c:pt idx="1832">
                  <c:v>40019</c:v>
                </c:pt>
                <c:pt idx="1833">
                  <c:v>40020</c:v>
                </c:pt>
                <c:pt idx="1834">
                  <c:v>40021</c:v>
                </c:pt>
                <c:pt idx="1835">
                  <c:v>40022</c:v>
                </c:pt>
                <c:pt idx="1836">
                  <c:v>40023</c:v>
                </c:pt>
                <c:pt idx="1837">
                  <c:v>40024</c:v>
                </c:pt>
                <c:pt idx="1838">
                  <c:v>40025</c:v>
                </c:pt>
                <c:pt idx="1839">
                  <c:v>40026</c:v>
                </c:pt>
                <c:pt idx="1840">
                  <c:v>40027</c:v>
                </c:pt>
                <c:pt idx="1841">
                  <c:v>40028</c:v>
                </c:pt>
                <c:pt idx="1842">
                  <c:v>40029</c:v>
                </c:pt>
                <c:pt idx="1843">
                  <c:v>40030</c:v>
                </c:pt>
                <c:pt idx="1844">
                  <c:v>40031</c:v>
                </c:pt>
                <c:pt idx="1845">
                  <c:v>40032</c:v>
                </c:pt>
                <c:pt idx="1846">
                  <c:v>40033</c:v>
                </c:pt>
                <c:pt idx="1847">
                  <c:v>40034</c:v>
                </c:pt>
                <c:pt idx="1848">
                  <c:v>40035</c:v>
                </c:pt>
                <c:pt idx="1849">
                  <c:v>40036</c:v>
                </c:pt>
                <c:pt idx="1850">
                  <c:v>40037</c:v>
                </c:pt>
                <c:pt idx="1851">
                  <c:v>40038</c:v>
                </c:pt>
                <c:pt idx="1852">
                  <c:v>40039</c:v>
                </c:pt>
                <c:pt idx="1853">
                  <c:v>40040</c:v>
                </c:pt>
                <c:pt idx="1854">
                  <c:v>40041</c:v>
                </c:pt>
                <c:pt idx="1855">
                  <c:v>40042</c:v>
                </c:pt>
                <c:pt idx="1856">
                  <c:v>40043</c:v>
                </c:pt>
                <c:pt idx="1857">
                  <c:v>40044</c:v>
                </c:pt>
                <c:pt idx="1858">
                  <c:v>40045</c:v>
                </c:pt>
                <c:pt idx="1859">
                  <c:v>40046</c:v>
                </c:pt>
                <c:pt idx="1860">
                  <c:v>40047</c:v>
                </c:pt>
                <c:pt idx="1861">
                  <c:v>40048</c:v>
                </c:pt>
                <c:pt idx="1862">
                  <c:v>40049</c:v>
                </c:pt>
                <c:pt idx="1863">
                  <c:v>40050</c:v>
                </c:pt>
                <c:pt idx="1864">
                  <c:v>40051</c:v>
                </c:pt>
                <c:pt idx="1865">
                  <c:v>40052</c:v>
                </c:pt>
                <c:pt idx="1866">
                  <c:v>40053</c:v>
                </c:pt>
                <c:pt idx="1867">
                  <c:v>40054</c:v>
                </c:pt>
                <c:pt idx="1868">
                  <c:v>40055</c:v>
                </c:pt>
                <c:pt idx="1869">
                  <c:v>40056</c:v>
                </c:pt>
                <c:pt idx="1870">
                  <c:v>40057</c:v>
                </c:pt>
                <c:pt idx="1871">
                  <c:v>40058</c:v>
                </c:pt>
                <c:pt idx="1872">
                  <c:v>40059</c:v>
                </c:pt>
                <c:pt idx="1873">
                  <c:v>40060</c:v>
                </c:pt>
                <c:pt idx="1874">
                  <c:v>40061</c:v>
                </c:pt>
                <c:pt idx="1875">
                  <c:v>40062</c:v>
                </c:pt>
                <c:pt idx="1876">
                  <c:v>40063</c:v>
                </c:pt>
                <c:pt idx="1877">
                  <c:v>40064</c:v>
                </c:pt>
                <c:pt idx="1878">
                  <c:v>40065</c:v>
                </c:pt>
                <c:pt idx="1879">
                  <c:v>40066</c:v>
                </c:pt>
                <c:pt idx="1880">
                  <c:v>40067</c:v>
                </c:pt>
                <c:pt idx="1881">
                  <c:v>40068</c:v>
                </c:pt>
                <c:pt idx="1882">
                  <c:v>40069</c:v>
                </c:pt>
                <c:pt idx="1883">
                  <c:v>40070</c:v>
                </c:pt>
                <c:pt idx="1884">
                  <c:v>40071</c:v>
                </c:pt>
                <c:pt idx="1885">
                  <c:v>40072</c:v>
                </c:pt>
                <c:pt idx="1886">
                  <c:v>40073</c:v>
                </c:pt>
                <c:pt idx="1887">
                  <c:v>40074</c:v>
                </c:pt>
                <c:pt idx="1888">
                  <c:v>40075</c:v>
                </c:pt>
                <c:pt idx="1889">
                  <c:v>40076</c:v>
                </c:pt>
                <c:pt idx="1890">
                  <c:v>40077</c:v>
                </c:pt>
                <c:pt idx="1891">
                  <c:v>40078</c:v>
                </c:pt>
                <c:pt idx="1892">
                  <c:v>40079</c:v>
                </c:pt>
                <c:pt idx="1893">
                  <c:v>40080</c:v>
                </c:pt>
                <c:pt idx="1894">
                  <c:v>40081</c:v>
                </c:pt>
                <c:pt idx="1895">
                  <c:v>40082</c:v>
                </c:pt>
                <c:pt idx="1896">
                  <c:v>40083</c:v>
                </c:pt>
                <c:pt idx="1897">
                  <c:v>40084</c:v>
                </c:pt>
                <c:pt idx="1898">
                  <c:v>40085</c:v>
                </c:pt>
                <c:pt idx="1899">
                  <c:v>40086</c:v>
                </c:pt>
                <c:pt idx="1900">
                  <c:v>40087</c:v>
                </c:pt>
                <c:pt idx="1901">
                  <c:v>40088</c:v>
                </c:pt>
                <c:pt idx="1902">
                  <c:v>40089</c:v>
                </c:pt>
                <c:pt idx="1903">
                  <c:v>40090</c:v>
                </c:pt>
                <c:pt idx="1904">
                  <c:v>40091</c:v>
                </c:pt>
                <c:pt idx="1905">
                  <c:v>40092</c:v>
                </c:pt>
                <c:pt idx="1906">
                  <c:v>40093</c:v>
                </c:pt>
                <c:pt idx="1907">
                  <c:v>40094</c:v>
                </c:pt>
                <c:pt idx="1908">
                  <c:v>40095</c:v>
                </c:pt>
                <c:pt idx="1909">
                  <c:v>40096</c:v>
                </c:pt>
                <c:pt idx="1910">
                  <c:v>40097</c:v>
                </c:pt>
                <c:pt idx="1911">
                  <c:v>40098</c:v>
                </c:pt>
                <c:pt idx="1912">
                  <c:v>40099</c:v>
                </c:pt>
                <c:pt idx="1913">
                  <c:v>40100</c:v>
                </c:pt>
                <c:pt idx="1914">
                  <c:v>40101</c:v>
                </c:pt>
                <c:pt idx="1915">
                  <c:v>40102</c:v>
                </c:pt>
                <c:pt idx="1916">
                  <c:v>40103</c:v>
                </c:pt>
                <c:pt idx="1917">
                  <c:v>40104</c:v>
                </c:pt>
                <c:pt idx="1918">
                  <c:v>40105</c:v>
                </c:pt>
                <c:pt idx="1919">
                  <c:v>40106</c:v>
                </c:pt>
                <c:pt idx="1920">
                  <c:v>40107</c:v>
                </c:pt>
                <c:pt idx="1921">
                  <c:v>40108</c:v>
                </c:pt>
                <c:pt idx="1922">
                  <c:v>40109</c:v>
                </c:pt>
                <c:pt idx="1923">
                  <c:v>40110</c:v>
                </c:pt>
                <c:pt idx="1924">
                  <c:v>40111</c:v>
                </c:pt>
                <c:pt idx="1925">
                  <c:v>40112</c:v>
                </c:pt>
                <c:pt idx="1926">
                  <c:v>40113</c:v>
                </c:pt>
                <c:pt idx="1927">
                  <c:v>40114</c:v>
                </c:pt>
                <c:pt idx="1928">
                  <c:v>40115</c:v>
                </c:pt>
                <c:pt idx="1929">
                  <c:v>40116</c:v>
                </c:pt>
                <c:pt idx="1930">
                  <c:v>40117</c:v>
                </c:pt>
                <c:pt idx="1931">
                  <c:v>40118</c:v>
                </c:pt>
                <c:pt idx="1932">
                  <c:v>40119</c:v>
                </c:pt>
                <c:pt idx="1933">
                  <c:v>40120</c:v>
                </c:pt>
                <c:pt idx="1934">
                  <c:v>40121</c:v>
                </c:pt>
                <c:pt idx="1935">
                  <c:v>40122</c:v>
                </c:pt>
                <c:pt idx="1936">
                  <c:v>40123</c:v>
                </c:pt>
                <c:pt idx="1937">
                  <c:v>40124</c:v>
                </c:pt>
                <c:pt idx="1938">
                  <c:v>40125</c:v>
                </c:pt>
                <c:pt idx="1939">
                  <c:v>40126</c:v>
                </c:pt>
                <c:pt idx="1940">
                  <c:v>40127</c:v>
                </c:pt>
                <c:pt idx="1941">
                  <c:v>40128</c:v>
                </c:pt>
                <c:pt idx="1942">
                  <c:v>40129</c:v>
                </c:pt>
                <c:pt idx="1943">
                  <c:v>40130</c:v>
                </c:pt>
                <c:pt idx="1944">
                  <c:v>40131</c:v>
                </c:pt>
                <c:pt idx="1945">
                  <c:v>40132</c:v>
                </c:pt>
                <c:pt idx="1946">
                  <c:v>40133</c:v>
                </c:pt>
                <c:pt idx="1947">
                  <c:v>40134</c:v>
                </c:pt>
                <c:pt idx="1948">
                  <c:v>40135</c:v>
                </c:pt>
                <c:pt idx="1949">
                  <c:v>40136</c:v>
                </c:pt>
                <c:pt idx="1950">
                  <c:v>40137</c:v>
                </c:pt>
                <c:pt idx="1951">
                  <c:v>40138</c:v>
                </c:pt>
                <c:pt idx="1952">
                  <c:v>40139</c:v>
                </c:pt>
                <c:pt idx="1953">
                  <c:v>40140</c:v>
                </c:pt>
                <c:pt idx="1954">
                  <c:v>40141</c:v>
                </c:pt>
                <c:pt idx="1955">
                  <c:v>40142</c:v>
                </c:pt>
                <c:pt idx="1956">
                  <c:v>40143</c:v>
                </c:pt>
                <c:pt idx="1957">
                  <c:v>40144</c:v>
                </c:pt>
                <c:pt idx="1958">
                  <c:v>40145</c:v>
                </c:pt>
                <c:pt idx="1959">
                  <c:v>40146</c:v>
                </c:pt>
                <c:pt idx="1960">
                  <c:v>40147</c:v>
                </c:pt>
                <c:pt idx="1961">
                  <c:v>40148</c:v>
                </c:pt>
                <c:pt idx="1962">
                  <c:v>40149</c:v>
                </c:pt>
                <c:pt idx="1963">
                  <c:v>40150</c:v>
                </c:pt>
                <c:pt idx="1964">
                  <c:v>40151</c:v>
                </c:pt>
                <c:pt idx="1965">
                  <c:v>40152</c:v>
                </c:pt>
                <c:pt idx="1966">
                  <c:v>40153</c:v>
                </c:pt>
                <c:pt idx="1967">
                  <c:v>40154</c:v>
                </c:pt>
                <c:pt idx="1968">
                  <c:v>40155</c:v>
                </c:pt>
                <c:pt idx="1969">
                  <c:v>40156</c:v>
                </c:pt>
                <c:pt idx="1970">
                  <c:v>40157</c:v>
                </c:pt>
                <c:pt idx="1971">
                  <c:v>40158</c:v>
                </c:pt>
                <c:pt idx="1972">
                  <c:v>40159</c:v>
                </c:pt>
                <c:pt idx="1973">
                  <c:v>40160</c:v>
                </c:pt>
                <c:pt idx="1974">
                  <c:v>40161</c:v>
                </c:pt>
                <c:pt idx="1975">
                  <c:v>40162</c:v>
                </c:pt>
                <c:pt idx="1976">
                  <c:v>40163</c:v>
                </c:pt>
                <c:pt idx="1977">
                  <c:v>40164</c:v>
                </c:pt>
                <c:pt idx="1978">
                  <c:v>40165</c:v>
                </c:pt>
                <c:pt idx="1979">
                  <c:v>40166</c:v>
                </c:pt>
                <c:pt idx="1980">
                  <c:v>40167</c:v>
                </c:pt>
                <c:pt idx="1981">
                  <c:v>40168</c:v>
                </c:pt>
                <c:pt idx="1982">
                  <c:v>40169</c:v>
                </c:pt>
                <c:pt idx="1983">
                  <c:v>40170</c:v>
                </c:pt>
                <c:pt idx="1984">
                  <c:v>40171</c:v>
                </c:pt>
                <c:pt idx="1985">
                  <c:v>40172</c:v>
                </c:pt>
                <c:pt idx="1986">
                  <c:v>40173</c:v>
                </c:pt>
                <c:pt idx="1987">
                  <c:v>40174</c:v>
                </c:pt>
                <c:pt idx="1988">
                  <c:v>40175</c:v>
                </c:pt>
                <c:pt idx="1989">
                  <c:v>40176</c:v>
                </c:pt>
                <c:pt idx="1990">
                  <c:v>40177</c:v>
                </c:pt>
                <c:pt idx="1991">
                  <c:v>40178</c:v>
                </c:pt>
                <c:pt idx="1992">
                  <c:v>40179</c:v>
                </c:pt>
                <c:pt idx="1993">
                  <c:v>40180</c:v>
                </c:pt>
                <c:pt idx="1994">
                  <c:v>40181</c:v>
                </c:pt>
                <c:pt idx="1995">
                  <c:v>40182</c:v>
                </c:pt>
                <c:pt idx="1996">
                  <c:v>40183</c:v>
                </c:pt>
                <c:pt idx="1997">
                  <c:v>40184</c:v>
                </c:pt>
                <c:pt idx="1998">
                  <c:v>40185</c:v>
                </c:pt>
                <c:pt idx="1999">
                  <c:v>40186</c:v>
                </c:pt>
                <c:pt idx="2000">
                  <c:v>40187</c:v>
                </c:pt>
                <c:pt idx="2001">
                  <c:v>40188</c:v>
                </c:pt>
                <c:pt idx="2002">
                  <c:v>40189</c:v>
                </c:pt>
                <c:pt idx="2003">
                  <c:v>40190</c:v>
                </c:pt>
                <c:pt idx="2004">
                  <c:v>40191</c:v>
                </c:pt>
                <c:pt idx="2005">
                  <c:v>40192</c:v>
                </c:pt>
                <c:pt idx="2006">
                  <c:v>40193</c:v>
                </c:pt>
                <c:pt idx="2007">
                  <c:v>40194</c:v>
                </c:pt>
                <c:pt idx="2008">
                  <c:v>40195</c:v>
                </c:pt>
                <c:pt idx="2009">
                  <c:v>40196</c:v>
                </c:pt>
                <c:pt idx="2010">
                  <c:v>40197</c:v>
                </c:pt>
                <c:pt idx="2011">
                  <c:v>40198</c:v>
                </c:pt>
                <c:pt idx="2012">
                  <c:v>40199</c:v>
                </c:pt>
                <c:pt idx="2013">
                  <c:v>40200</c:v>
                </c:pt>
                <c:pt idx="2014">
                  <c:v>40201</c:v>
                </c:pt>
                <c:pt idx="2015">
                  <c:v>40202</c:v>
                </c:pt>
                <c:pt idx="2016">
                  <c:v>40203</c:v>
                </c:pt>
                <c:pt idx="2017">
                  <c:v>40204</c:v>
                </c:pt>
                <c:pt idx="2018">
                  <c:v>40205</c:v>
                </c:pt>
                <c:pt idx="2019">
                  <c:v>40206</c:v>
                </c:pt>
                <c:pt idx="2020">
                  <c:v>40207</c:v>
                </c:pt>
                <c:pt idx="2021">
                  <c:v>40208</c:v>
                </c:pt>
                <c:pt idx="2022">
                  <c:v>40209</c:v>
                </c:pt>
                <c:pt idx="2023">
                  <c:v>40210</c:v>
                </c:pt>
                <c:pt idx="2024">
                  <c:v>40211</c:v>
                </c:pt>
                <c:pt idx="2025">
                  <c:v>40212</c:v>
                </c:pt>
                <c:pt idx="2026">
                  <c:v>40213</c:v>
                </c:pt>
                <c:pt idx="2027">
                  <c:v>40214</c:v>
                </c:pt>
                <c:pt idx="2028">
                  <c:v>40215</c:v>
                </c:pt>
                <c:pt idx="2029">
                  <c:v>40216</c:v>
                </c:pt>
                <c:pt idx="2030">
                  <c:v>40217</c:v>
                </c:pt>
                <c:pt idx="2031">
                  <c:v>40218</c:v>
                </c:pt>
                <c:pt idx="2032">
                  <c:v>40219</c:v>
                </c:pt>
                <c:pt idx="2033">
                  <c:v>40220</c:v>
                </c:pt>
                <c:pt idx="2034">
                  <c:v>40221</c:v>
                </c:pt>
                <c:pt idx="2035">
                  <c:v>40222</c:v>
                </c:pt>
                <c:pt idx="2036">
                  <c:v>40223</c:v>
                </c:pt>
                <c:pt idx="2037">
                  <c:v>40224</c:v>
                </c:pt>
                <c:pt idx="2038">
                  <c:v>40225</c:v>
                </c:pt>
                <c:pt idx="2039">
                  <c:v>40226</c:v>
                </c:pt>
                <c:pt idx="2040">
                  <c:v>40227</c:v>
                </c:pt>
                <c:pt idx="2041">
                  <c:v>40228</c:v>
                </c:pt>
                <c:pt idx="2042">
                  <c:v>40229</c:v>
                </c:pt>
                <c:pt idx="2043">
                  <c:v>40230</c:v>
                </c:pt>
                <c:pt idx="2044">
                  <c:v>40231</c:v>
                </c:pt>
                <c:pt idx="2045">
                  <c:v>40232</c:v>
                </c:pt>
                <c:pt idx="2046">
                  <c:v>40233</c:v>
                </c:pt>
                <c:pt idx="2047">
                  <c:v>40234</c:v>
                </c:pt>
                <c:pt idx="2048">
                  <c:v>40235</c:v>
                </c:pt>
                <c:pt idx="2049">
                  <c:v>40236</c:v>
                </c:pt>
                <c:pt idx="2050">
                  <c:v>40237</c:v>
                </c:pt>
                <c:pt idx="2051">
                  <c:v>40238</c:v>
                </c:pt>
                <c:pt idx="2052">
                  <c:v>40239</c:v>
                </c:pt>
                <c:pt idx="2053">
                  <c:v>40240</c:v>
                </c:pt>
                <c:pt idx="2054">
                  <c:v>40241</c:v>
                </c:pt>
                <c:pt idx="2055">
                  <c:v>40242</c:v>
                </c:pt>
                <c:pt idx="2056">
                  <c:v>40243</c:v>
                </c:pt>
                <c:pt idx="2057">
                  <c:v>40244</c:v>
                </c:pt>
                <c:pt idx="2058">
                  <c:v>40245</c:v>
                </c:pt>
                <c:pt idx="2059">
                  <c:v>40246</c:v>
                </c:pt>
                <c:pt idx="2060">
                  <c:v>40247</c:v>
                </c:pt>
                <c:pt idx="2061">
                  <c:v>40248</c:v>
                </c:pt>
                <c:pt idx="2062">
                  <c:v>40249</c:v>
                </c:pt>
                <c:pt idx="2063">
                  <c:v>40250</c:v>
                </c:pt>
                <c:pt idx="2064">
                  <c:v>40251</c:v>
                </c:pt>
                <c:pt idx="2065">
                  <c:v>40252</c:v>
                </c:pt>
                <c:pt idx="2066">
                  <c:v>40253</c:v>
                </c:pt>
                <c:pt idx="2067">
                  <c:v>40254</c:v>
                </c:pt>
                <c:pt idx="2068">
                  <c:v>40255</c:v>
                </c:pt>
                <c:pt idx="2069">
                  <c:v>40256</c:v>
                </c:pt>
                <c:pt idx="2070">
                  <c:v>40257</c:v>
                </c:pt>
                <c:pt idx="2071">
                  <c:v>40258</c:v>
                </c:pt>
                <c:pt idx="2072">
                  <c:v>40259</c:v>
                </c:pt>
                <c:pt idx="2073">
                  <c:v>40260</c:v>
                </c:pt>
                <c:pt idx="2074">
                  <c:v>40261</c:v>
                </c:pt>
                <c:pt idx="2075">
                  <c:v>40262</c:v>
                </c:pt>
                <c:pt idx="2076">
                  <c:v>40263</c:v>
                </c:pt>
                <c:pt idx="2077">
                  <c:v>40264</c:v>
                </c:pt>
                <c:pt idx="2078">
                  <c:v>40265</c:v>
                </c:pt>
                <c:pt idx="2079">
                  <c:v>40266</c:v>
                </c:pt>
                <c:pt idx="2080">
                  <c:v>40267</c:v>
                </c:pt>
                <c:pt idx="2081">
                  <c:v>40268</c:v>
                </c:pt>
                <c:pt idx="2082">
                  <c:v>40269</c:v>
                </c:pt>
                <c:pt idx="2083">
                  <c:v>40270</c:v>
                </c:pt>
                <c:pt idx="2084">
                  <c:v>40271</c:v>
                </c:pt>
                <c:pt idx="2085">
                  <c:v>40272</c:v>
                </c:pt>
                <c:pt idx="2086">
                  <c:v>40273</c:v>
                </c:pt>
                <c:pt idx="2087">
                  <c:v>40274</c:v>
                </c:pt>
                <c:pt idx="2088">
                  <c:v>40275</c:v>
                </c:pt>
                <c:pt idx="2089">
                  <c:v>40276</c:v>
                </c:pt>
                <c:pt idx="2090">
                  <c:v>40277</c:v>
                </c:pt>
                <c:pt idx="2091">
                  <c:v>40278</c:v>
                </c:pt>
                <c:pt idx="2092">
                  <c:v>40279</c:v>
                </c:pt>
                <c:pt idx="2093">
                  <c:v>40280</c:v>
                </c:pt>
                <c:pt idx="2094">
                  <c:v>40281</c:v>
                </c:pt>
                <c:pt idx="2095">
                  <c:v>40282</c:v>
                </c:pt>
                <c:pt idx="2096">
                  <c:v>40283</c:v>
                </c:pt>
                <c:pt idx="2097">
                  <c:v>40284</c:v>
                </c:pt>
                <c:pt idx="2098">
                  <c:v>40285</c:v>
                </c:pt>
                <c:pt idx="2099">
                  <c:v>40286</c:v>
                </c:pt>
                <c:pt idx="2100">
                  <c:v>40287</c:v>
                </c:pt>
                <c:pt idx="2101">
                  <c:v>40288</c:v>
                </c:pt>
                <c:pt idx="2102">
                  <c:v>40289</c:v>
                </c:pt>
                <c:pt idx="2103">
                  <c:v>40290</c:v>
                </c:pt>
                <c:pt idx="2104">
                  <c:v>40291</c:v>
                </c:pt>
                <c:pt idx="2105">
                  <c:v>40292</c:v>
                </c:pt>
                <c:pt idx="2106">
                  <c:v>40293</c:v>
                </c:pt>
                <c:pt idx="2107">
                  <c:v>40294</c:v>
                </c:pt>
                <c:pt idx="2108">
                  <c:v>40295</c:v>
                </c:pt>
                <c:pt idx="2109">
                  <c:v>40296</c:v>
                </c:pt>
                <c:pt idx="2110">
                  <c:v>40297</c:v>
                </c:pt>
                <c:pt idx="2111">
                  <c:v>40298</c:v>
                </c:pt>
                <c:pt idx="2112">
                  <c:v>40299</c:v>
                </c:pt>
                <c:pt idx="2113">
                  <c:v>40300</c:v>
                </c:pt>
                <c:pt idx="2114">
                  <c:v>40301</c:v>
                </c:pt>
                <c:pt idx="2115">
                  <c:v>40302</c:v>
                </c:pt>
                <c:pt idx="2116">
                  <c:v>40303</c:v>
                </c:pt>
                <c:pt idx="2117">
                  <c:v>40304</c:v>
                </c:pt>
                <c:pt idx="2118">
                  <c:v>40305</c:v>
                </c:pt>
                <c:pt idx="2119">
                  <c:v>40306</c:v>
                </c:pt>
                <c:pt idx="2120">
                  <c:v>40307</c:v>
                </c:pt>
                <c:pt idx="2121">
                  <c:v>40308</c:v>
                </c:pt>
                <c:pt idx="2122">
                  <c:v>40309</c:v>
                </c:pt>
                <c:pt idx="2123">
                  <c:v>40310</c:v>
                </c:pt>
                <c:pt idx="2124">
                  <c:v>40311</c:v>
                </c:pt>
                <c:pt idx="2125">
                  <c:v>40312</c:v>
                </c:pt>
                <c:pt idx="2126">
                  <c:v>40313</c:v>
                </c:pt>
                <c:pt idx="2127">
                  <c:v>40314</c:v>
                </c:pt>
                <c:pt idx="2128">
                  <c:v>40315</c:v>
                </c:pt>
                <c:pt idx="2129">
                  <c:v>40316</c:v>
                </c:pt>
                <c:pt idx="2130">
                  <c:v>40317</c:v>
                </c:pt>
                <c:pt idx="2131">
                  <c:v>40318</c:v>
                </c:pt>
                <c:pt idx="2132">
                  <c:v>40319</c:v>
                </c:pt>
                <c:pt idx="2133">
                  <c:v>40320</c:v>
                </c:pt>
                <c:pt idx="2134">
                  <c:v>40321</c:v>
                </c:pt>
                <c:pt idx="2135">
                  <c:v>40322</c:v>
                </c:pt>
                <c:pt idx="2136">
                  <c:v>40323</c:v>
                </c:pt>
                <c:pt idx="2137">
                  <c:v>40324</c:v>
                </c:pt>
                <c:pt idx="2138">
                  <c:v>40325</c:v>
                </c:pt>
                <c:pt idx="2139">
                  <c:v>40326</c:v>
                </c:pt>
                <c:pt idx="2140">
                  <c:v>40327</c:v>
                </c:pt>
                <c:pt idx="2141">
                  <c:v>40328</c:v>
                </c:pt>
                <c:pt idx="2142">
                  <c:v>40329</c:v>
                </c:pt>
                <c:pt idx="2143">
                  <c:v>40330</c:v>
                </c:pt>
                <c:pt idx="2144">
                  <c:v>40331</c:v>
                </c:pt>
                <c:pt idx="2145">
                  <c:v>40332</c:v>
                </c:pt>
                <c:pt idx="2146">
                  <c:v>40333</c:v>
                </c:pt>
                <c:pt idx="2147">
                  <c:v>40334</c:v>
                </c:pt>
                <c:pt idx="2148">
                  <c:v>40335</c:v>
                </c:pt>
                <c:pt idx="2149">
                  <c:v>40336</c:v>
                </c:pt>
                <c:pt idx="2150">
                  <c:v>40337</c:v>
                </c:pt>
                <c:pt idx="2151">
                  <c:v>40338</c:v>
                </c:pt>
                <c:pt idx="2152">
                  <c:v>40339</c:v>
                </c:pt>
                <c:pt idx="2153">
                  <c:v>40340</c:v>
                </c:pt>
                <c:pt idx="2154">
                  <c:v>40341</c:v>
                </c:pt>
                <c:pt idx="2155">
                  <c:v>40342</c:v>
                </c:pt>
                <c:pt idx="2156">
                  <c:v>40343</c:v>
                </c:pt>
                <c:pt idx="2157">
                  <c:v>40344</c:v>
                </c:pt>
                <c:pt idx="2158">
                  <c:v>40345</c:v>
                </c:pt>
                <c:pt idx="2159">
                  <c:v>40346</c:v>
                </c:pt>
                <c:pt idx="2160">
                  <c:v>40347</c:v>
                </c:pt>
                <c:pt idx="2161">
                  <c:v>40348</c:v>
                </c:pt>
                <c:pt idx="2162">
                  <c:v>40349</c:v>
                </c:pt>
                <c:pt idx="2163">
                  <c:v>40350</c:v>
                </c:pt>
                <c:pt idx="2164">
                  <c:v>40351</c:v>
                </c:pt>
                <c:pt idx="2165">
                  <c:v>40352</c:v>
                </c:pt>
                <c:pt idx="2166">
                  <c:v>40353</c:v>
                </c:pt>
                <c:pt idx="2167">
                  <c:v>40354</c:v>
                </c:pt>
                <c:pt idx="2168">
                  <c:v>40355</c:v>
                </c:pt>
                <c:pt idx="2169">
                  <c:v>40356</c:v>
                </c:pt>
                <c:pt idx="2170">
                  <c:v>40357</c:v>
                </c:pt>
                <c:pt idx="2171">
                  <c:v>40358</c:v>
                </c:pt>
                <c:pt idx="2172">
                  <c:v>40359</c:v>
                </c:pt>
                <c:pt idx="2173">
                  <c:v>40360</c:v>
                </c:pt>
                <c:pt idx="2174">
                  <c:v>40361</c:v>
                </c:pt>
                <c:pt idx="2175">
                  <c:v>40362</c:v>
                </c:pt>
                <c:pt idx="2176">
                  <c:v>40363</c:v>
                </c:pt>
                <c:pt idx="2177">
                  <c:v>40364</c:v>
                </c:pt>
                <c:pt idx="2178">
                  <c:v>40365</c:v>
                </c:pt>
                <c:pt idx="2179">
                  <c:v>40366</c:v>
                </c:pt>
                <c:pt idx="2180">
                  <c:v>40367</c:v>
                </c:pt>
                <c:pt idx="2181">
                  <c:v>40368</c:v>
                </c:pt>
                <c:pt idx="2182">
                  <c:v>40369</c:v>
                </c:pt>
                <c:pt idx="2183">
                  <c:v>40370</c:v>
                </c:pt>
                <c:pt idx="2184">
                  <c:v>40371</c:v>
                </c:pt>
                <c:pt idx="2185">
                  <c:v>40372</c:v>
                </c:pt>
                <c:pt idx="2186">
                  <c:v>40373</c:v>
                </c:pt>
                <c:pt idx="2187">
                  <c:v>40374</c:v>
                </c:pt>
                <c:pt idx="2188">
                  <c:v>40375</c:v>
                </c:pt>
                <c:pt idx="2189">
                  <c:v>40376</c:v>
                </c:pt>
                <c:pt idx="2190">
                  <c:v>40377</c:v>
                </c:pt>
                <c:pt idx="2191">
                  <c:v>40378</c:v>
                </c:pt>
                <c:pt idx="2192">
                  <c:v>40379</c:v>
                </c:pt>
                <c:pt idx="2193">
                  <c:v>40380</c:v>
                </c:pt>
                <c:pt idx="2194">
                  <c:v>40381</c:v>
                </c:pt>
                <c:pt idx="2195">
                  <c:v>40382</c:v>
                </c:pt>
                <c:pt idx="2196">
                  <c:v>40383</c:v>
                </c:pt>
                <c:pt idx="2197">
                  <c:v>40384</c:v>
                </c:pt>
                <c:pt idx="2198">
                  <c:v>40385</c:v>
                </c:pt>
                <c:pt idx="2199">
                  <c:v>40386</c:v>
                </c:pt>
                <c:pt idx="2200">
                  <c:v>40387</c:v>
                </c:pt>
                <c:pt idx="2201">
                  <c:v>40388</c:v>
                </c:pt>
                <c:pt idx="2202">
                  <c:v>40389</c:v>
                </c:pt>
                <c:pt idx="2203">
                  <c:v>40390</c:v>
                </c:pt>
                <c:pt idx="2204">
                  <c:v>40391</c:v>
                </c:pt>
                <c:pt idx="2205">
                  <c:v>40392</c:v>
                </c:pt>
                <c:pt idx="2206">
                  <c:v>40393</c:v>
                </c:pt>
                <c:pt idx="2207">
                  <c:v>40394</c:v>
                </c:pt>
                <c:pt idx="2208">
                  <c:v>40395</c:v>
                </c:pt>
                <c:pt idx="2209">
                  <c:v>40396</c:v>
                </c:pt>
                <c:pt idx="2210">
                  <c:v>40397</c:v>
                </c:pt>
                <c:pt idx="2211">
                  <c:v>40398</c:v>
                </c:pt>
                <c:pt idx="2212">
                  <c:v>40399</c:v>
                </c:pt>
                <c:pt idx="2213">
                  <c:v>40400</c:v>
                </c:pt>
                <c:pt idx="2214">
                  <c:v>40401</c:v>
                </c:pt>
                <c:pt idx="2215">
                  <c:v>40402</c:v>
                </c:pt>
                <c:pt idx="2216">
                  <c:v>40403</c:v>
                </c:pt>
                <c:pt idx="2217">
                  <c:v>40404</c:v>
                </c:pt>
                <c:pt idx="2218">
                  <c:v>40405</c:v>
                </c:pt>
                <c:pt idx="2219">
                  <c:v>40406</c:v>
                </c:pt>
                <c:pt idx="2220">
                  <c:v>40407</c:v>
                </c:pt>
                <c:pt idx="2221">
                  <c:v>40408</c:v>
                </c:pt>
                <c:pt idx="2222">
                  <c:v>40409</c:v>
                </c:pt>
                <c:pt idx="2223">
                  <c:v>40410</c:v>
                </c:pt>
                <c:pt idx="2224">
                  <c:v>40411</c:v>
                </c:pt>
                <c:pt idx="2225">
                  <c:v>40412</c:v>
                </c:pt>
                <c:pt idx="2226">
                  <c:v>40413</c:v>
                </c:pt>
                <c:pt idx="2227">
                  <c:v>40414</c:v>
                </c:pt>
                <c:pt idx="2228">
                  <c:v>40415</c:v>
                </c:pt>
                <c:pt idx="2229">
                  <c:v>40416</c:v>
                </c:pt>
                <c:pt idx="2230">
                  <c:v>40417</c:v>
                </c:pt>
                <c:pt idx="2231">
                  <c:v>40418</c:v>
                </c:pt>
                <c:pt idx="2232">
                  <c:v>40419</c:v>
                </c:pt>
                <c:pt idx="2233">
                  <c:v>40420</c:v>
                </c:pt>
                <c:pt idx="2234">
                  <c:v>40421</c:v>
                </c:pt>
                <c:pt idx="2235">
                  <c:v>40422</c:v>
                </c:pt>
                <c:pt idx="2236">
                  <c:v>40423</c:v>
                </c:pt>
                <c:pt idx="2237">
                  <c:v>40424</c:v>
                </c:pt>
                <c:pt idx="2238">
                  <c:v>40425</c:v>
                </c:pt>
                <c:pt idx="2239">
                  <c:v>40426</c:v>
                </c:pt>
                <c:pt idx="2240">
                  <c:v>40427</c:v>
                </c:pt>
                <c:pt idx="2241">
                  <c:v>40428</c:v>
                </c:pt>
                <c:pt idx="2242">
                  <c:v>40429</c:v>
                </c:pt>
                <c:pt idx="2243">
                  <c:v>40430</c:v>
                </c:pt>
                <c:pt idx="2244">
                  <c:v>40431</c:v>
                </c:pt>
                <c:pt idx="2245">
                  <c:v>40432</c:v>
                </c:pt>
                <c:pt idx="2246">
                  <c:v>40433</c:v>
                </c:pt>
                <c:pt idx="2247">
                  <c:v>40434</c:v>
                </c:pt>
                <c:pt idx="2248">
                  <c:v>40435</c:v>
                </c:pt>
                <c:pt idx="2249">
                  <c:v>40436</c:v>
                </c:pt>
                <c:pt idx="2250">
                  <c:v>40437</c:v>
                </c:pt>
                <c:pt idx="2251">
                  <c:v>40438</c:v>
                </c:pt>
                <c:pt idx="2252">
                  <c:v>40439</c:v>
                </c:pt>
                <c:pt idx="2253">
                  <c:v>40440</c:v>
                </c:pt>
                <c:pt idx="2254">
                  <c:v>40441</c:v>
                </c:pt>
                <c:pt idx="2255">
                  <c:v>40442</c:v>
                </c:pt>
                <c:pt idx="2256">
                  <c:v>40443</c:v>
                </c:pt>
                <c:pt idx="2257">
                  <c:v>40444</c:v>
                </c:pt>
                <c:pt idx="2258">
                  <c:v>40445</c:v>
                </c:pt>
                <c:pt idx="2259">
                  <c:v>40446</c:v>
                </c:pt>
                <c:pt idx="2260">
                  <c:v>40447</c:v>
                </c:pt>
                <c:pt idx="2261">
                  <c:v>40448</c:v>
                </c:pt>
                <c:pt idx="2262">
                  <c:v>40449</c:v>
                </c:pt>
                <c:pt idx="2263">
                  <c:v>40450</c:v>
                </c:pt>
                <c:pt idx="2264">
                  <c:v>40451</c:v>
                </c:pt>
                <c:pt idx="2265">
                  <c:v>40452</c:v>
                </c:pt>
                <c:pt idx="2266">
                  <c:v>40453</c:v>
                </c:pt>
                <c:pt idx="2267">
                  <c:v>40454</c:v>
                </c:pt>
                <c:pt idx="2268">
                  <c:v>40455</c:v>
                </c:pt>
                <c:pt idx="2269">
                  <c:v>40456</c:v>
                </c:pt>
                <c:pt idx="2270">
                  <c:v>40457</c:v>
                </c:pt>
                <c:pt idx="2271">
                  <c:v>40458</c:v>
                </c:pt>
                <c:pt idx="2272">
                  <c:v>40459</c:v>
                </c:pt>
                <c:pt idx="2273">
                  <c:v>40460</c:v>
                </c:pt>
                <c:pt idx="2274">
                  <c:v>40461</c:v>
                </c:pt>
                <c:pt idx="2275">
                  <c:v>40462</c:v>
                </c:pt>
                <c:pt idx="2276">
                  <c:v>40463</c:v>
                </c:pt>
                <c:pt idx="2277">
                  <c:v>40464</c:v>
                </c:pt>
                <c:pt idx="2278">
                  <c:v>40465</c:v>
                </c:pt>
                <c:pt idx="2279">
                  <c:v>40466</c:v>
                </c:pt>
                <c:pt idx="2280">
                  <c:v>40467</c:v>
                </c:pt>
                <c:pt idx="2281">
                  <c:v>40468</c:v>
                </c:pt>
                <c:pt idx="2282">
                  <c:v>40469</c:v>
                </c:pt>
                <c:pt idx="2283">
                  <c:v>40470</c:v>
                </c:pt>
                <c:pt idx="2284">
                  <c:v>40471</c:v>
                </c:pt>
                <c:pt idx="2285">
                  <c:v>40472</c:v>
                </c:pt>
                <c:pt idx="2286">
                  <c:v>40473</c:v>
                </c:pt>
                <c:pt idx="2287">
                  <c:v>40474</c:v>
                </c:pt>
                <c:pt idx="2288">
                  <c:v>40475</c:v>
                </c:pt>
                <c:pt idx="2289">
                  <c:v>40476</c:v>
                </c:pt>
                <c:pt idx="2290">
                  <c:v>40477</c:v>
                </c:pt>
                <c:pt idx="2291">
                  <c:v>40478</c:v>
                </c:pt>
                <c:pt idx="2292">
                  <c:v>40479</c:v>
                </c:pt>
                <c:pt idx="2293">
                  <c:v>40480</c:v>
                </c:pt>
                <c:pt idx="2294">
                  <c:v>40481</c:v>
                </c:pt>
                <c:pt idx="2295">
                  <c:v>40482</c:v>
                </c:pt>
                <c:pt idx="2296">
                  <c:v>40483</c:v>
                </c:pt>
                <c:pt idx="2297">
                  <c:v>40484</c:v>
                </c:pt>
                <c:pt idx="2298">
                  <c:v>40485</c:v>
                </c:pt>
                <c:pt idx="2299">
                  <c:v>40486</c:v>
                </c:pt>
                <c:pt idx="2300">
                  <c:v>40487</c:v>
                </c:pt>
                <c:pt idx="2301">
                  <c:v>40488</c:v>
                </c:pt>
                <c:pt idx="2302">
                  <c:v>40489</c:v>
                </c:pt>
                <c:pt idx="2303">
                  <c:v>40490</c:v>
                </c:pt>
                <c:pt idx="2304">
                  <c:v>40491</c:v>
                </c:pt>
                <c:pt idx="2305">
                  <c:v>40492</c:v>
                </c:pt>
                <c:pt idx="2306">
                  <c:v>40493</c:v>
                </c:pt>
                <c:pt idx="2307">
                  <c:v>40494</c:v>
                </c:pt>
                <c:pt idx="2308">
                  <c:v>40495</c:v>
                </c:pt>
                <c:pt idx="2309">
                  <c:v>40496</c:v>
                </c:pt>
                <c:pt idx="2310">
                  <c:v>40497</c:v>
                </c:pt>
                <c:pt idx="2311">
                  <c:v>40498</c:v>
                </c:pt>
                <c:pt idx="2312">
                  <c:v>40499</c:v>
                </c:pt>
                <c:pt idx="2313">
                  <c:v>40500</c:v>
                </c:pt>
                <c:pt idx="2314">
                  <c:v>40501</c:v>
                </c:pt>
                <c:pt idx="2315">
                  <c:v>40502</c:v>
                </c:pt>
                <c:pt idx="2316">
                  <c:v>40503</c:v>
                </c:pt>
                <c:pt idx="2317">
                  <c:v>40504</c:v>
                </c:pt>
                <c:pt idx="2318">
                  <c:v>40505</c:v>
                </c:pt>
                <c:pt idx="2319">
                  <c:v>40506</c:v>
                </c:pt>
                <c:pt idx="2320">
                  <c:v>40507</c:v>
                </c:pt>
                <c:pt idx="2321">
                  <c:v>40508</c:v>
                </c:pt>
                <c:pt idx="2322">
                  <c:v>40509</c:v>
                </c:pt>
                <c:pt idx="2323">
                  <c:v>40510</c:v>
                </c:pt>
                <c:pt idx="2324">
                  <c:v>40511</c:v>
                </c:pt>
                <c:pt idx="2325">
                  <c:v>40512</c:v>
                </c:pt>
                <c:pt idx="2326">
                  <c:v>40513</c:v>
                </c:pt>
                <c:pt idx="2327">
                  <c:v>40514</c:v>
                </c:pt>
                <c:pt idx="2328">
                  <c:v>40515</c:v>
                </c:pt>
                <c:pt idx="2329">
                  <c:v>40516</c:v>
                </c:pt>
                <c:pt idx="2330">
                  <c:v>40517</c:v>
                </c:pt>
                <c:pt idx="2331">
                  <c:v>40518</c:v>
                </c:pt>
                <c:pt idx="2332">
                  <c:v>40519</c:v>
                </c:pt>
                <c:pt idx="2333">
                  <c:v>40520</c:v>
                </c:pt>
                <c:pt idx="2334">
                  <c:v>40521</c:v>
                </c:pt>
                <c:pt idx="2335">
                  <c:v>40522</c:v>
                </c:pt>
                <c:pt idx="2336">
                  <c:v>40523</c:v>
                </c:pt>
                <c:pt idx="2337">
                  <c:v>40524</c:v>
                </c:pt>
                <c:pt idx="2338">
                  <c:v>40525</c:v>
                </c:pt>
                <c:pt idx="2339">
                  <c:v>40526</c:v>
                </c:pt>
                <c:pt idx="2340">
                  <c:v>40527</c:v>
                </c:pt>
                <c:pt idx="2341">
                  <c:v>40528</c:v>
                </c:pt>
                <c:pt idx="2342">
                  <c:v>40529</c:v>
                </c:pt>
                <c:pt idx="2343">
                  <c:v>40530</c:v>
                </c:pt>
                <c:pt idx="2344">
                  <c:v>40531</c:v>
                </c:pt>
                <c:pt idx="2345">
                  <c:v>40532</c:v>
                </c:pt>
                <c:pt idx="2346">
                  <c:v>40533</c:v>
                </c:pt>
                <c:pt idx="2347">
                  <c:v>40534</c:v>
                </c:pt>
                <c:pt idx="2348">
                  <c:v>40535</c:v>
                </c:pt>
                <c:pt idx="2349">
                  <c:v>40536</c:v>
                </c:pt>
                <c:pt idx="2350">
                  <c:v>40537</c:v>
                </c:pt>
                <c:pt idx="2351">
                  <c:v>40538</c:v>
                </c:pt>
                <c:pt idx="2352">
                  <c:v>40539</c:v>
                </c:pt>
                <c:pt idx="2353">
                  <c:v>40540</c:v>
                </c:pt>
                <c:pt idx="2354">
                  <c:v>40541</c:v>
                </c:pt>
                <c:pt idx="2355">
                  <c:v>40542</c:v>
                </c:pt>
                <c:pt idx="2356">
                  <c:v>40543</c:v>
                </c:pt>
                <c:pt idx="2357">
                  <c:v>40544</c:v>
                </c:pt>
                <c:pt idx="2358">
                  <c:v>40545</c:v>
                </c:pt>
                <c:pt idx="2359">
                  <c:v>40546</c:v>
                </c:pt>
                <c:pt idx="2360">
                  <c:v>40547</c:v>
                </c:pt>
                <c:pt idx="2361">
                  <c:v>40548</c:v>
                </c:pt>
                <c:pt idx="2362">
                  <c:v>40549</c:v>
                </c:pt>
                <c:pt idx="2363">
                  <c:v>40550</c:v>
                </c:pt>
                <c:pt idx="2364">
                  <c:v>40551</c:v>
                </c:pt>
                <c:pt idx="2365">
                  <c:v>40552</c:v>
                </c:pt>
                <c:pt idx="2366">
                  <c:v>40553</c:v>
                </c:pt>
                <c:pt idx="2367">
                  <c:v>40554</c:v>
                </c:pt>
                <c:pt idx="2368">
                  <c:v>40555</c:v>
                </c:pt>
                <c:pt idx="2369">
                  <c:v>40556</c:v>
                </c:pt>
                <c:pt idx="2370">
                  <c:v>40557</c:v>
                </c:pt>
                <c:pt idx="2371">
                  <c:v>40558</c:v>
                </c:pt>
                <c:pt idx="2372">
                  <c:v>40559</c:v>
                </c:pt>
                <c:pt idx="2373">
                  <c:v>40560</c:v>
                </c:pt>
                <c:pt idx="2374">
                  <c:v>40561</c:v>
                </c:pt>
                <c:pt idx="2375">
                  <c:v>40562</c:v>
                </c:pt>
                <c:pt idx="2376">
                  <c:v>40563</c:v>
                </c:pt>
                <c:pt idx="2377">
                  <c:v>40564</c:v>
                </c:pt>
                <c:pt idx="2378">
                  <c:v>40565</c:v>
                </c:pt>
                <c:pt idx="2379">
                  <c:v>40566</c:v>
                </c:pt>
                <c:pt idx="2380">
                  <c:v>40567</c:v>
                </c:pt>
                <c:pt idx="2381">
                  <c:v>40568</c:v>
                </c:pt>
                <c:pt idx="2382">
                  <c:v>40569</c:v>
                </c:pt>
                <c:pt idx="2383">
                  <c:v>40570</c:v>
                </c:pt>
                <c:pt idx="2384">
                  <c:v>40571</c:v>
                </c:pt>
                <c:pt idx="2385">
                  <c:v>40572</c:v>
                </c:pt>
                <c:pt idx="2386">
                  <c:v>40573</c:v>
                </c:pt>
                <c:pt idx="2387">
                  <c:v>40574</c:v>
                </c:pt>
                <c:pt idx="2388">
                  <c:v>40575</c:v>
                </c:pt>
                <c:pt idx="2389">
                  <c:v>40576</c:v>
                </c:pt>
                <c:pt idx="2390">
                  <c:v>40577</c:v>
                </c:pt>
                <c:pt idx="2391">
                  <c:v>40578</c:v>
                </c:pt>
                <c:pt idx="2392">
                  <c:v>40579</c:v>
                </c:pt>
                <c:pt idx="2393">
                  <c:v>40580</c:v>
                </c:pt>
                <c:pt idx="2394">
                  <c:v>40581</c:v>
                </c:pt>
                <c:pt idx="2395">
                  <c:v>40582</c:v>
                </c:pt>
                <c:pt idx="2396">
                  <c:v>40583</c:v>
                </c:pt>
                <c:pt idx="2397">
                  <c:v>40584</c:v>
                </c:pt>
                <c:pt idx="2398">
                  <c:v>40585</c:v>
                </c:pt>
                <c:pt idx="2399">
                  <c:v>40586</c:v>
                </c:pt>
                <c:pt idx="2400">
                  <c:v>40587</c:v>
                </c:pt>
                <c:pt idx="2401">
                  <c:v>40588</c:v>
                </c:pt>
                <c:pt idx="2402">
                  <c:v>40589</c:v>
                </c:pt>
                <c:pt idx="2403">
                  <c:v>40590</c:v>
                </c:pt>
                <c:pt idx="2404">
                  <c:v>40591</c:v>
                </c:pt>
                <c:pt idx="2405">
                  <c:v>40592</c:v>
                </c:pt>
                <c:pt idx="2406">
                  <c:v>40593</c:v>
                </c:pt>
                <c:pt idx="2407">
                  <c:v>40594</c:v>
                </c:pt>
                <c:pt idx="2408">
                  <c:v>40595</c:v>
                </c:pt>
                <c:pt idx="2409">
                  <c:v>40596</c:v>
                </c:pt>
                <c:pt idx="2410">
                  <c:v>40597</c:v>
                </c:pt>
                <c:pt idx="2411">
                  <c:v>40598</c:v>
                </c:pt>
                <c:pt idx="2412">
                  <c:v>40599</c:v>
                </c:pt>
                <c:pt idx="2413">
                  <c:v>40600</c:v>
                </c:pt>
                <c:pt idx="2414">
                  <c:v>40601</c:v>
                </c:pt>
                <c:pt idx="2415">
                  <c:v>40602</c:v>
                </c:pt>
                <c:pt idx="2416">
                  <c:v>40603</c:v>
                </c:pt>
                <c:pt idx="2417">
                  <c:v>40604</c:v>
                </c:pt>
                <c:pt idx="2418">
                  <c:v>40605</c:v>
                </c:pt>
                <c:pt idx="2419">
                  <c:v>40606</c:v>
                </c:pt>
                <c:pt idx="2420">
                  <c:v>40607</c:v>
                </c:pt>
                <c:pt idx="2421">
                  <c:v>40608</c:v>
                </c:pt>
                <c:pt idx="2422">
                  <c:v>40609</c:v>
                </c:pt>
                <c:pt idx="2423">
                  <c:v>40610</c:v>
                </c:pt>
                <c:pt idx="2424">
                  <c:v>40611</c:v>
                </c:pt>
                <c:pt idx="2425">
                  <c:v>40612</c:v>
                </c:pt>
                <c:pt idx="2426">
                  <c:v>40613</c:v>
                </c:pt>
                <c:pt idx="2427">
                  <c:v>40614</c:v>
                </c:pt>
                <c:pt idx="2428">
                  <c:v>40615</c:v>
                </c:pt>
                <c:pt idx="2429">
                  <c:v>40616</c:v>
                </c:pt>
                <c:pt idx="2430">
                  <c:v>40617</c:v>
                </c:pt>
                <c:pt idx="2431">
                  <c:v>40618</c:v>
                </c:pt>
                <c:pt idx="2432">
                  <c:v>40619</c:v>
                </c:pt>
                <c:pt idx="2433">
                  <c:v>40620</c:v>
                </c:pt>
                <c:pt idx="2434">
                  <c:v>40621</c:v>
                </c:pt>
                <c:pt idx="2435">
                  <c:v>40622</c:v>
                </c:pt>
                <c:pt idx="2436">
                  <c:v>40623</c:v>
                </c:pt>
                <c:pt idx="2437">
                  <c:v>40624</c:v>
                </c:pt>
                <c:pt idx="2438">
                  <c:v>40625</c:v>
                </c:pt>
                <c:pt idx="2439">
                  <c:v>40626</c:v>
                </c:pt>
                <c:pt idx="2440">
                  <c:v>40627</c:v>
                </c:pt>
                <c:pt idx="2441">
                  <c:v>40628</c:v>
                </c:pt>
                <c:pt idx="2442">
                  <c:v>40629</c:v>
                </c:pt>
                <c:pt idx="2443">
                  <c:v>40630</c:v>
                </c:pt>
                <c:pt idx="2444">
                  <c:v>40631</c:v>
                </c:pt>
                <c:pt idx="2445">
                  <c:v>40632</c:v>
                </c:pt>
                <c:pt idx="2446">
                  <c:v>40633</c:v>
                </c:pt>
                <c:pt idx="2447">
                  <c:v>40634</c:v>
                </c:pt>
                <c:pt idx="2448">
                  <c:v>40635</c:v>
                </c:pt>
                <c:pt idx="2449">
                  <c:v>40636</c:v>
                </c:pt>
                <c:pt idx="2450">
                  <c:v>40637</c:v>
                </c:pt>
                <c:pt idx="2451">
                  <c:v>40638</c:v>
                </c:pt>
                <c:pt idx="2452">
                  <c:v>40639</c:v>
                </c:pt>
                <c:pt idx="2453">
                  <c:v>40640</c:v>
                </c:pt>
                <c:pt idx="2454">
                  <c:v>40641</c:v>
                </c:pt>
                <c:pt idx="2455">
                  <c:v>40642</c:v>
                </c:pt>
                <c:pt idx="2456">
                  <c:v>40643</c:v>
                </c:pt>
                <c:pt idx="2457">
                  <c:v>40644</c:v>
                </c:pt>
                <c:pt idx="2458">
                  <c:v>40645</c:v>
                </c:pt>
                <c:pt idx="2459">
                  <c:v>40646</c:v>
                </c:pt>
                <c:pt idx="2460">
                  <c:v>40647</c:v>
                </c:pt>
                <c:pt idx="2461">
                  <c:v>40648</c:v>
                </c:pt>
                <c:pt idx="2462">
                  <c:v>40649</c:v>
                </c:pt>
                <c:pt idx="2463">
                  <c:v>40650</c:v>
                </c:pt>
                <c:pt idx="2464">
                  <c:v>40651</c:v>
                </c:pt>
                <c:pt idx="2465">
                  <c:v>40652</c:v>
                </c:pt>
                <c:pt idx="2466">
                  <c:v>40653</c:v>
                </c:pt>
                <c:pt idx="2467">
                  <c:v>40654</c:v>
                </c:pt>
                <c:pt idx="2468">
                  <c:v>40655</c:v>
                </c:pt>
                <c:pt idx="2469">
                  <c:v>40656</c:v>
                </c:pt>
                <c:pt idx="2470">
                  <c:v>40657</c:v>
                </c:pt>
                <c:pt idx="2471">
                  <c:v>40658</c:v>
                </c:pt>
                <c:pt idx="2472">
                  <c:v>40659</c:v>
                </c:pt>
                <c:pt idx="2473">
                  <c:v>40660</c:v>
                </c:pt>
                <c:pt idx="2474">
                  <c:v>40661</c:v>
                </c:pt>
                <c:pt idx="2475">
                  <c:v>40662</c:v>
                </c:pt>
                <c:pt idx="2476">
                  <c:v>40663</c:v>
                </c:pt>
                <c:pt idx="2477">
                  <c:v>40664</c:v>
                </c:pt>
                <c:pt idx="2478">
                  <c:v>40665</c:v>
                </c:pt>
                <c:pt idx="2479">
                  <c:v>40666</c:v>
                </c:pt>
                <c:pt idx="2480">
                  <c:v>40667</c:v>
                </c:pt>
                <c:pt idx="2481">
                  <c:v>40668</c:v>
                </c:pt>
                <c:pt idx="2482">
                  <c:v>40669</c:v>
                </c:pt>
                <c:pt idx="2483">
                  <c:v>40670</c:v>
                </c:pt>
                <c:pt idx="2484">
                  <c:v>40671</c:v>
                </c:pt>
                <c:pt idx="2485">
                  <c:v>40672</c:v>
                </c:pt>
                <c:pt idx="2486">
                  <c:v>40673</c:v>
                </c:pt>
                <c:pt idx="2487">
                  <c:v>40674</c:v>
                </c:pt>
                <c:pt idx="2488">
                  <c:v>40675</c:v>
                </c:pt>
                <c:pt idx="2489">
                  <c:v>40676</c:v>
                </c:pt>
                <c:pt idx="2490">
                  <c:v>40677</c:v>
                </c:pt>
                <c:pt idx="2491">
                  <c:v>40678</c:v>
                </c:pt>
                <c:pt idx="2492">
                  <c:v>40679</c:v>
                </c:pt>
                <c:pt idx="2493">
                  <c:v>40680</c:v>
                </c:pt>
                <c:pt idx="2494">
                  <c:v>40681</c:v>
                </c:pt>
                <c:pt idx="2495">
                  <c:v>40682</c:v>
                </c:pt>
                <c:pt idx="2496">
                  <c:v>40683</c:v>
                </c:pt>
                <c:pt idx="2497">
                  <c:v>40684</c:v>
                </c:pt>
                <c:pt idx="2498">
                  <c:v>40685</c:v>
                </c:pt>
                <c:pt idx="2499">
                  <c:v>40686</c:v>
                </c:pt>
                <c:pt idx="2500">
                  <c:v>40687</c:v>
                </c:pt>
                <c:pt idx="2501">
                  <c:v>40688</c:v>
                </c:pt>
                <c:pt idx="2502">
                  <c:v>40689</c:v>
                </c:pt>
                <c:pt idx="2503">
                  <c:v>40690</c:v>
                </c:pt>
                <c:pt idx="2504">
                  <c:v>40691</c:v>
                </c:pt>
                <c:pt idx="2505">
                  <c:v>40692</c:v>
                </c:pt>
                <c:pt idx="2506">
                  <c:v>40693</c:v>
                </c:pt>
                <c:pt idx="2507">
                  <c:v>40694</c:v>
                </c:pt>
                <c:pt idx="2508">
                  <c:v>40695</c:v>
                </c:pt>
                <c:pt idx="2509">
                  <c:v>40696</c:v>
                </c:pt>
                <c:pt idx="2510">
                  <c:v>40697</c:v>
                </c:pt>
                <c:pt idx="2511">
                  <c:v>40698</c:v>
                </c:pt>
                <c:pt idx="2512">
                  <c:v>40699</c:v>
                </c:pt>
                <c:pt idx="2513">
                  <c:v>40700</c:v>
                </c:pt>
                <c:pt idx="2514">
                  <c:v>40701</c:v>
                </c:pt>
                <c:pt idx="2515">
                  <c:v>40702</c:v>
                </c:pt>
                <c:pt idx="2516">
                  <c:v>40703</c:v>
                </c:pt>
                <c:pt idx="2517">
                  <c:v>40704</c:v>
                </c:pt>
                <c:pt idx="2518">
                  <c:v>40705</c:v>
                </c:pt>
                <c:pt idx="2519">
                  <c:v>40706</c:v>
                </c:pt>
                <c:pt idx="2520">
                  <c:v>40707</c:v>
                </c:pt>
                <c:pt idx="2521">
                  <c:v>40708</c:v>
                </c:pt>
                <c:pt idx="2522">
                  <c:v>40709</c:v>
                </c:pt>
                <c:pt idx="2523">
                  <c:v>40710</c:v>
                </c:pt>
                <c:pt idx="2524">
                  <c:v>40711</c:v>
                </c:pt>
                <c:pt idx="2525">
                  <c:v>40712</c:v>
                </c:pt>
                <c:pt idx="2526">
                  <c:v>40713</c:v>
                </c:pt>
                <c:pt idx="2527">
                  <c:v>40714</c:v>
                </c:pt>
                <c:pt idx="2528">
                  <c:v>40715</c:v>
                </c:pt>
                <c:pt idx="2529">
                  <c:v>40716</c:v>
                </c:pt>
                <c:pt idx="2530">
                  <c:v>40717</c:v>
                </c:pt>
                <c:pt idx="2531">
                  <c:v>40718</c:v>
                </c:pt>
                <c:pt idx="2532">
                  <c:v>40719</c:v>
                </c:pt>
                <c:pt idx="2533">
                  <c:v>40720</c:v>
                </c:pt>
                <c:pt idx="2534">
                  <c:v>40721</c:v>
                </c:pt>
                <c:pt idx="2535">
                  <c:v>40722</c:v>
                </c:pt>
                <c:pt idx="2536">
                  <c:v>40723</c:v>
                </c:pt>
                <c:pt idx="2537">
                  <c:v>40724</c:v>
                </c:pt>
                <c:pt idx="2538">
                  <c:v>40725</c:v>
                </c:pt>
                <c:pt idx="2539">
                  <c:v>40726</c:v>
                </c:pt>
                <c:pt idx="2540">
                  <c:v>40727</c:v>
                </c:pt>
                <c:pt idx="2541">
                  <c:v>40728</c:v>
                </c:pt>
                <c:pt idx="2542">
                  <c:v>40729</c:v>
                </c:pt>
                <c:pt idx="2543">
                  <c:v>40730</c:v>
                </c:pt>
                <c:pt idx="2544">
                  <c:v>40731</c:v>
                </c:pt>
                <c:pt idx="2545">
                  <c:v>40732</c:v>
                </c:pt>
                <c:pt idx="2546">
                  <c:v>40733</c:v>
                </c:pt>
                <c:pt idx="2547">
                  <c:v>40734</c:v>
                </c:pt>
                <c:pt idx="2548">
                  <c:v>40735</c:v>
                </c:pt>
                <c:pt idx="2549">
                  <c:v>40736</c:v>
                </c:pt>
                <c:pt idx="2550">
                  <c:v>40737</c:v>
                </c:pt>
                <c:pt idx="2551">
                  <c:v>40738</c:v>
                </c:pt>
                <c:pt idx="2552">
                  <c:v>40739</c:v>
                </c:pt>
                <c:pt idx="2553">
                  <c:v>40740</c:v>
                </c:pt>
                <c:pt idx="2554">
                  <c:v>40741</c:v>
                </c:pt>
                <c:pt idx="2555">
                  <c:v>40742</c:v>
                </c:pt>
                <c:pt idx="2556">
                  <c:v>40743</c:v>
                </c:pt>
                <c:pt idx="2557">
                  <c:v>40744</c:v>
                </c:pt>
                <c:pt idx="2558">
                  <c:v>40745</c:v>
                </c:pt>
                <c:pt idx="2559">
                  <c:v>40746</c:v>
                </c:pt>
                <c:pt idx="2560">
                  <c:v>40747</c:v>
                </c:pt>
                <c:pt idx="2561">
                  <c:v>40748</c:v>
                </c:pt>
                <c:pt idx="2562">
                  <c:v>40749</c:v>
                </c:pt>
                <c:pt idx="2563">
                  <c:v>40750</c:v>
                </c:pt>
                <c:pt idx="2564">
                  <c:v>40751</c:v>
                </c:pt>
                <c:pt idx="2565">
                  <c:v>40752</c:v>
                </c:pt>
                <c:pt idx="2566">
                  <c:v>40753</c:v>
                </c:pt>
                <c:pt idx="2567">
                  <c:v>40754</c:v>
                </c:pt>
                <c:pt idx="2568">
                  <c:v>40755</c:v>
                </c:pt>
                <c:pt idx="2569">
                  <c:v>40756</c:v>
                </c:pt>
                <c:pt idx="2570">
                  <c:v>40757</c:v>
                </c:pt>
                <c:pt idx="2571">
                  <c:v>40758</c:v>
                </c:pt>
                <c:pt idx="2572">
                  <c:v>40759</c:v>
                </c:pt>
                <c:pt idx="2573">
                  <c:v>40760</c:v>
                </c:pt>
                <c:pt idx="2574">
                  <c:v>40761</c:v>
                </c:pt>
                <c:pt idx="2575">
                  <c:v>40762</c:v>
                </c:pt>
                <c:pt idx="2576">
                  <c:v>40763</c:v>
                </c:pt>
                <c:pt idx="2577">
                  <c:v>40764</c:v>
                </c:pt>
                <c:pt idx="2578">
                  <c:v>40765</c:v>
                </c:pt>
                <c:pt idx="2579">
                  <c:v>40766</c:v>
                </c:pt>
                <c:pt idx="2580">
                  <c:v>40767</c:v>
                </c:pt>
                <c:pt idx="2581">
                  <c:v>40768</c:v>
                </c:pt>
                <c:pt idx="2582">
                  <c:v>40769</c:v>
                </c:pt>
                <c:pt idx="2583">
                  <c:v>40770</c:v>
                </c:pt>
                <c:pt idx="2584">
                  <c:v>40771</c:v>
                </c:pt>
                <c:pt idx="2585">
                  <c:v>40772</c:v>
                </c:pt>
                <c:pt idx="2586">
                  <c:v>40773</c:v>
                </c:pt>
                <c:pt idx="2587">
                  <c:v>40774</c:v>
                </c:pt>
                <c:pt idx="2588">
                  <c:v>40775</c:v>
                </c:pt>
                <c:pt idx="2589">
                  <c:v>40776</c:v>
                </c:pt>
                <c:pt idx="2590">
                  <c:v>40777</c:v>
                </c:pt>
                <c:pt idx="2591">
                  <c:v>40778</c:v>
                </c:pt>
                <c:pt idx="2592">
                  <c:v>40779</c:v>
                </c:pt>
                <c:pt idx="2593">
                  <c:v>40780</c:v>
                </c:pt>
                <c:pt idx="2594">
                  <c:v>40781</c:v>
                </c:pt>
                <c:pt idx="2595">
                  <c:v>40782</c:v>
                </c:pt>
                <c:pt idx="2596">
                  <c:v>40783</c:v>
                </c:pt>
                <c:pt idx="2597">
                  <c:v>40784</c:v>
                </c:pt>
                <c:pt idx="2598">
                  <c:v>40785</c:v>
                </c:pt>
                <c:pt idx="2599">
                  <c:v>40786</c:v>
                </c:pt>
                <c:pt idx="2600">
                  <c:v>40787</c:v>
                </c:pt>
                <c:pt idx="2601">
                  <c:v>40788</c:v>
                </c:pt>
                <c:pt idx="2602">
                  <c:v>40789</c:v>
                </c:pt>
                <c:pt idx="2603">
                  <c:v>40790</c:v>
                </c:pt>
                <c:pt idx="2604">
                  <c:v>40791</c:v>
                </c:pt>
                <c:pt idx="2605">
                  <c:v>40792</c:v>
                </c:pt>
                <c:pt idx="2606">
                  <c:v>40793</c:v>
                </c:pt>
                <c:pt idx="2607">
                  <c:v>40794</c:v>
                </c:pt>
                <c:pt idx="2608">
                  <c:v>40795</c:v>
                </c:pt>
                <c:pt idx="2609">
                  <c:v>40796</c:v>
                </c:pt>
                <c:pt idx="2610">
                  <c:v>40797</c:v>
                </c:pt>
                <c:pt idx="2611">
                  <c:v>40798</c:v>
                </c:pt>
                <c:pt idx="2612">
                  <c:v>40799</c:v>
                </c:pt>
                <c:pt idx="2613">
                  <c:v>40800</c:v>
                </c:pt>
                <c:pt idx="2614">
                  <c:v>40801</c:v>
                </c:pt>
                <c:pt idx="2615">
                  <c:v>40802</c:v>
                </c:pt>
                <c:pt idx="2616">
                  <c:v>40803</c:v>
                </c:pt>
                <c:pt idx="2617">
                  <c:v>40804</c:v>
                </c:pt>
                <c:pt idx="2618">
                  <c:v>40805</c:v>
                </c:pt>
                <c:pt idx="2619">
                  <c:v>40806</c:v>
                </c:pt>
                <c:pt idx="2620">
                  <c:v>40807</c:v>
                </c:pt>
                <c:pt idx="2621">
                  <c:v>40808</c:v>
                </c:pt>
                <c:pt idx="2622">
                  <c:v>40809</c:v>
                </c:pt>
                <c:pt idx="2623">
                  <c:v>40810</c:v>
                </c:pt>
                <c:pt idx="2624">
                  <c:v>40811</c:v>
                </c:pt>
                <c:pt idx="2625">
                  <c:v>40812</c:v>
                </c:pt>
                <c:pt idx="2626">
                  <c:v>40813</c:v>
                </c:pt>
                <c:pt idx="2627">
                  <c:v>40814</c:v>
                </c:pt>
                <c:pt idx="2628">
                  <c:v>40815</c:v>
                </c:pt>
                <c:pt idx="2629">
                  <c:v>40816</c:v>
                </c:pt>
                <c:pt idx="2630">
                  <c:v>40817</c:v>
                </c:pt>
                <c:pt idx="2631">
                  <c:v>40818</c:v>
                </c:pt>
                <c:pt idx="2632">
                  <c:v>40819</c:v>
                </c:pt>
                <c:pt idx="2633">
                  <c:v>40820</c:v>
                </c:pt>
                <c:pt idx="2634">
                  <c:v>40821</c:v>
                </c:pt>
                <c:pt idx="2635">
                  <c:v>40822</c:v>
                </c:pt>
                <c:pt idx="2636">
                  <c:v>40823</c:v>
                </c:pt>
                <c:pt idx="2637">
                  <c:v>40824</c:v>
                </c:pt>
                <c:pt idx="2638">
                  <c:v>40825</c:v>
                </c:pt>
                <c:pt idx="2639">
                  <c:v>40826</c:v>
                </c:pt>
                <c:pt idx="2640">
                  <c:v>40827</c:v>
                </c:pt>
                <c:pt idx="2641">
                  <c:v>40828</c:v>
                </c:pt>
                <c:pt idx="2642">
                  <c:v>40829</c:v>
                </c:pt>
                <c:pt idx="2643">
                  <c:v>40830</c:v>
                </c:pt>
                <c:pt idx="2644">
                  <c:v>40831</c:v>
                </c:pt>
                <c:pt idx="2645">
                  <c:v>40832</c:v>
                </c:pt>
                <c:pt idx="2646">
                  <c:v>40833</c:v>
                </c:pt>
                <c:pt idx="2647">
                  <c:v>40834</c:v>
                </c:pt>
                <c:pt idx="2648">
                  <c:v>40835</c:v>
                </c:pt>
                <c:pt idx="2649">
                  <c:v>40836</c:v>
                </c:pt>
                <c:pt idx="2650">
                  <c:v>40837</c:v>
                </c:pt>
                <c:pt idx="2651">
                  <c:v>40838</c:v>
                </c:pt>
                <c:pt idx="2652">
                  <c:v>40839</c:v>
                </c:pt>
                <c:pt idx="2653">
                  <c:v>40840</c:v>
                </c:pt>
                <c:pt idx="2654">
                  <c:v>40841</c:v>
                </c:pt>
                <c:pt idx="2655">
                  <c:v>40842</c:v>
                </c:pt>
                <c:pt idx="2656">
                  <c:v>40843</c:v>
                </c:pt>
                <c:pt idx="2657">
                  <c:v>40844</c:v>
                </c:pt>
                <c:pt idx="2658">
                  <c:v>40845</c:v>
                </c:pt>
                <c:pt idx="2659">
                  <c:v>40846</c:v>
                </c:pt>
                <c:pt idx="2660">
                  <c:v>40847</c:v>
                </c:pt>
                <c:pt idx="2661">
                  <c:v>40848</c:v>
                </c:pt>
                <c:pt idx="2662">
                  <c:v>40849</c:v>
                </c:pt>
                <c:pt idx="2663">
                  <c:v>40850</c:v>
                </c:pt>
                <c:pt idx="2664">
                  <c:v>40851</c:v>
                </c:pt>
                <c:pt idx="2665">
                  <c:v>40852</c:v>
                </c:pt>
                <c:pt idx="2666">
                  <c:v>40853</c:v>
                </c:pt>
                <c:pt idx="2667">
                  <c:v>40854</c:v>
                </c:pt>
                <c:pt idx="2668">
                  <c:v>40855</c:v>
                </c:pt>
                <c:pt idx="2669">
                  <c:v>40856</c:v>
                </c:pt>
                <c:pt idx="2670">
                  <c:v>40857</c:v>
                </c:pt>
                <c:pt idx="2671">
                  <c:v>40858</c:v>
                </c:pt>
                <c:pt idx="2672">
                  <c:v>40859</c:v>
                </c:pt>
                <c:pt idx="2673">
                  <c:v>40860</c:v>
                </c:pt>
                <c:pt idx="2674">
                  <c:v>40861</c:v>
                </c:pt>
                <c:pt idx="2675">
                  <c:v>40862</c:v>
                </c:pt>
                <c:pt idx="2676">
                  <c:v>40863</c:v>
                </c:pt>
                <c:pt idx="2677">
                  <c:v>40864</c:v>
                </c:pt>
                <c:pt idx="2678">
                  <c:v>40865</c:v>
                </c:pt>
                <c:pt idx="2679">
                  <c:v>40866</c:v>
                </c:pt>
                <c:pt idx="2680">
                  <c:v>40867</c:v>
                </c:pt>
                <c:pt idx="2681">
                  <c:v>40868</c:v>
                </c:pt>
                <c:pt idx="2682">
                  <c:v>40869</c:v>
                </c:pt>
                <c:pt idx="2683">
                  <c:v>40870</c:v>
                </c:pt>
                <c:pt idx="2684">
                  <c:v>40871</c:v>
                </c:pt>
                <c:pt idx="2685">
                  <c:v>40872</c:v>
                </c:pt>
                <c:pt idx="2686">
                  <c:v>40873</c:v>
                </c:pt>
                <c:pt idx="2687">
                  <c:v>40874</c:v>
                </c:pt>
                <c:pt idx="2688">
                  <c:v>40875</c:v>
                </c:pt>
                <c:pt idx="2689">
                  <c:v>40876</c:v>
                </c:pt>
                <c:pt idx="2690">
                  <c:v>40877</c:v>
                </c:pt>
                <c:pt idx="2691">
                  <c:v>40878</c:v>
                </c:pt>
                <c:pt idx="2692">
                  <c:v>40879</c:v>
                </c:pt>
                <c:pt idx="2693">
                  <c:v>40880</c:v>
                </c:pt>
                <c:pt idx="2694">
                  <c:v>40881</c:v>
                </c:pt>
                <c:pt idx="2695">
                  <c:v>40882</c:v>
                </c:pt>
                <c:pt idx="2696">
                  <c:v>40883</c:v>
                </c:pt>
                <c:pt idx="2697">
                  <c:v>40884</c:v>
                </c:pt>
                <c:pt idx="2698">
                  <c:v>40885</c:v>
                </c:pt>
                <c:pt idx="2699">
                  <c:v>40886</c:v>
                </c:pt>
                <c:pt idx="2700">
                  <c:v>40887</c:v>
                </c:pt>
                <c:pt idx="2701">
                  <c:v>40888</c:v>
                </c:pt>
                <c:pt idx="2702">
                  <c:v>40889</c:v>
                </c:pt>
                <c:pt idx="2703">
                  <c:v>40890</c:v>
                </c:pt>
                <c:pt idx="2704">
                  <c:v>40891</c:v>
                </c:pt>
                <c:pt idx="2705">
                  <c:v>40892</c:v>
                </c:pt>
                <c:pt idx="2706">
                  <c:v>40893</c:v>
                </c:pt>
                <c:pt idx="2707">
                  <c:v>40894</c:v>
                </c:pt>
                <c:pt idx="2708">
                  <c:v>40895</c:v>
                </c:pt>
                <c:pt idx="2709">
                  <c:v>40896</c:v>
                </c:pt>
                <c:pt idx="2710">
                  <c:v>40897</c:v>
                </c:pt>
                <c:pt idx="2711">
                  <c:v>40898</c:v>
                </c:pt>
                <c:pt idx="2712">
                  <c:v>40899</c:v>
                </c:pt>
                <c:pt idx="2713">
                  <c:v>40900</c:v>
                </c:pt>
                <c:pt idx="2714">
                  <c:v>40901</c:v>
                </c:pt>
                <c:pt idx="2715">
                  <c:v>40902</c:v>
                </c:pt>
                <c:pt idx="2716">
                  <c:v>40903</c:v>
                </c:pt>
                <c:pt idx="2717">
                  <c:v>40904</c:v>
                </c:pt>
                <c:pt idx="2718">
                  <c:v>40905</c:v>
                </c:pt>
                <c:pt idx="2719">
                  <c:v>40906</c:v>
                </c:pt>
                <c:pt idx="2720">
                  <c:v>40907</c:v>
                </c:pt>
                <c:pt idx="2721">
                  <c:v>40908</c:v>
                </c:pt>
                <c:pt idx="2722">
                  <c:v>40909</c:v>
                </c:pt>
                <c:pt idx="2723">
                  <c:v>40910</c:v>
                </c:pt>
                <c:pt idx="2724">
                  <c:v>40911</c:v>
                </c:pt>
                <c:pt idx="2725">
                  <c:v>40912</c:v>
                </c:pt>
                <c:pt idx="2726">
                  <c:v>40913</c:v>
                </c:pt>
                <c:pt idx="2727">
                  <c:v>40914</c:v>
                </c:pt>
                <c:pt idx="2728">
                  <c:v>40915</c:v>
                </c:pt>
                <c:pt idx="2729">
                  <c:v>40916</c:v>
                </c:pt>
                <c:pt idx="2730">
                  <c:v>40917</c:v>
                </c:pt>
                <c:pt idx="2731">
                  <c:v>40918</c:v>
                </c:pt>
                <c:pt idx="2732">
                  <c:v>40919</c:v>
                </c:pt>
                <c:pt idx="2733">
                  <c:v>40920</c:v>
                </c:pt>
                <c:pt idx="2734">
                  <c:v>40921</c:v>
                </c:pt>
                <c:pt idx="2735">
                  <c:v>40922</c:v>
                </c:pt>
                <c:pt idx="2736">
                  <c:v>40923</c:v>
                </c:pt>
                <c:pt idx="2737">
                  <c:v>40924</c:v>
                </c:pt>
                <c:pt idx="2738">
                  <c:v>40925</c:v>
                </c:pt>
                <c:pt idx="2739">
                  <c:v>40926</c:v>
                </c:pt>
                <c:pt idx="2740">
                  <c:v>40927</c:v>
                </c:pt>
                <c:pt idx="2741">
                  <c:v>40928</c:v>
                </c:pt>
                <c:pt idx="2742">
                  <c:v>40929</c:v>
                </c:pt>
                <c:pt idx="2743">
                  <c:v>40930</c:v>
                </c:pt>
                <c:pt idx="2744">
                  <c:v>40931</c:v>
                </c:pt>
                <c:pt idx="2745">
                  <c:v>40932</c:v>
                </c:pt>
                <c:pt idx="2746">
                  <c:v>40933</c:v>
                </c:pt>
                <c:pt idx="2747">
                  <c:v>40934</c:v>
                </c:pt>
                <c:pt idx="2748">
                  <c:v>40935</c:v>
                </c:pt>
                <c:pt idx="2749">
                  <c:v>40936</c:v>
                </c:pt>
                <c:pt idx="2750">
                  <c:v>40937</c:v>
                </c:pt>
                <c:pt idx="2751">
                  <c:v>40938</c:v>
                </c:pt>
                <c:pt idx="2752">
                  <c:v>40939</c:v>
                </c:pt>
                <c:pt idx="2753">
                  <c:v>40940</c:v>
                </c:pt>
                <c:pt idx="2754">
                  <c:v>40941</c:v>
                </c:pt>
                <c:pt idx="2755">
                  <c:v>40942</c:v>
                </c:pt>
                <c:pt idx="2756">
                  <c:v>40943</c:v>
                </c:pt>
                <c:pt idx="2757">
                  <c:v>40944</c:v>
                </c:pt>
                <c:pt idx="2758">
                  <c:v>40945</c:v>
                </c:pt>
                <c:pt idx="2759">
                  <c:v>40946</c:v>
                </c:pt>
                <c:pt idx="2760">
                  <c:v>40947</c:v>
                </c:pt>
                <c:pt idx="2761">
                  <c:v>40948</c:v>
                </c:pt>
                <c:pt idx="2762">
                  <c:v>40949</c:v>
                </c:pt>
                <c:pt idx="2763">
                  <c:v>40950</c:v>
                </c:pt>
                <c:pt idx="2764">
                  <c:v>40951</c:v>
                </c:pt>
                <c:pt idx="2765">
                  <c:v>40952</c:v>
                </c:pt>
                <c:pt idx="2766">
                  <c:v>40953</c:v>
                </c:pt>
                <c:pt idx="2767">
                  <c:v>40954</c:v>
                </c:pt>
                <c:pt idx="2768">
                  <c:v>40955</c:v>
                </c:pt>
                <c:pt idx="2769">
                  <c:v>40956</c:v>
                </c:pt>
                <c:pt idx="2770">
                  <c:v>40957</c:v>
                </c:pt>
                <c:pt idx="2771">
                  <c:v>40958</c:v>
                </c:pt>
                <c:pt idx="2772">
                  <c:v>40959</c:v>
                </c:pt>
                <c:pt idx="2773">
                  <c:v>40960</c:v>
                </c:pt>
                <c:pt idx="2774">
                  <c:v>40961</c:v>
                </c:pt>
                <c:pt idx="2775">
                  <c:v>40962</c:v>
                </c:pt>
                <c:pt idx="2776">
                  <c:v>40963</c:v>
                </c:pt>
                <c:pt idx="2777">
                  <c:v>40964</c:v>
                </c:pt>
                <c:pt idx="2778">
                  <c:v>40965</c:v>
                </c:pt>
                <c:pt idx="2779">
                  <c:v>40966</c:v>
                </c:pt>
                <c:pt idx="2780">
                  <c:v>40967</c:v>
                </c:pt>
                <c:pt idx="2781">
                  <c:v>40968</c:v>
                </c:pt>
                <c:pt idx="2782">
                  <c:v>40969</c:v>
                </c:pt>
                <c:pt idx="2783">
                  <c:v>40970</c:v>
                </c:pt>
                <c:pt idx="2784">
                  <c:v>40971</c:v>
                </c:pt>
                <c:pt idx="2785">
                  <c:v>40972</c:v>
                </c:pt>
                <c:pt idx="2786">
                  <c:v>40973</c:v>
                </c:pt>
                <c:pt idx="2787">
                  <c:v>40974</c:v>
                </c:pt>
                <c:pt idx="2788">
                  <c:v>40975</c:v>
                </c:pt>
                <c:pt idx="2789">
                  <c:v>40976</c:v>
                </c:pt>
                <c:pt idx="2790">
                  <c:v>40977</c:v>
                </c:pt>
                <c:pt idx="2791">
                  <c:v>40978</c:v>
                </c:pt>
                <c:pt idx="2792">
                  <c:v>40979</c:v>
                </c:pt>
                <c:pt idx="2793">
                  <c:v>40980</c:v>
                </c:pt>
                <c:pt idx="2794">
                  <c:v>40981</c:v>
                </c:pt>
                <c:pt idx="2795">
                  <c:v>40982</c:v>
                </c:pt>
                <c:pt idx="2796">
                  <c:v>40983</c:v>
                </c:pt>
                <c:pt idx="2797">
                  <c:v>40984</c:v>
                </c:pt>
                <c:pt idx="2798">
                  <c:v>40985</c:v>
                </c:pt>
                <c:pt idx="2799">
                  <c:v>40986</c:v>
                </c:pt>
                <c:pt idx="2800">
                  <c:v>40987</c:v>
                </c:pt>
                <c:pt idx="2801">
                  <c:v>40988</c:v>
                </c:pt>
                <c:pt idx="2802">
                  <c:v>40989</c:v>
                </c:pt>
                <c:pt idx="2803">
                  <c:v>40990</c:v>
                </c:pt>
                <c:pt idx="2804">
                  <c:v>40991</c:v>
                </c:pt>
                <c:pt idx="2805">
                  <c:v>40992</c:v>
                </c:pt>
                <c:pt idx="2806">
                  <c:v>40993</c:v>
                </c:pt>
                <c:pt idx="2807">
                  <c:v>40994</c:v>
                </c:pt>
                <c:pt idx="2808">
                  <c:v>40995</c:v>
                </c:pt>
                <c:pt idx="2809">
                  <c:v>40996</c:v>
                </c:pt>
                <c:pt idx="2810">
                  <c:v>40997</c:v>
                </c:pt>
                <c:pt idx="2811">
                  <c:v>40998</c:v>
                </c:pt>
                <c:pt idx="2812">
                  <c:v>40999</c:v>
                </c:pt>
                <c:pt idx="2813">
                  <c:v>41000</c:v>
                </c:pt>
                <c:pt idx="2814">
                  <c:v>41001</c:v>
                </c:pt>
                <c:pt idx="2815">
                  <c:v>41002</c:v>
                </c:pt>
                <c:pt idx="2816">
                  <c:v>41003</c:v>
                </c:pt>
                <c:pt idx="2817">
                  <c:v>41004</c:v>
                </c:pt>
                <c:pt idx="2818">
                  <c:v>41005</c:v>
                </c:pt>
                <c:pt idx="2819">
                  <c:v>41006</c:v>
                </c:pt>
                <c:pt idx="2820">
                  <c:v>41007</c:v>
                </c:pt>
                <c:pt idx="2821">
                  <c:v>41008</c:v>
                </c:pt>
                <c:pt idx="2822">
                  <c:v>41009</c:v>
                </c:pt>
                <c:pt idx="2823">
                  <c:v>41010</c:v>
                </c:pt>
                <c:pt idx="2824">
                  <c:v>41011</c:v>
                </c:pt>
                <c:pt idx="2825">
                  <c:v>41012</c:v>
                </c:pt>
                <c:pt idx="2826">
                  <c:v>41013</c:v>
                </c:pt>
                <c:pt idx="2827">
                  <c:v>41014</c:v>
                </c:pt>
                <c:pt idx="2828">
                  <c:v>41015</c:v>
                </c:pt>
                <c:pt idx="2829">
                  <c:v>41016</c:v>
                </c:pt>
                <c:pt idx="2830">
                  <c:v>41017</c:v>
                </c:pt>
                <c:pt idx="2831">
                  <c:v>41018</c:v>
                </c:pt>
                <c:pt idx="2832">
                  <c:v>41019</c:v>
                </c:pt>
                <c:pt idx="2833">
                  <c:v>41020</c:v>
                </c:pt>
                <c:pt idx="2834">
                  <c:v>41021</c:v>
                </c:pt>
                <c:pt idx="2835">
                  <c:v>41022</c:v>
                </c:pt>
                <c:pt idx="2836">
                  <c:v>41023</c:v>
                </c:pt>
                <c:pt idx="2837">
                  <c:v>41024</c:v>
                </c:pt>
                <c:pt idx="2838">
                  <c:v>41025</c:v>
                </c:pt>
                <c:pt idx="2839">
                  <c:v>41026</c:v>
                </c:pt>
                <c:pt idx="2840">
                  <c:v>41027</c:v>
                </c:pt>
                <c:pt idx="2841">
                  <c:v>41028</c:v>
                </c:pt>
                <c:pt idx="2842">
                  <c:v>41029</c:v>
                </c:pt>
                <c:pt idx="2843">
                  <c:v>41030</c:v>
                </c:pt>
                <c:pt idx="2844">
                  <c:v>41031</c:v>
                </c:pt>
                <c:pt idx="2845">
                  <c:v>41032</c:v>
                </c:pt>
                <c:pt idx="2846">
                  <c:v>41033</c:v>
                </c:pt>
                <c:pt idx="2847">
                  <c:v>41034</c:v>
                </c:pt>
                <c:pt idx="2848">
                  <c:v>41035</c:v>
                </c:pt>
                <c:pt idx="2849">
                  <c:v>41036</c:v>
                </c:pt>
                <c:pt idx="2850">
                  <c:v>41037</c:v>
                </c:pt>
                <c:pt idx="2851">
                  <c:v>41038</c:v>
                </c:pt>
                <c:pt idx="2852">
                  <c:v>41039</c:v>
                </c:pt>
                <c:pt idx="2853">
                  <c:v>41040</c:v>
                </c:pt>
                <c:pt idx="2854">
                  <c:v>41041</c:v>
                </c:pt>
                <c:pt idx="2855">
                  <c:v>41042</c:v>
                </c:pt>
                <c:pt idx="2856">
                  <c:v>41043</c:v>
                </c:pt>
                <c:pt idx="2857">
                  <c:v>41044</c:v>
                </c:pt>
                <c:pt idx="2858">
                  <c:v>41045</c:v>
                </c:pt>
                <c:pt idx="2859">
                  <c:v>41046</c:v>
                </c:pt>
                <c:pt idx="2860">
                  <c:v>41047</c:v>
                </c:pt>
                <c:pt idx="2861">
                  <c:v>41048</c:v>
                </c:pt>
                <c:pt idx="2862">
                  <c:v>41049</c:v>
                </c:pt>
                <c:pt idx="2863">
                  <c:v>41050</c:v>
                </c:pt>
                <c:pt idx="2864">
                  <c:v>41051</c:v>
                </c:pt>
                <c:pt idx="2865">
                  <c:v>41052</c:v>
                </c:pt>
                <c:pt idx="2866">
                  <c:v>41053</c:v>
                </c:pt>
                <c:pt idx="2867">
                  <c:v>41054</c:v>
                </c:pt>
                <c:pt idx="2868">
                  <c:v>41055</c:v>
                </c:pt>
                <c:pt idx="2869">
                  <c:v>41056</c:v>
                </c:pt>
                <c:pt idx="2870">
                  <c:v>41057</c:v>
                </c:pt>
                <c:pt idx="2871">
                  <c:v>41058</c:v>
                </c:pt>
                <c:pt idx="2872">
                  <c:v>41059</c:v>
                </c:pt>
                <c:pt idx="2873">
                  <c:v>41060</c:v>
                </c:pt>
                <c:pt idx="2874">
                  <c:v>41061</c:v>
                </c:pt>
                <c:pt idx="2875">
                  <c:v>41062</c:v>
                </c:pt>
                <c:pt idx="2876">
                  <c:v>41063</c:v>
                </c:pt>
                <c:pt idx="2877">
                  <c:v>41064</c:v>
                </c:pt>
                <c:pt idx="2878">
                  <c:v>41065</c:v>
                </c:pt>
                <c:pt idx="2879">
                  <c:v>41066</c:v>
                </c:pt>
                <c:pt idx="2880">
                  <c:v>41067</c:v>
                </c:pt>
                <c:pt idx="2881">
                  <c:v>41068</c:v>
                </c:pt>
                <c:pt idx="2882">
                  <c:v>41069</c:v>
                </c:pt>
                <c:pt idx="2883">
                  <c:v>41070</c:v>
                </c:pt>
                <c:pt idx="2884">
                  <c:v>41071</c:v>
                </c:pt>
                <c:pt idx="2885">
                  <c:v>41072</c:v>
                </c:pt>
                <c:pt idx="2886">
                  <c:v>41073</c:v>
                </c:pt>
                <c:pt idx="2887">
                  <c:v>41074</c:v>
                </c:pt>
                <c:pt idx="2888">
                  <c:v>41075</c:v>
                </c:pt>
                <c:pt idx="2889">
                  <c:v>41076</c:v>
                </c:pt>
                <c:pt idx="2890">
                  <c:v>41077</c:v>
                </c:pt>
                <c:pt idx="2891">
                  <c:v>41078</c:v>
                </c:pt>
                <c:pt idx="2892">
                  <c:v>41079</c:v>
                </c:pt>
                <c:pt idx="2893">
                  <c:v>41080</c:v>
                </c:pt>
                <c:pt idx="2894">
                  <c:v>41081</c:v>
                </c:pt>
                <c:pt idx="2895">
                  <c:v>41082</c:v>
                </c:pt>
                <c:pt idx="2896">
                  <c:v>41083</c:v>
                </c:pt>
                <c:pt idx="2897">
                  <c:v>41084</c:v>
                </c:pt>
                <c:pt idx="2898">
                  <c:v>41085</c:v>
                </c:pt>
                <c:pt idx="2899">
                  <c:v>41086</c:v>
                </c:pt>
                <c:pt idx="2900">
                  <c:v>41087</c:v>
                </c:pt>
                <c:pt idx="2901">
                  <c:v>41088</c:v>
                </c:pt>
                <c:pt idx="2902">
                  <c:v>41089</c:v>
                </c:pt>
                <c:pt idx="2903">
                  <c:v>41090</c:v>
                </c:pt>
                <c:pt idx="2904">
                  <c:v>41091</c:v>
                </c:pt>
                <c:pt idx="2905">
                  <c:v>41092</c:v>
                </c:pt>
                <c:pt idx="2906">
                  <c:v>41093</c:v>
                </c:pt>
                <c:pt idx="2907">
                  <c:v>41094</c:v>
                </c:pt>
                <c:pt idx="2908">
                  <c:v>41095</c:v>
                </c:pt>
                <c:pt idx="2909">
                  <c:v>41096</c:v>
                </c:pt>
                <c:pt idx="2910">
                  <c:v>41097</c:v>
                </c:pt>
                <c:pt idx="2911">
                  <c:v>41098</c:v>
                </c:pt>
                <c:pt idx="2912">
                  <c:v>41099</c:v>
                </c:pt>
                <c:pt idx="2913">
                  <c:v>41100</c:v>
                </c:pt>
                <c:pt idx="2914">
                  <c:v>41101</c:v>
                </c:pt>
                <c:pt idx="2915">
                  <c:v>41102</c:v>
                </c:pt>
                <c:pt idx="2916">
                  <c:v>41103</c:v>
                </c:pt>
                <c:pt idx="2917">
                  <c:v>41104</c:v>
                </c:pt>
                <c:pt idx="2918">
                  <c:v>41105</c:v>
                </c:pt>
                <c:pt idx="2919">
                  <c:v>41106</c:v>
                </c:pt>
                <c:pt idx="2920">
                  <c:v>41107</c:v>
                </c:pt>
                <c:pt idx="2921">
                  <c:v>41108</c:v>
                </c:pt>
                <c:pt idx="2922">
                  <c:v>41109</c:v>
                </c:pt>
                <c:pt idx="2923">
                  <c:v>41110</c:v>
                </c:pt>
                <c:pt idx="2924">
                  <c:v>41111</c:v>
                </c:pt>
                <c:pt idx="2925">
                  <c:v>41112</c:v>
                </c:pt>
                <c:pt idx="2926">
                  <c:v>41113</c:v>
                </c:pt>
                <c:pt idx="2927">
                  <c:v>41114</c:v>
                </c:pt>
                <c:pt idx="2928">
                  <c:v>41115</c:v>
                </c:pt>
                <c:pt idx="2929">
                  <c:v>41116</c:v>
                </c:pt>
                <c:pt idx="2930">
                  <c:v>41117</c:v>
                </c:pt>
                <c:pt idx="2931">
                  <c:v>41118</c:v>
                </c:pt>
                <c:pt idx="2932">
                  <c:v>41119</c:v>
                </c:pt>
                <c:pt idx="2933">
                  <c:v>41120</c:v>
                </c:pt>
                <c:pt idx="2934">
                  <c:v>41121</c:v>
                </c:pt>
                <c:pt idx="2935">
                  <c:v>41122</c:v>
                </c:pt>
                <c:pt idx="2936">
                  <c:v>41123</c:v>
                </c:pt>
                <c:pt idx="2937">
                  <c:v>41124</c:v>
                </c:pt>
                <c:pt idx="2938">
                  <c:v>41125</c:v>
                </c:pt>
                <c:pt idx="2939">
                  <c:v>41126</c:v>
                </c:pt>
                <c:pt idx="2940">
                  <c:v>41127</c:v>
                </c:pt>
                <c:pt idx="2941">
                  <c:v>41128</c:v>
                </c:pt>
                <c:pt idx="2942">
                  <c:v>41129</c:v>
                </c:pt>
                <c:pt idx="2943">
                  <c:v>41130</c:v>
                </c:pt>
                <c:pt idx="2944">
                  <c:v>41131</c:v>
                </c:pt>
                <c:pt idx="2945">
                  <c:v>41132</c:v>
                </c:pt>
                <c:pt idx="2946">
                  <c:v>41133</c:v>
                </c:pt>
                <c:pt idx="2947">
                  <c:v>41134</c:v>
                </c:pt>
                <c:pt idx="2948">
                  <c:v>41135</c:v>
                </c:pt>
                <c:pt idx="2949">
                  <c:v>41136</c:v>
                </c:pt>
                <c:pt idx="2950">
                  <c:v>41137</c:v>
                </c:pt>
                <c:pt idx="2951">
                  <c:v>41138</c:v>
                </c:pt>
                <c:pt idx="2952">
                  <c:v>41139</c:v>
                </c:pt>
                <c:pt idx="2953">
                  <c:v>41140</c:v>
                </c:pt>
                <c:pt idx="2954">
                  <c:v>41141</c:v>
                </c:pt>
                <c:pt idx="2955">
                  <c:v>41142</c:v>
                </c:pt>
                <c:pt idx="2956">
                  <c:v>41143</c:v>
                </c:pt>
                <c:pt idx="2957">
                  <c:v>41144</c:v>
                </c:pt>
                <c:pt idx="2958">
                  <c:v>41145</c:v>
                </c:pt>
                <c:pt idx="2959">
                  <c:v>41146</c:v>
                </c:pt>
                <c:pt idx="2960">
                  <c:v>41147</c:v>
                </c:pt>
                <c:pt idx="2961">
                  <c:v>41148</c:v>
                </c:pt>
                <c:pt idx="2962">
                  <c:v>41149</c:v>
                </c:pt>
                <c:pt idx="2963">
                  <c:v>41150</c:v>
                </c:pt>
                <c:pt idx="2964">
                  <c:v>41151</c:v>
                </c:pt>
                <c:pt idx="2965">
                  <c:v>41152</c:v>
                </c:pt>
                <c:pt idx="2966">
                  <c:v>41153</c:v>
                </c:pt>
                <c:pt idx="2967">
                  <c:v>41154</c:v>
                </c:pt>
                <c:pt idx="2968">
                  <c:v>41155</c:v>
                </c:pt>
                <c:pt idx="2969">
                  <c:v>41156</c:v>
                </c:pt>
                <c:pt idx="2970">
                  <c:v>41157</c:v>
                </c:pt>
                <c:pt idx="2971">
                  <c:v>41158</c:v>
                </c:pt>
                <c:pt idx="2972">
                  <c:v>41159</c:v>
                </c:pt>
                <c:pt idx="2973">
                  <c:v>41160</c:v>
                </c:pt>
                <c:pt idx="2974">
                  <c:v>41161</c:v>
                </c:pt>
                <c:pt idx="2975">
                  <c:v>41162</c:v>
                </c:pt>
                <c:pt idx="2976">
                  <c:v>41163</c:v>
                </c:pt>
                <c:pt idx="2977">
                  <c:v>41164</c:v>
                </c:pt>
                <c:pt idx="2978">
                  <c:v>41165</c:v>
                </c:pt>
                <c:pt idx="2979">
                  <c:v>41166</c:v>
                </c:pt>
                <c:pt idx="2980">
                  <c:v>41167</c:v>
                </c:pt>
                <c:pt idx="2981">
                  <c:v>41168</c:v>
                </c:pt>
                <c:pt idx="2982">
                  <c:v>41169</c:v>
                </c:pt>
                <c:pt idx="2983">
                  <c:v>41170</c:v>
                </c:pt>
                <c:pt idx="2984">
                  <c:v>41171</c:v>
                </c:pt>
                <c:pt idx="2985">
                  <c:v>41172</c:v>
                </c:pt>
                <c:pt idx="2986">
                  <c:v>41173</c:v>
                </c:pt>
                <c:pt idx="2987">
                  <c:v>41174</c:v>
                </c:pt>
                <c:pt idx="2988">
                  <c:v>41175</c:v>
                </c:pt>
                <c:pt idx="2989">
                  <c:v>41176</c:v>
                </c:pt>
                <c:pt idx="2990">
                  <c:v>41177</c:v>
                </c:pt>
                <c:pt idx="2991">
                  <c:v>41178</c:v>
                </c:pt>
                <c:pt idx="2992">
                  <c:v>41179</c:v>
                </c:pt>
                <c:pt idx="2993">
                  <c:v>41180</c:v>
                </c:pt>
                <c:pt idx="2994">
                  <c:v>41181</c:v>
                </c:pt>
                <c:pt idx="2995">
                  <c:v>41182</c:v>
                </c:pt>
                <c:pt idx="2996">
                  <c:v>41183</c:v>
                </c:pt>
                <c:pt idx="2997">
                  <c:v>41184</c:v>
                </c:pt>
                <c:pt idx="2998">
                  <c:v>41185</c:v>
                </c:pt>
                <c:pt idx="2999">
                  <c:v>41186</c:v>
                </c:pt>
                <c:pt idx="3000">
                  <c:v>41187</c:v>
                </c:pt>
                <c:pt idx="3001">
                  <c:v>41188</c:v>
                </c:pt>
                <c:pt idx="3002">
                  <c:v>41189</c:v>
                </c:pt>
                <c:pt idx="3003">
                  <c:v>41190</c:v>
                </c:pt>
                <c:pt idx="3004">
                  <c:v>41191</c:v>
                </c:pt>
                <c:pt idx="3005">
                  <c:v>41192</c:v>
                </c:pt>
                <c:pt idx="3006">
                  <c:v>41193</c:v>
                </c:pt>
                <c:pt idx="3007">
                  <c:v>41194</c:v>
                </c:pt>
                <c:pt idx="3008">
                  <c:v>41195</c:v>
                </c:pt>
                <c:pt idx="3009">
                  <c:v>41196</c:v>
                </c:pt>
                <c:pt idx="3010">
                  <c:v>41197</c:v>
                </c:pt>
                <c:pt idx="3011">
                  <c:v>41198</c:v>
                </c:pt>
                <c:pt idx="3012">
                  <c:v>41199</c:v>
                </c:pt>
                <c:pt idx="3013">
                  <c:v>41200</c:v>
                </c:pt>
                <c:pt idx="3014">
                  <c:v>41201</c:v>
                </c:pt>
                <c:pt idx="3015">
                  <c:v>41202</c:v>
                </c:pt>
                <c:pt idx="3016">
                  <c:v>41203</c:v>
                </c:pt>
                <c:pt idx="3017">
                  <c:v>41204</c:v>
                </c:pt>
                <c:pt idx="3018">
                  <c:v>41205</c:v>
                </c:pt>
                <c:pt idx="3019">
                  <c:v>41206</c:v>
                </c:pt>
                <c:pt idx="3020">
                  <c:v>41207</c:v>
                </c:pt>
                <c:pt idx="3021">
                  <c:v>41208</c:v>
                </c:pt>
                <c:pt idx="3022">
                  <c:v>41209</c:v>
                </c:pt>
                <c:pt idx="3023">
                  <c:v>41210</c:v>
                </c:pt>
                <c:pt idx="3024">
                  <c:v>41211</c:v>
                </c:pt>
                <c:pt idx="3025">
                  <c:v>41212</c:v>
                </c:pt>
                <c:pt idx="3026">
                  <c:v>41213</c:v>
                </c:pt>
                <c:pt idx="3027">
                  <c:v>41214</c:v>
                </c:pt>
                <c:pt idx="3028">
                  <c:v>41215</c:v>
                </c:pt>
                <c:pt idx="3029">
                  <c:v>41216</c:v>
                </c:pt>
                <c:pt idx="3030">
                  <c:v>41217</c:v>
                </c:pt>
                <c:pt idx="3031">
                  <c:v>41218</c:v>
                </c:pt>
                <c:pt idx="3032">
                  <c:v>41219</c:v>
                </c:pt>
                <c:pt idx="3033">
                  <c:v>41220</c:v>
                </c:pt>
                <c:pt idx="3034">
                  <c:v>41221</c:v>
                </c:pt>
                <c:pt idx="3035">
                  <c:v>41222</c:v>
                </c:pt>
                <c:pt idx="3036">
                  <c:v>41223</c:v>
                </c:pt>
                <c:pt idx="3037">
                  <c:v>41224</c:v>
                </c:pt>
                <c:pt idx="3038">
                  <c:v>41225</c:v>
                </c:pt>
                <c:pt idx="3039">
                  <c:v>41226</c:v>
                </c:pt>
                <c:pt idx="3040">
                  <c:v>41227</c:v>
                </c:pt>
                <c:pt idx="3041">
                  <c:v>41228</c:v>
                </c:pt>
                <c:pt idx="3042">
                  <c:v>41229</c:v>
                </c:pt>
                <c:pt idx="3043">
                  <c:v>41230</c:v>
                </c:pt>
                <c:pt idx="3044">
                  <c:v>41231</c:v>
                </c:pt>
                <c:pt idx="3045">
                  <c:v>41232</c:v>
                </c:pt>
                <c:pt idx="3046">
                  <c:v>41233</c:v>
                </c:pt>
                <c:pt idx="3047">
                  <c:v>41234</c:v>
                </c:pt>
                <c:pt idx="3048">
                  <c:v>41235</c:v>
                </c:pt>
                <c:pt idx="3049">
                  <c:v>41236</c:v>
                </c:pt>
                <c:pt idx="3050">
                  <c:v>41237</c:v>
                </c:pt>
                <c:pt idx="3051">
                  <c:v>41238</c:v>
                </c:pt>
                <c:pt idx="3052">
                  <c:v>41239</c:v>
                </c:pt>
                <c:pt idx="3053">
                  <c:v>41240</c:v>
                </c:pt>
                <c:pt idx="3054">
                  <c:v>41241</c:v>
                </c:pt>
                <c:pt idx="3055">
                  <c:v>41242</c:v>
                </c:pt>
                <c:pt idx="3056">
                  <c:v>41243</c:v>
                </c:pt>
                <c:pt idx="3057">
                  <c:v>41244</c:v>
                </c:pt>
                <c:pt idx="3058">
                  <c:v>41245</c:v>
                </c:pt>
                <c:pt idx="3059">
                  <c:v>41246</c:v>
                </c:pt>
                <c:pt idx="3060">
                  <c:v>41247</c:v>
                </c:pt>
                <c:pt idx="3061">
                  <c:v>41248</c:v>
                </c:pt>
                <c:pt idx="3062">
                  <c:v>41249</c:v>
                </c:pt>
                <c:pt idx="3063">
                  <c:v>41250</c:v>
                </c:pt>
                <c:pt idx="3064">
                  <c:v>41251</c:v>
                </c:pt>
                <c:pt idx="3065">
                  <c:v>41252</c:v>
                </c:pt>
                <c:pt idx="3066">
                  <c:v>41253</c:v>
                </c:pt>
                <c:pt idx="3067">
                  <c:v>41254</c:v>
                </c:pt>
                <c:pt idx="3068">
                  <c:v>41255</c:v>
                </c:pt>
                <c:pt idx="3069">
                  <c:v>41256</c:v>
                </c:pt>
                <c:pt idx="3070">
                  <c:v>41257</c:v>
                </c:pt>
                <c:pt idx="3071">
                  <c:v>41258</c:v>
                </c:pt>
                <c:pt idx="3072">
                  <c:v>41259</c:v>
                </c:pt>
                <c:pt idx="3073">
                  <c:v>41260</c:v>
                </c:pt>
                <c:pt idx="3074">
                  <c:v>41261</c:v>
                </c:pt>
                <c:pt idx="3075">
                  <c:v>41262</c:v>
                </c:pt>
                <c:pt idx="3076">
                  <c:v>41263</c:v>
                </c:pt>
                <c:pt idx="3077">
                  <c:v>41264</c:v>
                </c:pt>
                <c:pt idx="3078">
                  <c:v>41265</c:v>
                </c:pt>
                <c:pt idx="3079">
                  <c:v>41266</c:v>
                </c:pt>
                <c:pt idx="3080">
                  <c:v>41267</c:v>
                </c:pt>
                <c:pt idx="3081">
                  <c:v>41268</c:v>
                </c:pt>
                <c:pt idx="3082">
                  <c:v>41269</c:v>
                </c:pt>
                <c:pt idx="3083">
                  <c:v>41270</c:v>
                </c:pt>
                <c:pt idx="3084">
                  <c:v>41271</c:v>
                </c:pt>
                <c:pt idx="3085">
                  <c:v>41272</c:v>
                </c:pt>
                <c:pt idx="3086">
                  <c:v>41273</c:v>
                </c:pt>
                <c:pt idx="3087">
                  <c:v>41274</c:v>
                </c:pt>
                <c:pt idx="3088">
                  <c:v>41275</c:v>
                </c:pt>
                <c:pt idx="3089">
                  <c:v>41276</c:v>
                </c:pt>
                <c:pt idx="3090">
                  <c:v>41277</c:v>
                </c:pt>
                <c:pt idx="3091">
                  <c:v>41278</c:v>
                </c:pt>
                <c:pt idx="3092">
                  <c:v>41279</c:v>
                </c:pt>
                <c:pt idx="3093">
                  <c:v>41280</c:v>
                </c:pt>
                <c:pt idx="3094">
                  <c:v>41281</c:v>
                </c:pt>
                <c:pt idx="3095">
                  <c:v>41282</c:v>
                </c:pt>
                <c:pt idx="3096">
                  <c:v>41283</c:v>
                </c:pt>
                <c:pt idx="3097">
                  <c:v>41284</c:v>
                </c:pt>
                <c:pt idx="3098">
                  <c:v>41285</c:v>
                </c:pt>
                <c:pt idx="3099">
                  <c:v>41286</c:v>
                </c:pt>
                <c:pt idx="3100">
                  <c:v>41287</c:v>
                </c:pt>
                <c:pt idx="3101">
                  <c:v>41288</c:v>
                </c:pt>
                <c:pt idx="3102">
                  <c:v>41289</c:v>
                </c:pt>
                <c:pt idx="3103">
                  <c:v>41290</c:v>
                </c:pt>
                <c:pt idx="3104">
                  <c:v>41291</c:v>
                </c:pt>
                <c:pt idx="3105">
                  <c:v>41292</c:v>
                </c:pt>
                <c:pt idx="3106">
                  <c:v>41293</c:v>
                </c:pt>
                <c:pt idx="3107">
                  <c:v>41294</c:v>
                </c:pt>
                <c:pt idx="3108">
                  <c:v>41295</c:v>
                </c:pt>
                <c:pt idx="3109">
                  <c:v>41296</c:v>
                </c:pt>
                <c:pt idx="3110">
                  <c:v>41297</c:v>
                </c:pt>
                <c:pt idx="3111">
                  <c:v>41298</c:v>
                </c:pt>
                <c:pt idx="3112">
                  <c:v>41299</c:v>
                </c:pt>
                <c:pt idx="3113">
                  <c:v>41300</c:v>
                </c:pt>
                <c:pt idx="3114">
                  <c:v>41301</c:v>
                </c:pt>
                <c:pt idx="3115">
                  <c:v>41302</c:v>
                </c:pt>
                <c:pt idx="3116">
                  <c:v>41303</c:v>
                </c:pt>
                <c:pt idx="3117">
                  <c:v>41304</c:v>
                </c:pt>
                <c:pt idx="3118">
                  <c:v>41305</c:v>
                </c:pt>
                <c:pt idx="3119">
                  <c:v>41306</c:v>
                </c:pt>
                <c:pt idx="3120">
                  <c:v>41307</c:v>
                </c:pt>
                <c:pt idx="3121">
                  <c:v>41308</c:v>
                </c:pt>
                <c:pt idx="3122">
                  <c:v>41309</c:v>
                </c:pt>
                <c:pt idx="3123">
                  <c:v>41310</c:v>
                </c:pt>
                <c:pt idx="3124">
                  <c:v>41311</c:v>
                </c:pt>
                <c:pt idx="3125">
                  <c:v>41312</c:v>
                </c:pt>
                <c:pt idx="3126">
                  <c:v>41313</c:v>
                </c:pt>
                <c:pt idx="3127">
                  <c:v>41314</c:v>
                </c:pt>
                <c:pt idx="3128">
                  <c:v>41315</c:v>
                </c:pt>
                <c:pt idx="3129">
                  <c:v>41316</c:v>
                </c:pt>
                <c:pt idx="3130">
                  <c:v>41317</c:v>
                </c:pt>
                <c:pt idx="3131">
                  <c:v>41318</c:v>
                </c:pt>
                <c:pt idx="3132">
                  <c:v>41319</c:v>
                </c:pt>
                <c:pt idx="3133">
                  <c:v>41320</c:v>
                </c:pt>
                <c:pt idx="3134">
                  <c:v>41321</c:v>
                </c:pt>
                <c:pt idx="3135">
                  <c:v>41322</c:v>
                </c:pt>
                <c:pt idx="3136">
                  <c:v>41323</c:v>
                </c:pt>
                <c:pt idx="3137">
                  <c:v>41324</c:v>
                </c:pt>
                <c:pt idx="3138">
                  <c:v>41325</c:v>
                </c:pt>
                <c:pt idx="3139">
                  <c:v>41326</c:v>
                </c:pt>
                <c:pt idx="3140">
                  <c:v>41327</c:v>
                </c:pt>
                <c:pt idx="3141">
                  <c:v>41328</c:v>
                </c:pt>
                <c:pt idx="3142">
                  <c:v>41329</c:v>
                </c:pt>
                <c:pt idx="3143">
                  <c:v>41330</c:v>
                </c:pt>
                <c:pt idx="3144">
                  <c:v>41331</c:v>
                </c:pt>
                <c:pt idx="3145">
                  <c:v>41332</c:v>
                </c:pt>
                <c:pt idx="3146">
                  <c:v>41333</c:v>
                </c:pt>
                <c:pt idx="3147">
                  <c:v>41334</c:v>
                </c:pt>
                <c:pt idx="3148">
                  <c:v>41335</c:v>
                </c:pt>
                <c:pt idx="3149">
                  <c:v>41336</c:v>
                </c:pt>
                <c:pt idx="3150">
                  <c:v>41337</c:v>
                </c:pt>
                <c:pt idx="3151">
                  <c:v>41338</c:v>
                </c:pt>
                <c:pt idx="3152">
                  <c:v>41339</c:v>
                </c:pt>
                <c:pt idx="3153">
                  <c:v>41340</c:v>
                </c:pt>
                <c:pt idx="3154">
                  <c:v>41341</c:v>
                </c:pt>
                <c:pt idx="3155">
                  <c:v>41342</c:v>
                </c:pt>
                <c:pt idx="3156">
                  <c:v>41343</c:v>
                </c:pt>
                <c:pt idx="3157">
                  <c:v>41344</c:v>
                </c:pt>
                <c:pt idx="3158">
                  <c:v>41345</c:v>
                </c:pt>
                <c:pt idx="3159">
                  <c:v>41346</c:v>
                </c:pt>
                <c:pt idx="3160">
                  <c:v>41347</c:v>
                </c:pt>
                <c:pt idx="3161">
                  <c:v>41348</c:v>
                </c:pt>
                <c:pt idx="3162">
                  <c:v>41349</c:v>
                </c:pt>
                <c:pt idx="3163">
                  <c:v>41350</c:v>
                </c:pt>
                <c:pt idx="3164">
                  <c:v>41351</c:v>
                </c:pt>
                <c:pt idx="3165">
                  <c:v>41352</c:v>
                </c:pt>
                <c:pt idx="3166">
                  <c:v>41353</c:v>
                </c:pt>
                <c:pt idx="3167">
                  <c:v>41354</c:v>
                </c:pt>
                <c:pt idx="3168">
                  <c:v>41355</c:v>
                </c:pt>
                <c:pt idx="3169">
                  <c:v>41356</c:v>
                </c:pt>
                <c:pt idx="3170">
                  <c:v>41357</c:v>
                </c:pt>
                <c:pt idx="3171">
                  <c:v>41358</c:v>
                </c:pt>
                <c:pt idx="3172">
                  <c:v>41359</c:v>
                </c:pt>
                <c:pt idx="3173">
                  <c:v>41360</c:v>
                </c:pt>
                <c:pt idx="3174">
                  <c:v>41361</c:v>
                </c:pt>
                <c:pt idx="3175">
                  <c:v>41362</c:v>
                </c:pt>
                <c:pt idx="3176">
                  <c:v>41363</c:v>
                </c:pt>
                <c:pt idx="3177">
                  <c:v>41364</c:v>
                </c:pt>
                <c:pt idx="3178">
                  <c:v>41365</c:v>
                </c:pt>
                <c:pt idx="3179">
                  <c:v>41366</c:v>
                </c:pt>
                <c:pt idx="3180">
                  <c:v>41367</c:v>
                </c:pt>
                <c:pt idx="3181">
                  <c:v>41368</c:v>
                </c:pt>
                <c:pt idx="3182">
                  <c:v>41369</c:v>
                </c:pt>
                <c:pt idx="3183">
                  <c:v>41370</c:v>
                </c:pt>
                <c:pt idx="3184">
                  <c:v>41371</c:v>
                </c:pt>
                <c:pt idx="3185">
                  <c:v>41372</c:v>
                </c:pt>
                <c:pt idx="3186">
                  <c:v>41373</c:v>
                </c:pt>
                <c:pt idx="3187">
                  <c:v>41374</c:v>
                </c:pt>
                <c:pt idx="3188">
                  <c:v>41375</c:v>
                </c:pt>
                <c:pt idx="3189">
                  <c:v>41376</c:v>
                </c:pt>
                <c:pt idx="3190">
                  <c:v>41377</c:v>
                </c:pt>
                <c:pt idx="3191">
                  <c:v>41378</c:v>
                </c:pt>
                <c:pt idx="3192">
                  <c:v>41379</c:v>
                </c:pt>
                <c:pt idx="3193">
                  <c:v>41380</c:v>
                </c:pt>
                <c:pt idx="3194">
                  <c:v>41381</c:v>
                </c:pt>
                <c:pt idx="3195">
                  <c:v>41382</c:v>
                </c:pt>
                <c:pt idx="3196">
                  <c:v>41383</c:v>
                </c:pt>
                <c:pt idx="3197">
                  <c:v>41384</c:v>
                </c:pt>
                <c:pt idx="3198">
                  <c:v>41385</c:v>
                </c:pt>
                <c:pt idx="3199">
                  <c:v>41386</c:v>
                </c:pt>
                <c:pt idx="3200">
                  <c:v>41387</c:v>
                </c:pt>
                <c:pt idx="3201">
                  <c:v>41388</c:v>
                </c:pt>
                <c:pt idx="3202">
                  <c:v>41389</c:v>
                </c:pt>
                <c:pt idx="3203">
                  <c:v>41390</c:v>
                </c:pt>
                <c:pt idx="3204">
                  <c:v>41391</c:v>
                </c:pt>
                <c:pt idx="3205">
                  <c:v>41392</c:v>
                </c:pt>
                <c:pt idx="3206">
                  <c:v>41393</c:v>
                </c:pt>
                <c:pt idx="3207">
                  <c:v>41394</c:v>
                </c:pt>
                <c:pt idx="3208">
                  <c:v>41395</c:v>
                </c:pt>
                <c:pt idx="3209">
                  <c:v>41396</c:v>
                </c:pt>
                <c:pt idx="3210">
                  <c:v>41397</c:v>
                </c:pt>
                <c:pt idx="3211">
                  <c:v>41398</c:v>
                </c:pt>
                <c:pt idx="3212">
                  <c:v>41399</c:v>
                </c:pt>
                <c:pt idx="3213">
                  <c:v>41400</c:v>
                </c:pt>
                <c:pt idx="3214">
                  <c:v>41401</c:v>
                </c:pt>
                <c:pt idx="3215">
                  <c:v>41402</c:v>
                </c:pt>
                <c:pt idx="3216">
                  <c:v>41403</c:v>
                </c:pt>
                <c:pt idx="3217">
                  <c:v>41404</c:v>
                </c:pt>
                <c:pt idx="3218">
                  <c:v>41405</c:v>
                </c:pt>
                <c:pt idx="3219">
                  <c:v>41406</c:v>
                </c:pt>
                <c:pt idx="3220">
                  <c:v>41407</c:v>
                </c:pt>
                <c:pt idx="3221">
                  <c:v>41408</c:v>
                </c:pt>
                <c:pt idx="3222">
                  <c:v>41409</c:v>
                </c:pt>
                <c:pt idx="3223">
                  <c:v>41410</c:v>
                </c:pt>
                <c:pt idx="3224">
                  <c:v>41411</c:v>
                </c:pt>
                <c:pt idx="3225">
                  <c:v>41412</c:v>
                </c:pt>
                <c:pt idx="3226">
                  <c:v>41413</c:v>
                </c:pt>
                <c:pt idx="3227">
                  <c:v>41414</c:v>
                </c:pt>
                <c:pt idx="3228">
                  <c:v>41415</c:v>
                </c:pt>
                <c:pt idx="3229">
                  <c:v>41416</c:v>
                </c:pt>
                <c:pt idx="3230">
                  <c:v>41417</c:v>
                </c:pt>
                <c:pt idx="3231">
                  <c:v>41418</c:v>
                </c:pt>
                <c:pt idx="3232">
                  <c:v>41419</c:v>
                </c:pt>
                <c:pt idx="3233">
                  <c:v>41420</c:v>
                </c:pt>
                <c:pt idx="3234">
                  <c:v>41421</c:v>
                </c:pt>
                <c:pt idx="3235">
                  <c:v>41422</c:v>
                </c:pt>
                <c:pt idx="3236">
                  <c:v>41423</c:v>
                </c:pt>
                <c:pt idx="3237">
                  <c:v>41424</c:v>
                </c:pt>
                <c:pt idx="3238">
                  <c:v>41425</c:v>
                </c:pt>
                <c:pt idx="3239">
                  <c:v>41426</c:v>
                </c:pt>
                <c:pt idx="3240">
                  <c:v>41427</c:v>
                </c:pt>
                <c:pt idx="3241">
                  <c:v>41428</c:v>
                </c:pt>
                <c:pt idx="3242">
                  <c:v>41429</c:v>
                </c:pt>
                <c:pt idx="3243">
                  <c:v>41430</c:v>
                </c:pt>
                <c:pt idx="3244">
                  <c:v>41431</c:v>
                </c:pt>
                <c:pt idx="3245">
                  <c:v>41432</c:v>
                </c:pt>
                <c:pt idx="3246">
                  <c:v>41433</c:v>
                </c:pt>
                <c:pt idx="3247">
                  <c:v>41434</c:v>
                </c:pt>
                <c:pt idx="3248">
                  <c:v>41435</c:v>
                </c:pt>
                <c:pt idx="3249">
                  <c:v>41436</c:v>
                </c:pt>
                <c:pt idx="3250">
                  <c:v>41437</c:v>
                </c:pt>
                <c:pt idx="3251">
                  <c:v>41438</c:v>
                </c:pt>
                <c:pt idx="3252">
                  <c:v>41439</c:v>
                </c:pt>
                <c:pt idx="3253">
                  <c:v>41440</c:v>
                </c:pt>
                <c:pt idx="3254">
                  <c:v>41441</c:v>
                </c:pt>
                <c:pt idx="3255">
                  <c:v>41442</c:v>
                </c:pt>
                <c:pt idx="3256">
                  <c:v>41443</c:v>
                </c:pt>
                <c:pt idx="3257">
                  <c:v>41444</c:v>
                </c:pt>
                <c:pt idx="3258">
                  <c:v>41445</c:v>
                </c:pt>
                <c:pt idx="3259">
                  <c:v>41446</c:v>
                </c:pt>
                <c:pt idx="3260">
                  <c:v>41447</c:v>
                </c:pt>
                <c:pt idx="3261">
                  <c:v>41448</c:v>
                </c:pt>
                <c:pt idx="3262">
                  <c:v>41449</c:v>
                </c:pt>
                <c:pt idx="3263">
                  <c:v>41450</c:v>
                </c:pt>
                <c:pt idx="3264">
                  <c:v>41451</c:v>
                </c:pt>
                <c:pt idx="3265">
                  <c:v>41452</c:v>
                </c:pt>
                <c:pt idx="3266">
                  <c:v>41453</c:v>
                </c:pt>
                <c:pt idx="3267">
                  <c:v>41454</c:v>
                </c:pt>
                <c:pt idx="3268">
                  <c:v>41455</c:v>
                </c:pt>
                <c:pt idx="3269">
                  <c:v>41456</c:v>
                </c:pt>
                <c:pt idx="3270">
                  <c:v>41457</c:v>
                </c:pt>
                <c:pt idx="3271">
                  <c:v>41458</c:v>
                </c:pt>
                <c:pt idx="3272">
                  <c:v>41459</c:v>
                </c:pt>
                <c:pt idx="3273">
                  <c:v>41460</c:v>
                </c:pt>
                <c:pt idx="3274">
                  <c:v>41461</c:v>
                </c:pt>
                <c:pt idx="3275">
                  <c:v>41462</c:v>
                </c:pt>
                <c:pt idx="3276">
                  <c:v>41463</c:v>
                </c:pt>
                <c:pt idx="3277">
                  <c:v>41464</c:v>
                </c:pt>
                <c:pt idx="3278">
                  <c:v>41465</c:v>
                </c:pt>
                <c:pt idx="3279">
                  <c:v>41466</c:v>
                </c:pt>
                <c:pt idx="3280">
                  <c:v>41467</c:v>
                </c:pt>
                <c:pt idx="3281">
                  <c:v>41468</c:v>
                </c:pt>
                <c:pt idx="3282">
                  <c:v>41469</c:v>
                </c:pt>
                <c:pt idx="3283">
                  <c:v>41470</c:v>
                </c:pt>
                <c:pt idx="3284">
                  <c:v>41471</c:v>
                </c:pt>
                <c:pt idx="3285">
                  <c:v>41472</c:v>
                </c:pt>
                <c:pt idx="3286">
                  <c:v>41473</c:v>
                </c:pt>
                <c:pt idx="3287">
                  <c:v>41474</c:v>
                </c:pt>
                <c:pt idx="3288">
                  <c:v>41475</c:v>
                </c:pt>
                <c:pt idx="3289">
                  <c:v>41476</c:v>
                </c:pt>
                <c:pt idx="3290">
                  <c:v>41477</c:v>
                </c:pt>
                <c:pt idx="3291">
                  <c:v>41478</c:v>
                </c:pt>
                <c:pt idx="3292">
                  <c:v>41479</c:v>
                </c:pt>
                <c:pt idx="3293">
                  <c:v>41480</c:v>
                </c:pt>
                <c:pt idx="3294">
                  <c:v>41481</c:v>
                </c:pt>
                <c:pt idx="3295">
                  <c:v>41482</c:v>
                </c:pt>
                <c:pt idx="3296">
                  <c:v>41483</c:v>
                </c:pt>
                <c:pt idx="3297">
                  <c:v>41484</c:v>
                </c:pt>
                <c:pt idx="3298">
                  <c:v>41485</c:v>
                </c:pt>
                <c:pt idx="3299">
                  <c:v>41486</c:v>
                </c:pt>
                <c:pt idx="3300">
                  <c:v>41487</c:v>
                </c:pt>
                <c:pt idx="3301">
                  <c:v>41488</c:v>
                </c:pt>
                <c:pt idx="3302">
                  <c:v>41489</c:v>
                </c:pt>
                <c:pt idx="3303">
                  <c:v>41490</c:v>
                </c:pt>
                <c:pt idx="3304">
                  <c:v>41491</c:v>
                </c:pt>
                <c:pt idx="3305">
                  <c:v>41492</c:v>
                </c:pt>
                <c:pt idx="3306">
                  <c:v>41493</c:v>
                </c:pt>
                <c:pt idx="3307">
                  <c:v>41494</c:v>
                </c:pt>
                <c:pt idx="3308">
                  <c:v>41495</c:v>
                </c:pt>
                <c:pt idx="3309">
                  <c:v>41496</c:v>
                </c:pt>
                <c:pt idx="3310">
                  <c:v>41497</c:v>
                </c:pt>
                <c:pt idx="3311">
                  <c:v>41498</c:v>
                </c:pt>
                <c:pt idx="3312">
                  <c:v>41499</c:v>
                </c:pt>
                <c:pt idx="3313">
                  <c:v>41500</c:v>
                </c:pt>
                <c:pt idx="3314">
                  <c:v>41501</c:v>
                </c:pt>
                <c:pt idx="3315">
                  <c:v>41502</c:v>
                </c:pt>
                <c:pt idx="3316">
                  <c:v>41503</c:v>
                </c:pt>
                <c:pt idx="3317">
                  <c:v>41504</c:v>
                </c:pt>
                <c:pt idx="3318">
                  <c:v>41505</c:v>
                </c:pt>
                <c:pt idx="3319">
                  <c:v>41506</c:v>
                </c:pt>
                <c:pt idx="3320">
                  <c:v>41507</c:v>
                </c:pt>
                <c:pt idx="3321">
                  <c:v>41508</c:v>
                </c:pt>
                <c:pt idx="3322">
                  <c:v>41509</c:v>
                </c:pt>
                <c:pt idx="3323">
                  <c:v>41510</c:v>
                </c:pt>
                <c:pt idx="3324">
                  <c:v>41511</c:v>
                </c:pt>
                <c:pt idx="3325">
                  <c:v>41512</c:v>
                </c:pt>
                <c:pt idx="3326">
                  <c:v>41513</c:v>
                </c:pt>
                <c:pt idx="3327">
                  <c:v>41514</c:v>
                </c:pt>
                <c:pt idx="3328">
                  <c:v>41515</c:v>
                </c:pt>
                <c:pt idx="3329">
                  <c:v>41516</c:v>
                </c:pt>
                <c:pt idx="3330">
                  <c:v>41517</c:v>
                </c:pt>
                <c:pt idx="3331">
                  <c:v>41518</c:v>
                </c:pt>
                <c:pt idx="3332">
                  <c:v>41519</c:v>
                </c:pt>
                <c:pt idx="3333">
                  <c:v>41520</c:v>
                </c:pt>
                <c:pt idx="3334">
                  <c:v>41521</c:v>
                </c:pt>
                <c:pt idx="3335">
                  <c:v>41522</c:v>
                </c:pt>
                <c:pt idx="3336">
                  <c:v>41523</c:v>
                </c:pt>
                <c:pt idx="3337">
                  <c:v>41524</c:v>
                </c:pt>
                <c:pt idx="3338">
                  <c:v>41525</c:v>
                </c:pt>
                <c:pt idx="3339">
                  <c:v>41526</c:v>
                </c:pt>
                <c:pt idx="3340">
                  <c:v>41527</c:v>
                </c:pt>
                <c:pt idx="3341">
                  <c:v>41528</c:v>
                </c:pt>
                <c:pt idx="3342">
                  <c:v>41529</c:v>
                </c:pt>
                <c:pt idx="3343">
                  <c:v>41530</c:v>
                </c:pt>
                <c:pt idx="3344">
                  <c:v>41531</c:v>
                </c:pt>
                <c:pt idx="3345">
                  <c:v>41532</c:v>
                </c:pt>
                <c:pt idx="3346">
                  <c:v>41533</c:v>
                </c:pt>
                <c:pt idx="3347">
                  <c:v>41534</c:v>
                </c:pt>
                <c:pt idx="3348">
                  <c:v>41535</c:v>
                </c:pt>
                <c:pt idx="3349">
                  <c:v>41536</c:v>
                </c:pt>
                <c:pt idx="3350">
                  <c:v>41537</c:v>
                </c:pt>
                <c:pt idx="3351">
                  <c:v>41538</c:v>
                </c:pt>
                <c:pt idx="3352">
                  <c:v>41539</c:v>
                </c:pt>
                <c:pt idx="3353">
                  <c:v>41540</c:v>
                </c:pt>
                <c:pt idx="3354">
                  <c:v>41541</c:v>
                </c:pt>
                <c:pt idx="3355">
                  <c:v>41542</c:v>
                </c:pt>
                <c:pt idx="3356">
                  <c:v>41543</c:v>
                </c:pt>
                <c:pt idx="3357">
                  <c:v>41544</c:v>
                </c:pt>
                <c:pt idx="3358">
                  <c:v>41545</c:v>
                </c:pt>
                <c:pt idx="3359">
                  <c:v>41546</c:v>
                </c:pt>
                <c:pt idx="3360">
                  <c:v>41547</c:v>
                </c:pt>
                <c:pt idx="3361">
                  <c:v>41548</c:v>
                </c:pt>
                <c:pt idx="3362">
                  <c:v>41549</c:v>
                </c:pt>
                <c:pt idx="3363">
                  <c:v>41550</c:v>
                </c:pt>
                <c:pt idx="3364">
                  <c:v>41551</c:v>
                </c:pt>
                <c:pt idx="3365">
                  <c:v>41552</c:v>
                </c:pt>
                <c:pt idx="3366">
                  <c:v>41553</c:v>
                </c:pt>
                <c:pt idx="3367">
                  <c:v>41554</c:v>
                </c:pt>
                <c:pt idx="3368">
                  <c:v>41555</c:v>
                </c:pt>
                <c:pt idx="3369">
                  <c:v>41556</c:v>
                </c:pt>
                <c:pt idx="3370">
                  <c:v>41557</c:v>
                </c:pt>
                <c:pt idx="3371">
                  <c:v>41558</c:v>
                </c:pt>
                <c:pt idx="3372">
                  <c:v>41559</c:v>
                </c:pt>
                <c:pt idx="3373">
                  <c:v>41560</c:v>
                </c:pt>
                <c:pt idx="3374">
                  <c:v>41561</c:v>
                </c:pt>
                <c:pt idx="3375">
                  <c:v>41562</c:v>
                </c:pt>
                <c:pt idx="3376">
                  <c:v>41563</c:v>
                </c:pt>
                <c:pt idx="3377">
                  <c:v>41564</c:v>
                </c:pt>
                <c:pt idx="3378">
                  <c:v>41565</c:v>
                </c:pt>
                <c:pt idx="3379">
                  <c:v>41566</c:v>
                </c:pt>
                <c:pt idx="3380">
                  <c:v>41567</c:v>
                </c:pt>
                <c:pt idx="3381">
                  <c:v>41568</c:v>
                </c:pt>
                <c:pt idx="3382">
                  <c:v>41569</c:v>
                </c:pt>
                <c:pt idx="3383">
                  <c:v>41570</c:v>
                </c:pt>
                <c:pt idx="3384">
                  <c:v>41571</c:v>
                </c:pt>
                <c:pt idx="3385">
                  <c:v>41572</c:v>
                </c:pt>
                <c:pt idx="3386">
                  <c:v>41573</c:v>
                </c:pt>
                <c:pt idx="3387">
                  <c:v>41574</c:v>
                </c:pt>
                <c:pt idx="3388">
                  <c:v>41575</c:v>
                </c:pt>
                <c:pt idx="3389">
                  <c:v>41576</c:v>
                </c:pt>
                <c:pt idx="3390">
                  <c:v>41577</c:v>
                </c:pt>
                <c:pt idx="3391">
                  <c:v>41578</c:v>
                </c:pt>
                <c:pt idx="3392">
                  <c:v>41579</c:v>
                </c:pt>
                <c:pt idx="3393">
                  <c:v>41580</c:v>
                </c:pt>
                <c:pt idx="3394">
                  <c:v>41581</c:v>
                </c:pt>
                <c:pt idx="3395">
                  <c:v>41582</c:v>
                </c:pt>
                <c:pt idx="3396">
                  <c:v>41583</c:v>
                </c:pt>
                <c:pt idx="3397">
                  <c:v>41584</c:v>
                </c:pt>
                <c:pt idx="3398">
                  <c:v>41585</c:v>
                </c:pt>
                <c:pt idx="3399">
                  <c:v>41586</c:v>
                </c:pt>
                <c:pt idx="3400">
                  <c:v>41587</c:v>
                </c:pt>
                <c:pt idx="3401">
                  <c:v>41588</c:v>
                </c:pt>
                <c:pt idx="3402">
                  <c:v>41589</c:v>
                </c:pt>
                <c:pt idx="3403">
                  <c:v>41590</c:v>
                </c:pt>
                <c:pt idx="3404">
                  <c:v>41591</c:v>
                </c:pt>
                <c:pt idx="3405">
                  <c:v>41592</c:v>
                </c:pt>
                <c:pt idx="3406">
                  <c:v>41593</c:v>
                </c:pt>
                <c:pt idx="3407">
                  <c:v>41594</c:v>
                </c:pt>
                <c:pt idx="3408">
                  <c:v>41595</c:v>
                </c:pt>
                <c:pt idx="3409">
                  <c:v>41596</c:v>
                </c:pt>
                <c:pt idx="3410">
                  <c:v>41597</c:v>
                </c:pt>
                <c:pt idx="3411">
                  <c:v>41598</c:v>
                </c:pt>
                <c:pt idx="3412">
                  <c:v>41599</c:v>
                </c:pt>
                <c:pt idx="3413">
                  <c:v>41600</c:v>
                </c:pt>
                <c:pt idx="3414">
                  <c:v>41601</c:v>
                </c:pt>
                <c:pt idx="3415">
                  <c:v>41602</c:v>
                </c:pt>
                <c:pt idx="3416">
                  <c:v>41603</c:v>
                </c:pt>
                <c:pt idx="3417">
                  <c:v>41604</c:v>
                </c:pt>
                <c:pt idx="3418">
                  <c:v>41605</c:v>
                </c:pt>
                <c:pt idx="3419">
                  <c:v>41606</c:v>
                </c:pt>
                <c:pt idx="3420">
                  <c:v>41607</c:v>
                </c:pt>
                <c:pt idx="3421">
                  <c:v>41608</c:v>
                </c:pt>
                <c:pt idx="3422">
                  <c:v>41609</c:v>
                </c:pt>
                <c:pt idx="3423">
                  <c:v>41610</c:v>
                </c:pt>
                <c:pt idx="3424">
                  <c:v>41611</c:v>
                </c:pt>
                <c:pt idx="3425">
                  <c:v>41612</c:v>
                </c:pt>
                <c:pt idx="3426">
                  <c:v>41613</c:v>
                </c:pt>
                <c:pt idx="3427">
                  <c:v>41614</c:v>
                </c:pt>
                <c:pt idx="3428">
                  <c:v>41615</c:v>
                </c:pt>
                <c:pt idx="3429">
                  <c:v>41616</c:v>
                </c:pt>
                <c:pt idx="3430">
                  <c:v>41617</c:v>
                </c:pt>
                <c:pt idx="3431">
                  <c:v>41618</c:v>
                </c:pt>
                <c:pt idx="3432">
                  <c:v>41619</c:v>
                </c:pt>
                <c:pt idx="3433">
                  <c:v>41620</c:v>
                </c:pt>
                <c:pt idx="3434">
                  <c:v>41621</c:v>
                </c:pt>
                <c:pt idx="3435">
                  <c:v>41622</c:v>
                </c:pt>
                <c:pt idx="3436">
                  <c:v>41623</c:v>
                </c:pt>
                <c:pt idx="3437">
                  <c:v>41624</c:v>
                </c:pt>
                <c:pt idx="3438">
                  <c:v>41625</c:v>
                </c:pt>
                <c:pt idx="3439">
                  <c:v>41626</c:v>
                </c:pt>
                <c:pt idx="3440">
                  <c:v>41627</c:v>
                </c:pt>
                <c:pt idx="3441">
                  <c:v>41628</c:v>
                </c:pt>
                <c:pt idx="3442">
                  <c:v>41629</c:v>
                </c:pt>
                <c:pt idx="3443">
                  <c:v>41630</c:v>
                </c:pt>
                <c:pt idx="3444">
                  <c:v>41631</c:v>
                </c:pt>
                <c:pt idx="3445">
                  <c:v>41632</c:v>
                </c:pt>
                <c:pt idx="3446">
                  <c:v>41633</c:v>
                </c:pt>
                <c:pt idx="3447">
                  <c:v>41634</c:v>
                </c:pt>
                <c:pt idx="3448">
                  <c:v>41635</c:v>
                </c:pt>
                <c:pt idx="3449">
                  <c:v>41636</c:v>
                </c:pt>
                <c:pt idx="3450">
                  <c:v>41637</c:v>
                </c:pt>
                <c:pt idx="3451">
                  <c:v>41638</c:v>
                </c:pt>
                <c:pt idx="3452">
                  <c:v>41639</c:v>
                </c:pt>
                <c:pt idx="3453">
                  <c:v>41640</c:v>
                </c:pt>
                <c:pt idx="3454">
                  <c:v>41641</c:v>
                </c:pt>
                <c:pt idx="3455">
                  <c:v>41642</c:v>
                </c:pt>
                <c:pt idx="3456">
                  <c:v>41643</c:v>
                </c:pt>
                <c:pt idx="3457">
                  <c:v>41644</c:v>
                </c:pt>
                <c:pt idx="3458">
                  <c:v>41645</c:v>
                </c:pt>
                <c:pt idx="3459">
                  <c:v>41646</c:v>
                </c:pt>
                <c:pt idx="3460">
                  <c:v>41647</c:v>
                </c:pt>
                <c:pt idx="3461">
                  <c:v>41648</c:v>
                </c:pt>
                <c:pt idx="3462">
                  <c:v>41649</c:v>
                </c:pt>
                <c:pt idx="3463">
                  <c:v>41650</c:v>
                </c:pt>
                <c:pt idx="3464">
                  <c:v>41651</c:v>
                </c:pt>
                <c:pt idx="3465">
                  <c:v>41652</c:v>
                </c:pt>
                <c:pt idx="3466">
                  <c:v>41653</c:v>
                </c:pt>
                <c:pt idx="3467">
                  <c:v>41654</c:v>
                </c:pt>
                <c:pt idx="3468">
                  <c:v>41655</c:v>
                </c:pt>
                <c:pt idx="3469">
                  <c:v>41656</c:v>
                </c:pt>
                <c:pt idx="3470">
                  <c:v>41657</c:v>
                </c:pt>
                <c:pt idx="3471">
                  <c:v>41658</c:v>
                </c:pt>
                <c:pt idx="3472">
                  <c:v>41659</c:v>
                </c:pt>
                <c:pt idx="3473">
                  <c:v>41660</c:v>
                </c:pt>
                <c:pt idx="3474">
                  <c:v>41661</c:v>
                </c:pt>
                <c:pt idx="3475">
                  <c:v>41662</c:v>
                </c:pt>
                <c:pt idx="3476">
                  <c:v>41663</c:v>
                </c:pt>
                <c:pt idx="3477">
                  <c:v>41664</c:v>
                </c:pt>
                <c:pt idx="3478">
                  <c:v>41665</c:v>
                </c:pt>
                <c:pt idx="3479">
                  <c:v>41666</c:v>
                </c:pt>
                <c:pt idx="3480">
                  <c:v>41667</c:v>
                </c:pt>
                <c:pt idx="3481">
                  <c:v>41668</c:v>
                </c:pt>
                <c:pt idx="3482">
                  <c:v>41669</c:v>
                </c:pt>
                <c:pt idx="3483">
                  <c:v>41670</c:v>
                </c:pt>
                <c:pt idx="3484">
                  <c:v>41671</c:v>
                </c:pt>
                <c:pt idx="3485">
                  <c:v>41672</c:v>
                </c:pt>
                <c:pt idx="3486">
                  <c:v>41673</c:v>
                </c:pt>
                <c:pt idx="3487">
                  <c:v>41674</c:v>
                </c:pt>
                <c:pt idx="3488">
                  <c:v>41675</c:v>
                </c:pt>
                <c:pt idx="3489">
                  <c:v>41676</c:v>
                </c:pt>
                <c:pt idx="3490">
                  <c:v>41677</c:v>
                </c:pt>
                <c:pt idx="3491">
                  <c:v>41678</c:v>
                </c:pt>
                <c:pt idx="3492">
                  <c:v>41679</c:v>
                </c:pt>
                <c:pt idx="3493">
                  <c:v>41680</c:v>
                </c:pt>
                <c:pt idx="3494">
                  <c:v>41681</c:v>
                </c:pt>
                <c:pt idx="3495">
                  <c:v>41682</c:v>
                </c:pt>
                <c:pt idx="3496">
                  <c:v>41683</c:v>
                </c:pt>
                <c:pt idx="3497">
                  <c:v>41684</c:v>
                </c:pt>
                <c:pt idx="3498">
                  <c:v>41685</c:v>
                </c:pt>
                <c:pt idx="3499">
                  <c:v>41686</c:v>
                </c:pt>
                <c:pt idx="3500">
                  <c:v>41687</c:v>
                </c:pt>
                <c:pt idx="3501">
                  <c:v>41688</c:v>
                </c:pt>
                <c:pt idx="3502">
                  <c:v>41689</c:v>
                </c:pt>
                <c:pt idx="3503">
                  <c:v>41690</c:v>
                </c:pt>
                <c:pt idx="3504">
                  <c:v>41691</c:v>
                </c:pt>
                <c:pt idx="3505">
                  <c:v>41692</c:v>
                </c:pt>
                <c:pt idx="3506">
                  <c:v>41693</c:v>
                </c:pt>
                <c:pt idx="3507">
                  <c:v>41694</c:v>
                </c:pt>
                <c:pt idx="3508">
                  <c:v>41695</c:v>
                </c:pt>
                <c:pt idx="3509">
                  <c:v>41696</c:v>
                </c:pt>
                <c:pt idx="3510">
                  <c:v>41697</c:v>
                </c:pt>
                <c:pt idx="3511">
                  <c:v>41698</c:v>
                </c:pt>
                <c:pt idx="3512">
                  <c:v>41699</c:v>
                </c:pt>
                <c:pt idx="3513">
                  <c:v>41700</c:v>
                </c:pt>
                <c:pt idx="3514">
                  <c:v>41701</c:v>
                </c:pt>
                <c:pt idx="3515">
                  <c:v>41702</c:v>
                </c:pt>
                <c:pt idx="3516">
                  <c:v>41703</c:v>
                </c:pt>
                <c:pt idx="3517">
                  <c:v>41704</c:v>
                </c:pt>
                <c:pt idx="3518">
                  <c:v>41705</c:v>
                </c:pt>
                <c:pt idx="3519">
                  <c:v>41706</c:v>
                </c:pt>
                <c:pt idx="3520">
                  <c:v>41707</c:v>
                </c:pt>
                <c:pt idx="3521">
                  <c:v>41708</c:v>
                </c:pt>
                <c:pt idx="3522">
                  <c:v>41709</c:v>
                </c:pt>
                <c:pt idx="3523">
                  <c:v>41710</c:v>
                </c:pt>
                <c:pt idx="3524">
                  <c:v>41711</c:v>
                </c:pt>
                <c:pt idx="3525">
                  <c:v>41712</c:v>
                </c:pt>
                <c:pt idx="3526">
                  <c:v>41713</c:v>
                </c:pt>
                <c:pt idx="3527">
                  <c:v>41714</c:v>
                </c:pt>
                <c:pt idx="3528">
                  <c:v>41715</c:v>
                </c:pt>
                <c:pt idx="3529">
                  <c:v>41716</c:v>
                </c:pt>
                <c:pt idx="3530">
                  <c:v>41717</c:v>
                </c:pt>
                <c:pt idx="3531">
                  <c:v>41718</c:v>
                </c:pt>
                <c:pt idx="3532">
                  <c:v>41719</c:v>
                </c:pt>
                <c:pt idx="3533">
                  <c:v>41720</c:v>
                </c:pt>
                <c:pt idx="3534">
                  <c:v>41721</c:v>
                </c:pt>
                <c:pt idx="3535">
                  <c:v>41722</c:v>
                </c:pt>
                <c:pt idx="3536">
                  <c:v>41723</c:v>
                </c:pt>
                <c:pt idx="3537">
                  <c:v>41724</c:v>
                </c:pt>
                <c:pt idx="3538">
                  <c:v>41725</c:v>
                </c:pt>
                <c:pt idx="3539">
                  <c:v>41726</c:v>
                </c:pt>
                <c:pt idx="3540">
                  <c:v>41727</c:v>
                </c:pt>
                <c:pt idx="3541">
                  <c:v>41728</c:v>
                </c:pt>
                <c:pt idx="3542">
                  <c:v>41729</c:v>
                </c:pt>
                <c:pt idx="3543">
                  <c:v>41730</c:v>
                </c:pt>
                <c:pt idx="3544">
                  <c:v>41731</c:v>
                </c:pt>
                <c:pt idx="3545">
                  <c:v>41732</c:v>
                </c:pt>
                <c:pt idx="3546">
                  <c:v>41733</c:v>
                </c:pt>
                <c:pt idx="3547">
                  <c:v>41734</c:v>
                </c:pt>
                <c:pt idx="3548">
                  <c:v>41735</c:v>
                </c:pt>
                <c:pt idx="3549">
                  <c:v>41736</c:v>
                </c:pt>
                <c:pt idx="3550">
                  <c:v>41737</c:v>
                </c:pt>
                <c:pt idx="3551">
                  <c:v>41738</c:v>
                </c:pt>
                <c:pt idx="3552">
                  <c:v>41739</c:v>
                </c:pt>
                <c:pt idx="3553">
                  <c:v>41740</c:v>
                </c:pt>
                <c:pt idx="3554">
                  <c:v>41741</c:v>
                </c:pt>
                <c:pt idx="3555">
                  <c:v>41742</c:v>
                </c:pt>
                <c:pt idx="3556">
                  <c:v>41743</c:v>
                </c:pt>
                <c:pt idx="3557">
                  <c:v>41744</c:v>
                </c:pt>
                <c:pt idx="3558">
                  <c:v>41745</c:v>
                </c:pt>
                <c:pt idx="3559">
                  <c:v>41746</c:v>
                </c:pt>
                <c:pt idx="3560">
                  <c:v>41747</c:v>
                </c:pt>
                <c:pt idx="3561">
                  <c:v>41748</c:v>
                </c:pt>
                <c:pt idx="3562">
                  <c:v>41749</c:v>
                </c:pt>
                <c:pt idx="3563">
                  <c:v>41750</c:v>
                </c:pt>
                <c:pt idx="3564">
                  <c:v>41751</c:v>
                </c:pt>
                <c:pt idx="3565">
                  <c:v>41752</c:v>
                </c:pt>
                <c:pt idx="3566">
                  <c:v>41753</c:v>
                </c:pt>
                <c:pt idx="3567">
                  <c:v>41754</c:v>
                </c:pt>
                <c:pt idx="3568">
                  <c:v>41755</c:v>
                </c:pt>
                <c:pt idx="3569">
                  <c:v>41756</c:v>
                </c:pt>
                <c:pt idx="3570">
                  <c:v>41757</c:v>
                </c:pt>
                <c:pt idx="3571">
                  <c:v>41758</c:v>
                </c:pt>
                <c:pt idx="3572">
                  <c:v>41759</c:v>
                </c:pt>
                <c:pt idx="3573">
                  <c:v>41760</c:v>
                </c:pt>
                <c:pt idx="3574">
                  <c:v>41761</c:v>
                </c:pt>
                <c:pt idx="3575">
                  <c:v>41762</c:v>
                </c:pt>
                <c:pt idx="3576">
                  <c:v>41763</c:v>
                </c:pt>
                <c:pt idx="3577">
                  <c:v>41764</c:v>
                </c:pt>
                <c:pt idx="3578">
                  <c:v>41765</c:v>
                </c:pt>
                <c:pt idx="3579">
                  <c:v>41766</c:v>
                </c:pt>
                <c:pt idx="3580">
                  <c:v>41767</c:v>
                </c:pt>
                <c:pt idx="3581">
                  <c:v>41768</c:v>
                </c:pt>
                <c:pt idx="3582">
                  <c:v>41769</c:v>
                </c:pt>
                <c:pt idx="3583">
                  <c:v>41770</c:v>
                </c:pt>
                <c:pt idx="3584">
                  <c:v>41771</c:v>
                </c:pt>
                <c:pt idx="3585">
                  <c:v>41772</c:v>
                </c:pt>
                <c:pt idx="3586">
                  <c:v>41773</c:v>
                </c:pt>
                <c:pt idx="3587">
                  <c:v>41774</c:v>
                </c:pt>
                <c:pt idx="3588">
                  <c:v>41775</c:v>
                </c:pt>
                <c:pt idx="3589">
                  <c:v>41776</c:v>
                </c:pt>
                <c:pt idx="3590">
                  <c:v>41777</c:v>
                </c:pt>
                <c:pt idx="3591">
                  <c:v>41778</c:v>
                </c:pt>
                <c:pt idx="3592">
                  <c:v>41779</c:v>
                </c:pt>
                <c:pt idx="3593">
                  <c:v>41780</c:v>
                </c:pt>
                <c:pt idx="3594">
                  <c:v>41781</c:v>
                </c:pt>
                <c:pt idx="3595">
                  <c:v>41782</c:v>
                </c:pt>
                <c:pt idx="3596">
                  <c:v>41783</c:v>
                </c:pt>
                <c:pt idx="3597">
                  <c:v>41784</c:v>
                </c:pt>
                <c:pt idx="3598">
                  <c:v>41785</c:v>
                </c:pt>
                <c:pt idx="3599">
                  <c:v>41786</c:v>
                </c:pt>
                <c:pt idx="3600">
                  <c:v>41787</c:v>
                </c:pt>
                <c:pt idx="3601">
                  <c:v>41788</c:v>
                </c:pt>
                <c:pt idx="3602">
                  <c:v>41789</c:v>
                </c:pt>
                <c:pt idx="3603">
                  <c:v>41790</c:v>
                </c:pt>
                <c:pt idx="3604">
                  <c:v>41791</c:v>
                </c:pt>
                <c:pt idx="3605">
                  <c:v>41792</c:v>
                </c:pt>
                <c:pt idx="3606">
                  <c:v>41793</c:v>
                </c:pt>
                <c:pt idx="3607">
                  <c:v>41794</c:v>
                </c:pt>
                <c:pt idx="3608">
                  <c:v>41795</c:v>
                </c:pt>
                <c:pt idx="3609">
                  <c:v>41796</c:v>
                </c:pt>
                <c:pt idx="3610">
                  <c:v>41797</c:v>
                </c:pt>
                <c:pt idx="3611">
                  <c:v>41798</c:v>
                </c:pt>
                <c:pt idx="3612">
                  <c:v>41799</c:v>
                </c:pt>
                <c:pt idx="3613">
                  <c:v>41800</c:v>
                </c:pt>
                <c:pt idx="3614">
                  <c:v>41801</c:v>
                </c:pt>
                <c:pt idx="3615">
                  <c:v>41802</c:v>
                </c:pt>
                <c:pt idx="3616">
                  <c:v>41803</c:v>
                </c:pt>
                <c:pt idx="3617">
                  <c:v>41804</c:v>
                </c:pt>
                <c:pt idx="3618">
                  <c:v>41805</c:v>
                </c:pt>
                <c:pt idx="3619">
                  <c:v>41806</c:v>
                </c:pt>
                <c:pt idx="3620">
                  <c:v>41807</c:v>
                </c:pt>
                <c:pt idx="3621">
                  <c:v>41808</c:v>
                </c:pt>
                <c:pt idx="3622">
                  <c:v>41809</c:v>
                </c:pt>
                <c:pt idx="3623">
                  <c:v>41810</c:v>
                </c:pt>
                <c:pt idx="3624">
                  <c:v>41811</c:v>
                </c:pt>
                <c:pt idx="3625">
                  <c:v>41812</c:v>
                </c:pt>
                <c:pt idx="3626">
                  <c:v>41813</c:v>
                </c:pt>
                <c:pt idx="3627">
                  <c:v>41814</c:v>
                </c:pt>
                <c:pt idx="3628">
                  <c:v>41815</c:v>
                </c:pt>
                <c:pt idx="3629">
                  <c:v>41816</c:v>
                </c:pt>
                <c:pt idx="3630">
                  <c:v>41817</c:v>
                </c:pt>
                <c:pt idx="3631">
                  <c:v>41818</c:v>
                </c:pt>
                <c:pt idx="3632">
                  <c:v>41819</c:v>
                </c:pt>
                <c:pt idx="3633">
                  <c:v>41820</c:v>
                </c:pt>
                <c:pt idx="3634">
                  <c:v>41821</c:v>
                </c:pt>
                <c:pt idx="3635">
                  <c:v>41822</c:v>
                </c:pt>
                <c:pt idx="3636">
                  <c:v>41823</c:v>
                </c:pt>
                <c:pt idx="3637">
                  <c:v>41824</c:v>
                </c:pt>
                <c:pt idx="3638">
                  <c:v>41825</c:v>
                </c:pt>
                <c:pt idx="3639">
                  <c:v>41826</c:v>
                </c:pt>
                <c:pt idx="3640">
                  <c:v>41827</c:v>
                </c:pt>
                <c:pt idx="3641">
                  <c:v>41828</c:v>
                </c:pt>
                <c:pt idx="3642">
                  <c:v>41829</c:v>
                </c:pt>
                <c:pt idx="3643">
                  <c:v>41830</c:v>
                </c:pt>
                <c:pt idx="3644">
                  <c:v>41831</c:v>
                </c:pt>
                <c:pt idx="3645">
                  <c:v>41832</c:v>
                </c:pt>
                <c:pt idx="3646">
                  <c:v>41833</c:v>
                </c:pt>
                <c:pt idx="3647">
                  <c:v>41834</c:v>
                </c:pt>
                <c:pt idx="3648">
                  <c:v>41835</c:v>
                </c:pt>
                <c:pt idx="3649">
                  <c:v>41836</c:v>
                </c:pt>
                <c:pt idx="3650">
                  <c:v>41837</c:v>
                </c:pt>
                <c:pt idx="3651">
                  <c:v>41838</c:v>
                </c:pt>
                <c:pt idx="3652">
                  <c:v>41839</c:v>
                </c:pt>
                <c:pt idx="3653">
                  <c:v>41840</c:v>
                </c:pt>
                <c:pt idx="3654">
                  <c:v>41841</c:v>
                </c:pt>
                <c:pt idx="3655">
                  <c:v>41842</c:v>
                </c:pt>
                <c:pt idx="3656">
                  <c:v>41843</c:v>
                </c:pt>
                <c:pt idx="3657">
                  <c:v>41844</c:v>
                </c:pt>
                <c:pt idx="3658">
                  <c:v>41845</c:v>
                </c:pt>
                <c:pt idx="3659">
                  <c:v>41846</c:v>
                </c:pt>
                <c:pt idx="3660">
                  <c:v>41847</c:v>
                </c:pt>
                <c:pt idx="3661">
                  <c:v>41848</c:v>
                </c:pt>
                <c:pt idx="3662">
                  <c:v>41849</c:v>
                </c:pt>
                <c:pt idx="3663">
                  <c:v>41850</c:v>
                </c:pt>
                <c:pt idx="3664">
                  <c:v>41851</c:v>
                </c:pt>
                <c:pt idx="3665">
                  <c:v>41852</c:v>
                </c:pt>
                <c:pt idx="3666">
                  <c:v>41853</c:v>
                </c:pt>
                <c:pt idx="3667">
                  <c:v>41854</c:v>
                </c:pt>
                <c:pt idx="3668">
                  <c:v>41855</c:v>
                </c:pt>
                <c:pt idx="3669">
                  <c:v>41856</c:v>
                </c:pt>
                <c:pt idx="3670">
                  <c:v>41857</c:v>
                </c:pt>
                <c:pt idx="3671">
                  <c:v>41858</c:v>
                </c:pt>
                <c:pt idx="3672">
                  <c:v>41859</c:v>
                </c:pt>
                <c:pt idx="3673">
                  <c:v>41860</c:v>
                </c:pt>
                <c:pt idx="3674">
                  <c:v>41861</c:v>
                </c:pt>
                <c:pt idx="3675">
                  <c:v>41862</c:v>
                </c:pt>
                <c:pt idx="3676">
                  <c:v>41863</c:v>
                </c:pt>
                <c:pt idx="3677">
                  <c:v>41864</c:v>
                </c:pt>
                <c:pt idx="3678">
                  <c:v>41865</c:v>
                </c:pt>
                <c:pt idx="3679">
                  <c:v>41866</c:v>
                </c:pt>
                <c:pt idx="3680">
                  <c:v>41867</c:v>
                </c:pt>
                <c:pt idx="3681">
                  <c:v>41868</c:v>
                </c:pt>
                <c:pt idx="3682">
                  <c:v>41869</c:v>
                </c:pt>
                <c:pt idx="3683">
                  <c:v>41870</c:v>
                </c:pt>
                <c:pt idx="3684">
                  <c:v>41871</c:v>
                </c:pt>
                <c:pt idx="3685">
                  <c:v>41872</c:v>
                </c:pt>
                <c:pt idx="3686">
                  <c:v>41873</c:v>
                </c:pt>
                <c:pt idx="3687">
                  <c:v>41874</c:v>
                </c:pt>
                <c:pt idx="3688">
                  <c:v>41875</c:v>
                </c:pt>
                <c:pt idx="3689">
                  <c:v>41876</c:v>
                </c:pt>
                <c:pt idx="3690">
                  <c:v>41877</c:v>
                </c:pt>
                <c:pt idx="3691">
                  <c:v>41878</c:v>
                </c:pt>
                <c:pt idx="3692">
                  <c:v>41879</c:v>
                </c:pt>
                <c:pt idx="3693">
                  <c:v>41880</c:v>
                </c:pt>
                <c:pt idx="3694">
                  <c:v>41881</c:v>
                </c:pt>
                <c:pt idx="3695">
                  <c:v>41882</c:v>
                </c:pt>
                <c:pt idx="3696">
                  <c:v>41883</c:v>
                </c:pt>
                <c:pt idx="3697">
                  <c:v>41884</c:v>
                </c:pt>
                <c:pt idx="3698">
                  <c:v>41885</c:v>
                </c:pt>
                <c:pt idx="3699">
                  <c:v>41886</c:v>
                </c:pt>
                <c:pt idx="3700">
                  <c:v>41887</c:v>
                </c:pt>
                <c:pt idx="3701">
                  <c:v>41888</c:v>
                </c:pt>
                <c:pt idx="3702">
                  <c:v>41889</c:v>
                </c:pt>
                <c:pt idx="3703">
                  <c:v>41890</c:v>
                </c:pt>
                <c:pt idx="3704">
                  <c:v>41891</c:v>
                </c:pt>
                <c:pt idx="3705">
                  <c:v>41892</c:v>
                </c:pt>
                <c:pt idx="3706">
                  <c:v>41893</c:v>
                </c:pt>
                <c:pt idx="3707">
                  <c:v>41894</c:v>
                </c:pt>
                <c:pt idx="3708">
                  <c:v>41895</c:v>
                </c:pt>
                <c:pt idx="3709">
                  <c:v>41896</c:v>
                </c:pt>
                <c:pt idx="3710">
                  <c:v>41897</c:v>
                </c:pt>
                <c:pt idx="3711">
                  <c:v>41898</c:v>
                </c:pt>
                <c:pt idx="3712">
                  <c:v>41899</c:v>
                </c:pt>
                <c:pt idx="3713">
                  <c:v>41900</c:v>
                </c:pt>
                <c:pt idx="3714">
                  <c:v>41901</c:v>
                </c:pt>
                <c:pt idx="3715">
                  <c:v>41902</c:v>
                </c:pt>
                <c:pt idx="3716">
                  <c:v>41903</c:v>
                </c:pt>
                <c:pt idx="3717">
                  <c:v>41904</c:v>
                </c:pt>
                <c:pt idx="3718">
                  <c:v>41905</c:v>
                </c:pt>
                <c:pt idx="3719">
                  <c:v>41906</c:v>
                </c:pt>
                <c:pt idx="3720">
                  <c:v>41907</c:v>
                </c:pt>
                <c:pt idx="3721">
                  <c:v>41908</c:v>
                </c:pt>
                <c:pt idx="3722">
                  <c:v>41909</c:v>
                </c:pt>
                <c:pt idx="3723">
                  <c:v>41910</c:v>
                </c:pt>
                <c:pt idx="3724">
                  <c:v>41911</c:v>
                </c:pt>
                <c:pt idx="3725">
                  <c:v>41912</c:v>
                </c:pt>
                <c:pt idx="3726">
                  <c:v>41913</c:v>
                </c:pt>
                <c:pt idx="3727">
                  <c:v>41914</c:v>
                </c:pt>
                <c:pt idx="3728">
                  <c:v>41915</c:v>
                </c:pt>
                <c:pt idx="3729">
                  <c:v>41916</c:v>
                </c:pt>
                <c:pt idx="3730">
                  <c:v>41917</c:v>
                </c:pt>
                <c:pt idx="3731">
                  <c:v>41918</c:v>
                </c:pt>
                <c:pt idx="3732">
                  <c:v>41919</c:v>
                </c:pt>
                <c:pt idx="3733">
                  <c:v>41920</c:v>
                </c:pt>
                <c:pt idx="3734">
                  <c:v>41921</c:v>
                </c:pt>
                <c:pt idx="3735">
                  <c:v>41922</c:v>
                </c:pt>
                <c:pt idx="3736">
                  <c:v>41923</c:v>
                </c:pt>
                <c:pt idx="3737">
                  <c:v>41924</c:v>
                </c:pt>
                <c:pt idx="3738">
                  <c:v>41925</c:v>
                </c:pt>
                <c:pt idx="3739">
                  <c:v>41926</c:v>
                </c:pt>
                <c:pt idx="3740">
                  <c:v>41927</c:v>
                </c:pt>
                <c:pt idx="3741">
                  <c:v>41928</c:v>
                </c:pt>
                <c:pt idx="3742">
                  <c:v>41929</c:v>
                </c:pt>
                <c:pt idx="3743">
                  <c:v>41930</c:v>
                </c:pt>
                <c:pt idx="3744">
                  <c:v>41931</c:v>
                </c:pt>
                <c:pt idx="3745">
                  <c:v>41932</c:v>
                </c:pt>
                <c:pt idx="3746">
                  <c:v>41933</c:v>
                </c:pt>
                <c:pt idx="3747">
                  <c:v>41934</c:v>
                </c:pt>
                <c:pt idx="3748">
                  <c:v>41935</c:v>
                </c:pt>
                <c:pt idx="3749">
                  <c:v>41936</c:v>
                </c:pt>
                <c:pt idx="3750">
                  <c:v>41937</c:v>
                </c:pt>
                <c:pt idx="3751">
                  <c:v>41938</c:v>
                </c:pt>
                <c:pt idx="3752">
                  <c:v>41939</c:v>
                </c:pt>
                <c:pt idx="3753">
                  <c:v>41940</c:v>
                </c:pt>
                <c:pt idx="3754">
                  <c:v>41941</c:v>
                </c:pt>
                <c:pt idx="3755">
                  <c:v>41942</c:v>
                </c:pt>
                <c:pt idx="3756">
                  <c:v>41943</c:v>
                </c:pt>
                <c:pt idx="3757">
                  <c:v>41944</c:v>
                </c:pt>
                <c:pt idx="3758">
                  <c:v>41945</c:v>
                </c:pt>
                <c:pt idx="3759">
                  <c:v>41946</c:v>
                </c:pt>
                <c:pt idx="3760">
                  <c:v>41947</c:v>
                </c:pt>
                <c:pt idx="3761">
                  <c:v>41948</c:v>
                </c:pt>
                <c:pt idx="3762">
                  <c:v>41949</c:v>
                </c:pt>
                <c:pt idx="3763">
                  <c:v>41950</c:v>
                </c:pt>
                <c:pt idx="3764">
                  <c:v>41951</c:v>
                </c:pt>
                <c:pt idx="3765">
                  <c:v>41952</c:v>
                </c:pt>
                <c:pt idx="3766">
                  <c:v>41953</c:v>
                </c:pt>
                <c:pt idx="3767">
                  <c:v>41954</c:v>
                </c:pt>
                <c:pt idx="3768">
                  <c:v>41955</c:v>
                </c:pt>
                <c:pt idx="3769">
                  <c:v>41956</c:v>
                </c:pt>
                <c:pt idx="3770">
                  <c:v>41957</c:v>
                </c:pt>
                <c:pt idx="3771">
                  <c:v>41958</c:v>
                </c:pt>
                <c:pt idx="3772">
                  <c:v>41959</c:v>
                </c:pt>
                <c:pt idx="3773">
                  <c:v>41960</c:v>
                </c:pt>
                <c:pt idx="3774">
                  <c:v>41961</c:v>
                </c:pt>
                <c:pt idx="3775">
                  <c:v>41962</c:v>
                </c:pt>
                <c:pt idx="3776">
                  <c:v>41963</c:v>
                </c:pt>
                <c:pt idx="3777">
                  <c:v>41964</c:v>
                </c:pt>
                <c:pt idx="3778">
                  <c:v>41965</c:v>
                </c:pt>
                <c:pt idx="3779">
                  <c:v>41966</c:v>
                </c:pt>
                <c:pt idx="3780">
                  <c:v>41967</c:v>
                </c:pt>
                <c:pt idx="3781">
                  <c:v>41968</c:v>
                </c:pt>
                <c:pt idx="3782">
                  <c:v>41969</c:v>
                </c:pt>
                <c:pt idx="3783">
                  <c:v>41970</c:v>
                </c:pt>
                <c:pt idx="3784">
                  <c:v>41971</c:v>
                </c:pt>
                <c:pt idx="3785">
                  <c:v>41972</c:v>
                </c:pt>
                <c:pt idx="3786">
                  <c:v>41973</c:v>
                </c:pt>
                <c:pt idx="3787">
                  <c:v>41974</c:v>
                </c:pt>
                <c:pt idx="3788">
                  <c:v>41975</c:v>
                </c:pt>
                <c:pt idx="3789">
                  <c:v>41976</c:v>
                </c:pt>
                <c:pt idx="3790">
                  <c:v>41977</c:v>
                </c:pt>
                <c:pt idx="3791">
                  <c:v>41978</c:v>
                </c:pt>
                <c:pt idx="3792">
                  <c:v>41979</c:v>
                </c:pt>
                <c:pt idx="3793">
                  <c:v>41980</c:v>
                </c:pt>
                <c:pt idx="3794">
                  <c:v>41981</c:v>
                </c:pt>
                <c:pt idx="3795">
                  <c:v>41982</c:v>
                </c:pt>
                <c:pt idx="3796">
                  <c:v>41983</c:v>
                </c:pt>
                <c:pt idx="3797">
                  <c:v>41984</c:v>
                </c:pt>
                <c:pt idx="3798">
                  <c:v>41985</c:v>
                </c:pt>
                <c:pt idx="3799">
                  <c:v>41986</c:v>
                </c:pt>
                <c:pt idx="3800">
                  <c:v>41987</c:v>
                </c:pt>
                <c:pt idx="3801">
                  <c:v>41988</c:v>
                </c:pt>
                <c:pt idx="3802">
                  <c:v>41989</c:v>
                </c:pt>
                <c:pt idx="3803">
                  <c:v>41990</c:v>
                </c:pt>
                <c:pt idx="3804">
                  <c:v>41991</c:v>
                </c:pt>
                <c:pt idx="3805">
                  <c:v>41992</c:v>
                </c:pt>
                <c:pt idx="3806">
                  <c:v>41993</c:v>
                </c:pt>
                <c:pt idx="3807">
                  <c:v>41994</c:v>
                </c:pt>
                <c:pt idx="3808">
                  <c:v>41995</c:v>
                </c:pt>
                <c:pt idx="3809">
                  <c:v>41996</c:v>
                </c:pt>
                <c:pt idx="3810">
                  <c:v>41997</c:v>
                </c:pt>
                <c:pt idx="3811">
                  <c:v>41998</c:v>
                </c:pt>
                <c:pt idx="3812">
                  <c:v>41999</c:v>
                </c:pt>
                <c:pt idx="3813">
                  <c:v>42000</c:v>
                </c:pt>
                <c:pt idx="3814">
                  <c:v>42001</c:v>
                </c:pt>
                <c:pt idx="3815">
                  <c:v>42002</c:v>
                </c:pt>
                <c:pt idx="3816">
                  <c:v>42003</c:v>
                </c:pt>
                <c:pt idx="3817">
                  <c:v>42004</c:v>
                </c:pt>
                <c:pt idx="3818">
                  <c:v>42005</c:v>
                </c:pt>
                <c:pt idx="3819">
                  <c:v>42006</c:v>
                </c:pt>
                <c:pt idx="3820">
                  <c:v>42007</c:v>
                </c:pt>
                <c:pt idx="3821">
                  <c:v>42008</c:v>
                </c:pt>
                <c:pt idx="3822">
                  <c:v>42009</c:v>
                </c:pt>
                <c:pt idx="3823">
                  <c:v>42010</c:v>
                </c:pt>
                <c:pt idx="3824">
                  <c:v>42011</c:v>
                </c:pt>
                <c:pt idx="3825">
                  <c:v>42012</c:v>
                </c:pt>
                <c:pt idx="3826">
                  <c:v>42013</c:v>
                </c:pt>
                <c:pt idx="3827">
                  <c:v>42014</c:v>
                </c:pt>
                <c:pt idx="3828">
                  <c:v>42015</c:v>
                </c:pt>
                <c:pt idx="3829">
                  <c:v>42016</c:v>
                </c:pt>
                <c:pt idx="3830">
                  <c:v>42017</c:v>
                </c:pt>
                <c:pt idx="3831">
                  <c:v>42018</c:v>
                </c:pt>
                <c:pt idx="3832">
                  <c:v>42019</c:v>
                </c:pt>
                <c:pt idx="3833">
                  <c:v>42020</c:v>
                </c:pt>
                <c:pt idx="3834">
                  <c:v>42021</c:v>
                </c:pt>
                <c:pt idx="3835">
                  <c:v>42022</c:v>
                </c:pt>
                <c:pt idx="3836">
                  <c:v>42023</c:v>
                </c:pt>
                <c:pt idx="3837">
                  <c:v>42024</c:v>
                </c:pt>
                <c:pt idx="3838">
                  <c:v>42025</c:v>
                </c:pt>
                <c:pt idx="3839">
                  <c:v>42026</c:v>
                </c:pt>
                <c:pt idx="3840">
                  <c:v>42027</c:v>
                </c:pt>
                <c:pt idx="3841">
                  <c:v>42028</c:v>
                </c:pt>
                <c:pt idx="3842">
                  <c:v>42029</c:v>
                </c:pt>
                <c:pt idx="3843">
                  <c:v>42030</c:v>
                </c:pt>
                <c:pt idx="3844">
                  <c:v>42031</c:v>
                </c:pt>
                <c:pt idx="3845">
                  <c:v>42032</c:v>
                </c:pt>
                <c:pt idx="3846">
                  <c:v>42033</c:v>
                </c:pt>
                <c:pt idx="3847">
                  <c:v>42034</c:v>
                </c:pt>
                <c:pt idx="3848">
                  <c:v>42035</c:v>
                </c:pt>
                <c:pt idx="3849">
                  <c:v>42036</c:v>
                </c:pt>
                <c:pt idx="3850">
                  <c:v>42037</c:v>
                </c:pt>
                <c:pt idx="3851">
                  <c:v>42038</c:v>
                </c:pt>
                <c:pt idx="3852">
                  <c:v>42039</c:v>
                </c:pt>
                <c:pt idx="3853">
                  <c:v>42040</c:v>
                </c:pt>
                <c:pt idx="3854">
                  <c:v>42041</c:v>
                </c:pt>
                <c:pt idx="3855">
                  <c:v>42042</c:v>
                </c:pt>
                <c:pt idx="3856">
                  <c:v>42043</c:v>
                </c:pt>
                <c:pt idx="3857">
                  <c:v>42044</c:v>
                </c:pt>
                <c:pt idx="3858">
                  <c:v>42045</c:v>
                </c:pt>
                <c:pt idx="3859">
                  <c:v>42046</c:v>
                </c:pt>
                <c:pt idx="3860">
                  <c:v>42047</c:v>
                </c:pt>
                <c:pt idx="3861">
                  <c:v>42048</c:v>
                </c:pt>
                <c:pt idx="3862">
                  <c:v>42049</c:v>
                </c:pt>
                <c:pt idx="3863">
                  <c:v>42050</c:v>
                </c:pt>
                <c:pt idx="3864">
                  <c:v>42051</c:v>
                </c:pt>
                <c:pt idx="3865">
                  <c:v>42052</c:v>
                </c:pt>
                <c:pt idx="3866">
                  <c:v>42053</c:v>
                </c:pt>
                <c:pt idx="3867">
                  <c:v>42054</c:v>
                </c:pt>
                <c:pt idx="3868">
                  <c:v>42055</c:v>
                </c:pt>
                <c:pt idx="3869">
                  <c:v>42056</c:v>
                </c:pt>
                <c:pt idx="3870">
                  <c:v>42057</c:v>
                </c:pt>
                <c:pt idx="3871">
                  <c:v>42058</c:v>
                </c:pt>
                <c:pt idx="3872">
                  <c:v>42059</c:v>
                </c:pt>
                <c:pt idx="3873">
                  <c:v>42060</c:v>
                </c:pt>
                <c:pt idx="3874">
                  <c:v>42061</c:v>
                </c:pt>
                <c:pt idx="3875">
                  <c:v>42062</c:v>
                </c:pt>
                <c:pt idx="3876">
                  <c:v>42063</c:v>
                </c:pt>
                <c:pt idx="3877">
                  <c:v>42064</c:v>
                </c:pt>
                <c:pt idx="3878">
                  <c:v>42065</c:v>
                </c:pt>
                <c:pt idx="3879">
                  <c:v>42066</c:v>
                </c:pt>
                <c:pt idx="3880">
                  <c:v>42067</c:v>
                </c:pt>
                <c:pt idx="3881">
                  <c:v>42068</c:v>
                </c:pt>
                <c:pt idx="3882">
                  <c:v>42069</c:v>
                </c:pt>
                <c:pt idx="3883">
                  <c:v>42070</c:v>
                </c:pt>
                <c:pt idx="3884">
                  <c:v>42071</c:v>
                </c:pt>
                <c:pt idx="3885">
                  <c:v>42072</c:v>
                </c:pt>
                <c:pt idx="3886">
                  <c:v>42073</c:v>
                </c:pt>
                <c:pt idx="3887">
                  <c:v>42074</c:v>
                </c:pt>
                <c:pt idx="3888">
                  <c:v>42075</c:v>
                </c:pt>
                <c:pt idx="3889">
                  <c:v>42076</c:v>
                </c:pt>
                <c:pt idx="3890">
                  <c:v>42077</c:v>
                </c:pt>
                <c:pt idx="3891">
                  <c:v>42078</c:v>
                </c:pt>
                <c:pt idx="3892">
                  <c:v>42079</c:v>
                </c:pt>
                <c:pt idx="3893">
                  <c:v>42080</c:v>
                </c:pt>
                <c:pt idx="3894">
                  <c:v>42081</c:v>
                </c:pt>
                <c:pt idx="3895">
                  <c:v>42082</c:v>
                </c:pt>
                <c:pt idx="3896">
                  <c:v>42083</c:v>
                </c:pt>
                <c:pt idx="3897">
                  <c:v>42084</c:v>
                </c:pt>
                <c:pt idx="3898">
                  <c:v>42085</c:v>
                </c:pt>
                <c:pt idx="3899">
                  <c:v>42086</c:v>
                </c:pt>
                <c:pt idx="3900">
                  <c:v>42087</c:v>
                </c:pt>
                <c:pt idx="3901">
                  <c:v>42088</c:v>
                </c:pt>
                <c:pt idx="3902">
                  <c:v>42089</c:v>
                </c:pt>
                <c:pt idx="3903">
                  <c:v>42090</c:v>
                </c:pt>
                <c:pt idx="3904">
                  <c:v>42091</c:v>
                </c:pt>
                <c:pt idx="3905">
                  <c:v>42092</c:v>
                </c:pt>
                <c:pt idx="3906">
                  <c:v>42093</c:v>
                </c:pt>
                <c:pt idx="3907">
                  <c:v>42094</c:v>
                </c:pt>
                <c:pt idx="3908">
                  <c:v>42095</c:v>
                </c:pt>
                <c:pt idx="3909">
                  <c:v>42096</c:v>
                </c:pt>
                <c:pt idx="3910">
                  <c:v>42097</c:v>
                </c:pt>
                <c:pt idx="3911">
                  <c:v>42098</c:v>
                </c:pt>
                <c:pt idx="3912">
                  <c:v>42099</c:v>
                </c:pt>
                <c:pt idx="3913">
                  <c:v>42100</c:v>
                </c:pt>
                <c:pt idx="3914">
                  <c:v>42101</c:v>
                </c:pt>
                <c:pt idx="3915">
                  <c:v>42102</c:v>
                </c:pt>
                <c:pt idx="3916">
                  <c:v>42103</c:v>
                </c:pt>
                <c:pt idx="3917">
                  <c:v>42104</c:v>
                </c:pt>
                <c:pt idx="3918">
                  <c:v>42105</c:v>
                </c:pt>
                <c:pt idx="3919">
                  <c:v>42106</c:v>
                </c:pt>
                <c:pt idx="3920">
                  <c:v>42107</c:v>
                </c:pt>
                <c:pt idx="3921">
                  <c:v>42108</c:v>
                </c:pt>
                <c:pt idx="3922">
                  <c:v>42109</c:v>
                </c:pt>
                <c:pt idx="3923">
                  <c:v>42110</c:v>
                </c:pt>
                <c:pt idx="3924">
                  <c:v>42111</c:v>
                </c:pt>
                <c:pt idx="3925">
                  <c:v>42112</c:v>
                </c:pt>
                <c:pt idx="3926">
                  <c:v>42113</c:v>
                </c:pt>
                <c:pt idx="3927">
                  <c:v>42114</c:v>
                </c:pt>
                <c:pt idx="3928">
                  <c:v>42115</c:v>
                </c:pt>
                <c:pt idx="3929">
                  <c:v>42116</c:v>
                </c:pt>
                <c:pt idx="3930">
                  <c:v>42117</c:v>
                </c:pt>
                <c:pt idx="3931">
                  <c:v>42118</c:v>
                </c:pt>
                <c:pt idx="3932">
                  <c:v>42119</c:v>
                </c:pt>
                <c:pt idx="3933">
                  <c:v>42120</c:v>
                </c:pt>
                <c:pt idx="3934">
                  <c:v>42121</c:v>
                </c:pt>
                <c:pt idx="3935">
                  <c:v>42122</c:v>
                </c:pt>
                <c:pt idx="3936">
                  <c:v>42123</c:v>
                </c:pt>
                <c:pt idx="3937">
                  <c:v>42124</c:v>
                </c:pt>
                <c:pt idx="3938">
                  <c:v>42125</c:v>
                </c:pt>
                <c:pt idx="3939">
                  <c:v>42126</c:v>
                </c:pt>
                <c:pt idx="3940">
                  <c:v>42127</c:v>
                </c:pt>
                <c:pt idx="3941">
                  <c:v>42128</c:v>
                </c:pt>
                <c:pt idx="3942">
                  <c:v>42129</c:v>
                </c:pt>
                <c:pt idx="3943">
                  <c:v>42130</c:v>
                </c:pt>
                <c:pt idx="3944">
                  <c:v>42131</c:v>
                </c:pt>
                <c:pt idx="3945">
                  <c:v>42132</c:v>
                </c:pt>
                <c:pt idx="3946">
                  <c:v>42133</c:v>
                </c:pt>
                <c:pt idx="3947">
                  <c:v>42134</c:v>
                </c:pt>
                <c:pt idx="3948">
                  <c:v>42135</c:v>
                </c:pt>
                <c:pt idx="3949">
                  <c:v>42136</c:v>
                </c:pt>
                <c:pt idx="3950">
                  <c:v>42137</c:v>
                </c:pt>
                <c:pt idx="3951">
                  <c:v>42138</c:v>
                </c:pt>
                <c:pt idx="3952">
                  <c:v>42139</c:v>
                </c:pt>
                <c:pt idx="3953">
                  <c:v>42140</c:v>
                </c:pt>
                <c:pt idx="3954">
                  <c:v>42141</c:v>
                </c:pt>
                <c:pt idx="3955">
                  <c:v>42142</c:v>
                </c:pt>
                <c:pt idx="3956">
                  <c:v>42143</c:v>
                </c:pt>
                <c:pt idx="3957">
                  <c:v>42144</c:v>
                </c:pt>
                <c:pt idx="3958">
                  <c:v>42145</c:v>
                </c:pt>
                <c:pt idx="3959">
                  <c:v>42146</c:v>
                </c:pt>
                <c:pt idx="3960">
                  <c:v>42147</c:v>
                </c:pt>
                <c:pt idx="3961">
                  <c:v>42148</c:v>
                </c:pt>
                <c:pt idx="3962">
                  <c:v>42149</c:v>
                </c:pt>
                <c:pt idx="3963">
                  <c:v>42150</c:v>
                </c:pt>
                <c:pt idx="3964">
                  <c:v>42151</c:v>
                </c:pt>
                <c:pt idx="3965">
                  <c:v>42152</c:v>
                </c:pt>
                <c:pt idx="3966">
                  <c:v>42153</c:v>
                </c:pt>
                <c:pt idx="3967">
                  <c:v>42154</c:v>
                </c:pt>
                <c:pt idx="3968">
                  <c:v>42155</c:v>
                </c:pt>
                <c:pt idx="3969">
                  <c:v>42156</c:v>
                </c:pt>
                <c:pt idx="3970">
                  <c:v>42157</c:v>
                </c:pt>
                <c:pt idx="3971">
                  <c:v>42158</c:v>
                </c:pt>
                <c:pt idx="3972">
                  <c:v>42159</c:v>
                </c:pt>
                <c:pt idx="3973">
                  <c:v>42160</c:v>
                </c:pt>
                <c:pt idx="3974">
                  <c:v>42161</c:v>
                </c:pt>
                <c:pt idx="3975">
                  <c:v>42162</c:v>
                </c:pt>
                <c:pt idx="3976">
                  <c:v>42163</c:v>
                </c:pt>
                <c:pt idx="3977">
                  <c:v>42164</c:v>
                </c:pt>
                <c:pt idx="3978">
                  <c:v>42165</c:v>
                </c:pt>
                <c:pt idx="3979">
                  <c:v>42166</c:v>
                </c:pt>
                <c:pt idx="3980">
                  <c:v>42167</c:v>
                </c:pt>
                <c:pt idx="3981">
                  <c:v>42168</c:v>
                </c:pt>
                <c:pt idx="3982">
                  <c:v>42169</c:v>
                </c:pt>
                <c:pt idx="3983">
                  <c:v>42170</c:v>
                </c:pt>
                <c:pt idx="3984">
                  <c:v>42171</c:v>
                </c:pt>
                <c:pt idx="3985">
                  <c:v>42172</c:v>
                </c:pt>
                <c:pt idx="3986">
                  <c:v>42173</c:v>
                </c:pt>
                <c:pt idx="3987">
                  <c:v>42174</c:v>
                </c:pt>
                <c:pt idx="3988">
                  <c:v>42175</c:v>
                </c:pt>
                <c:pt idx="3989">
                  <c:v>42176</c:v>
                </c:pt>
                <c:pt idx="3990">
                  <c:v>42177</c:v>
                </c:pt>
                <c:pt idx="3991">
                  <c:v>42178</c:v>
                </c:pt>
                <c:pt idx="3992">
                  <c:v>42179</c:v>
                </c:pt>
                <c:pt idx="3993">
                  <c:v>42180</c:v>
                </c:pt>
                <c:pt idx="3994">
                  <c:v>42181</c:v>
                </c:pt>
                <c:pt idx="3995">
                  <c:v>42182</c:v>
                </c:pt>
                <c:pt idx="3996">
                  <c:v>42183</c:v>
                </c:pt>
                <c:pt idx="3997">
                  <c:v>42184</c:v>
                </c:pt>
                <c:pt idx="3998">
                  <c:v>42185</c:v>
                </c:pt>
                <c:pt idx="3999">
                  <c:v>42186</c:v>
                </c:pt>
                <c:pt idx="4000">
                  <c:v>42187</c:v>
                </c:pt>
                <c:pt idx="4001">
                  <c:v>42188</c:v>
                </c:pt>
                <c:pt idx="4002">
                  <c:v>42189</c:v>
                </c:pt>
                <c:pt idx="4003">
                  <c:v>42190</c:v>
                </c:pt>
                <c:pt idx="4004">
                  <c:v>42191</c:v>
                </c:pt>
                <c:pt idx="4005">
                  <c:v>42192</c:v>
                </c:pt>
                <c:pt idx="4006">
                  <c:v>42193</c:v>
                </c:pt>
                <c:pt idx="4007">
                  <c:v>42194</c:v>
                </c:pt>
                <c:pt idx="4008">
                  <c:v>42195</c:v>
                </c:pt>
                <c:pt idx="4009">
                  <c:v>42196</c:v>
                </c:pt>
                <c:pt idx="4010">
                  <c:v>42197</c:v>
                </c:pt>
                <c:pt idx="4011">
                  <c:v>42198</c:v>
                </c:pt>
                <c:pt idx="4012">
                  <c:v>42199</c:v>
                </c:pt>
                <c:pt idx="4013">
                  <c:v>42200</c:v>
                </c:pt>
                <c:pt idx="4014">
                  <c:v>42201</c:v>
                </c:pt>
                <c:pt idx="4015">
                  <c:v>42202</c:v>
                </c:pt>
                <c:pt idx="4016">
                  <c:v>42203</c:v>
                </c:pt>
                <c:pt idx="4017">
                  <c:v>42204</c:v>
                </c:pt>
                <c:pt idx="4018">
                  <c:v>42205</c:v>
                </c:pt>
                <c:pt idx="4019">
                  <c:v>42206</c:v>
                </c:pt>
                <c:pt idx="4020">
                  <c:v>42207</c:v>
                </c:pt>
                <c:pt idx="4021">
                  <c:v>42208</c:v>
                </c:pt>
                <c:pt idx="4022">
                  <c:v>42209</c:v>
                </c:pt>
                <c:pt idx="4023">
                  <c:v>42210</c:v>
                </c:pt>
                <c:pt idx="4024">
                  <c:v>42211</c:v>
                </c:pt>
                <c:pt idx="4025">
                  <c:v>42212</c:v>
                </c:pt>
                <c:pt idx="4026">
                  <c:v>42213</c:v>
                </c:pt>
                <c:pt idx="4027">
                  <c:v>42214</c:v>
                </c:pt>
                <c:pt idx="4028">
                  <c:v>42215</c:v>
                </c:pt>
                <c:pt idx="4029">
                  <c:v>42216</c:v>
                </c:pt>
                <c:pt idx="4030">
                  <c:v>42217</c:v>
                </c:pt>
                <c:pt idx="4031">
                  <c:v>42218</c:v>
                </c:pt>
                <c:pt idx="4032">
                  <c:v>42219</c:v>
                </c:pt>
                <c:pt idx="4033">
                  <c:v>42220</c:v>
                </c:pt>
                <c:pt idx="4034">
                  <c:v>42221</c:v>
                </c:pt>
                <c:pt idx="4035">
                  <c:v>42222</c:v>
                </c:pt>
                <c:pt idx="4036">
                  <c:v>42223</c:v>
                </c:pt>
                <c:pt idx="4037">
                  <c:v>42224</c:v>
                </c:pt>
                <c:pt idx="4038">
                  <c:v>42225</c:v>
                </c:pt>
                <c:pt idx="4039">
                  <c:v>42226</c:v>
                </c:pt>
                <c:pt idx="4040">
                  <c:v>42227</c:v>
                </c:pt>
                <c:pt idx="4041">
                  <c:v>42228</c:v>
                </c:pt>
                <c:pt idx="4042">
                  <c:v>42229</c:v>
                </c:pt>
                <c:pt idx="4043">
                  <c:v>42230</c:v>
                </c:pt>
                <c:pt idx="4044">
                  <c:v>42231</c:v>
                </c:pt>
                <c:pt idx="4045">
                  <c:v>42232</c:v>
                </c:pt>
                <c:pt idx="4046">
                  <c:v>42233</c:v>
                </c:pt>
                <c:pt idx="4047">
                  <c:v>42234</c:v>
                </c:pt>
                <c:pt idx="4048">
                  <c:v>42235</c:v>
                </c:pt>
                <c:pt idx="4049">
                  <c:v>42236</c:v>
                </c:pt>
                <c:pt idx="4050">
                  <c:v>42237</c:v>
                </c:pt>
                <c:pt idx="4051">
                  <c:v>42238</c:v>
                </c:pt>
                <c:pt idx="4052">
                  <c:v>42239</c:v>
                </c:pt>
                <c:pt idx="4053">
                  <c:v>42240</c:v>
                </c:pt>
                <c:pt idx="4054">
                  <c:v>42241</c:v>
                </c:pt>
                <c:pt idx="4055">
                  <c:v>42242</c:v>
                </c:pt>
                <c:pt idx="4056">
                  <c:v>42243</c:v>
                </c:pt>
                <c:pt idx="4057">
                  <c:v>42244</c:v>
                </c:pt>
                <c:pt idx="4058">
                  <c:v>42245</c:v>
                </c:pt>
                <c:pt idx="4059">
                  <c:v>42246</c:v>
                </c:pt>
                <c:pt idx="4060">
                  <c:v>42247</c:v>
                </c:pt>
                <c:pt idx="4061">
                  <c:v>42248</c:v>
                </c:pt>
                <c:pt idx="4062">
                  <c:v>42249</c:v>
                </c:pt>
                <c:pt idx="4063">
                  <c:v>42250</c:v>
                </c:pt>
                <c:pt idx="4064">
                  <c:v>42251</c:v>
                </c:pt>
                <c:pt idx="4065">
                  <c:v>42252</c:v>
                </c:pt>
                <c:pt idx="4066">
                  <c:v>42253</c:v>
                </c:pt>
                <c:pt idx="4067">
                  <c:v>42254</c:v>
                </c:pt>
                <c:pt idx="4068">
                  <c:v>42255</c:v>
                </c:pt>
                <c:pt idx="4069">
                  <c:v>42256</c:v>
                </c:pt>
                <c:pt idx="4070">
                  <c:v>42257</c:v>
                </c:pt>
                <c:pt idx="4071">
                  <c:v>42258</c:v>
                </c:pt>
                <c:pt idx="4072">
                  <c:v>42259</c:v>
                </c:pt>
                <c:pt idx="4073">
                  <c:v>42260</c:v>
                </c:pt>
                <c:pt idx="4074">
                  <c:v>42261</c:v>
                </c:pt>
                <c:pt idx="4075">
                  <c:v>42262</c:v>
                </c:pt>
                <c:pt idx="4076">
                  <c:v>42263</c:v>
                </c:pt>
                <c:pt idx="4077">
                  <c:v>42264</c:v>
                </c:pt>
                <c:pt idx="4078">
                  <c:v>42265</c:v>
                </c:pt>
                <c:pt idx="4079">
                  <c:v>42266</c:v>
                </c:pt>
                <c:pt idx="4080">
                  <c:v>42267</c:v>
                </c:pt>
                <c:pt idx="4081">
                  <c:v>42268</c:v>
                </c:pt>
                <c:pt idx="4082">
                  <c:v>42269</c:v>
                </c:pt>
                <c:pt idx="4083">
                  <c:v>42270</c:v>
                </c:pt>
                <c:pt idx="4084">
                  <c:v>42271</c:v>
                </c:pt>
                <c:pt idx="4085">
                  <c:v>42272</c:v>
                </c:pt>
                <c:pt idx="4086">
                  <c:v>42273</c:v>
                </c:pt>
                <c:pt idx="4087">
                  <c:v>42274</c:v>
                </c:pt>
                <c:pt idx="4088">
                  <c:v>42275</c:v>
                </c:pt>
                <c:pt idx="4089">
                  <c:v>42276</c:v>
                </c:pt>
                <c:pt idx="4090">
                  <c:v>42277</c:v>
                </c:pt>
                <c:pt idx="4091">
                  <c:v>42278</c:v>
                </c:pt>
                <c:pt idx="4092">
                  <c:v>42279</c:v>
                </c:pt>
                <c:pt idx="4093">
                  <c:v>42280</c:v>
                </c:pt>
                <c:pt idx="4094">
                  <c:v>42281</c:v>
                </c:pt>
                <c:pt idx="4095">
                  <c:v>42282</c:v>
                </c:pt>
                <c:pt idx="4096">
                  <c:v>42283</c:v>
                </c:pt>
                <c:pt idx="4097">
                  <c:v>42284</c:v>
                </c:pt>
                <c:pt idx="4098">
                  <c:v>42285</c:v>
                </c:pt>
                <c:pt idx="4099">
                  <c:v>42286</c:v>
                </c:pt>
                <c:pt idx="4100">
                  <c:v>42287</c:v>
                </c:pt>
                <c:pt idx="4101">
                  <c:v>42288</c:v>
                </c:pt>
                <c:pt idx="4102">
                  <c:v>42289</c:v>
                </c:pt>
                <c:pt idx="4103">
                  <c:v>42290</c:v>
                </c:pt>
                <c:pt idx="4104">
                  <c:v>42291</c:v>
                </c:pt>
                <c:pt idx="4105">
                  <c:v>42292</c:v>
                </c:pt>
                <c:pt idx="4106">
                  <c:v>42293</c:v>
                </c:pt>
                <c:pt idx="4107">
                  <c:v>42294</c:v>
                </c:pt>
                <c:pt idx="4108">
                  <c:v>42295</c:v>
                </c:pt>
                <c:pt idx="4109">
                  <c:v>42296</c:v>
                </c:pt>
                <c:pt idx="4110">
                  <c:v>42297</c:v>
                </c:pt>
                <c:pt idx="4111">
                  <c:v>42298</c:v>
                </c:pt>
                <c:pt idx="4112">
                  <c:v>42299</c:v>
                </c:pt>
                <c:pt idx="4113">
                  <c:v>42300</c:v>
                </c:pt>
                <c:pt idx="4114">
                  <c:v>42301</c:v>
                </c:pt>
                <c:pt idx="4115">
                  <c:v>42302</c:v>
                </c:pt>
                <c:pt idx="4116">
                  <c:v>42303</c:v>
                </c:pt>
                <c:pt idx="4117">
                  <c:v>42304</c:v>
                </c:pt>
                <c:pt idx="4118">
                  <c:v>42305</c:v>
                </c:pt>
                <c:pt idx="4119">
                  <c:v>42306</c:v>
                </c:pt>
                <c:pt idx="4120">
                  <c:v>42307</c:v>
                </c:pt>
                <c:pt idx="4121">
                  <c:v>42308</c:v>
                </c:pt>
                <c:pt idx="4122">
                  <c:v>42309</c:v>
                </c:pt>
                <c:pt idx="4123">
                  <c:v>42310</c:v>
                </c:pt>
                <c:pt idx="4124">
                  <c:v>42311</c:v>
                </c:pt>
                <c:pt idx="4125">
                  <c:v>42312</c:v>
                </c:pt>
                <c:pt idx="4126">
                  <c:v>42313</c:v>
                </c:pt>
                <c:pt idx="4127">
                  <c:v>42314</c:v>
                </c:pt>
                <c:pt idx="4128">
                  <c:v>42315</c:v>
                </c:pt>
                <c:pt idx="4129">
                  <c:v>42316</c:v>
                </c:pt>
                <c:pt idx="4130">
                  <c:v>42317</c:v>
                </c:pt>
                <c:pt idx="4131">
                  <c:v>42318</c:v>
                </c:pt>
                <c:pt idx="4132">
                  <c:v>42319</c:v>
                </c:pt>
                <c:pt idx="4133">
                  <c:v>42320</c:v>
                </c:pt>
                <c:pt idx="4134">
                  <c:v>42321</c:v>
                </c:pt>
                <c:pt idx="4135">
                  <c:v>42322</c:v>
                </c:pt>
                <c:pt idx="4136">
                  <c:v>42323</c:v>
                </c:pt>
                <c:pt idx="4137">
                  <c:v>42324</c:v>
                </c:pt>
                <c:pt idx="4138">
                  <c:v>42325</c:v>
                </c:pt>
                <c:pt idx="4139">
                  <c:v>42326</c:v>
                </c:pt>
                <c:pt idx="4140">
                  <c:v>42327</c:v>
                </c:pt>
                <c:pt idx="4141">
                  <c:v>42328</c:v>
                </c:pt>
                <c:pt idx="4142">
                  <c:v>42329</c:v>
                </c:pt>
                <c:pt idx="4143">
                  <c:v>42330</c:v>
                </c:pt>
                <c:pt idx="4144">
                  <c:v>42331</c:v>
                </c:pt>
                <c:pt idx="4145">
                  <c:v>42332</c:v>
                </c:pt>
                <c:pt idx="4146">
                  <c:v>42333</c:v>
                </c:pt>
                <c:pt idx="4147">
                  <c:v>42334</c:v>
                </c:pt>
                <c:pt idx="4148">
                  <c:v>42335</c:v>
                </c:pt>
                <c:pt idx="4149">
                  <c:v>42336</c:v>
                </c:pt>
                <c:pt idx="4150">
                  <c:v>42337</c:v>
                </c:pt>
                <c:pt idx="4151">
                  <c:v>42338</c:v>
                </c:pt>
                <c:pt idx="4152">
                  <c:v>42339</c:v>
                </c:pt>
                <c:pt idx="4153">
                  <c:v>42340</c:v>
                </c:pt>
                <c:pt idx="4154">
                  <c:v>42341</c:v>
                </c:pt>
                <c:pt idx="4155">
                  <c:v>42342</c:v>
                </c:pt>
                <c:pt idx="4156">
                  <c:v>42343</c:v>
                </c:pt>
                <c:pt idx="4157">
                  <c:v>42344</c:v>
                </c:pt>
                <c:pt idx="4158">
                  <c:v>42345</c:v>
                </c:pt>
                <c:pt idx="4159">
                  <c:v>42346</c:v>
                </c:pt>
                <c:pt idx="4160">
                  <c:v>42347</c:v>
                </c:pt>
                <c:pt idx="4161">
                  <c:v>42348</c:v>
                </c:pt>
                <c:pt idx="4162">
                  <c:v>42349</c:v>
                </c:pt>
                <c:pt idx="4163">
                  <c:v>42350</c:v>
                </c:pt>
                <c:pt idx="4164">
                  <c:v>42351</c:v>
                </c:pt>
                <c:pt idx="4165">
                  <c:v>42352</c:v>
                </c:pt>
                <c:pt idx="4166">
                  <c:v>42353</c:v>
                </c:pt>
                <c:pt idx="4167">
                  <c:v>42354</c:v>
                </c:pt>
                <c:pt idx="4168">
                  <c:v>42355</c:v>
                </c:pt>
                <c:pt idx="4169">
                  <c:v>42356</c:v>
                </c:pt>
                <c:pt idx="4170">
                  <c:v>42357</c:v>
                </c:pt>
                <c:pt idx="4171">
                  <c:v>42358</c:v>
                </c:pt>
                <c:pt idx="4172">
                  <c:v>42359</c:v>
                </c:pt>
                <c:pt idx="4173">
                  <c:v>42360</c:v>
                </c:pt>
                <c:pt idx="4174">
                  <c:v>42361</c:v>
                </c:pt>
                <c:pt idx="4175">
                  <c:v>42362</c:v>
                </c:pt>
                <c:pt idx="4176">
                  <c:v>42363</c:v>
                </c:pt>
                <c:pt idx="4177">
                  <c:v>42364</c:v>
                </c:pt>
                <c:pt idx="4178">
                  <c:v>42365</c:v>
                </c:pt>
                <c:pt idx="4179">
                  <c:v>42366</c:v>
                </c:pt>
                <c:pt idx="4180">
                  <c:v>42367</c:v>
                </c:pt>
                <c:pt idx="4181">
                  <c:v>42368</c:v>
                </c:pt>
                <c:pt idx="4182">
                  <c:v>42369</c:v>
                </c:pt>
                <c:pt idx="4183">
                  <c:v>42370</c:v>
                </c:pt>
                <c:pt idx="4184">
                  <c:v>42371</c:v>
                </c:pt>
                <c:pt idx="4185">
                  <c:v>42372</c:v>
                </c:pt>
                <c:pt idx="4186">
                  <c:v>42373</c:v>
                </c:pt>
                <c:pt idx="4187">
                  <c:v>42374</c:v>
                </c:pt>
                <c:pt idx="4188">
                  <c:v>42375</c:v>
                </c:pt>
                <c:pt idx="4189">
                  <c:v>42376</c:v>
                </c:pt>
                <c:pt idx="4190">
                  <c:v>42377</c:v>
                </c:pt>
                <c:pt idx="4191">
                  <c:v>42378</c:v>
                </c:pt>
                <c:pt idx="4192">
                  <c:v>42379</c:v>
                </c:pt>
                <c:pt idx="4193">
                  <c:v>42380</c:v>
                </c:pt>
                <c:pt idx="4194">
                  <c:v>42381</c:v>
                </c:pt>
                <c:pt idx="4195">
                  <c:v>42382</c:v>
                </c:pt>
                <c:pt idx="4196">
                  <c:v>42383</c:v>
                </c:pt>
                <c:pt idx="4197">
                  <c:v>42384</c:v>
                </c:pt>
                <c:pt idx="4198">
                  <c:v>42385</c:v>
                </c:pt>
                <c:pt idx="4199">
                  <c:v>42386</c:v>
                </c:pt>
                <c:pt idx="4200">
                  <c:v>42387</c:v>
                </c:pt>
                <c:pt idx="4201">
                  <c:v>42388</c:v>
                </c:pt>
                <c:pt idx="4202">
                  <c:v>42389</c:v>
                </c:pt>
                <c:pt idx="4203">
                  <c:v>42390</c:v>
                </c:pt>
                <c:pt idx="4204">
                  <c:v>42391</c:v>
                </c:pt>
                <c:pt idx="4205">
                  <c:v>42392</c:v>
                </c:pt>
                <c:pt idx="4206">
                  <c:v>42393</c:v>
                </c:pt>
                <c:pt idx="4207">
                  <c:v>42394</c:v>
                </c:pt>
                <c:pt idx="4208">
                  <c:v>42395</c:v>
                </c:pt>
                <c:pt idx="4209">
                  <c:v>42396</c:v>
                </c:pt>
                <c:pt idx="4210">
                  <c:v>42397</c:v>
                </c:pt>
                <c:pt idx="4211">
                  <c:v>42398</c:v>
                </c:pt>
                <c:pt idx="4212">
                  <c:v>42399</c:v>
                </c:pt>
                <c:pt idx="4213">
                  <c:v>42400</c:v>
                </c:pt>
                <c:pt idx="4214">
                  <c:v>42401</c:v>
                </c:pt>
                <c:pt idx="4215">
                  <c:v>42402</c:v>
                </c:pt>
                <c:pt idx="4216">
                  <c:v>42403</c:v>
                </c:pt>
                <c:pt idx="4217">
                  <c:v>42404</c:v>
                </c:pt>
                <c:pt idx="4218">
                  <c:v>42405</c:v>
                </c:pt>
                <c:pt idx="4219">
                  <c:v>42406</c:v>
                </c:pt>
                <c:pt idx="4220">
                  <c:v>42407</c:v>
                </c:pt>
                <c:pt idx="4221">
                  <c:v>42408</c:v>
                </c:pt>
                <c:pt idx="4222">
                  <c:v>42409</c:v>
                </c:pt>
                <c:pt idx="4223">
                  <c:v>42410</c:v>
                </c:pt>
                <c:pt idx="4224">
                  <c:v>42411</c:v>
                </c:pt>
                <c:pt idx="4225">
                  <c:v>42412</c:v>
                </c:pt>
                <c:pt idx="4226">
                  <c:v>42413</c:v>
                </c:pt>
                <c:pt idx="4227">
                  <c:v>42414</c:v>
                </c:pt>
                <c:pt idx="4228">
                  <c:v>42415</c:v>
                </c:pt>
                <c:pt idx="4229">
                  <c:v>42416</c:v>
                </c:pt>
                <c:pt idx="4230">
                  <c:v>42417</c:v>
                </c:pt>
                <c:pt idx="4231">
                  <c:v>42418</c:v>
                </c:pt>
                <c:pt idx="4232">
                  <c:v>42419</c:v>
                </c:pt>
                <c:pt idx="4233">
                  <c:v>42420</c:v>
                </c:pt>
                <c:pt idx="4234">
                  <c:v>42421</c:v>
                </c:pt>
                <c:pt idx="4235">
                  <c:v>42422</c:v>
                </c:pt>
                <c:pt idx="4236">
                  <c:v>42423</c:v>
                </c:pt>
                <c:pt idx="4237">
                  <c:v>42424</c:v>
                </c:pt>
                <c:pt idx="4238">
                  <c:v>42425</c:v>
                </c:pt>
                <c:pt idx="4239">
                  <c:v>42426</c:v>
                </c:pt>
                <c:pt idx="4240">
                  <c:v>42427</c:v>
                </c:pt>
                <c:pt idx="4241">
                  <c:v>42428</c:v>
                </c:pt>
                <c:pt idx="4242">
                  <c:v>42429</c:v>
                </c:pt>
                <c:pt idx="4243">
                  <c:v>42430</c:v>
                </c:pt>
                <c:pt idx="4244">
                  <c:v>42431</c:v>
                </c:pt>
                <c:pt idx="4245">
                  <c:v>42432</c:v>
                </c:pt>
                <c:pt idx="4246">
                  <c:v>42433</c:v>
                </c:pt>
                <c:pt idx="4247">
                  <c:v>42434</c:v>
                </c:pt>
                <c:pt idx="4248">
                  <c:v>42435</c:v>
                </c:pt>
                <c:pt idx="4249">
                  <c:v>42436</c:v>
                </c:pt>
                <c:pt idx="4250">
                  <c:v>42437</c:v>
                </c:pt>
                <c:pt idx="4251">
                  <c:v>42438</c:v>
                </c:pt>
                <c:pt idx="4252">
                  <c:v>42439</c:v>
                </c:pt>
                <c:pt idx="4253">
                  <c:v>42440</c:v>
                </c:pt>
                <c:pt idx="4254">
                  <c:v>42441</c:v>
                </c:pt>
                <c:pt idx="4255">
                  <c:v>42442</c:v>
                </c:pt>
                <c:pt idx="4256">
                  <c:v>42443</c:v>
                </c:pt>
                <c:pt idx="4257">
                  <c:v>42444</c:v>
                </c:pt>
                <c:pt idx="4258">
                  <c:v>42445</c:v>
                </c:pt>
                <c:pt idx="4259">
                  <c:v>42446</c:v>
                </c:pt>
                <c:pt idx="4260">
                  <c:v>42447</c:v>
                </c:pt>
                <c:pt idx="4261">
                  <c:v>42448</c:v>
                </c:pt>
                <c:pt idx="4262">
                  <c:v>42449</c:v>
                </c:pt>
                <c:pt idx="4263">
                  <c:v>42450</c:v>
                </c:pt>
                <c:pt idx="4264">
                  <c:v>42451</c:v>
                </c:pt>
                <c:pt idx="4265">
                  <c:v>42452</c:v>
                </c:pt>
                <c:pt idx="4266">
                  <c:v>42453</c:v>
                </c:pt>
                <c:pt idx="4267">
                  <c:v>42454</c:v>
                </c:pt>
                <c:pt idx="4268">
                  <c:v>42455</c:v>
                </c:pt>
                <c:pt idx="4269">
                  <c:v>42456</c:v>
                </c:pt>
                <c:pt idx="4270">
                  <c:v>42457</c:v>
                </c:pt>
                <c:pt idx="4271">
                  <c:v>42458</c:v>
                </c:pt>
                <c:pt idx="4272">
                  <c:v>42459</c:v>
                </c:pt>
                <c:pt idx="4273">
                  <c:v>42460</c:v>
                </c:pt>
                <c:pt idx="4274">
                  <c:v>42461</c:v>
                </c:pt>
                <c:pt idx="4275">
                  <c:v>42462</c:v>
                </c:pt>
                <c:pt idx="4276">
                  <c:v>42463</c:v>
                </c:pt>
                <c:pt idx="4277">
                  <c:v>42464</c:v>
                </c:pt>
                <c:pt idx="4278">
                  <c:v>42465</c:v>
                </c:pt>
                <c:pt idx="4279">
                  <c:v>42466</c:v>
                </c:pt>
                <c:pt idx="4280">
                  <c:v>42467</c:v>
                </c:pt>
                <c:pt idx="4281">
                  <c:v>42468</c:v>
                </c:pt>
                <c:pt idx="4282">
                  <c:v>42469</c:v>
                </c:pt>
                <c:pt idx="4283">
                  <c:v>42470</c:v>
                </c:pt>
                <c:pt idx="4284">
                  <c:v>42471</c:v>
                </c:pt>
                <c:pt idx="4285">
                  <c:v>42472</c:v>
                </c:pt>
                <c:pt idx="4286">
                  <c:v>42473</c:v>
                </c:pt>
                <c:pt idx="4287">
                  <c:v>42474</c:v>
                </c:pt>
                <c:pt idx="4288">
                  <c:v>42475</c:v>
                </c:pt>
                <c:pt idx="4289">
                  <c:v>42476</c:v>
                </c:pt>
                <c:pt idx="4290">
                  <c:v>42477</c:v>
                </c:pt>
                <c:pt idx="4291">
                  <c:v>42478</c:v>
                </c:pt>
                <c:pt idx="4292">
                  <c:v>42479</c:v>
                </c:pt>
                <c:pt idx="4293">
                  <c:v>42480</c:v>
                </c:pt>
                <c:pt idx="4294">
                  <c:v>42481</c:v>
                </c:pt>
                <c:pt idx="4295">
                  <c:v>42482</c:v>
                </c:pt>
                <c:pt idx="4296">
                  <c:v>42483</c:v>
                </c:pt>
                <c:pt idx="4297">
                  <c:v>42484</c:v>
                </c:pt>
                <c:pt idx="4298">
                  <c:v>42485</c:v>
                </c:pt>
                <c:pt idx="4299">
                  <c:v>42486</c:v>
                </c:pt>
                <c:pt idx="4300">
                  <c:v>42487</c:v>
                </c:pt>
                <c:pt idx="4301">
                  <c:v>42488</c:v>
                </c:pt>
                <c:pt idx="4302">
                  <c:v>42489</c:v>
                </c:pt>
                <c:pt idx="4303">
                  <c:v>42490</c:v>
                </c:pt>
                <c:pt idx="4304">
                  <c:v>42491</c:v>
                </c:pt>
                <c:pt idx="4305">
                  <c:v>42492</c:v>
                </c:pt>
                <c:pt idx="4306">
                  <c:v>42493</c:v>
                </c:pt>
                <c:pt idx="4307">
                  <c:v>42494</c:v>
                </c:pt>
                <c:pt idx="4308">
                  <c:v>42495</c:v>
                </c:pt>
                <c:pt idx="4309">
                  <c:v>42496</c:v>
                </c:pt>
                <c:pt idx="4310">
                  <c:v>42497</c:v>
                </c:pt>
                <c:pt idx="4311">
                  <c:v>42498</c:v>
                </c:pt>
                <c:pt idx="4312">
                  <c:v>42499</c:v>
                </c:pt>
                <c:pt idx="4313">
                  <c:v>42500</c:v>
                </c:pt>
                <c:pt idx="4314">
                  <c:v>42501</c:v>
                </c:pt>
                <c:pt idx="4315">
                  <c:v>42502</c:v>
                </c:pt>
                <c:pt idx="4316">
                  <c:v>42503</c:v>
                </c:pt>
                <c:pt idx="4317">
                  <c:v>42504</c:v>
                </c:pt>
                <c:pt idx="4318">
                  <c:v>42505</c:v>
                </c:pt>
                <c:pt idx="4319">
                  <c:v>42506</c:v>
                </c:pt>
                <c:pt idx="4320">
                  <c:v>42507</c:v>
                </c:pt>
                <c:pt idx="4321">
                  <c:v>42508</c:v>
                </c:pt>
                <c:pt idx="4322">
                  <c:v>42509</c:v>
                </c:pt>
                <c:pt idx="4323">
                  <c:v>42510</c:v>
                </c:pt>
                <c:pt idx="4324">
                  <c:v>42511</c:v>
                </c:pt>
                <c:pt idx="4325">
                  <c:v>42512</c:v>
                </c:pt>
                <c:pt idx="4326">
                  <c:v>42513</c:v>
                </c:pt>
                <c:pt idx="4327">
                  <c:v>42514</c:v>
                </c:pt>
                <c:pt idx="4328">
                  <c:v>42515</c:v>
                </c:pt>
                <c:pt idx="4329">
                  <c:v>42516</c:v>
                </c:pt>
                <c:pt idx="4330">
                  <c:v>42517</c:v>
                </c:pt>
                <c:pt idx="4331">
                  <c:v>42518</c:v>
                </c:pt>
                <c:pt idx="4332">
                  <c:v>42519</c:v>
                </c:pt>
                <c:pt idx="4333">
                  <c:v>42520</c:v>
                </c:pt>
                <c:pt idx="4334">
                  <c:v>42521</c:v>
                </c:pt>
                <c:pt idx="4335">
                  <c:v>42522</c:v>
                </c:pt>
                <c:pt idx="4336">
                  <c:v>42523</c:v>
                </c:pt>
                <c:pt idx="4337">
                  <c:v>42524</c:v>
                </c:pt>
                <c:pt idx="4338">
                  <c:v>42525</c:v>
                </c:pt>
                <c:pt idx="4339">
                  <c:v>42526</c:v>
                </c:pt>
                <c:pt idx="4340">
                  <c:v>42527</c:v>
                </c:pt>
                <c:pt idx="4341">
                  <c:v>42528</c:v>
                </c:pt>
                <c:pt idx="4342">
                  <c:v>42529</c:v>
                </c:pt>
                <c:pt idx="4343">
                  <c:v>42530</c:v>
                </c:pt>
                <c:pt idx="4344">
                  <c:v>42531</c:v>
                </c:pt>
                <c:pt idx="4345">
                  <c:v>42532</c:v>
                </c:pt>
                <c:pt idx="4346">
                  <c:v>42533</c:v>
                </c:pt>
                <c:pt idx="4347">
                  <c:v>42534</c:v>
                </c:pt>
                <c:pt idx="4348">
                  <c:v>42535</c:v>
                </c:pt>
                <c:pt idx="4349">
                  <c:v>42536</c:v>
                </c:pt>
                <c:pt idx="4350">
                  <c:v>42537</c:v>
                </c:pt>
                <c:pt idx="4351">
                  <c:v>42538</c:v>
                </c:pt>
                <c:pt idx="4352">
                  <c:v>42539</c:v>
                </c:pt>
                <c:pt idx="4353">
                  <c:v>42540</c:v>
                </c:pt>
                <c:pt idx="4354">
                  <c:v>42541</c:v>
                </c:pt>
                <c:pt idx="4355">
                  <c:v>42542</c:v>
                </c:pt>
                <c:pt idx="4356">
                  <c:v>42543</c:v>
                </c:pt>
                <c:pt idx="4357">
                  <c:v>42544</c:v>
                </c:pt>
                <c:pt idx="4358">
                  <c:v>42545</c:v>
                </c:pt>
                <c:pt idx="4359">
                  <c:v>42546</c:v>
                </c:pt>
                <c:pt idx="4360">
                  <c:v>42547</c:v>
                </c:pt>
                <c:pt idx="4361">
                  <c:v>42548</c:v>
                </c:pt>
                <c:pt idx="4362">
                  <c:v>42549</c:v>
                </c:pt>
                <c:pt idx="4363">
                  <c:v>42550</c:v>
                </c:pt>
                <c:pt idx="4364">
                  <c:v>42551</c:v>
                </c:pt>
                <c:pt idx="4365">
                  <c:v>42552</c:v>
                </c:pt>
                <c:pt idx="4366">
                  <c:v>42553</c:v>
                </c:pt>
                <c:pt idx="4367">
                  <c:v>42554</c:v>
                </c:pt>
                <c:pt idx="4368">
                  <c:v>42555</c:v>
                </c:pt>
                <c:pt idx="4369">
                  <c:v>42556</c:v>
                </c:pt>
                <c:pt idx="4370">
                  <c:v>42557</c:v>
                </c:pt>
                <c:pt idx="4371">
                  <c:v>42558</c:v>
                </c:pt>
                <c:pt idx="4372">
                  <c:v>42559</c:v>
                </c:pt>
                <c:pt idx="4373">
                  <c:v>42560</c:v>
                </c:pt>
                <c:pt idx="4374">
                  <c:v>42561</c:v>
                </c:pt>
                <c:pt idx="4375">
                  <c:v>42562</c:v>
                </c:pt>
                <c:pt idx="4376">
                  <c:v>42563</c:v>
                </c:pt>
                <c:pt idx="4377">
                  <c:v>42564</c:v>
                </c:pt>
                <c:pt idx="4378">
                  <c:v>42565</c:v>
                </c:pt>
                <c:pt idx="4379">
                  <c:v>42566</c:v>
                </c:pt>
                <c:pt idx="4380">
                  <c:v>42567</c:v>
                </c:pt>
                <c:pt idx="4381">
                  <c:v>42568</c:v>
                </c:pt>
                <c:pt idx="4382">
                  <c:v>42569</c:v>
                </c:pt>
                <c:pt idx="4383">
                  <c:v>42570</c:v>
                </c:pt>
                <c:pt idx="4384">
                  <c:v>42571</c:v>
                </c:pt>
                <c:pt idx="4385">
                  <c:v>42572</c:v>
                </c:pt>
                <c:pt idx="4386">
                  <c:v>42573</c:v>
                </c:pt>
                <c:pt idx="4387">
                  <c:v>42574</c:v>
                </c:pt>
                <c:pt idx="4388">
                  <c:v>42575</c:v>
                </c:pt>
                <c:pt idx="4389">
                  <c:v>42576</c:v>
                </c:pt>
                <c:pt idx="4390">
                  <c:v>42577</c:v>
                </c:pt>
                <c:pt idx="4391">
                  <c:v>42578</c:v>
                </c:pt>
                <c:pt idx="4392">
                  <c:v>42579</c:v>
                </c:pt>
                <c:pt idx="4393">
                  <c:v>42580</c:v>
                </c:pt>
                <c:pt idx="4394">
                  <c:v>42581</c:v>
                </c:pt>
                <c:pt idx="4395">
                  <c:v>42582</c:v>
                </c:pt>
                <c:pt idx="4396">
                  <c:v>42583</c:v>
                </c:pt>
                <c:pt idx="4397">
                  <c:v>42584</c:v>
                </c:pt>
                <c:pt idx="4398">
                  <c:v>42585</c:v>
                </c:pt>
                <c:pt idx="4399">
                  <c:v>42586</c:v>
                </c:pt>
                <c:pt idx="4400">
                  <c:v>42587</c:v>
                </c:pt>
                <c:pt idx="4401">
                  <c:v>42588</c:v>
                </c:pt>
                <c:pt idx="4402">
                  <c:v>42589</c:v>
                </c:pt>
                <c:pt idx="4403">
                  <c:v>42590</c:v>
                </c:pt>
                <c:pt idx="4404">
                  <c:v>42591</c:v>
                </c:pt>
                <c:pt idx="4405">
                  <c:v>42592</c:v>
                </c:pt>
                <c:pt idx="4406">
                  <c:v>42593</c:v>
                </c:pt>
                <c:pt idx="4407">
                  <c:v>42594</c:v>
                </c:pt>
                <c:pt idx="4408">
                  <c:v>42595</c:v>
                </c:pt>
                <c:pt idx="4409">
                  <c:v>42596</c:v>
                </c:pt>
                <c:pt idx="4410">
                  <c:v>42597</c:v>
                </c:pt>
                <c:pt idx="4411">
                  <c:v>42598</c:v>
                </c:pt>
                <c:pt idx="4412">
                  <c:v>42599</c:v>
                </c:pt>
                <c:pt idx="4413">
                  <c:v>42600</c:v>
                </c:pt>
                <c:pt idx="4414">
                  <c:v>42601</c:v>
                </c:pt>
                <c:pt idx="4415">
                  <c:v>42602</c:v>
                </c:pt>
                <c:pt idx="4416">
                  <c:v>42603</c:v>
                </c:pt>
                <c:pt idx="4417">
                  <c:v>42604</c:v>
                </c:pt>
                <c:pt idx="4418">
                  <c:v>42605</c:v>
                </c:pt>
                <c:pt idx="4419">
                  <c:v>42606</c:v>
                </c:pt>
                <c:pt idx="4420">
                  <c:v>42607</c:v>
                </c:pt>
                <c:pt idx="4421">
                  <c:v>42608</c:v>
                </c:pt>
                <c:pt idx="4422">
                  <c:v>42609</c:v>
                </c:pt>
                <c:pt idx="4423">
                  <c:v>42610</c:v>
                </c:pt>
                <c:pt idx="4424">
                  <c:v>42611</c:v>
                </c:pt>
                <c:pt idx="4425">
                  <c:v>42612</c:v>
                </c:pt>
                <c:pt idx="4426">
                  <c:v>42613</c:v>
                </c:pt>
                <c:pt idx="4427">
                  <c:v>42614</c:v>
                </c:pt>
                <c:pt idx="4428">
                  <c:v>42615</c:v>
                </c:pt>
                <c:pt idx="4429">
                  <c:v>42616</c:v>
                </c:pt>
                <c:pt idx="4430">
                  <c:v>42617</c:v>
                </c:pt>
                <c:pt idx="4431">
                  <c:v>42618</c:v>
                </c:pt>
                <c:pt idx="4432">
                  <c:v>42619</c:v>
                </c:pt>
                <c:pt idx="4433">
                  <c:v>42620</c:v>
                </c:pt>
                <c:pt idx="4434">
                  <c:v>42621</c:v>
                </c:pt>
                <c:pt idx="4435">
                  <c:v>42622</c:v>
                </c:pt>
                <c:pt idx="4436">
                  <c:v>42623</c:v>
                </c:pt>
                <c:pt idx="4437">
                  <c:v>42624</c:v>
                </c:pt>
                <c:pt idx="4438">
                  <c:v>42625</c:v>
                </c:pt>
                <c:pt idx="4439">
                  <c:v>42626</c:v>
                </c:pt>
                <c:pt idx="4440">
                  <c:v>42627</c:v>
                </c:pt>
                <c:pt idx="4441">
                  <c:v>42628</c:v>
                </c:pt>
                <c:pt idx="4442">
                  <c:v>42629</c:v>
                </c:pt>
                <c:pt idx="4443">
                  <c:v>42630</c:v>
                </c:pt>
                <c:pt idx="4444">
                  <c:v>42631</c:v>
                </c:pt>
                <c:pt idx="4445">
                  <c:v>42632</c:v>
                </c:pt>
                <c:pt idx="4446">
                  <c:v>42633</c:v>
                </c:pt>
                <c:pt idx="4447">
                  <c:v>42634</c:v>
                </c:pt>
                <c:pt idx="4448">
                  <c:v>42635</c:v>
                </c:pt>
                <c:pt idx="4449">
                  <c:v>42636</c:v>
                </c:pt>
                <c:pt idx="4450">
                  <c:v>42637</c:v>
                </c:pt>
                <c:pt idx="4451">
                  <c:v>42638</c:v>
                </c:pt>
                <c:pt idx="4452">
                  <c:v>42639</c:v>
                </c:pt>
                <c:pt idx="4453">
                  <c:v>42640</c:v>
                </c:pt>
                <c:pt idx="4454">
                  <c:v>42641</c:v>
                </c:pt>
                <c:pt idx="4455">
                  <c:v>42642</c:v>
                </c:pt>
                <c:pt idx="4456">
                  <c:v>42643</c:v>
                </c:pt>
                <c:pt idx="4457">
                  <c:v>42644</c:v>
                </c:pt>
                <c:pt idx="4458">
                  <c:v>42645</c:v>
                </c:pt>
                <c:pt idx="4459">
                  <c:v>42646</c:v>
                </c:pt>
                <c:pt idx="4460">
                  <c:v>42647</c:v>
                </c:pt>
                <c:pt idx="4461">
                  <c:v>42648</c:v>
                </c:pt>
                <c:pt idx="4462">
                  <c:v>42649</c:v>
                </c:pt>
                <c:pt idx="4463">
                  <c:v>42650</c:v>
                </c:pt>
                <c:pt idx="4464">
                  <c:v>42651</c:v>
                </c:pt>
                <c:pt idx="4465">
                  <c:v>42652</c:v>
                </c:pt>
                <c:pt idx="4466">
                  <c:v>42653</c:v>
                </c:pt>
                <c:pt idx="4467">
                  <c:v>42654</c:v>
                </c:pt>
                <c:pt idx="4468">
                  <c:v>42655</c:v>
                </c:pt>
                <c:pt idx="4469">
                  <c:v>42656</c:v>
                </c:pt>
                <c:pt idx="4470">
                  <c:v>42657</c:v>
                </c:pt>
                <c:pt idx="4471">
                  <c:v>42658</c:v>
                </c:pt>
                <c:pt idx="4472">
                  <c:v>42659</c:v>
                </c:pt>
                <c:pt idx="4473">
                  <c:v>42660</c:v>
                </c:pt>
                <c:pt idx="4474">
                  <c:v>42661</c:v>
                </c:pt>
                <c:pt idx="4475">
                  <c:v>42662</c:v>
                </c:pt>
                <c:pt idx="4476">
                  <c:v>42663</c:v>
                </c:pt>
                <c:pt idx="4477">
                  <c:v>42664</c:v>
                </c:pt>
                <c:pt idx="4478">
                  <c:v>42665</c:v>
                </c:pt>
                <c:pt idx="4479">
                  <c:v>42666</c:v>
                </c:pt>
                <c:pt idx="4480">
                  <c:v>42667</c:v>
                </c:pt>
                <c:pt idx="4481">
                  <c:v>42668</c:v>
                </c:pt>
                <c:pt idx="4482">
                  <c:v>42669</c:v>
                </c:pt>
                <c:pt idx="4483">
                  <c:v>42670</c:v>
                </c:pt>
                <c:pt idx="4484">
                  <c:v>42671</c:v>
                </c:pt>
                <c:pt idx="4485">
                  <c:v>42672</c:v>
                </c:pt>
                <c:pt idx="4486">
                  <c:v>42673</c:v>
                </c:pt>
                <c:pt idx="4487">
                  <c:v>42674</c:v>
                </c:pt>
                <c:pt idx="4488">
                  <c:v>42675</c:v>
                </c:pt>
                <c:pt idx="4489">
                  <c:v>42676</c:v>
                </c:pt>
                <c:pt idx="4490">
                  <c:v>42677</c:v>
                </c:pt>
                <c:pt idx="4491">
                  <c:v>42678</c:v>
                </c:pt>
                <c:pt idx="4492">
                  <c:v>42679</c:v>
                </c:pt>
                <c:pt idx="4493">
                  <c:v>42680</c:v>
                </c:pt>
                <c:pt idx="4494">
                  <c:v>42681</c:v>
                </c:pt>
                <c:pt idx="4495">
                  <c:v>42682</c:v>
                </c:pt>
                <c:pt idx="4496">
                  <c:v>42683</c:v>
                </c:pt>
                <c:pt idx="4497">
                  <c:v>42684</c:v>
                </c:pt>
                <c:pt idx="4498">
                  <c:v>42685</c:v>
                </c:pt>
                <c:pt idx="4499">
                  <c:v>42686</c:v>
                </c:pt>
                <c:pt idx="4500">
                  <c:v>42687</c:v>
                </c:pt>
                <c:pt idx="4501">
                  <c:v>42688</c:v>
                </c:pt>
                <c:pt idx="4502">
                  <c:v>42689</c:v>
                </c:pt>
                <c:pt idx="4503">
                  <c:v>42690</c:v>
                </c:pt>
                <c:pt idx="4504">
                  <c:v>42691</c:v>
                </c:pt>
                <c:pt idx="4505">
                  <c:v>42692</c:v>
                </c:pt>
                <c:pt idx="4506">
                  <c:v>42693</c:v>
                </c:pt>
                <c:pt idx="4507">
                  <c:v>42694</c:v>
                </c:pt>
                <c:pt idx="4508">
                  <c:v>42695</c:v>
                </c:pt>
                <c:pt idx="4509">
                  <c:v>42696</c:v>
                </c:pt>
                <c:pt idx="4510">
                  <c:v>42697</c:v>
                </c:pt>
                <c:pt idx="4511">
                  <c:v>42698</c:v>
                </c:pt>
                <c:pt idx="4512">
                  <c:v>42699</c:v>
                </c:pt>
                <c:pt idx="4513">
                  <c:v>42700</c:v>
                </c:pt>
                <c:pt idx="4514">
                  <c:v>42701</c:v>
                </c:pt>
                <c:pt idx="4515">
                  <c:v>42702</c:v>
                </c:pt>
                <c:pt idx="4516">
                  <c:v>42703</c:v>
                </c:pt>
                <c:pt idx="4517">
                  <c:v>42704</c:v>
                </c:pt>
                <c:pt idx="4518">
                  <c:v>42705</c:v>
                </c:pt>
                <c:pt idx="4519">
                  <c:v>42706</c:v>
                </c:pt>
                <c:pt idx="4520">
                  <c:v>42707</c:v>
                </c:pt>
                <c:pt idx="4521">
                  <c:v>42708</c:v>
                </c:pt>
                <c:pt idx="4522">
                  <c:v>42709</c:v>
                </c:pt>
                <c:pt idx="4523">
                  <c:v>42710</c:v>
                </c:pt>
                <c:pt idx="4524">
                  <c:v>42711</c:v>
                </c:pt>
                <c:pt idx="4525">
                  <c:v>42712</c:v>
                </c:pt>
                <c:pt idx="4526">
                  <c:v>42713</c:v>
                </c:pt>
                <c:pt idx="4527">
                  <c:v>42714</c:v>
                </c:pt>
                <c:pt idx="4528">
                  <c:v>42715</c:v>
                </c:pt>
                <c:pt idx="4529">
                  <c:v>42716</c:v>
                </c:pt>
                <c:pt idx="4530">
                  <c:v>42717</c:v>
                </c:pt>
                <c:pt idx="4531">
                  <c:v>42718</c:v>
                </c:pt>
                <c:pt idx="4532">
                  <c:v>42719</c:v>
                </c:pt>
                <c:pt idx="4533">
                  <c:v>42720</c:v>
                </c:pt>
                <c:pt idx="4534">
                  <c:v>42721</c:v>
                </c:pt>
                <c:pt idx="4535">
                  <c:v>42722</c:v>
                </c:pt>
                <c:pt idx="4536">
                  <c:v>42723</c:v>
                </c:pt>
                <c:pt idx="4537">
                  <c:v>42724</c:v>
                </c:pt>
                <c:pt idx="4538">
                  <c:v>42725</c:v>
                </c:pt>
                <c:pt idx="4539">
                  <c:v>42726</c:v>
                </c:pt>
                <c:pt idx="4540">
                  <c:v>42727</c:v>
                </c:pt>
                <c:pt idx="4541">
                  <c:v>42728</c:v>
                </c:pt>
                <c:pt idx="4542">
                  <c:v>42729</c:v>
                </c:pt>
                <c:pt idx="4543">
                  <c:v>42730</c:v>
                </c:pt>
                <c:pt idx="4544">
                  <c:v>42731</c:v>
                </c:pt>
                <c:pt idx="4545">
                  <c:v>42732</c:v>
                </c:pt>
                <c:pt idx="4546">
                  <c:v>42733</c:v>
                </c:pt>
                <c:pt idx="4547">
                  <c:v>42734</c:v>
                </c:pt>
                <c:pt idx="4548">
                  <c:v>42735</c:v>
                </c:pt>
                <c:pt idx="4549">
                  <c:v>42736</c:v>
                </c:pt>
                <c:pt idx="4550">
                  <c:v>42737</c:v>
                </c:pt>
                <c:pt idx="4551">
                  <c:v>42738</c:v>
                </c:pt>
                <c:pt idx="4552">
                  <c:v>42739</c:v>
                </c:pt>
                <c:pt idx="4553">
                  <c:v>42740</c:v>
                </c:pt>
                <c:pt idx="4554">
                  <c:v>42741</c:v>
                </c:pt>
                <c:pt idx="4555">
                  <c:v>42742</c:v>
                </c:pt>
                <c:pt idx="4556">
                  <c:v>42743</c:v>
                </c:pt>
                <c:pt idx="4557">
                  <c:v>42744</c:v>
                </c:pt>
                <c:pt idx="4558">
                  <c:v>42745</c:v>
                </c:pt>
                <c:pt idx="4559">
                  <c:v>42746</c:v>
                </c:pt>
                <c:pt idx="4560">
                  <c:v>42747</c:v>
                </c:pt>
                <c:pt idx="4561">
                  <c:v>42748</c:v>
                </c:pt>
                <c:pt idx="4562">
                  <c:v>42749</c:v>
                </c:pt>
                <c:pt idx="4563">
                  <c:v>42750</c:v>
                </c:pt>
                <c:pt idx="4564">
                  <c:v>42751</c:v>
                </c:pt>
                <c:pt idx="4565">
                  <c:v>42752</c:v>
                </c:pt>
                <c:pt idx="4566">
                  <c:v>42753</c:v>
                </c:pt>
                <c:pt idx="4567">
                  <c:v>42754</c:v>
                </c:pt>
                <c:pt idx="4568">
                  <c:v>42755</c:v>
                </c:pt>
                <c:pt idx="4569">
                  <c:v>42756</c:v>
                </c:pt>
                <c:pt idx="4570">
                  <c:v>42757</c:v>
                </c:pt>
                <c:pt idx="4571">
                  <c:v>42758</c:v>
                </c:pt>
                <c:pt idx="4572">
                  <c:v>42759</c:v>
                </c:pt>
                <c:pt idx="4573">
                  <c:v>42760</c:v>
                </c:pt>
                <c:pt idx="4574">
                  <c:v>42761</c:v>
                </c:pt>
                <c:pt idx="4575">
                  <c:v>42762</c:v>
                </c:pt>
                <c:pt idx="4576">
                  <c:v>42763</c:v>
                </c:pt>
                <c:pt idx="4577">
                  <c:v>42764</c:v>
                </c:pt>
                <c:pt idx="4578">
                  <c:v>42765</c:v>
                </c:pt>
                <c:pt idx="4579">
                  <c:v>42766</c:v>
                </c:pt>
                <c:pt idx="4580">
                  <c:v>42767</c:v>
                </c:pt>
                <c:pt idx="4581">
                  <c:v>42768</c:v>
                </c:pt>
                <c:pt idx="4582">
                  <c:v>42769</c:v>
                </c:pt>
                <c:pt idx="4583">
                  <c:v>42770</c:v>
                </c:pt>
                <c:pt idx="4584">
                  <c:v>42771</c:v>
                </c:pt>
                <c:pt idx="4585">
                  <c:v>42772</c:v>
                </c:pt>
                <c:pt idx="4586">
                  <c:v>42773</c:v>
                </c:pt>
                <c:pt idx="4587">
                  <c:v>42774</c:v>
                </c:pt>
                <c:pt idx="4588">
                  <c:v>42775</c:v>
                </c:pt>
                <c:pt idx="4589">
                  <c:v>42776</c:v>
                </c:pt>
                <c:pt idx="4590">
                  <c:v>42777</c:v>
                </c:pt>
                <c:pt idx="4591">
                  <c:v>42778</c:v>
                </c:pt>
                <c:pt idx="4592">
                  <c:v>42779</c:v>
                </c:pt>
                <c:pt idx="4593">
                  <c:v>42780</c:v>
                </c:pt>
                <c:pt idx="4594">
                  <c:v>42781</c:v>
                </c:pt>
                <c:pt idx="4595">
                  <c:v>42782</c:v>
                </c:pt>
                <c:pt idx="4596">
                  <c:v>42783</c:v>
                </c:pt>
                <c:pt idx="4597">
                  <c:v>42784</c:v>
                </c:pt>
                <c:pt idx="4598">
                  <c:v>42785</c:v>
                </c:pt>
                <c:pt idx="4599">
                  <c:v>42786</c:v>
                </c:pt>
                <c:pt idx="4600">
                  <c:v>42787</c:v>
                </c:pt>
                <c:pt idx="4601">
                  <c:v>42788</c:v>
                </c:pt>
                <c:pt idx="4602">
                  <c:v>42789</c:v>
                </c:pt>
                <c:pt idx="4603">
                  <c:v>42790</c:v>
                </c:pt>
                <c:pt idx="4604">
                  <c:v>42791</c:v>
                </c:pt>
                <c:pt idx="4605">
                  <c:v>42792</c:v>
                </c:pt>
                <c:pt idx="4606">
                  <c:v>42793</c:v>
                </c:pt>
                <c:pt idx="4607">
                  <c:v>42794</c:v>
                </c:pt>
                <c:pt idx="4608">
                  <c:v>42795</c:v>
                </c:pt>
                <c:pt idx="4609">
                  <c:v>42796</c:v>
                </c:pt>
                <c:pt idx="4610">
                  <c:v>42797</c:v>
                </c:pt>
                <c:pt idx="4611">
                  <c:v>42798</c:v>
                </c:pt>
                <c:pt idx="4612">
                  <c:v>42799</c:v>
                </c:pt>
                <c:pt idx="4613">
                  <c:v>42800</c:v>
                </c:pt>
                <c:pt idx="4614">
                  <c:v>42801</c:v>
                </c:pt>
                <c:pt idx="4615">
                  <c:v>42802</c:v>
                </c:pt>
                <c:pt idx="4616">
                  <c:v>42803</c:v>
                </c:pt>
                <c:pt idx="4617">
                  <c:v>42804</c:v>
                </c:pt>
                <c:pt idx="4618">
                  <c:v>42805</c:v>
                </c:pt>
                <c:pt idx="4619">
                  <c:v>42806</c:v>
                </c:pt>
                <c:pt idx="4620">
                  <c:v>42807</c:v>
                </c:pt>
                <c:pt idx="4621">
                  <c:v>42808</c:v>
                </c:pt>
                <c:pt idx="4622">
                  <c:v>42809</c:v>
                </c:pt>
                <c:pt idx="4623">
                  <c:v>42810</c:v>
                </c:pt>
                <c:pt idx="4624">
                  <c:v>42811</c:v>
                </c:pt>
                <c:pt idx="4625">
                  <c:v>42812</c:v>
                </c:pt>
                <c:pt idx="4626">
                  <c:v>42813</c:v>
                </c:pt>
                <c:pt idx="4627">
                  <c:v>42814</c:v>
                </c:pt>
                <c:pt idx="4628">
                  <c:v>42815</c:v>
                </c:pt>
                <c:pt idx="4629">
                  <c:v>42816</c:v>
                </c:pt>
                <c:pt idx="4630">
                  <c:v>42817</c:v>
                </c:pt>
                <c:pt idx="4631">
                  <c:v>42818</c:v>
                </c:pt>
                <c:pt idx="4632">
                  <c:v>42819</c:v>
                </c:pt>
                <c:pt idx="4633">
                  <c:v>42820</c:v>
                </c:pt>
                <c:pt idx="4634">
                  <c:v>42821</c:v>
                </c:pt>
                <c:pt idx="4635">
                  <c:v>42822</c:v>
                </c:pt>
                <c:pt idx="4636">
                  <c:v>42823</c:v>
                </c:pt>
                <c:pt idx="4637">
                  <c:v>42824</c:v>
                </c:pt>
                <c:pt idx="4638">
                  <c:v>42825</c:v>
                </c:pt>
                <c:pt idx="4639">
                  <c:v>42826</c:v>
                </c:pt>
                <c:pt idx="4640">
                  <c:v>42827</c:v>
                </c:pt>
                <c:pt idx="4641">
                  <c:v>42828</c:v>
                </c:pt>
                <c:pt idx="4642">
                  <c:v>42829</c:v>
                </c:pt>
                <c:pt idx="4643">
                  <c:v>42830</c:v>
                </c:pt>
                <c:pt idx="4644">
                  <c:v>42831</c:v>
                </c:pt>
                <c:pt idx="4645">
                  <c:v>42832</c:v>
                </c:pt>
                <c:pt idx="4646">
                  <c:v>42833</c:v>
                </c:pt>
                <c:pt idx="4647">
                  <c:v>42834</c:v>
                </c:pt>
                <c:pt idx="4648">
                  <c:v>42835</c:v>
                </c:pt>
                <c:pt idx="4649">
                  <c:v>42836</c:v>
                </c:pt>
                <c:pt idx="4650">
                  <c:v>42837</c:v>
                </c:pt>
                <c:pt idx="4651">
                  <c:v>42838</c:v>
                </c:pt>
                <c:pt idx="4652">
                  <c:v>42839</c:v>
                </c:pt>
                <c:pt idx="4653">
                  <c:v>42840</c:v>
                </c:pt>
                <c:pt idx="4654">
                  <c:v>42841</c:v>
                </c:pt>
                <c:pt idx="4655">
                  <c:v>42842</c:v>
                </c:pt>
                <c:pt idx="4656">
                  <c:v>42843</c:v>
                </c:pt>
                <c:pt idx="4657">
                  <c:v>42844</c:v>
                </c:pt>
                <c:pt idx="4658">
                  <c:v>42845</c:v>
                </c:pt>
                <c:pt idx="4659">
                  <c:v>42846</c:v>
                </c:pt>
                <c:pt idx="4660">
                  <c:v>42847</c:v>
                </c:pt>
                <c:pt idx="4661">
                  <c:v>42848</c:v>
                </c:pt>
                <c:pt idx="4662">
                  <c:v>42849</c:v>
                </c:pt>
                <c:pt idx="4663">
                  <c:v>42850</c:v>
                </c:pt>
                <c:pt idx="4664">
                  <c:v>42851</c:v>
                </c:pt>
                <c:pt idx="4665">
                  <c:v>42852</c:v>
                </c:pt>
                <c:pt idx="4666">
                  <c:v>42853</c:v>
                </c:pt>
                <c:pt idx="4667">
                  <c:v>42854</c:v>
                </c:pt>
                <c:pt idx="4668">
                  <c:v>42855</c:v>
                </c:pt>
                <c:pt idx="4669">
                  <c:v>42856</c:v>
                </c:pt>
                <c:pt idx="4670">
                  <c:v>42857</c:v>
                </c:pt>
                <c:pt idx="4671">
                  <c:v>42858</c:v>
                </c:pt>
                <c:pt idx="4672">
                  <c:v>42859</c:v>
                </c:pt>
                <c:pt idx="4673">
                  <c:v>42860</c:v>
                </c:pt>
                <c:pt idx="4674">
                  <c:v>42861</c:v>
                </c:pt>
                <c:pt idx="4675">
                  <c:v>42862</c:v>
                </c:pt>
                <c:pt idx="4676">
                  <c:v>42863</c:v>
                </c:pt>
                <c:pt idx="4677">
                  <c:v>42864</c:v>
                </c:pt>
                <c:pt idx="4678">
                  <c:v>42865</c:v>
                </c:pt>
                <c:pt idx="4679">
                  <c:v>42866</c:v>
                </c:pt>
                <c:pt idx="4680">
                  <c:v>42867</c:v>
                </c:pt>
                <c:pt idx="4681">
                  <c:v>42868</c:v>
                </c:pt>
                <c:pt idx="4682">
                  <c:v>42869</c:v>
                </c:pt>
                <c:pt idx="4683">
                  <c:v>42870</c:v>
                </c:pt>
                <c:pt idx="4684">
                  <c:v>42871</c:v>
                </c:pt>
                <c:pt idx="4685">
                  <c:v>42872</c:v>
                </c:pt>
                <c:pt idx="4686">
                  <c:v>42873</c:v>
                </c:pt>
                <c:pt idx="4687">
                  <c:v>42874</c:v>
                </c:pt>
                <c:pt idx="4688">
                  <c:v>42875</c:v>
                </c:pt>
                <c:pt idx="4689">
                  <c:v>42876</c:v>
                </c:pt>
                <c:pt idx="4690">
                  <c:v>42877</c:v>
                </c:pt>
                <c:pt idx="4691">
                  <c:v>42878</c:v>
                </c:pt>
                <c:pt idx="4692">
                  <c:v>42879</c:v>
                </c:pt>
                <c:pt idx="4693">
                  <c:v>42880</c:v>
                </c:pt>
                <c:pt idx="4694">
                  <c:v>42881</c:v>
                </c:pt>
                <c:pt idx="4695">
                  <c:v>42882</c:v>
                </c:pt>
                <c:pt idx="4696">
                  <c:v>42883</c:v>
                </c:pt>
                <c:pt idx="4697">
                  <c:v>42884</c:v>
                </c:pt>
                <c:pt idx="4698">
                  <c:v>42885</c:v>
                </c:pt>
                <c:pt idx="4699">
                  <c:v>42886</c:v>
                </c:pt>
                <c:pt idx="4700">
                  <c:v>42887</c:v>
                </c:pt>
                <c:pt idx="4701">
                  <c:v>42888</c:v>
                </c:pt>
                <c:pt idx="4702">
                  <c:v>42889</c:v>
                </c:pt>
                <c:pt idx="4703">
                  <c:v>42890</c:v>
                </c:pt>
                <c:pt idx="4704">
                  <c:v>42891</c:v>
                </c:pt>
                <c:pt idx="4705">
                  <c:v>42892</c:v>
                </c:pt>
                <c:pt idx="4706">
                  <c:v>42893</c:v>
                </c:pt>
                <c:pt idx="4707">
                  <c:v>42894</c:v>
                </c:pt>
                <c:pt idx="4708">
                  <c:v>42895</c:v>
                </c:pt>
                <c:pt idx="4709">
                  <c:v>42896</c:v>
                </c:pt>
                <c:pt idx="4710">
                  <c:v>42897</c:v>
                </c:pt>
                <c:pt idx="4711">
                  <c:v>42898</c:v>
                </c:pt>
                <c:pt idx="4712">
                  <c:v>42899</c:v>
                </c:pt>
                <c:pt idx="4713">
                  <c:v>42900</c:v>
                </c:pt>
                <c:pt idx="4714">
                  <c:v>42901</c:v>
                </c:pt>
                <c:pt idx="4715">
                  <c:v>42902</c:v>
                </c:pt>
                <c:pt idx="4716">
                  <c:v>42903</c:v>
                </c:pt>
                <c:pt idx="4717">
                  <c:v>42904</c:v>
                </c:pt>
                <c:pt idx="4718">
                  <c:v>42905</c:v>
                </c:pt>
                <c:pt idx="4719">
                  <c:v>42906</c:v>
                </c:pt>
                <c:pt idx="4720">
                  <c:v>42907</c:v>
                </c:pt>
                <c:pt idx="4721">
                  <c:v>42908</c:v>
                </c:pt>
                <c:pt idx="4722">
                  <c:v>42909</c:v>
                </c:pt>
                <c:pt idx="4723">
                  <c:v>42910</c:v>
                </c:pt>
                <c:pt idx="4724">
                  <c:v>42911</c:v>
                </c:pt>
                <c:pt idx="4725">
                  <c:v>42912</c:v>
                </c:pt>
                <c:pt idx="4726">
                  <c:v>42913</c:v>
                </c:pt>
                <c:pt idx="4727">
                  <c:v>42914</c:v>
                </c:pt>
                <c:pt idx="4728">
                  <c:v>42915</c:v>
                </c:pt>
                <c:pt idx="4729">
                  <c:v>42916</c:v>
                </c:pt>
                <c:pt idx="4730">
                  <c:v>42917</c:v>
                </c:pt>
                <c:pt idx="4731">
                  <c:v>42918</c:v>
                </c:pt>
                <c:pt idx="4732">
                  <c:v>42919</c:v>
                </c:pt>
                <c:pt idx="4733">
                  <c:v>42920</c:v>
                </c:pt>
                <c:pt idx="4734">
                  <c:v>42921</c:v>
                </c:pt>
                <c:pt idx="4735">
                  <c:v>42922</c:v>
                </c:pt>
                <c:pt idx="4736">
                  <c:v>42923</c:v>
                </c:pt>
                <c:pt idx="4737">
                  <c:v>42924</c:v>
                </c:pt>
                <c:pt idx="4738">
                  <c:v>42925</c:v>
                </c:pt>
                <c:pt idx="4739">
                  <c:v>42926</c:v>
                </c:pt>
                <c:pt idx="4740">
                  <c:v>42927</c:v>
                </c:pt>
                <c:pt idx="4741">
                  <c:v>42928</c:v>
                </c:pt>
                <c:pt idx="4742">
                  <c:v>42929</c:v>
                </c:pt>
                <c:pt idx="4743">
                  <c:v>42930</c:v>
                </c:pt>
                <c:pt idx="4744">
                  <c:v>42931</c:v>
                </c:pt>
                <c:pt idx="4745">
                  <c:v>42932</c:v>
                </c:pt>
                <c:pt idx="4746">
                  <c:v>42933</c:v>
                </c:pt>
                <c:pt idx="4747">
                  <c:v>42934</c:v>
                </c:pt>
                <c:pt idx="4748">
                  <c:v>42935</c:v>
                </c:pt>
                <c:pt idx="4749">
                  <c:v>42936</c:v>
                </c:pt>
                <c:pt idx="4750">
                  <c:v>42937</c:v>
                </c:pt>
                <c:pt idx="4751">
                  <c:v>42938</c:v>
                </c:pt>
                <c:pt idx="4752">
                  <c:v>42939</c:v>
                </c:pt>
                <c:pt idx="4753">
                  <c:v>42940</c:v>
                </c:pt>
                <c:pt idx="4754">
                  <c:v>42941</c:v>
                </c:pt>
                <c:pt idx="4755">
                  <c:v>42942</c:v>
                </c:pt>
                <c:pt idx="4756">
                  <c:v>42943</c:v>
                </c:pt>
                <c:pt idx="4757">
                  <c:v>42944</c:v>
                </c:pt>
                <c:pt idx="4758">
                  <c:v>42945</c:v>
                </c:pt>
                <c:pt idx="4759">
                  <c:v>42946</c:v>
                </c:pt>
                <c:pt idx="4760">
                  <c:v>42947</c:v>
                </c:pt>
                <c:pt idx="4761">
                  <c:v>42948</c:v>
                </c:pt>
                <c:pt idx="4762">
                  <c:v>42949</c:v>
                </c:pt>
                <c:pt idx="4763">
                  <c:v>42950</c:v>
                </c:pt>
                <c:pt idx="4764">
                  <c:v>42951</c:v>
                </c:pt>
                <c:pt idx="4765">
                  <c:v>42952</c:v>
                </c:pt>
                <c:pt idx="4766">
                  <c:v>42953</c:v>
                </c:pt>
                <c:pt idx="4767">
                  <c:v>42954</c:v>
                </c:pt>
                <c:pt idx="4768">
                  <c:v>42955</c:v>
                </c:pt>
                <c:pt idx="4769">
                  <c:v>42956</c:v>
                </c:pt>
                <c:pt idx="4770">
                  <c:v>42957</c:v>
                </c:pt>
                <c:pt idx="4771">
                  <c:v>42958</c:v>
                </c:pt>
                <c:pt idx="4772">
                  <c:v>42959</c:v>
                </c:pt>
                <c:pt idx="4773">
                  <c:v>42960</c:v>
                </c:pt>
                <c:pt idx="4774">
                  <c:v>42961</c:v>
                </c:pt>
                <c:pt idx="4775">
                  <c:v>42962</c:v>
                </c:pt>
                <c:pt idx="4776">
                  <c:v>42963</c:v>
                </c:pt>
                <c:pt idx="4777">
                  <c:v>42964</c:v>
                </c:pt>
                <c:pt idx="4778">
                  <c:v>42965</c:v>
                </c:pt>
                <c:pt idx="4779">
                  <c:v>42966</c:v>
                </c:pt>
                <c:pt idx="4780">
                  <c:v>42967</c:v>
                </c:pt>
                <c:pt idx="4781">
                  <c:v>42968</c:v>
                </c:pt>
                <c:pt idx="4782">
                  <c:v>42969</c:v>
                </c:pt>
                <c:pt idx="4783">
                  <c:v>42970</c:v>
                </c:pt>
                <c:pt idx="4784">
                  <c:v>42971</c:v>
                </c:pt>
                <c:pt idx="4785">
                  <c:v>42972</c:v>
                </c:pt>
                <c:pt idx="4786">
                  <c:v>42973</c:v>
                </c:pt>
                <c:pt idx="4787">
                  <c:v>42974</c:v>
                </c:pt>
                <c:pt idx="4788">
                  <c:v>42975</c:v>
                </c:pt>
                <c:pt idx="4789">
                  <c:v>42976</c:v>
                </c:pt>
                <c:pt idx="4790">
                  <c:v>42977</c:v>
                </c:pt>
                <c:pt idx="4791">
                  <c:v>42978</c:v>
                </c:pt>
                <c:pt idx="4792">
                  <c:v>42979</c:v>
                </c:pt>
                <c:pt idx="4793">
                  <c:v>42980</c:v>
                </c:pt>
                <c:pt idx="4794">
                  <c:v>42981</c:v>
                </c:pt>
                <c:pt idx="4795">
                  <c:v>42982</c:v>
                </c:pt>
                <c:pt idx="4796">
                  <c:v>42983</c:v>
                </c:pt>
                <c:pt idx="4797">
                  <c:v>42984</c:v>
                </c:pt>
                <c:pt idx="4798">
                  <c:v>42985</c:v>
                </c:pt>
                <c:pt idx="4799">
                  <c:v>42986</c:v>
                </c:pt>
                <c:pt idx="4800">
                  <c:v>42987</c:v>
                </c:pt>
                <c:pt idx="4801">
                  <c:v>42988</c:v>
                </c:pt>
                <c:pt idx="4802">
                  <c:v>42989</c:v>
                </c:pt>
                <c:pt idx="4803">
                  <c:v>42990</c:v>
                </c:pt>
                <c:pt idx="4804">
                  <c:v>42991</c:v>
                </c:pt>
                <c:pt idx="4805">
                  <c:v>42992</c:v>
                </c:pt>
                <c:pt idx="4806">
                  <c:v>42993</c:v>
                </c:pt>
                <c:pt idx="4807">
                  <c:v>42994</c:v>
                </c:pt>
                <c:pt idx="4808">
                  <c:v>42995</c:v>
                </c:pt>
                <c:pt idx="4809">
                  <c:v>42996</c:v>
                </c:pt>
                <c:pt idx="4810">
                  <c:v>42997</c:v>
                </c:pt>
                <c:pt idx="4811">
                  <c:v>42998</c:v>
                </c:pt>
                <c:pt idx="4812">
                  <c:v>42999</c:v>
                </c:pt>
                <c:pt idx="4813">
                  <c:v>43000</c:v>
                </c:pt>
                <c:pt idx="4814">
                  <c:v>43001</c:v>
                </c:pt>
                <c:pt idx="4815">
                  <c:v>43002</c:v>
                </c:pt>
                <c:pt idx="4816">
                  <c:v>43003</c:v>
                </c:pt>
                <c:pt idx="4817">
                  <c:v>43004</c:v>
                </c:pt>
                <c:pt idx="4818">
                  <c:v>43005</c:v>
                </c:pt>
                <c:pt idx="4819">
                  <c:v>43006</c:v>
                </c:pt>
                <c:pt idx="4820">
                  <c:v>43007</c:v>
                </c:pt>
                <c:pt idx="4821">
                  <c:v>43008</c:v>
                </c:pt>
                <c:pt idx="4822">
                  <c:v>43009</c:v>
                </c:pt>
                <c:pt idx="4823">
                  <c:v>43010</c:v>
                </c:pt>
                <c:pt idx="4824">
                  <c:v>43011</c:v>
                </c:pt>
                <c:pt idx="4825">
                  <c:v>43012</c:v>
                </c:pt>
                <c:pt idx="4826">
                  <c:v>43013</c:v>
                </c:pt>
                <c:pt idx="4827">
                  <c:v>43014</c:v>
                </c:pt>
                <c:pt idx="4828">
                  <c:v>43015</c:v>
                </c:pt>
                <c:pt idx="4829">
                  <c:v>43016</c:v>
                </c:pt>
                <c:pt idx="4830">
                  <c:v>43017</c:v>
                </c:pt>
                <c:pt idx="4831">
                  <c:v>43018</c:v>
                </c:pt>
                <c:pt idx="4832">
                  <c:v>43019</c:v>
                </c:pt>
                <c:pt idx="4833">
                  <c:v>43020</c:v>
                </c:pt>
                <c:pt idx="4834">
                  <c:v>43021</c:v>
                </c:pt>
                <c:pt idx="4835">
                  <c:v>43022</c:v>
                </c:pt>
                <c:pt idx="4836">
                  <c:v>43023</c:v>
                </c:pt>
                <c:pt idx="4837">
                  <c:v>43024</c:v>
                </c:pt>
                <c:pt idx="4838">
                  <c:v>43025</c:v>
                </c:pt>
                <c:pt idx="4839">
                  <c:v>43026</c:v>
                </c:pt>
                <c:pt idx="4840">
                  <c:v>43027</c:v>
                </c:pt>
                <c:pt idx="4841">
                  <c:v>43028</c:v>
                </c:pt>
                <c:pt idx="4842">
                  <c:v>43029</c:v>
                </c:pt>
                <c:pt idx="4843">
                  <c:v>43030</c:v>
                </c:pt>
                <c:pt idx="4844">
                  <c:v>43031</c:v>
                </c:pt>
                <c:pt idx="4845">
                  <c:v>43032</c:v>
                </c:pt>
                <c:pt idx="4846">
                  <c:v>43033</c:v>
                </c:pt>
                <c:pt idx="4847">
                  <c:v>43034</c:v>
                </c:pt>
                <c:pt idx="4848">
                  <c:v>43035</c:v>
                </c:pt>
                <c:pt idx="4849">
                  <c:v>43036</c:v>
                </c:pt>
                <c:pt idx="4850">
                  <c:v>43037</c:v>
                </c:pt>
                <c:pt idx="4851">
                  <c:v>43038</c:v>
                </c:pt>
                <c:pt idx="4852">
                  <c:v>43039</c:v>
                </c:pt>
                <c:pt idx="4853">
                  <c:v>43040</c:v>
                </c:pt>
                <c:pt idx="4854">
                  <c:v>43041</c:v>
                </c:pt>
                <c:pt idx="4855">
                  <c:v>43042</c:v>
                </c:pt>
                <c:pt idx="4856">
                  <c:v>43043</c:v>
                </c:pt>
                <c:pt idx="4857">
                  <c:v>43044</c:v>
                </c:pt>
                <c:pt idx="4858">
                  <c:v>43045</c:v>
                </c:pt>
                <c:pt idx="4859">
                  <c:v>43046</c:v>
                </c:pt>
                <c:pt idx="4860">
                  <c:v>43047</c:v>
                </c:pt>
                <c:pt idx="4861">
                  <c:v>43048</c:v>
                </c:pt>
                <c:pt idx="4862">
                  <c:v>43049</c:v>
                </c:pt>
                <c:pt idx="4863">
                  <c:v>43050</c:v>
                </c:pt>
                <c:pt idx="4864">
                  <c:v>43051</c:v>
                </c:pt>
                <c:pt idx="4865">
                  <c:v>43052</c:v>
                </c:pt>
                <c:pt idx="4866">
                  <c:v>43053</c:v>
                </c:pt>
                <c:pt idx="4867">
                  <c:v>43054</c:v>
                </c:pt>
                <c:pt idx="4868">
                  <c:v>43055</c:v>
                </c:pt>
                <c:pt idx="4869">
                  <c:v>43056</c:v>
                </c:pt>
                <c:pt idx="4870">
                  <c:v>43057</c:v>
                </c:pt>
                <c:pt idx="4871">
                  <c:v>43058</c:v>
                </c:pt>
                <c:pt idx="4872">
                  <c:v>43059</c:v>
                </c:pt>
                <c:pt idx="4873">
                  <c:v>43060</c:v>
                </c:pt>
                <c:pt idx="4874">
                  <c:v>43061</c:v>
                </c:pt>
                <c:pt idx="4875">
                  <c:v>43062</c:v>
                </c:pt>
                <c:pt idx="4876">
                  <c:v>43063</c:v>
                </c:pt>
                <c:pt idx="4877">
                  <c:v>43064</c:v>
                </c:pt>
                <c:pt idx="4878">
                  <c:v>43065</c:v>
                </c:pt>
                <c:pt idx="4879">
                  <c:v>43066</c:v>
                </c:pt>
                <c:pt idx="4880">
                  <c:v>43067</c:v>
                </c:pt>
                <c:pt idx="4881">
                  <c:v>43068</c:v>
                </c:pt>
                <c:pt idx="4882">
                  <c:v>43069</c:v>
                </c:pt>
                <c:pt idx="4883">
                  <c:v>43070</c:v>
                </c:pt>
                <c:pt idx="4884">
                  <c:v>43071</c:v>
                </c:pt>
                <c:pt idx="4885">
                  <c:v>43072</c:v>
                </c:pt>
                <c:pt idx="4886">
                  <c:v>43073</c:v>
                </c:pt>
                <c:pt idx="4887">
                  <c:v>43074</c:v>
                </c:pt>
                <c:pt idx="4888">
                  <c:v>43075</c:v>
                </c:pt>
                <c:pt idx="4889">
                  <c:v>43076</c:v>
                </c:pt>
                <c:pt idx="4890">
                  <c:v>43077</c:v>
                </c:pt>
                <c:pt idx="4891">
                  <c:v>43078</c:v>
                </c:pt>
                <c:pt idx="4892">
                  <c:v>43079</c:v>
                </c:pt>
                <c:pt idx="4893">
                  <c:v>43080</c:v>
                </c:pt>
                <c:pt idx="4894">
                  <c:v>43081</c:v>
                </c:pt>
                <c:pt idx="4895">
                  <c:v>43082</c:v>
                </c:pt>
                <c:pt idx="4896">
                  <c:v>43083</c:v>
                </c:pt>
                <c:pt idx="4897">
                  <c:v>43084</c:v>
                </c:pt>
                <c:pt idx="4898">
                  <c:v>43085</c:v>
                </c:pt>
                <c:pt idx="4899">
                  <c:v>43086</c:v>
                </c:pt>
                <c:pt idx="4900">
                  <c:v>43087</c:v>
                </c:pt>
                <c:pt idx="4901">
                  <c:v>43088</c:v>
                </c:pt>
                <c:pt idx="4902">
                  <c:v>43089</c:v>
                </c:pt>
                <c:pt idx="4903">
                  <c:v>43090</c:v>
                </c:pt>
                <c:pt idx="4904">
                  <c:v>43091</c:v>
                </c:pt>
                <c:pt idx="4905">
                  <c:v>43092</c:v>
                </c:pt>
                <c:pt idx="4906">
                  <c:v>43093</c:v>
                </c:pt>
                <c:pt idx="4907">
                  <c:v>43094</c:v>
                </c:pt>
                <c:pt idx="4908">
                  <c:v>43095</c:v>
                </c:pt>
                <c:pt idx="4909">
                  <c:v>43096</c:v>
                </c:pt>
                <c:pt idx="4910">
                  <c:v>43097</c:v>
                </c:pt>
                <c:pt idx="4911">
                  <c:v>43098</c:v>
                </c:pt>
                <c:pt idx="4912">
                  <c:v>43099</c:v>
                </c:pt>
                <c:pt idx="4913">
                  <c:v>43100</c:v>
                </c:pt>
                <c:pt idx="4914">
                  <c:v>43101</c:v>
                </c:pt>
                <c:pt idx="4915">
                  <c:v>43102</c:v>
                </c:pt>
                <c:pt idx="4916">
                  <c:v>43103</c:v>
                </c:pt>
                <c:pt idx="4917">
                  <c:v>43104</c:v>
                </c:pt>
                <c:pt idx="4918">
                  <c:v>43105</c:v>
                </c:pt>
                <c:pt idx="4919">
                  <c:v>43106</c:v>
                </c:pt>
                <c:pt idx="4920">
                  <c:v>43107</c:v>
                </c:pt>
                <c:pt idx="4921">
                  <c:v>43108</c:v>
                </c:pt>
                <c:pt idx="4922">
                  <c:v>43109</c:v>
                </c:pt>
                <c:pt idx="4923">
                  <c:v>43110</c:v>
                </c:pt>
                <c:pt idx="4924">
                  <c:v>43111</c:v>
                </c:pt>
                <c:pt idx="4925">
                  <c:v>43112</c:v>
                </c:pt>
                <c:pt idx="4926">
                  <c:v>43113</c:v>
                </c:pt>
                <c:pt idx="4927">
                  <c:v>43114</c:v>
                </c:pt>
                <c:pt idx="4928">
                  <c:v>43115</c:v>
                </c:pt>
                <c:pt idx="4929">
                  <c:v>43116</c:v>
                </c:pt>
                <c:pt idx="4930">
                  <c:v>43117</c:v>
                </c:pt>
                <c:pt idx="4931">
                  <c:v>43118</c:v>
                </c:pt>
                <c:pt idx="4932">
                  <c:v>43119</c:v>
                </c:pt>
                <c:pt idx="4933">
                  <c:v>43120</c:v>
                </c:pt>
                <c:pt idx="4934">
                  <c:v>43121</c:v>
                </c:pt>
                <c:pt idx="4935">
                  <c:v>43122</c:v>
                </c:pt>
                <c:pt idx="4936">
                  <c:v>43123</c:v>
                </c:pt>
                <c:pt idx="4937">
                  <c:v>43124</c:v>
                </c:pt>
                <c:pt idx="4938">
                  <c:v>43125</c:v>
                </c:pt>
                <c:pt idx="4939">
                  <c:v>43126</c:v>
                </c:pt>
                <c:pt idx="4940">
                  <c:v>43127</c:v>
                </c:pt>
                <c:pt idx="4941">
                  <c:v>43128</c:v>
                </c:pt>
                <c:pt idx="4942">
                  <c:v>43129</c:v>
                </c:pt>
                <c:pt idx="4943">
                  <c:v>43130</c:v>
                </c:pt>
                <c:pt idx="4944">
                  <c:v>43131</c:v>
                </c:pt>
                <c:pt idx="4945">
                  <c:v>43132</c:v>
                </c:pt>
                <c:pt idx="4946">
                  <c:v>43133</c:v>
                </c:pt>
                <c:pt idx="4947">
                  <c:v>43134</c:v>
                </c:pt>
                <c:pt idx="4948">
                  <c:v>43135</c:v>
                </c:pt>
                <c:pt idx="4949">
                  <c:v>43136</c:v>
                </c:pt>
                <c:pt idx="4950">
                  <c:v>43137</c:v>
                </c:pt>
                <c:pt idx="4951">
                  <c:v>43138</c:v>
                </c:pt>
                <c:pt idx="4952">
                  <c:v>43139</c:v>
                </c:pt>
                <c:pt idx="4953">
                  <c:v>43140</c:v>
                </c:pt>
                <c:pt idx="4954">
                  <c:v>43141</c:v>
                </c:pt>
                <c:pt idx="4955">
                  <c:v>43142</c:v>
                </c:pt>
                <c:pt idx="4956">
                  <c:v>43143</c:v>
                </c:pt>
                <c:pt idx="4957">
                  <c:v>43144</c:v>
                </c:pt>
                <c:pt idx="4958">
                  <c:v>43145</c:v>
                </c:pt>
                <c:pt idx="4959">
                  <c:v>43146</c:v>
                </c:pt>
                <c:pt idx="4960">
                  <c:v>43147</c:v>
                </c:pt>
                <c:pt idx="4961">
                  <c:v>43148</c:v>
                </c:pt>
                <c:pt idx="4962">
                  <c:v>43149</c:v>
                </c:pt>
                <c:pt idx="4963">
                  <c:v>43150</c:v>
                </c:pt>
                <c:pt idx="4964">
                  <c:v>43151</c:v>
                </c:pt>
                <c:pt idx="4965">
                  <c:v>43152</c:v>
                </c:pt>
                <c:pt idx="4966">
                  <c:v>43153</c:v>
                </c:pt>
                <c:pt idx="4967">
                  <c:v>43154</c:v>
                </c:pt>
                <c:pt idx="4968">
                  <c:v>43155</c:v>
                </c:pt>
                <c:pt idx="4969">
                  <c:v>43156</c:v>
                </c:pt>
                <c:pt idx="4970">
                  <c:v>43157</c:v>
                </c:pt>
                <c:pt idx="4971">
                  <c:v>43158</c:v>
                </c:pt>
                <c:pt idx="4972">
                  <c:v>43159</c:v>
                </c:pt>
                <c:pt idx="4973">
                  <c:v>43160</c:v>
                </c:pt>
                <c:pt idx="4974">
                  <c:v>43161</c:v>
                </c:pt>
                <c:pt idx="4975">
                  <c:v>43162</c:v>
                </c:pt>
                <c:pt idx="4976">
                  <c:v>43163</c:v>
                </c:pt>
                <c:pt idx="4977">
                  <c:v>43164</c:v>
                </c:pt>
                <c:pt idx="4978">
                  <c:v>43165</c:v>
                </c:pt>
                <c:pt idx="4979">
                  <c:v>43166</c:v>
                </c:pt>
                <c:pt idx="4980">
                  <c:v>43167</c:v>
                </c:pt>
                <c:pt idx="4981">
                  <c:v>43168</c:v>
                </c:pt>
                <c:pt idx="4982">
                  <c:v>43169</c:v>
                </c:pt>
                <c:pt idx="4983">
                  <c:v>43170</c:v>
                </c:pt>
                <c:pt idx="4984">
                  <c:v>43171</c:v>
                </c:pt>
                <c:pt idx="4985">
                  <c:v>43172</c:v>
                </c:pt>
                <c:pt idx="4986">
                  <c:v>43173</c:v>
                </c:pt>
                <c:pt idx="4987">
                  <c:v>43174</c:v>
                </c:pt>
                <c:pt idx="4988">
                  <c:v>43175</c:v>
                </c:pt>
                <c:pt idx="4989">
                  <c:v>43176</c:v>
                </c:pt>
                <c:pt idx="4990">
                  <c:v>43177</c:v>
                </c:pt>
                <c:pt idx="4991">
                  <c:v>43178</c:v>
                </c:pt>
                <c:pt idx="4992">
                  <c:v>43179</c:v>
                </c:pt>
                <c:pt idx="4993">
                  <c:v>43180</c:v>
                </c:pt>
                <c:pt idx="4994">
                  <c:v>43181</c:v>
                </c:pt>
                <c:pt idx="4995">
                  <c:v>43182</c:v>
                </c:pt>
                <c:pt idx="4996">
                  <c:v>43183</c:v>
                </c:pt>
                <c:pt idx="4997">
                  <c:v>43184</c:v>
                </c:pt>
                <c:pt idx="4998">
                  <c:v>43185</c:v>
                </c:pt>
                <c:pt idx="4999">
                  <c:v>43186</c:v>
                </c:pt>
                <c:pt idx="5000">
                  <c:v>43187</c:v>
                </c:pt>
                <c:pt idx="5001">
                  <c:v>43188</c:v>
                </c:pt>
                <c:pt idx="5002">
                  <c:v>43189</c:v>
                </c:pt>
                <c:pt idx="5003">
                  <c:v>43190</c:v>
                </c:pt>
                <c:pt idx="5004">
                  <c:v>43191</c:v>
                </c:pt>
                <c:pt idx="5005">
                  <c:v>43192</c:v>
                </c:pt>
                <c:pt idx="5006">
                  <c:v>43193</c:v>
                </c:pt>
                <c:pt idx="5007">
                  <c:v>43194</c:v>
                </c:pt>
                <c:pt idx="5008">
                  <c:v>43195</c:v>
                </c:pt>
                <c:pt idx="5009">
                  <c:v>43196</c:v>
                </c:pt>
                <c:pt idx="5010">
                  <c:v>43197</c:v>
                </c:pt>
                <c:pt idx="5011">
                  <c:v>43198</c:v>
                </c:pt>
                <c:pt idx="5012">
                  <c:v>43199</c:v>
                </c:pt>
                <c:pt idx="5013">
                  <c:v>43200</c:v>
                </c:pt>
                <c:pt idx="5014">
                  <c:v>43201</c:v>
                </c:pt>
                <c:pt idx="5015">
                  <c:v>43202</c:v>
                </c:pt>
                <c:pt idx="5016">
                  <c:v>43203</c:v>
                </c:pt>
                <c:pt idx="5017">
                  <c:v>43204</c:v>
                </c:pt>
                <c:pt idx="5018">
                  <c:v>43205</c:v>
                </c:pt>
                <c:pt idx="5019">
                  <c:v>43206</c:v>
                </c:pt>
                <c:pt idx="5020">
                  <c:v>43207</c:v>
                </c:pt>
                <c:pt idx="5021">
                  <c:v>43208</c:v>
                </c:pt>
                <c:pt idx="5022">
                  <c:v>43209</c:v>
                </c:pt>
                <c:pt idx="5023">
                  <c:v>43210</c:v>
                </c:pt>
                <c:pt idx="5024">
                  <c:v>43211</c:v>
                </c:pt>
                <c:pt idx="5025">
                  <c:v>43212</c:v>
                </c:pt>
                <c:pt idx="5026">
                  <c:v>43213</c:v>
                </c:pt>
                <c:pt idx="5027">
                  <c:v>43214</c:v>
                </c:pt>
                <c:pt idx="5028">
                  <c:v>43215</c:v>
                </c:pt>
                <c:pt idx="5029">
                  <c:v>43216</c:v>
                </c:pt>
                <c:pt idx="5030">
                  <c:v>43217</c:v>
                </c:pt>
                <c:pt idx="5031">
                  <c:v>43218</c:v>
                </c:pt>
                <c:pt idx="5032">
                  <c:v>43219</c:v>
                </c:pt>
                <c:pt idx="5033">
                  <c:v>43220</c:v>
                </c:pt>
                <c:pt idx="5034">
                  <c:v>43221</c:v>
                </c:pt>
                <c:pt idx="5035">
                  <c:v>43222</c:v>
                </c:pt>
                <c:pt idx="5036">
                  <c:v>43223</c:v>
                </c:pt>
                <c:pt idx="5037">
                  <c:v>43224</c:v>
                </c:pt>
                <c:pt idx="5038">
                  <c:v>43225</c:v>
                </c:pt>
                <c:pt idx="5039">
                  <c:v>43226</c:v>
                </c:pt>
                <c:pt idx="5040">
                  <c:v>43227</c:v>
                </c:pt>
                <c:pt idx="5041">
                  <c:v>43228</c:v>
                </c:pt>
                <c:pt idx="5042">
                  <c:v>43229</c:v>
                </c:pt>
                <c:pt idx="5043">
                  <c:v>43230</c:v>
                </c:pt>
                <c:pt idx="5044">
                  <c:v>43231</c:v>
                </c:pt>
                <c:pt idx="5045">
                  <c:v>43232</c:v>
                </c:pt>
                <c:pt idx="5046">
                  <c:v>43233</c:v>
                </c:pt>
                <c:pt idx="5047">
                  <c:v>43234</c:v>
                </c:pt>
                <c:pt idx="5048">
                  <c:v>43235</c:v>
                </c:pt>
                <c:pt idx="5049">
                  <c:v>43236</c:v>
                </c:pt>
                <c:pt idx="5050">
                  <c:v>43237</c:v>
                </c:pt>
                <c:pt idx="5051">
                  <c:v>43238</c:v>
                </c:pt>
                <c:pt idx="5052">
                  <c:v>43239</c:v>
                </c:pt>
                <c:pt idx="5053">
                  <c:v>43240</c:v>
                </c:pt>
                <c:pt idx="5054">
                  <c:v>43241</c:v>
                </c:pt>
                <c:pt idx="5055">
                  <c:v>43242</c:v>
                </c:pt>
                <c:pt idx="5056">
                  <c:v>43243</c:v>
                </c:pt>
                <c:pt idx="5057">
                  <c:v>43244</c:v>
                </c:pt>
                <c:pt idx="5058">
                  <c:v>43245</c:v>
                </c:pt>
                <c:pt idx="5059">
                  <c:v>43246</c:v>
                </c:pt>
                <c:pt idx="5060">
                  <c:v>43247</c:v>
                </c:pt>
                <c:pt idx="5061">
                  <c:v>43248</c:v>
                </c:pt>
                <c:pt idx="5062">
                  <c:v>43249</c:v>
                </c:pt>
                <c:pt idx="5063">
                  <c:v>43250</c:v>
                </c:pt>
                <c:pt idx="5064">
                  <c:v>43251</c:v>
                </c:pt>
                <c:pt idx="5065">
                  <c:v>43252</c:v>
                </c:pt>
                <c:pt idx="5066">
                  <c:v>43253</c:v>
                </c:pt>
                <c:pt idx="5067">
                  <c:v>43254</c:v>
                </c:pt>
                <c:pt idx="5068">
                  <c:v>43255</c:v>
                </c:pt>
                <c:pt idx="5069">
                  <c:v>43256</c:v>
                </c:pt>
                <c:pt idx="5070">
                  <c:v>43257</c:v>
                </c:pt>
                <c:pt idx="5071">
                  <c:v>43258</c:v>
                </c:pt>
                <c:pt idx="5072">
                  <c:v>43259</c:v>
                </c:pt>
                <c:pt idx="5073">
                  <c:v>43260</c:v>
                </c:pt>
                <c:pt idx="5074">
                  <c:v>43261</c:v>
                </c:pt>
                <c:pt idx="5075">
                  <c:v>43262</c:v>
                </c:pt>
                <c:pt idx="5076">
                  <c:v>43263</c:v>
                </c:pt>
                <c:pt idx="5077">
                  <c:v>43264</c:v>
                </c:pt>
                <c:pt idx="5078">
                  <c:v>43265</c:v>
                </c:pt>
                <c:pt idx="5079">
                  <c:v>43266</c:v>
                </c:pt>
                <c:pt idx="5080">
                  <c:v>43267</c:v>
                </c:pt>
                <c:pt idx="5081">
                  <c:v>43268</c:v>
                </c:pt>
                <c:pt idx="5082">
                  <c:v>43269</c:v>
                </c:pt>
                <c:pt idx="5083">
                  <c:v>43270</c:v>
                </c:pt>
                <c:pt idx="5084">
                  <c:v>43271</c:v>
                </c:pt>
                <c:pt idx="5085">
                  <c:v>43272</c:v>
                </c:pt>
                <c:pt idx="5086">
                  <c:v>43273</c:v>
                </c:pt>
                <c:pt idx="5087">
                  <c:v>43274</c:v>
                </c:pt>
                <c:pt idx="5088">
                  <c:v>43275</c:v>
                </c:pt>
                <c:pt idx="5089">
                  <c:v>43276</c:v>
                </c:pt>
                <c:pt idx="5090">
                  <c:v>43277</c:v>
                </c:pt>
                <c:pt idx="5091">
                  <c:v>43278</c:v>
                </c:pt>
                <c:pt idx="5092">
                  <c:v>43279</c:v>
                </c:pt>
                <c:pt idx="5093">
                  <c:v>43280</c:v>
                </c:pt>
                <c:pt idx="5094">
                  <c:v>43281</c:v>
                </c:pt>
                <c:pt idx="5095">
                  <c:v>43282</c:v>
                </c:pt>
                <c:pt idx="5096">
                  <c:v>43283</c:v>
                </c:pt>
                <c:pt idx="5097">
                  <c:v>43284</c:v>
                </c:pt>
                <c:pt idx="5098">
                  <c:v>43285</c:v>
                </c:pt>
                <c:pt idx="5099">
                  <c:v>43286</c:v>
                </c:pt>
                <c:pt idx="5100">
                  <c:v>43287</c:v>
                </c:pt>
                <c:pt idx="5101">
                  <c:v>43288</c:v>
                </c:pt>
                <c:pt idx="5102">
                  <c:v>43289</c:v>
                </c:pt>
                <c:pt idx="5103">
                  <c:v>43290</c:v>
                </c:pt>
                <c:pt idx="5104">
                  <c:v>43291</c:v>
                </c:pt>
                <c:pt idx="5105">
                  <c:v>43292</c:v>
                </c:pt>
                <c:pt idx="5106">
                  <c:v>43293</c:v>
                </c:pt>
                <c:pt idx="5107">
                  <c:v>43294</c:v>
                </c:pt>
                <c:pt idx="5108">
                  <c:v>43295</c:v>
                </c:pt>
                <c:pt idx="5109">
                  <c:v>43296</c:v>
                </c:pt>
                <c:pt idx="5110">
                  <c:v>43297</c:v>
                </c:pt>
                <c:pt idx="5111">
                  <c:v>43298</c:v>
                </c:pt>
                <c:pt idx="5112">
                  <c:v>43299</c:v>
                </c:pt>
                <c:pt idx="5113">
                  <c:v>43300</c:v>
                </c:pt>
                <c:pt idx="5114">
                  <c:v>43301</c:v>
                </c:pt>
                <c:pt idx="5115">
                  <c:v>43302</c:v>
                </c:pt>
                <c:pt idx="5116">
                  <c:v>43303</c:v>
                </c:pt>
                <c:pt idx="5117">
                  <c:v>43304</c:v>
                </c:pt>
                <c:pt idx="5118">
                  <c:v>43305</c:v>
                </c:pt>
                <c:pt idx="5119">
                  <c:v>43306</c:v>
                </c:pt>
                <c:pt idx="5120">
                  <c:v>43307</c:v>
                </c:pt>
                <c:pt idx="5121">
                  <c:v>43308</c:v>
                </c:pt>
                <c:pt idx="5122">
                  <c:v>43309</c:v>
                </c:pt>
                <c:pt idx="5123">
                  <c:v>43310</c:v>
                </c:pt>
                <c:pt idx="5124">
                  <c:v>43311</c:v>
                </c:pt>
                <c:pt idx="5125">
                  <c:v>43312</c:v>
                </c:pt>
                <c:pt idx="5126">
                  <c:v>43313</c:v>
                </c:pt>
                <c:pt idx="5127">
                  <c:v>43314</c:v>
                </c:pt>
                <c:pt idx="5128">
                  <c:v>43315</c:v>
                </c:pt>
                <c:pt idx="5129">
                  <c:v>43316</c:v>
                </c:pt>
                <c:pt idx="5130">
                  <c:v>43317</c:v>
                </c:pt>
                <c:pt idx="5131">
                  <c:v>43318</c:v>
                </c:pt>
                <c:pt idx="5132">
                  <c:v>43319</c:v>
                </c:pt>
                <c:pt idx="5133">
                  <c:v>43320</c:v>
                </c:pt>
                <c:pt idx="5134">
                  <c:v>43321</c:v>
                </c:pt>
                <c:pt idx="5135">
                  <c:v>43322</c:v>
                </c:pt>
                <c:pt idx="5136">
                  <c:v>43323</c:v>
                </c:pt>
                <c:pt idx="5137">
                  <c:v>43324</c:v>
                </c:pt>
                <c:pt idx="5138">
                  <c:v>43325</c:v>
                </c:pt>
                <c:pt idx="5139">
                  <c:v>43326</c:v>
                </c:pt>
                <c:pt idx="5140">
                  <c:v>43327</c:v>
                </c:pt>
                <c:pt idx="5141">
                  <c:v>43328</c:v>
                </c:pt>
                <c:pt idx="5142">
                  <c:v>43329</c:v>
                </c:pt>
                <c:pt idx="5143">
                  <c:v>43330</c:v>
                </c:pt>
                <c:pt idx="5144">
                  <c:v>43331</c:v>
                </c:pt>
                <c:pt idx="5145">
                  <c:v>43332</c:v>
                </c:pt>
                <c:pt idx="5146">
                  <c:v>43333</c:v>
                </c:pt>
                <c:pt idx="5147">
                  <c:v>43334</c:v>
                </c:pt>
                <c:pt idx="5148">
                  <c:v>43335</c:v>
                </c:pt>
                <c:pt idx="5149">
                  <c:v>43336</c:v>
                </c:pt>
                <c:pt idx="5150">
                  <c:v>43337</c:v>
                </c:pt>
                <c:pt idx="5151">
                  <c:v>43338</c:v>
                </c:pt>
                <c:pt idx="5152">
                  <c:v>43339</c:v>
                </c:pt>
                <c:pt idx="5153">
                  <c:v>43340</c:v>
                </c:pt>
                <c:pt idx="5154">
                  <c:v>43341</c:v>
                </c:pt>
                <c:pt idx="5155">
                  <c:v>43342</c:v>
                </c:pt>
                <c:pt idx="5156">
                  <c:v>43343</c:v>
                </c:pt>
                <c:pt idx="5157">
                  <c:v>43344</c:v>
                </c:pt>
                <c:pt idx="5158">
                  <c:v>43345</c:v>
                </c:pt>
                <c:pt idx="5159">
                  <c:v>43346</c:v>
                </c:pt>
                <c:pt idx="5160">
                  <c:v>43347</c:v>
                </c:pt>
                <c:pt idx="5161">
                  <c:v>43348</c:v>
                </c:pt>
                <c:pt idx="5162">
                  <c:v>43349</c:v>
                </c:pt>
                <c:pt idx="5163">
                  <c:v>43350</c:v>
                </c:pt>
                <c:pt idx="5164">
                  <c:v>43351</c:v>
                </c:pt>
                <c:pt idx="5165">
                  <c:v>43352</c:v>
                </c:pt>
                <c:pt idx="5166">
                  <c:v>43353</c:v>
                </c:pt>
                <c:pt idx="5167">
                  <c:v>43354</c:v>
                </c:pt>
                <c:pt idx="5168">
                  <c:v>43355</c:v>
                </c:pt>
                <c:pt idx="5169">
                  <c:v>43356</c:v>
                </c:pt>
                <c:pt idx="5170">
                  <c:v>43357</c:v>
                </c:pt>
                <c:pt idx="5171">
                  <c:v>43358</c:v>
                </c:pt>
                <c:pt idx="5172">
                  <c:v>43359</c:v>
                </c:pt>
                <c:pt idx="5173">
                  <c:v>43360</c:v>
                </c:pt>
                <c:pt idx="5174">
                  <c:v>43361</c:v>
                </c:pt>
                <c:pt idx="5175">
                  <c:v>43362</c:v>
                </c:pt>
                <c:pt idx="5176">
                  <c:v>43363</c:v>
                </c:pt>
                <c:pt idx="5177">
                  <c:v>43364</c:v>
                </c:pt>
                <c:pt idx="5178">
                  <c:v>43365</c:v>
                </c:pt>
                <c:pt idx="5179">
                  <c:v>43366</c:v>
                </c:pt>
                <c:pt idx="5180">
                  <c:v>43367</c:v>
                </c:pt>
                <c:pt idx="5181">
                  <c:v>43368</c:v>
                </c:pt>
                <c:pt idx="5182">
                  <c:v>43369</c:v>
                </c:pt>
                <c:pt idx="5183">
                  <c:v>43370</c:v>
                </c:pt>
                <c:pt idx="5184">
                  <c:v>43371</c:v>
                </c:pt>
                <c:pt idx="5185">
                  <c:v>43372</c:v>
                </c:pt>
                <c:pt idx="5186">
                  <c:v>43373</c:v>
                </c:pt>
                <c:pt idx="5187">
                  <c:v>43374</c:v>
                </c:pt>
                <c:pt idx="5188">
                  <c:v>43375</c:v>
                </c:pt>
                <c:pt idx="5189">
                  <c:v>43376</c:v>
                </c:pt>
                <c:pt idx="5190">
                  <c:v>43377</c:v>
                </c:pt>
                <c:pt idx="5191">
                  <c:v>43378</c:v>
                </c:pt>
                <c:pt idx="5192">
                  <c:v>43379</c:v>
                </c:pt>
                <c:pt idx="5193">
                  <c:v>43380</c:v>
                </c:pt>
                <c:pt idx="5194">
                  <c:v>43381</c:v>
                </c:pt>
                <c:pt idx="5195">
                  <c:v>43382</c:v>
                </c:pt>
                <c:pt idx="5196">
                  <c:v>43383</c:v>
                </c:pt>
                <c:pt idx="5197">
                  <c:v>43384</c:v>
                </c:pt>
                <c:pt idx="5198">
                  <c:v>43385</c:v>
                </c:pt>
                <c:pt idx="5199">
                  <c:v>43386</c:v>
                </c:pt>
                <c:pt idx="5200">
                  <c:v>43387</c:v>
                </c:pt>
                <c:pt idx="5201">
                  <c:v>43388</c:v>
                </c:pt>
                <c:pt idx="5202">
                  <c:v>43389</c:v>
                </c:pt>
                <c:pt idx="5203">
                  <c:v>43390</c:v>
                </c:pt>
                <c:pt idx="5204">
                  <c:v>43391</c:v>
                </c:pt>
                <c:pt idx="5205">
                  <c:v>43392</c:v>
                </c:pt>
                <c:pt idx="5206">
                  <c:v>43393</c:v>
                </c:pt>
                <c:pt idx="5207">
                  <c:v>43394</c:v>
                </c:pt>
                <c:pt idx="5208">
                  <c:v>43395</c:v>
                </c:pt>
                <c:pt idx="5209">
                  <c:v>43396</c:v>
                </c:pt>
                <c:pt idx="5210">
                  <c:v>43397</c:v>
                </c:pt>
                <c:pt idx="5211">
                  <c:v>43398</c:v>
                </c:pt>
                <c:pt idx="5212">
                  <c:v>43399</c:v>
                </c:pt>
                <c:pt idx="5213">
                  <c:v>43400</c:v>
                </c:pt>
                <c:pt idx="5214">
                  <c:v>43401</c:v>
                </c:pt>
                <c:pt idx="5215">
                  <c:v>43402</c:v>
                </c:pt>
                <c:pt idx="5216">
                  <c:v>43403</c:v>
                </c:pt>
                <c:pt idx="5217">
                  <c:v>43404</c:v>
                </c:pt>
                <c:pt idx="5218">
                  <c:v>43405</c:v>
                </c:pt>
                <c:pt idx="5219">
                  <c:v>43406</c:v>
                </c:pt>
                <c:pt idx="5220">
                  <c:v>43407</c:v>
                </c:pt>
                <c:pt idx="5221">
                  <c:v>43408</c:v>
                </c:pt>
                <c:pt idx="5222">
                  <c:v>43409</c:v>
                </c:pt>
                <c:pt idx="5223">
                  <c:v>43410</c:v>
                </c:pt>
                <c:pt idx="5224">
                  <c:v>43411</c:v>
                </c:pt>
                <c:pt idx="5225">
                  <c:v>43412</c:v>
                </c:pt>
                <c:pt idx="5226">
                  <c:v>43413</c:v>
                </c:pt>
                <c:pt idx="5227">
                  <c:v>43414</c:v>
                </c:pt>
                <c:pt idx="5228">
                  <c:v>43415</c:v>
                </c:pt>
                <c:pt idx="5229">
                  <c:v>43416</c:v>
                </c:pt>
                <c:pt idx="5230">
                  <c:v>43417</c:v>
                </c:pt>
                <c:pt idx="5231">
                  <c:v>43418</c:v>
                </c:pt>
                <c:pt idx="5232">
                  <c:v>43419</c:v>
                </c:pt>
                <c:pt idx="5233">
                  <c:v>43420</c:v>
                </c:pt>
                <c:pt idx="5234">
                  <c:v>43421</c:v>
                </c:pt>
                <c:pt idx="5235">
                  <c:v>43422</c:v>
                </c:pt>
                <c:pt idx="5236">
                  <c:v>43423</c:v>
                </c:pt>
                <c:pt idx="5237">
                  <c:v>43424</c:v>
                </c:pt>
                <c:pt idx="5238">
                  <c:v>43425</c:v>
                </c:pt>
                <c:pt idx="5239">
                  <c:v>43426</c:v>
                </c:pt>
                <c:pt idx="5240">
                  <c:v>43427</c:v>
                </c:pt>
                <c:pt idx="5241">
                  <c:v>43428</c:v>
                </c:pt>
                <c:pt idx="5242">
                  <c:v>43429</c:v>
                </c:pt>
                <c:pt idx="5243">
                  <c:v>43430</c:v>
                </c:pt>
                <c:pt idx="5244">
                  <c:v>43431</c:v>
                </c:pt>
                <c:pt idx="5245">
                  <c:v>43432</c:v>
                </c:pt>
                <c:pt idx="5246">
                  <c:v>43433</c:v>
                </c:pt>
                <c:pt idx="5247">
                  <c:v>43434</c:v>
                </c:pt>
                <c:pt idx="5248">
                  <c:v>43435</c:v>
                </c:pt>
                <c:pt idx="5249">
                  <c:v>43436</c:v>
                </c:pt>
                <c:pt idx="5250">
                  <c:v>43437</c:v>
                </c:pt>
                <c:pt idx="5251">
                  <c:v>43438</c:v>
                </c:pt>
                <c:pt idx="5252">
                  <c:v>43439</c:v>
                </c:pt>
                <c:pt idx="5253">
                  <c:v>43440</c:v>
                </c:pt>
                <c:pt idx="5254">
                  <c:v>43441</c:v>
                </c:pt>
                <c:pt idx="5255">
                  <c:v>43442</c:v>
                </c:pt>
                <c:pt idx="5256">
                  <c:v>43443</c:v>
                </c:pt>
                <c:pt idx="5257">
                  <c:v>43444</c:v>
                </c:pt>
                <c:pt idx="5258">
                  <c:v>43445</c:v>
                </c:pt>
                <c:pt idx="5259">
                  <c:v>43446</c:v>
                </c:pt>
                <c:pt idx="5260">
                  <c:v>43447</c:v>
                </c:pt>
                <c:pt idx="5261">
                  <c:v>43448</c:v>
                </c:pt>
                <c:pt idx="5262">
                  <c:v>43449</c:v>
                </c:pt>
                <c:pt idx="5263">
                  <c:v>43450</c:v>
                </c:pt>
                <c:pt idx="5264">
                  <c:v>43451</c:v>
                </c:pt>
                <c:pt idx="5265">
                  <c:v>43452</c:v>
                </c:pt>
                <c:pt idx="5266">
                  <c:v>43453</c:v>
                </c:pt>
                <c:pt idx="5267">
                  <c:v>43454</c:v>
                </c:pt>
                <c:pt idx="5268">
                  <c:v>43455</c:v>
                </c:pt>
                <c:pt idx="5269">
                  <c:v>43456</c:v>
                </c:pt>
                <c:pt idx="5270">
                  <c:v>43457</c:v>
                </c:pt>
                <c:pt idx="5271">
                  <c:v>43458</c:v>
                </c:pt>
                <c:pt idx="5272">
                  <c:v>43459</c:v>
                </c:pt>
                <c:pt idx="5273">
                  <c:v>43460</c:v>
                </c:pt>
                <c:pt idx="5274">
                  <c:v>43461</c:v>
                </c:pt>
                <c:pt idx="5275">
                  <c:v>43462</c:v>
                </c:pt>
                <c:pt idx="5276">
                  <c:v>43463</c:v>
                </c:pt>
                <c:pt idx="5277">
                  <c:v>43464</c:v>
                </c:pt>
                <c:pt idx="5278">
                  <c:v>43465</c:v>
                </c:pt>
                <c:pt idx="5279">
                  <c:v>43466</c:v>
                </c:pt>
                <c:pt idx="5280">
                  <c:v>43467</c:v>
                </c:pt>
                <c:pt idx="5281">
                  <c:v>43468</c:v>
                </c:pt>
                <c:pt idx="5282">
                  <c:v>43469</c:v>
                </c:pt>
                <c:pt idx="5283">
                  <c:v>43470</c:v>
                </c:pt>
                <c:pt idx="5284">
                  <c:v>43471</c:v>
                </c:pt>
                <c:pt idx="5285">
                  <c:v>43472</c:v>
                </c:pt>
                <c:pt idx="5286">
                  <c:v>43473</c:v>
                </c:pt>
                <c:pt idx="5287">
                  <c:v>43474</c:v>
                </c:pt>
                <c:pt idx="5288">
                  <c:v>43475</c:v>
                </c:pt>
                <c:pt idx="5289">
                  <c:v>43476</c:v>
                </c:pt>
                <c:pt idx="5290">
                  <c:v>43477</c:v>
                </c:pt>
                <c:pt idx="5291">
                  <c:v>43478</c:v>
                </c:pt>
                <c:pt idx="5292">
                  <c:v>43479</c:v>
                </c:pt>
                <c:pt idx="5293">
                  <c:v>43480</c:v>
                </c:pt>
                <c:pt idx="5294">
                  <c:v>43481</c:v>
                </c:pt>
                <c:pt idx="5295">
                  <c:v>43482</c:v>
                </c:pt>
                <c:pt idx="5296">
                  <c:v>43483</c:v>
                </c:pt>
                <c:pt idx="5297">
                  <c:v>43484</c:v>
                </c:pt>
                <c:pt idx="5298">
                  <c:v>43485</c:v>
                </c:pt>
                <c:pt idx="5299">
                  <c:v>43486</c:v>
                </c:pt>
                <c:pt idx="5300">
                  <c:v>43487</c:v>
                </c:pt>
                <c:pt idx="5301">
                  <c:v>43488</c:v>
                </c:pt>
                <c:pt idx="5302">
                  <c:v>43489</c:v>
                </c:pt>
                <c:pt idx="5303">
                  <c:v>43490</c:v>
                </c:pt>
                <c:pt idx="5304">
                  <c:v>43491</c:v>
                </c:pt>
                <c:pt idx="5305">
                  <c:v>43492</c:v>
                </c:pt>
                <c:pt idx="5306">
                  <c:v>43493</c:v>
                </c:pt>
                <c:pt idx="5307">
                  <c:v>43494</c:v>
                </c:pt>
                <c:pt idx="5308">
                  <c:v>43495</c:v>
                </c:pt>
                <c:pt idx="5309">
                  <c:v>43496</c:v>
                </c:pt>
                <c:pt idx="5310">
                  <c:v>43497</c:v>
                </c:pt>
                <c:pt idx="5311">
                  <c:v>43498</c:v>
                </c:pt>
                <c:pt idx="5312">
                  <c:v>43499</c:v>
                </c:pt>
                <c:pt idx="5313">
                  <c:v>43500</c:v>
                </c:pt>
                <c:pt idx="5314">
                  <c:v>43501</c:v>
                </c:pt>
                <c:pt idx="5315">
                  <c:v>43502</c:v>
                </c:pt>
                <c:pt idx="5316">
                  <c:v>43503</c:v>
                </c:pt>
                <c:pt idx="5317">
                  <c:v>43504</c:v>
                </c:pt>
                <c:pt idx="5318">
                  <c:v>43505</c:v>
                </c:pt>
                <c:pt idx="5319">
                  <c:v>43506</c:v>
                </c:pt>
                <c:pt idx="5320">
                  <c:v>43507</c:v>
                </c:pt>
                <c:pt idx="5321">
                  <c:v>43508</c:v>
                </c:pt>
                <c:pt idx="5322">
                  <c:v>43509</c:v>
                </c:pt>
                <c:pt idx="5323">
                  <c:v>43510</c:v>
                </c:pt>
                <c:pt idx="5324">
                  <c:v>43511</c:v>
                </c:pt>
                <c:pt idx="5325">
                  <c:v>43512</c:v>
                </c:pt>
                <c:pt idx="5326">
                  <c:v>43513</c:v>
                </c:pt>
                <c:pt idx="5327">
                  <c:v>43514</c:v>
                </c:pt>
                <c:pt idx="5328">
                  <c:v>43515</c:v>
                </c:pt>
                <c:pt idx="5329">
                  <c:v>43516</c:v>
                </c:pt>
                <c:pt idx="5330">
                  <c:v>43517</c:v>
                </c:pt>
                <c:pt idx="5331">
                  <c:v>43518</c:v>
                </c:pt>
                <c:pt idx="5332">
                  <c:v>43519</c:v>
                </c:pt>
                <c:pt idx="5333">
                  <c:v>43520</c:v>
                </c:pt>
                <c:pt idx="5334">
                  <c:v>43521</c:v>
                </c:pt>
                <c:pt idx="5335">
                  <c:v>43522</c:v>
                </c:pt>
                <c:pt idx="5336">
                  <c:v>43523</c:v>
                </c:pt>
                <c:pt idx="5337">
                  <c:v>43524</c:v>
                </c:pt>
                <c:pt idx="5338">
                  <c:v>43525</c:v>
                </c:pt>
                <c:pt idx="5339">
                  <c:v>43526</c:v>
                </c:pt>
                <c:pt idx="5340">
                  <c:v>43527</c:v>
                </c:pt>
                <c:pt idx="5341">
                  <c:v>43528</c:v>
                </c:pt>
                <c:pt idx="5342">
                  <c:v>43529</c:v>
                </c:pt>
                <c:pt idx="5343">
                  <c:v>43530</c:v>
                </c:pt>
                <c:pt idx="5344">
                  <c:v>43531</c:v>
                </c:pt>
                <c:pt idx="5345">
                  <c:v>43532</c:v>
                </c:pt>
                <c:pt idx="5346">
                  <c:v>43533</c:v>
                </c:pt>
                <c:pt idx="5347">
                  <c:v>43534</c:v>
                </c:pt>
                <c:pt idx="5348">
                  <c:v>43535</c:v>
                </c:pt>
                <c:pt idx="5349">
                  <c:v>43536</c:v>
                </c:pt>
                <c:pt idx="5350">
                  <c:v>43537</c:v>
                </c:pt>
                <c:pt idx="5351">
                  <c:v>43538</c:v>
                </c:pt>
                <c:pt idx="5352">
                  <c:v>43539</c:v>
                </c:pt>
                <c:pt idx="5353">
                  <c:v>43540</c:v>
                </c:pt>
                <c:pt idx="5354">
                  <c:v>43541</c:v>
                </c:pt>
                <c:pt idx="5355">
                  <c:v>43542</c:v>
                </c:pt>
                <c:pt idx="5356">
                  <c:v>43543</c:v>
                </c:pt>
                <c:pt idx="5357">
                  <c:v>43544</c:v>
                </c:pt>
                <c:pt idx="5358">
                  <c:v>43545</c:v>
                </c:pt>
                <c:pt idx="5359">
                  <c:v>43546</c:v>
                </c:pt>
                <c:pt idx="5360">
                  <c:v>43547</c:v>
                </c:pt>
                <c:pt idx="5361">
                  <c:v>43548</c:v>
                </c:pt>
                <c:pt idx="5362">
                  <c:v>43549</c:v>
                </c:pt>
                <c:pt idx="5363">
                  <c:v>43550</c:v>
                </c:pt>
                <c:pt idx="5364">
                  <c:v>43551</c:v>
                </c:pt>
                <c:pt idx="5365">
                  <c:v>43552</c:v>
                </c:pt>
                <c:pt idx="5366">
                  <c:v>43553</c:v>
                </c:pt>
                <c:pt idx="5367">
                  <c:v>43554</c:v>
                </c:pt>
                <c:pt idx="5368">
                  <c:v>43555</c:v>
                </c:pt>
                <c:pt idx="5369">
                  <c:v>43556</c:v>
                </c:pt>
                <c:pt idx="5370">
                  <c:v>43557</c:v>
                </c:pt>
                <c:pt idx="5371">
                  <c:v>43558</c:v>
                </c:pt>
                <c:pt idx="5372">
                  <c:v>43559</c:v>
                </c:pt>
                <c:pt idx="5373">
                  <c:v>43560</c:v>
                </c:pt>
                <c:pt idx="5374">
                  <c:v>43561</c:v>
                </c:pt>
                <c:pt idx="5375">
                  <c:v>43562</c:v>
                </c:pt>
                <c:pt idx="5376">
                  <c:v>43563</c:v>
                </c:pt>
                <c:pt idx="5377">
                  <c:v>43564</c:v>
                </c:pt>
                <c:pt idx="5378">
                  <c:v>43565</c:v>
                </c:pt>
                <c:pt idx="5379">
                  <c:v>43566</c:v>
                </c:pt>
                <c:pt idx="5380">
                  <c:v>43567</c:v>
                </c:pt>
                <c:pt idx="5381">
                  <c:v>43568</c:v>
                </c:pt>
                <c:pt idx="5382">
                  <c:v>43569</c:v>
                </c:pt>
                <c:pt idx="5383">
                  <c:v>43570</c:v>
                </c:pt>
                <c:pt idx="5384">
                  <c:v>43571</c:v>
                </c:pt>
                <c:pt idx="5385">
                  <c:v>43572</c:v>
                </c:pt>
                <c:pt idx="5386">
                  <c:v>43573</c:v>
                </c:pt>
                <c:pt idx="5387">
                  <c:v>43574</c:v>
                </c:pt>
                <c:pt idx="5388">
                  <c:v>43575</c:v>
                </c:pt>
                <c:pt idx="5389">
                  <c:v>43576</c:v>
                </c:pt>
                <c:pt idx="5390">
                  <c:v>43577</c:v>
                </c:pt>
                <c:pt idx="5391">
                  <c:v>43578</c:v>
                </c:pt>
                <c:pt idx="5392">
                  <c:v>43579</c:v>
                </c:pt>
                <c:pt idx="5393">
                  <c:v>43580</c:v>
                </c:pt>
                <c:pt idx="5394">
                  <c:v>43581</c:v>
                </c:pt>
                <c:pt idx="5395">
                  <c:v>43582</c:v>
                </c:pt>
                <c:pt idx="5396">
                  <c:v>43583</c:v>
                </c:pt>
                <c:pt idx="5397">
                  <c:v>43584</c:v>
                </c:pt>
                <c:pt idx="5398">
                  <c:v>43585</c:v>
                </c:pt>
                <c:pt idx="5399">
                  <c:v>43586</c:v>
                </c:pt>
                <c:pt idx="5400">
                  <c:v>43587</c:v>
                </c:pt>
                <c:pt idx="5401">
                  <c:v>43588</c:v>
                </c:pt>
                <c:pt idx="5402">
                  <c:v>43589</c:v>
                </c:pt>
                <c:pt idx="5403">
                  <c:v>43590</c:v>
                </c:pt>
                <c:pt idx="5404">
                  <c:v>43591</c:v>
                </c:pt>
                <c:pt idx="5405">
                  <c:v>43592</c:v>
                </c:pt>
                <c:pt idx="5406">
                  <c:v>43593</c:v>
                </c:pt>
                <c:pt idx="5407">
                  <c:v>43594</c:v>
                </c:pt>
                <c:pt idx="5408">
                  <c:v>43595</c:v>
                </c:pt>
                <c:pt idx="5409">
                  <c:v>43596</c:v>
                </c:pt>
                <c:pt idx="5410">
                  <c:v>43597</c:v>
                </c:pt>
                <c:pt idx="5411">
                  <c:v>43598</c:v>
                </c:pt>
                <c:pt idx="5412">
                  <c:v>43599</c:v>
                </c:pt>
                <c:pt idx="5413">
                  <c:v>43600</c:v>
                </c:pt>
                <c:pt idx="5414">
                  <c:v>43601</c:v>
                </c:pt>
                <c:pt idx="5415">
                  <c:v>43602</c:v>
                </c:pt>
                <c:pt idx="5416">
                  <c:v>43603</c:v>
                </c:pt>
                <c:pt idx="5417">
                  <c:v>43604</c:v>
                </c:pt>
                <c:pt idx="5418">
                  <c:v>43605</c:v>
                </c:pt>
                <c:pt idx="5419">
                  <c:v>43606</c:v>
                </c:pt>
                <c:pt idx="5420">
                  <c:v>43607</c:v>
                </c:pt>
                <c:pt idx="5421">
                  <c:v>43608</c:v>
                </c:pt>
                <c:pt idx="5422">
                  <c:v>43609</c:v>
                </c:pt>
                <c:pt idx="5423">
                  <c:v>43610</c:v>
                </c:pt>
                <c:pt idx="5424">
                  <c:v>43611</c:v>
                </c:pt>
                <c:pt idx="5425">
                  <c:v>43612</c:v>
                </c:pt>
                <c:pt idx="5426">
                  <c:v>43613</c:v>
                </c:pt>
                <c:pt idx="5427">
                  <c:v>43614</c:v>
                </c:pt>
                <c:pt idx="5428">
                  <c:v>43615</c:v>
                </c:pt>
                <c:pt idx="5429">
                  <c:v>43616</c:v>
                </c:pt>
                <c:pt idx="5430">
                  <c:v>43617</c:v>
                </c:pt>
                <c:pt idx="5431">
                  <c:v>43618</c:v>
                </c:pt>
                <c:pt idx="5432">
                  <c:v>43619</c:v>
                </c:pt>
                <c:pt idx="5433">
                  <c:v>43620</c:v>
                </c:pt>
                <c:pt idx="5434">
                  <c:v>43621</c:v>
                </c:pt>
                <c:pt idx="5435">
                  <c:v>43622</c:v>
                </c:pt>
                <c:pt idx="5436">
                  <c:v>43623</c:v>
                </c:pt>
                <c:pt idx="5437">
                  <c:v>43624</c:v>
                </c:pt>
                <c:pt idx="5438">
                  <c:v>43625</c:v>
                </c:pt>
                <c:pt idx="5439">
                  <c:v>43626</c:v>
                </c:pt>
                <c:pt idx="5440">
                  <c:v>43627</c:v>
                </c:pt>
                <c:pt idx="5441">
                  <c:v>43628</c:v>
                </c:pt>
                <c:pt idx="5442">
                  <c:v>43629</c:v>
                </c:pt>
                <c:pt idx="5443">
                  <c:v>43630</c:v>
                </c:pt>
                <c:pt idx="5444">
                  <c:v>43631</c:v>
                </c:pt>
                <c:pt idx="5445">
                  <c:v>43632</c:v>
                </c:pt>
                <c:pt idx="5446">
                  <c:v>43633</c:v>
                </c:pt>
                <c:pt idx="5447">
                  <c:v>43634</c:v>
                </c:pt>
                <c:pt idx="5448">
                  <c:v>43635</c:v>
                </c:pt>
                <c:pt idx="5449">
                  <c:v>43636</c:v>
                </c:pt>
                <c:pt idx="5450">
                  <c:v>43637</c:v>
                </c:pt>
                <c:pt idx="5451">
                  <c:v>43638</c:v>
                </c:pt>
                <c:pt idx="5452">
                  <c:v>43639</c:v>
                </c:pt>
                <c:pt idx="5453">
                  <c:v>43640</c:v>
                </c:pt>
                <c:pt idx="5454">
                  <c:v>43641</c:v>
                </c:pt>
                <c:pt idx="5455">
                  <c:v>43642</c:v>
                </c:pt>
                <c:pt idx="5456">
                  <c:v>43643</c:v>
                </c:pt>
                <c:pt idx="5457">
                  <c:v>43644</c:v>
                </c:pt>
                <c:pt idx="5458">
                  <c:v>43645</c:v>
                </c:pt>
                <c:pt idx="5459">
                  <c:v>43646</c:v>
                </c:pt>
                <c:pt idx="5460">
                  <c:v>43647</c:v>
                </c:pt>
                <c:pt idx="5461">
                  <c:v>43648</c:v>
                </c:pt>
                <c:pt idx="5462">
                  <c:v>43649</c:v>
                </c:pt>
                <c:pt idx="5463">
                  <c:v>43650</c:v>
                </c:pt>
                <c:pt idx="5464">
                  <c:v>43651</c:v>
                </c:pt>
                <c:pt idx="5465">
                  <c:v>43652</c:v>
                </c:pt>
                <c:pt idx="5466">
                  <c:v>43653</c:v>
                </c:pt>
                <c:pt idx="5467">
                  <c:v>43654</c:v>
                </c:pt>
                <c:pt idx="5468">
                  <c:v>43655</c:v>
                </c:pt>
                <c:pt idx="5469">
                  <c:v>43656</c:v>
                </c:pt>
                <c:pt idx="5470">
                  <c:v>43657</c:v>
                </c:pt>
                <c:pt idx="5471">
                  <c:v>43658</c:v>
                </c:pt>
                <c:pt idx="5472">
                  <c:v>43659</c:v>
                </c:pt>
                <c:pt idx="5473">
                  <c:v>43660</c:v>
                </c:pt>
                <c:pt idx="5474">
                  <c:v>43661</c:v>
                </c:pt>
                <c:pt idx="5475">
                  <c:v>43662</c:v>
                </c:pt>
                <c:pt idx="5476">
                  <c:v>43663</c:v>
                </c:pt>
                <c:pt idx="5477">
                  <c:v>43664</c:v>
                </c:pt>
                <c:pt idx="5478">
                  <c:v>43665</c:v>
                </c:pt>
                <c:pt idx="5479">
                  <c:v>43666</c:v>
                </c:pt>
                <c:pt idx="5480">
                  <c:v>43667</c:v>
                </c:pt>
                <c:pt idx="5481">
                  <c:v>43668</c:v>
                </c:pt>
                <c:pt idx="5482">
                  <c:v>43669</c:v>
                </c:pt>
                <c:pt idx="5483">
                  <c:v>43670</c:v>
                </c:pt>
                <c:pt idx="5484">
                  <c:v>43671</c:v>
                </c:pt>
                <c:pt idx="5485">
                  <c:v>43672</c:v>
                </c:pt>
                <c:pt idx="5486">
                  <c:v>43673</c:v>
                </c:pt>
                <c:pt idx="5487">
                  <c:v>43674</c:v>
                </c:pt>
                <c:pt idx="5488">
                  <c:v>43675</c:v>
                </c:pt>
                <c:pt idx="5489">
                  <c:v>43676</c:v>
                </c:pt>
                <c:pt idx="5490">
                  <c:v>43677</c:v>
                </c:pt>
                <c:pt idx="5491">
                  <c:v>43678</c:v>
                </c:pt>
                <c:pt idx="5492">
                  <c:v>43679</c:v>
                </c:pt>
                <c:pt idx="5493">
                  <c:v>43680</c:v>
                </c:pt>
                <c:pt idx="5494">
                  <c:v>43681</c:v>
                </c:pt>
                <c:pt idx="5495">
                  <c:v>43682</c:v>
                </c:pt>
                <c:pt idx="5496">
                  <c:v>43683</c:v>
                </c:pt>
                <c:pt idx="5497">
                  <c:v>43684</c:v>
                </c:pt>
                <c:pt idx="5498">
                  <c:v>43685</c:v>
                </c:pt>
                <c:pt idx="5499">
                  <c:v>43686</c:v>
                </c:pt>
                <c:pt idx="5500">
                  <c:v>43687</c:v>
                </c:pt>
                <c:pt idx="5501">
                  <c:v>43688</c:v>
                </c:pt>
                <c:pt idx="5502">
                  <c:v>43689</c:v>
                </c:pt>
                <c:pt idx="5503">
                  <c:v>43690</c:v>
                </c:pt>
                <c:pt idx="5504">
                  <c:v>43691</c:v>
                </c:pt>
                <c:pt idx="5505">
                  <c:v>43692</c:v>
                </c:pt>
                <c:pt idx="5506">
                  <c:v>43693</c:v>
                </c:pt>
                <c:pt idx="5507">
                  <c:v>43694</c:v>
                </c:pt>
                <c:pt idx="5508">
                  <c:v>43695</c:v>
                </c:pt>
                <c:pt idx="5509">
                  <c:v>43696</c:v>
                </c:pt>
                <c:pt idx="5510">
                  <c:v>43697</c:v>
                </c:pt>
                <c:pt idx="5511">
                  <c:v>43698</c:v>
                </c:pt>
                <c:pt idx="5512">
                  <c:v>43699</c:v>
                </c:pt>
                <c:pt idx="5513">
                  <c:v>43700</c:v>
                </c:pt>
                <c:pt idx="5514">
                  <c:v>43701</c:v>
                </c:pt>
                <c:pt idx="5515">
                  <c:v>43702</c:v>
                </c:pt>
                <c:pt idx="5516">
                  <c:v>43703</c:v>
                </c:pt>
                <c:pt idx="5517">
                  <c:v>43704</c:v>
                </c:pt>
                <c:pt idx="5518">
                  <c:v>43705</c:v>
                </c:pt>
                <c:pt idx="5519">
                  <c:v>43706</c:v>
                </c:pt>
                <c:pt idx="5520">
                  <c:v>43707</c:v>
                </c:pt>
                <c:pt idx="5521">
                  <c:v>43708</c:v>
                </c:pt>
                <c:pt idx="5522">
                  <c:v>43709</c:v>
                </c:pt>
                <c:pt idx="5523">
                  <c:v>43710</c:v>
                </c:pt>
                <c:pt idx="5524">
                  <c:v>43711</c:v>
                </c:pt>
                <c:pt idx="5525">
                  <c:v>43712</c:v>
                </c:pt>
                <c:pt idx="5526">
                  <c:v>43713</c:v>
                </c:pt>
                <c:pt idx="5527">
                  <c:v>43714</c:v>
                </c:pt>
                <c:pt idx="5528">
                  <c:v>43715</c:v>
                </c:pt>
                <c:pt idx="5529">
                  <c:v>43716</c:v>
                </c:pt>
                <c:pt idx="5530">
                  <c:v>43717</c:v>
                </c:pt>
                <c:pt idx="5531">
                  <c:v>43718</c:v>
                </c:pt>
                <c:pt idx="5532">
                  <c:v>43719</c:v>
                </c:pt>
                <c:pt idx="5533">
                  <c:v>43720</c:v>
                </c:pt>
                <c:pt idx="5534">
                  <c:v>43721</c:v>
                </c:pt>
                <c:pt idx="5535">
                  <c:v>43722</c:v>
                </c:pt>
                <c:pt idx="5536">
                  <c:v>43723</c:v>
                </c:pt>
                <c:pt idx="5537">
                  <c:v>43724</c:v>
                </c:pt>
                <c:pt idx="5538">
                  <c:v>43725</c:v>
                </c:pt>
                <c:pt idx="5539">
                  <c:v>43726</c:v>
                </c:pt>
                <c:pt idx="5540">
                  <c:v>43727</c:v>
                </c:pt>
                <c:pt idx="5541">
                  <c:v>43728</c:v>
                </c:pt>
                <c:pt idx="5542">
                  <c:v>43729</c:v>
                </c:pt>
                <c:pt idx="5543">
                  <c:v>43730</c:v>
                </c:pt>
                <c:pt idx="5544">
                  <c:v>43731</c:v>
                </c:pt>
                <c:pt idx="5545">
                  <c:v>43732</c:v>
                </c:pt>
                <c:pt idx="5546">
                  <c:v>43733</c:v>
                </c:pt>
                <c:pt idx="5547">
                  <c:v>43734</c:v>
                </c:pt>
                <c:pt idx="5548">
                  <c:v>43735</c:v>
                </c:pt>
                <c:pt idx="5549">
                  <c:v>43736</c:v>
                </c:pt>
                <c:pt idx="5550">
                  <c:v>43737</c:v>
                </c:pt>
                <c:pt idx="5551">
                  <c:v>43738</c:v>
                </c:pt>
                <c:pt idx="5552">
                  <c:v>43739</c:v>
                </c:pt>
                <c:pt idx="5553">
                  <c:v>43740</c:v>
                </c:pt>
                <c:pt idx="5554">
                  <c:v>43741</c:v>
                </c:pt>
                <c:pt idx="5555">
                  <c:v>43742</c:v>
                </c:pt>
                <c:pt idx="5556">
                  <c:v>43743</c:v>
                </c:pt>
                <c:pt idx="5557">
                  <c:v>43744</c:v>
                </c:pt>
                <c:pt idx="5558">
                  <c:v>43745</c:v>
                </c:pt>
                <c:pt idx="5559">
                  <c:v>43746</c:v>
                </c:pt>
                <c:pt idx="5560">
                  <c:v>43747</c:v>
                </c:pt>
                <c:pt idx="5561">
                  <c:v>43748</c:v>
                </c:pt>
                <c:pt idx="5562">
                  <c:v>43749</c:v>
                </c:pt>
                <c:pt idx="5563">
                  <c:v>43750</c:v>
                </c:pt>
                <c:pt idx="5564">
                  <c:v>43751</c:v>
                </c:pt>
                <c:pt idx="5565">
                  <c:v>43752</c:v>
                </c:pt>
                <c:pt idx="5566">
                  <c:v>43753</c:v>
                </c:pt>
                <c:pt idx="5567">
                  <c:v>43754</c:v>
                </c:pt>
                <c:pt idx="5568">
                  <c:v>43755</c:v>
                </c:pt>
                <c:pt idx="5569">
                  <c:v>43756</c:v>
                </c:pt>
                <c:pt idx="5570">
                  <c:v>43757</c:v>
                </c:pt>
                <c:pt idx="5571">
                  <c:v>43758</c:v>
                </c:pt>
                <c:pt idx="5572">
                  <c:v>43759</c:v>
                </c:pt>
                <c:pt idx="5573">
                  <c:v>43760</c:v>
                </c:pt>
                <c:pt idx="5574">
                  <c:v>43761</c:v>
                </c:pt>
                <c:pt idx="5575">
                  <c:v>43762</c:v>
                </c:pt>
                <c:pt idx="5576">
                  <c:v>43763</c:v>
                </c:pt>
                <c:pt idx="5577">
                  <c:v>43764</c:v>
                </c:pt>
                <c:pt idx="5578">
                  <c:v>43765</c:v>
                </c:pt>
                <c:pt idx="5579">
                  <c:v>43766</c:v>
                </c:pt>
                <c:pt idx="5580">
                  <c:v>43767</c:v>
                </c:pt>
                <c:pt idx="5581">
                  <c:v>43768</c:v>
                </c:pt>
                <c:pt idx="5582">
                  <c:v>43769</c:v>
                </c:pt>
                <c:pt idx="5583">
                  <c:v>43770</c:v>
                </c:pt>
                <c:pt idx="5584">
                  <c:v>43771</c:v>
                </c:pt>
                <c:pt idx="5585">
                  <c:v>43772</c:v>
                </c:pt>
                <c:pt idx="5586">
                  <c:v>43773</c:v>
                </c:pt>
                <c:pt idx="5587">
                  <c:v>43774</c:v>
                </c:pt>
                <c:pt idx="5588">
                  <c:v>43775</c:v>
                </c:pt>
                <c:pt idx="5589">
                  <c:v>43776</c:v>
                </c:pt>
                <c:pt idx="5590">
                  <c:v>43777</c:v>
                </c:pt>
                <c:pt idx="5591">
                  <c:v>43778</c:v>
                </c:pt>
                <c:pt idx="5592">
                  <c:v>43779</c:v>
                </c:pt>
                <c:pt idx="5593">
                  <c:v>43780</c:v>
                </c:pt>
                <c:pt idx="5594">
                  <c:v>43781</c:v>
                </c:pt>
                <c:pt idx="5595">
                  <c:v>43782</c:v>
                </c:pt>
                <c:pt idx="5596">
                  <c:v>43783</c:v>
                </c:pt>
                <c:pt idx="5597">
                  <c:v>43784</c:v>
                </c:pt>
                <c:pt idx="5598">
                  <c:v>43785</c:v>
                </c:pt>
                <c:pt idx="5599">
                  <c:v>43786</c:v>
                </c:pt>
                <c:pt idx="5600">
                  <c:v>43787</c:v>
                </c:pt>
                <c:pt idx="5601">
                  <c:v>43788</c:v>
                </c:pt>
                <c:pt idx="5602">
                  <c:v>43789</c:v>
                </c:pt>
                <c:pt idx="5603">
                  <c:v>43790</c:v>
                </c:pt>
                <c:pt idx="5604">
                  <c:v>43791</c:v>
                </c:pt>
                <c:pt idx="5605">
                  <c:v>43792</c:v>
                </c:pt>
                <c:pt idx="5606">
                  <c:v>43793</c:v>
                </c:pt>
                <c:pt idx="5607">
                  <c:v>43794</c:v>
                </c:pt>
                <c:pt idx="5608">
                  <c:v>43795</c:v>
                </c:pt>
                <c:pt idx="5609">
                  <c:v>43796</c:v>
                </c:pt>
                <c:pt idx="5610">
                  <c:v>43797</c:v>
                </c:pt>
                <c:pt idx="5611">
                  <c:v>43798</c:v>
                </c:pt>
                <c:pt idx="5612">
                  <c:v>43799</c:v>
                </c:pt>
                <c:pt idx="5613">
                  <c:v>43800</c:v>
                </c:pt>
                <c:pt idx="5614">
                  <c:v>43801</c:v>
                </c:pt>
                <c:pt idx="5615">
                  <c:v>43802</c:v>
                </c:pt>
                <c:pt idx="5616">
                  <c:v>43803</c:v>
                </c:pt>
                <c:pt idx="5617">
                  <c:v>43804</c:v>
                </c:pt>
                <c:pt idx="5618">
                  <c:v>43805</c:v>
                </c:pt>
                <c:pt idx="5619">
                  <c:v>43806</c:v>
                </c:pt>
                <c:pt idx="5620">
                  <c:v>43807</c:v>
                </c:pt>
                <c:pt idx="5621">
                  <c:v>43808</c:v>
                </c:pt>
                <c:pt idx="5622">
                  <c:v>43809</c:v>
                </c:pt>
                <c:pt idx="5623">
                  <c:v>43810</c:v>
                </c:pt>
                <c:pt idx="5624">
                  <c:v>43811</c:v>
                </c:pt>
                <c:pt idx="5625">
                  <c:v>43812</c:v>
                </c:pt>
                <c:pt idx="5626">
                  <c:v>43813</c:v>
                </c:pt>
                <c:pt idx="5627">
                  <c:v>43814</c:v>
                </c:pt>
                <c:pt idx="5628">
                  <c:v>43815</c:v>
                </c:pt>
                <c:pt idx="5629">
                  <c:v>43816</c:v>
                </c:pt>
                <c:pt idx="5630">
                  <c:v>43817</c:v>
                </c:pt>
                <c:pt idx="5631">
                  <c:v>43818</c:v>
                </c:pt>
                <c:pt idx="5632">
                  <c:v>43819</c:v>
                </c:pt>
                <c:pt idx="5633">
                  <c:v>43820</c:v>
                </c:pt>
                <c:pt idx="5634">
                  <c:v>43821</c:v>
                </c:pt>
                <c:pt idx="5635">
                  <c:v>43822</c:v>
                </c:pt>
                <c:pt idx="5636">
                  <c:v>43823</c:v>
                </c:pt>
                <c:pt idx="5637">
                  <c:v>43824</c:v>
                </c:pt>
                <c:pt idx="5638">
                  <c:v>43825</c:v>
                </c:pt>
                <c:pt idx="5639">
                  <c:v>43826</c:v>
                </c:pt>
                <c:pt idx="5640">
                  <c:v>43827</c:v>
                </c:pt>
                <c:pt idx="5641">
                  <c:v>43828</c:v>
                </c:pt>
                <c:pt idx="5642">
                  <c:v>43829</c:v>
                </c:pt>
                <c:pt idx="5643">
                  <c:v>43830</c:v>
                </c:pt>
                <c:pt idx="5644">
                  <c:v>43831</c:v>
                </c:pt>
                <c:pt idx="5645">
                  <c:v>43832</c:v>
                </c:pt>
                <c:pt idx="5646">
                  <c:v>43833</c:v>
                </c:pt>
                <c:pt idx="5647">
                  <c:v>43834</c:v>
                </c:pt>
                <c:pt idx="5648">
                  <c:v>43835</c:v>
                </c:pt>
                <c:pt idx="5649">
                  <c:v>43836</c:v>
                </c:pt>
                <c:pt idx="5650">
                  <c:v>43837</c:v>
                </c:pt>
                <c:pt idx="5651">
                  <c:v>43838</c:v>
                </c:pt>
                <c:pt idx="5652">
                  <c:v>43839</c:v>
                </c:pt>
                <c:pt idx="5653">
                  <c:v>43840</c:v>
                </c:pt>
                <c:pt idx="5654">
                  <c:v>43841</c:v>
                </c:pt>
                <c:pt idx="5655">
                  <c:v>43842</c:v>
                </c:pt>
                <c:pt idx="5656">
                  <c:v>43843</c:v>
                </c:pt>
                <c:pt idx="5657">
                  <c:v>43844</c:v>
                </c:pt>
                <c:pt idx="5658">
                  <c:v>43845</c:v>
                </c:pt>
                <c:pt idx="5659">
                  <c:v>43846</c:v>
                </c:pt>
                <c:pt idx="5660">
                  <c:v>43847</c:v>
                </c:pt>
                <c:pt idx="5661">
                  <c:v>43848</c:v>
                </c:pt>
                <c:pt idx="5662">
                  <c:v>43849</c:v>
                </c:pt>
                <c:pt idx="5663">
                  <c:v>43850</c:v>
                </c:pt>
                <c:pt idx="5664">
                  <c:v>43851</c:v>
                </c:pt>
                <c:pt idx="5665">
                  <c:v>43852</c:v>
                </c:pt>
                <c:pt idx="5666">
                  <c:v>43853</c:v>
                </c:pt>
                <c:pt idx="5667">
                  <c:v>43854</c:v>
                </c:pt>
                <c:pt idx="5668">
                  <c:v>43855</c:v>
                </c:pt>
                <c:pt idx="5669">
                  <c:v>43856</c:v>
                </c:pt>
                <c:pt idx="5670">
                  <c:v>43857</c:v>
                </c:pt>
                <c:pt idx="5671">
                  <c:v>43858</c:v>
                </c:pt>
                <c:pt idx="5672">
                  <c:v>43859</c:v>
                </c:pt>
                <c:pt idx="5673">
                  <c:v>43860</c:v>
                </c:pt>
                <c:pt idx="5674">
                  <c:v>43861</c:v>
                </c:pt>
                <c:pt idx="5675">
                  <c:v>43862</c:v>
                </c:pt>
                <c:pt idx="5676">
                  <c:v>43863</c:v>
                </c:pt>
                <c:pt idx="5677">
                  <c:v>43864</c:v>
                </c:pt>
                <c:pt idx="5678">
                  <c:v>43865</c:v>
                </c:pt>
                <c:pt idx="5679">
                  <c:v>43866</c:v>
                </c:pt>
                <c:pt idx="5680">
                  <c:v>43867</c:v>
                </c:pt>
                <c:pt idx="5681">
                  <c:v>43868</c:v>
                </c:pt>
                <c:pt idx="5682">
                  <c:v>43869</c:v>
                </c:pt>
                <c:pt idx="5683">
                  <c:v>43870</c:v>
                </c:pt>
                <c:pt idx="5684">
                  <c:v>43871</c:v>
                </c:pt>
                <c:pt idx="5685">
                  <c:v>43872</c:v>
                </c:pt>
                <c:pt idx="5686">
                  <c:v>43873</c:v>
                </c:pt>
                <c:pt idx="5687">
                  <c:v>43874</c:v>
                </c:pt>
                <c:pt idx="5688">
                  <c:v>43875</c:v>
                </c:pt>
                <c:pt idx="5689">
                  <c:v>43876</c:v>
                </c:pt>
                <c:pt idx="5690">
                  <c:v>43877</c:v>
                </c:pt>
                <c:pt idx="5691">
                  <c:v>43878</c:v>
                </c:pt>
                <c:pt idx="5692">
                  <c:v>43879</c:v>
                </c:pt>
                <c:pt idx="5693">
                  <c:v>43880</c:v>
                </c:pt>
                <c:pt idx="5694">
                  <c:v>43881</c:v>
                </c:pt>
                <c:pt idx="5695">
                  <c:v>43882</c:v>
                </c:pt>
                <c:pt idx="5696">
                  <c:v>43883</c:v>
                </c:pt>
                <c:pt idx="5697">
                  <c:v>43884</c:v>
                </c:pt>
                <c:pt idx="5698">
                  <c:v>43885</c:v>
                </c:pt>
                <c:pt idx="5699">
                  <c:v>43886</c:v>
                </c:pt>
                <c:pt idx="5700">
                  <c:v>43887</c:v>
                </c:pt>
                <c:pt idx="5701">
                  <c:v>43888</c:v>
                </c:pt>
                <c:pt idx="5702">
                  <c:v>43889</c:v>
                </c:pt>
                <c:pt idx="5703">
                  <c:v>43890</c:v>
                </c:pt>
                <c:pt idx="5704">
                  <c:v>43891</c:v>
                </c:pt>
                <c:pt idx="5705">
                  <c:v>43892</c:v>
                </c:pt>
                <c:pt idx="5706">
                  <c:v>43893</c:v>
                </c:pt>
                <c:pt idx="5707">
                  <c:v>43894</c:v>
                </c:pt>
                <c:pt idx="5708">
                  <c:v>43895</c:v>
                </c:pt>
                <c:pt idx="5709">
                  <c:v>43896</c:v>
                </c:pt>
                <c:pt idx="5710">
                  <c:v>43897</c:v>
                </c:pt>
                <c:pt idx="5711">
                  <c:v>43898</c:v>
                </c:pt>
                <c:pt idx="5712">
                  <c:v>43899</c:v>
                </c:pt>
                <c:pt idx="5713">
                  <c:v>43900</c:v>
                </c:pt>
                <c:pt idx="5714">
                  <c:v>43901</c:v>
                </c:pt>
                <c:pt idx="5715">
                  <c:v>43902</c:v>
                </c:pt>
                <c:pt idx="5716">
                  <c:v>43903</c:v>
                </c:pt>
                <c:pt idx="5717">
                  <c:v>43904</c:v>
                </c:pt>
                <c:pt idx="5718">
                  <c:v>43905</c:v>
                </c:pt>
                <c:pt idx="5719">
                  <c:v>43906</c:v>
                </c:pt>
                <c:pt idx="5720">
                  <c:v>43907</c:v>
                </c:pt>
                <c:pt idx="5721">
                  <c:v>43908</c:v>
                </c:pt>
                <c:pt idx="5722">
                  <c:v>43909</c:v>
                </c:pt>
                <c:pt idx="5723">
                  <c:v>43910</c:v>
                </c:pt>
                <c:pt idx="5724">
                  <c:v>43911</c:v>
                </c:pt>
                <c:pt idx="5725">
                  <c:v>43912</c:v>
                </c:pt>
                <c:pt idx="5726">
                  <c:v>43913</c:v>
                </c:pt>
                <c:pt idx="5727">
                  <c:v>43914</c:v>
                </c:pt>
                <c:pt idx="5728">
                  <c:v>43915</c:v>
                </c:pt>
                <c:pt idx="5729">
                  <c:v>43916</c:v>
                </c:pt>
                <c:pt idx="5730">
                  <c:v>43917</c:v>
                </c:pt>
                <c:pt idx="5731">
                  <c:v>43918</c:v>
                </c:pt>
                <c:pt idx="5732">
                  <c:v>43919</c:v>
                </c:pt>
                <c:pt idx="5733">
                  <c:v>43920</c:v>
                </c:pt>
                <c:pt idx="5734">
                  <c:v>43921</c:v>
                </c:pt>
                <c:pt idx="5735">
                  <c:v>43922</c:v>
                </c:pt>
                <c:pt idx="5736">
                  <c:v>43923</c:v>
                </c:pt>
                <c:pt idx="5737">
                  <c:v>43924</c:v>
                </c:pt>
                <c:pt idx="5738">
                  <c:v>43925</c:v>
                </c:pt>
                <c:pt idx="5739">
                  <c:v>43926</c:v>
                </c:pt>
                <c:pt idx="5740">
                  <c:v>43927</c:v>
                </c:pt>
                <c:pt idx="5741">
                  <c:v>43928</c:v>
                </c:pt>
                <c:pt idx="5742">
                  <c:v>43929</c:v>
                </c:pt>
                <c:pt idx="5743">
                  <c:v>43930</c:v>
                </c:pt>
                <c:pt idx="5744">
                  <c:v>43931</c:v>
                </c:pt>
                <c:pt idx="5745">
                  <c:v>43932</c:v>
                </c:pt>
                <c:pt idx="5746">
                  <c:v>43933</c:v>
                </c:pt>
                <c:pt idx="5747">
                  <c:v>43934</c:v>
                </c:pt>
                <c:pt idx="5748">
                  <c:v>43935</c:v>
                </c:pt>
                <c:pt idx="5749">
                  <c:v>43936</c:v>
                </c:pt>
                <c:pt idx="5750">
                  <c:v>43937</c:v>
                </c:pt>
                <c:pt idx="5751">
                  <c:v>43938</c:v>
                </c:pt>
                <c:pt idx="5752">
                  <c:v>43939</c:v>
                </c:pt>
                <c:pt idx="5753">
                  <c:v>43940</c:v>
                </c:pt>
                <c:pt idx="5754">
                  <c:v>43941</c:v>
                </c:pt>
                <c:pt idx="5755">
                  <c:v>43942</c:v>
                </c:pt>
                <c:pt idx="5756">
                  <c:v>43943</c:v>
                </c:pt>
                <c:pt idx="5757">
                  <c:v>43944</c:v>
                </c:pt>
                <c:pt idx="5758">
                  <c:v>43945</c:v>
                </c:pt>
                <c:pt idx="5759">
                  <c:v>43946</c:v>
                </c:pt>
                <c:pt idx="5760">
                  <c:v>43947</c:v>
                </c:pt>
                <c:pt idx="5761">
                  <c:v>43948</c:v>
                </c:pt>
                <c:pt idx="5762">
                  <c:v>43949</c:v>
                </c:pt>
                <c:pt idx="5763">
                  <c:v>43950</c:v>
                </c:pt>
                <c:pt idx="5764">
                  <c:v>43951</c:v>
                </c:pt>
                <c:pt idx="5765">
                  <c:v>43952</c:v>
                </c:pt>
                <c:pt idx="5766">
                  <c:v>43953</c:v>
                </c:pt>
                <c:pt idx="5767">
                  <c:v>43954</c:v>
                </c:pt>
                <c:pt idx="5768">
                  <c:v>43955</c:v>
                </c:pt>
                <c:pt idx="5769">
                  <c:v>43956</c:v>
                </c:pt>
                <c:pt idx="5770">
                  <c:v>43957</c:v>
                </c:pt>
                <c:pt idx="5771">
                  <c:v>43958</c:v>
                </c:pt>
                <c:pt idx="5772">
                  <c:v>43959</c:v>
                </c:pt>
                <c:pt idx="5773">
                  <c:v>43960</c:v>
                </c:pt>
                <c:pt idx="5774">
                  <c:v>43961</c:v>
                </c:pt>
                <c:pt idx="5775">
                  <c:v>43962</c:v>
                </c:pt>
                <c:pt idx="5776">
                  <c:v>43963</c:v>
                </c:pt>
                <c:pt idx="5777">
                  <c:v>43964</c:v>
                </c:pt>
                <c:pt idx="5778">
                  <c:v>43965</c:v>
                </c:pt>
                <c:pt idx="5779">
                  <c:v>43966</c:v>
                </c:pt>
                <c:pt idx="5780">
                  <c:v>43967</c:v>
                </c:pt>
                <c:pt idx="5781">
                  <c:v>43968</c:v>
                </c:pt>
                <c:pt idx="5782">
                  <c:v>43969</c:v>
                </c:pt>
                <c:pt idx="5783">
                  <c:v>43970</c:v>
                </c:pt>
                <c:pt idx="5784">
                  <c:v>43971</c:v>
                </c:pt>
                <c:pt idx="5785">
                  <c:v>43972</c:v>
                </c:pt>
                <c:pt idx="5786">
                  <c:v>43973</c:v>
                </c:pt>
                <c:pt idx="5787">
                  <c:v>43974</c:v>
                </c:pt>
                <c:pt idx="5788">
                  <c:v>43975</c:v>
                </c:pt>
                <c:pt idx="5789">
                  <c:v>43976</c:v>
                </c:pt>
                <c:pt idx="5790">
                  <c:v>43977</c:v>
                </c:pt>
                <c:pt idx="5791">
                  <c:v>43978</c:v>
                </c:pt>
                <c:pt idx="5792">
                  <c:v>43979</c:v>
                </c:pt>
                <c:pt idx="5793">
                  <c:v>43980</c:v>
                </c:pt>
                <c:pt idx="5794">
                  <c:v>43981</c:v>
                </c:pt>
                <c:pt idx="5795">
                  <c:v>43982</c:v>
                </c:pt>
                <c:pt idx="5796">
                  <c:v>43983</c:v>
                </c:pt>
                <c:pt idx="5797">
                  <c:v>43984</c:v>
                </c:pt>
                <c:pt idx="5798">
                  <c:v>43985</c:v>
                </c:pt>
                <c:pt idx="5799">
                  <c:v>43986</c:v>
                </c:pt>
                <c:pt idx="5800">
                  <c:v>43987</c:v>
                </c:pt>
                <c:pt idx="5801">
                  <c:v>43988</c:v>
                </c:pt>
                <c:pt idx="5802">
                  <c:v>43989</c:v>
                </c:pt>
                <c:pt idx="5803">
                  <c:v>43990</c:v>
                </c:pt>
                <c:pt idx="5804">
                  <c:v>43991</c:v>
                </c:pt>
                <c:pt idx="5805">
                  <c:v>43992</c:v>
                </c:pt>
                <c:pt idx="5806">
                  <c:v>43993</c:v>
                </c:pt>
                <c:pt idx="5807">
                  <c:v>43994</c:v>
                </c:pt>
                <c:pt idx="5808">
                  <c:v>43995</c:v>
                </c:pt>
                <c:pt idx="5809">
                  <c:v>43996</c:v>
                </c:pt>
                <c:pt idx="5810">
                  <c:v>43997</c:v>
                </c:pt>
                <c:pt idx="5811">
                  <c:v>43998</c:v>
                </c:pt>
                <c:pt idx="5812">
                  <c:v>43999</c:v>
                </c:pt>
                <c:pt idx="5813">
                  <c:v>44000</c:v>
                </c:pt>
                <c:pt idx="5814">
                  <c:v>44001</c:v>
                </c:pt>
                <c:pt idx="5815">
                  <c:v>44002</c:v>
                </c:pt>
                <c:pt idx="5816">
                  <c:v>44003</c:v>
                </c:pt>
                <c:pt idx="5817">
                  <c:v>44004</c:v>
                </c:pt>
                <c:pt idx="5818">
                  <c:v>44005</c:v>
                </c:pt>
                <c:pt idx="5819">
                  <c:v>44006</c:v>
                </c:pt>
                <c:pt idx="5820">
                  <c:v>44007</c:v>
                </c:pt>
                <c:pt idx="5821">
                  <c:v>44008</c:v>
                </c:pt>
                <c:pt idx="5822">
                  <c:v>44009</c:v>
                </c:pt>
                <c:pt idx="5823">
                  <c:v>44010</c:v>
                </c:pt>
                <c:pt idx="5824">
                  <c:v>44011</c:v>
                </c:pt>
                <c:pt idx="5825">
                  <c:v>44012</c:v>
                </c:pt>
                <c:pt idx="5826">
                  <c:v>44013</c:v>
                </c:pt>
                <c:pt idx="5827">
                  <c:v>44014</c:v>
                </c:pt>
                <c:pt idx="5828">
                  <c:v>44015</c:v>
                </c:pt>
                <c:pt idx="5829">
                  <c:v>44016</c:v>
                </c:pt>
                <c:pt idx="5830">
                  <c:v>44017</c:v>
                </c:pt>
                <c:pt idx="5831">
                  <c:v>44018</c:v>
                </c:pt>
                <c:pt idx="5832">
                  <c:v>44019</c:v>
                </c:pt>
                <c:pt idx="5833">
                  <c:v>44020</c:v>
                </c:pt>
                <c:pt idx="5834">
                  <c:v>44021</c:v>
                </c:pt>
                <c:pt idx="5835">
                  <c:v>44022</c:v>
                </c:pt>
                <c:pt idx="5836">
                  <c:v>44023</c:v>
                </c:pt>
                <c:pt idx="5837">
                  <c:v>44024</c:v>
                </c:pt>
                <c:pt idx="5838">
                  <c:v>44025</c:v>
                </c:pt>
                <c:pt idx="5839">
                  <c:v>44026</c:v>
                </c:pt>
                <c:pt idx="5840">
                  <c:v>44027</c:v>
                </c:pt>
                <c:pt idx="5841">
                  <c:v>44028</c:v>
                </c:pt>
                <c:pt idx="5842">
                  <c:v>44029</c:v>
                </c:pt>
                <c:pt idx="5843">
                  <c:v>44030</c:v>
                </c:pt>
                <c:pt idx="5844">
                  <c:v>44031</c:v>
                </c:pt>
                <c:pt idx="5845">
                  <c:v>44032</c:v>
                </c:pt>
                <c:pt idx="5846">
                  <c:v>44033</c:v>
                </c:pt>
                <c:pt idx="5847">
                  <c:v>44034</c:v>
                </c:pt>
                <c:pt idx="5848">
                  <c:v>44035</c:v>
                </c:pt>
                <c:pt idx="5849">
                  <c:v>44036</c:v>
                </c:pt>
                <c:pt idx="5850">
                  <c:v>44037</c:v>
                </c:pt>
                <c:pt idx="5851">
                  <c:v>44038</c:v>
                </c:pt>
                <c:pt idx="5852">
                  <c:v>44039</c:v>
                </c:pt>
                <c:pt idx="5853">
                  <c:v>44040</c:v>
                </c:pt>
                <c:pt idx="5854">
                  <c:v>44041</c:v>
                </c:pt>
                <c:pt idx="5855">
                  <c:v>44042</c:v>
                </c:pt>
                <c:pt idx="5856">
                  <c:v>44043</c:v>
                </c:pt>
                <c:pt idx="5857">
                  <c:v>44044</c:v>
                </c:pt>
                <c:pt idx="5858">
                  <c:v>44045</c:v>
                </c:pt>
                <c:pt idx="5859">
                  <c:v>44046</c:v>
                </c:pt>
                <c:pt idx="5860">
                  <c:v>44047</c:v>
                </c:pt>
                <c:pt idx="5861">
                  <c:v>44048</c:v>
                </c:pt>
                <c:pt idx="5862">
                  <c:v>44049</c:v>
                </c:pt>
                <c:pt idx="5863">
                  <c:v>44050</c:v>
                </c:pt>
                <c:pt idx="5864">
                  <c:v>44051</c:v>
                </c:pt>
                <c:pt idx="5865">
                  <c:v>44052</c:v>
                </c:pt>
                <c:pt idx="5866">
                  <c:v>44053</c:v>
                </c:pt>
                <c:pt idx="5867">
                  <c:v>44054</c:v>
                </c:pt>
                <c:pt idx="5868">
                  <c:v>44055</c:v>
                </c:pt>
                <c:pt idx="5869">
                  <c:v>44056</c:v>
                </c:pt>
                <c:pt idx="5870">
                  <c:v>44057</c:v>
                </c:pt>
                <c:pt idx="5871">
                  <c:v>44058</c:v>
                </c:pt>
                <c:pt idx="5872">
                  <c:v>44059</c:v>
                </c:pt>
                <c:pt idx="5873">
                  <c:v>44060</c:v>
                </c:pt>
                <c:pt idx="5874">
                  <c:v>44061</c:v>
                </c:pt>
                <c:pt idx="5875">
                  <c:v>44062</c:v>
                </c:pt>
                <c:pt idx="5876">
                  <c:v>44063</c:v>
                </c:pt>
                <c:pt idx="5877">
                  <c:v>44064</c:v>
                </c:pt>
                <c:pt idx="5878">
                  <c:v>44065</c:v>
                </c:pt>
              </c:numCache>
              <c:extLst xmlns:c16r2="http://schemas.microsoft.com/office/drawing/2015/06/chart" xmlns:c15="http://schemas.microsoft.com/office/drawing/2012/chart"/>
            </c:numRef>
          </c:xVal>
          <c:yVal>
            <c:numRef>
              <c:f>MLT!$C$2:$C$6026</c:f>
              <c:numCache>
                <c:formatCode>General</c:formatCode>
                <c:ptCount val="6025"/>
                <c:pt idx="0">
                  <c:v>0.57012561545833329</c:v>
                </c:pt>
                <c:pt idx="1">
                  <c:v>0.5701644182083333</c:v>
                </c:pt>
                <c:pt idx="2">
                  <c:v>0.57020288308333333</c:v>
                </c:pt>
                <c:pt idx="3">
                  <c:v>0.57024117833333332</c:v>
                </c:pt>
                <c:pt idx="4">
                  <c:v>0.57027977358333326</c:v>
                </c:pt>
                <c:pt idx="5">
                  <c:v>0.57031758779166664</c:v>
                </c:pt>
                <c:pt idx="6">
                  <c:v>0.57035557487499999</c:v>
                </c:pt>
                <c:pt idx="7">
                  <c:v>0.57039244966666669</c:v>
                </c:pt>
                <c:pt idx="8">
                  <c:v>0.57042396725</c:v>
                </c:pt>
                <c:pt idx="9">
                  <c:v>0.57045595741666666</c:v>
                </c:pt>
                <c:pt idx="10">
                  <c:v>0.57048716983333336</c:v>
                </c:pt>
                <c:pt idx="11">
                  <c:v>0.57051429454166669</c:v>
                </c:pt>
                <c:pt idx="12">
                  <c:v>0.57054185962500004</c:v>
                </c:pt>
                <c:pt idx="13">
                  <c:v>0.57056904362500005</c:v>
                </c:pt>
                <c:pt idx="14">
                  <c:v>0.57059633183333336</c:v>
                </c:pt>
                <c:pt idx="15">
                  <c:v>0.57062218554166666</c:v>
                </c:pt>
                <c:pt idx="16">
                  <c:v>0.57064257870833335</c:v>
                </c:pt>
                <c:pt idx="17">
                  <c:v>0.57066323325000001</c:v>
                </c:pt>
                <c:pt idx="18">
                  <c:v>0.5706827265833333</c:v>
                </c:pt>
                <c:pt idx="19">
                  <c:v>0.57069844562500005</c:v>
                </c:pt>
                <c:pt idx="20">
                  <c:v>0.57071422720833331</c:v>
                </c:pt>
                <c:pt idx="21">
                  <c:v>0.57072874279166663</c:v>
                </c:pt>
                <c:pt idx="22">
                  <c:v>0.57073808887499999</c:v>
                </c:pt>
                <c:pt idx="23">
                  <c:v>0.570747165</c:v>
                </c:pt>
                <c:pt idx="24">
                  <c:v>0.57075587345833334</c:v>
                </c:pt>
                <c:pt idx="25">
                  <c:v>0.57076060620833335</c:v>
                </c:pt>
                <c:pt idx="26">
                  <c:v>0.57076545708333326</c:v>
                </c:pt>
                <c:pt idx="27">
                  <c:v>0.57077036383333335</c:v>
                </c:pt>
                <c:pt idx="28">
                  <c:v>0.57077505720833333</c:v>
                </c:pt>
                <c:pt idx="29">
                  <c:v>0.57078005908333329</c:v>
                </c:pt>
                <c:pt idx="30">
                  <c:v>0.57077640512500005</c:v>
                </c:pt>
                <c:pt idx="31">
                  <c:v>0.57078115966666665</c:v>
                </c:pt>
                <c:pt idx="32">
                  <c:v>0.57079403591666666</c:v>
                </c:pt>
                <c:pt idx="33">
                  <c:v>0.5707987492083334</c:v>
                </c:pt>
                <c:pt idx="34">
                  <c:v>0.57080337437499995</c:v>
                </c:pt>
                <c:pt idx="35">
                  <c:v>0.57080796145833335</c:v>
                </c:pt>
                <c:pt idx="36">
                  <c:v>0.57081296895833333</c:v>
                </c:pt>
                <c:pt idx="37">
                  <c:v>0.57081773012500003</c:v>
                </c:pt>
                <c:pt idx="38">
                  <c:v>0.57082316704166669</c:v>
                </c:pt>
                <c:pt idx="39">
                  <c:v>0.57082834320833331</c:v>
                </c:pt>
                <c:pt idx="40">
                  <c:v>0.57083393370833335</c:v>
                </c:pt>
                <c:pt idx="41">
                  <c:v>0.5708392864166667</c:v>
                </c:pt>
                <c:pt idx="42">
                  <c:v>0.57084469266666671</c:v>
                </c:pt>
                <c:pt idx="43">
                  <c:v>0.57085008445833341</c:v>
                </c:pt>
                <c:pt idx="44">
                  <c:v>0.57085505450000007</c:v>
                </c:pt>
                <c:pt idx="45">
                  <c:v>0.57086036241666671</c:v>
                </c:pt>
                <c:pt idx="46">
                  <c:v>0.57086527900000006</c:v>
                </c:pt>
                <c:pt idx="47">
                  <c:v>0.5708705802916666</c:v>
                </c:pt>
                <c:pt idx="48">
                  <c:v>0.57086731825000003</c:v>
                </c:pt>
                <c:pt idx="49">
                  <c:v>0.57088088370833334</c:v>
                </c:pt>
                <c:pt idx="50">
                  <c:v>0.57088618583333328</c:v>
                </c:pt>
                <c:pt idx="51">
                  <c:v>0.57089145316666667</c:v>
                </c:pt>
                <c:pt idx="52">
                  <c:v>0.57089713200000003</c:v>
                </c:pt>
                <c:pt idx="53">
                  <c:v>0.57090259524999998</c:v>
                </c:pt>
                <c:pt idx="54">
                  <c:v>0.57090854599999996</c:v>
                </c:pt>
                <c:pt idx="55">
                  <c:v>0.57090886274999997</c:v>
                </c:pt>
                <c:pt idx="56">
                  <c:v>0.57090919650000005</c:v>
                </c:pt>
                <c:pt idx="57">
                  <c:v>0.57090961424999997</c:v>
                </c:pt>
                <c:pt idx="58">
                  <c:v>0.57091002854166673</c:v>
                </c:pt>
                <c:pt idx="59">
                  <c:v>0.57091059912499997</c:v>
                </c:pt>
                <c:pt idx="60">
                  <c:v>0.57091091812499994</c:v>
                </c:pt>
                <c:pt idx="61">
                  <c:v>0.57091157175000007</c:v>
                </c:pt>
                <c:pt idx="62">
                  <c:v>0.57091181783333333</c:v>
                </c:pt>
                <c:pt idx="63">
                  <c:v>0.57091259549999995</c:v>
                </c:pt>
                <c:pt idx="64">
                  <c:v>0.57091312941666661</c:v>
                </c:pt>
                <c:pt idx="65">
                  <c:v>0.57091404637499998</c:v>
                </c:pt>
                <c:pt idx="66">
                  <c:v>0.57091507699999999</c:v>
                </c:pt>
                <c:pt idx="67">
                  <c:v>0.57091619383333336</c:v>
                </c:pt>
                <c:pt idx="68">
                  <c:v>0.57091766691666668</c:v>
                </c:pt>
                <c:pt idx="69">
                  <c:v>0.57091852391666664</c:v>
                </c:pt>
                <c:pt idx="70">
                  <c:v>0.57091584979166665</c:v>
                </c:pt>
                <c:pt idx="71">
                  <c:v>0.57091265158333326</c:v>
                </c:pt>
                <c:pt idx="72">
                  <c:v>0.57090964279166667</c:v>
                </c:pt>
                <c:pt idx="73">
                  <c:v>0.57090641399999997</c:v>
                </c:pt>
                <c:pt idx="74">
                  <c:v>0.5709031238333333</c:v>
                </c:pt>
                <c:pt idx="75">
                  <c:v>0.57089996595833337</c:v>
                </c:pt>
                <c:pt idx="76">
                  <c:v>0.5708977644583334</c:v>
                </c:pt>
                <c:pt idx="77">
                  <c:v>0.57089085195833333</c:v>
                </c:pt>
                <c:pt idx="78">
                  <c:v>0.5708833989583334</c:v>
                </c:pt>
                <c:pt idx="79">
                  <c:v>0.57087650649999999</c:v>
                </c:pt>
                <c:pt idx="80">
                  <c:v>0.57086951545833331</c:v>
                </c:pt>
                <c:pt idx="81">
                  <c:v>0.57086272420833339</c:v>
                </c:pt>
                <c:pt idx="82">
                  <c:v>0.57085596849999998</c:v>
                </c:pt>
                <c:pt idx="83">
                  <c:v>0.57084913483333333</c:v>
                </c:pt>
                <c:pt idx="84">
                  <c:v>0.57084265533333334</c:v>
                </c:pt>
                <c:pt idx="85">
                  <c:v>0.570835805375</c:v>
                </c:pt>
                <c:pt idx="86">
                  <c:v>0.57082942341666665</c:v>
                </c:pt>
                <c:pt idx="87">
                  <c:v>0.57082261349999996</c:v>
                </c:pt>
                <c:pt idx="88">
                  <c:v>0.57081599887500001</c:v>
                </c:pt>
                <c:pt idx="89">
                  <c:v>0.57080918125000002</c:v>
                </c:pt>
                <c:pt idx="90">
                  <c:v>0.57080240616666666</c:v>
                </c:pt>
                <c:pt idx="91">
                  <c:v>0.57079584783333337</c:v>
                </c:pt>
                <c:pt idx="92">
                  <c:v>0.57078919570833331</c:v>
                </c:pt>
                <c:pt idx="93">
                  <c:v>0.57078312916666663</c:v>
                </c:pt>
                <c:pt idx="94">
                  <c:v>0.57077694637499998</c:v>
                </c:pt>
                <c:pt idx="95">
                  <c:v>0.57077717812500006</c:v>
                </c:pt>
                <c:pt idx="96">
                  <c:v>0.57076707016666661</c:v>
                </c:pt>
                <c:pt idx="97">
                  <c:v>0.57075717770833334</c:v>
                </c:pt>
                <c:pt idx="98">
                  <c:v>0.57074723579166664</c:v>
                </c:pt>
                <c:pt idx="99">
                  <c:v>0.570733506625</c:v>
                </c:pt>
                <c:pt idx="100">
                  <c:v>0.5707270293333333</c:v>
                </c:pt>
                <c:pt idx="101">
                  <c:v>0.57071663687499996</c:v>
                </c:pt>
                <c:pt idx="102">
                  <c:v>0.57070658974999999</c:v>
                </c:pt>
                <c:pt idx="103">
                  <c:v>0.57069613937499997</c:v>
                </c:pt>
                <c:pt idx="104">
                  <c:v>0.57068606162500002</c:v>
                </c:pt>
                <c:pt idx="105">
                  <c:v>0.5706758985</c:v>
                </c:pt>
                <c:pt idx="106">
                  <c:v>0.57066601120833338</c:v>
                </c:pt>
                <c:pt idx="107">
                  <c:v>0.57065630387499999</c:v>
                </c:pt>
                <c:pt idx="108">
                  <c:v>0.57064655791666663</c:v>
                </c:pt>
                <c:pt idx="109">
                  <c:v>0.57063739316666673</c:v>
                </c:pt>
                <c:pt idx="110">
                  <c:v>0.57062774766666668</c:v>
                </c:pt>
                <c:pt idx="111">
                  <c:v>0.57061845037500003</c:v>
                </c:pt>
                <c:pt idx="112">
                  <c:v>0.57060894891666669</c:v>
                </c:pt>
                <c:pt idx="113">
                  <c:v>0.57059959974999996</c:v>
                </c:pt>
                <c:pt idx="114">
                  <c:v>0.5705902177083334</c:v>
                </c:pt>
                <c:pt idx="115">
                  <c:v>0.57058056395833334</c:v>
                </c:pt>
                <c:pt idx="116">
                  <c:v>0.57057108854166672</c:v>
                </c:pt>
                <c:pt idx="117">
                  <c:v>0.57056132558333339</c:v>
                </c:pt>
                <c:pt idx="118">
                  <c:v>0.5705519639583333</c:v>
                </c:pt>
                <c:pt idx="119">
                  <c:v>0.57054216020833326</c:v>
                </c:pt>
                <c:pt idx="120">
                  <c:v>0.57053287962499999</c:v>
                </c:pt>
                <c:pt idx="121">
                  <c:v>0.57052365770833335</c:v>
                </c:pt>
                <c:pt idx="122">
                  <c:v>0.57051480070833327</c:v>
                </c:pt>
                <c:pt idx="123">
                  <c:v>0.57050626637500002</c:v>
                </c:pt>
                <c:pt idx="124">
                  <c:v>0.57049792304166669</c:v>
                </c:pt>
                <c:pt idx="125">
                  <c:v>0.57048982620833333</c:v>
                </c:pt>
                <c:pt idx="126">
                  <c:v>0.57048121941666674</c:v>
                </c:pt>
                <c:pt idx="127">
                  <c:v>0.57047305424999994</c:v>
                </c:pt>
                <c:pt idx="128">
                  <c:v>0.57046432562500005</c:v>
                </c:pt>
                <c:pt idx="129">
                  <c:v>0.57045560458333333</c:v>
                </c:pt>
                <c:pt idx="130">
                  <c:v>0.57044672362500004</c:v>
                </c:pt>
                <c:pt idx="131">
                  <c:v>0.57043774737499997</c:v>
                </c:pt>
                <c:pt idx="132">
                  <c:v>0.57042907316666669</c:v>
                </c:pt>
                <c:pt idx="133">
                  <c:v>0.57042015066666674</c:v>
                </c:pt>
                <c:pt idx="134">
                  <c:v>0.57041183616666669</c:v>
                </c:pt>
                <c:pt idx="135">
                  <c:v>0.57040337608333336</c:v>
                </c:pt>
                <c:pt idx="136">
                  <c:v>0.57039536833333326</c:v>
                </c:pt>
                <c:pt idx="137">
                  <c:v>0.5703873285833333</c:v>
                </c:pt>
                <c:pt idx="138">
                  <c:v>0.57037950037499996</c:v>
                </c:pt>
                <c:pt idx="139">
                  <c:v>0.57037198058333327</c:v>
                </c:pt>
                <c:pt idx="140">
                  <c:v>0.5703642185833333</c:v>
                </c:pt>
                <c:pt idx="141">
                  <c:v>0.57035682679166666</c:v>
                </c:pt>
                <c:pt idx="142">
                  <c:v>0.57034897604166668</c:v>
                </c:pt>
                <c:pt idx="143">
                  <c:v>0.57034136820833337</c:v>
                </c:pt>
                <c:pt idx="144">
                  <c:v>0.57033329025000001</c:v>
                </c:pt>
                <c:pt idx="145">
                  <c:v>0.57032526808333339</c:v>
                </c:pt>
                <c:pt idx="146">
                  <c:v>0.570316905125</c:v>
                </c:pt>
                <c:pt idx="147">
                  <c:v>0.57030849137499995</c:v>
                </c:pt>
                <c:pt idx="148">
                  <c:v>0.57030037795833333</c:v>
                </c:pt>
                <c:pt idx="149">
                  <c:v>0.57029221662500007</c:v>
                </c:pt>
                <c:pt idx="150">
                  <c:v>0.5702848484166666</c:v>
                </c:pt>
                <c:pt idx="151">
                  <c:v>0.57027741129166665</c:v>
                </c:pt>
                <c:pt idx="152">
                  <c:v>0.57027054291666668</c:v>
                </c:pt>
                <c:pt idx="153">
                  <c:v>0.57026346799999994</c:v>
                </c:pt>
                <c:pt idx="154">
                  <c:v>0.57025642799999998</c:v>
                </c:pt>
                <c:pt idx="155">
                  <c:v>0.5702493895416666</c:v>
                </c:pt>
                <c:pt idx="156">
                  <c:v>0.57024192695833331</c:v>
                </c:pt>
                <c:pt idx="157">
                  <c:v>0.57023460295833328</c:v>
                </c:pt>
                <c:pt idx="158">
                  <c:v>0.57022681433333333</c:v>
                </c:pt>
                <c:pt idx="159">
                  <c:v>0.57021924662500001</c:v>
                </c:pt>
                <c:pt idx="160">
                  <c:v>0.57021137820833334</c:v>
                </c:pt>
                <c:pt idx="161">
                  <c:v>0.57020390854166669</c:v>
                </c:pt>
                <c:pt idx="162">
                  <c:v>0.57019657441666671</c:v>
                </c:pt>
                <c:pt idx="163">
                  <c:v>0.5701890265416667</c:v>
                </c:pt>
                <c:pt idx="164">
                  <c:v>0.57018134904166662</c:v>
                </c:pt>
                <c:pt idx="165">
                  <c:v>0.5701747502083333</c:v>
                </c:pt>
                <c:pt idx="166">
                  <c:v>0.570168725875</c:v>
                </c:pt>
                <c:pt idx="167">
                  <c:v>0.57016067966666661</c:v>
                </c:pt>
                <c:pt idx="168">
                  <c:v>0.57015577729166667</c:v>
                </c:pt>
                <c:pt idx="169">
                  <c:v>0.5701485418333333</c:v>
                </c:pt>
                <c:pt idx="170">
                  <c:v>0.57014272825000001</c:v>
                </c:pt>
                <c:pt idx="171">
                  <c:v>0.57013617500000002</c:v>
                </c:pt>
                <c:pt idx="172">
                  <c:v>0.57012963783333337</c:v>
                </c:pt>
                <c:pt idx="173">
                  <c:v>0.57012229433333339</c:v>
                </c:pt>
                <c:pt idx="174">
                  <c:v>0.57011492387499996</c:v>
                </c:pt>
                <c:pt idx="175">
                  <c:v>0.57010792674999999</c:v>
                </c:pt>
                <c:pt idx="176">
                  <c:v>0.57009980629166668</c:v>
                </c:pt>
                <c:pt idx="177">
                  <c:v>0.57009459362500003</c:v>
                </c:pt>
                <c:pt idx="178">
                  <c:v>0.57008686087499993</c:v>
                </c:pt>
                <c:pt idx="179">
                  <c:v>0.57008043866666669</c:v>
                </c:pt>
                <c:pt idx="180">
                  <c:v>0.57007462424999999</c:v>
                </c:pt>
                <c:pt idx="181">
                  <c:v>0.57006852095833327</c:v>
                </c:pt>
                <c:pt idx="182">
                  <c:v>0.5700629401666667</c:v>
                </c:pt>
                <c:pt idx="183">
                  <c:v>0.57005698741666666</c:v>
                </c:pt>
                <c:pt idx="184">
                  <c:v>0.57004850458333334</c:v>
                </c:pt>
                <c:pt idx="185">
                  <c:v>0.57004434883333333</c:v>
                </c:pt>
                <c:pt idx="186">
                  <c:v>0.57003780287500005</c:v>
                </c:pt>
                <c:pt idx="187">
                  <c:v>0.57003134129166666</c:v>
                </c:pt>
                <c:pt idx="188">
                  <c:v>0.57002435200000001</c:v>
                </c:pt>
                <c:pt idx="189">
                  <c:v>0.57001828566666668</c:v>
                </c:pt>
                <c:pt idx="190">
                  <c:v>0.57001121420833334</c:v>
                </c:pt>
                <c:pt idx="191">
                  <c:v>0.57000470654166668</c:v>
                </c:pt>
                <c:pt idx="192">
                  <c:v>0.56999819704166665</c:v>
                </c:pt>
                <c:pt idx="193">
                  <c:v>0.56999303116666666</c:v>
                </c:pt>
                <c:pt idx="194">
                  <c:v>0.56998735183333327</c:v>
                </c:pt>
                <c:pt idx="195">
                  <c:v>0.56998195054166667</c:v>
                </c:pt>
                <c:pt idx="196">
                  <c:v>0.56997622491666666</c:v>
                </c:pt>
                <c:pt idx="197">
                  <c:v>0.56997122691666668</c:v>
                </c:pt>
                <c:pt idx="198">
                  <c:v>0.56996362608333329</c:v>
                </c:pt>
                <c:pt idx="199">
                  <c:v>0.56995965637500001</c:v>
                </c:pt>
                <c:pt idx="200">
                  <c:v>0.56995458725000003</c:v>
                </c:pt>
                <c:pt idx="201">
                  <c:v>0.5699485268333333</c:v>
                </c:pt>
                <c:pt idx="202">
                  <c:v>0.56994243408333334</c:v>
                </c:pt>
                <c:pt idx="203">
                  <c:v>0.56993571079166661</c:v>
                </c:pt>
                <c:pt idx="204">
                  <c:v>0.56992845487499999</c:v>
                </c:pt>
                <c:pt idx="205">
                  <c:v>0.56992357400000004</c:v>
                </c:pt>
                <c:pt idx="206">
                  <c:v>0.56991776712499997</c:v>
                </c:pt>
                <c:pt idx="207">
                  <c:v>0.56991219641666668</c:v>
                </c:pt>
                <c:pt idx="208">
                  <c:v>0.56990627270833338</c:v>
                </c:pt>
                <c:pt idx="209">
                  <c:v>0.56990096708333338</c:v>
                </c:pt>
                <c:pt idx="210">
                  <c:v>0.56989561666666666</c:v>
                </c:pt>
                <c:pt idx="211">
                  <c:v>0.56989134645833339</c:v>
                </c:pt>
                <c:pt idx="212">
                  <c:v>0.56988681337500002</c:v>
                </c:pt>
                <c:pt idx="213">
                  <c:v>0.56988019266666667</c:v>
                </c:pt>
                <c:pt idx="214">
                  <c:v>0.56987456920833335</c:v>
                </c:pt>
                <c:pt idx="215">
                  <c:v>0.56986868887499997</c:v>
                </c:pt>
                <c:pt idx="216">
                  <c:v>0.56986279233333337</c:v>
                </c:pt>
                <c:pt idx="217">
                  <c:v>0.56985774154166668</c:v>
                </c:pt>
                <c:pt idx="218">
                  <c:v>0.5698513400416666</c:v>
                </c:pt>
                <c:pt idx="219">
                  <c:v>0.56984632241666666</c:v>
                </c:pt>
                <c:pt idx="220">
                  <c:v>0.56984082020833327</c:v>
                </c:pt>
                <c:pt idx="221">
                  <c:v>0.56983442404166673</c:v>
                </c:pt>
                <c:pt idx="222">
                  <c:v>0.56982984287500005</c:v>
                </c:pt>
                <c:pt idx="223">
                  <c:v>0.56982493595833328</c:v>
                </c:pt>
                <c:pt idx="224">
                  <c:v>0.56982113641666665</c:v>
                </c:pt>
                <c:pt idx="225">
                  <c:v>0.56981696704166673</c:v>
                </c:pt>
                <c:pt idx="226">
                  <c:v>0.56981243375000001</c:v>
                </c:pt>
                <c:pt idx="227">
                  <c:v>0.56980782629166671</c:v>
                </c:pt>
                <c:pt idx="228">
                  <c:v>0.56980317887499998</c:v>
                </c:pt>
                <c:pt idx="229">
                  <c:v>0.56979741754166668</c:v>
                </c:pt>
                <c:pt idx="230">
                  <c:v>0.56979142475</c:v>
                </c:pt>
                <c:pt idx="231">
                  <c:v>0.56978662212499998</c:v>
                </c:pt>
                <c:pt idx="232">
                  <c:v>0.56978194820833339</c:v>
                </c:pt>
                <c:pt idx="233">
                  <c:v>0.56977684533333328</c:v>
                </c:pt>
                <c:pt idx="234">
                  <c:v>0.56977169695833341</c:v>
                </c:pt>
                <c:pt idx="235">
                  <c:v>0.5697669276666667</c:v>
                </c:pt>
                <c:pt idx="236">
                  <c:v>0.56976287850000007</c:v>
                </c:pt>
                <c:pt idx="237">
                  <c:v>0.56975577562500002</c:v>
                </c:pt>
                <c:pt idx="238">
                  <c:v>0.56975373758333336</c:v>
                </c:pt>
                <c:pt idx="239">
                  <c:v>0.569750711375</c:v>
                </c:pt>
                <c:pt idx="240">
                  <c:v>0.56974742183333327</c:v>
                </c:pt>
                <c:pt idx="241">
                  <c:v>0.56974240612499993</c:v>
                </c:pt>
                <c:pt idx="242">
                  <c:v>0.56973831083333326</c:v>
                </c:pt>
                <c:pt idx="243">
                  <c:v>0.5697311000416666</c:v>
                </c:pt>
                <c:pt idx="244">
                  <c:v>0.5697293085416667</c:v>
                </c:pt>
                <c:pt idx="245">
                  <c:v>0.56972406899999994</c:v>
                </c:pt>
                <c:pt idx="246">
                  <c:v>0.5697206766666667</c:v>
                </c:pt>
                <c:pt idx="247">
                  <c:v>0.56971555170833332</c:v>
                </c:pt>
                <c:pt idx="248">
                  <c:v>0.5697096110833334</c:v>
                </c:pt>
                <c:pt idx="249">
                  <c:v>0.56970666650000001</c:v>
                </c:pt>
                <c:pt idx="250">
                  <c:v>0.56970316779166663</c:v>
                </c:pt>
                <c:pt idx="251">
                  <c:v>0.56969957408333338</c:v>
                </c:pt>
                <c:pt idx="252">
                  <c:v>0.56969612479166665</c:v>
                </c:pt>
                <c:pt idx="253">
                  <c:v>0.56969114679166666</c:v>
                </c:pt>
                <c:pt idx="254">
                  <c:v>0.56968668641666664</c:v>
                </c:pt>
                <c:pt idx="255">
                  <c:v>0.56968407279166666</c:v>
                </c:pt>
                <c:pt idx="256">
                  <c:v>0.56968087700000003</c:v>
                </c:pt>
                <c:pt idx="257">
                  <c:v>0.56967655045833332</c:v>
                </c:pt>
                <c:pt idx="258">
                  <c:v>0.5696727218333334</c:v>
                </c:pt>
                <c:pt idx="259">
                  <c:v>0.5696680082083333</c:v>
                </c:pt>
                <c:pt idx="260">
                  <c:v>0.56966279929166663</c:v>
                </c:pt>
                <c:pt idx="261">
                  <c:v>0.5696585534166666</c:v>
                </c:pt>
                <c:pt idx="262">
                  <c:v>0.56965536116666671</c:v>
                </c:pt>
                <c:pt idx="263">
                  <c:v>0.56965219912499998</c:v>
                </c:pt>
                <c:pt idx="264">
                  <c:v>0.56964938370833329</c:v>
                </c:pt>
                <c:pt idx="265">
                  <c:v>0.5696465297083334</c:v>
                </c:pt>
                <c:pt idx="266">
                  <c:v>0.56964422787500002</c:v>
                </c:pt>
                <c:pt idx="267">
                  <c:v>0.56964175604166667</c:v>
                </c:pt>
                <c:pt idx="268">
                  <c:v>0.56963910737500001</c:v>
                </c:pt>
                <c:pt idx="269">
                  <c:v>0.56963651549999994</c:v>
                </c:pt>
                <c:pt idx="270">
                  <c:v>0.56963365749999995</c:v>
                </c:pt>
                <c:pt idx="271">
                  <c:v>0.56963065970833326</c:v>
                </c:pt>
                <c:pt idx="272">
                  <c:v>0.56962720641666664</c:v>
                </c:pt>
                <c:pt idx="273">
                  <c:v>0.56962441762499993</c:v>
                </c:pt>
                <c:pt idx="274">
                  <c:v>0.56962139191666672</c:v>
                </c:pt>
                <c:pt idx="275">
                  <c:v>0.56961811912499993</c:v>
                </c:pt>
                <c:pt idx="276">
                  <c:v>0.56961532079166666</c:v>
                </c:pt>
                <c:pt idx="277">
                  <c:v>0.56961287250000003</c:v>
                </c:pt>
                <c:pt idx="278">
                  <c:v>0.56961022616666668</c:v>
                </c:pt>
                <c:pt idx="279">
                  <c:v>0.56960811312500004</c:v>
                </c:pt>
                <c:pt idx="280">
                  <c:v>0.569606350875</c:v>
                </c:pt>
                <c:pt idx="281">
                  <c:v>0.56960422766666674</c:v>
                </c:pt>
                <c:pt idx="282">
                  <c:v>0.56960262770833336</c:v>
                </c:pt>
                <c:pt idx="283">
                  <c:v>0.56960033795833331</c:v>
                </c:pt>
                <c:pt idx="284">
                  <c:v>0.56959862666666672</c:v>
                </c:pt>
                <c:pt idx="285">
                  <c:v>0.56959636304166661</c:v>
                </c:pt>
                <c:pt idx="286">
                  <c:v>0.56959383908333339</c:v>
                </c:pt>
                <c:pt idx="287">
                  <c:v>0.56959125029166668</c:v>
                </c:pt>
                <c:pt idx="288">
                  <c:v>0.56958857037499999</c:v>
                </c:pt>
                <c:pt idx="289">
                  <c:v>0.56958603949999997</c:v>
                </c:pt>
                <c:pt idx="290">
                  <c:v>0.56958375387500004</c:v>
                </c:pt>
                <c:pt idx="291">
                  <c:v>0.56958173854166672</c:v>
                </c:pt>
                <c:pt idx="292">
                  <c:v>0.56957970275000003</c:v>
                </c:pt>
                <c:pt idx="293">
                  <c:v>0.56957818108333336</c:v>
                </c:pt>
                <c:pt idx="294">
                  <c:v>0.56957670274999994</c:v>
                </c:pt>
                <c:pt idx="295">
                  <c:v>0.56957530912499998</c:v>
                </c:pt>
                <c:pt idx="296">
                  <c:v>0.56957383466666667</c:v>
                </c:pt>
                <c:pt idx="297">
                  <c:v>0.56957216245833331</c:v>
                </c:pt>
                <c:pt idx="298">
                  <c:v>0.56957043770833338</c:v>
                </c:pt>
                <c:pt idx="299">
                  <c:v>0.56956848104166669</c:v>
                </c:pt>
                <c:pt idx="300">
                  <c:v>0.56956648262499998</c:v>
                </c:pt>
                <c:pt idx="301">
                  <c:v>0.569564385625</c:v>
                </c:pt>
                <c:pt idx="302">
                  <c:v>0.56956228270833331</c:v>
                </c:pt>
                <c:pt idx="303">
                  <c:v>0.56955987279166664</c:v>
                </c:pt>
                <c:pt idx="304">
                  <c:v>0.5695580165416666</c:v>
                </c:pt>
                <c:pt idx="305">
                  <c:v>0.56955638179166668</c:v>
                </c:pt>
                <c:pt idx="306">
                  <c:v>0.56955473058333339</c:v>
                </c:pt>
                <c:pt idx="307">
                  <c:v>0.56955334487499998</c:v>
                </c:pt>
                <c:pt idx="308">
                  <c:v>0.56955225308333335</c:v>
                </c:pt>
                <c:pt idx="309">
                  <c:v>0.56955130108333341</c:v>
                </c:pt>
                <c:pt idx="310">
                  <c:v>0.56955043441666664</c:v>
                </c:pt>
                <c:pt idx="311">
                  <c:v>0.56954950966666662</c:v>
                </c:pt>
                <c:pt idx="312">
                  <c:v>0.56954843975000002</c:v>
                </c:pt>
                <c:pt idx="313">
                  <c:v>0.56954695304166669</c:v>
                </c:pt>
                <c:pt idx="314">
                  <c:v>0.56954528829166662</c:v>
                </c:pt>
                <c:pt idx="315">
                  <c:v>0.56954347137499994</c:v>
                </c:pt>
                <c:pt idx="316">
                  <c:v>0.56954169666666665</c:v>
                </c:pt>
                <c:pt idx="317">
                  <c:v>0.56954000412499994</c:v>
                </c:pt>
                <c:pt idx="318">
                  <c:v>0.56953850791666671</c:v>
                </c:pt>
                <c:pt idx="319">
                  <c:v>0.569537280875</c:v>
                </c:pt>
                <c:pt idx="320">
                  <c:v>0.56953615570833327</c:v>
                </c:pt>
                <c:pt idx="321">
                  <c:v>0.56953526941666666</c:v>
                </c:pt>
                <c:pt idx="322">
                  <c:v>0.56953447862499995</c:v>
                </c:pt>
                <c:pt idx="323">
                  <c:v>0.56953374404166668</c:v>
                </c:pt>
                <c:pt idx="324">
                  <c:v>0.56953297191666663</c:v>
                </c:pt>
                <c:pt idx="325">
                  <c:v>0.56953220812499994</c:v>
                </c:pt>
                <c:pt idx="326">
                  <c:v>0.56953137200000004</c:v>
                </c:pt>
                <c:pt idx="327">
                  <c:v>0.56953029266666666</c:v>
                </c:pt>
                <c:pt idx="328">
                  <c:v>0.56952912554166668</c:v>
                </c:pt>
                <c:pt idx="329">
                  <c:v>0.5695277571666667</c:v>
                </c:pt>
                <c:pt idx="330">
                  <c:v>0.56952642524999997</c:v>
                </c:pt>
                <c:pt idx="331">
                  <c:v>0.56952499229166664</c:v>
                </c:pt>
                <c:pt idx="332">
                  <c:v>0.56952371733333329</c:v>
                </c:pt>
                <c:pt idx="333">
                  <c:v>0.56952243808333336</c:v>
                </c:pt>
                <c:pt idx="334">
                  <c:v>0.56952146058333331</c:v>
                </c:pt>
                <c:pt idx="335">
                  <c:v>0.56952066908333332</c:v>
                </c:pt>
                <c:pt idx="336">
                  <c:v>0.56952009879166665</c:v>
                </c:pt>
                <c:pt idx="337">
                  <c:v>0.56951959904166671</c:v>
                </c:pt>
                <c:pt idx="338">
                  <c:v>0.5695191633333333</c:v>
                </c:pt>
                <c:pt idx="339">
                  <c:v>0.56951878516666665</c:v>
                </c:pt>
                <c:pt idx="340">
                  <c:v>0.56951823195833329</c:v>
                </c:pt>
                <c:pt idx="341">
                  <c:v>0.56951747641666672</c:v>
                </c:pt>
                <c:pt idx="342">
                  <c:v>0.56951657337499995</c:v>
                </c:pt>
                <c:pt idx="343">
                  <c:v>0.56951533695833334</c:v>
                </c:pt>
                <c:pt idx="344">
                  <c:v>0.56951412425000003</c:v>
                </c:pt>
                <c:pt idx="345">
                  <c:v>0.56951288016666668</c:v>
                </c:pt>
                <c:pt idx="346">
                  <c:v>0.56951180941666668</c:v>
                </c:pt>
                <c:pt idx="347">
                  <c:v>0.56951085529166667</c:v>
                </c:pt>
                <c:pt idx="348">
                  <c:v>0.56951017712500007</c:v>
                </c:pt>
                <c:pt idx="349">
                  <c:v>0.56950954095833339</c:v>
                </c:pt>
                <c:pt idx="350">
                  <c:v>0.56950910820833334</c:v>
                </c:pt>
                <c:pt idx="351">
                  <c:v>0.56950869900000001</c:v>
                </c:pt>
                <c:pt idx="352">
                  <c:v>0.56950814199999999</c:v>
                </c:pt>
                <c:pt idx="353">
                  <c:v>0.56950758166666671</c:v>
                </c:pt>
                <c:pt idx="354">
                  <c:v>0.56950693154166665</c:v>
                </c:pt>
                <c:pt idx="355">
                  <c:v>0.56950624475</c:v>
                </c:pt>
                <c:pt idx="356">
                  <c:v>0.56950541216666661</c:v>
                </c:pt>
                <c:pt idx="357">
                  <c:v>0.56950443016666663</c:v>
                </c:pt>
                <c:pt idx="358">
                  <c:v>0.56950348524999994</c:v>
                </c:pt>
                <c:pt idx="359">
                  <c:v>0.56950255766666669</c:v>
                </c:pt>
                <c:pt idx="360">
                  <c:v>0.5695016243333334</c:v>
                </c:pt>
                <c:pt idx="361">
                  <c:v>0.56950070970833333</c:v>
                </c:pt>
                <c:pt idx="362">
                  <c:v>0.56949989462499995</c:v>
                </c:pt>
                <c:pt idx="363">
                  <c:v>0.56949919183333331</c:v>
                </c:pt>
                <c:pt idx="364">
                  <c:v>0.56949854029166669</c:v>
                </c:pt>
                <c:pt idx="365">
                  <c:v>0.56949812266666666</c:v>
                </c:pt>
                <c:pt idx="366">
                  <c:v>0.56949770712500003</c:v>
                </c:pt>
                <c:pt idx="367">
                  <c:v>0.56949742316666663</c:v>
                </c:pt>
                <c:pt idx="368">
                  <c:v>0.5694969589583333</c:v>
                </c:pt>
                <c:pt idx="369">
                  <c:v>0.56949636270833337</c:v>
                </c:pt>
                <c:pt idx="370">
                  <c:v>0.56949547887500007</c:v>
                </c:pt>
                <c:pt idx="371">
                  <c:v>0.56949447520833341</c:v>
                </c:pt>
                <c:pt idx="372">
                  <c:v>0.56949339762499995</c:v>
                </c:pt>
                <c:pt idx="373">
                  <c:v>0.56949249612499997</c:v>
                </c:pt>
                <c:pt idx="374">
                  <c:v>0.56949159304166663</c:v>
                </c:pt>
                <c:pt idx="375">
                  <c:v>0.56949081629166665</c:v>
                </c:pt>
                <c:pt idx="376">
                  <c:v>0.56949009345833335</c:v>
                </c:pt>
                <c:pt idx="377">
                  <c:v>0.56948945208333335</c:v>
                </c:pt>
                <c:pt idx="378">
                  <c:v>0.56948892562499998</c:v>
                </c:pt>
                <c:pt idx="379">
                  <c:v>0.56948843529166659</c:v>
                </c:pt>
                <c:pt idx="380">
                  <c:v>0.56948796945833335</c:v>
                </c:pt>
                <c:pt idx="381">
                  <c:v>0.56948738437500002</c:v>
                </c:pt>
                <c:pt idx="382">
                  <c:v>0.56948690020833337</c:v>
                </c:pt>
                <c:pt idx="383">
                  <c:v>0.56948634737500003</c:v>
                </c:pt>
                <c:pt idx="384">
                  <c:v>0.56948558441666663</c:v>
                </c:pt>
                <c:pt idx="385">
                  <c:v>0.56948488179166667</c:v>
                </c:pt>
                <c:pt idx="386">
                  <c:v>0.56948396774999999</c:v>
                </c:pt>
                <c:pt idx="387">
                  <c:v>0.5694831635833334</c:v>
                </c:pt>
                <c:pt idx="388">
                  <c:v>0.56948238762500003</c:v>
                </c:pt>
                <c:pt idx="389">
                  <c:v>0.56948171633333333</c:v>
                </c:pt>
                <c:pt idx="390">
                  <c:v>0.56948114995833332</c:v>
                </c:pt>
                <c:pt idx="391">
                  <c:v>0.56948066399999997</c:v>
                </c:pt>
                <c:pt idx="392">
                  <c:v>0.56948022845833335</c:v>
                </c:pt>
                <c:pt idx="393">
                  <c:v>0.56948002104166673</c:v>
                </c:pt>
                <c:pt idx="394">
                  <c:v>0.56948003700000005</c:v>
                </c:pt>
                <c:pt idx="395">
                  <c:v>0.56947995566666665</c:v>
                </c:pt>
                <c:pt idx="396">
                  <c:v>0.56947997012500007</c:v>
                </c:pt>
                <c:pt idx="397">
                  <c:v>0.56947983741666663</c:v>
                </c:pt>
                <c:pt idx="398">
                  <c:v>0.56947965037500003</c:v>
                </c:pt>
                <c:pt idx="399">
                  <c:v>0.56947930754166665</c:v>
                </c:pt>
                <c:pt idx="400">
                  <c:v>0.5694787908333333</c:v>
                </c:pt>
                <c:pt idx="401">
                  <c:v>0.56947832645833329</c:v>
                </c:pt>
                <c:pt idx="402">
                  <c:v>0.56947784995833339</c:v>
                </c:pt>
                <c:pt idx="403">
                  <c:v>0.56947759187500002</c:v>
                </c:pt>
                <c:pt idx="404">
                  <c:v>0.56947742412500002</c:v>
                </c:pt>
                <c:pt idx="405">
                  <c:v>0.56947738550000004</c:v>
                </c:pt>
                <c:pt idx="406">
                  <c:v>0.56947748408333332</c:v>
                </c:pt>
                <c:pt idx="407">
                  <c:v>0.569477601</c:v>
                </c:pt>
                <c:pt idx="408">
                  <c:v>0.56947768087500006</c:v>
                </c:pt>
                <c:pt idx="409">
                  <c:v>0.56947784049999994</c:v>
                </c:pt>
                <c:pt idx="410">
                  <c:v>0.56947801641666673</c:v>
                </c:pt>
                <c:pt idx="411">
                  <c:v>0.56947798591666665</c:v>
                </c:pt>
                <c:pt idx="412">
                  <c:v>0.56947800962499995</c:v>
                </c:pt>
                <c:pt idx="413">
                  <c:v>0.56947792220833338</c:v>
                </c:pt>
                <c:pt idx="414">
                  <c:v>0.56947797545833334</c:v>
                </c:pt>
                <c:pt idx="415">
                  <c:v>0.56947792545833331</c:v>
                </c:pt>
                <c:pt idx="416">
                  <c:v>0.56947795683333335</c:v>
                </c:pt>
                <c:pt idx="417">
                  <c:v>0.56947800612499999</c:v>
                </c:pt>
                <c:pt idx="418">
                  <c:v>0.56947813112500001</c:v>
                </c:pt>
                <c:pt idx="419">
                  <c:v>0.56947853304166662</c:v>
                </c:pt>
                <c:pt idx="420">
                  <c:v>0.56947906295833339</c:v>
                </c:pt>
                <c:pt idx="421">
                  <c:v>0.56947971970833333</c:v>
                </c:pt>
                <c:pt idx="422">
                  <c:v>0.56948056166666661</c:v>
                </c:pt>
                <c:pt idx="423">
                  <c:v>0.56948156062499999</c:v>
                </c:pt>
                <c:pt idx="424">
                  <c:v>0.56948252829166668</c:v>
                </c:pt>
                <c:pt idx="425">
                  <c:v>0.56948341979166661</c:v>
                </c:pt>
                <c:pt idx="426">
                  <c:v>0.56948422466666659</c:v>
                </c:pt>
                <c:pt idx="427">
                  <c:v>0.56948491170833326</c:v>
                </c:pt>
                <c:pt idx="428">
                  <c:v>0.56948555733333339</c:v>
                </c:pt>
                <c:pt idx="429">
                  <c:v>0.56948623529166664</c:v>
                </c:pt>
                <c:pt idx="430">
                  <c:v>0.56948689087500004</c:v>
                </c:pt>
                <c:pt idx="431">
                  <c:v>0.56948782808333331</c:v>
                </c:pt>
                <c:pt idx="432">
                  <c:v>0.56948872458333333</c:v>
                </c:pt>
                <c:pt idx="433">
                  <c:v>0.56948995862500007</c:v>
                </c:pt>
                <c:pt idx="434">
                  <c:v>0.56949116662499999</c:v>
                </c:pt>
                <c:pt idx="435">
                  <c:v>0.5694924674166667</c:v>
                </c:pt>
                <c:pt idx="436">
                  <c:v>0.5694939760833333</c:v>
                </c:pt>
                <c:pt idx="437">
                  <c:v>0.56949541199999998</c:v>
                </c:pt>
                <c:pt idx="438">
                  <c:v>0.56949697695833335</c:v>
                </c:pt>
                <c:pt idx="439">
                  <c:v>0.56949836237499996</c:v>
                </c:pt>
                <c:pt idx="440">
                  <c:v>0.56949976087499998</c:v>
                </c:pt>
                <c:pt idx="441">
                  <c:v>0.56950106516666665</c:v>
                </c:pt>
                <c:pt idx="442">
                  <c:v>0.56950235816666661</c:v>
                </c:pt>
                <c:pt idx="443">
                  <c:v>0.56950365558333338</c:v>
                </c:pt>
                <c:pt idx="444">
                  <c:v>0.56950510016666667</c:v>
                </c:pt>
                <c:pt idx="445">
                  <c:v>0.56950657258333337</c:v>
                </c:pt>
                <c:pt idx="446">
                  <c:v>0.56950801412500007</c:v>
                </c:pt>
                <c:pt idx="447">
                  <c:v>0.56950964737499998</c:v>
                </c:pt>
                <c:pt idx="448">
                  <c:v>0.56951142662499998</c:v>
                </c:pt>
                <c:pt idx="449">
                  <c:v>0.56951342724999998</c:v>
                </c:pt>
                <c:pt idx="450">
                  <c:v>0.56951551883333329</c:v>
                </c:pt>
                <c:pt idx="451">
                  <c:v>0.56951783983333326</c:v>
                </c:pt>
                <c:pt idx="452">
                  <c:v>0.56952017954166667</c:v>
                </c:pt>
                <c:pt idx="453">
                  <c:v>0.56952250066666665</c:v>
                </c:pt>
                <c:pt idx="454">
                  <c:v>0.56952476495833337</c:v>
                </c:pt>
                <c:pt idx="455">
                  <c:v>0.56952683537499993</c:v>
                </c:pt>
                <c:pt idx="456">
                  <c:v>0.56952886391666668</c:v>
                </c:pt>
                <c:pt idx="457">
                  <c:v>0.56953070712499998</c:v>
                </c:pt>
                <c:pt idx="458">
                  <c:v>0.5695327635416666</c:v>
                </c:pt>
                <c:pt idx="459">
                  <c:v>0.56953486212499993</c:v>
                </c:pt>
                <c:pt idx="460">
                  <c:v>0.56953719604166664</c:v>
                </c:pt>
                <c:pt idx="461">
                  <c:v>0.56953978120833326</c:v>
                </c:pt>
                <c:pt idx="462">
                  <c:v>0.56954259620833336</c:v>
                </c:pt>
                <c:pt idx="463">
                  <c:v>0.56954553799999996</c:v>
                </c:pt>
                <c:pt idx="464">
                  <c:v>0.56954853133333339</c:v>
                </c:pt>
                <c:pt idx="465">
                  <c:v>0.56955155970833327</c:v>
                </c:pt>
                <c:pt idx="466">
                  <c:v>0.56955452270833329</c:v>
                </c:pt>
                <c:pt idx="467">
                  <c:v>0.56955752420833339</c:v>
                </c:pt>
                <c:pt idx="468">
                  <c:v>0.56956053612500002</c:v>
                </c:pt>
                <c:pt idx="469">
                  <c:v>0.56956342225000001</c:v>
                </c:pt>
                <c:pt idx="470">
                  <c:v>0.5695663293333334</c:v>
                </c:pt>
                <c:pt idx="471">
                  <c:v>0.56956913270833331</c:v>
                </c:pt>
                <c:pt idx="472">
                  <c:v>0.56957196041666669</c:v>
                </c:pt>
                <c:pt idx="473">
                  <c:v>0.56957482154166661</c:v>
                </c:pt>
                <c:pt idx="474">
                  <c:v>0.56957783866666667</c:v>
                </c:pt>
                <c:pt idx="475">
                  <c:v>0.56958106670833331</c:v>
                </c:pt>
                <c:pt idx="476">
                  <c:v>0.56958455887500004</c:v>
                </c:pt>
                <c:pt idx="477">
                  <c:v>0.56958836729166673</c:v>
                </c:pt>
                <c:pt idx="478">
                  <c:v>0.56959232166666662</c:v>
                </c:pt>
                <c:pt idx="479">
                  <c:v>0.56959647262500002</c:v>
                </c:pt>
                <c:pt idx="480">
                  <c:v>0.5696005905</c:v>
                </c:pt>
                <c:pt idx="481">
                  <c:v>0.56960464116666665</c:v>
                </c:pt>
                <c:pt idx="482">
                  <c:v>0.56960845858333331</c:v>
                </c:pt>
                <c:pt idx="483">
                  <c:v>0.56961225091666667</c:v>
                </c:pt>
                <c:pt idx="484">
                  <c:v>0.5696158693333333</c:v>
                </c:pt>
                <c:pt idx="485">
                  <c:v>0.56961944129166664</c:v>
                </c:pt>
                <c:pt idx="486">
                  <c:v>0.56962311700000001</c:v>
                </c:pt>
                <c:pt idx="487">
                  <c:v>0.56962678295833336</c:v>
                </c:pt>
                <c:pt idx="488">
                  <c:v>0.56963076587500006</c:v>
                </c:pt>
                <c:pt idx="489">
                  <c:v>0.56963486970833332</c:v>
                </c:pt>
                <c:pt idx="490">
                  <c:v>0.5696392893333333</c:v>
                </c:pt>
                <c:pt idx="491">
                  <c:v>0.56964375983333337</c:v>
                </c:pt>
                <c:pt idx="492">
                  <c:v>0.56964849458333333</c:v>
                </c:pt>
                <c:pt idx="493">
                  <c:v>0.56965331454166668</c:v>
                </c:pt>
                <c:pt idx="494">
                  <c:v>0.569658136875</c:v>
                </c:pt>
                <c:pt idx="495">
                  <c:v>0.56966292699999999</c:v>
                </c:pt>
                <c:pt idx="496">
                  <c:v>0.56966759466666661</c:v>
                </c:pt>
                <c:pt idx="497">
                  <c:v>0.56967217104166668</c:v>
                </c:pt>
                <c:pt idx="498">
                  <c:v>0.56967661550000004</c:v>
                </c:pt>
                <c:pt idx="499">
                  <c:v>0.56968092775000001</c:v>
                </c:pt>
                <c:pt idx="500">
                  <c:v>0.56968524512499996</c:v>
                </c:pt>
                <c:pt idx="501">
                  <c:v>0.56968963762500002</c:v>
                </c:pt>
                <c:pt idx="502">
                  <c:v>0.56969415641666665</c:v>
                </c:pt>
                <c:pt idx="503">
                  <c:v>0.56969893849999997</c:v>
                </c:pt>
                <c:pt idx="504">
                  <c:v>0.56970390891666667</c:v>
                </c:pt>
                <c:pt idx="505">
                  <c:v>0.56970906045833336</c:v>
                </c:pt>
                <c:pt idx="506">
                  <c:v>0.56971454737499994</c:v>
                </c:pt>
                <c:pt idx="507">
                  <c:v>0.5697202017916666</c:v>
                </c:pt>
                <c:pt idx="508">
                  <c:v>0.56972593108333336</c:v>
                </c:pt>
                <c:pt idx="509">
                  <c:v>0.56973149675000001</c:v>
                </c:pt>
                <c:pt idx="510">
                  <c:v>0.56973690308333336</c:v>
                </c:pt>
                <c:pt idx="511">
                  <c:v>0.56974209816666666</c:v>
                </c:pt>
                <c:pt idx="512">
                  <c:v>0.56974707429166671</c:v>
                </c:pt>
                <c:pt idx="513">
                  <c:v>0.56975195954166669</c:v>
                </c:pt>
                <c:pt idx="514">
                  <c:v>0.56975681433333336</c:v>
                </c:pt>
                <c:pt idx="515">
                  <c:v>0.56976182637500006</c:v>
                </c:pt>
                <c:pt idx="516">
                  <c:v>0.56976705437499997</c:v>
                </c:pt>
                <c:pt idx="517">
                  <c:v>0.56977247325000002</c:v>
                </c:pt>
                <c:pt idx="518">
                  <c:v>0.56977821691666664</c:v>
                </c:pt>
                <c:pt idx="519">
                  <c:v>0.56978414566666669</c:v>
                </c:pt>
                <c:pt idx="520">
                  <c:v>0.56979029612499998</c:v>
                </c:pt>
                <c:pt idx="521">
                  <c:v>0.56979649395833332</c:v>
                </c:pt>
                <c:pt idx="522">
                  <c:v>0.56980264650000001</c:v>
                </c:pt>
                <c:pt idx="523">
                  <c:v>0.56980876675000003</c:v>
                </c:pt>
                <c:pt idx="524">
                  <c:v>0.56981471649999993</c:v>
                </c:pt>
                <c:pt idx="525">
                  <c:v>0.56982061483333335</c:v>
                </c:pt>
                <c:pt idx="526">
                  <c:v>0.56982061483333335</c:v>
                </c:pt>
                <c:pt idx="527">
                  <c:v>0.56982644729166665</c:v>
                </c:pt>
                <c:pt idx="528">
                  <c:v>0.56983743816666665</c:v>
                </c:pt>
                <c:pt idx="529">
                  <c:v>0.56984306670833329</c:v>
                </c:pt>
                <c:pt idx="530">
                  <c:v>0.56984858920833337</c:v>
                </c:pt>
                <c:pt idx="531">
                  <c:v>0.56985429691666667</c:v>
                </c:pt>
                <c:pt idx="532">
                  <c:v>0.56986032737500003</c:v>
                </c:pt>
                <c:pt idx="533">
                  <c:v>0.56985512904166669</c:v>
                </c:pt>
                <c:pt idx="534">
                  <c:v>0.56986139383333334</c:v>
                </c:pt>
                <c:pt idx="535">
                  <c:v>0.56986855599999997</c:v>
                </c:pt>
                <c:pt idx="536">
                  <c:v>0.56987547491666668</c:v>
                </c:pt>
                <c:pt idx="537">
                  <c:v>0.56988213879166671</c:v>
                </c:pt>
                <c:pt idx="538">
                  <c:v>0.56988854383333332</c:v>
                </c:pt>
                <c:pt idx="539">
                  <c:v>0.56989489370833335</c:v>
                </c:pt>
                <c:pt idx="540">
                  <c:v>0.56990074700000004</c:v>
                </c:pt>
                <c:pt idx="541">
                  <c:v>0.56990682879166665</c:v>
                </c:pt>
                <c:pt idx="542">
                  <c:v>0.56991290895833335</c:v>
                </c:pt>
                <c:pt idx="543">
                  <c:v>0.56991900308333332</c:v>
                </c:pt>
                <c:pt idx="544">
                  <c:v>0.56992436895833332</c:v>
                </c:pt>
                <c:pt idx="545">
                  <c:v>0.56993102837499998</c:v>
                </c:pt>
                <c:pt idx="546">
                  <c:v>0.5699371476666667</c:v>
                </c:pt>
                <c:pt idx="547">
                  <c:v>0.56994371520833331</c:v>
                </c:pt>
                <c:pt idx="548">
                  <c:v>0.56995092479166665</c:v>
                </c:pt>
                <c:pt idx="549">
                  <c:v>0.56995740716666665</c:v>
                </c:pt>
                <c:pt idx="550">
                  <c:v>0.56996467154166663</c:v>
                </c:pt>
                <c:pt idx="551">
                  <c:v>0.56997167812500005</c:v>
                </c:pt>
                <c:pt idx="552">
                  <c:v>0.56997897737500003</c:v>
                </c:pt>
                <c:pt idx="553">
                  <c:v>0.5699858023333334</c:v>
                </c:pt>
                <c:pt idx="554">
                  <c:v>0.56999199187499994</c:v>
                </c:pt>
                <c:pt idx="555">
                  <c:v>0.5699984355833333</c:v>
                </c:pt>
                <c:pt idx="556">
                  <c:v>0.57000465479166673</c:v>
                </c:pt>
                <c:pt idx="557">
                  <c:v>0.57001097762499997</c:v>
                </c:pt>
                <c:pt idx="558">
                  <c:v>0.57001711891666662</c:v>
                </c:pt>
                <c:pt idx="559">
                  <c:v>0.57002338274999997</c:v>
                </c:pt>
                <c:pt idx="560">
                  <c:v>0.57003000687500005</c:v>
                </c:pt>
                <c:pt idx="561">
                  <c:v>0.57003679783333328</c:v>
                </c:pt>
                <c:pt idx="562">
                  <c:v>0.57004393945833332</c:v>
                </c:pt>
                <c:pt idx="563">
                  <c:v>0.57005163866666664</c:v>
                </c:pt>
                <c:pt idx="564">
                  <c:v>0.57005920920833331</c:v>
                </c:pt>
                <c:pt idx="565">
                  <c:v>0.57006674683333336</c:v>
                </c:pt>
                <c:pt idx="566">
                  <c:v>0.57007405462499994</c:v>
                </c:pt>
                <c:pt idx="567">
                  <c:v>0.57008101737500005</c:v>
                </c:pt>
                <c:pt idx="568">
                  <c:v>0.57008785570833331</c:v>
                </c:pt>
                <c:pt idx="569">
                  <c:v>0.57009479029166665</c:v>
                </c:pt>
                <c:pt idx="570">
                  <c:v>0.57010129454166669</c:v>
                </c:pt>
                <c:pt idx="571">
                  <c:v>0.57010792224999995</c:v>
                </c:pt>
                <c:pt idx="572">
                  <c:v>0.57011487950000006</c:v>
                </c:pt>
                <c:pt idx="573">
                  <c:v>0.57012186725000003</c:v>
                </c:pt>
                <c:pt idx="574">
                  <c:v>0.57012915745833337</c:v>
                </c:pt>
                <c:pt idx="575">
                  <c:v>0.57013672537499993</c:v>
                </c:pt>
                <c:pt idx="576">
                  <c:v>0.57014431533333332</c:v>
                </c:pt>
                <c:pt idx="577">
                  <c:v>0.57015223687499994</c:v>
                </c:pt>
                <c:pt idx="578">
                  <c:v>0.570160079125</c:v>
                </c:pt>
                <c:pt idx="579">
                  <c:v>0.57016809083333331</c:v>
                </c:pt>
                <c:pt idx="580">
                  <c:v>0.57017618079166665</c:v>
                </c:pt>
                <c:pt idx="581">
                  <c:v>0.57018425033333331</c:v>
                </c:pt>
                <c:pt idx="582">
                  <c:v>0.57019192299999999</c:v>
                </c:pt>
                <c:pt idx="583">
                  <c:v>0.5701996542083333</c:v>
                </c:pt>
                <c:pt idx="584">
                  <c:v>0.57020690645833338</c:v>
                </c:pt>
                <c:pt idx="585">
                  <c:v>0.57021403724999997</c:v>
                </c:pt>
                <c:pt idx="586">
                  <c:v>0.57022139987499998</c:v>
                </c:pt>
                <c:pt idx="587">
                  <c:v>0.57022837408333327</c:v>
                </c:pt>
                <c:pt idx="588">
                  <c:v>0.57023566199999998</c:v>
                </c:pt>
                <c:pt idx="589">
                  <c:v>0.57024319670833334</c:v>
                </c:pt>
                <c:pt idx="590">
                  <c:v>0.5702520046666667</c:v>
                </c:pt>
                <c:pt idx="591">
                  <c:v>0.57026019024999997</c:v>
                </c:pt>
                <c:pt idx="592">
                  <c:v>0.57026885000000005</c:v>
                </c:pt>
                <c:pt idx="593">
                  <c:v>0.57027734529166663</c:v>
                </c:pt>
                <c:pt idx="594">
                  <c:v>0.57028576924999996</c:v>
                </c:pt>
                <c:pt idx="595">
                  <c:v>0.57029414095833331</c:v>
                </c:pt>
                <c:pt idx="596">
                  <c:v>0.57030234033333327</c:v>
                </c:pt>
                <c:pt idx="597">
                  <c:v>0.57031018766666663</c:v>
                </c:pt>
                <c:pt idx="598">
                  <c:v>0.57031823599999998</c:v>
                </c:pt>
                <c:pt idx="599">
                  <c:v>0.57032588900000003</c:v>
                </c:pt>
                <c:pt idx="600">
                  <c:v>0.57033404462500004</c:v>
                </c:pt>
                <c:pt idx="601">
                  <c:v>0.57034199824999998</c:v>
                </c:pt>
                <c:pt idx="602">
                  <c:v>0.57035035812500001</c:v>
                </c:pt>
                <c:pt idx="603">
                  <c:v>0.57035917883333331</c:v>
                </c:pt>
                <c:pt idx="604">
                  <c:v>0.57036765254166666</c:v>
                </c:pt>
                <c:pt idx="605">
                  <c:v>0.57037681266666673</c:v>
                </c:pt>
                <c:pt idx="606">
                  <c:v>0.57038553712500006</c:v>
                </c:pt>
                <c:pt idx="607">
                  <c:v>0.5703951070833333</c:v>
                </c:pt>
                <c:pt idx="608">
                  <c:v>0.57040476437499998</c:v>
                </c:pt>
                <c:pt idx="609">
                  <c:v>0.57041336312500002</c:v>
                </c:pt>
                <c:pt idx="610">
                  <c:v>0.57042263166666662</c:v>
                </c:pt>
                <c:pt idx="611">
                  <c:v>0.57043192425</c:v>
                </c:pt>
                <c:pt idx="612">
                  <c:v>0.570440365625</c:v>
                </c:pt>
                <c:pt idx="613">
                  <c:v>0.57044871920833329</c:v>
                </c:pt>
                <c:pt idx="614">
                  <c:v>0.57045756445833329</c:v>
                </c:pt>
                <c:pt idx="615">
                  <c:v>0.5704663627083334</c:v>
                </c:pt>
                <c:pt idx="616">
                  <c:v>0.5704746547916667</c:v>
                </c:pt>
                <c:pt idx="617">
                  <c:v>0.57048342062500002</c:v>
                </c:pt>
                <c:pt idx="618">
                  <c:v>0.57049248799999996</c:v>
                </c:pt>
                <c:pt idx="619">
                  <c:v>0.57050210866666673</c:v>
                </c:pt>
                <c:pt idx="620">
                  <c:v>0.57051179158333332</c:v>
                </c:pt>
                <c:pt idx="621">
                  <c:v>0.57052157554166671</c:v>
                </c:pt>
                <c:pt idx="622">
                  <c:v>0.57053166670833333</c:v>
                </c:pt>
                <c:pt idx="623">
                  <c:v>0.57054130020833338</c:v>
                </c:pt>
                <c:pt idx="624">
                  <c:v>0.57055138362500002</c:v>
                </c:pt>
                <c:pt idx="625">
                  <c:v>0.57056023833333336</c:v>
                </c:pt>
                <c:pt idx="626">
                  <c:v>0.57056919495833336</c:v>
                </c:pt>
                <c:pt idx="627">
                  <c:v>0.57057855062499996</c:v>
                </c:pt>
                <c:pt idx="628">
                  <c:v>0.57058762579166666</c:v>
                </c:pt>
                <c:pt idx="629">
                  <c:v>0.57059704345833329</c:v>
                </c:pt>
                <c:pt idx="630">
                  <c:v>0.57060681458333329</c:v>
                </c:pt>
                <c:pt idx="631">
                  <c:v>0.57061661650000006</c:v>
                </c:pt>
                <c:pt idx="632">
                  <c:v>0.57062612462500006</c:v>
                </c:pt>
                <c:pt idx="633">
                  <c:v>0.5706363520833333</c:v>
                </c:pt>
                <c:pt idx="634">
                  <c:v>0.5706466056666667</c:v>
                </c:pt>
                <c:pt idx="635">
                  <c:v>0.57065697537500004</c:v>
                </c:pt>
                <c:pt idx="636">
                  <c:v>0.57066758637500004</c:v>
                </c:pt>
                <c:pt idx="637">
                  <c:v>0.57067825020833329</c:v>
                </c:pt>
                <c:pt idx="638">
                  <c:v>0.57068911275</c:v>
                </c:pt>
                <c:pt idx="639">
                  <c:v>0.57069918966666666</c:v>
                </c:pt>
                <c:pt idx="640">
                  <c:v>0.57070926245833331</c:v>
                </c:pt>
                <c:pt idx="641">
                  <c:v>0.57071960512499997</c:v>
                </c:pt>
                <c:pt idx="642">
                  <c:v>0.57072911862499998</c:v>
                </c:pt>
                <c:pt idx="643">
                  <c:v>0.57073918758333331</c:v>
                </c:pt>
                <c:pt idx="644">
                  <c:v>0.57074869445833332</c:v>
                </c:pt>
                <c:pt idx="645">
                  <c:v>0.57075942187499995</c:v>
                </c:pt>
                <c:pt idx="646">
                  <c:v>0.57076929170833335</c:v>
                </c:pt>
                <c:pt idx="647">
                  <c:v>0.57078034304166669</c:v>
                </c:pt>
                <c:pt idx="648">
                  <c:v>0.57079166095833334</c:v>
                </c:pt>
                <c:pt idx="649">
                  <c:v>0.5708026432083334</c:v>
                </c:pt>
                <c:pt idx="650">
                  <c:v>0.57081412674999998</c:v>
                </c:pt>
                <c:pt idx="651">
                  <c:v>0.57082544695833326</c:v>
                </c:pt>
                <c:pt idx="652">
                  <c:v>0.57083614920833337</c:v>
                </c:pt>
                <c:pt idx="653">
                  <c:v>0.57084669300000002</c:v>
                </c:pt>
                <c:pt idx="654">
                  <c:v>0.57085782366666671</c:v>
                </c:pt>
                <c:pt idx="655">
                  <c:v>0.57086840795833338</c:v>
                </c:pt>
                <c:pt idx="656">
                  <c:v>0.57087883670833339</c:v>
                </c:pt>
                <c:pt idx="657">
                  <c:v>0.57088924941666663</c:v>
                </c:pt>
                <c:pt idx="658">
                  <c:v>0.57089991625000003</c:v>
                </c:pt>
                <c:pt idx="659">
                  <c:v>0.57091072583333335</c:v>
                </c:pt>
                <c:pt idx="660">
                  <c:v>0.57092192695833333</c:v>
                </c:pt>
                <c:pt idx="661">
                  <c:v>0.57093298824999994</c:v>
                </c:pt>
                <c:pt idx="662">
                  <c:v>0.57094472079166669</c:v>
                </c:pt>
                <c:pt idx="663">
                  <c:v>0.57095635745833329</c:v>
                </c:pt>
                <c:pt idx="664">
                  <c:v>0.57096809537499993</c:v>
                </c:pt>
                <c:pt idx="665">
                  <c:v>0.57097989054166665</c:v>
                </c:pt>
                <c:pt idx="666">
                  <c:v>0.57099164604166663</c:v>
                </c:pt>
                <c:pt idx="667">
                  <c:v>0.57100318220833335</c:v>
                </c:pt>
                <c:pt idx="668">
                  <c:v>0.57101456933333339</c:v>
                </c:pt>
                <c:pt idx="669">
                  <c:v>0.57102593425000003</c:v>
                </c:pt>
                <c:pt idx="670">
                  <c:v>0.57103686283333333</c:v>
                </c:pt>
                <c:pt idx="671">
                  <c:v>0.57104786283333331</c:v>
                </c:pt>
                <c:pt idx="672">
                  <c:v>0.57105886225000002</c:v>
                </c:pt>
                <c:pt idx="673">
                  <c:v>0.57107008341666665</c:v>
                </c:pt>
                <c:pt idx="674">
                  <c:v>0.57108151495833337</c:v>
                </c:pt>
                <c:pt idx="675">
                  <c:v>0.57109321220833331</c:v>
                </c:pt>
                <c:pt idx="676">
                  <c:v>0.57110523466666663</c:v>
                </c:pt>
                <c:pt idx="677">
                  <c:v>0.57111743158333328</c:v>
                </c:pt>
                <c:pt idx="678">
                  <c:v>0.5711296981666667</c:v>
                </c:pt>
                <c:pt idx="679">
                  <c:v>0.57114187108333336</c:v>
                </c:pt>
                <c:pt idx="680">
                  <c:v>0.57115383554166665</c:v>
                </c:pt>
                <c:pt idx="681">
                  <c:v>0.57116561874999994</c:v>
                </c:pt>
                <c:pt idx="682">
                  <c:v>0.57117724383333335</c:v>
                </c:pt>
                <c:pt idx="683">
                  <c:v>0.5711887802083333</c:v>
                </c:pt>
                <c:pt idx="684">
                  <c:v>0.57120017808333334</c:v>
                </c:pt>
                <c:pt idx="685">
                  <c:v>0.57121162895833333</c:v>
                </c:pt>
                <c:pt idx="686">
                  <c:v>0.57122312624999994</c:v>
                </c:pt>
                <c:pt idx="687">
                  <c:v>0.57123475216666664</c:v>
                </c:pt>
                <c:pt idx="688">
                  <c:v>0.57124647516666671</c:v>
                </c:pt>
                <c:pt idx="689">
                  <c:v>0.57125834674999998</c:v>
                </c:pt>
                <c:pt idx="690">
                  <c:v>0.57127039120833334</c:v>
                </c:pt>
                <c:pt idx="691">
                  <c:v>0.57128266775000003</c:v>
                </c:pt>
                <c:pt idx="692">
                  <c:v>0.57129504350000004</c:v>
                </c:pt>
                <c:pt idx="693">
                  <c:v>0.57130746291666668</c:v>
                </c:pt>
                <c:pt idx="694">
                  <c:v>0.57131989008333328</c:v>
                </c:pt>
                <c:pt idx="695">
                  <c:v>0.57133217212499998</c:v>
                </c:pt>
                <c:pt idx="696">
                  <c:v>0.57134427295833334</c:v>
                </c:pt>
                <c:pt idx="697">
                  <c:v>0.5713560614583334</c:v>
                </c:pt>
                <c:pt idx="698">
                  <c:v>0.57136780779166674</c:v>
                </c:pt>
                <c:pt idx="699">
                  <c:v>0.57137946341666668</c:v>
                </c:pt>
                <c:pt idx="700">
                  <c:v>0.57139113579166667</c:v>
                </c:pt>
                <c:pt idx="701">
                  <c:v>0.57140300104166664</c:v>
                </c:pt>
                <c:pt idx="702">
                  <c:v>0.57141502462499993</c:v>
                </c:pt>
                <c:pt idx="703">
                  <c:v>0.57142723725</c:v>
                </c:pt>
                <c:pt idx="704">
                  <c:v>0.57143957641666665</c:v>
                </c:pt>
                <c:pt idx="705">
                  <c:v>0.57145209737500002</c:v>
                </c:pt>
                <c:pt idx="706">
                  <c:v>0.57146460570833335</c:v>
                </c:pt>
                <c:pt idx="707">
                  <c:v>0.57147711466666673</c:v>
                </c:pt>
                <c:pt idx="708">
                  <c:v>0.57148949345833333</c:v>
                </c:pt>
                <c:pt idx="709">
                  <c:v>0.57150175408333337</c:v>
                </c:pt>
                <c:pt idx="710">
                  <c:v>0.57151393208333334</c:v>
                </c:pt>
                <c:pt idx="711">
                  <c:v>0.57152589349999994</c:v>
                </c:pt>
                <c:pt idx="712">
                  <c:v>0.57153767220833329</c:v>
                </c:pt>
                <c:pt idx="713">
                  <c:v>0.57154930675000004</c:v>
                </c:pt>
                <c:pt idx="714">
                  <c:v>0.57156106412500007</c:v>
                </c:pt>
                <c:pt idx="715">
                  <c:v>0.5715728064583333</c:v>
                </c:pt>
                <c:pt idx="716">
                  <c:v>0.57158465087499999</c:v>
                </c:pt>
                <c:pt idx="717">
                  <c:v>0.57159670116666661</c:v>
                </c:pt>
                <c:pt idx="718">
                  <c:v>0.57160882791666667</c:v>
                </c:pt>
                <c:pt idx="719">
                  <c:v>0.57162116004166663</c:v>
                </c:pt>
                <c:pt idx="720">
                  <c:v>0.57163356666666665</c:v>
                </c:pt>
                <c:pt idx="721">
                  <c:v>0.57164606591666667</c:v>
                </c:pt>
                <c:pt idx="722">
                  <c:v>0.57165845954166661</c:v>
                </c:pt>
                <c:pt idx="723">
                  <c:v>0.57167087145833329</c:v>
                </c:pt>
                <c:pt idx="724">
                  <c:v>0.57168315108333334</c:v>
                </c:pt>
                <c:pt idx="725">
                  <c:v>0.57169522320833333</c:v>
                </c:pt>
                <c:pt idx="726">
                  <c:v>0.57170718941666665</c:v>
                </c:pt>
                <c:pt idx="727">
                  <c:v>0.57171906399999994</c:v>
                </c:pt>
                <c:pt idx="728">
                  <c:v>0.57173094362499999</c:v>
                </c:pt>
                <c:pt idx="729">
                  <c:v>0.57174282399999998</c:v>
                </c:pt>
                <c:pt idx="730">
                  <c:v>0.57175490370833326</c:v>
                </c:pt>
                <c:pt idx="731">
                  <c:v>0.57176715287500002</c:v>
                </c:pt>
                <c:pt idx="732">
                  <c:v>0.57177956108333328</c:v>
                </c:pt>
                <c:pt idx="733">
                  <c:v>0.57179212454166672</c:v>
                </c:pt>
                <c:pt idx="734">
                  <c:v>0.5718046493333333</c:v>
                </c:pt>
                <c:pt idx="735">
                  <c:v>0.57181715020833335</c:v>
                </c:pt>
                <c:pt idx="736">
                  <c:v>0.57182949250000004</c:v>
                </c:pt>
                <c:pt idx="737">
                  <c:v>0.57184175525000003</c:v>
                </c:pt>
                <c:pt idx="738">
                  <c:v>0.57185392749999997</c:v>
                </c:pt>
                <c:pt idx="739">
                  <c:v>0.57186604058333335</c:v>
                </c:pt>
                <c:pt idx="740">
                  <c:v>0.57187813579166669</c:v>
                </c:pt>
                <c:pt idx="741">
                  <c:v>0.57189019516666673</c:v>
                </c:pt>
                <c:pt idx="742">
                  <c:v>0.57190220362499999</c:v>
                </c:pt>
                <c:pt idx="743">
                  <c:v>0.57191429095833335</c:v>
                </c:pt>
                <c:pt idx="744">
                  <c:v>0.57192639345833329</c:v>
                </c:pt>
                <c:pt idx="745">
                  <c:v>0.5719386035416667</c:v>
                </c:pt>
                <c:pt idx="746">
                  <c:v>0.57195091758333338</c:v>
                </c:pt>
                <c:pt idx="747">
                  <c:v>0.57196338550000003</c:v>
                </c:pt>
                <c:pt idx="748">
                  <c:v>0.57197601020833333</c:v>
                </c:pt>
                <c:pt idx="749">
                  <c:v>0.57198879987500006</c:v>
                </c:pt>
                <c:pt idx="750">
                  <c:v>0.57200155054166668</c:v>
                </c:pt>
                <c:pt idx="751">
                  <c:v>0.57201432166666666</c:v>
                </c:pt>
                <c:pt idx="752">
                  <c:v>0.57202698595833334</c:v>
                </c:pt>
                <c:pt idx="753">
                  <c:v>0.57203948829166673</c:v>
                </c:pt>
                <c:pt idx="754">
                  <c:v>0.57205183512500002</c:v>
                </c:pt>
                <c:pt idx="755">
                  <c:v>0.5720641483333333</c:v>
                </c:pt>
                <c:pt idx="756">
                  <c:v>0.5720764070833334</c:v>
                </c:pt>
                <c:pt idx="757">
                  <c:v>0.5720888310833333</c:v>
                </c:pt>
                <c:pt idx="758">
                  <c:v>0.57210139833333329</c:v>
                </c:pt>
                <c:pt idx="759">
                  <c:v>0.57211410200000001</c:v>
                </c:pt>
                <c:pt idx="760">
                  <c:v>0.57212693712500007</c:v>
                </c:pt>
                <c:pt idx="761">
                  <c:v>0.5721398812916666</c:v>
                </c:pt>
                <c:pt idx="762">
                  <c:v>0.57215283745833334</c:v>
                </c:pt>
                <c:pt idx="763">
                  <c:v>0.57216575224999999</c:v>
                </c:pt>
                <c:pt idx="764">
                  <c:v>0.57217863104166666</c:v>
                </c:pt>
                <c:pt idx="765">
                  <c:v>0.57219146841666668</c:v>
                </c:pt>
                <c:pt idx="766">
                  <c:v>0.5722042964166667</c:v>
                </c:pt>
                <c:pt idx="767">
                  <c:v>0.57221704183333333</c:v>
                </c:pt>
                <c:pt idx="768">
                  <c:v>0.57222680354166666</c:v>
                </c:pt>
                <c:pt idx="769">
                  <c:v>0.57223228433333329</c:v>
                </c:pt>
                <c:pt idx="770">
                  <c:v>0.57224079424999996</c:v>
                </c:pt>
                <c:pt idx="771">
                  <c:v>0.57224940545833336</c:v>
                </c:pt>
                <c:pt idx="772">
                  <c:v>0.5722580360416667</c:v>
                </c:pt>
                <c:pt idx="773">
                  <c:v>0.57226688966666661</c:v>
                </c:pt>
                <c:pt idx="774">
                  <c:v>0.57227581100000002</c:v>
                </c:pt>
                <c:pt idx="775">
                  <c:v>0.57228265025000002</c:v>
                </c:pt>
                <c:pt idx="776">
                  <c:v>0.57228541604166672</c:v>
                </c:pt>
                <c:pt idx="777">
                  <c:v>0.5722905465</c:v>
                </c:pt>
                <c:pt idx="778">
                  <c:v>0.57229584320833327</c:v>
                </c:pt>
                <c:pt idx="779">
                  <c:v>0.572301089125</c:v>
                </c:pt>
                <c:pt idx="780">
                  <c:v>0.57230640479166672</c:v>
                </c:pt>
                <c:pt idx="781">
                  <c:v>0.57231166950000001</c:v>
                </c:pt>
                <c:pt idx="782">
                  <c:v>0.57231677712500006</c:v>
                </c:pt>
                <c:pt idx="783">
                  <c:v>0.57232181737499999</c:v>
                </c:pt>
                <c:pt idx="784">
                  <c:v>0.57232676204166666</c:v>
                </c:pt>
                <c:pt idx="785">
                  <c:v>0.57233186370833333</c:v>
                </c:pt>
                <c:pt idx="786">
                  <c:v>0.5723370534583333</c:v>
                </c:pt>
                <c:pt idx="787">
                  <c:v>0.572342429125</c:v>
                </c:pt>
                <c:pt idx="788">
                  <c:v>0.57234803187499994</c:v>
                </c:pt>
                <c:pt idx="789">
                  <c:v>0.57234803187499994</c:v>
                </c:pt>
                <c:pt idx="790">
                  <c:v>0.57235283049999996</c:v>
                </c:pt>
                <c:pt idx="791">
                  <c:v>0.57235389629166666</c:v>
                </c:pt>
                <c:pt idx="792">
                  <c:v>0.57235558995833336</c:v>
                </c:pt>
                <c:pt idx="793">
                  <c:v>0.57235885354166671</c:v>
                </c:pt>
                <c:pt idx="794">
                  <c:v>0.57236045462499996</c:v>
                </c:pt>
                <c:pt idx="795">
                  <c:v>0.57236192795833329</c:v>
                </c:pt>
                <c:pt idx="796">
                  <c:v>0.57236311962499997</c:v>
                </c:pt>
                <c:pt idx="797">
                  <c:v>0.5723609224166667</c:v>
                </c:pt>
                <c:pt idx="798">
                  <c:v>0.57235836762500003</c:v>
                </c:pt>
                <c:pt idx="799">
                  <c:v>0.57235587704166668</c:v>
                </c:pt>
                <c:pt idx="800">
                  <c:v>0.57235345616666666</c:v>
                </c:pt>
                <c:pt idx="801">
                  <c:v>0.5723511759583334</c:v>
                </c:pt>
                <c:pt idx="802">
                  <c:v>0.57234897070833335</c:v>
                </c:pt>
                <c:pt idx="803">
                  <c:v>0.57234682674999993</c:v>
                </c:pt>
                <c:pt idx="804">
                  <c:v>0.57234486554166664</c:v>
                </c:pt>
                <c:pt idx="805">
                  <c:v>0.57234317600000006</c:v>
                </c:pt>
                <c:pt idx="806">
                  <c:v>0.57234169349999997</c:v>
                </c:pt>
                <c:pt idx="807">
                  <c:v>0.57234025649999998</c:v>
                </c:pt>
                <c:pt idx="808">
                  <c:v>0.57233885237500004</c:v>
                </c:pt>
                <c:pt idx="809">
                  <c:v>0.57233727229166664</c:v>
                </c:pt>
                <c:pt idx="810">
                  <c:v>0.57233560741666667</c:v>
                </c:pt>
                <c:pt idx="811">
                  <c:v>0.57233386575</c:v>
                </c:pt>
                <c:pt idx="812">
                  <c:v>0.57233209054166667</c:v>
                </c:pt>
                <c:pt idx="813">
                  <c:v>0.57233042241666665</c:v>
                </c:pt>
                <c:pt idx="814">
                  <c:v>0.57232887087499995</c:v>
                </c:pt>
                <c:pt idx="815">
                  <c:v>0.57232759566666669</c:v>
                </c:pt>
                <c:pt idx="816">
                  <c:v>0.5723264450833333</c:v>
                </c:pt>
                <c:pt idx="817">
                  <c:v>0.57232558862499994</c:v>
                </c:pt>
                <c:pt idx="818">
                  <c:v>0.57232472904166665</c:v>
                </c:pt>
                <c:pt idx="819">
                  <c:v>0.57232397654166667</c:v>
                </c:pt>
                <c:pt idx="820">
                  <c:v>0.5723232565416666</c:v>
                </c:pt>
                <c:pt idx="821">
                  <c:v>0.57232246016666666</c:v>
                </c:pt>
                <c:pt idx="822">
                  <c:v>0.5723216989583334</c:v>
                </c:pt>
                <c:pt idx="823">
                  <c:v>0.57232085933333332</c:v>
                </c:pt>
                <c:pt idx="824">
                  <c:v>0.57231990795833332</c:v>
                </c:pt>
                <c:pt idx="825">
                  <c:v>0.57231887825000005</c:v>
                </c:pt>
                <c:pt idx="826">
                  <c:v>0.57231792333333331</c:v>
                </c:pt>
                <c:pt idx="827">
                  <c:v>0.57231698512499996</c:v>
                </c:pt>
                <c:pt idx="828">
                  <c:v>0.57231618266666662</c:v>
                </c:pt>
                <c:pt idx="829">
                  <c:v>0.57231557750000006</c:v>
                </c:pt>
                <c:pt idx="830">
                  <c:v>0.57231510525000007</c:v>
                </c:pt>
                <c:pt idx="831">
                  <c:v>0.57231484791666665</c:v>
                </c:pt>
                <c:pt idx="832">
                  <c:v>0.57231476916666668</c:v>
                </c:pt>
                <c:pt idx="833">
                  <c:v>0.57231490208333335</c:v>
                </c:pt>
                <c:pt idx="834">
                  <c:v>0.57231507412499993</c:v>
                </c:pt>
                <c:pt idx="835">
                  <c:v>0.57231537912499997</c:v>
                </c:pt>
                <c:pt idx="836">
                  <c:v>0.57231565116666661</c:v>
                </c:pt>
                <c:pt idx="837">
                  <c:v>0.57231584533333335</c:v>
                </c:pt>
                <c:pt idx="838">
                  <c:v>0.5723159962083334</c:v>
                </c:pt>
                <c:pt idx="839">
                  <c:v>0.57231585424999998</c:v>
                </c:pt>
                <c:pt idx="840">
                  <c:v>0.57231573850000006</c:v>
                </c:pt>
                <c:pt idx="841">
                  <c:v>0.57231551370833333</c:v>
                </c:pt>
                <c:pt idx="842">
                  <c:v>0.5723155132083334</c:v>
                </c:pt>
                <c:pt idx="843">
                  <c:v>0.57231571916666668</c:v>
                </c:pt>
                <c:pt idx="844">
                  <c:v>0.57231624949999993</c:v>
                </c:pt>
                <c:pt idx="845">
                  <c:v>0.57231707412499999</c:v>
                </c:pt>
                <c:pt idx="846">
                  <c:v>0.57231806129166662</c:v>
                </c:pt>
                <c:pt idx="847">
                  <c:v>0.57231913279166668</c:v>
                </c:pt>
                <c:pt idx="848">
                  <c:v>0.572320203375</c:v>
                </c:pt>
                <c:pt idx="849">
                  <c:v>0.57232120045833335</c:v>
                </c:pt>
                <c:pt idx="850">
                  <c:v>0.57232208750000002</c:v>
                </c:pt>
                <c:pt idx="851">
                  <c:v>0.57232289304166672</c:v>
                </c:pt>
                <c:pt idx="852">
                  <c:v>0.57232365279166664</c:v>
                </c:pt>
                <c:pt idx="853">
                  <c:v>0.57232432254166665</c:v>
                </c:pt>
                <c:pt idx="854">
                  <c:v>0.57232502141666663</c:v>
                </c:pt>
                <c:pt idx="855">
                  <c:v>0.57232569854166659</c:v>
                </c:pt>
                <c:pt idx="856">
                  <c:v>0.57232639274999997</c:v>
                </c:pt>
                <c:pt idx="857">
                  <c:v>0.5723272018333333</c:v>
                </c:pt>
                <c:pt idx="858">
                  <c:v>0.57232830770833332</c:v>
                </c:pt>
                <c:pt idx="859">
                  <c:v>0.57232966166666666</c:v>
                </c:pt>
                <c:pt idx="860">
                  <c:v>0.57233116587499999</c:v>
                </c:pt>
                <c:pt idx="861">
                  <c:v>0.57233297437499997</c:v>
                </c:pt>
                <c:pt idx="862">
                  <c:v>0.57233496241666659</c:v>
                </c:pt>
                <c:pt idx="863">
                  <c:v>0.57233695045833333</c:v>
                </c:pt>
                <c:pt idx="864">
                  <c:v>0.57233879029166668</c:v>
                </c:pt>
                <c:pt idx="865">
                  <c:v>0.57234053266666673</c:v>
                </c:pt>
                <c:pt idx="866">
                  <c:v>0.57234185779166669</c:v>
                </c:pt>
                <c:pt idx="867">
                  <c:v>0.57234306800000001</c:v>
                </c:pt>
                <c:pt idx="868">
                  <c:v>0.57234416345833339</c:v>
                </c:pt>
                <c:pt idx="869">
                  <c:v>0.57234519108333337</c:v>
                </c:pt>
                <c:pt idx="870">
                  <c:v>0.57234642604166663</c:v>
                </c:pt>
                <c:pt idx="871">
                  <c:v>0.57234791404166663</c:v>
                </c:pt>
                <c:pt idx="872">
                  <c:v>0.57234961570833331</c:v>
                </c:pt>
                <c:pt idx="873">
                  <c:v>0.57235155716666664</c:v>
                </c:pt>
                <c:pt idx="874">
                  <c:v>0.57235372095833337</c:v>
                </c:pt>
                <c:pt idx="875">
                  <c:v>0.57235603374999999</c:v>
                </c:pt>
                <c:pt idx="876">
                  <c:v>0.57235842912500001</c:v>
                </c:pt>
                <c:pt idx="877">
                  <c:v>0.57236085341666665</c:v>
                </c:pt>
                <c:pt idx="878">
                  <c:v>0.57236314195833338</c:v>
                </c:pt>
                <c:pt idx="879">
                  <c:v>0.57236538699999995</c:v>
                </c:pt>
                <c:pt idx="880">
                  <c:v>0.57236738258333331</c:v>
                </c:pt>
                <c:pt idx="881">
                  <c:v>0.57236921554166664</c:v>
                </c:pt>
                <c:pt idx="882">
                  <c:v>0.57237097741666665</c:v>
                </c:pt>
                <c:pt idx="883">
                  <c:v>0.57237267958333338</c:v>
                </c:pt>
                <c:pt idx="884">
                  <c:v>0.57237444420833328</c:v>
                </c:pt>
                <c:pt idx="885">
                  <c:v>0.57237641416666662</c:v>
                </c:pt>
                <c:pt idx="886">
                  <c:v>0.57237850912499999</c:v>
                </c:pt>
                <c:pt idx="887">
                  <c:v>0.57238088966666667</c:v>
                </c:pt>
                <c:pt idx="888">
                  <c:v>0.57238361662500004</c:v>
                </c:pt>
                <c:pt idx="889">
                  <c:v>0.57238589641666671</c:v>
                </c:pt>
                <c:pt idx="890">
                  <c:v>0.57238933266666669</c:v>
                </c:pt>
                <c:pt idx="891">
                  <c:v>0.5723923764583333</c:v>
                </c:pt>
                <c:pt idx="892">
                  <c:v>0.57239461933333335</c:v>
                </c:pt>
                <c:pt idx="893">
                  <c:v>0.57239826324999998</c:v>
                </c:pt>
                <c:pt idx="894">
                  <c:v>0.57240103966666667</c:v>
                </c:pt>
                <c:pt idx="895">
                  <c:v>0.57240291308333335</c:v>
                </c:pt>
                <c:pt idx="896">
                  <c:v>0.57240544237500002</c:v>
                </c:pt>
                <c:pt idx="897">
                  <c:v>0.57240741629166669</c:v>
                </c:pt>
                <c:pt idx="898">
                  <c:v>0.57240966191666665</c:v>
                </c:pt>
                <c:pt idx="899">
                  <c:v>0.57241229479166666</c:v>
                </c:pt>
                <c:pt idx="900">
                  <c:v>0.57241453766666661</c:v>
                </c:pt>
                <c:pt idx="901">
                  <c:v>0.5724179254166667</c:v>
                </c:pt>
                <c:pt idx="902">
                  <c:v>0.57242070629166664</c:v>
                </c:pt>
                <c:pt idx="903">
                  <c:v>0.57242462745833333</c:v>
                </c:pt>
                <c:pt idx="904">
                  <c:v>0.57242764962500003</c:v>
                </c:pt>
                <c:pt idx="905">
                  <c:v>0.57243153858333329</c:v>
                </c:pt>
                <c:pt idx="906">
                  <c:v>0.57243487254166669</c:v>
                </c:pt>
                <c:pt idx="907">
                  <c:v>0.57243805795833336</c:v>
                </c:pt>
                <c:pt idx="908">
                  <c:v>0.57244077554166661</c:v>
                </c:pt>
                <c:pt idx="909">
                  <c:v>0.57244381358333329</c:v>
                </c:pt>
                <c:pt idx="910">
                  <c:v>0.57244652695833331</c:v>
                </c:pt>
                <c:pt idx="911">
                  <c:v>0.57244936550000003</c:v>
                </c:pt>
                <c:pt idx="912">
                  <c:v>0.57245189187500001</c:v>
                </c:pt>
                <c:pt idx="913">
                  <c:v>0.57245454741666668</c:v>
                </c:pt>
                <c:pt idx="914">
                  <c:v>0.57245690162499996</c:v>
                </c:pt>
                <c:pt idx="915">
                  <c:v>0.5724600946666667</c:v>
                </c:pt>
                <c:pt idx="916">
                  <c:v>0.57246344862499998</c:v>
                </c:pt>
                <c:pt idx="917">
                  <c:v>0.5724672184166667</c:v>
                </c:pt>
                <c:pt idx="918">
                  <c:v>0.57247084162500006</c:v>
                </c:pt>
                <c:pt idx="919">
                  <c:v>0.57247489633333337</c:v>
                </c:pt>
                <c:pt idx="920">
                  <c:v>0.57247880270833329</c:v>
                </c:pt>
                <c:pt idx="921">
                  <c:v>0.57248251699999997</c:v>
                </c:pt>
                <c:pt idx="922">
                  <c:v>0.5724859032916666</c:v>
                </c:pt>
                <c:pt idx="923">
                  <c:v>0.57248912966666665</c:v>
                </c:pt>
                <c:pt idx="924">
                  <c:v>0.57249187675000002</c:v>
                </c:pt>
                <c:pt idx="925">
                  <c:v>0.57249482341666669</c:v>
                </c:pt>
                <c:pt idx="926">
                  <c:v>0.57249796962499999</c:v>
                </c:pt>
                <c:pt idx="927">
                  <c:v>0.5725017277083333</c:v>
                </c:pt>
                <c:pt idx="928">
                  <c:v>0.5725046113333333</c:v>
                </c:pt>
                <c:pt idx="929">
                  <c:v>0.57250817712500002</c:v>
                </c:pt>
                <c:pt idx="930">
                  <c:v>0.57251199858333335</c:v>
                </c:pt>
                <c:pt idx="931">
                  <c:v>0.57251634591666667</c:v>
                </c:pt>
                <c:pt idx="932">
                  <c:v>0.57252061212500005</c:v>
                </c:pt>
                <c:pt idx="933">
                  <c:v>0.57252488737500007</c:v>
                </c:pt>
                <c:pt idx="934">
                  <c:v>0.57252936933333332</c:v>
                </c:pt>
                <c:pt idx="935">
                  <c:v>0.5725338817083333</c:v>
                </c:pt>
                <c:pt idx="936">
                  <c:v>0.57253778374999997</c:v>
                </c:pt>
                <c:pt idx="937">
                  <c:v>0.57254157545833329</c:v>
                </c:pt>
                <c:pt idx="938">
                  <c:v>0.5725456560833333</c:v>
                </c:pt>
                <c:pt idx="939">
                  <c:v>0.57254918575000002</c:v>
                </c:pt>
                <c:pt idx="940">
                  <c:v>0.57255270641666667</c:v>
                </c:pt>
                <c:pt idx="941">
                  <c:v>0.57255644799999994</c:v>
                </c:pt>
                <c:pt idx="942">
                  <c:v>0.57255980183333333</c:v>
                </c:pt>
                <c:pt idx="943">
                  <c:v>0.57256394395833332</c:v>
                </c:pt>
                <c:pt idx="944">
                  <c:v>0.57256820691666666</c:v>
                </c:pt>
                <c:pt idx="945">
                  <c:v>0.57257264450000001</c:v>
                </c:pt>
                <c:pt idx="946">
                  <c:v>0.57257730970833332</c:v>
                </c:pt>
                <c:pt idx="947">
                  <c:v>0.57258201758333327</c:v>
                </c:pt>
                <c:pt idx="948">
                  <c:v>0.57258716779166663</c:v>
                </c:pt>
                <c:pt idx="949">
                  <c:v>0.57258716779166663</c:v>
                </c:pt>
                <c:pt idx="950">
                  <c:v>0.57259230149999996</c:v>
                </c:pt>
                <c:pt idx="951">
                  <c:v>0.57259691320833339</c:v>
                </c:pt>
                <c:pt idx="952">
                  <c:v>0.57260118416666661</c:v>
                </c:pt>
                <c:pt idx="953">
                  <c:v>0.57260952779166663</c:v>
                </c:pt>
                <c:pt idx="954">
                  <c:v>0.57261356299999999</c:v>
                </c:pt>
                <c:pt idx="955">
                  <c:v>0.57261769674999996</c:v>
                </c:pt>
                <c:pt idx="956">
                  <c:v>0.57262190837500004</c:v>
                </c:pt>
                <c:pt idx="957">
                  <c:v>0.57262660908333329</c:v>
                </c:pt>
                <c:pt idx="958">
                  <c:v>0.57263200408333337</c:v>
                </c:pt>
                <c:pt idx="959">
                  <c:v>0.57263711579166665</c:v>
                </c:pt>
                <c:pt idx="960">
                  <c:v>0.57264252120833337</c:v>
                </c:pt>
                <c:pt idx="961">
                  <c:v>0.57264799150000001</c:v>
                </c:pt>
                <c:pt idx="962">
                  <c:v>0.57265334987500005</c:v>
                </c:pt>
                <c:pt idx="963">
                  <c:v>0.57265894716666665</c:v>
                </c:pt>
                <c:pt idx="964">
                  <c:v>0.57266455083333334</c:v>
                </c:pt>
                <c:pt idx="965">
                  <c:v>0.57266980000000001</c:v>
                </c:pt>
                <c:pt idx="966">
                  <c:v>0.5726751649166667</c:v>
                </c:pt>
                <c:pt idx="967">
                  <c:v>0.57268053162499999</c:v>
                </c:pt>
                <c:pt idx="968">
                  <c:v>0.57268492866666665</c:v>
                </c:pt>
                <c:pt idx="969">
                  <c:v>0.57268995158333336</c:v>
                </c:pt>
                <c:pt idx="970">
                  <c:v>0.57269475833333339</c:v>
                </c:pt>
                <c:pt idx="971">
                  <c:v>0.57269967766666674</c:v>
                </c:pt>
                <c:pt idx="972">
                  <c:v>0.57270487387500002</c:v>
                </c:pt>
                <c:pt idx="973">
                  <c:v>0.57271027166666666</c:v>
                </c:pt>
                <c:pt idx="974">
                  <c:v>0.57272273704166665</c:v>
                </c:pt>
                <c:pt idx="975">
                  <c:v>0.57272898629166669</c:v>
                </c:pt>
                <c:pt idx="976">
                  <c:v>0.57273582287500002</c:v>
                </c:pt>
                <c:pt idx="977">
                  <c:v>0.57273932470833333</c:v>
                </c:pt>
                <c:pt idx="978">
                  <c:v>0.57274145158333334</c:v>
                </c:pt>
                <c:pt idx="979">
                  <c:v>0.57274145158333334</c:v>
                </c:pt>
                <c:pt idx="980">
                  <c:v>0.57274318895833332</c:v>
                </c:pt>
                <c:pt idx="981">
                  <c:v>0.57275006804166673</c:v>
                </c:pt>
                <c:pt idx="982">
                  <c:v>0.57275201683333332</c:v>
                </c:pt>
                <c:pt idx="983">
                  <c:v>0.57275391975000001</c:v>
                </c:pt>
                <c:pt idx="984">
                  <c:v>0.57275391975000001</c:v>
                </c:pt>
                <c:pt idx="985">
                  <c:v>0.57275391975000001</c:v>
                </c:pt>
                <c:pt idx="986">
                  <c:v>0.57275391975000001</c:v>
                </c:pt>
                <c:pt idx="987">
                  <c:v>0.57275675174999996</c:v>
                </c:pt>
                <c:pt idx="988">
                  <c:v>0.57276285533333338</c:v>
                </c:pt>
                <c:pt idx="989">
                  <c:v>0.57276548045833331</c:v>
                </c:pt>
                <c:pt idx="990">
                  <c:v>0.57276908837499996</c:v>
                </c:pt>
                <c:pt idx="991">
                  <c:v>0.57277235908333335</c:v>
                </c:pt>
                <c:pt idx="992">
                  <c:v>0.57277474266666661</c:v>
                </c:pt>
                <c:pt idx="993">
                  <c:v>0.57277474266666661</c:v>
                </c:pt>
                <c:pt idx="994">
                  <c:v>0.5727780288333334</c:v>
                </c:pt>
                <c:pt idx="995">
                  <c:v>0.5727803128333333</c:v>
                </c:pt>
                <c:pt idx="996">
                  <c:v>0.57278331062499999</c:v>
                </c:pt>
                <c:pt idx="997">
                  <c:v>0.57278566404166664</c:v>
                </c:pt>
                <c:pt idx="998">
                  <c:v>0.57278761816666668</c:v>
                </c:pt>
                <c:pt idx="999">
                  <c:v>0.57279066329166672</c:v>
                </c:pt>
                <c:pt idx="1000">
                  <c:v>0.57279297495833337</c:v>
                </c:pt>
                <c:pt idx="1001">
                  <c:v>0.57279634741666674</c:v>
                </c:pt>
                <c:pt idx="1002">
                  <c:v>0.57280345654166664</c:v>
                </c:pt>
                <c:pt idx="1003">
                  <c:v>0.57280345654166664</c:v>
                </c:pt>
                <c:pt idx="1004">
                  <c:v>0.57280697404166669</c:v>
                </c:pt>
                <c:pt idx="1005">
                  <c:v>0.57280847191666673</c:v>
                </c:pt>
                <c:pt idx="1006">
                  <c:v>0.57280579895833339</c:v>
                </c:pt>
                <c:pt idx="1007">
                  <c:v>0.57280564533333334</c:v>
                </c:pt>
                <c:pt idx="1008">
                  <c:v>0.57280507199999997</c:v>
                </c:pt>
                <c:pt idx="1009">
                  <c:v>0.57280442850000002</c:v>
                </c:pt>
                <c:pt idx="1010">
                  <c:v>0.57280359258333335</c:v>
                </c:pt>
                <c:pt idx="1011">
                  <c:v>0.57280289645833327</c:v>
                </c:pt>
                <c:pt idx="1012">
                  <c:v>0.57280229016666662</c:v>
                </c:pt>
                <c:pt idx="1013">
                  <c:v>0.57280209912500002</c:v>
                </c:pt>
                <c:pt idx="1014">
                  <c:v>0.57280147974999995</c:v>
                </c:pt>
                <c:pt idx="1015">
                  <c:v>0.57280152145833341</c:v>
                </c:pt>
                <c:pt idx="1016">
                  <c:v>0.57280179366666661</c:v>
                </c:pt>
                <c:pt idx="1017">
                  <c:v>0.57280213866666674</c:v>
                </c:pt>
                <c:pt idx="1018">
                  <c:v>0.57280267304166665</c:v>
                </c:pt>
                <c:pt idx="1019">
                  <c:v>0.57279939662500001</c:v>
                </c:pt>
                <c:pt idx="1020">
                  <c:v>0.57279184537499994</c:v>
                </c:pt>
                <c:pt idx="1021">
                  <c:v>0.57278863866666663</c:v>
                </c:pt>
                <c:pt idx="1022">
                  <c:v>0.5727852957916667</c:v>
                </c:pt>
                <c:pt idx="1023">
                  <c:v>0.57278162754166673</c:v>
                </c:pt>
                <c:pt idx="1024">
                  <c:v>0.57277783054166664</c:v>
                </c:pt>
                <c:pt idx="1025">
                  <c:v>0.57277360833333335</c:v>
                </c:pt>
                <c:pt idx="1026">
                  <c:v>0.572770123375</c:v>
                </c:pt>
                <c:pt idx="1027">
                  <c:v>0.57276223908333335</c:v>
                </c:pt>
                <c:pt idx="1028">
                  <c:v>0.57274957966666673</c:v>
                </c:pt>
                <c:pt idx="1029">
                  <c:v>0.57274251649999997</c:v>
                </c:pt>
                <c:pt idx="1030">
                  <c:v>0.57273572799999994</c:v>
                </c:pt>
                <c:pt idx="1031">
                  <c:v>0.57272919958333335</c:v>
                </c:pt>
                <c:pt idx="1032">
                  <c:v>0.57272290483333332</c:v>
                </c:pt>
                <c:pt idx="1033">
                  <c:v>0.5727164128333333</c:v>
                </c:pt>
                <c:pt idx="1034">
                  <c:v>0.57271022858333331</c:v>
                </c:pt>
                <c:pt idx="1035">
                  <c:v>0.57270370066666665</c:v>
                </c:pt>
                <c:pt idx="1036">
                  <c:v>0.57269689108333333</c:v>
                </c:pt>
                <c:pt idx="1037">
                  <c:v>0.57268997912499997</c:v>
                </c:pt>
                <c:pt idx="1038">
                  <c:v>0.5726828620833333</c:v>
                </c:pt>
                <c:pt idx="1039">
                  <c:v>0.57267579520833334</c:v>
                </c:pt>
                <c:pt idx="1040">
                  <c:v>0.57266866587499998</c:v>
                </c:pt>
                <c:pt idx="1041">
                  <c:v>0.57266170333333333</c:v>
                </c:pt>
                <c:pt idx="1042">
                  <c:v>0.57265477262499997</c:v>
                </c:pt>
                <c:pt idx="1043">
                  <c:v>0.57264810783333331</c:v>
                </c:pt>
                <c:pt idx="1044">
                  <c:v>0.57264162879166669</c:v>
                </c:pt>
                <c:pt idx="1045">
                  <c:v>0.57263534641666669</c:v>
                </c:pt>
                <c:pt idx="1046">
                  <c:v>0.57262920325</c:v>
                </c:pt>
                <c:pt idx="1047">
                  <c:v>0.57262302812499999</c:v>
                </c:pt>
                <c:pt idx="1048">
                  <c:v>0.57261692895833327</c:v>
                </c:pt>
                <c:pt idx="1049">
                  <c:v>0.57261070062499997</c:v>
                </c:pt>
                <c:pt idx="1050">
                  <c:v>0.57260439866666668</c:v>
                </c:pt>
                <c:pt idx="1051">
                  <c:v>0.57259794320833335</c:v>
                </c:pt>
                <c:pt idx="1052">
                  <c:v>0.57259141216666665</c:v>
                </c:pt>
                <c:pt idx="1053">
                  <c:v>0.57258471554166668</c:v>
                </c:pt>
                <c:pt idx="1054">
                  <c:v>0.57257792566666665</c:v>
                </c:pt>
                <c:pt idx="1055">
                  <c:v>0.57257119183333327</c:v>
                </c:pt>
                <c:pt idx="1056">
                  <c:v>0.57256454120833333</c:v>
                </c:pt>
                <c:pt idx="1057">
                  <c:v>0.57255805645833335</c:v>
                </c:pt>
                <c:pt idx="1058">
                  <c:v>0.57255174483333338</c:v>
                </c:pt>
                <c:pt idx="1059">
                  <c:v>0.57254578633333331</c:v>
                </c:pt>
                <c:pt idx="1060">
                  <c:v>0.57253997462500006</c:v>
                </c:pt>
                <c:pt idx="1061">
                  <c:v>0.57253423904166667</c:v>
                </c:pt>
                <c:pt idx="1062">
                  <c:v>0.57252848745833329</c:v>
                </c:pt>
                <c:pt idx="1063">
                  <c:v>0.57252245987499994</c:v>
                </c:pt>
                <c:pt idx="1064">
                  <c:v>0.5725163079583333</c:v>
                </c:pt>
                <c:pt idx="1065">
                  <c:v>0.57250991233333337</c:v>
                </c:pt>
                <c:pt idx="1066">
                  <c:v>0.57250345716666662</c:v>
                </c:pt>
                <c:pt idx="1067">
                  <c:v>0.57249680379166668</c:v>
                </c:pt>
                <c:pt idx="1068">
                  <c:v>0.572490295875</c:v>
                </c:pt>
                <c:pt idx="1069">
                  <c:v>0.57248386370833326</c:v>
                </c:pt>
                <c:pt idx="1070">
                  <c:v>0.57247743620833336</c:v>
                </c:pt>
                <c:pt idx="1071">
                  <c:v>0.57247116791666663</c:v>
                </c:pt>
                <c:pt idx="1072">
                  <c:v>0.57246494558333338</c:v>
                </c:pt>
                <c:pt idx="1073">
                  <c:v>0.57245889766666669</c:v>
                </c:pt>
                <c:pt idx="1074">
                  <c:v>0.57245284004166663</c:v>
                </c:pt>
                <c:pt idx="1075">
                  <c:v>0.5724469530416666</c:v>
                </c:pt>
                <c:pt idx="1076">
                  <c:v>0.57244099612499999</c:v>
                </c:pt>
                <c:pt idx="1077">
                  <c:v>0.57243503458333334</c:v>
                </c:pt>
                <c:pt idx="1078">
                  <c:v>0.57242904454166665</c:v>
                </c:pt>
                <c:pt idx="1079">
                  <c:v>0.57242283416666673</c:v>
                </c:pt>
                <c:pt idx="1080">
                  <c:v>0.57241657074999996</c:v>
                </c:pt>
                <c:pt idx="1081">
                  <c:v>0.57241006745833334</c:v>
                </c:pt>
                <c:pt idx="1082">
                  <c:v>0.57240351929166666</c:v>
                </c:pt>
                <c:pt idx="1083">
                  <c:v>0.5723969797916667</c:v>
                </c:pt>
                <c:pt idx="1084">
                  <c:v>0.57239057900000001</c:v>
                </c:pt>
                <c:pt idx="1085">
                  <c:v>0.57238430133333329</c:v>
                </c:pt>
                <c:pt idx="1086">
                  <c:v>0.57237821850000004</c:v>
                </c:pt>
                <c:pt idx="1087">
                  <c:v>0.57237236312500006</c:v>
                </c:pt>
                <c:pt idx="1088">
                  <c:v>0.57236652825000001</c:v>
                </c:pt>
                <c:pt idx="1089">
                  <c:v>0.57236081475</c:v>
                </c:pt>
                <c:pt idx="1090">
                  <c:v>0.57235494695833333</c:v>
                </c:pt>
                <c:pt idx="1091">
                  <c:v>0.57234908941666662</c:v>
                </c:pt>
                <c:pt idx="1092">
                  <c:v>0.57234307541666662</c:v>
                </c:pt>
                <c:pt idx="1093">
                  <c:v>0.57233683391666668</c:v>
                </c:pt>
                <c:pt idx="1094">
                  <c:v>0.57233059920833329</c:v>
                </c:pt>
                <c:pt idx="1095">
                  <c:v>0.57232422704166663</c:v>
                </c:pt>
                <c:pt idx="1096">
                  <c:v>0.5723178461666667</c:v>
                </c:pt>
                <c:pt idx="1097">
                  <c:v>0.57231143837499998</c:v>
                </c:pt>
                <c:pt idx="1098">
                  <c:v>0.57230520720833333</c:v>
                </c:pt>
                <c:pt idx="1099">
                  <c:v>0.57229892720833331</c:v>
                </c:pt>
                <c:pt idx="1100">
                  <c:v>0.5722927883333333</c:v>
                </c:pt>
                <c:pt idx="1101">
                  <c:v>0.5722868032916667</c:v>
                </c:pt>
                <c:pt idx="1102">
                  <c:v>0.57228091087499999</c:v>
                </c:pt>
                <c:pt idx="1103">
                  <c:v>0.57227511524999997</c:v>
                </c:pt>
                <c:pt idx="1104">
                  <c:v>0.57226924862499995</c:v>
                </c:pt>
                <c:pt idx="1105">
                  <c:v>0.5722634857083333</c:v>
                </c:pt>
                <c:pt idx="1106">
                  <c:v>0.57225764454166661</c:v>
                </c:pt>
                <c:pt idx="1107">
                  <c:v>0.57225172925000001</c:v>
                </c:pt>
                <c:pt idx="1108">
                  <c:v>0.57224573991666661</c:v>
                </c:pt>
                <c:pt idx="1109">
                  <c:v>0.57223965516666664</c:v>
                </c:pt>
                <c:pt idx="1110">
                  <c:v>0.57223357804166664</c:v>
                </c:pt>
                <c:pt idx="1111">
                  <c:v>0.57222741037500002</c:v>
                </c:pt>
                <c:pt idx="1112">
                  <c:v>0.57222139937499994</c:v>
                </c:pt>
                <c:pt idx="1113">
                  <c:v>0.57221541137499998</c:v>
                </c:pt>
                <c:pt idx="1114">
                  <c:v>0.57220961212499999</c:v>
                </c:pt>
                <c:pt idx="1115">
                  <c:v>0.57220394937499997</c:v>
                </c:pt>
                <c:pt idx="1116">
                  <c:v>0.57219847762499998</c:v>
                </c:pt>
                <c:pt idx="1117">
                  <c:v>0.57219310025000003</c:v>
                </c:pt>
                <c:pt idx="1118">
                  <c:v>0.5721875844583334</c:v>
                </c:pt>
                <c:pt idx="1119">
                  <c:v>0.57218208004166671</c:v>
                </c:pt>
                <c:pt idx="1120">
                  <c:v>0.57217646275</c:v>
                </c:pt>
                <c:pt idx="1121">
                  <c:v>0.57217071829166666</c:v>
                </c:pt>
                <c:pt idx="1122">
                  <c:v>0.57216488520833331</c:v>
                </c:pt>
                <c:pt idx="1123">
                  <c:v>0.57215902879166669</c:v>
                </c:pt>
                <c:pt idx="1124">
                  <c:v>0.57215315012500001</c:v>
                </c:pt>
                <c:pt idx="1125">
                  <c:v>0.57214730408333336</c:v>
                </c:pt>
                <c:pt idx="1126">
                  <c:v>0.57214154358333336</c:v>
                </c:pt>
                <c:pt idx="1127">
                  <c:v>0.5721358597916667</c:v>
                </c:pt>
                <c:pt idx="1128">
                  <c:v>0.5721302630416667</c:v>
                </c:pt>
                <c:pt idx="1129">
                  <c:v>0.57212470291666662</c:v>
                </c:pt>
                <c:pt idx="1130">
                  <c:v>0.57211933783333335</c:v>
                </c:pt>
                <c:pt idx="1131">
                  <c:v>0.57211402058333338</c:v>
                </c:pt>
                <c:pt idx="1132">
                  <c:v>0.57210880587500001</c:v>
                </c:pt>
                <c:pt idx="1133">
                  <c:v>0.57210370575000002</c:v>
                </c:pt>
                <c:pt idx="1134">
                  <c:v>0.57209854054166664</c:v>
                </c:pt>
                <c:pt idx="1135">
                  <c:v>0.57209343766666665</c:v>
                </c:pt>
                <c:pt idx="1136">
                  <c:v>0.57208817591666661</c:v>
                </c:pt>
                <c:pt idx="1137">
                  <c:v>0.57208290858333333</c:v>
                </c:pt>
                <c:pt idx="1138">
                  <c:v>0.57207735204166665</c:v>
                </c:pt>
                <c:pt idx="1139">
                  <c:v>0.57207200874999997</c:v>
                </c:pt>
                <c:pt idx="1140">
                  <c:v>0.57206672400000003</c:v>
                </c:pt>
                <c:pt idx="1141">
                  <c:v>0.57206160662500005</c:v>
                </c:pt>
                <c:pt idx="1142">
                  <c:v>0.57205668600000004</c:v>
                </c:pt>
                <c:pt idx="1143">
                  <c:v>0.57205184270833331</c:v>
                </c:pt>
                <c:pt idx="1144">
                  <c:v>0.57204719025000006</c:v>
                </c:pt>
                <c:pt idx="1145">
                  <c:v>0.57204256158333333</c:v>
                </c:pt>
                <c:pt idx="1146">
                  <c:v>0.57203801612499994</c:v>
                </c:pt>
                <c:pt idx="1147">
                  <c:v>0.57203337695833334</c:v>
                </c:pt>
                <c:pt idx="1148">
                  <c:v>0.57202873679166666</c:v>
                </c:pt>
                <c:pt idx="1149">
                  <c:v>0.5720240482083333</c:v>
                </c:pt>
                <c:pt idx="1150">
                  <c:v>0.5720192297083333</c:v>
                </c:pt>
                <c:pt idx="1151">
                  <c:v>0.57201445487500002</c:v>
                </c:pt>
                <c:pt idx="1152">
                  <c:v>0.5720095761666667</c:v>
                </c:pt>
                <c:pt idx="1153">
                  <c:v>0.57200474700000004</c:v>
                </c:pt>
                <c:pt idx="1154">
                  <c:v>0.57200003304166669</c:v>
                </c:pt>
                <c:pt idx="1155">
                  <c:v>0.57199538712499998</c:v>
                </c:pt>
                <c:pt idx="1156">
                  <c:v>0.57199082233333332</c:v>
                </c:pt>
                <c:pt idx="1157">
                  <c:v>0.57198646383333329</c:v>
                </c:pt>
                <c:pt idx="1158">
                  <c:v>0.57198230100000003</c:v>
                </c:pt>
                <c:pt idx="1159">
                  <c:v>0.57197817945833329</c:v>
                </c:pt>
                <c:pt idx="1160">
                  <c:v>0.57197423874999997</c:v>
                </c:pt>
                <c:pt idx="1161">
                  <c:v>0.57197023800000002</c:v>
                </c:pt>
                <c:pt idx="1162">
                  <c:v>0.57196637883333334</c:v>
                </c:pt>
                <c:pt idx="1163">
                  <c:v>0.57196250383333336</c:v>
                </c:pt>
                <c:pt idx="1164">
                  <c:v>0.57195863995833329</c:v>
                </c:pt>
                <c:pt idx="1165">
                  <c:v>0.57195466966666664</c:v>
                </c:pt>
                <c:pt idx="1166">
                  <c:v>0.57195054387499999</c:v>
                </c:pt>
                <c:pt idx="1167">
                  <c:v>0.57194654999999994</c:v>
                </c:pt>
                <c:pt idx="1168">
                  <c:v>0.57194254887499996</c:v>
                </c:pt>
                <c:pt idx="1169">
                  <c:v>0.57193868420833327</c:v>
                </c:pt>
                <c:pt idx="1170">
                  <c:v>0.57193498579166668</c:v>
                </c:pt>
                <c:pt idx="1171">
                  <c:v>0.57193158804166666</c:v>
                </c:pt>
                <c:pt idx="1172">
                  <c:v>0.57192838379166666</c:v>
                </c:pt>
                <c:pt idx="1173">
                  <c:v>0.57192534841666665</c:v>
                </c:pt>
                <c:pt idx="1174">
                  <c:v>0.57192230712500003</c:v>
                </c:pt>
                <c:pt idx="1175">
                  <c:v>0.57191928329166664</c:v>
                </c:pt>
                <c:pt idx="1176">
                  <c:v>0.5719161554583333</c:v>
                </c:pt>
                <c:pt idx="1177">
                  <c:v>0.571912871125</c:v>
                </c:pt>
                <c:pt idx="1178">
                  <c:v>0.57190964404166666</c:v>
                </c:pt>
                <c:pt idx="1179">
                  <c:v>0.57190627670833327</c:v>
                </c:pt>
                <c:pt idx="1180">
                  <c:v>0.57190293504166667</c:v>
                </c:pt>
                <c:pt idx="1181">
                  <c:v>0.5718996605833333</c:v>
                </c:pt>
                <c:pt idx="1182">
                  <c:v>0.57189645958333335</c:v>
                </c:pt>
                <c:pt idx="1183">
                  <c:v>0.57189343258333336</c:v>
                </c:pt>
                <c:pt idx="1184">
                  <c:v>0.57189042795833334</c:v>
                </c:pt>
                <c:pt idx="1185">
                  <c:v>0.57188765187500001</c:v>
                </c:pt>
                <c:pt idx="1186">
                  <c:v>0.57188495900000003</c:v>
                </c:pt>
                <c:pt idx="1187">
                  <c:v>0.57188251862499995</c:v>
                </c:pt>
                <c:pt idx="1188">
                  <c:v>0.57188020775000004</c:v>
                </c:pt>
                <c:pt idx="1189">
                  <c:v>0.57187797441666666</c:v>
                </c:pt>
                <c:pt idx="1190">
                  <c:v>0.57187585283333331</c:v>
                </c:pt>
                <c:pt idx="1191">
                  <c:v>0.57187370620833333</c:v>
                </c:pt>
                <c:pt idx="1192">
                  <c:v>0.57187152070833336</c:v>
                </c:pt>
                <c:pt idx="1193">
                  <c:v>0.57186908970833328</c:v>
                </c:pt>
                <c:pt idx="1194">
                  <c:v>0.57186664654166663</c:v>
                </c:pt>
                <c:pt idx="1195">
                  <c:v>0.57186410008333333</c:v>
                </c:pt>
                <c:pt idx="1196">
                  <c:v>0.57186165404166667</c:v>
                </c:pt>
                <c:pt idx="1197">
                  <c:v>0.57185930720833333</c:v>
                </c:pt>
                <c:pt idx="1198">
                  <c:v>0.57185725720833336</c:v>
                </c:pt>
                <c:pt idx="1199">
                  <c:v>0.57185551666666667</c:v>
                </c:pt>
                <c:pt idx="1200">
                  <c:v>0.57185403283333336</c:v>
                </c:pt>
                <c:pt idx="1201">
                  <c:v>0.57185264270833336</c:v>
                </c:pt>
                <c:pt idx="1202">
                  <c:v>0.57185126545833331</c:v>
                </c:pt>
                <c:pt idx="1203">
                  <c:v>0.57184999091666666</c:v>
                </c:pt>
                <c:pt idx="1204">
                  <c:v>0.57184858995833332</c:v>
                </c:pt>
                <c:pt idx="1205">
                  <c:v>0.5718471258333333</c:v>
                </c:pt>
                <c:pt idx="1206">
                  <c:v>0.57184556420833332</c:v>
                </c:pt>
                <c:pt idx="1207">
                  <c:v>0.57184386133333331</c:v>
                </c:pt>
                <c:pt idx="1208">
                  <c:v>0.57184217595833331</c:v>
                </c:pt>
                <c:pt idx="1209">
                  <c:v>0.57184040370833333</c:v>
                </c:pt>
                <c:pt idx="1210">
                  <c:v>0.57183874391666667</c:v>
                </c:pt>
                <c:pt idx="1211">
                  <c:v>0.57183721325000003</c:v>
                </c:pt>
                <c:pt idx="1212">
                  <c:v>0.57183583770833335</c:v>
                </c:pt>
                <c:pt idx="1213">
                  <c:v>0.571834674125</c:v>
                </c:pt>
                <c:pt idx="1214">
                  <c:v>0.57183378020833331</c:v>
                </c:pt>
                <c:pt idx="1215">
                  <c:v>0.5718330376666666</c:v>
                </c:pt>
                <c:pt idx="1216">
                  <c:v>0.57183239200000002</c:v>
                </c:pt>
                <c:pt idx="1217">
                  <c:v>0.57183188612500002</c:v>
                </c:pt>
                <c:pt idx="1218">
                  <c:v>0.57183133050000001</c:v>
                </c:pt>
                <c:pt idx="1219">
                  <c:v>0.57183088620833333</c:v>
                </c:pt>
                <c:pt idx="1220">
                  <c:v>0.57183034816666667</c:v>
                </c:pt>
                <c:pt idx="1221">
                  <c:v>0.57182955575000005</c:v>
                </c:pt>
                <c:pt idx="1222">
                  <c:v>0.57182865445833331</c:v>
                </c:pt>
                <c:pt idx="1223">
                  <c:v>0.57182758999999994</c:v>
                </c:pt>
                <c:pt idx="1224">
                  <c:v>0.57182651933333328</c:v>
                </c:pt>
                <c:pt idx="1225">
                  <c:v>0.57182555574999994</c:v>
                </c:pt>
                <c:pt idx="1226">
                  <c:v>0.57182487283333339</c:v>
                </c:pt>
                <c:pt idx="1227">
                  <c:v>0.5718244758333334</c:v>
                </c:pt>
                <c:pt idx="1228">
                  <c:v>0.5718243659583333</c:v>
                </c:pt>
                <c:pt idx="1229">
                  <c:v>0.57182448333333336</c:v>
                </c:pt>
                <c:pt idx="1230">
                  <c:v>0.57182483920833327</c:v>
                </c:pt>
                <c:pt idx="1231">
                  <c:v>0.57182515258333333</c:v>
                </c:pt>
                <c:pt idx="1232">
                  <c:v>0.5718252939166667</c:v>
                </c:pt>
                <c:pt idx="1233">
                  <c:v>0.57182534741666668</c:v>
                </c:pt>
                <c:pt idx="1234">
                  <c:v>0.57182520041666673</c:v>
                </c:pt>
                <c:pt idx="1235">
                  <c:v>0.57182493795833333</c:v>
                </c:pt>
                <c:pt idx="1236">
                  <c:v>0.57182459387500006</c:v>
                </c:pt>
                <c:pt idx="1237">
                  <c:v>0.57182425079166666</c:v>
                </c:pt>
                <c:pt idx="1238">
                  <c:v>0.57182393345833338</c:v>
                </c:pt>
                <c:pt idx="1239">
                  <c:v>0.57182371562500001</c:v>
                </c:pt>
                <c:pt idx="1240">
                  <c:v>0.57182364291666665</c:v>
                </c:pt>
                <c:pt idx="1241">
                  <c:v>0.57182374424999993</c:v>
                </c:pt>
                <c:pt idx="1242">
                  <c:v>0.57182381004166671</c:v>
                </c:pt>
                <c:pt idx="1243">
                  <c:v>0.57182456608333332</c:v>
                </c:pt>
                <c:pt idx="1244">
                  <c:v>0.57182504525</c:v>
                </c:pt>
                <c:pt idx="1245">
                  <c:v>0.57182622908333336</c:v>
                </c:pt>
                <c:pt idx="1246">
                  <c:v>0.57182713120833328</c:v>
                </c:pt>
                <c:pt idx="1247">
                  <c:v>0.57182805895833333</c:v>
                </c:pt>
                <c:pt idx="1248">
                  <c:v>0.57182875554166668</c:v>
                </c:pt>
                <c:pt idx="1249">
                  <c:v>0.57182930558333334</c:v>
                </c:pt>
                <c:pt idx="1250">
                  <c:v>0.57182957362499998</c:v>
                </c:pt>
                <c:pt idx="1251">
                  <c:v>0.57182968695833336</c:v>
                </c:pt>
                <c:pt idx="1252">
                  <c:v>0.57182969424999996</c:v>
                </c:pt>
                <c:pt idx="1253">
                  <c:v>0.57182985654166674</c:v>
                </c:pt>
                <c:pt idx="1254">
                  <c:v>0.57183009120833328</c:v>
                </c:pt>
                <c:pt idx="1255">
                  <c:v>0.57183069350000004</c:v>
                </c:pt>
                <c:pt idx="1256">
                  <c:v>0.57183166608333336</c:v>
                </c:pt>
                <c:pt idx="1257">
                  <c:v>0.57183286245833331</c:v>
                </c:pt>
                <c:pt idx="1258">
                  <c:v>0.57183425654166664</c:v>
                </c:pt>
                <c:pt idx="1259">
                  <c:v>0.57183530741666666</c:v>
                </c:pt>
                <c:pt idx="1260">
                  <c:v>0.57183690804166665</c:v>
                </c:pt>
                <c:pt idx="1261">
                  <c:v>0.57183818179166668</c:v>
                </c:pt>
                <c:pt idx="1262">
                  <c:v>0.57183935575</c:v>
                </c:pt>
                <c:pt idx="1263">
                  <c:v>0.57184022462499995</c:v>
                </c:pt>
                <c:pt idx="1264">
                  <c:v>0.5718412968333334</c:v>
                </c:pt>
                <c:pt idx="1265">
                  <c:v>0.5718418577083334</c:v>
                </c:pt>
                <c:pt idx="1266">
                  <c:v>0.57184208474999998</c:v>
                </c:pt>
                <c:pt idx="1267">
                  <c:v>0.57184302924999997</c:v>
                </c:pt>
                <c:pt idx="1268">
                  <c:v>0.57184384554166667</c:v>
                </c:pt>
                <c:pt idx="1269">
                  <c:v>0.57184509699999997</c:v>
                </c:pt>
                <c:pt idx="1270">
                  <c:v>0.57184615645833337</c:v>
                </c:pt>
                <c:pt idx="1271">
                  <c:v>0.57184773045833337</c:v>
                </c:pt>
                <c:pt idx="1272">
                  <c:v>0.57184951670833339</c:v>
                </c:pt>
                <c:pt idx="1273">
                  <c:v>0.57185140025000003</c:v>
                </c:pt>
                <c:pt idx="1274">
                  <c:v>0.57185313595833331</c:v>
                </c:pt>
                <c:pt idx="1275">
                  <c:v>0.57185548233333339</c:v>
                </c:pt>
                <c:pt idx="1276">
                  <c:v>0.57185705712500001</c:v>
                </c:pt>
                <c:pt idx="1277">
                  <c:v>0.57185842941666665</c:v>
                </c:pt>
                <c:pt idx="1278">
                  <c:v>0.57186007108333337</c:v>
                </c:pt>
                <c:pt idx="1279">
                  <c:v>0.57186135037499997</c:v>
                </c:pt>
                <c:pt idx="1280">
                  <c:v>0.57186197812499995</c:v>
                </c:pt>
                <c:pt idx="1281">
                  <c:v>0.57186296295833328</c:v>
                </c:pt>
                <c:pt idx="1282">
                  <c:v>0.5718639450416666</c:v>
                </c:pt>
                <c:pt idx="1283">
                  <c:v>0.57186568454166664</c:v>
                </c:pt>
                <c:pt idx="1284">
                  <c:v>0.57186756708333331</c:v>
                </c:pt>
                <c:pt idx="1285">
                  <c:v>0.57186934700000003</c:v>
                </c:pt>
                <c:pt idx="1286">
                  <c:v>0.57187177275000001</c:v>
                </c:pt>
                <c:pt idx="1287">
                  <c:v>0.57187405941666669</c:v>
                </c:pt>
                <c:pt idx="1288">
                  <c:v>0.57187645812499999</c:v>
                </c:pt>
                <c:pt idx="1289">
                  <c:v>0.57187896508333336</c:v>
                </c:pt>
                <c:pt idx="1290">
                  <c:v>0.57188096762499996</c:v>
                </c:pt>
                <c:pt idx="1291">
                  <c:v>0.57188285324999999</c:v>
                </c:pt>
                <c:pt idx="1292">
                  <c:v>0.57188505745833329</c:v>
                </c:pt>
                <c:pt idx="1293">
                  <c:v>0.57188665179166664</c:v>
                </c:pt>
                <c:pt idx="1294">
                  <c:v>0.57188828220833332</c:v>
                </c:pt>
                <c:pt idx="1295">
                  <c:v>0.57189003691666673</c:v>
                </c:pt>
                <c:pt idx="1296">
                  <c:v>0.57189182887500001</c:v>
                </c:pt>
                <c:pt idx="1297">
                  <c:v>0.57189346437499999</c:v>
                </c:pt>
                <c:pt idx="1298">
                  <c:v>0.57189552524999998</c:v>
                </c:pt>
                <c:pt idx="1299">
                  <c:v>0.57189791525</c:v>
                </c:pt>
                <c:pt idx="1300">
                  <c:v>0.5719007805416666</c:v>
                </c:pt>
                <c:pt idx="1301">
                  <c:v>0.57190360804166673</c:v>
                </c:pt>
                <c:pt idx="1302">
                  <c:v>0.57190640787500002</c:v>
                </c:pt>
                <c:pt idx="1303">
                  <c:v>0.57190933933333332</c:v>
                </c:pt>
                <c:pt idx="1304">
                  <c:v>0.57191257362500003</c:v>
                </c:pt>
                <c:pt idx="1305">
                  <c:v>0.57191511816666674</c:v>
                </c:pt>
                <c:pt idx="1306">
                  <c:v>0.57191721824999997</c:v>
                </c:pt>
                <c:pt idx="1307">
                  <c:v>0.57191969633333339</c:v>
                </c:pt>
                <c:pt idx="1308">
                  <c:v>0.57192175300000003</c:v>
                </c:pt>
                <c:pt idx="1309">
                  <c:v>0.57192375870833334</c:v>
                </c:pt>
                <c:pt idx="1310">
                  <c:v>0.57192605916666672</c:v>
                </c:pt>
                <c:pt idx="1311">
                  <c:v>0.57192849983333327</c:v>
                </c:pt>
                <c:pt idx="1312">
                  <c:v>0.5719311274583333</c:v>
                </c:pt>
                <c:pt idx="1313">
                  <c:v>0.57193371616666666</c:v>
                </c:pt>
                <c:pt idx="1314">
                  <c:v>0.57193726145833335</c:v>
                </c:pt>
                <c:pt idx="1315">
                  <c:v>0.57194084774999998</c:v>
                </c:pt>
                <c:pt idx="1316">
                  <c:v>0.57194426179166669</c:v>
                </c:pt>
                <c:pt idx="1317">
                  <c:v>0.57194784483333339</c:v>
                </c:pt>
                <c:pt idx="1318">
                  <c:v>0.57195103483333332</c:v>
                </c:pt>
                <c:pt idx="1319">
                  <c:v>0.57195460358333328</c:v>
                </c:pt>
                <c:pt idx="1320">
                  <c:v>0.57195785883333328</c:v>
                </c:pt>
                <c:pt idx="1321">
                  <c:v>0.57196078716666665</c:v>
                </c:pt>
                <c:pt idx="1322">
                  <c:v>0.57196379212500004</c:v>
                </c:pt>
                <c:pt idx="1323">
                  <c:v>0.5719663885416667</c:v>
                </c:pt>
                <c:pt idx="1324">
                  <c:v>0.57196911208333334</c:v>
                </c:pt>
                <c:pt idx="1325">
                  <c:v>0.57197228870833328</c:v>
                </c:pt>
                <c:pt idx="1326">
                  <c:v>0.57197515241666663</c:v>
                </c:pt>
                <c:pt idx="1327">
                  <c:v>0.57197872475</c:v>
                </c:pt>
                <c:pt idx="1328">
                  <c:v>0.57198242283333334</c:v>
                </c:pt>
                <c:pt idx="1329">
                  <c:v>0.57198641583333332</c:v>
                </c:pt>
                <c:pt idx="1330">
                  <c:v>0.57199044962500001</c:v>
                </c:pt>
                <c:pt idx="1331">
                  <c:v>0.57199498800000004</c:v>
                </c:pt>
                <c:pt idx="1332">
                  <c:v>0.57199914741666669</c:v>
                </c:pt>
                <c:pt idx="1333">
                  <c:v>0.57200325774999994</c:v>
                </c:pt>
                <c:pt idx="1334">
                  <c:v>0.5720070174166666</c:v>
                </c:pt>
                <c:pt idx="1335">
                  <c:v>0.57201059725000003</c:v>
                </c:pt>
                <c:pt idx="1336">
                  <c:v>0.57201408374999996</c:v>
                </c:pt>
                <c:pt idx="1337">
                  <c:v>0.57201685929166668</c:v>
                </c:pt>
                <c:pt idx="1338">
                  <c:v>0.57202055295833332</c:v>
                </c:pt>
                <c:pt idx="1339">
                  <c:v>0.57202431829166667</c:v>
                </c:pt>
                <c:pt idx="1340">
                  <c:v>0.57202835837499999</c:v>
                </c:pt>
                <c:pt idx="1341">
                  <c:v>0.57203247683333336</c:v>
                </c:pt>
                <c:pt idx="1342">
                  <c:v>0.57203713462500005</c:v>
                </c:pt>
                <c:pt idx="1343">
                  <c:v>0.57204198900000003</c:v>
                </c:pt>
                <c:pt idx="1344">
                  <c:v>0.57204657395833336</c:v>
                </c:pt>
                <c:pt idx="1345">
                  <c:v>0.57205124612500002</c:v>
                </c:pt>
                <c:pt idx="1346">
                  <c:v>0.57205617991666668</c:v>
                </c:pt>
                <c:pt idx="1347">
                  <c:v>0.57206115183333328</c:v>
                </c:pt>
                <c:pt idx="1348">
                  <c:v>0.57206614145833334</c:v>
                </c:pt>
                <c:pt idx="1349">
                  <c:v>0.57207051129166664</c:v>
                </c:pt>
                <c:pt idx="1350">
                  <c:v>0.5720748895833333</c:v>
                </c:pt>
                <c:pt idx="1351">
                  <c:v>0.57207917645833339</c:v>
                </c:pt>
                <c:pt idx="1352">
                  <c:v>0.57208367895833334</c:v>
                </c:pt>
                <c:pt idx="1353">
                  <c:v>0.57208737387499997</c:v>
                </c:pt>
                <c:pt idx="1354">
                  <c:v>0.5720921729166667</c:v>
                </c:pt>
                <c:pt idx="1355">
                  <c:v>0.57209691162499998</c:v>
                </c:pt>
                <c:pt idx="1356">
                  <c:v>0.57210162629166661</c:v>
                </c:pt>
                <c:pt idx="1357">
                  <c:v>0.57210708883333339</c:v>
                </c:pt>
                <c:pt idx="1358">
                  <c:v>0.57211240558333332</c:v>
                </c:pt>
                <c:pt idx="1359">
                  <c:v>0.57211877120833332</c:v>
                </c:pt>
                <c:pt idx="1360">
                  <c:v>0.57212375879166666</c:v>
                </c:pt>
                <c:pt idx="1361">
                  <c:v>0.57213007941666671</c:v>
                </c:pt>
                <c:pt idx="1362">
                  <c:v>0.57213461895833329</c:v>
                </c:pt>
                <c:pt idx="1363">
                  <c:v>0.57214011454166669</c:v>
                </c:pt>
                <c:pt idx="1364">
                  <c:v>0.57214465158333339</c:v>
                </c:pt>
                <c:pt idx="1365">
                  <c:v>0.57215033687499994</c:v>
                </c:pt>
                <c:pt idx="1366">
                  <c:v>0.57215446120833335</c:v>
                </c:pt>
                <c:pt idx="1367">
                  <c:v>0.57216023133333327</c:v>
                </c:pt>
                <c:pt idx="1368">
                  <c:v>0.5721646631666667</c:v>
                </c:pt>
                <c:pt idx="1369">
                  <c:v>0.572170601625</c:v>
                </c:pt>
                <c:pt idx="1370">
                  <c:v>0.5721761039583334</c:v>
                </c:pt>
                <c:pt idx="1371">
                  <c:v>0.57218183862500005</c:v>
                </c:pt>
                <c:pt idx="1372">
                  <c:v>0.57218879825000002</c:v>
                </c:pt>
                <c:pt idx="1373">
                  <c:v>0.57219443654166668</c:v>
                </c:pt>
                <c:pt idx="1374">
                  <c:v>0.57220081833333336</c:v>
                </c:pt>
                <c:pt idx="1375">
                  <c:v>0.57220757554166668</c:v>
                </c:pt>
                <c:pt idx="1376">
                  <c:v>0.57221315920833338</c:v>
                </c:pt>
                <c:pt idx="1377">
                  <c:v>0.57221906975000003</c:v>
                </c:pt>
                <c:pt idx="1378">
                  <c:v>0.57222521733333331</c:v>
                </c:pt>
                <c:pt idx="1379">
                  <c:v>0.57223055837500003</c:v>
                </c:pt>
                <c:pt idx="1380">
                  <c:v>0.57223609725000002</c:v>
                </c:pt>
                <c:pt idx="1381">
                  <c:v>0.5722422085833333</c:v>
                </c:pt>
                <c:pt idx="1382">
                  <c:v>0.57224806554166674</c:v>
                </c:pt>
                <c:pt idx="1383">
                  <c:v>0.57225398954166662</c:v>
                </c:pt>
                <c:pt idx="1384">
                  <c:v>0.57225994974999994</c:v>
                </c:pt>
                <c:pt idx="1385">
                  <c:v>0.5722656294166667</c:v>
                </c:pt>
                <c:pt idx="1386">
                  <c:v>0.5722724849166666</c:v>
                </c:pt>
                <c:pt idx="1387">
                  <c:v>0.57227948924999994</c:v>
                </c:pt>
                <c:pt idx="1388">
                  <c:v>0.57228672891666665</c:v>
                </c:pt>
                <c:pt idx="1389">
                  <c:v>0.57229378387500007</c:v>
                </c:pt>
                <c:pt idx="1390">
                  <c:v>0.57230057379166666</c:v>
                </c:pt>
                <c:pt idx="1391">
                  <c:v>0.57230663770833334</c:v>
                </c:pt>
                <c:pt idx="1392">
                  <c:v>0.57231263829166668</c:v>
                </c:pt>
                <c:pt idx="1393">
                  <c:v>0.57231823141666671</c:v>
                </c:pt>
                <c:pt idx="1394">
                  <c:v>0.57232361325000003</c:v>
                </c:pt>
                <c:pt idx="1395">
                  <c:v>0.57232994533333337</c:v>
                </c:pt>
                <c:pt idx="1396">
                  <c:v>0.57233602220833335</c:v>
                </c:pt>
                <c:pt idx="1397">
                  <c:v>0.57234233150000002</c:v>
                </c:pt>
                <c:pt idx="1398">
                  <c:v>0.57234875241666672</c:v>
                </c:pt>
                <c:pt idx="1399">
                  <c:v>0.57235494345833338</c:v>
                </c:pt>
                <c:pt idx="1400">
                  <c:v>0.57236210216666661</c:v>
                </c:pt>
                <c:pt idx="1401">
                  <c:v>0.57236886616666671</c:v>
                </c:pt>
                <c:pt idx="1402">
                  <c:v>0.57237578049999993</c:v>
                </c:pt>
                <c:pt idx="1403">
                  <c:v>0.57238263666666667</c:v>
                </c:pt>
                <c:pt idx="1404">
                  <c:v>0.5723895205416667</c:v>
                </c:pt>
                <c:pt idx="1405">
                  <c:v>0.57239623537499995</c:v>
                </c:pt>
                <c:pt idx="1406">
                  <c:v>0.57240273575</c:v>
                </c:pt>
                <c:pt idx="1407">
                  <c:v>0.57240915041666673</c:v>
                </c:pt>
                <c:pt idx="1408">
                  <c:v>0.57241545683333339</c:v>
                </c:pt>
                <c:pt idx="1409">
                  <c:v>0.57242168141666661</c:v>
                </c:pt>
                <c:pt idx="1410">
                  <c:v>0.57242797187499994</c:v>
                </c:pt>
                <c:pt idx="1411">
                  <c:v>0.57243436608333331</c:v>
                </c:pt>
                <c:pt idx="1412">
                  <c:v>0.57244095566666664</c:v>
                </c:pt>
                <c:pt idx="1413">
                  <c:v>0.57244780516666671</c:v>
                </c:pt>
                <c:pt idx="1414">
                  <c:v>0.57245490933333332</c:v>
                </c:pt>
                <c:pt idx="1415">
                  <c:v>0.57246214966666664</c:v>
                </c:pt>
                <c:pt idx="1416">
                  <c:v>0.5724694973333333</c:v>
                </c:pt>
                <c:pt idx="1417">
                  <c:v>0.57247681120833327</c:v>
                </c:pt>
                <c:pt idx="1418">
                  <c:v>0.57248392054166664</c:v>
                </c:pt>
                <c:pt idx="1419">
                  <c:v>0.57249086429166673</c:v>
                </c:pt>
                <c:pt idx="1420">
                  <c:v>0.57249751195833332</c:v>
                </c:pt>
                <c:pt idx="1421">
                  <c:v>0.57251059174999996</c:v>
                </c:pt>
                <c:pt idx="1422">
                  <c:v>0.57251713345833333</c:v>
                </c:pt>
                <c:pt idx="1423">
                  <c:v>0.57252374995833333</c:v>
                </c:pt>
                <c:pt idx="1424">
                  <c:v>0.57252374995833333</c:v>
                </c:pt>
                <c:pt idx="1425">
                  <c:v>0.5725305131666667</c:v>
                </c:pt>
                <c:pt idx="1426">
                  <c:v>0.57253737262499993</c:v>
                </c:pt>
                <c:pt idx="1427">
                  <c:v>0.57254444837500007</c:v>
                </c:pt>
                <c:pt idx="1428">
                  <c:v>0.5725516306666667</c:v>
                </c:pt>
                <c:pt idx="1429">
                  <c:v>0.57255887504166669</c:v>
                </c:pt>
                <c:pt idx="1430">
                  <c:v>0.57256615362500007</c:v>
                </c:pt>
                <c:pt idx="1431">
                  <c:v>0.57257334108333335</c:v>
                </c:pt>
                <c:pt idx="1432">
                  <c:v>0.57258046004166674</c:v>
                </c:pt>
                <c:pt idx="1433">
                  <c:v>0.57258744370833337</c:v>
                </c:pt>
                <c:pt idx="1434">
                  <c:v>0.57259429370833337</c:v>
                </c:pt>
                <c:pt idx="1435">
                  <c:v>0.57260110320833335</c:v>
                </c:pt>
                <c:pt idx="1436">
                  <c:v>0.57260777512499994</c:v>
                </c:pt>
                <c:pt idx="1437">
                  <c:v>0.57261449650000007</c:v>
                </c:pt>
                <c:pt idx="1438">
                  <c:v>0.57262123408333332</c:v>
                </c:pt>
                <c:pt idx="1439">
                  <c:v>0.57262786512499997</c:v>
                </c:pt>
                <c:pt idx="1440">
                  <c:v>0.57263462408333332</c:v>
                </c:pt>
                <c:pt idx="1441">
                  <c:v>0.57264160412499998</c:v>
                </c:pt>
                <c:pt idx="1442">
                  <c:v>0.57264876499999995</c:v>
                </c:pt>
                <c:pt idx="1443">
                  <c:v>0.57265614625000005</c:v>
                </c:pt>
                <c:pt idx="1444">
                  <c:v>0.57266364874999998</c:v>
                </c:pt>
                <c:pt idx="1445">
                  <c:v>0.5726710970833333</c:v>
                </c:pt>
                <c:pt idx="1446">
                  <c:v>0.57267850916666674</c:v>
                </c:pt>
                <c:pt idx="1447">
                  <c:v>0.57268564499999997</c:v>
                </c:pt>
                <c:pt idx="1448">
                  <c:v>0.5726925433333333</c:v>
                </c:pt>
                <c:pt idx="1449">
                  <c:v>0.57269934266666667</c:v>
                </c:pt>
                <c:pt idx="1450">
                  <c:v>0.57269934249999999</c:v>
                </c:pt>
                <c:pt idx="1451">
                  <c:v>0.57270608129166667</c:v>
                </c:pt>
                <c:pt idx="1452">
                  <c:v>0.57271281824999998</c:v>
                </c:pt>
                <c:pt idx="1453">
                  <c:v>0.5727265342083333</c:v>
                </c:pt>
                <c:pt idx="1454">
                  <c:v>0.57273348395833334</c:v>
                </c:pt>
                <c:pt idx="1455">
                  <c:v>0.57274063645833329</c:v>
                </c:pt>
                <c:pt idx="1456">
                  <c:v>0.57274770854166668</c:v>
                </c:pt>
                <c:pt idx="1457">
                  <c:v>0.57275498054166663</c:v>
                </c:pt>
                <c:pt idx="1458">
                  <c:v>0.5727622017916667</c:v>
                </c:pt>
                <c:pt idx="1459">
                  <c:v>0.57276950179166664</c:v>
                </c:pt>
                <c:pt idx="1460">
                  <c:v>0.57277679620833333</c:v>
                </c:pt>
                <c:pt idx="1461">
                  <c:v>0.57278401237499998</c:v>
                </c:pt>
                <c:pt idx="1462">
                  <c:v>0.57279118954166663</c:v>
                </c:pt>
                <c:pt idx="1463">
                  <c:v>0.57279819308333335</c:v>
                </c:pt>
                <c:pt idx="1464">
                  <c:v>0.57281206525000006</c:v>
                </c:pt>
                <c:pt idx="1465">
                  <c:v>0.5728190347083334</c:v>
                </c:pt>
                <c:pt idx="1466">
                  <c:v>0.57282602208333333</c:v>
                </c:pt>
                <c:pt idx="1467">
                  <c:v>0.57283313641666667</c:v>
                </c:pt>
                <c:pt idx="1468">
                  <c:v>0.57284044125</c:v>
                </c:pt>
                <c:pt idx="1469">
                  <c:v>0.572847889625</c:v>
                </c:pt>
                <c:pt idx="1470">
                  <c:v>0.572847889625</c:v>
                </c:pt>
                <c:pt idx="1471">
                  <c:v>0.57285546054166669</c:v>
                </c:pt>
                <c:pt idx="1472">
                  <c:v>0.57286316854166663</c:v>
                </c:pt>
                <c:pt idx="1473">
                  <c:v>0.57287080608333329</c:v>
                </c:pt>
                <c:pt idx="1474">
                  <c:v>0.57287839466666668</c:v>
                </c:pt>
                <c:pt idx="1475">
                  <c:v>0.57288590808333339</c:v>
                </c:pt>
                <c:pt idx="1476">
                  <c:v>0.57289330758333334</c:v>
                </c:pt>
                <c:pt idx="1477">
                  <c:v>0.57290062824999999</c:v>
                </c:pt>
                <c:pt idx="1478">
                  <c:v>0.57290780666666663</c:v>
                </c:pt>
                <c:pt idx="1479">
                  <c:v>0.57291493729166665</c:v>
                </c:pt>
                <c:pt idx="1480">
                  <c:v>0.57292218525000005</c:v>
                </c:pt>
                <c:pt idx="1481">
                  <c:v>0.57292936408333339</c:v>
                </c:pt>
                <c:pt idx="1482">
                  <c:v>0.5729367531666667</c:v>
                </c:pt>
                <c:pt idx="1483">
                  <c:v>0.57294425595833331</c:v>
                </c:pt>
                <c:pt idx="1484">
                  <c:v>0.57295186154166666</c:v>
                </c:pt>
                <c:pt idx="1485">
                  <c:v>0.57295957237499995</c:v>
                </c:pt>
                <c:pt idx="1486">
                  <c:v>0.57296730454166667</c:v>
                </c:pt>
                <c:pt idx="1487">
                  <c:v>0.57297503912500003</c:v>
                </c:pt>
                <c:pt idx="1488">
                  <c:v>0.57298271820833335</c:v>
                </c:pt>
                <c:pt idx="1489">
                  <c:v>0.57299046549999999</c:v>
                </c:pt>
                <c:pt idx="1490">
                  <c:v>0.57299813504166663</c:v>
                </c:pt>
                <c:pt idx="1491">
                  <c:v>0.57300576624999999</c:v>
                </c:pt>
                <c:pt idx="1492">
                  <c:v>0.57301341058333333</c:v>
                </c:pt>
                <c:pt idx="1493">
                  <c:v>0.57302101475</c:v>
                </c:pt>
                <c:pt idx="1494">
                  <c:v>0.57302865204166664</c:v>
                </c:pt>
                <c:pt idx="1495">
                  <c:v>0.57303623004166659</c:v>
                </c:pt>
                <c:pt idx="1496">
                  <c:v>0.57304394125000002</c:v>
                </c:pt>
                <c:pt idx="1497">
                  <c:v>0.57305182658333331</c:v>
                </c:pt>
                <c:pt idx="1498">
                  <c:v>0.57305987079166665</c:v>
                </c:pt>
                <c:pt idx="1499">
                  <c:v>0.57306816062499999</c:v>
                </c:pt>
                <c:pt idx="1500">
                  <c:v>0.57307653808333336</c:v>
                </c:pt>
                <c:pt idx="1501">
                  <c:v>0.57308501062499995</c:v>
                </c:pt>
                <c:pt idx="1502">
                  <c:v>0.5730933892083333</c:v>
                </c:pt>
                <c:pt idx="1503">
                  <c:v>0.57310170416666673</c:v>
                </c:pt>
                <c:pt idx="1504">
                  <c:v>0.57310988149999997</c:v>
                </c:pt>
                <c:pt idx="1505">
                  <c:v>0.57311798083333332</c:v>
                </c:pt>
                <c:pt idx="1506">
                  <c:v>0.57312602412500002</c:v>
                </c:pt>
                <c:pt idx="1507">
                  <c:v>0.57313402250000001</c:v>
                </c:pt>
                <c:pt idx="1508">
                  <c:v>0.57314216566666665</c:v>
                </c:pt>
                <c:pt idx="1509">
                  <c:v>0.57315038758333336</c:v>
                </c:pt>
                <c:pt idx="1510">
                  <c:v>0.5731587082916666</c:v>
                </c:pt>
                <c:pt idx="1511">
                  <c:v>0.57316708587499998</c:v>
                </c:pt>
                <c:pt idx="1512">
                  <c:v>0.57317565500000001</c:v>
                </c:pt>
                <c:pt idx="1513">
                  <c:v>0.57318424516666666</c:v>
                </c:pt>
                <c:pt idx="1514">
                  <c:v>0.57319300754166669</c:v>
                </c:pt>
                <c:pt idx="1515">
                  <c:v>0.57320180375000007</c:v>
                </c:pt>
                <c:pt idx="1516">
                  <c:v>0.57321063949999995</c:v>
                </c:pt>
                <c:pt idx="1517">
                  <c:v>0.57321954587500001</c:v>
                </c:pt>
                <c:pt idx="1518">
                  <c:v>0.57322838099999995</c:v>
                </c:pt>
                <c:pt idx="1519">
                  <c:v>0.57323721654166671</c:v>
                </c:pt>
                <c:pt idx="1520">
                  <c:v>0.57324585037499998</c:v>
                </c:pt>
                <c:pt idx="1521">
                  <c:v>0.57325459158333336</c:v>
                </c:pt>
                <c:pt idx="1522">
                  <c:v>0.57326327750000006</c:v>
                </c:pt>
                <c:pt idx="1523">
                  <c:v>0.57327209887499997</c:v>
                </c:pt>
                <c:pt idx="1524">
                  <c:v>0.57328101266666665</c:v>
                </c:pt>
                <c:pt idx="1525">
                  <c:v>0.5732901422083333</c:v>
                </c:pt>
                <c:pt idx="1526">
                  <c:v>0.57329954408333339</c:v>
                </c:pt>
                <c:pt idx="1527">
                  <c:v>0.57330901479166674</c:v>
                </c:pt>
                <c:pt idx="1528">
                  <c:v>0.57331871408333335</c:v>
                </c:pt>
                <c:pt idx="1529">
                  <c:v>0.57332837379166668</c:v>
                </c:pt>
                <c:pt idx="1530">
                  <c:v>0.5733381491666667</c:v>
                </c:pt>
                <c:pt idx="1531">
                  <c:v>0.57334778720833335</c:v>
                </c:pt>
                <c:pt idx="1532">
                  <c:v>0.57335744645833331</c:v>
                </c:pt>
                <c:pt idx="1533">
                  <c:v>0.57336694216666662</c:v>
                </c:pt>
                <c:pt idx="1534">
                  <c:v>0.57337630195833333</c:v>
                </c:pt>
                <c:pt idx="1535">
                  <c:v>0.57338578674999996</c:v>
                </c:pt>
                <c:pt idx="1536">
                  <c:v>0.57339523629166667</c:v>
                </c:pt>
                <c:pt idx="1537">
                  <c:v>0.57340482729166664</c:v>
                </c:pt>
                <c:pt idx="1538">
                  <c:v>0.57341448916666671</c:v>
                </c:pt>
                <c:pt idx="1539">
                  <c:v>0.57342439099999998</c:v>
                </c:pt>
                <c:pt idx="1540">
                  <c:v>0.57343446516666663</c:v>
                </c:pt>
                <c:pt idx="1541">
                  <c:v>0.57344460558333332</c:v>
                </c:pt>
                <c:pt idx="1542">
                  <c:v>0.57345496699999998</c:v>
                </c:pt>
                <c:pt idx="1543">
                  <c:v>0.57346533308333336</c:v>
                </c:pt>
                <c:pt idx="1544">
                  <c:v>0.57347575033333331</c:v>
                </c:pt>
                <c:pt idx="1545">
                  <c:v>0.57348619233333331</c:v>
                </c:pt>
                <c:pt idx="1546">
                  <c:v>0.57349666133333332</c:v>
                </c:pt>
                <c:pt idx="1547">
                  <c:v>0.57350703970833339</c:v>
                </c:pt>
                <c:pt idx="1548">
                  <c:v>0.57351737470833331</c:v>
                </c:pt>
                <c:pt idx="1549">
                  <c:v>0.57352767250000003</c:v>
                </c:pt>
                <c:pt idx="1550">
                  <c:v>0.57353788429166663</c:v>
                </c:pt>
                <c:pt idx="1551">
                  <c:v>0.57354817137500003</c:v>
                </c:pt>
                <c:pt idx="1552">
                  <c:v>0.57355859641666662</c:v>
                </c:pt>
                <c:pt idx="1553">
                  <c:v>0.57356930279166674</c:v>
                </c:pt>
                <c:pt idx="1554">
                  <c:v>0.57358013729166668</c:v>
                </c:pt>
                <c:pt idx="1555">
                  <c:v>0.57359131949999997</c:v>
                </c:pt>
                <c:pt idx="1556">
                  <c:v>0.57360272537500001</c:v>
                </c:pt>
                <c:pt idx="1557">
                  <c:v>0.57361427741666671</c:v>
                </c:pt>
                <c:pt idx="1558">
                  <c:v>0.57362573720833332</c:v>
                </c:pt>
                <c:pt idx="1559">
                  <c:v>0.57363703241666664</c:v>
                </c:pt>
                <c:pt idx="1560">
                  <c:v>0.57364825279166665</c:v>
                </c:pt>
                <c:pt idx="1561">
                  <c:v>0.57365932104166661</c:v>
                </c:pt>
                <c:pt idx="1562">
                  <c:v>0.57367037845833335</c:v>
                </c:pt>
                <c:pt idx="1563">
                  <c:v>0.57368138058333329</c:v>
                </c:pt>
                <c:pt idx="1564">
                  <c:v>0.57369244754166659</c:v>
                </c:pt>
                <c:pt idx="1565">
                  <c:v>0.57370359166666673</c:v>
                </c:pt>
                <c:pt idx="1566">
                  <c:v>0.57371489045833335</c:v>
                </c:pt>
                <c:pt idx="1567">
                  <c:v>0.57372635962500007</c:v>
                </c:pt>
                <c:pt idx="1568">
                  <c:v>0.57373795333333333</c:v>
                </c:pt>
                <c:pt idx="1569">
                  <c:v>0.57374976275</c:v>
                </c:pt>
                <c:pt idx="1570">
                  <c:v>0.57376181849999996</c:v>
                </c:pt>
                <c:pt idx="1571">
                  <c:v>0.57377389670833334</c:v>
                </c:pt>
                <c:pt idx="1572">
                  <c:v>0.57378609483333332</c:v>
                </c:pt>
                <c:pt idx="1573">
                  <c:v>0.57379834179166667</c:v>
                </c:pt>
                <c:pt idx="1574">
                  <c:v>0.57381048670833334</c:v>
                </c:pt>
                <c:pt idx="1575">
                  <c:v>0.5738225248333334</c:v>
                </c:pt>
                <c:pt idx="1576">
                  <c:v>0.57383451516666673</c:v>
                </c:pt>
                <c:pt idx="1577">
                  <c:v>0.57384631612500003</c:v>
                </c:pt>
                <c:pt idx="1578">
                  <c:v>0.57385805649999999</c:v>
                </c:pt>
                <c:pt idx="1579">
                  <c:v>0.57386982379166673</c:v>
                </c:pt>
                <c:pt idx="1580">
                  <c:v>0.57388170791666659</c:v>
                </c:pt>
                <c:pt idx="1581">
                  <c:v>0.57389383016666662</c:v>
                </c:pt>
                <c:pt idx="1582">
                  <c:v>0.57390622362499999</c:v>
                </c:pt>
                <c:pt idx="1583">
                  <c:v>0.5739190210416667</c:v>
                </c:pt>
                <c:pt idx="1584">
                  <c:v>0.57393185641666666</c:v>
                </c:pt>
                <c:pt idx="1585">
                  <c:v>0.57394492687499998</c:v>
                </c:pt>
                <c:pt idx="1586">
                  <c:v>0.57395793633333336</c:v>
                </c:pt>
                <c:pt idx="1587">
                  <c:v>0.57397093483333339</c:v>
                </c:pt>
                <c:pt idx="1588">
                  <c:v>0.57398376012499996</c:v>
                </c:pt>
                <c:pt idx="1589">
                  <c:v>0.57399638012499998</c:v>
                </c:pt>
                <c:pt idx="1590">
                  <c:v>0.5740089702083333</c:v>
                </c:pt>
                <c:pt idx="1591">
                  <c:v>0.57402130787499994</c:v>
                </c:pt>
                <c:pt idx="1592">
                  <c:v>0.57403374758333336</c:v>
                </c:pt>
                <c:pt idx="1593">
                  <c:v>0.57404616391666663</c:v>
                </c:pt>
                <c:pt idx="1594">
                  <c:v>0.5740588879166667</c:v>
                </c:pt>
                <c:pt idx="1595">
                  <c:v>0.57407176849999997</c:v>
                </c:pt>
                <c:pt idx="1596">
                  <c:v>0.574111496</c:v>
                </c:pt>
                <c:pt idx="1597">
                  <c:v>0.574111496</c:v>
                </c:pt>
                <c:pt idx="1598">
                  <c:v>0.574111496</c:v>
                </c:pt>
                <c:pt idx="1599">
                  <c:v>0.57412512500000001</c:v>
                </c:pt>
                <c:pt idx="1600">
                  <c:v>0.57413870320833327</c:v>
                </c:pt>
                <c:pt idx="1601">
                  <c:v>0.57415240495833331</c:v>
                </c:pt>
                <c:pt idx="1602">
                  <c:v>0.57416606133333337</c:v>
                </c:pt>
                <c:pt idx="1603">
                  <c:v>0.57417958895833332</c:v>
                </c:pt>
                <c:pt idx="1604">
                  <c:v>0.57419251420833339</c:v>
                </c:pt>
                <c:pt idx="1605">
                  <c:v>0.57420615191666668</c:v>
                </c:pt>
                <c:pt idx="1606">
                  <c:v>0.57421917075000006</c:v>
                </c:pt>
                <c:pt idx="1607">
                  <c:v>0.57423209033333333</c:v>
                </c:pt>
                <c:pt idx="1608">
                  <c:v>0.57424455804166663</c:v>
                </c:pt>
                <c:pt idx="1609">
                  <c:v>0.57425767679166662</c:v>
                </c:pt>
                <c:pt idx="1610">
                  <c:v>0.5742714654583333</c:v>
                </c:pt>
                <c:pt idx="1611">
                  <c:v>0.57428498712499998</c:v>
                </c:pt>
                <c:pt idx="1612">
                  <c:v>0.57429884829166666</c:v>
                </c:pt>
                <c:pt idx="1613">
                  <c:v>0.57431312070833329</c:v>
                </c:pt>
                <c:pt idx="1614">
                  <c:v>0.57432729783333336</c:v>
                </c:pt>
                <c:pt idx="1615">
                  <c:v>0.57434137845833333</c:v>
                </c:pt>
                <c:pt idx="1616">
                  <c:v>0.57435523679166667</c:v>
                </c:pt>
                <c:pt idx="1617">
                  <c:v>0.57436901137500007</c:v>
                </c:pt>
                <c:pt idx="1618">
                  <c:v>0.57438231716666666</c:v>
                </c:pt>
                <c:pt idx="1619">
                  <c:v>0.5743956463333334</c:v>
                </c:pt>
                <c:pt idx="1620">
                  <c:v>0.57440915241666668</c:v>
                </c:pt>
                <c:pt idx="1621">
                  <c:v>0.57442253399999998</c:v>
                </c:pt>
                <c:pt idx="1622">
                  <c:v>0.57443624316666664</c:v>
                </c:pt>
                <c:pt idx="1623">
                  <c:v>0.57444992454166666</c:v>
                </c:pt>
                <c:pt idx="1624">
                  <c:v>0.57446357512500001</c:v>
                </c:pt>
                <c:pt idx="1625">
                  <c:v>0.57447783179166667</c:v>
                </c:pt>
                <c:pt idx="1626">
                  <c:v>0.57449206466666669</c:v>
                </c:pt>
                <c:pt idx="1627">
                  <c:v>0.57450647554166667</c:v>
                </c:pt>
                <c:pt idx="1628">
                  <c:v>0.57452132520833332</c:v>
                </c:pt>
                <c:pt idx="1629">
                  <c:v>0.57452446104166666</c:v>
                </c:pt>
                <c:pt idx="1630">
                  <c:v>0.57453892374999993</c:v>
                </c:pt>
                <c:pt idx="1631">
                  <c:v>0.57455361420833329</c:v>
                </c:pt>
                <c:pt idx="1632">
                  <c:v>0.57456775066666665</c:v>
                </c:pt>
                <c:pt idx="1633">
                  <c:v>0.57458190391666664</c:v>
                </c:pt>
                <c:pt idx="1634">
                  <c:v>0.57459546045833332</c:v>
                </c:pt>
                <c:pt idx="1635">
                  <c:v>0.57460963649999997</c:v>
                </c:pt>
                <c:pt idx="1636">
                  <c:v>0.57462354587499997</c:v>
                </c:pt>
                <c:pt idx="1637">
                  <c:v>0.57463761462499996</c:v>
                </c:pt>
                <c:pt idx="1638">
                  <c:v>0.57460963649999997</c:v>
                </c:pt>
                <c:pt idx="1639">
                  <c:v>0.57468112595833332</c:v>
                </c:pt>
                <c:pt idx="1640">
                  <c:v>0.57460963649999997</c:v>
                </c:pt>
                <c:pt idx="1641">
                  <c:v>0.57469569891666661</c:v>
                </c:pt>
                <c:pt idx="1642">
                  <c:v>0.57471124795833328</c:v>
                </c:pt>
                <c:pt idx="1643">
                  <c:v>0.57472656058333327</c:v>
                </c:pt>
                <c:pt idx="1644">
                  <c:v>0.57474102362500001</c:v>
                </c:pt>
                <c:pt idx="1645">
                  <c:v>0.57475623720833335</c:v>
                </c:pt>
                <c:pt idx="1646">
                  <c:v>0.5747708368333333</c:v>
                </c:pt>
                <c:pt idx="1647">
                  <c:v>0.57478527975000004</c:v>
                </c:pt>
                <c:pt idx="1648">
                  <c:v>0.57479978408333332</c:v>
                </c:pt>
                <c:pt idx="1649">
                  <c:v>0.57481441929166666</c:v>
                </c:pt>
                <c:pt idx="1650">
                  <c:v>0.57482874829166664</c:v>
                </c:pt>
                <c:pt idx="1651">
                  <c:v>0.57484305987499995</c:v>
                </c:pt>
                <c:pt idx="1652">
                  <c:v>0.57485816329166661</c:v>
                </c:pt>
                <c:pt idx="1653">
                  <c:v>0.57487325645833331</c:v>
                </c:pt>
                <c:pt idx="1654">
                  <c:v>0.57488834112499998</c:v>
                </c:pt>
                <c:pt idx="1655">
                  <c:v>0.57490360004166663</c:v>
                </c:pt>
                <c:pt idx="1656">
                  <c:v>0.57491946333333332</c:v>
                </c:pt>
                <c:pt idx="1657">
                  <c:v>0.57493513758333337</c:v>
                </c:pt>
                <c:pt idx="1658">
                  <c:v>0.57495071970833334</c:v>
                </c:pt>
                <c:pt idx="1659">
                  <c:v>0.57496654712499995</c:v>
                </c:pt>
                <c:pt idx="1660">
                  <c:v>0.57498180758333339</c:v>
                </c:pt>
                <c:pt idx="1661">
                  <c:v>0.57499735799999996</c:v>
                </c:pt>
                <c:pt idx="1662">
                  <c:v>0.57501241870833331</c:v>
                </c:pt>
                <c:pt idx="1663">
                  <c:v>0.57502704383333336</c:v>
                </c:pt>
                <c:pt idx="1664">
                  <c:v>0.57504193462499997</c:v>
                </c:pt>
                <c:pt idx="1665">
                  <c:v>0.57505678712499997</c:v>
                </c:pt>
                <c:pt idx="1666">
                  <c:v>0.57507175933333332</c:v>
                </c:pt>
                <c:pt idx="1667">
                  <c:v>0.57508699050000001</c:v>
                </c:pt>
                <c:pt idx="1668">
                  <c:v>0.57510300333333331</c:v>
                </c:pt>
                <c:pt idx="1669">
                  <c:v>0.57511927245833327</c:v>
                </c:pt>
                <c:pt idx="1670">
                  <c:v>0.57513566679166661</c:v>
                </c:pt>
                <c:pt idx="1671">
                  <c:v>0.57515156291666669</c:v>
                </c:pt>
                <c:pt idx="1672">
                  <c:v>0.57516785708333329</c:v>
                </c:pt>
                <c:pt idx="1673">
                  <c:v>0.57518412995833335</c:v>
                </c:pt>
                <c:pt idx="1674">
                  <c:v>0.57520010745833339</c:v>
                </c:pt>
                <c:pt idx="1675">
                  <c:v>0.57521561395833332</c:v>
                </c:pt>
                <c:pt idx="1676">
                  <c:v>0.57523140716666665</c:v>
                </c:pt>
                <c:pt idx="1677">
                  <c:v>0.57524713716666664</c:v>
                </c:pt>
                <c:pt idx="1678">
                  <c:v>0.57526262454166666</c:v>
                </c:pt>
                <c:pt idx="1679">
                  <c:v>0.57527814791666665</c:v>
                </c:pt>
                <c:pt idx="1680">
                  <c:v>0.57531027041666671</c:v>
                </c:pt>
                <c:pt idx="1681">
                  <c:v>0.57532605387500002</c:v>
                </c:pt>
                <c:pt idx="1682">
                  <c:v>0.57534292175000001</c:v>
                </c:pt>
                <c:pt idx="1683">
                  <c:v>0.57535987649999998</c:v>
                </c:pt>
                <c:pt idx="1684">
                  <c:v>0.57537659091666671</c:v>
                </c:pt>
                <c:pt idx="1685">
                  <c:v>0.57539367295833332</c:v>
                </c:pt>
                <c:pt idx="1686">
                  <c:v>0.57539367295833332</c:v>
                </c:pt>
                <c:pt idx="1687">
                  <c:v>0.57541048566666664</c:v>
                </c:pt>
                <c:pt idx="1688">
                  <c:v>0.57542743750000003</c:v>
                </c:pt>
                <c:pt idx="1689">
                  <c:v>0.57544423291666669</c:v>
                </c:pt>
                <c:pt idx="1690">
                  <c:v>0.57546050912500002</c:v>
                </c:pt>
                <c:pt idx="1691">
                  <c:v>0.57547664037500001</c:v>
                </c:pt>
                <c:pt idx="1692">
                  <c:v>0.57549261862500001</c:v>
                </c:pt>
                <c:pt idx="1693">
                  <c:v>0.57550928525</c:v>
                </c:pt>
                <c:pt idx="1694">
                  <c:v>0.57552548204166665</c:v>
                </c:pt>
                <c:pt idx="1695">
                  <c:v>0.57554202649999997</c:v>
                </c:pt>
                <c:pt idx="1696">
                  <c:v>0.57555905420833331</c:v>
                </c:pt>
                <c:pt idx="1697">
                  <c:v>0.57557650574999997</c:v>
                </c:pt>
                <c:pt idx="1698">
                  <c:v>0.57559500591666668</c:v>
                </c:pt>
                <c:pt idx="1699">
                  <c:v>0.57561168416666664</c:v>
                </c:pt>
                <c:pt idx="1700">
                  <c:v>0.57562570254166667</c:v>
                </c:pt>
                <c:pt idx="1701">
                  <c:v>0.5756399494583333</c:v>
                </c:pt>
                <c:pt idx="1702">
                  <c:v>0.57565371412499999</c:v>
                </c:pt>
                <c:pt idx="1703">
                  <c:v>0.57566796608333337</c:v>
                </c:pt>
                <c:pt idx="1704">
                  <c:v>0.57568171166666671</c:v>
                </c:pt>
                <c:pt idx="1705">
                  <c:v>0.57569369187499997</c:v>
                </c:pt>
                <c:pt idx="1706">
                  <c:v>0.57570384091666671</c:v>
                </c:pt>
                <c:pt idx="1707">
                  <c:v>0.5757117472083334</c:v>
                </c:pt>
                <c:pt idx="1708">
                  <c:v>0.57571839749999998</c:v>
                </c:pt>
                <c:pt idx="1709">
                  <c:v>0.57572549441666665</c:v>
                </c:pt>
                <c:pt idx="1710">
                  <c:v>0.57573281195833337</c:v>
                </c:pt>
                <c:pt idx="1711">
                  <c:v>0.57574022462499996</c:v>
                </c:pt>
                <c:pt idx="1712">
                  <c:v>0.57574731400000001</c:v>
                </c:pt>
                <c:pt idx="1713">
                  <c:v>0.57575481312499999</c:v>
                </c:pt>
                <c:pt idx="1714">
                  <c:v>0.57576261308333332</c:v>
                </c:pt>
                <c:pt idx="1715">
                  <c:v>0.57577073383333333</c:v>
                </c:pt>
                <c:pt idx="1716">
                  <c:v>0.57577908991666671</c:v>
                </c:pt>
                <c:pt idx="1717">
                  <c:v>0.57578627166666674</c:v>
                </c:pt>
                <c:pt idx="1718">
                  <c:v>0.57579357241666662</c:v>
                </c:pt>
                <c:pt idx="1719">
                  <c:v>0.57580038629166663</c:v>
                </c:pt>
                <c:pt idx="1720">
                  <c:v>0.57580416791666666</c:v>
                </c:pt>
                <c:pt idx="1721">
                  <c:v>0.57580707429166667</c:v>
                </c:pt>
                <c:pt idx="1722">
                  <c:v>0.57581104929166671</c:v>
                </c:pt>
                <c:pt idx="1723">
                  <c:v>0.57581506679166672</c:v>
                </c:pt>
                <c:pt idx="1724">
                  <c:v>0.57581883079166662</c:v>
                </c:pt>
                <c:pt idx="1725">
                  <c:v>0.57582276383333331</c:v>
                </c:pt>
                <c:pt idx="1726">
                  <c:v>0.57582260574999999</c:v>
                </c:pt>
                <c:pt idx="1727">
                  <c:v>0.57582276379166664</c:v>
                </c:pt>
                <c:pt idx="1728">
                  <c:v>0.57581959312499997</c:v>
                </c:pt>
                <c:pt idx="1729">
                  <c:v>0.57581779491666663</c:v>
                </c:pt>
                <c:pt idx="1730">
                  <c:v>0.57581594316666662</c:v>
                </c:pt>
                <c:pt idx="1731">
                  <c:v>0.57581378699999997</c:v>
                </c:pt>
                <c:pt idx="1732">
                  <c:v>0.57581178162500002</c:v>
                </c:pt>
                <c:pt idx="1733">
                  <c:v>0.57580924708333336</c:v>
                </c:pt>
                <c:pt idx="1734">
                  <c:v>0.57580722520833338</c:v>
                </c:pt>
                <c:pt idx="1735">
                  <c:v>0.57580456733333329</c:v>
                </c:pt>
                <c:pt idx="1736">
                  <c:v>0.5757999442916667</c:v>
                </c:pt>
                <c:pt idx="1737">
                  <c:v>0.57579749808333336</c:v>
                </c:pt>
                <c:pt idx="1738">
                  <c:v>0.57579606404166672</c:v>
                </c:pt>
                <c:pt idx="1739">
                  <c:v>0.57579184162499997</c:v>
                </c:pt>
                <c:pt idx="1740">
                  <c:v>0.57578403170833337</c:v>
                </c:pt>
                <c:pt idx="1741">
                  <c:v>0.57577948916666666</c:v>
                </c:pt>
                <c:pt idx="1742">
                  <c:v>0.57577948916666666</c:v>
                </c:pt>
                <c:pt idx="1743">
                  <c:v>0.57577503687499998</c:v>
                </c:pt>
                <c:pt idx="1744">
                  <c:v>0.57577042133333334</c:v>
                </c:pt>
                <c:pt idx="1745">
                  <c:v>0.57576540162500001</c:v>
                </c:pt>
                <c:pt idx="1746">
                  <c:v>0.57575759570833329</c:v>
                </c:pt>
                <c:pt idx="1747">
                  <c:v>0.575745599</c:v>
                </c:pt>
                <c:pt idx="1748">
                  <c:v>0.57573351241666659</c:v>
                </c:pt>
                <c:pt idx="1749">
                  <c:v>0.57571768974999993</c:v>
                </c:pt>
                <c:pt idx="1750">
                  <c:v>0.57570592145833333</c:v>
                </c:pt>
                <c:pt idx="1751">
                  <c:v>0.57569395016666669</c:v>
                </c:pt>
                <c:pt idx="1752">
                  <c:v>0.57568255145833336</c:v>
                </c:pt>
                <c:pt idx="1753">
                  <c:v>0.57567090399999998</c:v>
                </c:pt>
                <c:pt idx="1754">
                  <c:v>0.57565999395833334</c:v>
                </c:pt>
                <c:pt idx="1755">
                  <c:v>0.57564875891666667</c:v>
                </c:pt>
                <c:pt idx="1756">
                  <c:v>0.57563811887500005</c:v>
                </c:pt>
                <c:pt idx="1757">
                  <c:v>0.57562702050000003</c:v>
                </c:pt>
                <c:pt idx="1758">
                  <c:v>0.57561607295833339</c:v>
                </c:pt>
                <c:pt idx="1759">
                  <c:v>0.57560477295833334</c:v>
                </c:pt>
                <c:pt idx="1760">
                  <c:v>0.57559376995833333</c:v>
                </c:pt>
                <c:pt idx="1761">
                  <c:v>0.57558242629166667</c:v>
                </c:pt>
                <c:pt idx="1762">
                  <c:v>0.57557084812500003</c:v>
                </c:pt>
                <c:pt idx="1763">
                  <c:v>0.57555944866666664</c:v>
                </c:pt>
                <c:pt idx="1764">
                  <c:v>0.57553655162500006</c:v>
                </c:pt>
                <c:pt idx="1765">
                  <c:v>0.57552533420833341</c:v>
                </c:pt>
                <c:pt idx="1766">
                  <c:v>0.57551409491666672</c:v>
                </c:pt>
                <c:pt idx="1767">
                  <c:v>0.57550325025000004</c:v>
                </c:pt>
                <c:pt idx="1768">
                  <c:v>0.57549250658333329</c:v>
                </c:pt>
                <c:pt idx="1769">
                  <c:v>0.57548196137500007</c:v>
                </c:pt>
                <c:pt idx="1770">
                  <c:v>0.57547146674999994</c:v>
                </c:pt>
                <c:pt idx="1771">
                  <c:v>0.57546113066666671</c:v>
                </c:pt>
                <c:pt idx="1772">
                  <c:v>0.57545064416666669</c:v>
                </c:pt>
                <c:pt idx="1773">
                  <c:v>0.57543988574999994</c:v>
                </c:pt>
                <c:pt idx="1774">
                  <c:v>0.57542882549999996</c:v>
                </c:pt>
                <c:pt idx="1775">
                  <c:v>0.57541760775000006</c:v>
                </c:pt>
                <c:pt idx="1776">
                  <c:v>0.57540635929166661</c:v>
                </c:pt>
                <c:pt idx="1777">
                  <c:v>0.57539493766666661</c:v>
                </c:pt>
                <c:pt idx="1778">
                  <c:v>0.575383969</c:v>
                </c:pt>
                <c:pt idx="1779">
                  <c:v>0.57537303070833334</c:v>
                </c:pt>
                <c:pt idx="1780">
                  <c:v>0.57536222775000001</c:v>
                </c:pt>
                <c:pt idx="1781">
                  <c:v>0.57535161104166666</c:v>
                </c:pt>
                <c:pt idx="1782">
                  <c:v>0.57534110250000003</c:v>
                </c:pt>
                <c:pt idx="1783">
                  <c:v>0.57533066308333336</c:v>
                </c:pt>
                <c:pt idx="1784">
                  <c:v>0.575320248875</c:v>
                </c:pt>
                <c:pt idx="1785">
                  <c:v>0.57530968195833332</c:v>
                </c:pt>
                <c:pt idx="1786">
                  <c:v>0.57529910754166669</c:v>
                </c:pt>
                <c:pt idx="1787">
                  <c:v>0.57528857545833334</c:v>
                </c:pt>
                <c:pt idx="1788">
                  <c:v>0.57527784166666673</c:v>
                </c:pt>
                <c:pt idx="1789">
                  <c:v>0.57526692866666662</c:v>
                </c:pt>
                <c:pt idx="1790">
                  <c:v>0.5752560836666667</c:v>
                </c:pt>
                <c:pt idx="1791">
                  <c:v>0.5752450621666666</c:v>
                </c:pt>
                <c:pt idx="1792">
                  <c:v>0.57523413270833335</c:v>
                </c:pt>
                <c:pt idx="1793">
                  <c:v>0.5752231735833333</c:v>
                </c:pt>
                <c:pt idx="1794">
                  <c:v>0.57521245762500006</c:v>
                </c:pt>
                <c:pt idx="1795">
                  <c:v>0.5752019594583333</c:v>
                </c:pt>
                <c:pt idx="1796">
                  <c:v>0.57519157833333334</c:v>
                </c:pt>
                <c:pt idx="1797">
                  <c:v>0.57518139337499996</c:v>
                </c:pt>
                <c:pt idx="1798">
                  <c:v>0.57517130083333334</c:v>
                </c:pt>
                <c:pt idx="1799">
                  <c:v>0.57516127429166664</c:v>
                </c:pt>
                <c:pt idx="1800">
                  <c:v>0.57515103133333334</c:v>
                </c:pt>
                <c:pt idx="1801">
                  <c:v>0.57514061049999998</c:v>
                </c:pt>
                <c:pt idx="1802">
                  <c:v>0.57513006524999999</c:v>
                </c:pt>
                <c:pt idx="1803">
                  <c:v>0.57511936725000001</c:v>
                </c:pt>
                <c:pt idx="1804">
                  <c:v>0.57510858283333333</c:v>
                </c:pt>
                <c:pt idx="1805">
                  <c:v>0.57509779324999999</c:v>
                </c:pt>
                <c:pt idx="1806">
                  <c:v>0.57508703424999996</c:v>
                </c:pt>
                <c:pt idx="1807">
                  <c:v>0.57507639324999993</c:v>
                </c:pt>
                <c:pt idx="1808">
                  <c:v>0.5750660222916667</c:v>
                </c:pt>
                <c:pt idx="1809">
                  <c:v>0.57505558491666664</c:v>
                </c:pt>
                <c:pt idx="1810">
                  <c:v>0.57504527491666668</c:v>
                </c:pt>
                <c:pt idx="1811">
                  <c:v>0.57503504350000001</c:v>
                </c:pt>
                <c:pt idx="1812">
                  <c:v>0.57501469858333332</c:v>
                </c:pt>
                <c:pt idx="1813">
                  <c:v>0.57500443600000006</c:v>
                </c:pt>
                <c:pt idx="1814">
                  <c:v>0.57499390991666666</c:v>
                </c:pt>
                <c:pt idx="1815">
                  <c:v>0.57498347354166668</c:v>
                </c:pt>
                <c:pt idx="1816">
                  <c:v>0.57497300674999996</c:v>
                </c:pt>
                <c:pt idx="1817">
                  <c:v>0.57496232775</c:v>
                </c:pt>
                <c:pt idx="1818">
                  <c:v>0.57496232775</c:v>
                </c:pt>
                <c:pt idx="1819">
                  <c:v>0.57495178699999994</c:v>
                </c:pt>
                <c:pt idx="1820">
                  <c:v>0.57494127449999999</c:v>
                </c:pt>
                <c:pt idx="1821">
                  <c:v>0.57493075404166671</c:v>
                </c:pt>
                <c:pt idx="1822">
                  <c:v>0.57492030562499996</c:v>
                </c:pt>
                <c:pt idx="1823">
                  <c:v>0.57490991591666674</c:v>
                </c:pt>
                <c:pt idx="1824">
                  <c:v>0.57489979683333337</c:v>
                </c:pt>
                <c:pt idx="1825">
                  <c:v>0.57488974025000006</c:v>
                </c:pt>
                <c:pt idx="1826">
                  <c:v>0.574870065875</c:v>
                </c:pt>
                <c:pt idx="1827">
                  <c:v>0.57486024012500003</c:v>
                </c:pt>
                <c:pt idx="1828">
                  <c:v>0.57485034099999999</c:v>
                </c:pt>
                <c:pt idx="1829">
                  <c:v>0.57484009862500007</c:v>
                </c:pt>
                <c:pt idx="1830">
                  <c:v>0.57482986354166665</c:v>
                </c:pt>
                <c:pt idx="1831">
                  <c:v>0.57481938741666661</c:v>
                </c:pt>
                <c:pt idx="1832">
                  <c:v>0.57481938741666661</c:v>
                </c:pt>
                <c:pt idx="1833">
                  <c:v>0.57480904866666671</c:v>
                </c:pt>
                <c:pt idx="1834">
                  <c:v>0.57479873854166663</c:v>
                </c:pt>
                <c:pt idx="1835">
                  <c:v>0.57478857154166663</c:v>
                </c:pt>
                <c:pt idx="1836">
                  <c:v>0.57477853491666664</c:v>
                </c:pt>
                <c:pt idx="1837">
                  <c:v>0.57476852820833335</c:v>
                </c:pt>
                <c:pt idx="1838">
                  <c:v>0.57475859949999997</c:v>
                </c:pt>
                <c:pt idx="1839">
                  <c:v>0.57474859945833334</c:v>
                </c:pt>
                <c:pt idx="1840">
                  <c:v>0.57473875699999999</c:v>
                </c:pt>
                <c:pt idx="1841">
                  <c:v>0.57472884137500002</c:v>
                </c:pt>
                <c:pt idx="1842">
                  <c:v>0.57471904604166668</c:v>
                </c:pt>
                <c:pt idx="1843">
                  <c:v>0.57470915033333336</c:v>
                </c:pt>
                <c:pt idx="1844">
                  <c:v>0.57469911870833335</c:v>
                </c:pt>
                <c:pt idx="1845">
                  <c:v>0.57468917054166668</c:v>
                </c:pt>
                <c:pt idx="1846">
                  <c:v>0.57467903274999999</c:v>
                </c:pt>
                <c:pt idx="1847">
                  <c:v>0.57466898266666666</c:v>
                </c:pt>
                <c:pt idx="1848">
                  <c:v>0.57465884191666661</c:v>
                </c:pt>
                <c:pt idx="1849">
                  <c:v>0.57464887245833329</c:v>
                </c:pt>
                <c:pt idx="1850">
                  <c:v>0.57463896012500004</c:v>
                </c:pt>
                <c:pt idx="1851">
                  <c:v>0.574629201875</c:v>
                </c:pt>
                <c:pt idx="1852">
                  <c:v>0.57461961604166667</c:v>
                </c:pt>
                <c:pt idx="1853">
                  <c:v>0.57461015279166661</c:v>
                </c:pt>
                <c:pt idx="1854">
                  <c:v>0.57459149441666668</c:v>
                </c:pt>
                <c:pt idx="1855">
                  <c:v>0.57458224012500003</c:v>
                </c:pt>
                <c:pt idx="1856">
                  <c:v>0.57457296562499993</c:v>
                </c:pt>
                <c:pt idx="1857">
                  <c:v>0.5745635965</c:v>
                </c:pt>
                <c:pt idx="1858">
                  <c:v>0.57455409687500003</c:v>
                </c:pt>
                <c:pt idx="1859">
                  <c:v>0.57454446274999993</c:v>
                </c:pt>
                <c:pt idx="1860">
                  <c:v>0.57454446274999993</c:v>
                </c:pt>
                <c:pt idx="1861">
                  <c:v>0.57453490295833332</c:v>
                </c:pt>
                <c:pt idx="1862">
                  <c:v>0.57452526449999997</c:v>
                </c:pt>
                <c:pt idx="1863">
                  <c:v>0.57451586229166673</c:v>
                </c:pt>
                <c:pt idx="1864">
                  <c:v>0.57450650745833332</c:v>
                </c:pt>
                <c:pt idx="1865">
                  <c:v>0.57449728162500002</c:v>
                </c:pt>
                <c:pt idx="1866">
                  <c:v>0.57448816474999997</c:v>
                </c:pt>
                <c:pt idx="1867">
                  <c:v>0.57447921712500005</c:v>
                </c:pt>
                <c:pt idx="1868">
                  <c:v>0.5744702014166666</c:v>
                </c:pt>
                <c:pt idx="1869">
                  <c:v>0.57446127129166669</c:v>
                </c:pt>
                <c:pt idx="1870">
                  <c:v>0.57445231200000002</c:v>
                </c:pt>
                <c:pt idx="1871">
                  <c:v>0.57444322441666673</c:v>
                </c:pt>
                <c:pt idx="1872">
                  <c:v>0.57443417012499998</c:v>
                </c:pt>
                <c:pt idx="1873">
                  <c:v>0.5744250054583333</c:v>
                </c:pt>
                <c:pt idx="1874">
                  <c:v>0.57441590729166669</c:v>
                </c:pt>
                <c:pt idx="1875">
                  <c:v>0.57440676599999996</c:v>
                </c:pt>
                <c:pt idx="1876">
                  <c:v>0.57439770324999995</c:v>
                </c:pt>
                <c:pt idx="1877">
                  <c:v>0.57438870695833333</c:v>
                </c:pt>
                <c:pt idx="1878">
                  <c:v>0.57437973295833333</c:v>
                </c:pt>
                <c:pt idx="1879">
                  <c:v>0.574370879625</c:v>
                </c:pt>
                <c:pt idx="1880">
                  <c:v>0.57436227408333329</c:v>
                </c:pt>
                <c:pt idx="1881">
                  <c:v>0.57435388404166665</c:v>
                </c:pt>
                <c:pt idx="1882">
                  <c:v>0.57434557649999995</c:v>
                </c:pt>
                <c:pt idx="1883">
                  <c:v>0.574337416125</c:v>
                </c:pt>
                <c:pt idx="1884">
                  <c:v>0.57432936645833332</c:v>
                </c:pt>
                <c:pt idx="1885">
                  <c:v>0.57432118491666662</c:v>
                </c:pt>
                <c:pt idx="1886">
                  <c:v>0.57431296883333338</c:v>
                </c:pt>
                <c:pt idx="1887">
                  <c:v>0.57430447208333335</c:v>
                </c:pt>
                <c:pt idx="1888">
                  <c:v>0.57429599895833328</c:v>
                </c:pt>
                <c:pt idx="1889">
                  <c:v>0.57428753937499999</c:v>
                </c:pt>
                <c:pt idx="1890">
                  <c:v>0.57427919058333332</c:v>
                </c:pt>
                <c:pt idx="1891">
                  <c:v>0.57427092329166662</c:v>
                </c:pt>
                <c:pt idx="1892">
                  <c:v>0.57426284937500005</c:v>
                </c:pt>
                <c:pt idx="1893">
                  <c:v>0.57425492025000002</c:v>
                </c:pt>
                <c:pt idx="1894">
                  <c:v>0.57424707329166669</c:v>
                </c:pt>
                <c:pt idx="1895">
                  <c:v>0.5742394277916667</c:v>
                </c:pt>
                <c:pt idx="1896">
                  <c:v>0.57423176737500004</c:v>
                </c:pt>
                <c:pt idx="1897">
                  <c:v>0.57422408550000004</c:v>
                </c:pt>
                <c:pt idx="1898">
                  <c:v>0.57421652970833337</c:v>
                </c:pt>
                <c:pt idx="1899">
                  <c:v>0.57420897441666663</c:v>
                </c:pt>
                <c:pt idx="1900">
                  <c:v>0.574201462</c:v>
                </c:pt>
                <c:pt idx="1901">
                  <c:v>0.57419374670833334</c:v>
                </c:pt>
                <c:pt idx="1902">
                  <c:v>0.57418607445833336</c:v>
                </c:pt>
                <c:pt idx="1903">
                  <c:v>0.57417828204166665</c:v>
                </c:pt>
                <c:pt idx="1904">
                  <c:v>0.5741705917083334</c:v>
                </c:pt>
                <c:pt idx="1905">
                  <c:v>0.57416292666666668</c:v>
                </c:pt>
                <c:pt idx="1906">
                  <c:v>0.57415546966666664</c:v>
                </c:pt>
                <c:pt idx="1907">
                  <c:v>0.57414818308333337</c:v>
                </c:pt>
                <c:pt idx="1908">
                  <c:v>0.57414108504166672</c:v>
                </c:pt>
                <c:pt idx="1909">
                  <c:v>0.57413429775000002</c:v>
                </c:pt>
                <c:pt idx="1910">
                  <c:v>0.57412754912499997</c:v>
                </c:pt>
                <c:pt idx="1911">
                  <c:v>0.57412098249999999</c:v>
                </c:pt>
                <c:pt idx="1912">
                  <c:v>0.57411433958333336</c:v>
                </c:pt>
                <c:pt idx="1913">
                  <c:v>0.57410777970833327</c:v>
                </c:pt>
                <c:pt idx="1914">
                  <c:v>0.57410109387499997</c:v>
                </c:pt>
                <c:pt idx="1915">
                  <c:v>0.57409431129166666</c:v>
                </c:pt>
                <c:pt idx="1916">
                  <c:v>0.57408743604166668</c:v>
                </c:pt>
                <c:pt idx="1917">
                  <c:v>0.57408045654166673</c:v>
                </c:pt>
                <c:pt idx="1918">
                  <c:v>0.57407356195833337</c:v>
                </c:pt>
                <c:pt idx="1919">
                  <c:v>0.57406670579166663</c:v>
                </c:pt>
                <c:pt idx="1920">
                  <c:v>0.57406011329166662</c:v>
                </c:pt>
                <c:pt idx="1921">
                  <c:v>0.57405365733333336</c:v>
                </c:pt>
                <c:pt idx="1922">
                  <c:v>0.57404749562500001</c:v>
                </c:pt>
                <c:pt idx="1923">
                  <c:v>0.57404146174999993</c:v>
                </c:pt>
                <c:pt idx="1924">
                  <c:v>0.57402967166666663</c:v>
                </c:pt>
                <c:pt idx="1925">
                  <c:v>0.57402374733333328</c:v>
                </c:pt>
                <c:pt idx="1926">
                  <c:v>0.57401788666666664</c:v>
                </c:pt>
                <c:pt idx="1927">
                  <c:v>0.57401788666666664</c:v>
                </c:pt>
                <c:pt idx="1928">
                  <c:v>0.57401189487500004</c:v>
                </c:pt>
                <c:pt idx="1929">
                  <c:v>0.57400589466666674</c:v>
                </c:pt>
                <c:pt idx="1930">
                  <c:v>0.57399978787499994</c:v>
                </c:pt>
                <c:pt idx="1931">
                  <c:v>0.57399364945833331</c:v>
                </c:pt>
                <c:pt idx="1932">
                  <c:v>0.57398754816666664</c:v>
                </c:pt>
                <c:pt idx="1933">
                  <c:v>0.5739814052083333</c:v>
                </c:pt>
                <c:pt idx="1934">
                  <c:v>0.57397546133333333</c:v>
                </c:pt>
                <c:pt idx="1935">
                  <c:v>0.57396961162500004</c:v>
                </c:pt>
                <c:pt idx="1936">
                  <c:v>0.573964086875</c:v>
                </c:pt>
                <c:pt idx="1937">
                  <c:v>0.57395869583333337</c:v>
                </c:pt>
                <c:pt idx="1938">
                  <c:v>0.57395358166666666</c:v>
                </c:pt>
                <c:pt idx="1939">
                  <c:v>0.57394861183333334</c:v>
                </c:pt>
                <c:pt idx="1940">
                  <c:v>0.57394366108333339</c:v>
                </c:pt>
                <c:pt idx="1941">
                  <c:v>0.57393861929166667</c:v>
                </c:pt>
                <c:pt idx="1942">
                  <c:v>0.57393338637500002</c:v>
                </c:pt>
                <c:pt idx="1943">
                  <c:v>0.57392797858333333</c:v>
                </c:pt>
                <c:pt idx="1944">
                  <c:v>0.57392240720833332</c:v>
                </c:pt>
                <c:pt idx="1945">
                  <c:v>0.57391678179166672</c:v>
                </c:pt>
                <c:pt idx="1946">
                  <c:v>0.57391126091666667</c:v>
                </c:pt>
                <c:pt idx="1947">
                  <c:v>0.57390580866666674</c:v>
                </c:pt>
                <c:pt idx="1948">
                  <c:v>0.57390059033333329</c:v>
                </c:pt>
                <c:pt idx="1949">
                  <c:v>0.57389553662500004</c:v>
                </c:pt>
                <c:pt idx="1950">
                  <c:v>0.57389070941666664</c:v>
                </c:pt>
                <c:pt idx="1951">
                  <c:v>0.57388593583333336</c:v>
                </c:pt>
                <c:pt idx="1952">
                  <c:v>0.57388146875000001</c:v>
                </c:pt>
                <c:pt idx="1953">
                  <c:v>0.57387710229166666</c:v>
                </c:pt>
                <c:pt idx="1954">
                  <c:v>0.57387273504166669</c:v>
                </c:pt>
                <c:pt idx="1955">
                  <c:v>0.57386832825</c:v>
                </c:pt>
                <c:pt idx="1956">
                  <c:v>0.57386390087500005</c:v>
                </c:pt>
                <c:pt idx="1957">
                  <c:v>0.57385937224999994</c:v>
                </c:pt>
                <c:pt idx="1958">
                  <c:v>0.57385460774999997</c:v>
                </c:pt>
                <c:pt idx="1959">
                  <c:v>0.5738497915416666</c:v>
                </c:pt>
                <c:pt idx="1960">
                  <c:v>0.5738448241666666</c:v>
                </c:pt>
                <c:pt idx="1961">
                  <c:v>0.57383992133333328</c:v>
                </c:pt>
                <c:pt idx="1962">
                  <c:v>0.57383507241666665</c:v>
                </c:pt>
                <c:pt idx="1963">
                  <c:v>0.57383056533333332</c:v>
                </c:pt>
                <c:pt idx="1964">
                  <c:v>0.57382597620833331</c:v>
                </c:pt>
                <c:pt idx="1965">
                  <c:v>0.57382213462499998</c:v>
                </c:pt>
                <c:pt idx="1966">
                  <c:v>0.5738183969166667</c:v>
                </c:pt>
                <c:pt idx="1967">
                  <c:v>0.57381469533333329</c:v>
                </c:pt>
                <c:pt idx="1968">
                  <c:v>0.57381103875000006</c:v>
                </c:pt>
                <c:pt idx="1969">
                  <c:v>0.5738073047083333</c:v>
                </c:pt>
                <c:pt idx="1970">
                  <c:v>0.57380345658333332</c:v>
                </c:pt>
                <c:pt idx="1971">
                  <c:v>0.57379909758333336</c:v>
                </c:pt>
                <c:pt idx="1972">
                  <c:v>0.57379536954166666</c:v>
                </c:pt>
                <c:pt idx="1973">
                  <c:v>0.57379081991666669</c:v>
                </c:pt>
                <c:pt idx="1974">
                  <c:v>0.57378639333333337</c:v>
                </c:pt>
                <c:pt idx="1975">
                  <c:v>0.57378213212499996</c:v>
                </c:pt>
                <c:pt idx="1976">
                  <c:v>0.57377790941666673</c:v>
                </c:pt>
                <c:pt idx="1977">
                  <c:v>0.57377423858333332</c:v>
                </c:pt>
                <c:pt idx="1978">
                  <c:v>0.57377027270833336</c:v>
                </c:pt>
                <c:pt idx="1979">
                  <c:v>0.57376684162500002</c:v>
                </c:pt>
                <c:pt idx="1980">
                  <c:v>0.5737636066666667</c:v>
                </c:pt>
                <c:pt idx="1981">
                  <c:v>0.57376022641666669</c:v>
                </c:pt>
                <c:pt idx="1982">
                  <c:v>0.5737572169166667</c:v>
                </c:pt>
                <c:pt idx="1983">
                  <c:v>0.57375375699999998</c:v>
                </c:pt>
                <c:pt idx="1984">
                  <c:v>0.57375061995833332</c:v>
                </c:pt>
                <c:pt idx="1985">
                  <c:v>0.57374772804166663</c:v>
                </c:pt>
                <c:pt idx="1986">
                  <c:v>0.57374413733333329</c:v>
                </c:pt>
                <c:pt idx="1987">
                  <c:v>0.57374050775000007</c:v>
                </c:pt>
                <c:pt idx="1988">
                  <c:v>0.57373675233333332</c:v>
                </c:pt>
                <c:pt idx="1989">
                  <c:v>0.57373291999999998</c:v>
                </c:pt>
                <c:pt idx="1990">
                  <c:v>0.57372901587500003</c:v>
                </c:pt>
                <c:pt idx="1991">
                  <c:v>0.57372531562500007</c:v>
                </c:pt>
                <c:pt idx="1992">
                  <c:v>0.57372182462499999</c:v>
                </c:pt>
                <c:pt idx="1993">
                  <c:v>0.57371869454166669</c:v>
                </c:pt>
                <c:pt idx="1994">
                  <c:v>0.57371589825000002</c:v>
                </c:pt>
                <c:pt idx="1995">
                  <c:v>0.57371338687500006</c:v>
                </c:pt>
                <c:pt idx="1996">
                  <c:v>0.57371086599999999</c:v>
                </c:pt>
                <c:pt idx="1997">
                  <c:v>0.57370824204166671</c:v>
                </c:pt>
                <c:pt idx="1998">
                  <c:v>0.57370552283333331</c:v>
                </c:pt>
                <c:pt idx="1999">
                  <c:v>0.57370259137500002</c:v>
                </c:pt>
                <c:pt idx="2000">
                  <c:v>0.57369951566666666</c:v>
                </c:pt>
                <c:pt idx="2001">
                  <c:v>0.57369588816666661</c:v>
                </c:pt>
                <c:pt idx="2002">
                  <c:v>0.57369253791666663</c:v>
                </c:pt>
                <c:pt idx="2003">
                  <c:v>0.57368941554166664</c:v>
                </c:pt>
                <c:pt idx="2004">
                  <c:v>0.57368617108333331</c:v>
                </c:pt>
                <c:pt idx="2005">
                  <c:v>0.57368325091666661</c:v>
                </c:pt>
                <c:pt idx="2006">
                  <c:v>0.57368036508333331</c:v>
                </c:pt>
                <c:pt idx="2007">
                  <c:v>0.57367811191666662</c:v>
                </c:pt>
                <c:pt idx="2008">
                  <c:v>0.57367513045833329</c:v>
                </c:pt>
                <c:pt idx="2009">
                  <c:v>0.57367271483333326</c:v>
                </c:pt>
                <c:pt idx="2010">
                  <c:v>0.57367062679166669</c:v>
                </c:pt>
                <c:pt idx="2011">
                  <c:v>0.57366865787499999</c:v>
                </c:pt>
                <c:pt idx="2012">
                  <c:v>0.57366634329166666</c:v>
                </c:pt>
                <c:pt idx="2013">
                  <c:v>0.57366432641666665</c:v>
                </c:pt>
                <c:pt idx="2014">
                  <c:v>0.57366231237499998</c:v>
                </c:pt>
                <c:pt idx="2015">
                  <c:v>0.57365952575000001</c:v>
                </c:pt>
                <c:pt idx="2016">
                  <c:v>0.57365642616666668</c:v>
                </c:pt>
                <c:pt idx="2017">
                  <c:v>0.57365390187499998</c:v>
                </c:pt>
                <c:pt idx="2018">
                  <c:v>0.57365099537499997</c:v>
                </c:pt>
                <c:pt idx="2019">
                  <c:v>0.57364808816666668</c:v>
                </c:pt>
                <c:pt idx="2020">
                  <c:v>0.57364517241666668</c:v>
                </c:pt>
                <c:pt idx="2021">
                  <c:v>0.57364265316666663</c:v>
                </c:pt>
                <c:pt idx="2022">
                  <c:v>0.57364062879166666</c:v>
                </c:pt>
                <c:pt idx="2023">
                  <c:v>0.57363901287499997</c:v>
                </c:pt>
                <c:pt idx="2024">
                  <c:v>0.5736373820416667</c:v>
                </c:pt>
                <c:pt idx="2025">
                  <c:v>0.57363569095833333</c:v>
                </c:pt>
                <c:pt idx="2026">
                  <c:v>0.5736339711666667</c:v>
                </c:pt>
                <c:pt idx="2027">
                  <c:v>0.57363215695833336</c:v>
                </c:pt>
                <c:pt idx="2028">
                  <c:v>0.57363033033333333</c:v>
                </c:pt>
                <c:pt idx="2029">
                  <c:v>0.57362835554166669</c:v>
                </c:pt>
                <c:pt idx="2030">
                  <c:v>0.57362622633333327</c:v>
                </c:pt>
                <c:pt idx="2031">
                  <c:v>0.57362366129166664</c:v>
                </c:pt>
                <c:pt idx="2032">
                  <c:v>0.57362108329166672</c:v>
                </c:pt>
                <c:pt idx="2033">
                  <c:v>0.5736188381666667</c:v>
                </c:pt>
                <c:pt idx="2034">
                  <c:v>0.57361698508333336</c:v>
                </c:pt>
                <c:pt idx="2035">
                  <c:v>0.57361570750000002</c:v>
                </c:pt>
                <c:pt idx="2036">
                  <c:v>0.57361405658333331</c:v>
                </c:pt>
                <c:pt idx="2037">
                  <c:v>0.57361298299999997</c:v>
                </c:pt>
                <c:pt idx="2038">
                  <c:v>0.57361186312500001</c:v>
                </c:pt>
                <c:pt idx="2039">
                  <c:v>0.57361122766666661</c:v>
                </c:pt>
                <c:pt idx="2040">
                  <c:v>0.57360991274999995</c:v>
                </c:pt>
                <c:pt idx="2041">
                  <c:v>0.5736088609583333</c:v>
                </c:pt>
                <c:pt idx="2042">
                  <c:v>0.5736078425833333</c:v>
                </c:pt>
                <c:pt idx="2043">
                  <c:v>0.57360647158333333</c:v>
                </c:pt>
                <c:pt idx="2044">
                  <c:v>0.57360559283333334</c:v>
                </c:pt>
                <c:pt idx="2045">
                  <c:v>0.57360367904166665</c:v>
                </c:pt>
                <c:pt idx="2046">
                  <c:v>0.57360261204166674</c:v>
                </c:pt>
                <c:pt idx="2047">
                  <c:v>0.57360014166666662</c:v>
                </c:pt>
                <c:pt idx="2048">
                  <c:v>0.57359921791666668</c:v>
                </c:pt>
                <c:pt idx="2049">
                  <c:v>0.57359726645833331</c:v>
                </c:pt>
                <c:pt idx="2050">
                  <c:v>0.57359662695833336</c:v>
                </c:pt>
                <c:pt idx="2051">
                  <c:v>0.57359579625000001</c:v>
                </c:pt>
                <c:pt idx="2052">
                  <c:v>0.57359536591666671</c:v>
                </c:pt>
                <c:pt idx="2053">
                  <c:v>0.57359500716666667</c:v>
                </c:pt>
                <c:pt idx="2054">
                  <c:v>0.57359474958333334</c:v>
                </c:pt>
                <c:pt idx="2055">
                  <c:v>0.57359447770833338</c:v>
                </c:pt>
                <c:pt idx="2056">
                  <c:v>0.57359365770833326</c:v>
                </c:pt>
                <c:pt idx="2057">
                  <c:v>0.5735928718333333</c:v>
                </c:pt>
                <c:pt idx="2058">
                  <c:v>0.57359263874999999</c:v>
                </c:pt>
                <c:pt idx="2059">
                  <c:v>0.57359110108333333</c:v>
                </c:pt>
                <c:pt idx="2060">
                  <c:v>0.57359030124999999</c:v>
                </c:pt>
                <c:pt idx="2061">
                  <c:v>0.57358939229166672</c:v>
                </c:pt>
                <c:pt idx="2062">
                  <c:v>0.57358986237499998</c:v>
                </c:pt>
                <c:pt idx="2063">
                  <c:v>0.57358874266666671</c:v>
                </c:pt>
                <c:pt idx="2064">
                  <c:v>0.57358533916666665</c:v>
                </c:pt>
                <c:pt idx="2065">
                  <c:v>0.57358248070833329</c:v>
                </c:pt>
                <c:pt idx="2066">
                  <c:v>0.5735792961666667</c:v>
                </c:pt>
                <c:pt idx="2067">
                  <c:v>0.5735766272916667</c:v>
                </c:pt>
                <c:pt idx="2068">
                  <c:v>0.57357437675</c:v>
                </c:pt>
                <c:pt idx="2069">
                  <c:v>0.57357049104166669</c:v>
                </c:pt>
                <c:pt idx="2070">
                  <c:v>0.57356460145833332</c:v>
                </c:pt>
                <c:pt idx="2071">
                  <c:v>0.57355213412499995</c:v>
                </c:pt>
                <c:pt idx="2072">
                  <c:v>0.57354570316666664</c:v>
                </c:pt>
                <c:pt idx="2073">
                  <c:v>0.57353928529166665</c:v>
                </c:pt>
                <c:pt idx="2074">
                  <c:v>0.57353263570833335</c:v>
                </c:pt>
                <c:pt idx="2075">
                  <c:v>0.57353263570833335</c:v>
                </c:pt>
                <c:pt idx="2076">
                  <c:v>0.57352634158333327</c:v>
                </c:pt>
                <c:pt idx="2077">
                  <c:v>0.57351747991666668</c:v>
                </c:pt>
                <c:pt idx="2078">
                  <c:v>0.57350835700000002</c:v>
                </c:pt>
                <c:pt idx="2079">
                  <c:v>0.57349977187500001</c:v>
                </c:pt>
                <c:pt idx="2080">
                  <c:v>0.57349130166666662</c:v>
                </c:pt>
                <c:pt idx="2081">
                  <c:v>0.5734828210416667</c:v>
                </c:pt>
                <c:pt idx="2082">
                  <c:v>0.5734745421666666</c:v>
                </c:pt>
                <c:pt idx="2083">
                  <c:v>0.57346623916666661</c:v>
                </c:pt>
                <c:pt idx="2084">
                  <c:v>0.57345785258333326</c:v>
                </c:pt>
                <c:pt idx="2085">
                  <c:v>0.57344882470833336</c:v>
                </c:pt>
                <c:pt idx="2086">
                  <c:v>0.57344032133333334</c:v>
                </c:pt>
                <c:pt idx="2087">
                  <c:v>0.57343144629166665</c:v>
                </c:pt>
                <c:pt idx="2088">
                  <c:v>0.57342229224999997</c:v>
                </c:pt>
                <c:pt idx="2089">
                  <c:v>0.57341359925000002</c:v>
                </c:pt>
                <c:pt idx="2090">
                  <c:v>0.57340463816666665</c:v>
                </c:pt>
                <c:pt idx="2091">
                  <c:v>0.57339630916666662</c:v>
                </c:pt>
                <c:pt idx="2092">
                  <c:v>0.57338771870833327</c:v>
                </c:pt>
                <c:pt idx="2093">
                  <c:v>0.57337964029166666</c:v>
                </c:pt>
                <c:pt idx="2094">
                  <c:v>0.57337179454166665</c:v>
                </c:pt>
                <c:pt idx="2095">
                  <c:v>0.57336375429166664</c:v>
                </c:pt>
                <c:pt idx="2096">
                  <c:v>0.57335624245833328</c:v>
                </c:pt>
                <c:pt idx="2097">
                  <c:v>0.57334825966666669</c:v>
                </c:pt>
                <c:pt idx="2098">
                  <c:v>0.57334091779166674</c:v>
                </c:pt>
                <c:pt idx="2099">
                  <c:v>0.57333313812499997</c:v>
                </c:pt>
                <c:pt idx="2100">
                  <c:v>0.57332469108333328</c:v>
                </c:pt>
                <c:pt idx="2101">
                  <c:v>0.57331684470833333</c:v>
                </c:pt>
                <c:pt idx="2102">
                  <c:v>0.57330836949999997</c:v>
                </c:pt>
                <c:pt idx="2103">
                  <c:v>0.57329982800000001</c:v>
                </c:pt>
                <c:pt idx="2104">
                  <c:v>0.57329157891666671</c:v>
                </c:pt>
                <c:pt idx="2105">
                  <c:v>0.57328306658333339</c:v>
                </c:pt>
                <c:pt idx="2106">
                  <c:v>0.57327535716666667</c:v>
                </c:pt>
                <c:pt idx="2107">
                  <c:v>0.57326731137499998</c:v>
                </c:pt>
                <c:pt idx="2108">
                  <c:v>0.57326018908333332</c:v>
                </c:pt>
                <c:pt idx="2109">
                  <c:v>0.57325266345833337</c:v>
                </c:pt>
                <c:pt idx="2110">
                  <c:v>0.573245839875</c:v>
                </c:pt>
                <c:pt idx="2111">
                  <c:v>0.57323825449999999</c:v>
                </c:pt>
                <c:pt idx="2112">
                  <c:v>0.57323128462499995</c:v>
                </c:pt>
                <c:pt idx="2113">
                  <c:v>0.57322365195833336</c:v>
                </c:pt>
                <c:pt idx="2114">
                  <c:v>0.57321648945833337</c:v>
                </c:pt>
                <c:pt idx="2115">
                  <c:v>0.57320845312500002</c:v>
                </c:pt>
                <c:pt idx="2116">
                  <c:v>0.57320049512499993</c:v>
                </c:pt>
                <c:pt idx="2117">
                  <c:v>0.5731929719583333</c:v>
                </c:pt>
                <c:pt idx="2118">
                  <c:v>0.57318515412500004</c:v>
                </c:pt>
                <c:pt idx="2119">
                  <c:v>0.57317750808333334</c:v>
                </c:pt>
                <c:pt idx="2120">
                  <c:v>0.57317034908333331</c:v>
                </c:pt>
                <c:pt idx="2121">
                  <c:v>0.57316267066666671</c:v>
                </c:pt>
                <c:pt idx="2122">
                  <c:v>0.57315554287500003</c:v>
                </c:pt>
                <c:pt idx="2123">
                  <c:v>0.57314867408333336</c:v>
                </c:pt>
                <c:pt idx="2124">
                  <c:v>0.57314187908333336</c:v>
                </c:pt>
                <c:pt idx="2125">
                  <c:v>0.57313523441666669</c:v>
                </c:pt>
                <c:pt idx="2126">
                  <c:v>0.5731285808333334</c:v>
                </c:pt>
                <c:pt idx="2127">
                  <c:v>0.57312170416666663</c:v>
                </c:pt>
                <c:pt idx="2128">
                  <c:v>0.57311467979166664</c:v>
                </c:pt>
                <c:pt idx="2129">
                  <c:v>0.573107391375</c:v>
                </c:pt>
                <c:pt idx="2130">
                  <c:v>0.57310025766666672</c:v>
                </c:pt>
                <c:pt idx="2131">
                  <c:v>0.57309290391666667</c:v>
                </c:pt>
                <c:pt idx="2132">
                  <c:v>0.57308529908333339</c:v>
                </c:pt>
                <c:pt idx="2133">
                  <c:v>0.57307812375</c:v>
                </c:pt>
                <c:pt idx="2134">
                  <c:v>0.57307107783333333</c:v>
                </c:pt>
                <c:pt idx="2135">
                  <c:v>0.57306420449999995</c:v>
                </c:pt>
                <c:pt idx="2136">
                  <c:v>0.57305755749999998</c:v>
                </c:pt>
                <c:pt idx="2137">
                  <c:v>0.57305104374999993</c:v>
                </c:pt>
                <c:pt idx="2138">
                  <c:v>0.57304459416666664</c:v>
                </c:pt>
                <c:pt idx="2139">
                  <c:v>0.57303817091666664</c:v>
                </c:pt>
                <c:pt idx="2140">
                  <c:v>0.57303173566666665</c:v>
                </c:pt>
                <c:pt idx="2141">
                  <c:v>0.57302502562500002</c:v>
                </c:pt>
                <c:pt idx="2142">
                  <c:v>0.57301135920833335</c:v>
                </c:pt>
                <c:pt idx="2143">
                  <c:v>0.57300436912499997</c:v>
                </c:pt>
                <c:pt idx="2144">
                  <c:v>0.57300436912499997</c:v>
                </c:pt>
                <c:pt idx="2145">
                  <c:v>0.57299727337500006</c:v>
                </c:pt>
                <c:pt idx="2146">
                  <c:v>0.57299023545833327</c:v>
                </c:pt>
                <c:pt idx="2147">
                  <c:v>0.57298335199999995</c:v>
                </c:pt>
                <c:pt idx="2148">
                  <c:v>0.57297653474999999</c:v>
                </c:pt>
                <c:pt idx="2149">
                  <c:v>0.57296980137499998</c:v>
                </c:pt>
                <c:pt idx="2150">
                  <c:v>0.57296310512500004</c:v>
                </c:pt>
                <c:pt idx="2151">
                  <c:v>0.57295673529166669</c:v>
                </c:pt>
                <c:pt idx="2152">
                  <c:v>0.57295032183333328</c:v>
                </c:pt>
                <c:pt idx="2153">
                  <c:v>0.57294416245833335</c:v>
                </c:pt>
                <c:pt idx="2154">
                  <c:v>0.57293799849999993</c:v>
                </c:pt>
                <c:pt idx="2155">
                  <c:v>0.57293179708333331</c:v>
                </c:pt>
                <c:pt idx="2156">
                  <c:v>0.57292530579166667</c:v>
                </c:pt>
                <c:pt idx="2157">
                  <c:v>0.57291880566666664</c:v>
                </c:pt>
                <c:pt idx="2158">
                  <c:v>0.57291204162499998</c:v>
                </c:pt>
                <c:pt idx="2159">
                  <c:v>0.5729051882916667</c:v>
                </c:pt>
                <c:pt idx="2160">
                  <c:v>0.57289834775000004</c:v>
                </c:pt>
                <c:pt idx="2161">
                  <c:v>0.5728915904166666</c:v>
                </c:pt>
                <c:pt idx="2162">
                  <c:v>0.57288496050000004</c:v>
                </c:pt>
                <c:pt idx="2163">
                  <c:v>0.57287851408333335</c:v>
                </c:pt>
                <c:pt idx="2164">
                  <c:v>0.57287232312500003</c:v>
                </c:pt>
                <c:pt idx="2165">
                  <c:v>0.57286618958333335</c:v>
                </c:pt>
                <c:pt idx="2166">
                  <c:v>0.57285999587500003</c:v>
                </c:pt>
                <c:pt idx="2167">
                  <c:v>0.572853899625</c:v>
                </c:pt>
                <c:pt idx="2168">
                  <c:v>0.57284761424999997</c:v>
                </c:pt>
                <c:pt idx="2169">
                  <c:v>0.57284132895833328</c:v>
                </c:pt>
                <c:pt idx="2170">
                  <c:v>0.57283487141666667</c:v>
                </c:pt>
                <c:pt idx="2171">
                  <c:v>0.5728283945</c:v>
                </c:pt>
                <c:pt idx="2172">
                  <c:v>0.57282189724999999</c:v>
                </c:pt>
                <c:pt idx="2173">
                  <c:v>0.57281524941666662</c:v>
                </c:pt>
                <c:pt idx="2174">
                  <c:v>0.5728086372083333</c:v>
                </c:pt>
                <c:pt idx="2175">
                  <c:v>0.57280191137500003</c:v>
                </c:pt>
                <c:pt idx="2176">
                  <c:v>0.57279535745833332</c:v>
                </c:pt>
                <c:pt idx="2177">
                  <c:v>0.57278874329166662</c:v>
                </c:pt>
                <c:pt idx="2178">
                  <c:v>0.57278239916666662</c:v>
                </c:pt>
                <c:pt idx="2179">
                  <c:v>0.57277625666666665</c:v>
                </c:pt>
                <c:pt idx="2180">
                  <c:v>0.57277008625000003</c:v>
                </c:pt>
                <c:pt idx="2181">
                  <c:v>0.57276404012499993</c:v>
                </c:pt>
                <c:pt idx="2182">
                  <c:v>0.57275800541666666</c:v>
                </c:pt>
                <c:pt idx="2183">
                  <c:v>0.57275205262499995</c:v>
                </c:pt>
                <c:pt idx="2184">
                  <c:v>0.57274579474999998</c:v>
                </c:pt>
                <c:pt idx="2185">
                  <c:v>0.57273969229166666</c:v>
                </c:pt>
                <c:pt idx="2186">
                  <c:v>0.57273319012500001</c:v>
                </c:pt>
                <c:pt idx="2187">
                  <c:v>0.572726776125</c:v>
                </c:pt>
                <c:pt idx="2188">
                  <c:v>0.57272029062500007</c:v>
                </c:pt>
                <c:pt idx="2189">
                  <c:v>0.57271390350000007</c:v>
                </c:pt>
                <c:pt idx="2190">
                  <c:v>0.57270765962500003</c:v>
                </c:pt>
                <c:pt idx="2191">
                  <c:v>0.57270145491666669</c:v>
                </c:pt>
                <c:pt idx="2192">
                  <c:v>0.57269541066666674</c:v>
                </c:pt>
                <c:pt idx="2193">
                  <c:v>0.57268924312500002</c:v>
                </c:pt>
                <c:pt idx="2194">
                  <c:v>0.57268325916666674</c:v>
                </c:pt>
                <c:pt idx="2195">
                  <c:v>0.57267738899999998</c:v>
                </c:pt>
                <c:pt idx="2196">
                  <c:v>0.57267149545833329</c:v>
                </c:pt>
                <c:pt idx="2197">
                  <c:v>0.57266550012499995</c:v>
                </c:pt>
                <c:pt idx="2198">
                  <c:v>0.57265929512500002</c:v>
                </c:pt>
                <c:pt idx="2199">
                  <c:v>0.57265316945833333</c:v>
                </c:pt>
                <c:pt idx="2200">
                  <c:v>0.5726469484583333</c:v>
                </c:pt>
                <c:pt idx="2201">
                  <c:v>0.57264074741666671</c:v>
                </c:pt>
                <c:pt idx="2202">
                  <c:v>0.57263447391666666</c:v>
                </c:pt>
                <c:pt idx="2203">
                  <c:v>0.57262827745833333</c:v>
                </c:pt>
                <c:pt idx="2204">
                  <c:v>0.57262206150000006</c:v>
                </c:pt>
                <c:pt idx="2205">
                  <c:v>0.57261595787499997</c:v>
                </c:pt>
                <c:pt idx="2206">
                  <c:v>0.57261007041666667</c:v>
                </c:pt>
                <c:pt idx="2207">
                  <c:v>0.57260414258333336</c:v>
                </c:pt>
                <c:pt idx="2208">
                  <c:v>0.57259839400000001</c:v>
                </c:pt>
                <c:pt idx="2209">
                  <c:v>0.57259268854166667</c:v>
                </c:pt>
                <c:pt idx="2210">
                  <c:v>0.57258720674999997</c:v>
                </c:pt>
                <c:pt idx="2211">
                  <c:v>0.57258168399999998</c:v>
                </c:pt>
                <c:pt idx="2212">
                  <c:v>0.57257612666666668</c:v>
                </c:pt>
                <c:pt idx="2213">
                  <c:v>0.57257054141666663</c:v>
                </c:pt>
                <c:pt idx="2214">
                  <c:v>0.57256477629166669</c:v>
                </c:pt>
                <c:pt idx="2215">
                  <c:v>0.57255888745833328</c:v>
                </c:pt>
                <c:pt idx="2216">
                  <c:v>0.57255299149999994</c:v>
                </c:pt>
                <c:pt idx="2217">
                  <c:v>0.57254719079166672</c:v>
                </c:pt>
                <c:pt idx="2218">
                  <c:v>0.57254153295833332</c:v>
                </c:pt>
                <c:pt idx="2219">
                  <c:v>0.57253600008333339</c:v>
                </c:pt>
                <c:pt idx="2220">
                  <c:v>0.57253066708333333</c:v>
                </c:pt>
                <c:pt idx="2221">
                  <c:v>0.57252537550000004</c:v>
                </c:pt>
                <c:pt idx="2222">
                  <c:v>0.57252012958333331</c:v>
                </c:pt>
                <c:pt idx="2223">
                  <c:v>0.57251472599999997</c:v>
                </c:pt>
                <c:pt idx="2224">
                  <c:v>0.57250943624999995</c:v>
                </c:pt>
                <c:pt idx="2225">
                  <c:v>0.57250415670833332</c:v>
                </c:pt>
                <c:pt idx="2226">
                  <c:v>0.57249870387500001</c:v>
                </c:pt>
                <c:pt idx="2227">
                  <c:v>0.57249335295833337</c:v>
                </c:pt>
                <c:pt idx="2228">
                  <c:v>0.57248801104166669</c:v>
                </c:pt>
                <c:pt idx="2229">
                  <c:v>0.57248257324999996</c:v>
                </c:pt>
                <c:pt idx="2230">
                  <c:v>0.57247714687499995</c:v>
                </c:pt>
                <c:pt idx="2231">
                  <c:v>0.57247167999999993</c:v>
                </c:pt>
                <c:pt idx="2232">
                  <c:v>0.57246613591666662</c:v>
                </c:pt>
                <c:pt idx="2233">
                  <c:v>0.57246086841666666</c:v>
                </c:pt>
                <c:pt idx="2234">
                  <c:v>0.57245571704166665</c:v>
                </c:pt>
                <c:pt idx="2235">
                  <c:v>0.57245079104166663</c:v>
                </c:pt>
                <c:pt idx="2236">
                  <c:v>0.57244584695833334</c:v>
                </c:pt>
                <c:pt idx="2237">
                  <c:v>0.57244109554166667</c:v>
                </c:pt>
                <c:pt idx="2238">
                  <c:v>0.57243646724999997</c:v>
                </c:pt>
                <c:pt idx="2239">
                  <c:v>0.57243175450000006</c:v>
                </c:pt>
                <c:pt idx="2240">
                  <c:v>0.57242706891666673</c:v>
                </c:pt>
                <c:pt idx="2241">
                  <c:v>0.57242241537500005</c:v>
                </c:pt>
                <c:pt idx="2242">
                  <c:v>0.57241762966666665</c:v>
                </c:pt>
                <c:pt idx="2243">
                  <c:v>0.57241284349999999</c:v>
                </c:pt>
                <c:pt idx="2244">
                  <c:v>0.57240793558333336</c:v>
                </c:pt>
                <c:pt idx="2245">
                  <c:v>0.57240304412499998</c:v>
                </c:pt>
                <c:pt idx="2246">
                  <c:v>0.57239390054166661</c:v>
                </c:pt>
                <c:pt idx="2247">
                  <c:v>0.57239390054166661</c:v>
                </c:pt>
                <c:pt idx="2248">
                  <c:v>0.5723893770416667</c:v>
                </c:pt>
                <c:pt idx="2249">
                  <c:v>0.57238515987499994</c:v>
                </c:pt>
                <c:pt idx="2250">
                  <c:v>0.57238107358333334</c:v>
                </c:pt>
                <c:pt idx="2251">
                  <c:v>0.57237690283333331</c:v>
                </c:pt>
                <c:pt idx="2252">
                  <c:v>0.57237292333333334</c:v>
                </c:pt>
                <c:pt idx="2253">
                  <c:v>0.572368634875</c:v>
                </c:pt>
                <c:pt idx="2254">
                  <c:v>0.5723645833333334</c:v>
                </c:pt>
                <c:pt idx="2255">
                  <c:v>0.57236014599999996</c:v>
                </c:pt>
                <c:pt idx="2256">
                  <c:v>0.57235595404166661</c:v>
                </c:pt>
                <c:pt idx="2257">
                  <c:v>0.57235161125</c:v>
                </c:pt>
                <c:pt idx="2258">
                  <c:v>0.57234751616666668</c:v>
                </c:pt>
                <c:pt idx="2259">
                  <c:v>0.57234333650000002</c:v>
                </c:pt>
                <c:pt idx="2260">
                  <c:v>0.57233919325000004</c:v>
                </c:pt>
                <c:pt idx="2261">
                  <c:v>0.5723352393333333</c:v>
                </c:pt>
                <c:pt idx="2262">
                  <c:v>0.572331485375</c:v>
                </c:pt>
                <c:pt idx="2263">
                  <c:v>0.57232781720833337</c:v>
                </c:pt>
                <c:pt idx="2264">
                  <c:v>0.5723242909166667</c:v>
                </c:pt>
                <c:pt idx="2265">
                  <c:v>0.5723209351666666</c:v>
                </c:pt>
                <c:pt idx="2266">
                  <c:v>0.57231772212499998</c:v>
                </c:pt>
                <c:pt idx="2267">
                  <c:v>0.57231457558333332</c:v>
                </c:pt>
                <c:pt idx="2268">
                  <c:v>0.57231144499999997</c:v>
                </c:pt>
                <c:pt idx="2269">
                  <c:v>0.57230818287499996</c:v>
                </c:pt>
                <c:pt idx="2270">
                  <c:v>0.57230488950000002</c:v>
                </c:pt>
                <c:pt idx="2271">
                  <c:v>0.57230140033333332</c:v>
                </c:pt>
                <c:pt idx="2272">
                  <c:v>0.57229790033333339</c:v>
                </c:pt>
                <c:pt idx="2273">
                  <c:v>0.57229448312499998</c:v>
                </c:pt>
                <c:pt idx="2274">
                  <c:v>0.57229119524999994</c:v>
                </c:pt>
                <c:pt idx="2275">
                  <c:v>0.57228812066666668</c:v>
                </c:pt>
                <c:pt idx="2276">
                  <c:v>0.57228524145833337</c:v>
                </c:pt>
                <c:pt idx="2277">
                  <c:v>0.57228260591666669</c:v>
                </c:pt>
                <c:pt idx="2278">
                  <c:v>0.57228007279166671</c:v>
                </c:pt>
                <c:pt idx="2279">
                  <c:v>0.57227753116666669</c:v>
                </c:pt>
                <c:pt idx="2280">
                  <c:v>0.57227489491666661</c:v>
                </c:pt>
                <c:pt idx="2281">
                  <c:v>0.57227228229166671</c:v>
                </c:pt>
                <c:pt idx="2282">
                  <c:v>0.5722696320416667</c:v>
                </c:pt>
                <c:pt idx="2283">
                  <c:v>0.57226692404166668</c:v>
                </c:pt>
                <c:pt idx="2284">
                  <c:v>0.5722642085416666</c:v>
                </c:pt>
                <c:pt idx="2285">
                  <c:v>0.57226139533333331</c:v>
                </c:pt>
                <c:pt idx="2286">
                  <c:v>0.57225858454166667</c:v>
                </c:pt>
                <c:pt idx="2287">
                  <c:v>0.57225575737500001</c:v>
                </c:pt>
                <c:pt idx="2288">
                  <c:v>0.57225306949999999</c:v>
                </c:pt>
                <c:pt idx="2289">
                  <c:v>0.57225050091666663</c:v>
                </c:pt>
                <c:pt idx="2290">
                  <c:v>0.57224813591666668</c:v>
                </c:pt>
                <c:pt idx="2291">
                  <c:v>0.57224599949999999</c:v>
                </c:pt>
                <c:pt idx="2292">
                  <c:v>0.57224402750000003</c:v>
                </c:pt>
                <c:pt idx="2293">
                  <c:v>0.57224225562499997</c:v>
                </c:pt>
                <c:pt idx="2294">
                  <c:v>0.57224055437499999</c:v>
                </c:pt>
                <c:pt idx="2295">
                  <c:v>0.57223732133333327</c:v>
                </c:pt>
                <c:pt idx="2296">
                  <c:v>0.5722355920833333</c:v>
                </c:pt>
                <c:pt idx="2297">
                  <c:v>0.57223371425000003</c:v>
                </c:pt>
                <c:pt idx="2298">
                  <c:v>0.57223170929166667</c:v>
                </c:pt>
                <c:pt idx="2299">
                  <c:v>0.57223170929166667</c:v>
                </c:pt>
                <c:pt idx="2300">
                  <c:v>0.57222964083333328</c:v>
                </c:pt>
                <c:pt idx="2301">
                  <c:v>0.57222755266666669</c:v>
                </c:pt>
                <c:pt idx="2302">
                  <c:v>0.57222560829166669</c:v>
                </c:pt>
                <c:pt idx="2303">
                  <c:v>0.57222381924999999</c:v>
                </c:pt>
                <c:pt idx="2304">
                  <c:v>0.57222232604166667</c:v>
                </c:pt>
                <c:pt idx="2305">
                  <c:v>0.57222105420833336</c:v>
                </c:pt>
                <c:pt idx="2306">
                  <c:v>0.57221999175000005</c:v>
                </c:pt>
                <c:pt idx="2307">
                  <c:v>0.57221909937499993</c:v>
                </c:pt>
                <c:pt idx="2308">
                  <c:v>0.57221821579166665</c:v>
                </c:pt>
                <c:pt idx="2309">
                  <c:v>0.57221733470833336</c:v>
                </c:pt>
                <c:pt idx="2310">
                  <c:v>0.57221627779166673</c:v>
                </c:pt>
                <c:pt idx="2311">
                  <c:v>0.57221515979166659</c:v>
                </c:pt>
                <c:pt idx="2312">
                  <c:v>0.57221390087500001</c:v>
                </c:pt>
                <c:pt idx="2313">
                  <c:v>0.57221256841666668</c:v>
                </c:pt>
                <c:pt idx="2314">
                  <c:v>0.57221126566666669</c:v>
                </c:pt>
                <c:pt idx="2315">
                  <c:v>0.5722098999166666</c:v>
                </c:pt>
                <c:pt idx="2316">
                  <c:v>0.57220851612500001</c:v>
                </c:pt>
                <c:pt idx="2317">
                  <c:v>0.57220719824999999</c:v>
                </c:pt>
                <c:pt idx="2318">
                  <c:v>0.57220626579166667</c:v>
                </c:pt>
                <c:pt idx="2319">
                  <c:v>0.57220531529166674</c:v>
                </c:pt>
                <c:pt idx="2320">
                  <c:v>0.57220462012500006</c:v>
                </c:pt>
                <c:pt idx="2321">
                  <c:v>0.57220414279166665</c:v>
                </c:pt>
                <c:pt idx="2322">
                  <c:v>0.57220386633333331</c:v>
                </c:pt>
                <c:pt idx="2323">
                  <c:v>0.57220366049999993</c:v>
                </c:pt>
                <c:pt idx="2324">
                  <c:v>0.57220336333333333</c:v>
                </c:pt>
                <c:pt idx="2325">
                  <c:v>0.57220298570833339</c:v>
                </c:pt>
                <c:pt idx="2326">
                  <c:v>0.57220235708333334</c:v>
                </c:pt>
                <c:pt idx="2327">
                  <c:v>0.57220153595833334</c:v>
                </c:pt>
                <c:pt idx="2328">
                  <c:v>0.5722005805</c:v>
                </c:pt>
                <c:pt idx="2329">
                  <c:v>0.57219957233333341</c:v>
                </c:pt>
                <c:pt idx="2330">
                  <c:v>0.57219875854166669</c:v>
                </c:pt>
                <c:pt idx="2331">
                  <c:v>0.57219806733333334</c:v>
                </c:pt>
                <c:pt idx="2332">
                  <c:v>0.57219773695833331</c:v>
                </c:pt>
                <c:pt idx="2333">
                  <c:v>0.57219754483333329</c:v>
                </c:pt>
                <c:pt idx="2334">
                  <c:v>0.57219763191666673</c:v>
                </c:pt>
                <c:pt idx="2335">
                  <c:v>0.5721977983333334</c:v>
                </c:pt>
                <c:pt idx="2336">
                  <c:v>0.57219810195833332</c:v>
                </c:pt>
                <c:pt idx="2337">
                  <c:v>0.572198382625</c:v>
                </c:pt>
                <c:pt idx="2338">
                  <c:v>0.57219864037500001</c:v>
                </c:pt>
                <c:pt idx="2339">
                  <c:v>0.57219858254166667</c:v>
                </c:pt>
                <c:pt idx="2340">
                  <c:v>0.57219854258333336</c:v>
                </c:pt>
                <c:pt idx="2341">
                  <c:v>0.57219888104166661</c:v>
                </c:pt>
                <c:pt idx="2342">
                  <c:v>0.57219851133333333</c:v>
                </c:pt>
                <c:pt idx="2343">
                  <c:v>0.57219846499999993</c:v>
                </c:pt>
                <c:pt idx="2344">
                  <c:v>0.57219791270833331</c:v>
                </c:pt>
                <c:pt idx="2345">
                  <c:v>0.57219767666666665</c:v>
                </c:pt>
                <c:pt idx="2346">
                  <c:v>0.57219748566666662</c:v>
                </c:pt>
                <c:pt idx="2347">
                  <c:v>0.5721977849583334</c:v>
                </c:pt>
                <c:pt idx="2348">
                  <c:v>0.57219840562500002</c:v>
                </c:pt>
                <c:pt idx="2349">
                  <c:v>0.57219909204166663</c:v>
                </c:pt>
                <c:pt idx="2350">
                  <c:v>0.57219998304166664</c:v>
                </c:pt>
                <c:pt idx="2351">
                  <c:v>0.57220098754166659</c:v>
                </c:pt>
                <c:pt idx="2352">
                  <c:v>0.57220198595833327</c:v>
                </c:pt>
                <c:pt idx="2353">
                  <c:v>0.57220244829166667</c:v>
                </c:pt>
                <c:pt idx="2354">
                  <c:v>0.572202821375</c:v>
                </c:pt>
                <c:pt idx="2355">
                  <c:v>0.57220309925000001</c:v>
                </c:pt>
                <c:pt idx="2356">
                  <c:v>0.57220332741666668</c:v>
                </c:pt>
                <c:pt idx="2357">
                  <c:v>0.572203913625</c:v>
                </c:pt>
                <c:pt idx="2358">
                  <c:v>0.57220417962500003</c:v>
                </c:pt>
                <c:pt idx="2359">
                  <c:v>0.57220401112499997</c:v>
                </c:pt>
                <c:pt idx="2360">
                  <c:v>0.57220471854166666</c:v>
                </c:pt>
                <c:pt idx="2361">
                  <c:v>0.57220594125000002</c:v>
                </c:pt>
                <c:pt idx="2362">
                  <c:v>0.5722065964166666</c:v>
                </c:pt>
                <c:pt idx="2363">
                  <c:v>0.57220798920833327</c:v>
                </c:pt>
                <c:pt idx="2364">
                  <c:v>0.57220962295833333</c:v>
                </c:pt>
                <c:pt idx="2365">
                  <c:v>0.57221057233333339</c:v>
                </c:pt>
                <c:pt idx="2366">
                  <c:v>0.57221287570833335</c:v>
                </c:pt>
                <c:pt idx="2367">
                  <c:v>0.57221335554166664</c:v>
                </c:pt>
                <c:pt idx="2368">
                  <c:v>0.57221542958333338</c:v>
                </c:pt>
                <c:pt idx="2369">
                  <c:v>0.57221568708333337</c:v>
                </c:pt>
                <c:pt idx="2370">
                  <c:v>0.57221680970833333</c:v>
                </c:pt>
                <c:pt idx="2371">
                  <c:v>0.5722175445833334</c:v>
                </c:pt>
                <c:pt idx="2372">
                  <c:v>0.57221843516666671</c:v>
                </c:pt>
                <c:pt idx="2373">
                  <c:v>0.57221950287500001</c:v>
                </c:pt>
                <c:pt idx="2374">
                  <c:v>0.57221987908333338</c:v>
                </c:pt>
                <c:pt idx="2375">
                  <c:v>0.57222107629166663</c:v>
                </c:pt>
                <c:pt idx="2376">
                  <c:v>0.57222297774999997</c:v>
                </c:pt>
                <c:pt idx="2377">
                  <c:v>0.57222402733333333</c:v>
                </c:pt>
                <c:pt idx="2378">
                  <c:v>0.57222605745833333</c:v>
                </c:pt>
                <c:pt idx="2379">
                  <c:v>0.57222803745833339</c:v>
                </c:pt>
                <c:pt idx="2380">
                  <c:v>0.57223043574999999</c:v>
                </c:pt>
                <c:pt idx="2381">
                  <c:v>0.57223187649999996</c:v>
                </c:pt>
                <c:pt idx="2382">
                  <c:v>0.57223374008333339</c:v>
                </c:pt>
                <c:pt idx="2383">
                  <c:v>0.57223532625000006</c:v>
                </c:pt>
                <c:pt idx="2384">
                  <c:v>0.57223671004166665</c:v>
                </c:pt>
                <c:pt idx="2385">
                  <c:v>0.57223775808333333</c:v>
                </c:pt>
                <c:pt idx="2386">
                  <c:v>0.57223920208333334</c:v>
                </c:pt>
                <c:pt idx="2387">
                  <c:v>0.57224055954166664</c:v>
                </c:pt>
                <c:pt idx="2388">
                  <c:v>0.57224208429166667</c:v>
                </c:pt>
                <c:pt idx="2389">
                  <c:v>0.57224368199999998</c:v>
                </c:pt>
                <c:pt idx="2390">
                  <c:v>0.57224576300000007</c:v>
                </c:pt>
                <c:pt idx="2391">
                  <c:v>0.57224797845833331</c:v>
                </c:pt>
                <c:pt idx="2392">
                  <c:v>0.57225049824999996</c:v>
                </c:pt>
                <c:pt idx="2393">
                  <c:v>0.57225305383333336</c:v>
                </c:pt>
                <c:pt idx="2394">
                  <c:v>0.57225596945833335</c:v>
                </c:pt>
                <c:pt idx="2395">
                  <c:v>0.5722584897916666</c:v>
                </c:pt>
                <c:pt idx="2396">
                  <c:v>0.57226067508333334</c:v>
                </c:pt>
                <c:pt idx="2397">
                  <c:v>0.57226308520833336</c:v>
                </c:pt>
                <c:pt idx="2398">
                  <c:v>0.57226575275000002</c:v>
                </c:pt>
                <c:pt idx="2399">
                  <c:v>0.57226750125000003</c:v>
                </c:pt>
                <c:pt idx="2400">
                  <c:v>0.57226879979166667</c:v>
                </c:pt>
                <c:pt idx="2401">
                  <c:v>0.57227063533333333</c:v>
                </c:pt>
                <c:pt idx="2402">
                  <c:v>0.57227249845833328</c:v>
                </c:pt>
                <c:pt idx="2403">
                  <c:v>0.57227505616666663</c:v>
                </c:pt>
                <c:pt idx="2404">
                  <c:v>0.57227716125000005</c:v>
                </c:pt>
                <c:pt idx="2405">
                  <c:v>0.57227933291666666</c:v>
                </c:pt>
                <c:pt idx="2406">
                  <c:v>0.57228221587499994</c:v>
                </c:pt>
                <c:pt idx="2407">
                  <c:v>0.57228452529166673</c:v>
                </c:pt>
                <c:pt idx="2408">
                  <c:v>0.57228865299999998</c:v>
                </c:pt>
                <c:pt idx="2409">
                  <c:v>0.57229147137500003</c:v>
                </c:pt>
                <c:pt idx="2410">
                  <c:v>0.57229462850000001</c:v>
                </c:pt>
                <c:pt idx="2411">
                  <c:v>0.57229701187500004</c:v>
                </c:pt>
                <c:pt idx="2412">
                  <c:v>0.57229993537500001</c:v>
                </c:pt>
                <c:pt idx="2413">
                  <c:v>0.57230259745833334</c:v>
                </c:pt>
                <c:pt idx="2414">
                  <c:v>0.57230458066666667</c:v>
                </c:pt>
                <c:pt idx="2415">
                  <c:v>0.57230689391666667</c:v>
                </c:pt>
                <c:pt idx="2416">
                  <c:v>0.57230950787500001</c:v>
                </c:pt>
                <c:pt idx="2417">
                  <c:v>0.57231239133333334</c:v>
                </c:pt>
                <c:pt idx="2418">
                  <c:v>0.57231551270833336</c:v>
                </c:pt>
                <c:pt idx="2419">
                  <c:v>0.57231904924999999</c:v>
                </c:pt>
                <c:pt idx="2420">
                  <c:v>0.57232213554166667</c:v>
                </c:pt>
                <c:pt idx="2421">
                  <c:v>0.57232607408333336</c:v>
                </c:pt>
                <c:pt idx="2422">
                  <c:v>0.57232971804166666</c:v>
                </c:pt>
                <c:pt idx="2423">
                  <c:v>0.57233338745833329</c:v>
                </c:pt>
                <c:pt idx="2424">
                  <c:v>0.5723370092083333</c:v>
                </c:pt>
                <c:pt idx="2425">
                  <c:v>0.57234068166666663</c:v>
                </c:pt>
                <c:pt idx="2426">
                  <c:v>0.57234437191666665</c:v>
                </c:pt>
                <c:pt idx="2427">
                  <c:v>0.57234739583333327</c:v>
                </c:pt>
                <c:pt idx="2428">
                  <c:v>0.57235126879166665</c:v>
                </c:pt>
                <c:pt idx="2429">
                  <c:v>0.57235490766666663</c:v>
                </c:pt>
                <c:pt idx="2430">
                  <c:v>0.57235761679166663</c:v>
                </c:pt>
                <c:pt idx="2431">
                  <c:v>0.57236112775000003</c:v>
                </c:pt>
                <c:pt idx="2432">
                  <c:v>0.57236418958333335</c:v>
                </c:pt>
                <c:pt idx="2433">
                  <c:v>0.57236776445833326</c:v>
                </c:pt>
                <c:pt idx="2434">
                  <c:v>0.57237156850000004</c:v>
                </c:pt>
                <c:pt idx="2435">
                  <c:v>0.57238084079166673</c:v>
                </c:pt>
                <c:pt idx="2436">
                  <c:v>0.57238618370833338</c:v>
                </c:pt>
                <c:pt idx="2437">
                  <c:v>0.57238984175000007</c:v>
                </c:pt>
                <c:pt idx="2438">
                  <c:v>0.5723941495</c:v>
                </c:pt>
                <c:pt idx="2439">
                  <c:v>0.572397941375</c:v>
                </c:pt>
                <c:pt idx="2440">
                  <c:v>0.572397941375</c:v>
                </c:pt>
                <c:pt idx="2441">
                  <c:v>0.57239909262499999</c:v>
                </c:pt>
                <c:pt idx="2442">
                  <c:v>0.57239976779166668</c:v>
                </c:pt>
                <c:pt idx="2443">
                  <c:v>0.57240005645833336</c:v>
                </c:pt>
                <c:pt idx="2444">
                  <c:v>0.57240041908333328</c:v>
                </c:pt>
                <c:pt idx="2445">
                  <c:v>0.57240115183333329</c:v>
                </c:pt>
                <c:pt idx="2446">
                  <c:v>0.5724014269583334</c:v>
                </c:pt>
                <c:pt idx="2447">
                  <c:v>0.57239902404166665</c:v>
                </c:pt>
                <c:pt idx="2448">
                  <c:v>0.57239688395833332</c:v>
                </c:pt>
                <c:pt idx="2449">
                  <c:v>0.57239505708333327</c:v>
                </c:pt>
                <c:pt idx="2450">
                  <c:v>0.57239328445833337</c:v>
                </c:pt>
                <c:pt idx="2451">
                  <c:v>0.572391510125</c:v>
                </c:pt>
                <c:pt idx="2452">
                  <c:v>0.57239020254166662</c:v>
                </c:pt>
                <c:pt idx="2453">
                  <c:v>0.57238808404166663</c:v>
                </c:pt>
                <c:pt idx="2454">
                  <c:v>0.57238548029166669</c:v>
                </c:pt>
                <c:pt idx="2455">
                  <c:v>0.5723786509583334</c:v>
                </c:pt>
                <c:pt idx="2456">
                  <c:v>0.57237331712499995</c:v>
                </c:pt>
                <c:pt idx="2457">
                  <c:v>0.57236742066666668</c:v>
                </c:pt>
                <c:pt idx="2458">
                  <c:v>0.5723619629583333</c:v>
                </c:pt>
                <c:pt idx="2459">
                  <c:v>0.57235604900000003</c:v>
                </c:pt>
                <c:pt idx="2460">
                  <c:v>0.57235078270833328</c:v>
                </c:pt>
                <c:pt idx="2461">
                  <c:v>0.57234531512499998</c:v>
                </c:pt>
                <c:pt idx="2462">
                  <c:v>0.57234028154166661</c:v>
                </c:pt>
                <c:pt idx="2463">
                  <c:v>0.57233542233333334</c:v>
                </c:pt>
                <c:pt idx="2464">
                  <c:v>0.57233096154166663</c:v>
                </c:pt>
                <c:pt idx="2465">
                  <c:v>0.57232636354166666</c:v>
                </c:pt>
                <c:pt idx="2466">
                  <c:v>0.57232161433333328</c:v>
                </c:pt>
                <c:pt idx="2467">
                  <c:v>0.57231671079166668</c:v>
                </c:pt>
                <c:pt idx="2468">
                  <c:v>0.57231224570833328</c:v>
                </c:pt>
                <c:pt idx="2469">
                  <c:v>0.57230742137500001</c:v>
                </c:pt>
                <c:pt idx="2470">
                  <c:v>0.57230199741666665</c:v>
                </c:pt>
                <c:pt idx="2471">
                  <c:v>0.57229653704166672</c:v>
                </c:pt>
                <c:pt idx="2472">
                  <c:v>0.57229118649999999</c:v>
                </c:pt>
                <c:pt idx="2473">
                  <c:v>0.57228616708333335</c:v>
                </c:pt>
                <c:pt idx="2474">
                  <c:v>0.57228134691666666</c:v>
                </c:pt>
                <c:pt idx="2475">
                  <c:v>0.5722771061666666</c:v>
                </c:pt>
                <c:pt idx="2476">
                  <c:v>0.57227261829166665</c:v>
                </c:pt>
                <c:pt idx="2477">
                  <c:v>0.5722679252916667</c:v>
                </c:pt>
                <c:pt idx="2478">
                  <c:v>0.57226406658333329</c:v>
                </c:pt>
                <c:pt idx="2479">
                  <c:v>0.57225957670833327</c:v>
                </c:pt>
                <c:pt idx="2480">
                  <c:v>0.57225577466666666</c:v>
                </c:pt>
                <c:pt idx="2481">
                  <c:v>0.57225140704166666</c:v>
                </c:pt>
                <c:pt idx="2482">
                  <c:v>0.57224730912499999</c:v>
                </c:pt>
                <c:pt idx="2483">
                  <c:v>0.57224302091666668</c:v>
                </c:pt>
                <c:pt idx="2484">
                  <c:v>0.57223861229166662</c:v>
                </c:pt>
                <c:pt idx="2485">
                  <c:v>0.57223426779166664</c:v>
                </c:pt>
                <c:pt idx="2486">
                  <c:v>0.57222956437500005</c:v>
                </c:pt>
                <c:pt idx="2487">
                  <c:v>0.57222467212500006</c:v>
                </c:pt>
                <c:pt idx="2488">
                  <c:v>0.57222029824999998</c:v>
                </c:pt>
                <c:pt idx="2489">
                  <c:v>0.57221608904166665</c:v>
                </c:pt>
                <c:pt idx="2490">
                  <c:v>0.57221194329166669</c:v>
                </c:pt>
                <c:pt idx="2491">
                  <c:v>0.572208148375</c:v>
                </c:pt>
                <c:pt idx="2492">
                  <c:v>0.57220458500000004</c:v>
                </c:pt>
                <c:pt idx="2493">
                  <c:v>0.57220104658333326</c:v>
                </c:pt>
                <c:pt idx="2494">
                  <c:v>0.57219750995833329</c:v>
                </c:pt>
                <c:pt idx="2495">
                  <c:v>0.57219373512500005</c:v>
                </c:pt>
                <c:pt idx="2496">
                  <c:v>0.57218991841666667</c:v>
                </c:pt>
                <c:pt idx="2497">
                  <c:v>0.57218582408333341</c:v>
                </c:pt>
                <c:pt idx="2498">
                  <c:v>0.57217726437499994</c:v>
                </c:pt>
                <c:pt idx="2499">
                  <c:v>0.57217293904166666</c:v>
                </c:pt>
                <c:pt idx="2500">
                  <c:v>0.57216869091666667</c:v>
                </c:pt>
                <c:pt idx="2501">
                  <c:v>0.57216446599999993</c:v>
                </c:pt>
                <c:pt idx="2502">
                  <c:v>0.57216040349999997</c:v>
                </c:pt>
                <c:pt idx="2503">
                  <c:v>0.57216040349999997</c:v>
                </c:pt>
                <c:pt idx="2504">
                  <c:v>0.57215642658333332</c:v>
                </c:pt>
                <c:pt idx="2505">
                  <c:v>0.57215265420833339</c:v>
                </c:pt>
                <c:pt idx="2506">
                  <c:v>0.57214903429166664</c:v>
                </c:pt>
                <c:pt idx="2507">
                  <c:v>0.57214554412499996</c:v>
                </c:pt>
                <c:pt idx="2508">
                  <c:v>0.57214213441666673</c:v>
                </c:pt>
                <c:pt idx="2509">
                  <c:v>0.57213863975000001</c:v>
                </c:pt>
                <c:pt idx="2510">
                  <c:v>0.5721352135833333</c:v>
                </c:pt>
                <c:pt idx="2511">
                  <c:v>0.57213150679166669</c:v>
                </c:pt>
                <c:pt idx="2512">
                  <c:v>0.57212772095833331</c:v>
                </c:pt>
                <c:pt idx="2513">
                  <c:v>0.57212380391666662</c:v>
                </c:pt>
                <c:pt idx="2514">
                  <c:v>0.5721198523333334</c:v>
                </c:pt>
                <c:pt idx="2515">
                  <c:v>0.57211591587499999</c:v>
                </c:pt>
                <c:pt idx="2516">
                  <c:v>0.57211202929166671</c:v>
                </c:pt>
                <c:pt idx="2517">
                  <c:v>0.57210826812499993</c:v>
                </c:pt>
                <c:pt idx="2518">
                  <c:v>0.57210462479166668</c:v>
                </c:pt>
                <c:pt idx="2519">
                  <c:v>0.57210119733333331</c:v>
                </c:pt>
                <c:pt idx="2520">
                  <c:v>0.57209789420833335</c:v>
                </c:pt>
                <c:pt idx="2521">
                  <c:v>0.57209473249999998</c:v>
                </c:pt>
                <c:pt idx="2522">
                  <c:v>0.57209159120833331</c:v>
                </c:pt>
                <c:pt idx="2523">
                  <c:v>0.5720883475416666</c:v>
                </c:pt>
                <c:pt idx="2524">
                  <c:v>0.57208501670833334</c:v>
                </c:pt>
                <c:pt idx="2525">
                  <c:v>0.57208148066666664</c:v>
                </c:pt>
                <c:pt idx="2526">
                  <c:v>0.57207786504166669</c:v>
                </c:pt>
                <c:pt idx="2527">
                  <c:v>0.57207410220833332</c:v>
                </c:pt>
                <c:pt idx="2528">
                  <c:v>0.57207036462499994</c:v>
                </c:pt>
                <c:pt idx="2529">
                  <c:v>0.57206663224999998</c:v>
                </c:pt>
                <c:pt idx="2530">
                  <c:v>0.57206312420833327</c:v>
                </c:pt>
                <c:pt idx="2531">
                  <c:v>0.57205957875000002</c:v>
                </c:pt>
                <c:pt idx="2532">
                  <c:v>0.57205609200000007</c:v>
                </c:pt>
                <c:pt idx="2533">
                  <c:v>0.57205609200000007</c:v>
                </c:pt>
                <c:pt idx="2534">
                  <c:v>0.57205274537500006</c:v>
                </c:pt>
                <c:pt idx="2535">
                  <c:v>0.57204944158333337</c:v>
                </c:pt>
                <c:pt idx="2536">
                  <c:v>0.57204309370833328</c:v>
                </c:pt>
                <c:pt idx="2537">
                  <c:v>0.5720399897916667</c:v>
                </c:pt>
                <c:pt idx="2538">
                  <c:v>0.5720368798333334</c:v>
                </c:pt>
                <c:pt idx="2539">
                  <c:v>0.57203370416666666</c:v>
                </c:pt>
                <c:pt idx="2540">
                  <c:v>0.57203049079166668</c:v>
                </c:pt>
                <c:pt idx="2541">
                  <c:v>0.5720271142083333</c:v>
                </c:pt>
                <c:pt idx="2542">
                  <c:v>0.57202367600000004</c:v>
                </c:pt>
                <c:pt idx="2543">
                  <c:v>0.57202012958333337</c:v>
                </c:pt>
                <c:pt idx="2544">
                  <c:v>0.57201666295833331</c:v>
                </c:pt>
                <c:pt idx="2545">
                  <c:v>0.57201327895833332</c:v>
                </c:pt>
                <c:pt idx="2546">
                  <c:v>0.57201007525000003</c:v>
                </c:pt>
                <c:pt idx="2547">
                  <c:v>0.57200706587499994</c:v>
                </c:pt>
                <c:pt idx="2548">
                  <c:v>0.57200412979166659</c:v>
                </c:pt>
                <c:pt idx="2549">
                  <c:v>0.57200131470833326</c:v>
                </c:pt>
                <c:pt idx="2550">
                  <c:v>0.57199843533333328</c:v>
                </c:pt>
                <c:pt idx="2551">
                  <c:v>0.57199548966666669</c:v>
                </c:pt>
                <c:pt idx="2552">
                  <c:v>0.57199249358333326</c:v>
                </c:pt>
                <c:pt idx="2553">
                  <c:v>0.57198936287500002</c:v>
                </c:pt>
                <c:pt idx="2554">
                  <c:v>0.57198603620833333</c:v>
                </c:pt>
                <c:pt idx="2555">
                  <c:v>0.57198260337500006</c:v>
                </c:pt>
                <c:pt idx="2556">
                  <c:v>0.57197919545833331</c:v>
                </c:pt>
                <c:pt idx="2557">
                  <c:v>0.57197576245833337</c:v>
                </c:pt>
                <c:pt idx="2558">
                  <c:v>0.57197239862499993</c:v>
                </c:pt>
                <c:pt idx="2559">
                  <c:v>0.57196902208333333</c:v>
                </c:pt>
                <c:pt idx="2560">
                  <c:v>0.57196579504166667</c:v>
                </c:pt>
                <c:pt idx="2561">
                  <c:v>0.57196260899999996</c:v>
                </c:pt>
                <c:pt idx="2562">
                  <c:v>0.57195954979166663</c:v>
                </c:pt>
                <c:pt idx="2563">
                  <c:v>0.57195663679166664</c:v>
                </c:pt>
                <c:pt idx="2564">
                  <c:v>0.57195375700000006</c:v>
                </c:pt>
                <c:pt idx="2565">
                  <c:v>0.57195097170833331</c:v>
                </c:pt>
                <c:pt idx="2566">
                  <c:v>0.57194810325000001</c:v>
                </c:pt>
                <c:pt idx="2567">
                  <c:v>0.57194524150000003</c:v>
                </c:pt>
                <c:pt idx="2568">
                  <c:v>0.57194226920833335</c:v>
                </c:pt>
                <c:pt idx="2569">
                  <c:v>0.57193930625</c:v>
                </c:pt>
                <c:pt idx="2570">
                  <c:v>0.5719362719583333</c:v>
                </c:pt>
                <c:pt idx="2571">
                  <c:v>0.57193319033333334</c:v>
                </c:pt>
                <c:pt idx="2572">
                  <c:v>0.57193020475</c:v>
                </c:pt>
                <c:pt idx="2573">
                  <c:v>0.57192724629166669</c:v>
                </c:pt>
                <c:pt idx="2574">
                  <c:v>0.5719244687916667</c:v>
                </c:pt>
                <c:pt idx="2575">
                  <c:v>0.57192171837499994</c:v>
                </c:pt>
                <c:pt idx="2576">
                  <c:v>0.57191914495833329</c:v>
                </c:pt>
                <c:pt idx="2577">
                  <c:v>0.57191319949999997</c:v>
                </c:pt>
                <c:pt idx="2578">
                  <c:v>0.57191073412499993</c:v>
                </c:pt>
                <c:pt idx="2579">
                  <c:v>0.57190824891666669</c:v>
                </c:pt>
                <c:pt idx="2580">
                  <c:v>0.57190569220833332</c:v>
                </c:pt>
                <c:pt idx="2581">
                  <c:v>0.57190312020833334</c:v>
                </c:pt>
                <c:pt idx="2582">
                  <c:v>0.57190041162500005</c:v>
                </c:pt>
                <c:pt idx="2583">
                  <c:v>0.57189769150000003</c:v>
                </c:pt>
                <c:pt idx="2584">
                  <c:v>0.57189489049999997</c:v>
                </c:pt>
                <c:pt idx="2585">
                  <c:v>0.571892166875</c:v>
                </c:pt>
                <c:pt idx="2586">
                  <c:v>0.5718894974583334</c:v>
                </c:pt>
                <c:pt idx="2587">
                  <c:v>0.5718869142916666</c:v>
                </c:pt>
                <c:pt idx="2588">
                  <c:v>0.57188445133333332</c:v>
                </c:pt>
                <c:pt idx="2589">
                  <c:v>0.57188203312499997</c:v>
                </c:pt>
                <c:pt idx="2590">
                  <c:v>0.57187972875000004</c:v>
                </c:pt>
                <c:pt idx="2591">
                  <c:v>0.57187745349999997</c:v>
                </c:pt>
                <c:pt idx="2592">
                  <c:v>0.57187532537499997</c:v>
                </c:pt>
                <c:pt idx="2593">
                  <c:v>0.57187326108333336</c:v>
                </c:pt>
                <c:pt idx="2594">
                  <c:v>0.57187124212499996</c:v>
                </c:pt>
                <c:pt idx="2595">
                  <c:v>0.57186930370833333</c:v>
                </c:pt>
                <c:pt idx="2596">
                  <c:v>0.57186729483333332</c:v>
                </c:pt>
                <c:pt idx="2597">
                  <c:v>0.57186522387500005</c:v>
                </c:pt>
                <c:pt idx="2598">
                  <c:v>0.57186301775000004</c:v>
                </c:pt>
                <c:pt idx="2599">
                  <c:v>0.57186083425000001</c:v>
                </c:pt>
                <c:pt idx="2600">
                  <c:v>0.57185864016666665</c:v>
                </c:pt>
                <c:pt idx="2601">
                  <c:v>0.57185666129166668</c:v>
                </c:pt>
                <c:pt idx="2602">
                  <c:v>0.57185478941666668</c:v>
                </c:pt>
                <c:pt idx="2603">
                  <c:v>0.57185300370833336</c:v>
                </c:pt>
                <c:pt idx="2604">
                  <c:v>0.57185139254166673</c:v>
                </c:pt>
                <c:pt idx="2605">
                  <c:v>0.57184977800000003</c:v>
                </c:pt>
                <c:pt idx="2606">
                  <c:v>0.57184822329166674</c:v>
                </c:pt>
                <c:pt idx="2607">
                  <c:v>0.57184657758333335</c:v>
                </c:pt>
                <c:pt idx="2608">
                  <c:v>0.57184496708333332</c:v>
                </c:pt>
                <c:pt idx="2609">
                  <c:v>0.57184328362500003</c:v>
                </c:pt>
                <c:pt idx="2610">
                  <c:v>0.57184158241666661</c:v>
                </c:pt>
                <c:pt idx="2611">
                  <c:v>0.5718398744583334</c:v>
                </c:pt>
                <c:pt idx="2612">
                  <c:v>0.57183814870833338</c:v>
                </c:pt>
                <c:pt idx="2613">
                  <c:v>0.5718364865833333</c:v>
                </c:pt>
                <c:pt idx="2614">
                  <c:v>0.57183480875000003</c:v>
                </c:pt>
                <c:pt idx="2615">
                  <c:v>0.57183325887500003</c:v>
                </c:pt>
                <c:pt idx="2616">
                  <c:v>0.57183177916666661</c:v>
                </c:pt>
                <c:pt idx="2617">
                  <c:v>0.57183048837499995</c:v>
                </c:pt>
                <c:pt idx="2618">
                  <c:v>0.57182933275000003</c:v>
                </c:pt>
                <c:pt idx="2619">
                  <c:v>0.57182830679166663</c:v>
                </c:pt>
                <c:pt idx="2620">
                  <c:v>0.57182745204166674</c:v>
                </c:pt>
                <c:pt idx="2621">
                  <c:v>0.5718266280833334</c:v>
                </c:pt>
                <c:pt idx="2622">
                  <c:v>0.57182588362499998</c:v>
                </c:pt>
                <c:pt idx="2623">
                  <c:v>0.57182506170833336</c:v>
                </c:pt>
                <c:pt idx="2624">
                  <c:v>0.57182427329166663</c:v>
                </c:pt>
                <c:pt idx="2625">
                  <c:v>0.57182340983333335</c:v>
                </c:pt>
                <c:pt idx="2626">
                  <c:v>0.57182251620833335</c:v>
                </c:pt>
                <c:pt idx="2627">
                  <c:v>0.57182156987499999</c:v>
                </c:pt>
                <c:pt idx="2628">
                  <c:v>0.5718207927083333</c:v>
                </c:pt>
                <c:pt idx="2629">
                  <c:v>0.57182003679166671</c:v>
                </c:pt>
                <c:pt idx="2630">
                  <c:v>0.57181916033333335</c:v>
                </c:pt>
                <c:pt idx="2631">
                  <c:v>0.57181855108333335</c:v>
                </c:pt>
                <c:pt idx="2632">
                  <c:v>0.57181807595833334</c:v>
                </c:pt>
                <c:pt idx="2633">
                  <c:v>0.57181778179166665</c:v>
                </c:pt>
                <c:pt idx="2634">
                  <c:v>0.57181755825000002</c:v>
                </c:pt>
                <c:pt idx="2635">
                  <c:v>0.57181734695833331</c:v>
                </c:pt>
                <c:pt idx="2636">
                  <c:v>0.57181712941666663</c:v>
                </c:pt>
                <c:pt idx="2637">
                  <c:v>0.57181678316666662</c:v>
                </c:pt>
                <c:pt idx="2638">
                  <c:v>0.5718164206666666</c:v>
                </c:pt>
                <c:pt idx="2639">
                  <c:v>0.57181593704166667</c:v>
                </c:pt>
                <c:pt idx="2640">
                  <c:v>0.57181549279166666</c:v>
                </c:pt>
                <c:pt idx="2641">
                  <c:v>0.57181507425</c:v>
                </c:pt>
                <c:pt idx="2642">
                  <c:v>0.57181477400000003</c:v>
                </c:pt>
                <c:pt idx="2643">
                  <c:v>0.57181459412500002</c:v>
                </c:pt>
                <c:pt idx="2644">
                  <c:v>0.57181453495833334</c:v>
                </c:pt>
                <c:pt idx="2645">
                  <c:v>0.57181466616666665</c:v>
                </c:pt>
                <c:pt idx="2646">
                  <c:v>0.57181489250000006</c:v>
                </c:pt>
                <c:pt idx="2647">
                  <c:v>0.57181531691666665</c:v>
                </c:pt>
                <c:pt idx="2648">
                  <c:v>0.57181582949999998</c:v>
                </c:pt>
                <c:pt idx="2649">
                  <c:v>0.57181649241666666</c:v>
                </c:pt>
                <c:pt idx="2650">
                  <c:v>0.57181723404166662</c:v>
                </c:pt>
                <c:pt idx="2651">
                  <c:v>0.5718180003333333</c:v>
                </c:pt>
                <c:pt idx="2652">
                  <c:v>0.57181876266666665</c:v>
                </c:pt>
                <c:pt idx="2653">
                  <c:v>0.57181938154166667</c:v>
                </c:pt>
                <c:pt idx="2654">
                  <c:v>0.57181992262500003</c:v>
                </c:pt>
                <c:pt idx="2655">
                  <c:v>0.57182031712500003</c:v>
                </c:pt>
                <c:pt idx="2656">
                  <c:v>0.57182079704166666</c:v>
                </c:pt>
                <c:pt idx="2657">
                  <c:v>0.57182138379166669</c:v>
                </c:pt>
                <c:pt idx="2658">
                  <c:v>0.57182221237499997</c:v>
                </c:pt>
                <c:pt idx="2659">
                  <c:v>0.57182335262499995</c:v>
                </c:pt>
                <c:pt idx="2660">
                  <c:v>0.57182472374999993</c:v>
                </c:pt>
                <c:pt idx="2661">
                  <c:v>0.57182626775000001</c:v>
                </c:pt>
                <c:pt idx="2662">
                  <c:v>0.57182783879166665</c:v>
                </c:pt>
                <c:pt idx="2663">
                  <c:v>0.5718293990833333</c:v>
                </c:pt>
                <c:pt idx="2664">
                  <c:v>0.57183098116666664</c:v>
                </c:pt>
                <c:pt idx="2665">
                  <c:v>0.57183231649999999</c:v>
                </c:pt>
                <c:pt idx="2666">
                  <c:v>0.57183336741666668</c:v>
                </c:pt>
                <c:pt idx="2667">
                  <c:v>0.5718343780416667</c:v>
                </c:pt>
                <c:pt idx="2668">
                  <c:v>0.57183537445833332</c:v>
                </c:pt>
                <c:pt idx="2669">
                  <c:v>0.57183632666666673</c:v>
                </c:pt>
                <c:pt idx="2670">
                  <c:v>0.57183736729166668</c:v>
                </c:pt>
                <c:pt idx="2671">
                  <c:v>0.57183845175000003</c:v>
                </c:pt>
                <c:pt idx="2672">
                  <c:v>0.57183972999999999</c:v>
                </c:pt>
                <c:pt idx="2673">
                  <c:v>0.57184119374999998</c:v>
                </c:pt>
                <c:pt idx="2674">
                  <c:v>0.57184290333333332</c:v>
                </c:pt>
                <c:pt idx="2675">
                  <c:v>0.57184480274999994</c:v>
                </c:pt>
                <c:pt idx="2676">
                  <c:v>0.57184692037499996</c:v>
                </c:pt>
                <c:pt idx="2677">
                  <c:v>0.5718490804166666</c:v>
                </c:pt>
                <c:pt idx="2678">
                  <c:v>0.57185111108333331</c:v>
                </c:pt>
                <c:pt idx="2679">
                  <c:v>0.571853196625</c:v>
                </c:pt>
                <c:pt idx="2680">
                  <c:v>0.57185516020833338</c:v>
                </c:pt>
                <c:pt idx="2681">
                  <c:v>0.57185706887499999</c:v>
                </c:pt>
                <c:pt idx="2682">
                  <c:v>0.57185884137499998</c:v>
                </c:pt>
                <c:pt idx="2683">
                  <c:v>0.57186050670833333</c:v>
                </c:pt>
                <c:pt idx="2684">
                  <c:v>0.57186218499999997</c:v>
                </c:pt>
                <c:pt idx="2685">
                  <c:v>0.57186389566666673</c:v>
                </c:pt>
                <c:pt idx="2686">
                  <c:v>0.57186582308333334</c:v>
                </c:pt>
                <c:pt idx="2687">
                  <c:v>0.57186797183333338</c:v>
                </c:pt>
                <c:pt idx="2688">
                  <c:v>0.57187045470833331</c:v>
                </c:pt>
                <c:pt idx="2689">
                  <c:v>0.57187315541666661</c:v>
                </c:pt>
                <c:pt idx="2690">
                  <c:v>0.5718760257083334</c:v>
                </c:pt>
                <c:pt idx="2691">
                  <c:v>0.57187897483333339</c:v>
                </c:pt>
                <c:pt idx="2692">
                  <c:v>0.57188187837500004</c:v>
                </c:pt>
                <c:pt idx="2693">
                  <c:v>0.57188470095833333</c:v>
                </c:pt>
                <c:pt idx="2694">
                  <c:v>0.57188734645833328</c:v>
                </c:pt>
                <c:pt idx="2695">
                  <c:v>0.57188992520833326</c:v>
                </c:pt>
                <c:pt idx="2696">
                  <c:v>0.57189241870833329</c:v>
                </c:pt>
                <c:pt idx="2697">
                  <c:v>0.57189487258333338</c:v>
                </c:pt>
                <c:pt idx="2698">
                  <c:v>0.5718973240416666</c:v>
                </c:pt>
                <c:pt idx="2699">
                  <c:v>0.57189978966666666</c:v>
                </c:pt>
                <c:pt idx="2700">
                  <c:v>0.57190226954166667</c:v>
                </c:pt>
                <c:pt idx="2701">
                  <c:v>0.57190459679166661</c:v>
                </c:pt>
                <c:pt idx="2702">
                  <c:v>0.57190786024999996</c:v>
                </c:pt>
                <c:pt idx="2703">
                  <c:v>0.57191066579166672</c:v>
                </c:pt>
                <c:pt idx="2704">
                  <c:v>0.57191386554166668</c:v>
                </c:pt>
                <c:pt idx="2705">
                  <c:v>0.57191727533333336</c:v>
                </c:pt>
                <c:pt idx="2706">
                  <c:v>0.57192091237499998</c:v>
                </c:pt>
                <c:pt idx="2707">
                  <c:v>0.57192402504166673</c:v>
                </c:pt>
                <c:pt idx="2708">
                  <c:v>0.57192762804166664</c:v>
                </c:pt>
                <c:pt idx="2709">
                  <c:v>0.57193023883333327</c:v>
                </c:pt>
                <c:pt idx="2710">
                  <c:v>0.57193341824999999</c:v>
                </c:pt>
                <c:pt idx="2711">
                  <c:v>0.57193615862500002</c:v>
                </c:pt>
                <c:pt idx="2712">
                  <c:v>0.57193834624999995</c:v>
                </c:pt>
                <c:pt idx="2713">
                  <c:v>0.57194168474999996</c:v>
                </c:pt>
                <c:pt idx="2714">
                  <c:v>0.57194430458333334</c:v>
                </c:pt>
                <c:pt idx="2715">
                  <c:v>0.57194760962500002</c:v>
                </c:pt>
                <c:pt idx="2716">
                  <c:v>0.57195086933333339</c:v>
                </c:pt>
                <c:pt idx="2717">
                  <c:v>0.57195936345833331</c:v>
                </c:pt>
                <c:pt idx="2718">
                  <c:v>0.57195814654166666</c:v>
                </c:pt>
                <c:pt idx="2719">
                  <c:v>0.57196186633333335</c:v>
                </c:pt>
                <c:pt idx="2720">
                  <c:v>0.57196588954166672</c:v>
                </c:pt>
                <c:pt idx="2721">
                  <c:v>0.57197464249999996</c:v>
                </c:pt>
                <c:pt idx="2722">
                  <c:v>0.57197354845833337</c:v>
                </c:pt>
                <c:pt idx="2723">
                  <c:v>0.57197781604166664</c:v>
                </c:pt>
                <c:pt idx="2724">
                  <c:v>0.57198124299999997</c:v>
                </c:pt>
                <c:pt idx="2725">
                  <c:v>0.57198441933333333</c:v>
                </c:pt>
                <c:pt idx="2726">
                  <c:v>0.57199319066666665</c:v>
                </c:pt>
                <c:pt idx="2727">
                  <c:v>0.57199609116666672</c:v>
                </c:pt>
                <c:pt idx="2728">
                  <c:v>0.57199966724999995</c:v>
                </c:pt>
                <c:pt idx="2729">
                  <c:v>0.57199916295833331</c:v>
                </c:pt>
                <c:pt idx="2730">
                  <c:v>0.572002664125</c:v>
                </c:pt>
                <c:pt idx="2731">
                  <c:v>0.57200673037499994</c:v>
                </c:pt>
                <c:pt idx="2732">
                  <c:v>0.57201111700000007</c:v>
                </c:pt>
                <c:pt idx="2733">
                  <c:v>0.57201563850000003</c:v>
                </c:pt>
                <c:pt idx="2734">
                  <c:v>0.57201991699999999</c:v>
                </c:pt>
                <c:pt idx="2735">
                  <c:v>0.57202455662500007</c:v>
                </c:pt>
                <c:pt idx="2736">
                  <c:v>0.57202914158333329</c:v>
                </c:pt>
                <c:pt idx="2737">
                  <c:v>0.57203363083333336</c:v>
                </c:pt>
                <c:pt idx="2738">
                  <c:v>0.57203783083333326</c:v>
                </c:pt>
                <c:pt idx="2739">
                  <c:v>0.572041986</c:v>
                </c:pt>
                <c:pt idx="2740">
                  <c:v>0.57204603812499999</c:v>
                </c:pt>
                <c:pt idx="2741">
                  <c:v>0.57204992300000002</c:v>
                </c:pt>
                <c:pt idx="2742">
                  <c:v>0.57205323783333328</c:v>
                </c:pt>
                <c:pt idx="2743">
                  <c:v>0.57205713716666662</c:v>
                </c:pt>
                <c:pt idx="2744">
                  <c:v>0.57206125933333329</c:v>
                </c:pt>
                <c:pt idx="2745">
                  <c:v>0.57206560816666674</c:v>
                </c:pt>
                <c:pt idx="2746">
                  <c:v>0.5720705675833333</c:v>
                </c:pt>
                <c:pt idx="2747">
                  <c:v>0.57207552637500003</c:v>
                </c:pt>
                <c:pt idx="2748">
                  <c:v>0.57208079541666668</c:v>
                </c:pt>
                <c:pt idx="2749">
                  <c:v>0.57208531079166669</c:v>
                </c:pt>
                <c:pt idx="2750">
                  <c:v>0.57209085120833336</c:v>
                </c:pt>
                <c:pt idx="2751">
                  <c:v>0.57210019458333339</c:v>
                </c:pt>
                <c:pt idx="2752">
                  <c:v>0.57209988850000004</c:v>
                </c:pt>
                <c:pt idx="2753">
                  <c:v>0.5721044475</c:v>
                </c:pt>
                <c:pt idx="2754">
                  <c:v>0.57210885912499998</c:v>
                </c:pt>
                <c:pt idx="2755">
                  <c:v>0.57211328145833329</c:v>
                </c:pt>
                <c:pt idx="2756">
                  <c:v>0.57211771787499999</c:v>
                </c:pt>
                <c:pt idx="2757">
                  <c:v>0.57212145204166664</c:v>
                </c:pt>
                <c:pt idx="2758">
                  <c:v>0.57212692270833332</c:v>
                </c:pt>
                <c:pt idx="2759">
                  <c:v>0.57213212379166667</c:v>
                </c:pt>
                <c:pt idx="2760">
                  <c:v>0.57213676079166664</c:v>
                </c:pt>
                <c:pt idx="2761">
                  <c:v>0.57214195779166666</c:v>
                </c:pt>
                <c:pt idx="2762">
                  <c:v>0.57214831320833337</c:v>
                </c:pt>
                <c:pt idx="2763">
                  <c:v>0.57215372704166667</c:v>
                </c:pt>
                <c:pt idx="2764">
                  <c:v>0.57215855137499994</c:v>
                </c:pt>
                <c:pt idx="2765">
                  <c:v>0.57216429791666668</c:v>
                </c:pt>
                <c:pt idx="2766">
                  <c:v>0.57217034679166667</c:v>
                </c:pt>
                <c:pt idx="2767">
                  <c:v>0.57217536825000004</c:v>
                </c:pt>
                <c:pt idx="2768">
                  <c:v>0.57218060800000003</c:v>
                </c:pt>
                <c:pt idx="2769">
                  <c:v>0.57218555558333339</c:v>
                </c:pt>
                <c:pt idx="2770">
                  <c:v>0.57219016233333331</c:v>
                </c:pt>
                <c:pt idx="2771">
                  <c:v>0.5721960057083334</c:v>
                </c:pt>
                <c:pt idx="2772">
                  <c:v>0.57220081229166664</c:v>
                </c:pt>
                <c:pt idx="2773">
                  <c:v>0.57220544816666663</c:v>
                </c:pt>
                <c:pt idx="2774">
                  <c:v>0.57221243108333331</c:v>
                </c:pt>
                <c:pt idx="2775">
                  <c:v>0.57221863470833334</c:v>
                </c:pt>
                <c:pt idx="2776">
                  <c:v>0.57222365750000004</c:v>
                </c:pt>
                <c:pt idx="2777">
                  <c:v>0.57223136654166662</c:v>
                </c:pt>
                <c:pt idx="2778">
                  <c:v>0.57223730487500002</c:v>
                </c:pt>
                <c:pt idx="2779">
                  <c:v>0.57224911866666661</c:v>
                </c:pt>
                <c:pt idx="2780">
                  <c:v>0.57224990879166671</c:v>
                </c:pt>
                <c:pt idx="2781">
                  <c:v>0.57225577999999999</c:v>
                </c:pt>
                <c:pt idx="2782">
                  <c:v>0.57226166120833333</c:v>
                </c:pt>
                <c:pt idx="2783">
                  <c:v>0.57226766758333336</c:v>
                </c:pt>
                <c:pt idx="2784">
                  <c:v>0.57227321112500007</c:v>
                </c:pt>
                <c:pt idx="2785">
                  <c:v>0.57227861520833334</c:v>
                </c:pt>
                <c:pt idx="2786">
                  <c:v>0.57228414024999996</c:v>
                </c:pt>
                <c:pt idx="2787">
                  <c:v>0.5722903274583333</c:v>
                </c:pt>
                <c:pt idx="2788">
                  <c:v>0.57229667154166664</c:v>
                </c:pt>
                <c:pt idx="2789">
                  <c:v>0.5723021099583333</c:v>
                </c:pt>
                <c:pt idx="2790">
                  <c:v>0.57230961708333339</c:v>
                </c:pt>
                <c:pt idx="2791">
                  <c:v>0.57231641112499998</c:v>
                </c:pt>
                <c:pt idx="2792">
                  <c:v>0.57232335654166666</c:v>
                </c:pt>
                <c:pt idx="2793">
                  <c:v>0.57233021920833338</c:v>
                </c:pt>
                <c:pt idx="2794">
                  <c:v>0.57233711158333334</c:v>
                </c:pt>
                <c:pt idx="2795">
                  <c:v>0.57234341245833331</c:v>
                </c:pt>
                <c:pt idx="2796">
                  <c:v>0.57235001725000001</c:v>
                </c:pt>
                <c:pt idx="2797">
                  <c:v>0.57235586283333328</c:v>
                </c:pt>
                <c:pt idx="2798">
                  <c:v>0.57236217062500006</c:v>
                </c:pt>
                <c:pt idx="2799">
                  <c:v>0.57236877162499999</c:v>
                </c:pt>
                <c:pt idx="2800">
                  <c:v>0.57237523162500004</c:v>
                </c:pt>
                <c:pt idx="2801">
                  <c:v>0.57238201025000002</c:v>
                </c:pt>
                <c:pt idx="2802">
                  <c:v>0.572389382</c:v>
                </c:pt>
                <c:pt idx="2803">
                  <c:v>0.57239637745833327</c:v>
                </c:pt>
                <c:pt idx="2804">
                  <c:v>0.57240411979166661</c:v>
                </c:pt>
                <c:pt idx="2805">
                  <c:v>0.57241109079166663</c:v>
                </c:pt>
                <c:pt idx="2806">
                  <c:v>0.57241844208333337</c:v>
                </c:pt>
                <c:pt idx="2807">
                  <c:v>0.57242615299999999</c:v>
                </c:pt>
                <c:pt idx="2808">
                  <c:v>0.57243333766666671</c:v>
                </c:pt>
                <c:pt idx="2809">
                  <c:v>0.57243996850000001</c:v>
                </c:pt>
                <c:pt idx="2810">
                  <c:v>0.57244774991666669</c:v>
                </c:pt>
                <c:pt idx="2811">
                  <c:v>0.57245484679166669</c:v>
                </c:pt>
                <c:pt idx="2812">
                  <c:v>0.57246155091666673</c:v>
                </c:pt>
                <c:pt idx="2813">
                  <c:v>0.57246886970833333</c:v>
                </c:pt>
                <c:pt idx="2814">
                  <c:v>0.572475688875</c:v>
                </c:pt>
                <c:pt idx="2815">
                  <c:v>0.57248266366666667</c:v>
                </c:pt>
                <c:pt idx="2816">
                  <c:v>0.57249005274999998</c:v>
                </c:pt>
                <c:pt idx="2817">
                  <c:v>0.57249753554166671</c:v>
                </c:pt>
                <c:pt idx="2818">
                  <c:v>0.57250582141666662</c:v>
                </c:pt>
                <c:pt idx="2819">
                  <c:v>0.57251370179166672</c:v>
                </c:pt>
                <c:pt idx="2820">
                  <c:v>0.57252215358333336</c:v>
                </c:pt>
                <c:pt idx="2821">
                  <c:v>0.57253008387499993</c:v>
                </c:pt>
                <c:pt idx="2822">
                  <c:v>0.57253825425000004</c:v>
                </c:pt>
                <c:pt idx="2823">
                  <c:v>0.57254591175000003</c:v>
                </c:pt>
                <c:pt idx="2824">
                  <c:v>0.57255378916666666</c:v>
                </c:pt>
                <c:pt idx="2825">
                  <c:v>0.5725613292916667</c:v>
                </c:pt>
                <c:pt idx="2826">
                  <c:v>0.57256842524999996</c:v>
                </c:pt>
                <c:pt idx="2827">
                  <c:v>0.5725766636666666</c:v>
                </c:pt>
                <c:pt idx="2828">
                  <c:v>0.57258451287500001</c:v>
                </c:pt>
                <c:pt idx="2829">
                  <c:v>0.57259254908333335</c:v>
                </c:pt>
                <c:pt idx="2830">
                  <c:v>0.57260023324999998</c:v>
                </c:pt>
                <c:pt idx="2831">
                  <c:v>0.57260877058333326</c:v>
                </c:pt>
                <c:pt idx="2832">
                  <c:v>0.57261457841666663</c:v>
                </c:pt>
                <c:pt idx="2833">
                  <c:v>0.57261664545833335</c:v>
                </c:pt>
                <c:pt idx="2834">
                  <c:v>0.5726222308333333</c:v>
                </c:pt>
                <c:pt idx="2835">
                  <c:v>0.57262720125</c:v>
                </c:pt>
                <c:pt idx="2836">
                  <c:v>0.57263311475000001</c:v>
                </c:pt>
                <c:pt idx="2837">
                  <c:v>0.57263796445833337</c:v>
                </c:pt>
                <c:pt idx="2838">
                  <c:v>0.57264014570833333</c:v>
                </c:pt>
                <c:pt idx="2839">
                  <c:v>0.57263771470833336</c:v>
                </c:pt>
                <c:pt idx="2840">
                  <c:v>0.57263917679166665</c:v>
                </c:pt>
                <c:pt idx="2841">
                  <c:v>0.57264117912500001</c:v>
                </c:pt>
                <c:pt idx="2842">
                  <c:v>0.5726484481666666</c:v>
                </c:pt>
                <c:pt idx="2843">
                  <c:v>0.57264335454166659</c:v>
                </c:pt>
                <c:pt idx="2844">
                  <c:v>0.57264507529166664</c:v>
                </c:pt>
                <c:pt idx="2845">
                  <c:v>0.57264670158333331</c:v>
                </c:pt>
                <c:pt idx="2846">
                  <c:v>0.57264527112499997</c:v>
                </c:pt>
                <c:pt idx="2847">
                  <c:v>0.5726403999166666</c:v>
                </c:pt>
                <c:pt idx="2848">
                  <c:v>0.57263917608333337</c:v>
                </c:pt>
                <c:pt idx="2849">
                  <c:v>0.5726379659166666</c:v>
                </c:pt>
                <c:pt idx="2850">
                  <c:v>0.57263695054166663</c:v>
                </c:pt>
                <c:pt idx="2851">
                  <c:v>0.57263591566666661</c:v>
                </c:pt>
                <c:pt idx="2852">
                  <c:v>0.57262974195833338</c:v>
                </c:pt>
                <c:pt idx="2853">
                  <c:v>0.57262078091666668</c:v>
                </c:pt>
                <c:pt idx="2854">
                  <c:v>0.57261587162499994</c:v>
                </c:pt>
                <c:pt idx="2855">
                  <c:v>0.57261091979166667</c:v>
                </c:pt>
                <c:pt idx="2856">
                  <c:v>0.57261270737500003</c:v>
                </c:pt>
                <c:pt idx="2857">
                  <c:v>0.57260770475</c:v>
                </c:pt>
                <c:pt idx="2858">
                  <c:v>0.57260315279166674</c:v>
                </c:pt>
                <c:pt idx="2859">
                  <c:v>0.57259876091666662</c:v>
                </c:pt>
                <c:pt idx="2860">
                  <c:v>0.57258798475000006</c:v>
                </c:pt>
                <c:pt idx="2861">
                  <c:v>0.57258375149999996</c:v>
                </c:pt>
                <c:pt idx="2862">
                  <c:v>0.57257962816666663</c:v>
                </c:pt>
                <c:pt idx="2863">
                  <c:v>0.57257545004166666</c:v>
                </c:pt>
                <c:pt idx="2864">
                  <c:v>0.57257130408333334</c:v>
                </c:pt>
                <c:pt idx="2865">
                  <c:v>0.57256710649999998</c:v>
                </c:pt>
                <c:pt idx="2866">
                  <c:v>0.57256286833333336</c:v>
                </c:pt>
                <c:pt idx="2867">
                  <c:v>0.57255855816666668</c:v>
                </c:pt>
                <c:pt idx="2868">
                  <c:v>0.57255411887499996</c:v>
                </c:pt>
                <c:pt idx="2869">
                  <c:v>0.57254965383333334</c:v>
                </c:pt>
                <c:pt idx="2870">
                  <c:v>0.57254507941666666</c:v>
                </c:pt>
                <c:pt idx="2871">
                  <c:v>0.57254058795833329</c:v>
                </c:pt>
                <c:pt idx="2872">
                  <c:v>0.57253615295833338</c:v>
                </c:pt>
                <c:pt idx="2873">
                  <c:v>0.57253196066666667</c:v>
                </c:pt>
                <c:pt idx="2874">
                  <c:v>0.57253460825000002</c:v>
                </c:pt>
                <c:pt idx="2875">
                  <c:v>0.57252423787500006</c:v>
                </c:pt>
                <c:pt idx="2876">
                  <c:v>0.57252065558333332</c:v>
                </c:pt>
                <c:pt idx="2877">
                  <c:v>0.57251703629166661</c:v>
                </c:pt>
                <c:pt idx="2878">
                  <c:v>0.5725133821666667</c:v>
                </c:pt>
                <c:pt idx="2879">
                  <c:v>0.57250949949999996</c:v>
                </c:pt>
                <c:pt idx="2880">
                  <c:v>0.57250547616666669</c:v>
                </c:pt>
                <c:pt idx="2881">
                  <c:v>0.57250132404166665</c:v>
                </c:pt>
                <c:pt idx="2882">
                  <c:v>0.57249698145833328</c:v>
                </c:pt>
                <c:pt idx="2883">
                  <c:v>0.57249261737500001</c:v>
                </c:pt>
                <c:pt idx="2884">
                  <c:v>0.57248826145833331</c:v>
                </c:pt>
                <c:pt idx="2885">
                  <c:v>0.57248402237499996</c:v>
                </c:pt>
                <c:pt idx="2886">
                  <c:v>0.57247979483333333</c:v>
                </c:pt>
                <c:pt idx="2887">
                  <c:v>0.57247571712500001</c:v>
                </c:pt>
                <c:pt idx="2888">
                  <c:v>0.57247168554166661</c:v>
                </c:pt>
                <c:pt idx="2889">
                  <c:v>0.5724677984583334</c:v>
                </c:pt>
                <c:pt idx="2890">
                  <c:v>0.57246399958333327</c:v>
                </c:pt>
                <c:pt idx="2891">
                  <c:v>0.5724602585416666</c:v>
                </c:pt>
                <c:pt idx="2892">
                  <c:v>0.57245656070833328</c:v>
                </c:pt>
                <c:pt idx="2893">
                  <c:v>0.57245279183333331</c:v>
                </c:pt>
                <c:pt idx="2894">
                  <c:v>0.57244898050000004</c:v>
                </c:pt>
                <c:pt idx="2895">
                  <c:v>0.57244501433333339</c:v>
                </c:pt>
                <c:pt idx="2896">
                  <c:v>0.57244101337499997</c:v>
                </c:pt>
                <c:pt idx="2897">
                  <c:v>0.57243691941666663</c:v>
                </c:pt>
                <c:pt idx="2898">
                  <c:v>0.57243283541666667</c:v>
                </c:pt>
                <c:pt idx="2899">
                  <c:v>0.57242879687500003</c:v>
                </c:pt>
                <c:pt idx="2900">
                  <c:v>0.57242482366666669</c:v>
                </c:pt>
                <c:pt idx="2901">
                  <c:v>0.57242100854166666</c:v>
                </c:pt>
                <c:pt idx="2902">
                  <c:v>0.57241727812499998</c:v>
                </c:pt>
                <c:pt idx="2903">
                  <c:v>0.57241374808333334</c:v>
                </c:pt>
                <c:pt idx="2904">
                  <c:v>0.57241032125000002</c:v>
                </c:pt>
                <c:pt idx="2905">
                  <c:v>0.57240218495833328</c:v>
                </c:pt>
                <c:pt idx="2906">
                  <c:v>0.57240358887499998</c:v>
                </c:pt>
                <c:pt idx="2907">
                  <c:v>0.57240011058333329</c:v>
                </c:pt>
                <c:pt idx="2908">
                  <c:v>0.57239653879166663</c:v>
                </c:pt>
                <c:pt idx="2909">
                  <c:v>0.57239277700000002</c:v>
                </c:pt>
                <c:pt idx="2910">
                  <c:v>0.5723889704166667</c:v>
                </c:pt>
                <c:pt idx="2911">
                  <c:v>0.57238505274999996</c:v>
                </c:pt>
                <c:pt idx="2912">
                  <c:v>0.57238120854166663</c:v>
                </c:pt>
                <c:pt idx="2913">
                  <c:v>0.57237739608333327</c:v>
                </c:pt>
                <c:pt idx="2914">
                  <c:v>0.57237369916666669</c:v>
                </c:pt>
                <c:pt idx="2915">
                  <c:v>0.5723701045416667</c:v>
                </c:pt>
                <c:pt idx="2916">
                  <c:v>0.57236657741666663</c:v>
                </c:pt>
                <c:pt idx="2917">
                  <c:v>0.57236316470833326</c:v>
                </c:pt>
                <c:pt idx="2918">
                  <c:v>0.57235972762499998</c:v>
                </c:pt>
                <c:pt idx="2919">
                  <c:v>0.572356362625</c:v>
                </c:pt>
                <c:pt idx="2920">
                  <c:v>0.57235299408333329</c:v>
                </c:pt>
                <c:pt idx="2921">
                  <c:v>0.572349637375</c:v>
                </c:pt>
                <c:pt idx="2922">
                  <c:v>0.57234626383333331</c:v>
                </c:pt>
                <c:pt idx="2923">
                  <c:v>0.57234284779166666</c:v>
                </c:pt>
                <c:pt idx="2924">
                  <c:v>0.57233938166666665</c:v>
                </c:pt>
                <c:pt idx="2925">
                  <c:v>0.57233580625000002</c:v>
                </c:pt>
                <c:pt idx="2926">
                  <c:v>0.57233224783333336</c:v>
                </c:pt>
                <c:pt idx="2927">
                  <c:v>0.57232382274999993</c:v>
                </c:pt>
                <c:pt idx="2928">
                  <c:v>0.5723251482916667</c:v>
                </c:pt>
                <c:pt idx="2929">
                  <c:v>0.57232167683333335</c:v>
                </c:pt>
                <c:pt idx="2930">
                  <c:v>0.57231850879166668</c:v>
                </c:pt>
                <c:pt idx="2931">
                  <c:v>0.57231544025000003</c:v>
                </c:pt>
                <c:pt idx="2932">
                  <c:v>0.57231234820833332</c:v>
                </c:pt>
                <c:pt idx="2933">
                  <c:v>0.57230933775000004</c:v>
                </c:pt>
                <c:pt idx="2934">
                  <c:v>0.57230625283333336</c:v>
                </c:pt>
                <c:pt idx="2935">
                  <c:v>0.57230313749999995</c:v>
                </c:pt>
                <c:pt idx="2936">
                  <c:v>0.57229989150000005</c:v>
                </c:pt>
                <c:pt idx="2937">
                  <c:v>0.57229661120833331</c:v>
                </c:pt>
                <c:pt idx="2938">
                  <c:v>0.57229328729166673</c:v>
                </c:pt>
                <c:pt idx="2939">
                  <c:v>0.57228994145833334</c:v>
                </c:pt>
                <c:pt idx="2940">
                  <c:v>0.57228665587500005</c:v>
                </c:pt>
                <c:pt idx="2941">
                  <c:v>0.5722833509166666</c:v>
                </c:pt>
                <c:pt idx="2942">
                  <c:v>0.57228015833333334</c:v>
                </c:pt>
                <c:pt idx="2943">
                  <c:v>0.57227696949999995</c:v>
                </c:pt>
                <c:pt idx="2944">
                  <c:v>0.57227391350000001</c:v>
                </c:pt>
                <c:pt idx="2945">
                  <c:v>0.57227092987500006</c:v>
                </c:pt>
                <c:pt idx="2946">
                  <c:v>0.5722680263333334</c:v>
                </c:pt>
                <c:pt idx="2947">
                  <c:v>0.5722652121666667</c:v>
                </c:pt>
                <c:pt idx="2948">
                  <c:v>0.57226241970833336</c:v>
                </c:pt>
                <c:pt idx="2949">
                  <c:v>0.57225966866666667</c:v>
                </c:pt>
                <c:pt idx="2950">
                  <c:v>0.57225684029166668</c:v>
                </c:pt>
                <c:pt idx="2951">
                  <c:v>0.57225403454166668</c:v>
                </c:pt>
                <c:pt idx="2952">
                  <c:v>0.57225112491666663</c:v>
                </c:pt>
                <c:pt idx="2953">
                  <c:v>0.57224824549999997</c:v>
                </c:pt>
                <c:pt idx="2954">
                  <c:v>0.57224538354166665</c:v>
                </c:pt>
                <c:pt idx="2955">
                  <c:v>0.5722425667083334</c:v>
                </c:pt>
                <c:pt idx="2956">
                  <c:v>0.57223988895833333</c:v>
                </c:pt>
                <c:pt idx="2957">
                  <c:v>0.57223725079166665</c:v>
                </c:pt>
                <c:pt idx="2958">
                  <c:v>0.57223480187499998</c:v>
                </c:pt>
                <c:pt idx="2959">
                  <c:v>0.57223242187500001</c:v>
                </c:pt>
                <c:pt idx="2960">
                  <c:v>0.57222799862499996</c:v>
                </c:pt>
                <c:pt idx="2961">
                  <c:v>0.57222799862499996</c:v>
                </c:pt>
                <c:pt idx="2962">
                  <c:v>0.57222584237500007</c:v>
                </c:pt>
                <c:pt idx="2963">
                  <c:v>0.57222367308333333</c:v>
                </c:pt>
                <c:pt idx="2964">
                  <c:v>0.57222141608333332</c:v>
                </c:pt>
                <c:pt idx="2965">
                  <c:v>0.57221912866666669</c:v>
                </c:pt>
                <c:pt idx="2966">
                  <c:v>0.57221670525000001</c:v>
                </c:pt>
                <c:pt idx="2967">
                  <c:v>0.57221432633333336</c:v>
                </c:pt>
                <c:pt idx="2968">
                  <c:v>0.57221192033333335</c:v>
                </c:pt>
                <c:pt idx="2969">
                  <c:v>0.5722096461666667</c:v>
                </c:pt>
                <c:pt idx="2970">
                  <c:v>0.57220749370833335</c:v>
                </c:pt>
                <c:pt idx="2971">
                  <c:v>0.57220541341666664</c:v>
                </c:pt>
                <c:pt idx="2972">
                  <c:v>0.57220354116666672</c:v>
                </c:pt>
                <c:pt idx="2973">
                  <c:v>0.57220152987499995</c:v>
                </c:pt>
                <c:pt idx="2974">
                  <c:v>0.57219953400000001</c:v>
                </c:pt>
                <c:pt idx="2975">
                  <c:v>0.57219753549999997</c:v>
                </c:pt>
                <c:pt idx="2976">
                  <c:v>0.57219564520833333</c:v>
                </c:pt>
                <c:pt idx="2977">
                  <c:v>0.57219377237500002</c:v>
                </c:pt>
                <c:pt idx="2978">
                  <c:v>0.57219195241666665</c:v>
                </c:pt>
                <c:pt idx="2979">
                  <c:v>0.57219015383333327</c:v>
                </c:pt>
                <c:pt idx="2980">
                  <c:v>0.57218829500000001</c:v>
                </c:pt>
                <c:pt idx="2981">
                  <c:v>0.57218645133333335</c:v>
                </c:pt>
                <c:pt idx="2982">
                  <c:v>0.57218451662500003</c:v>
                </c:pt>
                <c:pt idx="2983">
                  <c:v>0.57218266250000005</c:v>
                </c:pt>
                <c:pt idx="2984">
                  <c:v>0.57218086133333335</c:v>
                </c:pt>
                <c:pt idx="2985">
                  <c:v>0.57217926212500003</c:v>
                </c:pt>
                <c:pt idx="2986">
                  <c:v>0.57217789137499997</c:v>
                </c:pt>
                <c:pt idx="2987">
                  <c:v>0.57217668245833331</c:v>
                </c:pt>
                <c:pt idx="2988">
                  <c:v>0.57217563179166664</c:v>
                </c:pt>
                <c:pt idx="2989">
                  <c:v>0.5721701874166667</c:v>
                </c:pt>
                <c:pt idx="2990">
                  <c:v>0.57217359920833333</c:v>
                </c:pt>
                <c:pt idx="2991">
                  <c:v>0.57217247591666665</c:v>
                </c:pt>
                <c:pt idx="2992">
                  <c:v>0.57217135170833333</c:v>
                </c:pt>
                <c:pt idx="2993">
                  <c:v>0.57217013837499997</c:v>
                </c:pt>
                <c:pt idx="2994">
                  <c:v>0.57216891258333336</c:v>
                </c:pt>
                <c:pt idx="2995">
                  <c:v>0.57216775458333335</c:v>
                </c:pt>
                <c:pt idx="2996">
                  <c:v>0.57216659854166674</c:v>
                </c:pt>
                <c:pt idx="2997">
                  <c:v>0.57216556441666666</c:v>
                </c:pt>
                <c:pt idx="2998">
                  <c:v>0.57216457666666665</c:v>
                </c:pt>
                <c:pt idx="2999">
                  <c:v>0.57216373762500006</c:v>
                </c:pt>
                <c:pt idx="3000">
                  <c:v>0.57216298008333333</c:v>
                </c:pt>
                <c:pt idx="3001">
                  <c:v>0.57216236879166671</c:v>
                </c:pt>
                <c:pt idx="3002">
                  <c:v>0.57216188216666664</c:v>
                </c:pt>
                <c:pt idx="3003">
                  <c:v>0.57216149945833339</c:v>
                </c:pt>
                <c:pt idx="3004">
                  <c:v>0.57216123625000004</c:v>
                </c:pt>
                <c:pt idx="3005">
                  <c:v>0.57216090254166663</c:v>
                </c:pt>
                <c:pt idx="3006">
                  <c:v>0.57216066466666671</c:v>
                </c:pt>
                <c:pt idx="3007">
                  <c:v>0.57216023133333327</c:v>
                </c:pt>
                <c:pt idx="3008">
                  <c:v>0.57215970145833339</c:v>
                </c:pt>
                <c:pt idx="3009">
                  <c:v>0.57215910866666664</c:v>
                </c:pt>
                <c:pt idx="3010">
                  <c:v>0.5721585190416667</c:v>
                </c:pt>
                <c:pt idx="3011">
                  <c:v>0.57215799645833332</c:v>
                </c:pt>
                <c:pt idx="3012">
                  <c:v>0.57215755025000004</c:v>
                </c:pt>
                <c:pt idx="3013">
                  <c:v>0.57215734083333336</c:v>
                </c:pt>
                <c:pt idx="3014">
                  <c:v>0.57215727941666661</c:v>
                </c:pt>
                <c:pt idx="3015">
                  <c:v>0.57215747950000007</c:v>
                </c:pt>
                <c:pt idx="3016">
                  <c:v>0.57215780504166669</c:v>
                </c:pt>
                <c:pt idx="3017">
                  <c:v>0.57215827304166667</c:v>
                </c:pt>
                <c:pt idx="3018">
                  <c:v>0.57215877962499995</c:v>
                </c:pt>
                <c:pt idx="3019">
                  <c:v>0.57215512891666664</c:v>
                </c:pt>
                <c:pt idx="3020">
                  <c:v>0.57215964024999999</c:v>
                </c:pt>
                <c:pt idx="3021">
                  <c:v>0.57215991037500002</c:v>
                </c:pt>
                <c:pt idx="3022">
                  <c:v>0.57216015195833336</c:v>
                </c:pt>
                <c:pt idx="3023">
                  <c:v>0.57216029533333335</c:v>
                </c:pt>
                <c:pt idx="3024">
                  <c:v>0.57216050154166664</c:v>
                </c:pt>
                <c:pt idx="3025">
                  <c:v>0.5721607746666667</c:v>
                </c:pt>
                <c:pt idx="3026">
                  <c:v>0.57216119516666664</c:v>
                </c:pt>
                <c:pt idx="3027">
                  <c:v>0.57216182483333333</c:v>
                </c:pt>
                <c:pt idx="3028">
                  <c:v>0.57216258470833337</c:v>
                </c:pt>
                <c:pt idx="3029">
                  <c:v>0.57216354654166668</c:v>
                </c:pt>
                <c:pt idx="3030">
                  <c:v>0.5721645750833334</c:v>
                </c:pt>
                <c:pt idx="3031">
                  <c:v>0.5721657397083334</c:v>
                </c:pt>
                <c:pt idx="3032">
                  <c:v>0.57216824995833326</c:v>
                </c:pt>
                <c:pt idx="3033">
                  <c:v>0.57216824995833326</c:v>
                </c:pt>
                <c:pt idx="3034">
                  <c:v>0.57216955295833338</c:v>
                </c:pt>
                <c:pt idx="3035">
                  <c:v>0.57217074954166669</c:v>
                </c:pt>
                <c:pt idx="3036">
                  <c:v>0.5721718997916666</c:v>
                </c:pt>
                <c:pt idx="3037">
                  <c:v>0.57217288879166672</c:v>
                </c:pt>
                <c:pt idx="3038">
                  <c:v>0.57217384387500003</c:v>
                </c:pt>
                <c:pt idx="3039">
                  <c:v>0.57217469279166666</c:v>
                </c:pt>
                <c:pt idx="3040">
                  <c:v>0.57217562687500001</c:v>
                </c:pt>
                <c:pt idx="3041">
                  <c:v>0.57217680291666662</c:v>
                </c:pt>
                <c:pt idx="3042">
                  <c:v>0.57217811833333332</c:v>
                </c:pt>
                <c:pt idx="3043">
                  <c:v>0.5721796382083334</c:v>
                </c:pt>
                <c:pt idx="3044">
                  <c:v>0.57218133854166664</c:v>
                </c:pt>
                <c:pt idx="3045">
                  <c:v>0.57218320929166666</c:v>
                </c:pt>
                <c:pt idx="3046">
                  <c:v>0.57218503362499995</c:v>
                </c:pt>
                <c:pt idx="3047">
                  <c:v>0.57218684841666667</c:v>
                </c:pt>
                <c:pt idx="3048">
                  <c:v>0.57218851329166664</c:v>
                </c:pt>
                <c:pt idx="3049">
                  <c:v>0.57219010375000001</c:v>
                </c:pt>
                <c:pt idx="3050">
                  <c:v>0.57219163033333331</c:v>
                </c:pt>
                <c:pt idx="3051">
                  <c:v>0.57219307824999999</c:v>
                </c:pt>
                <c:pt idx="3052">
                  <c:v>0.57219456091666665</c:v>
                </c:pt>
                <c:pt idx="3053">
                  <c:v>0.57219235479166664</c:v>
                </c:pt>
                <c:pt idx="3054">
                  <c:v>0.57219763629166664</c:v>
                </c:pt>
                <c:pt idx="3055">
                  <c:v>0.57219931395833334</c:v>
                </c:pt>
                <c:pt idx="3056">
                  <c:v>0.57220123441666659</c:v>
                </c:pt>
                <c:pt idx="3057">
                  <c:v>0.57220333425000003</c:v>
                </c:pt>
                <c:pt idx="3058">
                  <c:v>0.57220563708333338</c:v>
                </c:pt>
                <c:pt idx="3059">
                  <c:v>0.57220444812500004</c:v>
                </c:pt>
                <c:pt idx="3060">
                  <c:v>0.57221066345833338</c:v>
                </c:pt>
                <c:pt idx="3061">
                  <c:v>0.57221314945833335</c:v>
                </c:pt>
                <c:pt idx="3062">
                  <c:v>0.57221542291666661</c:v>
                </c:pt>
                <c:pt idx="3063">
                  <c:v>0.57221802016666667</c:v>
                </c:pt>
                <c:pt idx="3064">
                  <c:v>0.57222069237500006</c:v>
                </c:pt>
                <c:pt idx="3065">
                  <c:v>0.57222315566666671</c:v>
                </c:pt>
                <c:pt idx="3066">
                  <c:v>0.57222490783333335</c:v>
                </c:pt>
                <c:pt idx="3067">
                  <c:v>0.57222705741666668</c:v>
                </c:pt>
                <c:pt idx="3068">
                  <c:v>0.5722292505833334</c:v>
                </c:pt>
                <c:pt idx="3069">
                  <c:v>0.57223099212500006</c:v>
                </c:pt>
                <c:pt idx="3070">
                  <c:v>0.57223390462500001</c:v>
                </c:pt>
                <c:pt idx="3071">
                  <c:v>0.572236123875</c:v>
                </c:pt>
                <c:pt idx="3072">
                  <c:v>0.57223979345833331</c:v>
                </c:pt>
                <c:pt idx="3073">
                  <c:v>0.5722427518333334</c:v>
                </c:pt>
                <c:pt idx="3074">
                  <c:v>0.57224597133333333</c:v>
                </c:pt>
                <c:pt idx="3075">
                  <c:v>0.57224887733333329</c:v>
                </c:pt>
                <c:pt idx="3076">
                  <c:v>0.57225213320833335</c:v>
                </c:pt>
                <c:pt idx="3077">
                  <c:v>0.57225528637500001</c:v>
                </c:pt>
                <c:pt idx="3078">
                  <c:v>0.5722583063333333</c:v>
                </c:pt>
                <c:pt idx="3079">
                  <c:v>0.57226326920833337</c:v>
                </c:pt>
                <c:pt idx="3080">
                  <c:v>0.57226623962500001</c:v>
                </c:pt>
                <c:pt idx="3081">
                  <c:v>0.57226535983333326</c:v>
                </c:pt>
                <c:pt idx="3082">
                  <c:v>0.57227130379166669</c:v>
                </c:pt>
                <c:pt idx="3083">
                  <c:v>0.57227130379166669</c:v>
                </c:pt>
                <c:pt idx="3084">
                  <c:v>0.57227418533333341</c:v>
                </c:pt>
                <c:pt idx="3085">
                  <c:v>0.57227737712499993</c:v>
                </c:pt>
                <c:pt idx="3086">
                  <c:v>0.57228084645833333</c:v>
                </c:pt>
                <c:pt idx="3087">
                  <c:v>0.57228471008333337</c:v>
                </c:pt>
                <c:pt idx="3088">
                  <c:v>0.5722881144166666</c:v>
                </c:pt>
                <c:pt idx="3089">
                  <c:v>0.5722918100833333</c:v>
                </c:pt>
                <c:pt idx="3090">
                  <c:v>0.57229575737499994</c:v>
                </c:pt>
                <c:pt idx="3091">
                  <c:v>0.57230002708333327</c:v>
                </c:pt>
                <c:pt idx="3092">
                  <c:v>0.57230325324999998</c:v>
                </c:pt>
                <c:pt idx="3093">
                  <c:v>0.57230664433333334</c:v>
                </c:pt>
                <c:pt idx="3094">
                  <c:v>0.5723104103333333</c:v>
                </c:pt>
                <c:pt idx="3095">
                  <c:v>0.57231306054166664</c:v>
                </c:pt>
                <c:pt idx="3096">
                  <c:v>0.57231621008333333</c:v>
                </c:pt>
                <c:pt idx="3097">
                  <c:v>0.5723198280416667</c:v>
                </c:pt>
                <c:pt idx="3098">
                  <c:v>0.5723227723333334</c:v>
                </c:pt>
                <c:pt idx="3099">
                  <c:v>0.5723265746666667</c:v>
                </c:pt>
                <c:pt idx="3100">
                  <c:v>0.57233616429166667</c:v>
                </c:pt>
                <c:pt idx="3101">
                  <c:v>0.57234108137499995</c:v>
                </c:pt>
                <c:pt idx="3102">
                  <c:v>0.5721645750833334</c:v>
                </c:pt>
                <c:pt idx="3103">
                  <c:v>0.5723198280416667</c:v>
                </c:pt>
                <c:pt idx="3104">
                  <c:v>0.57234495299999999</c:v>
                </c:pt>
                <c:pt idx="3105">
                  <c:v>0.5723490023333333</c:v>
                </c:pt>
                <c:pt idx="3106">
                  <c:v>0.57235304495833328</c:v>
                </c:pt>
                <c:pt idx="3107">
                  <c:v>0.57235573124999994</c:v>
                </c:pt>
                <c:pt idx="3108">
                  <c:v>0.57236061841666663</c:v>
                </c:pt>
                <c:pt idx="3109">
                  <c:v>0.57236424733333335</c:v>
                </c:pt>
                <c:pt idx="3110">
                  <c:v>0.57236766225000002</c:v>
                </c:pt>
                <c:pt idx="3111">
                  <c:v>0.57237112054166672</c:v>
                </c:pt>
                <c:pt idx="3112">
                  <c:v>0.57237471912500004</c:v>
                </c:pt>
                <c:pt idx="3113">
                  <c:v>0.57237899645833334</c:v>
                </c:pt>
                <c:pt idx="3114">
                  <c:v>0.57238327475000006</c:v>
                </c:pt>
                <c:pt idx="3115">
                  <c:v>0.57238683404166668</c:v>
                </c:pt>
                <c:pt idx="3116">
                  <c:v>0.57239207962500005</c:v>
                </c:pt>
                <c:pt idx="3117">
                  <c:v>0.5723998471666667</c:v>
                </c:pt>
                <c:pt idx="3118">
                  <c:v>0.57240399487500004</c:v>
                </c:pt>
                <c:pt idx="3119">
                  <c:v>0.57240927633333338</c:v>
                </c:pt>
                <c:pt idx="3120">
                  <c:v>0.57241330366666665</c:v>
                </c:pt>
                <c:pt idx="3121">
                  <c:v>0.57241744066666667</c:v>
                </c:pt>
                <c:pt idx="3122">
                  <c:v>0.57241944629166663</c:v>
                </c:pt>
                <c:pt idx="3123">
                  <c:v>0.57242343829166664</c:v>
                </c:pt>
                <c:pt idx="3124">
                  <c:v>0.57242789191666665</c:v>
                </c:pt>
                <c:pt idx="3125">
                  <c:v>0.5724320685833334</c:v>
                </c:pt>
                <c:pt idx="3126">
                  <c:v>0.57243630983333327</c:v>
                </c:pt>
                <c:pt idx="3127">
                  <c:v>0.57243934783333328</c:v>
                </c:pt>
                <c:pt idx="3128">
                  <c:v>0.57244488970833329</c:v>
                </c:pt>
                <c:pt idx="3129">
                  <c:v>0.57245002062499994</c:v>
                </c:pt>
                <c:pt idx="3130">
                  <c:v>0.57245511191666665</c:v>
                </c:pt>
                <c:pt idx="3131">
                  <c:v>0.57245950737499995</c:v>
                </c:pt>
                <c:pt idx="3132">
                  <c:v>0.57246627675000006</c:v>
                </c:pt>
                <c:pt idx="3133">
                  <c:v>0.57247166470833333</c:v>
                </c:pt>
                <c:pt idx="3134">
                  <c:v>0.57247888491666665</c:v>
                </c:pt>
                <c:pt idx="3135">
                  <c:v>0.57248428808333329</c:v>
                </c:pt>
                <c:pt idx="3136">
                  <c:v>0.57248932850000001</c:v>
                </c:pt>
                <c:pt idx="3137">
                  <c:v>0.57249429516666661</c:v>
                </c:pt>
                <c:pt idx="3138">
                  <c:v>0.57249629020833337</c:v>
                </c:pt>
                <c:pt idx="3139">
                  <c:v>0.57250385608333332</c:v>
                </c:pt>
                <c:pt idx="3140">
                  <c:v>0.57250744129166664</c:v>
                </c:pt>
                <c:pt idx="3141">
                  <c:v>0.57251377729166664</c:v>
                </c:pt>
                <c:pt idx="3142">
                  <c:v>0.57251885795833335</c:v>
                </c:pt>
                <c:pt idx="3143">
                  <c:v>0.57252216620833341</c:v>
                </c:pt>
                <c:pt idx="3144">
                  <c:v>0.57252805416666663</c:v>
                </c:pt>
                <c:pt idx="3145">
                  <c:v>0.57253309208333336</c:v>
                </c:pt>
                <c:pt idx="3146">
                  <c:v>0.57253950179166668</c:v>
                </c:pt>
                <c:pt idx="3147">
                  <c:v>0.57254482645833338</c:v>
                </c:pt>
                <c:pt idx="3148">
                  <c:v>0.57255230008333335</c:v>
                </c:pt>
                <c:pt idx="3149">
                  <c:v>0.5725580535</c:v>
                </c:pt>
                <c:pt idx="3150">
                  <c:v>0.57256909912499998</c:v>
                </c:pt>
                <c:pt idx="3151">
                  <c:v>0.57257258412500001</c:v>
                </c:pt>
                <c:pt idx="3152">
                  <c:v>0.57257258412500001</c:v>
                </c:pt>
                <c:pt idx="3153">
                  <c:v>0.57257995724999999</c:v>
                </c:pt>
                <c:pt idx="3154">
                  <c:v>0.57258543166666664</c:v>
                </c:pt>
                <c:pt idx="3155">
                  <c:v>0.57259145762499997</c:v>
                </c:pt>
                <c:pt idx="3156">
                  <c:v>0.57259719133333331</c:v>
                </c:pt>
                <c:pt idx="3157">
                  <c:v>0.57260348962499996</c:v>
                </c:pt>
                <c:pt idx="3158">
                  <c:v>0.57260997558333326</c:v>
                </c:pt>
                <c:pt idx="3159">
                  <c:v>0.57261692158333333</c:v>
                </c:pt>
                <c:pt idx="3160">
                  <c:v>0.57262337758333326</c:v>
                </c:pt>
                <c:pt idx="3161">
                  <c:v>0.57263012624999998</c:v>
                </c:pt>
                <c:pt idx="3162">
                  <c:v>0.57263668258333333</c:v>
                </c:pt>
                <c:pt idx="3163">
                  <c:v>0.57264334804166672</c:v>
                </c:pt>
                <c:pt idx="3164">
                  <c:v>0.57265000224999996</c:v>
                </c:pt>
                <c:pt idx="3165">
                  <c:v>0.572656295875</c:v>
                </c:pt>
                <c:pt idx="3166">
                  <c:v>0.57266256195833332</c:v>
                </c:pt>
                <c:pt idx="3167">
                  <c:v>0.57266898533333332</c:v>
                </c:pt>
                <c:pt idx="3168">
                  <c:v>0.57267507625000003</c:v>
                </c:pt>
                <c:pt idx="3169">
                  <c:v>0.5726812367916666</c:v>
                </c:pt>
                <c:pt idx="3170">
                  <c:v>0.57269498595833335</c:v>
                </c:pt>
                <c:pt idx="3171">
                  <c:v>0.57270191391666669</c:v>
                </c:pt>
                <c:pt idx="3172">
                  <c:v>0.57271111587500001</c:v>
                </c:pt>
                <c:pt idx="3173">
                  <c:v>0.57271111587500001</c:v>
                </c:pt>
                <c:pt idx="3174">
                  <c:v>0.57271873149999997</c:v>
                </c:pt>
                <c:pt idx="3175">
                  <c:v>0.57272625379166664</c:v>
                </c:pt>
                <c:pt idx="3176">
                  <c:v>0.57273389375000006</c:v>
                </c:pt>
                <c:pt idx="3177">
                  <c:v>0.57274095129166669</c:v>
                </c:pt>
                <c:pt idx="3178">
                  <c:v>0.57274818991666665</c:v>
                </c:pt>
                <c:pt idx="3179">
                  <c:v>0.57275544008333334</c:v>
                </c:pt>
                <c:pt idx="3180">
                  <c:v>0.57276213716666668</c:v>
                </c:pt>
                <c:pt idx="3181">
                  <c:v>0.57276864799999994</c:v>
                </c:pt>
                <c:pt idx="3182">
                  <c:v>0.57277532641666673</c:v>
                </c:pt>
                <c:pt idx="3183">
                  <c:v>0.57278223820833329</c:v>
                </c:pt>
                <c:pt idx="3184">
                  <c:v>0.57278874695833337</c:v>
                </c:pt>
                <c:pt idx="3185">
                  <c:v>0.57279561254166667</c:v>
                </c:pt>
                <c:pt idx="3186">
                  <c:v>0.57280327083333338</c:v>
                </c:pt>
                <c:pt idx="3187">
                  <c:v>0.57281120220833337</c:v>
                </c:pt>
                <c:pt idx="3188">
                  <c:v>0.57281698937500003</c:v>
                </c:pt>
                <c:pt idx="3189">
                  <c:v>0.57281999687499996</c:v>
                </c:pt>
                <c:pt idx="3190">
                  <c:v>0.57282449766666665</c:v>
                </c:pt>
                <c:pt idx="3191">
                  <c:v>0.5728288496666667</c:v>
                </c:pt>
                <c:pt idx="3192">
                  <c:v>0.57283308866666671</c:v>
                </c:pt>
                <c:pt idx="3193">
                  <c:v>0.57283684575000005</c:v>
                </c:pt>
                <c:pt idx="3194">
                  <c:v>0.57284124008333337</c:v>
                </c:pt>
                <c:pt idx="3195">
                  <c:v>0.57284533412500005</c:v>
                </c:pt>
                <c:pt idx="3196">
                  <c:v>0.5728471521666666</c:v>
                </c:pt>
                <c:pt idx="3197">
                  <c:v>0.57284547291666665</c:v>
                </c:pt>
                <c:pt idx="3198">
                  <c:v>0.5728462424166666</c:v>
                </c:pt>
                <c:pt idx="3199">
                  <c:v>0.57284714979166662</c:v>
                </c:pt>
                <c:pt idx="3200">
                  <c:v>0.57284784020833335</c:v>
                </c:pt>
                <c:pt idx="3201">
                  <c:v>0.57284933820833339</c:v>
                </c:pt>
                <c:pt idx="3202">
                  <c:v>0.57285155133333332</c:v>
                </c:pt>
                <c:pt idx="3203">
                  <c:v>0.57285322962500007</c:v>
                </c:pt>
                <c:pt idx="3204">
                  <c:v>0.57285491554166668</c:v>
                </c:pt>
                <c:pt idx="3205">
                  <c:v>0.57285690908333331</c:v>
                </c:pt>
                <c:pt idx="3206">
                  <c:v>0.57285696525000007</c:v>
                </c:pt>
                <c:pt idx="3207">
                  <c:v>0.57285935566666668</c:v>
                </c:pt>
                <c:pt idx="3208">
                  <c:v>0.57286060754166668</c:v>
                </c:pt>
                <c:pt idx="3209">
                  <c:v>0.57286193887500003</c:v>
                </c:pt>
                <c:pt idx="3210">
                  <c:v>0.5728600764166667</c:v>
                </c:pt>
                <c:pt idx="3211">
                  <c:v>0.5728543911666667</c:v>
                </c:pt>
                <c:pt idx="3212">
                  <c:v>0.57285265837499999</c:v>
                </c:pt>
                <c:pt idx="3213">
                  <c:v>0.57285093754166672</c:v>
                </c:pt>
                <c:pt idx="3214">
                  <c:v>0.572849251625</c:v>
                </c:pt>
                <c:pt idx="3215">
                  <c:v>0.57284823141666663</c:v>
                </c:pt>
                <c:pt idx="3216">
                  <c:v>0.57284340691666669</c:v>
                </c:pt>
                <c:pt idx="3217">
                  <c:v>0.57283455091666668</c:v>
                </c:pt>
                <c:pt idx="3218">
                  <c:v>0.57283017958333338</c:v>
                </c:pt>
                <c:pt idx="3219">
                  <c:v>0.57282611462499999</c:v>
                </c:pt>
                <c:pt idx="3220">
                  <c:v>0.57282158758333335</c:v>
                </c:pt>
                <c:pt idx="3221">
                  <c:v>0.57281682420833335</c:v>
                </c:pt>
                <c:pt idx="3222">
                  <c:v>0.5728121070833333</c:v>
                </c:pt>
                <c:pt idx="3223">
                  <c:v>0.57280763520833333</c:v>
                </c:pt>
                <c:pt idx="3224">
                  <c:v>0.57280236508333326</c:v>
                </c:pt>
                <c:pt idx="3225">
                  <c:v>0.57279776404166671</c:v>
                </c:pt>
                <c:pt idx="3226">
                  <c:v>0.5727931387916666</c:v>
                </c:pt>
                <c:pt idx="3227">
                  <c:v>0.57278851774999995</c:v>
                </c:pt>
                <c:pt idx="3228">
                  <c:v>0.57278415545833339</c:v>
                </c:pt>
                <c:pt idx="3229">
                  <c:v>0.57278002604166667</c:v>
                </c:pt>
                <c:pt idx="3230">
                  <c:v>0.57277612204166661</c:v>
                </c:pt>
                <c:pt idx="3231">
                  <c:v>0.5727721512916667</c:v>
                </c:pt>
                <c:pt idx="3232">
                  <c:v>0.57276818875000002</c:v>
                </c:pt>
                <c:pt idx="3233">
                  <c:v>0.57276417037500005</c:v>
                </c:pt>
                <c:pt idx="3234">
                  <c:v>0.57276004229166666</c:v>
                </c:pt>
                <c:pt idx="3235">
                  <c:v>0.572755779375</c:v>
                </c:pt>
                <c:pt idx="3236">
                  <c:v>0.57275135008333333</c:v>
                </c:pt>
                <c:pt idx="3237">
                  <c:v>0.57274684179166668</c:v>
                </c:pt>
                <c:pt idx="3238">
                  <c:v>0.57274222687499998</c:v>
                </c:pt>
                <c:pt idx="3239">
                  <c:v>0.57273770362499998</c:v>
                </c:pt>
                <c:pt idx="3240">
                  <c:v>0.57273323870833337</c:v>
                </c:pt>
                <c:pt idx="3241">
                  <c:v>0.57272895816666669</c:v>
                </c:pt>
                <c:pt idx="3242">
                  <c:v>0.57272481799999997</c:v>
                </c:pt>
                <c:pt idx="3243">
                  <c:v>0.57272080183333329</c:v>
                </c:pt>
                <c:pt idx="3244">
                  <c:v>0.57271693354166664</c:v>
                </c:pt>
                <c:pt idx="3245">
                  <c:v>0.57271305783333337</c:v>
                </c:pt>
                <c:pt idx="3246">
                  <c:v>0.57270923895833337</c:v>
                </c:pt>
                <c:pt idx="3247">
                  <c:v>0.57270532679166664</c:v>
                </c:pt>
                <c:pt idx="3248">
                  <c:v>0.57270140987499996</c:v>
                </c:pt>
                <c:pt idx="3249">
                  <c:v>0.57269741625000004</c:v>
                </c:pt>
                <c:pt idx="3250">
                  <c:v>0.57269337879166671</c:v>
                </c:pt>
                <c:pt idx="3251">
                  <c:v>0.57268931850000004</c:v>
                </c:pt>
                <c:pt idx="3252">
                  <c:v>0.57268516462499996</c:v>
                </c:pt>
                <c:pt idx="3253">
                  <c:v>0.57268101925000003</c:v>
                </c:pt>
                <c:pt idx="3254">
                  <c:v>0.57267681791666669</c:v>
                </c:pt>
                <c:pt idx="3255">
                  <c:v>0.57267272125000002</c:v>
                </c:pt>
                <c:pt idx="3256">
                  <c:v>0.57266866741666667</c:v>
                </c:pt>
                <c:pt idx="3257">
                  <c:v>0.57266484745833335</c:v>
                </c:pt>
                <c:pt idx="3258">
                  <c:v>0.57266121770833334</c:v>
                </c:pt>
                <c:pt idx="3259">
                  <c:v>0.57265773754166671</c:v>
                </c:pt>
                <c:pt idx="3260">
                  <c:v>0.57265438754166664</c:v>
                </c:pt>
                <c:pt idx="3261">
                  <c:v>0.5726509777083334</c:v>
                </c:pt>
                <c:pt idx="3262">
                  <c:v>0.57264308637499994</c:v>
                </c:pt>
                <c:pt idx="3263">
                  <c:v>0.57264308637499994</c:v>
                </c:pt>
                <c:pt idx="3264">
                  <c:v>0.57263925616666667</c:v>
                </c:pt>
                <c:pt idx="3265">
                  <c:v>0.57263600191666664</c:v>
                </c:pt>
                <c:pt idx="3266">
                  <c:v>0.57263192220833337</c:v>
                </c:pt>
                <c:pt idx="3267">
                  <c:v>0.57262788979166668</c:v>
                </c:pt>
                <c:pt idx="3268">
                  <c:v>0.57262391612499997</c:v>
                </c:pt>
                <c:pt idx="3269">
                  <c:v>0.57262007120833336</c:v>
                </c:pt>
                <c:pt idx="3270">
                  <c:v>0.57261622004166668</c:v>
                </c:pt>
                <c:pt idx="3271">
                  <c:v>0.57261250445833334</c:v>
                </c:pt>
                <c:pt idx="3272">
                  <c:v>0.57260879991666669</c:v>
                </c:pt>
                <c:pt idx="3273">
                  <c:v>0.57260519137499999</c:v>
                </c:pt>
                <c:pt idx="3274">
                  <c:v>0.57260162329166664</c:v>
                </c:pt>
                <c:pt idx="3275">
                  <c:v>0.57259806783333334</c:v>
                </c:pt>
                <c:pt idx="3276">
                  <c:v>0.57259454566666668</c:v>
                </c:pt>
                <c:pt idx="3277">
                  <c:v>0.57259092958333335</c:v>
                </c:pt>
                <c:pt idx="3278">
                  <c:v>0.57258728250000002</c:v>
                </c:pt>
                <c:pt idx="3279">
                  <c:v>0.57258351241666661</c:v>
                </c:pt>
                <c:pt idx="3280">
                  <c:v>0.5725797543333333</c:v>
                </c:pt>
                <c:pt idx="3281">
                  <c:v>0.57257597587499998</c:v>
                </c:pt>
                <c:pt idx="3282">
                  <c:v>0.57257224875000001</c:v>
                </c:pt>
                <c:pt idx="3283">
                  <c:v>0.5725685875833334</c:v>
                </c:pt>
                <c:pt idx="3284">
                  <c:v>0.57256500833333335</c:v>
                </c:pt>
                <c:pt idx="3285">
                  <c:v>0.57256156116666668</c:v>
                </c:pt>
                <c:pt idx="3286">
                  <c:v>0.57255819650000006</c:v>
                </c:pt>
                <c:pt idx="3287">
                  <c:v>0.57255499966666668</c:v>
                </c:pt>
                <c:pt idx="3288">
                  <c:v>0.57255184929166669</c:v>
                </c:pt>
                <c:pt idx="3289">
                  <c:v>0.57254879191666663</c:v>
                </c:pt>
                <c:pt idx="3290">
                  <c:v>0.57254570104166669</c:v>
                </c:pt>
                <c:pt idx="3291">
                  <c:v>0.57254250745833335</c:v>
                </c:pt>
                <c:pt idx="3292">
                  <c:v>0.5725392497916667</c:v>
                </c:pt>
                <c:pt idx="3293">
                  <c:v>0.57253583737500002</c:v>
                </c:pt>
                <c:pt idx="3294">
                  <c:v>0.57253240541666661</c:v>
                </c:pt>
                <c:pt idx="3295">
                  <c:v>0.57252891024999997</c:v>
                </c:pt>
                <c:pt idx="3296">
                  <c:v>0.57252552937500001</c:v>
                </c:pt>
                <c:pt idx="3297">
                  <c:v>0.57252220570833334</c:v>
                </c:pt>
                <c:pt idx="3298">
                  <c:v>0.57251899912500004</c:v>
                </c:pt>
                <c:pt idx="3299">
                  <c:v>0.57251588579166668</c:v>
                </c:pt>
                <c:pt idx="3300">
                  <c:v>0.57251271433333339</c:v>
                </c:pt>
                <c:pt idx="3301">
                  <c:v>0.57250961695833336</c:v>
                </c:pt>
                <c:pt idx="3302">
                  <c:v>0.57250634591666671</c:v>
                </c:pt>
                <c:pt idx="3303">
                  <c:v>0.57250314120833334</c:v>
                </c:pt>
                <c:pt idx="3304">
                  <c:v>0.57249990541666673</c:v>
                </c:pt>
                <c:pt idx="3305">
                  <c:v>0.57249672549999997</c:v>
                </c:pt>
                <c:pt idx="3306">
                  <c:v>0.57249353795833335</c:v>
                </c:pt>
                <c:pt idx="3307">
                  <c:v>0.57249032470833339</c:v>
                </c:pt>
                <c:pt idx="3308">
                  <c:v>0.57248713041666666</c:v>
                </c:pt>
                <c:pt idx="3309">
                  <c:v>0.57248388245833326</c:v>
                </c:pt>
                <c:pt idx="3310">
                  <c:v>0.57248069550000003</c:v>
                </c:pt>
                <c:pt idx="3311">
                  <c:v>0.57247748199999993</c:v>
                </c:pt>
                <c:pt idx="3312">
                  <c:v>0.5724744266666667</c:v>
                </c:pt>
                <c:pt idx="3313">
                  <c:v>0.57247143391666666</c:v>
                </c:pt>
                <c:pt idx="3314">
                  <c:v>0.57246862912499996</c:v>
                </c:pt>
                <c:pt idx="3315">
                  <c:v>0.57246598316666664</c:v>
                </c:pt>
                <c:pt idx="3316">
                  <c:v>0.57246342333333333</c:v>
                </c:pt>
                <c:pt idx="3317">
                  <c:v>0.5724609419583333</c:v>
                </c:pt>
                <c:pt idx="3318">
                  <c:v>0.57245836329166666</c:v>
                </c:pt>
                <c:pt idx="3319">
                  <c:v>0.57245576733333337</c:v>
                </c:pt>
                <c:pt idx="3320">
                  <c:v>0.57245303850000007</c:v>
                </c:pt>
                <c:pt idx="3321">
                  <c:v>0.57245029287500004</c:v>
                </c:pt>
                <c:pt idx="3322">
                  <c:v>0.57244753091666667</c:v>
                </c:pt>
                <c:pt idx="3323">
                  <c:v>0.57244479883333332</c:v>
                </c:pt>
                <c:pt idx="3324">
                  <c:v>0.5724371336666666</c:v>
                </c:pt>
                <c:pt idx="3325">
                  <c:v>0.57243468745833337</c:v>
                </c:pt>
                <c:pt idx="3326">
                  <c:v>0.57243234129166665</c:v>
                </c:pt>
                <c:pt idx="3327">
                  <c:v>0.57243004850000001</c:v>
                </c:pt>
                <c:pt idx="3328">
                  <c:v>0.57243004850000001</c:v>
                </c:pt>
                <c:pt idx="3329">
                  <c:v>0.5724278285833333</c:v>
                </c:pt>
                <c:pt idx="3330">
                  <c:v>0.5724278285833333</c:v>
                </c:pt>
                <c:pt idx="3331">
                  <c:v>0.57242564341666669</c:v>
                </c:pt>
                <c:pt idx="3332">
                  <c:v>0.57242354591666667</c:v>
                </c:pt>
                <c:pt idx="3333">
                  <c:v>0.57242145970833336</c:v>
                </c:pt>
                <c:pt idx="3334">
                  <c:v>0.57241913904166664</c:v>
                </c:pt>
                <c:pt idx="3335">
                  <c:v>0.57241681654166665</c:v>
                </c:pt>
                <c:pt idx="3336">
                  <c:v>0.5724144221666666</c:v>
                </c:pt>
                <c:pt idx="3337">
                  <c:v>0.57241209587499997</c:v>
                </c:pt>
                <c:pt idx="3338">
                  <c:v>0.57240764895833329</c:v>
                </c:pt>
                <c:pt idx="3339">
                  <c:v>0.57240562029166664</c:v>
                </c:pt>
                <c:pt idx="3340">
                  <c:v>0.57240367566666672</c:v>
                </c:pt>
                <c:pt idx="3341">
                  <c:v>0.57240190624999998</c:v>
                </c:pt>
                <c:pt idx="3342">
                  <c:v>0.57240190624999998</c:v>
                </c:pt>
                <c:pt idx="3343">
                  <c:v>0.57240018516666669</c:v>
                </c:pt>
                <c:pt idx="3344">
                  <c:v>0.57239861429166672</c:v>
                </c:pt>
                <c:pt idx="3345">
                  <c:v>0.57239708074999995</c:v>
                </c:pt>
                <c:pt idx="3346">
                  <c:v>0.57239556366666666</c:v>
                </c:pt>
                <c:pt idx="3347">
                  <c:v>0.57239403079166673</c:v>
                </c:pt>
                <c:pt idx="3348">
                  <c:v>0.57239240541666669</c:v>
                </c:pt>
                <c:pt idx="3349">
                  <c:v>0.57239075416666674</c:v>
                </c:pt>
                <c:pt idx="3350">
                  <c:v>0.57238900154166672</c:v>
                </c:pt>
                <c:pt idx="3351">
                  <c:v>0.57238732116666668</c:v>
                </c:pt>
                <c:pt idx="3352">
                  <c:v>0.57238566037500005</c:v>
                </c:pt>
                <c:pt idx="3353">
                  <c:v>0.57238418054166662</c:v>
                </c:pt>
                <c:pt idx="3354">
                  <c:v>0.57238283804166668</c:v>
                </c:pt>
                <c:pt idx="3355">
                  <c:v>0.57238162233333334</c:v>
                </c:pt>
                <c:pt idx="3356">
                  <c:v>0.57238055195833326</c:v>
                </c:pt>
                <c:pt idx="3357">
                  <c:v>0.57237949845833336</c:v>
                </c:pt>
                <c:pt idx="3358">
                  <c:v>0.57237852587499993</c:v>
                </c:pt>
                <c:pt idx="3359">
                  <c:v>0.57237750462500003</c:v>
                </c:pt>
                <c:pt idx="3360">
                  <c:v>0.57237653249999998</c:v>
                </c:pt>
                <c:pt idx="3361">
                  <c:v>0.57237552866666663</c:v>
                </c:pt>
                <c:pt idx="3362">
                  <c:v>0.572374572375</c:v>
                </c:pt>
                <c:pt idx="3363">
                  <c:v>0.57237364170833327</c:v>
                </c:pt>
                <c:pt idx="3364">
                  <c:v>0.57237268254166673</c:v>
                </c:pt>
                <c:pt idx="3365">
                  <c:v>0.5723717675833333</c:v>
                </c:pt>
                <c:pt idx="3366">
                  <c:v>0.5723708054583333</c:v>
                </c:pt>
                <c:pt idx="3367">
                  <c:v>0.57236998866666666</c:v>
                </c:pt>
                <c:pt idx="3368">
                  <c:v>0.57236925308333331</c:v>
                </c:pt>
                <c:pt idx="3369">
                  <c:v>0.572368675125</c:v>
                </c:pt>
                <c:pt idx="3370">
                  <c:v>0.57236825487499998</c:v>
                </c:pt>
                <c:pt idx="3371">
                  <c:v>0.57236781916666668</c:v>
                </c:pt>
                <c:pt idx="3372">
                  <c:v>0.57236756583333337</c:v>
                </c:pt>
                <c:pt idx="3373">
                  <c:v>0.57236731862500001</c:v>
                </c:pt>
                <c:pt idx="3374">
                  <c:v>0.57236714804166666</c:v>
                </c:pt>
                <c:pt idx="3375">
                  <c:v>0.57236675824999994</c:v>
                </c:pt>
                <c:pt idx="3376">
                  <c:v>0.57236635745833331</c:v>
                </c:pt>
                <c:pt idx="3377">
                  <c:v>0.57236586850000004</c:v>
                </c:pt>
                <c:pt idx="3378">
                  <c:v>0.57236540358333332</c:v>
                </c:pt>
                <c:pt idx="3379">
                  <c:v>0.57236499733333335</c:v>
                </c:pt>
                <c:pt idx="3380">
                  <c:v>0.57236467062499996</c:v>
                </c:pt>
                <c:pt idx="3381">
                  <c:v>0.57236450149999996</c:v>
                </c:pt>
                <c:pt idx="3382">
                  <c:v>0.57236441808333327</c:v>
                </c:pt>
                <c:pt idx="3383">
                  <c:v>0.57236454166666662</c:v>
                </c:pt>
                <c:pt idx="3384">
                  <c:v>0.57236473575000002</c:v>
                </c:pt>
                <c:pt idx="3385">
                  <c:v>0.57236510274999997</c:v>
                </c:pt>
                <c:pt idx="3386">
                  <c:v>0.57236559566666667</c:v>
                </c:pt>
                <c:pt idx="3387">
                  <c:v>0.57236613108333334</c:v>
                </c:pt>
                <c:pt idx="3388">
                  <c:v>0.57236672508333331</c:v>
                </c:pt>
                <c:pt idx="3389">
                  <c:v>0.57236723929166666</c:v>
                </c:pt>
                <c:pt idx="3390">
                  <c:v>0.57236772916666667</c:v>
                </c:pt>
                <c:pt idx="3391">
                  <c:v>0.57236820533333332</c:v>
                </c:pt>
                <c:pt idx="3392">
                  <c:v>0.5723686849166667</c:v>
                </c:pt>
                <c:pt idx="3393">
                  <c:v>0.5723689765833333</c:v>
                </c:pt>
                <c:pt idx="3394">
                  <c:v>0.57236924687500002</c:v>
                </c:pt>
                <c:pt idx="3395">
                  <c:v>0.57236994108333328</c:v>
                </c:pt>
                <c:pt idx="3396">
                  <c:v>0.57237012408333332</c:v>
                </c:pt>
                <c:pt idx="3397">
                  <c:v>0.57237086408333326</c:v>
                </c:pt>
                <c:pt idx="3398">
                  <c:v>0.57237176020833336</c:v>
                </c:pt>
                <c:pt idx="3399">
                  <c:v>0.57237290858333334</c:v>
                </c:pt>
                <c:pt idx="3400">
                  <c:v>0.57237412470833327</c:v>
                </c:pt>
                <c:pt idx="3401">
                  <c:v>0.5723754548333333</c:v>
                </c:pt>
                <c:pt idx="3402">
                  <c:v>0.57237678212499998</c:v>
                </c:pt>
                <c:pt idx="3403">
                  <c:v>0.57237803145833333</c:v>
                </c:pt>
                <c:pt idx="3404">
                  <c:v>0.57237921433333339</c:v>
                </c:pt>
                <c:pt idx="3405">
                  <c:v>0.57238022904166663</c:v>
                </c:pt>
                <c:pt idx="3406">
                  <c:v>0.57238117875000005</c:v>
                </c:pt>
                <c:pt idx="3407">
                  <c:v>0.57238204070833332</c:v>
                </c:pt>
                <c:pt idx="3408">
                  <c:v>0.57238289912500007</c:v>
                </c:pt>
                <c:pt idx="3409">
                  <c:v>0.57238385212499998</c:v>
                </c:pt>
                <c:pt idx="3410">
                  <c:v>0.57238503933333329</c:v>
                </c:pt>
                <c:pt idx="3411">
                  <c:v>0.57238644895833335</c:v>
                </c:pt>
                <c:pt idx="3412">
                  <c:v>0.57238801495833336</c:v>
                </c:pt>
                <c:pt idx="3413">
                  <c:v>0.57238978241666671</c:v>
                </c:pt>
                <c:pt idx="3414">
                  <c:v>0.5723915942083333</c:v>
                </c:pt>
                <c:pt idx="3415">
                  <c:v>0.57239352208333327</c:v>
                </c:pt>
                <c:pt idx="3416">
                  <c:v>0.57239597883333337</c:v>
                </c:pt>
                <c:pt idx="3417">
                  <c:v>0.57239736650000006</c:v>
                </c:pt>
                <c:pt idx="3418">
                  <c:v>0.57239926237499994</c:v>
                </c:pt>
                <c:pt idx="3419">
                  <c:v>0.57240108554166669</c:v>
                </c:pt>
                <c:pt idx="3420">
                  <c:v>0.57240293279166665</c:v>
                </c:pt>
                <c:pt idx="3421">
                  <c:v>0.57240448866666671</c:v>
                </c:pt>
                <c:pt idx="3422">
                  <c:v>0.57240611612500003</c:v>
                </c:pt>
                <c:pt idx="3423">
                  <c:v>0.5724075814166667</c:v>
                </c:pt>
                <c:pt idx="3424">
                  <c:v>0.57240889716666665</c:v>
                </c:pt>
                <c:pt idx="3425">
                  <c:v>0.57241128900000005</c:v>
                </c:pt>
                <c:pt idx="3426">
                  <c:v>0.57241371075000003</c:v>
                </c:pt>
                <c:pt idx="3427">
                  <c:v>0.57241627754166668</c:v>
                </c:pt>
                <c:pt idx="3428">
                  <c:v>0.57241881866666666</c:v>
                </c:pt>
                <c:pt idx="3429">
                  <c:v>0.57242170270833337</c:v>
                </c:pt>
                <c:pt idx="3430">
                  <c:v>0.57242433512500002</c:v>
                </c:pt>
                <c:pt idx="3431">
                  <c:v>0.57242705179166664</c:v>
                </c:pt>
                <c:pt idx="3432">
                  <c:v>0.57242940283333332</c:v>
                </c:pt>
                <c:pt idx="3433">
                  <c:v>0.57243152041666667</c:v>
                </c:pt>
                <c:pt idx="3434">
                  <c:v>0.57243399724999999</c:v>
                </c:pt>
                <c:pt idx="3435">
                  <c:v>0.57243624866666665</c:v>
                </c:pt>
                <c:pt idx="3436">
                  <c:v>0.57243827974999995</c:v>
                </c:pt>
                <c:pt idx="3437">
                  <c:v>0.57244100154166666</c:v>
                </c:pt>
                <c:pt idx="3438">
                  <c:v>0.57244320695833328</c:v>
                </c:pt>
                <c:pt idx="3439">
                  <c:v>0.57244625145833339</c:v>
                </c:pt>
                <c:pt idx="3440">
                  <c:v>0.57244914516666667</c:v>
                </c:pt>
                <c:pt idx="3441">
                  <c:v>0.57245191729166667</c:v>
                </c:pt>
                <c:pt idx="3442">
                  <c:v>0.57245531579166664</c:v>
                </c:pt>
                <c:pt idx="3443">
                  <c:v>0.57245801487500003</c:v>
                </c:pt>
                <c:pt idx="3444">
                  <c:v>0.57246173087499996</c:v>
                </c:pt>
                <c:pt idx="3445">
                  <c:v>0.57246495466666669</c:v>
                </c:pt>
                <c:pt idx="3446">
                  <c:v>0.57246794833333337</c:v>
                </c:pt>
                <c:pt idx="3447">
                  <c:v>0.57247185558333336</c:v>
                </c:pt>
                <c:pt idx="3448">
                  <c:v>0.57247391925000002</c:v>
                </c:pt>
                <c:pt idx="3449">
                  <c:v>0.57247689429166659</c:v>
                </c:pt>
                <c:pt idx="3450">
                  <c:v>0.57247961662500002</c:v>
                </c:pt>
                <c:pt idx="3451">
                  <c:v>0.57248256670833331</c:v>
                </c:pt>
                <c:pt idx="3452">
                  <c:v>0.57248489699999994</c:v>
                </c:pt>
                <c:pt idx="3453">
                  <c:v>0.572488312625</c:v>
                </c:pt>
                <c:pt idx="3454">
                  <c:v>0.57249114983333327</c:v>
                </c:pt>
                <c:pt idx="3455">
                  <c:v>0.57249509949999999</c:v>
                </c:pt>
                <c:pt idx="3456">
                  <c:v>0.57249891616666659</c:v>
                </c:pt>
                <c:pt idx="3457">
                  <c:v>0.57250640970833333</c:v>
                </c:pt>
                <c:pt idx="3458">
                  <c:v>0.57251021074999997</c:v>
                </c:pt>
                <c:pt idx="3459">
                  <c:v>0.57251462379166662</c:v>
                </c:pt>
                <c:pt idx="3460">
                  <c:v>0.5725176840416667</c:v>
                </c:pt>
                <c:pt idx="3461">
                  <c:v>0.57252140883333336</c:v>
                </c:pt>
                <c:pt idx="3462">
                  <c:v>0.57252140883333336</c:v>
                </c:pt>
                <c:pt idx="3463">
                  <c:v>0.57252483304166668</c:v>
                </c:pt>
                <c:pt idx="3464">
                  <c:v>0.57252799862500003</c:v>
                </c:pt>
                <c:pt idx="3465">
                  <c:v>0.57253130516666662</c:v>
                </c:pt>
                <c:pt idx="3466">
                  <c:v>0.5725353477916667</c:v>
                </c:pt>
                <c:pt idx="3467">
                  <c:v>0.57253887508333334</c:v>
                </c:pt>
                <c:pt idx="3468">
                  <c:v>0.57254274112500003</c:v>
                </c:pt>
                <c:pt idx="3469">
                  <c:v>0.57254711258333335</c:v>
                </c:pt>
                <c:pt idx="3470">
                  <c:v>0.57255123945833331</c:v>
                </c:pt>
                <c:pt idx="3471">
                  <c:v>0.57255954054166669</c:v>
                </c:pt>
                <c:pt idx="3472">
                  <c:v>0.57256452854166662</c:v>
                </c:pt>
                <c:pt idx="3473">
                  <c:v>0.57256812337500007</c:v>
                </c:pt>
                <c:pt idx="3474">
                  <c:v>0.57257337470833336</c:v>
                </c:pt>
                <c:pt idx="3475">
                  <c:v>0.57257732745833334</c:v>
                </c:pt>
                <c:pt idx="3476">
                  <c:v>0.57257732745833334</c:v>
                </c:pt>
                <c:pt idx="3477">
                  <c:v>0.572580758375</c:v>
                </c:pt>
                <c:pt idx="3478">
                  <c:v>0.57258549991666674</c:v>
                </c:pt>
                <c:pt idx="3479">
                  <c:v>0.57258863199999999</c:v>
                </c:pt>
                <c:pt idx="3480">
                  <c:v>0.57259244995833336</c:v>
                </c:pt>
                <c:pt idx="3481">
                  <c:v>0.5725975320833333</c:v>
                </c:pt>
                <c:pt idx="3482">
                  <c:v>0.57260275100000002</c:v>
                </c:pt>
                <c:pt idx="3483">
                  <c:v>0.57260594112500007</c:v>
                </c:pt>
                <c:pt idx="3484">
                  <c:v>0.5726109513333334</c:v>
                </c:pt>
                <c:pt idx="3485">
                  <c:v>0.57262085220833336</c:v>
                </c:pt>
                <c:pt idx="3486">
                  <c:v>0.57262675183333334</c:v>
                </c:pt>
                <c:pt idx="3487">
                  <c:v>0.57263125825000005</c:v>
                </c:pt>
                <c:pt idx="3488">
                  <c:v>0.57263391937499997</c:v>
                </c:pt>
                <c:pt idx="3489">
                  <c:v>0.57264044729166663</c:v>
                </c:pt>
                <c:pt idx="3490">
                  <c:v>0.57264478941666663</c:v>
                </c:pt>
                <c:pt idx="3491">
                  <c:v>0.57264478941666663</c:v>
                </c:pt>
                <c:pt idx="3492">
                  <c:v>0.57264957125000004</c:v>
                </c:pt>
                <c:pt idx="3493">
                  <c:v>0.57265290250000001</c:v>
                </c:pt>
                <c:pt idx="3494">
                  <c:v>0.5726578802083333</c:v>
                </c:pt>
                <c:pt idx="3495">
                  <c:v>0.5726624744583334</c:v>
                </c:pt>
                <c:pt idx="3496">
                  <c:v>0.57266793508333336</c:v>
                </c:pt>
                <c:pt idx="3497">
                  <c:v>0.5726723027916667</c:v>
                </c:pt>
                <c:pt idx="3498">
                  <c:v>0.57267718575000004</c:v>
                </c:pt>
                <c:pt idx="3499">
                  <c:v>0.57268953474999995</c:v>
                </c:pt>
                <c:pt idx="3500">
                  <c:v>0.57269505829166667</c:v>
                </c:pt>
                <c:pt idx="3501">
                  <c:v>0.57269793795833335</c:v>
                </c:pt>
                <c:pt idx="3502">
                  <c:v>0.57269793795833335</c:v>
                </c:pt>
                <c:pt idx="3503">
                  <c:v>0.57270621700000002</c:v>
                </c:pt>
                <c:pt idx="3504">
                  <c:v>0.57271032283333334</c:v>
                </c:pt>
                <c:pt idx="3505">
                  <c:v>0.57271714245833338</c:v>
                </c:pt>
                <c:pt idx="3506">
                  <c:v>0.57272241904166665</c:v>
                </c:pt>
                <c:pt idx="3507">
                  <c:v>0.57272774995833331</c:v>
                </c:pt>
                <c:pt idx="3508">
                  <c:v>0.57273333545833338</c:v>
                </c:pt>
                <c:pt idx="3509">
                  <c:v>0.57273802954166664</c:v>
                </c:pt>
                <c:pt idx="3510">
                  <c:v>0.57274371174999994</c:v>
                </c:pt>
                <c:pt idx="3511">
                  <c:v>0.57274749791666668</c:v>
                </c:pt>
                <c:pt idx="3512">
                  <c:v>0.57275382579166667</c:v>
                </c:pt>
                <c:pt idx="3513">
                  <c:v>0.57275868024999999</c:v>
                </c:pt>
                <c:pt idx="3514">
                  <c:v>0.57276498100000006</c:v>
                </c:pt>
                <c:pt idx="3515">
                  <c:v>0.57277367716666661</c:v>
                </c:pt>
                <c:pt idx="3516">
                  <c:v>0.57277858887499999</c:v>
                </c:pt>
                <c:pt idx="3517">
                  <c:v>0.57278499562500007</c:v>
                </c:pt>
                <c:pt idx="3518">
                  <c:v>0.57279072241666673</c:v>
                </c:pt>
                <c:pt idx="3519">
                  <c:v>0.57279686458333334</c:v>
                </c:pt>
                <c:pt idx="3520">
                  <c:v>0.57280075475000003</c:v>
                </c:pt>
                <c:pt idx="3521">
                  <c:v>0.57280807499999997</c:v>
                </c:pt>
                <c:pt idx="3522">
                  <c:v>0.57281390995833337</c:v>
                </c:pt>
                <c:pt idx="3523">
                  <c:v>0.57281999608333334</c:v>
                </c:pt>
                <c:pt idx="3524">
                  <c:v>0.57282672562500003</c:v>
                </c:pt>
                <c:pt idx="3525">
                  <c:v>0.57283244020833335</c:v>
                </c:pt>
                <c:pt idx="3526">
                  <c:v>0.57283581841666664</c:v>
                </c:pt>
                <c:pt idx="3527">
                  <c:v>0.57284193449999998</c:v>
                </c:pt>
                <c:pt idx="3528">
                  <c:v>0.57284680633333329</c:v>
                </c:pt>
                <c:pt idx="3529">
                  <c:v>0.57285012508333333</c:v>
                </c:pt>
                <c:pt idx="3530">
                  <c:v>0.57285012508333333</c:v>
                </c:pt>
                <c:pt idx="3531">
                  <c:v>0.57285610350000005</c:v>
                </c:pt>
                <c:pt idx="3532">
                  <c:v>0.57285800220833327</c:v>
                </c:pt>
                <c:pt idx="3533">
                  <c:v>0.57285846529166673</c:v>
                </c:pt>
                <c:pt idx="3534">
                  <c:v>0.57285808437499997</c:v>
                </c:pt>
                <c:pt idx="3535">
                  <c:v>0.57285934375000003</c:v>
                </c:pt>
                <c:pt idx="3536">
                  <c:v>0.57285934375000003</c:v>
                </c:pt>
                <c:pt idx="3537">
                  <c:v>0.57285977483333339</c:v>
                </c:pt>
                <c:pt idx="3538">
                  <c:v>0.57286020291666662</c:v>
                </c:pt>
                <c:pt idx="3539">
                  <c:v>0.57286057316666661</c:v>
                </c:pt>
                <c:pt idx="3540">
                  <c:v>0.57285917145833332</c:v>
                </c:pt>
                <c:pt idx="3541">
                  <c:v>0.5728569689166666</c:v>
                </c:pt>
                <c:pt idx="3542">
                  <c:v>0.57285543962499996</c:v>
                </c:pt>
                <c:pt idx="3543">
                  <c:v>0.57285375999999999</c:v>
                </c:pt>
                <c:pt idx="3544">
                  <c:v>0.57285208612500005</c:v>
                </c:pt>
                <c:pt idx="3545">
                  <c:v>0.57285051783333329</c:v>
                </c:pt>
                <c:pt idx="3546">
                  <c:v>0.57284801120833329</c:v>
                </c:pt>
                <c:pt idx="3547">
                  <c:v>0.57284254529166667</c:v>
                </c:pt>
                <c:pt idx="3548">
                  <c:v>0.57283729933333338</c:v>
                </c:pt>
                <c:pt idx="3549">
                  <c:v>0.57283729933333338</c:v>
                </c:pt>
                <c:pt idx="3550">
                  <c:v>0.5728322821666666</c:v>
                </c:pt>
                <c:pt idx="3551">
                  <c:v>0.57282705825000002</c:v>
                </c:pt>
                <c:pt idx="3552">
                  <c:v>0.57282174316666667</c:v>
                </c:pt>
                <c:pt idx="3553">
                  <c:v>0.57281659058333334</c:v>
                </c:pt>
                <c:pt idx="3554">
                  <c:v>0.57280668670833335</c:v>
                </c:pt>
                <c:pt idx="3555">
                  <c:v>0.57279801212500003</c:v>
                </c:pt>
                <c:pt idx="3556">
                  <c:v>0.57279801212500003</c:v>
                </c:pt>
                <c:pt idx="3557">
                  <c:v>0.57279398387500002</c:v>
                </c:pt>
                <c:pt idx="3558">
                  <c:v>0.57278978129166669</c:v>
                </c:pt>
                <c:pt idx="3559">
                  <c:v>0.57278586179166668</c:v>
                </c:pt>
                <c:pt idx="3560">
                  <c:v>0.57278172008333328</c:v>
                </c:pt>
                <c:pt idx="3561">
                  <c:v>0.57277713137499997</c:v>
                </c:pt>
                <c:pt idx="3562">
                  <c:v>0.57277266120833337</c:v>
                </c:pt>
                <c:pt idx="3563">
                  <c:v>0.57275838158333336</c:v>
                </c:pt>
                <c:pt idx="3564">
                  <c:v>0.57275383895833332</c:v>
                </c:pt>
                <c:pt idx="3565">
                  <c:v>0.57274973795833339</c:v>
                </c:pt>
                <c:pt idx="3566">
                  <c:v>0.5727450785</c:v>
                </c:pt>
                <c:pt idx="3567">
                  <c:v>0.5727450785</c:v>
                </c:pt>
                <c:pt idx="3568">
                  <c:v>0.57274112554166667</c:v>
                </c:pt>
                <c:pt idx="3569">
                  <c:v>0.57274112554166667</c:v>
                </c:pt>
                <c:pt idx="3570">
                  <c:v>0.57273758866666669</c:v>
                </c:pt>
                <c:pt idx="3571">
                  <c:v>0.57273673391666668</c:v>
                </c:pt>
                <c:pt idx="3572">
                  <c:v>0.57273043795833334</c:v>
                </c:pt>
                <c:pt idx="3573">
                  <c:v>0.57272690370833335</c:v>
                </c:pt>
                <c:pt idx="3574">
                  <c:v>0.572723028375</c:v>
                </c:pt>
                <c:pt idx="3575">
                  <c:v>0.5727195080416666</c:v>
                </c:pt>
                <c:pt idx="3576">
                  <c:v>0.57271559524999993</c:v>
                </c:pt>
                <c:pt idx="3577">
                  <c:v>0.57271166479166669</c:v>
                </c:pt>
                <c:pt idx="3578">
                  <c:v>0.57270770895833334</c:v>
                </c:pt>
                <c:pt idx="3579">
                  <c:v>0.57270372029166661</c:v>
                </c:pt>
                <c:pt idx="3580">
                  <c:v>0.57269974916666666</c:v>
                </c:pt>
                <c:pt idx="3581">
                  <c:v>0.57269576462500005</c:v>
                </c:pt>
                <c:pt idx="3582">
                  <c:v>0.57269168225</c:v>
                </c:pt>
                <c:pt idx="3583">
                  <c:v>0.57268795637500003</c:v>
                </c:pt>
                <c:pt idx="3584">
                  <c:v>0.57268412712499994</c:v>
                </c:pt>
                <c:pt idx="3585">
                  <c:v>0.572680674</c:v>
                </c:pt>
                <c:pt idx="3586">
                  <c:v>0.5726773785</c:v>
                </c:pt>
                <c:pt idx="3587">
                  <c:v>0.57267423549999996</c:v>
                </c:pt>
                <c:pt idx="3588">
                  <c:v>0.57267102391666669</c:v>
                </c:pt>
                <c:pt idx="3589">
                  <c:v>0.57266747225000003</c:v>
                </c:pt>
                <c:pt idx="3590">
                  <c:v>0.57266415724999997</c:v>
                </c:pt>
                <c:pt idx="3591">
                  <c:v>0.57266050670833335</c:v>
                </c:pt>
                <c:pt idx="3592">
                  <c:v>0.57265671108333327</c:v>
                </c:pt>
                <c:pt idx="3593">
                  <c:v>0.57265292329166673</c:v>
                </c:pt>
                <c:pt idx="3594">
                  <c:v>0.57264917820833328</c:v>
                </c:pt>
                <c:pt idx="3595">
                  <c:v>0.57264556708333336</c:v>
                </c:pt>
                <c:pt idx="3596">
                  <c:v>0.57264215916666672</c:v>
                </c:pt>
                <c:pt idx="3597">
                  <c:v>0.57263886704166667</c:v>
                </c:pt>
                <c:pt idx="3598">
                  <c:v>0.572635762125</c:v>
                </c:pt>
                <c:pt idx="3599">
                  <c:v>0.57263269245833337</c:v>
                </c:pt>
                <c:pt idx="3600">
                  <c:v>0.57262972283333335</c:v>
                </c:pt>
                <c:pt idx="3601">
                  <c:v>0.57262675879166669</c:v>
                </c:pt>
                <c:pt idx="3602">
                  <c:v>0.57262380004166669</c:v>
                </c:pt>
                <c:pt idx="3603">
                  <c:v>0.57262081154166666</c:v>
                </c:pt>
                <c:pt idx="3604">
                  <c:v>0.5726177035833333</c:v>
                </c:pt>
                <c:pt idx="3605">
                  <c:v>0.5726178390833333</c:v>
                </c:pt>
                <c:pt idx="3606">
                  <c:v>0.57261125416666669</c:v>
                </c:pt>
                <c:pt idx="3607">
                  <c:v>0.57260794479166666</c:v>
                </c:pt>
                <c:pt idx="3608">
                  <c:v>0.57260457733333336</c:v>
                </c:pt>
                <c:pt idx="3609">
                  <c:v>0.57260128637499996</c:v>
                </c:pt>
                <c:pt idx="3610">
                  <c:v>0.57259807966666665</c:v>
                </c:pt>
                <c:pt idx="3611">
                  <c:v>0.57259499987500007</c:v>
                </c:pt>
                <c:pt idx="3612">
                  <c:v>0.57259210687500006</c:v>
                </c:pt>
                <c:pt idx="3613">
                  <c:v>0.57258932408333341</c:v>
                </c:pt>
                <c:pt idx="3614">
                  <c:v>0.57258671366666669</c:v>
                </c:pt>
                <c:pt idx="3615">
                  <c:v>0.57258412650000001</c:v>
                </c:pt>
                <c:pt idx="3616">
                  <c:v>0.57258160208333331</c:v>
                </c:pt>
                <c:pt idx="3617">
                  <c:v>0.57257900804166673</c:v>
                </c:pt>
                <c:pt idx="3618">
                  <c:v>0.57257635120833339</c:v>
                </c:pt>
                <c:pt idx="3619">
                  <c:v>0.57257356991666664</c:v>
                </c:pt>
                <c:pt idx="3620">
                  <c:v>0.57257064087499998</c:v>
                </c:pt>
                <c:pt idx="3621">
                  <c:v>0.57256769691666665</c:v>
                </c:pt>
                <c:pt idx="3622">
                  <c:v>0.57256462129166663</c:v>
                </c:pt>
                <c:pt idx="3623">
                  <c:v>0.57256164200000004</c:v>
                </c:pt>
                <c:pt idx="3624">
                  <c:v>0.57255857133333332</c:v>
                </c:pt>
                <c:pt idx="3625">
                  <c:v>0.57255567499999993</c:v>
                </c:pt>
                <c:pt idx="3626">
                  <c:v>0.57255638612499993</c:v>
                </c:pt>
                <c:pt idx="3627">
                  <c:v>0.57255022566666669</c:v>
                </c:pt>
                <c:pt idx="3628">
                  <c:v>0.57254762641666668</c:v>
                </c:pt>
                <c:pt idx="3629">
                  <c:v>0.5725449959583333</c:v>
                </c:pt>
                <c:pt idx="3630">
                  <c:v>0.57254237579166667</c:v>
                </c:pt>
                <c:pt idx="3631">
                  <c:v>0.57253964595833329</c:v>
                </c:pt>
                <c:pt idx="3632">
                  <c:v>0.57253690191666673</c:v>
                </c:pt>
                <c:pt idx="3633">
                  <c:v>0.5725340664166666</c:v>
                </c:pt>
                <c:pt idx="3634">
                  <c:v>0.57253122533333334</c:v>
                </c:pt>
                <c:pt idx="3635">
                  <c:v>0.57252835583333328</c:v>
                </c:pt>
                <c:pt idx="3636">
                  <c:v>0.57252546516666669</c:v>
                </c:pt>
                <c:pt idx="3637">
                  <c:v>0.57252260658333332</c:v>
                </c:pt>
                <c:pt idx="3638">
                  <c:v>0.57251971204166663</c:v>
                </c:pt>
                <c:pt idx="3639">
                  <c:v>0.57251694124999997</c:v>
                </c:pt>
                <c:pt idx="3640">
                  <c:v>0.57251424812499996</c:v>
                </c:pt>
                <c:pt idx="3641">
                  <c:v>0.57251173929166665</c:v>
                </c:pt>
                <c:pt idx="3642">
                  <c:v>0.57250938262499995</c:v>
                </c:pt>
                <c:pt idx="3643">
                  <c:v>0.57250714783333334</c:v>
                </c:pt>
                <c:pt idx="3644">
                  <c:v>0.57250500504166668</c:v>
                </c:pt>
                <c:pt idx="3645">
                  <c:v>0.57250279429166662</c:v>
                </c:pt>
                <c:pt idx="3646">
                  <c:v>0.57250053212499996</c:v>
                </c:pt>
                <c:pt idx="3647">
                  <c:v>0.57249807620833326</c:v>
                </c:pt>
                <c:pt idx="3648">
                  <c:v>0.57249556341666663</c:v>
                </c:pt>
                <c:pt idx="3649">
                  <c:v>0.57249298900000001</c:v>
                </c:pt>
                <c:pt idx="3650">
                  <c:v>0.5724904538333333</c:v>
                </c:pt>
                <c:pt idx="3651">
                  <c:v>0.57248797695833331</c:v>
                </c:pt>
                <c:pt idx="3652">
                  <c:v>0.57248556541666662</c:v>
                </c:pt>
                <c:pt idx="3653">
                  <c:v>0.57248327183333336</c:v>
                </c:pt>
                <c:pt idx="3654">
                  <c:v>0.57248097924999997</c:v>
                </c:pt>
                <c:pt idx="3655">
                  <c:v>0.57247877087499999</c:v>
                </c:pt>
                <c:pt idx="3656">
                  <c:v>0.57247655295833333</c:v>
                </c:pt>
                <c:pt idx="3657">
                  <c:v>0.57247443579166668</c:v>
                </c:pt>
                <c:pt idx="3658">
                  <c:v>0.57247235200000002</c:v>
                </c:pt>
                <c:pt idx="3659">
                  <c:v>0.57247012495833338</c:v>
                </c:pt>
                <c:pt idx="3660">
                  <c:v>0.57246786720833331</c:v>
                </c:pt>
                <c:pt idx="3661">
                  <c:v>0.5724654996666666</c:v>
                </c:pt>
                <c:pt idx="3662">
                  <c:v>0.57246312541666666</c:v>
                </c:pt>
                <c:pt idx="3663">
                  <c:v>0.57246064983333333</c:v>
                </c:pt>
                <c:pt idx="3664">
                  <c:v>0.5724582161666667</c:v>
                </c:pt>
                <c:pt idx="3665">
                  <c:v>0.57245579237499999</c:v>
                </c:pt>
                <c:pt idx="3666">
                  <c:v>0.57245343987499997</c:v>
                </c:pt>
                <c:pt idx="3667">
                  <c:v>0.57245119241666664</c:v>
                </c:pt>
                <c:pt idx="3668">
                  <c:v>0.57244902054166669</c:v>
                </c:pt>
                <c:pt idx="3669">
                  <c:v>0.57244698283333328</c:v>
                </c:pt>
                <c:pt idx="3670">
                  <c:v>0.57244498425000001</c:v>
                </c:pt>
                <c:pt idx="3671">
                  <c:v>0.57244313579166672</c:v>
                </c:pt>
                <c:pt idx="3672">
                  <c:v>0.57244131433333334</c:v>
                </c:pt>
                <c:pt idx="3673">
                  <c:v>0.57243957275000001</c:v>
                </c:pt>
                <c:pt idx="3674">
                  <c:v>0.57243778679166668</c:v>
                </c:pt>
                <c:pt idx="3675">
                  <c:v>0.57243594170833334</c:v>
                </c:pt>
                <c:pt idx="3676">
                  <c:v>0.57243405633333333</c:v>
                </c:pt>
                <c:pt idx="3677">
                  <c:v>0.57243206220833331</c:v>
                </c:pt>
                <c:pt idx="3678">
                  <c:v>0.57243010591666665</c:v>
                </c:pt>
                <c:pt idx="3679">
                  <c:v>0.57242811083333334</c:v>
                </c:pt>
                <c:pt idx="3680">
                  <c:v>0.57242625941666669</c:v>
                </c:pt>
                <c:pt idx="3681">
                  <c:v>0.57242447062500001</c:v>
                </c:pt>
                <c:pt idx="3682">
                  <c:v>0.57242281770833336</c:v>
                </c:pt>
                <c:pt idx="3683">
                  <c:v>0.57242124287500007</c:v>
                </c:pt>
                <c:pt idx="3684">
                  <c:v>0.57241969629166667</c:v>
                </c:pt>
                <c:pt idx="3685">
                  <c:v>0.57241817729166666</c:v>
                </c:pt>
                <c:pt idx="3686">
                  <c:v>0.57241657579166672</c:v>
                </c:pt>
                <c:pt idx="3687">
                  <c:v>0.57241501524999994</c:v>
                </c:pt>
                <c:pt idx="3688">
                  <c:v>0.57241338633333327</c:v>
                </c:pt>
                <c:pt idx="3689">
                  <c:v>0.57241022633333338</c:v>
                </c:pt>
                <c:pt idx="3690">
                  <c:v>0.57240866654166667</c:v>
                </c:pt>
                <c:pt idx="3691">
                  <c:v>0.57240866654166667</c:v>
                </c:pt>
                <c:pt idx="3692">
                  <c:v>0.57240716529166669</c:v>
                </c:pt>
                <c:pt idx="3693">
                  <c:v>0.57240559983333339</c:v>
                </c:pt>
                <c:pt idx="3694">
                  <c:v>0.5724041181666667</c:v>
                </c:pt>
                <c:pt idx="3695">
                  <c:v>0.5724024695833333</c:v>
                </c:pt>
                <c:pt idx="3696">
                  <c:v>0.57240099208333339</c:v>
                </c:pt>
                <c:pt idx="3697">
                  <c:v>0.57239963133333338</c:v>
                </c:pt>
                <c:pt idx="3698">
                  <c:v>0.57239841650000001</c:v>
                </c:pt>
                <c:pt idx="3699">
                  <c:v>0.57239735966666661</c:v>
                </c:pt>
                <c:pt idx="3700">
                  <c:v>0.57239638216666666</c:v>
                </c:pt>
                <c:pt idx="3701">
                  <c:v>0.57239548887500002</c:v>
                </c:pt>
                <c:pt idx="3702">
                  <c:v>0.57239449283333332</c:v>
                </c:pt>
                <c:pt idx="3703">
                  <c:v>0.57239349720833332</c:v>
                </c:pt>
                <c:pt idx="3704">
                  <c:v>0.57239236679166672</c:v>
                </c:pt>
                <c:pt idx="3705">
                  <c:v>0.57239126725</c:v>
                </c:pt>
                <c:pt idx="3706">
                  <c:v>0.57239021570833326</c:v>
                </c:pt>
                <c:pt idx="3707">
                  <c:v>0.57238922633333333</c:v>
                </c:pt>
                <c:pt idx="3708">
                  <c:v>0.57238839208333336</c:v>
                </c:pt>
                <c:pt idx="3709">
                  <c:v>0.57238761891666667</c:v>
                </c:pt>
                <c:pt idx="3710">
                  <c:v>0.57238699587499997</c:v>
                </c:pt>
                <c:pt idx="3711">
                  <c:v>0.57238637558333327</c:v>
                </c:pt>
                <c:pt idx="3712">
                  <c:v>0.57238586420833337</c:v>
                </c:pt>
                <c:pt idx="3713">
                  <c:v>0.57238537254166666</c:v>
                </c:pt>
                <c:pt idx="3714">
                  <c:v>0.57238492587500001</c:v>
                </c:pt>
                <c:pt idx="3715">
                  <c:v>0.57238451704166671</c:v>
                </c:pt>
                <c:pt idx="3716">
                  <c:v>0.57238407929166668</c:v>
                </c:pt>
                <c:pt idx="3717">
                  <c:v>0.57238364712500001</c:v>
                </c:pt>
                <c:pt idx="3718">
                  <c:v>0.57238314708333327</c:v>
                </c:pt>
                <c:pt idx="3719">
                  <c:v>0.57238276095833329</c:v>
                </c:pt>
                <c:pt idx="3720">
                  <c:v>0.57238239179166672</c:v>
                </c:pt>
                <c:pt idx="3721">
                  <c:v>0.57238194804166664</c:v>
                </c:pt>
                <c:pt idx="3722">
                  <c:v>0.57238147966666664</c:v>
                </c:pt>
                <c:pt idx="3723">
                  <c:v>0.57238111954166671</c:v>
                </c:pt>
                <c:pt idx="3724">
                  <c:v>0.57238092783333328</c:v>
                </c:pt>
                <c:pt idx="3725">
                  <c:v>0.57238487904166668</c:v>
                </c:pt>
                <c:pt idx="3726">
                  <c:v>0.57238088204166659</c:v>
                </c:pt>
                <c:pt idx="3727">
                  <c:v>0.57238098345833333</c:v>
                </c:pt>
                <c:pt idx="3728">
                  <c:v>0.57238122558333326</c:v>
                </c:pt>
                <c:pt idx="3729">
                  <c:v>0.57238149316666664</c:v>
                </c:pt>
                <c:pt idx="3730">
                  <c:v>0.572381792625</c:v>
                </c:pt>
                <c:pt idx="3731">
                  <c:v>0.57238208479166663</c:v>
                </c:pt>
                <c:pt idx="3732">
                  <c:v>0.57238228354166665</c:v>
                </c:pt>
                <c:pt idx="3733">
                  <c:v>0.57238246108333335</c:v>
                </c:pt>
                <c:pt idx="3734">
                  <c:v>0.57238258570833334</c:v>
                </c:pt>
                <c:pt idx="3735">
                  <c:v>0.57238277800000004</c:v>
                </c:pt>
                <c:pt idx="3736">
                  <c:v>0.57238302941666663</c:v>
                </c:pt>
                <c:pt idx="3737">
                  <c:v>0.57238337745833334</c:v>
                </c:pt>
                <c:pt idx="3738">
                  <c:v>0.57238392925000003</c:v>
                </c:pt>
                <c:pt idx="3739">
                  <c:v>0.57238462412500002</c:v>
                </c:pt>
                <c:pt idx="3740">
                  <c:v>0.57238542920833335</c:v>
                </c:pt>
                <c:pt idx="3741">
                  <c:v>0.57238624687499995</c:v>
                </c:pt>
                <c:pt idx="3742">
                  <c:v>0.57238711325000002</c:v>
                </c:pt>
                <c:pt idx="3743">
                  <c:v>0.57238790795833328</c:v>
                </c:pt>
                <c:pt idx="3744">
                  <c:v>0.57238873962500003</c:v>
                </c:pt>
                <c:pt idx="3745">
                  <c:v>0.57239117645833326</c:v>
                </c:pt>
                <c:pt idx="3746">
                  <c:v>0.57239201908333337</c:v>
                </c:pt>
                <c:pt idx="3747">
                  <c:v>0.57239201908333337</c:v>
                </c:pt>
                <c:pt idx="3748">
                  <c:v>0.57239201908333337</c:v>
                </c:pt>
                <c:pt idx="3749">
                  <c:v>0.57239295012500002</c:v>
                </c:pt>
                <c:pt idx="3750">
                  <c:v>0.57239391579166665</c:v>
                </c:pt>
                <c:pt idx="3751">
                  <c:v>0.57239504516666673</c:v>
                </c:pt>
                <c:pt idx="3752">
                  <c:v>0.57239629729166663</c:v>
                </c:pt>
                <c:pt idx="3753">
                  <c:v>0.57239778166666666</c:v>
                </c:pt>
                <c:pt idx="3754">
                  <c:v>0.572399468375</c:v>
                </c:pt>
                <c:pt idx="3755">
                  <c:v>0.57240144237500001</c:v>
                </c:pt>
                <c:pt idx="3756">
                  <c:v>0.57240360241666666</c:v>
                </c:pt>
                <c:pt idx="3757">
                  <c:v>0.57240544137500005</c:v>
                </c:pt>
                <c:pt idx="3758">
                  <c:v>0.57240708600000001</c:v>
                </c:pt>
                <c:pt idx="3759">
                  <c:v>0.57241311395833339</c:v>
                </c:pt>
                <c:pt idx="3760">
                  <c:v>0.57241002691666665</c:v>
                </c:pt>
                <c:pt idx="3761">
                  <c:v>0.5724113774166667</c:v>
                </c:pt>
                <c:pt idx="3762">
                  <c:v>0.57241273745833332</c:v>
                </c:pt>
                <c:pt idx="3763">
                  <c:v>0.57241420983333335</c:v>
                </c:pt>
                <c:pt idx="3764">
                  <c:v>0.57241578870833332</c:v>
                </c:pt>
                <c:pt idx="3765">
                  <c:v>0.57241757470833332</c:v>
                </c:pt>
                <c:pt idx="3766">
                  <c:v>0.57241952133333329</c:v>
                </c:pt>
                <c:pt idx="3767">
                  <c:v>0.57242163887499997</c:v>
                </c:pt>
                <c:pt idx="3768">
                  <c:v>0.57242385570833332</c:v>
                </c:pt>
                <c:pt idx="3769">
                  <c:v>0.57242619475000001</c:v>
                </c:pt>
                <c:pt idx="3770">
                  <c:v>0.57242861104166665</c:v>
                </c:pt>
                <c:pt idx="3771">
                  <c:v>0.57243102704166671</c:v>
                </c:pt>
                <c:pt idx="3772">
                  <c:v>0.57243346112500004</c:v>
                </c:pt>
                <c:pt idx="3773">
                  <c:v>0.57244030916666666</c:v>
                </c:pt>
                <c:pt idx="3774">
                  <c:v>0.57243809875000007</c:v>
                </c:pt>
                <c:pt idx="3775">
                  <c:v>0.57244254375000003</c:v>
                </c:pt>
                <c:pt idx="3776">
                  <c:v>0.57244479000000004</c:v>
                </c:pt>
                <c:pt idx="3777">
                  <c:v>0.57244714875000002</c:v>
                </c:pt>
                <c:pt idx="3778">
                  <c:v>0.57244714875000002</c:v>
                </c:pt>
                <c:pt idx="3779">
                  <c:v>0.57244966291666666</c:v>
                </c:pt>
                <c:pt idx="3780">
                  <c:v>0.57245233370833326</c:v>
                </c:pt>
                <c:pt idx="3781">
                  <c:v>0.57245520370833336</c:v>
                </c:pt>
                <c:pt idx="3782">
                  <c:v>0.57245808375000007</c:v>
                </c:pt>
                <c:pt idx="3783">
                  <c:v>0.57246091979166669</c:v>
                </c:pt>
                <c:pt idx="3784">
                  <c:v>0.57246392466666662</c:v>
                </c:pt>
                <c:pt idx="3785">
                  <c:v>0.572467048875</c:v>
                </c:pt>
                <c:pt idx="3786">
                  <c:v>0.57247018341666667</c:v>
                </c:pt>
                <c:pt idx="3787">
                  <c:v>0.57247606258333328</c:v>
                </c:pt>
                <c:pt idx="3788">
                  <c:v>0.57247606258333328</c:v>
                </c:pt>
                <c:pt idx="3789">
                  <c:v>0.57247882683333329</c:v>
                </c:pt>
                <c:pt idx="3790">
                  <c:v>0.5724814583333333</c:v>
                </c:pt>
                <c:pt idx="3791">
                  <c:v>0.57248429345833329</c:v>
                </c:pt>
                <c:pt idx="3792">
                  <c:v>0.57248739108333335</c:v>
                </c:pt>
                <c:pt idx="3793">
                  <c:v>0.57249021141666667</c:v>
                </c:pt>
                <c:pt idx="3794">
                  <c:v>0.57249349595833332</c:v>
                </c:pt>
                <c:pt idx="3795">
                  <c:v>0.57249702687500004</c:v>
                </c:pt>
                <c:pt idx="3796">
                  <c:v>0.57250072708333333</c:v>
                </c:pt>
                <c:pt idx="3797">
                  <c:v>0.57250468179166669</c:v>
                </c:pt>
                <c:pt idx="3798">
                  <c:v>0.57250853570833338</c:v>
                </c:pt>
                <c:pt idx="3799">
                  <c:v>0.57251261775000006</c:v>
                </c:pt>
                <c:pt idx="3800">
                  <c:v>0.57251606545833333</c:v>
                </c:pt>
                <c:pt idx="3801">
                  <c:v>0.57251986845833336</c:v>
                </c:pt>
                <c:pt idx="3802">
                  <c:v>0.57252280533333333</c:v>
                </c:pt>
                <c:pt idx="3803">
                  <c:v>0.57252677912500005</c:v>
                </c:pt>
                <c:pt idx="3804">
                  <c:v>0.57252926812499993</c:v>
                </c:pt>
                <c:pt idx="3805">
                  <c:v>0.5725330317916667</c:v>
                </c:pt>
                <c:pt idx="3806">
                  <c:v>0.57253616591666667</c:v>
                </c:pt>
                <c:pt idx="3807">
                  <c:v>0.57253947812500006</c:v>
                </c:pt>
                <c:pt idx="3808">
                  <c:v>0.57254323020833331</c:v>
                </c:pt>
                <c:pt idx="3809">
                  <c:v>0.57254663795833338</c:v>
                </c:pt>
                <c:pt idx="3810">
                  <c:v>0.57255067237500001</c:v>
                </c:pt>
                <c:pt idx="3811">
                  <c:v>0.57255524083333331</c:v>
                </c:pt>
                <c:pt idx="3812">
                  <c:v>0.57256002770833336</c:v>
                </c:pt>
                <c:pt idx="3813">
                  <c:v>0.57256460820833333</c:v>
                </c:pt>
                <c:pt idx="3814">
                  <c:v>0.57256906325000001</c:v>
                </c:pt>
                <c:pt idx="3815">
                  <c:v>0.57257297087500003</c:v>
                </c:pt>
                <c:pt idx="3816">
                  <c:v>0.57257720337499995</c:v>
                </c:pt>
                <c:pt idx="3817">
                  <c:v>0.57258122879166662</c:v>
                </c:pt>
                <c:pt idx="3818">
                  <c:v>0.57258567029166663</c:v>
                </c:pt>
                <c:pt idx="3819">
                  <c:v>0.57258939424999999</c:v>
                </c:pt>
                <c:pt idx="3820">
                  <c:v>0.57259325745833334</c:v>
                </c:pt>
                <c:pt idx="3821">
                  <c:v>0.5725975360833333</c:v>
                </c:pt>
                <c:pt idx="3822">
                  <c:v>0.57260205483333337</c:v>
                </c:pt>
                <c:pt idx="3823">
                  <c:v>0.57260683475000007</c:v>
                </c:pt>
                <c:pt idx="3824">
                  <c:v>0.57261154091666666</c:v>
                </c:pt>
                <c:pt idx="3825">
                  <c:v>0.57261632016666664</c:v>
                </c:pt>
                <c:pt idx="3826">
                  <c:v>0.57262140391666672</c:v>
                </c:pt>
                <c:pt idx="3827">
                  <c:v>0.5726259262083333</c:v>
                </c:pt>
                <c:pt idx="3828">
                  <c:v>0.57263125937500003</c:v>
                </c:pt>
                <c:pt idx="3829">
                  <c:v>0.57264543879166674</c:v>
                </c:pt>
                <c:pt idx="3830">
                  <c:v>0.57264954420833336</c:v>
                </c:pt>
                <c:pt idx="3831">
                  <c:v>0.57265368825000007</c:v>
                </c:pt>
                <c:pt idx="3832">
                  <c:v>0.57265878091666667</c:v>
                </c:pt>
                <c:pt idx="3833">
                  <c:v>0.57265878091666667</c:v>
                </c:pt>
                <c:pt idx="3834">
                  <c:v>0.57265878091666667</c:v>
                </c:pt>
                <c:pt idx="3835">
                  <c:v>0.57266317370833331</c:v>
                </c:pt>
                <c:pt idx="3836">
                  <c:v>0.57266699008333333</c:v>
                </c:pt>
                <c:pt idx="3837">
                  <c:v>0.57267245445833337</c:v>
                </c:pt>
                <c:pt idx="3838">
                  <c:v>0.5726778329583333</c:v>
                </c:pt>
                <c:pt idx="3839">
                  <c:v>0.57268285916666672</c:v>
                </c:pt>
                <c:pt idx="3840">
                  <c:v>0.57268824395833329</c:v>
                </c:pt>
                <c:pt idx="3841">
                  <c:v>0.57269204387499995</c:v>
                </c:pt>
                <c:pt idx="3842">
                  <c:v>0.57269890758333331</c:v>
                </c:pt>
                <c:pt idx="3843">
                  <c:v>0.57270497074999993</c:v>
                </c:pt>
                <c:pt idx="3844">
                  <c:v>0.57271057716666662</c:v>
                </c:pt>
                <c:pt idx="3845">
                  <c:v>0.57271549154166668</c:v>
                </c:pt>
                <c:pt idx="3846">
                  <c:v>0.57272062999999995</c:v>
                </c:pt>
                <c:pt idx="3847">
                  <c:v>0.57272554362499994</c:v>
                </c:pt>
                <c:pt idx="3848">
                  <c:v>0.57272892245833329</c:v>
                </c:pt>
                <c:pt idx="3849">
                  <c:v>0.57273450583333341</c:v>
                </c:pt>
                <c:pt idx="3850">
                  <c:v>0.57273946416666666</c:v>
                </c:pt>
                <c:pt idx="3851">
                  <c:v>0.57274567291666667</c:v>
                </c:pt>
                <c:pt idx="3852">
                  <c:v>0.57275096604166664</c:v>
                </c:pt>
                <c:pt idx="3853">
                  <c:v>0.57275639908333331</c:v>
                </c:pt>
                <c:pt idx="3854">
                  <c:v>0.57276271425000003</c:v>
                </c:pt>
                <c:pt idx="3855">
                  <c:v>0.57276929162500001</c:v>
                </c:pt>
                <c:pt idx="3856">
                  <c:v>0.57277340112499997</c:v>
                </c:pt>
                <c:pt idx="3857">
                  <c:v>0.5727797707083333</c:v>
                </c:pt>
                <c:pt idx="3858">
                  <c:v>0.57278722512500002</c:v>
                </c:pt>
                <c:pt idx="3859">
                  <c:v>0.57278982087499997</c:v>
                </c:pt>
                <c:pt idx="3860">
                  <c:v>0.57279889920833338</c:v>
                </c:pt>
                <c:pt idx="3861">
                  <c:v>0.5728045896666667</c:v>
                </c:pt>
                <c:pt idx="3862">
                  <c:v>0.57281027908333326</c:v>
                </c:pt>
                <c:pt idx="3863">
                  <c:v>0.57281619291666663</c:v>
                </c:pt>
                <c:pt idx="3864">
                  <c:v>0.57282112520833339</c:v>
                </c:pt>
                <c:pt idx="3865">
                  <c:v>0.57282724679166663</c:v>
                </c:pt>
                <c:pt idx="3866">
                  <c:v>0.57283346270833335</c:v>
                </c:pt>
                <c:pt idx="3867">
                  <c:v>0.57284300137499999</c:v>
                </c:pt>
                <c:pt idx="3868">
                  <c:v>0.57284592737500006</c:v>
                </c:pt>
                <c:pt idx="3869">
                  <c:v>0.57285284775</c:v>
                </c:pt>
                <c:pt idx="3870">
                  <c:v>0.57285852274999993</c:v>
                </c:pt>
                <c:pt idx="3871">
                  <c:v>0.57286382895833332</c:v>
                </c:pt>
                <c:pt idx="3872">
                  <c:v>0.57287271070833334</c:v>
                </c:pt>
                <c:pt idx="3873">
                  <c:v>0.57287800083333329</c:v>
                </c:pt>
                <c:pt idx="3874">
                  <c:v>0.57288461008333336</c:v>
                </c:pt>
                <c:pt idx="3875">
                  <c:v>0.57288930108333336</c:v>
                </c:pt>
                <c:pt idx="3876">
                  <c:v>0.57289658212499994</c:v>
                </c:pt>
                <c:pt idx="3877">
                  <c:v>0.5729025906666666</c:v>
                </c:pt>
                <c:pt idx="3878">
                  <c:v>0.57291560420833332</c:v>
                </c:pt>
                <c:pt idx="3879">
                  <c:v>0.57291992504166667</c:v>
                </c:pt>
                <c:pt idx="3880">
                  <c:v>0.57292751766666672</c:v>
                </c:pt>
                <c:pt idx="3881">
                  <c:v>0.57293376833333332</c:v>
                </c:pt>
                <c:pt idx="3882">
                  <c:v>0.57293376833333332</c:v>
                </c:pt>
                <c:pt idx="3883">
                  <c:v>0.57294301345833332</c:v>
                </c:pt>
                <c:pt idx="3884">
                  <c:v>0.57294872912500006</c:v>
                </c:pt>
                <c:pt idx="3885">
                  <c:v>0.57295653658333334</c:v>
                </c:pt>
                <c:pt idx="3886">
                  <c:v>0.57296437279166668</c:v>
                </c:pt>
                <c:pt idx="3887">
                  <c:v>0.57297246912499999</c:v>
                </c:pt>
                <c:pt idx="3888">
                  <c:v>0.57297912358333336</c:v>
                </c:pt>
                <c:pt idx="3889">
                  <c:v>0.57298575212500003</c:v>
                </c:pt>
                <c:pt idx="3890">
                  <c:v>0.5729935075</c:v>
                </c:pt>
                <c:pt idx="3891">
                  <c:v>0.57299950987500003</c:v>
                </c:pt>
                <c:pt idx="3892">
                  <c:v>0.57300449095833328</c:v>
                </c:pt>
                <c:pt idx="3893">
                  <c:v>0.57301319225000003</c:v>
                </c:pt>
                <c:pt idx="3894">
                  <c:v>0.57302010395833336</c:v>
                </c:pt>
                <c:pt idx="3895">
                  <c:v>0.57302739616666665</c:v>
                </c:pt>
                <c:pt idx="3896">
                  <c:v>0.57303589916666664</c:v>
                </c:pt>
                <c:pt idx="3897">
                  <c:v>0.57304158620833334</c:v>
                </c:pt>
                <c:pt idx="3898">
                  <c:v>0.57304328324999998</c:v>
                </c:pt>
                <c:pt idx="3899">
                  <c:v>0.5730512622916667</c:v>
                </c:pt>
                <c:pt idx="3900">
                  <c:v>0.57305596829166661</c:v>
                </c:pt>
                <c:pt idx="3901">
                  <c:v>0.57305938795833333</c:v>
                </c:pt>
                <c:pt idx="3902">
                  <c:v>0.57306551491666669</c:v>
                </c:pt>
                <c:pt idx="3903">
                  <c:v>0.57307002366666671</c:v>
                </c:pt>
                <c:pt idx="3904">
                  <c:v>0.57307109516666666</c:v>
                </c:pt>
                <c:pt idx="3905">
                  <c:v>0.57307123462499998</c:v>
                </c:pt>
                <c:pt idx="3906">
                  <c:v>0.57307350037499993</c:v>
                </c:pt>
                <c:pt idx="3907">
                  <c:v>0.57307478362499997</c:v>
                </c:pt>
                <c:pt idx="3908">
                  <c:v>0.57307641966666667</c:v>
                </c:pt>
                <c:pt idx="3909">
                  <c:v>0.57307832933333336</c:v>
                </c:pt>
                <c:pt idx="3910">
                  <c:v>0.57307946308333335</c:v>
                </c:pt>
                <c:pt idx="3911">
                  <c:v>0.57307813604166669</c:v>
                </c:pt>
                <c:pt idx="3912">
                  <c:v>0.57307723383333331</c:v>
                </c:pt>
                <c:pt idx="3913">
                  <c:v>0.57307643833333333</c:v>
                </c:pt>
                <c:pt idx="3914">
                  <c:v>0.57307556408333327</c:v>
                </c:pt>
                <c:pt idx="3915">
                  <c:v>0.57307486120833329</c:v>
                </c:pt>
                <c:pt idx="3916">
                  <c:v>0.57307417291666674</c:v>
                </c:pt>
                <c:pt idx="3917">
                  <c:v>0.57307306587499995</c:v>
                </c:pt>
                <c:pt idx="3918">
                  <c:v>0.57307172112499993</c:v>
                </c:pt>
                <c:pt idx="3919">
                  <c:v>0.57307010112500001</c:v>
                </c:pt>
                <c:pt idx="3920">
                  <c:v>0.57306871999999998</c:v>
                </c:pt>
                <c:pt idx="3921">
                  <c:v>0.57306732991666665</c:v>
                </c:pt>
                <c:pt idx="3922">
                  <c:v>0.57306587191666669</c:v>
                </c:pt>
                <c:pt idx="3923">
                  <c:v>0.57306514862500002</c:v>
                </c:pt>
                <c:pt idx="3924">
                  <c:v>0.5730624334583333</c:v>
                </c:pt>
                <c:pt idx="3925">
                  <c:v>0.57305690158333333</c:v>
                </c:pt>
                <c:pt idx="3926">
                  <c:v>0.57305337950000002</c:v>
                </c:pt>
                <c:pt idx="3927">
                  <c:v>0.57305035729166665</c:v>
                </c:pt>
                <c:pt idx="3928">
                  <c:v>0.57304655858333331</c:v>
                </c:pt>
                <c:pt idx="3929">
                  <c:v>0.57304294145833334</c:v>
                </c:pt>
                <c:pt idx="3930">
                  <c:v>0.57303957733333333</c:v>
                </c:pt>
                <c:pt idx="3931">
                  <c:v>0.5730335603333333</c:v>
                </c:pt>
                <c:pt idx="3932">
                  <c:v>0.57302418891666662</c:v>
                </c:pt>
                <c:pt idx="3933">
                  <c:v>0.57301721787500004</c:v>
                </c:pt>
                <c:pt idx="3934">
                  <c:v>0.57301704191666669</c:v>
                </c:pt>
                <c:pt idx="3935">
                  <c:v>0.57300349383333338</c:v>
                </c:pt>
                <c:pt idx="3936">
                  <c:v>0.57299653337500001</c:v>
                </c:pt>
                <c:pt idx="3937">
                  <c:v>0.57299004570833334</c:v>
                </c:pt>
                <c:pt idx="3938">
                  <c:v>0.57298337137499999</c:v>
                </c:pt>
                <c:pt idx="3939">
                  <c:v>0.57297754700000003</c:v>
                </c:pt>
                <c:pt idx="3940">
                  <c:v>0.57297170391666663</c:v>
                </c:pt>
                <c:pt idx="3941">
                  <c:v>0.57296536933333331</c:v>
                </c:pt>
                <c:pt idx="3942">
                  <c:v>0.57295955766666673</c:v>
                </c:pt>
                <c:pt idx="3943">
                  <c:v>0.57295390120833334</c:v>
                </c:pt>
                <c:pt idx="3944">
                  <c:v>0.57294791287500002</c:v>
                </c:pt>
                <c:pt idx="3945">
                  <c:v>0.57294207962499999</c:v>
                </c:pt>
                <c:pt idx="3946">
                  <c:v>0.57293591249999998</c:v>
                </c:pt>
                <c:pt idx="3947">
                  <c:v>0.57292917904166674</c:v>
                </c:pt>
                <c:pt idx="3948">
                  <c:v>0.57292311925000006</c:v>
                </c:pt>
                <c:pt idx="3949">
                  <c:v>0.57291699745833335</c:v>
                </c:pt>
                <c:pt idx="3950">
                  <c:v>0.57291060841666663</c:v>
                </c:pt>
                <c:pt idx="3951">
                  <c:v>0.57290450841666674</c:v>
                </c:pt>
                <c:pt idx="3952">
                  <c:v>0.57289867770833336</c:v>
                </c:pt>
                <c:pt idx="3953">
                  <c:v>0.57289305241666666</c:v>
                </c:pt>
                <c:pt idx="3954">
                  <c:v>0.57288763983333335</c:v>
                </c:pt>
                <c:pt idx="3955">
                  <c:v>0.57288227254166668</c:v>
                </c:pt>
                <c:pt idx="3956">
                  <c:v>0.57287704029166664</c:v>
                </c:pt>
                <c:pt idx="3957">
                  <c:v>0.57287171333333331</c:v>
                </c:pt>
                <c:pt idx="3958">
                  <c:v>0.572866200125</c:v>
                </c:pt>
                <c:pt idx="3959">
                  <c:v>0.57286060845833331</c:v>
                </c:pt>
                <c:pt idx="3960">
                  <c:v>0.57285486833333332</c:v>
                </c:pt>
                <c:pt idx="3961">
                  <c:v>0.57284910774999998</c:v>
                </c:pt>
                <c:pt idx="3962">
                  <c:v>0.57284334745833332</c:v>
                </c:pt>
                <c:pt idx="3963">
                  <c:v>0.57283760354166668</c:v>
                </c:pt>
                <c:pt idx="3964">
                  <c:v>0.57283200129166667</c:v>
                </c:pt>
                <c:pt idx="3965">
                  <c:v>0.57283393141666672</c:v>
                </c:pt>
                <c:pt idx="3966">
                  <c:v>0.57282095279166667</c:v>
                </c:pt>
                <c:pt idx="3967">
                  <c:v>0.57281548462499998</c:v>
                </c:pt>
                <c:pt idx="3968">
                  <c:v>0.5728101932916666</c:v>
                </c:pt>
                <c:pt idx="3969">
                  <c:v>0.57280500950000002</c:v>
                </c:pt>
                <c:pt idx="3970">
                  <c:v>0.57279995741666667</c:v>
                </c:pt>
                <c:pt idx="3971">
                  <c:v>0.57279495641666667</c:v>
                </c:pt>
                <c:pt idx="3972">
                  <c:v>0.57278988958333332</c:v>
                </c:pt>
                <c:pt idx="3973">
                  <c:v>0.57278476450000004</c:v>
                </c:pt>
                <c:pt idx="3974">
                  <c:v>0.57277943208333337</c:v>
                </c:pt>
                <c:pt idx="3975">
                  <c:v>0.57277400866666672</c:v>
                </c:pt>
                <c:pt idx="3976">
                  <c:v>0.57276845791666664</c:v>
                </c:pt>
                <c:pt idx="3977">
                  <c:v>0.57276295041666669</c:v>
                </c:pt>
                <c:pt idx="3978">
                  <c:v>0.57275751070833336</c:v>
                </c:pt>
                <c:pt idx="3979">
                  <c:v>0.57275219670833333</c:v>
                </c:pt>
                <c:pt idx="3980">
                  <c:v>0.57274707525000002</c:v>
                </c:pt>
                <c:pt idx="3981">
                  <c:v>0.57274207116666664</c:v>
                </c:pt>
                <c:pt idx="3982">
                  <c:v>0.57273722633333335</c:v>
                </c:pt>
                <c:pt idx="3983">
                  <c:v>0.57273239695833333</c:v>
                </c:pt>
                <c:pt idx="3984">
                  <c:v>0.5727276424583333</c:v>
                </c:pt>
                <c:pt idx="3985">
                  <c:v>0.57272284225000003</c:v>
                </c:pt>
                <c:pt idx="3986">
                  <c:v>0.57271801704166669</c:v>
                </c:pt>
                <c:pt idx="3987">
                  <c:v>0.57271307012499995</c:v>
                </c:pt>
                <c:pt idx="3988">
                  <c:v>0.57270799320833332</c:v>
                </c:pt>
                <c:pt idx="3989">
                  <c:v>0.57270271287499996</c:v>
                </c:pt>
                <c:pt idx="3990">
                  <c:v>0.57269735524999998</c:v>
                </c:pt>
                <c:pt idx="3991">
                  <c:v>0.57269202979166667</c:v>
                </c:pt>
                <c:pt idx="3992">
                  <c:v>0.57268667866666667</c:v>
                </c:pt>
                <c:pt idx="3993">
                  <c:v>0.57268144320833336</c:v>
                </c:pt>
                <c:pt idx="3994">
                  <c:v>0.57267630020833338</c:v>
                </c:pt>
                <c:pt idx="3995">
                  <c:v>0.57267129466666666</c:v>
                </c:pt>
                <c:pt idx="3996">
                  <c:v>0.57266643133333328</c:v>
                </c:pt>
                <c:pt idx="3997">
                  <c:v>0.57266164191666669</c:v>
                </c:pt>
                <c:pt idx="3998">
                  <c:v>0.57266480512499995</c:v>
                </c:pt>
                <c:pt idx="3999">
                  <c:v>0.57265232725000004</c:v>
                </c:pt>
                <c:pt idx="4000">
                  <c:v>0.57264397379166665</c:v>
                </c:pt>
                <c:pt idx="4001">
                  <c:v>0.57264300870833329</c:v>
                </c:pt>
                <c:pt idx="4002">
                  <c:v>0.57263822862500002</c:v>
                </c:pt>
                <c:pt idx="4003">
                  <c:v>0.57263335408333338</c:v>
                </c:pt>
                <c:pt idx="4004">
                  <c:v>0.5726283949583334</c:v>
                </c:pt>
                <c:pt idx="4005">
                  <c:v>0.57262344341666671</c:v>
                </c:pt>
                <c:pt idx="4006">
                  <c:v>0.57261846204166666</c:v>
                </c:pt>
                <c:pt idx="4007">
                  <c:v>0.57261358479166669</c:v>
                </c:pt>
                <c:pt idx="4008">
                  <c:v>0.57260875966666669</c:v>
                </c:pt>
                <c:pt idx="4009">
                  <c:v>0.57260411229166663</c:v>
                </c:pt>
                <c:pt idx="4010">
                  <c:v>0.57259960325000003</c:v>
                </c:pt>
                <c:pt idx="4011">
                  <c:v>0.57259153608333335</c:v>
                </c:pt>
                <c:pt idx="4012">
                  <c:v>0.57259078370833338</c:v>
                </c:pt>
                <c:pt idx="4013">
                  <c:v>0.57258634087499993</c:v>
                </c:pt>
                <c:pt idx="4014">
                  <c:v>0.57258187241666669</c:v>
                </c:pt>
                <c:pt idx="4015">
                  <c:v>0.57257728008333331</c:v>
                </c:pt>
                <c:pt idx="4016">
                  <c:v>0.57257266208333335</c:v>
                </c:pt>
                <c:pt idx="4017">
                  <c:v>0.5725679606666666</c:v>
                </c:pt>
                <c:pt idx="4018">
                  <c:v>0.57256327895833337</c:v>
                </c:pt>
                <c:pt idx="4019">
                  <c:v>0.57255862541666669</c:v>
                </c:pt>
                <c:pt idx="4020">
                  <c:v>0.57255396383333335</c:v>
                </c:pt>
                <c:pt idx="4021">
                  <c:v>0.57254940658333331</c:v>
                </c:pt>
                <c:pt idx="4022">
                  <c:v>0.57254483145833335</c:v>
                </c:pt>
                <c:pt idx="4023">
                  <c:v>0.57254026066666663</c:v>
                </c:pt>
                <c:pt idx="4024">
                  <c:v>0.5725357159583333</c:v>
                </c:pt>
                <c:pt idx="4025">
                  <c:v>0.57253130208333336</c:v>
                </c:pt>
                <c:pt idx="4026">
                  <c:v>0.57252700574999993</c:v>
                </c:pt>
                <c:pt idx="4027">
                  <c:v>0.57251923504166669</c:v>
                </c:pt>
                <c:pt idx="4028">
                  <c:v>0.57251859333333333</c:v>
                </c:pt>
                <c:pt idx="4029">
                  <c:v>0.57251434033333337</c:v>
                </c:pt>
                <c:pt idx="4030">
                  <c:v>0.57251003595833339</c:v>
                </c:pt>
                <c:pt idx="4031">
                  <c:v>0.57250556187500001</c:v>
                </c:pt>
                <c:pt idx="4032">
                  <c:v>0.57250108295833335</c:v>
                </c:pt>
                <c:pt idx="4033">
                  <c:v>0.57249656449999997</c:v>
                </c:pt>
                <c:pt idx="4034">
                  <c:v>0.57249213091666673</c:v>
                </c:pt>
                <c:pt idx="4035">
                  <c:v>0.57248780187500004</c:v>
                </c:pt>
                <c:pt idx="4036">
                  <c:v>0.57248354458333328</c:v>
                </c:pt>
                <c:pt idx="4037">
                  <c:v>0.57247941283333337</c:v>
                </c:pt>
                <c:pt idx="4038">
                  <c:v>0.57247529020833332</c:v>
                </c:pt>
                <c:pt idx="4039">
                  <c:v>0.57247125395833331</c:v>
                </c:pt>
                <c:pt idx="4040">
                  <c:v>0.57246713991666665</c:v>
                </c:pt>
                <c:pt idx="4041">
                  <c:v>0.57246310383333332</c:v>
                </c:pt>
                <c:pt idx="4042">
                  <c:v>0.57245906341666664</c:v>
                </c:pt>
                <c:pt idx="4043">
                  <c:v>0.57245502054166664</c:v>
                </c:pt>
                <c:pt idx="4044">
                  <c:v>0.57245097266666667</c:v>
                </c:pt>
                <c:pt idx="4045">
                  <c:v>0.57244685216666669</c:v>
                </c:pt>
                <c:pt idx="4046">
                  <c:v>0.57243856366666668</c:v>
                </c:pt>
                <c:pt idx="4047">
                  <c:v>0.57243444804166665</c:v>
                </c:pt>
                <c:pt idx="4048">
                  <c:v>0.57243036583333329</c:v>
                </c:pt>
                <c:pt idx="4049">
                  <c:v>0.57242637095833337</c:v>
                </c:pt>
                <c:pt idx="4050">
                  <c:v>0.57242249520833333</c:v>
                </c:pt>
                <c:pt idx="4051">
                  <c:v>0.57242249520833333</c:v>
                </c:pt>
                <c:pt idx="4052">
                  <c:v>0.57241867866666662</c:v>
                </c:pt>
                <c:pt idx="4053">
                  <c:v>0.57241501441666665</c:v>
                </c:pt>
                <c:pt idx="4054">
                  <c:v>0.57241134883333333</c:v>
                </c:pt>
                <c:pt idx="4055">
                  <c:v>0.57240459008333333</c:v>
                </c:pt>
                <c:pt idx="4056">
                  <c:v>0.5724042609583333</c:v>
                </c:pt>
                <c:pt idx="4057">
                  <c:v>0.57240080637500002</c:v>
                </c:pt>
                <c:pt idx="4058">
                  <c:v>0.57239734237500006</c:v>
                </c:pt>
                <c:pt idx="4059">
                  <c:v>0.57239026787500003</c:v>
                </c:pt>
                <c:pt idx="4060">
                  <c:v>0.57238665329166671</c:v>
                </c:pt>
                <c:pt idx="4061">
                  <c:v>0.57238305966666669</c:v>
                </c:pt>
                <c:pt idx="4062">
                  <c:v>0.57237947362499997</c:v>
                </c:pt>
                <c:pt idx="4063">
                  <c:v>0.57237599299999997</c:v>
                </c:pt>
                <c:pt idx="4064">
                  <c:v>0.57237258520833334</c:v>
                </c:pt>
                <c:pt idx="4065">
                  <c:v>0.57237258520833334</c:v>
                </c:pt>
                <c:pt idx="4066">
                  <c:v>0.57236931299999994</c:v>
                </c:pt>
                <c:pt idx="4067">
                  <c:v>0.57236295158333339</c:v>
                </c:pt>
                <c:pt idx="4068">
                  <c:v>0.57236295158333339</c:v>
                </c:pt>
                <c:pt idx="4069">
                  <c:v>0.5723598114166667</c:v>
                </c:pt>
                <c:pt idx="4070">
                  <c:v>0.57235658641666665</c:v>
                </c:pt>
                <c:pt idx="4071">
                  <c:v>0.57235337549999998</c:v>
                </c:pt>
                <c:pt idx="4072">
                  <c:v>0.57235008720833336</c:v>
                </c:pt>
                <c:pt idx="4073">
                  <c:v>0.57234684487499998</c:v>
                </c:pt>
                <c:pt idx="4074">
                  <c:v>0.57234363191666671</c:v>
                </c:pt>
                <c:pt idx="4075">
                  <c:v>0.57234046275000006</c:v>
                </c:pt>
                <c:pt idx="4076">
                  <c:v>0.57233737416666663</c:v>
                </c:pt>
                <c:pt idx="4077">
                  <c:v>0.57233430079166669</c:v>
                </c:pt>
                <c:pt idx="4078">
                  <c:v>0.57233133474999998</c:v>
                </c:pt>
                <c:pt idx="4079">
                  <c:v>0.57232837429166661</c:v>
                </c:pt>
                <c:pt idx="4080">
                  <c:v>0.57232557204166667</c:v>
                </c:pt>
                <c:pt idx="4081">
                  <c:v>0.57232004795833336</c:v>
                </c:pt>
                <c:pt idx="4082">
                  <c:v>0.57232031629166669</c:v>
                </c:pt>
                <c:pt idx="4083">
                  <c:v>0.57231787595833328</c:v>
                </c:pt>
                <c:pt idx="4084">
                  <c:v>0.57231547800000004</c:v>
                </c:pt>
                <c:pt idx="4085">
                  <c:v>0.57231312529166667</c:v>
                </c:pt>
                <c:pt idx="4086">
                  <c:v>0.57231067941666669</c:v>
                </c:pt>
                <c:pt idx="4087">
                  <c:v>0.57230820962499995</c:v>
                </c:pt>
                <c:pt idx="4088">
                  <c:v>0.57230565408333334</c:v>
                </c:pt>
                <c:pt idx="4089">
                  <c:v>0.57230315479166671</c:v>
                </c:pt>
                <c:pt idx="4090">
                  <c:v>0.57230071304166663</c:v>
                </c:pt>
                <c:pt idx="4091">
                  <c:v>0.57229844970833332</c:v>
                </c:pt>
                <c:pt idx="4092">
                  <c:v>0.57229634925000006</c:v>
                </c:pt>
                <c:pt idx="4093">
                  <c:v>0.57229421995833329</c:v>
                </c:pt>
                <c:pt idx="4094">
                  <c:v>0.57229221545833331</c:v>
                </c:pt>
                <c:pt idx="4095">
                  <c:v>0.57229021137500002</c:v>
                </c:pt>
                <c:pt idx="4096">
                  <c:v>0.57228827029166662</c:v>
                </c:pt>
                <c:pt idx="4097">
                  <c:v>0.57228630104166667</c:v>
                </c:pt>
                <c:pt idx="4098">
                  <c:v>0.57228431837500005</c:v>
                </c:pt>
                <c:pt idx="4099">
                  <c:v>0.57228237670833326</c:v>
                </c:pt>
                <c:pt idx="4100">
                  <c:v>0.57228037845833335</c:v>
                </c:pt>
                <c:pt idx="4101">
                  <c:v>0.57227840908333338</c:v>
                </c:pt>
                <c:pt idx="4102">
                  <c:v>0.5722763590833333</c:v>
                </c:pt>
                <c:pt idx="4103">
                  <c:v>0.57227437370833334</c:v>
                </c:pt>
                <c:pt idx="4104">
                  <c:v>0.57227240029166671</c:v>
                </c:pt>
                <c:pt idx="4105">
                  <c:v>0.57227053579166665</c:v>
                </c:pt>
                <c:pt idx="4106">
                  <c:v>0.57226882349999997</c:v>
                </c:pt>
                <c:pt idx="4107">
                  <c:v>0.5722672414583333</c:v>
                </c:pt>
                <c:pt idx="4108">
                  <c:v>0.5722634410416666</c:v>
                </c:pt>
                <c:pt idx="4109">
                  <c:v>0.57226450691666664</c:v>
                </c:pt>
                <c:pt idx="4110">
                  <c:v>0.57226332570833327</c:v>
                </c:pt>
                <c:pt idx="4111">
                  <c:v>0.57226217170833327</c:v>
                </c:pt>
                <c:pt idx="4112">
                  <c:v>0.57226110212500003</c:v>
                </c:pt>
                <c:pt idx="4113">
                  <c:v>0.57226004445833334</c:v>
                </c:pt>
                <c:pt idx="4114">
                  <c:v>0.57225899883333331</c:v>
                </c:pt>
                <c:pt idx="4115">
                  <c:v>0.57225792762500005</c:v>
                </c:pt>
                <c:pt idx="4116">
                  <c:v>0.57225452733333337</c:v>
                </c:pt>
                <c:pt idx="4117">
                  <c:v>0.57225561716666673</c:v>
                </c:pt>
                <c:pt idx="4118">
                  <c:v>0.57225440191666666</c:v>
                </c:pt>
                <c:pt idx="4119">
                  <c:v>0.57225335183333337</c:v>
                </c:pt>
                <c:pt idx="4120">
                  <c:v>0.5722524399583333</c:v>
                </c:pt>
                <c:pt idx="4121">
                  <c:v>0.57225176429166669</c:v>
                </c:pt>
                <c:pt idx="4122">
                  <c:v>0.57225127745833337</c:v>
                </c:pt>
                <c:pt idx="4123">
                  <c:v>0.57225067674999996</c:v>
                </c:pt>
                <c:pt idx="4124">
                  <c:v>0.57225067674999996</c:v>
                </c:pt>
                <c:pt idx="4125">
                  <c:v>0.57225039362499996</c:v>
                </c:pt>
                <c:pt idx="4126">
                  <c:v>0.57225010116666664</c:v>
                </c:pt>
                <c:pt idx="4127">
                  <c:v>0.57224966841666669</c:v>
                </c:pt>
                <c:pt idx="4128">
                  <c:v>0.57224923750000001</c:v>
                </c:pt>
                <c:pt idx="4129">
                  <c:v>0.57224875358333327</c:v>
                </c:pt>
                <c:pt idx="4130">
                  <c:v>0.57224829079166672</c:v>
                </c:pt>
                <c:pt idx="4131">
                  <c:v>0.57224781616666665</c:v>
                </c:pt>
                <c:pt idx="4132">
                  <c:v>0.57224731666666673</c:v>
                </c:pt>
                <c:pt idx="4133">
                  <c:v>0.57224676116666673</c:v>
                </c:pt>
                <c:pt idx="4134">
                  <c:v>0.57224626970833337</c:v>
                </c:pt>
                <c:pt idx="4135">
                  <c:v>0.57224595362499997</c:v>
                </c:pt>
                <c:pt idx="4136">
                  <c:v>0.57224579633333328</c:v>
                </c:pt>
                <c:pt idx="4137">
                  <c:v>0.57224586345833328</c:v>
                </c:pt>
                <c:pt idx="4138">
                  <c:v>0.57224610720833335</c:v>
                </c:pt>
                <c:pt idx="4139">
                  <c:v>0.57224646687500003</c:v>
                </c:pt>
                <c:pt idx="4140">
                  <c:v>0.57224692258333332</c:v>
                </c:pt>
                <c:pt idx="4141">
                  <c:v>0.57224731466666667</c:v>
                </c:pt>
                <c:pt idx="4142">
                  <c:v>0.57224768520833336</c:v>
                </c:pt>
                <c:pt idx="4143">
                  <c:v>0.57224787708333336</c:v>
                </c:pt>
                <c:pt idx="4144">
                  <c:v>0.57224630529166665</c:v>
                </c:pt>
                <c:pt idx="4145">
                  <c:v>0.57224809433333335</c:v>
                </c:pt>
                <c:pt idx="4146">
                  <c:v>0.57224819616666667</c:v>
                </c:pt>
                <c:pt idx="4147">
                  <c:v>0.57224841516666669</c:v>
                </c:pt>
                <c:pt idx="4148">
                  <c:v>0.57224878229166665</c:v>
                </c:pt>
                <c:pt idx="4149">
                  <c:v>0.57224939716666667</c:v>
                </c:pt>
                <c:pt idx="4150">
                  <c:v>0.57225015104166665</c:v>
                </c:pt>
                <c:pt idx="4151">
                  <c:v>0.57225114300000002</c:v>
                </c:pt>
                <c:pt idx="4152">
                  <c:v>0.57225220816666666</c:v>
                </c:pt>
                <c:pt idx="4153">
                  <c:v>0.57225327854166663</c:v>
                </c:pt>
                <c:pt idx="4154">
                  <c:v>0.57225440437499997</c:v>
                </c:pt>
                <c:pt idx="4155">
                  <c:v>0.5722553660416666</c:v>
                </c:pt>
                <c:pt idx="4156">
                  <c:v>0.57225650345833334</c:v>
                </c:pt>
                <c:pt idx="4157">
                  <c:v>0.57225739924999997</c:v>
                </c:pt>
                <c:pt idx="4158">
                  <c:v>0.57225681212500001</c:v>
                </c:pt>
                <c:pt idx="4159">
                  <c:v>0.57225699020833332</c:v>
                </c:pt>
                <c:pt idx="4160">
                  <c:v>0.57225805533333329</c:v>
                </c:pt>
                <c:pt idx="4161">
                  <c:v>0.57225911191666667</c:v>
                </c:pt>
                <c:pt idx="4162">
                  <c:v>0.57226104504166664</c:v>
                </c:pt>
                <c:pt idx="4163">
                  <c:v>0.57226267779166673</c:v>
                </c:pt>
                <c:pt idx="4164">
                  <c:v>0.57226358391666665</c:v>
                </c:pt>
                <c:pt idx="4165">
                  <c:v>0.57226604937500003</c:v>
                </c:pt>
                <c:pt idx="4166">
                  <c:v>0.57226812987499998</c:v>
                </c:pt>
                <c:pt idx="4167">
                  <c:v>0.57226812987499998</c:v>
                </c:pt>
                <c:pt idx="4168">
                  <c:v>0.57227014516666663</c:v>
                </c:pt>
                <c:pt idx="4169">
                  <c:v>0.57227130650000002</c:v>
                </c:pt>
                <c:pt idx="4170">
                  <c:v>0.57227308795833332</c:v>
                </c:pt>
                <c:pt idx="4171">
                  <c:v>0.57227448999999997</c:v>
                </c:pt>
                <c:pt idx="4172">
                  <c:v>0.57227595833333333</c:v>
                </c:pt>
                <c:pt idx="4173">
                  <c:v>0.57227729833333341</c:v>
                </c:pt>
                <c:pt idx="4174">
                  <c:v>0.57227901116666668</c:v>
                </c:pt>
                <c:pt idx="4175">
                  <c:v>0.57227991583333326</c:v>
                </c:pt>
                <c:pt idx="4176">
                  <c:v>0.57228130187500004</c:v>
                </c:pt>
                <c:pt idx="4177">
                  <c:v>0.57228351995833326</c:v>
                </c:pt>
                <c:pt idx="4178">
                  <c:v>0.57228490066666671</c:v>
                </c:pt>
                <c:pt idx="4179">
                  <c:v>0.57228729512499998</c:v>
                </c:pt>
                <c:pt idx="4180">
                  <c:v>0.57228937116666667</c:v>
                </c:pt>
                <c:pt idx="4181">
                  <c:v>0.57229080983333336</c:v>
                </c:pt>
                <c:pt idx="4182">
                  <c:v>0.572294786625</c:v>
                </c:pt>
                <c:pt idx="4183">
                  <c:v>0.57229663650000007</c:v>
                </c:pt>
                <c:pt idx="4184">
                  <c:v>0.57229900483333329</c:v>
                </c:pt>
                <c:pt idx="4185">
                  <c:v>0.57230119854166672</c:v>
                </c:pt>
                <c:pt idx="4186">
                  <c:v>0.57230317862500002</c:v>
                </c:pt>
                <c:pt idx="4187">
                  <c:v>0.572305281</c:v>
                </c:pt>
                <c:pt idx="4188">
                  <c:v>0.57230739500000005</c:v>
                </c:pt>
                <c:pt idx="4189">
                  <c:v>0.57230866620833332</c:v>
                </c:pt>
                <c:pt idx="4190">
                  <c:v>0.57231112995833333</c:v>
                </c:pt>
                <c:pt idx="4191">
                  <c:v>0.57231302962499997</c:v>
                </c:pt>
                <c:pt idx="4192">
                  <c:v>0.57231534454166666</c:v>
                </c:pt>
                <c:pt idx="4193">
                  <c:v>0.57231790991666665</c:v>
                </c:pt>
                <c:pt idx="4194">
                  <c:v>0.57232005262499996</c:v>
                </c:pt>
                <c:pt idx="4195">
                  <c:v>0.57232317099999996</c:v>
                </c:pt>
                <c:pt idx="4196">
                  <c:v>0.57232547770833331</c:v>
                </c:pt>
                <c:pt idx="4197">
                  <c:v>0.57232906004166673</c:v>
                </c:pt>
                <c:pt idx="4198">
                  <c:v>0.5723311717916667</c:v>
                </c:pt>
                <c:pt idx="4199">
                  <c:v>0.57233442545833335</c:v>
                </c:pt>
                <c:pt idx="4200">
                  <c:v>0.5723369445833334</c:v>
                </c:pt>
                <c:pt idx="4201">
                  <c:v>0.57233994583333336</c:v>
                </c:pt>
                <c:pt idx="4202">
                  <c:v>0.57234106166666665</c:v>
                </c:pt>
                <c:pt idx="4203">
                  <c:v>0.57234417416666672</c:v>
                </c:pt>
                <c:pt idx="4204">
                  <c:v>0.57234688249999999</c:v>
                </c:pt>
                <c:pt idx="4205">
                  <c:v>0.57234961375000004</c:v>
                </c:pt>
                <c:pt idx="4206">
                  <c:v>0.5723522341666667</c:v>
                </c:pt>
                <c:pt idx="4207">
                  <c:v>0.57235517791666668</c:v>
                </c:pt>
                <c:pt idx="4208">
                  <c:v>0.57235799583333336</c:v>
                </c:pt>
                <c:pt idx="4209">
                  <c:v>0.57236115458333336</c:v>
                </c:pt>
                <c:pt idx="4210">
                  <c:v>0.57236501124999994</c:v>
                </c:pt>
                <c:pt idx="4211">
                  <c:v>0.5723676870833333</c:v>
                </c:pt>
                <c:pt idx="4212">
                  <c:v>0.57237208500000003</c:v>
                </c:pt>
                <c:pt idx="4213">
                  <c:v>0.57237594708333328</c:v>
                </c:pt>
                <c:pt idx="4214">
                  <c:v>0.57237736016666674</c:v>
                </c:pt>
                <c:pt idx="4215">
                  <c:v>0.5723815305833333</c:v>
                </c:pt>
                <c:pt idx="4216">
                  <c:v>0.57238498779166669</c:v>
                </c:pt>
                <c:pt idx="4217">
                  <c:v>0.57238753737500003</c:v>
                </c:pt>
                <c:pt idx="4218">
                  <c:v>0.57239049991666668</c:v>
                </c:pt>
                <c:pt idx="4219">
                  <c:v>0.57239316945833341</c:v>
                </c:pt>
                <c:pt idx="4220">
                  <c:v>0.57239512758333333</c:v>
                </c:pt>
                <c:pt idx="4221">
                  <c:v>0.57240039704166668</c:v>
                </c:pt>
                <c:pt idx="4222">
                  <c:v>0.57240409641666667</c:v>
                </c:pt>
                <c:pt idx="4223">
                  <c:v>0.57240834704166665</c:v>
                </c:pt>
                <c:pt idx="4224">
                  <c:v>0.57241055974999999</c:v>
                </c:pt>
                <c:pt idx="4225">
                  <c:v>0.57241491874999995</c:v>
                </c:pt>
                <c:pt idx="4226">
                  <c:v>0.57241974066666668</c:v>
                </c:pt>
                <c:pt idx="4227">
                  <c:v>0.57242449449999999</c:v>
                </c:pt>
                <c:pt idx="4228">
                  <c:v>0.572428567</c:v>
                </c:pt>
                <c:pt idx="4229">
                  <c:v>0.57243171049999997</c:v>
                </c:pt>
                <c:pt idx="4230">
                  <c:v>0.57243512591666668</c:v>
                </c:pt>
                <c:pt idx="4231">
                  <c:v>0.57243974937499997</c:v>
                </c:pt>
                <c:pt idx="4232">
                  <c:v>0.5724421563333334</c:v>
                </c:pt>
                <c:pt idx="4233">
                  <c:v>0.57245180912500004</c:v>
                </c:pt>
                <c:pt idx="4234">
                  <c:v>0.57244986637500006</c:v>
                </c:pt>
                <c:pt idx="4235">
                  <c:v>0.57244986637500006</c:v>
                </c:pt>
                <c:pt idx="4236">
                  <c:v>0.5724647204583333</c:v>
                </c:pt>
                <c:pt idx="4237">
                  <c:v>0.57246290016666668</c:v>
                </c:pt>
                <c:pt idx="4238">
                  <c:v>0.57246749658333329</c:v>
                </c:pt>
                <c:pt idx="4239">
                  <c:v>0.57247200591666669</c:v>
                </c:pt>
                <c:pt idx="4240">
                  <c:v>0.57247573633333337</c:v>
                </c:pt>
                <c:pt idx="4241">
                  <c:v>0.57247990299999996</c:v>
                </c:pt>
                <c:pt idx="4242">
                  <c:v>0.57248558599999999</c:v>
                </c:pt>
                <c:pt idx="4243">
                  <c:v>0.57248814537500003</c:v>
                </c:pt>
                <c:pt idx="4244">
                  <c:v>0.57249476629166673</c:v>
                </c:pt>
                <c:pt idx="4245">
                  <c:v>0.57249919358333334</c:v>
                </c:pt>
                <c:pt idx="4246">
                  <c:v>0.57250015695833334</c:v>
                </c:pt>
                <c:pt idx="4247">
                  <c:v>0.57250753916666663</c:v>
                </c:pt>
                <c:pt idx="4248">
                  <c:v>0.57251248470833327</c:v>
                </c:pt>
                <c:pt idx="4249">
                  <c:v>0.57252115470833331</c:v>
                </c:pt>
                <c:pt idx="4250">
                  <c:v>0.57252479708333337</c:v>
                </c:pt>
                <c:pt idx="4251">
                  <c:v>0.57252479708333337</c:v>
                </c:pt>
                <c:pt idx="4252">
                  <c:v>0.57253168912499997</c:v>
                </c:pt>
                <c:pt idx="4253">
                  <c:v>0.57253688375</c:v>
                </c:pt>
                <c:pt idx="4254">
                  <c:v>0.57254191716666669</c:v>
                </c:pt>
                <c:pt idx="4255">
                  <c:v>0.57254455120833336</c:v>
                </c:pt>
                <c:pt idx="4256">
                  <c:v>0.57254611550000001</c:v>
                </c:pt>
                <c:pt idx="4257">
                  <c:v>0.57254796595833335</c:v>
                </c:pt>
                <c:pt idx="4258">
                  <c:v>0.57255017241666673</c:v>
                </c:pt>
                <c:pt idx="4259">
                  <c:v>0.57255167716666666</c:v>
                </c:pt>
                <c:pt idx="4260">
                  <c:v>0.5725521727916667</c:v>
                </c:pt>
                <c:pt idx="4261">
                  <c:v>0.572555051875</c:v>
                </c:pt>
                <c:pt idx="4262">
                  <c:v>0.57255655595833332</c:v>
                </c:pt>
                <c:pt idx="4263">
                  <c:v>0.57256101212499999</c:v>
                </c:pt>
                <c:pt idx="4264">
                  <c:v>0.57256222466666673</c:v>
                </c:pt>
                <c:pt idx="4265">
                  <c:v>0.57256426970833341</c:v>
                </c:pt>
                <c:pt idx="4266">
                  <c:v>0.57256669695833329</c:v>
                </c:pt>
                <c:pt idx="4267">
                  <c:v>0.57256878316666671</c:v>
                </c:pt>
                <c:pt idx="4268">
                  <c:v>0.57256918925</c:v>
                </c:pt>
                <c:pt idx="4269">
                  <c:v>0.57256901408333338</c:v>
                </c:pt>
                <c:pt idx="4270">
                  <c:v>0.57256978175000006</c:v>
                </c:pt>
                <c:pt idx="4271">
                  <c:v>0.57256897687499997</c:v>
                </c:pt>
                <c:pt idx="4272">
                  <c:v>0.57256873808333331</c:v>
                </c:pt>
                <c:pt idx="4273">
                  <c:v>0.57256818020833333</c:v>
                </c:pt>
                <c:pt idx="4274">
                  <c:v>0.5725676107083334</c:v>
                </c:pt>
                <c:pt idx="4275">
                  <c:v>0.57256701579166669</c:v>
                </c:pt>
                <c:pt idx="4276">
                  <c:v>0.572566074875</c:v>
                </c:pt>
                <c:pt idx="4277">
                  <c:v>0.57256633991666661</c:v>
                </c:pt>
                <c:pt idx="4278">
                  <c:v>0.5725660905833333</c:v>
                </c:pt>
                <c:pt idx="4279">
                  <c:v>0.57256619783333329</c:v>
                </c:pt>
                <c:pt idx="4280">
                  <c:v>0.57256677504166664</c:v>
                </c:pt>
                <c:pt idx="4281">
                  <c:v>0.57256604524999999</c:v>
                </c:pt>
                <c:pt idx="4282">
                  <c:v>0.57256306908333332</c:v>
                </c:pt>
                <c:pt idx="4283">
                  <c:v>0.57256098795833332</c:v>
                </c:pt>
                <c:pt idx="4284">
                  <c:v>0.57255808191666668</c:v>
                </c:pt>
                <c:pt idx="4285">
                  <c:v>0.57255585433333334</c:v>
                </c:pt>
                <c:pt idx="4286">
                  <c:v>0.5725531219583333</c:v>
                </c:pt>
                <c:pt idx="4287">
                  <c:v>0.57255040179166661</c:v>
                </c:pt>
                <c:pt idx="4288">
                  <c:v>0.5725476160416666</c:v>
                </c:pt>
                <c:pt idx="4289">
                  <c:v>0.57254467254166663</c:v>
                </c:pt>
                <c:pt idx="4290">
                  <c:v>0.57254203241666668</c:v>
                </c:pt>
                <c:pt idx="4291">
                  <c:v>0.57253973670833336</c:v>
                </c:pt>
                <c:pt idx="4292">
                  <c:v>0.5725373485416666</c:v>
                </c:pt>
                <c:pt idx="4293">
                  <c:v>0.5725353249166667</c:v>
                </c:pt>
                <c:pt idx="4294">
                  <c:v>0.57253313441666664</c:v>
                </c:pt>
                <c:pt idx="4295">
                  <c:v>0.57252942549999997</c:v>
                </c:pt>
                <c:pt idx="4296">
                  <c:v>0.57252245412500002</c:v>
                </c:pt>
                <c:pt idx="4297">
                  <c:v>0.57251776120833331</c:v>
                </c:pt>
                <c:pt idx="4298">
                  <c:v>0.57251349029166665</c:v>
                </c:pt>
                <c:pt idx="4299">
                  <c:v>0.57250887666666672</c:v>
                </c:pt>
                <c:pt idx="4300">
                  <c:v>0.57250543995833336</c:v>
                </c:pt>
                <c:pt idx="4301">
                  <c:v>0.5724992811666666</c:v>
                </c:pt>
                <c:pt idx="4302">
                  <c:v>0.57249445249999997</c:v>
                </c:pt>
                <c:pt idx="4303">
                  <c:v>0.57248940345833332</c:v>
                </c:pt>
                <c:pt idx="4304">
                  <c:v>0.57248457762499994</c:v>
                </c:pt>
                <c:pt idx="4305">
                  <c:v>0.57247919550000004</c:v>
                </c:pt>
                <c:pt idx="4306">
                  <c:v>0.57247455729166663</c:v>
                </c:pt>
                <c:pt idx="4307">
                  <c:v>0.57246979937499998</c:v>
                </c:pt>
                <c:pt idx="4308">
                  <c:v>0.57246570329166668</c:v>
                </c:pt>
                <c:pt idx="4309">
                  <c:v>0.57246174262499994</c:v>
                </c:pt>
                <c:pt idx="4310">
                  <c:v>0.57245743483333333</c:v>
                </c:pt>
                <c:pt idx="4311">
                  <c:v>0.57245333645833341</c:v>
                </c:pt>
                <c:pt idx="4312">
                  <c:v>0.57244936074999997</c:v>
                </c:pt>
                <c:pt idx="4313">
                  <c:v>0.57244486212500001</c:v>
                </c:pt>
                <c:pt idx="4314">
                  <c:v>0.57244071729166668</c:v>
                </c:pt>
                <c:pt idx="4315">
                  <c:v>0.57243591500000002</c:v>
                </c:pt>
                <c:pt idx="4316">
                  <c:v>0.57243106191666671</c:v>
                </c:pt>
                <c:pt idx="4317">
                  <c:v>0.5724269643333334</c:v>
                </c:pt>
                <c:pt idx="4318">
                  <c:v>0.57242223879166665</c:v>
                </c:pt>
                <c:pt idx="4319">
                  <c:v>0.57241778641666663</c:v>
                </c:pt>
                <c:pt idx="4320">
                  <c:v>0.57241317724999996</c:v>
                </c:pt>
                <c:pt idx="4321">
                  <c:v>0.57240924904166668</c:v>
                </c:pt>
                <c:pt idx="4322">
                  <c:v>0.57240525283333332</c:v>
                </c:pt>
                <c:pt idx="4323">
                  <c:v>0.57240141904166664</c:v>
                </c:pt>
                <c:pt idx="4324">
                  <c:v>0.57239767033333333</c:v>
                </c:pt>
                <c:pt idx="4325">
                  <c:v>0.57239401195833339</c:v>
                </c:pt>
                <c:pt idx="4326">
                  <c:v>0.57239029041666667</c:v>
                </c:pt>
                <c:pt idx="4327">
                  <c:v>0.57238851820833336</c:v>
                </c:pt>
                <c:pt idx="4328">
                  <c:v>0.57238270383333334</c:v>
                </c:pt>
                <c:pt idx="4329">
                  <c:v>0.57237885966666668</c:v>
                </c:pt>
                <c:pt idx="4330">
                  <c:v>0.57237490041666661</c:v>
                </c:pt>
                <c:pt idx="4331">
                  <c:v>0.57237078737500002</c:v>
                </c:pt>
                <c:pt idx="4332">
                  <c:v>0.57236664833333328</c:v>
                </c:pt>
                <c:pt idx="4333">
                  <c:v>0.57236246441666661</c:v>
                </c:pt>
                <c:pt idx="4334">
                  <c:v>0.5723584083333334</c:v>
                </c:pt>
                <c:pt idx="4335">
                  <c:v>0.57235444670833335</c:v>
                </c:pt>
                <c:pt idx="4336">
                  <c:v>0.57235077479166663</c:v>
                </c:pt>
                <c:pt idx="4337">
                  <c:v>0.57234726091666666</c:v>
                </c:pt>
                <c:pt idx="4338">
                  <c:v>0.57234390491666665</c:v>
                </c:pt>
                <c:pt idx="4339">
                  <c:v>0.5723406410416666</c:v>
                </c:pt>
                <c:pt idx="4340">
                  <c:v>0.57233730545833328</c:v>
                </c:pt>
                <c:pt idx="4341">
                  <c:v>0.5723339010416667</c:v>
                </c:pt>
                <c:pt idx="4342">
                  <c:v>0.57233025833333329</c:v>
                </c:pt>
                <c:pt idx="4343">
                  <c:v>0.57232652866666667</c:v>
                </c:pt>
                <c:pt idx="4344">
                  <c:v>0.57232266204166671</c:v>
                </c:pt>
                <c:pt idx="4345">
                  <c:v>0.57231881395833339</c:v>
                </c:pt>
                <c:pt idx="4346">
                  <c:v>0.57231881395833339</c:v>
                </c:pt>
                <c:pt idx="4347">
                  <c:v>0.57231122104166665</c:v>
                </c:pt>
                <c:pt idx="4348">
                  <c:v>0.57230758070833332</c:v>
                </c:pt>
                <c:pt idx="4349">
                  <c:v>0.57230396475</c:v>
                </c:pt>
                <c:pt idx="4350">
                  <c:v>0.57230049270833339</c:v>
                </c:pt>
                <c:pt idx="4351">
                  <c:v>0.57229707262499996</c:v>
                </c:pt>
                <c:pt idx="4352">
                  <c:v>0.57229379904166666</c:v>
                </c:pt>
                <c:pt idx="4353">
                  <c:v>0.57229058304166669</c:v>
                </c:pt>
                <c:pt idx="4354">
                  <c:v>0.57228742708333336</c:v>
                </c:pt>
                <c:pt idx="4355">
                  <c:v>0.57228429716666673</c:v>
                </c:pt>
                <c:pt idx="4356">
                  <c:v>0.57228109983333331</c:v>
                </c:pt>
                <c:pt idx="4357">
                  <c:v>0.57227779583333327</c:v>
                </c:pt>
                <c:pt idx="4358">
                  <c:v>0.57227433525000004</c:v>
                </c:pt>
                <c:pt idx="4359">
                  <c:v>0.57227080845833334</c:v>
                </c:pt>
                <c:pt idx="4360">
                  <c:v>0.5722671779166667</c:v>
                </c:pt>
                <c:pt idx="4361">
                  <c:v>0.5722636063333334</c:v>
                </c:pt>
                <c:pt idx="4362">
                  <c:v>0.57226011404166666</c:v>
                </c:pt>
                <c:pt idx="4363">
                  <c:v>0.57225676795833336</c:v>
                </c:pt>
                <c:pt idx="4364">
                  <c:v>0.57225359308333335</c:v>
                </c:pt>
                <c:pt idx="4365">
                  <c:v>0.57225052387499997</c:v>
                </c:pt>
                <c:pt idx="4366">
                  <c:v>0.57224758879166659</c:v>
                </c:pt>
                <c:pt idx="4367">
                  <c:v>0.57224464041666667</c:v>
                </c:pt>
                <c:pt idx="4368">
                  <c:v>0.57224172445833332</c:v>
                </c:pt>
                <c:pt idx="4369">
                  <c:v>0.57223871533333337</c:v>
                </c:pt>
                <c:pt idx="4370">
                  <c:v>0.57223565804166665</c:v>
                </c:pt>
                <c:pt idx="4371">
                  <c:v>0.5722325305</c:v>
                </c:pt>
                <c:pt idx="4372">
                  <c:v>0.57222929199999994</c:v>
                </c:pt>
                <c:pt idx="4373">
                  <c:v>0.57222601983333332</c:v>
                </c:pt>
                <c:pt idx="4374">
                  <c:v>0.57222265758333335</c:v>
                </c:pt>
                <c:pt idx="4375">
                  <c:v>0.57221934820833331</c:v>
                </c:pt>
                <c:pt idx="4376">
                  <c:v>0.57221858358333333</c:v>
                </c:pt>
                <c:pt idx="4377">
                  <c:v>0.57221285583333337</c:v>
                </c:pt>
                <c:pt idx="4378">
                  <c:v>0.57220977041666665</c:v>
                </c:pt>
                <c:pt idx="4379">
                  <c:v>0.57220676100000001</c:v>
                </c:pt>
                <c:pt idx="4380">
                  <c:v>0.5722038955833334</c:v>
                </c:pt>
                <c:pt idx="4381">
                  <c:v>0.5722010412916666</c:v>
                </c:pt>
                <c:pt idx="4382">
                  <c:v>0.57219827991666661</c:v>
                </c:pt>
                <c:pt idx="4383">
                  <c:v>0.5721954582083334</c:v>
                </c:pt>
                <c:pt idx="4384">
                  <c:v>0.57219266845833328</c:v>
                </c:pt>
                <c:pt idx="4385">
                  <c:v>0.57219242337499998</c:v>
                </c:pt>
                <c:pt idx="4386">
                  <c:v>0.57218690716666665</c:v>
                </c:pt>
                <c:pt idx="4387">
                  <c:v>0.57218396616666667</c:v>
                </c:pt>
                <c:pt idx="4388">
                  <c:v>0.57218097258333334</c:v>
                </c:pt>
                <c:pt idx="4389">
                  <c:v>0.57217799779166667</c:v>
                </c:pt>
                <c:pt idx="4390">
                  <c:v>0.57217499120833326</c:v>
                </c:pt>
                <c:pt idx="4391">
                  <c:v>0.57217212012499996</c:v>
                </c:pt>
                <c:pt idx="4392">
                  <c:v>0.5721693384583334</c:v>
                </c:pt>
                <c:pt idx="4393">
                  <c:v>0.57216673258333339</c:v>
                </c:pt>
                <c:pt idx="4394">
                  <c:v>0.57216418695833327</c:v>
                </c:pt>
                <c:pt idx="4395">
                  <c:v>0.57216167312499999</c:v>
                </c:pt>
                <c:pt idx="4396">
                  <c:v>0.57216167312499999</c:v>
                </c:pt>
                <c:pt idx="4397">
                  <c:v>0.57215919412500005</c:v>
                </c:pt>
                <c:pt idx="4398">
                  <c:v>0.57215662879166673</c:v>
                </c:pt>
                <c:pt idx="4399">
                  <c:v>0.57215400558333329</c:v>
                </c:pt>
                <c:pt idx="4400">
                  <c:v>0.57214840533333333</c:v>
                </c:pt>
                <c:pt idx="4401">
                  <c:v>0.57214557987500003</c:v>
                </c:pt>
                <c:pt idx="4402">
                  <c:v>0.572142772375</c:v>
                </c:pt>
                <c:pt idx="4403">
                  <c:v>0.5721400301666667</c:v>
                </c:pt>
                <c:pt idx="4404">
                  <c:v>0.57213729891666665</c:v>
                </c:pt>
                <c:pt idx="4405">
                  <c:v>0.57213465225000004</c:v>
                </c:pt>
                <c:pt idx="4406">
                  <c:v>0.57213199391666669</c:v>
                </c:pt>
                <c:pt idx="4407">
                  <c:v>0.57212944979166669</c:v>
                </c:pt>
                <c:pt idx="4408">
                  <c:v>0.57212693679166671</c:v>
                </c:pt>
                <c:pt idx="4409">
                  <c:v>0.57212454591666673</c:v>
                </c:pt>
                <c:pt idx="4410">
                  <c:v>0.57212493949999998</c:v>
                </c:pt>
                <c:pt idx="4411">
                  <c:v>0.57211998524999996</c:v>
                </c:pt>
                <c:pt idx="4412">
                  <c:v>0.5721177667916667</c:v>
                </c:pt>
                <c:pt idx="4413">
                  <c:v>0.57211548087499997</c:v>
                </c:pt>
                <c:pt idx="4414">
                  <c:v>0.57211318279166667</c:v>
                </c:pt>
                <c:pt idx="4415">
                  <c:v>0.57211074095833336</c:v>
                </c:pt>
                <c:pt idx="4416">
                  <c:v>0.57210831500000003</c:v>
                </c:pt>
                <c:pt idx="4417">
                  <c:v>0.57210590000000006</c:v>
                </c:pt>
                <c:pt idx="4418">
                  <c:v>0.57210360199999999</c:v>
                </c:pt>
                <c:pt idx="4419">
                  <c:v>0.57210143137500002</c:v>
                </c:pt>
                <c:pt idx="4420">
                  <c:v>0.57209935212500007</c:v>
                </c:pt>
                <c:pt idx="4421">
                  <c:v>0.5720973992916667</c:v>
                </c:pt>
                <c:pt idx="4422">
                  <c:v>0.57209545354166669</c:v>
                </c:pt>
                <c:pt idx="4423">
                  <c:v>0.57209358799999999</c:v>
                </c:pt>
                <c:pt idx="4424">
                  <c:v>0.57209451283333335</c:v>
                </c:pt>
                <c:pt idx="4425">
                  <c:v>0.5720898185833333</c:v>
                </c:pt>
                <c:pt idx="4426">
                  <c:v>0.57208785174999999</c:v>
                </c:pt>
                <c:pt idx="4427">
                  <c:v>0.57208586795833327</c:v>
                </c:pt>
                <c:pt idx="4428">
                  <c:v>0.57208387408333328</c:v>
                </c:pt>
                <c:pt idx="4429">
                  <c:v>0.57208182412499997</c:v>
                </c:pt>
                <c:pt idx="4430">
                  <c:v>0.57208268354166669</c:v>
                </c:pt>
                <c:pt idx="4431">
                  <c:v>0.57207774033333336</c:v>
                </c:pt>
                <c:pt idx="4432">
                  <c:v>0.57207580349999998</c:v>
                </c:pt>
                <c:pt idx="4433">
                  <c:v>0.57207392029166659</c:v>
                </c:pt>
                <c:pt idx="4434">
                  <c:v>0.57207215283333335</c:v>
                </c:pt>
                <c:pt idx="4435">
                  <c:v>0.57207049633333329</c:v>
                </c:pt>
                <c:pt idx="4436">
                  <c:v>0.57206891162500006</c:v>
                </c:pt>
                <c:pt idx="4437">
                  <c:v>0.57206742441666669</c:v>
                </c:pt>
                <c:pt idx="4438">
                  <c:v>0.57206595191666665</c:v>
                </c:pt>
                <c:pt idx="4439">
                  <c:v>0.57206455575000004</c:v>
                </c:pt>
                <c:pt idx="4440">
                  <c:v>0.57206314620833332</c:v>
                </c:pt>
                <c:pt idx="4441">
                  <c:v>0.57206177841666672</c:v>
                </c:pt>
                <c:pt idx="4442">
                  <c:v>0.5720603964583334</c:v>
                </c:pt>
                <c:pt idx="4443">
                  <c:v>0.57205898670833333</c:v>
                </c:pt>
                <c:pt idx="4444">
                  <c:v>0.57205760666666661</c:v>
                </c:pt>
                <c:pt idx="4445">
                  <c:v>0.57205620670833335</c:v>
                </c:pt>
                <c:pt idx="4446">
                  <c:v>0.5720549201666667</c:v>
                </c:pt>
                <c:pt idx="4447">
                  <c:v>0.57205366383333334</c:v>
                </c:pt>
                <c:pt idx="4448">
                  <c:v>0.57205260874999997</c:v>
                </c:pt>
                <c:pt idx="4449">
                  <c:v>0.57205167454166672</c:v>
                </c:pt>
                <c:pt idx="4450">
                  <c:v>0.57205088612499999</c:v>
                </c:pt>
                <c:pt idx="4451">
                  <c:v>0.57205012262499999</c:v>
                </c:pt>
                <c:pt idx="4452">
                  <c:v>0.57204933920833334</c:v>
                </c:pt>
                <c:pt idx="4453">
                  <c:v>0.57205173474999993</c:v>
                </c:pt>
                <c:pt idx="4454">
                  <c:v>0.57204764783333328</c:v>
                </c:pt>
                <c:pt idx="4455">
                  <c:v>0.57204672554166669</c:v>
                </c:pt>
                <c:pt idx="4456">
                  <c:v>0.57204573620833332</c:v>
                </c:pt>
                <c:pt idx="4457">
                  <c:v>0.57204480758333331</c:v>
                </c:pt>
                <c:pt idx="4458">
                  <c:v>0.57204391379166664</c:v>
                </c:pt>
                <c:pt idx="4459">
                  <c:v>0.57204308954166672</c:v>
                </c:pt>
                <c:pt idx="4460">
                  <c:v>0.57204237504166666</c:v>
                </c:pt>
                <c:pt idx="4461">
                  <c:v>0.57204170583333336</c:v>
                </c:pt>
                <c:pt idx="4462">
                  <c:v>0.57204115675</c:v>
                </c:pt>
                <c:pt idx="4463">
                  <c:v>0.5720406415</c:v>
                </c:pt>
                <c:pt idx="4464">
                  <c:v>0.57204027150000003</c:v>
                </c:pt>
                <c:pt idx="4465">
                  <c:v>0.57203999345833334</c:v>
                </c:pt>
                <c:pt idx="4466">
                  <c:v>0.57203982641666673</c:v>
                </c:pt>
                <c:pt idx="4467">
                  <c:v>0.57203974241666666</c:v>
                </c:pt>
                <c:pt idx="4468">
                  <c:v>0.57203969325000004</c:v>
                </c:pt>
                <c:pt idx="4469">
                  <c:v>0.57203969883333328</c:v>
                </c:pt>
                <c:pt idx="4470">
                  <c:v>0.57203958845833336</c:v>
                </c:pt>
                <c:pt idx="4471">
                  <c:v>0.57203940058333336</c:v>
                </c:pt>
                <c:pt idx="4472">
                  <c:v>0.57203913362500003</c:v>
                </c:pt>
                <c:pt idx="4473">
                  <c:v>0.57203893216666668</c:v>
                </c:pt>
                <c:pt idx="4474">
                  <c:v>0.57203885074999994</c:v>
                </c:pt>
                <c:pt idx="4475">
                  <c:v>0.57203891087500003</c:v>
                </c:pt>
                <c:pt idx="4476">
                  <c:v>0.57203920337500003</c:v>
                </c:pt>
                <c:pt idx="4477">
                  <c:v>0.57203962424999999</c:v>
                </c:pt>
                <c:pt idx="4478">
                  <c:v>0.57204019858333333</c:v>
                </c:pt>
                <c:pt idx="4479">
                  <c:v>0.572040763625</c:v>
                </c:pt>
                <c:pt idx="4480">
                  <c:v>0.57204139079166672</c:v>
                </c:pt>
                <c:pt idx="4481">
                  <c:v>0.57204556883333335</c:v>
                </c:pt>
                <c:pt idx="4482">
                  <c:v>0.5720425074583334</c:v>
                </c:pt>
                <c:pt idx="4483">
                  <c:v>0.57204303729166661</c:v>
                </c:pt>
                <c:pt idx="4484">
                  <c:v>0.5720435134166667</c:v>
                </c:pt>
                <c:pt idx="4485">
                  <c:v>0.5720440086666666</c:v>
                </c:pt>
                <c:pt idx="4486">
                  <c:v>0.57204443874999999</c:v>
                </c:pt>
                <c:pt idx="4487">
                  <c:v>0.57204493137500001</c:v>
                </c:pt>
                <c:pt idx="4488">
                  <c:v>0.57204547354166668</c:v>
                </c:pt>
                <c:pt idx="4489">
                  <c:v>0.57204618404166674</c:v>
                </c:pt>
                <c:pt idx="4490">
                  <c:v>0.57204707575000002</c:v>
                </c:pt>
                <c:pt idx="4491">
                  <c:v>0.57204810412499996</c:v>
                </c:pt>
                <c:pt idx="4492">
                  <c:v>0.57204930991666669</c:v>
                </c:pt>
                <c:pt idx="4493">
                  <c:v>0.57205058466666669</c:v>
                </c:pt>
                <c:pt idx="4494">
                  <c:v>0.57205197145833331</c:v>
                </c:pt>
                <c:pt idx="4495">
                  <c:v>0.57205332220833338</c:v>
                </c:pt>
                <c:pt idx="4496">
                  <c:v>0.57205475604166667</c:v>
                </c:pt>
                <c:pt idx="4497">
                  <c:v>0.5720561632083333</c:v>
                </c:pt>
                <c:pt idx="4498">
                  <c:v>0.5720575587083333</c:v>
                </c:pt>
                <c:pt idx="4499">
                  <c:v>0.57205893483333337</c:v>
                </c:pt>
                <c:pt idx="4500">
                  <c:v>0.57206019466666669</c:v>
                </c:pt>
                <c:pt idx="4501">
                  <c:v>0.57206146541666669</c:v>
                </c:pt>
                <c:pt idx="4502">
                  <c:v>0.5720626683333333</c:v>
                </c:pt>
                <c:pt idx="4503">
                  <c:v>0.57206406300000001</c:v>
                </c:pt>
                <c:pt idx="4504">
                  <c:v>0.57206558683333331</c:v>
                </c:pt>
                <c:pt idx="4505">
                  <c:v>0.57206737908333338</c:v>
                </c:pt>
                <c:pt idx="4506">
                  <c:v>0.57206938283333331</c:v>
                </c:pt>
                <c:pt idx="4507">
                  <c:v>0.57207150750000002</c:v>
                </c:pt>
                <c:pt idx="4508">
                  <c:v>0.57207367645833329</c:v>
                </c:pt>
                <c:pt idx="4509">
                  <c:v>0.57207577379166663</c:v>
                </c:pt>
                <c:pt idx="4510">
                  <c:v>0.5720778293333334</c:v>
                </c:pt>
                <c:pt idx="4511">
                  <c:v>0.57207972170833332</c:v>
                </c:pt>
                <c:pt idx="4512">
                  <c:v>0.57208158733333336</c:v>
                </c:pt>
                <c:pt idx="4513">
                  <c:v>0.57208338754166665</c:v>
                </c:pt>
                <c:pt idx="4514">
                  <c:v>0.57208523687500001</c:v>
                </c:pt>
                <c:pt idx="4515">
                  <c:v>0.57208674766666667</c:v>
                </c:pt>
                <c:pt idx="4516">
                  <c:v>0.57208915379166669</c:v>
                </c:pt>
                <c:pt idx="4517">
                  <c:v>0.57209094870833332</c:v>
                </c:pt>
                <c:pt idx="4518">
                  <c:v>0.57209748458333332</c:v>
                </c:pt>
                <c:pt idx="4519">
                  <c:v>0.57209578795833338</c:v>
                </c:pt>
                <c:pt idx="4520">
                  <c:v>0.57209827133333335</c:v>
                </c:pt>
                <c:pt idx="4521">
                  <c:v>0.57210095237500003</c:v>
                </c:pt>
                <c:pt idx="4522">
                  <c:v>0.57210368254166666</c:v>
                </c:pt>
                <c:pt idx="4523">
                  <c:v>0.57210626737500003</c:v>
                </c:pt>
                <c:pt idx="4524">
                  <c:v>0.57210962533333332</c:v>
                </c:pt>
                <c:pt idx="4525">
                  <c:v>0.5721170279583333</c:v>
                </c:pt>
                <c:pt idx="4526">
                  <c:v>0.57211512475000004</c:v>
                </c:pt>
                <c:pt idx="4527">
                  <c:v>0.57211765824999994</c:v>
                </c:pt>
                <c:pt idx="4528">
                  <c:v>0.5721205890833333</c:v>
                </c:pt>
                <c:pt idx="4529">
                  <c:v>0.57212241895833327</c:v>
                </c:pt>
                <c:pt idx="4530">
                  <c:v>0.57212536687500004</c:v>
                </c:pt>
                <c:pt idx="4531">
                  <c:v>0.57212779424999993</c:v>
                </c:pt>
                <c:pt idx="4532">
                  <c:v>0.57213087054166667</c:v>
                </c:pt>
                <c:pt idx="4533">
                  <c:v>0.57213404187499994</c:v>
                </c:pt>
                <c:pt idx="4534">
                  <c:v>0.57213740004166669</c:v>
                </c:pt>
                <c:pt idx="4535">
                  <c:v>0.57214030599999999</c:v>
                </c:pt>
                <c:pt idx="4536">
                  <c:v>0.57214387929166666</c:v>
                </c:pt>
                <c:pt idx="4537">
                  <c:v>0.57214725916666664</c:v>
                </c:pt>
                <c:pt idx="4538">
                  <c:v>0.57215089708333333</c:v>
                </c:pt>
                <c:pt idx="4539">
                  <c:v>0.57215452675</c:v>
                </c:pt>
                <c:pt idx="4540">
                  <c:v>0.57215718016666661</c:v>
                </c:pt>
                <c:pt idx="4541">
                  <c:v>0.5721602960833333</c:v>
                </c:pt>
                <c:pt idx="4542">
                  <c:v>0.5721634742916667</c:v>
                </c:pt>
                <c:pt idx="4543">
                  <c:v>0.5721668534583334</c:v>
                </c:pt>
                <c:pt idx="4544">
                  <c:v>0.57217436845833336</c:v>
                </c:pt>
                <c:pt idx="4545">
                  <c:v>0.57217284520833334</c:v>
                </c:pt>
                <c:pt idx="4546">
                  <c:v>0.57217669454166664</c:v>
                </c:pt>
                <c:pt idx="4547">
                  <c:v>0.57218028562500001</c:v>
                </c:pt>
                <c:pt idx="4548">
                  <c:v>0.57218374891666668</c:v>
                </c:pt>
                <c:pt idx="4549">
                  <c:v>0.5721874759583333</c:v>
                </c:pt>
                <c:pt idx="4550">
                  <c:v>0.57219182412500003</c:v>
                </c:pt>
                <c:pt idx="4551">
                  <c:v>0.57219571920833334</c:v>
                </c:pt>
                <c:pt idx="4552">
                  <c:v>0.57219978929166671</c:v>
                </c:pt>
                <c:pt idx="4553">
                  <c:v>0.57220394625000004</c:v>
                </c:pt>
                <c:pt idx="4554">
                  <c:v>0.57220811620833334</c:v>
                </c:pt>
                <c:pt idx="4555">
                  <c:v>0.57221231291666663</c:v>
                </c:pt>
                <c:pt idx="4556">
                  <c:v>0.57221630025000003</c:v>
                </c:pt>
                <c:pt idx="4557">
                  <c:v>0.57221951991666664</c:v>
                </c:pt>
                <c:pt idx="4558">
                  <c:v>0.57222303433333332</c:v>
                </c:pt>
                <c:pt idx="4559">
                  <c:v>0.5722267316666666</c:v>
                </c:pt>
                <c:pt idx="4560">
                  <c:v>0.57223050691666666</c:v>
                </c:pt>
                <c:pt idx="4561">
                  <c:v>0.57223452908333339</c:v>
                </c:pt>
                <c:pt idx="4562">
                  <c:v>0.57223881208333338</c:v>
                </c:pt>
                <c:pt idx="4563">
                  <c:v>0.57224275299999994</c:v>
                </c:pt>
                <c:pt idx="4564">
                  <c:v>0.57224832758333333</c:v>
                </c:pt>
                <c:pt idx="4565">
                  <c:v>0.57225316754166666</c:v>
                </c:pt>
                <c:pt idx="4566">
                  <c:v>0.57225703195833333</c:v>
                </c:pt>
                <c:pt idx="4567">
                  <c:v>0.5722627853333333</c:v>
                </c:pt>
                <c:pt idx="4568">
                  <c:v>0.57226484616666673</c:v>
                </c:pt>
                <c:pt idx="4569">
                  <c:v>0.57227101616666665</c:v>
                </c:pt>
                <c:pt idx="4570">
                  <c:v>0.57227431729166667</c:v>
                </c:pt>
                <c:pt idx="4571">
                  <c:v>0.57227956433333327</c:v>
                </c:pt>
                <c:pt idx="4572">
                  <c:v>0.57228428770833328</c:v>
                </c:pt>
                <c:pt idx="4573">
                  <c:v>0.57228739454166666</c:v>
                </c:pt>
                <c:pt idx="4574">
                  <c:v>0.5722916263333333</c:v>
                </c:pt>
                <c:pt idx="4575">
                  <c:v>0.57229527316666673</c:v>
                </c:pt>
                <c:pt idx="4576">
                  <c:v>0.57230069270833328</c:v>
                </c:pt>
                <c:pt idx="4577">
                  <c:v>0.57230488912499999</c:v>
                </c:pt>
                <c:pt idx="4578">
                  <c:v>0.57231067983333339</c:v>
                </c:pt>
                <c:pt idx="4579">
                  <c:v>0.57231536599999999</c:v>
                </c:pt>
                <c:pt idx="4580">
                  <c:v>0.572322531375</c:v>
                </c:pt>
                <c:pt idx="4581">
                  <c:v>0.57232477895833334</c:v>
                </c:pt>
                <c:pt idx="4582">
                  <c:v>0.57233351537499999</c:v>
                </c:pt>
                <c:pt idx="4583">
                  <c:v>0.57233644108333337</c:v>
                </c:pt>
                <c:pt idx="4584">
                  <c:v>0.57234094908333333</c:v>
                </c:pt>
                <c:pt idx="4585">
                  <c:v>0.57234765504166674</c:v>
                </c:pt>
                <c:pt idx="4586">
                  <c:v>0.57235079575000003</c:v>
                </c:pt>
                <c:pt idx="4587">
                  <c:v>0.57235477237499999</c:v>
                </c:pt>
                <c:pt idx="4588">
                  <c:v>0.57236136533333337</c:v>
                </c:pt>
                <c:pt idx="4589">
                  <c:v>0.57236614912499995</c:v>
                </c:pt>
                <c:pt idx="4590">
                  <c:v>0.57237116799999999</c:v>
                </c:pt>
                <c:pt idx="4591">
                  <c:v>0.5723749082916666</c:v>
                </c:pt>
                <c:pt idx="4592">
                  <c:v>0.57238034470833332</c:v>
                </c:pt>
                <c:pt idx="4593">
                  <c:v>0.57238939070833339</c:v>
                </c:pt>
                <c:pt idx="4594">
                  <c:v>0.57239535429166666</c:v>
                </c:pt>
                <c:pt idx="4595">
                  <c:v>0.57239918762499997</c:v>
                </c:pt>
                <c:pt idx="4596">
                  <c:v>0.57240573758333335</c:v>
                </c:pt>
                <c:pt idx="4597">
                  <c:v>0.57240788241666662</c:v>
                </c:pt>
                <c:pt idx="4598">
                  <c:v>0.57241362487500003</c:v>
                </c:pt>
                <c:pt idx="4599">
                  <c:v>0.57242015833333337</c:v>
                </c:pt>
                <c:pt idx="4600">
                  <c:v>0.57242454595833336</c:v>
                </c:pt>
                <c:pt idx="4601">
                  <c:v>0.57243191562500007</c:v>
                </c:pt>
                <c:pt idx="4602">
                  <c:v>0.57243651445833332</c:v>
                </c:pt>
                <c:pt idx="4603">
                  <c:v>0.57244095458333333</c:v>
                </c:pt>
                <c:pt idx="4604">
                  <c:v>0.57244627487499999</c:v>
                </c:pt>
                <c:pt idx="4605">
                  <c:v>0.57245511458333331</c:v>
                </c:pt>
                <c:pt idx="4606">
                  <c:v>0.57246205979166664</c:v>
                </c:pt>
                <c:pt idx="4607">
                  <c:v>0.57246890008333329</c:v>
                </c:pt>
                <c:pt idx="4608">
                  <c:v>0.57247563591666661</c:v>
                </c:pt>
                <c:pt idx="4609">
                  <c:v>0.57247403158333332</c:v>
                </c:pt>
                <c:pt idx="4610">
                  <c:v>0.57248558462499999</c:v>
                </c:pt>
                <c:pt idx="4611">
                  <c:v>0.57249320329166664</c:v>
                </c:pt>
                <c:pt idx="4612">
                  <c:v>0.57249560241666664</c:v>
                </c:pt>
                <c:pt idx="4613">
                  <c:v>0.57249871704166666</c:v>
                </c:pt>
                <c:pt idx="4614">
                  <c:v>0.57250399237500005</c:v>
                </c:pt>
                <c:pt idx="4615">
                  <c:v>0.57250666270833339</c:v>
                </c:pt>
                <c:pt idx="4616">
                  <c:v>0.57251091112499997</c:v>
                </c:pt>
                <c:pt idx="4617">
                  <c:v>0.57251755966666662</c:v>
                </c:pt>
                <c:pt idx="4618">
                  <c:v>0.57251952604166667</c:v>
                </c:pt>
                <c:pt idx="4619">
                  <c:v>0.57251926549999999</c:v>
                </c:pt>
                <c:pt idx="4620">
                  <c:v>0.57252036374999993</c:v>
                </c:pt>
                <c:pt idx="4621">
                  <c:v>0.57252053712500006</c:v>
                </c:pt>
                <c:pt idx="4622">
                  <c:v>0.57252049375000003</c:v>
                </c:pt>
                <c:pt idx="4623">
                  <c:v>0.57252078087500002</c:v>
                </c:pt>
                <c:pt idx="4624">
                  <c:v>0.57252156312500002</c:v>
                </c:pt>
                <c:pt idx="4625">
                  <c:v>0.57252506287499993</c:v>
                </c:pt>
                <c:pt idx="4626">
                  <c:v>0.57252680458333327</c:v>
                </c:pt>
                <c:pt idx="4627">
                  <c:v>0.57252837624999997</c:v>
                </c:pt>
                <c:pt idx="4628">
                  <c:v>0.57252928624999999</c:v>
                </c:pt>
                <c:pt idx="4629">
                  <c:v>0.57252764249999999</c:v>
                </c:pt>
                <c:pt idx="4630">
                  <c:v>0.57252942625000003</c:v>
                </c:pt>
                <c:pt idx="4631">
                  <c:v>0.57253119916666673</c:v>
                </c:pt>
                <c:pt idx="4632">
                  <c:v>0.57252996833333336</c:v>
                </c:pt>
                <c:pt idx="4633">
                  <c:v>0.57252666499999993</c:v>
                </c:pt>
                <c:pt idx="4634">
                  <c:v>0.57252619741666666</c:v>
                </c:pt>
                <c:pt idx="4635">
                  <c:v>0.572524335</c:v>
                </c:pt>
                <c:pt idx="4636">
                  <c:v>0.57252207033333335</c:v>
                </c:pt>
                <c:pt idx="4637">
                  <c:v>0.57252148741666664</c:v>
                </c:pt>
                <c:pt idx="4638">
                  <c:v>0.57252002712500005</c:v>
                </c:pt>
                <c:pt idx="4639">
                  <c:v>0.57251663850000001</c:v>
                </c:pt>
                <c:pt idx="4640">
                  <c:v>0.57251271491666667</c:v>
                </c:pt>
                <c:pt idx="4641">
                  <c:v>0.57250779266666674</c:v>
                </c:pt>
                <c:pt idx="4642">
                  <c:v>0.57250305929166667</c:v>
                </c:pt>
                <c:pt idx="4643">
                  <c:v>0.57249850491666665</c:v>
                </c:pt>
                <c:pt idx="4644">
                  <c:v>0.57249433299999997</c:v>
                </c:pt>
                <c:pt idx="4645">
                  <c:v>0.57248950945833332</c:v>
                </c:pt>
                <c:pt idx="4646">
                  <c:v>0.57248534058333334</c:v>
                </c:pt>
                <c:pt idx="4647">
                  <c:v>0.57248109487499999</c:v>
                </c:pt>
                <c:pt idx="4648">
                  <c:v>0.57247704087500006</c:v>
                </c:pt>
                <c:pt idx="4649">
                  <c:v>0.5724732382083334</c:v>
                </c:pt>
                <c:pt idx="4650">
                  <c:v>0.57246983412499997</c:v>
                </c:pt>
                <c:pt idx="4651">
                  <c:v>0.572466463875</c:v>
                </c:pt>
                <c:pt idx="4652">
                  <c:v>0.57246336850000001</c:v>
                </c:pt>
                <c:pt idx="4653">
                  <c:v>0.57245958325000001</c:v>
                </c:pt>
                <c:pt idx="4654">
                  <c:v>0.57245609987500001</c:v>
                </c:pt>
                <c:pt idx="4655">
                  <c:v>0.57245609987500001</c:v>
                </c:pt>
                <c:pt idx="4656">
                  <c:v>0.57245222516666672</c:v>
                </c:pt>
                <c:pt idx="4657">
                  <c:v>0.57244831379166661</c:v>
                </c:pt>
                <c:pt idx="4658">
                  <c:v>0.57244458912499996</c:v>
                </c:pt>
                <c:pt idx="4659">
                  <c:v>0.57244054641666664</c:v>
                </c:pt>
                <c:pt idx="4660">
                  <c:v>0.57243678787499996</c:v>
                </c:pt>
                <c:pt idx="4661">
                  <c:v>0.57242911475000002</c:v>
                </c:pt>
                <c:pt idx="4662">
                  <c:v>0.57242570550000005</c:v>
                </c:pt>
                <c:pt idx="4663">
                  <c:v>0.57242252275000005</c:v>
                </c:pt>
                <c:pt idx="4664">
                  <c:v>0.57241932608333335</c:v>
                </c:pt>
                <c:pt idx="4665">
                  <c:v>0.57241669979166665</c:v>
                </c:pt>
                <c:pt idx="4666">
                  <c:v>0.57241381454166673</c:v>
                </c:pt>
                <c:pt idx="4667">
                  <c:v>0.57241103999999998</c:v>
                </c:pt>
                <c:pt idx="4668">
                  <c:v>0.57240802916666667</c:v>
                </c:pt>
                <c:pt idx="4669">
                  <c:v>0.57240474566666666</c:v>
                </c:pt>
                <c:pt idx="4670">
                  <c:v>0.5724016425416667</c:v>
                </c:pt>
                <c:pt idx="4671">
                  <c:v>0.57239800733333335</c:v>
                </c:pt>
                <c:pt idx="4672">
                  <c:v>0.57239452054166662</c:v>
                </c:pt>
                <c:pt idx="4673">
                  <c:v>0.57239117587499999</c:v>
                </c:pt>
                <c:pt idx="4674">
                  <c:v>0.57238797637500005</c:v>
                </c:pt>
                <c:pt idx="4675">
                  <c:v>0.57238458133333336</c:v>
                </c:pt>
                <c:pt idx="4676">
                  <c:v>0.57238145233333337</c:v>
                </c:pt>
                <c:pt idx="4677">
                  <c:v>0.57237870533333335</c:v>
                </c:pt>
                <c:pt idx="4678">
                  <c:v>0.57237636549999993</c:v>
                </c:pt>
                <c:pt idx="4679">
                  <c:v>0.57237380295833329</c:v>
                </c:pt>
                <c:pt idx="4680">
                  <c:v>0.57237136670833333</c:v>
                </c:pt>
                <c:pt idx="4681">
                  <c:v>0.57236895366666662</c:v>
                </c:pt>
                <c:pt idx="4682">
                  <c:v>0.57236620770833335</c:v>
                </c:pt>
                <c:pt idx="4683">
                  <c:v>0.57236353470833334</c:v>
                </c:pt>
                <c:pt idx="4684">
                  <c:v>0.57236087645833333</c:v>
                </c:pt>
                <c:pt idx="4685">
                  <c:v>0.57235819658333331</c:v>
                </c:pt>
                <c:pt idx="4686">
                  <c:v>0.57235510387499999</c:v>
                </c:pt>
                <c:pt idx="4687">
                  <c:v>0.57235209674999998</c:v>
                </c:pt>
                <c:pt idx="4688">
                  <c:v>0.5723491589166666</c:v>
                </c:pt>
                <c:pt idx="4689">
                  <c:v>0.57234630075000004</c:v>
                </c:pt>
                <c:pt idx="4690">
                  <c:v>0.57234364933333326</c:v>
                </c:pt>
                <c:pt idx="4691">
                  <c:v>0.57234124670833331</c:v>
                </c:pt>
                <c:pt idx="4692">
                  <c:v>0.5723390580833333</c:v>
                </c:pt>
                <c:pt idx="4693">
                  <c:v>0.57233708841666664</c:v>
                </c:pt>
                <c:pt idx="4694">
                  <c:v>0.57233511337499998</c:v>
                </c:pt>
                <c:pt idx="4695">
                  <c:v>0.57233313354166671</c:v>
                </c:pt>
                <c:pt idx="4696">
                  <c:v>0.57233096858333332</c:v>
                </c:pt>
                <c:pt idx="4697">
                  <c:v>0.57232867966666667</c:v>
                </c:pt>
                <c:pt idx="4698">
                  <c:v>0.57232624183333336</c:v>
                </c:pt>
                <c:pt idx="4699">
                  <c:v>0.57232370820833334</c:v>
                </c:pt>
                <c:pt idx="4700">
                  <c:v>0.57232117354166667</c:v>
                </c:pt>
                <c:pt idx="4701">
                  <c:v>0.57231860737500007</c:v>
                </c:pt>
                <c:pt idx="4702">
                  <c:v>0.57231615879166664</c:v>
                </c:pt>
                <c:pt idx="4703">
                  <c:v>0.57231375845833332</c:v>
                </c:pt>
                <c:pt idx="4704">
                  <c:v>0.57231154658333339</c:v>
                </c:pt>
                <c:pt idx="4705">
                  <c:v>0.57230945983333337</c:v>
                </c:pt>
                <c:pt idx="4706">
                  <c:v>0.57230755466666661</c:v>
                </c:pt>
                <c:pt idx="4707">
                  <c:v>0.57230573991666667</c:v>
                </c:pt>
                <c:pt idx="4708">
                  <c:v>0.57230398258333326</c:v>
                </c:pt>
                <c:pt idx="4709">
                  <c:v>0.57230224916666661</c:v>
                </c:pt>
                <c:pt idx="4710">
                  <c:v>0.57230040999999998</c:v>
                </c:pt>
                <c:pt idx="4711">
                  <c:v>0.5722985472083334</c:v>
                </c:pt>
                <c:pt idx="4712">
                  <c:v>0.57229656237499993</c:v>
                </c:pt>
                <c:pt idx="4713">
                  <c:v>0.5722945137083334</c:v>
                </c:pt>
                <c:pt idx="4714">
                  <c:v>0.57229240420833338</c:v>
                </c:pt>
                <c:pt idx="4715">
                  <c:v>0.57229025629166663</c:v>
                </c:pt>
                <c:pt idx="4716">
                  <c:v>0.57228813091666664</c:v>
                </c:pt>
                <c:pt idx="4717">
                  <c:v>0.572285987</c:v>
                </c:pt>
                <c:pt idx="4718">
                  <c:v>0.57228399983333333</c:v>
                </c:pt>
                <c:pt idx="4719">
                  <c:v>0.57228210187500006</c:v>
                </c:pt>
                <c:pt idx="4720">
                  <c:v>0.57228044258333333</c:v>
                </c:pt>
                <c:pt idx="4721">
                  <c:v>0.57227893970833332</c:v>
                </c:pt>
                <c:pt idx="4722">
                  <c:v>0.57227752845833335</c:v>
                </c:pt>
                <c:pt idx="4723">
                  <c:v>0.57227615674999999</c:v>
                </c:pt>
                <c:pt idx="4724">
                  <c:v>0.57227466216666667</c:v>
                </c:pt>
                <c:pt idx="4725">
                  <c:v>0.57227302983333328</c:v>
                </c:pt>
                <c:pt idx="4726">
                  <c:v>0.57227118179166669</c:v>
                </c:pt>
                <c:pt idx="4727">
                  <c:v>0.57226925149999996</c:v>
                </c:pt>
                <c:pt idx="4728">
                  <c:v>0.57226720495833339</c:v>
                </c:pt>
                <c:pt idx="4729">
                  <c:v>0.57226519225000005</c:v>
                </c:pt>
                <c:pt idx="4730">
                  <c:v>0.57226326029166663</c:v>
                </c:pt>
                <c:pt idx="4731">
                  <c:v>0.57226140149999993</c:v>
                </c:pt>
                <c:pt idx="4732">
                  <c:v>0.57225968608333333</c:v>
                </c:pt>
                <c:pt idx="4733">
                  <c:v>0.57225800329166665</c:v>
                </c:pt>
                <c:pt idx="4734">
                  <c:v>0.57225644087500005</c:v>
                </c:pt>
                <c:pt idx="4735">
                  <c:v>0.57225487441666667</c:v>
                </c:pt>
                <c:pt idx="4736">
                  <c:v>0.57225341524999995</c:v>
                </c:pt>
                <c:pt idx="4737">
                  <c:v>0.5722519831666667</c:v>
                </c:pt>
                <c:pt idx="4738">
                  <c:v>0.57225058783333338</c:v>
                </c:pt>
                <c:pt idx="4739">
                  <c:v>0.57225058783333338</c:v>
                </c:pt>
                <c:pt idx="4740">
                  <c:v>0.57224917975</c:v>
                </c:pt>
                <c:pt idx="4741">
                  <c:v>0.57224769054166669</c:v>
                </c:pt>
                <c:pt idx="4742">
                  <c:v>0.5722444839166666</c:v>
                </c:pt>
                <c:pt idx="4743">
                  <c:v>0.57224278133333339</c:v>
                </c:pt>
                <c:pt idx="4744">
                  <c:v>0.57224102079166672</c:v>
                </c:pt>
                <c:pt idx="4745">
                  <c:v>0.57223933737499999</c:v>
                </c:pt>
                <c:pt idx="4746">
                  <c:v>0.57223774820833329</c:v>
                </c:pt>
                <c:pt idx="4747">
                  <c:v>0.57223629116666663</c:v>
                </c:pt>
                <c:pt idx="4748">
                  <c:v>0.57223504483333332</c:v>
                </c:pt>
                <c:pt idx="4749">
                  <c:v>0.57223388295833333</c:v>
                </c:pt>
                <c:pt idx="4750">
                  <c:v>0.57223285645833333</c:v>
                </c:pt>
                <c:pt idx="4751">
                  <c:v>0.57223174429166668</c:v>
                </c:pt>
                <c:pt idx="4752">
                  <c:v>0.57223062854166662</c:v>
                </c:pt>
                <c:pt idx="4753">
                  <c:v>0.57222939350000002</c:v>
                </c:pt>
                <c:pt idx="4754">
                  <c:v>0.57222806570833329</c:v>
                </c:pt>
                <c:pt idx="4755">
                  <c:v>0.57222666612500006</c:v>
                </c:pt>
                <c:pt idx="4756">
                  <c:v>0.57222519966666663</c:v>
                </c:pt>
                <c:pt idx="4757">
                  <c:v>0.57222372704166669</c:v>
                </c:pt>
                <c:pt idx="4758">
                  <c:v>0.57222219949999997</c:v>
                </c:pt>
                <c:pt idx="4759">
                  <c:v>0.5722207671666667</c:v>
                </c:pt>
                <c:pt idx="4760">
                  <c:v>0.57221933483333332</c:v>
                </c:pt>
                <c:pt idx="4761">
                  <c:v>0.57221801837499997</c:v>
                </c:pt>
                <c:pt idx="4762">
                  <c:v>0.57221680725000001</c:v>
                </c:pt>
                <c:pt idx="4763">
                  <c:v>0.57221568837500003</c:v>
                </c:pt>
                <c:pt idx="4764">
                  <c:v>0.57221464591666671</c:v>
                </c:pt>
                <c:pt idx="4765">
                  <c:v>0.57221361999999998</c:v>
                </c:pt>
                <c:pt idx="4766">
                  <c:v>0.57221261004166668</c:v>
                </c:pt>
                <c:pt idx="4767">
                  <c:v>0.57221151391666669</c:v>
                </c:pt>
                <c:pt idx="4768">
                  <c:v>0.57221043504166669</c:v>
                </c:pt>
                <c:pt idx="4769">
                  <c:v>0.57220930337499998</c:v>
                </c:pt>
                <c:pt idx="4770">
                  <c:v>0.57220815950000004</c:v>
                </c:pt>
                <c:pt idx="4771">
                  <c:v>0.5722070216666667</c:v>
                </c:pt>
                <c:pt idx="4772">
                  <c:v>0.5722058525</c:v>
                </c:pt>
                <c:pt idx="4773">
                  <c:v>0.57220474737499993</c:v>
                </c:pt>
                <c:pt idx="4774">
                  <c:v>0.57220364425000003</c:v>
                </c:pt>
                <c:pt idx="4775">
                  <c:v>0.57220268291666665</c:v>
                </c:pt>
                <c:pt idx="4776">
                  <c:v>0.57220179587499997</c:v>
                </c:pt>
                <c:pt idx="4777">
                  <c:v>0.57220110037499994</c:v>
                </c:pt>
                <c:pt idx="4778">
                  <c:v>0.57220045108333328</c:v>
                </c:pt>
                <c:pt idx="4779">
                  <c:v>0.57219986333333328</c:v>
                </c:pt>
                <c:pt idx="4780">
                  <c:v>0.57219931299999993</c:v>
                </c:pt>
                <c:pt idx="4781">
                  <c:v>0.57219865787500002</c:v>
                </c:pt>
                <c:pt idx="4782">
                  <c:v>0.57219792849999995</c:v>
                </c:pt>
                <c:pt idx="4783">
                  <c:v>0.57219702670833328</c:v>
                </c:pt>
                <c:pt idx="4784">
                  <c:v>0.57219613466666663</c:v>
                </c:pt>
                <c:pt idx="4785">
                  <c:v>0.57219523141666662</c:v>
                </c:pt>
                <c:pt idx="4786">
                  <c:v>0.57219440245833331</c:v>
                </c:pt>
                <c:pt idx="4787">
                  <c:v>0.57219366987499998</c:v>
                </c:pt>
                <c:pt idx="4788">
                  <c:v>0.57219297179166662</c:v>
                </c:pt>
                <c:pt idx="4789">
                  <c:v>0.572192387375</c:v>
                </c:pt>
                <c:pt idx="4790">
                  <c:v>0.57219179187500002</c:v>
                </c:pt>
                <c:pt idx="4791">
                  <c:v>0.57219127925000002</c:v>
                </c:pt>
                <c:pt idx="4792">
                  <c:v>0.57219078754166663</c:v>
                </c:pt>
                <c:pt idx="4793">
                  <c:v>0.57219039741666666</c:v>
                </c:pt>
                <c:pt idx="4794">
                  <c:v>0.57219005995833327</c:v>
                </c:pt>
                <c:pt idx="4795">
                  <c:v>0.57218974845833337</c:v>
                </c:pt>
                <c:pt idx="4796">
                  <c:v>0.57218947425</c:v>
                </c:pt>
                <c:pt idx="4797">
                  <c:v>0.57218912349999995</c:v>
                </c:pt>
                <c:pt idx="4798">
                  <c:v>0.57218876766666671</c:v>
                </c:pt>
                <c:pt idx="4799">
                  <c:v>0.57218833187499996</c:v>
                </c:pt>
                <c:pt idx="4800">
                  <c:v>0.57218797308333336</c:v>
                </c:pt>
                <c:pt idx="4801">
                  <c:v>0.57218764662499999</c:v>
                </c:pt>
                <c:pt idx="4802">
                  <c:v>0.57218744524999998</c:v>
                </c:pt>
                <c:pt idx="4803">
                  <c:v>0.57218740462500006</c:v>
                </c:pt>
                <c:pt idx="4804">
                  <c:v>0.57218748370833328</c:v>
                </c:pt>
                <c:pt idx="4805">
                  <c:v>0.57218770158333332</c:v>
                </c:pt>
                <c:pt idx="4806">
                  <c:v>0.5721878216666666</c:v>
                </c:pt>
                <c:pt idx="4807">
                  <c:v>0.57218803133333329</c:v>
                </c:pt>
                <c:pt idx="4808">
                  <c:v>0.57218817649999998</c:v>
                </c:pt>
                <c:pt idx="4809">
                  <c:v>0.57218833695833327</c:v>
                </c:pt>
                <c:pt idx="4810">
                  <c:v>0.57218844979166661</c:v>
                </c:pt>
                <c:pt idx="4811">
                  <c:v>0.57218851308333341</c:v>
                </c:pt>
                <c:pt idx="4812">
                  <c:v>0.57218858612500001</c:v>
                </c:pt>
                <c:pt idx="4813">
                  <c:v>0.57218864108333334</c:v>
                </c:pt>
                <c:pt idx="4814">
                  <c:v>0.57218875479166664</c:v>
                </c:pt>
                <c:pt idx="4815">
                  <c:v>0.57218886283333337</c:v>
                </c:pt>
                <c:pt idx="4816">
                  <c:v>0.57218910416666668</c:v>
                </c:pt>
                <c:pt idx="4817">
                  <c:v>0.57218943945833334</c:v>
                </c:pt>
                <c:pt idx="4818">
                  <c:v>0.5721899176666666</c:v>
                </c:pt>
                <c:pt idx="4819">
                  <c:v>0.5721905187916666</c:v>
                </c:pt>
                <c:pt idx="4820">
                  <c:v>0.57219117374999995</c:v>
                </c:pt>
                <c:pt idx="4821">
                  <c:v>0.57219189800000003</c:v>
                </c:pt>
                <c:pt idx="4822">
                  <c:v>0.57219257245833333</c:v>
                </c:pt>
                <c:pt idx="4823">
                  <c:v>0.57219331866666667</c:v>
                </c:pt>
                <c:pt idx="4824">
                  <c:v>0.57219401324999997</c:v>
                </c:pt>
                <c:pt idx="4825">
                  <c:v>0.57219474608333332</c:v>
                </c:pt>
                <c:pt idx="4826">
                  <c:v>0.57219548399999998</c:v>
                </c:pt>
                <c:pt idx="4827">
                  <c:v>0.57219622670833337</c:v>
                </c:pt>
                <c:pt idx="4828">
                  <c:v>0.57219703050000004</c:v>
                </c:pt>
                <c:pt idx="4829">
                  <c:v>0.57219784620833336</c:v>
                </c:pt>
                <c:pt idx="4830">
                  <c:v>0.57219880899999997</c:v>
                </c:pt>
                <c:pt idx="4831">
                  <c:v>0.57219984962500003</c:v>
                </c:pt>
                <c:pt idx="4832">
                  <c:v>0.5722011055416667</c:v>
                </c:pt>
                <c:pt idx="4833">
                  <c:v>0.57220250437499998</c:v>
                </c:pt>
                <c:pt idx="4834">
                  <c:v>0.57220403695833333</c:v>
                </c:pt>
                <c:pt idx="4835">
                  <c:v>0.57220565499999998</c:v>
                </c:pt>
                <c:pt idx="4836">
                  <c:v>0.57220722783333333</c:v>
                </c:pt>
                <c:pt idx="4837">
                  <c:v>0.57220878050000001</c:v>
                </c:pt>
                <c:pt idx="4838">
                  <c:v>0.57221016362499999</c:v>
                </c:pt>
                <c:pt idx="4839">
                  <c:v>0.57221154091666671</c:v>
                </c:pt>
                <c:pt idx="4840">
                  <c:v>0.57221287425</c:v>
                </c:pt>
                <c:pt idx="4841">
                  <c:v>0.57221428466666668</c:v>
                </c:pt>
                <c:pt idx="4842">
                  <c:v>0.57221576554166664</c:v>
                </c:pt>
                <c:pt idx="4843">
                  <c:v>0.57221733804166663</c:v>
                </c:pt>
                <c:pt idx="4844">
                  <c:v>0.57221908433333335</c:v>
                </c:pt>
                <c:pt idx="4845">
                  <c:v>0.5722208952083333</c:v>
                </c:pt>
                <c:pt idx="4846">
                  <c:v>0.57222285987499999</c:v>
                </c:pt>
                <c:pt idx="4847">
                  <c:v>0.57222483991666662</c:v>
                </c:pt>
                <c:pt idx="4848">
                  <c:v>0.57222689579166663</c:v>
                </c:pt>
                <c:pt idx="4849">
                  <c:v>0.57222901758333333</c:v>
                </c:pt>
                <c:pt idx="4850">
                  <c:v>0.5722312218333333</c:v>
                </c:pt>
                <c:pt idx="4851">
                  <c:v>0.57223348962499998</c:v>
                </c:pt>
                <c:pt idx="4852">
                  <c:v>0.57223570737500007</c:v>
                </c:pt>
                <c:pt idx="4853">
                  <c:v>0.57223794308333331</c:v>
                </c:pt>
                <c:pt idx="4854">
                  <c:v>0.57224002887500003</c:v>
                </c:pt>
                <c:pt idx="4855">
                  <c:v>0.5722421265833334</c:v>
                </c:pt>
                <c:pt idx="4856">
                  <c:v>0.57224416870833339</c:v>
                </c:pt>
                <c:pt idx="4857">
                  <c:v>0.57224631687499994</c:v>
                </c:pt>
                <c:pt idx="4858">
                  <c:v>0.57224861250000003</c:v>
                </c:pt>
                <c:pt idx="4859">
                  <c:v>0.57225109654166662</c:v>
                </c:pt>
                <c:pt idx="4860">
                  <c:v>0.57225384941666668</c:v>
                </c:pt>
                <c:pt idx="4861">
                  <c:v>0.57225674162500006</c:v>
                </c:pt>
                <c:pt idx="4862">
                  <c:v>0.57225981150000005</c:v>
                </c:pt>
                <c:pt idx="4863">
                  <c:v>0.57226285629166662</c:v>
                </c:pt>
                <c:pt idx="4864">
                  <c:v>0.57226593520833335</c:v>
                </c:pt>
                <c:pt idx="4865">
                  <c:v>0.57226892487500003</c:v>
                </c:pt>
                <c:pt idx="4866">
                  <c:v>0.57227185979166662</c:v>
                </c:pt>
                <c:pt idx="4867">
                  <c:v>0.57227474170833337</c:v>
                </c:pt>
                <c:pt idx="4868">
                  <c:v>0.57227756870833335</c:v>
                </c:pt>
                <c:pt idx="4869">
                  <c:v>0.57228041816666664</c:v>
                </c:pt>
                <c:pt idx="4870">
                  <c:v>0.57228322662499997</c:v>
                </c:pt>
                <c:pt idx="4871">
                  <c:v>0.57228614737499994</c:v>
                </c:pt>
                <c:pt idx="4872">
                  <c:v>0.57228915908333333</c:v>
                </c:pt>
                <c:pt idx="4873">
                  <c:v>0.57229236633333336</c:v>
                </c:pt>
                <c:pt idx="4874">
                  <c:v>0.57229576170833341</c:v>
                </c:pt>
                <c:pt idx="4875">
                  <c:v>0.57229931979166671</c:v>
                </c:pt>
                <c:pt idx="4876">
                  <c:v>0.57230302529166666</c:v>
                </c:pt>
                <c:pt idx="4877">
                  <c:v>0.57230675166666667</c:v>
                </c:pt>
                <c:pt idx="4878">
                  <c:v>0.57231058020833336</c:v>
                </c:pt>
                <c:pt idx="4879">
                  <c:v>0.57231434245833335</c:v>
                </c:pt>
                <c:pt idx="4880">
                  <c:v>0.57231813074999993</c:v>
                </c:pt>
                <c:pt idx="4881">
                  <c:v>0.57232185450000006</c:v>
                </c:pt>
                <c:pt idx="4882">
                  <c:v>0.57232553045833334</c:v>
                </c:pt>
                <c:pt idx="4883">
                  <c:v>0.57232918379166664</c:v>
                </c:pt>
                <c:pt idx="4884">
                  <c:v>0.57233226895833333</c:v>
                </c:pt>
                <c:pt idx="4885">
                  <c:v>0.5723358780833333</c:v>
                </c:pt>
                <c:pt idx="4886">
                  <c:v>0.57233992279166668</c:v>
                </c:pt>
                <c:pt idx="4887">
                  <c:v>0.57234354154166667</c:v>
                </c:pt>
                <c:pt idx="4888">
                  <c:v>0.57234722745833333</c:v>
                </c:pt>
                <c:pt idx="4889">
                  <c:v>0.5723518080833333</c:v>
                </c:pt>
                <c:pt idx="4890">
                  <c:v>0.57235601070833331</c:v>
                </c:pt>
                <c:pt idx="4891">
                  <c:v>0.57236039870833333</c:v>
                </c:pt>
                <c:pt idx="4892">
                  <c:v>0.57236552137499996</c:v>
                </c:pt>
                <c:pt idx="4893">
                  <c:v>0.57236992441666668</c:v>
                </c:pt>
                <c:pt idx="4894">
                  <c:v>0.57237428095833331</c:v>
                </c:pt>
                <c:pt idx="4895">
                  <c:v>0.57237827308333333</c:v>
                </c:pt>
                <c:pt idx="4896">
                  <c:v>0.57238295212500001</c:v>
                </c:pt>
                <c:pt idx="4897">
                  <c:v>0.57238656704166668</c:v>
                </c:pt>
                <c:pt idx="4898">
                  <c:v>0.5723903329583333</c:v>
                </c:pt>
                <c:pt idx="4899">
                  <c:v>0.57239470229166667</c:v>
                </c:pt>
                <c:pt idx="4900">
                  <c:v>0.57239908449999999</c:v>
                </c:pt>
                <c:pt idx="4901">
                  <c:v>0.57240328570833332</c:v>
                </c:pt>
                <c:pt idx="4902">
                  <c:v>0.57240790875000003</c:v>
                </c:pt>
                <c:pt idx="4903">
                  <c:v>0.57241277308333338</c:v>
                </c:pt>
                <c:pt idx="4904">
                  <c:v>0.57241752187499995</c:v>
                </c:pt>
                <c:pt idx="4905">
                  <c:v>0.57242265929166669</c:v>
                </c:pt>
                <c:pt idx="4906">
                  <c:v>0.57242768762499996</c:v>
                </c:pt>
                <c:pt idx="4907">
                  <c:v>0.57243294470833328</c:v>
                </c:pt>
                <c:pt idx="4908">
                  <c:v>0.57243808445833333</c:v>
                </c:pt>
                <c:pt idx="4909">
                  <c:v>0.57244276237500002</c:v>
                </c:pt>
                <c:pt idx="4910">
                  <c:v>0.57244837187499997</c:v>
                </c:pt>
                <c:pt idx="4911">
                  <c:v>0.57245247629166662</c:v>
                </c:pt>
                <c:pt idx="4912">
                  <c:v>0.57245769766666665</c:v>
                </c:pt>
                <c:pt idx="4913">
                  <c:v>0.57246210279166665</c:v>
                </c:pt>
                <c:pt idx="4914">
                  <c:v>0.57246638908333336</c:v>
                </c:pt>
                <c:pt idx="4915">
                  <c:v>0.57247180037500001</c:v>
                </c:pt>
                <c:pt idx="4916">
                  <c:v>0.57247652825000006</c:v>
                </c:pt>
                <c:pt idx="4917">
                  <c:v>0.57248180537499993</c:v>
                </c:pt>
                <c:pt idx="4918">
                  <c:v>0.57248770591666664</c:v>
                </c:pt>
                <c:pt idx="4919">
                  <c:v>0.57249316545833329</c:v>
                </c:pt>
                <c:pt idx="4920">
                  <c:v>0.57249898612499994</c:v>
                </c:pt>
                <c:pt idx="4921">
                  <c:v>0.57250508516666665</c:v>
                </c:pt>
                <c:pt idx="4922">
                  <c:v>0.57250957345833331</c:v>
                </c:pt>
                <c:pt idx="4923">
                  <c:v>0.57251625358333336</c:v>
                </c:pt>
                <c:pt idx="4924">
                  <c:v>0.57252002254166667</c:v>
                </c:pt>
                <c:pt idx="4925">
                  <c:v>0.5725267320416666</c:v>
                </c:pt>
                <c:pt idx="4926">
                  <c:v>0.57253194412499997</c:v>
                </c:pt>
                <c:pt idx="4927">
                  <c:v>0.57253732195833329</c:v>
                </c:pt>
                <c:pt idx="4928">
                  <c:v>0.57254238695833337</c:v>
                </c:pt>
                <c:pt idx="4929">
                  <c:v>0.57254707233333335</c:v>
                </c:pt>
                <c:pt idx="4930">
                  <c:v>0.57255386804166664</c:v>
                </c:pt>
                <c:pt idx="4931">
                  <c:v>0.57255726016666664</c:v>
                </c:pt>
                <c:pt idx="4932">
                  <c:v>0.57256335204166664</c:v>
                </c:pt>
                <c:pt idx="4933">
                  <c:v>0.57257022316666661</c:v>
                </c:pt>
                <c:pt idx="4934">
                  <c:v>0.57257605412500001</c:v>
                </c:pt>
                <c:pt idx="4935">
                  <c:v>0.57258498270833336</c:v>
                </c:pt>
                <c:pt idx="4936">
                  <c:v>0.57258990666666665</c:v>
                </c:pt>
                <c:pt idx="4937">
                  <c:v>0.57259631612499995</c:v>
                </c:pt>
                <c:pt idx="4938">
                  <c:v>0.57260146200000006</c:v>
                </c:pt>
                <c:pt idx="4939">
                  <c:v>0.57260919674999999</c:v>
                </c:pt>
                <c:pt idx="4940">
                  <c:v>0.57261450287499993</c:v>
                </c:pt>
                <c:pt idx="4941">
                  <c:v>0.57261838037500001</c:v>
                </c:pt>
                <c:pt idx="4942">
                  <c:v>0.57262515166666661</c:v>
                </c:pt>
                <c:pt idx="4943">
                  <c:v>0.57263133645833331</c:v>
                </c:pt>
                <c:pt idx="4944">
                  <c:v>0.57263818691666668</c:v>
                </c:pt>
                <c:pt idx="4945">
                  <c:v>0.57264520766666671</c:v>
                </c:pt>
                <c:pt idx="4946">
                  <c:v>0.57265209037499998</c:v>
                </c:pt>
                <c:pt idx="4947">
                  <c:v>0.57265713362500004</c:v>
                </c:pt>
                <c:pt idx="4948">
                  <c:v>0.57266146220833336</c:v>
                </c:pt>
                <c:pt idx="4949">
                  <c:v>0.57267065595833333</c:v>
                </c:pt>
                <c:pt idx="4950">
                  <c:v>0.57267895454166673</c:v>
                </c:pt>
                <c:pt idx="4951">
                  <c:v>0.57268736820833333</c:v>
                </c:pt>
                <c:pt idx="4952">
                  <c:v>0.57269062916666669</c:v>
                </c:pt>
                <c:pt idx="4953">
                  <c:v>0.57269736537499993</c:v>
                </c:pt>
                <c:pt idx="4954">
                  <c:v>0.57270532854166667</c:v>
                </c:pt>
                <c:pt idx="4955">
                  <c:v>0.57271757545833335</c:v>
                </c:pt>
                <c:pt idx="4956">
                  <c:v>0.57271551949999999</c:v>
                </c:pt>
                <c:pt idx="4957">
                  <c:v>0.57272495204166673</c:v>
                </c:pt>
                <c:pt idx="4958">
                  <c:v>0.57273794445833337</c:v>
                </c:pt>
                <c:pt idx="4959">
                  <c:v>0.57273448487500001</c:v>
                </c:pt>
                <c:pt idx="4960">
                  <c:v>0.5727417792916667</c:v>
                </c:pt>
                <c:pt idx="4961">
                  <c:v>0.57275004549999997</c:v>
                </c:pt>
                <c:pt idx="4962">
                  <c:v>0.57275882508333331</c:v>
                </c:pt>
                <c:pt idx="4963">
                  <c:v>0.57276541037500006</c:v>
                </c:pt>
                <c:pt idx="4964">
                  <c:v>0.5727750233333333</c:v>
                </c:pt>
                <c:pt idx="4965">
                  <c:v>0.57278323770833339</c:v>
                </c:pt>
                <c:pt idx="4966">
                  <c:v>0.57278962779166664</c:v>
                </c:pt>
                <c:pt idx="4967">
                  <c:v>0.57279701229166669</c:v>
                </c:pt>
                <c:pt idx="4968">
                  <c:v>0.57280422687499999</c:v>
                </c:pt>
                <c:pt idx="4969">
                  <c:v>0.57281086033333339</c:v>
                </c:pt>
                <c:pt idx="4970">
                  <c:v>0.57281842741666666</c:v>
                </c:pt>
                <c:pt idx="4971">
                  <c:v>0.57282578404166673</c:v>
                </c:pt>
                <c:pt idx="4972">
                  <c:v>0.57283778933333329</c:v>
                </c:pt>
                <c:pt idx="4973">
                  <c:v>0.57283653745833341</c:v>
                </c:pt>
                <c:pt idx="4974">
                  <c:v>0.57284651404166664</c:v>
                </c:pt>
                <c:pt idx="4975">
                  <c:v>0.5728484855</c:v>
                </c:pt>
                <c:pt idx="4976">
                  <c:v>0.57285737616666665</c:v>
                </c:pt>
                <c:pt idx="4977">
                  <c:v>0.57286317662499997</c:v>
                </c:pt>
                <c:pt idx="4978">
                  <c:v>0.5728701728333333</c:v>
                </c:pt>
                <c:pt idx="4979">
                  <c:v>0.57287123054166667</c:v>
                </c:pt>
                <c:pt idx="4980">
                  <c:v>0.5728751692916666</c:v>
                </c:pt>
                <c:pt idx="4981">
                  <c:v>0.5728826369583333</c:v>
                </c:pt>
                <c:pt idx="4982">
                  <c:v>0.57288675154166668</c:v>
                </c:pt>
                <c:pt idx="4983">
                  <c:v>0.5728878054583334</c:v>
                </c:pt>
                <c:pt idx="4984">
                  <c:v>0.5728885864583334</c:v>
                </c:pt>
                <c:pt idx="4985">
                  <c:v>0.57289154100000006</c:v>
                </c:pt>
                <c:pt idx="4986">
                  <c:v>0.57289348925000005</c:v>
                </c:pt>
                <c:pt idx="4987">
                  <c:v>0.57289227529166664</c:v>
                </c:pt>
                <c:pt idx="4988">
                  <c:v>0.57289783554166662</c:v>
                </c:pt>
                <c:pt idx="4989">
                  <c:v>0.57289822125000001</c:v>
                </c:pt>
                <c:pt idx="4990">
                  <c:v>0.57289822125000001</c:v>
                </c:pt>
                <c:pt idx="4991">
                  <c:v>0.5728974446666667</c:v>
                </c:pt>
                <c:pt idx="4992">
                  <c:v>0.57289918708333332</c:v>
                </c:pt>
                <c:pt idx="4993">
                  <c:v>0.57289734645833335</c:v>
                </c:pt>
                <c:pt idx="4994">
                  <c:v>0.5728984389166667</c:v>
                </c:pt>
                <c:pt idx="4995">
                  <c:v>0.57289546250000001</c:v>
                </c:pt>
                <c:pt idx="4996">
                  <c:v>0.57289659016666661</c:v>
                </c:pt>
                <c:pt idx="4997">
                  <c:v>0.57289809925000001</c:v>
                </c:pt>
                <c:pt idx="4998">
                  <c:v>0.57289682875000003</c:v>
                </c:pt>
                <c:pt idx="4999">
                  <c:v>0.57289716279166669</c:v>
                </c:pt>
                <c:pt idx="5000">
                  <c:v>0.57289671250000007</c:v>
                </c:pt>
                <c:pt idx="5001">
                  <c:v>0.57289539195833339</c:v>
                </c:pt>
                <c:pt idx="5002">
                  <c:v>0.57289356308333328</c:v>
                </c:pt>
                <c:pt idx="5003">
                  <c:v>0.57289168320833339</c:v>
                </c:pt>
                <c:pt idx="5004">
                  <c:v>0.57289005950000005</c:v>
                </c:pt>
                <c:pt idx="5005">
                  <c:v>0.57288841975000004</c:v>
                </c:pt>
                <c:pt idx="5006">
                  <c:v>0.5728867454583334</c:v>
                </c:pt>
                <c:pt idx="5007">
                  <c:v>0.57288454725000004</c:v>
                </c:pt>
                <c:pt idx="5008">
                  <c:v>0.57288175070833336</c:v>
                </c:pt>
                <c:pt idx="5009">
                  <c:v>0.57288020245833338</c:v>
                </c:pt>
                <c:pt idx="5010">
                  <c:v>0.57287798237499998</c:v>
                </c:pt>
                <c:pt idx="5011">
                  <c:v>0.57287588879166662</c:v>
                </c:pt>
                <c:pt idx="5012">
                  <c:v>0.57287299599999997</c:v>
                </c:pt>
                <c:pt idx="5013">
                  <c:v>0.5728711987916667</c:v>
                </c:pt>
                <c:pt idx="5014">
                  <c:v>0.57286913658333327</c:v>
                </c:pt>
                <c:pt idx="5015">
                  <c:v>0.57286692216666668</c:v>
                </c:pt>
                <c:pt idx="5016">
                  <c:v>0.57286448941666668</c:v>
                </c:pt>
                <c:pt idx="5017">
                  <c:v>0.5728630391666667</c:v>
                </c:pt>
                <c:pt idx="5018">
                  <c:v>0.57286112520833332</c:v>
                </c:pt>
                <c:pt idx="5019">
                  <c:v>0.57285965966666663</c:v>
                </c:pt>
                <c:pt idx="5020">
                  <c:v>0.5728589913333334</c:v>
                </c:pt>
                <c:pt idx="5021">
                  <c:v>0.57285731895833336</c:v>
                </c:pt>
                <c:pt idx="5022">
                  <c:v>0.57285461274999994</c:v>
                </c:pt>
                <c:pt idx="5023">
                  <c:v>0.57284876816666663</c:v>
                </c:pt>
                <c:pt idx="5024">
                  <c:v>0.57284461450000002</c:v>
                </c:pt>
                <c:pt idx="5025">
                  <c:v>0.57284037837500001</c:v>
                </c:pt>
                <c:pt idx="5026">
                  <c:v>0.57283554216666666</c:v>
                </c:pt>
                <c:pt idx="5027">
                  <c:v>0.57283120354166661</c:v>
                </c:pt>
                <c:pt idx="5028">
                  <c:v>0.57282688650000002</c:v>
                </c:pt>
                <c:pt idx="5029">
                  <c:v>0.5728231139583333</c:v>
                </c:pt>
                <c:pt idx="5030">
                  <c:v>0.57281875279166672</c:v>
                </c:pt>
                <c:pt idx="5031">
                  <c:v>0.57281447470833335</c:v>
                </c:pt>
                <c:pt idx="5032">
                  <c:v>0.57281111750000002</c:v>
                </c:pt>
                <c:pt idx="5033">
                  <c:v>0.57280787637499997</c:v>
                </c:pt>
                <c:pt idx="5034">
                  <c:v>0.57280474429166672</c:v>
                </c:pt>
                <c:pt idx="5035">
                  <c:v>0.57280143416666662</c:v>
                </c:pt>
                <c:pt idx="5036">
                  <c:v>0.57279801779166661</c:v>
                </c:pt>
                <c:pt idx="5037">
                  <c:v>0.57279481954166667</c:v>
                </c:pt>
                <c:pt idx="5038">
                  <c:v>0.57279102870833332</c:v>
                </c:pt>
                <c:pt idx="5039">
                  <c:v>0.57278754279166666</c:v>
                </c:pt>
                <c:pt idx="5040">
                  <c:v>0.57278386137500004</c:v>
                </c:pt>
                <c:pt idx="5041">
                  <c:v>0.57277949004166662</c:v>
                </c:pt>
                <c:pt idx="5042">
                  <c:v>0.57277599166666671</c:v>
                </c:pt>
                <c:pt idx="5043">
                  <c:v>0.57277194312500002</c:v>
                </c:pt>
                <c:pt idx="5044">
                  <c:v>0.57276860183333334</c:v>
                </c:pt>
                <c:pt idx="5045">
                  <c:v>0.5727648947916667</c:v>
                </c:pt>
                <c:pt idx="5046">
                  <c:v>0.57276186395833328</c:v>
                </c:pt>
                <c:pt idx="5047">
                  <c:v>0.57275858233333332</c:v>
                </c:pt>
                <c:pt idx="5048">
                  <c:v>0.5727559130833334</c:v>
                </c:pt>
                <c:pt idx="5049">
                  <c:v>0.57275281337500006</c:v>
                </c:pt>
                <c:pt idx="5050">
                  <c:v>0.57275040275</c:v>
                </c:pt>
                <c:pt idx="5051">
                  <c:v>0.57274749474999997</c:v>
                </c:pt>
                <c:pt idx="5052">
                  <c:v>0.57274476441666666</c:v>
                </c:pt>
                <c:pt idx="5053">
                  <c:v>0.57274128445833339</c:v>
                </c:pt>
                <c:pt idx="5054">
                  <c:v>0.572737626</c:v>
                </c:pt>
                <c:pt idx="5055">
                  <c:v>0.57273439933333337</c:v>
                </c:pt>
                <c:pt idx="5056">
                  <c:v>0.57273098112499998</c:v>
                </c:pt>
                <c:pt idx="5057">
                  <c:v>0.57272767841666672</c:v>
                </c:pt>
                <c:pt idx="5058">
                  <c:v>0.57272457337500005</c:v>
                </c:pt>
                <c:pt idx="5059">
                  <c:v>0.57272167054166667</c:v>
                </c:pt>
                <c:pt idx="5060">
                  <c:v>0.57271893141666663</c:v>
                </c:pt>
                <c:pt idx="5061">
                  <c:v>0.57271639804166663</c:v>
                </c:pt>
                <c:pt idx="5062">
                  <c:v>0.57271386749999997</c:v>
                </c:pt>
                <c:pt idx="5063">
                  <c:v>0.57271140895833328</c:v>
                </c:pt>
                <c:pt idx="5064">
                  <c:v>0.57270887549999994</c:v>
                </c:pt>
                <c:pt idx="5065">
                  <c:v>0.57270631841666664</c:v>
                </c:pt>
                <c:pt idx="5066">
                  <c:v>0.57270362791666674</c:v>
                </c:pt>
                <c:pt idx="5067">
                  <c:v>0.57270085166666662</c:v>
                </c:pt>
                <c:pt idx="5068">
                  <c:v>0.5726980147916666</c:v>
                </c:pt>
                <c:pt idx="5069">
                  <c:v>0.57269505266666665</c:v>
                </c:pt>
                <c:pt idx="5070">
                  <c:v>0.57269207662499999</c:v>
                </c:pt>
                <c:pt idx="5071">
                  <c:v>0.57268903666666671</c:v>
                </c:pt>
                <c:pt idx="5072">
                  <c:v>0.5726861155416666</c:v>
                </c:pt>
                <c:pt idx="5073">
                  <c:v>0.57268329679166674</c:v>
                </c:pt>
                <c:pt idx="5074">
                  <c:v>0.57268071604166659</c:v>
                </c:pt>
                <c:pt idx="5075">
                  <c:v>0.57267837520833331</c:v>
                </c:pt>
                <c:pt idx="5076">
                  <c:v>0.57267619379166668</c:v>
                </c:pt>
                <c:pt idx="5077">
                  <c:v>0.57267416995833331</c:v>
                </c:pt>
                <c:pt idx="5078">
                  <c:v>0.57267210004166669</c:v>
                </c:pt>
                <c:pt idx="5079">
                  <c:v>0.57266996212499999</c:v>
                </c:pt>
                <c:pt idx="5080">
                  <c:v>0.57266761516666664</c:v>
                </c:pt>
                <c:pt idx="5081">
                  <c:v>0.57266514754166664</c:v>
                </c:pt>
                <c:pt idx="5082">
                  <c:v>0.57266252308333332</c:v>
                </c:pt>
                <c:pt idx="5083">
                  <c:v>0.57265983254166664</c:v>
                </c:pt>
                <c:pt idx="5084">
                  <c:v>0.57265716749999995</c:v>
                </c:pt>
                <c:pt idx="5085">
                  <c:v>0.57265452216666668</c:v>
                </c:pt>
                <c:pt idx="5086">
                  <c:v>0.57265201458333337</c:v>
                </c:pt>
                <c:pt idx="5087">
                  <c:v>0.57264957545833328</c:v>
                </c:pt>
                <c:pt idx="5088">
                  <c:v>0.57264731941666669</c:v>
                </c:pt>
                <c:pt idx="5089">
                  <c:v>0.57264731941666669</c:v>
                </c:pt>
                <c:pt idx="5090">
                  <c:v>0.57264516787499997</c:v>
                </c:pt>
                <c:pt idx="5091">
                  <c:v>0.57264115841666674</c:v>
                </c:pt>
                <c:pt idx="5092">
                  <c:v>0.57263918808333336</c:v>
                </c:pt>
                <c:pt idx="5093">
                  <c:v>0.57263721850000004</c:v>
                </c:pt>
                <c:pt idx="5094">
                  <c:v>0.57263505441666662</c:v>
                </c:pt>
                <c:pt idx="5095">
                  <c:v>0.57263284808333337</c:v>
                </c:pt>
                <c:pt idx="5096">
                  <c:v>0.57263048900000002</c:v>
                </c:pt>
                <c:pt idx="5097">
                  <c:v>0.5726281254583333</c:v>
                </c:pt>
                <c:pt idx="5098">
                  <c:v>0.57262570950000002</c:v>
                </c:pt>
                <c:pt idx="5099">
                  <c:v>0.57262329087499997</c:v>
                </c:pt>
                <c:pt idx="5100">
                  <c:v>0.57262095341666663</c:v>
                </c:pt>
                <c:pt idx="5101">
                  <c:v>0.57261863720833339</c:v>
                </c:pt>
                <c:pt idx="5102">
                  <c:v>0.57261648058333336</c:v>
                </c:pt>
                <c:pt idx="5103">
                  <c:v>0.57261439849999995</c:v>
                </c:pt>
                <c:pt idx="5104">
                  <c:v>0.57261252725</c:v>
                </c:pt>
                <c:pt idx="5105">
                  <c:v>0.57261079020833339</c:v>
                </c:pt>
                <c:pt idx="5106">
                  <c:v>0.57260916333333334</c:v>
                </c:pt>
                <c:pt idx="5107">
                  <c:v>0.57260752520833336</c:v>
                </c:pt>
                <c:pt idx="5108">
                  <c:v>0.57260573874999998</c:v>
                </c:pt>
                <c:pt idx="5109">
                  <c:v>0.57260381904166668</c:v>
                </c:pt>
                <c:pt idx="5110">
                  <c:v>0.5726017090833333</c:v>
                </c:pt>
                <c:pt idx="5111">
                  <c:v>0.57259948641666669</c:v>
                </c:pt>
                <c:pt idx="5112">
                  <c:v>0.57259722450000006</c:v>
                </c:pt>
                <c:pt idx="5113">
                  <c:v>0.57259505387499998</c:v>
                </c:pt>
                <c:pt idx="5114">
                  <c:v>0.57259298975000006</c:v>
                </c:pt>
                <c:pt idx="5115">
                  <c:v>0.57259102220833336</c:v>
                </c:pt>
                <c:pt idx="5116">
                  <c:v>0.57258918662500002</c:v>
                </c:pt>
                <c:pt idx="5117">
                  <c:v>0.57258737116666669</c:v>
                </c:pt>
                <c:pt idx="5118">
                  <c:v>0.57258562525000001</c:v>
                </c:pt>
                <c:pt idx="5119">
                  <c:v>0.5725838556666667</c:v>
                </c:pt>
                <c:pt idx="5120">
                  <c:v>0.57258213754166665</c:v>
                </c:pt>
                <c:pt idx="5121">
                  <c:v>0.57258040954166667</c:v>
                </c:pt>
                <c:pt idx="5122">
                  <c:v>0.57257867970833332</c:v>
                </c:pt>
                <c:pt idx="5123">
                  <c:v>0.5725769445833333</c:v>
                </c:pt>
                <c:pt idx="5124">
                  <c:v>0.5725751179166666</c:v>
                </c:pt>
                <c:pt idx="5125">
                  <c:v>0.5725732540416667</c:v>
                </c:pt>
                <c:pt idx="5126">
                  <c:v>0.57257127862500001</c:v>
                </c:pt>
                <c:pt idx="5127">
                  <c:v>0.57256663600000002</c:v>
                </c:pt>
                <c:pt idx="5128">
                  <c:v>0.57255972383333331</c:v>
                </c:pt>
                <c:pt idx="5129">
                  <c:v>0.57255543887499993</c:v>
                </c:pt>
                <c:pt idx="5130">
                  <c:v>0.57255128429166668</c:v>
                </c:pt>
                <c:pt idx="5131">
                  <c:v>0.57254724895833331</c:v>
                </c:pt>
                <c:pt idx="5132">
                  <c:v>0.57254339558333334</c:v>
                </c:pt>
                <c:pt idx="5133">
                  <c:v>0.5725396054166666</c:v>
                </c:pt>
                <c:pt idx="5134">
                  <c:v>0.57253593449999995</c:v>
                </c:pt>
                <c:pt idx="5135">
                  <c:v>0.57253220320833331</c:v>
                </c:pt>
                <c:pt idx="5136">
                  <c:v>0.5725284553333333</c:v>
                </c:pt>
                <c:pt idx="5137">
                  <c:v>0.57252457150000002</c:v>
                </c:pt>
                <c:pt idx="5138">
                  <c:v>0.57252060587499998</c:v>
                </c:pt>
                <c:pt idx="5139">
                  <c:v>0.57251658904166669</c:v>
                </c:pt>
                <c:pt idx="5140">
                  <c:v>0.57251252391666674</c:v>
                </c:pt>
                <c:pt idx="5141">
                  <c:v>0.57250851054166663</c:v>
                </c:pt>
                <c:pt idx="5142">
                  <c:v>0.57250448395833331</c:v>
                </c:pt>
                <c:pt idx="5143">
                  <c:v>0.57250058412500004</c:v>
                </c:pt>
                <c:pt idx="5144">
                  <c:v>0.57249671599999996</c:v>
                </c:pt>
                <c:pt idx="5145">
                  <c:v>0.57249297220833328</c:v>
                </c:pt>
                <c:pt idx="5146">
                  <c:v>0.57248930333333337</c:v>
                </c:pt>
                <c:pt idx="5147">
                  <c:v>0.57248566541666668</c:v>
                </c:pt>
                <c:pt idx="5148">
                  <c:v>0.57248209108333337</c:v>
                </c:pt>
                <c:pt idx="5149">
                  <c:v>0.57247841058333326</c:v>
                </c:pt>
                <c:pt idx="5150">
                  <c:v>0.57247475566666661</c:v>
                </c:pt>
                <c:pt idx="5151">
                  <c:v>0.57247100741666668</c:v>
                </c:pt>
                <c:pt idx="5152">
                  <c:v>0.57246728391666668</c:v>
                </c:pt>
                <c:pt idx="5153">
                  <c:v>0.57246353745833334</c:v>
                </c:pt>
                <c:pt idx="5154">
                  <c:v>0.57245981333333329</c:v>
                </c:pt>
                <c:pt idx="5155">
                  <c:v>0.57245612437500004</c:v>
                </c:pt>
                <c:pt idx="5156">
                  <c:v>0.572452455375</c:v>
                </c:pt>
                <c:pt idx="5157">
                  <c:v>0.57244888049999998</c:v>
                </c:pt>
                <c:pt idx="5158">
                  <c:v>0.57244532508333335</c:v>
                </c:pt>
                <c:pt idx="5159">
                  <c:v>0.57244194341666665</c:v>
                </c:pt>
                <c:pt idx="5160">
                  <c:v>0.57243863525000005</c:v>
                </c:pt>
                <c:pt idx="5161">
                  <c:v>0.57243551808333326</c:v>
                </c:pt>
                <c:pt idx="5162">
                  <c:v>0.57243250174999993</c:v>
                </c:pt>
                <c:pt idx="5163">
                  <c:v>0.57242952283333326</c:v>
                </c:pt>
                <c:pt idx="5164">
                  <c:v>0.57242654591666664</c:v>
                </c:pt>
                <c:pt idx="5165">
                  <c:v>0.57242345787499993</c:v>
                </c:pt>
                <c:pt idx="5166">
                  <c:v>0.57242029154166663</c:v>
                </c:pt>
                <c:pt idx="5167">
                  <c:v>0.57241698816666664</c:v>
                </c:pt>
                <c:pt idx="5168">
                  <c:v>0.57241372708333327</c:v>
                </c:pt>
                <c:pt idx="5169">
                  <c:v>0.57241049491666673</c:v>
                </c:pt>
                <c:pt idx="5170">
                  <c:v>0.57240738616666664</c:v>
                </c:pt>
                <c:pt idx="5171">
                  <c:v>0.57240439829166667</c:v>
                </c:pt>
                <c:pt idx="5172">
                  <c:v>0.57240148074999997</c:v>
                </c:pt>
                <c:pt idx="5173">
                  <c:v>0.57239867449999993</c:v>
                </c:pt>
                <c:pt idx="5174">
                  <c:v>0.57239586187500002</c:v>
                </c:pt>
                <c:pt idx="5175">
                  <c:v>0.57239313858333329</c:v>
                </c:pt>
                <c:pt idx="5176">
                  <c:v>0.57239037949999994</c:v>
                </c:pt>
                <c:pt idx="5177">
                  <c:v>0.57238767079166664</c:v>
                </c:pt>
                <c:pt idx="5178">
                  <c:v>0.57238500766666667</c:v>
                </c:pt>
                <c:pt idx="5179">
                  <c:v>0.57238231429166664</c:v>
                </c:pt>
                <c:pt idx="5180">
                  <c:v>0.57237965254166667</c:v>
                </c:pt>
                <c:pt idx="5181">
                  <c:v>0.57237693470833328</c:v>
                </c:pt>
                <c:pt idx="5182">
                  <c:v>0.57237424754166666</c:v>
                </c:pt>
                <c:pt idx="5183">
                  <c:v>0.57237151870833336</c:v>
                </c:pt>
                <c:pt idx="5184">
                  <c:v>0.57236889237499999</c:v>
                </c:pt>
                <c:pt idx="5185">
                  <c:v>0.57236633887499999</c:v>
                </c:pt>
                <c:pt idx="5186">
                  <c:v>0.57236394945833335</c:v>
                </c:pt>
                <c:pt idx="5187">
                  <c:v>0.57236174591666666</c:v>
                </c:pt>
                <c:pt idx="5188">
                  <c:v>0.57235966324999998</c:v>
                </c:pt>
                <c:pt idx="5189">
                  <c:v>0.57235775325000005</c:v>
                </c:pt>
                <c:pt idx="5190">
                  <c:v>0.57235585308333337</c:v>
                </c:pt>
                <c:pt idx="5191">
                  <c:v>0.57235403554166664</c:v>
                </c:pt>
                <c:pt idx="5192">
                  <c:v>0.57235213004166663</c:v>
                </c:pt>
                <c:pt idx="5193">
                  <c:v>0.57235024137500001</c:v>
                </c:pt>
                <c:pt idx="5194">
                  <c:v>0.57234828658333337</c:v>
                </c:pt>
                <c:pt idx="5195">
                  <c:v>0.57234627362500001</c:v>
                </c:pt>
                <c:pt idx="5196">
                  <c:v>0.57234429154166666</c:v>
                </c:pt>
                <c:pt idx="5197">
                  <c:v>0.57234231929166668</c:v>
                </c:pt>
                <c:pt idx="5198">
                  <c:v>0.57234045249999999</c:v>
                </c:pt>
                <c:pt idx="5199">
                  <c:v>0.57233863204166668</c:v>
                </c:pt>
                <c:pt idx="5200">
                  <c:v>0.5723369979166667</c:v>
                </c:pt>
                <c:pt idx="5201">
                  <c:v>0.57233547208333335</c:v>
                </c:pt>
                <c:pt idx="5202">
                  <c:v>0.57233407874999997</c:v>
                </c:pt>
                <c:pt idx="5203">
                  <c:v>0.57233277666666671</c:v>
                </c:pt>
                <c:pt idx="5204">
                  <c:v>0.57233152166666668</c:v>
                </c:pt>
                <c:pt idx="5205">
                  <c:v>0.57233031833333337</c:v>
                </c:pt>
                <c:pt idx="5206">
                  <c:v>0.5723290316666666</c:v>
                </c:pt>
                <c:pt idx="5207">
                  <c:v>0.57232775291666671</c:v>
                </c:pt>
                <c:pt idx="5208">
                  <c:v>0.57232642</c:v>
                </c:pt>
                <c:pt idx="5209">
                  <c:v>0.57232510645833334</c:v>
                </c:pt>
                <c:pt idx="5210">
                  <c:v>0.57232379279166667</c:v>
                </c:pt>
                <c:pt idx="5211">
                  <c:v>0.57232247375</c:v>
                </c:pt>
                <c:pt idx="5212">
                  <c:v>0.57232126270833328</c:v>
                </c:pt>
                <c:pt idx="5213">
                  <c:v>0.57232009824999996</c:v>
                </c:pt>
                <c:pt idx="5214">
                  <c:v>0.57231912358333337</c:v>
                </c:pt>
                <c:pt idx="5215">
                  <c:v>0.57231823841666662</c:v>
                </c:pt>
                <c:pt idx="5216">
                  <c:v>0.57231759829166673</c:v>
                </c:pt>
                <c:pt idx="5217">
                  <c:v>0.57231711212500003</c:v>
                </c:pt>
                <c:pt idx="5218">
                  <c:v>0.57231674870833327</c:v>
                </c:pt>
                <c:pt idx="5219">
                  <c:v>0.57231646766666666</c:v>
                </c:pt>
                <c:pt idx="5220">
                  <c:v>0.57231614283333332</c:v>
                </c:pt>
                <c:pt idx="5221">
                  <c:v>0.57231576033333331</c:v>
                </c:pt>
                <c:pt idx="5222">
                  <c:v>0.57231522054166672</c:v>
                </c:pt>
                <c:pt idx="5223">
                  <c:v>0.57231461812499995</c:v>
                </c:pt>
                <c:pt idx="5224">
                  <c:v>0.57231392466666664</c:v>
                </c:pt>
                <c:pt idx="5225">
                  <c:v>0.57231333129166673</c:v>
                </c:pt>
                <c:pt idx="5226">
                  <c:v>0.57231290145833336</c:v>
                </c:pt>
                <c:pt idx="5227">
                  <c:v>0.57231256816666665</c:v>
                </c:pt>
                <c:pt idx="5228">
                  <c:v>0.57231242716666664</c:v>
                </c:pt>
                <c:pt idx="5229">
                  <c:v>0.57231239183333338</c:v>
                </c:pt>
                <c:pt idx="5230">
                  <c:v>0.57231252325000004</c:v>
                </c:pt>
                <c:pt idx="5231">
                  <c:v>0.57231267483333337</c:v>
                </c:pt>
                <c:pt idx="5232">
                  <c:v>0.57231293891666668</c:v>
                </c:pt>
                <c:pt idx="5233">
                  <c:v>0.57231323929166666</c:v>
                </c:pt>
                <c:pt idx="5234">
                  <c:v>0.57231356725000004</c:v>
                </c:pt>
                <c:pt idx="5235">
                  <c:v>0.57231389275</c:v>
                </c:pt>
                <c:pt idx="5236">
                  <c:v>0.57231413045833335</c:v>
                </c:pt>
                <c:pt idx="5237">
                  <c:v>0.57231436420833337</c:v>
                </c:pt>
                <c:pt idx="5238">
                  <c:v>0.57231444091666661</c:v>
                </c:pt>
                <c:pt idx="5239">
                  <c:v>0.57231456324999996</c:v>
                </c:pt>
                <c:pt idx="5240">
                  <c:v>0.57231466074999993</c:v>
                </c:pt>
                <c:pt idx="5241">
                  <c:v>0.57231491683333335</c:v>
                </c:pt>
                <c:pt idx="5242">
                  <c:v>0.57231533962500003</c:v>
                </c:pt>
                <c:pt idx="5243">
                  <c:v>0.57231600858333331</c:v>
                </c:pt>
                <c:pt idx="5244">
                  <c:v>0.57231695925000003</c:v>
                </c:pt>
                <c:pt idx="5245">
                  <c:v>0.57231804183333335</c:v>
                </c:pt>
                <c:pt idx="5246">
                  <c:v>0.57231927937499993</c:v>
                </c:pt>
                <c:pt idx="5247">
                  <c:v>0.57232046666666669</c:v>
                </c:pt>
                <c:pt idx="5248">
                  <c:v>0.57232165183333328</c:v>
                </c:pt>
                <c:pt idx="5249">
                  <c:v>0.57232268620833338</c:v>
                </c:pt>
                <c:pt idx="5250">
                  <c:v>0.57232388204166662</c:v>
                </c:pt>
                <c:pt idx="5251">
                  <c:v>0.57232429637500004</c:v>
                </c:pt>
                <c:pt idx="5252">
                  <c:v>0.57232535549999997</c:v>
                </c:pt>
                <c:pt idx="5253">
                  <c:v>0.57232660354166665</c:v>
                </c:pt>
                <c:pt idx="5254">
                  <c:v>0.57232689199999998</c:v>
                </c:pt>
                <c:pt idx="5255">
                  <c:v>0.57232827333333336</c:v>
                </c:pt>
                <c:pt idx="5256">
                  <c:v>0.57232880975</c:v>
                </c:pt>
                <c:pt idx="5257">
                  <c:v>0.57233061375000005</c:v>
                </c:pt>
                <c:pt idx="5258">
                  <c:v>0.57233179020833336</c:v>
                </c:pt>
                <c:pt idx="5259">
                  <c:v>0.57233394074999999</c:v>
                </c:pt>
                <c:pt idx="5260">
                  <c:v>0.57233588400000002</c:v>
                </c:pt>
                <c:pt idx="5261">
                  <c:v>0.57233766499999994</c:v>
                </c:pt>
                <c:pt idx="5262">
                  <c:v>0.57233947779166672</c:v>
                </c:pt>
                <c:pt idx="5263">
                  <c:v>0.57234114433333338</c:v>
                </c:pt>
                <c:pt idx="5264">
                  <c:v>0.57234243600000001</c:v>
                </c:pt>
                <c:pt idx="5265">
                  <c:v>0.57234402529166661</c:v>
                </c:pt>
                <c:pt idx="5266">
                  <c:v>0.57234595166666669</c:v>
                </c:pt>
                <c:pt idx="5267">
                  <c:v>0.5723475733333333</c:v>
                </c:pt>
                <c:pt idx="5268">
                  <c:v>0.57234887208333329</c:v>
                </c:pt>
                <c:pt idx="5269">
                  <c:v>0.57235054033333332</c:v>
                </c:pt>
                <c:pt idx="5270">
                  <c:v>0.57235199145833338</c:v>
                </c:pt>
                <c:pt idx="5271">
                  <c:v>0.57235409229166667</c:v>
                </c:pt>
                <c:pt idx="5272">
                  <c:v>0.57235573237500004</c:v>
                </c:pt>
                <c:pt idx="5273">
                  <c:v>0.57235792937499996</c:v>
                </c:pt>
                <c:pt idx="5274">
                  <c:v>0.57236062820833333</c:v>
                </c:pt>
                <c:pt idx="5275">
                  <c:v>0.5723632157916666</c:v>
                </c:pt>
                <c:pt idx="5276">
                  <c:v>0.57236582183333329</c:v>
                </c:pt>
                <c:pt idx="5277">
                  <c:v>0.57236823312500007</c:v>
                </c:pt>
                <c:pt idx="5278">
                  <c:v>0.57237038387499994</c:v>
                </c:pt>
                <c:pt idx="5279">
                  <c:v>0.57237267087499999</c:v>
                </c:pt>
                <c:pt idx="5280">
                  <c:v>0.57237474566666668</c:v>
                </c:pt>
                <c:pt idx="5281">
                  <c:v>0.5723764929166667</c:v>
                </c:pt>
                <c:pt idx="5282">
                  <c:v>0.57237794333333336</c:v>
                </c:pt>
                <c:pt idx="5283">
                  <c:v>0.57238058079166665</c:v>
                </c:pt>
                <c:pt idx="5284">
                  <c:v>0.57238302820833331</c:v>
                </c:pt>
                <c:pt idx="5285">
                  <c:v>0.5723856605833334</c:v>
                </c:pt>
                <c:pt idx="5286">
                  <c:v>0.57238858000000004</c:v>
                </c:pt>
                <c:pt idx="5287">
                  <c:v>0.57239147162500004</c:v>
                </c:pt>
                <c:pt idx="5288">
                  <c:v>0.57239436637499996</c:v>
                </c:pt>
                <c:pt idx="5289">
                  <c:v>0.57239655104166665</c:v>
                </c:pt>
                <c:pt idx="5290">
                  <c:v>0.57239920454166671</c:v>
                </c:pt>
                <c:pt idx="5291">
                  <c:v>0.57240356991666663</c:v>
                </c:pt>
                <c:pt idx="5292">
                  <c:v>0.57240667954166669</c:v>
                </c:pt>
                <c:pt idx="5293">
                  <c:v>0.57240786570833335</c:v>
                </c:pt>
                <c:pt idx="5294">
                  <c:v>0.57241205870833334</c:v>
                </c:pt>
                <c:pt idx="5295">
                  <c:v>0.57241476841666661</c:v>
                </c:pt>
                <c:pt idx="5296">
                  <c:v>0.57241786441666664</c:v>
                </c:pt>
                <c:pt idx="5297">
                  <c:v>0.5724199454583333</c:v>
                </c:pt>
                <c:pt idx="5298">
                  <c:v>0.57242294737499999</c:v>
                </c:pt>
                <c:pt idx="5299">
                  <c:v>0.57242533508333338</c:v>
                </c:pt>
                <c:pt idx="5300">
                  <c:v>0.57242862637500003</c:v>
                </c:pt>
                <c:pt idx="5301">
                  <c:v>0.57243206483333331</c:v>
                </c:pt>
                <c:pt idx="5302">
                  <c:v>0.57243570166666669</c:v>
                </c:pt>
                <c:pt idx="5303">
                  <c:v>0.57243961583333336</c:v>
                </c:pt>
                <c:pt idx="5304">
                  <c:v>0.57244349133333328</c:v>
                </c:pt>
                <c:pt idx="5305">
                  <c:v>0.5724467285</c:v>
                </c:pt>
                <c:pt idx="5306">
                  <c:v>0.57244930695833329</c:v>
                </c:pt>
                <c:pt idx="5307">
                  <c:v>0.5724512925416666</c:v>
                </c:pt>
                <c:pt idx="5308">
                  <c:v>0.57245365483333333</c:v>
                </c:pt>
                <c:pt idx="5309">
                  <c:v>0.57245681024999995</c:v>
                </c:pt>
                <c:pt idx="5310">
                  <c:v>0.57246211983333339</c:v>
                </c:pt>
                <c:pt idx="5311">
                  <c:v>0.5724656940416667</c:v>
                </c:pt>
                <c:pt idx="5312">
                  <c:v>0.572469171625</c:v>
                </c:pt>
                <c:pt idx="5313">
                  <c:v>0.57247187166666669</c:v>
                </c:pt>
                <c:pt idx="5314">
                  <c:v>0.57247372091666671</c:v>
                </c:pt>
                <c:pt idx="5315">
                  <c:v>0.57247625420833337</c:v>
                </c:pt>
                <c:pt idx="5316">
                  <c:v>0.57248304483333334</c:v>
                </c:pt>
                <c:pt idx="5317">
                  <c:v>0.57248909033333339</c:v>
                </c:pt>
                <c:pt idx="5318">
                  <c:v>0.57249120333333336</c:v>
                </c:pt>
                <c:pt idx="5319">
                  <c:v>0.57249383708333335</c:v>
                </c:pt>
                <c:pt idx="5320">
                  <c:v>0.57250061920833339</c:v>
                </c:pt>
                <c:pt idx="5321">
                  <c:v>0.572503314125</c:v>
                </c:pt>
                <c:pt idx="5322">
                  <c:v>0.57250767716666673</c:v>
                </c:pt>
                <c:pt idx="5323">
                  <c:v>0.57250818333333331</c:v>
                </c:pt>
                <c:pt idx="5324">
                  <c:v>0.5725153699583333</c:v>
                </c:pt>
                <c:pt idx="5325">
                  <c:v>0.57252009412500005</c:v>
                </c:pt>
                <c:pt idx="5326">
                  <c:v>0.57252349841666661</c:v>
                </c:pt>
                <c:pt idx="5327">
                  <c:v>0.57252518075000003</c:v>
                </c:pt>
                <c:pt idx="5328">
                  <c:v>0.57252685137500003</c:v>
                </c:pt>
                <c:pt idx="5329">
                  <c:v>0.57253100916666666</c:v>
                </c:pt>
                <c:pt idx="5330">
                  <c:v>0.57253893783333332</c:v>
                </c:pt>
                <c:pt idx="5331">
                  <c:v>0.57254610100000003</c:v>
                </c:pt>
                <c:pt idx="5332">
                  <c:v>0.57254866737499999</c:v>
                </c:pt>
                <c:pt idx="5333">
                  <c:v>0.57255303308333338</c:v>
                </c:pt>
                <c:pt idx="5334">
                  <c:v>0.572556735875</c:v>
                </c:pt>
                <c:pt idx="5335">
                  <c:v>0.57255878795833326</c:v>
                </c:pt>
                <c:pt idx="5336">
                  <c:v>0.57256228145833332</c:v>
                </c:pt>
                <c:pt idx="5337">
                  <c:v>0.57256641087500004</c:v>
                </c:pt>
                <c:pt idx="5338">
                  <c:v>0.57257253841666667</c:v>
                </c:pt>
                <c:pt idx="5339">
                  <c:v>0.5725756120833333</c:v>
                </c:pt>
                <c:pt idx="5340">
                  <c:v>0.57258009975000002</c:v>
                </c:pt>
                <c:pt idx="5341">
                  <c:v>0.57258631008333338</c:v>
                </c:pt>
                <c:pt idx="5342">
                  <c:v>0.57259040449999998</c:v>
                </c:pt>
                <c:pt idx="5343">
                  <c:v>0.57259398491666669</c:v>
                </c:pt>
                <c:pt idx="5344">
                  <c:v>0.57259907562500001</c:v>
                </c:pt>
                <c:pt idx="5345">
                  <c:v>0.57260530966666667</c:v>
                </c:pt>
                <c:pt idx="5346">
                  <c:v>0.57260712508333333</c:v>
                </c:pt>
                <c:pt idx="5347">
                  <c:v>0.57260791641666664</c:v>
                </c:pt>
                <c:pt idx="5348">
                  <c:v>0.57261449304166667</c:v>
                </c:pt>
                <c:pt idx="5349">
                  <c:v>0.57261356166666666</c:v>
                </c:pt>
                <c:pt idx="5350">
                  <c:v>0.57261972449999998</c:v>
                </c:pt>
                <c:pt idx="5351">
                  <c:v>0.57262167954166665</c:v>
                </c:pt>
                <c:pt idx="5352">
                  <c:v>0.5726205437916666</c:v>
                </c:pt>
                <c:pt idx="5353">
                  <c:v>0.57261738458333333</c:v>
                </c:pt>
                <c:pt idx="5354">
                  <c:v>0.57262057333333327</c:v>
                </c:pt>
                <c:pt idx="5355">
                  <c:v>0.57261879541666671</c:v>
                </c:pt>
                <c:pt idx="5356">
                  <c:v>0.57262042916666667</c:v>
                </c:pt>
                <c:pt idx="5357">
                  <c:v>0.57261997749999993</c:v>
                </c:pt>
                <c:pt idx="5358">
                  <c:v>0.57261832999999995</c:v>
                </c:pt>
                <c:pt idx="5359">
                  <c:v>0.57262161666666667</c:v>
                </c:pt>
                <c:pt idx="5360">
                  <c:v>0.57261946625000004</c:v>
                </c:pt>
                <c:pt idx="5361">
                  <c:v>0.57262320062499994</c:v>
                </c:pt>
                <c:pt idx="5362">
                  <c:v>0.57262182800000005</c:v>
                </c:pt>
                <c:pt idx="5363">
                  <c:v>0.57262248829166673</c:v>
                </c:pt>
                <c:pt idx="5364">
                  <c:v>0.57262425024999997</c:v>
                </c:pt>
                <c:pt idx="5365">
                  <c:v>0.57262230641666667</c:v>
                </c:pt>
                <c:pt idx="5366">
                  <c:v>0.57262538445833333</c:v>
                </c:pt>
                <c:pt idx="5367">
                  <c:v>0.572623421375</c:v>
                </c:pt>
                <c:pt idx="5368">
                  <c:v>0.57262226075</c:v>
                </c:pt>
                <c:pt idx="5369">
                  <c:v>0.57262534416666666</c:v>
                </c:pt>
                <c:pt idx="5370">
                  <c:v>0.57262456345833335</c:v>
                </c:pt>
                <c:pt idx="5371">
                  <c:v>0.57262477591666661</c:v>
                </c:pt>
                <c:pt idx="5372">
                  <c:v>0.57262820720833341</c:v>
                </c:pt>
                <c:pt idx="5373">
                  <c:v>0.57262565129166665</c:v>
                </c:pt>
                <c:pt idx="5374">
                  <c:v>0.57262437816666667</c:v>
                </c:pt>
                <c:pt idx="5375">
                  <c:v>0.57262292958333327</c:v>
                </c:pt>
                <c:pt idx="5376">
                  <c:v>0.57262167487500004</c:v>
                </c:pt>
                <c:pt idx="5377">
                  <c:v>0.57262050895833327</c:v>
                </c:pt>
                <c:pt idx="5378">
                  <c:v>0.57261908699999997</c:v>
                </c:pt>
                <c:pt idx="5379">
                  <c:v>0.57261725045833334</c:v>
                </c:pt>
                <c:pt idx="5380">
                  <c:v>0.57261321104166674</c:v>
                </c:pt>
                <c:pt idx="5381">
                  <c:v>0.57260842554166669</c:v>
                </c:pt>
                <c:pt idx="5382">
                  <c:v>0.57260364549999998</c:v>
                </c:pt>
                <c:pt idx="5383">
                  <c:v>0.57259924737500001</c:v>
                </c:pt>
                <c:pt idx="5384">
                  <c:v>0.57259441187500004</c:v>
                </c:pt>
                <c:pt idx="5385">
                  <c:v>0.57259020895833335</c:v>
                </c:pt>
                <c:pt idx="5386">
                  <c:v>0.57258649329166666</c:v>
                </c:pt>
                <c:pt idx="5387">
                  <c:v>0.57258226512499999</c:v>
                </c:pt>
                <c:pt idx="5388">
                  <c:v>0.5725791772083334</c:v>
                </c:pt>
                <c:pt idx="5389">
                  <c:v>0.57257557874999998</c:v>
                </c:pt>
                <c:pt idx="5390">
                  <c:v>0.57257205150000001</c:v>
                </c:pt>
                <c:pt idx="5391">
                  <c:v>0.57256816920833331</c:v>
                </c:pt>
                <c:pt idx="5392">
                  <c:v>0.57256451320833335</c:v>
                </c:pt>
                <c:pt idx="5393">
                  <c:v>0.57256110466666665</c:v>
                </c:pt>
                <c:pt idx="5394">
                  <c:v>0.5725565677083333</c:v>
                </c:pt>
                <c:pt idx="5395">
                  <c:v>0.57255265612499995</c:v>
                </c:pt>
                <c:pt idx="5396">
                  <c:v>0.57254848700000005</c:v>
                </c:pt>
                <c:pt idx="5397">
                  <c:v>0.5725446148333333</c:v>
                </c:pt>
                <c:pt idx="5398">
                  <c:v>0.57254033291666662</c:v>
                </c:pt>
                <c:pt idx="5399">
                  <c:v>0.57253673324999999</c:v>
                </c:pt>
                <c:pt idx="5400">
                  <c:v>0.57253326304166674</c:v>
                </c:pt>
                <c:pt idx="5401">
                  <c:v>0.57253023012500004</c:v>
                </c:pt>
                <c:pt idx="5402">
                  <c:v>0.5725268486666667</c:v>
                </c:pt>
                <c:pt idx="5403">
                  <c:v>0.57252330154166664</c:v>
                </c:pt>
                <c:pt idx="5404">
                  <c:v>0.57252079162500003</c:v>
                </c:pt>
                <c:pt idx="5405">
                  <c:v>0.57251795720833332</c:v>
                </c:pt>
                <c:pt idx="5406">
                  <c:v>0.57251554604166666</c:v>
                </c:pt>
                <c:pt idx="5407">
                  <c:v>0.57251182</c:v>
                </c:pt>
                <c:pt idx="5408">
                  <c:v>0.57250787250000001</c:v>
                </c:pt>
                <c:pt idx="5409">
                  <c:v>0.57250495641666665</c:v>
                </c:pt>
                <c:pt idx="5410">
                  <c:v>0.57250122279166671</c:v>
                </c:pt>
                <c:pt idx="5411">
                  <c:v>0.57249732412499998</c:v>
                </c:pt>
                <c:pt idx="5412">
                  <c:v>0.57249413087500001</c:v>
                </c:pt>
                <c:pt idx="5413">
                  <c:v>0.57249082345833335</c:v>
                </c:pt>
                <c:pt idx="5414">
                  <c:v>0.57248801049999998</c:v>
                </c:pt>
                <c:pt idx="5415">
                  <c:v>0.5724850300833334</c:v>
                </c:pt>
                <c:pt idx="5416">
                  <c:v>0.57248219529166666</c:v>
                </c:pt>
                <c:pt idx="5417">
                  <c:v>0.57248014016666671</c:v>
                </c:pt>
                <c:pt idx="5418">
                  <c:v>0.57247744695833336</c:v>
                </c:pt>
                <c:pt idx="5419">
                  <c:v>0.5724749195833333</c:v>
                </c:pt>
                <c:pt idx="5420">
                  <c:v>0.57247240700000002</c:v>
                </c:pt>
                <c:pt idx="5421">
                  <c:v>0.57246947916666668</c:v>
                </c:pt>
                <c:pt idx="5422">
                  <c:v>0.57246657437500004</c:v>
                </c:pt>
                <c:pt idx="5423">
                  <c:v>0.57246350241666666</c:v>
                </c:pt>
                <c:pt idx="5424">
                  <c:v>0.57246043129166668</c:v>
                </c:pt>
                <c:pt idx="5425">
                  <c:v>0.57245734225</c:v>
                </c:pt>
                <c:pt idx="5426">
                  <c:v>0.57245434095833336</c:v>
                </c:pt>
                <c:pt idx="5427">
                  <c:v>0.5724514954583334</c:v>
                </c:pt>
                <c:pt idx="5428">
                  <c:v>0.57244876804166667</c:v>
                </c:pt>
                <c:pt idx="5429">
                  <c:v>0.57244626316666669</c:v>
                </c:pt>
                <c:pt idx="5430">
                  <c:v>0.57244382070833333</c:v>
                </c:pt>
                <c:pt idx="5431">
                  <c:v>0.57244158058333328</c:v>
                </c:pt>
                <c:pt idx="5432">
                  <c:v>0.57243940208333333</c:v>
                </c:pt>
                <c:pt idx="5433">
                  <c:v>0.57243731441666668</c:v>
                </c:pt>
                <c:pt idx="5434">
                  <c:v>0.57243517237499997</c:v>
                </c:pt>
                <c:pt idx="5435">
                  <c:v>0.57243288800000003</c:v>
                </c:pt>
                <c:pt idx="5436">
                  <c:v>0.5724304653333333</c:v>
                </c:pt>
                <c:pt idx="5437">
                  <c:v>0.57242781620833327</c:v>
                </c:pt>
                <c:pt idx="5438">
                  <c:v>0.57242505829166668</c:v>
                </c:pt>
                <c:pt idx="5439">
                  <c:v>0.57242219112500003</c:v>
                </c:pt>
                <c:pt idx="5440">
                  <c:v>0.57241946279166667</c:v>
                </c:pt>
                <c:pt idx="5441">
                  <c:v>0.57241688283333336</c:v>
                </c:pt>
                <c:pt idx="5442">
                  <c:v>0.57241453958333333</c:v>
                </c:pt>
                <c:pt idx="5443">
                  <c:v>0.57241241954166666</c:v>
                </c:pt>
                <c:pt idx="5444">
                  <c:v>0.57241044662500007</c:v>
                </c:pt>
                <c:pt idx="5445">
                  <c:v>0.57240859762500007</c:v>
                </c:pt>
                <c:pt idx="5446">
                  <c:v>0.57240669445833336</c:v>
                </c:pt>
                <c:pt idx="5447">
                  <c:v>0.57240477595833339</c:v>
                </c:pt>
                <c:pt idx="5448">
                  <c:v>0.5724027284583334</c:v>
                </c:pt>
                <c:pt idx="5449">
                  <c:v>0.57240062262500002</c:v>
                </c:pt>
                <c:pt idx="5450">
                  <c:v>0.57239843229166665</c:v>
                </c:pt>
                <c:pt idx="5451">
                  <c:v>0.57239614108333337</c:v>
                </c:pt>
                <c:pt idx="5452">
                  <c:v>0.57239380729166667</c:v>
                </c:pt>
                <c:pt idx="5453">
                  <c:v>0.5723913822083333</c:v>
                </c:pt>
                <c:pt idx="5454">
                  <c:v>0.57238901137499998</c:v>
                </c:pt>
                <c:pt idx="5455">
                  <c:v>0.57238660320833334</c:v>
                </c:pt>
                <c:pt idx="5456">
                  <c:v>0.57238434541666672</c:v>
                </c:pt>
                <c:pt idx="5457">
                  <c:v>0.57238220049999999</c:v>
                </c:pt>
                <c:pt idx="5458">
                  <c:v>0.57238025437499995</c:v>
                </c:pt>
                <c:pt idx="5459">
                  <c:v>0.5723785110416667</c:v>
                </c:pt>
                <c:pt idx="5460">
                  <c:v>0.57237686133333332</c:v>
                </c:pt>
                <c:pt idx="5461">
                  <c:v>0.57237527945833333</c:v>
                </c:pt>
                <c:pt idx="5462">
                  <c:v>0.57237359258333331</c:v>
                </c:pt>
                <c:pt idx="5463">
                  <c:v>0.5723718387083333</c:v>
                </c:pt>
                <c:pt idx="5464">
                  <c:v>0.57236985166666665</c:v>
                </c:pt>
                <c:pt idx="5465">
                  <c:v>0.57236775245833338</c:v>
                </c:pt>
                <c:pt idx="5466">
                  <c:v>0.57236555287500002</c:v>
                </c:pt>
                <c:pt idx="5467">
                  <c:v>0.57236332879166663</c:v>
                </c:pt>
                <c:pt idx="5468">
                  <c:v>0.57236117649999996</c:v>
                </c:pt>
                <c:pt idx="5469">
                  <c:v>0.57235905779166674</c:v>
                </c:pt>
                <c:pt idx="5470">
                  <c:v>0.57235712245833337</c:v>
                </c:pt>
                <c:pt idx="5471">
                  <c:v>0.57235527487499993</c:v>
                </c:pt>
                <c:pt idx="5472">
                  <c:v>0.57235360920833334</c:v>
                </c:pt>
                <c:pt idx="5473">
                  <c:v>0.57235199120833335</c:v>
                </c:pt>
                <c:pt idx="5474">
                  <c:v>0.57235043308333333</c:v>
                </c:pt>
                <c:pt idx="5475">
                  <c:v>0.57234887212499996</c:v>
                </c:pt>
                <c:pt idx="5476">
                  <c:v>0.57234725250000007</c:v>
                </c:pt>
                <c:pt idx="5477">
                  <c:v>0.57234556295833328</c:v>
                </c:pt>
                <c:pt idx="5478">
                  <c:v>0.57234371487500002</c:v>
                </c:pt>
                <c:pt idx="5479">
                  <c:v>0.57234180016666669</c:v>
                </c:pt>
                <c:pt idx="5480">
                  <c:v>0.57233975033333329</c:v>
                </c:pt>
                <c:pt idx="5481">
                  <c:v>0.57233773566666668</c:v>
                </c:pt>
                <c:pt idx="5482">
                  <c:v>0.57233575300000006</c:v>
                </c:pt>
                <c:pt idx="5483">
                  <c:v>0.57233379387500005</c:v>
                </c:pt>
                <c:pt idx="5484">
                  <c:v>0.57233194112499997</c:v>
                </c:pt>
                <c:pt idx="5485">
                  <c:v>0.57233013158333335</c:v>
                </c:pt>
                <c:pt idx="5486">
                  <c:v>0.57232847891666661</c:v>
                </c:pt>
                <c:pt idx="5487">
                  <c:v>0.57232690937499997</c:v>
                </c:pt>
                <c:pt idx="5488">
                  <c:v>0.57232551133333331</c:v>
                </c:pt>
                <c:pt idx="5489">
                  <c:v>0.57232417012500003</c:v>
                </c:pt>
                <c:pt idx="5490">
                  <c:v>0.57232287162500006</c:v>
                </c:pt>
                <c:pt idx="5491">
                  <c:v>0.57232155137500007</c:v>
                </c:pt>
                <c:pt idx="5492">
                  <c:v>0.57232008837500004</c:v>
                </c:pt>
                <c:pt idx="5493">
                  <c:v>0.57231851158333336</c:v>
                </c:pt>
                <c:pt idx="5494">
                  <c:v>0.57231674504166663</c:v>
                </c:pt>
                <c:pt idx="5495">
                  <c:v>0.5723149652916667</c:v>
                </c:pt>
                <c:pt idx="5496">
                  <c:v>0.57231316124999998</c:v>
                </c:pt>
                <c:pt idx="5497">
                  <c:v>0.57231148733333337</c:v>
                </c:pt>
                <c:pt idx="5498">
                  <c:v>0.57230996845833337</c:v>
                </c:pt>
                <c:pt idx="5499">
                  <c:v>0.57230856674999997</c:v>
                </c:pt>
                <c:pt idx="5500">
                  <c:v>0.57230728962499999</c:v>
                </c:pt>
                <c:pt idx="5501">
                  <c:v>0.57230599329166665</c:v>
                </c:pt>
                <c:pt idx="5502">
                  <c:v>0.572304756375</c:v>
                </c:pt>
                <c:pt idx="5503">
                  <c:v>0.57230344091666663</c:v>
                </c:pt>
                <c:pt idx="5504">
                  <c:v>0.57230214037500005</c:v>
                </c:pt>
                <c:pt idx="5505">
                  <c:v>0.57230078891666669</c:v>
                </c:pt>
                <c:pt idx="5506">
                  <c:v>0.57229942145833335</c:v>
                </c:pt>
                <c:pt idx="5507">
                  <c:v>0.57229799883333332</c:v>
                </c:pt>
                <c:pt idx="5508">
                  <c:v>0.57229653320833329</c:v>
                </c:pt>
                <c:pt idx="5509">
                  <c:v>0.57229507579166661</c:v>
                </c:pt>
                <c:pt idx="5510">
                  <c:v>0.57229355195833331</c:v>
                </c:pt>
                <c:pt idx="5511">
                  <c:v>0.57229208500000006</c:v>
                </c:pt>
                <c:pt idx="5512">
                  <c:v>0.57229062845833334</c:v>
                </c:pt>
                <c:pt idx="5513">
                  <c:v>0.57228931712499997</c:v>
                </c:pt>
                <c:pt idx="5514">
                  <c:v>0.5722881304166666</c:v>
                </c:pt>
                <c:pt idx="5515">
                  <c:v>0.57228706320833334</c:v>
                </c:pt>
                <c:pt idx="5516">
                  <c:v>0.5722861752916667</c:v>
                </c:pt>
                <c:pt idx="5517">
                  <c:v>0.57228534212499993</c:v>
                </c:pt>
                <c:pt idx="5518">
                  <c:v>0.57228458425000006</c:v>
                </c:pt>
                <c:pt idx="5519">
                  <c:v>0.57228372487500001</c:v>
                </c:pt>
                <c:pt idx="5520">
                  <c:v>0.57228285295833337</c:v>
                </c:pt>
                <c:pt idx="5521">
                  <c:v>0.57228185941666665</c:v>
                </c:pt>
                <c:pt idx="5522">
                  <c:v>0.57228080437499995</c:v>
                </c:pt>
                <c:pt idx="5523">
                  <c:v>0.57227977633333327</c:v>
                </c:pt>
                <c:pt idx="5524">
                  <c:v>0.57227872687500003</c:v>
                </c:pt>
                <c:pt idx="5525">
                  <c:v>0.57227780475000001</c:v>
                </c:pt>
                <c:pt idx="5526">
                  <c:v>0.57227691345833331</c:v>
                </c:pt>
                <c:pt idx="5527">
                  <c:v>0.57227617737500003</c:v>
                </c:pt>
                <c:pt idx="5528">
                  <c:v>0.57227550199999999</c:v>
                </c:pt>
                <c:pt idx="5529">
                  <c:v>0.57227493795833329</c:v>
                </c:pt>
                <c:pt idx="5530">
                  <c:v>0.57227440741666669</c:v>
                </c:pt>
                <c:pt idx="5531">
                  <c:v>0.57227389362500003</c:v>
                </c:pt>
                <c:pt idx="5532">
                  <c:v>0.572273415625</c:v>
                </c:pt>
                <c:pt idx="5533">
                  <c:v>0.5722728416666667</c:v>
                </c:pt>
                <c:pt idx="5534">
                  <c:v>0.57227226029166667</c:v>
                </c:pt>
                <c:pt idx="5535">
                  <c:v>0.572271538375</c:v>
                </c:pt>
                <c:pt idx="5536">
                  <c:v>0.57227083749999996</c:v>
                </c:pt>
                <c:pt idx="5537">
                  <c:v>0.57227013025000006</c:v>
                </c:pt>
                <c:pt idx="5538">
                  <c:v>0.57226946624999997</c:v>
                </c:pt>
                <c:pt idx="5539">
                  <c:v>0.57226889408333337</c:v>
                </c:pt>
                <c:pt idx="5540">
                  <c:v>0.57226840224999997</c:v>
                </c:pt>
                <c:pt idx="5541">
                  <c:v>0.57226802233333329</c:v>
                </c:pt>
                <c:pt idx="5542">
                  <c:v>0.57226770599999999</c:v>
                </c:pt>
                <c:pt idx="5543">
                  <c:v>0.572267572</c:v>
                </c:pt>
                <c:pt idx="5544">
                  <c:v>0.57226753099999994</c:v>
                </c:pt>
                <c:pt idx="5545">
                  <c:v>0.57226765699999993</c:v>
                </c:pt>
                <c:pt idx="5546">
                  <c:v>0.57226786845833333</c:v>
                </c:pt>
                <c:pt idx="5547">
                  <c:v>0.57226809408333335</c:v>
                </c:pt>
                <c:pt idx="5548">
                  <c:v>0.57226832037499997</c:v>
                </c:pt>
                <c:pt idx="5549">
                  <c:v>0.57226840454166672</c:v>
                </c:pt>
                <c:pt idx="5550">
                  <c:v>0.57226841841666665</c:v>
                </c:pt>
                <c:pt idx="5551">
                  <c:v>0.5722683279166666</c:v>
                </c:pt>
                <c:pt idx="5552">
                  <c:v>0.57226832650000004</c:v>
                </c:pt>
                <c:pt idx="5553">
                  <c:v>0.572268422625</c:v>
                </c:pt>
                <c:pt idx="5554">
                  <c:v>0.57226868616666671</c:v>
                </c:pt>
                <c:pt idx="5555">
                  <c:v>0.57226897808333332</c:v>
                </c:pt>
                <c:pt idx="5556">
                  <c:v>0.57226734020833336</c:v>
                </c:pt>
                <c:pt idx="5557">
                  <c:v>0.57226557545833334</c:v>
                </c:pt>
                <c:pt idx="5558">
                  <c:v>0.57226378774999997</c:v>
                </c:pt>
                <c:pt idx="5559">
                  <c:v>0.57226205020833332</c:v>
                </c:pt>
                <c:pt idx="5560">
                  <c:v>0.57226018845833326</c:v>
                </c:pt>
                <c:pt idx="5561">
                  <c:v>0.57225839570833337</c:v>
                </c:pt>
                <c:pt idx="5562">
                  <c:v>0.57225650775000003</c:v>
                </c:pt>
                <c:pt idx="5563">
                  <c:v>0.57225459462500006</c:v>
                </c:pt>
                <c:pt idx="5564">
                  <c:v>0.57225272650000003</c:v>
                </c:pt>
                <c:pt idx="5565">
                  <c:v>0.57225080320833333</c:v>
                </c:pt>
                <c:pt idx="5566">
                  <c:v>0.57224890629166669</c:v>
                </c:pt>
                <c:pt idx="5567">
                  <c:v>0.57224701695833335</c:v>
                </c:pt>
                <c:pt idx="5568">
                  <c:v>0.57224528679166664</c:v>
                </c:pt>
                <c:pt idx="5569">
                  <c:v>0.5722436913333333</c:v>
                </c:pt>
                <c:pt idx="5570">
                  <c:v>0.57224227537499994</c:v>
                </c:pt>
                <c:pt idx="5571">
                  <c:v>0.57224107291666659</c:v>
                </c:pt>
                <c:pt idx="5572">
                  <c:v>0.57223997020833328</c:v>
                </c:pt>
                <c:pt idx="5573">
                  <c:v>0.57223906145833336</c:v>
                </c:pt>
                <c:pt idx="5574">
                  <c:v>0.57223815349999996</c:v>
                </c:pt>
                <c:pt idx="5575">
                  <c:v>0.57223729724999994</c:v>
                </c:pt>
                <c:pt idx="5576">
                  <c:v>0.5722363345</c:v>
                </c:pt>
                <c:pt idx="5577">
                  <c:v>0.57223531854166665</c:v>
                </c:pt>
                <c:pt idx="5578">
                  <c:v>0.57223421341666669</c:v>
                </c:pt>
                <c:pt idx="5579">
                  <c:v>0.57223306370833338</c:v>
                </c:pt>
                <c:pt idx="5580">
                  <c:v>0.57223194787499998</c:v>
                </c:pt>
                <c:pt idx="5581">
                  <c:v>0.57223086562500003</c:v>
                </c:pt>
                <c:pt idx="5582">
                  <c:v>0.57222997225000005</c:v>
                </c:pt>
                <c:pt idx="5583">
                  <c:v>0.57222923454166663</c:v>
                </c:pt>
                <c:pt idx="5584">
                  <c:v>0.57222871224999994</c:v>
                </c:pt>
                <c:pt idx="5585">
                  <c:v>0.57222824404166672</c:v>
                </c:pt>
                <c:pt idx="5586">
                  <c:v>0.57222824404166672</c:v>
                </c:pt>
                <c:pt idx="5587">
                  <c:v>0.57222791587499999</c:v>
                </c:pt>
                <c:pt idx="5588">
                  <c:v>0.57222768808333335</c:v>
                </c:pt>
                <c:pt idx="5589">
                  <c:v>0.57222739391666666</c:v>
                </c:pt>
                <c:pt idx="5590">
                  <c:v>0.57222713570833339</c:v>
                </c:pt>
                <c:pt idx="5591">
                  <c:v>0.57222638591666664</c:v>
                </c:pt>
                <c:pt idx="5592">
                  <c:v>0.57222590183333333</c:v>
                </c:pt>
                <c:pt idx="5593">
                  <c:v>0.57222546666666674</c:v>
                </c:pt>
                <c:pt idx="5594">
                  <c:v>0.57222507187500005</c:v>
                </c:pt>
                <c:pt idx="5595">
                  <c:v>0.5722247402916667</c:v>
                </c:pt>
                <c:pt idx="5596">
                  <c:v>0.5722245564166667</c:v>
                </c:pt>
                <c:pt idx="5597">
                  <c:v>0.57222445416666667</c:v>
                </c:pt>
                <c:pt idx="5598">
                  <c:v>0.5722245537916667</c:v>
                </c:pt>
                <c:pt idx="5599">
                  <c:v>0.57222480200000003</c:v>
                </c:pt>
                <c:pt idx="5600">
                  <c:v>0.57222527579166671</c:v>
                </c:pt>
                <c:pt idx="5601">
                  <c:v>0.57222587479166664</c:v>
                </c:pt>
                <c:pt idx="5602">
                  <c:v>0.57222658345833333</c:v>
                </c:pt>
                <c:pt idx="5603">
                  <c:v>0.57222735566666671</c:v>
                </c:pt>
                <c:pt idx="5604">
                  <c:v>0.57222800070833335</c:v>
                </c:pt>
                <c:pt idx="5605">
                  <c:v>0.57222855900000003</c:v>
                </c:pt>
                <c:pt idx="5606">
                  <c:v>0.57222892474999998</c:v>
                </c:pt>
                <c:pt idx="5607">
                  <c:v>0.57222920475000005</c:v>
                </c:pt>
                <c:pt idx="5608">
                  <c:v>0.57222943625</c:v>
                </c:pt>
                <c:pt idx="5609">
                  <c:v>0.5722298114583334</c:v>
                </c:pt>
                <c:pt idx="5610">
                  <c:v>0.57223038333333331</c:v>
                </c:pt>
                <c:pt idx="5611">
                  <c:v>0.57223116591666667</c:v>
                </c:pt>
                <c:pt idx="5612">
                  <c:v>0.57223220370833328</c:v>
                </c:pt>
                <c:pt idx="5613">
                  <c:v>0.57223332383333336</c:v>
                </c:pt>
                <c:pt idx="5614">
                  <c:v>0.57223444891666664</c:v>
                </c:pt>
                <c:pt idx="5615">
                  <c:v>0.572235820625</c:v>
                </c:pt>
                <c:pt idx="5616">
                  <c:v>0.57223736008333337</c:v>
                </c:pt>
                <c:pt idx="5617">
                  <c:v>0.57223869029166663</c:v>
                </c:pt>
                <c:pt idx="5618">
                  <c:v>0.57224012158333337</c:v>
                </c:pt>
                <c:pt idx="5619">
                  <c:v>0.57224072795833336</c:v>
                </c:pt>
                <c:pt idx="5620">
                  <c:v>0.57224239858333337</c:v>
                </c:pt>
                <c:pt idx="5621">
                  <c:v>0.5722434953333333</c:v>
                </c:pt>
                <c:pt idx="5622">
                  <c:v>0.57224441108333335</c:v>
                </c:pt>
                <c:pt idx="5623">
                  <c:v>0.57224510204166668</c:v>
                </c:pt>
                <c:pt idx="5624">
                  <c:v>0.57224662062499998</c:v>
                </c:pt>
                <c:pt idx="5625">
                  <c:v>0.57224828470833333</c:v>
                </c:pt>
                <c:pt idx="5626">
                  <c:v>0.57224903429166674</c:v>
                </c:pt>
                <c:pt idx="5627">
                  <c:v>0.57225110270833335</c:v>
                </c:pt>
                <c:pt idx="5628">
                  <c:v>0.57225327295833328</c:v>
                </c:pt>
                <c:pt idx="5629">
                  <c:v>0.57225489079166669</c:v>
                </c:pt>
                <c:pt idx="5630">
                  <c:v>0.57225777899999997</c:v>
                </c:pt>
                <c:pt idx="5631">
                  <c:v>0.57225946924999993</c:v>
                </c:pt>
                <c:pt idx="5632">
                  <c:v>0.57226201929166665</c:v>
                </c:pt>
                <c:pt idx="5633">
                  <c:v>0.57226353412499997</c:v>
                </c:pt>
                <c:pt idx="5634">
                  <c:v>0.57226572904166673</c:v>
                </c:pt>
                <c:pt idx="5635">
                  <c:v>0.57226705</c:v>
                </c:pt>
                <c:pt idx="5636">
                  <c:v>0.57226894979166665</c:v>
                </c:pt>
                <c:pt idx="5637">
                  <c:v>0.57227034308333335</c:v>
                </c:pt>
                <c:pt idx="5638">
                  <c:v>0.5722722907083333</c:v>
                </c:pt>
                <c:pt idx="5639">
                  <c:v>0.57227406675000003</c:v>
                </c:pt>
                <c:pt idx="5640">
                  <c:v>0.57227605729166664</c:v>
                </c:pt>
                <c:pt idx="5641">
                  <c:v>0.57227865641666664</c:v>
                </c:pt>
                <c:pt idx="5642">
                  <c:v>0.57228114579166667</c:v>
                </c:pt>
                <c:pt idx="5643">
                  <c:v>0.5722838472916667</c:v>
                </c:pt>
                <c:pt idx="5644">
                  <c:v>0.57228675983333332</c:v>
                </c:pt>
                <c:pt idx="5645">
                  <c:v>0.57228975174999996</c:v>
                </c:pt>
                <c:pt idx="5646">
                  <c:v>0.57229224820833335</c:v>
                </c:pt>
                <c:pt idx="5647">
                  <c:v>0.57229492262500004</c:v>
                </c:pt>
                <c:pt idx="5648">
                  <c:v>0.57229725620833338</c:v>
                </c:pt>
                <c:pt idx="5649">
                  <c:v>0.57229883999999998</c:v>
                </c:pt>
                <c:pt idx="5650">
                  <c:v>0.57230223383333334</c:v>
                </c:pt>
                <c:pt idx="5651">
                  <c:v>0.57230423308333334</c:v>
                </c:pt>
                <c:pt idx="5652">
                  <c:v>0.57230430766666662</c:v>
                </c:pt>
                <c:pt idx="5653">
                  <c:v>0.57230764004166668</c:v>
                </c:pt>
                <c:pt idx="5654">
                  <c:v>0.57230964737500001</c:v>
                </c:pt>
                <c:pt idx="5655">
                  <c:v>0.57231227020833331</c:v>
                </c:pt>
                <c:pt idx="5656">
                  <c:v>0.57231624437499995</c:v>
                </c:pt>
                <c:pt idx="5657">
                  <c:v>0.57231925862499999</c:v>
                </c:pt>
                <c:pt idx="5658">
                  <c:v>0.57232227833333338</c:v>
                </c:pt>
                <c:pt idx="5659">
                  <c:v>0.57232535929166672</c:v>
                </c:pt>
                <c:pt idx="5660">
                  <c:v>0.57232858399999997</c:v>
                </c:pt>
                <c:pt idx="5661">
                  <c:v>0.57233024383333331</c:v>
                </c:pt>
                <c:pt idx="5662">
                  <c:v>0.57233512704166667</c:v>
                </c:pt>
                <c:pt idx="5663">
                  <c:v>0.57233818250000001</c:v>
                </c:pt>
                <c:pt idx="5664">
                  <c:v>0.57234157516666662</c:v>
                </c:pt>
                <c:pt idx="5665">
                  <c:v>0.5723447549166667</c:v>
                </c:pt>
                <c:pt idx="5666">
                  <c:v>0.57234757891666665</c:v>
                </c:pt>
                <c:pt idx="5667">
                  <c:v>0.57235000462499996</c:v>
                </c:pt>
                <c:pt idx="5668">
                  <c:v>0.57235177841666662</c:v>
                </c:pt>
                <c:pt idx="5669">
                  <c:v>0.57235546083333333</c:v>
                </c:pt>
                <c:pt idx="5670">
                  <c:v>0.57235951949999997</c:v>
                </c:pt>
                <c:pt idx="5671">
                  <c:v>0.572365584875</c:v>
                </c:pt>
                <c:pt idx="5672">
                  <c:v>0.57236736279166667</c:v>
                </c:pt>
                <c:pt idx="5673">
                  <c:v>0.57237091516666661</c:v>
                </c:pt>
                <c:pt idx="5674">
                  <c:v>0.57237487691666666</c:v>
                </c:pt>
                <c:pt idx="5675">
                  <c:v>0.57238010495833336</c:v>
                </c:pt>
                <c:pt idx="5676">
                  <c:v>0.57238939025000002</c:v>
                </c:pt>
                <c:pt idx="5677">
                  <c:v>0.57238413420833334</c:v>
                </c:pt>
                <c:pt idx="5678">
                  <c:v>0.57239063554166669</c:v>
                </c:pt>
                <c:pt idx="5679">
                  <c:v>0.57239942141666666</c:v>
                </c:pt>
                <c:pt idx="5680">
                  <c:v>0.57239352229166662</c:v>
                </c:pt>
                <c:pt idx="5681">
                  <c:v>0.57240044258333334</c:v>
                </c:pt>
                <c:pt idx="5682">
                  <c:v>0.57240935804166659</c:v>
                </c:pt>
                <c:pt idx="5683">
                  <c:v>0.57240534887499994</c:v>
                </c:pt>
                <c:pt idx="5684">
                  <c:v>0.57241729875000003</c:v>
                </c:pt>
                <c:pt idx="5685">
                  <c:v>0.57241364962499997</c:v>
                </c:pt>
                <c:pt idx="5686">
                  <c:v>0.572420461125</c:v>
                </c:pt>
                <c:pt idx="5687">
                  <c:v>0.57243007895833331</c:v>
                </c:pt>
                <c:pt idx="5688">
                  <c:v>0.57242882858333333</c:v>
                </c:pt>
                <c:pt idx="5689">
                  <c:v>0.57242881379166666</c:v>
                </c:pt>
                <c:pt idx="5690">
                  <c:v>0.57243509504166668</c:v>
                </c:pt>
                <c:pt idx="5691">
                  <c:v>0.57243895808333334</c:v>
                </c:pt>
                <c:pt idx="5692">
                  <c:v>0.57244029770833327</c:v>
                </c:pt>
                <c:pt idx="5693">
                  <c:v>0.57244768612499997</c:v>
                </c:pt>
                <c:pt idx="5694">
                  <c:v>0.57244997662499997</c:v>
                </c:pt>
                <c:pt idx="5695">
                  <c:v>0.5724507615833333</c:v>
                </c:pt>
                <c:pt idx="5696">
                  <c:v>0.57245893024999994</c:v>
                </c:pt>
                <c:pt idx="5697">
                  <c:v>0.57246362287499997</c:v>
                </c:pt>
                <c:pt idx="5698">
                  <c:v>0.57246541608333334</c:v>
                </c:pt>
                <c:pt idx="5699">
                  <c:v>0.57247027497916669</c:v>
                </c:pt>
                <c:pt idx="5700">
                  <c:v>0.57247513387499993</c:v>
                </c:pt>
                <c:pt idx="5701">
                  <c:v>0.57248531791666668</c:v>
                </c:pt>
                <c:pt idx="5702">
                  <c:v>0.57248708083333333</c:v>
                </c:pt>
                <c:pt idx="5703">
                  <c:v>0.57248860150000003</c:v>
                </c:pt>
                <c:pt idx="5704">
                  <c:v>0.57249253087500007</c:v>
                </c:pt>
                <c:pt idx="5705">
                  <c:v>0.57249991804166667</c:v>
                </c:pt>
                <c:pt idx="5706">
                  <c:v>0.57250523829166666</c:v>
                </c:pt>
                <c:pt idx="5707">
                  <c:v>0.57251140950000001</c:v>
                </c:pt>
                <c:pt idx="5708">
                  <c:v>0.57251525287500005</c:v>
                </c:pt>
                <c:pt idx="5709">
                  <c:v>0.57251777791666669</c:v>
                </c:pt>
                <c:pt idx="5710">
                  <c:v>0.57252396266666661</c:v>
                </c:pt>
                <c:pt idx="5711">
                  <c:v>0.57252653358333327</c:v>
                </c:pt>
                <c:pt idx="5712">
                  <c:v>0.57252292449999997</c:v>
                </c:pt>
                <c:pt idx="5713">
                  <c:v>0.57252569841666667</c:v>
                </c:pt>
                <c:pt idx="5714">
                  <c:v>0.57252852079166672</c:v>
                </c:pt>
                <c:pt idx="5715">
                  <c:v>0.57252912908333331</c:v>
                </c:pt>
                <c:pt idx="5716">
                  <c:v>0.57253427049999994</c:v>
                </c:pt>
                <c:pt idx="5717">
                  <c:v>0.57254030287500002</c:v>
                </c:pt>
                <c:pt idx="5718">
                  <c:v>0.57253414587500007</c:v>
                </c:pt>
                <c:pt idx="5719">
                  <c:v>0.57253500237499999</c:v>
                </c:pt>
                <c:pt idx="5720">
                  <c:v>0.57253735900000002</c:v>
                </c:pt>
                <c:pt idx="5721">
                  <c:v>0.57253725666666666</c:v>
                </c:pt>
                <c:pt idx="5722">
                  <c:v>0.57253658766666671</c:v>
                </c:pt>
                <c:pt idx="5723">
                  <c:v>0.57253911533333335</c:v>
                </c:pt>
                <c:pt idx="5724">
                  <c:v>0.57253648070833341</c:v>
                </c:pt>
                <c:pt idx="5725">
                  <c:v>0.57253910225000004</c:v>
                </c:pt>
                <c:pt idx="5726">
                  <c:v>0.57254622287500001</c:v>
                </c:pt>
                <c:pt idx="5727">
                  <c:v>0.57254148183333331</c:v>
                </c:pt>
                <c:pt idx="5728">
                  <c:v>0.5725450750833333</c:v>
                </c:pt>
                <c:pt idx="5729">
                  <c:v>0.57254338820833339</c:v>
                </c:pt>
                <c:pt idx="5730">
                  <c:v>0.57254531991666668</c:v>
                </c:pt>
                <c:pt idx="5731">
                  <c:v>0.57254275345833328</c:v>
                </c:pt>
                <c:pt idx="5732">
                  <c:v>0.5725444492916667</c:v>
                </c:pt>
                <c:pt idx="5733">
                  <c:v>0.57254197320833333</c:v>
                </c:pt>
                <c:pt idx="5734">
                  <c:v>0.57254304087499996</c:v>
                </c:pt>
                <c:pt idx="5735">
                  <c:v>0.5725405042916667</c:v>
                </c:pt>
                <c:pt idx="5736">
                  <c:v>0.57254132191666673</c:v>
                </c:pt>
                <c:pt idx="5737">
                  <c:v>0.57253748812499994</c:v>
                </c:pt>
                <c:pt idx="5738">
                  <c:v>0.57253475074999993</c:v>
                </c:pt>
                <c:pt idx="5739">
                  <c:v>0.57253263791666664</c:v>
                </c:pt>
                <c:pt idx="5740">
                  <c:v>0.57253263791666664</c:v>
                </c:pt>
                <c:pt idx="5741">
                  <c:v>0.57252791062499997</c:v>
                </c:pt>
                <c:pt idx="5742">
                  <c:v>0.57252635745833336</c:v>
                </c:pt>
                <c:pt idx="5743">
                  <c:v>0.57252330024999998</c:v>
                </c:pt>
                <c:pt idx="5744">
                  <c:v>0.57251951912499999</c:v>
                </c:pt>
                <c:pt idx="5745">
                  <c:v>0.57251838804166666</c:v>
                </c:pt>
                <c:pt idx="5746">
                  <c:v>0.57251570929166673</c:v>
                </c:pt>
                <c:pt idx="5747">
                  <c:v>0.57251401308333338</c:v>
                </c:pt>
                <c:pt idx="5748">
                  <c:v>0.57251164762499995</c:v>
                </c:pt>
                <c:pt idx="5749">
                  <c:v>0.57250913787500002</c:v>
                </c:pt>
                <c:pt idx="5750">
                  <c:v>0.57250650808333337</c:v>
                </c:pt>
                <c:pt idx="5751">
                  <c:v>0.5725043585416667</c:v>
                </c:pt>
                <c:pt idx="5752">
                  <c:v>0.57250153616666666</c:v>
                </c:pt>
                <c:pt idx="5753">
                  <c:v>0.57249929450000003</c:v>
                </c:pt>
                <c:pt idx="5754">
                  <c:v>0.57249751291666662</c:v>
                </c:pt>
                <c:pt idx="5755">
                  <c:v>0.57249550900000001</c:v>
                </c:pt>
                <c:pt idx="5756">
                  <c:v>0.57249367579166666</c:v>
                </c:pt>
                <c:pt idx="5757">
                  <c:v>0.57249192199999999</c:v>
                </c:pt>
                <c:pt idx="5758">
                  <c:v>0.57249093483333335</c:v>
                </c:pt>
                <c:pt idx="5759">
                  <c:v>0.572489708125</c:v>
                </c:pt>
                <c:pt idx="5760">
                  <c:v>0.57248900412500003</c:v>
                </c:pt>
                <c:pt idx="5761">
                  <c:v>0.57248665841666668</c:v>
                </c:pt>
                <c:pt idx="5762">
                  <c:v>0.57248542975000005</c:v>
                </c:pt>
                <c:pt idx="5763">
                  <c:v>0.57248360816666666</c:v>
                </c:pt>
                <c:pt idx="5764">
                  <c:v>0.57248188466666672</c:v>
                </c:pt>
                <c:pt idx="5765">
                  <c:v>0.57247969887499994</c:v>
                </c:pt>
                <c:pt idx="5766">
                  <c:v>0.57247758041666663</c:v>
                </c:pt>
                <c:pt idx="5767">
                  <c:v>0.572475688875</c:v>
                </c:pt>
                <c:pt idx="5768">
                  <c:v>0.57247435883333331</c:v>
                </c:pt>
                <c:pt idx="5769">
                  <c:v>0.57247262808333332</c:v>
                </c:pt>
                <c:pt idx="5770">
                  <c:v>0.57247132820833335</c:v>
                </c:pt>
                <c:pt idx="5771">
                  <c:v>0.57247104004166671</c:v>
                </c:pt>
                <c:pt idx="5772">
                  <c:v>0.57247028975000003</c:v>
                </c:pt>
                <c:pt idx="5773">
                  <c:v>0.57246901470833333</c:v>
                </c:pt>
                <c:pt idx="5774">
                  <c:v>0.57246853512499996</c:v>
                </c:pt>
                <c:pt idx="5775">
                  <c:v>0.57246744058333332</c:v>
                </c:pt>
                <c:pt idx="5776">
                  <c:v>0.57246609016666661</c:v>
                </c:pt>
                <c:pt idx="5777">
                  <c:v>0.57246482133333332</c:v>
                </c:pt>
                <c:pt idx="5778">
                  <c:v>0.57246318620833336</c:v>
                </c:pt>
                <c:pt idx="5779">
                  <c:v>0.57246197887499994</c:v>
                </c:pt>
                <c:pt idx="5780">
                  <c:v>0.57246080745833339</c:v>
                </c:pt>
                <c:pt idx="5781">
                  <c:v>0.57245946275000004</c:v>
                </c:pt>
                <c:pt idx="5782">
                  <c:v>0.57245827687500006</c:v>
                </c:pt>
                <c:pt idx="5783">
                  <c:v>0.57245738737499996</c:v>
                </c:pt>
                <c:pt idx="5784">
                  <c:v>0.57245660762500006</c:v>
                </c:pt>
                <c:pt idx="5785">
                  <c:v>0.57245608337499998</c:v>
                </c:pt>
                <c:pt idx="5786">
                  <c:v>0.572455689125</c:v>
                </c:pt>
                <c:pt idx="5787">
                  <c:v>0.57245536350000004</c:v>
                </c:pt>
                <c:pt idx="5788">
                  <c:v>0.57245507974999998</c:v>
                </c:pt>
                <c:pt idx="5789">
                  <c:v>0.57245467462499999</c:v>
                </c:pt>
                <c:pt idx="5790">
                  <c:v>0.572454146</c:v>
                </c:pt>
                <c:pt idx="5791">
                  <c:v>0.572453386625</c:v>
                </c:pt>
                <c:pt idx="5792">
                  <c:v>0.57245254137500001</c:v>
                </c:pt>
                <c:pt idx="5793">
                  <c:v>0.57245154774999996</c:v>
                </c:pt>
                <c:pt idx="5794">
                  <c:v>0.57245054779166671</c:v>
                </c:pt>
                <c:pt idx="5795">
                  <c:v>0.57244964566666667</c:v>
                </c:pt>
                <c:pt idx="5796">
                  <c:v>0.57244887808333333</c:v>
                </c:pt>
                <c:pt idx="5797">
                  <c:v>0.57244835741666666</c:v>
                </c:pt>
                <c:pt idx="5798">
                  <c:v>0.57244802108333337</c:v>
                </c:pt>
                <c:pt idx="5799">
                  <c:v>0.57244793445833331</c:v>
                </c:pt>
                <c:pt idx="5800">
                  <c:v>0.5724479263333333</c:v>
                </c:pt>
                <c:pt idx="5801">
                  <c:v>0.57244797175000006</c:v>
                </c:pt>
                <c:pt idx="5802">
                  <c:v>0.57244791583333332</c:v>
                </c:pt>
                <c:pt idx="5803">
                  <c:v>0.57244774183333336</c:v>
                </c:pt>
                <c:pt idx="5804">
                  <c:v>0.57244742937500004</c:v>
                </c:pt>
                <c:pt idx="5805">
                  <c:v>0.57244692195833335</c:v>
                </c:pt>
                <c:pt idx="5806">
                  <c:v>0.57244635512499997</c:v>
                </c:pt>
                <c:pt idx="5807">
                  <c:v>0.57244566733333335</c:v>
                </c:pt>
                <c:pt idx="5808">
                  <c:v>0.57244504887500003</c:v>
                </c:pt>
                <c:pt idx="5809">
                  <c:v>0.57244447374999996</c:v>
                </c:pt>
                <c:pt idx="5810">
                  <c:v>0.57244403095833329</c:v>
                </c:pt>
                <c:pt idx="5811">
                  <c:v>0.57244377037499994</c:v>
                </c:pt>
                <c:pt idx="5812">
                  <c:v>0.57244362783333336</c:v>
                </c:pt>
                <c:pt idx="5813">
                  <c:v>0.5724436660833333</c:v>
                </c:pt>
                <c:pt idx="5814">
                  <c:v>0.57244374241666673</c:v>
                </c:pt>
                <c:pt idx="5815">
                  <c:v>0.57244394979166668</c:v>
                </c:pt>
                <c:pt idx="5816">
                  <c:v>0.57244413712499997</c:v>
                </c:pt>
                <c:pt idx="5817">
                  <c:v>0.5724443503333333</c:v>
                </c:pt>
                <c:pt idx="5818">
                  <c:v>0.57244445737499994</c:v>
                </c:pt>
                <c:pt idx="5819">
                  <c:v>0.57244443691666669</c:v>
                </c:pt>
                <c:pt idx="5820">
                  <c:v>0.57244428787500001</c:v>
                </c:pt>
                <c:pt idx="5821">
                  <c:v>0.57244393304166663</c:v>
                </c:pt>
                <c:pt idx="5822">
                  <c:v>0.57244354812499998</c:v>
                </c:pt>
                <c:pt idx="5823">
                  <c:v>0.57244309241666669</c:v>
                </c:pt>
                <c:pt idx="5824">
                  <c:v>0.57244282770833332</c:v>
                </c:pt>
                <c:pt idx="5825">
                  <c:v>0.5724427268333333</c:v>
                </c:pt>
                <c:pt idx="5826">
                  <c:v>0.57244286683333334</c:v>
                </c:pt>
                <c:pt idx="5827">
                  <c:v>0.57244321704166667</c:v>
                </c:pt>
                <c:pt idx="5828">
                  <c:v>0.57244365729166669</c:v>
                </c:pt>
                <c:pt idx="5829">
                  <c:v>0.57244414975000002</c:v>
                </c:pt>
                <c:pt idx="5830">
                  <c:v>0.57244449495833327</c:v>
                </c:pt>
                <c:pt idx="5831">
                  <c:v>0.57244475495833336</c:v>
                </c:pt>
                <c:pt idx="5832">
                  <c:v>0.57244486741666667</c:v>
                </c:pt>
                <c:pt idx="5833">
                  <c:v>0.57244489666666665</c:v>
                </c:pt>
                <c:pt idx="5834">
                  <c:v>0.57244482483333337</c:v>
                </c:pt>
                <c:pt idx="5835">
                  <c:v>0.57244468820833327</c:v>
                </c:pt>
                <c:pt idx="5836">
                  <c:v>0.57244457470833332</c:v>
                </c:pt>
                <c:pt idx="5837">
                  <c:v>0.57244443112499999</c:v>
                </c:pt>
                <c:pt idx="5838">
                  <c:v>0.57244436099999996</c:v>
                </c:pt>
                <c:pt idx="5839">
                  <c:v>0.57244430533333335</c:v>
                </c:pt>
                <c:pt idx="5840">
                  <c:v>0.57244446058333331</c:v>
                </c:pt>
                <c:pt idx="5841">
                  <c:v>0.57244471487499993</c:v>
                </c:pt>
                <c:pt idx="5842">
                  <c:v>0.57244510516666669</c:v>
                </c:pt>
                <c:pt idx="5843">
                  <c:v>0.57244561670833327</c:v>
                </c:pt>
                <c:pt idx="5844">
                  <c:v>0.57244616737499998</c:v>
                </c:pt>
                <c:pt idx="5845">
                  <c:v>0.57244673116666667</c:v>
                </c:pt>
                <c:pt idx="5846">
                  <c:v>0.57244715437499993</c:v>
                </c:pt>
                <c:pt idx="5847">
                  <c:v>0.57244751279166672</c:v>
                </c:pt>
                <c:pt idx="5848">
                  <c:v>0.57244768595833329</c:v>
                </c:pt>
                <c:pt idx="5849">
                  <c:v>0.5724477865833334</c:v>
                </c:pt>
                <c:pt idx="5850">
                  <c:v>0.57244781112499998</c:v>
                </c:pt>
                <c:pt idx="5851">
                  <c:v>0.57244791733333333</c:v>
                </c:pt>
                <c:pt idx="5852">
                  <c:v>0.57244814516666664</c:v>
                </c:pt>
                <c:pt idx="5853">
                  <c:v>0.57244842824999997</c:v>
                </c:pt>
                <c:pt idx="5854">
                  <c:v>0.572448841875</c:v>
                </c:pt>
                <c:pt idx="5855">
                  <c:v>0.57244934762499999</c:v>
                </c:pt>
                <c:pt idx="5856">
                  <c:v>0.57244996195833331</c:v>
                </c:pt>
                <c:pt idx="5857">
                  <c:v>0.57245058854166664</c:v>
                </c:pt>
                <c:pt idx="5858">
                  <c:v>0.5724512553333333</c:v>
                </c:pt>
                <c:pt idx="5859">
                  <c:v>0.57245188883333331</c:v>
                </c:pt>
                <c:pt idx="5860">
                  <c:v>0.57245236054166659</c:v>
                </c:pt>
                <c:pt idx="5861">
                  <c:v>0.57245277350000001</c:v>
                </c:pt>
                <c:pt idx="5862">
                  <c:v>0.57245301991666664</c:v>
                </c:pt>
                <c:pt idx="5863">
                  <c:v>0.57245327358333331</c:v>
                </c:pt>
                <c:pt idx="5864">
                  <c:v>0.57245345562499994</c:v>
                </c:pt>
                <c:pt idx="5865">
                  <c:v>0.572453722</c:v>
                </c:pt>
                <c:pt idx="5866">
                  <c:v>0.57245403604166667</c:v>
                </c:pt>
                <c:pt idx="5867">
                  <c:v>0.57245442920833334</c:v>
                </c:pt>
                <c:pt idx="5868">
                  <c:v>0.57245496000000007</c:v>
                </c:pt>
                <c:pt idx="5869">
                  <c:v>0.57245554274999999</c:v>
                </c:pt>
                <c:pt idx="5870">
                  <c:v>0.5724562572916666</c:v>
                </c:pt>
                <c:pt idx="5871">
                  <c:v>0.57245699237500003</c:v>
                </c:pt>
                <c:pt idx="5872">
                  <c:v>0.57245784604166661</c:v>
                </c:pt>
                <c:pt idx="5873">
                  <c:v>0.57245869620833334</c:v>
                </c:pt>
                <c:pt idx="5874">
                  <c:v>0.57245956766666672</c:v>
                </c:pt>
                <c:pt idx="5875">
                  <c:v>0.57246042345833337</c:v>
                </c:pt>
                <c:pt idx="5876">
                  <c:v>0.57246111249999998</c:v>
                </c:pt>
                <c:pt idx="5877">
                  <c:v>0.57246075783333328</c:v>
                </c:pt>
                <c:pt idx="5878">
                  <c:v>0.57246013266666662</c:v>
                </c:pt>
              </c:numCache>
              <c:extLst xmlns:c16r2="http://schemas.microsoft.com/office/drawing/2015/06/chart" xmlns:c15="http://schemas.microsoft.com/office/drawing/2012/chart"/>
            </c:numRef>
          </c:yVal>
          <c:smooth val="1"/>
          <c:extLst xmlns:c16r2="http://schemas.microsoft.com/office/drawing/2015/06/chart">
            <c:ext xmlns:c16="http://schemas.microsoft.com/office/drawing/2014/chart" uri="{C3380CC4-5D6E-409C-BE32-E72D297353CC}">
              <c16:uniqueId val="{00000004-52F4-4437-BE0F-25FC6D43DF60}"/>
            </c:ext>
          </c:extLst>
        </c:ser>
        <c:dLbls>
          <c:showLegendKey val="0"/>
          <c:showVal val="0"/>
          <c:showCatName val="0"/>
          <c:showSerName val="0"/>
          <c:showPercent val="0"/>
          <c:showBubbleSize val="0"/>
        </c:dLbls>
        <c:axId val="494704720"/>
        <c:axId val="494700016"/>
        <c:extLst xmlns:c16r2="http://schemas.microsoft.com/office/drawing/2015/06/chart">
          <c:ext xmlns:c15="http://schemas.microsoft.com/office/drawing/2012/chart" uri="{02D57815-91ED-43cb-92C2-25804820EDAC}">
            <c15:filteredScatterSeries>
              <c15:ser>
                <c:idx val="11"/>
                <c:order val="2"/>
                <c:tx>
                  <c:v>Aura MLT</c:v>
                </c:tx>
                <c:spPr>
                  <a:ln w="28575" cap="rnd">
                    <a:solidFill>
                      <a:schemeClr val="accent6">
                        <a:lumMod val="60000"/>
                      </a:schemeClr>
                    </a:solidFill>
                    <a:round/>
                  </a:ln>
                  <a:effectLst/>
                </c:spPr>
                <c:marker>
                  <c:symbol val="none"/>
                </c:marker>
                <c:xVal>
                  <c:numRef>
                    <c:extLst xmlns:c16r2="http://schemas.microsoft.com/office/drawing/2015/06/chart">
                      <c:ext uri="{02D57815-91ED-43cb-92C2-25804820EDAC}">
                        <c15:formulaRef>
                          <c15:sqref>MLT!$A$2:$A$6026</c15:sqref>
                        </c15:formulaRef>
                      </c:ext>
                    </c:extLst>
                    <c:numCache>
                      <c:formatCode>d\-mmm\-yy</c:formatCode>
                      <c:ptCount val="6025"/>
                      <c:pt idx="0">
                        <c:v>38185</c:v>
                      </c:pt>
                      <c:pt idx="1">
                        <c:v>38186</c:v>
                      </c:pt>
                      <c:pt idx="2">
                        <c:v>38187</c:v>
                      </c:pt>
                      <c:pt idx="3">
                        <c:v>38188</c:v>
                      </c:pt>
                      <c:pt idx="4">
                        <c:v>38189</c:v>
                      </c:pt>
                      <c:pt idx="5">
                        <c:v>38190</c:v>
                      </c:pt>
                      <c:pt idx="6">
                        <c:v>38191</c:v>
                      </c:pt>
                      <c:pt idx="7">
                        <c:v>38192</c:v>
                      </c:pt>
                      <c:pt idx="8">
                        <c:v>38193</c:v>
                      </c:pt>
                      <c:pt idx="9">
                        <c:v>38194</c:v>
                      </c:pt>
                      <c:pt idx="10">
                        <c:v>38195</c:v>
                      </c:pt>
                      <c:pt idx="11">
                        <c:v>38196</c:v>
                      </c:pt>
                      <c:pt idx="12">
                        <c:v>38197</c:v>
                      </c:pt>
                      <c:pt idx="13">
                        <c:v>38198</c:v>
                      </c:pt>
                      <c:pt idx="14">
                        <c:v>38199</c:v>
                      </c:pt>
                      <c:pt idx="15">
                        <c:v>38200</c:v>
                      </c:pt>
                      <c:pt idx="16">
                        <c:v>38201</c:v>
                      </c:pt>
                      <c:pt idx="17">
                        <c:v>38202</c:v>
                      </c:pt>
                      <c:pt idx="18">
                        <c:v>38203</c:v>
                      </c:pt>
                      <c:pt idx="19">
                        <c:v>38204</c:v>
                      </c:pt>
                      <c:pt idx="20">
                        <c:v>38205</c:v>
                      </c:pt>
                      <c:pt idx="21">
                        <c:v>38206</c:v>
                      </c:pt>
                      <c:pt idx="22">
                        <c:v>38207</c:v>
                      </c:pt>
                      <c:pt idx="23">
                        <c:v>38208</c:v>
                      </c:pt>
                      <c:pt idx="24">
                        <c:v>38209</c:v>
                      </c:pt>
                      <c:pt idx="25">
                        <c:v>38210</c:v>
                      </c:pt>
                      <c:pt idx="26">
                        <c:v>38211</c:v>
                      </c:pt>
                      <c:pt idx="27">
                        <c:v>38212</c:v>
                      </c:pt>
                      <c:pt idx="28">
                        <c:v>38213</c:v>
                      </c:pt>
                      <c:pt idx="29">
                        <c:v>38214</c:v>
                      </c:pt>
                      <c:pt idx="30">
                        <c:v>38215</c:v>
                      </c:pt>
                      <c:pt idx="31">
                        <c:v>38216</c:v>
                      </c:pt>
                      <c:pt idx="32">
                        <c:v>38217</c:v>
                      </c:pt>
                      <c:pt idx="33">
                        <c:v>38218</c:v>
                      </c:pt>
                      <c:pt idx="34">
                        <c:v>38219</c:v>
                      </c:pt>
                      <c:pt idx="35">
                        <c:v>38220</c:v>
                      </c:pt>
                      <c:pt idx="36">
                        <c:v>38221</c:v>
                      </c:pt>
                      <c:pt idx="37">
                        <c:v>38222</c:v>
                      </c:pt>
                      <c:pt idx="38">
                        <c:v>38223</c:v>
                      </c:pt>
                      <c:pt idx="39">
                        <c:v>38224</c:v>
                      </c:pt>
                      <c:pt idx="40">
                        <c:v>38225</c:v>
                      </c:pt>
                      <c:pt idx="41">
                        <c:v>38226</c:v>
                      </c:pt>
                      <c:pt idx="42">
                        <c:v>38227</c:v>
                      </c:pt>
                      <c:pt idx="43">
                        <c:v>38228</c:v>
                      </c:pt>
                      <c:pt idx="44">
                        <c:v>38229</c:v>
                      </c:pt>
                      <c:pt idx="45">
                        <c:v>38230</c:v>
                      </c:pt>
                      <c:pt idx="46">
                        <c:v>38231</c:v>
                      </c:pt>
                      <c:pt idx="47">
                        <c:v>38232</c:v>
                      </c:pt>
                      <c:pt idx="48">
                        <c:v>38233</c:v>
                      </c:pt>
                      <c:pt idx="49">
                        <c:v>38234</c:v>
                      </c:pt>
                      <c:pt idx="50">
                        <c:v>38235</c:v>
                      </c:pt>
                      <c:pt idx="51">
                        <c:v>38236</c:v>
                      </c:pt>
                      <c:pt idx="52">
                        <c:v>38237</c:v>
                      </c:pt>
                      <c:pt idx="53">
                        <c:v>38238</c:v>
                      </c:pt>
                      <c:pt idx="54">
                        <c:v>38239</c:v>
                      </c:pt>
                      <c:pt idx="55">
                        <c:v>38240</c:v>
                      </c:pt>
                      <c:pt idx="56">
                        <c:v>38241</c:v>
                      </c:pt>
                      <c:pt idx="57">
                        <c:v>38242</c:v>
                      </c:pt>
                      <c:pt idx="58">
                        <c:v>38243</c:v>
                      </c:pt>
                      <c:pt idx="59">
                        <c:v>38244</c:v>
                      </c:pt>
                      <c:pt idx="60">
                        <c:v>38245</c:v>
                      </c:pt>
                      <c:pt idx="61">
                        <c:v>38246</c:v>
                      </c:pt>
                      <c:pt idx="62">
                        <c:v>38247</c:v>
                      </c:pt>
                      <c:pt idx="63">
                        <c:v>38248</c:v>
                      </c:pt>
                      <c:pt idx="64">
                        <c:v>38249</c:v>
                      </c:pt>
                      <c:pt idx="65">
                        <c:v>38250</c:v>
                      </c:pt>
                      <c:pt idx="66">
                        <c:v>38251</c:v>
                      </c:pt>
                      <c:pt idx="67">
                        <c:v>38252</c:v>
                      </c:pt>
                      <c:pt idx="68">
                        <c:v>38253</c:v>
                      </c:pt>
                      <c:pt idx="69">
                        <c:v>38254</c:v>
                      </c:pt>
                      <c:pt idx="70">
                        <c:v>38255</c:v>
                      </c:pt>
                      <c:pt idx="71">
                        <c:v>38256</c:v>
                      </c:pt>
                      <c:pt idx="72">
                        <c:v>38257</c:v>
                      </c:pt>
                      <c:pt idx="73">
                        <c:v>38258</c:v>
                      </c:pt>
                      <c:pt idx="74">
                        <c:v>38259</c:v>
                      </c:pt>
                      <c:pt idx="75">
                        <c:v>38260</c:v>
                      </c:pt>
                      <c:pt idx="76">
                        <c:v>38261</c:v>
                      </c:pt>
                      <c:pt idx="77">
                        <c:v>38262</c:v>
                      </c:pt>
                      <c:pt idx="78">
                        <c:v>38263</c:v>
                      </c:pt>
                      <c:pt idx="79">
                        <c:v>38264</c:v>
                      </c:pt>
                      <c:pt idx="80">
                        <c:v>38265</c:v>
                      </c:pt>
                      <c:pt idx="81">
                        <c:v>38266</c:v>
                      </c:pt>
                      <c:pt idx="82">
                        <c:v>38267</c:v>
                      </c:pt>
                      <c:pt idx="83">
                        <c:v>38268</c:v>
                      </c:pt>
                      <c:pt idx="84">
                        <c:v>38269</c:v>
                      </c:pt>
                      <c:pt idx="85">
                        <c:v>38270</c:v>
                      </c:pt>
                      <c:pt idx="86">
                        <c:v>38271</c:v>
                      </c:pt>
                      <c:pt idx="87">
                        <c:v>38272</c:v>
                      </c:pt>
                      <c:pt idx="88">
                        <c:v>38273</c:v>
                      </c:pt>
                      <c:pt idx="89">
                        <c:v>38274</c:v>
                      </c:pt>
                      <c:pt idx="90">
                        <c:v>38275</c:v>
                      </c:pt>
                      <c:pt idx="91">
                        <c:v>38276</c:v>
                      </c:pt>
                      <c:pt idx="92">
                        <c:v>38277</c:v>
                      </c:pt>
                      <c:pt idx="93">
                        <c:v>38278</c:v>
                      </c:pt>
                      <c:pt idx="94">
                        <c:v>38279</c:v>
                      </c:pt>
                      <c:pt idx="95">
                        <c:v>38280</c:v>
                      </c:pt>
                      <c:pt idx="96">
                        <c:v>38281</c:v>
                      </c:pt>
                      <c:pt idx="97">
                        <c:v>38282</c:v>
                      </c:pt>
                      <c:pt idx="98">
                        <c:v>38283</c:v>
                      </c:pt>
                      <c:pt idx="99">
                        <c:v>38284</c:v>
                      </c:pt>
                      <c:pt idx="100">
                        <c:v>38285</c:v>
                      </c:pt>
                      <c:pt idx="101">
                        <c:v>38286</c:v>
                      </c:pt>
                      <c:pt idx="102">
                        <c:v>38287</c:v>
                      </c:pt>
                      <c:pt idx="103">
                        <c:v>38288</c:v>
                      </c:pt>
                      <c:pt idx="104">
                        <c:v>38289</c:v>
                      </c:pt>
                      <c:pt idx="105">
                        <c:v>38290</c:v>
                      </c:pt>
                      <c:pt idx="106">
                        <c:v>38291</c:v>
                      </c:pt>
                      <c:pt idx="107">
                        <c:v>38292</c:v>
                      </c:pt>
                      <c:pt idx="108">
                        <c:v>38293</c:v>
                      </c:pt>
                      <c:pt idx="109">
                        <c:v>38294</c:v>
                      </c:pt>
                      <c:pt idx="110">
                        <c:v>38295</c:v>
                      </c:pt>
                      <c:pt idx="111">
                        <c:v>38296</c:v>
                      </c:pt>
                      <c:pt idx="112">
                        <c:v>38297</c:v>
                      </c:pt>
                      <c:pt idx="113">
                        <c:v>38298</c:v>
                      </c:pt>
                      <c:pt idx="114">
                        <c:v>38299</c:v>
                      </c:pt>
                      <c:pt idx="115">
                        <c:v>38300</c:v>
                      </c:pt>
                      <c:pt idx="116">
                        <c:v>38301</c:v>
                      </c:pt>
                      <c:pt idx="117">
                        <c:v>38302</c:v>
                      </c:pt>
                      <c:pt idx="118">
                        <c:v>38303</c:v>
                      </c:pt>
                      <c:pt idx="119">
                        <c:v>38304</c:v>
                      </c:pt>
                      <c:pt idx="120">
                        <c:v>38305</c:v>
                      </c:pt>
                      <c:pt idx="121">
                        <c:v>38306</c:v>
                      </c:pt>
                      <c:pt idx="122">
                        <c:v>38307</c:v>
                      </c:pt>
                      <c:pt idx="123">
                        <c:v>38308</c:v>
                      </c:pt>
                      <c:pt idx="124">
                        <c:v>38309</c:v>
                      </c:pt>
                      <c:pt idx="125">
                        <c:v>38310</c:v>
                      </c:pt>
                      <c:pt idx="126">
                        <c:v>38311</c:v>
                      </c:pt>
                      <c:pt idx="127">
                        <c:v>38312</c:v>
                      </c:pt>
                      <c:pt idx="128">
                        <c:v>38313</c:v>
                      </c:pt>
                      <c:pt idx="129">
                        <c:v>38314</c:v>
                      </c:pt>
                      <c:pt idx="130">
                        <c:v>38315</c:v>
                      </c:pt>
                      <c:pt idx="131">
                        <c:v>38316</c:v>
                      </c:pt>
                      <c:pt idx="132">
                        <c:v>38317</c:v>
                      </c:pt>
                      <c:pt idx="133">
                        <c:v>38318</c:v>
                      </c:pt>
                      <c:pt idx="134">
                        <c:v>38319</c:v>
                      </c:pt>
                      <c:pt idx="135">
                        <c:v>38320</c:v>
                      </c:pt>
                      <c:pt idx="136">
                        <c:v>38321</c:v>
                      </c:pt>
                      <c:pt idx="137">
                        <c:v>38322</c:v>
                      </c:pt>
                      <c:pt idx="138">
                        <c:v>38323</c:v>
                      </c:pt>
                      <c:pt idx="139">
                        <c:v>38324</c:v>
                      </c:pt>
                      <c:pt idx="140">
                        <c:v>38325</c:v>
                      </c:pt>
                      <c:pt idx="141">
                        <c:v>38326</c:v>
                      </c:pt>
                      <c:pt idx="142">
                        <c:v>38327</c:v>
                      </c:pt>
                      <c:pt idx="143">
                        <c:v>38328</c:v>
                      </c:pt>
                      <c:pt idx="144">
                        <c:v>38329</c:v>
                      </c:pt>
                      <c:pt idx="145">
                        <c:v>38330</c:v>
                      </c:pt>
                      <c:pt idx="146">
                        <c:v>38331</c:v>
                      </c:pt>
                      <c:pt idx="147">
                        <c:v>38332</c:v>
                      </c:pt>
                      <c:pt idx="148">
                        <c:v>38333</c:v>
                      </c:pt>
                      <c:pt idx="149">
                        <c:v>38334</c:v>
                      </c:pt>
                      <c:pt idx="150">
                        <c:v>38335</c:v>
                      </c:pt>
                      <c:pt idx="151">
                        <c:v>38336</c:v>
                      </c:pt>
                      <c:pt idx="152">
                        <c:v>38337</c:v>
                      </c:pt>
                      <c:pt idx="153">
                        <c:v>38338</c:v>
                      </c:pt>
                      <c:pt idx="154">
                        <c:v>38339</c:v>
                      </c:pt>
                      <c:pt idx="155">
                        <c:v>38340</c:v>
                      </c:pt>
                      <c:pt idx="156">
                        <c:v>38341</c:v>
                      </c:pt>
                      <c:pt idx="157">
                        <c:v>38342</c:v>
                      </c:pt>
                      <c:pt idx="158">
                        <c:v>38343</c:v>
                      </c:pt>
                      <c:pt idx="159">
                        <c:v>38344</c:v>
                      </c:pt>
                      <c:pt idx="160">
                        <c:v>38345</c:v>
                      </c:pt>
                      <c:pt idx="161">
                        <c:v>38346</c:v>
                      </c:pt>
                      <c:pt idx="162">
                        <c:v>38347</c:v>
                      </c:pt>
                      <c:pt idx="163">
                        <c:v>38348</c:v>
                      </c:pt>
                      <c:pt idx="164">
                        <c:v>38349</c:v>
                      </c:pt>
                      <c:pt idx="165">
                        <c:v>38350</c:v>
                      </c:pt>
                      <c:pt idx="166">
                        <c:v>38351</c:v>
                      </c:pt>
                      <c:pt idx="167">
                        <c:v>38352</c:v>
                      </c:pt>
                      <c:pt idx="168">
                        <c:v>38353</c:v>
                      </c:pt>
                      <c:pt idx="169">
                        <c:v>38354</c:v>
                      </c:pt>
                      <c:pt idx="170">
                        <c:v>38355</c:v>
                      </c:pt>
                      <c:pt idx="171">
                        <c:v>38356</c:v>
                      </c:pt>
                      <c:pt idx="172">
                        <c:v>38357</c:v>
                      </c:pt>
                      <c:pt idx="173">
                        <c:v>38358</c:v>
                      </c:pt>
                      <c:pt idx="174">
                        <c:v>38359</c:v>
                      </c:pt>
                      <c:pt idx="175">
                        <c:v>38360</c:v>
                      </c:pt>
                      <c:pt idx="176">
                        <c:v>38361</c:v>
                      </c:pt>
                      <c:pt idx="177">
                        <c:v>38362</c:v>
                      </c:pt>
                      <c:pt idx="178">
                        <c:v>38363</c:v>
                      </c:pt>
                      <c:pt idx="179">
                        <c:v>38364</c:v>
                      </c:pt>
                      <c:pt idx="180">
                        <c:v>38365</c:v>
                      </c:pt>
                      <c:pt idx="181">
                        <c:v>38366</c:v>
                      </c:pt>
                      <c:pt idx="182">
                        <c:v>38367</c:v>
                      </c:pt>
                      <c:pt idx="183">
                        <c:v>38368</c:v>
                      </c:pt>
                      <c:pt idx="184">
                        <c:v>38369</c:v>
                      </c:pt>
                      <c:pt idx="185">
                        <c:v>38370</c:v>
                      </c:pt>
                      <c:pt idx="186">
                        <c:v>38371</c:v>
                      </c:pt>
                      <c:pt idx="187">
                        <c:v>38372</c:v>
                      </c:pt>
                      <c:pt idx="188">
                        <c:v>38373</c:v>
                      </c:pt>
                      <c:pt idx="189">
                        <c:v>38374</c:v>
                      </c:pt>
                      <c:pt idx="190">
                        <c:v>38375</c:v>
                      </c:pt>
                      <c:pt idx="191">
                        <c:v>38376</c:v>
                      </c:pt>
                      <c:pt idx="192">
                        <c:v>38377</c:v>
                      </c:pt>
                      <c:pt idx="193">
                        <c:v>38378</c:v>
                      </c:pt>
                      <c:pt idx="194">
                        <c:v>38379</c:v>
                      </c:pt>
                      <c:pt idx="195">
                        <c:v>38380</c:v>
                      </c:pt>
                      <c:pt idx="196">
                        <c:v>38381</c:v>
                      </c:pt>
                      <c:pt idx="197">
                        <c:v>38382</c:v>
                      </c:pt>
                      <c:pt idx="198">
                        <c:v>38383</c:v>
                      </c:pt>
                      <c:pt idx="199">
                        <c:v>38384</c:v>
                      </c:pt>
                      <c:pt idx="200">
                        <c:v>38385</c:v>
                      </c:pt>
                      <c:pt idx="201">
                        <c:v>38386</c:v>
                      </c:pt>
                      <c:pt idx="202">
                        <c:v>38387</c:v>
                      </c:pt>
                      <c:pt idx="203">
                        <c:v>38388</c:v>
                      </c:pt>
                      <c:pt idx="204">
                        <c:v>38389</c:v>
                      </c:pt>
                      <c:pt idx="205">
                        <c:v>38390</c:v>
                      </c:pt>
                      <c:pt idx="206">
                        <c:v>38391</c:v>
                      </c:pt>
                      <c:pt idx="207">
                        <c:v>38392</c:v>
                      </c:pt>
                      <c:pt idx="208">
                        <c:v>38393</c:v>
                      </c:pt>
                      <c:pt idx="209">
                        <c:v>38394</c:v>
                      </c:pt>
                      <c:pt idx="210">
                        <c:v>38395</c:v>
                      </c:pt>
                      <c:pt idx="211">
                        <c:v>38396</c:v>
                      </c:pt>
                      <c:pt idx="212">
                        <c:v>38397</c:v>
                      </c:pt>
                      <c:pt idx="213">
                        <c:v>38398</c:v>
                      </c:pt>
                      <c:pt idx="214">
                        <c:v>38399</c:v>
                      </c:pt>
                      <c:pt idx="215">
                        <c:v>38400</c:v>
                      </c:pt>
                      <c:pt idx="216">
                        <c:v>38401</c:v>
                      </c:pt>
                      <c:pt idx="217">
                        <c:v>38402</c:v>
                      </c:pt>
                      <c:pt idx="218">
                        <c:v>38403</c:v>
                      </c:pt>
                      <c:pt idx="219">
                        <c:v>38404</c:v>
                      </c:pt>
                      <c:pt idx="220">
                        <c:v>38405</c:v>
                      </c:pt>
                      <c:pt idx="221">
                        <c:v>38406</c:v>
                      </c:pt>
                      <c:pt idx="222">
                        <c:v>38407</c:v>
                      </c:pt>
                      <c:pt idx="223">
                        <c:v>38408</c:v>
                      </c:pt>
                      <c:pt idx="224">
                        <c:v>38409</c:v>
                      </c:pt>
                      <c:pt idx="225">
                        <c:v>38410</c:v>
                      </c:pt>
                      <c:pt idx="226">
                        <c:v>38411</c:v>
                      </c:pt>
                      <c:pt idx="227">
                        <c:v>38412</c:v>
                      </c:pt>
                      <c:pt idx="228">
                        <c:v>38413</c:v>
                      </c:pt>
                      <c:pt idx="229">
                        <c:v>38414</c:v>
                      </c:pt>
                      <c:pt idx="230">
                        <c:v>38415</c:v>
                      </c:pt>
                      <c:pt idx="231">
                        <c:v>38416</c:v>
                      </c:pt>
                      <c:pt idx="232">
                        <c:v>38417</c:v>
                      </c:pt>
                      <c:pt idx="233">
                        <c:v>38418</c:v>
                      </c:pt>
                      <c:pt idx="234">
                        <c:v>38419</c:v>
                      </c:pt>
                      <c:pt idx="235">
                        <c:v>38420</c:v>
                      </c:pt>
                      <c:pt idx="236">
                        <c:v>38421</c:v>
                      </c:pt>
                      <c:pt idx="237">
                        <c:v>38422</c:v>
                      </c:pt>
                      <c:pt idx="238">
                        <c:v>38423</c:v>
                      </c:pt>
                      <c:pt idx="239">
                        <c:v>38424</c:v>
                      </c:pt>
                      <c:pt idx="240">
                        <c:v>38425</c:v>
                      </c:pt>
                      <c:pt idx="241">
                        <c:v>38426</c:v>
                      </c:pt>
                      <c:pt idx="242">
                        <c:v>38427</c:v>
                      </c:pt>
                      <c:pt idx="243">
                        <c:v>38428</c:v>
                      </c:pt>
                      <c:pt idx="244">
                        <c:v>38429</c:v>
                      </c:pt>
                      <c:pt idx="245">
                        <c:v>38430</c:v>
                      </c:pt>
                      <c:pt idx="246">
                        <c:v>38431</c:v>
                      </c:pt>
                      <c:pt idx="247">
                        <c:v>38432</c:v>
                      </c:pt>
                      <c:pt idx="248">
                        <c:v>38433</c:v>
                      </c:pt>
                      <c:pt idx="249">
                        <c:v>38434</c:v>
                      </c:pt>
                      <c:pt idx="250">
                        <c:v>38435</c:v>
                      </c:pt>
                      <c:pt idx="251">
                        <c:v>38436</c:v>
                      </c:pt>
                      <c:pt idx="252">
                        <c:v>38437</c:v>
                      </c:pt>
                      <c:pt idx="253">
                        <c:v>38438</c:v>
                      </c:pt>
                      <c:pt idx="254">
                        <c:v>38440</c:v>
                      </c:pt>
                      <c:pt idx="255">
                        <c:v>38441</c:v>
                      </c:pt>
                      <c:pt idx="256">
                        <c:v>38442</c:v>
                      </c:pt>
                      <c:pt idx="257">
                        <c:v>38443</c:v>
                      </c:pt>
                      <c:pt idx="258">
                        <c:v>38444</c:v>
                      </c:pt>
                      <c:pt idx="259">
                        <c:v>38445</c:v>
                      </c:pt>
                      <c:pt idx="260">
                        <c:v>38446</c:v>
                      </c:pt>
                      <c:pt idx="261">
                        <c:v>38447</c:v>
                      </c:pt>
                      <c:pt idx="262">
                        <c:v>38448</c:v>
                      </c:pt>
                      <c:pt idx="263">
                        <c:v>38449</c:v>
                      </c:pt>
                      <c:pt idx="264">
                        <c:v>38450</c:v>
                      </c:pt>
                      <c:pt idx="265">
                        <c:v>38451</c:v>
                      </c:pt>
                      <c:pt idx="266">
                        <c:v>38452</c:v>
                      </c:pt>
                      <c:pt idx="267">
                        <c:v>38453</c:v>
                      </c:pt>
                      <c:pt idx="268">
                        <c:v>38454</c:v>
                      </c:pt>
                      <c:pt idx="269">
                        <c:v>38455</c:v>
                      </c:pt>
                      <c:pt idx="270">
                        <c:v>38456</c:v>
                      </c:pt>
                      <c:pt idx="271">
                        <c:v>38457</c:v>
                      </c:pt>
                      <c:pt idx="272">
                        <c:v>38458</c:v>
                      </c:pt>
                      <c:pt idx="273">
                        <c:v>38459</c:v>
                      </c:pt>
                      <c:pt idx="274">
                        <c:v>38460</c:v>
                      </c:pt>
                      <c:pt idx="275">
                        <c:v>38461</c:v>
                      </c:pt>
                      <c:pt idx="276">
                        <c:v>38462</c:v>
                      </c:pt>
                      <c:pt idx="277">
                        <c:v>38463</c:v>
                      </c:pt>
                      <c:pt idx="278">
                        <c:v>38464</c:v>
                      </c:pt>
                      <c:pt idx="279">
                        <c:v>38465</c:v>
                      </c:pt>
                      <c:pt idx="280">
                        <c:v>38466</c:v>
                      </c:pt>
                      <c:pt idx="281">
                        <c:v>38467</c:v>
                      </c:pt>
                      <c:pt idx="282">
                        <c:v>38468</c:v>
                      </c:pt>
                      <c:pt idx="283">
                        <c:v>38469</c:v>
                      </c:pt>
                      <c:pt idx="284">
                        <c:v>38470</c:v>
                      </c:pt>
                      <c:pt idx="285">
                        <c:v>38471</c:v>
                      </c:pt>
                      <c:pt idx="286">
                        <c:v>38472</c:v>
                      </c:pt>
                      <c:pt idx="287">
                        <c:v>38473</c:v>
                      </c:pt>
                      <c:pt idx="288">
                        <c:v>38474</c:v>
                      </c:pt>
                      <c:pt idx="289">
                        <c:v>38475</c:v>
                      </c:pt>
                      <c:pt idx="290">
                        <c:v>38476</c:v>
                      </c:pt>
                      <c:pt idx="291">
                        <c:v>38477</c:v>
                      </c:pt>
                      <c:pt idx="292">
                        <c:v>38478</c:v>
                      </c:pt>
                      <c:pt idx="293">
                        <c:v>38479</c:v>
                      </c:pt>
                      <c:pt idx="294">
                        <c:v>38480</c:v>
                      </c:pt>
                      <c:pt idx="295">
                        <c:v>38481</c:v>
                      </c:pt>
                      <c:pt idx="296">
                        <c:v>38482</c:v>
                      </c:pt>
                      <c:pt idx="297">
                        <c:v>38483</c:v>
                      </c:pt>
                      <c:pt idx="298">
                        <c:v>38484</c:v>
                      </c:pt>
                      <c:pt idx="299">
                        <c:v>38485</c:v>
                      </c:pt>
                      <c:pt idx="300">
                        <c:v>38486</c:v>
                      </c:pt>
                      <c:pt idx="301">
                        <c:v>38487</c:v>
                      </c:pt>
                      <c:pt idx="302">
                        <c:v>38488</c:v>
                      </c:pt>
                      <c:pt idx="303">
                        <c:v>38489</c:v>
                      </c:pt>
                      <c:pt idx="304">
                        <c:v>38490</c:v>
                      </c:pt>
                      <c:pt idx="305">
                        <c:v>38491</c:v>
                      </c:pt>
                      <c:pt idx="306">
                        <c:v>38492</c:v>
                      </c:pt>
                      <c:pt idx="307">
                        <c:v>38493</c:v>
                      </c:pt>
                      <c:pt idx="308">
                        <c:v>38494</c:v>
                      </c:pt>
                      <c:pt idx="309">
                        <c:v>38495</c:v>
                      </c:pt>
                      <c:pt idx="310">
                        <c:v>38496</c:v>
                      </c:pt>
                      <c:pt idx="311">
                        <c:v>38497</c:v>
                      </c:pt>
                      <c:pt idx="312">
                        <c:v>38498</c:v>
                      </c:pt>
                      <c:pt idx="313">
                        <c:v>38499</c:v>
                      </c:pt>
                      <c:pt idx="314">
                        <c:v>38500</c:v>
                      </c:pt>
                      <c:pt idx="315">
                        <c:v>38501</c:v>
                      </c:pt>
                      <c:pt idx="316">
                        <c:v>38502</c:v>
                      </c:pt>
                      <c:pt idx="317">
                        <c:v>38503</c:v>
                      </c:pt>
                      <c:pt idx="318">
                        <c:v>38504</c:v>
                      </c:pt>
                      <c:pt idx="319">
                        <c:v>38505</c:v>
                      </c:pt>
                      <c:pt idx="320">
                        <c:v>38506</c:v>
                      </c:pt>
                      <c:pt idx="321">
                        <c:v>38507</c:v>
                      </c:pt>
                      <c:pt idx="322">
                        <c:v>38508</c:v>
                      </c:pt>
                      <c:pt idx="323">
                        <c:v>38509</c:v>
                      </c:pt>
                      <c:pt idx="324">
                        <c:v>38510</c:v>
                      </c:pt>
                      <c:pt idx="325">
                        <c:v>38511</c:v>
                      </c:pt>
                      <c:pt idx="326">
                        <c:v>38512</c:v>
                      </c:pt>
                      <c:pt idx="327">
                        <c:v>38513</c:v>
                      </c:pt>
                      <c:pt idx="328">
                        <c:v>38514</c:v>
                      </c:pt>
                      <c:pt idx="329">
                        <c:v>38515</c:v>
                      </c:pt>
                      <c:pt idx="330">
                        <c:v>38516</c:v>
                      </c:pt>
                      <c:pt idx="331">
                        <c:v>38517</c:v>
                      </c:pt>
                      <c:pt idx="332">
                        <c:v>38518</c:v>
                      </c:pt>
                      <c:pt idx="333">
                        <c:v>38519</c:v>
                      </c:pt>
                      <c:pt idx="334">
                        <c:v>38520</c:v>
                      </c:pt>
                      <c:pt idx="335">
                        <c:v>38521</c:v>
                      </c:pt>
                      <c:pt idx="336">
                        <c:v>38522</c:v>
                      </c:pt>
                      <c:pt idx="337">
                        <c:v>38523</c:v>
                      </c:pt>
                      <c:pt idx="338">
                        <c:v>38524</c:v>
                      </c:pt>
                      <c:pt idx="339">
                        <c:v>38525</c:v>
                      </c:pt>
                      <c:pt idx="340">
                        <c:v>38526</c:v>
                      </c:pt>
                      <c:pt idx="341">
                        <c:v>38527</c:v>
                      </c:pt>
                      <c:pt idx="342">
                        <c:v>38528</c:v>
                      </c:pt>
                      <c:pt idx="343">
                        <c:v>38529</c:v>
                      </c:pt>
                      <c:pt idx="344">
                        <c:v>38530</c:v>
                      </c:pt>
                      <c:pt idx="345">
                        <c:v>38531</c:v>
                      </c:pt>
                      <c:pt idx="346">
                        <c:v>38532</c:v>
                      </c:pt>
                      <c:pt idx="347">
                        <c:v>38533</c:v>
                      </c:pt>
                      <c:pt idx="348">
                        <c:v>38534</c:v>
                      </c:pt>
                      <c:pt idx="349">
                        <c:v>38535</c:v>
                      </c:pt>
                      <c:pt idx="350">
                        <c:v>38536</c:v>
                      </c:pt>
                      <c:pt idx="351">
                        <c:v>38537</c:v>
                      </c:pt>
                      <c:pt idx="352">
                        <c:v>38538</c:v>
                      </c:pt>
                      <c:pt idx="353">
                        <c:v>38539</c:v>
                      </c:pt>
                      <c:pt idx="354">
                        <c:v>38540</c:v>
                      </c:pt>
                      <c:pt idx="355">
                        <c:v>38541</c:v>
                      </c:pt>
                      <c:pt idx="356">
                        <c:v>38542</c:v>
                      </c:pt>
                      <c:pt idx="357">
                        <c:v>38543</c:v>
                      </c:pt>
                      <c:pt idx="358">
                        <c:v>38544</c:v>
                      </c:pt>
                      <c:pt idx="359">
                        <c:v>38545</c:v>
                      </c:pt>
                      <c:pt idx="360">
                        <c:v>38546</c:v>
                      </c:pt>
                      <c:pt idx="361">
                        <c:v>38547</c:v>
                      </c:pt>
                      <c:pt idx="362">
                        <c:v>38548</c:v>
                      </c:pt>
                      <c:pt idx="363">
                        <c:v>38549</c:v>
                      </c:pt>
                      <c:pt idx="364">
                        <c:v>38550</c:v>
                      </c:pt>
                      <c:pt idx="365">
                        <c:v>38551</c:v>
                      </c:pt>
                      <c:pt idx="366">
                        <c:v>38552</c:v>
                      </c:pt>
                      <c:pt idx="367">
                        <c:v>38553</c:v>
                      </c:pt>
                      <c:pt idx="368">
                        <c:v>38554</c:v>
                      </c:pt>
                      <c:pt idx="369">
                        <c:v>38555</c:v>
                      </c:pt>
                      <c:pt idx="370">
                        <c:v>38556</c:v>
                      </c:pt>
                      <c:pt idx="371">
                        <c:v>38557</c:v>
                      </c:pt>
                      <c:pt idx="372">
                        <c:v>38558</c:v>
                      </c:pt>
                      <c:pt idx="373">
                        <c:v>38559</c:v>
                      </c:pt>
                      <c:pt idx="374">
                        <c:v>38560</c:v>
                      </c:pt>
                      <c:pt idx="375">
                        <c:v>38561</c:v>
                      </c:pt>
                      <c:pt idx="376">
                        <c:v>38562</c:v>
                      </c:pt>
                      <c:pt idx="377">
                        <c:v>38563</c:v>
                      </c:pt>
                      <c:pt idx="378">
                        <c:v>38564</c:v>
                      </c:pt>
                      <c:pt idx="379">
                        <c:v>38565</c:v>
                      </c:pt>
                      <c:pt idx="380">
                        <c:v>38566</c:v>
                      </c:pt>
                      <c:pt idx="381">
                        <c:v>38567</c:v>
                      </c:pt>
                      <c:pt idx="382">
                        <c:v>38568</c:v>
                      </c:pt>
                      <c:pt idx="383">
                        <c:v>38569</c:v>
                      </c:pt>
                      <c:pt idx="384">
                        <c:v>38570</c:v>
                      </c:pt>
                      <c:pt idx="385">
                        <c:v>38571</c:v>
                      </c:pt>
                      <c:pt idx="386">
                        <c:v>38572</c:v>
                      </c:pt>
                      <c:pt idx="387">
                        <c:v>38573</c:v>
                      </c:pt>
                      <c:pt idx="388">
                        <c:v>38574</c:v>
                      </c:pt>
                      <c:pt idx="389">
                        <c:v>38575</c:v>
                      </c:pt>
                      <c:pt idx="390">
                        <c:v>38576</c:v>
                      </c:pt>
                      <c:pt idx="391">
                        <c:v>38577</c:v>
                      </c:pt>
                      <c:pt idx="392">
                        <c:v>38578</c:v>
                      </c:pt>
                      <c:pt idx="393">
                        <c:v>38579</c:v>
                      </c:pt>
                      <c:pt idx="394">
                        <c:v>38580</c:v>
                      </c:pt>
                      <c:pt idx="395">
                        <c:v>38581</c:v>
                      </c:pt>
                      <c:pt idx="396">
                        <c:v>38582</c:v>
                      </c:pt>
                      <c:pt idx="397">
                        <c:v>38583</c:v>
                      </c:pt>
                      <c:pt idx="398">
                        <c:v>38584</c:v>
                      </c:pt>
                      <c:pt idx="399">
                        <c:v>38585</c:v>
                      </c:pt>
                      <c:pt idx="400">
                        <c:v>38586</c:v>
                      </c:pt>
                      <c:pt idx="401">
                        <c:v>38587</c:v>
                      </c:pt>
                      <c:pt idx="402">
                        <c:v>38588</c:v>
                      </c:pt>
                      <c:pt idx="403">
                        <c:v>38589</c:v>
                      </c:pt>
                      <c:pt idx="404">
                        <c:v>38590</c:v>
                      </c:pt>
                      <c:pt idx="405">
                        <c:v>38591</c:v>
                      </c:pt>
                      <c:pt idx="406">
                        <c:v>38592</c:v>
                      </c:pt>
                      <c:pt idx="407">
                        <c:v>38593</c:v>
                      </c:pt>
                      <c:pt idx="408">
                        <c:v>38594</c:v>
                      </c:pt>
                      <c:pt idx="409">
                        <c:v>38595</c:v>
                      </c:pt>
                      <c:pt idx="410">
                        <c:v>38596</c:v>
                      </c:pt>
                      <c:pt idx="411">
                        <c:v>38597</c:v>
                      </c:pt>
                      <c:pt idx="412">
                        <c:v>38598</c:v>
                      </c:pt>
                      <c:pt idx="413">
                        <c:v>38599</c:v>
                      </c:pt>
                      <c:pt idx="414">
                        <c:v>38600</c:v>
                      </c:pt>
                      <c:pt idx="415">
                        <c:v>38601</c:v>
                      </c:pt>
                      <c:pt idx="416">
                        <c:v>38602</c:v>
                      </c:pt>
                      <c:pt idx="417">
                        <c:v>38603</c:v>
                      </c:pt>
                      <c:pt idx="418">
                        <c:v>38604</c:v>
                      </c:pt>
                      <c:pt idx="419">
                        <c:v>38605</c:v>
                      </c:pt>
                      <c:pt idx="420">
                        <c:v>38606</c:v>
                      </c:pt>
                      <c:pt idx="421">
                        <c:v>38607</c:v>
                      </c:pt>
                      <c:pt idx="422">
                        <c:v>38608</c:v>
                      </c:pt>
                      <c:pt idx="423">
                        <c:v>38609</c:v>
                      </c:pt>
                      <c:pt idx="424">
                        <c:v>38610</c:v>
                      </c:pt>
                      <c:pt idx="425">
                        <c:v>38611</c:v>
                      </c:pt>
                      <c:pt idx="426">
                        <c:v>38612</c:v>
                      </c:pt>
                      <c:pt idx="427">
                        <c:v>38613</c:v>
                      </c:pt>
                      <c:pt idx="428">
                        <c:v>38614</c:v>
                      </c:pt>
                      <c:pt idx="429">
                        <c:v>38615</c:v>
                      </c:pt>
                      <c:pt idx="430">
                        <c:v>38616</c:v>
                      </c:pt>
                      <c:pt idx="431">
                        <c:v>38617</c:v>
                      </c:pt>
                      <c:pt idx="432">
                        <c:v>38618</c:v>
                      </c:pt>
                      <c:pt idx="433">
                        <c:v>38619</c:v>
                      </c:pt>
                      <c:pt idx="434">
                        <c:v>38620</c:v>
                      </c:pt>
                      <c:pt idx="435">
                        <c:v>38621</c:v>
                      </c:pt>
                      <c:pt idx="436">
                        <c:v>38622</c:v>
                      </c:pt>
                      <c:pt idx="437">
                        <c:v>38623</c:v>
                      </c:pt>
                      <c:pt idx="438">
                        <c:v>38624</c:v>
                      </c:pt>
                      <c:pt idx="439">
                        <c:v>38625</c:v>
                      </c:pt>
                      <c:pt idx="440">
                        <c:v>38626</c:v>
                      </c:pt>
                      <c:pt idx="441">
                        <c:v>38627</c:v>
                      </c:pt>
                      <c:pt idx="442">
                        <c:v>38628</c:v>
                      </c:pt>
                      <c:pt idx="443">
                        <c:v>38629</c:v>
                      </c:pt>
                      <c:pt idx="444">
                        <c:v>38630</c:v>
                      </c:pt>
                      <c:pt idx="445">
                        <c:v>38631</c:v>
                      </c:pt>
                      <c:pt idx="446">
                        <c:v>38632</c:v>
                      </c:pt>
                      <c:pt idx="447">
                        <c:v>38633</c:v>
                      </c:pt>
                      <c:pt idx="448">
                        <c:v>38634</c:v>
                      </c:pt>
                      <c:pt idx="449">
                        <c:v>38635</c:v>
                      </c:pt>
                      <c:pt idx="450">
                        <c:v>38636</c:v>
                      </c:pt>
                      <c:pt idx="451">
                        <c:v>38637</c:v>
                      </c:pt>
                      <c:pt idx="452">
                        <c:v>38638</c:v>
                      </c:pt>
                      <c:pt idx="453">
                        <c:v>38639</c:v>
                      </c:pt>
                      <c:pt idx="454">
                        <c:v>38640</c:v>
                      </c:pt>
                      <c:pt idx="455">
                        <c:v>38641</c:v>
                      </c:pt>
                      <c:pt idx="456">
                        <c:v>38642</c:v>
                      </c:pt>
                      <c:pt idx="457">
                        <c:v>38643</c:v>
                      </c:pt>
                      <c:pt idx="458">
                        <c:v>38644</c:v>
                      </c:pt>
                      <c:pt idx="459">
                        <c:v>38645</c:v>
                      </c:pt>
                      <c:pt idx="460">
                        <c:v>38646</c:v>
                      </c:pt>
                      <c:pt idx="461">
                        <c:v>38647</c:v>
                      </c:pt>
                      <c:pt idx="462">
                        <c:v>38648</c:v>
                      </c:pt>
                      <c:pt idx="463">
                        <c:v>38649</c:v>
                      </c:pt>
                      <c:pt idx="464">
                        <c:v>38650</c:v>
                      </c:pt>
                      <c:pt idx="465">
                        <c:v>38651</c:v>
                      </c:pt>
                      <c:pt idx="466">
                        <c:v>38652</c:v>
                      </c:pt>
                      <c:pt idx="467">
                        <c:v>38653</c:v>
                      </c:pt>
                      <c:pt idx="468">
                        <c:v>38654</c:v>
                      </c:pt>
                      <c:pt idx="469">
                        <c:v>38655</c:v>
                      </c:pt>
                      <c:pt idx="470">
                        <c:v>38656</c:v>
                      </c:pt>
                      <c:pt idx="471">
                        <c:v>38657</c:v>
                      </c:pt>
                      <c:pt idx="472">
                        <c:v>38658</c:v>
                      </c:pt>
                      <c:pt idx="473">
                        <c:v>38659</c:v>
                      </c:pt>
                      <c:pt idx="474">
                        <c:v>38660</c:v>
                      </c:pt>
                      <c:pt idx="475">
                        <c:v>38661</c:v>
                      </c:pt>
                      <c:pt idx="476">
                        <c:v>38662</c:v>
                      </c:pt>
                      <c:pt idx="477">
                        <c:v>38663</c:v>
                      </c:pt>
                      <c:pt idx="478">
                        <c:v>38664</c:v>
                      </c:pt>
                      <c:pt idx="479">
                        <c:v>38665</c:v>
                      </c:pt>
                      <c:pt idx="480">
                        <c:v>38666</c:v>
                      </c:pt>
                      <c:pt idx="481">
                        <c:v>38667</c:v>
                      </c:pt>
                      <c:pt idx="482">
                        <c:v>38668</c:v>
                      </c:pt>
                      <c:pt idx="483">
                        <c:v>38669</c:v>
                      </c:pt>
                      <c:pt idx="484">
                        <c:v>38670</c:v>
                      </c:pt>
                      <c:pt idx="485">
                        <c:v>38671</c:v>
                      </c:pt>
                      <c:pt idx="486">
                        <c:v>38672</c:v>
                      </c:pt>
                      <c:pt idx="487">
                        <c:v>38673</c:v>
                      </c:pt>
                      <c:pt idx="488">
                        <c:v>38674</c:v>
                      </c:pt>
                      <c:pt idx="489">
                        <c:v>38675</c:v>
                      </c:pt>
                      <c:pt idx="490">
                        <c:v>38676</c:v>
                      </c:pt>
                      <c:pt idx="491">
                        <c:v>38677</c:v>
                      </c:pt>
                      <c:pt idx="492">
                        <c:v>38678</c:v>
                      </c:pt>
                      <c:pt idx="493">
                        <c:v>38679</c:v>
                      </c:pt>
                      <c:pt idx="494">
                        <c:v>38680</c:v>
                      </c:pt>
                      <c:pt idx="495">
                        <c:v>38681</c:v>
                      </c:pt>
                      <c:pt idx="496">
                        <c:v>38682</c:v>
                      </c:pt>
                      <c:pt idx="497">
                        <c:v>38683</c:v>
                      </c:pt>
                      <c:pt idx="498">
                        <c:v>38684</c:v>
                      </c:pt>
                      <c:pt idx="499">
                        <c:v>38685</c:v>
                      </c:pt>
                      <c:pt idx="500">
                        <c:v>38686</c:v>
                      </c:pt>
                      <c:pt idx="501">
                        <c:v>38687</c:v>
                      </c:pt>
                      <c:pt idx="502">
                        <c:v>38688</c:v>
                      </c:pt>
                      <c:pt idx="503">
                        <c:v>38689</c:v>
                      </c:pt>
                      <c:pt idx="504">
                        <c:v>38690</c:v>
                      </c:pt>
                      <c:pt idx="505">
                        <c:v>38691</c:v>
                      </c:pt>
                      <c:pt idx="506">
                        <c:v>38692</c:v>
                      </c:pt>
                      <c:pt idx="507">
                        <c:v>38693</c:v>
                      </c:pt>
                      <c:pt idx="508">
                        <c:v>38694</c:v>
                      </c:pt>
                      <c:pt idx="509">
                        <c:v>38695</c:v>
                      </c:pt>
                      <c:pt idx="510">
                        <c:v>38696</c:v>
                      </c:pt>
                      <c:pt idx="511">
                        <c:v>38697</c:v>
                      </c:pt>
                      <c:pt idx="512">
                        <c:v>38698</c:v>
                      </c:pt>
                      <c:pt idx="513">
                        <c:v>38699</c:v>
                      </c:pt>
                      <c:pt idx="514">
                        <c:v>38700</c:v>
                      </c:pt>
                      <c:pt idx="515">
                        <c:v>38701</c:v>
                      </c:pt>
                      <c:pt idx="516">
                        <c:v>38702</c:v>
                      </c:pt>
                      <c:pt idx="517">
                        <c:v>38703</c:v>
                      </c:pt>
                      <c:pt idx="518">
                        <c:v>38704</c:v>
                      </c:pt>
                      <c:pt idx="519">
                        <c:v>38705</c:v>
                      </c:pt>
                      <c:pt idx="520">
                        <c:v>38706</c:v>
                      </c:pt>
                      <c:pt idx="521">
                        <c:v>38707</c:v>
                      </c:pt>
                      <c:pt idx="522">
                        <c:v>38708</c:v>
                      </c:pt>
                      <c:pt idx="523">
                        <c:v>38709</c:v>
                      </c:pt>
                      <c:pt idx="524">
                        <c:v>38710</c:v>
                      </c:pt>
                      <c:pt idx="525">
                        <c:v>38711</c:v>
                      </c:pt>
                      <c:pt idx="526">
                        <c:v>38712</c:v>
                      </c:pt>
                      <c:pt idx="527">
                        <c:v>38713</c:v>
                      </c:pt>
                      <c:pt idx="528">
                        <c:v>38714</c:v>
                      </c:pt>
                      <c:pt idx="529">
                        <c:v>38715</c:v>
                      </c:pt>
                      <c:pt idx="530">
                        <c:v>38716</c:v>
                      </c:pt>
                      <c:pt idx="531">
                        <c:v>38717</c:v>
                      </c:pt>
                      <c:pt idx="532">
                        <c:v>38718</c:v>
                      </c:pt>
                      <c:pt idx="533">
                        <c:v>38719</c:v>
                      </c:pt>
                      <c:pt idx="534">
                        <c:v>38720</c:v>
                      </c:pt>
                      <c:pt idx="535">
                        <c:v>38721</c:v>
                      </c:pt>
                      <c:pt idx="536">
                        <c:v>38722</c:v>
                      </c:pt>
                      <c:pt idx="537">
                        <c:v>38723</c:v>
                      </c:pt>
                      <c:pt idx="538">
                        <c:v>38724</c:v>
                      </c:pt>
                      <c:pt idx="539">
                        <c:v>38725</c:v>
                      </c:pt>
                      <c:pt idx="540">
                        <c:v>38726</c:v>
                      </c:pt>
                      <c:pt idx="541">
                        <c:v>38727</c:v>
                      </c:pt>
                      <c:pt idx="542">
                        <c:v>38728</c:v>
                      </c:pt>
                      <c:pt idx="543">
                        <c:v>38729</c:v>
                      </c:pt>
                      <c:pt idx="544">
                        <c:v>38730</c:v>
                      </c:pt>
                      <c:pt idx="545">
                        <c:v>38731</c:v>
                      </c:pt>
                      <c:pt idx="546">
                        <c:v>38732</c:v>
                      </c:pt>
                      <c:pt idx="547">
                        <c:v>38733</c:v>
                      </c:pt>
                      <c:pt idx="548">
                        <c:v>38734</c:v>
                      </c:pt>
                      <c:pt idx="549">
                        <c:v>38735</c:v>
                      </c:pt>
                      <c:pt idx="550">
                        <c:v>38736</c:v>
                      </c:pt>
                      <c:pt idx="551">
                        <c:v>38737</c:v>
                      </c:pt>
                      <c:pt idx="552">
                        <c:v>38738</c:v>
                      </c:pt>
                      <c:pt idx="553">
                        <c:v>38739</c:v>
                      </c:pt>
                      <c:pt idx="554">
                        <c:v>38740</c:v>
                      </c:pt>
                      <c:pt idx="555">
                        <c:v>38741</c:v>
                      </c:pt>
                      <c:pt idx="556">
                        <c:v>38742</c:v>
                      </c:pt>
                      <c:pt idx="557">
                        <c:v>38743</c:v>
                      </c:pt>
                      <c:pt idx="558">
                        <c:v>38744</c:v>
                      </c:pt>
                      <c:pt idx="559">
                        <c:v>38745</c:v>
                      </c:pt>
                      <c:pt idx="560">
                        <c:v>38746</c:v>
                      </c:pt>
                      <c:pt idx="561">
                        <c:v>38747</c:v>
                      </c:pt>
                      <c:pt idx="562">
                        <c:v>38748</c:v>
                      </c:pt>
                      <c:pt idx="563">
                        <c:v>38749</c:v>
                      </c:pt>
                      <c:pt idx="564">
                        <c:v>38750</c:v>
                      </c:pt>
                      <c:pt idx="565">
                        <c:v>38751</c:v>
                      </c:pt>
                      <c:pt idx="566">
                        <c:v>38752</c:v>
                      </c:pt>
                      <c:pt idx="567">
                        <c:v>38753</c:v>
                      </c:pt>
                      <c:pt idx="568">
                        <c:v>38754</c:v>
                      </c:pt>
                      <c:pt idx="569">
                        <c:v>38755</c:v>
                      </c:pt>
                      <c:pt idx="570">
                        <c:v>38756</c:v>
                      </c:pt>
                      <c:pt idx="571">
                        <c:v>38757</c:v>
                      </c:pt>
                      <c:pt idx="572">
                        <c:v>38758</c:v>
                      </c:pt>
                      <c:pt idx="573">
                        <c:v>38759</c:v>
                      </c:pt>
                      <c:pt idx="574">
                        <c:v>38760</c:v>
                      </c:pt>
                      <c:pt idx="575">
                        <c:v>38761</c:v>
                      </c:pt>
                      <c:pt idx="576">
                        <c:v>38762</c:v>
                      </c:pt>
                      <c:pt idx="577">
                        <c:v>38763</c:v>
                      </c:pt>
                      <c:pt idx="578">
                        <c:v>38764</c:v>
                      </c:pt>
                      <c:pt idx="579">
                        <c:v>38765</c:v>
                      </c:pt>
                      <c:pt idx="580">
                        <c:v>38766</c:v>
                      </c:pt>
                      <c:pt idx="581">
                        <c:v>38767</c:v>
                      </c:pt>
                      <c:pt idx="582">
                        <c:v>38768</c:v>
                      </c:pt>
                      <c:pt idx="583">
                        <c:v>38769</c:v>
                      </c:pt>
                      <c:pt idx="584">
                        <c:v>38770</c:v>
                      </c:pt>
                      <c:pt idx="585">
                        <c:v>38771</c:v>
                      </c:pt>
                      <c:pt idx="586">
                        <c:v>38772</c:v>
                      </c:pt>
                      <c:pt idx="587">
                        <c:v>38773</c:v>
                      </c:pt>
                      <c:pt idx="588">
                        <c:v>38774</c:v>
                      </c:pt>
                      <c:pt idx="589">
                        <c:v>38775</c:v>
                      </c:pt>
                      <c:pt idx="590">
                        <c:v>38776</c:v>
                      </c:pt>
                      <c:pt idx="591">
                        <c:v>38777</c:v>
                      </c:pt>
                      <c:pt idx="592">
                        <c:v>38778</c:v>
                      </c:pt>
                      <c:pt idx="593">
                        <c:v>38779</c:v>
                      </c:pt>
                      <c:pt idx="594">
                        <c:v>38780</c:v>
                      </c:pt>
                      <c:pt idx="595">
                        <c:v>38781</c:v>
                      </c:pt>
                      <c:pt idx="596">
                        <c:v>38782</c:v>
                      </c:pt>
                      <c:pt idx="597">
                        <c:v>38783</c:v>
                      </c:pt>
                      <c:pt idx="598">
                        <c:v>38784</c:v>
                      </c:pt>
                      <c:pt idx="599">
                        <c:v>38785</c:v>
                      </c:pt>
                      <c:pt idx="600">
                        <c:v>38786</c:v>
                      </c:pt>
                      <c:pt idx="601">
                        <c:v>38787</c:v>
                      </c:pt>
                      <c:pt idx="602">
                        <c:v>38788</c:v>
                      </c:pt>
                      <c:pt idx="603">
                        <c:v>38789</c:v>
                      </c:pt>
                      <c:pt idx="604">
                        <c:v>38790</c:v>
                      </c:pt>
                      <c:pt idx="605">
                        <c:v>38791</c:v>
                      </c:pt>
                      <c:pt idx="606">
                        <c:v>38792</c:v>
                      </c:pt>
                      <c:pt idx="607">
                        <c:v>38793</c:v>
                      </c:pt>
                      <c:pt idx="608">
                        <c:v>38794</c:v>
                      </c:pt>
                      <c:pt idx="609">
                        <c:v>38795</c:v>
                      </c:pt>
                      <c:pt idx="610">
                        <c:v>38796</c:v>
                      </c:pt>
                      <c:pt idx="611">
                        <c:v>38797</c:v>
                      </c:pt>
                      <c:pt idx="612">
                        <c:v>38798</c:v>
                      </c:pt>
                      <c:pt idx="613">
                        <c:v>38799</c:v>
                      </c:pt>
                      <c:pt idx="614">
                        <c:v>38800</c:v>
                      </c:pt>
                      <c:pt idx="615">
                        <c:v>38801</c:v>
                      </c:pt>
                      <c:pt idx="616">
                        <c:v>38802</c:v>
                      </c:pt>
                      <c:pt idx="617">
                        <c:v>38803</c:v>
                      </c:pt>
                      <c:pt idx="618">
                        <c:v>38804</c:v>
                      </c:pt>
                      <c:pt idx="619">
                        <c:v>38805</c:v>
                      </c:pt>
                      <c:pt idx="620">
                        <c:v>38806</c:v>
                      </c:pt>
                      <c:pt idx="621">
                        <c:v>38807</c:v>
                      </c:pt>
                      <c:pt idx="622">
                        <c:v>38808</c:v>
                      </c:pt>
                      <c:pt idx="623">
                        <c:v>38809</c:v>
                      </c:pt>
                      <c:pt idx="624">
                        <c:v>38810</c:v>
                      </c:pt>
                      <c:pt idx="625">
                        <c:v>38811</c:v>
                      </c:pt>
                      <c:pt idx="626">
                        <c:v>38812</c:v>
                      </c:pt>
                      <c:pt idx="627">
                        <c:v>38813</c:v>
                      </c:pt>
                      <c:pt idx="628">
                        <c:v>38814</c:v>
                      </c:pt>
                      <c:pt idx="629">
                        <c:v>38815</c:v>
                      </c:pt>
                      <c:pt idx="630">
                        <c:v>38816</c:v>
                      </c:pt>
                      <c:pt idx="631">
                        <c:v>38817</c:v>
                      </c:pt>
                      <c:pt idx="632">
                        <c:v>38818</c:v>
                      </c:pt>
                      <c:pt idx="633">
                        <c:v>38819</c:v>
                      </c:pt>
                      <c:pt idx="634">
                        <c:v>38820</c:v>
                      </c:pt>
                      <c:pt idx="635">
                        <c:v>38821</c:v>
                      </c:pt>
                      <c:pt idx="636">
                        <c:v>38822</c:v>
                      </c:pt>
                      <c:pt idx="637">
                        <c:v>38823</c:v>
                      </c:pt>
                      <c:pt idx="638">
                        <c:v>38824</c:v>
                      </c:pt>
                      <c:pt idx="639">
                        <c:v>38825</c:v>
                      </c:pt>
                      <c:pt idx="640">
                        <c:v>38826</c:v>
                      </c:pt>
                      <c:pt idx="641">
                        <c:v>38827</c:v>
                      </c:pt>
                      <c:pt idx="642">
                        <c:v>38828</c:v>
                      </c:pt>
                      <c:pt idx="643">
                        <c:v>38829</c:v>
                      </c:pt>
                      <c:pt idx="644">
                        <c:v>38830</c:v>
                      </c:pt>
                      <c:pt idx="645">
                        <c:v>38831</c:v>
                      </c:pt>
                      <c:pt idx="646">
                        <c:v>38832</c:v>
                      </c:pt>
                      <c:pt idx="647">
                        <c:v>38833</c:v>
                      </c:pt>
                      <c:pt idx="648">
                        <c:v>38834</c:v>
                      </c:pt>
                      <c:pt idx="649">
                        <c:v>38835</c:v>
                      </c:pt>
                      <c:pt idx="650">
                        <c:v>38836</c:v>
                      </c:pt>
                      <c:pt idx="651">
                        <c:v>38837</c:v>
                      </c:pt>
                      <c:pt idx="652">
                        <c:v>38838</c:v>
                      </c:pt>
                      <c:pt idx="653">
                        <c:v>38839</c:v>
                      </c:pt>
                      <c:pt idx="654">
                        <c:v>38840</c:v>
                      </c:pt>
                      <c:pt idx="655">
                        <c:v>38841</c:v>
                      </c:pt>
                      <c:pt idx="656">
                        <c:v>38842</c:v>
                      </c:pt>
                      <c:pt idx="657">
                        <c:v>38843</c:v>
                      </c:pt>
                      <c:pt idx="658">
                        <c:v>38844</c:v>
                      </c:pt>
                      <c:pt idx="659">
                        <c:v>38845</c:v>
                      </c:pt>
                      <c:pt idx="660">
                        <c:v>38846</c:v>
                      </c:pt>
                      <c:pt idx="661">
                        <c:v>38847</c:v>
                      </c:pt>
                      <c:pt idx="662">
                        <c:v>38848</c:v>
                      </c:pt>
                      <c:pt idx="663">
                        <c:v>38849</c:v>
                      </c:pt>
                      <c:pt idx="664">
                        <c:v>38850</c:v>
                      </c:pt>
                      <c:pt idx="665">
                        <c:v>38851</c:v>
                      </c:pt>
                      <c:pt idx="666">
                        <c:v>38852</c:v>
                      </c:pt>
                      <c:pt idx="667">
                        <c:v>38853</c:v>
                      </c:pt>
                      <c:pt idx="668">
                        <c:v>38854</c:v>
                      </c:pt>
                      <c:pt idx="669">
                        <c:v>38855</c:v>
                      </c:pt>
                      <c:pt idx="670">
                        <c:v>38856</c:v>
                      </c:pt>
                      <c:pt idx="671">
                        <c:v>38857</c:v>
                      </c:pt>
                      <c:pt idx="672">
                        <c:v>38858</c:v>
                      </c:pt>
                      <c:pt idx="673">
                        <c:v>38859</c:v>
                      </c:pt>
                      <c:pt idx="674">
                        <c:v>38860</c:v>
                      </c:pt>
                      <c:pt idx="675">
                        <c:v>38861</c:v>
                      </c:pt>
                      <c:pt idx="676">
                        <c:v>38862</c:v>
                      </c:pt>
                      <c:pt idx="677">
                        <c:v>38863</c:v>
                      </c:pt>
                      <c:pt idx="678">
                        <c:v>38864</c:v>
                      </c:pt>
                      <c:pt idx="679">
                        <c:v>38865</c:v>
                      </c:pt>
                      <c:pt idx="680">
                        <c:v>38866</c:v>
                      </c:pt>
                      <c:pt idx="681">
                        <c:v>38867</c:v>
                      </c:pt>
                      <c:pt idx="682">
                        <c:v>38868</c:v>
                      </c:pt>
                      <c:pt idx="683">
                        <c:v>38869</c:v>
                      </c:pt>
                      <c:pt idx="684">
                        <c:v>38870</c:v>
                      </c:pt>
                      <c:pt idx="685">
                        <c:v>38871</c:v>
                      </c:pt>
                      <c:pt idx="686">
                        <c:v>38872</c:v>
                      </c:pt>
                      <c:pt idx="687">
                        <c:v>38873</c:v>
                      </c:pt>
                      <c:pt idx="688">
                        <c:v>38874</c:v>
                      </c:pt>
                      <c:pt idx="689">
                        <c:v>38875</c:v>
                      </c:pt>
                      <c:pt idx="690">
                        <c:v>38876</c:v>
                      </c:pt>
                      <c:pt idx="691">
                        <c:v>38877</c:v>
                      </c:pt>
                      <c:pt idx="692">
                        <c:v>38878</c:v>
                      </c:pt>
                      <c:pt idx="693">
                        <c:v>38879</c:v>
                      </c:pt>
                      <c:pt idx="694">
                        <c:v>38880</c:v>
                      </c:pt>
                      <c:pt idx="695">
                        <c:v>38881</c:v>
                      </c:pt>
                      <c:pt idx="696">
                        <c:v>38882</c:v>
                      </c:pt>
                      <c:pt idx="697">
                        <c:v>38883</c:v>
                      </c:pt>
                      <c:pt idx="698">
                        <c:v>38884</c:v>
                      </c:pt>
                      <c:pt idx="699">
                        <c:v>38885</c:v>
                      </c:pt>
                      <c:pt idx="700">
                        <c:v>38886</c:v>
                      </c:pt>
                      <c:pt idx="701">
                        <c:v>38887</c:v>
                      </c:pt>
                      <c:pt idx="702">
                        <c:v>38888</c:v>
                      </c:pt>
                      <c:pt idx="703">
                        <c:v>38889</c:v>
                      </c:pt>
                      <c:pt idx="704">
                        <c:v>38890</c:v>
                      </c:pt>
                      <c:pt idx="705">
                        <c:v>38891</c:v>
                      </c:pt>
                      <c:pt idx="706">
                        <c:v>38892</c:v>
                      </c:pt>
                      <c:pt idx="707">
                        <c:v>38893</c:v>
                      </c:pt>
                      <c:pt idx="708">
                        <c:v>38894</c:v>
                      </c:pt>
                      <c:pt idx="709">
                        <c:v>38895</c:v>
                      </c:pt>
                      <c:pt idx="710">
                        <c:v>38896</c:v>
                      </c:pt>
                      <c:pt idx="711">
                        <c:v>38897</c:v>
                      </c:pt>
                      <c:pt idx="712">
                        <c:v>38898</c:v>
                      </c:pt>
                      <c:pt idx="713">
                        <c:v>38899</c:v>
                      </c:pt>
                      <c:pt idx="714">
                        <c:v>38900</c:v>
                      </c:pt>
                      <c:pt idx="715">
                        <c:v>38901</c:v>
                      </c:pt>
                      <c:pt idx="716">
                        <c:v>38902</c:v>
                      </c:pt>
                      <c:pt idx="717">
                        <c:v>38903</c:v>
                      </c:pt>
                      <c:pt idx="718">
                        <c:v>38904</c:v>
                      </c:pt>
                      <c:pt idx="719">
                        <c:v>38905</c:v>
                      </c:pt>
                      <c:pt idx="720">
                        <c:v>38906</c:v>
                      </c:pt>
                      <c:pt idx="721">
                        <c:v>38907</c:v>
                      </c:pt>
                      <c:pt idx="722">
                        <c:v>38908</c:v>
                      </c:pt>
                      <c:pt idx="723">
                        <c:v>38909</c:v>
                      </c:pt>
                      <c:pt idx="724">
                        <c:v>38910</c:v>
                      </c:pt>
                      <c:pt idx="725">
                        <c:v>38911</c:v>
                      </c:pt>
                      <c:pt idx="726">
                        <c:v>38912</c:v>
                      </c:pt>
                      <c:pt idx="727">
                        <c:v>38913</c:v>
                      </c:pt>
                      <c:pt idx="728">
                        <c:v>38914</c:v>
                      </c:pt>
                      <c:pt idx="729">
                        <c:v>38915</c:v>
                      </c:pt>
                      <c:pt idx="730">
                        <c:v>38916</c:v>
                      </c:pt>
                      <c:pt idx="731">
                        <c:v>38917</c:v>
                      </c:pt>
                      <c:pt idx="732">
                        <c:v>38918</c:v>
                      </c:pt>
                      <c:pt idx="733">
                        <c:v>38919</c:v>
                      </c:pt>
                      <c:pt idx="734">
                        <c:v>38920</c:v>
                      </c:pt>
                      <c:pt idx="735">
                        <c:v>38921</c:v>
                      </c:pt>
                      <c:pt idx="736">
                        <c:v>38922</c:v>
                      </c:pt>
                      <c:pt idx="737">
                        <c:v>38923</c:v>
                      </c:pt>
                      <c:pt idx="738">
                        <c:v>38924</c:v>
                      </c:pt>
                      <c:pt idx="739">
                        <c:v>38925</c:v>
                      </c:pt>
                      <c:pt idx="740">
                        <c:v>38926</c:v>
                      </c:pt>
                      <c:pt idx="741">
                        <c:v>38927</c:v>
                      </c:pt>
                      <c:pt idx="742">
                        <c:v>38928</c:v>
                      </c:pt>
                      <c:pt idx="743">
                        <c:v>38929</c:v>
                      </c:pt>
                      <c:pt idx="744">
                        <c:v>38930</c:v>
                      </c:pt>
                      <c:pt idx="745">
                        <c:v>38931</c:v>
                      </c:pt>
                      <c:pt idx="746">
                        <c:v>38932</c:v>
                      </c:pt>
                      <c:pt idx="747">
                        <c:v>38933</c:v>
                      </c:pt>
                      <c:pt idx="748">
                        <c:v>38934</c:v>
                      </c:pt>
                      <c:pt idx="749">
                        <c:v>38935</c:v>
                      </c:pt>
                      <c:pt idx="750">
                        <c:v>38936</c:v>
                      </c:pt>
                      <c:pt idx="751">
                        <c:v>38937</c:v>
                      </c:pt>
                      <c:pt idx="752">
                        <c:v>38938</c:v>
                      </c:pt>
                      <c:pt idx="753">
                        <c:v>38939</c:v>
                      </c:pt>
                      <c:pt idx="754">
                        <c:v>38940</c:v>
                      </c:pt>
                      <c:pt idx="755">
                        <c:v>38941</c:v>
                      </c:pt>
                      <c:pt idx="756">
                        <c:v>38942</c:v>
                      </c:pt>
                      <c:pt idx="757">
                        <c:v>38943</c:v>
                      </c:pt>
                      <c:pt idx="758">
                        <c:v>38944</c:v>
                      </c:pt>
                      <c:pt idx="759">
                        <c:v>38945</c:v>
                      </c:pt>
                      <c:pt idx="760">
                        <c:v>38946</c:v>
                      </c:pt>
                      <c:pt idx="761">
                        <c:v>38947</c:v>
                      </c:pt>
                      <c:pt idx="762">
                        <c:v>38948</c:v>
                      </c:pt>
                      <c:pt idx="763">
                        <c:v>38949</c:v>
                      </c:pt>
                      <c:pt idx="764">
                        <c:v>38950</c:v>
                      </c:pt>
                      <c:pt idx="765">
                        <c:v>38951</c:v>
                      </c:pt>
                      <c:pt idx="766">
                        <c:v>38952</c:v>
                      </c:pt>
                      <c:pt idx="767">
                        <c:v>38953</c:v>
                      </c:pt>
                      <c:pt idx="768">
                        <c:v>38954</c:v>
                      </c:pt>
                      <c:pt idx="769">
                        <c:v>38955</c:v>
                      </c:pt>
                      <c:pt idx="770">
                        <c:v>38956</c:v>
                      </c:pt>
                      <c:pt idx="771">
                        <c:v>38957</c:v>
                      </c:pt>
                      <c:pt idx="772">
                        <c:v>38958</c:v>
                      </c:pt>
                      <c:pt idx="773">
                        <c:v>38959</c:v>
                      </c:pt>
                      <c:pt idx="774">
                        <c:v>38960</c:v>
                      </c:pt>
                      <c:pt idx="775">
                        <c:v>38961</c:v>
                      </c:pt>
                      <c:pt idx="776">
                        <c:v>38962</c:v>
                      </c:pt>
                      <c:pt idx="777">
                        <c:v>38963</c:v>
                      </c:pt>
                      <c:pt idx="778">
                        <c:v>38964</c:v>
                      </c:pt>
                      <c:pt idx="779">
                        <c:v>38965</c:v>
                      </c:pt>
                      <c:pt idx="780">
                        <c:v>38966</c:v>
                      </c:pt>
                      <c:pt idx="781">
                        <c:v>38967</c:v>
                      </c:pt>
                      <c:pt idx="782">
                        <c:v>38968</c:v>
                      </c:pt>
                      <c:pt idx="783">
                        <c:v>38969</c:v>
                      </c:pt>
                      <c:pt idx="784">
                        <c:v>38970</c:v>
                      </c:pt>
                      <c:pt idx="785">
                        <c:v>38971</c:v>
                      </c:pt>
                      <c:pt idx="786">
                        <c:v>38972</c:v>
                      </c:pt>
                      <c:pt idx="787">
                        <c:v>38973</c:v>
                      </c:pt>
                      <c:pt idx="788">
                        <c:v>38974</c:v>
                      </c:pt>
                      <c:pt idx="789">
                        <c:v>38975</c:v>
                      </c:pt>
                      <c:pt idx="790">
                        <c:v>38976</c:v>
                      </c:pt>
                      <c:pt idx="791">
                        <c:v>38977</c:v>
                      </c:pt>
                      <c:pt idx="792">
                        <c:v>38978</c:v>
                      </c:pt>
                      <c:pt idx="793">
                        <c:v>38979</c:v>
                      </c:pt>
                      <c:pt idx="794">
                        <c:v>38980</c:v>
                      </c:pt>
                      <c:pt idx="795">
                        <c:v>38981</c:v>
                      </c:pt>
                      <c:pt idx="796">
                        <c:v>38982</c:v>
                      </c:pt>
                      <c:pt idx="797">
                        <c:v>38983</c:v>
                      </c:pt>
                      <c:pt idx="798">
                        <c:v>38984</c:v>
                      </c:pt>
                      <c:pt idx="799">
                        <c:v>38985</c:v>
                      </c:pt>
                      <c:pt idx="800">
                        <c:v>38986</c:v>
                      </c:pt>
                      <c:pt idx="801">
                        <c:v>38987</c:v>
                      </c:pt>
                      <c:pt idx="802">
                        <c:v>38988</c:v>
                      </c:pt>
                      <c:pt idx="803">
                        <c:v>38989</c:v>
                      </c:pt>
                      <c:pt idx="804">
                        <c:v>38990</c:v>
                      </c:pt>
                      <c:pt idx="805">
                        <c:v>38991</c:v>
                      </c:pt>
                      <c:pt idx="806">
                        <c:v>38992</c:v>
                      </c:pt>
                      <c:pt idx="807">
                        <c:v>38993</c:v>
                      </c:pt>
                      <c:pt idx="808">
                        <c:v>38994</c:v>
                      </c:pt>
                      <c:pt idx="809">
                        <c:v>38995</c:v>
                      </c:pt>
                      <c:pt idx="810">
                        <c:v>38996</c:v>
                      </c:pt>
                      <c:pt idx="811">
                        <c:v>38997</c:v>
                      </c:pt>
                      <c:pt idx="812">
                        <c:v>38998</c:v>
                      </c:pt>
                      <c:pt idx="813">
                        <c:v>38999</c:v>
                      </c:pt>
                      <c:pt idx="814">
                        <c:v>39000</c:v>
                      </c:pt>
                      <c:pt idx="815">
                        <c:v>39001</c:v>
                      </c:pt>
                      <c:pt idx="816">
                        <c:v>39002</c:v>
                      </c:pt>
                      <c:pt idx="817">
                        <c:v>39003</c:v>
                      </c:pt>
                      <c:pt idx="818">
                        <c:v>39004</c:v>
                      </c:pt>
                      <c:pt idx="819">
                        <c:v>39005</c:v>
                      </c:pt>
                      <c:pt idx="820">
                        <c:v>39006</c:v>
                      </c:pt>
                      <c:pt idx="821">
                        <c:v>39007</c:v>
                      </c:pt>
                      <c:pt idx="822">
                        <c:v>39008</c:v>
                      </c:pt>
                      <c:pt idx="823">
                        <c:v>39009</c:v>
                      </c:pt>
                      <c:pt idx="824">
                        <c:v>39010</c:v>
                      </c:pt>
                      <c:pt idx="825">
                        <c:v>39011</c:v>
                      </c:pt>
                      <c:pt idx="826">
                        <c:v>39012</c:v>
                      </c:pt>
                      <c:pt idx="827">
                        <c:v>39013</c:v>
                      </c:pt>
                      <c:pt idx="828">
                        <c:v>39014</c:v>
                      </c:pt>
                      <c:pt idx="829">
                        <c:v>39015</c:v>
                      </c:pt>
                      <c:pt idx="830">
                        <c:v>39016</c:v>
                      </c:pt>
                      <c:pt idx="831">
                        <c:v>39017</c:v>
                      </c:pt>
                      <c:pt idx="832">
                        <c:v>39018</c:v>
                      </c:pt>
                      <c:pt idx="833">
                        <c:v>39019</c:v>
                      </c:pt>
                      <c:pt idx="834">
                        <c:v>39020</c:v>
                      </c:pt>
                      <c:pt idx="835">
                        <c:v>39021</c:v>
                      </c:pt>
                      <c:pt idx="836">
                        <c:v>39022</c:v>
                      </c:pt>
                      <c:pt idx="837">
                        <c:v>39023</c:v>
                      </c:pt>
                      <c:pt idx="838">
                        <c:v>39024</c:v>
                      </c:pt>
                      <c:pt idx="839">
                        <c:v>39025</c:v>
                      </c:pt>
                      <c:pt idx="840">
                        <c:v>39026</c:v>
                      </c:pt>
                      <c:pt idx="841">
                        <c:v>39027</c:v>
                      </c:pt>
                      <c:pt idx="842">
                        <c:v>39028</c:v>
                      </c:pt>
                      <c:pt idx="843">
                        <c:v>39029</c:v>
                      </c:pt>
                      <c:pt idx="844">
                        <c:v>39030</c:v>
                      </c:pt>
                      <c:pt idx="845">
                        <c:v>39031</c:v>
                      </c:pt>
                      <c:pt idx="846">
                        <c:v>39032</c:v>
                      </c:pt>
                      <c:pt idx="847">
                        <c:v>39033</c:v>
                      </c:pt>
                      <c:pt idx="848">
                        <c:v>39034</c:v>
                      </c:pt>
                      <c:pt idx="849">
                        <c:v>39035</c:v>
                      </c:pt>
                      <c:pt idx="850">
                        <c:v>39036</c:v>
                      </c:pt>
                      <c:pt idx="851">
                        <c:v>39037</c:v>
                      </c:pt>
                      <c:pt idx="852">
                        <c:v>39038</c:v>
                      </c:pt>
                      <c:pt idx="853">
                        <c:v>39039</c:v>
                      </c:pt>
                      <c:pt idx="854">
                        <c:v>39040</c:v>
                      </c:pt>
                      <c:pt idx="855">
                        <c:v>39041</c:v>
                      </c:pt>
                      <c:pt idx="856">
                        <c:v>39042</c:v>
                      </c:pt>
                      <c:pt idx="857">
                        <c:v>39043</c:v>
                      </c:pt>
                      <c:pt idx="858">
                        <c:v>39044</c:v>
                      </c:pt>
                      <c:pt idx="859">
                        <c:v>39045</c:v>
                      </c:pt>
                      <c:pt idx="860">
                        <c:v>39046</c:v>
                      </c:pt>
                      <c:pt idx="861">
                        <c:v>39047</c:v>
                      </c:pt>
                      <c:pt idx="862">
                        <c:v>39048</c:v>
                      </c:pt>
                      <c:pt idx="863">
                        <c:v>39049</c:v>
                      </c:pt>
                      <c:pt idx="864">
                        <c:v>39050</c:v>
                      </c:pt>
                      <c:pt idx="865">
                        <c:v>39051</c:v>
                      </c:pt>
                      <c:pt idx="866">
                        <c:v>39052</c:v>
                      </c:pt>
                      <c:pt idx="867">
                        <c:v>39053</c:v>
                      </c:pt>
                      <c:pt idx="868">
                        <c:v>39054</c:v>
                      </c:pt>
                      <c:pt idx="869">
                        <c:v>39055</c:v>
                      </c:pt>
                      <c:pt idx="870">
                        <c:v>39056</c:v>
                      </c:pt>
                      <c:pt idx="871">
                        <c:v>39057</c:v>
                      </c:pt>
                      <c:pt idx="872">
                        <c:v>39058</c:v>
                      </c:pt>
                      <c:pt idx="873">
                        <c:v>39059</c:v>
                      </c:pt>
                      <c:pt idx="874">
                        <c:v>39060</c:v>
                      </c:pt>
                      <c:pt idx="875">
                        <c:v>39061</c:v>
                      </c:pt>
                      <c:pt idx="876">
                        <c:v>39062</c:v>
                      </c:pt>
                      <c:pt idx="877">
                        <c:v>39063</c:v>
                      </c:pt>
                      <c:pt idx="878">
                        <c:v>39064</c:v>
                      </c:pt>
                      <c:pt idx="879">
                        <c:v>39065</c:v>
                      </c:pt>
                      <c:pt idx="880">
                        <c:v>39066</c:v>
                      </c:pt>
                      <c:pt idx="881">
                        <c:v>39067</c:v>
                      </c:pt>
                      <c:pt idx="882">
                        <c:v>39068</c:v>
                      </c:pt>
                      <c:pt idx="883">
                        <c:v>39069</c:v>
                      </c:pt>
                      <c:pt idx="884">
                        <c:v>39070</c:v>
                      </c:pt>
                      <c:pt idx="885">
                        <c:v>39071</c:v>
                      </c:pt>
                      <c:pt idx="886">
                        <c:v>39072</c:v>
                      </c:pt>
                      <c:pt idx="887">
                        <c:v>39073</c:v>
                      </c:pt>
                      <c:pt idx="888">
                        <c:v>39074</c:v>
                      </c:pt>
                      <c:pt idx="889">
                        <c:v>39075</c:v>
                      </c:pt>
                      <c:pt idx="890">
                        <c:v>39076</c:v>
                      </c:pt>
                      <c:pt idx="891">
                        <c:v>39077</c:v>
                      </c:pt>
                      <c:pt idx="892">
                        <c:v>39078</c:v>
                      </c:pt>
                      <c:pt idx="893">
                        <c:v>39079</c:v>
                      </c:pt>
                      <c:pt idx="894">
                        <c:v>39080</c:v>
                      </c:pt>
                      <c:pt idx="895">
                        <c:v>39081</c:v>
                      </c:pt>
                      <c:pt idx="896">
                        <c:v>39082</c:v>
                      </c:pt>
                      <c:pt idx="897">
                        <c:v>39083</c:v>
                      </c:pt>
                      <c:pt idx="898">
                        <c:v>39084</c:v>
                      </c:pt>
                      <c:pt idx="899">
                        <c:v>39085</c:v>
                      </c:pt>
                      <c:pt idx="900">
                        <c:v>39086</c:v>
                      </c:pt>
                      <c:pt idx="901">
                        <c:v>39087</c:v>
                      </c:pt>
                      <c:pt idx="902">
                        <c:v>39088</c:v>
                      </c:pt>
                      <c:pt idx="903">
                        <c:v>39089</c:v>
                      </c:pt>
                      <c:pt idx="904">
                        <c:v>39090</c:v>
                      </c:pt>
                      <c:pt idx="905">
                        <c:v>39091</c:v>
                      </c:pt>
                      <c:pt idx="906">
                        <c:v>39092</c:v>
                      </c:pt>
                      <c:pt idx="907">
                        <c:v>39093</c:v>
                      </c:pt>
                      <c:pt idx="908">
                        <c:v>39094</c:v>
                      </c:pt>
                      <c:pt idx="909">
                        <c:v>39095</c:v>
                      </c:pt>
                      <c:pt idx="910">
                        <c:v>39096</c:v>
                      </c:pt>
                      <c:pt idx="911">
                        <c:v>39097</c:v>
                      </c:pt>
                      <c:pt idx="912">
                        <c:v>39098</c:v>
                      </c:pt>
                      <c:pt idx="913">
                        <c:v>39099</c:v>
                      </c:pt>
                      <c:pt idx="914">
                        <c:v>39100</c:v>
                      </c:pt>
                      <c:pt idx="915">
                        <c:v>39101</c:v>
                      </c:pt>
                      <c:pt idx="916">
                        <c:v>39102</c:v>
                      </c:pt>
                      <c:pt idx="917">
                        <c:v>39103</c:v>
                      </c:pt>
                      <c:pt idx="918">
                        <c:v>39104</c:v>
                      </c:pt>
                      <c:pt idx="919">
                        <c:v>39105</c:v>
                      </c:pt>
                      <c:pt idx="920">
                        <c:v>39106</c:v>
                      </c:pt>
                      <c:pt idx="921">
                        <c:v>39107</c:v>
                      </c:pt>
                      <c:pt idx="922">
                        <c:v>39108</c:v>
                      </c:pt>
                      <c:pt idx="923">
                        <c:v>39109</c:v>
                      </c:pt>
                      <c:pt idx="924">
                        <c:v>39110</c:v>
                      </c:pt>
                      <c:pt idx="925">
                        <c:v>39111</c:v>
                      </c:pt>
                      <c:pt idx="926">
                        <c:v>39112</c:v>
                      </c:pt>
                      <c:pt idx="927">
                        <c:v>39113</c:v>
                      </c:pt>
                      <c:pt idx="928">
                        <c:v>39114</c:v>
                      </c:pt>
                      <c:pt idx="929">
                        <c:v>39115</c:v>
                      </c:pt>
                      <c:pt idx="930">
                        <c:v>39116</c:v>
                      </c:pt>
                      <c:pt idx="931">
                        <c:v>39117</c:v>
                      </c:pt>
                      <c:pt idx="932">
                        <c:v>39118</c:v>
                      </c:pt>
                      <c:pt idx="933">
                        <c:v>39119</c:v>
                      </c:pt>
                      <c:pt idx="934">
                        <c:v>39120</c:v>
                      </c:pt>
                      <c:pt idx="935">
                        <c:v>39121</c:v>
                      </c:pt>
                      <c:pt idx="936">
                        <c:v>39122</c:v>
                      </c:pt>
                      <c:pt idx="937">
                        <c:v>39123</c:v>
                      </c:pt>
                      <c:pt idx="938">
                        <c:v>39124</c:v>
                      </c:pt>
                      <c:pt idx="939">
                        <c:v>39125</c:v>
                      </c:pt>
                      <c:pt idx="940">
                        <c:v>39126</c:v>
                      </c:pt>
                      <c:pt idx="941">
                        <c:v>39127</c:v>
                      </c:pt>
                      <c:pt idx="942">
                        <c:v>39128</c:v>
                      </c:pt>
                      <c:pt idx="943">
                        <c:v>39129</c:v>
                      </c:pt>
                      <c:pt idx="944">
                        <c:v>39130</c:v>
                      </c:pt>
                      <c:pt idx="945">
                        <c:v>39131</c:v>
                      </c:pt>
                      <c:pt idx="946">
                        <c:v>39132</c:v>
                      </c:pt>
                      <c:pt idx="947">
                        <c:v>39133</c:v>
                      </c:pt>
                      <c:pt idx="948">
                        <c:v>39134</c:v>
                      </c:pt>
                      <c:pt idx="949">
                        <c:v>39135</c:v>
                      </c:pt>
                      <c:pt idx="950">
                        <c:v>39136</c:v>
                      </c:pt>
                      <c:pt idx="951">
                        <c:v>39137</c:v>
                      </c:pt>
                      <c:pt idx="952">
                        <c:v>39138</c:v>
                      </c:pt>
                      <c:pt idx="953">
                        <c:v>39139</c:v>
                      </c:pt>
                      <c:pt idx="954">
                        <c:v>39140</c:v>
                      </c:pt>
                      <c:pt idx="955">
                        <c:v>39141</c:v>
                      </c:pt>
                      <c:pt idx="956">
                        <c:v>39142</c:v>
                      </c:pt>
                      <c:pt idx="957">
                        <c:v>39143</c:v>
                      </c:pt>
                      <c:pt idx="958">
                        <c:v>39144</c:v>
                      </c:pt>
                      <c:pt idx="959">
                        <c:v>39145</c:v>
                      </c:pt>
                      <c:pt idx="960">
                        <c:v>39146</c:v>
                      </c:pt>
                      <c:pt idx="961">
                        <c:v>39147</c:v>
                      </c:pt>
                      <c:pt idx="962">
                        <c:v>39148</c:v>
                      </c:pt>
                      <c:pt idx="963">
                        <c:v>39149</c:v>
                      </c:pt>
                      <c:pt idx="964">
                        <c:v>39150</c:v>
                      </c:pt>
                      <c:pt idx="965">
                        <c:v>39151</c:v>
                      </c:pt>
                      <c:pt idx="966">
                        <c:v>39152</c:v>
                      </c:pt>
                      <c:pt idx="967">
                        <c:v>39153</c:v>
                      </c:pt>
                      <c:pt idx="968">
                        <c:v>39154</c:v>
                      </c:pt>
                      <c:pt idx="969">
                        <c:v>39155</c:v>
                      </c:pt>
                      <c:pt idx="970">
                        <c:v>39156</c:v>
                      </c:pt>
                      <c:pt idx="971">
                        <c:v>39157</c:v>
                      </c:pt>
                      <c:pt idx="972">
                        <c:v>39158</c:v>
                      </c:pt>
                      <c:pt idx="973">
                        <c:v>39159</c:v>
                      </c:pt>
                      <c:pt idx="974">
                        <c:v>39160</c:v>
                      </c:pt>
                      <c:pt idx="975">
                        <c:v>39161</c:v>
                      </c:pt>
                      <c:pt idx="976">
                        <c:v>39162</c:v>
                      </c:pt>
                      <c:pt idx="977">
                        <c:v>39163</c:v>
                      </c:pt>
                      <c:pt idx="978">
                        <c:v>39164</c:v>
                      </c:pt>
                      <c:pt idx="979">
                        <c:v>39165</c:v>
                      </c:pt>
                      <c:pt idx="980">
                        <c:v>39166</c:v>
                      </c:pt>
                      <c:pt idx="981">
                        <c:v>39167</c:v>
                      </c:pt>
                      <c:pt idx="982">
                        <c:v>39168</c:v>
                      </c:pt>
                      <c:pt idx="983">
                        <c:v>39169</c:v>
                      </c:pt>
                      <c:pt idx="984">
                        <c:v>39170</c:v>
                      </c:pt>
                      <c:pt idx="985">
                        <c:v>39171</c:v>
                      </c:pt>
                      <c:pt idx="986">
                        <c:v>39172</c:v>
                      </c:pt>
                      <c:pt idx="987">
                        <c:v>39173</c:v>
                      </c:pt>
                      <c:pt idx="988">
                        <c:v>39174</c:v>
                      </c:pt>
                      <c:pt idx="989">
                        <c:v>39175</c:v>
                      </c:pt>
                      <c:pt idx="990">
                        <c:v>39176</c:v>
                      </c:pt>
                      <c:pt idx="991">
                        <c:v>39177</c:v>
                      </c:pt>
                      <c:pt idx="992">
                        <c:v>39178</c:v>
                      </c:pt>
                      <c:pt idx="993">
                        <c:v>39179</c:v>
                      </c:pt>
                      <c:pt idx="994">
                        <c:v>39180</c:v>
                      </c:pt>
                      <c:pt idx="995">
                        <c:v>39181</c:v>
                      </c:pt>
                      <c:pt idx="996">
                        <c:v>39182</c:v>
                      </c:pt>
                      <c:pt idx="997">
                        <c:v>39183</c:v>
                      </c:pt>
                      <c:pt idx="998">
                        <c:v>39184</c:v>
                      </c:pt>
                      <c:pt idx="999">
                        <c:v>39185</c:v>
                      </c:pt>
                      <c:pt idx="1000">
                        <c:v>39186</c:v>
                      </c:pt>
                      <c:pt idx="1001">
                        <c:v>39187</c:v>
                      </c:pt>
                      <c:pt idx="1002">
                        <c:v>39188</c:v>
                      </c:pt>
                      <c:pt idx="1003">
                        <c:v>39189</c:v>
                      </c:pt>
                      <c:pt idx="1004">
                        <c:v>39190</c:v>
                      </c:pt>
                      <c:pt idx="1005">
                        <c:v>39191</c:v>
                      </c:pt>
                      <c:pt idx="1006">
                        <c:v>39192</c:v>
                      </c:pt>
                      <c:pt idx="1007">
                        <c:v>39193</c:v>
                      </c:pt>
                      <c:pt idx="1008">
                        <c:v>39194</c:v>
                      </c:pt>
                      <c:pt idx="1009">
                        <c:v>39195</c:v>
                      </c:pt>
                      <c:pt idx="1010">
                        <c:v>39196</c:v>
                      </c:pt>
                      <c:pt idx="1011">
                        <c:v>39197</c:v>
                      </c:pt>
                      <c:pt idx="1012">
                        <c:v>39198</c:v>
                      </c:pt>
                      <c:pt idx="1013">
                        <c:v>39199</c:v>
                      </c:pt>
                      <c:pt idx="1014">
                        <c:v>39200</c:v>
                      </c:pt>
                      <c:pt idx="1015">
                        <c:v>39201</c:v>
                      </c:pt>
                      <c:pt idx="1016">
                        <c:v>39202</c:v>
                      </c:pt>
                      <c:pt idx="1017">
                        <c:v>39203</c:v>
                      </c:pt>
                      <c:pt idx="1018">
                        <c:v>39204</c:v>
                      </c:pt>
                      <c:pt idx="1019">
                        <c:v>39205</c:v>
                      </c:pt>
                      <c:pt idx="1020">
                        <c:v>39206</c:v>
                      </c:pt>
                      <c:pt idx="1021">
                        <c:v>39207</c:v>
                      </c:pt>
                      <c:pt idx="1022">
                        <c:v>39208</c:v>
                      </c:pt>
                      <c:pt idx="1023">
                        <c:v>39209</c:v>
                      </c:pt>
                      <c:pt idx="1024">
                        <c:v>39210</c:v>
                      </c:pt>
                      <c:pt idx="1025">
                        <c:v>39211</c:v>
                      </c:pt>
                      <c:pt idx="1026">
                        <c:v>39212</c:v>
                      </c:pt>
                      <c:pt idx="1027">
                        <c:v>39213</c:v>
                      </c:pt>
                      <c:pt idx="1028">
                        <c:v>39214</c:v>
                      </c:pt>
                      <c:pt idx="1029">
                        <c:v>39215</c:v>
                      </c:pt>
                      <c:pt idx="1030">
                        <c:v>39216</c:v>
                      </c:pt>
                      <c:pt idx="1031">
                        <c:v>39217</c:v>
                      </c:pt>
                      <c:pt idx="1032">
                        <c:v>39218</c:v>
                      </c:pt>
                      <c:pt idx="1033">
                        <c:v>39219</c:v>
                      </c:pt>
                      <c:pt idx="1034">
                        <c:v>39220</c:v>
                      </c:pt>
                      <c:pt idx="1035">
                        <c:v>39221</c:v>
                      </c:pt>
                      <c:pt idx="1036">
                        <c:v>39222</c:v>
                      </c:pt>
                      <c:pt idx="1037">
                        <c:v>39223</c:v>
                      </c:pt>
                      <c:pt idx="1038">
                        <c:v>39224</c:v>
                      </c:pt>
                      <c:pt idx="1039">
                        <c:v>39225</c:v>
                      </c:pt>
                      <c:pt idx="1040">
                        <c:v>39226</c:v>
                      </c:pt>
                      <c:pt idx="1041">
                        <c:v>39227</c:v>
                      </c:pt>
                      <c:pt idx="1042">
                        <c:v>39228</c:v>
                      </c:pt>
                      <c:pt idx="1043">
                        <c:v>39229</c:v>
                      </c:pt>
                      <c:pt idx="1044">
                        <c:v>39230</c:v>
                      </c:pt>
                      <c:pt idx="1045">
                        <c:v>39231</c:v>
                      </c:pt>
                      <c:pt idx="1046">
                        <c:v>39232</c:v>
                      </c:pt>
                      <c:pt idx="1047">
                        <c:v>39233</c:v>
                      </c:pt>
                      <c:pt idx="1048">
                        <c:v>39234</c:v>
                      </c:pt>
                      <c:pt idx="1049">
                        <c:v>39235</c:v>
                      </c:pt>
                      <c:pt idx="1050">
                        <c:v>39236</c:v>
                      </c:pt>
                      <c:pt idx="1051">
                        <c:v>39237</c:v>
                      </c:pt>
                      <c:pt idx="1052">
                        <c:v>39238</c:v>
                      </c:pt>
                      <c:pt idx="1053">
                        <c:v>39239</c:v>
                      </c:pt>
                      <c:pt idx="1054">
                        <c:v>39240</c:v>
                      </c:pt>
                      <c:pt idx="1055">
                        <c:v>39241</c:v>
                      </c:pt>
                      <c:pt idx="1056">
                        <c:v>39242</c:v>
                      </c:pt>
                      <c:pt idx="1057">
                        <c:v>39243</c:v>
                      </c:pt>
                      <c:pt idx="1058">
                        <c:v>39244</c:v>
                      </c:pt>
                      <c:pt idx="1059">
                        <c:v>39245</c:v>
                      </c:pt>
                      <c:pt idx="1060">
                        <c:v>39246</c:v>
                      </c:pt>
                      <c:pt idx="1061">
                        <c:v>39247</c:v>
                      </c:pt>
                      <c:pt idx="1062">
                        <c:v>39248</c:v>
                      </c:pt>
                      <c:pt idx="1063">
                        <c:v>39249</c:v>
                      </c:pt>
                      <c:pt idx="1064">
                        <c:v>39250</c:v>
                      </c:pt>
                      <c:pt idx="1065">
                        <c:v>39251</c:v>
                      </c:pt>
                      <c:pt idx="1066">
                        <c:v>39252</c:v>
                      </c:pt>
                      <c:pt idx="1067">
                        <c:v>39253</c:v>
                      </c:pt>
                      <c:pt idx="1068">
                        <c:v>39254</c:v>
                      </c:pt>
                      <c:pt idx="1069">
                        <c:v>39255</c:v>
                      </c:pt>
                      <c:pt idx="1070">
                        <c:v>39256</c:v>
                      </c:pt>
                      <c:pt idx="1071">
                        <c:v>39257</c:v>
                      </c:pt>
                      <c:pt idx="1072">
                        <c:v>39258</c:v>
                      </c:pt>
                      <c:pt idx="1073">
                        <c:v>39259</c:v>
                      </c:pt>
                      <c:pt idx="1074">
                        <c:v>39260</c:v>
                      </c:pt>
                      <c:pt idx="1075">
                        <c:v>39261</c:v>
                      </c:pt>
                      <c:pt idx="1076">
                        <c:v>39262</c:v>
                      </c:pt>
                      <c:pt idx="1077">
                        <c:v>39263</c:v>
                      </c:pt>
                      <c:pt idx="1078">
                        <c:v>39264</c:v>
                      </c:pt>
                      <c:pt idx="1079">
                        <c:v>39265</c:v>
                      </c:pt>
                      <c:pt idx="1080">
                        <c:v>39266</c:v>
                      </c:pt>
                      <c:pt idx="1081">
                        <c:v>39267</c:v>
                      </c:pt>
                      <c:pt idx="1082">
                        <c:v>39268</c:v>
                      </c:pt>
                      <c:pt idx="1083">
                        <c:v>39269</c:v>
                      </c:pt>
                      <c:pt idx="1084">
                        <c:v>39270</c:v>
                      </c:pt>
                      <c:pt idx="1085">
                        <c:v>39271</c:v>
                      </c:pt>
                      <c:pt idx="1086">
                        <c:v>39272</c:v>
                      </c:pt>
                      <c:pt idx="1087">
                        <c:v>39273</c:v>
                      </c:pt>
                      <c:pt idx="1088">
                        <c:v>39274</c:v>
                      </c:pt>
                      <c:pt idx="1089">
                        <c:v>39275</c:v>
                      </c:pt>
                      <c:pt idx="1090">
                        <c:v>39276</c:v>
                      </c:pt>
                      <c:pt idx="1091">
                        <c:v>39277</c:v>
                      </c:pt>
                      <c:pt idx="1092">
                        <c:v>39278</c:v>
                      </c:pt>
                      <c:pt idx="1093">
                        <c:v>39279</c:v>
                      </c:pt>
                      <c:pt idx="1094">
                        <c:v>39280</c:v>
                      </c:pt>
                      <c:pt idx="1095">
                        <c:v>39281</c:v>
                      </c:pt>
                      <c:pt idx="1096">
                        <c:v>39282</c:v>
                      </c:pt>
                      <c:pt idx="1097">
                        <c:v>39283</c:v>
                      </c:pt>
                      <c:pt idx="1098">
                        <c:v>39284</c:v>
                      </c:pt>
                      <c:pt idx="1099">
                        <c:v>39285</c:v>
                      </c:pt>
                      <c:pt idx="1100">
                        <c:v>39286</c:v>
                      </c:pt>
                      <c:pt idx="1101">
                        <c:v>39287</c:v>
                      </c:pt>
                      <c:pt idx="1102">
                        <c:v>39288</c:v>
                      </c:pt>
                      <c:pt idx="1103">
                        <c:v>39289</c:v>
                      </c:pt>
                      <c:pt idx="1104">
                        <c:v>39290</c:v>
                      </c:pt>
                      <c:pt idx="1105">
                        <c:v>39291</c:v>
                      </c:pt>
                      <c:pt idx="1106">
                        <c:v>39292</c:v>
                      </c:pt>
                      <c:pt idx="1107">
                        <c:v>39293</c:v>
                      </c:pt>
                      <c:pt idx="1108">
                        <c:v>39294</c:v>
                      </c:pt>
                      <c:pt idx="1109">
                        <c:v>39295</c:v>
                      </c:pt>
                      <c:pt idx="1110">
                        <c:v>39296</c:v>
                      </c:pt>
                      <c:pt idx="1111">
                        <c:v>39297</c:v>
                      </c:pt>
                      <c:pt idx="1112">
                        <c:v>39298</c:v>
                      </c:pt>
                      <c:pt idx="1113">
                        <c:v>39299</c:v>
                      </c:pt>
                      <c:pt idx="1114">
                        <c:v>39300</c:v>
                      </c:pt>
                      <c:pt idx="1115">
                        <c:v>39301</c:v>
                      </c:pt>
                      <c:pt idx="1116">
                        <c:v>39302</c:v>
                      </c:pt>
                      <c:pt idx="1117">
                        <c:v>39303</c:v>
                      </c:pt>
                      <c:pt idx="1118">
                        <c:v>39304</c:v>
                      </c:pt>
                      <c:pt idx="1119">
                        <c:v>39305</c:v>
                      </c:pt>
                      <c:pt idx="1120">
                        <c:v>39306</c:v>
                      </c:pt>
                      <c:pt idx="1121">
                        <c:v>39307</c:v>
                      </c:pt>
                      <c:pt idx="1122">
                        <c:v>39308</c:v>
                      </c:pt>
                      <c:pt idx="1123">
                        <c:v>39309</c:v>
                      </c:pt>
                      <c:pt idx="1124">
                        <c:v>39310</c:v>
                      </c:pt>
                      <c:pt idx="1125">
                        <c:v>39311</c:v>
                      </c:pt>
                      <c:pt idx="1126">
                        <c:v>39312</c:v>
                      </c:pt>
                      <c:pt idx="1127">
                        <c:v>39313</c:v>
                      </c:pt>
                      <c:pt idx="1128">
                        <c:v>39314</c:v>
                      </c:pt>
                      <c:pt idx="1129">
                        <c:v>39315</c:v>
                      </c:pt>
                      <c:pt idx="1130">
                        <c:v>39316</c:v>
                      </c:pt>
                      <c:pt idx="1131">
                        <c:v>39317</c:v>
                      </c:pt>
                      <c:pt idx="1132">
                        <c:v>39318</c:v>
                      </c:pt>
                      <c:pt idx="1133">
                        <c:v>39319</c:v>
                      </c:pt>
                      <c:pt idx="1134">
                        <c:v>39320</c:v>
                      </c:pt>
                      <c:pt idx="1135">
                        <c:v>39321</c:v>
                      </c:pt>
                      <c:pt idx="1136">
                        <c:v>39322</c:v>
                      </c:pt>
                      <c:pt idx="1137">
                        <c:v>39323</c:v>
                      </c:pt>
                      <c:pt idx="1138">
                        <c:v>39324</c:v>
                      </c:pt>
                      <c:pt idx="1139">
                        <c:v>39325</c:v>
                      </c:pt>
                      <c:pt idx="1140">
                        <c:v>39326</c:v>
                      </c:pt>
                      <c:pt idx="1141">
                        <c:v>39327</c:v>
                      </c:pt>
                      <c:pt idx="1142">
                        <c:v>39328</c:v>
                      </c:pt>
                      <c:pt idx="1143">
                        <c:v>39329</c:v>
                      </c:pt>
                      <c:pt idx="1144">
                        <c:v>39330</c:v>
                      </c:pt>
                      <c:pt idx="1145">
                        <c:v>39331</c:v>
                      </c:pt>
                      <c:pt idx="1146">
                        <c:v>39332</c:v>
                      </c:pt>
                      <c:pt idx="1147">
                        <c:v>39333</c:v>
                      </c:pt>
                      <c:pt idx="1148">
                        <c:v>39334</c:v>
                      </c:pt>
                      <c:pt idx="1149">
                        <c:v>39335</c:v>
                      </c:pt>
                      <c:pt idx="1150">
                        <c:v>39336</c:v>
                      </c:pt>
                      <c:pt idx="1151">
                        <c:v>39337</c:v>
                      </c:pt>
                      <c:pt idx="1152">
                        <c:v>39338</c:v>
                      </c:pt>
                      <c:pt idx="1153">
                        <c:v>39339</c:v>
                      </c:pt>
                      <c:pt idx="1154">
                        <c:v>39340</c:v>
                      </c:pt>
                      <c:pt idx="1155">
                        <c:v>39341</c:v>
                      </c:pt>
                      <c:pt idx="1156">
                        <c:v>39342</c:v>
                      </c:pt>
                      <c:pt idx="1157">
                        <c:v>39343</c:v>
                      </c:pt>
                      <c:pt idx="1158">
                        <c:v>39344</c:v>
                      </c:pt>
                      <c:pt idx="1159">
                        <c:v>39345</c:v>
                      </c:pt>
                      <c:pt idx="1160">
                        <c:v>39346</c:v>
                      </c:pt>
                      <c:pt idx="1161">
                        <c:v>39347</c:v>
                      </c:pt>
                      <c:pt idx="1162">
                        <c:v>39348</c:v>
                      </c:pt>
                      <c:pt idx="1163">
                        <c:v>39349</c:v>
                      </c:pt>
                      <c:pt idx="1164">
                        <c:v>39350</c:v>
                      </c:pt>
                      <c:pt idx="1165">
                        <c:v>39351</c:v>
                      </c:pt>
                      <c:pt idx="1166">
                        <c:v>39352</c:v>
                      </c:pt>
                      <c:pt idx="1167">
                        <c:v>39353</c:v>
                      </c:pt>
                      <c:pt idx="1168">
                        <c:v>39354</c:v>
                      </c:pt>
                      <c:pt idx="1169">
                        <c:v>39355</c:v>
                      </c:pt>
                      <c:pt idx="1170">
                        <c:v>39356</c:v>
                      </c:pt>
                      <c:pt idx="1171">
                        <c:v>39357</c:v>
                      </c:pt>
                      <c:pt idx="1172">
                        <c:v>39358</c:v>
                      </c:pt>
                      <c:pt idx="1173">
                        <c:v>39359</c:v>
                      </c:pt>
                      <c:pt idx="1174">
                        <c:v>39360</c:v>
                      </c:pt>
                      <c:pt idx="1175">
                        <c:v>39361</c:v>
                      </c:pt>
                      <c:pt idx="1176">
                        <c:v>39362</c:v>
                      </c:pt>
                      <c:pt idx="1177">
                        <c:v>39363</c:v>
                      </c:pt>
                      <c:pt idx="1178">
                        <c:v>39364</c:v>
                      </c:pt>
                      <c:pt idx="1179">
                        <c:v>39365</c:v>
                      </c:pt>
                      <c:pt idx="1180">
                        <c:v>39366</c:v>
                      </c:pt>
                      <c:pt idx="1181">
                        <c:v>39367</c:v>
                      </c:pt>
                      <c:pt idx="1182">
                        <c:v>39368</c:v>
                      </c:pt>
                      <c:pt idx="1183">
                        <c:v>39369</c:v>
                      </c:pt>
                      <c:pt idx="1184">
                        <c:v>39370</c:v>
                      </c:pt>
                      <c:pt idx="1185">
                        <c:v>39371</c:v>
                      </c:pt>
                      <c:pt idx="1186">
                        <c:v>39372</c:v>
                      </c:pt>
                      <c:pt idx="1187">
                        <c:v>39373</c:v>
                      </c:pt>
                      <c:pt idx="1188">
                        <c:v>39374</c:v>
                      </c:pt>
                      <c:pt idx="1189">
                        <c:v>39375</c:v>
                      </c:pt>
                      <c:pt idx="1190">
                        <c:v>39376</c:v>
                      </c:pt>
                      <c:pt idx="1191">
                        <c:v>39377</c:v>
                      </c:pt>
                      <c:pt idx="1192">
                        <c:v>39378</c:v>
                      </c:pt>
                      <c:pt idx="1193">
                        <c:v>39379</c:v>
                      </c:pt>
                      <c:pt idx="1194">
                        <c:v>39380</c:v>
                      </c:pt>
                      <c:pt idx="1195">
                        <c:v>39381</c:v>
                      </c:pt>
                      <c:pt idx="1196">
                        <c:v>39382</c:v>
                      </c:pt>
                      <c:pt idx="1197">
                        <c:v>39383</c:v>
                      </c:pt>
                      <c:pt idx="1198">
                        <c:v>39384</c:v>
                      </c:pt>
                      <c:pt idx="1199">
                        <c:v>39385</c:v>
                      </c:pt>
                      <c:pt idx="1200">
                        <c:v>39386</c:v>
                      </c:pt>
                      <c:pt idx="1201">
                        <c:v>39387</c:v>
                      </c:pt>
                      <c:pt idx="1202">
                        <c:v>39388</c:v>
                      </c:pt>
                      <c:pt idx="1203">
                        <c:v>39389</c:v>
                      </c:pt>
                      <c:pt idx="1204">
                        <c:v>39390</c:v>
                      </c:pt>
                      <c:pt idx="1205">
                        <c:v>39391</c:v>
                      </c:pt>
                      <c:pt idx="1206">
                        <c:v>39392</c:v>
                      </c:pt>
                      <c:pt idx="1207">
                        <c:v>39393</c:v>
                      </c:pt>
                      <c:pt idx="1208">
                        <c:v>39394</c:v>
                      </c:pt>
                      <c:pt idx="1209">
                        <c:v>39395</c:v>
                      </c:pt>
                      <c:pt idx="1210">
                        <c:v>39396</c:v>
                      </c:pt>
                      <c:pt idx="1211">
                        <c:v>39397</c:v>
                      </c:pt>
                      <c:pt idx="1212">
                        <c:v>39398</c:v>
                      </c:pt>
                      <c:pt idx="1213">
                        <c:v>39399</c:v>
                      </c:pt>
                      <c:pt idx="1214">
                        <c:v>39400</c:v>
                      </c:pt>
                      <c:pt idx="1215">
                        <c:v>39401</c:v>
                      </c:pt>
                      <c:pt idx="1216">
                        <c:v>39402</c:v>
                      </c:pt>
                      <c:pt idx="1217">
                        <c:v>39403</c:v>
                      </c:pt>
                      <c:pt idx="1218">
                        <c:v>39404</c:v>
                      </c:pt>
                      <c:pt idx="1219">
                        <c:v>39405</c:v>
                      </c:pt>
                      <c:pt idx="1220">
                        <c:v>39406</c:v>
                      </c:pt>
                      <c:pt idx="1221">
                        <c:v>39407</c:v>
                      </c:pt>
                      <c:pt idx="1222">
                        <c:v>39408</c:v>
                      </c:pt>
                      <c:pt idx="1223">
                        <c:v>39409</c:v>
                      </c:pt>
                      <c:pt idx="1224">
                        <c:v>39410</c:v>
                      </c:pt>
                      <c:pt idx="1225">
                        <c:v>39411</c:v>
                      </c:pt>
                      <c:pt idx="1226">
                        <c:v>39412</c:v>
                      </c:pt>
                      <c:pt idx="1227">
                        <c:v>39413</c:v>
                      </c:pt>
                      <c:pt idx="1228">
                        <c:v>39414</c:v>
                      </c:pt>
                      <c:pt idx="1229">
                        <c:v>39415</c:v>
                      </c:pt>
                      <c:pt idx="1230">
                        <c:v>39416</c:v>
                      </c:pt>
                      <c:pt idx="1231">
                        <c:v>39417</c:v>
                      </c:pt>
                      <c:pt idx="1232">
                        <c:v>39418</c:v>
                      </c:pt>
                      <c:pt idx="1233">
                        <c:v>39419</c:v>
                      </c:pt>
                      <c:pt idx="1234">
                        <c:v>39420</c:v>
                      </c:pt>
                      <c:pt idx="1235">
                        <c:v>39421</c:v>
                      </c:pt>
                      <c:pt idx="1236">
                        <c:v>39422</c:v>
                      </c:pt>
                      <c:pt idx="1237">
                        <c:v>39423</c:v>
                      </c:pt>
                      <c:pt idx="1238">
                        <c:v>39424</c:v>
                      </c:pt>
                      <c:pt idx="1239">
                        <c:v>39425</c:v>
                      </c:pt>
                      <c:pt idx="1240">
                        <c:v>39426</c:v>
                      </c:pt>
                      <c:pt idx="1241">
                        <c:v>39427</c:v>
                      </c:pt>
                      <c:pt idx="1242">
                        <c:v>39428</c:v>
                      </c:pt>
                      <c:pt idx="1243">
                        <c:v>39429</c:v>
                      </c:pt>
                      <c:pt idx="1244">
                        <c:v>39430</c:v>
                      </c:pt>
                      <c:pt idx="1245">
                        <c:v>39431</c:v>
                      </c:pt>
                      <c:pt idx="1246">
                        <c:v>39432</c:v>
                      </c:pt>
                      <c:pt idx="1247">
                        <c:v>39433</c:v>
                      </c:pt>
                      <c:pt idx="1248">
                        <c:v>39434</c:v>
                      </c:pt>
                      <c:pt idx="1249">
                        <c:v>39435</c:v>
                      </c:pt>
                      <c:pt idx="1250">
                        <c:v>39436</c:v>
                      </c:pt>
                      <c:pt idx="1251">
                        <c:v>39437</c:v>
                      </c:pt>
                      <c:pt idx="1252">
                        <c:v>39438</c:v>
                      </c:pt>
                      <c:pt idx="1253">
                        <c:v>39439</c:v>
                      </c:pt>
                      <c:pt idx="1254">
                        <c:v>39440</c:v>
                      </c:pt>
                      <c:pt idx="1255">
                        <c:v>39441</c:v>
                      </c:pt>
                      <c:pt idx="1256">
                        <c:v>39442</c:v>
                      </c:pt>
                      <c:pt idx="1257">
                        <c:v>39443</c:v>
                      </c:pt>
                      <c:pt idx="1258">
                        <c:v>39444</c:v>
                      </c:pt>
                      <c:pt idx="1259">
                        <c:v>39445</c:v>
                      </c:pt>
                      <c:pt idx="1260">
                        <c:v>39446</c:v>
                      </c:pt>
                      <c:pt idx="1261">
                        <c:v>39447</c:v>
                      </c:pt>
                      <c:pt idx="1262">
                        <c:v>39448</c:v>
                      </c:pt>
                      <c:pt idx="1263">
                        <c:v>39449</c:v>
                      </c:pt>
                      <c:pt idx="1264">
                        <c:v>39450</c:v>
                      </c:pt>
                      <c:pt idx="1265">
                        <c:v>39451</c:v>
                      </c:pt>
                      <c:pt idx="1266">
                        <c:v>39452</c:v>
                      </c:pt>
                      <c:pt idx="1267">
                        <c:v>39453</c:v>
                      </c:pt>
                      <c:pt idx="1268">
                        <c:v>39454</c:v>
                      </c:pt>
                      <c:pt idx="1269">
                        <c:v>39455</c:v>
                      </c:pt>
                      <c:pt idx="1270">
                        <c:v>39456</c:v>
                      </c:pt>
                      <c:pt idx="1271">
                        <c:v>39457</c:v>
                      </c:pt>
                      <c:pt idx="1272">
                        <c:v>39458</c:v>
                      </c:pt>
                      <c:pt idx="1273">
                        <c:v>39459</c:v>
                      </c:pt>
                      <c:pt idx="1274">
                        <c:v>39460</c:v>
                      </c:pt>
                      <c:pt idx="1275">
                        <c:v>39461</c:v>
                      </c:pt>
                      <c:pt idx="1276">
                        <c:v>39462</c:v>
                      </c:pt>
                      <c:pt idx="1277">
                        <c:v>39463</c:v>
                      </c:pt>
                      <c:pt idx="1278">
                        <c:v>39464</c:v>
                      </c:pt>
                      <c:pt idx="1279">
                        <c:v>39465</c:v>
                      </c:pt>
                      <c:pt idx="1280">
                        <c:v>39466</c:v>
                      </c:pt>
                      <c:pt idx="1281">
                        <c:v>39467</c:v>
                      </c:pt>
                      <c:pt idx="1282">
                        <c:v>39468</c:v>
                      </c:pt>
                      <c:pt idx="1283">
                        <c:v>39469</c:v>
                      </c:pt>
                      <c:pt idx="1284">
                        <c:v>39470</c:v>
                      </c:pt>
                      <c:pt idx="1285">
                        <c:v>39471</c:v>
                      </c:pt>
                      <c:pt idx="1286">
                        <c:v>39472</c:v>
                      </c:pt>
                      <c:pt idx="1287">
                        <c:v>39473</c:v>
                      </c:pt>
                      <c:pt idx="1288">
                        <c:v>39474</c:v>
                      </c:pt>
                      <c:pt idx="1289">
                        <c:v>39475</c:v>
                      </c:pt>
                      <c:pt idx="1290">
                        <c:v>39476</c:v>
                      </c:pt>
                      <c:pt idx="1291">
                        <c:v>39477</c:v>
                      </c:pt>
                      <c:pt idx="1292">
                        <c:v>39478</c:v>
                      </c:pt>
                      <c:pt idx="1293">
                        <c:v>39479</c:v>
                      </c:pt>
                      <c:pt idx="1294">
                        <c:v>39480</c:v>
                      </c:pt>
                      <c:pt idx="1295">
                        <c:v>39481</c:v>
                      </c:pt>
                      <c:pt idx="1296">
                        <c:v>39482</c:v>
                      </c:pt>
                      <c:pt idx="1297">
                        <c:v>39483</c:v>
                      </c:pt>
                      <c:pt idx="1298">
                        <c:v>39484</c:v>
                      </c:pt>
                      <c:pt idx="1299">
                        <c:v>39485</c:v>
                      </c:pt>
                      <c:pt idx="1300">
                        <c:v>39486</c:v>
                      </c:pt>
                      <c:pt idx="1301">
                        <c:v>39487</c:v>
                      </c:pt>
                      <c:pt idx="1302">
                        <c:v>39488</c:v>
                      </c:pt>
                      <c:pt idx="1303">
                        <c:v>39489</c:v>
                      </c:pt>
                      <c:pt idx="1304">
                        <c:v>39490</c:v>
                      </c:pt>
                      <c:pt idx="1305">
                        <c:v>39491</c:v>
                      </c:pt>
                      <c:pt idx="1306">
                        <c:v>39492</c:v>
                      </c:pt>
                      <c:pt idx="1307">
                        <c:v>39493</c:v>
                      </c:pt>
                      <c:pt idx="1308">
                        <c:v>39494</c:v>
                      </c:pt>
                      <c:pt idx="1309">
                        <c:v>39495</c:v>
                      </c:pt>
                      <c:pt idx="1310">
                        <c:v>39496</c:v>
                      </c:pt>
                      <c:pt idx="1311">
                        <c:v>39497</c:v>
                      </c:pt>
                      <c:pt idx="1312">
                        <c:v>39498</c:v>
                      </c:pt>
                      <c:pt idx="1313">
                        <c:v>39499</c:v>
                      </c:pt>
                      <c:pt idx="1314">
                        <c:v>39500</c:v>
                      </c:pt>
                      <c:pt idx="1315">
                        <c:v>39501</c:v>
                      </c:pt>
                      <c:pt idx="1316">
                        <c:v>39502</c:v>
                      </c:pt>
                      <c:pt idx="1317">
                        <c:v>39503</c:v>
                      </c:pt>
                      <c:pt idx="1318">
                        <c:v>39504</c:v>
                      </c:pt>
                      <c:pt idx="1319">
                        <c:v>39505</c:v>
                      </c:pt>
                      <c:pt idx="1320">
                        <c:v>39506</c:v>
                      </c:pt>
                      <c:pt idx="1321">
                        <c:v>39507</c:v>
                      </c:pt>
                      <c:pt idx="1322">
                        <c:v>39508</c:v>
                      </c:pt>
                      <c:pt idx="1323">
                        <c:v>39509</c:v>
                      </c:pt>
                      <c:pt idx="1324">
                        <c:v>39510</c:v>
                      </c:pt>
                      <c:pt idx="1325">
                        <c:v>39511</c:v>
                      </c:pt>
                      <c:pt idx="1326">
                        <c:v>39512</c:v>
                      </c:pt>
                      <c:pt idx="1327">
                        <c:v>39513</c:v>
                      </c:pt>
                      <c:pt idx="1328">
                        <c:v>39514</c:v>
                      </c:pt>
                      <c:pt idx="1329">
                        <c:v>39515</c:v>
                      </c:pt>
                      <c:pt idx="1330">
                        <c:v>39516</c:v>
                      </c:pt>
                      <c:pt idx="1331">
                        <c:v>39517</c:v>
                      </c:pt>
                      <c:pt idx="1332">
                        <c:v>39518</c:v>
                      </c:pt>
                      <c:pt idx="1333">
                        <c:v>39519</c:v>
                      </c:pt>
                      <c:pt idx="1334">
                        <c:v>39520</c:v>
                      </c:pt>
                      <c:pt idx="1335">
                        <c:v>39521</c:v>
                      </c:pt>
                      <c:pt idx="1336">
                        <c:v>39522</c:v>
                      </c:pt>
                      <c:pt idx="1337">
                        <c:v>39523</c:v>
                      </c:pt>
                      <c:pt idx="1338">
                        <c:v>39524</c:v>
                      </c:pt>
                      <c:pt idx="1339">
                        <c:v>39525</c:v>
                      </c:pt>
                      <c:pt idx="1340">
                        <c:v>39526</c:v>
                      </c:pt>
                      <c:pt idx="1341">
                        <c:v>39527</c:v>
                      </c:pt>
                      <c:pt idx="1342">
                        <c:v>39528</c:v>
                      </c:pt>
                      <c:pt idx="1343">
                        <c:v>39529</c:v>
                      </c:pt>
                      <c:pt idx="1344">
                        <c:v>39530</c:v>
                      </c:pt>
                      <c:pt idx="1345">
                        <c:v>39531</c:v>
                      </c:pt>
                      <c:pt idx="1346">
                        <c:v>39532</c:v>
                      </c:pt>
                      <c:pt idx="1347">
                        <c:v>39533</c:v>
                      </c:pt>
                      <c:pt idx="1348">
                        <c:v>39534</c:v>
                      </c:pt>
                      <c:pt idx="1349">
                        <c:v>39535</c:v>
                      </c:pt>
                      <c:pt idx="1350">
                        <c:v>39536</c:v>
                      </c:pt>
                      <c:pt idx="1351">
                        <c:v>39537</c:v>
                      </c:pt>
                      <c:pt idx="1352">
                        <c:v>39538</c:v>
                      </c:pt>
                      <c:pt idx="1353">
                        <c:v>39539</c:v>
                      </c:pt>
                      <c:pt idx="1354">
                        <c:v>39540</c:v>
                      </c:pt>
                      <c:pt idx="1355">
                        <c:v>39541</c:v>
                      </c:pt>
                      <c:pt idx="1356">
                        <c:v>39542</c:v>
                      </c:pt>
                      <c:pt idx="1357">
                        <c:v>39543</c:v>
                      </c:pt>
                      <c:pt idx="1358">
                        <c:v>39544</c:v>
                      </c:pt>
                      <c:pt idx="1359">
                        <c:v>39545</c:v>
                      </c:pt>
                      <c:pt idx="1360">
                        <c:v>39546</c:v>
                      </c:pt>
                      <c:pt idx="1361">
                        <c:v>39547</c:v>
                      </c:pt>
                      <c:pt idx="1362">
                        <c:v>39548</c:v>
                      </c:pt>
                      <c:pt idx="1363">
                        <c:v>39549</c:v>
                      </c:pt>
                      <c:pt idx="1364">
                        <c:v>39550</c:v>
                      </c:pt>
                      <c:pt idx="1365">
                        <c:v>39551</c:v>
                      </c:pt>
                      <c:pt idx="1366">
                        <c:v>39552</c:v>
                      </c:pt>
                      <c:pt idx="1367">
                        <c:v>39553</c:v>
                      </c:pt>
                      <c:pt idx="1368">
                        <c:v>39554</c:v>
                      </c:pt>
                      <c:pt idx="1369">
                        <c:v>39555</c:v>
                      </c:pt>
                      <c:pt idx="1370">
                        <c:v>39556</c:v>
                      </c:pt>
                      <c:pt idx="1371">
                        <c:v>39557</c:v>
                      </c:pt>
                      <c:pt idx="1372">
                        <c:v>39558</c:v>
                      </c:pt>
                      <c:pt idx="1373">
                        <c:v>39559</c:v>
                      </c:pt>
                      <c:pt idx="1374">
                        <c:v>39560</c:v>
                      </c:pt>
                      <c:pt idx="1375">
                        <c:v>39561</c:v>
                      </c:pt>
                      <c:pt idx="1376">
                        <c:v>39562</c:v>
                      </c:pt>
                      <c:pt idx="1377">
                        <c:v>39563</c:v>
                      </c:pt>
                      <c:pt idx="1378">
                        <c:v>39564</c:v>
                      </c:pt>
                      <c:pt idx="1379">
                        <c:v>39565</c:v>
                      </c:pt>
                      <c:pt idx="1380">
                        <c:v>39566</c:v>
                      </c:pt>
                      <c:pt idx="1381">
                        <c:v>39567</c:v>
                      </c:pt>
                      <c:pt idx="1382">
                        <c:v>39568</c:v>
                      </c:pt>
                      <c:pt idx="1383">
                        <c:v>39569</c:v>
                      </c:pt>
                      <c:pt idx="1384">
                        <c:v>39570</c:v>
                      </c:pt>
                      <c:pt idx="1385">
                        <c:v>39571</c:v>
                      </c:pt>
                      <c:pt idx="1386">
                        <c:v>39572</c:v>
                      </c:pt>
                      <c:pt idx="1387">
                        <c:v>39573</c:v>
                      </c:pt>
                      <c:pt idx="1388">
                        <c:v>39574</c:v>
                      </c:pt>
                      <c:pt idx="1389">
                        <c:v>39575</c:v>
                      </c:pt>
                      <c:pt idx="1390">
                        <c:v>39576</c:v>
                      </c:pt>
                      <c:pt idx="1391">
                        <c:v>39577</c:v>
                      </c:pt>
                      <c:pt idx="1392">
                        <c:v>39578</c:v>
                      </c:pt>
                      <c:pt idx="1393">
                        <c:v>39579</c:v>
                      </c:pt>
                      <c:pt idx="1394">
                        <c:v>39580</c:v>
                      </c:pt>
                      <c:pt idx="1395">
                        <c:v>39581</c:v>
                      </c:pt>
                      <c:pt idx="1396">
                        <c:v>39582</c:v>
                      </c:pt>
                      <c:pt idx="1397">
                        <c:v>39583</c:v>
                      </c:pt>
                      <c:pt idx="1398">
                        <c:v>39584</c:v>
                      </c:pt>
                      <c:pt idx="1399">
                        <c:v>39585</c:v>
                      </c:pt>
                      <c:pt idx="1400">
                        <c:v>39586</c:v>
                      </c:pt>
                      <c:pt idx="1401">
                        <c:v>39587</c:v>
                      </c:pt>
                      <c:pt idx="1402">
                        <c:v>39588</c:v>
                      </c:pt>
                      <c:pt idx="1403">
                        <c:v>39589</c:v>
                      </c:pt>
                      <c:pt idx="1404">
                        <c:v>39590</c:v>
                      </c:pt>
                      <c:pt idx="1405">
                        <c:v>39591</c:v>
                      </c:pt>
                      <c:pt idx="1406">
                        <c:v>39592</c:v>
                      </c:pt>
                      <c:pt idx="1407">
                        <c:v>39593</c:v>
                      </c:pt>
                      <c:pt idx="1408">
                        <c:v>39594</c:v>
                      </c:pt>
                      <c:pt idx="1409">
                        <c:v>39595</c:v>
                      </c:pt>
                      <c:pt idx="1410">
                        <c:v>39596</c:v>
                      </c:pt>
                      <c:pt idx="1411">
                        <c:v>39597</c:v>
                      </c:pt>
                      <c:pt idx="1412">
                        <c:v>39598</c:v>
                      </c:pt>
                      <c:pt idx="1413">
                        <c:v>39599</c:v>
                      </c:pt>
                      <c:pt idx="1414">
                        <c:v>39600</c:v>
                      </c:pt>
                      <c:pt idx="1415">
                        <c:v>39601</c:v>
                      </c:pt>
                      <c:pt idx="1416">
                        <c:v>39602</c:v>
                      </c:pt>
                      <c:pt idx="1417">
                        <c:v>39603</c:v>
                      </c:pt>
                      <c:pt idx="1418">
                        <c:v>39604</c:v>
                      </c:pt>
                      <c:pt idx="1419">
                        <c:v>39605</c:v>
                      </c:pt>
                      <c:pt idx="1420">
                        <c:v>39606</c:v>
                      </c:pt>
                      <c:pt idx="1421">
                        <c:v>39607</c:v>
                      </c:pt>
                      <c:pt idx="1422">
                        <c:v>39608</c:v>
                      </c:pt>
                      <c:pt idx="1423">
                        <c:v>39609</c:v>
                      </c:pt>
                      <c:pt idx="1424">
                        <c:v>39610</c:v>
                      </c:pt>
                      <c:pt idx="1425">
                        <c:v>39611</c:v>
                      </c:pt>
                      <c:pt idx="1426">
                        <c:v>39612</c:v>
                      </c:pt>
                      <c:pt idx="1427">
                        <c:v>39613</c:v>
                      </c:pt>
                      <c:pt idx="1428">
                        <c:v>39614</c:v>
                      </c:pt>
                      <c:pt idx="1429">
                        <c:v>39615</c:v>
                      </c:pt>
                      <c:pt idx="1430">
                        <c:v>39616</c:v>
                      </c:pt>
                      <c:pt idx="1431">
                        <c:v>39617</c:v>
                      </c:pt>
                      <c:pt idx="1432">
                        <c:v>39618</c:v>
                      </c:pt>
                      <c:pt idx="1433">
                        <c:v>39619</c:v>
                      </c:pt>
                      <c:pt idx="1434">
                        <c:v>39620</c:v>
                      </c:pt>
                      <c:pt idx="1435">
                        <c:v>39621</c:v>
                      </c:pt>
                      <c:pt idx="1436">
                        <c:v>39622</c:v>
                      </c:pt>
                      <c:pt idx="1437">
                        <c:v>39623</c:v>
                      </c:pt>
                      <c:pt idx="1438">
                        <c:v>39624</c:v>
                      </c:pt>
                      <c:pt idx="1439">
                        <c:v>39625</c:v>
                      </c:pt>
                      <c:pt idx="1440">
                        <c:v>39626</c:v>
                      </c:pt>
                      <c:pt idx="1441">
                        <c:v>39627</c:v>
                      </c:pt>
                      <c:pt idx="1442">
                        <c:v>39628</c:v>
                      </c:pt>
                      <c:pt idx="1443">
                        <c:v>39629</c:v>
                      </c:pt>
                      <c:pt idx="1444">
                        <c:v>39630</c:v>
                      </c:pt>
                      <c:pt idx="1445">
                        <c:v>39631</c:v>
                      </c:pt>
                      <c:pt idx="1446">
                        <c:v>39632</c:v>
                      </c:pt>
                      <c:pt idx="1447">
                        <c:v>39633</c:v>
                      </c:pt>
                      <c:pt idx="1448">
                        <c:v>39634</c:v>
                      </c:pt>
                      <c:pt idx="1449">
                        <c:v>39635</c:v>
                      </c:pt>
                      <c:pt idx="1450">
                        <c:v>39636</c:v>
                      </c:pt>
                      <c:pt idx="1451">
                        <c:v>39637</c:v>
                      </c:pt>
                      <c:pt idx="1452">
                        <c:v>39638</c:v>
                      </c:pt>
                      <c:pt idx="1453">
                        <c:v>39639</c:v>
                      </c:pt>
                      <c:pt idx="1454">
                        <c:v>39640</c:v>
                      </c:pt>
                      <c:pt idx="1455">
                        <c:v>39641</c:v>
                      </c:pt>
                      <c:pt idx="1456">
                        <c:v>39642</c:v>
                      </c:pt>
                      <c:pt idx="1457">
                        <c:v>39643</c:v>
                      </c:pt>
                      <c:pt idx="1458">
                        <c:v>39644</c:v>
                      </c:pt>
                      <c:pt idx="1459">
                        <c:v>39645</c:v>
                      </c:pt>
                      <c:pt idx="1460">
                        <c:v>39646</c:v>
                      </c:pt>
                      <c:pt idx="1461">
                        <c:v>39647</c:v>
                      </c:pt>
                      <c:pt idx="1462">
                        <c:v>39648</c:v>
                      </c:pt>
                      <c:pt idx="1463">
                        <c:v>39649</c:v>
                      </c:pt>
                      <c:pt idx="1464">
                        <c:v>39650</c:v>
                      </c:pt>
                      <c:pt idx="1465">
                        <c:v>39651</c:v>
                      </c:pt>
                      <c:pt idx="1466">
                        <c:v>39652</c:v>
                      </c:pt>
                      <c:pt idx="1467">
                        <c:v>39653</c:v>
                      </c:pt>
                      <c:pt idx="1468">
                        <c:v>39654</c:v>
                      </c:pt>
                      <c:pt idx="1469">
                        <c:v>39655</c:v>
                      </c:pt>
                      <c:pt idx="1470">
                        <c:v>39656</c:v>
                      </c:pt>
                      <c:pt idx="1471">
                        <c:v>39657</c:v>
                      </c:pt>
                      <c:pt idx="1472">
                        <c:v>39658</c:v>
                      </c:pt>
                      <c:pt idx="1473">
                        <c:v>39659</c:v>
                      </c:pt>
                      <c:pt idx="1474">
                        <c:v>39660</c:v>
                      </c:pt>
                      <c:pt idx="1475">
                        <c:v>39661</c:v>
                      </c:pt>
                      <c:pt idx="1476">
                        <c:v>39662</c:v>
                      </c:pt>
                      <c:pt idx="1477">
                        <c:v>39663</c:v>
                      </c:pt>
                      <c:pt idx="1478">
                        <c:v>39664</c:v>
                      </c:pt>
                      <c:pt idx="1479">
                        <c:v>39665</c:v>
                      </c:pt>
                      <c:pt idx="1480">
                        <c:v>39666</c:v>
                      </c:pt>
                      <c:pt idx="1481">
                        <c:v>39667</c:v>
                      </c:pt>
                      <c:pt idx="1482">
                        <c:v>39668</c:v>
                      </c:pt>
                      <c:pt idx="1483">
                        <c:v>39669</c:v>
                      </c:pt>
                      <c:pt idx="1484">
                        <c:v>39670</c:v>
                      </c:pt>
                      <c:pt idx="1485">
                        <c:v>39671</c:v>
                      </c:pt>
                      <c:pt idx="1486">
                        <c:v>39672</c:v>
                      </c:pt>
                      <c:pt idx="1487">
                        <c:v>39673</c:v>
                      </c:pt>
                      <c:pt idx="1488">
                        <c:v>39674</c:v>
                      </c:pt>
                      <c:pt idx="1489">
                        <c:v>39675</c:v>
                      </c:pt>
                      <c:pt idx="1490">
                        <c:v>39676</c:v>
                      </c:pt>
                      <c:pt idx="1491">
                        <c:v>39677</c:v>
                      </c:pt>
                      <c:pt idx="1492">
                        <c:v>39678</c:v>
                      </c:pt>
                      <c:pt idx="1493">
                        <c:v>39679</c:v>
                      </c:pt>
                      <c:pt idx="1494">
                        <c:v>39680</c:v>
                      </c:pt>
                      <c:pt idx="1495">
                        <c:v>39681</c:v>
                      </c:pt>
                      <c:pt idx="1496">
                        <c:v>39682</c:v>
                      </c:pt>
                      <c:pt idx="1497">
                        <c:v>39683</c:v>
                      </c:pt>
                      <c:pt idx="1498">
                        <c:v>39684</c:v>
                      </c:pt>
                      <c:pt idx="1499">
                        <c:v>39685</c:v>
                      </c:pt>
                      <c:pt idx="1500">
                        <c:v>39686</c:v>
                      </c:pt>
                      <c:pt idx="1501">
                        <c:v>39687</c:v>
                      </c:pt>
                      <c:pt idx="1502">
                        <c:v>39688</c:v>
                      </c:pt>
                      <c:pt idx="1503">
                        <c:v>39689</c:v>
                      </c:pt>
                      <c:pt idx="1504">
                        <c:v>39690</c:v>
                      </c:pt>
                      <c:pt idx="1505">
                        <c:v>39691</c:v>
                      </c:pt>
                      <c:pt idx="1506">
                        <c:v>39692</c:v>
                      </c:pt>
                      <c:pt idx="1507">
                        <c:v>39693</c:v>
                      </c:pt>
                      <c:pt idx="1508">
                        <c:v>39694</c:v>
                      </c:pt>
                      <c:pt idx="1509">
                        <c:v>39695</c:v>
                      </c:pt>
                      <c:pt idx="1510">
                        <c:v>39696</c:v>
                      </c:pt>
                      <c:pt idx="1511">
                        <c:v>39697</c:v>
                      </c:pt>
                      <c:pt idx="1512">
                        <c:v>39698</c:v>
                      </c:pt>
                      <c:pt idx="1513">
                        <c:v>39699</c:v>
                      </c:pt>
                      <c:pt idx="1514">
                        <c:v>39700</c:v>
                      </c:pt>
                      <c:pt idx="1515">
                        <c:v>39701</c:v>
                      </c:pt>
                      <c:pt idx="1516">
                        <c:v>39702</c:v>
                      </c:pt>
                      <c:pt idx="1517">
                        <c:v>39703</c:v>
                      </c:pt>
                      <c:pt idx="1518">
                        <c:v>39704</c:v>
                      </c:pt>
                      <c:pt idx="1519">
                        <c:v>39705</c:v>
                      </c:pt>
                      <c:pt idx="1520">
                        <c:v>39706</c:v>
                      </c:pt>
                      <c:pt idx="1521">
                        <c:v>39707</c:v>
                      </c:pt>
                      <c:pt idx="1522">
                        <c:v>39708</c:v>
                      </c:pt>
                      <c:pt idx="1523">
                        <c:v>39709</c:v>
                      </c:pt>
                      <c:pt idx="1524">
                        <c:v>39710</c:v>
                      </c:pt>
                      <c:pt idx="1525">
                        <c:v>39711</c:v>
                      </c:pt>
                      <c:pt idx="1526">
                        <c:v>39712</c:v>
                      </c:pt>
                      <c:pt idx="1527">
                        <c:v>39713</c:v>
                      </c:pt>
                      <c:pt idx="1528">
                        <c:v>39714</c:v>
                      </c:pt>
                      <c:pt idx="1529">
                        <c:v>39715</c:v>
                      </c:pt>
                      <c:pt idx="1530">
                        <c:v>39716</c:v>
                      </c:pt>
                      <c:pt idx="1531">
                        <c:v>39717</c:v>
                      </c:pt>
                      <c:pt idx="1532">
                        <c:v>39718</c:v>
                      </c:pt>
                      <c:pt idx="1533">
                        <c:v>39719</c:v>
                      </c:pt>
                      <c:pt idx="1534">
                        <c:v>39720</c:v>
                      </c:pt>
                      <c:pt idx="1535">
                        <c:v>39721</c:v>
                      </c:pt>
                      <c:pt idx="1536">
                        <c:v>39722</c:v>
                      </c:pt>
                      <c:pt idx="1537">
                        <c:v>39723</c:v>
                      </c:pt>
                      <c:pt idx="1538">
                        <c:v>39724</c:v>
                      </c:pt>
                      <c:pt idx="1539">
                        <c:v>39725</c:v>
                      </c:pt>
                      <c:pt idx="1540">
                        <c:v>39726</c:v>
                      </c:pt>
                      <c:pt idx="1541">
                        <c:v>39727</c:v>
                      </c:pt>
                      <c:pt idx="1542">
                        <c:v>39728</c:v>
                      </c:pt>
                      <c:pt idx="1543">
                        <c:v>39729</c:v>
                      </c:pt>
                      <c:pt idx="1544">
                        <c:v>39730</c:v>
                      </c:pt>
                      <c:pt idx="1545">
                        <c:v>39731</c:v>
                      </c:pt>
                      <c:pt idx="1546">
                        <c:v>39732</c:v>
                      </c:pt>
                      <c:pt idx="1547">
                        <c:v>39733</c:v>
                      </c:pt>
                      <c:pt idx="1548">
                        <c:v>39734</c:v>
                      </c:pt>
                      <c:pt idx="1549">
                        <c:v>39735</c:v>
                      </c:pt>
                      <c:pt idx="1550">
                        <c:v>39736</c:v>
                      </c:pt>
                      <c:pt idx="1551">
                        <c:v>39737</c:v>
                      </c:pt>
                      <c:pt idx="1552">
                        <c:v>39738</c:v>
                      </c:pt>
                      <c:pt idx="1553">
                        <c:v>39739</c:v>
                      </c:pt>
                      <c:pt idx="1554">
                        <c:v>39740</c:v>
                      </c:pt>
                      <c:pt idx="1555">
                        <c:v>39741</c:v>
                      </c:pt>
                      <c:pt idx="1556">
                        <c:v>39742</c:v>
                      </c:pt>
                      <c:pt idx="1557">
                        <c:v>39743</c:v>
                      </c:pt>
                      <c:pt idx="1558">
                        <c:v>39744</c:v>
                      </c:pt>
                      <c:pt idx="1559">
                        <c:v>39745</c:v>
                      </c:pt>
                      <c:pt idx="1560">
                        <c:v>39746</c:v>
                      </c:pt>
                      <c:pt idx="1561">
                        <c:v>39747</c:v>
                      </c:pt>
                      <c:pt idx="1562">
                        <c:v>39748</c:v>
                      </c:pt>
                      <c:pt idx="1563">
                        <c:v>39749</c:v>
                      </c:pt>
                      <c:pt idx="1564">
                        <c:v>39750</c:v>
                      </c:pt>
                      <c:pt idx="1565">
                        <c:v>39751</c:v>
                      </c:pt>
                      <c:pt idx="1566">
                        <c:v>39752</c:v>
                      </c:pt>
                      <c:pt idx="1567">
                        <c:v>39753</c:v>
                      </c:pt>
                      <c:pt idx="1568">
                        <c:v>39754</c:v>
                      </c:pt>
                      <c:pt idx="1569">
                        <c:v>39755</c:v>
                      </c:pt>
                      <c:pt idx="1570">
                        <c:v>39756</c:v>
                      </c:pt>
                      <c:pt idx="1571">
                        <c:v>39757</c:v>
                      </c:pt>
                      <c:pt idx="1572">
                        <c:v>39758</c:v>
                      </c:pt>
                      <c:pt idx="1573">
                        <c:v>39759</c:v>
                      </c:pt>
                      <c:pt idx="1574">
                        <c:v>39760</c:v>
                      </c:pt>
                      <c:pt idx="1575">
                        <c:v>39761</c:v>
                      </c:pt>
                      <c:pt idx="1576">
                        <c:v>39762</c:v>
                      </c:pt>
                      <c:pt idx="1577">
                        <c:v>39763</c:v>
                      </c:pt>
                      <c:pt idx="1578">
                        <c:v>39764</c:v>
                      </c:pt>
                      <c:pt idx="1579">
                        <c:v>39765</c:v>
                      </c:pt>
                      <c:pt idx="1580">
                        <c:v>39766</c:v>
                      </c:pt>
                      <c:pt idx="1581">
                        <c:v>39767</c:v>
                      </c:pt>
                      <c:pt idx="1582">
                        <c:v>39768</c:v>
                      </c:pt>
                      <c:pt idx="1583">
                        <c:v>39769</c:v>
                      </c:pt>
                      <c:pt idx="1584">
                        <c:v>39770</c:v>
                      </c:pt>
                      <c:pt idx="1585">
                        <c:v>39771</c:v>
                      </c:pt>
                      <c:pt idx="1586">
                        <c:v>39772</c:v>
                      </c:pt>
                      <c:pt idx="1587">
                        <c:v>39773</c:v>
                      </c:pt>
                      <c:pt idx="1588">
                        <c:v>39774</c:v>
                      </c:pt>
                      <c:pt idx="1589">
                        <c:v>39775</c:v>
                      </c:pt>
                      <c:pt idx="1590">
                        <c:v>39776</c:v>
                      </c:pt>
                      <c:pt idx="1591">
                        <c:v>39777</c:v>
                      </c:pt>
                      <c:pt idx="1592">
                        <c:v>39778</c:v>
                      </c:pt>
                      <c:pt idx="1593">
                        <c:v>39779</c:v>
                      </c:pt>
                      <c:pt idx="1594">
                        <c:v>39780</c:v>
                      </c:pt>
                      <c:pt idx="1595">
                        <c:v>39781</c:v>
                      </c:pt>
                      <c:pt idx="1596">
                        <c:v>39782</c:v>
                      </c:pt>
                      <c:pt idx="1597">
                        <c:v>39783</c:v>
                      </c:pt>
                      <c:pt idx="1598">
                        <c:v>39784</c:v>
                      </c:pt>
                      <c:pt idx="1599">
                        <c:v>39785</c:v>
                      </c:pt>
                      <c:pt idx="1600">
                        <c:v>39786</c:v>
                      </c:pt>
                      <c:pt idx="1601">
                        <c:v>39787</c:v>
                      </c:pt>
                      <c:pt idx="1602">
                        <c:v>39788</c:v>
                      </c:pt>
                      <c:pt idx="1603">
                        <c:v>39789</c:v>
                      </c:pt>
                      <c:pt idx="1604">
                        <c:v>39790</c:v>
                      </c:pt>
                      <c:pt idx="1605">
                        <c:v>39791</c:v>
                      </c:pt>
                      <c:pt idx="1606">
                        <c:v>39792</c:v>
                      </c:pt>
                      <c:pt idx="1607">
                        <c:v>39793</c:v>
                      </c:pt>
                      <c:pt idx="1608">
                        <c:v>39794</c:v>
                      </c:pt>
                      <c:pt idx="1609">
                        <c:v>39795</c:v>
                      </c:pt>
                      <c:pt idx="1610">
                        <c:v>39796</c:v>
                      </c:pt>
                      <c:pt idx="1611">
                        <c:v>39797</c:v>
                      </c:pt>
                      <c:pt idx="1612">
                        <c:v>39798</c:v>
                      </c:pt>
                      <c:pt idx="1613">
                        <c:v>39799</c:v>
                      </c:pt>
                      <c:pt idx="1614">
                        <c:v>39800</c:v>
                      </c:pt>
                      <c:pt idx="1615">
                        <c:v>39801</c:v>
                      </c:pt>
                      <c:pt idx="1616">
                        <c:v>39802</c:v>
                      </c:pt>
                      <c:pt idx="1617">
                        <c:v>39803</c:v>
                      </c:pt>
                      <c:pt idx="1618">
                        <c:v>39804</c:v>
                      </c:pt>
                      <c:pt idx="1619">
                        <c:v>39805</c:v>
                      </c:pt>
                      <c:pt idx="1620">
                        <c:v>39806</c:v>
                      </c:pt>
                      <c:pt idx="1621">
                        <c:v>39807</c:v>
                      </c:pt>
                      <c:pt idx="1622">
                        <c:v>39808</c:v>
                      </c:pt>
                      <c:pt idx="1623">
                        <c:v>39809</c:v>
                      </c:pt>
                      <c:pt idx="1624">
                        <c:v>39810</c:v>
                      </c:pt>
                      <c:pt idx="1625">
                        <c:v>39811</c:v>
                      </c:pt>
                      <c:pt idx="1626">
                        <c:v>39812</c:v>
                      </c:pt>
                      <c:pt idx="1627">
                        <c:v>39813</c:v>
                      </c:pt>
                      <c:pt idx="1628">
                        <c:v>39814</c:v>
                      </c:pt>
                      <c:pt idx="1629">
                        <c:v>39815</c:v>
                      </c:pt>
                      <c:pt idx="1630">
                        <c:v>39816</c:v>
                      </c:pt>
                      <c:pt idx="1631">
                        <c:v>39817</c:v>
                      </c:pt>
                      <c:pt idx="1632">
                        <c:v>39818</c:v>
                      </c:pt>
                      <c:pt idx="1633">
                        <c:v>39819</c:v>
                      </c:pt>
                      <c:pt idx="1634">
                        <c:v>39820</c:v>
                      </c:pt>
                      <c:pt idx="1635">
                        <c:v>39821</c:v>
                      </c:pt>
                      <c:pt idx="1636">
                        <c:v>39822</c:v>
                      </c:pt>
                      <c:pt idx="1637">
                        <c:v>39823</c:v>
                      </c:pt>
                      <c:pt idx="1638">
                        <c:v>39824</c:v>
                      </c:pt>
                      <c:pt idx="1639">
                        <c:v>39825</c:v>
                      </c:pt>
                      <c:pt idx="1640">
                        <c:v>39826</c:v>
                      </c:pt>
                      <c:pt idx="1641">
                        <c:v>39827</c:v>
                      </c:pt>
                      <c:pt idx="1642">
                        <c:v>39828</c:v>
                      </c:pt>
                      <c:pt idx="1643">
                        <c:v>39829</c:v>
                      </c:pt>
                      <c:pt idx="1644">
                        <c:v>39830</c:v>
                      </c:pt>
                      <c:pt idx="1645">
                        <c:v>39831</c:v>
                      </c:pt>
                      <c:pt idx="1646">
                        <c:v>39832</c:v>
                      </c:pt>
                      <c:pt idx="1647">
                        <c:v>39833</c:v>
                      </c:pt>
                      <c:pt idx="1648">
                        <c:v>39834</c:v>
                      </c:pt>
                      <c:pt idx="1649">
                        <c:v>39835</c:v>
                      </c:pt>
                      <c:pt idx="1650">
                        <c:v>39836</c:v>
                      </c:pt>
                      <c:pt idx="1651">
                        <c:v>39837</c:v>
                      </c:pt>
                      <c:pt idx="1652">
                        <c:v>39838</c:v>
                      </c:pt>
                      <c:pt idx="1653">
                        <c:v>39839</c:v>
                      </c:pt>
                      <c:pt idx="1654">
                        <c:v>39840</c:v>
                      </c:pt>
                      <c:pt idx="1655">
                        <c:v>39841</c:v>
                      </c:pt>
                      <c:pt idx="1656">
                        <c:v>39842</c:v>
                      </c:pt>
                      <c:pt idx="1657">
                        <c:v>39843</c:v>
                      </c:pt>
                      <c:pt idx="1658">
                        <c:v>39844</c:v>
                      </c:pt>
                      <c:pt idx="1659">
                        <c:v>39845</c:v>
                      </c:pt>
                      <c:pt idx="1660">
                        <c:v>39846</c:v>
                      </c:pt>
                      <c:pt idx="1661">
                        <c:v>39847</c:v>
                      </c:pt>
                      <c:pt idx="1662">
                        <c:v>39848</c:v>
                      </c:pt>
                      <c:pt idx="1663">
                        <c:v>39849</c:v>
                      </c:pt>
                      <c:pt idx="1664">
                        <c:v>39850</c:v>
                      </c:pt>
                      <c:pt idx="1665">
                        <c:v>39851</c:v>
                      </c:pt>
                      <c:pt idx="1666">
                        <c:v>39852</c:v>
                      </c:pt>
                      <c:pt idx="1667">
                        <c:v>39853</c:v>
                      </c:pt>
                      <c:pt idx="1668">
                        <c:v>39854</c:v>
                      </c:pt>
                      <c:pt idx="1669">
                        <c:v>39855</c:v>
                      </c:pt>
                      <c:pt idx="1670">
                        <c:v>39856</c:v>
                      </c:pt>
                      <c:pt idx="1671">
                        <c:v>39857</c:v>
                      </c:pt>
                      <c:pt idx="1672">
                        <c:v>39858</c:v>
                      </c:pt>
                      <c:pt idx="1673">
                        <c:v>39859</c:v>
                      </c:pt>
                      <c:pt idx="1674">
                        <c:v>39860</c:v>
                      </c:pt>
                      <c:pt idx="1675">
                        <c:v>39861</c:v>
                      </c:pt>
                      <c:pt idx="1676">
                        <c:v>39862</c:v>
                      </c:pt>
                      <c:pt idx="1677">
                        <c:v>39863</c:v>
                      </c:pt>
                      <c:pt idx="1678">
                        <c:v>39864</c:v>
                      </c:pt>
                      <c:pt idx="1679">
                        <c:v>39865</c:v>
                      </c:pt>
                      <c:pt idx="1680">
                        <c:v>39866</c:v>
                      </c:pt>
                      <c:pt idx="1681">
                        <c:v>39867</c:v>
                      </c:pt>
                      <c:pt idx="1682">
                        <c:v>39868</c:v>
                      </c:pt>
                      <c:pt idx="1683">
                        <c:v>39869</c:v>
                      </c:pt>
                      <c:pt idx="1684">
                        <c:v>39870</c:v>
                      </c:pt>
                      <c:pt idx="1685">
                        <c:v>39871</c:v>
                      </c:pt>
                      <c:pt idx="1686">
                        <c:v>39872</c:v>
                      </c:pt>
                      <c:pt idx="1687">
                        <c:v>39873</c:v>
                      </c:pt>
                      <c:pt idx="1688">
                        <c:v>39874</c:v>
                      </c:pt>
                      <c:pt idx="1689">
                        <c:v>39875</c:v>
                      </c:pt>
                      <c:pt idx="1690">
                        <c:v>39876</c:v>
                      </c:pt>
                      <c:pt idx="1691">
                        <c:v>39877</c:v>
                      </c:pt>
                      <c:pt idx="1692">
                        <c:v>39878</c:v>
                      </c:pt>
                      <c:pt idx="1693">
                        <c:v>39879</c:v>
                      </c:pt>
                      <c:pt idx="1694">
                        <c:v>39880</c:v>
                      </c:pt>
                      <c:pt idx="1695">
                        <c:v>39881</c:v>
                      </c:pt>
                      <c:pt idx="1696">
                        <c:v>39882</c:v>
                      </c:pt>
                      <c:pt idx="1697">
                        <c:v>39883</c:v>
                      </c:pt>
                      <c:pt idx="1698">
                        <c:v>39884</c:v>
                      </c:pt>
                      <c:pt idx="1699">
                        <c:v>39885</c:v>
                      </c:pt>
                      <c:pt idx="1700">
                        <c:v>39886</c:v>
                      </c:pt>
                      <c:pt idx="1701">
                        <c:v>39887</c:v>
                      </c:pt>
                      <c:pt idx="1702">
                        <c:v>39888</c:v>
                      </c:pt>
                      <c:pt idx="1703">
                        <c:v>39889</c:v>
                      </c:pt>
                      <c:pt idx="1704">
                        <c:v>39890</c:v>
                      </c:pt>
                      <c:pt idx="1705">
                        <c:v>39891</c:v>
                      </c:pt>
                      <c:pt idx="1706">
                        <c:v>39892</c:v>
                      </c:pt>
                      <c:pt idx="1707">
                        <c:v>39893</c:v>
                      </c:pt>
                      <c:pt idx="1708">
                        <c:v>39894</c:v>
                      </c:pt>
                      <c:pt idx="1709">
                        <c:v>39895</c:v>
                      </c:pt>
                      <c:pt idx="1710">
                        <c:v>39896</c:v>
                      </c:pt>
                      <c:pt idx="1711">
                        <c:v>39897</c:v>
                      </c:pt>
                      <c:pt idx="1712">
                        <c:v>39898</c:v>
                      </c:pt>
                      <c:pt idx="1713">
                        <c:v>39899</c:v>
                      </c:pt>
                      <c:pt idx="1714">
                        <c:v>39900</c:v>
                      </c:pt>
                      <c:pt idx="1715">
                        <c:v>39901</c:v>
                      </c:pt>
                      <c:pt idx="1716">
                        <c:v>39902</c:v>
                      </c:pt>
                      <c:pt idx="1717">
                        <c:v>39903</c:v>
                      </c:pt>
                      <c:pt idx="1718">
                        <c:v>39904</c:v>
                      </c:pt>
                      <c:pt idx="1719">
                        <c:v>39905</c:v>
                      </c:pt>
                      <c:pt idx="1720">
                        <c:v>39906</c:v>
                      </c:pt>
                      <c:pt idx="1721">
                        <c:v>39907</c:v>
                      </c:pt>
                      <c:pt idx="1722">
                        <c:v>39908</c:v>
                      </c:pt>
                      <c:pt idx="1723">
                        <c:v>39909</c:v>
                      </c:pt>
                      <c:pt idx="1724">
                        <c:v>39910</c:v>
                      </c:pt>
                      <c:pt idx="1725">
                        <c:v>39911</c:v>
                      </c:pt>
                      <c:pt idx="1726">
                        <c:v>39912</c:v>
                      </c:pt>
                      <c:pt idx="1727">
                        <c:v>39913</c:v>
                      </c:pt>
                      <c:pt idx="1728">
                        <c:v>39914</c:v>
                      </c:pt>
                      <c:pt idx="1729">
                        <c:v>39915</c:v>
                      </c:pt>
                      <c:pt idx="1730">
                        <c:v>39916</c:v>
                      </c:pt>
                      <c:pt idx="1731">
                        <c:v>39917</c:v>
                      </c:pt>
                      <c:pt idx="1732">
                        <c:v>39918</c:v>
                      </c:pt>
                      <c:pt idx="1733">
                        <c:v>39919</c:v>
                      </c:pt>
                      <c:pt idx="1734">
                        <c:v>39920</c:v>
                      </c:pt>
                      <c:pt idx="1735">
                        <c:v>39921</c:v>
                      </c:pt>
                      <c:pt idx="1736">
                        <c:v>39922</c:v>
                      </c:pt>
                      <c:pt idx="1737">
                        <c:v>39923</c:v>
                      </c:pt>
                      <c:pt idx="1738">
                        <c:v>39924</c:v>
                      </c:pt>
                      <c:pt idx="1739">
                        <c:v>39925</c:v>
                      </c:pt>
                      <c:pt idx="1740">
                        <c:v>39926</c:v>
                      </c:pt>
                      <c:pt idx="1741">
                        <c:v>39927</c:v>
                      </c:pt>
                      <c:pt idx="1742">
                        <c:v>39928</c:v>
                      </c:pt>
                      <c:pt idx="1743">
                        <c:v>39929</c:v>
                      </c:pt>
                      <c:pt idx="1744">
                        <c:v>39930</c:v>
                      </c:pt>
                      <c:pt idx="1745">
                        <c:v>39931</c:v>
                      </c:pt>
                      <c:pt idx="1746">
                        <c:v>39932</c:v>
                      </c:pt>
                      <c:pt idx="1747">
                        <c:v>39933</c:v>
                      </c:pt>
                      <c:pt idx="1748">
                        <c:v>39934</c:v>
                      </c:pt>
                      <c:pt idx="1749">
                        <c:v>39935</c:v>
                      </c:pt>
                      <c:pt idx="1750">
                        <c:v>39936</c:v>
                      </c:pt>
                      <c:pt idx="1751">
                        <c:v>39937</c:v>
                      </c:pt>
                      <c:pt idx="1752">
                        <c:v>39938</c:v>
                      </c:pt>
                      <c:pt idx="1753">
                        <c:v>39939</c:v>
                      </c:pt>
                      <c:pt idx="1754">
                        <c:v>39940</c:v>
                      </c:pt>
                      <c:pt idx="1755">
                        <c:v>39941</c:v>
                      </c:pt>
                      <c:pt idx="1756">
                        <c:v>39942</c:v>
                      </c:pt>
                      <c:pt idx="1757">
                        <c:v>39943</c:v>
                      </c:pt>
                      <c:pt idx="1758">
                        <c:v>39944</c:v>
                      </c:pt>
                      <c:pt idx="1759">
                        <c:v>39945</c:v>
                      </c:pt>
                      <c:pt idx="1760">
                        <c:v>39946</c:v>
                      </c:pt>
                      <c:pt idx="1761">
                        <c:v>39947</c:v>
                      </c:pt>
                      <c:pt idx="1762">
                        <c:v>39948</c:v>
                      </c:pt>
                      <c:pt idx="1763">
                        <c:v>39949</c:v>
                      </c:pt>
                      <c:pt idx="1764">
                        <c:v>39950</c:v>
                      </c:pt>
                      <c:pt idx="1765">
                        <c:v>39951</c:v>
                      </c:pt>
                      <c:pt idx="1766">
                        <c:v>39952</c:v>
                      </c:pt>
                      <c:pt idx="1767">
                        <c:v>39954</c:v>
                      </c:pt>
                      <c:pt idx="1768">
                        <c:v>39955</c:v>
                      </c:pt>
                      <c:pt idx="1769">
                        <c:v>39956</c:v>
                      </c:pt>
                      <c:pt idx="1770">
                        <c:v>39957</c:v>
                      </c:pt>
                      <c:pt idx="1771">
                        <c:v>39958</c:v>
                      </c:pt>
                      <c:pt idx="1772">
                        <c:v>39959</c:v>
                      </c:pt>
                      <c:pt idx="1773">
                        <c:v>39960</c:v>
                      </c:pt>
                      <c:pt idx="1774">
                        <c:v>39961</c:v>
                      </c:pt>
                      <c:pt idx="1775">
                        <c:v>39962</c:v>
                      </c:pt>
                      <c:pt idx="1776">
                        <c:v>39963</c:v>
                      </c:pt>
                      <c:pt idx="1777">
                        <c:v>39964</c:v>
                      </c:pt>
                      <c:pt idx="1778">
                        <c:v>39965</c:v>
                      </c:pt>
                      <c:pt idx="1779">
                        <c:v>39966</c:v>
                      </c:pt>
                      <c:pt idx="1780">
                        <c:v>39967</c:v>
                      </c:pt>
                      <c:pt idx="1781">
                        <c:v>39968</c:v>
                      </c:pt>
                      <c:pt idx="1782">
                        <c:v>39969</c:v>
                      </c:pt>
                      <c:pt idx="1783">
                        <c:v>39970</c:v>
                      </c:pt>
                      <c:pt idx="1784">
                        <c:v>39971</c:v>
                      </c:pt>
                      <c:pt idx="1785">
                        <c:v>39972</c:v>
                      </c:pt>
                      <c:pt idx="1786">
                        <c:v>39973</c:v>
                      </c:pt>
                      <c:pt idx="1787">
                        <c:v>39974</c:v>
                      </c:pt>
                      <c:pt idx="1788">
                        <c:v>39975</c:v>
                      </c:pt>
                      <c:pt idx="1789">
                        <c:v>39976</c:v>
                      </c:pt>
                      <c:pt idx="1790">
                        <c:v>39977</c:v>
                      </c:pt>
                      <c:pt idx="1791">
                        <c:v>39978</c:v>
                      </c:pt>
                      <c:pt idx="1792">
                        <c:v>39979</c:v>
                      </c:pt>
                      <c:pt idx="1793">
                        <c:v>39980</c:v>
                      </c:pt>
                      <c:pt idx="1794">
                        <c:v>39981</c:v>
                      </c:pt>
                      <c:pt idx="1795">
                        <c:v>39982</c:v>
                      </c:pt>
                      <c:pt idx="1796">
                        <c:v>39983</c:v>
                      </c:pt>
                      <c:pt idx="1797">
                        <c:v>39984</c:v>
                      </c:pt>
                      <c:pt idx="1798">
                        <c:v>39985</c:v>
                      </c:pt>
                      <c:pt idx="1799">
                        <c:v>39986</c:v>
                      </c:pt>
                      <c:pt idx="1800">
                        <c:v>39987</c:v>
                      </c:pt>
                      <c:pt idx="1801">
                        <c:v>39988</c:v>
                      </c:pt>
                      <c:pt idx="1802">
                        <c:v>39989</c:v>
                      </c:pt>
                      <c:pt idx="1803">
                        <c:v>39990</c:v>
                      </c:pt>
                      <c:pt idx="1804">
                        <c:v>39991</c:v>
                      </c:pt>
                      <c:pt idx="1805">
                        <c:v>39992</c:v>
                      </c:pt>
                      <c:pt idx="1806">
                        <c:v>39993</c:v>
                      </c:pt>
                      <c:pt idx="1807">
                        <c:v>39994</c:v>
                      </c:pt>
                      <c:pt idx="1808">
                        <c:v>39995</c:v>
                      </c:pt>
                      <c:pt idx="1809">
                        <c:v>39996</c:v>
                      </c:pt>
                      <c:pt idx="1810">
                        <c:v>39997</c:v>
                      </c:pt>
                      <c:pt idx="1811">
                        <c:v>39998</c:v>
                      </c:pt>
                      <c:pt idx="1812">
                        <c:v>39999</c:v>
                      </c:pt>
                      <c:pt idx="1813">
                        <c:v>40000</c:v>
                      </c:pt>
                      <c:pt idx="1814">
                        <c:v>40001</c:v>
                      </c:pt>
                      <c:pt idx="1815">
                        <c:v>40002</c:v>
                      </c:pt>
                      <c:pt idx="1816">
                        <c:v>40003</c:v>
                      </c:pt>
                      <c:pt idx="1817">
                        <c:v>40004</c:v>
                      </c:pt>
                      <c:pt idx="1818">
                        <c:v>40005</c:v>
                      </c:pt>
                      <c:pt idx="1819">
                        <c:v>40006</c:v>
                      </c:pt>
                      <c:pt idx="1820">
                        <c:v>40007</c:v>
                      </c:pt>
                      <c:pt idx="1821">
                        <c:v>40008</c:v>
                      </c:pt>
                      <c:pt idx="1822">
                        <c:v>40009</c:v>
                      </c:pt>
                      <c:pt idx="1823">
                        <c:v>40010</c:v>
                      </c:pt>
                      <c:pt idx="1824">
                        <c:v>40011</c:v>
                      </c:pt>
                      <c:pt idx="1825">
                        <c:v>40012</c:v>
                      </c:pt>
                      <c:pt idx="1826">
                        <c:v>40013</c:v>
                      </c:pt>
                      <c:pt idx="1827">
                        <c:v>40014</c:v>
                      </c:pt>
                      <c:pt idx="1828">
                        <c:v>40015</c:v>
                      </c:pt>
                      <c:pt idx="1829">
                        <c:v>40016</c:v>
                      </c:pt>
                      <c:pt idx="1830">
                        <c:v>40017</c:v>
                      </c:pt>
                      <c:pt idx="1831">
                        <c:v>40018</c:v>
                      </c:pt>
                      <c:pt idx="1832">
                        <c:v>40019</c:v>
                      </c:pt>
                      <c:pt idx="1833">
                        <c:v>40020</c:v>
                      </c:pt>
                      <c:pt idx="1834">
                        <c:v>40021</c:v>
                      </c:pt>
                      <c:pt idx="1835">
                        <c:v>40022</c:v>
                      </c:pt>
                      <c:pt idx="1836">
                        <c:v>40023</c:v>
                      </c:pt>
                      <c:pt idx="1837">
                        <c:v>40024</c:v>
                      </c:pt>
                      <c:pt idx="1838">
                        <c:v>40025</c:v>
                      </c:pt>
                      <c:pt idx="1839">
                        <c:v>40026</c:v>
                      </c:pt>
                      <c:pt idx="1840">
                        <c:v>40027</c:v>
                      </c:pt>
                      <c:pt idx="1841">
                        <c:v>40028</c:v>
                      </c:pt>
                      <c:pt idx="1842">
                        <c:v>40029</c:v>
                      </c:pt>
                      <c:pt idx="1843">
                        <c:v>40030</c:v>
                      </c:pt>
                      <c:pt idx="1844">
                        <c:v>40031</c:v>
                      </c:pt>
                      <c:pt idx="1845">
                        <c:v>40032</c:v>
                      </c:pt>
                      <c:pt idx="1846">
                        <c:v>40033</c:v>
                      </c:pt>
                      <c:pt idx="1847">
                        <c:v>40034</c:v>
                      </c:pt>
                      <c:pt idx="1848">
                        <c:v>40035</c:v>
                      </c:pt>
                      <c:pt idx="1849">
                        <c:v>40036</c:v>
                      </c:pt>
                      <c:pt idx="1850">
                        <c:v>40037</c:v>
                      </c:pt>
                      <c:pt idx="1851">
                        <c:v>40038</c:v>
                      </c:pt>
                      <c:pt idx="1852">
                        <c:v>40039</c:v>
                      </c:pt>
                      <c:pt idx="1853">
                        <c:v>40040</c:v>
                      </c:pt>
                      <c:pt idx="1854">
                        <c:v>40041</c:v>
                      </c:pt>
                      <c:pt idx="1855">
                        <c:v>40042</c:v>
                      </c:pt>
                      <c:pt idx="1856">
                        <c:v>40043</c:v>
                      </c:pt>
                      <c:pt idx="1857">
                        <c:v>40044</c:v>
                      </c:pt>
                      <c:pt idx="1858">
                        <c:v>40045</c:v>
                      </c:pt>
                      <c:pt idx="1859">
                        <c:v>40046</c:v>
                      </c:pt>
                      <c:pt idx="1860">
                        <c:v>40047</c:v>
                      </c:pt>
                      <c:pt idx="1861">
                        <c:v>40048</c:v>
                      </c:pt>
                      <c:pt idx="1862">
                        <c:v>40049</c:v>
                      </c:pt>
                      <c:pt idx="1863">
                        <c:v>40050</c:v>
                      </c:pt>
                      <c:pt idx="1864">
                        <c:v>40051</c:v>
                      </c:pt>
                      <c:pt idx="1865">
                        <c:v>40052</c:v>
                      </c:pt>
                      <c:pt idx="1866">
                        <c:v>40053</c:v>
                      </c:pt>
                      <c:pt idx="1867">
                        <c:v>40054</c:v>
                      </c:pt>
                      <c:pt idx="1868">
                        <c:v>40055</c:v>
                      </c:pt>
                      <c:pt idx="1869">
                        <c:v>40056</c:v>
                      </c:pt>
                      <c:pt idx="1870">
                        <c:v>40057</c:v>
                      </c:pt>
                      <c:pt idx="1871">
                        <c:v>40058</c:v>
                      </c:pt>
                      <c:pt idx="1872">
                        <c:v>40059</c:v>
                      </c:pt>
                      <c:pt idx="1873">
                        <c:v>40060</c:v>
                      </c:pt>
                      <c:pt idx="1874">
                        <c:v>40061</c:v>
                      </c:pt>
                      <c:pt idx="1875">
                        <c:v>40062</c:v>
                      </c:pt>
                      <c:pt idx="1876">
                        <c:v>40063</c:v>
                      </c:pt>
                      <c:pt idx="1877">
                        <c:v>40064</c:v>
                      </c:pt>
                      <c:pt idx="1878">
                        <c:v>40065</c:v>
                      </c:pt>
                      <c:pt idx="1879">
                        <c:v>40066</c:v>
                      </c:pt>
                      <c:pt idx="1880">
                        <c:v>40067</c:v>
                      </c:pt>
                      <c:pt idx="1881">
                        <c:v>40068</c:v>
                      </c:pt>
                      <c:pt idx="1882">
                        <c:v>40069</c:v>
                      </c:pt>
                      <c:pt idx="1883">
                        <c:v>40070</c:v>
                      </c:pt>
                      <c:pt idx="1884">
                        <c:v>40071</c:v>
                      </c:pt>
                      <c:pt idx="1885">
                        <c:v>40072</c:v>
                      </c:pt>
                      <c:pt idx="1886">
                        <c:v>40073</c:v>
                      </c:pt>
                      <c:pt idx="1887">
                        <c:v>40074</c:v>
                      </c:pt>
                      <c:pt idx="1888">
                        <c:v>40075</c:v>
                      </c:pt>
                      <c:pt idx="1889">
                        <c:v>40076</c:v>
                      </c:pt>
                      <c:pt idx="1890">
                        <c:v>40077</c:v>
                      </c:pt>
                      <c:pt idx="1891">
                        <c:v>40078</c:v>
                      </c:pt>
                      <c:pt idx="1892">
                        <c:v>40079</c:v>
                      </c:pt>
                      <c:pt idx="1893">
                        <c:v>40080</c:v>
                      </c:pt>
                      <c:pt idx="1894">
                        <c:v>40081</c:v>
                      </c:pt>
                      <c:pt idx="1895">
                        <c:v>40082</c:v>
                      </c:pt>
                      <c:pt idx="1896">
                        <c:v>40083</c:v>
                      </c:pt>
                      <c:pt idx="1897">
                        <c:v>40084</c:v>
                      </c:pt>
                      <c:pt idx="1898">
                        <c:v>40085</c:v>
                      </c:pt>
                      <c:pt idx="1899">
                        <c:v>40086</c:v>
                      </c:pt>
                      <c:pt idx="1900">
                        <c:v>40087</c:v>
                      </c:pt>
                      <c:pt idx="1901">
                        <c:v>40088</c:v>
                      </c:pt>
                      <c:pt idx="1902">
                        <c:v>40089</c:v>
                      </c:pt>
                      <c:pt idx="1903">
                        <c:v>40090</c:v>
                      </c:pt>
                      <c:pt idx="1904">
                        <c:v>40091</c:v>
                      </c:pt>
                      <c:pt idx="1905">
                        <c:v>40092</c:v>
                      </c:pt>
                      <c:pt idx="1906">
                        <c:v>40093</c:v>
                      </c:pt>
                      <c:pt idx="1907">
                        <c:v>40094</c:v>
                      </c:pt>
                      <c:pt idx="1908">
                        <c:v>40095</c:v>
                      </c:pt>
                      <c:pt idx="1909">
                        <c:v>40096</c:v>
                      </c:pt>
                      <c:pt idx="1910">
                        <c:v>40097</c:v>
                      </c:pt>
                      <c:pt idx="1911">
                        <c:v>40098</c:v>
                      </c:pt>
                      <c:pt idx="1912">
                        <c:v>40099</c:v>
                      </c:pt>
                      <c:pt idx="1913">
                        <c:v>40100</c:v>
                      </c:pt>
                      <c:pt idx="1914">
                        <c:v>40101</c:v>
                      </c:pt>
                      <c:pt idx="1915">
                        <c:v>40102</c:v>
                      </c:pt>
                      <c:pt idx="1916">
                        <c:v>40103</c:v>
                      </c:pt>
                      <c:pt idx="1917">
                        <c:v>40104</c:v>
                      </c:pt>
                      <c:pt idx="1918">
                        <c:v>40105</c:v>
                      </c:pt>
                      <c:pt idx="1919">
                        <c:v>40106</c:v>
                      </c:pt>
                      <c:pt idx="1920">
                        <c:v>40107</c:v>
                      </c:pt>
                      <c:pt idx="1921">
                        <c:v>40108</c:v>
                      </c:pt>
                      <c:pt idx="1922">
                        <c:v>40109</c:v>
                      </c:pt>
                      <c:pt idx="1923">
                        <c:v>40110</c:v>
                      </c:pt>
                      <c:pt idx="1924">
                        <c:v>40111</c:v>
                      </c:pt>
                      <c:pt idx="1925">
                        <c:v>40112</c:v>
                      </c:pt>
                      <c:pt idx="1926">
                        <c:v>40113</c:v>
                      </c:pt>
                      <c:pt idx="1927">
                        <c:v>40114</c:v>
                      </c:pt>
                      <c:pt idx="1928">
                        <c:v>40115</c:v>
                      </c:pt>
                      <c:pt idx="1929">
                        <c:v>40116</c:v>
                      </c:pt>
                      <c:pt idx="1930">
                        <c:v>40117</c:v>
                      </c:pt>
                      <c:pt idx="1931">
                        <c:v>40118</c:v>
                      </c:pt>
                      <c:pt idx="1932">
                        <c:v>40119</c:v>
                      </c:pt>
                      <c:pt idx="1933">
                        <c:v>40120</c:v>
                      </c:pt>
                      <c:pt idx="1934">
                        <c:v>40121</c:v>
                      </c:pt>
                      <c:pt idx="1935">
                        <c:v>40122</c:v>
                      </c:pt>
                      <c:pt idx="1936">
                        <c:v>40123</c:v>
                      </c:pt>
                      <c:pt idx="1937">
                        <c:v>40124</c:v>
                      </c:pt>
                      <c:pt idx="1938">
                        <c:v>40125</c:v>
                      </c:pt>
                      <c:pt idx="1939">
                        <c:v>40126</c:v>
                      </c:pt>
                      <c:pt idx="1940">
                        <c:v>40127</c:v>
                      </c:pt>
                      <c:pt idx="1941">
                        <c:v>40128</c:v>
                      </c:pt>
                      <c:pt idx="1942">
                        <c:v>40129</c:v>
                      </c:pt>
                      <c:pt idx="1943">
                        <c:v>40130</c:v>
                      </c:pt>
                      <c:pt idx="1944">
                        <c:v>40131</c:v>
                      </c:pt>
                      <c:pt idx="1945">
                        <c:v>40132</c:v>
                      </c:pt>
                      <c:pt idx="1946">
                        <c:v>40133</c:v>
                      </c:pt>
                      <c:pt idx="1947">
                        <c:v>40134</c:v>
                      </c:pt>
                      <c:pt idx="1948">
                        <c:v>40135</c:v>
                      </c:pt>
                      <c:pt idx="1949">
                        <c:v>40136</c:v>
                      </c:pt>
                      <c:pt idx="1950">
                        <c:v>40137</c:v>
                      </c:pt>
                      <c:pt idx="1951">
                        <c:v>40138</c:v>
                      </c:pt>
                      <c:pt idx="1952">
                        <c:v>40139</c:v>
                      </c:pt>
                      <c:pt idx="1953">
                        <c:v>40140</c:v>
                      </c:pt>
                      <c:pt idx="1954">
                        <c:v>40141</c:v>
                      </c:pt>
                      <c:pt idx="1955">
                        <c:v>40142</c:v>
                      </c:pt>
                      <c:pt idx="1956">
                        <c:v>40143</c:v>
                      </c:pt>
                      <c:pt idx="1957">
                        <c:v>40144</c:v>
                      </c:pt>
                      <c:pt idx="1958">
                        <c:v>40145</c:v>
                      </c:pt>
                      <c:pt idx="1959">
                        <c:v>40146</c:v>
                      </c:pt>
                      <c:pt idx="1960">
                        <c:v>40147</c:v>
                      </c:pt>
                      <c:pt idx="1961">
                        <c:v>40148</c:v>
                      </c:pt>
                      <c:pt idx="1962">
                        <c:v>40149</c:v>
                      </c:pt>
                      <c:pt idx="1963">
                        <c:v>40150</c:v>
                      </c:pt>
                      <c:pt idx="1964">
                        <c:v>40151</c:v>
                      </c:pt>
                      <c:pt idx="1965">
                        <c:v>40152</c:v>
                      </c:pt>
                      <c:pt idx="1966">
                        <c:v>40153</c:v>
                      </c:pt>
                      <c:pt idx="1967">
                        <c:v>40154</c:v>
                      </c:pt>
                      <c:pt idx="1968">
                        <c:v>40155</c:v>
                      </c:pt>
                      <c:pt idx="1969">
                        <c:v>40156</c:v>
                      </c:pt>
                      <c:pt idx="1970">
                        <c:v>40157</c:v>
                      </c:pt>
                      <c:pt idx="1971">
                        <c:v>40158</c:v>
                      </c:pt>
                      <c:pt idx="1972">
                        <c:v>40159</c:v>
                      </c:pt>
                      <c:pt idx="1973">
                        <c:v>40160</c:v>
                      </c:pt>
                      <c:pt idx="1974">
                        <c:v>40161</c:v>
                      </c:pt>
                      <c:pt idx="1975">
                        <c:v>40162</c:v>
                      </c:pt>
                      <c:pt idx="1976">
                        <c:v>40163</c:v>
                      </c:pt>
                      <c:pt idx="1977">
                        <c:v>40164</c:v>
                      </c:pt>
                      <c:pt idx="1978">
                        <c:v>40165</c:v>
                      </c:pt>
                      <c:pt idx="1979">
                        <c:v>40166</c:v>
                      </c:pt>
                      <c:pt idx="1980">
                        <c:v>40167</c:v>
                      </c:pt>
                      <c:pt idx="1981">
                        <c:v>40168</c:v>
                      </c:pt>
                      <c:pt idx="1982">
                        <c:v>40169</c:v>
                      </c:pt>
                      <c:pt idx="1983">
                        <c:v>40170</c:v>
                      </c:pt>
                      <c:pt idx="1984">
                        <c:v>40171</c:v>
                      </c:pt>
                      <c:pt idx="1985">
                        <c:v>40172</c:v>
                      </c:pt>
                      <c:pt idx="1986">
                        <c:v>40173</c:v>
                      </c:pt>
                      <c:pt idx="1987">
                        <c:v>40174</c:v>
                      </c:pt>
                      <c:pt idx="1988">
                        <c:v>40175</c:v>
                      </c:pt>
                      <c:pt idx="1989">
                        <c:v>40176</c:v>
                      </c:pt>
                      <c:pt idx="1990">
                        <c:v>40177</c:v>
                      </c:pt>
                      <c:pt idx="1991">
                        <c:v>40178</c:v>
                      </c:pt>
                      <c:pt idx="1992">
                        <c:v>40179</c:v>
                      </c:pt>
                      <c:pt idx="1993">
                        <c:v>40180</c:v>
                      </c:pt>
                      <c:pt idx="1994">
                        <c:v>40181</c:v>
                      </c:pt>
                      <c:pt idx="1995">
                        <c:v>40182</c:v>
                      </c:pt>
                      <c:pt idx="1996">
                        <c:v>40183</c:v>
                      </c:pt>
                      <c:pt idx="1997">
                        <c:v>40184</c:v>
                      </c:pt>
                      <c:pt idx="1998">
                        <c:v>40185</c:v>
                      </c:pt>
                      <c:pt idx="1999">
                        <c:v>40186</c:v>
                      </c:pt>
                      <c:pt idx="2000">
                        <c:v>40187</c:v>
                      </c:pt>
                      <c:pt idx="2001">
                        <c:v>40188</c:v>
                      </c:pt>
                      <c:pt idx="2002">
                        <c:v>40189</c:v>
                      </c:pt>
                      <c:pt idx="2003">
                        <c:v>40190</c:v>
                      </c:pt>
                      <c:pt idx="2004">
                        <c:v>40191</c:v>
                      </c:pt>
                      <c:pt idx="2005">
                        <c:v>40192</c:v>
                      </c:pt>
                      <c:pt idx="2006">
                        <c:v>40193</c:v>
                      </c:pt>
                      <c:pt idx="2007">
                        <c:v>40194</c:v>
                      </c:pt>
                      <c:pt idx="2008">
                        <c:v>40195</c:v>
                      </c:pt>
                      <c:pt idx="2009">
                        <c:v>40196</c:v>
                      </c:pt>
                      <c:pt idx="2010">
                        <c:v>40197</c:v>
                      </c:pt>
                      <c:pt idx="2011">
                        <c:v>40198</c:v>
                      </c:pt>
                      <c:pt idx="2012">
                        <c:v>40199</c:v>
                      </c:pt>
                      <c:pt idx="2013">
                        <c:v>40200</c:v>
                      </c:pt>
                      <c:pt idx="2014">
                        <c:v>40201</c:v>
                      </c:pt>
                      <c:pt idx="2015">
                        <c:v>40202</c:v>
                      </c:pt>
                      <c:pt idx="2016">
                        <c:v>40203</c:v>
                      </c:pt>
                      <c:pt idx="2017">
                        <c:v>40204</c:v>
                      </c:pt>
                      <c:pt idx="2018">
                        <c:v>40205</c:v>
                      </c:pt>
                      <c:pt idx="2019">
                        <c:v>40206</c:v>
                      </c:pt>
                      <c:pt idx="2020">
                        <c:v>40207</c:v>
                      </c:pt>
                      <c:pt idx="2021">
                        <c:v>40208</c:v>
                      </c:pt>
                      <c:pt idx="2022">
                        <c:v>40209</c:v>
                      </c:pt>
                      <c:pt idx="2023">
                        <c:v>40210</c:v>
                      </c:pt>
                      <c:pt idx="2024">
                        <c:v>40211</c:v>
                      </c:pt>
                      <c:pt idx="2025">
                        <c:v>40212</c:v>
                      </c:pt>
                      <c:pt idx="2026">
                        <c:v>40213</c:v>
                      </c:pt>
                      <c:pt idx="2027">
                        <c:v>40214</c:v>
                      </c:pt>
                      <c:pt idx="2028">
                        <c:v>40215</c:v>
                      </c:pt>
                      <c:pt idx="2029">
                        <c:v>40216</c:v>
                      </c:pt>
                      <c:pt idx="2030">
                        <c:v>40217</c:v>
                      </c:pt>
                      <c:pt idx="2031">
                        <c:v>40218</c:v>
                      </c:pt>
                      <c:pt idx="2032">
                        <c:v>40219</c:v>
                      </c:pt>
                      <c:pt idx="2033">
                        <c:v>40220</c:v>
                      </c:pt>
                      <c:pt idx="2034">
                        <c:v>40221</c:v>
                      </c:pt>
                      <c:pt idx="2035">
                        <c:v>40222</c:v>
                      </c:pt>
                      <c:pt idx="2036">
                        <c:v>40223</c:v>
                      </c:pt>
                      <c:pt idx="2037">
                        <c:v>40224</c:v>
                      </c:pt>
                      <c:pt idx="2038">
                        <c:v>40225</c:v>
                      </c:pt>
                      <c:pt idx="2039">
                        <c:v>40226</c:v>
                      </c:pt>
                      <c:pt idx="2040">
                        <c:v>40227</c:v>
                      </c:pt>
                      <c:pt idx="2041">
                        <c:v>40228</c:v>
                      </c:pt>
                      <c:pt idx="2042">
                        <c:v>40229</c:v>
                      </c:pt>
                      <c:pt idx="2043">
                        <c:v>40230</c:v>
                      </c:pt>
                      <c:pt idx="2044">
                        <c:v>40231</c:v>
                      </c:pt>
                      <c:pt idx="2045">
                        <c:v>40232</c:v>
                      </c:pt>
                      <c:pt idx="2046">
                        <c:v>40233</c:v>
                      </c:pt>
                      <c:pt idx="2047">
                        <c:v>40234</c:v>
                      </c:pt>
                      <c:pt idx="2048">
                        <c:v>40235</c:v>
                      </c:pt>
                      <c:pt idx="2049">
                        <c:v>40236</c:v>
                      </c:pt>
                      <c:pt idx="2050">
                        <c:v>40237</c:v>
                      </c:pt>
                      <c:pt idx="2051">
                        <c:v>40238</c:v>
                      </c:pt>
                      <c:pt idx="2052">
                        <c:v>40239</c:v>
                      </c:pt>
                      <c:pt idx="2053">
                        <c:v>40240</c:v>
                      </c:pt>
                      <c:pt idx="2054">
                        <c:v>40241</c:v>
                      </c:pt>
                      <c:pt idx="2055">
                        <c:v>40242</c:v>
                      </c:pt>
                      <c:pt idx="2056">
                        <c:v>40243</c:v>
                      </c:pt>
                      <c:pt idx="2057">
                        <c:v>40244</c:v>
                      </c:pt>
                      <c:pt idx="2058">
                        <c:v>40245</c:v>
                      </c:pt>
                      <c:pt idx="2059">
                        <c:v>40246</c:v>
                      </c:pt>
                      <c:pt idx="2060">
                        <c:v>40247</c:v>
                      </c:pt>
                      <c:pt idx="2061">
                        <c:v>40248</c:v>
                      </c:pt>
                      <c:pt idx="2062">
                        <c:v>40249</c:v>
                      </c:pt>
                      <c:pt idx="2063">
                        <c:v>40250</c:v>
                      </c:pt>
                      <c:pt idx="2064">
                        <c:v>40251</c:v>
                      </c:pt>
                      <c:pt idx="2065">
                        <c:v>40252</c:v>
                      </c:pt>
                      <c:pt idx="2066">
                        <c:v>40253</c:v>
                      </c:pt>
                      <c:pt idx="2067">
                        <c:v>40254</c:v>
                      </c:pt>
                      <c:pt idx="2068">
                        <c:v>40255</c:v>
                      </c:pt>
                      <c:pt idx="2069">
                        <c:v>40256</c:v>
                      </c:pt>
                      <c:pt idx="2070">
                        <c:v>40257</c:v>
                      </c:pt>
                      <c:pt idx="2071">
                        <c:v>40258</c:v>
                      </c:pt>
                      <c:pt idx="2072">
                        <c:v>40259</c:v>
                      </c:pt>
                      <c:pt idx="2073">
                        <c:v>40260</c:v>
                      </c:pt>
                      <c:pt idx="2074">
                        <c:v>40261</c:v>
                      </c:pt>
                      <c:pt idx="2075">
                        <c:v>40262</c:v>
                      </c:pt>
                      <c:pt idx="2076">
                        <c:v>40263</c:v>
                      </c:pt>
                      <c:pt idx="2077">
                        <c:v>40264</c:v>
                      </c:pt>
                      <c:pt idx="2078">
                        <c:v>40265</c:v>
                      </c:pt>
                      <c:pt idx="2079">
                        <c:v>40266</c:v>
                      </c:pt>
                      <c:pt idx="2080">
                        <c:v>40267</c:v>
                      </c:pt>
                      <c:pt idx="2081">
                        <c:v>40268</c:v>
                      </c:pt>
                      <c:pt idx="2082">
                        <c:v>40269</c:v>
                      </c:pt>
                      <c:pt idx="2083">
                        <c:v>40270</c:v>
                      </c:pt>
                      <c:pt idx="2084">
                        <c:v>40271</c:v>
                      </c:pt>
                      <c:pt idx="2085">
                        <c:v>40272</c:v>
                      </c:pt>
                      <c:pt idx="2086">
                        <c:v>40273</c:v>
                      </c:pt>
                      <c:pt idx="2087">
                        <c:v>40274</c:v>
                      </c:pt>
                      <c:pt idx="2088">
                        <c:v>40275</c:v>
                      </c:pt>
                      <c:pt idx="2089">
                        <c:v>40276</c:v>
                      </c:pt>
                      <c:pt idx="2090">
                        <c:v>40277</c:v>
                      </c:pt>
                      <c:pt idx="2091">
                        <c:v>40278</c:v>
                      </c:pt>
                      <c:pt idx="2092">
                        <c:v>40279</c:v>
                      </c:pt>
                      <c:pt idx="2093">
                        <c:v>40280</c:v>
                      </c:pt>
                      <c:pt idx="2094">
                        <c:v>40281</c:v>
                      </c:pt>
                      <c:pt idx="2095">
                        <c:v>40282</c:v>
                      </c:pt>
                      <c:pt idx="2096">
                        <c:v>40283</c:v>
                      </c:pt>
                      <c:pt idx="2097">
                        <c:v>40284</c:v>
                      </c:pt>
                      <c:pt idx="2098">
                        <c:v>40285</c:v>
                      </c:pt>
                      <c:pt idx="2099">
                        <c:v>40286</c:v>
                      </c:pt>
                      <c:pt idx="2100">
                        <c:v>40287</c:v>
                      </c:pt>
                      <c:pt idx="2101">
                        <c:v>40288</c:v>
                      </c:pt>
                      <c:pt idx="2102">
                        <c:v>40289</c:v>
                      </c:pt>
                      <c:pt idx="2103">
                        <c:v>40290</c:v>
                      </c:pt>
                      <c:pt idx="2104">
                        <c:v>40291</c:v>
                      </c:pt>
                      <c:pt idx="2105">
                        <c:v>40292</c:v>
                      </c:pt>
                      <c:pt idx="2106">
                        <c:v>40293</c:v>
                      </c:pt>
                      <c:pt idx="2107">
                        <c:v>40294</c:v>
                      </c:pt>
                      <c:pt idx="2108">
                        <c:v>40295</c:v>
                      </c:pt>
                      <c:pt idx="2109">
                        <c:v>40296</c:v>
                      </c:pt>
                      <c:pt idx="2110">
                        <c:v>40297</c:v>
                      </c:pt>
                      <c:pt idx="2111">
                        <c:v>40298</c:v>
                      </c:pt>
                      <c:pt idx="2112">
                        <c:v>40299</c:v>
                      </c:pt>
                      <c:pt idx="2113">
                        <c:v>40300</c:v>
                      </c:pt>
                      <c:pt idx="2114">
                        <c:v>40301</c:v>
                      </c:pt>
                      <c:pt idx="2115">
                        <c:v>40302</c:v>
                      </c:pt>
                      <c:pt idx="2116">
                        <c:v>40303</c:v>
                      </c:pt>
                      <c:pt idx="2117">
                        <c:v>40304</c:v>
                      </c:pt>
                      <c:pt idx="2118">
                        <c:v>40305</c:v>
                      </c:pt>
                      <c:pt idx="2119">
                        <c:v>40306</c:v>
                      </c:pt>
                      <c:pt idx="2120">
                        <c:v>40307</c:v>
                      </c:pt>
                      <c:pt idx="2121">
                        <c:v>40308</c:v>
                      </c:pt>
                      <c:pt idx="2122">
                        <c:v>40309</c:v>
                      </c:pt>
                      <c:pt idx="2123">
                        <c:v>40310</c:v>
                      </c:pt>
                      <c:pt idx="2124">
                        <c:v>40311</c:v>
                      </c:pt>
                      <c:pt idx="2125">
                        <c:v>40312</c:v>
                      </c:pt>
                      <c:pt idx="2126">
                        <c:v>40313</c:v>
                      </c:pt>
                      <c:pt idx="2127">
                        <c:v>40314</c:v>
                      </c:pt>
                      <c:pt idx="2128">
                        <c:v>40315</c:v>
                      </c:pt>
                      <c:pt idx="2129">
                        <c:v>40316</c:v>
                      </c:pt>
                      <c:pt idx="2130">
                        <c:v>40317</c:v>
                      </c:pt>
                      <c:pt idx="2131">
                        <c:v>40318</c:v>
                      </c:pt>
                      <c:pt idx="2132">
                        <c:v>40319</c:v>
                      </c:pt>
                      <c:pt idx="2133">
                        <c:v>40320</c:v>
                      </c:pt>
                      <c:pt idx="2134">
                        <c:v>40321</c:v>
                      </c:pt>
                      <c:pt idx="2135">
                        <c:v>40322</c:v>
                      </c:pt>
                      <c:pt idx="2136">
                        <c:v>40323</c:v>
                      </c:pt>
                      <c:pt idx="2137">
                        <c:v>40324</c:v>
                      </c:pt>
                      <c:pt idx="2138">
                        <c:v>40325</c:v>
                      </c:pt>
                      <c:pt idx="2139">
                        <c:v>40326</c:v>
                      </c:pt>
                      <c:pt idx="2140">
                        <c:v>40327</c:v>
                      </c:pt>
                      <c:pt idx="2141">
                        <c:v>40328</c:v>
                      </c:pt>
                      <c:pt idx="2142">
                        <c:v>40329</c:v>
                      </c:pt>
                      <c:pt idx="2143">
                        <c:v>40330</c:v>
                      </c:pt>
                      <c:pt idx="2144">
                        <c:v>40331</c:v>
                      </c:pt>
                      <c:pt idx="2145">
                        <c:v>40332</c:v>
                      </c:pt>
                      <c:pt idx="2146">
                        <c:v>40333</c:v>
                      </c:pt>
                      <c:pt idx="2147">
                        <c:v>40334</c:v>
                      </c:pt>
                      <c:pt idx="2148">
                        <c:v>40335</c:v>
                      </c:pt>
                      <c:pt idx="2149">
                        <c:v>40336</c:v>
                      </c:pt>
                      <c:pt idx="2150">
                        <c:v>40337</c:v>
                      </c:pt>
                      <c:pt idx="2151">
                        <c:v>40338</c:v>
                      </c:pt>
                      <c:pt idx="2152">
                        <c:v>40339</c:v>
                      </c:pt>
                      <c:pt idx="2153">
                        <c:v>40340</c:v>
                      </c:pt>
                      <c:pt idx="2154">
                        <c:v>40341</c:v>
                      </c:pt>
                      <c:pt idx="2155">
                        <c:v>40342</c:v>
                      </c:pt>
                      <c:pt idx="2156">
                        <c:v>40343</c:v>
                      </c:pt>
                      <c:pt idx="2157">
                        <c:v>40344</c:v>
                      </c:pt>
                      <c:pt idx="2158">
                        <c:v>40345</c:v>
                      </c:pt>
                      <c:pt idx="2159">
                        <c:v>40346</c:v>
                      </c:pt>
                      <c:pt idx="2160">
                        <c:v>40347</c:v>
                      </c:pt>
                      <c:pt idx="2161">
                        <c:v>40348</c:v>
                      </c:pt>
                      <c:pt idx="2162">
                        <c:v>40349</c:v>
                      </c:pt>
                      <c:pt idx="2163">
                        <c:v>40350</c:v>
                      </c:pt>
                      <c:pt idx="2164">
                        <c:v>40351</c:v>
                      </c:pt>
                      <c:pt idx="2165">
                        <c:v>40352</c:v>
                      </c:pt>
                      <c:pt idx="2166">
                        <c:v>40353</c:v>
                      </c:pt>
                      <c:pt idx="2167">
                        <c:v>40354</c:v>
                      </c:pt>
                      <c:pt idx="2168">
                        <c:v>40355</c:v>
                      </c:pt>
                      <c:pt idx="2169">
                        <c:v>40356</c:v>
                      </c:pt>
                      <c:pt idx="2170">
                        <c:v>40357</c:v>
                      </c:pt>
                      <c:pt idx="2171">
                        <c:v>40358</c:v>
                      </c:pt>
                      <c:pt idx="2172">
                        <c:v>40359</c:v>
                      </c:pt>
                      <c:pt idx="2173">
                        <c:v>40360</c:v>
                      </c:pt>
                      <c:pt idx="2174">
                        <c:v>40361</c:v>
                      </c:pt>
                      <c:pt idx="2175">
                        <c:v>40362</c:v>
                      </c:pt>
                      <c:pt idx="2176">
                        <c:v>40363</c:v>
                      </c:pt>
                      <c:pt idx="2177">
                        <c:v>40364</c:v>
                      </c:pt>
                      <c:pt idx="2178">
                        <c:v>40365</c:v>
                      </c:pt>
                      <c:pt idx="2179">
                        <c:v>40366</c:v>
                      </c:pt>
                      <c:pt idx="2180">
                        <c:v>40367</c:v>
                      </c:pt>
                      <c:pt idx="2181">
                        <c:v>40368</c:v>
                      </c:pt>
                      <c:pt idx="2182">
                        <c:v>40369</c:v>
                      </c:pt>
                      <c:pt idx="2183">
                        <c:v>40370</c:v>
                      </c:pt>
                      <c:pt idx="2184">
                        <c:v>40371</c:v>
                      </c:pt>
                      <c:pt idx="2185">
                        <c:v>40372</c:v>
                      </c:pt>
                      <c:pt idx="2186">
                        <c:v>40373</c:v>
                      </c:pt>
                      <c:pt idx="2187">
                        <c:v>40374</c:v>
                      </c:pt>
                      <c:pt idx="2188">
                        <c:v>40375</c:v>
                      </c:pt>
                      <c:pt idx="2189">
                        <c:v>40376</c:v>
                      </c:pt>
                      <c:pt idx="2190">
                        <c:v>40377</c:v>
                      </c:pt>
                      <c:pt idx="2191">
                        <c:v>40378</c:v>
                      </c:pt>
                      <c:pt idx="2192">
                        <c:v>40379</c:v>
                      </c:pt>
                      <c:pt idx="2193">
                        <c:v>40380</c:v>
                      </c:pt>
                      <c:pt idx="2194">
                        <c:v>40381</c:v>
                      </c:pt>
                      <c:pt idx="2195">
                        <c:v>40382</c:v>
                      </c:pt>
                      <c:pt idx="2196">
                        <c:v>40383</c:v>
                      </c:pt>
                      <c:pt idx="2197">
                        <c:v>40384</c:v>
                      </c:pt>
                      <c:pt idx="2198">
                        <c:v>40385</c:v>
                      </c:pt>
                      <c:pt idx="2199">
                        <c:v>40386</c:v>
                      </c:pt>
                      <c:pt idx="2200">
                        <c:v>40387</c:v>
                      </c:pt>
                      <c:pt idx="2201">
                        <c:v>40388</c:v>
                      </c:pt>
                      <c:pt idx="2202">
                        <c:v>40389</c:v>
                      </c:pt>
                      <c:pt idx="2203">
                        <c:v>40390</c:v>
                      </c:pt>
                      <c:pt idx="2204">
                        <c:v>40391</c:v>
                      </c:pt>
                      <c:pt idx="2205">
                        <c:v>40392</c:v>
                      </c:pt>
                      <c:pt idx="2206">
                        <c:v>40393</c:v>
                      </c:pt>
                      <c:pt idx="2207">
                        <c:v>40394</c:v>
                      </c:pt>
                      <c:pt idx="2208">
                        <c:v>40395</c:v>
                      </c:pt>
                      <c:pt idx="2209">
                        <c:v>40396</c:v>
                      </c:pt>
                      <c:pt idx="2210">
                        <c:v>40397</c:v>
                      </c:pt>
                      <c:pt idx="2211">
                        <c:v>40398</c:v>
                      </c:pt>
                      <c:pt idx="2212">
                        <c:v>40399</c:v>
                      </c:pt>
                      <c:pt idx="2213">
                        <c:v>40400</c:v>
                      </c:pt>
                      <c:pt idx="2214">
                        <c:v>40401</c:v>
                      </c:pt>
                      <c:pt idx="2215">
                        <c:v>40402</c:v>
                      </c:pt>
                      <c:pt idx="2216">
                        <c:v>40403</c:v>
                      </c:pt>
                      <c:pt idx="2217">
                        <c:v>40404</c:v>
                      </c:pt>
                      <c:pt idx="2218">
                        <c:v>40405</c:v>
                      </c:pt>
                      <c:pt idx="2219">
                        <c:v>40406</c:v>
                      </c:pt>
                      <c:pt idx="2220">
                        <c:v>40407</c:v>
                      </c:pt>
                      <c:pt idx="2221">
                        <c:v>40408</c:v>
                      </c:pt>
                      <c:pt idx="2222">
                        <c:v>40409</c:v>
                      </c:pt>
                      <c:pt idx="2223">
                        <c:v>40410</c:v>
                      </c:pt>
                      <c:pt idx="2224">
                        <c:v>40411</c:v>
                      </c:pt>
                      <c:pt idx="2225">
                        <c:v>40412</c:v>
                      </c:pt>
                      <c:pt idx="2226">
                        <c:v>40413</c:v>
                      </c:pt>
                      <c:pt idx="2227">
                        <c:v>40414</c:v>
                      </c:pt>
                      <c:pt idx="2228">
                        <c:v>40415</c:v>
                      </c:pt>
                      <c:pt idx="2229">
                        <c:v>40416</c:v>
                      </c:pt>
                      <c:pt idx="2230">
                        <c:v>40417</c:v>
                      </c:pt>
                      <c:pt idx="2231">
                        <c:v>40418</c:v>
                      </c:pt>
                      <c:pt idx="2232">
                        <c:v>40419</c:v>
                      </c:pt>
                      <c:pt idx="2233">
                        <c:v>40420</c:v>
                      </c:pt>
                      <c:pt idx="2234">
                        <c:v>40421</c:v>
                      </c:pt>
                      <c:pt idx="2235">
                        <c:v>40422</c:v>
                      </c:pt>
                      <c:pt idx="2236">
                        <c:v>40423</c:v>
                      </c:pt>
                      <c:pt idx="2237">
                        <c:v>40424</c:v>
                      </c:pt>
                      <c:pt idx="2238">
                        <c:v>40425</c:v>
                      </c:pt>
                      <c:pt idx="2239">
                        <c:v>40426</c:v>
                      </c:pt>
                      <c:pt idx="2240">
                        <c:v>40427</c:v>
                      </c:pt>
                      <c:pt idx="2241">
                        <c:v>40428</c:v>
                      </c:pt>
                      <c:pt idx="2242">
                        <c:v>40429</c:v>
                      </c:pt>
                      <c:pt idx="2243">
                        <c:v>40430</c:v>
                      </c:pt>
                      <c:pt idx="2244">
                        <c:v>40431</c:v>
                      </c:pt>
                      <c:pt idx="2245">
                        <c:v>40432</c:v>
                      </c:pt>
                      <c:pt idx="2246">
                        <c:v>40433</c:v>
                      </c:pt>
                      <c:pt idx="2247">
                        <c:v>40434</c:v>
                      </c:pt>
                      <c:pt idx="2248">
                        <c:v>40435</c:v>
                      </c:pt>
                      <c:pt idx="2249">
                        <c:v>40436</c:v>
                      </c:pt>
                      <c:pt idx="2250">
                        <c:v>40437</c:v>
                      </c:pt>
                      <c:pt idx="2251">
                        <c:v>40438</c:v>
                      </c:pt>
                      <c:pt idx="2252">
                        <c:v>40439</c:v>
                      </c:pt>
                      <c:pt idx="2253">
                        <c:v>40440</c:v>
                      </c:pt>
                      <c:pt idx="2254">
                        <c:v>40441</c:v>
                      </c:pt>
                      <c:pt idx="2255">
                        <c:v>40442</c:v>
                      </c:pt>
                      <c:pt idx="2256">
                        <c:v>40443</c:v>
                      </c:pt>
                      <c:pt idx="2257">
                        <c:v>40444</c:v>
                      </c:pt>
                      <c:pt idx="2258">
                        <c:v>40445</c:v>
                      </c:pt>
                      <c:pt idx="2259">
                        <c:v>40446</c:v>
                      </c:pt>
                      <c:pt idx="2260">
                        <c:v>40447</c:v>
                      </c:pt>
                      <c:pt idx="2261">
                        <c:v>40448</c:v>
                      </c:pt>
                      <c:pt idx="2262">
                        <c:v>40449</c:v>
                      </c:pt>
                      <c:pt idx="2263">
                        <c:v>40450</c:v>
                      </c:pt>
                      <c:pt idx="2264">
                        <c:v>40451</c:v>
                      </c:pt>
                      <c:pt idx="2265">
                        <c:v>40452</c:v>
                      </c:pt>
                      <c:pt idx="2266">
                        <c:v>40453</c:v>
                      </c:pt>
                      <c:pt idx="2267">
                        <c:v>40454</c:v>
                      </c:pt>
                      <c:pt idx="2268">
                        <c:v>40455</c:v>
                      </c:pt>
                      <c:pt idx="2269">
                        <c:v>40456</c:v>
                      </c:pt>
                      <c:pt idx="2270">
                        <c:v>40457</c:v>
                      </c:pt>
                      <c:pt idx="2271">
                        <c:v>40458</c:v>
                      </c:pt>
                      <c:pt idx="2272">
                        <c:v>40459</c:v>
                      </c:pt>
                      <c:pt idx="2273">
                        <c:v>40460</c:v>
                      </c:pt>
                      <c:pt idx="2274">
                        <c:v>40461</c:v>
                      </c:pt>
                      <c:pt idx="2275">
                        <c:v>40462</c:v>
                      </c:pt>
                      <c:pt idx="2276">
                        <c:v>40463</c:v>
                      </c:pt>
                      <c:pt idx="2277">
                        <c:v>40464</c:v>
                      </c:pt>
                      <c:pt idx="2278">
                        <c:v>40465</c:v>
                      </c:pt>
                      <c:pt idx="2279">
                        <c:v>40466</c:v>
                      </c:pt>
                      <c:pt idx="2280">
                        <c:v>40467</c:v>
                      </c:pt>
                      <c:pt idx="2281">
                        <c:v>40468</c:v>
                      </c:pt>
                      <c:pt idx="2282">
                        <c:v>40469</c:v>
                      </c:pt>
                      <c:pt idx="2283">
                        <c:v>40470</c:v>
                      </c:pt>
                      <c:pt idx="2284">
                        <c:v>40471</c:v>
                      </c:pt>
                      <c:pt idx="2285">
                        <c:v>40472</c:v>
                      </c:pt>
                      <c:pt idx="2286">
                        <c:v>40473</c:v>
                      </c:pt>
                      <c:pt idx="2287">
                        <c:v>40474</c:v>
                      </c:pt>
                      <c:pt idx="2288">
                        <c:v>40475</c:v>
                      </c:pt>
                      <c:pt idx="2289">
                        <c:v>40476</c:v>
                      </c:pt>
                      <c:pt idx="2290">
                        <c:v>40477</c:v>
                      </c:pt>
                      <c:pt idx="2291">
                        <c:v>40478</c:v>
                      </c:pt>
                      <c:pt idx="2292">
                        <c:v>40479</c:v>
                      </c:pt>
                      <c:pt idx="2293">
                        <c:v>40480</c:v>
                      </c:pt>
                      <c:pt idx="2294">
                        <c:v>40481</c:v>
                      </c:pt>
                      <c:pt idx="2295">
                        <c:v>40482</c:v>
                      </c:pt>
                      <c:pt idx="2296">
                        <c:v>40483</c:v>
                      </c:pt>
                      <c:pt idx="2297">
                        <c:v>40484</c:v>
                      </c:pt>
                      <c:pt idx="2298">
                        <c:v>40485</c:v>
                      </c:pt>
                      <c:pt idx="2299">
                        <c:v>40486</c:v>
                      </c:pt>
                      <c:pt idx="2300">
                        <c:v>40487</c:v>
                      </c:pt>
                      <c:pt idx="2301">
                        <c:v>40488</c:v>
                      </c:pt>
                      <c:pt idx="2302">
                        <c:v>40489</c:v>
                      </c:pt>
                      <c:pt idx="2303">
                        <c:v>40490</c:v>
                      </c:pt>
                      <c:pt idx="2304">
                        <c:v>40491</c:v>
                      </c:pt>
                      <c:pt idx="2305">
                        <c:v>40492</c:v>
                      </c:pt>
                      <c:pt idx="2306">
                        <c:v>40493</c:v>
                      </c:pt>
                      <c:pt idx="2307">
                        <c:v>40494</c:v>
                      </c:pt>
                      <c:pt idx="2308">
                        <c:v>40495</c:v>
                      </c:pt>
                      <c:pt idx="2309">
                        <c:v>40496</c:v>
                      </c:pt>
                      <c:pt idx="2310">
                        <c:v>40497</c:v>
                      </c:pt>
                      <c:pt idx="2311">
                        <c:v>40498</c:v>
                      </c:pt>
                      <c:pt idx="2312">
                        <c:v>40499</c:v>
                      </c:pt>
                      <c:pt idx="2313">
                        <c:v>40500</c:v>
                      </c:pt>
                      <c:pt idx="2314">
                        <c:v>40501</c:v>
                      </c:pt>
                      <c:pt idx="2315">
                        <c:v>40502</c:v>
                      </c:pt>
                      <c:pt idx="2316">
                        <c:v>40503</c:v>
                      </c:pt>
                      <c:pt idx="2317">
                        <c:v>40504</c:v>
                      </c:pt>
                      <c:pt idx="2318">
                        <c:v>40505</c:v>
                      </c:pt>
                      <c:pt idx="2319">
                        <c:v>40506</c:v>
                      </c:pt>
                      <c:pt idx="2320">
                        <c:v>40507</c:v>
                      </c:pt>
                      <c:pt idx="2321">
                        <c:v>40508</c:v>
                      </c:pt>
                      <c:pt idx="2322">
                        <c:v>40509</c:v>
                      </c:pt>
                      <c:pt idx="2323">
                        <c:v>40510</c:v>
                      </c:pt>
                      <c:pt idx="2324">
                        <c:v>40511</c:v>
                      </c:pt>
                      <c:pt idx="2325">
                        <c:v>40512</c:v>
                      </c:pt>
                      <c:pt idx="2326">
                        <c:v>40513</c:v>
                      </c:pt>
                      <c:pt idx="2327">
                        <c:v>40514</c:v>
                      </c:pt>
                      <c:pt idx="2328">
                        <c:v>40515</c:v>
                      </c:pt>
                      <c:pt idx="2329">
                        <c:v>40516</c:v>
                      </c:pt>
                      <c:pt idx="2330">
                        <c:v>40517</c:v>
                      </c:pt>
                      <c:pt idx="2331">
                        <c:v>40518</c:v>
                      </c:pt>
                      <c:pt idx="2332">
                        <c:v>40519</c:v>
                      </c:pt>
                      <c:pt idx="2333">
                        <c:v>40520</c:v>
                      </c:pt>
                      <c:pt idx="2334">
                        <c:v>40521</c:v>
                      </c:pt>
                      <c:pt idx="2335">
                        <c:v>40522</c:v>
                      </c:pt>
                      <c:pt idx="2336">
                        <c:v>40523</c:v>
                      </c:pt>
                      <c:pt idx="2337">
                        <c:v>40524</c:v>
                      </c:pt>
                      <c:pt idx="2338">
                        <c:v>40525</c:v>
                      </c:pt>
                      <c:pt idx="2339">
                        <c:v>40526</c:v>
                      </c:pt>
                      <c:pt idx="2340">
                        <c:v>40527</c:v>
                      </c:pt>
                      <c:pt idx="2341">
                        <c:v>40528</c:v>
                      </c:pt>
                      <c:pt idx="2342">
                        <c:v>40529</c:v>
                      </c:pt>
                      <c:pt idx="2343">
                        <c:v>40530</c:v>
                      </c:pt>
                      <c:pt idx="2344">
                        <c:v>40531</c:v>
                      </c:pt>
                      <c:pt idx="2345">
                        <c:v>40532</c:v>
                      </c:pt>
                      <c:pt idx="2346">
                        <c:v>40533</c:v>
                      </c:pt>
                      <c:pt idx="2347">
                        <c:v>40534</c:v>
                      </c:pt>
                      <c:pt idx="2348">
                        <c:v>40535</c:v>
                      </c:pt>
                      <c:pt idx="2349">
                        <c:v>40536</c:v>
                      </c:pt>
                      <c:pt idx="2350">
                        <c:v>40537</c:v>
                      </c:pt>
                      <c:pt idx="2351">
                        <c:v>40538</c:v>
                      </c:pt>
                      <c:pt idx="2352">
                        <c:v>40539</c:v>
                      </c:pt>
                      <c:pt idx="2353">
                        <c:v>40540</c:v>
                      </c:pt>
                      <c:pt idx="2354">
                        <c:v>40541</c:v>
                      </c:pt>
                      <c:pt idx="2355">
                        <c:v>40542</c:v>
                      </c:pt>
                      <c:pt idx="2356">
                        <c:v>40543</c:v>
                      </c:pt>
                      <c:pt idx="2357">
                        <c:v>40544</c:v>
                      </c:pt>
                      <c:pt idx="2358">
                        <c:v>40545</c:v>
                      </c:pt>
                      <c:pt idx="2359">
                        <c:v>40546</c:v>
                      </c:pt>
                      <c:pt idx="2360">
                        <c:v>40547</c:v>
                      </c:pt>
                      <c:pt idx="2361">
                        <c:v>40548</c:v>
                      </c:pt>
                      <c:pt idx="2362">
                        <c:v>40549</c:v>
                      </c:pt>
                      <c:pt idx="2363">
                        <c:v>40550</c:v>
                      </c:pt>
                      <c:pt idx="2364">
                        <c:v>40551</c:v>
                      </c:pt>
                      <c:pt idx="2365">
                        <c:v>40552</c:v>
                      </c:pt>
                      <c:pt idx="2366">
                        <c:v>40553</c:v>
                      </c:pt>
                      <c:pt idx="2367">
                        <c:v>40554</c:v>
                      </c:pt>
                      <c:pt idx="2368">
                        <c:v>40555</c:v>
                      </c:pt>
                      <c:pt idx="2369">
                        <c:v>40556</c:v>
                      </c:pt>
                      <c:pt idx="2370">
                        <c:v>40557</c:v>
                      </c:pt>
                      <c:pt idx="2371">
                        <c:v>40558</c:v>
                      </c:pt>
                      <c:pt idx="2372">
                        <c:v>40559</c:v>
                      </c:pt>
                      <c:pt idx="2373">
                        <c:v>40560</c:v>
                      </c:pt>
                      <c:pt idx="2374">
                        <c:v>40561</c:v>
                      </c:pt>
                      <c:pt idx="2375">
                        <c:v>40562</c:v>
                      </c:pt>
                      <c:pt idx="2376">
                        <c:v>40563</c:v>
                      </c:pt>
                      <c:pt idx="2377">
                        <c:v>40564</c:v>
                      </c:pt>
                      <c:pt idx="2378">
                        <c:v>40565</c:v>
                      </c:pt>
                      <c:pt idx="2379">
                        <c:v>40566</c:v>
                      </c:pt>
                      <c:pt idx="2380">
                        <c:v>40567</c:v>
                      </c:pt>
                      <c:pt idx="2381">
                        <c:v>40568</c:v>
                      </c:pt>
                      <c:pt idx="2382">
                        <c:v>40569</c:v>
                      </c:pt>
                      <c:pt idx="2383">
                        <c:v>40570</c:v>
                      </c:pt>
                      <c:pt idx="2384">
                        <c:v>40571</c:v>
                      </c:pt>
                      <c:pt idx="2385">
                        <c:v>40572</c:v>
                      </c:pt>
                      <c:pt idx="2386">
                        <c:v>40573</c:v>
                      </c:pt>
                      <c:pt idx="2387">
                        <c:v>40574</c:v>
                      </c:pt>
                      <c:pt idx="2388">
                        <c:v>40575</c:v>
                      </c:pt>
                      <c:pt idx="2389">
                        <c:v>40576</c:v>
                      </c:pt>
                      <c:pt idx="2390">
                        <c:v>40577</c:v>
                      </c:pt>
                      <c:pt idx="2391">
                        <c:v>40578</c:v>
                      </c:pt>
                      <c:pt idx="2392">
                        <c:v>40579</c:v>
                      </c:pt>
                      <c:pt idx="2393">
                        <c:v>40580</c:v>
                      </c:pt>
                      <c:pt idx="2394">
                        <c:v>40581</c:v>
                      </c:pt>
                      <c:pt idx="2395">
                        <c:v>40582</c:v>
                      </c:pt>
                      <c:pt idx="2396">
                        <c:v>40583</c:v>
                      </c:pt>
                      <c:pt idx="2397">
                        <c:v>40584</c:v>
                      </c:pt>
                      <c:pt idx="2398">
                        <c:v>40585</c:v>
                      </c:pt>
                      <c:pt idx="2399">
                        <c:v>40586</c:v>
                      </c:pt>
                      <c:pt idx="2400">
                        <c:v>40587</c:v>
                      </c:pt>
                      <c:pt idx="2401">
                        <c:v>40588</c:v>
                      </c:pt>
                      <c:pt idx="2402">
                        <c:v>40589</c:v>
                      </c:pt>
                      <c:pt idx="2403">
                        <c:v>40590</c:v>
                      </c:pt>
                      <c:pt idx="2404">
                        <c:v>40591</c:v>
                      </c:pt>
                      <c:pt idx="2405">
                        <c:v>40592</c:v>
                      </c:pt>
                      <c:pt idx="2406">
                        <c:v>40593</c:v>
                      </c:pt>
                      <c:pt idx="2407">
                        <c:v>40594</c:v>
                      </c:pt>
                      <c:pt idx="2408">
                        <c:v>40595</c:v>
                      </c:pt>
                      <c:pt idx="2409">
                        <c:v>40596</c:v>
                      </c:pt>
                      <c:pt idx="2410">
                        <c:v>40597</c:v>
                      </c:pt>
                      <c:pt idx="2411">
                        <c:v>40598</c:v>
                      </c:pt>
                      <c:pt idx="2412">
                        <c:v>40599</c:v>
                      </c:pt>
                      <c:pt idx="2413">
                        <c:v>40600</c:v>
                      </c:pt>
                      <c:pt idx="2414">
                        <c:v>40601</c:v>
                      </c:pt>
                      <c:pt idx="2415">
                        <c:v>40602</c:v>
                      </c:pt>
                      <c:pt idx="2416">
                        <c:v>40603</c:v>
                      </c:pt>
                      <c:pt idx="2417">
                        <c:v>40604</c:v>
                      </c:pt>
                      <c:pt idx="2418">
                        <c:v>40605</c:v>
                      </c:pt>
                      <c:pt idx="2419">
                        <c:v>40606</c:v>
                      </c:pt>
                      <c:pt idx="2420">
                        <c:v>40607</c:v>
                      </c:pt>
                      <c:pt idx="2421">
                        <c:v>40608</c:v>
                      </c:pt>
                      <c:pt idx="2422">
                        <c:v>40609</c:v>
                      </c:pt>
                      <c:pt idx="2423">
                        <c:v>40610</c:v>
                      </c:pt>
                      <c:pt idx="2424">
                        <c:v>40611</c:v>
                      </c:pt>
                      <c:pt idx="2425">
                        <c:v>40612</c:v>
                      </c:pt>
                      <c:pt idx="2426">
                        <c:v>40613</c:v>
                      </c:pt>
                      <c:pt idx="2427">
                        <c:v>40614</c:v>
                      </c:pt>
                      <c:pt idx="2428">
                        <c:v>40615</c:v>
                      </c:pt>
                      <c:pt idx="2429">
                        <c:v>40616</c:v>
                      </c:pt>
                      <c:pt idx="2430">
                        <c:v>40617</c:v>
                      </c:pt>
                      <c:pt idx="2431">
                        <c:v>40618</c:v>
                      </c:pt>
                      <c:pt idx="2432">
                        <c:v>40619</c:v>
                      </c:pt>
                      <c:pt idx="2433">
                        <c:v>40620</c:v>
                      </c:pt>
                      <c:pt idx="2434">
                        <c:v>40621</c:v>
                      </c:pt>
                      <c:pt idx="2435">
                        <c:v>40622</c:v>
                      </c:pt>
                      <c:pt idx="2436">
                        <c:v>40623</c:v>
                      </c:pt>
                      <c:pt idx="2437">
                        <c:v>40624</c:v>
                      </c:pt>
                      <c:pt idx="2438">
                        <c:v>40625</c:v>
                      </c:pt>
                      <c:pt idx="2439">
                        <c:v>40626</c:v>
                      </c:pt>
                      <c:pt idx="2440">
                        <c:v>40627</c:v>
                      </c:pt>
                      <c:pt idx="2441">
                        <c:v>40628</c:v>
                      </c:pt>
                      <c:pt idx="2442">
                        <c:v>40629</c:v>
                      </c:pt>
                      <c:pt idx="2443">
                        <c:v>40630</c:v>
                      </c:pt>
                      <c:pt idx="2444">
                        <c:v>40631</c:v>
                      </c:pt>
                      <c:pt idx="2445">
                        <c:v>40632</c:v>
                      </c:pt>
                      <c:pt idx="2446">
                        <c:v>40633</c:v>
                      </c:pt>
                      <c:pt idx="2447">
                        <c:v>40634</c:v>
                      </c:pt>
                      <c:pt idx="2448">
                        <c:v>40635</c:v>
                      </c:pt>
                      <c:pt idx="2449">
                        <c:v>40636</c:v>
                      </c:pt>
                      <c:pt idx="2450">
                        <c:v>40637</c:v>
                      </c:pt>
                      <c:pt idx="2451">
                        <c:v>40638</c:v>
                      </c:pt>
                      <c:pt idx="2452">
                        <c:v>40639</c:v>
                      </c:pt>
                      <c:pt idx="2453">
                        <c:v>40640</c:v>
                      </c:pt>
                      <c:pt idx="2454">
                        <c:v>40641</c:v>
                      </c:pt>
                      <c:pt idx="2455">
                        <c:v>40642</c:v>
                      </c:pt>
                      <c:pt idx="2456">
                        <c:v>40643</c:v>
                      </c:pt>
                      <c:pt idx="2457">
                        <c:v>40644</c:v>
                      </c:pt>
                      <c:pt idx="2458">
                        <c:v>40645</c:v>
                      </c:pt>
                      <c:pt idx="2459">
                        <c:v>40646</c:v>
                      </c:pt>
                      <c:pt idx="2460">
                        <c:v>40647</c:v>
                      </c:pt>
                      <c:pt idx="2461">
                        <c:v>40648</c:v>
                      </c:pt>
                      <c:pt idx="2462">
                        <c:v>40649</c:v>
                      </c:pt>
                      <c:pt idx="2463">
                        <c:v>40650</c:v>
                      </c:pt>
                      <c:pt idx="2464">
                        <c:v>40651</c:v>
                      </c:pt>
                      <c:pt idx="2465">
                        <c:v>40652</c:v>
                      </c:pt>
                      <c:pt idx="2466">
                        <c:v>40653</c:v>
                      </c:pt>
                      <c:pt idx="2467">
                        <c:v>40654</c:v>
                      </c:pt>
                      <c:pt idx="2468">
                        <c:v>40655</c:v>
                      </c:pt>
                      <c:pt idx="2469">
                        <c:v>40656</c:v>
                      </c:pt>
                      <c:pt idx="2470">
                        <c:v>40657</c:v>
                      </c:pt>
                      <c:pt idx="2471">
                        <c:v>40658</c:v>
                      </c:pt>
                      <c:pt idx="2472">
                        <c:v>40659</c:v>
                      </c:pt>
                      <c:pt idx="2473">
                        <c:v>40660</c:v>
                      </c:pt>
                      <c:pt idx="2474">
                        <c:v>40661</c:v>
                      </c:pt>
                      <c:pt idx="2475">
                        <c:v>40662</c:v>
                      </c:pt>
                      <c:pt idx="2476">
                        <c:v>40663</c:v>
                      </c:pt>
                      <c:pt idx="2477">
                        <c:v>40664</c:v>
                      </c:pt>
                      <c:pt idx="2478">
                        <c:v>40665</c:v>
                      </c:pt>
                      <c:pt idx="2479">
                        <c:v>40666</c:v>
                      </c:pt>
                      <c:pt idx="2480">
                        <c:v>40667</c:v>
                      </c:pt>
                      <c:pt idx="2481">
                        <c:v>40668</c:v>
                      </c:pt>
                      <c:pt idx="2482">
                        <c:v>40669</c:v>
                      </c:pt>
                      <c:pt idx="2483">
                        <c:v>40670</c:v>
                      </c:pt>
                      <c:pt idx="2484">
                        <c:v>40671</c:v>
                      </c:pt>
                      <c:pt idx="2485">
                        <c:v>40672</c:v>
                      </c:pt>
                      <c:pt idx="2486">
                        <c:v>40673</c:v>
                      </c:pt>
                      <c:pt idx="2487">
                        <c:v>40674</c:v>
                      </c:pt>
                      <c:pt idx="2488">
                        <c:v>40675</c:v>
                      </c:pt>
                      <c:pt idx="2489">
                        <c:v>40676</c:v>
                      </c:pt>
                      <c:pt idx="2490">
                        <c:v>40677</c:v>
                      </c:pt>
                      <c:pt idx="2491">
                        <c:v>40678</c:v>
                      </c:pt>
                      <c:pt idx="2492">
                        <c:v>40679</c:v>
                      </c:pt>
                      <c:pt idx="2493">
                        <c:v>40680</c:v>
                      </c:pt>
                      <c:pt idx="2494">
                        <c:v>40681</c:v>
                      </c:pt>
                      <c:pt idx="2495">
                        <c:v>40682</c:v>
                      </c:pt>
                      <c:pt idx="2496">
                        <c:v>40683</c:v>
                      </c:pt>
                      <c:pt idx="2497">
                        <c:v>40684</c:v>
                      </c:pt>
                      <c:pt idx="2498">
                        <c:v>40685</c:v>
                      </c:pt>
                      <c:pt idx="2499">
                        <c:v>40686</c:v>
                      </c:pt>
                      <c:pt idx="2500">
                        <c:v>40687</c:v>
                      </c:pt>
                      <c:pt idx="2501">
                        <c:v>40688</c:v>
                      </c:pt>
                      <c:pt idx="2502">
                        <c:v>40689</c:v>
                      </c:pt>
                      <c:pt idx="2503">
                        <c:v>40690</c:v>
                      </c:pt>
                      <c:pt idx="2504">
                        <c:v>40691</c:v>
                      </c:pt>
                      <c:pt idx="2505">
                        <c:v>40692</c:v>
                      </c:pt>
                      <c:pt idx="2506">
                        <c:v>40693</c:v>
                      </c:pt>
                      <c:pt idx="2507">
                        <c:v>40694</c:v>
                      </c:pt>
                      <c:pt idx="2508">
                        <c:v>40695</c:v>
                      </c:pt>
                      <c:pt idx="2509">
                        <c:v>40696</c:v>
                      </c:pt>
                      <c:pt idx="2510">
                        <c:v>40697</c:v>
                      </c:pt>
                      <c:pt idx="2511">
                        <c:v>40698</c:v>
                      </c:pt>
                      <c:pt idx="2512">
                        <c:v>40699</c:v>
                      </c:pt>
                      <c:pt idx="2513">
                        <c:v>40700</c:v>
                      </c:pt>
                      <c:pt idx="2514">
                        <c:v>40701</c:v>
                      </c:pt>
                      <c:pt idx="2515">
                        <c:v>40702</c:v>
                      </c:pt>
                      <c:pt idx="2516">
                        <c:v>40703</c:v>
                      </c:pt>
                      <c:pt idx="2517">
                        <c:v>40704</c:v>
                      </c:pt>
                      <c:pt idx="2518">
                        <c:v>40705</c:v>
                      </c:pt>
                      <c:pt idx="2519">
                        <c:v>40706</c:v>
                      </c:pt>
                      <c:pt idx="2520">
                        <c:v>40707</c:v>
                      </c:pt>
                      <c:pt idx="2521">
                        <c:v>40708</c:v>
                      </c:pt>
                      <c:pt idx="2522">
                        <c:v>40709</c:v>
                      </c:pt>
                      <c:pt idx="2523">
                        <c:v>40710</c:v>
                      </c:pt>
                      <c:pt idx="2524">
                        <c:v>40711</c:v>
                      </c:pt>
                      <c:pt idx="2525">
                        <c:v>40712</c:v>
                      </c:pt>
                      <c:pt idx="2526">
                        <c:v>40713</c:v>
                      </c:pt>
                      <c:pt idx="2527">
                        <c:v>40714</c:v>
                      </c:pt>
                      <c:pt idx="2528">
                        <c:v>40715</c:v>
                      </c:pt>
                      <c:pt idx="2529">
                        <c:v>40716</c:v>
                      </c:pt>
                      <c:pt idx="2530">
                        <c:v>40717</c:v>
                      </c:pt>
                      <c:pt idx="2531">
                        <c:v>40718</c:v>
                      </c:pt>
                      <c:pt idx="2532">
                        <c:v>40719</c:v>
                      </c:pt>
                      <c:pt idx="2533">
                        <c:v>40720</c:v>
                      </c:pt>
                      <c:pt idx="2534">
                        <c:v>40721</c:v>
                      </c:pt>
                      <c:pt idx="2535">
                        <c:v>40722</c:v>
                      </c:pt>
                      <c:pt idx="2536">
                        <c:v>40723</c:v>
                      </c:pt>
                      <c:pt idx="2537">
                        <c:v>40724</c:v>
                      </c:pt>
                      <c:pt idx="2538">
                        <c:v>40725</c:v>
                      </c:pt>
                      <c:pt idx="2539">
                        <c:v>40726</c:v>
                      </c:pt>
                      <c:pt idx="2540">
                        <c:v>40727</c:v>
                      </c:pt>
                      <c:pt idx="2541">
                        <c:v>40728</c:v>
                      </c:pt>
                      <c:pt idx="2542">
                        <c:v>40729</c:v>
                      </c:pt>
                      <c:pt idx="2543">
                        <c:v>40730</c:v>
                      </c:pt>
                      <c:pt idx="2544">
                        <c:v>40731</c:v>
                      </c:pt>
                      <c:pt idx="2545">
                        <c:v>40732</c:v>
                      </c:pt>
                      <c:pt idx="2546">
                        <c:v>40733</c:v>
                      </c:pt>
                      <c:pt idx="2547">
                        <c:v>40734</c:v>
                      </c:pt>
                      <c:pt idx="2548">
                        <c:v>40735</c:v>
                      </c:pt>
                      <c:pt idx="2549">
                        <c:v>40736</c:v>
                      </c:pt>
                      <c:pt idx="2550">
                        <c:v>40737</c:v>
                      </c:pt>
                      <c:pt idx="2551">
                        <c:v>40738</c:v>
                      </c:pt>
                      <c:pt idx="2552">
                        <c:v>40739</c:v>
                      </c:pt>
                      <c:pt idx="2553">
                        <c:v>40740</c:v>
                      </c:pt>
                      <c:pt idx="2554">
                        <c:v>40741</c:v>
                      </c:pt>
                      <c:pt idx="2555">
                        <c:v>40742</c:v>
                      </c:pt>
                      <c:pt idx="2556">
                        <c:v>40743</c:v>
                      </c:pt>
                      <c:pt idx="2557">
                        <c:v>40744</c:v>
                      </c:pt>
                      <c:pt idx="2558">
                        <c:v>40745</c:v>
                      </c:pt>
                      <c:pt idx="2559">
                        <c:v>40746</c:v>
                      </c:pt>
                      <c:pt idx="2560">
                        <c:v>40747</c:v>
                      </c:pt>
                      <c:pt idx="2561">
                        <c:v>40748</c:v>
                      </c:pt>
                      <c:pt idx="2562">
                        <c:v>40749</c:v>
                      </c:pt>
                      <c:pt idx="2563">
                        <c:v>40750</c:v>
                      </c:pt>
                      <c:pt idx="2564">
                        <c:v>40751</c:v>
                      </c:pt>
                      <c:pt idx="2565">
                        <c:v>40752</c:v>
                      </c:pt>
                      <c:pt idx="2566">
                        <c:v>40753</c:v>
                      </c:pt>
                      <c:pt idx="2567">
                        <c:v>40754</c:v>
                      </c:pt>
                      <c:pt idx="2568">
                        <c:v>40755</c:v>
                      </c:pt>
                      <c:pt idx="2569">
                        <c:v>40756</c:v>
                      </c:pt>
                      <c:pt idx="2570">
                        <c:v>40757</c:v>
                      </c:pt>
                      <c:pt idx="2571">
                        <c:v>40758</c:v>
                      </c:pt>
                      <c:pt idx="2572">
                        <c:v>40759</c:v>
                      </c:pt>
                      <c:pt idx="2573">
                        <c:v>40760</c:v>
                      </c:pt>
                      <c:pt idx="2574">
                        <c:v>40761</c:v>
                      </c:pt>
                      <c:pt idx="2575">
                        <c:v>40762</c:v>
                      </c:pt>
                      <c:pt idx="2576">
                        <c:v>40763</c:v>
                      </c:pt>
                      <c:pt idx="2577">
                        <c:v>40764</c:v>
                      </c:pt>
                      <c:pt idx="2578">
                        <c:v>40765</c:v>
                      </c:pt>
                      <c:pt idx="2579">
                        <c:v>40766</c:v>
                      </c:pt>
                      <c:pt idx="2580">
                        <c:v>40767</c:v>
                      </c:pt>
                      <c:pt idx="2581">
                        <c:v>40768</c:v>
                      </c:pt>
                      <c:pt idx="2582">
                        <c:v>40769</c:v>
                      </c:pt>
                      <c:pt idx="2583">
                        <c:v>40770</c:v>
                      </c:pt>
                      <c:pt idx="2584">
                        <c:v>40771</c:v>
                      </c:pt>
                      <c:pt idx="2585">
                        <c:v>40772</c:v>
                      </c:pt>
                      <c:pt idx="2586">
                        <c:v>40773</c:v>
                      </c:pt>
                      <c:pt idx="2587">
                        <c:v>40774</c:v>
                      </c:pt>
                      <c:pt idx="2588">
                        <c:v>40775</c:v>
                      </c:pt>
                      <c:pt idx="2589">
                        <c:v>40776</c:v>
                      </c:pt>
                      <c:pt idx="2590">
                        <c:v>40777</c:v>
                      </c:pt>
                      <c:pt idx="2591">
                        <c:v>40778</c:v>
                      </c:pt>
                      <c:pt idx="2592">
                        <c:v>40779</c:v>
                      </c:pt>
                      <c:pt idx="2593">
                        <c:v>40780</c:v>
                      </c:pt>
                      <c:pt idx="2594">
                        <c:v>40781</c:v>
                      </c:pt>
                      <c:pt idx="2595">
                        <c:v>40782</c:v>
                      </c:pt>
                      <c:pt idx="2596">
                        <c:v>40783</c:v>
                      </c:pt>
                      <c:pt idx="2597">
                        <c:v>40784</c:v>
                      </c:pt>
                      <c:pt idx="2598">
                        <c:v>40785</c:v>
                      </c:pt>
                      <c:pt idx="2599">
                        <c:v>40786</c:v>
                      </c:pt>
                      <c:pt idx="2600">
                        <c:v>40787</c:v>
                      </c:pt>
                      <c:pt idx="2601">
                        <c:v>40788</c:v>
                      </c:pt>
                      <c:pt idx="2602">
                        <c:v>40789</c:v>
                      </c:pt>
                      <c:pt idx="2603">
                        <c:v>40790</c:v>
                      </c:pt>
                      <c:pt idx="2604">
                        <c:v>40791</c:v>
                      </c:pt>
                      <c:pt idx="2605">
                        <c:v>40792</c:v>
                      </c:pt>
                      <c:pt idx="2606">
                        <c:v>40793</c:v>
                      </c:pt>
                      <c:pt idx="2607">
                        <c:v>40794</c:v>
                      </c:pt>
                      <c:pt idx="2608">
                        <c:v>40795</c:v>
                      </c:pt>
                      <c:pt idx="2609">
                        <c:v>40796</c:v>
                      </c:pt>
                      <c:pt idx="2610">
                        <c:v>40797</c:v>
                      </c:pt>
                      <c:pt idx="2611">
                        <c:v>40798</c:v>
                      </c:pt>
                      <c:pt idx="2612">
                        <c:v>40799</c:v>
                      </c:pt>
                      <c:pt idx="2613">
                        <c:v>40800</c:v>
                      </c:pt>
                      <c:pt idx="2614">
                        <c:v>40801</c:v>
                      </c:pt>
                      <c:pt idx="2615">
                        <c:v>40802</c:v>
                      </c:pt>
                      <c:pt idx="2616">
                        <c:v>40803</c:v>
                      </c:pt>
                      <c:pt idx="2617">
                        <c:v>40804</c:v>
                      </c:pt>
                      <c:pt idx="2618">
                        <c:v>40805</c:v>
                      </c:pt>
                      <c:pt idx="2619">
                        <c:v>40806</c:v>
                      </c:pt>
                      <c:pt idx="2620">
                        <c:v>40807</c:v>
                      </c:pt>
                      <c:pt idx="2621">
                        <c:v>40808</c:v>
                      </c:pt>
                      <c:pt idx="2622">
                        <c:v>40809</c:v>
                      </c:pt>
                      <c:pt idx="2623">
                        <c:v>40810</c:v>
                      </c:pt>
                      <c:pt idx="2624">
                        <c:v>40811</c:v>
                      </c:pt>
                      <c:pt idx="2625">
                        <c:v>40812</c:v>
                      </c:pt>
                      <c:pt idx="2626">
                        <c:v>40813</c:v>
                      </c:pt>
                      <c:pt idx="2627">
                        <c:v>40814</c:v>
                      </c:pt>
                      <c:pt idx="2628">
                        <c:v>40815</c:v>
                      </c:pt>
                      <c:pt idx="2629">
                        <c:v>40816</c:v>
                      </c:pt>
                      <c:pt idx="2630">
                        <c:v>40817</c:v>
                      </c:pt>
                      <c:pt idx="2631">
                        <c:v>40818</c:v>
                      </c:pt>
                      <c:pt idx="2632">
                        <c:v>40819</c:v>
                      </c:pt>
                      <c:pt idx="2633">
                        <c:v>40820</c:v>
                      </c:pt>
                      <c:pt idx="2634">
                        <c:v>40821</c:v>
                      </c:pt>
                      <c:pt idx="2635">
                        <c:v>40822</c:v>
                      </c:pt>
                      <c:pt idx="2636">
                        <c:v>40823</c:v>
                      </c:pt>
                      <c:pt idx="2637">
                        <c:v>40824</c:v>
                      </c:pt>
                      <c:pt idx="2638">
                        <c:v>40825</c:v>
                      </c:pt>
                      <c:pt idx="2639">
                        <c:v>40826</c:v>
                      </c:pt>
                      <c:pt idx="2640">
                        <c:v>40827</c:v>
                      </c:pt>
                      <c:pt idx="2641">
                        <c:v>40828</c:v>
                      </c:pt>
                      <c:pt idx="2642">
                        <c:v>40829</c:v>
                      </c:pt>
                      <c:pt idx="2643">
                        <c:v>40830</c:v>
                      </c:pt>
                      <c:pt idx="2644">
                        <c:v>40831</c:v>
                      </c:pt>
                      <c:pt idx="2645">
                        <c:v>40832</c:v>
                      </c:pt>
                      <c:pt idx="2646">
                        <c:v>40833</c:v>
                      </c:pt>
                      <c:pt idx="2647">
                        <c:v>40834</c:v>
                      </c:pt>
                      <c:pt idx="2648">
                        <c:v>40835</c:v>
                      </c:pt>
                      <c:pt idx="2649">
                        <c:v>40836</c:v>
                      </c:pt>
                      <c:pt idx="2650">
                        <c:v>40837</c:v>
                      </c:pt>
                      <c:pt idx="2651">
                        <c:v>40838</c:v>
                      </c:pt>
                      <c:pt idx="2652">
                        <c:v>40839</c:v>
                      </c:pt>
                      <c:pt idx="2653">
                        <c:v>40840</c:v>
                      </c:pt>
                      <c:pt idx="2654">
                        <c:v>40841</c:v>
                      </c:pt>
                      <c:pt idx="2655">
                        <c:v>40842</c:v>
                      </c:pt>
                      <c:pt idx="2656">
                        <c:v>40843</c:v>
                      </c:pt>
                      <c:pt idx="2657">
                        <c:v>40844</c:v>
                      </c:pt>
                      <c:pt idx="2658">
                        <c:v>40845</c:v>
                      </c:pt>
                      <c:pt idx="2659">
                        <c:v>40846</c:v>
                      </c:pt>
                      <c:pt idx="2660">
                        <c:v>40847</c:v>
                      </c:pt>
                      <c:pt idx="2661">
                        <c:v>40848</c:v>
                      </c:pt>
                      <c:pt idx="2662">
                        <c:v>40849</c:v>
                      </c:pt>
                      <c:pt idx="2663">
                        <c:v>40850</c:v>
                      </c:pt>
                      <c:pt idx="2664">
                        <c:v>40851</c:v>
                      </c:pt>
                      <c:pt idx="2665">
                        <c:v>40852</c:v>
                      </c:pt>
                      <c:pt idx="2666">
                        <c:v>40853</c:v>
                      </c:pt>
                      <c:pt idx="2667">
                        <c:v>40854</c:v>
                      </c:pt>
                      <c:pt idx="2668">
                        <c:v>40855</c:v>
                      </c:pt>
                      <c:pt idx="2669">
                        <c:v>40856</c:v>
                      </c:pt>
                      <c:pt idx="2670">
                        <c:v>40857</c:v>
                      </c:pt>
                      <c:pt idx="2671">
                        <c:v>40858</c:v>
                      </c:pt>
                      <c:pt idx="2672">
                        <c:v>40859</c:v>
                      </c:pt>
                      <c:pt idx="2673">
                        <c:v>40860</c:v>
                      </c:pt>
                      <c:pt idx="2674">
                        <c:v>40861</c:v>
                      </c:pt>
                      <c:pt idx="2675">
                        <c:v>40862</c:v>
                      </c:pt>
                      <c:pt idx="2676">
                        <c:v>40863</c:v>
                      </c:pt>
                      <c:pt idx="2677">
                        <c:v>40864</c:v>
                      </c:pt>
                      <c:pt idx="2678">
                        <c:v>40865</c:v>
                      </c:pt>
                      <c:pt idx="2679">
                        <c:v>40866</c:v>
                      </c:pt>
                      <c:pt idx="2680">
                        <c:v>40867</c:v>
                      </c:pt>
                      <c:pt idx="2681">
                        <c:v>40868</c:v>
                      </c:pt>
                      <c:pt idx="2682">
                        <c:v>40869</c:v>
                      </c:pt>
                      <c:pt idx="2683">
                        <c:v>40870</c:v>
                      </c:pt>
                      <c:pt idx="2684">
                        <c:v>40871</c:v>
                      </c:pt>
                      <c:pt idx="2685">
                        <c:v>40872</c:v>
                      </c:pt>
                      <c:pt idx="2686">
                        <c:v>40873</c:v>
                      </c:pt>
                      <c:pt idx="2687">
                        <c:v>40874</c:v>
                      </c:pt>
                      <c:pt idx="2688">
                        <c:v>40875</c:v>
                      </c:pt>
                      <c:pt idx="2689">
                        <c:v>40876</c:v>
                      </c:pt>
                      <c:pt idx="2690">
                        <c:v>40877</c:v>
                      </c:pt>
                      <c:pt idx="2691">
                        <c:v>40878</c:v>
                      </c:pt>
                      <c:pt idx="2692">
                        <c:v>40879</c:v>
                      </c:pt>
                      <c:pt idx="2693">
                        <c:v>40880</c:v>
                      </c:pt>
                      <c:pt idx="2694">
                        <c:v>40881</c:v>
                      </c:pt>
                      <c:pt idx="2695">
                        <c:v>40882</c:v>
                      </c:pt>
                      <c:pt idx="2696">
                        <c:v>40883</c:v>
                      </c:pt>
                      <c:pt idx="2697">
                        <c:v>40884</c:v>
                      </c:pt>
                      <c:pt idx="2698">
                        <c:v>40885</c:v>
                      </c:pt>
                      <c:pt idx="2699">
                        <c:v>40886</c:v>
                      </c:pt>
                      <c:pt idx="2700">
                        <c:v>40887</c:v>
                      </c:pt>
                      <c:pt idx="2701">
                        <c:v>40888</c:v>
                      </c:pt>
                      <c:pt idx="2702">
                        <c:v>40889</c:v>
                      </c:pt>
                      <c:pt idx="2703">
                        <c:v>40890</c:v>
                      </c:pt>
                      <c:pt idx="2704">
                        <c:v>40891</c:v>
                      </c:pt>
                      <c:pt idx="2705">
                        <c:v>40892</c:v>
                      </c:pt>
                      <c:pt idx="2706">
                        <c:v>40893</c:v>
                      </c:pt>
                      <c:pt idx="2707">
                        <c:v>40894</c:v>
                      </c:pt>
                      <c:pt idx="2708">
                        <c:v>40895</c:v>
                      </c:pt>
                      <c:pt idx="2709">
                        <c:v>40896</c:v>
                      </c:pt>
                      <c:pt idx="2710">
                        <c:v>40897</c:v>
                      </c:pt>
                      <c:pt idx="2711">
                        <c:v>40898</c:v>
                      </c:pt>
                      <c:pt idx="2712">
                        <c:v>40899</c:v>
                      </c:pt>
                      <c:pt idx="2713">
                        <c:v>40900</c:v>
                      </c:pt>
                      <c:pt idx="2714">
                        <c:v>40901</c:v>
                      </c:pt>
                      <c:pt idx="2715">
                        <c:v>40902</c:v>
                      </c:pt>
                      <c:pt idx="2716">
                        <c:v>40903</c:v>
                      </c:pt>
                      <c:pt idx="2717">
                        <c:v>40904</c:v>
                      </c:pt>
                      <c:pt idx="2718">
                        <c:v>40905</c:v>
                      </c:pt>
                      <c:pt idx="2719">
                        <c:v>40906</c:v>
                      </c:pt>
                      <c:pt idx="2720">
                        <c:v>40907</c:v>
                      </c:pt>
                      <c:pt idx="2721">
                        <c:v>40908</c:v>
                      </c:pt>
                      <c:pt idx="2722">
                        <c:v>40909</c:v>
                      </c:pt>
                      <c:pt idx="2723">
                        <c:v>40910</c:v>
                      </c:pt>
                      <c:pt idx="2724">
                        <c:v>40911</c:v>
                      </c:pt>
                      <c:pt idx="2725">
                        <c:v>40912</c:v>
                      </c:pt>
                      <c:pt idx="2726">
                        <c:v>40913</c:v>
                      </c:pt>
                      <c:pt idx="2727">
                        <c:v>40914</c:v>
                      </c:pt>
                      <c:pt idx="2728">
                        <c:v>40915</c:v>
                      </c:pt>
                      <c:pt idx="2729">
                        <c:v>40916</c:v>
                      </c:pt>
                      <c:pt idx="2730">
                        <c:v>40917</c:v>
                      </c:pt>
                      <c:pt idx="2731">
                        <c:v>40918</c:v>
                      </c:pt>
                      <c:pt idx="2732">
                        <c:v>40919</c:v>
                      </c:pt>
                      <c:pt idx="2733">
                        <c:v>40920</c:v>
                      </c:pt>
                      <c:pt idx="2734">
                        <c:v>40921</c:v>
                      </c:pt>
                      <c:pt idx="2735">
                        <c:v>40922</c:v>
                      </c:pt>
                      <c:pt idx="2736">
                        <c:v>40923</c:v>
                      </c:pt>
                      <c:pt idx="2737">
                        <c:v>40924</c:v>
                      </c:pt>
                      <c:pt idx="2738">
                        <c:v>40925</c:v>
                      </c:pt>
                      <c:pt idx="2739">
                        <c:v>40926</c:v>
                      </c:pt>
                      <c:pt idx="2740">
                        <c:v>40927</c:v>
                      </c:pt>
                      <c:pt idx="2741">
                        <c:v>40928</c:v>
                      </c:pt>
                      <c:pt idx="2742">
                        <c:v>40929</c:v>
                      </c:pt>
                      <c:pt idx="2743">
                        <c:v>40930</c:v>
                      </c:pt>
                      <c:pt idx="2744">
                        <c:v>40931</c:v>
                      </c:pt>
                      <c:pt idx="2745">
                        <c:v>40932</c:v>
                      </c:pt>
                      <c:pt idx="2746">
                        <c:v>40933</c:v>
                      </c:pt>
                      <c:pt idx="2747">
                        <c:v>40934</c:v>
                      </c:pt>
                      <c:pt idx="2748">
                        <c:v>40935</c:v>
                      </c:pt>
                      <c:pt idx="2749">
                        <c:v>40936</c:v>
                      </c:pt>
                      <c:pt idx="2750">
                        <c:v>40937</c:v>
                      </c:pt>
                      <c:pt idx="2751">
                        <c:v>40938</c:v>
                      </c:pt>
                      <c:pt idx="2752">
                        <c:v>40939</c:v>
                      </c:pt>
                      <c:pt idx="2753">
                        <c:v>40940</c:v>
                      </c:pt>
                      <c:pt idx="2754">
                        <c:v>40941</c:v>
                      </c:pt>
                      <c:pt idx="2755">
                        <c:v>40942</c:v>
                      </c:pt>
                      <c:pt idx="2756">
                        <c:v>40943</c:v>
                      </c:pt>
                      <c:pt idx="2757">
                        <c:v>40944</c:v>
                      </c:pt>
                      <c:pt idx="2758">
                        <c:v>40945</c:v>
                      </c:pt>
                      <c:pt idx="2759">
                        <c:v>40946</c:v>
                      </c:pt>
                      <c:pt idx="2760">
                        <c:v>40947</c:v>
                      </c:pt>
                      <c:pt idx="2761">
                        <c:v>40948</c:v>
                      </c:pt>
                      <c:pt idx="2762">
                        <c:v>40949</c:v>
                      </c:pt>
                      <c:pt idx="2763">
                        <c:v>40950</c:v>
                      </c:pt>
                      <c:pt idx="2764">
                        <c:v>40951</c:v>
                      </c:pt>
                      <c:pt idx="2765">
                        <c:v>40952</c:v>
                      </c:pt>
                      <c:pt idx="2766">
                        <c:v>40953</c:v>
                      </c:pt>
                      <c:pt idx="2767">
                        <c:v>40954</c:v>
                      </c:pt>
                      <c:pt idx="2768">
                        <c:v>40955</c:v>
                      </c:pt>
                      <c:pt idx="2769">
                        <c:v>40956</c:v>
                      </c:pt>
                      <c:pt idx="2770">
                        <c:v>40957</c:v>
                      </c:pt>
                      <c:pt idx="2771">
                        <c:v>40958</c:v>
                      </c:pt>
                      <c:pt idx="2772">
                        <c:v>40959</c:v>
                      </c:pt>
                      <c:pt idx="2773">
                        <c:v>40960</c:v>
                      </c:pt>
                      <c:pt idx="2774">
                        <c:v>40961</c:v>
                      </c:pt>
                      <c:pt idx="2775">
                        <c:v>40962</c:v>
                      </c:pt>
                      <c:pt idx="2776">
                        <c:v>40963</c:v>
                      </c:pt>
                      <c:pt idx="2777">
                        <c:v>40964</c:v>
                      </c:pt>
                      <c:pt idx="2778">
                        <c:v>40965</c:v>
                      </c:pt>
                      <c:pt idx="2779">
                        <c:v>40966</c:v>
                      </c:pt>
                      <c:pt idx="2780">
                        <c:v>40967</c:v>
                      </c:pt>
                      <c:pt idx="2781">
                        <c:v>40968</c:v>
                      </c:pt>
                      <c:pt idx="2782">
                        <c:v>40969</c:v>
                      </c:pt>
                      <c:pt idx="2783">
                        <c:v>40970</c:v>
                      </c:pt>
                      <c:pt idx="2784">
                        <c:v>40971</c:v>
                      </c:pt>
                      <c:pt idx="2785">
                        <c:v>40972</c:v>
                      </c:pt>
                      <c:pt idx="2786">
                        <c:v>40973</c:v>
                      </c:pt>
                      <c:pt idx="2787">
                        <c:v>40974</c:v>
                      </c:pt>
                      <c:pt idx="2788">
                        <c:v>40975</c:v>
                      </c:pt>
                      <c:pt idx="2789">
                        <c:v>40976</c:v>
                      </c:pt>
                      <c:pt idx="2790">
                        <c:v>40977</c:v>
                      </c:pt>
                      <c:pt idx="2791">
                        <c:v>40978</c:v>
                      </c:pt>
                      <c:pt idx="2792">
                        <c:v>40979</c:v>
                      </c:pt>
                      <c:pt idx="2793">
                        <c:v>40980</c:v>
                      </c:pt>
                      <c:pt idx="2794">
                        <c:v>40981</c:v>
                      </c:pt>
                      <c:pt idx="2795">
                        <c:v>40982</c:v>
                      </c:pt>
                      <c:pt idx="2796">
                        <c:v>40983</c:v>
                      </c:pt>
                      <c:pt idx="2797">
                        <c:v>40984</c:v>
                      </c:pt>
                      <c:pt idx="2798">
                        <c:v>40985</c:v>
                      </c:pt>
                      <c:pt idx="2799">
                        <c:v>40986</c:v>
                      </c:pt>
                      <c:pt idx="2800">
                        <c:v>40987</c:v>
                      </c:pt>
                      <c:pt idx="2801">
                        <c:v>40988</c:v>
                      </c:pt>
                      <c:pt idx="2802">
                        <c:v>40989</c:v>
                      </c:pt>
                      <c:pt idx="2803">
                        <c:v>40990</c:v>
                      </c:pt>
                      <c:pt idx="2804">
                        <c:v>40991</c:v>
                      </c:pt>
                      <c:pt idx="2805">
                        <c:v>40992</c:v>
                      </c:pt>
                      <c:pt idx="2806">
                        <c:v>40993</c:v>
                      </c:pt>
                      <c:pt idx="2807">
                        <c:v>40994</c:v>
                      </c:pt>
                      <c:pt idx="2808">
                        <c:v>40995</c:v>
                      </c:pt>
                      <c:pt idx="2809">
                        <c:v>40996</c:v>
                      </c:pt>
                      <c:pt idx="2810">
                        <c:v>40997</c:v>
                      </c:pt>
                      <c:pt idx="2811">
                        <c:v>40998</c:v>
                      </c:pt>
                      <c:pt idx="2812">
                        <c:v>40999</c:v>
                      </c:pt>
                      <c:pt idx="2813">
                        <c:v>41000</c:v>
                      </c:pt>
                      <c:pt idx="2814">
                        <c:v>41001</c:v>
                      </c:pt>
                      <c:pt idx="2815">
                        <c:v>41002</c:v>
                      </c:pt>
                      <c:pt idx="2816">
                        <c:v>41003</c:v>
                      </c:pt>
                      <c:pt idx="2817">
                        <c:v>41004</c:v>
                      </c:pt>
                      <c:pt idx="2818">
                        <c:v>41005</c:v>
                      </c:pt>
                      <c:pt idx="2819">
                        <c:v>41006</c:v>
                      </c:pt>
                      <c:pt idx="2820">
                        <c:v>41007</c:v>
                      </c:pt>
                      <c:pt idx="2821">
                        <c:v>41008</c:v>
                      </c:pt>
                      <c:pt idx="2822">
                        <c:v>41009</c:v>
                      </c:pt>
                      <c:pt idx="2823">
                        <c:v>41010</c:v>
                      </c:pt>
                      <c:pt idx="2824">
                        <c:v>41011</c:v>
                      </c:pt>
                      <c:pt idx="2825">
                        <c:v>41012</c:v>
                      </c:pt>
                      <c:pt idx="2826">
                        <c:v>41013</c:v>
                      </c:pt>
                      <c:pt idx="2827">
                        <c:v>41014</c:v>
                      </c:pt>
                      <c:pt idx="2828">
                        <c:v>41015</c:v>
                      </c:pt>
                      <c:pt idx="2829">
                        <c:v>41016</c:v>
                      </c:pt>
                      <c:pt idx="2830">
                        <c:v>41017</c:v>
                      </c:pt>
                      <c:pt idx="2831">
                        <c:v>41018</c:v>
                      </c:pt>
                      <c:pt idx="2832">
                        <c:v>41019</c:v>
                      </c:pt>
                      <c:pt idx="2833">
                        <c:v>41020</c:v>
                      </c:pt>
                      <c:pt idx="2834">
                        <c:v>41021</c:v>
                      </c:pt>
                      <c:pt idx="2835">
                        <c:v>41022</c:v>
                      </c:pt>
                      <c:pt idx="2836">
                        <c:v>41023</c:v>
                      </c:pt>
                      <c:pt idx="2837">
                        <c:v>41024</c:v>
                      </c:pt>
                      <c:pt idx="2838">
                        <c:v>41025</c:v>
                      </c:pt>
                      <c:pt idx="2839">
                        <c:v>41026</c:v>
                      </c:pt>
                      <c:pt idx="2840">
                        <c:v>41027</c:v>
                      </c:pt>
                      <c:pt idx="2841">
                        <c:v>41028</c:v>
                      </c:pt>
                      <c:pt idx="2842">
                        <c:v>41029</c:v>
                      </c:pt>
                      <c:pt idx="2843">
                        <c:v>41030</c:v>
                      </c:pt>
                      <c:pt idx="2844">
                        <c:v>41031</c:v>
                      </c:pt>
                      <c:pt idx="2845">
                        <c:v>41032</c:v>
                      </c:pt>
                      <c:pt idx="2846">
                        <c:v>41033</c:v>
                      </c:pt>
                      <c:pt idx="2847">
                        <c:v>41034</c:v>
                      </c:pt>
                      <c:pt idx="2848">
                        <c:v>41035</c:v>
                      </c:pt>
                      <c:pt idx="2849">
                        <c:v>41036</c:v>
                      </c:pt>
                      <c:pt idx="2850">
                        <c:v>41037</c:v>
                      </c:pt>
                      <c:pt idx="2851">
                        <c:v>41038</c:v>
                      </c:pt>
                      <c:pt idx="2852">
                        <c:v>41039</c:v>
                      </c:pt>
                      <c:pt idx="2853">
                        <c:v>41040</c:v>
                      </c:pt>
                      <c:pt idx="2854">
                        <c:v>41041</c:v>
                      </c:pt>
                      <c:pt idx="2855">
                        <c:v>41042</c:v>
                      </c:pt>
                      <c:pt idx="2856">
                        <c:v>41043</c:v>
                      </c:pt>
                      <c:pt idx="2857">
                        <c:v>41044</c:v>
                      </c:pt>
                      <c:pt idx="2858">
                        <c:v>41045</c:v>
                      </c:pt>
                      <c:pt idx="2859">
                        <c:v>41046</c:v>
                      </c:pt>
                      <c:pt idx="2860">
                        <c:v>41047</c:v>
                      </c:pt>
                      <c:pt idx="2861">
                        <c:v>41048</c:v>
                      </c:pt>
                      <c:pt idx="2862">
                        <c:v>41049</c:v>
                      </c:pt>
                      <c:pt idx="2863">
                        <c:v>41050</c:v>
                      </c:pt>
                      <c:pt idx="2864">
                        <c:v>41051</c:v>
                      </c:pt>
                      <c:pt idx="2865">
                        <c:v>41052</c:v>
                      </c:pt>
                      <c:pt idx="2866">
                        <c:v>41053</c:v>
                      </c:pt>
                      <c:pt idx="2867">
                        <c:v>41054</c:v>
                      </c:pt>
                      <c:pt idx="2868">
                        <c:v>41055</c:v>
                      </c:pt>
                      <c:pt idx="2869">
                        <c:v>41056</c:v>
                      </c:pt>
                      <c:pt idx="2870">
                        <c:v>41057</c:v>
                      </c:pt>
                      <c:pt idx="2871">
                        <c:v>41058</c:v>
                      </c:pt>
                      <c:pt idx="2872">
                        <c:v>41059</c:v>
                      </c:pt>
                      <c:pt idx="2873">
                        <c:v>41060</c:v>
                      </c:pt>
                      <c:pt idx="2874">
                        <c:v>41061</c:v>
                      </c:pt>
                      <c:pt idx="2875">
                        <c:v>41062</c:v>
                      </c:pt>
                      <c:pt idx="2876">
                        <c:v>41063</c:v>
                      </c:pt>
                      <c:pt idx="2877">
                        <c:v>41064</c:v>
                      </c:pt>
                      <c:pt idx="2878">
                        <c:v>41065</c:v>
                      </c:pt>
                      <c:pt idx="2879">
                        <c:v>41066</c:v>
                      </c:pt>
                      <c:pt idx="2880">
                        <c:v>41067</c:v>
                      </c:pt>
                      <c:pt idx="2881">
                        <c:v>41068</c:v>
                      </c:pt>
                      <c:pt idx="2882">
                        <c:v>41069</c:v>
                      </c:pt>
                      <c:pt idx="2883">
                        <c:v>41070</c:v>
                      </c:pt>
                      <c:pt idx="2884">
                        <c:v>41071</c:v>
                      </c:pt>
                      <c:pt idx="2885">
                        <c:v>41072</c:v>
                      </c:pt>
                      <c:pt idx="2886">
                        <c:v>41073</c:v>
                      </c:pt>
                      <c:pt idx="2887">
                        <c:v>41074</c:v>
                      </c:pt>
                      <c:pt idx="2888">
                        <c:v>41075</c:v>
                      </c:pt>
                      <c:pt idx="2889">
                        <c:v>41076</c:v>
                      </c:pt>
                      <c:pt idx="2890">
                        <c:v>41077</c:v>
                      </c:pt>
                      <c:pt idx="2891">
                        <c:v>41078</c:v>
                      </c:pt>
                      <c:pt idx="2892">
                        <c:v>41079</c:v>
                      </c:pt>
                      <c:pt idx="2893">
                        <c:v>41080</c:v>
                      </c:pt>
                      <c:pt idx="2894">
                        <c:v>41081</c:v>
                      </c:pt>
                      <c:pt idx="2895">
                        <c:v>41082</c:v>
                      </c:pt>
                      <c:pt idx="2896">
                        <c:v>41083</c:v>
                      </c:pt>
                      <c:pt idx="2897">
                        <c:v>41084</c:v>
                      </c:pt>
                      <c:pt idx="2898">
                        <c:v>41085</c:v>
                      </c:pt>
                      <c:pt idx="2899">
                        <c:v>41086</c:v>
                      </c:pt>
                      <c:pt idx="2900">
                        <c:v>41087</c:v>
                      </c:pt>
                      <c:pt idx="2901">
                        <c:v>41088</c:v>
                      </c:pt>
                      <c:pt idx="2902">
                        <c:v>41089</c:v>
                      </c:pt>
                      <c:pt idx="2903">
                        <c:v>41090</c:v>
                      </c:pt>
                      <c:pt idx="2904">
                        <c:v>41091</c:v>
                      </c:pt>
                      <c:pt idx="2905">
                        <c:v>41092</c:v>
                      </c:pt>
                      <c:pt idx="2906">
                        <c:v>41093</c:v>
                      </c:pt>
                      <c:pt idx="2907">
                        <c:v>41094</c:v>
                      </c:pt>
                      <c:pt idx="2908">
                        <c:v>41095</c:v>
                      </c:pt>
                      <c:pt idx="2909">
                        <c:v>41096</c:v>
                      </c:pt>
                      <c:pt idx="2910">
                        <c:v>41097</c:v>
                      </c:pt>
                      <c:pt idx="2911">
                        <c:v>41098</c:v>
                      </c:pt>
                      <c:pt idx="2912">
                        <c:v>41099</c:v>
                      </c:pt>
                      <c:pt idx="2913">
                        <c:v>41100</c:v>
                      </c:pt>
                      <c:pt idx="2914">
                        <c:v>41101</c:v>
                      </c:pt>
                      <c:pt idx="2915">
                        <c:v>41102</c:v>
                      </c:pt>
                      <c:pt idx="2916">
                        <c:v>41103</c:v>
                      </c:pt>
                      <c:pt idx="2917">
                        <c:v>41104</c:v>
                      </c:pt>
                      <c:pt idx="2918">
                        <c:v>41105</c:v>
                      </c:pt>
                      <c:pt idx="2919">
                        <c:v>41106</c:v>
                      </c:pt>
                      <c:pt idx="2920">
                        <c:v>41107</c:v>
                      </c:pt>
                      <c:pt idx="2921">
                        <c:v>41108</c:v>
                      </c:pt>
                      <c:pt idx="2922">
                        <c:v>41109</c:v>
                      </c:pt>
                      <c:pt idx="2923">
                        <c:v>41110</c:v>
                      </c:pt>
                      <c:pt idx="2924">
                        <c:v>41111</c:v>
                      </c:pt>
                      <c:pt idx="2925">
                        <c:v>41112</c:v>
                      </c:pt>
                      <c:pt idx="2926">
                        <c:v>41113</c:v>
                      </c:pt>
                      <c:pt idx="2927">
                        <c:v>41114</c:v>
                      </c:pt>
                      <c:pt idx="2928">
                        <c:v>41115</c:v>
                      </c:pt>
                      <c:pt idx="2929">
                        <c:v>41116</c:v>
                      </c:pt>
                      <c:pt idx="2930">
                        <c:v>41117</c:v>
                      </c:pt>
                      <c:pt idx="2931">
                        <c:v>41118</c:v>
                      </c:pt>
                      <c:pt idx="2932">
                        <c:v>41119</c:v>
                      </c:pt>
                      <c:pt idx="2933">
                        <c:v>41120</c:v>
                      </c:pt>
                      <c:pt idx="2934">
                        <c:v>41121</c:v>
                      </c:pt>
                      <c:pt idx="2935">
                        <c:v>41122</c:v>
                      </c:pt>
                      <c:pt idx="2936">
                        <c:v>41123</c:v>
                      </c:pt>
                      <c:pt idx="2937">
                        <c:v>41124</c:v>
                      </c:pt>
                      <c:pt idx="2938">
                        <c:v>41125</c:v>
                      </c:pt>
                      <c:pt idx="2939">
                        <c:v>41126</c:v>
                      </c:pt>
                      <c:pt idx="2940">
                        <c:v>41127</c:v>
                      </c:pt>
                      <c:pt idx="2941">
                        <c:v>41128</c:v>
                      </c:pt>
                      <c:pt idx="2942">
                        <c:v>41129</c:v>
                      </c:pt>
                      <c:pt idx="2943">
                        <c:v>41130</c:v>
                      </c:pt>
                      <c:pt idx="2944">
                        <c:v>41131</c:v>
                      </c:pt>
                      <c:pt idx="2945">
                        <c:v>41132</c:v>
                      </c:pt>
                      <c:pt idx="2946">
                        <c:v>41133</c:v>
                      </c:pt>
                      <c:pt idx="2947">
                        <c:v>41134</c:v>
                      </c:pt>
                      <c:pt idx="2948">
                        <c:v>41135</c:v>
                      </c:pt>
                      <c:pt idx="2949">
                        <c:v>41136</c:v>
                      </c:pt>
                      <c:pt idx="2950">
                        <c:v>41137</c:v>
                      </c:pt>
                      <c:pt idx="2951">
                        <c:v>41138</c:v>
                      </c:pt>
                      <c:pt idx="2952">
                        <c:v>41139</c:v>
                      </c:pt>
                      <c:pt idx="2953">
                        <c:v>41140</c:v>
                      </c:pt>
                      <c:pt idx="2954">
                        <c:v>41141</c:v>
                      </c:pt>
                      <c:pt idx="2955">
                        <c:v>41142</c:v>
                      </c:pt>
                      <c:pt idx="2956">
                        <c:v>41143</c:v>
                      </c:pt>
                      <c:pt idx="2957">
                        <c:v>41144</c:v>
                      </c:pt>
                      <c:pt idx="2958">
                        <c:v>41145</c:v>
                      </c:pt>
                      <c:pt idx="2959">
                        <c:v>41146</c:v>
                      </c:pt>
                      <c:pt idx="2960">
                        <c:v>41147</c:v>
                      </c:pt>
                      <c:pt idx="2961">
                        <c:v>41148</c:v>
                      </c:pt>
                      <c:pt idx="2962">
                        <c:v>41149</c:v>
                      </c:pt>
                      <c:pt idx="2963">
                        <c:v>41150</c:v>
                      </c:pt>
                      <c:pt idx="2964">
                        <c:v>41151</c:v>
                      </c:pt>
                      <c:pt idx="2965">
                        <c:v>41152</c:v>
                      </c:pt>
                      <c:pt idx="2966">
                        <c:v>41153</c:v>
                      </c:pt>
                      <c:pt idx="2967">
                        <c:v>41154</c:v>
                      </c:pt>
                      <c:pt idx="2968">
                        <c:v>41155</c:v>
                      </c:pt>
                      <c:pt idx="2969">
                        <c:v>41156</c:v>
                      </c:pt>
                      <c:pt idx="2970">
                        <c:v>41157</c:v>
                      </c:pt>
                      <c:pt idx="2971">
                        <c:v>41158</c:v>
                      </c:pt>
                      <c:pt idx="2972">
                        <c:v>41159</c:v>
                      </c:pt>
                      <c:pt idx="2973">
                        <c:v>41160</c:v>
                      </c:pt>
                      <c:pt idx="2974">
                        <c:v>41161</c:v>
                      </c:pt>
                      <c:pt idx="2975">
                        <c:v>41162</c:v>
                      </c:pt>
                      <c:pt idx="2976">
                        <c:v>41163</c:v>
                      </c:pt>
                      <c:pt idx="2977">
                        <c:v>41164</c:v>
                      </c:pt>
                      <c:pt idx="2978">
                        <c:v>41165</c:v>
                      </c:pt>
                      <c:pt idx="2979">
                        <c:v>41166</c:v>
                      </c:pt>
                      <c:pt idx="2980">
                        <c:v>41167</c:v>
                      </c:pt>
                      <c:pt idx="2981">
                        <c:v>41168</c:v>
                      </c:pt>
                      <c:pt idx="2982">
                        <c:v>41169</c:v>
                      </c:pt>
                      <c:pt idx="2983">
                        <c:v>41170</c:v>
                      </c:pt>
                      <c:pt idx="2984">
                        <c:v>41171</c:v>
                      </c:pt>
                      <c:pt idx="2985">
                        <c:v>41172</c:v>
                      </c:pt>
                      <c:pt idx="2986">
                        <c:v>41173</c:v>
                      </c:pt>
                      <c:pt idx="2987">
                        <c:v>41174</c:v>
                      </c:pt>
                      <c:pt idx="2988">
                        <c:v>41175</c:v>
                      </c:pt>
                      <c:pt idx="2989">
                        <c:v>41176</c:v>
                      </c:pt>
                      <c:pt idx="2990">
                        <c:v>41177</c:v>
                      </c:pt>
                      <c:pt idx="2991">
                        <c:v>41178</c:v>
                      </c:pt>
                      <c:pt idx="2992">
                        <c:v>41179</c:v>
                      </c:pt>
                      <c:pt idx="2993">
                        <c:v>41180</c:v>
                      </c:pt>
                      <c:pt idx="2994">
                        <c:v>41181</c:v>
                      </c:pt>
                      <c:pt idx="2995">
                        <c:v>41182</c:v>
                      </c:pt>
                      <c:pt idx="2996">
                        <c:v>41183</c:v>
                      </c:pt>
                      <c:pt idx="2997">
                        <c:v>41184</c:v>
                      </c:pt>
                      <c:pt idx="2998">
                        <c:v>41185</c:v>
                      </c:pt>
                      <c:pt idx="2999">
                        <c:v>41186</c:v>
                      </c:pt>
                      <c:pt idx="3000">
                        <c:v>41187</c:v>
                      </c:pt>
                      <c:pt idx="3001">
                        <c:v>41188</c:v>
                      </c:pt>
                      <c:pt idx="3002">
                        <c:v>41189</c:v>
                      </c:pt>
                      <c:pt idx="3003">
                        <c:v>41190</c:v>
                      </c:pt>
                      <c:pt idx="3004">
                        <c:v>41191</c:v>
                      </c:pt>
                      <c:pt idx="3005">
                        <c:v>41192</c:v>
                      </c:pt>
                      <c:pt idx="3006">
                        <c:v>41193</c:v>
                      </c:pt>
                      <c:pt idx="3007">
                        <c:v>41194</c:v>
                      </c:pt>
                      <c:pt idx="3008">
                        <c:v>41195</c:v>
                      </c:pt>
                      <c:pt idx="3009">
                        <c:v>41196</c:v>
                      </c:pt>
                      <c:pt idx="3010">
                        <c:v>41197</c:v>
                      </c:pt>
                      <c:pt idx="3011">
                        <c:v>41198</c:v>
                      </c:pt>
                      <c:pt idx="3012">
                        <c:v>41199</c:v>
                      </c:pt>
                      <c:pt idx="3013">
                        <c:v>41200</c:v>
                      </c:pt>
                      <c:pt idx="3014">
                        <c:v>41201</c:v>
                      </c:pt>
                      <c:pt idx="3015">
                        <c:v>41202</c:v>
                      </c:pt>
                      <c:pt idx="3016">
                        <c:v>41203</c:v>
                      </c:pt>
                      <c:pt idx="3017">
                        <c:v>41204</c:v>
                      </c:pt>
                      <c:pt idx="3018">
                        <c:v>41205</c:v>
                      </c:pt>
                      <c:pt idx="3019">
                        <c:v>41206</c:v>
                      </c:pt>
                      <c:pt idx="3020">
                        <c:v>41207</c:v>
                      </c:pt>
                      <c:pt idx="3021">
                        <c:v>41208</c:v>
                      </c:pt>
                      <c:pt idx="3022">
                        <c:v>41209</c:v>
                      </c:pt>
                      <c:pt idx="3023">
                        <c:v>41210</c:v>
                      </c:pt>
                      <c:pt idx="3024">
                        <c:v>41211</c:v>
                      </c:pt>
                      <c:pt idx="3025">
                        <c:v>41212</c:v>
                      </c:pt>
                      <c:pt idx="3026">
                        <c:v>41213</c:v>
                      </c:pt>
                      <c:pt idx="3027">
                        <c:v>41214</c:v>
                      </c:pt>
                      <c:pt idx="3028">
                        <c:v>41215</c:v>
                      </c:pt>
                      <c:pt idx="3029">
                        <c:v>41216</c:v>
                      </c:pt>
                      <c:pt idx="3030">
                        <c:v>41217</c:v>
                      </c:pt>
                      <c:pt idx="3031">
                        <c:v>41218</c:v>
                      </c:pt>
                      <c:pt idx="3032">
                        <c:v>41219</c:v>
                      </c:pt>
                      <c:pt idx="3033">
                        <c:v>41220</c:v>
                      </c:pt>
                      <c:pt idx="3034">
                        <c:v>41221</c:v>
                      </c:pt>
                      <c:pt idx="3035">
                        <c:v>41222</c:v>
                      </c:pt>
                      <c:pt idx="3036">
                        <c:v>41223</c:v>
                      </c:pt>
                      <c:pt idx="3037">
                        <c:v>41224</c:v>
                      </c:pt>
                      <c:pt idx="3038">
                        <c:v>41225</c:v>
                      </c:pt>
                      <c:pt idx="3039">
                        <c:v>41226</c:v>
                      </c:pt>
                      <c:pt idx="3040">
                        <c:v>41227</c:v>
                      </c:pt>
                      <c:pt idx="3041">
                        <c:v>41228</c:v>
                      </c:pt>
                      <c:pt idx="3042">
                        <c:v>41229</c:v>
                      </c:pt>
                      <c:pt idx="3043">
                        <c:v>41230</c:v>
                      </c:pt>
                      <c:pt idx="3044">
                        <c:v>41231</c:v>
                      </c:pt>
                      <c:pt idx="3045">
                        <c:v>41232</c:v>
                      </c:pt>
                      <c:pt idx="3046">
                        <c:v>41233</c:v>
                      </c:pt>
                      <c:pt idx="3047">
                        <c:v>41234</c:v>
                      </c:pt>
                      <c:pt idx="3048">
                        <c:v>41235</c:v>
                      </c:pt>
                      <c:pt idx="3049">
                        <c:v>41236</c:v>
                      </c:pt>
                      <c:pt idx="3050">
                        <c:v>41237</c:v>
                      </c:pt>
                      <c:pt idx="3051">
                        <c:v>41238</c:v>
                      </c:pt>
                      <c:pt idx="3052">
                        <c:v>41239</c:v>
                      </c:pt>
                      <c:pt idx="3053">
                        <c:v>41240</c:v>
                      </c:pt>
                      <c:pt idx="3054">
                        <c:v>41241</c:v>
                      </c:pt>
                      <c:pt idx="3055">
                        <c:v>41242</c:v>
                      </c:pt>
                      <c:pt idx="3056">
                        <c:v>41243</c:v>
                      </c:pt>
                      <c:pt idx="3057">
                        <c:v>41244</c:v>
                      </c:pt>
                      <c:pt idx="3058">
                        <c:v>41245</c:v>
                      </c:pt>
                      <c:pt idx="3059">
                        <c:v>41246</c:v>
                      </c:pt>
                      <c:pt idx="3060">
                        <c:v>41247</c:v>
                      </c:pt>
                      <c:pt idx="3061">
                        <c:v>41248</c:v>
                      </c:pt>
                      <c:pt idx="3062">
                        <c:v>41249</c:v>
                      </c:pt>
                      <c:pt idx="3063">
                        <c:v>41250</c:v>
                      </c:pt>
                      <c:pt idx="3064">
                        <c:v>41251</c:v>
                      </c:pt>
                      <c:pt idx="3065">
                        <c:v>41252</c:v>
                      </c:pt>
                      <c:pt idx="3066">
                        <c:v>41253</c:v>
                      </c:pt>
                      <c:pt idx="3067">
                        <c:v>41254</c:v>
                      </c:pt>
                      <c:pt idx="3068">
                        <c:v>41255</c:v>
                      </c:pt>
                      <c:pt idx="3069">
                        <c:v>41256</c:v>
                      </c:pt>
                      <c:pt idx="3070">
                        <c:v>41257</c:v>
                      </c:pt>
                      <c:pt idx="3071">
                        <c:v>41258</c:v>
                      </c:pt>
                      <c:pt idx="3072">
                        <c:v>41259</c:v>
                      </c:pt>
                      <c:pt idx="3073">
                        <c:v>41260</c:v>
                      </c:pt>
                      <c:pt idx="3074">
                        <c:v>41261</c:v>
                      </c:pt>
                      <c:pt idx="3075">
                        <c:v>41262</c:v>
                      </c:pt>
                      <c:pt idx="3076">
                        <c:v>41263</c:v>
                      </c:pt>
                      <c:pt idx="3077">
                        <c:v>41264</c:v>
                      </c:pt>
                      <c:pt idx="3078">
                        <c:v>41265</c:v>
                      </c:pt>
                      <c:pt idx="3079">
                        <c:v>41266</c:v>
                      </c:pt>
                      <c:pt idx="3080">
                        <c:v>41267</c:v>
                      </c:pt>
                      <c:pt idx="3081">
                        <c:v>41268</c:v>
                      </c:pt>
                      <c:pt idx="3082">
                        <c:v>41269</c:v>
                      </c:pt>
                      <c:pt idx="3083">
                        <c:v>41270</c:v>
                      </c:pt>
                      <c:pt idx="3084">
                        <c:v>41271</c:v>
                      </c:pt>
                      <c:pt idx="3085">
                        <c:v>41272</c:v>
                      </c:pt>
                      <c:pt idx="3086">
                        <c:v>41273</c:v>
                      </c:pt>
                      <c:pt idx="3087">
                        <c:v>41274</c:v>
                      </c:pt>
                      <c:pt idx="3088">
                        <c:v>41275</c:v>
                      </c:pt>
                      <c:pt idx="3089">
                        <c:v>41276</c:v>
                      </c:pt>
                      <c:pt idx="3090">
                        <c:v>41277</c:v>
                      </c:pt>
                      <c:pt idx="3091">
                        <c:v>41278</c:v>
                      </c:pt>
                      <c:pt idx="3092">
                        <c:v>41279</c:v>
                      </c:pt>
                      <c:pt idx="3093">
                        <c:v>41280</c:v>
                      </c:pt>
                      <c:pt idx="3094">
                        <c:v>41281</c:v>
                      </c:pt>
                      <c:pt idx="3095">
                        <c:v>41282</c:v>
                      </c:pt>
                      <c:pt idx="3096">
                        <c:v>41283</c:v>
                      </c:pt>
                      <c:pt idx="3097">
                        <c:v>41284</c:v>
                      </c:pt>
                      <c:pt idx="3098">
                        <c:v>41285</c:v>
                      </c:pt>
                      <c:pt idx="3099">
                        <c:v>41286</c:v>
                      </c:pt>
                      <c:pt idx="3100">
                        <c:v>41287</c:v>
                      </c:pt>
                      <c:pt idx="3101">
                        <c:v>41288</c:v>
                      </c:pt>
                      <c:pt idx="3102">
                        <c:v>41289</c:v>
                      </c:pt>
                      <c:pt idx="3103">
                        <c:v>41290</c:v>
                      </c:pt>
                      <c:pt idx="3104">
                        <c:v>41291</c:v>
                      </c:pt>
                      <c:pt idx="3105">
                        <c:v>41292</c:v>
                      </c:pt>
                      <c:pt idx="3106">
                        <c:v>41293</c:v>
                      </c:pt>
                      <c:pt idx="3107">
                        <c:v>41294</c:v>
                      </c:pt>
                      <c:pt idx="3108">
                        <c:v>41295</c:v>
                      </c:pt>
                      <c:pt idx="3109">
                        <c:v>41296</c:v>
                      </c:pt>
                      <c:pt idx="3110">
                        <c:v>41297</c:v>
                      </c:pt>
                      <c:pt idx="3111">
                        <c:v>41298</c:v>
                      </c:pt>
                      <c:pt idx="3112">
                        <c:v>41299</c:v>
                      </c:pt>
                      <c:pt idx="3113">
                        <c:v>41300</c:v>
                      </c:pt>
                      <c:pt idx="3114">
                        <c:v>41301</c:v>
                      </c:pt>
                      <c:pt idx="3115">
                        <c:v>41302</c:v>
                      </c:pt>
                      <c:pt idx="3116">
                        <c:v>41303</c:v>
                      </c:pt>
                      <c:pt idx="3117">
                        <c:v>41304</c:v>
                      </c:pt>
                      <c:pt idx="3118">
                        <c:v>41305</c:v>
                      </c:pt>
                      <c:pt idx="3119">
                        <c:v>41306</c:v>
                      </c:pt>
                      <c:pt idx="3120">
                        <c:v>41307</c:v>
                      </c:pt>
                      <c:pt idx="3121">
                        <c:v>41308</c:v>
                      </c:pt>
                      <c:pt idx="3122">
                        <c:v>41309</c:v>
                      </c:pt>
                      <c:pt idx="3123">
                        <c:v>41310</c:v>
                      </c:pt>
                      <c:pt idx="3124">
                        <c:v>41311</c:v>
                      </c:pt>
                      <c:pt idx="3125">
                        <c:v>41312</c:v>
                      </c:pt>
                      <c:pt idx="3126">
                        <c:v>41313</c:v>
                      </c:pt>
                      <c:pt idx="3127">
                        <c:v>41314</c:v>
                      </c:pt>
                      <c:pt idx="3128">
                        <c:v>41315</c:v>
                      </c:pt>
                      <c:pt idx="3129">
                        <c:v>41316</c:v>
                      </c:pt>
                      <c:pt idx="3130">
                        <c:v>41317</c:v>
                      </c:pt>
                      <c:pt idx="3131">
                        <c:v>41318</c:v>
                      </c:pt>
                      <c:pt idx="3132">
                        <c:v>41319</c:v>
                      </c:pt>
                      <c:pt idx="3133">
                        <c:v>41320</c:v>
                      </c:pt>
                      <c:pt idx="3134">
                        <c:v>41321</c:v>
                      </c:pt>
                      <c:pt idx="3135">
                        <c:v>41322</c:v>
                      </c:pt>
                      <c:pt idx="3136">
                        <c:v>41323</c:v>
                      </c:pt>
                      <c:pt idx="3137">
                        <c:v>41324</c:v>
                      </c:pt>
                      <c:pt idx="3138">
                        <c:v>41325</c:v>
                      </c:pt>
                      <c:pt idx="3139">
                        <c:v>41326</c:v>
                      </c:pt>
                      <c:pt idx="3140">
                        <c:v>41327</c:v>
                      </c:pt>
                      <c:pt idx="3141">
                        <c:v>41328</c:v>
                      </c:pt>
                      <c:pt idx="3142">
                        <c:v>41329</c:v>
                      </c:pt>
                      <c:pt idx="3143">
                        <c:v>41330</c:v>
                      </c:pt>
                      <c:pt idx="3144">
                        <c:v>41331</c:v>
                      </c:pt>
                      <c:pt idx="3145">
                        <c:v>41332</c:v>
                      </c:pt>
                      <c:pt idx="3146">
                        <c:v>41333</c:v>
                      </c:pt>
                      <c:pt idx="3147">
                        <c:v>41334</c:v>
                      </c:pt>
                      <c:pt idx="3148">
                        <c:v>41335</c:v>
                      </c:pt>
                      <c:pt idx="3149">
                        <c:v>41336</c:v>
                      </c:pt>
                      <c:pt idx="3150">
                        <c:v>41337</c:v>
                      </c:pt>
                      <c:pt idx="3151">
                        <c:v>41338</c:v>
                      </c:pt>
                      <c:pt idx="3152">
                        <c:v>41339</c:v>
                      </c:pt>
                      <c:pt idx="3153">
                        <c:v>41340</c:v>
                      </c:pt>
                      <c:pt idx="3154">
                        <c:v>41341</c:v>
                      </c:pt>
                      <c:pt idx="3155">
                        <c:v>41342</c:v>
                      </c:pt>
                      <c:pt idx="3156">
                        <c:v>41343</c:v>
                      </c:pt>
                      <c:pt idx="3157">
                        <c:v>41344</c:v>
                      </c:pt>
                      <c:pt idx="3158">
                        <c:v>41345</c:v>
                      </c:pt>
                      <c:pt idx="3159">
                        <c:v>41346</c:v>
                      </c:pt>
                      <c:pt idx="3160">
                        <c:v>41347</c:v>
                      </c:pt>
                      <c:pt idx="3161">
                        <c:v>41348</c:v>
                      </c:pt>
                      <c:pt idx="3162">
                        <c:v>41349</c:v>
                      </c:pt>
                      <c:pt idx="3163">
                        <c:v>41350</c:v>
                      </c:pt>
                      <c:pt idx="3164">
                        <c:v>41351</c:v>
                      </c:pt>
                      <c:pt idx="3165">
                        <c:v>41352</c:v>
                      </c:pt>
                      <c:pt idx="3166">
                        <c:v>41353</c:v>
                      </c:pt>
                      <c:pt idx="3167">
                        <c:v>41354</c:v>
                      </c:pt>
                      <c:pt idx="3168">
                        <c:v>41355</c:v>
                      </c:pt>
                      <c:pt idx="3169">
                        <c:v>41356</c:v>
                      </c:pt>
                      <c:pt idx="3170">
                        <c:v>41357</c:v>
                      </c:pt>
                      <c:pt idx="3171">
                        <c:v>41358</c:v>
                      </c:pt>
                      <c:pt idx="3172">
                        <c:v>41359</c:v>
                      </c:pt>
                      <c:pt idx="3173">
                        <c:v>41360</c:v>
                      </c:pt>
                      <c:pt idx="3174">
                        <c:v>41361</c:v>
                      </c:pt>
                      <c:pt idx="3175">
                        <c:v>41362</c:v>
                      </c:pt>
                      <c:pt idx="3176">
                        <c:v>41363</c:v>
                      </c:pt>
                      <c:pt idx="3177">
                        <c:v>41364</c:v>
                      </c:pt>
                      <c:pt idx="3178">
                        <c:v>41365</c:v>
                      </c:pt>
                      <c:pt idx="3179">
                        <c:v>41366</c:v>
                      </c:pt>
                      <c:pt idx="3180">
                        <c:v>41367</c:v>
                      </c:pt>
                      <c:pt idx="3181">
                        <c:v>41368</c:v>
                      </c:pt>
                      <c:pt idx="3182">
                        <c:v>41369</c:v>
                      </c:pt>
                      <c:pt idx="3183">
                        <c:v>41370</c:v>
                      </c:pt>
                      <c:pt idx="3184">
                        <c:v>41371</c:v>
                      </c:pt>
                      <c:pt idx="3185">
                        <c:v>41372</c:v>
                      </c:pt>
                      <c:pt idx="3186">
                        <c:v>41373</c:v>
                      </c:pt>
                      <c:pt idx="3187">
                        <c:v>41374</c:v>
                      </c:pt>
                      <c:pt idx="3188">
                        <c:v>41375</c:v>
                      </c:pt>
                      <c:pt idx="3189">
                        <c:v>41376</c:v>
                      </c:pt>
                      <c:pt idx="3190">
                        <c:v>41377</c:v>
                      </c:pt>
                      <c:pt idx="3191">
                        <c:v>41378</c:v>
                      </c:pt>
                      <c:pt idx="3192">
                        <c:v>41379</c:v>
                      </c:pt>
                      <c:pt idx="3193">
                        <c:v>41380</c:v>
                      </c:pt>
                      <c:pt idx="3194">
                        <c:v>41381</c:v>
                      </c:pt>
                      <c:pt idx="3195">
                        <c:v>41382</c:v>
                      </c:pt>
                      <c:pt idx="3196">
                        <c:v>41383</c:v>
                      </c:pt>
                      <c:pt idx="3197">
                        <c:v>41384</c:v>
                      </c:pt>
                      <c:pt idx="3198">
                        <c:v>41385</c:v>
                      </c:pt>
                      <c:pt idx="3199">
                        <c:v>41386</c:v>
                      </c:pt>
                      <c:pt idx="3200">
                        <c:v>41387</c:v>
                      </c:pt>
                      <c:pt idx="3201">
                        <c:v>41388</c:v>
                      </c:pt>
                      <c:pt idx="3202">
                        <c:v>41389</c:v>
                      </c:pt>
                      <c:pt idx="3203">
                        <c:v>41390</c:v>
                      </c:pt>
                      <c:pt idx="3204">
                        <c:v>41391</c:v>
                      </c:pt>
                      <c:pt idx="3205">
                        <c:v>41392</c:v>
                      </c:pt>
                      <c:pt idx="3206">
                        <c:v>41393</c:v>
                      </c:pt>
                      <c:pt idx="3207">
                        <c:v>41394</c:v>
                      </c:pt>
                      <c:pt idx="3208">
                        <c:v>41395</c:v>
                      </c:pt>
                      <c:pt idx="3209">
                        <c:v>41396</c:v>
                      </c:pt>
                      <c:pt idx="3210">
                        <c:v>41397</c:v>
                      </c:pt>
                      <c:pt idx="3211">
                        <c:v>41398</c:v>
                      </c:pt>
                      <c:pt idx="3212">
                        <c:v>41399</c:v>
                      </c:pt>
                      <c:pt idx="3213">
                        <c:v>41400</c:v>
                      </c:pt>
                      <c:pt idx="3214">
                        <c:v>41401</c:v>
                      </c:pt>
                      <c:pt idx="3215">
                        <c:v>41402</c:v>
                      </c:pt>
                      <c:pt idx="3216">
                        <c:v>41403</c:v>
                      </c:pt>
                      <c:pt idx="3217">
                        <c:v>41404</c:v>
                      </c:pt>
                      <c:pt idx="3218">
                        <c:v>41405</c:v>
                      </c:pt>
                      <c:pt idx="3219">
                        <c:v>41406</c:v>
                      </c:pt>
                      <c:pt idx="3220">
                        <c:v>41407</c:v>
                      </c:pt>
                      <c:pt idx="3221">
                        <c:v>41408</c:v>
                      </c:pt>
                      <c:pt idx="3222">
                        <c:v>41409</c:v>
                      </c:pt>
                      <c:pt idx="3223">
                        <c:v>41410</c:v>
                      </c:pt>
                      <c:pt idx="3224">
                        <c:v>41411</c:v>
                      </c:pt>
                      <c:pt idx="3225">
                        <c:v>41412</c:v>
                      </c:pt>
                      <c:pt idx="3226">
                        <c:v>41413</c:v>
                      </c:pt>
                      <c:pt idx="3227">
                        <c:v>41414</c:v>
                      </c:pt>
                      <c:pt idx="3228">
                        <c:v>41415</c:v>
                      </c:pt>
                      <c:pt idx="3229">
                        <c:v>41416</c:v>
                      </c:pt>
                      <c:pt idx="3230">
                        <c:v>41417</c:v>
                      </c:pt>
                      <c:pt idx="3231">
                        <c:v>41418</c:v>
                      </c:pt>
                      <c:pt idx="3232">
                        <c:v>41419</c:v>
                      </c:pt>
                      <c:pt idx="3233">
                        <c:v>41420</c:v>
                      </c:pt>
                      <c:pt idx="3234">
                        <c:v>41421</c:v>
                      </c:pt>
                      <c:pt idx="3235">
                        <c:v>41422</c:v>
                      </c:pt>
                      <c:pt idx="3236">
                        <c:v>41423</c:v>
                      </c:pt>
                      <c:pt idx="3237">
                        <c:v>41424</c:v>
                      </c:pt>
                      <c:pt idx="3238">
                        <c:v>41425</c:v>
                      </c:pt>
                      <c:pt idx="3239">
                        <c:v>41426</c:v>
                      </c:pt>
                      <c:pt idx="3240">
                        <c:v>41427</c:v>
                      </c:pt>
                      <c:pt idx="3241">
                        <c:v>41428</c:v>
                      </c:pt>
                      <c:pt idx="3242">
                        <c:v>41429</c:v>
                      </c:pt>
                      <c:pt idx="3243">
                        <c:v>41430</c:v>
                      </c:pt>
                      <c:pt idx="3244">
                        <c:v>41431</c:v>
                      </c:pt>
                      <c:pt idx="3245">
                        <c:v>41432</c:v>
                      </c:pt>
                      <c:pt idx="3246">
                        <c:v>41433</c:v>
                      </c:pt>
                      <c:pt idx="3247">
                        <c:v>41434</c:v>
                      </c:pt>
                      <c:pt idx="3248">
                        <c:v>41435</c:v>
                      </c:pt>
                      <c:pt idx="3249">
                        <c:v>41436</c:v>
                      </c:pt>
                      <c:pt idx="3250">
                        <c:v>41437</c:v>
                      </c:pt>
                      <c:pt idx="3251">
                        <c:v>41438</c:v>
                      </c:pt>
                      <c:pt idx="3252">
                        <c:v>41439</c:v>
                      </c:pt>
                      <c:pt idx="3253">
                        <c:v>41440</c:v>
                      </c:pt>
                      <c:pt idx="3254">
                        <c:v>41441</c:v>
                      </c:pt>
                      <c:pt idx="3255">
                        <c:v>41442</c:v>
                      </c:pt>
                      <c:pt idx="3256">
                        <c:v>41443</c:v>
                      </c:pt>
                      <c:pt idx="3257">
                        <c:v>41444</c:v>
                      </c:pt>
                      <c:pt idx="3258">
                        <c:v>41445</c:v>
                      </c:pt>
                      <c:pt idx="3259">
                        <c:v>41446</c:v>
                      </c:pt>
                      <c:pt idx="3260">
                        <c:v>41447</c:v>
                      </c:pt>
                      <c:pt idx="3261">
                        <c:v>41448</c:v>
                      </c:pt>
                      <c:pt idx="3262">
                        <c:v>41449</c:v>
                      </c:pt>
                      <c:pt idx="3263">
                        <c:v>41450</c:v>
                      </c:pt>
                      <c:pt idx="3264">
                        <c:v>41451</c:v>
                      </c:pt>
                      <c:pt idx="3265">
                        <c:v>41452</c:v>
                      </c:pt>
                      <c:pt idx="3266">
                        <c:v>41453</c:v>
                      </c:pt>
                      <c:pt idx="3267">
                        <c:v>41454</c:v>
                      </c:pt>
                      <c:pt idx="3268">
                        <c:v>41455</c:v>
                      </c:pt>
                      <c:pt idx="3269">
                        <c:v>41456</c:v>
                      </c:pt>
                      <c:pt idx="3270">
                        <c:v>41457</c:v>
                      </c:pt>
                      <c:pt idx="3271">
                        <c:v>41458</c:v>
                      </c:pt>
                      <c:pt idx="3272">
                        <c:v>41459</c:v>
                      </c:pt>
                      <c:pt idx="3273">
                        <c:v>41460</c:v>
                      </c:pt>
                      <c:pt idx="3274">
                        <c:v>41461</c:v>
                      </c:pt>
                      <c:pt idx="3275">
                        <c:v>41462</c:v>
                      </c:pt>
                      <c:pt idx="3276">
                        <c:v>41463</c:v>
                      </c:pt>
                      <c:pt idx="3277">
                        <c:v>41464</c:v>
                      </c:pt>
                      <c:pt idx="3278">
                        <c:v>41465</c:v>
                      </c:pt>
                      <c:pt idx="3279">
                        <c:v>41466</c:v>
                      </c:pt>
                      <c:pt idx="3280">
                        <c:v>41467</c:v>
                      </c:pt>
                      <c:pt idx="3281">
                        <c:v>41468</c:v>
                      </c:pt>
                      <c:pt idx="3282">
                        <c:v>41469</c:v>
                      </c:pt>
                      <c:pt idx="3283">
                        <c:v>41470</c:v>
                      </c:pt>
                      <c:pt idx="3284">
                        <c:v>41471</c:v>
                      </c:pt>
                      <c:pt idx="3285">
                        <c:v>41472</c:v>
                      </c:pt>
                      <c:pt idx="3286">
                        <c:v>41473</c:v>
                      </c:pt>
                      <c:pt idx="3287">
                        <c:v>41474</c:v>
                      </c:pt>
                      <c:pt idx="3288">
                        <c:v>41475</c:v>
                      </c:pt>
                      <c:pt idx="3289">
                        <c:v>41476</c:v>
                      </c:pt>
                      <c:pt idx="3290">
                        <c:v>41477</c:v>
                      </c:pt>
                      <c:pt idx="3291">
                        <c:v>41478</c:v>
                      </c:pt>
                      <c:pt idx="3292">
                        <c:v>41479</c:v>
                      </c:pt>
                      <c:pt idx="3293">
                        <c:v>41480</c:v>
                      </c:pt>
                      <c:pt idx="3294">
                        <c:v>41481</c:v>
                      </c:pt>
                      <c:pt idx="3295">
                        <c:v>41482</c:v>
                      </c:pt>
                      <c:pt idx="3296">
                        <c:v>41483</c:v>
                      </c:pt>
                      <c:pt idx="3297">
                        <c:v>41484</c:v>
                      </c:pt>
                      <c:pt idx="3298">
                        <c:v>41485</c:v>
                      </c:pt>
                      <c:pt idx="3299">
                        <c:v>41486</c:v>
                      </c:pt>
                      <c:pt idx="3300">
                        <c:v>41487</c:v>
                      </c:pt>
                      <c:pt idx="3301">
                        <c:v>41488</c:v>
                      </c:pt>
                      <c:pt idx="3302">
                        <c:v>41489</c:v>
                      </c:pt>
                      <c:pt idx="3303">
                        <c:v>41490</c:v>
                      </c:pt>
                      <c:pt idx="3304">
                        <c:v>41491</c:v>
                      </c:pt>
                      <c:pt idx="3305">
                        <c:v>41492</c:v>
                      </c:pt>
                      <c:pt idx="3306">
                        <c:v>41493</c:v>
                      </c:pt>
                      <c:pt idx="3307">
                        <c:v>41494</c:v>
                      </c:pt>
                      <c:pt idx="3308">
                        <c:v>41495</c:v>
                      </c:pt>
                      <c:pt idx="3309">
                        <c:v>41496</c:v>
                      </c:pt>
                      <c:pt idx="3310">
                        <c:v>41497</c:v>
                      </c:pt>
                      <c:pt idx="3311">
                        <c:v>41498</c:v>
                      </c:pt>
                      <c:pt idx="3312">
                        <c:v>41499</c:v>
                      </c:pt>
                      <c:pt idx="3313">
                        <c:v>41500</c:v>
                      </c:pt>
                      <c:pt idx="3314">
                        <c:v>41501</c:v>
                      </c:pt>
                      <c:pt idx="3315">
                        <c:v>41502</c:v>
                      </c:pt>
                      <c:pt idx="3316">
                        <c:v>41503</c:v>
                      </c:pt>
                      <c:pt idx="3317">
                        <c:v>41504</c:v>
                      </c:pt>
                      <c:pt idx="3318">
                        <c:v>41505</c:v>
                      </c:pt>
                      <c:pt idx="3319">
                        <c:v>41506</c:v>
                      </c:pt>
                      <c:pt idx="3320">
                        <c:v>41507</c:v>
                      </c:pt>
                      <c:pt idx="3321">
                        <c:v>41508</c:v>
                      </c:pt>
                      <c:pt idx="3322">
                        <c:v>41509</c:v>
                      </c:pt>
                      <c:pt idx="3323">
                        <c:v>41510</c:v>
                      </c:pt>
                      <c:pt idx="3324">
                        <c:v>41511</c:v>
                      </c:pt>
                      <c:pt idx="3325">
                        <c:v>41512</c:v>
                      </c:pt>
                      <c:pt idx="3326">
                        <c:v>41513</c:v>
                      </c:pt>
                      <c:pt idx="3327">
                        <c:v>41514</c:v>
                      </c:pt>
                      <c:pt idx="3328">
                        <c:v>41515</c:v>
                      </c:pt>
                      <c:pt idx="3329">
                        <c:v>41516</c:v>
                      </c:pt>
                      <c:pt idx="3330">
                        <c:v>41517</c:v>
                      </c:pt>
                      <c:pt idx="3331">
                        <c:v>41518</c:v>
                      </c:pt>
                      <c:pt idx="3332">
                        <c:v>41519</c:v>
                      </c:pt>
                      <c:pt idx="3333">
                        <c:v>41520</c:v>
                      </c:pt>
                      <c:pt idx="3334">
                        <c:v>41521</c:v>
                      </c:pt>
                      <c:pt idx="3335">
                        <c:v>41522</c:v>
                      </c:pt>
                      <c:pt idx="3336">
                        <c:v>41523</c:v>
                      </c:pt>
                      <c:pt idx="3337">
                        <c:v>41524</c:v>
                      </c:pt>
                      <c:pt idx="3338">
                        <c:v>41525</c:v>
                      </c:pt>
                      <c:pt idx="3339">
                        <c:v>41526</c:v>
                      </c:pt>
                      <c:pt idx="3340">
                        <c:v>41527</c:v>
                      </c:pt>
                      <c:pt idx="3341">
                        <c:v>41528</c:v>
                      </c:pt>
                      <c:pt idx="3342">
                        <c:v>41529</c:v>
                      </c:pt>
                      <c:pt idx="3343">
                        <c:v>41530</c:v>
                      </c:pt>
                      <c:pt idx="3344">
                        <c:v>41531</c:v>
                      </c:pt>
                      <c:pt idx="3345">
                        <c:v>41532</c:v>
                      </c:pt>
                      <c:pt idx="3346">
                        <c:v>41533</c:v>
                      </c:pt>
                      <c:pt idx="3347">
                        <c:v>41534</c:v>
                      </c:pt>
                      <c:pt idx="3348">
                        <c:v>41535</c:v>
                      </c:pt>
                      <c:pt idx="3349">
                        <c:v>41536</c:v>
                      </c:pt>
                      <c:pt idx="3350">
                        <c:v>41537</c:v>
                      </c:pt>
                      <c:pt idx="3351">
                        <c:v>41538</c:v>
                      </c:pt>
                      <c:pt idx="3352">
                        <c:v>41539</c:v>
                      </c:pt>
                      <c:pt idx="3353">
                        <c:v>41540</c:v>
                      </c:pt>
                      <c:pt idx="3354">
                        <c:v>41541</c:v>
                      </c:pt>
                      <c:pt idx="3355">
                        <c:v>41542</c:v>
                      </c:pt>
                      <c:pt idx="3356">
                        <c:v>41543</c:v>
                      </c:pt>
                      <c:pt idx="3357">
                        <c:v>41544</c:v>
                      </c:pt>
                      <c:pt idx="3358">
                        <c:v>41545</c:v>
                      </c:pt>
                      <c:pt idx="3359">
                        <c:v>41546</c:v>
                      </c:pt>
                      <c:pt idx="3360">
                        <c:v>41547</c:v>
                      </c:pt>
                      <c:pt idx="3361">
                        <c:v>41548</c:v>
                      </c:pt>
                      <c:pt idx="3362">
                        <c:v>41549</c:v>
                      </c:pt>
                      <c:pt idx="3363">
                        <c:v>41550</c:v>
                      </c:pt>
                      <c:pt idx="3364">
                        <c:v>41551</c:v>
                      </c:pt>
                      <c:pt idx="3365">
                        <c:v>41552</c:v>
                      </c:pt>
                      <c:pt idx="3366">
                        <c:v>41553</c:v>
                      </c:pt>
                      <c:pt idx="3367">
                        <c:v>41554</c:v>
                      </c:pt>
                      <c:pt idx="3368">
                        <c:v>41555</c:v>
                      </c:pt>
                      <c:pt idx="3369">
                        <c:v>41556</c:v>
                      </c:pt>
                      <c:pt idx="3370">
                        <c:v>41557</c:v>
                      </c:pt>
                      <c:pt idx="3371">
                        <c:v>41558</c:v>
                      </c:pt>
                      <c:pt idx="3372">
                        <c:v>41559</c:v>
                      </c:pt>
                      <c:pt idx="3373">
                        <c:v>41560</c:v>
                      </c:pt>
                      <c:pt idx="3374">
                        <c:v>41561</c:v>
                      </c:pt>
                      <c:pt idx="3375">
                        <c:v>41562</c:v>
                      </c:pt>
                      <c:pt idx="3376">
                        <c:v>41563</c:v>
                      </c:pt>
                      <c:pt idx="3377">
                        <c:v>41564</c:v>
                      </c:pt>
                      <c:pt idx="3378">
                        <c:v>41565</c:v>
                      </c:pt>
                      <c:pt idx="3379">
                        <c:v>41566</c:v>
                      </c:pt>
                      <c:pt idx="3380">
                        <c:v>41567</c:v>
                      </c:pt>
                      <c:pt idx="3381">
                        <c:v>41568</c:v>
                      </c:pt>
                      <c:pt idx="3382">
                        <c:v>41569</c:v>
                      </c:pt>
                      <c:pt idx="3383">
                        <c:v>41570</c:v>
                      </c:pt>
                      <c:pt idx="3384">
                        <c:v>41571</c:v>
                      </c:pt>
                      <c:pt idx="3385">
                        <c:v>41572</c:v>
                      </c:pt>
                      <c:pt idx="3386">
                        <c:v>41573</c:v>
                      </c:pt>
                      <c:pt idx="3387">
                        <c:v>41574</c:v>
                      </c:pt>
                      <c:pt idx="3388">
                        <c:v>41575</c:v>
                      </c:pt>
                      <c:pt idx="3389">
                        <c:v>41576</c:v>
                      </c:pt>
                      <c:pt idx="3390">
                        <c:v>41577</c:v>
                      </c:pt>
                      <c:pt idx="3391">
                        <c:v>41578</c:v>
                      </c:pt>
                      <c:pt idx="3392">
                        <c:v>41579</c:v>
                      </c:pt>
                      <c:pt idx="3393">
                        <c:v>41580</c:v>
                      </c:pt>
                      <c:pt idx="3394">
                        <c:v>41581</c:v>
                      </c:pt>
                      <c:pt idx="3395">
                        <c:v>41582</c:v>
                      </c:pt>
                      <c:pt idx="3396">
                        <c:v>41583</c:v>
                      </c:pt>
                      <c:pt idx="3397">
                        <c:v>41584</c:v>
                      </c:pt>
                      <c:pt idx="3398">
                        <c:v>41585</c:v>
                      </c:pt>
                      <c:pt idx="3399">
                        <c:v>41586</c:v>
                      </c:pt>
                      <c:pt idx="3400">
                        <c:v>41587</c:v>
                      </c:pt>
                      <c:pt idx="3401">
                        <c:v>41588</c:v>
                      </c:pt>
                      <c:pt idx="3402">
                        <c:v>41589</c:v>
                      </c:pt>
                      <c:pt idx="3403">
                        <c:v>41590</c:v>
                      </c:pt>
                      <c:pt idx="3404">
                        <c:v>41591</c:v>
                      </c:pt>
                      <c:pt idx="3405">
                        <c:v>41592</c:v>
                      </c:pt>
                      <c:pt idx="3406">
                        <c:v>41593</c:v>
                      </c:pt>
                      <c:pt idx="3407">
                        <c:v>41594</c:v>
                      </c:pt>
                      <c:pt idx="3408">
                        <c:v>41595</c:v>
                      </c:pt>
                      <c:pt idx="3409">
                        <c:v>41596</c:v>
                      </c:pt>
                      <c:pt idx="3410">
                        <c:v>41597</c:v>
                      </c:pt>
                      <c:pt idx="3411">
                        <c:v>41598</c:v>
                      </c:pt>
                      <c:pt idx="3412">
                        <c:v>41599</c:v>
                      </c:pt>
                      <c:pt idx="3413">
                        <c:v>41600</c:v>
                      </c:pt>
                      <c:pt idx="3414">
                        <c:v>41601</c:v>
                      </c:pt>
                      <c:pt idx="3415">
                        <c:v>41602</c:v>
                      </c:pt>
                      <c:pt idx="3416">
                        <c:v>41603</c:v>
                      </c:pt>
                      <c:pt idx="3417">
                        <c:v>41604</c:v>
                      </c:pt>
                      <c:pt idx="3418">
                        <c:v>41605</c:v>
                      </c:pt>
                      <c:pt idx="3419">
                        <c:v>41606</c:v>
                      </c:pt>
                      <c:pt idx="3420">
                        <c:v>41607</c:v>
                      </c:pt>
                      <c:pt idx="3421">
                        <c:v>41608</c:v>
                      </c:pt>
                      <c:pt idx="3422">
                        <c:v>41609</c:v>
                      </c:pt>
                      <c:pt idx="3423">
                        <c:v>41610</c:v>
                      </c:pt>
                      <c:pt idx="3424">
                        <c:v>41611</c:v>
                      </c:pt>
                      <c:pt idx="3425">
                        <c:v>41612</c:v>
                      </c:pt>
                      <c:pt idx="3426">
                        <c:v>41613</c:v>
                      </c:pt>
                      <c:pt idx="3427">
                        <c:v>41614</c:v>
                      </c:pt>
                      <c:pt idx="3428">
                        <c:v>41615</c:v>
                      </c:pt>
                      <c:pt idx="3429">
                        <c:v>41616</c:v>
                      </c:pt>
                      <c:pt idx="3430">
                        <c:v>41617</c:v>
                      </c:pt>
                      <c:pt idx="3431">
                        <c:v>41618</c:v>
                      </c:pt>
                      <c:pt idx="3432">
                        <c:v>41619</c:v>
                      </c:pt>
                      <c:pt idx="3433">
                        <c:v>41620</c:v>
                      </c:pt>
                      <c:pt idx="3434">
                        <c:v>41621</c:v>
                      </c:pt>
                      <c:pt idx="3435">
                        <c:v>41622</c:v>
                      </c:pt>
                      <c:pt idx="3436">
                        <c:v>41623</c:v>
                      </c:pt>
                      <c:pt idx="3437">
                        <c:v>41624</c:v>
                      </c:pt>
                      <c:pt idx="3438">
                        <c:v>41625</c:v>
                      </c:pt>
                      <c:pt idx="3439">
                        <c:v>41626</c:v>
                      </c:pt>
                      <c:pt idx="3440">
                        <c:v>41627</c:v>
                      </c:pt>
                      <c:pt idx="3441">
                        <c:v>41628</c:v>
                      </c:pt>
                      <c:pt idx="3442">
                        <c:v>41629</c:v>
                      </c:pt>
                      <c:pt idx="3443">
                        <c:v>41630</c:v>
                      </c:pt>
                      <c:pt idx="3444">
                        <c:v>41631</c:v>
                      </c:pt>
                      <c:pt idx="3445">
                        <c:v>41632</c:v>
                      </c:pt>
                      <c:pt idx="3446">
                        <c:v>41633</c:v>
                      </c:pt>
                      <c:pt idx="3447">
                        <c:v>41634</c:v>
                      </c:pt>
                      <c:pt idx="3448">
                        <c:v>41635</c:v>
                      </c:pt>
                      <c:pt idx="3449">
                        <c:v>41636</c:v>
                      </c:pt>
                      <c:pt idx="3450">
                        <c:v>41637</c:v>
                      </c:pt>
                      <c:pt idx="3451">
                        <c:v>41638</c:v>
                      </c:pt>
                      <c:pt idx="3452">
                        <c:v>41639</c:v>
                      </c:pt>
                      <c:pt idx="3453">
                        <c:v>41640</c:v>
                      </c:pt>
                      <c:pt idx="3454">
                        <c:v>41641</c:v>
                      </c:pt>
                      <c:pt idx="3455">
                        <c:v>41642</c:v>
                      </c:pt>
                      <c:pt idx="3456">
                        <c:v>41643</c:v>
                      </c:pt>
                      <c:pt idx="3457">
                        <c:v>41644</c:v>
                      </c:pt>
                      <c:pt idx="3458">
                        <c:v>41645</c:v>
                      </c:pt>
                      <c:pt idx="3459">
                        <c:v>41646</c:v>
                      </c:pt>
                      <c:pt idx="3460">
                        <c:v>41647</c:v>
                      </c:pt>
                      <c:pt idx="3461">
                        <c:v>41648</c:v>
                      </c:pt>
                      <c:pt idx="3462">
                        <c:v>41649</c:v>
                      </c:pt>
                      <c:pt idx="3463">
                        <c:v>41650</c:v>
                      </c:pt>
                      <c:pt idx="3464">
                        <c:v>41651</c:v>
                      </c:pt>
                      <c:pt idx="3465">
                        <c:v>41652</c:v>
                      </c:pt>
                      <c:pt idx="3466">
                        <c:v>41653</c:v>
                      </c:pt>
                      <c:pt idx="3467">
                        <c:v>41654</c:v>
                      </c:pt>
                      <c:pt idx="3468">
                        <c:v>41655</c:v>
                      </c:pt>
                      <c:pt idx="3469">
                        <c:v>41656</c:v>
                      </c:pt>
                      <c:pt idx="3470">
                        <c:v>41657</c:v>
                      </c:pt>
                      <c:pt idx="3471">
                        <c:v>41658</c:v>
                      </c:pt>
                      <c:pt idx="3472">
                        <c:v>41659</c:v>
                      </c:pt>
                      <c:pt idx="3473">
                        <c:v>41660</c:v>
                      </c:pt>
                      <c:pt idx="3474">
                        <c:v>41661</c:v>
                      </c:pt>
                      <c:pt idx="3475">
                        <c:v>41662</c:v>
                      </c:pt>
                      <c:pt idx="3476">
                        <c:v>41663</c:v>
                      </c:pt>
                      <c:pt idx="3477">
                        <c:v>41664</c:v>
                      </c:pt>
                      <c:pt idx="3478">
                        <c:v>41665</c:v>
                      </c:pt>
                      <c:pt idx="3479">
                        <c:v>41666</c:v>
                      </c:pt>
                      <c:pt idx="3480">
                        <c:v>41667</c:v>
                      </c:pt>
                      <c:pt idx="3481">
                        <c:v>41668</c:v>
                      </c:pt>
                      <c:pt idx="3482">
                        <c:v>41669</c:v>
                      </c:pt>
                      <c:pt idx="3483">
                        <c:v>41670</c:v>
                      </c:pt>
                      <c:pt idx="3484">
                        <c:v>41671</c:v>
                      </c:pt>
                      <c:pt idx="3485">
                        <c:v>41672</c:v>
                      </c:pt>
                      <c:pt idx="3486">
                        <c:v>41673</c:v>
                      </c:pt>
                      <c:pt idx="3487">
                        <c:v>41674</c:v>
                      </c:pt>
                      <c:pt idx="3488">
                        <c:v>41675</c:v>
                      </c:pt>
                      <c:pt idx="3489">
                        <c:v>41676</c:v>
                      </c:pt>
                      <c:pt idx="3490">
                        <c:v>41677</c:v>
                      </c:pt>
                      <c:pt idx="3491">
                        <c:v>41678</c:v>
                      </c:pt>
                      <c:pt idx="3492">
                        <c:v>41679</c:v>
                      </c:pt>
                      <c:pt idx="3493">
                        <c:v>41680</c:v>
                      </c:pt>
                      <c:pt idx="3494">
                        <c:v>41681</c:v>
                      </c:pt>
                      <c:pt idx="3495">
                        <c:v>41682</c:v>
                      </c:pt>
                      <c:pt idx="3496">
                        <c:v>41683</c:v>
                      </c:pt>
                      <c:pt idx="3497">
                        <c:v>41684</c:v>
                      </c:pt>
                      <c:pt idx="3498">
                        <c:v>41685</c:v>
                      </c:pt>
                      <c:pt idx="3499">
                        <c:v>41686</c:v>
                      </c:pt>
                      <c:pt idx="3500">
                        <c:v>41687</c:v>
                      </c:pt>
                      <c:pt idx="3501">
                        <c:v>41688</c:v>
                      </c:pt>
                      <c:pt idx="3502">
                        <c:v>41689</c:v>
                      </c:pt>
                      <c:pt idx="3503">
                        <c:v>41690</c:v>
                      </c:pt>
                      <c:pt idx="3504">
                        <c:v>41691</c:v>
                      </c:pt>
                      <c:pt idx="3505">
                        <c:v>41692</c:v>
                      </c:pt>
                      <c:pt idx="3506">
                        <c:v>41693</c:v>
                      </c:pt>
                      <c:pt idx="3507">
                        <c:v>41694</c:v>
                      </c:pt>
                      <c:pt idx="3508">
                        <c:v>41695</c:v>
                      </c:pt>
                      <c:pt idx="3509">
                        <c:v>41696</c:v>
                      </c:pt>
                      <c:pt idx="3510">
                        <c:v>41697</c:v>
                      </c:pt>
                      <c:pt idx="3511">
                        <c:v>41698</c:v>
                      </c:pt>
                      <c:pt idx="3512">
                        <c:v>41699</c:v>
                      </c:pt>
                      <c:pt idx="3513">
                        <c:v>41700</c:v>
                      </c:pt>
                      <c:pt idx="3514">
                        <c:v>41701</c:v>
                      </c:pt>
                      <c:pt idx="3515">
                        <c:v>41702</c:v>
                      </c:pt>
                      <c:pt idx="3516">
                        <c:v>41703</c:v>
                      </c:pt>
                      <c:pt idx="3517">
                        <c:v>41704</c:v>
                      </c:pt>
                      <c:pt idx="3518">
                        <c:v>41705</c:v>
                      </c:pt>
                      <c:pt idx="3519">
                        <c:v>41706</c:v>
                      </c:pt>
                      <c:pt idx="3520">
                        <c:v>41707</c:v>
                      </c:pt>
                      <c:pt idx="3521">
                        <c:v>41708</c:v>
                      </c:pt>
                      <c:pt idx="3522">
                        <c:v>41709</c:v>
                      </c:pt>
                      <c:pt idx="3523">
                        <c:v>41710</c:v>
                      </c:pt>
                      <c:pt idx="3524">
                        <c:v>41711</c:v>
                      </c:pt>
                      <c:pt idx="3525">
                        <c:v>41712</c:v>
                      </c:pt>
                      <c:pt idx="3526">
                        <c:v>41713</c:v>
                      </c:pt>
                      <c:pt idx="3527">
                        <c:v>41714</c:v>
                      </c:pt>
                      <c:pt idx="3528">
                        <c:v>41715</c:v>
                      </c:pt>
                      <c:pt idx="3529">
                        <c:v>41716</c:v>
                      </c:pt>
                      <c:pt idx="3530">
                        <c:v>41717</c:v>
                      </c:pt>
                      <c:pt idx="3531">
                        <c:v>41718</c:v>
                      </c:pt>
                      <c:pt idx="3532">
                        <c:v>41719</c:v>
                      </c:pt>
                      <c:pt idx="3533">
                        <c:v>41720</c:v>
                      </c:pt>
                      <c:pt idx="3534">
                        <c:v>41721</c:v>
                      </c:pt>
                      <c:pt idx="3535">
                        <c:v>41722</c:v>
                      </c:pt>
                      <c:pt idx="3536">
                        <c:v>41723</c:v>
                      </c:pt>
                      <c:pt idx="3537">
                        <c:v>41724</c:v>
                      </c:pt>
                      <c:pt idx="3538">
                        <c:v>41725</c:v>
                      </c:pt>
                      <c:pt idx="3539">
                        <c:v>41726</c:v>
                      </c:pt>
                      <c:pt idx="3540">
                        <c:v>41727</c:v>
                      </c:pt>
                      <c:pt idx="3541">
                        <c:v>41728</c:v>
                      </c:pt>
                      <c:pt idx="3542">
                        <c:v>41729</c:v>
                      </c:pt>
                      <c:pt idx="3543">
                        <c:v>41730</c:v>
                      </c:pt>
                      <c:pt idx="3544">
                        <c:v>41731</c:v>
                      </c:pt>
                      <c:pt idx="3545">
                        <c:v>41732</c:v>
                      </c:pt>
                      <c:pt idx="3546">
                        <c:v>41733</c:v>
                      </c:pt>
                      <c:pt idx="3547">
                        <c:v>41734</c:v>
                      </c:pt>
                      <c:pt idx="3548">
                        <c:v>41735</c:v>
                      </c:pt>
                      <c:pt idx="3549">
                        <c:v>41736</c:v>
                      </c:pt>
                      <c:pt idx="3550">
                        <c:v>41737</c:v>
                      </c:pt>
                      <c:pt idx="3551">
                        <c:v>41738</c:v>
                      </c:pt>
                      <c:pt idx="3552">
                        <c:v>41739</c:v>
                      </c:pt>
                      <c:pt idx="3553">
                        <c:v>41740</c:v>
                      </c:pt>
                      <c:pt idx="3554">
                        <c:v>41741</c:v>
                      </c:pt>
                      <c:pt idx="3555">
                        <c:v>41742</c:v>
                      </c:pt>
                      <c:pt idx="3556">
                        <c:v>41743</c:v>
                      </c:pt>
                      <c:pt idx="3557">
                        <c:v>41744</c:v>
                      </c:pt>
                      <c:pt idx="3558">
                        <c:v>41745</c:v>
                      </c:pt>
                      <c:pt idx="3559">
                        <c:v>41746</c:v>
                      </c:pt>
                      <c:pt idx="3560">
                        <c:v>41747</c:v>
                      </c:pt>
                      <c:pt idx="3561">
                        <c:v>41748</c:v>
                      </c:pt>
                      <c:pt idx="3562">
                        <c:v>41749</c:v>
                      </c:pt>
                      <c:pt idx="3563">
                        <c:v>41750</c:v>
                      </c:pt>
                      <c:pt idx="3564">
                        <c:v>41751</c:v>
                      </c:pt>
                      <c:pt idx="3565">
                        <c:v>41752</c:v>
                      </c:pt>
                      <c:pt idx="3566">
                        <c:v>41753</c:v>
                      </c:pt>
                      <c:pt idx="3567">
                        <c:v>41754</c:v>
                      </c:pt>
                      <c:pt idx="3568">
                        <c:v>41755</c:v>
                      </c:pt>
                      <c:pt idx="3569">
                        <c:v>41756</c:v>
                      </c:pt>
                      <c:pt idx="3570">
                        <c:v>41757</c:v>
                      </c:pt>
                      <c:pt idx="3571">
                        <c:v>41758</c:v>
                      </c:pt>
                      <c:pt idx="3572">
                        <c:v>41759</c:v>
                      </c:pt>
                      <c:pt idx="3573">
                        <c:v>41760</c:v>
                      </c:pt>
                      <c:pt idx="3574">
                        <c:v>41761</c:v>
                      </c:pt>
                      <c:pt idx="3575">
                        <c:v>41762</c:v>
                      </c:pt>
                      <c:pt idx="3576">
                        <c:v>41763</c:v>
                      </c:pt>
                      <c:pt idx="3577">
                        <c:v>41764</c:v>
                      </c:pt>
                      <c:pt idx="3578">
                        <c:v>41765</c:v>
                      </c:pt>
                      <c:pt idx="3579">
                        <c:v>41766</c:v>
                      </c:pt>
                      <c:pt idx="3580">
                        <c:v>41767</c:v>
                      </c:pt>
                      <c:pt idx="3581">
                        <c:v>41768</c:v>
                      </c:pt>
                      <c:pt idx="3582">
                        <c:v>41769</c:v>
                      </c:pt>
                      <c:pt idx="3583">
                        <c:v>41770</c:v>
                      </c:pt>
                      <c:pt idx="3584">
                        <c:v>41771</c:v>
                      </c:pt>
                      <c:pt idx="3585">
                        <c:v>41772</c:v>
                      </c:pt>
                      <c:pt idx="3586">
                        <c:v>41773</c:v>
                      </c:pt>
                      <c:pt idx="3587">
                        <c:v>41774</c:v>
                      </c:pt>
                      <c:pt idx="3588">
                        <c:v>41775</c:v>
                      </c:pt>
                      <c:pt idx="3589">
                        <c:v>41776</c:v>
                      </c:pt>
                      <c:pt idx="3590">
                        <c:v>41777</c:v>
                      </c:pt>
                      <c:pt idx="3591">
                        <c:v>41778</c:v>
                      </c:pt>
                      <c:pt idx="3592">
                        <c:v>41779</c:v>
                      </c:pt>
                      <c:pt idx="3593">
                        <c:v>41780</c:v>
                      </c:pt>
                      <c:pt idx="3594">
                        <c:v>41781</c:v>
                      </c:pt>
                      <c:pt idx="3595">
                        <c:v>41782</c:v>
                      </c:pt>
                      <c:pt idx="3596">
                        <c:v>41783</c:v>
                      </c:pt>
                      <c:pt idx="3597">
                        <c:v>41784</c:v>
                      </c:pt>
                      <c:pt idx="3598">
                        <c:v>41785</c:v>
                      </c:pt>
                      <c:pt idx="3599">
                        <c:v>41786</c:v>
                      </c:pt>
                      <c:pt idx="3600">
                        <c:v>41787</c:v>
                      </c:pt>
                      <c:pt idx="3601">
                        <c:v>41788</c:v>
                      </c:pt>
                      <c:pt idx="3602">
                        <c:v>41789</c:v>
                      </c:pt>
                      <c:pt idx="3603">
                        <c:v>41790</c:v>
                      </c:pt>
                      <c:pt idx="3604">
                        <c:v>41791</c:v>
                      </c:pt>
                      <c:pt idx="3605">
                        <c:v>41792</c:v>
                      </c:pt>
                      <c:pt idx="3606">
                        <c:v>41793</c:v>
                      </c:pt>
                      <c:pt idx="3607">
                        <c:v>41794</c:v>
                      </c:pt>
                      <c:pt idx="3608">
                        <c:v>41795</c:v>
                      </c:pt>
                      <c:pt idx="3609">
                        <c:v>41796</c:v>
                      </c:pt>
                      <c:pt idx="3610">
                        <c:v>41797</c:v>
                      </c:pt>
                      <c:pt idx="3611">
                        <c:v>41798</c:v>
                      </c:pt>
                      <c:pt idx="3612">
                        <c:v>41799</c:v>
                      </c:pt>
                      <c:pt idx="3613">
                        <c:v>41800</c:v>
                      </c:pt>
                      <c:pt idx="3614">
                        <c:v>41801</c:v>
                      </c:pt>
                      <c:pt idx="3615">
                        <c:v>41802</c:v>
                      </c:pt>
                      <c:pt idx="3616">
                        <c:v>41803</c:v>
                      </c:pt>
                      <c:pt idx="3617">
                        <c:v>41804</c:v>
                      </c:pt>
                      <c:pt idx="3618">
                        <c:v>41805</c:v>
                      </c:pt>
                      <c:pt idx="3619">
                        <c:v>41806</c:v>
                      </c:pt>
                      <c:pt idx="3620">
                        <c:v>41807</c:v>
                      </c:pt>
                      <c:pt idx="3621">
                        <c:v>41808</c:v>
                      </c:pt>
                      <c:pt idx="3622">
                        <c:v>41809</c:v>
                      </c:pt>
                      <c:pt idx="3623">
                        <c:v>41810</c:v>
                      </c:pt>
                      <c:pt idx="3624">
                        <c:v>41811</c:v>
                      </c:pt>
                      <c:pt idx="3625">
                        <c:v>41812</c:v>
                      </c:pt>
                      <c:pt idx="3626">
                        <c:v>41813</c:v>
                      </c:pt>
                      <c:pt idx="3627">
                        <c:v>41814</c:v>
                      </c:pt>
                      <c:pt idx="3628">
                        <c:v>41815</c:v>
                      </c:pt>
                      <c:pt idx="3629">
                        <c:v>41816</c:v>
                      </c:pt>
                      <c:pt idx="3630">
                        <c:v>41817</c:v>
                      </c:pt>
                      <c:pt idx="3631">
                        <c:v>41818</c:v>
                      </c:pt>
                      <c:pt idx="3632">
                        <c:v>41819</c:v>
                      </c:pt>
                      <c:pt idx="3633">
                        <c:v>41820</c:v>
                      </c:pt>
                      <c:pt idx="3634">
                        <c:v>41821</c:v>
                      </c:pt>
                      <c:pt idx="3635">
                        <c:v>41822</c:v>
                      </c:pt>
                      <c:pt idx="3636">
                        <c:v>41823</c:v>
                      </c:pt>
                      <c:pt idx="3637">
                        <c:v>41824</c:v>
                      </c:pt>
                      <c:pt idx="3638">
                        <c:v>41825</c:v>
                      </c:pt>
                      <c:pt idx="3639">
                        <c:v>41826</c:v>
                      </c:pt>
                      <c:pt idx="3640">
                        <c:v>41827</c:v>
                      </c:pt>
                      <c:pt idx="3641">
                        <c:v>41828</c:v>
                      </c:pt>
                      <c:pt idx="3642">
                        <c:v>41829</c:v>
                      </c:pt>
                      <c:pt idx="3643">
                        <c:v>41830</c:v>
                      </c:pt>
                      <c:pt idx="3644">
                        <c:v>41831</c:v>
                      </c:pt>
                      <c:pt idx="3645">
                        <c:v>41832</c:v>
                      </c:pt>
                      <c:pt idx="3646">
                        <c:v>41833</c:v>
                      </c:pt>
                      <c:pt idx="3647">
                        <c:v>41834</c:v>
                      </c:pt>
                      <c:pt idx="3648">
                        <c:v>41835</c:v>
                      </c:pt>
                      <c:pt idx="3649">
                        <c:v>41836</c:v>
                      </c:pt>
                      <c:pt idx="3650">
                        <c:v>41837</c:v>
                      </c:pt>
                      <c:pt idx="3651">
                        <c:v>41838</c:v>
                      </c:pt>
                      <c:pt idx="3652">
                        <c:v>41839</c:v>
                      </c:pt>
                      <c:pt idx="3653">
                        <c:v>41840</c:v>
                      </c:pt>
                      <c:pt idx="3654">
                        <c:v>41841</c:v>
                      </c:pt>
                      <c:pt idx="3655">
                        <c:v>41842</c:v>
                      </c:pt>
                      <c:pt idx="3656">
                        <c:v>41843</c:v>
                      </c:pt>
                      <c:pt idx="3657">
                        <c:v>41844</c:v>
                      </c:pt>
                      <c:pt idx="3658">
                        <c:v>41845</c:v>
                      </c:pt>
                      <c:pt idx="3659">
                        <c:v>41846</c:v>
                      </c:pt>
                      <c:pt idx="3660">
                        <c:v>41847</c:v>
                      </c:pt>
                      <c:pt idx="3661">
                        <c:v>41848</c:v>
                      </c:pt>
                      <c:pt idx="3662">
                        <c:v>41849</c:v>
                      </c:pt>
                      <c:pt idx="3663">
                        <c:v>41850</c:v>
                      </c:pt>
                      <c:pt idx="3664">
                        <c:v>41851</c:v>
                      </c:pt>
                      <c:pt idx="3665">
                        <c:v>41852</c:v>
                      </c:pt>
                      <c:pt idx="3666">
                        <c:v>41853</c:v>
                      </c:pt>
                      <c:pt idx="3667">
                        <c:v>41854</c:v>
                      </c:pt>
                      <c:pt idx="3668">
                        <c:v>41855</c:v>
                      </c:pt>
                      <c:pt idx="3669">
                        <c:v>41856</c:v>
                      </c:pt>
                      <c:pt idx="3670">
                        <c:v>41857</c:v>
                      </c:pt>
                      <c:pt idx="3671">
                        <c:v>41858</c:v>
                      </c:pt>
                      <c:pt idx="3672">
                        <c:v>41859</c:v>
                      </c:pt>
                      <c:pt idx="3673">
                        <c:v>41860</c:v>
                      </c:pt>
                      <c:pt idx="3674">
                        <c:v>41861</c:v>
                      </c:pt>
                      <c:pt idx="3675">
                        <c:v>41862</c:v>
                      </c:pt>
                      <c:pt idx="3676">
                        <c:v>41863</c:v>
                      </c:pt>
                      <c:pt idx="3677">
                        <c:v>41864</c:v>
                      </c:pt>
                      <c:pt idx="3678">
                        <c:v>41865</c:v>
                      </c:pt>
                      <c:pt idx="3679">
                        <c:v>41866</c:v>
                      </c:pt>
                      <c:pt idx="3680">
                        <c:v>41867</c:v>
                      </c:pt>
                      <c:pt idx="3681">
                        <c:v>41868</c:v>
                      </c:pt>
                      <c:pt idx="3682">
                        <c:v>41869</c:v>
                      </c:pt>
                      <c:pt idx="3683">
                        <c:v>41870</c:v>
                      </c:pt>
                      <c:pt idx="3684">
                        <c:v>41871</c:v>
                      </c:pt>
                      <c:pt idx="3685">
                        <c:v>41872</c:v>
                      </c:pt>
                      <c:pt idx="3686">
                        <c:v>41873</c:v>
                      </c:pt>
                      <c:pt idx="3687">
                        <c:v>41874</c:v>
                      </c:pt>
                      <c:pt idx="3688">
                        <c:v>41875</c:v>
                      </c:pt>
                      <c:pt idx="3689">
                        <c:v>41876</c:v>
                      </c:pt>
                      <c:pt idx="3690">
                        <c:v>41877</c:v>
                      </c:pt>
                      <c:pt idx="3691">
                        <c:v>41878</c:v>
                      </c:pt>
                      <c:pt idx="3692">
                        <c:v>41879</c:v>
                      </c:pt>
                      <c:pt idx="3693">
                        <c:v>41880</c:v>
                      </c:pt>
                      <c:pt idx="3694">
                        <c:v>41881</c:v>
                      </c:pt>
                      <c:pt idx="3695">
                        <c:v>41882</c:v>
                      </c:pt>
                      <c:pt idx="3696">
                        <c:v>41883</c:v>
                      </c:pt>
                      <c:pt idx="3697">
                        <c:v>41884</c:v>
                      </c:pt>
                      <c:pt idx="3698">
                        <c:v>41885</c:v>
                      </c:pt>
                      <c:pt idx="3699">
                        <c:v>41886</c:v>
                      </c:pt>
                      <c:pt idx="3700">
                        <c:v>41887</c:v>
                      </c:pt>
                      <c:pt idx="3701">
                        <c:v>41888</c:v>
                      </c:pt>
                      <c:pt idx="3702">
                        <c:v>41889</c:v>
                      </c:pt>
                      <c:pt idx="3703">
                        <c:v>41890</c:v>
                      </c:pt>
                      <c:pt idx="3704">
                        <c:v>41891</c:v>
                      </c:pt>
                      <c:pt idx="3705">
                        <c:v>41892</c:v>
                      </c:pt>
                      <c:pt idx="3706">
                        <c:v>41893</c:v>
                      </c:pt>
                      <c:pt idx="3707">
                        <c:v>41894</c:v>
                      </c:pt>
                      <c:pt idx="3708">
                        <c:v>41895</c:v>
                      </c:pt>
                      <c:pt idx="3709">
                        <c:v>41896</c:v>
                      </c:pt>
                      <c:pt idx="3710">
                        <c:v>41897</c:v>
                      </c:pt>
                      <c:pt idx="3711">
                        <c:v>41898</c:v>
                      </c:pt>
                      <c:pt idx="3712">
                        <c:v>41899</c:v>
                      </c:pt>
                      <c:pt idx="3713">
                        <c:v>41900</c:v>
                      </c:pt>
                      <c:pt idx="3714">
                        <c:v>41901</c:v>
                      </c:pt>
                      <c:pt idx="3715">
                        <c:v>41902</c:v>
                      </c:pt>
                      <c:pt idx="3716">
                        <c:v>41903</c:v>
                      </c:pt>
                      <c:pt idx="3717">
                        <c:v>41904</c:v>
                      </c:pt>
                      <c:pt idx="3718">
                        <c:v>41905</c:v>
                      </c:pt>
                      <c:pt idx="3719">
                        <c:v>41906</c:v>
                      </c:pt>
                      <c:pt idx="3720">
                        <c:v>41907</c:v>
                      </c:pt>
                      <c:pt idx="3721">
                        <c:v>41908</c:v>
                      </c:pt>
                      <c:pt idx="3722">
                        <c:v>41909</c:v>
                      </c:pt>
                      <c:pt idx="3723">
                        <c:v>41910</c:v>
                      </c:pt>
                      <c:pt idx="3724">
                        <c:v>41911</c:v>
                      </c:pt>
                      <c:pt idx="3725">
                        <c:v>41912</c:v>
                      </c:pt>
                      <c:pt idx="3726">
                        <c:v>41913</c:v>
                      </c:pt>
                      <c:pt idx="3727">
                        <c:v>41914</c:v>
                      </c:pt>
                      <c:pt idx="3728">
                        <c:v>41915</c:v>
                      </c:pt>
                      <c:pt idx="3729">
                        <c:v>41916</c:v>
                      </c:pt>
                      <c:pt idx="3730">
                        <c:v>41917</c:v>
                      </c:pt>
                      <c:pt idx="3731">
                        <c:v>41918</c:v>
                      </c:pt>
                      <c:pt idx="3732">
                        <c:v>41919</c:v>
                      </c:pt>
                      <c:pt idx="3733">
                        <c:v>41920</c:v>
                      </c:pt>
                      <c:pt idx="3734">
                        <c:v>41921</c:v>
                      </c:pt>
                      <c:pt idx="3735">
                        <c:v>41922</c:v>
                      </c:pt>
                      <c:pt idx="3736">
                        <c:v>41923</c:v>
                      </c:pt>
                      <c:pt idx="3737">
                        <c:v>41924</c:v>
                      </c:pt>
                      <c:pt idx="3738">
                        <c:v>41925</c:v>
                      </c:pt>
                      <c:pt idx="3739">
                        <c:v>41926</c:v>
                      </c:pt>
                      <c:pt idx="3740">
                        <c:v>41927</c:v>
                      </c:pt>
                      <c:pt idx="3741">
                        <c:v>41928</c:v>
                      </c:pt>
                      <c:pt idx="3742">
                        <c:v>41929</c:v>
                      </c:pt>
                      <c:pt idx="3743">
                        <c:v>41930</c:v>
                      </c:pt>
                      <c:pt idx="3744">
                        <c:v>41931</c:v>
                      </c:pt>
                      <c:pt idx="3745">
                        <c:v>41932</c:v>
                      </c:pt>
                      <c:pt idx="3746">
                        <c:v>41933</c:v>
                      </c:pt>
                      <c:pt idx="3747">
                        <c:v>41934</c:v>
                      </c:pt>
                      <c:pt idx="3748">
                        <c:v>41935</c:v>
                      </c:pt>
                      <c:pt idx="3749">
                        <c:v>41936</c:v>
                      </c:pt>
                      <c:pt idx="3750">
                        <c:v>41937</c:v>
                      </c:pt>
                      <c:pt idx="3751">
                        <c:v>41938</c:v>
                      </c:pt>
                      <c:pt idx="3752">
                        <c:v>41939</c:v>
                      </c:pt>
                      <c:pt idx="3753">
                        <c:v>41940</c:v>
                      </c:pt>
                      <c:pt idx="3754">
                        <c:v>41941</c:v>
                      </c:pt>
                      <c:pt idx="3755">
                        <c:v>41942</c:v>
                      </c:pt>
                      <c:pt idx="3756">
                        <c:v>41943</c:v>
                      </c:pt>
                      <c:pt idx="3757">
                        <c:v>41944</c:v>
                      </c:pt>
                      <c:pt idx="3758">
                        <c:v>41945</c:v>
                      </c:pt>
                      <c:pt idx="3759">
                        <c:v>41946</c:v>
                      </c:pt>
                      <c:pt idx="3760">
                        <c:v>41947</c:v>
                      </c:pt>
                      <c:pt idx="3761">
                        <c:v>41948</c:v>
                      </c:pt>
                      <c:pt idx="3762">
                        <c:v>41949</c:v>
                      </c:pt>
                      <c:pt idx="3763">
                        <c:v>41950</c:v>
                      </c:pt>
                      <c:pt idx="3764">
                        <c:v>41951</c:v>
                      </c:pt>
                      <c:pt idx="3765">
                        <c:v>41952</c:v>
                      </c:pt>
                      <c:pt idx="3766">
                        <c:v>41953</c:v>
                      </c:pt>
                      <c:pt idx="3767">
                        <c:v>41954</c:v>
                      </c:pt>
                      <c:pt idx="3768">
                        <c:v>41955</c:v>
                      </c:pt>
                      <c:pt idx="3769">
                        <c:v>41956</c:v>
                      </c:pt>
                      <c:pt idx="3770">
                        <c:v>41957</c:v>
                      </c:pt>
                      <c:pt idx="3771">
                        <c:v>41958</c:v>
                      </c:pt>
                      <c:pt idx="3772">
                        <c:v>41959</c:v>
                      </c:pt>
                      <c:pt idx="3773">
                        <c:v>41960</c:v>
                      </c:pt>
                      <c:pt idx="3774">
                        <c:v>41961</c:v>
                      </c:pt>
                      <c:pt idx="3775">
                        <c:v>41962</c:v>
                      </c:pt>
                      <c:pt idx="3776">
                        <c:v>41963</c:v>
                      </c:pt>
                      <c:pt idx="3777">
                        <c:v>41964</c:v>
                      </c:pt>
                      <c:pt idx="3778">
                        <c:v>41965</c:v>
                      </c:pt>
                      <c:pt idx="3779">
                        <c:v>41966</c:v>
                      </c:pt>
                      <c:pt idx="3780">
                        <c:v>41967</c:v>
                      </c:pt>
                      <c:pt idx="3781">
                        <c:v>41968</c:v>
                      </c:pt>
                      <c:pt idx="3782">
                        <c:v>41969</c:v>
                      </c:pt>
                      <c:pt idx="3783">
                        <c:v>41970</c:v>
                      </c:pt>
                      <c:pt idx="3784">
                        <c:v>41971</c:v>
                      </c:pt>
                      <c:pt idx="3785">
                        <c:v>41972</c:v>
                      </c:pt>
                      <c:pt idx="3786">
                        <c:v>41973</c:v>
                      </c:pt>
                      <c:pt idx="3787">
                        <c:v>41974</c:v>
                      </c:pt>
                      <c:pt idx="3788">
                        <c:v>41975</c:v>
                      </c:pt>
                      <c:pt idx="3789">
                        <c:v>41976</c:v>
                      </c:pt>
                      <c:pt idx="3790">
                        <c:v>41977</c:v>
                      </c:pt>
                      <c:pt idx="3791">
                        <c:v>41978</c:v>
                      </c:pt>
                      <c:pt idx="3792">
                        <c:v>41979</c:v>
                      </c:pt>
                      <c:pt idx="3793">
                        <c:v>41980</c:v>
                      </c:pt>
                      <c:pt idx="3794">
                        <c:v>41981</c:v>
                      </c:pt>
                      <c:pt idx="3795">
                        <c:v>41982</c:v>
                      </c:pt>
                      <c:pt idx="3796">
                        <c:v>41983</c:v>
                      </c:pt>
                      <c:pt idx="3797">
                        <c:v>41984</c:v>
                      </c:pt>
                      <c:pt idx="3798">
                        <c:v>41985</c:v>
                      </c:pt>
                      <c:pt idx="3799">
                        <c:v>41986</c:v>
                      </c:pt>
                      <c:pt idx="3800">
                        <c:v>41987</c:v>
                      </c:pt>
                      <c:pt idx="3801">
                        <c:v>41988</c:v>
                      </c:pt>
                      <c:pt idx="3802">
                        <c:v>41989</c:v>
                      </c:pt>
                      <c:pt idx="3803">
                        <c:v>41990</c:v>
                      </c:pt>
                      <c:pt idx="3804">
                        <c:v>41991</c:v>
                      </c:pt>
                      <c:pt idx="3805">
                        <c:v>41992</c:v>
                      </c:pt>
                      <c:pt idx="3806">
                        <c:v>41993</c:v>
                      </c:pt>
                      <c:pt idx="3807">
                        <c:v>41994</c:v>
                      </c:pt>
                      <c:pt idx="3808">
                        <c:v>41995</c:v>
                      </c:pt>
                      <c:pt idx="3809">
                        <c:v>41996</c:v>
                      </c:pt>
                      <c:pt idx="3810">
                        <c:v>41997</c:v>
                      </c:pt>
                      <c:pt idx="3811">
                        <c:v>41998</c:v>
                      </c:pt>
                      <c:pt idx="3812">
                        <c:v>41999</c:v>
                      </c:pt>
                      <c:pt idx="3813">
                        <c:v>42000</c:v>
                      </c:pt>
                      <c:pt idx="3814">
                        <c:v>42001</c:v>
                      </c:pt>
                      <c:pt idx="3815">
                        <c:v>42002</c:v>
                      </c:pt>
                      <c:pt idx="3816">
                        <c:v>42003</c:v>
                      </c:pt>
                      <c:pt idx="3817">
                        <c:v>42004</c:v>
                      </c:pt>
                      <c:pt idx="3818">
                        <c:v>42005</c:v>
                      </c:pt>
                      <c:pt idx="3819">
                        <c:v>42006</c:v>
                      </c:pt>
                      <c:pt idx="3820">
                        <c:v>42007</c:v>
                      </c:pt>
                      <c:pt idx="3821">
                        <c:v>42008</c:v>
                      </c:pt>
                      <c:pt idx="3822">
                        <c:v>42009</c:v>
                      </c:pt>
                      <c:pt idx="3823">
                        <c:v>42010</c:v>
                      </c:pt>
                      <c:pt idx="3824">
                        <c:v>42011</c:v>
                      </c:pt>
                      <c:pt idx="3825">
                        <c:v>42012</c:v>
                      </c:pt>
                      <c:pt idx="3826">
                        <c:v>42013</c:v>
                      </c:pt>
                      <c:pt idx="3827">
                        <c:v>42014</c:v>
                      </c:pt>
                      <c:pt idx="3828">
                        <c:v>42015</c:v>
                      </c:pt>
                      <c:pt idx="3829">
                        <c:v>42016</c:v>
                      </c:pt>
                      <c:pt idx="3830">
                        <c:v>42017</c:v>
                      </c:pt>
                      <c:pt idx="3831">
                        <c:v>42018</c:v>
                      </c:pt>
                      <c:pt idx="3832">
                        <c:v>42019</c:v>
                      </c:pt>
                      <c:pt idx="3833">
                        <c:v>42020</c:v>
                      </c:pt>
                      <c:pt idx="3834">
                        <c:v>42021</c:v>
                      </c:pt>
                      <c:pt idx="3835">
                        <c:v>42022</c:v>
                      </c:pt>
                      <c:pt idx="3836">
                        <c:v>42023</c:v>
                      </c:pt>
                      <c:pt idx="3837">
                        <c:v>42024</c:v>
                      </c:pt>
                      <c:pt idx="3838">
                        <c:v>42025</c:v>
                      </c:pt>
                      <c:pt idx="3839">
                        <c:v>42026</c:v>
                      </c:pt>
                      <c:pt idx="3840">
                        <c:v>42027</c:v>
                      </c:pt>
                      <c:pt idx="3841">
                        <c:v>42028</c:v>
                      </c:pt>
                      <c:pt idx="3842">
                        <c:v>42029</c:v>
                      </c:pt>
                      <c:pt idx="3843">
                        <c:v>42030</c:v>
                      </c:pt>
                      <c:pt idx="3844">
                        <c:v>42031</c:v>
                      </c:pt>
                      <c:pt idx="3845">
                        <c:v>42032</c:v>
                      </c:pt>
                      <c:pt idx="3846">
                        <c:v>42033</c:v>
                      </c:pt>
                      <c:pt idx="3847">
                        <c:v>42034</c:v>
                      </c:pt>
                      <c:pt idx="3848">
                        <c:v>42035</c:v>
                      </c:pt>
                      <c:pt idx="3849">
                        <c:v>42036</c:v>
                      </c:pt>
                      <c:pt idx="3850">
                        <c:v>42037</c:v>
                      </c:pt>
                      <c:pt idx="3851">
                        <c:v>42038</c:v>
                      </c:pt>
                      <c:pt idx="3852">
                        <c:v>42039</c:v>
                      </c:pt>
                      <c:pt idx="3853">
                        <c:v>42040</c:v>
                      </c:pt>
                      <c:pt idx="3854">
                        <c:v>42041</c:v>
                      </c:pt>
                      <c:pt idx="3855">
                        <c:v>42042</c:v>
                      </c:pt>
                      <c:pt idx="3856">
                        <c:v>42043</c:v>
                      </c:pt>
                      <c:pt idx="3857">
                        <c:v>42044</c:v>
                      </c:pt>
                      <c:pt idx="3858">
                        <c:v>42045</c:v>
                      </c:pt>
                      <c:pt idx="3859">
                        <c:v>42046</c:v>
                      </c:pt>
                      <c:pt idx="3860">
                        <c:v>42047</c:v>
                      </c:pt>
                      <c:pt idx="3861">
                        <c:v>42048</c:v>
                      </c:pt>
                      <c:pt idx="3862">
                        <c:v>42049</c:v>
                      </c:pt>
                      <c:pt idx="3863">
                        <c:v>42050</c:v>
                      </c:pt>
                      <c:pt idx="3864">
                        <c:v>42051</c:v>
                      </c:pt>
                      <c:pt idx="3865">
                        <c:v>42052</c:v>
                      </c:pt>
                      <c:pt idx="3866">
                        <c:v>42053</c:v>
                      </c:pt>
                      <c:pt idx="3867">
                        <c:v>42054</c:v>
                      </c:pt>
                      <c:pt idx="3868">
                        <c:v>42055</c:v>
                      </c:pt>
                      <c:pt idx="3869">
                        <c:v>42056</c:v>
                      </c:pt>
                      <c:pt idx="3870">
                        <c:v>42057</c:v>
                      </c:pt>
                      <c:pt idx="3871">
                        <c:v>42058</c:v>
                      </c:pt>
                      <c:pt idx="3872">
                        <c:v>42059</c:v>
                      </c:pt>
                      <c:pt idx="3873">
                        <c:v>42060</c:v>
                      </c:pt>
                      <c:pt idx="3874">
                        <c:v>42061</c:v>
                      </c:pt>
                      <c:pt idx="3875">
                        <c:v>42062</c:v>
                      </c:pt>
                      <c:pt idx="3876">
                        <c:v>42063</c:v>
                      </c:pt>
                      <c:pt idx="3877">
                        <c:v>42064</c:v>
                      </c:pt>
                      <c:pt idx="3878">
                        <c:v>42065</c:v>
                      </c:pt>
                      <c:pt idx="3879">
                        <c:v>42066</c:v>
                      </c:pt>
                      <c:pt idx="3880">
                        <c:v>42067</c:v>
                      </c:pt>
                      <c:pt idx="3881">
                        <c:v>42068</c:v>
                      </c:pt>
                      <c:pt idx="3882">
                        <c:v>42069</c:v>
                      </c:pt>
                      <c:pt idx="3883">
                        <c:v>42070</c:v>
                      </c:pt>
                      <c:pt idx="3884">
                        <c:v>42071</c:v>
                      </c:pt>
                      <c:pt idx="3885">
                        <c:v>42072</c:v>
                      </c:pt>
                      <c:pt idx="3886">
                        <c:v>42073</c:v>
                      </c:pt>
                      <c:pt idx="3887">
                        <c:v>42074</c:v>
                      </c:pt>
                      <c:pt idx="3888">
                        <c:v>42075</c:v>
                      </c:pt>
                      <c:pt idx="3889">
                        <c:v>42076</c:v>
                      </c:pt>
                      <c:pt idx="3890">
                        <c:v>42077</c:v>
                      </c:pt>
                      <c:pt idx="3891">
                        <c:v>42078</c:v>
                      </c:pt>
                      <c:pt idx="3892">
                        <c:v>42079</c:v>
                      </c:pt>
                      <c:pt idx="3893">
                        <c:v>42080</c:v>
                      </c:pt>
                      <c:pt idx="3894">
                        <c:v>42081</c:v>
                      </c:pt>
                      <c:pt idx="3895">
                        <c:v>42082</c:v>
                      </c:pt>
                      <c:pt idx="3896">
                        <c:v>42083</c:v>
                      </c:pt>
                      <c:pt idx="3897">
                        <c:v>42084</c:v>
                      </c:pt>
                      <c:pt idx="3898">
                        <c:v>42085</c:v>
                      </c:pt>
                      <c:pt idx="3899">
                        <c:v>42086</c:v>
                      </c:pt>
                      <c:pt idx="3900">
                        <c:v>42087</c:v>
                      </c:pt>
                      <c:pt idx="3901">
                        <c:v>42088</c:v>
                      </c:pt>
                      <c:pt idx="3902">
                        <c:v>42089</c:v>
                      </c:pt>
                      <c:pt idx="3903">
                        <c:v>42090</c:v>
                      </c:pt>
                      <c:pt idx="3904">
                        <c:v>42091</c:v>
                      </c:pt>
                      <c:pt idx="3905">
                        <c:v>42092</c:v>
                      </c:pt>
                      <c:pt idx="3906">
                        <c:v>42093</c:v>
                      </c:pt>
                      <c:pt idx="3907">
                        <c:v>42094</c:v>
                      </c:pt>
                      <c:pt idx="3908">
                        <c:v>42095</c:v>
                      </c:pt>
                      <c:pt idx="3909">
                        <c:v>42096</c:v>
                      </c:pt>
                      <c:pt idx="3910">
                        <c:v>42097</c:v>
                      </c:pt>
                      <c:pt idx="3911">
                        <c:v>42098</c:v>
                      </c:pt>
                      <c:pt idx="3912">
                        <c:v>42099</c:v>
                      </c:pt>
                      <c:pt idx="3913">
                        <c:v>42100</c:v>
                      </c:pt>
                      <c:pt idx="3914">
                        <c:v>42101</c:v>
                      </c:pt>
                      <c:pt idx="3915">
                        <c:v>42102</c:v>
                      </c:pt>
                      <c:pt idx="3916">
                        <c:v>42103</c:v>
                      </c:pt>
                      <c:pt idx="3917">
                        <c:v>42104</c:v>
                      </c:pt>
                      <c:pt idx="3918">
                        <c:v>42105</c:v>
                      </c:pt>
                      <c:pt idx="3919">
                        <c:v>42106</c:v>
                      </c:pt>
                      <c:pt idx="3920">
                        <c:v>42107</c:v>
                      </c:pt>
                      <c:pt idx="3921">
                        <c:v>42108</c:v>
                      </c:pt>
                      <c:pt idx="3922">
                        <c:v>42109</c:v>
                      </c:pt>
                      <c:pt idx="3923">
                        <c:v>42110</c:v>
                      </c:pt>
                      <c:pt idx="3924">
                        <c:v>42111</c:v>
                      </c:pt>
                      <c:pt idx="3925">
                        <c:v>42112</c:v>
                      </c:pt>
                      <c:pt idx="3926">
                        <c:v>42113</c:v>
                      </c:pt>
                      <c:pt idx="3927">
                        <c:v>42114</c:v>
                      </c:pt>
                      <c:pt idx="3928">
                        <c:v>42115</c:v>
                      </c:pt>
                      <c:pt idx="3929">
                        <c:v>42116</c:v>
                      </c:pt>
                      <c:pt idx="3930">
                        <c:v>42117</c:v>
                      </c:pt>
                      <c:pt idx="3931">
                        <c:v>42118</c:v>
                      </c:pt>
                      <c:pt idx="3932">
                        <c:v>42119</c:v>
                      </c:pt>
                      <c:pt idx="3933">
                        <c:v>42120</c:v>
                      </c:pt>
                      <c:pt idx="3934">
                        <c:v>42121</c:v>
                      </c:pt>
                      <c:pt idx="3935">
                        <c:v>42122</c:v>
                      </c:pt>
                      <c:pt idx="3936">
                        <c:v>42123</c:v>
                      </c:pt>
                      <c:pt idx="3937">
                        <c:v>42124</c:v>
                      </c:pt>
                      <c:pt idx="3938">
                        <c:v>42125</c:v>
                      </c:pt>
                      <c:pt idx="3939">
                        <c:v>42126</c:v>
                      </c:pt>
                      <c:pt idx="3940">
                        <c:v>42127</c:v>
                      </c:pt>
                      <c:pt idx="3941">
                        <c:v>42128</c:v>
                      </c:pt>
                      <c:pt idx="3942">
                        <c:v>42129</c:v>
                      </c:pt>
                      <c:pt idx="3943">
                        <c:v>42130</c:v>
                      </c:pt>
                      <c:pt idx="3944">
                        <c:v>42131</c:v>
                      </c:pt>
                      <c:pt idx="3945">
                        <c:v>42132</c:v>
                      </c:pt>
                      <c:pt idx="3946">
                        <c:v>42133</c:v>
                      </c:pt>
                      <c:pt idx="3947">
                        <c:v>42134</c:v>
                      </c:pt>
                      <c:pt idx="3948">
                        <c:v>42135</c:v>
                      </c:pt>
                      <c:pt idx="3949">
                        <c:v>42136</c:v>
                      </c:pt>
                      <c:pt idx="3950">
                        <c:v>42137</c:v>
                      </c:pt>
                      <c:pt idx="3951">
                        <c:v>42138</c:v>
                      </c:pt>
                      <c:pt idx="3952">
                        <c:v>42139</c:v>
                      </c:pt>
                      <c:pt idx="3953">
                        <c:v>42140</c:v>
                      </c:pt>
                      <c:pt idx="3954">
                        <c:v>42141</c:v>
                      </c:pt>
                      <c:pt idx="3955">
                        <c:v>42142</c:v>
                      </c:pt>
                      <c:pt idx="3956">
                        <c:v>42143</c:v>
                      </c:pt>
                      <c:pt idx="3957">
                        <c:v>42144</c:v>
                      </c:pt>
                      <c:pt idx="3958">
                        <c:v>42145</c:v>
                      </c:pt>
                      <c:pt idx="3959">
                        <c:v>42146</c:v>
                      </c:pt>
                      <c:pt idx="3960">
                        <c:v>42147</c:v>
                      </c:pt>
                      <c:pt idx="3961">
                        <c:v>42148</c:v>
                      </c:pt>
                      <c:pt idx="3962">
                        <c:v>42149</c:v>
                      </c:pt>
                      <c:pt idx="3963">
                        <c:v>42150</c:v>
                      </c:pt>
                      <c:pt idx="3964">
                        <c:v>42151</c:v>
                      </c:pt>
                      <c:pt idx="3965">
                        <c:v>42152</c:v>
                      </c:pt>
                      <c:pt idx="3966">
                        <c:v>42153</c:v>
                      </c:pt>
                      <c:pt idx="3967">
                        <c:v>42154</c:v>
                      </c:pt>
                      <c:pt idx="3968">
                        <c:v>42155</c:v>
                      </c:pt>
                      <c:pt idx="3969">
                        <c:v>42156</c:v>
                      </c:pt>
                      <c:pt idx="3970">
                        <c:v>42157</c:v>
                      </c:pt>
                      <c:pt idx="3971">
                        <c:v>42158</c:v>
                      </c:pt>
                      <c:pt idx="3972">
                        <c:v>42159</c:v>
                      </c:pt>
                      <c:pt idx="3973">
                        <c:v>42160</c:v>
                      </c:pt>
                      <c:pt idx="3974">
                        <c:v>42161</c:v>
                      </c:pt>
                      <c:pt idx="3975">
                        <c:v>42162</c:v>
                      </c:pt>
                      <c:pt idx="3976">
                        <c:v>42163</c:v>
                      </c:pt>
                      <c:pt idx="3977">
                        <c:v>42164</c:v>
                      </c:pt>
                      <c:pt idx="3978">
                        <c:v>42165</c:v>
                      </c:pt>
                      <c:pt idx="3979">
                        <c:v>42166</c:v>
                      </c:pt>
                      <c:pt idx="3980">
                        <c:v>42167</c:v>
                      </c:pt>
                      <c:pt idx="3981">
                        <c:v>42168</c:v>
                      </c:pt>
                      <c:pt idx="3982">
                        <c:v>42169</c:v>
                      </c:pt>
                      <c:pt idx="3983">
                        <c:v>42170</c:v>
                      </c:pt>
                      <c:pt idx="3984">
                        <c:v>42171</c:v>
                      </c:pt>
                      <c:pt idx="3985">
                        <c:v>42172</c:v>
                      </c:pt>
                      <c:pt idx="3986">
                        <c:v>42173</c:v>
                      </c:pt>
                      <c:pt idx="3987">
                        <c:v>42174</c:v>
                      </c:pt>
                      <c:pt idx="3988">
                        <c:v>42175</c:v>
                      </c:pt>
                      <c:pt idx="3989">
                        <c:v>42176</c:v>
                      </c:pt>
                      <c:pt idx="3990">
                        <c:v>42177</c:v>
                      </c:pt>
                      <c:pt idx="3991">
                        <c:v>42178</c:v>
                      </c:pt>
                      <c:pt idx="3992">
                        <c:v>42179</c:v>
                      </c:pt>
                      <c:pt idx="3993">
                        <c:v>42180</c:v>
                      </c:pt>
                      <c:pt idx="3994">
                        <c:v>42181</c:v>
                      </c:pt>
                      <c:pt idx="3995">
                        <c:v>42182</c:v>
                      </c:pt>
                      <c:pt idx="3996">
                        <c:v>42183</c:v>
                      </c:pt>
                      <c:pt idx="3997">
                        <c:v>42184</c:v>
                      </c:pt>
                      <c:pt idx="3998">
                        <c:v>42185</c:v>
                      </c:pt>
                      <c:pt idx="3999">
                        <c:v>42186</c:v>
                      </c:pt>
                      <c:pt idx="4000">
                        <c:v>42187</c:v>
                      </c:pt>
                      <c:pt idx="4001">
                        <c:v>42188</c:v>
                      </c:pt>
                      <c:pt idx="4002">
                        <c:v>42189</c:v>
                      </c:pt>
                      <c:pt idx="4003">
                        <c:v>42190</c:v>
                      </c:pt>
                      <c:pt idx="4004">
                        <c:v>42191</c:v>
                      </c:pt>
                      <c:pt idx="4005">
                        <c:v>42192</c:v>
                      </c:pt>
                      <c:pt idx="4006">
                        <c:v>42193</c:v>
                      </c:pt>
                      <c:pt idx="4007">
                        <c:v>42194</c:v>
                      </c:pt>
                      <c:pt idx="4008">
                        <c:v>42195</c:v>
                      </c:pt>
                      <c:pt idx="4009">
                        <c:v>42196</c:v>
                      </c:pt>
                      <c:pt idx="4010">
                        <c:v>42197</c:v>
                      </c:pt>
                      <c:pt idx="4011">
                        <c:v>42198</c:v>
                      </c:pt>
                      <c:pt idx="4012">
                        <c:v>42199</c:v>
                      </c:pt>
                      <c:pt idx="4013">
                        <c:v>42200</c:v>
                      </c:pt>
                      <c:pt idx="4014">
                        <c:v>42201</c:v>
                      </c:pt>
                      <c:pt idx="4015">
                        <c:v>42202</c:v>
                      </c:pt>
                      <c:pt idx="4016">
                        <c:v>42203</c:v>
                      </c:pt>
                      <c:pt idx="4017">
                        <c:v>42204</c:v>
                      </c:pt>
                      <c:pt idx="4018">
                        <c:v>42205</c:v>
                      </c:pt>
                      <c:pt idx="4019">
                        <c:v>42206</c:v>
                      </c:pt>
                      <c:pt idx="4020">
                        <c:v>42207</c:v>
                      </c:pt>
                      <c:pt idx="4021">
                        <c:v>42208</c:v>
                      </c:pt>
                      <c:pt idx="4022">
                        <c:v>42209</c:v>
                      </c:pt>
                      <c:pt idx="4023">
                        <c:v>42210</c:v>
                      </c:pt>
                      <c:pt idx="4024">
                        <c:v>42211</c:v>
                      </c:pt>
                      <c:pt idx="4025">
                        <c:v>42212</c:v>
                      </c:pt>
                      <c:pt idx="4026">
                        <c:v>42213</c:v>
                      </c:pt>
                      <c:pt idx="4027">
                        <c:v>42214</c:v>
                      </c:pt>
                      <c:pt idx="4028">
                        <c:v>42215</c:v>
                      </c:pt>
                      <c:pt idx="4029">
                        <c:v>42216</c:v>
                      </c:pt>
                      <c:pt idx="4030">
                        <c:v>42217</c:v>
                      </c:pt>
                      <c:pt idx="4031">
                        <c:v>42218</c:v>
                      </c:pt>
                      <c:pt idx="4032">
                        <c:v>42219</c:v>
                      </c:pt>
                      <c:pt idx="4033">
                        <c:v>42220</c:v>
                      </c:pt>
                      <c:pt idx="4034">
                        <c:v>42221</c:v>
                      </c:pt>
                      <c:pt idx="4035">
                        <c:v>42222</c:v>
                      </c:pt>
                      <c:pt idx="4036">
                        <c:v>42223</c:v>
                      </c:pt>
                      <c:pt idx="4037">
                        <c:v>42224</c:v>
                      </c:pt>
                      <c:pt idx="4038">
                        <c:v>42225</c:v>
                      </c:pt>
                      <c:pt idx="4039">
                        <c:v>42226</c:v>
                      </c:pt>
                      <c:pt idx="4040">
                        <c:v>42227</c:v>
                      </c:pt>
                      <c:pt idx="4041">
                        <c:v>42228</c:v>
                      </c:pt>
                      <c:pt idx="4042">
                        <c:v>42229</c:v>
                      </c:pt>
                      <c:pt idx="4043">
                        <c:v>42230</c:v>
                      </c:pt>
                      <c:pt idx="4044">
                        <c:v>42231</c:v>
                      </c:pt>
                      <c:pt idx="4045">
                        <c:v>42232</c:v>
                      </c:pt>
                      <c:pt idx="4046">
                        <c:v>42233</c:v>
                      </c:pt>
                      <c:pt idx="4047">
                        <c:v>42234</c:v>
                      </c:pt>
                      <c:pt idx="4048">
                        <c:v>42235</c:v>
                      </c:pt>
                      <c:pt idx="4049">
                        <c:v>42236</c:v>
                      </c:pt>
                      <c:pt idx="4050">
                        <c:v>42237</c:v>
                      </c:pt>
                      <c:pt idx="4051">
                        <c:v>42238</c:v>
                      </c:pt>
                      <c:pt idx="4052">
                        <c:v>42239</c:v>
                      </c:pt>
                      <c:pt idx="4053">
                        <c:v>42240</c:v>
                      </c:pt>
                      <c:pt idx="4054">
                        <c:v>42241</c:v>
                      </c:pt>
                      <c:pt idx="4055">
                        <c:v>42242</c:v>
                      </c:pt>
                      <c:pt idx="4056">
                        <c:v>42243</c:v>
                      </c:pt>
                      <c:pt idx="4057">
                        <c:v>42244</c:v>
                      </c:pt>
                      <c:pt idx="4058">
                        <c:v>42245</c:v>
                      </c:pt>
                      <c:pt idx="4059">
                        <c:v>42246</c:v>
                      </c:pt>
                      <c:pt idx="4060">
                        <c:v>42247</c:v>
                      </c:pt>
                      <c:pt idx="4061">
                        <c:v>42248</c:v>
                      </c:pt>
                      <c:pt idx="4062">
                        <c:v>42249</c:v>
                      </c:pt>
                      <c:pt idx="4063">
                        <c:v>42250</c:v>
                      </c:pt>
                      <c:pt idx="4064">
                        <c:v>42251</c:v>
                      </c:pt>
                      <c:pt idx="4065">
                        <c:v>42252</c:v>
                      </c:pt>
                      <c:pt idx="4066">
                        <c:v>42253</c:v>
                      </c:pt>
                      <c:pt idx="4067">
                        <c:v>42254</c:v>
                      </c:pt>
                      <c:pt idx="4068">
                        <c:v>42255</c:v>
                      </c:pt>
                      <c:pt idx="4069">
                        <c:v>42256</c:v>
                      </c:pt>
                      <c:pt idx="4070">
                        <c:v>42257</c:v>
                      </c:pt>
                      <c:pt idx="4071">
                        <c:v>42258</c:v>
                      </c:pt>
                      <c:pt idx="4072">
                        <c:v>42259</c:v>
                      </c:pt>
                      <c:pt idx="4073">
                        <c:v>42260</c:v>
                      </c:pt>
                      <c:pt idx="4074">
                        <c:v>42261</c:v>
                      </c:pt>
                      <c:pt idx="4075">
                        <c:v>42262</c:v>
                      </c:pt>
                      <c:pt idx="4076">
                        <c:v>42263</c:v>
                      </c:pt>
                      <c:pt idx="4077">
                        <c:v>42264</c:v>
                      </c:pt>
                      <c:pt idx="4078">
                        <c:v>42265</c:v>
                      </c:pt>
                      <c:pt idx="4079">
                        <c:v>42266</c:v>
                      </c:pt>
                      <c:pt idx="4080">
                        <c:v>42267</c:v>
                      </c:pt>
                      <c:pt idx="4081">
                        <c:v>42268</c:v>
                      </c:pt>
                      <c:pt idx="4082">
                        <c:v>42269</c:v>
                      </c:pt>
                      <c:pt idx="4083">
                        <c:v>42270</c:v>
                      </c:pt>
                      <c:pt idx="4084">
                        <c:v>42271</c:v>
                      </c:pt>
                      <c:pt idx="4085">
                        <c:v>42272</c:v>
                      </c:pt>
                      <c:pt idx="4086">
                        <c:v>42273</c:v>
                      </c:pt>
                      <c:pt idx="4087">
                        <c:v>42274</c:v>
                      </c:pt>
                      <c:pt idx="4088">
                        <c:v>42275</c:v>
                      </c:pt>
                      <c:pt idx="4089">
                        <c:v>42276</c:v>
                      </c:pt>
                      <c:pt idx="4090">
                        <c:v>42277</c:v>
                      </c:pt>
                      <c:pt idx="4091">
                        <c:v>42278</c:v>
                      </c:pt>
                      <c:pt idx="4092">
                        <c:v>42279</c:v>
                      </c:pt>
                      <c:pt idx="4093">
                        <c:v>42280</c:v>
                      </c:pt>
                      <c:pt idx="4094">
                        <c:v>42281</c:v>
                      </c:pt>
                      <c:pt idx="4095">
                        <c:v>42282</c:v>
                      </c:pt>
                      <c:pt idx="4096">
                        <c:v>42283</c:v>
                      </c:pt>
                      <c:pt idx="4097">
                        <c:v>42284</c:v>
                      </c:pt>
                      <c:pt idx="4098">
                        <c:v>42285</c:v>
                      </c:pt>
                      <c:pt idx="4099">
                        <c:v>42286</c:v>
                      </c:pt>
                      <c:pt idx="4100">
                        <c:v>42287</c:v>
                      </c:pt>
                      <c:pt idx="4101">
                        <c:v>42288</c:v>
                      </c:pt>
                      <c:pt idx="4102">
                        <c:v>42289</c:v>
                      </c:pt>
                      <c:pt idx="4103">
                        <c:v>42290</c:v>
                      </c:pt>
                      <c:pt idx="4104">
                        <c:v>42291</c:v>
                      </c:pt>
                      <c:pt idx="4105">
                        <c:v>42292</c:v>
                      </c:pt>
                      <c:pt idx="4106">
                        <c:v>42293</c:v>
                      </c:pt>
                      <c:pt idx="4107">
                        <c:v>42294</c:v>
                      </c:pt>
                      <c:pt idx="4108">
                        <c:v>42295</c:v>
                      </c:pt>
                      <c:pt idx="4109">
                        <c:v>42296</c:v>
                      </c:pt>
                      <c:pt idx="4110">
                        <c:v>42297</c:v>
                      </c:pt>
                      <c:pt idx="4111">
                        <c:v>42298</c:v>
                      </c:pt>
                      <c:pt idx="4112">
                        <c:v>42299</c:v>
                      </c:pt>
                      <c:pt idx="4113">
                        <c:v>42300</c:v>
                      </c:pt>
                      <c:pt idx="4114">
                        <c:v>42301</c:v>
                      </c:pt>
                      <c:pt idx="4115">
                        <c:v>42302</c:v>
                      </c:pt>
                      <c:pt idx="4116">
                        <c:v>42303</c:v>
                      </c:pt>
                      <c:pt idx="4117">
                        <c:v>42304</c:v>
                      </c:pt>
                      <c:pt idx="4118">
                        <c:v>42305</c:v>
                      </c:pt>
                      <c:pt idx="4119">
                        <c:v>42306</c:v>
                      </c:pt>
                      <c:pt idx="4120">
                        <c:v>42307</c:v>
                      </c:pt>
                      <c:pt idx="4121">
                        <c:v>42308</c:v>
                      </c:pt>
                      <c:pt idx="4122">
                        <c:v>42309</c:v>
                      </c:pt>
                      <c:pt idx="4123">
                        <c:v>42310</c:v>
                      </c:pt>
                      <c:pt idx="4124">
                        <c:v>42311</c:v>
                      </c:pt>
                      <c:pt idx="4125">
                        <c:v>42312</c:v>
                      </c:pt>
                      <c:pt idx="4126">
                        <c:v>42313</c:v>
                      </c:pt>
                      <c:pt idx="4127">
                        <c:v>42314</c:v>
                      </c:pt>
                      <c:pt idx="4128">
                        <c:v>42315</c:v>
                      </c:pt>
                      <c:pt idx="4129">
                        <c:v>42316</c:v>
                      </c:pt>
                      <c:pt idx="4130">
                        <c:v>42317</c:v>
                      </c:pt>
                      <c:pt idx="4131">
                        <c:v>42318</c:v>
                      </c:pt>
                      <c:pt idx="4132">
                        <c:v>42319</c:v>
                      </c:pt>
                      <c:pt idx="4133">
                        <c:v>42320</c:v>
                      </c:pt>
                      <c:pt idx="4134">
                        <c:v>42321</c:v>
                      </c:pt>
                      <c:pt idx="4135">
                        <c:v>42322</c:v>
                      </c:pt>
                      <c:pt idx="4136">
                        <c:v>42323</c:v>
                      </c:pt>
                      <c:pt idx="4137">
                        <c:v>42324</c:v>
                      </c:pt>
                      <c:pt idx="4138">
                        <c:v>42325</c:v>
                      </c:pt>
                      <c:pt idx="4139">
                        <c:v>42326</c:v>
                      </c:pt>
                      <c:pt idx="4140">
                        <c:v>42327</c:v>
                      </c:pt>
                      <c:pt idx="4141">
                        <c:v>42328</c:v>
                      </c:pt>
                      <c:pt idx="4142">
                        <c:v>42329</c:v>
                      </c:pt>
                      <c:pt idx="4143">
                        <c:v>42330</c:v>
                      </c:pt>
                      <c:pt idx="4144">
                        <c:v>42331</c:v>
                      </c:pt>
                      <c:pt idx="4145">
                        <c:v>42332</c:v>
                      </c:pt>
                      <c:pt idx="4146">
                        <c:v>42333</c:v>
                      </c:pt>
                      <c:pt idx="4147">
                        <c:v>42334</c:v>
                      </c:pt>
                      <c:pt idx="4148">
                        <c:v>42335</c:v>
                      </c:pt>
                      <c:pt idx="4149">
                        <c:v>42336</c:v>
                      </c:pt>
                      <c:pt idx="4150">
                        <c:v>42337</c:v>
                      </c:pt>
                      <c:pt idx="4151">
                        <c:v>42338</c:v>
                      </c:pt>
                      <c:pt idx="4152">
                        <c:v>42339</c:v>
                      </c:pt>
                      <c:pt idx="4153">
                        <c:v>42340</c:v>
                      </c:pt>
                      <c:pt idx="4154">
                        <c:v>42341</c:v>
                      </c:pt>
                      <c:pt idx="4155">
                        <c:v>42342</c:v>
                      </c:pt>
                      <c:pt idx="4156">
                        <c:v>42343</c:v>
                      </c:pt>
                      <c:pt idx="4157">
                        <c:v>42344</c:v>
                      </c:pt>
                      <c:pt idx="4158">
                        <c:v>42345</c:v>
                      </c:pt>
                      <c:pt idx="4159">
                        <c:v>42346</c:v>
                      </c:pt>
                      <c:pt idx="4160">
                        <c:v>42347</c:v>
                      </c:pt>
                      <c:pt idx="4161">
                        <c:v>42348</c:v>
                      </c:pt>
                      <c:pt idx="4162">
                        <c:v>42349</c:v>
                      </c:pt>
                      <c:pt idx="4163">
                        <c:v>42350</c:v>
                      </c:pt>
                      <c:pt idx="4164">
                        <c:v>42351</c:v>
                      </c:pt>
                      <c:pt idx="4165">
                        <c:v>42352</c:v>
                      </c:pt>
                      <c:pt idx="4166">
                        <c:v>42353</c:v>
                      </c:pt>
                      <c:pt idx="4167">
                        <c:v>42354</c:v>
                      </c:pt>
                      <c:pt idx="4168">
                        <c:v>42355</c:v>
                      </c:pt>
                      <c:pt idx="4169">
                        <c:v>42356</c:v>
                      </c:pt>
                      <c:pt idx="4170">
                        <c:v>42357</c:v>
                      </c:pt>
                      <c:pt idx="4171">
                        <c:v>42358</c:v>
                      </c:pt>
                      <c:pt idx="4172">
                        <c:v>42359</c:v>
                      </c:pt>
                      <c:pt idx="4173">
                        <c:v>42360</c:v>
                      </c:pt>
                      <c:pt idx="4174">
                        <c:v>42361</c:v>
                      </c:pt>
                      <c:pt idx="4175">
                        <c:v>42362</c:v>
                      </c:pt>
                      <c:pt idx="4176">
                        <c:v>42363</c:v>
                      </c:pt>
                      <c:pt idx="4177">
                        <c:v>42364</c:v>
                      </c:pt>
                      <c:pt idx="4178">
                        <c:v>42365</c:v>
                      </c:pt>
                      <c:pt idx="4179">
                        <c:v>42366</c:v>
                      </c:pt>
                      <c:pt idx="4180">
                        <c:v>42367</c:v>
                      </c:pt>
                      <c:pt idx="4181">
                        <c:v>42368</c:v>
                      </c:pt>
                      <c:pt idx="4182">
                        <c:v>42369</c:v>
                      </c:pt>
                      <c:pt idx="4183">
                        <c:v>42370</c:v>
                      </c:pt>
                      <c:pt idx="4184">
                        <c:v>42371</c:v>
                      </c:pt>
                      <c:pt idx="4185">
                        <c:v>42372</c:v>
                      </c:pt>
                      <c:pt idx="4186">
                        <c:v>42373</c:v>
                      </c:pt>
                      <c:pt idx="4187">
                        <c:v>42374</c:v>
                      </c:pt>
                      <c:pt idx="4188">
                        <c:v>42375</c:v>
                      </c:pt>
                      <c:pt idx="4189">
                        <c:v>42376</c:v>
                      </c:pt>
                      <c:pt idx="4190">
                        <c:v>42377</c:v>
                      </c:pt>
                      <c:pt idx="4191">
                        <c:v>42378</c:v>
                      </c:pt>
                      <c:pt idx="4192">
                        <c:v>42379</c:v>
                      </c:pt>
                      <c:pt idx="4193">
                        <c:v>42380</c:v>
                      </c:pt>
                      <c:pt idx="4194">
                        <c:v>42381</c:v>
                      </c:pt>
                      <c:pt idx="4195">
                        <c:v>42382</c:v>
                      </c:pt>
                      <c:pt idx="4196">
                        <c:v>42383</c:v>
                      </c:pt>
                      <c:pt idx="4197">
                        <c:v>42384</c:v>
                      </c:pt>
                      <c:pt idx="4198">
                        <c:v>42385</c:v>
                      </c:pt>
                      <c:pt idx="4199">
                        <c:v>42386</c:v>
                      </c:pt>
                      <c:pt idx="4200">
                        <c:v>42387</c:v>
                      </c:pt>
                      <c:pt idx="4201">
                        <c:v>42388</c:v>
                      </c:pt>
                      <c:pt idx="4202">
                        <c:v>42389</c:v>
                      </c:pt>
                      <c:pt idx="4203">
                        <c:v>42390</c:v>
                      </c:pt>
                      <c:pt idx="4204">
                        <c:v>42391</c:v>
                      </c:pt>
                      <c:pt idx="4205">
                        <c:v>42392</c:v>
                      </c:pt>
                      <c:pt idx="4206">
                        <c:v>42393</c:v>
                      </c:pt>
                      <c:pt idx="4207">
                        <c:v>42394</c:v>
                      </c:pt>
                      <c:pt idx="4208">
                        <c:v>42395</c:v>
                      </c:pt>
                      <c:pt idx="4209">
                        <c:v>42396</c:v>
                      </c:pt>
                      <c:pt idx="4210">
                        <c:v>42397</c:v>
                      </c:pt>
                      <c:pt idx="4211">
                        <c:v>42398</c:v>
                      </c:pt>
                      <c:pt idx="4212">
                        <c:v>42399</c:v>
                      </c:pt>
                      <c:pt idx="4213">
                        <c:v>42400</c:v>
                      </c:pt>
                      <c:pt idx="4214">
                        <c:v>42401</c:v>
                      </c:pt>
                      <c:pt idx="4215">
                        <c:v>42402</c:v>
                      </c:pt>
                      <c:pt idx="4216">
                        <c:v>42403</c:v>
                      </c:pt>
                      <c:pt idx="4217">
                        <c:v>42404</c:v>
                      </c:pt>
                      <c:pt idx="4218">
                        <c:v>42405</c:v>
                      </c:pt>
                      <c:pt idx="4219">
                        <c:v>42406</c:v>
                      </c:pt>
                      <c:pt idx="4220">
                        <c:v>42407</c:v>
                      </c:pt>
                      <c:pt idx="4221">
                        <c:v>42408</c:v>
                      </c:pt>
                      <c:pt idx="4222">
                        <c:v>42409</c:v>
                      </c:pt>
                      <c:pt idx="4223">
                        <c:v>42410</c:v>
                      </c:pt>
                      <c:pt idx="4224">
                        <c:v>42411</c:v>
                      </c:pt>
                      <c:pt idx="4225">
                        <c:v>42412</c:v>
                      </c:pt>
                      <c:pt idx="4226">
                        <c:v>42413</c:v>
                      </c:pt>
                      <c:pt idx="4227">
                        <c:v>42414</c:v>
                      </c:pt>
                      <c:pt idx="4228">
                        <c:v>42415</c:v>
                      </c:pt>
                      <c:pt idx="4229">
                        <c:v>42416</c:v>
                      </c:pt>
                      <c:pt idx="4230">
                        <c:v>42417</c:v>
                      </c:pt>
                      <c:pt idx="4231">
                        <c:v>42418</c:v>
                      </c:pt>
                      <c:pt idx="4232">
                        <c:v>42419</c:v>
                      </c:pt>
                      <c:pt idx="4233">
                        <c:v>42420</c:v>
                      </c:pt>
                      <c:pt idx="4234">
                        <c:v>42421</c:v>
                      </c:pt>
                      <c:pt idx="4235">
                        <c:v>42422</c:v>
                      </c:pt>
                      <c:pt idx="4236">
                        <c:v>42423</c:v>
                      </c:pt>
                      <c:pt idx="4237">
                        <c:v>42424</c:v>
                      </c:pt>
                      <c:pt idx="4238">
                        <c:v>42425</c:v>
                      </c:pt>
                      <c:pt idx="4239">
                        <c:v>42426</c:v>
                      </c:pt>
                      <c:pt idx="4240">
                        <c:v>42427</c:v>
                      </c:pt>
                      <c:pt idx="4241">
                        <c:v>42428</c:v>
                      </c:pt>
                      <c:pt idx="4242">
                        <c:v>42429</c:v>
                      </c:pt>
                      <c:pt idx="4243">
                        <c:v>42430</c:v>
                      </c:pt>
                      <c:pt idx="4244">
                        <c:v>42431</c:v>
                      </c:pt>
                      <c:pt idx="4245">
                        <c:v>42432</c:v>
                      </c:pt>
                      <c:pt idx="4246">
                        <c:v>42433</c:v>
                      </c:pt>
                      <c:pt idx="4247">
                        <c:v>42434</c:v>
                      </c:pt>
                      <c:pt idx="4248">
                        <c:v>42435</c:v>
                      </c:pt>
                      <c:pt idx="4249">
                        <c:v>42436</c:v>
                      </c:pt>
                      <c:pt idx="4250">
                        <c:v>42437</c:v>
                      </c:pt>
                      <c:pt idx="4251">
                        <c:v>42438</c:v>
                      </c:pt>
                      <c:pt idx="4252">
                        <c:v>42439</c:v>
                      </c:pt>
                      <c:pt idx="4253">
                        <c:v>42440</c:v>
                      </c:pt>
                      <c:pt idx="4254">
                        <c:v>42441</c:v>
                      </c:pt>
                      <c:pt idx="4255">
                        <c:v>42442</c:v>
                      </c:pt>
                      <c:pt idx="4256">
                        <c:v>42443</c:v>
                      </c:pt>
                      <c:pt idx="4257">
                        <c:v>42444</c:v>
                      </c:pt>
                      <c:pt idx="4258">
                        <c:v>42445</c:v>
                      </c:pt>
                      <c:pt idx="4259">
                        <c:v>42446</c:v>
                      </c:pt>
                      <c:pt idx="4260">
                        <c:v>42447</c:v>
                      </c:pt>
                      <c:pt idx="4261">
                        <c:v>42448</c:v>
                      </c:pt>
                      <c:pt idx="4262">
                        <c:v>42449</c:v>
                      </c:pt>
                      <c:pt idx="4263">
                        <c:v>42450</c:v>
                      </c:pt>
                      <c:pt idx="4264">
                        <c:v>42451</c:v>
                      </c:pt>
                      <c:pt idx="4265">
                        <c:v>42452</c:v>
                      </c:pt>
                      <c:pt idx="4266">
                        <c:v>42453</c:v>
                      </c:pt>
                      <c:pt idx="4267">
                        <c:v>42454</c:v>
                      </c:pt>
                      <c:pt idx="4268">
                        <c:v>42455</c:v>
                      </c:pt>
                      <c:pt idx="4269">
                        <c:v>42456</c:v>
                      </c:pt>
                      <c:pt idx="4270">
                        <c:v>42457</c:v>
                      </c:pt>
                      <c:pt idx="4271">
                        <c:v>42458</c:v>
                      </c:pt>
                      <c:pt idx="4272">
                        <c:v>42459</c:v>
                      </c:pt>
                      <c:pt idx="4273">
                        <c:v>42460</c:v>
                      </c:pt>
                      <c:pt idx="4274">
                        <c:v>42461</c:v>
                      </c:pt>
                      <c:pt idx="4275">
                        <c:v>42462</c:v>
                      </c:pt>
                      <c:pt idx="4276">
                        <c:v>42463</c:v>
                      </c:pt>
                      <c:pt idx="4277">
                        <c:v>42464</c:v>
                      </c:pt>
                      <c:pt idx="4278">
                        <c:v>42465</c:v>
                      </c:pt>
                      <c:pt idx="4279">
                        <c:v>42466</c:v>
                      </c:pt>
                      <c:pt idx="4280">
                        <c:v>42467</c:v>
                      </c:pt>
                      <c:pt idx="4281">
                        <c:v>42468</c:v>
                      </c:pt>
                      <c:pt idx="4282">
                        <c:v>42469</c:v>
                      </c:pt>
                      <c:pt idx="4283">
                        <c:v>42470</c:v>
                      </c:pt>
                      <c:pt idx="4284">
                        <c:v>42471</c:v>
                      </c:pt>
                      <c:pt idx="4285">
                        <c:v>42472</c:v>
                      </c:pt>
                      <c:pt idx="4286">
                        <c:v>42473</c:v>
                      </c:pt>
                      <c:pt idx="4287">
                        <c:v>42474</c:v>
                      </c:pt>
                      <c:pt idx="4288">
                        <c:v>42475</c:v>
                      </c:pt>
                      <c:pt idx="4289">
                        <c:v>42476</c:v>
                      </c:pt>
                      <c:pt idx="4290">
                        <c:v>42477</c:v>
                      </c:pt>
                      <c:pt idx="4291">
                        <c:v>42478</c:v>
                      </c:pt>
                      <c:pt idx="4292">
                        <c:v>42479</c:v>
                      </c:pt>
                      <c:pt idx="4293">
                        <c:v>42480</c:v>
                      </c:pt>
                      <c:pt idx="4294">
                        <c:v>42481</c:v>
                      </c:pt>
                      <c:pt idx="4295">
                        <c:v>42482</c:v>
                      </c:pt>
                      <c:pt idx="4296">
                        <c:v>42483</c:v>
                      </c:pt>
                      <c:pt idx="4297">
                        <c:v>42484</c:v>
                      </c:pt>
                      <c:pt idx="4298">
                        <c:v>42485</c:v>
                      </c:pt>
                      <c:pt idx="4299">
                        <c:v>42486</c:v>
                      </c:pt>
                      <c:pt idx="4300">
                        <c:v>42487</c:v>
                      </c:pt>
                      <c:pt idx="4301">
                        <c:v>42488</c:v>
                      </c:pt>
                      <c:pt idx="4302">
                        <c:v>42489</c:v>
                      </c:pt>
                      <c:pt idx="4303">
                        <c:v>42490</c:v>
                      </c:pt>
                      <c:pt idx="4304">
                        <c:v>42491</c:v>
                      </c:pt>
                      <c:pt idx="4305">
                        <c:v>42492</c:v>
                      </c:pt>
                      <c:pt idx="4306">
                        <c:v>42493</c:v>
                      </c:pt>
                      <c:pt idx="4307">
                        <c:v>42494</c:v>
                      </c:pt>
                      <c:pt idx="4308">
                        <c:v>42495</c:v>
                      </c:pt>
                      <c:pt idx="4309">
                        <c:v>42496</c:v>
                      </c:pt>
                      <c:pt idx="4310">
                        <c:v>42497</c:v>
                      </c:pt>
                      <c:pt idx="4311">
                        <c:v>42498</c:v>
                      </c:pt>
                      <c:pt idx="4312">
                        <c:v>42499</c:v>
                      </c:pt>
                      <c:pt idx="4313">
                        <c:v>42500</c:v>
                      </c:pt>
                      <c:pt idx="4314">
                        <c:v>42501</c:v>
                      </c:pt>
                      <c:pt idx="4315">
                        <c:v>42502</c:v>
                      </c:pt>
                      <c:pt idx="4316">
                        <c:v>42503</c:v>
                      </c:pt>
                      <c:pt idx="4317">
                        <c:v>42504</c:v>
                      </c:pt>
                      <c:pt idx="4318">
                        <c:v>42505</c:v>
                      </c:pt>
                      <c:pt idx="4319">
                        <c:v>42506</c:v>
                      </c:pt>
                      <c:pt idx="4320">
                        <c:v>42507</c:v>
                      </c:pt>
                      <c:pt idx="4321">
                        <c:v>42508</c:v>
                      </c:pt>
                      <c:pt idx="4322">
                        <c:v>42509</c:v>
                      </c:pt>
                      <c:pt idx="4323">
                        <c:v>42510</c:v>
                      </c:pt>
                      <c:pt idx="4324">
                        <c:v>42511</c:v>
                      </c:pt>
                      <c:pt idx="4325">
                        <c:v>42512</c:v>
                      </c:pt>
                      <c:pt idx="4326">
                        <c:v>42513</c:v>
                      </c:pt>
                      <c:pt idx="4327">
                        <c:v>42514</c:v>
                      </c:pt>
                      <c:pt idx="4328">
                        <c:v>42515</c:v>
                      </c:pt>
                      <c:pt idx="4329">
                        <c:v>42516</c:v>
                      </c:pt>
                      <c:pt idx="4330">
                        <c:v>42517</c:v>
                      </c:pt>
                      <c:pt idx="4331">
                        <c:v>42518</c:v>
                      </c:pt>
                      <c:pt idx="4332">
                        <c:v>42519</c:v>
                      </c:pt>
                      <c:pt idx="4333">
                        <c:v>42520</c:v>
                      </c:pt>
                      <c:pt idx="4334">
                        <c:v>42521</c:v>
                      </c:pt>
                      <c:pt idx="4335">
                        <c:v>42522</c:v>
                      </c:pt>
                      <c:pt idx="4336">
                        <c:v>42523</c:v>
                      </c:pt>
                      <c:pt idx="4337">
                        <c:v>42524</c:v>
                      </c:pt>
                      <c:pt idx="4338">
                        <c:v>42525</c:v>
                      </c:pt>
                      <c:pt idx="4339">
                        <c:v>42526</c:v>
                      </c:pt>
                      <c:pt idx="4340">
                        <c:v>42527</c:v>
                      </c:pt>
                      <c:pt idx="4341">
                        <c:v>42528</c:v>
                      </c:pt>
                      <c:pt idx="4342">
                        <c:v>42529</c:v>
                      </c:pt>
                      <c:pt idx="4343">
                        <c:v>42530</c:v>
                      </c:pt>
                      <c:pt idx="4344">
                        <c:v>42531</c:v>
                      </c:pt>
                      <c:pt idx="4345">
                        <c:v>42532</c:v>
                      </c:pt>
                      <c:pt idx="4346">
                        <c:v>42533</c:v>
                      </c:pt>
                      <c:pt idx="4347">
                        <c:v>42534</c:v>
                      </c:pt>
                      <c:pt idx="4348">
                        <c:v>42535</c:v>
                      </c:pt>
                      <c:pt idx="4349">
                        <c:v>42536</c:v>
                      </c:pt>
                      <c:pt idx="4350">
                        <c:v>42537</c:v>
                      </c:pt>
                      <c:pt idx="4351">
                        <c:v>42538</c:v>
                      </c:pt>
                      <c:pt idx="4352">
                        <c:v>42539</c:v>
                      </c:pt>
                      <c:pt idx="4353">
                        <c:v>42540</c:v>
                      </c:pt>
                      <c:pt idx="4354">
                        <c:v>42541</c:v>
                      </c:pt>
                      <c:pt idx="4355">
                        <c:v>42542</c:v>
                      </c:pt>
                      <c:pt idx="4356">
                        <c:v>42543</c:v>
                      </c:pt>
                      <c:pt idx="4357">
                        <c:v>42544</c:v>
                      </c:pt>
                      <c:pt idx="4358">
                        <c:v>42545</c:v>
                      </c:pt>
                      <c:pt idx="4359">
                        <c:v>42546</c:v>
                      </c:pt>
                      <c:pt idx="4360">
                        <c:v>42547</c:v>
                      </c:pt>
                      <c:pt idx="4361">
                        <c:v>42548</c:v>
                      </c:pt>
                      <c:pt idx="4362">
                        <c:v>42549</c:v>
                      </c:pt>
                      <c:pt idx="4363">
                        <c:v>42550</c:v>
                      </c:pt>
                      <c:pt idx="4364">
                        <c:v>42551</c:v>
                      </c:pt>
                      <c:pt idx="4365">
                        <c:v>42552</c:v>
                      </c:pt>
                      <c:pt idx="4366">
                        <c:v>42553</c:v>
                      </c:pt>
                      <c:pt idx="4367">
                        <c:v>42554</c:v>
                      </c:pt>
                      <c:pt idx="4368">
                        <c:v>42555</c:v>
                      </c:pt>
                      <c:pt idx="4369">
                        <c:v>42556</c:v>
                      </c:pt>
                      <c:pt idx="4370">
                        <c:v>42557</c:v>
                      </c:pt>
                      <c:pt idx="4371">
                        <c:v>42558</c:v>
                      </c:pt>
                      <c:pt idx="4372">
                        <c:v>42559</c:v>
                      </c:pt>
                      <c:pt idx="4373">
                        <c:v>42560</c:v>
                      </c:pt>
                      <c:pt idx="4374">
                        <c:v>42561</c:v>
                      </c:pt>
                      <c:pt idx="4375">
                        <c:v>42562</c:v>
                      </c:pt>
                      <c:pt idx="4376">
                        <c:v>42563</c:v>
                      </c:pt>
                      <c:pt idx="4377">
                        <c:v>42564</c:v>
                      </c:pt>
                      <c:pt idx="4378">
                        <c:v>42565</c:v>
                      </c:pt>
                      <c:pt idx="4379">
                        <c:v>42566</c:v>
                      </c:pt>
                      <c:pt idx="4380">
                        <c:v>42567</c:v>
                      </c:pt>
                      <c:pt idx="4381">
                        <c:v>42568</c:v>
                      </c:pt>
                      <c:pt idx="4382">
                        <c:v>42569</c:v>
                      </c:pt>
                      <c:pt idx="4383">
                        <c:v>42570</c:v>
                      </c:pt>
                      <c:pt idx="4384">
                        <c:v>42571</c:v>
                      </c:pt>
                      <c:pt idx="4385">
                        <c:v>42572</c:v>
                      </c:pt>
                      <c:pt idx="4386">
                        <c:v>42573</c:v>
                      </c:pt>
                      <c:pt idx="4387">
                        <c:v>42574</c:v>
                      </c:pt>
                      <c:pt idx="4388">
                        <c:v>42575</c:v>
                      </c:pt>
                      <c:pt idx="4389">
                        <c:v>42576</c:v>
                      </c:pt>
                      <c:pt idx="4390">
                        <c:v>42577</c:v>
                      </c:pt>
                      <c:pt idx="4391">
                        <c:v>42578</c:v>
                      </c:pt>
                      <c:pt idx="4392">
                        <c:v>42579</c:v>
                      </c:pt>
                      <c:pt idx="4393">
                        <c:v>42580</c:v>
                      </c:pt>
                      <c:pt idx="4394">
                        <c:v>42581</c:v>
                      </c:pt>
                      <c:pt idx="4395">
                        <c:v>42582</c:v>
                      </c:pt>
                      <c:pt idx="4396">
                        <c:v>42583</c:v>
                      </c:pt>
                      <c:pt idx="4397">
                        <c:v>42584</c:v>
                      </c:pt>
                      <c:pt idx="4398">
                        <c:v>42585</c:v>
                      </c:pt>
                      <c:pt idx="4399">
                        <c:v>42586</c:v>
                      </c:pt>
                      <c:pt idx="4400">
                        <c:v>42587</c:v>
                      </c:pt>
                      <c:pt idx="4401">
                        <c:v>42588</c:v>
                      </c:pt>
                      <c:pt idx="4402">
                        <c:v>42589</c:v>
                      </c:pt>
                      <c:pt idx="4403">
                        <c:v>42590</c:v>
                      </c:pt>
                      <c:pt idx="4404">
                        <c:v>42591</c:v>
                      </c:pt>
                      <c:pt idx="4405">
                        <c:v>42592</c:v>
                      </c:pt>
                      <c:pt idx="4406">
                        <c:v>42593</c:v>
                      </c:pt>
                      <c:pt idx="4407">
                        <c:v>42594</c:v>
                      </c:pt>
                      <c:pt idx="4408">
                        <c:v>42595</c:v>
                      </c:pt>
                      <c:pt idx="4409">
                        <c:v>42596</c:v>
                      </c:pt>
                      <c:pt idx="4410">
                        <c:v>42597</c:v>
                      </c:pt>
                      <c:pt idx="4411">
                        <c:v>42598</c:v>
                      </c:pt>
                      <c:pt idx="4412">
                        <c:v>42599</c:v>
                      </c:pt>
                      <c:pt idx="4413">
                        <c:v>42600</c:v>
                      </c:pt>
                      <c:pt idx="4414">
                        <c:v>42601</c:v>
                      </c:pt>
                      <c:pt idx="4415">
                        <c:v>42602</c:v>
                      </c:pt>
                      <c:pt idx="4416">
                        <c:v>42603</c:v>
                      </c:pt>
                      <c:pt idx="4417">
                        <c:v>42604</c:v>
                      </c:pt>
                      <c:pt idx="4418">
                        <c:v>42605</c:v>
                      </c:pt>
                      <c:pt idx="4419">
                        <c:v>42606</c:v>
                      </c:pt>
                      <c:pt idx="4420">
                        <c:v>42607</c:v>
                      </c:pt>
                      <c:pt idx="4421">
                        <c:v>42608</c:v>
                      </c:pt>
                      <c:pt idx="4422">
                        <c:v>42609</c:v>
                      </c:pt>
                      <c:pt idx="4423">
                        <c:v>42610</c:v>
                      </c:pt>
                      <c:pt idx="4424">
                        <c:v>42611</c:v>
                      </c:pt>
                      <c:pt idx="4425">
                        <c:v>42612</c:v>
                      </c:pt>
                      <c:pt idx="4426">
                        <c:v>42613</c:v>
                      </c:pt>
                      <c:pt idx="4427">
                        <c:v>42614</c:v>
                      </c:pt>
                      <c:pt idx="4428">
                        <c:v>42615</c:v>
                      </c:pt>
                      <c:pt idx="4429">
                        <c:v>42616</c:v>
                      </c:pt>
                      <c:pt idx="4430">
                        <c:v>42617</c:v>
                      </c:pt>
                      <c:pt idx="4431">
                        <c:v>42618</c:v>
                      </c:pt>
                      <c:pt idx="4432">
                        <c:v>42619</c:v>
                      </c:pt>
                      <c:pt idx="4433">
                        <c:v>42620</c:v>
                      </c:pt>
                      <c:pt idx="4434">
                        <c:v>42621</c:v>
                      </c:pt>
                      <c:pt idx="4435">
                        <c:v>42622</c:v>
                      </c:pt>
                      <c:pt idx="4436">
                        <c:v>42623</c:v>
                      </c:pt>
                      <c:pt idx="4437">
                        <c:v>42624</c:v>
                      </c:pt>
                      <c:pt idx="4438">
                        <c:v>42625</c:v>
                      </c:pt>
                      <c:pt idx="4439">
                        <c:v>42626</c:v>
                      </c:pt>
                      <c:pt idx="4440">
                        <c:v>42627</c:v>
                      </c:pt>
                      <c:pt idx="4441">
                        <c:v>42628</c:v>
                      </c:pt>
                      <c:pt idx="4442">
                        <c:v>42629</c:v>
                      </c:pt>
                      <c:pt idx="4443">
                        <c:v>42630</c:v>
                      </c:pt>
                      <c:pt idx="4444">
                        <c:v>42631</c:v>
                      </c:pt>
                      <c:pt idx="4445">
                        <c:v>42632</c:v>
                      </c:pt>
                      <c:pt idx="4446">
                        <c:v>42633</c:v>
                      </c:pt>
                      <c:pt idx="4447">
                        <c:v>42634</c:v>
                      </c:pt>
                      <c:pt idx="4448">
                        <c:v>42635</c:v>
                      </c:pt>
                      <c:pt idx="4449">
                        <c:v>42636</c:v>
                      </c:pt>
                      <c:pt idx="4450">
                        <c:v>42637</c:v>
                      </c:pt>
                      <c:pt idx="4451">
                        <c:v>42638</c:v>
                      </c:pt>
                      <c:pt idx="4452">
                        <c:v>42639</c:v>
                      </c:pt>
                      <c:pt idx="4453">
                        <c:v>42640</c:v>
                      </c:pt>
                      <c:pt idx="4454">
                        <c:v>42641</c:v>
                      </c:pt>
                      <c:pt idx="4455">
                        <c:v>42642</c:v>
                      </c:pt>
                      <c:pt idx="4456">
                        <c:v>42643</c:v>
                      </c:pt>
                      <c:pt idx="4457">
                        <c:v>42644</c:v>
                      </c:pt>
                      <c:pt idx="4458">
                        <c:v>42645</c:v>
                      </c:pt>
                      <c:pt idx="4459">
                        <c:v>42646</c:v>
                      </c:pt>
                      <c:pt idx="4460">
                        <c:v>42647</c:v>
                      </c:pt>
                      <c:pt idx="4461">
                        <c:v>42648</c:v>
                      </c:pt>
                      <c:pt idx="4462">
                        <c:v>42649</c:v>
                      </c:pt>
                      <c:pt idx="4463">
                        <c:v>42650</c:v>
                      </c:pt>
                      <c:pt idx="4464">
                        <c:v>42651</c:v>
                      </c:pt>
                      <c:pt idx="4465">
                        <c:v>42652</c:v>
                      </c:pt>
                      <c:pt idx="4466">
                        <c:v>42653</c:v>
                      </c:pt>
                      <c:pt idx="4467">
                        <c:v>42654</c:v>
                      </c:pt>
                      <c:pt idx="4468">
                        <c:v>42655</c:v>
                      </c:pt>
                      <c:pt idx="4469">
                        <c:v>42656</c:v>
                      </c:pt>
                      <c:pt idx="4470">
                        <c:v>42657</c:v>
                      </c:pt>
                      <c:pt idx="4471">
                        <c:v>42658</c:v>
                      </c:pt>
                      <c:pt idx="4472">
                        <c:v>42659</c:v>
                      </c:pt>
                      <c:pt idx="4473">
                        <c:v>42660</c:v>
                      </c:pt>
                      <c:pt idx="4474">
                        <c:v>42661</c:v>
                      </c:pt>
                      <c:pt idx="4475">
                        <c:v>42662</c:v>
                      </c:pt>
                      <c:pt idx="4476">
                        <c:v>42663</c:v>
                      </c:pt>
                      <c:pt idx="4477">
                        <c:v>42664</c:v>
                      </c:pt>
                      <c:pt idx="4478">
                        <c:v>42665</c:v>
                      </c:pt>
                      <c:pt idx="4479">
                        <c:v>42666</c:v>
                      </c:pt>
                      <c:pt idx="4480">
                        <c:v>42667</c:v>
                      </c:pt>
                      <c:pt idx="4481">
                        <c:v>42668</c:v>
                      </c:pt>
                      <c:pt idx="4482">
                        <c:v>42669</c:v>
                      </c:pt>
                      <c:pt idx="4483">
                        <c:v>42670</c:v>
                      </c:pt>
                      <c:pt idx="4484">
                        <c:v>42671</c:v>
                      </c:pt>
                      <c:pt idx="4485">
                        <c:v>42672</c:v>
                      </c:pt>
                      <c:pt idx="4486">
                        <c:v>42673</c:v>
                      </c:pt>
                      <c:pt idx="4487">
                        <c:v>42674</c:v>
                      </c:pt>
                      <c:pt idx="4488">
                        <c:v>42675</c:v>
                      </c:pt>
                      <c:pt idx="4489">
                        <c:v>42676</c:v>
                      </c:pt>
                      <c:pt idx="4490">
                        <c:v>42677</c:v>
                      </c:pt>
                      <c:pt idx="4491">
                        <c:v>42678</c:v>
                      </c:pt>
                      <c:pt idx="4492">
                        <c:v>42679</c:v>
                      </c:pt>
                      <c:pt idx="4493">
                        <c:v>42680</c:v>
                      </c:pt>
                      <c:pt idx="4494">
                        <c:v>42681</c:v>
                      </c:pt>
                      <c:pt idx="4495">
                        <c:v>42682</c:v>
                      </c:pt>
                      <c:pt idx="4496">
                        <c:v>42683</c:v>
                      </c:pt>
                      <c:pt idx="4497">
                        <c:v>42684</c:v>
                      </c:pt>
                      <c:pt idx="4498">
                        <c:v>42685</c:v>
                      </c:pt>
                      <c:pt idx="4499">
                        <c:v>42686</c:v>
                      </c:pt>
                      <c:pt idx="4500">
                        <c:v>42687</c:v>
                      </c:pt>
                      <c:pt idx="4501">
                        <c:v>42688</c:v>
                      </c:pt>
                      <c:pt idx="4502">
                        <c:v>42689</c:v>
                      </c:pt>
                      <c:pt idx="4503">
                        <c:v>42690</c:v>
                      </c:pt>
                      <c:pt idx="4504">
                        <c:v>42691</c:v>
                      </c:pt>
                      <c:pt idx="4505">
                        <c:v>42692</c:v>
                      </c:pt>
                      <c:pt idx="4506">
                        <c:v>42693</c:v>
                      </c:pt>
                      <c:pt idx="4507">
                        <c:v>42694</c:v>
                      </c:pt>
                      <c:pt idx="4508">
                        <c:v>42695</c:v>
                      </c:pt>
                      <c:pt idx="4509">
                        <c:v>42696</c:v>
                      </c:pt>
                      <c:pt idx="4510">
                        <c:v>42697</c:v>
                      </c:pt>
                      <c:pt idx="4511">
                        <c:v>42698</c:v>
                      </c:pt>
                      <c:pt idx="4512">
                        <c:v>42699</c:v>
                      </c:pt>
                      <c:pt idx="4513">
                        <c:v>42700</c:v>
                      </c:pt>
                      <c:pt idx="4514">
                        <c:v>42701</c:v>
                      </c:pt>
                      <c:pt idx="4515">
                        <c:v>42702</c:v>
                      </c:pt>
                      <c:pt idx="4516">
                        <c:v>42703</c:v>
                      </c:pt>
                      <c:pt idx="4517">
                        <c:v>42704</c:v>
                      </c:pt>
                      <c:pt idx="4518">
                        <c:v>42705</c:v>
                      </c:pt>
                      <c:pt idx="4519">
                        <c:v>42706</c:v>
                      </c:pt>
                      <c:pt idx="4520">
                        <c:v>42707</c:v>
                      </c:pt>
                      <c:pt idx="4521">
                        <c:v>42708</c:v>
                      </c:pt>
                      <c:pt idx="4522">
                        <c:v>42709</c:v>
                      </c:pt>
                      <c:pt idx="4523">
                        <c:v>42710</c:v>
                      </c:pt>
                      <c:pt idx="4524">
                        <c:v>42711</c:v>
                      </c:pt>
                      <c:pt idx="4525">
                        <c:v>42712</c:v>
                      </c:pt>
                      <c:pt idx="4526">
                        <c:v>42713</c:v>
                      </c:pt>
                      <c:pt idx="4527">
                        <c:v>42714</c:v>
                      </c:pt>
                      <c:pt idx="4528">
                        <c:v>42715</c:v>
                      </c:pt>
                      <c:pt idx="4529">
                        <c:v>42716</c:v>
                      </c:pt>
                      <c:pt idx="4530">
                        <c:v>42717</c:v>
                      </c:pt>
                      <c:pt idx="4531">
                        <c:v>42718</c:v>
                      </c:pt>
                      <c:pt idx="4532">
                        <c:v>42719</c:v>
                      </c:pt>
                      <c:pt idx="4533">
                        <c:v>42720</c:v>
                      </c:pt>
                      <c:pt idx="4534">
                        <c:v>42721</c:v>
                      </c:pt>
                      <c:pt idx="4535">
                        <c:v>42722</c:v>
                      </c:pt>
                      <c:pt idx="4536">
                        <c:v>42723</c:v>
                      </c:pt>
                      <c:pt idx="4537">
                        <c:v>42724</c:v>
                      </c:pt>
                      <c:pt idx="4538">
                        <c:v>42725</c:v>
                      </c:pt>
                      <c:pt idx="4539">
                        <c:v>42726</c:v>
                      </c:pt>
                      <c:pt idx="4540">
                        <c:v>42727</c:v>
                      </c:pt>
                      <c:pt idx="4541">
                        <c:v>42728</c:v>
                      </c:pt>
                      <c:pt idx="4542">
                        <c:v>42729</c:v>
                      </c:pt>
                      <c:pt idx="4543">
                        <c:v>42730</c:v>
                      </c:pt>
                      <c:pt idx="4544">
                        <c:v>42731</c:v>
                      </c:pt>
                      <c:pt idx="4545">
                        <c:v>42732</c:v>
                      </c:pt>
                      <c:pt idx="4546">
                        <c:v>42733</c:v>
                      </c:pt>
                      <c:pt idx="4547">
                        <c:v>42734</c:v>
                      </c:pt>
                      <c:pt idx="4548">
                        <c:v>42735</c:v>
                      </c:pt>
                      <c:pt idx="4549">
                        <c:v>42736</c:v>
                      </c:pt>
                      <c:pt idx="4550">
                        <c:v>42737</c:v>
                      </c:pt>
                      <c:pt idx="4551">
                        <c:v>42738</c:v>
                      </c:pt>
                      <c:pt idx="4552">
                        <c:v>42739</c:v>
                      </c:pt>
                      <c:pt idx="4553">
                        <c:v>42740</c:v>
                      </c:pt>
                      <c:pt idx="4554">
                        <c:v>42741</c:v>
                      </c:pt>
                      <c:pt idx="4555">
                        <c:v>42742</c:v>
                      </c:pt>
                      <c:pt idx="4556">
                        <c:v>42743</c:v>
                      </c:pt>
                      <c:pt idx="4557">
                        <c:v>42744</c:v>
                      </c:pt>
                      <c:pt idx="4558">
                        <c:v>42745</c:v>
                      </c:pt>
                      <c:pt idx="4559">
                        <c:v>42746</c:v>
                      </c:pt>
                      <c:pt idx="4560">
                        <c:v>42747</c:v>
                      </c:pt>
                      <c:pt idx="4561">
                        <c:v>42748</c:v>
                      </c:pt>
                      <c:pt idx="4562">
                        <c:v>42749</c:v>
                      </c:pt>
                      <c:pt idx="4563">
                        <c:v>42750</c:v>
                      </c:pt>
                      <c:pt idx="4564">
                        <c:v>42751</c:v>
                      </c:pt>
                      <c:pt idx="4565">
                        <c:v>42752</c:v>
                      </c:pt>
                      <c:pt idx="4566">
                        <c:v>42753</c:v>
                      </c:pt>
                      <c:pt idx="4567">
                        <c:v>42754</c:v>
                      </c:pt>
                      <c:pt idx="4568">
                        <c:v>42755</c:v>
                      </c:pt>
                      <c:pt idx="4569">
                        <c:v>42756</c:v>
                      </c:pt>
                      <c:pt idx="4570">
                        <c:v>42757</c:v>
                      </c:pt>
                      <c:pt idx="4571">
                        <c:v>42758</c:v>
                      </c:pt>
                      <c:pt idx="4572">
                        <c:v>42759</c:v>
                      </c:pt>
                      <c:pt idx="4573">
                        <c:v>42760</c:v>
                      </c:pt>
                      <c:pt idx="4574">
                        <c:v>42761</c:v>
                      </c:pt>
                      <c:pt idx="4575">
                        <c:v>42762</c:v>
                      </c:pt>
                      <c:pt idx="4576">
                        <c:v>42763</c:v>
                      </c:pt>
                      <c:pt idx="4577">
                        <c:v>42764</c:v>
                      </c:pt>
                      <c:pt idx="4578">
                        <c:v>42765</c:v>
                      </c:pt>
                      <c:pt idx="4579">
                        <c:v>42766</c:v>
                      </c:pt>
                      <c:pt idx="4580">
                        <c:v>42767</c:v>
                      </c:pt>
                      <c:pt idx="4581">
                        <c:v>42768</c:v>
                      </c:pt>
                      <c:pt idx="4582">
                        <c:v>42769</c:v>
                      </c:pt>
                      <c:pt idx="4583">
                        <c:v>42770</c:v>
                      </c:pt>
                      <c:pt idx="4584">
                        <c:v>42771</c:v>
                      </c:pt>
                      <c:pt idx="4585">
                        <c:v>42772</c:v>
                      </c:pt>
                      <c:pt idx="4586">
                        <c:v>42773</c:v>
                      </c:pt>
                      <c:pt idx="4587">
                        <c:v>42774</c:v>
                      </c:pt>
                      <c:pt idx="4588">
                        <c:v>42775</c:v>
                      </c:pt>
                      <c:pt idx="4589">
                        <c:v>42776</c:v>
                      </c:pt>
                      <c:pt idx="4590">
                        <c:v>42777</c:v>
                      </c:pt>
                      <c:pt idx="4591">
                        <c:v>42778</c:v>
                      </c:pt>
                      <c:pt idx="4592">
                        <c:v>42779</c:v>
                      </c:pt>
                      <c:pt idx="4593">
                        <c:v>42780</c:v>
                      </c:pt>
                      <c:pt idx="4594">
                        <c:v>42781</c:v>
                      </c:pt>
                      <c:pt idx="4595">
                        <c:v>42782</c:v>
                      </c:pt>
                      <c:pt idx="4596">
                        <c:v>42783</c:v>
                      </c:pt>
                      <c:pt idx="4597">
                        <c:v>42784</c:v>
                      </c:pt>
                      <c:pt idx="4598">
                        <c:v>42785</c:v>
                      </c:pt>
                      <c:pt idx="4599">
                        <c:v>42786</c:v>
                      </c:pt>
                      <c:pt idx="4600">
                        <c:v>42787</c:v>
                      </c:pt>
                      <c:pt idx="4601">
                        <c:v>42788</c:v>
                      </c:pt>
                      <c:pt idx="4602">
                        <c:v>42789</c:v>
                      </c:pt>
                      <c:pt idx="4603">
                        <c:v>42790</c:v>
                      </c:pt>
                      <c:pt idx="4604">
                        <c:v>42791</c:v>
                      </c:pt>
                      <c:pt idx="4605">
                        <c:v>42792</c:v>
                      </c:pt>
                      <c:pt idx="4606">
                        <c:v>42793</c:v>
                      </c:pt>
                      <c:pt idx="4607">
                        <c:v>42794</c:v>
                      </c:pt>
                      <c:pt idx="4608">
                        <c:v>42795</c:v>
                      </c:pt>
                      <c:pt idx="4609">
                        <c:v>42796</c:v>
                      </c:pt>
                      <c:pt idx="4610">
                        <c:v>42797</c:v>
                      </c:pt>
                      <c:pt idx="4611">
                        <c:v>42798</c:v>
                      </c:pt>
                      <c:pt idx="4612">
                        <c:v>42799</c:v>
                      </c:pt>
                      <c:pt idx="4613">
                        <c:v>42800</c:v>
                      </c:pt>
                      <c:pt idx="4614">
                        <c:v>42801</c:v>
                      </c:pt>
                      <c:pt idx="4615">
                        <c:v>42802</c:v>
                      </c:pt>
                      <c:pt idx="4616">
                        <c:v>42803</c:v>
                      </c:pt>
                      <c:pt idx="4617">
                        <c:v>42804</c:v>
                      </c:pt>
                      <c:pt idx="4618">
                        <c:v>42805</c:v>
                      </c:pt>
                      <c:pt idx="4619">
                        <c:v>42806</c:v>
                      </c:pt>
                      <c:pt idx="4620">
                        <c:v>42807</c:v>
                      </c:pt>
                      <c:pt idx="4621">
                        <c:v>42808</c:v>
                      </c:pt>
                      <c:pt idx="4622">
                        <c:v>42809</c:v>
                      </c:pt>
                      <c:pt idx="4623">
                        <c:v>42810</c:v>
                      </c:pt>
                      <c:pt idx="4624">
                        <c:v>42811</c:v>
                      </c:pt>
                      <c:pt idx="4625">
                        <c:v>42812</c:v>
                      </c:pt>
                      <c:pt idx="4626">
                        <c:v>42813</c:v>
                      </c:pt>
                      <c:pt idx="4627">
                        <c:v>42814</c:v>
                      </c:pt>
                      <c:pt idx="4628">
                        <c:v>42815</c:v>
                      </c:pt>
                      <c:pt idx="4629">
                        <c:v>42816</c:v>
                      </c:pt>
                      <c:pt idx="4630">
                        <c:v>42817</c:v>
                      </c:pt>
                      <c:pt idx="4631">
                        <c:v>42818</c:v>
                      </c:pt>
                      <c:pt idx="4632">
                        <c:v>42819</c:v>
                      </c:pt>
                      <c:pt idx="4633">
                        <c:v>42820</c:v>
                      </c:pt>
                      <c:pt idx="4634">
                        <c:v>42821</c:v>
                      </c:pt>
                      <c:pt idx="4635">
                        <c:v>42822</c:v>
                      </c:pt>
                      <c:pt idx="4636">
                        <c:v>42823</c:v>
                      </c:pt>
                      <c:pt idx="4637">
                        <c:v>42824</c:v>
                      </c:pt>
                      <c:pt idx="4638">
                        <c:v>42825</c:v>
                      </c:pt>
                      <c:pt idx="4639">
                        <c:v>42826</c:v>
                      </c:pt>
                      <c:pt idx="4640">
                        <c:v>42827</c:v>
                      </c:pt>
                      <c:pt idx="4641">
                        <c:v>42828</c:v>
                      </c:pt>
                      <c:pt idx="4642">
                        <c:v>42829</c:v>
                      </c:pt>
                      <c:pt idx="4643">
                        <c:v>42830</c:v>
                      </c:pt>
                      <c:pt idx="4644">
                        <c:v>42831</c:v>
                      </c:pt>
                      <c:pt idx="4645">
                        <c:v>42832</c:v>
                      </c:pt>
                      <c:pt idx="4646">
                        <c:v>42833</c:v>
                      </c:pt>
                      <c:pt idx="4647">
                        <c:v>42834</c:v>
                      </c:pt>
                      <c:pt idx="4648">
                        <c:v>42835</c:v>
                      </c:pt>
                      <c:pt idx="4649">
                        <c:v>42836</c:v>
                      </c:pt>
                      <c:pt idx="4650">
                        <c:v>42837</c:v>
                      </c:pt>
                      <c:pt idx="4651">
                        <c:v>42838</c:v>
                      </c:pt>
                      <c:pt idx="4652">
                        <c:v>42839</c:v>
                      </c:pt>
                      <c:pt idx="4653">
                        <c:v>42840</c:v>
                      </c:pt>
                      <c:pt idx="4654">
                        <c:v>42841</c:v>
                      </c:pt>
                      <c:pt idx="4655">
                        <c:v>42842</c:v>
                      </c:pt>
                      <c:pt idx="4656">
                        <c:v>42843</c:v>
                      </c:pt>
                      <c:pt idx="4657">
                        <c:v>42844</c:v>
                      </c:pt>
                      <c:pt idx="4658">
                        <c:v>42845</c:v>
                      </c:pt>
                      <c:pt idx="4659">
                        <c:v>42846</c:v>
                      </c:pt>
                      <c:pt idx="4660">
                        <c:v>42847</c:v>
                      </c:pt>
                      <c:pt idx="4661">
                        <c:v>42848</c:v>
                      </c:pt>
                      <c:pt idx="4662">
                        <c:v>42849</c:v>
                      </c:pt>
                      <c:pt idx="4663">
                        <c:v>42850</c:v>
                      </c:pt>
                      <c:pt idx="4664">
                        <c:v>42851</c:v>
                      </c:pt>
                      <c:pt idx="4665">
                        <c:v>42852</c:v>
                      </c:pt>
                      <c:pt idx="4666">
                        <c:v>42853</c:v>
                      </c:pt>
                      <c:pt idx="4667">
                        <c:v>42854</c:v>
                      </c:pt>
                      <c:pt idx="4668">
                        <c:v>42855</c:v>
                      </c:pt>
                      <c:pt idx="4669">
                        <c:v>42856</c:v>
                      </c:pt>
                      <c:pt idx="4670">
                        <c:v>42857</c:v>
                      </c:pt>
                      <c:pt idx="4671">
                        <c:v>42858</c:v>
                      </c:pt>
                      <c:pt idx="4672">
                        <c:v>42859</c:v>
                      </c:pt>
                      <c:pt idx="4673">
                        <c:v>42860</c:v>
                      </c:pt>
                      <c:pt idx="4674">
                        <c:v>42861</c:v>
                      </c:pt>
                      <c:pt idx="4675">
                        <c:v>42862</c:v>
                      </c:pt>
                      <c:pt idx="4676">
                        <c:v>42863</c:v>
                      </c:pt>
                      <c:pt idx="4677">
                        <c:v>42864</c:v>
                      </c:pt>
                      <c:pt idx="4678">
                        <c:v>42865</c:v>
                      </c:pt>
                      <c:pt idx="4679">
                        <c:v>42866</c:v>
                      </c:pt>
                      <c:pt idx="4680">
                        <c:v>42867</c:v>
                      </c:pt>
                      <c:pt idx="4681">
                        <c:v>42868</c:v>
                      </c:pt>
                      <c:pt idx="4682">
                        <c:v>42869</c:v>
                      </c:pt>
                      <c:pt idx="4683">
                        <c:v>42870</c:v>
                      </c:pt>
                      <c:pt idx="4684">
                        <c:v>42871</c:v>
                      </c:pt>
                      <c:pt idx="4685">
                        <c:v>42872</c:v>
                      </c:pt>
                      <c:pt idx="4686">
                        <c:v>42873</c:v>
                      </c:pt>
                      <c:pt idx="4687">
                        <c:v>42874</c:v>
                      </c:pt>
                      <c:pt idx="4688">
                        <c:v>42875</c:v>
                      </c:pt>
                      <c:pt idx="4689">
                        <c:v>42876</c:v>
                      </c:pt>
                      <c:pt idx="4690">
                        <c:v>42877</c:v>
                      </c:pt>
                      <c:pt idx="4691">
                        <c:v>42878</c:v>
                      </c:pt>
                      <c:pt idx="4692">
                        <c:v>42879</c:v>
                      </c:pt>
                      <c:pt idx="4693">
                        <c:v>42880</c:v>
                      </c:pt>
                      <c:pt idx="4694">
                        <c:v>42881</c:v>
                      </c:pt>
                      <c:pt idx="4695">
                        <c:v>42882</c:v>
                      </c:pt>
                      <c:pt idx="4696">
                        <c:v>42883</c:v>
                      </c:pt>
                      <c:pt idx="4697">
                        <c:v>42884</c:v>
                      </c:pt>
                      <c:pt idx="4698">
                        <c:v>42885</c:v>
                      </c:pt>
                      <c:pt idx="4699">
                        <c:v>42886</c:v>
                      </c:pt>
                      <c:pt idx="4700">
                        <c:v>42887</c:v>
                      </c:pt>
                      <c:pt idx="4701">
                        <c:v>42888</c:v>
                      </c:pt>
                      <c:pt idx="4702">
                        <c:v>42889</c:v>
                      </c:pt>
                      <c:pt idx="4703">
                        <c:v>42890</c:v>
                      </c:pt>
                      <c:pt idx="4704">
                        <c:v>42891</c:v>
                      </c:pt>
                      <c:pt idx="4705">
                        <c:v>42892</c:v>
                      </c:pt>
                      <c:pt idx="4706">
                        <c:v>42893</c:v>
                      </c:pt>
                      <c:pt idx="4707">
                        <c:v>42894</c:v>
                      </c:pt>
                      <c:pt idx="4708">
                        <c:v>42895</c:v>
                      </c:pt>
                      <c:pt idx="4709">
                        <c:v>42896</c:v>
                      </c:pt>
                      <c:pt idx="4710">
                        <c:v>42897</c:v>
                      </c:pt>
                      <c:pt idx="4711">
                        <c:v>42898</c:v>
                      </c:pt>
                      <c:pt idx="4712">
                        <c:v>42899</c:v>
                      </c:pt>
                      <c:pt idx="4713">
                        <c:v>42900</c:v>
                      </c:pt>
                      <c:pt idx="4714">
                        <c:v>42901</c:v>
                      </c:pt>
                      <c:pt idx="4715">
                        <c:v>42902</c:v>
                      </c:pt>
                      <c:pt idx="4716">
                        <c:v>42903</c:v>
                      </c:pt>
                      <c:pt idx="4717">
                        <c:v>42904</c:v>
                      </c:pt>
                      <c:pt idx="4718">
                        <c:v>42905</c:v>
                      </c:pt>
                      <c:pt idx="4719">
                        <c:v>42906</c:v>
                      </c:pt>
                      <c:pt idx="4720">
                        <c:v>42907</c:v>
                      </c:pt>
                      <c:pt idx="4721">
                        <c:v>42908</c:v>
                      </c:pt>
                      <c:pt idx="4722">
                        <c:v>42909</c:v>
                      </c:pt>
                      <c:pt idx="4723">
                        <c:v>42910</c:v>
                      </c:pt>
                      <c:pt idx="4724">
                        <c:v>42911</c:v>
                      </c:pt>
                      <c:pt idx="4725">
                        <c:v>42912</c:v>
                      </c:pt>
                      <c:pt idx="4726">
                        <c:v>42913</c:v>
                      </c:pt>
                      <c:pt idx="4727">
                        <c:v>42914</c:v>
                      </c:pt>
                      <c:pt idx="4728">
                        <c:v>42915</c:v>
                      </c:pt>
                      <c:pt idx="4729">
                        <c:v>42916</c:v>
                      </c:pt>
                      <c:pt idx="4730">
                        <c:v>42917</c:v>
                      </c:pt>
                      <c:pt idx="4731">
                        <c:v>42918</c:v>
                      </c:pt>
                      <c:pt idx="4732">
                        <c:v>42919</c:v>
                      </c:pt>
                      <c:pt idx="4733">
                        <c:v>42920</c:v>
                      </c:pt>
                      <c:pt idx="4734">
                        <c:v>42921</c:v>
                      </c:pt>
                      <c:pt idx="4735">
                        <c:v>42922</c:v>
                      </c:pt>
                      <c:pt idx="4736">
                        <c:v>42923</c:v>
                      </c:pt>
                      <c:pt idx="4737">
                        <c:v>42924</c:v>
                      </c:pt>
                      <c:pt idx="4738">
                        <c:v>42925</c:v>
                      </c:pt>
                      <c:pt idx="4739">
                        <c:v>42926</c:v>
                      </c:pt>
                      <c:pt idx="4740">
                        <c:v>42927</c:v>
                      </c:pt>
                      <c:pt idx="4741">
                        <c:v>42928</c:v>
                      </c:pt>
                      <c:pt idx="4742">
                        <c:v>42929</c:v>
                      </c:pt>
                      <c:pt idx="4743">
                        <c:v>42930</c:v>
                      </c:pt>
                      <c:pt idx="4744">
                        <c:v>42931</c:v>
                      </c:pt>
                      <c:pt idx="4745">
                        <c:v>42932</c:v>
                      </c:pt>
                      <c:pt idx="4746">
                        <c:v>42933</c:v>
                      </c:pt>
                      <c:pt idx="4747">
                        <c:v>42934</c:v>
                      </c:pt>
                      <c:pt idx="4748">
                        <c:v>42935</c:v>
                      </c:pt>
                      <c:pt idx="4749">
                        <c:v>42936</c:v>
                      </c:pt>
                      <c:pt idx="4750">
                        <c:v>42937</c:v>
                      </c:pt>
                      <c:pt idx="4751">
                        <c:v>42938</c:v>
                      </c:pt>
                      <c:pt idx="4752">
                        <c:v>42939</c:v>
                      </c:pt>
                      <c:pt idx="4753">
                        <c:v>42940</c:v>
                      </c:pt>
                      <c:pt idx="4754">
                        <c:v>42941</c:v>
                      </c:pt>
                      <c:pt idx="4755">
                        <c:v>42942</c:v>
                      </c:pt>
                      <c:pt idx="4756">
                        <c:v>42943</c:v>
                      </c:pt>
                      <c:pt idx="4757">
                        <c:v>42944</c:v>
                      </c:pt>
                      <c:pt idx="4758">
                        <c:v>42945</c:v>
                      </c:pt>
                      <c:pt idx="4759">
                        <c:v>42946</c:v>
                      </c:pt>
                      <c:pt idx="4760">
                        <c:v>42947</c:v>
                      </c:pt>
                      <c:pt idx="4761">
                        <c:v>42948</c:v>
                      </c:pt>
                      <c:pt idx="4762">
                        <c:v>42949</c:v>
                      </c:pt>
                      <c:pt idx="4763">
                        <c:v>42950</c:v>
                      </c:pt>
                      <c:pt idx="4764">
                        <c:v>42951</c:v>
                      </c:pt>
                      <c:pt idx="4765">
                        <c:v>42952</c:v>
                      </c:pt>
                      <c:pt idx="4766">
                        <c:v>42953</c:v>
                      </c:pt>
                      <c:pt idx="4767">
                        <c:v>42954</c:v>
                      </c:pt>
                      <c:pt idx="4768">
                        <c:v>42955</c:v>
                      </c:pt>
                      <c:pt idx="4769">
                        <c:v>42956</c:v>
                      </c:pt>
                      <c:pt idx="4770">
                        <c:v>42957</c:v>
                      </c:pt>
                      <c:pt idx="4771">
                        <c:v>42958</c:v>
                      </c:pt>
                      <c:pt idx="4772">
                        <c:v>42959</c:v>
                      </c:pt>
                      <c:pt idx="4773">
                        <c:v>42960</c:v>
                      </c:pt>
                      <c:pt idx="4774">
                        <c:v>42961</c:v>
                      </c:pt>
                      <c:pt idx="4775">
                        <c:v>42962</c:v>
                      </c:pt>
                      <c:pt idx="4776">
                        <c:v>42963</c:v>
                      </c:pt>
                      <c:pt idx="4777">
                        <c:v>42964</c:v>
                      </c:pt>
                      <c:pt idx="4778">
                        <c:v>42965</c:v>
                      </c:pt>
                      <c:pt idx="4779">
                        <c:v>42966</c:v>
                      </c:pt>
                      <c:pt idx="4780">
                        <c:v>42967</c:v>
                      </c:pt>
                      <c:pt idx="4781">
                        <c:v>42968</c:v>
                      </c:pt>
                      <c:pt idx="4782">
                        <c:v>42969</c:v>
                      </c:pt>
                      <c:pt idx="4783">
                        <c:v>42970</c:v>
                      </c:pt>
                      <c:pt idx="4784">
                        <c:v>42971</c:v>
                      </c:pt>
                      <c:pt idx="4785">
                        <c:v>42972</c:v>
                      </c:pt>
                      <c:pt idx="4786">
                        <c:v>42973</c:v>
                      </c:pt>
                      <c:pt idx="4787">
                        <c:v>42974</c:v>
                      </c:pt>
                      <c:pt idx="4788">
                        <c:v>42975</c:v>
                      </c:pt>
                      <c:pt idx="4789">
                        <c:v>42976</c:v>
                      </c:pt>
                      <c:pt idx="4790">
                        <c:v>42977</c:v>
                      </c:pt>
                      <c:pt idx="4791">
                        <c:v>42978</c:v>
                      </c:pt>
                      <c:pt idx="4792">
                        <c:v>42979</c:v>
                      </c:pt>
                      <c:pt idx="4793">
                        <c:v>42980</c:v>
                      </c:pt>
                      <c:pt idx="4794">
                        <c:v>42981</c:v>
                      </c:pt>
                      <c:pt idx="4795">
                        <c:v>42982</c:v>
                      </c:pt>
                      <c:pt idx="4796">
                        <c:v>42983</c:v>
                      </c:pt>
                      <c:pt idx="4797">
                        <c:v>42984</c:v>
                      </c:pt>
                      <c:pt idx="4798">
                        <c:v>42985</c:v>
                      </c:pt>
                      <c:pt idx="4799">
                        <c:v>42986</c:v>
                      </c:pt>
                      <c:pt idx="4800">
                        <c:v>42987</c:v>
                      </c:pt>
                      <c:pt idx="4801">
                        <c:v>42988</c:v>
                      </c:pt>
                      <c:pt idx="4802">
                        <c:v>42989</c:v>
                      </c:pt>
                      <c:pt idx="4803">
                        <c:v>42990</c:v>
                      </c:pt>
                      <c:pt idx="4804">
                        <c:v>42991</c:v>
                      </c:pt>
                      <c:pt idx="4805">
                        <c:v>42992</c:v>
                      </c:pt>
                      <c:pt idx="4806">
                        <c:v>42993</c:v>
                      </c:pt>
                      <c:pt idx="4807">
                        <c:v>42994</c:v>
                      </c:pt>
                      <c:pt idx="4808">
                        <c:v>42995</c:v>
                      </c:pt>
                      <c:pt idx="4809">
                        <c:v>42996</c:v>
                      </c:pt>
                      <c:pt idx="4810">
                        <c:v>42997</c:v>
                      </c:pt>
                      <c:pt idx="4811">
                        <c:v>42998</c:v>
                      </c:pt>
                      <c:pt idx="4812">
                        <c:v>42999</c:v>
                      </c:pt>
                      <c:pt idx="4813">
                        <c:v>43000</c:v>
                      </c:pt>
                      <c:pt idx="4814">
                        <c:v>43001</c:v>
                      </c:pt>
                      <c:pt idx="4815">
                        <c:v>43002</c:v>
                      </c:pt>
                      <c:pt idx="4816">
                        <c:v>43003</c:v>
                      </c:pt>
                      <c:pt idx="4817">
                        <c:v>43004</c:v>
                      </c:pt>
                      <c:pt idx="4818">
                        <c:v>43005</c:v>
                      </c:pt>
                      <c:pt idx="4819">
                        <c:v>43006</c:v>
                      </c:pt>
                      <c:pt idx="4820">
                        <c:v>43007</c:v>
                      </c:pt>
                      <c:pt idx="4821">
                        <c:v>43008</c:v>
                      </c:pt>
                      <c:pt idx="4822">
                        <c:v>43009</c:v>
                      </c:pt>
                      <c:pt idx="4823">
                        <c:v>43010</c:v>
                      </c:pt>
                      <c:pt idx="4824">
                        <c:v>43011</c:v>
                      </c:pt>
                      <c:pt idx="4825">
                        <c:v>43012</c:v>
                      </c:pt>
                      <c:pt idx="4826">
                        <c:v>43013</c:v>
                      </c:pt>
                      <c:pt idx="4827">
                        <c:v>43014</c:v>
                      </c:pt>
                      <c:pt idx="4828">
                        <c:v>43015</c:v>
                      </c:pt>
                      <c:pt idx="4829">
                        <c:v>43016</c:v>
                      </c:pt>
                      <c:pt idx="4830">
                        <c:v>43017</c:v>
                      </c:pt>
                      <c:pt idx="4831">
                        <c:v>43018</c:v>
                      </c:pt>
                      <c:pt idx="4832">
                        <c:v>43019</c:v>
                      </c:pt>
                      <c:pt idx="4833">
                        <c:v>43020</c:v>
                      </c:pt>
                      <c:pt idx="4834">
                        <c:v>43021</c:v>
                      </c:pt>
                      <c:pt idx="4835">
                        <c:v>43022</c:v>
                      </c:pt>
                      <c:pt idx="4836">
                        <c:v>43023</c:v>
                      </c:pt>
                      <c:pt idx="4837">
                        <c:v>43024</c:v>
                      </c:pt>
                      <c:pt idx="4838">
                        <c:v>43025</c:v>
                      </c:pt>
                      <c:pt idx="4839">
                        <c:v>43026</c:v>
                      </c:pt>
                      <c:pt idx="4840">
                        <c:v>43027</c:v>
                      </c:pt>
                      <c:pt idx="4841">
                        <c:v>43028</c:v>
                      </c:pt>
                      <c:pt idx="4842">
                        <c:v>43029</c:v>
                      </c:pt>
                      <c:pt idx="4843">
                        <c:v>43030</c:v>
                      </c:pt>
                      <c:pt idx="4844">
                        <c:v>43031</c:v>
                      </c:pt>
                      <c:pt idx="4845">
                        <c:v>43032</c:v>
                      </c:pt>
                      <c:pt idx="4846">
                        <c:v>43033</c:v>
                      </c:pt>
                      <c:pt idx="4847">
                        <c:v>43034</c:v>
                      </c:pt>
                      <c:pt idx="4848">
                        <c:v>43035</c:v>
                      </c:pt>
                      <c:pt idx="4849">
                        <c:v>43036</c:v>
                      </c:pt>
                      <c:pt idx="4850">
                        <c:v>43037</c:v>
                      </c:pt>
                      <c:pt idx="4851">
                        <c:v>43038</c:v>
                      </c:pt>
                      <c:pt idx="4852">
                        <c:v>43039</c:v>
                      </c:pt>
                      <c:pt idx="4853">
                        <c:v>43040</c:v>
                      </c:pt>
                      <c:pt idx="4854">
                        <c:v>43041</c:v>
                      </c:pt>
                      <c:pt idx="4855">
                        <c:v>43042</c:v>
                      </c:pt>
                      <c:pt idx="4856">
                        <c:v>43043</c:v>
                      </c:pt>
                      <c:pt idx="4857">
                        <c:v>43044</c:v>
                      </c:pt>
                      <c:pt idx="4858">
                        <c:v>43045</c:v>
                      </c:pt>
                      <c:pt idx="4859">
                        <c:v>43046</c:v>
                      </c:pt>
                      <c:pt idx="4860">
                        <c:v>43047</c:v>
                      </c:pt>
                      <c:pt idx="4861">
                        <c:v>43048</c:v>
                      </c:pt>
                      <c:pt idx="4862">
                        <c:v>43049</c:v>
                      </c:pt>
                      <c:pt idx="4863">
                        <c:v>43050</c:v>
                      </c:pt>
                      <c:pt idx="4864">
                        <c:v>43051</c:v>
                      </c:pt>
                      <c:pt idx="4865">
                        <c:v>43052</c:v>
                      </c:pt>
                      <c:pt idx="4866">
                        <c:v>43053</c:v>
                      </c:pt>
                      <c:pt idx="4867">
                        <c:v>43054</c:v>
                      </c:pt>
                      <c:pt idx="4868">
                        <c:v>43055</c:v>
                      </c:pt>
                      <c:pt idx="4869">
                        <c:v>43056</c:v>
                      </c:pt>
                      <c:pt idx="4870">
                        <c:v>43057</c:v>
                      </c:pt>
                      <c:pt idx="4871">
                        <c:v>43058</c:v>
                      </c:pt>
                      <c:pt idx="4872">
                        <c:v>43059</c:v>
                      </c:pt>
                      <c:pt idx="4873">
                        <c:v>43060</c:v>
                      </c:pt>
                      <c:pt idx="4874">
                        <c:v>43061</c:v>
                      </c:pt>
                      <c:pt idx="4875">
                        <c:v>43062</c:v>
                      </c:pt>
                      <c:pt idx="4876">
                        <c:v>43063</c:v>
                      </c:pt>
                      <c:pt idx="4877">
                        <c:v>43064</c:v>
                      </c:pt>
                      <c:pt idx="4878">
                        <c:v>43065</c:v>
                      </c:pt>
                      <c:pt idx="4879">
                        <c:v>43066</c:v>
                      </c:pt>
                      <c:pt idx="4880">
                        <c:v>43067</c:v>
                      </c:pt>
                      <c:pt idx="4881">
                        <c:v>43068</c:v>
                      </c:pt>
                      <c:pt idx="4882">
                        <c:v>43069</c:v>
                      </c:pt>
                      <c:pt idx="4883">
                        <c:v>43070</c:v>
                      </c:pt>
                      <c:pt idx="4884">
                        <c:v>43071</c:v>
                      </c:pt>
                      <c:pt idx="4885">
                        <c:v>43072</c:v>
                      </c:pt>
                      <c:pt idx="4886">
                        <c:v>43073</c:v>
                      </c:pt>
                      <c:pt idx="4887">
                        <c:v>43074</c:v>
                      </c:pt>
                      <c:pt idx="4888">
                        <c:v>43075</c:v>
                      </c:pt>
                      <c:pt idx="4889">
                        <c:v>43076</c:v>
                      </c:pt>
                      <c:pt idx="4890">
                        <c:v>43077</c:v>
                      </c:pt>
                      <c:pt idx="4891">
                        <c:v>43078</c:v>
                      </c:pt>
                      <c:pt idx="4892">
                        <c:v>43079</c:v>
                      </c:pt>
                      <c:pt idx="4893">
                        <c:v>43080</c:v>
                      </c:pt>
                      <c:pt idx="4894">
                        <c:v>43081</c:v>
                      </c:pt>
                      <c:pt idx="4895">
                        <c:v>43082</c:v>
                      </c:pt>
                      <c:pt idx="4896">
                        <c:v>43083</c:v>
                      </c:pt>
                      <c:pt idx="4897">
                        <c:v>43084</c:v>
                      </c:pt>
                      <c:pt idx="4898">
                        <c:v>43085</c:v>
                      </c:pt>
                      <c:pt idx="4899">
                        <c:v>43086</c:v>
                      </c:pt>
                      <c:pt idx="4900">
                        <c:v>43087</c:v>
                      </c:pt>
                      <c:pt idx="4901">
                        <c:v>43088</c:v>
                      </c:pt>
                      <c:pt idx="4902">
                        <c:v>43089</c:v>
                      </c:pt>
                      <c:pt idx="4903">
                        <c:v>43090</c:v>
                      </c:pt>
                      <c:pt idx="4904">
                        <c:v>43091</c:v>
                      </c:pt>
                      <c:pt idx="4905">
                        <c:v>43092</c:v>
                      </c:pt>
                      <c:pt idx="4906">
                        <c:v>43093</c:v>
                      </c:pt>
                      <c:pt idx="4907">
                        <c:v>43094</c:v>
                      </c:pt>
                      <c:pt idx="4908">
                        <c:v>43095</c:v>
                      </c:pt>
                      <c:pt idx="4909">
                        <c:v>43096</c:v>
                      </c:pt>
                      <c:pt idx="4910">
                        <c:v>43097</c:v>
                      </c:pt>
                      <c:pt idx="4911">
                        <c:v>43098</c:v>
                      </c:pt>
                      <c:pt idx="4912">
                        <c:v>43099</c:v>
                      </c:pt>
                      <c:pt idx="4913">
                        <c:v>43100</c:v>
                      </c:pt>
                      <c:pt idx="4914">
                        <c:v>43101</c:v>
                      </c:pt>
                      <c:pt idx="4915">
                        <c:v>43102</c:v>
                      </c:pt>
                      <c:pt idx="4916">
                        <c:v>43103</c:v>
                      </c:pt>
                      <c:pt idx="4917">
                        <c:v>43104</c:v>
                      </c:pt>
                      <c:pt idx="4918">
                        <c:v>43105</c:v>
                      </c:pt>
                      <c:pt idx="4919">
                        <c:v>43106</c:v>
                      </c:pt>
                      <c:pt idx="4920">
                        <c:v>43107</c:v>
                      </c:pt>
                      <c:pt idx="4921">
                        <c:v>43108</c:v>
                      </c:pt>
                      <c:pt idx="4922">
                        <c:v>43109</c:v>
                      </c:pt>
                      <c:pt idx="4923">
                        <c:v>43110</c:v>
                      </c:pt>
                      <c:pt idx="4924">
                        <c:v>43111</c:v>
                      </c:pt>
                      <c:pt idx="4925">
                        <c:v>43112</c:v>
                      </c:pt>
                      <c:pt idx="4926">
                        <c:v>43113</c:v>
                      </c:pt>
                      <c:pt idx="4927">
                        <c:v>43114</c:v>
                      </c:pt>
                      <c:pt idx="4928">
                        <c:v>43115</c:v>
                      </c:pt>
                      <c:pt idx="4929">
                        <c:v>43116</c:v>
                      </c:pt>
                      <c:pt idx="4930">
                        <c:v>43117</c:v>
                      </c:pt>
                      <c:pt idx="4931">
                        <c:v>43118</c:v>
                      </c:pt>
                      <c:pt idx="4932">
                        <c:v>43119</c:v>
                      </c:pt>
                      <c:pt idx="4933">
                        <c:v>43120</c:v>
                      </c:pt>
                      <c:pt idx="4934">
                        <c:v>43121</c:v>
                      </c:pt>
                      <c:pt idx="4935">
                        <c:v>43122</c:v>
                      </c:pt>
                      <c:pt idx="4936">
                        <c:v>43123</c:v>
                      </c:pt>
                      <c:pt idx="4937">
                        <c:v>43124</c:v>
                      </c:pt>
                      <c:pt idx="4938">
                        <c:v>43125</c:v>
                      </c:pt>
                      <c:pt idx="4939">
                        <c:v>43126</c:v>
                      </c:pt>
                      <c:pt idx="4940">
                        <c:v>43127</c:v>
                      </c:pt>
                      <c:pt idx="4941">
                        <c:v>43128</c:v>
                      </c:pt>
                      <c:pt idx="4942">
                        <c:v>43129</c:v>
                      </c:pt>
                      <c:pt idx="4943">
                        <c:v>43130</c:v>
                      </c:pt>
                      <c:pt idx="4944">
                        <c:v>43131</c:v>
                      </c:pt>
                      <c:pt idx="4945">
                        <c:v>43132</c:v>
                      </c:pt>
                      <c:pt idx="4946">
                        <c:v>43133</c:v>
                      </c:pt>
                      <c:pt idx="4947">
                        <c:v>43134</c:v>
                      </c:pt>
                      <c:pt idx="4948">
                        <c:v>43135</c:v>
                      </c:pt>
                      <c:pt idx="4949">
                        <c:v>43136</c:v>
                      </c:pt>
                      <c:pt idx="4950">
                        <c:v>43137</c:v>
                      </c:pt>
                      <c:pt idx="4951">
                        <c:v>43138</c:v>
                      </c:pt>
                      <c:pt idx="4952">
                        <c:v>43139</c:v>
                      </c:pt>
                      <c:pt idx="4953">
                        <c:v>43140</c:v>
                      </c:pt>
                      <c:pt idx="4954">
                        <c:v>43141</c:v>
                      </c:pt>
                      <c:pt idx="4955">
                        <c:v>43142</c:v>
                      </c:pt>
                      <c:pt idx="4956">
                        <c:v>43143</c:v>
                      </c:pt>
                      <c:pt idx="4957">
                        <c:v>43144</c:v>
                      </c:pt>
                      <c:pt idx="4958">
                        <c:v>43145</c:v>
                      </c:pt>
                      <c:pt idx="4959">
                        <c:v>43146</c:v>
                      </c:pt>
                      <c:pt idx="4960">
                        <c:v>43147</c:v>
                      </c:pt>
                      <c:pt idx="4961">
                        <c:v>43148</c:v>
                      </c:pt>
                      <c:pt idx="4962">
                        <c:v>43149</c:v>
                      </c:pt>
                      <c:pt idx="4963">
                        <c:v>43150</c:v>
                      </c:pt>
                      <c:pt idx="4964">
                        <c:v>43151</c:v>
                      </c:pt>
                      <c:pt idx="4965">
                        <c:v>43152</c:v>
                      </c:pt>
                      <c:pt idx="4966">
                        <c:v>43153</c:v>
                      </c:pt>
                      <c:pt idx="4967">
                        <c:v>43154</c:v>
                      </c:pt>
                      <c:pt idx="4968">
                        <c:v>43155</c:v>
                      </c:pt>
                      <c:pt idx="4969">
                        <c:v>43156</c:v>
                      </c:pt>
                      <c:pt idx="4970">
                        <c:v>43157</c:v>
                      </c:pt>
                      <c:pt idx="4971">
                        <c:v>43158</c:v>
                      </c:pt>
                      <c:pt idx="4972">
                        <c:v>43159</c:v>
                      </c:pt>
                      <c:pt idx="4973">
                        <c:v>43160</c:v>
                      </c:pt>
                      <c:pt idx="4974">
                        <c:v>43161</c:v>
                      </c:pt>
                      <c:pt idx="4975">
                        <c:v>43162</c:v>
                      </c:pt>
                      <c:pt idx="4976">
                        <c:v>43163</c:v>
                      </c:pt>
                      <c:pt idx="4977">
                        <c:v>43164</c:v>
                      </c:pt>
                      <c:pt idx="4978">
                        <c:v>43165</c:v>
                      </c:pt>
                      <c:pt idx="4979">
                        <c:v>43166</c:v>
                      </c:pt>
                      <c:pt idx="4980">
                        <c:v>43167</c:v>
                      </c:pt>
                      <c:pt idx="4981">
                        <c:v>43168</c:v>
                      </c:pt>
                      <c:pt idx="4982">
                        <c:v>43169</c:v>
                      </c:pt>
                      <c:pt idx="4983">
                        <c:v>43170</c:v>
                      </c:pt>
                      <c:pt idx="4984">
                        <c:v>43171</c:v>
                      </c:pt>
                      <c:pt idx="4985">
                        <c:v>43172</c:v>
                      </c:pt>
                      <c:pt idx="4986">
                        <c:v>43173</c:v>
                      </c:pt>
                      <c:pt idx="4987">
                        <c:v>43174</c:v>
                      </c:pt>
                      <c:pt idx="4988">
                        <c:v>43175</c:v>
                      </c:pt>
                      <c:pt idx="4989">
                        <c:v>43176</c:v>
                      </c:pt>
                      <c:pt idx="4990">
                        <c:v>43177</c:v>
                      </c:pt>
                      <c:pt idx="4991">
                        <c:v>43178</c:v>
                      </c:pt>
                      <c:pt idx="4992">
                        <c:v>43179</c:v>
                      </c:pt>
                      <c:pt idx="4993">
                        <c:v>43180</c:v>
                      </c:pt>
                      <c:pt idx="4994">
                        <c:v>43181</c:v>
                      </c:pt>
                      <c:pt idx="4995">
                        <c:v>43182</c:v>
                      </c:pt>
                      <c:pt idx="4996">
                        <c:v>43183</c:v>
                      </c:pt>
                      <c:pt idx="4997">
                        <c:v>43184</c:v>
                      </c:pt>
                      <c:pt idx="4998">
                        <c:v>43185</c:v>
                      </c:pt>
                      <c:pt idx="4999">
                        <c:v>43186</c:v>
                      </c:pt>
                      <c:pt idx="5000">
                        <c:v>43187</c:v>
                      </c:pt>
                      <c:pt idx="5001">
                        <c:v>43188</c:v>
                      </c:pt>
                      <c:pt idx="5002">
                        <c:v>43189</c:v>
                      </c:pt>
                      <c:pt idx="5003">
                        <c:v>43190</c:v>
                      </c:pt>
                      <c:pt idx="5004">
                        <c:v>43191</c:v>
                      </c:pt>
                      <c:pt idx="5005">
                        <c:v>43192</c:v>
                      </c:pt>
                      <c:pt idx="5006">
                        <c:v>43193</c:v>
                      </c:pt>
                      <c:pt idx="5007">
                        <c:v>43194</c:v>
                      </c:pt>
                      <c:pt idx="5008">
                        <c:v>43195</c:v>
                      </c:pt>
                      <c:pt idx="5009">
                        <c:v>43196</c:v>
                      </c:pt>
                      <c:pt idx="5010">
                        <c:v>43197</c:v>
                      </c:pt>
                      <c:pt idx="5011">
                        <c:v>43198</c:v>
                      </c:pt>
                      <c:pt idx="5012">
                        <c:v>43199</c:v>
                      </c:pt>
                      <c:pt idx="5013">
                        <c:v>43200</c:v>
                      </c:pt>
                      <c:pt idx="5014">
                        <c:v>43201</c:v>
                      </c:pt>
                      <c:pt idx="5015">
                        <c:v>43202</c:v>
                      </c:pt>
                      <c:pt idx="5016">
                        <c:v>43203</c:v>
                      </c:pt>
                      <c:pt idx="5017">
                        <c:v>43204</c:v>
                      </c:pt>
                      <c:pt idx="5018">
                        <c:v>43205</c:v>
                      </c:pt>
                      <c:pt idx="5019">
                        <c:v>43206</c:v>
                      </c:pt>
                      <c:pt idx="5020">
                        <c:v>43207</c:v>
                      </c:pt>
                      <c:pt idx="5021">
                        <c:v>43208</c:v>
                      </c:pt>
                      <c:pt idx="5022">
                        <c:v>43209</c:v>
                      </c:pt>
                      <c:pt idx="5023">
                        <c:v>43210</c:v>
                      </c:pt>
                      <c:pt idx="5024">
                        <c:v>43211</c:v>
                      </c:pt>
                      <c:pt idx="5025">
                        <c:v>43212</c:v>
                      </c:pt>
                      <c:pt idx="5026">
                        <c:v>43213</c:v>
                      </c:pt>
                      <c:pt idx="5027">
                        <c:v>43214</c:v>
                      </c:pt>
                      <c:pt idx="5028">
                        <c:v>43215</c:v>
                      </c:pt>
                      <c:pt idx="5029">
                        <c:v>43216</c:v>
                      </c:pt>
                      <c:pt idx="5030">
                        <c:v>43217</c:v>
                      </c:pt>
                      <c:pt idx="5031">
                        <c:v>43218</c:v>
                      </c:pt>
                      <c:pt idx="5032">
                        <c:v>43219</c:v>
                      </c:pt>
                      <c:pt idx="5033">
                        <c:v>43220</c:v>
                      </c:pt>
                      <c:pt idx="5034">
                        <c:v>43221</c:v>
                      </c:pt>
                      <c:pt idx="5035">
                        <c:v>43222</c:v>
                      </c:pt>
                      <c:pt idx="5036">
                        <c:v>43223</c:v>
                      </c:pt>
                      <c:pt idx="5037">
                        <c:v>43224</c:v>
                      </c:pt>
                      <c:pt idx="5038">
                        <c:v>43225</c:v>
                      </c:pt>
                      <c:pt idx="5039">
                        <c:v>43226</c:v>
                      </c:pt>
                      <c:pt idx="5040">
                        <c:v>43227</c:v>
                      </c:pt>
                      <c:pt idx="5041">
                        <c:v>43228</c:v>
                      </c:pt>
                      <c:pt idx="5042">
                        <c:v>43229</c:v>
                      </c:pt>
                      <c:pt idx="5043">
                        <c:v>43230</c:v>
                      </c:pt>
                      <c:pt idx="5044">
                        <c:v>43231</c:v>
                      </c:pt>
                      <c:pt idx="5045">
                        <c:v>43232</c:v>
                      </c:pt>
                      <c:pt idx="5046">
                        <c:v>43233</c:v>
                      </c:pt>
                      <c:pt idx="5047">
                        <c:v>43234</c:v>
                      </c:pt>
                      <c:pt idx="5048">
                        <c:v>43235</c:v>
                      </c:pt>
                      <c:pt idx="5049">
                        <c:v>43236</c:v>
                      </c:pt>
                      <c:pt idx="5050">
                        <c:v>43237</c:v>
                      </c:pt>
                      <c:pt idx="5051">
                        <c:v>43238</c:v>
                      </c:pt>
                      <c:pt idx="5052">
                        <c:v>43239</c:v>
                      </c:pt>
                      <c:pt idx="5053">
                        <c:v>43240</c:v>
                      </c:pt>
                      <c:pt idx="5054">
                        <c:v>43241</c:v>
                      </c:pt>
                      <c:pt idx="5055">
                        <c:v>43242</c:v>
                      </c:pt>
                      <c:pt idx="5056">
                        <c:v>43243</c:v>
                      </c:pt>
                      <c:pt idx="5057">
                        <c:v>43244</c:v>
                      </c:pt>
                      <c:pt idx="5058">
                        <c:v>43245</c:v>
                      </c:pt>
                      <c:pt idx="5059">
                        <c:v>43246</c:v>
                      </c:pt>
                      <c:pt idx="5060">
                        <c:v>43247</c:v>
                      </c:pt>
                      <c:pt idx="5061">
                        <c:v>43248</c:v>
                      </c:pt>
                      <c:pt idx="5062">
                        <c:v>43249</c:v>
                      </c:pt>
                      <c:pt idx="5063">
                        <c:v>43250</c:v>
                      </c:pt>
                      <c:pt idx="5064">
                        <c:v>43251</c:v>
                      </c:pt>
                      <c:pt idx="5065">
                        <c:v>43252</c:v>
                      </c:pt>
                      <c:pt idx="5066">
                        <c:v>43253</c:v>
                      </c:pt>
                      <c:pt idx="5067">
                        <c:v>43254</c:v>
                      </c:pt>
                      <c:pt idx="5068">
                        <c:v>43255</c:v>
                      </c:pt>
                      <c:pt idx="5069">
                        <c:v>43256</c:v>
                      </c:pt>
                      <c:pt idx="5070">
                        <c:v>43257</c:v>
                      </c:pt>
                      <c:pt idx="5071">
                        <c:v>43258</c:v>
                      </c:pt>
                      <c:pt idx="5072">
                        <c:v>43259</c:v>
                      </c:pt>
                      <c:pt idx="5073">
                        <c:v>43260</c:v>
                      </c:pt>
                      <c:pt idx="5074">
                        <c:v>43261</c:v>
                      </c:pt>
                      <c:pt idx="5075">
                        <c:v>43262</c:v>
                      </c:pt>
                      <c:pt idx="5076">
                        <c:v>43263</c:v>
                      </c:pt>
                      <c:pt idx="5077">
                        <c:v>43264</c:v>
                      </c:pt>
                      <c:pt idx="5078">
                        <c:v>43265</c:v>
                      </c:pt>
                      <c:pt idx="5079">
                        <c:v>43266</c:v>
                      </c:pt>
                      <c:pt idx="5080">
                        <c:v>43267</c:v>
                      </c:pt>
                      <c:pt idx="5081">
                        <c:v>43268</c:v>
                      </c:pt>
                      <c:pt idx="5082">
                        <c:v>43269</c:v>
                      </c:pt>
                      <c:pt idx="5083">
                        <c:v>43270</c:v>
                      </c:pt>
                      <c:pt idx="5084">
                        <c:v>43271</c:v>
                      </c:pt>
                      <c:pt idx="5085">
                        <c:v>43272</c:v>
                      </c:pt>
                      <c:pt idx="5086">
                        <c:v>43273</c:v>
                      </c:pt>
                      <c:pt idx="5087">
                        <c:v>43274</c:v>
                      </c:pt>
                      <c:pt idx="5088">
                        <c:v>43275</c:v>
                      </c:pt>
                      <c:pt idx="5089">
                        <c:v>43276</c:v>
                      </c:pt>
                      <c:pt idx="5090">
                        <c:v>43277</c:v>
                      </c:pt>
                      <c:pt idx="5091">
                        <c:v>43278</c:v>
                      </c:pt>
                      <c:pt idx="5092">
                        <c:v>43279</c:v>
                      </c:pt>
                      <c:pt idx="5093">
                        <c:v>43280</c:v>
                      </c:pt>
                      <c:pt idx="5094">
                        <c:v>43281</c:v>
                      </c:pt>
                      <c:pt idx="5095">
                        <c:v>43282</c:v>
                      </c:pt>
                      <c:pt idx="5096">
                        <c:v>43283</c:v>
                      </c:pt>
                      <c:pt idx="5097">
                        <c:v>43284</c:v>
                      </c:pt>
                      <c:pt idx="5098">
                        <c:v>43285</c:v>
                      </c:pt>
                      <c:pt idx="5099">
                        <c:v>43286</c:v>
                      </c:pt>
                      <c:pt idx="5100">
                        <c:v>43287</c:v>
                      </c:pt>
                      <c:pt idx="5101">
                        <c:v>43288</c:v>
                      </c:pt>
                      <c:pt idx="5102">
                        <c:v>43289</c:v>
                      </c:pt>
                      <c:pt idx="5103">
                        <c:v>43290</c:v>
                      </c:pt>
                      <c:pt idx="5104">
                        <c:v>43291</c:v>
                      </c:pt>
                      <c:pt idx="5105">
                        <c:v>43292</c:v>
                      </c:pt>
                      <c:pt idx="5106">
                        <c:v>43293</c:v>
                      </c:pt>
                      <c:pt idx="5107">
                        <c:v>43294</c:v>
                      </c:pt>
                      <c:pt idx="5108">
                        <c:v>43295</c:v>
                      </c:pt>
                      <c:pt idx="5109">
                        <c:v>43296</c:v>
                      </c:pt>
                      <c:pt idx="5110">
                        <c:v>43297</c:v>
                      </c:pt>
                      <c:pt idx="5111">
                        <c:v>43298</c:v>
                      </c:pt>
                      <c:pt idx="5112">
                        <c:v>43299</c:v>
                      </c:pt>
                      <c:pt idx="5113">
                        <c:v>43300</c:v>
                      </c:pt>
                      <c:pt idx="5114">
                        <c:v>43301</c:v>
                      </c:pt>
                      <c:pt idx="5115">
                        <c:v>43302</c:v>
                      </c:pt>
                      <c:pt idx="5116">
                        <c:v>43303</c:v>
                      </c:pt>
                      <c:pt idx="5117">
                        <c:v>43304</c:v>
                      </c:pt>
                      <c:pt idx="5118">
                        <c:v>43305</c:v>
                      </c:pt>
                      <c:pt idx="5119">
                        <c:v>43306</c:v>
                      </c:pt>
                      <c:pt idx="5120">
                        <c:v>43307</c:v>
                      </c:pt>
                      <c:pt idx="5121">
                        <c:v>43308</c:v>
                      </c:pt>
                      <c:pt idx="5122">
                        <c:v>43309</c:v>
                      </c:pt>
                      <c:pt idx="5123">
                        <c:v>43310</c:v>
                      </c:pt>
                      <c:pt idx="5124">
                        <c:v>43311</c:v>
                      </c:pt>
                      <c:pt idx="5125">
                        <c:v>43312</c:v>
                      </c:pt>
                      <c:pt idx="5126">
                        <c:v>43313</c:v>
                      </c:pt>
                      <c:pt idx="5127">
                        <c:v>43314</c:v>
                      </c:pt>
                      <c:pt idx="5128">
                        <c:v>43315</c:v>
                      </c:pt>
                      <c:pt idx="5129">
                        <c:v>43316</c:v>
                      </c:pt>
                      <c:pt idx="5130">
                        <c:v>43317</c:v>
                      </c:pt>
                      <c:pt idx="5131">
                        <c:v>43318</c:v>
                      </c:pt>
                      <c:pt idx="5132">
                        <c:v>43319</c:v>
                      </c:pt>
                      <c:pt idx="5133">
                        <c:v>43320</c:v>
                      </c:pt>
                      <c:pt idx="5134">
                        <c:v>43321</c:v>
                      </c:pt>
                      <c:pt idx="5135">
                        <c:v>43322</c:v>
                      </c:pt>
                      <c:pt idx="5136">
                        <c:v>43323</c:v>
                      </c:pt>
                      <c:pt idx="5137">
                        <c:v>43324</c:v>
                      </c:pt>
                      <c:pt idx="5138">
                        <c:v>43325</c:v>
                      </c:pt>
                      <c:pt idx="5139">
                        <c:v>43326</c:v>
                      </c:pt>
                      <c:pt idx="5140">
                        <c:v>43327</c:v>
                      </c:pt>
                      <c:pt idx="5141">
                        <c:v>43328</c:v>
                      </c:pt>
                      <c:pt idx="5142">
                        <c:v>43329</c:v>
                      </c:pt>
                      <c:pt idx="5143">
                        <c:v>43330</c:v>
                      </c:pt>
                      <c:pt idx="5144">
                        <c:v>43331</c:v>
                      </c:pt>
                      <c:pt idx="5145">
                        <c:v>43332</c:v>
                      </c:pt>
                      <c:pt idx="5146">
                        <c:v>43333</c:v>
                      </c:pt>
                      <c:pt idx="5147">
                        <c:v>43334</c:v>
                      </c:pt>
                      <c:pt idx="5148">
                        <c:v>43335</c:v>
                      </c:pt>
                      <c:pt idx="5149">
                        <c:v>43336</c:v>
                      </c:pt>
                      <c:pt idx="5150">
                        <c:v>43337</c:v>
                      </c:pt>
                      <c:pt idx="5151">
                        <c:v>43338</c:v>
                      </c:pt>
                      <c:pt idx="5152">
                        <c:v>43339</c:v>
                      </c:pt>
                      <c:pt idx="5153">
                        <c:v>43340</c:v>
                      </c:pt>
                      <c:pt idx="5154">
                        <c:v>43341</c:v>
                      </c:pt>
                      <c:pt idx="5155">
                        <c:v>43342</c:v>
                      </c:pt>
                      <c:pt idx="5156">
                        <c:v>43343</c:v>
                      </c:pt>
                      <c:pt idx="5157">
                        <c:v>43344</c:v>
                      </c:pt>
                      <c:pt idx="5158">
                        <c:v>43345</c:v>
                      </c:pt>
                      <c:pt idx="5159">
                        <c:v>43346</c:v>
                      </c:pt>
                      <c:pt idx="5160">
                        <c:v>43347</c:v>
                      </c:pt>
                      <c:pt idx="5161">
                        <c:v>43348</c:v>
                      </c:pt>
                      <c:pt idx="5162">
                        <c:v>43349</c:v>
                      </c:pt>
                      <c:pt idx="5163">
                        <c:v>43350</c:v>
                      </c:pt>
                      <c:pt idx="5164">
                        <c:v>43351</c:v>
                      </c:pt>
                      <c:pt idx="5165">
                        <c:v>43352</c:v>
                      </c:pt>
                      <c:pt idx="5166">
                        <c:v>43353</c:v>
                      </c:pt>
                      <c:pt idx="5167">
                        <c:v>43354</c:v>
                      </c:pt>
                      <c:pt idx="5168">
                        <c:v>43355</c:v>
                      </c:pt>
                      <c:pt idx="5169">
                        <c:v>43356</c:v>
                      </c:pt>
                      <c:pt idx="5170">
                        <c:v>43357</c:v>
                      </c:pt>
                      <c:pt idx="5171">
                        <c:v>43358</c:v>
                      </c:pt>
                      <c:pt idx="5172">
                        <c:v>43359</c:v>
                      </c:pt>
                      <c:pt idx="5173">
                        <c:v>43360</c:v>
                      </c:pt>
                      <c:pt idx="5174">
                        <c:v>43361</c:v>
                      </c:pt>
                      <c:pt idx="5175">
                        <c:v>43362</c:v>
                      </c:pt>
                      <c:pt idx="5176">
                        <c:v>43363</c:v>
                      </c:pt>
                      <c:pt idx="5177">
                        <c:v>43364</c:v>
                      </c:pt>
                      <c:pt idx="5178">
                        <c:v>43365</c:v>
                      </c:pt>
                      <c:pt idx="5179">
                        <c:v>43366</c:v>
                      </c:pt>
                      <c:pt idx="5180">
                        <c:v>43367</c:v>
                      </c:pt>
                      <c:pt idx="5181">
                        <c:v>43368</c:v>
                      </c:pt>
                      <c:pt idx="5182">
                        <c:v>43369</c:v>
                      </c:pt>
                      <c:pt idx="5183">
                        <c:v>43370</c:v>
                      </c:pt>
                      <c:pt idx="5184">
                        <c:v>43371</c:v>
                      </c:pt>
                      <c:pt idx="5185">
                        <c:v>43372</c:v>
                      </c:pt>
                      <c:pt idx="5186">
                        <c:v>43373</c:v>
                      </c:pt>
                      <c:pt idx="5187">
                        <c:v>43374</c:v>
                      </c:pt>
                      <c:pt idx="5188">
                        <c:v>43375</c:v>
                      </c:pt>
                      <c:pt idx="5189">
                        <c:v>43376</c:v>
                      </c:pt>
                      <c:pt idx="5190">
                        <c:v>43377</c:v>
                      </c:pt>
                      <c:pt idx="5191">
                        <c:v>43378</c:v>
                      </c:pt>
                      <c:pt idx="5192">
                        <c:v>43379</c:v>
                      </c:pt>
                      <c:pt idx="5193">
                        <c:v>43380</c:v>
                      </c:pt>
                      <c:pt idx="5194">
                        <c:v>43381</c:v>
                      </c:pt>
                      <c:pt idx="5195">
                        <c:v>43382</c:v>
                      </c:pt>
                      <c:pt idx="5196">
                        <c:v>43383</c:v>
                      </c:pt>
                      <c:pt idx="5197">
                        <c:v>43384</c:v>
                      </c:pt>
                      <c:pt idx="5198">
                        <c:v>43385</c:v>
                      </c:pt>
                      <c:pt idx="5199">
                        <c:v>43386</c:v>
                      </c:pt>
                      <c:pt idx="5200">
                        <c:v>43387</c:v>
                      </c:pt>
                      <c:pt idx="5201">
                        <c:v>43388</c:v>
                      </c:pt>
                      <c:pt idx="5202">
                        <c:v>43389</c:v>
                      </c:pt>
                      <c:pt idx="5203">
                        <c:v>43390</c:v>
                      </c:pt>
                      <c:pt idx="5204">
                        <c:v>43391</c:v>
                      </c:pt>
                      <c:pt idx="5205">
                        <c:v>43392</c:v>
                      </c:pt>
                      <c:pt idx="5206">
                        <c:v>43393</c:v>
                      </c:pt>
                      <c:pt idx="5207">
                        <c:v>43394</c:v>
                      </c:pt>
                      <c:pt idx="5208">
                        <c:v>43395</c:v>
                      </c:pt>
                      <c:pt idx="5209">
                        <c:v>43396</c:v>
                      </c:pt>
                      <c:pt idx="5210">
                        <c:v>43397</c:v>
                      </c:pt>
                      <c:pt idx="5211">
                        <c:v>43398</c:v>
                      </c:pt>
                      <c:pt idx="5212">
                        <c:v>43399</c:v>
                      </c:pt>
                      <c:pt idx="5213">
                        <c:v>43400</c:v>
                      </c:pt>
                      <c:pt idx="5214">
                        <c:v>43401</c:v>
                      </c:pt>
                      <c:pt idx="5215">
                        <c:v>43402</c:v>
                      </c:pt>
                      <c:pt idx="5216">
                        <c:v>43403</c:v>
                      </c:pt>
                      <c:pt idx="5217">
                        <c:v>43404</c:v>
                      </c:pt>
                      <c:pt idx="5218">
                        <c:v>43405</c:v>
                      </c:pt>
                      <c:pt idx="5219">
                        <c:v>43406</c:v>
                      </c:pt>
                      <c:pt idx="5220">
                        <c:v>43407</c:v>
                      </c:pt>
                      <c:pt idx="5221">
                        <c:v>43408</c:v>
                      </c:pt>
                      <c:pt idx="5222">
                        <c:v>43409</c:v>
                      </c:pt>
                      <c:pt idx="5223">
                        <c:v>43410</c:v>
                      </c:pt>
                      <c:pt idx="5224">
                        <c:v>43411</c:v>
                      </c:pt>
                      <c:pt idx="5225">
                        <c:v>43412</c:v>
                      </c:pt>
                      <c:pt idx="5226">
                        <c:v>43413</c:v>
                      </c:pt>
                      <c:pt idx="5227">
                        <c:v>43414</c:v>
                      </c:pt>
                      <c:pt idx="5228">
                        <c:v>43415</c:v>
                      </c:pt>
                      <c:pt idx="5229">
                        <c:v>43416</c:v>
                      </c:pt>
                      <c:pt idx="5230">
                        <c:v>43417</c:v>
                      </c:pt>
                      <c:pt idx="5231">
                        <c:v>43418</c:v>
                      </c:pt>
                      <c:pt idx="5232">
                        <c:v>43419</c:v>
                      </c:pt>
                      <c:pt idx="5233">
                        <c:v>43420</c:v>
                      </c:pt>
                      <c:pt idx="5234">
                        <c:v>43421</c:v>
                      </c:pt>
                      <c:pt idx="5235">
                        <c:v>43422</c:v>
                      </c:pt>
                      <c:pt idx="5236">
                        <c:v>43423</c:v>
                      </c:pt>
                      <c:pt idx="5237">
                        <c:v>43424</c:v>
                      </c:pt>
                      <c:pt idx="5238">
                        <c:v>43425</c:v>
                      </c:pt>
                      <c:pt idx="5239">
                        <c:v>43426</c:v>
                      </c:pt>
                      <c:pt idx="5240">
                        <c:v>43427</c:v>
                      </c:pt>
                      <c:pt idx="5241">
                        <c:v>43428</c:v>
                      </c:pt>
                      <c:pt idx="5242">
                        <c:v>43429</c:v>
                      </c:pt>
                      <c:pt idx="5243">
                        <c:v>43430</c:v>
                      </c:pt>
                      <c:pt idx="5244">
                        <c:v>43431</c:v>
                      </c:pt>
                      <c:pt idx="5245">
                        <c:v>43432</c:v>
                      </c:pt>
                      <c:pt idx="5246">
                        <c:v>43433</c:v>
                      </c:pt>
                      <c:pt idx="5247">
                        <c:v>43434</c:v>
                      </c:pt>
                      <c:pt idx="5248">
                        <c:v>43435</c:v>
                      </c:pt>
                      <c:pt idx="5249">
                        <c:v>43436</c:v>
                      </c:pt>
                      <c:pt idx="5250">
                        <c:v>43437</c:v>
                      </c:pt>
                      <c:pt idx="5251">
                        <c:v>43438</c:v>
                      </c:pt>
                      <c:pt idx="5252">
                        <c:v>43439</c:v>
                      </c:pt>
                      <c:pt idx="5253">
                        <c:v>43440</c:v>
                      </c:pt>
                      <c:pt idx="5254">
                        <c:v>43441</c:v>
                      </c:pt>
                      <c:pt idx="5255">
                        <c:v>43442</c:v>
                      </c:pt>
                      <c:pt idx="5256">
                        <c:v>43443</c:v>
                      </c:pt>
                      <c:pt idx="5257">
                        <c:v>43444</c:v>
                      </c:pt>
                      <c:pt idx="5258">
                        <c:v>43445</c:v>
                      </c:pt>
                      <c:pt idx="5259">
                        <c:v>43446</c:v>
                      </c:pt>
                      <c:pt idx="5260">
                        <c:v>43447</c:v>
                      </c:pt>
                      <c:pt idx="5261">
                        <c:v>43448</c:v>
                      </c:pt>
                      <c:pt idx="5262">
                        <c:v>43449</c:v>
                      </c:pt>
                      <c:pt idx="5263">
                        <c:v>43450</c:v>
                      </c:pt>
                      <c:pt idx="5264">
                        <c:v>43451</c:v>
                      </c:pt>
                      <c:pt idx="5265">
                        <c:v>43452</c:v>
                      </c:pt>
                      <c:pt idx="5266">
                        <c:v>43453</c:v>
                      </c:pt>
                      <c:pt idx="5267">
                        <c:v>43454</c:v>
                      </c:pt>
                      <c:pt idx="5268">
                        <c:v>43455</c:v>
                      </c:pt>
                      <c:pt idx="5269">
                        <c:v>43456</c:v>
                      </c:pt>
                      <c:pt idx="5270">
                        <c:v>43457</c:v>
                      </c:pt>
                      <c:pt idx="5271">
                        <c:v>43458</c:v>
                      </c:pt>
                      <c:pt idx="5272">
                        <c:v>43459</c:v>
                      </c:pt>
                      <c:pt idx="5273">
                        <c:v>43460</c:v>
                      </c:pt>
                      <c:pt idx="5274">
                        <c:v>43461</c:v>
                      </c:pt>
                      <c:pt idx="5275">
                        <c:v>43462</c:v>
                      </c:pt>
                      <c:pt idx="5276">
                        <c:v>43463</c:v>
                      </c:pt>
                      <c:pt idx="5277">
                        <c:v>43464</c:v>
                      </c:pt>
                      <c:pt idx="5278">
                        <c:v>43465</c:v>
                      </c:pt>
                      <c:pt idx="5279">
                        <c:v>43466</c:v>
                      </c:pt>
                      <c:pt idx="5280">
                        <c:v>43467</c:v>
                      </c:pt>
                      <c:pt idx="5281">
                        <c:v>43468</c:v>
                      </c:pt>
                      <c:pt idx="5282">
                        <c:v>43469</c:v>
                      </c:pt>
                      <c:pt idx="5283">
                        <c:v>43470</c:v>
                      </c:pt>
                      <c:pt idx="5284">
                        <c:v>43471</c:v>
                      </c:pt>
                      <c:pt idx="5285">
                        <c:v>43472</c:v>
                      </c:pt>
                      <c:pt idx="5286">
                        <c:v>43473</c:v>
                      </c:pt>
                      <c:pt idx="5287">
                        <c:v>43474</c:v>
                      </c:pt>
                      <c:pt idx="5288">
                        <c:v>43475</c:v>
                      </c:pt>
                      <c:pt idx="5289">
                        <c:v>43476</c:v>
                      </c:pt>
                      <c:pt idx="5290">
                        <c:v>43477</c:v>
                      </c:pt>
                      <c:pt idx="5291">
                        <c:v>43478</c:v>
                      </c:pt>
                      <c:pt idx="5292">
                        <c:v>43479</c:v>
                      </c:pt>
                      <c:pt idx="5293">
                        <c:v>43480</c:v>
                      </c:pt>
                      <c:pt idx="5294">
                        <c:v>43481</c:v>
                      </c:pt>
                      <c:pt idx="5295">
                        <c:v>43482</c:v>
                      </c:pt>
                      <c:pt idx="5296">
                        <c:v>43483</c:v>
                      </c:pt>
                      <c:pt idx="5297">
                        <c:v>43484</c:v>
                      </c:pt>
                      <c:pt idx="5298">
                        <c:v>43485</c:v>
                      </c:pt>
                      <c:pt idx="5299">
                        <c:v>43486</c:v>
                      </c:pt>
                      <c:pt idx="5300">
                        <c:v>43487</c:v>
                      </c:pt>
                      <c:pt idx="5301">
                        <c:v>43488</c:v>
                      </c:pt>
                      <c:pt idx="5302">
                        <c:v>43489</c:v>
                      </c:pt>
                      <c:pt idx="5303">
                        <c:v>43490</c:v>
                      </c:pt>
                      <c:pt idx="5304">
                        <c:v>43491</c:v>
                      </c:pt>
                      <c:pt idx="5305">
                        <c:v>43492</c:v>
                      </c:pt>
                      <c:pt idx="5306">
                        <c:v>43493</c:v>
                      </c:pt>
                      <c:pt idx="5307">
                        <c:v>43494</c:v>
                      </c:pt>
                      <c:pt idx="5308">
                        <c:v>43495</c:v>
                      </c:pt>
                      <c:pt idx="5309">
                        <c:v>43496</c:v>
                      </c:pt>
                      <c:pt idx="5310">
                        <c:v>43497</c:v>
                      </c:pt>
                      <c:pt idx="5311">
                        <c:v>43498</c:v>
                      </c:pt>
                      <c:pt idx="5312">
                        <c:v>43499</c:v>
                      </c:pt>
                      <c:pt idx="5313">
                        <c:v>43500</c:v>
                      </c:pt>
                      <c:pt idx="5314">
                        <c:v>43501</c:v>
                      </c:pt>
                      <c:pt idx="5315">
                        <c:v>43502</c:v>
                      </c:pt>
                      <c:pt idx="5316">
                        <c:v>43503</c:v>
                      </c:pt>
                      <c:pt idx="5317">
                        <c:v>43504</c:v>
                      </c:pt>
                      <c:pt idx="5318">
                        <c:v>43505</c:v>
                      </c:pt>
                      <c:pt idx="5319">
                        <c:v>43506</c:v>
                      </c:pt>
                      <c:pt idx="5320">
                        <c:v>43507</c:v>
                      </c:pt>
                      <c:pt idx="5321">
                        <c:v>43508</c:v>
                      </c:pt>
                      <c:pt idx="5322">
                        <c:v>43509</c:v>
                      </c:pt>
                      <c:pt idx="5323">
                        <c:v>43510</c:v>
                      </c:pt>
                      <c:pt idx="5324">
                        <c:v>43511</c:v>
                      </c:pt>
                      <c:pt idx="5325">
                        <c:v>43512</c:v>
                      </c:pt>
                      <c:pt idx="5326">
                        <c:v>43513</c:v>
                      </c:pt>
                      <c:pt idx="5327">
                        <c:v>43514</c:v>
                      </c:pt>
                      <c:pt idx="5328">
                        <c:v>43515</c:v>
                      </c:pt>
                      <c:pt idx="5329">
                        <c:v>43516</c:v>
                      </c:pt>
                      <c:pt idx="5330">
                        <c:v>43517</c:v>
                      </c:pt>
                      <c:pt idx="5331">
                        <c:v>43518</c:v>
                      </c:pt>
                      <c:pt idx="5332">
                        <c:v>43519</c:v>
                      </c:pt>
                      <c:pt idx="5333">
                        <c:v>43520</c:v>
                      </c:pt>
                      <c:pt idx="5334">
                        <c:v>43521</c:v>
                      </c:pt>
                      <c:pt idx="5335">
                        <c:v>43522</c:v>
                      </c:pt>
                      <c:pt idx="5336">
                        <c:v>43523</c:v>
                      </c:pt>
                      <c:pt idx="5337">
                        <c:v>43524</c:v>
                      </c:pt>
                      <c:pt idx="5338">
                        <c:v>43525</c:v>
                      </c:pt>
                      <c:pt idx="5339">
                        <c:v>43526</c:v>
                      </c:pt>
                      <c:pt idx="5340">
                        <c:v>43527</c:v>
                      </c:pt>
                      <c:pt idx="5341">
                        <c:v>43528</c:v>
                      </c:pt>
                      <c:pt idx="5342">
                        <c:v>43529</c:v>
                      </c:pt>
                      <c:pt idx="5343">
                        <c:v>43530</c:v>
                      </c:pt>
                      <c:pt idx="5344">
                        <c:v>43531</c:v>
                      </c:pt>
                      <c:pt idx="5345">
                        <c:v>43532</c:v>
                      </c:pt>
                      <c:pt idx="5346">
                        <c:v>43533</c:v>
                      </c:pt>
                      <c:pt idx="5347">
                        <c:v>43534</c:v>
                      </c:pt>
                      <c:pt idx="5348">
                        <c:v>43535</c:v>
                      </c:pt>
                      <c:pt idx="5349">
                        <c:v>43536</c:v>
                      </c:pt>
                      <c:pt idx="5350">
                        <c:v>43537</c:v>
                      </c:pt>
                      <c:pt idx="5351">
                        <c:v>43538</c:v>
                      </c:pt>
                      <c:pt idx="5352">
                        <c:v>43539</c:v>
                      </c:pt>
                      <c:pt idx="5353">
                        <c:v>43540</c:v>
                      </c:pt>
                      <c:pt idx="5354">
                        <c:v>43541</c:v>
                      </c:pt>
                      <c:pt idx="5355">
                        <c:v>43542</c:v>
                      </c:pt>
                      <c:pt idx="5356">
                        <c:v>43543</c:v>
                      </c:pt>
                      <c:pt idx="5357">
                        <c:v>43544</c:v>
                      </c:pt>
                      <c:pt idx="5358">
                        <c:v>43545</c:v>
                      </c:pt>
                      <c:pt idx="5359">
                        <c:v>43546</c:v>
                      </c:pt>
                      <c:pt idx="5360">
                        <c:v>43547</c:v>
                      </c:pt>
                      <c:pt idx="5361">
                        <c:v>43548</c:v>
                      </c:pt>
                      <c:pt idx="5362">
                        <c:v>43549</c:v>
                      </c:pt>
                      <c:pt idx="5363">
                        <c:v>43550</c:v>
                      </c:pt>
                      <c:pt idx="5364">
                        <c:v>43551</c:v>
                      </c:pt>
                      <c:pt idx="5365">
                        <c:v>43552</c:v>
                      </c:pt>
                      <c:pt idx="5366">
                        <c:v>43553</c:v>
                      </c:pt>
                      <c:pt idx="5367">
                        <c:v>43554</c:v>
                      </c:pt>
                      <c:pt idx="5368">
                        <c:v>43555</c:v>
                      </c:pt>
                      <c:pt idx="5369">
                        <c:v>43556</c:v>
                      </c:pt>
                      <c:pt idx="5370">
                        <c:v>43557</c:v>
                      </c:pt>
                      <c:pt idx="5371">
                        <c:v>43558</c:v>
                      </c:pt>
                      <c:pt idx="5372">
                        <c:v>43559</c:v>
                      </c:pt>
                      <c:pt idx="5373">
                        <c:v>43560</c:v>
                      </c:pt>
                      <c:pt idx="5374">
                        <c:v>43561</c:v>
                      </c:pt>
                      <c:pt idx="5375">
                        <c:v>43562</c:v>
                      </c:pt>
                      <c:pt idx="5376">
                        <c:v>43563</c:v>
                      </c:pt>
                      <c:pt idx="5377">
                        <c:v>43564</c:v>
                      </c:pt>
                      <c:pt idx="5378">
                        <c:v>43565</c:v>
                      </c:pt>
                      <c:pt idx="5379">
                        <c:v>43566</c:v>
                      </c:pt>
                      <c:pt idx="5380">
                        <c:v>43567</c:v>
                      </c:pt>
                      <c:pt idx="5381">
                        <c:v>43568</c:v>
                      </c:pt>
                      <c:pt idx="5382">
                        <c:v>43569</c:v>
                      </c:pt>
                      <c:pt idx="5383">
                        <c:v>43570</c:v>
                      </c:pt>
                      <c:pt idx="5384">
                        <c:v>43571</c:v>
                      </c:pt>
                      <c:pt idx="5385">
                        <c:v>43572</c:v>
                      </c:pt>
                      <c:pt idx="5386">
                        <c:v>43573</c:v>
                      </c:pt>
                      <c:pt idx="5387">
                        <c:v>43574</c:v>
                      </c:pt>
                      <c:pt idx="5388">
                        <c:v>43575</c:v>
                      </c:pt>
                      <c:pt idx="5389">
                        <c:v>43576</c:v>
                      </c:pt>
                      <c:pt idx="5390">
                        <c:v>43577</c:v>
                      </c:pt>
                      <c:pt idx="5391">
                        <c:v>43578</c:v>
                      </c:pt>
                      <c:pt idx="5392">
                        <c:v>43579</c:v>
                      </c:pt>
                      <c:pt idx="5393">
                        <c:v>43580</c:v>
                      </c:pt>
                      <c:pt idx="5394">
                        <c:v>43581</c:v>
                      </c:pt>
                      <c:pt idx="5395">
                        <c:v>43582</c:v>
                      </c:pt>
                      <c:pt idx="5396">
                        <c:v>43583</c:v>
                      </c:pt>
                      <c:pt idx="5397">
                        <c:v>43584</c:v>
                      </c:pt>
                      <c:pt idx="5398">
                        <c:v>43585</c:v>
                      </c:pt>
                      <c:pt idx="5399">
                        <c:v>43586</c:v>
                      </c:pt>
                      <c:pt idx="5400">
                        <c:v>43587</c:v>
                      </c:pt>
                      <c:pt idx="5401">
                        <c:v>43588</c:v>
                      </c:pt>
                      <c:pt idx="5402">
                        <c:v>43589</c:v>
                      </c:pt>
                      <c:pt idx="5403">
                        <c:v>43590</c:v>
                      </c:pt>
                      <c:pt idx="5404">
                        <c:v>43591</c:v>
                      </c:pt>
                      <c:pt idx="5405">
                        <c:v>43592</c:v>
                      </c:pt>
                      <c:pt idx="5406">
                        <c:v>43593</c:v>
                      </c:pt>
                      <c:pt idx="5407">
                        <c:v>43594</c:v>
                      </c:pt>
                      <c:pt idx="5408">
                        <c:v>43595</c:v>
                      </c:pt>
                      <c:pt idx="5409">
                        <c:v>43596</c:v>
                      </c:pt>
                      <c:pt idx="5410">
                        <c:v>43597</c:v>
                      </c:pt>
                      <c:pt idx="5411">
                        <c:v>43598</c:v>
                      </c:pt>
                      <c:pt idx="5412">
                        <c:v>43599</c:v>
                      </c:pt>
                      <c:pt idx="5413">
                        <c:v>43600</c:v>
                      </c:pt>
                      <c:pt idx="5414">
                        <c:v>43601</c:v>
                      </c:pt>
                      <c:pt idx="5415">
                        <c:v>43602</c:v>
                      </c:pt>
                      <c:pt idx="5416">
                        <c:v>43603</c:v>
                      </c:pt>
                      <c:pt idx="5417">
                        <c:v>43604</c:v>
                      </c:pt>
                      <c:pt idx="5418">
                        <c:v>43605</c:v>
                      </c:pt>
                      <c:pt idx="5419">
                        <c:v>43606</c:v>
                      </c:pt>
                      <c:pt idx="5420">
                        <c:v>43607</c:v>
                      </c:pt>
                      <c:pt idx="5421">
                        <c:v>43608</c:v>
                      </c:pt>
                      <c:pt idx="5422">
                        <c:v>43609</c:v>
                      </c:pt>
                      <c:pt idx="5423">
                        <c:v>43610</c:v>
                      </c:pt>
                      <c:pt idx="5424">
                        <c:v>43611</c:v>
                      </c:pt>
                      <c:pt idx="5425">
                        <c:v>43612</c:v>
                      </c:pt>
                      <c:pt idx="5426">
                        <c:v>43613</c:v>
                      </c:pt>
                      <c:pt idx="5427">
                        <c:v>43614</c:v>
                      </c:pt>
                      <c:pt idx="5428">
                        <c:v>43615</c:v>
                      </c:pt>
                      <c:pt idx="5429">
                        <c:v>43616</c:v>
                      </c:pt>
                      <c:pt idx="5430">
                        <c:v>43617</c:v>
                      </c:pt>
                      <c:pt idx="5431">
                        <c:v>43618</c:v>
                      </c:pt>
                      <c:pt idx="5432">
                        <c:v>43619</c:v>
                      </c:pt>
                      <c:pt idx="5433">
                        <c:v>43620</c:v>
                      </c:pt>
                      <c:pt idx="5434">
                        <c:v>43621</c:v>
                      </c:pt>
                      <c:pt idx="5435">
                        <c:v>43622</c:v>
                      </c:pt>
                      <c:pt idx="5436">
                        <c:v>43623</c:v>
                      </c:pt>
                      <c:pt idx="5437">
                        <c:v>43624</c:v>
                      </c:pt>
                      <c:pt idx="5438">
                        <c:v>43625</c:v>
                      </c:pt>
                      <c:pt idx="5439">
                        <c:v>43626</c:v>
                      </c:pt>
                      <c:pt idx="5440">
                        <c:v>43627</c:v>
                      </c:pt>
                      <c:pt idx="5441">
                        <c:v>43628</c:v>
                      </c:pt>
                      <c:pt idx="5442">
                        <c:v>43629</c:v>
                      </c:pt>
                      <c:pt idx="5443">
                        <c:v>43630</c:v>
                      </c:pt>
                      <c:pt idx="5444">
                        <c:v>43631</c:v>
                      </c:pt>
                      <c:pt idx="5445">
                        <c:v>43632</c:v>
                      </c:pt>
                      <c:pt idx="5446">
                        <c:v>43633</c:v>
                      </c:pt>
                      <c:pt idx="5447">
                        <c:v>43634</c:v>
                      </c:pt>
                      <c:pt idx="5448">
                        <c:v>43635</c:v>
                      </c:pt>
                      <c:pt idx="5449">
                        <c:v>43636</c:v>
                      </c:pt>
                      <c:pt idx="5450">
                        <c:v>43637</c:v>
                      </c:pt>
                      <c:pt idx="5451">
                        <c:v>43638</c:v>
                      </c:pt>
                      <c:pt idx="5452">
                        <c:v>43639</c:v>
                      </c:pt>
                      <c:pt idx="5453">
                        <c:v>43640</c:v>
                      </c:pt>
                      <c:pt idx="5454">
                        <c:v>43641</c:v>
                      </c:pt>
                      <c:pt idx="5455">
                        <c:v>43642</c:v>
                      </c:pt>
                      <c:pt idx="5456">
                        <c:v>43643</c:v>
                      </c:pt>
                      <c:pt idx="5457">
                        <c:v>43644</c:v>
                      </c:pt>
                      <c:pt idx="5458">
                        <c:v>43645</c:v>
                      </c:pt>
                      <c:pt idx="5459">
                        <c:v>43646</c:v>
                      </c:pt>
                      <c:pt idx="5460">
                        <c:v>43647</c:v>
                      </c:pt>
                      <c:pt idx="5461">
                        <c:v>43648</c:v>
                      </c:pt>
                      <c:pt idx="5462">
                        <c:v>43649</c:v>
                      </c:pt>
                      <c:pt idx="5463">
                        <c:v>43650</c:v>
                      </c:pt>
                      <c:pt idx="5464">
                        <c:v>43651</c:v>
                      </c:pt>
                      <c:pt idx="5465">
                        <c:v>43652</c:v>
                      </c:pt>
                      <c:pt idx="5466">
                        <c:v>43653</c:v>
                      </c:pt>
                      <c:pt idx="5467">
                        <c:v>43654</c:v>
                      </c:pt>
                      <c:pt idx="5468">
                        <c:v>43655</c:v>
                      </c:pt>
                      <c:pt idx="5469">
                        <c:v>43656</c:v>
                      </c:pt>
                      <c:pt idx="5470">
                        <c:v>43657</c:v>
                      </c:pt>
                      <c:pt idx="5471">
                        <c:v>43658</c:v>
                      </c:pt>
                      <c:pt idx="5472">
                        <c:v>43659</c:v>
                      </c:pt>
                      <c:pt idx="5473">
                        <c:v>43660</c:v>
                      </c:pt>
                      <c:pt idx="5474">
                        <c:v>43661</c:v>
                      </c:pt>
                      <c:pt idx="5475">
                        <c:v>43662</c:v>
                      </c:pt>
                      <c:pt idx="5476">
                        <c:v>43663</c:v>
                      </c:pt>
                      <c:pt idx="5477">
                        <c:v>43664</c:v>
                      </c:pt>
                      <c:pt idx="5478">
                        <c:v>43665</c:v>
                      </c:pt>
                      <c:pt idx="5479">
                        <c:v>43666</c:v>
                      </c:pt>
                      <c:pt idx="5480">
                        <c:v>43667</c:v>
                      </c:pt>
                      <c:pt idx="5481">
                        <c:v>43668</c:v>
                      </c:pt>
                      <c:pt idx="5482">
                        <c:v>43669</c:v>
                      </c:pt>
                      <c:pt idx="5483">
                        <c:v>43670</c:v>
                      </c:pt>
                      <c:pt idx="5484">
                        <c:v>43671</c:v>
                      </c:pt>
                      <c:pt idx="5485">
                        <c:v>43672</c:v>
                      </c:pt>
                      <c:pt idx="5486">
                        <c:v>43673</c:v>
                      </c:pt>
                      <c:pt idx="5487">
                        <c:v>43674</c:v>
                      </c:pt>
                      <c:pt idx="5488">
                        <c:v>43675</c:v>
                      </c:pt>
                      <c:pt idx="5489">
                        <c:v>43676</c:v>
                      </c:pt>
                      <c:pt idx="5490">
                        <c:v>43677</c:v>
                      </c:pt>
                      <c:pt idx="5491">
                        <c:v>43678</c:v>
                      </c:pt>
                      <c:pt idx="5492">
                        <c:v>43679</c:v>
                      </c:pt>
                      <c:pt idx="5493">
                        <c:v>43680</c:v>
                      </c:pt>
                      <c:pt idx="5494">
                        <c:v>43681</c:v>
                      </c:pt>
                      <c:pt idx="5495">
                        <c:v>43682</c:v>
                      </c:pt>
                      <c:pt idx="5496">
                        <c:v>43683</c:v>
                      </c:pt>
                      <c:pt idx="5497">
                        <c:v>43684</c:v>
                      </c:pt>
                      <c:pt idx="5498">
                        <c:v>43685</c:v>
                      </c:pt>
                      <c:pt idx="5499">
                        <c:v>43686</c:v>
                      </c:pt>
                      <c:pt idx="5500">
                        <c:v>43687</c:v>
                      </c:pt>
                      <c:pt idx="5501">
                        <c:v>43688</c:v>
                      </c:pt>
                      <c:pt idx="5502">
                        <c:v>43689</c:v>
                      </c:pt>
                      <c:pt idx="5503">
                        <c:v>43690</c:v>
                      </c:pt>
                      <c:pt idx="5504">
                        <c:v>43691</c:v>
                      </c:pt>
                      <c:pt idx="5505">
                        <c:v>43692</c:v>
                      </c:pt>
                      <c:pt idx="5506">
                        <c:v>43693</c:v>
                      </c:pt>
                      <c:pt idx="5507">
                        <c:v>43694</c:v>
                      </c:pt>
                      <c:pt idx="5508">
                        <c:v>43695</c:v>
                      </c:pt>
                      <c:pt idx="5509">
                        <c:v>43696</c:v>
                      </c:pt>
                      <c:pt idx="5510">
                        <c:v>43697</c:v>
                      </c:pt>
                      <c:pt idx="5511">
                        <c:v>43698</c:v>
                      </c:pt>
                      <c:pt idx="5512">
                        <c:v>43699</c:v>
                      </c:pt>
                      <c:pt idx="5513">
                        <c:v>43700</c:v>
                      </c:pt>
                      <c:pt idx="5514">
                        <c:v>43701</c:v>
                      </c:pt>
                      <c:pt idx="5515">
                        <c:v>43702</c:v>
                      </c:pt>
                      <c:pt idx="5516">
                        <c:v>43703</c:v>
                      </c:pt>
                      <c:pt idx="5517">
                        <c:v>43704</c:v>
                      </c:pt>
                      <c:pt idx="5518">
                        <c:v>43705</c:v>
                      </c:pt>
                      <c:pt idx="5519">
                        <c:v>43706</c:v>
                      </c:pt>
                      <c:pt idx="5520">
                        <c:v>43707</c:v>
                      </c:pt>
                      <c:pt idx="5521">
                        <c:v>43708</c:v>
                      </c:pt>
                      <c:pt idx="5522">
                        <c:v>43709</c:v>
                      </c:pt>
                      <c:pt idx="5523">
                        <c:v>43710</c:v>
                      </c:pt>
                      <c:pt idx="5524">
                        <c:v>43711</c:v>
                      </c:pt>
                      <c:pt idx="5525">
                        <c:v>43712</c:v>
                      </c:pt>
                      <c:pt idx="5526">
                        <c:v>43713</c:v>
                      </c:pt>
                      <c:pt idx="5527">
                        <c:v>43714</c:v>
                      </c:pt>
                      <c:pt idx="5528">
                        <c:v>43715</c:v>
                      </c:pt>
                      <c:pt idx="5529">
                        <c:v>43716</c:v>
                      </c:pt>
                      <c:pt idx="5530">
                        <c:v>43717</c:v>
                      </c:pt>
                      <c:pt idx="5531">
                        <c:v>43718</c:v>
                      </c:pt>
                      <c:pt idx="5532">
                        <c:v>43719</c:v>
                      </c:pt>
                      <c:pt idx="5533">
                        <c:v>43720</c:v>
                      </c:pt>
                      <c:pt idx="5534">
                        <c:v>43721</c:v>
                      </c:pt>
                      <c:pt idx="5535">
                        <c:v>43722</c:v>
                      </c:pt>
                      <c:pt idx="5536">
                        <c:v>43723</c:v>
                      </c:pt>
                      <c:pt idx="5537">
                        <c:v>43724</c:v>
                      </c:pt>
                      <c:pt idx="5538">
                        <c:v>43725</c:v>
                      </c:pt>
                      <c:pt idx="5539">
                        <c:v>43726</c:v>
                      </c:pt>
                      <c:pt idx="5540">
                        <c:v>43727</c:v>
                      </c:pt>
                      <c:pt idx="5541">
                        <c:v>43728</c:v>
                      </c:pt>
                      <c:pt idx="5542">
                        <c:v>43729</c:v>
                      </c:pt>
                      <c:pt idx="5543">
                        <c:v>43730</c:v>
                      </c:pt>
                      <c:pt idx="5544">
                        <c:v>43731</c:v>
                      </c:pt>
                      <c:pt idx="5545">
                        <c:v>43732</c:v>
                      </c:pt>
                      <c:pt idx="5546">
                        <c:v>43733</c:v>
                      </c:pt>
                      <c:pt idx="5547">
                        <c:v>43734</c:v>
                      </c:pt>
                      <c:pt idx="5548">
                        <c:v>43735</c:v>
                      </c:pt>
                      <c:pt idx="5549">
                        <c:v>43736</c:v>
                      </c:pt>
                      <c:pt idx="5550">
                        <c:v>43737</c:v>
                      </c:pt>
                      <c:pt idx="5551">
                        <c:v>43738</c:v>
                      </c:pt>
                      <c:pt idx="5552">
                        <c:v>43739</c:v>
                      </c:pt>
                      <c:pt idx="5553">
                        <c:v>43740</c:v>
                      </c:pt>
                      <c:pt idx="5554">
                        <c:v>43741</c:v>
                      </c:pt>
                      <c:pt idx="5555">
                        <c:v>43742</c:v>
                      </c:pt>
                      <c:pt idx="5556">
                        <c:v>43743</c:v>
                      </c:pt>
                      <c:pt idx="5557">
                        <c:v>43744</c:v>
                      </c:pt>
                      <c:pt idx="5558">
                        <c:v>43745</c:v>
                      </c:pt>
                      <c:pt idx="5559">
                        <c:v>43746</c:v>
                      </c:pt>
                      <c:pt idx="5560">
                        <c:v>43747</c:v>
                      </c:pt>
                      <c:pt idx="5561">
                        <c:v>43748</c:v>
                      </c:pt>
                      <c:pt idx="5562">
                        <c:v>43749</c:v>
                      </c:pt>
                      <c:pt idx="5563">
                        <c:v>43750</c:v>
                      </c:pt>
                      <c:pt idx="5564">
                        <c:v>43751</c:v>
                      </c:pt>
                      <c:pt idx="5565">
                        <c:v>43752</c:v>
                      </c:pt>
                      <c:pt idx="5566">
                        <c:v>43753</c:v>
                      </c:pt>
                      <c:pt idx="5567">
                        <c:v>43754</c:v>
                      </c:pt>
                      <c:pt idx="5568">
                        <c:v>43755</c:v>
                      </c:pt>
                      <c:pt idx="5569">
                        <c:v>43756</c:v>
                      </c:pt>
                      <c:pt idx="5570">
                        <c:v>43757</c:v>
                      </c:pt>
                      <c:pt idx="5571">
                        <c:v>43758</c:v>
                      </c:pt>
                      <c:pt idx="5572">
                        <c:v>43759</c:v>
                      </c:pt>
                      <c:pt idx="5573">
                        <c:v>43760</c:v>
                      </c:pt>
                      <c:pt idx="5574">
                        <c:v>43761</c:v>
                      </c:pt>
                      <c:pt idx="5575">
                        <c:v>43762</c:v>
                      </c:pt>
                      <c:pt idx="5576">
                        <c:v>43763</c:v>
                      </c:pt>
                      <c:pt idx="5577">
                        <c:v>43764</c:v>
                      </c:pt>
                      <c:pt idx="5578">
                        <c:v>43765</c:v>
                      </c:pt>
                      <c:pt idx="5579">
                        <c:v>43766</c:v>
                      </c:pt>
                      <c:pt idx="5580">
                        <c:v>43767</c:v>
                      </c:pt>
                      <c:pt idx="5581">
                        <c:v>43768</c:v>
                      </c:pt>
                      <c:pt idx="5582">
                        <c:v>43769</c:v>
                      </c:pt>
                      <c:pt idx="5583">
                        <c:v>43770</c:v>
                      </c:pt>
                      <c:pt idx="5584">
                        <c:v>43771</c:v>
                      </c:pt>
                      <c:pt idx="5585">
                        <c:v>43772</c:v>
                      </c:pt>
                      <c:pt idx="5586">
                        <c:v>43773</c:v>
                      </c:pt>
                      <c:pt idx="5587">
                        <c:v>43774</c:v>
                      </c:pt>
                      <c:pt idx="5588">
                        <c:v>43775</c:v>
                      </c:pt>
                      <c:pt idx="5589">
                        <c:v>43776</c:v>
                      </c:pt>
                      <c:pt idx="5590">
                        <c:v>43777</c:v>
                      </c:pt>
                      <c:pt idx="5591">
                        <c:v>43778</c:v>
                      </c:pt>
                      <c:pt idx="5592">
                        <c:v>43779</c:v>
                      </c:pt>
                      <c:pt idx="5593">
                        <c:v>43780</c:v>
                      </c:pt>
                      <c:pt idx="5594">
                        <c:v>43781</c:v>
                      </c:pt>
                      <c:pt idx="5595">
                        <c:v>43782</c:v>
                      </c:pt>
                      <c:pt idx="5596">
                        <c:v>43783</c:v>
                      </c:pt>
                      <c:pt idx="5597">
                        <c:v>43784</c:v>
                      </c:pt>
                      <c:pt idx="5598">
                        <c:v>43785</c:v>
                      </c:pt>
                      <c:pt idx="5599">
                        <c:v>43786</c:v>
                      </c:pt>
                      <c:pt idx="5600">
                        <c:v>43787</c:v>
                      </c:pt>
                      <c:pt idx="5601">
                        <c:v>43788</c:v>
                      </c:pt>
                      <c:pt idx="5602">
                        <c:v>43789</c:v>
                      </c:pt>
                      <c:pt idx="5603">
                        <c:v>43790</c:v>
                      </c:pt>
                      <c:pt idx="5604">
                        <c:v>43791</c:v>
                      </c:pt>
                      <c:pt idx="5605">
                        <c:v>43792</c:v>
                      </c:pt>
                      <c:pt idx="5606">
                        <c:v>43793</c:v>
                      </c:pt>
                      <c:pt idx="5607">
                        <c:v>43794</c:v>
                      </c:pt>
                      <c:pt idx="5608">
                        <c:v>43795</c:v>
                      </c:pt>
                      <c:pt idx="5609">
                        <c:v>43796</c:v>
                      </c:pt>
                      <c:pt idx="5610">
                        <c:v>43797</c:v>
                      </c:pt>
                      <c:pt idx="5611">
                        <c:v>43798</c:v>
                      </c:pt>
                      <c:pt idx="5612">
                        <c:v>43799</c:v>
                      </c:pt>
                      <c:pt idx="5613">
                        <c:v>43800</c:v>
                      </c:pt>
                      <c:pt idx="5614">
                        <c:v>43801</c:v>
                      </c:pt>
                      <c:pt idx="5615">
                        <c:v>43802</c:v>
                      </c:pt>
                      <c:pt idx="5616">
                        <c:v>43803</c:v>
                      </c:pt>
                      <c:pt idx="5617">
                        <c:v>43804</c:v>
                      </c:pt>
                      <c:pt idx="5618">
                        <c:v>43805</c:v>
                      </c:pt>
                      <c:pt idx="5619">
                        <c:v>43806</c:v>
                      </c:pt>
                      <c:pt idx="5620">
                        <c:v>43807</c:v>
                      </c:pt>
                      <c:pt idx="5621">
                        <c:v>43808</c:v>
                      </c:pt>
                      <c:pt idx="5622">
                        <c:v>43809</c:v>
                      </c:pt>
                      <c:pt idx="5623">
                        <c:v>43810</c:v>
                      </c:pt>
                      <c:pt idx="5624">
                        <c:v>43811</c:v>
                      </c:pt>
                      <c:pt idx="5625">
                        <c:v>43812</c:v>
                      </c:pt>
                      <c:pt idx="5626">
                        <c:v>43813</c:v>
                      </c:pt>
                      <c:pt idx="5627">
                        <c:v>43814</c:v>
                      </c:pt>
                      <c:pt idx="5628">
                        <c:v>43815</c:v>
                      </c:pt>
                      <c:pt idx="5629">
                        <c:v>43816</c:v>
                      </c:pt>
                      <c:pt idx="5630">
                        <c:v>43817</c:v>
                      </c:pt>
                      <c:pt idx="5631">
                        <c:v>43818</c:v>
                      </c:pt>
                      <c:pt idx="5632">
                        <c:v>43819</c:v>
                      </c:pt>
                      <c:pt idx="5633">
                        <c:v>43820</c:v>
                      </c:pt>
                      <c:pt idx="5634">
                        <c:v>43821</c:v>
                      </c:pt>
                      <c:pt idx="5635">
                        <c:v>43822</c:v>
                      </c:pt>
                      <c:pt idx="5636">
                        <c:v>43823</c:v>
                      </c:pt>
                      <c:pt idx="5637">
                        <c:v>43824</c:v>
                      </c:pt>
                      <c:pt idx="5638">
                        <c:v>43825</c:v>
                      </c:pt>
                      <c:pt idx="5639">
                        <c:v>43826</c:v>
                      </c:pt>
                      <c:pt idx="5640">
                        <c:v>43827</c:v>
                      </c:pt>
                      <c:pt idx="5641">
                        <c:v>43828</c:v>
                      </c:pt>
                      <c:pt idx="5642">
                        <c:v>43829</c:v>
                      </c:pt>
                      <c:pt idx="5643">
                        <c:v>43830</c:v>
                      </c:pt>
                      <c:pt idx="5644">
                        <c:v>43831</c:v>
                      </c:pt>
                      <c:pt idx="5645">
                        <c:v>43832</c:v>
                      </c:pt>
                      <c:pt idx="5646">
                        <c:v>43833</c:v>
                      </c:pt>
                      <c:pt idx="5647">
                        <c:v>43834</c:v>
                      </c:pt>
                      <c:pt idx="5648">
                        <c:v>43835</c:v>
                      </c:pt>
                      <c:pt idx="5649">
                        <c:v>43836</c:v>
                      </c:pt>
                      <c:pt idx="5650">
                        <c:v>43837</c:v>
                      </c:pt>
                      <c:pt idx="5651">
                        <c:v>43838</c:v>
                      </c:pt>
                      <c:pt idx="5652">
                        <c:v>43839</c:v>
                      </c:pt>
                      <c:pt idx="5653">
                        <c:v>43840</c:v>
                      </c:pt>
                      <c:pt idx="5654">
                        <c:v>43841</c:v>
                      </c:pt>
                      <c:pt idx="5655">
                        <c:v>43842</c:v>
                      </c:pt>
                      <c:pt idx="5656">
                        <c:v>43843</c:v>
                      </c:pt>
                      <c:pt idx="5657">
                        <c:v>43844</c:v>
                      </c:pt>
                      <c:pt idx="5658">
                        <c:v>43845</c:v>
                      </c:pt>
                      <c:pt idx="5659">
                        <c:v>43846</c:v>
                      </c:pt>
                      <c:pt idx="5660">
                        <c:v>43847</c:v>
                      </c:pt>
                      <c:pt idx="5661">
                        <c:v>43848</c:v>
                      </c:pt>
                      <c:pt idx="5662">
                        <c:v>43849</c:v>
                      </c:pt>
                      <c:pt idx="5663">
                        <c:v>43850</c:v>
                      </c:pt>
                      <c:pt idx="5664">
                        <c:v>43851</c:v>
                      </c:pt>
                      <c:pt idx="5665">
                        <c:v>43852</c:v>
                      </c:pt>
                      <c:pt idx="5666">
                        <c:v>43853</c:v>
                      </c:pt>
                      <c:pt idx="5667">
                        <c:v>43854</c:v>
                      </c:pt>
                      <c:pt idx="5668">
                        <c:v>43855</c:v>
                      </c:pt>
                      <c:pt idx="5669">
                        <c:v>43856</c:v>
                      </c:pt>
                      <c:pt idx="5670">
                        <c:v>43857</c:v>
                      </c:pt>
                      <c:pt idx="5671">
                        <c:v>43858</c:v>
                      </c:pt>
                      <c:pt idx="5672">
                        <c:v>43859</c:v>
                      </c:pt>
                      <c:pt idx="5673">
                        <c:v>43860</c:v>
                      </c:pt>
                      <c:pt idx="5674">
                        <c:v>43861</c:v>
                      </c:pt>
                      <c:pt idx="5675">
                        <c:v>43862</c:v>
                      </c:pt>
                      <c:pt idx="5676">
                        <c:v>43863</c:v>
                      </c:pt>
                      <c:pt idx="5677">
                        <c:v>43864</c:v>
                      </c:pt>
                      <c:pt idx="5678">
                        <c:v>43865</c:v>
                      </c:pt>
                      <c:pt idx="5679">
                        <c:v>43866</c:v>
                      </c:pt>
                      <c:pt idx="5680">
                        <c:v>43867</c:v>
                      </c:pt>
                      <c:pt idx="5681">
                        <c:v>43868</c:v>
                      </c:pt>
                      <c:pt idx="5682">
                        <c:v>43869</c:v>
                      </c:pt>
                      <c:pt idx="5683">
                        <c:v>43870</c:v>
                      </c:pt>
                      <c:pt idx="5684">
                        <c:v>43871</c:v>
                      </c:pt>
                      <c:pt idx="5685">
                        <c:v>43872</c:v>
                      </c:pt>
                      <c:pt idx="5686">
                        <c:v>43873</c:v>
                      </c:pt>
                      <c:pt idx="5687">
                        <c:v>43874</c:v>
                      </c:pt>
                      <c:pt idx="5688">
                        <c:v>43875</c:v>
                      </c:pt>
                      <c:pt idx="5689">
                        <c:v>43876</c:v>
                      </c:pt>
                      <c:pt idx="5690">
                        <c:v>43877</c:v>
                      </c:pt>
                      <c:pt idx="5691">
                        <c:v>43878</c:v>
                      </c:pt>
                      <c:pt idx="5692">
                        <c:v>43879</c:v>
                      </c:pt>
                      <c:pt idx="5693">
                        <c:v>43880</c:v>
                      </c:pt>
                      <c:pt idx="5694">
                        <c:v>43881</c:v>
                      </c:pt>
                      <c:pt idx="5695">
                        <c:v>43882</c:v>
                      </c:pt>
                      <c:pt idx="5696">
                        <c:v>43883</c:v>
                      </c:pt>
                      <c:pt idx="5697">
                        <c:v>43884</c:v>
                      </c:pt>
                      <c:pt idx="5698">
                        <c:v>43885</c:v>
                      </c:pt>
                      <c:pt idx="5699">
                        <c:v>43886</c:v>
                      </c:pt>
                      <c:pt idx="5700">
                        <c:v>43887</c:v>
                      </c:pt>
                      <c:pt idx="5701">
                        <c:v>43888</c:v>
                      </c:pt>
                      <c:pt idx="5702">
                        <c:v>43889</c:v>
                      </c:pt>
                      <c:pt idx="5703">
                        <c:v>43890</c:v>
                      </c:pt>
                      <c:pt idx="5704">
                        <c:v>43891</c:v>
                      </c:pt>
                      <c:pt idx="5705">
                        <c:v>43892</c:v>
                      </c:pt>
                      <c:pt idx="5706">
                        <c:v>43893</c:v>
                      </c:pt>
                      <c:pt idx="5707">
                        <c:v>43894</c:v>
                      </c:pt>
                      <c:pt idx="5708">
                        <c:v>43895</c:v>
                      </c:pt>
                      <c:pt idx="5709">
                        <c:v>43896</c:v>
                      </c:pt>
                      <c:pt idx="5710">
                        <c:v>43897</c:v>
                      </c:pt>
                      <c:pt idx="5711">
                        <c:v>43898</c:v>
                      </c:pt>
                      <c:pt idx="5712">
                        <c:v>43899</c:v>
                      </c:pt>
                      <c:pt idx="5713">
                        <c:v>43900</c:v>
                      </c:pt>
                      <c:pt idx="5714">
                        <c:v>43901</c:v>
                      </c:pt>
                      <c:pt idx="5715">
                        <c:v>43902</c:v>
                      </c:pt>
                      <c:pt idx="5716">
                        <c:v>43903</c:v>
                      </c:pt>
                      <c:pt idx="5717">
                        <c:v>43904</c:v>
                      </c:pt>
                      <c:pt idx="5718">
                        <c:v>43905</c:v>
                      </c:pt>
                      <c:pt idx="5719">
                        <c:v>43906</c:v>
                      </c:pt>
                      <c:pt idx="5720">
                        <c:v>43907</c:v>
                      </c:pt>
                      <c:pt idx="5721">
                        <c:v>43908</c:v>
                      </c:pt>
                      <c:pt idx="5722">
                        <c:v>43909</c:v>
                      </c:pt>
                      <c:pt idx="5723">
                        <c:v>43910</c:v>
                      </c:pt>
                      <c:pt idx="5724">
                        <c:v>43911</c:v>
                      </c:pt>
                      <c:pt idx="5725">
                        <c:v>43912</c:v>
                      </c:pt>
                      <c:pt idx="5726">
                        <c:v>43913</c:v>
                      </c:pt>
                      <c:pt idx="5727">
                        <c:v>43914</c:v>
                      </c:pt>
                      <c:pt idx="5728">
                        <c:v>43915</c:v>
                      </c:pt>
                      <c:pt idx="5729">
                        <c:v>43916</c:v>
                      </c:pt>
                      <c:pt idx="5730">
                        <c:v>43917</c:v>
                      </c:pt>
                      <c:pt idx="5731">
                        <c:v>43918</c:v>
                      </c:pt>
                      <c:pt idx="5732">
                        <c:v>43919</c:v>
                      </c:pt>
                      <c:pt idx="5733">
                        <c:v>43920</c:v>
                      </c:pt>
                      <c:pt idx="5734">
                        <c:v>43921</c:v>
                      </c:pt>
                      <c:pt idx="5735">
                        <c:v>43922</c:v>
                      </c:pt>
                      <c:pt idx="5736">
                        <c:v>43923</c:v>
                      </c:pt>
                      <c:pt idx="5737">
                        <c:v>43924</c:v>
                      </c:pt>
                      <c:pt idx="5738">
                        <c:v>43925</c:v>
                      </c:pt>
                      <c:pt idx="5739">
                        <c:v>43926</c:v>
                      </c:pt>
                      <c:pt idx="5740">
                        <c:v>43927</c:v>
                      </c:pt>
                      <c:pt idx="5741">
                        <c:v>43928</c:v>
                      </c:pt>
                      <c:pt idx="5742">
                        <c:v>43929</c:v>
                      </c:pt>
                      <c:pt idx="5743">
                        <c:v>43930</c:v>
                      </c:pt>
                      <c:pt idx="5744">
                        <c:v>43931</c:v>
                      </c:pt>
                      <c:pt idx="5745">
                        <c:v>43932</c:v>
                      </c:pt>
                      <c:pt idx="5746">
                        <c:v>43933</c:v>
                      </c:pt>
                      <c:pt idx="5747">
                        <c:v>43934</c:v>
                      </c:pt>
                      <c:pt idx="5748">
                        <c:v>43935</c:v>
                      </c:pt>
                      <c:pt idx="5749">
                        <c:v>43936</c:v>
                      </c:pt>
                      <c:pt idx="5750">
                        <c:v>43937</c:v>
                      </c:pt>
                      <c:pt idx="5751">
                        <c:v>43938</c:v>
                      </c:pt>
                      <c:pt idx="5752">
                        <c:v>43939</c:v>
                      </c:pt>
                      <c:pt idx="5753">
                        <c:v>43940</c:v>
                      </c:pt>
                      <c:pt idx="5754">
                        <c:v>43941</c:v>
                      </c:pt>
                      <c:pt idx="5755">
                        <c:v>43942</c:v>
                      </c:pt>
                      <c:pt idx="5756">
                        <c:v>43943</c:v>
                      </c:pt>
                      <c:pt idx="5757">
                        <c:v>43944</c:v>
                      </c:pt>
                      <c:pt idx="5758">
                        <c:v>43945</c:v>
                      </c:pt>
                      <c:pt idx="5759">
                        <c:v>43946</c:v>
                      </c:pt>
                      <c:pt idx="5760">
                        <c:v>43947</c:v>
                      </c:pt>
                      <c:pt idx="5761">
                        <c:v>43948</c:v>
                      </c:pt>
                      <c:pt idx="5762">
                        <c:v>43949</c:v>
                      </c:pt>
                      <c:pt idx="5763">
                        <c:v>43950</c:v>
                      </c:pt>
                      <c:pt idx="5764">
                        <c:v>43951</c:v>
                      </c:pt>
                      <c:pt idx="5765">
                        <c:v>43952</c:v>
                      </c:pt>
                      <c:pt idx="5766">
                        <c:v>43953</c:v>
                      </c:pt>
                      <c:pt idx="5767">
                        <c:v>43954</c:v>
                      </c:pt>
                      <c:pt idx="5768">
                        <c:v>43955</c:v>
                      </c:pt>
                      <c:pt idx="5769">
                        <c:v>43956</c:v>
                      </c:pt>
                      <c:pt idx="5770">
                        <c:v>43957</c:v>
                      </c:pt>
                      <c:pt idx="5771">
                        <c:v>43958</c:v>
                      </c:pt>
                      <c:pt idx="5772">
                        <c:v>43959</c:v>
                      </c:pt>
                      <c:pt idx="5773">
                        <c:v>43960</c:v>
                      </c:pt>
                      <c:pt idx="5774">
                        <c:v>43961</c:v>
                      </c:pt>
                      <c:pt idx="5775">
                        <c:v>43962</c:v>
                      </c:pt>
                      <c:pt idx="5776">
                        <c:v>43963</c:v>
                      </c:pt>
                      <c:pt idx="5777">
                        <c:v>43964</c:v>
                      </c:pt>
                      <c:pt idx="5778">
                        <c:v>43965</c:v>
                      </c:pt>
                      <c:pt idx="5779">
                        <c:v>43966</c:v>
                      </c:pt>
                      <c:pt idx="5780">
                        <c:v>43967</c:v>
                      </c:pt>
                      <c:pt idx="5781">
                        <c:v>43968</c:v>
                      </c:pt>
                      <c:pt idx="5782">
                        <c:v>43969</c:v>
                      </c:pt>
                      <c:pt idx="5783">
                        <c:v>43970</c:v>
                      </c:pt>
                      <c:pt idx="5784">
                        <c:v>43971</c:v>
                      </c:pt>
                      <c:pt idx="5785">
                        <c:v>43972</c:v>
                      </c:pt>
                      <c:pt idx="5786">
                        <c:v>43973</c:v>
                      </c:pt>
                      <c:pt idx="5787">
                        <c:v>43974</c:v>
                      </c:pt>
                      <c:pt idx="5788">
                        <c:v>43975</c:v>
                      </c:pt>
                      <c:pt idx="5789">
                        <c:v>43976</c:v>
                      </c:pt>
                      <c:pt idx="5790">
                        <c:v>43977</c:v>
                      </c:pt>
                      <c:pt idx="5791">
                        <c:v>43978</c:v>
                      </c:pt>
                      <c:pt idx="5792">
                        <c:v>43979</c:v>
                      </c:pt>
                      <c:pt idx="5793">
                        <c:v>43980</c:v>
                      </c:pt>
                      <c:pt idx="5794">
                        <c:v>43981</c:v>
                      </c:pt>
                      <c:pt idx="5795">
                        <c:v>43982</c:v>
                      </c:pt>
                      <c:pt idx="5796">
                        <c:v>43983</c:v>
                      </c:pt>
                      <c:pt idx="5797">
                        <c:v>43984</c:v>
                      </c:pt>
                      <c:pt idx="5798">
                        <c:v>43985</c:v>
                      </c:pt>
                      <c:pt idx="5799">
                        <c:v>43986</c:v>
                      </c:pt>
                      <c:pt idx="5800">
                        <c:v>43987</c:v>
                      </c:pt>
                      <c:pt idx="5801">
                        <c:v>43988</c:v>
                      </c:pt>
                      <c:pt idx="5802">
                        <c:v>43989</c:v>
                      </c:pt>
                      <c:pt idx="5803">
                        <c:v>43990</c:v>
                      </c:pt>
                      <c:pt idx="5804">
                        <c:v>43991</c:v>
                      </c:pt>
                      <c:pt idx="5805">
                        <c:v>43992</c:v>
                      </c:pt>
                      <c:pt idx="5806">
                        <c:v>43993</c:v>
                      </c:pt>
                      <c:pt idx="5807">
                        <c:v>43994</c:v>
                      </c:pt>
                      <c:pt idx="5808">
                        <c:v>43995</c:v>
                      </c:pt>
                      <c:pt idx="5809">
                        <c:v>43996</c:v>
                      </c:pt>
                      <c:pt idx="5810">
                        <c:v>43997</c:v>
                      </c:pt>
                      <c:pt idx="5811">
                        <c:v>43998</c:v>
                      </c:pt>
                      <c:pt idx="5812">
                        <c:v>43999</c:v>
                      </c:pt>
                      <c:pt idx="5813">
                        <c:v>44000</c:v>
                      </c:pt>
                      <c:pt idx="5814">
                        <c:v>44001</c:v>
                      </c:pt>
                      <c:pt idx="5815">
                        <c:v>44002</c:v>
                      </c:pt>
                      <c:pt idx="5816">
                        <c:v>44003</c:v>
                      </c:pt>
                      <c:pt idx="5817">
                        <c:v>44004</c:v>
                      </c:pt>
                      <c:pt idx="5818">
                        <c:v>44005</c:v>
                      </c:pt>
                      <c:pt idx="5819">
                        <c:v>44006</c:v>
                      </c:pt>
                      <c:pt idx="5820">
                        <c:v>44007</c:v>
                      </c:pt>
                      <c:pt idx="5821">
                        <c:v>44008</c:v>
                      </c:pt>
                      <c:pt idx="5822">
                        <c:v>44009</c:v>
                      </c:pt>
                      <c:pt idx="5823">
                        <c:v>44010</c:v>
                      </c:pt>
                      <c:pt idx="5824">
                        <c:v>44011</c:v>
                      </c:pt>
                      <c:pt idx="5825">
                        <c:v>44012</c:v>
                      </c:pt>
                      <c:pt idx="5826">
                        <c:v>44013</c:v>
                      </c:pt>
                      <c:pt idx="5827">
                        <c:v>44014</c:v>
                      </c:pt>
                      <c:pt idx="5828">
                        <c:v>44015</c:v>
                      </c:pt>
                      <c:pt idx="5829">
                        <c:v>44016</c:v>
                      </c:pt>
                      <c:pt idx="5830">
                        <c:v>44017</c:v>
                      </c:pt>
                      <c:pt idx="5831">
                        <c:v>44018</c:v>
                      </c:pt>
                      <c:pt idx="5832">
                        <c:v>44019</c:v>
                      </c:pt>
                      <c:pt idx="5833">
                        <c:v>44020</c:v>
                      </c:pt>
                      <c:pt idx="5834">
                        <c:v>44021</c:v>
                      </c:pt>
                      <c:pt idx="5835">
                        <c:v>44022</c:v>
                      </c:pt>
                      <c:pt idx="5836">
                        <c:v>44023</c:v>
                      </c:pt>
                      <c:pt idx="5837">
                        <c:v>44024</c:v>
                      </c:pt>
                      <c:pt idx="5838">
                        <c:v>44025</c:v>
                      </c:pt>
                      <c:pt idx="5839">
                        <c:v>44026</c:v>
                      </c:pt>
                      <c:pt idx="5840">
                        <c:v>44027</c:v>
                      </c:pt>
                      <c:pt idx="5841">
                        <c:v>44028</c:v>
                      </c:pt>
                      <c:pt idx="5842">
                        <c:v>44029</c:v>
                      </c:pt>
                      <c:pt idx="5843">
                        <c:v>44030</c:v>
                      </c:pt>
                      <c:pt idx="5844">
                        <c:v>44031</c:v>
                      </c:pt>
                      <c:pt idx="5845">
                        <c:v>44032</c:v>
                      </c:pt>
                      <c:pt idx="5846">
                        <c:v>44033</c:v>
                      </c:pt>
                      <c:pt idx="5847">
                        <c:v>44034</c:v>
                      </c:pt>
                      <c:pt idx="5848">
                        <c:v>44035</c:v>
                      </c:pt>
                      <c:pt idx="5849">
                        <c:v>44036</c:v>
                      </c:pt>
                      <c:pt idx="5850">
                        <c:v>44037</c:v>
                      </c:pt>
                      <c:pt idx="5851">
                        <c:v>44038</c:v>
                      </c:pt>
                      <c:pt idx="5852">
                        <c:v>44039</c:v>
                      </c:pt>
                      <c:pt idx="5853">
                        <c:v>44040</c:v>
                      </c:pt>
                      <c:pt idx="5854">
                        <c:v>44041</c:v>
                      </c:pt>
                      <c:pt idx="5855">
                        <c:v>44042</c:v>
                      </c:pt>
                      <c:pt idx="5856">
                        <c:v>44043</c:v>
                      </c:pt>
                      <c:pt idx="5857">
                        <c:v>44044</c:v>
                      </c:pt>
                      <c:pt idx="5858">
                        <c:v>44045</c:v>
                      </c:pt>
                      <c:pt idx="5859">
                        <c:v>44046</c:v>
                      </c:pt>
                      <c:pt idx="5860">
                        <c:v>44047</c:v>
                      </c:pt>
                      <c:pt idx="5861">
                        <c:v>44048</c:v>
                      </c:pt>
                      <c:pt idx="5862">
                        <c:v>44049</c:v>
                      </c:pt>
                      <c:pt idx="5863">
                        <c:v>44050</c:v>
                      </c:pt>
                      <c:pt idx="5864">
                        <c:v>44051</c:v>
                      </c:pt>
                      <c:pt idx="5865">
                        <c:v>44052</c:v>
                      </c:pt>
                      <c:pt idx="5866">
                        <c:v>44053</c:v>
                      </c:pt>
                      <c:pt idx="5867">
                        <c:v>44054</c:v>
                      </c:pt>
                      <c:pt idx="5868">
                        <c:v>44055</c:v>
                      </c:pt>
                      <c:pt idx="5869">
                        <c:v>44056</c:v>
                      </c:pt>
                      <c:pt idx="5870">
                        <c:v>44057</c:v>
                      </c:pt>
                      <c:pt idx="5871">
                        <c:v>44058</c:v>
                      </c:pt>
                      <c:pt idx="5872">
                        <c:v>44059</c:v>
                      </c:pt>
                      <c:pt idx="5873">
                        <c:v>44060</c:v>
                      </c:pt>
                      <c:pt idx="5874">
                        <c:v>44061</c:v>
                      </c:pt>
                      <c:pt idx="5875">
                        <c:v>44062</c:v>
                      </c:pt>
                      <c:pt idx="5876">
                        <c:v>44063</c:v>
                      </c:pt>
                      <c:pt idx="5877">
                        <c:v>44064</c:v>
                      </c:pt>
                      <c:pt idx="5878">
                        <c:v>44065</c:v>
                      </c:pt>
                    </c:numCache>
                  </c:numRef>
                </c:xVal>
                <c:yVal>
                  <c:numRef>
                    <c:extLst xmlns:c16r2="http://schemas.microsoft.com/office/drawing/2015/06/chart">
                      <c:ext uri="{02D57815-91ED-43cb-92C2-25804820EDAC}">
                        <c15:formulaRef>
                          <c15:sqref>MLT!$C$2:$C$6026</c15:sqref>
                        </c15:formulaRef>
                      </c:ext>
                    </c:extLst>
                    <c:numCache>
                      <c:formatCode>General</c:formatCode>
                      <c:ptCount val="6025"/>
                      <c:pt idx="0">
                        <c:v>0.57012561545833329</c:v>
                      </c:pt>
                      <c:pt idx="1">
                        <c:v>0.5701644182083333</c:v>
                      </c:pt>
                      <c:pt idx="2">
                        <c:v>0.57020288308333333</c:v>
                      </c:pt>
                      <c:pt idx="3">
                        <c:v>0.57024117833333332</c:v>
                      </c:pt>
                      <c:pt idx="4">
                        <c:v>0.57027977358333326</c:v>
                      </c:pt>
                      <c:pt idx="5">
                        <c:v>0.57031758779166664</c:v>
                      </c:pt>
                      <c:pt idx="6">
                        <c:v>0.57035557487499999</c:v>
                      </c:pt>
                      <c:pt idx="7">
                        <c:v>0.57039244966666669</c:v>
                      </c:pt>
                      <c:pt idx="8">
                        <c:v>0.57042396725</c:v>
                      </c:pt>
                      <c:pt idx="9">
                        <c:v>0.57045595741666666</c:v>
                      </c:pt>
                      <c:pt idx="10">
                        <c:v>0.57048716983333336</c:v>
                      </c:pt>
                      <c:pt idx="11">
                        <c:v>0.57051429454166669</c:v>
                      </c:pt>
                      <c:pt idx="12">
                        <c:v>0.57054185962500004</c:v>
                      </c:pt>
                      <c:pt idx="13">
                        <c:v>0.57056904362500005</c:v>
                      </c:pt>
                      <c:pt idx="14">
                        <c:v>0.57059633183333336</c:v>
                      </c:pt>
                      <c:pt idx="15">
                        <c:v>0.57062218554166666</c:v>
                      </c:pt>
                      <c:pt idx="16">
                        <c:v>0.57064257870833335</c:v>
                      </c:pt>
                      <c:pt idx="17">
                        <c:v>0.57066323325000001</c:v>
                      </c:pt>
                      <c:pt idx="18">
                        <c:v>0.5706827265833333</c:v>
                      </c:pt>
                      <c:pt idx="19">
                        <c:v>0.57069844562500005</c:v>
                      </c:pt>
                      <c:pt idx="20">
                        <c:v>0.57071422720833331</c:v>
                      </c:pt>
                      <c:pt idx="21">
                        <c:v>0.57072874279166663</c:v>
                      </c:pt>
                      <c:pt idx="22">
                        <c:v>0.57073808887499999</c:v>
                      </c:pt>
                      <c:pt idx="23">
                        <c:v>0.570747165</c:v>
                      </c:pt>
                      <c:pt idx="24">
                        <c:v>0.57075587345833334</c:v>
                      </c:pt>
                      <c:pt idx="25">
                        <c:v>0.57076060620833335</c:v>
                      </c:pt>
                      <c:pt idx="26">
                        <c:v>0.57076545708333326</c:v>
                      </c:pt>
                      <c:pt idx="27">
                        <c:v>0.57077036383333335</c:v>
                      </c:pt>
                      <c:pt idx="28">
                        <c:v>0.57077505720833333</c:v>
                      </c:pt>
                      <c:pt idx="29">
                        <c:v>0.57078005908333329</c:v>
                      </c:pt>
                      <c:pt idx="30">
                        <c:v>0.57077640512500005</c:v>
                      </c:pt>
                      <c:pt idx="31">
                        <c:v>0.57078115966666665</c:v>
                      </c:pt>
                      <c:pt idx="32">
                        <c:v>0.57079403591666666</c:v>
                      </c:pt>
                      <c:pt idx="33">
                        <c:v>0.5707987492083334</c:v>
                      </c:pt>
                      <c:pt idx="34">
                        <c:v>0.57080337437499995</c:v>
                      </c:pt>
                      <c:pt idx="35">
                        <c:v>0.57080796145833335</c:v>
                      </c:pt>
                      <c:pt idx="36">
                        <c:v>0.57081296895833333</c:v>
                      </c:pt>
                      <c:pt idx="37">
                        <c:v>0.57081773012500003</c:v>
                      </c:pt>
                      <c:pt idx="38">
                        <c:v>0.57082316704166669</c:v>
                      </c:pt>
                      <c:pt idx="39">
                        <c:v>0.57082834320833331</c:v>
                      </c:pt>
                      <c:pt idx="40">
                        <c:v>0.57083393370833335</c:v>
                      </c:pt>
                      <c:pt idx="41">
                        <c:v>0.5708392864166667</c:v>
                      </c:pt>
                      <c:pt idx="42">
                        <c:v>0.57084469266666671</c:v>
                      </c:pt>
                      <c:pt idx="43">
                        <c:v>0.57085008445833341</c:v>
                      </c:pt>
                      <c:pt idx="44">
                        <c:v>0.57085505450000007</c:v>
                      </c:pt>
                      <c:pt idx="45">
                        <c:v>0.57086036241666671</c:v>
                      </c:pt>
                      <c:pt idx="46">
                        <c:v>0.57086527900000006</c:v>
                      </c:pt>
                      <c:pt idx="47">
                        <c:v>0.5708705802916666</c:v>
                      </c:pt>
                      <c:pt idx="48">
                        <c:v>0.57086731825000003</c:v>
                      </c:pt>
                      <c:pt idx="49">
                        <c:v>0.57088088370833334</c:v>
                      </c:pt>
                      <c:pt idx="50">
                        <c:v>0.57088618583333328</c:v>
                      </c:pt>
                      <c:pt idx="51">
                        <c:v>0.57089145316666667</c:v>
                      </c:pt>
                      <c:pt idx="52">
                        <c:v>0.57089713200000003</c:v>
                      </c:pt>
                      <c:pt idx="53">
                        <c:v>0.57090259524999998</c:v>
                      </c:pt>
                      <c:pt idx="54">
                        <c:v>0.57090854599999996</c:v>
                      </c:pt>
                      <c:pt idx="55">
                        <c:v>0.57090886274999997</c:v>
                      </c:pt>
                      <c:pt idx="56">
                        <c:v>0.57090919650000005</c:v>
                      </c:pt>
                      <c:pt idx="57">
                        <c:v>0.57090961424999997</c:v>
                      </c:pt>
                      <c:pt idx="58">
                        <c:v>0.57091002854166673</c:v>
                      </c:pt>
                      <c:pt idx="59">
                        <c:v>0.57091059912499997</c:v>
                      </c:pt>
                      <c:pt idx="60">
                        <c:v>0.57091091812499994</c:v>
                      </c:pt>
                      <c:pt idx="61">
                        <c:v>0.57091157175000007</c:v>
                      </c:pt>
                      <c:pt idx="62">
                        <c:v>0.57091181783333333</c:v>
                      </c:pt>
                      <c:pt idx="63">
                        <c:v>0.57091259549999995</c:v>
                      </c:pt>
                      <c:pt idx="64">
                        <c:v>0.57091312941666661</c:v>
                      </c:pt>
                      <c:pt idx="65">
                        <c:v>0.57091404637499998</c:v>
                      </c:pt>
                      <c:pt idx="66">
                        <c:v>0.57091507699999999</c:v>
                      </c:pt>
                      <c:pt idx="67">
                        <c:v>0.57091619383333336</c:v>
                      </c:pt>
                      <c:pt idx="68">
                        <c:v>0.57091766691666668</c:v>
                      </c:pt>
                      <c:pt idx="69">
                        <c:v>0.57091852391666664</c:v>
                      </c:pt>
                      <c:pt idx="70">
                        <c:v>0.57091584979166665</c:v>
                      </c:pt>
                      <c:pt idx="71">
                        <c:v>0.57091265158333326</c:v>
                      </c:pt>
                      <c:pt idx="72">
                        <c:v>0.57090964279166667</c:v>
                      </c:pt>
                      <c:pt idx="73">
                        <c:v>0.57090641399999997</c:v>
                      </c:pt>
                      <c:pt idx="74">
                        <c:v>0.5709031238333333</c:v>
                      </c:pt>
                      <c:pt idx="75">
                        <c:v>0.57089996595833337</c:v>
                      </c:pt>
                      <c:pt idx="76">
                        <c:v>0.5708977644583334</c:v>
                      </c:pt>
                      <c:pt idx="77">
                        <c:v>0.57089085195833333</c:v>
                      </c:pt>
                      <c:pt idx="78">
                        <c:v>0.5708833989583334</c:v>
                      </c:pt>
                      <c:pt idx="79">
                        <c:v>0.57087650649999999</c:v>
                      </c:pt>
                      <c:pt idx="80">
                        <c:v>0.57086951545833331</c:v>
                      </c:pt>
                      <c:pt idx="81">
                        <c:v>0.57086272420833339</c:v>
                      </c:pt>
                      <c:pt idx="82">
                        <c:v>0.57085596849999998</c:v>
                      </c:pt>
                      <c:pt idx="83">
                        <c:v>0.57084913483333333</c:v>
                      </c:pt>
                      <c:pt idx="84">
                        <c:v>0.57084265533333334</c:v>
                      </c:pt>
                      <c:pt idx="85">
                        <c:v>0.570835805375</c:v>
                      </c:pt>
                      <c:pt idx="86">
                        <c:v>0.57082942341666665</c:v>
                      </c:pt>
                      <c:pt idx="87">
                        <c:v>0.57082261349999996</c:v>
                      </c:pt>
                      <c:pt idx="88">
                        <c:v>0.57081599887500001</c:v>
                      </c:pt>
                      <c:pt idx="89">
                        <c:v>0.57080918125000002</c:v>
                      </c:pt>
                      <c:pt idx="90">
                        <c:v>0.57080240616666666</c:v>
                      </c:pt>
                      <c:pt idx="91">
                        <c:v>0.57079584783333337</c:v>
                      </c:pt>
                      <c:pt idx="92">
                        <c:v>0.57078919570833331</c:v>
                      </c:pt>
                      <c:pt idx="93">
                        <c:v>0.57078312916666663</c:v>
                      </c:pt>
                      <c:pt idx="94">
                        <c:v>0.57077694637499998</c:v>
                      </c:pt>
                      <c:pt idx="95">
                        <c:v>0.57077717812500006</c:v>
                      </c:pt>
                      <c:pt idx="96">
                        <c:v>0.57076707016666661</c:v>
                      </c:pt>
                      <c:pt idx="97">
                        <c:v>0.57075717770833334</c:v>
                      </c:pt>
                      <c:pt idx="98">
                        <c:v>0.57074723579166664</c:v>
                      </c:pt>
                      <c:pt idx="99">
                        <c:v>0.570733506625</c:v>
                      </c:pt>
                      <c:pt idx="100">
                        <c:v>0.5707270293333333</c:v>
                      </c:pt>
                      <c:pt idx="101">
                        <c:v>0.57071663687499996</c:v>
                      </c:pt>
                      <c:pt idx="102">
                        <c:v>0.57070658974999999</c:v>
                      </c:pt>
                      <c:pt idx="103">
                        <c:v>0.57069613937499997</c:v>
                      </c:pt>
                      <c:pt idx="104">
                        <c:v>0.57068606162500002</c:v>
                      </c:pt>
                      <c:pt idx="105">
                        <c:v>0.5706758985</c:v>
                      </c:pt>
                      <c:pt idx="106">
                        <c:v>0.57066601120833338</c:v>
                      </c:pt>
                      <c:pt idx="107">
                        <c:v>0.57065630387499999</c:v>
                      </c:pt>
                      <c:pt idx="108">
                        <c:v>0.57064655791666663</c:v>
                      </c:pt>
                      <c:pt idx="109">
                        <c:v>0.57063739316666673</c:v>
                      </c:pt>
                      <c:pt idx="110">
                        <c:v>0.57062774766666668</c:v>
                      </c:pt>
                      <c:pt idx="111">
                        <c:v>0.57061845037500003</c:v>
                      </c:pt>
                      <c:pt idx="112">
                        <c:v>0.57060894891666669</c:v>
                      </c:pt>
                      <c:pt idx="113">
                        <c:v>0.57059959974999996</c:v>
                      </c:pt>
                      <c:pt idx="114">
                        <c:v>0.5705902177083334</c:v>
                      </c:pt>
                      <c:pt idx="115">
                        <c:v>0.57058056395833334</c:v>
                      </c:pt>
                      <c:pt idx="116">
                        <c:v>0.57057108854166672</c:v>
                      </c:pt>
                      <c:pt idx="117">
                        <c:v>0.57056132558333339</c:v>
                      </c:pt>
                      <c:pt idx="118">
                        <c:v>0.5705519639583333</c:v>
                      </c:pt>
                      <c:pt idx="119">
                        <c:v>0.57054216020833326</c:v>
                      </c:pt>
                      <c:pt idx="120">
                        <c:v>0.57053287962499999</c:v>
                      </c:pt>
                      <c:pt idx="121">
                        <c:v>0.57052365770833335</c:v>
                      </c:pt>
                      <c:pt idx="122">
                        <c:v>0.57051480070833327</c:v>
                      </c:pt>
                      <c:pt idx="123">
                        <c:v>0.57050626637500002</c:v>
                      </c:pt>
                      <c:pt idx="124">
                        <c:v>0.57049792304166669</c:v>
                      </c:pt>
                      <c:pt idx="125">
                        <c:v>0.57048982620833333</c:v>
                      </c:pt>
                      <c:pt idx="126">
                        <c:v>0.57048121941666674</c:v>
                      </c:pt>
                      <c:pt idx="127">
                        <c:v>0.57047305424999994</c:v>
                      </c:pt>
                      <c:pt idx="128">
                        <c:v>0.57046432562500005</c:v>
                      </c:pt>
                      <c:pt idx="129">
                        <c:v>0.57045560458333333</c:v>
                      </c:pt>
                      <c:pt idx="130">
                        <c:v>0.57044672362500004</c:v>
                      </c:pt>
                      <c:pt idx="131">
                        <c:v>0.57043774737499997</c:v>
                      </c:pt>
                      <c:pt idx="132">
                        <c:v>0.57042907316666669</c:v>
                      </c:pt>
                      <c:pt idx="133">
                        <c:v>0.57042015066666674</c:v>
                      </c:pt>
                      <c:pt idx="134">
                        <c:v>0.57041183616666669</c:v>
                      </c:pt>
                      <c:pt idx="135">
                        <c:v>0.57040337608333336</c:v>
                      </c:pt>
                      <c:pt idx="136">
                        <c:v>0.57039536833333326</c:v>
                      </c:pt>
                      <c:pt idx="137">
                        <c:v>0.5703873285833333</c:v>
                      </c:pt>
                      <c:pt idx="138">
                        <c:v>0.57037950037499996</c:v>
                      </c:pt>
                      <c:pt idx="139">
                        <c:v>0.57037198058333327</c:v>
                      </c:pt>
                      <c:pt idx="140">
                        <c:v>0.5703642185833333</c:v>
                      </c:pt>
                      <c:pt idx="141">
                        <c:v>0.57035682679166666</c:v>
                      </c:pt>
                      <c:pt idx="142">
                        <c:v>0.57034897604166668</c:v>
                      </c:pt>
                      <c:pt idx="143">
                        <c:v>0.57034136820833337</c:v>
                      </c:pt>
                      <c:pt idx="144">
                        <c:v>0.57033329025000001</c:v>
                      </c:pt>
                      <c:pt idx="145">
                        <c:v>0.57032526808333339</c:v>
                      </c:pt>
                      <c:pt idx="146">
                        <c:v>0.570316905125</c:v>
                      </c:pt>
                      <c:pt idx="147">
                        <c:v>0.57030849137499995</c:v>
                      </c:pt>
                      <c:pt idx="148">
                        <c:v>0.57030037795833333</c:v>
                      </c:pt>
                      <c:pt idx="149">
                        <c:v>0.57029221662500007</c:v>
                      </c:pt>
                      <c:pt idx="150">
                        <c:v>0.5702848484166666</c:v>
                      </c:pt>
                      <c:pt idx="151">
                        <c:v>0.57027741129166665</c:v>
                      </c:pt>
                      <c:pt idx="152">
                        <c:v>0.57027054291666668</c:v>
                      </c:pt>
                      <c:pt idx="153">
                        <c:v>0.57026346799999994</c:v>
                      </c:pt>
                      <c:pt idx="154">
                        <c:v>0.57025642799999998</c:v>
                      </c:pt>
                      <c:pt idx="155">
                        <c:v>0.5702493895416666</c:v>
                      </c:pt>
                      <c:pt idx="156">
                        <c:v>0.57024192695833331</c:v>
                      </c:pt>
                      <c:pt idx="157">
                        <c:v>0.57023460295833328</c:v>
                      </c:pt>
                      <c:pt idx="158">
                        <c:v>0.57022681433333333</c:v>
                      </c:pt>
                      <c:pt idx="159">
                        <c:v>0.57021924662500001</c:v>
                      </c:pt>
                      <c:pt idx="160">
                        <c:v>0.57021137820833334</c:v>
                      </c:pt>
                      <c:pt idx="161">
                        <c:v>0.57020390854166669</c:v>
                      </c:pt>
                      <c:pt idx="162">
                        <c:v>0.57019657441666671</c:v>
                      </c:pt>
                      <c:pt idx="163">
                        <c:v>0.5701890265416667</c:v>
                      </c:pt>
                      <c:pt idx="164">
                        <c:v>0.57018134904166662</c:v>
                      </c:pt>
                      <c:pt idx="165">
                        <c:v>0.5701747502083333</c:v>
                      </c:pt>
                      <c:pt idx="166">
                        <c:v>0.570168725875</c:v>
                      </c:pt>
                      <c:pt idx="167">
                        <c:v>0.57016067966666661</c:v>
                      </c:pt>
                      <c:pt idx="168">
                        <c:v>0.57015577729166667</c:v>
                      </c:pt>
                      <c:pt idx="169">
                        <c:v>0.5701485418333333</c:v>
                      </c:pt>
                      <c:pt idx="170">
                        <c:v>0.57014272825000001</c:v>
                      </c:pt>
                      <c:pt idx="171">
                        <c:v>0.57013617500000002</c:v>
                      </c:pt>
                      <c:pt idx="172">
                        <c:v>0.57012963783333337</c:v>
                      </c:pt>
                      <c:pt idx="173">
                        <c:v>0.57012229433333339</c:v>
                      </c:pt>
                      <c:pt idx="174">
                        <c:v>0.57011492387499996</c:v>
                      </c:pt>
                      <c:pt idx="175">
                        <c:v>0.57010792674999999</c:v>
                      </c:pt>
                      <c:pt idx="176">
                        <c:v>0.57009980629166668</c:v>
                      </c:pt>
                      <c:pt idx="177">
                        <c:v>0.57009459362500003</c:v>
                      </c:pt>
                      <c:pt idx="178">
                        <c:v>0.57008686087499993</c:v>
                      </c:pt>
                      <c:pt idx="179">
                        <c:v>0.57008043866666669</c:v>
                      </c:pt>
                      <c:pt idx="180">
                        <c:v>0.57007462424999999</c:v>
                      </c:pt>
                      <c:pt idx="181">
                        <c:v>0.57006852095833327</c:v>
                      </c:pt>
                      <c:pt idx="182">
                        <c:v>0.5700629401666667</c:v>
                      </c:pt>
                      <c:pt idx="183">
                        <c:v>0.57005698741666666</c:v>
                      </c:pt>
                      <c:pt idx="184">
                        <c:v>0.57004850458333334</c:v>
                      </c:pt>
                      <c:pt idx="185">
                        <c:v>0.57004434883333333</c:v>
                      </c:pt>
                      <c:pt idx="186">
                        <c:v>0.57003780287500005</c:v>
                      </c:pt>
                      <c:pt idx="187">
                        <c:v>0.57003134129166666</c:v>
                      </c:pt>
                      <c:pt idx="188">
                        <c:v>0.57002435200000001</c:v>
                      </c:pt>
                      <c:pt idx="189">
                        <c:v>0.57001828566666668</c:v>
                      </c:pt>
                      <c:pt idx="190">
                        <c:v>0.57001121420833334</c:v>
                      </c:pt>
                      <c:pt idx="191">
                        <c:v>0.57000470654166668</c:v>
                      </c:pt>
                      <c:pt idx="192">
                        <c:v>0.56999819704166665</c:v>
                      </c:pt>
                      <c:pt idx="193">
                        <c:v>0.56999303116666666</c:v>
                      </c:pt>
                      <c:pt idx="194">
                        <c:v>0.56998735183333327</c:v>
                      </c:pt>
                      <c:pt idx="195">
                        <c:v>0.56998195054166667</c:v>
                      </c:pt>
                      <c:pt idx="196">
                        <c:v>0.56997622491666666</c:v>
                      </c:pt>
                      <c:pt idx="197">
                        <c:v>0.56997122691666668</c:v>
                      </c:pt>
                      <c:pt idx="198">
                        <c:v>0.56996362608333329</c:v>
                      </c:pt>
                      <c:pt idx="199">
                        <c:v>0.56995965637500001</c:v>
                      </c:pt>
                      <c:pt idx="200">
                        <c:v>0.56995458725000003</c:v>
                      </c:pt>
                      <c:pt idx="201">
                        <c:v>0.5699485268333333</c:v>
                      </c:pt>
                      <c:pt idx="202">
                        <c:v>0.56994243408333334</c:v>
                      </c:pt>
                      <c:pt idx="203">
                        <c:v>0.56993571079166661</c:v>
                      </c:pt>
                      <c:pt idx="204">
                        <c:v>0.56992845487499999</c:v>
                      </c:pt>
                      <c:pt idx="205">
                        <c:v>0.56992357400000004</c:v>
                      </c:pt>
                      <c:pt idx="206">
                        <c:v>0.56991776712499997</c:v>
                      </c:pt>
                      <c:pt idx="207">
                        <c:v>0.56991219641666668</c:v>
                      </c:pt>
                      <c:pt idx="208">
                        <c:v>0.56990627270833338</c:v>
                      </c:pt>
                      <c:pt idx="209">
                        <c:v>0.56990096708333338</c:v>
                      </c:pt>
                      <c:pt idx="210">
                        <c:v>0.56989561666666666</c:v>
                      </c:pt>
                      <c:pt idx="211">
                        <c:v>0.56989134645833339</c:v>
                      </c:pt>
                      <c:pt idx="212">
                        <c:v>0.56988681337500002</c:v>
                      </c:pt>
                      <c:pt idx="213">
                        <c:v>0.56988019266666667</c:v>
                      </c:pt>
                      <c:pt idx="214">
                        <c:v>0.56987456920833335</c:v>
                      </c:pt>
                      <c:pt idx="215">
                        <c:v>0.56986868887499997</c:v>
                      </c:pt>
                      <c:pt idx="216">
                        <c:v>0.56986279233333337</c:v>
                      </c:pt>
                      <c:pt idx="217">
                        <c:v>0.56985774154166668</c:v>
                      </c:pt>
                      <c:pt idx="218">
                        <c:v>0.5698513400416666</c:v>
                      </c:pt>
                      <c:pt idx="219">
                        <c:v>0.56984632241666666</c:v>
                      </c:pt>
                      <c:pt idx="220">
                        <c:v>0.56984082020833327</c:v>
                      </c:pt>
                      <c:pt idx="221">
                        <c:v>0.56983442404166673</c:v>
                      </c:pt>
                      <c:pt idx="222">
                        <c:v>0.56982984287500005</c:v>
                      </c:pt>
                      <c:pt idx="223">
                        <c:v>0.56982493595833328</c:v>
                      </c:pt>
                      <c:pt idx="224">
                        <c:v>0.56982113641666665</c:v>
                      </c:pt>
                      <c:pt idx="225">
                        <c:v>0.56981696704166673</c:v>
                      </c:pt>
                      <c:pt idx="226">
                        <c:v>0.56981243375000001</c:v>
                      </c:pt>
                      <c:pt idx="227">
                        <c:v>0.56980782629166671</c:v>
                      </c:pt>
                      <c:pt idx="228">
                        <c:v>0.56980317887499998</c:v>
                      </c:pt>
                      <c:pt idx="229">
                        <c:v>0.56979741754166668</c:v>
                      </c:pt>
                      <c:pt idx="230">
                        <c:v>0.56979142475</c:v>
                      </c:pt>
                      <c:pt idx="231">
                        <c:v>0.56978662212499998</c:v>
                      </c:pt>
                      <c:pt idx="232">
                        <c:v>0.56978194820833339</c:v>
                      </c:pt>
                      <c:pt idx="233">
                        <c:v>0.56977684533333328</c:v>
                      </c:pt>
                      <c:pt idx="234">
                        <c:v>0.56977169695833341</c:v>
                      </c:pt>
                      <c:pt idx="235">
                        <c:v>0.5697669276666667</c:v>
                      </c:pt>
                      <c:pt idx="236">
                        <c:v>0.56976287850000007</c:v>
                      </c:pt>
                      <c:pt idx="237">
                        <c:v>0.56975577562500002</c:v>
                      </c:pt>
                      <c:pt idx="238">
                        <c:v>0.56975373758333336</c:v>
                      </c:pt>
                      <c:pt idx="239">
                        <c:v>0.569750711375</c:v>
                      </c:pt>
                      <c:pt idx="240">
                        <c:v>0.56974742183333327</c:v>
                      </c:pt>
                      <c:pt idx="241">
                        <c:v>0.56974240612499993</c:v>
                      </c:pt>
                      <c:pt idx="242">
                        <c:v>0.56973831083333326</c:v>
                      </c:pt>
                      <c:pt idx="243">
                        <c:v>0.5697311000416666</c:v>
                      </c:pt>
                      <c:pt idx="244">
                        <c:v>0.5697293085416667</c:v>
                      </c:pt>
                      <c:pt idx="245">
                        <c:v>0.56972406899999994</c:v>
                      </c:pt>
                      <c:pt idx="246">
                        <c:v>0.5697206766666667</c:v>
                      </c:pt>
                      <c:pt idx="247">
                        <c:v>0.56971555170833332</c:v>
                      </c:pt>
                      <c:pt idx="248">
                        <c:v>0.5697096110833334</c:v>
                      </c:pt>
                      <c:pt idx="249">
                        <c:v>0.56970666650000001</c:v>
                      </c:pt>
                      <c:pt idx="250">
                        <c:v>0.56970316779166663</c:v>
                      </c:pt>
                      <c:pt idx="251">
                        <c:v>0.56969957408333338</c:v>
                      </c:pt>
                      <c:pt idx="252">
                        <c:v>0.56969612479166665</c:v>
                      </c:pt>
                      <c:pt idx="253">
                        <c:v>0.56969114679166666</c:v>
                      </c:pt>
                      <c:pt idx="254">
                        <c:v>0.56968668641666664</c:v>
                      </c:pt>
                      <c:pt idx="255">
                        <c:v>0.56968407279166666</c:v>
                      </c:pt>
                      <c:pt idx="256">
                        <c:v>0.56968087700000003</c:v>
                      </c:pt>
                      <c:pt idx="257">
                        <c:v>0.56967655045833332</c:v>
                      </c:pt>
                      <c:pt idx="258">
                        <c:v>0.5696727218333334</c:v>
                      </c:pt>
                      <c:pt idx="259">
                        <c:v>0.5696680082083333</c:v>
                      </c:pt>
                      <c:pt idx="260">
                        <c:v>0.56966279929166663</c:v>
                      </c:pt>
                      <c:pt idx="261">
                        <c:v>0.5696585534166666</c:v>
                      </c:pt>
                      <c:pt idx="262">
                        <c:v>0.56965536116666671</c:v>
                      </c:pt>
                      <c:pt idx="263">
                        <c:v>0.56965219912499998</c:v>
                      </c:pt>
                      <c:pt idx="264">
                        <c:v>0.56964938370833329</c:v>
                      </c:pt>
                      <c:pt idx="265">
                        <c:v>0.5696465297083334</c:v>
                      </c:pt>
                      <c:pt idx="266">
                        <c:v>0.56964422787500002</c:v>
                      </c:pt>
                      <c:pt idx="267">
                        <c:v>0.56964175604166667</c:v>
                      </c:pt>
                      <c:pt idx="268">
                        <c:v>0.56963910737500001</c:v>
                      </c:pt>
                      <c:pt idx="269">
                        <c:v>0.56963651549999994</c:v>
                      </c:pt>
                      <c:pt idx="270">
                        <c:v>0.56963365749999995</c:v>
                      </c:pt>
                      <c:pt idx="271">
                        <c:v>0.56963065970833326</c:v>
                      </c:pt>
                      <c:pt idx="272">
                        <c:v>0.56962720641666664</c:v>
                      </c:pt>
                      <c:pt idx="273">
                        <c:v>0.56962441762499993</c:v>
                      </c:pt>
                      <c:pt idx="274">
                        <c:v>0.56962139191666672</c:v>
                      </c:pt>
                      <c:pt idx="275">
                        <c:v>0.56961811912499993</c:v>
                      </c:pt>
                      <c:pt idx="276">
                        <c:v>0.56961532079166666</c:v>
                      </c:pt>
                      <c:pt idx="277">
                        <c:v>0.56961287250000003</c:v>
                      </c:pt>
                      <c:pt idx="278">
                        <c:v>0.56961022616666668</c:v>
                      </c:pt>
                      <c:pt idx="279">
                        <c:v>0.56960811312500004</c:v>
                      </c:pt>
                      <c:pt idx="280">
                        <c:v>0.569606350875</c:v>
                      </c:pt>
                      <c:pt idx="281">
                        <c:v>0.56960422766666674</c:v>
                      </c:pt>
                      <c:pt idx="282">
                        <c:v>0.56960262770833336</c:v>
                      </c:pt>
                      <c:pt idx="283">
                        <c:v>0.56960033795833331</c:v>
                      </c:pt>
                      <c:pt idx="284">
                        <c:v>0.56959862666666672</c:v>
                      </c:pt>
                      <c:pt idx="285">
                        <c:v>0.56959636304166661</c:v>
                      </c:pt>
                      <c:pt idx="286">
                        <c:v>0.56959383908333339</c:v>
                      </c:pt>
                      <c:pt idx="287">
                        <c:v>0.56959125029166668</c:v>
                      </c:pt>
                      <c:pt idx="288">
                        <c:v>0.56958857037499999</c:v>
                      </c:pt>
                      <c:pt idx="289">
                        <c:v>0.56958603949999997</c:v>
                      </c:pt>
                      <c:pt idx="290">
                        <c:v>0.56958375387500004</c:v>
                      </c:pt>
                      <c:pt idx="291">
                        <c:v>0.56958173854166672</c:v>
                      </c:pt>
                      <c:pt idx="292">
                        <c:v>0.56957970275000003</c:v>
                      </c:pt>
                      <c:pt idx="293">
                        <c:v>0.56957818108333336</c:v>
                      </c:pt>
                      <c:pt idx="294">
                        <c:v>0.56957670274999994</c:v>
                      </c:pt>
                      <c:pt idx="295">
                        <c:v>0.56957530912499998</c:v>
                      </c:pt>
                      <c:pt idx="296">
                        <c:v>0.56957383466666667</c:v>
                      </c:pt>
                      <c:pt idx="297">
                        <c:v>0.56957216245833331</c:v>
                      </c:pt>
                      <c:pt idx="298">
                        <c:v>0.56957043770833338</c:v>
                      </c:pt>
                      <c:pt idx="299">
                        <c:v>0.56956848104166669</c:v>
                      </c:pt>
                      <c:pt idx="300">
                        <c:v>0.56956648262499998</c:v>
                      </c:pt>
                      <c:pt idx="301">
                        <c:v>0.569564385625</c:v>
                      </c:pt>
                      <c:pt idx="302">
                        <c:v>0.56956228270833331</c:v>
                      </c:pt>
                      <c:pt idx="303">
                        <c:v>0.56955987279166664</c:v>
                      </c:pt>
                      <c:pt idx="304">
                        <c:v>0.5695580165416666</c:v>
                      </c:pt>
                      <c:pt idx="305">
                        <c:v>0.56955638179166668</c:v>
                      </c:pt>
                      <c:pt idx="306">
                        <c:v>0.56955473058333339</c:v>
                      </c:pt>
                      <c:pt idx="307">
                        <c:v>0.56955334487499998</c:v>
                      </c:pt>
                      <c:pt idx="308">
                        <c:v>0.56955225308333335</c:v>
                      </c:pt>
                      <c:pt idx="309">
                        <c:v>0.56955130108333341</c:v>
                      </c:pt>
                      <c:pt idx="310">
                        <c:v>0.56955043441666664</c:v>
                      </c:pt>
                      <c:pt idx="311">
                        <c:v>0.56954950966666662</c:v>
                      </c:pt>
                      <c:pt idx="312">
                        <c:v>0.56954843975000002</c:v>
                      </c:pt>
                      <c:pt idx="313">
                        <c:v>0.56954695304166669</c:v>
                      </c:pt>
                      <c:pt idx="314">
                        <c:v>0.56954528829166662</c:v>
                      </c:pt>
                      <c:pt idx="315">
                        <c:v>0.56954347137499994</c:v>
                      </c:pt>
                      <c:pt idx="316">
                        <c:v>0.56954169666666665</c:v>
                      </c:pt>
                      <c:pt idx="317">
                        <c:v>0.56954000412499994</c:v>
                      </c:pt>
                      <c:pt idx="318">
                        <c:v>0.56953850791666671</c:v>
                      </c:pt>
                      <c:pt idx="319">
                        <c:v>0.569537280875</c:v>
                      </c:pt>
                      <c:pt idx="320">
                        <c:v>0.56953615570833327</c:v>
                      </c:pt>
                      <c:pt idx="321">
                        <c:v>0.56953526941666666</c:v>
                      </c:pt>
                      <c:pt idx="322">
                        <c:v>0.56953447862499995</c:v>
                      </c:pt>
                      <c:pt idx="323">
                        <c:v>0.56953374404166668</c:v>
                      </c:pt>
                      <c:pt idx="324">
                        <c:v>0.56953297191666663</c:v>
                      </c:pt>
                      <c:pt idx="325">
                        <c:v>0.56953220812499994</c:v>
                      </c:pt>
                      <c:pt idx="326">
                        <c:v>0.56953137200000004</c:v>
                      </c:pt>
                      <c:pt idx="327">
                        <c:v>0.56953029266666666</c:v>
                      </c:pt>
                      <c:pt idx="328">
                        <c:v>0.56952912554166668</c:v>
                      </c:pt>
                      <c:pt idx="329">
                        <c:v>0.5695277571666667</c:v>
                      </c:pt>
                      <c:pt idx="330">
                        <c:v>0.56952642524999997</c:v>
                      </c:pt>
                      <c:pt idx="331">
                        <c:v>0.56952499229166664</c:v>
                      </c:pt>
                      <c:pt idx="332">
                        <c:v>0.56952371733333329</c:v>
                      </c:pt>
                      <c:pt idx="333">
                        <c:v>0.56952243808333336</c:v>
                      </c:pt>
                      <c:pt idx="334">
                        <c:v>0.56952146058333331</c:v>
                      </c:pt>
                      <c:pt idx="335">
                        <c:v>0.56952066908333332</c:v>
                      </c:pt>
                      <c:pt idx="336">
                        <c:v>0.56952009879166665</c:v>
                      </c:pt>
                      <c:pt idx="337">
                        <c:v>0.56951959904166671</c:v>
                      </c:pt>
                      <c:pt idx="338">
                        <c:v>0.5695191633333333</c:v>
                      </c:pt>
                      <c:pt idx="339">
                        <c:v>0.56951878516666665</c:v>
                      </c:pt>
                      <c:pt idx="340">
                        <c:v>0.56951823195833329</c:v>
                      </c:pt>
                      <c:pt idx="341">
                        <c:v>0.56951747641666672</c:v>
                      </c:pt>
                      <c:pt idx="342">
                        <c:v>0.56951657337499995</c:v>
                      </c:pt>
                      <c:pt idx="343">
                        <c:v>0.56951533695833334</c:v>
                      </c:pt>
                      <c:pt idx="344">
                        <c:v>0.56951412425000003</c:v>
                      </c:pt>
                      <c:pt idx="345">
                        <c:v>0.56951288016666668</c:v>
                      </c:pt>
                      <c:pt idx="346">
                        <c:v>0.56951180941666668</c:v>
                      </c:pt>
                      <c:pt idx="347">
                        <c:v>0.56951085529166667</c:v>
                      </c:pt>
                      <c:pt idx="348">
                        <c:v>0.56951017712500007</c:v>
                      </c:pt>
                      <c:pt idx="349">
                        <c:v>0.56950954095833339</c:v>
                      </c:pt>
                      <c:pt idx="350">
                        <c:v>0.56950910820833334</c:v>
                      </c:pt>
                      <c:pt idx="351">
                        <c:v>0.56950869900000001</c:v>
                      </c:pt>
                      <c:pt idx="352">
                        <c:v>0.56950814199999999</c:v>
                      </c:pt>
                      <c:pt idx="353">
                        <c:v>0.56950758166666671</c:v>
                      </c:pt>
                      <c:pt idx="354">
                        <c:v>0.56950693154166665</c:v>
                      </c:pt>
                      <c:pt idx="355">
                        <c:v>0.56950624475</c:v>
                      </c:pt>
                      <c:pt idx="356">
                        <c:v>0.56950541216666661</c:v>
                      </c:pt>
                      <c:pt idx="357">
                        <c:v>0.56950443016666663</c:v>
                      </c:pt>
                      <c:pt idx="358">
                        <c:v>0.56950348524999994</c:v>
                      </c:pt>
                      <c:pt idx="359">
                        <c:v>0.56950255766666669</c:v>
                      </c:pt>
                      <c:pt idx="360">
                        <c:v>0.5695016243333334</c:v>
                      </c:pt>
                      <c:pt idx="361">
                        <c:v>0.56950070970833333</c:v>
                      </c:pt>
                      <c:pt idx="362">
                        <c:v>0.56949989462499995</c:v>
                      </c:pt>
                      <c:pt idx="363">
                        <c:v>0.56949919183333331</c:v>
                      </c:pt>
                      <c:pt idx="364">
                        <c:v>0.56949854029166669</c:v>
                      </c:pt>
                      <c:pt idx="365">
                        <c:v>0.56949812266666666</c:v>
                      </c:pt>
                      <c:pt idx="366">
                        <c:v>0.56949770712500003</c:v>
                      </c:pt>
                      <c:pt idx="367">
                        <c:v>0.56949742316666663</c:v>
                      </c:pt>
                      <c:pt idx="368">
                        <c:v>0.5694969589583333</c:v>
                      </c:pt>
                      <c:pt idx="369">
                        <c:v>0.56949636270833337</c:v>
                      </c:pt>
                      <c:pt idx="370">
                        <c:v>0.56949547887500007</c:v>
                      </c:pt>
                      <c:pt idx="371">
                        <c:v>0.56949447520833341</c:v>
                      </c:pt>
                      <c:pt idx="372">
                        <c:v>0.56949339762499995</c:v>
                      </c:pt>
                      <c:pt idx="373">
                        <c:v>0.56949249612499997</c:v>
                      </c:pt>
                      <c:pt idx="374">
                        <c:v>0.56949159304166663</c:v>
                      </c:pt>
                      <c:pt idx="375">
                        <c:v>0.56949081629166665</c:v>
                      </c:pt>
                      <c:pt idx="376">
                        <c:v>0.56949009345833335</c:v>
                      </c:pt>
                      <c:pt idx="377">
                        <c:v>0.56948945208333335</c:v>
                      </c:pt>
                      <c:pt idx="378">
                        <c:v>0.56948892562499998</c:v>
                      </c:pt>
                      <c:pt idx="379">
                        <c:v>0.56948843529166659</c:v>
                      </c:pt>
                      <c:pt idx="380">
                        <c:v>0.56948796945833335</c:v>
                      </c:pt>
                      <c:pt idx="381">
                        <c:v>0.56948738437500002</c:v>
                      </c:pt>
                      <c:pt idx="382">
                        <c:v>0.56948690020833337</c:v>
                      </c:pt>
                      <c:pt idx="383">
                        <c:v>0.56948634737500003</c:v>
                      </c:pt>
                      <c:pt idx="384">
                        <c:v>0.56948558441666663</c:v>
                      </c:pt>
                      <c:pt idx="385">
                        <c:v>0.56948488179166667</c:v>
                      </c:pt>
                      <c:pt idx="386">
                        <c:v>0.56948396774999999</c:v>
                      </c:pt>
                      <c:pt idx="387">
                        <c:v>0.5694831635833334</c:v>
                      </c:pt>
                      <c:pt idx="388">
                        <c:v>0.56948238762500003</c:v>
                      </c:pt>
                      <c:pt idx="389">
                        <c:v>0.56948171633333333</c:v>
                      </c:pt>
                      <c:pt idx="390">
                        <c:v>0.56948114995833332</c:v>
                      </c:pt>
                      <c:pt idx="391">
                        <c:v>0.56948066399999997</c:v>
                      </c:pt>
                      <c:pt idx="392">
                        <c:v>0.56948022845833335</c:v>
                      </c:pt>
                      <c:pt idx="393">
                        <c:v>0.56948002104166673</c:v>
                      </c:pt>
                      <c:pt idx="394">
                        <c:v>0.56948003700000005</c:v>
                      </c:pt>
                      <c:pt idx="395">
                        <c:v>0.56947995566666665</c:v>
                      </c:pt>
                      <c:pt idx="396">
                        <c:v>0.56947997012500007</c:v>
                      </c:pt>
                      <c:pt idx="397">
                        <c:v>0.56947983741666663</c:v>
                      </c:pt>
                      <c:pt idx="398">
                        <c:v>0.56947965037500003</c:v>
                      </c:pt>
                      <c:pt idx="399">
                        <c:v>0.56947930754166665</c:v>
                      </c:pt>
                      <c:pt idx="400">
                        <c:v>0.5694787908333333</c:v>
                      </c:pt>
                      <c:pt idx="401">
                        <c:v>0.56947832645833329</c:v>
                      </c:pt>
                      <c:pt idx="402">
                        <c:v>0.56947784995833339</c:v>
                      </c:pt>
                      <c:pt idx="403">
                        <c:v>0.56947759187500002</c:v>
                      </c:pt>
                      <c:pt idx="404">
                        <c:v>0.56947742412500002</c:v>
                      </c:pt>
                      <c:pt idx="405">
                        <c:v>0.56947738550000004</c:v>
                      </c:pt>
                      <c:pt idx="406">
                        <c:v>0.56947748408333332</c:v>
                      </c:pt>
                      <c:pt idx="407">
                        <c:v>0.569477601</c:v>
                      </c:pt>
                      <c:pt idx="408">
                        <c:v>0.56947768087500006</c:v>
                      </c:pt>
                      <c:pt idx="409">
                        <c:v>0.56947784049999994</c:v>
                      </c:pt>
                      <c:pt idx="410">
                        <c:v>0.56947801641666673</c:v>
                      </c:pt>
                      <c:pt idx="411">
                        <c:v>0.56947798591666665</c:v>
                      </c:pt>
                      <c:pt idx="412">
                        <c:v>0.56947800962499995</c:v>
                      </c:pt>
                      <c:pt idx="413">
                        <c:v>0.56947792220833338</c:v>
                      </c:pt>
                      <c:pt idx="414">
                        <c:v>0.56947797545833334</c:v>
                      </c:pt>
                      <c:pt idx="415">
                        <c:v>0.56947792545833331</c:v>
                      </c:pt>
                      <c:pt idx="416">
                        <c:v>0.56947795683333335</c:v>
                      </c:pt>
                      <c:pt idx="417">
                        <c:v>0.56947800612499999</c:v>
                      </c:pt>
                      <c:pt idx="418">
                        <c:v>0.56947813112500001</c:v>
                      </c:pt>
                      <c:pt idx="419">
                        <c:v>0.56947853304166662</c:v>
                      </c:pt>
                      <c:pt idx="420">
                        <c:v>0.56947906295833339</c:v>
                      </c:pt>
                      <c:pt idx="421">
                        <c:v>0.56947971970833333</c:v>
                      </c:pt>
                      <c:pt idx="422">
                        <c:v>0.56948056166666661</c:v>
                      </c:pt>
                      <c:pt idx="423">
                        <c:v>0.56948156062499999</c:v>
                      </c:pt>
                      <c:pt idx="424">
                        <c:v>0.56948252829166668</c:v>
                      </c:pt>
                      <c:pt idx="425">
                        <c:v>0.56948341979166661</c:v>
                      </c:pt>
                      <c:pt idx="426">
                        <c:v>0.56948422466666659</c:v>
                      </c:pt>
                      <c:pt idx="427">
                        <c:v>0.56948491170833326</c:v>
                      </c:pt>
                      <c:pt idx="428">
                        <c:v>0.56948555733333339</c:v>
                      </c:pt>
                      <c:pt idx="429">
                        <c:v>0.56948623529166664</c:v>
                      </c:pt>
                      <c:pt idx="430">
                        <c:v>0.56948689087500004</c:v>
                      </c:pt>
                      <c:pt idx="431">
                        <c:v>0.56948782808333331</c:v>
                      </c:pt>
                      <c:pt idx="432">
                        <c:v>0.56948872458333333</c:v>
                      </c:pt>
                      <c:pt idx="433">
                        <c:v>0.56948995862500007</c:v>
                      </c:pt>
                      <c:pt idx="434">
                        <c:v>0.56949116662499999</c:v>
                      </c:pt>
                      <c:pt idx="435">
                        <c:v>0.5694924674166667</c:v>
                      </c:pt>
                      <c:pt idx="436">
                        <c:v>0.5694939760833333</c:v>
                      </c:pt>
                      <c:pt idx="437">
                        <c:v>0.56949541199999998</c:v>
                      </c:pt>
                      <c:pt idx="438">
                        <c:v>0.56949697695833335</c:v>
                      </c:pt>
                      <c:pt idx="439">
                        <c:v>0.56949836237499996</c:v>
                      </c:pt>
                      <c:pt idx="440">
                        <c:v>0.56949976087499998</c:v>
                      </c:pt>
                      <c:pt idx="441">
                        <c:v>0.56950106516666665</c:v>
                      </c:pt>
                      <c:pt idx="442">
                        <c:v>0.56950235816666661</c:v>
                      </c:pt>
                      <c:pt idx="443">
                        <c:v>0.56950365558333338</c:v>
                      </c:pt>
                      <c:pt idx="444">
                        <c:v>0.56950510016666667</c:v>
                      </c:pt>
                      <c:pt idx="445">
                        <c:v>0.56950657258333337</c:v>
                      </c:pt>
                      <c:pt idx="446">
                        <c:v>0.56950801412500007</c:v>
                      </c:pt>
                      <c:pt idx="447">
                        <c:v>0.56950964737499998</c:v>
                      </c:pt>
                      <c:pt idx="448">
                        <c:v>0.56951142662499998</c:v>
                      </c:pt>
                      <c:pt idx="449">
                        <c:v>0.56951342724999998</c:v>
                      </c:pt>
                      <c:pt idx="450">
                        <c:v>0.56951551883333329</c:v>
                      </c:pt>
                      <c:pt idx="451">
                        <c:v>0.56951783983333326</c:v>
                      </c:pt>
                      <c:pt idx="452">
                        <c:v>0.56952017954166667</c:v>
                      </c:pt>
                      <c:pt idx="453">
                        <c:v>0.56952250066666665</c:v>
                      </c:pt>
                      <c:pt idx="454">
                        <c:v>0.56952476495833337</c:v>
                      </c:pt>
                      <c:pt idx="455">
                        <c:v>0.56952683537499993</c:v>
                      </c:pt>
                      <c:pt idx="456">
                        <c:v>0.56952886391666668</c:v>
                      </c:pt>
                      <c:pt idx="457">
                        <c:v>0.56953070712499998</c:v>
                      </c:pt>
                      <c:pt idx="458">
                        <c:v>0.5695327635416666</c:v>
                      </c:pt>
                      <c:pt idx="459">
                        <c:v>0.56953486212499993</c:v>
                      </c:pt>
                      <c:pt idx="460">
                        <c:v>0.56953719604166664</c:v>
                      </c:pt>
                      <c:pt idx="461">
                        <c:v>0.56953978120833326</c:v>
                      </c:pt>
                      <c:pt idx="462">
                        <c:v>0.56954259620833336</c:v>
                      </c:pt>
                      <c:pt idx="463">
                        <c:v>0.56954553799999996</c:v>
                      </c:pt>
                      <c:pt idx="464">
                        <c:v>0.56954853133333339</c:v>
                      </c:pt>
                      <c:pt idx="465">
                        <c:v>0.56955155970833327</c:v>
                      </c:pt>
                      <c:pt idx="466">
                        <c:v>0.56955452270833329</c:v>
                      </c:pt>
                      <c:pt idx="467">
                        <c:v>0.56955752420833339</c:v>
                      </c:pt>
                      <c:pt idx="468">
                        <c:v>0.56956053612500002</c:v>
                      </c:pt>
                      <c:pt idx="469">
                        <c:v>0.56956342225000001</c:v>
                      </c:pt>
                      <c:pt idx="470">
                        <c:v>0.5695663293333334</c:v>
                      </c:pt>
                      <c:pt idx="471">
                        <c:v>0.56956913270833331</c:v>
                      </c:pt>
                      <c:pt idx="472">
                        <c:v>0.56957196041666669</c:v>
                      </c:pt>
                      <c:pt idx="473">
                        <c:v>0.56957482154166661</c:v>
                      </c:pt>
                      <c:pt idx="474">
                        <c:v>0.56957783866666667</c:v>
                      </c:pt>
                      <c:pt idx="475">
                        <c:v>0.56958106670833331</c:v>
                      </c:pt>
                      <c:pt idx="476">
                        <c:v>0.56958455887500004</c:v>
                      </c:pt>
                      <c:pt idx="477">
                        <c:v>0.56958836729166673</c:v>
                      </c:pt>
                      <c:pt idx="478">
                        <c:v>0.56959232166666662</c:v>
                      </c:pt>
                      <c:pt idx="479">
                        <c:v>0.56959647262500002</c:v>
                      </c:pt>
                      <c:pt idx="480">
                        <c:v>0.5696005905</c:v>
                      </c:pt>
                      <c:pt idx="481">
                        <c:v>0.56960464116666665</c:v>
                      </c:pt>
                      <c:pt idx="482">
                        <c:v>0.56960845858333331</c:v>
                      </c:pt>
                      <c:pt idx="483">
                        <c:v>0.56961225091666667</c:v>
                      </c:pt>
                      <c:pt idx="484">
                        <c:v>0.5696158693333333</c:v>
                      </c:pt>
                      <c:pt idx="485">
                        <c:v>0.56961944129166664</c:v>
                      </c:pt>
                      <c:pt idx="486">
                        <c:v>0.56962311700000001</c:v>
                      </c:pt>
                      <c:pt idx="487">
                        <c:v>0.56962678295833336</c:v>
                      </c:pt>
                      <c:pt idx="488">
                        <c:v>0.56963076587500006</c:v>
                      </c:pt>
                      <c:pt idx="489">
                        <c:v>0.56963486970833332</c:v>
                      </c:pt>
                      <c:pt idx="490">
                        <c:v>0.5696392893333333</c:v>
                      </c:pt>
                      <c:pt idx="491">
                        <c:v>0.56964375983333337</c:v>
                      </c:pt>
                      <c:pt idx="492">
                        <c:v>0.56964849458333333</c:v>
                      </c:pt>
                      <c:pt idx="493">
                        <c:v>0.56965331454166668</c:v>
                      </c:pt>
                      <c:pt idx="494">
                        <c:v>0.569658136875</c:v>
                      </c:pt>
                      <c:pt idx="495">
                        <c:v>0.56966292699999999</c:v>
                      </c:pt>
                      <c:pt idx="496">
                        <c:v>0.56966759466666661</c:v>
                      </c:pt>
                      <c:pt idx="497">
                        <c:v>0.56967217104166668</c:v>
                      </c:pt>
                      <c:pt idx="498">
                        <c:v>0.56967661550000004</c:v>
                      </c:pt>
                      <c:pt idx="499">
                        <c:v>0.56968092775000001</c:v>
                      </c:pt>
                      <c:pt idx="500">
                        <c:v>0.56968524512499996</c:v>
                      </c:pt>
                      <c:pt idx="501">
                        <c:v>0.56968963762500002</c:v>
                      </c:pt>
                      <c:pt idx="502">
                        <c:v>0.56969415641666665</c:v>
                      </c:pt>
                      <c:pt idx="503">
                        <c:v>0.56969893849999997</c:v>
                      </c:pt>
                      <c:pt idx="504">
                        <c:v>0.56970390891666667</c:v>
                      </c:pt>
                      <c:pt idx="505">
                        <c:v>0.56970906045833336</c:v>
                      </c:pt>
                      <c:pt idx="506">
                        <c:v>0.56971454737499994</c:v>
                      </c:pt>
                      <c:pt idx="507">
                        <c:v>0.5697202017916666</c:v>
                      </c:pt>
                      <c:pt idx="508">
                        <c:v>0.56972593108333336</c:v>
                      </c:pt>
                      <c:pt idx="509">
                        <c:v>0.56973149675000001</c:v>
                      </c:pt>
                      <c:pt idx="510">
                        <c:v>0.56973690308333336</c:v>
                      </c:pt>
                      <c:pt idx="511">
                        <c:v>0.56974209816666666</c:v>
                      </c:pt>
                      <c:pt idx="512">
                        <c:v>0.56974707429166671</c:v>
                      </c:pt>
                      <c:pt idx="513">
                        <c:v>0.56975195954166669</c:v>
                      </c:pt>
                      <c:pt idx="514">
                        <c:v>0.56975681433333336</c:v>
                      </c:pt>
                      <c:pt idx="515">
                        <c:v>0.56976182637500006</c:v>
                      </c:pt>
                      <c:pt idx="516">
                        <c:v>0.56976705437499997</c:v>
                      </c:pt>
                      <c:pt idx="517">
                        <c:v>0.56977247325000002</c:v>
                      </c:pt>
                      <c:pt idx="518">
                        <c:v>0.56977821691666664</c:v>
                      </c:pt>
                      <c:pt idx="519">
                        <c:v>0.56978414566666669</c:v>
                      </c:pt>
                      <c:pt idx="520">
                        <c:v>0.56979029612499998</c:v>
                      </c:pt>
                      <c:pt idx="521">
                        <c:v>0.56979649395833332</c:v>
                      </c:pt>
                      <c:pt idx="522">
                        <c:v>0.56980264650000001</c:v>
                      </c:pt>
                      <c:pt idx="523">
                        <c:v>0.56980876675000003</c:v>
                      </c:pt>
                      <c:pt idx="524">
                        <c:v>0.56981471649999993</c:v>
                      </c:pt>
                      <c:pt idx="525">
                        <c:v>0.56982061483333335</c:v>
                      </c:pt>
                      <c:pt idx="526">
                        <c:v>0.56982061483333335</c:v>
                      </c:pt>
                      <c:pt idx="527">
                        <c:v>0.56982644729166665</c:v>
                      </c:pt>
                      <c:pt idx="528">
                        <c:v>0.56983743816666665</c:v>
                      </c:pt>
                      <c:pt idx="529">
                        <c:v>0.56984306670833329</c:v>
                      </c:pt>
                      <c:pt idx="530">
                        <c:v>0.56984858920833337</c:v>
                      </c:pt>
                      <c:pt idx="531">
                        <c:v>0.56985429691666667</c:v>
                      </c:pt>
                      <c:pt idx="532">
                        <c:v>0.56986032737500003</c:v>
                      </c:pt>
                      <c:pt idx="533">
                        <c:v>0.56985512904166669</c:v>
                      </c:pt>
                      <c:pt idx="534">
                        <c:v>0.56986139383333334</c:v>
                      </c:pt>
                      <c:pt idx="535">
                        <c:v>0.56986855599999997</c:v>
                      </c:pt>
                      <c:pt idx="536">
                        <c:v>0.56987547491666668</c:v>
                      </c:pt>
                      <c:pt idx="537">
                        <c:v>0.56988213879166671</c:v>
                      </c:pt>
                      <c:pt idx="538">
                        <c:v>0.56988854383333332</c:v>
                      </c:pt>
                      <c:pt idx="539">
                        <c:v>0.56989489370833335</c:v>
                      </c:pt>
                      <c:pt idx="540">
                        <c:v>0.56990074700000004</c:v>
                      </c:pt>
                      <c:pt idx="541">
                        <c:v>0.56990682879166665</c:v>
                      </c:pt>
                      <c:pt idx="542">
                        <c:v>0.56991290895833335</c:v>
                      </c:pt>
                      <c:pt idx="543">
                        <c:v>0.56991900308333332</c:v>
                      </c:pt>
                      <c:pt idx="544">
                        <c:v>0.56992436895833332</c:v>
                      </c:pt>
                      <c:pt idx="545">
                        <c:v>0.56993102837499998</c:v>
                      </c:pt>
                      <c:pt idx="546">
                        <c:v>0.5699371476666667</c:v>
                      </c:pt>
                      <c:pt idx="547">
                        <c:v>0.56994371520833331</c:v>
                      </c:pt>
                      <c:pt idx="548">
                        <c:v>0.56995092479166665</c:v>
                      </c:pt>
                      <c:pt idx="549">
                        <c:v>0.56995740716666665</c:v>
                      </c:pt>
                      <c:pt idx="550">
                        <c:v>0.56996467154166663</c:v>
                      </c:pt>
                      <c:pt idx="551">
                        <c:v>0.56997167812500005</c:v>
                      </c:pt>
                      <c:pt idx="552">
                        <c:v>0.56997897737500003</c:v>
                      </c:pt>
                      <c:pt idx="553">
                        <c:v>0.5699858023333334</c:v>
                      </c:pt>
                      <c:pt idx="554">
                        <c:v>0.56999199187499994</c:v>
                      </c:pt>
                      <c:pt idx="555">
                        <c:v>0.5699984355833333</c:v>
                      </c:pt>
                      <c:pt idx="556">
                        <c:v>0.57000465479166673</c:v>
                      </c:pt>
                      <c:pt idx="557">
                        <c:v>0.57001097762499997</c:v>
                      </c:pt>
                      <c:pt idx="558">
                        <c:v>0.57001711891666662</c:v>
                      </c:pt>
                      <c:pt idx="559">
                        <c:v>0.57002338274999997</c:v>
                      </c:pt>
                      <c:pt idx="560">
                        <c:v>0.57003000687500005</c:v>
                      </c:pt>
                      <c:pt idx="561">
                        <c:v>0.57003679783333328</c:v>
                      </c:pt>
                      <c:pt idx="562">
                        <c:v>0.57004393945833332</c:v>
                      </c:pt>
                      <c:pt idx="563">
                        <c:v>0.57005163866666664</c:v>
                      </c:pt>
                      <c:pt idx="564">
                        <c:v>0.57005920920833331</c:v>
                      </c:pt>
                      <c:pt idx="565">
                        <c:v>0.57006674683333336</c:v>
                      </c:pt>
                      <c:pt idx="566">
                        <c:v>0.57007405462499994</c:v>
                      </c:pt>
                      <c:pt idx="567">
                        <c:v>0.57008101737500005</c:v>
                      </c:pt>
                      <c:pt idx="568">
                        <c:v>0.57008785570833331</c:v>
                      </c:pt>
                      <c:pt idx="569">
                        <c:v>0.57009479029166665</c:v>
                      </c:pt>
                      <c:pt idx="570">
                        <c:v>0.57010129454166669</c:v>
                      </c:pt>
                      <c:pt idx="571">
                        <c:v>0.57010792224999995</c:v>
                      </c:pt>
                      <c:pt idx="572">
                        <c:v>0.57011487950000006</c:v>
                      </c:pt>
                      <c:pt idx="573">
                        <c:v>0.57012186725000003</c:v>
                      </c:pt>
                      <c:pt idx="574">
                        <c:v>0.57012915745833337</c:v>
                      </c:pt>
                      <c:pt idx="575">
                        <c:v>0.57013672537499993</c:v>
                      </c:pt>
                      <c:pt idx="576">
                        <c:v>0.57014431533333332</c:v>
                      </c:pt>
                      <c:pt idx="577">
                        <c:v>0.57015223687499994</c:v>
                      </c:pt>
                      <c:pt idx="578">
                        <c:v>0.570160079125</c:v>
                      </c:pt>
                      <c:pt idx="579">
                        <c:v>0.57016809083333331</c:v>
                      </c:pt>
                      <c:pt idx="580">
                        <c:v>0.57017618079166665</c:v>
                      </c:pt>
                      <c:pt idx="581">
                        <c:v>0.57018425033333331</c:v>
                      </c:pt>
                      <c:pt idx="582">
                        <c:v>0.57019192299999999</c:v>
                      </c:pt>
                      <c:pt idx="583">
                        <c:v>0.5701996542083333</c:v>
                      </c:pt>
                      <c:pt idx="584">
                        <c:v>0.57020690645833338</c:v>
                      </c:pt>
                      <c:pt idx="585">
                        <c:v>0.57021403724999997</c:v>
                      </c:pt>
                      <c:pt idx="586">
                        <c:v>0.57022139987499998</c:v>
                      </c:pt>
                      <c:pt idx="587">
                        <c:v>0.57022837408333327</c:v>
                      </c:pt>
                      <c:pt idx="588">
                        <c:v>0.57023566199999998</c:v>
                      </c:pt>
                      <c:pt idx="589">
                        <c:v>0.57024319670833334</c:v>
                      </c:pt>
                      <c:pt idx="590">
                        <c:v>0.5702520046666667</c:v>
                      </c:pt>
                      <c:pt idx="591">
                        <c:v>0.57026019024999997</c:v>
                      </c:pt>
                      <c:pt idx="592">
                        <c:v>0.57026885000000005</c:v>
                      </c:pt>
                      <c:pt idx="593">
                        <c:v>0.57027734529166663</c:v>
                      </c:pt>
                      <c:pt idx="594">
                        <c:v>0.57028576924999996</c:v>
                      </c:pt>
                      <c:pt idx="595">
                        <c:v>0.57029414095833331</c:v>
                      </c:pt>
                      <c:pt idx="596">
                        <c:v>0.57030234033333327</c:v>
                      </c:pt>
                      <c:pt idx="597">
                        <c:v>0.57031018766666663</c:v>
                      </c:pt>
                      <c:pt idx="598">
                        <c:v>0.57031823599999998</c:v>
                      </c:pt>
                      <c:pt idx="599">
                        <c:v>0.57032588900000003</c:v>
                      </c:pt>
                      <c:pt idx="600">
                        <c:v>0.57033404462500004</c:v>
                      </c:pt>
                      <c:pt idx="601">
                        <c:v>0.57034199824999998</c:v>
                      </c:pt>
                      <c:pt idx="602">
                        <c:v>0.57035035812500001</c:v>
                      </c:pt>
                      <c:pt idx="603">
                        <c:v>0.57035917883333331</c:v>
                      </c:pt>
                      <c:pt idx="604">
                        <c:v>0.57036765254166666</c:v>
                      </c:pt>
                      <c:pt idx="605">
                        <c:v>0.57037681266666673</c:v>
                      </c:pt>
                      <c:pt idx="606">
                        <c:v>0.57038553712500006</c:v>
                      </c:pt>
                      <c:pt idx="607">
                        <c:v>0.5703951070833333</c:v>
                      </c:pt>
                      <c:pt idx="608">
                        <c:v>0.57040476437499998</c:v>
                      </c:pt>
                      <c:pt idx="609">
                        <c:v>0.57041336312500002</c:v>
                      </c:pt>
                      <c:pt idx="610">
                        <c:v>0.57042263166666662</c:v>
                      </c:pt>
                      <c:pt idx="611">
                        <c:v>0.57043192425</c:v>
                      </c:pt>
                      <c:pt idx="612">
                        <c:v>0.570440365625</c:v>
                      </c:pt>
                      <c:pt idx="613">
                        <c:v>0.57044871920833329</c:v>
                      </c:pt>
                      <c:pt idx="614">
                        <c:v>0.57045756445833329</c:v>
                      </c:pt>
                      <c:pt idx="615">
                        <c:v>0.5704663627083334</c:v>
                      </c:pt>
                      <c:pt idx="616">
                        <c:v>0.5704746547916667</c:v>
                      </c:pt>
                      <c:pt idx="617">
                        <c:v>0.57048342062500002</c:v>
                      </c:pt>
                      <c:pt idx="618">
                        <c:v>0.57049248799999996</c:v>
                      </c:pt>
                      <c:pt idx="619">
                        <c:v>0.57050210866666673</c:v>
                      </c:pt>
                      <c:pt idx="620">
                        <c:v>0.57051179158333332</c:v>
                      </c:pt>
                      <c:pt idx="621">
                        <c:v>0.57052157554166671</c:v>
                      </c:pt>
                      <c:pt idx="622">
                        <c:v>0.57053166670833333</c:v>
                      </c:pt>
                      <c:pt idx="623">
                        <c:v>0.57054130020833338</c:v>
                      </c:pt>
                      <c:pt idx="624">
                        <c:v>0.57055138362500002</c:v>
                      </c:pt>
                      <c:pt idx="625">
                        <c:v>0.57056023833333336</c:v>
                      </c:pt>
                      <c:pt idx="626">
                        <c:v>0.57056919495833336</c:v>
                      </c:pt>
                      <c:pt idx="627">
                        <c:v>0.57057855062499996</c:v>
                      </c:pt>
                      <c:pt idx="628">
                        <c:v>0.57058762579166666</c:v>
                      </c:pt>
                      <c:pt idx="629">
                        <c:v>0.57059704345833329</c:v>
                      </c:pt>
                      <c:pt idx="630">
                        <c:v>0.57060681458333329</c:v>
                      </c:pt>
                      <c:pt idx="631">
                        <c:v>0.57061661650000006</c:v>
                      </c:pt>
                      <c:pt idx="632">
                        <c:v>0.57062612462500006</c:v>
                      </c:pt>
                      <c:pt idx="633">
                        <c:v>0.5706363520833333</c:v>
                      </c:pt>
                      <c:pt idx="634">
                        <c:v>0.5706466056666667</c:v>
                      </c:pt>
                      <c:pt idx="635">
                        <c:v>0.57065697537500004</c:v>
                      </c:pt>
                      <c:pt idx="636">
                        <c:v>0.57066758637500004</c:v>
                      </c:pt>
                      <c:pt idx="637">
                        <c:v>0.57067825020833329</c:v>
                      </c:pt>
                      <c:pt idx="638">
                        <c:v>0.57068911275</c:v>
                      </c:pt>
                      <c:pt idx="639">
                        <c:v>0.57069918966666666</c:v>
                      </c:pt>
                      <c:pt idx="640">
                        <c:v>0.57070926245833331</c:v>
                      </c:pt>
                      <c:pt idx="641">
                        <c:v>0.57071960512499997</c:v>
                      </c:pt>
                      <c:pt idx="642">
                        <c:v>0.57072911862499998</c:v>
                      </c:pt>
                      <c:pt idx="643">
                        <c:v>0.57073918758333331</c:v>
                      </c:pt>
                      <c:pt idx="644">
                        <c:v>0.57074869445833332</c:v>
                      </c:pt>
                      <c:pt idx="645">
                        <c:v>0.57075942187499995</c:v>
                      </c:pt>
                      <c:pt idx="646">
                        <c:v>0.57076929170833335</c:v>
                      </c:pt>
                      <c:pt idx="647">
                        <c:v>0.57078034304166669</c:v>
                      </c:pt>
                      <c:pt idx="648">
                        <c:v>0.57079166095833334</c:v>
                      </c:pt>
                      <c:pt idx="649">
                        <c:v>0.5708026432083334</c:v>
                      </c:pt>
                      <c:pt idx="650">
                        <c:v>0.57081412674999998</c:v>
                      </c:pt>
                      <c:pt idx="651">
                        <c:v>0.57082544695833326</c:v>
                      </c:pt>
                      <c:pt idx="652">
                        <c:v>0.57083614920833337</c:v>
                      </c:pt>
                      <c:pt idx="653">
                        <c:v>0.57084669300000002</c:v>
                      </c:pt>
                      <c:pt idx="654">
                        <c:v>0.57085782366666671</c:v>
                      </c:pt>
                      <c:pt idx="655">
                        <c:v>0.57086840795833338</c:v>
                      </c:pt>
                      <c:pt idx="656">
                        <c:v>0.57087883670833339</c:v>
                      </c:pt>
                      <c:pt idx="657">
                        <c:v>0.57088924941666663</c:v>
                      </c:pt>
                      <c:pt idx="658">
                        <c:v>0.57089991625000003</c:v>
                      </c:pt>
                      <c:pt idx="659">
                        <c:v>0.57091072583333335</c:v>
                      </c:pt>
                      <c:pt idx="660">
                        <c:v>0.57092192695833333</c:v>
                      </c:pt>
                      <c:pt idx="661">
                        <c:v>0.57093298824999994</c:v>
                      </c:pt>
                      <c:pt idx="662">
                        <c:v>0.57094472079166669</c:v>
                      </c:pt>
                      <c:pt idx="663">
                        <c:v>0.57095635745833329</c:v>
                      </c:pt>
                      <c:pt idx="664">
                        <c:v>0.57096809537499993</c:v>
                      </c:pt>
                      <c:pt idx="665">
                        <c:v>0.57097989054166665</c:v>
                      </c:pt>
                      <c:pt idx="666">
                        <c:v>0.57099164604166663</c:v>
                      </c:pt>
                      <c:pt idx="667">
                        <c:v>0.57100318220833335</c:v>
                      </c:pt>
                      <c:pt idx="668">
                        <c:v>0.57101456933333339</c:v>
                      </c:pt>
                      <c:pt idx="669">
                        <c:v>0.57102593425000003</c:v>
                      </c:pt>
                      <c:pt idx="670">
                        <c:v>0.57103686283333333</c:v>
                      </c:pt>
                      <c:pt idx="671">
                        <c:v>0.57104786283333331</c:v>
                      </c:pt>
                      <c:pt idx="672">
                        <c:v>0.57105886225000002</c:v>
                      </c:pt>
                      <c:pt idx="673">
                        <c:v>0.57107008341666665</c:v>
                      </c:pt>
                      <c:pt idx="674">
                        <c:v>0.57108151495833337</c:v>
                      </c:pt>
                      <c:pt idx="675">
                        <c:v>0.57109321220833331</c:v>
                      </c:pt>
                      <c:pt idx="676">
                        <c:v>0.57110523466666663</c:v>
                      </c:pt>
                      <c:pt idx="677">
                        <c:v>0.57111743158333328</c:v>
                      </c:pt>
                      <c:pt idx="678">
                        <c:v>0.5711296981666667</c:v>
                      </c:pt>
                      <c:pt idx="679">
                        <c:v>0.57114187108333336</c:v>
                      </c:pt>
                      <c:pt idx="680">
                        <c:v>0.57115383554166665</c:v>
                      </c:pt>
                      <c:pt idx="681">
                        <c:v>0.57116561874999994</c:v>
                      </c:pt>
                      <c:pt idx="682">
                        <c:v>0.57117724383333335</c:v>
                      </c:pt>
                      <c:pt idx="683">
                        <c:v>0.5711887802083333</c:v>
                      </c:pt>
                      <c:pt idx="684">
                        <c:v>0.57120017808333334</c:v>
                      </c:pt>
                      <c:pt idx="685">
                        <c:v>0.57121162895833333</c:v>
                      </c:pt>
                      <c:pt idx="686">
                        <c:v>0.57122312624999994</c:v>
                      </c:pt>
                      <c:pt idx="687">
                        <c:v>0.57123475216666664</c:v>
                      </c:pt>
                      <c:pt idx="688">
                        <c:v>0.57124647516666671</c:v>
                      </c:pt>
                      <c:pt idx="689">
                        <c:v>0.57125834674999998</c:v>
                      </c:pt>
                      <c:pt idx="690">
                        <c:v>0.57127039120833334</c:v>
                      </c:pt>
                      <c:pt idx="691">
                        <c:v>0.57128266775000003</c:v>
                      </c:pt>
                      <c:pt idx="692">
                        <c:v>0.57129504350000004</c:v>
                      </c:pt>
                      <c:pt idx="693">
                        <c:v>0.57130746291666668</c:v>
                      </c:pt>
                      <c:pt idx="694">
                        <c:v>0.57131989008333328</c:v>
                      </c:pt>
                      <c:pt idx="695">
                        <c:v>0.57133217212499998</c:v>
                      </c:pt>
                      <c:pt idx="696">
                        <c:v>0.57134427295833334</c:v>
                      </c:pt>
                      <c:pt idx="697">
                        <c:v>0.5713560614583334</c:v>
                      </c:pt>
                      <c:pt idx="698">
                        <c:v>0.57136780779166674</c:v>
                      </c:pt>
                      <c:pt idx="699">
                        <c:v>0.57137946341666668</c:v>
                      </c:pt>
                      <c:pt idx="700">
                        <c:v>0.57139113579166667</c:v>
                      </c:pt>
                      <c:pt idx="701">
                        <c:v>0.57140300104166664</c:v>
                      </c:pt>
                      <c:pt idx="702">
                        <c:v>0.57141502462499993</c:v>
                      </c:pt>
                      <c:pt idx="703">
                        <c:v>0.57142723725</c:v>
                      </c:pt>
                      <c:pt idx="704">
                        <c:v>0.57143957641666665</c:v>
                      </c:pt>
                      <c:pt idx="705">
                        <c:v>0.57145209737500002</c:v>
                      </c:pt>
                      <c:pt idx="706">
                        <c:v>0.57146460570833335</c:v>
                      </c:pt>
                      <c:pt idx="707">
                        <c:v>0.57147711466666673</c:v>
                      </c:pt>
                      <c:pt idx="708">
                        <c:v>0.57148949345833333</c:v>
                      </c:pt>
                      <c:pt idx="709">
                        <c:v>0.57150175408333337</c:v>
                      </c:pt>
                      <c:pt idx="710">
                        <c:v>0.57151393208333334</c:v>
                      </c:pt>
                      <c:pt idx="711">
                        <c:v>0.57152589349999994</c:v>
                      </c:pt>
                      <c:pt idx="712">
                        <c:v>0.57153767220833329</c:v>
                      </c:pt>
                      <c:pt idx="713">
                        <c:v>0.57154930675000004</c:v>
                      </c:pt>
                      <c:pt idx="714">
                        <c:v>0.57156106412500007</c:v>
                      </c:pt>
                      <c:pt idx="715">
                        <c:v>0.5715728064583333</c:v>
                      </c:pt>
                      <c:pt idx="716">
                        <c:v>0.57158465087499999</c:v>
                      </c:pt>
                      <c:pt idx="717">
                        <c:v>0.57159670116666661</c:v>
                      </c:pt>
                      <c:pt idx="718">
                        <c:v>0.57160882791666667</c:v>
                      </c:pt>
                      <c:pt idx="719">
                        <c:v>0.57162116004166663</c:v>
                      </c:pt>
                      <c:pt idx="720">
                        <c:v>0.57163356666666665</c:v>
                      </c:pt>
                      <c:pt idx="721">
                        <c:v>0.57164606591666667</c:v>
                      </c:pt>
                      <c:pt idx="722">
                        <c:v>0.57165845954166661</c:v>
                      </c:pt>
                      <c:pt idx="723">
                        <c:v>0.57167087145833329</c:v>
                      </c:pt>
                      <c:pt idx="724">
                        <c:v>0.57168315108333334</c:v>
                      </c:pt>
                      <c:pt idx="725">
                        <c:v>0.57169522320833333</c:v>
                      </c:pt>
                      <c:pt idx="726">
                        <c:v>0.57170718941666665</c:v>
                      </c:pt>
                      <c:pt idx="727">
                        <c:v>0.57171906399999994</c:v>
                      </c:pt>
                      <c:pt idx="728">
                        <c:v>0.57173094362499999</c:v>
                      </c:pt>
                      <c:pt idx="729">
                        <c:v>0.57174282399999998</c:v>
                      </c:pt>
                      <c:pt idx="730">
                        <c:v>0.57175490370833326</c:v>
                      </c:pt>
                      <c:pt idx="731">
                        <c:v>0.57176715287500002</c:v>
                      </c:pt>
                      <c:pt idx="732">
                        <c:v>0.57177956108333328</c:v>
                      </c:pt>
                      <c:pt idx="733">
                        <c:v>0.57179212454166672</c:v>
                      </c:pt>
                      <c:pt idx="734">
                        <c:v>0.5718046493333333</c:v>
                      </c:pt>
                      <c:pt idx="735">
                        <c:v>0.57181715020833335</c:v>
                      </c:pt>
                      <c:pt idx="736">
                        <c:v>0.57182949250000004</c:v>
                      </c:pt>
                      <c:pt idx="737">
                        <c:v>0.57184175525000003</c:v>
                      </c:pt>
                      <c:pt idx="738">
                        <c:v>0.57185392749999997</c:v>
                      </c:pt>
                      <c:pt idx="739">
                        <c:v>0.57186604058333335</c:v>
                      </c:pt>
                      <c:pt idx="740">
                        <c:v>0.57187813579166669</c:v>
                      </c:pt>
                      <c:pt idx="741">
                        <c:v>0.57189019516666673</c:v>
                      </c:pt>
                      <c:pt idx="742">
                        <c:v>0.57190220362499999</c:v>
                      </c:pt>
                      <c:pt idx="743">
                        <c:v>0.57191429095833335</c:v>
                      </c:pt>
                      <c:pt idx="744">
                        <c:v>0.57192639345833329</c:v>
                      </c:pt>
                      <c:pt idx="745">
                        <c:v>0.5719386035416667</c:v>
                      </c:pt>
                      <c:pt idx="746">
                        <c:v>0.57195091758333338</c:v>
                      </c:pt>
                      <c:pt idx="747">
                        <c:v>0.57196338550000003</c:v>
                      </c:pt>
                      <c:pt idx="748">
                        <c:v>0.57197601020833333</c:v>
                      </c:pt>
                      <c:pt idx="749">
                        <c:v>0.57198879987500006</c:v>
                      </c:pt>
                      <c:pt idx="750">
                        <c:v>0.57200155054166668</c:v>
                      </c:pt>
                      <c:pt idx="751">
                        <c:v>0.57201432166666666</c:v>
                      </c:pt>
                      <c:pt idx="752">
                        <c:v>0.57202698595833334</c:v>
                      </c:pt>
                      <c:pt idx="753">
                        <c:v>0.57203948829166673</c:v>
                      </c:pt>
                      <c:pt idx="754">
                        <c:v>0.57205183512500002</c:v>
                      </c:pt>
                      <c:pt idx="755">
                        <c:v>0.5720641483333333</c:v>
                      </c:pt>
                      <c:pt idx="756">
                        <c:v>0.5720764070833334</c:v>
                      </c:pt>
                      <c:pt idx="757">
                        <c:v>0.5720888310833333</c:v>
                      </c:pt>
                      <c:pt idx="758">
                        <c:v>0.57210139833333329</c:v>
                      </c:pt>
                      <c:pt idx="759">
                        <c:v>0.57211410200000001</c:v>
                      </c:pt>
                      <c:pt idx="760">
                        <c:v>0.57212693712500007</c:v>
                      </c:pt>
                      <c:pt idx="761">
                        <c:v>0.5721398812916666</c:v>
                      </c:pt>
                      <c:pt idx="762">
                        <c:v>0.57215283745833334</c:v>
                      </c:pt>
                      <c:pt idx="763">
                        <c:v>0.57216575224999999</c:v>
                      </c:pt>
                      <c:pt idx="764">
                        <c:v>0.57217863104166666</c:v>
                      </c:pt>
                      <c:pt idx="765">
                        <c:v>0.57219146841666668</c:v>
                      </c:pt>
                      <c:pt idx="766">
                        <c:v>0.5722042964166667</c:v>
                      </c:pt>
                      <c:pt idx="767">
                        <c:v>0.57221704183333333</c:v>
                      </c:pt>
                      <c:pt idx="768">
                        <c:v>0.57222680354166666</c:v>
                      </c:pt>
                      <c:pt idx="769">
                        <c:v>0.57223228433333329</c:v>
                      </c:pt>
                      <c:pt idx="770">
                        <c:v>0.57224079424999996</c:v>
                      </c:pt>
                      <c:pt idx="771">
                        <c:v>0.57224940545833336</c:v>
                      </c:pt>
                      <c:pt idx="772">
                        <c:v>0.5722580360416667</c:v>
                      </c:pt>
                      <c:pt idx="773">
                        <c:v>0.57226688966666661</c:v>
                      </c:pt>
                      <c:pt idx="774">
                        <c:v>0.57227581100000002</c:v>
                      </c:pt>
                      <c:pt idx="775">
                        <c:v>0.57228265025000002</c:v>
                      </c:pt>
                      <c:pt idx="776">
                        <c:v>0.57228541604166672</c:v>
                      </c:pt>
                      <c:pt idx="777">
                        <c:v>0.5722905465</c:v>
                      </c:pt>
                      <c:pt idx="778">
                        <c:v>0.57229584320833327</c:v>
                      </c:pt>
                      <c:pt idx="779">
                        <c:v>0.572301089125</c:v>
                      </c:pt>
                      <c:pt idx="780">
                        <c:v>0.57230640479166672</c:v>
                      </c:pt>
                      <c:pt idx="781">
                        <c:v>0.57231166950000001</c:v>
                      </c:pt>
                      <c:pt idx="782">
                        <c:v>0.57231677712500006</c:v>
                      </c:pt>
                      <c:pt idx="783">
                        <c:v>0.57232181737499999</c:v>
                      </c:pt>
                      <c:pt idx="784">
                        <c:v>0.57232676204166666</c:v>
                      </c:pt>
                      <c:pt idx="785">
                        <c:v>0.57233186370833333</c:v>
                      </c:pt>
                      <c:pt idx="786">
                        <c:v>0.5723370534583333</c:v>
                      </c:pt>
                      <c:pt idx="787">
                        <c:v>0.572342429125</c:v>
                      </c:pt>
                      <c:pt idx="788">
                        <c:v>0.57234803187499994</c:v>
                      </c:pt>
                      <c:pt idx="789">
                        <c:v>0.57234803187499994</c:v>
                      </c:pt>
                      <c:pt idx="790">
                        <c:v>0.57235283049999996</c:v>
                      </c:pt>
                      <c:pt idx="791">
                        <c:v>0.57235389629166666</c:v>
                      </c:pt>
                      <c:pt idx="792">
                        <c:v>0.57235558995833336</c:v>
                      </c:pt>
                      <c:pt idx="793">
                        <c:v>0.57235885354166671</c:v>
                      </c:pt>
                      <c:pt idx="794">
                        <c:v>0.57236045462499996</c:v>
                      </c:pt>
                      <c:pt idx="795">
                        <c:v>0.57236192795833329</c:v>
                      </c:pt>
                      <c:pt idx="796">
                        <c:v>0.57236311962499997</c:v>
                      </c:pt>
                      <c:pt idx="797">
                        <c:v>0.5723609224166667</c:v>
                      </c:pt>
                      <c:pt idx="798">
                        <c:v>0.57235836762500003</c:v>
                      </c:pt>
                      <c:pt idx="799">
                        <c:v>0.57235587704166668</c:v>
                      </c:pt>
                      <c:pt idx="800">
                        <c:v>0.57235345616666666</c:v>
                      </c:pt>
                      <c:pt idx="801">
                        <c:v>0.5723511759583334</c:v>
                      </c:pt>
                      <c:pt idx="802">
                        <c:v>0.57234897070833335</c:v>
                      </c:pt>
                      <c:pt idx="803">
                        <c:v>0.57234682674999993</c:v>
                      </c:pt>
                      <c:pt idx="804">
                        <c:v>0.57234486554166664</c:v>
                      </c:pt>
                      <c:pt idx="805">
                        <c:v>0.57234317600000006</c:v>
                      </c:pt>
                      <c:pt idx="806">
                        <c:v>0.57234169349999997</c:v>
                      </c:pt>
                      <c:pt idx="807">
                        <c:v>0.57234025649999998</c:v>
                      </c:pt>
                      <c:pt idx="808">
                        <c:v>0.57233885237500004</c:v>
                      </c:pt>
                      <c:pt idx="809">
                        <c:v>0.57233727229166664</c:v>
                      </c:pt>
                      <c:pt idx="810">
                        <c:v>0.57233560741666667</c:v>
                      </c:pt>
                      <c:pt idx="811">
                        <c:v>0.57233386575</c:v>
                      </c:pt>
                      <c:pt idx="812">
                        <c:v>0.57233209054166667</c:v>
                      </c:pt>
                      <c:pt idx="813">
                        <c:v>0.57233042241666665</c:v>
                      </c:pt>
                      <c:pt idx="814">
                        <c:v>0.57232887087499995</c:v>
                      </c:pt>
                      <c:pt idx="815">
                        <c:v>0.57232759566666669</c:v>
                      </c:pt>
                      <c:pt idx="816">
                        <c:v>0.5723264450833333</c:v>
                      </c:pt>
                      <c:pt idx="817">
                        <c:v>0.57232558862499994</c:v>
                      </c:pt>
                      <c:pt idx="818">
                        <c:v>0.57232472904166665</c:v>
                      </c:pt>
                      <c:pt idx="819">
                        <c:v>0.57232397654166667</c:v>
                      </c:pt>
                      <c:pt idx="820">
                        <c:v>0.5723232565416666</c:v>
                      </c:pt>
                      <c:pt idx="821">
                        <c:v>0.57232246016666666</c:v>
                      </c:pt>
                      <c:pt idx="822">
                        <c:v>0.5723216989583334</c:v>
                      </c:pt>
                      <c:pt idx="823">
                        <c:v>0.57232085933333332</c:v>
                      </c:pt>
                      <c:pt idx="824">
                        <c:v>0.57231990795833332</c:v>
                      </c:pt>
                      <c:pt idx="825">
                        <c:v>0.57231887825000005</c:v>
                      </c:pt>
                      <c:pt idx="826">
                        <c:v>0.57231792333333331</c:v>
                      </c:pt>
                      <c:pt idx="827">
                        <c:v>0.57231698512499996</c:v>
                      </c:pt>
                      <c:pt idx="828">
                        <c:v>0.57231618266666662</c:v>
                      </c:pt>
                      <c:pt idx="829">
                        <c:v>0.57231557750000006</c:v>
                      </c:pt>
                      <c:pt idx="830">
                        <c:v>0.57231510525000007</c:v>
                      </c:pt>
                      <c:pt idx="831">
                        <c:v>0.57231484791666665</c:v>
                      </c:pt>
                      <c:pt idx="832">
                        <c:v>0.57231476916666668</c:v>
                      </c:pt>
                      <c:pt idx="833">
                        <c:v>0.57231490208333335</c:v>
                      </c:pt>
                      <c:pt idx="834">
                        <c:v>0.57231507412499993</c:v>
                      </c:pt>
                      <c:pt idx="835">
                        <c:v>0.57231537912499997</c:v>
                      </c:pt>
                      <c:pt idx="836">
                        <c:v>0.57231565116666661</c:v>
                      </c:pt>
                      <c:pt idx="837">
                        <c:v>0.57231584533333335</c:v>
                      </c:pt>
                      <c:pt idx="838">
                        <c:v>0.5723159962083334</c:v>
                      </c:pt>
                      <c:pt idx="839">
                        <c:v>0.57231585424999998</c:v>
                      </c:pt>
                      <c:pt idx="840">
                        <c:v>0.57231573850000006</c:v>
                      </c:pt>
                      <c:pt idx="841">
                        <c:v>0.57231551370833333</c:v>
                      </c:pt>
                      <c:pt idx="842">
                        <c:v>0.5723155132083334</c:v>
                      </c:pt>
                      <c:pt idx="843">
                        <c:v>0.57231571916666668</c:v>
                      </c:pt>
                      <c:pt idx="844">
                        <c:v>0.57231624949999993</c:v>
                      </c:pt>
                      <c:pt idx="845">
                        <c:v>0.57231707412499999</c:v>
                      </c:pt>
                      <c:pt idx="846">
                        <c:v>0.57231806129166662</c:v>
                      </c:pt>
                      <c:pt idx="847">
                        <c:v>0.57231913279166668</c:v>
                      </c:pt>
                      <c:pt idx="848">
                        <c:v>0.572320203375</c:v>
                      </c:pt>
                      <c:pt idx="849">
                        <c:v>0.57232120045833335</c:v>
                      </c:pt>
                      <c:pt idx="850">
                        <c:v>0.57232208750000002</c:v>
                      </c:pt>
                      <c:pt idx="851">
                        <c:v>0.57232289304166672</c:v>
                      </c:pt>
                      <c:pt idx="852">
                        <c:v>0.57232365279166664</c:v>
                      </c:pt>
                      <c:pt idx="853">
                        <c:v>0.57232432254166665</c:v>
                      </c:pt>
                      <c:pt idx="854">
                        <c:v>0.57232502141666663</c:v>
                      </c:pt>
                      <c:pt idx="855">
                        <c:v>0.57232569854166659</c:v>
                      </c:pt>
                      <c:pt idx="856">
                        <c:v>0.57232639274999997</c:v>
                      </c:pt>
                      <c:pt idx="857">
                        <c:v>0.5723272018333333</c:v>
                      </c:pt>
                      <c:pt idx="858">
                        <c:v>0.57232830770833332</c:v>
                      </c:pt>
                      <c:pt idx="859">
                        <c:v>0.57232966166666666</c:v>
                      </c:pt>
                      <c:pt idx="860">
                        <c:v>0.57233116587499999</c:v>
                      </c:pt>
                      <c:pt idx="861">
                        <c:v>0.57233297437499997</c:v>
                      </c:pt>
                      <c:pt idx="862">
                        <c:v>0.57233496241666659</c:v>
                      </c:pt>
                      <c:pt idx="863">
                        <c:v>0.57233695045833333</c:v>
                      </c:pt>
                      <c:pt idx="864">
                        <c:v>0.57233879029166668</c:v>
                      </c:pt>
                      <c:pt idx="865">
                        <c:v>0.57234053266666673</c:v>
                      </c:pt>
                      <c:pt idx="866">
                        <c:v>0.57234185779166669</c:v>
                      </c:pt>
                      <c:pt idx="867">
                        <c:v>0.57234306800000001</c:v>
                      </c:pt>
                      <c:pt idx="868">
                        <c:v>0.57234416345833339</c:v>
                      </c:pt>
                      <c:pt idx="869">
                        <c:v>0.57234519108333337</c:v>
                      </c:pt>
                      <c:pt idx="870">
                        <c:v>0.57234642604166663</c:v>
                      </c:pt>
                      <c:pt idx="871">
                        <c:v>0.57234791404166663</c:v>
                      </c:pt>
                      <c:pt idx="872">
                        <c:v>0.57234961570833331</c:v>
                      </c:pt>
                      <c:pt idx="873">
                        <c:v>0.57235155716666664</c:v>
                      </c:pt>
                      <c:pt idx="874">
                        <c:v>0.57235372095833337</c:v>
                      </c:pt>
                      <c:pt idx="875">
                        <c:v>0.57235603374999999</c:v>
                      </c:pt>
                      <c:pt idx="876">
                        <c:v>0.57235842912500001</c:v>
                      </c:pt>
                      <c:pt idx="877">
                        <c:v>0.57236085341666665</c:v>
                      </c:pt>
                      <c:pt idx="878">
                        <c:v>0.57236314195833338</c:v>
                      </c:pt>
                      <c:pt idx="879">
                        <c:v>0.57236538699999995</c:v>
                      </c:pt>
                      <c:pt idx="880">
                        <c:v>0.57236738258333331</c:v>
                      </c:pt>
                      <c:pt idx="881">
                        <c:v>0.57236921554166664</c:v>
                      </c:pt>
                      <c:pt idx="882">
                        <c:v>0.57237097741666665</c:v>
                      </c:pt>
                      <c:pt idx="883">
                        <c:v>0.57237267958333338</c:v>
                      </c:pt>
                      <c:pt idx="884">
                        <c:v>0.57237444420833328</c:v>
                      </c:pt>
                      <c:pt idx="885">
                        <c:v>0.57237641416666662</c:v>
                      </c:pt>
                      <c:pt idx="886">
                        <c:v>0.57237850912499999</c:v>
                      </c:pt>
                      <c:pt idx="887">
                        <c:v>0.57238088966666667</c:v>
                      </c:pt>
                      <c:pt idx="888">
                        <c:v>0.57238361662500004</c:v>
                      </c:pt>
                      <c:pt idx="889">
                        <c:v>0.57238589641666671</c:v>
                      </c:pt>
                      <c:pt idx="890">
                        <c:v>0.57238933266666669</c:v>
                      </c:pt>
                      <c:pt idx="891">
                        <c:v>0.5723923764583333</c:v>
                      </c:pt>
                      <c:pt idx="892">
                        <c:v>0.57239461933333335</c:v>
                      </c:pt>
                      <c:pt idx="893">
                        <c:v>0.57239826324999998</c:v>
                      </c:pt>
                      <c:pt idx="894">
                        <c:v>0.57240103966666667</c:v>
                      </c:pt>
                      <c:pt idx="895">
                        <c:v>0.57240291308333335</c:v>
                      </c:pt>
                      <c:pt idx="896">
                        <c:v>0.57240544237500002</c:v>
                      </c:pt>
                      <c:pt idx="897">
                        <c:v>0.57240741629166669</c:v>
                      </c:pt>
                      <c:pt idx="898">
                        <c:v>0.57240966191666665</c:v>
                      </c:pt>
                      <c:pt idx="899">
                        <c:v>0.57241229479166666</c:v>
                      </c:pt>
                      <c:pt idx="900">
                        <c:v>0.57241453766666661</c:v>
                      </c:pt>
                      <c:pt idx="901">
                        <c:v>0.5724179254166667</c:v>
                      </c:pt>
                      <c:pt idx="902">
                        <c:v>0.57242070629166664</c:v>
                      </c:pt>
                      <c:pt idx="903">
                        <c:v>0.57242462745833333</c:v>
                      </c:pt>
                      <c:pt idx="904">
                        <c:v>0.57242764962500003</c:v>
                      </c:pt>
                      <c:pt idx="905">
                        <c:v>0.57243153858333329</c:v>
                      </c:pt>
                      <c:pt idx="906">
                        <c:v>0.57243487254166669</c:v>
                      </c:pt>
                      <c:pt idx="907">
                        <c:v>0.57243805795833336</c:v>
                      </c:pt>
                      <c:pt idx="908">
                        <c:v>0.57244077554166661</c:v>
                      </c:pt>
                      <c:pt idx="909">
                        <c:v>0.57244381358333329</c:v>
                      </c:pt>
                      <c:pt idx="910">
                        <c:v>0.57244652695833331</c:v>
                      </c:pt>
                      <c:pt idx="911">
                        <c:v>0.57244936550000003</c:v>
                      </c:pt>
                      <c:pt idx="912">
                        <c:v>0.57245189187500001</c:v>
                      </c:pt>
                      <c:pt idx="913">
                        <c:v>0.57245454741666668</c:v>
                      </c:pt>
                      <c:pt idx="914">
                        <c:v>0.57245690162499996</c:v>
                      </c:pt>
                      <c:pt idx="915">
                        <c:v>0.5724600946666667</c:v>
                      </c:pt>
                      <c:pt idx="916">
                        <c:v>0.57246344862499998</c:v>
                      </c:pt>
                      <c:pt idx="917">
                        <c:v>0.5724672184166667</c:v>
                      </c:pt>
                      <c:pt idx="918">
                        <c:v>0.57247084162500006</c:v>
                      </c:pt>
                      <c:pt idx="919">
                        <c:v>0.57247489633333337</c:v>
                      </c:pt>
                      <c:pt idx="920">
                        <c:v>0.57247880270833329</c:v>
                      </c:pt>
                      <c:pt idx="921">
                        <c:v>0.57248251699999997</c:v>
                      </c:pt>
                      <c:pt idx="922">
                        <c:v>0.5724859032916666</c:v>
                      </c:pt>
                      <c:pt idx="923">
                        <c:v>0.57248912966666665</c:v>
                      </c:pt>
                      <c:pt idx="924">
                        <c:v>0.57249187675000002</c:v>
                      </c:pt>
                      <c:pt idx="925">
                        <c:v>0.57249482341666669</c:v>
                      </c:pt>
                      <c:pt idx="926">
                        <c:v>0.57249796962499999</c:v>
                      </c:pt>
                      <c:pt idx="927">
                        <c:v>0.5725017277083333</c:v>
                      </c:pt>
                      <c:pt idx="928">
                        <c:v>0.5725046113333333</c:v>
                      </c:pt>
                      <c:pt idx="929">
                        <c:v>0.57250817712500002</c:v>
                      </c:pt>
                      <c:pt idx="930">
                        <c:v>0.57251199858333335</c:v>
                      </c:pt>
                      <c:pt idx="931">
                        <c:v>0.57251634591666667</c:v>
                      </c:pt>
                      <c:pt idx="932">
                        <c:v>0.57252061212500005</c:v>
                      </c:pt>
                      <c:pt idx="933">
                        <c:v>0.57252488737500007</c:v>
                      </c:pt>
                      <c:pt idx="934">
                        <c:v>0.57252936933333332</c:v>
                      </c:pt>
                      <c:pt idx="935">
                        <c:v>0.5725338817083333</c:v>
                      </c:pt>
                      <c:pt idx="936">
                        <c:v>0.57253778374999997</c:v>
                      </c:pt>
                      <c:pt idx="937">
                        <c:v>0.57254157545833329</c:v>
                      </c:pt>
                      <c:pt idx="938">
                        <c:v>0.5725456560833333</c:v>
                      </c:pt>
                      <c:pt idx="939">
                        <c:v>0.57254918575000002</c:v>
                      </c:pt>
                      <c:pt idx="940">
                        <c:v>0.57255270641666667</c:v>
                      </c:pt>
                      <c:pt idx="941">
                        <c:v>0.57255644799999994</c:v>
                      </c:pt>
                      <c:pt idx="942">
                        <c:v>0.57255980183333333</c:v>
                      </c:pt>
                      <c:pt idx="943">
                        <c:v>0.57256394395833332</c:v>
                      </c:pt>
                      <c:pt idx="944">
                        <c:v>0.57256820691666666</c:v>
                      </c:pt>
                      <c:pt idx="945">
                        <c:v>0.57257264450000001</c:v>
                      </c:pt>
                      <c:pt idx="946">
                        <c:v>0.57257730970833332</c:v>
                      </c:pt>
                      <c:pt idx="947">
                        <c:v>0.57258201758333327</c:v>
                      </c:pt>
                      <c:pt idx="948">
                        <c:v>0.57258716779166663</c:v>
                      </c:pt>
                      <c:pt idx="949">
                        <c:v>0.57258716779166663</c:v>
                      </c:pt>
                      <c:pt idx="950">
                        <c:v>0.57259230149999996</c:v>
                      </c:pt>
                      <c:pt idx="951">
                        <c:v>0.57259691320833339</c:v>
                      </c:pt>
                      <c:pt idx="952">
                        <c:v>0.57260118416666661</c:v>
                      </c:pt>
                      <c:pt idx="953">
                        <c:v>0.57260952779166663</c:v>
                      </c:pt>
                      <c:pt idx="954">
                        <c:v>0.57261356299999999</c:v>
                      </c:pt>
                      <c:pt idx="955">
                        <c:v>0.57261769674999996</c:v>
                      </c:pt>
                      <c:pt idx="956">
                        <c:v>0.57262190837500004</c:v>
                      </c:pt>
                      <c:pt idx="957">
                        <c:v>0.57262660908333329</c:v>
                      </c:pt>
                      <c:pt idx="958">
                        <c:v>0.57263200408333337</c:v>
                      </c:pt>
                      <c:pt idx="959">
                        <c:v>0.57263711579166665</c:v>
                      </c:pt>
                      <c:pt idx="960">
                        <c:v>0.57264252120833337</c:v>
                      </c:pt>
                      <c:pt idx="961">
                        <c:v>0.57264799150000001</c:v>
                      </c:pt>
                      <c:pt idx="962">
                        <c:v>0.57265334987500005</c:v>
                      </c:pt>
                      <c:pt idx="963">
                        <c:v>0.57265894716666665</c:v>
                      </c:pt>
                      <c:pt idx="964">
                        <c:v>0.57266455083333334</c:v>
                      </c:pt>
                      <c:pt idx="965">
                        <c:v>0.57266980000000001</c:v>
                      </c:pt>
                      <c:pt idx="966">
                        <c:v>0.5726751649166667</c:v>
                      </c:pt>
                      <c:pt idx="967">
                        <c:v>0.57268053162499999</c:v>
                      </c:pt>
                      <c:pt idx="968">
                        <c:v>0.57268492866666665</c:v>
                      </c:pt>
                      <c:pt idx="969">
                        <c:v>0.57268995158333336</c:v>
                      </c:pt>
                      <c:pt idx="970">
                        <c:v>0.57269475833333339</c:v>
                      </c:pt>
                      <c:pt idx="971">
                        <c:v>0.57269967766666674</c:v>
                      </c:pt>
                      <c:pt idx="972">
                        <c:v>0.57270487387500002</c:v>
                      </c:pt>
                      <c:pt idx="973">
                        <c:v>0.57271027166666666</c:v>
                      </c:pt>
                      <c:pt idx="974">
                        <c:v>0.57272273704166665</c:v>
                      </c:pt>
                      <c:pt idx="975">
                        <c:v>0.57272898629166669</c:v>
                      </c:pt>
                      <c:pt idx="976">
                        <c:v>0.57273582287500002</c:v>
                      </c:pt>
                      <c:pt idx="977">
                        <c:v>0.57273932470833333</c:v>
                      </c:pt>
                      <c:pt idx="978">
                        <c:v>0.57274145158333334</c:v>
                      </c:pt>
                      <c:pt idx="979">
                        <c:v>0.57274145158333334</c:v>
                      </c:pt>
                      <c:pt idx="980">
                        <c:v>0.57274318895833332</c:v>
                      </c:pt>
                      <c:pt idx="981">
                        <c:v>0.57275006804166673</c:v>
                      </c:pt>
                      <c:pt idx="982">
                        <c:v>0.57275201683333332</c:v>
                      </c:pt>
                      <c:pt idx="983">
                        <c:v>0.57275391975000001</c:v>
                      </c:pt>
                      <c:pt idx="984">
                        <c:v>0.57275391975000001</c:v>
                      </c:pt>
                      <c:pt idx="985">
                        <c:v>0.57275391975000001</c:v>
                      </c:pt>
                      <c:pt idx="986">
                        <c:v>0.57275391975000001</c:v>
                      </c:pt>
                      <c:pt idx="987">
                        <c:v>0.57275675174999996</c:v>
                      </c:pt>
                      <c:pt idx="988">
                        <c:v>0.57276285533333338</c:v>
                      </c:pt>
                      <c:pt idx="989">
                        <c:v>0.57276548045833331</c:v>
                      </c:pt>
                      <c:pt idx="990">
                        <c:v>0.57276908837499996</c:v>
                      </c:pt>
                      <c:pt idx="991">
                        <c:v>0.57277235908333335</c:v>
                      </c:pt>
                      <c:pt idx="992">
                        <c:v>0.57277474266666661</c:v>
                      </c:pt>
                      <c:pt idx="993">
                        <c:v>0.57277474266666661</c:v>
                      </c:pt>
                      <c:pt idx="994">
                        <c:v>0.5727780288333334</c:v>
                      </c:pt>
                      <c:pt idx="995">
                        <c:v>0.5727803128333333</c:v>
                      </c:pt>
                      <c:pt idx="996">
                        <c:v>0.57278331062499999</c:v>
                      </c:pt>
                      <c:pt idx="997">
                        <c:v>0.57278566404166664</c:v>
                      </c:pt>
                      <c:pt idx="998">
                        <c:v>0.57278761816666668</c:v>
                      </c:pt>
                      <c:pt idx="999">
                        <c:v>0.57279066329166672</c:v>
                      </c:pt>
                      <c:pt idx="1000">
                        <c:v>0.57279297495833337</c:v>
                      </c:pt>
                      <c:pt idx="1001">
                        <c:v>0.57279634741666674</c:v>
                      </c:pt>
                      <c:pt idx="1002">
                        <c:v>0.57280345654166664</c:v>
                      </c:pt>
                      <c:pt idx="1003">
                        <c:v>0.57280345654166664</c:v>
                      </c:pt>
                      <c:pt idx="1004">
                        <c:v>0.57280697404166669</c:v>
                      </c:pt>
                      <c:pt idx="1005">
                        <c:v>0.57280847191666673</c:v>
                      </c:pt>
                      <c:pt idx="1006">
                        <c:v>0.57280579895833339</c:v>
                      </c:pt>
                      <c:pt idx="1007">
                        <c:v>0.57280564533333334</c:v>
                      </c:pt>
                      <c:pt idx="1008">
                        <c:v>0.57280507199999997</c:v>
                      </c:pt>
                      <c:pt idx="1009">
                        <c:v>0.57280442850000002</c:v>
                      </c:pt>
                      <c:pt idx="1010">
                        <c:v>0.57280359258333335</c:v>
                      </c:pt>
                      <c:pt idx="1011">
                        <c:v>0.57280289645833327</c:v>
                      </c:pt>
                      <c:pt idx="1012">
                        <c:v>0.57280229016666662</c:v>
                      </c:pt>
                      <c:pt idx="1013">
                        <c:v>0.57280209912500002</c:v>
                      </c:pt>
                      <c:pt idx="1014">
                        <c:v>0.57280147974999995</c:v>
                      </c:pt>
                      <c:pt idx="1015">
                        <c:v>0.57280152145833341</c:v>
                      </c:pt>
                      <c:pt idx="1016">
                        <c:v>0.57280179366666661</c:v>
                      </c:pt>
                      <c:pt idx="1017">
                        <c:v>0.57280213866666674</c:v>
                      </c:pt>
                      <c:pt idx="1018">
                        <c:v>0.57280267304166665</c:v>
                      </c:pt>
                      <c:pt idx="1019">
                        <c:v>0.57279939662500001</c:v>
                      </c:pt>
                      <c:pt idx="1020">
                        <c:v>0.57279184537499994</c:v>
                      </c:pt>
                      <c:pt idx="1021">
                        <c:v>0.57278863866666663</c:v>
                      </c:pt>
                      <c:pt idx="1022">
                        <c:v>0.5727852957916667</c:v>
                      </c:pt>
                      <c:pt idx="1023">
                        <c:v>0.57278162754166673</c:v>
                      </c:pt>
                      <c:pt idx="1024">
                        <c:v>0.57277783054166664</c:v>
                      </c:pt>
                      <c:pt idx="1025">
                        <c:v>0.57277360833333335</c:v>
                      </c:pt>
                      <c:pt idx="1026">
                        <c:v>0.572770123375</c:v>
                      </c:pt>
                      <c:pt idx="1027">
                        <c:v>0.57276223908333335</c:v>
                      </c:pt>
                      <c:pt idx="1028">
                        <c:v>0.57274957966666673</c:v>
                      </c:pt>
                      <c:pt idx="1029">
                        <c:v>0.57274251649999997</c:v>
                      </c:pt>
                      <c:pt idx="1030">
                        <c:v>0.57273572799999994</c:v>
                      </c:pt>
                      <c:pt idx="1031">
                        <c:v>0.57272919958333335</c:v>
                      </c:pt>
                      <c:pt idx="1032">
                        <c:v>0.57272290483333332</c:v>
                      </c:pt>
                      <c:pt idx="1033">
                        <c:v>0.5727164128333333</c:v>
                      </c:pt>
                      <c:pt idx="1034">
                        <c:v>0.57271022858333331</c:v>
                      </c:pt>
                      <c:pt idx="1035">
                        <c:v>0.57270370066666665</c:v>
                      </c:pt>
                      <c:pt idx="1036">
                        <c:v>0.57269689108333333</c:v>
                      </c:pt>
                      <c:pt idx="1037">
                        <c:v>0.57268997912499997</c:v>
                      </c:pt>
                      <c:pt idx="1038">
                        <c:v>0.5726828620833333</c:v>
                      </c:pt>
                      <c:pt idx="1039">
                        <c:v>0.57267579520833334</c:v>
                      </c:pt>
                      <c:pt idx="1040">
                        <c:v>0.57266866587499998</c:v>
                      </c:pt>
                      <c:pt idx="1041">
                        <c:v>0.57266170333333333</c:v>
                      </c:pt>
                      <c:pt idx="1042">
                        <c:v>0.57265477262499997</c:v>
                      </c:pt>
                      <c:pt idx="1043">
                        <c:v>0.57264810783333331</c:v>
                      </c:pt>
                      <c:pt idx="1044">
                        <c:v>0.57264162879166669</c:v>
                      </c:pt>
                      <c:pt idx="1045">
                        <c:v>0.57263534641666669</c:v>
                      </c:pt>
                      <c:pt idx="1046">
                        <c:v>0.57262920325</c:v>
                      </c:pt>
                      <c:pt idx="1047">
                        <c:v>0.57262302812499999</c:v>
                      </c:pt>
                      <c:pt idx="1048">
                        <c:v>0.57261692895833327</c:v>
                      </c:pt>
                      <c:pt idx="1049">
                        <c:v>0.57261070062499997</c:v>
                      </c:pt>
                      <c:pt idx="1050">
                        <c:v>0.57260439866666668</c:v>
                      </c:pt>
                      <c:pt idx="1051">
                        <c:v>0.57259794320833335</c:v>
                      </c:pt>
                      <c:pt idx="1052">
                        <c:v>0.57259141216666665</c:v>
                      </c:pt>
                      <c:pt idx="1053">
                        <c:v>0.57258471554166668</c:v>
                      </c:pt>
                      <c:pt idx="1054">
                        <c:v>0.57257792566666665</c:v>
                      </c:pt>
                      <c:pt idx="1055">
                        <c:v>0.57257119183333327</c:v>
                      </c:pt>
                      <c:pt idx="1056">
                        <c:v>0.57256454120833333</c:v>
                      </c:pt>
                      <c:pt idx="1057">
                        <c:v>0.57255805645833335</c:v>
                      </c:pt>
                      <c:pt idx="1058">
                        <c:v>0.57255174483333338</c:v>
                      </c:pt>
                      <c:pt idx="1059">
                        <c:v>0.57254578633333331</c:v>
                      </c:pt>
                      <c:pt idx="1060">
                        <c:v>0.57253997462500006</c:v>
                      </c:pt>
                      <c:pt idx="1061">
                        <c:v>0.57253423904166667</c:v>
                      </c:pt>
                      <c:pt idx="1062">
                        <c:v>0.57252848745833329</c:v>
                      </c:pt>
                      <c:pt idx="1063">
                        <c:v>0.57252245987499994</c:v>
                      </c:pt>
                      <c:pt idx="1064">
                        <c:v>0.5725163079583333</c:v>
                      </c:pt>
                      <c:pt idx="1065">
                        <c:v>0.57250991233333337</c:v>
                      </c:pt>
                      <c:pt idx="1066">
                        <c:v>0.57250345716666662</c:v>
                      </c:pt>
                      <c:pt idx="1067">
                        <c:v>0.57249680379166668</c:v>
                      </c:pt>
                      <c:pt idx="1068">
                        <c:v>0.572490295875</c:v>
                      </c:pt>
                      <c:pt idx="1069">
                        <c:v>0.57248386370833326</c:v>
                      </c:pt>
                      <c:pt idx="1070">
                        <c:v>0.57247743620833336</c:v>
                      </c:pt>
                      <c:pt idx="1071">
                        <c:v>0.57247116791666663</c:v>
                      </c:pt>
                      <c:pt idx="1072">
                        <c:v>0.57246494558333338</c:v>
                      </c:pt>
                      <c:pt idx="1073">
                        <c:v>0.57245889766666669</c:v>
                      </c:pt>
                      <c:pt idx="1074">
                        <c:v>0.57245284004166663</c:v>
                      </c:pt>
                      <c:pt idx="1075">
                        <c:v>0.5724469530416666</c:v>
                      </c:pt>
                      <c:pt idx="1076">
                        <c:v>0.57244099612499999</c:v>
                      </c:pt>
                      <c:pt idx="1077">
                        <c:v>0.57243503458333334</c:v>
                      </c:pt>
                      <c:pt idx="1078">
                        <c:v>0.57242904454166665</c:v>
                      </c:pt>
                      <c:pt idx="1079">
                        <c:v>0.57242283416666673</c:v>
                      </c:pt>
                      <c:pt idx="1080">
                        <c:v>0.57241657074999996</c:v>
                      </c:pt>
                      <c:pt idx="1081">
                        <c:v>0.57241006745833334</c:v>
                      </c:pt>
                      <c:pt idx="1082">
                        <c:v>0.57240351929166666</c:v>
                      </c:pt>
                      <c:pt idx="1083">
                        <c:v>0.5723969797916667</c:v>
                      </c:pt>
                      <c:pt idx="1084">
                        <c:v>0.57239057900000001</c:v>
                      </c:pt>
                      <c:pt idx="1085">
                        <c:v>0.57238430133333329</c:v>
                      </c:pt>
                      <c:pt idx="1086">
                        <c:v>0.57237821850000004</c:v>
                      </c:pt>
                      <c:pt idx="1087">
                        <c:v>0.57237236312500006</c:v>
                      </c:pt>
                      <c:pt idx="1088">
                        <c:v>0.57236652825000001</c:v>
                      </c:pt>
                      <c:pt idx="1089">
                        <c:v>0.57236081475</c:v>
                      </c:pt>
                      <c:pt idx="1090">
                        <c:v>0.57235494695833333</c:v>
                      </c:pt>
                      <c:pt idx="1091">
                        <c:v>0.57234908941666662</c:v>
                      </c:pt>
                      <c:pt idx="1092">
                        <c:v>0.57234307541666662</c:v>
                      </c:pt>
                      <c:pt idx="1093">
                        <c:v>0.57233683391666668</c:v>
                      </c:pt>
                      <c:pt idx="1094">
                        <c:v>0.57233059920833329</c:v>
                      </c:pt>
                      <c:pt idx="1095">
                        <c:v>0.57232422704166663</c:v>
                      </c:pt>
                      <c:pt idx="1096">
                        <c:v>0.5723178461666667</c:v>
                      </c:pt>
                      <c:pt idx="1097">
                        <c:v>0.57231143837499998</c:v>
                      </c:pt>
                      <c:pt idx="1098">
                        <c:v>0.57230520720833333</c:v>
                      </c:pt>
                      <c:pt idx="1099">
                        <c:v>0.57229892720833331</c:v>
                      </c:pt>
                      <c:pt idx="1100">
                        <c:v>0.5722927883333333</c:v>
                      </c:pt>
                      <c:pt idx="1101">
                        <c:v>0.5722868032916667</c:v>
                      </c:pt>
                      <c:pt idx="1102">
                        <c:v>0.57228091087499999</c:v>
                      </c:pt>
                      <c:pt idx="1103">
                        <c:v>0.57227511524999997</c:v>
                      </c:pt>
                      <c:pt idx="1104">
                        <c:v>0.57226924862499995</c:v>
                      </c:pt>
                      <c:pt idx="1105">
                        <c:v>0.5722634857083333</c:v>
                      </c:pt>
                      <c:pt idx="1106">
                        <c:v>0.57225764454166661</c:v>
                      </c:pt>
                      <c:pt idx="1107">
                        <c:v>0.57225172925000001</c:v>
                      </c:pt>
                      <c:pt idx="1108">
                        <c:v>0.57224573991666661</c:v>
                      </c:pt>
                      <c:pt idx="1109">
                        <c:v>0.57223965516666664</c:v>
                      </c:pt>
                      <c:pt idx="1110">
                        <c:v>0.57223357804166664</c:v>
                      </c:pt>
                      <c:pt idx="1111">
                        <c:v>0.57222741037500002</c:v>
                      </c:pt>
                      <c:pt idx="1112">
                        <c:v>0.57222139937499994</c:v>
                      </c:pt>
                      <c:pt idx="1113">
                        <c:v>0.57221541137499998</c:v>
                      </c:pt>
                      <c:pt idx="1114">
                        <c:v>0.57220961212499999</c:v>
                      </c:pt>
                      <c:pt idx="1115">
                        <c:v>0.57220394937499997</c:v>
                      </c:pt>
                      <c:pt idx="1116">
                        <c:v>0.57219847762499998</c:v>
                      </c:pt>
                      <c:pt idx="1117">
                        <c:v>0.57219310025000003</c:v>
                      </c:pt>
                      <c:pt idx="1118">
                        <c:v>0.5721875844583334</c:v>
                      </c:pt>
                      <c:pt idx="1119">
                        <c:v>0.57218208004166671</c:v>
                      </c:pt>
                      <c:pt idx="1120">
                        <c:v>0.57217646275</c:v>
                      </c:pt>
                      <c:pt idx="1121">
                        <c:v>0.57217071829166666</c:v>
                      </c:pt>
                      <c:pt idx="1122">
                        <c:v>0.57216488520833331</c:v>
                      </c:pt>
                      <c:pt idx="1123">
                        <c:v>0.57215902879166669</c:v>
                      </c:pt>
                      <c:pt idx="1124">
                        <c:v>0.57215315012500001</c:v>
                      </c:pt>
                      <c:pt idx="1125">
                        <c:v>0.57214730408333336</c:v>
                      </c:pt>
                      <c:pt idx="1126">
                        <c:v>0.57214154358333336</c:v>
                      </c:pt>
                      <c:pt idx="1127">
                        <c:v>0.5721358597916667</c:v>
                      </c:pt>
                      <c:pt idx="1128">
                        <c:v>0.5721302630416667</c:v>
                      </c:pt>
                      <c:pt idx="1129">
                        <c:v>0.57212470291666662</c:v>
                      </c:pt>
                      <c:pt idx="1130">
                        <c:v>0.57211933783333335</c:v>
                      </c:pt>
                      <c:pt idx="1131">
                        <c:v>0.57211402058333338</c:v>
                      </c:pt>
                      <c:pt idx="1132">
                        <c:v>0.57210880587500001</c:v>
                      </c:pt>
                      <c:pt idx="1133">
                        <c:v>0.57210370575000002</c:v>
                      </c:pt>
                      <c:pt idx="1134">
                        <c:v>0.57209854054166664</c:v>
                      </c:pt>
                      <c:pt idx="1135">
                        <c:v>0.57209343766666665</c:v>
                      </c:pt>
                      <c:pt idx="1136">
                        <c:v>0.57208817591666661</c:v>
                      </c:pt>
                      <c:pt idx="1137">
                        <c:v>0.57208290858333333</c:v>
                      </c:pt>
                      <c:pt idx="1138">
                        <c:v>0.57207735204166665</c:v>
                      </c:pt>
                      <c:pt idx="1139">
                        <c:v>0.57207200874999997</c:v>
                      </c:pt>
                      <c:pt idx="1140">
                        <c:v>0.57206672400000003</c:v>
                      </c:pt>
                      <c:pt idx="1141">
                        <c:v>0.57206160662500005</c:v>
                      </c:pt>
                      <c:pt idx="1142">
                        <c:v>0.57205668600000004</c:v>
                      </c:pt>
                      <c:pt idx="1143">
                        <c:v>0.57205184270833331</c:v>
                      </c:pt>
                      <c:pt idx="1144">
                        <c:v>0.57204719025000006</c:v>
                      </c:pt>
                      <c:pt idx="1145">
                        <c:v>0.57204256158333333</c:v>
                      </c:pt>
                      <c:pt idx="1146">
                        <c:v>0.57203801612499994</c:v>
                      </c:pt>
                      <c:pt idx="1147">
                        <c:v>0.57203337695833334</c:v>
                      </c:pt>
                      <c:pt idx="1148">
                        <c:v>0.57202873679166666</c:v>
                      </c:pt>
                      <c:pt idx="1149">
                        <c:v>0.5720240482083333</c:v>
                      </c:pt>
                      <c:pt idx="1150">
                        <c:v>0.5720192297083333</c:v>
                      </c:pt>
                      <c:pt idx="1151">
                        <c:v>0.57201445487500002</c:v>
                      </c:pt>
                      <c:pt idx="1152">
                        <c:v>0.5720095761666667</c:v>
                      </c:pt>
                      <c:pt idx="1153">
                        <c:v>0.57200474700000004</c:v>
                      </c:pt>
                      <c:pt idx="1154">
                        <c:v>0.57200003304166669</c:v>
                      </c:pt>
                      <c:pt idx="1155">
                        <c:v>0.57199538712499998</c:v>
                      </c:pt>
                      <c:pt idx="1156">
                        <c:v>0.57199082233333332</c:v>
                      </c:pt>
                      <c:pt idx="1157">
                        <c:v>0.57198646383333329</c:v>
                      </c:pt>
                      <c:pt idx="1158">
                        <c:v>0.57198230100000003</c:v>
                      </c:pt>
                      <c:pt idx="1159">
                        <c:v>0.57197817945833329</c:v>
                      </c:pt>
                      <c:pt idx="1160">
                        <c:v>0.57197423874999997</c:v>
                      </c:pt>
                      <c:pt idx="1161">
                        <c:v>0.57197023800000002</c:v>
                      </c:pt>
                      <c:pt idx="1162">
                        <c:v>0.57196637883333334</c:v>
                      </c:pt>
                      <c:pt idx="1163">
                        <c:v>0.57196250383333336</c:v>
                      </c:pt>
                      <c:pt idx="1164">
                        <c:v>0.57195863995833329</c:v>
                      </c:pt>
                      <c:pt idx="1165">
                        <c:v>0.57195466966666664</c:v>
                      </c:pt>
                      <c:pt idx="1166">
                        <c:v>0.57195054387499999</c:v>
                      </c:pt>
                      <c:pt idx="1167">
                        <c:v>0.57194654999999994</c:v>
                      </c:pt>
                      <c:pt idx="1168">
                        <c:v>0.57194254887499996</c:v>
                      </c:pt>
                      <c:pt idx="1169">
                        <c:v>0.57193868420833327</c:v>
                      </c:pt>
                      <c:pt idx="1170">
                        <c:v>0.57193498579166668</c:v>
                      </c:pt>
                      <c:pt idx="1171">
                        <c:v>0.57193158804166666</c:v>
                      </c:pt>
                      <c:pt idx="1172">
                        <c:v>0.57192838379166666</c:v>
                      </c:pt>
                      <c:pt idx="1173">
                        <c:v>0.57192534841666665</c:v>
                      </c:pt>
                      <c:pt idx="1174">
                        <c:v>0.57192230712500003</c:v>
                      </c:pt>
                      <c:pt idx="1175">
                        <c:v>0.57191928329166664</c:v>
                      </c:pt>
                      <c:pt idx="1176">
                        <c:v>0.5719161554583333</c:v>
                      </c:pt>
                      <c:pt idx="1177">
                        <c:v>0.571912871125</c:v>
                      </c:pt>
                      <c:pt idx="1178">
                        <c:v>0.57190964404166666</c:v>
                      </c:pt>
                      <c:pt idx="1179">
                        <c:v>0.57190627670833327</c:v>
                      </c:pt>
                      <c:pt idx="1180">
                        <c:v>0.57190293504166667</c:v>
                      </c:pt>
                      <c:pt idx="1181">
                        <c:v>0.5718996605833333</c:v>
                      </c:pt>
                      <c:pt idx="1182">
                        <c:v>0.57189645958333335</c:v>
                      </c:pt>
                      <c:pt idx="1183">
                        <c:v>0.57189343258333336</c:v>
                      </c:pt>
                      <c:pt idx="1184">
                        <c:v>0.57189042795833334</c:v>
                      </c:pt>
                      <c:pt idx="1185">
                        <c:v>0.57188765187500001</c:v>
                      </c:pt>
                      <c:pt idx="1186">
                        <c:v>0.57188495900000003</c:v>
                      </c:pt>
                      <c:pt idx="1187">
                        <c:v>0.57188251862499995</c:v>
                      </c:pt>
                      <c:pt idx="1188">
                        <c:v>0.57188020775000004</c:v>
                      </c:pt>
                      <c:pt idx="1189">
                        <c:v>0.57187797441666666</c:v>
                      </c:pt>
                      <c:pt idx="1190">
                        <c:v>0.57187585283333331</c:v>
                      </c:pt>
                      <c:pt idx="1191">
                        <c:v>0.57187370620833333</c:v>
                      </c:pt>
                      <c:pt idx="1192">
                        <c:v>0.57187152070833336</c:v>
                      </c:pt>
                      <c:pt idx="1193">
                        <c:v>0.57186908970833328</c:v>
                      </c:pt>
                      <c:pt idx="1194">
                        <c:v>0.57186664654166663</c:v>
                      </c:pt>
                      <c:pt idx="1195">
                        <c:v>0.57186410008333333</c:v>
                      </c:pt>
                      <c:pt idx="1196">
                        <c:v>0.57186165404166667</c:v>
                      </c:pt>
                      <c:pt idx="1197">
                        <c:v>0.57185930720833333</c:v>
                      </c:pt>
                      <c:pt idx="1198">
                        <c:v>0.57185725720833336</c:v>
                      </c:pt>
                      <c:pt idx="1199">
                        <c:v>0.57185551666666667</c:v>
                      </c:pt>
                      <c:pt idx="1200">
                        <c:v>0.57185403283333336</c:v>
                      </c:pt>
                      <c:pt idx="1201">
                        <c:v>0.57185264270833336</c:v>
                      </c:pt>
                      <c:pt idx="1202">
                        <c:v>0.57185126545833331</c:v>
                      </c:pt>
                      <c:pt idx="1203">
                        <c:v>0.57184999091666666</c:v>
                      </c:pt>
                      <c:pt idx="1204">
                        <c:v>0.57184858995833332</c:v>
                      </c:pt>
                      <c:pt idx="1205">
                        <c:v>0.5718471258333333</c:v>
                      </c:pt>
                      <c:pt idx="1206">
                        <c:v>0.57184556420833332</c:v>
                      </c:pt>
                      <c:pt idx="1207">
                        <c:v>0.57184386133333331</c:v>
                      </c:pt>
                      <c:pt idx="1208">
                        <c:v>0.57184217595833331</c:v>
                      </c:pt>
                      <c:pt idx="1209">
                        <c:v>0.57184040370833333</c:v>
                      </c:pt>
                      <c:pt idx="1210">
                        <c:v>0.57183874391666667</c:v>
                      </c:pt>
                      <c:pt idx="1211">
                        <c:v>0.57183721325000003</c:v>
                      </c:pt>
                      <c:pt idx="1212">
                        <c:v>0.57183583770833335</c:v>
                      </c:pt>
                      <c:pt idx="1213">
                        <c:v>0.571834674125</c:v>
                      </c:pt>
                      <c:pt idx="1214">
                        <c:v>0.57183378020833331</c:v>
                      </c:pt>
                      <c:pt idx="1215">
                        <c:v>0.5718330376666666</c:v>
                      </c:pt>
                      <c:pt idx="1216">
                        <c:v>0.57183239200000002</c:v>
                      </c:pt>
                      <c:pt idx="1217">
                        <c:v>0.57183188612500002</c:v>
                      </c:pt>
                      <c:pt idx="1218">
                        <c:v>0.57183133050000001</c:v>
                      </c:pt>
                      <c:pt idx="1219">
                        <c:v>0.57183088620833333</c:v>
                      </c:pt>
                      <c:pt idx="1220">
                        <c:v>0.57183034816666667</c:v>
                      </c:pt>
                      <c:pt idx="1221">
                        <c:v>0.57182955575000005</c:v>
                      </c:pt>
                      <c:pt idx="1222">
                        <c:v>0.57182865445833331</c:v>
                      </c:pt>
                      <c:pt idx="1223">
                        <c:v>0.57182758999999994</c:v>
                      </c:pt>
                      <c:pt idx="1224">
                        <c:v>0.57182651933333328</c:v>
                      </c:pt>
                      <c:pt idx="1225">
                        <c:v>0.57182555574999994</c:v>
                      </c:pt>
                      <c:pt idx="1226">
                        <c:v>0.57182487283333339</c:v>
                      </c:pt>
                      <c:pt idx="1227">
                        <c:v>0.5718244758333334</c:v>
                      </c:pt>
                      <c:pt idx="1228">
                        <c:v>0.5718243659583333</c:v>
                      </c:pt>
                      <c:pt idx="1229">
                        <c:v>0.57182448333333336</c:v>
                      </c:pt>
                      <c:pt idx="1230">
                        <c:v>0.57182483920833327</c:v>
                      </c:pt>
                      <c:pt idx="1231">
                        <c:v>0.57182515258333333</c:v>
                      </c:pt>
                      <c:pt idx="1232">
                        <c:v>0.5718252939166667</c:v>
                      </c:pt>
                      <c:pt idx="1233">
                        <c:v>0.57182534741666668</c:v>
                      </c:pt>
                      <c:pt idx="1234">
                        <c:v>0.57182520041666673</c:v>
                      </c:pt>
                      <c:pt idx="1235">
                        <c:v>0.57182493795833333</c:v>
                      </c:pt>
                      <c:pt idx="1236">
                        <c:v>0.57182459387500006</c:v>
                      </c:pt>
                      <c:pt idx="1237">
                        <c:v>0.57182425079166666</c:v>
                      </c:pt>
                      <c:pt idx="1238">
                        <c:v>0.57182393345833338</c:v>
                      </c:pt>
                      <c:pt idx="1239">
                        <c:v>0.57182371562500001</c:v>
                      </c:pt>
                      <c:pt idx="1240">
                        <c:v>0.57182364291666665</c:v>
                      </c:pt>
                      <c:pt idx="1241">
                        <c:v>0.57182374424999993</c:v>
                      </c:pt>
                      <c:pt idx="1242">
                        <c:v>0.57182381004166671</c:v>
                      </c:pt>
                      <c:pt idx="1243">
                        <c:v>0.57182456608333332</c:v>
                      </c:pt>
                      <c:pt idx="1244">
                        <c:v>0.57182504525</c:v>
                      </c:pt>
                      <c:pt idx="1245">
                        <c:v>0.57182622908333336</c:v>
                      </c:pt>
                      <c:pt idx="1246">
                        <c:v>0.57182713120833328</c:v>
                      </c:pt>
                      <c:pt idx="1247">
                        <c:v>0.57182805895833333</c:v>
                      </c:pt>
                      <c:pt idx="1248">
                        <c:v>0.57182875554166668</c:v>
                      </c:pt>
                      <c:pt idx="1249">
                        <c:v>0.57182930558333334</c:v>
                      </c:pt>
                      <c:pt idx="1250">
                        <c:v>0.57182957362499998</c:v>
                      </c:pt>
                      <c:pt idx="1251">
                        <c:v>0.57182968695833336</c:v>
                      </c:pt>
                      <c:pt idx="1252">
                        <c:v>0.57182969424999996</c:v>
                      </c:pt>
                      <c:pt idx="1253">
                        <c:v>0.57182985654166674</c:v>
                      </c:pt>
                      <c:pt idx="1254">
                        <c:v>0.57183009120833328</c:v>
                      </c:pt>
                      <c:pt idx="1255">
                        <c:v>0.57183069350000004</c:v>
                      </c:pt>
                      <c:pt idx="1256">
                        <c:v>0.57183166608333336</c:v>
                      </c:pt>
                      <c:pt idx="1257">
                        <c:v>0.57183286245833331</c:v>
                      </c:pt>
                      <c:pt idx="1258">
                        <c:v>0.57183425654166664</c:v>
                      </c:pt>
                      <c:pt idx="1259">
                        <c:v>0.57183530741666666</c:v>
                      </c:pt>
                      <c:pt idx="1260">
                        <c:v>0.57183690804166665</c:v>
                      </c:pt>
                      <c:pt idx="1261">
                        <c:v>0.57183818179166668</c:v>
                      </c:pt>
                      <c:pt idx="1262">
                        <c:v>0.57183935575</c:v>
                      </c:pt>
                      <c:pt idx="1263">
                        <c:v>0.57184022462499995</c:v>
                      </c:pt>
                      <c:pt idx="1264">
                        <c:v>0.5718412968333334</c:v>
                      </c:pt>
                      <c:pt idx="1265">
                        <c:v>0.5718418577083334</c:v>
                      </c:pt>
                      <c:pt idx="1266">
                        <c:v>0.57184208474999998</c:v>
                      </c:pt>
                      <c:pt idx="1267">
                        <c:v>0.57184302924999997</c:v>
                      </c:pt>
                      <c:pt idx="1268">
                        <c:v>0.57184384554166667</c:v>
                      </c:pt>
                      <c:pt idx="1269">
                        <c:v>0.57184509699999997</c:v>
                      </c:pt>
                      <c:pt idx="1270">
                        <c:v>0.57184615645833337</c:v>
                      </c:pt>
                      <c:pt idx="1271">
                        <c:v>0.57184773045833337</c:v>
                      </c:pt>
                      <c:pt idx="1272">
                        <c:v>0.57184951670833339</c:v>
                      </c:pt>
                      <c:pt idx="1273">
                        <c:v>0.57185140025000003</c:v>
                      </c:pt>
                      <c:pt idx="1274">
                        <c:v>0.57185313595833331</c:v>
                      </c:pt>
                      <c:pt idx="1275">
                        <c:v>0.57185548233333339</c:v>
                      </c:pt>
                      <c:pt idx="1276">
                        <c:v>0.57185705712500001</c:v>
                      </c:pt>
                      <c:pt idx="1277">
                        <c:v>0.57185842941666665</c:v>
                      </c:pt>
                      <c:pt idx="1278">
                        <c:v>0.57186007108333337</c:v>
                      </c:pt>
                      <c:pt idx="1279">
                        <c:v>0.57186135037499997</c:v>
                      </c:pt>
                      <c:pt idx="1280">
                        <c:v>0.57186197812499995</c:v>
                      </c:pt>
                      <c:pt idx="1281">
                        <c:v>0.57186296295833328</c:v>
                      </c:pt>
                      <c:pt idx="1282">
                        <c:v>0.5718639450416666</c:v>
                      </c:pt>
                      <c:pt idx="1283">
                        <c:v>0.57186568454166664</c:v>
                      </c:pt>
                      <c:pt idx="1284">
                        <c:v>0.57186756708333331</c:v>
                      </c:pt>
                      <c:pt idx="1285">
                        <c:v>0.57186934700000003</c:v>
                      </c:pt>
                      <c:pt idx="1286">
                        <c:v>0.57187177275000001</c:v>
                      </c:pt>
                      <c:pt idx="1287">
                        <c:v>0.57187405941666669</c:v>
                      </c:pt>
                      <c:pt idx="1288">
                        <c:v>0.57187645812499999</c:v>
                      </c:pt>
                      <c:pt idx="1289">
                        <c:v>0.57187896508333336</c:v>
                      </c:pt>
                      <c:pt idx="1290">
                        <c:v>0.57188096762499996</c:v>
                      </c:pt>
                      <c:pt idx="1291">
                        <c:v>0.57188285324999999</c:v>
                      </c:pt>
                      <c:pt idx="1292">
                        <c:v>0.57188505745833329</c:v>
                      </c:pt>
                      <c:pt idx="1293">
                        <c:v>0.57188665179166664</c:v>
                      </c:pt>
                      <c:pt idx="1294">
                        <c:v>0.57188828220833332</c:v>
                      </c:pt>
                      <c:pt idx="1295">
                        <c:v>0.57189003691666673</c:v>
                      </c:pt>
                      <c:pt idx="1296">
                        <c:v>0.57189182887500001</c:v>
                      </c:pt>
                      <c:pt idx="1297">
                        <c:v>0.57189346437499999</c:v>
                      </c:pt>
                      <c:pt idx="1298">
                        <c:v>0.57189552524999998</c:v>
                      </c:pt>
                      <c:pt idx="1299">
                        <c:v>0.57189791525</c:v>
                      </c:pt>
                      <c:pt idx="1300">
                        <c:v>0.5719007805416666</c:v>
                      </c:pt>
                      <c:pt idx="1301">
                        <c:v>0.57190360804166673</c:v>
                      </c:pt>
                      <c:pt idx="1302">
                        <c:v>0.57190640787500002</c:v>
                      </c:pt>
                      <c:pt idx="1303">
                        <c:v>0.57190933933333332</c:v>
                      </c:pt>
                      <c:pt idx="1304">
                        <c:v>0.57191257362500003</c:v>
                      </c:pt>
                      <c:pt idx="1305">
                        <c:v>0.57191511816666674</c:v>
                      </c:pt>
                      <c:pt idx="1306">
                        <c:v>0.57191721824999997</c:v>
                      </c:pt>
                      <c:pt idx="1307">
                        <c:v>0.57191969633333339</c:v>
                      </c:pt>
                      <c:pt idx="1308">
                        <c:v>0.57192175300000003</c:v>
                      </c:pt>
                      <c:pt idx="1309">
                        <c:v>0.57192375870833334</c:v>
                      </c:pt>
                      <c:pt idx="1310">
                        <c:v>0.57192605916666672</c:v>
                      </c:pt>
                      <c:pt idx="1311">
                        <c:v>0.57192849983333327</c:v>
                      </c:pt>
                      <c:pt idx="1312">
                        <c:v>0.5719311274583333</c:v>
                      </c:pt>
                      <c:pt idx="1313">
                        <c:v>0.57193371616666666</c:v>
                      </c:pt>
                      <c:pt idx="1314">
                        <c:v>0.57193726145833335</c:v>
                      </c:pt>
                      <c:pt idx="1315">
                        <c:v>0.57194084774999998</c:v>
                      </c:pt>
                      <c:pt idx="1316">
                        <c:v>0.57194426179166669</c:v>
                      </c:pt>
                      <c:pt idx="1317">
                        <c:v>0.57194784483333339</c:v>
                      </c:pt>
                      <c:pt idx="1318">
                        <c:v>0.57195103483333332</c:v>
                      </c:pt>
                      <c:pt idx="1319">
                        <c:v>0.57195460358333328</c:v>
                      </c:pt>
                      <c:pt idx="1320">
                        <c:v>0.57195785883333328</c:v>
                      </c:pt>
                      <c:pt idx="1321">
                        <c:v>0.57196078716666665</c:v>
                      </c:pt>
                      <c:pt idx="1322">
                        <c:v>0.57196379212500004</c:v>
                      </c:pt>
                      <c:pt idx="1323">
                        <c:v>0.5719663885416667</c:v>
                      </c:pt>
                      <c:pt idx="1324">
                        <c:v>0.57196911208333334</c:v>
                      </c:pt>
                      <c:pt idx="1325">
                        <c:v>0.57197228870833328</c:v>
                      </c:pt>
                      <c:pt idx="1326">
                        <c:v>0.57197515241666663</c:v>
                      </c:pt>
                      <c:pt idx="1327">
                        <c:v>0.57197872475</c:v>
                      </c:pt>
                      <c:pt idx="1328">
                        <c:v>0.57198242283333334</c:v>
                      </c:pt>
                      <c:pt idx="1329">
                        <c:v>0.57198641583333332</c:v>
                      </c:pt>
                      <c:pt idx="1330">
                        <c:v>0.57199044962500001</c:v>
                      </c:pt>
                      <c:pt idx="1331">
                        <c:v>0.57199498800000004</c:v>
                      </c:pt>
                      <c:pt idx="1332">
                        <c:v>0.57199914741666669</c:v>
                      </c:pt>
                      <c:pt idx="1333">
                        <c:v>0.57200325774999994</c:v>
                      </c:pt>
                      <c:pt idx="1334">
                        <c:v>0.5720070174166666</c:v>
                      </c:pt>
                      <c:pt idx="1335">
                        <c:v>0.57201059725000003</c:v>
                      </c:pt>
                      <c:pt idx="1336">
                        <c:v>0.57201408374999996</c:v>
                      </c:pt>
                      <c:pt idx="1337">
                        <c:v>0.57201685929166668</c:v>
                      </c:pt>
                      <c:pt idx="1338">
                        <c:v>0.57202055295833332</c:v>
                      </c:pt>
                      <c:pt idx="1339">
                        <c:v>0.57202431829166667</c:v>
                      </c:pt>
                      <c:pt idx="1340">
                        <c:v>0.57202835837499999</c:v>
                      </c:pt>
                      <c:pt idx="1341">
                        <c:v>0.57203247683333336</c:v>
                      </c:pt>
                      <c:pt idx="1342">
                        <c:v>0.57203713462500005</c:v>
                      </c:pt>
                      <c:pt idx="1343">
                        <c:v>0.57204198900000003</c:v>
                      </c:pt>
                      <c:pt idx="1344">
                        <c:v>0.57204657395833336</c:v>
                      </c:pt>
                      <c:pt idx="1345">
                        <c:v>0.57205124612500002</c:v>
                      </c:pt>
                      <c:pt idx="1346">
                        <c:v>0.57205617991666668</c:v>
                      </c:pt>
                      <c:pt idx="1347">
                        <c:v>0.57206115183333328</c:v>
                      </c:pt>
                      <c:pt idx="1348">
                        <c:v>0.57206614145833334</c:v>
                      </c:pt>
                      <c:pt idx="1349">
                        <c:v>0.57207051129166664</c:v>
                      </c:pt>
                      <c:pt idx="1350">
                        <c:v>0.5720748895833333</c:v>
                      </c:pt>
                      <c:pt idx="1351">
                        <c:v>0.57207917645833339</c:v>
                      </c:pt>
                      <c:pt idx="1352">
                        <c:v>0.57208367895833334</c:v>
                      </c:pt>
                      <c:pt idx="1353">
                        <c:v>0.57208737387499997</c:v>
                      </c:pt>
                      <c:pt idx="1354">
                        <c:v>0.5720921729166667</c:v>
                      </c:pt>
                      <c:pt idx="1355">
                        <c:v>0.57209691162499998</c:v>
                      </c:pt>
                      <c:pt idx="1356">
                        <c:v>0.57210162629166661</c:v>
                      </c:pt>
                      <c:pt idx="1357">
                        <c:v>0.57210708883333339</c:v>
                      </c:pt>
                      <c:pt idx="1358">
                        <c:v>0.57211240558333332</c:v>
                      </c:pt>
                      <c:pt idx="1359">
                        <c:v>0.57211877120833332</c:v>
                      </c:pt>
                      <c:pt idx="1360">
                        <c:v>0.57212375879166666</c:v>
                      </c:pt>
                      <c:pt idx="1361">
                        <c:v>0.57213007941666671</c:v>
                      </c:pt>
                      <c:pt idx="1362">
                        <c:v>0.57213461895833329</c:v>
                      </c:pt>
                      <c:pt idx="1363">
                        <c:v>0.57214011454166669</c:v>
                      </c:pt>
                      <c:pt idx="1364">
                        <c:v>0.57214465158333339</c:v>
                      </c:pt>
                      <c:pt idx="1365">
                        <c:v>0.57215033687499994</c:v>
                      </c:pt>
                      <c:pt idx="1366">
                        <c:v>0.57215446120833335</c:v>
                      </c:pt>
                      <c:pt idx="1367">
                        <c:v>0.57216023133333327</c:v>
                      </c:pt>
                      <c:pt idx="1368">
                        <c:v>0.5721646631666667</c:v>
                      </c:pt>
                      <c:pt idx="1369">
                        <c:v>0.572170601625</c:v>
                      </c:pt>
                      <c:pt idx="1370">
                        <c:v>0.5721761039583334</c:v>
                      </c:pt>
                      <c:pt idx="1371">
                        <c:v>0.57218183862500005</c:v>
                      </c:pt>
                      <c:pt idx="1372">
                        <c:v>0.57218879825000002</c:v>
                      </c:pt>
                      <c:pt idx="1373">
                        <c:v>0.57219443654166668</c:v>
                      </c:pt>
                      <c:pt idx="1374">
                        <c:v>0.57220081833333336</c:v>
                      </c:pt>
                      <c:pt idx="1375">
                        <c:v>0.57220757554166668</c:v>
                      </c:pt>
                      <c:pt idx="1376">
                        <c:v>0.57221315920833338</c:v>
                      </c:pt>
                      <c:pt idx="1377">
                        <c:v>0.57221906975000003</c:v>
                      </c:pt>
                      <c:pt idx="1378">
                        <c:v>0.57222521733333331</c:v>
                      </c:pt>
                      <c:pt idx="1379">
                        <c:v>0.57223055837500003</c:v>
                      </c:pt>
                      <c:pt idx="1380">
                        <c:v>0.57223609725000002</c:v>
                      </c:pt>
                      <c:pt idx="1381">
                        <c:v>0.5722422085833333</c:v>
                      </c:pt>
                      <c:pt idx="1382">
                        <c:v>0.57224806554166674</c:v>
                      </c:pt>
                      <c:pt idx="1383">
                        <c:v>0.57225398954166662</c:v>
                      </c:pt>
                      <c:pt idx="1384">
                        <c:v>0.57225994974999994</c:v>
                      </c:pt>
                      <c:pt idx="1385">
                        <c:v>0.5722656294166667</c:v>
                      </c:pt>
                      <c:pt idx="1386">
                        <c:v>0.5722724849166666</c:v>
                      </c:pt>
                      <c:pt idx="1387">
                        <c:v>0.57227948924999994</c:v>
                      </c:pt>
                      <c:pt idx="1388">
                        <c:v>0.57228672891666665</c:v>
                      </c:pt>
                      <c:pt idx="1389">
                        <c:v>0.57229378387500007</c:v>
                      </c:pt>
                      <c:pt idx="1390">
                        <c:v>0.57230057379166666</c:v>
                      </c:pt>
                      <c:pt idx="1391">
                        <c:v>0.57230663770833334</c:v>
                      </c:pt>
                      <c:pt idx="1392">
                        <c:v>0.57231263829166668</c:v>
                      </c:pt>
                      <c:pt idx="1393">
                        <c:v>0.57231823141666671</c:v>
                      </c:pt>
                      <c:pt idx="1394">
                        <c:v>0.57232361325000003</c:v>
                      </c:pt>
                      <c:pt idx="1395">
                        <c:v>0.57232994533333337</c:v>
                      </c:pt>
                      <c:pt idx="1396">
                        <c:v>0.57233602220833335</c:v>
                      </c:pt>
                      <c:pt idx="1397">
                        <c:v>0.57234233150000002</c:v>
                      </c:pt>
                      <c:pt idx="1398">
                        <c:v>0.57234875241666672</c:v>
                      </c:pt>
                      <c:pt idx="1399">
                        <c:v>0.57235494345833338</c:v>
                      </c:pt>
                      <c:pt idx="1400">
                        <c:v>0.57236210216666661</c:v>
                      </c:pt>
                      <c:pt idx="1401">
                        <c:v>0.57236886616666671</c:v>
                      </c:pt>
                      <c:pt idx="1402">
                        <c:v>0.57237578049999993</c:v>
                      </c:pt>
                      <c:pt idx="1403">
                        <c:v>0.57238263666666667</c:v>
                      </c:pt>
                      <c:pt idx="1404">
                        <c:v>0.5723895205416667</c:v>
                      </c:pt>
                      <c:pt idx="1405">
                        <c:v>0.57239623537499995</c:v>
                      </c:pt>
                      <c:pt idx="1406">
                        <c:v>0.57240273575</c:v>
                      </c:pt>
                      <c:pt idx="1407">
                        <c:v>0.57240915041666673</c:v>
                      </c:pt>
                      <c:pt idx="1408">
                        <c:v>0.57241545683333339</c:v>
                      </c:pt>
                      <c:pt idx="1409">
                        <c:v>0.57242168141666661</c:v>
                      </c:pt>
                      <c:pt idx="1410">
                        <c:v>0.57242797187499994</c:v>
                      </c:pt>
                      <c:pt idx="1411">
                        <c:v>0.57243436608333331</c:v>
                      </c:pt>
                      <c:pt idx="1412">
                        <c:v>0.57244095566666664</c:v>
                      </c:pt>
                      <c:pt idx="1413">
                        <c:v>0.57244780516666671</c:v>
                      </c:pt>
                      <c:pt idx="1414">
                        <c:v>0.57245490933333332</c:v>
                      </c:pt>
                      <c:pt idx="1415">
                        <c:v>0.57246214966666664</c:v>
                      </c:pt>
                      <c:pt idx="1416">
                        <c:v>0.5724694973333333</c:v>
                      </c:pt>
                      <c:pt idx="1417">
                        <c:v>0.57247681120833327</c:v>
                      </c:pt>
                      <c:pt idx="1418">
                        <c:v>0.57248392054166664</c:v>
                      </c:pt>
                      <c:pt idx="1419">
                        <c:v>0.57249086429166673</c:v>
                      </c:pt>
                      <c:pt idx="1420">
                        <c:v>0.57249751195833332</c:v>
                      </c:pt>
                      <c:pt idx="1421">
                        <c:v>0.57251059174999996</c:v>
                      </c:pt>
                      <c:pt idx="1422">
                        <c:v>0.57251713345833333</c:v>
                      </c:pt>
                      <c:pt idx="1423">
                        <c:v>0.57252374995833333</c:v>
                      </c:pt>
                      <c:pt idx="1424">
                        <c:v>0.57252374995833333</c:v>
                      </c:pt>
                      <c:pt idx="1425">
                        <c:v>0.5725305131666667</c:v>
                      </c:pt>
                      <c:pt idx="1426">
                        <c:v>0.57253737262499993</c:v>
                      </c:pt>
                      <c:pt idx="1427">
                        <c:v>0.57254444837500007</c:v>
                      </c:pt>
                      <c:pt idx="1428">
                        <c:v>0.5725516306666667</c:v>
                      </c:pt>
                      <c:pt idx="1429">
                        <c:v>0.57255887504166669</c:v>
                      </c:pt>
                      <c:pt idx="1430">
                        <c:v>0.57256615362500007</c:v>
                      </c:pt>
                      <c:pt idx="1431">
                        <c:v>0.57257334108333335</c:v>
                      </c:pt>
                      <c:pt idx="1432">
                        <c:v>0.57258046004166674</c:v>
                      </c:pt>
                      <c:pt idx="1433">
                        <c:v>0.57258744370833337</c:v>
                      </c:pt>
                      <c:pt idx="1434">
                        <c:v>0.57259429370833337</c:v>
                      </c:pt>
                      <c:pt idx="1435">
                        <c:v>0.57260110320833335</c:v>
                      </c:pt>
                      <c:pt idx="1436">
                        <c:v>0.57260777512499994</c:v>
                      </c:pt>
                      <c:pt idx="1437">
                        <c:v>0.57261449650000007</c:v>
                      </c:pt>
                      <c:pt idx="1438">
                        <c:v>0.57262123408333332</c:v>
                      </c:pt>
                      <c:pt idx="1439">
                        <c:v>0.57262786512499997</c:v>
                      </c:pt>
                      <c:pt idx="1440">
                        <c:v>0.57263462408333332</c:v>
                      </c:pt>
                      <c:pt idx="1441">
                        <c:v>0.57264160412499998</c:v>
                      </c:pt>
                      <c:pt idx="1442">
                        <c:v>0.57264876499999995</c:v>
                      </c:pt>
                      <c:pt idx="1443">
                        <c:v>0.57265614625000005</c:v>
                      </c:pt>
                      <c:pt idx="1444">
                        <c:v>0.57266364874999998</c:v>
                      </c:pt>
                      <c:pt idx="1445">
                        <c:v>0.5726710970833333</c:v>
                      </c:pt>
                      <c:pt idx="1446">
                        <c:v>0.57267850916666674</c:v>
                      </c:pt>
                      <c:pt idx="1447">
                        <c:v>0.57268564499999997</c:v>
                      </c:pt>
                      <c:pt idx="1448">
                        <c:v>0.5726925433333333</c:v>
                      </c:pt>
                      <c:pt idx="1449">
                        <c:v>0.57269934266666667</c:v>
                      </c:pt>
                      <c:pt idx="1450">
                        <c:v>0.57269934249999999</c:v>
                      </c:pt>
                      <c:pt idx="1451">
                        <c:v>0.57270608129166667</c:v>
                      </c:pt>
                      <c:pt idx="1452">
                        <c:v>0.57271281824999998</c:v>
                      </c:pt>
                      <c:pt idx="1453">
                        <c:v>0.5727265342083333</c:v>
                      </c:pt>
                      <c:pt idx="1454">
                        <c:v>0.57273348395833334</c:v>
                      </c:pt>
                      <c:pt idx="1455">
                        <c:v>0.57274063645833329</c:v>
                      </c:pt>
                      <c:pt idx="1456">
                        <c:v>0.57274770854166668</c:v>
                      </c:pt>
                      <c:pt idx="1457">
                        <c:v>0.57275498054166663</c:v>
                      </c:pt>
                      <c:pt idx="1458">
                        <c:v>0.5727622017916667</c:v>
                      </c:pt>
                      <c:pt idx="1459">
                        <c:v>0.57276950179166664</c:v>
                      </c:pt>
                      <c:pt idx="1460">
                        <c:v>0.57277679620833333</c:v>
                      </c:pt>
                      <c:pt idx="1461">
                        <c:v>0.57278401237499998</c:v>
                      </c:pt>
                      <c:pt idx="1462">
                        <c:v>0.57279118954166663</c:v>
                      </c:pt>
                      <c:pt idx="1463">
                        <c:v>0.57279819308333335</c:v>
                      </c:pt>
                      <c:pt idx="1464">
                        <c:v>0.57281206525000006</c:v>
                      </c:pt>
                      <c:pt idx="1465">
                        <c:v>0.5728190347083334</c:v>
                      </c:pt>
                      <c:pt idx="1466">
                        <c:v>0.57282602208333333</c:v>
                      </c:pt>
                      <c:pt idx="1467">
                        <c:v>0.57283313641666667</c:v>
                      </c:pt>
                      <c:pt idx="1468">
                        <c:v>0.57284044125</c:v>
                      </c:pt>
                      <c:pt idx="1469">
                        <c:v>0.572847889625</c:v>
                      </c:pt>
                      <c:pt idx="1470">
                        <c:v>0.572847889625</c:v>
                      </c:pt>
                      <c:pt idx="1471">
                        <c:v>0.57285546054166669</c:v>
                      </c:pt>
                      <c:pt idx="1472">
                        <c:v>0.57286316854166663</c:v>
                      </c:pt>
                      <c:pt idx="1473">
                        <c:v>0.57287080608333329</c:v>
                      </c:pt>
                      <c:pt idx="1474">
                        <c:v>0.57287839466666668</c:v>
                      </c:pt>
                      <c:pt idx="1475">
                        <c:v>0.57288590808333339</c:v>
                      </c:pt>
                      <c:pt idx="1476">
                        <c:v>0.57289330758333334</c:v>
                      </c:pt>
                      <c:pt idx="1477">
                        <c:v>0.57290062824999999</c:v>
                      </c:pt>
                      <c:pt idx="1478">
                        <c:v>0.57290780666666663</c:v>
                      </c:pt>
                      <c:pt idx="1479">
                        <c:v>0.57291493729166665</c:v>
                      </c:pt>
                      <c:pt idx="1480">
                        <c:v>0.57292218525000005</c:v>
                      </c:pt>
                      <c:pt idx="1481">
                        <c:v>0.57292936408333339</c:v>
                      </c:pt>
                      <c:pt idx="1482">
                        <c:v>0.5729367531666667</c:v>
                      </c:pt>
                      <c:pt idx="1483">
                        <c:v>0.57294425595833331</c:v>
                      </c:pt>
                      <c:pt idx="1484">
                        <c:v>0.57295186154166666</c:v>
                      </c:pt>
                      <c:pt idx="1485">
                        <c:v>0.57295957237499995</c:v>
                      </c:pt>
                      <c:pt idx="1486">
                        <c:v>0.57296730454166667</c:v>
                      </c:pt>
                      <c:pt idx="1487">
                        <c:v>0.57297503912500003</c:v>
                      </c:pt>
                      <c:pt idx="1488">
                        <c:v>0.57298271820833335</c:v>
                      </c:pt>
                      <c:pt idx="1489">
                        <c:v>0.57299046549999999</c:v>
                      </c:pt>
                      <c:pt idx="1490">
                        <c:v>0.57299813504166663</c:v>
                      </c:pt>
                      <c:pt idx="1491">
                        <c:v>0.57300576624999999</c:v>
                      </c:pt>
                      <c:pt idx="1492">
                        <c:v>0.57301341058333333</c:v>
                      </c:pt>
                      <c:pt idx="1493">
                        <c:v>0.57302101475</c:v>
                      </c:pt>
                      <c:pt idx="1494">
                        <c:v>0.57302865204166664</c:v>
                      </c:pt>
                      <c:pt idx="1495">
                        <c:v>0.57303623004166659</c:v>
                      </c:pt>
                      <c:pt idx="1496">
                        <c:v>0.57304394125000002</c:v>
                      </c:pt>
                      <c:pt idx="1497">
                        <c:v>0.57305182658333331</c:v>
                      </c:pt>
                      <c:pt idx="1498">
                        <c:v>0.57305987079166665</c:v>
                      </c:pt>
                      <c:pt idx="1499">
                        <c:v>0.57306816062499999</c:v>
                      </c:pt>
                      <c:pt idx="1500">
                        <c:v>0.57307653808333336</c:v>
                      </c:pt>
                      <c:pt idx="1501">
                        <c:v>0.57308501062499995</c:v>
                      </c:pt>
                      <c:pt idx="1502">
                        <c:v>0.5730933892083333</c:v>
                      </c:pt>
                      <c:pt idx="1503">
                        <c:v>0.57310170416666673</c:v>
                      </c:pt>
                      <c:pt idx="1504">
                        <c:v>0.57310988149999997</c:v>
                      </c:pt>
                      <c:pt idx="1505">
                        <c:v>0.57311798083333332</c:v>
                      </c:pt>
                      <c:pt idx="1506">
                        <c:v>0.57312602412500002</c:v>
                      </c:pt>
                      <c:pt idx="1507">
                        <c:v>0.57313402250000001</c:v>
                      </c:pt>
                      <c:pt idx="1508">
                        <c:v>0.57314216566666665</c:v>
                      </c:pt>
                      <c:pt idx="1509">
                        <c:v>0.57315038758333336</c:v>
                      </c:pt>
                      <c:pt idx="1510">
                        <c:v>0.5731587082916666</c:v>
                      </c:pt>
                      <c:pt idx="1511">
                        <c:v>0.57316708587499998</c:v>
                      </c:pt>
                      <c:pt idx="1512">
                        <c:v>0.57317565500000001</c:v>
                      </c:pt>
                      <c:pt idx="1513">
                        <c:v>0.57318424516666666</c:v>
                      </c:pt>
                      <c:pt idx="1514">
                        <c:v>0.57319300754166669</c:v>
                      </c:pt>
                      <c:pt idx="1515">
                        <c:v>0.57320180375000007</c:v>
                      </c:pt>
                      <c:pt idx="1516">
                        <c:v>0.57321063949999995</c:v>
                      </c:pt>
                      <c:pt idx="1517">
                        <c:v>0.57321954587500001</c:v>
                      </c:pt>
                      <c:pt idx="1518">
                        <c:v>0.57322838099999995</c:v>
                      </c:pt>
                      <c:pt idx="1519">
                        <c:v>0.57323721654166671</c:v>
                      </c:pt>
                      <c:pt idx="1520">
                        <c:v>0.57324585037499998</c:v>
                      </c:pt>
                      <c:pt idx="1521">
                        <c:v>0.57325459158333336</c:v>
                      </c:pt>
                      <c:pt idx="1522">
                        <c:v>0.57326327750000006</c:v>
                      </c:pt>
                      <c:pt idx="1523">
                        <c:v>0.57327209887499997</c:v>
                      </c:pt>
                      <c:pt idx="1524">
                        <c:v>0.57328101266666665</c:v>
                      </c:pt>
                      <c:pt idx="1525">
                        <c:v>0.5732901422083333</c:v>
                      </c:pt>
                      <c:pt idx="1526">
                        <c:v>0.57329954408333339</c:v>
                      </c:pt>
                      <c:pt idx="1527">
                        <c:v>0.57330901479166674</c:v>
                      </c:pt>
                      <c:pt idx="1528">
                        <c:v>0.57331871408333335</c:v>
                      </c:pt>
                      <c:pt idx="1529">
                        <c:v>0.57332837379166668</c:v>
                      </c:pt>
                      <c:pt idx="1530">
                        <c:v>0.5733381491666667</c:v>
                      </c:pt>
                      <c:pt idx="1531">
                        <c:v>0.57334778720833335</c:v>
                      </c:pt>
                      <c:pt idx="1532">
                        <c:v>0.57335744645833331</c:v>
                      </c:pt>
                      <c:pt idx="1533">
                        <c:v>0.57336694216666662</c:v>
                      </c:pt>
                      <c:pt idx="1534">
                        <c:v>0.57337630195833333</c:v>
                      </c:pt>
                      <c:pt idx="1535">
                        <c:v>0.57338578674999996</c:v>
                      </c:pt>
                      <c:pt idx="1536">
                        <c:v>0.57339523629166667</c:v>
                      </c:pt>
                      <c:pt idx="1537">
                        <c:v>0.57340482729166664</c:v>
                      </c:pt>
                      <c:pt idx="1538">
                        <c:v>0.57341448916666671</c:v>
                      </c:pt>
                      <c:pt idx="1539">
                        <c:v>0.57342439099999998</c:v>
                      </c:pt>
                      <c:pt idx="1540">
                        <c:v>0.57343446516666663</c:v>
                      </c:pt>
                      <c:pt idx="1541">
                        <c:v>0.57344460558333332</c:v>
                      </c:pt>
                      <c:pt idx="1542">
                        <c:v>0.57345496699999998</c:v>
                      </c:pt>
                      <c:pt idx="1543">
                        <c:v>0.57346533308333336</c:v>
                      </c:pt>
                      <c:pt idx="1544">
                        <c:v>0.57347575033333331</c:v>
                      </c:pt>
                      <c:pt idx="1545">
                        <c:v>0.57348619233333331</c:v>
                      </c:pt>
                      <c:pt idx="1546">
                        <c:v>0.57349666133333332</c:v>
                      </c:pt>
                      <c:pt idx="1547">
                        <c:v>0.57350703970833339</c:v>
                      </c:pt>
                      <c:pt idx="1548">
                        <c:v>0.57351737470833331</c:v>
                      </c:pt>
                      <c:pt idx="1549">
                        <c:v>0.57352767250000003</c:v>
                      </c:pt>
                      <c:pt idx="1550">
                        <c:v>0.57353788429166663</c:v>
                      </c:pt>
                      <c:pt idx="1551">
                        <c:v>0.57354817137500003</c:v>
                      </c:pt>
                      <c:pt idx="1552">
                        <c:v>0.57355859641666662</c:v>
                      </c:pt>
                      <c:pt idx="1553">
                        <c:v>0.57356930279166674</c:v>
                      </c:pt>
                      <c:pt idx="1554">
                        <c:v>0.57358013729166668</c:v>
                      </c:pt>
                      <c:pt idx="1555">
                        <c:v>0.57359131949999997</c:v>
                      </c:pt>
                      <c:pt idx="1556">
                        <c:v>0.57360272537500001</c:v>
                      </c:pt>
                      <c:pt idx="1557">
                        <c:v>0.57361427741666671</c:v>
                      </c:pt>
                      <c:pt idx="1558">
                        <c:v>0.57362573720833332</c:v>
                      </c:pt>
                      <c:pt idx="1559">
                        <c:v>0.57363703241666664</c:v>
                      </c:pt>
                      <c:pt idx="1560">
                        <c:v>0.57364825279166665</c:v>
                      </c:pt>
                      <c:pt idx="1561">
                        <c:v>0.57365932104166661</c:v>
                      </c:pt>
                      <c:pt idx="1562">
                        <c:v>0.57367037845833335</c:v>
                      </c:pt>
                      <c:pt idx="1563">
                        <c:v>0.57368138058333329</c:v>
                      </c:pt>
                      <c:pt idx="1564">
                        <c:v>0.57369244754166659</c:v>
                      </c:pt>
                      <c:pt idx="1565">
                        <c:v>0.57370359166666673</c:v>
                      </c:pt>
                      <c:pt idx="1566">
                        <c:v>0.57371489045833335</c:v>
                      </c:pt>
                      <c:pt idx="1567">
                        <c:v>0.57372635962500007</c:v>
                      </c:pt>
                      <c:pt idx="1568">
                        <c:v>0.57373795333333333</c:v>
                      </c:pt>
                      <c:pt idx="1569">
                        <c:v>0.57374976275</c:v>
                      </c:pt>
                      <c:pt idx="1570">
                        <c:v>0.57376181849999996</c:v>
                      </c:pt>
                      <c:pt idx="1571">
                        <c:v>0.57377389670833334</c:v>
                      </c:pt>
                      <c:pt idx="1572">
                        <c:v>0.57378609483333332</c:v>
                      </c:pt>
                      <c:pt idx="1573">
                        <c:v>0.57379834179166667</c:v>
                      </c:pt>
                      <c:pt idx="1574">
                        <c:v>0.57381048670833334</c:v>
                      </c:pt>
                      <c:pt idx="1575">
                        <c:v>0.5738225248333334</c:v>
                      </c:pt>
                      <c:pt idx="1576">
                        <c:v>0.57383451516666673</c:v>
                      </c:pt>
                      <c:pt idx="1577">
                        <c:v>0.57384631612500003</c:v>
                      </c:pt>
                      <c:pt idx="1578">
                        <c:v>0.57385805649999999</c:v>
                      </c:pt>
                      <c:pt idx="1579">
                        <c:v>0.57386982379166673</c:v>
                      </c:pt>
                      <c:pt idx="1580">
                        <c:v>0.57388170791666659</c:v>
                      </c:pt>
                      <c:pt idx="1581">
                        <c:v>0.57389383016666662</c:v>
                      </c:pt>
                      <c:pt idx="1582">
                        <c:v>0.57390622362499999</c:v>
                      </c:pt>
                      <c:pt idx="1583">
                        <c:v>0.5739190210416667</c:v>
                      </c:pt>
                      <c:pt idx="1584">
                        <c:v>0.57393185641666666</c:v>
                      </c:pt>
                      <c:pt idx="1585">
                        <c:v>0.57394492687499998</c:v>
                      </c:pt>
                      <c:pt idx="1586">
                        <c:v>0.57395793633333336</c:v>
                      </c:pt>
                      <c:pt idx="1587">
                        <c:v>0.57397093483333339</c:v>
                      </c:pt>
                      <c:pt idx="1588">
                        <c:v>0.57398376012499996</c:v>
                      </c:pt>
                      <c:pt idx="1589">
                        <c:v>0.57399638012499998</c:v>
                      </c:pt>
                      <c:pt idx="1590">
                        <c:v>0.5740089702083333</c:v>
                      </c:pt>
                      <c:pt idx="1591">
                        <c:v>0.57402130787499994</c:v>
                      </c:pt>
                      <c:pt idx="1592">
                        <c:v>0.57403374758333336</c:v>
                      </c:pt>
                      <c:pt idx="1593">
                        <c:v>0.57404616391666663</c:v>
                      </c:pt>
                      <c:pt idx="1594">
                        <c:v>0.5740588879166667</c:v>
                      </c:pt>
                      <c:pt idx="1595">
                        <c:v>0.57407176849999997</c:v>
                      </c:pt>
                      <c:pt idx="1596">
                        <c:v>0.574111496</c:v>
                      </c:pt>
                      <c:pt idx="1597">
                        <c:v>0.574111496</c:v>
                      </c:pt>
                      <c:pt idx="1598">
                        <c:v>0.574111496</c:v>
                      </c:pt>
                      <c:pt idx="1599">
                        <c:v>0.57412512500000001</c:v>
                      </c:pt>
                      <c:pt idx="1600">
                        <c:v>0.57413870320833327</c:v>
                      </c:pt>
                      <c:pt idx="1601">
                        <c:v>0.57415240495833331</c:v>
                      </c:pt>
                      <c:pt idx="1602">
                        <c:v>0.57416606133333337</c:v>
                      </c:pt>
                      <c:pt idx="1603">
                        <c:v>0.57417958895833332</c:v>
                      </c:pt>
                      <c:pt idx="1604">
                        <c:v>0.57419251420833339</c:v>
                      </c:pt>
                      <c:pt idx="1605">
                        <c:v>0.57420615191666668</c:v>
                      </c:pt>
                      <c:pt idx="1606">
                        <c:v>0.57421917075000006</c:v>
                      </c:pt>
                      <c:pt idx="1607">
                        <c:v>0.57423209033333333</c:v>
                      </c:pt>
                      <c:pt idx="1608">
                        <c:v>0.57424455804166663</c:v>
                      </c:pt>
                      <c:pt idx="1609">
                        <c:v>0.57425767679166662</c:v>
                      </c:pt>
                      <c:pt idx="1610">
                        <c:v>0.5742714654583333</c:v>
                      </c:pt>
                      <c:pt idx="1611">
                        <c:v>0.57428498712499998</c:v>
                      </c:pt>
                      <c:pt idx="1612">
                        <c:v>0.57429884829166666</c:v>
                      </c:pt>
                      <c:pt idx="1613">
                        <c:v>0.57431312070833329</c:v>
                      </c:pt>
                      <c:pt idx="1614">
                        <c:v>0.57432729783333336</c:v>
                      </c:pt>
                      <c:pt idx="1615">
                        <c:v>0.57434137845833333</c:v>
                      </c:pt>
                      <c:pt idx="1616">
                        <c:v>0.57435523679166667</c:v>
                      </c:pt>
                      <c:pt idx="1617">
                        <c:v>0.57436901137500007</c:v>
                      </c:pt>
                      <c:pt idx="1618">
                        <c:v>0.57438231716666666</c:v>
                      </c:pt>
                      <c:pt idx="1619">
                        <c:v>0.5743956463333334</c:v>
                      </c:pt>
                      <c:pt idx="1620">
                        <c:v>0.57440915241666668</c:v>
                      </c:pt>
                      <c:pt idx="1621">
                        <c:v>0.57442253399999998</c:v>
                      </c:pt>
                      <c:pt idx="1622">
                        <c:v>0.57443624316666664</c:v>
                      </c:pt>
                      <c:pt idx="1623">
                        <c:v>0.57444992454166666</c:v>
                      </c:pt>
                      <c:pt idx="1624">
                        <c:v>0.57446357512500001</c:v>
                      </c:pt>
                      <c:pt idx="1625">
                        <c:v>0.57447783179166667</c:v>
                      </c:pt>
                      <c:pt idx="1626">
                        <c:v>0.57449206466666669</c:v>
                      </c:pt>
                      <c:pt idx="1627">
                        <c:v>0.57450647554166667</c:v>
                      </c:pt>
                      <c:pt idx="1628">
                        <c:v>0.57452132520833332</c:v>
                      </c:pt>
                      <c:pt idx="1629">
                        <c:v>0.57452446104166666</c:v>
                      </c:pt>
                      <c:pt idx="1630">
                        <c:v>0.57453892374999993</c:v>
                      </c:pt>
                      <c:pt idx="1631">
                        <c:v>0.57455361420833329</c:v>
                      </c:pt>
                      <c:pt idx="1632">
                        <c:v>0.57456775066666665</c:v>
                      </c:pt>
                      <c:pt idx="1633">
                        <c:v>0.57458190391666664</c:v>
                      </c:pt>
                      <c:pt idx="1634">
                        <c:v>0.57459546045833332</c:v>
                      </c:pt>
                      <c:pt idx="1635">
                        <c:v>0.57460963649999997</c:v>
                      </c:pt>
                      <c:pt idx="1636">
                        <c:v>0.57462354587499997</c:v>
                      </c:pt>
                      <c:pt idx="1637">
                        <c:v>0.57463761462499996</c:v>
                      </c:pt>
                      <c:pt idx="1638">
                        <c:v>0.57460963649999997</c:v>
                      </c:pt>
                      <c:pt idx="1639">
                        <c:v>0.57468112595833332</c:v>
                      </c:pt>
                      <c:pt idx="1640">
                        <c:v>0.57460963649999997</c:v>
                      </c:pt>
                      <c:pt idx="1641">
                        <c:v>0.57469569891666661</c:v>
                      </c:pt>
                      <c:pt idx="1642">
                        <c:v>0.57471124795833328</c:v>
                      </c:pt>
                      <c:pt idx="1643">
                        <c:v>0.57472656058333327</c:v>
                      </c:pt>
                      <c:pt idx="1644">
                        <c:v>0.57474102362500001</c:v>
                      </c:pt>
                      <c:pt idx="1645">
                        <c:v>0.57475623720833335</c:v>
                      </c:pt>
                      <c:pt idx="1646">
                        <c:v>0.5747708368333333</c:v>
                      </c:pt>
                      <c:pt idx="1647">
                        <c:v>0.57478527975000004</c:v>
                      </c:pt>
                      <c:pt idx="1648">
                        <c:v>0.57479978408333332</c:v>
                      </c:pt>
                      <c:pt idx="1649">
                        <c:v>0.57481441929166666</c:v>
                      </c:pt>
                      <c:pt idx="1650">
                        <c:v>0.57482874829166664</c:v>
                      </c:pt>
                      <c:pt idx="1651">
                        <c:v>0.57484305987499995</c:v>
                      </c:pt>
                      <c:pt idx="1652">
                        <c:v>0.57485816329166661</c:v>
                      </c:pt>
                      <c:pt idx="1653">
                        <c:v>0.57487325645833331</c:v>
                      </c:pt>
                      <c:pt idx="1654">
                        <c:v>0.57488834112499998</c:v>
                      </c:pt>
                      <c:pt idx="1655">
                        <c:v>0.57490360004166663</c:v>
                      </c:pt>
                      <c:pt idx="1656">
                        <c:v>0.57491946333333332</c:v>
                      </c:pt>
                      <c:pt idx="1657">
                        <c:v>0.57493513758333337</c:v>
                      </c:pt>
                      <c:pt idx="1658">
                        <c:v>0.57495071970833334</c:v>
                      </c:pt>
                      <c:pt idx="1659">
                        <c:v>0.57496654712499995</c:v>
                      </c:pt>
                      <c:pt idx="1660">
                        <c:v>0.57498180758333339</c:v>
                      </c:pt>
                      <c:pt idx="1661">
                        <c:v>0.57499735799999996</c:v>
                      </c:pt>
                      <c:pt idx="1662">
                        <c:v>0.57501241870833331</c:v>
                      </c:pt>
                      <c:pt idx="1663">
                        <c:v>0.57502704383333336</c:v>
                      </c:pt>
                      <c:pt idx="1664">
                        <c:v>0.57504193462499997</c:v>
                      </c:pt>
                      <c:pt idx="1665">
                        <c:v>0.57505678712499997</c:v>
                      </c:pt>
                      <c:pt idx="1666">
                        <c:v>0.57507175933333332</c:v>
                      </c:pt>
                      <c:pt idx="1667">
                        <c:v>0.57508699050000001</c:v>
                      </c:pt>
                      <c:pt idx="1668">
                        <c:v>0.57510300333333331</c:v>
                      </c:pt>
                      <c:pt idx="1669">
                        <c:v>0.57511927245833327</c:v>
                      </c:pt>
                      <c:pt idx="1670">
                        <c:v>0.57513566679166661</c:v>
                      </c:pt>
                      <c:pt idx="1671">
                        <c:v>0.57515156291666669</c:v>
                      </c:pt>
                      <c:pt idx="1672">
                        <c:v>0.57516785708333329</c:v>
                      </c:pt>
                      <c:pt idx="1673">
                        <c:v>0.57518412995833335</c:v>
                      </c:pt>
                      <c:pt idx="1674">
                        <c:v>0.57520010745833339</c:v>
                      </c:pt>
                      <c:pt idx="1675">
                        <c:v>0.57521561395833332</c:v>
                      </c:pt>
                      <c:pt idx="1676">
                        <c:v>0.57523140716666665</c:v>
                      </c:pt>
                      <c:pt idx="1677">
                        <c:v>0.57524713716666664</c:v>
                      </c:pt>
                      <c:pt idx="1678">
                        <c:v>0.57526262454166666</c:v>
                      </c:pt>
                      <c:pt idx="1679">
                        <c:v>0.57527814791666665</c:v>
                      </c:pt>
                      <c:pt idx="1680">
                        <c:v>0.57531027041666671</c:v>
                      </c:pt>
                      <c:pt idx="1681">
                        <c:v>0.57532605387500002</c:v>
                      </c:pt>
                      <c:pt idx="1682">
                        <c:v>0.57534292175000001</c:v>
                      </c:pt>
                      <c:pt idx="1683">
                        <c:v>0.57535987649999998</c:v>
                      </c:pt>
                      <c:pt idx="1684">
                        <c:v>0.57537659091666671</c:v>
                      </c:pt>
                      <c:pt idx="1685">
                        <c:v>0.57539367295833332</c:v>
                      </c:pt>
                      <c:pt idx="1686">
                        <c:v>0.57539367295833332</c:v>
                      </c:pt>
                      <c:pt idx="1687">
                        <c:v>0.57541048566666664</c:v>
                      </c:pt>
                      <c:pt idx="1688">
                        <c:v>0.57542743750000003</c:v>
                      </c:pt>
                      <c:pt idx="1689">
                        <c:v>0.57544423291666669</c:v>
                      </c:pt>
                      <c:pt idx="1690">
                        <c:v>0.57546050912500002</c:v>
                      </c:pt>
                      <c:pt idx="1691">
                        <c:v>0.57547664037500001</c:v>
                      </c:pt>
                      <c:pt idx="1692">
                        <c:v>0.57549261862500001</c:v>
                      </c:pt>
                      <c:pt idx="1693">
                        <c:v>0.57550928525</c:v>
                      </c:pt>
                      <c:pt idx="1694">
                        <c:v>0.57552548204166665</c:v>
                      </c:pt>
                      <c:pt idx="1695">
                        <c:v>0.57554202649999997</c:v>
                      </c:pt>
                      <c:pt idx="1696">
                        <c:v>0.57555905420833331</c:v>
                      </c:pt>
                      <c:pt idx="1697">
                        <c:v>0.57557650574999997</c:v>
                      </c:pt>
                      <c:pt idx="1698">
                        <c:v>0.57559500591666668</c:v>
                      </c:pt>
                      <c:pt idx="1699">
                        <c:v>0.57561168416666664</c:v>
                      </c:pt>
                      <c:pt idx="1700">
                        <c:v>0.57562570254166667</c:v>
                      </c:pt>
                      <c:pt idx="1701">
                        <c:v>0.5756399494583333</c:v>
                      </c:pt>
                      <c:pt idx="1702">
                        <c:v>0.57565371412499999</c:v>
                      </c:pt>
                      <c:pt idx="1703">
                        <c:v>0.57566796608333337</c:v>
                      </c:pt>
                      <c:pt idx="1704">
                        <c:v>0.57568171166666671</c:v>
                      </c:pt>
                      <c:pt idx="1705">
                        <c:v>0.57569369187499997</c:v>
                      </c:pt>
                      <c:pt idx="1706">
                        <c:v>0.57570384091666671</c:v>
                      </c:pt>
                      <c:pt idx="1707">
                        <c:v>0.5757117472083334</c:v>
                      </c:pt>
                      <c:pt idx="1708">
                        <c:v>0.57571839749999998</c:v>
                      </c:pt>
                      <c:pt idx="1709">
                        <c:v>0.57572549441666665</c:v>
                      </c:pt>
                      <c:pt idx="1710">
                        <c:v>0.57573281195833337</c:v>
                      </c:pt>
                      <c:pt idx="1711">
                        <c:v>0.57574022462499996</c:v>
                      </c:pt>
                      <c:pt idx="1712">
                        <c:v>0.57574731400000001</c:v>
                      </c:pt>
                      <c:pt idx="1713">
                        <c:v>0.57575481312499999</c:v>
                      </c:pt>
                      <c:pt idx="1714">
                        <c:v>0.57576261308333332</c:v>
                      </c:pt>
                      <c:pt idx="1715">
                        <c:v>0.57577073383333333</c:v>
                      </c:pt>
                      <c:pt idx="1716">
                        <c:v>0.57577908991666671</c:v>
                      </c:pt>
                      <c:pt idx="1717">
                        <c:v>0.57578627166666674</c:v>
                      </c:pt>
                      <c:pt idx="1718">
                        <c:v>0.57579357241666662</c:v>
                      </c:pt>
                      <c:pt idx="1719">
                        <c:v>0.57580038629166663</c:v>
                      </c:pt>
                      <c:pt idx="1720">
                        <c:v>0.57580416791666666</c:v>
                      </c:pt>
                      <c:pt idx="1721">
                        <c:v>0.57580707429166667</c:v>
                      </c:pt>
                      <c:pt idx="1722">
                        <c:v>0.57581104929166671</c:v>
                      </c:pt>
                      <c:pt idx="1723">
                        <c:v>0.57581506679166672</c:v>
                      </c:pt>
                      <c:pt idx="1724">
                        <c:v>0.57581883079166662</c:v>
                      </c:pt>
                      <c:pt idx="1725">
                        <c:v>0.57582276383333331</c:v>
                      </c:pt>
                      <c:pt idx="1726">
                        <c:v>0.57582260574999999</c:v>
                      </c:pt>
                      <c:pt idx="1727">
                        <c:v>0.57582276379166664</c:v>
                      </c:pt>
                      <c:pt idx="1728">
                        <c:v>0.57581959312499997</c:v>
                      </c:pt>
                      <c:pt idx="1729">
                        <c:v>0.57581779491666663</c:v>
                      </c:pt>
                      <c:pt idx="1730">
                        <c:v>0.57581594316666662</c:v>
                      </c:pt>
                      <c:pt idx="1731">
                        <c:v>0.57581378699999997</c:v>
                      </c:pt>
                      <c:pt idx="1732">
                        <c:v>0.57581178162500002</c:v>
                      </c:pt>
                      <c:pt idx="1733">
                        <c:v>0.57580924708333336</c:v>
                      </c:pt>
                      <c:pt idx="1734">
                        <c:v>0.57580722520833338</c:v>
                      </c:pt>
                      <c:pt idx="1735">
                        <c:v>0.57580456733333329</c:v>
                      </c:pt>
                      <c:pt idx="1736">
                        <c:v>0.5757999442916667</c:v>
                      </c:pt>
                      <c:pt idx="1737">
                        <c:v>0.57579749808333336</c:v>
                      </c:pt>
                      <c:pt idx="1738">
                        <c:v>0.57579606404166672</c:v>
                      </c:pt>
                      <c:pt idx="1739">
                        <c:v>0.57579184162499997</c:v>
                      </c:pt>
                      <c:pt idx="1740">
                        <c:v>0.57578403170833337</c:v>
                      </c:pt>
                      <c:pt idx="1741">
                        <c:v>0.57577948916666666</c:v>
                      </c:pt>
                      <c:pt idx="1742">
                        <c:v>0.57577948916666666</c:v>
                      </c:pt>
                      <c:pt idx="1743">
                        <c:v>0.57577503687499998</c:v>
                      </c:pt>
                      <c:pt idx="1744">
                        <c:v>0.57577042133333334</c:v>
                      </c:pt>
                      <c:pt idx="1745">
                        <c:v>0.57576540162500001</c:v>
                      </c:pt>
                      <c:pt idx="1746">
                        <c:v>0.57575759570833329</c:v>
                      </c:pt>
                      <c:pt idx="1747">
                        <c:v>0.575745599</c:v>
                      </c:pt>
                      <c:pt idx="1748">
                        <c:v>0.57573351241666659</c:v>
                      </c:pt>
                      <c:pt idx="1749">
                        <c:v>0.57571768974999993</c:v>
                      </c:pt>
                      <c:pt idx="1750">
                        <c:v>0.57570592145833333</c:v>
                      </c:pt>
                      <c:pt idx="1751">
                        <c:v>0.57569395016666669</c:v>
                      </c:pt>
                      <c:pt idx="1752">
                        <c:v>0.57568255145833336</c:v>
                      </c:pt>
                      <c:pt idx="1753">
                        <c:v>0.57567090399999998</c:v>
                      </c:pt>
                      <c:pt idx="1754">
                        <c:v>0.57565999395833334</c:v>
                      </c:pt>
                      <c:pt idx="1755">
                        <c:v>0.57564875891666667</c:v>
                      </c:pt>
                      <c:pt idx="1756">
                        <c:v>0.57563811887500005</c:v>
                      </c:pt>
                      <c:pt idx="1757">
                        <c:v>0.57562702050000003</c:v>
                      </c:pt>
                      <c:pt idx="1758">
                        <c:v>0.57561607295833339</c:v>
                      </c:pt>
                      <c:pt idx="1759">
                        <c:v>0.57560477295833334</c:v>
                      </c:pt>
                      <c:pt idx="1760">
                        <c:v>0.57559376995833333</c:v>
                      </c:pt>
                      <c:pt idx="1761">
                        <c:v>0.57558242629166667</c:v>
                      </c:pt>
                      <c:pt idx="1762">
                        <c:v>0.57557084812500003</c:v>
                      </c:pt>
                      <c:pt idx="1763">
                        <c:v>0.57555944866666664</c:v>
                      </c:pt>
                      <c:pt idx="1764">
                        <c:v>0.57553655162500006</c:v>
                      </c:pt>
                      <c:pt idx="1765">
                        <c:v>0.57552533420833341</c:v>
                      </c:pt>
                      <c:pt idx="1766">
                        <c:v>0.57551409491666672</c:v>
                      </c:pt>
                      <c:pt idx="1767">
                        <c:v>0.57550325025000004</c:v>
                      </c:pt>
                      <c:pt idx="1768">
                        <c:v>0.57549250658333329</c:v>
                      </c:pt>
                      <c:pt idx="1769">
                        <c:v>0.57548196137500007</c:v>
                      </c:pt>
                      <c:pt idx="1770">
                        <c:v>0.57547146674999994</c:v>
                      </c:pt>
                      <c:pt idx="1771">
                        <c:v>0.57546113066666671</c:v>
                      </c:pt>
                      <c:pt idx="1772">
                        <c:v>0.57545064416666669</c:v>
                      </c:pt>
                      <c:pt idx="1773">
                        <c:v>0.57543988574999994</c:v>
                      </c:pt>
                      <c:pt idx="1774">
                        <c:v>0.57542882549999996</c:v>
                      </c:pt>
                      <c:pt idx="1775">
                        <c:v>0.57541760775000006</c:v>
                      </c:pt>
                      <c:pt idx="1776">
                        <c:v>0.57540635929166661</c:v>
                      </c:pt>
                      <c:pt idx="1777">
                        <c:v>0.57539493766666661</c:v>
                      </c:pt>
                      <c:pt idx="1778">
                        <c:v>0.575383969</c:v>
                      </c:pt>
                      <c:pt idx="1779">
                        <c:v>0.57537303070833334</c:v>
                      </c:pt>
                      <c:pt idx="1780">
                        <c:v>0.57536222775000001</c:v>
                      </c:pt>
                      <c:pt idx="1781">
                        <c:v>0.57535161104166666</c:v>
                      </c:pt>
                      <c:pt idx="1782">
                        <c:v>0.57534110250000003</c:v>
                      </c:pt>
                      <c:pt idx="1783">
                        <c:v>0.57533066308333336</c:v>
                      </c:pt>
                      <c:pt idx="1784">
                        <c:v>0.575320248875</c:v>
                      </c:pt>
                      <c:pt idx="1785">
                        <c:v>0.57530968195833332</c:v>
                      </c:pt>
                      <c:pt idx="1786">
                        <c:v>0.57529910754166669</c:v>
                      </c:pt>
                      <c:pt idx="1787">
                        <c:v>0.57528857545833334</c:v>
                      </c:pt>
                      <c:pt idx="1788">
                        <c:v>0.57527784166666673</c:v>
                      </c:pt>
                      <c:pt idx="1789">
                        <c:v>0.57526692866666662</c:v>
                      </c:pt>
                      <c:pt idx="1790">
                        <c:v>0.5752560836666667</c:v>
                      </c:pt>
                      <c:pt idx="1791">
                        <c:v>0.5752450621666666</c:v>
                      </c:pt>
                      <c:pt idx="1792">
                        <c:v>0.57523413270833335</c:v>
                      </c:pt>
                      <c:pt idx="1793">
                        <c:v>0.5752231735833333</c:v>
                      </c:pt>
                      <c:pt idx="1794">
                        <c:v>0.57521245762500006</c:v>
                      </c:pt>
                      <c:pt idx="1795">
                        <c:v>0.5752019594583333</c:v>
                      </c:pt>
                      <c:pt idx="1796">
                        <c:v>0.57519157833333334</c:v>
                      </c:pt>
                      <c:pt idx="1797">
                        <c:v>0.57518139337499996</c:v>
                      </c:pt>
                      <c:pt idx="1798">
                        <c:v>0.57517130083333334</c:v>
                      </c:pt>
                      <c:pt idx="1799">
                        <c:v>0.57516127429166664</c:v>
                      </c:pt>
                      <c:pt idx="1800">
                        <c:v>0.57515103133333334</c:v>
                      </c:pt>
                      <c:pt idx="1801">
                        <c:v>0.57514061049999998</c:v>
                      </c:pt>
                      <c:pt idx="1802">
                        <c:v>0.57513006524999999</c:v>
                      </c:pt>
                      <c:pt idx="1803">
                        <c:v>0.57511936725000001</c:v>
                      </c:pt>
                      <c:pt idx="1804">
                        <c:v>0.57510858283333333</c:v>
                      </c:pt>
                      <c:pt idx="1805">
                        <c:v>0.57509779324999999</c:v>
                      </c:pt>
                      <c:pt idx="1806">
                        <c:v>0.57508703424999996</c:v>
                      </c:pt>
                      <c:pt idx="1807">
                        <c:v>0.57507639324999993</c:v>
                      </c:pt>
                      <c:pt idx="1808">
                        <c:v>0.5750660222916667</c:v>
                      </c:pt>
                      <c:pt idx="1809">
                        <c:v>0.57505558491666664</c:v>
                      </c:pt>
                      <c:pt idx="1810">
                        <c:v>0.57504527491666668</c:v>
                      </c:pt>
                      <c:pt idx="1811">
                        <c:v>0.57503504350000001</c:v>
                      </c:pt>
                      <c:pt idx="1812">
                        <c:v>0.57501469858333332</c:v>
                      </c:pt>
                      <c:pt idx="1813">
                        <c:v>0.57500443600000006</c:v>
                      </c:pt>
                      <c:pt idx="1814">
                        <c:v>0.57499390991666666</c:v>
                      </c:pt>
                      <c:pt idx="1815">
                        <c:v>0.57498347354166668</c:v>
                      </c:pt>
                      <c:pt idx="1816">
                        <c:v>0.57497300674999996</c:v>
                      </c:pt>
                      <c:pt idx="1817">
                        <c:v>0.57496232775</c:v>
                      </c:pt>
                      <c:pt idx="1818">
                        <c:v>0.57496232775</c:v>
                      </c:pt>
                      <c:pt idx="1819">
                        <c:v>0.57495178699999994</c:v>
                      </c:pt>
                      <c:pt idx="1820">
                        <c:v>0.57494127449999999</c:v>
                      </c:pt>
                      <c:pt idx="1821">
                        <c:v>0.57493075404166671</c:v>
                      </c:pt>
                      <c:pt idx="1822">
                        <c:v>0.57492030562499996</c:v>
                      </c:pt>
                      <c:pt idx="1823">
                        <c:v>0.57490991591666674</c:v>
                      </c:pt>
                      <c:pt idx="1824">
                        <c:v>0.57489979683333337</c:v>
                      </c:pt>
                      <c:pt idx="1825">
                        <c:v>0.57488974025000006</c:v>
                      </c:pt>
                      <c:pt idx="1826">
                        <c:v>0.574870065875</c:v>
                      </c:pt>
                      <c:pt idx="1827">
                        <c:v>0.57486024012500003</c:v>
                      </c:pt>
                      <c:pt idx="1828">
                        <c:v>0.57485034099999999</c:v>
                      </c:pt>
                      <c:pt idx="1829">
                        <c:v>0.57484009862500007</c:v>
                      </c:pt>
                      <c:pt idx="1830">
                        <c:v>0.57482986354166665</c:v>
                      </c:pt>
                      <c:pt idx="1831">
                        <c:v>0.57481938741666661</c:v>
                      </c:pt>
                      <c:pt idx="1832">
                        <c:v>0.57481938741666661</c:v>
                      </c:pt>
                      <c:pt idx="1833">
                        <c:v>0.57480904866666671</c:v>
                      </c:pt>
                      <c:pt idx="1834">
                        <c:v>0.57479873854166663</c:v>
                      </c:pt>
                      <c:pt idx="1835">
                        <c:v>0.57478857154166663</c:v>
                      </c:pt>
                      <c:pt idx="1836">
                        <c:v>0.57477853491666664</c:v>
                      </c:pt>
                      <c:pt idx="1837">
                        <c:v>0.57476852820833335</c:v>
                      </c:pt>
                      <c:pt idx="1838">
                        <c:v>0.57475859949999997</c:v>
                      </c:pt>
                      <c:pt idx="1839">
                        <c:v>0.57474859945833334</c:v>
                      </c:pt>
                      <c:pt idx="1840">
                        <c:v>0.57473875699999999</c:v>
                      </c:pt>
                      <c:pt idx="1841">
                        <c:v>0.57472884137500002</c:v>
                      </c:pt>
                      <c:pt idx="1842">
                        <c:v>0.57471904604166668</c:v>
                      </c:pt>
                      <c:pt idx="1843">
                        <c:v>0.57470915033333336</c:v>
                      </c:pt>
                      <c:pt idx="1844">
                        <c:v>0.57469911870833335</c:v>
                      </c:pt>
                      <c:pt idx="1845">
                        <c:v>0.57468917054166668</c:v>
                      </c:pt>
                      <c:pt idx="1846">
                        <c:v>0.57467903274999999</c:v>
                      </c:pt>
                      <c:pt idx="1847">
                        <c:v>0.57466898266666666</c:v>
                      </c:pt>
                      <c:pt idx="1848">
                        <c:v>0.57465884191666661</c:v>
                      </c:pt>
                      <c:pt idx="1849">
                        <c:v>0.57464887245833329</c:v>
                      </c:pt>
                      <c:pt idx="1850">
                        <c:v>0.57463896012500004</c:v>
                      </c:pt>
                      <c:pt idx="1851">
                        <c:v>0.574629201875</c:v>
                      </c:pt>
                      <c:pt idx="1852">
                        <c:v>0.57461961604166667</c:v>
                      </c:pt>
                      <c:pt idx="1853">
                        <c:v>0.57461015279166661</c:v>
                      </c:pt>
                      <c:pt idx="1854">
                        <c:v>0.57459149441666668</c:v>
                      </c:pt>
                      <c:pt idx="1855">
                        <c:v>0.57458224012500003</c:v>
                      </c:pt>
                      <c:pt idx="1856">
                        <c:v>0.57457296562499993</c:v>
                      </c:pt>
                      <c:pt idx="1857">
                        <c:v>0.5745635965</c:v>
                      </c:pt>
                      <c:pt idx="1858">
                        <c:v>0.57455409687500003</c:v>
                      </c:pt>
                      <c:pt idx="1859">
                        <c:v>0.57454446274999993</c:v>
                      </c:pt>
                      <c:pt idx="1860">
                        <c:v>0.57454446274999993</c:v>
                      </c:pt>
                      <c:pt idx="1861">
                        <c:v>0.57453490295833332</c:v>
                      </c:pt>
                      <c:pt idx="1862">
                        <c:v>0.57452526449999997</c:v>
                      </c:pt>
                      <c:pt idx="1863">
                        <c:v>0.57451586229166673</c:v>
                      </c:pt>
                      <c:pt idx="1864">
                        <c:v>0.57450650745833332</c:v>
                      </c:pt>
                      <c:pt idx="1865">
                        <c:v>0.57449728162500002</c:v>
                      </c:pt>
                      <c:pt idx="1866">
                        <c:v>0.57448816474999997</c:v>
                      </c:pt>
                      <c:pt idx="1867">
                        <c:v>0.57447921712500005</c:v>
                      </c:pt>
                      <c:pt idx="1868">
                        <c:v>0.5744702014166666</c:v>
                      </c:pt>
                      <c:pt idx="1869">
                        <c:v>0.57446127129166669</c:v>
                      </c:pt>
                      <c:pt idx="1870">
                        <c:v>0.57445231200000002</c:v>
                      </c:pt>
                      <c:pt idx="1871">
                        <c:v>0.57444322441666673</c:v>
                      </c:pt>
                      <c:pt idx="1872">
                        <c:v>0.57443417012499998</c:v>
                      </c:pt>
                      <c:pt idx="1873">
                        <c:v>0.5744250054583333</c:v>
                      </c:pt>
                      <c:pt idx="1874">
                        <c:v>0.57441590729166669</c:v>
                      </c:pt>
                      <c:pt idx="1875">
                        <c:v>0.57440676599999996</c:v>
                      </c:pt>
                      <c:pt idx="1876">
                        <c:v>0.57439770324999995</c:v>
                      </c:pt>
                      <c:pt idx="1877">
                        <c:v>0.57438870695833333</c:v>
                      </c:pt>
                      <c:pt idx="1878">
                        <c:v>0.57437973295833333</c:v>
                      </c:pt>
                      <c:pt idx="1879">
                        <c:v>0.574370879625</c:v>
                      </c:pt>
                      <c:pt idx="1880">
                        <c:v>0.57436227408333329</c:v>
                      </c:pt>
                      <c:pt idx="1881">
                        <c:v>0.57435388404166665</c:v>
                      </c:pt>
                      <c:pt idx="1882">
                        <c:v>0.57434557649999995</c:v>
                      </c:pt>
                      <c:pt idx="1883">
                        <c:v>0.574337416125</c:v>
                      </c:pt>
                      <c:pt idx="1884">
                        <c:v>0.57432936645833332</c:v>
                      </c:pt>
                      <c:pt idx="1885">
                        <c:v>0.57432118491666662</c:v>
                      </c:pt>
                      <c:pt idx="1886">
                        <c:v>0.57431296883333338</c:v>
                      </c:pt>
                      <c:pt idx="1887">
                        <c:v>0.57430447208333335</c:v>
                      </c:pt>
                      <c:pt idx="1888">
                        <c:v>0.57429599895833328</c:v>
                      </c:pt>
                      <c:pt idx="1889">
                        <c:v>0.57428753937499999</c:v>
                      </c:pt>
                      <c:pt idx="1890">
                        <c:v>0.57427919058333332</c:v>
                      </c:pt>
                      <c:pt idx="1891">
                        <c:v>0.57427092329166662</c:v>
                      </c:pt>
                      <c:pt idx="1892">
                        <c:v>0.57426284937500005</c:v>
                      </c:pt>
                      <c:pt idx="1893">
                        <c:v>0.57425492025000002</c:v>
                      </c:pt>
                      <c:pt idx="1894">
                        <c:v>0.57424707329166669</c:v>
                      </c:pt>
                      <c:pt idx="1895">
                        <c:v>0.5742394277916667</c:v>
                      </c:pt>
                      <c:pt idx="1896">
                        <c:v>0.57423176737500004</c:v>
                      </c:pt>
                      <c:pt idx="1897">
                        <c:v>0.57422408550000004</c:v>
                      </c:pt>
                      <c:pt idx="1898">
                        <c:v>0.57421652970833337</c:v>
                      </c:pt>
                      <c:pt idx="1899">
                        <c:v>0.57420897441666663</c:v>
                      </c:pt>
                      <c:pt idx="1900">
                        <c:v>0.574201462</c:v>
                      </c:pt>
                      <c:pt idx="1901">
                        <c:v>0.57419374670833334</c:v>
                      </c:pt>
                      <c:pt idx="1902">
                        <c:v>0.57418607445833336</c:v>
                      </c:pt>
                      <c:pt idx="1903">
                        <c:v>0.57417828204166665</c:v>
                      </c:pt>
                      <c:pt idx="1904">
                        <c:v>0.5741705917083334</c:v>
                      </c:pt>
                      <c:pt idx="1905">
                        <c:v>0.57416292666666668</c:v>
                      </c:pt>
                      <c:pt idx="1906">
                        <c:v>0.57415546966666664</c:v>
                      </c:pt>
                      <c:pt idx="1907">
                        <c:v>0.57414818308333337</c:v>
                      </c:pt>
                      <c:pt idx="1908">
                        <c:v>0.57414108504166672</c:v>
                      </c:pt>
                      <c:pt idx="1909">
                        <c:v>0.57413429775000002</c:v>
                      </c:pt>
                      <c:pt idx="1910">
                        <c:v>0.57412754912499997</c:v>
                      </c:pt>
                      <c:pt idx="1911">
                        <c:v>0.57412098249999999</c:v>
                      </c:pt>
                      <c:pt idx="1912">
                        <c:v>0.57411433958333336</c:v>
                      </c:pt>
                      <c:pt idx="1913">
                        <c:v>0.57410777970833327</c:v>
                      </c:pt>
                      <c:pt idx="1914">
                        <c:v>0.57410109387499997</c:v>
                      </c:pt>
                      <c:pt idx="1915">
                        <c:v>0.57409431129166666</c:v>
                      </c:pt>
                      <c:pt idx="1916">
                        <c:v>0.57408743604166668</c:v>
                      </c:pt>
                      <c:pt idx="1917">
                        <c:v>0.57408045654166673</c:v>
                      </c:pt>
                      <c:pt idx="1918">
                        <c:v>0.57407356195833337</c:v>
                      </c:pt>
                      <c:pt idx="1919">
                        <c:v>0.57406670579166663</c:v>
                      </c:pt>
                      <c:pt idx="1920">
                        <c:v>0.57406011329166662</c:v>
                      </c:pt>
                      <c:pt idx="1921">
                        <c:v>0.57405365733333336</c:v>
                      </c:pt>
                      <c:pt idx="1922">
                        <c:v>0.57404749562500001</c:v>
                      </c:pt>
                      <c:pt idx="1923">
                        <c:v>0.57404146174999993</c:v>
                      </c:pt>
                      <c:pt idx="1924">
                        <c:v>0.57402967166666663</c:v>
                      </c:pt>
                      <c:pt idx="1925">
                        <c:v>0.57402374733333328</c:v>
                      </c:pt>
                      <c:pt idx="1926">
                        <c:v>0.57401788666666664</c:v>
                      </c:pt>
                      <c:pt idx="1927">
                        <c:v>0.57401788666666664</c:v>
                      </c:pt>
                      <c:pt idx="1928">
                        <c:v>0.57401189487500004</c:v>
                      </c:pt>
                      <c:pt idx="1929">
                        <c:v>0.57400589466666674</c:v>
                      </c:pt>
                      <c:pt idx="1930">
                        <c:v>0.57399978787499994</c:v>
                      </c:pt>
                      <c:pt idx="1931">
                        <c:v>0.57399364945833331</c:v>
                      </c:pt>
                      <c:pt idx="1932">
                        <c:v>0.57398754816666664</c:v>
                      </c:pt>
                      <c:pt idx="1933">
                        <c:v>0.5739814052083333</c:v>
                      </c:pt>
                      <c:pt idx="1934">
                        <c:v>0.57397546133333333</c:v>
                      </c:pt>
                      <c:pt idx="1935">
                        <c:v>0.57396961162500004</c:v>
                      </c:pt>
                      <c:pt idx="1936">
                        <c:v>0.573964086875</c:v>
                      </c:pt>
                      <c:pt idx="1937">
                        <c:v>0.57395869583333337</c:v>
                      </c:pt>
                      <c:pt idx="1938">
                        <c:v>0.57395358166666666</c:v>
                      </c:pt>
                      <c:pt idx="1939">
                        <c:v>0.57394861183333334</c:v>
                      </c:pt>
                      <c:pt idx="1940">
                        <c:v>0.57394366108333339</c:v>
                      </c:pt>
                      <c:pt idx="1941">
                        <c:v>0.57393861929166667</c:v>
                      </c:pt>
                      <c:pt idx="1942">
                        <c:v>0.57393338637500002</c:v>
                      </c:pt>
                      <c:pt idx="1943">
                        <c:v>0.57392797858333333</c:v>
                      </c:pt>
                      <c:pt idx="1944">
                        <c:v>0.57392240720833332</c:v>
                      </c:pt>
                      <c:pt idx="1945">
                        <c:v>0.57391678179166672</c:v>
                      </c:pt>
                      <c:pt idx="1946">
                        <c:v>0.57391126091666667</c:v>
                      </c:pt>
                      <c:pt idx="1947">
                        <c:v>0.57390580866666674</c:v>
                      </c:pt>
                      <c:pt idx="1948">
                        <c:v>0.57390059033333329</c:v>
                      </c:pt>
                      <c:pt idx="1949">
                        <c:v>0.57389553662500004</c:v>
                      </c:pt>
                      <c:pt idx="1950">
                        <c:v>0.57389070941666664</c:v>
                      </c:pt>
                      <c:pt idx="1951">
                        <c:v>0.57388593583333336</c:v>
                      </c:pt>
                      <c:pt idx="1952">
                        <c:v>0.57388146875000001</c:v>
                      </c:pt>
                      <c:pt idx="1953">
                        <c:v>0.57387710229166666</c:v>
                      </c:pt>
                      <c:pt idx="1954">
                        <c:v>0.57387273504166669</c:v>
                      </c:pt>
                      <c:pt idx="1955">
                        <c:v>0.57386832825</c:v>
                      </c:pt>
                      <c:pt idx="1956">
                        <c:v>0.57386390087500005</c:v>
                      </c:pt>
                      <c:pt idx="1957">
                        <c:v>0.57385937224999994</c:v>
                      </c:pt>
                      <c:pt idx="1958">
                        <c:v>0.57385460774999997</c:v>
                      </c:pt>
                      <c:pt idx="1959">
                        <c:v>0.5738497915416666</c:v>
                      </c:pt>
                      <c:pt idx="1960">
                        <c:v>0.5738448241666666</c:v>
                      </c:pt>
                      <c:pt idx="1961">
                        <c:v>0.57383992133333328</c:v>
                      </c:pt>
                      <c:pt idx="1962">
                        <c:v>0.57383507241666665</c:v>
                      </c:pt>
                      <c:pt idx="1963">
                        <c:v>0.57383056533333332</c:v>
                      </c:pt>
                      <c:pt idx="1964">
                        <c:v>0.57382597620833331</c:v>
                      </c:pt>
                      <c:pt idx="1965">
                        <c:v>0.57382213462499998</c:v>
                      </c:pt>
                      <c:pt idx="1966">
                        <c:v>0.5738183969166667</c:v>
                      </c:pt>
                      <c:pt idx="1967">
                        <c:v>0.57381469533333329</c:v>
                      </c:pt>
                      <c:pt idx="1968">
                        <c:v>0.57381103875000006</c:v>
                      </c:pt>
                      <c:pt idx="1969">
                        <c:v>0.5738073047083333</c:v>
                      </c:pt>
                      <c:pt idx="1970">
                        <c:v>0.57380345658333332</c:v>
                      </c:pt>
                      <c:pt idx="1971">
                        <c:v>0.57379909758333336</c:v>
                      </c:pt>
                      <c:pt idx="1972">
                        <c:v>0.57379536954166666</c:v>
                      </c:pt>
                      <c:pt idx="1973">
                        <c:v>0.57379081991666669</c:v>
                      </c:pt>
                      <c:pt idx="1974">
                        <c:v>0.57378639333333337</c:v>
                      </c:pt>
                      <c:pt idx="1975">
                        <c:v>0.57378213212499996</c:v>
                      </c:pt>
                      <c:pt idx="1976">
                        <c:v>0.57377790941666673</c:v>
                      </c:pt>
                      <c:pt idx="1977">
                        <c:v>0.57377423858333332</c:v>
                      </c:pt>
                      <c:pt idx="1978">
                        <c:v>0.57377027270833336</c:v>
                      </c:pt>
                      <c:pt idx="1979">
                        <c:v>0.57376684162500002</c:v>
                      </c:pt>
                      <c:pt idx="1980">
                        <c:v>0.5737636066666667</c:v>
                      </c:pt>
                      <c:pt idx="1981">
                        <c:v>0.57376022641666669</c:v>
                      </c:pt>
                      <c:pt idx="1982">
                        <c:v>0.5737572169166667</c:v>
                      </c:pt>
                      <c:pt idx="1983">
                        <c:v>0.57375375699999998</c:v>
                      </c:pt>
                      <c:pt idx="1984">
                        <c:v>0.57375061995833332</c:v>
                      </c:pt>
                      <c:pt idx="1985">
                        <c:v>0.57374772804166663</c:v>
                      </c:pt>
                      <c:pt idx="1986">
                        <c:v>0.57374413733333329</c:v>
                      </c:pt>
                      <c:pt idx="1987">
                        <c:v>0.57374050775000007</c:v>
                      </c:pt>
                      <c:pt idx="1988">
                        <c:v>0.57373675233333332</c:v>
                      </c:pt>
                      <c:pt idx="1989">
                        <c:v>0.57373291999999998</c:v>
                      </c:pt>
                      <c:pt idx="1990">
                        <c:v>0.57372901587500003</c:v>
                      </c:pt>
                      <c:pt idx="1991">
                        <c:v>0.57372531562500007</c:v>
                      </c:pt>
                      <c:pt idx="1992">
                        <c:v>0.57372182462499999</c:v>
                      </c:pt>
                      <c:pt idx="1993">
                        <c:v>0.57371869454166669</c:v>
                      </c:pt>
                      <c:pt idx="1994">
                        <c:v>0.57371589825000002</c:v>
                      </c:pt>
                      <c:pt idx="1995">
                        <c:v>0.57371338687500006</c:v>
                      </c:pt>
                      <c:pt idx="1996">
                        <c:v>0.57371086599999999</c:v>
                      </c:pt>
                      <c:pt idx="1997">
                        <c:v>0.57370824204166671</c:v>
                      </c:pt>
                      <c:pt idx="1998">
                        <c:v>0.57370552283333331</c:v>
                      </c:pt>
                      <c:pt idx="1999">
                        <c:v>0.57370259137500002</c:v>
                      </c:pt>
                      <c:pt idx="2000">
                        <c:v>0.57369951566666666</c:v>
                      </c:pt>
                      <c:pt idx="2001">
                        <c:v>0.57369588816666661</c:v>
                      </c:pt>
                      <c:pt idx="2002">
                        <c:v>0.57369253791666663</c:v>
                      </c:pt>
                      <c:pt idx="2003">
                        <c:v>0.57368941554166664</c:v>
                      </c:pt>
                      <c:pt idx="2004">
                        <c:v>0.57368617108333331</c:v>
                      </c:pt>
                      <c:pt idx="2005">
                        <c:v>0.57368325091666661</c:v>
                      </c:pt>
                      <c:pt idx="2006">
                        <c:v>0.57368036508333331</c:v>
                      </c:pt>
                      <c:pt idx="2007">
                        <c:v>0.57367811191666662</c:v>
                      </c:pt>
                      <c:pt idx="2008">
                        <c:v>0.57367513045833329</c:v>
                      </c:pt>
                      <c:pt idx="2009">
                        <c:v>0.57367271483333326</c:v>
                      </c:pt>
                      <c:pt idx="2010">
                        <c:v>0.57367062679166669</c:v>
                      </c:pt>
                      <c:pt idx="2011">
                        <c:v>0.57366865787499999</c:v>
                      </c:pt>
                      <c:pt idx="2012">
                        <c:v>0.57366634329166666</c:v>
                      </c:pt>
                      <c:pt idx="2013">
                        <c:v>0.57366432641666665</c:v>
                      </c:pt>
                      <c:pt idx="2014">
                        <c:v>0.57366231237499998</c:v>
                      </c:pt>
                      <c:pt idx="2015">
                        <c:v>0.57365952575000001</c:v>
                      </c:pt>
                      <c:pt idx="2016">
                        <c:v>0.57365642616666668</c:v>
                      </c:pt>
                      <c:pt idx="2017">
                        <c:v>0.57365390187499998</c:v>
                      </c:pt>
                      <c:pt idx="2018">
                        <c:v>0.57365099537499997</c:v>
                      </c:pt>
                      <c:pt idx="2019">
                        <c:v>0.57364808816666668</c:v>
                      </c:pt>
                      <c:pt idx="2020">
                        <c:v>0.57364517241666668</c:v>
                      </c:pt>
                      <c:pt idx="2021">
                        <c:v>0.57364265316666663</c:v>
                      </c:pt>
                      <c:pt idx="2022">
                        <c:v>0.57364062879166666</c:v>
                      </c:pt>
                      <c:pt idx="2023">
                        <c:v>0.57363901287499997</c:v>
                      </c:pt>
                      <c:pt idx="2024">
                        <c:v>0.5736373820416667</c:v>
                      </c:pt>
                      <c:pt idx="2025">
                        <c:v>0.57363569095833333</c:v>
                      </c:pt>
                      <c:pt idx="2026">
                        <c:v>0.5736339711666667</c:v>
                      </c:pt>
                      <c:pt idx="2027">
                        <c:v>0.57363215695833336</c:v>
                      </c:pt>
                      <c:pt idx="2028">
                        <c:v>0.57363033033333333</c:v>
                      </c:pt>
                      <c:pt idx="2029">
                        <c:v>0.57362835554166669</c:v>
                      </c:pt>
                      <c:pt idx="2030">
                        <c:v>0.57362622633333327</c:v>
                      </c:pt>
                      <c:pt idx="2031">
                        <c:v>0.57362366129166664</c:v>
                      </c:pt>
                      <c:pt idx="2032">
                        <c:v>0.57362108329166672</c:v>
                      </c:pt>
                      <c:pt idx="2033">
                        <c:v>0.5736188381666667</c:v>
                      </c:pt>
                      <c:pt idx="2034">
                        <c:v>0.57361698508333336</c:v>
                      </c:pt>
                      <c:pt idx="2035">
                        <c:v>0.57361570750000002</c:v>
                      </c:pt>
                      <c:pt idx="2036">
                        <c:v>0.57361405658333331</c:v>
                      </c:pt>
                      <c:pt idx="2037">
                        <c:v>0.57361298299999997</c:v>
                      </c:pt>
                      <c:pt idx="2038">
                        <c:v>0.57361186312500001</c:v>
                      </c:pt>
                      <c:pt idx="2039">
                        <c:v>0.57361122766666661</c:v>
                      </c:pt>
                      <c:pt idx="2040">
                        <c:v>0.57360991274999995</c:v>
                      </c:pt>
                      <c:pt idx="2041">
                        <c:v>0.5736088609583333</c:v>
                      </c:pt>
                      <c:pt idx="2042">
                        <c:v>0.5736078425833333</c:v>
                      </c:pt>
                      <c:pt idx="2043">
                        <c:v>0.57360647158333333</c:v>
                      </c:pt>
                      <c:pt idx="2044">
                        <c:v>0.57360559283333334</c:v>
                      </c:pt>
                      <c:pt idx="2045">
                        <c:v>0.57360367904166665</c:v>
                      </c:pt>
                      <c:pt idx="2046">
                        <c:v>0.57360261204166674</c:v>
                      </c:pt>
                      <c:pt idx="2047">
                        <c:v>0.57360014166666662</c:v>
                      </c:pt>
                      <c:pt idx="2048">
                        <c:v>0.57359921791666668</c:v>
                      </c:pt>
                      <c:pt idx="2049">
                        <c:v>0.57359726645833331</c:v>
                      </c:pt>
                      <c:pt idx="2050">
                        <c:v>0.57359662695833336</c:v>
                      </c:pt>
                      <c:pt idx="2051">
                        <c:v>0.57359579625000001</c:v>
                      </c:pt>
                      <c:pt idx="2052">
                        <c:v>0.57359536591666671</c:v>
                      </c:pt>
                      <c:pt idx="2053">
                        <c:v>0.57359500716666667</c:v>
                      </c:pt>
                      <c:pt idx="2054">
                        <c:v>0.57359474958333334</c:v>
                      </c:pt>
                      <c:pt idx="2055">
                        <c:v>0.57359447770833338</c:v>
                      </c:pt>
                      <c:pt idx="2056">
                        <c:v>0.57359365770833326</c:v>
                      </c:pt>
                      <c:pt idx="2057">
                        <c:v>0.5735928718333333</c:v>
                      </c:pt>
                      <c:pt idx="2058">
                        <c:v>0.57359263874999999</c:v>
                      </c:pt>
                      <c:pt idx="2059">
                        <c:v>0.57359110108333333</c:v>
                      </c:pt>
                      <c:pt idx="2060">
                        <c:v>0.57359030124999999</c:v>
                      </c:pt>
                      <c:pt idx="2061">
                        <c:v>0.57358939229166672</c:v>
                      </c:pt>
                      <c:pt idx="2062">
                        <c:v>0.57358986237499998</c:v>
                      </c:pt>
                      <c:pt idx="2063">
                        <c:v>0.57358874266666671</c:v>
                      </c:pt>
                      <c:pt idx="2064">
                        <c:v>0.57358533916666665</c:v>
                      </c:pt>
                      <c:pt idx="2065">
                        <c:v>0.57358248070833329</c:v>
                      </c:pt>
                      <c:pt idx="2066">
                        <c:v>0.5735792961666667</c:v>
                      </c:pt>
                      <c:pt idx="2067">
                        <c:v>0.5735766272916667</c:v>
                      </c:pt>
                      <c:pt idx="2068">
                        <c:v>0.57357437675</c:v>
                      </c:pt>
                      <c:pt idx="2069">
                        <c:v>0.57357049104166669</c:v>
                      </c:pt>
                      <c:pt idx="2070">
                        <c:v>0.57356460145833332</c:v>
                      </c:pt>
                      <c:pt idx="2071">
                        <c:v>0.57355213412499995</c:v>
                      </c:pt>
                      <c:pt idx="2072">
                        <c:v>0.57354570316666664</c:v>
                      </c:pt>
                      <c:pt idx="2073">
                        <c:v>0.57353928529166665</c:v>
                      </c:pt>
                      <c:pt idx="2074">
                        <c:v>0.57353263570833335</c:v>
                      </c:pt>
                      <c:pt idx="2075">
                        <c:v>0.57353263570833335</c:v>
                      </c:pt>
                      <c:pt idx="2076">
                        <c:v>0.57352634158333327</c:v>
                      </c:pt>
                      <c:pt idx="2077">
                        <c:v>0.57351747991666668</c:v>
                      </c:pt>
                      <c:pt idx="2078">
                        <c:v>0.57350835700000002</c:v>
                      </c:pt>
                      <c:pt idx="2079">
                        <c:v>0.57349977187500001</c:v>
                      </c:pt>
                      <c:pt idx="2080">
                        <c:v>0.57349130166666662</c:v>
                      </c:pt>
                      <c:pt idx="2081">
                        <c:v>0.5734828210416667</c:v>
                      </c:pt>
                      <c:pt idx="2082">
                        <c:v>0.5734745421666666</c:v>
                      </c:pt>
                      <c:pt idx="2083">
                        <c:v>0.57346623916666661</c:v>
                      </c:pt>
                      <c:pt idx="2084">
                        <c:v>0.57345785258333326</c:v>
                      </c:pt>
                      <c:pt idx="2085">
                        <c:v>0.57344882470833336</c:v>
                      </c:pt>
                      <c:pt idx="2086">
                        <c:v>0.57344032133333334</c:v>
                      </c:pt>
                      <c:pt idx="2087">
                        <c:v>0.57343144629166665</c:v>
                      </c:pt>
                      <c:pt idx="2088">
                        <c:v>0.57342229224999997</c:v>
                      </c:pt>
                      <c:pt idx="2089">
                        <c:v>0.57341359925000002</c:v>
                      </c:pt>
                      <c:pt idx="2090">
                        <c:v>0.57340463816666665</c:v>
                      </c:pt>
                      <c:pt idx="2091">
                        <c:v>0.57339630916666662</c:v>
                      </c:pt>
                      <c:pt idx="2092">
                        <c:v>0.57338771870833327</c:v>
                      </c:pt>
                      <c:pt idx="2093">
                        <c:v>0.57337964029166666</c:v>
                      </c:pt>
                      <c:pt idx="2094">
                        <c:v>0.57337179454166665</c:v>
                      </c:pt>
                      <c:pt idx="2095">
                        <c:v>0.57336375429166664</c:v>
                      </c:pt>
                      <c:pt idx="2096">
                        <c:v>0.57335624245833328</c:v>
                      </c:pt>
                      <c:pt idx="2097">
                        <c:v>0.57334825966666669</c:v>
                      </c:pt>
                      <c:pt idx="2098">
                        <c:v>0.57334091779166674</c:v>
                      </c:pt>
                      <c:pt idx="2099">
                        <c:v>0.57333313812499997</c:v>
                      </c:pt>
                      <c:pt idx="2100">
                        <c:v>0.57332469108333328</c:v>
                      </c:pt>
                      <c:pt idx="2101">
                        <c:v>0.57331684470833333</c:v>
                      </c:pt>
                      <c:pt idx="2102">
                        <c:v>0.57330836949999997</c:v>
                      </c:pt>
                      <c:pt idx="2103">
                        <c:v>0.57329982800000001</c:v>
                      </c:pt>
                      <c:pt idx="2104">
                        <c:v>0.57329157891666671</c:v>
                      </c:pt>
                      <c:pt idx="2105">
                        <c:v>0.57328306658333339</c:v>
                      </c:pt>
                      <c:pt idx="2106">
                        <c:v>0.57327535716666667</c:v>
                      </c:pt>
                      <c:pt idx="2107">
                        <c:v>0.57326731137499998</c:v>
                      </c:pt>
                      <c:pt idx="2108">
                        <c:v>0.57326018908333332</c:v>
                      </c:pt>
                      <c:pt idx="2109">
                        <c:v>0.57325266345833337</c:v>
                      </c:pt>
                      <c:pt idx="2110">
                        <c:v>0.573245839875</c:v>
                      </c:pt>
                      <c:pt idx="2111">
                        <c:v>0.57323825449999999</c:v>
                      </c:pt>
                      <c:pt idx="2112">
                        <c:v>0.57323128462499995</c:v>
                      </c:pt>
                      <c:pt idx="2113">
                        <c:v>0.57322365195833336</c:v>
                      </c:pt>
                      <c:pt idx="2114">
                        <c:v>0.57321648945833337</c:v>
                      </c:pt>
                      <c:pt idx="2115">
                        <c:v>0.57320845312500002</c:v>
                      </c:pt>
                      <c:pt idx="2116">
                        <c:v>0.57320049512499993</c:v>
                      </c:pt>
                      <c:pt idx="2117">
                        <c:v>0.5731929719583333</c:v>
                      </c:pt>
                      <c:pt idx="2118">
                        <c:v>0.57318515412500004</c:v>
                      </c:pt>
                      <c:pt idx="2119">
                        <c:v>0.57317750808333334</c:v>
                      </c:pt>
                      <c:pt idx="2120">
                        <c:v>0.57317034908333331</c:v>
                      </c:pt>
                      <c:pt idx="2121">
                        <c:v>0.57316267066666671</c:v>
                      </c:pt>
                      <c:pt idx="2122">
                        <c:v>0.57315554287500003</c:v>
                      </c:pt>
                      <c:pt idx="2123">
                        <c:v>0.57314867408333336</c:v>
                      </c:pt>
                      <c:pt idx="2124">
                        <c:v>0.57314187908333336</c:v>
                      </c:pt>
                      <c:pt idx="2125">
                        <c:v>0.57313523441666669</c:v>
                      </c:pt>
                      <c:pt idx="2126">
                        <c:v>0.5731285808333334</c:v>
                      </c:pt>
                      <c:pt idx="2127">
                        <c:v>0.57312170416666663</c:v>
                      </c:pt>
                      <c:pt idx="2128">
                        <c:v>0.57311467979166664</c:v>
                      </c:pt>
                      <c:pt idx="2129">
                        <c:v>0.573107391375</c:v>
                      </c:pt>
                      <c:pt idx="2130">
                        <c:v>0.57310025766666672</c:v>
                      </c:pt>
                      <c:pt idx="2131">
                        <c:v>0.57309290391666667</c:v>
                      </c:pt>
                      <c:pt idx="2132">
                        <c:v>0.57308529908333339</c:v>
                      </c:pt>
                      <c:pt idx="2133">
                        <c:v>0.57307812375</c:v>
                      </c:pt>
                      <c:pt idx="2134">
                        <c:v>0.57307107783333333</c:v>
                      </c:pt>
                      <c:pt idx="2135">
                        <c:v>0.57306420449999995</c:v>
                      </c:pt>
                      <c:pt idx="2136">
                        <c:v>0.57305755749999998</c:v>
                      </c:pt>
                      <c:pt idx="2137">
                        <c:v>0.57305104374999993</c:v>
                      </c:pt>
                      <c:pt idx="2138">
                        <c:v>0.57304459416666664</c:v>
                      </c:pt>
                      <c:pt idx="2139">
                        <c:v>0.57303817091666664</c:v>
                      </c:pt>
                      <c:pt idx="2140">
                        <c:v>0.57303173566666665</c:v>
                      </c:pt>
                      <c:pt idx="2141">
                        <c:v>0.57302502562500002</c:v>
                      </c:pt>
                      <c:pt idx="2142">
                        <c:v>0.57301135920833335</c:v>
                      </c:pt>
                      <c:pt idx="2143">
                        <c:v>0.57300436912499997</c:v>
                      </c:pt>
                      <c:pt idx="2144">
                        <c:v>0.57300436912499997</c:v>
                      </c:pt>
                      <c:pt idx="2145">
                        <c:v>0.57299727337500006</c:v>
                      </c:pt>
                      <c:pt idx="2146">
                        <c:v>0.57299023545833327</c:v>
                      </c:pt>
                      <c:pt idx="2147">
                        <c:v>0.57298335199999995</c:v>
                      </c:pt>
                      <c:pt idx="2148">
                        <c:v>0.57297653474999999</c:v>
                      </c:pt>
                      <c:pt idx="2149">
                        <c:v>0.57296980137499998</c:v>
                      </c:pt>
                      <c:pt idx="2150">
                        <c:v>0.57296310512500004</c:v>
                      </c:pt>
                      <c:pt idx="2151">
                        <c:v>0.57295673529166669</c:v>
                      </c:pt>
                      <c:pt idx="2152">
                        <c:v>0.57295032183333328</c:v>
                      </c:pt>
                      <c:pt idx="2153">
                        <c:v>0.57294416245833335</c:v>
                      </c:pt>
                      <c:pt idx="2154">
                        <c:v>0.57293799849999993</c:v>
                      </c:pt>
                      <c:pt idx="2155">
                        <c:v>0.57293179708333331</c:v>
                      </c:pt>
                      <c:pt idx="2156">
                        <c:v>0.57292530579166667</c:v>
                      </c:pt>
                      <c:pt idx="2157">
                        <c:v>0.57291880566666664</c:v>
                      </c:pt>
                      <c:pt idx="2158">
                        <c:v>0.57291204162499998</c:v>
                      </c:pt>
                      <c:pt idx="2159">
                        <c:v>0.5729051882916667</c:v>
                      </c:pt>
                      <c:pt idx="2160">
                        <c:v>0.57289834775000004</c:v>
                      </c:pt>
                      <c:pt idx="2161">
                        <c:v>0.5728915904166666</c:v>
                      </c:pt>
                      <c:pt idx="2162">
                        <c:v>0.57288496050000004</c:v>
                      </c:pt>
                      <c:pt idx="2163">
                        <c:v>0.57287851408333335</c:v>
                      </c:pt>
                      <c:pt idx="2164">
                        <c:v>0.57287232312500003</c:v>
                      </c:pt>
                      <c:pt idx="2165">
                        <c:v>0.57286618958333335</c:v>
                      </c:pt>
                      <c:pt idx="2166">
                        <c:v>0.57285999587500003</c:v>
                      </c:pt>
                      <c:pt idx="2167">
                        <c:v>0.572853899625</c:v>
                      </c:pt>
                      <c:pt idx="2168">
                        <c:v>0.57284761424999997</c:v>
                      </c:pt>
                      <c:pt idx="2169">
                        <c:v>0.57284132895833328</c:v>
                      </c:pt>
                      <c:pt idx="2170">
                        <c:v>0.57283487141666667</c:v>
                      </c:pt>
                      <c:pt idx="2171">
                        <c:v>0.5728283945</c:v>
                      </c:pt>
                      <c:pt idx="2172">
                        <c:v>0.57282189724999999</c:v>
                      </c:pt>
                      <c:pt idx="2173">
                        <c:v>0.57281524941666662</c:v>
                      </c:pt>
                      <c:pt idx="2174">
                        <c:v>0.5728086372083333</c:v>
                      </c:pt>
                      <c:pt idx="2175">
                        <c:v>0.57280191137500003</c:v>
                      </c:pt>
                      <c:pt idx="2176">
                        <c:v>0.57279535745833332</c:v>
                      </c:pt>
                      <c:pt idx="2177">
                        <c:v>0.57278874329166662</c:v>
                      </c:pt>
                      <c:pt idx="2178">
                        <c:v>0.57278239916666662</c:v>
                      </c:pt>
                      <c:pt idx="2179">
                        <c:v>0.57277625666666665</c:v>
                      </c:pt>
                      <c:pt idx="2180">
                        <c:v>0.57277008625000003</c:v>
                      </c:pt>
                      <c:pt idx="2181">
                        <c:v>0.57276404012499993</c:v>
                      </c:pt>
                      <c:pt idx="2182">
                        <c:v>0.57275800541666666</c:v>
                      </c:pt>
                      <c:pt idx="2183">
                        <c:v>0.57275205262499995</c:v>
                      </c:pt>
                      <c:pt idx="2184">
                        <c:v>0.57274579474999998</c:v>
                      </c:pt>
                      <c:pt idx="2185">
                        <c:v>0.57273969229166666</c:v>
                      </c:pt>
                      <c:pt idx="2186">
                        <c:v>0.57273319012500001</c:v>
                      </c:pt>
                      <c:pt idx="2187">
                        <c:v>0.572726776125</c:v>
                      </c:pt>
                      <c:pt idx="2188">
                        <c:v>0.57272029062500007</c:v>
                      </c:pt>
                      <c:pt idx="2189">
                        <c:v>0.57271390350000007</c:v>
                      </c:pt>
                      <c:pt idx="2190">
                        <c:v>0.57270765962500003</c:v>
                      </c:pt>
                      <c:pt idx="2191">
                        <c:v>0.57270145491666669</c:v>
                      </c:pt>
                      <c:pt idx="2192">
                        <c:v>0.57269541066666674</c:v>
                      </c:pt>
                      <c:pt idx="2193">
                        <c:v>0.57268924312500002</c:v>
                      </c:pt>
                      <c:pt idx="2194">
                        <c:v>0.57268325916666674</c:v>
                      </c:pt>
                      <c:pt idx="2195">
                        <c:v>0.57267738899999998</c:v>
                      </c:pt>
                      <c:pt idx="2196">
                        <c:v>0.57267149545833329</c:v>
                      </c:pt>
                      <c:pt idx="2197">
                        <c:v>0.57266550012499995</c:v>
                      </c:pt>
                      <c:pt idx="2198">
                        <c:v>0.57265929512500002</c:v>
                      </c:pt>
                      <c:pt idx="2199">
                        <c:v>0.57265316945833333</c:v>
                      </c:pt>
                      <c:pt idx="2200">
                        <c:v>0.5726469484583333</c:v>
                      </c:pt>
                      <c:pt idx="2201">
                        <c:v>0.57264074741666671</c:v>
                      </c:pt>
                      <c:pt idx="2202">
                        <c:v>0.57263447391666666</c:v>
                      </c:pt>
                      <c:pt idx="2203">
                        <c:v>0.57262827745833333</c:v>
                      </c:pt>
                      <c:pt idx="2204">
                        <c:v>0.57262206150000006</c:v>
                      </c:pt>
                      <c:pt idx="2205">
                        <c:v>0.57261595787499997</c:v>
                      </c:pt>
                      <c:pt idx="2206">
                        <c:v>0.57261007041666667</c:v>
                      </c:pt>
                      <c:pt idx="2207">
                        <c:v>0.57260414258333336</c:v>
                      </c:pt>
                      <c:pt idx="2208">
                        <c:v>0.57259839400000001</c:v>
                      </c:pt>
                      <c:pt idx="2209">
                        <c:v>0.57259268854166667</c:v>
                      </c:pt>
                      <c:pt idx="2210">
                        <c:v>0.57258720674999997</c:v>
                      </c:pt>
                      <c:pt idx="2211">
                        <c:v>0.57258168399999998</c:v>
                      </c:pt>
                      <c:pt idx="2212">
                        <c:v>0.57257612666666668</c:v>
                      </c:pt>
                      <c:pt idx="2213">
                        <c:v>0.57257054141666663</c:v>
                      </c:pt>
                      <c:pt idx="2214">
                        <c:v>0.57256477629166669</c:v>
                      </c:pt>
                      <c:pt idx="2215">
                        <c:v>0.57255888745833328</c:v>
                      </c:pt>
                      <c:pt idx="2216">
                        <c:v>0.57255299149999994</c:v>
                      </c:pt>
                      <c:pt idx="2217">
                        <c:v>0.57254719079166672</c:v>
                      </c:pt>
                      <c:pt idx="2218">
                        <c:v>0.57254153295833332</c:v>
                      </c:pt>
                      <c:pt idx="2219">
                        <c:v>0.57253600008333339</c:v>
                      </c:pt>
                      <c:pt idx="2220">
                        <c:v>0.57253066708333333</c:v>
                      </c:pt>
                      <c:pt idx="2221">
                        <c:v>0.57252537550000004</c:v>
                      </c:pt>
                      <c:pt idx="2222">
                        <c:v>0.57252012958333331</c:v>
                      </c:pt>
                      <c:pt idx="2223">
                        <c:v>0.57251472599999997</c:v>
                      </c:pt>
                      <c:pt idx="2224">
                        <c:v>0.57250943624999995</c:v>
                      </c:pt>
                      <c:pt idx="2225">
                        <c:v>0.57250415670833332</c:v>
                      </c:pt>
                      <c:pt idx="2226">
                        <c:v>0.57249870387500001</c:v>
                      </c:pt>
                      <c:pt idx="2227">
                        <c:v>0.57249335295833337</c:v>
                      </c:pt>
                      <c:pt idx="2228">
                        <c:v>0.57248801104166669</c:v>
                      </c:pt>
                      <c:pt idx="2229">
                        <c:v>0.57248257324999996</c:v>
                      </c:pt>
                      <c:pt idx="2230">
                        <c:v>0.57247714687499995</c:v>
                      </c:pt>
                      <c:pt idx="2231">
                        <c:v>0.57247167999999993</c:v>
                      </c:pt>
                      <c:pt idx="2232">
                        <c:v>0.57246613591666662</c:v>
                      </c:pt>
                      <c:pt idx="2233">
                        <c:v>0.57246086841666666</c:v>
                      </c:pt>
                      <c:pt idx="2234">
                        <c:v>0.57245571704166665</c:v>
                      </c:pt>
                      <c:pt idx="2235">
                        <c:v>0.57245079104166663</c:v>
                      </c:pt>
                      <c:pt idx="2236">
                        <c:v>0.57244584695833334</c:v>
                      </c:pt>
                      <c:pt idx="2237">
                        <c:v>0.57244109554166667</c:v>
                      </c:pt>
                      <c:pt idx="2238">
                        <c:v>0.57243646724999997</c:v>
                      </c:pt>
                      <c:pt idx="2239">
                        <c:v>0.57243175450000006</c:v>
                      </c:pt>
                      <c:pt idx="2240">
                        <c:v>0.57242706891666673</c:v>
                      </c:pt>
                      <c:pt idx="2241">
                        <c:v>0.57242241537500005</c:v>
                      </c:pt>
                      <c:pt idx="2242">
                        <c:v>0.57241762966666665</c:v>
                      </c:pt>
                      <c:pt idx="2243">
                        <c:v>0.57241284349999999</c:v>
                      </c:pt>
                      <c:pt idx="2244">
                        <c:v>0.57240793558333336</c:v>
                      </c:pt>
                      <c:pt idx="2245">
                        <c:v>0.57240304412499998</c:v>
                      </c:pt>
                      <c:pt idx="2246">
                        <c:v>0.57239390054166661</c:v>
                      </c:pt>
                      <c:pt idx="2247">
                        <c:v>0.57239390054166661</c:v>
                      </c:pt>
                      <c:pt idx="2248">
                        <c:v>0.5723893770416667</c:v>
                      </c:pt>
                      <c:pt idx="2249">
                        <c:v>0.57238515987499994</c:v>
                      </c:pt>
                      <c:pt idx="2250">
                        <c:v>0.57238107358333334</c:v>
                      </c:pt>
                      <c:pt idx="2251">
                        <c:v>0.57237690283333331</c:v>
                      </c:pt>
                      <c:pt idx="2252">
                        <c:v>0.57237292333333334</c:v>
                      </c:pt>
                      <c:pt idx="2253">
                        <c:v>0.572368634875</c:v>
                      </c:pt>
                      <c:pt idx="2254">
                        <c:v>0.5723645833333334</c:v>
                      </c:pt>
                      <c:pt idx="2255">
                        <c:v>0.57236014599999996</c:v>
                      </c:pt>
                      <c:pt idx="2256">
                        <c:v>0.57235595404166661</c:v>
                      </c:pt>
                      <c:pt idx="2257">
                        <c:v>0.57235161125</c:v>
                      </c:pt>
                      <c:pt idx="2258">
                        <c:v>0.57234751616666668</c:v>
                      </c:pt>
                      <c:pt idx="2259">
                        <c:v>0.57234333650000002</c:v>
                      </c:pt>
                      <c:pt idx="2260">
                        <c:v>0.57233919325000004</c:v>
                      </c:pt>
                      <c:pt idx="2261">
                        <c:v>0.5723352393333333</c:v>
                      </c:pt>
                      <c:pt idx="2262">
                        <c:v>0.572331485375</c:v>
                      </c:pt>
                      <c:pt idx="2263">
                        <c:v>0.57232781720833337</c:v>
                      </c:pt>
                      <c:pt idx="2264">
                        <c:v>0.5723242909166667</c:v>
                      </c:pt>
                      <c:pt idx="2265">
                        <c:v>0.5723209351666666</c:v>
                      </c:pt>
                      <c:pt idx="2266">
                        <c:v>0.57231772212499998</c:v>
                      </c:pt>
                      <c:pt idx="2267">
                        <c:v>0.57231457558333332</c:v>
                      </c:pt>
                      <c:pt idx="2268">
                        <c:v>0.57231144499999997</c:v>
                      </c:pt>
                      <c:pt idx="2269">
                        <c:v>0.57230818287499996</c:v>
                      </c:pt>
                      <c:pt idx="2270">
                        <c:v>0.57230488950000002</c:v>
                      </c:pt>
                      <c:pt idx="2271">
                        <c:v>0.57230140033333332</c:v>
                      </c:pt>
                      <c:pt idx="2272">
                        <c:v>0.57229790033333339</c:v>
                      </c:pt>
                      <c:pt idx="2273">
                        <c:v>0.57229448312499998</c:v>
                      </c:pt>
                      <c:pt idx="2274">
                        <c:v>0.57229119524999994</c:v>
                      </c:pt>
                      <c:pt idx="2275">
                        <c:v>0.57228812066666668</c:v>
                      </c:pt>
                      <c:pt idx="2276">
                        <c:v>0.57228524145833337</c:v>
                      </c:pt>
                      <c:pt idx="2277">
                        <c:v>0.57228260591666669</c:v>
                      </c:pt>
                      <c:pt idx="2278">
                        <c:v>0.57228007279166671</c:v>
                      </c:pt>
                      <c:pt idx="2279">
                        <c:v>0.57227753116666669</c:v>
                      </c:pt>
                      <c:pt idx="2280">
                        <c:v>0.57227489491666661</c:v>
                      </c:pt>
                      <c:pt idx="2281">
                        <c:v>0.57227228229166671</c:v>
                      </c:pt>
                      <c:pt idx="2282">
                        <c:v>0.5722696320416667</c:v>
                      </c:pt>
                      <c:pt idx="2283">
                        <c:v>0.57226692404166668</c:v>
                      </c:pt>
                      <c:pt idx="2284">
                        <c:v>0.5722642085416666</c:v>
                      </c:pt>
                      <c:pt idx="2285">
                        <c:v>0.57226139533333331</c:v>
                      </c:pt>
                      <c:pt idx="2286">
                        <c:v>0.57225858454166667</c:v>
                      </c:pt>
                      <c:pt idx="2287">
                        <c:v>0.57225575737500001</c:v>
                      </c:pt>
                      <c:pt idx="2288">
                        <c:v>0.57225306949999999</c:v>
                      </c:pt>
                      <c:pt idx="2289">
                        <c:v>0.57225050091666663</c:v>
                      </c:pt>
                      <c:pt idx="2290">
                        <c:v>0.57224813591666668</c:v>
                      </c:pt>
                      <c:pt idx="2291">
                        <c:v>0.57224599949999999</c:v>
                      </c:pt>
                      <c:pt idx="2292">
                        <c:v>0.57224402750000003</c:v>
                      </c:pt>
                      <c:pt idx="2293">
                        <c:v>0.57224225562499997</c:v>
                      </c:pt>
                      <c:pt idx="2294">
                        <c:v>0.57224055437499999</c:v>
                      </c:pt>
                      <c:pt idx="2295">
                        <c:v>0.57223732133333327</c:v>
                      </c:pt>
                      <c:pt idx="2296">
                        <c:v>0.5722355920833333</c:v>
                      </c:pt>
                      <c:pt idx="2297">
                        <c:v>0.57223371425000003</c:v>
                      </c:pt>
                      <c:pt idx="2298">
                        <c:v>0.57223170929166667</c:v>
                      </c:pt>
                      <c:pt idx="2299">
                        <c:v>0.57223170929166667</c:v>
                      </c:pt>
                      <c:pt idx="2300">
                        <c:v>0.57222964083333328</c:v>
                      </c:pt>
                      <c:pt idx="2301">
                        <c:v>0.57222755266666669</c:v>
                      </c:pt>
                      <c:pt idx="2302">
                        <c:v>0.57222560829166669</c:v>
                      </c:pt>
                      <c:pt idx="2303">
                        <c:v>0.57222381924999999</c:v>
                      </c:pt>
                      <c:pt idx="2304">
                        <c:v>0.57222232604166667</c:v>
                      </c:pt>
                      <c:pt idx="2305">
                        <c:v>0.57222105420833336</c:v>
                      </c:pt>
                      <c:pt idx="2306">
                        <c:v>0.57221999175000005</c:v>
                      </c:pt>
                      <c:pt idx="2307">
                        <c:v>0.57221909937499993</c:v>
                      </c:pt>
                      <c:pt idx="2308">
                        <c:v>0.57221821579166665</c:v>
                      </c:pt>
                      <c:pt idx="2309">
                        <c:v>0.57221733470833336</c:v>
                      </c:pt>
                      <c:pt idx="2310">
                        <c:v>0.57221627779166673</c:v>
                      </c:pt>
                      <c:pt idx="2311">
                        <c:v>0.57221515979166659</c:v>
                      </c:pt>
                      <c:pt idx="2312">
                        <c:v>0.57221390087500001</c:v>
                      </c:pt>
                      <c:pt idx="2313">
                        <c:v>0.57221256841666668</c:v>
                      </c:pt>
                      <c:pt idx="2314">
                        <c:v>0.57221126566666669</c:v>
                      </c:pt>
                      <c:pt idx="2315">
                        <c:v>0.5722098999166666</c:v>
                      </c:pt>
                      <c:pt idx="2316">
                        <c:v>0.57220851612500001</c:v>
                      </c:pt>
                      <c:pt idx="2317">
                        <c:v>0.57220719824999999</c:v>
                      </c:pt>
                      <c:pt idx="2318">
                        <c:v>0.57220626579166667</c:v>
                      </c:pt>
                      <c:pt idx="2319">
                        <c:v>0.57220531529166674</c:v>
                      </c:pt>
                      <c:pt idx="2320">
                        <c:v>0.57220462012500006</c:v>
                      </c:pt>
                      <c:pt idx="2321">
                        <c:v>0.57220414279166665</c:v>
                      </c:pt>
                      <c:pt idx="2322">
                        <c:v>0.57220386633333331</c:v>
                      </c:pt>
                      <c:pt idx="2323">
                        <c:v>0.57220366049999993</c:v>
                      </c:pt>
                      <c:pt idx="2324">
                        <c:v>0.57220336333333333</c:v>
                      </c:pt>
                      <c:pt idx="2325">
                        <c:v>0.57220298570833339</c:v>
                      </c:pt>
                      <c:pt idx="2326">
                        <c:v>0.57220235708333334</c:v>
                      </c:pt>
                      <c:pt idx="2327">
                        <c:v>0.57220153595833334</c:v>
                      </c:pt>
                      <c:pt idx="2328">
                        <c:v>0.5722005805</c:v>
                      </c:pt>
                      <c:pt idx="2329">
                        <c:v>0.57219957233333341</c:v>
                      </c:pt>
                      <c:pt idx="2330">
                        <c:v>0.57219875854166669</c:v>
                      </c:pt>
                      <c:pt idx="2331">
                        <c:v>0.57219806733333334</c:v>
                      </c:pt>
                      <c:pt idx="2332">
                        <c:v>0.57219773695833331</c:v>
                      </c:pt>
                      <c:pt idx="2333">
                        <c:v>0.57219754483333329</c:v>
                      </c:pt>
                      <c:pt idx="2334">
                        <c:v>0.57219763191666673</c:v>
                      </c:pt>
                      <c:pt idx="2335">
                        <c:v>0.5721977983333334</c:v>
                      </c:pt>
                      <c:pt idx="2336">
                        <c:v>0.57219810195833332</c:v>
                      </c:pt>
                      <c:pt idx="2337">
                        <c:v>0.572198382625</c:v>
                      </c:pt>
                      <c:pt idx="2338">
                        <c:v>0.57219864037500001</c:v>
                      </c:pt>
                      <c:pt idx="2339">
                        <c:v>0.57219858254166667</c:v>
                      </c:pt>
                      <c:pt idx="2340">
                        <c:v>0.57219854258333336</c:v>
                      </c:pt>
                      <c:pt idx="2341">
                        <c:v>0.57219888104166661</c:v>
                      </c:pt>
                      <c:pt idx="2342">
                        <c:v>0.57219851133333333</c:v>
                      </c:pt>
                      <c:pt idx="2343">
                        <c:v>0.57219846499999993</c:v>
                      </c:pt>
                      <c:pt idx="2344">
                        <c:v>0.57219791270833331</c:v>
                      </c:pt>
                      <c:pt idx="2345">
                        <c:v>0.57219767666666665</c:v>
                      </c:pt>
                      <c:pt idx="2346">
                        <c:v>0.57219748566666662</c:v>
                      </c:pt>
                      <c:pt idx="2347">
                        <c:v>0.5721977849583334</c:v>
                      </c:pt>
                      <c:pt idx="2348">
                        <c:v>0.57219840562500002</c:v>
                      </c:pt>
                      <c:pt idx="2349">
                        <c:v>0.57219909204166663</c:v>
                      </c:pt>
                      <c:pt idx="2350">
                        <c:v>0.57219998304166664</c:v>
                      </c:pt>
                      <c:pt idx="2351">
                        <c:v>0.57220098754166659</c:v>
                      </c:pt>
                      <c:pt idx="2352">
                        <c:v>0.57220198595833327</c:v>
                      </c:pt>
                      <c:pt idx="2353">
                        <c:v>0.57220244829166667</c:v>
                      </c:pt>
                      <c:pt idx="2354">
                        <c:v>0.572202821375</c:v>
                      </c:pt>
                      <c:pt idx="2355">
                        <c:v>0.57220309925000001</c:v>
                      </c:pt>
                      <c:pt idx="2356">
                        <c:v>0.57220332741666668</c:v>
                      </c:pt>
                      <c:pt idx="2357">
                        <c:v>0.572203913625</c:v>
                      </c:pt>
                      <c:pt idx="2358">
                        <c:v>0.57220417962500003</c:v>
                      </c:pt>
                      <c:pt idx="2359">
                        <c:v>0.57220401112499997</c:v>
                      </c:pt>
                      <c:pt idx="2360">
                        <c:v>0.57220471854166666</c:v>
                      </c:pt>
                      <c:pt idx="2361">
                        <c:v>0.57220594125000002</c:v>
                      </c:pt>
                      <c:pt idx="2362">
                        <c:v>0.5722065964166666</c:v>
                      </c:pt>
                      <c:pt idx="2363">
                        <c:v>0.57220798920833327</c:v>
                      </c:pt>
                      <c:pt idx="2364">
                        <c:v>0.57220962295833333</c:v>
                      </c:pt>
                      <c:pt idx="2365">
                        <c:v>0.57221057233333339</c:v>
                      </c:pt>
                      <c:pt idx="2366">
                        <c:v>0.57221287570833335</c:v>
                      </c:pt>
                      <c:pt idx="2367">
                        <c:v>0.57221335554166664</c:v>
                      </c:pt>
                      <c:pt idx="2368">
                        <c:v>0.57221542958333338</c:v>
                      </c:pt>
                      <c:pt idx="2369">
                        <c:v>0.57221568708333337</c:v>
                      </c:pt>
                      <c:pt idx="2370">
                        <c:v>0.57221680970833333</c:v>
                      </c:pt>
                      <c:pt idx="2371">
                        <c:v>0.5722175445833334</c:v>
                      </c:pt>
                      <c:pt idx="2372">
                        <c:v>0.57221843516666671</c:v>
                      </c:pt>
                      <c:pt idx="2373">
                        <c:v>0.57221950287500001</c:v>
                      </c:pt>
                      <c:pt idx="2374">
                        <c:v>0.57221987908333338</c:v>
                      </c:pt>
                      <c:pt idx="2375">
                        <c:v>0.57222107629166663</c:v>
                      </c:pt>
                      <c:pt idx="2376">
                        <c:v>0.57222297774999997</c:v>
                      </c:pt>
                      <c:pt idx="2377">
                        <c:v>0.57222402733333333</c:v>
                      </c:pt>
                      <c:pt idx="2378">
                        <c:v>0.57222605745833333</c:v>
                      </c:pt>
                      <c:pt idx="2379">
                        <c:v>0.57222803745833339</c:v>
                      </c:pt>
                      <c:pt idx="2380">
                        <c:v>0.57223043574999999</c:v>
                      </c:pt>
                      <c:pt idx="2381">
                        <c:v>0.57223187649999996</c:v>
                      </c:pt>
                      <c:pt idx="2382">
                        <c:v>0.57223374008333339</c:v>
                      </c:pt>
                      <c:pt idx="2383">
                        <c:v>0.57223532625000006</c:v>
                      </c:pt>
                      <c:pt idx="2384">
                        <c:v>0.57223671004166665</c:v>
                      </c:pt>
                      <c:pt idx="2385">
                        <c:v>0.57223775808333333</c:v>
                      </c:pt>
                      <c:pt idx="2386">
                        <c:v>0.57223920208333334</c:v>
                      </c:pt>
                      <c:pt idx="2387">
                        <c:v>0.57224055954166664</c:v>
                      </c:pt>
                      <c:pt idx="2388">
                        <c:v>0.57224208429166667</c:v>
                      </c:pt>
                      <c:pt idx="2389">
                        <c:v>0.57224368199999998</c:v>
                      </c:pt>
                      <c:pt idx="2390">
                        <c:v>0.57224576300000007</c:v>
                      </c:pt>
                      <c:pt idx="2391">
                        <c:v>0.57224797845833331</c:v>
                      </c:pt>
                      <c:pt idx="2392">
                        <c:v>0.57225049824999996</c:v>
                      </c:pt>
                      <c:pt idx="2393">
                        <c:v>0.57225305383333336</c:v>
                      </c:pt>
                      <c:pt idx="2394">
                        <c:v>0.57225596945833335</c:v>
                      </c:pt>
                      <c:pt idx="2395">
                        <c:v>0.5722584897916666</c:v>
                      </c:pt>
                      <c:pt idx="2396">
                        <c:v>0.57226067508333334</c:v>
                      </c:pt>
                      <c:pt idx="2397">
                        <c:v>0.57226308520833336</c:v>
                      </c:pt>
                      <c:pt idx="2398">
                        <c:v>0.57226575275000002</c:v>
                      </c:pt>
                      <c:pt idx="2399">
                        <c:v>0.57226750125000003</c:v>
                      </c:pt>
                      <c:pt idx="2400">
                        <c:v>0.57226879979166667</c:v>
                      </c:pt>
                      <c:pt idx="2401">
                        <c:v>0.57227063533333333</c:v>
                      </c:pt>
                      <c:pt idx="2402">
                        <c:v>0.57227249845833328</c:v>
                      </c:pt>
                      <c:pt idx="2403">
                        <c:v>0.57227505616666663</c:v>
                      </c:pt>
                      <c:pt idx="2404">
                        <c:v>0.57227716125000005</c:v>
                      </c:pt>
                      <c:pt idx="2405">
                        <c:v>0.57227933291666666</c:v>
                      </c:pt>
                      <c:pt idx="2406">
                        <c:v>0.57228221587499994</c:v>
                      </c:pt>
                      <c:pt idx="2407">
                        <c:v>0.57228452529166673</c:v>
                      </c:pt>
                      <c:pt idx="2408">
                        <c:v>0.57228865299999998</c:v>
                      </c:pt>
                      <c:pt idx="2409">
                        <c:v>0.57229147137500003</c:v>
                      </c:pt>
                      <c:pt idx="2410">
                        <c:v>0.57229462850000001</c:v>
                      </c:pt>
                      <c:pt idx="2411">
                        <c:v>0.57229701187500004</c:v>
                      </c:pt>
                      <c:pt idx="2412">
                        <c:v>0.57229993537500001</c:v>
                      </c:pt>
                      <c:pt idx="2413">
                        <c:v>0.57230259745833334</c:v>
                      </c:pt>
                      <c:pt idx="2414">
                        <c:v>0.57230458066666667</c:v>
                      </c:pt>
                      <c:pt idx="2415">
                        <c:v>0.57230689391666667</c:v>
                      </c:pt>
                      <c:pt idx="2416">
                        <c:v>0.57230950787500001</c:v>
                      </c:pt>
                      <c:pt idx="2417">
                        <c:v>0.57231239133333334</c:v>
                      </c:pt>
                      <c:pt idx="2418">
                        <c:v>0.57231551270833336</c:v>
                      </c:pt>
                      <c:pt idx="2419">
                        <c:v>0.57231904924999999</c:v>
                      </c:pt>
                      <c:pt idx="2420">
                        <c:v>0.57232213554166667</c:v>
                      </c:pt>
                      <c:pt idx="2421">
                        <c:v>0.57232607408333336</c:v>
                      </c:pt>
                      <c:pt idx="2422">
                        <c:v>0.57232971804166666</c:v>
                      </c:pt>
                      <c:pt idx="2423">
                        <c:v>0.57233338745833329</c:v>
                      </c:pt>
                      <c:pt idx="2424">
                        <c:v>0.5723370092083333</c:v>
                      </c:pt>
                      <c:pt idx="2425">
                        <c:v>0.57234068166666663</c:v>
                      </c:pt>
                      <c:pt idx="2426">
                        <c:v>0.57234437191666665</c:v>
                      </c:pt>
                      <c:pt idx="2427">
                        <c:v>0.57234739583333327</c:v>
                      </c:pt>
                      <c:pt idx="2428">
                        <c:v>0.57235126879166665</c:v>
                      </c:pt>
                      <c:pt idx="2429">
                        <c:v>0.57235490766666663</c:v>
                      </c:pt>
                      <c:pt idx="2430">
                        <c:v>0.57235761679166663</c:v>
                      </c:pt>
                      <c:pt idx="2431">
                        <c:v>0.57236112775000003</c:v>
                      </c:pt>
                      <c:pt idx="2432">
                        <c:v>0.57236418958333335</c:v>
                      </c:pt>
                      <c:pt idx="2433">
                        <c:v>0.57236776445833326</c:v>
                      </c:pt>
                      <c:pt idx="2434">
                        <c:v>0.57237156850000004</c:v>
                      </c:pt>
                      <c:pt idx="2435">
                        <c:v>0.57238084079166673</c:v>
                      </c:pt>
                      <c:pt idx="2436">
                        <c:v>0.57238618370833338</c:v>
                      </c:pt>
                      <c:pt idx="2437">
                        <c:v>0.57238984175000007</c:v>
                      </c:pt>
                      <c:pt idx="2438">
                        <c:v>0.5723941495</c:v>
                      </c:pt>
                      <c:pt idx="2439">
                        <c:v>0.572397941375</c:v>
                      </c:pt>
                      <c:pt idx="2440">
                        <c:v>0.572397941375</c:v>
                      </c:pt>
                      <c:pt idx="2441">
                        <c:v>0.57239909262499999</c:v>
                      </c:pt>
                      <c:pt idx="2442">
                        <c:v>0.57239976779166668</c:v>
                      </c:pt>
                      <c:pt idx="2443">
                        <c:v>0.57240005645833336</c:v>
                      </c:pt>
                      <c:pt idx="2444">
                        <c:v>0.57240041908333328</c:v>
                      </c:pt>
                      <c:pt idx="2445">
                        <c:v>0.57240115183333329</c:v>
                      </c:pt>
                      <c:pt idx="2446">
                        <c:v>0.5724014269583334</c:v>
                      </c:pt>
                      <c:pt idx="2447">
                        <c:v>0.57239902404166665</c:v>
                      </c:pt>
                      <c:pt idx="2448">
                        <c:v>0.57239688395833332</c:v>
                      </c:pt>
                      <c:pt idx="2449">
                        <c:v>0.57239505708333327</c:v>
                      </c:pt>
                      <c:pt idx="2450">
                        <c:v>0.57239328445833337</c:v>
                      </c:pt>
                      <c:pt idx="2451">
                        <c:v>0.572391510125</c:v>
                      </c:pt>
                      <c:pt idx="2452">
                        <c:v>0.57239020254166662</c:v>
                      </c:pt>
                      <c:pt idx="2453">
                        <c:v>0.57238808404166663</c:v>
                      </c:pt>
                      <c:pt idx="2454">
                        <c:v>0.57238548029166669</c:v>
                      </c:pt>
                      <c:pt idx="2455">
                        <c:v>0.5723786509583334</c:v>
                      </c:pt>
                      <c:pt idx="2456">
                        <c:v>0.57237331712499995</c:v>
                      </c:pt>
                      <c:pt idx="2457">
                        <c:v>0.57236742066666668</c:v>
                      </c:pt>
                      <c:pt idx="2458">
                        <c:v>0.5723619629583333</c:v>
                      </c:pt>
                      <c:pt idx="2459">
                        <c:v>0.57235604900000003</c:v>
                      </c:pt>
                      <c:pt idx="2460">
                        <c:v>0.57235078270833328</c:v>
                      </c:pt>
                      <c:pt idx="2461">
                        <c:v>0.57234531512499998</c:v>
                      </c:pt>
                      <c:pt idx="2462">
                        <c:v>0.57234028154166661</c:v>
                      </c:pt>
                      <c:pt idx="2463">
                        <c:v>0.57233542233333334</c:v>
                      </c:pt>
                      <c:pt idx="2464">
                        <c:v>0.57233096154166663</c:v>
                      </c:pt>
                      <c:pt idx="2465">
                        <c:v>0.57232636354166666</c:v>
                      </c:pt>
                      <c:pt idx="2466">
                        <c:v>0.57232161433333328</c:v>
                      </c:pt>
                      <c:pt idx="2467">
                        <c:v>0.57231671079166668</c:v>
                      </c:pt>
                      <c:pt idx="2468">
                        <c:v>0.57231224570833328</c:v>
                      </c:pt>
                      <c:pt idx="2469">
                        <c:v>0.57230742137500001</c:v>
                      </c:pt>
                      <c:pt idx="2470">
                        <c:v>0.57230199741666665</c:v>
                      </c:pt>
                      <c:pt idx="2471">
                        <c:v>0.57229653704166672</c:v>
                      </c:pt>
                      <c:pt idx="2472">
                        <c:v>0.57229118649999999</c:v>
                      </c:pt>
                      <c:pt idx="2473">
                        <c:v>0.57228616708333335</c:v>
                      </c:pt>
                      <c:pt idx="2474">
                        <c:v>0.57228134691666666</c:v>
                      </c:pt>
                      <c:pt idx="2475">
                        <c:v>0.5722771061666666</c:v>
                      </c:pt>
                      <c:pt idx="2476">
                        <c:v>0.57227261829166665</c:v>
                      </c:pt>
                      <c:pt idx="2477">
                        <c:v>0.5722679252916667</c:v>
                      </c:pt>
                      <c:pt idx="2478">
                        <c:v>0.57226406658333329</c:v>
                      </c:pt>
                      <c:pt idx="2479">
                        <c:v>0.57225957670833327</c:v>
                      </c:pt>
                      <c:pt idx="2480">
                        <c:v>0.57225577466666666</c:v>
                      </c:pt>
                      <c:pt idx="2481">
                        <c:v>0.57225140704166666</c:v>
                      </c:pt>
                      <c:pt idx="2482">
                        <c:v>0.57224730912499999</c:v>
                      </c:pt>
                      <c:pt idx="2483">
                        <c:v>0.57224302091666668</c:v>
                      </c:pt>
                      <c:pt idx="2484">
                        <c:v>0.57223861229166662</c:v>
                      </c:pt>
                      <c:pt idx="2485">
                        <c:v>0.57223426779166664</c:v>
                      </c:pt>
                      <c:pt idx="2486">
                        <c:v>0.57222956437500005</c:v>
                      </c:pt>
                      <c:pt idx="2487">
                        <c:v>0.57222467212500006</c:v>
                      </c:pt>
                      <c:pt idx="2488">
                        <c:v>0.57222029824999998</c:v>
                      </c:pt>
                      <c:pt idx="2489">
                        <c:v>0.57221608904166665</c:v>
                      </c:pt>
                      <c:pt idx="2490">
                        <c:v>0.57221194329166669</c:v>
                      </c:pt>
                      <c:pt idx="2491">
                        <c:v>0.572208148375</c:v>
                      </c:pt>
                      <c:pt idx="2492">
                        <c:v>0.57220458500000004</c:v>
                      </c:pt>
                      <c:pt idx="2493">
                        <c:v>0.57220104658333326</c:v>
                      </c:pt>
                      <c:pt idx="2494">
                        <c:v>0.57219750995833329</c:v>
                      </c:pt>
                      <c:pt idx="2495">
                        <c:v>0.57219373512500005</c:v>
                      </c:pt>
                      <c:pt idx="2496">
                        <c:v>0.57218991841666667</c:v>
                      </c:pt>
                      <c:pt idx="2497">
                        <c:v>0.57218582408333341</c:v>
                      </c:pt>
                      <c:pt idx="2498">
                        <c:v>0.57217726437499994</c:v>
                      </c:pt>
                      <c:pt idx="2499">
                        <c:v>0.57217293904166666</c:v>
                      </c:pt>
                      <c:pt idx="2500">
                        <c:v>0.57216869091666667</c:v>
                      </c:pt>
                      <c:pt idx="2501">
                        <c:v>0.57216446599999993</c:v>
                      </c:pt>
                      <c:pt idx="2502">
                        <c:v>0.57216040349999997</c:v>
                      </c:pt>
                      <c:pt idx="2503">
                        <c:v>0.57216040349999997</c:v>
                      </c:pt>
                      <c:pt idx="2504">
                        <c:v>0.57215642658333332</c:v>
                      </c:pt>
                      <c:pt idx="2505">
                        <c:v>0.57215265420833339</c:v>
                      </c:pt>
                      <c:pt idx="2506">
                        <c:v>0.57214903429166664</c:v>
                      </c:pt>
                      <c:pt idx="2507">
                        <c:v>0.57214554412499996</c:v>
                      </c:pt>
                      <c:pt idx="2508">
                        <c:v>0.57214213441666673</c:v>
                      </c:pt>
                      <c:pt idx="2509">
                        <c:v>0.57213863975000001</c:v>
                      </c:pt>
                      <c:pt idx="2510">
                        <c:v>0.5721352135833333</c:v>
                      </c:pt>
                      <c:pt idx="2511">
                        <c:v>0.57213150679166669</c:v>
                      </c:pt>
                      <c:pt idx="2512">
                        <c:v>0.57212772095833331</c:v>
                      </c:pt>
                      <c:pt idx="2513">
                        <c:v>0.57212380391666662</c:v>
                      </c:pt>
                      <c:pt idx="2514">
                        <c:v>0.5721198523333334</c:v>
                      </c:pt>
                      <c:pt idx="2515">
                        <c:v>0.57211591587499999</c:v>
                      </c:pt>
                      <c:pt idx="2516">
                        <c:v>0.57211202929166671</c:v>
                      </c:pt>
                      <c:pt idx="2517">
                        <c:v>0.57210826812499993</c:v>
                      </c:pt>
                      <c:pt idx="2518">
                        <c:v>0.57210462479166668</c:v>
                      </c:pt>
                      <c:pt idx="2519">
                        <c:v>0.57210119733333331</c:v>
                      </c:pt>
                      <c:pt idx="2520">
                        <c:v>0.57209789420833335</c:v>
                      </c:pt>
                      <c:pt idx="2521">
                        <c:v>0.57209473249999998</c:v>
                      </c:pt>
                      <c:pt idx="2522">
                        <c:v>0.57209159120833331</c:v>
                      </c:pt>
                      <c:pt idx="2523">
                        <c:v>0.5720883475416666</c:v>
                      </c:pt>
                      <c:pt idx="2524">
                        <c:v>0.57208501670833334</c:v>
                      </c:pt>
                      <c:pt idx="2525">
                        <c:v>0.57208148066666664</c:v>
                      </c:pt>
                      <c:pt idx="2526">
                        <c:v>0.57207786504166669</c:v>
                      </c:pt>
                      <c:pt idx="2527">
                        <c:v>0.57207410220833332</c:v>
                      </c:pt>
                      <c:pt idx="2528">
                        <c:v>0.57207036462499994</c:v>
                      </c:pt>
                      <c:pt idx="2529">
                        <c:v>0.57206663224999998</c:v>
                      </c:pt>
                      <c:pt idx="2530">
                        <c:v>0.57206312420833327</c:v>
                      </c:pt>
                      <c:pt idx="2531">
                        <c:v>0.57205957875000002</c:v>
                      </c:pt>
                      <c:pt idx="2532">
                        <c:v>0.57205609200000007</c:v>
                      </c:pt>
                      <c:pt idx="2533">
                        <c:v>0.57205609200000007</c:v>
                      </c:pt>
                      <c:pt idx="2534">
                        <c:v>0.57205274537500006</c:v>
                      </c:pt>
                      <c:pt idx="2535">
                        <c:v>0.57204944158333337</c:v>
                      </c:pt>
                      <c:pt idx="2536">
                        <c:v>0.57204309370833328</c:v>
                      </c:pt>
                      <c:pt idx="2537">
                        <c:v>0.5720399897916667</c:v>
                      </c:pt>
                      <c:pt idx="2538">
                        <c:v>0.5720368798333334</c:v>
                      </c:pt>
                      <c:pt idx="2539">
                        <c:v>0.57203370416666666</c:v>
                      </c:pt>
                      <c:pt idx="2540">
                        <c:v>0.57203049079166668</c:v>
                      </c:pt>
                      <c:pt idx="2541">
                        <c:v>0.5720271142083333</c:v>
                      </c:pt>
                      <c:pt idx="2542">
                        <c:v>0.57202367600000004</c:v>
                      </c:pt>
                      <c:pt idx="2543">
                        <c:v>0.57202012958333337</c:v>
                      </c:pt>
                      <c:pt idx="2544">
                        <c:v>0.57201666295833331</c:v>
                      </c:pt>
                      <c:pt idx="2545">
                        <c:v>0.57201327895833332</c:v>
                      </c:pt>
                      <c:pt idx="2546">
                        <c:v>0.57201007525000003</c:v>
                      </c:pt>
                      <c:pt idx="2547">
                        <c:v>0.57200706587499994</c:v>
                      </c:pt>
                      <c:pt idx="2548">
                        <c:v>0.57200412979166659</c:v>
                      </c:pt>
                      <c:pt idx="2549">
                        <c:v>0.57200131470833326</c:v>
                      </c:pt>
                      <c:pt idx="2550">
                        <c:v>0.57199843533333328</c:v>
                      </c:pt>
                      <c:pt idx="2551">
                        <c:v>0.57199548966666669</c:v>
                      </c:pt>
                      <c:pt idx="2552">
                        <c:v>0.57199249358333326</c:v>
                      </c:pt>
                      <c:pt idx="2553">
                        <c:v>0.57198936287500002</c:v>
                      </c:pt>
                      <c:pt idx="2554">
                        <c:v>0.57198603620833333</c:v>
                      </c:pt>
                      <c:pt idx="2555">
                        <c:v>0.57198260337500006</c:v>
                      </c:pt>
                      <c:pt idx="2556">
                        <c:v>0.57197919545833331</c:v>
                      </c:pt>
                      <c:pt idx="2557">
                        <c:v>0.57197576245833337</c:v>
                      </c:pt>
                      <c:pt idx="2558">
                        <c:v>0.57197239862499993</c:v>
                      </c:pt>
                      <c:pt idx="2559">
                        <c:v>0.57196902208333333</c:v>
                      </c:pt>
                      <c:pt idx="2560">
                        <c:v>0.57196579504166667</c:v>
                      </c:pt>
                      <c:pt idx="2561">
                        <c:v>0.57196260899999996</c:v>
                      </c:pt>
                      <c:pt idx="2562">
                        <c:v>0.57195954979166663</c:v>
                      </c:pt>
                      <c:pt idx="2563">
                        <c:v>0.57195663679166664</c:v>
                      </c:pt>
                      <c:pt idx="2564">
                        <c:v>0.57195375700000006</c:v>
                      </c:pt>
                      <c:pt idx="2565">
                        <c:v>0.57195097170833331</c:v>
                      </c:pt>
                      <c:pt idx="2566">
                        <c:v>0.57194810325000001</c:v>
                      </c:pt>
                      <c:pt idx="2567">
                        <c:v>0.57194524150000003</c:v>
                      </c:pt>
                      <c:pt idx="2568">
                        <c:v>0.57194226920833335</c:v>
                      </c:pt>
                      <c:pt idx="2569">
                        <c:v>0.57193930625</c:v>
                      </c:pt>
                      <c:pt idx="2570">
                        <c:v>0.5719362719583333</c:v>
                      </c:pt>
                      <c:pt idx="2571">
                        <c:v>0.57193319033333334</c:v>
                      </c:pt>
                      <c:pt idx="2572">
                        <c:v>0.57193020475</c:v>
                      </c:pt>
                      <c:pt idx="2573">
                        <c:v>0.57192724629166669</c:v>
                      </c:pt>
                      <c:pt idx="2574">
                        <c:v>0.5719244687916667</c:v>
                      </c:pt>
                      <c:pt idx="2575">
                        <c:v>0.57192171837499994</c:v>
                      </c:pt>
                      <c:pt idx="2576">
                        <c:v>0.57191914495833329</c:v>
                      </c:pt>
                      <c:pt idx="2577">
                        <c:v>0.57191319949999997</c:v>
                      </c:pt>
                      <c:pt idx="2578">
                        <c:v>0.57191073412499993</c:v>
                      </c:pt>
                      <c:pt idx="2579">
                        <c:v>0.57190824891666669</c:v>
                      </c:pt>
                      <c:pt idx="2580">
                        <c:v>0.57190569220833332</c:v>
                      </c:pt>
                      <c:pt idx="2581">
                        <c:v>0.57190312020833334</c:v>
                      </c:pt>
                      <c:pt idx="2582">
                        <c:v>0.57190041162500005</c:v>
                      </c:pt>
                      <c:pt idx="2583">
                        <c:v>0.57189769150000003</c:v>
                      </c:pt>
                      <c:pt idx="2584">
                        <c:v>0.57189489049999997</c:v>
                      </c:pt>
                      <c:pt idx="2585">
                        <c:v>0.571892166875</c:v>
                      </c:pt>
                      <c:pt idx="2586">
                        <c:v>0.5718894974583334</c:v>
                      </c:pt>
                      <c:pt idx="2587">
                        <c:v>0.5718869142916666</c:v>
                      </c:pt>
                      <c:pt idx="2588">
                        <c:v>0.57188445133333332</c:v>
                      </c:pt>
                      <c:pt idx="2589">
                        <c:v>0.57188203312499997</c:v>
                      </c:pt>
                      <c:pt idx="2590">
                        <c:v>0.57187972875000004</c:v>
                      </c:pt>
                      <c:pt idx="2591">
                        <c:v>0.57187745349999997</c:v>
                      </c:pt>
                      <c:pt idx="2592">
                        <c:v>0.57187532537499997</c:v>
                      </c:pt>
                      <c:pt idx="2593">
                        <c:v>0.57187326108333336</c:v>
                      </c:pt>
                      <c:pt idx="2594">
                        <c:v>0.57187124212499996</c:v>
                      </c:pt>
                      <c:pt idx="2595">
                        <c:v>0.57186930370833333</c:v>
                      </c:pt>
                      <c:pt idx="2596">
                        <c:v>0.57186729483333332</c:v>
                      </c:pt>
                      <c:pt idx="2597">
                        <c:v>0.57186522387500005</c:v>
                      </c:pt>
                      <c:pt idx="2598">
                        <c:v>0.57186301775000004</c:v>
                      </c:pt>
                      <c:pt idx="2599">
                        <c:v>0.57186083425000001</c:v>
                      </c:pt>
                      <c:pt idx="2600">
                        <c:v>0.57185864016666665</c:v>
                      </c:pt>
                      <c:pt idx="2601">
                        <c:v>0.57185666129166668</c:v>
                      </c:pt>
                      <c:pt idx="2602">
                        <c:v>0.57185478941666668</c:v>
                      </c:pt>
                      <c:pt idx="2603">
                        <c:v>0.57185300370833336</c:v>
                      </c:pt>
                      <c:pt idx="2604">
                        <c:v>0.57185139254166673</c:v>
                      </c:pt>
                      <c:pt idx="2605">
                        <c:v>0.57184977800000003</c:v>
                      </c:pt>
                      <c:pt idx="2606">
                        <c:v>0.57184822329166674</c:v>
                      </c:pt>
                      <c:pt idx="2607">
                        <c:v>0.57184657758333335</c:v>
                      </c:pt>
                      <c:pt idx="2608">
                        <c:v>0.57184496708333332</c:v>
                      </c:pt>
                      <c:pt idx="2609">
                        <c:v>0.57184328362500003</c:v>
                      </c:pt>
                      <c:pt idx="2610">
                        <c:v>0.57184158241666661</c:v>
                      </c:pt>
                      <c:pt idx="2611">
                        <c:v>0.5718398744583334</c:v>
                      </c:pt>
                      <c:pt idx="2612">
                        <c:v>0.57183814870833338</c:v>
                      </c:pt>
                      <c:pt idx="2613">
                        <c:v>0.5718364865833333</c:v>
                      </c:pt>
                      <c:pt idx="2614">
                        <c:v>0.57183480875000003</c:v>
                      </c:pt>
                      <c:pt idx="2615">
                        <c:v>0.57183325887500003</c:v>
                      </c:pt>
                      <c:pt idx="2616">
                        <c:v>0.57183177916666661</c:v>
                      </c:pt>
                      <c:pt idx="2617">
                        <c:v>0.57183048837499995</c:v>
                      </c:pt>
                      <c:pt idx="2618">
                        <c:v>0.57182933275000003</c:v>
                      </c:pt>
                      <c:pt idx="2619">
                        <c:v>0.57182830679166663</c:v>
                      </c:pt>
                      <c:pt idx="2620">
                        <c:v>0.57182745204166674</c:v>
                      </c:pt>
                      <c:pt idx="2621">
                        <c:v>0.5718266280833334</c:v>
                      </c:pt>
                      <c:pt idx="2622">
                        <c:v>0.57182588362499998</c:v>
                      </c:pt>
                      <c:pt idx="2623">
                        <c:v>0.57182506170833336</c:v>
                      </c:pt>
                      <c:pt idx="2624">
                        <c:v>0.57182427329166663</c:v>
                      </c:pt>
                      <c:pt idx="2625">
                        <c:v>0.57182340983333335</c:v>
                      </c:pt>
                      <c:pt idx="2626">
                        <c:v>0.57182251620833335</c:v>
                      </c:pt>
                      <c:pt idx="2627">
                        <c:v>0.57182156987499999</c:v>
                      </c:pt>
                      <c:pt idx="2628">
                        <c:v>0.5718207927083333</c:v>
                      </c:pt>
                      <c:pt idx="2629">
                        <c:v>0.57182003679166671</c:v>
                      </c:pt>
                      <c:pt idx="2630">
                        <c:v>0.57181916033333335</c:v>
                      </c:pt>
                      <c:pt idx="2631">
                        <c:v>0.57181855108333335</c:v>
                      </c:pt>
                      <c:pt idx="2632">
                        <c:v>0.57181807595833334</c:v>
                      </c:pt>
                      <c:pt idx="2633">
                        <c:v>0.57181778179166665</c:v>
                      </c:pt>
                      <c:pt idx="2634">
                        <c:v>0.57181755825000002</c:v>
                      </c:pt>
                      <c:pt idx="2635">
                        <c:v>0.57181734695833331</c:v>
                      </c:pt>
                      <c:pt idx="2636">
                        <c:v>0.57181712941666663</c:v>
                      </c:pt>
                      <c:pt idx="2637">
                        <c:v>0.57181678316666662</c:v>
                      </c:pt>
                      <c:pt idx="2638">
                        <c:v>0.5718164206666666</c:v>
                      </c:pt>
                      <c:pt idx="2639">
                        <c:v>0.57181593704166667</c:v>
                      </c:pt>
                      <c:pt idx="2640">
                        <c:v>0.57181549279166666</c:v>
                      </c:pt>
                      <c:pt idx="2641">
                        <c:v>0.57181507425</c:v>
                      </c:pt>
                      <c:pt idx="2642">
                        <c:v>0.57181477400000003</c:v>
                      </c:pt>
                      <c:pt idx="2643">
                        <c:v>0.57181459412500002</c:v>
                      </c:pt>
                      <c:pt idx="2644">
                        <c:v>0.57181453495833334</c:v>
                      </c:pt>
                      <c:pt idx="2645">
                        <c:v>0.57181466616666665</c:v>
                      </c:pt>
                      <c:pt idx="2646">
                        <c:v>0.57181489250000006</c:v>
                      </c:pt>
                      <c:pt idx="2647">
                        <c:v>0.57181531691666665</c:v>
                      </c:pt>
                      <c:pt idx="2648">
                        <c:v>0.57181582949999998</c:v>
                      </c:pt>
                      <c:pt idx="2649">
                        <c:v>0.57181649241666666</c:v>
                      </c:pt>
                      <c:pt idx="2650">
                        <c:v>0.57181723404166662</c:v>
                      </c:pt>
                      <c:pt idx="2651">
                        <c:v>0.5718180003333333</c:v>
                      </c:pt>
                      <c:pt idx="2652">
                        <c:v>0.57181876266666665</c:v>
                      </c:pt>
                      <c:pt idx="2653">
                        <c:v>0.57181938154166667</c:v>
                      </c:pt>
                      <c:pt idx="2654">
                        <c:v>0.57181992262500003</c:v>
                      </c:pt>
                      <c:pt idx="2655">
                        <c:v>0.57182031712500003</c:v>
                      </c:pt>
                      <c:pt idx="2656">
                        <c:v>0.57182079704166666</c:v>
                      </c:pt>
                      <c:pt idx="2657">
                        <c:v>0.57182138379166669</c:v>
                      </c:pt>
                      <c:pt idx="2658">
                        <c:v>0.57182221237499997</c:v>
                      </c:pt>
                      <c:pt idx="2659">
                        <c:v>0.57182335262499995</c:v>
                      </c:pt>
                      <c:pt idx="2660">
                        <c:v>0.57182472374999993</c:v>
                      </c:pt>
                      <c:pt idx="2661">
                        <c:v>0.57182626775000001</c:v>
                      </c:pt>
                      <c:pt idx="2662">
                        <c:v>0.57182783879166665</c:v>
                      </c:pt>
                      <c:pt idx="2663">
                        <c:v>0.5718293990833333</c:v>
                      </c:pt>
                      <c:pt idx="2664">
                        <c:v>0.57183098116666664</c:v>
                      </c:pt>
                      <c:pt idx="2665">
                        <c:v>0.57183231649999999</c:v>
                      </c:pt>
                      <c:pt idx="2666">
                        <c:v>0.57183336741666668</c:v>
                      </c:pt>
                      <c:pt idx="2667">
                        <c:v>0.5718343780416667</c:v>
                      </c:pt>
                      <c:pt idx="2668">
                        <c:v>0.57183537445833332</c:v>
                      </c:pt>
                      <c:pt idx="2669">
                        <c:v>0.57183632666666673</c:v>
                      </c:pt>
                      <c:pt idx="2670">
                        <c:v>0.57183736729166668</c:v>
                      </c:pt>
                      <c:pt idx="2671">
                        <c:v>0.57183845175000003</c:v>
                      </c:pt>
                      <c:pt idx="2672">
                        <c:v>0.57183972999999999</c:v>
                      </c:pt>
                      <c:pt idx="2673">
                        <c:v>0.57184119374999998</c:v>
                      </c:pt>
                      <c:pt idx="2674">
                        <c:v>0.57184290333333332</c:v>
                      </c:pt>
                      <c:pt idx="2675">
                        <c:v>0.57184480274999994</c:v>
                      </c:pt>
                      <c:pt idx="2676">
                        <c:v>0.57184692037499996</c:v>
                      </c:pt>
                      <c:pt idx="2677">
                        <c:v>0.5718490804166666</c:v>
                      </c:pt>
                      <c:pt idx="2678">
                        <c:v>0.57185111108333331</c:v>
                      </c:pt>
                      <c:pt idx="2679">
                        <c:v>0.571853196625</c:v>
                      </c:pt>
                      <c:pt idx="2680">
                        <c:v>0.57185516020833338</c:v>
                      </c:pt>
                      <c:pt idx="2681">
                        <c:v>0.57185706887499999</c:v>
                      </c:pt>
                      <c:pt idx="2682">
                        <c:v>0.57185884137499998</c:v>
                      </c:pt>
                      <c:pt idx="2683">
                        <c:v>0.57186050670833333</c:v>
                      </c:pt>
                      <c:pt idx="2684">
                        <c:v>0.57186218499999997</c:v>
                      </c:pt>
                      <c:pt idx="2685">
                        <c:v>0.57186389566666673</c:v>
                      </c:pt>
                      <c:pt idx="2686">
                        <c:v>0.57186582308333334</c:v>
                      </c:pt>
                      <c:pt idx="2687">
                        <c:v>0.57186797183333338</c:v>
                      </c:pt>
                      <c:pt idx="2688">
                        <c:v>0.57187045470833331</c:v>
                      </c:pt>
                      <c:pt idx="2689">
                        <c:v>0.57187315541666661</c:v>
                      </c:pt>
                      <c:pt idx="2690">
                        <c:v>0.5718760257083334</c:v>
                      </c:pt>
                      <c:pt idx="2691">
                        <c:v>0.57187897483333339</c:v>
                      </c:pt>
                      <c:pt idx="2692">
                        <c:v>0.57188187837500004</c:v>
                      </c:pt>
                      <c:pt idx="2693">
                        <c:v>0.57188470095833333</c:v>
                      </c:pt>
                      <c:pt idx="2694">
                        <c:v>0.57188734645833328</c:v>
                      </c:pt>
                      <c:pt idx="2695">
                        <c:v>0.57188992520833326</c:v>
                      </c:pt>
                      <c:pt idx="2696">
                        <c:v>0.57189241870833329</c:v>
                      </c:pt>
                      <c:pt idx="2697">
                        <c:v>0.57189487258333338</c:v>
                      </c:pt>
                      <c:pt idx="2698">
                        <c:v>0.5718973240416666</c:v>
                      </c:pt>
                      <c:pt idx="2699">
                        <c:v>0.57189978966666666</c:v>
                      </c:pt>
                      <c:pt idx="2700">
                        <c:v>0.57190226954166667</c:v>
                      </c:pt>
                      <c:pt idx="2701">
                        <c:v>0.57190459679166661</c:v>
                      </c:pt>
                      <c:pt idx="2702">
                        <c:v>0.57190786024999996</c:v>
                      </c:pt>
                      <c:pt idx="2703">
                        <c:v>0.57191066579166672</c:v>
                      </c:pt>
                      <c:pt idx="2704">
                        <c:v>0.57191386554166668</c:v>
                      </c:pt>
                      <c:pt idx="2705">
                        <c:v>0.57191727533333336</c:v>
                      </c:pt>
                      <c:pt idx="2706">
                        <c:v>0.57192091237499998</c:v>
                      </c:pt>
                      <c:pt idx="2707">
                        <c:v>0.57192402504166673</c:v>
                      </c:pt>
                      <c:pt idx="2708">
                        <c:v>0.57192762804166664</c:v>
                      </c:pt>
                      <c:pt idx="2709">
                        <c:v>0.57193023883333327</c:v>
                      </c:pt>
                      <c:pt idx="2710">
                        <c:v>0.57193341824999999</c:v>
                      </c:pt>
                      <c:pt idx="2711">
                        <c:v>0.57193615862500002</c:v>
                      </c:pt>
                      <c:pt idx="2712">
                        <c:v>0.57193834624999995</c:v>
                      </c:pt>
                      <c:pt idx="2713">
                        <c:v>0.57194168474999996</c:v>
                      </c:pt>
                      <c:pt idx="2714">
                        <c:v>0.57194430458333334</c:v>
                      </c:pt>
                      <c:pt idx="2715">
                        <c:v>0.57194760962500002</c:v>
                      </c:pt>
                      <c:pt idx="2716">
                        <c:v>0.57195086933333339</c:v>
                      </c:pt>
                      <c:pt idx="2717">
                        <c:v>0.57195936345833331</c:v>
                      </c:pt>
                      <c:pt idx="2718">
                        <c:v>0.57195814654166666</c:v>
                      </c:pt>
                      <c:pt idx="2719">
                        <c:v>0.57196186633333335</c:v>
                      </c:pt>
                      <c:pt idx="2720">
                        <c:v>0.57196588954166672</c:v>
                      </c:pt>
                      <c:pt idx="2721">
                        <c:v>0.57197464249999996</c:v>
                      </c:pt>
                      <c:pt idx="2722">
                        <c:v>0.57197354845833337</c:v>
                      </c:pt>
                      <c:pt idx="2723">
                        <c:v>0.57197781604166664</c:v>
                      </c:pt>
                      <c:pt idx="2724">
                        <c:v>0.57198124299999997</c:v>
                      </c:pt>
                      <c:pt idx="2725">
                        <c:v>0.57198441933333333</c:v>
                      </c:pt>
                      <c:pt idx="2726">
                        <c:v>0.57199319066666665</c:v>
                      </c:pt>
                      <c:pt idx="2727">
                        <c:v>0.57199609116666672</c:v>
                      </c:pt>
                      <c:pt idx="2728">
                        <c:v>0.57199966724999995</c:v>
                      </c:pt>
                      <c:pt idx="2729">
                        <c:v>0.57199916295833331</c:v>
                      </c:pt>
                      <c:pt idx="2730">
                        <c:v>0.572002664125</c:v>
                      </c:pt>
                      <c:pt idx="2731">
                        <c:v>0.57200673037499994</c:v>
                      </c:pt>
                      <c:pt idx="2732">
                        <c:v>0.57201111700000007</c:v>
                      </c:pt>
                      <c:pt idx="2733">
                        <c:v>0.57201563850000003</c:v>
                      </c:pt>
                      <c:pt idx="2734">
                        <c:v>0.57201991699999999</c:v>
                      </c:pt>
                      <c:pt idx="2735">
                        <c:v>0.57202455662500007</c:v>
                      </c:pt>
                      <c:pt idx="2736">
                        <c:v>0.57202914158333329</c:v>
                      </c:pt>
                      <c:pt idx="2737">
                        <c:v>0.57203363083333336</c:v>
                      </c:pt>
                      <c:pt idx="2738">
                        <c:v>0.57203783083333326</c:v>
                      </c:pt>
                      <c:pt idx="2739">
                        <c:v>0.572041986</c:v>
                      </c:pt>
                      <c:pt idx="2740">
                        <c:v>0.57204603812499999</c:v>
                      </c:pt>
                      <c:pt idx="2741">
                        <c:v>0.57204992300000002</c:v>
                      </c:pt>
                      <c:pt idx="2742">
                        <c:v>0.57205323783333328</c:v>
                      </c:pt>
                      <c:pt idx="2743">
                        <c:v>0.57205713716666662</c:v>
                      </c:pt>
                      <c:pt idx="2744">
                        <c:v>0.57206125933333329</c:v>
                      </c:pt>
                      <c:pt idx="2745">
                        <c:v>0.57206560816666674</c:v>
                      </c:pt>
                      <c:pt idx="2746">
                        <c:v>0.5720705675833333</c:v>
                      </c:pt>
                      <c:pt idx="2747">
                        <c:v>0.57207552637500003</c:v>
                      </c:pt>
                      <c:pt idx="2748">
                        <c:v>0.57208079541666668</c:v>
                      </c:pt>
                      <c:pt idx="2749">
                        <c:v>0.57208531079166669</c:v>
                      </c:pt>
                      <c:pt idx="2750">
                        <c:v>0.57209085120833336</c:v>
                      </c:pt>
                      <c:pt idx="2751">
                        <c:v>0.57210019458333339</c:v>
                      </c:pt>
                      <c:pt idx="2752">
                        <c:v>0.57209988850000004</c:v>
                      </c:pt>
                      <c:pt idx="2753">
                        <c:v>0.5721044475</c:v>
                      </c:pt>
                      <c:pt idx="2754">
                        <c:v>0.57210885912499998</c:v>
                      </c:pt>
                      <c:pt idx="2755">
                        <c:v>0.57211328145833329</c:v>
                      </c:pt>
                      <c:pt idx="2756">
                        <c:v>0.57211771787499999</c:v>
                      </c:pt>
                      <c:pt idx="2757">
                        <c:v>0.57212145204166664</c:v>
                      </c:pt>
                      <c:pt idx="2758">
                        <c:v>0.57212692270833332</c:v>
                      </c:pt>
                      <c:pt idx="2759">
                        <c:v>0.57213212379166667</c:v>
                      </c:pt>
                      <c:pt idx="2760">
                        <c:v>0.57213676079166664</c:v>
                      </c:pt>
                      <c:pt idx="2761">
                        <c:v>0.57214195779166666</c:v>
                      </c:pt>
                      <c:pt idx="2762">
                        <c:v>0.57214831320833337</c:v>
                      </c:pt>
                      <c:pt idx="2763">
                        <c:v>0.57215372704166667</c:v>
                      </c:pt>
                      <c:pt idx="2764">
                        <c:v>0.57215855137499994</c:v>
                      </c:pt>
                      <c:pt idx="2765">
                        <c:v>0.57216429791666668</c:v>
                      </c:pt>
                      <c:pt idx="2766">
                        <c:v>0.57217034679166667</c:v>
                      </c:pt>
                      <c:pt idx="2767">
                        <c:v>0.57217536825000004</c:v>
                      </c:pt>
                      <c:pt idx="2768">
                        <c:v>0.57218060800000003</c:v>
                      </c:pt>
                      <c:pt idx="2769">
                        <c:v>0.57218555558333339</c:v>
                      </c:pt>
                      <c:pt idx="2770">
                        <c:v>0.57219016233333331</c:v>
                      </c:pt>
                      <c:pt idx="2771">
                        <c:v>0.5721960057083334</c:v>
                      </c:pt>
                      <c:pt idx="2772">
                        <c:v>0.57220081229166664</c:v>
                      </c:pt>
                      <c:pt idx="2773">
                        <c:v>0.57220544816666663</c:v>
                      </c:pt>
                      <c:pt idx="2774">
                        <c:v>0.57221243108333331</c:v>
                      </c:pt>
                      <c:pt idx="2775">
                        <c:v>0.57221863470833334</c:v>
                      </c:pt>
                      <c:pt idx="2776">
                        <c:v>0.57222365750000004</c:v>
                      </c:pt>
                      <c:pt idx="2777">
                        <c:v>0.57223136654166662</c:v>
                      </c:pt>
                      <c:pt idx="2778">
                        <c:v>0.57223730487500002</c:v>
                      </c:pt>
                      <c:pt idx="2779">
                        <c:v>0.57224911866666661</c:v>
                      </c:pt>
                      <c:pt idx="2780">
                        <c:v>0.57224990879166671</c:v>
                      </c:pt>
                      <c:pt idx="2781">
                        <c:v>0.57225577999999999</c:v>
                      </c:pt>
                      <c:pt idx="2782">
                        <c:v>0.57226166120833333</c:v>
                      </c:pt>
                      <c:pt idx="2783">
                        <c:v>0.57226766758333336</c:v>
                      </c:pt>
                      <c:pt idx="2784">
                        <c:v>0.57227321112500007</c:v>
                      </c:pt>
                      <c:pt idx="2785">
                        <c:v>0.57227861520833334</c:v>
                      </c:pt>
                      <c:pt idx="2786">
                        <c:v>0.57228414024999996</c:v>
                      </c:pt>
                      <c:pt idx="2787">
                        <c:v>0.5722903274583333</c:v>
                      </c:pt>
                      <c:pt idx="2788">
                        <c:v>0.57229667154166664</c:v>
                      </c:pt>
                      <c:pt idx="2789">
                        <c:v>0.5723021099583333</c:v>
                      </c:pt>
                      <c:pt idx="2790">
                        <c:v>0.57230961708333339</c:v>
                      </c:pt>
                      <c:pt idx="2791">
                        <c:v>0.57231641112499998</c:v>
                      </c:pt>
                      <c:pt idx="2792">
                        <c:v>0.57232335654166666</c:v>
                      </c:pt>
                      <c:pt idx="2793">
                        <c:v>0.57233021920833338</c:v>
                      </c:pt>
                      <c:pt idx="2794">
                        <c:v>0.57233711158333334</c:v>
                      </c:pt>
                      <c:pt idx="2795">
                        <c:v>0.57234341245833331</c:v>
                      </c:pt>
                      <c:pt idx="2796">
                        <c:v>0.57235001725000001</c:v>
                      </c:pt>
                      <c:pt idx="2797">
                        <c:v>0.57235586283333328</c:v>
                      </c:pt>
                      <c:pt idx="2798">
                        <c:v>0.57236217062500006</c:v>
                      </c:pt>
                      <c:pt idx="2799">
                        <c:v>0.57236877162499999</c:v>
                      </c:pt>
                      <c:pt idx="2800">
                        <c:v>0.57237523162500004</c:v>
                      </c:pt>
                      <c:pt idx="2801">
                        <c:v>0.57238201025000002</c:v>
                      </c:pt>
                      <c:pt idx="2802">
                        <c:v>0.572389382</c:v>
                      </c:pt>
                      <c:pt idx="2803">
                        <c:v>0.57239637745833327</c:v>
                      </c:pt>
                      <c:pt idx="2804">
                        <c:v>0.57240411979166661</c:v>
                      </c:pt>
                      <c:pt idx="2805">
                        <c:v>0.57241109079166663</c:v>
                      </c:pt>
                      <c:pt idx="2806">
                        <c:v>0.57241844208333337</c:v>
                      </c:pt>
                      <c:pt idx="2807">
                        <c:v>0.57242615299999999</c:v>
                      </c:pt>
                      <c:pt idx="2808">
                        <c:v>0.57243333766666671</c:v>
                      </c:pt>
                      <c:pt idx="2809">
                        <c:v>0.57243996850000001</c:v>
                      </c:pt>
                      <c:pt idx="2810">
                        <c:v>0.57244774991666669</c:v>
                      </c:pt>
                      <c:pt idx="2811">
                        <c:v>0.57245484679166669</c:v>
                      </c:pt>
                      <c:pt idx="2812">
                        <c:v>0.57246155091666673</c:v>
                      </c:pt>
                      <c:pt idx="2813">
                        <c:v>0.57246886970833333</c:v>
                      </c:pt>
                      <c:pt idx="2814">
                        <c:v>0.572475688875</c:v>
                      </c:pt>
                      <c:pt idx="2815">
                        <c:v>0.57248266366666667</c:v>
                      </c:pt>
                      <c:pt idx="2816">
                        <c:v>0.57249005274999998</c:v>
                      </c:pt>
                      <c:pt idx="2817">
                        <c:v>0.57249753554166671</c:v>
                      </c:pt>
                      <c:pt idx="2818">
                        <c:v>0.57250582141666662</c:v>
                      </c:pt>
                      <c:pt idx="2819">
                        <c:v>0.57251370179166672</c:v>
                      </c:pt>
                      <c:pt idx="2820">
                        <c:v>0.57252215358333336</c:v>
                      </c:pt>
                      <c:pt idx="2821">
                        <c:v>0.57253008387499993</c:v>
                      </c:pt>
                      <c:pt idx="2822">
                        <c:v>0.57253825425000004</c:v>
                      </c:pt>
                      <c:pt idx="2823">
                        <c:v>0.57254591175000003</c:v>
                      </c:pt>
                      <c:pt idx="2824">
                        <c:v>0.57255378916666666</c:v>
                      </c:pt>
                      <c:pt idx="2825">
                        <c:v>0.5725613292916667</c:v>
                      </c:pt>
                      <c:pt idx="2826">
                        <c:v>0.57256842524999996</c:v>
                      </c:pt>
                      <c:pt idx="2827">
                        <c:v>0.5725766636666666</c:v>
                      </c:pt>
                      <c:pt idx="2828">
                        <c:v>0.57258451287500001</c:v>
                      </c:pt>
                      <c:pt idx="2829">
                        <c:v>0.57259254908333335</c:v>
                      </c:pt>
                      <c:pt idx="2830">
                        <c:v>0.57260023324999998</c:v>
                      </c:pt>
                      <c:pt idx="2831">
                        <c:v>0.57260877058333326</c:v>
                      </c:pt>
                      <c:pt idx="2832">
                        <c:v>0.57261457841666663</c:v>
                      </c:pt>
                      <c:pt idx="2833">
                        <c:v>0.57261664545833335</c:v>
                      </c:pt>
                      <c:pt idx="2834">
                        <c:v>0.5726222308333333</c:v>
                      </c:pt>
                      <c:pt idx="2835">
                        <c:v>0.57262720125</c:v>
                      </c:pt>
                      <c:pt idx="2836">
                        <c:v>0.57263311475000001</c:v>
                      </c:pt>
                      <c:pt idx="2837">
                        <c:v>0.57263796445833337</c:v>
                      </c:pt>
                      <c:pt idx="2838">
                        <c:v>0.57264014570833333</c:v>
                      </c:pt>
                      <c:pt idx="2839">
                        <c:v>0.57263771470833336</c:v>
                      </c:pt>
                      <c:pt idx="2840">
                        <c:v>0.57263917679166665</c:v>
                      </c:pt>
                      <c:pt idx="2841">
                        <c:v>0.57264117912500001</c:v>
                      </c:pt>
                      <c:pt idx="2842">
                        <c:v>0.5726484481666666</c:v>
                      </c:pt>
                      <c:pt idx="2843">
                        <c:v>0.57264335454166659</c:v>
                      </c:pt>
                      <c:pt idx="2844">
                        <c:v>0.57264507529166664</c:v>
                      </c:pt>
                      <c:pt idx="2845">
                        <c:v>0.57264670158333331</c:v>
                      </c:pt>
                      <c:pt idx="2846">
                        <c:v>0.57264527112499997</c:v>
                      </c:pt>
                      <c:pt idx="2847">
                        <c:v>0.5726403999166666</c:v>
                      </c:pt>
                      <c:pt idx="2848">
                        <c:v>0.57263917608333337</c:v>
                      </c:pt>
                      <c:pt idx="2849">
                        <c:v>0.5726379659166666</c:v>
                      </c:pt>
                      <c:pt idx="2850">
                        <c:v>0.57263695054166663</c:v>
                      </c:pt>
                      <c:pt idx="2851">
                        <c:v>0.57263591566666661</c:v>
                      </c:pt>
                      <c:pt idx="2852">
                        <c:v>0.57262974195833338</c:v>
                      </c:pt>
                      <c:pt idx="2853">
                        <c:v>0.57262078091666668</c:v>
                      </c:pt>
                      <c:pt idx="2854">
                        <c:v>0.57261587162499994</c:v>
                      </c:pt>
                      <c:pt idx="2855">
                        <c:v>0.57261091979166667</c:v>
                      </c:pt>
                      <c:pt idx="2856">
                        <c:v>0.57261270737500003</c:v>
                      </c:pt>
                      <c:pt idx="2857">
                        <c:v>0.57260770475</c:v>
                      </c:pt>
                      <c:pt idx="2858">
                        <c:v>0.57260315279166674</c:v>
                      </c:pt>
                      <c:pt idx="2859">
                        <c:v>0.57259876091666662</c:v>
                      </c:pt>
                      <c:pt idx="2860">
                        <c:v>0.57258798475000006</c:v>
                      </c:pt>
                      <c:pt idx="2861">
                        <c:v>0.57258375149999996</c:v>
                      </c:pt>
                      <c:pt idx="2862">
                        <c:v>0.57257962816666663</c:v>
                      </c:pt>
                      <c:pt idx="2863">
                        <c:v>0.57257545004166666</c:v>
                      </c:pt>
                      <c:pt idx="2864">
                        <c:v>0.57257130408333334</c:v>
                      </c:pt>
                      <c:pt idx="2865">
                        <c:v>0.57256710649999998</c:v>
                      </c:pt>
                      <c:pt idx="2866">
                        <c:v>0.57256286833333336</c:v>
                      </c:pt>
                      <c:pt idx="2867">
                        <c:v>0.57255855816666668</c:v>
                      </c:pt>
                      <c:pt idx="2868">
                        <c:v>0.57255411887499996</c:v>
                      </c:pt>
                      <c:pt idx="2869">
                        <c:v>0.57254965383333334</c:v>
                      </c:pt>
                      <c:pt idx="2870">
                        <c:v>0.57254507941666666</c:v>
                      </c:pt>
                      <c:pt idx="2871">
                        <c:v>0.57254058795833329</c:v>
                      </c:pt>
                      <c:pt idx="2872">
                        <c:v>0.57253615295833338</c:v>
                      </c:pt>
                      <c:pt idx="2873">
                        <c:v>0.57253196066666667</c:v>
                      </c:pt>
                      <c:pt idx="2874">
                        <c:v>0.57253460825000002</c:v>
                      </c:pt>
                      <c:pt idx="2875">
                        <c:v>0.57252423787500006</c:v>
                      </c:pt>
                      <c:pt idx="2876">
                        <c:v>0.57252065558333332</c:v>
                      </c:pt>
                      <c:pt idx="2877">
                        <c:v>0.57251703629166661</c:v>
                      </c:pt>
                      <c:pt idx="2878">
                        <c:v>0.5725133821666667</c:v>
                      </c:pt>
                      <c:pt idx="2879">
                        <c:v>0.57250949949999996</c:v>
                      </c:pt>
                      <c:pt idx="2880">
                        <c:v>0.57250547616666669</c:v>
                      </c:pt>
                      <c:pt idx="2881">
                        <c:v>0.57250132404166665</c:v>
                      </c:pt>
                      <c:pt idx="2882">
                        <c:v>0.57249698145833328</c:v>
                      </c:pt>
                      <c:pt idx="2883">
                        <c:v>0.57249261737500001</c:v>
                      </c:pt>
                      <c:pt idx="2884">
                        <c:v>0.57248826145833331</c:v>
                      </c:pt>
                      <c:pt idx="2885">
                        <c:v>0.57248402237499996</c:v>
                      </c:pt>
                      <c:pt idx="2886">
                        <c:v>0.57247979483333333</c:v>
                      </c:pt>
                      <c:pt idx="2887">
                        <c:v>0.57247571712500001</c:v>
                      </c:pt>
                      <c:pt idx="2888">
                        <c:v>0.57247168554166661</c:v>
                      </c:pt>
                      <c:pt idx="2889">
                        <c:v>0.5724677984583334</c:v>
                      </c:pt>
                      <c:pt idx="2890">
                        <c:v>0.57246399958333327</c:v>
                      </c:pt>
                      <c:pt idx="2891">
                        <c:v>0.5724602585416666</c:v>
                      </c:pt>
                      <c:pt idx="2892">
                        <c:v>0.57245656070833328</c:v>
                      </c:pt>
                      <c:pt idx="2893">
                        <c:v>0.57245279183333331</c:v>
                      </c:pt>
                      <c:pt idx="2894">
                        <c:v>0.57244898050000004</c:v>
                      </c:pt>
                      <c:pt idx="2895">
                        <c:v>0.57244501433333339</c:v>
                      </c:pt>
                      <c:pt idx="2896">
                        <c:v>0.57244101337499997</c:v>
                      </c:pt>
                      <c:pt idx="2897">
                        <c:v>0.57243691941666663</c:v>
                      </c:pt>
                      <c:pt idx="2898">
                        <c:v>0.57243283541666667</c:v>
                      </c:pt>
                      <c:pt idx="2899">
                        <c:v>0.57242879687500003</c:v>
                      </c:pt>
                      <c:pt idx="2900">
                        <c:v>0.57242482366666669</c:v>
                      </c:pt>
                      <c:pt idx="2901">
                        <c:v>0.57242100854166666</c:v>
                      </c:pt>
                      <c:pt idx="2902">
                        <c:v>0.57241727812499998</c:v>
                      </c:pt>
                      <c:pt idx="2903">
                        <c:v>0.57241374808333334</c:v>
                      </c:pt>
                      <c:pt idx="2904">
                        <c:v>0.57241032125000002</c:v>
                      </c:pt>
                      <c:pt idx="2905">
                        <c:v>0.57240218495833328</c:v>
                      </c:pt>
                      <c:pt idx="2906">
                        <c:v>0.57240358887499998</c:v>
                      </c:pt>
                      <c:pt idx="2907">
                        <c:v>0.57240011058333329</c:v>
                      </c:pt>
                      <c:pt idx="2908">
                        <c:v>0.57239653879166663</c:v>
                      </c:pt>
                      <c:pt idx="2909">
                        <c:v>0.57239277700000002</c:v>
                      </c:pt>
                      <c:pt idx="2910">
                        <c:v>0.5723889704166667</c:v>
                      </c:pt>
                      <c:pt idx="2911">
                        <c:v>0.57238505274999996</c:v>
                      </c:pt>
                      <c:pt idx="2912">
                        <c:v>0.57238120854166663</c:v>
                      </c:pt>
                      <c:pt idx="2913">
                        <c:v>0.57237739608333327</c:v>
                      </c:pt>
                      <c:pt idx="2914">
                        <c:v>0.57237369916666669</c:v>
                      </c:pt>
                      <c:pt idx="2915">
                        <c:v>0.5723701045416667</c:v>
                      </c:pt>
                      <c:pt idx="2916">
                        <c:v>0.57236657741666663</c:v>
                      </c:pt>
                      <c:pt idx="2917">
                        <c:v>0.57236316470833326</c:v>
                      </c:pt>
                      <c:pt idx="2918">
                        <c:v>0.57235972762499998</c:v>
                      </c:pt>
                      <c:pt idx="2919">
                        <c:v>0.572356362625</c:v>
                      </c:pt>
                      <c:pt idx="2920">
                        <c:v>0.57235299408333329</c:v>
                      </c:pt>
                      <c:pt idx="2921">
                        <c:v>0.572349637375</c:v>
                      </c:pt>
                      <c:pt idx="2922">
                        <c:v>0.57234626383333331</c:v>
                      </c:pt>
                      <c:pt idx="2923">
                        <c:v>0.57234284779166666</c:v>
                      </c:pt>
                      <c:pt idx="2924">
                        <c:v>0.57233938166666665</c:v>
                      </c:pt>
                      <c:pt idx="2925">
                        <c:v>0.57233580625000002</c:v>
                      </c:pt>
                      <c:pt idx="2926">
                        <c:v>0.57233224783333336</c:v>
                      </c:pt>
                      <c:pt idx="2927">
                        <c:v>0.57232382274999993</c:v>
                      </c:pt>
                      <c:pt idx="2928">
                        <c:v>0.5723251482916667</c:v>
                      </c:pt>
                      <c:pt idx="2929">
                        <c:v>0.57232167683333335</c:v>
                      </c:pt>
                      <c:pt idx="2930">
                        <c:v>0.57231850879166668</c:v>
                      </c:pt>
                      <c:pt idx="2931">
                        <c:v>0.57231544025000003</c:v>
                      </c:pt>
                      <c:pt idx="2932">
                        <c:v>0.57231234820833332</c:v>
                      </c:pt>
                      <c:pt idx="2933">
                        <c:v>0.57230933775000004</c:v>
                      </c:pt>
                      <c:pt idx="2934">
                        <c:v>0.57230625283333336</c:v>
                      </c:pt>
                      <c:pt idx="2935">
                        <c:v>0.57230313749999995</c:v>
                      </c:pt>
                      <c:pt idx="2936">
                        <c:v>0.57229989150000005</c:v>
                      </c:pt>
                      <c:pt idx="2937">
                        <c:v>0.57229661120833331</c:v>
                      </c:pt>
                      <c:pt idx="2938">
                        <c:v>0.57229328729166673</c:v>
                      </c:pt>
                      <c:pt idx="2939">
                        <c:v>0.57228994145833334</c:v>
                      </c:pt>
                      <c:pt idx="2940">
                        <c:v>0.57228665587500005</c:v>
                      </c:pt>
                      <c:pt idx="2941">
                        <c:v>0.5722833509166666</c:v>
                      </c:pt>
                      <c:pt idx="2942">
                        <c:v>0.57228015833333334</c:v>
                      </c:pt>
                      <c:pt idx="2943">
                        <c:v>0.57227696949999995</c:v>
                      </c:pt>
                      <c:pt idx="2944">
                        <c:v>0.57227391350000001</c:v>
                      </c:pt>
                      <c:pt idx="2945">
                        <c:v>0.57227092987500006</c:v>
                      </c:pt>
                      <c:pt idx="2946">
                        <c:v>0.5722680263333334</c:v>
                      </c:pt>
                      <c:pt idx="2947">
                        <c:v>0.5722652121666667</c:v>
                      </c:pt>
                      <c:pt idx="2948">
                        <c:v>0.57226241970833336</c:v>
                      </c:pt>
                      <c:pt idx="2949">
                        <c:v>0.57225966866666667</c:v>
                      </c:pt>
                      <c:pt idx="2950">
                        <c:v>0.57225684029166668</c:v>
                      </c:pt>
                      <c:pt idx="2951">
                        <c:v>0.57225403454166668</c:v>
                      </c:pt>
                      <c:pt idx="2952">
                        <c:v>0.57225112491666663</c:v>
                      </c:pt>
                      <c:pt idx="2953">
                        <c:v>0.57224824549999997</c:v>
                      </c:pt>
                      <c:pt idx="2954">
                        <c:v>0.57224538354166665</c:v>
                      </c:pt>
                      <c:pt idx="2955">
                        <c:v>0.5722425667083334</c:v>
                      </c:pt>
                      <c:pt idx="2956">
                        <c:v>0.57223988895833333</c:v>
                      </c:pt>
                      <c:pt idx="2957">
                        <c:v>0.57223725079166665</c:v>
                      </c:pt>
                      <c:pt idx="2958">
                        <c:v>0.57223480187499998</c:v>
                      </c:pt>
                      <c:pt idx="2959">
                        <c:v>0.57223242187500001</c:v>
                      </c:pt>
                      <c:pt idx="2960">
                        <c:v>0.57222799862499996</c:v>
                      </c:pt>
                      <c:pt idx="2961">
                        <c:v>0.57222799862499996</c:v>
                      </c:pt>
                      <c:pt idx="2962">
                        <c:v>0.57222584237500007</c:v>
                      </c:pt>
                      <c:pt idx="2963">
                        <c:v>0.57222367308333333</c:v>
                      </c:pt>
                      <c:pt idx="2964">
                        <c:v>0.57222141608333332</c:v>
                      </c:pt>
                      <c:pt idx="2965">
                        <c:v>0.57221912866666669</c:v>
                      </c:pt>
                      <c:pt idx="2966">
                        <c:v>0.57221670525000001</c:v>
                      </c:pt>
                      <c:pt idx="2967">
                        <c:v>0.57221432633333336</c:v>
                      </c:pt>
                      <c:pt idx="2968">
                        <c:v>0.57221192033333335</c:v>
                      </c:pt>
                      <c:pt idx="2969">
                        <c:v>0.5722096461666667</c:v>
                      </c:pt>
                      <c:pt idx="2970">
                        <c:v>0.57220749370833335</c:v>
                      </c:pt>
                      <c:pt idx="2971">
                        <c:v>0.57220541341666664</c:v>
                      </c:pt>
                      <c:pt idx="2972">
                        <c:v>0.57220354116666672</c:v>
                      </c:pt>
                      <c:pt idx="2973">
                        <c:v>0.57220152987499995</c:v>
                      </c:pt>
                      <c:pt idx="2974">
                        <c:v>0.57219953400000001</c:v>
                      </c:pt>
                      <c:pt idx="2975">
                        <c:v>0.57219753549999997</c:v>
                      </c:pt>
                      <c:pt idx="2976">
                        <c:v>0.57219564520833333</c:v>
                      </c:pt>
                      <c:pt idx="2977">
                        <c:v>0.57219377237500002</c:v>
                      </c:pt>
                      <c:pt idx="2978">
                        <c:v>0.57219195241666665</c:v>
                      </c:pt>
                      <c:pt idx="2979">
                        <c:v>0.57219015383333327</c:v>
                      </c:pt>
                      <c:pt idx="2980">
                        <c:v>0.57218829500000001</c:v>
                      </c:pt>
                      <c:pt idx="2981">
                        <c:v>0.57218645133333335</c:v>
                      </c:pt>
                      <c:pt idx="2982">
                        <c:v>0.57218451662500003</c:v>
                      </c:pt>
                      <c:pt idx="2983">
                        <c:v>0.57218266250000005</c:v>
                      </c:pt>
                      <c:pt idx="2984">
                        <c:v>0.57218086133333335</c:v>
                      </c:pt>
                      <c:pt idx="2985">
                        <c:v>0.57217926212500003</c:v>
                      </c:pt>
                      <c:pt idx="2986">
                        <c:v>0.57217789137499997</c:v>
                      </c:pt>
                      <c:pt idx="2987">
                        <c:v>0.57217668245833331</c:v>
                      </c:pt>
                      <c:pt idx="2988">
                        <c:v>0.57217563179166664</c:v>
                      </c:pt>
                      <c:pt idx="2989">
                        <c:v>0.5721701874166667</c:v>
                      </c:pt>
                      <c:pt idx="2990">
                        <c:v>0.57217359920833333</c:v>
                      </c:pt>
                      <c:pt idx="2991">
                        <c:v>0.57217247591666665</c:v>
                      </c:pt>
                      <c:pt idx="2992">
                        <c:v>0.57217135170833333</c:v>
                      </c:pt>
                      <c:pt idx="2993">
                        <c:v>0.57217013837499997</c:v>
                      </c:pt>
                      <c:pt idx="2994">
                        <c:v>0.57216891258333336</c:v>
                      </c:pt>
                      <c:pt idx="2995">
                        <c:v>0.57216775458333335</c:v>
                      </c:pt>
                      <c:pt idx="2996">
                        <c:v>0.57216659854166674</c:v>
                      </c:pt>
                      <c:pt idx="2997">
                        <c:v>0.57216556441666666</c:v>
                      </c:pt>
                      <c:pt idx="2998">
                        <c:v>0.57216457666666665</c:v>
                      </c:pt>
                      <c:pt idx="2999">
                        <c:v>0.57216373762500006</c:v>
                      </c:pt>
                      <c:pt idx="3000">
                        <c:v>0.57216298008333333</c:v>
                      </c:pt>
                      <c:pt idx="3001">
                        <c:v>0.57216236879166671</c:v>
                      </c:pt>
                      <c:pt idx="3002">
                        <c:v>0.57216188216666664</c:v>
                      </c:pt>
                      <c:pt idx="3003">
                        <c:v>0.57216149945833339</c:v>
                      </c:pt>
                      <c:pt idx="3004">
                        <c:v>0.57216123625000004</c:v>
                      </c:pt>
                      <c:pt idx="3005">
                        <c:v>0.57216090254166663</c:v>
                      </c:pt>
                      <c:pt idx="3006">
                        <c:v>0.57216066466666671</c:v>
                      </c:pt>
                      <c:pt idx="3007">
                        <c:v>0.57216023133333327</c:v>
                      </c:pt>
                      <c:pt idx="3008">
                        <c:v>0.57215970145833339</c:v>
                      </c:pt>
                      <c:pt idx="3009">
                        <c:v>0.57215910866666664</c:v>
                      </c:pt>
                      <c:pt idx="3010">
                        <c:v>0.5721585190416667</c:v>
                      </c:pt>
                      <c:pt idx="3011">
                        <c:v>0.57215799645833332</c:v>
                      </c:pt>
                      <c:pt idx="3012">
                        <c:v>0.57215755025000004</c:v>
                      </c:pt>
                      <c:pt idx="3013">
                        <c:v>0.57215734083333336</c:v>
                      </c:pt>
                      <c:pt idx="3014">
                        <c:v>0.57215727941666661</c:v>
                      </c:pt>
                      <c:pt idx="3015">
                        <c:v>0.57215747950000007</c:v>
                      </c:pt>
                      <c:pt idx="3016">
                        <c:v>0.57215780504166669</c:v>
                      </c:pt>
                      <c:pt idx="3017">
                        <c:v>0.57215827304166667</c:v>
                      </c:pt>
                      <c:pt idx="3018">
                        <c:v>0.57215877962499995</c:v>
                      </c:pt>
                      <c:pt idx="3019">
                        <c:v>0.57215512891666664</c:v>
                      </c:pt>
                      <c:pt idx="3020">
                        <c:v>0.57215964024999999</c:v>
                      </c:pt>
                      <c:pt idx="3021">
                        <c:v>0.57215991037500002</c:v>
                      </c:pt>
                      <c:pt idx="3022">
                        <c:v>0.57216015195833336</c:v>
                      </c:pt>
                      <c:pt idx="3023">
                        <c:v>0.57216029533333335</c:v>
                      </c:pt>
                      <c:pt idx="3024">
                        <c:v>0.57216050154166664</c:v>
                      </c:pt>
                      <c:pt idx="3025">
                        <c:v>0.5721607746666667</c:v>
                      </c:pt>
                      <c:pt idx="3026">
                        <c:v>0.57216119516666664</c:v>
                      </c:pt>
                      <c:pt idx="3027">
                        <c:v>0.57216182483333333</c:v>
                      </c:pt>
                      <c:pt idx="3028">
                        <c:v>0.57216258470833337</c:v>
                      </c:pt>
                      <c:pt idx="3029">
                        <c:v>0.57216354654166668</c:v>
                      </c:pt>
                      <c:pt idx="3030">
                        <c:v>0.5721645750833334</c:v>
                      </c:pt>
                      <c:pt idx="3031">
                        <c:v>0.5721657397083334</c:v>
                      </c:pt>
                      <c:pt idx="3032">
                        <c:v>0.57216824995833326</c:v>
                      </c:pt>
                      <c:pt idx="3033">
                        <c:v>0.57216824995833326</c:v>
                      </c:pt>
                      <c:pt idx="3034">
                        <c:v>0.57216955295833338</c:v>
                      </c:pt>
                      <c:pt idx="3035">
                        <c:v>0.57217074954166669</c:v>
                      </c:pt>
                      <c:pt idx="3036">
                        <c:v>0.5721718997916666</c:v>
                      </c:pt>
                      <c:pt idx="3037">
                        <c:v>0.57217288879166672</c:v>
                      </c:pt>
                      <c:pt idx="3038">
                        <c:v>0.57217384387500003</c:v>
                      </c:pt>
                      <c:pt idx="3039">
                        <c:v>0.57217469279166666</c:v>
                      </c:pt>
                      <c:pt idx="3040">
                        <c:v>0.57217562687500001</c:v>
                      </c:pt>
                      <c:pt idx="3041">
                        <c:v>0.57217680291666662</c:v>
                      </c:pt>
                      <c:pt idx="3042">
                        <c:v>0.57217811833333332</c:v>
                      </c:pt>
                      <c:pt idx="3043">
                        <c:v>0.5721796382083334</c:v>
                      </c:pt>
                      <c:pt idx="3044">
                        <c:v>0.57218133854166664</c:v>
                      </c:pt>
                      <c:pt idx="3045">
                        <c:v>0.57218320929166666</c:v>
                      </c:pt>
                      <c:pt idx="3046">
                        <c:v>0.57218503362499995</c:v>
                      </c:pt>
                      <c:pt idx="3047">
                        <c:v>0.57218684841666667</c:v>
                      </c:pt>
                      <c:pt idx="3048">
                        <c:v>0.57218851329166664</c:v>
                      </c:pt>
                      <c:pt idx="3049">
                        <c:v>0.57219010375000001</c:v>
                      </c:pt>
                      <c:pt idx="3050">
                        <c:v>0.57219163033333331</c:v>
                      </c:pt>
                      <c:pt idx="3051">
                        <c:v>0.57219307824999999</c:v>
                      </c:pt>
                      <c:pt idx="3052">
                        <c:v>0.57219456091666665</c:v>
                      </c:pt>
                      <c:pt idx="3053">
                        <c:v>0.57219235479166664</c:v>
                      </c:pt>
                      <c:pt idx="3054">
                        <c:v>0.57219763629166664</c:v>
                      </c:pt>
                      <c:pt idx="3055">
                        <c:v>0.57219931395833334</c:v>
                      </c:pt>
                      <c:pt idx="3056">
                        <c:v>0.57220123441666659</c:v>
                      </c:pt>
                      <c:pt idx="3057">
                        <c:v>0.57220333425000003</c:v>
                      </c:pt>
                      <c:pt idx="3058">
                        <c:v>0.57220563708333338</c:v>
                      </c:pt>
                      <c:pt idx="3059">
                        <c:v>0.57220444812500004</c:v>
                      </c:pt>
                      <c:pt idx="3060">
                        <c:v>0.57221066345833338</c:v>
                      </c:pt>
                      <c:pt idx="3061">
                        <c:v>0.57221314945833335</c:v>
                      </c:pt>
                      <c:pt idx="3062">
                        <c:v>0.57221542291666661</c:v>
                      </c:pt>
                      <c:pt idx="3063">
                        <c:v>0.57221802016666667</c:v>
                      </c:pt>
                      <c:pt idx="3064">
                        <c:v>0.57222069237500006</c:v>
                      </c:pt>
                      <c:pt idx="3065">
                        <c:v>0.57222315566666671</c:v>
                      </c:pt>
                      <c:pt idx="3066">
                        <c:v>0.57222490783333335</c:v>
                      </c:pt>
                      <c:pt idx="3067">
                        <c:v>0.57222705741666668</c:v>
                      </c:pt>
                      <c:pt idx="3068">
                        <c:v>0.5722292505833334</c:v>
                      </c:pt>
                      <c:pt idx="3069">
                        <c:v>0.57223099212500006</c:v>
                      </c:pt>
                      <c:pt idx="3070">
                        <c:v>0.57223390462500001</c:v>
                      </c:pt>
                      <c:pt idx="3071">
                        <c:v>0.572236123875</c:v>
                      </c:pt>
                      <c:pt idx="3072">
                        <c:v>0.57223979345833331</c:v>
                      </c:pt>
                      <c:pt idx="3073">
                        <c:v>0.5722427518333334</c:v>
                      </c:pt>
                      <c:pt idx="3074">
                        <c:v>0.57224597133333333</c:v>
                      </c:pt>
                      <c:pt idx="3075">
                        <c:v>0.57224887733333329</c:v>
                      </c:pt>
                      <c:pt idx="3076">
                        <c:v>0.57225213320833335</c:v>
                      </c:pt>
                      <c:pt idx="3077">
                        <c:v>0.57225528637500001</c:v>
                      </c:pt>
                      <c:pt idx="3078">
                        <c:v>0.5722583063333333</c:v>
                      </c:pt>
                      <c:pt idx="3079">
                        <c:v>0.57226326920833337</c:v>
                      </c:pt>
                      <c:pt idx="3080">
                        <c:v>0.57226623962500001</c:v>
                      </c:pt>
                      <c:pt idx="3081">
                        <c:v>0.57226535983333326</c:v>
                      </c:pt>
                      <c:pt idx="3082">
                        <c:v>0.57227130379166669</c:v>
                      </c:pt>
                      <c:pt idx="3083">
                        <c:v>0.57227130379166669</c:v>
                      </c:pt>
                      <c:pt idx="3084">
                        <c:v>0.57227418533333341</c:v>
                      </c:pt>
                      <c:pt idx="3085">
                        <c:v>0.57227737712499993</c:v>
                      </c:pt>
                      <c:pt idx="3086">
                        <c:v>0.57228084645833333</c:v>
                      </c:pt>
                      <c:pt idx="3087">
                        <c:v>0.57228471008333337</c:v>
                      </c:pt>
                      <c:pt idx="3088">
                        <c:v>0.5722881144166666</c:v>
                      </c:pt>
                      <c:pt idx="3089">
                        <c:v>0.5722918100833333</c:v>
                      </c:pt>
                      <c:pt idx="3090">
                        <c:v>0.57229575737499994</c:v>
                      </c:pt>
                      <c:pt idx="3091">
                        <c:v>0.57230002708333327</c:v>
                      </c:pt>
                      <c:pt idx="3092">
                        <c:v>0.57230325324999998</c:v>
                      </c:pt>
                      <c:pt idx="3093">
                        <c:v>0.57230664433333334</c:v>
                      </c:pt>
                      <c:pt idx="3094">
                        <c:v>0.5723104103333333</c:v>
                      </c:pt>
                      <c:pt idx="3095">
                        <c:v>0.57231306054166664</c:v>
                      </c:pt>
                      <c:pt idx="3096">
                        <c:v>0.57231621008333333</c:v>
                      </c:pt>
                      <c:pt idx="3097">
                        <c:v>0.5723198280416667</c:v>
                      </c:pt>
                      <c:pt idx="3098">
                        <c:v>0.5723227723333334</c:v>
                      </c:pt>
                      <c:pt idx="3099">
                        <c:v>0.5723265746666667</c:v>
                      </c:pt>
                      <c:pt idx="3100">
                        <c:v>0.57233616429166667</c:v>
                      </c:pt>
                      <c:pt idx="3101">
                        <c:v>0.57234108137499995</c:v>
                      </c:pt>
                      <c:pt idx="3102">
                        <c:v>0.5721645750833334</c:v>
                      </c:pt>
                      <c:pt idx="3103">
                        <c:v>0.5723198280416667</c:v>
                      </c:pt>
                      <c:pt idx="3104">
                        <c:v>0.57234495299999999</c:v>
                      </c:pt>
                      <c:pt idx="3105">
                        <c:v>0.5723490023333333</c:v>
                      </c:pt>
                      <c:pt idx="3106">
                        <c:v>0.57235304495833328</c:v>
                      </c:pt>
                      <c:pt idx="3107">
                        <c:v>0.57235573124999994</c:v>
                      </c:pt>
                      <c:pt idx="3108">
                        <c:v>0.57236061841666663</c:v>
                      </c:pt>
                      <c:pt idx="3109">
                        <c:v>0.57236424733333335</c:v>
                      </c:pt>
                      <c:pt idx="3110">
                        <c:v>0.57236766225000002</c:v>
                      </c:pt>
                      <c:pt idx="3111">
                        <c:v>0.57237112054166672</c:v>
                      </c:pt>
                      <c:pt idx="3112">
                        <c:v>0.57237471912500004</c:v>
                      </c:pt>
                      <c:pt idx="3113">
                        <c:v>0.57237899645833334</c:v>
                      </c:pt>
                      <c:pt idx="3114">
                        <c:v>0.57238327475000006</c:v>
                      </c:pt>
                      <c:pt idx="3115">
                        <c:v>0.57238683404166668</c:v>
                      </c:pt>
                      <c:pt idx="3116">
                        <c:v>0.57239207962500005</c:v>
                      </c:pt>
                      <c:pt idx="3117">
                        <c:v>0.5723998471666667</c:v>
                      </c:pt>
                      <c:pt idx="3118">
                        <c:v>0.57240399487500004</c:v>
                      </c:pt>
                      <c:pt idx="3119">
                        <c:v>0.57240927633333338</c:v>
                      </c:pt>
                      <c:pt idx="3120">
                        <c:v>0.57241330366666665</c:v>
                      </c:pt>
                      <c:pt idx="3121">
                        <c:v>0.57241744066666667</c:v>
                      </c:pt>
                      <c:pt idx="3122">
                        <c:v>0.57241944629166663</c:v>
                      </c:pt>
                      <c:pt idx="3123">
                        <c:v>0.57242343829166664</c:v>
                      </c:pt>
                      <c:pt idx="3124">
                        <c:v>0.57242789191666665</c:v>
                      </c:pt>
                      <c:pt idx="3125">
                        <c:v>0.5724320685833334</c:v>
                      </c:pt>
                      <c:pt idx="3126">
                        <c:v>0.57243630983333327</c:v>
                      </c:pt>
                      <c:pt idx="3127">
                        <c:v>0.57243934783333328</c:v>
                      </c:pt>
                      <c:pt idx="3128">
                        <c:v>0.57244488970833329</c:v>
                      </c:pt>
                      <c:pt idx="3129">
                        <c:v>0.57245002062499994</c:v>
                      </c:pt>
                      <c:pt idx="3130">
                        <c:v>0.57245511191666665</c:v>
                      </c:pt>
                      <c:pt idx="3131">
                        <c:v>0.57245950737499995</c:v>
                      </c:pt>
                      <c:pt idx="3132">
                        <c:v>0.57246627675000006</c:v>
                      </c:pt>
                      <c:pt idx="3133">
                        <c:v>0.57247166470833333</c:v>
                      </c:pt>
                      <c:pt idx="3134">
                        <c:v>0.57247888491666665</c:v>
                      </c:pt>
                      <c:pt idx="3135">
                        <c:v>0.57248428808333329</c:v>
                      </c:pt>
                      <c:pt idx="3136">
                        <c:v>0.57248932850000001</c:v>
                      </c:pt>
                      <c:pt idx="3137">
                        <c:v>0.57249429516666661</c:v>
                      </c:pt>
                      <c:pt idx="3138">
                        <c:v>0.57249629020833337</c:v>
                      </c:pt>
                      <c:pt idx="3139">
                        <c:v>0.57250385608333332</c:v>
                      </c:pt>
                      <c:pt idx="3140">
                        <c:v>0.57250744129166664</c:v>
                      </c:pt>
                      <c:pt idx="3141">
                        <c:v>0.57251377729166664</c:v>
                      </c:pt>
                      <c:pt idx="3142">
                        <c:v>0.57251885795833335</c:v>
                      </c:pt>
                      <c:pt idx="3143">
                        <c:v>0.57252216620833341</c:v>
                      </c:pt>
                      <c:pt idx="3144">
                        <c:v>0.57252805416666663</c:v>
                      </c:pt>
                      <c:pt idx="3145">
                        <c:v>0.57253309208333336</c:v>
                      </c:pt>
                      <c:pt idx="3146">
                        <c:v>0.57253950179166668</c:v>
                      </c:pt>
                      <c:pt idx="3147">
                        <c:v>0.57254482645833338</c:v>
                      </c:pt>
                      <c:pt idx="3148">
                        <c:v>0.57255230008333335</c:v>
                      </c:pt>
                      <c:pt idx="3149">
                        <c:v>0.5725580535</c:v>
                      </c:pt>
                      <c:pt idx="3150">
                        <c:v>0.57256909912499998</c:v>
                      </c:pt>
                      <c:pt idx="3151">
                        <c:v>0.57257258412500001</c:v>
                      </c:pt>
                      <c:pt idx="3152">
                        <c:v>0.57257258412500001</c:v>
                      </c:pt>
                      <c:pt idx="3153">
                        <c:v>0.57257995724999999</c:v>
                      </c:pt>
                      <c:pt idx="3154">
                        <c:v>0.57258543166666664</c:v>
                      </c:pt>
                      <c:pt idx="3155">
                        <c:v>0.57259145762499997</c:v>
                      </c:pt>
                      <c:pt idx="3156">
                        <c:v>0.57259719133333331</c:v>
                      </c:pt>
                      <c:pt idx="3157">
                        <c:v>0.57260348962499996</c:v>
                      </c:pt>
                      <c:pt idx="3158">
                        <c:v>0.57260997558333326</c:v>
                      </c:pt>
                      <c:pt idx="3159">
                        <c:v>0.57261692158333333</c:v>
                      </c:pt>
                      <c:pt idx="3160">
                        <c:v>0.57262337758333326</c:v>
                      </c:pt>
                      <c:pt idx="3161">
                        <c:v>0.57263012624999998</c:v>
                      </c:pt>
                      <c:pt idx="3162">
                        <c:v>0.57263668258333333</c:v>
                      </c:pt>
                      <c:pt idx="3163">
                        <c:v>0.57264334804166672</c:v>
                      </c:pt>
                      <c:pt idx="3164">
                        <c:v>0.57265000224999996</c:v>
                      </c:pt>
                      <c:pt idx="3165">
                        <c:v>0.572656295875</c:v>
                      </c:pt>
                      <c:pt idx="3166">
                        <c:v>0.57266256195833332</c:v>
                      </c:pt>
                      <c:pt idx="3167">
                        <c:v>0.57266898533333332</c:v>
                      </c:pt>
                      <c:pt idx="3168">
                        <c:v>0.57267507625000003</c:v>
                      </c:pt>
                      <c:pt idx="3169">
                        <c:v>0.5726812367916666</c:v>
                      </c:pt>
                      <c:pt idx="3170">
                        <c:v>0.57269498595833335</c:v>
                      </c:pt>
                      <c:pt idx="3171">
                        <c:v>0.57270191391666669</c:v>
                      </c:pt>
                      <c:pt idx="3172">
                        <c:v>0.57271111587500001</c:v>
                      </c:pt>
                      <c:pt idx="3173">
                        <c:v>0.57271111587500001</c:v>
                      </c:pt>
                      <c:pt idx="3174">
                        <c:v>0.57271873149999997</c:v>
                      </c:pt>
                      <c:pt idx="3175">
                        <c:v>0.57272625379166664</c:v>
                      </c:pt>
                      <c:pt idx="3176">
                        <c:v>0.57273389375000006</c:v>
                      </c:pt>
                      <c:pt idx="3177">
                        <c:v>0.57274095129166669</c:v>
                      </c:pt>
                      <c:pt idx="3178">
                        <c:v>0.57274818991666665</c:v>
                      </c:pt>
                      <c:pt idx="3179">
                        <c:v>0.57275544008333334</c:v>
                      </c:pt>
                      <c:pt idx="3180">
                        <c:v>0.57276213716666668</c:v>
                      </c:pt>
                      <c:pt idx="3181">
                        <c:v>0.57276864799999994</c:v>
                      </c:pt>
                      <c:pt idx="3182">
                        <c:v>0.57277532641666673</c:v>
                      </c:pt>
                      <c:pt idx="3183">
                        <c:v>0.57278223820833329</c:v>
                      </c:pt>
                      <c:pt idx="3184">
                        <c:v>0.57278874695833337</c:v>
                      </c:pt>
                      <c:pt idx="3185">
                        <c:v>0.57279561254166667</c:v>
                      </c:pt>
                      <c:pt idx="3186">
                        <c:v>0.57280327083333338</c:v>
                      </c:pt>
                      <c:pt idx="3187">
                        <c:v>0.57281120220833337</c:v>
                      </c:pt>
                      <c:pt idx="3188">
                        <c:v>0.57281698937500003</c:v>
                      </c:pt>
                      <c:pt idx="3189">
                        <c:v>0.57281999687499996</c:v>
                      </c:pt>
                      <c:pt idx="3190">
                        <c:v>0.57282449766666665</c:v>
                      </c:pt>
                      <c:pt idx="3191">
                        <c:v>0.5728288496666667</c:v>
                      </c:pt>
                      <c:pt idx="3192">
                        <c:v>0.57283308866666671</c:v>
                      </c:pt>
                      <c:pt idx="3193">
                        <c:v>0.57283684575000005</c:v>
                      </c:pt>
                      <c:pt idx="3194">
                        <c:v>0.57284124008333337</c:v>
                      </c:pt>
                      <c:pt idx="3195">
                        <c:v>0.57284533412500005</c:v>
                      </c:pt>
                      <c:pt idx="3196">
                        <c:v>0.5728471521666666</c:v>
                      </c:pt>
                      <c:pt idx="3197">
                        <c:v>0.57284547291666665</c:v>
                      </c:pt>
                      <c:pt idx="3198">
                        <c:v>0.5728462424166666</c:v>
                      </c:pt>
                      <c:pt idx="3199">
                        <c:v>0.57284714979166662</c:v>
                      </c:pt>
                      <c:pt idx="3200">
                        <c:v>0.57284784020833335</c:v>
                      </c:pt>
                      <c:pt idx="3201">
                        <c:v>0.57284933820833339</c:v>
                      </c:pt>
                      <c:pt idx="3202">
                        <c:v>0.57285155133333332</c:v>
                      </c:pt>
                      <c:pt idx="3203">
                        <c:v>0.57285322962500007</c:v>
                      </c:pt>
                      <c:pt idx="3204">
                        <c:v>0.57285491554166668</c:v>
                      </c:pt>
                      <c:pt idx="3205">
                        <c:v>0.57285690908333331</c:v>
                      </c:pt>
                      <c:pt idx="3206">
                        <c:v>0.57285696525000007</c:v>
                      </c:pt>
                      <c:pt idx="3207">
                        <c:v>0.57285935566666668</c:v>
                      </c:pt>
                      <c:pt idx="3208">
                        <c:v>0.57286060754166668</c:v>
                      </c:pt>
                      <c:pt idx="3209">
                        <c:v>0.57286193887500003</c:v>
                      </c:pt>
                      <c:pt idx="3210">
                        <c:v>0.5728600764166667</c:v>
                      </c:pt>
                      <c:pt idx="3211">
                        <c:v>0.5728543911666667</c:v>
                      </c:pt>
                      <c:pt idx="3212">
                        <c:v>0.57285265837499999</c:v>
                      </c:pt>
                      <c:pt idx="3213">
                        <c:v>0.57285093754166672</c:v>
                      </c:pt>
                      <c:pt idx="3214">
                        <c:v>0.572849251625</c:v>
                      </c:pt>
                      <c:pt idx="3215">
                        <c:v>0.57284823141666663</c:v>
                      </c:pt>
                      <c:pt idx="3216">
                        <c:v>0.57284340691666669</c:v>
                      </c:pt>
                      <c:pt idx="3217">
                        <c:v>0.57283455091666668</c:v>
                      </c:pt>
                      <c:pt idx="3218">
                        <c:v>0.57283017958333338</c:v>
                      </c:pt>
                      <c:pt idx="3219">
                        <c:v>0.57282611462499999</c:v>
                      </c:pt>
                      <c:pt idx="3220">
                        <c:v>0.57282158758333335</c:v>
                      </c:pt>
                      <c:pt idx="3221">
                        <c:v>0.57281682420833335</c:v>
                      </c:pt>
                      <c:pt idx="3222">
                        <c:v>0.5728121070833333</c:v>
                      </c:pt>
                      <c:pt idx="3223">
                        <c:v>0.57280763520833333</c:v>
                      </c:pt>
                      <c:pt idx="3224">
                        <c:v>0.57280236508333326</c:v>
                      </c:pt>
                      <c:pt idx="3225">
                        <c:v>0.57279776404166671</c:v>
                      </c:pt>
                      <c:pt idx="3226">
                        <c:v>0.5727931387916666</c:v>
                      </c:pt>
                      <c:pt idx="3227">
                        <c:v>0.57278851774999995</c:v>
                      </c:pt>
                      <c:pt idx="3228">
                        <c:v>0.57278415545833339</c:v>
                      </c:pt>
                      <c:pt idx="3229">
                        <c:v>0.57278002604166667</c:v>
                      </c:pt>
                      <c:pt idx="3230">
                        <c:v>0.57277612204166661</c:v>
                      </c:pt>
                      <c:pt idx="3231">
                        <c:v>0.5727721512916667</c:v>
                      </c:pt>
                      <c:pt idx="3232">
                        <c:v>0.57276818875000002</c:v>
                      </c:pt>
                      <c:pt idx="3233">
                        <c:v>0.57276417037500005</c:v>
                      </c:pt>
                      <c:pt idx="3234">
                        <c:v>0.57276004229166666</c:v>
                      </c:pt>
                      <c:pt idx="3235">
                        <c:v>0.572755779375</c:v>
                      </c:pt>
                      <c:pt idx="3236">
                        <c:v>0.57275135008333333</c:v>
                      </c:pt>
                      <c:pt idx="3237">
                        <c:v>0.57274684179166668</c:v>
                      </c:pt>
                      <c:pt idx="3238">
                        <c:v>0.57274222687499998</c:v>
                      </c:pt>
                      <c:pt idx="3239">
                        <c:v>0.57273770362499998</c:v>
                      </c:pt>
                      <c:pt idx="3240">
                        <c:v>0.57273323870833337</c:v>
                      </c:pt>
                      <c:pt idx="3241">
                        <c:v>0.57272895816666669</c:v>
                      </c:pt>
                      <c:pt idx="3242">
                        <c:v>0.57272481799999997</c:v>
                      </c:pt>
                      <c:pt idx="3243">
                        <c:v>0.57272080183333329</c:v>
                      </c:pt>
                      <c:pt idx="3244">
                        <c:v>0.57271693354166664</c:v>
                      </c:pt>
                      <c:pt idx="3245">
                        <c:v>0.57271305783333337</c:v>
                      </c:pt>
                      <c:pt idx="3246">
                        <c:v>0.57270923895833337</c:v>
                      </c:pt>
                      <c:pt idx="3247">
                        <c:v>0.57270532679166664</c:v>
                      </c:pt>
                      <c:pt idx="3248">
                        <c:v>0.57270140987499996</c:v>
                      </c:pt>
                      <c:pt idx="3249">
                        <c:v>0.57269741625000004</c:v>
                      </c:pt>
                      <c:pt idx="3250">
                        <c:v>0.57269337879166671</c:v>
                      </c:pt>
                      <c:pt idx="3251">
                        <c:v>0.57268931850000004</c:v>
                      </c:pt>
                      <c:pt idx="3252">
                        <c:v>0.57268516462499996</c:v>
                      </c:pt>
                      <c:pt idx="3253">
                        <c:v>0.57268101925000003</c:v>
                      </c:pt>
                      <c:pt idx="3254">
                        <c:v>0.57267681791666669</c:v>
                      </c:pt>
                      <c:pt idx="3255">
                        <c:v>0.57267272125000002</c:v>
                      </c:pt>
                      <c:pt idx="3256">
                        <c:v>0.57266866741666667</c:v>
                      </c:pt>
                      <c:pt idx="3257">
                        <c:v>0.57266484745833335</c:v>
                      </c:pt>
                      <c:pt idx="3258">
                        <c:v>0.57266121770833334</c:v>
                      </c:pt>
                      <c:pt idx="3259">
                        <c:v>0.57265773754166671</c:v>
                      </c:pt>
                      <c:pt idx="3260">
                        <c:v>0.57265438754166664</c:v>
                      </c:pt>
                      <c:pt idx="3261">
                        <c:v>0.5726509777083334</c:v>
                      </c:pt>
                      <c:pt idx="3262">
                        <c:v>0.57264308637499994</c:v>
                      </c:pt>
                      <c:pt idx="3263">
                        <c:v>0.57264308637499994</c:v>
                      </c:pt>
                      <c:pt idx="3264">
                        <c:v>0.57263925616666667</c:v>
                      </c:pt>
                      <c:pt idx="3265">
                        <c:v>0.57263600191666664</c:v>
                      </c:pt>
                      <c:pt idx="3266">
                        <c:v>0.57263192220833337</c:v>
                      </c:pt>
                      <c:pt idx="3267">
                        <c:v>0.57262788979166668</c:v>
                      </c:pt>
                      <c:pt idx="3268">
                        <c:v>0.57262391612499997</c:v>
                      </c:pt>
                      <c:pt idx="3269">
                        <c:v>0.57262007120833336</c:v>
                      </c:pt>
                      <c:pt idx="3270">
                        <c:v>0.57261622004166668</c:v>
                      </c:pt>
                      <c:pt idx="3271">
                        <c:v>0.57261250445833334</c:v>
                      </c:pt>
                      <c:pt idx="3272">
                        <c:v>0.57260879991666669</c:v>
                      </c:pt>
                      <c:pt idx="3273">
                        <c:v>0.57260519137499999</c:v>
                      </c:pt>
                      <c:pt idx="3274">
                        <c:v>0.57260162329166664</c:v>
                      </c:pt>
                      <c:pt idx="3275">
                        <c:v>0.57259806783333334</c:v>
                      </c:pt>
                      <c:pt idx="3276">
                        <c:v>0.57259454566666668</c:v>
                      </c:pt>
                      <c:pt idx="3277">
                        <c:v>0.57259092958333335</c:v>
                      </c:pt>
                      <c:pt idx="3278">
                        <c:v>0.57258728250000002</c:v>
                      </c:pt>
                      <c:pt idx="3279">
                        <c:v>0.57258351241666661</c:v>
                      </c:pt>
                      <c:pt idx="3280">
                        <c:v>0.5725797543333333</c:v>
                      </c:pt>
                      <c:pt idx="3281">
                        <c:v>0.57257597587499998</c:v>
                      </c:pt>
                      <c:pt idx="3282">
                        <c:v>0.57257224875000001</c:v>
                      </c:pt>
                      <c:pt idx="3283">
                        <c:v>0.5725685875833334</c:v>
                      </c:pt>
                      <c:pt idx="3284">
                        <c:v>0.57256500833333335</c:v>
                      </c:pt>
                      <c:pt idx="3285">
                        <c:v>0.57256156116666668</c:v>
                      </c:pt>
                      <c:pt idx="3286">
                        <c:v>0.57255819650000006</c:v>
                      </c:pt>
                      <c:pt idx="3287">
                        <c:v>0.57255499966666668</c:v>
                      </c:pt>
                      <c:pt idx="3288">
                        <c:v>0.57255184929166669</c:v>
                      </c:pt>
                      <c:pt idx="3289">
                        <c:v>0.57254879191666663</c:v>
                      </c:pt>
                      <c:pt idx="3290">
                        <c:v>0.57254570104166669</c:v>
                      </c:pt>
                      <c:pt idx="3291">
                        <c:v>0.57254250745833335</c:v>
                      </c:pt>
                      <c:pt idx="3292">
                        <c:v>0.5725392497916667</c:v>
                      </c:pt>
                      <c:pt idx="3293">
                        <c:v>0.57253583737500002</c:v>
                      </c:pt>
                      <c:pt idx="3294">
                        <c:v>0.57253240541666661</c:v>
                      </c:pt>
                      <c:pt idx="3295">
                        <c:v>0.57252891024999997</c:v>
                      </c:pt>
                      <c:pt idx="3296">
                        <c:v>0.57252552937500001</c:v>
                      </c:pt>
                      <c:pt idx="3297">
                        <c:v>0.57252220570833334</c:v>
                      </c:pt>
                      <c:pt idx="3298">
                        <c:v>0.57251899912500004</c:v>
                      </c:pt>
                      <c:pt idx="3299">
                        <c:v>0.57251588579166668</c:v>
                      </c:pt>
                      <c:pt idx="3300">
                        <c:v>0.57251271433333339</c:v>
                      </c:pt>
                      <c:pt idx="3301">
                        <c:v>0.57250961695833336</c:v>
                      </c:pt>
                      <c:pt idx="3302">
                        <c:v>0.57250634591666671</c:v>
                      </c:pt>
                      <c:pt idx="3303">
                        <c:v>0.57250314120833334</c:v>
                      </c:pt>
                      <c:pt idx="3304">
                        <c:v>0.57249990541666673</c:v>
                      </c:pt>
                      <c:pt idx="3305">
                        <c:v>0.57249672549999997</c:v>
                      </c:pt>
                      <c:pt idx="3306">
                        <c:v>0.57249353795833335</c:v>
                      </c:pt>
                      <c:pt idx="3307">
                        <c:v>0.57249032470833339</c:v>
                      </c:pt>
                      <c:pt idx="3308">
                        <c:v>0.57248713041666666</c:v>
                      </c:pt>
                      <c:pt idx="3309">
                        <c:v>0.57248388245833326</c:v>
                      </c:pt>
                      <c:pt idx="3310">
                        <c:v>0.57248069550000003</c:v>
                      </c:pt>
                      <c:pt idx="3311">
                        <c:v>0.57247748199999993</c:v>
                      </c:pt>
                      <c:pt idx="3312">
                        <c:v>0.5724744266666667</c:v>
                      </c:pt>
                      <c:pt idx="3313">
                        <c:v>0.57247143391666666</c:v>
                      </c:pt>
                      <c:pt idx="3314">
                        <c:v>0.57246862912499996</c:v>
                      </c:pt>
                      <c:pt idx="3315">
                        <c:v>0.57246598316666664</c:v>
                      </c:pt>
                      <c:pt idx="3316">
                        <c:v>0.57246342333333333</c:v>
                      </c:pt>
                      <c:pt idx="3317">
                        <c:v>0.5724609419583333</c:v>
                      </c:pt>
                      <c:pt idx="3318">
                        <c:v>0.57245836329166666</c:v>
                      </c:pt>
                      <c:pt idx="3319">
                        <c:v>0.57245576733333337</c:v>
                      </c:pt>
                      <c:pt idx="3320">
                        <c:v>0.57245303850000007</c:v>
                      </c:pt>
                      <c:pt idx="3321">
                        <c:v>0.57245029287500004</c:v>
                      </c:pt>
                      <c:pt idx="3322">
                        <c:v>0.57244753091666667</c:v>
                      </c:pt>
                      <c:pt idx="3323">
                        <c:v>0.57244479883333332</c:v>
                      </c:pt>
                      <c:pt idx="3324">
                        <c:v>0.5724371336666666</c:v>
                      </c:pt>
                      <c:pt idx="3325">
                        <c:v>0.57243468745833337</c:v>
                      </c:pt>
                      <c:pt idx="3326">
                        <c:v>0.57243234129166665</c:v>
                      </c:pt>
                      <c:pt idx="3327">
                        <c:v>0.57243004850000001</c:v>
                      </c:pt>
                      <c:pt idx="3328">
                        <c:v>0.57243004850000001</c:v>
                      </c:pt>
                      <c:pt idx="3329">
                        <c:v>0.5724278285833333</c:v>
                      </c:pt>
                      <c:pt idx="3330">
                        <c:v>0.5724278285833333</c:v>
                      </c:pt>
                      <c:pt idx="3331">
                        <c:v>0.57242564341666669</c:v>
                      </c:pt>
                      <c:pt idx="3332">
                        <c:v>0.57242354591666667</c:v>
                      </c:pt>
                      <c:pt idx="3333">
                        <c:v>0.57242145970833336</c:v>
                      </c:pt>
                      <c:pt idx="3334">
                        <c:v>0.57241913904166664</c:v>
                      </c:pt>
                      <c:pt idx="3335">
                        <c:v>0.57241681654166665</c:v>
                      </c:pt>
                      <c:pt idx="3336">
                        <c:v>0.5724144221666666</c:v>
                      </c:pt>
                      <c:pt idx="3337">
                        <c:v>0.57241209587499997</c:v>
                      </c:pt>
                      <c:pt idx="3338">
                        <c:v>0.57240764895833329</c:v>
                      </c:pt>
                      <c:pt idx="3339">
                        <c:v>0.57240562029166664</c:v>
                      </c:pt>
                      <c:pt idx="3340">
                        <c:v>0.57240367566666672</c:v>
                      </c:pt>
                      <c:pt idx="3341">
                        <c:v>0.57240190624999998</c:v>
                      </c:pt>
                      <c:pt idx="3342">
                        <c:v>0.57240190624999998</c:v>
                      </c:pt>
                      <c:pt idx="3343">
                        <c:v>0.57240018516666669</c:v>
                      </c:pt>
                      <c:pt idx="3344">
                        <c:v>0.57239861429166672</c:v>
                      </c:pt>
                      <c:pt idx="3345">
                        <c:v>0.57239708074999995</c:v>
                      </c:pt>
                      <c:pt idx="3346">
                        <c:v>0.57239556366666666</c:v>
                      </c:pt>
                      <c:pt idx="3347">
                        <c:v>0.57239403079166673</c:v>
                      </c:pt>
                      <c:pt idx="3348">
                        <c:v>0.57239240541666669</c:v>
                      </c:pt>
                      <c:pt idx="3349">
                        <c:v>0.57239075416666674</c:v>
                      </c:pt>
                      <c:pt idx="3350">
                        <c:v>0.57238900154166672</c:v>
                      </c:pt>
                      <c:pt idx="3351">
                        <c:v>0.57238732116666668</c:v>
                      </c:pt>
                      <c:pt idx="3352">
                        <c:v>0.57238566037500005</c:v>
                      </c:pt>
                      <c:pt idx="3353">
                        <c:v>0.57238418054166662</c:v>
                      </c:pt>
                      <c:pt idx="3354">
                        <c:v>0.57238283804166668</c:v>
                      </c:pt>
                      <c:pt idx="3355">
                        <c:v>0.57238162233333334</c:v>
                      </c:pt>
                      <c:pt idx="3356">
                        <c:v>0.57238055195833326</c:v>
                      </c:pt>
                      <c:pt idx="3357">
                        <c:v>0.57237949845833336</c:v>
                      </c:pt>
                      <c:pt idx="3358">
                        <c:v>0.57237852587499993</c:v>
                      </c:pt>
                      <c:pt idx="3359">
                        <c:v>0.57237750462500003</c:v>
                      </c:pt>
                      <c:pt idx="3360">
                        <c:v>0.57237653249999998</c:v>
                      </c:pt>
                      <c:pt idx="3361">
                        <c:v>0.57237552866666663</c:v>
                      </c:pt>
                      <c:pt idx="3362">
                        <c:v>0.572374572375</c:v>
                      </c:pt>
                      <c:pt idx="3363">
                        <c:v>0.57237364170833327</c:v>
                      </c:pt>
                      <c:pt idx="3364">
                        <c:v>0.57237268254166673</c:v>
                      </c:pt>
                      <c:pt idx="3365">
                        <c:v>0.5723717675833333</c:v>
                      </c:pt>
                      <c:pt idx="3366">
                        <c:v>0.5723708054583333</c:v>
                      </c:pt>
                      <c:pt idx="3367">
                        <c:v>0.57236998866666666</c:v>
                      </c:pt>
                      <c:pt idx="3368">
                        <c:v>0.57236925308333331</c:v>
                      </c:pt>
                      <c:pt idx="3369">
                        <c:v>0.572368675125</c:v>
                      </c:pt>
                      <c:pt idx="3370">
                        <c:v>0.57236825487499998</c:v>
                      </c:pt>
                      <c:pt idx="3371">
                        <c:v>0.57236781916666668</c:v>
                      </c:pt>
                      <c:pt idx="3372">
                        <c:v>0.57236756583333337</c:v>
                      </c:pt>
                      <c:pt idx="3373">
                        <c:v>0.57236731862500001</c:v>
                      </c:pt>
                      <c:pt idx="3374">
                        <c:v>0.57236714804166666</c:v>
                      </c:pt>
                      <c:pt idx="3375">
                        <c:v>0.57236675824999994</c:v>
                      </c:pt>
                      <c:pt idx="3376">
                        <c:v>0.57236635745833331</c:v>
                      </c:pt>
                      <c:pt idx="3377">
                        <c:v>0.57236586850000004</c:v>
                      </c:pt>
                      <c:pt idx="3378">
                        <c:v>0.57236540358333332</c:v>
                      </c:pt>
                      <c:pt idx="3379">
                        <c:v>0.57236499733333335</c:v>
                      </c:pt>
                      <c:pt idx="3380">
                        <c:v>0.57236467062499996</c:v>
                      </c:pt>
                      <c:pt idx="3381">
                        <c:v>0.57236450149999996</c:v>
                      </c:pt>
                      <c:pt idx="3382">
                        <c:v>0.57236441808333327</c:v>
                      </c:pt>
                      <c:pt idx="3383">
                        <c:v>0.57236454166666662</c:v>
                      </c:pt>
                      <c:pt idx="3384">
                        <c:v>0.57236473575000002</c:v>
                      </c:pt>
                      <c:pt idx="3385">
                        <c:v>0.57236510274999997</c:v>
                      </c:pt>
                      <c:pt idx="3386">
                        <c:v>0.57236559566666667</c:v>
                      </c:pt>
                      <c:pt idx="3387">
                        <c:v>0.57236613108333334</c:v>
                      </c:pt>
                      <c:pt idx="3388">
                        <c:v>0.57236672508333331</c:v>
                      </c:pt>
                      <c:pt idx="3389">
                        <c:v>0.57236723929166666</c:v>
                      </c:pt>
                      <c:pt idx="3390">
                        <c:v>0.57236772916666667</c:v>
                      </c:pt>
                      <c:pt idx="3391">
                        <c:v>0.57236820533333332</c:v>
                      </c:pt>
                      <c:pt idx="3392">
                        <c:v>0.5723686849166667</c:v>
                      </c:pt>
                      <c:pt idx="3393">
                        <c:v>0.5723689765833333</c:v>
                      </c:pt>
                      <c:pt idx="3394">
                        <c:v>0.57236924687500002</c:v>
                      </c:pt>
                      <c:pt idx="3395">
                        <c:v>0.57236994108333328</c:v>
                      </c:pt>
                      <c:pt idx="3396">
                        <c:v>0.57237012408333332</c:v>
                      </c:pt>
                      <c:pt idx="3397">
                        <c:v>0.57237086408333326</c:v>
                      </c:pt>
                      <c:pt idx="3398">
                        <c:v>0.57237176020833336</c:v>
                      </c:pt>
                      <c:pt idx="3399">
                        <c:v>0.57237290858333334</c:v>
                      </c:pt>
                      <c:pt idx="3400">
                        <c:v>0.57237412470833327</c:v>
                      </c:pt>
                      <c:pt idx="3401">
                        <c:v>0.5723754548333333</c:v>
                      </c:pt>
                      <c:pt idx="3402">
                        <c:v>0.57237678212499998</c:v>
                      </c:pt>
                      <c:pt idx="3403">
                        <c:v>0.57237803145833333</c:v>
                      </c:pt>
                      <c:pt idx="3404">
                        <c:v>0.57237921433333339</c:v>
                      </c:pt>
                      <c:pt idx="3405">
                        <c:v>0.57238022904166663</c:v>
                      </c:pt>
                      <c:pt idx="3406">
                        <c:v>0.57238117875000005</c:v>
                      </c:pt>
                      <c:pt idx="3407">
                        <c:v>0.57238204070833332</c:v>
                      </c:pt>
                      <c:pt idx="3408">
                        <c:v>0.57238289912500007</c:v>
                      </c:pt>
                      <c:pt idx="3409">
                        <c:v>0.57238385212499998</c:v>
                      </c:pt>
                      <c:pt idx="3410">
                        <c:v>0.57238503933333329</c:v>
                      </c:pt>
                      <c:pt idx="3411">
                        <c:v>0.57238644895833335</c:v>
                      </c:pt>
                      <c:pt idx="3412">
                        <c:v>0.57238801495833336</c:v>
                      </c:pt>
                      <c:pt idx="3413">
                        <c:v>0.57238978241666671</c:v>
                      </c:pt>
                      <c:pt idx="3414">
                        <c:v>0.5723915942083333</c:v>
                      </c:pt>
                      <c:pt idx="3415">
                        <c:v>0.57239352208333327</c:v>
                      </c:pt>
                      <c:pt idx="3416">
                        <c:v>0.57239597883333337</c:v>
                      </c:pt>
                      <c:pt idx="3417">
                        <c:v>0.57239736650000006</c:v>
                      </c:pt>
                      <c:pt idx="3418">
                        <c:v>0.57239926237499994</c:v>
                      </c:pt>
                      <c:pt idx="3419">
                        <c:v>0.57240108554166669</c:v>
                      </c:pt>
                      <c:pt idx="3420">
                        <c:v>0.57240293279166665</c:v>
                      </c:pt>
                      <c:pt idx="3421">
                        <c:v>0.57240448866666671</c:v>
                      </c:pt>
                      <c:pt idx="3422">
                        <c:v>0.57240611612500003</c:v>
                      </c:pt>
                      <c:pt idx="3423">
                        <c:v>0.5724075814166667</c:v>
                      </c:pt>
                      <c:pt idx="3424">
                        <c:v>0.57240889716666665</c:v>
                      </c:pt>
                      <c:pt idx="3425">
                        <c:v>0.57241128900000005</c:v>
                      </c:pt>
                      <c:pt idx="3426">
                        <c:v>0.57241371075000003</c:v>
                      </c:pt>
                      <c:pt idx="3427">
                        <c:v>0.57241627754166668</c:v>
                      </c:pt>
                      <c:pt idx="3428">
                        <c:v>0.57241881866666666</c:v>
                      </c:pt>
                      <c:pt idx="3429">
                        <c:v>0.57242170270833337</c:v>
                      </c:pt>
                      <c:pt idx="3430">
                        <c:v>0.57242433512500002</c:v>
                      </c:pt>
                      <c:pt idx="3431">
                        <c:v>0.57242705179166664</c:v>
                      </c:pt>
                      <c:pt idx="3432">
                        <c:v>0.57242940283333332</c:v>
                      </c:pt>
                      <c:pt idx="3433">
                        <c:v>0.57243152041666667</c:v>
                      </c:pt>
                      <c:pt idx="3434">
                        <c:v>0.57243399724999999</c:v>
                      </c:pt>
                      <c:pt idx="3435">
                        <c:v>0.57243624866666665</c:v>
                      </c:pt>
                      <c:pt idx="3436">
                        <c:v>0.57243827974999995</c:v>
                      </c:pt>
                      <c:pt idx="3437">
                        <c:v>0.57244100154166666</c:v>
                      </c:pt>
                      <c:pt idx="3438">
                        <c:v>0.57244320695833328</c:v>
                      </c:pt>
                      <c:pt idx="3439">
                        <c:v>0.57244625145833339</c:v>
                      </c:pt>
                      <c:pt idx="3440">
                        <c:v>0.57244914516666667</c:v>
                      </c:pt>
                      <c:pt idx="3441">
                        <c:v>0.57245191729166667</c:v>
                      </c:pt>
                      <c:pt idx="3442">
                        <c:v>0.57245531579166664</c:v>
                      </c:pt>
                      <c:pt idx="3443">
                        <c:v>0.57245801487500003</c:v>
                      </c:pt>
                      <c:pt idx="3444">
                        <c:v>0.57246173087499996</c:v>
                      </c:pt>
                      <c:pt idx="3445">
                        <c:v>0.57246495466666669</c:v>
                      </c:pt>
                      <c:pt idx="3446">
                        <c:v>0.57246794833333337</c:v>
                      </c:pt>
                      <c:pt idx="3447">
                        <c:v>0.57247185558333336</c:v>
                      </c:pt>
                      <c:pt idx="3448">
                        <c:v>0.57247391925000002</c:v>
                      </c:pt>
                      <c:pt idx="3449">
                        <c:v>0.57247689429166659</c:v>
                      </c:pt>
                      <c:pt idx="3450">
                        <c:v>0.57247961662500002</c:v>
                      </c:pt>
                      <c:pt idx="3451">
                        <c:v>0.57248256670833331</c:v>
                      </c:pt>
                      <c:pt idx="3452">
                        <c:v>0.57248489699999994</c:v>
                      </c:pt>
                      <c:pt idx="3453">
                        <c:v>0.572488312625</c:v>
                      </c:pt>
                      <c:pt idx="3454">
                        <c:v>0.57249114983333327</c:v>
                      </c:pt>
                      <c:pt idx="3455">
                        <c:v>0.57249509949999999</c:v>
                      </c:pt>
                      <c:pt idx="3456">
                        <c:v>0.57249891616666659</c:v>
                      </c:pt>
                      <c:pt idx="3457">
                        <c:v>0.57250640970833333</c:v>
                      </c:pt>
                      <c:pt idx="3458">
                        <c:v>0.57251021074999997</c:v>
                      </c:pt>
                      <c:pt idx="3459">
                        <c:v>0.57251462379166662</c:v>
                      </c:pt>
                      <c:pt idx="3460">
                        <c:v>0.5725176840416667</c:v>
                      </c:pt>
                      <c:pt idx="3461">
                        <c:v>0.57252140883333336</c:v>
                      </c:pt>
                      <c:pt idx="3462">
                        <c:v>0.57252140883333336</c:v>
                      </c:pt>
                      <c:pt idx="3463">
                        <c:v>0.57252483304166668</c:v>
                      </c:pt>
                      <c:pt idx="3464">
                        <c:v>0.57252799862500003</c:v>
                      </c:pt>
                      <c:pt idx="3465">
                        <c:v>0.57253130516666662</c:v>
                      </c:pt>
                      <c:pt idx="3466">
                        <c:v>0.5725353477916667</c:v>
                      </c:pt>
                      <c:pt idx="3467">
                        <c:v>0.57253887508333334</c:v>
                      </c:pt>
                      <c:pt idx="3468">
                        <c:v>0.57254274112500003</c:v>
                      </c:pt>
                      <c:pt idx="3469">
                        <c:v>0.57254711258333335</c:v>
                      </c:pt>
                      <c:pt idx="3470">
                        <c:v>0.57255123945833331</c:v>
                      </c:pt>
                      <c:pt idx="3471">
                        <c:v>0.57255954054166669</c:v>
                      </c:pt>
                      <c:pt idx="3472">
                        <c:v>0.57256452854166662</c:v>
                      </c:pt>
                      <c:pt idx="3473">
                        <c:v>0.57256812337500007</c:v>
                      </c:pt>
                      <c:pt idx="3474">
                        <c:v>0.57257337470833336</c:v>
                      </c:pt>
                      <c:pt idx="3475">
                        <c:v>0.57257732745833334</c:v>
                      </c:pt>
                      <c:pt idx="3476">
                        <c:v>0.57257732745833334</c:v>
                      </c:pt>
                      <c:pt idx="3477">
                        <c:v>0.572580758375</c:v>
                      </c:pt>
                      <c:pt idx="3478">
                        <c:v>0.57258549991666674</c:v>
                      </c:pt>
                      <c:pt idx="3479">
                        <c:v>0.57258863199999999</c:v>
                      </c:pt>
                      <c:pt idx="3480">
                        <c:v>0.57259244995833336</c:v>
                      </c:pt>
                      <c:pt idx="3481">
                        <c:v>0.5725975320833333</c:v>
                      </c:pt>
                      <c:pt idx="3482">
                        <c:v>0.57260275100000002</c:v>
                      </c:pt>
                      <c:pt idx="3483">
                        <c:v>0.57260594112500007</c:v>
                      </c:pt>
                      <c:pt idx="3484">
                        <c:v>0.5726109513333334</c:v>
                      </c:pt>
                      <c:pt idx="3485">
                        <c:v>0.57262085220833336</c:v>
                      </c:pt>
                      <c:pt idx="3486">
                        <c:v>0.57262675183333334</c:v>
                      </c:pt>
                      <c:pt idx="3487">
                        <c:v>0.57263125825000005</c:v>
                      </c:pt>
                      <c:pt idx="3488">
                        <c:v>0.57263391937499997</c:v>
                      </c:pt>
                      <c:pt idx="3489">
                        <c:v>0.57264044729166663</c:v>
                      </c:pt>
                      <c:pt idx="3490">
                        <c:v>0.57264478941666663</c:v>
                      </c:pt>
                      <c:pt idx="3491">
                        <c:v>0.57264478941666663</c:v>
                      </c:pt>
                      <c:pt idx="3492">
                        <c:v>0.57264957125000004</c:v>
                      </c:pt>
                      <c:pt idx="3493">
                        <c:v>0.57265290250000001</c:v>
                      </c:pt>
                      <c:pt idx="3494">
                        <c:v>0.5726578802083333</c:v>
                      </c:pt>
                      <c:pt idx="3495">
                        <c:v>0.5726624744583334</c:v>
                      </c:pt>
                      <c:pt idx="3496">
                        <c:v>0.57266793508333336</c:v>
                      </c:pt>
                      <c:pt idx="3497">
                        <c:v>0.5726723027916667</c:v>
                      </c:pt>
                      <c:pt idx="3498">
                        <c:v>0.57267718575000004</c:v>
                      </c:pt>
                      <c:pt idx="3499">
                        <c:v>0.57268953474999995</c:v>
                      </c:pt>
                      <c:pt idx="3500">
                        <c:v>0.57269505829166667</c:v>
                      </c:pt>
                      <c:pt idx="3501">
                        <c:v>0.57269793795833335</c:v>
                      </c:pt>
                      <c:pt idx="3502">
                        <c:v>0.57269793795833335</c:v>
                      </c:pt>
                      <c:pt idx="3503">
                        <c:v>0.57270621700000002</c:v>
                      </c:pt>
                      <c:pt idx="3504">
                        <c:v>0.57271032283333334</c:v>
                      </c:pt>
                      <c:pt idx="3505">
                        <c:v>0.57271714245833338</c:v>
                      </c:pt>
                      <c:pt idx="3506">
                        <c:v>0.57272241904166665</c:v>
                      </c:pt>
                      <c:pt idx="3507">
                        <c:v>0.57272774995833331</c:v>
                      </c:pt>
                      <c:pt idx="3508">
                        <c:v>0.57273333545833338</c:v>
                      </c:pt>
                      <c:pt idx="3509">
                        <c:v>0.57273802954166664</c:v>
                      </c:pt>
                      <c:pt idx="3510">
                        <c:v>0.57274371174999994</c:v>
                      </c:pt>
                      <c:pt idx="3511">
                        <c:v>0.57274749791666668</c:v>
                      </c:pt>
                      <c:pt idx="3512">
                        <c:v>0.57275382579166667</c:v>
                      </c:pt>
                      <c:pt idx="3513">
                        <c:v>0.57275868024999999</c:v>
                      </c:pt>
                      <c:pt idx="3514">
                        <c:v>0.57276498100000006</c:v>
                      </c:pt>
                      <c:pt idx="3515">
                        <c:v>0.57277367716666661</c:v>
                      </c:pt>
                      <c:pt idx="3516">
                        <c:v>0.57277858887499999</c:v>
                      </c:pt>
                      <c:pt idx="3517">
                        <c:v>0.57278499562500007</c:v>
                      </c:pt>
                      <c:pt idx="3518">
                        <c:v>0.57279072241666673</c:v>
                      </c:pt>
                      <c:pt idx="3519">
                        <c:v>0.57279686458333334</c:v>
                      </c:pt>
                      <c:pt idx="3520">
                        <c:v>0.57280075475000003</c:v>
                      </c:pt>
                      <c:pt idx="3521">
                        <c:v>0.57280807499999997</c:v>
                      </c:pt>
                      <c:pt idx="3522">
                        <c:v>0.57281390995833337</c:v>
                      </c:pt>
                      <c:pt idx="3523">
                        <c:v>0.57281999608333334</c:v>
                      </c:pt>
                      <c:pt idx="3524">
                        <c:v>0.57282672562500003</c:v>
                      </c:pt>
                      <c:pt idx="3525">
                        <c:v>0.57283244020833335</c:v>
                      </c:pt>
                      <c:pt idx="3526">
                        <c:v>0.57283581841666664</c:v>
                      </c:pt>
                      <c:pt idx="3527">
                        <c:v>0.57284193449999998</c:v>
                      </c:pt>
                      <c:pt idx="3528">
                        <c:v>0.57284680633333329</c:v>
                      </c:pt>
                      <c:pt idx="3529">
                        <c:v>0.57285012508333333</c:v>
                      </c:pt>
                      <c:pt idx="3530">
                        <c:v>0.57285012508333333</c:v>
                      </c:pt>
                      <c:pt idx="3531">
                        <c:v>0.57285610350000005</c:v>
                      </c:pt>
                      <c:pt idx="3532">
                        <c:v>0.57285800220833327</c:v>
                      </c:pt>
                      <c:pt idx="3533">
                        <c:v>0.57285846529166673</c:v>
                      </c:pt>
                      <c:pt idx="3534">
                        <c:v>0.57285808437499997</c:v>
                      </c:pt>
                      <c:pt idx="3535">
                        <c:v>0.57285934375000003</c:v>
                      </c:pt>
                      <c:pt idx="3536">
                        <c:v>0.57285934375000003</c:v>
                      </c:pt>
                      <c:pt idx="3537">
                        <c:v>0.57285977483333339</c:v>
                      </c:pt>
                      <c:pt idx="3538">
                        <c:v>0.57286020291666662</c:v>
                      </c:pt>
                      <c:pt idx="3539">
                        <c:v>0.57286057316666661</c:v>
                      </c:pt>
                      <c:pt idx="3540">
                        <c:v>0.57285917145833332</c:v>
                      </c:pt>
                      <c:pt idx="3541">
                        <c:v>0.5728569689166666</c:v>
                      </c:pt>
                      <c:pt idx="3542">
                        <c:v>0.57285543962499996</c:v>
                      </c:pt>
                      <c:pt idx="3543">
                        <c:v>0.57285375999999999</c:v>
                      </c:pt>
                      <c:pt idx="3544">
                        <c:v>0.57285208612500005</c:v>
                      </c:pt>
                      <c:pt idx="3545">
                        <c:v>0.57285051783333329</c:v>
                      </c:pt>
                      <c:pt idx="3546">
                        <c:v>0.57284801120833329</c:v>
                      </c:pt>
                      <c:pt idx="3547">
                        <c:v>0.57284254529166667</c:v>
                      </c:pt>
                      <c:pt idx="3548">
                        <c:v>0.57283729933333338</c:v>
                      </c:pt>
                      <c:pt idx="3549">
                        <c:v>0.57283729933333338</c:v>
                      </c:pt>
                      <c:pt idx="3550">
                        <c:v>0.5728322821666666</c:v>
                      </c:pt>
                      <c:pt idx="3551">
                        <c:v>0.57282705825000002</c:v>
                      </c:pt>
                      <c:pt idx="3552">
                        <c:v>0.57282174316666667</c:v>
                      </c:pt>
                      <c:pt idx="3553">
                        <c:v>0.57281659058333334</c:v>
                      </c:pt>
                      <c:pt idx="3554">
                        <c:v>0.57280668670833335</c:v>
                      </c:pt>
                      <c:pt idx="3555">
                        <c:v>0.57279801212500003</c:v>
                      </c:pt>
                      <c:pt idx="3556">
                        <c:v>0.57279801212500003</c:v>
                      </c:pt>
                      <c:pt idx="3557">
                        <c:v>0.57279398387500002</c:v>
                      </c:pt>
                      <c:pt idx="3558">
                        <c:v>0.57278978129166669</c:v>
                      </c:pt>
                      <c:pt idx="3559">
                        <c:v>0.57278586179166668</c:v>
                      </c:pt>
                      <c:pt idx="3560">
                        <c:v>0.57278172008333328</c:v>
                      </c:pt>
                      <c:pt idx="3561">
                        <c:v>0.57277713137499997</c:v>
                      </c:pt>
                      <c:pt idx="3562">
                        <c:v>0.57277266120833337</c:v>
                      </c:pt>
                      <c:pt idx="3563">
                        <c:v>0.57275838158333336</c:v>
                      </c:pt>
                      <c:pt idx="3564">
                        <c:v>0.57275383895833332</c:v>
                      </c:pt>
                      <c:pt idx="3565">
                        <c:v>0.57274973795833339</c:v>
                      </c:pt>
                      <c:pt idx="3566">
                        <c:v>0.5727450785</c:v>
                      </c:pt>
                      <c:pt idx="3567">
                        <c:v>0.5727450785</c:v>
                      </c:pt>
                      <c:pt idx="3568">
                        <c:v>0.57274112554166667</c:v>
                      </c:pt>
                      <c:pt idx="3569">
                        <c:v>0.57274112554166667</c:v>
                      </c:pt>
                      <c:pt idx="3570">
                        <c:v>0.57273758866666669</c:v>
                      </c:pt>
                      <c:pt idx="3571">
                        <c:v>0.57273673391666668</c:v>
                      </c:pt>
                      <c:pt idx="3572">
                        <c:v>0.57273043795833334</c:v>
                      </c:pt>
                      <c:pt idx="3573">
                        <c:v>0.57272690370833335</c:v>
                      </c:pt>
                      <c:pt idx="3574">
                        <c:v>0.572723028375</c:v>
                      </c:pt>
                      <c:pt idx="3575">
                        <c:v>0.5727195080416666</c:v>
                      </c:pt>
                      <c:pt idx="3576">
                        <c:v>0.57271559524999993</c:v>
                      </c:pt>
                      <c:pt idx="3577">
                        <c:v>0.57271166479166669</c:v>
                      </c:pt>
                      <c:pt idx="3578">
                        <c:v>0.57270770895833334</c:v>
                      </c:pt>
                      <c:pt idx="3579">
                        <c:v>0.57270372029166661</c:v>
                      </c:pt>
                      <c:pt idx="3580">
                        <c:v>0.57269974916666666</c:v>
                      </c:pt>
                      <c:pt idx="3581">
                        <c:v>0.57269576462500005</c:v>
                      </c:pt>
                      <c:pt idx="3582">
                        <c:v>0.57269168225</c:v>
                      </c:pt>
                      <c:pt idx="3583">
                        <c:v>0.57268795637500003</c:v>
                      </c:pt>
                      <c:pt idx="3584">
                        <c:v>0.57268412712499994</c:v>
                      </c:pt>
                      <c:pt idx="3585">
                        <c:v>0.572680674</c:v>
                      </c:pt>
                      <c:pt idx="3586">
                        <c:v>0.5726773785</c:v>
                      </c:pt>
                      <c:pt idx="3587">
                        <c:v>0.57267423549999996</c:v>
                      </c:pt>
                      <c:pt idx="3588">
                        <c:v>0.57267102391666669</c:v>
                      </c:pt>
                      <c:pt idx="3589">
                        <c:v>0.57266747225000003</c:v>
                      </c:pt>
                      <c:pt idx="3590">
                        <c:v>0.57266415724999997</c:v>
                      </c:pt>
                      <c:pt idx="3591">
                        <c:v>0.57266050670833335</c:v>
                      </c:pt>
                      <c:pt idx="3592">
                        <c:v>0.57265671108333327</c:v>
                      </c:pt>
                      <c:pt idx="3593">
                        <c:v>0.57265292329166673</c:v>
                      </c:pt>
                      <c:pt idx="3594">
                        <c:v>0.57264917820833328</c:v>
                      </c:pt>
                      <c:pt idx="3595">
                        <c:v>0.57264556708333336</c:v>
                      </c:pt>
                      <c:pt idx="3596">
                        <c:v>0.57264215916666672</c:v>
                      </c:pt>
                      <c:pt idx="3597">
                        <c:v>0.57263886704166667</c:v>
                      </c:pt>
                      <c:pt idx="3598">
                        <c:v>0.572635762125</c:v>
                      </c:pt>
                      <c:pt idx="3599">
                        <c:v>0.57263269245833337</c:v>
                      </c:pt>
                      <c:pt idx="3600">
                        <c:v>0.57262972283333335</c:v>
                      </c:pt>
                      <c:pt idx="3601">
                        <c:v>0.57262675879166669</c:v>
                      </c:pt>
                      <c:pt idx="3602">
                        <c:v>0.57262380004166669</c:v>
                      </c:pt>
                      <c:pt idx="3603">
                        <c:v>0.57262081154166666</c:v>
                      </c:pt>
                      <c:pt idx="3604">
                        <c:v>0.5726177035833333</c:v>
                      </c:pt>
                      <c:pt idx="3605">
                        <c:v>0.5726178390833333</c:v>
                      </c:pt>
                      <c:pt idx="3606">
                        <c:v>0.57261125416666669</c:v>
                      </c:pt>
                      <c:pt idx="3607">
                        <c:v>0.57260794479166666</c:v>
                      </c:pt>
                      <c:pt idx="3608">
                        <c:v>0.57260457733333336</c:v>
                      </c:pt>
                      <c:pt idx="3609">
                        <c:v>0.57260128637499996</c:v>
                      </c:pt>
                      <c:pt idx="3610">
                        <c:v>0.57259807966666665</c:v>
                      </c:pt>
                      <c:pt idx="3611">
                        <c:v>0.57259499987500007</c:v>
                      </c:pt>
                      <c:pt idx="3612">
                        <c:v>0.57259210687500006</c:v>
                      </c:pt>
                      <c:pt idx="3613">
                        <c:v>0.57258932408333341</c:v>
                      </c:pt>
                      <c:pt idx="3614">
                        <c:v>0.57258671366666669</c:v>
                      </c:pt>
                      <c:pt idx="3615">
                        <c:v>0.57258412650000001</c:v>
                      </c:pt>
                      <c:pt idx="3616">
                        <c:v>0.57258160208333331</c:v>
                      </c:pt>
                      <c:pt idx="3617">
                        <c:v>0.57257900804166673</c:v>
                      </c:pt>
                      <c:pt idx="3618">
                        <c:v>0.57257635120833339</c:v>
                      </c:pt>
                      <c:pt idx="3619">
                        <c:v>0.57257356991666664</c:v>
                      </c:pt>
                      <c:pt idx="3620">
                        <c:v>0.57257064087499998</c:v>
                      </c:pt>
                      <c:pt idx="3621">
                        <c:v>0.57256769691666665</c:v>
                      </c:pt>
                      <c:pt idx="3622">
                        <c:v>0.57256462129166663</c:v>
                      </c:pt>
                      <c:pt idx="3623">
                        <c:v>0.57256164200000004</c:v>
                      </c:pt>
                      <c:pt idx="3624">
                        <c:v>0.57255857133333332</c:v>
                      </c:pt>
                      <c:pt idx="3625">
                        <c:v>0.57255567499999993</c:v>
                      </c:pt>
                      <c:pt idx="3626">
                        <c:v>0.57255638612499993</c:v>
                      </c:pt>
                      <c:pt idx="3627">
                        <c:v>0.57255022566666669</c:v>
                      </c:pt>
                      <c:pt idx="3628">
                        <c:v>0.57254762641666668</c:v>
                      </c:pt>
                      <c:pt idx="3629">
                        <c:v>0.5725449959583333</c:v>
                      </c:pt>
                      <c:pt idx="3630">
                        <c:v>0.57254237579166667</c:v>
                      </c:pt>
                      <c:pt idx="3631">
                        <c:v>0.57253964595833329</c:v>
                      </c:pt>
                      <c:pt idx="3632">
                        <c:v>0.57253690191666673</c:v>
                      </c:pt>
                      <c:pt idx="3633">
                        <c:v>0.5725340664166666</c:v>
                      </c:pt>
                      <c:pt idx="3634">
                        <c:v>0.57253122533333334</c:v>
                      </c:pt>
                      <c:pt idx="3635">
                        <c:v>0.57252835583333328</c:v>
                      </c:pt>
                      <c:pt idx="3636">
                        <c:v>0.57252546516666669</c:v>
                      </c:pt>
                      <c:pt idx="3637">
                        <c:v>0.57252260658333332</c:v>
                      </c:pt>
                      <c:pt idx="3638">
                        <c:v>0.57251971204166663</c:v>
                      </c:pt>
                      <c:pt idx="3639">
                        <c:v>0.57251694124999997</c:v>
                      </c:pt>
                      <c:pt idx="3640">
                        <c:v>0.57251424812499996</c:v>
                      </c:pt>
                      <c:pt idx="3641">
                        <c:v>0.57251173929166665</c:v>
                      </c:pt>
                      <c:pt idx="3642">
                        <c:v>0.57250938262499995</c:v>
                      </c:pt>
                      <c:pt idx="3643">
                        <c:v>0.57250714783333334</c:v>
                      </c:pt>
                      <c:pt idx="3644">
                        <c:v>0.57250500504166668</c:v>
                      </c:pt>
                      <c:pt idx="3645">
                        <c:v>0.57250279429166662</c:v>
                      </c:pt>
                      <c:pt idx="3646">
                        <c:v>0.57250053212499996</c:v>
                      </c:pt>
                      <c:pt idx="3647">
                        <c:v>0.57249807620833326</c:v>
                      </c:pt>
                      <c:pt idx="3648">
                        <c:v>0.57249556341666663</c:v>
                      </c:pt>
                      <c:pt idx="3649">
                        <c:v>0.57249298900000001</c:v>
                      </c:pt>
                      <c:pt idx="3650">
                        <c:v>0.5724904538333333</c:v>
                      </c:pt>
                      <c:pt idx="3651">
                        <c:v>0.57248797695833331</c:v>
                      </c:pt>
                      <c:pt idx="3652">
                        <c:v>0.57248556541666662</c:v>
                      </c:pt>
                      <c:pt idx="3653">
                        <c:v>0.57248327183333336</c:v>
                      </c:pt>
                      <c:pt idx="3654">
                        <c:v>0.57248097924999997</c:v>
                      </c:pt>
                      <c:pt idx="3655">
                        <c:v>0.57247877087499999</c:v>
                      </c:pt>
                      <c:pt idx="3656">
                        <c:v>0.57247655295833333</c:v>
                      </c:pt>
                      <c:pt idx="3657">
                        <c:v>0.57247443579166668</c:v>
                      </c:pt>
                      <c:pt idx="3658">
                        <c:v>0.57247235200000002</c:v>
                      </c:pt>
                      <c:pt idx="3659">
                        <c:v>0.57247012495833338</c:v>
                      </c:pt>
                      <c:pt idx="3660">
                        <c:v>0.57246786720833331</c:v>
                      </c:pt>
                      <c:pt idx="3661">
                        <c:v>0.5724654996666666</c:v>
                      </c:pt>
                      <c:pt idx="3662">
                        <c:v>0.57246312541666666</c:v>
                      </c:pt>
                      <c:pt idx="3663">
                        <c:v>0.57246064983333333</c:v>
                      </c:pt>
                      <c:pt idx="3664">
                        <c:v>0.5724582161666667</c:v>
                      </c:pt>
                      <c:pt idx="3665">
                        <c:v>0.57245579237499999</c:v>
                      </c:pt>
                      <c:pt idx="3666">
                        <c:v>0.57245343987499997</c:v>
                      </c:pt>
                      <c:pt idx="3667">
                        <c:v>0.57245119241666664</c:v>
                      </c:pt>
                      <c:pt idx="3668">
                        <c:v>0.57244902054166669</c:v>
                      </c:pt>
                      <c:pt idx="3669">
                        <c:v>0.57244698283333328</c:v>
                      </c:pt>
                      <c:pt idx="3670">
                        <c:v>0.57244498425000001</c:v>
                      </c:pt>
                      <c:pt idx="3671">
                        <c:v>0.57244313579166672</c:v>
                      </c:pt>
                      <c:pt idx="3672">
                        <c:v>0.57244131433333334</c:v>
                      </c:pt>
                      <c:pt idx="3673">
                        <c:v>0.57243957275000001</c:v>
                      </c:pt>
                      <c:pt idx="3674">
                        <c:v>0.57243778679166668</c:v>
                      </c:pt>
                      <c:pt idx="3675">
                        <c:v>0.57243594170833334</c:v>
                      </c:pt>
                      <c:pt idx="3676">
                        <c:v>0.57243405633333333</c:v>
                      </c:pt>
                      <c:pt idx="3677">
                        <c:v>0.57243206220833331</c:v>
                      </c:pt>
                      <c:pt idx="3678">
                        <c:v>0.57243010591666665</c:v>
                      </c:pt>
                      <c:pt idx="3679">
                        <c:v>0.57242811083333334</c:v>
                      </c:pt>
                      <c:pt idx="3680">
                        <c:v>0.57242625941666669</c:v>
                      </c:pt>
                      <c:pt idx="3681">
                        <c:v>0.57242447062500001</c:v>
                      </c:pt>
                      <c:pt idx="3682">
                        <c:v>0.57242281770833336</c:v>
                      </c:pt>
                      <c:pt idx="3683">
                        <c:v>0.57242124287500007</c:v>
                      </c:pt>
                      <c:pt idx="3684">
                        <c:v>0.57241969629166667</c:v>
                      </c:pt>
                      <c:pt idx="3685">
                        <c:v>0.57241817729166666</c:v>
                      </c:pt>
                      <c:pt idx="3686">
                        <c:v>0.57241657579166672</c:v>
                      </c:pt>
                      <c:pt idx="3687">
                        <c:v>0.57241501524999994</c:v>
                      </c:pt>
                      <c:pt idx="3688">
                        <c:v>0.57241338633333327</c:v>
                      </c:pt>
                      <c:pt idx="3689">
                        <c:v>0.57241022633333338</c:v>
                      </c:pt>
                      <c:pt idx="3690">
                        <c:v>0.57240866654166667</c:v>
                      </c:pt>
                      <c:pt idx="3691">
                        <c:v>0.57240866654166667</c:v>
                      </c:pt>
                      <c:pt idx="3692">
                        <c:v>0.57240716529166669</c:v>
                      </c:pt>
                      <c:pt idx="3693">
                        <c:v>0.57240559983333339</c:v>
                      </c:pt>
                      <c:pt idx="3694">
                        <c:v>0.5724041181666667</c:v>
                      </c:pt>
                      <c:pt idx="3695">
                        <c:v>0.5724024695833333</c:v>
                      </c:pt>
                      <c:pt idx="3696">
                        <c:v>0.57240099208333339</c:v>
                      </c:pt>
                      <c:pt idx="3697">
                        <c:v>0.57239963133333338</c:v>
                      </c:pt>
                      <c:pt idx="3698">
                        <c:v>0.57239841650000001</c:v>
                      </c:pt>
                      <c:pt idx="3699">
                        <c:v>0.57239735966666661</c:v>
                      </c:pt>
                      <c:pt idx="3700">
                        <c:v>0.57239638216666666</c:v>
                      </c:pt>
                      <c:pt idx="3701">
                        <c:v>0.57239548887500002</c:v>
                      </c:pt>
                      <c:pt idx="3702">
                        <c:v>0.57239449283333332</c:v>
                      </c:pt>
                      <c:pt idx="3703">
                        <c:v>0.57239349720833332</c:v>
                      </c:pt>
                      <c:pt idx="3704">
                        <c:v>0.57239236679166672</c:v>
                      </c:pt>
                      <c:pt idx="3705">
                        <c:v>0.57239126725</c:v>
                      </c:pt>
                      <c:pt idx="3706">
                        <c:v>0.57239021570833326</c:v>
                      </c:pt>
                      <c:pt idx="3707">
                        <c:v>0.57238922633333333</c:v>
                      </c:pt>
                      <c:pt idx="3708">
                        <c:v>0.57238839208333336</c:v>
                      </c:pt>
                      <c:pt idx="3709">
                        <c:v>0.57238761891666667</c:v>
                      </c:pt>
                      <c:pt idx="3710">
                        <c:v>0.57238699587499997</c:v>
                      </c:pt>
                      <c:pt idx="3711">
                        <c:v>0.57238637558333327</c:v>
                      </c:pt>
                      <c:pt idx="3712">
                        <c:v>0.57238586420833337</c:v>
                      </c:pt>
                      <c:pt idx="3713">
                        <c:v>0.57238537254166666</c:v>
                      </c:pt>
                      <c:pt idx="3714">
                        <c:v>0.57238492587500001</c:v>
                      </c:pt>
                      <c:pt idx="3715">
                        <c:v>0.57238451704166671</c:v>
                      </c:pt>
                      <c:pt idx="3716">
                        <c:v>0.57238407929166668</c:v>
                      </c:pt>
                      <c:pt idx="3717">
                        <c:v>0.57238364712500001</c:v>
                      </c:pt>
                      <c:pt idx="3718">
                        <c:v>0.57238314708333327</c:v>
                      </c:pt>
                      <c:pt idx="3719">
                        <c:v>0.57238276095833329</c:v>
                      </c:pt>
                      <c:pt idx="3720">
                        <c:v>0.57238239179166672</c:v>
                      </c:pt>
                      <c:pt idx="3721">
                        <c:v>0.57238194804166664</c:v>
                      </c:pt>
                      <c:pt idx="3722">
                        <c:v>0.57238147966666664</c:v>
                      </c:pt>
                      <c:pt idx="3723">
                        <c:v>0.57238111954166671</c:v>
                      </c:pt>
                      <c:pt idx="3724">
                        <c:v>0.57238092783333328</c:v>
                      </c:pt>
                      <c:pt idx="3725">
                        <c:v>0.57238487904166668</c:v>
                      </c:pt>
                      <c:pt idx="3726">
                        <c:v>0.57238088204166659</c:v>
                      </c:pt>
                      <c:pt idx="3727">
                        <c:v>0.57238098345833333</c:v>
                      </c:pt>
                      <c:pt idx="3728">
                        <c:v>0.57238122558333326</c:v>
                      </c:pt>
                      <c:pt idx="3729">
                        <c:v>0.57238149316666664</c:v>
                      </c:pt>
                      <c:pt idx="3730">
                        <c:v>0.572381792625</c:v>
                      </c:pt>
                      <c:pt idx="3731">
                        <c:v>0.57238208479166663</c:v>
                      </c:pt>
                      <c:pt idx="3732">
                        <c:v>0.57238228354166665</c:v>
                      </c:pt>
                      <c:pt idx="3733">
                        <c:v>0.57238246108333335</c:v>
                      </c:pt>
                      <c:pt idx="3734">
                        <c:v>0.57238258570833334</c:v>
                      </c:pt>
                      <c:pt idx="3735">
                        <c:v>0.57238277800000004</c:v>
                      </c:pt>
                      <c:pt idx="3736">
                        <c:v>0.57238302941666663</c:v>
                      </c:pt>
                      <c:pt idx="3737">
                        <c:v>0.57238337745833334</c:v>
                      </c:pt>
                      <c:pt idx="3738">
                        <c:v>0.57238392925000003</c:v>
                      </c:pt>
                      <c:pt idx="3739">
                        <c:v>0.57238462412500002</c:v>
                      </c:pt>
                      <c:pt idx="3740">
                        <c:v>0.57238542920833335</c:v>
                      </c:pt>
                      <c:pt idx="3741">
                        <c:v>0.57238624687499995</c:v>
                      </c:pt>
                      <c:pt idx="3742">
                        <c:v>0.57238711325000002</c:v>
                      </c:pt>
                      <c:pt idx="3743">
                        <c:v>0.57238790795833328</c:v>
                      </c:pt>
                      <c:pt idx="3744">
                        <c:v>0.57238873962500003</c:v>
                      </c:pt>
                      <c:pt idx="3745">
                        <c:v>0.57239117645833326</c:v>
                      </c:pt>
                      <c:pt idx="3746">
                        <c:v>0.57239201908333337</c:v>
                      </c:pt>
                      <c:pt idx="3747">
                        <c:v>0.57239201908333337</c:v>
                      </c:pt>
                      <c:pt idx="3748">
                        <c:v>0.57239201908333337</c:v>
                      </c:pt>
                      <c:pt idx="3749">
                        <c:v>0.57239295012500002</c:v>
                      </c:pt>
                      <c:pt idx="3750">
                        <c:v>0.57239391579166665</c:v>
                      </c:pt>
                      <c:pt idx="3751">
                        <c:v>0.57239504516666673</c:v>
                      </c:pt>
                      <c:pt idx="3752">
                        <c:v>0.57239629729166663</c:v>
                      </c:pt>
                      <c:pt idx="3753">
                        <c:v>0.57239778166666666</c:v>
                      </c:pt>
                      <c:pt idx="3754">
                        <c:v>0.572399468375</c:v>
                      </c:pt>
                      <c:pt idx="3755">
                        <c:v>0.57240144237500001</c:v>
                      </c:pt>
                      <c:pt idx="3756">
                        <c:v>0.57240360241666666</c:v>
                      </c:pt>
                      <c:pt idx="3757">
                        <c:v>0.57240544137500005</c:v>
                      </c:pt>
                      <c:pt idx="3758">
                        <c:v>0.57240708600000001</c:v>
                      </c:pt>
                      <c:pt idx="3759">
                        <c:v>0.57241311395833339</c:v>
                      </c:pt>
                      <c:pt idx="3760">
                        <c:v>0.57241002691666665</c:v>
                      </c:pt>
                      <c:pt idx="3761">
                        <c:v>0.5724113774166667</c:v>
                      </c:pt>
                      <c:pt idx="3762">
                        <c:v>0.57241273745833332</c:v>
                      </c:pt>
                      <c:pt idx="3763">
                        <c:v>0.57241420983333335</c:v>
                      </c:pt>
                      <c:pt idx="3764">
                        <c:v>0.57241578870833332</c:v>
                      </c:pt>
                      <c:pt idx="3765">
                        <c:v>0.57241757470833332</c:v>
                      </c:pt>
                      <c:pt idx="3766">
                        <c:v>0.57241952133333329</c:v>
                      </c:pt>
                      <c:pt idx="3767">
                        <c:v>0.57242163887499997</c:v>
                      </c:pt>
                      <c:pt idx="3768">
                        <c:v>0.57242385570833332</c:v>
                      </c:pt>
                      <c:pt idx="3769">
                        <c:v>0.57242619475000001</c:v>
                      </c:pt>
                      <c:pt idx="3770">
                        <c:v>0.57242861104166665</c:v>
                      </c:pt>
                      <c:pt idx="3771">
                        <c:v>0.57243102704166671</c:v>
                      </c:pt>
                      <c:pt idx="3772">
                        <c:v>0.57243346112500004</c:v>
                      </c:pt>
                      <c:pt idx="3773">
                        <c:v>0.57244030916666666</c:v>
                      </c:pt>
                      <c:pt idx="3774">
                        <c:v>0.57243809875000007</c:v>
                      </c:pt>
                      <c:pt idx="3775">
                        <c:v>0.57244254375000003</c:v>
                      </c:pt>
                      <c:pt idx="3776">
                        <c:v>0.57244479000000004</c:v>
                      </c:pt>
                      <c:pt idx="3777">
                        <c:v>0.57244714875000002</c:v>
                      </c:pt>
                      <c:pt idx="3778">
                        <c:v>0.57244714875000002</c:v>
                      </c:pt>
                      <c:pt idx="3779">
                        <c:v>0.57244966291666666</c:v>
                      </c:pt>
                      <c:pt idx="3780">
                        <c:v>0.57245233370833326</c:v>
                      </c:pt>
                      <c:pt idx="3781">
                        <c:v>0.57245520370833336</c:v>
                      </c:pt>
                      <c:pt idx="3782">
                        <c:v>0.57245808375000007</c:v>
                      </c:pt>
                      <c:pt idx="3783">
                        <c:v>0.57246091979166669</c:v>
                      </c:pt>
                      <c:pt idx="3784">
                        <c:v>0.57246392466666662</c:v>
                      </c:pt>
                      <c:pt idx="3785">
                        <c:v>0.572467048875</c:v>
                      </c:pt>
                      <c:pt idx="3786">
                        <c:v>0.57247018341666667</c:v>
                      </c:pt>
                      <c:pt idx="3787">
                        <c:v>0.57247606258333328</c:v>
                      </c:pt>
                      <c:pt idx="3788">
                        <c:v>0.57247606258333328</c:v>
                      </c:pt>
                      <c:pt idx="3789">
                        <c:v>0.57247882683333329</c:v>
                      </c:pt>
                      <c:pt idx="3790">
                        <c:v>0.5724814583333333</c:v>
                      </c:pt>
                      <c:pt idx="3791">
                        <c:v>0.57248429345833329</c:v>
                      </c:pt>
                      <c:pt idx="3792">
                        <c:v>0.57248739108333335</c:v>
                      </c:pt>
                      <c:pt idx="3793">
                        <c:v>0.57249021141666667</c:v>
                      </c:pt>
                      <c:pt idx="3794">
                        <c:v>0.57249349595833332</c:v>
                      </c:pt>
                      <c:pt idx="3795">
                        <c:v>0.57249702687500004</c:v>
                      </c:pt>
                      <c:pt idx="3796">
                        <c:v>0.57250072708333333</c:v>
                      </c:pt>
                      <c:pt idx="3797">
                        <c:v>0.57250468179166669</c:v>
                      </c:pt>
                      <c:pt idx="3798">
                        <c:v>0.57250853570833338</c:v>
                      </c:pt>
                      <c:pt idx="3799">
                        <c:v>0.57251261775000006</c:v>
                      </c:pt>
                      <c:pt idx="3800">
                        <c:v>0.57251606545833333</c:v>
                      </c:pt>
                      <c:pt idx="3801">
                        <c:v>0.57251986845833336</c:v>
                      </c:pt>
                      <c:pt idx="3802">
                        <c:v>0.57252280533333333</c:v>
                      </c:pt>
                      <c:pt idx="3803">
                        <c:v>0.57252677912500005</c:v>
                      </c:pt>
                      <c:pt idx="3804">
                        <c:v>0.57252926812499993</c:v>
                      </c:pt>
                      <c:pt idx="3805">
                        <c:v>0.5725330317916667</c:v>
                      </c:pt>
                      <c:pt idx="3806">
                        <c:v>0.57253616591666667</c:v>
                      </c:pt>
                      <c:pt idx="3807">
                        <c:v>0.57253947812500006</c:v>
                      </c:pt>
                      <c:pt idx="3808">
                        <c:v>0.57254323020833331</c:v>
                      </c:pt>
                      <c:pt idx="3809">
                        <c:v>0.57254663795833338</c:v>
                      </c:pt>
                      <c:pt idx="3810">
                        <c:v>0.57255067237500001</c:v>
                      </c:pt>
                      <c:pt idx="3811">
                        <c:v>0.57255524083333331</c:v>
                      </c:pt>
                      <c:pt idx="3812">
                        <c:v>0.57256002770833336</c:v>
                      </c:pt>
                      <c:pt idx="3813">
                        <c:v>0.57256460820833333</c:v>
                      </c:pt>
                      <c:pt idx="3814">
                        <c:v>0.57256906325000001</c:v>
                      </c:pt>
                      <c:pt idx="3815">
                        <c:v>0.57257297087500003</c:v>
                      </c:pt>
                      <c:pt idx="3816">
                        <c:v>0.57257720337499995</c:v>
                      </c:pt>
                      <c:pt idx="3817">
                        <c:v>0.57258122879166662</c:v>
                      </c:pt>
                      <c:pt idx="3818">
                        <c:v>0.57258567029166663</c:v>
                      </c:pt>
                      <c:pt idx="3819">
                        <c:v>0.57258939424999999</c:v>
                      </c:pt>
                      <c:pt idx="3820">
                        <c:v>0.57259325745833334</c:v>
                      </c:pt>
                      <c:pt idx="3821">
                        <c:v>0.5725975360833333</c:v>
                      </c:pt>
                      <c:pt idx="3822">
                        <c:v>0.57260205483333337</c:v>
                      </c:pt>
                      <c:pt idx="3823">
                        <c:v>0.57260683475000007</c:v>
                      </c:pt>
                      <c:pt idx="3824">
                        <c:v>0.57261154091666666</c:v>
                      </c:pt>
                      <c:pt idx="3825">
                        <c:v>0.57261632016666664</c:v>
                      </c:pt>
                      <c:pt idx="3826">
                        <c:v>0.57262140391666672</c:v>
                      </c:pt>
                      <c:pt idx="3827">
                        <c:v>0.5726259262083333</c:v>
                      </c:pt>
                      <c:pt idx="3828">
                        <c:v>0.57263125937500003</c:v>
                      </c:pt>
                      <c:pt idx="3829">
                        <c:v>0.57264543879166674</c:v>
                      </c:pt>
                      <c:pt idx="3830">
                        <c:v>0.57264954420833336</c:v>
                      </c:pt>
                      <c:pt idx="3831">
                        <c:v>0.57265368825000007</c:v>
                      </c:pt>
                      <c:pt idx="3832">
                        <c:v>0.57265878091666667</c:v>
                      </c:pt>
                      <c:pt idx="3833">
                        <c:v>0.57265878091666667</c:v>
                      </c:pt>
                      <c:pt idx="3834">
                        <c:v>0.57265878091666667</c:v>
                      </c:pt>
                      <c:pt idx="3835">
                        <c:v>0.57266317370833331</c:v>
                      </c:pt>
                      <c:pt idx="3836">
                        <c:v>0.57266699008333333</c:v>
                      </c:pt>
                      <c:pt idx="3837">
                        <c:v>0.57267245445833337</c:v>
                      </c:pt>
                      <c:pt idx="3838">
                        <c:v>0.5726778329583333</c:v>
                      </c:pt>
                      <c:pt idx="3839">
                        <c:v>0.57268285916666672</c:v>
                      </c:pt>
                      <c:pt idx="3840">
                        <c:v>0.57268824395833329</c:v>
                      </c:pt>
                      <c:pt idx="3841">
                        <c:v>0.57269204387499995</c:v>
                      </c:pt>
                      <c:pt idx="3842">
                        <c:v>0.57269890758333331</c:v>
                      </c:pt>
                      <c:pt idx="3843">
                        <c:v>0.57270497074999993</c:v>
                      </c:pt>
                      <c:pt idx="3844">
                        <c:v>0.57271057716666662</c:v>
                      </c:pt>
                      <c:pt idx="3845">
                        <c:v>0.57271549154166668</c:v>
                      </c:pt>
                      <c:pt idx="3846">
                        <c:v>0.57272062999999995</c:v>
                      </c:pt>
                      <c:pt idx="3847">
                        <c:v>0.57272554362499994</c:v>
                      </c:pt>
                      <c:pt idx="3848">
                        <c:v>0.57272892245833329</c:v>
                      </c:pt>
                      <c:pt idx="3849">
                        <c:v>0.57273450583333341</c:v>
                      </c:pt>
                      <c:pt idx="3850">
                        <c:v>0.57273946416666666</c:v>
                      </c:pt>
                      <c:pt idx="3851">
                        <c:v>0.57274567291666667</c:v>
                      </c:pt>
                      <c:pt idx="3852">
                        <c:v>0.57275096604166664</c:v>
                      </c:pt>
                      <c:pt idx="3853">
                        <c:v>0.57275639908333331</c:v>
                      </c:pt>
                      <c:pt idx="3854">
                        <c:v>0.57276271425000003</c:v>
                      </c:pt>
                      <c:pt idx="3855">
                        <c:v>0.57276929162500001</c:v>
                      </c:pt>
                      <c:pt idx="3856">
                        <c:v>0.57277340112499997</c:v>
                      </c:pt>
                      <c:pt idx="3857">
                        <c:v>0.5727797707083333</c:v>
                      </c:pt>
                      <c:pt idx="3858">
                        <c:v>0.57278722512500002</c:v>
                      </c:pt>
                      <c:pt idx="3859">
                        <c:v>0.57278982087499997</c:v>
                      </c:pt>
                      <c:pt idx="3860">
                        <c:v>0.57279889920833338</c:v>
                      </c:pt>
                      <c:pt idx="3861">
                        <c:v>0.5728045896666667</c:v>
                      </c:pt>
                      <c:pt idx="3862">
                        <c:v>0.57281027908333326</c:v>
                      </c:pt>
                      <c:pt idx="3863">
                        <c:v>0.57281619291666663</c:v>
                      </c:pt>
                      <c:pt idx="3864">
                        <c:v>0.57282112520833339</c:v>
                      </c:pt>
                      <c:pt idx="3865">
                        <c:v>0.57282724679166663</c:v>
                      </c:pt>
                      <c:pt idx="3866">
                        <c:v>0.57283346270833335</c:v>
                      </c:pt>
                      <c:pt idx="3867">
                        <c:v>0.57284300137499999</c:v>
                      </c:pt>
                      <c:pt idx="3868">
                        <c:v>0.57284592737500006</c:v>
                      </c:pt>
                      <c:pt idx="3869">
                        <c:v>0.57285284775</c:v>
                      </c:pt>
                      <c:pt idx="3870">
                        <c:v>0.57285852274999993</c:v>
                      </c:pt>
                      <c:pt idx="3871">
                        <c:v>0.57286382895833332</c:v>
                      </c:pt>
                      <c:pt idx="3872">
                        <c:v>0.57287271070833334</c:v>
                      </c:pt>
                      <c:pt idx="3873">
                        <c:v>0.57287800083333329</c:v>
                      </c:pt>
                      <c:pt idx="3874">
                        <c:v>0.57288461008333336</c:v>
                      </c:pt>
                      <c:pt idx="3875">
                        <c:v>0.57288930108333336</c:v>
                      </c:pt>
                      <c:pt idx="3876">
                        <c:v>0.57289658212499994</c:v>
                      </c:pt>
                      <c:pt idx="3877">
                        <c:v>0.5729025906666666</c:v>
                      </c:pt>
                      <c:pt idx="3878">
                        <c:v>0.57291560420833332</c:v>
                      </c:pt>
                      <c:pt idx="3879">
                        <c:v>0.57291992504166667</c:v>
                      </c:pt>
                      <c:pt idx="3880">
                        <c:v>0.57292751766666672</c:v>
                      </c:pt>
                      <c:pt idx="3881">
                        <c:v>0.57293376833333332</c:v>
                      </c:pt>
                      <c:pt idx="3882">
                        <c:v>0.57293376833333332</c:v>
                      </c:pt>
                      <c:pt idx="3883">
                        <c:v>0.57294301345833332</c:v>
                      </c:pt>
                      <c:pt idx="3884">
                        <c:v>0.57294872912500006</c:v>
                      </c:pt>
                      <c:pt idx="3885">
                        <c:v>0.57295653658333334</c:v>
                      </c:pt>
                      <c:pt idx="3886">
                        <c:v>0.57296437279166668</c:v>
                      </c:pt>
                      <c:pt idx="3887">
                        <c:v>0.57297246912499999</c:v>
                      </c:pt>
                      <c:pt idx="3888">
                        <c:v>0.57297912358333336</c:v>
                      </c:pt>
                      <c:pt idx="3889">
                        <c:v>0.57298575212500003</c:v>
                      </c:pt>
                      <c:pt idx="3890">
                        <c:v>0.5729935075</c:v>
                      </c:pt>
                      <c:pt idx="3891">
                        <c:v>0.57299950987500003</c:v>
                      </c:pt>
                      <c:pt idx="3892">
                        <c:v>0.57300449095833328</c:v>
                      </c:pt>
                      <c:pt idx="3893">
                        <c:v>0.57301319225000003</c:v>
                      </c:pt>
                      <c:pt idx="3894">
                        <c:v>0.57302010395833336</c:v>
                      </c:pt>
                      <c:pt idx="3895">
                        <c:v>0.57302739616666665</c:v>
                      </c:pt>
                      <c:pt idx="3896">
                        <c:v>0.57303589916666664</c:v>
                      </c:pt>
                      <c:pt idx="3897">
                        <c:v>0.57304158620833334</c:v>
                      </c:pt>
                      <c:pt idx="3898">
                        <c:v>0.57304328324999998</c:v>
                      </c:pt>
                      <c:pt idx="3899">
                        <c:v>0.5730512622916667</c:v>
                      </c:pt>
                      <c:pt idx="3900">
                        <c:v>0.57305596829166661</c:v>
                      </c:pt>
                      <c:pt idx="3901">
                        <c:v>0.57305938795833333</c:v>
                      </c:pt>
                      <c:pt idx="3902">
                        <c:v>0.57306551491666669</c:v>
                      </c:pt>
                      <c:pt idx="3903">
                        <c:v>0.57307002366666671</c:v>
                      </c:pt>
                      <c:pt idx="3904">
                        <c:v>0.57307109516666666</c:v>
                      </c:pt>
                      <c:pt idx="3905">
                        <c:v>0.57307123462499998</c:v>
                      </c:pt>
                      <c:pt idx="3906">
                        <c:v>0.57307350037499993</c:v>
                      </c:pt>
                      <c:pt idx="3907">
                        <c:v>0.57307478362499997</c:v>
                      </c:pt>
                      <c:pt idx="3908">
                        <c:v>0.57307641966666667</c:v>
                      </c:pt>
                      <c:pt idx="3909">
                        <c:v>0.57307832933333336</c:v>
                      </c:pt>
                      <c:pt idx="3910">
                        <c:v>0.57307946308333335</c:v>
                      </c:pt>
                      <c:pt idx="3911">
                        <c:v>0.57307813604166669</c:v>
                      </c:pt>
                      <c:pt idx="3912">
                        <c:v>0.57307723383333331</c:v>
                      </c:pt>
                      <c:pt idx="3913">
                        <c:v>0.57307643833333333</c:v>
                      </c:pt>
                      <c:pt idx="3914">
                        <c:v>0.57307556408333327</c:v>
                      </c:pt>
                      <c:pt idx="3915">
                        <c:v>0.57307486120833329</c:v>
                      </c:pt>
                      <c:pt idx="3916">
                        <c:v>0.57307417291666674</c:v>
                      </c:pt>
                      <c:pt idx="3917">
                        <c:v>0.57307306587499995</c:v>
                      </c:pt>
                      <c:pt idx="3918">
                        <c:v>0.57307172112499993</c:v>
                      </c:pt>
                      <c:pt idx="3919">
                        <c:v>0.57307010112500001</c:v>
                      </c:pt>
                      <c:pt idx="3920">
                        <c:v>0.57306871999999998</c:v>
                      </c:pt>
                      <c:pt idx="3921">
                        <c:v>0.57306732991666665</c:v>
                      </c:pt>
                      <c:pt idx="3922">
                        <c:v>0.57306587191666669</c:v>
                      </c:pt>
                      <c:pt idx="3923">
                        <c:v>0.57306514862500002</c:v>
                      </c:pt>
                      <c:pt idx="3924">
                        <c:v>0.5730624334583333</c:v>
                      </c:pt>
                      <c:pt idx="3925">
                        <c:v>0.57305690158333333</c:v>
                      </c:pt>
                      <c:pt idx="3926">
                        <c:v>0.57305337950000002</c:v>
                      </c:pt>
                      <c:pt idx="3927">
                        <c:v>0.57305035729166665</c:v>
                      </c:pt>
                      <c:pt idx="3928">
                        <c:v>0.57304655858333331</c:v>
                      </c:pt>
                      <c:pt idx="3929">
                        <c:v>0.57304294145833334</c:v>
                      </c:pt>
                      <c:pt idx="3930">
                        <c:v>0.57303957733333333</c:v>
                      </c:pt>
                      <c:pt idx="3931">
                        <c:v>0.5730335603333333</c:v>
                      </c:pt>
                      <c:pt idx="3932">
                        <c:v>0.57302418891666662</c:v>
                      </c:pt>
                      <c:pt idx="3933">
                        <c:v>0.57301721787500004</c:v>
                      </c:pt>
                      <c:pt idx="3934">
                        <c:v>0.57301704191666669</c:v>
                      </c:pt>
                      <c:pt idx="3935">
                        <c:v>0.57300349383333338</c:v>
                      </c:pt>
                      <c:pt idx="3936">
                        <c:v>0.57299653337500001</c:v>
                      </c:pt>
                      <c:pt idx="3937">
                        <c:v>0.57299004570833334</c:v>
                      </c:pt>
                      <c:pt idx="3938">
                        <c:v>0.57298337137499999</c:v>
                      </c:pt>
                      <c:pt idx="3939">
                        <c:v>0.57297754700000003</c:v>
                      </c:pt>
                      <c:pt idx="3940">
                        <c:v>0.57297170391666663</c:v>
                      </c:pt>
                      <c:pt idx="3941">
                        <c:v>0.57296536933333331</c:v>
                      </c:pt>
                      <c:pt idx="3942">
                        <c:v>0.57295955766666673</c:v>
                      </c:pt>
                      <c:pt idx="3943">
                        <c:v>0.57295390120833334</c:v>
                      </c:pt>
                      <c:pt idx="3944">
                        <c:v>0.57294791287500002</c:v>
                      </c:pt>
                      <c:pt idx="3945">
                        <c:v>0.57294207962499999</c:v>
                      </c:pt>
                      <c:pt idx="3946">
                        <c:v>0.57293591249999998</c:v>
                      </c:pt>
                      <c:pt idx="3947">
                        <c:v>0.57292917904166674</c:v>
                      </c:pt>
                      <c:pt idx="3948">
                        <c:v>0.57292311925000006</c:v>
                      </c:pt>
                      <c:pt idx="3949">
                        <c:v>0.57291699745833335</c:v>
                      </c:pt>
                      <c:pt idx="3950">
                        <c:v>0.57291060841666663</c:v>
                      </c:pt>
                      <c:pt idx="3951">
                        <c:v>0.57290450841666674</c:v>
                      </c:pt>
                      <c:pt idx="3952">
                        <c:v>0.57289867770833336</c:v>
                      </c:pt>
                      <c:pt idx="3953">
                        <c:v>0.57289305241666666</c:v>
                      </c:pt>
                      <c:pt idx="3954">
                        <c:v>0.57288763983333335</c:v>
                      </c:pt>
                      <c:pt idx="3955">
                        <c:v>0.57288227254166668</c:v>
                      </c:pt>
                      <c:pt idx="3956">
                        <c:v>0.57287704029166664</c:v>
                      </c:pt>
                      <c:pt idx="3957">
                        <c:v>0.57287171333333331</c:v>
                      </c:pt>
                      <c:pt idx="3958">
                        <c:v>0.572866200125</c:v>
                      </c:pt>
                      <c:pt idx="3959">
                        <c:v>0.57286060845833331</c:v>
                      </c:pt>
                      <c:pt idx="3960">
                        <c:v>0.57285486833333332</c:v>
                      </c:pt>
                      <c:pt idx="3961">
                        <c:v>0.57284910774999998</c:v>
                      </c:pt>
                      <c:pt idx="3962">
                        <c:v>0.57284334745833332</c:v>
                      </c:pt>
                      <c:pt idx="3963">
                        <c:v>0.57283760354166668</c:v>
                      </c:pt>
                      <c:pt idx="3964">
                        <c:v>0.57283200129166667</c:v>
                      </c:pt>
                      <c:pt idx="3965">
                        <c:v>0.57283393141666672</c:v>
                      </c:pt>
                      <c:pt idx="3966">
                        <c:v>0.57282095279166667</c:v>
                      </c:pt>
                      <c:pt idx="3967">
                        <c:v>0.57281548462499998</c:v>
                      </c:pt>
                      <c:pt idx="3968">
                        <c:v>0.5728101932916666</c:v>
                      </c:pt>
                      <c:pt idx="3969">
                        <c:v>0.57280500950000002</c:v>
                      </c:pt>
                      <c:pt idx="3970">
                        <c:v>0.57279995741666667</c:v>
                      </c:pt>
                      <c:pt idx="3971">
                        <c:v>0.57279495641666667</c:v>
                      </c:pt>
                      <c:pt idx="3972">
                        <c:v>0.57278988958333332</c:v>
                      </c:pt>
                      <c:pt idx="3973">
                        <c:v>0.57278476450000004</c:v>
                      </c:pt>
                      <c:pt idx="3974">
                        <c:v>0.57277943208333337</c:v>
                      </c:pt>
                      <c:pt idx="3975">
                        <c:v>0.57277400866666672</c:v>
                      </c:pt>
                      <c:pt idx="3976">
                        <c:v>0.57276845791666664</c:v>
                      </c:pt>
                      <c:pt idx="3977">
                        <c:v>0.57276295041666669</c:v>
                      </c:pt>
                      <c:pt idx="3978">
                        <c:v>0.57275751070833336</c:v>
                      </c:pt>
                      <c:pt idx="3979">
                        <c:v>0.57275219670833333</c:v>
                      </c:pt>
                      <c:pt idx="3980">
                        <c:v>0.57274707525000002</c:v>
                      </c:pt>
                      <c:pt idx="3981">
                        <c:v>0.57274207116666664</c:v>
                      </c:pt>
                      <c:pt idx="3982">
                        <c:v>0.57273722633333335</c:v>
                      </c:pt>
                      <c:pt idx="3983">
                        <c:v>0.57273239695833333</c:v>
                      </c:pt>
                      <c:pt idx="3984">
                        <c:v>0.5727276424583333</c:v>
                      </c:pt>
                      <c:pt idx="3985">
                        <c:v>0.57272284225000003</c:v>
                      </c:pt>
                      <c:pt idx="3986">
                        <c:v>0.57271801704166669</c:v>
                      </c:pt>
                      <c:pt idx="3987">
                        <c:v>0.57271307012499995</c:v>
                      </c:pt>
                      <c:pt idx="3988">
                        <c:v>0.57270799320833332</c:v>
                      </c:pt>
                      <c:pt idx="3989">
                        <c:v>0.57270271287499996</c:v>
                      </c:pt>
                      <c:pt idx="3990">
                        <c:v>0.57269735524999998</c:v>
                      </c:pt>
                      <c:pt idx="3991">
                        <c:v>0.57269202979166667</c:v>
                      </c:pt>
                      <c:pt idx="3992">
                        <c:v>0.57268667866666667</c:v>
                      </c:pt>
                      <c:pt idx="3993">
                        <c:v>0.57268144320833336</c:v>
                      </c:pt>
                      <c:pt idx="3994">
                        <c:v>0.57267630020833338</c:v>
                      </c:pt>
                      <c:pt idx="3995">
                        <c:v>0.57267129466666666</c:v>
                      </c:pt>
                      <c:pt idx="3996">
                        <c:v>0.57266643133333328</c:v>
                      </c:pt>
                      <c:pt idx="3997">
                        <c:v>0.57266164191666669</c:v>
                      </c:pt>
                      <c:pt idx="3998">
                        <c:v>0.57266480512499995</c:v>
                      </c:pt>
                      <c:pt idx="3999">
                        <c:v>0.57265232725000004</c:v>
                      </c:pt>
                      <c:pt idx="4000">
                        <c:v>0.57264397379166665</c:v>
                      </c:pt>
                      <c:pt idx="4001">
                        <c:v>0.57264300870833329</c:v>
                      </c:pt>
                      <c:pt idx="4002">
                        <c:v>0.57263822862500002</c:v>
                      </c:pt>
                      <c:pt idx="4003">
                        <c:v>0.57263335408333338</c:v>
                      </c:pt>
                      <c:pt idx="4004">
                        <c:v>0.5726283949583334</c:v>
                      </c:pt>
                      <c:pt idx="4005">
                        <c:v>0.57262344341666671</c:v>
                      </c:pt>
                      <c:pt idx="4006">
                        <c:v>0.57261846204166666</c:v>
                      </c:pt>
                      <c:pt idx="4007">
                        <c:v>0.57261358479166669</c:v>
                      </c:pt>
                      <c:pt idx="4008">
                        <c:v>0.57260875966666669</c:v>
                      </c:pt>
                      <c:pt idx="4009">
                        <c:v>0.57260411229166663</c:v>
                      </c:pt>
                      <c:pt idx="4010">
                        <c:v>0.57259960325000003</c:v>
                      </c:pt>
                      <c:pt idx="4011">
                        <c:v>0.57259153608333335</c:v>
                      </c:pt>
                      <c:pt idx="4012">
                        <c:v>0.57259078370833338</c:v>
                      </c:pt>
                      <c:pt idx="4013">
                        <c:v>0.57258634087499993</c:v>
                      </c:pt>
                      <c:pt idx="4014">
                        <c:v>0.57258187241666669</c:v>
                      </c:pt>
                      <c:pt idx="4015">
                        <c:v>0.57257728008333331</c:v>
                      </c:pt>
                      <c:pt idx="4016">
                        <c:v>0.57257266208333335</c:v>
                      </c:pt>
                      <c:pt idx="4017">
                        <c:v>0.5725679606666666</c:v>
                      </c:pt>
                      <c:pt idx="4018">
                        <c:v>0.57256327895833337</c:v>
                      </c:pt>
                      <c:pt idx="4019">
                        <c:v>0.57255862541666669</c:v>
                      </c:pt>
                      <c:pt idx="4020">
                        <c:v>0.57255396383333335</c:v>
                      </c:pt>
                      <c:pt idx="4021">
                        <c:v>0.57254940658333331</c:v>
                      </c:pt>
                      <c:pt idx="4022">
                        <c:v>0.57254483145833335</c:v>
                      </c:pt>
                      <c:pt idx="4023">
                        <c:v>0.57254026066666663</c:v>
                      </c:pt>
                      <c:pt idx="4024">
                        <c:v>0.5725357159583333</c:v>
                      </c:pt>
                      <c:pt idx="4025">
                        <c:v>0.57253130208333336</c:v>
                      </c:pt>
                      <c:pt idx="4026">
                        <c:v>0.57252700574999993</c:v>
                      </c:pt>
                      <c:pt idx="4027">
                        <c:v>0.57251923504166669</c:v>
                      </c:pt>
                      <c:pt idx="4028">
                        <c:v>0.57251859333333333</c:v>
                      </c:pt>
                      <c:pt idx="4029">
                        <c:v>0.57251434033333337</c:v>
                      </c:pt>
                      <c:pt idx="4030">
                        <c:v>0.57251003595833339</c:v>
                      </c:pt>
                      <c:pt idx="4031">
                        <c:v>0.57250556187500001</c:v>
                      </c:pt>
                      <c:pt idx="4032">
                        <c:v>0.57250108295833335</c:v>
                      </c:pt>
                      <c:pt idx="4033">
                        <c:v>0.57249656449999997</c:v>
                      </c:pt>
                      <c:pt idx="4034">
                        <c:v>0.57249213091666673</c:v>
                      </c:pt>
                      <c:pt idx="4035">
                        <c:v>0.57248780187500004</c:v>
                      </c:pt>
                      <c:pt idx="4036">
                        <c:v>0.57248354458333328</c:v>
                      </c:pt>
                      <c:pt idx="4037">
                        <c:v>0.57247941283333337</c:v>
                      </c:pt>
                      <c:pt idx="4038">
                        <c:v>0.57247529020833332</c:v>
                      </c:pt>
                      <c:pt idx="4039">
                        <c:v>0.57247125395833331</c:v>
                      </c:pt>
                      <c:pt idx="4040">
                        <c:v>0.57246713991666665</c:v>
                      </c:pt>
                      <c:pt idx="4041">
                        <c:v>0.57246310383333332</c:v>
                      </c:pt>
                      <c:pt idx="4042">
                        <c:v>0.57245906341666664</c:v>
                      </c:pt>
                      <c:pt idx="4043">
                        <c:v>0.57245502054166664</c:v>
                      </c:pt>
                      <c:pt idx="4044">
                        <c:v>0.57245097266666667</c:v>
                      </c:pt>
                      <c:pt idx="4045">
                        <c:v>0.57244685216666669</c:v>
                      </c:pt>
                      <c:pt idx="4046">
                        <c:v>0.57243856366666668</c:v>
                      </c:pt>
                      <c:pt idx="4047">
                        <c:v>0.57243444804166665</c:v>
                      </c:pt>
                      <c:pt idx="4048">
                        <c:v>0.57243036583333329</c:v>
                      </c:pt>
                      <c:pt idx="4049">
                        <c:v>0.57242637095833337</c:v>
                      </c:pt>
                      <c:pt idx="4050">
                        <c:v>0.57242249520833333</c:v>
                      </c:pt>
                      <c:pt idx="4051">
                        <c:v>0.57242249520833333</c:v>
                      </c:pt>
                      <c:pt idx="4052">
                        <c:v>0.57241867866666662</c:v>
                      </c:pt>
                      <c:pt idx="4053">
                        <c:v>0.57241501441666665</c:v>
                      </c:pt>
                      <c:pt idx="4054">
                        <c:v>0.57241134883333333</c:v>
                      </c:pt>
                      <c:pt idx="4055">
                        <c:v>0.57240459008333333</c:v>
                      </c:pt>
                      <c:pt idx="4056">
                        <c:v>0.5724042609583333</c:v>
                      </c:pt>
                      <c:pt idx="4057">
                        <c:v>0.57240080637500002</c:v>
                      </c:pt>
                      <c:pt idx="4058">
                        <c:v>0.57239734237500006</c:v>
                      </c:pt>
                      <c:pt idx="4059">
                        <c:v>0.57239026787500003</c:v>
                      </c:pt>
                      <c:pt idx="4060">
                        <c:v>0.57238665329166671</c:v>
                      </c:pt>
                      <c:pt idx="4061">
                        <c:v>0.57238305966666669</c:v>
                      </c:pt>
                      <c:pt idx="4062">
                        <c:v>0.57237947362499997</c:v>
                      </c:pt>
                      <c:pt idx="4063">
                        <c:v>0.57237599299999997</c:v>
                      </c:pt>
                      <c:pt idx="4064">
                        <c:v>0.57237258520833334</c:v>
                      </c:pt>
                      <c:pt idx="4065">
                        <c:v>0.57237258520833334</c:v>
                      </c:pt>
                      <c:pt idx="4066">
                        <c:v>0.57236931299999994</c:v>
                      </c:pt>
                      <c:pt idx="4067">
                        <c:v>0.57236295158333339</c:v>
                      </c:pt>
                      <c:pt idx="4068">
                        <c:v>0.57236295158333339</c:v>
                      </c:pt>
                      <c:pt idx="4069">
                        <c:v>0.5723598114166667</c:v>
                      </c:pt>
                      <c:pt idx="4070">
                        <c:v>0.57235658641666665</c:v>
                      </c:pt>
                      <c:pt idx="4071">
                        <c:v>0.57235337549999998</c:v>
                      </c:pt>
                      <c:pt idx="4072">
                        <c:v>0.57235008720833336</c:v>
                      </c:pt>
                      <c:pt idx="4073">
                        <c:v>0.57234684487499998</c:v>
                      </c:pt>
                      <c:pt idx="4074">
                        <c:v>0.57234363191666671</c:v>
                      </c:pt>
                      <c:pt idx="4075">
                        <c:v>0.57234046275000006</c:v>
                      </c:pt>
                      <c:pt idx="4076">
                        <c:v>0.57233737416666663</c:v>
                      </c:pt>
                      <c:pt idx="4077">
                        <c:v>0.57233430079166669</c:v>
                      </c:pt>
                      <c:pt idx="4078">
                        <c:v>0.57233133474999998</c:v>
                      </c:pt>
                      <c:pt idx="4079">
                        <c:v>0.57232837429166661</c:v>
                      </c:pt>
                      <c:pt idx="4080">
                        <c:v>0.57232557204166667</c:v>
                      </c:pt>
                      <c:pt idx="4081">
                        <c:v>0.57232004795833336</c:v>
                      </c:pt>
                      <c:pt idx="4082">
                        <c:v>0.57232031629166669</c:v>
                      </c:pt>
                      <c:pt idx="4083">
                        <c:v>0.57231787595833328</c:v>
                      </c:pt>
                      <c:pt idx="4084">
                        <c:v>0.57231547800000004</c:v>
                      </c:pt>
                      <c:pt idx="4085">
                        <c:v>0.57231312529166667</c:v>
                      </c:pt>
                      <c:pt idx="4086">
                        <c:v>0.57231067941666669</c:v>
                      </c:pt>
                      <c:pt idx="4087">
                        <c:v>0.57230820962499995</c:v>
                      </c:pt>
                      <c:pt idx="4088">
                        <c:v>0.57230565408333334</c:v>
                      </c:pt>
                      <c:pt idx="4089">
                        <c:v>0.57230315479166671</c:v>
                      </c:pt>
                      <c:pt idx="4090">
                        <c:v>0.57230071304166663</c:v>
                      </c:pt>
                      <c:pt idx="4091">
                        <c:v>0.57229844970833332</c:v>
                      </c:pt>
                      <c:pt idx="4092">
                        <c:v>0.57229634925000006</c:v>
                      </c:pt>
                      <c:pt idx="4093">
                        <c:v>0.57229421995833329</c:v>
                      </c:pt>
                      <c:pt idx="4094">
                        <c:v>0.57229221545833331</c:v>
                      </c:pt>
                      <c:pt idx="4095">
                        <c:v>0.57229021137500002</c:v>
                      </c:pt>
                      <c:pt idx="4096">
                        <c:v>0.57228827029166662</c:v>
                      </c:pt>
                      <c:pt idx="4097">
                        <c:v>0.57228630104166667</c:v>
                      </c:pt>
                      <c:pt idx="4098">
                        <c:v>0.57228431837500005</c:v>
                      </c:pt>
                      <c:pt idx="4099">
                        <c:v>0.57228237670833326</c:v>
                      </c:pt>
                      <c:pt idx="4100">
                        <c:v>0.57228037845833335</c:v>
                      </c:pt>
                      <c:pt idx="4101">
                        <c:v>0.57227840908333338</c:v>
                      </c:pt>
                      <c:pt idx="4102">
                        <c:v>0.5722763590833333</c:v>
                      </c:pt>
                      <c:pt idx="4103">
                        <c:v>0.57227437370833334</c:v>
                      </c:pt>
                      <c:pt idx="4104">
                        <c:v>0.57227240029166671</c:v>
                      </c:pt>
                      <c:pt idx="4105">
                        <c:v>0.57227053579166665</c:v>
                      </c:pt>
                      <c:pt idx="4106">
                        <c:v>0.57226882349999997</c:v>
                      </c:pt>
                      <c:pt idx="4107">
                        <c:v>0.5722672414583333</c:v>
                      </c:pt>
                      <c:pt idx="4108">
                        <c:v>0.5722634410416666</c:v>
                      </c:pt>
                      <c:pt idx="4109">
                        <c:v>0.57226450691666664</c:v>
                      </c:pt>
                      <c:pt idx="4110">
                        <c:v>0.57226332570833327</c:v>
                      </c:pt>
                      <c:pt idx="4111">
                        <c:v>0.57226217170833327</c:v>
                      </c:pt>
                      <c:pt idx="4112">
                        <c:v>0.57226110212500003</c:v>
                      </c:pt>
                      <c:pt idx="4113">
                        <c:v>0.57226004445833334</c:v>
                      </c:pt>
                      <c:pt idx="4114">
                        <c:v>0.57225899883333331</c:v>
                      </c:pt>
                      <c:pt idx="4115">
                        <c:v>0.57225792762500005</c:v>
                      </c:pt>
                      <c:pt idx="4116">
                        <c:v>0.57225452733333337</c:v>
                      </c:pt>
                      <c:pt idx="4117">
                        <c:v>0.57225561716666673</c:v>
                      </c:pt>
                      <c:pt idx="4118">
                        <c:v>0.57225440191666666</c:v>
                      </c:pt>
                      <c:pt idx="4119">
                        <c:v>0.57225335183333337</c:v>
                      </c:pt>
                      <c:pt idx="4120">
                        <c:v>0.5722524399583333</c:v>
                      </c:pt>
                      <c:pt idx="4121">
                        <c:v>0.57225176429166669</c:v>
                      </c:pt>
                      <c:pt idx="4122">
                        <c:v>0.57225127745833337</c:v>
                      </c:pt>
                      <c:pt idx="4123">
                        <c:v>0.57225067674999996</c:v>
                      </c:pt>
                      <c:pt idx="4124">
                        <c:v>0.57225067674999996</c:v>
                      </c:pt>
                      <c:pt idx="4125">
                        <c:v>0.57225039362499996</c:v>
                      </c:pt>
                      <c:pt idx="4126">
                        <c:v>0.57225010116666664</c:v>
                      </c:pt>
                      <c:pt idx="4127">
                        <c:v>0.57224966841666669</c:v>
                      </c:pt>
                      <c:pt idx="4128">
                        <c:v>0.57224923750000001</c:v>
                      </c:pt>
                      <c:pt idx="4129">
                        <c:v>0.57224875358333327</c:v>
                      </c:pt>
                      <c:pt idx="4130">
                        <c:v>0.57224829079166672</c:v>
                      </c:pt>
                      <c:pt idx="4131">
                        <c:v>0.57224781616666665</c:v>
                      </c:pt>
                      <c:pt idx="4132">
                        <c:v>0.57224731666666673</c:v>
                      </c:pt>
                      <c:pt idx="4133">
                        <c:v>0.57224676116666673</c:v>
                      </c:pt>
                      <c:pt idx="4134">
                        <c:v>0.57224626970833337</c:v>
                      </c:pt>
                      <c:pt idx="4135">
                        <c:v>0.57224595362499997</c:v>
                      </c:pt>
                      <c:pt idx="4136">
                        <c:v>0.57224579633333328</c:v>
                      </c:pt>
                      <c:pt idx="4137">
                        <c:v>0.57224586345833328</c:v>
                      </c:pt>
                      <c:pt idx="4138">
                        <c:v>0.57224610720833335</c:v>
                      </c:pt>
                      <c:pt idx="4139">
                        <c:v>0.57224646687500003</c:v>
                      </c:pt>
                      <c:pt idx="4140">
                        <c:v>0.57224692258333332</c:v>
                      </c:pt>
                      <c:pt idx="4141">
                        <c:v>0.57224731466666667</c:v>
                      </c:pt>
                      <c:pt idx="4142">
                        <c:v>0.57224768520833336</c:v>
                      </c:pt>
                      <c:pt idx="4143">
                        <c:v>0.57224787708333336</c:v>
                      </c:pt>
                      <c:pt idx="4144">
                        <c:v>0.57224630529166665</c:v>
                      </c:pt>
                      <c:pt idx="4145">
                        <c:v>0.57224809433333335</c:v>
                      </c:pt>
                      <c:pt idx="4146">
                        <c:v>0.57224819616666667</c:v>
                      </c:pt>
                      <c:pt idx="4147">
                        <c:v>0.57224841516666669</c:v>
                      </c:pt>
                      <c:pt idx="4148">
                        <c:v>0.57224878229166665</c:v>
                      </c:pt>
                      <c:pt idx="4149">
                        <c:v>0.57224939716666667</c:v>
                      </c:pt>
                      <c:pt idx="4150">
                        <c:v>0.57225015104166665</c:v>
                      </c:pt>
                      <c:pt idx="4151">
                        <c:v>0.57225114300000002</c:v>
                      </c:pt>
                      <c:pt idx="4152">
                        <c:v>0.57225220816666666</c:v>
                      </c:pt>
                      <c:pt idx="4153">
                        <c:v>0.57225327854166663</c:v>
                      </c:pt>
                      <c:pt idx="4154">
                        <c:v>0.57225440437499997</c:v>
                      </c:pt>
                      <c:pt idx="4155">
                        <c:v>0.5722553660416666</c:v>
                      </c:pt>
                      <c:pt idx="4156">
                        <c:v>0.57225650345833334</c:v>
                      </c:pt>
                      <c:pt idx="4157">
                        <c:v>0.57225739924999997</c:v>
                      </c:pt>
                      <c:pt idx="4158">
                        <c:v>0.57225681212500001</c:v>
                      </c:pt>
                      <c:pt idx="4159">
                        <c:v>0.57225699020833332</c:v>
                      </c:pt>
                      <c:pt idx="4160">
                        <c:v>0.57225805533333329</c:v>
                      </c:pt>
                      <c:pt idx="4161">
                        <c:v>0.57225911191666667</c:v>
                      </c:pt>
                      <c:pt idx="4162">
                        <c:v>0.57226104504166664</c:v>
                      </c:pt>
                      <c:pt idx="4163">
                        <c:v>0.57226267779166673</c:v>
                      </c:pt>
                      <c:pt idx="4164">
                        <c:v>0.57226358391666665</c:v>
                      </c:pt>
                      <c:pt idx="4165">
                        <c:v>0.57226604937500003</c:v>
                      </c:pt>
                      <c:pt idx="4166">
                        <c:v>0.57226812987499998</c:v>
                      </c:pt>
                      <c:pt idx="4167">
                        <c:v>0.57226812987499998</c:v>
                      </c:pt>
                      <c:pt idx="4168">
                        <c:v>0.57227014516666663</c:v>
                      </c:pt>
                      <c:pt idx="4169">
                        <c:v>0.57227130650000002</c:v>
                      </c:pt>
                      <c:pt idx="4170">
                        <c:v>0.57227308795833332</c:v>
                      </c:pt>
                      <c:pt idx="4171">
                        <c:v>0.57227448999999997</c:v>
                      </c:pt>
                      <c:pt idx="4172">
                        <c:v>0.57227595833333333</c:v>
                      </c:pt>
                      <c:pt idx="4173">
                        <c:v>0.57227729833333341</c:v>
                      </c:pt>
                      <c:pt idx="4174">
                        <c:v>0.57227901116666668</c:v>
                      </c:pt>
                      <c:pt idx="4175">
                        <c:v>0.57227991583333326</c:v>
                      </c:pt>
                      <c:pt idx="4176">
                        <c:v>0.57228130187500004</c:v>
                      </c:pt>
                      <c:pt idx="4177">
                        <c:v>0.57228351995833326</c:v>
                      </c:pt>
                      <c:pt idx="4178">
                        <c:v>0.57228490066666671</c:v>
                      </c:pt>
                      <c:pt idx="4179">
                        <c:v>0.57228729512499998</c:v>
                      </c:pt>
                      <c:pt idx="4180">
                        <c:v>0.57228937116666667</c:v>
                      </c:pt>
                      <c:pt idx="4181">
                        <c:v>0.57229080983333336</c:v>
                      </c:pt>
                      <c:pt idx="4182">
                        <c:v>0.572294786625</c:v>
                      </c:pt>
                      <c:pt idx="4183">
                        <c:v>0.57229663650000007</c:v>
                      </c:pt>
                      <c:pt idx="4184">
                        <c:v>0.57229900483333329</c:v>
                      </c:pt>
                      <c:pt idx="4185">
                        <c:v>0.57230119854166672</c:v>
                      </c:pt>
                      <c:pt idx="4186">
                        <c:v>0.57230317862500002</c:v>
                      </c:pt>
                      <c:pt idx="4187">
                        <c:v>0.572305281</c:v>
                      </c:pt>
                      <c:pt idx="4188">
                        <c:v>0.57230739500000005</c:v>
                      </c:pt>
                      <c:pt idx="4189">
                        <c:v>0.57230866620833332</c:v>
                      </c:pt>
                      <c:pt idx="4190">
                        <c:v>0.57231112995833333</c:v>
                      </c:pt>
                      <c:pt idx="4191">
                        <c:v>0.57231302962499997</c:v>
                      </c:pt>
                      <c:pt idx="4192">
                        <c:v>0.57231534454166666</c:v>
                      </c:pt>
                      <c:pt idx="4193">
                        <c:v>0.57231790991666665</c:v>
                      </c:pt>
                      <c:pt idx="4194">
                        <c:v>0.57232005262499996</c:v>
                      </c:pt>
                      <c:pt idx="4195">
                        <c:v>0.57232317099999996</c:v>
                      </c:pt>
                      <c:pt idx="4196">
                        <c:v>0.57232547770833331</c:v>
                      </c:pt>
                      <c:pt idx="4197">
                        <c:v>0.57232906004166673</c:v>
                      </c:pt>
                      <c:pt idx="4198">
                        <c:v>0.5723311717916667</c:v>
                      </c:pt>
                      <c:pt idx="4199">
                        <c:v>0.57233442545833335</c:v>
                      </c:pt>
                      <c:pt idx="4200">
                        <c:v>0.5723369445833334</c:v>
                      </c:pt>
                      <c:pt idx="4201">
                        <c:v>0.57233994583333336</c:v>
                      </c:pt>
                      <c:pt idx="4202">
                        <c:v>0.57234106166666665</c:v>
                      </c:pt>
                      <c:pt idx="4203">
                        <c:v>0.57234417416666672</c:v>
                      </c:pt>
                      <c:pt idx="4204">
                        <c:v>0.57234688249999999</c:v>
                      </c:pt>
                      <c:pt idx="4205">
                        <c:v>0.57234961375000004</c:v>
                      </c:pt>
                      <c:pt idx="4206">
                        <c:v>0.5723522341666667</c:v>
                      </c:pt>
                      <c:pt idx="4207">
                        <c:v>0.57235517791666668</c:v>
                      </c:pt>
                      <c:pt idx="4208">
                        <c:v>0.57235799583333336</c:v>
                      </c:pt>
                      <c:pt idx="4209">
                        <c:v>0.57236115458333336</c:v>
                      </c:pt>
                      <c:pt idx="4210">
                        <c:v>0.57236501124999994</c:v>
                      </c:pt>
                      <c:pt idx="4211">
                        <c:v>0.5723676870833333</c:v>
                      </c:pt>
                      <c:pt idx="4212">
                        <c:v>0.57237208500000003</c:v>
                      </c:pt>
                      <c:pt idx="4213">
                        <c:v>0.57237594708333328</c:v>
                      </c:pt>
                      <c:pt idx="4214">
                        <c:v>0.57237736016666674</c:v>
                      </c:pt>
                      <c:pt idx="4215">
                        <c:v>0.5723815305833333</c:v>
                      </c:pt>
                      <c:pt idx="4216">
                        <c:v>0.57238498779166669</c:v>
                      </c:pt>
                      <c:pt idx="4217">
                        <c:v>0.57238753737500003</c:v>
                      </c:pt>
                      <c:pt idx="4218">
                        <c:v>0.57239049991666668</c:v>
                      </c:pt>
                      <c:pt idx="4219">
                        <c:v>0.57239316945833341</c:v>
                      </c:pt>
                      <c:pt idx="4220">
                        <c:v>0.57239512758333333</c:v>
                      </c:pt>
                      <c:pt idx="4221">
                        <c:v>0.57240039704166668</c:v>
                      </c:pt>
                      <c:pt idx="4222">
                        <c:v>0.57240409641666667</c:v>
                      </c:pt>
                      <c:pt idx="4223">
                        <c:v>0.57240834704166665</c:v>
                      </c:pt>
                      <c:pt idx="4224">
                        <c:v>0.57241055974999999</c:v>
                      </c:pt>
                      <c:pt idx="4225">
                        <c:v>0.57241491874999995</c:v>
                      </c:pt>
                      <c:pt idx="4226">
                        <c:v>0.57241974066666668</c:v>
                      </c:pt>
                      <c:pt idx="4227">
                        <c:v>0.57242449449999999</c:v>
                      </c:pt>
                      <c:pt idx="4228">
                        <c:v>0.572428567</c:v>
                      </c:pt>
                      <c:pt idx="4229">
                        <c:v>0.57243171049999997</c:v>
                      </c:pt>
                      <c:pt idx="4230">
                        <c:v>0.57243512591666668</c:v>
                      </c:pt>
                      <c:pt idx="4231">
                        <c:v>0.57243974937499997</c:v>
                      </c:pt>
                      <c:pt idx="4232">
                        <c:v>0.5724421563333334</c:v>
                      </c:pt>
                      <c:pt idx="4233">
                        <c:v>0.57245180912500004</c:v>
                      </c:pt>
                      <c:pt idx="4234">
                        <c:v>0.57244986637500006</c:v>
                      </c:pt>
                      <c:pt idx="4235">
                        <c:v>0.57244986637500006</c:v>
                      </c:pt>
                      <c:pt idx="4236">
                        <c:v>0.5724647204583333</c:v>
                      </c:pt>
                      <c:pt idx="4237">
                        <c:v>0.57246290016666668</c:v>
                      </c:pt>
                      <c:pt idx="4238">
                        <c:v>0.57246749658333329</c:v>
                      </c:pt>
                      <c:pt idx="4239">
                        <c:v>0.57247200591666669</c:v>
                      </c:pt>
                      <c:pt idx="4240">
                        <c:v>0.57247573633333337</c:v>
                      </c:pt>
                      <c:pt idx="4241">
                        <c:v>0.57247990299999996</c:v>
                      </c:pt>
                      <c:pt idx="4242">
                        <c:v>0.57248558599999999</c:v>
                      </c:pt>
                      <c:pt idx="4243">
                        <c:v>0.57248814537500003</c:v>
                      </c:pt>
                      <c:pt idx="4244">
                        <c:v>0.57249476629166673</c:v>
                      </c:pt>
                      <c:pt idx="4245">
                        <c:v>0.57249919358333334</c:v>
                      </c:pt>
                      <c:pt idx="4246">
                        <c:v>0.57250015695833334</c:v>
                      </c:pt>
                      <c:pt idx="4247">
                        <c:v>0.57250753916666663</c:v>
                      </c:pt>
                      <c:pt idx="4248">
                        <c:v>0.57251248470833327</c:v>
                      </c:pt>
                      <c:pt idx="4249">
                        <c:v>0.57252115470833331</c:v>
                      </c:pt>
                      <c:pt idx="4250">
                        <c:v>0.57252479708333337</c:v>
                      </c:pt>
                      <c:pt idx="4251">
                        <c:v>0.57252479708333337</c:v>
                      </c:pt>
                      <c:pt idx="4252">
                        <c:v>0.57253168912499997</c:v>
                      </c:pt>
                      <c:pt idx="4253">
                        <c:v>0.57253688375</c:v>
                      </c:pt>
                      <c:pt idx="4254">
                        <c:v>0.57254191716666669</c:v>
                      </c:pt>
                      <c:pt idx="4255">
                        <c:v>0.57254455120833336</c:v>
                      </c:pt>
                      <c:pt idx="4256">
                        <c:v>0.57254611550000001</c:v>
                      </c:pt>
                      <c:pt idx="4257">
                        <c:v>0.57254796595833335</c:v>
                      </c:pt>
                      <c:pt idx="4258">
                        <c:v>0.57255017241666673</c:v>
                      </c:pt>
                      <c:pt idx="4259">
                        <c:v>0.57255167716666666</c:v>
                      </c:pt>
                      <c:pt idx="4260">
                        <c:v>0.5725521727916667</c:v>
                      </c:pt>
                      <c:pt idx="4261">
                        <c:v>0.572555051875</c:v>
                      </c:pt>
                      <c:pt idx="4262">
                        <c:v>0.57255655595833332</c:v>
                      </c:pt>
                      <c:pt idx="4263">
                        <c:v>0.57256101212499999</c:v>
                      </c:pt>
                      <c:pt idx="4264">
                        <c:v>0.57256222466666673</c:v>
                      </c:pt>
                      <c:pt idx="4265">
                        <c:v>0.57256426970833341</c:v>
                      </c:pt>
                      <c:pt idx="4266">
                        <c:v>0.57256669695833329</c:v>
                      </c:pt>
                      <c:pt idx="4267">
                        <c:v>0.57256878316666671</c:v>
                      </c:pt>
                      <c:pt idx="4268">
                        <c:v>0.57256918925</c:v>
                      </c:pt>
                      <c:pt idx="4269">
                        <c:v>0.57256901408333338</c:v>
                      </c:pt>
                      <c:pt idx="4270">
                        <c:v>0.57256978175000006</c:v>
                      </c:pt>
                      <c:pt idx="4271">
                        <c:v>0.57256897687499997</c:v>
                      </c:pt>
                      <c:pt idx="4272">
                        <c:v>0.57256873808333331</c:v>
                      </c:pt>
                      <c:pt idx="4273">
                        <c:v>0.57256818020833333</c:v>
                      </c:pt>
                      <c:pt idx="4274">
                        <c:v>0.5725676107083334</c:v>
                      </c:pt>
                      <c:pt idx="4275">
                        <c:v>0.57256701579166669</c:v>
                      </c:pt>
                      <c:pt idx="4276">
                        <c:v>0.572566074875</c:v>
                      </c:pt>
                      <c:pt idx="4277">
                        <c:v>0.57256633991666661</c:v>
                      </c:pt>
                      <c:pt idx="4278">
                        <c:v>0.5725660905833333</c:v>
                      </c:pt>
                      <c:pt idx="4279">
                        <c:v>0.57256619783333329</c:v>
                      </c:pt>
                      <c:pt idx="4280">
                        <c:v>0.57256677504166664</c:v>
                      </c:pt>
                      <c:pt idx="4281">
                        <c:v>0.57256604524999999</c:v>
                      </c:pt>
                      <c:pt idx="4282">
                        <c:v>0.57256306908333332</c:v>
                      </c:pt>
                      <c:pt idx="4283">
                        <c:v>0.57256098795833332</c:v>
                      </c:pt>
                      <c:pt idx="4284">
                        <c:v>0.57255808191666668</c:v>
                      </c:pt>
                      <c:pt idx="4285">
                        <c:v>0.57255585433333334</c:v>
                      </c:pt>
                      <c:pt idx="4286">
                        <c:v>0.5725531219583333</c:v>
                      </c:pt>
                      <c:pt idx="4287">
                        <c:v>0.57255040179166661</c:v>
                      </c:pt>
                      <c:pt idx="4288">
                        <c:v>0.5725476160416666</c:v>
                      </c:pt>
                      <c:pt idx="4289">
                        <c:v>0.57254467254166663</c:v>
                      </c:pt>
                      <c:pt idx="4290">
                        <c:v>0.57254203241666668</c:v>
                      </c:pt>
                      <c:pt idx="4291">
                        <c:v>0.57253973670833336</c:v>
                      </c:pt>
                      <c:pt idx="4292">
                        <c:v>0.5725373485416666</c:v>
                      </c:pt>
                      <c:pt idx="4293">
                        <c:v>0.5725353249166667</c:v>
                      </c:pt>
                      <c:pt idx="4294">
                        <c:v>0.57253313441666664</c:v>
                      </c:pt>
                      <c:pt idx="4295">
                        <c:v>0.57252942549999997</c:v>
                      </c:pt>
                      <c:pt idx="4296">
                        <c:v>0.57252245412500002</c:v>
                      </c:pt>
                      <c:pt idx="4297">
                        <c:v>0.57251776120833331</c:v>
                      </c:pt>
                      <c:pt idx="4298">
                        <c:v>0.57251349029166665</c:v>
                      </c:pt>
                      <c:pt idx="4299">
                        <c:v>0.57250887666666672</c:v>
                      </c:pt>
                      <c:pt idx="4300">
                        <c:v>0.57250543995833336</c:v>
                      </c:pt>
                      <c:pt idx="4301">
                        <c:v>0.5724992811666666</c:v>
                      </c:pt>
                      <c:pt idx="4302">
                        <c:v>0.57249445249999997</c:v>
                      </c:pt>
                      <c:pt idx="4303">
                        <c:v>0.57248940345833332</c:v>
                      </c:pt>
                      <c:pt idx="4304">
                        <c:v>0.57248457762499994</c:v>
                      </c:pt>
                      <c:pt idx="4305">
                        <c:v>0.57247919550000004</c:v>
                      </c:pt>
                      <c:pt idx="4306">
                        <c:v>0.57247455729166663</c:v>
                      </c:pt>
                      <c:pt idx="4307">
                        <c:v>0.57246979937499998</c:v>
                      </c:pt>
                      <c:pt idx="4308">
                        <c:v>0.57246570329166668</c:v>
                      </c:pt>
                      <c:pt idx="4309">
                        <c:v>0.57246174262499994</c:v>
                      </c:pt>
                      <c:pt idx="4310">
                        <c:v>0.57245743483333333</c:v>
                      </c:pt>
                      <c:pt idx="4311">
                        <c:v>0.57245333645833341</c:v>
                      </c:pt>
                      <c:pt idx="4312">
                        <c:v>0.57244936074999997</c:v>
                      </c:pt>
                      <c:pt idx="4313">
                        <c:v>0.57244486212500001</c:v>
                      </c:pt>
                      <c:pt idx="4314">
                        <c:v>0.57244071729166668</c:v>
                      </c:pt>
                      <c:pt idx="4315">
                        <c:v>0.57243591500000002</c:v>
                      </c:pt>
                      <c:pt idx="4316">
                        <c:v>0.57243106191666671</c:v>
                      </c:pt>
                      <c:pt idx="4317">
                        <c:v>0.5724269643333334</c:v>
                      </c:pt>
                      <c:pt idx="4318">
                        <c:v>0.57242223879166665</c:v>
                      </c:pt>
                      <c:pt idx="4319">
                        <c:v>0.57241778641666663</c:v>
                      </c:pt>
                      <c:pt idx="4320">
                        <c:v>0.57241317724999996</c:v>
                      </c:pt>
                      <c:pt idx="4321">
                        <c:v>0.57240924904166668</c:v>
                      </c:pt>
                      <c:pt idx="4322">
                        <c:v>0.57240525283333332</c:v>
                      </c:pt>
                      <c:pt idx="4323">
                        <c:v>0.57240141904166664</c:v>
                      </c:pt>
                      <c:pt idx="4324">
                        <c:v>0.57239767033333333</c:v>
                      </c:pt>
                      <c:pt idx="4325">
                        <c:v>0.57239401195833339</c:v>
                      </c:pt>
                      <c:pt idx="4326">
                        <c:v>0.57239029041666667</c:v>
                      </c:pt>
                      <c:pt idx="4327">
                        <c:v>0.57238851820833336</c:v>
                      </c:pt>
                      <c:pt idx="4328">
                        <c:v>0.57238270383333334</c:v>
                      </c:pt>
                      <c:pt idx="4329">
                        <c:v>0.57237885966666668</c:v>
                      </c:pt>
                      <c:pt idx="4330">
                        <c:v>0.57237490041666661</c:v>
                      </c:pt>
                      <c:pt idx="4331">
                        <c:v>0.57237078737500002</c:v>
                      </c:pt>
                      <c:pt idx="4332">
                        <c:v>0.57236664833333328</c:v>
                      </c:pt>
                      <c:pt idx="4333">
                        <c:v>0.57236246441666661</c:v>
                      </c:pt>
                      <c:pt idx="4334">
                        <c:v>0.5723584083333334</c:v>
                      </c:pt>
                      <c:pt idx="4335">
                        <c:v>0.57235444670833335</c:v>
                      </c:pt>
                      <c:pt idx="4336">
                        <c:v>0.57235077479166663</c:v>
                      </c:pt>
                      <c:pt idx="4337">
                        <c:v>0.57234726091666666</c:v>
                      </c:pt>
                      <c:pt idx="4338">
                        <c:v>0.57234390491666665</c:v>
                      </c:pt>
                      <c:pt idx="4339">
                        <c:v>0.5723406410416666</c:v>
                      </c:pt>
                      <c:pt idx="4340">
                        <c:v>0.57233730545833328</c:v>
                      </c:pt>
                      <c:pt idx="4341">
                        <c:v>0.5723339010416667</c:v>
                      </c:pt>
                      <c:pt idx="4342">
                        <c:v>0.57233025833333329</c:v>
                      </c:pt>
                      <c:pt idx="4343">
                        <c:v>0.57232652866666667</c:v>
                      </c:pt>
                      <c:pt idx="4344">
                        <c:v>0.57232266204166671</c:v>
                      </c:pt>
                      <c:pt idx="4345">
                        <c:v>0.57231881395833339</c:v>
                      </c:pt>
                      <c:pt idx="4346">
                        <c:v>0.57231881395833339</c:v>
                      </c:pt>
                      <c:pt idx="4347">
                        <c:v>0.57231122104166665</c:v>
                      </c:pt>
                      <c:pt idx="4348">
                        <c:v>0.57230758070833332</c:v>
                      </c:pt>
                      <c:pt idx="4349">
                        <c:v>0.57230396475</c:v>
                      </c:pt>
                      <c:pt idx="4350">
                        <c:v>0.57230049270833339</c:v>
                      </c:pt>
                      <c:pt idx="4351">
                        <c:v>0.57229707262499996</c:v>
                      </c:pt>
                      <c:pt idx="4352">
                        <c:v>0.57229379904166666</c:v>
                      </c:pt>
                      <c:pt idx="4353">
                        <c:v>0.57229058304166669</c:v>
                      </c:pt>
                      <c:pt idx="4354">
                        <c:v>0.57228742708333336</c:v>
                      </c:pt>
                      <c:pt idx="4355">
                        <c:v>0.57228429716666673</c:v>
                      </c:pt>
                      <c:pt idx="4356">
                        <c:v>0.57228109983333331</c:v>
                      </c:pt>
                      <c:pt idx="4357">
                        <c:v>0.57227779583333327</c:v>
                      </c:pt>
                      <c:pt idx="4358">
                        <c:v>0.57227433525000004</c:v>
                      </c:pt>
                      <c:pt idx="4359">
                        <c:v>0.57227080845833334</c:v>
                      </c:pt>
                      <c:pt idx="4360">
                        <c:v>0.5722671779166667</c:v>
                      </c:pt>
                      <c:pt idx="4361">
                        <c:v>0.5722636063333334</c:v>
                      </c:pt>
                      <c:pt idx="4362">
                        <c:v>0.57226011404166666</c:v>
                      </c:pt>
                      <c:pt idx="4363">
                        <c:v>0.57225676795833336</c:v>
                      </c:pt>
                      <c:pt idx="4364">
                        <c:v>0.57225359308333335</c:v>
                      </c:pt>
                      <c:pt idx="4365">
                        <c:v>0.57225052387499997</c:v>
                      </c:pt>
                      <c:pt idx="4366">
                        <c:v>0.57224758879166659</c:v>
                      </c:pt>
                      <c:pt idx="4367">
                        <c:v>0.57224464041666667</c:v>
                      </c:pt>
                      <c:pt idx="4368">
                        <c:v>0.57224172445833332</c:v>
                      </c:pt>
                      <c:pt idx="4369">
                        <c:v>0.57223871533333337</c:v>
                      </c:pt>
                      <c:pt idx="4370">
                        <c:v>0.57223565804166665</c:v>
                      </c:pt>
                      <c:pt idx="4371">
                        <c:v>0.5722325305</c:v>
                      </c:pt>
                      <c:pt idx="4372">
                        <c:v>0.57222929199999994</c:v>
                      </c:pt>
                      <c:pt idx="4373">
                        <c:v>0.57222601983333332</c:v>
                      </c:pt>
                      <c:pt idx="4374">
                        <c:v>0.57222265758333335</c:v>
                      </c:pt>
                      <c:pt idx="4375">
                        <c:v>0.57221934820833331</c:v>
                      </c:pt>
                      <c:pt idx="4376">
                        <c:v>0.57221858358333333</c:v>
                      </c:pt>
                      <c:pt idx="4377">
                        <c:v>0.57221285583333337</c:v>
                      </c:pt>
                      <c:pt idx="4378">
                        <c:v>0.57220977041666665</c:v>
                      </c:pt>
                      <c:pt idx="4379">
                        <c:v>0.57220676100000001</c:v>
                      </c:pt>
                      <c:pt idx="4380">
                        <c:v>0.5722038955833334</c:v>
                      </c:pt>
                      <c:pt idx="4381">
                        <c:v>0.5722010412916666</c:v>
                      </c:pt>
                      <c:pt idx="4382">
                        <c:v>0.57219827991666661</c:v>
                      </c:pt>
                      <c:pt idx="4383">
                        <c:v>0.5721954582083334</c:v>
                      </c:pt>
                      <c:pt idx="4384">
                        <c:v>0.57219266845833328</c:v>
                      </c:pt>
                      <c:pt idx="4385">
                        <c:v>0.57219242337499998</c:v>
                      </c:pt>
                      <c:pt idx="4386">
                        <c:v>0.57218690716666665</c:v>
                      </c:pt>
                      <c:pt idx="4387">
                        <c:v>0.57218396616666667</c:v>
                      </c:pt>
                      <c:pt idx="4388">
                        <c:v>0.57218097258333334</c:v>
                      </c:pt>
                      <c:pt idx="4389">
                        <c:v>0.57217799779166667</c:v>
                      </c:pt>
                      <c:pt idx="4390">
                        <c:v>0.57217499120833326</c:v>
                      </c:pt>
                      <c:pt idx="4391">
                        <c:v>0.57217212012499996</c:v>
                      </c:pt>
                      <c:pt idx="4392">
                        <c:v>0.5721693384583334</c:v>
                      </c:pt>
                      <c:pt idx="4393">
                        <c:v>0.57216673258333339</c:v>
                      </c:pt>
                      <c:pt idx="4394">
                        <c:v>0.57216418695833327</c:v>
                      </c:pt>
                      <c:pt idx="4395">
                        <c:v>0.57216167312499999</c:v>
                      </c:pt>
                      <c:pt idx="4396">
                        <c:v>0.57216167312499999</c:v>
                      </c:pt>
                      <c:pt idx="4397">
                        <c:v>0.57215919412500005</c:v>
                      </c:pt>
                      <c:pt idx="4398">
                        <c:v>0.57215662879166673</c:v>
                      </c:pt>
                      <c:pt idx="4399">
                        <c:v>0.57215400558333329</c:v>
                      </c:pt>
                      <c:pt idx="4400">
                        <c:v>0.57214840533333333</c:v>
                      </c:pt>
                      <c:pt idx="4401">
                        <c:v>0.57214557987500003</c:v>
                      </c:pt>
                      <c:pt idx="4402">
                        <c:v>0.572142772375</c:v>
                      </c:pt>
                      <c:pt idx="4403">
                        <c:v>0.5721400301666667</c:v>
                      </c:pt>
                      <c:pt idx="4404">
                        <c:v>0.57213729891666665</c:v>
                      </c:pt>
                      <c:pt idx="4405">
                        <c:v>0.57213465225000004</c:v>
                      </c:pt>
                      <c:pt idx="4406">
                        <c:v>0.57213199391666669</c:v>
                      </c:pt>
                      <c:pt idx="4407">
                        <c:v>0.57212944979166669</c:v>
                      </c:pt>
                      <c:pt idx="4408">
                        <c:v>0.57212693679166671</c:v>
                      </c:pt>
                      <c:pt idx="4409">
                        <c:v>0.57212454591666673</c:v>
                      </c:pt>
                      <c:pt idx="4410">
                        <c:v>0.57212493949999998</c:v>
                      </c:pt>
                      <c:pt idx="4411">
                        <c:v>0.57211998524999996</c:v>
                      </c:pt>
                      <c:pt idx="4412">
                        <c:v>0.5721177667916667</c:v>
                      </c:pt>
                      <c:pt idx="4413">
                        <c:v>0.57211548087499997</c:v>
                      </c:pt>
                      <c:pt idx="4414">
                        <c:v>0.57211318279166667</c:v>
                      </c:pt>
                      <c:pt idx="4415">
                        <c:v>0.57211074095833336</c:v>
                      </c:pt>
                      <c:pt idx="4416">
                        <c:v>0.57210831500000003</c:v>
                      </c:pt>
                      <c:pt idx="4417">
                        <c:v>0.57210590000000006</c:v>
                      </c:pt>
                      <c:pt idx="4418">
                        <c:v>0.57210360199999999</c:v>
                      </c:pt>
                      <c:pt idx="4419">
                        <c:v>0.57210143137500002</c:v>
                      </c:pt>
                      <c:pt idx="4420">
                        <c:v>0.57209935212500007</c:v>
                      </c:pt>
                      <c:pt idx="4421">
                        <c:v>0.5720973992916667</c:v>
                      </c:pt>
                      <c:pt idx="4422">
                        <c:v>0.57209545354166669</c:v>
                      </c:pt>
                      <c:pt idx="4423">
                        <c:v>0.57209358799999999</c:v>
                      </c:pt>
                      <c:pt idx="4424">
                        <c:v>0.57209451283333335</c:v>
                      </c:pt>
                      <c:pt idx="4425">
                        <c:v>0.5720898185833333</c:v>
                      </c:pt>
                      <c:pt idx="4426">
                        <c:v>0.57208785174999999</c:v>
                      </c:pt>
                      <c:pt idx="4427">
                        <c:v>0.57208586795833327</c:v>
                      </c:pt>
                      <c:pt idx="4428">
                        <c:v>0.57208387408333328</c:v>
                      </c:pt>
                      <c:pt idx="4429">
                        <c:v>0.57208182412499997</c:v>
                      </c:pt>
                      <c:pt idx="4430">
                        <c:v>0.57208268354166669</c:v>
                      </c:pt>
                      <c:pt idx="4431">
                        <c:v>0.57207774033333336</c:v>
                      </c:pt>
                      <c:pt idx="4432">
                        <c:v>0.57207580349999998</c:v>
                      </c:pt>
                      <c:pt idx="4433">
                        <c:v>0.57207392029166659</c:v>
                      </c:pt>
                      <c:pt idx="4434">
                        <c:v>0.57207215283333335</c:v>
                      </c:pt>
                      <c:pt idx="4435">
                        <c:v>0.57207049633333329</c:v>
                      </c:pt>
                      <c:pt idx="4436">
                        <c:v>0.57206891162500006</c:v>
                      </c:pt>
                      <c:pt idx="4437">
                        <c:v>0.57206742441666669</c:v>
                      </c:pt>
                      <c:pt idx="4438">
                        <c:v>0.57206595191666665</c:v>
                      </c:pt>
                      <c:pt idx="4439">
                        <c:v>0.57206455575000004</c:v>
                      </c:pt>
                      <c:pt idx="4440">
                        <c:v>0.57206314620833332</c:v>
                      </c:pt>
                      <c:pt idx="4441">
                        <c:v>0.57206177841666672</c:v>
                      </c:pt>
                      <c:pt idx="4442">
                        <c:v>0.5720603964583334</c:v>
                      </c:pt>
                      <c:pt idx="4443">
                        <c:v>0.57205898670833333</c:v>
                      </c:pt>
                      <c:pt idx="4444">
                        <c:v>0.57205760666666661</c:v>
                      </c:pt>
                      <c:pt idx="4445">
                        <c:v>0.57205620670833335</c:v>
                      </c:pt>
                      <c:pt idx="4446">
                        <c:v>0.5720549201666667</c:v>
                      </c:pt>
                      <c:pt idx="4447">
                        <c:v>0.57205366383333334</c:v>
                      </c:pt>
                      <c:pt idx="4448">
                        <c:v>0.57205260874999997</c:v>
                      </c:pt>
                      <c:pt idx="4449">
                        <c:v>0.57205167454166672</c:v>
                      </c:pt>
                      <c:pt idx="4450">
                        <c:v>0.57205088612499999</c:v>
                      </c:pt>
                      <c:pt idx="4451">
                        <c:v>0.57205012262499999</c:v>
                      </c:pt>
                      <c:pt idx="4452">
                        <c:v>0.57204933920833334</c:v>
                      </c:pt>
                      <c:pt idx="4453">
                        <c:v>0.57205173474999993</c:v>
                      </c:pt>
                      <c:pt idx="4454">
                        <c:v>0.57204764783333328</c:v>
                      </c:pt>
                      <c:pt idx="4455">
                        <c:v>0.57204672554166669</c:v>
                      </c:pt>
                      <c:pt idx="4456">
                        <c:v>0.57204573620833332</c:v>
                      </c:pt>
                      <c:pt idx="4457">
                        <c:v>0.57204480758333331</c:v>
                      </c:pt>
                      <c:pt idx="4458">
                        <c:v>0.57204391379166664</c:v>
                      </c:pt>
                      <c:pt idx="4459">
                        <c:v>0.57204308954166672</c:v>
                      </c:pt>
                      <c:pt idx="4460">
                        <c:v>0.57204237504166666</c:v>
                      </c:pt>
                      <c:pt idx="4461">
                        <c:v>0.57204170583333336</c:v>
                      </c:pt>
                      <c:pt idx="4462">
                        <c:v>0.57204115675</c:v>
                      </c:pt>
                      <c:pt idx="4463">
                        <c:v>0.5720406415</c:v>
                      </c:pt>
                      <c:pt idx="4464">
                        <c:v>0.57204027150000003</c:v>
                      </c:pt>
                      <c:pt idx="4465">
                        <c:v>0.57203999345833334</c:v>
                      </c:pt>
                      <c:pt idx="4466">
                        <c:v>0.57203982641666673</c:v>
                      </c:pt>
                      <c:pt idx="4467">
                        <c:v>0.57203974241666666</c:v>
                      </c:pt>
                      <c:pt idx="4468">
                        <c:v>0.57203969325000004</c:v>
                      </c:pt>
                      <c:pt idx="4469">
                        <c:v>0.57203969883333328</c:v>
                      </c:pt>
                      <c:pt idx="4470">
                        <c:v>0.57203958845833336</c:v>
                      </c:pt>
                      <c:pt idx="4471">
                        <c:v>0.57203940058333336</c:v>
                      </c:pt>
                      <c:pt idx="4472">
                        <c:v>0.57203913362500003</c:v>
                      </c:pt>
                      <c:pt idx="4473">
                        <c:v>0.57203893216666668</c:v>
                      </c:pt>
                      <c:pt idx="4474">
                        <c:v>0.57203885074999994</c:v>
                      </c:pt>
                      <c:pt idx="4475">
                        <c:v>0.57203891087500003</c:v>
                      </c:pt>
                      <c:pt idx="4476">
                        <c:v>0.57203920337500003</c:v>
                      </c:pt>
                      <c:pt idx="4477">
                        <c:v>0.57203962424999999</c:v>
                      </c:pt>
                      <c:pt idx="4478">
                        <c:v>0.57204019858333333</c:v>
                      </c:pt>
                      <c:pt idx="4479">
                        <c:v>0.572040763625</c:v>
                      </c:pt>
                      <c:pt idx="4480">
                        <c:v>0.57204139079166672</c:v>
                      </c:pt>
                      <c:pt idx="4481">
                        <c:v>0.57204556883333335</c:v>
                      </c:pt>
                      <c:pt idx="4482">
                        <c:v>0.5720425074583334</c:v>
                      </c:pt>
                      <c:pt idx="4483">
                        <c:v>0.57204303729166661</c:v>
                      </c:pt>
                      <c:pt idx="4484">
                        <c:v>0.5720435134166667</c:v>
                      </c:pt>
                      <c:pt idx="4485">
                        <c:v>0.5720440086666666</c:v>
                      </c:pt>
                      <c:pt idx="4486">
                        <c:v>0.57204443874999999</c:v>
                      </c:pt>
                      <c:pt idx="4487">
                        <c:v>0.57204493137500001</c:v>
                      </c:pt>
                      <c:pt idx="4488">
                        <c:v>0.57204547354166668</c:v>
                      </c:pt>
                      <c:pt idx="4489">
                        <c:v>0.57204618404166674</c:v>
                      </c:pt>
                      <c:pt idx="4490">
                        <c:v>0.57204707575000002</c:v>
                      </c:pt>
                      <c:pt idx="4491">
                        <c:v>0.57204810412499996</c:v>
                      </c:pt>
                      <c:pt idx="4492">
                        <c:v>0.57204930991666669</c:v>
                      </c:pt>
                      <c:pt idx="4493">
                        <c:v>0.57205058466666669</c:v>
                      </c:pt>
                      <c:pt idx="4494">
                        <c:v>0.57205197145833331</c:v>
                      </c:pt>
                      <c:pt idx="4495">
                        <c:v>0.57205332220833338</c:v>
                      </c:pt>
                      <c:pt idx="4496">
                        <c:v>0.57205475604166667</c:v>
                      </c:pt>
                      <c:pt idx="4497">
                        <c:v>0.5720561632083333</c:v>
                      </c:pt>
                      <c:pt idx="4498">
                        <c:v>0.5720575587083333</c:v>
                      </c:pt>
                      <c:pt idx="4499">
                        <c:v>0.57205893483333337</c:v>
                      </c:pt>
                      <c:pt idx="4500">
                        <c:v>0.57206019466666669</c:v>
                      </c:pt>
                      <c:pt idx="4501">
                        <c:v>0.57206146541666669</c:v>
                      </c:pt>
                      <c:pt idx="4502">
                        <c:v>0.5720626683333333</c:v>
                      </c:pt>
                      <c:pt idx="4503">
                        <c:v>0.57206406300000001</c:v>
                      </c:pt>
                      <c:pt idx="4504">
                        <c:v>0.57206558683333331</c:v>
                      </c:pt>
                      <c:pt idx="4505">
                        <c:v>0.57206737908333338</c:v>
                      </c:pt>
                      <c:pt idx="4506">
                        <c:v>0.57206938283333331</c:v>
                      </c:pt>
                      <c:pt idx="4507">
                        <c:v>0.57207150750000002</c:v>
                      </c:pt>
                      <c:pt idx="4508">
                        <c:v>0.57207367645833329</c:v>
                      </c:pt>
                      <c:pt idx="4509">
                        <c:v>0.57207577379166663</c:v>
                      </c:pt>
                      <c:pt idx="4510">
                        <c:v>0.5720778293333334</c:v>
                      </c:pt>
                      <c:pt idx="4511">
                        <c:v>0.57207972170833332</c:v>
                      </c:pt>
                      <c:pt idx="4512">
                        <c:v>0.57208158733333336</c:v>
                      </c:pt>
                      <c:pt idx="4513">
                        <c:v>0.57208338754166665</c:v>
                      </c:pt>
                      <c:pt idx="4514">
                        <c:v>0.57208523687500001</c:v>
                      </c:pt>
                      <c:pt idx="4515">
                        <c:v>0.57208674766666667</c:v>
                      </c:pt>
                      <c:pt idx="4516">
                        <c:v>0.57208915379166669</c:v>
                      </c:pt>
                      <c:pt idx="4517">
                        <c:v>0.57209094870833332</c:v>
                      </c:pt>
                      <c:pt idx="4518">
                        <c:v>0.57209748458333332</c:v>
                      </c:pt>
                      <c:pt idx="4519">
                        <c:v>0.57209578795833338</c:v>
                      </c:pt>
                      <c:pt idx="4520">
                        <c:v>0.57209827133333335</c:v>
                      </c:pt>
                      <c:pt idx="4521">
                        <c:v>0.57210095237500003</c:v>
                      </c:pt>
                      <c:pt idx="4522">
                        <c:v>0.57210368254166666</c:v>
                      </c:pt>
                      <c:pt idx="4523">
                        <c:v>0.57210626737500003</c:v>
                      </c:pt>
                      <c:pt idx="4524">
                        <c:v>0.57210962533333332</c:v>
                      </c:pt>
                      <c:pt idx="4525">
                        <c:v>0.5721170279583333</c:v>
                      </c:pt>
                      <c:pt idx="4526">
                        <c:v>0.57211512475000004</c:v>
                      </c:pt>
                      <c:pt idx="4527">
                        <c:v>0.57211765824999994</c:v>
                      </c:pt>
                      <c:pt idx="4528">
                        <c:v>0.5721205890833333</c:v>
                      </c:pt>
                      <c:pt idx="4529">
                        <c:v>0.57212241895833327</c:v>
                      </c:pt>
                      <c:pt idx="4530">
                        <c:v>0.57212536687500004</c:v>
                      </c:pt>
                      <c:pt idx="4531">
                        <c:v>0.57212779424999993</c:v>
                      </c:pt>
                      <c:pt idx="4532">
                        <c:v>0.57213087054166667</c:v>
                      </c:pt>
                      <c:pt idx="4533">
                        <c:v>0.57213404187499994</c:v>
                      </c:pt>
                      <c:pt idx="4534">
                        <c:v>0.57213740004166669</c:v>
                      </c:pt>
                      <c:pt idx="4535">
                        <c:v>0.57214030599999999</c:v>
                      </c:pt>
                      <c:pt idx="4536">
                        <c:v>0.57214387929166666</c:v>
                      </c:pt>
                      <c:pt idx="4537">
                        <c:v>0.57214725916666664</c:v>
                      </c:pt>
                      <c:pt idx="4538">
                        <c:v>0.57215089708333333</c:v>
                      </c:pt>
                      <c:pt idx="4539">
                        <c:v>0.57215452675</c:v>
                      </c:pt>
                      <c:pt idx="4540">
                        <c:v>0.57215718016666661</c:v>
                      </c:pt>
                      <c:pt idx="4541">
                        <c:v>0.5721602960833333</c:v>
                      </c:pt>
                      <c:pt idx="4542">
                        <c:v>0.5721634742916667</c:v>
                      </c:pt>
                      <c:pt idx="4543">
                        <c:v>0.5721668534583334</c:v>
                      </c:pt>
                      <c:pt idx="4544">
                        <c:v>0.57217436845833336</c:v>
                      </c:pt>
                      <c:pt idx="4545">
                        <c:v>0.57217284520833334</c:v>
                      </c:pt>
                      <c:pt idx="4546">
                        <c:v>0.57217669454166664</c:v>
                      </c:pt>
                      <c:pt idx="4547">
                        <c:v>0.57218028562500001</c:v>
                      </c:pt>
                      <c:pt idx="4548">
                        <c:v>0.57218374891666668</c:v>
                      </c:pt>
                      <c:pt idx="4549">
                        <c:v>0.5721874759583333</c:v>
                      </c:pt>
                      <c:pt idx="4550">
                        <c:v>0.57219182412500003</c:v>
                      </c:pt>
                      <c:pt idx="4551">
                        <c:v>0.57219571920833334</c:v>
                      </c:pt>
                      <c:pt idx="4552">
                        <c:v>0.57219978929166671</c:v>
                      </c:pt>
                      <c:pt idx="4553">
                        <c:v>0.57220394625000004</c:v>
                      </c:pt>
                      <c:pt idx="4554">
                        <c:v>0.57220811620833334</c:v>
                      </c:pt>
                      <c:pt idx="4555">
                        <c:v>0.57221231291666663</c:v>
                      </c:pt>
                      <c:pt idx="4556">
                        <c:v>0.57221630025000003</c:v>
                      </c:pt>
                      <c:pt idx="4557">
                        <c:v>0.57221951991666664</c:v>
                      </c:pt>
                      <c:pt idx="4558">
                        <c:v>0.57222303433333332</c:v>
                      </c:pt>
                      <c:pt idx="4559">
                        <c:v>0.5722267316666666</c:v>
                      </c:pt>
                      <c:pt idx="4560">
                        <c:v>0.57223050691666666</c:v>
                      </c:pt>
                      <c:pt idx="4561">
                        <c:v>0.57223452908333339</c:v>
                      </c:pt>
                      <c:pt idx="4562">
                        <c:v>0.57223881208333338</c:v>
                      </c:pt>
                      <c:pt idx="4563">
                        <c:v>0.57224275299999994</c:v>
                      </c:pt>
                      <c:pt idx="4564">
                        <c:v>0.57224832758333333</c:v>
                      </c:pt>
                      <c:pt idx="4565">
                        <c:v>0.57225316754166666</c:v>
                      </c:pt>
                      <c:pt idx="4566">
                        <c:v>0.57225703195833333</c:v>
                      </c:pt>
                      <c:pt idx="4567">
                        <c:v>0.5722627853333333</c:v>
                      </c:pt>
                      <c:pt idx="4568">
                        <c:v>0.57226484616666673</c:v>
                      </c:pt>
                      <c:pt idx="4569">
                        <c:v>0.57227101616666665</c:v>
                      </c:pt>
                      <c:pt idx="4570">
                        <c:v>0.57227431729166667</c:v>
                      </c:pt>
                      <c:pt idx="4571">
                        <c:v>0.57227956433333327</c:v>
                      </c:pt>
                      <c:pt idx="4572">
                        <c:v>0.57228428770833328</c:v>
                      </c:pt>
                      <c:pt idx="4573">
                        <c:v>0.57228739454166666</c:v>
                      </c:pt>
                      <c:pt idx="4574">
                        <c:v>0.5722916263333333</c:v>
                      </c:pt>
                      <c:pt idx="4575">
                        <c:v>0.57229527316666673</c:v>
                      </c:pt>
                      <c:pt idx="4576">
                        <c:v>0.57230069270833328</c:v>
                      </c:pt>
                      <c:pt idx="4577">
                        <c:v>0.57230488912499999</c:v>
                      </c:pt>
                      <c:pt idx="4578">
                        <c:v>0.57231067983333339</c:v>
                      </c:pt>
                      <c:pt idx="4579">
                        <c:v>0.57231536599999999</c:v>
                      </c:pt>
                      <c:pt idx="4580">
                        <c:v>0.572322531375</c:v>
                      </c:pt>
                      <c:pt idx="4581">
                        <c:v>0.57232477895833334</c:v>
                      </c:pt>
                      <c:pt idx="4582">
                        <c:v>0.57233351537499999</c:v>
                      </c:pt>
                      <c:pt idx="4583">
                        <c:v>0.57233644108333337</c:v>
                      </c:pt>
                      <c:pt idx="4584">
                        <c:v>0.57234094908333333</c:v>
                      </c:pt>
                      <c:pt idx="4585">
                        <c:v>0.57234765504166674</c:v>
                      </c:pt>
                      <c:pt idx="4586">
                        <c:v>0.57235079575000003</c:v>
                      </c:pt>
                      <c:pt idx="4587">
                        <c:v>0.57235477237499999</c:v>
                      </c:pt>
                      <c:pt idx="4588">
                        <c:v>0.57236136533333337</c:v>
                      </c:pt>
                      <c:pt idx="4589">
                        <c:v>0.57236614912499995</c:v>
                      </c:pt>
                      <c:pt idx="4590">
                        <c:v>0.57237116799999999</c:v>
                      </c:pt>
                      <c:pt idx="4591">
                        <c:v>0.5723749082916666</c:v>
                      </c:pt>
                      <c:pt idx="4592">
                        <c:v>0.57238034470833332</c:v>
                      </c:pt>
                      <c:pt idx="4593">
                        <c:v>0.57238939070833339</c:v>
                      </c:pt>
                      <c:pt idx="4594">
                        <c:v>0.57239535429166666</c:v>
                      </c:pt>
                      <c:pt idx="4595">
                        <c:v>0.57239918762499997</c:v>
                      </c:pt>
                      <c:pt idx="4596">
                        <c:v>0.57240573758333335</c:v>
                      </c:pt>
                      <c:pt idx="4597">
                        <c:v>0.57240788241666662</c:v>
                      </c:pt>
                      <c:pt idx="4598">
                        <c:v>0.57241362487500003</c:v>
                      </c:pt>
                      <c:pt idx="4599">
                        <c:v>0.57242015833333337</c:v>
                      </c:pt>
                      <c:pt idx="4600">
                        <c:v>0.57242454595833336</c:v>
                      </c:pt>
                      <c:pt idx="4601">
                        <c:v>0.57243191562500007</c:v>
                      </c:pt>
                      <c:pt idx="4602">
                        <c:v>0.57243651445833332</c:v>
                      </c:pt>
                      <c:pt idx="4603">
                        <c:v>0.57244095458333333</c:v>
                      </c:pt>
                      <c:pt idx="4604">
                        <c:v>0.57244627487499999</c:v>
                      </c:pt>
                      <c:pt idx="4605">
                        <c:v>0.57245511458333331</c:v>
                      </c:pt>
                      <c:pt idx="4606">
                        <c:v>0.57246205979166664</c:v>
                      </c:pt>
                      <c:pt idx="4607">
                        <c:v>0.57246890008333329</c:v>
                      </c:pt>
                      <c:pt idx="4608">
                        <c:v>0.57247563591666661</c:v>
                      </c:pt>
                      <c:pt idx="4609">
                        <c:v>0.57247403158333332</c:v>
                      </c:pt>
                      <c:pt idx="4610">
                        <c:v>0.57248558462499999</c:v>
                      </c:pt>
                      <c:pt idx="4611">
                        <c:v>0.57249320329166664</c:v>
                      </c:pt>
                      <c:pt idx="4612">
                        <c:v>0.57249560241666664</c:v>
                      </c:pt>
                      <c:pt idx="4613">
                        <c:v>0.57249871704166666</c:v>
                      </c:pt>
                      <c:pt idx="4614">
                        <c:v>0.57250399237500005</c:v>
                      </c:pt>
                      <c:pt idx="4615">
                        <c:v>0.57250666270833339</c:v>
                      </c:pt>
                      <c:pt idx="4616">
                        <c:v>0.57251091112499997</c:v>
                      </c:pt>
                      <c:pt idx="4617">
                        <c:v>0.57251755966666662</c:v>
                      </c:pt>
                      <c:pt idx="4618">
                        <c:v>0.57251952604166667</c:v>
                      </c:pt>
                      <c:pt idx="4619">
                        <c:v>0.57251926549999999</c:v>
                      </c:pt>
                      <c:pt idx="4620">
                        <c:v>0.57252036374999993</c:v>
                      </c:pt>
                      <c:pt idx="4621">
                        <c:v>0.57252053712500006</c:v>
                      </c:pt>
                      <c:pt idx="4622">
                        <c:v>0.57252049375000003</c:v>
                      </c:pt>
                      <c:pt idx="4623">
                        <c:v>0.57252078087500002</c:v>
                      </c:pt>
                      <c:pt idx="4624">
                        <c:v>0.57252156312500002</c:v>
                      </c:pt>
                      <c:pt idx="4625">
                        <c:v>0.57252506287499993</c:v>
                      </c:pt>
                      <c:pt idx="4626">
                        <c:v>0.57252680458333327</c:v>
                      </c:pt>
                      <c:pt idx="4627">
                        <c:v>0.57252837624999997</c:v>
                      </c:pt>
                      <c:pt idx="4628">
                        <c:v>0.57252928624999999</c:v>
                      </c:pt>
                      <c:pt idx="4629">
                        <c:v>0.57252764249999999</c:v>
                      </c:pt>
                      <c:pt idx="4630">
                        <c:v>0.57252942625000003</c:v>
                      </c:pt>
                      <c:pt idx="4631">
                        <c:v>0.57253119916666673</c:v>
                      </c:pt>
                      <c:pt idx="4632">
                        <c:v>0.57252996833333336</c:v>
                      </c:pt>
                      <c:pt idx="4633">
                        <c:v>0.57252666499999993</c:v>
                      </c:pt>
                      <c:pt idx="4634">
                        <c:v>0.57252619741666666</c:v>
                      </c:pt>
                      <c:pt idx="4635">
                        <c:v>0.572524335</c:v>
                      </c:pt>
                      <c:pt idx="4636">
                        <c:v>0.57252207033333335</c:v>
                      </c:pt>
                      <c:pt idx="4637">
                        <c:v>0.57252148741666664</c:v>
                      </c:pt>
                      <c:pt idx="4638">
                        <c:v>0.57252002712500005</c:v>
                      </c:pt>
                      <c:pt idx="4639">
                        <c:v>0.57251663850000001</c:v>
                      </c:pt>
                      <c:pt idx="4640">
                        <c:v>0.57251271491666667</c:v>
                      </c:pt>
                      <c:pt idx="4641">
                        <c:v>0.57250779266666674</c:v>
                      </c:pt>
                      <c:pt idx="4642">
                        <c:v>0.57250305929166667</c:v>
                      </c:pt>
                      <c:pt idx="4643">
                        <c:v>0.57249850491666665</c:v>
                      </c:pt>
                      <c:pt idx="4644">
                        <c:v>0.57249433299999997</c:v>
                      </c:pt>
                      <c:pt idx="4645">
                        <c:v>0.57248950945833332</c:v>
                      </c:pt>
                      <c:pt idx="4646">
                        <c:v>0.57248534058333334</c:v>
                      </c:pt>
                      <c:pt idx="4647">
                        <c:v>0.57248109487499999</c:v>
                      </c:pt>
                      <c:pt idx="4648">
                        <c:v>0.57247704087500006</c:v>
                      </c:pt>
                      <c:pt idx="4649">
                        <c:v>0.5724732382083334</c:v>
                      </c:pt>
                      <c:pt idx="4650">
                        <c:v>0.57246983412499997</c:v>
                      </c:pt>
                      <c:pt idx="4651">
                        <c:v>0.572466463875</c:v>
                      </c:pt>
                      <c:pt idx="4652">
                        <c:v>0.57246336850000001</c:v>
                      </c:pt>
                      <c:pt idx="4653">
                        <c:v>0.57245958325000001</c:v>
                      </c:pt>
                      <c:pt idx="4654">
                        <c:v>0.57245609987500001</c:v>
                      </c:pt>
                      <c:pt idx="4655">
                        <c:v>0.57245609987500001</c:v>
                      </c:pt>
                      <c:pt idx="4656">
                        <c:v>0.57245222516666672</c:v>
                      </c:pt>
                      <c:pt idx="4657">
                        <c:v>0.57244831379166661</c:v>
                      </c:pt>
                      <c:pt idx="4658">
                        <c:v>0.57244458912499996</c:v>
                      </c:pt>
                      <c:pt idx="4659">
                        <c:v>0.57244054641666664</c:v>
                      </c:pt>
                      <c:pt idx="4660">
                        <c:v>0.57243678787499996</c:v>
                      </c:pt>
                      <c:pt idx="4661">
                        <c:v>0.57242911475000002</c:v>
                      </c:pt>
                      <c:pt idx="4662">
                        <c:v>0.57242570550000005</c:v>
                      </c:pt>
                      <c:pt idx="4663">
                        <c:v>0.57242252275000005</c:v>
                      </c:pt>
                      <c:pt idx="4664">
                        <c:v>0.57241932608333335</c:v>
                      </c:pt>
                      <c:pt idx="4665">
                        <c:v>0.57241669979166665</c:v>
                      </c:pt>
                      <c:pt idx="4666">
                        <c:v>0.57241381454166673</c:v>
                      </c:pt>
                      <c:pt idx="4667">
                        <c:v>0.57241103999999998</c:v>
                      </c:pt>
                      <c:pt idx="4668">
                        <c:v>0.57240802916666667</c:v>
                      </c:pt>
                      <c:pt idx="4669">
                        <c:v>0.57240474566666666</c:v>
                      </c:pt>
                      <c:pt idx="4670">
                        <c:v>0.5724016425416667</c:v>
                      </c:pt>
                      <c:pt idx="4671">
                        <c:v>0.57239800733333335</c:v>
                      </c:pt>
                      <c:pt idx="4672">
                        <c:v>0.57239452054166662</c:v>
                      </c:pt>
                      <c:pt idx="4673">
                        <c:v>0.57239117587499999</c:v>
                      </c:pt>
                      <c:pt idx="4674">
                        <c:v>0.57238797637500005</c:v>
                      </c:pt>
                      <c:pt idx="4675">
                        <c:v>0.57238458133333336</c:v>
                      </c:pt>
                      <c:pt idx="4676">
                        <c:v>0.57238145233333337</c:v>
                      </c:pt>
                      <c:pt idx="4677">
                        <c:v>0.57237870533333335</c:v>
                      </c:pt>
                      <c:pt idx="4678">
                        <c:v>0.57237636549999993</c:v>
                      </c:pt>
                      <c:pt idx="4679">
                        <c:v>0.57237380295833329</c:v>
                      </c:pt>
                      <c:pt idx="4680">
                        <c:v>0.57237136670833333</c:v>
                      </c:pt>
                      <c:pt idx="4681">
                        <c:v>0.57236895366666662</c:v>
                      </c:pt>
                      <c:pt idx="4682">
                        <c:v>0.57236620770833335</c:v>
                      </c:pt>
                      <c:pt idx="4683">
                        <c:v>0.57236353470833334</c:v>
                      </c:pt>
                      <c:pt idx="4684">
                        <c:v>0.57236087645833333</c:v>
                      </c:pt>
                      <c:pt idx="4685">
                        <c:v>0.57235819658333331</c:v>
                      </c:pt>
                      <c:pt idx="4686">
                        <c:v>0.57235510387499999</c:v>
                      </c:pt>
                      <c:pt idx="4687">
                        <c:v>0.57235209674999998</c:v>
                      </c:pt>
                      <c:pt idx="4688">
                        <c:v>0.5723491589166666</c:v>
                      </c:pt>
                      <c:pt idx="4689">
                        <c:v>0.57234630075000004</c:v>
                      </c:pt>
                      <c:pt idx="4690">
                        <c:v>0.57234364933333326</c:v>
                      </c:pt>
                      <c:pt idx="4691">
                        <c:v>0.57234124670833331</c:v>
                      </c:pt>
                      <c:pt idx="4692">
                        <c:v>0.5723390580833333</c:v>
                      </c:pt>
                      <c:pt idx="4693">
                        <c:v>0.57233708841666664</c:v>
                      </c:pt>
                      <c:pt idx="4694">
                        <c:v>0.57233511337499998</c:v>
                      </c:pt>
                      <c:pt idx="4695">
                        <c:v>0.57233313354166671</c:v>
                      </c:pt>
                      <c:pt idx="4696">
                        <c:v>0.57233096858333332</c:v>
                      </c:pt>
                      <c:pt idx="4697">
                        <c:v>0.57232867966666667</c:v>
                      </c:pt>
                      <c:pt idx="4698">
                        <c:v>0.57232624183333336</c:v>
                      </c:pt>
                      <c:pt idx="4699">
                        <c:v>0.57232370820833334</c:v>
                      </c:pt>
                      <c:pt idx="4700">
                        <c:v>0.57232117354166667</c:v>
                      </c:pt>
                      <c:pt idx="4701">
                        <c:v>0.57231860737500007</c:v>
                      </c:pt>
                      <c:pt idx="4702">
                        <c:v>0.57231615879166664</c:v>
                      </c:pt>
                      <c:pt idx="4703">
                        <c:v>0.57231375845833332</c:v>
                      </c:pt>
                      <c:pt idx="4704">
                        <c:v>0.57231154658333339</c:v>
                      </c:pt>
                      <c:pt idx="4705">
                        <c:v>0.57230945983333337</c:v>
                      </c:pt>
                      <c:pt idx="4706">
                        <c:v>0.57230755466666661</c:v>
                      </c:pt>
                      <c:pt idx="4707">
                        <c:v>0.57230573991666667</c:v>
                      </c:pt>
                      <c:pt idx="4708">
                        <c:v>0.57230398258333326</c:v>
                      </c:pt>
                      <c:pt idx="4709">
                        <c:v>0.57230224916666661</c:v>
                      </c:pt>
                      <c:pt idx="4710">
                        <c:v>0.57230040999999998</c:v>
                      </c:pt>
                      <c:pt idx="4711">
                        <c:v>0.5722985472083334</c:v>
                      </c:pt>
                      <c:pt idx="4712">
                        <c:v>0.57229656237499993</c:v>
                      </c:pt>
                      <c:pt idx="4713">
                        <c:v>0.5722945137083334</c:v>
                      </c:pt>
                      <c:pt idx="4714">
                        <c:v>0.57229240420833338</c:v>
                      </c:pt>
                      <c:pt idx="4715">
                        <c:v>0.57229025629166663</c:v>
                      </c:pt>
                      <c:pt idx="4716">
                        <c:v>0.57228813091666664</c:v>
                      </c:pt>
                      <c:pt idx="4717">
                        <c:v>0.572285987</c:v>
                      </c:pt>
                      <c:pt idx="4718">
                        <c:v>0.57228399983333333</c:v>
                      </c:pt>
                      <c:pt idx="4719">
                        <c:v>0.57228210187500006</c:v>
                      </c:pt>
                      <c:pt idx="4720">
                        <c:v>0.57228044258333333</c:v>
                      </c:pt>
                      <c:pt idx="4721">
                        <c:v>0.57227893970833332</c:v>
                      </c:pt>
                      <c:pt idx="4722">
                        <c:v>0.57227752845833335</c:v>
                      </c:pt>
                      <c:pt idx="4723">
                        <c:v>0.57227615674999999</c:v>
                      </c:pt>
                      <c:pt idx="4724">
                        <c:v>0.57227466216666667</c:v>
                      </c:pt>
                      <c:pt idx="4725">
                        <c:v>0.57227302983333328</c:v>
                      </c:pt>
                      <c:pt idx="4726">
                        <c:v>0.57227118179166669</c:v>
                      </c:pt>
                      <c:pt idx="4727">
                        <c:v>0.57226925149999996</c:v>
                      </c:pt>
                      <c:pt idx="4728">
                        <c:v>0.57226720495833339</c:v>
                      </c:pt>
                      <c:pt idx="4729">
                        <c:v>0.57226519225000005</c:v>
                      </c:pt>
                      <c:pt idx="4730">
                        <c:v>0.57226326029166663</c:v>
                      </c:pt>
                      <c:pt idx="4731">
                        <c:v>0.57226140149999993</c:v>
                      </c:pt>
                      <c:pt idx="4732">
                        <c:v>0.57225968608333333</c:v>
                      </c:pt>
                      <c:pt idx="4733">
                        <c:v>0.57225800329166665</c:v>
                      </c:pt>
                      <c:pt idx="4734">
                        <c:v>0.57225644087500005</c:v>
                      </c:pt>
                      <c:pt idx="4735">
                        <c:v>0.57225487441666667</c:v>
                      </c:pt>
                      <c:pt idx="4736">
                        <c:v>0.57225341524999995</c:v>
                      </c:pt>
                      <c:pt idx="4737">
                        <c:v>0.5722519831666667</c:v>
                      </c:pt>
                      <c:pt idx="4738">
                        <c:v>0.57225058783333338</c:v>
                      </c:pt>
                      <c:pt idx="4739">
                        <c:v>0.57225058783333338</c:v>
                      </c:pt>
                      <c:pt idx="4740">
                        <c:v>0.57224917975</c:v>
                      </c:pt>
                      <c:pt idx="4741">
                        <c:v>0.57224769054166669</c:v>
                      </c:pt>
                      <c:pt idx="4742">
                        <c:v>0.5722444839166666</c:v>
                      </c:pt>
                      <c:pt idx="4743">
                        <c:v>0.57224278133333339</c:v>
                      </c:pt>
                      <c:pt idx="4744">
                        <c:v>0.57224102079166672</c:v>
                      </c:pt>
                      <c:pt idx="4745">
                        <c:v>0.57223933737499999</c:v>
                      </c:pt>
                      <c:pt idx="4746">
                        <c:v>0.57223774820833329</c:v>
                      </c:pt>
                      <c:pt idx="4747">
                        <c:v>0.57223629116666663</c:v>
                      </c:pt>
                      <c:pt idx="4748">
                        <c:v>0.57223504483333332</c:v>
                      </c:pt>
                      <c:pt idx="4749">
                        <c:v>0.57223388295833333</c:v>
                      </c:pt>
                      <c:pt idx="4750">
                        <c:v>0.57223285645833333</c:v>
                      </c:pt>
                      <c:pt idx="4751">
                        <c:v>0.57223174429166668</c:v>
                      </c:pt>
                      <c:pt idx="4752">
                        <c:v>0.57223062854166662</c:v>
                      </c:pt>
                      <c:pt idx="4753">
                        <c:v>0.57222939350000002</c:v>
                      </c:pt>
                      <c:pt idx="4754">
                        <c:v>0.57222806570833329</c:v>
                      </c:pt>
                      <c:pt idx="4755">
                        <c:v>0.57222666612500006</c:v>
                      </c:pt>
                      <c:pt idx="4756">
                        <c:v>0.57222519966666663</c:v>
                      </c:pt>
                      <c:pt idx="4757">
                        <c:v>0.57222372704166669</c:v>
                      </c:pt>
                      <c:pt idx="4758">
                        <c:v>0.57222219949999997</c:v>
                      </c:pt>
                      <c:pt idx="4759">
                        <c:v>0.5722207671666667</c:v>
                      </c:pt>
                      <c:pt idx="4760">
                        <c:v>0.57221933483333332</c:v>
                      </c:pt>
                      <c:pt idx="4761">
                        <c:v>0.57221801837499997</c:v>
                      </c:pt>
                      <c:pt idx="4762">
                        <c:v>0.57221680725000001</c:v>
                      </c:pt>
                      <c:pt idx="4763">
                        <c:v>0.57221568837500003</c:v>
                      </c:pt>
                      <c:pt idx="4764">
                        <c:v>0.57221464591666671</c:v>
                      </c:pt>
                      <c:pt idx="4765">
                        <c:v>0.57221361999999998</c:v>
                      </c:pt>
                      <c:pt idx="4766">
                        <c:v>0.57221261004166668</c:v>
                      </c:pt>
                      <c:pt idx="4767">
                        <c:v>0.57221151391666669</c:v>
                      </c:pt>
                      <c:pt idx="4768">
                        <c:v>0.57221043504166669</c:v>
                      </c:pt>
                      <c:pt idx="4769">
                        <c:v>0.57220930337499998</c:v>
                      </c:pt>
                      <c:pt idx="4770">
                        <c:v>0.57220815950000004</c:v>
                      </c:pt>
                      <c:pt idx="4771">
                        <c:v>0.5722070216666667</c:v>
                      </c:pt>
                      <c:pt idx="4772">
                        <c:v>0.5722058525</c:v>
                      </c:pt>
                      <c:pt idx="4773">
                        <c:v>0.57220474737499993</c:v>
                      </c:pt>
                      <c:pt idx="4774">
                        <c:v>0.57220364425000003</c:v>
                      </c:pt>
                      <c:pt idx="4775">
                        <c:v>0.57220268291666665</c:v>
                      </c:pt>
                      <c:pt idx="4776">
                        <c:v>0.57220179587499997</c:v>
                      </c:pt>
                      <c:pt idx="4777">
                        <c:v>0.57220110037499994</c:v>
                      </c:pt>
                      <c:pt idx="4778">
                        <c:v>0.57220045108333328</c:v>
                      </c:pt>
                      <c:pt idx="4779">
                        <c:v>0.57219986333333328</c:v>
                      </c:pt>
                      <c:pt idx="4780">
                        <c:v>0.57219931299999993</c:v>
                      </c:pt>
                      <c:pt idx="4781">
                        <c:v>0.57219865787500002</c:v>
                      </c:pt>
                      <c:pt idx="4782">
                        <c:v>0.57219792849999995</c:v>
                      </c:pt>
                      <c:pt idx="4783">
                        <c:v>0.57219702670833328</c:v>
                      </c:pt>
                      <c:pt idx="4784">
                        <c:v>0.57219613466666663</c:v>
                      </c:pt>
                      <c:pt idx="4785">
                        <c:v>0.57219523141666662</c:v>
                      </c:pt>
                      <c:pt idx="4786">
                        <c:v>0.57219440245833331</c:v>
                      </c:pt>
                      <c:pt idx="4787">
                        <c:v>0.57219366987499998</c:v>
                      </c:pt>
                      <c:pt idx="4788">
                        <c:v>0.57219297179166662</c:v>
                      </c:pt>
                      <c:pt idx="4789">
                        <c:v>0.572192387375</c:v>
                      </c:pt>
                      <c:pt idx="4790">
                        <c:v>0.57219179187500002</c:v>
                      </c:pt>
                      <c:pt idx="4791">
                        <c:v>0.57219127925000002</c:v>
                      </c:pt>
                      <c:pt idx="4792">
                        <c:v>0.57219078754166663</c:v>
                      </c:pt>
                      <c:pt idx="4793">
                        <c:v>0.57219039741666666</c:v>
                      </c:pt>
                      <c:pt idx="4794">
                        <c:v>0.57219005995833327</c:v>
                      </c:pt>
                      <c:pt idx="4795">
                        <c:v>0.57218974845833337</c:v>
                      </c:pt>
                      <c:pt idx="4796">
                        <c:v>0.57218947425</c:v>
                      </c:pt>
                      <c:pt idx="4797">
                        <c:v>0.57218912349999995</c:v>
                      </c:pt>
                      <c:pt idx="4798">
                        <c:v>0.57218876766666671</c:v>
                      </c:pt>
                      <c:pt idx="4799">
                        <c:v>0.57218833187499996</c:v>
                      </c:pt>
                      <c:pt idx="4800">
                        <c:v>0.57218797308333336</c:v>
                      </c:pt>
                      <c:pt idx="4801">
                        <c:v>0.57218764662499999</c:v>
                      </c:pt>
                      <c:pt idx="4802">
                        <c:v>0.57218744524999998</c:v>
                      </c:pt>
                      <c:pt idx="4803">
                        <c:v>0.57218740462500006</c:v>
                      </c:pt>
                      <c:pt idx="4804">
                        <c:v>0.57218748370833328</c:v>
                      </c:pt>
                      <c:pt idx="4805">
                        <c:v>0.57218770158333332</c:v>
                      </c:pt>
                      <c:pt idx="4806">
                        <c:v>0.5721878216666666</c:v>
                      </c:pt>
                      <c:pt idx="4807">
                        <c:v>0.57218803133333329</c:v>
                      </c:pt>
                      <c:pt idx="4808">
                        <c:v>0.57218817649999998</c:v>
                      </c:pt>
                      <c:pt idx="4809">
                        <c:v>0.57218833695833327</c:v>
                      </c:pt>
                      <c:pt idx="4810">
                        <c:v>0.57218844979166661</c:v>
                      </c:pt>
                      <c:pt idx="4811">
                        <c:v>0.57218851308333341</c:v>
                      </c:pt>
                      <c:pt idx="4812">
                        <c:v>0.57218858612500001</c:v>
                      </c:pt>
                      <c:pt idx="4813">
                        <c:v>0.57218864108333334</c:v>
                      </c:pt>
                      <c:pt idx="4814">
                        <c:v>0.57218875479166664</c:v>
                      </c:pt>
                      <c:pt idx="4815">
                        <c:v>0.57218886283333337</c:v>
                      </c:pt>
                      <c:pt idx="4816">
                        <c:v>0.57218910416666668</c:v>
                      </c:pt>
                      <c:pt idx="4817">
                        <c:v>0.57218943945833334</c:v>
                      </c:pt>
                      <c:pt idx="4818">
                        <c:v>0.5721899176666666</c:v>
                      </c:pt>
                      <c:pt idx="4819">
                        <c:v>0.5721905187916666</c:v>
                      </c:pt>
                      <c:pt idx="4820">
                        <c:v>0.57219117374999995</c:v>
                      </c:pt>
                      <c:pt idx="4821">
                        <c:v>0.57219189800000003</c:v>
                      </c:pt>
                      <c:pt idx="4822">
                        <c:v>0.57219257245833333</c:v>
                      </c:pt>
                      <c:pt idx="4823">
                        <c:v>0.57219331866666667</c:v>
                      </c:pt>
                      <c:pt idx="4824">
                        <c:v>0.57219401324999997</c:v>
                      </c:pt>
                      <c:pt idx="4825">
                        <c:v>0.57219474608333332</c:v>
                      </c:pt>
                      <c:pt idx="4826">
                        <c:v>0.57219548399999998</c:v>
                      </c:pt>
                      <c:pt idx="4827">
                        <c:v>0.57219622670833337</c:v>
                      </c:pt>
                      <c:pt idx="4828">
                        <c:v>0.57219703050000004</c:v>
                      </c:pt>
                      <c:pt idx="4829">
                        <c:v>0.57219784620833336</c:v>
                      </c:pt>
                      <c:pt idx="4830">
                        <c:v>0.57219880899999997</c:v>
                      </c:pt>
                      <c:pt idx="4831">
                        <c:v>0.57219984962500003</c:v>
                      </c:pt>
                      <c:pt idx="4832">
                        <c:v>0.5722011055416667</c:v>
                      </c:pt>
                      <c:pt idx="4833">
                        <c:v>0.57220250437499998</c:v>
                      </c:pt>
                      <c:pt idx="4834">
                        <c:v>0.57220403695833333</c:v>
                      </c:pt>
                      <c:pt idx="4835">
                        <c:v>0.57220565499999998</c:v>
                      </c:pt>
                      <c:pt idx="4836">
                        <c:v>0.57220722783333333</c:v>
                      </c:pt>
                      <c:pt idx="4837">
                        <c:v>0.57220878050000001</c:v>
                      </c:pt>
                      <c:pt idx="4838">
                        <c:v>0.57221016362499999</c:v>
                      </c:pt>
                      <c:pt idx="4839">
                        <c:v>0.57221154091666671</c:v>
                      </c:pt>
                      <c:pt idx="4840">
                        <c:v>0.57221287425</c:v>
                      </c:pt>
                      <c:pt idx="4841">
                        <c:v>0.57221428466666668</c:v>
                      </c:pt>
                      <c:pt idx="4842">
                        <c:v>0.57221576554166664</c:v>
                      </c:pt>
                      <c:pt idx="4843">
                        <c:v>0.57221733804166663</c:v>
                      </c:pt>
                      <c:pt idx="4844">
                        <c:v>0.57221908433333335</c:v>
                      </c:pt>
                      <c:pt idx="4845">
                        <c:v>0.5722208952083333</c:v>
                      </c:pt>
                      <c:pt idx="4846">
                        <c:v>0.57222285987499999</c:v>
                      </c:pt>
                      <c:pt idx="4847">
                        <c:v>0.57222483991666662</c:v>
                      </c:pt>
                      <c:pt idx="4848">
                        <c:v>0.57222689579166663</c:v>
                      </c:pt>
                      <c:pt idx="4849">
                        <c:v>0.57222901758333333</c:v>
                      </c:pt>
                      <c:pt idx="4850">
                        <c:v>0.5722312218333333</c:v>
                      </c:pt>
                      <c:pt idx="4851">
                        <c:v>0.57223348962499998</c:v>
                      </c:pt>
                      <c:pt idx="4852">
                        <c:v>0.57223570737500007</c:v>
                      </c:pt>
                      <c:pt idx="4853">
                        <c:v>0.57223794308333331</c:v>
                      </c:pt>
                      <c:pt idx="4854">
                        <c:v>0.57224002887500003</c:v>
                      </c:pt>
                      <c:pt idx="4855">
                        <c:v>0.5722421265833334</c:v>
                      </c:pt>
                      <c:pt idx="4856">
                        <c:v>0.57224416870833339</c:v>
                      </c:pt>
                      <c:pt idx="4857">
                        <c:v>0.57224631687499994</c:v>
                      </c:pt>
                      <c:pt idx="4858">
                        <c:v>0.57224861250000003</c:v>
                      </c:pt>
                      <c:pt idx="4859">
                        <c:v>0.57225109654166662</c:v>
                      </c:pt>
                      <c:pt idx="4860">
                        <c:v>0.57225384941666668</c:v>
                      </c:pt>
                      <c:pt idx="4861">
                        <c:v>0.57225674162500006</c:v>
                      </c:pt>
                      <c:pt idx="4862">
                        <c:v>0.57225981150000005</c:v>
                      </c:pt>
                      <c:pt idx="4863">
                        <c:v>0.57226285629166662</c:v>
                      </c:pt>
                      <c:pt idx="4864">
                        <c:v>0.57226593520833335</c:v>
                      </c:pt>
                      <c:pt idx="4865">
                        <c:v>0.57226892487500003</c:v>
                      </c:pt>
                      <c:pt idx="4866">
                        <c:v>0.57227185979166662</c:v>
                      </c:pt>
                      <c:pt idx="4867">
                        <c:v>0.57227474170833337</c:v>
                      </c:pt>
                      <c:pt idx="4868">
                        <c:v>0.57227756870833335</c:v>
                      </c:pt>
                      <c:pt idx="4869">
                        <c:v>0.57228041816666664</c:v>
                      </c:pt>
                      <c:pt idx="4870">
                        <c:v>0.57228322662499997</c:v>
                      </c:pt>
                      <c:pt idx="4871">
                        <c:v>0.57228614737499994</c:v>
                      </c:pt>
                      <c:pt idx="4872">
                        <c:v>0.57228915908333333</c:v>
                      </c:pt>
                      <c:pt idx="4873">
                        <c:v>0.57229236633333336</c:v>
                      </c:pt>
                      <c:pt idx="4874">
                        <c:v>0.57229576170833341</c:v>
                      </c:pt>
                      <c:pt idx="4875">
                        <c:v>0.57229931979166671</c:v>
                      </c:pt>
                      <c:pt idx="4876">
                        <c:v>0.57230302529166666</c:v>
                      </c:pt>
                      <c:pt idx="4877">
                        <c:v>0.57230675166666667</c:v>
                      </c:pt>
                      <c:pt idx="4878">
                        <c:v>0.57231058020833336</c:v>
                      </c:pt>
                      <c:pt idx="4879">
                        <c:v>0.57231434245833335</c:v>
                      </c:pt>
                      <c:pt idx="4880">
                        <c:v>0.57231813074999993</c:v>
                      </c:pt>
                      <c:pt idx="4881">
                        <c:v>0.57232185450000006</c:v>
                      </c:pt>
                      <c:pt idx="4882">
                        <c:v>0.57232553045833334</c:v>
                      </c:pt>
                      <c:pt idx="4883">
                        <c:v>0.57232918379166664</c:v>
                      </c:pt>
                      <c:pt idx="4884">
                        <c:v>0.57233226895833333</c:v>
                      </c:pt>
                      <c:pt idx="4885">
                        <c:v>0.5723358780833333</c:v>
                      </c:pt>
                      <c:pt idx="4886">
                        <c:v>0.57233992279166668</c:v>
                      </c:pt>
                      <c:pt idx="4887">
                        <c:v>0.57234354154166667</c:v>
                      </c:pt>
                      <c:pt idx="4888">
                        <c:v>0.57234722745833333</c:v>
                      </c:pt>
                      <c:pt idx="4889">
                        <c:v>0.5723518080833333</c:v>
                      </c:pt>
                      <c:pt idx="4890">
                        <c:v>0.57235601070833331</c:v>
                      </c:pt>
                      <c:pt idx="4891">
                        <c:v>0.57236039870833333</c:v>
                      </c:pt>
                      <c:pt idx="4892">
                        <c:v>0.57236552137499996</c:v>
                      </c:pt>
                      <c:pt idx="4893">
                        <c:v>0.57236992441666668</c:v>
                      </c:pt>
                      <c:pt idx="4894">
                        <c:v>0.57237428095833331</c:v>
                      </c:pt>
                      <c:pt idx="4895">
                        <c:v>0.57237827308333333</c:v>
                      </c:pt>
                      <c:pt idx="4896">
                        <c:v>0.57238295212500001</c:v>
                      </c:pt>
                      <c:pt idx="4897">
                        <c:v>0.57238656704166668</c:v>
                      </c:pt>
                      <c:pt idx="4898">
                        <c:v>0.5723903329583333</c:v>
                      </c:pt>
                      <c:pt idx="4899">
                        <c:v>0.57239470229166667</c:v>
                      </c:pt>
                      <c:pt idx="4900">
                        <c:v>0.57239908449999999</c:v>
                      </c:pt>
                      <c:pt idx="4901">
                        <c:v>0.57240328570833332</c:v>
                      </c:pt>
                      <c:pt idx="4902">
                        <c:v>0.57240790875000003</c:v>
                      </c:pt>
                      <c:pt idx="4903">
                        <c:v>0.57241277308333338</c:v>
                      </c:pt>
                      <c:pt idx="4904">
                        <c:v>0.57241752187499995</c:v>
                      </c:pt>
                      <c:pt idx="4905">
                        <c:v>0.57242265929166669</c:v>
                      </c:pt>
                      <c:pt idx="4906">
                        <c:v>0.57242768762499996</c:v>
                      </c:pt>
                      <c:pt idx="4907">
                        <c:v>0.57243294470833328</c:v>
                      </c:pt>
                      <c:pt idx="4908">
                        <c:v>0.57243808445833333</c:v>
                      </c:pt>
                      <c:pt idx="4909">
                        <c:v>0.57244276237500002</c:v>
                      </c:pt>
                      <c:pt idx="4910">
                        <c:v>0.57244837187499997</c:v>
                      </c:pt>
                      <c:pt idx="4911">
                        <c:v>0.57245247629166662</c:v>
                      </c:pt>
                      <c:pt idx="4912">
                        <c:v>0.57245769766666665</c:v>
                      </c:pt>
                      <c:pt idx="4913">
                        <c:v>0.57246210279166665</c:v>
                      </c:pt>
                      <c:pt idx="4914">
                        <c:v>0.57246638908333336</c:v>
                      </c:pt>
                      <c:pt idx="4915">
                        <c:v>0.57247180037500001</c:v>
                      </c:pt>
                      <c:pt idx="4916">
                        <c:v>0.57247652825000006</c:v>
                      </c:pt>
                      <c:pt idx="4917">
                        <c:v>0.57248180537499993</c:v>
                      </c:pt>
                      <c:pt idx="4918">
                        <c:v>0.57248770591666664</c:v>
                      </c:pt>
                      <c:pt idx="4919">
                        <c:v>0.57249316545833329</c:v>
                      </c:pt>
                      <c:pt idx="4920">
                        <c:v>0.57249898612499994</c:v>
                      </c:pt>
                      <c:pt idx="4921">
                        <c:v>0.57250508516666665</c:v>
                      </c:pt>
                      <c:pt idx="4922">
                        <c:v>0.57250957345833331</c:v>
                      </c:pt>
                      <c:pt idx="4923">
                        <c:v>0.57251625358333336</c:v>
                      </c:pt>
                      <c:pt idx="4924">
                        <c:v>0.57252002254166667</c:v>
                      </c:pt>
                      <c:pt idx="4925">
                        <c:v>0.5725267320416666</c:v>
                      </c:pt>
                      <c:pt idx="4926">
                        <c:v>0.57253194412499997</c:v>
                      </c:pt>
                      <c:pt idx="4927">
                        <c:v>0.57253732195833329</c:v>
                      </c:pt>
                      <c:pt idx="4928">
                        <c:v>0.57254238695833337</c:v>
                      </c:pt>
                      <c:pt idx="4929">
                        <c:v>0.57254707233333335</c:v>
                      </c:pt>
                      <c:pt idx="4930">
                        <c:v>0.57255386804166664</c:v>
                      </c:pt>
                      <c:pt idx="4931">
                        <c:v>0.57255726016666664</c:v>
                      </c:pt>
                      <c:pt idx="4932">
                        <c:v>0.57256335204166664</c:v>
                      </c:pt>
                      <c:pt idx="4933">
                        <c:v>0.57257022316666661</c:v>
                      </c:pt>
                      <c:pt idx="4934">
                        <c:v>0.57257605412500001</c:v>
                      </c:pt>
                      <c:pt idx="4935">
                        <c:v>0.57258498270833336</c:v>
                      </c:pt>
                      <c:pt idx="4936">
                        <c:v>0.57258990666666665</c:v>
                      </c:pt>
                      <c:pt idx="4937">
                        <c:v>0.57259631612499995</c:v>
                      </c:pt>
                      <c:pt idx="4938">
                        <c:v>0.57260146200000006</c:v>
                      </c:pt>
                      <c:pt idx="4939">
                        <c:v>0.57260919674999999</c:v>
                      </c:pt>
                      <c:pt idx="4940">
                        <c:v>0.57261450287499993</c:v>
                      </c:pt>
                      <c:pt idx="4941">
                        <c:v>0.57261838037500001</c:v>
                      </c:pt>
                      <c:pt idx="4942">
                        <c:v>0.57262515166666661</c:v>
                      </c:pt>
                      <c:pt idx="4943">
                        <c:v>0.57263133645833331</c:v>
                      </c:pt>
                      <c:pt idx="4944">
                        <c:v>0.57263818691666668</c:v>
                      </c:pt>
                      <c:pt idx="4945">
                        <c:v>0.57264520766666671</c:v>
                      </c:pt>
                      <c:pt idx="4946">
                        <c:v>0.57265209037499998</c:v>
                      </c:pt>
                      <c:pt idx="4947">
                        <c:v>0.57265713362500004</c:v>
                      </c:pt>
                      <c:pt idx="4948">
                        <c:v>0.57266146220833336</c:v>
                      </c:pt>
                      <c:pt idx="4949">
                        <c:v>0.57267065595833333</c:v>
                      </c:pt>
                      <c:pt idx="4950">
                        <c:v>0.57267895454166673</c:v>
                      </c:pt>
                      <c:pt idx="4951">
                        <c:v>0.57268736820833333</c:v>
                      </c:pt>
                      <c:pt idx="4952">
                        <c:v>0.57269062916666669</c:v>
                      </c:pt>
                      <c:pt idx="4953">
                        <c:v>0.57269736537499993</c:v>
                      </c:pt>
                      <c:pt idx="4954">
                        <c:v>0.57270532854166667</c:v>
                      </c:pt>
                      <c:pt idx="4955">
                        <c:v>0.57271757545833335</c:v>
                      </c:pt>
                      <c:pt idx="4956">
                        <c:v>0.57271551949999999</c:v>
                      </c:pt>
                      <c:pt idx="4957">
                        <c:v>0.57272495204166673</c:v>
                      </c:pt>
                      <c:pt idx="4958">
                        <c:v>0.57273794445833337</c:v>
                      </c:pt>
                      <c:pt idx="4959">
                        <c:v>0.57273448487500001</c:v>
                      </c:pt>
                      <c:pt idx="4960">
                        <c:v>0.5727417792916667</c:v>
                      </c:pt>
                      <c:pt idx="4961">
                        <c:v>0.57275004549999997</c:v>
                      </c:pt>
                      <c:pt idx="4962">
                        <c:v>0.57275882508333331</c:v>
                      </c:pt>
                      <c:pt idx="4963">
                        <c:v>0.57276541037500006</c:v>
                      </c:pt>
                      <c:pt idx="4964">
                        <c:v>0.5727750233333333</c:v>
                      </c:pt>
                      <c:pt idx="4965">
                        <c:v>0.57278323770833339</c:v>
                      </c:pt>
                      <c:pt idx="4966">
                        <c:v>0.57278962779166664</c:v>
                      </c:pt>
                      <c:pt idx="4967">
                        <c:v>0.57279701229166669</c:v>
                      </c:pt>
                      <c:pt idx="4968">
                        <c:v>0.57280422687499999</c:v>
                      </c:pt>
                      <c:pt idx="4969">
                        <c:v>0.57281086033333339</c:v>
                      </c:pt>
                      <c:pt idx="4970">
                        <c:v>0.57281842741666666</c:v>
                      </c:pt>
                      <c:pt idx="4971">
                        <c:v>0.57282578404166673</c:v>
                      </c:pt>
                      <c:pt idx="4972">
                        <c:v>0.57283778933333329</c:v>
                      </c:pt>
                      <c:pt idx="4973">
                        <c:v>0.57283653745833341</c:v>
                      </c:pt>
                      <c:pt idx="4974">
                        <c:v>0.57284651404166664</c:v>
                      </c:pt>
                      <c:pt idx="4975">
                        <c:v>0.5728484855</c:v>
                      </c:pt>
                      <c:pt idx="4976">
                        <c:v>0.57285737616666665</c:v>
                      </c:pt>
                      <c:pt idx="4977">
                        <c:v>0.57286317662499997</c:v>
                      </c:pt>
                      <c:pt idx="4978">
                        <c:v>0.5728701728333333</c:v>
                      </c:pt>
                      <c:pt idx="4979">
                        <c:v>0.57287123054166667</c:v>
                      </c:pt>
                      <c:pt idx="4980">
                        <c:v>0.5728751692916666</c:v>
                      </c:pt>
                      <c:pt idx="4981">
                        <c:v>0.5728826369583333</c:v>
                      </c:pt>
                      <c:pt idx="4982">
                        <c:v>0.57288675154166668</c:v>
                      </c:pt>
                      <c:pt idx="4983">
                        <c:v>0.5728878054583334</c:v>
                      </c:pt>
                      <c:pt idx="4984">
                        <c:v>0.5728885864583334</c:v>
                      </c:pt>
                      <c:pt idx="4985">
                        <c:v>0.57289154100000006</c:v>
                      </c:pt>
                      <c:pt idx="4986">
                        <c:v>0.57289348925000005</c:v>
                      </c:pt>
                      <c:pt idx="4987">
                        <c:v>0.57289227529166664</c:v>
                      </c:pt>
                      <c:pt idx="4988">
                        <c:v>0.57289783554166662</c:v>
                      </c:pt>
                      <c:pt idx="4989">
                        <c:v>0.57289822125000001</c:v>
                      </c:pt>
                      <c:pt idx="4990">
                        <c:v>0.57289822125000001</c:v>
                      </c:pt>
                      <c:pt idx="4991">
                        <c:v>0.5728974446666667</c:v>
                      </c:pt>
                      <c:pt idx="4992">
                        <c:v>0.57289918708333332</c:v>
                      </c:pt>
                      <c:pt idx="4993">
                        <c:v>0.57289734645833335</c:v>
                      </c:pt>
                      <c:pt idx="4994">
                        <c:v>0.5728984389166667</c:v>
                      </c:pt>
                      <c:pt idx="4995">
                        <c:v>0.57289546250000001</c:v>
                      </c:pt>
                      <c:pt idx="4996">
                        <c:v>0.57289659016666661</c:v>
                      </c:pt>
                      <c:pt idx="4997">
                        <c:v>0.57289809925000001</c:v>
                      </c:pt>
                      <c:pt idx="4998">
                        <c:v>0.57289682875000003</c:v>
                      </c:pt>
                      <c:pt idx="4999">
                        <c:v>0.57289716279166669</c:v>
                      </c:pt>
                      <c:pt idx="5000">
                        <c:v>0.57289671250000007</c:v>
                      </c:pt>
                      <c:pt idx="5001">
                        <c:v>0.57289539195833339</c:v>
                      </c:pt>
                      <c:pt idx="5002">
                        <c:v>0.57289356308333328</c:v>
                      </c:pt>
                      <c:pt idx="5003">
                        <c:v>0.57289168320833339</c:v>
                      </c:pt>
                      <c:pt idx="5004">
                        <c:v>0.57289005950000005</c:v>
                      </c:pt>
                      <c:pt idx="5005">
                        <c:v>0.57288841975000004</c:v>
                      </c:pt>
                      <c:pt idx="5006">
                        <c:v>0.5728867454583334</c:v>
                      </c:pt>
                      <c:pt idx="5007">
                        <c:v>0.57288454725000004</c:v>
                      </c:pt>
                      <c:pt idx="5008">
                        <c:v>0.57288175070833336</c:v>
                      </c:pt>
                      <c:pt idx="5009">
                        <c:v>0.57288020245833338</c:v>
                      </c:pt>
                      <c:pt idx="5010">
                        <c:v>0.57287798237499998</c:v>
                      </c:pt>
                      <c:pt idx="5011">
                        <c:v>0.57287588879166662</c:v>
                      </c:pt>
                      <c:pt idx="5012">
                        <c:v>0.57287299599999997</c:v>
                      </c:pt>
                      <c:pt idx="5013">
                        <c:v>0.5728711987916667</c:v>
                      </c:pt>
                      <c:pt idx="5014">
                        <c:v>0.57286913658333327</c:v>
                      </c:pt>
                      <c:pt idx="5015">
                        <c:v>0.57286692216666668</c:v>
                      </c:pt>
                      <c:pt idx="5016">
                        <c:v>0.57286448941666668</c:v>
                      </c:pt>
                      <c:pt idx="5017">
                        <c:v>0.5728630391666667</c:v>
                      </c:pt>
                      <c:pt idx="5018">
                        <c:v>0.57286112520833332</c:v>
                      </c:pt>
                      <c:pt idx="5019">
                        <c:v>0.57285965966666663</c:v>
                      </c:pt>
                      <c:pt idx="5020">
                        <c:v>0.5728589913333334</c:v>
                      </c:pt>
                      <c:pt idx="5021">
                        <c:v>0.57285731895833336</c:v>
                      </c:pt>
                      <c:pt idx="5022">
                        <c:v>0.57285461274999994</c:v>
                      </c:pt>
                      <c:pt idx="5023">
                        <c:v>0.57284876816666663</c:v>
                      </c:pt>
                      <c:pt idx="5024">
                        <c:v>0.57284461450000002</c:v>
                      </c:pt>
                      <c:pt idx="5025">
                        <c:v>0.57284037837500001</c:v>
                      </c:pt>
                      <c:pt idx="5026">
                        <c:v>0.57283554216666666</c:v>
                      </c:pt>
                      <c:pt idx="5027">
                        <c:v>0.57283120354166661</c:v>
                      </c:pt>
                      <c:pt idx="5028">
                        <c:v>0.57282688650000002</c:v>
                      </c:pt>
                      <c:pt idx="5029">
                        <c:v>0.5728231139583333</c:v>
                      </c:pt>
                      <c:pt idx="5030">
                        <c:v>0.57281875279166672</c:v>
                      </c:pt>
                      <c:pt idx="5031">
                        <c:v>0.57281447470833335</c:v>
                      </c:pt>
                      <c:pt idx="5032">
                        <c:v>0.57281111750000002</c:v>
                      </c:pt>
                      <c:pt idx="5033">
                        <c:v>0.57280787637499997</c:v>
                      </c:pt>
                      <c:pt idx="5034">
                        <c:v>0.57280474429166672</c:v>
                      </c:pt>
                      <c:pt idx="5035">
                        <c:v>0.57280143416666662</c:v>
                      </c:pt>
                      <c:pt idx="5036">
                        <c:v>0.57279801779166661</c:v>
                      </c:pt>
                      <c:pt idx="5037">
                        <c:v>0.57279481954166667</c:v>
                      </c:pt>
                      <c:pt idx="5038">
                        <c:v>0.57279102870833332</c:v>
                      </c:pt>
                      <c:pt idx="5039">
                        <c:v>0.57278754279166666</c:v>
                      </c:pt>
                      <c:pt idx="5040">
                        <c:v>0.57278386137500004</c:v>
                      </c:pt>
                      <c:pt idx="5041">
                        <c:v>0.57277949004166662</c:v>
                      </c:pt>
                      <c:pt idx="5042">
                        <c:v>0.57277599166666671</c:v>
                      </c:pt>
                      <c:pt idx="5043">
                        <c:v>0.57277194312500002</c:v>
                      </c:pt>
                      <c:pt idx="5044">
                        <c:v>0.57276860183333334</c:v>
                      </c:pt>
                      <c:pt idx="5045">
                        <c:v>0.5727648947916667</c:v>
                      </c:pt>
                      <c:pt idx="5046">
                        <c:v>0.57276186395833328</c:v>
                      </c:pt>
                      <c:pt idx="5047">
                        <c:v>0.57275858233333332</c:v>
                      </c:pt>
                      <c:pt idx="5048">
                        <c:v>0.5727559130833334</c:v>
                      </c:pt>
                      <c:pt idx="5049">
                        <c:v>0.57275281337500006</c:v>
                      </c:pt>
                      <c:pt idx="5050">
                        <c:v>0.57275040275</c:v>
                      </c:pt>
                      <c:pt idx="5051">
                        <c:v>0.57274749474999997</c:v>
                      </c:pt>
                      <c:pt idx="5052">
                        <c:v>0.57274476441666666</c:v>
                      </c:pt>
                      <c:pt idx="5053">
                        <c:v>0.57274128445833339</c:v>
                      </c:pt>
                      <c:pt idx="5054">
                        <c:v>0.572737626</c:v>
                      </c:pt>
                      <c:pt idx="5055">
                        <c:v>0.57273439933333337</c:v>
                      </c:pt>
                      <c:pt idx="5056">
                        <c:v>0.57273098112499998</c:v>
                      </c:pt>
                      <c:pt idx="5057">
                        <c:v>0.57272767841666672</c:v>
                      </c:pt>
                      <c:pt idx="5058">
                        <c:v>0.57272457337500005</c:v>
                      </c:pt>
                      <c:pt idx="5059">
                        <c:v>0.57272167054166667</c:v>
                      </c:pt>
                      <c:pt idx="5060">
                        <c:v>0.57271893141666663</c:v>
                      </c:pt>
                      <c:pt idx="5061">
                        <c:v>0.57271639804166663</c:v>
                      </c:pt>
                      <c:pt idx="5062">
                        <c:v>0.57271386749999997</c:v>
                      </c:pt>
                      <c:pt idx="5063">
                        <c:v>0.57271140895833328</c:v>
                      </c:pt>
                      <c:pt idx="5064">
                        <c:v>0.57270887549999994</c:v>
                      </c:pt>
                      <c:pt idx="5065">
                        <c:v>0.57270631841666664</c:v>
                      </c:pt>
                      <c:pt idx="5066">
                        <c:v>0.57270362791666674</c:v>
                      </c:pt>
                      <c:pt idx="5067">
                        <c:v>0.57270085166666662</c:v>
                      </c:pt>
                      <c:pt idx="5068">
                        <c:v>0.5726980147916666</c:v>
                      </c:pt>
                      <c:pt idx="5069">
                        <c:v>0.57269505266666665</c:v>
                      </c:pt>
                      <c:pt idx="5070">
                        <c:v>0.57269207662499999</c:v>
                      </c:pt>
                      <c:pt idx="5071">
                        <c:v>0.57268903666666671</c:v>
                      </c:pt>
                      <c:pt idx="5072">
                        <c:v>0.5726861155416666</c:v>
                      </c:pt>
                      <c:pt idx="5073">
                        <c:v>0.57268329679166674</c:v>
                      </c:pt>
                      <c:pt idx="5074">
                        <c:v>0.57268071604166659</c:v>
                      </c:pt>
                      <c:pt idx="5075">
                        <c:v>0.57267837520833331</c:v>
                      </c:pt>
                      <c:pt idx="5076">
                        <c:v>0.57267619379166668</c:v>
                      </c:pt>
                      <c:pt idx="5077">
                        <c:v>0.57267416995833331</c:v>
                      </c:pt>
                      <c:pt idx="5078">
                        <c:v>0.57267210004166669</c:v>
                      </c:pt>
                      <c:pt idx="5079">
                        <c:v>0.57266996212499999</c:v>
                      </c:pt>
                      <c:pt idx="5080">
                        <c:v>0.57266761516666664</c:v>
                      </c:pt>
                      <c:pt idx="5081">
                        <c:v>0.57266514754166664</c:v>
                      </c:pt>
                      <c:pt idx="5082">
                        <c:v>0.57266252308333332</c:v>
                      </c:pt>
                      <c:pt idx="5083">
                        <c:v>0.57265983254166664</c:v>
                      </c:pt>
                      <c:pt idx="5084">
                        <c:v>0.57265716749999995</c:v>
                      </c:pt>
                      <c:pt idx="5085">
                        <c:v>0.57265452216666668</c:v>
                      </c:pt>
                      <c:pt idx="5086">
                        <c:v>0.57265201458333337</c:v>
                      </c:pt>
                      <c:pt idx="5087">
                        <c:v>0.57264957545833328</c:v>
                      </c:pt>
                      <c:pt idx="5088">
                        <c:v>0.57264731941666669</c:v>
                      </c:pt>
                      <c:pt idx="5089">
                        <c:v>0.57264731941666669</c:v>
                      </c:pt>
                      <c:pt idx="5090">
                        <c:v>0.57264516787499997</c:v>
                      </c:pt>
                      <c:pt idx="5091">
                        <c:v>0.57264115841666674</c:v>
                      </c:pt>
                      <c:pt idx="5092">
                        <c:v>0.57263918808333336</c:v>
                      </c:pt>
                      <c:pt idx="5093">
                        <c:v>0.57263721850000004</c:v>
                      </c:pt>
                      <c:pt idx="5094">
                        <c:v>0.57263505441666662</c:v>
                      </c:pt>
                      <c:pt idx="5095">
                        <c:v>0.57263284808333337</c:v>
                      </c:pt>
                      <c:pt idx="5096">
                        <c:v>0.57263048900000002</c:v>
                      </c:pt>
                      <c:pt idx="5097">
                        <c:v>0.5726281254583333</c:v>
                      </c:pt>
                      <c:pt idx="5098">
                        <c:v>0.57262570950000002</c:v>
                      </c:pt>
                      <c:pt idx="5099">
                        <c:v>0.57262329087499997</c:v>
                      </c:pt>
                      <c:pt idx="5100">
                        <c:v>0.57262095341666663</c:v>
                      </c:pt>
                      <c:pt idx="5101">
                        <c:v>0.57261863720833339</c:v>
                      </c:pt>
                      <c:pt idx="5102">
                        <c:v>0.57261648058333336</c:v>
                      </c:pt>
                      <c:pt idx="5103">
                        <c:v>0.57261439849999995</c:v>
                      </c:pt>
                      <c:pt idx="5104">
                        <c:v>0.57261252725</c:v>
                      </c:pt>
                      <c:pt idx="5105">
                        <c:v>0.57261079020833339</c:v>
                      </c:pt>
                      <c:pt idx="5106">
                        <c:v>0.57260916333333334</c:v>
                      </c:pt>
                      <c:pt idx="5107">
                        <c:v>0.57260752520833336</c:v>
                      </c:pt>
                      <c:pt idx="5108">
                        <c:v>0.57260573874999998</c:v>
                      </c:pt>
                      <c:pt idx="5109">
                        <c:v>0.57260381904166668</c:v>
                      </c:pt>
                      <c:pt idx="5110">
                        <c:v>0.5726017090833333</c:v>
                      </c:pt>
                      <c:pt idx="5111">
                        <c:v>0.57259948641666669</c:v>
                      </c:pt>
                      <c:pt idx="5112">
                        <c:v>0.57259722450000006</c:v>
                      </c:pt>
                      <c:pt idx="5113">
                        <c:v>0.57259505387499998</c:v>
                      </c:pt>
                      <c:pt idx="5114">
                        <c:v>0.57259298975000006</c:v>
                      </c:pt>
                      <c:pt idx="5115">
                        <c:v>0.57259102220833336</c:v>
                      </c:pt>
                      <c:pt idx="5116">
                        <c:v>0.57258918662500002</c:v>
                      </c:pt>
                      <c:pt idx="5117">
                        <c:v>0.57258737116666669</c:v>
                      </c:pt>
                      <c:pt idx="5118">
                        <c:v>0.57258562525000001</c:v>
                      </c:pt>
                      <c:pt idx="5119">
                        <c:v>0.5725838556666667</c:v>
                      </c:pt>
                      <c:pt idx="5120">
                        <c:v>0.57258213754166665</c:v>
                      </c:pt>
                      <c:pt idx="5121">
                        <c:v>0.57258040954166667</c:v>
                      </c:pt>
                      <c:pt idx="5122">
                        <c:v>0.57257867970833332</c:v>
                      </c:pt>
                      <c:pt idx="5123">
                        <c:v>0.5725769445833333</c:v>
                      </c:pt>
                      <c:pt idx="5124">
                        <c:v>0.5725751179166666</c:v>
                      </c:pt>
                      <c:pt idx="5125">
                        <c:v>0.5725732540416667</c:v>
                      </c:pt>
                      <c:pt idx="5126">
                        <c:v>0.57257127862500001</c:v>
                      </c:pt>
                      <c:pt idx="5127">
                        <c:v>0.57256663600000002</c:v>
                      </c:pt>
                      <c:pt idx="5128">
                        <c:v>0.57255972383333331</c:v>
                      </c:pt>
                      <c:pt idx="5129">
                        <c:v>0.57255543887499993</c:v>
                      </c:pt>
                      <c:pt idx="5130">
                        <c:v>0.57255128429166668</c:v>
                      </c:pt>
                      <c:pt idx="5131">
                        <c:v>0.57254724895833331</c:v>
                      </c:pt>
                      <c:pt idx="5132">
                        <c:v>0.57254339558333334</c:v>
                      </c:pt>
                      <c:pt idx="5133">
                        <c:v>0.5725396054166666</c:v>
                      </c:pt>
                      <c:pt idx="5134">
                        <c:v>0.57253593449999995</c:v>
                      </c:pt>
                      <c:pt idx="5135">
                        <c:v>0.57253220320833331</c:v>
                      </c:pt>
                      <c:pt idx="5136">
                        <c:v>0.5725284553333333</c:v>
                      </c:pt>
                      <c:pt idx="5137">
                        <c:v>0.57252457150000002</c:v>
                      </c:pt>
                      <c:pt idx="5138">
                        <c:v>0.57252060587499998</c:v>
                      </c:pt>
                      <c:pt idx="5139">
                        <c:v>0.57251658904166669</c:v>
                      </c:pt>
                      <c:pt idx="5140">
                        <c:v>0.57251252391666674</c:v>
                      </c:pt>
                      <c:pt idx="5141">
                        <c:v>0.57250851054166663</c:v>
                      </c:pt>
                      <c:pt idx="5142">
                        <c:v>0.57250448395833331</c:v>
                      </c:pt>
                      <c:pt idx="5143">
                        <c:v>0.57250058412500004</c:v>
                      </c:pt>
                      <c:pt idx="5144">
                        <c:v>0.57249671599999996</c:v>
                      </c:pt>
                      <c:pt idx="5145">
                        <c:v>0.57249297220833328</c:v>
                      </c:pt>
                      <c:pt idx="5146">
                        <c:v>0.57248930333333337</c:v>
                      </c:pt>
                      <c:pt idx="5147">
                        <c:v>0.57248566541666668</c:v>
                      </c:pt>
                      <c:pt idx="5148">
                        <c:v>0.57248209108333337</c:v>
                      </c:pt>
                      <c:pt idx="5149">
                        <c:v>0.57247841058333326</c:v>
                      </c:pt>
                      <c:pt idx="5150">
                        <c:v>0.57247475566666661</c:v>
                      </c:pt>
                      <c:pt idx="5151">
                        <c:v>0.57247100741666668</c:v>
                      </c:pt>
                      <c:pt idx="5152">
                        <c:v>0.57246728391666668</c:v>
                      </c:pt>
                      <c:pt idx="5153">
                        <c:v>0.57246353745833334</c:v>
                      </c:pt>
                      <c:pt idx="5154">
                        <c:v>0.57245981333333329</c:v>
                      </c:pt>
                      <c:pt idx="5155">
                        <c:v>0.57245612437500004</c:v>
                      </c:pt>
                      <c:pt idx="5156">
                        <c:v>0.572452455375</c:v>
                      </c:pt>
                      <c:pt idx="5157">
                        <c:v>0.57244888049999998</c:v>
                      </c:pt>
                      <c:pt idx="5158">
                        <c:v>0.57244532508333335</c:v>
                      </c:pt>
                      <c:pt idx="5159">
                        <c:v>0.57244194341666665</c:v>
                      </c:pt>
                      <c:pt idx="5160">
                        <c:v>0.57243863525000005</c:v>
                      </c:pt>
                      <c:pt idx="5161">
                        <c:v>0.57243551808333326</c:v>
                      </c:pt>
                      <c:pt idx="5162">
                        <c:v>0.57243250174999993</c:v>
                      </c:pt>
                      <c:pt idx="5163">
                        <c:v>0.57242952283333326</c:v>
                      </c:pt>
                      <c:pt idx="5164">
                        <c:v>0.57242654591666664</c:v>
                      </c:pt>
                      <c:pt idx="5165">
                        <c:v>0.57242345787499993</c:v>
                      </c:pt>
                      <c:pt idx="5166">
                        <c:v>0.57242029154166663</c:v>
                      </c:pt>
                      <c:pt idx="5167">
                        <c:v>0.57241698816666664</c:v>
                      </c:pt>
                      <c:pt idx="5168">
                        <c:v>0.57241372708333327</c:v>
                      </c:pt>
                      <c:pt idx="5169">
                        <c:v>0.57241049491666673</c:v>
                      </c:pt>
                      <c:pt idx="5170">
                        <c:v>0.57240738616666664</c:v>
                      </c:pt>
                      <c:pt idx="5171">
                        <c:v>0.57240439829166667</c:v>
                      </c:pt>
                      <c:pt idx="5172">
                        <c:v>0.57240148074999997</c:v>
                      </c:pt>
                      <c:pt idx="5173">
                        <c:v>0.57239867449999993</c:v>
                      </c:pt>
                      <c:pt idx="5174">
                        <c:v>0.57239586187500002</c:v>
                      </c:pt>
                      <c:pt idx="5175">
                        <c:v>0.57239313858333329</c:v>
                      </c:pt>
                      <c:pt idx="5176">
                        <c:v>0.57239037949999994</c:v>
                      </c:pt>
                      <c:pt idx="5177">
                        <c:v>0.57238767079166664</c:v>
                      </c:pt>
                      <c:pt idx="5178">
                        <c:v>0.57238500766666667</c:v>
                      </c:pt>
                      <c:pt idx="5179">
                        <c:v>0.57238231429166664</c:v>
                      </c:pt>
                      <c:pt idx="5180">
                        <c:v>0.57237965254166667</c:v>
                      </c:pt>
                      <c:pt idx="5181">
                        <c:v>0.57237693470833328</c:v>
                      </c:pt>
                      <c:pt idx="5182">
                        <c:v>0.57237424754166666</c:v>
                      </c:pt>
                      <c:pt idx="5183">
                        <c:v>0.57237151870833336</c:v>
                      </c:pt>
                      <c:pt idx="5184">
                        <c:v>0.57236889237499999</c:v>
                      </c:pt>
                      <c:pt idx="5185">
                        <c:v>0.57236633887499999</c:v>
                      </c:pt>
                      <c:pt idx="5186">
                        <c:v>0.57236394945833335</c:v>
                      </c:pt>
                      <c:pt idx="5187">
                        <c:v>0.57236174591666666</c:v>
                      </c:pt>
                      <c:pt idx="5188">
                        <c:v>0.57235966324999998</c:v>
                      </c:pt>
                      <c:pt idx="5189">
                        <c:v>0.57235775325000005</c:v>
                      </c:pt>
                      <c:pt idx="5190">
                        <c:v>0.57235585308333337</c:v>
                      </c:pt>
                      <c:pt idx="5191">
                        <c:v>0.57235403554166664</c:v>
                      </c:pt>
                      <c:pt idx="5192">
                        <c:v>0.57235213004166663</c:v>
                      </c:pt>
                      <c:pt idx="5193">
                        <c:v>0.57235024137500001</c:v>
                      </c:pt>
                      <c:pt idx="5194">
                        <c:v>0.57234828658333337</c:v>
                      </c:pt>
                      <c:pt idx="5195">
                        <c:v>0.57234627362500001</c:v>
                      </c:pt>
                      <c:pt idx="5196">
                        <c:v>0.57234429154166666</c:v>
                      </c:pt>
                      <c:pt idx="5197">
                        <c:v>0.57234231929166668</c:v>
                      </c:pt>
                      <c:pt idx="5198">
                        <c:v>0.57234045249999999</c:v>
                      </c:pt>
                      <c:pt idx="5199">
                        <c:v>0.57233863204166668</c:v>
                      </c:pt>
                      <c:pt idx="5200">
                        <c:v>0.5723369979166667</c:v>
                      </c:pt>
                      <c:pt idx="5201">
                        <c:v>0.57233547208333335</c:v>
                      </c:pt>
                      <c:pt idx="5202">
                        <c:v>0.57233407874999997</c:v>
                      </c:pt>
                      <c:pt idx="5203">
                        <c:v>0.57233277666666671</c:v>
                      </c:pt>
                      <c:pt idx="5204">
                        <c:v>0.57233152166666668</c:v>
                      </c:pt>
                      <c:pt idx="5205">
                        <c:v>0.57233031833333337</c:v>
                      </c:pt>
                      <c:pt idx="5206">
                        <c:v>0.5723290316666666</c:v>
                      </c:pt>
                      <c:pt idx="5207">
                        <c:v>0.57232775291666671</c:v>
                      </c:pt>
                      <c:pt idx="5208">
                        <c:v>0.57232642</c:v>
                      </c:pt>
                      <c:pt idx="5209">
                        <c:v>0.57232510645833334</c:v>
                      </c:pt>
                      <c:pt idx="5210">
                        <c:v>0.57232379279166667</c:v>
                      </c:pt>
                      <c:pt idx="5211">
                        <c:v>0.57232247375</c:v>
                      </c:pt>
                      <c:pt idx="5212">
                        <c:v>0.57232126270833328</c:v>
                      </c:pt>
                      <c:pt idx="5213">
                        <c:v>0.57232009824999996</c:v>
                      </c:pt>
                      <c:pt idx="5214">
                        <c:v>0.57231912358333337</c:v>
                      </c:pt>
                      <c:pt idx="5215">
                        <c:v>0.57231823841666662</c:v>
                      </c:pt>
                      <c:pt idx="5216">
                        <c:v>0.57231759829166673</c:v>
                      </c:pt>
                      <c:pt idx="5217">
                        <c:v>0.57231711212500003</c:v>
                      </c:pt>
                      <c:pt idx="5218">
                        <c:v>0.57231674870833327</c:v>
                      </c:pt>
                      <c:pt idx="5219">
                        <c:v>0.57231646766666666</c:v>
                      </c:pt>
                      <c:pt idx="5220">
                        <c:v>0.57231614283333332</c:v>
                      </c:pt>
                      <c:pt idx="5221">
                        <c:v>0.57231576033333331</c:v>
                      </c:pt>
                      <c:pt idx="5222">
                        <c:v>0.57231522054166672</c:v>
                      </c:pt>
                      <c:pt idx="5223">
                        <c:v>0.57231461812499995</c:v>
                      </c:pt>
                      <c:pt idx="5224">
                        <c:v>0.57231392466666664</c:v>
                      </c:pt>
                      <c:pt idx="5225">
                        <c:v>0.57231333129166673</c:v>
                      </c:pt>
                      <c:pt idx="5226">
                        <c:v>0.57231290145833336</c:v>
                      </c:pt>
                      <c:pt idx="5227">
                        <c:v>0.57231256816666665</c:v>
                      </c:pt>
                      <c:pt idx="5228">
                        <c:v>0.57231242716666664</c:v>
                      </c:pt>
                      <c:pt idx="5229">
                        <c:v>0.57231239183333338</c:v>
                      </c:pt>
                      <c:pt idx="5230">
                        <c:v>0.57231252325000004</c:v>
                      </c:pt>
                      <c:pt idx="5231">
                        <c:v>0.57231267483333337</c:v>
                      </c:pt>
                      <c:pt idx="5232">
                        <c:v>0.57231293891666668</c:v>
                      </c:pt>
                      <c:pt idx="5233">
                        <c:v>0.57231323929166666</c:v>
                      </c:pt>
                      <c:pt idx="5234">
                        <c:v>0.57231356725000004</c:v>
                      </c:pt>
                      <c:pt idx="5235">
                        <c:v>0.57231389275</c:v>
                      </c:pt>
                      <c:pt idx="5236">
                        <c:v>0.57231413045833335</c:v>
                      </c:pt>
                      <c:pt idx="5237">
                        <c:v>0.57231436420833337</c:v>
                      </c:pt>
                      <c:pt idx="5238">
                        <c:v>0.57231444091666661</c:v>
                      </c:pt>
                      <c:pt idx="5239">
                        <c:v>0.57231456324999996</c:v>
                      </c:pt>
                      <c:pt idx="5240">
                        <c:v>0.57231466074999993</c:v>
                      </c:pt>
                      <c:pt idx="5241">
                        <c:v>0.57231491683333335</c:v>
                      </c:pt>
                      <c:pt idx="5242">
                        <c:v>0.57231533962500003</c:v>
                      </c:pt>
                      <c:pt idx="5243">
                        <c:v>0.57231600858333331</c:v>
                      </c:pt>
                      <c:pt idx="5244">
                        <c:v>0.57231695925000003</c:v>
                      </c:pt>
                      <c:pt idx="5245">
                        <c:v>0.57231804183333335</c:v>
                      </c:pt>
                      <c:pt idx="5246">
                        <c:v>0.57231927937499993</c:v>
                      </c:pt>
                      <c:pt idx="5247">
                        <c:v>0.57232046666666669</c:v>
                      </c:pt>
                      <c:pt idx="5248">
                        <c:v>0.57232165183333328</c:v>
                      </c:pt>
                      <c:pt idx="5249">
                        <c:v>0.57232268620833338</c:v>
                      </c:pt>
                      <c:pt idx="5250">
                        <c:v>0.57232388204166662</c:v>
                      </c:pt>
                      <c:pt idx="5251">
                        <c:v>0.57232429637500004</c:v>
                      </c:pt>
                      <c:pt idx="5252">
                        <c:v>0.57232535549999997</c:v>
                      </c:pt>
                      <c:pt idx="5253">
                        <c:v>0.57232660354166665</c:v>
                      </c:pt>
                      <c:pt idx="5254">
                        <c:v>0.57232689199999998</c:v>
                      </c:pt>
                      <c:pt idx="5255">
                        <c:v>0.57232827333333336</c:v>
                      </c:pt>
                      <c:pt idx="5256">
                        <c:v>0.57232880975</c:v>
                      </c:pt>
                      <c:pt idx="5257">
                        <c:v>0.57233061375000005</c:v>
                      </c:pt>
                      <c:pt idx="5258">
                        <c:v>0.57233179020833336</c:v>
                      </c:pt>
                      <c:pt idx="5259">
                        <c:v>0.57233394074999999</c:v>
                      </c:pt>
                      <c:pt idx="5260">
                        <c:v>0.57233588400000002</c:v>
                      </c:pt>
                      <c:pt idx="5261">
                        <c:v>0.57233766499999994</c:v>
                      </c:pt>
                      <c:pt idx="5262">
                        <c:v>0.57233947779166672</c:v>
                      </c:pt>
                      <c:pt idx="5263">
                        <c:v>0.57234114433333338</c:v>
                      </c:pt>
                      <c:pt idx="5264">
                        <c:v>0.57234243600000001</c:v>
                      </c:pt>
                      <c:pt idx="5265">
                        <c:v>0.57234402529166661</c:v>
                      </c:pt>
                      <c:pt idx="5266">
                        <c:v>0.57234595166666669</c:v>
                      </c:pt>
                      <c:pt idx="5267">
                        <c:v>0.5723475733333333</c:v>
                      </c:pt>
                      <c:pt idx="5268">
                        <c:v>0.57234887208333329</c:v>
                      </c:pt>
                      <c:pt idx="5269">
                        <c:v>0.57235054033333332</c:v>
                      </c:pt>
                      <c:pt idx="5270">
                        <c:v>0.57235199145833338</c:v>
                      </c:pt>
                      <c:pt idx="5271">
                        <c:v>0.57235409229166667</c:v>
                      </c:pt>
                      <c:pt idx="5272">
                        <c:v>0.57235573237500004</c:v>
                      </c:pt>
                      <c:pt idx="5273">
                        <c:v>0.57235792937499996</c:v>
                      </c:pt>
                      <c:pt idx="5274">
                        <c:v>0.57236062820833333</c:v>
                      </c:pt>
                      <c:pt idx="5275">
                        <c:v>0.5723632157916666</c:v>
                      </c:pt>
                      <c:pt idx="5276">
                        <c:v>0.57236582183333329</c:v>
                      </c:pt>
                      <c:pt idx="5277">
                        <c:v>0.57236823312500007</c:v>
                      </c:pt>
                      <c:pt idx="5278">
                        <c:v>0.57237038387499994</c:v>
                      </c:pt>
                      <c:pt idx="5279">
                        <c:v>0.57237267087499999</c:v>
                      </c:pt>
                      <c:pt idx="5280">
                        <c:v>0.57237474566666668</c:v>
                      </c:pt>
                      <c:pt idx="5281">
                        <c:v>0.5723764929166667</c:v>
                      </c:pt>
                      <c:pt idx="5282">
                        <c:v>0.57237794333333336</c:v>
                      </c:pt>
                      <c:pt idx="5283">
                        <c:v>0.57238058079166665</c:v>
                      </c:pt>
                      <c:pt idx="5284">
                        <c:v>0.57238302820833331</c:v>
                      </c:pt>
                      <c:pt idx="5285">
                        <c:v>0.5723856605833334</c:v>
                      </c:pt>
                      <c:pt idx="5286">
                        <c:v>0.57238858000000004</c:v>
                      </c:pt>
                      <c:pt idx="5287">
                        <c:v>0.57239147162500004</c:v>
                      </c:pt>
                      <c:pt idx="5288">
                        <c:v>0.57239436637499996</c:v>
                      </c:pt>
                      <c:pt idx="5289">
                        <c:v>0.57239655104166665</c:v>
                      </c:pt>
                      <c:pt idx="5290">
                        <c:v>0.57239920454166671</c:v>
                      </c:pt>
                      <c:pt idx="5291">
                        <c:v>0.57240356991666663</c:v>
                      </c:pt>
                      <c:pt idx="5292">
                        <c:v>0.57240667954166669</c:v>
                      </c:pt>
                      <c:pt idx="5293">
                        <c:v>0.57240786570833335</c:v>
                      </c:pt>
                      <c:pt idx="5294">
                        <c:v>0.57241205870833334</c:v>
                      </c:pt>
                      <c:pt idx="5295">
                        <c:v>0.57241476841666661</c:v>
                      </c:pt>
                      <c:pt idx="5296">
                        <c:v>0.57241786441666664</c:v>
                      </c:pt>
                      <c:pt idx="5297">
                        <c:v>0.5724199454583333</c:v>
                      </c:pt>
                      <c:pt idx="5298">
                        <c:v>0.57242294737499999</c:v>
                      </c:pt>
                      <c:pt idx="5299">
                        <c:v>0.57242533508333338</c:v>
                      </c:pt>
                      <c:pt idx="5300">
                        <c:v>0.57242862637500003</c:v>
                      </c:pt>
                      <c:pt idx="5301">
                        <c:v>0.57243206483333331</c:v>
                      </c:pt>
                      <c:pt idx="5302">
                        <c:v>0.57243570166666669</c:v>
                      </c:pt>
                      <c:pt idx="5303">
                        <c:v>0.57243961583333336</c:v>
                      </c:pt>
                      <c:pt idx="5304">
                        <c:v>0.57244349133333328</c:v>
                      </c:pt>
                      <c:pt idx="5305">
                        <c:v>0.5724467285</c:v>
                      </c:pt>
                      <c:pt idx="5306">
                        <c:v>0.57244930695833329</c:v>
                      </c:pt>
                      <c:pt idx="5307">
                        <c:v>0.5724512925416666</c:v>
                      </c:pt>
                      <c:pt idx="5308">
                        <c:v>0.57245365483333333</c:v>
                      </c:pt>
                      <c:pt idx="5309">
                        <c:v>0.57245681024999995</c:v>
                      </c:pt>
                      <c:pt idx="5310">
                        <c:v>0.57246211983333339</c:v>
                      </c:pt>
                      <c:pt idx="5311">
                        <c:v>0.5724656940416667</c:v>
                      </c:pt>
                      <c:pt idx="5312">
                        <c:v>0.572469171625</c:v>
                      </c:pt>
                      <c:pt idx="5313">
                        <c:v>0.57247187166666669</c:v>
                      </c:pt>
                      <c:pt idx="5314">
                        <c:v>0.57247372091666671</c:v>
                      </c:pt>
                      <c:pt idx="5315">
                        <c:v>0.57247625420833337</c:v>
                      </c:pt>
                      <c:pt idx="5316">
                        <c:v>0.57248304483333334</c:v>
                      </c:pt>
                      <c:pt idx="5317">
                        <c:v>0.57248909033333339</c:v>
                      </c:pt>
                      <c:pt idx="5318">
                        <c:v>0.57249120333333336</c:v>
                      </c:pt>
                      <c:pt idx="5319">
                        <c:v>0.57249383708333335</c:v>
                      </c:pt>
                      <c:pt idx="5320">
                        <c:v>0.57250061920833339</c:v>
                      </c:pt>
                      <c:pt idx="5321">
                        <c:v>0.572503314125</c:v>
                      </c:pt>
                      <c:pt idx="5322">
                        <c:v>0.57250767716666673</c:v>
                      </c:pt>
                      <c:pt idx="5323">
                        <c:v>0.57250818333333331</c:v>
                      </c:pt>
                      <c:pt idx="5324">
                        <c:v>0.5725153699583333</c:v>
                      </c:pt>
                      <c:pt idx="5325">
                        <c:v>0.57252009412500005</c:v>
                      </c:pt>
                      <c:pt idx="5326">
                        <c:v>0.57252349841666661</c:v>
                      </c:pt>
                      <c:pt idx="5327">
                        <c:v>0.57252518075000003</c:v>
                      </c:pt>
                      <c:pt idx="5328">
                        <c:v>0.57252685137500003</c:v>
                      </c:pt>
                      <c:pt idx="5329">
                        <c:v>0.57253100916666666</c:v>
                      </c:pt>
                      <c:pt idx="5330">
                        <c:v>0.57253893783333332</c:v>
                      </c:pt>
                      <c:pt idx="5331">
                        <c:v>0.57254610100000003</c:v>
                      </c:pt>
                      <c:pt idx="5332">
                        <c:v>0.57254866737499999</c:v>
                      </c:pt>
                      <c:pt idx="5333">
                        <c:v>0.57255303308333338</c:v>
                      </c:pt>
                      <c:pt idx="5334">
                        <c:v>0.572556735875</c:v>
                      </c:pt>
                      <c:pt idx="5335">
                        <c:v>0.57255878795833326</c:v>
                      </c:pt>
                      <c:pt idx="5336">
                        <c:v>0.57256228145833332</c:v>
                      </c:pt>
                      <c:pt idx="5337">
                        <c:v>0.57256641087500004</c:v>
                      </c:pt>
                      <c:pt idx="5338">
                        <c:v>0.57257253841666667</c:v>
                      </c:pt>
                      <c:pt idx="5339">
                        <c:v>0.5725756120833333</c:v>
                      </c:pt>
                      <c:pt idx="5340">
                        <c:v>0.57258009975000002</c:v>
                      </c:pt>
                      <c:pt idx="5341">
                        <c:v>0.57258631008333338</c:v>
                      </c:pt>
                      <c:pt idx="5342">
                        <c:v>0.57259040449999998</c:v>
                      </c:pt>
                      <c:pt idx="5343">
                        <c:v>0.57259398491666669</c:v>
                      </c:pt>
                      <c:pt idx="5344">
                        <c:v>0.57259907562500001</c:v>
                      </c:pt>
                      <c:pt idx="5345">
                        <c:v>0.57260530966666667</c:v>
                      </c:pt>
                      <c:pt idx="5346">
                        <c:v>0.57260712508333333</c:v>
                      </c:pt>
                      <c:pt idx="5347">
                        <c:v>0.57260791641666664</c:v>
                      </c:pt>
                      <c:pt idx="5348">
                        <c:v>0.57261449304166667</c:v>
                      </c:pt>
                      <c:pt idx="5349">
                        <c:v>0.57261356166666666</c:v>
                      </c:pt>
                      <c:pt idx="5350">
                        <c:v>0.57261972449999998</c:v>
                      </c:pt>
                      <c:pt idx="5351">
                        <c:v>0.57262167954166665</c:v>
                      </c:pt>
                      <c:pt idx="5352">
                        <c:v>0.5726205437916666</c:v>
                      </c:pt>
                      <c:pt idx="5353">
                        <c:v>0.57261738458333333</c:v>
                      </c:pt>
                      <c:pt idx="5354">
                        <c:v>0.57262057333333327</c:v>
                      </c:pt>
                      <c:pt idx="5355">
                        <c:v>0.57261879541666671</c:v>
                      </c:pt>
                      <c:pt idx="5356">
                        <c:v>0.57262042916666667</c:v>
                      </c:pt>
                      <c:pt idx="5357">
                        <c:v>0.57261997749999993</c:v>
                      </c:pt>
                      <c:pt idx="5358">
                        <c:v>0.57261832999999995</c:v>
                      </c:pt>
                      <c:pt idx="5359">
                        <c:v>0.57262161666666667</c:v>
                      </c:pt>
                      <c:pt idx="5360">
                        <c:v>0.57261946625000004</c:v>
                      </c:pt>
                      <c:pt idx="5361">
                        <c:v>0.57262320062499994</c:v>
                      </c:pt>
                      <c:pt idx="5362">
                        <c:v>0.57262182800000005</c:v>
                      </c:pt>
                      <c:pt idx="5363">
                        <c:v>0.57262248829166673</c:v>
                      </c:pt>
                      <c:pt idx="5364">
                        <c:v>0.57262425024999997</c:v>
                      </c:pt>
                      <c:pt idx="5365">
                        <c:v>0.57262230641666667</c:v>
                      </c:pt>
                      <c:pt idx="5366">
                        <c:v>0.57262538445833333</c:v>
                      </c:pt>
                      <c:pt idx="5367">
                        <c:v>0.572623421375</c:v>
                      </c:pt>
                      <c:pt idx="5368">
                        <c:v>0.57262226075</c:v>
                      </c:pt>
                      <c:pt idx="5369">
                        <c:v>0.57262534416666666</c:v>
                      </c:pt>
                      <c:pt idx="5370">
                        <c:v>0.57262456345833335</c:v>
                      </c:pt>
                      <c:pt idx="5371">
                        <c:v>0.57262477591666661</c:v>
                      </c:pt>
                      <c:pt idx="5372">
                        <c:v>0.57262820720833341</c:v>
                      </c:pt>
                      <c:pt idx="5373">
                        <c:v>0.57262565129166665</c:v>
                      </c:pt>
                      <c:pt idx="5374">
                        <c:v>0.57262437816666667</c:v>
                      </c:pt>
                      <c:pt idx="5375">
                        <c:v>0.57262292958333327</c:v>
                      </c:pt>
                      <c:pt idx="5376">
                        <c:v>0.57262167487500004</c:v>
                      </c:pt>
                      <c:pt idx="5377">
                        <c:v>0.57262050895833327</c:v>
                      </c:pt>
                      <c:pt idx="5378">
                        <c:v>0.57261908699999997</c:v>
                      </c:pt>
                      <c:pt idx="5379">
                        <c:v>0.57261725045833334</c:v>
                      </c:pt>
                      <c:pt idx="5380">
                        <c:v>0.57261321104166674</c:v>
                      </c:pt>
                      <c:pt idx="5381">
                        <c:v>0.57260842554166669</c:v>
                      </c:pt>
                      <c:pt idx="5382">
                        <c:v>0.57260364549999998</c:v>
                      </c:pt>
                      <c:pt idx="5383">
                        <c:v>0.57259924737500001</c:v>
                      </c:pt>
                      <c:pt idx="5384">
                        <c:v>0.57259441187500004</c:v>
                      </c:pt>
                      <c:pt idx="5385">
                        <c:v>0.57259020895833335</c:v>
                      </c:pt>
                      <c:pt idx="5386">
                        <c:v>0.57258649329166666</c:v>
                      </c:pt>
                      <c:pt idx="5387">
                        <c:v>0.57258226512499999</c:v>
                      </c:pt>
                      <c:pt idx="5388">
                        <c:v>0.5725791772083334</c:v>
                      </c:pt>
                      <c:pt idx="5389">
                        <c:v>0.57257557874999998</c:v>
                      </c:pt>
                      <c:pt idx="5390">
                        <c:v>0.57257205150000001</c:v>
                      </c:pt>
                      <c:pt idx="5391">
                        <c:v>0.57256816920833331</c:v>
                      </c:pt>
                      <c:pt idx="5392">
                        <c:v>0.57256451320833335</c:v>
                      </c:pt>
                      <c:pt idx="5393">
                        <c:v>0.57256110466666665</c:v>
                      </c:pt>
                      <c:pt idx="5394">
                        <c:v>0.5725565677083333</c:v>
                      </c:pt>
                      <c:pt idx="5395">
                        <c:v>0.57255265612499995</c:v>
                      </c:pt>
                      <c:pt idx="5396">
                        <c:v>0.57254848700000005</c:v>
                      </c:pt>
                      <c:pt idx="5397">
                        <c:v>0.5725446148333333</c:v>
                      </c:pt>
                      <c:pt idx="5398">
                        <c:v>0.57254033291666662</c:v>
                      </c:pt>
                      <c:pt idx="5399">
                        <c:v>0.57253673324999999</c:v>
                      </c:pt>
                      <c:pt idx="5400">
                        <c:v>0.57253326304166674</c:v>
                      </c:pt>
                      <c:pt idx="5401">
                        <c:v>0.57253023012500004</c:v>
                      </c:pt>
                      <c:pt idx="5402">
                        <c:v>0.5725268486666667</c:v>
                      </c:pt>
                      <c:pt idx="5403">
                        <c:v>0.57252330154166664</c:v>
                      </c:pt>
                      <c:pt idx="5404">
                        <c:v>0.57252079162500003</c:v>
                      </c:pt>
                      <c:pt idx="5405">
                        <c:v>0.57251795720833332</c:v>
                      </c:pt>
                      <c:pt idx="5406">
                        <c:v>0.57251554604166666</c:v>
                      </c:pt>
                      <c:pt idx="5407">
                        <c:v>0.57251182</c:v>
                      </c:pt>
                      <c:pt idx="5408">
                        <c:v>0.57250787250000001</c:v>
                      </c:pt>
                      <c:pt idx="5409">
                        <c:v>0.57250495641666665</c:v>
                      </c:pt>
                      <c:pt idx="5410">
                        <c:v>0.57250122279166671</c:v>
                      </c:pt>
                      <c:pt idx="5411">
                        <c:v>0.57249732412499998</c:v>
                      </c:pt>
                      <c:pt idx="5412">
                        <c:v>0.57249413087500001</c:v>
                      </c:pt>
                      <c:pt idx="5413">
                        <c:v>0.57249082345833335</c:v>
                      </c:pt>
                      <c:pt idx="5414">
                        <c:v>0.57248801049999998</c:v>
                      </c:pt>
                      <c:pt idx="5415">
                        <c:v>0.5724850300833334</c:v>
                      </c:pt>
                      <c:pt idx="5416">
                        <c:v>0.57248219529166666</c:v>
                      </c:pt>
                      <c:pt idx="5417">
                        <c:v>0.57248014016666671</c:v>
                      </c:pt>
                      <c:pt idx="5418">
                        <c:v>0.57247744695833336</c:v>
                      </c:pt>
                      <c:pt idx="5419">
                        <c:v>0.5724749195833333</c:v>
                      </c:pt>
                      <c:pt idx="5420">
                        <c:v>0.57247240700000002</c:v>
                      </c:pt>
                      <c:pt idx="5421">
                        <c:v>0.57246947916666668</c:v>
                      </c:pt>
                      <c:pt idx="5422">
                        <c:v>0.57246657437500004</c:v>
                      </c:pt>
                      <c:pt idx="5423">
                        <c:v>0.57246350241666666</c:v>
                      </c:pt>
                      <c:pt idx="5424">
                        <c:v>0.57246043129166668</c:v>
                      </c:pt>
                      <c:pt idx="5425">
                        <c:v>0.57245734225</c:v>
                      </c:pt>
                      <c:pt idx="5426">
                        <c:v>0.57245434095833336</c:v>
                      </c:pt>
                      <c:pt idx="5427">
                        <c:v>0.5724514954583334</c:v>
                      </c:pt>
                      <c:pt idx="5428">
                        <c:v>0.57244876804166667</c:v>
                      </c:pt>
                      <c:pt idx="5429">
                        <c:v>0.57244626316666669</c:v>
                      </c:pt>
                      <c:pt idx="5430">
                        <c:v>0.57244382070833333</c:v>
                      </c:pt>
                      <c:pt idx="5431">
                        <c:v>0.57244158058333328</c:v>
                      </c:pt>
                      <c:pt idx="5432">
                        <c:v>0.57243940208333333</c:v>
                      </c:pt>
                      <c:pt idx="5433">
                        <c:v>0.57243731441666668</c:v>
                      </c:pt>
                      <c:pt idx="5434">
                        <c:v>0.57243517237499997</c:v>
                      </c:pt>
                      <c:pt idx="5435">
                        <c:v>0.57243288800000003</c:v>
                      </c:pt>
                      <c:pt idx="5436">
                        <c:v>0.5724304653333333</c:v>
                      </c:pt>
                      <c:pt idx="5437">
                        <c:v>0.57242781620833327</c:v>
                      </c:pt>
                      <c:pt idx="5438">
                        <c:v>0.57242505829166668</c:v>
                      </c:pt>
                      <c:pt idx="5439">
                        <c:v>0.57242219112500003</c:v>
                      </c:pt>
                      <c:pt idx="5440">
                        <c:v>0.57241946279166667</c:v>
                      </c:pt>
                      <c:pt idx="5441">
                        <c:v>0.57241688283333336</c:v>
                      </c:pt>
                      <c:pt idx="5442">
                        <c:v>0.57241453958333333</c:v>
                      </c:pt>
                      <c:pt idx="5443">
                        <c:v>0.57241241954166666</c:v>
                      </c:pt>
                      <c:pt idx="5444">
                        <c:v>0.57241044662500007</c:v>
                      </c:pt>
                      <c:pt idx="5445">
                        <c:v>0.57240859762500007</c:v>
                      </c:pt>
                      <c:pt idx="5446">
                        <c:v>0.57240669445833336</c:v>
                      </c:pt>
                      <c:pt idx="5447">
                        <c:v>0.57240477595833339</c:v>
                      </c:pt>
                      <c:pt idx="5448">
                        <c:v>0.5724027284583334</c:v>
                      </c:pt>
                      <c:pt idx="5449">
                        <c:v>0.57240062262500002</c:v>
                      </c:pt>
                      <c:pt idx="5450">
                        <c:v>0.57239843229166665</c:v>
                      </c:pt>
                      <c:pt idx="5451">
                        <c:v>0.57239614108333337</c:v>
                      </c:pt>
                      <c:pt idx="5452">
                        <c:v>0.57239380729166667</c:v>
                      </c:pt>
                      <c:pt idx="5453">
                        <c:v>0.5723913822083333</c:v>
                      </c:pt>
                      <c:pt idx="5454">
                        <c:v>0.57238901137499998</c:v>
                      </c:pt>
                      <c:pt idx="5455">
                        <c:v>0.57238660320833334</c:v>
                      </c:pt>
                      <c:pt idx="5456">
                        <c:v>0.57238434541666672</c:v>
                      </c:pt>
                      <c:pt idx="5457">
                        <c:v>0.57238220049999999</c:v>
                      </c:pt>
                      <c:pt idx="5458">
                        <c:v>0.57238025437499995</c:v>
                      </c:pt>
                      <c:pt idx="5459">
                        <c:v>0.5723785110416667</c:v>
                      </c:pt>
                      <c:pt idx="5460">
                        <c:v>0.57237686133333332</c:v>
                      </c:pt>
                      <c:pt idx="5461">
                        <c:v>0.57237527945833333</c:v>
                      </c:pt>
                      <c:pt idx="5462">
                        <c:v>0.57237359258333331</c:v>
                      </c:pt>
                      <c:pt idx="5463">
                        <c:v>0.5723718387083333</c:v>
                      </c:pt>
                      <c:pt idx="5464">
                        <c:v>0.57236985166666665</c:v>
                      </c:pt>
                      <c:pt idx="5465">
                        <c:v>0.57236775245833338</c:v>
                      </c:pt>
                      <c:pt idx="5466">
                        <c:v>0.57236555287500002</c:v>
                      </c:pt>
                      <c:pt idx="5467">
                        <c:v>0.57236332879166663</c:v>
                      </c:pt>
                      <c:pt idx="5468">
                        <c:v>0.57236117649999996</c:v>
                      </c:pt>
                      <c:pt idx="5469">
                        <c:v>0.57235905779166674</c:v>
                      </c:pt>
                      <c:pt idx="5470">
                        <c:v>0.57235712245833337</c:v>
                      </c:pt>
                      <c:pt idx="5471">
                        <c:v>0.57235527487499993</c:v>
                      </c:pt>
                      <c:pt idx="5472">
                        <c:v>0.57235360920833334</c:v>
                      </c:pt>
                      <c:pt idx="5473">
                        <c:v>0.57235199120833335</c:v>
                      </c:pt>
                      <c:pt idx="5474">
                        <c:v>0.57235043308333333</c:v>
                      </c:pt>
                      <c:pt idx="5475">
                        <c:v>0.57234887212499996</c:v>
                      </c:pt>
                      <c:pt idx="5476">
                        <c:v>0.57234725250000007</c:v>
                      </c:pt>
                      <c:pt idx="5477">
                        <c:v>0.57234556295833328</c:v>
                      </c:pt>
                      <c:pt idx="5478">
                        <c:v>0.57234371487500002</c:v>
                      </c:pt>
                      <c:pt idx="5479">
                        <c:v>0.57234180016666669</c:v>
                      </c:pt>
                      <c:pt idx="5480">
                        <c:v>0.57233975033333329</c:v>
                      </c:pt>
                      <c:pt idx="5481">
                        <c:v>0.57233773566666668</c:v>
                      </c:pt>
                      <c:pt idx="5482">
                        <c:v>0.57233575300000006</c:v>
                      </c:pt>
                      <c:pt idx="5483">
                        <c:v>0.57233379387500005</c:v>
                      </c:pt>
                      <c:pt idx="5484">
                        <c:v>0.57233194112499997</c:v>
                      </c:pt>
                      <c:pt idx="5485">
                        <c:v>0.57233013158333335</c:v>
                      </c:pt>
                      <c:pt idx="5486">
                        <c:v>0.57232847891666661</c:v>
                      </c:pt>
                      <c:pt idx="5487">
                        <c:v>0.57232690937499997</c:v>
                      </c:pt>
                      <c:pt idx="5488">
                        <c:v>0.57232551133333331</c:v>
                      </c:pt>
                      <c:pt idx="5489">
                        <c:v>0.57232417012500003</c:v>
                      </c:pt>
                      <c:pt idx="5490">
                        <c:v>0.57232287162500006</c:v>
                      </c:pt>
                      <c:pt idx="5491">
                        <c:v>0.57232155137500007</c:v>
                      </c:pt>
                      <c:pt idx="5492">
                        <c:v>0.57232008837500004</c:v>
                      </c:pt>
                      <c:pt idx="5493">
                        <c:v>0.57231851158333336</c:v>
                      </c:pt>
                      <c:pt idx="5494">
                        <c:v>0.57231674504166663</c:v>
                      </c:pt>
                      <c:pt idx="5495">
                        <c:v>0.5723149652916667</c:v>
                      </c:pt>
                      <c:pt idx="5496">
                        <c:v>0.57231316124999998</c:v>
                      </c:pt>
                      <c:pt idx="5497">
                        <c:v>0.57231148733333337</c:v>
                      </c:pt>
                      <c:pt idx="5498">
                        <c:v>0.57230996845833337</c:v>
                      </c:pt>
                      <c:pt idx="5499">
                        <c:v>0.57230856674999997</c:v>
                      </c:pt>
                      <c:pt idx="5500">
                        <c:v>0.57230728962499999</c:v>
                      </c:pt>
                      <c:pt idx="5501">
                        <c:v>0.57230599329166665</c:v>
                      </c:pt>
                      <c:pt idx="5502">
                        <c:v>0.572304756375</c:v>
                      </c:pt>
                      <c:pt idx="5503">
                        <c:v>0.57230344091666663</c:v>
                      </c:pt>
                      <c:pt idx="5504">
                        <c:v>0.57230214037500005</c:v>
                      </c:pt>
                      <c:pt idx="5505">
                        <c:v>0.57230078891666669</c:v>
                      </c:pt>
                      <c:pt idx="5506">
                        <c:v>0.57229942145833335</c:v>
                      </c:pt>
                      <c:pt idx="5507">
                        <c:v>0.57229799883333332</c:v>
                      </c:pt>
                      <c:pt idx="5508">
                        <c:v>0.57229653320833329</c:v>
                      </c:pt>
                      <c:pt idx="5509">
                        <c:v>0.57229507579166661</c:v>
                      </c:pt>
                      <c:pt idx="5510">
                        <c:v>0.57229355195833331</c:v>
                      </c:pt>
                      <c:pt idx="5511">
                        <c:v>0.57229208500000006</c:v>
                      </c:pt>
                      <c:pt idx="5512">
                        <c:v>0.57229062845833334</c:v>
                      </c:pt>
                      <c:pt idx="5513">
                        <c:v>0.57228931712499997</c:v>
                      </c:pt>
                      <c:pt idx="5514">
                        <c:v>0.5722881304166666</c:v>
                      </c:pt>
                      <c:pt idx="5515">
                        <c:v>0.57228706320833334</c:v>
                      </c:pt>
                      <c:pt idx="5516">
                        <c:v>0.5722861752916667</c:v>
                      </c:pt>
                      <c:pt idx="5517">
                        <c:v>0.57228534212499993</c:v>
                      </c:pt>
                      <c:pt idx="5518">
                        <c:v>0.57228458425000006</c:v>
                      </c:pt>
                      <c:pt idx="5519">
                        <c:v>0.57228372487500001</c:v>
                      </c:pt>
                      <c:pt idx="5520">
                        <c:v>0.57228285295833337</c:v>
                      </c:pt>
                      <c:pt idx="5521">
                        <c:v>0.57228185941666665</c:v>
                      </c:pt>
                      <c:pt idx="5522">
                        <c:v>0.57228080437499995</c:v>
                      </c:pt>
                      <c:pt idx="5523">
                        <c:v>0.57227977633333327</c:v>
                      </c:pt>
                      <c:pt idx="5524">
                        <c:v>0.57227872687500003</c:v>
                      </c:pt>
                      <c:pt idx="5525">
                        <c:v>0.57227780475000001</c:v>
                      </c:pt>
                      <c:pt idx="5526">
                        <c:v>0.57227691345833331</c:v>
                      </c:pt>
                      <c:pt idx="5527">
                        <c:v>0.57227617737500003</c:v>
                      </c:pt>
                      <c:pt idx="5528">
                        <c:v>0.57227550199999999</c:v>
                      </c:pt>
                      <c:pt idx="5529">
                        <c:v>0.57227493795833329</c:v>
                      </c:pt>
                      <c:pt idx="5530">
                        <c:v>0.57227440741666669</c:v>
                      </c:pt>
                      <c:pt idx="5531">
                        <c:v>0.57227389362500003</c:v>
                      </c:pt>
                      <c:pt idx="5532">
                        <c:v>0.572273415625</c:v>
                      </c:pt>
                      <c:pt idx="5533">
                        <c:v>0.5722728416666667</c:v>
                      </c:pt>
                      <c:pt idx="5534">
                        <c:v>0.57227226029166667</c:v>
                      </c:pt>
                      <c:pt idx="5535">
                        <c:v>0.572271538375</c:v>
                      </c:pt>
                      <c:pt idx="5536">
                        <c:v>0.57227083749999996</c:v>
                      </c:pt>
                      <c:pt idx="5537">
                        <c:v>0.57227013025000006</c:v>
                      </c:pt>
                      <c:pt idx="5538">
                        <c:v>0.57226946624999997</c:v>
                      </c:pt>
                      <c:pt idx="5539">
                        <c:v>0.57226889408333337</c:v>
                      </c:pt>
                      <c:pt idx="5540">
                        <c:v>0.57226840224999997</c:v>
                      </c:pt>
                      <c:pt idx="5541">
                        <c:v>0.57226802233333329</c:v>
                      </c:pt>
                      <c:pt idx="5542">
                        <c:v>0.57226770599999999</c:v>
                      </c:pt>
                      <c:pt idx="5543">
                        <c:v>0.572267572</c:v>
                      </c:pt>
                      <c:pt idx="5544">
                        <c:v>0.57226753099999994</c:v>
                      </c:pt>
                      <c:pt idx="5545">
                        <c:v>0.57226765699999993</c:v>
                      </c:pt>
                      <c:pt idx="5546">
                        <c:v>0.57226786845833333</c:v>
                      </c:pt>
                      <c:pt idx="5547">
                        <c:v>0.57226809408333335</c:v>
                      </c:pt>
                      <c:pt idx="5548">
                        <c:v>0.57226832037499997</c:v>
                      </c:pt>
                      <c:pt idx="5549">
                        <c:v>0.57226840454166672</c:v>
                      </c:pt>
                      <c:pt idx="5550">
                        <c:v>0.57226841841666665</c:v>
                      </c:pt>
                      <c:pt idx="5551">
                        <c:v>0.5722683279166666</c:v>
                      </c:pt>
                      <c:pt idx="5552">
                        <c:v>0.57226832650000004</c:v>
                      </c:pt>
                      <c:pt idx="5553">
                        <c:v>0.572268422625</c:v>
                      </c:pt>
                      <c:pt idx="5554">
                        <c:v>0.57226868616666671</c:v>
                      </c:pt>
                      <c:pt idx="5555">
                        <c:v>0.57226897808333332</c:v>
                      </c:pt>
                      <c:pt idx="5556">
                        <c:v>0.57226734020833336</c:v>
                      </c:pt>
                      <c:pt idx="5557">
                        <c:v>0.57226557545833334</c:v>
                      </c:pt>
                      <c:pt idx="5558">
                        <c:v>0.57226378774999997</c:v>
                      </c:pt>
                      <c:pt idx="5559">
                        <c:v>0.57226205020833332</c:v>
                      </c:pt>
                      <c:pt idx="5560">
                        <c:v>0.57226018845833326</c:v>
                      </c:pt>
                      <c:pt idx="5561">
                        <c:v>0.57225839570833337</c:v>
                      </c:pt>
                      <c:pt idx="5562">
                        <c:v>0.57225650775000003</c:v>
                      </c:pt>
                      <c:pt idx="5563">
                        <c:v>0.57225459462500006</c:v>
                      </c:pt>
                      <c:pt idx="5564">
                        <c:v>0.57225272650000003</c:v>
                      </c:pt>
                      <c:pt idx="5565">
                        <c:v>0.57225080320833333</c:v>
                      </c:pt>
                      <c:pt idx="5566">
                        <c:v>0.57224890629166669</c:v>
                      </c:pt>
                      <c:pt idx="5567">
                        <c:v>0.57224701695833335</c:v>
                      </c:pt>
                      <c:pt idx="5568">
                        <c:v>0.57224528679166664</c:v>
                      </c:pt>
                      <c:pt idx="5569">
                        <c:v>0.5722436913333333</c:v>
                      </c:pt>
                      <c:pt idx="5570">
                        <c:v>0.57224227537499994</c:v>
                      </c:pt>
                      <c:pt idx="5571">
                        <c:v>0.57224107291666659</c:v>
                      </c:pt>
                      <c:pt idx="5572">
                        <c:v>0.57223997020833328</c:v>
                      </c:pt>
                      <c:pt idx="5573">
                        <c:v>0.57223906145833336</c:v>
                      </c:pt>
                      <c:pt idx="5574">
                        <c:v>0.57223815349999996</c:v>
                      </c:pt>
                      <c:pt idx="5575">
                        <c:v>0.57223729724999994</c:v>
                      </c:pt>
                      <c:pt idx="5576">
                        <c:v>0.5722363345</c:v>
                      </c:pt>
                      <c:pt idx="5577">
                        <c:v>0.57223531854166665</c:v>
                      </c:pt>
                      <c:pt idx="5578">
                        <c:v>0.57223421341666669</c:v>
                      </c:pt>
                      <c:pt idx="5579">
                        <c:v>0.57223306370833338</c:v>
                      </c:pt>
                      <c:pt idx="5580">
                        <c:v>0.57223194787499998</c:v>
                      </c:pt>
                      <c:pt idx="5581">
                        <c:v>0.57223086562500003</c:v>
                      </c:pt>
                      <c:pt idx="5582">
                        <c:v>0.57222997225000005</c:v>
                      </c:pt>
                      <c:pt idx="5583">
                        <c:v>0.57222923454166663</c:v>
                      </c:pt>
                      <c:pt idx="5584">
                        <c:v>0.57222871224999994</c:v>
                      </c:pt>
                      <c:pt idx="5585">
                        <c:v>0.57222824404166672</c:v>
                      </c:pt>
                      <c:pt idx="5586">
                        <c:v>0.57222824404166672</c:v>
                      </c:pt>
                      <c:pt idx="5587">
                        <c:v>0.57222791587499999</c:v>
                      </c:pt>
                      <c:pt idx="5588">
                        <c:v>0.57222768808333335</c:v>
                      </c:pt>
                      <c:pt idx="5589">
                        <c:v>0.57222739391666666</c:v>
                      </c:pt>
                      <c:pt idx="5590">
                        <c:v>0.57222713570833339</c:v>
                      </c:pt>
                      <c:pt idx="5591">
                        <c:v>0.57222638591666664</c:v>
                      </c:pt>
                      <c:pt idx="5592">
                        <c:v>0.57222590183333333</c:v>
                      </c:pt>
                      <c:pt idx="5593">
                        <c:v>0.57222546666666674</c:v>
                      </c:pt>
                      <c:pt idx="5594">
                        <c:v>0.57222507187500005</c:v>
                      </c:pt>
                      <c:pt idx="5595">
                        <c:v>0.5722247402916667</c:v>
                      </c:pt>
                      <c:pt idx="5596">
                        <c:v>0.5722245564166667</c:v>
                      </c:pt>
                      <c:pt idx="5597">
                        <c:v>0.57222445416666667</c:v>
                      </c:pt>
                      <c:pt idx="5598">
                        <c:v>0.5722245537916667</c:v>
                      </c:pt>
                      <c:pt idx="5599">
                        <c:v>0.57222480200000003</c:v>
                      </c:pt>
                      <c:pt idx="5600">
                        <c:v>0.57222527579166671</c:v>
                      </c:pt>
                      <c:pt idx="5601">
                        <c:v>0.57222587479166664</c:v>
                      </c:pt>
                      <c:pt idx="5602">
                        <c:v>0.57222658345833333</c:v>
                      </c:pt>
                      <c:pt idx="5603">
                        <c:v>0.57222735566666671</c:v>
                      </c:pt>
                      <c:pt idx="5604">
                        <c:v>0.57222800070833335</c:v>
                      </c:pt>
                      <c:pt idx="5605">
                        <c:v>0.57222855900000003</c:v>
                      </c:pt>
                      <c:pt idx="5606">
                        <c:v>0.57222892474999998</c:v>
                      </c:pt>
                      <c:pt idx="5607">
                        <c:v>0.57222920475000005</c:v>
                      </c:pt>
                      <c:pt idx="5608">
                        <c:v>0.57222943625</c:v>
                      </c:pt>
                      <c:pt idx="5609">
                        <c:v>0.5722298114583334</c:v>
                      </c:pt>
                      <c:pt idx="5610">
                        <c:v>0.57223038333333331</c:v>
                      </c:pt>
                      <c:pt idx="5611">
                        <c:v>0.57223116591666667</c:v>
                      </c:pt>
                      <c:pt idx="5612">
                        <c:v>0.57223220370833328</c:v>
                      </c:pt>
                      <c:pt idx="5613">
                        <c:v>0.57223332383333336</c:v>
                      </c:pt>
                      <c:pt idx="5614">
                        <c:v>0.57223444891666664</c:v>
                      </c:pt>
                      <c:pt idx="5615">
                        <c:v>0.572235820625</c:v>
                      </c:pt>
                      <c:pt idx="5616">
                        <c:v>0.57223736008333337</c:v>
                      </c:pt>
                      <c:pt idx="5617">
                        <c:v>0.57223869029166663</c:v>
                      </c:pt>
                      <c:pt idx="5618">
                        <c:v>0.57224012158333337</c:v>
                      </c:pt>
                      <c:pt idx="5619">
                        <c:v>0.57224072795833336</c:v>
                      </c:pt>
                      <c:pt idx="5620">
                        <c:v>0.57224239858333337</c:v>
                      </c:pt>
                      <c:pt idx="5621">
                        <c:v>0.5722434953333333</c:v>
                      </c:pt>
                      <c:pt idx="5622">
                        <c:v>0.57224441108333335</c:v>
                      </c:pt>
                      <c:pt idx="5623">
                        <c:v>0.57224510204166668</c:v>
                      </c:pt>
                      <c:pt idx="5624">
                        <c:v>0.57224662062499998</c:v>
                      </c:pt>
                      <c:pt idx="5625">
                        <c:v>0.57224828470833333</c:v>
                      </c:pt>
                      <c:pt idx="5626">
                        <c:v>0.57224903429166674</c:v>
                      </c:pt>
                      <c:pt idx="5627">
                        <c:v>0.57225110270833335</c:v>
                      </c:pt>
                      <c:pt idx="5628">
                        <c:v>0.57225327295833328</c:v>
                      </c:pt>
                      <c:pt idx="5629">
                        <c:v>0.57225489079166669</c:v>
                      </c:pt>
                      <c:pt idx="5630">
                        <c:v>0.57225777899999997</c:v>
                      </c:pt>
                      <c:pt idx="5631">
                        <c:v>0.57225946924999993</c:v>
                      </c:pt>
                      <c:pt idx="5632">
                        <c:v>0.57226201929166665</c:v>
                      </c:pt>
                      <c:pt idx="5633">
                        <c:v>0.57226353412499997</c:v>
                      </c:pt>
                      <c:pt idx="5634">
                        <c:v>0.57226572904166673</c:v>
                      </c:pt>
                      <c:pt idx="5635">
                        <c:v>0.57226705</c:v>
                      </c:pt>
                      <c:pt idx="5636">
                        <c:v>0.57226894979166665</c:v>
                      </c:pt>
                      <c:pt idx="5637">
                        <c:v>0.57227034308333335</c:v>
                      </c:pt>
                      <c:pt idx="5638">
                        <c:v>0.5722722907083333</c:v>
                      </c:pt>
                      <c:pt idx="5639">
                        <c:v>0.57227406675000003</c:v>
                      </c:pt>
                      <c:pt idx="5640">
                        <c:v>0.57227605729166664</c:v>
                      </c:pt>
                      <c:pt idx="5641">
                        <c:v>0.57227865641666664</c:v>
                      </c:pt>
                      <c:pt idx="5642">
                        <c:v>0.57228114579166667</c:v>
                      </c:pt>
                      <c:pt idx="5643">
                        <c:v>0.5722838472916667</c:v>
                      </c:pt>
                      <c:pt idx="5644">
                        <c:v>0.57228675983333332</c:v>
                      </c:pt>
                      <c:pt idx="5645">
                        <c:v>0.57228975174999996</c:v>
                      </c:pt>
                      <c:pt idx="5646">
                        <c:v>0.57229224820833335</c:v>
                      </c:pt>
                      <c:pt idx="5647">
                        <c:v>0.57229492262500004</c:v>
                      </c:pt>
                      <c:pt idx="5648">
                        <c:v>0.57229725620833338</c:v>
                      </c:pt>
                      <c:pt idx="5649">
                        <c:v>0.57229883999999998</c:v>
                      </c:pt>
                      <c:pt idx="5650">
                        <c:v>0.57230223383333334</c:v>
                      </c:pt>
                      <c:pt idx="5651">
                        <c:v>0.57230423308333334</c:v>
                      </c:pt>
                      <c:pt idx="5652">
                        <c:v>0.57230430766666662</c:v>
                      </c:pt>
                      <c:pt idx="5653">
                        <c:v>0.57230764004166668</c:v>
                      </c:pt>
                      <c:pt idx="5654">
                        <c:v>0.57230964737500001</c:v>
                      </c:pt>
                      <c:pt idx="5655">
                        <c:v>0.57231227020833331</c:v>
                      </c:pt>
                      <c:pt idx="5656">
                        <c:v>0.57231624437499995</c:v>
                      </c:pt>
                      <c:pt idx="5657">
                        <c:v>0.57231925862499999</c:v>
                      </c:pt>
                      <c:pt idx="5658">
                        <c:v>0.57232227833333338</c:v>
                      </c:pt>
                      <c:pt idx="5659">
                        <c:v>0.57232535929166672</c:v>
                      </c:pt>
                      <c:pt idx="5660">
                        <c:v>0.57232858399999997</c:v>
                      </c:pt>
                      <c:pt idx="5661">
                        <c:v>0.57233024383333331</c:v>
                      </c:pt>
                      <c:pt idx="5662">
                        <c:v>0.57233512704166667</c:v>
                      </c:pt>
                      <c:pt idx="5663">
                        <c:v>0.57233818250000001</c:v>
                      </c:pt>
                      <c:pt idx="5664">
                        <c:v>0.57234157516666662</c:v>
                      </c:pt>
                      <c:pt idx="5665">
                        <c:v>0.5723447549166667</c:v>
                      </c:pt>
                      <c:pt idx="5666">
                        <c:v>0.57234757891666665</c:v>
                      </c:pt>
                      <c:pt idx="5667">
                        <c:v>0.57235000462499996</c:v>
                      </c:pt>
                      <c:pt idx="5668">
                        <c:v>0.57235177841666662</c:v>
                      </c:pt>
                      <c:pt idx="5669">
                        <c:v>0.57235546083333333</c:v>
                      </c:pt>
                      <c:pt idx="5670">
                        <c:v>0.57235951949999997</c:v>
                      </c:pt>
                      <c:pt idx="5671">
                        <c:v>0.572365584875</c:v>
                      </c:pt>
                      <c:pt idx="5672">
                        <c:v>0.57236736279166667</c:v>
                      </c:pt>
                      <c:pt idx="5673">
                        <c:v>0.57237091516666661</c:v>
                      </c:pt>
                      <c:pt idx="5674">
                        <c:v>0.57237487691666666</c:v>
                      </c:pt>
                      <c:pt idx="5675">
                        <c:v>0.57238010495833336</c:v>
                      </c:pt>
                      <c:pt idx="5676">
                        <c:v>0.57238939025000002</c:v>
                      </c:pt>
                      <c:pt idx="5677">
                        <c:v>0.57238413420833334</c:v>
                      </c:pt>
                      <c:pt idx="5678">
                        <c:v>0.57239063554166669</c:v>
                      </c:pt>
                      <c:pt idx="5679">
                        <c:v>0.57239942141666666</c:v>
                      </c:pt>
                      <c:pt idx="5680">
                        <c:v>0.57239352229166662</c:v>
                      </c:pt>
                      <c:pt idx="5681">
                        <c:v>0.57240044258333334</c:v>
                      </c:pt>
                      <c:pt idx="5682">
                        <c:v>0.57240935804166659</c:v>
                      </c:pt>
                      <c:pt idx="5683">
                        <c:v>0.57240534887499994</c:v>
                      </c:pt>
                      <c:pt idx="5684">
                        <c:v>0.57241729875000003</c:v>
                      </c:pt>
                      <c:pt idx="5685">
                        <c:v>0.57241364962499997</c:v>
                      </c:pt>
                      <c:pt idx="5686">
                        <c:v>0.572420461125</c:v>
                      </c:pt>
                      <c:pt idx="5687">
                        <c:v>0.57243007895833331</c:v>
                      </c:pt>
                      <c:pt idx="5688">
                        <c:v>0.57242882858333333</c:v>
                      </c:pt>
                      <c:pt idx="5689">
                        <c:v>0.57242881379166666</c:v>
                      </c:pt>
                      <c:pt idx="5690">
                        <c:v>0.57243509504166668</c:v>
                      </c:pt>
                      <c:pt idx="5691">
                        <c:v>0.57243895808333334</c:v>
                      </c:pt>
                      <c:pt idx="5692">
                        <c:v>0.57244029770833327</c:v>
                      </c:pt>
                      <c:pt idx="5693">
                        <c:v>0.57244768612499997</c:v>
                      </c:pt>
                      <c:pt idx="5694">
                        <c:v>0.57244997662499997</c:v>
                      </c:pt>
                      <c:pt idx="5695">
                        <c:v>0.5724507615833333</c:v>
                      </c:pt>
                      <c:pt idx="5696">
                        <c:v>0.57245893024999994</c:v>
                      </c:pt>
                      <c:pt idx="5697">
                        <c:v>0.57246362287499997</c:v>
                      </c:pt>
                      <c:pt idx="5698">
                        <c:v>0.57246541608333334</c:v>
                      </c:pt>
                      <c:pt idx="5699">
                        <c:v>0.57247027497916669</c:v>
                      </c:pt>
                      <c:pt idx="5700">
                        <c:v>0.57247513387499993</c:v>
                      </c:pt>
                      <c:pt idx="5701">
                        <c:v>0.57248531791666668</c:v>
                      </c:pt>
                      <c:pt idx="5702">
                        <c:v>0.57248708083333333</c:v>
                      </c:pt>
                      <c:pt idx="5703">
                        <c:v>0.57248860150000003</c:v>
                      </c:pt>
                      <c:pt idx="5704">
                        <c:v>0.57249253087500007</c:v>
                      </c:pt>
                      <c:pt idx="5705">
                        <c:v>0.57249991804166667</c:v>
                      </c:pt>
                      <c:pt idx="5706">
                        <c:v>0.57250523829166666</c:v>
                      </c:pt>
                      <c:pt idx="5707">
                        <c:v>0.57251140950000001</c:v>
                      </c:pt>
                      <c:pt idx="5708">
                        <c:v>0.57251525287500005</c:v>
                      </c:pt>
                      <c:pt idx="5709">
                        <c:v>0.57251777791666669</c:v>
                      </c:pt>
                      <c:pt idx="5710">
                        <c:v>0.57252396266666661</c:v>
                      </c:pt>
                      <c:pt idx="5711">
                        <c:v>0.57252653358333327</c:v>
                      </c:pt>
                      <c:pt idx="5712">
                        <c:v>0.57252292449999997</c:v>
                      </c:pt>
                      <c:pt idx="5713">
                        <c:v>0.57252569841666667</c:v>
                      </c:pt>
                      <c:pt idx="5714">
                        <c:v>0.57252852079166672</c:v>
                      </c:pt>
                      <c:pt idx="5715">
                        <c:v>0.57252912908333331</c:v>
                      </c:pt>
                      <c:pt idx="5716">
                        <c:v>0.57253427049999994</c:v>
                      </c:pt>
                      <c:pt idx="5717">
                        <c:v>0.57254030287500002</c:v>
                      </c:pt>
                      <c:pt idx="5718">
                        <c:v>0.57253414587500007</c:v>
                      </c:pt>
                      <c:pt idx="5719">
                        <c:v>0.57253500237499999</c:v>
                      </c:pt>
                      <c:pt idx="5720">
                        <c:v>0.57253735900000002</c:v>
                      </c:pt>
                      <c:pt idx="5721">
                        <c:v>0.57253725666666666</c:v>
                      </c:pt>
                      <c:pt idx="5722">
                        <c:v>0.57253658766666671</c:v>
                      </c:pt>
                      <c:pt idx="5723">
                        <c:v>0.57253911533333335</c:v>
                      </c:pt>
                      <c:pt idx="5724">
                        <c:v>0.57253648070833341</c:v>
                      </c:pt>
                      <c:pt idx="5725">
                        <c:v>0.57253910225000004</c:v>
                      </c:pt>
                      <c:pt idx="5726">
                        <c:v>0.57254622287500001</c:v>
                      </c:pt>
                      <c:pt idx="5727">
                        <c:v>0.57254148183333331</c:v>
                      </c:pt>
                      <c:pt idx="5728">
                        <c:v>0.5725450750833333</c:v>
                      </c:pt>
                      <c:pt idx="5729">
                        <c:v>0.57254338820833339</c:v>
                      </c:pt>
                      <c:pt idx="5730">
                        <c:v>0.57254531991666668</c:v>
                      </c:pt>
                      <c:pt idx="5731">
                        <c:v>0.57254275345833328</c:v>
                      </c:pt>
                      <c:pt idx="5732">
                        <c:v>0.5725444492916667</c:v>
                      </c:pt>
                      <c:pt idx="5733">
                        <c:v>0.57254197320833333</c:v>
                      </c:pt>
                      <c:pt idx="5734">
                        <c:v>0.57254304087499996</c:v>
                      </c:pt>
                      <c:pt idx="5735">
                        <c:v>0.5725405042916667</c:v>
                      </c:pt>
                      <c:pt idx="5736">
                        <c:v>0.57254132191666673</c:v>
                      </c:pt>
                      <c:pt idx="5737">
                        <c:v>0.57253748812499994</c:v>
                      </c:pt>
                      <c:pt idx="5738">
                        <c:v>0.57253475074999993</c:v>
                      </c:pt>
                      <c:pt idx="5739">
                        <c:v>0.57253263791666664</c:v>
                      </c:pt>
                      <c:pt idx="5740">
                        <c:v>0.57253263791666664</c:v>
                      </c:pt>
                      <c:pt idx="5741">
                        <c:v>0.57252791062499997</c:v>
                      </c:pt>
                      <c:pt idx="5742">
                        <c:v>0.57252635745833336</c:v>
                      </c:pt>
                      <c:pt idx="5743">
                        <c:v>0.57252330024999998</c:v>
                      </c:pt>
                      <c:pt idx="5744">
                        <c:v>0.57251951912499999</c:v>
                      </c:pt>
                      <c:pt idx="5745">
                        <c:v>0.57251838804166666</c:v>
                      </c:pt>
                      <c:pt idx="5746">
                        <c:v>0.57251570929166673</c:v>
                      </c:pt>
                      <c:pt idx="5747">
                        <c:v>0.57251401308333338</c:v>
                      </c:pt>
                      <c:pt idx="5748">
                        <c:v>0.57251164762499995</c:v>
                      </c:pt>
                      <c:pt idx="5749">
                        <c:v>0.57250913787500002</c:v>
                      </c:pt>
                      <c:pt idx="5750">
                        <c:v>0.57250650808333337</c:v>
                      </c:pt>
                      <c:pt idx="5751">
                        <c:v>0.5725043585416667</c:v>
                      </c:pt>
                      <c:pt idx="5752">
                        <c:v>0.57250153616666666</c:v>
                      </c:pt>
                      <c:pt idx="5753">
                        <c:v>0.57249929450000003</c:v>
                      </c:pt>
                      <c:pt idx="5754">
                        <c:v>0.57249751291666662</c:v>
                      </c:pt>
                      <c:pt idx="5755">
                        <c:v>0.57249550900000001</c:v>
                      </c:pt>
                      <c:pt idx="5756">
                        <c:v>0.57249367579166666</c:v>
                      </c:pt>
                      <c:pt idx="5757">
                        <c:v>0.57249192199999999</c:v>
                      </c:pt>
                      <c:pt idx="5758">
                        <c:v>0.57249093483333335</c:v>
                      </c:pt>
                      <c:pt idx="5759">
                        <c:v>0.572489708125</c:v>
                      </c:pt>
                      <c:pt idx="5760">
                        <c:v>0.57248900412500003</c:v>
                      </c:pt>
                      <c:pt idx="5761">
                        <c:v>0.57248665841666668</c:v>
                      </c:pt>
                      <c:pt idx="5762">
                        <c:v>0.57248542975000005</c:v>
                      </c:pt>
                      <c:pt idx="5763">
                        <c:v>0.57248360816666666</c:v>
                      </c:pt>
                      <c:pt idx="5764">
                        <c:v>0.57248188466666672</c:v>
                      </c:pt>
                      <c:pt idx="5765">
                        <c:v>0.57247969887499994</c:v>
                      </c:pt>
                      <c:pt idx="5766">
                        <c:v>0.57247758041666663</c:v>
                      </c:pt>
                      <c:pt idx="5767">
                        <c:v>0.572475688875</c:v>
                      </c:pt>
                      <c:pt idx="5768">
                        <c:v>0.57247435883333331</c:v>
                      </c:pt>
                      <c:pt idx="5769">
                        <c:v>0.57247262808333332</c:v>
                      </c:pt>
                      <c:pt idx="5770">
                        <c:v>0.57247132820833335</c:v>
                      </c:pt>
                      <c:pt idx="5771">
                        <c:v>0.57247104004166671</c:v>
                      </c:pt>
                      <c:pt idx="5772">
                        <c:v>0.57247028975000003</c:v>
                      </c:pt>
                      <c:pt idx="5773">
                        <c:v>0.57246901470833333</c:v>
                      </c:pt>
                      <c:pt idx="5774">
                        <c:v>0.57246853512499996</c:v>
                      </c:pt>
                      <c:pt idx="5775">
                        <c:v>0.57246744058333332</c:v>
                      </c:pt>
                      <c:pt idx="5776">
                        <c:v>0.57246609016666661</c:v>
                      </c:pt>
                      <c:pt idx="5777">
                        <c:v>0.57246482133333332</c:v>
                      </c:pt>
                      <c:pt idx="5778">
                        <c:v>0.57246318620833336</c:v>
                      </c:pt>
                      <c:pt idx="5779">
                        <c:v>0.57246197887499994</c:v>
                      </c:pt>
                      <c:pt idx="5780">
                        <c:v>0.57246080745833339</c:v>
                      </c:pt>
                      <c:pt idx="5781">
                        <c:v>0.57245946275000004</c:v>
                      </c:pt>
                      <c:pt idx="5782">
                        <c:v>0.57245827687500006</c:v>
                      </c:pt>
                      <c:pt idx="5783">
                        <c:v>0.57245738737499996</c:v>
                      </c:pt>
                      <c:pt idx="5784">
                        <c:v>0.57245660762500006</c:v>
                      </c:pt>
                      <c:pt idx="5785">
                        <c:v>0.57245608337499998</c:v>
                      </c:pt>
                      <c:pt idx="5786">
                        <c:v>0.572455689125</c:v>
                      </c:pt>
                      <c:pt idx="5787">
                        <c:v>0.57245536350000004</c:v>
                      </c:pt>
                      <c:pt idx="5788">
                        <c:v>0.57245507974999998</c:v>
                      </c:pt>
                      <c:pt idx="5789">
                        <c:v>0.57245467462499999</c:v>
                      </c:pt>
                      <c:pt idx="5790">
                        <c:v>0.572454146</c:v>
                      </c:pt>
                      <c:pt idx="5791">
                        <c:v>0.572453386625</c:v>
                      </c:pt>
                      <c:pt idx="5792">
                        <c:v>0.57245254137500001</c:v>
                      </c:pt>
                      <c:pt idx="5793">
                        <c:v>0.57245154774999996</c:v>
                      </c:pt>
                      <c:pt idx="5794">
                        <c:v>0.57245054779166671</c:v>
                      </c:pt>
                      <c:pt idx="5795">
                        <c:v>0.57244964566666667</c:v>
                      </c:pt>
                      <c:pt idx="5796">
                        <c:v>0.57244887808333333</c:v>
                      </c:pt>
                      <c:pt idx="5797">
                        <c:v>0.57244835741666666</c:v>
                      </c:pt>
                      <c:pt idx="5798">
                        <c:v>0.57244802108333337</c:v>
                      </c:pt>
                      <c:pt idx="5799">
                        <c:v>0.57244793445833331</c:v>
                      </c:pt>
                      <c:pt idx="5800">
                        <c:v>0.5724479263333333</c:v>
                      </c:pt>
                      <c:pt idx="5801">
                        <c:v>0.57244797175000006</c:v>
                      </c:pt>
                      <c:pt idx="5802">
                        <c:v>0.57244791583333332</c:v>
                      </c:pt>
                      <c:pt idx="5803">
                        <c:v>0.57244774183333336</c:v>
                      </c:pt>
                      <c:pt idx="5804">
                        <c:v>0.57244742937500004</c:v>
                      </c:pt>
                      <c:pt idx="5805">
                        <c:v>0.57244692195833335</c:v>
                      </c:pt>
                      <c:pt idx="5806">
                        <c:v>0.57244635512499997</c:v>
                      </c:pt>
                      <c:pt idx="5807">
                        <c:v>0.57244566733333335</c:v>
                      </c:pt>
                      <c:pt idx="5808">
                        <c:v>0.57244504887500003</c:v>
                      </c:pt>
                      <c:pt idx="5809">
                        <c:v>0.57244447374999996</c:v>
                      </c:pt>
                      <c:pt idx="5810">
                        <c:v>0.57244403095833329</c:v>
                      </c:pt>
                      <c:pt idx="5811">
                        <c:v>0.57244377037499994</c:v>
                      </c:pt>
                      <c:pt idx="5812">
                        <c:v>0.57244362783333336</c:v>
                      </c:pt>
                      <c:pt idx="5813">
                        <c:v>0.5724436660833333</c:v>
                      </c:pt>
                      <c:pt idx="5814">
                        <c:v>0.57244374241666673</c:v>
                      </c:pt>
                      <c:pt idx="5815">
                        <c:v>0.57244394979166668</c:v>
                      </c:pt>
                      <c:pt idx="5816">
                        <c:v>0.57244413712499997</c:v>
                      </c:pt>
                      <c:pt idx="5817">
                        <c:v>0.5724443503333333</c:v>
                      </c:pt>
                      <c:pt idx="5818">
                        <c:v>0.57244445737499994</c:v>
                      </c:pt>
                      <c:pt idx="5819">
                        <c:v>0.57244443691666669</c:v>
                      </c:pt>
                      <c:pt idx="5820">
                        <c:v>0.57244428787500001</c:v>
                      </c:pt>
                      <c:pt idx="5821">
                        <c:v>0.57244393304166663</c:v>
                      </c:pt>
                      <c:pt idx="5822">
                        <c:v>0.57244354812499998</c:v>
                      </c:pt>
                      <c:pt idx="5823">
                        <c:v>0.57244309241666669</c:v>
                      </c:pt>
                      <c:pt idx="5824">
                        <c:v>0.57244282770833332</c:v>
                      </c:pt>
                      <c:pt idx="5825">
                        <c:v>0.5724427268333333</c:v>
                      </c:pt>
                      <c:pt idx="5826">
                        <c:v>0.57244286683333334</c:v>
                      </c:pt>
                      <c:pt idx="5827">
                        <c:v>0.57244321704166667</c:v>
                      </c:pt>
                      <c:pt idx="5828">
                        <c:v>0.57244365729166669</c:v>
                      </c:pt>
                      <c:pt idx="5829">
                        <c:v>0.57244414975000002</c:v>
                      </c:pt>
                      <c:pt idx="5830">
                        <c:v>0.57244449495833327</c:v>
                      </c:pt>
                      <c:pt idx="5831">
                        <c:v>0.57244475495833336</c:v>
                      </c:pt>
                      <c:pt idx="5832">
                        <c:v>0.57244486741666667</c:v>
                      </c:pt>
                      <c:pt idx="5833">
                        <c:v>0.57244489666666665</c:v>
                      </c:pt>
                      <c:pt idx="5834">
                        <c:v>0.57244482483333337</c:v>
                      </c:pt>
                      <c:pt idx="5835">
                        <c:v>0.57244468820833327</c:v>
                      </c:pt>
                      <c:pt idx="5836">
                        <c:v>0.57244457470833332</c:v>
                      </c:pt>
                      <c:pt idx="5837">
                        <c:v>0.57244443112499999</c:v>
                      </c:pt>
                      <c:pt idx="5838">
                        <c:v>0.57244436099999996</c:v>
                      </c:pt>
                      <c:pt idx="5839">
                        <c:v>0.57244430533333335</c:v>
                      </c:pt>
                      <c:pt idx="5840">
                        <c:v>0.57244446058333331</c:v>
                      </c:pt>
                      <c:pt idx="5841">
                        <c:v>0.57244471487499993</c:v>
                      </c:pt>
                      <c:pt idx="5842">
                        <c:v>0.57244510516666669</c:v>
                      </c:pt>
                      <c:pt idx="5843">
                        <c:v>0.57244561670833327</c:v>
                      </c:pt>
                      <c:pt idx="5844">
                        <c:v>0.57244616737499998</c:v>
                      </c:pt>
                      <c:pt idx="5845">
                        <c:v>0.57244673116666667</c:v>
                      </c:pt>
                      <c:pt idx="5846">
                        <c:v>0.57244715437499993</c:v>
                      </c:pt>
                      <c:pt idx="5847">
                        <c:v>0.57244751279166672</c:v>
                      </c:pt>
                      <c:pt idx="5848">
                        <c:v>0.57244768595833329</c:v>
                      </c:pt>
                      <c:pt idx="5849">
                        <c:v>0.5724477865833334</c:v>
                      </c:pt>
                      <c:pt idx="5850">
                        <c:v>0.57244781112499998</c:v>
                      </c:pt>
                      <c:pt idx="5851">
                        <c:v>0.57244791733333333</c:v>
                      </c:pt>
                      <c:pt idx="5852">
                        <c:v>0.57244814516666664</c:v>
                      </c:pt>
                      <c:pt idx="5853">
                        <c:v>0.57244842824999997</c:v>
                      </c:pt>
                      <c:pt idx="5854">
                        <c:v>0.572448841875</c:v>
                      </c:pt>
                      <c:pt idx="5855">
                        <c:v>0.57244934762499999</c:v>
                      </c:pt>
                      <c:pt idx="5856">
                        <c:v>0.57244996195833331</c:v>
                      </c:pt>
                      <c:pt idx="5857">
                        <c:v>0.57245058854166664</c:v>
                      </c:pt>
                      <c:pt idx="5858">
                        <c:v>0.5724512553333333</c:v>
                      </c:pt>
                      <c:pt idx="5859">
                        <c:v>0.57245188883333331</c:v>
                      </c:pt>
                      <c:pt idx="5860">
                        <c:v>0.57245236054166659</c:v>
                      </c:pt>
                      <c:pt idx="5861">
                        <c:v>0.57245277350000001</c:v>
                      </c:pt>
                      <c:pt idx="5862">
                        <c:v>0.57245301991666664</c:v>
                      </c:pt>
                      <c:pt idx="5863">
                        <c:v>0.57245327358333331</c:v>
                      </c:pt>
                      <c:pt idx="5864">
                        <c:v>0.57245345562499994</c:v>
                      </c:pt>
                      <c:pt idx="5865">
                        <c:v>0.572453722</c:v>
                      </c:pt>
                      <c:pt idx="5866">
                        <c:v>0.57245403604166667</c:v>
                      </c:pt>
                      <c:pt idx="5867">
                        <c:v>0.57245442920833334</c:v>
                      </c:pt>
                      <c:pt idx="5868">
                        <c:v>0.57245496000000007</c:v>
                      </c:pt>
                      <c:pt idx="5869">
                        <c:v>0.57245554274999999</c:v>
                      </c:pt>
                      <c:pt idx="5870">
                        <c:v>0.5724562572916666</c:v>
                      </c:pt>
                      <c:pt idx="5871">
                        <c:v>0.57245699237500003</c:v>
                      </c:pt>
                      <c:pt idx="5872">
                        <c:v>0.57245784604166661</c:v>
                      </c:pt>
                      <c:pt idx="5873">
                        <c:v>0.57245869620833334</c:v>
                      </c:pt>
                      <c:pt idx="5874">
                        <c:v>0.57245956766666672</c:v>
                      </c:pt>
                      <c:pt idx="5875">
                        <c:v>0.57246042345833337</c:v>
                      </c:pt>
                      <c:pt idx="5876">
                        <c:v>0.57246111249999998</c:v>
                      </c:pt>
                      <c:pt idx="5877">
                        <c:v>0.57246075783333328</c:v>
                      </c:pt>
                      <c:pt idx="5878">
                        <c:v>0.57246013266666662</c:v>
                      </c:pt>
                    </c:numCache>
                  </c:numRef>
                </c:yVal>
                <c:smooth val="1"/>
                <c:extLst xmlns:c16r2="http://schemas.microsoft.com/office/drawing/2015/06/chart">
                  <c:ext xmlns:c16="http://schemas.microsoft.com/office/drawing/2014/chart" uri="{C3380CC4-5D6E-409C-BE32-E72D297353CC}">
                    <c16:uniqueId val="{00000005-52F4-4437-BE0F-25FC6D43DF60}"/>
                  </c:ext>
                </c:extLst>
              </c15:ser>
            </c15:filteredScatterSeries>
            <c15:filteredScatterSeries>
              <c15:ser>
                <c:idx val="14"/>
                <c:order val="5"/>
                <c:tx>
                  <c:v>Aura Middle</c:v>
                </c:tx>
                <c:spPr>
                  <a:ln w="25400" cap="rnd">
                    <a:solidFill>
                      <a:srgbClr val="0000FF"/>
                    </a:solidFill>
                    <a:round/>
                  </a:ln>
                  <a:effectLst/>
                </c:spPr>
                <c:marker>
                  <c:symbol val="none"/>
                </c:marker>
                <c:xVal>
                  <c:numRef>
                    <c:extLst xmlns:c16r2="http://schemas.microsoft.com/office/drawing/2015/06/chart" xmlns:c15="http://schemas.microsoft.com/office/drawing/2012/chart">
                      <c:ext xmlns:c15="http://schemas.microsoft.com/office/drawing/2012/chart" uri="{02D57815-91ED-43cb-92C2-25804820EDAC}">
                        <c15:formulaRef>
                          <c15:sqref>MLT!$M$2:$M$3</c15:sqref>
                        </c15:formulaRef>
                      </c:ext>
                    </c:extLst>
                    <c:numCache>
                      <c:formatCode>d\-mmm\-yy</c:formatCode>
                      <c:ptCount val="2"/>
                      <c:pt idx="0">
                        <c:v>38185</c:v>
                      </c:pt>
                      <c:pt idx="1">
                        <c:v>44065</c:v>
                      </c:pt>
                    </c:numCache>
                  </c:numRef>
                </c:xVal>
                <c:yVal>
                  <c:numRef>
                    <c:extLst xmlns:c16r2="http://schemas.microsoft.com/office/drawing/2015/06/chart" xmlns:c15="http://schemas.microsoft.com/office/drawing/2012/chart">
                      <c:ext xmlns:c15="http://schemas.microsoft.com/office/drawing/2012/chart" uri="{02D57815-91ED-43cb-92C2-25804820EDAC}">
                        <c15:formulaRef>
                          <c15:sqref>MLT!$O$4:$P$4</c15:sqref>
                        </c15:formulaRef>
                      </c:ext>
                    </c:extLst>
                    <c:numCache>
                      <c:formatCode>0.00</c:formatCode>
                      <c:ptCount val="2"/>
                      <c:pt idx="0">
                        <c:v>0.57291666666666674</c:v>
                      </c:pt>
                      <c:pt idx="1">
                        <c:v>0.57291666666666674</c:v>
                      </c:pt>
                    </c:numCache>
                  </c:numRef>
                </c:yVal>
                <c:smooth val="1"/>
                <c:extLst xmlns:c16r2="http://schemas.microsoft.com/office/drawing/2015/06/chart" xmlns:c15="http://schemas.microsoft.com/office/drawing/2012/chart">
                  <c:ext xmlns:c16="http://schemas.microsoft.com/office/drawing/2014/chart" uri="{C3380CC4-5D6E-409C-BE32-E72D297353CC}">
                    <c16:uniqueId val="{00000006-52F4-4437-BE0F-25FC6D43DF60}"/>
                  </c:ext>
                </c:extLst>
              </c15:ser>
            </c15:filteredScatterSeries>
            <c15:filteredScatterSeries>
              <c15:ser>
                <c:idx val="16"/>
                <c:order val="7"/>
                <c:tx>
                  <c:v>Aura Limits</c:v>
                </c:tx>
                <c:spPr>
                  <a:ln w="25400" cap="rnd">
                    <a:solidFill>
                      <a:srgbClr val="FF0000"/>
                    </a:solidFill>
                    <a:round/>
                  </a:ln>
                  <a:effectLst/>
                </c:spPr>
                <c:marker>
                  <c:symbol val="none"/>
                </c:marker>
                <c:xVal>
                  <c:numRef>
                    <c:extLst xmlns:c16r2="http://schemas.microsoft.com/office/drawing/2015/06/chart" xmlns:c15="http://schemas.microsoft.com/office/drawing/2012/chart">
                      <c:ext xmlns:c15="http://schemas.microsoft.com/office/drawing/2012/chart" uri="{02D57815-91ED-43cb-92C2-25804820EDAC}">
                        <c15:formulaRef>
                          <c15:sqref>MLT!$M$2:$M$3</c15:sqref>
                        </c15:formulaRef>
                      </c:ext>
                    </c:extLst>
                    <c:numCache>
                      <c:formatCode>d\-mmm\-yy</c:formatCode>
                      <c:ptCount val="2"/>
                      <c:pt idx="0">
                        <c:v>38185</c:v>
                      </c:pt>
                      <c:pt idx="1">
                        <c:v>44065</c:v>
                      </c:pt>
                    </c:numCache>
                  </c:numRef>
                </c:xVal>
                <c:yVal>
                  <c:numRef>
                    <c:extLst xmlns:c16r2="http://schemas.microsoft.com/office/drawing/2015/06/chart" xmlns:c15="http://schemas.microsoft.com/office/drawing/2012/chart">
                      <c:ext xmlns:c15="http://schemas.microsoft.com/office/drawing/2012/chart" uri="{02D57815-91ED-43cb-92C2-25804820EDAC}">
                        <c15:formulaRef>
                          <c15:sqref>MLT!$O$2:$O$3</c15:sqref>
                        </c15:formulaRef>
                      </c:ext>
                    </c:extLst>
                    <c:numCache>
                      <c:formatCode>0.00</c:formatCode>
                      <c:ptCount val="2"/>
                      <c:pt idx="0">
                        <c:v>0.58333333333333337</c:v>
                      </c:pt>
                      <c:pt idx="1">
                        <c:v>0.58333333333333337</c:v>
                      </c:pt>
                    </c:numCache>
                  </c:numRef>
                </c:yVal>
                <c:smooth val="1"/>
                <c:extLst xmlns:c16r2="http://schemas.microsoft.com/office/drawing/2015/06/chart" xmlns:c15="http://schemas.microsoft.com/office/drawing/2012/chart">
                  <c:ext xmlns:c16="http://schemas.microsoft.com/office/drawing/2014/chart" uri="{C3380CC4-5D6E-409C-BE32-E72D297353CC}">
                    <c16:uniqueId val="{00000007-52F4-4437-BE0F-25FC6D43DF60}"/>
                  </c:ext>
                </c:extLst>
              </c15:ser>
            </c15:filteredScatterSeries>
            <c15:filteredScatterSeries>
              <c15:ser>
                <c:idx val="17"/>
                <c:order val="8"/>
                <c:tx>
                  <c:v>Aura Min</c:v>
                </c:tx>
                <c:spPr>
                  <a:ln w="25400" cap="rnd">
                    <a:solidFill>
                      <a:srgbClr val="FF0000"/>
                    </a:solidFill>
                    <a:round/>
                  </a:ln>
                  <a:effectLst/>
                </c:spPr>
                <c:marker>
                  <c:symbol val="none"/>
                </c:marker>
                <c:xVal>
                  <c:numRef>
                    <c:extLst xmlns:c16r2="http://schemas.microsoft.com/office/drawing/2015/06/chart" xmlns:c15="http://schemas.microsoft.com/office/drawing/2012/chart">
                      <c:ext xmlns:c15="http://schemas.microsoft.com/office/drawing/2012/chart" uri="{02D57815-91ED-43cb-92C2-25804820EDAC}">
                        <c15:formulaRef>
                          <c15:sqref>MLT!$M$2:$M$3</c15:sqref>
                        </c15:formulaRef>
                      </c:ext>
                    </c:extLst>
                    <c:numCache>
                      <c:formatCode>d\-mmm\-yy</c:formatCode>
                      <c:ptCount val="2"/>
                      <c:pt idx="0">
                        <c:v>38185</c:v>
                      </c:pt>
                      <c:pt idx="1">
                        <c:v>44065</c:v>
                      </c:pt>
                    </c:numCache>
                  </c:numRef>
                </c:xVal>
                <c:yVal>
                  <c:numRef>
                    <c:extLst xmlns:c16r2="http://schemas.microsoft.com/office/drawing/2015/06/chart" xmlns:c15="http://schemas.microsoft.com/office/drawing/2012/chart">
                      <c:ext xmlns:c15="http://schemas.microsoft.com/office/drawing/2012/chart" uri="{02D57815-91ED-43cb-92C2-25804820EDAC}">
                        <c15:formulaRef>
                          <c15:sqref>MLT!$K$2:$K$3</c15:sqref>
                        </c15:formulaRef>
                      </c:ext>
                    </c:extLst>
                    <c:numCache>
                      <c:formatCode>0.00000</c:formatCode>
                      <c:ptCount val="2"/>
                      <c:pt idx="0" formatCode="h:mm:ss;@">
                        <c:v>0.5625</c:v>
                      </c:pt>
                      <c:pt idx="1">
                        <c:v>0.5625</c:v>
                      </c:pt>
                    </c:numCache>
                  </c:numRef>
                </c:yVal>
                <c:smooth val="1"/>
                <c:extLst xmlns:c16r2="http://schemas.microsoft.com/office/drawing/2015/06/chart" xmlns:c15="http://schemas.microsoft.com/office/drawing/2012/chart">
                  <c:ext xmlns:c16="http://schemas.microsoft.com/office/drawing/2014/chart" uri="{C3380CC4-5D6E-409C-BE32-E72D297353CC}">
                    <c16:uniqueId val="{00000008-52F4-4437-BE0F-25FC6D43DF60}"/>
                  </c:ext>
                </c:extLst>
              </c15:ser>
            </c15:filteredScatterSeries>
            <c15:filteredScatterSeries>
              <c15:ser>
                <c:idx val="0"/>
                <c:order val="9"/>
                <c:tx>
                  <c:v>Aqua MLT</c:v>
                </c:tx>
                <c:spPr>
                  <a:ln w="28575" cap="rnd">
                    <a:solidFill>
                      <a:srgbClr val="0070C0"/>
                    </a:solidFill>
                    <a:round/>
                  </a:ln>
                  <a:effectLst/>
                </c:spPr>
                <c:marker>
                  <c:symbol val="none"/>
                </c:marker>
                <c:xVal>
                  <c:strRef>
                    <c:extLst xmlns:c16r2="http://schemas.microsoft.com/office/drawing/2015/06/chart" xmlns:c15="http://schemas.microsoft.com/office/drawing/2012/chart">
                      <c:ext xmlns:c15="http://schemas.microsoft.com/office/drawing/2012/chart" uri="{02D57815-91ED-43cb-92C2-25804820EDAC}">
                        <c15:formulaRef>
                          <c15:sqref>MLT!$D$1:$D$6827</c15:sqref>
                        </c15:formulaRef>
                      </c:ext>
                    </c:extLst>
                    <c:strCache>
                      <c:ptCount val="6682"/>
                      <c:pt idx="0">
                        <c:v>Aqua date</c:v>
                      </c:pt>
                      <c:pt idx="1">
                        <c:v>5-May-02</c:v>
                      </c:pt>
                      <c:pt idx="2">
                        <c:v>6-May-02</c:v>
                      </c:pt>
                      <c:pt idx="3">
                        <c:v>7-May-02</c:v>
                      </c:pt>
                      <c:pt idx="4">
                        <c:v>8-May-02</c:v>
                      </c:pt>
                      <c:pt idx="5">
                        <c:v>9-May-02</c:v>
                      </c:pt>
                      <c:pt idx="6">
                        <c:v>10-May-02</c:v>
                      </c:pt>
                      <c:pt idx="7">
                        <c:v>11-May-02</c:v>
                      </c:pt>
                      <c:pt idx="8">
                        <c:v>12-May-02</c:v>
                      </c:pt>
                      <c:pt idx="9">
                        <c:v>13-May-02</c:v>
                      </c:pt>
                      <c:pt idx="10">
                        <c:v>14-May-02</c:v>
                      </c:pt>
                      <c:pt idx="11">
                        <c:v>15-May-02</c:v>
                      </c:pt>
                      <c:pt idx="12">
                        <c:v>16-May-02</c:v>
                      </c:pt>
                      <c:pt idx="13">
                        <c:v>17-May-02</c:v>
                      </c:pt>
                      <c:pt idx="14">
                        <c:v>18-May-02</c:v>
                      </c:pt>
                      <c:pt idx="15">
                        <c:v>19-May-02</c:v>
                      </c:pt>
                      <c:pt idx="16">
                        <c:v>20-May-02</c:v>
                      </c:pt>
                      <c:pt idx="17">
                        <c:v>21-May-02</c:v>
                      </c:pt>
                      <c:pt idx="18">
                        <c:v>22-May-02</c:v>
                      </c:pt>
                      <c:pt idx="19">
                        <c:v>23-May-02</c:v>
                      </c:pt>
                      <c:pt idx="20">
                        <c:v>24-May-02</c:v>
                      </c:pt>
                      <c:pt idx="21">
                        <c:v>25-May-02</c:v>
                      </c:pt>
                      <c:pt idx="22">
                        <c:v>26-May-02</c:v>
                      </c:pt>
                      <c:pt idx="23">
                        <c:v>27-May-02</c:v>
                      </c:pt>
                      <c:pt idx="24">
                        <c:v>28-May-02</c:v>
                      </c:pt>
                      <c:pt idx="25">
                        <c:v>29-May-02</c:v>
                      </c:pt>
                      <c:pt idx="26">
                        <c:v>30-May-02</c:v>
                      </c:pt>
                      <c:pt idx="27">
                        <c:v>31-May-02</c:v>
                      </c:pt>
                      <c:pt idx="28">
                        <c:v>1-Jun-02</c:v>
                      </c:pt>
                      <c:pt idx="29">
                        <c:v>2-Jun-02</c:v>
                      </c:pt>
                      <c:pt idx="30">
                        <c:v>3-Jun-02</c:v>
                      </c:pt>
                      <c:pt idx="31">
                        <c:v>4-Jun-02</c:v>
                      </c:pt>
                      <c:pt idx="32">
                        <c:v>5-Jun-02</c:v>
                      </c:pt>
                      <c:pt idx="33">
                        <c:v>6-Jun-02</c:v>
                      </c:pt>
                      <c:pt idx="34">
                        <c:v>7-Jun-02</c:v>
                      </c:pt>
                      <c:pt idx="35">
                        <c:v>8-Jun-02</c:v>
                      </c:pt>
                      <c:pt idx="36">
                        <c:v>9-Jun-02</c:v>
                      </c:pt>
                      <c:pt idx="37">
                        <c:v>10-Jun-02</c:v>
                      </c:pt>
                      <c:pt idx="38">
                        <c:v>11-Jun-02</c:v>
                      </c:pt>
                      <c:pt idx="39">
                        <c:v>12-Jun-02</c:v>
                      </c:pt>
                      <c:pt idx="40">
                        <c:v>13-Jun-02</c:v>
                      </c:pt>
                      <c:pt idx="41">
                        <c:v>14-Jun-02</c:v>
                      </c:pt>
                      <c:pt idx="42">
                        <c:v>15-Jun-02</c:v>
                      </c:pt>
                      <c:pt idx="43">
                        <c:v>16-Jun-02</c:v>
                      </c:pt>
                      <c:pt idx="44">
                        <c:v>17-Jun-02</c:v>
                      </c:pt>
                      <c:pt idx="45">
                        <c:v>18-Jun-02</c:v>
                      </c:pt>
                      <c:pt idx="46">
                        <c:v>19-Jun-02</c:v>
                      </c:pt>
                      <c:pt idx="47">
                        <c:v>20-Jun-02</c:v>
                      </c:pt>
                      <c:pt idx="48">
                        <c:v>21-Jun-02</c:v>
                      </c:pt>
                      <c:pt idx="49">
                        <c:v>22-Jun-02</c:v>
                      </c:pt>
                      <c:pt idx="50">
                        <c:v>23-Jun-02</c:v>
                      </c:pt>
                      <c:pt idx="51">
                        <c:v>24-Jun-02</c:v>
                      </c:pt>
                      <c:pt idx="52">
                        <c:v>25-Jun-02</c:v>
                      </c:pt>
                      <c:pt idx="53">
                        <c:v>26-Jun-02</c:v>
                      </c:pt>
                      <c:pt idx="54">
                        <c:v>27-Jun-02</c:v>
                      </c:pt>
                      <c:pt idx="55">
                        <c:v>28-Jun-02</c:v>
                      </c:pt>
                      <c:pt idx="56">
                        <c:v>29-Jun-02</c:v>
                      </c:pt>
                      <c:pt idx="57">
                        <c:v>30-Jun-02</c:v>
                      </c:pt>
                      <c:pt idx="58">
                        <c:v>1-Jul-02</c:v>
                      </c:pt>
                      <c:pt idx="59">
                        <c:v>2-Jul-02</c:v>
                      </c:pt>
                      <c:pt idx="60">
                        <c:v>3-Jul-02</c:v>
                      </c:pt>
                      <c:pt idx="61">
                        <c:v>4-Jul-02</c:v>
                      </c:pt>
                      <c:pt idx="62">
                        <c:v>5-Jul-02</c:v>
                      </c:pt>
                      <c:pt idx="63">
                        <c:v>6-Jul-02</c:v>
                      </c:pt>
                      <c:pt idx="64">
                        <c:v>7-Jul-02</c:v>
                      </c:pt>
                      <c:pt idx="65">
                        <c:v>8-Jul-02</c:v>
                      </c:pt>
                      <c:pt idx="66">
                        <c:v>9-Jul-02</c:v>
                      </c:pt>
                      <c:pt idx="67">
                        <c:v>10-Jul-02</c:v>
                      </c:pt>
                      <c:pt idx="68">
                        <c:v>11-Jul-02</c:v>
                      </c:pt>
                      <c:pt idx="69">
                        <c:v>12-Jul-02</c:v>
                      </c:pt>
                      <c:pt idx="70">
                        <c:v>13-Jul-02</c:v>
                      </c:pt>
                      <c:pt idx="71">
                        <c:v>14-Jul-02</c:v>
                      </c:pt>
                      <c:pt idx="72">
                        <c:v>15-Jul-02</c:v>
                      </c:pt>
                      <c:pt idx="73">
                        <c:v>16-Jul-02</c:v>
                      </c:pt>
                      <c:pt idx="74">
                        <c:v>17-Jul-02</c:v>
                      </c:pt>
                      <c:pt idx="75">
                        <c:v>18-Jul-02</c:v>
                      </c:pt>
                      <c:pt idx="76">
                        <c:v>19-Jul-02</c:v>
                      </c:pt>
                      <c:pt idx="77">
                        <c:v>20-Jul-02</c:v>
                      </c:pt>
                      <c:pt idx="78">
                        <c:v>21-Jul-02</c:v>
                      </c:pt>
                      <c:pt idx="79">
                        <c:v>22-Jul-02</c:v>
                      </c:pt>
                      <c:pt idx="80">
                        <c:v>23-Jul-02</c:v>
                      </c:pt>
                      <c:pt idx="81">
                        <c:v>24-Jul-02</c:v>
                      </c:pt>
                      <c:pt idx="82">
                        <c:v>25-Jul-02</c:v>
                      </c:pt>
                      <c:pt idx="83">
                        <c:v>26-Jul-02</c:v>
                      </c:pt>
                      <c:pt idx="84">
                        <c:v>27-Jul-02</c:v>
                      </c:pt>
                      <c:pt idx="85">
                        <c:v>28-Jul-02</c:v>
                      </c:pt>
                      <c:pt idx="86">
                        <c:v>29-Jul-02</c:v>
                      </c:pt>
                      <c:pt idx="87">
                        <c:v>30-Jul-02</c:v>
                      </c:pt>
                      <c:pt idx="88">
                        <c:v>31-Jul-02</c:v>
                      </c:pt>
                      <c:pt idx="89">
                        <c:v>1-Aug-02</c:v>
                      </c:pt>
                      <c:pt idx="90">
                        <c:v>2-Aug-02</c:v>
                      </c:pt>
                      <c:pt idx="91">
                        <c:v>3-Aug-02</c:v>
                      </c:pt>
                      <c:pt idx="92">
                        <c:v>4-Aug-02</c:v>
                      </c:pt>
                      <c:pt idx="93">
                        <c:v>5-Aug-02</c:v>
                      </c:pt>
                      <c:pt idx="94">
                        <c:v>6-Aug-02</c:v>
                      </c:pt>
                      <c:pt idx="95">
                        <c:v>7-Aug-02</c:v>
                      </c:pt>
                      <c:pt idx="96">
                        <c:v>8-Aug-02</c:v>
                      </c:pt>
                      <c:pt idx="97">
                        <c:v>9-Aug-02</c:v>
                      </c:pt>
                      <c:pt idx="98">
                        <c:v>10-Aug-02</c:v>
                      </c:pt>
                      <c:pt idx="99">
                        <c:v>11-Aug-02</c:v>
                      </c:pt>
                      <c:pt idx="100">
                        <c:v>12-Aug-02</c:v>
                      </c:pt>
                      <c:pt idx="101">
                        <c:v>13-Aug-02</c:v>
                      </c:pt>
                      <c:pt idx="102">
                        <c:v>14-Aug-02</c:v>
                      </c:pt>
                      <c:pt idx="103">
                        <c:v>15-Aug-02</c:v>
                      </c:pt>
                      <c:pt idx="104">
                        <c:v>16-Aug-02</c:v>
                      </c:pt>
                      <c:pt idx="105">
                        <c:v>17-Aug-02</c:v>
                      </c:pt>
                      <c:pt idx="106">
                        <c:v>18-Aug-02</c:v>
                      </c:pt>
                      <c:pt idx="107">
                        <c:v>19-Aug-02</c:v>
                      </c:pt>
                      <c:pt idx="108">
                        <c:v>20-Aug-02</c:v>
                      </c:pt>
                      <c:pt idx="109">
                        <c:v>21-Aug-02</c:v>
                      </c:pt>
                      <c:pt idx="110">
                        <c:v>22-Aug-02</c:v>
                      </c:pt>
                      <c:pt idx="111">
                        <c:v>23-Aug-02</c:v>
                      </c:pt>
                      <c:pt idx="112">
                        <c:v>24-Aug-02</c:v>
                      </c:pt>
                      <c:pt idx="113">
                        <c:v>25-Aug-02</c:v>
                      </c:pt>
                      <c:pt idx="114">
                        <c:v>26-Aug-02</c:v>
                      </c:pt>
                      <c:pt idx="115">
                        <c:v>27-Aug-02</c:v>
                      </c:pt>
                      <c:pt idx="116">
                        <c:v>28-Aug-02</c:v>
                      </c:pt>
                      <c:pt idx="117">
                        <c:v>29-Aug-02</c:v>
                      </c:pt>
                      <c:pt idx="118">
                        <c:v>30-Aug-02</c:v>
                      </c:pt>
                      <c:pt idx="119">
                        <c:v>31-Aug-02</c:v>
                      </c:pt>
                      <c:pt idx="120">
                        <c:v>1-Sep-02</c:v>
                      </c:pt>
                      <c:pt idx="121">
                        <c:v>2-Sep-02</c:v>
                      </c:pt>
                      <c:pt idx="122">
                        <c:v>3-Sep-02</c:v>
                      </c:pt>
                      <c:pt idx="123">
                        <c:v>4-Sep-02</c:v>
                      </c:pt>
                      <c:pt idx="124">
                        <c:v>5-Sep-02</c:v>
                      </c:pt>
                      <c:pt idx="125">
                        <c:v>6-Sep-02</c:v>
                      </c:pt>
                      <c:pt idx="126">
                        <c:v>7-Sep-02</c:v>
                      </c:pt>
                      <c:pt idx="127">
                        <c:v>8-Sep-02</c:v>
                      </c:pt>
                      <c:pt idx="128">
                        <c:v>9-Sep-02</c:v>
                      </c:pt>
                      <c:pt idx="129">
                        <c:v>10-Sep-02</c:v>
                      </c:pt>
                      <c:pt idx="130">
                        <c:v>11-Sep-02</c:v>
                      </c:pt>
                      <c:pt idx="131">
                        <c:v>12-Sep-02</c:v>
                      </c:pt>
                      <c:pt idx="132">
                        <c:v>13-Sep-02</c:v>
                      </c:pt>
                      <c:pt idx="133">
                        <c:v>14-Sep-02</c:v>
                      </c:pt>
                      <c:pt idx="134">
                        <c:v>15-Sep-02</c:v>
                      </c:pt>
                      <c:pt idx="135">
                        <c:v>16-Sep-02</c:v>
                      </c:pt>
                      <c:pt idx="136">
                        <c:v>17-Sep-02</c:v>
                      </c:pt>
                      <c:pt idx="137">
                        <c:v>18-Sep-02</c:v>
                      </c:pt>
                      <c:pt idx="138">
                        <c:v>19-Sep-02</c:v>
                      </c:pt>
                      <c:pt idx="139">
                        <c:v>20-Sep-02</c:v>
                      </c:pt>
                      <c:pt idx="140">
                        <c:v>21-Sep-02</c:v>
                      </c:pt>
                      <c:pt idx="141">
                        <c:v>22-Sep-02</c:v>
                      </c:pt>
                      <c:pt idx="142">
                        <c:v>23-Sep-02</c:v>
                      </c:pt>
                      <c:pt idx="143">
                        <c:v>24-Sep-02</c:v>
                      </c:pt>
                      <c:pt idx="144">
                        <c:v>25-Sep-02</c:v>
                      </c:pt>
                      <c:pt idx="145">
                        <c:v>26-Sep-02</c:v>
                      </c:pt>
                      <c:pt idx="146">
                        <c:v>27-Sep-02</c:v>
                      </c:pt>
                      <c:pt idx="147">
                        <c:v>28-Sep-02</c:v>
                      </c:pt>
                      <c:pt idx="148">
                        <c:v>29-Sep-02</c:v>
                      </c:pt>
                      <c:pt idx="149">
                        <c:v>30-Sep-02</c:v>
                      </c:pt>
                      <c:pt idx="150">
                        <c:v>1-Oct-02</c:v>
                      </c:pt>
                      <c:pt idx="151">
                        <c:v>2-Oct-02</c:v>
                      </c:pt>
                      <c:pt idx="152">
                        <c:v>3-Oct-02</c:v>
                      </c:pt>
                      <c:pt idx="153">
                        <c:v>4-Oct-02</c:v>
                      </c:pt>
                      <c:pt idx="154">
                        <c:v>5-Oct-02</c:v>
                      </c:pt>
                      <c:pt idx="155">
                        <c:v>6-Oct-02</c:v>
                      </c:pt>
                      <c:pt idx="156">
                        <c:v>7-Oct-02</c:v>
                      </c:pt>
                      <c:pt idx="157">
                        <c:v>8-Oct-02</c:v>
                      </c:pt>
                      <c:pt idx="158">
                        <c:v>9-Oct-02</c:v>
                      </c:pt>
                      <c:pt idx="159">
                        <c:v>10-Oct-02</c:v>
                      </c:pt>
                      <c:pt idx="160">
                        <c:v>11-Oct-02</c:v>
                      </c:pt>
                      <c:pt idx="161">
                        <c:v>12-Oct-02</c:v>
                      </c:pt>
                      <c:pt idx="162">
                        <c:v>13-Oct-02</c:v>
                      </c:pt>
                      <c:pt idx="163">
                        <c:v>14-Oct-02</c:v>
                      </c:pt>
                      <c:pt idx="164">
                        <c:v>15-Oct-02</c:v>
                      </c:pt>
                      <c:pt idx="165">
                        <c:v>16-Oct-02</c:v>
                      </c:pt>
                      <c:pt idx="166">
                        <c:v>17-Oct-02</c:v>
                      </c:pt>
                      <c:pt idx="167">
                        <c:v>18-Oct-02</c:v>
                      </c:pt>
                      <c:pt idx="168">
                        <c:v>19-Oct-02</c:v>
                      </c:pt>
                      <c:pt idx="169">
                        <c:v>20-Oct-02</c:v>
                      </c:pt>
                      <c:pt idx="170">
                        <c:v>21-Oct-02</c:v>
                      </c:pt>
                      <c:pt idx="171">
                        <c:v>22-Oct-02</c:v>
                      </c:pt>
                      <c:pt idx="172">
                        <c:v>23-Oct-02</c:v>
                      </c:pt>
                      <c:pt idx="173">
                        <c:v>24-Oct-02</c:v>
                      </c:pt>
                      <c:pt idx="174">
                        <c:v>25-Oct-02</c:v>
                      </c:pt>
                      <c:pt idx="175">
                        <c:v>26-Oct-02</c:v>
                      </c:pt>
                      <c:pt idx="176">
                        <c:v>27-Oct-02</c:v>
                      </c:pt>
                      <c:pt idx="177">
                        <c:v>28-Oct-02</c:v>
                      </c:pt>
                      <c:pt idx="178">
                        <c:v>29-Oct-02</c:v>
                      </c:pt>
                      <c:pt idx="179">
                        <c:v>30-Oct-02</c:v>
                      </c:pt>
                      <c:pt idx="180">
                        <c:v>31-Oct-02</c:v>
                      </c:pt>
                      <c:pt idx="181">
                        <c:v>1-Nov-02</c:v>
                      </c:pt>
                      <c:pt idx="182">
                        <c:v>2-Nov-02</c:v>
                      </c:pt>
                      <c:pt idx="183">
                        <c:v>3-Nov-02</c:v>
                      </c:pt>
                      <c:pt idx="184">
                        <c:v>4-Nov-02</c:v>
                      </c:pt>
                      <c:pt idx="185">
                        <c:v>5-Nov-02</c:v>
                      </c:pt>
                      <c:pt idx="186">
                        <c:v>6-Nov-02</c:v>
                      </c:pt>
                      <c:pt idx="187">
                        <c:v>7-Nov-02</c:v>
                      </c:pt>
                      <c:pt idx="188">
                        <c:v>8-Nov-02</c:v>
                      </c:pt>
                      <c:pt idx="189">
                        <c:v>9-Nov-02</c:v>
                      </c:pt>
                      <c:pt idx="190">
                        <c:v>10-Nov-02</c:v>
                      </c:pt>
                      <c:pt idx="191">
                        <c:v>11-Nov-02</c:v>
                      </c:pt>
                      <c:pt idx="192">
                        <c:v>12-Nov-02</c:v>
                      </c:pt>
                      <c:pt idx="193">
                        <c:v>13-Nov-02</c:v>
                      </c:pt>
                      <c:pt idx="194">
                        <c:v>14-Nov-02</c:v>
                      </c:pt>
                      <c:pt idx="195">
                        <c:v>15-Nov-02</c:v>
                      </c:pt>
                      <c:pt idx="196">
                        <c:v>16-Nov-02</c:v>
                      </c:pt>
                      <c:pt idx="197">
                        <c:v>17-Nov-02</c:v>
                      </c:pt>
                      <c:pt idx="198">
                        <c:v>18-Nov-02</c:v>
                      </c:pt>
                      <c:pt idx="199">
                        <c:v>19-Nov-02</c:v>
                      </c:pt>
                      <c:pt idx="200">
                        <c:v>20-Nov-02</c:v>
                      </c:pt>
                      <c:pt idx="201">
                        <c:v>21-Nov-02</c:v>
                      </c:pt>
                      <c:pt idx="202">
                        <c:v>22-Nov-02</c:v>
                      </c:pt>
                      <c:pt idx="203">
                        <c:v>23-Nov-02</c:v>
                      </c:pt>
                      <c:pt idx="204">
                        <c:v>24-Nov-02</c:v>
                      </c:pt>
                      <c:pt idx="205">
                        <c:v>25-Nov-02</c:v>
                      </c:pt>
                      <c:pt idx="206">
                        <c:v>26-Nov-02</c:v>
                      </c:pt>
                      <c:pt idx="207">
                        <c:v>27-Nov-02</c:v>
                      </c:pt>
                      <c:pt idx="208">
                        <c:v>28-Nov-02</c:v>
                      </c:pt>
                      <c:pt idx="209">
                        <c:v>29-Nov-02</c:v>
                      </c:pt>
                      <c:pt idx="210">
                        <c:v>30-Nov-02</c:v>
                      </c:pt>
                      <c:pt idx="211">
                        <c:v>1-Dec-02</c:v>
                      </c:pt>
                      <c:pt idx="212">
                        <c:v>2-Dec-02</c:v>
                      </c:pt>
                      <c:pt idx="213">
                        <c:v>3-Dec-02</c:v>
                      </c:pt>
                      <c:pt idx="214">
                        <c:v>4-Dec-02</c:v>
                      </c:pt>
                      <c:pt idx="215">
                        <c:v>5-Dec-02</c:v>
                      </c:pt>
                      <c:pt idx="216">
                        <c:v>6-Dec-02</c:v>
                      </c:pt>
                      <c:pt idx="217">
                        <c:v>7-Dec-02</c:v>
                      </c:pt>
                      <c:pt idx="218">
                        <c:v>8-Dec-02</c:v>
                      </c:pt>
                      <c:pt idx="219">
                        <c:v>9-Dec-02</c:v>
                      </c:pt>
                      <c:pt idx="220">
                        <c:v>10-Dec-02</c:v>
                      </c:pt>
                      <c:pt idx="221">
                        <c:v>11-Dec-02</c:v>
                      </c:pt>
                      <c:pt idx="222">
                        <c:v>12-Dec-02</c:v>
                      </c:pt>
                      <c:pt idx="223">
                        <c:v>13-Dec-02</c:v>
                      </c:pt>
                      <c:pt idx="224">
                        <c:v>14-Dec-02</c:v>
                      </c:pt>
                      <c:pt idx="225">
                        <c:v>15-Dec-02</c:v>
                      </c:pt>
                      <c:pt idx="226">
                        <c:v>16-Dec-02</c:v>
                      </c:pt>
                      <c:pt idx="227">
                        <c:v>17-Dec-02</c:v>
                      </c:pt>
                      <c:pt idx="228">
                        <c:v>18-Dec-02</c:v>
                      </c:pt>
                      <c:pt idx="229">
                        <c:v>19-Dec-02</c:v>
                      </c:pt>
                      <c:pt idx="230">
                        <c:v>20-Dec-02</c:v>
                      </c:pt>
                      <c:pt idx="231">
                        <c:v>21-Dec-02</c:v>
                      </c:pt>
                      <c:pt idx="232">
                        <c:v>22-Dec-02</c:v>
                      </c:pt>
                      <c:pt idx="233">
                        <c:v>23-Dec-02</c:v>
                      </c:pt>
                      <c:pt idx="234">
                        <c:v>24-Dec-02</c:v>
                      </c:pt>
                      <c:pt idx="235">
                        <c:v>25-Dec-02</c:v>
                      </c:pt>
                      <c:pt idx="236">
                        <c:v>26-Dec-02</c:v>
                      </c:pt>
                      <c:pt idx="237">
                        <c:v>27-Dec-02</c:v>
                      </c:pt>
                      <c:pt idx="238">
                        <c:v>28-Dec-02</c:v>
                      </c:pt>
                      <c:pt idx="239">
                        <c:v>29-Dec-02</c:v>
                      </c:pt>
                      <c:pt idx="240">
                        <c:v>30-Dec-02</c:v>
                      </c:pt>
                      <c:pt idx="241">
                        <c:v>31-Dec-02</c:v>
                      </c:pt>
                      <c:pt idx="242">
                        <c:v>1-Jan-03</c:v>
                      </c:pt>
                      <c:pt idx="243">
                        <c:v>2-Jan-03</c:v>
                      </c:pt>
                      <c:pt idx="244">
                        <c:v>3-Jan-03</c:v>
                      </c:pt>
                      <c:pt idx="245">
                        <c:v>4-Jan-03</c:v>
                      </c:pt>
                      <c:pt idx="246">
                        <c:v>5-Jan-03</c:v>
                      </c:pt>
                      <c:pt idx="247">
                        <c:v>6-Jan-03</c:v>
                      </c:pt>
                      <c:pt idx="248">
                        <c:v>7-Jan-03</c:v>
                      </c:pt>
                      <c:pt idx="249">
                        <c:v>8-Jan-03</c:v>
                      </c:pt>
                      <c:pt idx="250">
                        <c:v>9-Jan-03</c:v>
                      </c:pt>
                      <c:pt idx="251">
                        <c:v>10-Jan-03</c:v>
                      </c:pt>
                      <c:pt idx="252">
                        <c:v>11-Jan-03</c:v>
                      </c:pt>
                      <c:pt idx="253">
                        <c:v>12-Jan-03</c:v>
                      </c:pt>
                      <c:pt idx="254">
                        <c:v>13-Jan-03</c:v>
                      </c:pt>
                      <c:pt idx="255">
                        <c:v>14-Jan-03</c:v>
                      </c:pt>
                      <c:pt idx="256">
                        <c:v>15-Jan-03</c:v>
                      </c:pt>
                      <c:pt idx="257">
                        <c:v>16-Jan-03</c:v>
                      </c:pt>
                      <c:pt idx="258">
                        <c:v>17-Jan-03</c:v>
                      </c:pt>
                      <c:pt idx="259">
                        <c:v>18-Jan-03</c:v>
                      </c:pt>
                      <c:pt idx="260">
                        <c:v>19-Jan-03</c:v>
                      </c:pt>
                      <c:pt idx="261">
                        <c:v>20-Jan-03</c:v>
                      </c:pt>
                      <c:pt idx="262">
                        <c:v>21-Jan-03</c:v>
                      </c:pt>
                      <c:pt idx="263">
                        <c:v>22-Jan-03</c:v>
                      </c:pt>
                      <c:pt idx="264">
                        <c:v>23-Jan-03</c:v>
                      </c:pt>
                      <c:pt idx="265">
                        <c:v>24-Jan-03</c:v>
                      </c:pt>
                      <c:pt idx="266">
                        <c:v>25-Jan-03</c:v>
                      </c:pt>
                      <c:pt idx="267">
                        <c:v>26-Jan-03</c:v>
                      </c:pt>
                      <c:pt idx="268">
                        <c:v>27-Jan-03</c:v>
                      </c:pt>
                      <c:pt idx="269">
                        <c:v>28-Jan-03</c:v>
                      </c:pt>
                      <c:pt idx="270">
                        <c:v>29-Jan-03</c:v>
                      </c:pt>
                      <c:pt idx="271">
                        <c:v>30-Jan-03</c:v>
                      </c:pt>
                      <c:pt idx="272">
                        <c:v>31-Jan-03</c:v>
                      </c:pt>
                      <c:pt idx="273">
                        <c:v>1-Feb-03</c:v>
                      </c:pt>
                      <c:pt idx="274">
                        <c:v>2-Feb-03</c:v>
                      </c:pt>
                      <c:pt idx="275">
                        <c:v>3-Feb-03</c:v>
                      </c:pt>
                      <c:pt idx="276">
                        <c:v>4-Feb-03</c:v>
                      </c:pt>
                      <c:pt idx="277">
                        <c:v>5-Feb-03</c:v>
                      </c:pt>
                      <c:pt idx="278">
                        <c:v>6-Feb-03</c:v>
                      </c:pt>
                      <c:pt idx="279">
                        <c:v>7-Feb-03</c:v>
                      </c:pt>
                      <c:pt idx="280">
                        <c:v>8-Feb-03</c:v>
                      </c:pt>
                      <c:pt idx="281">
                        <c:v>9-Feb-03</c:v>
                      </c:pt>
                      <c:pt idx="282">
                        <c:v>10-Feb-03</c:v>
                      </c:pt>
                      <c:pt idx="283">
                        <c:v>11-Feb-03</c:v>
                      </c:pt>
                      <c:pt idx="284">
                        <c:v>12-Feb-03</c:v>
                      </c:pt>
                      <c:pt idx="285">
                        <c:v>13-Feb-03</c:v>
                      </c:pt>
                      <c:pt idx="286">
                        <c:v>14-Feb-03</c:v>
                      </c:pt>
                      <c:pt idx="287">
                        <c:v>15-Feb-03</c:v>
                      </c:pt>
                      <c:pt idx="288">
                        <c:v>16-Feb-03</c:v>
                      </c:pt>
                      <c:pt idx="289">
                        <c:v>17-Feb-03</c:v>
                      </c:pt>
                      <c:pt idx="290">
                        <c:v>18-Feb-03</c:v>
                      </c:pt>
                      <c:pt idx="291">
                        <c:v>19-Feb-03</c:v>
                      </c:pt>
                      <c:pt idx="292">
                        <c:v>20-Feb-03</c:v>
                      </c:pt>
                      <c:pt idx="293">
                        <c:v>21-Feb-03</c:v>
                      </c:pt>
                      <c:pt idx="294">
                        <c:v>22-Feb-03</c:v>
                      </c:pt>
                      <c:pt idx="295">
                        <c:v>23-Feb-03</c:v>
                      </c:pt>
                      <c:pt idx="296">
                        <c:v>24-Feb-03</c:v>
                      </c:pt>
                      <c:pt idx="297">
                        <c:v>25-Feb-03</c:v>
                      </c:pt>
                      <c:pt idx="298">
                        <c:v>26-Feb-03</c:v>
                      </c:pt>
                      <c:pt idx="299">
                        <c:v>27-Feb-03</c:v>
                      </c:pt>
                      <c:pt idx="300">
                        <c:v>28-Feb-03</c:v>
                      </c:pt>
                      <c:pt idx="301">
                        <c:v>1-Mar-03</c:v>
                      </c:pt>
                      <c:pt idx="302">
                        <c:v>2-Mar-03</c:v>
                      </c:pt>
                      <c:pt idx="303">
                        <c:v>3-Mar-03</c:v>
                      </c:pt>
                      <c:pt idx="304">
                        <c:v>4-Mar-03</c:v>
                      </c:pt>
                      <c:pt idx="305">
                        <c:v>5-Mar-03</c:v>
                      </c:pt>
                      <c:pt idx="306">
                        <c:v>6-Mar-03</c:v>
                      </c:pt>
                      <c:pt idx="307">
                        <c:v>7-Mar-03</c:v>
                      </c:pt>
                      <c:pt idx="308">
                        <c:v>8-Mar-03</c:v>
                      </c:pt>
                      <c:pt idx="309">
                        <c:v>9-Mar-03</c:v>
                      </c:pt>
                      <c:pt idx="310">
                        <c:v>10-Mar-03</c:v>
                      </c:pt>
                      <c:pt idx="311">
                        <c:v>11-Mar-03</c:v>
                      </c:pt>
                      <c:pt idx="312">
                        <c:v>12-Mar-03</c:v>
                      </c:pt>
                      <c:pt idx="313">
                        <c:v>13-Mar-03</c:v>
                      </c:pt>
                      <c:pt idx="314">
                        <c:v>14-Mar-03</c:v>
                      </c:pt>
                      <c:pt idx="315">
                        <c:v>15-Mar-03</c:v>
                      </c:pt>
                      <c:pt idx="316">
                        <c:v>16-Mar-03</c:v>
                      </c:pt>
                      <c:pt idx="317">
                        <c:v>17-Mar-03</c:v>
                      </c:pt>
                      <c:pt idx="318">
                        <c:v>18-Mar-03</c:v>
                      </c:pt>
                      <c:pt idx="319">
                        <c:v>19-Mar-03</c:v>
                      </c:pt>
                      <c:pt idx="320">
                        <c:v>20-Mar-03</c:v>
                      </c:pt>
                      <c:pt idx="321">
                        <c:v>21-Mar-03</c:v>
                      </c:pt>
                      <c:pt idx="322">
                        <c:v>22-Mar-03</c:v>
                      </c:pt>
                      <c:pt idx="323">
                        <c:v>23-Mar-03</c:v>
                      </c:pt>
                      <c:pt idx="324">
                        <c:v>24-Mar-03</c:v>
                      </c:pt>
                      <c:pt idx="325">
                        <c:v>25-Mar-03</c:v>
                      </c:pt>
                      <c:pt idx="326">
                        <c:v>26-Mar-03</c:v>
                      </c:pt>
                      <c:pt idx="327">
                        <c:v>27-Mar-03</c:v>
                      </c:pt>
                      <c:pt idx="328">
                        <c:v>28-Mar-03</c:v>
                      </c:pt>
                      <c:pt idx="329">
                        <c:v>29-Mar-03</c:v>
                      </c:pt>
                      <c:pt idx="330">
                        <c:v>30-Mar-03</c:v>
                      </c:pt>
                      <c:pt idx="331">
                        <c:v>31-Mar-03</c:v>
                      </c:pt>
                      <c:pt idx="332">
                        <c:v>1-Apr-03</c:v>
                      </c:pt>
                      <c:pt idx="333">
                        <c:v>2-Apr-03</c:v>
                      </c:pt>
                      <c:pt idx="334">
                        <c:v>3-Apr-03</c:v>
                      </c:pt>
                      <c:pt idx="335">
                        <c:v>4-Apr-03</c:v>
                      </c:pt>
                      <c:pt idx="336">
                        <c:v>5-Apr-03</c:v>
                      </c:pt>
                      <c:pt idx="337">
                        <c:v>6-Apr-03</c:v>
                      </c:pt>
                      <c:pt idx="338">
                        <c:v>7-Apr-03</c:v>
                      </c:pt>
                      <c:pt idx="339">
                        <c:v>8-Apr-03</c:v>
                      </c:pt>
                      <c:pt idx="340">
                        <c:v>9-Apr-03</c:v>
                      </c:pt>
                      <c:pt idx="341">
                        <c:v>10-Apr-03</c:v>
                      </c:pt>
                      <c:pt idx="342">
                        <c:v>11-Apr-03</c:v>
                      </c:pt>
                      <c:pt idx="343">
                        <c:v>12-Apr-03</c:v>
                      </c:pt>
                      <c:pt idx="344">
                        <c:v>13-Apr-03</c:v>
                      </c:pt>
                      <c:pt idx="345">
                        <c:v>14-Apr-03</c:v>
                      </c:pt>
                      <c:pt idx="346">
                        <c:v>15-Apr-03</c:v>
                      </c:pt>
                      <c:pt idx="347">
                        <c:v>16-Apr-03</c:v>
                      </c:pt>
                      <c:pt idx="348">
                        <c:v>17-Apr-03</c:v>
                      </c:pt>
                      <c:pt idx="349">
                        <c:v>18-Apr-03</c:v>
                      </c:pt>
                      <c:pt idx="350">
                        <c:v>19-Apr-03</c:v>
                      </c:pt>
                      <c:pt idx="351">
                        <c:v>20-Apr-03</c:v>
                      </c:pt>
                      <c:pt idx="352">
                        <c:v>21-Apr-03</c:v>
                      </c:pt>
                      <c:pt idx="353">
                        <c:v>22-Apr-03</c:v>
                      </c:pt>
                      <c:pt idx="354">
                        <c:v>23-Apr-03</c:v>
                      </c:pt>
                      <c:pt idx="355">
                        <c:v>24-Apr-03</c:v>
                      </c:pt>
                      <c:pt idx="356">
                        <c:v>25-Apr-03</c:v>
                      </c:pt>
                      <c:pt idx="357">
                        <c:v>26-Apr-03</c:v>
                      </c:pt>
                      <c:pt idx="358">
                        <c:v>27-Apr-03</c:v>
                      </c:pt>
                      <c:pt idx="359">
                        <c:v>28-Apr-03</c:v>
                      </c:pt>
                      <c:pt idx="360">
                        <c:v>29-Apr-03</c:v>
                      </c:pt>
                      <c:pt idx="361">
                        <c:v>30-Apr-03</c:v>
                      </c:pt>
                      <c:pt idx="362">
                        <c:v>1-May-03</c:v>
                      </c:pt>
                      <c:pt idx="363">
                        <c:v>2-May-03</c:v>
                      </c:pt>
                      <c:pt idx="364">
                        <c:v>3-May-03</c:v>
                      </c:pt>
                      <c:pt idx="365">
                        <c:v>4-May-03</c:v>
                      </c:pt>
                      <c:pt idx="366">
                        <c:v>5-May-03</c:v>
                      </c:pt>
                      <c:pt idx="367">
                        <c:v>6-May-03</c:v>
                      </c:pt>
                      <c:pt idx="368">
                        <c:v>7-May-03</c:v>
                      </c:pt>
                      <c:pt idx="369">
                        <c:v>8-May-03</c:v>
                      </c:pt>
                      <c:pt idx="370">
                        <c:v>9-May-03</c:v>
                      </c:pt>
                      <c:pt idx="371">
                        <c:v>10-May-03</c:v>
                      </c:pt>
                      <c:pt idx="372">
                        <c:v>11-May-03</c:v>
                      </c:pt>
                      <c:pt idx="373">
                        <c:v>12-May-03</c:v>
                      </c:pt>
                      <c:pt idx="374">
                        <c:v>13-May-03</c:v>
                      </c:pt>
                      <c:pt idx="375">
                        <c:v>14-May-03</c:v>
                      </c:pt>
                      <c:pt idx="376">
                        <c:v>15-May-03</c:v>
                      </c:pt>
                      <c:pt idx="377">
                        <c:v>16-May-03</c:v>
                      </c:pt>
                      <c:pt idx="378">
                        <c:v>17-May-03</c:v>
                      </c:pt>
                      <c:pt idx="379">
                        <c:v>18-May-03</c:v>
                      </c:pt>
                      <c:pt idx="380">
                        <c:v>19-May-03</c:v>
                      </c:pt>
                      <c:pt idx="381">
                        <c:v>20-May-03</c:v>
                      </c:pt>
                      <c:pt idx="382">
                        <c:v>21-May-03</c:v>
                      </c:pt>
                      <c:pt idx="383">
                        <c:v>22-May-03</c:v>
                      </c:pt>
                      <c:pt idx="384">
                        <c:v>23-May-03</c:v>
                      </c:pt>
                      <c:pt idx="385">
                        <c:v>24-May-03</c:v>
                      </c:pt>
                      <c:pt idx="386">
                        <c:v>25-May-03</c:v>
                      </c:pt>
                      <c:pt idx="387">
                        <c:v>26-May-03</c:v>
                      </c:pt>
                      <c:pt idx="388">
                        <c:v>27-May-03</c:v>
                      </c:pt>
                      <c:pt idx="389">
                        <c:v>28-May-03</c:v>
                      </c:pt>
                      <c:pt idx="390">
                        <c:v>29-May-03</c:v>
                      </c:pt>
                      <c:pt idx="391">
                        <c:v>30-May-03</c:v>
                      </c:pt>
                      <c:pt idx="392">
                        <c:v>31-May-03</c:v>
                      </c:pt>
                      <c:pt idx="393">
                        <c:v>1-Jun-03</c:v>
                      </c:pt>
                      <c:pt idx="394">
                        <c:v>2-Jun-03</c:v>
                      </c:pt>
                      <c:pt idx="395">
                        <c:v>3-Jun-03</c:v>
                      </c:pt>
                      <c:pt idx="396">
                        <c:v>4-Jun-03</c:v>
                      </c:pt>
                      <c:pt idx="397">
                        <c:v>5-Jun-03</c:v>
                      </c:pt>
                      <c:pt idx="398">
                        <c:v>6-Jun-03</c:v>
                      </c:pt>
                      <c:pt idx="399">
                        <c:v>7-Jun-03</c:v>
                      </c:pt>
                      <c:pt idx="400">
                        <c:v>8-Jun-03</c:v>
                      </c:pt>
                      <c:pt idx="401">
                        <c:v>9-Jun-03</c:v>
                      </c:pt>
                      <c:pt idx="402">
                        <c:v>10-Jun-03</c:v>
                      </c:pt>
                      <c:pt idx="403">
                        <c:v>11-Jun-03</c:v>
                      </c:pt>
                      <c:pt idx="404">
                        <c:v>12-Jun-03</c:v>
                      </c:pt>
                      <c:pt idx="405">
                        <c:v>13-Jun-03</c:v>
                      </c:pt>
                      <c:pt idx="406">
                        <c:v>14-Jun-03</c:v>
                      </c:pt>
                      <c:pt idx="407">
                        <c:v>15-Jun-03</c:v>
                      </c:pt>
                      <c:pt idx="408">
                        <c:v>16-Jun-03</c:v>
                      </c:pt>
                      <c:pt idx="409">
                        <c:v>17-Jun-03</c:v>
                      </c:pt>
                      <c:pt idx="410">
                        <c:v>18-Jun-03</c:v>
                      </c:pt>
                      <c:pt idx="411">
                        <c:v>19-Jun-03</c:v>
                      </c:pt>
                      <c:pt idx="412">
                        <c:v>20-Jun-03</c:v>
                      </c:pt>
                      <c:pt idx="413">
                        <c:v>21-Jun-03</c:v>
                      </c:pt>
                      <c:pt idx="414">
                        <c:v>22-Jun-03</c:v>
                      </c:pt>
                      <c:pt idx="415">
                        <c:v>23-Jun-03</c:v>
                      </c:pt>
                      <c:pt idx="416">
                        <c:v>24-Jun-03</c:v>
                      </c:pt>
                      <c:pt idx="417">
                        <c:v>25-Jun-03</c:v>
                      </c:pt>
                      <c:pt idx="418">
                        <c:v>26-Jun-03</c:v>
                      </c:pt>
                      <c:pt idx="419">
                        <c:v>27-Jun-03</c:v>
                      </c:pt>
                      <c:pt idx="420">
                        <c:v>28-Jun-03</c:v>
                      </c:pt>
                      <c:pt idx="421">
                        <c:v>29-Jun-03</c:v>
                      </c:pt>
                      <c:pt idx="422">
                        <c:v>30-Jun-03</c:v>
                      </c:pt>
                      <c:pt idx="423">
                        <c:v>1-Jul-03</c:v>
                      </c:pt>
                      <c:pt idx="424">
                        <c:v>2-Jul-03</c:v>
                      </c:pt>
                      <c:pt idx="425">
                        <c:v>3-Jul-03</c:v>
                      </c:pt>
                      <c:pt idx="426">
                        <c:v>4-Jul-03</c:v>
                      </c:pt>
                      <c:pt idx="427">
                        <c:v>5-Jul-03</c:v>
                      </c:pt>
                      <c:pt idx="428">
                        <c:v>6-Jul-03</c:v>
                      </c:pt>
                      <c:pt idx="429">
                        <c:v>7-Jul-03</c:v>
                      </c:pt>
                      <c:pt idx="430">
                        <c:v>8-Jul-03</c:v>
                      </c:pt>
                      <c:pt idx="431">
                        <c:v>9-Jul-03</c:v>
                      </c:pt>
                      <c:pt idx="432">
                        <c:v>10-Jul-03</c:v>
                      </c:pt>
                      <c:pt idx="433">
                        <c:v>11-Jul-03</c:v>
                      </c:pt>
                      <c:pt idx="434">
                        <c:v>12-Jul-03</c:v>
                      </c:pt>
                      <c:pt idx="435">
                        <c:v>13-Jul-03</c:v>
                      </c:pt>
                      <c:pt idx="436">
                        <c:v>14-Jul-03</c:v>
                      </c:pt>
                      <c:pt idx="437">
                        <c:v>15-Jul-03</c:v>
                      </c:pt>
                      <c:pt idx="438">
                        <c:v>16-Jul-03</c:v>
                      </c:pt>
                      <c:pt idx="439">
                        <c:v>17-Jul-03</c:v>
                      </c:pt>
                      <c:pt idx="440">
                        <c:v>18-Jul-03</c:v>
                      </c:pt>
                      <c:pt idx="441">
                        <c:v>19-Jul-03</c:v>
                      </c:pt>
                      <c:pt idx="442">
                        <c:v>20-Jul-03</c:v>
                      </c:pt>
                      <c:pt idx="443">
                        <c:v>21-Jul-03</c:v>
                      </c:pt>
                      <c:pt idx="444">
                        <c:v>22-Jul-03</c:v>
                      </c:pt>
                      <c:pt idx="445">
                        <c:v>23-Jul-03</c:v>
                      </c:pt>
                      <c:pt idx="446">
                        <c:v>24-Jul-03</c:v>
                      </c:pt>
                      <c:pt idx="447">
                        <c:v>25-Jul-03</c:v>
                      </c:pt>
                      <c:pt idx="448">
                        <c:v>26-Jul-03</c:v>
                      </c:pt>
                      <c:pt idx="449">
                        <c:v>27-Jul-03</c:v>
                      </c:pt>
                      <c:pt idx="450">
                        <c:v>28-Jul-03</c:v>
                      </c:pt>
                      <c:pt idx="451">
                        <c:v>29-Jul-03</c:v>
                      </c:pt>
                      <c:pt idx="452">
                        <c:v>30-Jul-03</c:v>
                      </c:pt>
                      <c:pt idx="453">
                        <c:v>31-Jul-03</c:v>
                      </c:pt>
                      <c:pt idx="454">
                        <c:v>1-Aug-03</c:v>
                      </c:pt>
                      <c:pt idx="455">
                        <c:v>2-Aug-03</c:v>
                      </c:pt>
                      <c:pt idx="456">
                        <c:v>3-Aug-03</c:v>
                      </c:pt>
                      <c:pt idx="457">
                        <c:v>4-Aug-03</c:v>
                      </c:pt>
                      <c:pt idx="458">
                        <c:v>5-Aug-03</c:v>
                      </c:pt>
                      <c:pt idx="459">
                        <c:v>6-Aug-03</c:v>
                      </c:pt>
                      <c:pt idx="460">
                        <c:v>7-Aug-03</c:v>
                      </c:pt>
                      <c:pt idx="461">
                        <c:v>8-Aug-03</c:v>
                      </c:pt>
                      <c:pt idx="462">
                        <c:v>9-Aug-03</c:v>
                      </c:pt>
                      <c:pt idx="463">
                        <c:v>10-Aug-03</c:v>
                      </c:pt>
                      <c:pt idx="464">
                        <c:v>11-Aug-03</c:v>
                      </c:pt>
                      <c:pt idx="465">
                        <c:v>12-Aug-03</c:v>
                      </c:pt>
                      <c:pt idx="466">
                        <c:v>13-Aug-03</c:v>
                      </c:pt>
                      <c:pt idx="467">
                        <c:v>14-Aug-03</c:v>
                      </c:pt>
                      <c:pt idx="468">
                        <c:v>15-Aug-03</c:v>
                      </c:pt>
                      <c:pt idx="469">
                        <c:v>16-Aug-03</c:v>
                      </c:pt>
                      <c:pt idx="470">
                        <c:v>17-Aug-03</c:v>
                      </c:pt>
                      <c:pt idx="471">
                        <c:v>18-Aug-03</c:v>
                      </c:pt>
                      <c:pt idx="472">
                        <c:v>19-Aug-03</c:v>
                      </c:pt>
                      <c:pt idx="473">
                        <c:v>20-Aug-03</c:v>
                      </c:pt>
                      <c:pt idx="474">
                        <c:v>21-Aug-03</c:v>
                      </c:pt>
                      <c:pt idx="475">
                        <c:v>22-Aug-03</c:v>
                      </c:pt>
                      <c:pt idx="476">
                        <c:v>23-Aug-03</c:v>
                      </c:pt>
                      <c:pt idx="477">
                        <c:v>24-Aug-03</c:v>
                      </c:pt>
                      <c:pt idx="478">
                        <c:v>25-Aug-03</c:v>
                      </c:pt>
                      <c:pt idx="479">
                        <c:v>26-Aug-03</c:v>
                      </c:pt>
                      <c:pt idx="480">
                        <c:v>27-Aug-03</c:v>
                      </c:pt>
                      <c:pt idx="481">
                        <c:v>28-Aug-03</c:v>
                      </c:pt>
                      <c:pt idx="482">
                        <c:v>29-Aug-03</c:v>
                      </c:pt>
                      <c:pt idx="483">
                        <c:v>30-Aug-03</c:v>
                      </c:pt>
                      <c:pt idx="484">
                        <c:v>31-Aug-03</c:v>
                      </c:pt>
                      <c:pt idx="485">
                        <c:v>1-Sep-03</c:v>
                      </c:pt>
                      <c:pt idx="486">
                        <c:v>2-Sep-03</c:v>
                      </c:pt>
                      <c:pt idx="487">
                        <c:v>3-Sep-03</c:v>
                      </c:pt>
                      <c:pt idx="488">
                        <c:v>4-Sep-03</c:v>
                      </c:pt>
                      <c:pt idx="489">
                        <c:v>5-Sep-03</c:v>
                      </c:pt>
                      <c:pt idx="490">
                        <c:v>6-Sep-03</c:v>
                      </c:pt>
                      <c:pt idx="491">
                        <c:v>7-Sep-03</c:v>
                      </c:pt>
                      <c:pt idx="492">
                        <c:v>8-Sep-03</c:v>
                      </c:pt>
                      <c:pt idx="493">
                        <c:v>9-Sep-03</c:v>
                      </c:pt>
                      <c:pt idx="494">
                        <c:v>10-Sep-03</c:v>
                      </c:pt>
                      <c:pt idx="495">
                        <c:v>11-Sep-03</c:v>
                      </c:pt>
                      <c:pt idx="496">
                        <c:v>12-Sep-03</c:v>
                      </c:pt>
                      <c:pt idx="497">
                        <c:v>13-Sep-03</c:v>
                      </c:pt>
                      <c:pt idx="498">
                        <c:v>14-Sep-03</c:v>
                      </c:pt>
                      <c:pt idx="499">
                        <c:v>15-Sep-03</c:v>
                      </c:pt>
                      <c:pt idx="500">
                        <c:v>16-Sep-03</c:v>
                      </c:pt>
                      <c:pt idx="501">
                        <c:v>17-Sep-03</c:v>
                      </c:pt>
                      <c:pt idx="502">
                        <c:v>18-Sep-03</c:v>
                      </c:pt>
                      <c:pt idx="503">
                        <c:v>19-Sep-03</c:v>
                      </c:pt>
                      <c:pt idx="504">
                        <c:v>20-Sep-03</c:v>
                      </c:pt>
                      <c:pt idx="505">
                        <c:v>21-Sep-03</c:v>
                      </c:pt>
                      <c:pt idx="506">
                        <c:v>22-Sep-03</c:v>
                      </c:pt>
                      <c:pt idx="507">
                        <c:v>23-Sep-03</c:v>
                      </c:pt>
                      <c:pt idx="508">
                        <c:v>24-Sep-03</c:v>
                      </c:pt>
                      <c:pt idx="509">
                        <c:v>25-Sep-03</c:v>
                      </c:pt>
                      <c:pt idx="510">
                        <c:v>26-Sep-03</c:v>
                      </c:pt>
                      <c:pt idx="511">
                        <c:v>27-Sep-03</c:v>
                      </c:pt>
                      <c:pt idx="512">
                        <c:v>28-Sep-03</c:v>
                      </c:pt>
                      <c:pt idx="513">
                        <c:v>29-Sep-03</c:v>
                      </c:pt>
                      <c:pt idx="514">
                        <c:v>30-Sep-03</c:v>
                      </c:pt>
                      <c:pt idx="515">
                        <c:v>1-Oct-03</c:v>
                      </c:pt>
                      <c:pt idx="516">
                        <c:v>2-Oct-03</c:v>
                      </c:pt>
                      <c:pt idx="517">
                        <c:v>3-Oct-03</c:v>
                      </c:pt>
                      <c:pt idx="518">
                        <c:v>4-Oct-03</c:v>
                      </c:pt>
                      <c:pt idx="519">
                        <c:v>5-Oct-03</c:v>
                      </c:pt>
                      <c:pt idx="520">
                        <c:v>6-Oct-03</c:v>
                      </c:pt>
                      <c:pt idx="521">
                        <c:v>7-Oct-03</c:v>
                      </c:pt>
                      <c:pt idx="522">
                        <c:v>8-Oct-03</c:v>
                      </c:pt>
                      <c:pt idx="523">
                        <c:v>9-Oct-03</c:v>
                      </c:pt>
                      <c:pt idx="524">
                        <c:v>10-Oct-03</c:v>
                      </c:pt>
                      <c:pt idx="525">
                        <c:v>11-Oct-03</c:v>
                      </c:pt>
                      <c:pt idx="526">
                        <c:v>12-Oct-03</c:v>
                      </c:pt>
                      <c:pt idx="527">
                        <c:v>13-Oct-03</c:v>
                      </c:pt>
                      <c:pt idx="528">
                        <c:v>14-Oct-03</c:v>
                      </c:pt>
                      <c:pt idx="529">
                        <c:v>15-Oct-03</c:v>
                      </c:pt>
                      <c:pt idx="530">
                        <c:v>16-Oct-03</c:v>
                      </c:pt>
                      <c:pt idx="531">
                        <c:v>17-Oct-03</c:v>
                      </c:pt>
                      <c:pt idx="532">
                        <c:v>18-Oct-03</c:v>
                      </c:pt>
                      <c:pt idx="533">
                        <c:v>19-Oct-03</c:v>
                      </c:pt>
                      <c:pt idx="534">
                        <c:v>20-Oct-03</c:v>
                      </c:pt>
                      <c:pt idx="535">
                        <c:v>21-Oct-03</c:v>
                      </c:pt>
                      <c:pt idx="536">
                        <c:v>22-Oct-03</c:v>
                      </c:pt>
                      <c:pt idx="537">
                        <c:v>23-Oct-03</c:v>
                      </c:pt>
                      <c:pt idx="538">
                        <c:v>24-Oct-03</c:v>
                      </c:pt>
                      <c:pt idx="539">
                        <c:v>25-Oct-03</c:v>
                      </c:pt>
                      <c:pt idx="540">
                        <c:v>26-Oct-03</c:v>
                      </c:pt>
                      <c:pt idx="541">
                        <c:v>27-Oct-03</c:v>
                      </c:pt>
                      <c:pt idx="542">
                        <c:v>28-Oct-03</c:v>
                      </c:pt>
                      <c:pt idx="543">
                        <c:v>29-Oct-03</c:v>
                      </c:pt>
                      <c:pt idx="544">
                        <c:v>30-Oct-03</c:v>
                      </c:pt>
                      <c:pt idx="545">
                        <c:v>31-Oct-03</c:v>
                      </c:pt>
                      <c:pt idx="546">
                        <c:v>1-Nov-03</c:v>
                      </c:pt>
                      <c:pt idx="547">
                        <c:v>2-Nov-03</c:v>
                      </c:pt>
                      <c:pt idx="548">
                        <c:v>3-Nov-03</c:v>
                      </c:pt>
                      <c:pt idx="549">
                        <c:v>4-Nov-03</c:v>
                      </c:pt>
                      <c:pt idx="550">
                        <c:v>5-Nov-03</c:v>
                      </c:pt>
                      <c:pt idx="551">
                        <c:v>6-Nov-03</c:v>
                      </c:pt>
                      <c:pt idx="552">
                        <c:v>7-Nov-03</c:v>
                      </c:pt>
                      <c:pt idx="553">
                        <c:v>8-Nov-03</c:v>
                      </c:pt>
                      <c:pt idx="554">
                        <c:v>9-Nov-03</c:v>
                      </c:pt>
                      <c:pt idx="555">
                        <c:v>10-Nov-03</c:v>
                      </c:pt>
                      <c:pt idx="556">
                        <c:v>11-Nov-03</c:v>
                      </c:pt>
                      <c:pt idx="557">
                        <c:v>12-Nov-03</c:v>
                      </c:pt>
                      <c:pt idx="558">
                        <c:v>13-Nov-03</c:v>
                      </c:pt>
                      <c:pt idx="559">
                        <c:v>14-Nov-03</c:v>
                      </c:pt>
                      <c:pt idx="560">
                        <c:v>15-Nov-03</c:v>
                      </c:pt>
                      <c:pt idx="561">
                        <c:v>16-Nov-03</c:v>
                      </c:pt>
                      <c:pt idx="562">
                        <c:v>17-Nov-03</c:v>
                      </c:pt>
                      <c:pt idx="563">
                        <c:v>18-Nov-03</c:v>
                      </c:pt>
                      <c:pt idx="564">
                        <c:v>19-Nov-03</c:v>
                      </c:pt>
                      <c:pt idx="565">
                        <c:v>20-Nov-03</c:v>
                      </c:pt>
                      <c:pt idx="566">
                        <c:v>21-Nov-03</c:v>
                      </c:pt>
                      <c:pt idx="567">
                        <c:v>22-Nov-03</c:v>
                      </c:pt>
                      <c:pt idx="568">
                        <c:v>23-Nov-03</c:v>
                      </c:pt>
                      <c:pt idx="569">
                        <c:v>24-Nov-03</c:v>
                      </c:pt>
                      <c:pt idx="570">
                        <c:v>25-Nov-03</c:v>
                      </c:pt>
                      <c:pt idx="571">
                        <c:v>26-Nov-03</c:v>
                      </c:pt>
                      <c:pt idx="572">
                        <c:v>27-Nov-03</c:v>
                      </c:pt>
                      <c:pt idx="573">
                        <c:v>28-Nov-03</c:v>
                      </c:pt>
                      <c:pt idx="574">
                        <c:v>29-Nov-03</c:v>
                      </c:pt>
                      <c:pt idx="575">
                        <c:v>30-Nov-03</c:v>
                      </c:pt>
                      <c:pt idx="576">
                        <c:v>1-Dec-03</c:v>
                      </c:pt>
                      <c:pt idx="577">
                        <c:v>2-Dec-03</c:v>
                      </c:pt>
                      <c:pt idx="578">
                        <c:v>3-Dec-03</c:v>
                      </c:pt>
                      <c:pt idx="579">
                        <c:v>4-Dec-03</c:v>
                      </c:pt>
                      <c:pt idx="580">
                        <c:v>5-Dec-03</c:v>
                      </c:pt>
                      <c:pt idx="581">
                        <c:v>6-Dec-03</c:v>
                      </c:pt>
                      <c:pt idx="582">
                        <c:v>7-Dec-03</c:v>
                      </c:pt>
                      <c:pt idx="583">
                        <c:v>8-Dec-03</c:v>
                      </c:pt>
                      <c:pt idx="584">
                        <c:v>9-Dec-03</c:v>
                      </c:pt>
                      <c:pt idx="585">
                        <c:v>10-Dec-03</c:v>
                      </c:pt>
                      <c:pt idx="586">
                        <c:v>11-Dec-03</c:v>
                      </c:pt>
                      <c:pt idx="587">
                        <c:v>12-Dec-03</c:v>
                      </c:pt>
                      <c:pt idx="588">
                        <c:v>13-Dec-03</c:v>
                      </c:pt>
                      <c:pt idx="589">
                        <c:v>14-Dec-03</c:v>
                      </c:pt>
                      <c:pt idx="590">
                        <c:v>15-Dec-03</c:v>
                      </c:pt>
                      <c:pt idx="591">
                        <c:v>16-Dec-03</c:v>
                      </c:pt>
                      <c:pt idx="592">
                        <c:v>17-Dec-03</c:v>
                      </c:pt>
                      <c:pt idx="593">
                        <c:v>18-Dec-03</c:v>
                      </c:pt>
                      <c:pt idx="594">
                        <c:v>19-Dec-03</c:v>
                      </c:pt>
                      <c:pt idx="595">
                        <c:v>20-Dec-03</c:v>
                      </c:pt>
                      <c:pt idx="596">
                        <c:v>21-Dec-03</c:v>
                      </c:pt>
                      <c:pt idx="597">
                        <c:v>22-Dec-03</c:v>
                      </c:pt>
                      <c:pt idx="598">
                        <c:v>23-Dec-03</c:v>
                      </c:pt>
                      <c:pt idx="599">
                        <c:v>24-Dec-03</c:v>
                      </c:pt>
                      <c:pt idx="600">
                        <c:v>25-Dec-03</c:v>
                      </c:pt>
                      <c:pt idx="601">
                        <c:v>26-Dec-03</c:v>
                      </c:pt>
                      <c:pt idx="602">
                        <c:v>27-Dec-03</c:v>
                      </c:pt>
                      <c:pt idx="603">
                        <c:v>28-Dec-03</c:v>
                      </c:pt>
                      <c:pt idx="604">
                        <c:v>29-Dec-03</c:v>
                      </c:pt>
                      <c:pt idx="605">
                        <c:v>30-Dec-03</c:v>
                      </c:pt>
                      <c:pt idx="606">
                        <c:v>31-Dec-03</c:v>
                      </c:pt>
                      <c:pt idx="607">
                        <c:v>1-Jan-04</c:v>
                      </c:pt>
                      <c:pt idx="608">
                        <c:v>2-Jan-04</c:v>
                      </c:pt>
                      <c:pt idx="609">
                        <c:v>3-Jan-04</c:v>
                      </c:pt>
                      <c:pt idx="610">
                        <c:v>4-Jan-04</c:v>
                      </c:pt>
                      <c:pt idx="611">
                        <c:v>5-Jan-04</c:v>
                      </c:pt>
                      <c:pt idx="612">
                        <c:v>6-Jan-04</c:v>
                      </c:pt>
                      <c:pt idx="613">
                        <c:v>7-Jan-04</c:v>
                      </c:pt>
                      <c:pt idx="614">
                        <c:v>8-Jan-04</c:v>
                      </c:pt>
                      <c:pt idx="615">
                        <c:v>9-Jan-04</c:v>
                      </c:pt>
                      <c:pt idx="616">
                        <c:v>10-Jan-04</c:v>
                      </c:pt>
                      <c:pt idx="617">
                        <c:v>11-Jan-04</c:v>
                      </c:pt>
                      <c:pt idx="618">
                        <c:v>12-Jan-04</c:v>
                      </c:pt>
                      <c:pt idx="619">
                        <c:v>13-Jan-04</c:v>
                      </c:pt>
                      <c:pt idx="620">
                        <c:v>14-Jan-04</c:v>
                      </c:pt>
                      <c:pt idx="621">
                        <c:v>15-Jan-04</c:v>
                      </c:pt>
                      <c:pt idx="622">
                        <c:v>16-Jan-04</c:v>
                      </c:pt>
                      <c:pt idx="623">
                        <c:v>17-Jan-04</c:v>
                      </c:pt>
                      <c:pt idx="624">
                        <c:v>18-Jan-04</c:v>
                      </c:pt>
                      <c:pt idx="625">
                        <c:v>19-Jan-04</c:v>
                      </c:pt>
                      <c:pt idx="626">
                        <c:v>20-Jan-04</c:v>
                      </c:pt>
                      <c:pt idx="627">
                        <c:v>21-Jan-04</c:v>
                      </c:pt>
                      <c:pt idx="628">
                        <c:v>22-Jan-04</c:v>
                      </c:pt>
                      <c:pt idx="629">
                        <c:v>23-Jan-04</c:v>
                      </c:pt>
                      <c:pt idx="630">
                        <c:v>24-Jan-04</c:v>
                      </c:pt>
                      <c:pt idx="631">
                        <c:v>25-Jan-04</c:v>
                      </c:pt>
                      <c:pt idx="632">
                        <c:v>26-Jan-04</c:v>
                      </c:pt>
                      <c:pt idx="633">
                        <c:v>27-Jan-04</c:v>
                      </c:pt>
                      <c:pt idx="634">
                        <c:v>28-Jan-04</c:v>
                      </c:pt>
                      <c:pt idx="635">
                        <c:v>29-Jan-04</c:v>
                      </c:pt>
                      <c:pt idx="636">
                        <c:v>30-Jan-04</c:v>
                      </c:pt>
                      <c:pt idx="637">
                        <c:v>31-Jan-04</c:v>
                      </c:pt>
                      <c:pt idx="638">
                        <c:v>1-Feb-04</c:v>
                      </c:pt>
                      <c:pt idx="639">
                        <c:v>2-Feb-04</c:v>
                      </c:pt>
                      <c:pt idx="640">
                        <c:v>3-Feb-04</c:v>
                      </c:pt>
                      <c:pt idx="641">
                        <c:v>4-Feb-04</c:v>
                      </c:pt>
                      <c:pt idx="642">
                        <c:v>5-Feb-04</c:v>
                      </c:pt>
                      <c:pt idx="643">
                        <c:v>6-Feb-04</c:v>
                      </c:pt>
                      <c:pt idx="644">
                        <c:v>7-Feb-04</c:v>
                      </c:pt>
                      <c:pt idx="645">
                        <c:v>8-Feb-04</c:v>
                      </c:pt>
                      <c:pt idx="646">
                        <c:v>9-Feb-04</c:v>
                      </c:pt>
                      <c:pt idx="647">
                        <c:v>10-Feb-04</c:v>
                      </c:pt>
                      <c:pt idx="648">
                        <c:v>11-Feb-04</c:v>
                      </c:pt>
                      <c:pt idx="649">
                        <c:v>12-Feb-04</c:v>
                      </c:pt>
                      <c:pt idx="650">
                        <c:v>13-Feb-04</c:v>
                      </c:pt>
                      <c:pt idx="651">
                        <c:v>14-Feb-04</c:v>
                      </c:pt>
                      <c:pt idx="652">
                        <c:v>15-Feb-04</c:v>
                      </c:pt>
                      <c:pt idx="653">
                        <c:v>16-Feb-04</c:v>
                      </c:pt>
                      <c:pt idx="654">
                        <c:v>17-Feb-04</c:v>
                      </c:pt>
                      <c:pt idx="655">
                        <c:v>18-Feb-04</c:v>
                      </c:pt>
                      <c:pt idx="656">
                        <c:v>19-Feb-04</c:v>
                      </c:pt>
                      <c:pt idx="657">
                        <c:v>20-Feb-04</c:v>
                      </c:pt>
                      <c:pt idx="658">
                        <c:v>21-Feb-04</c:v>
                      </c:pt>
                      <c:pt idx="659">
                        <c:v>22-Feb-04</c:v>
                      </c:pt>
                      <c:pt idx="660">
                        <c:v>23-Feb-04</c:v>
                      </c:pt>
                      <c:pt idx="661">
                        <c:v>24-Feb-04</c:v>
                      </c:pt>
                      <c:pt idx="662">
                        <c:v>25-Feb-04</c:v>
                      </c:pt>
                      <c:pt idx="663">
                        <c:v>26-Feb-04</c:v>
                      </c:pt>
                      <c:pt idx="664">
                        <c:v>27-Feb-04</c:v>
                      </c:pt>
                      <c:pt idx="665">
                        <c:v>28-Feb-04</c:v>
                      </c:pt>
                      <c:pt idx="666">
                        <c:v>29-Feb-04</c:v>
                      </c:pt>
                      <c:pt idx="667">
                        <c:v>1-Mar-04</c:v>
                      </c:pt>
                      <c:pt idx="668">
                        <c:v>2-Mar-04</c:v>
                      </c:pt>
                      <c:pt idx="669">
                        <c:v>3-Mar-04</c:v>
                      </c:pt>
                      <c:pt idx="670">
                        <c:v>4-Mar-04</c:v>
                      </c:pt>
                      <c:pt idx="671">
                        <c:v>5-Mar-04</c:v>
                      </c:pt>
                      <c:pt idx="672">
                        <c:v>6-Mar-04</c:v>
                      </c:pt>
                      <c:pt idx="673">
                        <c:v>7-Mar-04</c:v>
                      </c:pt>
                      <c:pt idx="674">
                        <c:v>8-Mar-04</c:v>
                      </c:pt>
                      <c:pt idx="675">
                        <c:v>9-Mar-04</c:v>
                      </c:pt>
                      <c:pt idx="676">
                        <c:v>10-Mar-04</c:v>
                      </c:pt>
                      <c:pt idx="677">
                        <c:v>11-Mar-04</c:v>
                      </c:pt>
                      <c:pt idx="678">
                        <c:v>12-Mar-04</c:v>
                      </c:pt>
                      <c:pt idx="679">
                        <c:v>13-Mar-04</c:v>
                      </c:pt>
                      <c:pt idx="680">
                        <c:v>14-Mar-04</c:v>
                      </c:pt>
                      <c:pt idx="681">
                        <c:v>15-Mar-04</c:v>
                      </c:pt>
                      <c:pt idx="682">
                        <c:v>16-Mar-04</c:v>
                      </c:pt>
                      <c:pt idx="683">
                        <c:v>17-Mar-04</c:v>
                      </c:pt>
                      <c:pt idx="684">
                        <c:v>18-Mar-04</c:v>
                      </c:pt>
                      <c:pt idx="685">
                        <c:v>19-Mar-04</c:v>
                      </c:pt>
                      <c:pt idx="686">
                        <c:v>20-Mar-04</c:v>
                      </c:pt>
                      <c:pt idx="687">
                        <c:v>21-Mar-04</c:v>
                      </c:pt>
                      <c:pt idx="688">
                        <c:v>22-Mar-04</c:v>
                      </c:pt>
                      <c:pt idx="689">
                        <c:v>23-Mar-04</c:v>
                      </c:pt>
                      <c:pt idx="690">
                        <c:v>24-Mar-04</c:v>
                      </c:pt>
                      <c:pt idx="691">
                        <c:v>25-Mar-04</c:v>
                      </c:pt>
                      <c:pt idx="692">
                        <c:v>26-Mar-04</c:v>
                      </c:pt>
                      <c:pt idx="693">
                        <c:v>27-Mar-04</c:v>
                      </c:pt>
                      <c:pt idx="694">
                        <c:v>28-Mar-04</c:v>
                      </c:pt>
                      <c:pt idx="695">
                        <c:v>29-Mar-04</c:v>
                      </c:pt>
                      <c:pt idx="696">
                        <c:v>30-Mar-04</c:v>
                      </c:pt>
                      <c:pt idx="697">
                        <c:v>31-Mar-04</c:v>
                      </c:pt>
                      <c:pt idx="698">
                        <c:v>1-Apr-04</c:v>
                      </c:pt>
                      <c:pt idx="699">
                        <c:v>2-Apr-04</c:v>
                      </c:pt>
                      <c:pt idx="700">
                        <c:v>3-Apr-04</c:v>
                      </c:pt>
                      <c:pt idx="701">
                        <c:v>4-Apr-04</c:v>
                      </c:pt>
                      <c:pt idx="702">
                        <c:v>5-Apr-04</c:v>
                      </c:pt>
                      <c:pt idx="703">
                        <c:v>6-Apr-04</c:v>
                      </c:pt>
                      <c:pt idx="704">
                        <c:v>7-Apr-04</c:v>
                      </c:pt>
                      <c:pt idx="705">
                        <c:v>8-Apr-04</c:v>
                      </c:pt>
                      <c:pt idx="706">
                        <c:v>9-Apr-04</c:v>
                      </c:pt>
                      <c:pt idx="707">
                        <c:v>10-Apr-04</c:v>
                      </c:pt>
                      <c:pt idx="708">
                        <c:v>11-Apr-04</c:v>
                      </c:pt>
                      <c:pt idx="709">
                        <c:v>12-Apr-04</c:v>
                      </c:pt>
                      <c:pt idx="710">
                        <c:v>13-Apr-04</c:v>
                      </c:pt>
                      <c:pt idx="711">
                        <c:v>14-Apr-04</c:v>
                      </c:pt>
                      <c:pt idx="712">
                        <c:v>15-Apr-04</c:v>
                      </c:pt>
                      <c:pt idx="713">
                        <c:v>16-Apr-04</c:v>
                      </c:pt>
                      <c:pt idx="714">
                        <c:v>17-Apr-04</c:v>
                      </c:pt>
                      <c:pt idx="715">
                        <c:v>18-Apr-04</c:v>
                      </c:pt>
                      <c:pt idx="716">
                        <c:v>19-Apr-04</c:v>
                      </c:pt>
                      <c:pt idx="717">
                        <c:v>20-Apr-04</c:v>
                      </c:pt>
                      <c:pt idx="718">
                        <c:v>21-Apr-04</c:v>
                      </c:pt>
                      <c:pt idx="719">
                        <c:v>22-Apr-04</c:v>
                      </c:pt>
                      <c:pt idx="720">
                        <c:v>23-Apr-04</c:v>
                      </c:pt>
                      <c:pt idx="721">
                        <c:v>24-Apr-04</c:v>
                      </c:pt>
                      <c:pt idx="722">
                        <c:v>25-Apr-04</c:v>
                      </c:pt>
                      <c:pt idx="723">
                        <c:v>26-Apr-04</c:v>
                      </c:pt>
                      <c:pt idx="724">
                        <c:v>27-Apr-04</c:v>
                      </c:pt>
                      <c:pt idx="725">
                        <c:v>28-Apr-04</c:v>
                      </c:pt>
                      <c:pt idx="726">
                        <c:v>29-Apr-04</c:v>
                      </c:pt>
                      <c:pt idx="727">
                        <c:v>30-Apr-04</c:v>
                      </c:pt>
                      <c:pt idx="728">
                        <c:v>1-May-04</c:v>
                      </c:pt>
                      <c:pt idx="729">
                        <c:v>2-May-04</c:v>
                      </c:pt>
                      <c:pt idx="730">
                        <c:v>3-May-04</c:v>
                      </c:pt>
                      <c:pt idx="731">
                        <c:v>4-May-04</c:v>
                      </c:pt>
                      <c:pt idx="732">
                        <c:v>5-May-04</c:v>
                      </c:pt>
                      <c:pt idx="733">
                        <c:v>6-May-04</c:v>
                      </c:pt>
                      <c:pt idx="734">
                        <c:v>7-May-04</c:v>
                      </c:pt>
                      <c:pt idx="735">
                        <c:v>8-May-04</c:v>
                      </c:pt>
                      <c:pt idx="736">
                        <c:v>9-May-04</c:v>
                      </c:pt>
                      <c:pt idx="737">
                        <c:v>10-May-04</c:v>
                      </c:pt>
                      <c:pt idx="738">
                        <c:v>11-May-04</c:v>
                      </c:pt>
                      <c:pt idx="739">
                        <c:v>12-May-04</c:v>
                      </c:pt>
                      <c:pt idx="740">
                        <c:v>13-May-04</c:v>
                      </c:pt>
                      <c:pt idx="741">
                        <c:v>14-May-04</c:v>
                      </c:pt>
                      <c:pt idx="742">
                        <c:v>15-May-04</c:v>
                      </c:pt>
                      <c:pt idx="743">
                        <c:v>16-May-04</c:v>
                      </c:pt>
                      <c:pt idx="744">
                        <c:v>17-May-04</c:v>
                      </c:pt>
                      <c:pt idx="745">
                        <c:v>18-May-04</c:v>
                      </c:pt>
                      <c:pt idx="746">
                        <c:v>19-May-04</c:v>
                      </c:pt>
                      <c:pt idx="747">
                        <c:v>20-May-04</c:v>
                      </c:pt>
                      <c:pt idx="748">
                        <c:v>21-May-04</c:v>
                      </c:pt>
                      <c:pt idx="749">
                        <c:v>22-May-04</c:v>
                      </c:pt>
                      <c:pt idx="750">
                        <c:v>23-May-04</c:v>
                      </c:pt>
                      <c:pt idx="751">
                        <c:v>24-May-04</c:v>
                      </c:pt>
                      <c:pt idx="752">
                        <c:v>25-May-04</c:v>
                      </c:pt>
                      <c:pt idx="753">
                        <c:v>26-May-04</c:v>
                      </c:pt>
                      <c:pt idx="754">
                        <c:v>27-May-04</c:v>
                      </c:pt>
                      <c:pt idx="755">
                        <c:v>28-May-04</c:v>
                      </c:pt>
                      <c:pt idx="756">
                        <c:v>29-May-04</c:v>
                      </c:pt>
                      <c:pt idx="757">
                        <c:v>30-May-04</c:v>
                      </c:pt>
                      <c:pt idx="758">
                        <c:v>31-May-04</c:v>
                      </c:pt>
                      <c:pt idx="759">
                        <c:v>1-Jun-04</c:v>
                      </c:pt>
                      <c:pt idx="760">
                        <c:v>2-Jun-04</c:v>
                      </c:pt>
                      <c:pt idx="761">
                        <c:v>3-Jun-04</c:v>
                      </c:pt>
                      <c:pt idx="762">
                        <c:v>4-Jun-04</c:v>
                      </c:pt>
                      <c:pt idx="763">
                        <c:v>5-Jun-04</c:v>
                      </c:pt>
                      <c:pt idx="764">
                        <c:v>6-Jun-04</c:v>
                      </c:pt>
                      <c:pt idx="765">
                        <c:v>7-Jun-04</c:v>
                      </c:pt>
                      <c:pt idx="766">
                        <c:v>8-Jun-04</c:v>
                      </c:pt>
                      <c:pt idx="767">
                        <c:v>9-Jun-04</c:v>
                      </c:pt>
                      <c:pt idx="768">
                        <c:v>10-Jun-04</c:v>
                      </c:pt>
                      <c:pt idx="769">
                        <c:v>11-Jun-04</c:v>
                      </c:pt>
                      <c:pt idx="770">
                        <c:v>12-Jun-04</c:v>
                      </c:pt>
                      <c:pt idx="771">
                        <c:v>13-Jun-04</c:v>
                      </c:pt>
                      <c:pt idx="772">
                        <c:v>14-Jun-04</c:v>
                      </c:pt>
                      <c:pt idx="773">
                        <c:v>15-Jun-04</c:v>
                      </c:pt>
                      <c:pt idx="774">
                        <c:v>16-Jun-04</c:v>
                      </c:pt>
                      <c:pt idx="775">
                        <c:v>17-Jun-04</c:v>
                      </c:pt>
                      <c:pt idx="776">
                        <c:v>18-Jun-04</c:v>
                      </c:pt>
                      <c:pt idx="777">
                        <c:v>19-Jun-04</c:v>
                      </c:pt>
                      <c:pt idx="778">
                        <c:v>20-Jun-04</c:v>
                      </c:pt>
                      <c:pt idx="779">
                        <c:v>21-Jun-04</c:v>
                      </c:pt>
                      <c:pt idx="780">
                        <c:v>22-Jun-04</c:v>
                      </c:pt>
                      <c:pt idx="781">
                        <c:v>23-Jun-04</c:v>
                      </c:pt>
                      <c:pt idx="782">
                        <c:v>24-Jun-04</c:v>
                      </c:pt>
                      <c:pt idx="783">
                        <c:v>25-Jun-04</c:v>
                      </c:pt>
                      <c:pt idx="784">
                        <c:v>26-Jun-04</c:v>
                      </c:pt>
                      <c:pt idx="785">
                        <c:v>27-Jun-04</c:v>
                      </c:pt>
                      <c:pt idx="786">
                        <c:v>28-Jun-04</c:v>
                      </c:pt>
                      <c:pt idx="787">
                        <c:v>29-Jun-04</c:v>
                      </c:pt>
                      <c:pt idx="788">
                        <c:v>30-Jun-04</c:v>
                      </c:pt>
                      <c:pt idx="789">
                        <c:v>1-Jul-04</c:v>
                      </c:pt>
                      <c:pt idx="790">
                        <c:v>2-Jul-04</c:v>
                      </c:pt>
                      <c:pt idx="791">
                        <c:v>3-Jul-04</c:v>
                      </c:pt>
                      <c:pt idx="792">
                        <c:v>4-Jul-04</c:v>
                      </c:pt>
                      <c:pt idx="793">
                        <c:v>5-Jul-04</c:v>
                      </c:pt>
                      <c:pt idx="794">
                        <c:v>6-Jul-04</c:v>
                      </c:pt>
                      <c:pt idx="795">
                        <c:v>7-Jul-04</c:v>
                      </c:pt>
                      <c:pt idx="796">
                        <c:v>8-Jul-04</c:v>
                      </c:pt>
                      <c:pt idx="797">
                        <c:v>9-Jul-04</c:v>
                      </c:pt>
                      <c:pt idx="798">
                        <c:v>10-Jul-04</c:v>
                      </c:pt>
                      <c:pt idx="799">
                        <c:v>11-Jul-04</c:v>
                      </c:pt>
                      <c:pt idx="800">
                        <c:v>12-Jul-04</c:v>
                      </c:pt>
                      <c:pt idx="801">
                        <c:v>13-Jul-04</c:v>
                      </c:pt>
                      <c:pt idx="802">
                        <c:v>14-Jul-04</c:v>
                      </c:pt>
                      <c:pt idx="803">
                        <c:v>15-Jul-04</c:v>
                      </c:pt>
                      <c:pt idx="804">
                        <c:v>16-Jul-04</c:v>
                      </c:pt>
                      <c:pt idx="805">
                        <c:v>17-Jul-04</c:v>
                      </c:pt>
                      <c:pt idx="806">
                        <c:v>18-Jul-04</c:v>
                      </c:pt>
                      <c:pt idx="807">
                        <c:v>19-Jul-04</c:v>
                      </c:pt>
                      <c:pt idx="808">
                        <c:v>20-Jul-04</c:v>
                      </c:pt>
                      <c:pt idx="809">
                        <c:v>21-Jul-04</c:v>
                      </c:pt>
                      <c:pt idx="810">
                        <c:v>22-Jul-04</c:v>
                      </c:pt>
                      <c:pt idx="811">
                        <c:v>23-Jul-04</c:v>
                      </c:pt>
                      <c:pt idx="812">
                        <c:v>24-Jul-04</c:v>
                      </c:pt>
                      <c:pt idx="813">
                        <c:v>25-Jul-04</c:v>
                      </c:pt>
                      <c:pt idx="814">
                        <c:v>26-Jul-04</c:v>
                      </c:pt>
                      <c:pt idx="815">
                        <c:v>27-Jul-04</c:v>
                      </c:pt>
                      <c:pt idx="816">
                        <c:v>28-Jul-04</c:v>
                      </c:pt>
                      <c:pt idx="817">
                        <c:v>29-Jul-04</c:v>
                      </c:pt>
                      <c:pt idx="818">
                        <c:v>30-Jul-04</c:v>
                      </c:pt>
                      <c:pt idx="819">
                        <c:v>31-Jul-04</c:v>
                      </c:pt>
                      <c:pt idx="820">
                        <c:v>1-Aug-04</c:v>
                      </c:pt>
                      <c:pt idx="821">
                        <c:v>2-Aug-04</c:v>
                      </c:pt>
                      <c:pt idx="822">
                        <c:v>3-Aug-04</c:v>
                      </c:pt>
                      <c:pt idx="823">
                        <c:v>4-Aug-04</c:v>
                      </c:pt>
                      <c:pt idx="824">
                        <c:v>5-Aug-04</c:v>
                      </c:pt>
                      <c:pt idx="825">
                        <c:v>6-Aug-04</c:v>
                      </c:pt>
                      <c:pt idx="826">
                        <c:v>7-Aug-04</c:v>
                      </c:pt>
                      <c:pt idx="827">
                        <c:v>8-Aug-04</c:v>
                      </c:pt>
                      <c:pt idx="828">
                        <c:v>9-Aug-04</c:v>
                      </c:pt>
                      <c:pt idx="829">
                        <c:v>10-Aug-04</c:v>
                      </c:pt>
                      <c:pt idx="830">
                        <c:v>11-Aug-04</c:v>
                      </c:pt>
                      <c:pt idx="831">
                        <c:v>12-Aug-04</c:v>
                      </c:pt>
                      <c:pt idx="832">
                        <c:v>13-Aug-04</c:v>
                      </c:pt>
                      <c:pt idx="833">
                        <c:v>14-Aug-04</c:v>
                      </c:pt>
                      <c:pt idx="834">
                        <c:v>15-Aug-04</c:v>
                      </c:pt>
                      <c:pt idx="835">
                        <c:v>16-Aug-04</c:v>
                      </c:pt>
                      <c:pt idx="836">
                        <c:v>17-Aug-04</c:v>
                      </c:pt>
                      <c:pt idx="837">
                        <c:v>18-Aug-04</c:v>
                      </c:pt>
                      <c:pt idx="838">
                        <c:v>19-Aug-04</c:v>
                      </c:pt>
                      <c:pt idx="839">
                        <c:v>20-Aug-04</c:v>
                      </c:pt>
                      <c:pt idx="840">
                        <c:v>21-Aug-04</c:v>
                      </c:pt>
                      <c:pt idx="841">
                        <c:v>22-Aug-04</c:v>
                      </c:pt>
                      <c:pt idx="842">
                        <c:v>23-Aug-04</c:v>
                      </c:pt>
                      <c:pt idx="843">
                        <c:v>24-Aug-04</c:v>
                      </c:pt>
                      <c:pt idx="844">
                        <c:v>25-Aug-04</c:v>
                      </c:pt>
                      <c:pt idx="845">
                        <c:v>26-Aug-04</c:v>
                      </c:pt>
                      <c:pt idx="846">
                        <c:v>27-Aug-04</c:v>
                      </c:pt>
                      <c:pt idx="847">
                        <c:v>28-Aug-04</c:v>
                      </c:pt>
                      <c:pt idx="848">
                        <c:v>29-Aug-04</c:v>
                      </c:pt>
                      <c:pt idx="849">
                        <c:v>30-Aug-04</c:v>
                      </c:pt>
                      <c:pt idx="850">
                        <c:v>31-Aug-04</c:v>
                      </c:pt>
                      <c:pt idx="851">
                        <c:v>1-Sep-04</c:v>
                      </c:pt>
                      <c:pt idx="852">
                        <c:v>2-Sep-04</c:v>
                      </c:pt>
                      <c:pt idx="853">
                        <c:v>3-Sep-04</c:v>
                      </c:pt>
                      <c:pt idx="854">
                        <c:v>4-Sep-04</c:v>
                      </c:pt>
                      <c:pt idx="855">
                        <c:v>5-Sep-04</c:v>
                      </c:pt>
                      <c:pt idx="856">
                        <c:v>6-Sep-04</c:v>
                      </c:pt>
                      <c:pt idx="857">
                        <c:v>7-Sep-04</c:v>
                      </c:pt>
                      <c:pt idx="858">
                        <c:v>8-Sep-04</c:v>
                      </c:pt>
                      <c:pt idx="859">
                        <c:v>9-Sep-04</c:v>
                      </c:pt>
                      <c:pt idx="860">
                        <c:v>10-Sep-04</c:v>
                      </c:pt>
                      <c:pt idx="861">
                        <c:v>11-Sep-04</c:v>
                      </c:pt>
                      <c:pt idx="862">
                        <c:v>12-Sep-04</c:v>
                      </c:pt>
                      <c:pt idx="863">
                        <c:v>13-Sep-04</c:v>
                      </c:pt>
                      <c:pt idx="864">
                        <c:v>14-Sep-04</c:v>
                      </c:pt>
                      <c:pt idx="865">
                        <c:v>15-Sep-04</c:v>
                      </c:pt>
                      <c:pt idx="866">
                        <c:v>16-Sep-04</c:v>
                      </c:pt>
                      <c:pt idx="867">
                        <c:v>17-Sep-04</c:v>
                      </c:pt>
                      <c:pt idx="868">
                        <c:v>18-Sep-04</c:v>
                      </c:pt>
                      <c:pt idx="869">
                        <c:v>19-Sep-04</c:v>
                      </c:pt>
                      <c:pt idx="870">
                        <c:v>20-Sep-04</c:v>
                      </c:pt>
                      <c:pt idx="871">
                        <c:v>21-Sep-04</c:v>
                      </c:pt>
                      <c:pt idx="872">
                        <c:v>22-Sep-04</c:v>
                      </c:pt>
                      <c:pt idx="873">
                        <c:v>23-Sep-04</c:v>
                      </c:pt>
                      <c:pt idx="874">
                        <c:v>24-Sep-04</c:v>
                      </c:pt>
                      <c:pt idx="875">
                        <c:v>25-Sep-04</c:v>
                      </c:pt>
                      <c:pt idx="876">
                        <c:v>26-Sep-04</c:v>
                      </c:pt>
                      <c:pt idx="877">
                        <c:v>27-Sep-04</c:v>
                      </c:pt>
                      <c:pt idx="878">
                        <c:v>28-Sep-04</c:v>
                      </c:pt>
                      <c:pt idx="879">
                        <c:v>29-Sep-04</c:v>
                      </c:pt>
                      <c:pt idx="880">
                        <c:v>30-Sep-04</c:v>
                      </c:pt>
                      <c:pt idx="881">
                        <c:v>1-Oct-04</c:v>
                      </c:pt>
                      <c:pt idx="882">
                        <c:v>2-Oct-04</c:v>
                      </c:pt>
                      <c:pt idx="883">
                        <c:v>3-Oct-04</c:v>
                      </c:pt>
                      <c:pt idx="884">
                        <c:v>4-Oct-04</c:v>
                      </c:pt>
                      <c:pt idx="885">
                        <c:v>5-Oct-04</c:v>
                      </c:pt>
                      <c:pt idx="886">
                        <c:v>6-Oct-04</c:v>
                      </c:pt>
                      <c:pt idx="887">
                        <c:v>7-Oct-04</c:v>
                      </c:pt>
                      <c:pt idx="888">
                        <c:v>8-Oct-04</c:v>
                      </c:pt>
                      <c:pt idx="889">
                        <c:v>9-Oct-04</c:v>
                      </c:pt>
                      <c:pt idx="890">
                        <c:v>10-Oct-04</c:v>
                      </c:pt>
                      <c:pt idx="891">
                        <c:v>11-Oct-04</c:v>
                      </c:pt>
                      <c:pt idx="892">
                        <c:v>12-Oct-04</c:v>
                      </c:pt>
                      <c:pt idx="893">
                        <c:v>13-Oct-04</c:v>
                      </c:pt>
                      <c:pt idx="894">
                        <c:v>14-Oct-04</c:v>
                      </c:pt>
                      <c:pt idx="895">
                        <c:v>15-Oct-04</c:v>
                      </c:pt>
                      <c:pt idx="896">
                        <c:v>16-Oct-04</c:v>
                      </c:pt>
                      <c:pt idx="897">
                        <c:v>17-Oct-04</c:v>
                      </c:pt>
                      <c:pt idx="898">
                        <c:v>18-Oct-04</c:v>
                      </c:pt>
                      <c:pt idx="899">
                        <c:v>19-Oct-04</c:v>
                      </c:pt>
                      <c:pt idx="900">
                        <c:v>20-Oct-04</c:v>
                      </c:pt>
                      <c:pt idx="901">
                        <c:v>21-Oct-04</c:v>
                      </c:pt>
                      <c:pt idx="902">
                        <c:v>22-Oct-04</c:v>
                      </c:pt>
                      <c:pt idx="903">
                        <c:v>23-Oct-04</c:v>
                      </c:pt>
                      <c:pt idx="904">
                        <c:v>24-Oct-04</c:v>
                      </c:pt>
                      <c:pt idx="905">
                        <c:v>25-Oct-04</c:v>
                      </c:pt>
                      <c:pt idx="906">
                        <c:v>26-Oct-04</c:v>
                      </c:pt>
                      <c:pt idx="907">
                        <c:v>27-Oct-04</c:v>
                      </c:pt>
                      <c:pt idx="908">
                        <c:v>28-Oct-04</c:v>
                      </c:pt>
                      <c:pt idx="909">
                        <c:v>29-Oct-04</c:v>
                      </c:pt>
                      <c:pt idx="910">
                        <c:v>30-Oct-04</c:v>
                      </c:pt>
                      <c:pt idx="911">
                        <c:v>31-Oct-04</c:v>
                      </c:pt>
                      <c:pt idx="912">
                        <c:v>1-Nov-04</c:v>
                      </c:pt>
                      <c:pt idx="913">
                        <c:v>2-Nov-04</c:v>
                      </c:pt>
                      <c:pt idx="914">
                        <c:v>3-Nov-04</c:v>
                      </c:pt>
                      <c:pt idx="915">
                        <c:v>4-Nov-04</c:v>
                      </c:pt>
                      <c:pt idx="916">
                        <c:v>5-Nov-04</c:v>
                      </c:pt>
                      <c:pt idx="917">
                        <c:v>6-Nov-04</c:v>
                      </c:pt>
                      <c:pt idx="918">
                        <c:v>7-Nov-04</c:v>
                      </c:pt>
                      <c:pt idx="919">
                        <c:v>8-Nov-04</c:v>
                      </c:pt>
                      <c:pt idx="920">
                        <c:v>9-Nov-04</c:v>
                      </c:pt>
                      <c:pt idx="921">
                        <c:v>10-Nov-04</c:v>
                      </c:pt>
                      <c:pt idx="922">
                        <c:v>11-Nov-04</c:v>
                      </c:pt>
                      <c:pt idx="923">
                        <c:v>12-Nov-04</c:v>
                      </c:pt>
                      <c:pt idx="924">
                        <c:v>13-Nov-04</c:v>
                      </c:pt>
                      <c:pt idx="925">
                        <c:v>14-Nov-04</c:v>
                      </c:pt>
                      <c:pt idx="926">
                        <c:v>15-Nov-04</c:v>
                      </c:pt>
                      <c:pt idx="927">
                        <c:v>16-Nov-04</c:v>
                      </c:pt>
                      <c:pt idx="928">
                        <c:v>17-Nov-04</c:v>
                      </c:pt>
                      <c:pt idx="929">
                        <c:v>18-Nov-04</c:v>
                      </c:pt>
                      <c:pt idx="930">
                        <c:v>19-Nov-04</c:v>
                      </c:pt>
                      <c:pt idx="931">
                        <c:v>20-Nov-04</c:v>
                      </c:pt>
                      <c:pt idx="932">
                        <c:v>21-Nov-04</c:v>
                      </c:pt>
                      <c:pt idx="933">
                        <c:v>22-Nov-04</c:v>
                      </c:pt>
                      <c:pt idx="934">
                        <c:v>23-Nov-04</c:v>
                      </c:pt>
                      <c:pt idx="935">
                        <c:v>24-Nov-04</c:v>
                      </c:pt>
                      <c:pt idx="936">
                        <c:v>25-Nov-04</c:v>
                      </c:pt>
                      <c:pt idx="937">
                        <c:v>26-Nov-04</c:v>
                      </c:pt>
                      <c:pt idx="938">
                        <c:v>27-Nov-04</c:v>
                      </c:pt>
                      <c:pt idx="939">
                        <c:v>28-Nov-04</c:v>
                      </c:pt>
                      <c:pt idx="940">
                        <c:v>29-Nov-04</c:v>
                      </c:pt>
                      <c:pt idx="941">
                        <c:v>30-Nov-04</c:v>
                      </c:pt>
                      <c:pt idx="942">
                        <c:v>1-Dec-04</c:v>
                      </c:pt>
                      <c:pt idx="943">
                        <c:v>2-Dec-04</c:v>
                      </c:pt>
                      <c:pt idx="944">
                        <c:v>3-Dec-04</c:v>
                      </c:pt>
                      <c:pt idx="945">
                        <c:v>4-Dec-04</c:v>
                      </c:pt>
                      <c:pt idx="946">
                        <c:v>5-Dec-04</c:v>
                      </c:pt>
                      <c:pt idx="947">
                        <c:v>6-Dec-04</c:v>
                      </c:pt>
                      <c:pt idx="948">
                        <c:v>7-Dec-04</c:v>
                      </c:pt>
                      <c:pt idx="949">
                        <c:v>8-Dec-04</c:v>
                      </c:pt>
                      <c:pt idx="950">
                        <c:v>9-Dec-04</c:v>
                      </c:pt>
                      <c:pt idx="951">
                        <c:v>10-Dec-04</c:v>
                      </c:pt>
                      <c:pt idx="952">
                        <c:v>11-Dec-04</c:v>
                      </c:pt>
                      <c:pt idx="953">
                        <c:v>12-Dec-04</c:v>
                      </c:pt>
                      <c:pt idx="954">
                        <c:v>13-Dec-04</c:v>
                      </c:pt>
                      <c:pt idx="955">
                        <c:v>14-Dec-04</c:v>
                      </c:pt>
                      <c:pt idx="956">
                        <c:v>15-Dec-04</c:v>
                      </c:pt>
                      <c:pt idx="957">
                        <c:v>16-Dec-04</c:v>
                      </c:pt>
                      <c:pt idx="958">
                        <c:v>17-Dec-04</c:v>
                      </c:pt>
                      <c:pt idx="959">
                        <c:v>18-Dec-04</c:v>
                      </c:pt>
                      <c:pt idx="960">
                        <c:v>19-Dec-04</c:v>
                      </c:pt>
                      <c:pt idx="961">
                        <c:v>20-Dec-04</c:v>
                      </c:pt>
                      <c:pt idx="962">
                        <c:v>21-Dec-04</c:v>
                      </c:pt>
                      <c:pt idx="963">
                        <c:v>22-Dec-04</c:v>
                      </c:pt>
                      <c:pt idx="964">
                        <c:v>23-Dec-04</c:v>
                      </c:pt>
                      <c:pt idx="965">
                        <c:v>24-Dec-04</c:v>
                      </c:pt>
                      <c:pt idx="966">
                        <c:v>25-Dec-04</c:v>
                      </c:pt>
                      <c:pt idx="967">
                        <c:v>26-Dec-04</c:v>
                      </c:pt>
                      <c:pt idx="968">
                        <c:v>27-Dec-04</c:v>
                      </c:pt>
                      <c:pt idx="969">
                        <c:v>28-Dec-04</c:v>
                      </c:pt>
                      <c:pt idx="970">
                        <c:v>29-Dec-04</c:v>
                      </c:pt>
                      <c:pt idx="971">
                        <c:v>30-Dec-04</c:v>
                      </c:pt>
                      <c:pt idx="972">
                        <c:v>31-Dec-04</c:v>
                      </c:pt>
                      <c:pt idx="973">
                        <c:v>1-Jan-05</c:v>
                      </c:pt>
                      <c:pt idx="974">
                        <c:v>2-Jan-05</c:v>
                      </c:pt>
                      <c:pt idx="975">
                        <c:v>3-Jan-05</c:v>
                      </c:pt>
                      <c:pt idx="976">
                        <c:v>4-Jan-05</c:v>
                      </c:pt>
                      <c:pt idx="977">
                        <c:v>5-Jan-05</c:v>
                      </c:pt>
                      <c:pt idx="978">
                        <c:v>6-Jan-05</c:v>
                      </c:pt>
                      <c:pt idx="979">
                        <c:v>7-Jan-05</c:v>
                      </c:pt>
                      <c:pt idx="980">
                        <c:v>8-Jan-05</c:v>
                      </c:pt>
                      <c:pt idx="981">
                        <c:v>9-Jan-05</c:v>
                      </c:pt>
                      <c:pt idx="982">
                        <c:v>10-Jan-05</c:v>
                      </c:pt>
                      <c:pt idx="983">
                        <c:v>11-Jan-05</c:v>
                      </c:pt>
                      <c:pt idx="984">
                        <c:v>12-Jan-05</c:v>
                      </c:pt>
                      <c:pt idx="985">
                        <c:v>13-Jan-05</c:v>
                      </c:pt>
                      <c:pt idx="986">
                        <c:v>14-Jan-05</c:v>
                      </c:pt>
                      <c:pt idx="987">
                        <c:v>15-Jan-05</c:v>
                      </c:pt>
                      <c:pt idx="988">
                        <c:v>16-Jan-05</c:v>
                      </c:pt>
                      <c:pt idx="989">
                        <c:v>17-Jan-05</c:v>
                      </c:pt>
                      <c:pt idx="990">
                        <c:v>18-Jan-05</c:v>
                      </c:pt>
                      <c:pt idx="991">
                        <c:v>19-Jan-05</c:v>
                      </c:pt>
                      <c:pt idx="992">
                        <c:v>20-Jan-05</c:v>
                      </c:pt>
                      <c:pt idx="993">
                        <c:v>21-Jan-05</c:v>
                      </c:pt>
                      <c:pt idx="994">
                        <c:v>22-Jan-05</c:v>
                      </c:pt>
                      <c:pt idx="995">
                        <c:v>23-Jan-05</c:v>
                      </c:pt>
                      <c:pt idx="996">
                        <c:v>24-Jan-05</c:v>
                      </c:pt>
                      <c:pt idx="997">
                        <c:v>25-Jan-05</c:v>
                      </c:pt>
                      <c:pt idx="998">
                        <c:v>26-Jan-05</c:v>
                      </c:pt>
                      <c:pt idx="999">
                        <c:v>27-Jan-05</c:v>
                      </c:pt>
                      <c:pt idx="1000">
                        <c:v>28-Jan-05</c:v>
                      </c:pt>
                      <c:pt idx="1001">
                        <c:v>29-Jan-05</c:v>
                      </c:pt>
                      <c:pt idx="1002">
                        <c:v>30-Jan-05</c:v>
                      </c:pt>
                      <c:pt idx="1003">
                        <c:v>31-Jan-05</c:v>
                      </c:pt>
                      <c:pt idx="1004">
                        <c:v>1-Feb-05</c:v>
                      </c:pt>
                      <c:pt idx="1005">
                        <c:v>2-Feb-05</c:v>
                      </c:pt>
                      <c:pt idx="1006">
                        <c:v>3-Feb-05</c:v>
                      </c:pt>
                      <c:pt idx="1007">
                        <c:v>4-Feb-05</c:v>
                      </c:pt>
                      <c:pt idx="1008">
                        <c:v>5-Feb-05</c:v>
                      </c:pt>
                      <c:pt idx="1009">
                        <c:v>6-Feb-05</c:v>
                      </c:pt>
                      <c:pt idx="1010">
                        <c:v>7-Feb-05</c:v>
                      </c:pt>
                      <c:pt idx="1011">
                        <c:v>8-Feb-05</c:v>
                      </c:pt>
                      <c:pt idx="1012">
                        <c:v>9-Feb-05</c:v>
                      </c:pt>
                      <c:pt idx="1013">
                        <c:v>10-Feb-05</c:v>
                      </c:pt>
                      <c:pt idx="1014">
                        <c:v>11-Feb-05</c:v>
                      </c:pt>
                      <c:pt idx="1015">
                        <c:v>12-Feb-05</c:v>
                      </c:pt>
                      <c:pt idx="1016">
                        <c:v>13-Feb-05</c:v>
                      </c:pt>
                      <c:pt idx="1017">
                        <c:v>14-Feb-05</c:v>
                      </c:pt>
                      <c:pt idx="1018">
                        <c:v>15-Feb-05</c:v>
                      </c:pt>
                      <c:pt idx="1019">
                        <c:v>16-Feb-05</c:v>
                      </c:pt>
                      <c:pt idx="1020">
                        <c:v>17-Feb-05</c:v>
                      </c:pt>
                      <c:pt idx="1021">
                        <c:v>18-Feb-05</c:v>
                      </c:pt>
                      <c:pt idx="1022">
                        <c:v>19-Feb-05</c:v>
                      </c:pt>
                      <c:pt idx="1023">
                        <c:v>20-Feb-05</c:v>
                      </c:pt>
                      <c:pt idx="1024">
                        <c:v>21-Feb-05</c:v>
                      </c:pt>
                      <c:pt idx="1025">
                        <c:v>22-Feb-05</c:v>
                      </c:pt>
                      <c:pt idx="1026">
                        <c:v>23-Feb-05</c:v>
                      </c:pt>
                      <c:pt idx="1027">
                        <c:v>24-Feb-05</c:v>
                      </c:pt>
                      <c:pt idx="1028">
                        <c:v>25-Feb-05</c:v>
                      </c:pt>
                      <c:pt idx="1029">
                        <c:v>26-Feb-05</c:v>
                      </c:pt>
                      <c:pt idx="1030">
                        <c:v>27-Feb-05</c:v>
                      </c:pt>
                      <c:pt idx="1031">
                        <c:v>28-Feb-05</c:v>
                      </c:pt>
                      <c:pt idx="1032">
                        <c:v>1-Mar-05</c:v>
                      </c:pt>
                      <c:pt idx="1033">
                        <c:v>2-Mar-05</c:v>
                      </c:pt>
                      <c:pt idx="1034">
                        <c:v>3-Mar-05</c:v>
                      </c:pt>
                      <c:pt idx="1035">
                        <c:v>4-Mar-05</c:v>
                      </c:pt>
                      <c:pt idx="1036">
                        <c:v>5-Mar-05</c:v>
                      </c:pt>
                      <c:pt idx="1037">
                        <c:v>6-Mar-05</c:v>
                      </c:pt>
                      <c:pt idx="1038">
                        <c:v>8-Mar-05</c:v>
                      </c:pt>
                      <c:pt idx="1039">
                        <c:v>9-Mar-05</c:v>
                      </c:pt>
                      <c:pt idx="1040">
                        <c:v>10-Mar-05</c:v>
                      </c:pt>
                      <c:pt idx="1041">
                        <c:v>11-Mar-05</c:v>
                      </c:pt>
                      <c:pt idx="1042">
                        <c:v>12-Mar-05</c:v>
                      </c:pt>
                      <c:pt idx="1043">
                        <c:v>13-Mar-05</c:v>
                      </c:pt>
                      <c:pt idx="1044">
                        <c:v>14-Mar-05</c:v>
                      </c:pt>
                      <c:pt idx="1045">
                        <c:v>15-Mar-05</c:v>
                      </c:pt>
                      <c:pt idx="1046">
                        <c:v>16-Mar-05</c:v>
                      </c:pt>
                      <c:pt idx="1047">
                        <c:v>17-Mar-05</c:v>
                      </c:pt>
                      <c:pt idx="1048">
                        <c:v>18-Mar-05</c:v>
                      </c:pt>
                      <c:pt idx="1049">
                        <c:v>19-Mar-05</c:v>
                      </c:pt>
                      <c:pt idx="1050">
                        <c:v>20-Mar-05</c:v>
                      </c:pt>
                      <c:pt idx="1051">
                        <c:v>21-Mar-05</c:v>
                      </c:pt>
                      <c:pt idx="1052">
                        <c:v>22-Mar-05</c:v>
                      </c:pt>
                      <c:pt idx="1053">
                        <c:v>23-Mar-05</c:v>
                      </c:pt>
                      <c:pt idx="1054">
                        <c:v>24-Mar-05</c:v>
                      </c:pt>
                      <c:pt idx="1055">
                        <c:v>25-Mar-05</c:v>
                      </c:pt>
                      <c:pt idx="1056">
                        <c:v>26-Mar-05</c:v>
                      </c:pt>
                      <c:pt idx="1057">
                        <c:v>27-Mar-05</c:v>
                      </c:pt>
                      <c:pt idx="1058">
                        <c:v>28-Mar-05</c:v>
                      </c:pt>
                      <c:pt idx="1059">
                        <c:v>29-Mar-05</c:v>
                      </c:pt>
                      <c:pt idx="1060">
                        <c:v>30-Mar-05</c:v>
                      </c:pt>
                      <c:pt idx="1061">
                        <c:v>31-Mar-05</c:v>
                      </c:pt>
                      <c:pt idx="1062">
                        <c:v>1-Apr-05</c:v>
                      </c:pt>
                      <c:pt idx="1063">
                        <c:v>2-Apr-05</c:v>
                      </c:pt>
                      <c:pt idx="1064">
                        <c:v>3-Apr-05</c:v>
                      </c:pt>
                      <c:pt idx="1065">
                        <c:v>4-Apr-05</c:v>
                      </c:pt>
                      <c:pt idx="1066">
                        <c:v>5-Apr-05</c:v>
                      </c:pt>
                      <c:pt idx="1067">
                        <c:v>6-Apr-05</c:v>
                      </c:pt>
                      <c:pt idx="1068">
                        <c:v>7-Apr-05</c:v>
                      </c:pt>
                      <c:pt idx="1069">
                        <c:v>8-Apr-05</c:v>
                      </c:pt>
                      <c:pt idx="1070">
                        <c:v>9-Apr-05</c:v>
                      </c:pt>
                      <c:pt idx="1071">
                        <c:v>10-Apr-05</c:v>
                      </c:pt>
                      <c:pt idx="1072">
                        <c:v>11-Apr-05</c:v>
                      </c:pt>
                      <c:pt idx="1073">
                        <c:v>12-Apr-05</c:v>
                      </c:pt>
                      <c:pt idx="1074">
                        <c:v>13-Apr-05</c:v>
                      </c:pt>
                      <c:pt idx="1075">
                        <c:v>15-Apr-05</c:v>
                      </c:pt>
                      <c:pt idx="1076">
                        <c:v>16-Apr-05</c:v>
                      </c:pt>
                      <c:pt idx="1077">
                        <c:v>17-Apr-05</c:v>
                      </c:pt>
                      <c:pt idx="1078">
                        <c:v>18-Apr-05</c:v>
                      </c:pt>
                      <c:pt idx="1079">
                        <c:v>19-Apr-05</c:v>
                      </c:pt>
                      <c:pt idx="1080">
                        <c:v>20-Apr-05</c:v>
                      </c:pt>
                      <c:pt idx="1081">
                        <c:v>21-Apr-05</c:v>
                      </c:pt>
                      <c:pt idx="1082">
                        <c:v>22-Apr-05</c:v>
                      </c:pt>
                      <c:pt idx="1083">
                        <c:v>23-Apr-05</c:v>
                      </c:pt>
                      <c:pt idx="1084">
                        <c:v>24-Apr-05</c:v>
                      </c:pt>
                      <c:pt idx="1085">
                        <c:v>25-Apr-05</c:v>
                      </c:pt>
                      <c:pt idx="1086">
                        <c:v>26-Apr-05</c:v>
                      </c:pt>
                      <c:pt idx="1087">
                        <c:v>27-Apr-05</c:v>
                      </c:pt>
                      <c:pt idx="1088">
                        <c:v>28-Apr-05</c:v>
                      </c:pt>
                      <c:pt idx="1089">
                        <c:v>29-Apr-05</c:v>
                      </c:pt>
                      <c:pt idx="1090">
                        <c:v>30-Apr-05</c:v>
                      </c:pt>
                      <c:pt idx="1091">
                        <c:v>1-May-05</c:v>
                      </c:pt>
                      <c:pt idx="1092">
                        <c:v>2-May-05</c:v>
                      </c:pt>
                      <c:pt idx="1093">
                        <c:v>3-May-05</c:v>
                      </c:pt>
                      <c:pt idx="1094">
                        <c:v>4-May-05</c:v>
                      </c:pt>
                      <c:pt idx="1095">
                        <c:v>5-May-05</c:v>
                      </c:pt>
                      <c:pt idx="1096">
                        <c:v>6-May-05</c:v>
                      </c:pt>
                      <c:pt idx="1097">
                        <c:v>7-May-05</c:v>
                      </c:pt>
                      <c:pt idx="1098">
                        <c:v>8-May-05</c:v>
                      </c:pt>
                      <c:pt idx="1099">
                        <c:v>9-May-05</c:v>
                      </c:pt>
                      <c:pt idx="1100">
                        <c:v>10-May-05</c:v>
                      </c:pt>
                      <c:pt idx="1101">
                        <c:v>11-May-05</c:v>
                      </c:pt>
                      <c:pt idx="1102">
                        <c:v>12-May-05</c:v>
                      </c:pt>
                      <c:pt idx="1103">
                        <c:v>13-May-05</c:v>
                      </c:pt>
                      <c:pt idx="1104">
                        <c:v>14-May-05</c:v>
                      </c:pt>
                      <c:pt idx="1105">
                        <c:v>15-May-05</c:v>
                      </c:pt>
                      <c:pt idx="1106">
                        <c:v>16-May-05</c:v>
                      </c:pt>
                      <c:pt idx="1107">
                        <c:v>17-May-05</c:v>
                      </c:pt>
                      <c:pt idx="1108">
                        <c:v>18-May-05</c:v>
                      </c:pt>
                      <c:pt idx="1109">
                        <c:v>19-May-05</c:v>
                      </c:pt>
                      <c:pt idx="1110">
                        <c:v>20-May-05</c:v>
                      </c:pt>
                      <c:pt idx="1111">
                        <c:v>21-May-05</c:v>
                      </c:pt>
                      <c:pt idx="1112">
                        <c:v>22-May-05</c:v>
                      </c:pt>
                      <c:pt idx="1113">
                        <c:v>23-May-05</c:v>
                      </c:pt>
                      <c:pt idx="1114">
                        <c:v>24-May-05</c:v>
                      </c:pt>
                      <c:pt idx="1115">
                        <c:v>25-May-05</c:v>
                      </c:pt>
                      <c:pt idx="1116">
                        <c:v>26-May-05</c:v>
                      </c:pt>
                      <c:pt idx="1117">
                        <c:v>27-May-05</c:v>
                      </c:pt>
                      <c:pt idx="1118">
                        <c:v>28-May-05</c:v>
                      </c:pt>
                      <c:pt idx="1119">
                        <c:v>29-May-05</c:v>
                      </c:pt>
                      <c:pt idx="1120">
                        <c:v>31-May-05</c:v>
                      </c:pt>
                      <c:pt idx="1121">
                        <c:v>1-Jun-05</c:v>
                      </c:pt>
                      <c:pt idx="1122">
                        <c:v>2-Jun-05</c:v>
                      </c:pt>
                      <c:pt idx="1123">
                        <c:v>3-Jun-05</c:v>
                      </c:pt>
                      <c:pt idx="1124">
                        <c:v>4-Jun-05</c:v>
                      </c:pt>
                      <c:pt idx="1125">
                        <c:v>5-Jun-05</c:v>
                      </c:pt>
                      <c:pt idx="1126">
                        <c:v>6-Jun-05</c:v>
                      </c:pt>
                      <c:pt idx="1127">
                        <c:v>7-Jun-05</c:v>
                      </c:pt>
                      <c:pt idx="1128">
                        <c:v>8-Jun-05</c:v>
                      </c:pt>
                      <c:pt idx="1129">
                        <c:v>9-Jun-05</c:v>
                      </c:pt>
                      <c:pt idx="1130">
                        <c:v>10-Jun-05</c:v>
                      </c:pt>
                      <c:pt idx="1131">
                        <c:v>11-Jun-05</c:v>
                      </c:pt>
                      <c:pt idx="1132">
                        <c:v>12-Jun-05</c:v>
                      </c:pt>
                      <c:pt idx="1133">
                        <c:v>13-Jun-05</c:v>
                      </c:pt>
                      <c:pt idx="1134">
                        <c:v>14-Jun-05</c:v>
                      </c:pt>
                      <c:pt idx="1135">
                        <c:v>15-Jun-05</c:v>
                      </c:pt>
                      <c:pt idx="1136">
                        <c:v>16-Jun-05</c:v>
                      </c:pt>
                      <c:pt idx="1137">
                        <c:v>17-Jun-05</c:v>
                      </c:pt>
                      <c:pt idx="1138">
                        <c:v>18-Jun-05</c:v>
                      </c:pt>
                      <c:pt idx="1139">
                        <c:v>19-Jun-05</c:v>
                      </c:pt>
                      <c:pt idx="1140">
                        <c:v>20-Jun-05</c:v>
                      </c:pt>
                      <c:pt idx="1141">
                        <c:v>21-Jun-05</c:v>
                      </c:pt>
                      <c:pt idx="1142">
                        <c:v>22-Jun-05</c:v>
                      </c:pt>
                      <c:pt idx="1143">
                        <c:v>23-Jun-05</c:v>
                      </c:pt>
                      <c:pt idx="1144">
                        <c:v>24-Jun-05</c:v>
                      </c:pt>
                      <c:pt idx="1145">
                        <c:v>25-Jun-05</c:v>
                      </c:pt>
                      <c:pt idx="1146">
                        <c:v>26-Jun-05</c:v>
                      </c:pt>
                      <c:pt idx="1147">
                        <c:v>27-Jun-05</c:v>
                      </c:pt>
                      <c:pt idx="1148">
                        <c:v>28-Jun-05</c:v>
                      </c:pt>
                      <c:pt idx="1149">
                        <c:v>29-Jun-05</c:v>
                      </c:pt>
                      <c:pt idx="1150">
                        <c:v>30-Jun-05</c:v>
                      </c:pt>
                      <c:pt idx="1151">
                        <c:v>1-Jul-05</c:v>
                      </c:pt>
                      <c:pt idx="1152">
                        <c:v>2-Jul-05</c:v>
                      </c:pt>
                      <c:pt idx="1153">
                        <c:v>3-Jul-05</c:v>
                      </c:pt>
                      <c:pt idx="1154">
                        <c:v>4-Jul-05</c:v>
                      </c:pt>
                      <c:pt idx="1155">
                        <c:v>5-Jul-05</c:v>
                      </c:pt>
                      <c:pt idx="1156">
                        <c:v>6-Jul-05</c:v>
                      </c:pt>
                      <c:pt idx="1157">
                        <c:v>7-Jul-05</c:v>
                      </c:pt>
                      <c:pt idx="1158">
                        <c:v>8-Jul-05</c:v>
                      </c:pt>
                      <c:pt idx="1159">
                        <c:v>9-Jul-05</c:v>
                      </c:pt>
                      <c:pt idx="1160">
                        <c:v>10-Jul-05</c:v>
                      </c:pt>
                      <c:pt idx="1161">
                        <c:v>11-Jul-05</c:v>
                      </c:pt>
                      <c:pt idx="1162">
                        <c:v>12-Jul-05</c:v>
                      </c:pt>
                      <c:pt idx="1163">
                        <c:v>13-Jul-05</c:v>
                      </c:pt>
                      <c:pt idx="1164">
                        <c:v>14-Jul-05</c:v>
                      </c:pt>
                      <c:pt idx="1165">
                        <c:v>15-Jul-05</c:v>
                      </c:pt>
                      <c:pt idx="1166">
                        <c:v>16-Jul-05</c:v>
                      </c:pt>
                      <c:pt idx="1167">
                        <c:v>17-Jul-05</c:v>
                      </c:pt>
                      <c:pt idx="1168">
                        <c:v>18-Jul-05</c:v>
                      </c:pt>
                      <c:pt idx="1169">
                        <c:v>19-Jul-05</c:v>
                      </c:pt>
                      <c:pt idx="1170">
                        <c:v>20-Jul-05</c:v>
                      </c:pt>
                      <c:pt idx="1171">
                        <c:v>21-Jul-05</c:v>
                      </c:pt>
                      <c:pt idx="1172">
                        <c:v>22-Jul-05</c:v>
                      </c:pt>
                      <c:pt idx="1173">
                        <c:v>23-Jul-05</c:v>
                      </c:pt>
                      <c:pt idx="1174">
                        <c:v>24-Jul-05</c:v>
                      </c:pt>
                      <c:pt idx="1175">
                        <c:v>25-Jul-05</c:v>
                      </c:pt>
                      <c:pt idx="1176">
                        <c:v>26-Jul-05</c:v>
                      </c:pt>
                      <c:pt idx="1177">
                        <c:v>27-Jul-05</c:v>
                      </c:pt>
                      <c:pt idx="1178">
                        <c:v>28-Jul-05</c:v>
                      </c:pt>
                      <c:pt idx="1179">
                        <c:v>29-Jul-05</c:v>
                      </c:pt>
                      <c:pt idx="1180">
                        <c:v>30-Jul-05</c:v>
                      </c:pt>
                      <c:pt idx="1181">
                        <c:v>31-Jul-05</c:v>
                      </c:pt>
                      <c:pt idx="1182">
                        <c:v>1-Aug-05</c:v>
                      </c:pt>
                      <c:pt idx="1183">
                        <c:v>2-Aug-05</c:v>
                      </c:pt>
                      <c:pt idx="1184">
                        <c:v>3-Aug-05</c:v>
                      </c:pt>
                      <c:pt idx="1185">
                        <c:v>4-Aug-05</c:v>
                      </c:pt>
                      <c:pt idx="1186">
                        <c:v>5-Aug-05</c:v>
                      </c:pt>
                      <c:pt idx="1187">
                        <c:v>6-Aug-05</c:v>
                      </c:pt>
                      <c:pt idx="1188">
                        <c:v>7-Aug-05</c:v>
                      </c:pt>
                      <c:pt idx="1189">
                        <c:v>8-Aug-05</c:v>
                      </c:pt>
                      <c:pt idx="1190">
                        <c:v>9-Aug-05</c:v>
                      </c:pt>
                      <c:pt idx="1191">
                        <c:v>10-Aug-05</c:v>
                      </c:pt>
                      <c:pt idx="1192">
                        <c:v>11-Aug-05</c:v>
                      </c:pt>
                      <c:pt idx="1193">
                        <c:v>12-Aug-05</c:v>
                      </c:pt>
                      <c:pt idx="1194">
                        <c:v>13-Aug-05</c:v>
                      </c:pt>
                      <c:pt idx="1195">
                        <c:v>14-Aug-05</c:v>
                      </c:pt>
                      <c:pt idx="1196">
                        <c:v>15-Aug-05</c:v>
                      </c:pt>
                      <c:pt idx="1197">
                        <c:v>16-Aug-05</c:v>
                      </c:pt>
                      <c:pt idx="1198">
                        <c:v>17-Aug-05</c:v>
                      </c:pt>
                      <c:pt idx="1199">
                        <c:v>18-Aug-05</c:v>
                      </c:pt>
                      <c:pt idx="1200">
                        <c:v>19-Aug-05</c:v>
                      </c:pt>
                      <c:pt idx="1201">
                        <c:v>20-Aug-05</c:v>
                      </c:pt>
                      <c:pt idx="1202">
                        <c:v>21-Aug-05</c:v>
                      </c:pt>
                      <c:pt idx="1203">
                        <c:v>22-Aug-05</c:v>
                      </c:pt>
                      <c:pt idx="1204">
                        <c:v>23-Aug-05</c:v>
                      </c:pt>
                      <c:pt idx="1205">
                        <c:v>24-Aug-05</c:v>
                      </c:pt>
                      <c:pt idx="1206">
                        <c:v>25-Aug-05</c:v>
                      </c:pt>
                      <c:pt idx="1207">
                        <c:v>26-Aug-05</c:v>
                      </c:pt>
                      <c:pt idx="1208">
                        <c:v>27-Aug-05</c:v>
                      </c:pt>
                      <c:pt idx="1209">
                        <c:v>28-Aug-05</c:v>
                      </c:pt>
                      <c:pt idx="1210">
                        <c:v>29-Aug-05</c:v>
                      </c:pt>
                      <c:pt idx="1211">
                        <c:v>30-Aug-05</c:v>
                      </c:pt>
                      <c:pt idx="1212">
                        <c:v>31-Aug-05</c:v>
                      </c:pt>
                      <c:pt idx="1213">
                        <c:v>1-Sep-05</c:v>
                      </c:pt>
                      <c:pt idx="1214">
                        <c:v>2-Sep-05</c:v>
                      </c:pt>
                      <c:pt idx="1215">
                        <c:v>3-Sep-05</c:v>
                      </c:pt>
                      <c:pt idx="1216">
                        <c:v>4-Sep-05</c:v>
                      </c:pt>
                      <c:pt idx="1217">
                        <c:v>5-Sep-05</c:v>
                      </c:pt>
                      <c:pt idx="1218">
                        <c:v>6-Sep-05</c:v>
                      </c:pt>
                      <c:pt idx="1219">
                        <c:v>7-Sep-05</c:v>
                      </c:pt>
                      <c:pt idx="1220">
                        <c:v>8-Sep-05</c:v>
                      </c:pt>
                      <c:pt idx="1221">
                        <c:v>9-Sep-05</c:v>
                      </c:pt>
                      <c:pt idx="1222">
                        <c:v>10-Sep-05</c:v>
                      </c:pt>
                      <c:pt idx="1223">
                        <c:v>11-Sep-05</c:v>
                      </c:pt>
                      <c:pt idx="1224">
                        <c:v>12-Sep-05</c:v>
                      </c:pt>
                      <c:pt idx="1225">
                        <c:v>13-Sep-05</c:v>
                      </c:pt>
                      <c:pt idx="1226">
                        <c:v>14-Sep-05</c:v>
                      </c:pt>
                      <c:pt idx="1227">
                        <c:v>15-Sep-05</c:v>
                      </c:pt>
                      <c:pt idx="1228">
                        <c:v>16-Sep-05</c:v>
                      </c:pt>
                      <c:pt idx="1229">
                        <c:v>17-Sep-05</c:v>
                      </c:pt>
                      <c:pt idx="1230">
                        <c:v>18-Sep-05</c:v>
                      </c:pt>
                      <c:pt idx="1231">
                        <c:v>19-Sep-05</c:v>
                      </c:pt>
                      <c:pt idx="1232">
                        <c:v>20-Sep-05</c:v>
                      </c:pt>
                      <c:pt idx="1233">
                        <c:v>21-Sep-05</c:v>
                      </c:pt>
                      <c:pt idx="1234">
                        <c:v>22-Sep-05</c:v>
                      </c:pt>
                      <c:pt idx="1235">
                        <c:v>23-Sep-05</c:v>
                      </c:pt>
                      <c:pt idx="1236">
                        <c:v>24-Sep-05</c:v>
                      </c:pt>
                      <c:pt idx="1237">
                        <c:v>25-Sep-05</c:v>
                      </c:pt>
                      <c:pt idx="1238">
                        <c:v>26-Sep-05</c:v>
                      </c:pt>
                      <c:pt idx="1239">
                        <c:v>27-Sep-05</c:v>
                      </c:pt>
                      <c:pt idx="1240">
                        <c:v>28-Sep-05</c:v>
                      </c:pt>
                      <c:pt idx="1241">
                        <c:v>29-Sep-05</c:v>
                      </c:pt>
                      <c:pt idx="1242">
                        <c:v>30-Sep-05</c:v>
                      </c:pt>
                      <c:pt idx="1243">
                        <c:v>1-Oct-05</c:v>
                      </c:pt>
                      <c:pt idx="1244">
                        <c:v>2-Oct-05</c:v>
                      </c:pt>
                      <c:pt idx="1245">
                        <c:v>3-Oct-05</c:v>
                      </c:pt>
                      <c:pt idx="1246">
                        <c:v>4-Oct-05</c:v>
                      </c:pt>
                      <c:pt idx="1247">
                        <c:v>5-Oct-05</c:v>
                      </c:pt>
                      <c:pt idx="1248">
                        <c:v>6-Oct-05</c:v>
                      </c:pt>
                      <c:pt idx="1249">
                        <c:v>7-Oct-05</c:v>
                      </c:pt>
                      <c:pt idx="1250">
                        <c:v>8-Oct-05</c:v>
                      </c:pt>
                      <c:pt idx="1251">
                        <c:v>9-Oct-05</c:v>
                      </c:pt>
                      <c:pt idx="1252">
                        <c:v>10-Oct-05</c:v>
                      </c:pt>
                      <c:pt idx="1253">
                        <c:v>11-Oct-05</c:v>
                      </c:pt>
                      <c:pt idx="1254">
                        <c:v>12-Oct-05</c:v>
                      </c:pt>
                      <c:pt idx="1255">
                        <c:v>13-Oct-05</c:v>
                      </c:pt>
                      <c:pt idx="1256">
                        <c:v>14-Oct-05</c:v>
                      </c:pt>
                      <c:pt idx="1257">
                        <c:v>15-Oct-05</c:v>
                      </c:pt>
                      <c:pt idx="1258">
                        <c:v>16-Oct-05</c:v>
                      </c:pt>
                      <c:pt idx="1259">
                        <c:v>17-Oct-05</c:v>
                      </c:pt>
                      <c:pt idx="1260">
                        <c:v>18-Oct-05</c:v>
                      </c:pt>
                      <c:pt idx="1261">
                        <c:v>19-Oct-05</c:v>
                      </c:pt>
                      <c:pt idx="1262">
                        <c:v>20-Oct-05</c:v>
                      </c:pt>
                      <c:pt idx="1263">
                        <c:v>21-Oct-05</c:v>
                      </c:pt>
                      <c:pt idx="1264">
                        <c:v>22-Oct-05</c:v>
                      </c:pt>
                      <c:pt idx="1265">
                        <c:v>23-Oct-05</c:v>
                      </c:pt>
                      <c:pt idx="1266">
                        <c:v>24-Oct-05</c:v>
                      </c:pt>
                      <c:pt idx="1267">
                        <c:v>25-Oct-05</c:v>
                      </c:pt>
                      <c:pt idx="1268">
                        <c:v>26-Oct-05</c:v>
                      </c:pt>
                      <c:pt idx="1269">
                        <c:v>27-Oct-05</c:v>
                      </c:pt>
                      <c:pt idx="1270">
                        <c:v>28-Oct-05</c:v>
                      </c:pt>
                      <c:pt idx="1271">
                        <c:v>29-Oct-05</c:v>
                      </c:pt>
                      <c:pt idx="1272">
                        <c:v>30-Oct-05</c:v>
                      </c:pt>
                      <c:pt idx="1273">
                        <c:v>31-Oct-05</c:v>
                      </c:pt>
                      <c:pt idx="1274">
                        <c:v>1-Nov-05</c:v>
                      </c:pt>
                      <c:pt idx="1275">
                        <c:v>2-Nov-05</c:v>
                      </c:pt>
                      <c:pt idx="1276">
                        <c:v>3-Nov-05</c:v>
                      </c:pt>
                      <c:pt idx="1277">
                        <c:v>4-Nov-05</c:v>
                      </c:pt>
                      <c:pt idx="1278">
                        <c:v>5-Nov-05</c:v>
                      </c:pt>
                      <c:pt idx="1279">
                        <c:v>6-Nov-05</c:v>
                      </c:pt>
                      <c:pt idx="1280">
                        <c:v>7-Nov-05</c:v>
                      </c:pt>
                      <c:pt idx="1281">
                        <c:v>8-Nov-05</c:v>
                      </c:pt>
                      <c:pt idx="1282">
                        <c:v>9-Nov-05</c:v>
                      </c:pt>
                      <c:pt idx="1283">
                        <c:v>10-Nov-05</c:v>
                      </c:pt>
                      <c:pt idx="1284">
                        <c:v>11-Nov-05</c:v>
                      </c:pt>
                      <c:pt idx="1285">
                        <c:v>12-Nov-05</c:v>
                      </c:pt>
                      <c:pt idx="1286">
                        <c:v>13-Nov-05</c:v>
                      </c:pt>
                      <c:pt idx="1287">
                        <c:v>14-Nov-05</c:v>
                      </c:pt>
                      <c:pt idx="1288">
                        <c:v>15-Nov-05</c:v>
                      </c:pt>
                      <c:pt idx="1289">
                        <c:v>16-Nov-05</c:v>
                      </c:pt>
                      <c:pt idx="1290">
                        <c:v>17-Nov-05</c:v>
                      </c:pt>
                      <c:pt idx="1291">
                        <c:v>18-Nov-05</c:v>
                      </c:pt>
                      <c:pt idx="1292">
                        <c:v>19-Nov-05</c:v>
                      </c:pt>
                      <c:pt idx="1293">
                        <c:v>20-Nov-05</c:v>
                      </c:pt>
                      <c:pt idx="1294">
                        <c:v>21-Nov-05</c:v>
                      </c:pt>
                      <c:pt idx="1295">
                        <c:v>22-Nov-05</c:v>
                      </c:pt>
                      <c:pt idx="1296">
                        <c:v>23-Nov-05</c:v>
                      </c:pt>
                      <c:pt idx="1297">
                        <c:v>24-Nov-05</c:v>
                      </c:pt>
                      <c:pt idx="1298">
                        <c:v>25-Nov-05</c:v>
                      </c:pt>
                      <c:pt idx="1299">
                        <c:v>26-Nov-05</c:v>
                      </c:pt>
                      <c:pt idx="1300">
                        <c:v>27-Nov-05</c:v>
                      </c:pt>
                      <c:pt idx="1301">
                        <c:v>28-Nov-05</c:v>
                      </c:pt>
                      <c:pt idx="1302">
                        <c:v>29-Nov-05</c:v>
                      </c:pt>
                      <c:pt idx="1303">
                        <c:v>30-Nov-05</c:v>
                      </c:pt>
                      <c:pt idx="1304">
                        <c:v>1-Dec-05</c:v>
                      </c:pt>
                      <c:pt idx="1305">
                        <c:v>2-Dec-05</c:v>
                      </c:pt>
                      <c:pt idx="1306">
                        <c:v>3-Dec-05</c:v>
                      </c:pt>
                      <c:pt idx="1307">
                        <c:v>4-Dec-05</c:v>
                      </c:pt>
                      <c:pt idx="1308">
                        <c:v>5-Dec-05</c:v>
                      </c:pt>
                      <c:pt idx="1309">
                        <c:v>6-Dec-05</c:v>
                      </c:pt>
                      <c:pt idx="1310">
                        <c:v>7-Dec-05</c:v>
                      </c:pt>
                      <c:pt idx="1311">
                        <c:v>8-Dec-05</c:v>
                      </c:pt>
                      <c:pt idx="1312">
                        <c:v>9-Dec-05</c:v>
                      </c:pt>
                      <c:pt idx="1313">
                        <c:v>10-Dec-05</c:v>
                      </c:pt>
                      <c:pt idx="1314">
                        <c:v>11-Dec-05</c:v>
                      </c:pt>
                      <c:pt idx="1315">
                        <c:v>12-Dec-05</c:v>
                      </c:pt>
                      <c:pt idx="1316">
                        <c:v>13-Dec-05</c:v>
                      </c:pt>
                      <c:pt idx="1317">
                        <c:v>14-Dec-05</c:v>
                      </c:pt>
                      <c:pt idx="1318">
                        <c:v>15-Dec-05</c:v>
                      </c:pt>
                      <c:pt idx="1319">
                        <c:v>16-Dec-05</c:v>
                      </c:pt>
                      <c:pt idx="1320">
                        <c:v>17-Dec-05</c:v>
                      </c:pt>
                      <c:pt idx="1321">
                        <c:v>18-Dec-05</c:v>
                      </c:pt>
                      <c:pt idx="1322">
                        <c:v>19-Dec-05</c:v>
                      </c:pt>
                      <c:pt idx="1323">
                        <c:v>20-Dec-05</c:v>
                      </c:pt>
                      <c:pt idx="1324">
                        <c:v>21-Dec-05</c:v>
                      </c:pt>
                      <c:pt idx="1325">
                        <c:v>22-Dec-05</c:v>
                      </c:pt>
                      <c:pt idx="1326">
                        <c:v>23-Dec-05</c:v>
                      </c:pt>
                      <c:pt idx="1327">
                        <c:v>24-Dec-05</c:v>
                      </c:pt>
                      <c:pt idx="1328">
                        <c:v>25-Dec-05</c:v>
                      </c:pt>
                      <c:pt idx="1329">
                        <c:v>26-Dec-05</c:v>
                      </c:pt>
                      <c:pt idx="1330">
                        <c:v>27-Dec-05</c:v>
                      </c:pt>
                      <c:pt idx="1331">
                        <c:v>28-Dec-05</c:v>
                      </c:pt>
                      <c:pt idx="1332">
                        <c:v>29-Dec-05</c:v>
                      </c:pt>
                      <c:pt idx="1333">
                        <c:v>30-Dec-05</c:v>
                      </c:pt>
                      <c:pt idx="1334">
                        <c:v>31-Dec-05</c:v>
                      </c:pt>
                      <c:pt idx="1335">
                        <c:v>1-Jan-06</c:v>
                      </c:pt>
                      <c:pt idx="1336">
                        <c:v>2-Jan-06</c:v>
                      </c:pt>
                      <c:pt idx="1337">
                        <c:v>3-Jan-06</c:v>
                      </c:pt>
                      <c:pt idx="1338">
                        <c:v>4-Jan-06</c:v>
                      </c:pt>
                      <c:pt idx="1339">
                        <c:v>5-Jan-06</c:v>
                      </c:pt>
                      <c:pt idx="1340">
                        <c:v>6-Jan-06</c:v>
                      </c:pt>
                      <c:pt idx="1341">
                        <c:v>7-Jan-06</c:v>
                      </c:pt>
                      <c:pt idx="1342">
                        <c:v>8-Jan-06</c:v>
                      </c:pt>
                      <c:pt idx="1343">
                        <c:v>9-Jan-06</c:v>
                      </c:pt>
                      <c:pt idx="1344">
                        <c:v>10-Jan-06</c:v>
                      </c:pt>
                      <c:pt idx="1345">
                        <c:v>11-Jan-06</c:v>
                      </c:pt>
                      <c:pt idx="1346">
                        <c:v>12-Jan-06</c:v>
                      </c:pt>
                      <c:pt idx="1347">
                        <c:v>13-Jan-06</c:v>
                      </c:pt>
                      <c:pt idx="1348">
                        <c:v>14-Jan-06</c:v>
                      </c:pt>
                      <c:pt idx="1349">
                        <c:v>15-Jan-06</c:v>
                      </c:pt>
                      <c:pt idx="1350">
                        <c:v>16-Jan-06</c:v>
                      </c:pt>
                      <c:pt idx="1351">
                        <c:v>17-Jan-06</c:v>
                      </c:pt>
                      <c:pt idx="1352">
                        <c:v>18-Jan-06</c:v>
                      </c:pt>
                      <c:pt idx="1353">
                        <c:v>19-Jan-06</c:v>
                      </c:pt>
                      <c:pt idx="1354">
                        <c:v>20-Jan-06</c:v>
                      </c:pt>
                      <c:pt idx="1355">
                        <c:v>21-Jan-06</c:v>
                      </c:pt>
                      <c:pt idx="1356">
                        <c:v>22-Jan-06</c:v>
                      </c:pt>
                      <c:pt idx="1357">
                        <c:v>23-Jan-06</c:v>
                      </c:pt>
                      <c:pt idx="1358">
                        <c:v>24-Jan-06</c:v>
                      </c:pt>
                      <c:pt idx="1359">
                        <c:v>25-Jan-06</c:v>
                      </c:pt>
                      <c:pt idx="1360">
                        <c:v>26-Jan-06</c:v>
                      </c:pt>
                      <c:pt idx="1361">
                        <c:v>27-Jan-06</c:v>
                      </c:pt>
                      <c:pt idx="1362">
                        <c:v>28-Jan-06</c:v>
                      </c:pt>
                      <c:pt idx="1363">
                        <c:v>29-Jan-06</c:v>
                      </c:pt>
                      <c:pt idx="1364">
                        <c:v>30-Jan-06</c:v>
                      </c:pt>
                      <c:pt idx="1365">
                        <c:v>31-Jan-06</c:v>
                      </c:pt>
                      <c:pt idx="1366">
                        <c:v>1-Feb-06</c:v>
                      </c:pt>
                      <c:pt idx="1367">
                        <c:v>2-Feb-06</c:v>
                      </c:pt>
                      <c:pt idx="1368">
                        <c:v>3-Feb-06</c:v>
                      </c:pt>
                      <c:pt idx="1369">
                        <c:v>4-Feb-06</c:v>
                      </c:pt>
                      <c:pt idx="1370">
                        <c:v>5-Feb-06</c:v>
                      </c:pt>
                      <c:pt idx="1371">
                        <c:v>6-Feb-06</c:v>
                      </c:pt>
                      <c:pt idx="1372">
                        <c:v>7-Feb-06</c:v>
                      </c:pt>
                      <c:pt idx="1373">
                        <c:v>8-Feb-06</c:v>
                      </c:pt>
                      <c:pt idx="1374">
                        <c:v>9-Feb-06</c:v>
                      </c:pt>
                      <c:pt idx="1375">
                        <c:v>10-Feb-06</c:v>
                      </c:pt>
                      <c:pt idx="1376">
                        <c:v>11-Feb-06</c:v>
                      </c:pt>
                      <c:pt idx="1377">
                        <c:v>12-Feb-06</c:v>
                      </c:pt>
                      <c:pt idx="1378">
                        <c:v>13-Feb-06</c:v>
                      </c:pt>
                      <c:pt idx="1379">
                        <c:v>14-Feb-06</c:v>
                      </c:pt>
                      <c:pt idx="1380">
                        <c:v>15-Feb-06</c:v>
                      </c:pt>
                      <c:pt idx="1381">
                        <c:v>16-Feb-06</c:v>
                      </c:pt>
                      <c:pt idx="1382">
                        <c:v>17-Feb-06</c:v>
                      </c:pt>
                      <c:pt idx="1383">
                        <c:v>18-Feb-06</c:v>
                      </c:pt>
                      <c:pt idx="1384">
                        <c:v>19-Feb-06</c:v>
                      </c:pt>
                      <c:pt idx="1385">
                        <c:v>20-Feb-06</c:v>
                      </c:pt>
                      <c:pt idx="1386">
                        <c:v>21-Feb-06</c:v>
                      </c:pt>
                      <c:pt idx="1387">
                        <c:v>22-Feb-06</c:v>
                      </c:pt>
                      <c:pt idx="1388">
                        <c:v>23-Feb-06</c:v>
                      </c:pt>
                      <c:pt idx="1389">
                        <c:v>24-Feb-06</c:v>
                      </c:pt>
                      <c:pt idx="1390">
                        <c:v>25-Feb-06</c:v>
                      </c:pt>
                      <c:pt idx="1391">
                        <c:v>26-Feb-06</c:v>
                      </c:pt>
                      <c:pt idx="1392">
                        <c:v>27-Feb-06</c:v>
                      </c:pt>
                      <c:pt idx="1393">
                        <c:v>28-Feb-06</c:v>
                      </c:pt>
                      <c:pt idx="1394">
                        <c:v>1-Mar-06</c:v>
                      </c:pt>
                      <c:pt idx="1395">
                        <c:v>2-Mar-06</c:v>
                      </c:pt>
                      <c:pt idx="1396">
                        <c:v>3-Mar-06</c:v>
                      </c:pt>
                      <c:pt idx="1397">
                        <c:v>4-Mar-06</c:v>
                      </c:pt>
                      <c:pt idx="1398">
                        <c:v>5-Mar-06</c:v>
                      </c:pt>
                      <c:pt idx="1399">
                        <c:v>6-Mar-06</c:v>
                      </c:pt>
                      <c:pt idx="1400">
                        <c:v>7-Mar-06</c:v>
                      </c:pt>
                      <c:pt idx="1401">
                        <c:v>8-Mar-06</c:v>
                      </c:pt>
                      <c:pt idx="1402">
                        <c:v>9-Mar-06</c:v>
                      </c:pt>
                      <c:pt idx="1403">
                        <c:v>10-Mar-06</c:v>
                      </c:pt>
                      <c:pt idx="1404">
                        <c:v>11-Mar-06</c:v>
                      </c:pt>
                      <c:pt idx="1405">
                        <c:v>12-Mar-06</c:v>
                      </c:pt>
                      <c:pt idx="1406">
                        <c:v>13-Mar-06</c:v>
                      </c:pt>
                      <c:pt idx="1407">
                        <c:v>14-Mar-06</c:v>
                      </c:pt>
                      <c:pt idx="1408">
                        <c:v>15-Mar-06</c:v>
                      </c:pt>
                      <c:pt idx="1409">
                        <c:v>16-Mar-06</c:v>
                      </c:pt>
                      <c:pt idx="1410">
                        <c:v>17-Mar-06</c:v>
                      </c:pt>
                      <c:pt idx="1411">
                        <c:v>18-Mar-06</c:v>
                      </c:pt>
                      <c:pt idx="1412">
                        <c:v>19-Mar-06</c:v>
                      </c:pt>
                      <c:pt idx="1413">
                        <c:v>20-Mar-06</c:v>
                      </c:pt>
                      <c:pt idx="1414">
                        <c:v>21-Mar-06</c:v>
                      </c:pt>
                      <c:pt idx="1415">
                        <c:v>22-Mar-06</c:v>
                      </c:pt>
                      <c:pt idx="1416">
                        <c:v>23-Mar-06</c:v>
                      </c:pt>
                      <c:pt idx="1417">
                        <c:v>24-Mar-06</c:v>
                      </c:pt>
                      <c:pt idx="1418">
                        <c:v>25-Mar-06</c:v>
                      </c:pt>
                      <c:pt idx="1419">
                        <c:v>26-Mar-06</c:v>
                      </c:pt>
                      <c:pt idx="1420">
                        <c:v>27-Mar-06</c:v>
                      </c:pt>
                      <c:pt idx="1421">
                        <c:v>28-Mar-06</c:v>
                      </c:pt>
                      <c:pt idx="1422">
                        <c:v>29-Mar-06</c:v>
                      </c:pt>
                      <c:pt idx="1423">
                        <c:v>30-Mar-06</c:v>
                      </c:pt>
                      <c:pt idx="1424">
                        <c:v>31-Mar-06</c:v>
                      </c:pt>
                      <c:pt idx="1425">
                        <c:v>1-Apr-06</c:v>
                      </c:pt>
                      <c:pt idx="1426">
                        <c:v>2-Apr-06</c:v>
                      </c:pt>
                      <c:pt idx="1427">
                        <c:v>3-Apr-06</c:v>
                      </c:pt>
                      <c:pt idx="1428">
                        <c:v>4-Apr-06</c:v>
                      </c:pt>
                      <c:pt idx="1429">
                        <c:v>5-Apr-06</c:v>
                      </c:pt>
                      <c:pt idx="1430">
                        <c:v>6-Apr-06</c:v>
                      </c:pt>
                      <c:pt idx="1431">
                        <c:v>7-Apr-06</c:v>
                      </c:pt>
                      <c:pt idx="1432">
                        <c:v>8-Apr-06</c:v>
                      </c:pt>
                      <c:pt idx="1433">
                        <c:v>9-Apr-06</c:v>
                      </c:pt>
                      <c:pt idx="1434">
                        <c:v>10-Apr-06</c:v>
                      </c:pt>
                      <c:pt idx="1435">
                        <c:v>11-Apr-06</c:v>
                      </c:pt>
                      <c:pt idx="1436">
                        <c:v>12-Apr-06</c:v>
                      </c:pt>
                      <c:pt idx="1437">
                        <c:v>13-Apr-06</c:v>
                      </c:pt>
                      <c:pt idx="1438">
                        <c:v>14-Apr-06</c:v>
                      </c:pt>
                      <c:pt idx="1439">
                        <c:v>15-Apr-06</c:v>
                      </c:pt>
                      <c:pt idx="1440">
                        <c:v>16-Apr-06</c:v>
                      </c:pt>
                      <c:pt idx="1441">
                        <c:v>17-Apr-06</c:v>
                      </c:pt>
                      <c:pt idx="1442">
                        <c:v>18-Apr-06</c:v>
                      </c:pt>
                      <c:pt idx="1443">
                        <c:v>19-Apr-06</c:v>
                      </c:pt>
                      <c:pt idx="1444">
                        <c:v>20-Apr-06</c:v>
                      </c:pt>
                      <c:pt idx="1445">
                        <c:v>21-Apr-06</c:v>
                      </c:pt>
                      <c:pt idx="1446">
                        <c:v>22-Apr-06</c:v>
                      </c:pt>
                      <c:pt idx="1447">
                        <c:v>23-Apr-06</c:v>
                      </c:pt>
                      <c:pt idx="1448">
                        <c:v>24-Apr-06</c:v>
                      </c:pt>
                      <c:pt idx="1449">
                        <c:v>25-Apr-06</c:v>
                      </c:pt>
                      <c:pt idx="1450">
                        <c:v>26-Apr-06</c:v>
                      </c:pt>
                      <c:pt idx="1451">
                        <c:v>27-Apr-06</c:v>
                      </c:pt>
                      <c:pt idx="1452">
                        <c:v>28-Apr-06</c:v>
                      </c:pt>
                      <c:pt idx="1453">
                        <c:v>29-Apr-06</c:v>
                      </c:pt>
                      <c:pt idx="1454">
                        <c:v>30-Apr-06</c:v>
                      </c:pt>
                      <c:pt idx="1455">
                        <c:v>1-May-06</c:v>
                      </c:pt>
                      <c:pt idx="1456">
                        <c:v>2-May-06</c:v>
                      </c:pt>
                      <c:pt idx="1457">
                        <c:v>3-May-06</c:v>
                      </c:pt>
                      <c:pt idx="1458">
                        <c:v>4-May-06</c:v>
                      </c:pt>
                      <c:pt idx="1459">
                        <c:v>5-May-06</c:v>
                      </c:pt>
                      <c:pt idx="1460">
                        <c:v>6-May-06</c:v>
                      </c:pt>
                      <c:pt idx="1461">
                        <c:v>7-May-06</c:v>
                      </c:pt>
                      <c:pt idx="1462">
                        <c:v>8-May-06</c:v>
                      </c:pt>
                      <c:pt idx="1463">
                        <c:v>9-May-06</c:v>
                      </c:pt>
                      <c:pt idx="1464">
                        <c:v>10-May-06</c:v>
                      </c:pt>
                      <c:pt idx="1465">
                        <c:v>11-May-06</c:v>
                      </c:pt>
                      <c:pt idx="1466">
                        <c:v>12-May-06</c:v>
                      </c:pt>
                      <c:pt idx="1467">
                        <c:v>13-May-06</c:v>
                      </c:pt>
                      <c:pt idx="1468">
                        <c:v>14-May-06</c:v>
                      </c:pt>
                      <c:pt idx="1469">
                        <c:v>15-May-06</c:v>
                      </c:pt>
                      <c:pt idx="1470">
                        <c:v>16-May-06</c:v>
                      </c:pt>
                      <c:pt idx="1471">
                        <c:v>17-May-06</c:v>
                      </c:pt>
                      <c:pt idx="1472">
                        <c:v>18-May-06</c:v>
                      </c:pt>
                      <c:pt idx="1473">
                        <c:v>19-May-06</c:v>
                      </c:pt>
                      <c:pt idx="1474">
                        <c:v>20-May-06</c:v>
                      </c:pt>
                      <c:pt idx="1475">
                        <c:v>21-May-06</c:v>
                      </c:pt>
                      <c:pt idx="1476">
                        <c:v>22-May-06</c:v>
                      </c:pt>
                      <c:pt idx="1477">
                        <c:v>23-May-06</c:v>
                      </c:pt>
                      <c:pt idx="1478">
                        <c:v>24-May-06</c:v>
                      </c:pt>
                      <c:pt idx="1479">
                        <c:v>25-May-06</c:v>
                      </c:pt>
                      <c:pt idx="1480">
                        <c:v>26-May-06</c:v>
                      </c:pt>
                      <c:pt idx="1481">
                        <c:v>27-May-06</c:v>
                      </c:pt>
                      <c:pt idx="1482">
                        <c:v>28-May-06</c:v>
                      </c:pt>
                      <c:pt idx="1483">
                        <c:v>29-May-06</c:v>
                      </c:pt>
                      <c:pt idx="1484">
                        <c:v>30-May-06</c:v>
                      </c:pt>
                      <c:pt idx="1485">
                        <c:v>31-May-06</c:v>
                      </c:pt>
                      <c:pt idx="1486">
                        <c:v>1-Jun-06</c:v>
                      </c:pt>
                      <c:pt idx="1487">
                        <c:v>2-Jun-06</c:v>
                      </c:pt>
                      <c:pt idx="1488">
                        <c:v>3-Jun-06</c:v>
                      </c:pt>
                      <c:pt idx="1489">
                        <c:v>4-Jun-06</c:v>
                      </c:pt>
                      <c:pt idx="1490">
                        <c:v>5-Jun-06</c:v>
                      </c:pt>
                      <c:pt idx="1491">
                        <c:v>6-Jun-06</c:v>
                      </c:pt>
                      <c:pt idx="1492">
                        <c:v>7-Jun-06</c:v>
                      </c:pt>
                      <c:pt idx="1493">
                        <c:v>8-Jun-06</c:v>
                      </c:pt>
                      <c:pt idx="1494">
                        <c:v>9-Jun-06</c:v>
                      </c:pt>
                      <c:pt idx="1495">
                        <c:v>10-Jun-06</c:v>
                      </c:pt>
                      <c:pt idx="1496">
                        <c:v>11-Jun-06</c:v>
                      </c:pt>
                      <c:pt idx="1497">
                        <c:v>12-Jun-06</c:v>
                      </c:pt>
                      <c:pt idx="1498">
                        <c:v>13-Jun-06</c:v>
                      </c:pt>
                      <c:pt idx="1499">
                        <c:v>14-Jun-06</c:v>
                      </c:pt>
                      <c:pt idx="1500">
                        <c:v>15-Jun-06</c:v>
                      </c:pt>
                      <c:pt idx="1501">
                        <c:v>16-Jun-06</c:v>
                      </c:pt>
                      <c:pt idx="1502">
                        <c:v>17-Jun-06</c:v>
                      </c:pt>
                      <c:pt idx="1503">
                        <c:v>18-Jun-06</c:v>
                      </c:pt>
                      <c:pt idx="1504">
                        <c:v>19-Jun-06</c:v>
                      </c:pt>
                      <c:pt idx="1505">
                        <c:v>20-Jun-06</c:v>
                      </c:pt>
                      <c:pt idx="1506">
                        <c:v>21-Jun-06</c:v>
                      </c:pt>
                      <c:pt idx="1507">
                        <c:v>22-Jun-06</c:v>
                      </c:pt>
                      <c:pt idx="1508">
                        <c:v>23-Jun-06</c:v>
                      </c:pt>
                      <c:pt idx="1509">
                        <c:v>24-Jun-06</c:v>
                      </c:pt>
                      <c:pt idx="1510">
                        <c:v>25-Jun-06</c:v>
                      </c:pt>
                      <c:pt idx="1511">
                        <c:v>26-Jun-06</c:v>
                      </c:pt>
                      <c:pt idx="1512">
                        <c:v>27-Jun-06</c:v>
                      </c:pt>
                      <c:pt idx="1513">
                        <c:v>28-Jun-06</c:v>
                      </c:pt>
                      <c:pt idx="1514">
                        <c:v>29-Jun-06</c:v>
                      </c:pt>
                      <c:pt idx="1515">
                        <c:v>30-Jun-06</c:v>
                      </c:pt>
                      <c:pt idx="1516">
                        <c:v>1-Jul-06</c:v>
                      </c:pt>
                      <c:pt idx="1517">
                        <c:v>2-Jul-06</c:v>
                      </c:pt>
                      <c:pt idx="1518">
                        <c:v>3-Jul-06</c:v>
                      </c:pt>
                      <c:pt idx="1519">
                        <c:v>4-Jul-06</c:v>
                      </c:pt>
                      <c:pt idx="1520">
                        <c:v>5-Jul-06</c:v>
                      </c:pt>
                      <c:pt idx="1521">
                        <c:v>6-Jul-06</c:v>
                      </c:pt>
                      <c:pt idx="1522">
                        <c:v>7-Jul-06</c:v>
                      </c:pt>
                      <c:pt idx="1523">
                        <c:v>8-Jul-06</c:v>
                      </c:pt>
                      <c:pt idx="1524">
                        <c:v>9-Jul-06</c:v>
                      </c:pt>
                      <c:pt idx="1525">
                        <c:v>10-Jul-06</c:v>
                      </c:pt>
                      <c:pt idx="1526">
                        <c:v>11-Jul-06</c:v>
                      </c:pt>
                      <c:pt idx="1527">
                        <c:v>12-Jul-06</c:v>
                      </c:pt>
                      <c:pt idx="1528">
                        <c:v>13-Jul-06</c:v>
                      </c:pt>
                      <c:pt idx="1529">
                        <c:v>14-Jul-06</c:v>
                      </c:pt>
                      <c:pt idx="1530">
                        <c:v>15-Jul-06</c:v>
                      </c:pt>
                      <c:pt idx="1531">
                        <c:v>16-Jul-06</c:v>
                      </c:pt>
                      <c:pt idx="1532">
                        <c:v>17-Jul-06</c:v>
                      </c:pt>
                      <c:pt idx="1533">
                        <c:v>18-Jul-06</c:v>
                      </c:pt>
                      <c:pt idx="1534">
                        <c:v>19-Jul-06</c:v>
                      </c:pt>
                      <c:pt idx="1535">
                        <c:v>20-Jul-06</c:v>
                      </c:pt>
                      <c:pt idx="1536">
                        <c:v>21-Jul-06</c:v>
                      </c:pt>
                      <c:pt idx="1537">
                        <c:v>22-Jul-06</c:v>
                      </c:pt>
                      <c:pt idx="1538">
                        <c:v>23-Jul-06</c:v>
                      </c:pt>
                      <c:pt idx="1539">
                        <c:v>24-Jul-06</c:v>
                      </c:pt>
                      <c:pt idx="1540">
                        <c:v>25-Jul-06</c:v>
                      </c:pt>
                      <c:pt idx="1541">
                        <c:v>26-Jul-06</c:v>
                      </c:pt>
                      <c:pt idx="1542">
                        <c:v>27-Jul-06</c:v>
                      </c:pt>
                      <c:pt idx="1543">
                        <c:v>28-Jul-06</c:v>
                      </c:pt>
                      <c:pt idx="1544">
                        <c:v>29-Jul-06</c:v>
                      </c:pt>
                      <c:pt idx="1545">
                        <c:v>30-Jul-06</c:v>
                      </c:pt>
                      <c:pt idx="1546">
                        <c:v>31-Jul-06</c:v>
                      </c:pt>
                      <c:pt idx="1547">
                        <c:v>1-Aug-06</c:v>
                      </c:pt>
                      <c:pt idx="1548">
                        <c:v>2-Aug-06</c:v>
                      </c:pt>
                      <c:pt idx="1549">
                        <c:v>3-Aug-06</c:v>
                      </c:pt>
                      <c:pt idx="1550">
                        <c:v>4-Aug-06</c:v>
                      </c:pt>
                      <c:pt idx="1551">
                        <c:v>5-Aug-06</c:v>
                      </c:pt>
                      <c:pt idx="1552">
                        <c:v>6-Aug-06</c:v>
                      </c:pt>
                      <c:pt idx="1553">
                        <c:v>7-Aug-06</c:v>
                      </c:pt>
                      <c:pt idx="1554">
                        <c:v>8-Aug-06</c:v>
                      </c:pt>
                      <c:pt idx="1555">
                        <c:v>9-Aug-06</c:v>
                      </c:pt>
                      <c:pt idx="1556">
                        <c:v>10-Aug-06</c:v>
                      </c:pt>
                      <c:pt idx="1557">
                        <c:v>11-Aug-06</c:v>
                      </c:pt>
                      <c:pt idx="1558">
                        <c:v>12-Aug-06</c:v>
                      </c:pt>
                      <c:pt idx="1559">
                        <c:v>13-Aug-06</c:v>
                      </c:pt>
                      <c:pt idx="1560">
                        <c:v>14-Aug-06</c:v>
                      </c:pt>
                      <c:pt idx="1561">
                        <c:v>15-Aug-06</c:v>
                      </c:pt>
                      <c:pt idx="1562">
                        <c:v>16-Aug-06</c:v>
                      </c:pt>
                      <c:pt idx="1563">
                        <c:v>17-Aug-06</c:v>
                      </c:pt>
                      <c:pt idx="1564">
                        <c:v>18-Aug-06</c:v>
                      </c:pt>
                      <c:pt idx="1565">
                        <c:v>19-Aug-06</c:v>
                      </c:pt>
                      <c:pt idx="1566">
                        <c:v>20-Aug-06</c:v>
                      </c:pt>
                      <c:pt idx="1567">
                        <c:v>21-Aug-06</c:v>
                      </c:pt>
                      <c:pt idx="1568">
                        <c:v>22-Aug-06</c:v>
                      </c:pt>
                      <c:pt idx="1569">
                        <c:v>23-Aug-06</c:v>
                      </c:pt>
                      <c:pt idx="1570">
                        <c:v>24-Aug-06</c:v>
                      </c:pt>
                      <c:pt idx="1571">
                        <c:v>25-Aug-06</c:v>
                      </c:pt>
                      <c:pt idx="1572">
                        <c:v>26-Aug-06</c:v>
                      </c:pt>
                      <c:pt idx="1573">
                        <c:v>27-Aug-06</c:v>
                      </c:pt>
                      <c:pt idx="1574">
                        <c:v>28-Aug-06</c:v>
                      </c:pt>
                      <c:pt idx="1575">
                        <c:v>29-Aug-06</c:v>
                      </c:pt>
                      <c:pt idx="1576">
                        <c:v>30-Aug-06</c:v>
                      </c:pt>
                      <c:pt idx="1577">
                        <c:v>31-Aug-06</c:v>
                      </c:pt>
                      <c:pt idx="1578">
                        <c:v>1-Sep-06</c:v>
                      </c:pt>
                      <c:pt idx="1579">
                        <c:v>2-Sep-06</c:v>
                      </c:pt>
                      <c:pt idx="1580">
                        <c:v>3-Sep-06</c:v>
                      </c:pt>
                      <c:pt idx="1581">
                        <c:v>4-Sep-06</c:v>
                      </c:pt>
                      <c:pt idx="1582">
                        <c:v>5-Sep-06</c:v>
                      </c:pt>
                      <c:pt idx="1583">
                        <c:v>6-Sep-06</c:v>
                      </c:pt>
                      <c:pt idx="1584">
                        <c:v>7-Sep-06</c:v>
                      </c:pt>
                      <c:pt idx="1585">
                        <c:v>8-Sep-06</c:v>
                      </c:pt>
                      <c:pt idx="1586">
                        <c:v>9-Sep-06</c:v>
                      </c:pt>
                      <c:pt idx="1587">
                        <c:v>10-Sep-06</c:v>
                      </c:pt>
                      <c:pt idx="1588">
                        <c:v>11-Sep-06</c:v>
                      </c:pt>
                      <c:pt idx="1589">
                        <c:v>12-Sep-06</c:v>
                      </c:pt>
                      <c:pt idx="1590">
                        <c:v>13-Sep-06</c:v>
                      </c:pt>
                      <c:pt idx="1591">
                        <c:v>14-Sep-06</c:v>
                      </c:pt>
                      <c:pt idx="1592">
                        <c:v>15-Sep-06</c:v>
                      </c:pt>
                      <c:pt idx="1593">
                        <c:v>16-Sep-06</c:v>
                      </c:pt>
                      <c:pt idx="1594">
                        <c:v>17-Sep-06</c:v>
                      </c:pt>
                      <c:pt idx="1595">
                        <c:v>18-Sep-06</c:v>
                      </c:pt>
                      <c:pt idx="1596">
                        <c:v>19-Sep-06</c:v>
                      </c:pt>
                      <c:pt idx="1597">
                        <c:v>20-Sep-06</c:v>
                      </c:pt>
                      <c:pt idx="1598">
                        <c:v>21-Sep-06</c:v>
                      </c:pt>
                      <c:pt idx="1599">
                        <c:v>22-Sep-06</c:v>
                      </c:pt>
                      <c:pt idx="1600">
                        <c:v>23-Sep-06</c:v>
                      </c:pt>
                      <c:pt idx="1601">
                        <c:v>24-Sep-06</c:v>
                      </c:pt>
                      <c:pt idx="1602">
                        <c:v>25-Sep-06</c:v>
                      </c:pt>
                      <c:pt idx="1603">
                        <c:v>26-Sep-06</c:v>
                      </c:pt>
                      <c:pt idx="1604">
                        <c:v>27-Sep-06</c:v>
                      </c:pt>
                      <c:pt idx="1605">
                        <c:v>28-Sep-06</c:v>
                      </c:pt>
                      <c:pt idx="1606">
                        <c:v>29-Sep-06</c:v>
                      </c:pt>
                      <c:pt idx="1607">
                        <c:v>30-Sep-06</c:v>
                      </c:pt>
                      <c:pt idx="1608">
                        <c:v>1-Oct-06</c:v>
                      </c:pt>
                      <c:pt idx="1609">
                        <c:v>2-Oct-06</c:v>
                      </c:pt>
                      <c:pt idx="1610">
                        <c:v>3-Oct-06</c:v>
                      </c:pt>
                      <c:pt idx="1611">
                        <c:v>4-Oct-06</c:v>
                      </c:pt>
                      <c:pt idx="1612">
                        <c:v>5-Oct-06</c:v>
                      </c:pt>
                      <c:pt idx="1613">
                        <c:v>6-Oct-06</c:v>
                      </c:pt>
                      <c:pt idx="1614">
                        <c:v>7-Oct-06</c:v>
                      </c:pt>
                      <c:pt idx="1615">
                        <c:v>8-Oct-06</c:v>
                      </c:pt>
                      <c:pt idx="1616">
                        <c:v>9-Oct-06</c:v>
                      </c:pt>
                      <c:pt idx="1617">
                        <c:v>10-Oct-06</c:v>
                      </c:pt>
                      <c:pt idx="1618">
                        <c:v>11-Oct-06</c:v>
                      </c:pt>
                      <c:pt idx="1619">
                        <c:v>12-Oct-06</c:v>
                      </c:pt>
                      <c:pt idx="1620">
                        <c:v>13-Oct-06</c:v>
                      </c:pt>
                      <c:pt idx="1621">
                        <c:v>14-Oct-06</c:v>
                      </c:pt>
                      <c:pt idx="1622">
                        <c:v>15-Oct-06</c:v>
                      </c:pt>
                      <c:pt idx="1623">
                        <c:v>16-Oct-06</c:v>
                      </c:pt>
                      <c:pt idx="1624">
                        <c:v>17-Oct-06</c:v>
                      </c:pt>
                      <c:pt idx="1625">
                        <c:v>18-Oct-06</c:v>
                      </c:pt>
                      <c:pt idx="1626">
                        <c:v>19-Oct-06</c:v>
                      </c:pt>
                      <c:pt idx="1627">
                        <c:v>20-Oct-06</c:v>
                      </c:pt>
                      <c:pt idx="1628">
                        <c:v>21-Oct-06</c:v>
                      </c:pt>
                      <c:pt idx="1629">
                        <c:v>22-Oct-06</c:v>
                      </c:pt>
                      <c:pt idx="1630">
                        <c:v>23-Oct-06</c:v>
                      </c:pt>
                      <c:pt idx="1631">
                        <c:v>24-Oct-06</c:v>
                      </c:pt>
                      <c:pt idx="1632">
                        <c:v>25-Oct-06</c:v>
                      </c:pt>
                      <c:pt idx="1633">
                        <c:v>26-Oct-06</c:v>
                      </c:pt>
                      <c:pt idx="1634">
                        <c:v>27-Oct-06</c:v>
                      </c:pt>
                      <c:pt idx="1635">
                        <c:v>28-Oct-06</c:v>
                      </c:pt>
                      <c:pt idx="1636">
                        <c:v>29-Oct-06</c:v>
                      </c:pt>
                      <c:pt idx="1637">
                        <c:v>30-Oct-06</c:v>
                      </c:pt>
                      <c:pt idx="1638">
                        <c:v>31-Oct-06</c:v>
                      </c:pt>
                      <c:pt idx="1639">
                        <c:v>1-Nov-06</c:v>
                      </c:pt>
                      <c:pt idx="1640">
                        <c:v>2-Nov-06</c:v>
                      </c:pt>
                      <c:pt idx="1641">
                        <c:v>3-Nov-06</c:v>
                      </c:pt>
                      <c:pt idx="1642">
                        <c:v>4-Nov-06</c:v>
                      </c:pt>
                      <c:pt idx="1643">
                        <c:v>5-Nov-06</c:v>
                      </c:pt>
                      <c:pt idx="1644">
                        <c:v>6-Nov-06</c:v>
                      </c:pt>
                      <c:pt idx="1645">
                        <c:v>7-Nov-06</c:v>
                      </c:pt>
                      <c:pt idx="1646">
                        <c:v>8-Nov-06</c:v>
                      </c:pt>
                      <c:pt idx="1647">
                        <c:v>9-Nov-06</c:v>
                      </c:pt>
                      <c:pt idx="1648">
                        <c:v>10-Nov-06</c:v>
                      </c:pt>
                      <c:pt idx="1649">
                        <c:v>11-Nov-06</c:v>
                      </c:pt>
                      <c:pt idx="1650">
                        <c:v>12-Nov-06</c:v>
                      </c:pt>
                      <c:pt idx="1651">
                        <c:v>13-Nov-06</c:v>
                      </c:pt>
                      <c:pt idx="1652">
                        <c:v>14-Nov-06</c:v>
                      </c:pt>
                      <c:pt idx="1653">
                        <c:v>15-Nov-06</c:v>
                      </c:pt>
                      <c:pt idx="1654">
                        <c:v>16-Nov-06</c:v>
                      </c:pt>
                      <c:pt idx="1655">
                        <c:v>17-Nov-06</c:v>
                      </c:pt>
                      <c:pt idx="1656">
                        <c:v>18-Nov-06</c:v>
                      </c:pt>
                      <c:pt idx="1657">
                        <c:v>19-Nov-06</c:v>
                      </c:pt>
                      <c:pt idx="1658">
                        <c:v>20-Nov-06</c:v>
                      </c:pt>
                      <c:pt idx="1659">
                        <c:v>21-Nov-06</c:v>
                      </c:pt>
                      <c:pt idx="1660">
                        <c:v>22-Nov-06</c:v>
                      </c:pt>
                      <c:pt idx="1661">
                        <c:v>23-Nov-06</c:v>
                      </c:pt>
                      <c:pt idx="1662">
                        <c:v>24-Nov-06</c:v>
                      </c:pt>
                      <c:pt idx="1663">
                        <c:v>25-Nov-06</c:v>
                      </c:pt>
                      <c:pt idx="1664">
                        <c:v>26-Nov-06</c:v>
                      </c:pt>
                      <c:pt idx="1665">
                        <c:v>27-Nov-06</c:v>
                      </c:pt>
                      <c:pt idx="1666">
                        <c:v>28-Nov-06</c:v>
                      </c:pt>
                      <c:pt idx="1667">
                        <c:v>29-Nov-06</c:v>
                      </c:pt>
                      <c:pt idx="1668">
                        <c:v>30-Nov-06</c:v>
                      </c:pt>
                      <c:pt idx="1669">
                        <c:v>1-Dec-06</c:v>
                      </c:pt>
                      <c:pt idx="1670">
                        <c:v>2-Dec-06</c:v>
                      </c:pt>
                      <c:pt idx="1671">
                        <c:v>3-Dec-06</c:v>
                      </c:pt>
                      <c:pt idx="1672">
                        <c:v>4-Dec-06</c:v>
                      </c:pt>
                      <c:pt idx="1673">
                        <c:v>5-Dec-06</c:v>
                      </c:pt>
                      <c:pt idx="1674">
                        <c:v>6-Dec-06</c:v>
                      </c:pt>
                      <c:pt idx="1675">
                        <c:v>7-Dec-06</c:v>
                      </c:pt>
                      <c:pt idx="1676">
                        <c:v>8-Dec-06</c:v>
                      </c:pt>
                      <c:pt idx="1677">
                        <c:v>9-Dec-06</c:v>
                      </c:pt>
                      <c:pt idx="1678">
                        <c:v>10-Dec-06</c:v>
                      </c:pt>
                      <c:pt idx="1679">
                        <c:v>11-Dec-06</c:v>
                      </c:pt>
                      <c:pt idx="1680">
                        <c:v>12-Dec-06</c:v>
                      </c:pt>
                      <c:pt idx="1681">
                        <c:v>13-Dec-06</c:v>
                      </c:pt>
                      <c:pt idx="1682">
                        <c:v>14-Dec-06</c:v>
                      </c:pt>
                      <c:pt idx="1683">
                        <c:v>15-Dec-06</c:v>
                      </c:pt>
                      <c:pt idx="1684">
                        <c:v>16-Dec-06</c:v>
                      </c:pt>
                      <c:pt idx="1685">
                        <c:v>17-Dec-06</c:v>
                      </c:pt>
                      <c:pt idx="1686">
                        <c:v>18-Dec-06</c:v>
                      </c:pt>
                      <c:pt idx="1687">
                        <c:v>19-Dec-06</c:v>
                      </c:pt>
                      <c:pt idx="1688">
                        <c:v>20-Dec-06</c:v>
                      </c:pt>
                      <c:pt idx="1689">
                        <c:v>21-Dec-06</c:v>
                      </c:pt>
                      <c:pt idx="1690">
                        <c:v>22-Dec-06</c:v>
                      </c:pt>
                      <c:pt idx="1691">
                        <c:v>23-Dec-06</c:v>
                      </c:pt>
                      <c:pt idx="1692">
                        <c:v>24-Dec-06</c:v>
                      </c:pt>
                      <c:pt idx="1693">
                        <c:v>25-Dec-06</c:v>
                      </c:pt>
                      <c:pt idx="1694">
                        <c:v>26-Dec-06</c:v>
                      </c:pt>
                      <c:pt idx="1695">
                        <c:v>27-Dec-06</c:v>
                      </c:pt>
                      <c:pt idx="1696">
                        <c:v>28-Dec-06</c:v>
                      </c:pt>
                      <c:pt idx="1697">
                        <c:v>29-Dec-06</c:v>
                      </c:pt>
                      <c:pt idx="1698">
                        <c:v>30-Dec-06</c:v>
                      </c:pt>
                      <c:pt idx="1699">
                        <c:v>31-Dec-06</c:v>
                      </c:pt>
                      <c:pt idx="1700">
                        <c:v>1-Jan-07</c:v>
                      </c:pt>
                      <c:pt idx="1701">
                        <c:v>2-Jan-07</c:v>
                      </c:pt>
                      <c:pt idx="1702">
                        <c:v>3-Jan-07</c:v>
                      </c:pt>
                      <c:pt idx="1703">
                        <c:v>4-Jan-07</c:v>
                      </c:pt>
                      <c:pt idx="1704">
                        <c:v>5-Jan-07</c:v>
                      </c:pt>
                      <c:pt idx="1705">
                        <c:v>6-Jan-07</c:v>
                      </c:pt>
                      <c:pt idx="1706">
                        <c:v>7-Jan-07</c:v>
                      </c:pt>
                      <c:pt idx="1707">
                        <c:v>8-Jan-07</c:v>
                      </c:pt>
                      <c:pt idx="1708">
                        <c:v>9-Jan-07</c:v>
                      </c:pt>
                      <c:pt idx="1709">
                        <c:v>10-Jan-07</c:v>
                      </c:pt>
                      <c:pt idx="1710">
                        <c:v>11-Jan-07</c:v>
                      </c:pt>
                      <c:pt idx="1711">
                        <c:v>12-Jan-07</c:v>
                      </c:pt>
                      <c:pt idx="1712">
                        <c:v>13-Jan-07</c:v>
                      </c:pt>
                      <c:pt idx="1713">
                        <c:v>14-Jan-07</c:v>
                      </c:pt>
                      <c:pt idx="1714">
                        <c:v>15-Jan-07</c:v>
                      </c:pt>
                      <c:pt idx="1715">
                        <c:v>16-Jan-07</c:v>
                      </c:pt>
                      <c:pt idx="1716">
                        <c:v>17-Jan-07</c:v>
                      </c:pt>
                      <c:pt idx="1717">
                        <c:v>18-Jan-07</c:v>
                      </c:pt>
                      <c:pt idx="1718">
                        <c:v>19-Jan-07</c:v>
                      </c:pt>
                      <c:pt idx="1719">
                        <c:v>20-Jan-07</c:v>
                      </c:pt>
                      <c:pt idx="1720">
                        <c:v>21-Jan-07</c:v>
                      </c:pt>
                      <c:pt idx="1721">
                        <c:v>22-Jan-07</c:v>
                      </c:pt>
                      <c:pt idx="1722">
                        <c:v>23-Jan-07</c:v>
                      </c:pt>
                      <c:pt idx="1723">
                        <c:v>24-Jan-07</c:v>
                      </c:pt>
                      <c:pt idx="1724">
                        <c:v>25-Jan-07</c:v>
                      </c:pt>
                      <c:pt idx="1725">
                        <c:v>26-Jan-07</c:v>
                      </c:pt>
                      <c:pt idx="1726">
                        <c:v>27-Jan-07</c:v>
                      </c:pt>
                      <c:pt idx="1727">
                        <c:v>28-Jan-07</c:v>
                      </c:pt>
                      <c:pt idx="1728">
                        <c:v>29-Jan-07</c:v>
                      </c:pt>
                      <c:pt idx="1729">
                        <c:v>30-Jan-07</c:v>
                      </c:pt>
                      <c:pt idx="1730">
                        <c:v>31-Jan-07</c:v>
                      </c:pt>
                      <c:pt idx="1731">
                        <c:v>1-Feb-07</c:v>
                      </c:pt>
                      <c:pt idx="1732">
                        <c:v>2-Feb-07</c:v>
                      </c:pt>
                      <c:pt idx="1733">
                        <c:v>3-Feb-07</c:v>
                      </c:pt>
                      <c:pt idx="1734">
                        <c:v>4-Feb-07</c:v>
                      </c:pt>
                      <c:pt idx="1735">
                        <c:v>5-Feb-07</c:v>
                      </c:pt>
                      <c:pt idx="1736">
                        <c:v>6-Feb-07</c:v>
                      </c:pt>
                      <c:pt idx="1737">
                        <c:v>7-Feb-07</c:v>
                      </c:pt>
                      <c:pt idx="1738">
                        <c:v>8-Feb-07</c:v>
                      </c:pt>
                      <c:pt idx="1739">
                        <c:v>9-Feb-07</c:v>
                      </c:pt>
                      <c:pt idx="1740">
                        <c:v>10-Feb-07</c:v>
                      </c:pt>
                      <c:pt idx="1741">
                        <c:v>11-Feb-07</c:v>
                      </c:pt>
                      <c:pt idx="1742">
                        <c:v>12-Feb-07</c:v>
                      </c:pt>
                      <c:pt idx="1743">
                        <c:v>13-Feb-07</c:v>
                      </c:pt>
                      <c:pt idx="1744">
                        <c:v>14-Feb-07</c:v>
                      </c:pt>
                      <c:pt idx="1745">
                        <c:v>15-Feb-07</c:v>
                      </c:pt>
                      <c:pt idx="1746">
                        <c:v>16-Feb-07</c:v>
                      </c:pt>
                      <c:pt idx="1747">
                        <c:v>17-Feb-07</c:v>
                      </c:pt>
                      <c:pt idx="1748">
                        <c:v>18-Feb-07</c:v>
                      </c:pt>
                      <c:pt idx="1749">
                        <c:v>19-Feb-07</c:v>
                      </c:pt>
                      <c:pt idx="1750">
                        <c:v>20-Feb-07</c:v>
                      </c:pt>
                      <c:pt idx="1751">
                        <c:v>21-Feb-07</c:v>
                      </c:pt>
                      <c:pt idx="1752">
                        <c:v>22-Feb-07</c:v>
                      </c:pt>
                      <c:pt idx="1753">
                        <c:v>23-Feb-07</c:v>
                      </c:pt>
                      <c:pt idx="1754">
                        <c:v>24-Feb-07</c:v>
                      </c:pt>
                      <c:pt idx="1755">
                        <c:v>25-Feb-07</c:v>
                      </c:pt>
                      <c:pt idx="1756">
                        <c:v>26-Feb-07</c:v>
                      </c:pt>
                      <c:pt idx="1757">
                        <c:v>27-Feb-07</c:v>
                      </c:pt>
                      <c:pt idx="1758">
                        <c:v>28-Feb-07</c:v>
                      </c:pt>
                      <c:pt idx="1759">
                        <c:v>1-Mar-07</c:v>
                      </c:pt>
                      <c:pt idx="1760">
                        <c:v>2-Mar-07</c:v>
                      </c:pt>
                      <c:pt idx="1761">
                        <c:v>3-Mar-07</c:v>
                      </c:pt>
                      <c:pt idx="1762">
                        <c:v>4-Mar-07</c:v>
                      </c:pt>
                      <c:pt idx="1763">
                        <c:v>5-Mar-07</c:v>
                      </c:pt>
                      <c:pt idx="1764">
                        <c:v>6-Mar-07</c:v>
                      </c:pt>
                      <c:pt idx="1765">
                        <c:v>7-Mar-07</c:v>
                      </c:pt>
                      <c:pt idx="1766">
                        <c:v>8-Mar-07</c:v>
                      </c:pt>
                      <c:pt idx="1767">
                        <c:v>9-Mar-07</c:v>
                      </c:pt>
                      <c:pt idx="1768">
                        <c:v>10-Mar-07</c:v>
                      </c:pt>
                      <c:pt idx="1769">
                        <c:v>11-Mar-07</c:v>
                      </c:pt>
                      <c:pt idx="1770">
                        <c:v>12-Mar-07</c:v>
                      </c:pt>
                      <c:pt idx="1771">
                        <c:v>13-Mar-07</c:v>
                      </c:pt>
                      <c:pt idx="1772">
                        <c:v>14-Mar-07</c:v>
                      </c:pt>
                      <c:pt idx="1773">
                        <c:v>15-Mar-07</c:v>
                      </c:pt>
                      <c:pt idx="1774">
                        <c:v>16-Mar-07</c:v>
                      </c:pt>
                      <c:pt idx="1775">
                        <c:v>17-Mar-07</c:v>
                      </c:pt>
                      <c:pt idx="1776">
                        <c:v>18-Mar-07</c:v>
                      </c:pt>
                      <c:pt idx="1777">
                        <c:v>19-Mar-07</c:v>
                      </c:pt>
                      <c:pt idx="1778">
                        <c:v>20-Mar-07</c:v>
                      </c:pt>
                      <c:pt idx="1779">
                        <c:v>21-Mar-07</c:v>
                      </c:pt>
                      <c:pt idx="1780">
                        <c:v>22-Mar-07</c:v>
                      </c:pt>
                      <c:pt idx="1781">
                        <c:v>23-Mar-07</c:v>
                      </c:pt>
                      <c:pt idx="1782">
                        <c:v>24-Mar-07</c:v>
                      </c:pt>
                      <c:pt idx="1783">
                        <c:v>25-Mar-07</c:v>
                      </c:pt>
                      <c:pt idx="1784">
                        <c:v>26-Mar-07</c:v>
                      </c:pt>
                      <c:pt idx="1785">
                        <c:v>27-Mar-07</c:v>
                      </c:pt>
                      <c:pt idx="1786">
                        <c:v>28-Mar-07</c:v>
                      </c:pt>
                      <c:pt idx="1787">
                        <c:v>29-Mar-07</c:v>
                      </c:pt>
                      <c:pt idx="1788">
                        <c:v>30-Mar-07</c:v>
                      </c:pt>
                      <c:pt idx="1789">
                        <c:v>31-Mar-07</c:v>
                      </c:pt>
                      <c:pt idx="1790">
                        <c:v>1-Apr-07</c:v>
                      </c:pt>
                      <c:pt idx="1791">
                        <c:v>2-Apr-07</c:v>
                      </c:pt>
                      <c:pt idx="1792">
                        <c:v>3-Apr-07</c:v>
                      </c:pt>
                      <c:pt idx="1793">
                        <c:v>4-Apr-07</c:v>
                      </c:pt>
                      <c:pt idx="1794">
                        <c:v>5-Apr-07</c:v>
                      </c:pt>
                      <c:pt idx="1795">
                        <c:v>6-Apr-07</c:v>
                      </c:pt>
                      <c:pt idx="1796">
                        <c:v>7-Apr-07</c:v>
                      </c:pt>
                      <c:pt idx="1797">
                        <c:v>8-Apr-07</c:v>
                      </c:pt>
                      <c:pt idx="1798">
                        <c:v>9-Apr-07</c:v>
                      </c:pt>
                      <c:pt idx="1799">
                        <c:v>10-Apr-07</c:v>
                      </c:pt>
                      <c:pt idx="1800">
                        <c:v>11-Apr-07</c:v>
                      </c:pt>
                      <c:pt idx="1801">
                        <c:v>12-Apr-07</c:v>
                      </c:pt>
                      <c:pt idx="1802">
                        <c:v>13-Apr-07</c:v>
                      </c:pt>
                      <c:pt idx="1803">
                        <c:v>14-Apr-07</c:v>
                      </c:pt>
                      <c:pt idx="1804">
                        <c:v>15-Apr-07</c:v>
                      </c:pt>
                      <c:pt idx="1805">
                        <c:v>16-Apr-07</c:v>
                      </c:pt>
                      <c:pt idx="1806">
                        <c:v>17-Apr-07</c:v>
                      </c:pt>
                      <c:pt idx="1807">
                        <c:v>18-Apr-07</c:v>
                      </c:pt>
                      <c:pt idx="1808">
                        <c:v>19-Apr-07</c:v>
                      </c:pt>
                      <c:pt idx="1809">
                        <c:v>20-Apr-07</c:v>
                      </c:pt>
                      <c:pt idx="1810">
                        <c:v>21-Apr-07</c:v>
                      </c:pt>
                      <c:pt idx="1811">
                        <c:v>22-Apr-07</c:v>
                      </c:pt>
                      <c:pt idx="1812">
                        <c:v>23-Apr-07</c:v>
                      </c:pt>
                      <c:pt idx="1813">
                        <c:v>24-Apr-07</c:v>
                      </c:pt>
                      <c:pt idx="1814">
                        <c:v>25-Apr-07</c:v>
                      </c:pt>
                      <c:pt idx="1815">
                        <c:v>26-Apr-07</c:v>
                      </c:pt>
                      <c:pt idx="1816">
                        <c:v>27-Apr-07</c:v>
                      </c:pt>
                      <c:pt idx="1817">
                        <c:v>28-Apr-07</c:v>
                      </c:pt>
                      <c:pt idx="1818">
                        <c:v>29-Apr-07</c:v>
                      </c:pt>
                      <c:pt idx="1819">
                        <c:v>30-Apr-07</c:v>
                      </c:pt>
                      <c:pt idx="1820">
                        <c:v>1-May-07</c:v>
                      </c:pt>
                      <c:pt idx="1821">
                        <c:v>2-May-07</c:v>
                      </c:pt>
                      <c:pt idx="1822">
                        <c:v>3-May-07</c:v>
                      </c:pt>
                      <c:pt idx="1823">
                        <c:v>4-May-07</c:v>
                      </c:pt>
                      <c:pt idx="1824">
                        <c:v>5-May-07</c:v>
                      </c:pt>
                      <c:pt idx="1825">
                        <c:v>6-May-07</c:v>
                      </c:pt>
                      <c:pt idx="1826">
                        <c:v>7-May-07</c:v>
                      </c:pt>
                      <c:pt idx="1827">
                        <c:v>8-May-07</c:v>
                      </c:pt>
                      <c:pt idx="1828">
                        <c:v>9-May-07</c:v>
                      </c:pt>
                      <c:pt idx="1829">
                        <c:v>10-May-07</c:v>
                      </c:pt>
                      <c:pt idx="1830">
                        <c:v>11-May-07</c:v>
                      </c:pt>
                      <c:pt idx="1831">
                        <c:v>12-May-07</c:v>
                      </c:pt>
                      <c:pt idx="1832">
                        <c:v>13-May-07</c:v>
                      </c:pt>
                      <c:pt idx="1833">
                        <c:v>14-May-07</c:v>
                      </c:pt>
                      <c:pt idx="1834">
                        <c:v>15-May-07</c:v>
                      </c:pt>
                      <c:pt idx="1835">
                        <c:v>16-May-07</c:v>
                      </c:pt>
                      <c:pt idx="1836">
                        <c:v>17-May-07</c:v>
                      </c:pt>
                      <c:pt idx="1837">
                        <c:v>18-May-07</c:v>
                      </c:pt>
                      <c:pt idx="1838">
                        <c:v>19-May-07</c:v>
                      </c:pt>
                      <c:pt idx="1839">
                        <c:v>20-May-07</c:v>
                      </c:pt>
                      <c:pt idx="1840">
                        <c:v>21-May-07</c:v>
                      </c:pt>
                      <c:pt idx="1841">
                        <c:v>22-May-07</c:v>
                      </c:pt>
                      <c:pt idx="1842">
                        <c:v>23-May-07</c:v>
                      </c:pt>
                      <c:pt idx="1843">
                        <c:v>24-May-07</c:v>
                      </c:pt>
                      <c:pt idx="1844">
                        <c:v>25-May-07</c:v>
                      </c:pt>
                      <c:pt idx="1845">
                        <c:v>26-May-07</c:v>
                      </c:pt>
                      <c:pt idx="1846">
                        <c:v>27-May-07</c:v>
                      </c:pt>
                      <c:pt idx="1847">
                        <c:v>28-May-07</c:v>
                      </c:pt>
                      <c:pt idx="1848">
                        <c:v>29-May-07</c:v>
                      </c:pt>
                      <c:pt idx="1849">
                        <c:v>30-May-07</c:v>
                      </c:pt>
                      <c:pt idx="1850">
                        <c:v>31-May-07</c:v>
                      </c:pt>
                      <c:pt idx="1851">
                        <c:v>1-Jun-07</c:v>
                      </c:pt>
                      <c:pt idx="1852">
                        <c:v>2-Jun-07</c:v>
                      </c:pt>
                      <c:pt idx="1853">
                        <c:v>3-Jun-07</c:v>
                      </c:pt>
                      <c:pt idx="1854">
                        <c:v>4-Jun-07</c:v>
                      </c:pt>
                      <c:pt idx="1855">
                        <c:v>5-Jun-07</c:v>
                      </c:pt>
                      <c:pt idx="1856">
                        <c:v>6-Jun-07</c:v>
                      </c:pt>
                      <c:pt idx="1857">
                        <c:v>7-Jun-07</c:v>
                      </c:pt>
                      <c:pt idx="1858">
                        <c:v>8-Jun-07</c:v>
                      </c:pt>
                      <c:pt idx="1859">
                        <c:v>9-Jun-07</c:v>
                      </c:pt>
                      <c:pt idx="1860">
                        <c:v>10-Jun-07</c:v>
                      </c:pt>
                      <c:pt idx="1861">
                        <c:v>11-Jun-07</c:v>
                      </c:pt>
                      <c:pt idx="1862">
                        <c:v>12-Jun-07</c:v>
                      </c:pt>
                      <c:pt idx="1863">
                        <c:v>13-Jun-07</c:v>
                      </c:pt>
                      <c:pt idx="1864">
                        <c:v>14-Jun-07</c:v>
                      </c:pt>
                      <c:pt idx="1865">
                        <c:v>15-Jun-07</c:v>
                      </c:pt>
                      <c:pt idx="1866">
                        <c:v>16-Jun-07</c:v>
                      </c:pt>
                      <c:pt idx="1867">
                        <c:v>17-Jun-07</c:v>
                      </c:pt>
                      <c:pt idx="1868">
                        <c:v>18-Jun-07</c:v>
                      </c:pt>
                      <c:pt idx="1869">
                        <c:v>19-Jun-07</c:v>
                      </c:pt>
                      <c:pt idx="1870">
                        <c:v>20-Jun-07</c:v>
                      </c:pt>
                      <c:pt idx="1871">
                        <c:v>21-Jun-07</c:v>
                      </c:pt>
                      <c:pt idx="1872">
                        <c:v>22-Jun-07</c:v>
                      </c:pt>
                      <c:pt idx="1873">
                        <c:v>23-Jun-07</c:v>
                      </c:pt>
                      <c:pt idx="1874">
                        <c:v>24-Jun-07</c:v>
                      </c:pt>
                      <c:pt idx="1875">
                        <c:v>25-Jun-07</c:v>
                      </c:pt>
                      <c:pt idx="1876">
                        <c:v>26-Jun-07</c:v>
                      </c:pt>
                      <c:pt idx="1877">
                        <c:v>27-Jun-07</c:v>
                      </c:pt>
                      <c:pt idx="1878">
                        <c:v>28-Jun-07</c:v>
                      </c:pt>
                      <c:pt idx="1879">
                        <c:v>29-Jun-07</c:v>
                      </c:pt>
                      <c:pt idx="1880">
                        <c:v>30-Jun-07</c:v>
                      </c:pt>
                      <c:pt idx="1881">
                        <c:v>1-Jul-07</c:v>
                      </c:pt>
                      <c:pt idx="1882">
                        <c:v>2-Jul-07</c:v>
                      </c:pt>
                      <c:pt idx="1883">
                        <c:v>3-Jul-07</c:v>
                      </c:pt>
                      <c:pt idx="1884">
                        <c:v>4-Jul-07</c:v>
                      </c:pt>
                      <c:pt idx="1885">
                        <c:v>5-Jul-07</c:v>
                      </c:pt>
                      <c:pt idx="1886">
                        <c:v>6-Jul-07</c:v>
                      </c:pt>
                      <c:pt idx="1887">
                        <c:v>7-Jul-07</c:v>
                      </c:pt>
                      <c:pt idx="1888">
                        <c:v>8-Jul-07</c:v>
                      </c:pt>
                      <c:pt idx="1889">
                        <c:v>9-Jul-07</c:v>
                      </c:pt>
                      <c:pt idx="1890">
                        <c:v>10-Jul-07</c:v>
                      </c:pt>
                      <c:pt idx="1891">
                        <c:v>11-Jul-07</c:v>
                      </c:pt>
                      <c:pt idx="1892">
                        <c:v>12-Jul-07</c:v>
                      </c:pt>
                      <c:pt idx="1893">
                        <c:v>13-Jul-07</c:v>
                      </c:pt>
                      <c:pt idx="1894">
                        <c:v>14-Jul-07</c:v>
                      </c:pt>
                      <c:pt idx="1895">
                        <c:v>15-Jul-07</c:v>
                      </c:pt>
                      <c:pt idx="1896">
                        <c:v>16-Jul-07</c:v>
                      </c:pt>
                      <c:pt idx="1897">
                        <c:v>17-Jul-07</c:v>
                      </c:pt>
                      <c:pt idx="1898">
                        <c:v>18-Jul-07</c:v>
                      </c:pt>
                      <c:pt idx="1899">
                        <c:v>19-Jul-07</c:v>
                      </c:pt>
                      <c:pt idx="1900">
                        <c:v>20-Jul-07</c:v>
                      </c:pt>
                      <c:pt idx="1901">
                        <c:v>21-Jul-07</c:v>
                      </c:pt>
                      <c:pt idx="1902">
                        <c:v>22-Jul-07</c:v>
                      </c:pt>
                      <c:pt idx="1903">
                        <c:v>23-Jul-07</c:v>
                      </c:pt>
                      <c:pt idx="1904">
                        <c:v>24-Jul-07</c:v>
                      </c:pt>
                      <c:pt idx="1905">
                        <c:v>25-Jul-07</c:v>
                      </c:pt>
                      <c:pt idx="1906">
                        <c:v>26-Jul-07</c:v>
                      </c:pt>
                      <c:pt idx="1907">
                        <c:v>27-Jul-07</c:v>
                      </c:pt>
                      <c:pt idx="1908">
                        <c:v>28-Jul-07</c:v>
                      </c:pt>
                      <c:pt idx="1909">
                        <c:v>29-Jul-07</c:v>
                      </c:pt>
                      <c:pt idx="1910">
                        <c:v>30-Jul-07</c:v>
                      </c:pt>
                      <c:pt idx="1911">
                        <c:v>31-Jul-07</c:v>
                      </c:pt>
                      <c:pt idx="1912">
                        <c:v>1-Aug-07</c:v>
                      </c:pt>
                      <c:pt idx="1913">
                        <c:v>2-Aug-07</c:v>
                      </c:pt>
                      <c:pt idx="1914">
                        <c:v>3-Aug-07</c:v>
                      </c:pt>
                      <c:pt idx="1915">
                        <c:v>4-Aug-07</c:v>
                      </c:pt>
                      <c:pt idx="1916">
                        <c:v>5-Aug-07</c:v>
                      </c:pt>
                      <c:pt idx="1917">
                        <c:v>6-Aug-07</c:v>
                      </c:pt>
                      <c:pt idx="1918">
                        <c:v>7-Aug-07</c:v>
                      </c:pt>
                      <c:pt idx="1919">
                        <c:v>8-Aug-07</c:v>
                      </c:pt>
                      <c:pt idx="1920">
                        <c:v>9-Aug-07</c:v>
                      </c:pt>
                      <c:pt idx="1921">
                        <c:v>10-Aug-07</c:v>
                      </c:pt>
                      <c:pt idx="1922">
                        <c:v>11-Aug-07</c:v>
                      </c:pt>
                      <c:pt idx="1923">
                        <c:v>12-Aug-07</c:v>
                      </c:pt>
                      <c:pt idx="1924">
                        <c:v>13-Aug-07</c:v>
                      </c:pt>
                      <c:pt idx="1925">
                        <c:v>14-Aug-07</c:v>
                      </c:pt>
                      <c:pt idx="1926">
                        <c:v>15-Aug-07</c:v>
                      </c:pt>
                      <c:pt idx="1927">
                        <c:v>16-Aug-07</c:v>
                      </c:pt>
                      <c:pt idx="1928">
                        <c:v>17-Aug-07</c:v>
                      </c:pt>
                      <c:pt idx="1929">
                        <c:v>18-Aug-07</c:v>
                      </c:pt>
                      <c:pt idx="1930">
                        <c:v>19-Aug-07</c:v>
                      </c:pt>
                      <c:pt idx="1931">
                        <c:v>20-Aug-07</c:v>
                      </c:pt>
                      <c:pt idx="1932">
                        <c:v>21-Aug-07</c:v>
                      </c:pt>
                      <c:pt idx="1933">
                        <c:v>22-Aug-07</c:v>
                      </c:pt>
                      <c:pt idx="1934">
                        <c:v>23-Aug-07</c:v>
                      </c:pt>
                      <c:pt idx="1935">
                        <c:v>24-Aug-07</c:v>
                      </c:pt>
                      <c:pt idx="1936">
                        <c:v>25-Aug-07</c:v>
                      </c:pt>
                      <c:pt idx="1937">
                        <c:v>26-Aug-07</c:v>
                      </c:pt>
                      <c:pt idx="1938">
                        <c:v>27-Aug-07</c:v>
                      </c:pt>
                      <c:pt idx="1939">
                        <c:v>28-Aug-07</c:v>
                      </c:pt>
                      <c:pt idx="1940">
                        <c:v>29-Aug-07</c:v>
                      </c:pt>
                      <c:pt idx="1941">
                        <c:v>30-Aug-07</c:v>
                      </c:pt>
                      <c:pt idx="1942">
                        <c:v>31-Aug-07</c:v>
                      </c:pt>
                      <c:pt idx="1943">
                        <c:v>1-Sep-07</c:v>
                      </c:pt>
                      <c:pt idx="1944">
                        <c:v>2-Sep-07</c:v>
                      </c:pt>
                      <c:pt idx="1945">
                        <c:v>3-Sep-07</c:v>
                      </c:pt>
                      <c:pt idx="1946">
                        <c:v>4-Sep-07</c:v>
                      </c:pt>
                      <c:pt idx="1947">
                        <c:v>5-Sep-07</c:v>
                      </c:pt>
                      <c:pt idx="1948">
                        <c:v>6-Sep-07</c:v>
                      </c:pt>
                      <c:pt idx="1949">
                        <c:v>7-Sep-07</c:v>
                      </c:pt>
                      <c:pt idx="1950">
                        <c:v>8-Sep-07</c:v>
                      </c:pt>
                      <c:pt idx="1951">
                        <c:v>9-Sep-07</c:v>
                      </c:pt>
                      <c:pt idx="1952">
                        <c:v>10-Sep-07</c:v>
                      </c:pt>
                      <c:pt idx="1953">
                        <c:v>11-Sep-07</c:v>
                      </c:pt>
                      <c:pt idx="1954">
                        <c:v>12-Sep-07</c:v>
                      </c:pt>
                      <c:pt idx="1955">
                        <c:v>13-Sep-07</c:v>
                      </c:pt>
                      <c:pt idx="1956">
                        <c:v>14-Sep-07</c:v>
                      </c:pt>
                      <c:pt idx="1957">
                        <c:v>15-Sep-07</c:v>
                      </c:pt>
                      <c:pt idx="1958">
                        <c:v>16-Sep-07</c:v>
                      </c:pt>
                      <c:pt idx="1959">
                        <c:v>17-Sep-07</c:v>
                      </c:pt>
                      <c:pt idx="1960">
                        <c:v>18-Sep-07</c:v>
                      </c:pt>
                      <c:pt idx="1961">
                        <c:v>19-Sep-07</c:v>
                      </c:pt>
                      <c:pt idx="1962">
                        <c:v>20-Sep-07</c:v>
                      </c:pt>
                      <c:pt idx="1963">
                        <c:v>21-Sep-07</c:v>
                      </c:pt>
                      <c:pt idx="1964">
                        <c:v>22-Sep-07</c:v>
                      </c:pt>
                      <c:pt idx="1965">
                        <c:v>23-Sep-07</c:v>
                      </c:pt>
                      <c:pt idx="1966">
                        <c:v>24-Sep-07</c:v>
                      </c:pt>
                      <c:pt idx="1967">
                        <c:v>25-Sep-07</c:v>
                      </c:pt>
                      <c:pt idx="1968">
                        <c:v>26-Sep-07</c:v>
                      </c:pt>
                      <c:pt idx="1969">
                        <c:v>27-Sep-07</c:v>
                      </c:pt>
                      <c:pt idx="1970">
                        <c:v>28-Sep-07</c:v>
                      </c:pt>
                      <c:pt idx="1971">
                        <c:v>29-Sep-07</c:v>
                      </c:pt>
                      <c:pt idx="1972">
                        <c:v>30-Sep-07</c:v>
                      </c:pt>
                      <c:pt idx="1973">
                        <c:v>1-Oct-07</c:v>
                      </c:pt>
                      <c:pt idx="1974">
                        <c:v>2-Oct-07</c:v>
                      </c:pt>
                      <c:pt idx="1975">
                        <c:v>3-Oct-07</c:v>
                      </c:pt>
                      <c:pt idx="1976">
                        <c:v>4-Oct-07</c:v>
                      </c:pt>
                      <c:pt idx="1977">
                        <c:v>5-Oct-07</c:v>
                      </c:pt>
                      <c:pt idx="1978">
                        <c:v>6-Oct-07</c:v>
                      </c:pt>
                      <c:pt idx="1979">
                        <c:v>7-Oct-07</c:v>
                      </c:pt>
                      <c:pt idx="1980">
                        <c:v>8-Oct-07</c:v>
                      </c:pt>
                      <c:pt idx="1981">
                        <c:v>9-Oct-07</c:v>
                      </c:pt>
                      <c:pt idx="1982">
                        <c:v>10-Oct-07</c:v>
                      </c:pt>
                      <c:pt idx="1983">
                        <c:v>11-Oct-07</c:v>
                      </c:pt>
                      <c:pt idx="1984">
                        <c:v>12-Oct-07</c:v>
                      </c:pt>
                      <c:pt idx="1985">
                        <c:v>13-Oct-07</c:v>
                      </c:pt>
                      <c:pt idx="1986">
                        <c:v>14-Oct-07</c:v>
                      </c:pt>
                      <c:pt idx="1987">
                        <c:v>15-Oct-07</c:v>
                      </c:pt>
                      <c:pt idx="1988">
                        <c:v>16-Oct-07</c:v>
                      </c:pt>
                      <c:pt idx="1989">
                        <c:v>17-Oct-07</c:v>
                      </c:pt>
                      <c:pt idx="1990">
                        <c:v>18-Oct-07</c:v>
                      </c:pt>
                      <c:pt idx="1991">
                        <c:v>19-Oct-07</c:v>
                      </c:pt>
                      <c:pt idx="1992">
                        <c:v>20-Oct-07</c:v>
                      </c:pt>
                      <c:pt idx="1993">
                        <c:v>21-Oct-07</c:v>
                      </c:pt>
                      <c:pt idx="1994">
                        <c:v>22-Oct-07</c:v>
                      </c:pt>
                      <c:pt idx="1995">
                        <c:v>23-Oct-07</c:v>
                      </c:pt>
                      <c:pt idx="1996">
                        <c:v>24-Oct-07</c:v>
                      </c:pt>
                      <c:pt idx="1997">
                        <c:v>25-Oct-07</c:v>
                      </c:pt>
                      <c:pt idx="1998">
                        <c:v>26-Oct-07</c:v>
                      </c:pt>
                      <c:pt idx="1999">
                        <c:v>27-Oct-07</c:v>
                      </c:pt>
                      <c:pt idx="2000">
                        <c:v>28-Oct-07</c:v>
                      </c:pt>
                      <c:pt idx="2001">
                        <c:v>29-Oct-07</c:v>
                      </c:pt>
                      <c:pt idx="2002">
                        <c:v>30-Oct-07</c:v>
                      </c:pt>
                      <c:pt idx="2003">
                        <c:v>31-Oct-07</c:v>
                      </c:pt>
                      <c:pt idx="2004">
                        <c:v>1-Nov-07</c:v>
                      </c:pt>
                      <c:pt idx="2005">
                        <c:v>2-Nov-07</c:v>
                      </c:pt>
                      <c:pt idx="2006">
                        <c:v>3-Nov-07</c:v>
                      </c:pt>
                      <c:pt idx="2007">
                        <c:v>4-Nov-07</c:v>
                      </c:pt>
                      <c:pt idx="2008">
                        <c:v>5-Nov-07</c:v>
                      </c:pt>
                      <c:pt idx="2009">
                        <c:v>6-Nov-07</c:v>
                      </c:pt>
                      <c:pt idx="2010">
                        <c:v>7-Nov-07</c:v>
                      </c:pt>
                      <c:pt idx="2011">
                        <c:v>8-Nov-07</c:v>
                      </c:pt>
                      <c:pt idx="2012">
                        <c:v>9-Nov-07</c:v>
                      </c:pt>
                      <c:pt idx="2013">
                        <c:v>10-Nov-07</c:v>
                      </c:pt>
                      <c:pt idx="2014">
                        <c:v>11-Nov-07</c:v>
                      </c:pt>
                      <c:pt idx="2015">
                        <c:v>12-Nov-07</c:v>
                      </c:pt>
                      <c:pt idx="2016">
                        <c:v>13-Nov-07</c:v>
                      </c:pt>
                      <c:pt idx="2017">
                        <c:v>14-Nov-07</c:v>
                      </c:pt>
                      <c:pt idx="2018">
                        <c:v>15-Nov-07</c:v>
                      </c:pt>
                      <c:pt idx="2019">
                        <c:v>16-Nov-07</c:v>
                      </c:pt>
                      <c:pt idx="2020">
                        <c:v>17-Nov-07</c:v>
                      </c:pt>
                      <c:pt idx="2021">
                        <c:v>18-Nov-07</c:v>
                      </c:pt>
                      <c:pt idx="2022">
                        <c:v>19-Nov-07</c:v>
                      </c:pt>
                      <c:pt idx="2023">
                        <c:v>20-Nov-07</c:v>
                      </c:pt>
                      <c:pt idx="2024">
                        <c:v>21-Nov-07</c:v>
                      </c:pt>
                      <c:pt idx="2025">
                        <c:v>22-Nov-07</c:v>
                      </c:pt>
                      <c:pt idx="2026">
                        <c:v>23-Nov-07</c:v>
                      </c:pt>
                      <c:pt idx="2027">
                        <c:v>24-Nov-07</c:v>
                      </c:pt>
                      <c:pt idx="2028">
                        <c:v>25-Nov-07</c:v>
                      </c:pt>
                      <c:pt idx="2029">
                        <c:v>26-Nov-07</c:v>
                      </c:pt>
                      <c:pt idx="2030">
                        <c:v>27-Nov-07</c:v>
                      </c:pt>
                      <c:pt idx="2031">
                        <c:v>28-Nov-07</c:v>
                      </c:pt>
                      <c:pt idx="2032">
                        <c:v>29-Nov-07</c:v>
                      </c:pt>
                      <c:pt idx="2033">
                        <c:v>30-Nov-07</c:v>
                      </c:pt>
                      <c:pt idx="2034">
                        <c:v>1-Dec-07</c:v>
                      </c:pt>
                      <c:pt idx="2035">
                        <c:v>2-Dec-07</c:v>
                      </c:pt>
                      <c:pt idx="2036">
                        <c:v>3-Dec-07</c:v>
                      </c:pt>
                      <c:pt idx="2037">
                        <c:v>4-Dec-07</c:v>
                      </c:pt>
                      <c:pt idx="2038">
                        <c:v>5-Dec-07</c:v>
                      </c:pt>
                      <c:pt idx="2039">
                        <c:v>6-Dec-07</c:v>
                      </c:pt>
                      <c:pt idx="2040">
                        <c:v>7-Dec-07</c:v>
                      </c:pt>
                      <c:pt idx="2041">
                        <c:v>8-Dec-07</c:v>
                      </c:pt>
                      <c:pt idx="2042">
                        <c:v>9-Dec-07</c:v>
                      </c:pt>
                      <c:pt idx="2043">
                        <c:v>10-Dec-07</c:v>
                      </c:pt>
                      <c:pt idx="2044">
                        <c:v>11-Dec-07</c:v>
                      </c:pt>
                      <c:pt idx="2045">
                        <c:v>12-Dec-07</c:v>
                      </c:pt>
                      <c:pt idx="2046">
                        <c:v>13-Dec-07</c:v>
                      </c:pt>
                      <c:pt idx="2047">
                        <c:v>14-Dec-07</c:v>
                      </c:pt>
                      <c:pt idx="2048">
                        <c:v>15-Dec-07</c:v>
                      </c:pt>
                      <c:pt idx="2049">
                        <c:v>16-Dec-07</c:v>
                      </c:pt>
                      <c:pt idx="2050">
                        <c:v>17-Dec-07</c:v>
                      </c:pt>
                      <c:pt idx="2051">
                        <c:v>18-Dec-07</c:v>
                      </c:pt>
                      <c:pt idx="2052">
                        <c:v>19-Dec-07</c:v>
                      </c:pt>
                      <c:pt idx="2053">
                        <c:v>20-Dec-07</c:v>
                      </c:pt>
                      <c:pt idx="2054">
                        <c:v>21-Dec-07</c:v>
                      </c:pt>
                      <c:pt idx="2055">
                        <c:v>22-Dec-07</c:v>
                      </c:pt>
                      <c:pt idx="2056">
                        <c:v>23-Dec-07</c:v>
                      </c:pt>
                      <c:pt idx="2057">
                        <c:v>24-Dec-07</c:v>
                      </c:pt>
                      <c:pt idx="2058">
                        <c:v>25-Dec-07</c:v>
                      </c:pt>
                      <c:pt idx="2059">
                        <c:v>26-Dec-07</c:v>
                      </c:pt>
                      <c:pt idx="2060">
                        <c:v>27-Dec-07</c:v>
                      </c:pt>
                      <c:pt idx="2061">
                        <c:v>28-Dec-07</c:v>
                      </c:pt>
                      <c:pt idx="2062">
                        <c:v>29-Dec-07</c:v>
                      </c:pt>
                      <c:pt idx="2063">
                        <c:v>30-Dec-07</c:v>
                      </c:pt>
                      <c:pt idx="2064">
                        <c:v>31-Dec-07</c:v>
                      </c:pt>
                      <c:pt idx="2065">
                        <c:v>1-Jan-08</c:v>
                      </c:pt>
                      <c:pt idx="2066">
                        <c:v>2-Jan-08</c:v>
                      </c:pt>
                      <c:pt idx="2067">
                        <c:v>3-Jan-08</c:v>
                      </c:pt>
                      <c:pt idx="2068">
                        <c:v>4-Jan-08</c:v>
                      </c:pt>
                      <c:pt idx="2069">
                        <c:v>5-Jan-08</c:v>
                      </c:pt>
                      <c:pt idx="2070">
                        <c:v>6-Jan-08</c:v>
                      </c:pt>
                      <c:pt idx="2071">
                        <c:v>7-Jan-08</c:v>
                      </c:pt>
                      <c:pt idx="2072">
                        <c:v>8-Jan-08</c:v>
                      </c:pt>
                      <c:pt idx="2073">
                        <c:v>9-Jan-08</c:v>
                      </c:pt>
                      <c:pt idx="2074">
                        <c:v>10-Jan-08</c:v>
                      </c:pt>
                      <c:pt idx="2075">
                        <c:v>11-Jan-08</c:v>
                      </c:pt>
                      <c:pt idx="2076">
                        <c:v>12-Jan-08</c:v>
                      </c:pt>
                      <c:pt idx="2077">
                        <c:v>13-Jan-08</c:v>
                      </c:pt>
                      <c:pt idx="2078">
                        <c:v>14-Jan-08</c:v>
                      </c:pt>
                      <c:pt idx="2079">
                        <c:v>15-Jan-08</c:v>
                      </c:pt>
                      <c:pt idx="2080">
                        <c:v>16-Jan-08</c:v>
                      </c:pt>
                      <c:pt idx="2081">
                        <c:v>17-Jan-08</c:v>
                      </c:pt>
                      <c:pt idx="2082">
                        <c:v>18-Jan-08</c:v>
                      </c:pt>
                      <c:pt idx="2083">
                        <c:v>19-Jan-08</c:v>
                      </c:pt>
                      <c:pt idx="2084">
                        <c:v>20-Jan-08</c:v>
                      </c:pt>
                      <c:pt idx="2085">
                        <c:v>21-Jan-08</c:v>
                      </c:pt>
                      <c:pt idx="2086">
                        <c:v>22-Jan-08</c:v>
                      </c:pt>
                      <c:pt idx="2087">
                        <c:v>23-Jan-08</c:v>
                      </c:pt>
                      <c:pt idx="2088">
                        <c:v>24-Jan-08</c:v>
                      </c:pt>
                      <c:pt idx="2089">
                        <c:v>25-Jan-08</c:v>
                      </c:pt>
                      <c:pt idx="2090">
                        <c:v>26-Jan-08</c:v>
                      </c:pt>
                      <c:pt idx="2091">
                        <c:v>27-Jan-08</c:v>
                      </c:pt>
                      <c:pt idx="2092">
                        <c:v>28-Jan-08</c:v>
                      </c:pt>
                      <c:pt idx="2093">
                        <c:v>29-Jan-08</c:v>
                      </c:pt>
                      <c:pt idx="2094">
                        <c:v>30-Jan-08</c:v>
                      </c:pt>
                      <c:pt idx="2095">
                        <c:v>31-Jan-08</c:v>
                      </c:pt>
                      <c:pt idx="2096">
                        <c:v>1-Feb-08</c:v>
                      </c:pt>
                      <c:pt idx="2097">
                        <c:v>2-Feb-08</c:v>
                      </c:pt>
                      <c:pt idx="2098">
                        <c:v>3-Feb-08</c:v>
                      </c:pt>
                      <c:pt idx="2099">
                        <c:v>4-Feb-08</c:v>
                      </c:pt>
                      <c:pt idx="2100">
                        <c:v>5-Feb-08</c:v>
                      </c:pt>
                      <c:pt idx="2101">
                        <c:v>6-Feb-08</c:v>
                      </c:pt>
                      <c:pt idx="2102">
                        <c:v>7-Feb-08</c:v>
                      </c:pt>
                      <c:pt idx="2103">
                        <c:v>8-Feb-08</c:v>
                      </c:pt>
                      <c:pt idx="2104">
                        <c:v>9-Feb-08</c:v>
                      </c:pt>
                      <c:pt idx="2105">
                        <c:v>10-Feb-08</c:v>
                      </c:pt>
                      <c:pt idx="2106">
                        <c:v>11-Feb-08</c:v>
                      </c:pt>
                      <c:pt idx="2107">
                        <c:v>12-Feb-08</c:v>
                      </c:pt>
                      <c:pt idx="2108">
                        <c:v>13-Feb-08</c:v>
                      </c:pt>
                      <c:pt idx="2109">
                        <c:v>14-Feb-08</c:v>
                      </c:pt>
                      <c:pt idx="2110">
                        <c:v>15-Feb-08</c:v>
                      </c:pt>
                      <c:pt idx="2111">
                        <c:v>16-Feb-08</c:v>
                      </c:pt>
                      <c:pt idx="2112">
                        <c:v>17-Feb-08</c:v>
                      </c:pt>
                      <c:pt idx="2113">
                        <c:v>18-Feb-08</c:v>
                      </c:pt>
                      <c:pt idx="2114">
                        <c:v>19-Feb-08</c:v>
                      </c:pt>
                      <c:pt idx="2115">
                        <c:v>20-Feb-08</c:v>
                      </c:pt>
                      <c:pt idx="2116">
                        <c:v>21-Feb-08</c:v>
                      </c:pt>
                      <c:pt idx="2117">
                        <c:v>22-Feb-08</c:v>
                      </c:pt>
                      <c:pt idx="2118">
                        <c:v>23-Feb-08</c:v>
                      </c:pt>
                      <c:pt idx="2119">
                        <c:v>24-Feb-08</c:v>
                      </c:pt>
                      <c:pt idx="2120">
                        <c:v>25-Feb-08</c:v>
                      </c:pt>
                      <c:pt idx="2121">
                        <c:v>26-Feb-08</c:v>
                      </c:pt>
                      <c:pt idx="2122">
                        <c:v>27-Feb-08</c:v>
                      </c:pt>
                      <c:pt idx="2123">
                        <c:v>28-Feb-08</c:v>
                      </c:pt>
                      <c:pt idx="2124">
                        <c:v>29-Feb-08</c:v>
                      </c:pt>
                      <c:pt idx="2125">
                        <c:v>1-Mar-08</c:v>
                      </c:pt>
                      <c:pt idx="2126">
                        <c:v>2-Mar-08</c:v>
                      </c:pt>
                      <c:pt idx="2127">
                        <c:v>3-Mar-08</c:v>
                      </c:pt>
                      <c:pt idx="2128">
                        <c:v>4-Mar-08</c:v>
                      </c:pt>
                      <c:pt idx="2129">
                        <c:v>5-Mar-08</c:v>
                      </c:pt>
                      <c:pt idx="2130">
                        <c:v>6-Mar-08</c:v>
                      </c:pt>
                      <c:pt idx="2131">
                        <c:v>7-Mar-08</c:v>
                      </c:pt>
                      <c:pt idx="2132">
                        <c:v>8-Mar-08</c:v>
                      </c:pt>
                      <c:pt idx="2133">
                        <c:v>9-Mar-08</c:v>
                      </c:pt>
                      <c:pt idx="2134">
                        <c:v>10-Mar-08</c:v>
                      </c:pt>
                      <c:pt idx="2135">
                        <c:v>11-Mar-08</c:v>
                      </c:pt>
                      <c:pt idx="2136">
                        <c:v>12-Mar-08</c:v>
                      </c:pt>
                      <c:pt idx="2137">
                        <c:v>13-Mar-08</c:v>
                      </c:pt>
                      <c:pt idx="2138">
                        <c:v>14-Mar-08</c:v>
                      </c:pt>
                      <c:pt idx="2139">
                        <c:v>15-Mar-08</c:v>
                      </c:pt>
                      <c:pt idx="2140">
                        <c:v>16-Mar-08</c:v>
                      </c:pt>
                      <c:pt idx="2141">
                        <c:v>17-Mar-08</c:v>
                      </c:pt>
                      <c:pt idx="2142">
                        <c:v>18-Mar-08</c:v>
                      </c:pt>
                      <c:pt idx="2143">
                        <c:v>19-Mar-08</c:v>
                      </c:pt>
                      <c:pt idx="2144">
                        <c:v>20-Mar-08</c:v>
                      </c:pt>
                      <c:pt idx="2145">
                        <c:v>21-Mar-08</c:v>
                      </c:pt>
                      <c:pt idx="2146">
                        <c:v>22-Mar-08</c:v>
                      </c:pt>
                      <c:pt idx="2147">
                        <c:v>23-Mar-08</c:v>
                      </c:pt>
                      <c:pt idx="2148">
                        <c:v>24-Mar-08</c:v>
                      </c:pt>
                      <c:pt idx="2149">
                        <c:v>25-Mar-08</c:v>
                      </c:pt>
                      <c:pt idx="2150">
                        <c:v>26-Mar-08</c:v>
                      </c:pt>
                      <c:pt idx="2151">
                        <c:v>27-Mar-08</c:v>
                      </c:pt>
                      <c:pt idx="2152">
                        <c:v>28-Mar-08</c:v>
                      </c:pt>
                      <c:pt idx="2153">
                        <c:v>29-Mar-08</c:v>
                      </c:pt>
                      <c:pt idx="2154">
                        <c:v>30-Mar-08</c:v>
                      </c:pt>
                      <c:pt idx="2155">
                        <c:v>31-Mar-08</c:v>
                      </c:pt>
                      <c:pt idx="2156">
                        <c:v>1-Apr-08</c:v>
                      </c:pt>
                      <c:pt idx="2157">
                        <c:v>2-Apr-08</c:v>
                      </c:pt>
                      <c:pt idx="2158">
                        <c:v>3-Apr-08</c:v>
                      </c:pt>
                      <c:pt idx="2159">
                        <c:v>4-Apr-08</c:v>
                      </c:pt>
                      <c:pt idx="2160">
                        <c:v>5-Apr-08</c:v>
                      </c:pt>
                      <c:pt idx="2161">
                        <c:v>6-Apr-08</c:v>
                      </c:pt>
                      <c:pt idx="2162">
                        <c:v>7-Apr-08</c:v>
                      </c:pt>
                      <c:pt idx="2163">
                        <c:v>8-Apr-08</c:v>
                      </c:pt>
                      <c:pt idx="2164">
                        <c:v>9-Apr-08</c:v>
                      </c:pt>
                      <c:pt idx="2165">
                        <c:v>10-Apr-08</c:v>
                      </c:pt>
                      <c:pt idx="2166">
                        <c:v>11-Apr-08</c:v>
                      </c:pt>
                      <c:pt idx="2167">
                        <c:v>12-Apr-08</c:v>
                      </c:pt>
                      <c:pt idx="2168">
                        <c:v>13-Apr-08</c:v>
                      </c:pt>
                      <c:pt idx="2169">
                        <c:v>14-Apr-08</c:v>
                      </c:pt>
                      <c:pt idx="2170">
                        <c:v>15-Apr-08</c:v>
                      </c:pt>
                      <c:pt idx="2171">
                        <c:v>16-Apr-08</c:v>
                      </c:pt>
                      <c:pt idx="2172">
                        <c:v>17-Apr-08</c:v>
                      </c:pt>
                      <c:pt idx="2173">
                        <c:v>18-Apr-08</c:v>
                      </c:pt>
                      <c:pt idx="2174">
                        <c:v>19-Apr-08</c:v>
                      </c:pt>
                      <c:pt idx="2175">
                        <c:v>20-Apr-08</c:v>
                      </c:pt>
                      <c:pt idx="2176">
                        <c:v>21-Apr-08</c:v>
                      </c:pt>
                      <c:pt idx="2177">
                        <c:v>22-Apr-08</c:v>
                      </c:pt>
                      <c:pt idx="2178">
                        <c:v>23-Apr-08</c:v>
                      </c:pt>
                      <c:pt idx="2179">
                        <c:v>24-Apr-08</c:v>
                      </c:pt>
                      <c:pt idx="2180">
                        <c:v>25-Apr-08</c:v>
                      </c:pt>
                      <c:pt idx="2181">
                        <c:v>26-Apr-08</c:v>
                      </c:pt>
                      <c:pt idx="2182">
                        <c:v>27-Apr-08</c:v>
                      </c:pt>
                      <c:pt idx="2183">
                        <c:v>28-Apr-08</c:v>
                      </c:pt>
                      <c:pt idx="2184">
                        <c:v>29-Apr-08</c:v>
                      </c:pt>
                      <c:pt idx="2185">
                        <c:v>30-Apr-08</c:v>
                      </c:pt>
                      <c:pt idx="2186">
                        <c:v>1-May-08</c:v>
                      </c:pt>
                      <c:pt idx="2187">
                        <c:v>2-May-08</c:v>
                      </c:pt>
                      <c:pt idx="2188">
                        <c:v>3-May-08</c:v>
                      </c:pt>
                      <c:pt idx="2189">
                        <c:v>4-May-08</c:v>
                      </c:pt>
                      <c:pt idx="2190">
                        <c:v>5-May-08</c:v>
                      </c:pt>
                      <c:pt idx="2191">
                        <c:v>6-May-08</c:v>
                      </c:pt>
                      <c:pt idx="2192">
                        <c:v>7-May-08</c:v>
                      </c:pt>
                      <c:pt idx="2193">
                        <c:v>8-May-08</c:v>
                      </c:pt>
                      <c:pt idx="2194">
                        <c:v>9-May-08</c:v>
                      </c:pt>
                      <c:pt idx="2195">
                        <c:v>10-May-08</c:v>
                      </c:pt>
                      <c:pt idx="2196">
                        <c:v>11-May-08</c:v>
                      </c:pt>
                      <c:pt idx="2197">
                        <c:v>12-May-08</c:v>
                      </c:pt>
                      <c:pt idx="2198">
                        <c:v>13-May-08</c:v>
                      </c:pt>
                      <c:pt idx="2199">
                        <c:v>14-May-08</c:v>
                      </c:pt>
                      <c:pt idx="2200">
                        <c:v>15-May-08</c:v>
                      </c:pt>
                      <c:pt idx="2201">
                        <c:v>16-May-08</c:v>
                      </c:pt>
                      <c:pt idx="2202">
                        <c:v>17-May-08</c:v>
                      </c:pt>
                      <c:pt idx="2203">
                        <c:v>18-May-08</c:v>
                      </c:pt>
                      <c:pt idx="2204">
                        <c:v>19-May-08</c:v>
                      </c:pt>
                      <c:pt idx="2205">
                        <c:v>20-May-08</c:v>
                      </c:pt>
                      <c:pt idx="2206">
                        <c:v>21-May-08</c:v>
                      </c:pt>
                      <c:pt idx="2207">
                        <c:v>22-May-08</c:v>
                      </c:pt>
                      <c:pt idx="2208">
                        <c:v>23-May-08</c:v>
                      </c:pt>
                      <c:pt idx="2209">
                        <c:v>24-May-08</c:v>
                      </c:pt>
                      <c:pt idx="2210">
                        <c:v>25-May-08</c:v>
                      </c:pt>
                      <c:pt idx="2211">
                        <c:v>26-May-08</c:v>
                      </c:pt>
                      <c:pt idx="2212">
                        <c:v>27-May-08</c:v>
                      </c:pt>
                      <c:pt idx="2213">
                        <c:v>28-May-08</c:v>
                      </c:pt>
                      <c:pt idx="2214">
                        <c:v>29-May-08</c:v>
                      </c:pt>
                      <c:pt idx="2215">
                        <c:v>30-May-08</c:v>
                      </c:pt>
                      <c:pt idx="2216">
                        <c:v>31-May-08</c:v>
                      </c:pt>
                      <c:pt idx="2217">
                        <c:v>1-Jun-08</c:v>
                      </c:pt>
                      <c:pt idx="2218">
                        <c:v>2-Jun-08</c:v>
                      </c:pt>
                      <c:pt idx="2219">
                        <c:v>3-Jun-08</c:v>
                      </c:pt>
                      <c:pt idx="2220">
                        <c:v>4-Jun-08</c:v>
                      </c:pt>
                      <c:pt idx="2221">
                        <c:v>5-Jun-08</c:v>
                      </c:pt>
                      <c:pt idx="2222">
                        <c:v>6-Jun-08</c:v>
                      </c:pt>
                      <c:pt idx="2223">
                        <c:v>7-Jun-08</c:v>
                      </c:pt>
                      <c:pt idx="2224">
                        <c:v>8-Jun-08</c:v>
                      </c:pt>
                      <c:pt idx="2225">
                        <c:v>9-Jun-08</c:v>
                      </c:pt>
                      <c:pt idx="2226">
                        <c:v>10-Jun-08</c:v>
                      </c:pt>
                      <c:pt idx="2227">
                        <c:v>11-Jun-08</c:v>
                      </c:pt>
                      <c:pt idx="2228">
                        <c:v>12-Jun-08</c:v>
                      </c:pt>
                      <c:pt idx="2229">
                        <c:v>13-Jun-08</c:v>
                      </c:pt>
                      <c:pt idx="2230">
                        <c:v>14-Jun-08</c:v>
                      </c:pt>
                      <c:pt idx="2231">
                        <c:v>15-Jun-08</c:v>
                      </c:pt>
                      <c:pt idx="2232">
                        <c:v>16-Jun-08</c:v>
                      </c:pt>
                      <c:pt idx="2233">
                        <c:v>17-Jun-08</c:v>
                      </c:pt>
                      <c:pt idx="2234">
                        <c:v>18-Jun-08</c:v>
                      </c:pt>
                      <c:pt idx="2235">
                        <c:v>19-Jun-08</c:v>
                      </c:pt>
                      <c:pt idx="2236">
                        <c:v>20-Jun-08</c:v>
                      </c:pt>
                      <c:pt idx="2237">
                        <c:v>21-Jun-08</c:v>
                      </c:pt>
                      <c:pt idx="2238">
                        <c:v>22-Jun-08</c:v>
                      </c:pt>
                      <c:pt idx="2239">
                        <c:v>23-Jun-08</c:v>
                      </c:pt>
                      <c:pt idx="2240">
                        <c:v>24-Jun-08</c:v>
                      </c:pt>
                      <c:pt idx="2241">
                        <c:v>25-Jun-08</c:v>
                      </c:pt>
                      <c:pt idx="2242">
                        <c:v>26-Jun-08</c:v>
                      </c:pt>
                      <c:pt idx="2243">
                        <c:v>27-Jun-08</c:v>
                      </c:pt>
                      <c:pt idx="2244">
                        <c:v>28-Jun-08</c:v>
                      </c:pt>
                      <c:pt idx="2245">
                        <c:v>29-Jun-08</c:v>
                      </c:pt>
                      <c:pt idx="2246">
                        <c:v>30-Jun-08</c:v>
                      </c:pt>
                      <c:pt idx="2247">
                        <c:v>1-Jul-08</c:v>
                      </c:pt>
                      <c:pt idx="2248">
                        <c:v>2-Jul-08</c:v>
                      </c:pt>
                      <c:pt idx="2249">
                        <c:v>3-Jul-08</c:v>
                      </c:pt>
                      <c:pt idx="2250">
                        <c:v>4-Jul-08</c:v>
                      </c:pt>
                      <c:pt idx="2251">
                        <c:v>5-Jul-08</c:v>
                      </c:pt>
                      <c:pt idx="2252">
                        <c:v>6-Jul-08</c:v>
                      </c:pt>
                      <c:pt idx="2253">
                        <c:v>7-Jul-08</c:v>
                      </c:pt>
                      <c:pt idx="2254">
                        <c:v>8-Jul-08</c:v>
                      </c:pt>
                      <c:pt idx="2255">
                        <c:v>9-Jul-08</c:v>
                      </c:pt>
                      <c:pt idx="2256">
                        <c:v>10-Jul-08</c:v>
                      </c:pt>
                      <c:pt idx="2257">
                        <c:v>11-Jul-08</c:v>
                      </c:pt>
                      <c:pt idx="2258">
                        <c:v>12-Jul-08</c:v>
                      </c:pt>
                      <c:pt idx="2259">
                        <c:v>13-Jul-08</c:v>
                      </c:pt>
                      <c:pt idx="2260">
                        <c:v>14-Jul-08</c:v>
                      </c:pt>
                      <c:pt idx="2261">
                        <c:v>15-Jul-08</c:v>
                      </c:pt>
                      <c:pt idx="2262">
                        <c:v>16-Jul-08</c:v>
                      </c:pt>
                      <c:pt idx="2263">
                        <c:v>17-Jul-08</c:v>
                      </c:pt>
                      <c:pt idx="2264">
                        <c:v>18-Jul-08</c:v>
                      </c:pt>
                      <c:pt idx="2265">
                        <c:v>19-Jul-08</c:v>
                      </c:pt>
                      <c:pt idx="2266">
                        <c:v>20-Jul-08</c:v>
                      </c:pt>
                      <c:pt idx="2267">
                        <c:v>21-Jul-08</c:v>
                      </c:pt>
                      <c:pt idx="2268">
                        <c:v>22-Jul-08</c:v>
                      </c:pt>
                      <c:pt idx="2269">
                        <c:v>23-Jul-08</c:v>
                      </c:pt>
                      <c:pt idx="2270">
                        <c:v>24-Jul-08</c:v>
                      </c:pt>
                      <c:pt idx="2271">
                        <c:v>25-Jul-08</c:v>
                      </c:pt>
                      <c:pt idx="2272">
                        <c:v>26-Jul-08</c:v>
                      </c:pt>
                      <c:pt idx="2273">
                        <c:v>27-Jul-08</c:v>
                      </c:pt>
                      <c:pt idx="2274">
                        <c:v>28-Jul-08</c:v>
                      </c:pt>
                      <c:pt idx="2275">
                        <c:v>29-Jul-08</c:v>
                      </c:pt>
                      <c:pt idx="2276">
                        <c:v>30-Jul-08</c:v>
                      </c:pt>
                      <c:pt idx="2277">
                        <c:v>31-Jul-08</c:v>
                      </c:pt>
                      <c:pt idx="2278">
                        <c:v>1-Aug-08</c:v>
                      </c:pt>
                      <c:pt idx="2279">
                        <c:v>2-Aug-08</c:v>
                      </c:pt>
                      <c:pt idx="2280">
                        <c:v>3-Aug-08</c:v>
                      </c:pt>
                      <c:pt idx="2281">
                        <c:v>4-Aug-08</c:v>
                      </c:pt>
                      <c:pt idx="2282">
                        <c:v>5-Aug-08</c:v>
                      </c:pt>
                      <c:pt idx="2283">
                        <c:v>6-Aug-08</c:v>
                      </c:pt>
                      <c:pt idx="2284">
                        <c:v>7-Aug-08</c:v>
                      </c:pt>
                      <c:pt idx="2285">
                        <c:v>8-Aug-08</c:v>
                      </c:pt>
                      <c:pt idx="2286">
                        <c:v>9-Aug-08</c:v>
                      </c:pt>
                      <c:pt idx="2287">
                        <c:v>10-Aug-08</c:v>
                      </c:pt>
                      <c:pt idx="2288">
                        <c:v>11-Aug-08</c:v>
                      </c:pt>
                      <c:pt idx="2289">
                        <c:v>12-Aug-08</c:v>
                      </c:pt>
                      <c:pt idx="2290">
                        <c:v>13-Aug-08</c:v>
                      </c:pt>
                      <c:pt idx="2291">
                        <c:v>14-Aug-08</c:v>
                      </c:pt>
                      <c:pt idx="2292">
                        <c:v>15-Aug-08</c:v>
                      </c:pt>
                      <c:pt idx="2293">
                        <c:v>16-Aug-08</c:v>
                      </c:pt>
                      <c:pt idx="2294">
                        <c:v>17-Aug-08</c:v>
                      </c:pt>
                      <c:pt idx="2295">
                        <c:v>18-Aug-08</c:v>
                      </c:pt>
                      <c:pt idx="2296">
                        <c:v>19-Aug-08</c:v>
                      </c:pt>
                      <c:pt idx="2297">
                        <c:v>20-Aug-08</c:v>
                      </c:pt>
                      <c:pt idx="2298">
                        <c:v>21-Aug-08</c:v>
                      </c:pt>
                      <c:pt idx="2299">
                        <c:v>22-Aug-08</c:v>
                      </c:pt>
                      <c:pt idx="2300">
                        <c:v>23-Aug-08</c:v>
                      </c:pt>
                      <c:pt idx="2301">
                        <c:v>24-Aug-08</c:v>
                      </c:pt>
                      <c:pt idx="2302">
                        <c:v>25-Aug-08</c:v>
                      </c:pt>
                      <c:pt idx="2303">
                        <c:v>26-Aug-08</c:v>
                      </c:pt>
                      <c:pt idx="2304">
                        <c:v>27-Aug-08</c:v>
                      </c:pt>
                      <c:pt idx="2305">
                        <c:v>28-Aug-08</c:v>
                      </c:pt>
                      <c:pt idx="2306">
                        <c:v>29-Aug-08</c:v>
                      </c:pt>
                      <c:pt idx="2307">
                        <c:v>30-Aug-08</c:v>
                      </c:pt>
                      <c:pt idx="2308">
                        <c:v>31-Aug-08</c:v>
                      </c:pt>
                      <c:pt idx="2309">
                        <c:v>1-Sep-08</c:v>
                      </c:pt>
                      <c:pt idx="2310">
                        <c:v>2-Sep-08</c:v>
                      </c:pt>
                      <c:pt idx="2311">
                        <c:v>3-Sep-08</c:v>
                      </c:pt>
                      <c:pt idx="2312">
                        <c:v>4-Sep-08</c:v>
                      </c:pt>
                      <c:pt idx="2313">
                        <c:v>5-Sep-08</c:v>
                      </c:pt>
                      <c:pt idx="2314">
                        <c:v>6-Sep-08</c:v>
                      </c:pt>
                      <c:pt idx="2315">
                        <c:v>7-Sep-08</c:v>
                      </c:pt>
                      <c:pt idx="2316">
                        <c:v>8-Sep-08</c:v>
                      </c:pt>
                      <c:pt idx="2317">
                        <c:v>9-Sep-08</c:v>
                      </c:pt>
                      <c:pt idx="2318">
                        <c:v>10-Sep-08</c:v>
                      </c:pt>
                      <c:pt idx="2319">
                        <c:v>11-Sep-08</c:v>
                      </c:pt>
                      <c:pt idx="2320">
                        <c:v>12-Sep-08</c:v>
                      </c:pt>
                      <c:pt idx="2321">
                        <c:v>13-Sep-08</c:v>
                      </c:pt>
                      <c:pt idx="2322">
                        <c:v>14-Sep-08</c:v>
                      </c:pt>
                      <c:pt idx="2323">
                        <c:v>15-Sep-08</c:v>
                      </c:pt>
                      <c:pt idx="2324">
                        <c:v>16-Sep-08</c:v>
                      </c:pt>
                      <c:pt idx="2325">
                        <c:v>17-Sep-08</c:v>
                      </c:pt>
                      <c:pt idx="2326">
                        <c:v>18-Sep-08</c:v>
                      </c:pt>
                      <c:pt idx="2327">
                        <c:v>19-Sep-08</c:v>
                      </c:pt>
                      <c:pt idx="2328">
                        <c:v>20-Sep-08</c:v>
                      </c:pt>
                      <c:pt idx="2329">
                        <c:v>21-Sep-08</c:v>
                      </c:pt>
                      <c:pt idx="2330">
                        <c:v>22-Sep-08</c:v>
                      </c:pt>
                      <c:pt idx="2331">
                        <c:v>23-Sep-08</c:v>
                      </c:pt>
                      <c:pt idx="2332">
                        <c:v>24-Sep-08</c:v>
                      </c:pt>
                      <c:pt idx="2333">
                        <c:v>25-Sep-08</c:v>
                      </c:pt>
                      <c:pt idx="2334">
                        <c:v>26-Sep-08</c:v>
                      </c:pt>
                      <c:pt idx="2335">
                        <c:v>27-Sep-08</c:v>
                      </c:pt>
                      <c:pt idx="2336">
                        <c:v>28-Sep-08</c:v>
                      </c:pt>
                      <c:pt idx="2337">
                        <c:v>29-Sep-08</c:v>
                      </c:pt>
                      <c:pt idx="2338">
                        <c:v>30-Sep-08</c:v>
                      </c:pt>
                      <c:pt idx="2339">
                        <c:v>1-Oct-08</c:v>
                      </c:pt>
                      <c:pt idx="2340">
                        <c:v>2-Oct-08</c:v>
                      </c:pt>
                      <c:pt idx="2341">
                        <c:v>3-Oct-08</c:v>
                      </c:pt>
                      <c:pt idx="2342">
                        <c:v>4-Oct-08</c:v>
                      </c:pt>
                      <c:pt idx="2343">
                        <c:v>5-Oct-08</c:v>
                      </c:pt>
                      <c:pt idx="2344">
                        <c:v>6-Oct-08</c:v>
                      </c:pt>
                      <c:pt idx="2345">
                        <c:v>7-Oct-08</c:v>
                      </c:pt>
                      <c:pt idx="2346">
                        <c:v>8-Oct-08</c:v>
                      </c:pt>
                      <c:pt idx="2347">
                        <c:v>9-Oct-08</c:v>
                      </c:pt>
                      <c:pt idx="2348">
                        <c:v>10-Oct-08</c:v>
                      </c:pt>
                      <c:pt idx="2349">
                        <c:v>11-Oct-08</c:v>
                      </c:pt>
                      <c:pt idx="2350">
                        <c:v>12-Oct-08</c:v>
                      </c:pt>
                      <c:pt idx="2351">
                        <c:v>13-Oct-08</c:v>
                      </c:pt>
                      <c:pt idx="2352">
                        <c:v>14-Oct-08</c:v>
                      </c:pt>
                      <c:pt idx="2353">
                        <c:v>15-Oct-08</c:v>
                      </c:pt>
                      <c:pt idx="2354">
                        <c:v>16-Oct-08</c:v>
                      </c:pt>
                      <c:pt idx="2355">
                        <c:v>17-Oct-08</c:v>
                      </c:pt>
                      <c:pt idx="2356">
                        <c:v>18-Oct-08</c:v>
                      </c:pt>
                      <c:pt idx="2357">
                        <c:v>19-Oct-08</c:v>
                      </c:pt>
                      <c:pt idx="2358">
                        <c:v>20-Oct-08</c:v>
                      </c:pt>
                      <c:pt idx="2359">
                        <c:v>21-Oct-08</c:v>
                      </c:pt>
                      <c:pt idx="2360">
                        <c:v>22-Oct-08</c:v>
                      </c:pt>
                      <c:pt idx="2361">
                        <c:v>23-Oct-08</c:v>
                      </c:pt>
                      <c:pt idx="2362">
                        <c:v>24-Oct-08</c:v>
                      </c:pt>
                      <c:pt idx="2363">
                        <c:v>25-Oct-08</c:v>
                      </c:pt>
                      <c:pt idx="2364">
                        <c:v>26-Oct-08</c:v>
                      </c:pt>
                      <c:pt idx="2365">
                        <c:v>27-Oct-08</c:v>
                      </c:pt>
                      <c:pt idx="2366">
                        <c:v>28-Oct-08</c:v>
                      </c:pt>
                      <c:pt idx="2367">
                        <c:v>29-Oct-08</c:v>
                      </c:pt>
                      <c:pt idx="2368">
                        <c:v>30-Oct-08</c:v>
                      </c:pt>
                      <c:pt idx="2369">
                        <c:v>31-Oct-08</c:v>
                      </c:pt>
                      <c:pt idx="2370">
                        <c:v>1-Nov-08</c:v>
                      </c:pt>
                      <c:pt idx="2371">
                        <c:v>2-Nov-08</c:v>
                      </c:pt>
                      <c:pt idx="2372">
                        <c:v>3-Nov-08</c:v>
                      </c:pt>
                      <c:pt idx="2373">
                        <c:v>4-Nov-08</c:v>
                      </c:pt>
                      <c:pt idx="2374">
                        <c:v>5-Nov-08</c:v>
                      </c:pt>
                      <c:pt idx="2375">
                        <c:v>6-Nov-08</c:v>
                      </c:pt>
                      <c:pt idx="2376">
                        <c:v>7-Nov-08</c:v>
                      </c:pt>
                      <c:pt idx="2377">
                        <c:v>8-Nov-08</c:v>
                      </c:pt>
                      <c:pt idx="2378">
                        <c:v>9-Nov-08</c:v>
                      </c:pt>
                      <c:pt idx="2379">
                        <c:v>10-Nov-08</c:v>
                      </c:pt>
                      <c:pt idx="2380">
                        <c:v>11-Nov-08</c:v>
                      </c:pt>
                      <c:pt idx="2381">
                        <c:v>12-Nov-08</c:v>
                      </c:pt>
                      <c:pt idx="2382">
                        <c:v>13-Nov-08</c:v>
                      </c:pt>
                      <c:pt idx="2383">
                        <c:v>14-Nov-08</c:v>
                      </c:pt>
                      <c:pt idx="2384">
                        <c:v>15-Nov-08</c:v>
                      </c:pt>
                      <c:pt idx="2385">
                        <c:v>16-Nov-08</c:v>
                      </c:pt>
                      <c:pt idx="2386">
                        <c:v>17-Nov-08</c:v>
                      </c:pt>
                      <c:pt idx="2387">
                        <c:v>18-Nov-08</c:v>
                      </c:pt>
                      <c:pt idx="2388">
                        <c:v>19-Nov-08</c:v>
                      </c:pt>
                      <c:pt idx="2389">
                        <c:v>20-Nov-08</c:v>
                      </c:pt>
                      <c:pt idx="2390">
                        <c:v>21-Nov-08</c:v>
                      </c:pt>
                      <c:pt idx="2391">
                        <c:v>22-Nov-08</c:v>
                      </c:pt>
                      <c:pt idx="2392">
                        <c:v>23-Nov-08</c:v>
                      </c:pt>
                      <c:pt idx="2393">
                        <c:v>24-Nov-08</c:v>
                      </c:pt>
                      <c:pt idx="2394">
                        <c:v>25-Nov-08</c:v>
                      </c:pt>
                      <c:pt idx="2395">
                        <c:v>26-Nov-08</c:v>
                      </c:pt>
                      <c:pt idx="2396">
                        <c:v>27-Nov-08</c:v>
                      </c:pt>
                      <c:pt idx="2397">
                        <c:v>28-Nov-08</c:v>
                      </c:pt>
                      <c:pt idx="2398">
                        <c:v>29-Nov-08</c:v>
                      </c:pt>
                      <c:pt idx="2399">
                        <c:v>30-Nov-08</c:v>
                      </c:pt>
                      <c:pt idx="2400">
                        <c:v>1-Dec-08</c:v>
                      </c:pt>
                      <c:pt idx="2401">
                        <c:v>2-Dec-08</c:v>
                      </c:pt>
                      <c:pt idx="2402">
                        <c:v>3-Dec-08</c:v>
                      </c:pt>
                      <c:pt idx="2403">
                        <c:v>4-Dec-08</c:v>
                      </c:pt>
                      <c:pt idx="2404">
                        <c:v>5-Dec-08</c:v>
                      </c:pt>
                      <c:pt idx="2405">
                        <c:v>6-Dec-08</c:v>
                      </c:pt>
                      <c:pt idx="2406">
                        <c:v>7-Dec-08</c:v>
                      </c:pt>
                      <c:pt idx="2407">
                        <c:v>8-Dec-08</c:v>
                      </c:pt>
                      <c:pt idx="2408">
                        <c:v>9-Dec-08</c:v>
                      </c:pt>
                      <c:pt idx="2409">
                        <c:v>10-Dec-08</c:v>
                      </c:pt>
                      <c:pt idx="2410">
                        <c:v>11-Dec-08</c:v>
                      </c:pt>
                      <c:pt idx="2411">
                        <c:v>12-Dec-08</c:v>
                      </c:pt>
                      <c:pt idx="2412">
                        <c:v>13-Dec-08</c:v>
                      </c:pt>
                      <c:pt idx="2413">
                        <c:v>14-Dec-08</c:v>
                      </c:pt>
                      <c:pt idx="2414">
                        <c:v>15-Dec-08</c:v>
                      </c:pt>
                      <c:pt idx="2415">
                        <c:v>16-Dec-08</c:v>
                      </c:pt>
                      <c:pt idx="2416">
                        <c:v>17-Dec-08</c:v>
                      </c:pt>
                      <c:pt idx="2417">
                        <c:v>18-Dec-08</c:v>
                      </c:pt>
                      <c:pt idx="2418">
                        <c:v>19-Dec-08</c:v>
                      </c:pt>
                      <c:pt idx="2419">
                        <c:v>20-Dec-08</c:v>
                      </c:pt>
                      <c:pt idx="2420">
                        <c:v>21-Dec-08</c:v>
                      </c:pt>
                      <c:pt idx="2421">
                        <c:v>22-Dec-08</c:v>
                      </c:pt>
                      <c:pt idx="2422">
                        <c:v>23-Dec-08</c:v>
                      </c:pt>
                      <c:pt idx="2423">
                        <c:v>24-Dec-08</c:v>
                      </c:pt>
                      <c:pt idx="2424">
                        <c:v>25-Dec-08</c:v>
                      </c:pt>
                      <c:pt idx="2425">
                        <c:v>26-Dec-08</c:v>
                      </c:pt>
                      <c:pt idx="2426">
                        <c:v>27-Dec-08</c:v>
                      </c:pt>
                      <c:pt idx="2427">
                        <c:v>28-Dec-08</c:v>
                      </c:pt>
                      <c:pt idx="2428">
                        <c:v>29-Dec-08</c:v>
                      </c:pt>
                      <c:pt idx="2429">
                        <c:v>30-Dec-08</c:v>
                      </c:pt>
                      <c:pt idx="2430">
                        <c:v>31-Dec-08</c:v>
                      </c:pt>
                      <c:pt idx="2431">
                        <c:v>1-Jan-09</c:v>
                      </c:pt>
                      <c:pt idx="2432">
                        <c:v>2-Jan-09</c:v>
                      </c:pt>
                      <c:pt idx="2433">
                        <c:v>3-Jan-09</c:v>
                      </c:pt>
                      <c:pt idx="2434">
                        <c:v>4-Jan-09</c:v>
                      </c:pt>
                      <c:pt idx="2435">
                        <c:v>5-Jan-09</c:v>
                      </c:pt>
                      <c:pt idx="2436">
                        <c:v>6-Jan-09</c:v>
                      </c:pt>
                      <c:pt idx="2437">
                        <c:v>7-Jan-09</c:v>
                      </c:pt>
                      <c:pt idx="2438">
                        <c:v>8-Jan-09</c:v>
                      </c:pt>
                      <c:pt idx="2439">
                        <c:v>9-Jan-09</c:v>
                      </c:pt>
                      <c:pt idx="2440">
                        <c:v>10-Jan-09</c:v>
                      </c:pt>
                      <c:pt idx="2441">
                        <c:v>11-Jan-09</c:v>
                      </c:pt>
                      <c:pt idx="2442">
                        <c:v>12-Jan-09</c:v>
                      </c:pt>
                      <c:pt idx="2443">
                        <c:v>13-Jan-09</c:v>
                      </c:pt>
                      <c:pt idx="2444">
                        <c:v>14-Jan-09</c:v>
                      </c:pt>
                      <c:pt idx="2445">
                        <c:v>15-Jan-09</c:v>
                      </c:pt>
                      <c:pt idx="2446">
                        <c:v>16-Jan-09</c:v>
                      </c:pt>
                      <c:pt idx="2447">
                        <c:v>17-Jan-09</c:v>
                      </c:pt>
                      <c:pt idx="2448">
                        <c:v>18-Jan-09</c:v>
                      </c:pt>
                      <c:pt idx="2449">
                        <c:v>19-Jan-09</c:v>
                      </c:pt>
                      <c:pt idx="2450">
                        <c:v>20-Jan-09</c:v>
                      </c:pt>
                      <c:pt idx="2451">
                        <c:v>21-Jan-09</c:v>
                      </c:pt>
                      <c:pt idx="2452">
                        <c:v>22-Jan-09</c:v>
                      </c:pt>
                      <c:pt idx="2453">
                        <c:v>23-Jan-09</c:v>
                      </c:pt>
                      <c:pt idx="2454">
                        <c:v>24-Jan-09</c:v>
                      </c:pt>
                      <c:pt idx="2455">
                        <c:v>25-Jan-09</c:v>
                      </c:pt>
                      <c:pt idx="2456">
                        <c:v>26-Jan-09</c:v>
                      </c:pt>
                      <c:pt idx="2457">
                        <c:v>27-Jan-09</c:v>
                      </c:pt>
                      <c:pt idx="2458">
                        <c:v>28-Jan-09</c:v>
                      </c:pt>
                      <c:pt idx="2459">
                        <c:v>29-Jan-09</c:v>
                      </c:pt>
                      <c:pt idx="2460">
                        <c:v>30-Jan-09</c:v>
                      </c:pt>
                      <c:pt idx="2461">
                        <c:v>31-Jan-09</c:v>
                      </c:pt>
                      <c:pt idx="2462">
                        <c:v>1-Feb-09</c:v>
                      </c:pt>
                      <c:pt idx="2463">
                        <c:v>2-Feb-09</c:v>
                      </c:pt>
                      <c:pt idx="2464">
                        <c:v>3-Feb-09</c:v>
                      </c:pt>
                      <c:pt idx="2465">
                        <c:v>4-Feb-09</c:v>
                      </c:pt>
                      <c:pt idx="2466">
                        <c:v>5-Feb-09</c:v>
                      </c:pt>
                      <c:pt idx="2467">
                        <c:v>6-Feb-09</c:v>
                      </c:pt>
                      <c:pt idx="2468">
                        <c:v>7-Feb-09</c:v>
                      </c:pt>
                      <c:pt idx="2469">
                        <c:v>8-Feb-09</c:v>
                      </c:pt>
                      <c:pt idx="2470">
                        <c:v>9-Feb-09</c:v>
                      </c:pt>
                      <c:pt idx="2471">
                        <c:v>10-Feb-09</c:v>
                      </c:pt>
                      <c:pt idx="2472">
                        <c:v>11-Feb-09</c:v>
                      </c:pt>
                      <c:pt idx="2473">
                        <c:v>12-Feb-09</c:v>
                      </c:pt>
                      <c:pt idx="2474">
                        <c:v>13-Feb-09</c:v>
                      </c:pt>
                      <c:pt idx="2475">
                        <c:v>14-Feb-09</c:v>
                      </c:pt>
                      <c:pt idx="2476">
                        <c:v>15-Feb-09</c:v>
                      </c:pt>
                      <c:pt idx="2477">
                        <c:v>16-Feb-09</c:v>
                      </c:pt>
                      <c:pt idx="2478">
                        <c:v>17-Feb-09</c:v>
                      </c:pt>
                      <c:pt idx="2479">
                        <c:v>18-Feb-09</c:v>
                      </c:pt>
                      <c:pt idx="2480">
                        <c:v>19-Feb-09</c:v>
                      </c:pt>
                      <c:pt idx="2481">
                        <c:v>20-Feb-09</c:v>
                      </c:pt>
                      <c:pt idx="2482">
                        <c:v>21-Feb-09</c:v>
                      </c:pt>
                      <c:pt idx="2483">
                        <c:v>22-Feb-09</c:v>
                      </c:pt>
                      <c:pt idx="2484">
                        <c:v>23-Feb-09</c:v>
                      </c:pt>
                      <c:pt idx="2485">
                        <c:v>24-Feb-09</c:v>
                      </c:pt>
                      <c:pt idx="2486">
                        <c:v>25-Feb-09</c:v>
                      </c:pt>
                      <c:pt idx="2487">
                        <c:v>26-Feb-09</c:v>
                      </c:pt>
                      <c:pt idx="2488">
                        <c:v>27-Feb-09</c:v>
                      </c:pt>
                      <c:pt idx="2489">
                        <c:v>28-Feb-09</c:v>
                      </c:pt>
                      <c:pt idx="2490">
                        <c:v>1-Mar-09</c:v>
                      </c:pt>
                      <c:pt idx="2491">
                        <c:v>2-Mar-09</c:v>
                      </c:pt>
                      <c:pt idx="2492">
                        <c:v>3-Mar-09</c:v>
                      </c:pt>
                      <c:pt idx="2493">
                        <c:v>4-Mar-09</c:v>
                      </c:pt>
                      <c:pt idx="2494">
                        <c:v>5-Mar-09</c:v>
                      </c:pt>
                      <c:pt idx="2495">
                        <c:v>6-Mar-09</c:v>
                      </c:pt>
                      <c:pt idx="2496">
                        <c:v>7-Mar-09</c:v>
                      </c:pt>
                      <c:pt idx="2497">
                        <c:v>8-Mar-09</c:v>
                      </c:pt>
                      <c:pt idx="2498">
                        <c:v>9-Mar-09</c:v>
                      </c:pt>
                      <c:pt idx="2499">
                        <c:v>10-Mar-09</c:v>
                      </c:pt>
                      <c:pt idx="2500">
                        <c:v>11-Mar-09</c:v>
                      </c:pt>
                      <c:pt idx="2501">
                        <c:v>12-Mar-09</c:v>
                      </c:pt>
                      <c:pt idx="2502">
                        <c:v>13-Mar-09</c:v>
                      </c:pt>
                      <c:pt idx="2503">
                        <c:v>14-Mar-09</c:v>
                      </c:pt>
                      <c:pt idx="2504">
                        <c:v>15-Mar-09</c:v>
                      </c:pt>
                      <c:pt idx="2505">
                        <c:v>16-Mar-09</c:v>
                      </c:pt>
                      <c:pt idx="2506">
                        <c:v>17-Mar-09</c:v>
                      </c:pt>
                      <c:pt idx="2507">
                        <c:v>18-Mar-09</c:v>
                      </c:pt>
                      <c:pt idx="2508">
                        <c:v>19-Mar-09</c:v>
                      </c:pt>
                      <c:pt idx="2509">
                        <c:v>20-Mar-09</c:v>
                      </c:pt>
                      <c:pt idx="2510">
                        <c:v>21-Mar-09</c:v>
                      </c:pt>
                      <c:pt idx="2511">
                        <c:v>22-Mar-09</c:v>
                      </c:pt>
                      <c:pt idx="2512">
                        <c:v>23-Mar-09</c:v>
                      </c:pt>
                      <c:pt idx="2513">
                        <c:v>24-Mar-09</c:v>
                      </c:pt>
                      <c:pt idx="2514">
                        <c:v>25-Mar-09</c:v>
                      </c:pt>
                      <c:pt idx="2515">
                        <c:v>26-Mar-09</c:v>
                      </c:pt>
                      <c:pt idx="2516">
                        <c:v>27-Mar-09</c:v>
                      </c:pt>
                      <c:pt idx="2517">
                        <c:v>28-Mar-09</c:v>
                      </c:pt>
                      <c:pt idx="2518">
                        <c:v>29-Mar-09</c:v>
                      </c:pt>
                      <c:pt idx="2519">
                        <c:v>30-Mar-09</c:v>
                      </c:pt>
                      <c:pt idx="2520">
                        <c:v>31-Mar-09</c:v>
                      </c:pt>
                      <c:pt idx="2521">
                        <c:v>1-Apr-09</c:v>
                      </c:pt>
                      <c:pt idx="2522">
                        <c:v>2-Apr-09</c:v>
                      </c:pt>
                      <c:pt idx="2523">
                        <c:v>3-Apr-09</c:v>
                      </c:pt>
                      <c:pt idx="2524">
                        <c:v>4-Apr-09</c:v>
                      </c:pt>
                      <c:pt idx="2525">
                        <c:v>5-Apr-09</c:v>
                      </c:pt>
                      <c:pt idx="2526">
                        <c:v>6-Apr-09</c:v>
                      </c:pt>
                      <c:pt idx="2527">
                        <c:v>7-Apr-09</c:v>
                      </c:pt>
                      <c:pt idx="2528">
                        <c:v>8-Apr-09</c:v>
                      </c:pt>
                      <c:pt idx="2529">
                        <c:v>9-Apr-09</c:v>
                      </c:pt>
                      <c:pt idx="2530">
                        <c:v>10-Apr-09</c:v>
                      </c:pt>
                      <c:pt idx="2531">
                        <c:v>11-Apr-09</c:v>
                      </c:pt>
                      <c:pt idx="2532">
                        <c:v>12-Apr-09</c:v>
                      </c:pt>
                      <c:pt idx="2533">
                        <c:v>13-Apr-09</c:v>
                      </c:pt>
                      <c:pt idx="2534">
                        <c:v>14-Apr-09</c:v>
                      </c:pt>
                      <c:pt idx="2535">
                        <c:v>15-Apr-09</c:v>
                      </c:pt>
                      <c:pt idx="2536">
                        <c:v>16-Apr-09</c:v>
                      </c:pt>
                      <c:pt idx="2537">
                        <c:v>17-Apr-09</c:v>
                      </c:pt>
                      <c:pt idx="2538">
                        <c:v>18-Apr-09</c:v>
                      </c:pt>
                      <c:pt idx="2539">
                        <c:v>19-Apr-09</c:v>
                      </c:pt>
                      <c:pt idx="2540">
                        <c:v>20-Apr-09</c:v>
                      </c:pt>
                      <c:pt idx="2541">
                        <c:v>21-Apr-09</c:v>
                      </c:pt>
                      <c:pt idx="2542">
                        <c:v>22-Apr-09</c:v>
                      </c:pt>
                      <c:pt idx="2543">
                        <c:v>23-Apr-09</c:v>
                      </c:pt>
                      <c:pt idx="2544">
                        <c:v>24-Apr-09</c:v>
                      </c:pt>
                      <c:pt idx="2545">
                        <c:v>25-Apr-09</c:v>
                      </c:pt>
                      <c:pt idx="2546">
                        <c:v>26-Apr-09</c:v>
                      </c:pt>
                      <c:pt idx="2547">
                        <c:v>27-Apr-09</c:v>
                      </c:pt>
                      <c:pt idx="2548">
                        <c:v>28-Apr-09</c:v>
                      </c:pt>
                      <c:pt idx="2549">
                        <c:v>29-Apr-09</c:v>
                      </c:pt>
                      <c:pt idx="2550">
                        <c:v>30-Apr-09</c:v>
                      </c:pt>
                      <c:pt idx="2551">
                        <c:v>1-May-09</c:v>
                      </c:pt>
                      <c:pt idx="2552">
                        <c:v>2-May-09</c:v>
                      </c:pt>
                      <c:pt idx="2553">
                        <c:v>3-May-09</c:v>
                      </c:pt>
                      <c:pt idx="2554">
                        <c:v>4-May-09</c:v>
                      </c:pt>
                      <c:pt idx="2555">
                        <c:v>5-May-09</c:v>
                      </c:pt>
                      <c:pt idx="2556">
                        <c:v>6-May-09</c:v>
                      </c:pt>
                      <c:pt idx="2557">
                        <c:v>7-May-09</c:v>
                      </c:pt>
                      <c:pt idx="2558">
                        <c:v>8-May-09</c:v>
                      </c:pt>
                      <c:pt idx="2559">
                        <c:v>9-May-09</c:v>
                      </c:pt>
                      <c:pt idx="2560">
                        <c:v>10-May-09</c:v>
                      </c:pt>
                      <c:pt idx="2561">
                        <c:v>11-May-09</c:v>
                      </c:pt>
                      <c:pt idx="2562">
                        <c:v>12-May-09</c:v>
                      </c:pt>
                      <c:pt idx="2563">
                        <c:v>13-May-09</c:v>
                      </c:pt>
                      <c:pt idx="2564">
                        <c:v>14-May-09</c:v>
                      </c:pt>
                      <c:pt idx="2565">
                        <c:v>15-May-09</c:v>
                      </c:pt>
                      <c:pt idx="2566">
                        <c:v>16-May-09</c:v>
                      </c:pt>
                      <c:pt idx="2567">
                        <c:v>17-May-09</c:v>
                      </c:pt>
                      <c:pt idx="2568">
                        <c:v>18-May-09</c:v>
                      </c:pt>
                      <c:pt idx="2569">
                        <c:v>19-May-09</c:v>
                      </c:pt>
                      <c:pt idx="2570">
                        <c:v>21-May-09</c:v>
                      </c:pt>
                      <c:pt idx="2571">
                        <c:v>22-May-09</c:v>
                      </c:pt>
                      <c:pt idx="2572">
                        <c:v>23-May-09</c:v>
                      </c:pt>
                      <c:pt idx="2573">
                        <c:v>24-May-09</c:v>
                      </c:pt>
                      <c:pt idx="2574">
                        <c:v>25-May-09</c:v>
                      </c:pt>
                      <c:pt idx="2575">
                        <c:v>26-May-09</c:v>
                      </c:pt>
                      <c:pt idx="2576">
                        <c:v>27-May-09</c:v>
                      </c:pt>
                      <c:pt idx="2577">
                        <c:v>28-May-09</c:v>
                      </c:pt>
                      <c:pt idx="2578">
                        <c:v>29-May-09</c:v>
                      </c:pt>
                      <c:pt idx="2579">
                        <c:v>30-May-09</c:v>
                      </c:pt>
                      <c:pt idx="2580">
                        <c:v>31-May-09</c:v>
                      </c:pt>
                      <c:pt idx="2581">
                        <c:v>1-Jun-09</c:v>
                      </c:pt>
                      <c:pt idx="2582">
                        <c:v>2-Jun-09</c:v>
                      </c:pt>
                      <c:pt idx="2583">
                        <c:v>3-Jun-09</c:v>
                      </c:pt>
                      <c:pt idx="2584">
                        <c:v>4-Jun-09</c:v>
                      </c:pt>
                      <c:pt idx="2585">
                        <c:v>5-Jun-09</c:v>
                      </c:pt>
                      <c:pt idx="2586">
                        <c:v>6-Jun-09</c:v>
                      </c:pt>
                      <c:pt idx="2587">
                        <c:v>7-Jun-09</c:v>
                      </c:pt>
                      <c:pt idx="2588">
                        <c:v>8-Jun-09</c:v>
                      </c:pt>
                      <c:pt idx="2589">
                        <c:v>9-Jun-09</c:v>
                      </c:pt>
                      <c:pt idx="2590">
                        <c:v>10-Jun-09</c:v>
                      </c:pt>
                      <c:pt idx="2591">
                        <c:v>11-Jun-09</c:v>
                      </c:pt>
                      <c:pt idx="2592">
                        <c:v>12-Jun-09</c:v>
                      </c:pt>
                      <c:pt idx="2593">
                        <c:v>13-Jun-09</c:v>
                      </c:pt>
                      <c:pt idx="2594">
                        <c:v>14-Jun-09</c:v>
                      </c:pt>
                      <c:pt idx="2595">
                        <c:v>15-Jun-09</c:v>
                      </c:pt>
                      <c:pt idx="2596">
                        <c:v>16-Jun-09</c:v>
                      </c:pt>
                      <c:pt idx="2597">
                        <c:v>17-Jun-09</c:v>
                      </c:pt>
                      <c:pt idx="2598">
                        <c:v>18-Jun-09</c:v>
                      </c:pt>
                      <c:pt idx="2599">
                        <c:v>19-Jun-09</c:v>
                      </c:pt>
                      <c:pt idx="2600">
                        <c:v>20-Jun-09</c:v>
                      </c:pt>
                      <c:pt idx="2601">
                        <c:v>21-Jun-09</c:v>
                      </c:pt>
                      <c:pt idx="2602">
                        <c:v>22-Jun-09</c:v>
                      </c:pt>
                      <c:pt idx="2603">
                        <c:v>23-Jun-09</c:v>
                      </c:pt>
                      <c:pt idx="2604">
                        <c:v>24-Jun-09</c:v>
                      </c:pt>
                      <c:pt idx="2605">
                        <c:v>25-Jun-09</c:v>
                      </c:pt>
                      <c:pt idx="2606">
                        <c:v>26-Jun-09</c:v>
                      </c:pt>
                      <c:pt idx="2607">
                        <c:v>27-Jun-09</c:v>
                      </c:pt>
                      <c:pt idx="2608">
                        <c:v>28-Jun-09</c:v>
                      </c:pt>
                      <c:pt idx="2609">
                        <c:v>29-Jun-09</c:v>
                      </c:pt>
                      <c:pt idx="2610">
                        <c:v>30-Jun-09</c:v>
                      </c:pt>
                      <c:pt idx="2611">
                        <c:v>1-Jul-09</c:v>
                      </c:pt>
                      <c:pt idx="2612">
                        <c:v>2-Jul-09</c:v>
                      </c:pt>
                      <c:pt idx="2613">
                        <c:v>3-Jul-09</c:v>
                      </c:pt>
                      <c:pt idx="2614">
                        <c:v>4-Jul-09</c:v>
                      </c:pt>
                      <c:pt idx="2615">
                        <c:v>5-Jul-09</c:v>
                      </c:pt>
                      <c:pt idx="2616">
                        <c:v>6-Jul-09</c:v>
                      </c:pt>
                      <c:pt idx="2617">
                        <c:v>7-Jul-09</c:v>
                      </c:pt>
                      <c:pt idx="2618">
                        <c:v>8-Jul-09</c:v>
                      </c:pt>
                      <c:pt idx="2619">
                        <c:v>9-Jul-09</c:v>
                      </c:pt>
                      <c:pt idx="2620">
                        <c:v>10-Jul-09</c:v>
                      </c:pt>
                      <c:pt idx="2621">
                        <c:v>11-Jul-09</c:v>
                      </c:pt>
                      <c:pt idx="2622">
                        <c:v>12-Jul-09</c:v>
                      </c:pt>
                      <c:pt idx="2623">
                        <c:v>13-Jul-09</c:v>
                      </c:pt>
                      <c:pt idx="2624">
                        <c:v>14-Jul-09</c:v>
                      </c:pt>
                      <c:pt idx="2625">
                        <c:v>15-Jul-09</c:v>
                      </c:pt>
                      <c:pt idx="2626">
                        <c:v>16-Jul-09</c:v>
                      </c:pt>
                      <c:pt idx="2627">
                        <c:v>17-Jul-09</c:v>
                      </c:pt>
                      <c:pt idx="2628">
                        <c:v>18-Jul-09</c:v>
                      </c:pt>
                      <c:pt idx="2629">
                        <c:v>19-Jul-09</c:v>
                      </c:pt>
                      <c:pt idx="2630">
                        <c:v>20-Jul-09</c:v>
                      </c:pt>
                      <c:pt idx="2631">
                        <c:v>21-Jul-09</c:v>
                      </c:pt>
                      <c:pt idx="2632">
                        <c:v>22-Jul-09</c:v>
                      </c:pt>
                      <c:pt idx="2633">
                        <c:v>23-Jul-09</c:v>
                      </c:pt>
                      <c:pt idx="2634">
                        <c:v>24-Jul-09</c:v>
                      </c:pt>
                      <c:pt idx="2635">
                        <c:v>25-Jul-09</c:v>
                      </c:pt>
                      <c:pt idx="2636">
                        <c:v>26-Jul-09</c:v>
                      </c:pt>
                      <c:pt idx="2637">
                        <c:v>27-Jul-09</c:v>
                      </c:pt>
                      <c:pt idx="2638">
                        <c:v>28-Jul-09</c:v>
                      </c:pt>
                      <c:pt idx="2639">
                        <c:v>29-Jul-09</c:v>
                      </c:pt>
                      <c:pt idx="2640">
                        <c:v>30-Jul-09</c:v>
                      </c:pt>
                      <c:pt idx="2641">
                        <c:v>31-Jul-09</c:v>
                      </c:pt>
                      <c:pt idx="2642">
                        <c:v>1-Aug-09</c:v>
                      </c:pt>
                      <c:pt idx="2643">
                        <c:v>2-Aug-09</c:v>
                      </c:pt>
                      <c:pt idx="2644">
                        <c:v>3-Aug-09</c:v>
                      </c:pt>
                      <c:pt idx="2645">
                        <c:v>4-Aug-09</c:v>
                      </c:pt>
                      <c:pt idx="2646">
                        <c:v>5-Aug-09</c:v>
                      </c:pt>
                      <c:pt idx="2647">
                        <c:v>6-Aug-09</c:v>
                      </c:pt>
                      <c:pt idx="2648">
                        <c:v>7-Aug-09</c:v>
                      </c:pt>
                      <c:pt idx="2649">
                        <c:v>8-Aug-09</c:v>
                      </c:pt>
                      <c:pt idx="2650">
                        <c:v>9-Aug-09</c:v>
                      </c:pt>
                      <c:pt idx="2651">
                        <c:v>10-Aug-09</c:v>
                      </c:pt>
                      <c:pt idx="2652">
                        <c:v>11-Aug-09</c:v>
                      </c:pt>
                      <c:pt idx="2653">
                        <c:v>12-Aug-09</c:v>
                      </c:pt>
                      <c:pt idx="2654">
                        <c:v>13-Aug-09</c:v>
                      </c:pt>
                      <c:pt idx="2655">
                        <c:v>14-Aug-09</c:v>
                      </c:pt>
                      <c:pt idx="2656">
                        <c:v>15-Aug-09</c:v>
                      </c:pt>
                      <c:pt idx="2657">
                        <c:v>16-Aug-09</c:v>
                      </c:pt>
                      <c:pt idx="2658">
                        <c:v>17-Aug-09</c:v>
                      </c:pt>
                      <c:pt idx="2659">
                        <c:v>18-Aug-09</c:v>
                      </c:pt>
                      <c:pt idx="2660">
                        <c:v>19-Aug-09</c:v>
                      </c:pt>
                      <c:pt idx="2661">
                        <c:v>20-Aug-09</c:v>
                      </c:pt>
                      <c:pt idx="2662">
                        <c:v>21-Aug-09</c:v>
                      </c:pt>
                      <c:pt idx="2663">
                        <c:v>22-Aug-09</c:v>
                      </c:pt>
                      <c:pt idx="2664">
                        <c:v>23-Aug-09</c:v>
                      </c:pt>
                      <c:pt idx="2665">
                        <c:v>24-Aug-09</c:v>
                      </c:pt>
                      <c:pt idx="2666">
                        <c:v>25-Aug-09</c:v>
                      </c:pt>
                      <c:pt idx="2667">
                        <c:v>26-Aug-09</c:v>
                      </c:pt>
                      <c:pt idx="2668">
                        <c:v>27-Aug-09</c:v>
                      </c:pt>
                      <c:pt idx="2669">
                        <c:v>28-Aug-09</c:v>
                      </c:pt>
                      <c:pt idx="2670">
                        <c:v>29-Aug-09</c:v>
                      </c:pt>
                      <c:pt idx="2671">
                        <c:v>30-Aug-09</c:v>
                      </c:pt>
                      <c:pt idx="2672">
                        <c:v>31-Aug-09</c:v>
                      </c:pt>
                      <c:pt idx="2673">
                        <c:v>1-Sep-09</c:v>
                      </c:pt>
                      <c:pt idx="2674">
                        <c:v>2-Sep-09</c:v>
                      </c:pt>
                      <c:pt idx="2675">
                        <c:v>3-Sep-09</c:v>
                      </c:pt>
                      <c:pt idx="2676">
                        <c:v>4-Sep-09</c:v>
                      </c:pt>
                      <c:pt idx="2677">
                        <c:v>5-Sep-09</c:v>
                      </c:pt>
                      <c:pt idx="2678">
                        <c:v>6-Sep-09</c:v>
                      </c:pt>
                      <c:pt idx="2679">
                        <c:v>7-Sep-09</c:v>
                      </c:pt>
                      <c:pt idx="2680">
                        <c:v>8-Sep-09</c:v>
                      </c:pt>
                      <c:pt idx="2681">
                        <c:v>9-Sep-09</c:v>
                      </c:pt>
                      <c:pt idx="2682">
                        <c:v>10-Sep-09</c:v>
                      </c:pt>
                      <c:pt idx="2683">
                        <c:v>11-Sep-09</c:v>
                      </c:pt>
                      <c:pt idx="2684">
                        <c:v>12-Sep-09</c:v>
                      </c:pt>
                      <c:pt idx="2685">
                        <c:v>13-Sep-09</c:v>
                      </c:pt>
                      <c:pt idx="2686">
                        <c:v>14-Sep-09</c:v>
                      </c:pt>
                      <c:pt idx="2687">
                        <c:v>15-Sep-09</c:v>
                      </c:pt>
                      <c:pt idx="2688">
                        <c:v>16-Sep-09</c:v>
                      </c:pt>
                      <c:pt idx="2689">
                        <c:v>17-Sep-09</c:v>
                      </c:pt>
                      <c:pt idx="2690">
                        <c:v>18-Sep-09</c:v>
                      </c:pt>
                      <c:pt idx="2691">
                        <c:v>19-Sep-09</c:v>
                      </c:pt>
                      <c:pt idx="2692">
                        <c:v>20-Sep-09</c:v>
                      </c:pt>
                      <c:pt idx="2693">
                        <c:v>21-Sep-09</c:v>
                      </c:pt>
                      <c:pt idx="2694">
                        <c:v>22-Sep-09</c:v>
                      </c:pt>
                      <c:pt idx="2695">
                        <c:v>23-Sep-09</c:v>
                      </c:pt>
                      <c:pt idx="2696">
                        <c:v>24-Sep-09</c:v>
                      </c:pt>
                      <c:pt idx="2697">
                        <c:v>25-Sep-09</c:v>
                      </c:pt>
                      <c:pt idx="2698">
                        <c:v>26-Sep-09</c:v>
                      </c:pt>
                      <c:pt idx="2699">
                        <c:v>27-Sep-09</c:v>
                      </c:pt>
                      <c:pt idx="2700">
                        <c:v>28-Sep-09</c:v>
                      </c:pt>
                      <c:pt idx="2701">
                        <c:v>29-Sep-09</c:v>
                      </c:pt>
                      <c:pt idx="2702">
                        <c:v>30-Sep-09</c:v>
                      </c:pt>
                      <c:pt idx="2703">
                        <c:v>1-Oct-09</c:v>
                      </c:pt>
                      <c:pt idx="2704">
                        <c:v>2-Oct-09</c:v>
                      </c:pt>
                      <c:pt idx="2705">
                        <c:v>3-Oct-09</c:v>
                      </c:pt>
                      <c:pt idx="2706">
                        <c:v>4-Oct-09</c:v>
                      </c:pt>
                      <c:pt idx="2707">
                        <c:v>5-Oct-09</c:v>
                      </c:pt>
                      <c:pt idx="2708">
                        <c:v>6-Oct-09</c:v>
                      </c:pt>
                      <c:pt idx="2709">
                        <c:v>7-Oct-09</c:v>
                      </c:pt>
                      <c:pt idx="2710">
                        <c:v>8-Oct-09</c:v>
                      </c:pt>
                      <c:pt idx="2711">
                        <c:v>9-Oct-09</c:v>
                      </c:pt>
                      <c:pt idx="2712">
                        <c:v>10-Oct-09</c:v>
                      </c:pt>
                      <c:pt idx="2713">
                        <c:v>11-Oct-09</c:v>
                      </c:pt>
                      <c:pt idx="2714">
                        <c:v>12-Oct-09</c:v>
                      </c:pt>
                      <c:pt idx="2715">
                        <c:v>13-Oct-09</c:v>
                      </c:pt>
                      <c:pt idx="2716">
                        <c:v>14-Oct-09</c:v>
                      </c:pt>
                      <c:pt idx="2717">
                        <c:v>15-Oct-09</c:v>
                      </c:pt>
                      <c:pt idx="2718">
                        <c:v>16-Oct-09</c:v>
                      </c:pt>
                      <c:pt idx="2719">
                        <c:v>17-Oct-09</c:v>
                      </c:pt>
                      <c:pt idx="2720">
                        <c:v>18-Oct-09</c:v>
                      </c:pt>
                      <c:pt idx="2721">
                        <c:v>19-Oct-09</c:v>
                      </c:pt>
                      <c:pt idx="2722">
                        <c:v>20-Oct-09</c:v>
                      </c:pt>
                      <c:pt idx="2723">
                        <c:v>21-Oct-09</c:v>
                      </c:pt>
                      <c:pt idx="2724">
                        <c:v>22-Oct-09</c:v>
                      </c:pt>
                      <c:pt idx="2725">
                        <c:v>23-Oct-09</c:v>
                      </c:pt>
                      <c:pt idx="2726">
                        <c:v>24-Oct-09</c:v>
                      </c:pt>
                      <c:pt idx="2727">
                        <c:v>25-Oct-09</c:v>
                      </c:pt>
                      <c:pt idx="2728">
                        <c:v>26-Oct-09</c:v>
                      </c:pt>
                      <c:pt idx="2729">
                        <c:v>27-Oct-09</c:v>
                      </c:pt>
                      <c:pt idx="2730">
                        <c:v>28-Oct-09</c:v>
                      </c:pt>
                      <c:pt idx="2731">
                        <c:v>29-Oct-09</c:v>
                      </c:pt>
                      <c:pt idx="2732">
                        <c:v>30-Oct-09</c:v>
                      </c:pt>
                      <c:pt idx="2733">
                        <c:v>31-Oct-09</c:v>
                      </c:pt>
                      <c:pt idx="2734">
                        <c:v>1-Nov-09</c:v>
                      </c:pt>
                      <c:pt idx="2735">
                        <c:v>2-Nov-09</c:v>
                      </c:pt>
                      <c:pt idx="2736">
                        <c:v>3-Nov-09</c:v>
                      </c:pt>
                      <c:pt idx="2737">
                        <c:v>4-Nov-09</c:v>
                      </c:pt>
                      <c:pt idx="2738">
                        <c:v>5-Nov-09</c:v>
                      </c:pt>
                      <c:pt idx="2739">
                        <c:v>6-Nov-09</c:v>
                      </c:pt>
                      <c:pt idx="2740">
                        <c:v>7-Nov-09</c:v>
                      </c:pt>
                      <c:pt idx="2741">
                        <c:v>8-Nov-09</c:v>
                      </c:pt>
                      <c:pt idx="2742">
                        <c:v>9-Nov-09</c:v>
                      </c:pt>
                      <c:pt idx="2743">
                        <c:v>10-Nov-09</c:v>
                      </c:pt>
                      <c:pt idx="2744">
                        <c:v>11-Nov-09</c:v>
                      </c:pt>
                      <c:pt idx="2745">
                        <c:v>12-Nov-09</c:v>
                      </c:pt>
                      <c:pt idx="2746">
                        <c:v>13-Nov-09</c:v>
                      </c:pt>
                      <c:pt idx="2747">
                        <c:v>14-Nov-09</c:v>
                      </c:pt>
                      <c:pt idx="2748">
                        <c:v>15-Nov-09</c:v>
                      </c:pt>
                      <c:pt idx="2749">
                        <c:v>16-Nov-09</c:v>
                      </c:pt>
                      <c:pt idx="2750">
                        <c:v>17-Nov-09</c:v>
                      </c:pt>
                      <c:pt idx="2751">
                        <c:v>18-Nov-09</c:v>
                      </c:pt>
                      <c:pt idx="2752">
                        <c:v>19-Nov-09</c:v>
                      </c:pt>
                      <c:pt idx="2753">
                        <c:v>20-Nov-09</c:v>
                      </c:pt>
                      <c:pt idx="2754">
                        <c:v>21-Nov-09</c:v>
                      </c:pt>
                      <c:pt idx="2755">
                        <c:v>22-Nov-09</c:v>
                      </c:pt>
                      <c:pt idx="2756">
                        <c:v>23-Nov-09</c:v>
                      </c:pt>
                      <c:pt idx="2757">
                        <c:v>24-Nov-09</c:v>
                      </c:pt>
                      <c:pt idx="2758">
                        <c:v>25-Nov-09</c:v>
                      </c:pt>
                      <c:pt idx="2759">
                        <c:v>26-Nov-09</c:v>
                      </c:pt>
                      <c:pt idx="2760">
                        <c:v>27-Nov-09</c:v>
                      </c:pt>
                      <c:pt idx="2761">
                        <c:v>28-Nov-09</c:v>
                      </c:pt>
                      <c:pt idx="2762">
                        <c:v>29-Nov-09</c:v>
                      </c:pt>
                      <c:pt idx="2763">
                        <c:v>30-Nov-09</c:v>
                      </c:pt>
                      <c:pt idx="2764">
                        <c:v>1-Dec-09</c:v>
                      </c:pt>
                      <c:pt idx="2765">
                        <c:v>2-Dec-09</c:v>
                      </c:pt>
                      <c:pt idx="2766">
                        <c:v>3-Dec-09</c:v>
                      </c:pt>
                      <c:pt idx="2767">
                        <c:v>4-Dec-09</c:v>
                      </c:pt>
                      <c:pt idx="2768">
                        <c:v>5-Dec-09</c:v>
                      </c:pt>
                      <c:pt idx="2769">
                        <c:v>6-Dec-09</c:v>
                      </c:pt>
                      <c:pt idx="2770">
                        <c:v>7-Dec-09</c:v>
                      </c:pt>
                      <c:pt idx="2771">
                        <c:v>8-Dec-09</c:v>
                      </c:pt>
                      <c:pt idx="2772">
                        <c:v>9-Dec-09</c:v>
                      </c:pt>
                      <c:pt idx="2773">
                        <c:v>10-Dec-09</c:v>
                      </c:pt>
                      <c:pt idx="2774">
                        <c:v>11-Dec-09</c:v>
                      </c:pt>
                      <c:pt idx="2775">
                        <c:v>12-Dec-09</c:v>
                      </c:pt>
                      <c:pt idx="2776">
                        <c:v>13-Dec-09</c:v>
                      </c:pt>
                      <c:pt idx="2777">
                        <c:v>14-Dec-09</c:v>
                      </c:pt>
                      <c:pt idx="2778">
                        <c:v>15-Dec-09</c:v>
                      </c:pt>
                      <c:pt idx="2779">
                        <c:v>16-Dec-09</c:v>
                      </c:pt>
                      <c:pt idx="2780">
                        <c:v>17-Dec-09</c:v>
                      </c:pt>
                      <c:pt idx="2781">
                        <c:v>18-Dec-09</c:v>
                      </c:pt>
                      <c:pt idx="2782">
                        <c:v>19-Dec-09</c:v>
                      </c:pt>
                      <c:pt idx="2783">
                        <c:v>20-Dec-09</c:v>
                      </c:pt>
                      <c:pt idx="2784">
                        <c:v>21-Dec-09</c:v>
                      </c:pt>
                      <c:pt idx="2785">
                        <c:v>22-Dec-09</c:v>
                      </c:pt>
                      <c:pt idx="2786">
                        <c:v>23-Dec-09</c:v>
                      </c:pt>
                      <c:pt idx="2787">
                        <c:v>24-Dec-09</c:v>
                      </c:pt>
                      <c:pt idx="2788">
                        <c:v>25-Dec-09</c:v>
                      </c:pt>
                      <c:pt idx="2789">
                        <c:v>26-Dec-09</c:v>
                      </c:pt>
                      <c:pt idx="2790">
                        <c:v>27-Dec-09</c:v>
                      </c:pt>
                      <c:pt idx="2791">
                        <c:v>28-Dec-09</c:v>
                      </c:pt>
                      <c:pt idx="2792">
                        <c:v>29-Dec-09</c:v>
                      </c:pt>
                      <c:pt idx="2793">
                        <c:v>30-Dec-09</c:v>
                      </c:pt>
                      <c:pt idx="2794">
                        <c:v>31-Dec-09</c:v>
                      </c:pt>
                      <c:pt idx="2795">
                        <c:v>1-Jan-10</c:v>
                      </c:pt>
                      <c:pt idx="2796">
                        <c:v>2-Jan-10</c:v>
                      </c:pt>
                      <c:pt idx="2797">
                        <c:v>3-Jan-10</c:v>
                      </c:pt>
                      <c:pt idx="2798">
                        <c:v>4-Jan-10</c:v>
                      </c:pt>
                      <c:pt idx="2799">
                        <c:v>5-Jan-10</c:v>
                      </c:pt>
                      <c:pt idx="2800">
                        <c:v>6-Jan-10</c:v>
                      </c:pt>
                      <c:pt idx="2801">
                        <c:v>7-Jan-10</c:v>
                      </c:pt>
                      <c:pt idx="2802">
                        <c:v>8-Jan-10</c:v>
                      </c:pt>
                      <c:pt idx="2803">
                        <c:v>9-Jan-10</c:v>
                      </c:pt>
                      <c:pt idx="2804">
                        <c:v>10-Jan-10</c:v>
                      </c:pt>
                      <c:pt idx="2805">
                        <c:v>11-Jan-10</c:v>
                      </c:pt>
                      <c:pt idx="2806">
                        <c:v>12-Jan-10</c:v>
                      </c:pt>
                      <c:pt idx="2807">
                        <c:v>13-Jan-10</c:v>
                      </c:pt>
                      <c:pt idx="2808">
                        <c:v>14-Jan-10</c:v>
                      </c:pt>
                      <c:pt idx="2809">
                        <c:v>15-Jan-10</c:v>
                      </c:pt>
                      <c:pt idx="2810">
                        <c:v>16-Jan-10</c:v>
                      </c:pt>
                      <c:pt idx="2811">
                        <c:v>17-Jan-10</c:v>
                      </c:pt>
                      <c:pt idx="2812">
                        <c:v>18-Jan-10</c:v>
                      </c:pt>
                      <c:pt idx="2813">
                        <c:v>19-Jan-10</c:v>
                      </c:pt>
                      <c:pt idx="2814">
                        <c:v>20-Jan-10</c:v>
                      </c:pt>
                      <c:pt idx="2815">
                        <c:v>21-Jan-10</c:v>
                      </c:pt>
                      <c:pt idx="2816">
                        <c:v>22-Jan-10</c:v>
                      </c:pt>
                      <c:pt idx="2817">
                        <c:v>23-Jan-10</c:v>
                      </c:pt>
                      <c:pt idx="2818">
                        <c:v>24-Jan-10</c:v>
                      </c:pt>
                      <c:pt idx="2819">
                        <c:v>25-Jan-10</c:v>
                      </c:pt>
                      <c:pt idx="2820">
                        <c:v>26-Jan-10</c:v>
                      </c:pt>
                      <c:pt idx="2821">
                        <c:v>27-Jan-10</c:v>
                      </c:pt>
                      <c:pt idx="2822">
                        <c:v>28-Jan-10</c:v>
                      </c:pt>
                      <c:pt idx="2823">
                        <c:v>29-Jan-10</c:v>
                      </c:pt>
                      <c:pt idx="2824">
                        <c:v>30-Jan-10</c:v>
                      </c:pt>
                      <c:pt idx="2825">
                        <c:v>31-Jan-10</c:v>
                      </c:pt>
                      <c:pt idx="2826">
                        <c:v>1-Feb-10</c:v>
                      </c:pt>
                      <c:pt idx="2827">
                        <c:v>2-Feb-10</c:v>
                      </c:pt>
                      <c:pt idx="2828">
                        <c:v>3-Feb-10</c:v>
                      </c:pt>
                      <c:pt idx="2829">
                        <c:v>4-Feb-10</c:v>
                      </c:pt>
                      <c:pt idx="2830">
                        <c:v>5-Feb-10</c:v>
                      </c:pt>
                      <c:pt idx="2831">
                        <c:v>6-Feb-10</c:v>
                      </c:pt>
                      <c:pt idx="2832">
                        <c:v>7-Feb-10</c:v>
                      </c:pt>
                      <c:pt idx="2833">
                        <c:v>8-Feb-10</c:v>
                      </c:pt>
                      <c:pt idx="2834">
                        <c:v>9-Feb-10</c:v>
                      </c:pt>
                      <c:pt idx="2835">
                        <c:v>10-Feb-10</c:v>
                      </c:pt>
                      <c:pt idx="2836">
                        <c:v>11-Feb-10</c:v>
                      </c:pt>
                      <c:pt idx="2837">
                        <c:v>12-Feb-10</c:v>
                      </c:pt>
                      <c:pt idx="2838">
                        <c:v>13-Feb-10</c:v>
                      </c:pt>
                      <c:pt idx="2839">
                        <c:v>14-Feb-10</c:v>
                      </c:pt>
                      <c:pt idx="2840">
                        <c:v>15-Feb-10</c:v>
                      </c:pt>
                      <c:pt idx="2841">
                        <c:v>16-Feb-10</c:v>
                      </c:pt>
                      <c:pt idx="2842">
                        <c:v>17-Feb-10</c:v>
                      </c:pt>
                      <c:pt idx="2843">
                        <c:v>18-Feb-10</c:v>
                      </c:pt>
                      <c:pt idx="2844">
                        <c:v>19-Feb-10</c:v>
                      </c:pt>
                      <c:pt idx="2845">
                        <c:v>20-Feb-10</c:v>
                      </c:pt>
                      <c:pt idx="2846">
                        <c:v>21-Feb-10</c:v>
                      </c:pt>
                      <c:pt idx="2847">
                        <c:v>22-Feb-10</c:v>
                      </c:pt>
                      <c:pt idx="2848">
                        <c:v>23-Feb-10</c:v>
                      </c:pt>
                      <c:pt idx="2849">
                        <c:v>24-Feb-10</c:v>
                      </c:pt>
                      <c:pt idx="2850">
                        <c:v>25-Feb-10</c:v>
                      </c:pt>
                      <c:pt idx="2851">
                        <c:v>26-Feb-10</c:v>
                      </c:pt>
                      <c:pt idx="2852">
                        <c:v>27-Feb-10</c:v>
                      </c:pt>
                      <c:pt idx="2853">
                        <c:v>28-Feb-10</c:v>
                      </c:pt>
                      <c:pt idx="2854">
                        <c:v>1-Mar-10</c:v>
                      </c:pt>
                      <c:pt idx="2855">
                        <c:v>2-Mar-10</c:v>
                      </c:pt>
                      <c:pt idx="2856">
                        <c:v>3-Mar-10</c:v>
                      </c:pt>
                      <c:pt idx="2857">
                        <c:v>4-Mar-10</c:v>
                      </c:pt>
                      <c:pt idx="2858">
                        <c:v>5-Mar-10</c:v>
                      </c:pt>
                      <c:pt idx="2859">
                        <c:v>6-Mar-10</c:v>
                      </c:pt>
                      <c:pt idx="2860">
                        <c:v>7-Mar-10</c:v>
                      </c:pt>
                      <c:pt idx="2861">
                        <c:v>8-Mar-10</c:v>
                      </c:pt>
                      <c:pt idx="2862">
                        <c:v>9-Mar-10</c:v>
                      </c:pt>
                      <c:pt idx="2863">
                        <c:v>10-Mar-10</c:v>
                      </c:pt>
                      <c:pt idx="2864">
                        <c:v>11-Mar-10</c:v>
                      </c:pt>
                      <c:pt idx="2865">
                        <c:v>12-Mar-10</c:v>
                      </c:pt>
                      <c:pt idx="2866">
                        <c:v>13-Mar-10</c:v>
                      </c:pt>
                      <c:pt idx="2867">
                        <c:v>14-Mar-10</c:v>
                      </c:pt>
                      <c:pt idx="2868">
                        <c:v>15-Mar-10</c:v>
                      </c:pt>
                      <c:pt idx="2869">
                        <c:v>16-Mar-10</c:v>
                      </c:pt>
                      <c:pt idx="2870">
                        <c:v>17-Mar-10</c:v>
                      </c:pt>
                      <c:pt idx="2871">
                        <c:v>18-Mar-10</c:v>
                      </c:pt>
                      <c:pt idx="2872">
                        <c:v>19-Mar-10</c:v>
                      </c:pt>
                      <c:pt idx="2873">
                        <c:v>20-Mar-10</c:v>
                      </c:pt>
                      <c:pt idx="2874">
                        <c:v>21-Mar-10</c:v>
                      </c:pt>
                      <c:pt idx="2875">
                        <c:v>22-Mar-10</c:v>
                      </c:pt>
                      <c:pt idx="2876">
                        <c:v>23-Mar-10</c:v>
                      </c:pt>
                      <c:pt idx="2877">
                        <c:v>24-Mar-10</c:v>
                      </c:pt>
                      <c:pt idx="2878">
                        <c:v>25-Mar-10</c:v>
                      </c:pt>
                      <c:pt idx="2879">
                        <c:v>26-Mar-10</c:v>
                      </c:pt>
                      <c:pt idx="2880">
                        <c:v>27-Mar-10</c:v>
                      </c:pt>
                      <c:pt idx="2881">
                        <c:v>28-Mar-10</c:v>
                      </c:pt>
                      <c:pt idx="2882">
                        <c:v>29-Mar-10</c:v>
                      </c:pt>
                      <c:pt idx="2883">
                        <c:v>30-Mar-10</c:v>
                      </c:pt>
                      <c:pt idx="2884">
                        <c:v>31-Mar-10</c:v>
                      </c:pt>
                      <c:pt idx="2885">
                        <c:v>1-Apr-10</c:v>
                      </c:pt>
                      <c:pt idx="2886">
                        <c:v>2-Apr-10</c:v>
                      </c:pt>
                      <c:pt idx="2887">
                        <c:v>3-Apr-10</c:v>
                      </c:pt>
                      <c:pt idx="2888">
                        <c:v>4-Apr-10</c:v>
                      </c:pt>
                      <c:pt idx="2889">
                        <c:v>5-Apr-10</c:v>
                      </c:pt>
                      <c:pt idx="2890">
                        <c:v>6-Apr-10</c:v>
                      </c:pt>
                      <c:pt idx="2891">
                        <c:v>7-Apr-10</c:v>
                      </c:pt>
                      <c:pt idx="2892">
                        <c:v>8-Apr-10</c:v>
                      </c:pt>
                      <c:pt idx="2893">
                        <c:v>9-Apr-10</c:v>
                      </c:pt>
                      <c:pt idx="2894">
                        <c:v>10-Apr-10</c:v>
                      </c:pt>
                      <c:pt idx="2895">
                        <c:v>11-Apr-10</c:v>
                      </c:pt>
                      <c:pt idx="2896">
                        <c:v>12-Apr-10</c:v>
                      </c:pt>
                      <c:pt idx="2897">
                        <c:v>13-Apr-10</c:v>
                      </c:pt>
                      <c:pt idx="2898">
                        <c:v>14-Apr-10</c:v>
                      </c:pt>
                      <c:pt idx="2899">
                        <c:v>15-Apr-10</c:v>
                      </c:pt>
                      <c:pt idx="2900">
                        <c:v>16-Apr-10</c:v>
                      </c:pt>
                      <c:pt idx="2901">
                        <c:v>17-Apr-10</c:v>
                      </c:pt>
                      <c:pt idx="2902">
                        <c:v>18-Apr-10</c:v>
                      </c:pt>
                      <c:pt idx="2903">
                        <c:v>19-Apr-10</c:v>
                      </c:pt>
                      <c:pt idx="2904">
                        <c:v>20-Apr-10</c:v>
                      </c:pt>
                      <c:pt idx="2905">
                        <c:v>21-Apr-10</c:v>
                      </c:pt>
                      <c:pt idx="2906">
                        <c:v>22-Apr-10</c:v>
                      </c:pt>
                      <c:pt idx="2907">
                        <c:v>23-Apr-10</c:v>
                      </c:pt>
                      <c:pt idx="2908">
                        <c:v>24-Apr-10</c:v>
                      </c:pt>
                      <c:pt idx="2909">
                        <c:v>25-Apr-10</c:v>
                      </c:pt>
                      <c:pt idx="2910">
                        <c:v>26-Apr-10</c:v>
                      </c:pt>
                      <c:pt idx="2911">
                        <c:v>27-Apr-10</c:v>
                      </c:pt>
                      <c:pt idx="2912">
                        <c:v>28-Apr-10</c:v>
                      </c:pt>
                      <c:pt idx="2913">
                        <c:v>29-Apr-10</c:v>
                      </c:pt>
                      <c:pt idx="2914">
                        <c:v>30-Apr-10</c:v>
                      </c:pt>
                      <c:pt idx="2915">
                        <c:v>1-May-10</c:v>
                      </c:pt>
                      <c:pt idx="2916">
                        <c:v>2-May-10</c:v>
                      </c:pt>
                      <c:pt idx="2917">
                        <c:v>3-May-10</c:v>
                      </c:pt>
                      <c:pt idx="2918">
                        <c:v>4-May-10</c:v>
                      </c:pt>
                      <c:pt idx="2919">
                        <c:v>5-May-10</c:v>
                      </c:pt>
                      <c:pt idx="2920">
                        <c:v>6-May-10</c:v>
                      </c:pt>
                      <c:pt idx="2921">
                        <c:v>7-May-10</c:v>
                      </c:pt>
                      <c:pt idx="2922">
                        <c:v>8-May-10</c:v>
                      </c:pt>
                      <c:pt idx="2923">
                        <c:v>9-May-10</c:v>
                      </c:pt>
                      <c:pt idx="2924">
                        <c:v>10-May-10</c:v>
                      </c:pt>
                      <c:pt idx="2925">
                        <c:v>11-May-10</c:v>
                      </c:pt>
                      <c:pt idx="2926">
                        <c:v>12-May-10</c:v>
                      </c:pt>
                      <c:pt idx="2927">
                        <c:v>13-May-10</c:v>
                      </c:pt>
                      <c:pt idx="2928">
                        <c:v>14-May-10</c:v>
                      </c:pt>
                      <c:pt idx="2929">
                        <c:v>15-May-10</c:v>
                      </c:pt>
                      <c:pt idx="2930">
                        <c:v>16-May-10</c:v>
                      </c:pt>
                      <c:pt idx="2931">
                        <c:v>17-May-10</c:v>
                      </c:pt>
                      <c:pt idx="2932">
                        <c:v>18-May-10</c:v>
                      </c:pt>
                      <c:pt idx="2933">
                        <c:v>19-May-10</c:v>
                      </c:pt>
                      <c:pt idx="2934">
                        <c:v>20-May-10</c:v>
                      </c:pt>
                      <c:pt idx="2935">
                        <c:v>21-May-10</c:v>
                      </c:pt>
                      <c:pt idx="2936">
                        <c:v>22-May-10</c:v>
                      </c:pt>
                      <c:pt idx="2937">
                        <c:v>23-May-10</c:v>
                      </c:pt>
                      <c:pt idx="2938">
                        <c:v>24-May-10</c:v>
                      </c:pt>
                      <c:pt idx="2939">
                        <c:v>25-May-10</c:v>
                      </c:pt>
                      <c:pt idx="2940">
                        <c:v>26-May-10</c:v>
                      </c:pt>
                      <c:pt idx="2941">
                        <c:v>27-May-10</c:v>
                      </c:pt>
                      <c:pt idx="2942">
                        <c:v>28-May-10</c:v>
                      </c:pt>
                      <c:pt idx="2943">
                        <c:v>29-May-10</c:v>
                      </c:pt>
                      <c:pt idx="2944">
                        <c:v>30-May-10</c:v>
                      </c:pt>
                      <c:pt idx="2945">
                        <c:v>31-May-10</c:v>
                      </c:pt>
                      <c:pt idx="2946">
                        <c:v>1-Jun-10</c:v>
                      </c:pt>
                      <c:pt idx="2947">
                        <c:v>2-Jun-10</c:v>
                      </c:pt>
                      <c:pt idx="2948">
                        <c:v>3-Jun-10</c:v>
                      </c:pt>
                      <c:pt idx="2949">
                        <c:v>4-Jun-10</c:v>
                      </c:pt>
                      <c:pt idx="2950">
                        <c:v>5-Jun-10</c:v>
                      </c:pt>
                      <c:pt idx="2951">
                        <c:v>6-Jun-10</c:v>
                      </c:pt>
                      <c:pt idx="2952">
                        <c:v>7-Jun-10</c:v>
                      </c:pt>
                      <c:pt idx="2953">
                        <c:v>8-Jun-10</c:v>
                      </c:pt>
                      <c:pt idx="2954">
                        <c:v>9-Jun-10</c:v>
                      </c:pt>
                      <c:pt idx="2955">
                        <c:v>10-Jun-10</c:v>
                      </c:pt>
                      <c:pt idx="2956">
                        <c:v>11-Jun-10</c:v>
                      </c:pt>
                      <c:pt idx="2957">
                        <c:v>12-Jun-10</c:v>
                      </c:pt>
                      <c:pt idx="2958">
                        <c:v>13-Jun-10</c:v>
                      </c:pt>
                      <c:pt idx="2959">
                        <c:v>14-Jun-10</c:v>
                      </c:pt>
                      <c:pt idx="2960">
                        <c:v>15-Jun-10</c:v>
                      </c:pt>
                      <c:pt idx="2961">
                        <c:v>16-Jun-10</c:v>
                      </c:pt>
                      <c:pt idx="2962">
                        <c:v>17-Jun-10</c:v>
                      </c:pt>
                      <c:pt idx="2963">
                        <c:v>18-Jun-10</c:v>
                      </c:pt>
                      <c:pt idx="2964">
                        <c:v>19-Jun-10</c:v>
                      </c:pt>
                      <c:pt idx="2965">
                        <c:v>20-Jun-10</c:v>
                      </c:pt>
                      <c:pt idx="2966">
                        <c:v>21-Jun-10</c:v>
                      </c:pt>
                      <c:pt idx="2967">
                        <c:v>22-Jun-10</c:v>
                      </c:pt>
                      <c:pt idx="2968">
                        <c:v>23-Jun-10</c:v>
                      </c:pt>
                      <c:pt idx="2969">
                        <c:v>24-Jun-10</c:v>
                      </c:pt>
                      <c:pt idx="2970">
                        <c:v>25-Jun-10</c:v>
                      </c:pt>
                      <c:pt idx="2971">
                        <c:v>26-Jun-10</c:v>
                      </c:pt>
                      <c:pt idx="2972">
                        <c:v>27-Jun-10</c:v>
                      </c:pt>
                      <c:pt idx="2973">
                        <c:v>28-Jun-10</c:v>
                      </c:pt>
                      <c:pt idx="2974">
                        <c:v>29-Jun-10</c:v>
                      </c:pt>
                      <c:pt idx="2975">
                        <c:v>30-Jun-10</c:v>
                      </c:pt>
                      <c:pt idx="2976">
                        <c:v>1-Jul-10</c:v>
                      </c:pt>
                      <c:pt idx="2977">
                        <c:v>2-Jul-10</c:v>
                      </c:pt>
                      <c:pt idx="2978">
                        <c:v>3-Jul-10</c:v>
                      </c:pt>
                      <c:pt idx="2979">
                        <c:v>4-Jul-10</c:v>
                      </c:pt>
                      <c:pt idx="2980">
                        <c:v>5-Jul-10</c:v>
                      </c:pt>
                      <c:pt idx="2981">
                        <c:v>6-Jul-10</c:v>
                      </c:pt>
                      <c:pt idx="2982">
                        <c:v>7-Jul-10</c:v>
                      </c:pt>
                      <c:pt idx="2983">
                        <c:v>8-Jul-10</c:v>
                      </c:pt>
                      <c:pt idx="2984">
                        <c:v>9-Jul-10</c:v>
                      </c:pt>
                      <c:pt idx="2985">
                        <c:v>10-Jul-10</c:v>
                      </c:pt>
                      <c:pt idx="2986">
                        <c:v>11-Jul-10</c:v>
                      </c:pt>
                      <c:pt idx="2987">
                        <c:v>12-Jul-10</c:v>
                      </c:pt>
                      <c:pt idx="2988">
                        <c:v>13-Jul-10</c:v>
                      </c:pt>
                      <c:pt idx="2989">
                        <c:v>14-Jul-10</c:v>
                      </c:pt>
                      <c:pt idx="2990">
                        <c:v>15-Jul-10</c:v>
                      </c:pt>
                      <c:pt idx="2991">
                        <c:v>16-Jul-10</c:v>
                      </c:pt>
                      <c:pt idx="2992">
                        <c:v>17-Jul-10</c:v>
                      </c:pt>
                      <c:pt idx="2993">
                        <c:v>18-Jul-10</c:v>
                      </c:pt>
                      <c:pt idx="2994">
                        <c:v>19-Jul-10</c:v>
                      </c:pt>
                      <c:pt idx="2995">
                        <c:v>20-Jul-10</c:v>
                      </c:pt>
                      <c:pt idx="2996">
                        <c:v>21-Jul-10</c:v>
                      </c:pt>
                      <c:pt idx="2997">
                        <c:v>22-Jul-10</c:v>
                      </c:pt>
                      <c:pt idx="2998">
                        <c:v>23-Jul-10</c:v>
                      </c:pt>
                      <c:pt idx="2999">
                        <c:v>24-Jul-10</c:v>
                      </c:pt>
                      <c:pt idx="3000">
                        <c:v>25-Jul-10</c:v>
                      </c:pt>
                      <c:pt idx="3001">
                        <c:v>26-Jul-10</c:v>
                      </c:pt>
                      <c:pt idx="3002">
                        <c:v>27-Jul-10</c:v>
                      </c:pt>
                      <c:pt idx="3003">
                        <c:v>28-Jul-10</c:v>
                      </c:pt>
                      <c:pt idx="3004">
                        <c:v>29-Jul-10</c:v>
                      </c:pt>
                      <c:pt idx="3005">
                        <c:v>30-Jul-10</c:v>
                      </c:pt>
                      <c:pt idx="3006">
                        <c:v>31-Jul-10</c:v>
                      </c:pt>
                      <c:pt idx="3007">
                        <c:v>1-Aug-10</c:v>
                      </c:pt>
                      <c:pt idx="3008">
                        <c:v>2-Aug-10</c:v>
                      </c:pt>
                      <c:pt idx="3009">
                        <c:v>3-Aug-10</c:v>
                      </c:pt>
                      <c:pt idx="3010">
                        <c:v>4-Aug-10</c:v>
                      </c:pt>
                      <c:pt idx="3011">
                        <c:v>5-Aug-10</c:v>
                      </c:pt>
                      <c:pt idx="3012">
                        <c:v>6-Aug-10</c:v>
                      </c:pt>
                      <c:pt idx="3013">
                        <c:v>7-Aug-10</c:v>
                      </c:pt>
                      <c:pt idx="3014">
                        <c:v>8-Aug-10</c:v>
                      </c:pt>
                      <c:pt idx="3015">
                        <c:v>9-Aug-10</c:v>
                      </c:pt>
                      <c:pt idx="3016">
                        <c:v>10-Aug-10</c:v>
                      </c:pt>
                      <c:pt idx="3017">
                        <c:v>11-Aug-10</c:v>
                      </c:pt>
                      <c:pt idx="3018">
                        <c:v>12-Aug-10</c:v>
                      </c:pt>
                      <c:pt idx="3019">
                        <c:v>13-Aug-10</c:v>
                      </c:pt>
                      <c:pt idx="3020">
                        <c:v>14-Aug-10</c:v>
                      </c:pt>
                      <c:pt idx="3021">
                        <c:v>15-Aug-10</c:v>
                      </c:pt>
                      <c:pt idx="3022">
                        <c:v>16-Aug-10</c:v>
                      </c:pt>
                      <c:pt idx="3023">
                        <c:v>17-Aug-10</c:v>
                      </c:pt>
                      <c:pt idx="3024">
                        <c:v>18-Aug-10</c:v>
                      </c:pt>
                      <c:pt idx="3025">
                        <c:v>19-Aug-10</c:v>
                      </c:pt>
                      <c:pt idx="3026">
                        <c:v>20-Aug-10</c:v>
                      </c:pt>
                      <c:pt idx="3027">
                        <c:v>21-Aug-10</c:v>
                      </c:pt>
                      <c:pt idx="3028">
                        <c:v>22-Aug-10</c:v>
                      </c:pt>
                      <c:pt idx="3029">
                        <c:v>23-Aug-10</c:v>
                      </c:pt>
                      <c:pt idx="3030">
                        <c:v>24-Aug-10</c:v>
                      </c:pt>
                      <c:pt idx="3031">
                        <c:v>25-Aug-10</c:v>
                      </c:pt>
                      <c:pt idx="3032">
                        <c:v>26-Aug-10</c:v>
                      </c:pt>
                      <c:pt idx="3033">
                        <c:v>27-Aug-10</c:v>
                      </c:pt>
                      <c:pt idx="3034">
                        <c:v>28-Aug-10</c:v>
                      </c:pt>
                      <c:pt idx="3035">
                        <c:v>29-Aug-10</c:v>
                      </c:pt>
                      <c:pt idx="3036">
                        <c:v>30-Aug-10</c:v>
                      </c:pt>
                      <c:pt idx="3037">
                        <c:v>31-Aug-10</c:v>
                      </c:pt>
                      <c:pt idx="3038">
                        <c:v>1-Sep-10</c:v>
                      </c:pt>
                      <c:pt idx="3039">
                        <c:v>2-Sep-10</c:v>
                      </c:pt>
                      <c:pt idx="3040">
                        <c:v>3-Sep-10</c:v>
                      </c:pt>
                      <c:pt idx="3041">
                        <c:v>4-Sep-10</c:v>
                      </c:pt>
                      <c:pt idx="3042">
                        <c:v>5-Sep-10</c:v>
                      </c:pt>
                      <c:pt idx="3043">
                        <c:v>6-Sep-10</c:v>
                      </c:pt>
                      <c:pt idx="3044">
                        <c:v>7-Sep-10</c:v>
                      </c:pt>
                      <c:pt idx="3045">
                        <c:v>8-Sep-10</c:v>
                      </c:pt>
                      <c:pt idx="3046">
                        <c:v>9-Sep-10</c:v>
                      </c:pt>
                      <c:pt idx="3047">
                        <c:v>10-Sep-10</c:v>
                      </c:pt>
                      <c:pt idx="3048">
                        <c:v>11-Sep-10</c:v>
                      </c:pt>
                      <c:pt idx="3049">
                        <c:v>12-Sep-10</c:v>
                      </c:pt>
                      <c:pt idx="3050">
                        <c:v>13-Sep-10</c:v>
                      </c:pt>
                      <c:pt idx="3051">
                        <c:v>14-Sep-10</c:v>
                      </c:pt>
                      <c:pt idx="3052">
                        <c:v>15-Sep-10</c:v>
                      </c:pt>
                      <c:pt idx="3053">
                        <c:v>16-Sep-10</c:v>
                      </c:pt>
                      <c:pt idx="3054">
                        <c:v>17-Sep-10</c:v>
                      </c:pt>
                      <c:pt idx="3055">
                        <c:v>18-Sep-10</c:v>
                      </c:pt>
                      <c:pt idx="3056">
                        <c:v>19-Sep-10</c:v>
                      </c:pt>
                      <c:pt idx="3057">
                        <c:v>20-Sep-10</c:v>
                      </c:pt>
                      <c:pt idx="3058">
                        <c:v>21-Sep-10</c:v>
                      </c:pt>
                      <c:pt idx="3059">
                        <c:v>22-Sep-10</c:v>
                      </c:pt>
                      <c:pt idx="3060">
                        <c:v>23-Sep-10</c:v>
                      </c:pt>
                      <c:pt idx="3061">
                        <c:v>24-Sep-10</c:v>
                      </c:pt>
                      <c:pt idx="3062">
                        <c:v>25-Sep-10</c:v>
                      </c:pt>
                      <c:pt idx="3063">
                        <c:v>26-Sep-10</c:v>
                      </c:pt>
                      <c:pt idx="3064">
                        <c:v>27-Sep-10</c:v>
                      </c:pt>
                      <c:pt idx="3065">
                        <c:v>28-Sep-10</c:v>
                      </c:pt>
                      <c:pt idx="3066">
                        <c:v>29-Sep-10</c:v>
                      </c:pt>
                      <c:pt idx="3067">
                        <c:v>30-Sep-10</c:v>
                      </c:pt>
                      <c:pt idx="3068">
                        <c:v>1-Oct-10</c:v>
                      </c:pt>
                      <c:pt idx="3069">
                        <c:v>2-Oct-10</c:v>
                      </c:pt>
                      <c:pt idx="3070">
                        <c:v>3-Oct-10</c:v>
                      </c:pt>
                      <c:pt idx="3071">
                        <c:v>4-Oct-10</c:v>
                      </c:pt>
                      <c:pt idx="3072">
                        <c:v>5-Oct-10</c:v>
                      </c:pt>
                      <c:pt idx="3073">
                        <c:v>6-Oct-10</c:v>
                      </c:pt>
                      <c:pt idx="3074">
                        <c:v>7-Oct-10</c:v>
                      </c:pt>
                      <c:pt idx="3075">
                        <c:v>8-Oct-10</c:v>
                      </c:pt>
                      <c:pt idx="3076">
                        <c:v>9-Oct-10</c:v>
                      </c:pt>
                      <c:pt idx="3077">
                        <c:v>10-Oct-10</c:v>
                      </c:pt>
                      <c:pt idx="3078">
                        <c:v>11-Oct-10</c:v>
                      </c:pt>
                      <c:pt idx="3079">
                        <c:v>12-Oct-10</c:v>
                      </c:pt>
                      <c:pt idx="3080">
                        <c:v>13-Oct-10</c:v>
                      </c:pt>
                      <c:pt idx="3081">
                        <c:v>14-Oct-10</c:v>
                      </c:pt>
                      <c:pt idx="3082">
                        <c:v>15-Oct-10</c:v>
                      </c:pt>
                      <c:pt idx="3083">
                        <c:v>16-Oct-10</c:v>
                      </c:pt>
                      <c:pt idx="3084">
                        <c:v>17-Oct-10</c:v>
                      </c:pt>
                      <c:pt idx="3085">
                        <c:v>18-Oct-10</c:v>
                      </c:pt>
                      <c:pt idx="3086">
                        <c:v>19-Oct-10</c:v>
                      </c:pt>
                      <c:pt idx="3087">
                        <c:v>20-Oct-10</c:v>
                      </c:pt>
                      <c:pt idx="3088">
                        <c:v>21-Oct-10</c:v>
                      </c:pt>
                      <c:pt idx="3089">
                        <c:v>22-Oct-10</c:v>
                      </c:pt>
                      <c:pt idx="3090">
                        <c:v>23-Oct-10</c:v>
                      </c:pt>
                      <c:pt idx="3091">
                        <c:v>24-Oct-10</c:v>
                      </c:pt>
                      <c:pt idx="3092">
                        <c:v>25-Oct-10</c:v>
                      </c:pt>
                      <c:pt idx="3093">
                        <c:v>26-Oct-10</c:v>
                      </c:pt>
                      <c:pt idx="3094">
                        <c:v>27-Oct-10</c:v>
                      </c:pt>
                      <c:pt idx="3095">
                        <c:v>28-Oct-10</c:v>
                      </c:pt>
                      <c:pt idx="3096">
                        <c:v>29-Oct-10</c:v>
                      </c:pt>
                      <c:pt idx="3097">
                        <c:v>30-Oct-10</c:v>
                      </c:pt>
                      <c:pt idx="3098">
                        <c:v>31-Oct-10</c:v>
                      </c:pt>
                      <c:pt idx="3099">
                        <c:v>1-Nov-10</c:v>
                      </c:pt>
                      <c:pt idx="3100">
                        <c:v>2-Nov-10</c:v>
                      </c:pt>
                      <c:pt idx="3101">
                        <c:v>3-Nov-10</c:v>
                      </c:pt>
                      <c:pt idx="3102">
                        <c:v>4-Nov-10</c:v>
                      </c:pt>
                      <c:pt idx="3103">
                        <c:v>5-Nov-10</c:v>
                      </c:pt>
                      <c:pt idx="3104">
                        <c:v>6-Nov-10</c:v>
                      </c:pt>
                      <c:pt idx="3105">
                        <c:v>7-Nov-10</c:v>
                      </c:pt>
                      <c:pt idx="3106">
                        <c:v>8-Nov-10</c:v>
                      </c:pt>
                      <c:pt idx="3107">
                        <c:v>9-Nov-10</c:v>
                      </c:pt>
                      <c:pt idx="3108">
                        <c:v>10-Nov-10</c:v>
                      </c:pt>
                      <c:pt idx="3109">
                        <c:v>11-Nov-10</c:v>
                      </c:pt>
                      <c:pt idx="3110">
                        <c:v>12-Nov-10</c:v>
                      </c:pt>
                      <c:pt idx="3111">
                        <c:v>13-Nov-10</c:v>
                      </c:pt>
                      <c:pt idx="3112">
                        <c:v>14-Nov-10</c:v>
                      </c:pt>
                      <c:pt idx="3113">
                        <c:v>15-Nov-10</c:v>
                      </c:pt>
                      <c:pt idx="3114">
                        <c:v>16-Nov-10</c:v>
                      </c:pt>
                      <c:pt idx="3115">
                        <c:v>17-Nov-10</c:v>
                      </c:pt>
                      <c:pt idx="3116">
                        <c:v>18-Nov-10</c:v>
                      </c:pt>
                      <c:pt idx="3117">
                        <c:v>19-Nov-10</c:v>
                      </c:pt>
                      <c:pt idx="3118">
                        <c:v>20-Nov-10</c:v>
                      </c:pt>
                      <c:pt idx="3119">
                        <c:v>21-Nov-10</c:v>
                      </c:pt>
                      <c:pt idx="3120">
                        <c:v>22-Nov-10</c:v>
                      </c:pt>
                      <c:pt idx="3121">
                        <c:v>23-Nov-10</c:v>
                      </c:pt>
                      <c:pt idx="3122">
                        <c:v>24-Nov-10</c:v>
                      </c:pt>
                      <c:pt idx="3123">
                        <c:v>25-Nov-10</c:v>
                      </c:pt>
                      <c:pt idx="3124">
                        <c:v>26-Nov-10</c:v>
                      </c:pt>
                      <c:pt idx="3125">
                        <c:v>27-Nov-10</c:v>
                      </c:pt>
                      <c:pt idx="3126">
                        <c:v>28-Nov-10</c:v>
                      </c:pt>
                      <c:pt idx="3127">
                        <c:v>29-Nov-10</c:v>
                      </c:pt>
                      <c:pt idx="3128">
                        <c:v>30-Nov-10</c:v>
                      </c:pt>
                      <c:pt idx="3129">
                        <c:v>1-Dec-10</c:v>
                      </c:pt>
                      <c:pt idx="3130">
                        <c:v>2-Dec-10</c:v>
                      </c:pt>
                      <c:pt idx="3131">
                        <c:v>3-Dec-10</c:v>
                      </c:pt>
                      <c:pt idx="3132">
                        <c:v>4-Dec-10</c:v>
                      </c:pt>
                      <c:pt idx="3133">
                        <c:v>5-Dec-10</c:v>
                      </c:pt>
                      <c:pt idx="3134">
                        <c:v>6-Dec-10</c:v>
                      </c:pt>
                      <c:pt idx="3135">
                        <c:v>7-Dec-10</c:v>
                      </c:pt>
                      <c:pt idx="3136">
                        <c:v>8-Dec-10</c:v>
                      </c:pt>
                      <c:pt idx="3137">
                        <c:v>9-Dec-10</c:v>
                      </c:pt>
                      <c:pt idx="3138">
                        <c:v>10-Dec-10</c:v>
                      </c:pt>
                      <c:pt idx="3139">
                        <c:v>11-Dec-10</c:v>
                      </c:pt>
                      <c:pt idx="3140">
                        <c:v>12-Dec-10</c:v>
                      </c:pt>
                      <c:pt idx="3141">
                        <c:v>13-Dec-10</c:v>
                      </c:pt>
                      <c:pt idx="3142">
                        <c:v>14-Dec-10</c:v>
                      </c:pt>
                      <c:pt idx="3143">
                        <c:v>15-Dec-10</c:v>
                      </c:pt>
                      <c:pt idx="3144">
                        <c:v>16-Dec-10</c:v>
                      </c:pt>
                      <c:pt idx="3145">
                        <c:v>17-Dec-10</c:v>
                      </c:pt>
                      <c:pt idx="3146">
                        <c:v>18-Dec-10</c:v>
                      </c:pt>
                      <c:pt idx="3147">
                        <c:v>19-Dec-10</c:v>
                      </c:pt>
                      <c:pt idx="3148">
                        <c:v>20-Dec-10</c:v>
                      </c:pt>
                      <c:pt idx="3149">
                        <c:v>21-Dec-10</c:v>
                      </c:pt>
                      <c:pt idx="3150">
                        <c:v>22-Dec-10</c:v>
                      </c:pt>
                      <c:pt idx="3151">
                        <c:v>23-Dec-10</c:v>
                      </c:pt>
                      <c:pt idx="3152">
                        <c:v>24-Dec-10</c:v>
                      </c:pt>
                      <c:pt idx="3153">
                        <c:v>25-Dec-10</c:v>
                      </c:pt>
                      <c:pt idx="3154">
                        <c:v>26-Dec-10</c:v>
                      </c:pt>
                      <c:pt idx="3155">
                        <c:v>27-Dec-10</c:v>
                      </c:pt>
                      <c:pt idx="3156">
                        <c:v>28-Dec-10</c:v>
                      </c:pt>
                      <c:pt idx="3157">
                        <c:v>29-Dec-10</c:v>
                      </c:pt>
                      <c:pt idx="3158">
                        <c:v>30-Dec-10</c:v>
                      </c:pt>
                      <c:pt idx="3159">
                        <c:v>31-Dec-10</c:v>
                      </c:pt>
                      <c:pt idx="3160">
                        <c:v>1-Jan-11</c:v>
                      </c:pt>
                      <c:pt idx="3161">
                        <c:v>2-Jan-11</c:v>
                      </c:pt>
                      <c:pt idx="3162">
                        <c:v>3-Jan-11</c:v>
                      </c:pt>
                      <c:pt idx="3163">
                        <c:v>4-Jan-11</c:v>
                      </c:pt>
                      <c:pt idx="3164">
                        <c:v>5-Jan-11</c:v>
                      </c:pt>
                      <c:pt idx="3165">
                        <c:v>6-Jan-11</c:v>
                      </c:pt>
                      <c:pt idx="3166">
                        <c:v>7-Jan-11</c:v>
                      </c:pt>
                      <c:pt idx="3167">
                        <c:v>8-Jan-11</c:v>
                      </c:pt>
                      <c:pt idx="3168">
                        <c:v>9-Jan-11</c:v>
                      </c:pt>
                      <c:pt idx="3169">
                        <c:v>10-Jan-11</c:v>
                      </c:pt>
                      <c:pt idx="3170">
                        <c:v>11-Jan-11</c:v>
                      </c:pt>
                      <c:pt idx="3171">
                        <c:v>12-Jan-11</c:v>
                      </c:pt>
                      <c:pt idx="3172">
                        <c:v>13-Jan-11</c:v>
                      </c:pt>
                      <c:pt idx="3173">
                        <c:v>14-Jan-11</c:v>
                      </c:pt>
                      <c:pt idx="3174">
                        <c:v>15-Jan-11</c:v>
                      </c:pt>
                      <c:pt idx="3175">
                        <c:v>16-Jan-11</c:v>
                      </c:pt>
                      <c:pt idx="3176">
                        <c:v>17-Jan-11</c:v>
                      </c:pt>
                      <c:pt idx="3177">
                        <c:v>18-Jan-11</c:v>
                      </c:pt>
                      <c:pt idx="3178">
                        <c:v>19-Jan-11</c:v>
                      </c:pt>
                      <c:pt idx="3179">
                        <c:v>20-Jan-11</c:v>
                      </c:pt>
                      <c:pt idx="3180">
                        <c:v>21-Jan-11</c:v>
                      </c:pt>
                      <c:pt idx="3181">
                        <c:v>22-Jan-11</c:v>
                      </c:pt>
                      <c:pt idx="3182">
                        <c:v>23-Jan-11</c:v>
                      </c:pt>
                      <c:pt idx="3183">
                        <c:v>24-Jan-11</c:v>
                      </c:pt>
                      <c:pt idx="3184">
                        <c:v>25-Jan-11</c:v>
                      </c:pt>
                      <c:pt idx="3185">
                        <c:v>26-Jan-11</c:v>
                      </c:pt>
                      <c:pt idx="3186">
                        <c:v>27-Jan-11</c:v>
                      </c:pt>
                      <c:pt idx="3187">
                        <c:v>28-Jan-11</c:v>
                      </c:pt>
                      <c:pt idx="3188">
                        <c:v>29-Jan-11</c:v>
                      </c:pt>
                      <c:pt idx="3189">
                        <c:v>30-Jan-11</c:v>
                      </c:pt>
                      <c:pt idx="3190">
                        <c:v>31-Jan-11</c:v>
                      </c:pt>
                      <c:pt idx="3191">
                        <c:v>1-Feb-11</c:v>
                      </c:pt>
                      <c:pt idx="3192">
                        <c:v>2-Feb-11</c:v>
                      </c:pt>
                      <c:pt idx="3193">
                        <c:v>3-Feb-11</c:v>
                      </c:pt>
                      <c:pt idx="3194">
                        <c:v>4-Feb-11</c:v>
                      </c:pt>
                      <c:pt idx="3195">
                        <c:v>5-Feb-11</c:v>
                      </c:pt>
                      <c:pt idx="3196">
                        <c:v>6-Feb-11</c:v>
                      </c:pt>
                      <c:pt idx="3197">
                        <c:v>7-Feb-11</c:v>
                      </c:pt>
                      <c:pt idx="3198">
                        <c:v>8-Feb-11</c:v>
                      </c:pt>
                      <c:pt idx="3199">
                        <c:v>9-Feb-11</c:v>
                      </c:pt>
                      <c:pt idx="3200">
                        <c:v>10-Feb-11</c:v>
                      </c:pt>
                      <c:pt idx="3201">
                        <c:v>11-Feb-11</c:v>
                      </c:pt>
                      <c:pt idx="3202">
                        <c:v>12-Feb-11</c:v>
                      </c:pt>
                      <c:pt idx="3203">
                        <c:v>13-Feb-11</c:v>
                      </c:pt>
                      <c:pt idx="3204">
                        <c:v>14-Feb-11</c:v>
                      </c:pt>
                      <c:pt idx="3205">
                        <c:v>15-Feb-11</c:v>
                      </c:pt>
                      <c:pt idx="3206">
                        <c:v>16-Feb-11</c:v>
                      </c:pt>
                      <c:pt idx="3207">
                        <c:v>17-Feb-11</c:v>
                      </c:pt>
                      <c:pt idx="3208">
                        <c:v>18-Feb-11</c:v>
                      </c:pt>
                      <c:pt idx="3209">
                        <c:v>19-Feb-11</c:v>
                      </c:pt>
                      <c:pt idx="3210">
                        <c:v>20-Feb-11</c:v>
                      </c:pt>
                      <c:pt idx="3211">
                        <c:v>21-Feb-11</c:v>
                      </c:pt>
                      <c:pt idx="3212">
                        <c:v>22-Feb-11</c:v>
                      </c:pt>
                      <c:pt idx="3213">
                        <c:v>23-Feb-11</c:v>
                      </c:pt>
                      <c:pt idx="3214">
                        <c:v>24-Feb-11</c:v>
                      </c:pt>
                      <c:pt idx="3215">
                        <c:v>25-Feb-11</c:v>
                      </c:pt>
                      <c:pt idx="3216">
                        <c:v>26-Feb-11</c:v>
                      </c:pt>
                      <c:pt idx="3217">
                        <c:v>27-Feb-11</c:v>
                      </c:pt>
                      <c:pt idx="3218">
                        <c:v>28-Feb-11</c:v>
                      </c:pt>
                      <c:pt idx="3219">
                        <c:v>1-Mar-11</c:v>
                      </c:pt>
                      <c:pt idx="3220">
                        <c:v>2-Mar-11</c:v>
                      </c:pt>
                      <c:pt idx="3221">
                        <c:v>3-Mar-11</c:v>
                      </c:pt>
                      <c:pt idx="3222">
                        <c:v>4-Mar-11</c:v>
                      </c:pt>
                      <c:pt idx="3223">
                        <c:v>5-Mar-11</c:v>
                      </c:pt>
                      <c:pt idx="3224">
                        <c:v>6-Mar-11</c:v>
                      </c:pt>
                      <c:pt idx="3225">
                        <c:v>7-Mar-11</c:v>
                      </c:pt>
                      <c:pt idx="3226">
                        <c:v>8-Mar-11</c:v>
                      </c:pt>
                      <c:pt idx="3227">
                        <c:v>9-Mar-11</c:v>
                      </c:pt>
                      <c:pt idx="3228">
                        <c:v>10-Mar-11</c:v>
                      </c:pt>
                      <c:pt idx="3229">
                        <c:v>11-Mar-11</c:v>
                      </c:pt>
                      <c:pt idx="3230">
                        <c:v>12-Mar-11</c:v>
                      </c:pt>
                      <c:pt idx="3231">
                        <c:v>13-Mar-11</c:v>
                      </c:pt>
                      <c:pt idx="3232">
                        <c:v>14-Mar-11</c:v>
                      </c:pt>
                      <c:pt idx="3233">
                        <c:v>15-Mar-11</c:v>
                      </c:pt>
                      <c:pt idx="3234">
                        <c:v>16-Mar-11</c:v>
                      </c:pt>
                      <c:pt idx="3235">
                        <c:v>17-Mar-11</c:v>
                      </c:pt>
                      <c:pt idx="3236">
                        <c:v>18-Mar-11</c:v>
                      </c:pt>
                      <c:pt idx="3237">
                        <c:v>19-Mar-11</c:v>
                      </c:pt>
                      <c:pt idx="3238">
                        <c:v>20-Mar-11</c:v>
                      </c:pt>
                      <c:pt idx="3239">
                        <c:v>21-Mar-11</c:v>
                      </c:pt>
                      <c:pt idx="3240">
                        <c:v>22-Mar-11</c:v>
                      </c:pt>
                      <c:pt idx="3241">
                        <c:v>23-Mar-11</c:v>
                      </c:pt>
                      <c:pt idx="3242">
                        <c:v>24-Mar-11</c:v>
                      </c:pt>
                      <c:pt idx="3243">
                        <c:v>25-Mar-11</c:v>
                      </c:pt>
                      <c:pt idx="3244">
                        <c:v>26-Mar-11</c:v>
                      </c:pt>
                      <c:pt idx="3245">
                        <c:v>27-Mar-11</c:v>
                      </c:pt>
                      <c:pt idx="3246">
                        <c:v>28-Mar-11</c:v>
                      </c:pt>
                      <c:pt idx="3247">
                        <c:v>29-Mar-11</c:v>
                      </c:pt>
                      <c:pt idx="3248">
                        <c:v>30-Mar-11</c:v>
                      </c:pt>
                      <c:pt idx="3249">
                        <c:v>31-Mar-11</c:v>
                      </c:pt>
                      <c:pt idx="3250">
                        <c:v>1-Apr-11</c:v>
                      </c:pt>
                      <c:pt idx="3251">
                        <c:v>2-Apr-11</c:v>
                      </c:pt>
                      <c:pt idx="3252">
                        <c:v>3-Apr-11</c:v>
                      </c:pt>
                      <c:pt idx="3253">
                        <c:v>4-Apr-11</c:v>
                      </c:pt>
                      <c:pt idx="3254">
                        <c:v>5-Apr-11</c:v>
                      </c:pt>
                      <c:pt idx="3255">
                        <c:v>6-Apr-11</c:v>
                      </c:pt>
                      <c:pt idx="3256">
                        <c:v>7-Apr-11</c:v>
                      </c:pt>
                      <c:pt idx="3257">
                        <c:v>8-Apr-11</c:v>
                      </c:pt>
                      <c:pt idx="3258">
                        <c:v>9-Apr-11</c:v>
                      </c:pt>
                      <c:pt idx="3259">
                        <c:v>10-Apr-11</c:v>
                      </c:pt>
                      <c:pt idx="3260">
                        <c:v>11-Apr-11</c:v>
                      </c:pt>
                      <c:pt idx="3261">
                        <c:v>12-Apr-11</c:v>
                      </c:pt>
                      <c:pt idx="3262">
                        <c:v>13-Apr-11</c:v>
                      </c:pt>
                      <c:pt idx="3263">
                        <c:v>14-Apr-11</c:v>
                      </c:pt>
                      <c:pt idx="3264">
                        <c:v>15-Apr-11</c:v>
                      </c:pt>
                      <c:pt idx="3265">
                        <c:v>16-Apr-11</c:v>
                      </c:pt>
                      <c:pt idx="3266">
                        <c:v>17-Apr-11</c:v>
                      </c:pt>
                      <c:pt idx="3267">
                        <c:v>18-Apr-11</c:v>
                      </c:pt>
                      <c:pt idx="3268">
                        <c:v>19-Apr-11</c:v>
                      </c:pt>
                      <c:pt idx="3269">
                        <c:v>20-Apr-11</c:v>
                      </c:pt>
                      <c:pt idx="3270">
                        <c:v>21-Apr-11</c:v>
                      </c:pt>
                      <c:pt idx="3271">
                        <c:v>22-Apr-11</c:v>
                      </c:pt>
                      <c:pt idx="3272">
                        <c:v>23-Apr-11</c:v>
                      </c:pt>
                      <c:pt idx="3273">
                        <c:v>24-Apr-11</c:v>
                      </c:pt>
                      <c:pt idx="3274">
                        <c:v>25-Apr-11</c:v>
                      </c:pt>
                      <c:pt idx="3275">
                        <c:v>26-Apr-11</c:v>
                      </c:pt>
                      <c:pt idx="3276">
                        <c:v>27-Apr-11</c:v>
                      </c:pt>
                      <c:pt idx="3277">
                        <c:v>28-Apr-11</c:v>
                      </c:pt>
                      <c:pt idx="3278">
                        <c:v>29-Apr-11</c:v>
                      </c:pt>
                      <c:pt idx="3279">
                        <c:v>30-Apr-11</c:v>
                      </c:pt>
                      <c:pt idx="3280">
                        <c:v>1-May-11</c:v>
                      </c:pt>
                      <c:pt idx="3281">
                        <c:v>2-May-11</c:v>
                      </c:pt>
                      <c:pt idx="3282">
                        <c:v>3-May-11</c:v>
                      </c:pt>
                      <c:pt idx="3283">
                        <c:v>4-May-11</c:v>
                      </c:pt>
                      <c:pt idx="3284">
                        <c:v>5-May-11</c:v>
                      </c:pt>
                      <c:pt idx="3285">
                        <c:v>6-May-11</c:v>
                      </c:pt>
                      <c:pt idx="3286">
                        <c:v>7-May-11</c:v>
                      </c:pt>
                      <c:pt idx="3287">
                        <c:v>8-May-11</c:v>
                      </c:pt>
                      <c:pt idx="3288">
                        <c:v>9-May-11</c:v>
                      </c:pt>
                      <c:pt idx="3289">
                        <c:v>10-May-11</c:v>
                      </c:pt>
                      <c:pt idx="3290">
                        <c:v>11-May-11</c:v>
                      </c:pt>
                      <c:pt idx="3291">
                        <c:v>12-May-11</c:v>
                      </c:pt>
                      <c:pt idx="3292">
                        <c:v>13-May-11</c:v>
                      </c:pt>
                      <c:pt idx="3293">
                        <c:v>14-May-11</c:v>
                      </c:pt>
                      <c:pt idx="3294">
                        <c:v>15-May-11</c:v>
                      </c:pt>
                      <c:pt idx="3295">
                        <c:v>16-May-11</c:v>
                      </c:pt>
                      <c:pt idx="3296">
                        <c:v>17-May-11</c:v>
                      </c:pt>
                      <c:pt idx="3297">
                        <c:v>18-May-11</c:v>
                      </c:pt>
                      <c:pt idx="3298">
                        <c:v>19-May-11</c:v>
                      </c:pt>
                      <c:pt idx="3299">
                        <c:v>20-May-11</c:v>
                      </c:pt>
                      <c:pt idx="3300">
                        <c:v>21-May-11</c:v>
                      </c:pt>
                      <c:pt idx="3301">
                        <c:v>22-May-11</c:v>
                      </c:pt>
                      <c:pt idx="3302">
                        <c:v>23-May-11</c:v>
                      </c:pt>
                      <c:pt idx="3303">
                        <c:v>24-May-11</c:v>
                      </c:pt>
                      <c:pt idx="3304">
                        <c:v>25-May-11</c:v>
                      </c:pt>
                      <c:pt idx="3305">
                        <c:v>26-May-11</c:v>
                      </c:pt>
                      <c:pt idx="3306">
                        <c:v>27-May-11</c:v>
                      </c:pt>
                      <c:pt idx="3307">
                        <c:v>28-May-11</c:v>
                      </c:pt>
                      <c:pt idx="3308">
                        <c:v>29-May-11</c:v>
                      </c:pt>
                      <c:pt idx="3309">
                        <c:v>30-May-11</c:v>
                      </c:pt>
                      <c:pt idx="3310">
                        <c:v>31-May-11</c:v>
                      </c:pt>
                      <c:pt idx="3311">
                        <c:v>1-Jun-11</c:v>
                      </c:pt>
                      <c:pt idx="3312">
                        <c:v>2-Jun-11</c:v>
                      </c:pt>
                      <c:pt idx="3313">
                        <c:v>3-Jun-11</c:v>
                      </c:pt>
                      <c:pt idx="3314">
                        <c:v>4-Jun-11</c:v>
                      </c:pt>
                      <c:pt idx="3315">
                        <c:v>5-Jun-11</c:v>
                      </c:pt>
                      <c:pt idx="3316">
                        <c:v>6-Jun-11</c:v>
                      </c:pt>
                      <c:pt idx="3317">
                        <c:v>7-Jun-11</c:v>
                      </c:pt>
                      <c:pt idx="3318">
                        <c:v>8-Jun-11</c:v>
                      </c:pt>
                      <c:pt idx="3319">
                        <c:v>9-Jun-11</c:v>
                      </c:pt>
                      <c:pt idx="3320">
                        <c:v>10-Jun-11</c:v>
                      </c:pt>
                      <c:pt idx="3321">
                        <c:v>11-Jun-11</c:v>
                      </c:pt>
                      <c:pt idx="3322">
                        <c:v>12-Jun-11</c:v>
                      </c:pt>
                      <c:pt idx="3323">
                        <c:v>13-Jun-11</c:v>
                      </c:pt>
                      <c:pt idx="3324">
                        <c:v>14-Jun-11</c:v>
                      </c:pt>
                      <c:pt idx="3325">
                        <c:v>15-Jun-11</c:v>
                      </c:pt>
                      <c:pt idx="3326">
                        <c:v>16-Jun-11</c:v>
                      </c:pt>
                      <c:pt idx="3327">
                        <c:v>17-Jun-11</c:v>
                      </c:pt>
                      <c:pt idx="3328">
                        <c:v>18-Jun-11</c:v>
                      </c:pt>
                      <c:pt idx="3329">
                        <c:v>19-Jun-11</c:v>
                      </c:pt>
                      <c:pt idx="3330">
                        <c:v>20-Jun-11</c:v>
                      </c:pt>
                      <c:pt idx="3331">
                        <c:v>21-Jun-11</c:v>
                      </c:pt>
                      <c:pt idx="3332">
                        <c:v>22-Jun-11</c:v>
                      </c:pt>
                      <c:pt idx="3333">
                        <c:v>23-Jun-11</c:v>
                      </c:pt>
                      <c:pt idx="3334">
                        <c:v>24-Jun-11</c:v>
                      </c:pt>
                      <c:pt idx="3335">
                        <c:v>25-Jun-11</c:v>
                      </c:pt>
                      <c:pt idx="3336">
                        <c:v>26-Jun-11</c:v>
                      </c:pt>
                      <c:pt idx="3337">
                        <c:v>27-Jun-11</c:v>
                      </c:pt>
                      <c:pt idx="3338">
                        <c:v>28-Jun-11</c:v>
                      </c:pt>
                      <c:pt idx="3339">
                        <c:v>29-Jun-11</c:v>
                      </c:pt>
                      <c:pt idx="3340">
                        <c:v>30-Jun-11</c:v>
                      </c:pt>
                      <c:pt idx="3341">
                        <c:v>1-Jul-11</c:v>
                      </c:pt>
                      <c:pt idx="3342">
                        <c:v>2-Jul-11</c:v>
                      </c:pt>
                      <c:pt idx="3343">
                        <c:v>3-Jul-11</c:v>
                      </c:pt>
                      <c:pt idx="3344">
                        <c:v>4-Jul-11</c:v>
                      </c:pt>
                      <c:pt idx="3345">
                        <c:v>5-Jul-11</c:v>
                      </c:pt>
                      <c:pt idx="3346">
                        <c:v>6-Jul-11</c:v>
                      </c:pt>
                      <c:pt idx="3347">
                        <c:v>7-Jul-11</c:v>
                      </c:pt>
                      <c:pt idx="3348">
                        <c:v>8-Jul-11</c:v>
                      </c:pt>
                      <c:pt idx="3349">
                        <c:v>9-Jul-11</c:v>
                      </c:pt>
                      <c:pt idx="3350">
                        <c:v>10-Jul-11</c:v>
                      </c:pt>
                      <c:pt idx="3351">
                        <c:v>11-Jul-11</c:v>
                      </c:pt>
                      <c:pt idx="3352">
                        <c:v>12-Jul-11</c:v>
                      </c:pt>
                      <c:pt idx="3353">
                        <c:v>13-Jul-11</c:v>
                      </c:pt>
                      <c:pt idx="3354">
                        <c:v>14-Jul-11</c:v>
                      </c:pt>
                      <c:pt idx="3355">
                        <c:v>15-Jul-11</c:v>
                      </c:pt>
                      <c:pt idx="3356">
                        <c:v>16-Jul-11</c:v>
                      </c:pt>
                      <c:pt idx="3357">
                        <c:v>17-Jul-11</c:v>
                      </c:pt>
                      <c:pt idx="3358">
                        <c:v>18-Jul-11</c:v>
                      </c:pt>
                      <c:pt idx="3359">
                        <c:v>19-Jul-11</c:v>
                      </c:pt>
                      <c:pt idx="3360">
                        <c:v>20-Jul-11</c:v>
                      </c:pt>
                      <c:pt idx="3361">
                        <c:v>21-Jul-11</c:v>
                      </c:pt>
                      <c:pt idx="3362">
                        <c:v>22-Jul-11</c:v>
                      </c:pt>
                      <c:pt idx="3363">
                        <c:v>23-Jul-11</c:v>
                      </c:pt>
                      <c:pt idx="3364">
                        <c:v>24-Jul-11</c:v>
                      </c:pt>
                      <c:pt idx="3365">
                        <c:v>25-Jul-11</c:v>
                      </c:pt>
                      <c:pt idx="3366">
                        <c:v>26-Jul-11</c:v>
                      </c:pt>
                      <c:pt idx="3367">
                        <c:v>27-Jul-11</c:v>
                      </c:pt>
                      <c:pt idx="3368">
                        <c:v>28-Jul-11</c:v>
                      </c:pt>
                      <c:pt idx="3369">
                        <c:v>29-Jul-11</c:v>
                      </c:pt>
                      <c:pt idx="3370">
                        <c:v>30-Jul-11</c:v>
                      </c:pt>
                      <c:pt idx="3371">
                        <c:v>31-Jul-11</c:v>
                      </c:pt>
                      <c:pt idx="3372">
                        <c:v>1-Aug-11</c:v>
                      </c:pt>
                      <c:pt idx="3373">
                        <c:v>2-Aug-11</c:v>
                      </c:pt>
                      <c:pt idx="3374">
                        <c:v>3-Aug-11</c:v>
                      </c:pt>
                      <c:pt idx="3375">
                        <c:v>4-Aug-11</c:v>
                      </c:pt>
                      <c:pt idx="3376">
                        <c:v>5-Aug-11</c:v>
                      </c:pt>
                      <c:pt idx="3377">
                        <c:v>6-Aug-11</c:v>
                      </c:pt>
                      <c:pt idx="3378">
                        <c:v>7-Aug-11</c:v>
                      </c:pt>
                      <c:pt idx="3379">
                        <c:v>8-Aug-11</c:v>
                      </c:pt>
                      <c:pt idx="3380">
                        <c:v>9-Aug-11</c:v>
                      </c:pt>
                      <c:pt idx="3381">
                        <c:v>10-Aug-11</c:v>
                      </c:pt>
                      <c:pt idx="3382">
                        <c:v>11-Aug-11</c:v>
                      </c:pt>
                      <c:pt idx="3383">
                        <c:v>12-Aug-11</c:v>
                      </c:pt>
                      <c:pt idx="3384">
                        <c:v>13-Aug-11</c:v>
                      </c:pt>
                      <c:pt idx="3385">
                        <c:v>14-Aug-11</c:v>
                      </c:pt>
                      <c:pt idx="3386">
                        <c:v>15-Aug-11</c:v>
                      </c:pt>
                      <c:pt idx="3387">
                        <c:v>16-Aug-11</c:v>
                      </c:pt>
                      <c:pt idx="3388">
                        <c:v>17-Aug-11</c:v>
                      </c:pt>
                      <c:pt idx="3389">
                        <c:v>18-Aug-11</c:v>
                      </c:pt>
                      <c:pt idx="3390">
                        <c:v>19-Aug-11</c:v>
                      </c:pt>
                      <c:pt idx="3391">
                        <c:v>20-Aug-11</c:v>
                      </c:pt>
                      <c:pt idx="3392">
                        <c:v>21-Aug-11</c:v>
                      </c:pt>
                      <c:pt idx="3393">
                        <c:v>22-Aug-11</c:v>
                      </c:pt>
                      <c:pt idx="3394">
                        <c:v>23-Aug-11</c:v>
                      </c:pt>
                      <c:pt idx="3395">
                        <c:v>24-Aug-11</c:v>
                      </c:pt>
                      <c:pt idx="3396">
                        <c:v>25-Aug-11</c:v>
                      </c:pt>
                      <c:pt idx="3397">
                        <c:v>26-Aug-11</c:v>
                      </c:pt>
                      <c:pt idx="3398">
                        <c:v>27-Aug-11</c:v>
                      </c:pt>
                      <c:pt idx="3399">
                        <c:v>28-Aug-11</c:v>
                      </c:pt>
                      <c:pt idx="3400">
                        <c:v>29-Aug-11</c:v>
                      </c:pt>
                      <c:pt idx="3401">
                        <c:v>30-Aug-11</c:v>
                      </c:pt>
                      <c:pt idx="3402">
                        <c:v>31-Aug-11</c:v>
                      </c:pt>
                      <c:pt idx="3403">
                        <c:v>1-Sep-11</c:v>
                      </c:pt>
                      <c:pt idx="3404">
                        <c:v>2-Sep-11</c:v>
                      </c:pt>
                      <c:pt idx="3405">
                        <c:v>3-Sep-11</c:v>
                      </c:pt>
                      <c:pt idx="3406">
                        <c:v>4-Sep-11</c:v>
                      </c:pt>
                      <c:pt idx="3407">
                        <c:v>5-Sep-11</c:v>
                      </c:pt>
                      <c:pt idx="3408">
                        <c:v>6-Sep-11</c:v>
                      </c:pt>
                      <c:pt idx="3409">
                        <c:v>7-Sep-11</c:v>
                      </c:pt>
                      <c:pt idx="3410">
                        <c:v>8-Sep-11</c:v>
                      </c:pt>
                      <c:pt idx="3411">
                        <c:v>9-Sep-11</c:v>
                      </c:pt>
                      <c:pt idx="3412">
                        <c:v>10-Sep-11</c:v>
                      </c:pt>
                      <c:pt idx="3413">
                        <c:v>11-Sep-11</c:v>
                      </c:pt>
                      <c:pt idx="3414">
                        <c:v>12-Sep-11</c:v>
                      </c:pt>
                      <c:pt idx="3415">
                        <c:v>13-Sep-11</c:v>
                      </c:pt>
                      <c:pt idx="3416">
                        <c:v>14-Sep-11</c:v>
                      </c:pt>
                      <c:pt idx="3417">
                        <c:v>15-Sep-11</c:v>
                      </c:pt>
                      <c:pt idx="3418">
                        <c:v>16-Sep-11</c:v>
                      </c:pt>
                      <c:pt idx="3419">
                        <c:v>17-Sep-11</c:v>
                      </c:pt>
                      <c:pt idx="3420">
                        <c:v>18-Sep-11</c:v>
                      </c:pt>
                      <c:pt idx="3421">
                        <c:v>19-Sep-11</c:v>
                      </c:pt>
                      <c:pt idx="3422">
                        <c:v>20-Sep-11</c:v>
                      </c:pt>
                      <c:pt idx="3423">
                        <c:v>21-Sep-11</c:v>
                      </c:pt>
                      <c:pt idx="3424">
                        <c:v>22-Sep-11</c:v>
                      </c:pt>
                      <c:pt idx="3425">
                        <c:v>23-Sep-11</c:v>
                      </c:pt>
                      <c:pt idx="3426">
                        <c:v>24-Sep-11</c:v>
                      </c:pt>
                      <c:pt idx="3427">
                        <c:v>25-Sep-11</c:v>
                      </c:pt>
                      <c:pt idx="3428">
                        <c:v>26-Sep-11</c:v>
                      </c:pt>
                      <c:pt idx="3429">
                        <c:v>27-Sep-11</c:v>
                      </c:pt>
                      <c:pt idx="3430">
                        <c:v>28-Sep-11</c:v>
                      </c:pt>
                      <c:pt idx="3431">
                        <c:v>29-Sep-11</c:v>
                      </c:pt>
                      <c:pt idx="3432">
                        <c:v>30-Sep-11</c:v>
                      </c:pt>
                      <c:pt idx="3433">
                        <c:v>1-Oct-11</c:v>
                      </c:pt>
                      <c:pt idx="3434">
                        <c:v>2-Oct-11</c:v>
                      </c:pt>
                      <c:pt idx="3435">
                        <c:v>3-Oct-11</c:v>
                      </c:pt>
                      <c:pt idx="3436">
                        <c:v>4-Oct-11</c:v>
                      </c:pt>
                      <c:pt idx="3437">
                        <c:v>5-Oct-11</c:v>
                      </c:pt>
                      <c:pt idx="3438">
                        <c:v>6-Oct-11</c:v>
                      </c:pt>
                      <c:pt idx="3439">
                        <c:v>7-Oct-11</c:v>
                      </c:pt>
                      <c:pt idx="3440">
                        <c:v>8-Oct-11</c:v>
                      </c:pt>
                      <c:pt idx="3441">
                        <c:v>9-Oct-11</c:v>
                      </c:pt>
                      <c:pt idx="3442">
                        <c:v>10-Oct-11</c:v>
                      </c:pt>
                      <c:pt idx="3443">
                        <c:v>11-Oct-11</c:v>
                      </c:pt>
                      <c:pt idx="3444">
                        <c:v>12-Oct-11</c:v>
                      </c:pt>
                      <c:pt idx="3445">
                        <c:v>13-Oct-11</c:v>
                      </c:pt>
                      <c:pt idx="3446">
                        <c:v>14-Oct-11</c:v>
                      </c:pt>
                      <c:pt idx="3447">
                        <c:v>15-Oct-11</c:v>
                      </c:pt>
                      <c:pt idx="3448">
                        <c:v>16-Oct-11</c:v>
                      </c:pt>
                      <c:pt idx="3449">
                        <c:v>17-Oct-11</c:v>
                      </c:pt>
                      <c:pt idx="3450">
                        <c:v>18-Oct-11</c:v>
                      </c:pt>
                      <c:pt idx="3451">
                        <c:v>19-Oct-11</c:v>
                      </c:pt>
                      <c:pt idx="3452">
                        <c:v>20-Oct-11</c:v>
                      </c:pt>
                      <c:pt idx="3453">
                        <c:v>21-Oct-11</c:v>
                      </c:pt>
                      <c:pt idx="3454">
                        <c:v>22-Oct-11</c:v>
                      </c:pt>
                      <c:pt idx="3455">
                        <c:v>23-Oct-11</c:v>
                      </c:pt>
                      <c:pt idx="3456">
                        <c:v>24-Oct-11</c:v>
                      </c:pt>
                      <c:pt idx="3457">
                        <c:v>25-Oct-11</c:v>
                      </c:pt>
                      <c:pt idx="3458">
                        <c:v>26-Oct-11</c:v>
                      </c:pt>
                      <c:pt idx="3459">
                        <c:v>27-Oct-11</c:v>
                      </c:pt>
                      <c:pt idx="3460">
                        <c:v>28-Oct-11</c:v>
                      </c:pt>
                      <c:pt idx="3461">
                        <c:v>29-Oct-11</c:v>
                      </c:pt>
                      <c:pt idx="3462">
                        <c:v>30-Oct-11</c:v>
                      </c:pt>
                      <c:pt idx="3463">
                        <c:v>31-Oct-11</c:v>
                      </c:pt>
                      <c:pt idx="3464">
                        <c:v>1-Nov-11</c:v>
                      </c:pt>
                      <c:pt idx="3465">
                        <c:v>2-Nov-11</c:v>
                      </c:pt>
                      <c:pt idx="3466">
                        <c:v>3-Nov-11</c:v>
                      </c:pt>
                      <c:pt idx="3467">
                        <c:v>4-Nov-11</c:v>
                      </c:pt>
                      <c:pt idx="3468">
                        <c:v>5-Nov-11</c:v>
                      </c:pt>
                      <c:pt idx="3469">
                        <c:v>6-Nov-11</c:v>
                      </c:pt>
                      <c:pt idx="3470">
                        <c:v>7-Nov-11</c:v>
                      </c:pt>
                      <c:pt idx="3471">
                        <c:v>8-Nov-11</c:v>
                      </c:pt>
                      <c:pt idx="3472">
                        <c:v>9-Nov-11</c:v>
                      </c:pt>
                      <c:pt idx="3473">
                        <c:v>10-Nov-11</c:v>
                      </c:pt>
                      <c:pt idx="3474">
                        <c:v>11-Nov-11</c:v>
                      </c:pt>
                      <c:pt idx="3475">
                        <c:v>12-Nov-11</c:v>
                      </c:pt>
                      <c:pt idx="3476">
                        <c:v>13-Nov-11</c:v>
                      </c:pt>
                      <c:pt idx="3477">
                        <c:v>14-Nov-11</c:v>
                      </c:pt>
                      <c:pt idx="3478">
                        <c:v>15-Nov-11</c:v>
                      </c:pt>
                      <c:pt idx="3479">
                        <c:v>16-Nov-11</c:v>
                      </c:pt>
                      <c:pt idx="3480">
                        <c:v>17-Nov-11</c:v>
                      </c:pt>
                      <c:pt idx="3481">
                        <c:v>18-Nov-11</c:v>
                      </c:pt>
                      <c:pt idx="3482">
                        <c:v>19-Nov-11</c:v>
                      </c:pt>
                      <c:pt idx="3483">
                        <c:v>20-Nov-11</c:v>
                      </c:pt>
                      <c:pt idx="3484">
                        <c:v>21-Nov-11</c:v>
                      </c:pt>
                      <c:pt idx="3485">
                        <c:v>22-Nov-11</c:v>
                      </c:pt>
                      <c:pt idx="3486">
                        <c:v>23-Nov-11</c:v>
                      </c:pt>
                      <c:pt idx="3487">
                        <c:v>24-Nov-11</c:v>
                      </c:pt>
                      <c:pt idx="3488">
                        <c:v>25-Nov-11</c:v>
                      </c:pt>
                      <c:pt idx="3489">
                        <c:v>26-Nov-11</c:v>
                      </c:pt>
                      <c:pt idx="3490">
                        <c:v>27-Nov-11</c:v>
                      </c:pt>
                      <c:pt idx="3491">
                        <c:v>28-Nov-11</c:v>
                      </c:pt>
                      <c:pt idx="3492">
                        <c:v>29-Nov-11</c:v>
                      </c:pt>
                      <c:pt idx="3493">
                        <c:v>30-Nov-11</c:v>
                      </c:pt>
                      <c:pt idx="3494">
                        <c:v>1-Dec-11</c:v>
                      </c:pt>
                      <c:pt idx="3495">
                        <c:v>2-Dec-11</c:v>
                      </c:pt>
                      <c:pt idx="3496">
                        <c:v>3-Dec-11</c:v>
                      </c:pt>
                      <c:pt idx="3497">
                        <c:v>4-Dec-11</c:v>
                      </c:pt>
                      <c:pt idx="3498">
                        <c:v>5-Dec-11</c:v>
                      </c:pt>
                      <c:pt idx="3499">
                        <c:v>6-Dec-11</c:v>
                      </c:pt>
                      <c:pt idx="3500">
                        <c:v>7-Dec-11</c:v>
                      </c:pt>
                      <c:pt idx="3501">
                        <c:v>8-Dec-11</c:v>
                      </c:pt>
                      <c:pt idx="3502">
                        <c:v>9-Dec-11</c:v>
                      </c:pt>
                      <c:pt idx="3503">
                        <c:v>10-Dec-11</c:v>
                      </c:pt>
                      <c:pt idx="3504">
                        <c:v>11-Dec-11</c:v>
                      </c:pt>
                      <c:pt idx="3505">
                        <c:v>12-Dec-11</c:v>
                      </c:pt>
                      <c:pt idx="3506">
                        <c:v>13-Dec-11</c:v>
                      </c:pt>
                      <c:pt idx="3507">
                        <c:v>14-Dec-11</c:v>
                      </c:pt>
                      <c:pt idx="3508">
                        <c:v>15-Dec-11</c:v>
                      </c:pt>
                      <c:pt idx="3509">
                        <c:v>16-Dec-11</c:v>
                      </c:pt>
                      <c:pt idx="3510">
                        <c:v>17-Dec-11</c:v>
                      </c:pt>
                      <c:pt idx="3511">
                        <c:v>18-Dec-11</c:v>
                      </c:pt>
                      <c:pt idx="3512">
                        <c:v>19-Dec-11</c:v>
                      </c:pt>
                      <c:pt idx="3513">
                        <c:v>20-Dec-11</c:v>
                      </c:pt>
                      <c:pt idx="3514">
                        <c:v>21-Dec-11</c:v>
                      </c:pt>
                      <c:pt idx="3515">
                        <c:v>22-Dec-11</c:v>
                      </c:pt>
                      <c:pt idx="3516">
                        <c:v>23-Dec-11</c:v>
                      </c:pt>
                      <c:pt idx="3517">
                        <c:v>24-Dec-11</c:v>
                      </c:pt>
                      <c:pt idx="3518">
                        <c:v>25-Dec-11</c:v>
                      </c:pt>
                      <c:pt idx="3519">
                        <c:v>26-Dec-11</c:v>
                      </c:pt>
                      <c:pt idx="3520">
                        <c:v>27-Dec-11</c:v>
                      </c:pt>
                      <c:pt idx="3521">
                        <c:v>28-Dec-11</c:v>
                      </c:pt>
                      <c:pt idx="3522">
                        <c:v>29-Dec-11</c:v>
                      </c:pt>
                      <c:pt idx="3523">
                        <c:v>30-Dec-11</c:v>
                      </c:pt>
                      <c:pt idx="3524">
                        <c:v>31-Dec-11</c:v>
                      </c:pt>
                      <c:pt idx="3525">
                        <c:v>1-Jan-12</c:v>
                      </c:pt>
                      <c:pt idx="3526">
                        <c:v>2-Jan-12</c:v>
                      </c:pt>
                      <c:pt idx="3527">
                        <c:v>3-Jan-12</c:v>
                      </c:pt>
                      <c:pt idx="3528">
                        <c:v>4-Jan-12</c:v>
                      </c:pt>
                      <c:pt idx="3529">
                        <c:v>5-Jan-12</c:v>
                      </c:pt>
                      <c:pt idx="3530">
                        <c:v>6-Jan-12</c:v>
                      </c:pt>
                      <c:pt idx="3531">
                        <c:v>7-Jan-12</c:v>
                      </c:pt>
                      <c:pt idx="3532">
                        <c:v>8-Jan-12</c:v>
                      </c:pt>
                      <c:pt idx="3533">
                        <c:v>9-Jan-12</c:v>
                      </c:pt>
                      <c:pt idx="3534">
                        <c:v>10-Jan-12</c:v>
                      </c:pt>
                      <c:pt idx="3535">
                        <c:v>11-Jan-12</c:v>
                      </c:pt>
                      <c:pt idx="3536">
                        <c:v>12-Jan-12</c:v>
                      </c:pt>
                      <c:pt idx="3537">
                        <c:v>13-Jan-12</c:v>
                      </c:pt>
                      <c:pt idx="3538">
                        <c:v>14-Jan-12</c:v>
                      </c:pt>
                      <c:pt idx="3539">
                        <c:v>15-Jan-12</c:v>
                      </c:pt>
                      <c:pt idx="3540">
                        <c:v>16-Jan-12</c:v>
                      </c:pt>
                      <c:pt idx="3541">
                        <c:v>17-Jan-12</c:v>
                      </c:pt>
                      <c:pt idx="3542">
                        <c:v>18-Jan-12</c:v>
                      </c:pt>
                      <c:pt idx="3543">
                        <c:v>19-Jan-12</c:v>
                      </c:pt>
                      <c:pt idx="3544">
                        <c:v>20-Jan-12</c:v>
                      </c:pt>
                      <c:pt idx="3545">
                        <c:v>21-Jan-12</c:v>
                      </c:pt>
                      <c:pt idx="3546">
                        <c:v>22-Jan-12</c:v>
                      </c:pt>
                      <c:pt idx="3547">
                        <c:v>23-Jan-12</c:v>
                      </c:pt>
                      <c:pt idx="3548">
                        <c:v>24-Jan-12</c:v>
                      </c:pt>
                      <c:pt idx="3549">
                        <c:v>25-Jan-12</c:v>
                      </c:pt>
                      <c:pt idx="3550">
                        <c:v>26-Jan-12</c:v>
                      </c:pt>
                      <c:pt idx="3551">
                        <c:v>27-Jan-12</c:v>
                      </c:pt>
                      <c:pt idx="3552">
                        <c:v>28-Jan-12</c:v>
                      </c:pt>
                      <c:pt idx="3553">
                        <c:v>29-Jan-12</c:v>
                      </c:pt>
                      <c:pt idx="3554">
                        <c:v>30-Jan-12</c:v>
                      </c:pt>
                      <c:pt idx="3555">
                        <c:v>31-Jan-12</c:v>
                      </c:pt>
                      <c:pt idx="3556">
                        <c:v>1-Feb-12</c:v>
                      </c:pt>
                      <c:pt idx="3557">
                        <c:v>2-Feb-12</c:v>
                      </c:pt>
                      <c:pt idx="3558">
                        <c:v>3-Feb-12</c:v>
                      </c:pt>
                      <c:pt idx="3559">
                        <c:v>4-Feb-12</c:v>
                      </c:pt>
                      <c:pt idx="3560">
                        <c:v>5-Feb-12</c:v>
                      </c:pt>
                      <c:pt idx="3561">
                        <c:v>6-Feb-12</c:v>
                      </c:pt>
                      <c:pt idx="3562">
                        <c:v>7-Feb-12</c:v>
                      </c:pt>
                      <c:pt idx="3563">
                        <c:v>8-Feb-12</c:v>
                      </c:pt>
                      <c:pt idx="3564">
                        <c:v>9-Feb-12</c:v>
                      </c:pt>
                      <c:pt idx="3565">
                        <c:v>10-Feb-12</c:v>
                      </c:pt>
                      <c:pt idx="3566">
                        <c:v>11-Feb-12</c:v>
                      </c:pt>
                      <c:pt idx="3567">
                        <c:v>12-Feb-12</c:v>
                      </c:pt>
                      <c:pt idx="3568">
                        <c:v>13-Feb-12</c:v>
                      </c:pt>
                      <c:pt idx="3569">
                        <c:v>14-Feb-12</c:v>
                      </c:pt>
                      <c:pt idx="3570">
                        <c:v>15-Feb-12</c:v>
                      </c:pt>
                      <c:pt idx="3571">
                        <c:v>16-Feb-12</c:v>
                      </c:pt>
                      <c:pt idx="3572">
                        <c:v>17-Feb-12</c:v>
                      </c:pt>
                      <c:pt idx="3573">
                        <c:v>18-Feb-12</c:v>
                      </c:pt>
                      <c:pt idx="3574">
                        <c:v>19-Feb-12</c:v>
                      </c:pt>
                      <c:pt idx="3575">
                        <c:v>20-Feb-12</c:v>
                      </c:pt>
                      <c:pt idx="3576">
                        <c:v>21-Feb-12</c:v>
                      </c:pt>
                      <c:pt idx="3577">
                        <c:v>22-Feb-12</c:v>
                      </c:pt>
                      <c:pt idx="3578">
                        <c:v>23-Feb-12</c:v>
                      </c:pt>
                      <c:pt idx="3579">
                        <c:v>24-Feb-12</c:v>
                      </c:pt>
                      <c:pt idx="3580">
                        <c:v>25-Feb-12</c:v>
                      </c:pt>
                      <c:pt idx="3581">
                        <c:v>26-Feb-12</c:v>
                      </c:pt>
                      <c:pt idx="3582">
                        <c:v>27-Feb-12</c:v>
                      </c:pt>
                      <c:pt idx="3583">
                        <c:v>28-Feb-12</c:v>
                      </c:pt>
                      <c:pt idx="3584">
                        <c:v>29-Feb-12</c:v>
                      </c:pt>
                      <c:pt idx="3585">
                        <c:v>1-Mar-12</c:v>
                      </c:pt>
                      <c:pt idx="3586">
                        <c:v>2-Mar-12</c:v>
                      </c:pt>
                      <c:pt idx="3587">
                        <c:v>3-Mar-12</c:v>
                      </c:pt>
                      <c:pt idx="3588">
                        <c:v>4-Mar-12</c:v>
                      </c:pt>
                      <c:pt idx="3589">
                        <c:v>5-Mar-12</c:v>
                      </c:pt>
                      <c:pt idx="3590">
                        <c:v>6-Mar-12</c:v>
                      </c:pt>
                      <c:pt idx="3591">
                        <c:v>7-Mar-12</c:v>
                      </c:pt>
                      <c:pt idx="3592">
                        <c:v>8-Mar-12</c:v>
                      </c:pt>
                      <c:pt idx="3593">
                        <c:v>9-Mar-12</c:v>
                      </c:pt>
                      <c:pt idx="3594">
                        <c:v>10-Mar-12</c:v>
                      </c:pt>
                      <c:pt idx="3595">
                        <c:v>11-Mar-12</c:v>
                      </c:pt>
                      <c:pt idx="3596">
                        <c:v>12-Mar-12</c:v>
                      </c:pt>
                      <c:pt idx="3597">
                        <c:v>13-Mar-12</c:v>
                      </c:pt>
                      <c:pt idx="3598">
                        <c:v>14-Mar-12</c:v>
                      </c:pt>
                      <c:pt idx="3599">
                        <c:v>15-Mar-12</c:v>
                      </c:pt>
                      <c:pt idx="3600">
                        <c:v>16-Mar-12</c:v>
                      </c:pt>
                      <c:pt idx="3601">
                        <c:v>17-Mar-12</c:v>
                      </c:pt>
                      <c:pt idx="3602">
                        <c:v>18-Mar-12</c:v>
                      </c:pt>
                      <c:pt idx="3603">
                        <c:v>19-Mar-12</c:v>
                      </c:pt>
                      <c:pt idx="3604">
                        <c:v>20-Mar-12</c:v>
                      </c:pt>
                      <c:pt idx="3605">
                        <c:v>21-Mar-12</c:v>
                      </c:pt>
                      <c:pt idx="3606">
                        <c:v>22-Mar-12</c:v>
                      </c:pt>
                      <c:pt idx="3607">
                        <c:v>23-Mar-12</c:v>
                      </c:pt>
                      <c:pt idx="3608">
                        <c:v>24-Mar-12</c:v>
                      </c:pt>
                      <c:pt idx="3609">
                        <c:v>25-Mar-12</c:v>
                      </c:pt>
                      <c:pt idx="3610">
                        <c:v>26-Mar-12</c:v>
                      </c:pt>
                      <c:pt idx="3611">
                        <c:v>27-Mar-12</c:v>
                      </c:pt>
                      <c:pt idx="3612">
                        <c:v>28-Mar-12</c:v>
                      </c:pt>
                      <c:pt idx="3613">
                        <c:v>29-Mar-12</c:v>
                      </c:pt>
                      <c:pt idx="3614">
                        <c:v>30-Mar-12</c:v>
                      </c:pt>
                      <c:pt idx="3615">
                        <c:v>31-Mar-12</c:v>
                      </c:pt>
                      <c:pt idx="3616">
                        <c:v>1-Apr-12</c:v>
                      </c:pt>
                      <c:pt idx="3617">
                        <c:v>2-Apr-12</c:v>
                      </c:pt>
                      <c:pt idx="3618">
                        <c:v>3-Apr-12</c:v>
                      </c:pt>
                      <c:pt idx="3619">
                        <c:v>4-Apr-12</c:v>
                      </c:pt>
                      <c:pt idx="3620">
                        <c:v>5-Apr-12</c:v>
                      </c:pt>
                      <c:pt idx="3621">
                        <c:v>6-Apr-12</c:v>
                      </c:pt>
                      <c:pt idx="3622">
                        <c:v>7-Apr-12</c:v>
                      </c:pt>
                      <c:pt idx="3623">
                        <c:v>8-Apr-12</c:v>
                      </c:pt>
                      <c:pt idx="3624">
                        <c:v>9-Apr-12</c:v>
                      </c:pt>
                      <c:pt idx="3625">
                        <c:v>10-Apr-12</c:v>
                      </c:pt>
                      <c:pt idx="3626">
                        <c:v>11-Apr-12</c:v>
                      </c:pt>
                      <c:pt idx="3627">
                        <c:v>12-Apr-12</c:v>
                      </c:pt>
                      <c:pt idx="3628">
                        <c:v>13-Apr-12</c:v>
                      </c:pt>
                      <c:pt idx="3629">
                        <c:v>14-Apr-12</c:v>
                      </c:pt>
                      <c:pt idx="3630">
                        <c:v>15-Apr-12</c:v>
                      </c:pt>
                      <c:pt idx="3631">
                        <c:v>16-Apr-12</c:v>
                      </c:pt>
                      <c:pt idx="3632">
                        <c:v>17-Apr-12</c:v>
                      </c:pt>
                      <c:pt idx="3633">
                        <c:v>18-Apr-12</c:v>
                      </c:pt>
                      <c:pt idx="3634">
                        <c:v>19-Apr-12</c:v>
                      </c:pt>
                      <c:pt idx="3635">
                        <c:v>20-Apr-12</c:v>
                      </c:pt>
                      <c:pt idx="3636">
                        <c:v>21-Apr-12</c:v>
                      </c:pt>
                      <c:pt idx="3637">
                        <c:v>22-Apr-12</c:v>
                      </c:pt>
                      <c:pt idx="3638">
                        <c:v>23-Apr-12</c:v>
                      </c:pt>
                      <c:pt idx="3639">
                        <c:v>24-Apr-12</c:v>
                      </c:pt>
                      <c:pt idx="3640">
                        <c:v>25-Apr-12</c:v>
                      </c:pt>
                      <c:pt idx="3641">
                        <c:v>26-Apr-12</c:v>
                      </c:pt>
                      <c:pt idx="3642">
                        <c:v>27-Apr-12</c:v>
                      </c:pt>
                      <c:pt idx="3643">
                        <c:v>28-Apr-12</c:v>
                      </c:pt>
                      <c:pt idx="3644">
                        <c:v>29-Apr-12</c:v>
                      </c:pt>
                      <c:pt idx="3645">
                        <c:v>30-Apr-12</c:v>
                      </c:pt>
                      <c:pt idx="3646">
                        <c:v>1-May-12</c:v>
                      </c:pt>
                      <c:pt idx="3647">
                        <c:v>2-May-12</c:v>
                      </c:pt>
                      <c:pt idx="3648">
                        <c:v>3-May-12</c:v>
                      </c:pt>
                      <c:pt idx="3649">
                        <c:v>4-May-12</c:v>
                      </c:pt>
                      <c:pt idx="3650">
                        <c:v>5-May-12</c:v>
                      </c:pt>
                      <c:pt idx="3651">
                        <c:v>6-May-12</c:v>
                      </c:pt>
                      <c:pt idx="3652">
                        <c:v>7-May-12</c:v>
                      </c:pt>
                      <c:pt idx="3653">
                        <c:v>8-May-12</c:v>
                      </c:pt>
                      <c:pt idx="3654">
                        <c:v>9-May-12</c:v>
                      </c:pt>
                      <c:pt idx="3655">
                        <c:v>10-May-12</c:v>
                      </c:pt>
                      <c:pt idx="3656">
                        <c:v>11-May-12</c:v>
                      </c:pt>
                      <c:pt idx="3657">
                        <c:v>12-May-12</c:v>
                      </c:pt>
                      <c:pt idx="3658">
                        <c:v>13-May-12</c:v>
                      </c:pt>
                      <c:pt idx="3659">
                        <c:v>14-May-12</c:v>
                      </c:pt>
                      <c:pt idx="3660">
                        <c:v>15-May-12</c:v>
                      </c:pt>
                      <c:pt idx="3661">
                        <c:v>16-May-12</c:v>
                      </c:pt>
                      <c:pt idx="3662">
                        <c:v>17-May-12</c:v>
                      </c:pt>
                      <c:pt idx="3663">
                        <c:v>18-May-12</c:v>
                      </c:pt>
                      <c:pt idx="3664">
                        <c:v>19-May-12</c:v>
                      </c:pt>
                      <c:pt idx="3665">
                        <c:v>20-May-12</c:v>
                      </c:pt>
                      <c:pt idx="3666">
                        <c:v>21-May-12</c:v>
                      </c:pt>
                      <c:pt idx="3667">
                        <c:v>22-May-12</c:v>
                      </c:pt>
                      <c:pt idx="3668">
                        <c:v>23-May-12</c:v>
                      </c:pt>
                      <c:pt idx="3669">
                        <c:v>24-May-12</c:v>
                      </c:pt>
                      <c:pt idx="3670">
                        <c:v>25-May-12</c:v>
                      </c:pt>
                      <c:pt idx="3671">
                        <c:v>26-May-12</c:v>
                      </c:pt>
                      <c:pt idx="3672">
                        <c:v>27-May-12</c:v>
                      </c:pt>
                      <c:pt idx="3673">
                        <c:v>28-May-12</c:v>
                      </c:pt>
                      <c:pt idx="3674">
                        <c:v>29-May-12</c:v>
                      </c:pt>
                      <c:pt idx="3675">
                        <c:v>30-May-12</c:v>
                      </c:pt>
                      <c:pt idx="3676">
                        <c:v>31-May-12</c:v>
                      </c:pt>
                      <c:pt idx="3677">
                        <c:v>1-Jun-12</c:v>
                      </c:pt>
                      <c:pt idx="3678">
                        <c:v>2-Jun-12</c:v>
                      </c:pt>
                      <c:pt idx="3679">
                        <c:v>3-Jun-12</c:v>
                      </c:pt>
                      <c:pt idx="3680">
                        <c:v>4-Jun-12</c:v>
                      </c:pt>
                      <c:pt idx="3681">
                        <c:v>5-Jun-12</c:v>
                      </c:pt>
                      <c:pt idx="3682">
                        <c:v>6-Jun-12</c:v>
                      </c:pt>
                      <c:pt idx="3683">
                        <c:v>7-Jun-12</c:v>
                      </c:pt>
                      <c:pt idx="3684">
                        <c:v>8-Jun-12</c:v>
                      </c:pt>
                      <c:pt idx="3685">
                        <c:v>9-Jun-12</c:v>
                      </c:pt>
                      <c:pt idx="3686">
                        <c:v>10-Jun-12</c:v>
                      </c:pt>
                      <c:pt idx="3687">
                        <c:v>11-Jun-12</c:v>
                      </c:pt>
                      <c:pt idx="3688">
                        <c:v>12-Jun-12</c:v>
                      </c:pt>
                      <c:pt idx="3689">
                        <c:v>13-Jun-12</c:v>
                      </c:pt>
                      <c:pt idx="3690">
                        <c:v>14-Jun-12</c:v>
                      </c:pt>
                      <c:pt idx="3691">
                        <c:v>15-Jun-12</c:v>
                      </c:pt>
                      <c:pt idx="3692">
                        <c:v>16-Jun-12</c:v>
                      </c:pt>
                      <c:pt idx="3693">
                        <c:v>17-Jun-12</c:v>
                      </c:pt>
                      <c:pt idx="3694">
                        <c:v>18-Jun-12</c:v>
                      </c:pt>
                      <c:pt idx="3695">
                        <c:v>19-Jun-12</c:v>
                      </c:pt>
                      <c:pt idx="3696">
                        <c:v>20-Jun-12</c:v>
                      </c:pt>
                      <c:pt idx="3697">
                        <c:v>21-Jun-12</c:v>
                      </c:pt>
                      <c:pt idx="3698">
                        <c:v>22-Jun-12</c:v>
                      </c:pt>
                      <c:pt idx="3699">
                        <c:v>23-Jun-12</c:v>
                      </c:pt>
                      <c:pt idx="3700">
                        <c:v>24-Jun-12</c:v>
                      </c:pt>
                      <c:pt idx="3701">
                        <c:v>25-Jun-12</c:v>
                      </c:pt>
                      <c:pt idx="3702">
                        <c:v>26-Jun-12</c:v>
                      </c:pt>
                      <c:pt idx="3703">
                        <c:v>27-Jun-12</c:v>
                      </c:pt>
                      <c:pt idx="3704">
                        <c:v>28-Jun-12</c:v>
                      </c:pt>
                      <c:pt idx="3705">
                        <c:v>29-Jun-12</c:v>
                      </c:pt>
                      <c:pt idx="3706">
                        <c:v>30-Jun-12</c:v>
                      </c:pt>
                      <c:pt idx="3707">
                        <c:v>1-Jul-12</c:v>
                      </c:pt>
                      <c:pt idx="3708">
                        <c:v>2-Jul-12</c:v>
                      </c:pt>
                      <c:pt idx="3709">
                        <c:v>3-Jul-12</c:v>
                      </c:pt>
                      <c:pt idx="3710">
                        <c:v>4-Jul-12</c:v>
                      </c:pt>
                      <c:pt idx="3711">
                        <c:v>5-Jul-12</c:v>
                      </c:pt>
                      <c:pt idx="3712">
                        <c:v>6-Jul-12</c:v>
                      </c:pt>
                      <c:pt idx="3713">
                        <c:v>7-Jul-12</c:v>
                      </c:pt>
                      <c:pt idx="3714">
                        <c:v>8-Jul-12</c:v>
                      </c:pt>
                      <c:pt idx="3715">
                        <c:v>9-Jul-12</c:v>
                      </c:pt>
                      <c:pt idx="3716">
                        <c:v>10-Jul-12</c:v>
                      </c:pt>
                      <c:pt idx="3717">
                        <c:v>11-Jul-12</c:v>
                      </c:pt>
                      <c:pt idx="3718">
                        <c:v>12-Jul-12</c:v>
                      </c:pt>
                      <c:pt idx="3719">
                        <c:v>13-Jul-12</c:v>
                      </c:pt>
                      <c:pt idx="3720">
                        <c:v>14-Jul-12</c:v>
                      </c:pt>
                      <c:pt idx="3721">
                        <c:v>15-Jul-12</c:v>
                      </c:pt>
                      <c:pt idx="3722">
                        <c:v>16-Jul-12</c:v>
                      </c:pt>
                      <c:pt idx="3723">
                        <c:v>17-Jul-12</c:v>
                      </c:pt>
                      <c:pt idx="3724">
                        <c:v>18-Jul-12</c:v>
                      </c:pt>
                      <c:pt idx="3725">
                        <c:v>19-Jul-12</c:v>
                      </c:pt>
                      <c:pt idx="3726">
                        <c:v>20-Jul-12</c:v>
                      </c:pt>
                      <c:pt idx="3727">
                        <c:v>21-Jul-12</c:v>
                      </c:pt>
                      <c:pt idx="3728">
                        <c:v>22-Jul-12</c:v>
                      </c:pt>
                      <c:pt idx="3729">
                        <c:v>23-Jul-12</c:v>
                      </c:pt>
                      <c:pt idx="3730">
                        <c:v>24-Jul-12</c:v>
                      </c:pt>
                      <c:pt idx="3731">
                        <c:v>25-Jul-12</c:v>
                      </c:pt>
                      <c:pt idx="3732">
                        <c:v>26-Jul-12</c:v>
                      </c:pt>
                      <c:pt idx="3733">
                        <c:v>27-Jul-12</c:v>
                      </c:pt>
                      <c:pt idx="3734">
                        <c:v>28-Jul-12</c:v>
                      </c:pt>
                      <c:pt idx="3735">
                        <c:v>29-Jul-12</c:v>
                      </c:pt>
                      <c:pt idx="3736">
                        <c:v>30-Jul-12</c:v>
                      </c:pt>
                      <c:pt idx="3737">
                        <c:v>31-Jul-12</c:v>
                      </c:pt>
                      <c:pt idx="3738">
                        <c:v>1-Aug-12</c:v>
                      </c:pt>
                      <c:pt idx="3739">
                        <c:v>2-Aug-12</c:v>
                      </c:pt>
                      <c:pt idx="3740">
                        <c:v>3-Aug-12</c:v>
                      </c:pt>
                      <c:pt idx="3741">
                        <c:v>4-Aug-12</c:v>
                      </c:pt>
                      <c:pt idx="3742">
                        <c:v>5-Aug-12</c:v>
                      </c:pt>
                      <c:pt idx="3743">
                        <c:v>6-Aug-12</c:v>
                      </c:pt>
                      <c:pt idx="3744">
                        <c:v>7-Aug-12</c:v>
                      </c:pt>
                      <c:pt idx="3745">
                        <c:v>8-Aug-12</c:v>
                      </c:pt>
                      <c:pt idx="3746">
                        <c:v>9-Aug-12</c:v>
                      </c:pt>
                      <c:pt idx="3747">
                        <c:v>10-Aug-12</c:v>
                      </c:pt>
                      <c:pt idx="3748">
                        <c:v>11-Aug-12</c:v>
                      </c:pt>
                      <c:pt idx="3749">
                        <c:v>12-Aug-12</c:v>
                      </c:pt>
                      <c:pt idx="3750">
                        <c:v>13-Aug-12</c:v>
                      </c:pt>
                      <c:pt idx="3751">
                        <c:v>14-Aug-12</c:v>
                      </c:pt>
                      <c:pt idx="3752">
                        <c:v>15-Aug-12</c:v>
                      </c:pt>
                      <c:pt idx="3753">
                        <c:v>16-Aug-12</c:v>
                      </c:pt>
                      <c:pt idx="3754">
                        <c:v>17-Aug-12</c:v>
                      </c:pt>
                      <c:pt idx="3755">
                        <c:v>18-Aug-12</c:v>
                      </c:pt>
                      <c:pt idx="3756">
                        <c:v>19-Aug-12</c:v>
                      </c:pt>
                      <c:pt idx="3757">
                        <c:v>20-Aug-12</c:v>
                      </c:pt>
                      <c:pt idx="3758">
                        <c:v>21-Aug-12</c:v>
                      </c:pt>
                      <c:pt idx="3759">
                        <c:v>22-Aug-12</c:v>
                      </c:pt>
                      <c:pt idx="3760">
                        <c:v>23-Aug-12</c:v>
                      </c:pt>
                      <c:pt idx="3761">
                        <c:v>24-Aug-12</c:v>
                      </c:pt>
                      <c:pt idx="3762">
                        <c:v>25-Aug-12</c:v>
                      </c:pt>
                      <c:pt idx="3763">
                        <c:v>26-Aug-12</c:v>
                      </c:pt>
                      <c:pt idx="3764">
                        <c:v>27-Aug-12</c:v>
                      </c:pt>
                      <c:pt idx="3765">
                        <c:v>28-Aug-12</c:v>
                      </c:pt>
                      <c:pt idx="3766">
                        <c:v>29-Aug-12</c:v>
                      </c:pt>
                      <c:pt idx="3767">
                        <c:v>30-Aug-12</c:v>
                      </c:pt>
                      <c:pt idx="3768">
                        <c:v>31-Aug-12</c:v>
                      </c:pt>
                      <c:pt idx="3769">
                        <c:v>1-Sep-12</c:v>
                      </c:pt>
                      <c:pt idx="3770">
                        <c:v>2-Sep-12</c:v>
                      </c:pt>
                      <c:pt idx="3771">
                        <c:v>3-Sep-12</c:v>
                      </c:pt>
                      <c:pt idx="3772">
                        <c:v>4-Sep-12</c:v>
                      </c:pt>
                      <c:pt idx="3773">
                        <c:v>5-Sep-12</c:v>
                      </c:pt>
                      <c:pt idx="3774">
                        <c:v>6-Sep-12</c:v>
                      </c:pt>
                      <c:pt idx="3775">
                        <c:v>7-Sep-12</c:v>
                      </c:pt>
                      <c:pt idx="3776">
                        <c:v>8-Sep-12</c:v>
                      </c:pt>
                      <c:pt idx="3777">
                        <c:v>9-Sep-12</c:v>
                      </c:pt>
                      <c:pt idx="3778">
                        <c:v>10-Sep-12</c:v>
                      </c:pt>
                      <c:pt idx="3779">
                        <c:v>11-Sep-12</c:v>
                      </c:pt>
                      <c:pt idx="3780">
                        <c:v>12-Sep-12</c:v>
                      </c:pt>
                      <c:pt idx="3781">
                        <c:v>13-Sep-12</c:v>
                      </c:pt>
                      <c:pt idx="3782">
                        <c:v>14-Sep-12</c:v>
                      </c:pt>
                      <c:pt idx="3783">
                        <c:v>15-Sep-12</c:v>
                      </c:pt>
                      <c:pt idx="3784">
                        <c:v>16-Sep-12</c:v>
                      </c:pt>
                      <c:pt idx="3785">
                        <c:v>17-Sep-12</c:v>
                      </c:pt>
                      <c:pt idx="3786">
                        <c:v>18-Sep-12</c:v>
                      </c:pt>
                      <c:pt idx="3787">
                        <c:v>19-Sep-12</c:v>
                      </c:pt>
                      <c:pt idx="3788">
                        <c:v>20-Sep-12</c:v>
                      </c:pt>
                      <c:pt idx="3789">
                        <c:v>21-Sep-12</c:v>
                      </c:pt>
                      <c:pt idx="3790">
                        <c:v>22-Sep-12</c:v>
                      </c:pt>
                      <c:pt idx="3791">
                        <c:v>23-Sep-12</c:v>
                      </c:pt>
                      <c:pt idx="3792">
                        <c:v>24-Sep-12</c:v>
                      </c:pt>
                      <c:pt idx="3793">
                        <c:v>25-Sep-12</c:v>
                      </c:pt>
                      <c:pt idx="3794">
                        <c:v>26-Sep-12</c:v>
                      </c:pt>
                      <c:pt idx="3795">
                        <c:v>27-Sep-12</c:v>
                      </c:pt>
                      <c:pt idx="3796">
                        <c:v>28-Sep-12</c:v>
                      </c:pt>
                      <c:pt idx="3797">
                        <c:v>29-Sep-12</c:v>
                      </c:pt>
                      <c:pt idx="3798">
                        <c:v>30-Sep-12</c:v>
                      </c:pt>
                      <c:pt idx="3799">
                        <c:v>1-Oct-12</c:v>
                      </c:pt>
                      <c:pt idx="3800">
                        <c:v>2-Oct-12</c:v>
                      </c:pt>
                      <c:pt idx="3801">
                        <c:v>3-Oct-12</c:v>
                      </c:pt>
                      <c:pt idx="3802">
                        <c:v>4-Oct-12</c:v>
                      </c:pt>
                      <c:pt idx="3803">
                        <c:v>5-Oct-12</c:v>
                      </c:pt>
                      <c:pt idx="3804">
                        <c:v>6-Oct-12</c:v>
                      </c:pt>
                      <c:pt idx="3805">
                        <c:v>7-Oct-12</c:v>
                      </c:pt>
                      <c:pt idx="3806">
                        <c:v>8-Oct-12</c:v>
                      </c:pt>
                      <c:pt idx="3807">
                        <c:v>9-Oct-12</c:v>
                      </c:pt>
                      <c:pt idx="3808">
                        <c:v>10-Oct-12</c:v>
                      </c:pt>
                      <c:pt idx="3809">
                        <c:v>11-Oct-12</c:v>
                      </c:pt>
                      <c:pt idx="3810">
                        <c:v>12-Oct-12</c:v>
                      </c:pt>
                      <c:pt idx="3811">
                        <c:v>13-Oct-12</c:v>
                      </c:pt>
                      <c:pt idx="3812">
                        <c:v>14-Oct-12</c:v>
                      </c:pt>
                      <c:pt idx="3813">
                        <c:v>15-Oct-12</c:v>
                      </c:pt>
                      <c:pt idx="3814">
                        <c:v>16-Oct-12</c:v>
                      </c:pt>
                      <c:pt idx="3815">
                        <c:v>17-Oct-12</c:v>
                      </c:pt>
                      <c:pt idx="3816">
                        <c:v>18-Oct-12</c:v>
                      </c:pt>
                      <c:pt idx="3817">
                        <c:v>19-Oct-12</c:v>
                      </c:pt>
                      <c:pt idx="3818">
                        <c:v>20-Oct-12</c:v>
                      </c:pt>
                      <c:pt idx="3819">
                        <c:v>21-Oct-12</c:v>
                      </c:pt>
                      <c:pt idx="3820">
                        <c:v>22-Oct-12</c:v>
                      </c:pt>
                      <c:pt idx="3821">
                        <c:v>23-Oct-12</c:v>
                      </c:pt>
                      <c:pt idx="3822">
                        <c:v>24-Oct-12</c:v>
                      </c:pt>
                      <c:pt idx="3823">
                        <c:v>25-Oct-12</c:v>
                      </c:pt>
                      <c:pt idx="3824">
                        <c:v>26-Oct-12</c:v>
                      </c:pt>
                      <c:pt idx="3825">
                        <c:v>27-Oct-12</c:v>
                      </c:pt>
                      <c:pt idx="3826">
                        <c:v>28-Oct-12</c:v>
                      </c:pt>
                      <c:pt idx="3827">
                        <c:v>29-Oct-12</c:v>
                      </c:pt>
                      <c:pt idx="3828">
                        <c:v>30-Oct-12</c:v>
                      </c:pt>
                      <c:pt idx="3829">
                        <c:v>31-Oct-12</c:v>
                      </c:pt>
                      <c:pt idx="3830">
                        <c:v>1-Nov-12</c:v>
                      </c:pt>
                      <c:pt idx="3831">
                        <c:v>2-Nov-12</c:v>
                      </c:pt>
                      <c:pt idx="3832">
                        <c:v>3-Nov-12</c:v>
                      </c:pt>
                      <c:pt idx="3833">
                        <c:v>4-Nov-12</c:v>
                      </c:pt>
                      <c:pt idx="3834">
                        <c:v>5-Nov-12</c:v>
                      </c:pt>
                      <c:pt idx="3835">
                        <c:v>6-Nov-12</c:v>
                      </c:pt>
                      <c:pt idx="3836">
                        <c:v>7-Nov-12</c:v>
                      </c:pt>
                      <c:pt idx="3837">
                        <c:v>8-Nov-12</c:v>
                      </c:pt>
                      <c:pt idx="3838">
                        <c:v>9-Nov-12</c:v>
                      </c:pt>
                      <c:pt idx="3839">
                        <c:v>10-Nov-12</c:v>
                      </c:pt>
                      <c:pt idx="3840">
                        <c:v>11-Nov-12</c:v>
                      </c:pt>
                      <c:pt idx="3841">
                        <c:v>12-Nov-12</c:v>
                      </c:pt>
                      <c:pt idx="3842">
                        <c:v>13-Nov-12</c:v>
                      </c:pt>
                      <c:pt idx="3843">
                        <c:v>14-Nov-12</c:v>
                      </c:pt>
                      <c:pt idx="3844">
                        <c:v>15-Nov-12</c:v>
                      </c:pt>
                      <c:pt idx="3845">
                        <c:v>16-Nov-12</c:v>
                      </c:pt>
                      <c:pt idx="3846">
                        <c:v>17-Nov-12</c:v>
                      </c:pt>
                      <c:pt idx="3847">
                        <c:v>18-Nov-12</c:v>
                      </c:pt>
                      <c:pt idx="3848">
                        <c:v>19-Nov-12</c:v>
                      </c:pt>
                      <c:pt idx="3849">
                        <c:v>20-Nov-12</c:v>
                      </c:pt>
                      <c:pt idx="3850">
                        <c:v>21-Nov-12</c:v>
                      </c:pt>
                      <c:pt idx="3851">
                        <c:v>22-Nov-12</c:v>
                      </c:pt>
                      <c:pt idx="3852">
                        <c:v>23-Nov-12</c:v>
                      </c:pt>
                      <c:pt idx="3853">
                        <c:v>24-Nov-12</c:v>
                      </c:pt>
                      <c:pt idx="3854">
                        <c:v>25-Nov-12</c:v>
                      </c:pt>
                      <c:pt idx="3855">
                        <c:v>26-Nov-12</c:v>
                      </c:pt>
                      <c:pt idx="3856">
                        <c:v>27-Nov-12</c:v>
                      </c:pt>
                      <c:pt idx="3857">
                        <c:v>28-Nov-12</c:v>
                      </c:pt>
                      <c:pt idx="3858">
                        <c:v>29-Nov-12</c:v>
                      </c:pt>
                      <c:pt idx="3859">
                        <c:v>30-Nov-12</c:v>
                      </c:pt>
                      <c:pt idx="3860">
                        <c:v>1-Dec-12</c:v>
                      </c:pt>
                      <c:pt idx="3861">
                        <c:v>2-Dec-12</c:v>
                      </c:pt>
                      <c:pt idx="3862">
                        <c:v>3-Dec-12</c:v>
                      </c:pt>
                      <c:pt idx="3863">
                        <c:v>4-Dec-12</c:v>
                      </c:pt>
                      <c:pt idx="3864">
                        <c:v>5-Dec-12</c:v>
                      </c:pt>
                      <c:pt idx="3865">
                        <c:v>6-Dec-12</c:v>
                      </c:pt>
                      <c:pt idx="3866">
                        <c:v>7-Dec-12</c:v>
                      </c:pt>
                      <c:pt idx="3867">
                        <c:v>8-Dec-12</c:v>
                      </c:pt>
                      <c:pt idx="3868">
                        <c:v>9-Dec-12</c:v>
                      </c:pt>
                      <c:pt idx="3869">
                        <c:v>10-Dec-12</c:v>
                      </c:pt>
                      <c:pt idx="3870">
                        <c:v>11-Dec-12</c:v>
                      </c:pt>
                      <c:pt idx="3871">
                        <c:v>12-Dec-12</c:v>
                      </c:pt>
                      <c:pt idx="3872">
                        <c:v>13-Dec-12</c:v>
                      </c:pt>
                      <c:pt idx="3873">
                        <c:v>14-Dec-12</c:v>
                      </c:pt>
                      <c:pt idx="3874">
                        <c:v>15-Dec-12</c:v>
                      </c:pt>
                      <c:pt idx="3875">
                        <c:v>16-Dec-12</c:v>
                      </c:pt>
                      <c:pt idx="3876">
                        <c:v>17-Dec-12</c:v>
                      </c:pt>
                      <c:pt idx="3877">
                        <c:v>18-Dec-12</c:v>
                      </c:pt>
                      <c:pt idx="3878">
                        <c:v>19-Dec-12</c:v>
                      </c:pt>
                      <c:pt idx="3879">
                        <c:v>20-Dec-12</c:v>
                      </c:pt>
                      <c:pt idx="3880">
                        <c:v>21-Dec-12</c:v>
                      </c:pt>
                      <c:pt idx="3881">
                        <c:v>22-Dec-12</c:v>
                      </c:pt>
                      <c:pt idx="3882">
                        <c:v>23-Dec-12</c:v>
                      </c:pt>
                      <c:pt idx="3883">
                        <c:v>24-Dec-12</c:v>
                      </c:pt>
                      <c:pt idx="3884">
                        <c:v>25-Dec-12</c:v>
                      </c:pt>
                      <c:pt idx="3885">
                        <c:v>26-Dec-12</c:v>
                      </c:pt>
                      <c:pt idx="3886">
                        <c:v>27-Dec-12</c:v>
                      </c:pt>
                      <c:pt idx="3887">
                        <c:v>28-Dec-12</c:v>
                      </c:pt>
                      <c:pt idx="3888">
                        <c:v>29-Dec-12</c:v>
                      </c:pt>
                      <c:pt idx="3889">
                        <c:v>30-Dec-12</c:v>
                      </c:pt>
                      <c:pt idx="3890">
                        <c:v>31-Dec-12</c:v>
                      </c:pt>
                      <c:pt idx="3891">
                        <c:v>1-Jan-13</c:v>
                      </c:pt>
                      <c:pt idx="3892">
                        <c:v>2-Jan-13</c:v>
                      </c:pt>
                      <c:pt idx="3893">
                        <c:v>3-Jan-13</c:v>
                      </c:pt>
                      <c:pt idx="3894">
                        <c:v>4-Jan-13</c:v>
                      </c:pt>
                      <c:pt idx="3895">
                        <c:v>5-Jan-13</c:v>
                      </c:pt>
                      <c:pt idx="3896">
                        <c:v>6-Jan-13</c:v>
                      </c:pt>
                      <c:pt idx="3897">
                        <c:v>7-Jan-13</c:v>
                      </c:pt>
                      <c:pt idx="3898">
                        <c:v>8-Jan-13</c:v>
                      </c:pt>
                      <c:pt idx="3899">
                        <c:v>9-Jan-13</c:v>
                      </c:pt>
                      <c:pt idx="3900">
                        <c:v>10-Jan-13</c:v>
                      </c:pt>
                      <c:pt idx="3901">
                        <c:v>11-Jan-13</c:v>
                      </c:pt>
                      <c:pt idx="3902">
                        <c:v>12-Jan-13</c:v>
                      </c:pt>
                      <c:pt idx="3903">
                        <c:v>13-Jan-13</c:v>
                      </c:pt>
                      <c:pt idx="3904">
                        <c:v>14-Jan-13</c:v>
                      </c:pt>
                      <c:pt idx="3905">
                        <c:v>15-Jan-13</c:v>
                      </c:pt>
                      <c:pt idx="3906">
                        <c:v>16-Jan-13</c:v>
                      </c:pt>
                      <c:pt idx="3907">
                        <c:v>17-Jan-13</c:v>
                      </c:pt>
                      <c:pt idx="3908">
                        <c:v>18-Jan-13</c:v>
                      </c:pt>
                      <c:pt idx="3909">
                        <c:v>19-Jan-13</c:v>
                      </c:pt>
                      <c:pt idx="3910">
                        <c:v>20-Jan-13</c:v>
                      </c:pt>
                      <c:pt idx="3911">
                        <c:v>21-Jan-13</c:v>
                      </c:pt>
                      <c:pt idx="3912">
                        <c:v>22-Jan-13</c:v>
                      </c:pt>
                      <c:pt idx="3913">
                        <c:v>23-Jan-13</c:v>
                      </c:pt>
                      <c:pt idx="3914">
                        <c:v>24-Jan-13</c:v>
                      </c:pt>
                      <c:pt idx="3915">
                        <c:v>25-Jan-13</c:v>
                      </c:pt>
                      <c:pt idx="3916">
                        <c:v>26-Jan-13</c:v>
                      </c:pt>
                      <c:pt idx="3917">
                        <c:v>27-Jan-13</c:v>
                      </c:pt>
                      <c:pt idx="3918">
                        <c:v>28-Jan-13</c:v>
                      </c:pt>
                      <c:pt idx="3919">
                        <c:v>29-Jan-13</c:v>
                      </c:pt>
                      <c:pt idx="3920">
                        <c:v>30-Jan-13</c:v>
                      </c:pt>
                      <c:pt idx="3921">
                        <c:v>31-Jan-13</c:v>
                      </c:pt>
                      <c:pt idx="3922">
                        <c:v>1-Feb-13</c:v>
                      </c:pt>
                      <c:pt idx="3923">
                        <c:v>2-Feb-13</c:v>
                      </c:pt>
                      <c:pt idx="3924">
                        <c:v>3-Feb-13</c:v>
                      </c:pt>
                      <c:pt idx="3925">
                        <c:v>4-Feb-13</c:v>
                      </c:pt>
                      <c:pt idx="3926">
                        <c:v>5-Feb-13</c:v>
                      </c:pt>
                      <c:pt idx="3927">
                        <c:v>6-Feb-13</c:v>
                      </c:pt>
                      <c:pt idx="3928">
                        <c:v>7-Feb-13</c:v>
                      </c:pt>
                      <c:pt idx="3929">
                        <c:v>8-Feb-13</c:v>
                      </c:pt>
                      <c:pt idx="3930">
                        <c:v>9-Feb-13</c:v>
                      </c:pt>
                      <c:pt idx="3931">
                        <c:v>10-Feb-13</c:v>
                      </c:pt>
                      <c:pt idx="3932">
                        <c:v>11-Feb-13</c:v>
                      </c:pt>
                      <c:pt idx="3933">
                        <c:v>12-Feb-13</c:v>
                      </c:pt>
                      <c:pt idx="3934">
                        <c:v>13-Feb-13</c:v>
                      </c:pt>
                      <c:pt idx="3935">
                        <c:v>14-Feb-13</c:v>
                      </c:pt>
                      <c:pt idx="3936">
                        <c:v>15-Feb-13</c:v>
                      </c:pt>
                      <c:pt idx="3937">
                        <c:v>16-Feb-13</c:v>
                      </c:pt>
                      <c:pt idx="3938">
                        <c:v>17-Feb-13</c:v>
                      </c:pt>
                      <c:pt idx="3939">
                        <c:v>18-Feb-13</c:v>
                      </c:pt>
                      <c:pt idx="3940">
                        <c:v>19-Feb-13</c:v>
                      </c:pt>
                      <c:pt idx="3941">
                        <c:v>20-Feb-13</c:v>
                      </c:pt>
                      <c:pt idx="3942">
                        <c:v>21-Feb-13</c:v>
                      </c:pt>
                      <c:pt idx="3943">
                        <c:v>22-Feb-13</c:v>
                      </c:pt>
                      <c:pt idx="3944">
                        <c:v>23-Feb-13</c:v>
                      </c:pt>
                      <c:pt idx="3945">
                        <c:v>24-Feb-13</c:v>
                      </c:pt>
                      <c:pt idx="3946">
                        <c:v>25-Feb-13</c:v>
                      </c:pt>
                      <c:pt idx="3947">
                        <c:v>26-Feb-13</c:v>
                      </c:pt>
                      <c:pt idx="3948">
                        <c:v>27-Feb-13</c:v>
                      </c:pt>
                      <c:pt idx="3949">
                        <c:v>28-Feb-13</c:v>
                      </c:pt>
                      <c:pt idx="3950">
                        <c:v>1-Mar-13</c:v>
                      </c:pt>
                      <c:pt idx="3951">
                        <c:v>2-Mar-13</c:v>
                      </c:pt>
                      <c:pt idx="3952">
                        <c:v>3-Mar-13</c:v>
                      </c:pt>
                      <c:pt idx="3953">
                        <c:v>4-Mar-13</c:v>
                      </c:pt>
                      <c:pt idx="3954">
                        <c:v>5-Mar-13</c:v>
                      </c:pt>
                      <c:pt idx="3955">
                        <c:v>6-Mar-13</c:v>
                      </c:pt>
                      <c:pt idx="3956">
                        <c:v>7-Mar-13</c:v>
                      </c:pt>
                      <c:pt idx="3957">
                        <c:v>8-Mar-13</c:v>
                      </c:pt>
                      <c:pt idx="3958">
                        <c:v>9-Mar-13</c:v>
                      </c:pt>
                      <c:pt idx="3959">
                        <c:v>10-Mar-13</c:v>
                      </c:pt>
                      <c:pt idx="3960">
                        <c:v>11-Mar-13</c:v>
                      </c:pt>
                      <c:pt idx="3961">
                        <c:v>12-Mar-13</c:v>
                      </c:pt>
                      <c:pt idx="3962">
                        <c:v>13-Mar-13</c:v>
                      </c:pt>
                      <c:pt idx="3963">
                        <c:v>14-Mar-13</c:v>
                      </c:pt>
                      <c:pt idx="3964">
                        <c:v>15-Mar-13</c:v>
                      </c:pt>
                      <c:pt idx="3965">
                        <c:v>16-Mar-13</c:v>
                      </c:pt>
                      <c:pt idx="3966">
                        <c:v>17-Mar-13</c:v>
                      </c:pt>
                      <c:pt idx="3967">
                        <c:v>18-Mar-13</c:v>
                      </c:pt>
                      <c:pt idx="3968">
                        <c:v>19-Mar-13</c:v>
                      </c:pt>
                      <c:pt idx="3969">
                        <c:v>20-Mar-13</c:v>
                      </c:pt>
                      <c:pt idx="3970">
                        <c:v>21-Mar-13</c:v>
                      </c:pt>
                      <c:pt idx="3971">
                        <c:v>22-Mar-13</c:v>
                      </c:pt>
                      <c:pt idx="3972">
                        <c:v>23-Mar-13</c:v>
                      </c:pt>
                      <c:pt idx="3973">
                        <c:v>24-Mar-13</c:v>
                      </c:pt>
                      <c:pt idx="3974">
                        <c:v>25-Mar-13</c:v>
                      </c:pt>
                      <c:pt idx="3975">
                        <c:v>26-Mar-13</c:v>
                      </c:pt>
                      <c:pt idx="3976">
                        <c:v>27-Mar-13</c:v>
                      </c:pt>
                      <c:pt idx="3977">
                        <c:v>28-Mar-13</c:v>
                      </c:pt>
                      <c:pt idx="3978">
                        <c:v>29-Mar-13</c:v>
                      </c:pt>
                      <c:pt idx="3979">
                        <c:v>30-Mar-13</c:v>
                      </c:pt>
                      <c:pt idx="3980">
                        <c:v>31-Mar-13</c:v>
                      </c:pt>
                      <c:pt idx="3981">
                        <c:v>1-Apr-13</c:v>
                      </c:pt>
                      <c:pt idx="3982">
                        <c:v>2-Apr-13</c:v>
                      </c:pt>
                      <c:pt idx="3983">
                        <c:v>3-Apr-13</c:v>
                      </c:pt>
                      <c:pt idx="3984">
                        <c:v>4-Apr-13</c:v>
                      </c:pt>
                      <c:pt idx="3985">
                        <c:v>5-Apr-13</c:v>
                      </c:pt>
                      <c:pt idx="3986">
                        <c:v>6-Apr-13</c:v>
                      </c:pt>
                      <c:pt idx="3987">
                        <c:v>7-Apr-13</c:v>
                      </c:pt>
                      <c:pt idx="3988">
                        <c:v>8-Apr-13</c:v>
                      </c:pt>
                      <c:pt idx="3989">
                        <c:v>9-Apr-13</c:v>
                      </c:pt>
                      <c:pt idx="3990">
                        <c:v>10-Apr-13</c:v>
                      </c:pt>
                      <c:pt idx="3991">
                        <c:v>11-Apr-13</c:v>
                      </c:pt>
                      <c:pt idx="3992">
                        <c:v>12-Apr-13</c:v>
                      </c:pt>
                      <c:pt idx="3993">
                        <c:v>13-Apr-13</c:v>
                      </c:pt>
                      <c:pt idx="3994">
                        <c:v>14-Apr-13</c:v>
                      </c:pt>
                      <c:pt idx="3995">
                        <c:v>15-Apr-13</c:v>
                      </c:pt>
                      <c:pt idx="3996">
                        <c:v>16-Apr-13</c:v>
                      </c:pt>
                      <c:pt idx="3997">
                        <c:v>17-Apr-13</c:v>
                      </c:pt>
                      <c:pt idx="3998">
                        <c:v>18-Apr-13</c:v>
                      </c:pt>
                      <c:pt idx="3999">
                        <c:v>19-Apr-13</c:v>
                      </c:pt>
                      <c:pt idx="4000">
                        <c:v>20-Apr-13</c:v>
                      </c:pt>
                      <c:pt idx="4001">
                        <c:v>21-Apr-13</c:v>
                      </c:pt>
                      <c:pt idx="4002">
                        <c:v>22-Apr-13</c:v>
                      </c:pt>
                      <c:pt idx="4003">
                        <c:v>23-Apr-13</c:v>
                      </c:pt>
                      <c:pt idx="4004">
                        <c:v>24-Apr-13</c:v>
                      </c:pt>
                      <c:pt idx="4005">
                        <c:v>25-Apr-13</c:v>
                      </c:pt>
                      <c:pt idx="4006">
                        <c:v>26-Apr-13</c:v>
                      </c:pt>
                      <c:pt idx="4007">
                        <c:v>27-Apr-13</c:v>
                      </c:pt>
                      <c:pt idx="4008">
                        <c:v>28-Apr-13</c:v>
                      </c:pt>
                      <c:pt idx="4009">
                        <c:v>29-Apr-13</c:v>
                      </c:pt>
                      <c:pt idx="4010">
                        <c:v>30-Apr-13</c:v>
                      </c:pt>
                      <c:pt idx="4011">
                        <c:v>1-May-13</c:v>
                      </c:pt>
                      <c:pt idx="4012">
                        <c:v>2-May-13</c:v>
                      </c:pt>
                      <c:pt idx="4013">
                        <c:v>3-May-13</c:v>
                      </c:pt>
                      <c:pt idx="4014">
                        <c:v>4-May-13</c:v>
                      </c:pt>
                      <c:pt idx="4015">
                        <c:v>5-May-13</c:v>
                      </c:pt>
                      <c:pt idx="4016">
                        <c:v>6-May-13</c:v>
                      </c:pt>
                      <c:pt idx="4017">
                        <c:v>7-May-13</c:v>
                      </c:pt>
                      <c:pt idx="4018">
                        <c:v>8-May-13</c:v>
                      </c:pt>
                      <c:pt idx="4019">
                        <c:v>9-May-13</c:v>
                      </c:pt>
                      <c:pt idx="4020">
                        <c:v>10-May-13</c:v>
                      </c:pt>
                      <c:pt idx="4021">
                        <c:v>11-May-13</c:v>
                      </c:pt>
                      <c:pt idx="4022">
                        <c:v>12-May-13</c:v>
                      </c:pt>
                      <c:pt idx="4023">
                        <c:v>13-May-13</c:v>
                      </c:pt>
                      <c:pt idx="4024">
                        <c:v>14-May-13</c:v>
                      </c:pt>
                      <c:pt idx="4025">
                        <c:v>15-May-13</c:v>
                      </c:pt>
                      <c:pt idx="4026">
                        <c:v>16-May-13</c:v>
                      </c:pt>
                      <c:pt idx="4027">
                        <c:v>17-May-13</c:v>
                      </c:pt>
                      <c:pt idx="4028">
                        <c:v>18-May-13</c:v>
                      </c:pt>
                      <c:pt idx="4029">
                        <c:v>19-May-13</c:v>
                      </c:pt>
                      <c:pt idx="4030">
                        <c:v>20-May-13</c:v>
                      </c:pt>
                      <c:pt idx="4031">
                        <c:v>21-May-13</c:v>
                      </c:pt>
                      <c:pt idx="4032">
                        <c:v>22-May-13</c:v>
                      </c:pt>
                      <c:pt idx="4033">
                        <c:v>23-May-13</c:v>
                      </c:pt>
                      <c:pt idx="4034">
                        <c:v>24-May-13</c:v>
                      </c:pt>
                      <c:pt idx="4035">
                        <c:v>25-May-13</c:v>
                      </c:pt>
                      <c:pt idx="4036">
                        <c:v>26-May-13</c:v>
                      </c:pt>
                      <c:pt idx="4037">
                        <c:v>27-May-13</c:v>
                      </c:pt>
                      <c:pt idx="4038">
                        <c:v>28-May-13</c:v>
                      </c:pt>
                      <c:pt idx="4039">
                        <c:v>29-May-13</c:v>
                      </c:pt>
                      <c:pt idx="4040">
                        <c:v>30-May-13</c:v>
                      </c:pt>
                      <c:pt idx="4041">
                        <c:v>31-May-13</c:v>
                      </c:pt>
                      <c:pt idx="4042">
                        <c:v>1-Jun-13</c:v>
                      </c:pt>
                      <c:pt idx="4043">
                        <c:v>2-Jun-13</c:v>
                      </c:pt>
                      <c:pt idx="4044">
                        <c:v>3-Jun-13</c:v>
                      </c:pt>
                      <c:pt idx="4045">
                        <c:v>4-Jun-13</c:v>
                      </c:pt>
                      <c:pt idx="4046">
                        <c:v>5-Jun-13</c:v>
                      </c:pt>
                      <c:pt idx="4047">
                        <c:v>6-Jun-13</c:v>
                      </c:pt>
                      <c:pt idx="4048">
                        <c:v>7-Jun-13</c:v>
                      </c:pt>
                      <c:pt idx="4049">
                        <c:v>8-Jun-13</c:v>
                      </c:pt>
                      <c:pt idx="4050">
                        <c:v>9-Jun-13</c:v>
                      </c:pt>
                      <c:pt idx="4051">
                        <c:v>10-Jun-13</c:v>
                      </c:pt>
                      <c:pt idx="4052">
                        <c:v>11-Jun-13</c:v>
                      </c:pt>
                      <c:pt idx="4053">
                        <c:v>12-Jun-13</c:v>
                      </c:pt>
                      <c:pt idx="4054">
                        <c:v>13-Jun-13</c:v>
                      </c:pt>
                      <c:pt idx="4055">
                        <c:v>14-Jun-13</c:v>
                      </c:pt>
                      <c:pt idx="4056">
                        <c:v>15-Jun-13</c:v>
                      </c:pt>
                      <c:pt idx="4057">
                        <c:v>16-Jun-13</c:v>
                      </c:pt>
                      <c:pt idx="4058">
                        <c:v>17-Jun-13</c:v>
                      </c:pt>
                      <c:pt idx="4059">
                        <c:v>18-Jun-13</c:v>
                      </c:pt>
                      <c:pt idx="4060">
                        <c:v>19-Jun-13</c:v>
                      </c:pt>
                      <c:pt idx="4061">
                        <c:v>20-Jun-13</c:v>
                      </c:pt>
                      <c:pt idx="4062">
                        <c:v>21-Jun-13</c:v>
                      </c:pt>
                      <c:pt idx="4063">
                        <c:v>22-Jun-13</c:v>
                      </c:pt>
                      <c:pt idx="4064">
                        <c:v>23-Jun-13</c:v>
                      </c:pt>
                      <c:pt idx="4065">
                        <c:v>24-Jun-13</c:v>
                      </c:pt>
                      <c:pt idx="4066">
                        <c:v>25-Jun-13</c:v>
                      </c:pt>
                      <c:pt idx="4067">
                        <c:v>26-Jun-13</c:v>
                      </c:pt>
                      <c:pt idx="4068">
                        <c:v>27-Jun-13</c:v>
                      </c:pt>
                      <c:pt idx="4069">
                        <c:v>28-Jun-13</c:v>
                      </c:pt>
                      <c:pt idx="4070">
                        <c:v>29-Jun-13</c:v>
                      </c:pt>
                      <c:pt idx="4071">
                        <c:v>30-Jun-13</c:v>
                      </c:pt>
                      <c:pt idx="4072">
                        <c:v>1-Jul-13</c:v>
                      </c:pt>
                      <c:pt idx="4073">
                        <c:v>2-Jul-13</c:v>
                      </c:pt>
                      <c:pt idx="4074">
                        <c:v>3-Jul-13</c:v>
                      </c:pt>
                      <c:pt idx="4075">
                        <c:v>4-Jul-13</c:v>
                      </c:pt>
                      <c:pt idx="4076">
                        <c:v>5-Jul-13</c:v>
                      </c:pt>
                      <c:pt idx="4077">
                        <c:v>6-Jul-13</c:v>
                      </c:pt>
                      <c:pt idx="4078">
                        <c:v>7-Jul-13</c:v>
                      </c:pt>
                      <c:pt idx="4079">
                        <c:v>8-Jul-13</c:v>
                      </c:pt>
                      <c:pt idx="4080">
                        <c:v>9-Jul-13</c:v>
                      </c:pt>
                      <c:pt idx="4081">
                        <c:v>10-Jul-13</c:v>
                      </c:pt>
                      <c:pt idx="4082">
                        <c:v>11-Jul-13</c:v>
                      </c:pt>
                      <c:pt idx="4083">
                        <c:v>12-Jul-13</c:v>
                      </c:pt>
                      <c:pt idx="4084">
                        <c:v>13-Jul-13</c:v>
                      </c:pt>
                      <c:pt idx="4085">
                        <c:v>14-Jul-13</c:v>
                      </c:pt>
                      <c:pt idx="4086">
                        <c:v>15-Jul-13</c:v>
                      </c:pt>
                      <c:pt idx="4087">
                        <c:v>16-Jul-13</c:v>
                      </c:pt>
                      <c:pt idx="4088">
                        <c:v>17-Jul-13</c:v>
                      </c:pt>
                      <c:pt idx="4089">
                        <c:v>18-Jul-13</c:v>
                      </c:pt>
                      <c:pt idx="4090">
                        <c:v>19-Jul-13</c:v>
                      </c:pt>
                      <c:pt idx="4091">
                        <c:v>20-Jul-13</c:v>
                      </c:pt>
                      <c:pt idx="4092">
                        <c:v>21-Jul-13</c:v>
                      </c:pt>
                      <c:pt idx="4093">
                        <c:v>22-Jul-13</c:v>
                      </c:pt>
                      <c:pt idx="4094">
                        <c:v>23-Jul-13</c:v>
                      </c:pt>
                      <c:pt idx="4095">
                        <c:v>24-Jul-13</c:v>
                      </c:pt>
                      <c:pt idx="4096">
                        <c:v>25-Jul-13</c:v>
                      </c:pt>
                      <c:pt idx="4097">
                        <c:v>26-Jul-13</c:v>
                      </c:pt>
                      <c:pt idx="4098">
                        <c:v>27-Jul-13</c:v>
                      </c:pt>
                      <c:pt idx="4099">
                        <c:v>28-Jul-13</c:v>
                      </c:pt>
                      <c:pt idx="4100">
                        <c:v>29-Jul-13</c:v>
                      </c:pt>
                      <c:pt idx="4101">
                        <c:v>30-Jul-13</c:v>
                      </c:pt>
                      <c:pt idx="4102">
                        <c:v>31-Jul-13</c:v>
                      </c:pt>
                      <c:pt idx="4103">
                        <c:v>1-Aug-13</c:v>
                      </c:pt>
                      <c:pt idx="4104">
                        <c:v>2-Aug-13</c:v>
                      </c:pt>
                      <c:pt idx="4105">
                        <c:v>3-Aug-13</c:v>
                      </c:pt>
                      <c:pt idx="4106">
                        <c:v>4-Aug-13</c:v>
                      </c:pt>
                      <c:pt idx="4107">
                        <c:v>5-Aug-13</c:v>
                      </c:pt>
                      <c:pt idx="4108">
                        <c:v>6-Aug-13</c:v>
                      </c:pt>
                      <c:pt idx="4109">
                        <c:v>7-Aug-13</c:v>
                      </c:pt>
                      <c:pt idx="4110">
                        <c:v>8-Aug-13</c:v>
                      </c:pt>
                      <c:pt idx="4111">
                        <c:v>9-Aug-13</c:v>
                      </c:pt>
                      <c:pt idx="4112">
                        <c:v>10-Aug-13</c:v>
                      </c:pt>
                      <c:pt idx="4113">
                        <c:v>11-Aug-13</c:v>
                      </c:pt>
                      <c:pt idx="4114">
                        <c:v>12-Aug-13</c:v>
                      </c:pt>
                      <c:pt idx="4115">
                        <c:v>13-Aug-13</c:v>
                      </c:pt>
                      <c:pt idx="4116">
                        <c:v>14-Aug-13</c:v>
                      </c:pt>
                      <c:pt idx="4117">
                        <c:v>15-Aug-13</c:v>
                      </c:pt>
                      <c:pt idx="4118">
                        <c:v>16-Aug-13</c:v>
                      </c:pt>
                      <c:pt idx="4119">
                        <c:v>17-Aug-13</c:v>
                      </c:pt>
                      <c:pt idx="4120">
                        <c:v>18-Aug-13</c:v>
                      </c:pt>
                      <c:pt idx="4121">
                        <c:v>19-Aug-13</c:v>
                      </c:pt>
                      <c:pt idx="4122">
                        <c:v>20-Aug-13</c:v>
                      </c:pt>
                      <c:pt idx="4123">
                        <c:v>21-Aug-13</c:v>
                      </c:pt>
                      <c:pt idx="4124">
                        <c:v>22-Aug-13</c:v>
                      </c:pt>
                      <c:pt idx="4125">
                        <c:v>23-Aug-13</c:v>
                      </c:pt>
                      <c:pt idx="4126">
                        <c:v>24-Aug-13</c:v>
                      </c:pt>
                      <c:pt idx="4127">
                        <c:v>25-Aug-13</c:v>
                      </c:pt>
                      <c:pt idx="4128">
                        <c:v>26-Aug-13</c:v>
                      </c:pt>
                      <c:pt idx="4129">
                        <c:v>27-Aug-13</c:v>
                      </c:pt>
                      <c:pt idx="4130">
                        <c:v>28-Aug-13</c:v>
                      </c:pt>
                      <c:pt idx="4131">
                        <c:v>29-Aug-13</c:v>
                      </c:pt>
                      <c:pt idx="4132">
                        <c:v>30-Aug-13</c:v>
                      </c:pt>
                      <c:pt idx="4133">
                        <c:v>31-Aug-13</c:v>
                      </c:pt>
                      <c:pt idx="4134">
                        <c:v>1-Sep-13</c:v>
                      </c:pt>
                      <c:pt idx="4135">
                        <c:v>2-Sep-13</c:v>
                      </c:pt>
                      <c:pt idx="4136">
                        <c:v>3-Sep-13</c:v>
                      </c:pt>
                      <c:pt idx="4137">
                        <c:v>4-Sep-13</c:v>
                      </c:pt>
                      <c:pt idx="4138">
                        <c:v>5-Sep-13</c:v>
                      </c:pt>
                      <c:pt idx="4139">
                        <c:v>6-Sep-13</c:v>
                      </c:pt>
                      <c:pt idx="4140">
                        <c:v>7-Sep-13</c:v>
                      </c:pt>
                      <c:pt idx="4141">
                        <c:v>8-Sep-13</c:v>
                      </c:pt>
                      <c:pt idx="4142">
                        <c:v>9-Sep-13</c:v>
                      </c:pt>
                      <c:pt idx="4143">
                        <c:v>10-Sep-13</c:v>
                      </c:pt>
                      <c:pt idx="4144">
                        <c:v>11-Sep-13</c:v>
                      </c:pt>
                      <c:pt idx="4145">
                        <c:v>12-Sep-13</c:v>
                      </c:pt>
                      <c:pt idx="4146">
                        <c:v>13-Sep-13</c:v>
                      </c:pt>
                      <c:pt idx="4147">
                        <c:v>14-Sep-13</c:v>
                      </c:pt>
                      <c:pt idx="4148">
                        <c:v>15-Sep-13</c:v>
                      </c:pt>
                      <c:pt idx="4149">
                        <c:v>16-Sep-13</c:v>
                      </c:pt>
                      <c:pt idx="4150">
                        <c:v>17-Sep-13</c:v>
                      </c:pt>
                      <c:pt idx="4151">
                        <c:v>18-Sep-13</c:v>
                      </c:pt>
                      <c:pt idx="4152">
                        <c:v>19-Sep-13</c:v>
                      </c:pt>
                      <c:pt idx="4153">
                        <c:v>20-Sep-13</c:v>
                      </c:pt>
                      <c:pt idx="4154">
                        <c:v>21-Sep-13</c:v>
                      </c:pt>
                      <c:pt idx="4155">
                        <c:v>22-Sep-13</c:v>
                      </c:pt>
                      <c:pt idx="4156">
                        <c:v>23-Sep-13</c:v>
                      </c:pt>
                      <c:pt idx="4157">
                        <c:v>24-Sep-13</c:v>
                      </c:pt>
                      <c:pt idx="4158">
                        <c:v>25-Sep-13</c:v>
                      </c:pt>
                      <c:pt idx="4159">
                        <c:v>26-Sep-13</c:v>
                      </c:pt>
                      <c:pt idx="4160">
                        <c:v>27-Sep-13</c:v>
                      </c:pt>
                      <c:pt idx="4161">
                        <c:v>28-Sep-13</c:v>
                      </c:pt>
                      <c:pt idx="4162">
                        <c:v>29-Sep-13</c:v>
                      </c:pt>
                      <c:pt idx="4163">
                        <c:v>30-Sep-13</c:v>
                      </c:pt>
                      <c:pt idx="4164">
                        <c:v>1-Oct-13</c:v>
                      </c:pt>
                      <c:pt idx="4165">
                        <c:v>2-Oct-13</c:v>
                      </c:pt>
                      <c:pt idx="4166">
                        <c:v>3-Oct-13</c:v>
                      </c:pt>
                      <c:pt idx="4167">
                        <c:v>4-Oct-13</c:v>
                      </c:pt>
                      <c:pt idx="4168">
                        <c:v>5-Oct-13</c:v>
                      </c:pt>
                      <c:pt idx="4169">
                        <c:v>6-Oct-13</c:v>
                      </c:pt>
                      <c:pt idx="4170">
                        <c:v>7-Oct-13</c:v>
                      </c:pt>
                      <c:pt idx="4171">
                        <c:v>8-Oct-13</c:v>
                      </c:pt>
                      <c:pt idx="4172">
                        <c:v>9-Oct-13</c:v>
                      </c:pt>
                      <c:pt idx="4173">
                        <c:v>10-Oct-13</c:v>
                      </c:pt>
                      <c:pt idx="4174">
                        <c:v>11-Oct-13</c:v>
                      </c:pt>
                      <c:pt idx="4175">
                        <c:v>12-Oct-13</c:v>
                      </c:pt>
                      <c:pt idx="4176">
                        <c:v>13-Oct-13</c:v>
                      </c:pt>
                      <c:pt idx="4177">
                        <c:v>14-Oct-13</c:v>
                      </c:pt>
                      <c:pt idx="4178">
                        <c:v>15-Oct-13</c:v>
                      </c:pt>
                      <c:pt idx="4179">
                        <c:v>16-Oct-13</c:v>
                      </c:pt>
                      <c:pt idx="4180">
                        <c:v>17-Oct-13</c:v>
                      </c:pt>
                      <c:pt idx="4181">
                        <c:v>18-Oct-13</c:v>
                      </c:pt>
                      <c:pt idx="4182">
                        <c:v>19-Oct-13</c:v>
                      </c:pt>
                      <c:pt idx="4183">
                        <c:v>20-Oct-13</c:v>
                      </c:pt>
                      <c:pt idx="4184">
                        <c:v>21-Oct-13</c:v>
                      </c:pt>
                      <c:pt idx="4185">
                        <c:v>22-Oct-13</c:v>
                      </c:pt>
                      <c:pt idx="4186">
                        <c:v>23-Oct-13</c:v>
                      </c:pt>
                      <c:pt idx="4187">
                        <c:v>24-Oct-13</c:v>
                      </c:pt>
                      <c:pt idx="4188">
                        <c:v>25-Oct-13</c:v>
                      </c:pt>
                      <c:pt idx="4189">
                        <c:v>26-Oct-13</c:v>
                      </c:pt>
                      <c:pt idx="4190">
                        <c:v>27-Oct-13</c:v>
                      </c:pt>
                      <c:pt idx="4191">
                        <c:v>28-Oct-13</c:v>
                      </c:pt>
                      <c:pt idx="4192">
                        <c:v>29-Oct-13</c:v>
                      </c:pt>
                      <c:pt idx="4193">
                        <c:v>30-Oct-13</c:v>
                      </c:pt>
                      <c:pt idx="4194">
                        <c:v>31-Oct-13</c:v>
                      </c:pt>
                      <c:pt idx="4195">
                        <c:v>1-Nov-13</c:v>
                      </c:pt>
                      <c:pt idx="4196">
                        <c:v>2-Nov-13</c:v>
                      </c:pt>
                      <c:pt idx="4197">
                        <c:v>3-Nov-13</c:v>
                      </c:pt>
                      <c:pt idx="4198">
                        <c:v>4-Nov-13</c:v>
                      </c:pt>
                      <c:pt idx="4199">
                        <c:v>5-Nov-13</c:v>
                      </c:pt>
                      <c:pt idx="4200">
                        <c:v>6-Nov-13</c:v>
                      </c:pt>
                      <c:pt idx="4201">
                        <c:v>7-Nov-13</c:v>
                      </c:pt>
                      <c:pt idx="4202">
                        <c:v>8-Nov-13</c:v>
                      </c:pt>
                      <c:pt idx="4203">
                        <c:v>9-Nov-13</c:v>
                      </c:pt>
                      <c:pt idx="4204">
                        <c:v>10-Nov-13</c:v>
                      </c:pt>
                      <c:pt idx="4205">
                        <c:v>11-Nov-13</c:v>
                      </c:pt>
                      <c:pt idx="4206">
                        <c:v>12-Nov-13</c:v>
                      </c:pt>
                      <c:pt idx="4207">
                        <c:v>13-Nov-13</c:v>
                      </c:pt>
                      <c:pt idx="4208">
                        <c:v>14-Nov-13</c:v>
                      </c:pt>
                      <c:pt idx="4209">
                        <c:v>15-Nov-13</c:v>
                      </c:pt>
                      <c:pt idx="4210">
                        <c:v>16-Nov-13</c:v>
                      </c:pt>
                      <c:pt idx="4211">
                        <c:v>17-Nov-13</c:v>
                      </c:pt>
                      <c:pt idx="4212">
                        <c:v>18-Nov-13</c:v>
                      </c:pt>
                      <c:pt idx="4213">
                        <c:v>19-Nov-13</c:v>
                      </c:pt>
                      <c:pt idx="4214">
                        <c:v>20-Nov-13</c:v>
                      </c:pt>
                      <c:pt idx="4215">
                        <c:v>21-Nov-13</c:v>
                      </c:pt>
                      <c:pt idx="4216">
                        <c:v>22-Nov-13</c:v>
                      </c:pt>
                      <c:pt idx="4217">
                        <c:v>23-Nov-13</c:v>
                      </c:pt>
                      <c:pt idx="4218">
                        <c:v>24-Nov-13</c:v>
                      </c:pt>
                      <c:pt idx="4219">
                        <c:v>25-Nov-13</c:v>
                      </c:pt>
                      <c:pt idx="4220">
                        <c:v>26-Nov-13</c:v>
                      </c:pt>
                      <c:pt idx="4221">
                        <c:v>27-Nov-13</c:v>
                      </c:pt>
                      <c:pt idx="4222">
                        <c:v>28-Nov-13</c:v>
                      </c:pt>
                      <c:pt idx="4223">
                        <c:v>29-Nov-13</c:v>
                      </c:pt>
                      <c:pt idx="4224">
                        <c:v>30-Nov-13</c:v>
                      </c:pt>
                      <c:pt idx="4225">
                        <c:v>1-Dec-13</c:v>
                      </c:pt>
                      <c:pt idx="4226">
                        <c:v>2-Dec-13</c:v>
                      </c:pt>
                      <c:pt idx="4227">
                        <c:v>3-Dec-13</c:v>
                      </c:pt>
                      <c:pt idx="4228">
                        <c:v>4-Dec-13</c:v>
                      </c:pt>
                      <c:pt idx="4229">
                        <c:v>5-Dec-13</c:v>
                      </c:pt>
                      <c:pt idx="4230">
                        <c:v>6-Dec-13</c:v>
                      </c:pt>
                      <c:pt idx="4231">
                        <c:v>7-Dec-13</c:v>
                      </c:pt>
                      <c:pt idx="4232">
                        <c:v>8-Dec-13</c:v>
                      </c:pt>
                      <c:pt idx="4233">
                        <c:v>9-Dec-13</c:v>
                      </c:pt>
                      <c:pt idx="4234">
                        <c:v>10-Dec-13</c:v>
                      </c:pt>
                      <c:pt idx="4235">
                        <c:v>11-Dec-13</c:v>
                      </c:pt>
                      <c:pt idx="4236">
                        <c:v>12-Dec-13</c:v>
                      </c:pt>
                      <c:pt idx="4237">
                        <c:v>13-Dec-13</c:v>
                      </c:pt>
                      <c:pt idx="4238">
                        <c:v>14-Dec-13</c:v>
                      </c:pt>
                      <c:pt idx="4239">
                        <c:v>15-Dec-13</c:v>
                      </c:pt>
                      <c:pt idx="4240">
                        <c:v>16-Dec-13</c:v>
                      </c:pt>
                      <c:pt idx="4241">
                        <c:v>17-Dec-13</c:v>
                      </c:pt>
                      <c:pt idx="4242">
                        <c:v>18-Dec-13</c:v>
                      </c:pt>
                      <c:pt idx="4243">
                        <c:v>19-Dec-13</c:v>
                      </c:pt>
                      <c:pt idx="4244">
                        <c:v>20-Dec-13</c:v>
                      </c:pt>
                      <c:pt idx="4245">
                        <c:v>21-Dec-13</c:v>
                      </c:pt>
                      <c:pt idx="4246">
                        <c:v>22-Dec-13</c:v>
                      </c:pt>
                      <c:pt idx="4247">
                        <c:v>23-Dec-13</c:v>
                      </c:pt>
                      <c:pt idx="4248">
                        <c:v>24-Dec-13</c:v>
                      </c:pt>
                      <c:pt idx="4249">
                        <c:v>25-Dec-13</c:v>
                      </c:pt>
                      <c:pt idx="4250">
                        <c:v>26-Dec-13</c:v>
                      </c:pt>
                      <c:pt idx="4251">
                        <c:v>27-Dec-13</c:v>
                      </c:pt>
                      <c:pt idx="4252">
                        <c:v>28-Dec-13</c:v>
                      </c:pt>
                      <c:pt idx="4253">
                        <c:v>29-Dec-13</c:v>
                      </c:pt>
                      <c:pt idx="4254">
                        <c:v>30-Dec-13</c:v>
                      </c:pt>
                      <c:pt idx="4255">
                        <c:v>31-Dec-13</c:v>
                      </c:pt>
                      <c:pt idx="4256">
                        <c:v>1-Jan-14</c:v>
                      </c:pt>
                      <c:pt idx="4257">
                        <c:v>2-Jan-14</c:v>
                      </c:pt>
                      <c:pt idx="4258">
                        <c:v>3-Jan-14</c:v>
                      </c:pt>
                      <c:pt idx="4259">
                        <c:v>4-Jan-14</c:v>
                      </c:pt>
                      <c:pt idx="4260">
                        <c:v>5-Jan-14</c:v>
                      </c:pt>
                      <c:pt idx="4261">
                        <c:v>6-Jan-14</c:v>
                      </c:pt>
                      <c:pt idx="4262">
                        <c:v>7-Jan-14</c:v>
                      </c:pt>
                      <c:pt idx="4263">
                        <c:v>8-Jan-14</c:v>
                      </c:pt>
                      <c:pt idx="4264">
                        <c:v>9-Jan-14</c:v>
                      </c:pt>
                      <c:pt idx="4265">
                        <c:v>10-Jan-14</c:v>
                      </c:pt>
                      <c:pt idx="4266">
                        <c:v>11-Jan-14</c:v>
                      </c:pt>
                      <c:pt idx="4267">
                        <c:v>12-Jan-14</c:v>
                      </c:pt>
                      <c:pt idx="4268">
                        <c:v>13-Jan-14</c:v>
                      </c:pt>
                      <c:pt idx="4269">
                        <c:v>14-Jan-14</c:v>
                      </c:pt>
                      <c:pt idx="4270">
                        <c:v>15-Jan-14</c:v>
                      </c:pt>
                      <c:pt idx="4271">
                        <c:v>16-Jan-14</c:v>
                      </c:pt>
                      <c:pt idx="4272">
                        <c:v>17-Jan-14</c:v>
                      </c:pt>
                      <c:pt idx="4273">
                        <c:v>18-Jan-14</c:v>
                      </c:pt>
                      <c:pt idx="4274">
                        <c:v>19-Jan-14</c:v>
                      </c:pt>
                      <c:pt idx="4275">
                        <c:v>20-Jan-14</c:v>
                      </c:pt>
                      <c:pt idx="4276">
                        <c:v>21-Jan-14</c:v>
                      </c:pt>
                      <c:pt idx="4277">
                        <c:v>22-Jan-14</c:v>
                      </c:pt>
                      <c:pt idx="4278">
                        <c:v>23-Jan-14</c:v>
                      </c:pt>
                      <c:pt idx="4279">
                        <c:v>24-Jan-14</c:v>
                      </c:pt>
                      <c:pt idx="4280">
                        <c:v>25-Jan-14</c:v>
                      </c:pt>
                      <c:pt idx="4281">
                        <c:v>26-Jan-14</c:v>
                      </c:pt>
                      <c:pt idx="4282">
                        <c:v>27-Jan-14</c:v>
                      </c:pt>
                      <c:pt idx="4283">
                        <c:v>28-Jan-14</c:v>
                      </c:pt>
                      <c:pt idx="4284">
                        <c:v>29-Jan-14</c:v>
                      </c:pt>
                      <c:pt idx="4285">
                        <c:v>30-Jan-14</c:v>
                      </c:pt>
                      <c:pt idx="4286">
                        <c:v>31-Jan-14</c:v>
                      </c:pt>
                      <c:pt idx="4287">
                        <c:v>1-Feb-14</c:v>
                      </c:pt>
                      <c:pt idx="4288">
                        <c:v>2-Feb-14</c:v>
                      </c:pt>
                      <c:pt idx="4289">
                        <c:v>3-Feb-14</c:v>
                      </c:pt>
                      <c:pt idx="4290">
                        <c:v>4-Feb-14</c:v>
                      </c:pt>
                      <c:pt idx="4291">
                        <c:v>5-Feb-14</c:v>
                      </c:pt>
                      <c:pt idx="4292">
                        <c:v>6-Feb-14</c:v>
                      </c:pt>
                      <c:pt idx="4293">
                        <c:v>7-Feb-14</c:v>
                      </c:pt>
                      <c:pt idx="4294">
                        <c:v>8-Feb-14</c:v>
                      </c:pt>
                      <c:pt idx="4295">
                        <c:v>9-Feb-14</c:v>
                      </c:pt>
                      <c:pt idx="4296">
                        <c:v>10-Feb-14</c:v>
                      </c:pt>
                      <c:pt idx="4297">
                        <c:v>11-Feb-14</c:v>
                      </c:pt>
                      <c:pt idx="4298">
                        <c:v>12-Feb-14</c:v>
                      </c:pt>
                      <c:pt idx="4299">
                        <c:v>13-Feb-14</c:v>
                      </c:pt>
                      <c:pt idx="4300">
                        <c:v>14-Feb-14</c:v>
                      </c:pt>
                      <c:pt idx="4301">
                        <c:v>15-Feb-14</c:v>
                      </c:pt>
                      <c:pt idx="4302">
                        <c:v>16-Feb-14</c:v>
                      </c:pt>
                      <c:pt idx="4303">
                        <c:v>17-Feb-14</c:v>
                      </c:pt>
                      <c:pt idx="4304">
                        <c:v>18-Feb-14</c:v>
                      </c:pt>
                      <c:pt idx="4305">
                        <c:v>19-Feb-14</c:v>
                      </c:pt>
                      <c:pt idx="4306">
                        <c:v>20-Feb-14</c:v>
                      </c:pt>
                      <c:pt idx="4307">
                        <c:v>21-Feb-14</c:v>
                      </c:pt>
                      <c:pt idx="4308">
                        <c:v>22-Feb-14</c:v>
                      </c:pt>
                      <c:pt idx="4309">
                        <c:v>23-Feb-14</c:v>
                      </c:pt>
                      <c:pt idx="4310">
                        <c:v>24-Feb-14</c:v>
                      </c:pt>
                      <c:pt idx="4311">
                        <c:v>25-Feb-14</c:v>
                      </c:pt>
                      <c:pt idx="4312">
                        <c:v>26-Feb-14</c:v>
                      </c:pt>
                      <c:pt idx="4313">
                        <c:v>27-Feb-14</c:v>
                      </c:pt>
                      <c:pt idx="4314">
                        <c:v>28-Feb-14</c:v>
                      </c:pt>
                      <c:pt idx="4315">
                        <c:v>1-Mar-14</c:v>
                      </c:pt>
                      <c:pt idx="4316">
                        <c:v>2-Mar-14</c:v>
                      </c:pt>
                      <c:pt idx="4317">
                        <c:v>3-Mar-14</c:v>
                      </c:pt>
                      <c:pt idx="4318">
                        <c:v>4-Mar-14</c:v>
                      </c:pt>
                      <c:pt idx="4319">
                        <c:v>5-Mar-14</c:v>
                      </c:pt>
                      <c:pt idx="4320">
                        <c:v>6-Mar-14</c:v>
                      </c:pt>
                      <c:pt idx="4321">
                        <c:v>7-Mar-14</c:v>
                      </c:pt>
                      <c:pt idx="4322">
                        <c:v>8-Mar-14</c:v>
                      </c:pt>
                      <c:pt idx="4323">
                        <c:v>9-Mar-14</c:v>
                      </c:pt>
                      <c:pt idx="4324">
                        <c:v>10-Mar-14</c:v>
                      </c:pt>
                      <c:pt idx="4325">
                        <c:v>11-Mar-14</c:v>
                      </c:pt>
                      <c:pt idx="4326">
                        <c:v>12-Mar-14</c:v>
                      </c:pt>
                      <c:pt idx="4327">
                        <c:v>13-Mar-14</c:v>
                      </c:pt>
                      <c:pt idx="4328">
                        <c:v>14-Mar-14</c:v>
                      </c:pt>
                      <c:pt idx="4329">
                        <c:v>15-Mar-14</c:v>
                      </c:pt>
                      <c:pt idx="4330">
                        <c:v>16-Mar-14</c:v>
                      </c:pt>
                      <c:pt idx="4331">
                        <c:v>17-Mar-14</c:v>
                      </c:pt>
                      <c:pt idx="4332">
                        <c:v>18-Mar-14</c:v>
                      </c:pt>
                      <c:pt idx="4333">
                        <c:v>19-Mar-14</c:v>
                      </c:pt>
                      <c:pt idx="4334">
                        <c:v>20-Mar-14</c:v>
                      </c:pt>
                      <c:pt idx="4335">
                        <c:v>21-Mar-14</c:v>
                      </c:pt>
                      <c:pt idx="4336">
                        <c:v>22-Mar-14</c:v>
                      </c:pt>
                      <c:pt idx="4337">
                        <c:v>23-Mar-14</c:v>
                      </c:pt>
                      <c:pt idx="4338">
                        <c:v>24-Mar-14</c:v>
                      </c:pt>
                      <c:pt idx="4339">
                        <c:v>25-Mar-14</c:v>
                      </c:pt>
                      <c:pt idx="4340">
                        <c:v>26-Mar-14</c:v>
                      </c:pt>
                      <c:pt idx="4341">
                        <c:v>27-Mar-14</c:v>
                      </c:pt>
                      <c:pt idx="4342">
                        <c:v>28-Mar-14</c:v>
                      </c:pt>
                      <c:pt idx="4343">
                        <c:v>29-Mar-14</c:v>
                      </c:pt>
                      <c:pt idx="4344">
                        <c:v>30-Mar-14</c:v>
                      </c:pt>
                      <c:pt idx="4345">
                        <c:v>31-Mar-14</c:v>
                      </c:pt>
                      <c:pt idx="4346">
                        <c:v>1-Apr-14</c:v>
                      </c:pt>
                      <c:pt idx="4347">
                        <c:v>2-Apr-14</c:v>
                      </c:pt>
                      <c:pt idx="4348">
                        <c:v>3-Apr-14</c:v>
                      </c:pt>
                      <c:pt idx="4349">
                        <c:v>4-Apr-14</c:v>
                      </c:pt>
                      <c:pt idx="4350">
                        <c:v>5-Apr-14</c:v>
                      </c:pt>
                      <c:pt idx="4351">
                        <c:v>6-Apr-14</c:v>
                      </c:pt>
                      <c:pt idx="4352">
                        <c:v>7-Apr-14</c:v>
                      </c:pt>
                      <c:pt idx="4353">
                        <c:v>8-Apr-14</c:v>
                      </c:pt>
                      <c:pt idx="4354">
                        <c:v>9-Apr-14</c:v>
                      </c:pt>
                      <c:pt idx="4355">
                        <c:v>10-Apr-14</c:v>
                      </c:pt>
                      <c:pt idx="4356">
                        <c:v>11-Apr-14</c:v>
                      </c:pt>
                      <c:pt idx="4357">
                        <c:v>12-Apr-14</c:v>
                      </c:pt>
                      <c:pt idx="4358">
                        <c:v>13-Apr-14</c:v>
                      </c:pt>
                      <c:pt idx="4359">
                        <c:v>14-Apr-14</c:v>
                      </c:pt>
                      <c:pt idx="4360">
                        <c:v>15-Apr-14</c:v>
                      </c:pt>
                      <c:pt idx="4361">
                        <c:v>16-Apr-14</c:v>
                      </c:pt>
                      <c:pt idx="4362">
                        <c:v>17-Apr-14</c:v>
                      </c:pt>
                      <c:pt idx="4363">
                        <c:v>18-Apr-14</c:v>
                      </c:pt>
                      <c:pt idx="4364">
                        <c:v>19-Apr-14</c:v>
                      </c:pt>
                      <c:pt idx="4365">
                        <c:v>20-Apr-14</c:v>
                      </c:pt>
                      <c:pt idx="4366">
                        <c:v>21-Apr-14</c:v>
                      </c:pt>
                      <c:pt idx="4367">
                        <c:v>22-Apr-14</c:v>
                      </c:pt>
                      <c:pt idx="4368">
                        <c:v>23-Apr-14</c:v>
                      </c:pt>
                      <c:pt idx="4369">
                        <c:v>24-Apr-14</c:v>
                      </c:pt>
                      <c:pt idx="4370">
                        <c:v>25-Apr-14</c:v>
                      </c:pt>
                      <c:pt idx="4371">
                        <c:v>26-Apr-14</c:v>
                      </c:pt>
                      <c:pt idx="4372">
                        <c:v>27-Apr-14</c:v>
                      </c:pt>
                      <c:pt idx="4373">
                        <c:v>28-Apr-14</c:v>
                      </c:pt>
                      <c:pt idx="4374">
                        <c:v>29-Apr-14</c:v>
                      </c:pt>
                      <c:pt idx="4375">
                        <c:v>30-Apr-14</c:v>
                      </c:pt>
                      <c:pt idx="4376">
                        <c:v>1-May-14</c:v>
                      </c:pt>
                      <c:pt idx="4377">
                        <c:v>2-May-14</c:v>
                      </c:pt>
                      <c:pt idx="4378">
                        <c:v>3-May-14</c:v>
                      </c:pt>
                      <c:pt idx="4379">
                        <c:v>4-May-14</c:v>
                      </c:pt>
                      <c:pt idx="4380">
                        <c:v>5-May-14</c:v>
                      </c:pt>
                      <c:pt idx="4381">
                        <c:v>6-May-14</c:v>
                      </c:pt>
                      <c:pt idx="4382">
                        <c:v>7-May-14</c:v>
                      </c:pt>
                      <c:pt idx="4383">
                        <c:v>8-May-14</c:v>
                      </c:pt>
                      <c:pt idx="4384">
                        <c:v>9-May-14</c:v>
                      </c:pt>
                      <c:pt idx="4385">
                        <c:v>10-May-14</c:v>
                      </c:pt>
                      <c:pt idx="4386">
                        <c:v>11-May-14</c:v>
                      </c:pt>
                      <c:pt idx="4387">
                        <c:v>12-May-14</c:v>
                      </c:pt>
                      <c:pt idx="4388">
                        <c:v>13-May-14</c:v>
                      </c:pt>
                      <c:pt idx="4389">
                        <c:v>14-May-14</c:v>
                      </c:pt>
                      <c:pt idx="4390">
                        <c:v>15-May-14</c:v>
                      </c:pt>
                      <c:pt idx="4391">
                        <c:v>16-May-14</c:v>
                      </c:pt>
                      <c:pt idx="4392">
                        <c:v>17-May-14</c:v>
                      </c:pt>
                      <c:pt idx="4393">
                        <c:v>18-May-14</c:v>
                      </c:pt>
                      <c:pt idx="4394">
                        <c:v>19-May-14</c:v>
                      </c:pt>
                      <c:pt idx="4395">
                        <c:v>20-May-14</c:v>
                      </c:pt>
                      <c:pt idx="4396">
                        <c:v>21-May-14</c:v>
                      </c:pt>
                      <c:pt idx="4397">
                        <c:v>22-May-14</c:v>
                      </c:pt>
                      <c:pt idx="4398">
                        <c:v>23-May-14</c:v>
                      </c:pt>
                      <c:pt idx="4399">
                        <c:v>24-May-14</c:v>
                      </c:pt>
                      <c:pt idx="4400">
                        <c:v>25-May-14</c:v>
                      </c:pt>
                      <c:pt idx="4401">
                        <c:v>26-May-14</c:v>
                      </c:pt>
                      <c:pt idx="4402">
                        <c:v>27-May-14</c:v>
                      </c:pt>
                      <c:pt idx="4403">
                        <c:v>28-May-14</c:v>
                      </c:pt>
                      <c:pt idx="4404">
                        <c:v>29-May-14</c:v>
                      </c:pt>
                      <c:pt idx="4405">
                        <c:v>30-May-14</c:v>
                      </c:pt>
                      <c:pt idx="4406">
                        <c:v>31-May-14</c:v>
                      </c:pt>
                      <c:pt idx="4407">
                        <c:v>1-Jun-14</c:v>
                      </c:pt>
                      <c:pt idx="4408">
                        <c:v>2-Jun-14</c:v>
                      </c:pt>
                      <c:pt idx="4409">
                        <c:v>3-Jun-14</c:v>
                      </c:pt>
                      <c:pt idx="4410">
                        <c:v>4-Jun-14</c:v>
                      </c:pt>
                      <c:pt idx="4411">
                        <c:v>5-Jun-14</c:v>
                      </c:pt>
                      <c:pt idx="4412">
                        <c:v>6-Jun-14</c:v>
                      </c:pt>
                      <c:pt idx="4413">
                        <c:v>7-Jun-14</c:v>
                      </c:pt>
                      <c:pt idx="4414">
                        <c:v>8-Jun-14</c:v>
                      </c:pt>
                      <c:pt idx="4415">
                        <c:v>9-Jun-14</c:v>
                      </c:pt>
                      <c:pt idx="4416">
                        <c:v>10-Jun-14</c:v>
                      </c:pt>
                      <c:pt idx="4417">
                        <c:v>11-Jun-14</c:v>
                      </c:pt>
                      <c:pt idx="4418">
                        <c:v>12-Jun-14</c:v>
                      </c:pt>
                      <c:pt idx="4419">
                        <c:v>13-Jun-14</c:v>
                      </c:pt>
                      <c:pt idx="4420">
                        <c:v>14-Jun-14</c:v>
                      </c:pt>
                      <c:pt idx="4421">
                        <c:v>15-Jun-14</c:v>
                      </c:pt>
                      <c:pt idx="4422">
                        <c:v>16-Jun-14</c:v>
                      </c:pt>
                      <c:pt idx="4423">
                        <c:v>17-Jun-14</c:v>
                      </c:pt>
                      <c:pt idx="4424">
                        <c:v>18-Jun-14</c:v>
                      </c:pt>
                      <c:pt idx="4425">
                        <c:v>19-Jun-14</c:v>
                      </c:pt>
                      <c:pt idx="4426">
                        <c:v>20-Jun-14</c:v>
                      </c:pt>
                      <c:pt idx="4427">
                        <c:v>21-Jun-14</c:v>
                      </c:pt>
                      <c:pt idx="4428">
                        <c:v>22-Jun-14</c:v>
                      </c:pt>
                      <c:pt idx="4429">
                        <c:v>23-Jun-14</c:v>
                      </c:pt>
                      <c:pt idx="4430">
                        <c:v>24-Jun-14</c:v>
                      </c:pt>
                      <c:pt idx="4431">
                        <c:v>25-Jun-14</c:v>
                      </c:pt>
                      <c:pt idx="4432">
                        <c:v>26-Jun-14</c:v>
                      </c:pt>
                      <c:pt idx="4433">
                        <c:v>27-Jun-14</c:v>
                      </c:pt>
                      <c:pt idx="4434">
                        <c:v>28-Jun-14</c:v>
                      </c:pt>
                      <c:pt idx="4435">
                        <c:v>29-Jun-14</c:v>
                      </c:pt>
                      <c:pt idx="4436">
                        <c:v>30-Jun-14</c:v>
                      </c:pt>
                      <c:pt idx="4437">
                        <c:v>1-Jul-14</c:v>
                      </c:pt>
                      <c:pt idx="4438">
                        <c:v>2-Jul-14</c:v>
                      </c:pt>
                      <c:pt idx="4439">
                        <c:v>3-Jul-14</c:v>
                      </c:pt>
                      <c:pt idx="4440">
                        <c:v>4-Jul-14</c:v>
                      </c:pt>
                      <c:pt idx="4441">
                        <c:v>5-Jul-14</c:v>
                      </c:pt>
                      <c:pt idx="4442">
                        <c:v>6-Jul-14</c:v>
                      </c:pt>
                      <c:pt idx="4443">
                        <c:v>7-Jul-14</c:v>
                      </c:pt>
                      <c:pt idx="4444">
                        <c:v>8-Jul-14</c:v>
                      </c:pt>
                      <c:pt idx="4445">
                        <c:v>9-Jul-14</c:v>
                      </c:pt>
                      <c:pt idx="4446">
                        <c:v>10-Jul-14</c:v>
                      </c:pt>
                      <c:pt idx="4447">
                        <c:v>11-Jul-14</c:v>
                      </c:pt>
                      <c:pt idx="4448">
                        <c:v>12-Jul-14</c:v>
                      </c:pt>
                      <c:pt idx="4449">
                        <c:v>13-Jul-14</c:v>
                      </c:pt>
                      <c:pt idx="4450">
                        <c:v>14-Jul-14</c:v>
                      </c:pt>
                      <c:pt idx="4451">
                        <c:v>15-Jul-14</c:v>
                      </c:pt>
                      <c:pt idx="4452">
                        <c:v>16-Jul-14</c:v>
                      </c:pt>
                      <c:pt idx="4453">
                        <c:v>17-Jul-14</c:v>
                      </c:pt>
                      <c:pt idx="4454">
                        <c:v>18-Jul-14</c:v>
                      </c:pt>
                      <c:pt idx="4455">
                        <c:v>19-Jul-14</c:v>
                      </c:pt>
                      <c:pt idx="4456">
                        <c:v>20-Jul-14</c:v>
                      </c:pt>
                      <c:pt idx="4457">
                        <c:v>21-Jul-14</c:v>
                      </c:pt>
                      <c:pt idx="4458">
                        <c:v>22-Jul-14</c:v>
                      </c:pt>
                      <c:pt idx="4459">
                        <c:v>23-Jul-14</c:v>
                      </c:pt>
                      <c:pt idx="4460">
                        <c:v>24-Jul-14</c:v>
                      </c:pt>
                      <c:pt idx="4461">
                        <c:v>25-Jul-14</c:v>
                      </c:pt>
                      <c:pt idx="4462">
                        <c:v>26-Jul-14</c:v>
                      </c:pt>
                      <c:pt idx="4463">
                        <c:v>27-Jul-14</c:v>
                      </c:pt>
                      <c:pt idx="4464">
                        <c:v>28-Jul-14</c:v>
                      </c:pt>
                      <c:pt idx="4465">
                        <c:v>29-Jul-14</c:v>
                      </c:pt>
                      <c:pt idx="4466">
                        <c:v>30-Jul-14</c:v>
                      </c:pt>
                      <c:pt idx="4467">
                        <c:v>31-Jul-14</c:v>
                      </c:pt>
                      <c:pt idx="4468">
                        <c:v>1-Aug-14</c:v>
                      </c:pt>
                      <c:pt idx="4469">
                        <c:v>2-Aug-14</c:v>
                      </c:pt>
                      <c:pt idx="4470">
                        <c:v>3-Aug-14</c:v>
                      </c:pt>
                      <c:pt idx="4471">
                        <c:v>4-Aug-14</c:v>
                      </c:pt>
                      <c:pt idx="4472">
                        <c:v>5-Aug-14</c:v>
                      </c:pt>
                      <c:pt idx="4473">
                        <c:v>6-Aug-14</c:v>
                      </c:pt>
                      <c:pt idx="4474">
                        <c:v>7-Aug-14</c:v>
                      </c:pt>
                      <c:pt idx="4475">
                        <c:v>8-Aug-14</c:v>
                      </c:pt>
                      <c:pt idx="4476">
                        <c:v>9-Aug-14</c:v>
                      </c:pt>
                      <c:pt idx="4477">
                        <c:v>10-Aug-14</c:v>
                      </c:pt>
                      <c:pt idx="4478">
                        <c:v>11-Aug-14</c:v>
                      </c:pt>
                      <c:pt idx="4479">
                        <c:v>12-Aug-14</c:v>
                      </c:pt>
                      <c:pt idx="4480">
                        <c:v>13-Aug-14</c:v>
                      </c:pt>
                      <c:pt idx="4481">
                        <c:v>14-Aug-14</c:v>
                      </c:pt>
                      <c:pt idx="4482">
                        <c:v>15-Aug-14</c:v>
                      </c:pt>
                      <c:pt idx="4483">
                        <c:v>16-Aug-14</c:v>
                      </c:pt>
                      <c:pt idx="4484">
                        <c:v>17-Aug-14</c:v>
                      </c:pt>
                      <c:pt idx="4485">
                        <c:v>18-Aug-14</c:v>
                      </c:pt>
                      <c:pt idx="4486">
                        <c:v>19-Aug-14</c:v>
                      </c:pt>
                      <c:pt idx="4487">
                        <c:v>20-Aug-14</c:v>
                      </c:pt>
                      <c:pt idx="4488">
                        <c:v>21-Aug-14</c:v>
                      </c:pt>
                      <c:pt idx="4489">
                        <c:v>22-Aug-14</c:v>
                      </c:pt>
                      <c:pt idx="4490">
                        <c:v>23-Aug-14</c:v>
                      </c:pt>
                      <c:pt idx="4491">
                        <c:v>24-Aug-14</c:v>
                      </c:pt>
                      <c:pt idx="4492">
                        <c:v>25-Aug-14</c:v>
                      </c:pt>
                      <c:pt idx="4493">
                        <c:v>26-Aug-14</c:v>
                      </c:pt>
                      <c:pt idx="4494">
                        <c:v>27-Aug-14</c:v>
                      </c:pt>
                      <c:pt idx="4495">
                        <c:v>28-Aug-14</c:v>
                      </c:pt>
                      <c:pt idx="4496">
                        <c:v>29-Aug-14</c:v>
                      </c:pt>
                      <c:pt idx="4497">
                        <c:v>30-Aug-14</c:v>
                      </c:pt>
                      <c:pt idx="4498">
                        <c:v>31-Aug-14</c:v>
                      </c:pt>
                      <c:pt idx="4499">
                        <c:v>1-Sep-14</c:v>
                      </c:pt>
                      <c:pt idx="4500">
                        <c:v>2-Sep-14</c:v>
                      </c:pt>
                      <c:pt idx="4501">
                        <c:v>3-Sep-14</c:v>
                      </c:pt>
                      <c:pt idx="4502">
                        <c:v>4-Sep-14</c:v>
                      </c:pt>
                      <c:pt idx="4503">
                        <c:v>5-Sep-14</c:v>
                      </c:pt>
                      <c:pt idx="4504">
                        <c:v>6-Sep-14</c:v>
                      </c:pt>
                      <c:pt idx="4505">
                        <c:v>7-Sep-14</c:v>
                      </c:pt>
                      <c:pt idx="4506">
                        <c:v>8-Sep-14</c:v>
                      </c:pt>
                      <c:pt idx="4507">
                        <c:v>9-Sep-14</c:v>
                      </c:pt>
                      <c:pt idx="4508">
                        <c:v>10-Sep-14</c:v>
                      </c:pt>
                      <c:pt idx="4509">
                        <c:v>11-Sep-14</c:v>
                      </c:pt>
                      <c:pt idx="4510">
                        <c:v>12-Sep-14</c:v>
                      </c:pt>
                      <c:pt idx="4511">
                        <c:v>13-Sep-14</c:v>
                      </c:pt>
                      <c:pt idx="4512">
                        <c:v>14-Sep-14</c:v>
                      </c:pt>
                      <c:pt idx="4513">
                        <c:v>15-Sep-14</c:v>
                      </c:pt>
                      <c:pt idx="4514">
                        <c:v>16-Sep-14</c:v>
                      </c:pt>
                      <c:pt idx="4515">
                        <c:v>17-Sep-14</c:v>
                      </c:pt>
                      <c:pt idx="4516">
                        <c:v>18-Sep-14</c:v>
                      </c:pt>
                      <c:pt idx="4517">
                        <c:v>19-Sep-14</c:v>
                      </c:pt>
                      <c:pt idx="4518">
                        <c:v>20-Sep-14</c:v>
                      </c:pt>
                      <c:pt idx="4519">
                        <c:v>21-Sep-14</c:v>
                      </c:pt>
                      <c:pt idx="4520">
                        <c:v>22-Sep-14</c:v>
                      </c:pt>
                      <c:pt idx="4521">
                        <c:v>23-Sep-14</c:v>
                      </c:pt>
                      <c:pt idx="4522">
                        <c:v>24-Sep-14</c:v>
                      </c:pt>
                      <c:pt idx="4523">
                        <c:v>25-Sep-14</c:v>
                      </c:pt>
                      <c:pt idx="4524">
                        <c:v>26-Sep-14</c:v>
                      </c:pt>
                      <c:pt idx="4525">
                        <c:v>27-Sep-14</c:v>
                      </c:pt>
                      <c:pt idx="4526">
                        <c:v>28-Sep-14</c:v>
                      </c:pt>
                      <c:pt idx="4527">
                        <c:v>29-Sep-14</c:v>
                      </c:pt>
                      <c:pt idx="4528">
                        <c:v>30-Sep-14</c:v>
                      </c:pt>
                      <c:pt idx="4529">
                        <c:v>1-Oct-14</c:v>
                      </c:pt>
                      <c:pt idx="4530">
                        <c:v>2-Oct-14</c:v>
                      </c:pt>
                      <c:pt idx="4531">
                        <c:v>3-Oct-14</c:v>
                      </c:pt>
                      <c:pt idx="4532">
                        <c:v>4-Oct-14</c:v>
                      </c:pt>
                      <c:pt idx="4533">
                        <c:v>5-Oct-14</c:v>
                      </c:pt>
                      <c:pt idx="4534">
                        <c:v>6-Oct-14</c:v>
                      </c:pt>
                      <c:pt idx="4535">
                        <c:v>7-Oct-14</c:v>
                      </c:pt>
                      <c:pt idx="4536">
                        <c:v>8-Oct-14</c:v>
                      </c:pt>
                      <c:pt idx="4537">
                        <c:v>9-Oct-14</c:v>
                      </c:pt>
                      <c:pt idx="4538">
                        <c:v>10-Oct-14</c:v>
                      </c:pt>
                      <c:pt idx="4539">
                        <c:v>11-Oct-14</c:v>
                      </c:pt>
                      <c:pt idx="4540">
                        <c:v>12-Oct-14</c:v>
                      </c:pt>
                      <c:pt idx="4541">
                        <c:v>13-Oct-14</c:v>
                      </c:pt>
                      <c:pt idx="4542">
                        <c:v>14-Oct-14</c:v>
                      </c:pt>
                      <c:pt idx="4543">
                        <c:v>15-Oct-14</c:v>
                      </c:pt>
                      <c:pt idx="4544">
                        <c:v>16-Oct-14</c:v>
                      </c:pt>
                      <c:pt idx="4545">
                        <c:v>17-Oct-14</c:v>
                      </c:pt>
                      <c:pt idx="4546">
                        <c:v>18-Oct-14</c:v>
                      </c:pt>
                      <c:pt idx="4547">
                        <c:v>19-Oct-14</c:v>
                      </c:pt>
                      <c:pt idx="4548">
                        <c:v>20-Oct-14</c:v>
                      </c:pt>
                      <c:pt idx="4549">
                        <c:v>21-Oct-14</c:v>
                      </c:pt>
                      <c:pt idx="4550">
                        <c:v>22-Oct-14</c:v>
                      </c:pt>
                      <c:pt idx="4551">
                        <c:v>23-Oct-14</c:v>
                      </c:pt>
                      <c:pt idx="4552">
                        <c:v>24-Oct-14</c:v>
                      </c:pt>
                      <c:pt idx="4553">
                        <c:v>25-Oct-14</c:v>
                      </c:pt>
                      <c:pt idx="4554">
                        <c:v>26-Oct-14</c:v>
                      </c:pt>
                      <c:pt idx="4555">
                        <c:v>27-Oct-14</c:v>
                      </c:pt>
                      <c:pt idx="4556">
                        <c:v>28-Oct-14</c:v>
                      </c:pt>
                      <c:pt idx="4557">
                        <c:v>29-Oct-14</c:v>
                      </c:pt>
                      <c:pt idx="4558">
                        <c:v>30-Oct-14</c:v>
                      </c:pt>
                      <c:pt idx="4559">
                        <c:v>31-Oct-14</c:v>
                      </c:pt>
                      <c:pt idx="4560">
                        <c:v>1-Nov-14</c:v>
                      </c:pt>
                      <c:pt idx="4561">
                        <c:v>2-Nov-14</c:v>
                      </c:pt>
                      <c:pt idx="4562">
                        <c:v>3-Nov-14</c:v>
                      </c:pt>
                      <c:pt idx="4563">
                        <c:v>4-Nov-14</c:v>
                      </c:pt>
                      <c:pt idx="4564">
                        <c:v>5-Nov-14</c:v>
                      </c:pt>
                      <c:pt idx="4565">
                        <c:v>6-Nov-14</c:v>
                      </c:pt>
                      <c:pt idx="4566">
                        <c:v>7-Nov-14</c:v>
                      </c:pt>
                      <c:pt idx="4567">
                        <c:v>8-Nov-14</c:v>
                      </c:pt>
                      <c:pt idx="4568">
                        <c:v>9-Nov-14</c:v>
                      </c:pt>
                      <c:pt idx="4569">
                        <c:v>10-Nov-14</c:v>
                      </c:pt>
                      <c:pt idx="4570">
                        <c:v>11-Nov-14</c:v>
                      </c:pt>
                      <c:pt idx="4571">
                        <c:v>12-Nov-14</c:v>
                      </c:pt>
                      <c:pt idx="4572">
                        <c:v>13-Nov-14</c:v>
                      </c:pt>
                      <c:pt idx="4573">
                        <c:v>14-Nov-14</c:v>
                      </c:pt>
                      <c:pt idx="4574">
                        <c:v>15-Nov-14</c:v>
                      </c:pt>
                      <c:pt idx="4575">
                        <c:v>16-Nov-14</c:v>
                      </c:pt>
                      <c:pt idx="4576">
                        <c:v>17-Nov-14</c:v>
                      </c:pt>
                      <c:pt idx="4577">
                        <c:v>18-Nov-14</c:v>
                      </c:pt>
                      <c:pt idx="4578">
                        <c:v>19-Nov-14</c:v>
                      </c:pt>
                      <c:pt idx="4579">
                        <c:v>20-Nov-14</c:v>
                      </c:pt>
                      <c:pt idx="4580">
                        <c:v>21-Nov-14</c:v>
                      </c:pt>
                      <c:pt idx="4581">
                        <c:v>22-Nov-14</c:v>
                      </c:pt>
                      <c:pt idx="4582">
                        <c:v>23-Nov-14</c:v>
                      </c:pt>
                      <c:pt idx="4583">
                        <c:v>24-Nov-14</c:v>
                      </c:pt>
                      <c:pt idx="4584">
                        <c:v>25-Nov-14</c:v>
                      </c:pt>
                      <c:pt idx="4585">
                        <c:v>26-Nov-14</c:v>
                      </c:pt>
                      <c:pt idx="4586">
                        <c:v>27-Nov-14</c:v>
                      </c:pt>
                      <c:pt idx="4587">
                        <c:v>28-Nov-14</c:v>
                      </c:pt>
                      <c:pt idx="4588">
                        <c:v>29-Nov-14</c:v>
                      </c:pt>
                      <c:pt idx="4589">
                        <c:v>30-Nov-14</c:v>
                      </c:pt>
                      <c:pt idx="4590">
                        <c:v>1-Dec-14</c:v>
                      </c:pt>
                      <c:pt idx="4591">
                        <c:v>2-Dec-14</c:v>
                      </c:pt>
                      <c:pt idx="4592">
                        <c:v>3-Dec-14</c:v>
                      </c:pt>
                      <c:pt idx="4593">
                        <c:v>4-Dec-14</c:v>
                      </c:pt>
                      <c:pt idx="4594">
                        <c:v>5-Dec-14</c:v>
                      </c:pt>
                      <c:pt idx="4595">
                        <c:v>6-Dec-14</c:v>
                      </c:pt>
                      <c:pt idx="4596">
                        <c:v>7-Dec-14</c:v>
                      </c:pt>
                      <c:pt idx="4597">
                        <c:v>8-Dec-14</c:v>
                      </c:pt>
                      <c:pt idx="4598">
                        <c:v>9-Dec-14</c:v>
                      </c:pt>
                      <c:pt idx="4599">
                        <c:v>10-Dec-14</c:v>
                      </c:pt>
                      <c:pt idx="4600">
                        <c:v>11-Dec-14</c:v>
                      </c:pt>
                      <c:pt idx="4601">
                        <c:v>12-Dec-14</c:v>
                      </c:pt>
                      <c:pt idx="4602">
                        <c:v>13-Dec-14</c:v>
                      </c:pt>
                      <c:pt idx="4603">
                        <c:v>14-Dec-14</c:v>
                      </c:pt>
                      <c:pt idx="4604">
                        <c:v>15-Dec-14</c:v>
                      </c:pt>
                      <c:pt idx="4605">
                        <c:v>16-Dec-14</c:v>
                      </c:pt>
                      <c:pt idx="4606">
                        <c:v>17-Dec-14</c:v>
                      </c:pt>
                      <c:pt idx="4607">
                        <c:v>18-Dec-14</c:v>
                      </c:pt>
                      <c:pt idx="4608">
                        <c:v>19-Dec-14</c:v>
                      </c:pt>
                      <c:pt idx="4609">
                        <c:v>20-Dec-14</c:v>
                      </c:pt>
                      <c:pt idx="4610">
                        <c:v>21-Dec-14</c:v>
                      </c:pt>
                      <c:pt idx="4611">
                        <c:v>22-Dec-14</c:v>
                      </c:pt>
                      <c:pt idx="4612">
                        <c:v>23-Dec-14</c:v>
                      </c:pt>
                      <c:pt idx="4613">
                        <c:v>24-Dec-14</c:v>
                      </c:pt>
                      <c:pt idx="4614">
                        <c:v>25-Dec-14</c:v>
                      </c:pt>
                      <c:pt idx="4615">
                        <c:v>26-Dec-14</c:v>
                      </c:pt>
                      <c:pt idx="4616">
                        <c:v>27-Dec-14</c:v>
                      </c:pt>
                      <c:pt idx="4617">
                        <c:v>28-Dec-14</c:v>
                      </c:pt>
                      <c:pt idx="4618">
                        <c:v>29-Dec-14</c:v>
                      </c:pt>
                      <c:pt idx="4619">
                        <c:v>30-Dec-14</c:v>
                      </c:pt>
                      <c:pt idx="4620">
                        <c:v>31-Dec-14</c:v>
                      </c:pt>
                      <c:pt idx="4621">
                        <c:v>1-Jan-15</c:v>
                      </c:pt>
                      <c:pt idx="4622">
                        <c:v>2-Jan-15</c:v>
                      </c:pt>
                      <c:pt idx="4623">
                        <c:v>3-Jan-15</c:v>
                      </c:pt>
                      <c:pt idx="4624">
                        <c:v>4-Jan-15</c:v>
                      </c:pt>
                      <c:pt idx="4625">
                        <c:v>5-Jan-15</c:v>
                      </c:pt>
                      <c:pt idx="4626">
                        <c:v>6-Jan-15</c:v>
                      </c:pt>
                      <c:pt idx="4627">
                        <c:v>7-Jan-15</c:v>
                      </c:pt>
                      <c:pt idx="4628">
                        <c:v>8-Jan-15</c:v>
                      </c:pt>
                      <c:pt idx="4629">
                        <c:v>9-Jan-15</c:v>
                      </c:pt>
                      <c:pt idx="4630">
                        <c:v>10-Jan-15</c:v>
                      </c:pt>
                      <c:pt idx="4631">
                        <c:v>11-Jan-15</c:v>
                      </c:pt>
                      <c:pt idx="4632">
                        <c:v>12-Jan-15</c:v>
                      </c:pt>
                      <c:pt idx="4633">
                        <c:v>13-Jan-15</c:v>
                      </c:pt>
                      <c:pt idx="4634">
                        <c:v>14-Jan-15</c:v>
                      </c:pt>
                      <c:pt idx="4635">
                        <c:v>15-Jan-15</c:v>
                      </c:pt>
                      <c:pt idx="4636">
                        <c:v>16-Jan-15</c:v>
                      </c:pt>
                      <c:pt idx="4637">
                        <c:v>17-Jan-15</c:v>
                      </c:pt>
                      <c:pt idx="4638">
                        <c:v>18-Jan-15</c:v>
                      </c:pt>
                      <c:pt idx="4639">
                        <c:v>19-Jan-15</c:v>
                      </c:pt>
                      <c:pt idx="4640">
                        <c:v>20-Jan-15</c:v>
                      </c:pt>
                      <c:pt idx="4641">
                        <c:v>21-Jan-15</c:v>
                      </c:pt>
                      <c:pt idx="4642">
                        <c:v>22-Jan-15</c:v>
                      </c:pt>
                      <c:pt idx="4643">
                        <c:v>23-Jan-15</c:v>
                      </c:pt>
                      <c:pt idx="4644">
                        <c:v>24-Jan-15</c:v>
                      </c:pt>
                      <c:pt idx="4645">
                        <c:v>25-Jan-15</c:v>
                      </c:pt>
                      <c:pt idx="4646">
                        <c:v>26-Jan-15</c:v>
                      </c:pt>
                      <c:pt idx="4647">
                        <c:v>27-Jan-15</c:v>
                      </c:pt>
                      <c:pt idx="4648">
                        <c:v>28-Jan-15</c:v>
                      </c:pt>
                      <c:pt idx="4649">
                        <c:v>29-Jan-15</c:v>
                      </c:pt>
                      <c:pt idx="4650">
                        <c:v>30-Jan-15</c:v>
                      </c:pt>
                      <c:pt idx="4651">
                        <c:v>31-Jan-15</c:v>
                      </c:pt>
                      <c:pt idx="4652">
                        <c:v>1-Feb-15</c:v>
                      </c:pt>
                      <c:pt idx="4653">
                        <c:v>2-Feb-15</c:v>
                      </c:pt>
                      <c:pt idx="4654">
                        <c:v>3-Feb-15</c:v>
                      </c:pt>
                      <c:pt idx="4655">
                        <c:v>4-Feb-15</c:v>
                      </c:pt>
                      <c:pt idx="4656">
                        <c:v>5-Feb-15</c:v>
                      </c:pt>
                      <c:pt idx="4657">
                        <c:v>6-Feb-15</c:v>
                      </c:pt>
                      <c:pt idx="4658">
                        <c:v>7-Feb-15</c:v>
                      </c:pt>
                      <c:pt idx="4659">
                        <c:v>8-Feb-15</c:v>
                      </c:pt>
                      <c:pt idx="4660">
                        <c:v>9-Feb-15</c:v>
                      </c:pt>
                      <c:pt idx="4661">
                        <c:v>10-Feb-15</c:v>
                      </c:pt>
                      <c:pt idx="4662">
                        <c:v>11-Feb-15</c:v>
                      </c:pt>
                      <c:pt idx="4663">
                        <c:v>12-Feb-15</c:v>
                      </c:pt>
                      <c:pt idx="4664">
                        <c:v>13-Feb-15</c:v>
                      </c:pt>
                      <c:pt idx="4665">
                        <c:v>14-Feb-15</c:v>
                      </c:pt>
                      <c:pt idx="4666">
                        <c:v>15-Feb-15</c:v>
                      </c:pt>
                      <c:pt idx="4667">
                        <c:v>16-Feb-15</c:v>
                      </c:pt>
                      <c:pt idx="4668">
                        <c:v>17-Feb-15</c:v>
                      </c:pt>
                      <c:pt idx="4669">
                        <c:v>18-Feb-15</c:v>
                      </c:pt>
                      <c:pt idx="4670">
                        <c:v>19-Feb-15</c:v>
                      </c:pt>
                      <c:pt idx="4671">
                        <c:v>20-Feb-15</c:v>
                      </c:pt>
                      <c:pt idx="4672">
                        <c:v>21-Feb-15</c:v>
                      </c:pt>
                      <c:pt idx="4673">
                        <c:v>22-Feb-15</c:v>
                      </c:pt>
                      <c:pt idx="4674">
                        <c:v>23-Feb-15</c:v>
                      </c:pt>
                      <c:pt idx="4675">
                        <c:v>24-Feb-15</c:v>
                      </c:pt>
                      <c:pt idx="4676">
                        <c:v>25-Feb-15</c:v>
                      </c:pt>
                      <c:pt idx="4677">
                        <c:v>26-Feb-15</c:v>
                      </c:pt>
                      <c:pt idx="4678">
                        <c:v>27-Feb-15</c:v>
                      </c:pt>
                      <c:pt idx="4679">
                        <c:v>28-Feb-15</c:v>
                      </c:pt>
                      <c:pt idx="4680">
                        <c:v>1-Mar-15</c:v>
                      </c:pt>
                      <c:pt idx="4681">
                        <c:v>2-Mar-15</c:v>
                      </c:pt>
                      <c:pt idx="4682">
                        <c:v>3-Mar-15</c:v>
                      </c:pt>
                      <c:pt idx="4683">
                        <c:v>4-Mar-15</c:v>
                      </c:pt>
                      <c:pt idx="4684">
                        <c:v>5-Mar-15</c:v>
                      </c:pt>
                      <c:pt idx="4685">
                        <c:v>6-Mar-15</c:v>
                      </c:pt>
                      <c:pt idx="4686">
                        <c:v>7-Mar-15</c:v>
                      </c:pt>
                      <c:pt idx="4687">
                        <c:v>8-Mar-15</c:v>
                      </c:pt>
                      <c:pt idx="4688">
                        <c:v>9-Mar-15</c:v>
                      </c:pt>
                      <c:pt idx="4689">
                        <c:v>10-Mar-15</c:v>
                      </c:pt>
                      <c:pt idx="4690">
                        <c:v>11-Mar-15</c:v>
                      </c:pt>
                      <c:pt idx="4691">
                        <c:v>12-Mar-15</c:v>
                      </c:pt>
                      <c:pt idx="4692">
                        <c:v>13-Mar-15</c:v>
                      </c:pt>
                      <c:pt idx="4693">
                        <c:v>14-Mar-15</c:v>
                      </c:pt>
                      <c:pt idx="4694">
                        <c:v>15-Mar-15</c:v>
                      </c:pt>
                      <c:pt idx="4695">
                        <c:v>16-Mar-15</c:v>
                      </c:pt>
                      <c:pt idx="4696">
                        <c:v>17-Mar-15</c:v>
                      </c:pt>
                      <c:pt idx="4697">
                        <c:v>18-Mar-15</c:v>
                      </c:pt>
                      <c:pt idx="4698">
                        <c:v>19-Mar-15</c:v>
                      </c:pt>
                      <c:pt idx="4699">
                        <c:v>20-Mar-15</c:v>
                      </c:pt>
                      <c:pt idx="4700">
                        <c:v>21-Mar-15</c:v>
                      </c:pt>
                      <c:pt idx="4701">
                        <c:v>22-Mar-15</c:v>
                      </c:pt>
                      <c:pt idx="4702">
                        <c:v>23-Mar-15</c:v>
                      </c:pt>
                      <c:pt idx="4703">
                        <c:v>24-Mar-15</c:v>
                      </c:pt>
                      <c:pt idx="4704">
                        <c:v>25-Mar-15</c:v>
                      </c:pt>
                      <c:pt idx="4705">
                        <c:v>26-Mar-15</c:v>
                      </c:pt>
                      <c:pt idx="4706">
                        <c:v>27-Mar-15</c:v>
                      </c:pt>
                      <c:pt idx="4707">
                        <c:v>28-Mar-15</c:v>
                      </c:pt>
                      <c:pt idx="4708">
                        <c:v>29-Mar-15</c:v>
                      </c:pt>
                      <c:pt idx="4709">
                        <c:v>30-Mar-15</c:v>
                      </c:pt>
                      <c:pt idx="4710">
                        <c:v>31-Mar-15</c:v>
                      </c:pt>
                      <c:pt idx="4711">
                        <c:v>1-Apr-15</c:v>
                      </c:pt>
                      <c:pt idx="4712">
                        <c:v>2-Apr-15</c:v>
                      </c:pt>
                      <c:pt idx="4713">
                        <c:v>3-Apr-15</c:v>
                      </c:pt>
                      <c:pt idx="4714">
                        <c:v>4-Apr-15</c:v>
                      </c:pt>
                      <c:pt idx="4715">
                        <c:v>5-Apr-15</c:v>
                      </c:pt>
                      <c:pt idx="4716">
                        <c:v>6-Apr-15</c:v>
                      </c:pt>
                      <c:pt idx="4717">
                        <c:v>7-Apr-15</c:v>
                      </c:pt>
                      <c:pt idx="4718">
                        <c:v>8-Apr-15</c:v>
                      </c:pt>
                      <c:pt idx="4719">
                        <c:v>9-Apr-15</c:v>
                      </c:pt>
                      <c:pt idx="4720">
                        <c:v>10-Apr-15</c:v>
                      </c:pt>
                      <c:pt idx="4721">
                        <c:v>11-Apr-15</c:v>
                      </c:pt>
                      <c:pt idx="4722">
                        <c:v>12-Apr-15</c:v>
                      </c:pt>
                      <c:pt idx="4723">
                        <c:v>13-Apr-15</c:v>
                      </c:pt>
                      <c:pt idx="4724">
                        <c:v>14-Apr-15</c:v>
                      </c:pt>
                      <c:pt idx="4725">
                        <c:v>15-Apr-15</c:v>
                      </c:pt>
                      <c:pt idx="4726">
                        <c:v>16-Apr-15</c:v>
                      </c:pt>
                      <c:pt idx="4727">
                        <c:v>17-Apr-15</c:v>
                      </c:pt>
                      <c:pt idx="4728">
                        <c:v>18-Apr-15</c:v>
                      </c:pt>
                      <c:pt idx="4729">
                        <c:v>19-Apr-15</c:v>
                      </c:pt>
                      <c:pt idx="4730">
                        <c:v>20-Apr-15</c:v>
                      </c:pt>
                      <c:pt idx="4731">
                        <c:v>21-Apr-15</c:v>
                      </c:pt>
                      <c:pt idx="4732">
                        <c:v>22-Apr-15</c:v>
                      </c:pt>
                      <c:pt idx="4733">
                        <c:v>23-Apr-15</c:v>
                      </c:pt>
                      <c:pt idx="4734">
                        <c:v>24-Apr-15</c:v>
                      </c:pt>
                      <c:pt idx="4735">
                        <c:v>25-Apr-15</c:v>
                      </c:pt>
                      <c:pt idx="4736">
                        <c:v>26-Apr-15</c:v>
                      </c:pt>
                      <c:pt idx="4737">
                        <c:v>27-Apr-15</c:v>
                      </c:pt>
                      <c:pt idx="4738">
                        <c:v>28-Apr-15</c:v>
                      </c:pt>
                      <c:pt idx="4739">
                        <c:v>29-Apr-15</c:v>
                      </c:pt>
                      <c:pt idx="4740">
                        <c:v>30-Apr-15</c:v>
                      </c:pt>
                      <c:pt idx="4741">
                        <c:v>1-May-15</c:v>
                      </c:pt>
                      <c:pt idx="4742">
                        <c:v>2-May-15</c:v>
                      </c:pt>
                      <c:pt idx="4743">
                        <c:v>3-May-15</c:v>
                      </c:pt>
                      <c:pt idx="4744">
                        <c:v>4-May-15</c:v>
                      </c:pt>
                      <c:pt idx="4745">
                        <c:v>5-May-15</c:v>
                      </c:pt>
                      <c:pt idx="4746">
                        <c:v>6-May-15</c:v>
                      </c:pt>
                      <c:pt idx="4747">
                        <c:v>7-May-15</c:v>
                      </c:pt>
                      <c:pt idx="4748">
                        <c:v>8-May-15</c:v>
                      </c:pt>
                      <c:pt idx="4749">
                        <c:v>9-May-15</c:v>
                      </c:pt>
                      <c:pt idx="4750">
                        <c:v>10-May-15</c:v>
                      </c:pt>
                      <c:pt idx="4751">
                        <c:v>11-May-15</c:v>
                      </c:pt>
                      <c:pt idx="4752">
                        <c:v>12-May-15</c:v>
                      </c:pt>
                      <c:pt idx="4753">
                        <c:v>13-May-15</c:v>
                      </c:pt>
                      <c:pt idx="4754">
                        <c:v>14-May-15</c:v>
                      </c:pt>
                      <c:pt idx="4755">
                        <c:v>15-May-15</c:v>
                      </c:pt>
                      <c:pt idx="4756">
                        <c:v>16-May-15</c:v>
                      </c:pt>
                      <c:pt idx="4757">
                        <c:v>17-May-15</c:v>
                      </c:pt>
                      <c:pt idx="4758">
                        <c:v>18-May-15</c:v>
                      </c:pt>
                      <c:pt idx="4759">
                        <c:v>19-May-15</c:v>
                      </c:pt>
                      <c:pt idx="4760">
                        <c:v>20-May-15</c:v>
                      </c:pt>
                      <c:pt idx="4761">
                        <c:v>21-May-15</c:v>
                      </c:pt>
                      <c:pt idx="4762">
                        <c:v>22-May-15</c:v>
                      </c:pt>
                      <c:pt idx="4763">
                        <c:v>23-May-15</c:v>
                      </c:pt>
                      <c:pt idx="4764">
                        <c:v>24-May-15</c:v>
                      </c:pt>
                      <c:pt idx="4765">
                        <c:v>25-May-15</c:v>
                      </c:pt>
                      <c:pt idx="4766">
                        <c:v>26-May-15</c:v>
                      </c:pt>
                      <c:pt idx="4767">
                        <c:v>27-May-15</c:v>
                      </c:pt>
                      <c:pt idx="4768">
                        <c:v>28-May-15</c:v>
                      </c:pt>
                      <c:pt idx="4769">
                        <c:v>29-May-15</c:v>
                      </c:pt>
                      <c:pt idx="4770">
                        <c:v>30-May-15</c:v>
                      </c:pt>
                      <c:pt idx="4771">
                        <c:v>31-May-15</c:v>
                      </c:pt>
                      <c:pt idx="4772">
                        <c:v>1-Jun-15</c:v>
                      </c:pt>
                      <c:pt idx="4773">
                        <c:v>2-Jun-15</c:v>
                      </c:pt>
                      <c:pt idx="4774">
                        <c:v>3-Jun-15</c:v>
                      </c:pt>
                      <c:pt idx="4775">
                        <c:v>4-Jun-15</c:v>
                      </c:pt>
                      <c:pt idx="4776">
                        <c:v>5-Jun-15</c:v>
                      </c:pt>
                      <c:pt idx="4777">
                        <c:v>6-Jun-15</c:v>
                      </c:pt>
                      <c:pt idx="4778">
                        <c:v>7-Jun-15</c:v>
                      </c:pt>
                      <c:pt idx="4779">
                        <c:v>8-Jun-15</c:v>
                      </c:pt>
                      <c:pt idx="4780">
                        <c:v>9-Jun-15</c:v>
                      </c:pt>
                      <c:pt idx="4781">
                        <c:v>10-Jun-15</c:v>
                      </c:pt>
                      <c:pt idx="4782">
                        <c:v>11-Jun-15</c:v>
                      </c:pt>
                      <c:pt idx="4783">
                        <c:v>12-Jun-15</c:v>
                      </c:pt>
                      <c:pt idx="4784">
                        <c:v>13-Jun-15</c:v>
                      </c:pt>
                      <c:pt idx="4785">
                        <c:v>14-Jun-15</c:v>
                      </c:pt>
                      <c:pt idx="4786">
                        <c:v>15-Jun-15</c:v>
                      </c:pt>
                      <c:pt idx="4787">
                        <c:v>16-Jun-15</c:v>
                      </c:pt>
                      <c:pt idx="4788">
                        <c:v>17-Jun-15</c:v>
                      </c:pt>
                      <c:pt idx="4789">
                        <c:v>18-Jun-15</c:v>
                      </c:pt>
                      <c:pt idx="4790">
                        <c:v>19-Jun-15</c:v>
                      </c:pt>
                      <c:pt idx="4791">
                        <c:v>20-Jun-15</c:v>
                      </c:pt>
                      <c:pt idx="4792">
                        <c:v>21-Jun-15</c:v>
                      </c:pt>
                      <c:pt idx="4793">
                        <c:v>22-Jun-15</c:v>
                      </c:pt>
                      <c:pt idx="4794">
                        <c:v>23-Jun-15</c:v>
                      </c:pt>
                      <c:pt idx="4795">
                        <c:v>24-Jun-15</c:v>
                      </c:pt>
                      <c:pt idx="4796">
                        <c:v>25-Jun-15</c:v>
                      </c:pt>
                      <c:pt idx="4797">
                        <c:v>26-Jun-15</c:v>
                      </c:pt>
                      <c:pt idx="4798">
                        <c:v>27-Jun-15</c:v>
                      </c:pt>
                      <c:pt idx="4799">
                        <c:v>28-Jun-15</c:v>
                      </c:pt>
                      <c:pt idx="4800">
                        <c:v>29-Jun-15</c:v>
                      </c:pt>
                      <c:pt idx="4801">
                        <c:v>30-Jun-15</c:v>
                      </c:pt>
                      <c:pt idx="4802">
                        <c:v>1-Jul-15</c:v>
                      </c:pt>
                      <c:pt idx="4803">
                        <c:v>2-Jul-15</c:v>
                      </c:pt>
                      <c:pt idx="4804">
                        <c:v>3-Jul-15</c:v>
                      </c:pt>
                      <c:pt idx="4805">
                        <c:v>4-Jul-15</c:v>
                      </c:pt>
                      <c:pt idx="4806">
                        <c:v>5-Jul-15</c:v>
                      </c:pt>
                      <c:pt idx="4807">
                        <c:v>6-Jul-15</c:v>
                      </c:pt>
                      <c:pt idx="4808">
                        <c:v>7-Jul-15</c:v>
                      </c:pt>
                      <c:pt idx="4809">
                        <c:v>8-Jul-15</c:v>
                      </c:pt>
                      <c:pt idx="4810">
                        <c:v>9-Jul-15</c:v>
                      </c:pt>
                      <c:pt idx="4811">
                        <c:v>10-Jul-15</c:v>
                      </c:pt>
                      <c:pt idx="4812">
                        <c:v>11-Jul-15</c:v>
                      </c:pt>
                      <c:pt idx="4813">
                        <c:v>12-Jul-15</c:v>
                      </c:pt>
                      <c:pt idx="4814">
                        <c:v>13-Jul-15</c:v>
                      </c:pt>
                      <c:pt idx="4815">
                        <c:v>14-Jul-15</c:v>
                      </c:pt>
                      <c:pt idx="4816">
                        <c:v>15-Jul-15</c:v>
                      </c:pt>
                      <c:pt idx="4817">
                        <c:v>16-Jul-15</c:v>
                      </c:pt>
                      <c:pt idx="4818">
                        <c:v>17-Jul-15</c:v>
                      </c:pt>
                      <c:pt idx="4819">
                        <c:v>18-Jul-15</c:v>
                      </c:pt>
                      <c:pt idx="4820">
                        <c:v>19-Jul-15</c:v>
                      </c:pt>
                      <c:pt idx="4821">
                        <c:v>20-Jul-15</c:v>
                      </c:pt>
                      <c:pt idx="4822">
                        <c:v>21-Jul-15</c:v>
                      </c:pt>
                      <c:pt idx="4823">
                        <c:v>22-Jul-15</c:v>
                      </c:pt>
                      <c:pt idx="4824">
                        <c:v>23-Jul-15</c:v>
                      </c:pt>
                      <c:pt idx="4825">
                        <c:v>24-Jul-15</c:v>
                      </c:pt>
                      <c:pt idx="4826">
                        <c:v>25-Jul-15</c:v>
                      </c:pt>
                      <c:pt idx="4827">
                        <c:v>26-Jul-15</c:v>
                      </c:pt>
                      <c:pt idx="4828">
                        <c:v>27-Jul-15</c:v>
                      </c:pt>
                      <c:pt idx="4829">
                        <c:v>28-Jul-15</c:v>
                      </c:pt>
                      <c:pt idx="4830">
                        <c:v>29-Jul-15</c:v>
                      </c:pt>
                      <c:pt idx="4831">
                        <c:v>30-Jul-15</c:v>
                      </c:pt>
                      <c:pt idx="4832">
                        <c:v>31-Jul-15</c:v>
                      </c:pt>
                      <c:pt idx="4833">
                        <c:v>1-Aug-15</c:v>
                      </c:pt>
                      <c:pt idx="4834">
                        <c:v>2-Aug-15</c:v>
                      </c:pt>
                      <c:pt idx="4835">
                        <c:v>3-Aug-15</c:v>
                      </c:pt>
                      <c:pt idx="4836">
                        <c:v>4-Aug-15</c:v>
                      </c:pt>
                      <c:pt idx="4837">
                        <c:v>5-Aug-15</c:v>
                      </c:pt>
                      <c:pt idx="4838">
                        <c:v>6-Aug-15</c:v>
                      </c:pt>
                      <c:pt idx="4839">
                        <c:v>7-Aug-15</c:v>
                      </c:pt>
                      <c:pt idx="4840">
                        <c:v>8-Aug-15</c:v>
                      </c:pt>
                      <c:pt idx="4841">
                        <c:v>9-Aug-15</c:v>
                      </c:pt>
                      <c:pt idx="4842">
                        <c:v>10-Aug-15</c:v>
                      </c:pt>
                      <c:pt idx="4843">
                        <c:v>11-Aug-15</c:v>
                      </c:pt>
                      <c:pt idx="4844">
                        <c:v>12-Aug-15</c:v>
                      </c:pt>
                      <c:pt idx="4845">
                        <c:v>13-Aug-15</c:v>
                      </c:pt>
                      <c:pt idx="4846">
                        <c:v>14-Aug-15</c:v>
                      </c:pt>
                      <c:pt idx="4847">
                        <c:v>15-Aug-15</c:v>
                      </c:pt>
                      <c:pt idx="4848">
                        <c:v>16-Aug-15</c:v>
                      </c:pt>
                      <c:pt idx="4849">
                        <c:v>17-Aug-15</c:v>
                      </c:pt>
                      <c:pt idx="4850">
                        <c:v>18-Aug-15</c:v>
                      </c:pt>
                      <c:pt idx="4851">
                        <c:v>19-Aug-15</c:v>
                      </c:pt>
                      <c:pt idx="4852">
                        <c:v>20-Aug-15</c:v>
                      </c:pt>
                      <c:pt idx="4853">
                        <c:v>21-Aug-15</c:v>
                      </c:pt>
                      <c:pt idx="4854">
                        <c:v>22-Aug-15</c:v>
                      </c:pt>
                      <c:pt idx="4855">
                        <c:v>23-Aug-15</c:v>
                      </c:pt>
                      <c:pt idx="4856">
                        <c:v>24-Aug-15</c:v>
                      </c:pt>
                      <c:pt idx="4857">
                        <c:v>25-Aug-15</c:v>
                      </c:pt>
                      <c:pt idx="4858">
                        <c:v>26-Aug-15</c:v>
                      </c:pt>
                      <c:pt idx="4859">
                        <c:v>27-Aug-15</c:v>
                      </c:pt>
                      <c:pt idx="4860">
                        <c:v>28-Aug-15</c:v>
                      </c:pt>
                      <c:pt idx="4861">
                        <c:v>29-Aug-15</c:v>
                      </c:pt>
                      <c:pt idx="4862">
                        <c:v>30-Aug-15</c:v>
                      </c:pt>
                      <c:pt idx="4863">
                        <c:v>31-Aug-15</c:v>
                      </c:pt>
                      <c:pt idx="4864">
                        <c:v>1-Sep-15</c:v>
                      </c:pt>
                      <c:pt idx="4865">
                        <c:v>2-Sep-15</c:v>
                      </c:pt>
                      <c:pt idx="4866">
                        <c:v>3-Sep-15</c:v>
                      </c:pt>
                      <c:pt idx="4867">
                        <c:v>4-Sep-15</c:v>
                      </c:pt>
                      <c:pt idx="4868">
                        <c:v>5-Sep-15</c:v>
                      </c:pt>
                      <c:pt idx="4869">
                        <c:v>6-Sep-15</c:v>
                      </c:pt>
                      <c:pt idx="4870">
                        <c:v>7-Sep-15</c:v>
                      </c:pt>
                      <c:pt idx="4871">
                        <c:v>8-Sep-15</c:v>
                      </c:pt>
                      <c:pt idx="4872">
                        <c:v>9-Sep-15</c:v>
                      </c:pt>
                      <c:pt idx="4873">
                        <c:v>10-Sep-15</c:v>
                      </c:pt>
                      <c:pt idx="4874">
                        <c:v>11-Sep-15</c:v>
                      </c:pt>
                      <c:pt idx="4875">
                        <c:v>12-Sep-15</c:v>
                      </c:pt>
                      <c:pt idx="4876">
                        <c:v>13-Sep-15</c:v>
                      </c:pt>
                      <c:pt idx="4877">
                        <c:v>14-Sep-15</c:v>
                      </c:pt>
                      <c:pt idx="4878">
                        <c:v>15-Sep-15</c:v>
                      </c:pt>
                      <c:pt idx="4879">
                        <c:v>16-Sep-15</c:v>
                      </c:pt>
                      <c:pt idx="4880">
                        <c:v>17-Sep-15</c:v>
                      </c:pt>
                      <c:pt idx="4881">
                        <c:v>18-Sep-15</c:v>
                      </c:pt>
                      <c:pt idx="4882">
                        <c:v>19-Sep-15</c:v>
                      </c:pt>
                      <c:pt idx="4883">
                        <c:v>20-Sep-15</c:v>
                      </c:pt>
                      <c:pt idx="4884">
                        <c:v>21-Sep-15</c:v>
                      </c:pt>
                      <c:pt idx="4885">
                        <c:v>22-Sep-15</c:v>
                      </c:pt>
                      <c:pt idx="4886">
                        <c:v>23-Sep-15</c:v>
                      </c:pt>
                      <c:pt idx="4887">
                        <c:v>24-Sep-15</c:v>
                      </c:pt>
                      <c:pt idx="4888">
                        <c:v>25-Sep-15</c:v>
                      </c:pt>
                      <c:pt idx="4889">
                        <c:v>26-Sep-15</c:v>
                      </c:pt>
                      <c:pt idx="4890">
                        <c:v>27-Sep-15</c:v>
                      </c:pt>
                      <c:pt idx="4891">
                        <c:v>28-Sep-15</c:v>
                      </c:pt>
                      <c:pt idx="4892">
                        <c:v>29-Sep-15</c:v>
                      </c:pt>
                      <c:pt idx="4893">
                        <c:v>30-Sep-15</c:v>
                      </c:pt>
                      <c:pt idx="4894">
                        <c:v>1-Oct-15</c:v>
                      </c:pt>
                      <c:pt idx="4895">
                        <c:v>2-Oct-15</c:v>
                      </c:pt>
                      <c:pt idx="4896">
                        <c:v>3-Oct-15</c:v>
                      </c:pt>
                      <c:pt idx="4897">
                        <c:v>4-Oct-15</c:v>
                      </c:pt>
                      <c:pt idx="4898">
                        <c:v>5-Oct-15</c:v>
                      </c:pt>
                      <c:pt idx="4899">
                        <c:v>6-Oct-15</c:v>
                      </c:pt>
                      <c:pt idx="4900">
                        <c:v>7-Oct-15</c:v>
                      </c:pt>
                      <c:pt idx="4901">
                        <c:v>8-Oct-15</c:v>
                      </c:pt>
                      <c:pt idx="4902">
                        <c:v>9-Oct-15</c:v>
                      </c:pt>
                      <c:pt idx="4903">
                        <c:v>10-Oct-15</c:v>
                      </c:pt>
                      <c:pt idx="4904">
                        <c:v>11-Oct-15</c:v>
                      </c:pt>
                      <c:pt idx="4905">
                        <c:v>12-Oct-15</c:v>
                      </c:pt>
                      <c:pt idx="4906">
                        <c:v>13-Oct-15</c:v>
                      </c:pt>
                      <c:pt idx="4907">
                        <c:v>14-Oct-15</c:v>
                      </c:pt>
                      <c:pt idx="4908">
                        <c:v>15-Oct-15</c:v>
                      </c:pt>
                      <c:pt idx="4909">
                        <c:v>16-Oct-15</c:v>
                      </c:pt>
                      <c:pt idx="4910">
                        <c:v>17-Oct-15</c:v>
                      </c:pt>
                      <c:pt idx="4911">
                        <c:v>18-Oct-15</c:v>
                      </c:pt>
                      <c:pt idx="4912">
                        <c:v>19-Oct-15</c:v>
                      </c:pt>
                      <c:pt idx="4913">
                        <c:v>20-Oct-15</c:v>
                      </c:pt>
                      <c:pt idx="4914">
                        <c:v>21-Oct-15</c:v>
                      </c:pt>
                      <c:pt idx="4915">
                        <c:v>22-Oct-15</c:v>
                      </c:pt>
                      <c:pt idx="4916">
                        <c:v>23-Oct-15</c:v>
                      </c:pt>
                      <c:pt idx="4917">
                        <c:v>24-Oct-15</c:v>
                      </c:pt>
                      <c:pt idx="4918">
                        <c:v>25-Oct-15</c:v>
                      </c:pt>
                      <c:pt idx="4919">
                        <c:v>26-Oct-15</c:v>
                      </c:pt>
                      <c:pt idx="4920">
                        <c:v>27-Oct-15</c:v>
                      </c:pt>
                      <c:pt idx="4921">
                        <c:v>28-Oct-15</c:v>
                      </c:pt>
                      <c:pt idx="4922">
                        <c:v>29-Oct-15</c:v>
                      </c:pt>
                      <c:pt idx="4923">
                        <c:v>30-Oct-15</c:v>
                      </c:pt>
                      <c:pt idx="4924">
                        <c:v>31-Oct-15</c:v>
                      </c:pt>
                      <c:pt idx="4925">
                        <c:v>1-Nov-15</c:v>
                      </c:pt>
                      <c:pt idx="4926">
                        <c:v>2-Nov-15</c:v>
                      </c:pt>
                      <c:pt idx="4927">
                        <c:v>3-Nov-15</c:v>
                      </c:pt>
                      <c:pt idx="4928">
                        <c:v>4-Nov-15</c:v>
                      </c:pt>
                      <c:pt idx="4929">
                        <c:v>5-Nov-15</c:v>
                      </c:pt>
                      <c:pt idx="4930">
                        <c:v>6-Nov-15</c:v>
                      </c:pt>
                      <c:pt idx="4931">
                        <c:v>7-Nov-15</c:v>
                      </c:pt>
                      <c:pt idx="4932">
                        <c:v>8-Nov-15</c:v>
                      </c:pt>
                      <c:pt idx="4933">
                        <c:v>9-Nov-15</c:v>
                      </c:pt>
                      <c:pt idx="4934">
                        <c:v>10-Nov-15</c:v>
                      </c:pt>
                      <c:pt idx="4935">
                        <c:v>11-Nov-15</c:v>
                      </c:pt>
                      <c:pt idx="4936">
                        <c:v>12-Nov-15</c:v>
                      </c:pt>
                      <c:pt idx="4937">
                        <c:v>13-Nov-15</c:v>
                      </c:pt>
                      <c:pt idx="4938">
                        <c:v>14-Nov-15</c:v>
                      </c:pt>
                      <c:pt idx="4939">
                        <c:v>15-Nov-15</c:v>
                      </c:pt>
                      <c:pt idx="4940">
                        <c:v>16-Nov-15</c:v>
                      </c:pt>
                      <c:pt idx="4941">
                        <c:v>17-Nov-15</c:v>
                      </c:pt>
                      <c:pt idx="4942">
                        <c:v>18-Nov-15</c:v>
                      </c:pt>
                      <c:pt idx="4943">
                        <c:v>19-Nov-15</c:v>
                      </c:pt>
                      <c:pt idx="4944">
                        <c:v>20-Nov-15</c:v>
                      </c:pt>
                      <c:pt idx="4945">
                        <c:v>21-Nov-15</c:v>
                      </c:pt>
                      <c:pt idx="4946">
                        <c:v>22-Nov-15</c:v>
                      </c:pt>
                      <c:pt idx="4947">
                        <c:v>23-Nov-15</c:v>
                      </c:pt>
                      <c:pt idx="4948">
                        <c:v>24-Nov-15</c:v>
                      </c:pt>
                      <c:pt idx="4949">
                        <c:v>25-Nov-15</c:v>
                      </c:pt>
                      <c:pt idx="4950">
                        <c:v>26-Nov-15</c:v>
                      </c:pt>
                      <c:pt idx="4951">
                        <c:v>27-Nov-15</c:v>
                      </c:pt>
                      <c:pt idx="4952">
                        <c:v>28-Nov-15</c:v>
                      </c:pt>
                      <c:pt idx="4953">
                        <c:v>29-Nov-15</c:v>
                      </c:pt>
                      <c:pt idx="4954">
                        <c:v>30-Nov-15</c:v>
                      </c:pt>
                      <c:pt idx="4955">
                        <c:v>1-Dec-15</c:v>
                      </c:pt>
                      <c:pt idx="4956">
                        <c:v>2-Dec-15</c:v>
                      </c:pt>
                      <c:pt idx="4957">
                        <c:v>3-Dec-15</c:v>
                      </c:pt>
                      <c:pt idx="4958">
                        <c:v>4-Dec-15</c:v>
                      </c:pt>
                      <c:pt idx="4959">
                        <c:v>5-Dec-15</c:v>
                      </c:pt>
                      <c:pt idx="4960">
                        <c:v>6-Dec-15</c:v>
                      </c:pt>
                      <c:pt idx="4961">
                        <c:v>7-Dec-15</c:v>
                      </c:pt>
                      <c:pt idx="4962">
                        <c:v>8-Dec-15</c:v>
                      </c:pt>
                      <c:pt idx="4963">
                        <c:v>9-Dec-15</c:v>
                      </c:pt>
                      <c:pt idx="4964">
                        <c:v>10-Dec-15</c:v>
                      </c:pt>
                      <c:pt idx="4965">
                        <c:v>11-Dec-15</c:v>
                      </c:pt>
                      <c:pt idx="4966">
                        <c:v>12-Dec-15</c:v>
                      </c:pt>
                      <c:pt idx="4967">
                        <c:v>13-Dec-15</c:v>
                      </c:pt>
                      <c:pt idx="4968">
                        <c:v>14-Dec-15</c:v>
                      </c:pt>
                      <c:pt idx="4969">
                        <c:v>15-Dec-15</c:v>
                      </c:pt>
                      <c:pt idx="4970">
                        <c:v>16-Dec-15</c:v>
                      </c:pt>
                      <c:pt idx="4971">
                        <c:v>17-Dec-15</c:v>
                      </c:pt>
                      <c:pt idx="4972">
                        <c:v>18-Dec-15</c:v>
                      </c:pt>
                      <c:pt idx="4973">
                        <c:v>19-Dec-15</c:v>
                      </c:pt>
                      <c:pt idx="4974">
                        <c:v>20-Dec-15</c:v>
                      </c:pt>
                      <c:pt idx="4975">
                        <c:v>21-Dec-15</c:v>
                      </c:pt>
                      <c:pt idx="4976">
                        <c:v>22-Dec-15</c:v>
                      </c:pt>
                      <c:pt idx="4977">
                        <c:v>23-Dec-15</c:v>
                      </c:pt>
                      <c:pt idx="4978">
                        <c:v>24-Dec-15</c:v>
                      </c:pt>
                      <c:pt idx="4979">
                        <c:v>25-Dec-15</c:v>
                      </c:pt>
                      <c:pt idx="4980">
                        <c:v>26-Dec-15</c:v>
                      </c:pt>
                      <c:pt idx="4981">
                        <c:v>27-Dec-15</c:v>
                      </c:pt>
                      <c:pt idx="4982">
                        <c:v>28-Dec-15</c:v>
                      </c:pt>
                      <c:pt idx="4983">
                        <c:v>29-Dec-15</c:v>
                      </c:pt>
                      <c:pt idx="4984">
                        <c:v>30-Dec-15</c:v>
                      </c:pt>
                      <c:pt idx="4985">
                        <c:v>31-Dec-15</c:v>
                      </c:pt>
                      <c:pt idx="4986">
                        <c:v>1-Jan-16</c:v>
                      </c:pt>
                      <c:pt idx="4987">
                        <c:v>2-Jan-16</c:v>
                      </c:pt>
                      <c:pt idx="4988">
                        <c:v>3-Jan-16</c:v>
                      </c:pt>
                      <c:pt idx="4989">
                        <c:v>4-Jan-16</c:v>
                      </c:pt>
                      <c:pt idx="4990">
                        <c:v>5-Jan-16</c:v>
                      </c:pt>
                      <c:pt idx="4991">
                        <c:v>6-Jan-16</c:v>
                      </c:pt>
                      <c:pt idx="4992">
                        <c:v>7-Jan-16</c:v>
                      </c:pt>
                      <c:pt idx="4993">
                        <c:v>8-Jan-16</c:v>
                      </c:pt>
                      <c:pt idx="4994">
                        <c:v>9-Jan-16</c:v>
                      </c:pt>
                      <c:pt idx="4995">
                        <c:v>10-Jan-16</c:v>
                      </c:pt>
                      <c:pt idx="4996">
                        <c:v>11-Jan-16</c:v>
                      </c:pt>
                      <c:pt idx="4997">
                        <c:v>12-Jan-16</c:v>
                      </c:pt>
                      <c:pt idx="4998">
                        <c:v>13-Jan-16</c:v>
                      </c:pt>
                      <c:pt idx="4999">
                        <c:v>14-Jan-16</c:v>
                      </c:pt>
                      <c:pt idx="5000">
                        <c:v>15-Jan-16</c:v>
                      </c:pt>
                      <c:pt idx="5001">
                        <c:v>16-Jan-16</c:v>
                      </c:pt>
                      <c:pt idx="5002">
                        <c:v>17-Jan-16</c:v>
                      </c:pt>
                      <c:pt idx="5003">
                        <c:v>18-Jan-16</c:v>
                      </c:pt>
                      <c:pt idx="5004">
                        <c:v>19-Jan-16</c:v>
                      </c:pt>
                      <c:pt idx="5005">
                        <c:v>20-Jan-16</c:v>
                      </c:pt>
                      <c:pt idx="5006">
                        <c:v>21-Jan-16</c:v>
                      </c:pt>
                      <c:pt idx="5007">
                        <c:v>22-Jan-16</c:v>
                      </c:pt>
                      <c:pt idx="5008">
                        <c:v>23-Jan-16</c:v>
                      </c:pt>
                      <c:pt idx="5009">
                        <c:v>24-Jan-16</c:v>
                      </c:pt>
                      <c:pt idx="5010">
                        <c:v>25-Jan-16</c:v>
                      </c:pt>
                      <c:pt idx="5011">
                        <c:v>26-Jan-16</c:v>
                      </c:pt>
                      <c:pt idx="5012">
                        <c:v>27-Jan-16</c:v>
                      </c:pt>
                      <c:pt idx="5013">
                        <c:v>28-Jan-16</c:v>
                      </c:pt>
                      <c:pt idx="5014">
                        <c:v>29-Jan-16</c:v>
                      </c:pt>
                      <c:pt idx="5015">
                        <c:v>30-Jan-16</c:v>
                      </c:pt>
                      <c:pt idx="5016">
                        <c:v>31-Jan-16</c:v>
                      </c:pt>
                      <c:pt idx="5017">
                        <c:v>1-Feb-16</c:v>
                      </c:pt>
                      <c:pt idx="5018">
                        <c:v>2-Feb-16</c:v>
                      </c:pt>
                      <c:pt idx="5019">
                        <c:v>3-Feb-16</c:v>
                      </c:pt>
                      <c:pt idx="5020">
                        <c:v>4-Feb-16</c:v>
                      </c:pt>
                      <c:pt idx="5021">
                        <c:v>5-Feb-16</c:v>
                      </c:pt>
                      <c:pt idx="5022">
                        <c:v>6-Feb-16</c:v>
                      </c:pt>
                      <c:pt idx="5023">
                        <c:v>7-Feb-16</c:v>
                      </c:pt>
                      <c:pt idx="5024">
                        <c:v>8-Feb-16</c:v>
                      </c:pt>
                      <c:pt idx="5025">
                        <c:v>9-Feb-16</c:v>
                      </c:pt>
                      <c:pt idx="5026">
                        <c:v>10-Feb-16</c:v>
                      </c:pt>
                      <c:pt idx="5027">
                        <c:v>11-Feb-16</c:v>
                      </c:pt>
                      <c:pt idx="5028">
                        <c:v>12-Feb-16</c:v>
                      </c:pt>
                      <c:pt idx="5029">
                        <c:v>13-Feb-16</c:v>
                      </c:pt>
                      <c:pt idx="5030">
                        <c:v>14-Feb-16</c:v>
                      </c:pt>
                      <c:pt idx="5031">
                        <c:v>15-Feb-16</c:v>
                      </c:pt>
                      <c:pt idx="5032">
                        <c:v>16-Feb-16</c:v>
                      </c:pt>
                      <c:pt idx="5033">
                        <c:v>17-Feb-16</c:v>
                      </c:pt>
                      <c:pt idx="5034">
                        <c:v>18-Feb-16</c:v>
                      </c:pt>
                      <c:pt idx="5035">
                        <c:v>19-Feb-16</c:v>
                      </c:pt>
                      <c:pt idx="5036">
                        <c:v>20-Feb-16</c:v>
                      </c:pt>
                      <c:pt idx="5037">
                        <c:v>21-Feb-16</c:v>
                      </c:pt>
                      <c:pt idx="5038">
                        <c:v>22-Feb-16</c:v>
                      </c:pt>
                      <c:pt idx="5039">
                        <c:v>23-Feb-16</c:v>
                      </c:pt>
                      <c:pt idx="5040">
                        <c:v>24-Feb-16</c:v>
                      </c:pt>
                      <c:pt idx="5041">
                        <c:v>25-Feb-16</c:v>
                      </c:pt>
                      <c:pt idx="5042">
                        <c:v>26-Feb-16</c:v>
                      </c:pt>
                      <c:pt idx="5043">
                        <c:v>27-Feb-16</c:v>
                      </c:pt>
                      <c:pt idx="5044">
                        <c:v>28-Feb-16</c:v>
                      </c:pt>
                      <c:pt idx="5045">
                        <c:v>29-Feb-16</c:v>
                      </c:pt>
                      <c:pt idx="5046">
                        <c:v>1-Mar-16</c:v>
                      </c:pt>
                      <c:pt idx="5047">
                        <c:v>2-Mar-16</c:v>
                      </c:pt>
                      <c:pt idx="5048">
                        <c:v>3-Mar-16</c:v>
                      </c:pt>
                      <c:pt idx="5049">
                        <c:v>4-Mar-16</c:v>
                      </c:pt>
                      <c:pt idx="5050">
                        <c:v>5-Mar-16</c:v>
                      </c:pt>
                      <c:pt idx="5051">
                        <c:v>6-Mar-16</c:v>
                      </c:pt>
                      <c:pt idx="5052">
                        <c:v>7-Mar-16</c:v>
                      </c:pt>
                      <c:pt idx="5053">
                        <c:v>8-Mar-16</c:v>
                      </c:pt>
                      <c:pt idx="5054">
                        <c:v>9-Mar-16</c:v>
                      </c:pt>
                      <c:pt idx="5055">
                        <c:v>10-Mar-16</c:v>
                      </c:pt>
                      <c:pt idx="5056">
                        <c:v>11-Mar-16</c:v>
                      </c:pt>
                      <c:pt idx="5057">
                        <c:v>12-Mar-16</c:v>
                      </c:pt>
                      <c:pt idx="5058">
                        <c:v>13-Mar-16</c:v>
                      </c:pt>
                      <c:pt idx="5059">
                        <c:v>14-Mar-16</c:v>
                      </c:pt>
                      <c:pt idx="5060">
                        <c:v>15-Mar-16</c:v>
                      </c:pt>
                      <c:pt idx="5061">
                        <c:v>16-Mar-16</c:v>
                      </c:pt>
                      <c:pt idx="5062">
                        <c:v>17-Mar-16</c:v>
                      </c:pt>
                      <c:pt idx="5063">
                        <c:v>18-Mar-16</c:v>
                      </c:pt>
                      <c:pt idx="5064">
                        <c:v>19-Mar-16</c:v>
                      </c:pt>
                      <c:pt idx="5065">
                        <c:v>20-Mar-16</c:v>
                      </c:pt>
                      <c:pt idx="5066">
                        <c:v>21-Mar-16</c:v>
                      </c:pt>
                      <c:pt idx="5067">
                        <c:v>22-Mar-16</c:v>
                      </c:pt>
                      <c:pt idx="5068">
                        <c:v>23-Mar-16</c:v>
                      </c:pt>
                      <c:pt idx="5069">
                        <c:v>24-Mar-16</c:v>
                      </c:pt>
                      <c:pt idx="5070">
                        <c:v>25-Mar-16</c:v>
                      </c:pt>
                      <c:pt idx="5071">
                        <c:v>26-Mar-16</c:v>
                      </c:pt>
                      <c:pt idx="5072">
                        <c:v>27-Mar-16</c:v>
                      </c:pt>
                      <c:pt idx="5073">
                        <c:v>28-Mar-16</c:v>
                      </c:pt>
                      <c:pt idx="5074">
                        <c:v>29-Mar-16</c:v>
                      </c:pt>
                      <c:pt idx="5075">
                        <c:v>30-Mar-16</c:v>
                      </c:pt>
                      <c:pt idx="5076">
                        <c:v>31-Mar-16</c:v>
                      </c:pt>
                      <c:pt idx="5077">
                        <c:v>1-Apr-16</c:v>
                      </c:pt>
                      <c:pt idx="5078">
                        <c:v>2-Apr-16</c:v>
                      </c:pt>
                      <c:pt idx="5079">
                        <c:v>3-Apr-16</c:v>
                      </c:pt>
                      <c:pt idx="5080">
                        <c:v>4-Apr-16</c:v>
                      </c:pt>
                      <c:pt idx="5081">
                        <c:v>5-Apr-16</c:v>
                      </c:pt>
                      <c:pt idx="5082">
                        <c:v>6-Apr-16</c:v>
                      </c:pt>
                      <c:pt idx="5083">
                        <c:v>7-Apr-16</c:v>
                      </c:pt>
                      <c:pt idx="5084">
                        <c:v>8-Apr-16</c:v>
                      </c:pt>
                      <c:pt idx="5085">
                        <c:v>9-Apr-16</c:v>
                      </c:pt>
                      <c:pt idx="5086">
                        <c:v>10-Apr-16</c:v>
                      </c:pt>
                      <c:pt idx="5087">
                        <c:v>11-Apr-16</c:v>
                      </c:pt>
                      <c:pt idx="5088">
                        <c:v>12-Apr-16</c:v>
                      </c:pt>
                      <c:pt idx="5089">
                        <c:v>13-Apr-16</c:v>
                      </c:pt>
                      <c:pt idx="5090">
                        <c:v>14-Apr-16</c:v>
                      </c:pt>
                      <c:pt idx="5091">
                        <c:v>15-Apr-16</c:v>
                      </c:pt>
                      <c:pt idx="5092">
                        <c:v>16-Apr-16</c:v>
                      </c:pt>
                      <c:pt idx="5093">
                        <c:v>17-Apr-16</c:v>
                      </c:pt>
                      <c:pt idx="5094">
                        <c:v>18-Apr-16</c:v>
                      </c:pt>
                      <c:pt idx="5095">
                        <c:v>19-Apr-16</c:v>
                      </c:pt>
                      <c:pt idx="5096">
                        <c:v>20-Apr-16</c:v>
                      </c:pt>
                      <c:pt idx="5097">
                        <c:v>21-Apr-16</c:v>
                      </c:pt>
                      <c:pt idx="5098">
                        <c:v>22-Apr-16</c:v>
                      </c:pt>
                      <c:pt idx="5099">
                        <c:v>23-Apr-16</c:v>
                      </c:pt>
                      <c:pt idx="5100">
                        <c:v>24-Apr-16</c:v>
                      </c:pt>
                      <c:pt idx="5101">
                        <c:v>25-Apr-16</c:v>
                      </c:pt>
                      <c:pt idx="5102">
                        <c:v>26-Apr-16</c:v>
                      </c:pt>
                      <c:pt idx="5103">
                        <c:v>27-Apr-16</c:v>
                      </c:pt>
                      <c:pt idx="5104">
                        <c:v>28-Apr-16</c:v>
                      </c:pt>
                      <c:pt idx="5105">
                        <c:v>29-Apr-16</c:v>
                      </c:pt>
                      <c:pt idx="5106">
                        <c:v>30-Apr-16</c:v>
                      </c:pt>
                      <c:pt idx="5107">
                        <c:v>1-May-16</c:v>
                      </c:pt>
                      <c:pt idx="5108">
                        <c:v>2-May-16</c:v>
                      </c:pt>
                      <c:pt idx="5109">
                        <c:v>3-May-16</c:v>
                      </c:pt>
                      <c:pt idx="5110">
                        <c:v>4-May-16</c:v>
                      </c:pt>
                      <c:pt idx="5111">
                        <c:v>5-May-16</c:v>
                      </c:pt>
                      <c:pt idx="5112">
                        <c:v>6-May-16</c:v>
                      </c:pt>
                      <c:pt idx="5113">
                        <c:v>7-May-16</c:v>
                      </c:pt>
                      <c:pt idx="5114">
                        <c:v>8-May-16</c:v>
                      </c:pt>
                      <c:pt idx="5115">
                        <c:v>9-May-16</c:v>
                      </c:pt>
                      <c:pt idx="5116">
                        <c:v>10-May-16</c:v>
                      </c:pt>
                      <c:pt idx="5117">
                        <c:v>11-May-16</c:v>
                      </c:pt>
                      <c:pt idx="5118">
                        <c:v>12-May-16</c:v>
                      </c:pt>
                      <c:pt idx="5119">
                        <c:v>13-May-16</c:v>
                      </c:pt>
                      <c:pt idx="5120">
                        <c:v>14-May-16</c:v>
                      </c:pt>
                      <c:pt idx="5121">
                        <c:v>15-May-16</c:v>
                      </c:pt>
                      <c:pt idx="5122">
                        <c:v>16-May-16</c:v>
                      </c:pt>
                      <c:pt idx="5123">
                        <c:v>17-May-16</c:v>
                      </c:pt>
                      <c:pt idx="5124">
                        <c:v>18-May-16</c:v>
                      </c:pt>
                      <c:pt idx="5125">
                        <c:v>19-May-16</c:v>
                      </c:pt>
                      <c:pt idx="5126">
                        <c:v>20-May-16</c:v>
                      </c:pt>
                      <c:pt idx="5127">
                        <c:v>21-May-16</c:v>
                      </c:pt>
                      <c:pt idx="5128">
                        <c:v>22-May-16</c:v>
                      </c:pt>
                      <c:pt idx="5129">
                        <c:v>23-May-16</c:v>
                      </c:pt>
                      <c:pt idx="5130">
                        <c:v>24-May-16</c:v>
                      </c:pt>
                      <c:pt idx="5131">
                        <c:v>25-May-16</c:v>
                      </c:pt>
                      <c:pt idx="5132">
                        <c:v>26-May-16</c:v>
                      </c:pt>
                      <c:pt idx="5133">
                        <c:v>27-May-16</c:v>
                      </c:pt>
                      <c:pt idx="5134">
                        <c:v>28-May-16</c:v>
                      </c:pt>
                      <c:pt idx="5135">
                        <c:v>29-May-16</c:v>
                      </c:pt>
                      <c:pt idx="5136">
                        <c:v>30-May-16</c:v>
                      </c:pt>
                      <c:pt idx="5137">
                        <c:v>31-May-16</c:v>
                      </c:pt>
                      <c:pt idx="5138">
                        <c:v>1-Jun-16</c:v>
                      </c:pt>
                      <c:pt idx="5139">
                        <c:v>2-Jun-16</c:v>
                      </c:pt>
                      <c:pt idx="5140">
                        <c:v>3-Jun-16</c:v>
                      </c:pt>
                      <c:pt idx="5141">
                        <c:v>4-Jun-16</c:v>
                      </c:pt>
                      <c:pt idx="5142">
                        <c:v>5-Jun-16</c:v>
                      </c:pt>
                      <c:pt idx="5143">
                        <c:v>6-Jun-16</c:v>
                      </c:pt>
                      <c:pt idx="5144">
                        <c:v>7-Jun-16</c:v>
                      </c:pt>
                      <c:pt idx="5145">
                        <c:v>8-Jun-16</c:v>
                      </c:pt>
                      <c:pt idx="5146">
                        <c:v>9-Jun-16</c:v>
                      </c:pt>
                      <c:pt idx="5147">
                        <c:v>10-Jun-16</c:v>
                      </c:pt>
                      <c:pt idx="5148">
                        <c:v>11-Jun-16</c:v>
                      </c:pt>
                      <c:pt idx="5149">
                        <c:v>12-Jun-16</c:v>
                      </c:pt>
                      <c:pt idx="5150">
                        <c:v>13-Jun-16</c:v>
                      </c:pt>
                      <c:pt idx="5151">
                        <c:v>14-Jun-16</c:v>
                      </c:pt>
                      <c:pt idx="5152">
                        <c:v>15-Jun-16</c:v>
                      </c:pt>
                      <c:pt idx="5153">
                        <c:v>16-Jun-16</c:v>
                      </c:pt>
                      <c:pt idx="5154">
                        <c:v>17-Jun-16</c:v>
                      </c:pt>
                      <c:pt idx="5155">
                        <c:v>18-Jun-16</c:v>
                      </c:pt>
                      <c:pt idx="5156">
                        <c:v>19-Jun-16</c:v>
                      </c:pt>
                      <c:pt idx="5157">
                        <c:v>20-Jun-16</c:v>
                      </c:pt>
                      <c:pt idx="5158">
                        <c:v>21-Jun-16</c:v>
                      </c:pt>
                      <c:pt idx="5159">
                        <c:v>22-Jun-16</c:v>
                      </c:pt>
                      <c:pt idx="5160">
                        <c:v>23-Jun-16</c:v>
                      </c:pt>
                      <c:pt idx="5161">
                        <c:v>24-Jun-16</c:v>
                      </c:pt>
                      <c:pt idx="5162">
                        <c:v>25-Jun-16</c:v>
                      </c:pt>
                      <c:pt idx="5163">
                        <c:v>26-Jun-16</c:v>
                      </c:pt>
                      <c:pt idx="5164">
                        <c:v>27-Jun-16</c:v>
                      </c:pt>
                      <c:pt idx="5165">
                        <c:v>28-Jun-16</c:v>
                      </c:pt>
                      <c:pt idx="5166">
                        <c:v>29-Jun-16</c:v>
                      </c:pt>
                      <c:pt idx="5167">
                        <c:v>30-Jun-16</c:v>
                      </c:pt>
                      <c:pt idx="5168">
                        <c:v>1-Jul-16</c:v>
                      </c:pt>
                      <c:pt idx="5169">
                        <c:v>2-Jul-16</c:v>
                      </c:pt>
                      <c:pt idx="5170">
                        <c:v>3-Jul-16</c:v>
                      </c:pt>
                      <c:pt idx="5171">
                        <c:v>4-Jul-16</c:v>
                      </c:pt>
                      <c:pt idx="5172">
                        <c:v>5-Jul-16</c:v>
                      </c:pt>
                      <c:pt idx="5173">
                        <c:v>6-Jul-16</c:v>
                      </c:pt>
                      <c:pt idx="5174">
                        <c:v>7-Jul-16</c:v>
                      </c:pt>
                      <c:pt idx="5175">
                        <c:v>8-Jul-16</c:v>
                      </c:pt>
                      <c:pt idx="5176">
                        <c:v>9-Jul-16</c:v>
                      </c:pt>
                      <c:pt idx="5177">
                        <c:v>10-Jul-16</c:v>
                      </c:pt>
                      <c:pt idx="5178">
                        <c:v>11-Jul-16</c:v>
                      </c:pt>
                      <c:pt idx="5179">
                        <c:v>12-Jul-16</c:v>
                      </c:pt>
                      <c:pt idx="5180">
                        <c:v>13-Jul-16</c:v>
                      </c:pt>
                      <c:pt idx="5181">
                        <c:v>14-Jul-16</c:v>
                      </c:pt>
                      <c:pt idx="5182">
                        <c:v>15-Jul-16</c:v>
                      </c:pt>
                      <c:pt idx="5183">
                        <c:v>16-Jul-16</c:v>
                      </c:pt>
                      <c:pt idx="5184">
                        <c:v>17-Jul-16</c:v>
                      </c:pt>
                      <c:pt idx="5185">
                        <c:v>18-Jul-16</c:v>
                      </c:pt>
                      <c:pt idx="5186">
                        <c:v>19-Jul-16</c:v>
                      </c:pt>
                      <c:pt idx="5187">
                        <c:v>20-Jul-16</c:v>
                      </c:pt>
                      <c:pt idx="5188">
                        <c:v>21-Jul-16</c:v>
                      </c:pt>
                      <c:pt idx="5189">
                        <c:v>22-Jul-16</c:v>
                      </c:pt>
                      <c:pt idx="5190">
                        <c:v>23-Jul-16</c:v>
                      </c:pt>
                      <c:pt idx="5191">
                        <c:v>24-Jul-16</c:v>
                      </c:pt>
                      <c:pt idx="5192">
                        <c:v>25-Jul-16</c:v>
                      </c:pt>
                      <c:pt idx="5193">
                        <c:v>26-Jul-16</c:v>
                      </c:pt>
                      <c:pt idx="5194">
                        <c:v>27-Jul-16</c:v>
                      </c:pt>
                      <c:pt idx="5195">
                        <c:v>28-Jul-16</c:v>
                      </c:pt>
                      <c:pt idx="5196">
                        <c:v>29-Jul-16</c:v>
                      </c:pt>
                      <c:pt idx="5197">
                        <c:v>30-Jul-16</c:v>
                      </c:pt>
                      <c:pt idx="5198">
                        <c:v>31-Jul-16</c:v>
                      </c:pt>
                      <c:pt idx="5199">
                        <c:v>1-Aug-16</c:v>
                      </c:pt>
                      <c:pt idx="5200">
                        <c:v>2-Aug-16</c:v>
                      </c:pt>
                      <c:pt idx="5201">
                        <c:v>3-Aug-16</c:v>
                      </c:pt>
                      <c:pt idx="5202">
                        <c:v>4-Aug-16</c:v>
                      </c:pt>
                      <c:pt idx="5203">
                        <c:v>5-Aug-16</c:v>
                      </c:pt>
                      <c:pt idx="5204">
                        <c:v>6-Aug-16</c:v>
                      </c:pt>
                      <c:pt idx="5205">
                        <c:v>7-Aug-16</c:v>
                      </c:pt>
                      <c:pt idx="5206">
                        <c:v>8-Aug-16</c:v>
                      </c:pt>
                      <c:pt idx="5207">
                        <c:v>9-Aug-16</c:v>
                      </c:pt>
                      <c:pt idx="5208">
                        <c:v>10-Aug-16</c:v>
                      </c:pt>
                      <c:pt idx="5209">
                        <c:v>11-Aug-16</c:v>
                      </c:pt>
                      <c:pt idx="5210">
                        <c:v>12-Aug-16</c:v>
                      </c:pt>
                      <c:pt idx="5211">
                        <c:v>13-Aug-16</c:v>
                      </c:pt>
                      <c:pt idx="5212">
                        <c:v>14-Aug-16</c:v>
                      </c:pt>
                      <c:pt idx="5213">
                        <c:v>15-Aug-16</c:v>
                      </c:pt>
                      <c:pt idx="5214">
                        <c:v>16-Aug-16</c:v>
                      </c:pt>
                      <c:pt idx="5215">
                        <c:v>17-Aug-16</c:v>
                      </c:pt>
                      <c:pt idx="5216">
                        <c:v>18-Aug-16</c:v>
                      </c:pt>
                      <c:pt idx="5217">
                        <c:v>19-Aug-16</c:v>
                      </c:pt>
                      <c:pt idx="5218">
                        <c:v>20-Aug-16</c:v>
                      </c:pt>
                      <c:pt idx="5219">
                        <c:v>21-Aug-16</c:v>
                      </c:pt>
                      <c:pt idx="5220">
                        <c:v>22-Aug-16</c:v>
                      </c:pt>
                      <c:pt idx="5221">
                        <c:v>23-Aug-16</c:v>
                      </c:pt>
                      <c:pt idx="5222">
                        <c:v>24-Aug-16</c:v>
                      </c:pt>
                      <c:pt idx="5223">
                        <c:v>25-Aug-16</c:v>
                      </c:pt>
                      <c:pt idx="5224">
                        <c:v>26-Aug-16</c:v>
                      </c:pt>
                      <c:pt idx="5225">
                        <c:v>27-Aug-16</c:v>
                      </c:pt>
                      <c:pt idx="5226">
                        <c:v>28-Aug-16</c:v>
                      </c:pt>
                      <c:pt idx="5227">
                        <c:v>29-Aug-16</c:v>
                      </c:pt>
                      <c:pt idx="5228">
                        <c:v>30-Aug-16</c:v>
                      </c:pt>
                      <c:pt idx="5229">
                        <c:v>31-Aug-16</c:v>
                      </c:pt>
                      <c:pt idx="5230">
                        <c:v>1-Sep-16</c:v>
                      </c:pt>
                      <c:pt idx="5231">
                        <c:v>2-Sep-16</c:v>
                      </c:pt>
                      <c:pt idx="5232">
                        <c:v>3-Sep-16</c:v>
                      </c:pt>
                      <c:pt idx="5233">
                        <c:v>4-Sep-16</c:v>
                      </c:pt>
                      <c:pt idx="5234">
                        <c:v>5-Sep-16</c:v>
                      </c:pt>
                      <c:pt idx="5235">
                        <c:v>6-Sep-16</c:v>
                      </c:pt>
                      <c:pt idx="5236">
                        <c:v>7-Sep-16</c:v>
                      </c:pt>
                      <c:pt idx="5237">
                        <c:v>8-Sep-16</c:v>
                      </c:pt>
                      <c:pt idx="5238">
                        <c:v>9-Sep-16</c:v>
                      </c:pt>
                      <c:pt idx="5239">
                        <c:v>10-Sep-16</c:v>
                      </c:pt>
                      <c:pt idx="5240">
                        <c:v>11-Sep-16</c:v>
                      </c:pt>
                      <c:pt idx="5241">
                        <c:v>12-Sep-16</c:v>
                      </c:pt>
                      <c:pt idx="5242">
                        <c:v>13-Sep-16</c:v>
                      </c:pt>
                      <c:pt idx="5243">
                        <c:v>14-Sep-16</c:v>
                      </c:pt>
                      <c:pt idx="5244">
                        <c:v>15-Sep-16</c:v>
                      </c:pt>
                      <c:pt idx="5245">
                        <c:v>16-Sep-16</c:v>
                      </c:pt>
                      <c:pt idx="5246">
                        <c:v>17-Sep-16</c:v>
                      </c:pt>
                      <c:pt idx="5247">
                        <c:v>18-Sep-16</c:v>
                      </c:pt>
                      <c:pt idx="5248">
                        <c:v>19-Sep-16</c:v>
                      </c:pt>
                      <c:pt idx="5249">
                        <c:v>20-Sep-16</c:v>
                      </c:pt>
                      <c:pt idx="5250">
                        <c:v>21-Sep-16</c:v>
                      </c:pt>
                      <c:pt idx="5251">
                        <c:v>22-Sep-16</c:v>
                      </c:pt>
                      <c:pt idx="5252">
                        <c:v>23-Sep-16</c:v>
                      </c:pt>
                      <c:pt idx="5253">
                        <c:v>24-Sep-16</c:v>
                      </c:pt>
                      <c:pt idx="5254">
                        <c:v>25-Sep-16</c:v>
                      </c:pt>
                      <c:pt idx="5255">
                        <c:v>26-Sep-16</c:v>
                      </c:pt>
                      <c:pt idx="5256">
                        <c:v>27-Sep-16</c:v>
                      </c:pt>
                      <c:pt idx="5257">
                        <c:v>28-Sep-16</c:v>
                      </c:pt>
                      <c:pt idx="5258">
                        <c:v>29-Sep-16</c:v>
                      </c:pt>
                      <c:pt idx="5259">
                        <c:v>30-Sep-16</c:v>
                      </c:pt>
                      <c:pt idx="5260">
                        <c:v>1-Oct-16</c:v>
                      </c:pt>
                      <c:pt idx="5261">
                        <c:v>2-Oct-16</c:v>
                      </c:pt>
                      <c:pt idx="5262">
                        <c:v>3-Oct-16</c:v>
                      </c:pt>
                      <c:pt idx="5263">
                        <c:v>4-Oct-16</c:v>
                      </c:pt>
                      <c:pt idx="5264">
                        <c:v>5-Oct-16</c:v>
                      </c:pt>
                      <c:pt idx="5265">
                        <c:v>6-Oct-16</c:v>
                      </c:pt>
                      <c:pt idx="5266">
                        <c:v>7-Oct-16</c:v>
                      </c:pt>
                      <c:pt idx="5267">
                        <c:v>8-Oct-16</c:v>
                      </c:pt>
                      <c:pt idx="5268">
                        <c:v>9-Oct-16</c:v>
                      </c:pt>
                      <c:pt idx="5269">
                        <c:v>10-Oct-16</c:v>
                      </c:pt>
                      <c:pt idx="5270">
                        <c:v>11-Oct-16</c:v>
                      </c:pt>
                      <c:pt idx="5271">
                        <c:v>12-Oct-16</c:v>
                      </c:pt>
                      <c:pt idx="5272">
                        <c:v>13-Oct-16</c:v>
                      </c:pt>
                      <c:pt idx="5273">
                        <c:v>14-Oct-16</c:v>
                      </c:pt>
                      <c:pt idx="5274">
                        <c:v>15-Oct-16</c:v>
                      </c:pt>
                      <c:pt idx="5275">
                        <c:v>16-Oct-16</c:v>
                      </c:pt>
                      <c:pt idx="5276">
                        <c:v>17-Oct-16</c:v>
                      </c:pt>
                      <c:pt idx="5277">
                        <c:v>18-Oct-16</c:v>
                      </c:pt>
                      <c:pt idx="5278">
                        <c:v>19-Oct-16</c:v>
                      </c:pt>
                      <c:pt idx="5279">
                        <c:v>20-Oct-16</c:v>
                      </c:pt>
                      <c:pt idx="5280">
                        <c:v>21-Oct-16</c:v>
                      </c:pt>
                      <c:pt idx="5281">
                        <c:v>22-Oct-16</c:v>
                      </c:pt>
                      <c:pt idx="5282">
                        <c:v>23-Oct-16</c:v>
                      </c:pt>
                      <c:pt idx="5283">
                        <c:v>24-Oct-16</c:v>
                      </c:pt>
                      <c:pt idx="5284">
                        <c:v>25-Oct-16</c:v>
                      </c:pt>
                      <c:pt idx="5285">
                        <c:v>26-Oct-16</c:v>
                      </c:pt>
                      <c:pt idx="5286">
                        <c:v>27-Oct-16</c:v>
                      </c:pt>
                      <c:pt idx="5287">
                        <c:v>28-Oct-16</c:v>
                      </c:pt>
                      <c:pt idx="5288">
                        <c:v>29-Oct-16</c:v>
                      </c:pt>
                      <c:pt idx="5289">
                        <c:v>30-Oct-16</c:v>
                      </c:pt>
                      <c:pt idx="5290">
                        <c:v>31-Oct-16</c:v>
                      </c:pt>
                      <c:pt idx="5291">
                        <c:v>1-Nov-16</c:v>
                      </c:pt>
                      <c:pt idx="5292">
                        <c:v>2-Nov-16</c:v>
                      </c:pt>
                      <c:pt idx="5293">
                        <c:v>3-Nov-16</c:v>
                      </c:pt>
                      <c:pt idx="5294">
                        <c:v>4-Nov-16</c:v>
                      </c:pt>
                      <c:pt idx="5295">
                        <c:v>5-Nov-16</c:v>
                      </c:pt>
                      <c:pt idx="5296">
                        <c:v>6-Nov-16</c:v>
                      </c:pt>
                      <c:pt idx="5297">
                        <c:v>7-Nov-16</c:v>
                      </c:pt>
                      <c:pt idx="5298">
                        <c:v>8-Nov-16</c:v>
                      </c:pt>
                      <c:pt idx="5299">
                        <c:v>9-Nov-16</c:v>
                      </c:pt>
                      <c:pt idx="5300">
                        <c:v>10-Nov-16</c:v>
                      </c:pt>
                      <c:pt idx="5301">
                        <c:v>11-Nov-16</c:v>
                      </c:pt>
                      <c:pt idx="5302">
                        <c:v>12-Nov-16</c:v>
                      </c:pt>
                      <c:pt idx="5303">
                        <c:v>13-Nov-16</c:v>
                      </c:pt>
                      <c:pt idx="5304">
                        <c:v>14-Nov-16</c:v>
                      </c:pt>
                      <c:pt idx="5305">
                        <c:v>15-Nov-16</c:v>
                      </c:pt>
                      <c:pt idx="5306">
                        <c:v>16-Nov-16</c:v>
                      </c:pt>
                      <c:pt idx="5307">
                        <c:v>17-Nov-16</c:v>
                      </c:pt>
                      <c:pt idx="5308">
                        <c:v>18-Nov-16</c:v>
                      </c:pt>
                      <c:pt idx="5309">
                        <c:v>19-Nov-16</c:v>
                      </c:pt>
                      <c:pt idx="5310">
                        <c:v>20-Nov-16</c:v>
                      </c:pt>
                      <c:pt idx="5311">
                        <c:v>21-Nov-16</c:v>
                      </c:pt>
                      <c:pt idx="5312">
                        <c:v>22-Nov-16</c:v>
                      </c:pt>
                      <c:pt idx="5313">
                        <c:v>23-Nov-16</c:v>
                      </c:pt>
                      <c:pt idx="5314">
                        <c:v>24-Nov-16</c:v>
                      </c:pt>
                      <c:pt idx="5315">
                        <c:v>25-Nov-16</c:v>
                      </c:pt>
                      <c:pt idx="5316">
                        <c:v>26-Nov-16</c:v>
                      </c:pt>
                      <c:pt idx="5317">
                        <c:v>27-Nov-16</c:v>
                      </c:pt>
                      <c:pt idx="5318">
                        <c:v>28-Nov-16</c:v>
                      </c:pt>
                      <c:pt idx="5319">
                        <c:v>29-Nov-16</c:v>
                      </c:pt>
                      <c:pt idx="5320">
                        <c:v>30-Nov-16</c:v>
                      </c:pt>
                      <c:pt idx="5321">
                        <c:v>1-Dec-16</c:v>
                      </c:pt>
                      <c:pt idx="5322">
                        <c:v>2-Dec-16</c:v>
                      </c:pt>
                      <c:pt idx="5323">
                        <c:v>3-Dec-16</c:v>
                      </c:pt>
                      <c:pt idx="5324">
                        <c:v>4-Dec-16</c:v>
                      </c:pt>
                      <c:pt idx="5325">
                        <c:v>5-Dec-16</c:v>
                      </c:pt>
                      <c:pt idx="5326">
                        <c:v>6-Dec-16</c:v>
                      </c:pt>
                      <c:pt idx="5327">
                        <c:v>7-Dec-16</c:v>
                      </c:pt>
                      <c:pt idx="5328">
                        <c:v>8-Dec-16</c:v>
                      </c:pt>
                      <c:pt idx="5329">
                        <c:v>9-Dec-16</c:v>
                      </c:pt>
                      <c:pt idx="5330">
                        <c:v>10-Dec-16</c:v>
                      </c:pt>
                      <c:pt idx="5331">
                        <c:v>11-Dec-16</c:v>
                      </c:pt>
                      <c:pt idx="5332">
                        <c:v>12-Dec-16</c:v>
                      </c:pt>
                      <c:pt idx="5333">
                        <c:v>13-Dec-16</c:v>
                      </c:pt>
                      <c:pt idx="5334">
                        <c:v>14-Dec-16</c:v>
                      </c:pt>
                      <c:pt idx="5335">
                        <c:v>15-Dec-16</c:v>
                      </c:pt>
                      <c:pt idx="5336">
                        <c:v>16-Dec-16</c:v>
                      </c:pt>
                      <c:pt idx="5337">
                        <c:v>17-Dec-16</c:v>
                      </c:pt>
                      <c:pt idx="5338">
                        <c:v>18-Dec-16</c:v>
                      </c:pt>
                      <c:pt idx="5339">
                        <c:v>19-Dec-16</c:v>
                      </c:pt>
                      <c:pt idx="5340">
                        <c:v>20-Dec-16</c:v>
                      </c:pt>
                      <c:pt idx="5341">
                        <c:v>21-Dec-16</c:v>
                      </c:pt>
                      <c:pt idx="5342">
                        <c:v>22-Dec-16</c:v>
                      </c:pt>
                      <c:pt idx="5343">
                        <c:v>23-Dec-16</c:v>
                      </c:pt>
                      <c:pt idx="5344">
                        <c:v>24-Dec-16</c:v>
                      </c:pt>
                      <c:pt idx="5345">
                        <c:v>25-Dec-16</c:v>
                      </c:pt>
                      <c:pt idx="5346">
                        <c:v>26-Dec-16</c:v>
                      </c:pt>
                      <c:pt idx="5347">
                        <c:v>27-Dec-16</c:v>
                      </c:pt>
                      <c:pt idx="5348">
                        <c:v>28-Dec-16</c:v>
                      </c:pt>
                      <c:pt idx="5349">
                        <c:v>29-Dec-16</c:v>
                      </c:pt>
                      <c:pt idx="5350">
                        <c:v>30-Dec-16</c:v>
                      </c:pt>
                      <c:pt idx="5351">
                        <c:v>31-Dec-16</c:v>
                      </c:pt>
                      <c:pt idx="5352">
                        <c:v>1-Jan-17</c:v>
                      </c:pt>
                      <c:pt idx="5353">
                        <c:v>2-Jan-17</c:v>
                      </c:pt>
                      <c:pt idx="5354">
                        <c:v>3-Jan-17</c:v>
                      </c:pt>
                      <c:pt idx="5355">
                        <c:v>4-Jan-17</c:v>
                      </c:pt>
                      <c:pt idx="5356">
                        <c:v>5-Jan-17</c:v>
                      </c:pt>
                      <c:pt idx="5357">
                        <c:v>6-Jan-17</c:v>
                      </c:pt>
                      <c:pt idx="5358">
                        <c:v>7-Jan-17</c:v>
                      </c:pt>
                      <c:pt idx="5359">
                        <c:v>8-Jan-17</c:v>
                      </c:pt>
                      <c:pt idx="5360">
                        <c:v>9-Jan-17</c:v>
                      </c:pt>
                      <c:pt idx="5361">
                        <c:v>10-Jan-17</c:v>
                      </c:pt>
                      <c:pt idx="5362">
                        <c:v>11-Jan-17</c:v>
                      </c:pt>
                      <c:pt idx="5363">
                        <c:v>12-Jan-17</c:v>
                      </c:pt>
                      <c:pt idx="5364">
                        <c:v>13-Jan-17</c:v>
                      </c:pt>
                      <c:pt idx="5365">
                        <c:v>14-Jan-17</c:v>
                      </c:pt>
                      <c:pt idx="5366">
                        <c:v>15-Jan-17</c:v>
                      </c:pt>
                      <c:pt idx="5367">
                        <c:v>16-Jan-17</c:v>
                      </c:pt>
                      <c:pt idx="5368">
                        <c:v>17-Jan-17</c:v>
                      </c:pt>
                      <c:pt idx="5369">
                        <c:v>18-Jan-17</c:v>
                      </c:pt>
                      <c:pt idx="5370">
                        <c:v>19-Jan-17</c:v>
                      </c:pt>
                      <c:pt idx="5371">
                        <c:v>20-Jan-17</c:v>
                      </c:pt>
                      <c:pt idx="5372">
                        <c:v>21-Jan-17</c:v>
                      </c:pt>
                      <c:pt idx="5373">
                        <c:v>22-Jan-17</c:v>
                      </c:pt>
                      <c:pt idx="5374">
                        <c:v>23-Jan-17</c:v>
                      </c:pt>
                      <c:pt idx="5375">
                        <c:v>24-Jan-17</c:v>
                      </c:pt>
                      <c:pt idx="5376">
                        <c:v>25-Jan-17</c:v>
                      </c:pt>
                      <c:pt idx="5377">
                        <c:v>26-Jan-17</c:v>
                      </c:pt>
                      <c:pt idx="5378">
                        <c:v>27-Jan-17</c:v>
                      </c:pt>
                      <c:pt idx="5379">
                        <c:v>28-Jan-17</c:v>
                      </c:pt>
                      <c:pt idx="5380">
                        <c:v>29-Jan-17</c:v>
                      </c:pt>
                      <c:pt idx="5381">
                        <c:v>30-Jan-17</c:v>
                      </c:pt>
                      <c:pt idx="5382">
                        <c:v>31-Jan-17</c:v>
                      </c:pt>
                      <c:pt idx="5383">
                        <c:v>1-Feb-17</c:v>
                      </c:pt>
                      <c:pt idx="5384">
                        <c:v>2-Feb-17</c:v>
                      </c:pt>
                      <c:pt idx="5385">
                        <c:v>3-Feb-17</c:v>
                      </c:pt>
                      <c:pt idx="5386">
                        <c:v>4-Feb-17</c:v>
                      </c:pt>
                      <c:pt idx="5387">
                        <c:v>5-Feb-17</c:v>
                      </c:pt>
                      <c:pt idx="5388">
                        <c:v>6-Feb-17</c:v>
                      </c:pt>
                      <c:pt idx="5389">
                        <c:v>7-Feb-17</c:v>
                      </c:pt>
                      <c:pt idx="5390">
                        <c:v>8-Feb-17</c:v>
                      </c:pt>
                      <c:pt idx="5391">
                        <c:v>9-Feb-17</c:v>
                      </c:pt>
                      <c:pt idx="5392">
                        <c:v>10-Feb-17</c:v>
                      </c:pt>
                      <c:pt idx="5393">
                        <c:v>11-Feb-17</c:v>
                      </c:pt>
                      <c:pt idx="5394">
                        <c:v>12-Feb-17</c:v>
                      </c:pt>
                      <c:pt idx="5395">
                        <c:v>13-Feb-17</c:v>
                      </c:pt>
                      <c:pt idx="5396">
                        <c:v>14-Feb-17</c:v>
                      </c:pt>
                      <c:pt idx="5397">
                        <c:v>15-Feb-17</c:v>
                      </c:pt>
                      <c:pt idx="5398">
                        <c:v>16-Feb-17</c:v>
                      </c:pt>
                      <c:pt idx="5399">
                        <c:v>17-Feb-17</c:v>
                      </c:pt>
                      <c:pt idx="5400">
                        <c:v>18-Feb-17</c:v>
                      </c:pt>
                      <c:pt idx="5401">
                        <c:v>19-Feb-17</c:v>
                      </c:pt>
                      <c:pt idx="5402">
                        <c:v>20-Feb-17</c:v>
                      </c:pt>
                      <c:pt idx="5403">
                        <c:v>21-Feb-17</c:v>
                      </c:pt>
                      <c:pt idx="5404">
                        <c:v>22-Feb-17</c:v>
                      </c:pt>
                      <c:pt idx="5405">
                        <c:v>23-Feb-17</c:v>
                      </c:pt>
                      <c:pt idx="5406">
                        <c:v>24-Feb-17</c:v>
                      </c:pt>
                      <c:pt idx="5407">
                        <c:v>25-Feb-17</c:v>
                      </c:pt>
                      <c:pt idx="5408">
                        <c:v>26-Feb-17</c:v>
                      </c:pt>
                      <c:pt idx="5409">
                        <c:v>27-Feb-17</c:v>
                      </c:pt>
                      <c:pt idx="5410">
                        <c:v>28-Feb-17</c:v>
                      </c:pt>
                      <c:pt idx="5411">
                        <c:v>1-Mar-17</c:v>
                      </c:pt>
                      <c:pt idx="5412">
                        <c:v>2-Mar-17</c:v>
                      </c:pt>
                      <c:pt idx="5413">
                        <c:v>3-Mar-17</c:v>
                      </c:pt>
                      <c:pt idx="5414">
                        <c:v>4-Mar-17</c:v>
                      </c:pt>
                      <c:pt idx="5415">
                        <c:v>5-Mar-17</c:v>
                      </c:pt>
                      <c:pt idx="5416">
                        <c:v>6-Mar-17</c:v>
                      </c:pt>
                      <c:pt idx="5417">
                        <c:v>7-Mar-17</c:v>
                      </c:pt>
                      <c:pt idx="5418">
                        <c:v>8-Mar-17</c:v>
                      </c:pt>
                      <c:pt idx="5419">
                        <c:v>9-Mar-17</c:v>
                      </c:pt>
                      <c:pt idx="5420">
                        <c:v>10-Mar-17</c:v>
                      </c:pt>
                      <c:pt idx="5421">
                        <c:v>11-Mar-17</c:v>
                      </c:pt>
                      <c:pt idx="5422">
                        <c:v>12-Mar-17</c:v>
                      </c:pt>
                      <c:pt idx="5423">
                        <c:v>13-Mar-17</c:v>
                      </c:pt>
                      <c:pt idx="5424">
                        <c:v>14-Mar-17</c:v>
                      </c:pt>
                      <c:pt idx="5425">
                        <c:v>15-Mar-17</c:v>
                      </c:pt>
                      <c:pt idx="5426">
                        <c:v>16-Mar-17</c:v>
                      </c:pt>
                      <c:pt idx="5427">
                        <c:v>17-Mar-17</c:v>
                      </c:pt>
                      <c:pt idx="5428">
                        <c:v>18-Mar-17</c:v>
                      </c:pt>
                      <c:pt idx="5429">
                        <c:v>19-Mar-17</c:v>
                      </c:pt>
                      <c:pt idx="5430">
                        <c:v>20-Mar-17</c:v>
                      </c:pt>
                      <c:pt idx="5431">
                        <c:v>21-Mar-17</c:v>
                      </c:pt>
                      <c:pt idx="5432">
                        <c:v>22-Mar-17</c:v>
                      </c:pt>
                      <c:pt idx="5433">
                        <c:v>23-Mar-17</c:v>
                      </c:pt>
                      <c:pt idx="5434">
                        <c:v>24-Mar-17</c:v>
                      </c:pt>
                      <c:pt idx="5435">
                        <c:v>25-Mar-17</c:v>
                      </c:pt>
                      <c:pt idx="5436">
                        <c:v>26-Mar-17</c:v>
                      </c:pt>
                      <c:pt idx="5437">
                        <c:v>27-Mar-17</c:v>
                      </c:pt>
                      <c:pt idx="5438">
                        <c:v>28-Mar-17</c:v>
                      </c:pt>
                      <c:pt idx="5439">
                        <c:v>29-Mar-17</c:v>
                      </c:pt>
                      <c:pt idx="5440">
                        <c:v>30-Mar-17</c:v>
                      </c:pt>
                      <c:pt idx="5441">
                        <c:v>31-Mar-17</c:v>
                      </c:pt>
                      <c:pt idx="5442">
                        <c:v>1-Apr-17</c:v>
                      </c:pt>
                      <c:pt idx="5443">
                        <c:v>2-Apr-17</c:v>
                      </c:pt>
                      <c:pt idx="5444">
                        <c:v>3-Apr-17</c:v>
                      </c:pt>
                      <c:pt idx="5445">
                        <c:v>4-Apr-17</c:v>
                      </c:pt>
                      <c:pt idx="5446">
                        <c:v>5-Apr-17</c:v>
                      </c:pt>
                      <c:pt idx="5447">
                        <c:v>6-Apr-17</c:v>
                      </c:pt>
                      <c:pt idx="5448">
                        <c:v>7-Apr-17</c:v>
                      </c:pt>
                      <c:pt idx="5449">
                        <c:v>8-Apr-17</c:v>
                      </c:pt>
                      <c:pt idx="5450">
                        <c:v>9-Apr-17</c:v>
                      </c:pt>
                      <c:pt idx="5451">
                        <c:v>10-Apr-17</c:v>
                      </c:pt>
                      <c:pt idx="5452">
                        <c:v>11-Apr-17</c:v>
                      </c:pt>
                      <c:pt idx="5453">
                        <c:v>12-Apr-17</c:v>
                      </c:pt>
                      <c:pt idx="5454">
                        <c:v>13-Apr-17</c:v>
                      </c:pt>
                      <c:pt idx="5455">
                        <c:v>14-Apr-17</c:v>
                      </c:pt>
                      <c:pt idx="5456">
                        <c:v>15-Apr-17</c:v>
                      </c:pt>
                      <c:pt idx="5457">
                        <c:v>16-Apr-17</c:v>
                      </c:pt>
                      <c:pt idx="5458">
                        <c:v>17-Apr-17</c:v>
                      </c:pt>
                      <c:pt idx="5459">
                        <c:v>18-Apr-17</c:v>
                      </c:pt>
                      <c:pt idx="5460">
                        <c:v>19-Apr-17</c:v>
                      </c:pt>
                      <c:pt idx="5461">
                        <c:v>20-Apr-17</c:v>
                      </c:pt>
                      <c:pt idx="5462">
                        <c:v>21-Apr-17</c:v>
                      </c:pt>
                      <c:pt idx="5463">
                        <c:v>22-Apr-17</c:v>
                      </c:pt>
                      <c:pt idx="5464">
                        <c:v>23-Apr-17</c:v>
                      </c:pt>
                      <c:pt idx="5465">
                        <c:v>24-Apr-17</c:v>
                      </c:pt>
                      <c:pt idx="5466">
                        <c:v>25-Apr-17</c:v>
                      </c:pt>
                      <c:pt idx="5467">
                        <c:v>26-Apr-17</c:v>
                      </c:pt>
                      <c:pt idx="5468">
                        <c:v>27-Apr-17</c:v>
                      </c:pt>
                      <c:pt idx="5469">
                        <c:v>28-Apr-17</c:v>
                      </c:pt>
                      <c:pt idx="5470">
                        <c:v>29-Apr-17</c:v>
                      </c:pt>
                      <c:pt idx="5471">
                        <c:v>30-Apr-17</c:v>
                      </c:pt>
                      <c:pt idx="5472">
                        <c:v>1-May-17</c:v>
                      </c:pt>
                      <c:pt idx="5473">
                        <c:v>2-May-17</c:v>
                      </c:pt>
                      <c:pt idx="5474">
                        <c:v>3-May-17</c:v>
                      </c:pt>
                      <c:pt idx="5475">
                        <c:v>4-May-17</c:v>
                      </c:pt>
                      <c:pt idx="5476">
                        <c:v>5-May-17</c:v>
                      </c:pt>
                      <c:pt idx="5477">
                        <c:v>6-May-17</c:v>
                      </c:pt>
                      <c:pt idx="5478">
                        <c:v>7-May-17</c:v>
                      </c:pt>
                      <c:pt idx="5479">
                        <c:v>8-May-17</c:v>
                      </c:pt>
                      <c:pt idx="5480">
                        <c:v>9-May-17</c:v>
                      </c:pt>
                      <c:pt idx="5481">
                        <c:v>10-May-17</c:v>
                      </c:pt>
                      <c:pt idx="5482">
                        <c:v>11-May-17</c:v>
                      </c:pt>
                      <c:pt idx="5483">
                        <c:v>12-May-17</c:v>
                      </c:pt>
                      <c:pt idx="5484">
                        <c:v>13-May-17</c:v>
                      </c:pt>
                      <c:pt idx="5485">
                        <c:v>14-May-17</c:v>
                      </c:pt>
                      <c:pt idx="5486">
                        <c:v>15-May-17</c:v>
                      </c:pt>
                      <c:pt idx="5487">
                        <c:v>16-May-17</c:v>
                      </c:pt>
                      <c:pt idx="5488">
                        <c:v>17-May-17</c:v>
                      </c:pt>
                      <c:pt idx="5489">
                        <c:v>18-May-17</c:v>
                      </c:pt>
                      <c:pt idx="5490">
                        <c:v>19-May-17</c:v>
                      </c:pt>
                      <c:pt idx="5491">
                        <c:v>20-May-17</c:v>
                      </c:pt>
                      <c:pt idx="5492">
                        <c:v>21-May-17</c:v>
                      </c:pt>
                      <c:pt idx="5493">
                        <c:v>22-May-17</c:v>
                      </c:pt>
                      <c:pt idx="5494">
                        <c:v>23-May-17</c:v>
                      </c:pt>
                      <c:pt idx="5495">
                        <c:v>24-May-17</c:v>
                      </c:pt>
                      <c:pt idx="5496">
                        <c:v>25-May-17</c:v>
                      </c:pt>
                      <c:pt idx="5497">
                        <c:v>26-May-17</c:v>
                      </c:pt>
                      <c:pt idx="5498">
                        <c:v>27-May-17</c:v>
                      </c:pt>
                      <c:pt idx="5499">
                        <c:v>28-May-17</c:v>
                      </c:pt>
                      <c:pt idx="5500">
                        <c:v>29-May-17</c:v>
                      </c:pt>
                      <c:pt idx="5501">
                        <c:v>30-May-17</c:v>
                      </c:pt>
                      <c:pt idx="5502">
                        <c:v>31-May-17</c:v>
                      </c:pt>
                      <c:pt idx="5503">
                        <c:v>1-Jun-17</c:v>
                      </c:pt>
                      <c:pt idx="5504">
                        <c:v>2-Jun-17</c:v>
                      </c:pt>
                      <c:pt idx="5505">
                        <c:v>3-Jun-17</c:v>
                      </c:pt>
                      <c:pt idx="5506">
                        <c:v>4-Jun-17</c:v>
                      </c:pt>
                      <c:pt idx="5507">
                        <c:v>5-Jun-17</c:v>
                      </c:pt>
                      <c:pt idx="5508">
                        <c:v>6-Jun-17</c:v>
                      </c:pt>
                      <c:pt idx="5509">
                        <c:v>7-Jun-17</c:v>
                      </c:pt>
                      <c:pt idx="5510">
                        <c:v>8-Jun-17</c:v>
                      </c:pt>
                      <c:pt idx="5511">
                        <c:v>9-Jun-17</c:v>
                      </c:pt>
                      <c:pt idx="5512">
                        <c:v>10-Jun-17</c:v>
                      </c:pt>
                      <c:pt idx="5513">
                        <c:v>11-Jun-17</c:v>
                      </c:pt>
                      <c:pt idx="5514">
                        <c:v>12-Jun-17</c:v>
                      </c:pt>
                      <c:pt idx="5515">
                        <c:v>13-Jun-17</c:v>
                      </c:pt>
                      <c:pt idx="5516">
                        <c:v>14-Jun-17</c:v>
                      </c:pt>
                      <c:pt idx="5517">
                        <c:v>15-Jun-17</c:v>
                      </c:pt>
                      <c:pt idx="5518">
                        <c:v>16-Jun-17</c:v>
                      </c:pt>
                      <c:pt idx="5519">
                        <c:v>17-Jun-17</c:v>
                      </c:pt>
                      <c:pt idx="5520">
                        <c:v>18-Jun-17</c:v>
                      </c:pt>
                      <c:pt idx="5521">
                        <c:v>19-Jun-17</c:v>
                      </c:pt>
                      <c:pt idx="5522">
                        <c:v>20-Jun-17</c:v>
                      </c:pt>
                      <c:pt idx="5523">
                        <c:v>21-Jun-17</c:v>
                      </c:pt>
                      <c:pt idx="5524">
                        <c:v>22-Jun-17</c:v>
                      </c:pt>
                      <c:pt idx="5525">
                        <c:v>23-Jun-17</c:v>
                      </c:pt>
                      <c:pt idx="5526">
                        <c:v>24-Jun-17</c:v>
                      </c:pt>
                      <c:pt idx="5527">
                        <c:v>25-Jun-17</c:v>
                      </c:pt>
                      <c:pt idx="5528">
                        <c:v>26-Jun-17</c:v>
                      </c:pt>
                      <c:pt idx="5529">
                        <c:v>27-Jun-17</c:v>
                      </c:pt>
                      <c:pt idx="5530">
                        <c:v>28-Jun-17</c:v>
                      </c:pt>
                      <c:pt idx="5531">
                        <c:v>29-Jun-17</c:v>
                      </c:pt>
                      <c:pt idx="5532">
                        <c:v>30-Jun-17</c:v>
                      </c:pt>
                      <c:pt idx="5533">
                        <c:v>1-Jul-17</c:v>
                      </c:pt>
                      <c:pt idx="5534">
                        <c:v>2-Jul-17</c:v>
                      </c:pt>
                      <c:pt idx="5535">
                        <c:v>3-Jul-17</c:v>
                      </c:pt>
                      <c:pt idx="5536">
                        <c:v>4-Jul-17</c:v>
                      </c:pt>
                      <c:pt idx="5537">
                        <c:v>5-Jul-17</c:v>
                      </c:pt>
                      <c:pt idx="5538">
                        <c:v>6-Jul-17</c:v>
                      </c:pt>
                      <c:pt idx="5539">
                        <c:v>7-Jul-17</c:v>
                      </c:pt>
                      <c:pt idx="5540">
                        <c:v>8-Jul-17</c:v>
                      </c:pt>
                      <c:pt idx="5541">
                        <c:v>9-Jul-17</c:v>
                      </c:pt>
                      <c:pt idx="5542">
                        <c:v>10-Jul-17</c:v>
                      </c:pt>
                      <c:pt idx="5543">
                        <c:v>11-Jul-17</c:v>
                      </c:pt>
                      <c:pt idx="5544">
                        <c:v>12-Jul-17</c:v>
                      </c:pt>
                      <c:pt idx="5545">
                        <c:v>13-Jul-17</c:v>
                      </c:pt>
                      <c:pt idx="5546">
                        <c:v>14-Jul-17</c:v>
                      </c:pt>
                      <c:pt idx="5547">
                        <c:v>15-Jul-17</c:v>
                      </c:pt>
                      <c:pt idx="5548">
                        <c:v>16-Jul-17</c:v>
                      </c:pt>
                      <c:pt idx="5549">
                        <c:v>17-Jul-17</c:v>
                      </c:pt>
                      <c:pt idx="5550">
                        <c:v>18-Jul-17</c:v>
                      </c:pt>
                      <c:pt idx="5551">
                        <c:v>19-Jul-17</c:v>
                      </c:pt>
                      <c:pt idx="5552">
                        <c:v>20-Jul-17</c:v>
                      </c:pt>
                      <c:pt idx="5553">
                        <c:v>21-Jul-17</c:v>
                      </c:pt>
                      <c:pt idx="5554">
                        <c:v>22-Jul-17</c:v>
                      </c:pt>
                      <c:pt idx="5555">
                        <c:v>23-Jul-17</c:v>
                      </c:pt>
                      <c:pt idx="5556">
                        <c:v>24-Jul-17</c:v>
                      </c:pt>
                      <c:pt idx="5557">
                        <c:v>25-Jul-17</c:v>
                      </c:pt>
                      <c:pt idx="5558">
                        <c:v>26-Jul-17</c:v>
                      </c:pt>
                      <c:pt idx="5559">
                        <c:v>27-Jul-17</c:v>
                      </c:pt>
                      <c:pt idx="5560">
                        <c:v>28-Jul-17</c:v>
                      </c:pt>
                      <c:pt idx="5561">
                        <c:v>29-Jul-17</c:v>
                      </c:pt>
                      <c:pt idx="5562">
                        <c:v>30-Jul-17</c:v>
                      </c:pt>
                      <c:pt idx="5563">
                        <c:v>31-Jul-17</c:v>
                      </c:pt>
                      <c:pt idx="5564">
                        <c:v>1-Aug-17</c:v>
                      </c:pt>
                      <c:pt idx="5565">
                        <c:v>2-Aug-17</c:v>
                      </c:pt>
                      <c:pt idx="5566">
                        <c:v>3-Aug-17</c:v>
                      </c:pt>
                      <c:pt idx="5567">
                        <c:v>4-Aug-17</c:v>
                      </c:pt>
                      <c:pt idx="5568">
                        <c:v>5-Aug-17</c:v>
                      </c:pt>
                      <c:pt idx="5569">
                        <c:v>6-Aug-17</c:v>
                      </c:pt>
                      <c:pt idx="5570">
                        <c:v>7-Aug-17</c:v>
                      </c:pt>
                      <c:pt idx="5571">
                        <c:v>8-Aug-17</c:v>
                      </c:pt>
                      <c:pt idx="5572">
                        <c:v>9-Aug-17</c:v>
                      </c:pt>
                      <c:pt idx="5573">
                        <c:v>10-Aug-17</c:v>
                      </c:pt>
                      <c:pt idx="5574">
                        <c:v>11-Aug-17</c:v>
                      </c:pt>
                      <c:pt idx="5575">
                        <c:v>12-Aug-17</c:v>
                      </c:pt>
                      <c:pt idx="5576">
                        <c:v>13-Aug-17</c:v>
                      </c:pt>
                      <c:pt idx="5577">
                        <c:v>14-Aug-17</c:v>
                      </c:pt>
                      <c:pt idx="5578">
                        <c:v>15-Aug-17</c:v>
                      </c:pt>
                      <c:pt idx="5579">
                        <c:v>16-Aug-17</c:v>
                      </c:pt>
                      <c:pt idx="5580">
                        <c:v>17-Aug-17</c:v>
                      </c:pt>
                      <c:pt idx="5581">
                        <c:v>18-Aug-17</c:v>
                      </c:pt>
                      <c:pt idx="5582">
                        <c:v>19-Aug-17</c:v>
                      </c:pt>
                      <c:pt idx="5583">
                        <c:v>20-Aug-17</c:v>
                      </c:pt>
                      <c:pt idx="5584">
                        <c:v>21-Aug-17</c:v>
                      </c:pt>
                      <c:pt idx="5585">
                        <c:v>22-Aug-17</c:v>
                      </c:pt>
                      <c:pt idx="5586">
                        <c:v>23-Aug-17</c:v>
                      </c:pt>
                      <c:pt idx="5587">
                        <c:v>24-Aug-17</c:v>
                      </c:pt>
                      <c:pt idx="5588">
                        <c:v>25-Aug-17</c:v>
                      </c:pt>
                      <c:pt idx="5589">
                        <c:v>26-Aug-17</c:v>
                      </c:pt>
                      <c:pt idx="5590">
                        <c:v>27-Aug-17</c:v>
                      </c:pt>
                      <c:pt idx="5591">
                        <c:v>28-Aug-17</c:v>
                      </c:pt>
                      <c:pt idx="5592">
                        <c:v>29-Aug-17</c:v>
                      </c:pt>
                      <c:pt idx="5593">
                        <c:v>30-Aug-17</c:v>
                      </c:pt>
                      <c:pt idx="5594">
                        <c:v>31-Aug-17</c:v>
                      </c:pt>
                      <c:pt idx="5595">
                        <c:v>1-Sep-17</c:v>
                      </c:pt>
                      <c:pt idx="5596">
                        <c:v>2-Sep-17</c:v>
                      </c:pt>
                      <c:pt idx="5597">
                        <c:v>3-Sep-17</c:v>
                      </c:pt>
                      <c:pt idx="5598">
                        <c:v>4-Sep-17</c:v>
                      </c:pt>
                      <c:pt idx="5599">
                        <c:v>5-Sep-17</c:v>
                      </c:pt>
                      <c:pt idx="5600">
                        <c:v>6-Sep-17</c:v>
                      </c:pt>
                      <c:pt idx="5601">
                        <c:v>7-Sep-17</c:v>
                      </c:pt>
                      <c:pt idx="5602">
                        <c:v>8-Sep-17</c:v>
                      </c:pt>
                      <c:pt idx="5603">
                        <c:v>9-Sep-17</c:v>
                      </c:pt>
                      <c:pt idx="5604">
                        <c:v>10-Sep-17</c:v>
                      </c:pt>
                      <c:pt idx="5605">
                        <c:v>11-Sep-17</c:v>
                      </c:pt>
                      <c:pt idx="5606">
                        <c:v>12-Sep-17</c:v>
                      </c:pt>
                      <c:pt idx="5607">
                        <c:v>13-Sep-17</c:v>
                      </c:pt>
                      <c:pt idx="5608">
                        <c:v>14-Sep-17</c:v>
                      </c:pt>
                      <c:pt idx="5609">
                        <c:v>15-Sep-17</c:v>
                      </c:pt>
                      <c:pt idx="5610">
                        <c:v>16-Sep-17</c:v>
                      </c:pt>
                      <c:pt idx="5611">
                        <c:v>17-Sep-17</c:v>
                      </c:pt>
                      <c:pt idx="5612">
                        <c:v>18-Sep-17</c:v>
                      </c:pt>
                      <c:pt idx="5613">
                        <c:v>19-Sep-17</c:v>
                      </c:pt>
                      <c:pt idx="5614">
                        <c:v>20-Sep-17</c:v>
                      </c:pt>
                      <c:pt idx="5615">
                        <c:v>21-Sep-17</c:v>
                      </c:pt>
                      <c:pt idx="5616">
                        <c:v>22-Sep-17</c:v>
                      </c:pt>
                      <c:pt idx="5617">
                        <c:v>23-Sep-17</c:v>
                      </c:pt>
                      <c:pt idx="5618">
                        <c:v>24-Sep-17</c:v>
                      </c:pt>
                      <c:pt idx="5619">
                        <c:v>25-Sep-17</c:v>
                      </c:pt>
                      <c:pt idx="5620">
                        <c:v>26-Sep-17</c:v>
                      </c:pt>
                      <c:pt idx="5621">
                        <c:v>27-Sep-17</c:v>
                      </c:pt>
                      <c:pt idx="5622">
                        <c:v>28-Sep-17</c:v>
                      </c:pt>
                      <c:pt idx="5623">
                        <c:v>29-Sep-17</c:v>
                      </c:pt>
                      <c:pt idx="5624">
                        <c:v>30-Sep-17</c:v>
                      </c:pt>
                      <c:pt idx="5625">
                        <c:v>1-Oct-17</c:v>
                      </c:pt>
                      <c:pt idx="5626">
                        <c:v>2-Oct-17</c:v>
                      </c:pt>
                      <c:pt idx="5627">
                        <c:v>3-Oct-17</c:v>
                      </c:pt>
                      <c:pt idx="5628">
                        <c:v>4-Oct-17</c:v>
                      </c:pt>
                      <c:pt idx="5629">
                        <c:v>5-Oct-17</c:v>
                      </c:pt>
                      <c:pt idx="5630">
                        <c:v>6-Oct-17</c:v>
                      </c:pt>
                      <c:pt idx="5631">
                        <c:v>7-Oct-17</c:v>
                      </c:pt>
                      <c:pt idx="5632">
                        <c:v>8-Oct-17</c:v>
                      </c:pt>
                      <c:pt idx="5633">
                        <c:v>9-Oct-17</c:v>
                      </c:pt>
                      <c:pt idx="5634">
                        <c:v>10-Oct-17</c:v>
                      </c:pt>
                      <c:pt idx="5635">
                        <c:v>11-Oct-17</c:v>
                      </c:pt>
                      <c:pt idx="5636">
                        <c:v>12-Oct-17</c:v>
                      </c:pt>
                      <c:pt idx="5637">
                        <c:v>13-Oct-17</c:v>
                      </c:pt>
                      <c:pt idx="5638">
                        <c:v>14-Oct-17</c:v>
                      </c:pt>
                      <c:pt idx="5639">
                        <c:v>15-Oct-17</c:v>
                      </c:pt>
                      <c:pt idx="5640">
                        <c:v>16-Oct-17</c:v>
                      </c:pt>
                      <c:pt idx="5641">
                        <c:v>17-Oct-17</c:v>
                      </c:pt>
                      <c:pt idx="5642">
                        <c:v>18-Oct-17</c:v>
                      </c:pt>
                      <c:pt idx="5643">
                        <c:v>19-Oct-17</c:v>
                      </c:pt>
                      <c:pt idx="5644">
                        <c:v>20-Oct-17</c:v>
                      </c:pt>
                      <c:pt idx="5645">
                        <c:v>21-Oct-17</c:v>
                      </c:pt>
                      <c:pt idx="5646">
                        <c:v>22-Oct-17</c:v>
                      </c:pt>
                      <c:pt idx="5647">
                        <c:v>23-Oct-17</c:v>
                      </c:pt>
                      <c:pt idx="5648">
                        <c:v>24-Oct-17</c:v>
                      </c:pt>
                      <c:pt idx="5649">
                        <c:v>25-Oct-17</c:v>
                      </c:pt>
                      <c:pt idx="5650">
                        <c:v>26-Oct-17</c:v>
                      </c:pt>
                      <c:pt idx="5651">
                        <c:v>27-Oct-17</c:v>
                      </c:pt>
                      <c:pt idx="5652">
                        <c:v>28-Oct-17</c:v>
                      </c:pt>
                      <c:pt idx="5653">
                        <c:v>29-Oct-17</c:v>
                      </c:pt>
                      <c:pt idx="5654">
                        <c:v>30-Oct-17</c:v>
                      </c:pt>
                      <c:pt idx="5655">
                        <c:v>31-Oct-17</c:v>
                      </c:pt>
                      <c:pt idx="5656">
                        <c:v>1-Nov-17</c:v>
                      </c:pt>
                      <c:pt idx="5657">
                        <c:v>2-Nov-17</c:v>
                      </c:pt>
                      <c:pt idx="5658">
                        <c:v>3-Nov-17</c:v>
                      </c:pt>
                      <c:pt idx="5659">
                        <c:v>4-Nov-17</c:v>
                      </c:pt>
                      <c:pt idx="5660">
                        <c:v>5-Nov-17</c:v>
                      </c:pt>
                      <c:pt idx="5661">
                        <c:v>6-Nov-17</c:v>
                      </c:pt>
                      <c:pt idx="5662">
                        <c:v>7-Nov-17</c:v>
                      </c:pt>
                      <c:pt idx="5663">
                        <c:v>8-Nov-17</c:v>
                      </c:pt>
                      <c:pt idx="5664">
                        <c:v>9-Nov-17</c:v>
                      </c:pt>
                      <c:pt idx="5665">
                        <c:v>10-Nov-17</c:v>
                      </c:pt>
                      <c:pt idx="5666">
                        <c:v>11-Nov-17</c:v>
                      </c:pt>
                      <c:pt idx="5667">
                        <c:v>12-Nov-17</c:v>
                      </c:pt>
                      <c:pt idx="5668">
                        <c:v>13-Nov-17</c:v>
                      </c:pt>
                      <c:pt idx="5669">
                        <c:v>14-Nov-17</c:v>
                      </c:pt>
                      <c:pt idx="5670">
                        <c:v>15-Nov-17</c:v>
                      </c:pt>
                      <c:pt idx="5671">
                        <c:v>16-Nov-17</c:v>
                      </c:pt>
                      <c:pt idx="5672">
                        <c:v>17-Nov-17</c:v>
                      </c:pt>
                      <c:pt idx="5673">
                        <c:v>18-Nov-17</c:v>
                      </c:pt>
                      <c:pt idx="5674">
                        <c:v>19-Nov-17</c:v>
                      </c:pt>
                      <c:pt idx="5675">
                        <c:v>20-Nov-17</c:v>
                      </c:pt>
                      <c:pt idx="5676">
                        <c:v>21-Nov-17</c:v>
                      </c:pt>
                      <c:pt idx="5677">
                        <c:v>22-Nov-17</c:v>
                      </c:pt>
                      <c:pt idx="5678">
                        <c:v>23-Nov-17</c:v>
                      </c:pt>
                      <c:pt idx="5679">
                        <c:v>24-Nov-17</c:v>
                      </c:pt>
                      <c:pt idx="5680">
                        <c:v>25-Nov-17</c:v>
                      </c:pt>
                      <c:pt idx="5681">
                        <c:v>26-Nov-17</c:v>
                      </c:pt>
                      <c:pt idx="5682">
                        <c:v>27-Nov-17</c:v>
                      </c:pt>
                      <c:pt idx="5683">
                        <c:v>28-Nov-17</c:v>
                      </c:pt>
                      <c:pt idx="5684">
                        <c:v>29-Nov-17</c:v>
                      </c:pt>
                      <c:pt idx="5685">
                        <c:v>30-Nov-17</c:v>
                      </c:pt>
                      <c:pt idx="5686">
                        <c:v>1-Dec-17</c:v>
                      </c:pt>
                      <c:pt idx="5687">
                        <c:v>2-Dec-17</c:v>
                      </c:pt>
                      <c:pt idx="5688">
                        <c:v>3-Dec-17</c:v>
                      </c:pt>
                      <c:pt idx="5689">
                        <c:v>4-Dec-17</c:v>
                      </c:pt>
                      <c:pt idx="5690">
                        <c:v>5-Dec-17</c:v>
                      </c:pt>
                      <c:pt idx="5691">
                        <c:v>6-Dec-17</c:v>
                      </c:pt>
                      <c:pt idx="5692">
                        <c:v>7-Dec-17</c:v>
                      </c:pt>
                      <c:pt idx="5693">
                        <c:v>8-Dec-17</c:v>
                      </c:pt>
                      <c:pt idx="5694">
                        <c:v>9-Dec-17</c:v>
                      </c:pt>
                      <c:pt idx="5695">
                        <c:v>10-Dec-17</c:v>
                      </c:pt>
                      <c:pt idx="5696">
                        <c:v>11-Dec-17</c:v>
                      </c:pt>
                      <c:pt idx="5697">
                        <c:v>12-Dec-17</c:v>
                      </c:pt>
                      <c:pt idx="5698">
                        <c:v>13-Dec-17</c:v>
                      </c:pt>
                      <c:pt idx="5699">
                        <c:v>14-Dec-17</c:v>
                      </c:pt>
                      <c:pt idx="5700">
                        <c:v>15-Dec-17</c:v>
                      </c:pt>
                      <c:pt idx="5701">
                        <c:v>16-Dec-17</c:v>
                      </c:pt>
                      <c:pt idx="5702">
                        <c:v>17-Dec-17</c:v>
                      </c:pt>
                      <c:pt idx="5703">
                        <c:v>18-Dec-17</c:v>
                      </c:pt>
                      <c:pt idx="5704">
                        <c:v>19-Dec-17</c:v>
                      </c:pt>
                      <c:pt idx="5705">
                        <c:v>20-Dec-17</c:v>
                      </c:pt>
                      <c:pt idx="5706">
                        <c:v>21-Dec-17</c:v>
                      </c:pt>
                      <c:pt idx="5707">
                        <c:v>22-Dec-17</c:v>
                      </c:pt>
                      <c:pt idx="5708">
                        <c:v>23-Dec-17</c:v>
                      </c:pt>
                      <c:pt idx="5709">
                        <c:v>24-Dec-17</c:v>
                      </c:pt>
                      <c:pt idx="5710">
                        <c:v>25-Dec-17</c:v>
                      </c:pt>
                      <c:pt idx="5711">
                        <c:v>26-Dec-17</c:v>
                      </c:pt>
                      <c:pt idx="5712">
                        <c:v>27-Dec-17</c:v>
                      </c:pt>
                      <c:pt idx="5713">
                        <c:v>28-Dec-17</c:v>
                      </c:pt>
                      <c:pt idx="5714">
                        <c:v>29-Dec-17</c:v>
                      </c:pt>
                      <c:pt idx="5715">
                        <c:v>30-Dec-17</c:v>
                      </c:pt>
                      <c:pt idx="5716">
                        <c:v>31-Dec-17</c:v>
                      </c:pt>
                      <c:pt idx="5717">
                        <c:v>1-Jan-18</c:v>
                      </c:pt>
                      <c:pt idx="5718">
                        <c:v>2-Jan-18</c:v>
                      </c:pt>
                      <c:pt idx="5719">
                        <c:v>3-Jan-18</c:v>
                      </c:pt>
                      <c:pt idx="5720">
                        <c:v>4-Jan-18</c:v>
                      </c:pt>
                      <c:pt idx="5721">
                        <c:v>5-Jan-18</c:v>
                      </c:pt>
                      <c:pt idx="5722">
                        <c:v>6-Jan-18</c:v>
                      </c:pt>
                      <c:pt idx="5723">
                        <c:v>7-Jan-18</c:v>
                      </c:pt>
                      <c:pt idx="5724">
                        <c:v>8-Jan-18</c:v>
                      </c:pt>
                      <c:pt idx="5725">
                        <c:v>9-Jan-18</c:v>
                      </c:pt>
                      <c:pt idx="5726">
                        <c:v>10-Jan-18</c:v>
                      </c:pt>
                      <c:pt idx="5727">
                        <c:v>11-Jan-18</c:v>
                      </c:pt>
                      <c:pt idx="5728">
                        <c:v>12-Jan-18</c:v>
                      </c:pt>
                      <c:pt idx="5729">
                        <c:v>13-Jan-18</c:v>
                      </c:pt>
                      <c:pt idx="5730">
                        <c:v>14-Jan-18</c:v>
                      </c:pt>
                      <c:pt idx="5731">
                        <c:v>15-Jan-18</c:v>
                      </c:pt>
                      <c:pt idx="5732">
                        <c:v>16-Jan-18</c:v>
                      </c:pt>
                      <c:pt idx="5733">
                        <c:v>17-Jan-18</c:v>
                      </c:pt>
                      <c:pt idx="5734">
                        <c:v>18-Jan-18</c:v>
                      </c:pt>
                      <c:pt idx="5735">
                        <c:v>19-Jan-18</c:v>
                      </c:pt>
                      <c:pt idx="5736">
                        <c:v>20-Jan-18</c:v>
                      </c:pt>
                      <c:pt idx="5737">
                        <c:v>21-Jan-18</c:v>
                      </c:pt>
                      <c:pt idx="5738">
                        <c:v>22-Jan-18</c:v>
                      </c:pt>
                      <c:pt idx="5739">
                        <c:v>23-Jan-18</c:v>
                      </c:pt>
                      <c:pt idx="5740">
                        <c:v>24-Jan-18</c:v>
                      </c:pt>
                      <c:pt idx="5741">
                        <c:v>25-Jan-18</c:v>
                      </c:pt>
                      <c:pt idx="5742">
                        <c:v>26-Jan-18</c:v>
                      </c:pt>
                      <c:pt idx="5743">
                        <c:v>27-Jan-18</c:v>
                      </c:pt>
                      <c:pt idx="5744">
                        <c:v>28-Jan-18</c:v>
                      </c:pt>
                      <c:pt idx="5745">
                        <c:v>29-Jan-18</c:v>
                      </c:pt>
                      <c:pt idx="5746">
                        <c:v>30-Jan-18</c:v>
                      </c:pt>
                      <c:pt idx="5747">
                        <c:v>31-Jan-18</c:v>
                      </c:pt>
                      <c:pt idx="5748">
                        <c:v>1-Feb-18</c:v>
                      </c:pt>
                      <c:pt idx="5749">
                        <c:v>2-Feb-18</c:v>
                      </c:pt>
                      <c:pt idx="5750">
                        <c:v>3-Feb-18</c:v>
                      </c:pt>
                      <c:pt idx="5751">
                        <c:v>4-Feb-18</c:v>
                      </c:pt>
                      <c:pt idx="5752">
                        <c:v>5-Feb-18</c:v>
                      </c:pt>
                      <c:pt idx="5753">
                        <c:v>6-Feb-18</c:v>
                      </c:pt>
                      <c:pt idx="5754">
                        <c:v>7-Feb-18</c:v>
                      </c:pt>
                      <c:pt idx="5755">
                        <c:v>8-Feb-18</c:v>
                      </c:pt>
                      <c:pt idx="5756">
                        <c:v>9-Feb-18</c:v>
                      </c:pt>
                      <c:pt idx="5757">
                        <c:v>10-Feb-18</c:v>
                      </c:pt>
                      <c:pt idx="5758">
                        <c:v>11-Feb-18</c:v>
                      </c:pt>
                      <c:pt idx="5759">
                        <c:v>12-Feb-18</c:v>
                      </c:pt>
                      <c:pt idx="5760">
                        <c:v>13-Feb-18</c:v>
                      </c:pt>
                      <c:pt idx="5761">
                        <c:v>14-Feb-18</c:v>
                      </c:pt>
                      <c:pt idx="5762">
                        <c:v>15-Feb-18</c:v>
                      </c:pt>
                      <c:pt idx="5763">
                        <c:v>16-Feb-18</c:v>
                      </c:pt>
                      <c:pt idx="5764">
                        <c:v>17-Feb-18</c:v>
                      </c:pt>
                      <c:pt idx="5765">
                        <c:v>18-Feb-18</c:v>
                      </c:pt>
                      <c:pt idx="5766">
                        <c:v>19-Feb-18</c:v>
                      </c:pt>
                      <c:pt idx="5767">
                        <c:v>20-Feb-18</c:v>
                      </c:pt>
                      <c:pt idx="5768">
                        <c:v>21-Feb-18</c:v>
                      </c:pt>
                      <c:pt idx="5769">
                        <c:v>22-Feb-18</c:v>
                      </c:pt>
                      <c:pt idx="5770">
                        <c:v>23-Feb-18</c:v>
                      </c:pt>
                      <c:pt idx="5771">
                        <c:v>24-Feb-18</c:v>
                      </c:pt>
                      <c:pt idx="5772">
                        <c:v>25-Feb-18</c:v>
                      </c:pt>
                      <c:pt idx="5773">
                        <c:v>26-Feb-18</c:v>
                      </c:pt>
                      <c:pt idx="5774">
                        <c:v>27-Feb-18</c:v>
                      </c:pt>
                      <c:pt idx="5775">
                        <c:v>28-Feb-18</c:v>
                      </c:pt>
                      <c:pt idx="5776">
                        <c:v>1-Mar-18</c:v>
                      </c:pt>
                      <c:pt idx="5777">
                        <c:v>2-Mar-18</c:v>
                      </c:pt>
                      <c:pt idx="5778">
                        <c:v>3-Mar-18</c:v>
                      </c:pt>
                      <c:pt idx="5779">
                        <c:v>4-Mar-18</c:v>
                      </c:pt>
                      <c:pt idx="5780">
                        <c:v>5-Mar-18</c:v>
                      </c:pt>
                      <c:pt idx="5781">
                        <c:v>6-Mar-18</c:v>
                      </c:pt>
                      <c:pt idx="5782">
                        <c:v>7-Mar-18</c:v>
                      </c:pt>
                      <c:pt idx="5783">
                        <c:v>8-Mar-18</c:v>
                      </c:pt>
                      <c:pt idx="5784">
                        <c:v>9-Mar-18</c:v>
                      </c:pt>
                      <c:pt idx="5785">
                        <c:v>10-Mar-18</c:v>
                      </c:pt>
                      <c:pt idx="5786">
                        <c:v>11-Mar-18</c:v>
                      </c:pt>
                      <c:pt idx="5787">
                        <c:v>12-Mar-18</c:v>
                      </c:pt>
                      <c:pt idx="5788">
                        <c:v>13-Mar-18</c:v>
                      </c:pt>
                      <c:pt idx="5789">
                        <c:v>14-Mar-18</c:v>
                      </c:pt>
                      <c:pt idx="5790">
                        <c:v>15-Mar-18</c:v>
                      </c:pt>
                      <c:pt idx="5791">
                        <c:v>16-Mar-18</c:v>
                      </c:pt>
                      <c:pt idx="5792">
                        <c:v>17-Mar-18</c:v>
                      </c:pt>
                      <c:pt idx="5793">
                        <c:v>18-Mar-18</c:v>
                      </c:pt>
                      <c:pt idx="5794">
                        <c:v>19-Mar-18</c:v>
                      </c:pt>
                      <c:pt idx="5795">
                        <c:v>20-Mar-18</c:v>
                      </c:pt>
                      <c:pt idx="5796">
                        <c:v>21-Mar-18</c:v>
                      </c:pt>
                      <c:pt idx="5797">
                        <c:v>22-Mar-18</c:v>
                      </c:pt>
                      <c:pt idx="5798">
                        <c:v>23-Mar-18</c:v>
                      </c:pt>
                      <c:pt idx="5799">
                        <c:v>24-Mar-18</c:v>
                      </c:pt>
                      <c:pt idx="5800">
                        <c:v>25-Mar-18</c:v>
                      </c:pt>
                      <c:pt idx="5801">
                        <c:v>26-Mar-18</c:v>
                      </c:pt>
                      <c:pt idx="5802">
                        <c:v>27-Mar-18</c:v>
                      </c:pt>
                      <c:pt idx="5803">
                        <c:v>28-Mar-18</c:v>
                      </c:pt>
                      <c:pt idx="5804">
                        <c:v>29-Mar-18</c:v>
                      </c:pt>
                      <c:pt idx="5805">
                        <c:v>30-Mar-18</c:v>
                      </c:pt>
                      <c:pt idx="5806">
                        <c:v>31-Mar-18</c:v>
                      </c:pt>
                      <c:pt idx="5807">
                        <c:v>1-Apr-18</c:v>
                      </c:pt>
                      <c:pt idx="5808">
                        <c:v>2-Apr-18</c:v>
                      </c:pt>
                      <c:pt idx="5809">
                        <c:v>3-Apr-18</c:v>
                      </c:pt>
                      <c:pt idx="5810">
                        <c:v>4-Apr-18</c:v>
                      </c:pt>
                      <c:pt idx="5811">
                        <c:v>5-Apr-18</c:v>
                      </c:pt>
                      <c:pt idx="5812">
                        <c:v>6-Apr-18</c:v>
                      </c:pt>
                      <c:pt idx="5813">
                        <c:v>7-Apr-18</c:v>
                      </c:pt>
                      <c:pt idx="5814">
                        <c:v>8-Apr-18</c:v>
                      </c:pt>
                      <c:pt idx="5815">
                        <c:v>9-Apr-18</c:v>
                      </c:pt>
                      <c:pt idx="5816">
                        <c:v>10-Apr-18</c:v>
                      </c:pt>
                      <c:pt idx="5817">
                        <c:v>11-Apr-18</c:v>
                      </c:pt>
                      <c:pt idx="5818">
                        <c:v>12-Apr-18</c:v>
                      </c:pt>
                      <c:pt idx="5819">
                        <c:v>13-Apr-18</c:v>
                      </c:pt>
                      <c:pt idx="5820">
                        <c:v>14-Apr-18</c:v>
                      </c:pt>
                      <c:pt idx="5821">
                        <c:v>15-Apr-18</c:v>
                      </c:pt>
                      <c:pt idx="5822">
                        <c:v>16-Apr-18</c:v>
                      </c:pt>
                      <c:pt idx="5823">
                        <c:v>17-Apr-18</c:v>
                      </c:pt>
                      <c:pt idx="5824">
                        <c:v>18-Apr-18</c:v>
                      </c:pt>
                      <c:pt idx="5825">
                        <c:v>19-Apr-18</c:v>
                      </c:pt>
                      <c:pt idx="5826">
                        <c:v>20-Apr-18</c:v>
                      </c:pt>
                      <c:pt idx="5827">
                        <c:v>21-Apr-18</c:v>
                      </c:pt>
                      <c:pt idx="5828">
                        <c:v>22-Apr-18</c:v>
                      </c:pt>
                      <c:pt idx="5829">
                        <c:v>23-Apr-18</c:v>
                      </c:pt>
                      <c:pt idx="5830">
                        <c:v>24-Apr-18</c:v>
                      </c:pt>
                      <c:pt idx="5831">
                        <c:v>25-Apr-18</c:v>
                      </c:pt>
                      <c:pt idx="5832">
                        <c:v>26-Apr-18</c:v>
                      </c:pt>
                      <c:pt idx="5833">
                        <c:v>27-Apr-18</c:v>
                      </c:pt>
                      <c:pt idx="5834">
                        <c:v>28-Apr-18</c:v>
                      </c:pt>
                      <c:pt idx="5835">
                        <c:v>29-Apr-18</c:v>
                      </c:pt>
                      <c:pt idx="5836">
                        <c:v>30-Apr-18</c:v>
                      </c:pt>
                      <c:pt idx="5837">
                        <c:v>1-May-18</c:v>
                      </c:pt>
                      <c:pt idx="5838">
                        <c:v>2-May-18</c:v>
                      </c:pt>
                      <c:pt idx="5839">
                        <c:v>3-May-18</c:v>
                      </c:pt>
                      <c:pt idx="5840">
                        <c:v>4-May-18</c:v>
                      </c:pt>
                      <c:pt idx="5841">
                        <c:v>5-May-18</c:v>
                      </c:pt>
                      <c:pt idx="5842">
                        <c:v>6-May-18</c:v>
                      </c:pt>
                      <c:pt idx="5843">
                        <c:v>7-May-18</c:v>
                      </c:pt>
                      <c:pt idx="5844">
                        <c:v>8-May-18</c:v>
                      </c:pt>
                      <c:pt idx="5845">
                        <c:v>9-May-18</c:v>
                      </c:pt>
                      <c:pt idx="5846">
                        <c:v>10-May-18</c:v>
                      </c:pt>
                      <c:pt idx="5847">
                        <c:v>11-May-18</c:v>
                      </c:pt>
                      <c:pt idx="5848">
                        <c:v>12-May-18</c:v>
                      </c:pt>
                      <c:pt idx="5849">
                        <c:v>13-May-18</c:v>
                      </c:pt>
                      <c:pt idx="5850">
                        <c:v>14-May-18</c:v>
                      </c:pt>
                      <c:pt idx="5851">
                        <c:v>15-May-18</c:v>
                      </c:pt>
                      <c:pt idx="5852">
                        <c:v>16-May-18</c:v>
                      </c:pt>
                      <c:pt idx="5853">
                        <c:v>17-May-18</c:v>
                      </c:pt>
                      <c:pt idx="5854">
                        <c:v>18-May-18</c:v>
                      </c:pt>
                      <c:pt idx="5855">
                        <c:v>19-May-18</c:v>
                      </c:pt>
                      <c:pt idx="5856">
                        <c:v>20-May-18</c:v>
                      </c:pt>
                      <c:pt idx="5857">
                        <c:v>21-May-18</c:v>
                      </c:pt>
                      <c:pt idx="5858">
                        <c:v>22-May-18</c:v>
                      </c:pt>
                      <c:pt idx="5859">
                        <c:v>23-May-18</c:v>
                      </c:pt>
                      <c:pt idx="5860">
                        <c:v>24-May-18</c:v>
                      </c:pt>
                      <c:pt idx="5861">
                        <c:v>25-May-18</c:v>
                      </c:pt>
                      <c:pt idx="5862">
                        <c:v>26-May-18</c:v>
                      </c:pt>
                      <c:pt idx="5863">
                        <c:v>27-May-18</c:v>
                      </c:pt>
                      <c:pt idx="5864">
                        <c:v>28-May-18</c:v>
                      </c:pt>
                      <c:pt idx="5865">
                        <c:v>29-May-18</c:v>
                      </c:pt>
                      <c:pt idx="5866">
                        <c:v>30-May-18</c:v>
                      </c:pt>
                      <c:pt idx="5867">
                        <c:v>31-May-18</c:v>
                      </c:pt>
                      <c:pt idx="5868">
                        <c:v>1-Jun-18</c:v>
                      </c:pt>
                      <c:pt idx="5869">
                        <c:v>2-Jun-18</c:v>
                      </c:pt>
                      <c:pt idx="5870">
                        <c:v>3-Jun-18</c:v>
                      </c:pt>
                      <c:pt idx="5871">
                        <c:v>4-Jun-18</c:v>
                      </c:pt>
                      <c:pt idx="5872">
                        <c:v>5-Jun-18</c:v>
                      </c:pt>
                      <c:pt idx="5873">
                        <c:v>6-Jun-18</c:v>
                      </c:pt>
                      <c:pt idx="5874">
                        <c:v>7-Jun-18</c:v>
                      </c:pt>
                      <c:pt idx="5875">
                        <c:v>8-Jun-18</c:v>
                      </c:pt>
                      <c:pt idx="5876">
                        <c:v>9-Jun-18</c:v>
                      </c:pt>
                      <c:pt idx="5877">
                        <c:v>10-Jun-18</c:v>
                      </c:pt>
                      <c:pt idx="5878">
                        <c:v>11-Jun-18</c:v>
                      </c:pt>
                      <c:pt idx="5879">
                        <c:v>12-Jun-18</c:v>
                      </c:pt>
                      <c:pt idx="5880">
                        <c:v>13-Jun-18</c:v>
                      </c:pt>
                      <c:pt idx="5881">
                        <c:v>14-Jun-18</c:v>
                      </c:pt>
                      <c:pt idx="5882">
                        <c:v>15-Jun-18</c:v>
                      </c:pt>
                      <c:pt idx="5883">
                        <c:v>16-Jun-18</c:v>
                      </c:pt>
                      <c:pt idx="5884">
                        <c:v>17-Jun-18</c:v>
                      </c:pt>
                      <c:pt idx="5885">
                        <c:v>18-Jun-18</c:v>
                      </c:pt>
                      <c:pt idx="5886">
                        <c:v>19-Jun-18</c:v>
                      </c:pt>
                      <c:pt idx="5887">
                        <c:v>20-Jun-18</c:v>
                      </c:pt>
                      <c:pt idx="5888">
                        <c:v>21-Jun-18</c:v>
                      </c:pt>
                      <c:pt idx="5889">
                        <c:v>22-Jun-18</c:v>
                      </c:pt>
                      <c:pt idx="5890">
                        <c:v>23-Jun-18</c:v>
                      </c:pt>
                      <c:pt idx="5891">
                        <c:v>24-Jun-18</c:v>
                      </c:pt>
                      <c:pt idx="5892">
                        <c:v>25-Jun-18</c:v>
                      </c:pt>
                      <c:pt idx="5893">
                        <c:v>26-Jun-18</c:v>
                      </c:pt>
                      <c:pt idx="5894">
                        <c:v>27-Jun-18</c:v>
                      </c:pt>
                      <c:pt idx="5895">
                        <c:v>28-Jun-18</c:v>
                      </c:pt>
                      <c:pt idx="5896">
                        <c:v>29-Jun-18</c:v>
                      </c:pt>
                      <c:pt idx="5897">
                        <c:v>30-Jun-18</c:v>
                      </c:pt>
                      <c:pt idx="5898">
                        <c:v>1-Jul-18</c:v>
                      </c:pt>
                      <c:pt idx="5899">
                        <c:v>2-Jul-18</c:v>
                      </c:pt>
                      <c:pt idx="5900">
                        <c:v>3-Jul-18</c:v>
                      </c:pt>
                      <c:pt idx="5901">
                        <c:v>4-Jul-18</c:v>
                      </c:pt>
                      <c:pt idx="5902">
                        <c:v>5-Jul-18</c:v>
                      </c:pt>
                      <c:pt idx="5903">
                        <c:v>6-Jul-18</c:v>
                      </c:pt>
                      <c:pt idx="5904">
                        <c:v>7-Jul-18</c:v>
                      </c:pt>
                      <c:pt idx="5905">
                        <c:v>8-Jul-18</c:v>
                      </c:pt>
                      <c:pt idx="5906">
                        <c:v>9-Jul-18</c:v>
                      </c:pt>
                      <c:pt idx="5907">
                        <c:v>10-Jul-18</c:v>
                      </c:pt>
                      <c:pt idx="5908">
                        <c:v>11-Jul-18</c:v>
                      </c:pt>
                      <c:pt idx="5909">
                        <c:v>12-Jul-18</c:v>
                      </c:pt>
                      <c:pt idx="5910">
                        <c:v>13-Jul-18</c:v>
                      </c:pt>
                      <c:pt idx="5911">
                        <c:v>14-Jul-18</c:v>
                      </c:pt>
                      <c:pt idx="5912">
                        <c:v>15-Jul-18</c:v>
                      </c:pt>
                      <c:pt idx="5913">
                        <c:v>16-Jul-18</c:v>
                      </c:pt>
                      <c:pt idx="5914">
                        <c:v>17-Jul-18</c:v>
                      </c:pt>
                      <c:pt idx="5915">
                        <c:v>18-Jul-18</c:v>
                      </c:pt>
                      <c:pt idx="5916">
                        <c:v>19-Jul-18</c:v>
                      </c:pt>
                      <c:pt idx="5917">
                        <c:v>20-Jul-18</c:v>
                      </c:pt>
                      <c:pt idx="5918">
                        <c:v>21-Jul-18</c:v>
                      </c:pt>
                      <c:pt idx="5919">
                        <c:v>22-Jul-18</c:v>
                      </c:pt>
                      <c:pt idx="5920">
                        <c:v>23-Jul-18</c:v>
                      </c:pt>
                      <c:pt idx="5921">
                        <c:v>24-Jul-18</c:v>
                      </c:pt>
                      <c:pt idx="5922">
                        <c:v>25-Jul-18</c:v>
                      </c:pt>
                      <c:pt idx="5923">
                        <c:v>26-Jul-18</c:v>
                      </c:pt>
                      <c:pt idx="5924">
                        <c:v>27-Jul-18</c:v>
                      </c:pt>
                      <c:pt idx="5925">
                        <c:v>28-Jul-18</c:v>
                      </c:pt>
                      <c:pt idx="5926">
                        <c:v>29-Jul-18</c:v>
                      </c:pt>
                      <c:pt idx="5927">
                        <c:v>30-Jul-18</c:v>
                      </c:pt>
                      <c:pt idx="5928">
                        <c:v>31-Jul-18</c:v>
                      </c:pt>
                      <c:pt idx="5929">
                        <c:v>1-Aug-18</c:v>
                      </c:pt>
                      <c:pt idx="5930">
                        <c:v>2-Aug-18</c:v>
                      </c:pt>
                      <c:pt idx="5931">
                        <c:v>3-Aug-18</c:v>
                      </c:pt>
                      <c:pt idx="5932">
                        <c:v>4-Aug-18</c:v>
                      </c:pt>
                      <c:pt idx="5933">
                        <c:v>5-Aug-18</c:v>
                      </c:pt>
                      <c:pt idx="5934">
                        <c:v>6-Aug-18</c:v>
                      </c:pt>
                      <c:pt idx="5935">
                        <c:v>7-Aug-18</c:v>
                      </c:pt>
                      <c:pt idx="5936">
                        <c:v>8-Aug-18</c:v>
                      </c:pt>
                      <c:pt idx="5937">
                        <c:v>9-Aug-18</c:v>
                      </c:pt>
                      <c:pt idx="5938">
                        <c:v>10-Aug-18</c:v>
                      </c:pt>
                      <c:pt idx="5939">
                        <c:v>11-Aug-18</c:v>
                      </c:pt>
                      <c:pt idx="5940">
                        <c:v>12-Aug-18</c:v>
                      </c:pt>
                      <c:pt idx="5941">
                        <c:v>13-Aug-18</c:v>
                      </c:pt>
                      <c:pt idx="5942">
                        <c:v>14-Aug-18</c:v>
                      </c:pt>
                      <c:pt idx="5943">
                        <c:v>15-Aug-18</c:v>
                      </c:pt>
                      <c:pt idx="5944">
                        <c:v>16-Aug-18</c:v>
                      </c:pt>
                      <c:pt idx="5945">
                        <c:v>17-Aug-18</c:v>
                      </c:pt>
                      <c:pt idx="5946">
                        <c:v>18-Aug-18</c:v>
                      </c:pt>
                      <c:pt idx="5947">
                        <c:v>19-Aug-18</c:v>
                      </c:pt>
                      <c:pt idx="5948">
                        <c:v>20-Aug-18</c:v>
                      </c:pt>
                      <c:pt idx="5949">
                        <c:v>21-Aug-18</c:v>
                      </c:pt>
                      <c:pt idx="5950">
                        <c:v>22-Aug-18</c:v>
                      </c:pt>
                      <c:pt idx="5951">
                        <c:v>23-Aug-18</c:v>
                      </c:pt>
                      <c:pt idx="5952">
                        <c:v>24-Aug-18</c:v>
                      </c:pt>
                      <c:pt idx="5953">
                        <c:v>25-Aug-18</c:v>
                      </c:pt>
                      <c:pt idx="5954">
                        <c:v>26-Aug-18</c:v>
                      </c:pt>
                      <c:pt idx="5955">
                        <c:v>27-Aug-18</c:v>
                      </c:pt>
                      <c:pt idx="5956">
                        <c:v>28-Aug-18</c:v>
                      </c:pt>
                      <c:pt idx="5957">
                        <c:v>29-Aug-18</c:v>
                      </c:pt>
                      <c:pt idx="5958">
                        <c:v>30-Aug-18</c:v>
                      </c:pt>
                      <c:pt idx="5959">
                        <c:v>31-Aug-18</c:v>
                      </c:pt>
                      <c:pt idx="5960">
                        <c:v>1-Sep-18</c:v>
                      </c:pt>
                      <c:pt idx="5961">
                        <c:v>2-Sep-18</c:v>
                      </c:pt>
                      <c:pt idx="5962">
                        <c:v>3-Sep-18</c:v>
                      </c:pt>
                      <c:pt idx="5963">
                        <c:v>4-Sep-18</c:v>
                      </c:pt>
                      <c:pt idx="5964">
                        <c:v>5-Sep-18</c:v>
                      </c:pt>
                      <c:pt idx="5965">
                        <c:v>6-Sep-18</c:v>
                      </c:pt>
                      <c:pt idx="5966">
                        <c:v>7-Sep-18</c:v>
                      </c:pt>
                      <c:pt idx="5967">
                        <c:v>8-Sep-18</c:v>
                      </c:pt>
                      <c:pt idx="5968">
                        <c:v>9-Sep-18</c:v>
                      </c:pt>
                      <c:pt idx="5969">
                        <c:v>10-Sep-18</c:v>
                      </c:pt>
                      <c:pt idx="5970">
                        <c:v>11-Sep-18</c:v>
                      </c:pt>
                      <c:pt idx="5971">
                        <c:v>12-Sep-18</c:v>
                      </c:pt>
                      <c:pt idx="5972">
                        <c:v>13-Sep-18</c:v>
                      </c:pt>
                      <c:pt idx="5973">
                        <c:v>14-Sep-18</c:v>
                      </c:pt>
                      <c:pt idx="5974">
                        <c:v>15-Sep-18</c:v>
                      </c:pt>
                      <c:pt idx="5975">
                        <c:v>16-Sep-18</c:v>
                      </c:pt>
                      <c:pt idx="5976">
                        <c:v>17-Sep-18</c:v>
                      </c:pt>
                      <c:pt idx="5977">
                        <c:v>18-Sep-18</c:v>
                      </c:pt>
                      <c:pt idx="5978">
                        <c:v>19-Sep-18</c:v>
                      </c:pt>
                      <c:pt idx="5979">
                        <c:v>20-Sep-18</c:v>
                      </c:pt>
                      <c:pt idx="5980">
                        <c:v>21-Sep-18</c:v>
                      </c:pt>
                      <c:pt idx="5981">
                        <c:v>22-Sep-18</c:v>
                      </c:pt>
                      <c:pt idx="5982">
                        <c:v>23-Sep-18</c:v>
                      </c:pt>
                      <c:pt idx="5983">
                        <c:v>24-Sep-18</c:v>
                      </c:pt>
                      <c:pt idx="5984">
                        <c:v>25-Sep-18</c:v>
                      </c:pt>
                      <c:pt idx="5985">
                        <c:v>26-Sep-18</c:v>
                      </c:pt>
                      <c:pt idx="5986">
                        <c:v>27-Sep-18</c:v>
                      </c:pt>
                      <c:pt idx="5987">
                        <c:v>28-Sep-18</c:v>
                      </c:pt>
                      <c:pt idx="5988">
                        <c:v>29-Sep-18</c:v>
                      </c:pt>
                      <c:pt idx="5989">
                        <c:v>30-Sep-18</c:v>
                      </c:pt>
                      <c:pt idx="5990">
                        <c:v>1-Oct-18</c:v>
                      </c:pt>
                      <c:pt idx="5991">
                        <c:v>2-Oct-18</c:v>
                      </c:pt>
                      <c:pt idx="5992">
                        <c:v>3-Oct-18</c:v>
                      </c:pt>
                      <c:pt idx="5993">
                        <c:v>4-Oct-18</c:v>
                      </c:pt>
                      <c:pt idx="5994">
                        <c:v>5-Oct-18</c:v>
                      </c:pt>
                      <c:pt idx="5995">
                        <c:v>6-Oct-18</c:v>
                      </c:pt>
                      <c:pt idx="5996">
                        <c:v>7-Oct-18</c:v>
                      </c:pt>
                      <c:pt idx="5997">
                        <c:v>8-Oct-18</c:v>
                      </c:pt>
                      <c:pt idx="5998">
                        <c:v>9-Oct-18</c:v>
                      </c:pt>
                      <c:pt idx="5999">
                        <c:v>10-Oct-18</c:v>
                      </c:pt>
                      <c:pt idx="6000">
                        <c:v>11-Oct-18</c:v>
                      </c:pt>
                      <c:pt idx="6001">
                        <c:v>12-Oct-18</c:v>
                      </c:pt>
                      <c:pt idx="6002">
                        <c:v>13-Oct-18</c:v>
                      </c:pt>
                      <c:pt idx="6003">
                        <c:v>14-Oct-18</c:v>
                      </c:pt>
                      <c:pt idx="6004">
                        <c:v>15-Oct-18</c:v>
                      </c:pt>
                      <c:pt idx="6005">
                        <c:v>16-Oct-18</c:v>
                      </c:pt>
                      <c:pt idx="6006">
                        <c:v>17-Oct-18</c:v>
                      </c:pt>
                      <c:pt idx="6007">
                        <c:v>18-Oct-18</c:v>
                      </c:pt>
                      <c:pt idx="6008">
                        <c:v>19-Oct-18</c:v>
                      </c:pt>
                      <c:pt idx="6009">
                        <c:v>20-Oct-18</c:v>
                      </c:pt>
                      <c:pt idx="6010">
                        <c:v>21-Oct-18</c:v>
                      </c:pt>
                      <c:pt idx="6011">
                        <c:v>22-Oct-18</c:v>
                      </c:pt>
                      <c:pt idx="6012">
                        <c:v>23-Oct-18</c:v>
                      </c:pt>
                      <c:pt idx="6013">
                        <c:v>24-Oct-18</c:v>
                      </c:pt>
                      <c:pt idx="6014">
                        <c:v>25-Oct-18</c:v>
                      </c:pt>
                      <c:pt idx="6015">
                        <c:v>26-Oct-18</c:v>
                      </c:pt>
                      <c:pt idx="6016">
                        <c:v>27-Oct-18</c:v>
                      </c:pt>
                      <c:pt idx="6017">
                        <c:v>28-Oct-18</c:v>
                      </c:pt>
                      <c:pt idx="6018">
                        <c:v>29-Oct-18</c:v>
                      </c:pt>
                      <c:pt idx="6019">
                        <c:v>30-Oct-18</c:v>
                      </c:pt>
                      <c:pt idx="6020">
                        <c:v>31-Oct-18</c:v>
                      </c:pt>
                      <c:pt idx="6021">
                        <c:v>1-Nov-18</c:v>
                      </c:pt>
                      <c:pt idx="6022">
                        <c:v>2-Nov-18</c:v>
                      </c:pt>
                      <c:pt idx="6023">
                        <c:v>3-Nov-18</c:v>
                      </c:pt>
                      <c:pt idx="6024">
                        <c:v>4-Nov-18</c:v>
                      </c:pt>
                      <c:pt idx="6025">
                        <c:v>5-Nov-18</c:v>
                      </c:pt>
                      <c:pt idx="6026">
                        <c:v>6-Nov-18</c:v>
                      </c:pt>
                      <c:pt idx="6027">
                        <c:v>7-Nov-18</c:v>
                      </c:pt>
                      <c:pt idx="6028">
                        <c:v>8-Nov-18</c:v>
                      </c:pt>
                      <c:pt idx="6029">
                        <c:v>9-Nov-18</c:v>
                      </c:pt>
                      <c:pt idx="6030">
                        <c:v>10-Nov-18</c:v>
                      </c:pt>
                      <c:pt idx="6031">
                        <c:v>11-Nov-18</c:v>
                      </c:pt>
                      <c:pt idx="6032">
                        <c:v>12-Nov-18</c:v>
                      </c:pt>
                      <c:pt idx="6033">
                        <c:v>13-Nov-18</c:v>
                      </c:pt>
                      <c:pt idx="6034">
                        <c:v>14-Nov-18</c:v>
                      </c:pt>
                      <c:pt idx="6035">
                        <c:v>15-Nov-18</c:v>
                      </c:pt>
                      <c:pt idx="6036">
                        <c:v>16-Nov-18</c:v>
                      </c:pt>
                      <c:pt idx="6037">
                        <c:v>17-Nov-18</c:v>
                      </c:pt>
                      <c:pt idx="6038">
                        <c:v>18-Nov-18</c:v>
                      </c:pt>
                      <c:pt idx="6039">
                        <c:v>19-Nov-18</c:v>
                      </c:pt>
                      <c:pt idx="6040">
                        <c:v>20-Nov-18</c:v>
                      </c:pt>
                      <c:pt idx="6041">
                        <c:v>21-Nov-18</c:v>
                      </c:pt>
                      <c:pt idx="6042">
                        <c:v>22-Nov-18</c:v>
                      </c:pt>
                      <c:pt idx="6043">
                        <c:v>23-Nov-18</c:v>
                      </c:pt>
                      <c:pt idx="6044">
                        <c:v>24-Nov-18</c:v>
                      </c:pt>
                      <c:pt idx="6045">
                        <c:v>25-Nov-18</c:v>
                      </c:pt>
                      <c:pt idx="6046">
                        <c:v>26-Nov-18</c:v>
                      </c:pt>
                      <c:pt idx="6047">
                        <c:v>27-Nov-18</c:v>
                      </c:pt>
                      <c:pt idx="6048">
                        <c:v>28-Nov-18</c:v>
                      </c:pt>
                      <c:pt idx="6049">
                        <c:v>29-Nov-18</c:v>
                      </c:pt>
                      <c:pt idx="6050">
                        <c:v>30-Nov-18</c:v>
                      </c:pt>
                      <c:pt idx="6051">
                        <c:v>1-Dec-18</c:v>
                      </c:pt>
                      <c:pt idx="6052">
                        <c:v>2-Dec-18</c:v>
                      </c:pt>
                      <c:pt idx="6053">
                        <c:v>3-Dec-18</c:v>
                      </c:pt>
                      <c:pt idx="6054">
                        <c:v>4-Dec-18</c:v>
                      </c:pt>
                      <c:pt idx="6055">
                        <c:v>5-Dec-18</c:v>
                      </c:pt>
                      <c:pt idx="6056">
                        <c:v>6-Dec-18</c:v>
                      </c:pt>
                      <c:pt idx="6057">
                        <c:v>7-Dec-18</c:v>
                      </c:pt>
                      <c:pt idx="6058">
                        <c:v>8-Dec-18</c:v>
                      </c:pt>
                      <c:pt idx="6059">
                        <c:v>9-Dec-18</c:v>
                      </c:pt>
                      <c:pt idx="6060">
                        <c:v>10-Dec-18</c:v>
                      </c:pt>
                      <c:pt idx="6061">
                        <c:v>11-Dec-18</c:v>
                      </c:pt>
                      <c:pt idx="6062">
                        <c:v>12-Dec-18</c:v>
                      </c:pt>
                      <c:pt idx="6063">
                        <c:v>13-Dec-18</c:v>
                      </c:pt>
                      <c:pt idx="6064">
                        <c:v>14-Dec-18</c:v>
                      </c:pt>
                      <c:pt idx="6065">
                        <c:v>15-Dec-18</c:v>
                      </c:pt>
                      <c:pt idx="6066">
                        <c:v>16-Dec-18</c:v>
                      </c:pt>
                      <c:pt idx="6067">
                        <c:v>17-Dec-18</c:v>
                      </c:pt>
                      <c:pt idx="6068">
                        <c:v>18-Dec-18</c:v>
                      </c:pt>
                      <c:pt idx="6069">
                        <c:v>19-Dec-18</c:v>
                      </c:pt>
                      <c:pt idx="6070">
                        <c:v>20-Dec-18</c:v>
                      </c:pt>
                      <c:pt idx="6071">
                        <c:v>21-Dec-18</c:v>
                      </c:pt>
                      <c:pt idx="6072">
                        <c:v>22-Dec-18</c:v>
                      </c:pt>
                      <c:pt idx="6073">
                        <c:v>23-Dec-18</c:v>
                      </c:pt>
                      <c:pt idx="6074">
                        <c:v>24-Dec-18</c:v>
                      </c:pt>
                      <c:pt idx="6075">
                        <c:v>25-Dec-18</c:v>
                      </c:pt>
                      <c:pt idx="6076">
                        <c:v>26-Dec-18</c:v>
                      </c:pt>
                      <c:pt idx="6077">
                        <c:v>27-Dec-18</c:v>
                      </c:pt>
                      <c:pt idx="6078">
                        <c:v>28-Dec-18</c:v>
                      </c:pt>
                      <c:pt idx="6079">
                        <c:v>29-Dec-18</c:v>
                      </c:pt>
                      <c:pt idx="6080">
                        <c:v>30-Dec-18</c:v>
                      </c:pt>
                      <c:pt idx="6081">
                        <c:v>31-Dec-18</c:v>
                      </c:pt>
                      <c:pt idx="6082">
                        <c:v>1-Jan-19</c:v>
                      </c:pt>
                      <c:pt idx="6083">
                        <c:v>2-Jan-19</c:v>
                      </c:pt>
                      <c:pt idx="6084">
                        <c:v>3-Jan-19</c:v>
                      </c:pt>
                      <c:pt idx="6085">
                        <c:v>4-Jan-19</c:v>
                      </c:pt>
                      <c:pt idx="6086">
                        <c:v>5-Jan-19</c:v>
                      </c:pt>
                      <c:pt idx="6087">
                        <c:v>6-Jan-19</c:v>
                      </c:pt>
                      <c:pt idx="6088">
                        <c:v>7-Jan-19</c:v>
                      </c:pt>
                      <c:pt idx="6089">
                        <c:v>8-Jan-19</c:v>
                      </c:pt>
                      <c:pt idx="6090">
                        <c:v>9-Jan-19</c:v>
                      </c:pt>
                      <c:pt idx="6091">
                        <c:v>10-Jan-19</c:v>
                      </c:pt>
                      <c:pt idx="6092">
                        <c:v>11-Jan-19</c:v>
                      </c:pt>
                      <c:pt idx="6093">
                        <c:v>12-Jan-19</c:v>
                      </c:pt>
                      <c:pt idx="6094">
                        <c:v>13-Jan-19</c:v>
                      </c:pt>
                      <c:pt idx="6095">
                        <c:v>14-Jan-19</c:v>
                      </c:pt>
                      <c:pt idx="6096">
                        <c:v>15-Jan-19</c:v>
                      </c:pt>
                      <c:pt idx="6097">
                        <c:v>16-Jan-19</c:v>
                      </c:pt>
                      <c:pt idx="6098">
                        <c:v>17-Jan-19</c:v>
                      </c:pt>
                      <c:pt idx="6099">
                        <c:v>18-Jan-19</c:v>
                      </c:pt>
                      <c:pt idx="6100">
                        <c:v>19-Jan-19</c:v>
                      </c:pt>
                      <c:pt idx="6101">
                        <c:v>20-Jan-19</c:v>
                      </c:pt>
                      <c:pt idx="6102">
                        <c:v>21-Jan-19</c:v>
                      </c:pt>
                      <c:pt idx="6103">
                        <c:v>22-Jan-19</c:v>
                      </c:pt>
                      <c:pt idx="6104">
                        <c:v>23-Jan-19</c:v>
                      </c:pt>
                      <c:pt idx="6105">
                        <c:v>24-Jan-19</c:v>
                      </c:pt>
                      <c:pt idx="6106">
                        <c:v>25-Jan-19</c:v>
                      </c:pt>
                      <c:pt idx="6107">
                        <c:v>26-Jan-19</c:v>
                      </c:pt>
                      <c:pt idx="6108">
                        <c:v>27-Jan-19</c:v>
                      </c:pt>
                      <c:pt idx="6109">
                        <c:v>28-Jan-19</c:v>
                      </c:pt>
                      <c:pt idx="6110">
                        <c:v>29-Jan-19</c:v>
                      </c:pt>
                      <c:pt idx="6111">
                        <c:v>30-Jan-19</c:v>
                      </c:pt>
                      <c:pt idx="6112">
                        <c:v>31-Jan-19</c:v>
                      </c:pt>
                      <c:pt idx="6113">
                        <c:v>1-Feb-19</c:v>
                      </c:pt>
                      <c:pt idx="6114">
                        <c:v>2-Feb-19</c:v>
                      </c:pt>
                      <c:pt idx="6115">
                        <c:v>3-Feb-19</c:v>
                      </c:pt>
                      <c:pt idx="6116">
                        <c:v>4-Feb-19</c:v>
                      </c:pt>
                      <c:pt idx="6117">
                        <c:v>5-Feb-19</c:v>
                      </c:pt>
                      <c:pt idx="6118">
                        <c:v>6-Feb-19</c:v>
                      </c:pt>
                      <c:pt idx="6119">
                        <c:v>7-Feb-19</c:v>
                      </c:pt>
                      <c:pt idx="6120">
                        <c:v>8-Feb-19</c:v>
                      </c:pt>
                      <c:pt idx="6121">
                        <c:v>9-Feb-19</c:v>
                      </c:pt>
                      <c:pt idx="6122">
                        <c:v>10-Feb-19</c:v>
                      </c:pt>
                      <c:pt idx="6123">
                        <c:v>11-Feb-19</c:v>
                      </c:pt>
                      <c:pt idx="6124">
                        <c:v>12-Feb-19</c:v>
                      </c:pt>
                      <c:pt idx="6125">
                        <c:v>13-Feb-19</c:v>
                      </c:pt>
                      <c:pt idx="6126">
                        <c:v>14-Feb-19</c:v>
                      </c:pt>
                      <c:pt idx="6127">
                        <c:v>15-Feb-19</c:v>
                      </c:pt>
                      <c:pt idx="6128">
                        <c:v>16-Feb-19</c:v>
                      </c:pt>
                      <c:pt idx="6129">
                        <c:v>17-Feb-19</c:v>
                      </c:pt>
                      <c:pt idx="6130">
                        <c:v>18-Feb-19</c:v>
                      </c:pt>
                      <c:pt idx="6131">
                        <c:v>19-Feb-19</c:v>
                      </c:pt>
                      <c:pt idx="6132">
                        <c:v>20-Feb-19</c:v>
                      </c:pt>
                      <c:pt idx="6133">
                        <c:v>21-Feb-19</c:v>
                      </c:pt>
                      <c:pt idx="6134">
                        <c:v>22-Feb-19</c:v>
                      </c:pt>
                      <c:pt idx="6135">
                        <c:v>23-Feb-19</c:v>
                      </c:pt>
                      <c:pt idx="6136">
                        <c:v>24-Feb-19</c:v>
                      </c:pt>
                      <c:pt idx="6137">
                        <c:v>25-Feb-19</c:v>
                      </c:pt>
                      <c:pt idx="6138">
                        <c:v>26-Feb-19</c:v>
                      </c:pt>
                      <c:pt idx="6139">
                        <c:v>27-Feb-19</c:v>
                      </c:pt>
                      <c:pt idx="6140">
                        <c:v>28-Feb-19</c:v>
                      </c:pt>
                      <c:pt idx="6141">
                        <c:v>1-Mar-19</c:v>
                      </c:pt>
                      <c:pt idx="6142">
                        <c:v>2-Mar-19</c:v>
                      </c:pt>
                      <c:pt idx="6143">
                        <c:v>3-Mar-19</c:v>
                      </c:pt>
                      <c:pt idx="6144">
                        <c:v>4-Mar-19</c:v>
                      </c:pt>
                      <c:pt idx="6145">
                        <c:v>5-Mar-19</c:v>
                      </c:pt>
                      <c:pt idx="6146">
                        <c:v>6-Mar-19</c:v>
                      </c:pt>
                      <c:pt idx="6147">
                        <c:v>7-Mar-19</c:v>
                      </c:pt>
                      <c:pt idx="6148">
                        <c:v>8-Mar-19</c:v>
                      </c:pt>
                      <c:pt idx="6149">
                        <c:v>9-Mar-19</c:v>
                      </c:pt>
                      <c:pt idx="6150">
                        <c:v>10-Mar-19</c:v>
                      </c:pt>
                      <c:pt idx="6151">
                        <c:v>11-Mar-19</c:v>
                      </c:pt>
                      <c:pt idx="6152">
                        <c:v>12-Mar-19</c:v>
                      </c:pt>
                      <c:pt idx="6153">
                        <c:v>13-Mar-19</c:v>
                      </c:pt>
                      <c:pt idx="6154">
                        <c:v>14-Mar-19</c:v>
                      </c:pt>
                      <c:pt idx="6155">
                        <c:v>15-Mar-19</c:v>
                      </c:pt>
                      <c:pt idx="6156">
                        <c:v>16-Mar-19</c:v>
                      </c:pt>
                      <c:pt idx="6157">
                        <c:v>17-Mar-19</c:v>
                      </c:pt>
                      <c:pt idx="6158">
                        <c:v>18-Mar-19</c:v>
                      </c:pt>
                      <c:pt idx="6159">
                        <c:v>19-Mar-19</c:v>
                      </c:pt>
                      <c:pt idx="6160">
                        <c:v>20-Mar-19</c:v>
                      </c:pt>
                      <c:pt idx="6161">
                        <c:v>21-Mar-19</c:v>
                      </c:pt>
                      <c:pt idx="6162">
                        <c:v>22-Mar-19</c:v>
                      </c:pt>
                      <c:pt idx="6163">
                        <c:v>23-Mar-19</c:v>
                      </c:pt>
                      <c:pt idx="6164">
                        <c:v>24-Mar-19</c:v>
                      </c:pt>
                      <c:pt idx="6165">
                        <c:v>25-Mar-19</c:v>
                      </c:pt>
                      <c:pt idx="6166">
                        <c:v>26-Mar-19</c:v>
                      </c:pt>
                      <c:pt idx="6167">
                        <c:v>27-Mar-19</c:v>
                      </c:pt>
                      <c:pt idx="6168">
                        <c:v>28-Mar-19</c:v>
                      </c:pt>
                      <c:pt idx="6169">
                        <c:v>29-Mar-19</c:v>
                      </c:pt>
                      <c:pt idx="6170">
                        <c:v>30-Mar-19</c:v>
                      </c:pt>
                      <c:pt idx="6171">
                        <c:v>31-Mar-19</c:v>
                      </c:pt>
                      <c:pt idx="6172">
                        <c:v>1-Apr-19</c:v>
                      </c:pt>
                      <c:pt idx="6173">
                        <c:v>2-Apr-19</c:v>
                      </c:pt>
                      <c:pt idx="6174">
                        <c:v>3-Apr-19</c:v>
                      </c:pt>
                      <c:pt idx="6175">
                        <c:v>4-Apr-19</c:v>
                      </c:pt>
                      <c:pt idx="6176">
                        <c:v>5-Apr-19</c:v>
                      </c:pt>
                      <c:pt idx="6177">
                        <c:v>6-Apr-19</c:v>
                      </c:pt>
                      <c:pt idx="6178">
                        <c:v>7-Apr-19</c:v>
                      </c:pt>
                      <c:pt idx="6179">
                        <c:v>8-Apr-19</c:v>
                      </c:pt>
                      <c:pt idx="6180">
                        <c:v>9-Apr-19</c:v>
                      </c:pt>
                      <c:pt idx="6181">
                        <c:v>10-Apr-19</c:v>
                      </c:pt>
                      <c:pt idx="6182">
                        <c:v>11-Apr-19</c:v>
                      </c:pt>
                      <c:pt idx="6183">
                        <c:v>12-Apr-19</c:v>
                      </c:pt>
                      <c:pt idx="6184">
                        <c:v>13-Apr-19</c:v>
                      </c:pt>
                      <c:pt idx="6185">
                        <c:v>14-Apr-19</c:v>
                      </c:pt>
                      <c:pt idx="6186">
                        <c:v>15-Apr-19</c:v>
                      </c:pt>
                      <c:pt idx="6187">
                        <c:v>16-Apr-19</c:v>
                      </c:pt>
                      <c:pt idx="6188">
                        <c:v>17-Apr-19</c:v>
                      </c:pt>
                      <c:pt idx="6189">
                        <c:v>18-Apr-19</c:v>
                      </c:pt>
                      <c:pt idx="6190">
                        <c:v>19-Apr-19</c:v>
                      </c:pt>
                      <c:pt idx="6191">
                        <c:v>20-Apr-19</c:v>
                      </c:pt>
                      <c:pt idx="6192">
                        <c:v>21-Apr-19</c:v>
                      </c:pt>
                      <c:pt idx="6193">
                        <c:v>22-Apr-19</c:v>
                      </c:pt>
                      <c:pt idx="6194">
                        <c:v>23-Apr-19</c:v>
                      </c:pt>
                      <c:pt idx="6195">
                        <c:v>24-Apr-19</c:v>
                      </c:pt>
                      <c:pt idx="6196">
                        <c:v>25-Apr-19</c:v>
                      </c:pt>
                      <c:pt idx="6197">
                        <c:v>26-Apr-19</c:v>
                      </c:pt>
                      <c:pt idx="6198">
                        <c:v>27-Apr-19</c:v>
                      </c:pt>
                      <c:pt idx="6199">
                        <c:v>28-Apr-19</c:v>
                      </c:pt>
                      <c:pt idx="6200">
                        <c:v>29-Apr-19</c:v>
                      </c:pt>
                      <c:pt idx="6201">
                        <c:v>30-Apr-19</c:v>
                      </c:pt>
                      <c:pt idx="6202">
                        <c:v>1-May-19</c:v>
                      </c:pt>
                      <c:pt idx="6203">
                        <c:v>2-May-19</c:v>
                      </c:pt>
                      <c:pt idx="6204">
                        <c:v>3-May-19</c:v>
                      </c:pt>
                      <c:pt idx="6205">
                        <c:v>4-May-19</c:v>
                      </c:pt>
                      <c:pt idx="6206">
                        <c:v>5-May-19</c:v>
                      </c:pt>
                      <c:pt idx="6207">
                        <c:v>6-May-19</c:v>
                      </c:pt>
                      <c:pt idx="6208">
                        <c:v>7-May-19</c:v>
                      </c:pt>
                      <c:pt idx="6209">
                        <c:v>8-May-19</c:v>
                      </c:pt>
                      <c:pt idx="6210">
                        <c:v>9-May-19</c:v>
                      </c:pt>
                      <c:pt idx="6211">
                        <c:v>10-May-19</c:v>
                      </c:pt>
                      <c:pt idx="6212">
                        <c:v>11-May-19</c:v>
                      </c:pt>
                      <c:pt idx="6213">
                        <c:v>12-May-19</c:v>
                      </c:pt>
                      <c:pt idx="6214">
                        <c:v>13-May-19</c:v>
                      </c:pt>
                      <c:pt idx="6215">
                        <c:v>14-May-19</c:v>
                      </c:pt>
                      <c:pt idx="6216">
                        <c:v>15-May-19</c:v>
                      </c:pt>
                      <c:pt idx="6217">
                        <c:v>16-May-19</c:v>
                      </c:pt>
                      <c:pt idx="6218">
                        <c:v>17-May-19</c:v>
                      </c:pt>
                      <c:pt idx="6219">
                        <c:v>18-May-19</c:v>
                      </c:pt>
                      <c:pt idx="6220">
                        <c:v>19-May-19</c:v>
                      </c:pt>
                      <c:pt idx="6221">
                        <c:v>20-May-19</c:v>
                      </c:pt>
                      <c:pt idx="6222">
                        <c:v>21-May-19</c:v>
                      </c:pt>
                      <c:pt idx="6223">
                        <c:v>22-May-19</c:v>
                      </c:pt>
                      <c:pt idx="6224">
                        <c:v>23-May-19</c:v>
                      </c:pt>
                      <c:pt idx="6225">
                        <c:v>24-May-19</c:v>
                      </c:pt>
                      <c:pt idx="6226">
                        <c:v>25-May-19</c:v>
                      </c:pt>
                      <c:pt idx="6227">
                        <c:v>26-May-19</c:v>
                      </c:pt>
                      <c:pt idx="6228">
                        <c:v>27-May-19</c:v>
                      </c:pt>
                      <c:pt idx="6229">
                        <c:v>28-May-19</c:v>
                      </c:pt>
                      <c:pt idx="6230">
                        <c:v>29-May-19</c:v>
                      </c:pt>
                      <c:pt idx="6231">
                        <c:v>30-May-19</c:v>
                      </c:pt>
                      <c:pt idx="6232">
                        <c:v>31-May-19</c:v>
                      </c:pt>
                      <c:pt idx="6233">
                        <c:v>1-Jun-19</c:v>
                      </c:pt>
                      <c:pt idx="6234">
                        <c:v>2-Jun-19</c:v>
                      </c:pt>
                      <c:pt idx="6235">
                        <c:v>3-Jun-19</c:v>
                      </c:pt>
                      <c:pt idx="6236">
                        <c:v>4-Jun-19</c:v>
                      </c:pt>
                      <c:pt idx="6237">
                        <c:v>5-Jun-19</c:v>
                      </c:pt>
                      <c:pt idx="6238">
                        <c:v>6-Jun-19</c:v>
                      </c:pt>
                      <c:pt idx="6239">
                        <c:v>7-Jun-19</c:v>
                      </c:pt>
                      <c:pt idx="6240">
                        <c:v>8-Jun-19</c:v>
                      </c:pt>
                      <c:pt idx="6241">
                        <c:v>9-Jun-19</c:v>
                      </c:pt>
                      <c:pt idx="6242">
                        <c:v>10-Jun-19</c:v>
                      </c:pt>
                      <c:pt idx="6243">
                        <c:v>11-Jun-19</c:v>
                      </c:pt>
                      <c:pt idx="6244">
                        <c:v>12-Jun-19</c:v>
                      </c:pt>
                      <c:pt idx="6245">
                        <c:v>13-Jun-19</c:v>
                      </c:pt>
                      <c:pt idx="6246">
                        <c:v>14-Jun-19</c:v>
                      </c:pt>
                      <c:pt idx="6247">
                        <c:v>15-Jun-19</c:v>
                      </c:pt>
                      <c:pt idx="6248">
                        <c:v>16-Jun-19</c:v>
                      </c:pt>
                      <c:pt idx="6249">
                        <c:v>17-Jun-19</c:v>
                      </c:pt>
                      <c:pt idx="6250">
                        <c:v>18-Jun-19</c:v>
                      </c:pt>
                      <c:pt idx="6251">
                        <c:v>19-Jun-19</c:v>
                      </c:pt>
                      <c:pt idx="6252">
                        <c:v>20-Jun-19</c:v>
                      </c:pt>
                      <c:pt idx="6253">
                        <c:v>21-Jun-19</c:v>
                      </c:pt>
                      <c:pt idx="6254">
                        <c:v>22-Jun-19</c:v>
                      </c:pt>
                      <c:pt idx="6255">
                        <c:v>23-Jun-19</c:v>
                      </c:pt>
                      <c:pt idx="6256">
                        <c:v>24-Jun-19</c:v>
                      </c:pt>
                      <c:pt idx="6257">
                        <c:v>25-Jun-19</c:v>
                      </c:pt>
                      <c:pt idx="6258">
                        <c:v>26-Jun-19</c:v>
                      </c:pt>
                      <c:pt idx="6259">
                        <c:v>27-Jun-19</c:v>
                      </c:pt>
                      <c:pt idx="6260">
                        <c:v>28-Jun-19</c:v>
                      </c:pt>
                      <c:pt idx="6261">
                        <c:v>29-Jun-19</c:v>
                      </c:pt>
                      <c:pt idx="6262">
                        <c:v>30-Jun-19</c:v>
                      </c:pt>
                      <c:pt idx="6263">
                        <c:v>1-Jul-19</c:v>
                      </c:pt>
                      <c:pt idx="6264">
                        <c:v>2-Jul-19</c:v>
                      </c:pt>
                      <c:pt idx="6265">
                        <c:v>3-Jul-19</c:v>
                      </c:pt>
                      <c:pt idx="6266">
                        <c:v>4-Jul-19</c:v>
                      </c:pt>
                      <c:pt idx="6267">
                        <c:v>5-Jul-19</c:v>
                      </c:pt>
                      <c:pt idx="6268">
                        <c:v>6-Jul-19</c:v>
                      </c:pt>
                      <c:pt idx="6269">
                        <c:v>7-Jul-19</c:v>
                      </c:pt>
                      <c:pt idx="6270">
                        <c:v>8-Jul-19</c:v>
                      </c:pt>
                      <c:pt idx="6271">
                        <c:v>9-Jul-19</c:v>
                      </c:pt>
                      <c:pt idx="6272">
                        <c:v>10-Jul-19</c:v>
                      </c:pt>
                      <c:pt idx="6273">
                        <c:v>11-Jul-19</c:v>
                      </c:pt>
                      <c:pt idx="6274">
                        <c:v>12-Jul-19</c:v>
                      </c:pt>
                      <c:pt idx="6275">
                        <c:v>13-Jul-19</c:v>
                      </c:pt>
                      <c:pt idx="6276">
                        <c:v>14-Jul-19</c:v>
                      </c:pt>
                      <c:pt idx="6277">
                        <c:v>15-Jul-19</c:v>
                      </c:pt>
                      <c:pt idx="6278">
                        <c:v>16-Jul-19</c:v>
                      </c:pt>
                      <c:pt idx="6279">
                        <c:v>17-Jul-19</c:v>
                      </c:pt>
                      <c:pt idx="6280">
                        <c:v>18-Jul-19</c:v>
                      </c:pt>
                      <c:pt idx="6281">
                        <c:v>19-Jul-19</c:v>
                      </c:pt>
                      <c:pt idx="6282">
                        <c:v>20-Jul-19</c:v>
                      </c:pt>
                      <c:pt idx="6283">
                        <c:v>21-Jul-19</c:v>
                      </c:pt>
                      <c:pt idx="6284">
                        <c:v>22-Jul-19</c:v>
                      </c:pt>
                      <c:pt idx="6285">
                        <c:v>23-Jul-19</c:v>
                      </c:pt>
                      <c:pt idx="6286">
                        <c:v>24-Jul-19</c:v>
                      </c:pt>
                      <c:pt idx="6287">
                        <c:v>25-Jul-19</c:v>
                      </c:pt>
                      <c:pt idx="6288">
                        <c:v>26-Jul-19</c:v>
                      </c:pt>
                      <c:pt idx="6289">
                        <c:v>27-Jul-19</c:v>
                      </c:pt>
                      <c:pt idx="6290">
                        <c:v>28-Jul-19</c:v>
                      </c:pt>
                      <c:pt idx="6291">
                        <c:v>29-Jul-19</c:v>
                      </c:pt>
                      <c:pt idx="6292">
                        <c:v>30-Jul-19</c:v>
                      </c:pt>
                      <c:pt idx="6293">
                        <c:v>31-Jul-19</c:v>
                      </c:pt>
                      <c:pt idx="6294">
                        <c:v>1-Aug-19</c:v>
                      </c:pt>
                      <c:pt idx="6295">
                        <c:v>2-Aug-19</c:v>
                      </c:pt>
                      <c:pt idx="6296">
                        <c:v>3-Aug-19</c:v>
                      </c:pt>
                      <c:pt idx="6297">
                        <c:v>4-Aug-19</c:v>
                      </c:pt>
                      <c:pt idx="6298">
                        <c:v>5-Aug-19</c:v>
                      </c:pt>
                      <c:pt idx="6299">
                        <c:v>6-Aug-19</c:v>
                      </c:pt>
                      <c:pt idx="6300">
                        <c:v>7-Aug-19</c:v>
                      </c:pt>
                      <c:pt idx="6301">
                        <c:v>8-Aug-19</c:v>
                      </c:pt>
                      <c:pt idx="6302">
                        <c:v>9-Aug-19</c:v>
                      </c:pt>
                      <c:pt idx="6303">
                        <c:v>10-Aug-19</c:v>
                      </c:pt>
                      <c:pt idx="6304">
                        <c:v>11-Aug-19</c:v>
                      </c:pt>
                      <c:pt idx="6305">
                        <c:v>12-Aug-19</c:v>
                      </c:pt>
                      <c:pt idx="6306">
                        <c:v>13-Aug-19</c:v>
                      </c:pt>
                      <c:pt idx="6307">
                        <c:v>14-Aug-19</c:v>
                      </c:pt>
                      <c:pt idx="6308">
                        <c:v>15-Aug-19</c:v>
                      </c:pt>
                      <c:pt idx="6309">
                        <c:v>16-Aug-19</c:v>
                      </c:pt>
                      <c:pt idx="6310">
                        <c:v>17-Aug-19</c:v>
                      </c:pt>
                      <c:pt idx="6311">
                        <c:v>18-Aug-19</c:v>
                      </c:pt>
                      <c:pt idx="6312">
                        <c:v>19-Aug-19</c:v>
                      </c:pt>
                      <c:pt idx="6313">
                        <c:v>20-Aug-19</c:v>
                      </c:pt>
                      <c:pt idx="6314">
                        <c:v>21-Aug-19</c:v>
                      </c:pt>
                      <c:pt idx="6315">
                        <c:v>22-Aug-19</c:v>
                      </c:pt>
                      <c:pt idx="6316">
                        <c:v>23-Aug-19</c:v>
                      </c:pt>
                      <c:pt idx="6317">
                        <c:v>24-Aug-19</c:v>
                      </c:pt>
                      <c:pt idx="6318">
                        <c:v>25-Aug-19</c:v>
                      </c:pt>
                      <c:pt idx="6319">
                        <c:v>26-Aug-19</c:v>
                      </c:pt>
                      <c:pt idx="6320">
                        <c:v>27-Aug-19</c:v>
                      </c:pt>
                      <c:pt idx="6321">
                        <c:v>28-Aug-19</c:v>
                      </c:pt>
                      <c:pt idx="6322">
                        <c:v>29-Aug-19</c:v>
                      </c:pt>
                      <c:pt idx="6323">
                        <c:v>30-Aug-19</c:v>
                      </c:pt>
                      <c:pt idx="6324">
                        <c:v>31-Aug-19</c:v>
                      </c:pt>
                      <c:pt idx="6325">
                        <c:v>1-Sep-19</c:v>
                      </c:pt>
                      <c:pt idx="6326">
                        <c:v>2-Sep-19</c:v>
                      </c:pt>
                      <c:pt idx="6327">
                        <c:v>3-Sep-19</c:v>
                      </c:pt>
                      <c:pt idx="6328">
                        <c:v>4-Sep-19</c:v>
                      </c:pt>
                      <c:pt idx="6329">
                        <c:v>5-Sep-19</c:v>
                      </c:pt>
                      <c:pt idx="6330">
                        <c:v>6-Sep-19</c:v>
                      </c:pt>
                      <c:pt idx="6331">
                        <c:v>7-Sep-19</c:v>
                      </c:pt>
                      <c:pt idx="6332">
                        <c:v>8-Sep-19</c:v>
                      </c:pt>
                      <c:pt idx="6333">
                        <c:v>9-Sep-19</c:v>
                      </c:pt>
                      <c:pt idx="6334">
                        <c:v>10-Sep-19</c:v>
                      </c:pt>
                      <c:pt idx="6335">
                        <c:v>11-Sep-19</c:v>
                      </c:pt>
                      <c:pt idx="6336">
                        <c:v>12-Sep-19</c:v>
                      </c:pt>
                      <c:pt idx="6337">
                        <c:v>13-Sep-19</c:v>
                      </c:pt>
                      <c:pt idx="6338">
                        <c:v>14-Sep-19</c:v>
                      </c:pt>
                      <c:pt idx="6339">
                        <c:v>15-Sep-19</c:v>
                      </c:pt>
                      <c:pt idx="6340">
                        <c:v>16-Sep-19</c:v>
                      </c:pt>
                      <c:pt idx="6341">
                        <c:v>17-Sep-19</c:v>
                      </c:pt>
                      <c:pt idx="6342">
                        <c:v>18-Sep-19</c:v>
                      </c:pt>
                      <c:pt idx="6343">
                        <c:v>19-Sep-19</c:v>
                      </c:pt>
                      <c:pt idx="6344">
                        <c:v>20-Sep-19</c:v>
                      </c:pt>
                      <c:pt idx="6345">
                        <c:v>21-Sep-19</c:v>
                      </c:pt>
                      <c:pt idx="6346">
                        <c:v>22-Sep-19</c:v>
                      </c:pt>
                      <c:pt idx="6347">
                        <c:v>23-Sep-19</c:v>
                      </c:pt>
                      <c:pt idx="6348">
                        <c:v>24-Sep-19</c:v>
                      </c:pt>
                      <c:pt idx="6349">
                        <c:v>25-Sep-19</c:v>
                      </c:pt>
                      <c:pt idx="6350">
                        <c:v>26-Sep-19</c:v>
                      </c:pt>
                      <c:pt idx="6351">
                        <c:v>27-Sep-19</c:v>
                      </c:pt>
                      <c:pt idx="6352">
                        <c:v>28-Sep-19</c:v>
                      </c:pt>
                      <c:pt idx="6353">
                        <c:v>29-Sep-19</c:v>
                      </c:pt>
                      <c:pt idx="6354">
                        <c:v>30-Sep-19</c:v>
                      </c:pt>
                      <c:pt idx="6355">
                        <c:v>1-Oct-19</c:v>
                      </c:pt>
                      <c:pt idx="6356">
                        <c:v>2-Oct-19</c:v>
                      </c:pt>
                      <c:pt idx="6357">
                        <c:v>3-Oct-19</c:v>
                      </c:pt>
                      <c:pt idx="6358">
                        <c:v>4-Oct-19</c:v>
                      </c:pt>
                      <c:pt idx="6359">
                        <c:v>5-Oct-19</c:v>
                      </c:pt>
                      <c:pt idx="6360">
                        <c:v>6-Oct-19</c:v>
                      </c:pt>
                      <c:pt idx="6361">
                        <c:v>7-Oct-19</c:v>
                      </c:pt>
                      <c:pt idx="6362">
                        <c:v>8-Oct-19</c:v>
                      </c:pt>
                      <c:pt idx="6363">
                        <c:v>9-Oct-19</c:v>
                      </c:pt>
                      <c:pt idx="6364">
                        <c:v>10-Oct-19</c:v>
                      </c:pt>
                      <c:pt idx="6365">
                        <c:v>11-Oct-19</c:v>
                      </c:pt>
                      <c:pt idx="6366">
                        <c:v>12-Oct-19</c:v>
                      </c:pt>
                      <c:pt idx="6367">
                        <c:v>13-Oct-19</c:v>
                      </c:pt>
                      <c:pt idx="6368">
                        <c:v>14-Oct-19</c:v>
                      </c:pt>
                      <c:pt idx="6369">
                        <c:v>15-Oct-19</c:v>
                      </c:pt>
                      <c:pt idx="6370">
                        <c:v>16-Oct-19</c:v>
                      </c:pt>
                      <c:pt idx="6371">
                        <c:v>17-Oct-19</c:v>
                      </c:pt>
                      <c:pt idx="6372">
                        <c:v>18-Oct-19</c:v>
                      </c:pt>
                      <c:pt idx="6373">
                        <c:v>19-Oct-19</c:v>
                      </c:pt>
                      <c:pt idx="6374">
                        <c:v>20-Oct-19</c:v>
                      </c:pt>
                      <c:pt idx="6375">
                        <c:v>21-Oct-19</c:v>
                      </c:pt>
                      <c:pt idx="6376">
                        <c:v>22-Oct-19</c:v>
                      </c:pt>
                      <c:pt idx="6377">
                        <c:v>23-Oct-19</c:v>
                      </c:pt>
                      <c:pt idx="6378">
                        <c:v>24-Oct-19</c:v>
                      </c:pt>
                      <c:pt idx="6379">
                        <c:v>25-Oct-19</c:v>
                      </c:pt>
                      <c:pt idx="6380">
                        <c:v>26-Oct-19</c:v>
                      </c:pt>
                      <c:pt idx="6381">
                        <c:v>27-Oct-19</c:v>
                      </c:pt>
                      <c:pt idx="6382">
                        <c:v>28-Oct-19</c:v>
                      </c:pt>
                      <c:pt idx="6383">
                        <c:v>29-Oct-19</c:v>
                      </c:pt>
                      <c:pt idx="6384">
                        <c:v>30-Oct-19</c:v>
                      </c:pt>
                      <c:pt idx="6385">
                        <c:v>31-Oct-19</c:v>
                      </c:pt>
                      <c:pt idx="6386">
                        <c:v>1-Nov-19</c:v>
                      </c:pt>
                      <c:pt idx="6387">
                        <c:v>2-Nov-19</c:v>
                      </c:pt>
                      <c:pt idx="6388">
                        <c:v>3-Nov-19</c:v>
                      </c:pt>
                      <c:pt idx="6389">
                        <c:v>4-Nov-19</c:v>
                      </c:pt>
                      <c:pt idx="6390">
                        <c:v>5-Nov-19</c:v>
                      </c:pt>
                      <c:pt idx="6391">
                        <c:v>6-Nov-19</c:v>
                      </c:pt>
                      <c:pt idx="6392">
                        <c:v>7-Nov-19</c:v>
                      </c:pt>
                      <c:pt idx="6393">
                        <c:v>8-Nov-19</c:v>
                      </c:pt>
                      <c:pt idx="6394">
                        <c:v>9-Nov-19</c:v>
                      </c:pt>
                      <c:pt idx="6395">
                        <c:v>10-Nov-19</c:v>
                      </c:pt>
                      <c:pt idx="6396">
                        <c:v>11-Nov-19</c:v>
                      </c:pt>
                      <c:pt idx="6397">
                        <c:v>12-Nov-19</c:v>
                      </c:pt>
                      <c:pt idx="6398">
                        <c:v>13-Nov-19</c:v>
                      </c:pt>
                      <c:pt idx="6399">
                        <c:v>14-Nov-19</c:v>
                      </c:pt>
                      <c:pt idx="6400">
                        <c:v>15-Nov-19</c:v>
                      </c:pt>
                      <c:pt idx="6401">
                        <c:v>16-Nov-19</c:v>
                      </c:pt>
                      <c:pt idx="6402">
                        <c:v>17-Nov-19</c:v>
                      </c:pt>
                      <c:pt idx="6403">
                        <c:v>18-Nov-19</c:v>
                      </c:pt>
                      <c:pt idx="6404">
                        <c:v>19-Nov-19</c:v>
                      </c:pt>
                      <c:pt idx="6405">
                        <c:v>20-Nov-19</c:v>
                      </c:pt>
                      <c:pt idx="6406">
                        <c:v>21-Nov-19</c:v>
                      </c:pt>
                      <c:pt idx="6407">
                        <c:v>22-Nov-19</c:v>
                      </c:pt>
                      <c:pt idx="6408">
                        <c:v>23-Nov-19</c:v>
                      </c:pt>
                      <c:pt idx="6409">
                        <c:v>24-Nov-19</c:v>
                      </c:pt>
                      <c:pt idx="6410">
                        <c:v>25-Nov-19</c:v>
                      </c:pt>
                      <c:pt idx="6411">
                        <c:v>26-Nov-19</c:v>
                      </c:pt>
                      <c:pt idx="6412">
                        <c:v>27-Nov-19</c:v>
                      </c:pt>
                      <c:pt idx="6413">
                        <c:v>28-Nov-19</c:v>
                      </c:pt>
                      <c:pt idx="6414">
                        <c:v>29-Nov-19</c:v>
                      </c:pt>
                      <c:pt idx="6415">
                        <c:v>30-Nov-19</c:v>
                      </c:pt>
                      <c:pt idx="6416">
                        <c:v>1-Dec-19</c:v>
                      </c:pt>
                      <c:pt idx="6417">
                        <c:v>2-Dec-19</c:v>
                      </c:pt>
                      <c:pt idx="6418">
                        <c:v>3-Dec-19</c:v>
                      </c:pt>
                      <c:pt idx="6419">
                        <c:v>4-Dec-19</c:v>
                      </c:pt>
                      <c:pt idx="6420">
                        <c:v>5-Dec-19</c:v>
                      </c:pt>
                      <c:pt idx="6421">
                        <c:v>6-Dec-19</c:v>
                      </c:pt>
                      <c:pt idx="6422">
                        <c:v>7-Dec-19</c:v>
                      </c:pt>
                      <c:pt idx="6423">
                        <c:v>8-Dec-19</c:v>
                      </c:pt>
                      <c:pt idx="6424">
                        <c:v>9-Dec-19</c:v>
                      </c:pt>
                      <c:pt idx="6425">
                        <c:v>10-Dec-19</c:v>
                      </c:pt>
                      <c:pt idx="6426">
                        <c:v>11-Dec-19</c:v>
                      </c:pt>
                      <c:pt idx="6427">
                        <c:v>12-Dec-19</c:v>
                      </c:pt>
                      <c:pt idx="6428">
                        <c:v>13-Dec-19</c:v>
                      </c:pt>
                      <c:pt idx="6429">
                        <c:v>14-Dec-19</c:v>
                      </c:pt>
                      <c:pt idx="6430">
                        <c:v>15-Dec-19</c:v>
                      </c:pt>
                      <c:pt idx="6431">
                        <c:v>16-Dec-19</c:v>
                      </c:pt>
                      <c:pt idx="6432">
                        <c:v>17-Dec-19</c:v>
                      </c:pt>
                      <c:pt idx="6433">
                        <c:v>18-Dec-19</c:v>
                      </c:pt>
                      <c:pt idx="6434">
                        <c:v>19-Dec-19</c:v>
                      </c:pt>
                      <c:pt idx="6435">
                        <c:v>20-Dec-19</c:v>
                      </c:pt>
                      <c:pt idx="6436">
                        <c:v>21-Dec-19</c:v>
                      </c:pt>
                      <c:pt idx="6437">
                        <c:v>22-Dec-19</c:v>
                      </c:pt>
                      <c:pt idx="6438">
                        <c:v>23-Dec-19</c:v>
                      </c:pt>
                      <c:pt idx="6439">
                        <c:v>24-Dec-19</c:v>
                      </c:pt>
                      <c:pt idx="6440">
                        <c:v>25-Dec-19</c:v>
                      </c:pt>
                      <c:pt idx="6441">
                        <c:v>26-Dec-19</c:v>
                      </c:pt>
                      <c:pt idx="6442">
                        <c:v>27-Dec-19</c:v>
                      </c:pt>
                      <c:pt idx="6443">
                        <c:v>28-Dec-19</c:v>
                      </c:pt>
                      <c:pt idx="6444">
                        <c:v>29-Dec-19</c:v>
                      </c:pt>
                      <c:pt idx="6445">
                        <c:v>30-Dec-19</c:v>
                      </c:pt>
                      <c:pt idx="6446">
                        <c:v>31-Dec-19</c:v>
                      </c:pt>
                      <c:pt idx="6447">
                        <c:v>1-Jan-20</c:v>
                      </c:pt>
                      <c:pt idx="6448">
                        <c:v>2-Jan-20</c:v>
                      </c:pt>
                      <c:pt idx="6449">
                        <c:v>3-Jan-20</c:v>
                      </c:pt>
                      <c:pt idx="6450">
                        <c:v>4-Jan-20</c:v>
                      </c:pt>
                      <c:pt idx="6451">
                        <c:v>5-Jan-20</c:v>
                      </c:pt>
                      <c:pt idx="6452">
                        <c:v>6-Jan-20</c:v>
                      </c:pt>
                      <c:pt idx="6453">
                        <c:v>7-Jan-20</c:v>
                      </c:pt>
                      <c:pt idx="6454">
                        <c:v>8-Jan-20</c:v>
                      </c:pt>
                      <c:pt idx="6455">
                        <c:v>9-Jan-20</c:v>
                      </c:pt>
                      <c:pt idx="6456">
                        <c:v>10-Jan-20</c:v>
                      </c:pt>
                      <c:pt idx="6457">
                        <c:v>11-Jan-20</c:v>
                      </c:pt>
                      <c:pt idx="6458">
                        <c:v>12-Jan-20</c:v>
                      </c:pt>
                      <c:pt idx="6459">
                        <c:v>13-Jan-20</c:v>
                      </c:pt>
                      <c:pt idx="6460">
                        <c:v>14-Jan-20</c:v>
                      </c:pt>
                      <c:pt idx="6461">
                        <c:v>15-Jan-20</c:v>
                      </c:pt>
                      <c:pt idx="6462">
                        <c:v>16-Jan-20</c:v>
                      </c:pt>
                      <c:pt idx="6463">
                        <c:v>17-Jan-20</c:v>
                      </c:pt>
                      <c:pt idx="6464">
                        <c:v>18-Jan-20</c:v>
                      </c:pt>
                      <c:pt idx="6465">
                        <c:v>19-Jan-20</c:v>
                      </c:pt>
                      <c:pt idx="6466">
                        <c:v>20-Jan-20</c:v>
                      </c:pt>
                      <c:pt idx="6467">
                        <c:v>21-Jan-20</c:v>
                      </c:pt>
                      <c:pt idx="6468">
                        <c:v>22-Jan-20</c:v>
                      </c:pt>
                      <c:pt idx="6469">
                        <c:v>23-Jan-20</c:v>
                      </c:pt>
                      <c:pt idx="6470">
                        <c:v>24-Jan-20</c:v>
                      </c:pt>
                      <c:pt idx="6471">
                        <c:v>25-Jan-20</c:v>
                      </c:pt>
                      <c:pt idx="6472">
                        <c:v>26-Jan-20</c:v>
                      </c:pt>
                      <c:pt idx="6473">
                        <c:v>27-Jan-20</c:v>
                      </c:pt>
                      <c:pt idx="6474">
                        <c:v>28-Jan-20</c:v>
                      </c:pt>
                      <c:pt idx="6475">
                        <c:v>29-Jan-20</c:v>
                      </c:pt>
                      <c:pt idx="6476">
                        <c:v>30-Jan-20</c:v>
                      </c:pt>
                      <c:pt idx="6477">
                        <c:v>31-Jan-20</c:v>
                      </c:pt>
                      <c:pt idx="6478">
                        <c:v>1-Feb-20</c:v>
                      </c:pt>
                      <c:pt idx="6479">
                        <c:v>2-Feb-20</c:v>
                      </c:pt>
                      <c:pt idx="6480">
                        <c:v>3-Feb-20</c:v>
                      </c:pt>
                      <c:pt idx="6481">
                        <c:v>4-Feb-20</c:v>
                      </c:pt>
                      <c:pt idx="6482">
                        <c:v>5-Feb-20</c:v>
                      </c:pt>
                      <c:pt idx="6483">
                        <c:v>6-Feb-20</c:v>
                      </c:pt>
                      <c:pt idx="6484">
                        <c:v>7-Feb-20</c:v>
                      </c:pt>
                      <c:pt idx="6485">
                        <c:v>8-Feb-20</c:v>
                      </c:pt>
                      <c:pt idx="6486">
                        <c:v>9-Feb-20</c:v>
                      </c:pt>
                      <c:pt idx="6487">
                        <c:v>10-Feb-20</c:v>
                      </c:pt>
                      <c:pt idx="6488">
                        <c:v>11-Feb-20</c:v>
                      </c:pt>
                      <c:pt idx="6489">
                        <c:v>12-Feb-20</c:v>
                      </c:pt>
                      <c:pt idx="6490">
                        <c:v>13-Feb-20</c:v>
                      </c:pt>
                      <c:pt idx="6491">
                        <c:v>14-Feb-20</c:v>
                      </c:pt>
                      <c:pt idx="6492">
                        <c:v>15-Feb-20</c:v>
                      </c:pt>
                      <c:pt idx="6493">
                        <c:v>16-Feb-20</c:v>
                      </c:pt>
                      <c:pt idx="6494">
                        <c:v>17-Feb-20</c:v>
                      </c:pt>
                      <c:pt idx="6495">
                        <c:v>18-Feb-20</c:v>
                      </c:pt>
                      <c:pt idx="6496">
                        <c:v>19-Feb-20</c:v>
                      </c:pt>
                      <c:pt idx="6497">
                        <c:v>20-Feb-20</c:v>
                      </c:pt>
                      <c:pt idx="6498">
                        <c:v>21-Feb-20</c:v>
                      </c:pt>
                      <c:pt idx="6499">
                        <c:v>22-Feb-20</c:v>
                      </c:pt>
                      <c:pt idx="6500">
                        <c:v>23-Feb-20</c:v>
                      </c:pt>
                      <c:pt idx="6501">
                        <c:v>24-Feb-20</c:v>
                      </c:pt>
                      <c:pt idx="6502">
                        <c:v>25-Feb-20</c:v>
                      </c:pt>
                      <c:pt idx="6503">
                        <c:v>26-Feb-20</c:v>
                      </c:pt>
                      <c:pt idx="6504">
                        <c:v>27-Feb-20</c:v>
                      </c:pt>
                      <c:pt idx="6505">
                        <c:v>28-Feb-20</c:v>
                      </c:pt>
                      <c:pt idx="6506">
                        <c:v>29-Feb-20</c:v>
                      </c:pt>
                      <c:pt idx="6507">
                        <c:v>1-Mar-20</c:v>
                      </c:pt>
                      <c:pt idx="6508">
                        <c:v>2-Mar-20</c:v>
                      </c:pt>
                      <c:pt idx="6509">
                        <c:v>3-Mar-20</c:v>
                      </c:pt>
                      <c:pt idx="6510">
                        <c:v>4-Mar-20</c:v>
                      </c:pt>
                      <c:pt idx="6511">
                        <c:v>5-Mar-20</c:v>
                      </c:pt>
                      <c:pt idx="6512">
                        <c:v>6-Mar-20</c:v>
                      </c:pt>
                      <c:pt idx="6513">
                        <c:v>7-Mar-20</c:v>
                      </c:pt>
                      <c:pt idx="6514">
                        <c:v>8-Mar-20</c:v>
                      </c:pt>
                      <c:pt idx="6515">
                        <c:v>9-Mar-20</c:v>
                      </c:pt>
                      <c:pt idx="6516">
                        <c:v>10-Mar-20</c:v>
                      </c:pt>
                      <c:pt idx="6517">
                        <c:v>11-Mar-20</c:v>
                      </c:pt>
                      <c:pt idx="6518">
                        <c:v>12-Mar-20</c:v>
                      </c:pt>
                      <c:pt idx="6519">
                        <c:v>13-Mar-20</c:v>
                      </c:pt>
                      <c:pt idx="6520">
                        <c:v>14-Mar-20</c:v>
                      </c:pt>
                      <c:pt idx="6521">
                        <c:v>15-Mar-20</c:v>
                      </c:pt>
                      <c:pt idx="6522">
                        <c:v>16-Mar-20</c:v>
                      </c:pt>
                      <c:pt idx="6523">
                        <c:v>17-Mar-20</c:v>
                      </c:pt>
                      <c:pt idx="6524">
                        <c:v>18-Mar-20</c:v>
                      </c:pt>
                      <c:pt idx="6525">
                        <c:v>19-Mar-20</c:v>
                      </c:pt>
                      <c:pt idx="6526">
                        <c:v>20-Mar-20</c:v>
                      </c:pt>
                      <c:pt idx="6527">
                        <c:v>21-Mar-20</c:v>
                      </c:pt>
                      <c:pt idx="6528">
                        <c:v>22-Mar-20</c:v>
                      </c:pt>
                      <c:pt idx="6529">
                        <c:v>23-Mar-20</c:v>
                      </c:pt>
                      <c:pt idx="6530">
                        <c:v>24-Mar-20</c:v>
                      </c:pt>
                      <c:pt idx="6531">
                        <c:v>25-Mar-20</c:v>
                      </c:pt>
                      <c:pt idx="6532">
                        <c:v>26-Mar-20</c:v>
                      </c:pt>
                      <c:pt idx="6533">
                        <c:v>27-Mar-20</c:v>
                      </c:pt>
                      <c:pt idx="6534">
                        <c:v>28-Mar-20</c:v>
                      </c:pt>
                      <c:pt idx="6535">
                        <c:v>29-Mar-20</c:v>
                      </c:pt>
                      <c:pt idx="6536">
                        <c:v>30-Mar-20</c:v>
                      </c:pt>
                      <c:pt idx="6537">
                        <c:v>31-Mar-20</c:v>
                      </c:pt>
                      <c:pt idx="6538">
                        <c:v>1-Apr-20</c:v>
                      </c:pt>
                      <c:pt idx="6539">
                        <c:v>2-Apr-20</c:v>
                      </c:pt>
                      <c:pt idx="6540">
                        <c:v>3-Apr-20</c:v>
                      </c:pt>
                      <c:pt idx="6541">
                        <c:v>4-Apr-20</c:v>
                      </c:pt>
                      <c:pt idx="6542">
                        <c:v>5-Apr-20</c:v>
                      </c:pt>
                      <c:pt idx="6543">
                        <c:v>6-Apr-20</c:v>
                      </c:pt>
                      <c:pt idx="6544">
                        <c:v>7-Apr-20</c:v>
                      </c:pt>
                      <c:pt idx="6545">
                        <c:v>8-Apr-20</c:v>
                      </c:pt>
                      <c:pt idx="6546">
                        <c:v>9-Apr-20</c:v>
                      </c:pt>
                      <c:pt idx="6547">
                        <c:v>10-Apr-20</c:v>
                      </c:pt>
                      <c:pt idx="6548">
                        <c:v>11-Apr-20</c:v>
                      </c:pt>
                      <c:pt idx="6549">
                        <c:v>12-Apr-20</c:v>
                      </c:pt>
                      <c:pt idx="6550">
                        <c:v>13-Apr-20</c:v>
                      </c:pt>
                      <c:pt idx="6551">
                        <c:v>14-Apr-20</c:v>
                      </c:pt>
                      <c:pt idx="6552">
                        <c:v>15-Apr-20</c:v>
                      </c:pt>
                      <c:pt idx="6553">
                        <c:v>16-Apr-20</c:v>
                      </c:pt>
                      <c:pt idx="6554">
                        <c:v>17-Apr-20</c:v>
                      </c:pt>
                      <c:pt idx="6555">
                        <c:v>18-Apr-20</c:v>
                      </c:pt>
                      <c:pt idx="6556">
                        <c:v>19-Apr-20</c:v>
                      </c:pt>
                      <c:pt idx="6557">
                        <c:v>20-Apr-20</c:v>
                      </c:pt>
                      <c:pt idx="6558">
                        <c:v>21-Apr-20</c:v>
                      </c:pt>
                      <c:pt idx="6559">
                        <c:v>22-Apr-20</c:v>
                      </c:pt>
                      <c:pt idx="6560">
                        <c:v>23-Apr-20</c:v>
                      </c:pt>
                      <c:pt idx="6561">
                        <c:v>24-Apr-20</c:v>
                      </c:pt>
                      <c:pt idx="6562">
                        <c:v>25-Apr-20</c:v>
                      </c:pt>
                      <c:pt idx="6563">
                        <c:v>26-Apr-20</c:v>
                      </c:pt>
                      <c:pt idx="6564">
                        <c:v>27-Apr-20</c:v>
                      </c:pt>
                      <c:pt idx="6565">
                        <c:v>28-Apr-20</c:v>
                      </c:pt>
                      <c:pt idx="6566">
                        <c:v>29-Apr-20</c:v>
                      </c:pt>
                      <c:pt idx="6567">
                        <c:v>30-Apr-20</c:v>
                      </c:pt>
                      <c:pt idx="6568">
                        <c:v>1-May-20</c:v>
                      </c:pt>
                      <c:pt idx="6569">
                        <c:v>2-May-20</c:v>
                      </c:pt>
                      <c:pt idx="6570">
                        <c:v>3-May-20</c:v>
                      </c:pt>
                      <c:pt idx="6571">
                        <c:v>4-May-20</c:v>
                      </c:pt>
                      <c:pt idx="6572">
                        <c:v>5-May-20</c:v>
                      </c:pt>
                      <c:pt idx="6573">
                        <c:v>6-May-20</c:v>
                      </c:pt>
                      <c:pt idx="6574">
                        <c:v>7-May-20</c:v>
                      </c:pt>
                      <c:pt idx="6575">
                        <c:v>8-May-20</c:v>
                      </c:pt>
                      <c:pt idx="6576">
                        <c:v>9-May-20</c:v>
                      </c:pt>
                      <c:pt idx="6577">
                        <c:v>10-May-20</c:v>
                      </c:pt>
                      <c:pt idx="6578">
                        <c:v>11-May-20</c:v>
                      </c:pt>
                      <c:pt idx="6579">
                        <c:v>12-May-20</c:v>
                      </c:pt>
                      <c:pt idx="6580">
                        <c:v>13-May-20</c:v>
                      </c:pt>
                      <c:pt idx="6581">
                        <c:v>14-May-20</c:v>
                      </c:pt>
                      <c:pt idx="6582">
                        <c:v>15-May-20</c:v>
                      </c:pt>
                      <c:pt idx="6583">
                        <c:v>16-May-20</c:v>
                      </c:pt>
                      <c:pt idx="6584">
                        <c:v>17-May-20</c:v>
                      </c:pt>
                      <c:pt idx="6585">
                        <c:v>18-May-20</c:v>
                      </c:pt>
                      <c:pt idx="6586">
                        <c:v>19-May-20</c:v>
                      </c:pt>
                      <c:pt idx="6587">
                        <c:v>20-May-20</c:v>
                      </c:pt>
                      <c:pt idx="6588">
                        <c:v>21-May-20</c:v>
                      </c:pt>
                      <c:pt idx="6589">
                        <c:v>22-May-20</c:v>
                      </c:pt>
                      <c:pt idx="6590">
                        <c:v>23-May-20</c:v>
                      </c:pt>
                      <c:pt idx="6591">
                        <c:v>24-May-20</c:v>
                      </c:pt>
                      <c:pt idx="6592">
                        <c:v>25-May-20</c:v>
                      </c:pt>
                      <c:pt idx="6593">
                        <c:v>26-May-20</c:v>
                      </c:pt>
                      <c:pt idx="6594">
                        <c:v>27-May-20</c:v>
                      </c:pt>
                      <c:pt idx="6595">
                        <c:v>28-May-20</c:v>
                      </c:pt>
                      <c:pt idx="6596">
                        <c:v>29-May-20</c:v>
                      </c:pt>
                      <c:pt idx="6597">
                        <c:v>30-May-20</c:v>
                      </c:pt>
                      <c:pt idx="6598">
                        <c:v>31-May-20</c:v>
                      </c:pt>
                      <c:pt idx="6599">
                        <c:v>1-Jun-20</c:v>
                      </c:pt>
                      <c:pt idx="6600">
                        <c:v>2-Jun-20</c:v>
                      </c:pt>
                      <c:pt idx="6601">
                        <c:v>3-Jun-20</c:v>
                      </c:pt>
                      <c:pt idx="6602">
                        <c:v>4-Jun-20</c:v>
                      </c:pt>
                      <c:pt idx="6603">
                        <c:v>5-Jun-20</c:v>
                      </c:pt>
                      <c:pt idx="6604">
                        <c:v>6-Jun-20</c:v>
                      </c:pt>
                      <c:pt idx="6605">
                        <c:v>7-Jun-20</c:v>
                      </c:pt>
                      <c:pt idx="6606">
                        <c:v>8-Jun-20</c:v>
                      </c:pt>
                      <c:pt idx="6607">
                        <c:v>9-Jun-20</c:v>
                      </c:pt>
                      <c:pt idx="6608">
                        <c:v>10-Jun-20</c:v>
                      </c:pt>
                      <c:pt idx="6609">
                        <c:v>11-Jun-20</c:v>
                      </c:pt>
                      <c:pt idx="6610">
                        <c:v>12-Jun-20</c:v>
                      </c:pt>
                      <c:pt idx="6611">
                        <c:v>13-Jun-20</c:v>
                      </c:pt>
                      <c:pt idx="6612">
                        <c:v>14-Jun-20</c:v>
                      </c:pt>
                      <c:pt idx="6613">
                        <c:v>15-Jun-20</c:v>
                      </c:pt>
                      <c:pt idx="6614">
                        <c:v>16-Jun-20</c:v>
                      </c:pt>
                      <c:pt idx="6615">
                        <c:v>17-Jun-20</c:v>
                      </c:pt>
                      <c:pt idx="6616">
                        <c:v>18-Jun-20</c:v>
                      </c:pt>
                      <c:pt idx="6617">
                        <c:v>19-Jun-20</c:v>
                      </c:pt>
                      <c:pt idx="6618">
                        <c:v>20-Jun-20</c:v>
                      </c:pt>
                      <c:pt idx="6619">
                        <c:v>21-Jun-20</c:v>
                      </c:pt>
                      <c:pt idx="6620">
                        <c:v>22-Jun-20</c:v>
                      </c:pt>
                      <c:pt idx="6621">
                        <c:v>23-Jun-20</c:v>
                      </c:pt>
                      <c:pt idx="6622">
                        <c:v>24-Jun-20</c:v>
                      </c:pt>
                      <c:pt idx="6623">
                        <c:v>25-Jun-20</c:v>
                      </c:pt>
                      <c:pt idx="6624">
                        <c:v>26-Jun-20</c:v>
                      </c:pt>
                      <c:pt idx="6625">
                        <c:v>27-Jun-20</c:v>
                      </c:pt>
                      <c:pt idx="6626">
                        <c:v>28-Jun-20</c:v>
                      </c:pt>
                      <c:pt idx="6627">
                        <c:v>29-Jun-20</c:v>
                      </c:pt>
                      <c:pt idx="6628">
                        <c:v>30-Jun-20</c:v>
                      </c:pt>
                      <c:pt idx="6629">
                        <c:v>1-Jul-20</c:v>
                      </c:pt>
                      <c:pt idx="6630">
                        <c:v>2-Jul-20</c:v>
                      </c:pt>
                      <c:pt idx="6631">
                        <c:v>3-Jul-20</c:v>
                      </c:pt>
                      <c:pt idx="6632">
                        <c:v>4-Jul-20</c:v>
                      </c:pt>
                      <c:pt idx="6633">
                        <c:v>5-Jul-20</c:v>
                      </c:pt>
                      <c:pt idx="6634">
                        <c:v>6-Jul-20</c:v>
                      </c:pt>
                      <c:pt idx="6635">
                        <c:v>7-Jul-20</c:v>
                      </c:pt>
                      <c:pt idx="6636">
                        <c:v>8-Jul-20</c:v>
                      </c:pt>
                      <c:pt idx="6637">
                        <c:v>9-Jul-20</c:v>
                      </c:pt>
                      <c:pt idx="6638">
                        <c:v>10-Jul-20</c:v>
                      </c:pt>
                      <c:pt idx="6639">
                        <c:v>11-Jul-20</c:v>
                      </c:pt>
                      <c:pt idx="6640">
                        <c:v>12-Jul-20</c:v>
                      </c:pt>
                      <c:pt idx="6641">
                        <c:v>13-Jul-20</c:v>
                      </c:pt>
                      <c:pt idx="6642">
                        <c:v>14-Jul-20</c:v>
                      </c:pt>
                      <c:pt idx="6643">
                        <c:v>15-Jul-20</c:v>
                      </c:pt>
                      <c:pt idx="6644">
                        <c:v>16-Jul-20</c:v>
                      </c:pt>
                      <c:pt idx="6645">
                        <c:v>17-Jul-20</c:v>
                      </c:pt>
                      <c:pt idx="6646">
                        <c:v>18-Jul-20</c:v>
                      </c:pt>
                      <c:pt idx="6647">
                        <c:v>19-Jul-20</c:v>
                      </c:pt>
                      <c:pt idx="6648">
                        <c:v>20-Jul-20</c:v>
                      </c:pt>
                      <c:pt idx="6649">
                        <c:v>21-Jul-20</c:v>
                      </c:pt>
                      <c:pt idx="6650">
                        <c:v>22-Jul-20</c:v>
                      </c:pt>
                      <c:pt idx="6651">
                        <c:v>23-Jul-20</c:v>
                      </c:pt>
                      <c:pt idx="6652">
                        <c:v>24-Jul-20</c:v>
                      </c:pt>
                      <c:pt idx="6653">
                        <c:v>25-Jul-20</c:v>
                      </c:pt>
                      <c:pt idx="6654">
                        <c:v>26-Jul-20</c:v>
                      </c:pt>
                      <c:pt idx="6655">
                        <c:v>27-Jul-20</c:v>
                      </c:pt>
                      <c:pt idx="6656">
                        <c:v>28-Jul-20</c:v>
                      </c:pt>
                      <c:pt idx="6657">
                        <c:v>29-Jul-20</c:v>
                      </c:pt>
                      <c:pt idx="6658">
                        <c:v>30-Jul-20</c:v>
                      </c:pt>
                      <c:pt idx="6659">
                        <c:v>31-Jul-20</c:v>
                      </c:pt>
                      <c:pt idx="6660">
                        <c:v>1-Aug-20</c:v>
                      </c:pt>
                      <c:pt idx="6661">
                        <c:v>2-Aug-20</c:v>
                      </c:pt>
                      <c:pt idx="6662">
                        <c:v>3-Aug-20</c:v>
                      </c:pt>
                      <c:pt idx="6663">
                        <c:v>4-Aug-20</c:v>
                      </c:pt>
                      <c:pt idx="6664">
                        <c:v>5-Aug-20</c:v>
                      </c:pt>
                      <c:pt idx="6665">
                        <c:v>6-Aug-20</c:v>
                      </c:pt>
                      <c:pt idx="6666">
                        <c:v>7-Aug-20</c:v>
                      </c:pt>
                      <c:pt idx="6667">
                        <c:v>8-Aug-20</c:v>
                      </c:pt>
                      <c:pt idx="6668">
                        <c:v>9-Aug-20</c:v>
                      </c:pt>
                      <c:pt idx="6669">
                        <c:v>10-Aug-20</c:v>
                      </c:pt>
                      <c:pt idx="6670">
                        <c:v>11-Aug-20</c:v>
                      </c:pt>
                      <c:pt idx="6671">
                        <c:v>12-Aug-20</c:v>
                      </c:pt>
                      <c:pt idx="6672">
                        <c:v>13-Aug-20</c:v>
                      </c:pt>
                      <c:pt idx="6673">
                        <c:v>14-Aug-20</c:v>
                      </c:pt>
                      <c:pt idx="6674">
                        <c:v>15-Aug-20</c:v>
                      </c:pt>
                      <c:pt idx="6675">
                        <c:v>16-Aug-20</c:v>
                      </c:pt>
                      <c:pt idx="6676">
                        <c:v>17-Aug-20</c:v>
                      </c:pt>
                      <c:pt idx="6677">
                        <c:v>18-Aug-20</c:v>
                      </c:pt>
                      <c:pt idx="6678">
                        <c:v>19-Aug-20</c:v>
                      </c:pt>
                      <c:pt idx="6679">
                        <c:v>20-Aug-20</c:v>
                      </c:pt>
                      <c:pt idx="6680">
                        <c:v>21-Aug-20</c:v>
                      </c:pt>
                      <c:pt idx="6681">
                        <c:v>22-Aug-20</c:v>
                      </c:pt>
                    </c:strCache>
                  </c:strRef>
                </c:xVal>
                <c:yVal>
                  <c:numRef>
                    <c:extLst xmlns:c16r2="http://schemas.microsoft.com/office/drawing/2015/06/chart" xmlns:c15="http://schemas.microsoft.com/office/drawing/2012/chart">
                      <c:ext xmlns:c15="http://schemas.microsoft.com/office/drawing/2012/chart" uri="{02D57815-91ED-43cb-92C2-25804820EDAC}">
                        <c15:formulaRef>
                          <c15:sqref>MLT!$F$1:$F$6827</c15:sqref>
                        </c15:formulaRef>
                      </c:ext>
                    </c:extLst>
                    <c:numCache>
                      <c:formatCode>General</c:formatCode>
                      <c:ptCount val="6827"/>
                      <c:pt idx="0">
                        <c:v>0</c:v>
                      </c:pt>
                      <c:pt idx="1">
                        <c:v>0.56527656175000007</c:v>
                      </c:pt>
                      <c:pt idx="2">
                        <c:v>0.56530437345833329</c:v>
                      </c:pt>
                      <c:pt idx="3">
                        <c:v>0.56532490191666673</c:v>
                      </c:pt>
                      <c:pt idx="4">
                        <c:v>0.56534528241666659</c:v>
                      </c:pt>
                      <c:pt idx="5">
                        <c:v>0.56536581283333331</c:v>
                      </c:pt>
                      <c:pt idx="6">
                        <c:v>0.56538707616666672</c:v>
                      </c:pt>
                      <c:pt idx="7">
                        <c:v>0.56540851787500002</c:v>
                      </c:pt>
                      <c:pt idx="8">
                        <c:v>0.56542939000000003</c:v>
                      </c:pt>
                      <c:pt idx="9">
                        <c:v>0.56545050983333334</c:v>
                      </c:pt>
                      <c:pt idx="10">
                        <c:v>0.56547044770833332</c:v>
                      </c:pt>
                      <c:pt idx="11">
                        <c:v>0.56548906491666673</c:v>
                      </c:pt>
                      <c:pt idx="12">
                        <c:v>0.56550737029166664</c:v>
                      </c:pt>
                      <c:pt idx="13">
                        <c:v>0.56552535358333333</c:v>
                      </c:pt>
                      <c:pt idx="14">
                        <c:v>0.56554356041666665</c:v>
                      </c:pt>
                      <c:pt idx="15">
                        <c:v>0.56556136433333337</c:v>
                      </c:pt>
                      <c:pt idx="16">
                        <c:v>0.56557918412499997</c:v>
                      </c:pt>
                      <c:pt idx="17">
                        <c:v>0.56559744187499994</c:v>
                      </c:pt>
                      <c:pt idx="18">
                        <c:v>0.5656155724166666</c:v>
                      </c:pt>
                      <c:pt idx="19">
                        <c:v>0.56563415620833335</c:v>
                      </c:pt>
                      <c:pt idx="20">
                        <c:v>0.56565311245833338</c:v>
                      </c:pt>
                      <c:pt idx="21">
                        <c:v>0.56567201195833328</c:v>
                      </c:pt>
                      <c:pt idx="22">
                        <c:v>0.56569140299999998</c:v>
                      </c:pt>
                      <c:pt idx="23">
                        <c:v>0.56571058095833326</c:v>
                      </c:pt>
                      <c:pt idx="24">
                        <c:v>0.56572953916666668</c:v>
                      </c:pt>
                      <c:pt idx="25">
                        <c:v>0.5657487762083333</c:v>
                      </c:pt>
                      <c:pt idx="26">
                        <c:v>0.56576751808333337</c:v>
                      </c:pt>
                      <c:pt idx="27">
                        <c:v>0.56578622512499999</c:v>
                      </c:pt>
                      <c:pt idx="28">
                        <c:v>0.56580501587499998</c:v>
                      </c:pt>
                      <c:pt idx="29">
                        <c:v>0.56582342699999999</c:v>
                      </c:pt>
                      <c:pt idx="30">
                        <c:v>0.56584207816666665</c:v>
                      </c:pt>
                      <c:pt idx="31">
                        <c:v>0.56586083124999997</c:v>
                      </c:pt>
                      <c:pt idx="32">
                        <c:v>0.56587951349999999</c:v>
                      </c:pt>
                      <c:pt idx="33">
                        <c:v>0.56589764775000007</c:v>
                      </c:pt>
                      <c:pt idx="34">
                        <c:v>0.56590927600000007</c:v>
                      </c:pt>
                      <c:pt idx="35">
                        <c:v>0.56592111899999997</c:v>
                      </c:pt>
                      <c:pt idx="36">
                        <c:v>0.56593205758333331</c:v>
                      </c:pt>
                      <c:pt idx="37">
                        <c:v>0.56593839458333328</c:v>
                      </c:pt>
                      <c:pt idx="38">
                        <c:v>0.56594385670833336</c:v>
                      </c:pt>
                      <c:pt idx="39">
                        <c:v>0.56594316616666662</c:v>
                      </c:pt>
                      <c:pt idx="40">
                        <c:v>0.56594230425000003</c:v>
                      </c:pt>
                      <c:pt idx="41">
                        <c:v>0.56594067662500003</c:v>
                      </c:pt>
                      <c:pt idx="42">
                        <c:v>0.56593390520833331</c:v>
                      </c:pt>
                      <c:pt idx="43">
                        <c:v>0.56592734037500003</c:v>
                      </c:pt>
                      <c:pt idx="44">
                        <c:v>0.56592042512499996</c:v>
                      </c:pt>
                      <c:pt idx="45">
                        <c:v>0.56591355537499999</c:v>
                      </c:pt>
                      <c:pt idx="46">
                        <c:v>0.56590215587500003</c:v>
                      </c:pt>
                      <c:pt idx="47">
                        <c:v>0.56589069675000003</c:v>
                      </c:pt>
                      <c:pt idx="48">
                        <c:v>0.56587969616666667</c:v>
                      </c:pt>
                      <c:pt idx="49">
                        <c:v>0.56586859516666665</c:v>
                      </c:pt>
                      <c:pt idx="50">
                        <c:v>0.56585795375000003</c:v>
                      </c:pt>
                      <c:pt idx="51">
                        <c:v>0.56584704862500002</c:v>
                      </c:pt>
                      <c:pt idx="52">
                        <c:v>0.56583632125000005</c:v>
                      </c:pt>
                      <c:pt idx="53">
                        <c:v>0.56582531516666668</c:v>
                      </c:pt>
                      <c:pt idx="54">
                        <c:v>0.56581411108333335</c:v>
                      </c:pt>
                      <c:pt idx="55">
                        <c:v>0.56580303804166665</c:v>
                      </c:pt>
                      <c:pt idx="56">
                        <c:v>0.56579165154166666</c:v>
                      </c:pt>
                      <c:pt idx="57">
                        <c:v>0.56578047054166669</c:v>
                      </c:pt>
                      <c:pt idx="58">
                        <c:v>0.56576890762499998</c:v>
                      </c:pt>
                      <c:pt idx="59">
                        <c:v>0.56575774849999994</c:v>
                      </c:pt>
                      <c:pt idx="60">
                        <c:v>0.56574641395833336</c:v>
                      </c:pt>
                      <c:pt idx="61">
                        <c:v>0.56573514120833335</c:v>
                      </c:pt>
                      <c:pt idx="62">
                        <c:v>0.56572416658333335</c:v>
                      </c:pt>
                      <c:pt idx="63">
                        <c:v>0.56571320383333334</c:v>
                      </c:pt>
                      <c:pt idx="64">
                        <c:v>0.56570266037500005</c:v>
                      </c:pt>
                      <c:pt idx="65">
                        <c:v>0.565691898375</c:v>
                      </c:pt>
                      <c:pt idx="66">
                        <c:v>0.56568151354166674</c:v>
                      </c:pt>
                      <c:pt idx="67">
                        <c:v>0.56567072525000006</c:v>
                      </c:pt>
                      <c:pt idx="68">
                        <c:v>0.56566018916666672</c:v>
                      </c:pt>
                      <c:pt idx="69">
                        <c:v>0.5656492483333333</c:v>
                      </c:pt>
                      <c:pt idx="70">
                        <c:v>0.56563784216666668</c:v>
                      </c:pt>
                      <c:pt idx="71">
                        <c:v>0.56562650400000003</c:v>
                      </c:pt>
                      <c:pt idx="72">
                        <c:v>0.56561482741666669</c:v>
                      </c:pt>
                      <c:pt idx="73">
                        <c:v>0.56560357808333339</c:v>
                      </c:pt>
                      <c:pt idx="74">
                        <c:v>0.5655920611666666</c:v>
                      </c:pt>
                      <c:pt idx="75">
                        <c:v>0.56558108391666673</c:v>
                      </c:pt>
                      <c:pt idx="76">
                        <c:v>0.56557358958333337</c:v>
                      </c:pt>
                      <c:pt idx="77">
                        <c:v>0.56555910970833334</c:v>
                      </c:pt>
                      <c:pt idx="78">
                        <c:v>0.565548346875</c:v>
                      </c:pt>
                      <c:pt idx="79">
                        <c:v>0.56553744370833336</c:v>
                      </c:pt>
                      <c:pt idx="80">
                        <c:v>0.56552674191666663</c:v>
                      </c:pt>
                      <c:pt idx="81">
                        <c:v>0.56551571091666664</c:v>
                      </c:pt>
                      <c:pt idx="82">
                        <c:v>0.56550489854166663</c:v>
                      </c:pt>
                      <c:pt idx="83">
                        <c:v>0.56549356091666669</c:v>
                      </c:pt>
                      <c:pt idx="84">
                        <c:v>0.56548245579166667</c:v>
                      </c:pt>
                      <c:pt idx="85">
                        <c:v>0.56547119754166664</c:v>
                      </c:pt>
                      <c:pt idx="86">
                        <c:v>0.56545998733333336</c:v>
                      </c:pt>
                      <c:pt idx="87">
                        <c:v>0.56544887887499995</c:v>
                      </c:pt>
                      <c:pt idx="88">
                        <c:v>0.56543753600000002</c:v>
                      </c:pt>
                      <c:pt idx="89">
                        <c:v>0.56542669879166663</c:v>
                      </c:pt>
                      <c:pt idx="90">
                        <c:v>0.56541560266666668</c:v>
                      </c:pt>
                      <c:pt idx="91">
                        <c:v>0.56540497991666661</c:v>
                      </c:pt>
                      <c:pt idx="92">
                        <c:v>0.56539419499999999</c:v>
                      </c:pt>
                      <c:pt idx="93">
                        <c:v>0.56538366233333337</c:v>
                      </c:pt>
                      <c:pt idx="94">
                        <c:v>0.56537319804166664</c:v>
                      </c:pt>
                      <c:pt idx="95">
                        <c:v>0.56536256104166671</c:v>
                      </c:pt>
                      <c:pt idx="96">
                        <c:v>0.56535216566666668</c:v>
                      </c:pt>
                      <c:pt idx="97">
                        <c:v>0.56534139566666664</c:v>
                      </c:pt>
                      <c:pt idx="98">
                        <c:v>0.56533086962500001</c:v>
                      </c:pt>
                      <c:pt idx="99">
                        <c:v>0.56531989129166671</c:v>
                      </c:pt>
                      <c:pt idx="100">
                        <c:v>0.56530912833333335</c:v>
                      </c:pt>
                      <c:pt idx="101">
                        <c:v>0.56529822416666664</c:v>
                      </c:pt>
                      <c:pt idx="102">
                        <c:v>0.56528747970833326</c:v>
                      </c:pt>
                      <c:pt idx="103">
                        <c:v>0.5652769089166666</c:v>
                      </c:pt>
                      <c:pt idx="104">
                        <c:v>0.56526625466666669</c:v>
                      </c:pt>
                      <c:pt idx="105">
                        <c:v>0.56525614504166666</c:v>
                      </c:pt>
                      <c:pt idx="106">
                        <c:v>0.56524572808333329</c:v>
                      </c:pt>
                      <c:pt idx="107">
                        <c:v>0.56523569791666672</c:v>
                      </c:pt>
                      <c:pt idx="108">
                        <c:v>0.56522542554166666</c:v>
                      </c:pt>
                      <c:pt idx="109">
                        <c:v>0.56521521354166671</c:v>
                      </c:pt>
                      <c:pt idx="110">
                        <c:v>0.56520496183333335</c:v>
                      </c:pt>
                      <c:pt idx="111">
                        <c:v>0.56519440358333328</c:v>
                      </c:pt>
                      <c:pt idx="112">
                        <c:v>0.5651835749166666</c:v>
                      </c:pt>
                      <c:pt idx="113">
                        <c:v>0.5651725425416666</c:v>
                      </c:pt>
                      <c:pt idx="114">
                        <c:v>0.56516193166666662</c:v>
                      </c:pt>
                      <c:pt idx="115">
                        <c:v>0.5651510028333333</c:v>
                      </c:pt>
                      <c:pt idx="116">
                        <c:v>0.56514027129166666</c:v>
                      </c:pt>
                      <c:pt idx="117">
                        <c:v>0.56512946087500004</c:v>
                      </c:pt>
                      <c:pt idx="118">
                        <c:v>0.56511874154166664</c:v>
                      </c:pt>
                      <c:pt idx="119">
                        <c:v>0.56510838799999996</c:v>
                      </c:pt>
                      <c:pt idx="120">
                        <c:v>0.56509779416666672</c:v>
                      </c:pt>
                      <c:pt idx="121">
                        <c:v>0.56508779687499999</c:v>
                      </c:pt>
                      <c:pt idx="122">
                        <c:v>0.56507745458333336</c:v>
                      </c:pt>
                      <c:pt idx="123">
                        <c:v>0.56506764549999999</c:v>
                      </c:pt>
                      <c:pt idx="124">
                        <c:v>0.56505742683333338</c:v>
                      </c:pt>
                      <c:pt idx="125">
                        <c:v>0.56504731799999997</c:v>
                      </c:pt>
                      <c:pt idx="126">
                        <c:v>0.56503715979166669</c:v>
                      </c:pt>
                      <c:pt idx="127">
                        <c:v>0.56502682370833335</c:v>
                      </c:pt>
                      <c:pt idx="128">
                        <c:v>0.56501659775000002</c:v>
                      </c:pt>
                      <c:pt idx="129">
                        <c:v>0.56500630283333331</c:v>
                      </c:pt>
                      <c:pt idx="130">
                        <c:v>0.56499634316666669</c:v>
                      </c:pt>
                      <c:pt idx="131">
                        <c:v>0.56498633720833336</c:v>
                      </c:pt>
                      <c:pt idx="132">
                        <c:v>0.56497682070833333</c:v>
                      </c:pt>
                      <c:pt idx="133">
                        <c:v>0.56496710262499994</c:v>
                      </c:pt>
                      <c:pt idx="134">
                        <c:v>0.56495755724999996</c:v>
                      </c:pt>
                      <c:pt idx="135">
                        <c:v>0.56494825525000003</c:v>
                      </c:pt>
                      <c:pt idx="136">
                        <c:v>0.56493850633333331</c:v>
                      </c:pt>
                      <c:pt idx="137">
                        <c:v>0.56492874837499996</c:v>
                      </c:pt>
                      <c:pt idx="138">
                        <c:v>0.56491843412499998</c:v>
                      </c:pt>
                      <c:pt idx="139">
                        <c:v>0.56490851666666664</c:v>
                      </c:pt>
                      <c:pt idx="140">
                        <c:v>0.56489818199999997</c:v>
                      </c:pt>
                      <c:pt idx="141">
                        <c:v>0.56488815537500003</c:v>
                      </c:pt>
                      <c:pt idx="142">
                        <c:v>0.56487803979166673</c:v>
                      </c:pt>
                      <c:pt idx="143">
                        <c:v>0.56486789154166661</c:v>
                      </c:pt>
                      <c:pt idx="144">
                        <c:v>0.56485805033333336</c:v>
                      </c:pt>
                      <c:pt idx="145">
                        <c:v>0.56484795712500002</c:v>
                      </c:pt>
                      <c:pt idx="146">
                        <c:v>0.56483835075</c:v>
                      </c:pt>
                      <c:pt idx="147">
                        <c:v>0.56482871612499996</c:v>
                      </c:pt>
                      <c:pt idx="148">
                        <c:v>0.56481930979166661</c:v>
                      </c:pt>
                      <c:pt idx="149">
                        <c:v>0.5648099221666667</c:v>
                      </c:pt>
                      <c:pt idx="150">
                        <c:v>0.56480333324999998</c:v>
                      </c:pt>
                      <c:pt idx="151">
                        <c:v>0.56479170833333336</c:v>
                      </c:pt>
                      <c:pt idx="152">
                        <c:v>0.56478238166666672</c:v>
                      </c:pt>
                      <c:pt idx="153">
                        <c:v>0.56477358066666661</c:v>
                      </c:pt>
                      <c:pt idx="154">
                        <c:v>0.56476434366666661</c:v>
                      </c:pt>
                      <c:pt idx="155">
                        <c:v>0.56475537545833332</c:v>
                      </c:pt>
                      <c:pt idx="156">
                        <c:v>0.56474618249999997</c:v>
                      </c:pt>
                      <c:pt idx="157">
                        <c:v>0.56473700029166662</c:v>
                      </c:pt>
                      <c:pt idx="158">
                        <c:v>0.56472778920833333</c:v>
                      </c:pt>
                      <c:pt idx="159">
                        <c:v>0.56471892070833329</c:v>
                      </c:pt>
                      <c:pt idx="160">
                        <c:v>0.56471043787499997</c:v>
                      </c:pt>
                      <c:pt idx="161">
                        <c:v>0.56470175716666671</c:v>
                      </c:pt>
                      <c:pt idx="162">
                        <c:v>0.56469374008333328</c:v>
                      </c:pt>
                      <c:pt idx="163">
                        <c:v>0.56468541533333327</c:v>
                      </c:pt>
                      <c:pt idx="164">
                        <c:v>0.56467726225000003</c:v>
                      </c:pt>
                      <c:pt idx="165">
                        <c:v>0.56466910820833338</c:v>
                      </c:pt>
                      <c:pt idx="166">
                        <c:v>0.56466375341666664</c:v>
                      </c:pt>
                      <c:pt idx="167">
                        <c:v>0.5646526914583333</c:v>
                      </c:pt>
                      <c:pt idx="168">
                        <c:v>0.56464379245833329</c:v>
                      </c:pt>
                      <c:pt idx="169">
                        <c:v>0.56463523837500007</c:v>
                      </c:pt>
                      <c:pt idx="170">
                        <c:v>0.56462643204166663</c:v>
                      </c:pt>
                      <c:pt idx="171">
                        <c:v>0.5646181302083334</c:v>
                      </c:pt>
                      <c:pt idx="172">
                        <c:v>0.56460952704166667</c:v>
                      </c:pt>
                      <c:pt idx="173">
                        <c:v>0.56460112225000003</c:v>
                      </c:pt>
                      <c:pt idx="174">
                        <c:v>0.56459287283333337</c:v>
                      </c:pt>
                      <c:pt idx="175">
                        <c:v>0.56458469508333331</c:v>
                      </c:pt>
                      <c:pt idx="176">
                        <c:v>0.56457684887500004</c:v>
                      </c:pt>
                      <c:pt idx="177">
                        <c:v>0.56456907270833334</c:v>
                      </c:pt>
                      <c:pt idx="178">
                        <c:v>0.56456179845833332</c:v>
                      </c:pt>
                      <c:pt idx="179">
                        <c:v>0.56455419679166663</c:v>
                      </c:pt>
                      <c:pt idx="180">
                        <c:v>0.56454698508333334</c:v>
                      </c:pt>
                      <c:pt idx="181">
                        <c:v>0.56453953545833335</c:v>
                      </c:pt>
                      <c:pt idx="182">
                        <c:v>0.56453211870833331</c:v>
                      </c:pt>
                      <c:pt idx="183">
                        <c:v>0.56452452383333329</c:v>
                      </c:pt>
                      <c:pt idx="184">
                        <c:v>0.56451676037499998</c:v>
                      </c:pt>
                      <c:pt idx="185">
                        <c:v>0.56450936549999997</c:v>
                      </c:pt>
                      <c:pt idx="186">
                        <c:v>0.56450169149999996</c:v>
                      </c:pt>
                      <c:pt idx="187">
                        <c:v>0.5644946304166667</c:v>
                      </c:pt>
                      <c:pt idx="188">
                        <c:v>0.56448760875000004</c:v>
                      </c:pt>
                      <c:pt idx="189">
                        <c:v>0.5644807962916667</c:v>
                      </c:pt>
                      <c:pt idx="190">
                        <c:v>0.56447434870833335</c:v>
                      </c:pt>
                      <c:pt idx="191">
                        <c:v>0.56446769262499996</c:v>
                      </c:pt>
                      <c:pt idx="192">
                        <c:v>0.56446151524999999</c:v>
                      </c:pt>
                      <c:pt idx="193">
                        <c:v>0.56445482620833332</c:v>
                      </c:pt>
                      <c:pt idx="194">
                        <c:v>0.56445108837500002</c:v>
                      </c:pt>
                      <c:pt idx="195">
                        <c:v>0.56444071625000003</c:v>
                      </c:pt>
                      <c:pt idx="196">
                        <c:v>0.56443680558333331</c:v>
                      </c:pt>
                      <c:pt idx="197">
                        <c:v>0.56442944400000006</c:v>
                      </c:pt>
                      <c:pt idx="198">
                        <c:v>0.56442219745833333</c:v>
                      </c:pt>
                      <c:pt idx="199">
                        <c:v>0.5644149687083333</c:v>
                      </c:pt>
                      <c:pt idx="200">
                        <c:v>0.56440768345833336</c:v>
                      </c:pt>
                      <c:pt idx="201">
                        <c:v>0.5644010244583334</c:v>
                      </c:pt>
                      <c:pt idx="202">
                        <c:v>0.56439395854166674</c:v>
                      </c:pt>
                      <c:pt idx="203">
                        <c:v>0.56438757049999999</c:v>
                      </c:pt>
                      <c:pt idx="204">
                        <c:v>0.56438113479166663</c:v>
                      </c:pt>
                      <c:pt idx="205">
                        <c:v>0.56437499116666667</c:v>
                      </c:pt>
                      <c:pt idx="206">
                        <c:v>0.56436893437500002</c:v>
                      </c:pt>
                      <c:pt idx="207">
                        <c:v>0.5643629084166667</c:v>
                      </c:pt>
                      <c:pt idx="208">
                        <c:v>0.56435718220833331</c:v>
                      </c:pt>
                      <c:pt idx="209">
                        <c:v>0.5643511654583333</c:v>
                      </c:pt>
                      <c:pt idx="210">
                        <c:v>0.56434534675000003</c:v>
                      </c:pt>
                      <c:pt idx="211">
                        <c:v>0.56433910029166667</c:v>
                      </c:pt>
                      <c:pt idx="212">
                        <c:v>0.56433287854166669</c:v>
                      </c:pt>
                      <c:pt idx="213">
                        <c:v>0.56432646649999996</c:v>
                      </c:pt>
                      <c:pt idx="214">
                        <c:v>0.56432012712500002</c:v>
                      </c:pt>
                      <c:pt idx="215">
                        <c:v>0.56431413454166668</c:v>
                      </c:pt>
                      <c:pt idx="216">
                        <c:v>0.56430817687500001</c:v>
                      </c:pt>
                      <c:pt idx="217">
                        <c:v>0.56430281516666669</c:v>
                      </c:pt>
                      <c:pt idx="218">
                        <c:v>0.56429734245833341</c:v>
                      </c:pt>
                      <c:pt idx="219">
                        <c:v>0.56429238695833328</c:v>
                      </c:pt>
                      <c:pt idx="220">
                        <c:v>0.56428729416666668</c:v>
                      </c:pt>
                      <c:pt idx="221">
                        <c:v>0.56428231891666669</c:v>
                      </c:pt>
                      <c:pt idx="222">
                        <c:v>0.56427723949999997</c:v>
                      </c:pt>
                      <c:pt idx="223">
                        <c:v>0.56427187891666664</c:v>
                      </c:pt>
                      <c:pt idx="224">
                        <c:v>0.56426628054166661</c:v>
                      </c:pt>
                      <c:pt idx="225">
                        <c:v>0.5642604855833333</c:v>
                      </c:pt>
                      <c:pt idx="226">
                        <c:v>0.56425487633333338</c:v>
                      </c:pt>
                      <c:pt idx="227">
                        <c:v>0.56424896049999995</c:v>
                      </c:pt>
                      <c:pt idx="228">
                        <c:v>0.56424335295833339</c:v>
                      </c:pt>
                      <c:pt idx="229">
                        <c:v>0.564237642875</c:v>
                      </c:pt>
                      <c:pt idx="230">
                        <c:v>0.56423212087499997</c:v>
                      </c:pt>
                      <c:pt idx="231">
                        <c:v>0.56422702029166671</c:v>
                      </c:pt>
                      <c:pt idx="232">
                        <c:v>0.56422183745833332</c:v>
                      </c:pt>
                      <c:pt idx="233">
                        <c:v>0.56421720091666672</c:v>
                      </c:pt>
                      <c:pt idx="234">
                        <c:v>0.56421248579166672</c:v>
                      </c:pt>
                      <c:pt idx="235">
                        <c:v>0.56420830425000001</c:v>
                      </c:pt>
                      <c:pt idx="236">
                        <c:v>0.56420368812499999</c:v>
                      </c:pt>
                      <c:pt idx="237">
                        <c:v>0.56419932129166661</c:v>
                      </c:pt>
                      <c:pt idx="238">
                        <c:v>0.56419458054166671</c:v>
                      </c:pt>
                      <c:pt idx="239">
                        <c:v>0.56418963645833331</c:v>
                      </c:pt>
                      <c:pt idx="240">
                        <c:v>0.56418478891666668</c:v>
                      </c:pt>
                      <c:pt idx="241">
                        <c:v>0.56417949912499998</c:v>
                      </c:pt>
                      <c:pt idx="242">
                        <c:v>0.5641745690833333</c:v>
                      </c:pt>
                      <c:pt idx="243">
                        <c:v>0.56416945833333332</c:v>
                      </c:pt>
                      <c:pt idx="244">
                        <c:v>0.56416491329166674</c:v>
                      </c:pt>
                      <c:pt idx="245">
                        <c:v>0.56416042816666667</c:v>
                      </c:pt>
                      <c:pt idx="246">
                        <c:v>0.56415584083333337</c:v>
                      </c:pt>
                      <c:pt idx="247">
                        <c:v>0.56415177274999995</c:v>
                      </c:pt>
                      <c:pt idx="248">
                        <c:v>0.56414741212499997</c:v>
                      </c:pt>
                      <c:pt idx="249">
                        <c:v>0.5641434575833334</c:v>
                      </c:pt>
                      <c:pt idx="250">
                        <c:v>0.56413918862500001</c:v>
                      </c:pt>
                      <c:pt idx="251">
                        <c:v>0.56413510645833331</c:v>
                      </c:pt>
                      <c:pt idx="252">
                        <c:v>0.56413073087499999</c:v>
                      </c:pt>
                      <c:pt idx="253">
                        <c:v>0.56412610391666662</c:v>
                      </c:pt>
                      <c:pt idx="254">
                        <c:v>0.5641215377083334</c:v>
                      </c:pt>
                      <c:pt idx="255">
                        <c:v>0.56411661533333335</c:v>
                      </c:pt>
                      <c:pt idx="256">
                        <c:v>0.56411207066666669</c:v>
                      </c:pt>
                      <c:pt idx="257">
                        <c:v>0.56410721258333341</c:v>
                      </c:pt>
                      <c:pt idx="258">
                        <c:v>0.56410296299999996</c:v>
                      </c:pt>
                      <c:pt idx="259">
                        <c:v>0.56409849754166663</c:v>
                      </c:pt>
                      <c:pt idx="260">
                        <c:v>0.56409456345833331</c:v>
                      </c:pt>
                      <c:pt idx="261">
                        <c:v>0.56409026237500004</c:v>
                      </c:pt>
                      <c:pt idx="262">
                        <c:v>0.56408715133333331</c:v>
                      </c:pt>
                      <c:pt idx="263">
                        <c:v>0.56408380616666665</c:v>
                      </c:pt>
                      <c:pt idx="264">
                        <c:v>0.56408022229166666</c:v>
                      </c:pt>
                      <c:pt idx="265">
                        <c:v>0.56407688312499993</c:v>
                      </c:pt>
                      <c:pt idx="266">
                        <c:v>0.56407326495833332</c:v>
                      </c:pt>
                      <c:pt idx="267">
                        <c:v>0.56406923470833337</c:v>
                      </c:pt>
                      <c:pt idx="268">
                        <c:v>0.56406498066666666</c:v>
                      </c:pt>
                      <c:pt idx="269">
                        <c:v>0.56406077095833329</c:v>
                      </c:pt>
                      <c:pt idx="270">
                        <c:v>0.5640566136666666</c:v>
                      </c:pt>
                      <c:pt idx="271">
                        <c:v>0.56405262175000004</c:v>
                      </c:pt>
                      <c:pt idx="272">
                        <c:v>0.56404845641666668</c:v>
                      </c:pt>
                      <c:pt idx="273">
                        <c:v>0.5640442395416666</c:v>
                      </c:pt>
                      <c:pt idx="274">
                        <c:v>0.56404127724999997</c:v>
                      </c:pt>
                      <c:pt idx="275">
                        <c:v>0.5640375665416667</c:v>
                      </c:pt>
                      <c:pt idx="276">
                        <c:v>0.56403311879166662</c:v>
                      </c:pt>
                      <c:pt idx="277">
                        <c:v>0.56403063425</c:v>
                      </c:pt>
                      <c:pt idx="278">
                        <c:v>0.56402655616666664</c:v>
                      </c:pt>
                      <c:pt idx="279">
                        <c:v>0.56402406054166665</c:v>
                      </c:pt>
                      <c:pt idx="280">
                        <c:v>0.56402061024999994</c:v>
                      </c:pt>
                      <c:pt idx="281">
                        <c:v>0.56401707983333338</c:v>
                      </c:pt>
                      <c:pt idx="282">
                        <c:v>0.56401327224999998</c:v>
                      </c:pt>
                      <c:pt idx="283">
                        <c:v>0.56400977554166665</c:v>
                      </c:pt>
                      <c:pt idx="284">
                        <c:v>0.56400564345833326</c:v>
                      </c:pt>
                      <c:pt idx="285">
                        <c:v>0.56400252308333332</c:v>
                      </c:pt>
                      <c:pt idx="286">
                        <c:v>0.56399780808333333</c:v>
                      </c:pt>
                      <c:pt idx="287">
                        <c:v>0.56399404304166667</c:v>
                      </c:pt>
                      <c:pt idx="288">
                        <c:v>0.56399064762499995</c:v>
                      </c:pt>
                      <c:pt idx="289">
                        <c:v>0.56398620283333334</c:v>
                      </c:pt>
                      <c:pt idx="290">
                        <c:v>0.56398481391666666</c:v>
                      </c:pt>
                      <c:pt idx="291">
                        <c:v>0.56398140316666667</c:v>
                      </c:pt>
                      <c:pt idx="292">
                        <c:v>0.56397955</c:v>
                      </c:pt>
                      <c:pt idx="293">
                        <c:v>0.56397685137499998</c:v>
                      </c:pt>
                      <c:pt idx="294">
                        <c:v>0.56397362933333339</c:v>
                      </c:pt>
                      <c:pt idx="295">
                        <c:v>0.56396931350000001</c:v>
                      </c:pt>
                      <c:pt idx="296">
                        <c:v>0.56396443075000002</c:v>
                      </c:pt>
                      <c:pt idx="297">
                        <c:v>0.56396238216666672</c:v>
                      </c:pt>
                      <c:pt idx="298">
                        <c:v>0.56396069504166668</c:v>
                      </c:pt>
                      <c:pt idx="299">
                        <c:v>0.56395736862500001</c:v>
                      </c:pt>
                      <c:pt idx="300">
                        <c:v>0.56395396733333336</c:v>
                      </c:pt>
                      <c:pt idx="301">
                        <c:v>0.5639508374583333</c:v>
                      </c:pt>
                      <c:pt idx="302">
                        <c:v>0.56394834549999995</c:v>
                      </c:pt>
                      <c:pt idx="303">
                        <c:v>0.56394563666666664</c:v>
                      </c:pt>
                      <c:pt idx="304">
                        <c:v>0.56394204120833336</c:v>
                      </c:pt>
                      <c:pt idx="305">
                        <c:v>0.56394080199999996</c:v>
                      </c:pt>
                      <c:pt idx="306">
                        <c:v>0.56393914224999997</c:v>
                      </c:pt>
                      <c:pt idx="307">
                        <c:v>0.56393716016666662</c:v>
                      </c:pt>
                      <c:pt idx="308">
                        <c:v>0.56393287345833332</c:v>
                      </c:pt>
                      <c:pt idx="309">
                        <c:v>0.56393226204166669</c:v>
                      </c:pt>
                      <c:pt idx="310">
                        <c:v>0.56392939358333327</c:v>
                      </c:pt>
                      <c:pt idx="311">
                        <c:v>0.56392669275000007</c:v>
                      </c:pt>
                      <c:pt idx="312">
                        <c:v>0.56392291887500001</c:v>
                      </c:pt>
                      <c:pt idx="313">
                        <c:v>0.56392109383333333</c:v>
                      </c:pt>
                      <c:pt idx="314">
                        <c:v>0.56391864849999995</c:v>
                      </c:pt>
                      <c:pt idx="315">
                        <c:v>0.56391569475000003</c:v>
                      </c:pt>
                      <c:pt idx="316">
                        <c:v>0.56391287324999995</c:v>
                      </c:pt>
                      <c:pt idx="317">
                        <c:v>0.563910567375</c:v>
                      </c:pt>
                      <c:pt idx="318">
                        <c:v>0.56390955241666674</c:v>
                      </c:pt>
                      <c:pt idx="319">
                        <c:v>0.56390823537500001</c:v>
                      </c:pt>
                      <c:pt idx="320">
                        <c:v>0.56390712825</c:v>
                      </c:pt>
                      <c:pt idx="321">
                        <c:v>0.56390575033333334</c:v>
                      </c:pt>
                      <c:pt idx="322">
                        <c:v>0.56390432400000001</c:v>
                      </c:pt>
                      <c:pt idx="323">
                        <c:v>0.56390204862500004</c:v>
                      </c:pt>
                      <c:pt idx="324">
                        <c:v>0.56390034833333336</c:v>
                      </c:pt>
                      <c:pt idx="325">
                        <c:v>0.56389726020833331</c:v>
                      </c:pt>
                      <c:pt idx="326">
                        <c:v>0.56389509149999995</c:v>
                      </c:pt>
                      <c:pt idx="327">
                        <c:v>0.56389268429166661</c:v>
                      </c:pt>
                      <c:pt idx="328">
                        <c:v>0.56389002845833336</c:v>
                      </c:pt>
                      <c:pt idx="329">
                        <c:v>0.56388762462499997</c:v>
                      </c:pt>
                      <c:pt idx="330">
                        <c:v>0.56388577362500003</c:v>
                      </c:pt>
                      <c:pt idx="331">
                        <c:v>0.56388425475000004</c:v>
                      </c:pt>
                      <c:pt idx="332">
                        <c:v>0.56388310929166663</c:v>
                      </c:pt>
                      <c:pt idx="333">
                        <c:v>0.56388140924999997</c:v>
                      </c:pt>
                      <c:pt idx="334">
                        <c:v>0.56388026533333335</c:v>
                      </c:pt>
                      <c:pt idx="335">
                        <c:v>0.5638790100833333</c:v>
                      </c:pt>
                      <c:pt idx="336">
                        <c:v>0.56387804233333327</c:v>
                      </c:pt>
                      <c:pt idx="337">
                        <c:v>0.56387634091666661</c:v>
                      </c:pt>
                      <c:pt idx="338">
                        <c:v>0.56387563508333327</c:v>
                      </c:pt>
                      <c:pt idx="339">
                        <c:v>0.56387400041666669</c:v>
                      </c:pt>
                      <c:pt idx="340">
                        <c:v>0.56387097420833332</c:v>
                      </c:pt>
                      <c:pt idx="341">
                        <c:v>0.56387077954166664</c:v>
                      </c:pt>
                      <c:pt idx="342">
                        <c:v>0.56386864395833336</c:v>
                      </c:pt>
                      <c:pt idx="343">
                        <c:v>0.56386642358333339</c:v>
                      </c:pt>
                      <c:pt idx="344">
                        <c:v>0.56386522370833336</c:v>
                      </c:pt>
                      <c:pt idx="345">
                        <c:v>0.56386411612499998</c:v>
                      </c:pt>
                      <c:pt idx="346">
                        <c:v>0.56386202845833333</c:v>
                      </c:pt>
                      <c:pt idx="347">
                        <c:v>0.56386246870833334</c:v>
                      </c:pt>
                      <c:pt idx="348">
                        <c:v>0.56386197849999997</c:v>
                      </c:pt>
                      <c:pt idx="349">
                        <c:v>0.56386147295833333</c:v>
                      </c:pt>
                      <c:pt idx="350">
                        <c:v>0.56386100612500001</c:v>
                      </c:pt>
                      <c:pt idx="351">
                        <c:v>0.56386023029166665</c:v>
                      </c:pt>
                      <c:pt idx="352">
                        <c:v>0.5638596180833334</c:v>
                      </c:pt>
                      <c:pt idx="353">
                        <c:v>0.56385838816666667</c:v>
                      </c:pt>
                      <c:pt idx="354">
                        <c:v>0.56385757825000005</c:v>
                      </c:pt>
                      <c:pt idx="355">
                        <c:v>0.56385646</c:v>
                      </c:pt>
                      <c:pt idx="356">
                        <c:v>0.56385524233333328</c:v>
                      </c:pt>
                      <c:pt idx="357">
                        <c:v>0.56385396362500007</c:v>
                      </c:pt>
                      <c:pt idx="358">
                        <c:v>0.56385297945833335</c:v>
                      </c:pt>
                      <c:pt idx="359">
                        <c:v>0.56385232900000004</c:v>
                      </c:pt>
                      <c:pt idx="360">
                        <c:v>0.56385180016666669</c:v>
                      </c:pt>
                      <c:pt idx="361">
                        <c:v>0.56385170337500001</c:v>
                      </c:pt>
                      <c:pt idx="362">
                        <c:v>0.56385143112500002</c:v>
                      </c:pt>
                      <c:pt idx="363">
                        <c:v>0.56385141370833336</c:v>
                      </c:pt>
                      <c:pt idx="364">
                        <c:v>0.56385142879166661</c:v>
                      </c:pt>
                      <c:pt idx="365">
                        <c:v>0.56385148358333337</c:v>
                      </c:pt>
                      <c:pt idx="366">
                        <c:v>0.56385123512500002</c:v>
                      </c:pt>
                      <c:pt idx="367">
                        <c:v>0.56385088508333336</c:v>
                      </c:pt>
                      <c:pt idx="368">
                        <c:v>0.56384465266666661</c:v>
                      </c:pt>
                      <c:pt idx="369">
                        <c:v>0.56384984837499996</c:v>
                      </c:pt>
                      <c:pt idx="370">
                        <c:v>0.56384939379166665</c:v>
                      </c:pt>
                      <c:pt idx="371">
                        <c:v>0.5638486080416667</c:v>
                      </c:pt>
                      <c:pt idx="372">
                        <c:v>0.56384808270833331</c:v>
                      </c:pt>
                      <c:pt idx="373">
                        <c:v>0.56384764625000006</c:v>
                      </c:pt>
                      <c:pt idx="374">
                        <c:v>0.563847498</c:v>
                      </c:pt>
                      <c:pt idx="375">
                        <c:v>0.56384781170833331</c:v>
                      </c:pt>
                      <c:pt idx="376">
                        <c:v>0.56384822270833335</c:v>
                      </c:pt>
                      <c:pt idx="377">
                        <c:v>0.56384916541666663</c:v>
                      </c:pt>
                      <c:pt idx="378">
                        <c:v>0.56384966812500004</c:v>
                      </c:pt>
                      <c:pt idx="379">
                        <c:v>0.56384414245833336</c:v>
                      </c:pt>
                      <c:pt idx="380">
                        <c:v>0.5638506435416667</c:v>
                      </c:pt>
                      <c:pt idx="381">
                        <c:v>0.56385067012500001</c:v>
                      </c:pt>
                      <c:pt idx="382">
                        <c:v>0.56385047616666661</c:v>
                      </c:pt>
                      <c:pt idx="383">
                        <c:v>0.56385024220833335</c:v>
                      </c:pt>
                      <c:pt idx="384">
                        <c:v>0.56385027179166669</c:v>
                      </c:pt>
                      <c:pt idx="385">
                        <c:v>0.56385005212499995</c:v>
                      </c:pt>
                      <c:pt idx="386">
                        <c:v>0.56385039591666664</c:v>
                      </c:pt>
                      <c:pt idx="387">
                        <c:v>0.56385060004166665</c:v>
                      </c:pt>
                      <c:pt idx="388">
                        <c:v>0.56385124637499995</c:v>
                      </c:pt>
                      <c:pt idx="389">
                        <c:v>0.56385180445833327</c:v>
                      </c:pt>
                      <c:pt idx="390">
                        <c:v>0.56385260729166664</c:v>
                      </c:pt>
                      <c:pt idx="391">
                        <c:v>0.56385365708333335</c:v>
                      </c:pt>
                      <c:pt idx="392">
                        <c:v>0.56385447558333335</c:v>
                      </c:pt>
                      <c:pt idx="393">
                        <c:v>0.56385562958333335</c:v>
                      </c:pt>
                      <c:pt idx="394">
                        <c:v>0.56385640016666672</c:v>
                      </c:pt>
                      <c:pt idx="395">
                        <c:v>0.56385731258333338</c:v>
                      </c:pt>
                      <c:pt idx="396">
                        <c:v>0.56385783837500003</c:v>
                      </c:pt>
                      <c:pt idx="397">
                        <c:v>0.56385836429166669</c:v>
                      </c:pt>
                      <c:pt idx="398">
                        <c:v>0.56385873962499999</c:v>
                      </c:pt>
                      <c:pt idx="399">
                        <c:v>0.56385887774999999</c:v>
                      </c:pt>
                      <c:pt idx="400">
                        <c:v>0.56385942662499999</c:v>
                      </c:pt>
                      <c:pt idx="401">
                        <c:v>0.56385975545833333</c:v>
                      </c:pt>
                      <c:pt idx="402">
                        <c:v>0.56386062820833327</c:v>
                      </c:pt>
                      <c:pt idx="403">
                        <c:v>0.56386152808333334</c:v>
                      </c:pt>
                      <c:pt idx="404">
                        <c:v>0.56386295862500002</c:v>
                      </c:pt>
                      <c:pt idx="405">
                        <c:v>0.56386422149999993</c:v>
                      </c:pt>
                      <c:pt idx="406">
                        <c:v>0.56386535754166667</c:v>
                      </c:pt>
                      <c:pt idx="407">
                        <c:v>0.56386655370833327</c:v>
                      </c:pt>
                      <c:pt idx="408">
                        <c:v>0.5638672343333333</c:v>
                      </c:pt>
                      <c:pt idx="409">
                        <c:v>0.56386812866666669</c:v>
                      </c:pt>
                      <c:pt idx="410">
                        <c:v>0.56386842070833332</c:v>
                      </c:pt>
                      <c:pt idx="411">
                        <c:v>0.56386904474999999</c:v>
                      </c:pt>
                      <c:pt idx="412">
                        <c:v>0.56386920641666671</c:v>
                      </c:pt>
                      <c:pt idx="413">
                        <c:v>0.56386963595833339</c:v>
                      </c:pt>
                      <c:pt idx="414">
                        <c:v>0.5638701057083334</c:v>
                      </c:pt>
                      <c:pt idx="415">
                        <c:v>0.56387058833333337</c:v>
                      </c:pt>
                      <c:pt idx="416">
                        <c:v>0.56387154237500003</c:v>
                      </c:pt>
                      <c:pt idx="417">
                        <c:v>0.56387228275000001</c:v>
                      </c:pt>
                      <c:pt idx="418">
                        <c:v>0.56387358229166662</c:v>
                      </c:pt>
                      <c:pt idx="419">
                        <c:v>0.56387458091666665</c:v>
                      </c:pt>
                      <c:pt idx="420">
                        <c:v>0.5638759359583333</c:v>
                      </c:pt>
                      <c:pt idx="421">
                        <c:v>0.56387708158333327</c:v>
                      </c:pt>
                      <c:pt idx="422">
                        <c:v>0.56387817225000003</c:v>
                      </c:pt>
                      <c:pt idx="423">
                        <c:v>0.56387931650000001</c:v>
                      </c:pt>
                      <c:pt idx="424">
                        <c:v>0.563880104125</c:v>
                      </c:pt>
                      <c:pt idx="425">
                        <c:v>0.56388106104166669</c:v>
                      </c:pt>
                      <c:pt idx="426">
                        <c:v>0.56388160450000002</c:v>
                      </c:pt>
                      <c:pt idx="427">
                        <c:v>0.56388241470833333</c:v>
                      </c:pt>
                      <c:pt idx="428">
                        <c:v>0.56388296579166663</c:v>
                      </c:pt>
                      <c:pt idx="429">
                        <c:v>0.56388374108333339</c:v>
                      </c:pt>
                      <c:pt idx="430">
                        <c:v>0.56388471891666669</c:v>
                      </c:pt>
                      <c:pt idx="431">
                        <c:v>0.56388574433333327</c:v>
                      </c:pt>
                      <c:pt idx="432">
                        <c:v>0.56388723762500004</c:v>
                      </c:pt>
                      <c:pt idx="433">
                        <c:v>0.56388856270833332</c:v>
                      </c:pt>
                      <c:pt idx="434">
                        <c:v>0.56389031229166664</c:v>
                      </c:pt>
                      <c:pt idx="435">
                        <c:v>0.56389162424999995</c:v>
                      </c:pt>
                      <c:pt idx="436">
                        <c:v>0.56389311091666661</c:v>
                      </c:pt>
                      <c:pt idx="437">
                        <c:v>0.56389416024999994</c:v>
                      </c:pt>
                      <c:pt idx="438">
                        <c:v>0.56389509916666669</c:v>
                      </c:pt>
                      <c:pt idx="439">
                        <c:v>0.56389606599999997</c:v>
                      </c:pt>
                      <c:pt idx="440">
                        <c:v>0.56389667270833332</c:v>
                      </c:pt>
                      <c:pt idx="441">
                        <c:v>0.56389770966666664</c:v>
                      </c:pt>
                      <c:pt idx="442">
                        <c:v>0.56389849291666672</c:v>
                      </c:pt>
                      <c:pt idx="443">
                        <c:v>0.56389961300000002</c:v>
                      </c:pt>
                      <c:pt idx="444">
                        <c:v>0.56390065908333331</c:v>
                      </c:pt>
                      <c:pt idx="445">
                        <c:v>0.56390188487500004</c:v>
                      </c:pt>
                      <c:pt idx="446">
                        <c:v>0.56390320691666662</c:v>
                      </c:pt>
                      <c:pt idx="447">
                        <c:v>0.56390445374999998</c:v>
                      </c:pt>
                      <c:pt idx="448">
                        <c:v>0.5639060329583333</c:v>
                      </c:pt>
                      <c:pt idx="449">
                        <c:v>0.56390736320833335</c:v>
                      </c:pt>
                      <c:pt idx="450">
                        <c:v>0.5639090237083334</c:v>
                      </c:pt>
                      <c:pt idx="451">
                        <c:v>0.56391032187500001</c:v>
                      </c:pt>
                      <c:pt idx="452">
                        <c:v>0.56391177324999997</c:v>
                      </c:pt>
                      <c:pt idx="453">
                        <c:v>0.56391290662500004</c:v>
                      </c:pt>
                      <c:pt idx="454">
                        <c:v>0.56391392366666671</c:v>
                      </c:pt>
                      <c:pt idx="455">
                        <c:v>0.56391511062499999</c:v>
                      </c:pt>
                      <c:pt idx="456">
                        <c:v>0.56391601408333336</c:v>
                      </c:pt>
                      <c:pt idx="457">
                        <c:v>0.56391733395833332</c:v>
                      </c:pt>
                      <c:pt idx="458">
                        <c:v>0.56391856329166667</c:v>
                      </c:pt>
                      <c:pt idx="459">
                        <c:v>0.56392021462499997</c:v>
                      </c:pt>
                      <c:pt idx="460">
                        <c:v>0.56392175812500001</c:v>
                      </c:pt>
                      <c:pt idx="461">
                        <c:v>0.56392348291666672</c:v>
                      </c:pt>
                      <c:pt idx="462">
                        <c:v>0.56392526166666668</c:v>
                      </c:pt>
                      <c:pt idx="463">
                        <c:v>0.56392688354166665</c:v>
                      </c:pt>
                      <c:pt idx="464">
                        <c:v>0.56392870733333333</c:v>
                      </c:pt>
                      <c:pt idx="465">
                        <c:v>0.56393006649999999</c:v>
                      </c:pt>
                      <c:pt idx="466">
                        <c:v>0.563930469125</c:v>
                      </c:pt>
                      <c:pt idx="467">
                        <c:v>0.56393091149999997</c:v>
                      </c:pt>
                      <c:pt idx="468">
                        <c:v>0.56393162470833336</c:v>
                      </c:pt>
                      <c:pt idx="469">
                        <c:v>0.56393208166666664</c:v>
                      </c:pt>
                      <c:pt idx="470">
                        <c:v>0.56393258408333335</c:v>
                      </c:pt>
                      <c:pt idx="471">
                        <c:v>0.56393328029166667</c:v>
                      </c:pt>
                      <c:pt idx="472">
                        <c:v>0.5639338697916666</c:v>
                      </c:pt>
                      <c:pt idx="473">
                        <c:v>0.56393490099999999</c:v>
                      </c:pt>
                      <c:pt idx="474">
                        <c:v>0.56393568704166663</c:v>
                      </c:pt>
                      <c:pt idx="475">
                        <c:v>0.56393693654166666</c:v>
                      </c:pt>
                      <c:pt idx="476">
                        <c:v>0.56393798320833333</c:v>
                      </c:pt>
                      <c:pt idx="477">
                        <c:v>0.56393320449999995</c:v>
                      </c:pt>
                      <c:pt idx="478">
                        <c:v>0.56394028245833339</c:v>
                      </c:pt>
                      <c:pt idx="479">
                        <c:v>0.56394137391666666</c:v>
                      </c:pt>
                      <c:pt idx="480">
                        <c:v>0.56394264329166666</c:v>
                      </c:pt>
                      <c:pt idx="481">
                        <c:v>0.56394352591666663</c:v>
                      </c:pt>
                      <c:pt idx="482">
                        <c:v>0.56394455166666668</c:v>
                      </c:pt>
                      <c:pt idx="483">
                        <c:v>0.56394533187499996</c:v>
                      </c:pt>
                      <c:pt idx="484">
                        <c:v>0.56394638883333337</c:v>
                      </c:pt>
                      <c:pt idx="485">
                        <c:v>0.56394739937500005</c:v>
                      </c:pt>
                      <c:pt idx="486">
                        <c:v>0.56394853370833331</c:v>
                      </c:pt>
                      <c:pt idx="487">
                        <c:v>0.56394999275000002</c:v>
                      </c:pt>
                      <c:pt idx="488">
                        <c:v>0.56395138129166666</c:v>
                      </c:pt>
                      <c:pt idx="489">
                        <c:v>0.56395319591666671</c:v>
                      </c:pt>
                      <c:pt idx="490">
                        <c:v>0.563954662</c:v>
                      </c:pt>
                      <c:pt idx="491">
                        <c:v>0.56395660695833338</c:v>
                      </c:pt>
                      <c:pt idx="492">
                        <c:v>0.56395809704166666</c:v>
                      </c:pt>
                      <c:pt idx="493">
                        <c:v>0.56395968875000002</c:v>
                      </c:pt>
                      <c:pt idx="494">
                        <c:v>0.5639611908333334</c:v>
                      </c:pt>
                      <c:pt idx="495">
                        <c:v>0.56396241891666665</c:v>
                      </c:pt>
                      <c:pt idx="496">
                        <c:v>0.5639639545416667</c:v>
                      </c:pt>
                      <c:pt idx="497">
                        <c:v>0.56396518470833334</c:v>
                      </c:pt>
                      <c:pt idx="498">
                        <c:v>0.56396682987500002</c:v>
                      </c:pt>
                      <c:pt idx="499">
                        <c:v>0.56396824325000006</c:v>
                      </c:pt>
                      <c:pt idx="500">
                        <c:v>0.56396995729166666</c:v>
                      </c:pt>
                      <c:pt idx="501">
                        <c:v>0.56397161666666673</c:v>
                      </c:pt>
                      <c:pt idx="502">
                        <c:v>0.5639733969166667</c:v>
                      </c:pt>
                      <c:pt idx="503">
                        <c:v>0.56397550691666665</c:v>
                      </c:pt>
                      <c:pt idx="504">
                        <c:v>0.56397740791666673</c:v>
                      </c:pt>
                      <c:pt idx="505">
                        <c:v>0.56397977683333333</c:v>
                      </c:pt>
                      <c:pt idx="506">
                        <c:v>0.56398179149999994</c:v>
                      </c:pt>
                      <c:pt idx="507">
                        <c:v>0.56398423524999997</c:v>
                      </c:pt>
                      <c:pt idx="508">
                        <c:v>0.56398630066666666</c:v>
                      </c:pt>
                      <c:pt idx="509">
                        <c:v>0.56398845450000001</c:v>
                      </c:pt>
                      <c:pt idx="510">
                        <c:v>0.56399051524999999</c:v>
                      </c:pt>
                      <c:pt idx="511">
                        <c:v>0.56399250091666664</c:v>
                      </c:pt>
                      <c:pt idx="512">
                        <c:v>0.56399472945833329</c:v>
                      </c:pt>
                      <c:pt idx="513">
                        <c:v>0.56399675191666665</c:v>
                      </c:pt>
                      <c:pt idx="514">
                        <c:v>0.56399935629166664</c:v>
                      </c:pt>
                      <c:pt idx="515">
                        <c:v>0.56400181174999997</c:v>
                      </c:pt>
                      <c:pt idx="516">
                        <c:v>0.56400470054166674</c:v>
                      </c:pt>
                      <c:pt idx="517">
                        <c:v>0.56400753254166669</c:v>
                      </c:pt>
                      <c:pt idx="518">
                        <c:v>0.56401047604166665</c:v>
                      </c:pt>
                      <c:pt idx="519">
                        <c:v>0.56401357374999994</c:v>
                      </c:pt>
                      <c:pt idx="520">
                        <c:v>0.56401633120833339</c:v>
                      </c:pt>
                      <c:pt idx="521">
                        <c:v>0.56401944837499995</c:v>
                      </c:pt>
                      <c:pt idx="522">
                        <c:v>0.56402571162500004</c:v>
                      </c:pt>
                      <c:pt idx="523">
                        <c:v>0.56402536645833334</c:v>
                      </c:pt>
                      <c:pt idx="524">
                        <c:v>0.56402367050000002</c:v>
                      </c:pt>
                      <c:pt idx="525">
                        <c:v>0.56402220000000003</c:v>
                      </c:pt>
                      <c:pt idx="526">
                        <c:v>0.56402074183333328</c:v>
                      </c:pt>
                      <c:pt idx="527">
                        <c:v>0.56401927620833336</c:v>
                      </c:pt>
                      <c:pt idx="528">
                        <c:v>0.56401816770833335</c:v>
                      </c:pt>
                      <c:pt idx="529">
                        <c:v>0.56401689924999998</c:v>
                      </c:pt>
                      <c:pt idx="530">
                        <c:v>0.56401614683333334</c:v>
                      </c:pt>
                      <c:pt idx="531">
                        <c:v>0.56401519891666674</c:v>
                      </c:pt>
                      <c:pt idx="532">
                        <c:v>0.56401464474999996</c:v>
                      </c:pt>
                      <c:pt idx="533">
                        <c:v>0.56401399887500003</c:v>
                      </c:pt>
                      <c:pt idx="534">
                        <c:v>0.56401347125000001</c:v>
                      </c:pt>
                      <c:pt idx="535">
                        <c:v>0.56401315404166663</c:v>
                      </c:pt>
                      <c:pt idx="536">
                        <c:v>0.56401252733333329</c:v>
                      </c:pt>
                      <c:pt idx="537">
                        <c:v>0.56401223529166666</c:v>
                      </c:pt>
                      <c:pt idx="538">
                        <c:v>0.56401152166666668</c:v>
                      </c:pt>
                      <c:pt idx="539">
                        <c:v>0.56401109262500004</c:v>
                      </c:pt>
                      <c:pt idx="540">
                        <c:v>0.56401031570833327</c:v>
                      </c:pt>
                      <c:pt idx="541">
                        <c:v>0.56400984524999997</c:v>
                      </c:pt>
                      <c:pt idx="542">
                        <c:v>0.56400954225</c:v>
                      </c:pt>
                      <c:pt idx="543">
                        <c:v>0.56400932566666662</c:v>
                      </c:pt>
                      <c:pt idx="544">
                        <c:v>0.56400964033333334</c:v>
                      </c:pt>
                      <c:pt idx="545">
                        <c:v>0.56400992250000004</c:v>
                      </c:pt>
                      <c:pt idx="546">
                        <c:v>0.56401067870833332</c:v>
                      </c:pt>
                      <c:pt idx="547">
                        <c:v>0.56401116120833328</c:v>
                      </c:pt>
                      <c:pt idx="548">
                        <c:v>0.56401193204166666</c:v>
                      </c:pt>
                      <c:pt idx="549">
                        <c:v>0.56401233875000001</c:v>
                      </c:pt>
                      <c:pt idx="550">
                        <c:v>0.56401271112500007</c:v>
                      </c:pt>
                      <c:pt idx="551">
                        <c:v>0.56401306054166667</c:v>
                      </c:pt>
                      <c:pt idx="552">
                        <c:v>0.56400679191666669</c:v>
                      </c:pt>
                      <c:pt idx="553">
                        <c:v>0.56401274325000006</c:v>
                      </c:pt>
                      <c:pt idx="554">
                        <c:v>0.56401247383333331</c:v>
                      </c:pt>
                      <c:pt idx="555">
                        <c:v>0.56401261591666663</c:v>
                      </c:pt>
                      <c:pt idx="556">
                        <c:v>0.56401258854166669</c:v>
                      </c:pt>
                      <c:pt idx="557">
                        <c:v>0.56401299866666665</c:v>
                      </c:pt>
                      <c:pt idx="558">
                        <c:v>0.56401349145833335</c:v>
                      </c:pt>
                      <c:pt idx="559">
                        <c:v>0.56401397262499997</c:v>
                      </c:pt>
                      <c:pt idx="560">
                        <c:v>0.56401491195833331</c:v>
                      </c:pt>
                      <c:pt idx="561">
                        <c:v>0.56401561700000002</c:v>
                      </c:pt>
                      <c:pt idx="562">
                        <c:v>0.56401674049999995</c:v>
                      </c:pt>
                      <c:pt idx="563">
                        <c:v>0.56401755995833336</c:v>
                      </c:pt>
                      <c:pt idx="564">
                        <c:v>0.56401867266666661</c:v>
                      </c:pt>
                      <c:pt idx="565">
                        <c:v>0.56401950199999995</c:v>
                      </c:pt>
                      <c:pt idx="566">
                        <c:v>0.56402028095833334</c:v>
                      </c:pt>
                      <c:pt idx="567">
                        <c:v>0.56402109816666668</c:v>
                      </c:pt>
                      <c:pt idx="568">
                        <c:v>0.56402160879166663</c:v>
                      </c:pt>
                      <c:pt idx="569">
                        <c:v>0.56402254054166667</c:v>
                      </c:pt>
                      <c:pt idx="570">
                        <c:v>0.56402340608333335</c:v>
                      </c:pt>
                      <c:pt idx="571">
                        <c:v>0.56402492908333335</c:v>
                      </c:pt>
                      <c:pt idx="572">
                        <c:v>0.56402646016666669</c:v>
                      </c:pt>
                      <c:pt idx="573">
                        <c:v>0.56402824083333336</c:v>
                      </c:pt>
                      <c:pt idx="574">
                        <c:v>0.56403022266666669</c:v>
                      </c:pt>
                      <c:pt idx="575">
                        <c:v>0.56403213424999998</c:v>
                      </c:pt>
                      <c:pt idx="576">
                        <c:v>0.56403422270833337</c:v>
                      </c:pt>
                      <c:pt idx="577">
                        <c:v>0.56403587562500002</c:v>
                      </c:pt>
                      <c:pt idx="578">
                        <c:v>0.56403784408333335</c:v>
                      </c:pt>
                      <c:pt idx="579">
                        <c:v>0.56403256591666662</c:v>
                      </c:pt>
                      <c:pt idx="580">
                        <c:v>0.56404098874999997</c:v>
                      </c:pt>
                      <c:pt idx="581">
                        <c:v>0.56404243691666667</c:v>
                      </c:pt>
                      <c:pt idx="582">
                        <c:v>0.56404388212500001</c:v>
                      </c:pt>
                      <c:pt idx="583">
                        <c:v>0.56404562645833334</c:v>
                      </c:pt>
                      <c:pt idx="584">
                        <c:v>0.56404720875000003</c:v>
                      </c:pt>
                      <c:pt idx="585">
                        <c:v>0.56404935033333337</c:v>
                      </c:pt>
                      <c:pt idx="586">
                        <c:v>0.56405130154166672</c:v>
                      </c:pt>
                      <c:pt idx="587">
                        <c:v>0.56405383395833331</c:v>
                      </c:pt>
                      <c:pt idx="588">
                        <c:v>0.56405627220833332</c:v>
                      </c:pt>
                      <c:pt idx="589">
                        <c:v>0.564058950625</c:v>
                      </c:pt>
                      <c:pt idx="590">
                        <c:v>0.56406171100000002</c:v>
                      </c:pt>
                      <c:pt idx="591">
                        <c:v>0.56406431783333333</c:v>
                      </c:pt>
                      <c:pt idx="592">
                        <c:v>0.56406721095833334</c:v>
                      </c:pt>
                      <c:pt idx="593">
                        <c:v>0.5640695634166667</c:v>
                      </c:pt>
                      <c:pt idx="594">
                        <c:v>0.56407208637500006</c:v>
                      </c:pt>
                      <c:pt idx="595">
                        <c:v>0.56407408604166664</c:v>
                      </c:pt>
                      <c:pt idx="596">
                        <c:v>0.56407624245833332</c:v>
                      </c:pt>
                      <c:pt idx="597">
                        <c:v>0.56407820787500007</c:v>
                      </c:pt>
                      <c:pt idx="598">
                        <c:v>0.56408023350000003</c:v>
                      </c:pt>
                      <c:pt idx="599">
                        <c:v>0.56408281037499997</c:v>
                      </c:pt>
                      <c:pt idx="600">
                        <c:v>0.5640853813333333</c:v>
                      </c:pt>
                      <c:pt idx="601">
                        <c:v>0.56408858875000001</c:v>
                      </c:pt>
                      <c:pt idx="602">
                        <c:v>0.56409169137499993</c:v>
                      </c:pt>
                      <c:pt idx="603">
                        <c:v>0.56409504287500001</c:v>
                      </c:pt>
                      <c:pt idx="604">
                        <c:v>0.56409826500000004</c:v>
                      </c:pt>
                      <c:pt idx="605">
                        <c:v>0.56410150700000006</c:v>
                      </c:pt>
                      <c:pt idx="606">
                        <c:v>0.56410392387499997</c:v>
                      </c:pt>
                      <c:pt idx="607">
                        <c:v>0.56410746133333334</c:v>
                      </c:pt>
                      <c:pt idx="608">
                        <c:v>0.56411043008333339</c:v>
                      </c:pt>
                      <c:pt idx="609">
                        <c:v>0.56411293925000006</c:v>
                      </c:pt>
                      <c:pt idx="610">
                        <c:v>0.56411571908333336</c:v>
                      </c:pt>
                      <c:pt idx="611">
                        <c:v>0.56411844162500002</c:v>
                      </c:pt>
                      <c:pt idx="612">
                        <c:v>0.56412138324999994</c:v>
                      </c:pt>
                      <c:pt idx="613">
                        <c:v>0.56412436037500002</c:v>
                      </c:pt>
                      <c:pt idx="614">
                        <c:v>0.56412665629166669</c:v>
                      </c:pt>
                      <c:pt idx="615">
                        <c:v>0.56413095341666664</c:v>
                      </c:pt>
                      <c:pt idx="616">
                        <c:v>0.56413428487500006</c:v>
                      </c:pt>
                      <c:pt idx="617">
                        <c:v>0.56413847750000001</c:v>
                      </c:pt>
                      <c:pt idx="618">
                        <c:v>0.56414221545833332</c:v>
                      </c:pt>
                      <c:pt idx="619">
                        <c:v>0.56414639062500005</c:v>
                      </c:pt>
                      <c:pt idx="620">
                        <c:v>0.56415004179166661</c:v>
                      </c:pt>
                      <c:pt idx="621">
                        <c:v>0.5641541959166666</c:v>
                      </c:pt>
                      <c:pt idx="622">
                        <c:v>0.5641577480833333</c:v>
                      </c:pt>
                      <c:pt idx="623">
                        <c:v>0.56416071408333335</c:v>
                      </c:pt>
                      <c:pt idx="624">
                        <c:v>0.5641635644166666</c:v>
                      </c:pt>
                      <c:pt idx="625">
                        <c:v>0.56416640333333334</c:v>
                      </c:pt>
                      <c:pt idx="626">
                        <c:v>0.56416993654166669</c:v>
                      </c:pt>
                      <c:pt idx="627">
                        <c:v>0.56417310541666665</c:v>
                      </c:pt>
                      <c:pt idx="628">
                        <c:v>0.56417717141666668</c:v>
                      </c:pt>
                      <c:pt idx="629">
                        <c:v>0.56418036979166664</c:v>
                      </c:pt>
                      <c:pt idx="630">
                        <c:v>0.56418454516666661</c:v>
                      </c:pt>
                      <c:pt idx="631">
                        <c:v>0.56418786470833326</c:v>
                      </c:pt>
                      <c:pt idx="632">
                        <c:v>0.56419193249999999</c:v>
                      </c:pt>
                      <c:pt idx="633">
                        <c:v>0.56419670374999997</c:v>
                      </c:pt>
                      <c:pt idx="634">
                        <c:v>0.56419982333333329</c:v>
                      </c:pt>
                      <c:pt idx="635">
                        <c:v>0.56420482104166669</c:v>
                      </c:pt>
                      <c:pt idx="636">
                        <c:v>0.56420715700000001</c:v>
                      </c:pt>
                      <c:pt idx="637">
                        <c:v>0.56421117695833334</c:v>
                      </c:pt>
                      <c:pt idx="638">
                        <c:v>0.56421454366666668</c:v>
                      </c:pt>
                      <c:pt idx="639">
                        <c:v>0.56421739062499998</c:v>
                      </c:pt>
                      <c:pt idx="640">
                        <c:v>0.56422085754166662</c:v>
                      </c:pt>
                      <c:pt idx="641">
                        <c:v>0.56422528662500004</c:v>
                      </c:pt>
                      <c:pt idx="642">
                        <c:v>0.56422870112500001</c:v>
                      </c:pt>
                      <c:pt idx="643">
                        <c:v>0.56423258804166665</c:v>
                      </c:pt>
                      <c:pt idx="644">
                        <c:v>0.5642365609583333</c:v>
                      </c:pt>
                      <c:pt idx="645">
                        <c:v>0.5642405367083333</c:v>
                      </c:pt>
                      <c:pt idx="646">
                        <c:v>0.56424531920833332</c:v>
                      </c:pt>
                      <c:pt idx="647">
                        <c:v>0.5642496445416666</c:v>
                      </c:pt>
                      <c:pt idx="648">
                        <c:v>0.56425427945833329</c:v>
                      </c:pt>
                      <c:pt idx="649">
                        <c:v>0.56425923825000002</c:v>
                      </c:pt>
                      <c:pt idx="650">
                        <c:v>0.56426303741666672</c:v>
                      </c:pt>
                      <c:pt idx="651">
                        <c:v>0.56426803829166661</c:v>
                      </c:pt>
                      <c:pt idx="652">
                        <c:v>0.56427120704166667</c:v>
                      </c:pt>
                      <c:pt idx="653">
                        <c:v>0.5642734285833334</c:v>
                      </c:pt>
                      <c:pt idx="654">
                        <c:v>0.56427845704166668</c:v>
                      </c:pt>
                      <c:pt idx="655">
                        <c:v>0.56428068941666665</c:v>
                      </c:pt>
                      <c:pt idx="656">
                        <c:v>0.56428643649999999</c:v>
                      </c:pt>
                      <c:pt idx="657">
                        <c:v>0.56429022258333339</c:v>
                      </c:pt>
                      <c:pt idx="658">
                        <c:v>0.56429310033333335</c:v>
                      </c:pt>
                      <c:pt idx="659">
                        <c:v>0.56430053895833332</c:v>
                      </c:pt>
                      <c:pt idx="660">
                        <c:v>0.56430578712500001</c:v>
                      </c:pt>
                      <c:pt idx="661">
                        <c:v>0.56431079250000005</c:v>
                      </c:pt>
                      <c:pt idx="662">
                        <c:v>0.5643152030416666</c:v>
                      </c:pt>
                      <c:pt idx="663">
                        <c:v>0.56431911812500002</c:v>
                      </c:pt>
                      <c:pt idx="664">
                        <c:v>0.56432291175000004</c:v>
                      </c:pt>
                      <c:pt idx="665">
                        <c:v>0.56432821845833336</c:v>
                      </c:pt>
                      <c:pt idx="666">
                        <c:v>0.56433324837499999</c:v>
                      </c:pt>
                      <c:pt idx="667">
                        <c:v>0.56433875833333336</c:v>
                      </c:pt>
                      <c:pt idx="668">
                        <c:v>0.56434299233333329</c:v>
                      </c:pt>
                      <c:pt idx="669">
                        <c:v>0.5643458325416667</c:v>
                      </c:pt>
                      <c:pt idx="670">
                        <c:v>0.56434869912499996</c:v>
                      </c:pt>
                      <c:pt idx="671">
                        <c:v>0.56435673695833333</c:v>
                      </c:pt>
                      <c:pt idx="672">
                        <c:v>0.56436199387499997</c:v>
                      </c:pt>
                      <c:pt idx="673">
                        <c:v>0.56436635283333336</c:v>
                      </c:pt>
                      <c:pt idx="674">
                        <c:v>0.56437292416666673</c:v>
                      </c:pt>
                      <c:pt idx="675">
                        <c:v>0.56437288166666666</c:v>
                      </c:pt>
                      <c:pt idx="676">
                        <c:v>0.56438424104166673</c:v>
                      </c:pt>
                      <c:pt idx="677">
                        <c:v>0.56438503033333332</c:v>
                      </c:pt>
                      <c:pt idx="678">
                        <c:v>0.56439511683333332</c:v>
                      </c:pt>
                      <c:pt idx="679">
                        <c:v>0.5644002792916667</c:v>
                      </c:pt>
                      <c:pt idx="680">
                        <c:v>0.56440426712500003</c:v>
                      </c:pt>
                      <c:pt idx="681">
                        <c:v>0.56440664916666672</c:v>
                      </c:pt>
                      <c:pt idx="682">
                        <c:v>0.56441457024999997</c:v>
                      </c:pt>
                      <c:pt idx="683">
                        <c:v>0.5644197224166666</c:v>
                      </c:pt>
                      <c:pt idx="684">
                        <c:v>0.56442473987499997</c:v>
                      </c:pt>
                      <c:pt idx="685">
                        <c:v>0.5644219604166667</c:v>
                      </c:pt>
                      <c:pt idx="686">
                        <c:v>0.56443463824999995</c:v>
                      </c:pt>
                      <c:pt idx="687">
                        <c:v>0.56444109391666664</c:v>
                      </c:pt>
                      <c:pt idx="688">
                        <c:v>0.56444828487499998</c:v>
                      </c:pt>
                      <c:pt idx="689">
                        <c:v>0.5644544274583333</c:v>
                      </c:pt>
                      <c:pt idx="690">
                        <c:v>0.56445872904166661</c:v>
                      </c:pt>
                      <c:pt idx="691">
                        <c:v>0.5644669908333334</c:v>
                      </c:pt>
                      <c:pt idx="692">
                        <c:v>0.56447000908333334</c:v>
                      </c:pt>
                      <c:pt idx="693">
                        <c:v>0.56447905279166666</c:v>
                      </c:pt>
                      <c:pt idx="694">
                        <c:v>0.56448478724999995</c:v>
                      </c:pt>
                      <c:pt idx="695">
                        <c:v>0.56449045887500005</c:v>
                      </c:pt>
                      <c:pt idx="696">
                        <c:v>0.56449431999999999</c:v>
                      </c:pt>
                      <c:pt idx="697">
                        <c:v>0.56450008412499997</c:v>
                      </c:pt>
                      <c:pt idx="698">
                        <c:v>0.56450659300000006</c:v>
                      </c:pt>
                      <c:pt idx="699">
                        <c:v>0.56450758366666665</c:v>
                      </c:pt>
                      <c:pt idx="700">
                        <c:v>0.56450909366666668</c:v>
                      </c:pt>
                      <c:pt idx="701">
                        <c:v>0.5645125275416667</c:v>
                      </c:pt>
                      <c:pt idx="702">
                        <c:v>0.56451428145833338</c:v>
                      </c:pt>
                      <c:pt idx="703">
                        <c:v>0.56451617362500006</c:v>
                      </c:pt>
                      <c:pt idx="704">
                        <c:v>0.56452037029166668</c:v>
                      </c:pt>
                      <c:pt idx="705">
                        <c:v>0.56452293054166669</c:v>
                      </c:pt>
                      <c:pt idx="706">
                        <c:v>0.56452575862499998</c:v>
                      </c:pt>
                      <c:pt idx="707">
                        <c:v>0.56452617108333336</c:v>
                      </c:pt>
                      <c:pt idx="708">
                        <c:v>0.56452267004166667</c:v>
                      </c:pt>
                      <c:pt idx="709">
                        <c:v>0.56453073987500002</c:v>
                      </c:pt>
                      <c:pt idx="710">
                        <c:v>0.5645336764583333</c:v>
                      </c:pt>
                      <c:pt idx="711">
                        <c:v>0.56453568704166668</c:v>
                      </c:pt>
                      <c:pt idx="712">
                        <c:v>0.56453448120833338</c:v>
                      </c:pt>
                      <c:pt idx="713">
                        <c:v>0.56454039004166667</c:v>
                      </c:pt>
                      <c:pt idx="714">
                        <c:v>0.56454293975000003</c:v>
                      </c:pt>
                      <c:pt idx="715">
                        <c:v>0.56454587787499999</c:v>
                      </c:pt>
                      <c:pt idx="716">
                        <c:v>0.56454143858333328</c:v>
                      </c:pt>
                      <c:pt idx="717">
                        <c:v>0.56455253637500002</c:v>
                      </c:pt>
                      <c:pt idx="718">
                        <c:v>0.56455586450000006</c:v>
                      </c:pt>
                      <c:pt idx="719">
                        <c:v>0.56455136033333331</c:v>
                      </c:pt>
                      <c:pt idx="720">
                        <c:v>0.56456228683333332</c:v>
                      </c:pt>
                      <c:pt idx="721">
                        <c:v>0.5645649710416667</c:v>
                      </c:pt>
                      <c:pt idx="722">
                        <c:v>0.56456839854166663</c:v>
                      </c:pt>
                      <c:pt idx="723">
                        <c:v>0.56456965512500001</c:v>
                      </c:pt>
                      <c:pt idx="724">
                        <c:v>0.56457311541666666</c:v>
                      </c:pt>
                      <c:pt idx="725">
                        <c:v>0.56457590891666665</c:v>
                      </c:pt>
                      <c:pt idx="726">
                        <c:v>0.5645779906666667</c:v>
                      </c:pt>
                      <c:pt idx="727">
                        <c:v>0.56458063250000001</c:v>
                      </c:pt>
                      <c:pt idx="728">
                        <c:v>0.56458344179166664</c:v>
                      </c:pt>
                      <c:pt idx="729">
                        <c:v>0.56458681033333336</c:v>
                      </c:pt>
                      <c:pt idx="730">
                        <c:v>0.56459014595833334</c:v>
                      </c:pt>
                      <c:pt idx="731">
                        <c:v>0.56459403129166663</c:v>
                      </c:pt>
                      <c:pt idx="732">
                        <c:v>0.56459810899999996</c:v>
                      </c:pt>
                      <c:pt idx="733">
                        <c:v>0.56460171800000003</c:v>
                      </c:pt>
                      <c:pt idx="734">
                        <c:v>0.56460539050000003</c:v>
                      </c:pt>
                      <c:pt idx="735">
                        <c:v>0.56460867137499993</c:v>
                      </c:pt>
                      <c:pt idx="736">
                        <c:v>0.56461208750000003</c:v>
                      </c:pt>
                      <c:pt idx="737">
                        <c:v>0.56461494108333332</c:v>
                      </c:pt>
                      <c:pt idx="738">
                        <c:v>0.56461854354166674</c:v>
                      </c:pt>
                      <c:pt idx="739">
                        <c:v>0.56462099987500003</c:v>
                      </c:pt>
                      <c:pt idx="740">
                        <c:v>0.56462428025</c:v>
                      </c:pt>
                      <c:pt idx="741">
                        <c:v>0.5646279357916667</c:v>
                      </c:pt>
                      <c:pt idx="742">
                        <c:v>0.56463112737499999</c:v>
                      </c:pt>
                      <c:pt idx="743">
                        <c:v>0.56463505275000003</c:v>
                      </c:pt>
                      <c:pt idx="744">
                        <c:v>0.56463895358333327</c:v>
                      </c:pt>
                      <c:pt idx="745">
                        <c:v>0.56464330741666668</c:v>
                      </c:pt>
                      <c:pt idx="746">
                        <c:v>0.56464741537499996</c:v>
                      </c:pt>
                      <c:pt idx="747">
                        <c:v>0.564651854625</c:v>
                      </c:pt>
                      <c:pt idx="748">
                        <c:v>0.56465588029166669</c:v>
                      </c:pt>
                      <c:pt idx="749">
                        <c:v>0.56465996420833331</c:v>
                      </c:pt>
                      <c:pt idx="750">
                        <c:v>0.56466390904166663</c:v>
                      </c:pt>
                      <c:pt idx="751">
                        <c:v>0.56466750837500002</c:v>
                      </c:pt>
                      <c:pt idx="752">
                        <c:v>0.56467137016666669</c:v>
                      </c:pt>
                      <c:pt idx="753">
                        <c:v>0.56467476262500005</c:v>
                      </c:pt>
                      <c:pt idx="754">
                        <c:v>0.56467855970833336</c:v>
                      </c:pt>
                      <c:pt idx="755">
                        <c:v>0.56468199087499993</c:v>
                      </c:pt>
                      <c:pt idx="756">
                        <c:v>0.56468600262500002</c:v>
                      </c:pt>
                      <c:pt idx="757">
                        <c:v>0.56468997499999996</c:v>
                      </c:pt>
                      <c:pt idx="758">
                        <c:v>0.56469419833333334</c:v>
                      </c:pt>
                      <c:pt idx="759">
                        <c:v>0.56469889108333338</c:v>
                      </c:pt>
                      <c:pt idx="760">
                        <c:v>0.564703392375</c:v>
                      </c:pt>
                      <c:pt idx="761">
                        <c:v>0.56470847166666671</c:v>
                      </c:pt>
                      <c:pt idx="762">
                        <c:v>0.56471292654166672</c:v>
                      </c:pt>
                      <c:pt idx="763">
                        <c:v>0.56471757908333331</c:v>
                      </c:pt>
                      <c:pt idx="764">
                        <c:v>0.5647216991666667</c:v>
                      </c:pt>
                      <c:pt idx="765">
                        <c:v>0.56472566891666665</c:v>
                      </c:pt>
                      <c:pt idx="766">
                        <c:v>0.56472952733333337</c:v>
                      </c:pt>
                      <c:pt idx="767">
                        <c:v>0.56473325466666668</c:v>
                      </c:pt>
                      <c:pt idx="768">
                        <c:v>0.56473738408333329</c:v>
                      </c:pt>
                      <c:pt idx="769">
                        <c:v>0.564741308</c:v>
                      </c:pt>
                      <c:pt idx="770">
                        <c:v>0.56474583425000002</c:v>
                      </c:pt>
                      <c:pt idx="771">
                        <c:v>0.56474992712499994</c:v>
                      </c:pt>
                      <c:pt idx="772">
                        <c:v>0.56475481341666667</c:v>
                      </c:pt>
                      <c:pt idx="773">
                        <c:v>0.56475959504166673</c:v>
                      </c:pt>
                      <c:pt idx="774">
                        <c:v>0.56476430162500002</c:v>
                      </c:pt>
                      <c:pt idx="775">
                        <c:v>0.56476918841666668</c:v>
                      </c:pt>
                      <c:pt idx="776">
                        <c:v>0.564773792</c:v>
                      </c:pt>
                      <c:pt idx="777">
                        <c:v>0.56477860979166661</c:v>
                      </c:pt>
                      <c:pt idx="778">
                        <c:v>0.5647829964583333</c:v>
                      </c:pt>
                      <c:pt idx="779">
                        <c:v>0.56478766187499996</c:v>
                      </c:pt>
                      <c:pt idx="780">
                        <c:v>0.56479188474999997</c:v>
                      </c:pt>
                      <c:pt idx="781">
                        <c:v>0.56479608241666668</c:v>
                      </c:pt>
                      <c:pt idx="782">
                        <c:v>0.56480016724999993</c:v>
                      </c:pt>
                      <c:pt idx="783">
                        <c:v>0.56480410974999995</c:v>
                      </c:pt>
                      <c:pt idx="784">
                        <c:v>0.56480851695833334</c:v>
                      </c:pt>
                      <c:pt idx="785">
                        <c:v>0.56481274833333328</c:v>
                      </c:pt>
                      <c:pt idx="786">
                        <c:v>0.56481764545833335</c:v>
                      </c:pt>
                      <c:pt idx="787">
                        <c:v>0.56482238333333334</c:v>
                      </c:pt>
                      <c:pt idx="788">
                        <c:v>0.56482759033333341</c:v>
                      </c:pt>
                      <c:pt idx="789">
                        <c:v>0.56483264404166666</c:v>
                      </c:pt>
                      <c:pt idx="790">
                        <c:v>0.56483760062499999</c:v>
                      </c:pt>
                      <c:pt idx="791">
                        <c:v>0.56484260766666672</c:v>
                      </c:pt>
                      <c:pt idx="792">
                        <c:v>0.56484702095833328</c:v>
                      </c:pt>
                      <c:pt idx="793">
                        <c:v>0.56485168249999995</c:v>
                      </c:pt>
                      <c:pt idx="794">
                        <c:v>0.56485578262500002</c:v>
                      </c:pt>
                      <c:pt idx="795">
                        <c:v>0.56486031429166672</c:v>
                      </c:pt>
                      <c:pt idx="796">
                        <c:v>0.56486450091666673</c:v>
                      </c:pt>
                      <c:pt idx="797">
                        <c:v>0.56486890874999995</c:v>
                      </c:pt>
                      <c:pt idx="798">
                        <c:v>0.56487338037500001</c:v>
                      </c:pt>
                      <c:pt idx="799">
                        <c:v>0.5648779066666666</c:v>
                      </c:pt>
                      <c:pt idx="800">
                        <c:v>0.56488284637499997</c:v>
                      </c:pt>
                      <c:pt idx="801">
                        <c:v>0.56488746233333331</c:v>
                      </c:pt>
                      <c:pt idx="802">
                        <c:v>0.56489254354166663</c:v>
                      </c:pt>
                      <c:pt idx="803">
                        <c:v>0.56489735308333333</c:v>
                      </c:pt>
                      <c:pt idx="804">
                        <c:v>0.56490233624999997</c:v>
                      </c:pt>
                      <c:pt idx="805">
                        <c:v>0.56490721833333335</c:v>
                      </c:pt>
                      <c:pt idx="806">
                        <c:v>0.56491182829166664</c:v>
                      </c:pt>
                      <c:pt idx="807">
                        <c:v>0.56491653316666668</c:v>
                      </c:pt>
                      <c:pt idx="808">
                        <c:v>0.56492093425000001</c:v>
                      </c:pt>
                      <c:pt idx="809">
                        <c:v>0.56492559554166666</c:v>
                      </c:pt>
                      <c:pt idx="810">
                        <c:v>0.56492994745833336</c:v>
                      </c:pt>
                      <c:pt idx="811">
                        <c:v>0.56493452379166664</c:v>
                      </c:pt>
                      <c:pt idx="812">
                        <c:v>0.56493899620833332</c:v>
                      </c:pt>
                      <c:pt idx="813">
                        <c:v>0.56494370629166668</c:v>
                      </c:pt>
                      <c:pt idx="814">
                        <c:v>0.56494852691666664</c:v>
                      </c:pt>
                      <c:pt idx="815">
                        <c:v>0.56495344583333329</c:v>
                      </c:pt>
                      <c:pt idx="816">
                        <c:v>0.56495883675000003</c:v>
                      </c:pt>
                      <c:pt idx="817">
                        <c:v>0.56496386366666662</c:v>
                      </c:pt>
                      <c:pt idx="818">
                        <c:v>0.5649694630833334</c:v>
                      </c:pt>
                      <c:pt idx="819">
                        <c:v>0.56497439599999999</c:v>
                      </c:pt>
                      <c:pt idx="820">
                        <c:v>0.56497946904166663</c:v>
                      </c:pt>
                      <c:pt idx="821">
                        <c:v>0.56498427637500004</c:v>
                      </c:pt>
                      <c:pt idx="822">
                        <c:v>0.56498882849999998</c:v>
                      </c:pt>
                      <c:pt idx="823">
                        <c:v>0.56499357762500002</c:v>
                      </c:pt>
                      <c:pt idx="824">
                        <c:v>0.56499803420833328</c:v>
                      </c:pt>
                      <c:pt idx="825">
                        <c:v>0.56500289174999996</c:v>
                      </c:pt>
                      <c:pt idx="826">
                        <c:v>0.56500739554166668</c:v>
                      </c:pt>
                      <c:pt idx="827">
                        <c:v>0.56501232262500001</c:v>
                      </c:pt>
                      <c:pt idx="828">
                        <c:v>0.56500872591666662</c:v>
                      </c:pt>
                      <c:pt idx="829">
                        <c:v>0.56502201095833338</c:v>
                      </c:pt>
                      <c:pt idx="830">
                        <c:v>0.56502698120833339</c:v>
                      </c:pt>
                      <c:pt idx="831">
                        <c:v>0.56503177758333334</c:v>
                      </c:pt>
                      <c:pt idx="832">
                        <c:v>0.56503696991666663</c:v>
                      </c:pt>
                      <c:pt idx="833">
                        <c:v>0.56504179558333334</c:v>
                      </c:pt>
                      <c:pt idx="834">
                        <c:v>0.56504697841666662</c:v>
                      </c:pt>
                      <c:pt idx="835">
                        <c:v>0.56505168829166663</c:v>
                      </c:pt>
                      <c:pt idx="836">
                        <c:v>0.5650565909166666</c:v>
                      </c:pt>
                      <c:pt idx="837">
                        <c:v>0.56506134095833327</c:v>
                      </c:pt>
                      <c:pt idx="838">
                        <c:v>0.56506603866666671</c:v>
                      </c:pt>
                      <c:pt idx="839">
                        <c:v>0.56507090691666673</c:v>
                      </c:pt>
                      <c:pt idx="840">
                        <c:v>0.565075523375</c:v>
                      </c:pt>
                      <c:pt idx="841">
                        <c:v>0.56508070195833338</c:v>
                      </c:pt>
                      <c:pt idx="842">
                        <c:v>0.56508567758333339</c:v>
                      </c:pt>
                      <c:pt idx="843">
                        <c:v>0.56509114283333328</c:v>
                      </c:pt>
                      <c:pt idx="844">
                        <c:v>0.56509647783333328</c:v>
                      </c:pt>
                      <c:pt idx="845">
                        <c:v>0.56510209724999994</c:v>
                      </c:pt>
                      <c:pt idx="846">
                        <c:v>0.56510766458333339</c:v>
                      </c:pt>
                      <c:pt idx="847">
                        <c:v>0.56511304291666664</c:v>
                      </c:pt>
                      <c:pt idx="848">
                        <c:v>0.56511857337500004</c:v>
                      </c:pt>
                      <c:pt idx="849">
                        <c:v>0.56512366166666672</c:v>
                      </c:pt>
                      <c:pt idx="850">
                        <c:v>0.56512905104166666</c:v>
                      </c:pt>
                      <c:pt idx="851">
                        <c:v>0.56513405812500006</c:v>
                      </c:pt>
                      <c:pt idx="852">
                        <c:v>0.56513933449999998</c:v>
                      </c:pt>
                      <c:pt idx="853">
                        <c:v>0.56514449462500005</c:v>
                      </c:pt>
                      <c:pt idx="854">
                        <c:v>0.56514968854166669</c:v>
                      </c:pt>
                      <c:pt idx="855">
                        <c:v>0.56515519629166666</c:v>
                      </c:pt>
                      <c:pt idx="856">
                        <c:v>0.56516053479166672</c:v>
                      </c:pt>
                      <c:pt idx="857">
                        <c:v>0.56516637916666668</c:v>
                      </c:pt>
                      <c:pt idx="858">
                        <c:v>0.56517191224999996</c:v>
                      </c:pt>
                      <c:pt idx="859">
                        <c:v>0.56517781929166666</c:v>
                      </c:pt>
                      <c:pt idx="860">
                        <c:v>0.56518351008333334</c:v>
                      </c:pt>
                      <c:pt idx="861">
                        <c:v>0.56518931454166665</c:v>
                      </c:pt>
                      <c:pt idx="862">
                        <c:v>0.56519511458333327</c:v>
                      </c:pt>
                      <c:pt idx="863">
                        <c:v>0.56520075116666668</c:v>
                      </c:pt>
                      <c:pt idx="864">
                        <c:v>0.56520664500000006</c:v>
                      </c:pt>
                      <c:pt idx="865">
                        <c:v>0.56521150987500002</c:v>
                      </c:pt>
                      <c:pt idx="866">
                        <c:v>0.56521361695833339</c:v>
                      </c:pt>
                      <c:pt idx="867">
                        <c:v>0.56521544862499995</c:v>
                      </c:pt>
                      <c:pt idx="868">
                        <c:v>0.56521766570833332</c:v>
                      </c:pt>
                      <c:pt idx="869">
                        <c:v>0.56521980966666663</c:v>
                      </c:pt>
                      <c:pt idx="870">
                        <c:v>0.5652221157916667</c:v>
                      </c:pt>
                      <c:pt idx="871">
                        <c:v>0.56522477870833332</c:v>
                      </c:pt>
                      <c:pt idx="872">
                        <c:v>0.56522805933333331</c:v>
                      </c:pt>
                      <c:pt idx="873">
                        <c:v>0.56522736633333337</c:v>
                      </c:pt>
                      <c:pt idx="874">
                        <c:v>0.56522634462499999</c:v>
                      </c:pt>
                      <c:pt idx="875">
                        <c:v>0.56522564545833331</c:v>
                      </c:pt>
                      <c:pt idx="876">
                        <c:v>0.56522455779166669</c:v>
                      </c:pt>
                      <c:pt idx="877">
                        <c:v>0.56522346575000004</c:v>
                      </c:pt>
                      <c:pt idx="878">
                        <c:v>0.56522238158333338</c:v>
                      </c:pt>
                      <c:pt idx="879">
                        <c:v>0.56522317458333327</c:v>
                      </c:pt>
                      <c:pt idx="880">
                        <c:v>0.56521869883333331</c:v>
                      </c:pt>
                      <c:pt idx="881">
                        <c:v>0.5652136525</c:v>
                      </c:pt>
                      <c:pt idx="882">
                        <c:v>0.565209138625</c:v>
                      </c:pt>
                      <c:pt idx="883">
                        <c:v>0.56520443625000005</c:v>
                      </c:pt>
                      <c:pt idx="884">
                        <c:v>0.56520016770833337</c:v>
                      </c:pt>
                      <c:pt idx="885">
                        <c:v>0.5651958081666667</c:v>
                      </c:pt>
                      <c:pt idx="886">
                        <c:v>0.56519501125000005</c:v>
                      </c:pt>
                      <c:pt idx="887">
                        <c:v>0.56518736329166663</c:v>
                      </c:pt>
                      <c:pt idx="888">
                        <c:v>0.56517945437500006</c:v>
                      </c:pt>
                      <c:pt idx="889">
                        <c:v>0.5651719458333333</c:v>
                      </c:pt>
                      <c:pt idx="890">
                        <c:v>0.56516407991666673</c:v>
                      </c:pt>
                      <c:pt idx="891">
                        <c:v>0.56515659725</c:v>
                      </c:pt>
                      <c:pt idx="892">
                        <c:v>0.56514869987500005</c:v>
                      </c:pt>
                      <c:pt idx="893">
                        <c:v>0.56514529920833334</c:v>
                      </c:pt>
                      <c:pt idx="894">
                        <c:v>0.5651344998333333</c:v>
                      </c:pt>
                      <c:pt idx="895">
                        <c:v>0.56512303375000006</c:v>
                      </c:pt>
                      <c:pt idx="896">
                        <c:v>0.56511189212500001</c:v>
                      </c:pt>
                      <c:pt idx="897">
                        <c:v>0.56509694145833334</c:v>
                      </c:pt>
                      <c:pt idx="898">
                        <c:v>0.56508999191666665</c:v>
                      </c:pt>
                      <c:pt idx="899">
                        <c:v>0.56507917458333334</c:v>
                      </c:pt>
                      <c:pt idx="900">
                        <c:v>0.56506891745833332</c:v>
                      </c:pt>
                      <c:pt idx="901">
                        <c:v>0.56505858549999999</c:v>
                      </c:pt>
                      <c:pt idx="902">
                        <c:v>0.56504472733333333</c:v>
                      </c:pt>
                      <c:pt idx="903">
                        <c:v>0.56503812483333327</c:v>
                      </c:pt>
                      <c:pt idx="904">
                        <c:v>0.56502763595833339</c:v>
                      </c:pt>
                      <c:pt idx="905">
                        <c:v>0.56501739329166667</c:v>
                      </c:pt>
                      <c:pt idx="906">
                        <c:v>0.56500664291666669</c:v>
                      </c:pt>
                      <c:pt idx="907">
                        <c:v>0.56499627516666673</c:v>
                      </c:pt>
                      <c:pt idx="908">
                        <c:v>0.56498556091666663</c:v>
                      </c:pt>
                      <c:pt idx="909">
                        <c:v>0.56497513654166664</c:v>
                      </c:pt>
                      <c:pt idx="910">
                        <c:v>0.564964757875</c:v>
                      </c:pt>
                      <c:pt idx="911">
                        <c:v>0.56495443037499993</c:v>
                      </c:pt>
                      <c:pt idx="912">
                        <c:v>0.56494457716666668</c:v>
                      </c:pt>
                      <c:pt idx="913">
                        <c:v>0.56493458600000002</c:v>
                      </c:pt>
                      <c:pt idx="914">
                        <c:v>0.56492513304166669</c:v>
                      </c:pt>
                      <c:pt idx="915">
                        <c:v>0.56491543245833331</c:v>
                      </c:pt>
                      <c:pt idx="916">
                        <c:v>0.5649060955416666</c:v>
                      </c:pt>
                      <c:pt idx="917">
                        <c:v>0.56489658629166672</c:v>
                      </c:pt>
                      <c:pt idx="918">
                        <c:v>0.56488706304166669</c:v>
                      </c:pt>
                      <c:pt idx="919">
                        <c:v>0.56487771649999996</c:v>
                      </c:pt>
                      <c:pt idx="920">
                        <c:v>0.56486801249999996</c:v>
                      </c:pt>
                      <c:pt idx="921">
                        <c:v>0.56485858850000004</c:v>
                      </c:pt>
                      <c:pt idx="922">
                        <c:v>0.56484878091666668</c:v>
                      </c:pt>
                      <c:pt idx="923">
                        <c:v>0.56483935612500002</c:v>
                      </c:pt>
                      <c:pt idx="924">
                        <c:v>0.56482954662500007</c:v>
                      </c:pt>
                      <c:pt idx="925">
                        <c:v>0.56482009491666674</c:v>
                      </c:pt>
                      <c:pt idx="926">
                        <c:v>0.56481092258333332</c:v>
                      </c:pt>
                      <c:pt idx="927">
                        <c:v>0.5648019723333334</c:v>
                      </c:pt>
                      <c:pt idx="928">
                        <c:v>0.56479352487500001</c:v>
                      </c:pt>
                      <c:pt idx="929">
                        <c:v>0.56478509958333334</c:v>
                      </c:pt>
                      <c:pt idx="930">
                        <c:v>0.56477687429166668</c:v>
                      </c:pt>
                      <c:pt idx="931">
                        <c:v>0.564768063875</c:v>
                      </c:pt>
                      <c:pt idx="932">
                        <c:v>0.56475940925000001</c:v>
                      </c:pt>
                      <c:pt idx="933">
                        <c:v>0.56475045487499997</c:v>
                      </c:pt>
                      <c:pt idx="934">
                        <c:v>0.56474128108333332</c:v>
                      </c:pt>
                      <c:pt idx="935">
                        <c:v>0.56473226116666664</c:v>
                      </c:pt>
                      <c:pt idx="936">
                        <c:v>0.56472292950000003</c:v>
                      </c:pt>
                      <c:pt idx="937">
                        <c:v>0.56471399366666664</c:v>
                      </c:pt>
                      <c:pt idx="938">
                        <c:v>0.5647047614166667</c:v>
                      </c:pt>
                      <c:pt idx="939">
                        <c:v>0.56469615016666663</c:v>
                      </c:pt>
                      <c:pt idx="940">
                        <c:v>0.56468736124999996</c:v>
                      </c:pt>
                      <c:pt idx="941">
                        <c:v>0.56467902354166666</c:v>
                      </c:pt>
                      <c:pt idx="942">
                        <c:v>0.56467071541666669</c:v>
                      </c:pt>
                      <c:pt idx="943">
                        <c:v>0.56466253345833339</c:v>
                      </c:pt>
                      <c:pt idx="944">
                        <c:v>0.56465474491666667</c:v>
                      </c:pt>
                      <c:pt idx="945">
                        <c:v>0.564646634875</c:v>
                      </c:pt>
                      <c:pt idx="946">
                        <c:v>0.56463893774999996</c:v>
                      </c:pt>
                      <c:pt idx="947">
                        <c:v>0.56463074516666667</c:v>
                      </c:pt>
                      <c:pt idx="948">
                        <c:v>0.56462275299999998</c:v>
                      </c:pt>
                      <c:pt idx="949">
                        <c:v>0.56461446100000001</c:v>
                      </c:pt>
                      <c:pt idx="950">
                        <c:v>0.56460590833333335</c:v>
                      </c:pt>
                      <c:pt idx="951">
                        <c:v>0.56459751962500004</c:v>
                      </c:pt>
                      <c:pt idx="952">
                        <c:v>0.56458886691666665</c:v>
                      </c:pt>
                      <c:pt idx="953">
                        <c:v>0.56458074054166663</c:v>
                      </c:pt>
                      <c:pt idx="954">
                        <c:v>0.56457241704166672</c:v>
                      </c:pt>
                      <c:pt idx="955">
                        <c:v>0.56456488604166666</c:v>
                      </c:pt>
                      <c:pt idx="956">
                        <c:v>0.5645573754583334</c:v>
                      </c:pt>
                      <c:pt idx="957">
                        <c:v>0.56455019637500004</c:v>
                      </c:pt>
                      <c:pt idx="958">
                        <c:v>0.56454304029166669</c:v>
                      </c:pt>
                      <c:pt idx="959">
                        <c:v>0.56453576483333334</c:v>
                      </c:pt>
                      <c:pt idx="960">
                        <c:v>0.56452854254166673</c:v>
                      </c:pt>
                      <c:pt idx="961">
                        <c:v>0.56452085816666664</c:v>
                      </c:pt>
                      <c:pt idx="962">
                        <c:v>0.56451326495833332</c:v>
                      </c:pt>
                      <c:pt idx="963">
                        <c:v>0.56450541758333339</c:v>
                      </c:pt>
                      <c:pt idx="964">
                        <c:v>0.56449764645833334</c:v>
                      </c:pt>
                      <c:pt idx="965">
                        <c:v>0.56449038745833335</c:v>
                      </c:pt>
                      <c:pt idx="966">
                        <c:v>0.564481843875</c:v>
                      </c:pt>
                      <c:pt idx="967">
                        <c:v>0.56447430883333338</c:v>
                      </c:pt>
                      <c:pt idx="968">
                        <c:v>0.56446632554166665</c:v>
                      </c:pt>
                      <c:pt idx="969">
                        <c:v>0.56445970583333327</c:v>
                      </c:pt>
                      <c:pt idx="970">
                        <c:v>0.56445258679166666</c:v>
                      </c:pt>
                      <c:pt idx="971">
                        <c:v>0.56444600629166664</c:v>
                      </c:pt>
                      <c:pt idx="972">
                        <c:v>0.56443947225000002</c:v>
                      </c:pt>
                      <c:pt idx="973">
                        <c:v>0.56443255070833331</c:v>
                      </c:pt>
                      <c:pt idx="974">
                        <c:v>0.56442592879166664</c:v>
                      </c:pt>
                      <c:pt idx="975">
                        <c:v>0.56441896754166665</c:v>
                      </c:pt>
                      <c:pt idx="976">
                        <c:v>0.56441239425</c:v>
                      </c:pt>
                      <c:pt idx="977">
                        <c:v>0.56440506670833335</c:v>
                      </c:pt>
                      <c:pt idx="978">
                        <c:v>0.56439810150000003</c:v>
                      </c:pt>
                      <c:pt idx="979">
                        <c:v>0.56439055829166673</c:v>
                      </c:pt>
                      <c:pt idx="980">
                        <c:v>0.5643836785416666</c:v>
                      </c:pt>
                      <c:pt idx="981">
                        <c:v>0.56437575216666669</c:v>
                      </c:pt>
                      <c:pt idx="982">
                        <c:v>0.56436849320833338</c:v>
                      </c:pt>
                      <c:pt idx="983">
                        <c:v>0.56436170866666668</c:v>
                      </c:pt>
                      <c:pt idx="984">
                        <c:v>0.56435552204166661</c:v>
                      </c:pt>
                      <c:pt idx="985">
                        <c:v>0.56434904187500001</c:v>
                      </c:pt>
                      <c:pt idx="986">
                        <c:v>0.56434264912499998</c:v>
                      </c:pt>
                      <c:pt idx="987">
                        <c:v>0.5643365927916667</c:v>
                      </c:pt>
                      <c:pt idx="988">
                        <c:v>0.56432957362500002</c:v>
                      </c:pt>
                      <c:pt idx="989">
                        <c:v>0.56432317429166667</c:v>
                      </c:pt>
                      <c:pt idx="990">
                        <c:v>0.56431689649999994</c:v>
                      </c:pt>
                      <c:pt idx="991">
                        <c:v>0.56430984108333326</c:v>
                      </c:pt>
                      <c:pt idx="992">
                        <c:v>0.564302957125</c:v>
                      </c:pt>
                      <c:pt idx="993">
                        <c:v>0.56429571737499995</c:v>
                      </c:pt>
                      <c:pt idx="994">
                        <c:v>0.56428722270833331</c:v>
                      </c:pt>
                      <c:pt idx="995">
                        <c:v>0.56428207487500004</c:v>
                      </c:pt>
                      <c:pt idx="996">
                        <c:v>0.56427531458333335</c:v>
                      </c:pt>
                      <c:pt idx="997">
                        <c:v>0.56426652504166663</c:v>
                      </c:pt>
                      <c:pt idx="998">
                        <c:v>0.56426242370833335</c:v>
                      </c:pt>
                      <c:pt idx="999">
                        <c:v>0.5642564556666666</c:v>
                      </c:pt>
                      <c:pt idx="1000">
                        <c:v>0.56425042525000002</c:v>
                      </c:pt>
                      <c:pt idx="1001">
                        <c:v>0.56424488491666669</c:v>
                      </c:pt>
                      <c:pt idx="1002">
                        <c:v>0.56423891545833327</c:v>
                      </c:pt>
                      <c:pt idx="1003">
                        <c:v>0.56423043954166674</c:v>
                      </c:pt>
                      <c:pt idx="1004">
                        <c:v>0.56422722008333337</c:v>
                      </c:pt>
                      <c:pt idx="1005">
                        <c:v>0.5642212320833333</c:v>
                      </c:pt>
                      <c:pt idx="1006">
                        <c:v>0.56421623349999994</c:v>
                      </c:pt>
                      <c:pt idx="1007">
                        <c:v>0.56420790420833333</c:v>
                      </c:pt>
                      <c:pt idx="1008">
                        <c:v>0.56420134600000005</c:v>
                      </c:pt>
                      <c:pt idx="1009">
                        <c:v>0.56419179775000006</c:v>
                      </c:pt>
                      <c:pt idx="1010">
                        <c:v>0.56418891345833333</c:v>
                      </c:pt>
                      <c:pt idx="1011">
                        <c:v>0.56418166279166659</c:v>
                      </c:pt>
                      <c:pt idx="1012">
                        <c:v>0.56417586316666668</c:v>
                      </c:pt>
                      <c:pt idx="1013">
                        <c:v>0.5641702492916667</c:v>
                      </c:pt>
                      <c:pt idx="1014">
                        <c:v>0.56416454483333334</c:v>
                      </c:pt>
                      <c:pt idx="1015">
                        <c:v>0.5641584525833333</c:v>
                      </c:pt>
                      <c:pt idx="1016">
                        <c:v>0.56415368358333329</c:v>
                      </c:pt>
                      <c:pt idx="1017">
                        <c:v>0.56414877608333336</c:v>
                      </c:pt>
                      <c:pt idx="1018">
                        <c:v>0.56414288449999994</c:v>
                      </c:pt>
                      <c:pt idx="1019">
                        <c:v>0.56413723216666667</c:v>
                      </c:pt>
                      <c:pt idx="1020">
                        <c:v>0.56413106716666672</c:v>
                      </c:pt>
                      <c:pt idx="1021">
                        <c:v>0.5641245245833334</c:v>
                      </c:pt>
                      <c:pt idx="1022">
                        <c:v>0.56411887724999998</c:v>
                      </c:pt>
                      <c:pt idx="1023">
                        <c:v>0.56411269762500005</c:v>
                      </c:pt>
                      <c:pt idx="1024">
                        <c:v>0.56410475341666666</c:v>
                      </c:pt>
                      <c:pt idx="1025">
                        <c:v>0.56410119929166669</c:v>
                      </c:pt>
                      <c:pt idx="1026">
                        <c:v>0.5640953778333333</c:v>
                      </c:pt>
                      <c:pt idx="1027">
                        <c:v>0.56409063025000006</c:v>
                      </c:pt>
                      <c:pt idx="1028">
                        <c:v>0.56408502129166671</c:v>
                      </c:pt>
                      <c:pt idx="1029">
                        <c:v>0.56408086641666666</c:v>
                      </c:pt>
                      <c:pt idx="1030">
                        <c:v>0.56407314512499995</c:v>
                      </c:pt>
                      <c:pt idx="1031">
                        <c:v>0.56407133366666662</c:v>
                      </c:pt>
                      <c:pt idx="1032">
                        <c:v>0.5640662468333334</c:v>
                      </c:pt>
                      <c:pt idx="1033">
                        <c:v>0.56406085458333333</c:v>
                      </c:pt>
                      <c:pt idx="1034">
                        <c:v>0.56405582483333327</c:v>
                      </c:pt>
                      <c:pt idx="1035">
                        <c:v>0.56404882908333331</c:v>
                      </c:pt>
                      <c:pt idx="1036">
                        <c:v>0.56404411395833332</c:v>
                      </c:pt>
                      <c:pt idx="1037">
                        <c:v>0.56403656283333337</c:v>
                      </c:pt>
                      <c:pt idx="1038">
                        <c:v>0.56402722491666668</c:v>
                      </c:pt>
                      <c:pt idx="1039">
                        <c:v>0.56401961720833327</c:v>
                      </c:pt>
                      <c:pt idx="1040">
                        <c:v>0.56401624733333333</c:v>
                      </c:pt>
                      <c:pt idx="1041">
                        <c:v>0.56401271116666674</c:v>
                      </c:pt>
                      <c:pt idx="1042">
                        <c:v>0.56400829891666671</c:v>
                      </c:pt>
                      <c:pt idx="1043">
                        <c:v>0.5640020785833334</c:v>
                      </c:pt>
                      <c:pt idx="1044">
                        <c:v>0.56399761441666663</c:v>
                      </c:pt>
                      <c:pt idx="1045">
                        <c:v>0.56399287629166672</c:v>
                      </c:pt>
                      <c:pt idx="1046">
                        <c:v>0.56398870054166672</c:v>
                      </c:pt>
                      <c:pt idx="1047">
                        <c:v>0.56398327287499994</c:v>
                      </c:pt>
                      <c:pt idx="1048">
                        <c:v>0.56397771949999997</c:v>
                      </c:pt>
                      <c:pt idx="1049">
                        <c:v>0.56397223524999995</c:v>
                      </c:pt>
                      <c:pt idx="1050">
                        <c:v>0.56396979833333327</c:v>
                      </c:pt>
                      <c:pt idx="1051">
                        <c:v>0.56396471658333336</c:v>
                      </c:pt>
                      <c:pt idx="1052">
                        <c:v>0.56395992424999997</c:v>
                      </c:pt>
                      <c:pt idx="1053">
                        <c:v>0.56395486845833331</c:v>
                      </c:pt>
                      <c:pt idx="1054">
                        <c:v>0.56395038945833331</c:v>
                      </c:pt>
                      <c:pt idx="1055">
                        <c:v>0.56394674129166666</c:v>
                      </c:pt>
                      <c:pt idx="1056">
                        <c:v>0.56394138470833333</c:v>
                      </c:pt>
                      <c:pt idx="1057">
                        <c:v>0.56393923141666669</c:v>
                      </c:pt>
                      <c:pt idx="1058">
                        <c:v>0.56393544433333331</c:v>
                      </c:pt>
                      <c:pt idx="1059">
                        <c:v>0.56392994475000002</c:v>
                      </c:pt>
                      <c:pt idx="1060">
                        <c:v>0.56392790641666668</c:v>
                      </c:pt>
                      <c:pt idx="1061">
                        <c:v>0.56392347429166667</c:v>
                      </c:pt>
                      <c:pt idx="1062">
                        <c:v>0.56391942883333335</c:v>
                      </c:pt>
                      <c:pt idx="1063">
                        <c:v>0.56391483541666665</c:v>
                      </c:pt>
                      <c:pt idx="1064">
                        <c:v>0.56390960416666669</c:v>
                      </c:pt>
                      <c:pt idx="1065">
                        <c:v>0.56390540995833327</c:v>
                      </c:pt>
                      <c:pt idx="1066">
                        <c:v>0.5638995489166666</c:v>
                      </c:pt>
                      <c:pt idx="1067">
                        <c:v>0.56389768370833326</c:v>
                      </c:pt>
                      <c:pt idx="1068">
                        <c:v>0.56389334787500001</c:v>
                      </c:pt>
                      <c:pt idx="1069">
                        <c:v>0.56389010670833339</c:v>
                      </c:pt>
                      <c:pt idx="1070">
                        <c:v>0.56388649929166668</c:v>
                      </c:pt>
                      <c:pt idx="1071">
                        <c:v>0.56388375320833328</c:v>
                      </c:pt>
                      <c:pt idx="1072">
                        <c:v>0.56388142012499998</c:v>
                      </c:pt>
                      <c:pt idx="1073">
                        <c:v>0.56387780779166663</c:v>
                      </c:pt>
                      <c:pt idx="1074">
                        <c:v>0.56387426345833336</c:v>
                      </c:pt>
                      <c:pt idx="1075">
                        <c:v>0.56386721304166665</c:v>
                      </c:pt>
                      <c:pt idx="1076">
                        <c:v>0.56386353708333337</c:v>
                      </c:pt>
                      <c:pt idx="1077">
                        <c:v>0.56385955370833341</c:v>
                      </c:pt>
                      <c:pt idx="1078">
                        <c:v>0.56385528191666667</c:v>
                      </c:pt>
                      <c:pt idx="1079">
                        <c:v>0.56385234208333335</c:v>
                      </c:pt>
                      <c:pt idx="1080">
                        <c:v>0.56384872799999997</c:v>
                      </c:pt>
                      <c:pt idx="1081">
                        <c:v>0.56384580104166659</c:v>
                      </c:pt>
                      <c:pt idx="1082">
                        <c:v>0.56384152087499995</c:v>
                      </c:pt>
                      <c:pt idx="1083">
                        <c:v>0.56384000349999996</c:v>
                      </c:pt>
                      <c:pt idx="1084">
                        <c:v>0.56383753700000006</c:v>
                      </c:pt>
                      <c:pt idx="1085">
                        <c:v>0.56383456308333335</c:v>
                      </c:pt>
                      <c:pt idx="1086">
                        <c:v>0.56383276945833327</c:v>
                      </c:pt>
                      <c:pt idx="1087">
                        <c:v>0.56383011045833331</c:v>
                      </c:pt>
                      <c:pt idx="1088">
                        <c:v>0.5638275146666667</c:v>
                      </c:pt>
                      <c:pt idx="1089">
                        <c:v>0.56382439416666663</c:v>
                      </c:pt>
                      <c:pt idx="1090">
                        <c:v>0.56382133349999997</c:v>
                      </c:pt>
                      <c:pt idx="1091">
                        <c:v>0.56381797066666672</c:v>
                      </c:pt>
                      <c:pt idx="1092">
                        <c:v>0.56381460966666663</c:v>
                      </c:pt>
                      <c:pt idx="1093">
                        <c:v>0.56381107458333335</c:v>
                      </c:pt>
                      <c:pt idx="1094">
                        <c:v>0.56380856499999998</c:v>
                      </c:pt>
                      <c:pt idx="1095">
                        <c:v>0.56380623229166671</c:v>
                      </c:pt>
                      <c:pt idx="1096">
                        <c:v>0.56380393166666665</c:v>
                      </c:pt>
                      <c:pt idx="1097">
                        <c:v>0.56380197900000006</c:v>
                      </c:pt>
                      <c:pt idx="1098">
                        <c:v>0.56379996100000007</c:v>
                      </c:pt>
                      <c:pt idx="1099">
                        <c:v>0.56379810154166665</c:v>
                      </c:pt>
                      <c:pt idx="1100">
                        <c:v>0.56379614475000006</c:v>
                      </c:pt>
                      <c:pt idx="1101">
                        <c:v>0.56379391641666665</c:v>
                      </c:pt>
                      <c:pt idx="1102">
                        <c:v>0.56379190125</c:v>
                      </c:pt>
                      <c:pt idx="1103">
                        <c:v>0.5637893472083334</c:v>
                      </c:pt>
                      <c:pt idx="1104">
                        <c:v>0.56378706708333326</c:v>
                      </c:pt>
                      <c:pt idx="1105">
                        <c:v>0.56378404508333335</c:v>
                      </c:pt>
                      <c:pt idx="1106">
                        <c:v>0.56378137383333338</c:v>
                      </c:pt>
                      <c:pt idx="1107">
                        <c:v>0.56377861712499999</c:v>
                      </c:pt>
                      <c:pt idx="1108">
                        <c:v>0.56377589183333332</c:v>
                      </c:pt>
                      <c:pt idx="1109">
                        <c:v>0.56377353620833337</c:v>
                      </c:pt>
                      <c:pt idx="1110">
                        <c:v>0.56377110633333338</c:v>
                      </c:pt>
                      <c:pt idx="1111">
                        <c:v>0.56376933949999997</c:v>
                      </c:pt>
                      <c:pt idx="1112">
                        <c:v>0.56376747408333328</c:v>
                      </c:pt>
                      <c:pt idx="1113">
                        <c:v>0.5637660050833333</c:v>
                      </c:pt>
                      <c:pt idx="1114">
                        <c:v>0.56376434983333334</c:v>
                      </c:pt>
                      <c:pt idx="1115">
                        <c:v>0.56376271037500003</c:v>
                      </c:pt>
                      <c:pt idx="1116">
                        <c:v>0.56376087445833334</c:v>
                      </c:pt>
                      <c:pt idx="1117">
                        <c:v>0.56375850983333331</c:v>
                      </c:pt>
                      <c:pt idx="1118">
                        <c:v>0.56375635316666661</c:v>
                      </c:pt>
                      <c:pt idx="1119">
                        <c:v>0.56375363125</c:v>
                      </c:pt>
                      <c:pt idx="1120">
                        <c:v>0.56374887174999999</c:v>
                      </c:pt>
                      <c:pt idx="1121">
                        <c:v>0.56374685800000002</c:v>
                      </c:pt>
                      <c:pt idx="1122">
                        <c:v>0.56374484337499997</c:v>
                      </c:pt>
                      <c:pt idx="1123">
                        <c:v>0.56374303375000001</c:v>
                      </c:pt>
                      <c:pt idx="1124">
                        <c:v>0.56374161533333333</c:v>
                      </c:pt>
                      <c:pt idx="1125">
                        <c:v>0.56374000624999998</c:v>
                      </c:pt>
                      <c:pt idx="1126">
                        <c:v>0.56373887487499996</c:v>
                      </c:pt>
                      <c:pt idx="1127">
                        <c:v>0.56373726695833326</c:v>
                      </c:pt>
                      <c:pt idx="1128">
                        <c:v>0.56373590733333334</c:v>
                      </c:pt>
                      <c:pt idx="1129">
                        <c:v>0.56373415825000006</c:v>
                      </c:pt>
                      <c:pt idx="1130">
                        <c:v>0.56373236345833333</c:v>
                      </c:pt>
                      <c:pt idx="1131">
                        <c:v>0.56373046650000003</c:v>
                      </c:pt>
                      <c:pt idx="1132">
                        <c:v>0.56372830800000007</c:v>
                      </c:pt>
                      <c:pt idx="1133">
                        <c:v>0.56372641191666661</c:v>
                      </c:pt>
                      <c:pt idx="1134">
                        <c:v>0.56372411037500003</c:v>
                      </c:pt>
                      <c:pt idx="1135">
                        <c:v>0.56372232804166666</c:v>
                      </c:pt>
                      <c:pt idx="1136">
                        <c:v>0.56372036254166669</c:v>
                      </c:pt>
                      <c:pt idx="1137">
                        <c:v>0.56371869883333336</c:v>
                      </c:pt>
                      <c:pt idx="1138">
                        <c:v>0.56371719454166669</c:v>
                      </c:pt>
                      <c:pt idx="1139">
                        <c:v>0.56371584441666667</c:v>
                      </c:pt>
                      <c:pt idx="1140">
                        <c:v>0.56371480154166664</c:v>
                      </c:pt>
                      <c:pt idx="1141">
                        <c:v>0.56371355612500007</c:v>
                      </c:pt>
                      <c:pt idx="1142">
                        <c:v>0.56371257395833341</c:v>
                      </c:pt>
                      <c:pt idx="1143">
                        <c:v>0.56371111662500006</c:v>
                      </c:pt>
                      <c:pt idx="1144">
                        <c:v>0.56370978645833336</c:v>
                      </c:pt>
                      <c:pt idx="1145">
                        <c:v>0.56370784949999997</c:v>
                      </c:pt>
                      <c:pt idx="1146">
                        <c:v>0.5637059690416667</c:v>
                      </c:pt>
                      <c:pt idx="1147">
                        <c:v>0.5637040812916666</c:v>
                      </c:pt>
                      <c:pt idx="1148">
                        <c:v>0.56370205433333331</c:v>
                      </c:pt>
                      <c:pt idx="1149">
                        <c:v>0.56370050233333335</c:v>
                      </c:pt>
                      <c:pt idx="1150">
                        <c:v>0.56369869841666664</c:v>
                      </c:pt>
                      <c:pt idx="1151">
                        <c:v>0.5636974967916667</c:v>
                      </c:pt>
                      <c:pt idx="1152">
                        <c:v>0.56369609041666668</c:v>
                      </c:pt>
                      <c:pt idx="1153">
                        <c:v>0.56369496408333331</c:v>
                      </c:pt>
                      <c:pt idx="1154">
                        <c:v>0.56369374045833331</c:v>
                      </c:pt>
                      <c:pt idx="1155">
                        <c:v>0.56369233541666663</c:v>
                      </c:pt>
                      <c:pt idx="1156">
                        <c:v>0.56369115608333331</c:v>
                      </c:pt>
                      <c:pt idx="1157">
                        <c:v>0.56368961495833336</c:v>
                      </c:pt>
                      <c:pt idx="1158">
                        <c:v>0.56368831716666667</c:v>
                      </c:pt>
                      <c:pt idx="1159">
                        <c:v>0.56368652620833337</c:v>
                      </c:pt>
                      <c:pt idx="1160">
                        <c:v>0.56368511458333337</c:v>
                      </c:pt>
                      <c:pt idx="1161">
                        <c:v>0.56368325787500007</c:v>
                      </c:pt>
                      <c:pt idx="1162">
                        <c:v>0.56368157099999994</c:v>
                      </c:pt>
                      <c:pt idx="1163">
                        <c:v>0.56367987145833331</c:v>
                      </c:pt>
                      <c:pt idx="1164">
                        <c:v>0.56367810916666661</c:v>
                      </c:pt>
                      <c:pt idx="1165">
                        <c:v>0.56367678004166666</c:v>
                      </c:pt>
                      <c:pt idx="1166">
                        <c:v>0.56367526016666669</c:v>
                      </c:pt>
                      <c:pt idx="1167">
                        <c:v>0.5636742369583333</c:v>
                      </c:pt>
                      <c:pt idx="1168">
                        <c:v>0.56367305441666671</c:v>
                      </c:pt>
                      <c:pt idx="1169">
                        <c:v>0.56367230770833332</c:v>
                      </c:pt>
                      <c:pt idx="1170">
                        <c:v>0.56367130595833337</c:v>
                      </c:pt>
                      <c:pt idx="1171">
                        <c:v>0.56367012950000006</c:v>
                      </c:pt>
                      <c:pt idx="1172">
                        <c:v>0.5636690187083333</c:v>
                      </c:pt>
                      <c:pt idx="1173">
                        <c:v>0.56366741325000003</c:v>
                      </c:pt>
                      <c:pt idx="1174">
                        <c:v>0.56366601204166666</c:v>
                      </c:pt>
                      <c:pt idx="1175">
                        <c:v>0.56366415050000007</c:v>
                      </c:pt>
                      <c:pt idx="1176">
                        <c:v>0.56366268370833328</c:v>
                      </c:pt>
                      <c:pt idx="1177">
                        <c:v>0.56366113225000003</c:v>
                      </c:pt>
                      <c:pt idx="1178">
                        <c:v>0.56365976745833335</c:v>
                      </c:pt>
                      <c:pt idx="1179">
                        <c:v>0.56365849008333335</c:v>
                      </c:pt>
                      <c:pt idx="1180">
                        <c:v>0.56365716266666666</c:v>
                      </c:pt>
                      <c:pt idx="1181">
                        <c:v>0.56365620641666669</c:v>
                      </c:pt>
                      <c:pt idx="1182">
                        <c:v>0.56365493208333339</c:v>
                      </c:pt>
                      <c:pt idx="1183">
                        <c:v>0.563654106125</c:v>
                      </c:pt>
                      <c:pt idx="1184">
                        <c:v>0.56365283937499999</c:v>
                      </c:pt>
                      <c:pt idx="1185">
                        <c:v>0.56365151054166673</c:v>
                      </c:pt>
                      <c:pt idx="1186">
                        <c:v>0.563650121</c:v>
                      </c:pt>
                      <c:pt idx="1187">
                        <c:v>0.56364867187500001</c:v>
                      </c:pt>
                      <c:pt idx="1188">
                        <c:v>0.56364718741666664</c:v>
                      </c:pt>
                      <c:pt idx="1189">
                        <c:v>0.56364541912499999</c:v>
                      </c:pt>
                      <c:pt idx="1190">
                        <c:v>0.56364401904166661</c:v>
                      </c:pt>
                      <c:pt idx="1191">
                        <c:v>0.56364234379166667</c:v>
                      </c:pt>
                      <c:pt idx="1192">
                        <c:v>0.5636409922083333</c:v>
                      </c:pt>
                      <c:pt idx="1193">
                        <c:v>0.56363959462500002</c:v>
                      </c:pt>
                      <c:pt idx="1194">
                        <c:v>0.56363834441666671</c:v>
                      </c:pt>
                      <c:pt idx="1195">
                        <c:v>0.56363728870833329</c:v>
                      </c:pt>
                      <c:pt idx="1196">
                        <c:v>0.56363623512500005</c:v>
                      </c:pt>
                      <c:pt idx="1197">
                        <c:v>0.56363554149999995</c:v>
                      </c:pt>
                      <c:pt idx="1198">
                        <c:v>0.56363453908333339</c:v>
                      </c:pt>
                      <c:pt idx="1199">
                        <c:v>0.56363395770833336</c:v>
                      </c:pt>
                      <c:pt idx="1200">
                        <c:v>0.56363281749999994</c:v>
                      </c:pt>
                      <c:pt idx="1201">
                        <c:v>0.56363181058333334</c:v>
                      </c:pt>
                      <c:pt idx="1202">
                        <c:v>0.56363053679166664</c:v>
                      </c:pt>
                      <c:pt idx="1203">
                        <c:v>0.56362912187500003</c:v>
                      </c:pt>
                      <c:pt idx="1204">
                        <c:v>0.56362794791666671</c:v>
                      </c:pt>
                      <c:pt idx="1205">
                        <c:v>0.56362651516666673</c:v>
                      </c:pt>
                      <c:pt idx="1206">
                        <c:v>0.56362571791666671</c:v>
                      </c:pt>
                      <c:pt idx="1207">
                        <c:v>0.56362462454166662</c:v>
                      </c:pt>
                      <c:pt idx="1208">
                        <c:v>0.56362396283333338</c:v>
                      </c:pt>
                      <c:pt idx="1209">
                        <c:v>0.5636231536666666</c:v>
                      </c:pt>
                      <c:pt idx="1210">
                        <c:v>0.5636223635833334</c:v>
                      </c:pt>
                      <c:pt idx="1211">
                        <c:v>0.56362163862500003</c:v>
                      </c:pt>
                      <c:pt idx="1212">
                        <c:v>0.56362076458333332</c:v>
                      </c:pt>
                      <c:pt idx="1213">
                        <c:v>0.5636201695416666</c:v>
                      </c:pt>
                      <c:pt idx="1214">
                        <c:v>0.56361922070833337</c:v>
                      </c:pt>
                      <c:pt idx="1215">
                        <c:v>0.56361853579166665</c:v>
                      </c:pt>
                      <c:pt idx="1216">
                        <c:v>0.56361744729166674</c:v>
                      </c:pt>
                      <c:pt idx="1217">
                        <c:v>0.563616813125</c:v>
                      </c:pt>
                      <c:pt idx="1218">
                        <c:v>0.56361585699999994</c:v>
                      </c:pt>
                      <c:pt idx="1219">
                        <c:v>0.5636148866666667</c:v>
                      </c:pt>
                      <c:pt idx="1220">
                        <c:v>0.56361426204166665</c:v>
                      </c:pt>
                      <c:pt idx="1221">
                        <c:v>0.56361333624999999</c:v>
                      </c:pt>
                      <c:pt idx="1222">
                        <c:v>0.56361299754166672</c:v>
                      </c:pt>
                      <c:pt idx="1223">
                        <c:v>0.56361254658333337</c:v>
                      </c:pt>
                      <c:pt idx="1224">
                        <c:v>0.56361256012500005</c:v>
                      </c:pt>
                      <c:pt idx="1225">
                        <c:v>0.56361226050000002</c:v>
                      </c:pt>
                      <c:pt idx="1226">
                        <c:v>0.56361258033333328</c:v>
                      </c:pt>
                      <c:pt idx="1227">
                        <c:v>0.56361262499999998</c:v>
                      </c:pt>
                      <c:pt idx="1228">
                        <c:v>0.56361243887500001</c:v>
                      </c:pt>
                      <c:pt idx="1229">
                        <c:v>0.56361249645833333</c:v>
                      </c:pt>
                      <c:pt idx="1230">
                        <c:v>0.56361208725</c:v>
                      </c:pt>
                      <c:pt idx="1231">
                        <c:v>0.56361194254166669</c:v>
                      </c:pt>
                      <c:pt idx="1232">
                        <c:v>0.5636115362916666</c:v>
                      </c:pt>
                      <c:pt idx="1233">
                        <c:v>0.56361147754166663</c:v>
                      </c:pt>
                      <c:pt idx="1234">
                        <c:v>0.56361135649999994</c:v>
                      </c:pt>
                      <c:pt idx="1235">
                        <c:v>0.56361133375000005</c:v>
                      </c:pt>
                      <c:pt idx="1236">
                        <c:v>0.56361175883333337</c:v>
                      </c:pt>
                      <c:pt idx="1237">
                        <c:v>0.56361189074999996</c:v>
                      </c:pt>
                      <c:pt idx="1238">
                        <c:v>0.56361259799999996</c:v>
                      </c:pt>
                      <c:pt idx="1239">
                        <c:v>0.56361281741666669</c:v>
                      </c:pt>
                      <c:pt idx="1240">
                        <c:v>0.56361358858333332</c:v>
                      </c:pt>
                      <c:pt idx="1241">
                        <c:v>0.56361398024999998</c:v>
                      </c:pt>
                      <c:pt idx="1242">
                        <c:v>0.56361441683333335</c:v>
                      </c:pt>
                      <c:pt idx="1243">
                        <c:v>0.56361486254166671</c:v>
                      </c:pt>
                      <c:pt idx="1244">
                        <c:v>0.56361517720833332</c:v>
                      </c:pt>
                      <c:pt idx="1245">
                        <c:v>0.56361565145833337</c:v>
                      </c:pt>
                      <c:pt idx="1246">
                        <c:v>0.56361582691666667</c:v>
                      </c:pt>
                      <c:pt idx="1247">
                        <c:v>0.56361652558333331</c:v>
                      </c:pt>
                      <c:pt idx="1248">
                        <c:v>0.56361694708333332</c:v>
                      </c:pt>
                      <c:pt idx="1249">
                        <c:v>0.56361766883333331</c:v>
                      </c:pt>
                      <c:pt idx="1250">
                        <c:v>0.56361833250000004</c:v>
                      </c:pt>
                      <c:pt idx="1251">
                        <c:v>0.56361922029166667</c:v>
                      </c:pt>
                      <c:pt idx="1252">
                        <c:v>0.56362039808333331</c:v>
                      </c:pt>
                      <c:pt idx="1253">
                        <c:v>0.5636215140416666</c:v>
                      </c:pt>
                      <c:pt idx="1254">
                        <c:v>0.56362307345833329</c:v>
                      </c:pt>
                      <c:pt idx="1255">
                        <c:v>0.56362439674999998</c:v>
                      </c:pt>
                      <c:pt idx="1256">
                        <c:v>0.56362580329166667</c:v>
                      </c:pt>
                      <c:pt idx="1257">
                        <c:v>0.56362696137500001</c:v>
                      </c:pt>
                      <c:pt idx="1258">
                        <c:v>0.56362811704166671</c:v>
                      </c:pt>
                      <c:pt idx="1259">
                        <c:v>0.56362914583333334</c:v>
                      </c:pt>
                      <c:pt idx="1260">
                        <c:v>0.56362998962499999</c:v>
                      </c:pt>
                      <c:pt idx="1261">
                        <c:v>0.56363126854166667</c:v>
                      </c:pt>
                      <c:pt idx="1262">
                        <c:v>0.56363234824999997</c:v>
                      </c:pt>
                      <c:pt idx="1263">
                        <c:v>0.56363391204166668</c:v>
                      </c:pt>
                      <c:pt idx="1264">
                        <c:v>0.56363553645833331</c:v>
                      </c:pt>
                      <c:pt idx="1265">
                        <c:v>0.56363738100000005</c:v>
                      </c:pt>
                      <c:pt idx="1266">
                        <c:v>0.56363926733333336</c:v>
                      </c:pt>
                      <c:pt idx="1267">
                        <c:v>0.56364123637499997</c:v>
                      </c:pt>
                      <c:pt idx="1268">
                        <c:v>0.56364341720833333</c:v>
                      </c:pt>
                      <c:pt idx="1269">
                        <c:v>0.56364527295833333</c:v>
                      </c:pt>
                      <c:pt idx="1270">
                        <c:v>0.56364752095833337</c:v>
                      </c:pt>
                      <c:pt idx="1271">
                        <c:v>0.56364940291666665</c:v>
                      </c:pt>
                      <c:pt idx="1272">
                        <c:v>0.56365144141666668</c:v>
                      </c:pt>
                      <c:pt idx="1273">
                        <c:v>0.56365318516666674</c:v>
                      </c:pt>
                      <c:pt idx="1274">
                        <c:v>0.5636551067083333</c:v>
                      </c:pt>
                      <c:pt idx="1275">
                        <c:v>0.56365699770833333</c:v>
                      </c:pt>
                      <c:pt idx="1276">
                        <c:v>0.56365877329166669</c:v>
                      </c:pt>
                      <c:pt idx="1277">
                        <c:v>0.56366104808333339</c:v>
                      </c:pt>
                      <c:pt idx="1278">
                        <c:v>0.56366320050000007</c:v>
                      </c:pt>
                      <c:pt idx="1279">
                        <c:v>0.56366595283333332</c:v>
                      </c:pt>
                      <c:pt idx="1280">
                        <c:v>0.56366862608333335</c:v>
                      </c:pt>
                      <c:pt idx="1281">
                        <c:v>0.56367178387499994</c:v>
                      </c:pt>
                      <c:pt idx="1282">
                        <c:v>0.56367487591666665</c:v>
                      </c:pt>
                      <c:pt idx="1283">
                        <c:v>0.56367789320833339</c:v>
                      </c:pt>
                      <c:pt idx="1284">
                        <c:v>0.56368102945833332</c:v>
                      </c:pt>
                      <c:pt idx="1285">
                        <c:v>0.5636836899583334</c:v>
                      </c:pt>
                      <c:pt idx="1286">
                        <c:v>0.5636866794583334</c:v>
                      </c:pt>
                      <c:pt idx="1287">
                        <c:v>0.56368911658333332</c:v>
                      </c:pt>
                      <c:pt idx="1288">
                        <c:v>0.56369186895833334</c:v>
                      </c:pt>
                      <c:pt idx="1289">
                        <c:v>0.56369443816666664</c:v>
                      </c:pt>
                      <c:pt idx="1290">
                        <c:v>0.5636971667916667</c:v>
                      </c:pt>
                      <c:pt idx="1291">
                        <c:v>0.56370025487499997</c:v>
                      </c:pt>
                      <c:pt idx="1292">
                        <c:v>0.56370327020833333</c:v>
                      </c:pt>
                      <c:pt idx="1293">
                        <c:v>0.56370692154166668</c:v>
                      </c:pt>
                      <c:pt idx="1294">
                        <c:v>0.56371037654166667</c:v>
                      </c:pt>
                      <c:pt idx="1295">
                        <c:v>0.56371434695833333</c:v>
                      </c:pt>
                      <c:pt idx="1296">
                        <c:v>0.56371795125000002</c:v>
                      </c:pt>
                      <c:pt idx="1297">
                        <c:v>0.56372183566666667</c:v>
                      </c:pt>
                      <c:pt idx="1298">
                        <c:v>0.56372560000000005</c:v>
                      </c:pt>
                      <c:pt idx="1299">
                        <c:v>0.56372919066666671</c:v>
                      </c:pt>
                      <c:pt idx="1300">
                        <c:v>0.56373279524999997</c:v>
                      </c:pt>
                      <c:pt idx="1301">
                        <c:v>0.5637360153333334</c:v>
                      </c:pt>
                      <c:pt idx="1302">
                        <c:v>0.56373958933333335</c:v>
                      </c:pt>
                      <c:pt idx="1303">
                        <c:v>0.56374269912499997</c:v>
                      </c:pt>
                      <c:pt idx="1304">
                        <c:v>0.56374622875000002</c:v>
                      </c:pt>
                      <c:pt idx="1305">
                        <c:v>0.56374970420833337</c:v>
                      </c:pt>
                      <c:pt idx="1306">
                        <c:v>0.56375349504166661</c:v>
                      </c:pt>
                      <c:pt idx="1307">
                        <c:v>0.56375752812500002</c:v>
                      </c:pt>
                      <c:pt idx="1308">
                        <c:v>0.56376167962500001</c:v>
                      </c:pt>
                      <c:pt idx="1309">
                        <c:v>0.56376642504166663</c:v>
                      </c:pt>
                      <c:pt idx="1310">
                        <c:v>0.56377093558333335</c:v>
                      </c:pt>
                      <c:pt idx="1311">
                        <c:v>0.56377577454166661</c:v>
                      </c:pt>
                      <c:pt idx="1312">
                        <c:v>0.56378013916666669</c:v>
                      </c:pt>
                      <c:pt idx="1313">
                        <c:v>0.56378442508333337</c:v>
                      </c:pt>
                      <c:pt idx="1314">
                        <c:v>0.56378829833333333</c:v>
                      </c:pt>
                      <c:pt idx="1315">
                        <c:v>0.56379200445833333</c:v>
                      </c:pt>
                      <c:pt idx="1316">
                        <c:v>0.56379591704166665</c:v>
                      </c:pt>
                      <c:pt idx="1317">
                        <c:v>0.56379949941666674</c:v>
                      </c:pt>
                      <c:pt idx="1318">
                        <c:v>0.563803599125</c:v>
                      </c:pt>
                      <c:pt idx="1319">
                        <c:v>0.56380752795833333</c:v>
                      </c:pt>
                      <c:pt idx="1320">
                        <c:v>0.56381206991666666</c:v>
                      </c:pt>
                      <c:pt idx="1321">
                        <c:v>0.56381641029166663</c:v>
                      </c:pt>
                      <c:pt idx="1322">
                        <c:v>0.56382127979166663</c:v>
                      </c:pt>
                      <c:pt idx="1323">
                        <c:v>0.56382626812500003</c:v>
                      </c:pt>
                      <c:pt idx="1324">
                        <c:v>0.56383095154166674</c:v>
                      </c:pt>
                      <c:pt idx="1325">
                        <c:v>0.56383638266666669</c:v>
                      </c:pt>
                      <c:pt idx="1326">
                        <c:v>0.56384111820833327</c:v>
                      </c:pt>
                      <c:pt idx="1327">
                        <c:v>0.56384615400000004</c:v>
                      </c:pt>
                      <c:pt idx="1328">
                        <c:v>0.56385077350000001</c:v>
                      </c:pt>
                      <c:pt idx="1329">
                        <c:v>0.56385485833333326</c:v>
                      </c:pt>
                      <c:pt idx="1330">
                        <c:v>0.56385969754166665</c:v>
                      </c:pt>
                      <c:pt idx="1331">
                        <c:v>0.56386290529166672</c:v>
                      </c:pt>
                      <c:pt idx="1332">
                        <c:v>0.56386826970833337</c:v>
                      </c:pt>
                      <c:pt idx="1333">
                        <c:v>0.563872606</c:v>
                      </c:pt>
                      <c:pt idx="1334">
                        <c:v>0.56387729374999995</c:v>
                      </c:pt>
                      <c:pt idx="1335">
                        <c:v>0.56388152137500003</c:v>
                      </c:pt>
                      <c:pt idx="1336">
                        <c:v>0.56387411370833329</c:v>
                      </c:pt>
                      <c:pt idx="1337">
                        <c:v>0.56388123299999993</c:v>
                      </c:pt>
                      <c:pt idx="1338">
                        <c:v>0.5638870153333333</c:v>
                      </c:pt>
                      <c:pt idx="1339">
                        <c:v>0.5638918525833333</c:v>
                      </c:pt>
                      <c:pt idx="1340">
                        <c:v>0.56389629591666668</c:v>
                      </c:pt>
                      <c:pt idx="1341">
                        <c:v>0.56390334304166667</c:v>
                      </c:pt>
                      <c:pt idx="1342">
                        <c:v>0.56390811737500002</c:v>
                      </c:pt>
                      <c:pt idx="1343">
                        <c:v>0.5639131955833333</c:v>
                      </c:pt>
                      <c:pt idx="1344">
                        <c:v>0.56391671658333331</c:v>
                      </c:pt>
                      <c:pt idx="1345">
                        <c:v>0.56392055225000004</c:v>
                      </c:pt>
                      <c:pt idx="1346">
                        <c:v>0.5639251945</c:v>
                      </c:pt>
                      <c:pt idx="1347">
                        <c:v>0.56392920820833337</c:v>
                      </c:pt>
                      <c:pt idx="1348">
                        <c:v>0.56393422329166665</c:v>
                      </c:pt>
                      <c:pt idx="1349">
                        <c:v>0.56394059224999993</c:v>
                      </c:pt>
                      <c:pt idx="1350">
                        <c:v>0.56394676433333335</c:v>
                      </c:pt>
                      <c:pt idx="1351">
                        <c:v>0.56395239454166668</c:v>
                      </c:pt>
                      <c:pt idx="1352">
                        <c:v>0.56395984979166669</c:v>
                      </c:pt>
                      <c:pt idx="1353">
                        <c:v>0.56396468479166673</c:v>
                      </c:pt>
                      <c:pt idx="1354">
                        <c:v>0.5639698045</c:v>
                      </c:pt>
                      <c:pt idx="1355">
                        <c:v>0.56397545333333332</c:v>
                      </c:pt>
                      <c:pt idx="1356">
                        <c:v>0.5639799830833333</c:v>
                      </c:pt>
                      <c:pt idx="1357">
                        <c:v>0.56398503687500001</c:v>
                      </c:pt>
                      <c:pt idx="1358">
                        <c:v>0.56399182308333329</c:v>
                      </c:pt>
                      <c:pt idx="1359">
                        <c:v>0.56400017199999997</c:v>
                      </c:pt>
                      <c:pt idx="1360">
                        <c:v>0.56400539279166673</c:v>
                      </c:pt>
                      <c:pt idx="1361">
                        <c:v>0.56401071150000004</c:v>
                      </c:pt>
                      <c:pt idx="1362">
                        <c:v>0.56401502779166668</c:v>
                      </c:pt>
                      <c:pt idx="1363">
                        <c:v>0.56401499287500001</c:v>
                      </c:pt>
                      <c:pt idx="1364">
                        <c:v>0.56402584433333336</c:v>
                      </c:pt>
                      <c:pt idx="1365">
                        <c:v>0.56403353733333328</c:v>
                      </c:pt>
                      <c:pt idx="1366">
                        <c:v>0.56403836595833334</c:v>
                      </c:pt>
                      <c:pt idx="1367">
                        <c:v>0.56404249404166673</c:v>
                      </c:pt>
                      <c:pt idx="1368">
                        <c:v>0.56405263329166666</c:v>
                      </c:pt>
                      <c:pt idx="1369">
                        <c:v>0.56405679345833326</c:v>
                      </c:pt>
                      <c:pt idx="1370">
                        <c:v>0.56406278320833336</c:v>
                      </c:pt>
                      <c:pt idx="1371">
                        <c:v>0.56406927854166666</c:v>
                      </c:pt>
                      <c:pt idx="1372">
                        <c:v>0.56407537249999995</c:v>
                      </c:pt>
                      <c:pt idx="1373">
                        <c:v>0.56408155354166667</c:v>
                      </c:pt>
                      <c:pt idx="1374">
                        <c:v>0.56408478883333335</c:v>
                      </c:pt>
                      <c:pt idx="1375">
                        <c:v>0.56409099712499999</c:v>
                      </c:pt>
                      <c:pt idx="1376">
                        <c:v>0.56409720045833334</c:v>
                      </c:pt>
                      <c:pt idx="1377">
                        <c:v>0.56410278266666669</c:v>
                      </c:pt>
                      <c:pt idx="1378">
                        <c:v>0.56411118070833333</c:v>
                      </c:pt>
                      <c:pt idx="1379">
                        <c:v>0.56411512699999999</c:v>
                      </c:pt>
                      <c:pt idx="1380">
                        <c:v>0.56412251766666666</c:v>
                      </c:pt>
                      <c:pt idx="1381">
                        <c:v>0.56412807470833337</c:v>
                      </c:pt>
                      <c:pt idx="1382">
                        <c:v>0.56413813004166669</c:v>
                      </c:pt>
                      <c:pt idx="1383">
                        <c:v>0.56414257624999997</c:v>
                      </c:pt>
                      <c:pt idx="1384">
                        <c:v>0.56415029866666666</c:v>
                      </c:pt>
                      <c:pt idx="1385">
                        <c:v>0.56415697737500003</c:v>
                      </c:pt>
                      <c:pt idx="1386">
                        <c:v>0.56416164366666666</c:v>
                      </c:pt>
                      <c:pt idx="1387">
                        <c:v>0.56416702824999998</c:v>
                      </c:pt>
                      <c:pt idx="1388">
                        <c:v>0.56417649745833331</c:v>
                      </c:pt>
                      <c:pt idx="1389">
                        <c:v>0.56417766724999996</c:v>
                      </c:pt>
                      <c:pt idx="1390">
                        <c:v>0.56418747175000006</c:v>
                      </c:pt>
                      <c:pt idx="1391">
                        <c:v>0.56419148495833327</c:v>
                      </c:pt>
                      <c:pt idx="1392">
                        <c:v>0.56420018854166665</c:v>
                      </c:pt>
                      <c:pt idx="1393">
                        <c:v>0.56420522249999994</c:v>
                      </c:pt>
                      <c:pt idx="1394">
                        <c:v>0.56421408699999998</c:v>
                      </c:pt>
                      <c:pt idx="1395">
                        <c:v>0.56421990391666665</c:v>
                      </c:pt>
                      <c:pt idx="1396">
                        <c:v>0.5642285865833333</c:v>
                      </c:pt>
                      <c:pt idx="1397">
                        <c:v>0.56423293308333333</c:v>
                      </c:pt>
                      <c:pt idx="1398">
                        <c:v>0.56424435966666664</c:v>
                      </c:pt>
                      <c:pt idx="1399">
                        <c:v>0.56424605404166661</c:v>
                      </c:pt>
                      <c:pt idx="1400">
                        <c:v>0.56425803108333328</c:v>
                      </c:pt>
                      <c:pt idx="1401">
                        <c:v>0.56426102554166668</c:v>
                      </c:pt>
                      <c:pt idx="1402">
                        <c:v>0.56426814258333335</c:v>
                      </c:pt>
                      <c:pt idx="1403">
                        <c:v>0.564277608875</c:v>
                      </c:pt>
                      <c:pt idx="1404">
                        <c:v>0.5642814110833333</c:v>
                      </c:pt>
                      <c:pt idx="1405">
                        <c:v>0.5642879572916667</c:v>
                      </c:pt>
                      <c:pt idx="1406">
                        <c:v>0.56429878370833331</c:v>
                      </c:pt>
                      <c:pt idx="1407">
                        <c:v>0.56430431650000001</c:v>
                      </c:pt>
                      <c:pt idx="1408">
                        <c:v>0.5643098814166666</c:v>
                      </c:pt>
                      <c:pt idx="1409">
                        <c:v>0.564321317125</c:v>
                      </c:pt>
                      <c:pt idx="1410">
                        <c:v>0.56432866079166666</c:v>
                      </c:pt>
                      <c:pt idx="1411">
                        <c:v>0.56433505745833334</c:v>
                      </c:pt>
                      <c:pt idx="1412">
                        <c:v>0.56434200649999999</c:v>
                      </c:pt>
                      <c:pt idx="1413">
                        <c:v>0.56435152395833332</c:v>
                      </c:pt>
                      <c:pt idx="1414">
                        <c:v>0.5643612847916667</c:v>
                      </c:pt>
                      <c:pt idx="1415">
                        <c:v>0.56436751387500006</c:v>
                      </c:pt>
                      <c:pt idx="1416">
                        <c:v>0.56437360474999998</c:v>
                      </c:pt>
                      <c:pt idx="1417">
                        <c:v>0.56437938220833328</c:v>
                      </c:pt>
                      <c:pt idx="1418">
                        <c:v>0.56438303887499996</c:v>
                      </c:pt>
                      <c:pt idx="1419">
                        <c:v>0.5643912184583334</c:v>
                      </c:pt>
                      <c:pt idx="1420">
                        <c:v>0.56440016879166666</c:v>
                      </c:pt>
                      <c:pt idx="1421">
                        <c:v>0.56440973775000003</c:v>
                      </c:pt>
                      <c:pt idx="1422">
                        <c:v>0.56441870495833335</c:v>
                      </c:pt>
                      <c:pt idx="1423">
                        <c:v>0.56442684670833332</c:v>
                      </c:pt>
                      <c:pt idx="1424">
                        <c:v>0.56443616991666667</c:v>
                      </c:pt>
                      <c:pt idx="1425">
                        <c:v>0.56444446154166672</c:v>
                      </c:pt>
                      <c:pt idx="1426">
                        <c:v>0.56445187445833334</c:v>
                      </c:pt>
                      <c:pt idx="1427">
                        <c:v>0.56445868850000003</c:v>
                      </c:pt>
                      <c:pt idx="1428">
                        <c:v>0.56446564129166665</c:v>
                      </c:pt>
                      <c:pt idx="1429">
                        <c:v>0.56447687641666666</c:v>
                      </c:pt>
                      <c:pt idx="1430">
                        <c:v>0.56448573929166668</c:v>
                      </c:pt>
                      <c:pt idx="1431">
                        <c:v>0.56449555954166664</c:v>
                      </c:pt>
                      <c:pt idx="1432">
                        <c:v>0.56450373154166666</c:v>
                      </c:pt>
                      <c:pt idx="1433">
                        <c:v>0.56451029504166661</c:v>
                      </c:pt>
                      <c:pt idx="1434">
                        <c:v>0.56451230537499997</c:v>
                      </c:pt>
                      <c:pt idx="1435">
                        <c:v>0.56452892625000006</c:v>
                      </c:pt>
                      <c:pt idx="1436">
                        <c:v>0.56453775924999994</c:v>
                      </c:pt>
                      <c:pt idx="1437">
                        <c:v>0.56454104908333336</c:v>
                      </c:pt>
                      <c:pt idx="1438">
                        <c:v>0.564556142875</c:v>
                      </c:pt>
                      <c:pt idx="1439">
                        <c:v>0.56456569370833332</c:v>
                      </c:pt>
                      <c:pt idx="1440">
                        <c:v>0.56457117862499995</c:v>
                      </c:pt>
                      <c:pt idx="1441">
                        <c:v>0.56458408379166669</c:v>
                      </c:pt>
                      <c:pt idx="1442">
                        <c:v>0.56458399187499997</c:v>
                      </c:pt>
                      <c:pt idx="1443">
                        <c:v>0.56460171629166667</c:v>
                      </c:pt>
                      <c:pt idx="1444">
                        <c:v>0.56461039724999995</c:v>
                      </c:pt>
                      <c:pt idx="1445">
                        <c:v>0.56461734804166663</c:v>
                      </c:pt>
                      <c:pt idx="1446">
                        <c:v>0.56462718837500003</c:v>
                      </c:pt>
                      <c:pt idx="1447">
                        <c:v>0.56463547454166674</c:v>
                      </c:pt>
                      <c:pt idx="1448">
                        <c:v>0.5646441882083334</c:v>
                      </c:pt>
                      <c:pt idx="1449">
                        <c:v>0.56465271679166673</c:v>
                      </c:pt>
                      <c:pt idx="1450">
                        <c:v>0.56466188633333336</c:v>
                      </c:pt>
                      <c:pt idx="1451">
                        <c:v>0.56467173520833336</c:v>
                      </c:pt>
                      <c:pt idx="1452">
                        <c:v>0.564681252375</c:v>
                      </c:pt>
                      <c:pt idx="1453">
                        <c:v>0.5646913620416667</c:v>
                      </c:pt>
                      <c:pt idx="1454">
                        <c:v>0.56470108641666672</c:v>
                      </c:pt>
                      <c:pt idx="1455">
                        <c:v>0.56471116041666669</c:v>
                      </c:pt>
                      <c:pt idx="1456">
                        <c:v>0.56472059941666664</c:v>
                      </c:pt>
                      <c:pt idx="1457">
                        <c:v>0.56472987929166674</c:v>
                      </c:pt>
                      <c:pt idx="1458">
                        <c:v>0.5647385935</c:v>
                      </c:pt>
                      <c:pt idx="1459">
                        <c:v>0.56474741320833333</c:v>
                      </c:pt>
                      <c:pt idx="1460">
                        <c:v>0.5647562980416666</c:v>
                      </c:pt>
                      <c:pt idx="1461">
                        <c:v>0.56476548237500002</c:v>
                      </c:pt>
                      <c:pt idx="1462">
                        <c:v>0.56477562354166666</c:v>
                      </c:pt>
                      <c:pt idx="1463">
                        <c:v>0.56478540579166669</c:v>
                      </c:pt>
                      <c:pt idx="1464">
                        <c:v>0.56479421470833335</c:v>
                      </c:pt>
                      <c:pt idx="1465">
                        <c:v>0.56480504970833334</c:v>
                      </c:pt>
                      <c:pt idx="1466">
                        <c:v>0.56481508112500001</c:v>
                      </c:pt>
                      <c:pt idx="1467">
                        <c:v>0.56482559495833329</c:v>
                      </c:pt>
                      <c:pt idx="1468">
                        <c:v>0.56483573262499998</c:v>
                      </c:pt>
                      <c:pt idx="1469">
                        <c:v>0.5648452791666666</c:v>
                      </c:pt>
                      <c:pt idx="1470">
                        <c:v>0.56485600254166668</c:v>
                      </c:pt>
                      <c:pt idx="1471">
                        <c:v>0.56486605766666664</c:v>
                      </c:pt>
                      <c:pt idx="1472">
                        <c:v>0.56487554029166664</c:v>
                      </c:pt>
                      <c:pt idx="1473">
                        <c:v>0.56488506679166661</c:v>
                      </c:pt>
                      <c:pt idx="1474">
                        <c:v>0.56489458945833337</c:v>
                      </c:pt>
                      <c:pt idx="1475">
                        <c:v>0.56490410570833338</c:v>
                      </c:pt>
                      <c:pt idx="1476">
                        <c:v>0.56491392112499994</c:v>
                      </c:pt>
                      <c:pt idx="1477">
                        <c:v>0.56492373837499998</c:v>
                      </c:pt>
                      <c:pt idx="1478">
                        <c:v>0.56493429424999997</c:v>
                      </c:pt>
                      <c:pt idx="1479">
                        <c:v>0.56494467054166664</c:v>
                      </c:pt>
                      <c:pt idx="1480">
                        <c:v>0.56495557870833335</c:v>
                      </c:pt>
                      <c:pt idx="1481">
                        <c:v>0.56496621504166666</c:v>
                      </c:pt>
                      <c:pt idx="1482">
                        <c:v>0.56497681158333335</c:v>
                      </c:pt>
                      <c:pt idx="1483">
                        <c:v>0.56498726649999997</c:v>
                      </c:pt>
                      <c:pt idx="1484">
                        <c:v>0.56499740112499997</c:v>
                      </c:pt>
                      <c:pt idx="1485">
                        <c:v>0.56500767620833336</c:v>
                      </c:pt>
                      <c:pt idx="1486">
                        <c:v>0.56501752437499997</c:v>
                      </c:pt>
                      <c:pt idx="1487">
                        <c:v>0.56502758024999999</c:v>
                      </c:pt>
                      <c:pt idx="1488">
                        <c:v>0.56503736316666664</c:v>
                      </c:pt>
                      <c:pt idx="1489">
                        <c:v>0.56504742195833335</c:v>
                      </c:pt>
                      <c:pt idx="1490">
                        <c:v>0.56505748550000001</c:v>
                      </c:pt>
                      <c:pt idx="1491">
                        <c:v>0.56506769462500006</c:v>
                      </c:pt>
                      <c:pt idx="1492">
                        <c:v>0.56507823608333341</c:v>
                      </c:pt>
                      <c:pt idx="1493">
                        <c:v>0.56508868300000004</c:v>
                      </c:pt>
                      <c:pt idx="1494">
                        <c:v>0.56509964916666666</c:v>
                      </c:pt>
                      <c:pt idx="1495">
                        <c:v>0.56511036375000001</c:v>
                      </c:pt>
                      <c:pt idx="1496">
                        <c:v>0.56512150350000001</c:v>
                      </c:pt>
                      <c:pt idx="1497">
                        <c:v>0.56513220824999999</c:v>
                      </c:pt>
                      <c:pt idx="1498">
                        <c:v>0.56514295250000002</c:v>
                      </c:pt>
                      <c:pt idx="1499">
                        <c:v>0.56515349437499995</c:v>
                      </c:pt>
                      <c:pt idx="1500">
                        <c:v>0.5651636024583333</c:v>
                      </c:pt>
                      <c:pt idx="1501">
                        <c:v>0.56517382512500003</c:v>
                      </c:pt>
                      <c:pt idx="1502">
                        <c:v>0.5651836581666666</c:v>
                      </c:pt>
                      <c:pt idx="1503">
                        <c:v>0.56519394108333332</c:v>
                      </c:pt>
                      <c:pt idx="1504">
                        <c:v>0.56520396429166664</c:v>
                      </c:pt>
                      <c:pt idx="1505">
                        <c:v>0.56521453929166665</c:v>
                      </c:pt>
                      <c:pt idx="1506">
                        <c:v>0.56522511116666674</c:v>
                      </c:pt>
                      <c:pt idx="1507">
                        <c:v>0.56523575824999994</c:v>
                      </c:pt>
                      <c:pt idx="1508">
                        <c:v>0.56524673445833329</c:v>
                      </c:pt>
                      <c:pt idx="1509">
                        <c:v>0.56525747337499999</c:v>
                      </c:pt>
                      <c:pt idx="1510">
                        <c:v>0.56526849995833339</c:v>
                      </c:pt>
                      <c:pt idx="1511">
                        <c:v>0.56527907749999995</c:v>
                      </c:pt>
                      <c:pt idx="1512">
                        <c:v>0.56528985791666664</c:v>
                      </c:pt>
                      <c:pt idx="1513">
                        <c:v>0.56530015600000005</c:v>
                      </c:pt>
                      <c:pt idx="1514">
                        <c:v>0.56531051241666663</c:v>
                      </c:pt>
                      <c:pt idx="1515">
                        <c:v>0.56532078433333333</c:v>
                      </c:pt>
                      <c:pt idx="1516">
                        <c:v>0.5653307792083333</c:v>
                      </c:pt>
                      <c:pt idx="1517">
                        <c:v>0.56534123800000002</c:v>
                      </c:pt>
                      <c:pt idx="1518">
                        <c:v>0.56535135904166667</c:v>
                      </c:pt>
                      <c:pt idx="1519">
                        <c:v>0.5653620005833333</c:v>
                      </c:pt>
                      <c:pt idx="1520">
                        <c:v>0.56537239470833334</c:v>
                      </c:pt>
                      <c:pt idx="1521">
                        <c:v>0.56538316937499999</c:v>
                      </c:pt>
                      <c:pt idx="1522">
                        <c:v>0.5653939259166666</c:v>
                      </c:pt>
                      <c:pt idx="1523">
                        <c:v>0.56540477575000003</c:v>
                      </c:pt>
                      <c:pt idx="1524">
                        <c:v>0.56541587766666668</c:v>
                      </c:pt>
                      <c:pt idx="1525">
                        <c:v>0.56542662241666664</c:v>
                      </c:pt>
                      <c:pt idx="1526">
                        <c:v>0.56543768366666669</c:v>
                      </c:pt>
                      <c:pt idx="1527">
                        <c:v>0.56544824062499999</c:v>
                      </c:pt>
                      <c:pt idx="1528">
                        <c:v>0.56545894345833336</c:v>
                      </c:pt>
                      <c:pt idx="1529">
                        <c:v>0.56546915587500002</c:v>
                      </c:pt>
                      <c:pt idx="1530">
                        <c:v>0.56547952849999994</c:v>
                      </c:pt>
                      <c:pt idx="1531">
                        <c:v>0.56548992483333327</c:v>
                      </c:pt>
                      <c:pt idx="1532">
                        <c:v>0.56550021087500002</c:v>
                      </c:pt>
                      <c:pt idx="1533">
                        <c:v>0.56551100045833336</c:v>
                      </c:pt>
                      <c:pt idx="1534">
                        <c:v>0.5655215419166667</c:v>
                      </c:pt>
                      <c:pt idx="1535">
                        <c:v>0.56553268366666665</c:v>
                      </c:pt>
                      <c:pt idx="1536">
                        <c:v>0.56554351791666668</c:v>
                      </c:pt>
                      <c:pt idx="1537">
                        <c:v>0.56555459850000001</c:v>
                      </c:pt>
                      <c:pt idx="1538">
                        <c:v>0.56556543324999997</c:v>
                      </c:pt>
                      <c:pt idx="1539">
                        <c:v>0.56557622695833332</c:v>
                      </c:pt>
                      <c:pt idx="1540">
                        <c:v>0.56558700570833331</c:v>
                      </c:pt>
                      <c:pt idx="1541">
                        <c:v>0.56559741904166672</c:v>
                      </c:pt>
                      <c:pt idx="1542">
                        <c:v>0.56560820312499993</c:v>
                      </c:pt>
                      <c:pt idx="1543">
                        <c:v>0.56561850400000002</c:v>
                      </c:pt>
                      <c:pt idx="1544">
                        <c:v>0.5656291292083333</c:v>
                      </c:pt>
                      <c:pt idx="1545">
                        <c:v>0.56563952737500001</c:v>
                      </c:pt>
                      <c:pt idx="1546">
                        <c:v>0.56565003920833334</c:v>
                      </c:pt>
                      <c:pt idx="1547">
                        <c:v>0.56566063195833338</c:v>
                      </c:pt>
                      <c:pt idx="1548">
                        <c:v>0.56567115224999998</c:v>
                      </c:pt>
                      <c:pt idx="1549">
                        <c:v>0.56568214054166666</c:v>
                      </c:pt>
                      <c:pt idx="1550">
                        <c:v>0.565692852375</c:v>
                      </c:pt>
                      <c:pt idx="1551">
                        <c:v>0.56570415024999998</c:v>
                      </c:pt>
                      <c:pt idx="1552">
                        <c:v>0.56571516700000002</c:v>
                      </c:pt>
                      <c:pt idx="1553">
                        <c:v>0.56572647437500001</c:v>
                      </c:pt>
                      <c:pt idx="1554">
                        <c:v>0.56573756937499997</c:v>
                      </c:pt>
                      <c:pt idx="1555">
                        <c:v>0.56574848645833331</c:v>
                      </c:pt>
                      <c:pt idx="1556">
                        <c:v>0.5657594302083333</c:v>
                      </c:pt>
                      <c:pt idx="1557">
                        <c:v>0.56577002829166667</c:v>
                      </c:pt>
                      <c:pt idx="1558">
                        <c:v>0.56578092833333338</c:v>
                      </c:pt>
                      <c:pt idx="1559">
                        <c:v>0.56579143695833334</c:v>
                      </c:pt>
                      <c:pt idx="1560">
                        <c:v>0.5658024459583334</c:v>
                      </c:pt>
                      <c:pt idx="1561">
                        <c:v>0.56581332220833336</c:v>
                      </c:pt>
                      <c:pt idx="1562">
                        <c:v>0.56582446250000007</c:v>
                      </c:pt>
                      <c:pt idx="1563">
                        <c:v>0.56583567308333327</c:v>
                      </c:pt>
                      <c:pt idx="1564">
                        <c:v>0.56584686345833335</c:v>
                      </c:pt>
                      <c:pt idx="1565">
                        <c:v>0.5658584180416667</c:v>
                      </c:pt>
                      <c:pt idx="1566">
                        <c:v>0.56586950425000004</c:v>
                      </c:pt>
                      <c:pt idx="1567">
                        <c:v>0.56588093108333337</c:v>
                      </c:pt>
                      <c:pt idx="1568">
                        <c:v>0.56589191220833335</c:v>
                      </c:pt>
                      <c:pt idx="1569">
                        <c:v>0.56589905416666664</c:v>
                      </c:pt>
                      <c:pt idx="1570">
                        <c:v>0.56590573033333336</c:v>
                      </c:pt>
                      <c:pt idx="1571">
                        <c:v>0.56591311479166662</c:v>
                      </c:pt>
                      <c:pt idx="1572">
                        <c:v>0.56592064375000006</c:v>
                      </c:pt>
                      <c:pt idx="1573">
                        <c:v>0.56592784858333334</c:v>
                      </c:pt>
                      <c:pt idx="1574">
                        <c:v>0.56593556695833336</c:v>
                      </c:pt>
                      <c:pt idx="1575">
                        <c:v>0.56594292699999993</c:v>
                      </c:pt>
                      <c:pt idx="1576">
                        <c:v>0.56594794250000002</c:v>
                      </c:pt>
                      <c:pt idx="1577">
                        <c:v>0.56595140804166666</c:v>
                      </c:pt>
                      <c:pt idx="1578">
                        <c:v>0.56595586316666668</c:v>
                      </c:pt>
                      <c:pt idx="1579">
                        <c:v>0.56596043604166668</c:v>
                      </c:pt>
                      <c:pt idx="1580">
                        <c:v>0.56596500954166673</c:v>
                      </c:pt>
                      <c:pt idx="1581">
                        <c:v>0.56596997562499995</c:v>
                      </c:pt>
                      <c:pt idx="1582">
                        <c:v>0.56597453266666664</c:v>
                      </c:pt>
                      <c:pt idx="1583">
                        <c:v>0.56597948158333333</c:v>
                      </c:pt>
                      <c:pt idx="1584">
                        <c:v>0.56598402349999999</c:v>
                      </c:pt>
                      <c:pt idx="1585">
                        <c:v>0.56598691349999997</c:v>
                      </c:pt>
                      <c:pt idx="1586">
                        <c:v>0.56598746587500004</c:v>
                      </c:pt>
                      <c:pt idx="1587">
                        <c:v>0.56598821933333332</c:v>
                      </c:pt>
                      <c:pt idx="1588">
                        <c:v>0.56598937229166668</c:v>
                      </c:pt>
                      <c:pt idx="1589">
                        <c:v>0.5659903171666667</c:v>
                      </c:pt>
                      <c:pt idx="1590">
                        <c:v>0.56599091633333332</c:v>
                      </c:pt>
                      <c:pt idx="1591">
                        <c:v>0.56598838895833337</c:v>
                      </c:pt>
                      <c:pt idx="1592">
                        <c:v>0.56598654174999996</c:v>
                      </c:pt>
                      <c:pt idx="1593">
                        <c:v>0.56598449079166668</c:v>
                      </c:pt>
                      <c:pt idx="1594">
                        <c:v>0.56598258445833338</c:v>
                      </c:pt>
                      <c:pt idx="1595">
                        <c:v>0.56598061495833341</c:v>
                      </c:pt>
                      <c:pt idx="1596">
                        <c:v>0.56597847724999995</c:v>
                      </c:pt>
                      <c:pt idx="1597">
                        <c:v>0.565976565875</c:v>
                      </c:pt>
                      <c:pt idx="1598">
                        <c:v>0.56597424412499997</c:v>
                      </c:pt>
                      <c:pt idx="1599">
                        <c:v>0.56597230529166664</c:v>
                      </c:pt>
                      <c:pt idx="1600">
                        <c:v>0.56597009249999997</c:v>
                      </c:pt>
                      <c:pt idx="1601">
                        <c:v>0.56596812566666665</c:v>
                      </c:pt>
                      <c:pt idx="1602">
                        <c:v>0.56596601099999999</c:v>
                      </c:pt>
                      <c:pt idx="1603">
                        <c:v>0.56596401154166665</c:v>
                      </c:pt>
                      <c:pt idx="1604">
                        <c:v>0.56596226758333334</c:v>
                      </c:pt>
                      <c:pt idx="1605">
                        <c:v>0.56596038695833328</c:v>
                      </c:pt>
                      <c:pt idx="1606">
                        <c:v>0.56595896012500002</c:v>
                      </c:pt>
                      <c:pt idx="1607">
                        <c:v>0.56595729283333329</c:v>
                      </c:pt>
                      <c:pt idx="1608">
                        <c:v>0.56595627858333331</c:v>
                      </c:pt>
                      <c:pt idx="1609">
                        <c:v>0.5659550990833333</c:v>
                      </c:pt>
                      <c:pt idx="1610">
                        <c:v>0.56595413883333334</c:v>
                      </c:pt>
                      <c:pt idx="1611">
                        <c:v>0.56595313766666666</c:v>
                      </c:pt>
                      <c:pt idx="1612">
                        <c:v>0.56595184966666667</c:v>
                      </c:pt>
                      <c:pt idx="1613">
                        <c:v>0.56595074337500006</c:v>
                      </c:pt>
                      <c:pt idx="1614">
                        <c:v>0.56594921979166668</c:v>
                      </c:pt>
                      <c:pt idx="1615">
                        <c:v>0.5659481225416666</c:v>
                      </c:pt>
                      <c:pt idx="1616">
                        <c:v>0.5659467422083333</c:v>
                      </c:pt>
                      <c:pt idx="1617">
                        <c:v>0.56594578170833332</c:v>
                      </c:pt>
                      <c:pt idx="1618">
                        <c:v>0.56594487400000004</c:v>
                      </c:pt>
                      <c:pt idx="1619">
                        <c:v>0.56594413837500002</c:v>
                      </c:pt>
                      <c:pt idx="1620">
                        <c:v>0.56594381329166665</c:v>
                      </c:pt>
                      <c:pt idx="1621">
                        <c:v>0.56594320716666668</c:v>
                      </c:pt>
                      <c:pt idx="1622">
                        <c:v>0.56594310504166667</c:v>
                      </c:pt>
                      <c:pt idx="1623">
                        <c:v>0.56594260266666663</c:v>
                      </c:pt>
                      <c:pt idx="1624">
                        <c:v>0.56594239316666661</c:v>
                      </c:pt>
                      <c:pt idx="1625">
                        <c:v>0.56594184979166673</c:v>
                      </c:pt>
                      <c:pt idx="1626">
                        <c:v>0.56594131112500001</c:v>
                      </c:pt>
                      <c:pt idx="1627">
                        <c:v>0.56594078066666664</c:v>
                      </c:pt>
                      <c:pt idx="1628">
                        <c:v>0.56594006379166661</c:v>
                      </c:pt>
                      <c:pt idx="1629">
                        <c:v>0.56593968387500004</c:v>
                      </c:pt>
                      <c:pt idx="1630">
                        <c:v>0.56593898495833328</c:v>
                      </c:pt>
                      <c:pt idx="1631">
                        <c:v>0.5659388345416666</c:v>
                      </c:pt>
                      <c:pt idx="1632">
                        <c:v>0.56593841295833336</c:v>
                      </c:pt>
                      <c:pt idx="1633">
                        <c:v>0.56593855712499996</c:v>
                      </c:pt>
                      <c:pt idx="1634">
                        <c:v>0.56593864375000003</c:v>
                      </c:pt>
                      <c:pt idx="1635">
                        <c:v>0.56593892425000003</c:v>
                      </c:pt>
                      <c:pt idx="1636">
                        <c:v>0.5659395602916667</c:v>
                      </c:pt>
                      <c:pt idx="1637">
                        <c:v>0.56594000062500005</c:v>
                      </c:pt>
                      <c:pt idx="1638">
                        <c:v>0.56594088858333336</c:v>
                      </c:pt>
                      <c:pt idx="1639">
                        <c:v>0.56594135704166659</c:v>
                      </c:pt>
                      <c:pt idx="1640">
                        <c:v>0.56594206574999995</c:v>
                      </c:pt>
                      <c:pt idx="1641">
                        <c:v>0.56594233333333333</c:v>
                      </c:pt>
                      <c:pt idx="1642">
                        <c:v>0.56594262120833327</c:v>
                      </c:pt>
                      <c:pt idx="1643">
                        <c:v>0.565942796375</c:v>
                      </c:pt>
                      <c:pt idx="1644">
                        <c:v>0.56594292875000007</c:v>
                      </c:pt>
                      <c:pt idx="1645">
                        <c:v>0.56594353337500003</c:v>
                      </c:pt>
                      <c:pt idx="1646">
                        <c:v>0.56594404958333333</c:v>
                      </c:pt>
                      <c:pt idx="1647">
                        <c:v>0.56594525758333336</c:v>
                      </c:pt>
                      <c:pt idx="1648">
                        <c:v>0.56594624504166668</c:v>
                      </c:pt>
                      <c:pt idx="1649">
                        <c:v>0.5659477768333333</c:v>
                      </c:pt>
                      <c:pt idx="1650">
                        <c:v>0.56594912595833335</c:v>
                      </c:pt>
                      <c:pt idx="1651">
                        <c:v>0.5659504519166666</c:v>
                      </c:pt>
                      <c:pt idx="1652">
                        <c:v>0.565951912625</c:v>
                      </c:pt>
                      <c:pt idx="1653">
                        <c:v>0.56595303424999999</c:v>
                      </c:pt>
                      <c:pt idx="1654">
                        <c:v>0.56595435862499999</c:v>
                      </c:pt>
                      <c:pt idx="1655">
                        <c:v>0.56595513499999994</c:v>
                      </c:pt>
                      <c:pt idx="1656">
                        <c:v>0.56595626495833329</c:v>
                      </c:pt>
                      <c:pt idx="1657">
                        <c:v>0.56595697437500003</c:v>
                      </c:pt>
                      <c:pt idx="1658">
                        <c:v>0.56595794433333335</c:v>
                      </c:pt>
                      <c:pt idx="1659">
                        <c:v>0.56595887675000001</c:v>
                      </c:pt>
                      <c:pt idx="1660">
                        <c:v>0.56595990591666667</c:v>
                      </c:pt>
                      <c:pt idx="1661">
                        <c:v>0.56596147812499997</c:v>
                      </c:pt>
                      <c:pt idx="1662">
                        <c:v>0.56596291216666661</c:v>
                      </c:pt>
                      <c:pt idx="1663">
                        <c:v>0.56596499649999998</c:v>
                      </c:pt>
                      <c:pt idx="1664">
                        <c:v>0.56596688929166661</c:v>
                      </c:pt>
                      <c:pt idx="1665">
                        <c:v>0.56596918225000004</c:v>
                      </c:pt>
                      <c:pt idx="1666">
                        <c:v>0.56597130037499999</c:v>
                      </c:pt>
                      <c:pt idx="1667">
                        <c:v>0.56597334804166666</c:v>
                      </c:pt>
                      <c:pt idx="1668">
                        <c:v>0.56597533195833327</c:v>
                      </c:pt>
                      <c:pt idx="1669">
                        <c:v>0.5659768753333333</c:v>
                      </c:pt>
                      <c:pt idx="1670">
                        <c:v>0.56597865345833331</c:v>
                      </c:pt>
                      <c:pt idx="1671">
                        <c:v>0.56597997150000001</c:v>
                      </c:pt>
                      <c:pt idx="1672">
                        <c:v>0.56598168058333331</c:v>
                      </c:pt>
                      <c:pt idx="1673">
                        <c:v>0.5659831509583334</c:v>
                      </c:pt>
                      <c:pt idx="1674">
                        <c:v>0.56598507170833334</c:v>
                      </c:pt>
                      <c:pt idx="1675">
                        <c:v>0.56598722550000002</c:v>
                      </c:pt>
                      <c:pt idx="1676">
                        <c:v>0.56598950383333335</c:v>
                      </c:pt>
                      <c:pt idx="1677">
                        <c:v>0.56599236524999996</c:v>
                      </c:pt>
                      <c:pt idx="1678">
                        <c:v>0.56599484570833336</c:v>
                      </c:pt>
                      <c:pt idx="1679">
                        <c:v>0.56599787579166672</c:v>
                      </c:pt>
                      <c:pt idx="1680">
                        <c:v>0.56600049379166661</c:v>
                      </c:pt>
                      <c:pt idx="1681">
                        <c:v>0.56600325016666664</c:v>
                      </c:pt>
                      <c:pt idx="1682">
                        <c:v>0.56600572075</c:v>
                      </c:pt>
                      <c:pt idx="1683">
                        <c:v>0.56600796558333333</c:v>
                      </c:pt>
                      <c:pt idx="1684">
                        <c:v>0.56601027058333331</c:v>
                      </c:pt>
                      <c:pt idx="1685">
                        <c:v>0.56601224141666673</c:v>
                      </c:pt>
                      <c:pt idx="1686">
                        <c:v>0.56601456208333334</c:v>
                      </c:pt>
                      <c:pt idx="1687">
                        <c:v>0.5660163229166667</c:v>
                      </c:pt>
                      <c:pt idx="1688">
                        <c:v>0.56601908666666667</c:v>
                      </c:pt>
                      <c:pt idx="1689">
                        <c:v>0.56602149141666669</c:v>
                      </c:pt>
                      <c:pt idx="1690">
                        <c:v>0.56602437112500004</c:v>
                      </c:pt>
                      <c:pt idx="1691">
                        <c:v>0.56602734462500004</c:v>
                      </c:pt>
                      <c:pt idx="1692">
                        <c:v>0.56603057700000003</c:v>
                      </c:pt>
                      <c:pt idx="1693">
                        <c:v>0.56603399820833333</c:v>
                      </c:pt>
                      <c:pt idx="1694">
                        <c:v>0.56603740433333327</c:v>
                      </c:pt>
                      <c:pt idx="1695">
                        <c:v>0.56604006004166674</c:v>
                      </c:pt>
                      <c:pt idx="1696">
                        <c:v>0.56604386612500002</c:v>
                      </c:pt>
                      <c:pt idx="1697">
                        <c:v>0.56604687916666674</c:v>
                      </c:pt>
                      <c:pt idx="1698">
                        <c:v>0.56604812625000001</c:v>
                      </c:pt>
                      <c:pt idx="1699">
                        <c:v>0.56605196133333335</c:v>
                      </c:pt>
                      <c:pt idx="1700">
                        <c:v>0.56605452008333335</c:v>
                      </c:pt>
                      <c:pt idx="1701">
                        <c:v>0.56605444579166664</c:v>
                      </c:pt>
                      <c:pt idx="1702">
                        <c:v>0.56605996299999994</c:v>
                      </c:pt>
                      <c:pt idx="1703">
                        <c:v>0.56606295266666662</c:v>
                      </c:pt>
                      <c:pt idx="1704">
                        <c:v>0.5660638277083333</c:v>
                      </c:pt>
                      <c:pt idx="1705">
                        <c:v>0.5660691773333334</c:v>
                      </c:pt>
                      <c:pt idx="1706">
                        <c:v>0.56607153070833338</c:v>
                      </c:pt>
                      <c:pt idx="1707">
                        <c:v>0.56607731637500003</c:v>
                      </c:pt>
                      <c:pt idx="1708">
                        <c:v>0.56608095070833331</c:v>
                      </c:pt>
                      <c:pt idx="1709">
                        <c:v>0.56608320904166665</c:v>
                      </c:pt>
                      <c:pt idx="1710">
                        <c:v>0.56608755620833329</c:v>
                      </c:pt>
                      <c:pt idx="1711">
                        <c:v>0.56609073620833328</c:v>
                      </c:pt>
                      <c:pt idx="1712">
                        <c:v>0.56609460733333339</c:v>
                      </c:pt>
                      <c:pt idx="1713">
                        <c:v>0.56609628179166671</c:v>
                      </c:pt>
                      <c:pt idx="1714">
                        <c:v>0.56610070049999994</c:v>
                      </c:pt>
                      <c:pt idx="1715">
                        <c:v>0.56610298658333336</c:v>
                      </c:pt>
                      <c:pt idx="1716">
                        <c:v>0.56610658362499999</c:v>
                      </c:pt>
                      <c:pt idx="1717">
                        <c:v>0.56610835641666668</c:v>
                      </c:pt>
                      <c:pt idx="1718">
                        <c:v>0.56611141887499994</c:v>
                      </c:pt>
                      <c:pt idx="1719">
                        <c:v>0.56611638762500005</c:v>
                      </c:pt>
                      <c:pt idx="1720">
                        <c:v>0.56611972891666673</c:v>
                      </c:pt>
                      <c:pt idx="1721">
                        <c:v>0.56612391029166664</c:v>
                      </c:pt>
                      <c:pt idx="1722">
                        <c:v>0.56612698895833335</c:v>
                      </c:pt>
                      <c:pt idx="1723">
                        <c:v>0.56613213658333328</c:v>
                      </c:pt>
                      <c:pt idx="1724">
                        <c:v>0.56613581454166673</c:v>
                      </c:pt>
                      <c:pt idx="1725">
                        <c:v>0.56613943491666674</c:v>
                      </c:pt>
                      <c:pt idx="1726">
                        <c:v>0.56614452862499998</c:v>
                      </c:pt>
                      <c:pt idx="1727">
                        <c:v>0.56614678829166665</c:v>
                      </c:pt>
                      <c:pt idx="1728">
                        <c:v>0.5661510993333333</c:v>
                      </c:pt>
                      <c:pt idx="1729">
                        <c:v>0.56615351512500001</c:v>
                      </c:pt>
                      <c:pt idx="1730">
                        <c:v>0.56615807241666671</c:v>
                      </c:pt>
                      <c:pt idx="1731">
                        <c:v>0.56616071266666668</c:v>
                      </c:pt>
                      <c:pt idx="1732">
                        <c:v>0.56616473929166666</c:v>
                      </c:pt>
                      <c:pt idx="1733">
                        <c:v>0.56616680824999999</c:v>
                      </c:pt>
                      <c:pt idx="1734">
                        <c:v>0.56617139566666663</c:v>
                      </c:pt>
                      <c:pt idx="1735">
                        <c:v>0.5661780775416666</c:v>
                      </c:pt>
                      <c:pt idx="1736">
                        <c:v>0.56617944908333329</c:v>
                      </c:pt>
                      <c:pt idx="1737">
                        <c:v>0.56618767183333329</c:v>
                      </c:pt>
                      <c:pt idx="1738">
                        <c:v>0.56619043929166668</c:v>
                      </c:pt>
                      <c:pt idx="1739">
                        <c:v>0.5661940209166666</c:v>
                      </c:pt>
                      <c:pt idx="1740">
                        <c:v>0.5662010760416667</c:v>
                      </c:pt>
                      <c:pt idx="1741">
                        <c:v>0.56620399187500003</c:v>
                      </c:pt>
                      <c:pt idx="1742">
                        <c:v>0.56620367758333334</c:v>
                      </c:pt>
                      <c:pt idx="1743">
                        <c:v>0.56621124008333334</c:v>
                      </c:pt>
                      <c:pt idx="1744">
                        <c:v>0.5662158997083333</c:v>
                      </c:pt>
                      <c:pt idx="1745">
                        <c:v>0.56621812812499994</c:v>
                      </c:pt>
                      <c:pt idx="1746">
                        <c:v>0.56621976337500002</c:v>
                      </c:pt>
                      <c:pt idx="1747">
                        <c:v>0.56622791466666667</c:v>
                      </c:pt>
                      <c:pt idx="1748">
                        <c:v>0.56623433829166669</c:v>
                      </c:pt>
                      <c:pt idx="1749">
                        <c:v>0.56623633291666664</c:v>
                      </c:pt>
                      <c:pt idx="1750">
                        <c:v>0.56623779737500002</c:v>
                      </c:pt>
                      <c:pt idx="1751">
                        <c:v>0.56624380979166666</c:v>
                      </c:pt>
                      <c:pt idx="1752">
                        <c:v>0.56625269074999995</c:v>
                      </c:pt>
                      <c:pt idx="1753">
                        <c:v>0.56625882387500004</c:v>
                      </c:pt>
                      <c:pt idx="1754">
                        <c:v>0.56626374129166668</c:v>
                      </c:pt>
                      <c:pt idx="1755">
                        <c:v>0.56626721670833335</c:v>
                      </c:pt>
                      <c:pt idx="1756">
                        <c:v>0.56627003504166662</c:v>
                      </c:pt>
                      <c:pt idx="1757">
                        <c:v>0.56627380041666664</c:v>
                      </c:pt>
                      <c:pt idx="1758">
                        <c:v>0.56627577712499999</c:v>
                      </c:pt>
                      <c:pt idx="1759">
                        <c:v>0.56627880333333336</c:v>
                      </c:pt>
                      <c:pt idx="1760">
                        <c:v>0.56628398295833338</c:v>
                      </c:pt>
                      <c:pt idx="1761">
                        <c:v>0.5662894485833333</c:v>
                      </c:pt>
                      <c:pt idx="1762">
                        <c:v>0.56629497520833338</c:v>
                      </c:pt>
                      <c:pt idx="1763">
                        <c:v>0.56630071104166668</c:v>
                      </c:pt>
                      <c:pt idx="1764">
                        <c:v>0.56630530704166671</c:v>
                      </c:pt>
                      <c:pt idx="1765">
                        <c:v>0.56631135579166669</c:v>
                      </c:pt>
                      <c:pt idx="1766">
                        <c:v>0.56631666562499994</c:v>
                      </c:pt>
                      <c:pt idx="1767">
                        <c:v>0.5663227122083333</c:v>
                      </c:pt>
                      <c:pt idx="1768">
                        <c:v>0.56633270012500003</c:v>
                      </c:pt>
                      <c:pt idx="1769">
                        <c:v>0.56633990329166661</c:v>
                      </c:pt>
                      <c:pt idx="1770">
                        <c:v>0.56634576041666673</c:v>
                      </c:pt>
                      <c:pt idx="1771">
                        <c:v>0.56635113929166669</c:v>
                      </c:pt>
                      <c:pt idx="1772">
                        <c:v>0.56635869275000006</c:v>
                      </c:pt>
                      <c:pt idx="1773">
                        <c:v>0.56635874766666661</c:v>
                      </c:pt>
                      <c:pt idx="1774">
                        <c:v>0.56636518425000004</c:v>
                      </c:pt>
                      <c:pt idx="1775">
                        <c:v>0.56637109508333328</c:v>
                      </c:pt>
                      <c:pt idx="1776">
                        <c:v>0.56637035899999999</c:v>
                      </c:pt>
                      <c:pt idx="1777">
                        <c:v>0.56636985350000002</c:v>
                      </c:pt>
                      <c:pt idx="1778">
                        <c:v>0.56637586833333331</c:v>
                      </c:pt>
                      <c:pt idx="1779">
                        <c:v>0.56637409604166666</c:v>
                      </c:pt>
                      <c:pt idx="1780">
                        <c:v>0.56638174545833331</c:v>
                      </c:pt>
                      <c:pt idx="1781">
                        <c:v>0.56638149954166661</c:v>
                      </c:pt>
                      <c:pt idx="1782">
                        <c:v>0.56638984283333327</c:v>
                      </c:pt>
                      <c:pt idx="1783">
                        <c:v>0.5663889293333334</c:v>
                      </c:pt>
                      <c:pt idx="1784">
                        <c:v>0.56638624879166666</c:v>
                      </c:pt>
                      <c:pt idx="1785">
                        <c:v>0.56639625016666673</c:v>
                      </c:pt>
                      <c:pt idx="1786">
                        <c:v>0.56639539925000004</c:v>
                      </c:pt>
                      <c:pt idx="1787">
                        <c:v>0.56639631562500004</c:v>
                      </c:pt>
                      <c:pt idx="1788">
                        <c:v>0.56639892712499995</c:v>
                      </c:pt>
                      <c:pt idx="1789">
                        <c:v>0.56640315899999993</c:v>
                      </c:pt>
                      <c:pt idx="1790">
                        <c:v>0.56640620787499996</c:v>
                      </c:pt>
                      <c:pt idx="1791">
                        <c:v>0.56640779541666664</c:v>
                      </c:pt>
                      <c:pt idx="1792">
                        <c:v>0.566410672625</c:v>
                      </c:pt>
                      <c:pt idx="1793">
                        <c:v>0.5664137340833334</c:v>
                      </c:pt>
                      <c:pt idx="1794">
                        <c:v>0.56642025570833332</c:v>
                      </c:pt>
                      <c:pt idx="1795">
                        <c:v>0.56642369216666666</c:v>
                      </c:pt>
                      <c:pt idx="1796">
                        <c:v>0.56642719987500001</c:v>
                      </c:pt>
                      <c:pt idx="1797">
                        <c:v>0.5664302502916666</c:v>
                      </c:pt>
                      <c:pt idx="1798">
                        <c:v>0.56643173337499997</c:v>
                      </c:pt>
                      <c:pt idx="1799">
                        <c:v>0.56643270495833331</c:v>
                      </c:pt>
                      <c:pt idx="1800">
                        <c:v>0.56643271345833335</c:v>
                      </c:pt>
                      <c:pt idx="1801">
                        <c:v>0.56644099062499997</c:v>
                      </c:pt>
                      <c:pt idx="1802">
                        <c:v>0.56643826762500005</c:v>
                      </c:pt>
                      <c:pt idx="1803">
                        <c:v>0.56643679574999994</c:v>
                      </c:pt>
                      <c:pt idx="1804">
                        <c:v>0.56643721000000002</c:v>
                      </c:pt>
                      <c:pt idx="1805">
                        <c:v>0.56643867691666661</c:v>
                      </c:pt>
                      <c:pt idx="1806">
                        <c:v>0.5664379710416666</c:v>
                      </c:pt>
                      <c:pt idx="1807">
                        <c:v>0.56643966466666662</c:v>
                      </c:pt>
                      <c:pt idx="1808">
                        <c:v>0.56643939666666665</c:v>
                      </c:pt>
                      <c:pt idx="1809">
                        <c:v>0.56644137670833328</c:v>
                      </c:pt>
                      <c:pt idx="1810">
                        <c:v>0.56644131708333334</c:v>
                      </c:pt>
                      <c:pt idx="1811">
                        <c:v>0.5664409336666667</c:v>
                      </c:pt>
                      <c:pt idx="1812">
                        <c:v>0.56644131537499998</c:v>
                      </c:pt>
                      <c:pt idx="1813">
                        <c:v>0.56643624329166664</c:v>
                      </c:pt>
                      <c:pt idx="1814">
                        <c:v>0.56644114962500003</c:v>
                      </c:pt>
                      <c:pt idx="1815">
                        <c:v>0.56643512591666667</c:v>
                      </c:pt>
                      <c:pt idx="1816">
                        <c:v>0.56643244383333335</c:v>
                      </c:pt>
                      <c:pt idx="1817">
                        <c:v>0.56642939650000002</c:v>
                      </c:pt>
                      <c:pt idx="1818">
                        <c:v>0.56642673354166673</c:v>
                      </c:pt>
                      <c:pt idx="1819">
                        <c:v>0.56642106929166669</c:v>
                      </c:pt>
                      <c:pt idx="1820">
                        <c:v>0.56642189841666668</c:v>
                      </c:pt>
                      <c:pt idx="1821">
                        <c:v>0.56641979808333331</c:v>
                      </c:pt>
                      <c:pt idx="1822">
                        <c:v>0.56641670445833336</c:v>
                      </c:pt>
                      <c:pt idx="1823">
                        <c:v>0.56641409241666663</c:v>
                      </c:pt>
                      <c:pt idx="1824">
                        <c:v>0.56641328891666665</c:v>
                      </c:pt>
                      <c:pt idx="1825">
                        <c:v>0.56641142087500007</c:v>
                      </c:pt>
                      <c:pt idx="1826">
                        <c:v>0.56640746191666669</c:v>
                      </c:pt>
                      <c:pt idx="1827">
                        <c:v>0.56640561295833336</c:v>
                      </c:pt>
                      <c:pt idx="1828">
                        <c:v>0.56639800483333336</c:v>
                      </c:pt>
                      <c:pt idx="1829">
                        <c:v>0.56638885729166666</c:v>
                      </c:pt>
                      <c:pt idx="1830">
                        <c:v>0.56638288091666666</c:v>
                      </c:pt>
                      <c:pt idx="1831">
                        <c:v>0.56637696195833331</c:v>
                      </c:pt>
                      <c:pt idx="1832">
                        <c:v>0.56637135395833338</c:v>
                      </c:pt>
                      <c:pt idx="1833">
                        <c:v>0.5663653054583333</c:v>
                      </c:pt>
                      <c:pt idx="1834">
                        <c:v>0.56636078741666662</c:v>
                      </c:pt>
                      <c:pt idx="1835">
                        <c:v>0.56635527537499997</c:v>
                      </c:pt>
                      <c:pt idx="1836">
                        <c:v>0.56635082483333332</c:v>
                      </c:pt>
                      <c:pt idx="1837">
                        <c:v>0.56634525675000003</c:v>
                      </c:pt>
                      <c:pt idx="1838">
                        <c:v>0.56634054404166667</c:v>
                      </c:pt>
                      <c:pt idx="1839">
                        <c:v>0.56633530854166669</c:v>
                      </c:pt>
                      <c:pt idx="1840">
                        <c:v>0.56632955841666666</c:v>
                      </c:pt>
                      <c:pt idx="1841">
                        <c:v>0.5663238576666666</c:v>
                      </c:pt>
                      <c:pt idx="1842">
                        <c:v>0.5663180139166667</c:v>
                      </c:pt>
                      <c:pt idx="1843">
                        <c:v>0.56631220324999998</c:v>
                      </c:pt>
                      <c:pt idx="1844">
                        <c:v>0.56630671429166668</c:v>
                      </c:pt>
                      <c:pt idx="1845">
                        <c:v>0.56630112683333333</c:v>
                      </c:pt>
                      <c:pt idx="1846">
                        <c:v>0.56629608587500002</c:v>
                      </c:pt>
                      <c:pt idx="1847">
                        <c:v>0.56629079675000005</c:v>
                      </c:pt>
                      <c:pt idx="1848">
                        <c:v>0.56628614379166664</c:v>
                      </c:pt>
                      <c:pt idx="1849">
                        <c:v>0.56628111933333336</c:v>
                      </c:pt>
                      <c:pt idx="1850">
                        <c:v>0.56627640929166667</c:v>
                      </c:pt>
                      <c:pt idx="1851">
                        <c:v>0.56627167</c:v>
                      </c:pt>
                      <c:pt idx="1852">
                        <c:v>0.56626663841666669</c:v>
                      </c:pt>
                      <c:pt idx="1853">
                        <c:v>0.56626187145833329</c:v>
                      </c:pt>
                      <c:pt idx="1854">
                        <c:v>0.56625657504166671</c:v>
                      </c:pt>
                      <c:pt idx="1855">
                        <c:v>0.5662515208333333</c:v>
                      </c:pt>
                      <c:pt idx="1856">
                        <c:v>0.56624595708333336</c:v>
                      </c:pt>
                      <c:pt idx="1857">
                        <c:v>0.56624061754166666</c:v>
                      </c:pt>
                      <c:pt idx="1858">
                        <c:v>0.56623518987499999</c:v>
                      </c:pt>
                      <c:pt idx="1859">
                        <c:v>0.56622980066666673</c:v>
                      </c:pt>
                      <c:pt idx="1860">
                        <c:v>0.56622477991666664</c:v>
                      </c:pt>
                      <c:pt idx="1861">
                        <c:v>0.56621980520833326</c:v>
                      </c:pt>
                      <c:pt idx="1862">
                        <c:v>0.56621541820833332</c:v>
                      </c:pt>
                      <c:pt idx="1863">
                        <c:v>0.56621081195833334</c:v>
                      </c:pt>
                      <c:pt idx="1864">
                        <c:v>0.56620662216666673</c:v>
                      </c:pt>
                      <c:pt idx="1865">
                        <c:v>0.56620193420833331</c:v>
                      </c:pt>
                      <c:pt idx="1866">
                        <c:v>0.56619730004166668</c:v>
                      </c:pt>
                      <c:pt idx="1867">
                        <c:v>0.56619244024999993</c:v>
                      </c:pt>
                      <c:pt idx="1868">
                        <c:v>0.56618716958333326</c:v>
                      </c:pt>
                      <c:pt idx="1869">
                        <c:v>0.56618214275000001</c:v>
                      </c:pt>
                      <c:pt idx="1870">
                        <c:v>0.5661767133333333</c:v>
                      </c:pt>
                      <c:pt idx="1871">
                        <c:v>0.5661717251666667</c:v>
                      </c:pt>
                      <c:pt idx="1872">
                        <c:v>0.566166468875</c:v>
                      </c:pt>
                      <c:pt idx="1873">
                        <c:v>0.56616146183333338</c:v>
                      </c:pt>
                      <c:pt idx="1874">
                        <c:v>0.56615643233333335</c:v>
                      </c:pt>
                      <c:pt idx="1875">
                        <c:v>0.56615158316666669</c:v>
                      </c:pt>
                      <c:pt idx="1876">
                        <c:v>0.56614695404166671</c:v>
                      </c:pt>
                      <c:pt idx="1877">
                        <c:v>0.56614221554166666</c:v>
                      </c:pt>
                      <c:pt idx="1878">
                        <c:v>0.56613785387500004</c:v>
                      </c:pt>
                      <c:pt idx="1879">
                        <c:v>0.56613321029166663</c:v>
                      </c:pt>
                      <c:pt idx="1880">
                        <c:v>0.56612879787500003</c:v>
                      </c:pt>
                      <c:pt idx="1881">
                        <c:v>0.56612404408333339</c:v>
                      </c:pt>
                      <c:pt idx="1882">
                        <c:v>0.56611932949999999</c:v>
                      </c:pt>
                      <c:pt idx="1883">
                        <c:v>0.56611433654166665</c:v>
                      </c:pt>
                      <c:pt idx="1884">
                        <c:v>0.56610923766666665</c:v>
                      </c:pt>
                      <c:pt idx="1885">
                        <c:v>0.56610426000000003</c:v>
                      </c:pt>
                      <c:pt idx="1886">
                        <c:v>0.56609895179166669</c:v>
                      </c:pt>
                      <c:pt idx="1887">
                        <c:v>0.56609421437499996</c:v>
                      </c:pt>
                      <c:pt idx="1888">
                        <c:v>0.56608927387499997</c:v>
                      </c:pt>
                      <c:pt idx="1889">
                        <c:v>0.56608474108333329</c:v>
                      </c:pt>
                      <c:pt idx="1890">
                        <c:v>0.56608019100000007</c:v>
                      </c:pt>
                      <c:pt idx="1891">
                        <c:v>0.56607578929166669</c:v>
                      </c:pt>
                      <c:pt idx="1892">
                        <c:v>0.56607159029166665</c:v>
                      </c:pt>
                      <c:pt idx="1893">
                        <c:v>0.5660669576666667</c:v>
                      </c:pt>
                      <c:pt idx="1894">
                        <c:v>0.56606259545833326</c:v>
                      </c:pt>
                      <c:pt idx="1895">
                        <c:v>0.56605767637499993</c:v>
                      </c:pt>
                      <c:pt idx="1896">
                        <c:v>0.56605297875000005</c:v>
                      </c:pt>
                      <c:pt idx="1897">
                        <c:v>0.56604782995833336</c:v>
                      </c:pt>
                      <c:pt idx="1898">
                        <c:v>0.56604269508333338</c:v>
                      </c:pt>
                      <c:pt idx="1899">
                        <c:v>0.56603771041666662</c:v>
                      </c:pt>
                      <c:pt idx="1900">
                        <c:v>0.56603251983333336</c:v>
                      </c:pt>
                      <c:pt idx="1901">
                        <c:v>0.56602770858333329</c:v>
                      </c:pt>
                      <c:pt idx="1902">
                        <c:v>0.56602264341666664</c:v>
                      </c:pt>
                      <c:pt idx="1903">
                        <c:v>0.56601802874999996</c:v>
                      </c:pt>
                      <c:pt idx="1904">
                        <c:v>0.56601327991666672</c:v>
                      </c:pt>
                      <c:pt idx="1905">
                        <c:v>0.5660087699166666</c:v>
                      </c:pt>
                      <c:pt idx="1906">
                        <c:v>0.56600413008333328</c:v>
                      </c:pt>
                      <c:pt idx="1907">
                        <c:v>0.56599956954166664</c:v>
                      </c:pt>
                      <c:pt idx="1908">
                        <c:v>0.56599514341666668</c:v>
                      </c:pt>
                      <c:pt idx="1909">
                        <c:v>0.56599038508333332</c:v>
                      </c:pt>
                      <c:pt idx="1910">
                        <c:v>0.56598597995833333</c:v>
                      </c:pt>
                      <c:pt idx="1911">
                        <c:v>0.56598110904166665</c:v>
                      </c:pt>
                      <c:pt idx="1912">
                        <c:v>0.56597642516666669</c:v>
                      </c:pt>
                      <c:pt idx="1913">
                        <c:v>0.56597138462499996</c:v>
                      </c:pt>
                      <c:pt idx="1914">
                        <c:v>0.56596659312499997</c:v>
                      </c:pt>
                      <c:pt idx="1915">
                        <c:v>0.56596183754166673</c:v>
                      </c:pt>
                      <c:pt idx="1916">
                        <c:v>0.56595695445833327</c:v>
                      </c:pt>
                      <c:pt idx="1917">
                        <c:v>0.56595266729166671</c:v>
                      </c:pt>
                      <c:pt idx="1918">
                        <c:v>0.56594815233333329</c:v>
                      </c:pt>
                      <c:pt idx="1919">
                        <c:v>0.56594407654166667</c:v>
                      </c:pt>
                      <c:pt idx="1920">
                        <c:v>0.56593977716666666</c:v>
                      </c:pt>
                      <c:pt idx="1921">
                        <c:v>0.56593566112500004</c:v>
                      </c:pt>
                      <c:pt idx="1922">
                        <c:v>0.56593126995833332</c:v>
                      </c:pt>
                      <c:pt idx="1923">
                        <c:v>0.5659267405416667</c:v>
                      </c:pt>
                      <c:pt idx="1924">
                        <c:v>0.5659223800833334</c:v>
                      </c:pt>
                      <c:pt idx="1925">
                        <c:v>0.56591752141666662</c:v>
                      </c:pt>
                      <c:pt idx="1926">
                        <c:v>0.56591312108333336</c:v>
                      </c:pt>
                      <c:pt idx="1927">
                        <c:v>0.56590830741666664</c:v>
                      </c:pt>
                      <c:pt idx="1928">
                        <c:v>0.56590377150000004</c:v>
                      </c:pt>
                      <c:pt idx="1929">
                        <c:v>0.56589913191666663</c:v>
                      </c:pt>
                      <c:pt idx="1930">
                        <c:v>0.5658947356666667</c:v>
                      </c:pt>
                      <c:pt idx="1931">
                        <c:v>0.56589036441666674</c:v>
                      </c:pt>
                      <c:pt idx="1932">
                        <c:v>0.56588588095833336</c:v>
                      </c:pt>
                      <c:pt idx="1933">
                        <c:v>0.56588195995833335</c:v>
                      </c:pt>
                      <c:pt idx="1934">
                        <c:v>0.56587769745833338</c:v>
                      </c:pt>
                      <c:pt idx="1935">
                        <c:v>0.5658739416666666</c:v>
                      </c:pt>
                      <c:pt idx="1936">
                        <c:v>0.56586976958333335</c:v>
                      </c:pt>
                      <c:pt idx="1937">
                        <c:v>0.56586597004166672</c:v>
                      </c:pt>
                      <c:pt idx="1938">
                        <c:v>0.5658619314583333</c:v>
                      </c:pt>
                      <c:pt idx="1939">
                        <c:v>0.56585763750000007</c:v>
                      </c:pt>
                      <c:pt idx="1940">
                        <c:v>0.56585363791666665</c:v>
                      </c:pt>
                      <c:pt idx="1941">
                        <c:v>0.56584916800000007</c:v>
                      </c:pt>
                      <c:pt idx="1942">
                        <c:v>0.56584523591666669</c:v>
                      </c:pt>
                      <c:pt idx="1943">
                        <c:v>0.56584082758333332</c:v>
                      </c:pt>
                      <c:pt idx="1944">
                        <c:v>0.56583722095833333</c:v>
                      </c:pt>
                      <c:pt idx="1945">
                        <c:v>0.56583322749999998</c:v>
                      </c:pt>
                      <c:pt idx="1946">
                        <c:v>0.5658296320416667</c:v>
                      </c:pt>
                      <c:pt idx="1947">
                        <c:v>0.56582616529166663</c:v>
                      </c:pt>
                      <c:pt idx="1948">
                        <c:v>0.56582258704166666</c:v>
                      </c:pt>
                      <c:pt idx="1949">
                        <c:v>0.56581934575000004</c:v>
                      </c:pt>
                      <c:pt idx="1950">
                        <c:v>0.56581566462499999</c:v>
                      </c:pt>
                      <c:pt idx="1951">
                        <c:v>0.56581240304166669</c:v>
                      </c:pt>
                      <c:pt idx="1952">
                        <c:v>0.56580861800000004</c:v>
                      </c:pt>
                      <c:pt idx="1953">
                        <c:v>0.56580510279166674</c:v>
                      </c:pt>
                      <c:pt idx="1954">
                        <c:v>0.56580123633333335</c:v>
                      </c:pt>
                      <c:pt idx="1955">
                        <c:v>0.56579743133333327</c:v>
                      </c:pt>
                      <c:pt idx="1956">
                        <c:v>0.56579385712499997</c:v>
                      </c:pt>
                      <c:pt idx="1957">
                        <c:v>0.56579012637500004</c:v>
                      </c:pt>
                      <c:pt idx="1958">
                        <c:v>0.56578677045833337</c:v>
                      </c:pt>
                      <c:pt idx="1959">
                        <c:v>0.56578326579166671</c:v>
                      </c:pt>
                      <c:pt idx="1960">
                        <c:v>0.56578026962499994</c:v>
                      </c:pt>
                      <c:pt idx="1961">
                        <c:v>0.56577701449999995</c:v>
                      </c:pt>
                      <c:pt idx="1962">
                        <c:v>0.56577405675000003</c:v>
                      </c:pt>
                      <c:pt idx="1963">
                        <c:v>0.56577113054166672</c:v>
                      </c:pt>
                      <c:pt idx="1964">
                        <c:v>0.56576818337500001</c:v>
                      </c:pt>
                      <c:pt idx="1965">
                        <c:v>0.56576556337499995</c:v>
                      </c:pt>
                      <c:pt idx="1966">
                        <c:v>0.56576260533333333</c:v>
                      </c:pt>
                      <c:pt idx="1967">
                        <c:v>0.56576003870833336</c:v>
                      </c:pt>
                      <c:pt idx="1968">
                        <c:v>0.56575692654166665</c:v>
                      </c:pt>
                      <c:pt idx="1969">
                        <c:v>0.56575397770833336</c:v>
                      </c:pt>
                      <c:pt idx="1970">
                        <c:v>0.5657509848333333</c:v>
                      </c:pt>
                      <c:pt idx="1971">
                        <c:v>0.56574804116666666</c:v>
                      </c:pt>
                      <c:pt idx="1972">
                        <c:v>0.56574534929166664</c:v>
                      </c:pt>
                      <c:pt idx="1973">
                        <c:v>0.56574269587500003</c:v>
                      </c:pt>
                      <c:pt idx="1974">
                        <c:v>0.56574056879166668</c:v>
                      </c:pt>
                      <c:pt idx="1975">
                        <c:v>0.56573825124999999</c:v>
                      </c:pt>
                      <c:pt idx="1976">
                        <c:v>0.56573649929166669</c:v>
                      </c:pt>
                      <c:pt idx="1977">
                        <c:v>0.56573434070833339</c:v>
                      </c:pt>
                      <c:pt idx="1978">
                        <c:v>0.56573238295833328</c:v>
                      </c:pt>
                      <c:pt idx="1979">
                        <c:v>0.56573031991666667</c:v>
                      </c:pt>
                      <c:pt idx="1980">
                        <c:v>0.56572798558333337</c:v>
                      </c:pt>
                      <c:pt idx="1981">
                        <c:v>0.56572593020833339</c:v>
                      </c:pt>
                      <c:pt idx="1982">
                        <c:v>0.56572339987499998</c:v>
                      </c:pt>
                      <c:pt idx="1983">
                        <c:v>0.56572133341666664</c:v>
                      </c:pt>
                      <c:pt idx="1984">
                        <c:v>0.5657189288333333</c:v>
                      </c:pt>
                      <c:pt idx="1985">
                        <c:v>0.56571695279166667</c:v>
                      </c:pt>
                      <c:pt idx="1986">
                        <c:v>0.565714846125</c:v>
                      </c:pt>
                      <c:pt idx="1987">
                        <c:v>0.56571284379166664</c:v>
                      </c:pt>
                      <c:pt idx="1988">
                        <c:v>0.56571120345833337</c:v>
                      </c:pt>
                      <c:pt idx="1989">
                        <c:v>0.56570935899999997</c:v>
                      </c:pt>
                      <c:pt idx="1990">
                        <c:v>0.56570832575000007</c:v>
                      </c:pt>
                      <c:pt idx="1991">
                        <c:v>0.5657068435</c:v>
                      </c:pt>
                      <c:pt idx="1992">
                        <c:v>0.56570581308333334</c:v>
                      </c:pt>
                      <c:pt idx="1993">
                        <c:v>0.56570460516666665</c:v>
                      </c:pt>
                      <c:pt idx="1994">
                        <c:v>0.56570347179166669</c:v>
                      </c:pt>
                      <c:pt idx="1995">
                        <c:v>0.56570222312500007</c:v>
                      </c:pt>
                      <c:pt idx="1996">
                        <c:v>0.56570068408333329</c:v>
                      </c:pt>
                      <c:pt idx="1997">
                        <c:v>0.56569944500000002</c:v>
                      </c:pt>
                      <c:pt idx="1998">
                        <c:v>0.5656977289166667</c:v>
                      </c:pt>
                      <c:pt idx="1999">
                        <c:v>0.56569655183333334</c:v>
                      </c:pt>
                      <c:pt idx="2000">
                        <c:v>0.56569517187499996</c:v>
                      </c:pt>
                      <c:pt idx="2001">
                        <c:v>0.56569428491666673</c:v>
                      </c:pt>
                      <c:pt idx="2002">
                        <c:v>0.56569350795833329</c:v>
                      </c:pt>
                      <c:pt idx="2003">
                        <c:v>0.56569304441666668</c:v>
                      </c:pt>
                      <c:pt idx="2004">
                        <c:v>0.56569280099999997</c:v>
                      </c:pt>
                      <c:pt idx="2005">
                        <c:v>0.5656923434583333</c:v>
                      </c:pt>
                      <c:pt idx="2006">
                        <c:v>0.56569221624999999</c:v>
                      </c:pt>
                      <c:pt idx="2007">
                        <c:v>0.56569130829166669</c:v>
                      </c:pt>
                      <c:pt idx="2008">
                        <c:v>0.56569130829166669</c:v>
                      </c:pt>
                      <c:pt idx="2009">
                        <c:v>0.56569055695833337</c:v>
                      </c:pt>
                      <c:pt idx="2010">
                        <c:v>0.56568982795833334</c:v>
                      </c:pt>
                      <c:pt idx="2011">
                        <c:v>0.56568917108333328</c:v>
                      </c:pt>
                      <c:pt idx="2012">
                        <c:v>0.56568834933333334</c:v>
                      </c:pt>
                      <c:pt idx="2013">
                        <c:v>0.56568785620833328</c:v>
                      </c:pt>
                      <c:pt idx="2014">
                        <c:v>0.56568704912500001</c:v>
                      </c:pt>
                      <c:pt idx="2015">
                        <c:v>0.56568689262499994</c:v>
                      </c:pt>
                      <c:pt idx="2016">
                        <c:v>0.56568645537499995</c:v>
                      </c:pt>
                      <c:pt idx="2017">
                        <c:v>0.56568650954166666</c:v>
                      </c:pt>
                      <c:pt idx="2018">
                        <c:v>0.56568659470833327</c:v>
                      </c:pt>
                      <c:pt idx="2019">
                        <c:v>0.56568680183333331</c:v>
                      </c:pt>
                      <c:pt idx="2020">
                        <c:v>0.56568729100000004</c:v>
                      </c:pt>
                      <c:pt idx="2021">
                        <c:v>0.56568739825000003</c:v>
                      </c:pt>
                      <c:pt idx="2022">
                        <c:v>0.56568804991666666</c:v>
                      </c:pt>
                      <c:pt idx="2023">
                        <c:v>0.5656881872916667</c:v>
                      </c:pt>
                      <c:pt idx="2024">
                        <c:v>0.56568841550000004</c:v>
                      </c:pt>
                      <c:pt idx="2025">
                        <c:v>0.56568821499999999</c:v>
                      </c:pt>
                      <c:pt idx="2026">
                        <c:v>0.56568805887500007</c:v>
                      </c:pt>
                      <c:pt idx="2027">
                        <c:v>0.56568787004166665</c:v>
                      </c:pt>
                      <c:pt idx="2028">
                        <c:v>0.56568773162499997</c:v>
                      </c:pt>
                      <c:pt idx="2029">
                        <c:v>0.56568809212499993</c:v>
                      </c:pt>
                      <c:pt idx="2030">
                        <c:v>0.56568847550000001</c:v>
                      </c:pt>
                      <c:pt idx="2031">
                        <c:v>0.56568960200000007</c:v>
                      </c:pt>
                      <c:pt idx="2032">
                        <c:v>0.56569047054166666</c:v>
                      </c:pt>
                      <c:pt idx="2033">
                        <c:v>0.56569169962499999</c:v>
                      </c:pt>
                      <c:pt idx="2034">
                        <c:v>0.56569279083333335</c:v>
                      </c:pt>
                      <c:pt idx="2035">
                        <c:v>0.56569370954166665</c:v>
                      </c:pt>
                      <c:pt idx="2036">
                        <c:v>0.56569470845833336</c:v>
                      </c:pt>
                      <c:pt idx="2037">
                        <c:v>0.56569520233333337</c:v>
                      </c:pt>
                      <c:pt idx="2038">
                        <c:v>0.56569599820833327</c:v>
                      </c:pt>
                      <c:pt idx="2039">
                        <c:v>0.56569632820833327</c:v>
                      </c:pt>
                      <c:pt idx="2040">
                        <c:v>0.56569696383333334</c:v>
                      </c:pt>
                      <c:pt idx="2041">
                        <c:v>0.56569741549999997</c:v>
                      </c:pt>
                      <c:pt idx="2042">
                        <c:v>0.56569807208333334</c:v>
                      </c:pt>
                      <c:pt idx="2043">
                        <c:v>0.56569890120833333</c:v>
                      </c:pt>
                      <c:pt idx="2044">
                        <c:v>0.56569938116666674</c:v>
                      </c:pt>
                      <c:pt idx="2045">
                        <c:v>0.56570120895833331</c:v>
                      </c:pt>
                      <c:pt idx="2046">
                        <c:v>0.56570245870833336</c:v>
                      </c:pt>
                      <c:pt idx="2047">
                        <c:v>0.56570430479166667</c:v>
                      </c:pt>
                      <c:pt idx="2048">
                        <c:v>0.56570585233333337</c:v>
                      </c:pt>
                      <c:pt idx="2049">
                        <c:v>0.56570768179166664</c:v>
                      </c:pt>
                      <c:pt idx="2050">
                        <c:v>0.56570943112500005</c:v>
                      </c:pt>
                      <c:pt idx="2051">
                        <c:v>0.56571085116666664</c:v>
                      </c:pt>
                      <c:pt idx="2052">
                        <c:v>0.56571229783333332</c:v>
                      </c:pt>
                      <c:pt idx="2053">
                        <c:v>0.56571266179166668</c:v>
                      </c:pt>
                      <c:pt idx="2054">
                        <c:v>0.56571416699999999</c:v>
                      </c:pt>
                      <c:pt idx="2055">
                        <c:v>0.56571469245833328</c:v>
                      </c:pt>
                      <c:pt idx="2056">
                        <c:v>0.56571589404166667</c:v>
                      </c:pt>
                      <c:pt idx="2057">
                        <c:v>0.56571724191666661</c:v>
                      </c:pt>
                      <c:pt idx="2058">
                        <c:v>0.56571726604166661</c:v>
                      </c:pt>
                      <c:pt idx="2059">
                        <c:v>0.56572063095833336</c:v>
                      </c:pt>
                      <c:pt idx="2060">
                        <c:v>0.56572247900000006</c:v>
                      </c:pt>
                      <c:pt idx="2061">
                        <c:v>0.56572500962500005</c:v>
                      </c:pt>
                      <c:pt idx="2062">
                        <c:v>0.56572712950000004</c:v>
                      </c:pt>
                      <c:pt idx="2063">
                        <c:v>0.56572770729166666</c:v>
                      </c:pt>
                      <c:pt idx="2064">
                        <c:v>0.56573148500000003</c:v>
                      </c:pt>
                      <c:pt idx="2065">
                        <c:v>0.56573125887499998</c:v>
                      </c:pt>
                      <c:pt idx="2066">
                        <c:v>0.56573501633333334</c:v>
                      </c:pt>
                      <c:pt idx="2067">
                        <c:v>0.56573406029166662</c:v>
                      </c:pt>
                      <c:pt idx="2068">
                        <c:v>0.56573813299999998</c:v>
                      </c:pt>
                      <c:pt idx="2069">
                        <c:v>0.56573668570833335</c:v>
                      </c:pt>
                      <c:pt idx="2070">
                        <c:v>0.56574122616666667</c:v>
                      </c:pt>
                      <c:pt idx="2071">
                        <c:v>0.56574190537500002</c:v>
                      </c:pt>
                      <c:pt idx="2072">
                        <c:v>0.56574544008333338</c:v>
                      </c:pt>
                      <c:pt idx="2073">
                        <c:v>0.56574689066666661</c:v>
                      </c:pt>
                      <c:pt idx="2074">
                        <c:v>0.56574798591666664</c:v>
                      </c:pt>
                      <c:pt idx="2075">
                        <c:v>0.56574980462500002</c:v>
                      </c:pt>
                      <c:pt idx="2076">
                        <c:v>0.56575434474999997</c:v>
                      </c:pt>
                      <c:pt idx="2077">
                        <c:v>0.56575470620833335</c:v>
                      </c:pt>
                      <c:pt idx="2078">
                        <c:v>0.5657565479583333</c:v>
                      </c:pt>
                      <c:pt idx="2079">
                        <c:v>0.56576219066666666</c:v>
                      </c:pt>
                      <c:pt idx="2080">
                        <c:v>0.56576438529166662</c:v>
                      </c:pt>
                      <c:pt idx="2081">
                        <c:v>0.56576602758333328</c:v>
                      </c:pt>
                      <c:pt idx="2082">
                        <c:v>0.56576518149999999</c:v>
                      </c:pt>
                      <c:pt idx="2083">
                        <c:v>0.56576702624999997</c:v>
                      </c:pt>
                      <c:pt idx="2084">
                        <c:v>0.56577023758333334</c:v>
                      </c:pt>
                      <c:pt idx="2085">
                        <c:v>0.56577021941666661</c:v>
                      </c:pt>
                      <c:pt idx="2086">
                        <c:v>0.5657746864583334</c:v>
                      </c:pt>
                      <c:pt idx="2087">
                        <c:v>0.56577644512500003</c:v>
                      </c:pt>
                      <c:pt idx="2088">
                        <c:v>0.56578079254166669</c:v>
                      </c:pt>
                      <c:pt idx="2089">
                        <c:v>0.5657827912083333</c:v>
                      </c:pt>
                      <c:pt idx="2090">
                        <c:v>0.56578686820833335</c:v>
                      </c:pt>
                      <c:pt idx="2091">
                        <c:v>0.56578886095833336</c:v>
                      </c:pt>
                      <c:pt idx="2092">
                        <c:v>0.56579191912499993</c:v>
                      </c:pt>
                      <c:pt idx="2093">
                        <c:v>0.565794193</c:v>
                      </c:pt>
                      <c:pt idx="2094">
                        <c:v>0.56579642729166668</c:v>
                      </c:pt>
                      <c:pt idx="2095">
                        <c:v>0.56579780050000006</c:v>
                      </c:pt>
                      <c:pt idx="2096">
                        <c:v>0.56580042225000005</c:v>
                      </c:pt>
                      <c:pt idx="2097">
                        <c:v>0.56580316674999998</c:v>
                      </c:pt>
                      <c:pt idx="2098">
                        <c:v>0.56580290012500001</c:v>
                      </c:pt>
                      <c:pt idx="2099">
                        <c:v>0.56580979729166669</c:v>
                      </c:pt>
                      <c:pt idx="2100">
                        <c:v>0.56581113479166667</c:v>
                      </c:pt>
                      <c:pt idx="2101">
                        <c:v>0.56581195637500004</c:v>
                      </c:pt>
                      <c:pt idx="2102">
                        <c:v>0.56581670487500002</c:v>
                      </c:pt>
                      <c:pt idx="2103">
                        <c:v>0.56581620941666666</c:v>
                      </c:pt>
                      <c:pt idx="2104">
                        <c:v>0.56582344183333333</c:v>
                      </c:pt>
                      <c:pt idx="2105">
                        <c:v>0.56582774375</c:v>
                      </c:pt>
                      <c:pt idx="2106">
                        <c:v>0.56582650929166667</c:v>
                      </c:pt>
                      <c:pt idx="2107">
                        <c:v>0.56583340474999999</c:v>
                      </c:pt>
                      <c:pt idx="2108">
                        <c:v>0.56583831479166669</c:v>
                      </c:pt>
                      <c:pt idx="2109">
                        <c:v>0.56583738650000004</c:v>
                      </c:pt>
                      <c:pt idx="2110">
                        <c:v>0.56584157908333332</c:v>
                      </c:pt>
                      <c:pt idx="2111">
                        <c:v>0.56584712025000006</c:v>
                      </c:pt>
                      <c:pt idx="2112">
                        <c:v>0.56584899037500003</c:v>
                      </c:pt>
                      <c:pt idx="2113">
                        <c:v>0.56584795162500001</c:v>
                      </c:pt>
                      <c:pt idx="2114">
                        <c:v>0.56585156170833339</c:v>
                      </c:pt>
                      <c:pt idx="2115">
                        <c:v>0.56585771004166674</c:v>
                      </c:pt>
                      <c:pt idx="2116">
                        <c:v>0.56586125420833333</c:v>
                      </c:pt>
                      <c:pt idx="2117">
                        <c:v>0.56586364387499999</c:v>
                      </c:pt>
                      <c:pt idx="2118">
                        <c:v>0.56586347724999997</c:v>
                      </c:pt>
                      <c:pt idx="2119">
                        <c:v>0.56586954787499999</c:v>
                      </c:pt>
                      <c:pt idx="2120">
                        <c:v>0.56587804404166664</c:v>
                      </c:pt>
                      <c:pt idx="2121">
                        <c:v>0.56588515345833335</c:v>
                      </c:pt>
                      <c:pt idx="2122">
                        <c:v>0.56588639374999994</c:v>
                      </c:pt>
                      <c:pt idx="2123">
                        <c:v>0.56588716525000005</c:v>
                      </c:pt>
                      <c:pt idx="2124">
                        <c:v>0.5658885477083333</c:v>
                      </c:pt>
                      <c:pt idx="2125">
                        <c:v>0.56589031833333336</c:v>
                      </c:pt>
                      <c:pt idx="2126">
                        <c:v>0.56589432075000001</c:v>
                      </c:pt>
                      <c:pt idx="2127">
                        <c:v>0.56590049041666668</c:v>
                      </c:pt>
                      <c:pt idx="2128">
                        <c:v>0.56590437533333338</c:v>
                      </c:pt>
                      <c:pt idx="2129">
                        <c:v>0.56590802937499995</c:v>
                      </c:pt>
                      <c:pt idx="2130">
                        <c:v>0.56591378883333332</c:v>
                      </c:pt>
                      <c:pt idx="2131">
                        <c:v>0.56591861862500004</c:v>
                      </c:pt>
                      <c:pt idx="2132">
                        <c:v>0.56592244404166669</c:v>
                      </c:pt>
                      <c:pt idx="2133">
                        <c:v>0.56592751412499998</c:v>
                      </c:pt>
                      <c:pt idx="2134">
                        <c:v>0.56593196791666667</c:v>
                      </c:pt>
                      <c:pt idx="2135">
                        <c:v>0.56593628116666672</c:v>
                      </c:pt>
                      <c:pt idx="2136">
                        <c:v>0.56594166495833331</c:v>
                      </c:pt>
                      <c:pt idx="2137">
                        <c:v>0.56594526320833338</c:v>
                      </c:pt>
                      <c:pt idx="2138">
                        <c:v>0.56594780270833334</c:v>
                      </c:pt>
                      <c:pt idx="2139">
                        <c:v>0.5659486959583333</c:v>
                      </c:pt>
                      <c:pt idx="2140">
                        <c:v>0.56595179579166666</c:v>
                      </c:pt>
                      <c:pt idx="2141">
                        <c:v>0.56595542716666669</c:v>
                      </c:pt>
                      <c:pt idx="2142">
                        <c:v>0.56596357029166666</c:v>
                      </c:pt>
                      <c:pt idx="2143">
                        <c:v>0.56597111266666666</c:v>
                      </c:pt>
                      <c:pt idx="2144">
                        <c:v>0.5659759491666666</c:v>
                      </c:pt>
                      <c:pt idx="2145">
                        <c:v>0.56597950820833332</c:v>
                      </c:pt>
                      <c:pt idx="2146">
                        <c:v>0.5659827243333333</c:v>
                      </c:pt>
                      <c:pt idx="2147">
                        <c:v>0.56598401320833336</c:v>
                      </c:pt>
                      <c:pt idx="2148">
                        <c:v>0.56599542758333332</c:v>
                      </c:pt>
                      <c:pt idx="2149">
                        <c:v>0.56600225324999998</c:v>
                      </c:pt>
                      <c:pt idx="2150">
                        <c:v>0.56601070545833332</c:v>
                      </c:pt>
                      <c:pt idx="2151">
                        <c:v>0.56600737362499998</c:v>
                      </c:pt>
                      <c:pt idx="2152">
                        <c:v>0.56601459504166673</c:v>
                      </c:pt>
                      <c:pt idx="2153">
                        <c:v>0.5660222912916667</c:v>
                      </c:pt>
                      <c:pt idx="2154">
                        <c:v>0.56602484570833334</c:v>
                      </c:pt>
                      <c:pt idx="2155">
                        <c:v>0.56602439245833336</c:v>
                      </c:pt>
                      <c:pt idx="2156">
                        <c:v>0.56603637258333339</c:v>
                      </c:pt>
                      <c:pt idx="2157">
                        <c:v>0.56603849279166674</c:v>
                      </c:pt>
                      <c:pt idx="2158">
                        <c:v>0.56604561254166663</c:v>
                      </c:pt>
                      <c:pt idx="2159">
                        <c:v>0.56605018225000003</c:v>
                      </c:pt>
                      <c:pt idx="2160">
                        <c:v>0.56605001429166668</c:v>
                      </c:pt>
                      <c:pt idx="2161">
                        <c:v>0.56606373966666668</c:v>
                      </c:pt>
                      <c:pt idx="2162">
                        <c:v>0.56606262695833331</c:v>
                      </c:pt>
                      <c:pt idx="2163">
                        <c:v>0.56607583345833334</c:v>
                      </c:pt>
                      <c:pt idx="2164">
                        <c:v>0.5660747888333334</c:v>
                      </c:pt>
                      <c:pt idx="2165">
                        <c:v>0.56608735270833332</c:v>
                      </c:pt>
                      <c:pt idx="2166">
                        <c:v>0.56608631116666663</c:v>
                      </c:pt>
                      <c:pt idx="2167">
                        <c:v>0.56609814233333333</c:v>
                      </c:pt>
                      <c:pt idx="2168">
                        <c:v>0.56609576137500006</c:v>
                      </c:pt>
                      <c:pt idx="2169">
                        <c:v>0.56610869995833335</c:v>
                      </c:pt>
                      <c:pt idx="2170">
                        <c:v>0.56611375725000002</c:v>
                      </c:pt>
                      <c:pt idx="2171">
                        <c:v>0.56612324170833339</c:v>
                      </c:pt>
                      <c:pt idx="2172">
                        <c:v>0.56612565983333341</c:v>
                      </c:pt>
                      <c:pt idx="2173">
                        <c:v>0.56612485020833336</c:v>
                      </c:pt>
                      <c:pt idx="2174">
                        <c:v>0.5661383314166667</c:v>
                      </c:pt>
                      <c:pt idx="2175">
                        <c:v>0.56614488466666668</c:v>
                      </c:pt>
                      <c:pt idx="2176">
                        <c:v>0.56614576387499993</c:v>
                      </c:pt>
                      <c:pt idx="2177">
                        <c:v>0.5661583904166666</c:v>
                      </c:pt>
                      <c:pt idx="2178">
                        <c:v>0.5661648810833334</c:v>
                      </c:pt>
                      <c:pt idx="2179">
                        <c:v>0.56616923062500002</c:v>
                      </c:pt>
                      <c:pt idx="2180">
                        <c:v>0.56617721579166669</c:v>
                      </c:pt>
                      <c:pt idx="2181">
                        <c:v>0.56618281312500007</c:v>
                      </c:pt>
                      <c:pt idx="2182">
                        <c:v>0.56618771400000001</c:v>
                      </c:pt>
                      <c:pt idx="2183">
                        <c:v>0.56619459766666669</c:v>
                      </c:pt>
                      <c:pt idx="2184">
                        <c:v>0.56620096237500006</c:v>
                      </c:pt>
                      <c:pt idx="2185">
                        <c:v>0.56620704929166665</c:v>
                      </c:pt>
                      <c:pt idx="2186">
                        <c:v>0.5662123984166666</c:v>
                      </c:pt>
                      <c:pt idx="2187">
                        <c:v>0.56621932529166663</c:v>
                      </c:pt>
                      <c:pt idx="2188">
                        <c:v>0.56622525104166666</c:v>
                      </c:pt>
                      <c:pt idx="2189">
                        <c:v>0.56623159054166672</c:v>
                      </c:pt>
                      <c:pt idx="2190">
                        <c:v>0.56624033912500005</c:v>
                      </c:pt>
                      <c:pt idx="2191">
                        <c:v>0.56624670883333328</c:v>
                      </c:pt>
                      <c:pt idx="2192">
                        <c:v>0.56625377329166671</c:v>
                      </c:pt>
                      <c:pt idx="2193">
                        <c:v>0.56626157450000003</c:v>
                      </c:pt>
                      <c:pt idx="2194">
                        <c:v>0.56626807062499995</c:v>
                      </c:pt>
                      <c:pt idx="2195">
                        <c:v>0.56627325687499996</c:v>
                      </c:pt>
                      <c:pt idx="2196">
                        <c:v>0.56628073470833329</c:v>
                      </c:pt>
                      <c:pt idx="2197">
                        <c:v>0.56628689674999999</c:v>
                      </c:pt>
                      <c:pt idx="2198">
                        <c:v>0.56629346308333328</c:v>
                      </c:pt>
                      <c:pt idx="2199">
                        <c:v>0.56629902274999999</c:v>
                      </c:pt>
                      <c:pt idx="2200">
                        <c:v>0.56630685229166666</c:v>
                      </c:pt>
                      <c:pt idx="2201">
                        <c:v>0.56631345837500002</c:v>
                      </c:pt>
                      <c:pt idx="2202">
                        <c:v>0.56631997374999998</c:v>
                      </c:pt>
                      <c:pt idx="2203">
                        <c:v>0.56632821470833339</c:v>
                      </c:pt>
                      <c:pt idx="2204">
                        <c:v>0.56633564266666669</c:v>
                      </c:pt>
                      <c:pt idx="2205">
                        <c:v>0.56634300029166662</c:v>
                      </c:pt>
                      <c:pt idx="2206">
                        <c:v>0.56635018058333331</c:v>
                      </c:pt>
                      <c:pt idx="2207">
                        <c:v>0.56635771954166669</c:v>
                      </c:pt>
                      <c:pt idx="2208">
                        <c:v>0.56636469616666674</c:v>
                      </c:pt>
                      <c:pt idx="2209">
                        <c:v>0.56637178104166663</c:v>
                      </c:pt>
                      <c:pt idx="2210">
                        <c:v>0.56637856233333339</c:v>
                      </c:pt>
                      <c:pt idx="2211">
                        <c:v>0.56638524379166666</c:v>
                      </c:pt>
                      <c:pt idx="2212">
                        <c:v>0.56639211070833329</c:v>
                      </c:pt>
                      <c:pt idx="2213">
                        <c:v>0.56639874112499999</c:v>
                      </c:pt>
                      <c:pt idx="2214">
                        <c:v>0.56640588250000001</c:v>
                      </c:pt>
                      <c:pt idx="2215">
                        <c:v>0.5664128075</c:v>
                      </c:pt>
                      <c:pt idx="2216">
                        <c:v>0.56642034916666673</c:v>
                      </c:pt>
                      <c:pt idx="2217">
                        <c:v>0.56642783087500004</c:v>
                      </c:pt>
                      <c:pt idx="2218">
                        <c:v>0.56643566295833336</c:v>
                      </c:pt>
                      <c:pt idx="2219">
                        <c:v>0.56644349475</c:v>
                      </c:pt>
                      <c:pt idx="2220">
                        <c:v>0.56645115454166672</c:v>
                      </c:pt>
                      <c:pt idx="2221">
                        <c:v>0.56645884233333332</c:v>
                      </c:pt>
                      <c:pt idx="2222">
                        <c:v>0.56646599504166673</c:v>
                      </c:pt>
                      <c:pt idx="2223">
                        <c:v>0.56647331295833336</c:v>
                      </c:pt>
                      <c:pt idx="2224">
                        <c:v>0.56648016216666663</c:v>
                      </c:pt>
                      <c:pt idx="2225">
                        <c:v>0.56648727066666671</c:v>
                      </c:pt>
                      <c:pt idx="2226">
                        <c:v>0.56649418020833331</c:v>
                      </c:pt>
                      <c:pt idx="2227">
                        <c:v>0.5665012564166666</c:v>
                      </c:pt>
                      <c:pt idx="2228">
                        <c:v>0.566508595625</c:v>
                      </c:pt>
                      <c:pt idx="2229">
                        <c:v>0.56651583979166664</c:v>
                      </c:pt>
                      <c:pt idx="2230">
                        <c:v>0.56652366654166664</c:v>
                      </c:pt>
                      <c:pt idx="2231">
                        <c:v>0.56653104537499999</c:v>
                      </c:pt>
                      <c:pt idx="2232">
                        <c:v>0.56653896879166665</c:v>
                      </c:pt>
                      <c:pt idx="2233">
                        <c:v>0.56654651995833338</c:v>
                      </c:pt>
                      <c:pt idx="2234">
                        <c:v>0.56655430358333336</c:v>
                      </c:pt>
                      <c:pt idx="2235">
                        <c:v>0.56656196345833332</c:v>
                      </c:pt>
                      <c:pt idx="2236">
                        <c:v>0.56656927770833332</c:v>
                      </c:pt>
                      <c:pt idx="2237">
                        <c:v>0.56657691649999997</c:v>
                      </c:pt>
                      <c:pt idx="2238">
                        <c:v>0.56658401804166669</c:v>
                      </c:pt>
                      <c:pt idx="2239">
                        <c:v>0.56659148966666673</c:v>
                      </c:pt>
                      <c:pt idx="2240">
                        <c:v>0.56659852462499993</c:v>
                      </c:pt>
                      <c:pt idx="2241">
                        <c:v>0.56660594916666673</c:v>
                      </c:pt>
                      <c:pt idx="2242">
                        <c:v>0.56661306099999997</c:v>
                      </c:pt>
                      <c:pt idx="2243">
                        <c:v>0.56662038820833327</c:v>
                      </c:pt>
                      <c:pt idx="2244">
                        <c:v>0.56662805758333334</c:v>
                      </c:pt>
                      <c:pt idx="2245">
                        <c:v>0.56663569583333329</c:v>
                      </c:pt>
                      <c:pt idx="2246">
                        <c:v>0.56664391416666671</c:v>
                      </c:pt>
                      <c:pt idx="2247">
                        <c:v>0.56665180791666669</c:v>
                      </c:pt>
                      <c:pt idx="2248">
                        <c:v>0.56665999666666667</c:v>
                      </c:pt>
                      <c:pt idx="2249">
                        <c:v>0.56666772708333335</c:v>
                      </c:pt>
                      <c:pt idx="2250">
                        <c:v>0.5666753908333334</c:v>
                      </c:pt>
                      <c:pt idx="2251">
                        <c:v>0.56668288</c:v>
                      </c:pt>
                      <c:pt idx="2252">
                        <c:v>0.56669004916666665</c:v>
                      </c:pt>
                      <c:pt idx="2253">
                        <c:v>0.56669004916666665</c:v>
                      </c:pt>
                      <c:pt idx="2254">
                        <c:v>0.56669754220833335</c:v>
                      </c:pt>
                      <c:pt idx="2255">
                        <c:v>0.56670463658333337</c:v>
                      </c:pt>
                      <c:pt idx="2256">
                        <c:v>0.56671950595833331</c:v>
                      </c:pt>
                      <c:pt idx="2257">
                        <c:v>0.56672717045833332</c:v>
                      </c:pt>
                      <c:pt idx="2258">
                        <c:v>0.56673474516666666</c:v>
                      </c:pt>
                      <c:pt idx="2259">
                        <c:v>0.56674248345833333</c:v>
                      </c:pt>
                      <c:pt idx="2260">
                        <c:v>0.56675031816666666</c:v>
                      </c:pt>
                      <c:pt idx="2261">
                        <c:v>0.56675798475000005</c:v>
                      </c:pt>
                      <c:pt idx="2262">
                        <c:v>0.56676600666666666</c:v>
                      </c:pt>
                      <c:pt idx="2263">
                        <c:v>0.56677359424999996</c:v>
                      </c:pt>
                      <c:pt idx="2264">
                        <c:v>0.56678157016666664</c:v>
                      </c:pt>
                      <c:pt idx="2265">
                        <c:v>0.56678906270833329</c:v>
                      </c:pt>
                      <c:pt idx="2266">
                        <c:v>0.56679664750000003</c:v>
                      </c:pt>
                      <c:pt idx="2267">
                        <c:v>0.56680413075000002</c:v>
                      </c:pt>
                      <c:pt idx="2268">
                        <c:v>0.56681140075000003</c:v>
                      </c:pt>
                      <c:pt idx="2269">
                        <c:v>0.56681902920833338</c:v>
                      </c:pt>
                      <c:pt idx="2270">
                        <c:v>0.56682635208333332</c:v>
                      </c:pt>
                      <c:pt idx="2271">
                        <c:v>0.56683421575000004</c:v>
                      </c:pt>
                      <c:pt idx="2272">
                        <c:v>0.56684182487500001</c:v>
                      </c:pt>
                      <c:pt idx="2273">
                        <c:v>0.56684984475</c:v>
                      </c:pt>
                      <c:pt idx="2274">
                        <c:v>0.56685785879166672</c:v>
                      </c:pt>
                      <c:pt idx="2275">
                        <c:v>0.56686586412500006</c:v>
                      </c:pt>
                      <c:pt idx="2276">
                        <c:v>0.56687411670833332</c:v>
                      </c:pt>
                      <c:pt idx="2277">
                        <c:v>0.56688196566666671</c:v>
                      </c:pt>
                      <c:pt idx="2278">
                        <c:v>0.56689005191666664</c:v>
                      </c:pt>
                      <c:pt idx="2279">
                        <c:v>0.5668976880833333</c:v>
                      </c:pt>
                      <c:pt idx="2280">
                        <c:v>0.56690554420833339</c:v>
                      </c:pt>
                      <c:pt idx="2281">
                        <c:v>0.56691303458333331</c:v>
                      </c:pt>
                      <c:pt idx="2282">
                        <c:v>0.5669206140416666</c:v>
                      </c:pt>
                      <c:pt idx="2283">
                        <c:v>0.56692824337500003</c:v>
                      </c:pt>
                      <c:pt idx="2284">
                        <c:v>0.56693587533333334</c:v>
                      </c:pt>
                      <c:pt idx="2285">
                        <c:v>0.56694383375000001</c:v>
                      </c:pt>
                      <c:pt idx="2286">
                        <c:v>0.56695155745833337</c:v>
                      </c:pt>
                      <c:pt idx="2287">
                        <c:v>0.56695975466666659</c:v>
                      </c:pt>
                      <c:pt idx="2288">
                        <c:v>0.56696771304166671</c:v>
                      </c:pt>
                      <c:pt idx="2289">
                        <c:v>0.56697594104166671</c:v>
                      </c:pt>
                      <c:pt idx="2290">
                        <c:v>0.56698407333333334</c:v>
                      </c:pt>
                      <c:pt idx="2291">
                        <c:v>0.56699211512500003</c:v>
                      </c:pt>
                      <c:pt idx="2292">
                        <c:v>0.567000255625</c:v>
                      </c:pt>
                      <c:pt idx="2293">
                        <c:v>0.56700812491666663</c:v>
                      </c:pt>
                      <c:pt idx="2294">
                        <c:v>0.56701631137499997</c:v>
                      </c:pt>
                      <c:pt idx="2295">
                        <c:v>0.56702413879166669</c:v>
                      </c:pt>
                      <c:pt idx="2296">
                        <c:v>0.56703232637500001</c:v>
                      </c:pt>
                      <c:pt idx="2297">
                        <c:v>0.56704014775</c:v>
                      </c:pt>
                      <c:pt idx="2298">
                        <c:v>0.56704821312499998</c:v>
                      </c:pt>
                      <c:pt idx="2299">
                        <c:v>0.56705628824999998</c:v>
                      </c:pt>
                      <c:pt idx="2300">
                        <c:v>0.56706444633333331</c:v>
                      </c:pt>
                      <c:pt idx="2301">
                        <c:v>0.56707309758333335</c:v>
                      </c:pt>
                      <c:pt idx="2302">
                        <c:v>0.56708151149999997</c:v>
                      </c:pt>
                      <c:pt idx="2303">
                        <c:v>0.56709057083333336</c:v>
                      </c:pt>
                      <c:pt idx="2304">
                        <c:v>0.5670991774166666</c:v>
                      </c:pt>
                      <c:pt idx="2305">
                        <c:v>0.56710797129166668</c:v>
                      </c:pt>
                      <c:pt idx="2306">
                        <c:v>0.56711651741666669</c:v>
                      </c:pt>
                      <c:pt idx="2307">
                        <c:v>0.56712493054166668</c:v>
                      </c:pt>
                      <c:pt idx="2308">
                        <c:v>0.56713343699999996</c:v>
                      </c:pt>
                      <c:pt idx="2309">
                        <c:v>0.5671416095416667</c:v>
                      </c:pt>
                      <c:pt idx="2310">
                        <c:v>0.56715018424999997</c:v>
                      </c:pt>
                      <c:pt idx="2311">
                        <c:v>0.56715849845833333</c:v>
                      </c:pt>
                      <c:pt idx="2312">
                        <c:v>0.56716723345833331</c:v>
                      </c:pt>
                      <c:pt idx="2313">
                        <c:v>0.56717573208333338</c:v>
                      </c:pt>
                      <c:pt idx="2314">
                        <c:v>0.56718449991666664</c:v>
                      </c:pt>
                      <c:pt idx="2315">
                        <c:v>0.56719337208333331</c:v>
                      </c:pt>
                      <c:pt idx="2316">
                        <c:v>0.56720227795833333</c:v>
                      </c:pt>
                      <c:pt idx="2317">
                        <c:v>0.56721146779166665</c:v>
                      </c:pt>
                      <c:pt idx="2318">
                        <c:v>0.56722032479166662</c:v>
                      </c:pt>
                      <c:pt idx="2319">
                        <c:v>0.56722968887500003</c:v>
                      </c:pt>
                      <c:pt idx="2320">
                        <c:v>0.56723868779166664</c:v>
                      </c:pt>
                      <c:pt idx="2321">
                        <c:v>0.56724794416666668</c:v>
                      </c:pt>
                      <c:pt idx="2322">
                        <c:v>0.56725689216666664</c:v>
                      </c:pt>
                      <c:pt idx="2323">
                        <c:v>0.56726584074999997</c:v>
                      </c:pt>
                      <c:pt idx="2324">
                        <c:v>0.56727492958333336</c:v>
                      </c:pt>
                      <c:pt idx="2325">
                        <c:v>0.5672837324583333</c:v>
                      </c:pt>
                      <c:pt idx="2326">
                        <c:v>0.56729310754166662</c:v>
                      </c:pt>
                      <c:pt idx="2327">
                        <c:v>0.5673021783333333</c:v>
                      </c:pt>
                      <c:pt idx="2328">
                        <c:v>0.5673117657083333</c:v>
                      </c:pt>
                      <c:pt idx="2329">
                        <c:v>0.56732129970833334</c:v>
                      </c:pt>
                      <c:pt idx="2330">
                        <c:v>0.56733122574999995</c:v>
                      </c:pt>
                      <c:pt idx="2331">
                        <c:v>0.56734115379166672</c:v>
                      </c:pt>
                      <c:pt idx="2332">
                        <c:v>0.56735097425000003</c:v>
                      </c:pt>
                      <c:pt idx="2333">
                        <c:v>0.56736116295833339</c:v>
                      </c:pt>
                      <c:pt idx="2334">
                        <c:v>0.5673708801666667</c:v>
                      </c:pt>
                      <c:pt idx="2335">
                        <c:v>0.5673808915416666</c:v>
                      </c:pt>
                      <c:pt idx="2336">
                        <c:v>0.56739044691666674</c:v>
                      </c:pt>
                      <c:pt idx="2337">
                        <c:v>0.56740013608333328</c:v>
                      </c:pt>
                      <c:pt idx="2338">
                        <c:v>0.56740977629166667</c:v>
                      </c:pt>
                      <c:pt idx="2339">
                        <c:v>0.56741954416666662</c:v>
                      </c:pt>
                      <c:pt idx="2340">
                        <c:v>0.56742946449999998</c:v>
                      </c:pt>
                      <c:pt idx="2341">
                        <c:v>0.56743923862500001</c:v>
                      </c:pt>
                      <c:pt idx="2342">
                        <c:v>0.56744964533333331</c:v>
                      </c:pt>
                      <c:pt idx="2343">
                        <c:v>0.56745971974999998</c:v>
                      </c:pt>
                      <c:pt idx="2344">
                        <c:v>0.56747036887500002</c:v>
                      </c:pt>
                      <c:pt idx="2345">
                        <c:v>0.56748078929166668</c:v>
                      </c:pt>
                      <c:pt idx="2346">
                        <c:v>0.56749146650000004</c:v>
                      </c:pt>
                      <c:pt idx="2347">
                        <c:v>0.56750211783333337</c:v>
                      </c:pt>
                      <c:pt idx="2348">
                        <c:v>0.56751269329166665</c:v>
                      </c:pt>
                      <c:pt idx="2349">
                        <c:v>0.56752342808333334</c:v>
                      </c:pt>
                      <c:pt idx="2350">
                        <c:v>0.56753387079166673</c:v>
                      </c:pt>
                      <c:pt idx="2351">
                        <c:v>0.56754466104166668</c:v>
                      </c:pt>
                      <c:pt idx="2352">
                        <c:v>0.56755493233333332</c:v>
                      </c:pt>
                      <c:pt idx="2353">
                        <c:v>0.56756556391666668</c:v>
                      </c:pt>
                      <c:pt idx="2354">
                        <c:v>0.56757597379166669</c:v>
                      </c:pt>
                      <c:pt idx="2355">
                        <c:v>0.56758653620833333</c:v>
                      </c:pt>
                      <c:pt idx="2356">
                        <c:v>0.56759744170833326</c:v>
                      </c:pt>
                      <c:pt idx="2357">
                        <c:v>0.56760841875000001</c:v>
                      </c:pt>
                      <c:pt idx="2358">
                        <c:v>0.56761999612500003</c:v>
                      </c:pt>
                      <c:pt idx="2359">
                        <c:v>0.56763133512499997</c:v>
                      </c:pt>
                      <c:pt idx="2360">
                        <c:v>0.56764305687500005</c:v>
                      </c:pt>
                      <c:pt idx="2361">
                        <c:v>0.5676544839583334</c:v>
                      </c:pt>
                      <c:pt idx="2362">
                        <c:v>0.56766601220833335</c:v>
                      </c:pt>
                      <c:pt idx="2363">
                        <c:v>0.56767726487500003</c:v>
                      </c:pt>
                      <c:pt idx="2364">
                        <c:v>0.56768840041666668</c:v>
                      </c:pt>
                      <c:pt idx="2365">
                        <c:v>0.56769969504166673</c:v>
                      </c:pt>
                      <c:pt idx="2366">
                        <c:v>0.56771065512499996</c:v>
                      </c:pt>
                      <c:pt idx="2367">
                        <c:v>0.56772204166666673</c:v>
                      </c:pt>
                      <c:pt idx="2368">
                        <c:v>0.56773317804166668</c:v>
                      </c:pt>
                      <c:pt idx="2369">
                        <c:v>0.56774472249999997</c:v>
                      </c:pt>
                      <c:pt idx="2370">
                        <c:v>0.5677562903333333</c:v>
                      </c:pt>
                      <c:pt idx="2371">
                        <c:v>0.56776803891666672</c:v>
                      </c:pt>
                      <c:pt idx="2372">
                        <c:v>0.56778011583333332</c:v>
                      </c:pt>
                      <c:pt idx="2373">
                        <c:v>0.5677921001666667</c:v>
                      </c:pt>
                      <c:pt idx="2374">
                        <c:v>0.56780450462499998</c:v>
                      </c:pt>
                      <c:pt idx="2375">
                        <c:v>0.56781659216666669</c:v>
                      </c:pt>
                      <c:pt idx="2376">
                        <c:v>0.56782909700000006</c:v>
                      </c:pt>
                      <c:pt idx="2377">
                        <c:v>0.56784120316666664</c:v>
                      </c:pt>
                      <c:pt idx="2378">
                        <c:v>0.56785339245833333</c:v>
                      </c:pt>
                      <c:pt idx="2379">
                        <c:v>0.56786532787499999</c:v>
                      </c:pt>
                      <c:pt idx="2380">
                        <c:v>0.56787718450000002</c:v>
                      </c:pt>
                      <c:pt idx="2381">
                        <c:v>0.56788921912500001</c:v>
                      </c:pt>
                      <c:pt idx="2382">
                        <c:v>0.56790081175000007</c:v>
                      </c:pt>
                      <c:pt idx="2383">
                        <c:v>0.56791310429166664</c:v>
                      </c:pt>
                      <c:pt idx="2384">
                        <c:v>0.56792527900000001</c:v>
                      </c:pt>
                      <c:pt idx="2385">
                        <c:v>0.56793790229166663</c:v>
                      </c:pt>
                      <c:pt idx="2386">
                        <c:v>0.56795076533333333</c:v>
                      </c:pt>
                      <c:pt idx="2387">
                        <c:v>0.5679638230416667</c:v>
                      </c:pt>
                      <c:pt idx="2388">
                        <c:v>0.56797705008333332</c:v>
                      </c:pt>
                      <c:pt idx="2389">
                        <c:v>0.56799002575000002</c:v>
                      </c:pt>
                      <c:pt idx="2390">
                        <c:v>0.5680031865416667</c:v>
                      </c:pt>
                      <c:pt idx="2391">
                        <c:v>0.56801590629166665</c:v>
                      </c:pt>
                      <c:pt idx="2392">
                        <c:v>0.56802880420833335</c:v>
                      </c:pt>
                      <c:pt idx="2393">
                        <c:v>0.56804120079166665</c:v>
                      </c:pt>
                      <c:pt idx="2394">
                        <c:v>0.56805382999999998</c:v>
                      </c:pt>
                      <c:pt idx="2395">
                        <c:v>0.56806636345833328</c:v>
                      </c:pt>
                      <c:pt idx="2396">
                        <c:v>0.56807882558333334</c:v>
                      </c:pt>
                      <c:pt idx="2397">
                        <c:v>0.56809182975000005</c:v>
                      </c:pt>
                      <c:pt idx="2398">
                        <c:v>0.56810459504166666</c:v>
                      </c:pt>
                      <c:pt idx="2399">
                        <c:v>0.56811800316666672</c:v>
                      </c:pt>
                      <c:pt idx="2400">
                        <c:v>0.5681312319166667</c:v>
                      </c:pt>
                      <c:pt idx="2401">
                        <c:v>0.56814486420833332</c:v>
                      </c:pt>
                      <c:pt idx="2402">
                        <c:v>0.56815855783333336</c:v>
                      </c:pt>
                      <c:pt idx="2403">
                        <c:v>0.56817227412500004</c:v>
                      </c:pt>
                      <c:pt idx="2404">
                        <c:v>0.56818609329166669</c:v>
                      </c:pt>
                      <c:pt idx="2405">
                        <c:v>0.56819954350000001</c:v>
                      </c:pt>
                      <c:pt idx="2406">
                        <c:v>0.56821315566666664</c:v>
                      </c:pt>
                      <c:pt idx="2407">
                        <c:v>0.56822606841666667</c:v>
                      </c:pt>
                      <c:pt idx="2408">
                        <c:v>0.56823968241666667</c:v>
                      </c:pt>
                      <c:pt idx="2409">
                        <c:v>0.56825238733333328</c:v>
                      </c:pt>
                      <c:pt idx="2410">
                        <c:v>0.56826454462499998</c:v>
                      </c:pt>
                      <c:pt idx="2411">
                        <c:v>0.56827839687500004</c:v>
                      </c:pt>
                      <c:pt idx="2412">
                        <c:v>0.56829173862500004</c:v>
                      </c:pt>
                      <c:pt idx="2413">
                        <c:v>0.56830572062500007</c:v>
                      </c:pt>
                      <c:pt idx="2414">
                        <c:v>0.56831862766666663</c:v>
                      </c:pt>
                      <c:pt idx="2415">
                        <c:v>0.56833323095833332</c:v>
                      </c:pt>
                      <c:pt idx="2416">
                        <c:v>0.56834764891666667</c:v>
                      </c:pt>
                      <c:pt idx="2417">
                        <c:v>0.56836124183333336</c:v>
                      </c:pt>
                      <c:pt idx="2418">
                        <c:v>0.5683762314166666</c:v>
                      </c:pt>
                      <c:pt idx="2419">
                        <c:v>0.56838975254166668</c:v>
                      </c:pt>
                      <c:pt idx="2420">
                        <c:v>0.56840345087499999</c:v>
                      </c:pt>
                      <c:pt idx="2421">
                        <c:v>0.56841698541666663</c:v>
                      </c:pt>
                      <c:pt idx="2422">
                        <c:v>0.56843050350000002</c:v>
                      </c:pt>
                      <c:pt idx="2423">
                        <c:v>0.56844383904166673</c:v>
                      </c:pt>
                      <c:pt idx="2424">
                        <c:v>0.56845695520833328</c:v>
                      </c:pt>
                      <c:pt idx="2425">
                        <c:v>0.568470633</c:v>
                      </c:pt>
                      <c:pt idx="2426">
                        <c:v>0.56848511349999997</c:v>
                      </c:pt>
                      <c:pt idx="2427">
                        <c:v>0.56849876612499994</c:v>
                      </c:pt>
                      <c:pt idx="2428">
                        <c:v>0.56851441483333331</c:v>
                      </c:pt>
                      <c:pt idx="2429">
                        <c:v>0.56852820195833331</c:v>
                      </c:pt>
                      <c:pt idx="2430">
                        <c:v>0.5685427657083334</c:v>
                      </c:pt>
                      <c:pt idx="2431">
                        <c:v>0.56855696354166663</c:v>
                      </c:pt>
                      <c:pt idx="2432">
                        <c:v>0.56856172237500002</c:v>
                      </c:pt>
                      <c:pt idx="2433">
                        <c:v>0.56857424412500002</c:v>
                      </c:pt>
                      <c:pt idx="2434">
                        <c:v>0.56859073225000001</c:v>
                      </c:pt>
                      <c:pt idx="2435">
                        <c:v>0.56860444112499997</c:v>
                      </c:pt>
                      <c:pt idx="2436">
                        <c:v>0.56861655745833339</c:v>
                      </c:pt>
                      <c:pt idx="2437">
                        <c:v>0.56863255245833333</c:v>
                      </c:pt>
                      <c:pt idx="2438">
                        <c:v>0.56864554762499997</c:v>
                      </c:pt>
                      <c:pt idx="2439">
                        <c:v>0.56865872891666669</c:v>
                      </c:pt>
                      <c:pt idx="2440">
                        <c:v>0.56867454883333335</c:v>
                      </c:pt>
                      <c:pt idx="2441">
                        <c:v>0.56868709883333335</c:v>
                      </c:pt>
                      <c:pt idx="2442">
                        <c:v>0.56870069066666662</c:v>
                      </c:pt>
                      <c:pt idx="2443">
                        <c:v>0.56871767866666667</c:v>
                      </c:pt>
                      <c:pt idx="2444">
                        <c:v>0.56873296866666667</c:v>
                      </c:pt>
                      <c:pt idx="2445">
                        <c:v>0.56874817724999993</c:v>
                      </c:pt>
                      <c:pt idx="2446">
                        <c:v>0.5687616544166666</c:v>
                      </c:pt>
                      <c:pt idx="2447">
                        <c:v>0.56877683425000003</c:v>
                      </c:pt>
                      <c:pt idx="2448">
                        <c:v>0.56879323083333333</c:v>
                      </c:pt>
                      <c:pt idx="2449">
                        <c:v>0.56880918270833336</c:v>
                      </c:pt>
                      <c:pt idx="2450">
                        <c:v>0.56882214791666663</c:v>
                      </c:pt>
                      <c:pt idx="2451">
                        <c:v>0.56883660633333333</c:v>
                      </c:pt>
                      <c:pt idx="2452">
                        <c:v>0.56884848379166664</c:v>
                      </c:pt>
                      <c:pt idx="2453">
                        <c:v>0.5688655475833333</c:v>
                      </c:pt>
                      <c:pt idx="2454">
                        <c:v>0.56887607783333338</c:v>
                      </c:pt>
                      <c:pt idx="2455">
                        <c:v>0.56889324220833337</c:v>
                      </c:pt>
                      <c:pt idx="2456">
                        <c:v>0.5689079085833334</c:v>
                      </c:pt>
                      <c:pt idx="2457">
                        <c:v>0.56892382829166666</c:v>
                      </c:pt>
                      <c:pt idx="2458">
                        <c:v>0.56893893491666669</c:v>
                      </c:pt>
                      <c:pt idx="2459">
                        <c:v>0.56895243183333333</c:v>
                      </c:pt>
                      <c:pt idx="2460">
                        <c:v>0.56897069362499997</c:v>
                      </c:pt>
                      <c:pt idx="2461">
                        <c:v>0.56898849162499998</c:v>
                      </c:pt>
                      <c:pt idx="2462">
                        <c:v>0.5690043377916667</c:v>
                      </c:pt>
                      <c:pt idx="2463">
                        <c:v>0.56901974799999999</c:v>
                      </c:pt>
                      <c:pt idx="2464">
                        <c:v>0.56903374537499996</c:v>
                      </c:pt>
                      <c:pt idx="2465">
                        <c:v>0.56905000299999997</c:v>
                      </c:pt>
                      <c:pt idx="2466">
                        <c:v>0.56906570050000005</c:v>
                      </c:pt>
                      <c:pt idx="2467">
                        <c:v>0.56907919887500003</c:v>
                      </c:pt>
                      <c:pt idx="2468">
                        <c:v>0.56909396725000005</c:v>
                      </c:pt>
                      <c:pt idx="2469">
                        <c:v>0.56910562787499996</c:v>
                      </c:pt>
                      <c:pt idx="2470">
                        <c:v>0.56911969345833335</c:v>
                      </c:pt>
                      <c:pt idx="2471">
                        <c:v>0.56913635395833329</c:v>
                      </c:pt>
                      <c:pt idx="2472">
                        <c:v>0.56915740100000001</c:v>
                      </c:pt>
                      <c:pt idx="2473">
                        <c:v>0.56917233383333332</c:v>
                      </c:pt>
                      <c:pt idx="2474">
                        <c:v>0.56918848774999997</c:v>
                      </c:pt>
                      <c:pt idx="2475">
                        <c:v>0.56920536254166665</c:v>
                      </c:pt>
                      <c:pt idx="2476">
                        <c:v>0.56921770941666672</c:v>
                      </c:pt>
                      <c:pt idx="2477">
                        <c:v>0.56923360224999997</c:v>
                      </c:pt>
                      <c:pt idx="2478">
                        <c:v>0.56925298670833335</c:v>
                      </c:pt>
                      <c:pt idx="2479">
                        <c:v>0.56926988529166667</c:v>
                      </c:pt>
                      <c:pt idx="2480">
                        <c:v>0.56928324445833334</c:v>
                      </c:pt>
                      <c:pt idx="2481">
                        <c:v>0.56929558325000007</c:v>
                      </c:pt>
                      <c:pt idx="2482">
                        <c:v>0.56930938754166671</c:v>
                      </c:pt>
                      <c:pt idx="2483">
                        <c:v>0.56933114699999998</c:v>
                      </c:pt>
                      <c:pt idx="2484">
                        <c:v>0.56934629820833338</c:v>
                      </c:pt>
                      <c:pt idx="2485">
                        <c:v>0.56936024920833328</c:v>
                      </c:pt>
                      <c:pt idx="2486">
                        <c:v>0.56937336941666661</c:v>
                      </c:pt>
                      <c:pt idx="2487">
                        <c:v>0.56939655112499998</c:v>
                      </c:pt>
                      <c:pt idx="2488">
                        <c:v>0.56941202862500007</c:v>
                      </c:pt>
                      <c:pt idx="2489">
                        <c:v>0.56942503958333335</c:v>
                      </c:pt>
                      <c:pt idx="2490">
                        <c:v>0.56944828583333329</c:v>
                      </c:pt>
                      <c:pt idx="2491">
                        <c:v>0.56946343333333338</c:v>
                      </c:pt>
                      <c:pt idx="2492">
                        <c:v>0.56947732808333329</c:v>
                      </c:pt>
                      <c:pt idx="2493">
                        <c:v>0.56949275170833336</c:v>
                      </c:pt>
                      <c:pt idx="2494">
                        <c:v>0.56951371491666669</c:v>
                      </c:pt>
                      <c:pt idx="2495">
                        <c:v>0.56952490145833334</c:v>
                      </c:pt>
                      <c:pt idx="2496">
                        <c:v>0.56954536962500002</c:v>
                      </c:pt>
                      <c:pt idx="2497">
                        <c:v>0.5695622379166666</c:v>
                      </c:pt>
                      <c:pt idx="2498">
                        <c:v>0.56957306875000002</c:v>
                      </c:pt>
                      <c:pt idx="2499">
                        <c:v>0.56959591600000004</c:v>
                      </c:pt>
                      <c:pt idx="2500">
                        <c:v>0.56961166462500001</c:v>
                      </c:pt>
                      <c:pt idx="2501">
                        <c:v>0.5696305353333333</c:v>
                      </c:pt>
                      <c:pt idx="2502">
                        <c:v>0.56964452491666673</c:v>
                      </c:pt>
                      <c:pt idx="2503">
                        <c:v>0.56965828637500004</c:v>
                      </c:pt>
                      <c:pt idx="2504">
                        <c:v>0.569663288125</c:v>
                      </c:pt>
                      <c:pt idx="2505">
                        <c:v>0.56968109058333327</c:v>
                      </c:pt>
                      <c:pt idx="2506">
                        <c:v>0.56969042137500003</c:v>
                      </c:pt>
                      <c:pt idx="2507">
                        <c:v>0.56969731941666668</c:v>
                      </c:pt>
                      <c:pt idx="2508">
                        <c:v>0.56971308720833336</c:v>
                      </c:pt>
                      <c:pt idx="2509">
                        <c:v>0.56971943125000002</c:v>
                      </c:pt>
                      <c:pt idx="2510">
                        <c:v>0.56972300058333336</c:v>
                      </c:pt>
                      <c:pt idx="2511">
                        <c:v>0.56973501591666664</c:v>
                      </c:pt>
                      <c:pt idx="2512">
                        <c:v>0.56974294433333339</c:v>
                      </c:pt>
                      <c:pt idx="2513">
                        <c:v>0.56974973833333331</c:v>
                      </c:pt>
                      <c:pt idx="2514">
                        <c:v>0.56975327425</c:v>
                      </c:pt>
                      <c:pt idx="2515">
                        <c:v>0.56976478487499993</c:v>
                      </c:pt>
                      <c:pt idx="2516">
                        <c:v>0.56977540049999997</c:v>
                      </c:pt>
                      <c:pt idx="2517">
                        <c:v>0.56978043520833332</c:v>
                      </c:pt>
                      <c:pt idx="2518">
                        <c:v>0.56978308004166667</c:v>
                      </c:pt>
                      <c:pt idx="2519">
                        <c:v>0.56979340562500003</c:v>
                      </c:pt>
                      <c:pt idx="2520">
                        <c:v>0.56980623320833335</c:v>
                      </c:pt>
                      <c:pt idx="2521">
                        <c:v>0.56981475279166671</c:v>
                      </c:pt>
                      <c:pt idx="2522">
                        <c:v>0.56981340808333336</c:v>
                      </c:pt>
                      <c:pt idx="2523">
                        <c:v>0.56982073550000001</c:v>
                      </c:pt>
                      <c:pt idx="2524">
                        <c:v>0.5698223384583333</c:v>
                      </c:pt>
                      <c:pt idx="2525">
                        <c:v>0.56982096508333335</c:v>
                      </c:pt>
                      <c:pt idx="2526">
                        <c:v>0.56982096508333335</c:v>
                      </c:pt>
                      <c:pt idx="2527">
                        <c:v>0.56982628754166664</c:v>
                      </c:pt>
                      <c:pt idx="2528">
                        <c:v>0.56982807637499999</c:v>
                      </c:pt>
                      <c:pt idx="2529">
                        <c:v>0.56982550270833332</c:v>
                      </c:pt>
                      <c:pt idx="2530">
                        <c:v>0.56982550270833332</c:v>
                      </c:pt>
                      <c:pt idx="2531">
                        <c:v>0.56982550270833332</c:v>
                      </c:pt>
                      <c:pt idx="2532">
                        <c:v>0.56982550270833332</c:v>
                      </c:pt>
                      <c:pt idx="2533">
                        <c:v>0.56982217866666673</c:v>
                      </c:pt>
                      <c:pt idx="2534">
                        <c:v>0.56982177770833331</c:v>
                      </c:pt>
                      <c:pt idx="2535">
                        <c:v>0.56982019212500001</c:v>
                      </c:pt>
                      <c:pt idx="2536">
                        <c:v>0.5698188317916667</c:v>
                      </c:pt>
                      <c:pt idx="2537">
                        <c:v>0.56981704733333338</c:v>
                      </c:pt>
                      <c:pt idx="2538">
                        <c:v>0.56981542949999997</c:v>
                      </c:pt>
                      <c:pt idx="2539">
                        <c:v>0.56981417637499998</c:v>
                      </c:pt>
                      <c:pt idx="2540">
                        <c:v>0.56981051854166664</c:v>
                      </c:pt>
                      <c:pt idx="2541">
                        <c:v>0.56981051854166664</c:v>
                      </c:pt>
                      <c:pt idx="2542">
                        <c:v>0.56981051854166664</c:v>
                      </c:pt>
                      <c:pt idx="2543">
                        <c:v>0.56980280691666663</c:v>
                      </c:pt>
                      <c:pt idx="2544">
                        <c:v>0.56979147320833334</c:v>
                      </c:pt>
                      <c:pt idx="2545">
                        <c:v>0.5697839369583334</c:v>
                      </c:pt>
                      <c:pt idx="2546">
                        <c:v>0.56977691224999993</c:v>
                      </c:pt>
                      <c:pt idx="2547">
                        <c:v>0.56976983354166666</c:v>
                      </c:pt>
                      <c:pt idx="2548">
                        <c:v>0.56976266062500003</c:v>
                      </c:pt>
                      <c:pt idx="2549">
                        <c:v>0.56975507412500004</c:v>
                      </c:pt>
                      <c:pt idx="2550">
                        <c:v>0.5697407676666667</c:v>
                      </c:pt>
                      <c:pt idx="2551">
                        <c:v>0.56972940699999997</c:v>
                      </c:pt>
                      <c:pt idx="2552">
                        <c:v>0.56971865737500005</c:v>
                      </c:pt>
                      <c:pt idx="2553">
                        <c:v>0.56970762683333331</c:v>
                      </c:pt>
                      <c:pt idx="2554">
                        <c:v>0.56969698883333331</c:v>
                      </c:pt>
                      <c:pt idx="2555">
                        <c:v>0.56968565895833334</c:v>
                      </c:pt>
                      <c:pt idx="2556">
                        <c:v>0.56967809791666668</c:v>
                      </c:pt>
                      <c:pt idx="2557">
                        <c:v>0.56966679616666671</c:v>
                      </c:pt>
                      <c:pt idx="2558">
                        <c:v>0.56965611429166663</c:v>
                      </c:pt>
                      <c:pt idx="2559">
                        <c:v>0.56964643225</c:v>
                      </c:pt>
                      <c:pt idx="2560">
                        <c:v>0.56963645954166664</c:v>
                      </c:pt>
                      <c:pt idx="2561">
                        <c:v>0.56962663066666663</c:v>
                      </c:pt>
                      <c:pt idx="2562">
                        <c:v>0.56961655545833334</c:v>
                      </c:pt>
                      <c:pt idx="2563">
                        <c:v>0.56960585754166659</c:v>
                      </c:pt>
                      <c:pt idx="2564">
                        <c:v>0.56959690462500001</c:v>
                      </c:pt>
                      <c:pt idx="2565">
                        <c:v>0.56958559233333339</c:v>
                      </c:pt>
                      <c:pt idx="2566">
                        <c:v>0.56957497033333337</c:v>
                      </c:pt>
                      <c:pt idx="2567">
                        <c:v>0.56955423216666667</c:v>
                      </c:pt>
                      <c:pt idx="2568">
                        <c:v>0.56954388395833333</c:v>
                      </c:pt>
                      <c:pt idx="2569">
                        <c:v>0.56953383662500001</c:v>
                      </c:pt>
                      <c:pt idx="2570">
                        <c:v>0.56952397604166671</c:v>
                      </c:pt>
                      <c:pt idx="2571">
                        <c:v>0.56951425908333331</c:v>
                      </c:pt>
                      <c:pt idx="2572">
                        <c:v>0.56950491833333328</c:v>
                      </c:pt>
                      <c:pt idx="2573">
                        <c:v>0.56949528279166672</c:v>
                      </c:pt>
                      <c:pt idx="2574">
                        <c:v>0.56948611375000002</c:v>
                      </c:pt>
                      <c:pt idx="2575">
                        <c:v>0.5694764318333333</c:v>
                      </c:pt>
                      <c:pt idx="2576">
                        <c:v>0.5694667224583333</c:v>
                      </c:pt>
                      <c:pt idx="2577">
                        <c:v>0.56945647025000001</c:v>
                      </c:pt>
                      <c:pt idx="2578">
                        <c:v>0.56944623670833339</c:v>
                      </c:pt>
                      <c:pt idx="2579">
                        <c:v>0.56943619349999997</c:v>
                      </c:pt>
                      <c:pt idx="2580">
                        <c:v>0.56942583316666673</c:v>
                      </c:pt>
                      <c:pt idx="2581">
                        <c:v>0.56941603954166664</c:v>
                      </c:pt>
                      <c:pt idx="2582">
                        <c:v>0.56940613441666665</c:v>
                      </c:pt>
                      <c:pt idx="2583">
                        <c:v>0.56939667974999997</c:v>
                      </c:pt>
                      <c:pt idx="2584">
                        <c:v>0.56938708854166664</c:v>
                      </c:pt>
                      <c:pt idx="2585">
                        <c:v>0.569377739125</c:v>
                      </c:pt>
                      <c:pt idx="2586">
                        <c:v>0.56936831358333329</c:v>
                      </c:pt>
                      <c:pt idx="2587">
                        <c:v>0.56935888262500001</c:v>
                      </c:pt>
                      <c:pt idx="2588">
                        <c:v>0.56934961458333333</c:v>
                      </c:pt>
                      <c:pt idx="2589">
                        <c:v>0.56933992870833328</c:v>
                      </c:pt>
                      <c:pt idx="2590">
                        <c:v>0.56933047008333337</c:v>
                      </c:pt>
                      <c:pt idx="2591">
                        <c:v>0.56932071137499995</c:v>
                      </c:pt>
                      <c:pt idx="2592">
                        <c:v>0.56931100958333336</c:v>
                      </c:pt>
                      <c:pt idx="2593">
                        <c:v>0.56930103445833335</c:v>
                      </c:pt>
                      <c:pt idx="2594">
                        <c:v>0.56929103454166674</c:v>
                      </c:pt>
                      <c:pt idx="2595">
                        <c:v>0.56928127612500001</c:v>
                      </c:pt>
                      <c:pt idx="2596">
                        <c:v>0.5692712763333333</c:v>
                      </c:pt>
                      <c:pt idx="2597">
                        <c:v>0.56926184375</c:v>
                      </c:pt>
                      <c:pt idx="2598">
                        <c:v>0.56925220412499999</c:v>
                      </c:pt>
                      <c:pt idx="2599">
                        <c:v>0.56924312737499994</c:v>
                      </c:pt>
                      <c:pt idx="2600">
                        <c:v>0.56923384941666666</c:v>
                      </c:pt>
                      <c:pt idx="2601">
                        <c:v>0.56922482366666671</c:v>
                      </c:pt>
                      <c:pt idx="2602">
                        <c:v>0.56921582108333335</c:v>
                      </c:pt>
                      <c:pt idx="2603">
                        <c:v>0.56920653366666663</c:v>
                      </c:pt>
                      <c:pt idx="2604">
                        <c:v>0.56919727116666674</c:v>
                      </c:pt>
                      <c:pt idx="2605">
                        <c:v>0.56918739887500003</c:v>
                      </c:pt>
                      <c:pt idx="2606">
                        <c:v>0.56917782954166662</c:v>
                      </c:pt>
                      <c:pt idx="2607">
                        <c:v>0.5691679830416666</c:v>
                      </c:pt>
                      <c:pt idx="2608">
                        <c:v>0.56915835733333331</c:v>
                      </c:pt>
                      <c:pt idx="2609">
                        <c:v>0.56914859079166669</c:v>
                      </c:pt>
                      <c:pt idx="2610">
                        <c:v>0.56913924424999995</c:v>
                      </c:pt>
                      <c:pt idx="2611">
                        <c:v>0.56912999133333331</c:v>
                      </c:pt>
                      <c:pt idx="2612">
                        <c:v>0.5691204789583334</c:v>
                      </c:pt>
                      <c:pt idx="2613">
                        <c:v>0.5691114473333333</c:v>
                      </c:pt>
                      <c:pt idx="2614">
                        <c:v>0.56910205337499997</c:v>
                      </c:pt>
                      <c:pt idx="2615">
                        <c:v>0.56909308791666668</c:v>
                      </c:pt>
                      <c:pt idx="2616">
                        <c:v>0.56908372579166666</c:v>
                      </c:pt>
                      <c:pt idx="2617">
                        <c:v>0.5690744289166666</c:v>
                      </c:pt>
                      <c:pt idx="2618">
                        <c:v>0.56906508958333335</c:v>
                      </c:pt>
                      <c:pt idx="2619">
                        <c:v>0.56905545979166672</c:v>
                      </c:pt>
                      <c:pt idx="2620">
                        <c:v>0.5690460254166666</c:v>
                      </c:pt>
                      <c:pt idx="2621">
                        <c:v>0.56903616845833327</c:v>
                      </c:pt>
                      <c:pt idx="2622">
                        <c:v>0.56902686008333336</c:v>
                      </c:pt>
                      <c:pt idx="2623">
                        <c:v>0.56901715274999998</c:v>
                      </c:pt>
                      <c:pt idx="2624">
                        <c:v>0.5690077594166667</c:v>
                      </c:pt>
                      <c:pt idx="2625">
                        <c:v>0.56899829525000001</c:v>
                      </c:pt>
                      <c:pt idx="2626">
                        <c:v>0.56898889870833336</c:v>
                      </c:pt>
                      <c:pt idx="2627">
                        <c:v>0.56897987375000003</c:v>
                      </c:pt>
                      <c:pt idx="2628">
                        <c:v>0.56897065120833334</c:v>
                      </c:pt>
                      <c:pt idx="2629">
                        <c:v>0.56896194845833337</c:v>
                      </c:pt>
                      <c:pt idx="2630">
                        <c:v>0.56895300512500002</c:v>
                      </c:pt>
                      <c:pt idx="2631">
                        <c:v>0.56894435349999994</c:v>
                      </c:pt>
                      <c:pt idx="2632">
                        <c:v>0.568935113125</c:v>
                      </c:pt>
                      <c:pt idx="2633">
                        <c:v>0.56892595066666674</c:v>
                      </c:pt>
                      <c:pt idx="2634">
                        <c:v>0.5689165700833333</c:v>
                      </c:pt>
                      <c:pt idx="2635">
                        <c:v>0.56890708070833329</c:v>
                      </c:pt>
                      <c:pt idx="2636">
                        <c:v>0.56889782133333333</c:v>
                      </c:pt>
                      <c:pt idx="2637">
                        <c:v>0.56888828212499998</c:v>
                      </c:pt>
                      <c:pt idx="2638">
                        <c:v>0.56887931754166665</c:v>
                      </c:pt>
                      <c:pt idx="2639">
                        <c:v>0.56887003562499994</c:v>
                      </c:pt>
                      <c:pt idx="2640">
                        <c:v>0.56886103395833332</c:v>
                      </c:pt>
                      <c:pt idx="2641">
                        <c:v>0.56885201812499997</c:v>
                      </c:pt>
                      <c:pt idx="2642">
                        <c:v>0.56884303387500001</c:v>
                      </c:pt>
                      <c:pt idx="2643">
                        <c:v>0.56883417729166663</c:v>
                      </c:pt>
                      <c:pt idx="2644">
                        <c:v>0.56882508949999999</c:v>
                      </c:pt>
                      <c:pt idx="2645">
                        <c:v>0.56881635187500001</c:v>
                      </c:pt>
                      <c:pt idx="2646">
                        <c:v>0.56880714641666663</c:v>
                      </c:pt>
                      <c:pt idx="2647">
                        <c:v>0.56879821420833332</c:v>
                      </c:pt>
                      <c:pt idx="2648">
                        <c:v>0.56878863429166671</c:v>
                      </c:pt>
                      <c:pt idx="2649">
                        <c:v>0.56877982070833333</c:v>
                      </c:pt>
                      <c:pt idx="2650">
                        <c:v>0.5687705887083333</c:v>
                      </c:pt>
                      <c:pt idx="2651">
                        <c:v>0.56876125920833331</c:v>
                      </c:pt>
                      <c:pt idx="2652">
                        <c:v>0.56875222870833331</c:v>
                      </c:pt>
                      <c:pt idx="2653">
                        <c:v>0.56874302929166665</c:v>
                      </c:pt>
                      <c:pt idx="2654">
                        <c:v>0.56873430599999997</c:v>
                      </c:pt>
                      <c:pt idx="2655">
                        <c:v>0.56872540637500002</c:v>
                      </c:pt>
                      <c:pt idx="2656">
                        <c:v>0.56871690179166667</c:v>
                      </c:pt>
                      <c:pt idx="2657">
                        <c:v>0.56870837912499994</c:v>
                      </c:pt>
                      <c:pt idx="2658">
                        <c:v>0.568699863375</c:v>
                      </c:pt>
                      <c:pt idx="2659">
                        <c:v>0.56869148999999997</c:v>
                      </c:pt>
                      <c:pt idx="2660">
                        <c:v>0.56868282162500006</c:v>
                      </c:pt>
                      <c:pt idx="2661">
                        <c:v>0.56867437454166669</c:v>
                      </c:pt>
                      <c:pt idx="2662">
                        <c:v>0.56866547125</c:v>
                      </c:pt>
                      <c:pt idx="2663">
                        <c:v>0.56865681604166662</c:v>
                      </c:pt>
                      <c:pt idx="2664">
                        <c:v>0.56864785762500003</c:v>
                      </c:pt>
                      <c:pt idx="2665">
                        <c:v>0.56863911975000003</c:v>
                      </c:pt>
                      <c:pt idx="2666">
                        <c:v>0.5686305267916667</c:v>
                      </c:pt>
                      <c:pt idx="2667">
                        <c:v>0.56862184454166664</c:v>
                      </c:pt>
                      <c:pt idx="2668">
                        <c:v>0.56861366758333332</c:v>
                      </c:pt>
                      <c:pt idx="2669">
                        <c:v>0.56860509612499999</c:v>
                      </c:pt>
                      <c:pt idx="2670">
                        <c:v>0.56859702570833337</c:v>
                      </c:pt>
                      <c:pt idx="2671">
                        <c:v>0.56858874058333331</c:v>
                      </c:pt>
                      <c:pt idx="2672">
                        <c:v>0.56858064112499995</c:v>
                      </c:pt>
                      <c:pt idx="2673">
                        <c:v>0.56857229637500006</c:v>
                      </c:pt>
                      <c:pt idx="2674">
                        <c:v>0.568564001875</c:v>
                      </c:pt>
                      <c:pt idx="2675">
                        <c:v>0.56855583208333338</c:v>
                      </c:pt>
                      <c:pt idx="2676">
                        <c:v>0.56854732070833336</c:v>
                      </c:pt>
                      <c:pt idx="2677">
                        <c:v>0.56853922412500002</c:v>
                      </c:pt>
                      <c:pt idx="2678">
                        <c:v>0.56853068920833338</c:v>
                      </c:pt>
                      <c:pt idx="2679">
                        <c:v>0.56852257520833327</c:v>
                      </c:pt>
                      <c:pt idx="2680">
                        <c:v>0.56851426241666669</c:v>
                      </c:pt>
                      <c:pt idx="2681">
                        <c:v>0.56850612550000001</c:v>
                      </c:pt>
                      <c:pt idx="2682">
                        <c:v>0.5684981880833333</c:v>
                      </c:pt>
                      <c:pt idx="2683">
                        <c:v>0.568490371125</c:v>
                      </c:pt>
                      <c:pt idx="2684">
                        <c:v>0.56848289574999999</c:v>
                      </c:pt>
                      <c:pt idx="2685">
                        <c:v>0.56847528449999996</c:v>
                      </c:pt>
                      <c:pt idx="2686">
                        <c:v>0.568468139875</c:v>
                      </c:pt>
                      <c:pt idx="2687">
                        <c:v>0.568460656625</c:v>
                      </c:pt>
                      <c:pt idx="2688">
                        <c:v>0.56845302029166667</c:v>
                      </c:pt>
                      <c:pt idx="2689">
                        <c:v>0.56844537083333335</c:v>
                      </c:pt>
                      <c:pt idx="2690">
                        <c:v>0.56843770049999998</c:v>
                      </c:pt>
                      <c:pt idx="2691">
                        <c:v>0.56843008424999997</c:v>
                      </c:pt>
                      <c:pt idx="2692">
                        <c:v>0.56842216983333327</c:v>
                      </c:pt>
                      <c:pt idx="2693">
                        <c:v>0.56841481279166672</c:v>
                      </c:pt>
                      <c:pt idx="2694">
                        <c:v>0.56840714049999996</c:v>
                      </c:pt>
                      <c:pt idx="2695">
                        <c:v>0.56840009145833337</c:v>
                      </c:pt>
                      <c:pt idx="2696">
                        <c:v>0.56839278612499999</c:v>
                      </c:pt>
                      <c:pt idx="2697">
                        <c:v>0.56838582329166665</c:v>
                      </c:pt>
                      <c:pt idx="2698">
                        <c:v>0.56837892879166663</c:v>
                      </c:pt>
                      <c:pt idx="2699">
                        <c:v>0.56837191750000005</c:v>
                      </c:pt>
                      <c:pt idx="2700">
                        <c:v>0.56836527204166665</c:v>
                      </c:pt>
                      <c:pt idx="2701">
                        <c:v>0.56835820133333337</c:v>
                      </c:pt>
                      <c:pt idx="2702">
                        <c:v>0.5683516082083333</c:v>
                      </c:pt>
                      <c:pt idx="2703">
                        <c:v>0.56834454237499998</c:v>
                      </c:pt>
                      <c:pt idx="2704">
                        <c:v>0.56833778849999994</c:v>
                      </c:pt>
                      <c:pt idx="2705">
                        <c:v>0.56833071662500001</c:v>
                      </c:pt>
                      <c:pt idx="2706">
                        <c:v>0.56832369795833337</c:v>
                      </c:pt>
                      <c:pt idx="2707">
                        <c:v>0.56831677562499994</c:v>
                      </c:pt>
                      <c:pt idx="2708">
                        <c:v>0.56830980074999993</c:v>
                      </c:pt>
                      <c:pt idx="2709">
                        <c:v>0.56830334895833334</c:v>
                      </c:pt>
                      <c:pt idx="2710">
                        <c:v>0.56829660437500007</c:v>
                      </c:pt>
                      <c:pt idx="2711">
                        <c:v>0.56829053820833331</c:v>
                      </c:pt>
                      <c:pt idx="2712">
                        <c:v>0.56828423045833332</c:v>
                      </c:pt>
                      <c:pt idx="2713">
                        <c:v>0.5682783530833333</c:v>
                      </c:pt>
                      <c:pt idx="2714">
                        <c:v>0.56827249737499996</c:v>
                      </c:pt>
                      <c:pt idx="2715">
                        <c:v>0.56826653874999999</c:v>
                      </c:pt>
                      <c:pt idx="2716">
                        <c:v>0.56826079650000005</c:v>
                      </c:pt>
                      <c:pt idx="2717">
                        <c:v>0.56825465233333328</c:v>
                      </c:pt>
                      <c:pt idx="2718">
                        <c:v>0.56824876125000001</c:v>
                      </c:pt>
                      <c:pt idx="2719">
                        <c:v>0.56824241583333335</c:v>
                      </c:pt>
                      <c:pt idx="2720">
                        <c:v>0.56823629991666669</c:v>
                      </c:pt>
                      <c:pt idx="2721">
                        <c:v>0.56823000808333335</c:v>
                      </c:pt>
                      <c:pt idx="2722">
                        <c:v>0.56822393274999994</c:v>
                      </c:pt>
                      <c:pt idx="2723">
                        <c:v>0.56821817787500006</c:v>
                      </c:pt>
                      <c:pt idx="2724">
                        <c:v>0.56821236208333337</c:v>
                      </c:pt>
                      <c:pt idx="2725">
                        <c:v>0.568207095</c:v>
                      </c:pt>
                      <c:pt idx="2726">
                        <c:v>0.56820156454166659</c:v>
                      </c:pt>
                      <c:pt idx="2727">
                        <c:v>0.56819657441666671</c:v>
                      </c:pt>
                      <c:pt idx="2728">
                        <c:v>0.56819132129166661</c:v>
                      </c:pt>
                      <c:pt idx="2729">
                        <c:v>0.5681861735</c:v>
                      </c:pt>
                      <c:pt idx="2730">
                        <c:v>0.56818104516666668</c:v>
                      </c:pt>
                      <c:pt idx="2731">
                        <c:v>0.56817560216666674</c:v>
                      </c:pt>
                      <c:pt idx="2732">
                        <c:v>0.56817036350000005</c:v>
                      </c:pt>
                      <c:pt idx="2733">
                        <c:v>0.56816480987499995</c:v>
                      </c:pt>
                      <c:pt idx="2734">
                        <c:v>0.56815954570833338</c:v>
                      </c:pt>
                      <c:pt idx="2735">
                        <c:v>0.56815392208333326</c:v>
                      </c:pt>
                      <c:pt idx="2736">
                        <c:v>0.56814868520833339</c:v>
                      </c:pt>
                      <c:pt idx="2737">
                        <c:v>0.56814342383333327</c:v>
                      </c:pt>
                      <c:pt idx="2738">
                        <c:v>0.56813834587500001</c:v>
                      </c:pt>
                      <c:pt idx="2739">
                        <c:v>0.56813362283333335</c:v>
                      </c:pt>
                      <c:pt idx="2740">
                        <c:v>0.56812892216666666</c:v>
                      </c:pt>
                      <c:pt idx="2741">
                        <c:v>0.56812480133333332</c:v>
                      </c:pt>
                      <c:pt idx="2742">
                        <c:v>0.568120404375</c:v>
                      </c:pt>
                      <c:pt idx="2743">
                        <c:v>0.56811637845833329</c:v>
                      </c:pt>
                      <c:pt idx="2744">
                        <c:v>0.56811199120833333</c:v>
                      </c:pt>
                      <c:pt idx="2745">
                        <c:v>0.56810752012499999</c:v>
                      </c:pt>
                      <c:pt idx="2746">
                        <c:v>0.56810286683333333</c:v>
                      </c:pt>
                      <c:pt idx="2747">
                        <c:v>0.56809796808333335</c:v>
                      </c:pt>
                      <c:pt idx="2748">
                        <c:v>0.5680933109166667</c:v>
                      </c:pt>
                      <c:pt idx="2749">
                        <c:v>0.56808835166666671</c:v>
                      </c:pt>
                      <c:pt idx="2750">
                        <c:v>0.5680839065833333</c:v>
                      </c:pt>
                      <c:pt idx="2751">
                        <c:v>0.56807937829166666</c:v>
                      </c:pt>
                      <c:pt idx="2752">
                        <c:v>0.56807521537500005</c:v>
                      </c:pt>
                      <c:pt idx="2753">
                        <c:v>0.56807105391666668</c:v>
                      </c:pt>
                      <c:pt idx="2754">
                        <c:v>0.5680669857916667</c:v>
                      </c:pt>
                      <c:pt idx="2755">
                        <c:v>0.5680632412083334</c:v>
                      </c:pt>
                      <c:pt idx="2756">
                        <c:v>0.56805938158333336</c:v>
                      </c:pt>
                      <c:pt idx="2757">
                        <c:v>0.56805583833333329</c:v>
                      </c:pt>
                      <c:pt idx="2758">
                        <c:v>0.56805196425000004</c:v>
                      </c:pt>
                      <c:pt idx="2759">
                        <c:v>0.56804825704166662</c:v>
                      </c:pt>
                      <c:pt idx="2760">
                        <c:v>0.56804414237500001</c:v>
                      </c:pt>
                      <c:pt idx="2761">
                        <c:v>0.56804015679166664</c:v>
                      </c:pt>
                      <c:pt idx="2762">
                        <c:v>0.56803590250000002</c:v>
                      </c:pt>
                      <c:pt idx="2763">
                        <c:v>0.56803149291666666</c:v>
                      </c:pt>
                      <c:pt idx="2764">
                        <c:v>0.56802737950000004</c:v>
                      </c:pt>
                      <c:pt idx="2765">
                        <c:v>0.56802305770833328</c:v>
                      </c:pt>
                      <c:pt idx="2766">
                        <c:v>0.56801934495833339</c:v>
                      </c:pt>
                      <c:pt idx="2767">
                        <c:v>0.56801552062500005</c:v>
                      </c:pt>
                      <c:pt idx="2768">
                        <c:v>0.56801232091666665</c:v>
                      </c:pt>
                      <c:pt idx="2769">
                        <c:v>0.56800913266666664</c:v>
                      </c:pt>
                      <c:pt idx="2770">
                        <c:v>0.56800611649999999</c:v>
                      </c:pt>
                      <c:pt idx="2771">
                        <c:v>0.56800315158333337</c:v>
                      </c:pt>
                      <c:pt idx="2772">
                        <c:v>0.56799986583333328</c:v>
                      </c:pt>
                      <c:pt idx="2773">
                        <c:v>0.56799539941666666</c:v>
                      </c:pt>
                      <c:pt idx="2774">
                        <c:v>0.56799232304166669</c:v>
                      </c:pt>
                      <c:pt idx="2775">
                        <c:v>0.56798960624999995</c:v>
                      </c:pt>
                      <c:pt idx="2776">
                        <c:v>0.56798584512500006</c:v>
                      </c:pt>
                      <c:pt idx="2777">
                        <c:v>0.56798205800000001</c:v>
                      </c:pt>
                      <c:pt idx="2778">
                        <c:v>0.56797840637499997</c:v>
                      </c:pt>
                      <c:pt idx="2779">
                        <c:v>0.56797478783333333</c:v>
                      </c:pt>
                      <c:pt idx="2780">
                        <c:v>0.56797009116666664</c:v>
                      </c:pt>
                      <c:pt idx="2781">
                        <c:v>0.56796651408333332</c:v>
                      </c:pt>
                      <c:pt idx="2782">
                        <c:v>0.56796584249999993</c:v>
                      </c:pt>
                      <c:pt idx="2783">
                        <c:v>0.56796312495833334</c:v>
                      </c:pt>
                      <c:pt idx="2784">
                        <c:v>0.5679606915833334</c:v>
                      </c:pt>
                      <c:pt idx="2785">
                        <c:v>0.56795623295833331</c:v>
                      </c:pt>
                      <c:pt idx="2786">
                        <c:v>0.5679551075</c:v>
                      </c:pt>
                      <c:pt idx="2787">
                        <c:v>0.567952943125</c:v>
                      </c:pt>
                      <c:pt idx="2788">
                        <c:v>0.56795028416666671</c:v>
                      </c:pt>
                      <c:pt idx="2789">
                        <c:v>0.56794303770833332</c:v>
                      </c:pt>
                      <c:pt idx="2790">
                        <c:v>0.5679442558333333</c:v>
                      </c:pt>
                      <c:pt idx="2791">
                        <c:v>0.56794107162500007</c:v>
                      </c:pt>
                      <c:pt idx="2792">
                        <c:v>0.56793560425</c:v>
                      </c:pt>
                      <c:pt idx="2793">
                        <c:v>0.56793429049999999</c:v>
                      </c:pt>
                      <c:pt idx="2794">
                        <c:v>0.56793148504166668</c:v>
                      </c:pt>
                      <c:pt idx="2795">
                        <c:v>0.567924802625</c:v>
                      </c:pt>
                      <c:pt idx="2796">
                        <c:v>0.56792628120833333</c:v>
                      </c:pt>
                      <c:pt idx="2797">
                        <c:v>0.5679258448333333</c:v>
                      </c:pt>
                      <c:pt idx="2798">
                        <c:v>0.56791742508333332</c:v>
                      </c:pt>
                      <c:pt idx="2799">
                        <c:v>0.56792008854166665</c:v>
                      </c:pt>
                      <c:pt idx="2800">
                        <c:v>0.56791848712499993</c:v>
                      </c:pt>
                      <c:pt idx="2801">
                        <c:v>0.56791495562499994</c:v>
                      </c:pt>
                      <c:pt idx="2802">
                        <c:v>0.5679136591666667</c:v>
                      </c:pt>
                      <c:pt idx="2803">
                        <c:v>0.5679064120416667</c:v>
                      </c:pt>
                      <c:pt idx="2804">
                        <c:v>0.56790799125000002</c:v>
                      </c:pt>
                      <c:pt idx="2805">
                        <c:v>0.56790264058333328</c:v>
                      </c:pt>
                      <c:pt idx="2806">
                        <c:v>0.56790258354166667</c:v>
                      </c:pt>
                      <c:pt idx="2807">
                        <c:v>0.56789993150000007</c:v>
                      </c:pt>
                      <c:pt idx="2808">
                        <c:v>0.56789766841666667</c:v>
                      </c:pt>
                      <c:pt idx="2809">
                        <c:v>0.56789512970833333</c:v>
                      </c:pt>
                      <c:pt idx="2810">
                        <c:v>0.56789354979166673</c:v>
                      </c:pt>
                      <c:pt idx="2811">
                        <c:v>0.56789354979166673</c:v>
                      </c:pt>
                      <c:pt idx="2812">
                        <c:v>0.56789015604166659</c:v>
                      </c:pt>
                      <c:pt idx="2813">
                        <c:v>0.56788786770833333</c:v>
                      </c:pt>
                      <c:pt idx="2814">
                        <c:v>0.5678872622083333</c:v>
                      </c:pt>
                      <c:pt idx="2815">
                        <c:v>0.56788414533333331</c:v>
                      </c:pt>
                      <c:pt idx="2816">
                        <c:v>0.56788429137500007</c:v>
                      </c:pt>
                      <c:pt idx="2817">
                        <c:v>0.56787878833333327</c:v>
                      </c:pt>
                      <c:pt idx="2818">
                        <c:v>0.56788180304166669</c:v>
                      </c:pt>
                      <c:pt idx="2819">
                        <c:v>0.56787805499999999</c:v>
                      </c:pt>
                      <c:pt idx="2820">
                        <c:v>0.56787542525000001</c:v>
                      </c:pt>
                      <c:pt idx="2821">
                        <c:v>0.56787239183333338</c:v>
                      </c:pt>
                      <c:pt idx="2822">
                        <c:v>0.56787028320833333</c:v>
                      </c:pt>
                      <c:pt idx="2823">
                        <c:v>0.56787028320833333</c:v>
                      </c:pt>
                      <c:pt idx="2824">
                        <c:v>0.56786259854166665</c:v>
                      </c:pt>
                      <c:pt idx="2825">
                        <c:v>0.5678665535416666</c:v>
                      </c:pt>
                      <c:pt idx="2826">
                        <c:v>0.5678665535416666</c:v>
                      </c:pt>
                      <c:pt idx="2827">
                        <c:v>0.56785934866666665</c:v>
                      </c:pt>
                      <c:pt idx="2828">
                        <c:v>0.5678630798333334</c:v>
                      </c:pt>
                      <c:pt idx="2829">
                        <c:v>0.5678630798333334</c:v>
                      </c:pt>
                      <c:pt idx="2830">
                        <c:v>0.56785555883333327</c:v>
                      </c:pt>
                      <c:pt idx="2831">
                        <c:v>0.56785879650000004</c:v>
                      </c:pt>
                      <c:pt idx="2832">
                        <c:v>0.56785637737499994</c:v>
                      </c:pt>
                      <c:pt idx="2833">
                        <c:v>0.56785453454166668</c:v>
                      </c:pt>
                      <c:pt idx="2834">
                        <c:v>0.5678562662083334</c:v>
                      </c:pt>
                      <c:pt idx="2835">
                        <c:v>0.56784862258333335</c:v>
                      </c:pt>
                      <c:pt idx="2836">
                        <c:v>0.5678530522916666</c:v>
                      </c:pt>
                      <c:pt idx="2837">
                        <c:v>0.56784809187500007</c:v>
                      </c:pt>
                      <c:pt idx="2838">
                        <c:v>0.5678489179166667</c:v>
                      </c:pt>
                      <c:pt idx="2839">
                        <c:v>0.567846219125</c:v>
                      </c:pt>
                      <c:pt idx="2840">
                        <c:v>0.56784734070833331</c:v>
                      </c:pt>
                      <c:pt idx="2841">
                        <c:v>0.56784495879166663</c:v>
                      </c:pt>
                      <c:pt idx="2842">
                        <c:v>0.5678485690416667</c:v>
                      </c:pt>
                      <c:pt idx="2843">
                        <c:v>0.56784047904166668</c:v>
                      </c:pt>
                      <c:pt idx="2844">
                        <c:v>0.56784047904166668</c:v>
                      </c:pt>
                      <c:pt idx="2845">
                        <c:v>0.56784442920833333</c:v>
                      </c:pt>
                      <c:pt idx="2846">
                        <c:v>0.56784215779166669</c:v>
                      </c:pt>
                      <c:pt idx="2847">
                        <c:v>0.56784215779166669</c:v>
                      </c:pt>
                      <c:pt idx="2848">
                        <c:v>0.56784216154166667</c:v>
                      </c:pt>
                      <c:pt idx="2849">
                        <c:v>0.56783641970833332</c:v>
                      </c:pt>
                      <c:pt idx="2850">
                        <c:v>0.56783641970833332</c:v>
                      </c:pt>
                      <c:pt idx="2851">
                        <c:v>0.56783641970833332</c:v>
                      </c:pt>
                      <c:pt idx="2852">
                        <c:v>0.56783642033333337</c:v>
                      </c:pt>
                      <c:pt idx="2853">
                        <c:v>0.56783471491666659</c:v>
                      </c:pt>
                      <c:pt idx="2854">
                        <c:v>0.56783471491666659</c:v>
                      </c:pt>
                      <c:pt idx="2855">
                        <c:v>0.56783471491666659</c:v>
                      </c:pt>
                      <c:pt idx="2856">
                        <c:v>0.56783471491666659</c:v>
                      </c:pt>
                      <c:pt idx="2857">
                        <c:v>0.56783496020833335</c:v>
                      </c:pt>
                      <c:pt idx="2858">
                        <c:v>0.567837310875</c:v>
                      </c:pt>
                      <c:pt idx="2859">
                        <c:v>0.56783654183333332</c:v>
                      </c:pt>
                      <c:pt idx="2860">
                        <c:v>0.56783507062500005</c:v>
                      </c:pt>
                      <c:pt idx="2861">
                        <c:v>0.56783507062500005</c:v>
                      </c:pt>
                      <c:pt idx="2862">
                        <c:v>0.56783507062500005</c:v>
                      </c:pt>
                      <c:pt idx="2863">
                        <c:v>0.56783507062500005</c:v>
                      </c:pt>
                      <c:pt idx="2864">
                        <c:v>0.56783507062500005</c:v>
                      </c:pt>
                      <c:pt idx="2865">
                        <c:v>0.56783507062500005</c:v>
                      </c:pt>
                      <c:pt idx="2866">
                        <c:v>0.56783507062500005</c:v>
                      </c:pt>
                      <c:pt idx="2867">
                        <c:v>0.56783507062500005</c:v>
                      </c:pt>
                      <c:pt idx="2868">
                        <c:v>0.56783507062500005</c:v>
                      </c:pt>
                      <c:pt idx="2869">
                        <c:v>0.56783507062500005</c:v>
                      </c:pt>
                      <c:pt idx="2870">
                        <c:v>0.56783507062500005</c:v>
                      </c:pt>
                      <c:pt idx="2871">
                        <c:v>0.56783507062500005</c:v>
                      </c:pt>
                      <c:pt idx="2872">
                        <c:v>0.56780878329166662</c:v>
                      </c:pt>
                      <c:pt idx="2873">
                        <c:v>0.56780073941666664</c:v>
                      </c:pt>
                      <c:pt idx="2874">
                        <c:v>0.56780073941666664</c:v>
                      </c:pt>
                      <c:pt idx="2875">
                        <c:v>0.56779111766666668</c:v>
                      </c:pt>
                      <c:pt idx="2876">
                        <c:v>0.56778471912499995</c:v>
                      </c:pt>
                      <c:pt idx="2877">
                        <c:v>0.56778471912499995</c:v>
                      </c:pt>
                      <c:pt idx="2878">
                        <c:v>0.56778471912499995</c:v>
                      </c:pt>
                      <c:pt idx="2879">
                        <c:v>0.56778471912499995</c:v>
                      </c:pt>
                      <c:pt idx="2880">
                        <c:v>0.56774927374999995</c:v>
                      </c:pt>
                      <c:pt idx="2881">
                        <c:v>0.56774248087500001</c:v>
                      </c:pt>
                      <c:pt idx="2882">
                        <c:v>0.56773398183333335</c:v>
                      </c:pt>
                      <c:pt idx="2883">
                        <c:v>0.56772419112500006</c:v>
                      </c:pt>
                      <c:pt idx="2884">
                        <c:v>0.56772419112500006</c:v>
                      </c:pt>
                      <c:pt idx="2885">
                        <c:v>0.56772419112500006</c:v>
                      </c:pt>
                      <c:pt idx="2886">
                        <c:v>0.56770058045833338</c:v>
                      </c:pt>
                      <c:pt idx="2887">
                        <c:v>0.56769293004166665</c:v>
                      </c:pt>
                      <c:pt idx="2888">
                        <c:v>0.56768351854166665</c:v>
                      </c:pt>
                      <c:pt idx="2889">
                        <c:v>0.56768351854166665</c:v>
                      </c:pt>
                      <c:pt idx="2890">
                        <c:v>0.56766692562499999</c:v>
                      </c:pt>
                      <c:pt idx="2891">
                        <c:v>0.56765795108333339</c:v>
                      </c:pt>
                      <c:pt idx="2892">
                        <c:v>0.56765795108333339</c:v>
                      </c:pt>
                      <c:pt idx="2893">
                        <c:v>0.56764065287499998</c:v>
                      </c:pt>
                      <c:pt idx="2894">
                        <c:v>0.56763967891666667</c:v>
                      </c:pt>
                      <c:pt idx="2895">
                        <c:v>0.56762397100000006</c:v>
                      </c:pt>
                      <c:pt idx="2896">
                        <c:v>0.56761439300000005</c:v>
                      </c:pt>
                      <c:pt idx="2897">
                        <c:v>0.56760835308333335</c:v>
                      </c:pt>
                      <c:pt idx="2898">
                        <c:v>0.56759886699999995</c:v>
                      </c:pt>
                      <c:pt idx="2899">
                        <c:v>0.56759333899999997</c:v>
                      </c:pt>
                      <c:pt idx="2900">
                        <c:v>0.56758848287499997</c:v>
                      </c:pt>
                      <c:pt idx="2901">
                        <c:v>0.5675782697916667</c:v>
                      </c:pt>
                      <c:pt idx="2902">
                        <c:v>0.56756800524999995</c:v>
                      </c:pt>
                      <c:pt idx="2903">
                        <c:v>0.56756093858333334</c:v>
                      </c:pt>
                      <c:pt idx="2904">
                        <c:v>0.56755429741666663</c:v>
                      </c:pt>
                      <c:pt idx="2905">
                        <c:v>0.56754588204166667</c:v>
                      </c:pt>
                      <c:pt idx="2906">
                        <c:v>0.56753989500000002</c:v>
                      </c:pt>
                      <c:pt idx="2907">
                        <c:v>0.56752704133333332</c:v>
                      </c:pt>
                      <c:pt idx="2908">
                        <c:v>0.56752017945833333</c:v>
                      </c:pt>
                      <c:pt idx="2909">
                        <c:v>0.5675134659583333</c:v>
                      </c:pt>
                      <c:pt idx="2910">
                        <c:v>0.56750668699999995</c:v>
                      </c:pt>
                      <c:pt idx="2911">
                        <c:v>0.56749641325</c:v>
                      </c:pt>
                      <c:pt idx="2912">
                        <c:v>0.56749178</c:v>
                      </c:pt>
                      <c:pt idx="2913">
                        <c:v>0.56748654291666667</c:v>
                      </c:pt>
                      <c:pt idx="2914">
                        <c:v>0.56747560604166669</c:v>
                      </c:pt>
                      <c:pt idx="2915">
                        <c:v>0.56747038662500005</c:v>
                      </c:pt>
                      <c:pt idx="2916">
                        <c:v>0.56746409516666663</c:v>
                      </c:pt>
                      <c:pt idx="2917">
                        <c:v>0.56745561433333336</c:v>
                      </c:pt>
                      <c:pt idx="2918">
                        <c:v>0.56744778512500005</c:v>
                      </c:pt>
                      <c:pt idx="2919">
                        <c:v>0.56743871849999994</c:v>
                      </c:pt>
                      <c:pt idx="2920">
                        <c:v>0.56743243074999994</c:v>
                      </c:pt>
                      <c:pt idx="2921">
                        <c:v>0.56742465520833341</c:v>
                      </c:pt>
                      <c:pt idx="2922">
                        <c:v>0.56741728066666663</c:v>
                      </c:pt>
                      <c:pt idx="2923">
                        <c:v>0.5674099355833333</c:v>
                      </c:pt>
                      <c:pt idx="2924">
                        <c:v>0.56740275029166665</c:v>
                      </c:pt>
                      <c:pt idx="2925">
                        <c:v>0.56739567162500004</c:v>
                      </c:pt>
                      <c:pt idx="2926">
                        <c:v>0.56738732125000002</c:v>
                      </c:pt>
                      <c:pt idx="2927">
                        <c:v>0.56738219349999996</c:v>
                      </c:pt>
                      <c:pt idx="2928">
                        <c:v>0.56737580737500004</c:v>
                      </c:pt>
                      <c:pt idx="2929">
                        <c:v>0.56736950766666661</c:v>
                      </c:pt>
                      <c:pt idx="2930">
                        <c:v>0.56736212945833331</c:v>
                      </c:pt>
                      <c:pt idx="2931">
                        <c:v>0.56735534262499998</c:v>
                      </c:pt>
                      <c:pt idx="2932">
                        <c:v>0.56734798691666666</c:v>
                      </c:pt>
                      <c:pt idx="2933">
                        <c:v>0.5673408315416667</c:v>
                      </c:pt>
                      <c:pt idx="2934">
                        <c:v>0.56733338508333331</c:v>
                      </c:pt>
                      <c:pt idx="2935">
                        <c:v>0.56732725683333329</c:v>
                      </c:pt>
                      <c:pt idx="2936">
                        <c:v>0.567319041375</c:v>
                      </c:pt>
                      <c:pt idx="2937">
                        <c:v>0.56731218908333336</c:v>
                      </c:pt>
                      <c:pt idx="2938">
                        <c:v>0.56730552095833331</c:v>
                      </c:pt>
                      <c:pt idx="2939">
                        <c:v>0.56729880970833335</c:v>
                      </c:pt>
                      <c:pt idx="2940">
                        <c:v>0.56729251683333326</c:v>
                      </c:pt>
                      <c:pt idx="2941">
                        <c:v>0.56728603104166664</c:v>
                      </c:pt>
                      <c:pt idx="2942">
                        <c:v>0.56727985887499999</c:v>
                      </c:pt>
                      <c:pt idx="2943">
                        <c:v>0.56727320904166667</c:v>
                      </c:pt>
                      <c:pt idx="2944">
                        <c:v>0.56726675166666662</c:v>
                      </c:pt>
                      <c:pt idx="2945">
                        <c:v>0.5672599214166667</c:v>
                      </c:pt>
                      <c:pt idx="2946">
                        <c:v>0.56725292404166672</c:v>
                      </c:pt>
                      <c:pt idx="2947">
                        <c:v>0.5672460940416667</c:v>
                      </c:pt>
                      <c:pt idx="2948">
                        <c:v>0.56723897987500005</c:v>
                      </c:pt>
                      <c:pt idx="2949">
                        <c:v>0.56723213929166671</c:v>
                      </c:pt>
                      <c:pt idx="2950">
                        <c:v>0.56722506845833331</c:v>
                      </c:pt>
                      <c:pt idx="2951">
                        <c:v>0.56721845758333334</c:v>
                      </c:pt>
                      <c:pt idx="2952">
                        <c:v>0.56721173300000005</c:v>
                      </c:pt>
                      <c:pt idx="2953">
                        <c:v>0.56720527312500002</c:v>
                      </c:pt>
                      <c:pt idx="2954">
                        <c:v>0.567198951625</c:v>
                      </c:pt>
                      <c:pt idx="2955">
                        <c:v>0.56719261987500003</c:v>
                      </c:pt>
                      <c:pt idx="2956">
                        <c:v>0.56718669237499997</c:v>
                      </c:pt>
                      <c:pt idx="2957">
                        <c:v>0.5671802542083334</c:v>
                      </c:pt>
                      <c:pt idx="2958">
                        <c:v>0.56717423204166673</c:v>
                      </c:pt>
                      <c:pt idx="2959">
                        <c:v>0.5671676850416667</c:v>
                      </c:pt>
                      <c:pt idx="2960">
                        <c:v>0.56716117862500004</c:v>
                      </c:pt>
                      <c:pt idx="2961">
                        <c:v>0.56715439629166664</c:v>
                      </c:pt>
                      <c:pt idx="2962">
                        <c:v>0.56714753133333329</c:v>
                      </c:pt>
                      <c:pt idx="2963">
                        <c:v>0.56714087162500004</c:v>
                      </c:pt>
                      <c:pt idx="2964">
                        <c:v>0.56713401604166669</c:v>
                      </c:pt>
                      <c:pt idx="2965">
                        <c:v>0.56712764537499993</c:v>
                      </c:pt>
                      <c:pt idx="2966">
                        <c:v>0.5671211427916667</c:v>
                      </c:pt>
                      <c:pt idx="2967">
                        <c:v>0.56711514770833327</c:v>
                      </c:pt>
                      <c:pt idx="2968">
                        <c:v>0.56710895029166664</c:v>
                      </c:pt>
                      <c:pt idx="2969">
                        <c:v>0.56710284700000002</c:v>
                      </c:pt>
                      <c:pt idx="2970">
                        <c:v>0.56709676100000006</c:v>
                      </c:pt>
                      <c:pt idx="2971">
                        <c:v>0.56709039429166663</c:v>
                      </c:pt>
                      <c:pt idx="2972">
                        <c:v>0.56708420549999994</c:v>
                      </c:pt>
                      <c:pt idx="2973">
                        <c:v>0.56707766454166664</c:v>
                      </c:pt>
                      <c:pt idx="2974">
                        <c:v>0.56707141849999998</c:v>
                      </c:pt>
                      <c:pt idx="2975">
                        <c:v>0.56706465637500003</c:v>
                      </c:pt>
                      <c:pt idx="2976">
                        <c:v>0.567058161625</c:v>
                      </c:pt>
                      <c:pt idx="2977">
                        <c:v>0.56705148354166668</c:v>
                      </c:pt>
                      <c:pt idx="2978">
                        <c:v>0.56704485400000004</c:v>
                      </c:pt>
                      <c:pt idx="2979">
                        <c:v>0.5670384567083333</c:v>
                      </c:pt>
                      <c:pt idx="2980">
                        <c:v>0.56703188537499993</c:v>
                      </c:pt>
                      <c:pt idx="2981">
                        <c:v>0.56702577662499998</c:v>
                      </c:pt>
                      <c:pt idx="2982">
                        <c:v>0.56701946395833336</c:v>
                      </c:pt>
                      <c:pt idx="2983">
                        <c:v>0.56701355241666673</c:v>
                      </c:pt>
                      <c:pt idx="2984">
                        <c:v>0.56700753916666669</c:v>
                      </c:pt>
                      <c:pt idx="2985">
                        <c:v>0.56700165675000003</c:v>
                      </c:pt>
                      <c:pt idx="2986">
                        <c:v>0.56699571170833341</c:v>
                      </c:pt>
                      <c:pt idx="2987">
                        <c:v>0.56698952412500003</c:v>
                      </c:pt>
                      <c:pt idx="2988">
                        <c:v>0.56698342104166666</c:v>
                      </c:pt>
                      <c:pt idx="2989">
                        <c:v>0.56697688295833337</c:v>
                      </c:pt>
                      <c:pt idx="2990">
                        <c:v>0.56697070475</c:v>
                      </c:pt>
                      <c:pt idx="2991">
                        <c:v>0.56696411687500003</c:v>
                      </c:pt>
                      <c:pt idx="2992">
                        <c:v>0.56695790287500003</c:v>
                      </c:pt>
                      <c:pt idx="2993">
                        <c:v>0.56695160987499993</c:v>
                      </c:pt>
                      <c:pt idx="2994">
                        <c:v>0.56694555104166666</c:v>
                      </c:pt>
                      <c:pt idx="2995">
                        <c:v>0.56693946345833335</c:v>
                      </c:pt>
                      <c:pt idx="2996">
                        <c:v>0.56693347762500002</c:v>
                      </c:pt>
                      <c:pt idx="2997">
                        <c:v>0.56692770962499994</c:v>
                      </c:pt>
                      <c:pt idx="2998">
                        <c:v>0.5669217884583333</c:v>
                      </c:pt>
                      <c:pt idx="2999">
                        <c:v>0.56691582133333329</c:v>
                      </c:pt>
                      <c:pt idx="3000">
                        <c:v>0.56690965504166668</c:v>
                      </c:pt>
                      <c:pt idx="3001">
                        <c:v>0.56690368712500006</c:v>
                      </c:pt>
                      <c:pt idx="3002">
                        <c:v>0.56689751404166666</c:v>
                      </c:pt>
                      <c:pt idx="3003">
                        <c:v>0.56689117166666669</c:v>
                      </c:pt>
                      <c:pt idx="3004">
                        <c:v>0.56688498112499996</c:v>
                      </c:pt>
                      <c:pt idx="3005">
                        <c:v>0.56687839679166674</c:v>
                      </c:pt>
                      <c:pt idx="3006">
                        <c:v>0.56687234124999997</c:v>
                      </c:pt>
                      <c:pt idx="3007">
                        <c:v>0.56686596791666666</c:v>
                      </c:pt>
                      <c:pt idx="3008">
                        <c:v>0.566859948625</c:v>
                      </c:pt>
                      <c:pt idx="3009">
                        <c:v>0.56685377204166665</c:v>
                      </c:pt>
                      <c:pt idx="3010">
                        <c:v>0.56684778874999997</c:v>
                      </c:pt>
                      <c:pt idx="3011">
                        <c:v>0.56684201229166664</c:v>
                      </c:pt>
                      <c:pt idx="3012">
                        <c:v>0.56683619029166665</c:v>
                      </c:pt>
                      <c:pt idx="3013">
                        <c:v>0.56683066008333338</c:v>
                      </c:pt>
                      <c:pt idx="3014">
                        <c:v>0.56682485745833333</c:v>
                      </c:pt>
                      <c:pt idx="3015">
                        <c:v>0.56681935012499995</c:v>
                      </c:pt>
                      <c:pt idx="3016">
                        <c:v>0.56681342383333333</c:v>
                      </c:pt>
                      <c:pt idx="3017">
                        <c:v>0.56680756583333336</c:v>
                      </c:pt>
                      <c:pt idx="3018">
                        <c:v>0.56680158520833335</c:v>
                      </c:pt>
                      <c:pt idx="3019">
                        <c:v>0.56679544979166663</c:v>
                      </c:pt>
                      <c:pt idx="3020">
                        <c:v>0.56678962870833327</c:v>
                      </c:pt>
                      <c:pt idx="3021">
                        <c:v>0.56678373995833331</c:v>
                      </c:pt>
                      <c:pt idx="3022">
                        <c:v>0.56677831266666667</c:v>
                      </c:pt>
                      <c:pt idx="3023">
                        <c:v>0.56677259404166669</c:v>
                      </c:pt>
                      <c:pt idx="3024">
                        <c:v>0.56676719854166668</c:v>
                      </c:pt>
                      <c:pt idx="3025">
                        <c:v>0.56676174550000002</c:v>
                      </c:pt>
                      <c:pt idx="3026">
                        <c:v>0.56675627033333331</c:v>
                      </c:pt>
                      <c:pt idx="3027">
                        <c:v>0.56675085083333332</c:v>
                      </c:pt>
                      <c:pt idx="3028">
                        <c:v>0.56674518195833334</c:v>
                      </c:pt>
                      <c:pt idx="3029">
                        <c:v>0.56673980408333335</c:v>
                      </c:pt>
                      <c:pt idx="3030">
                        <c:v>0.56673409058333335</c:v>
                      </c:pt>
                      <c:pt idx="3031">
                        <c:v>0.5667286855</c:v>
                      </c:pt>
                      <c:pt idx="3032">
                        <c:v>0.56672291637499994</c:v>
                      </c:pt>
                      <c:pt idx="3033">
                        <c:v>0.56671742108333334</c:v>
                      </c:pt>
                      <c:pt idx="3034">
                        <c:v>0.56671185779166666</c:v>
                      </c:pt>
                      <c:pt idx="3035">
                        <c:v>0.5667062547916667</c:v>
                      </c:pt>
                      <c:pt idx="3036">
                        <c:v>0.56670101712499998</c:v>
                      </c:pt>
                      <c:pt idx="3037">
                        <c:v>0.56669553083333335</c:v>
                      </c:pt>
                      <c:pt idx="3038">
                        <c:v>0.56669069041666664</c:v>
                      </c:pt>
                      <c:pt idx="3039">
                        <c:v>0.56668545775000001</c:v>
                      </c:pt>
                      <c:pt idx="3040">
                        <c:v>0.56668082166666667</c:v>
                      </c:pt>
                      <c:pt idx="3041">
                        <c:v>0.56667588529166668</c:v>
                      </c:pt>
                      <c:pt idx="3042">
                        <c:v>0.56667112012499998</c:v>
                      </c:pt>
                      <c:pt idx="3043">
                        <c:v>0.56666649800000002</c:v>
                      </c:pt>
                      <c:pt idx="3044">
                        <c:v>0.5666613877083333</c:v>
                      </c:pt>
                      <c:pt idx="3045">
                        <c:v>0.56665665220833328</c:v>
                      </c:pt>
                      <c:pt idx="3046">
                        <c:v>0.56665146150000001</c:v>
                      </c:pt>
                      <c:pt idx="3047">
                        <c:v>0.56664665779166667</c:v>
                      </c:pt>
                      <c:pt idx="3048">
                        <c:v>0.56664167587500003</c:v>
                      </c:pt>
                      <c:pt idx="3049">
                        <c:v>0.56663691062499999</c:v>
                      </c:pt>
                      <c:pt idx="3050">
                        <c:v>0.56663226995833338</c:v>
                      </c:pt>
                      <c:pt idx="3051">
                        <c:v>0.56662754695833339</c:v>
                      </c:pt>
                      <c:pt idx="3052">
                        <c:v>0.56662336491666665</c:v>
                      </c:pt>
                      <c:pt idx="3053">
                        <c:v>0.56661889458333337</c:v>
                      </c:pt>
                      <c:pt idx="3054">
                        <c:v>0.56661483612499997</c:v>
                      </c:pt>
                      <c:pt idx="3055">
                        <c:v>0.56661040620833336</c:v>
                      </c:pt>
                      <c:pt idx="3056">
                        <c:v>0.56660622741666666</c:v>
                      </c:pt>
                      <c:pt idx="3057">
                        <c:v>0.56660181199999993</c:v>
                      </c:pt>
                      <c:pt idx="3058">
                        <c:v>0.56659736233333335</c:v>
                      </c:pt>
                      <c:pt idx="3059">
                        <c:v>0.56659306579166668</c:v>
                      </c:pt>
                      <c:pt idx="3060">
                        <c:v>0.56658844008333331</c:v>
                      </c:pt>
                      <c:pt idx="3061">
                        <c:v>0.56658423841666672</c:v>
                      </c:pt>
                      <c:pt idx="3062">
                        <c:v>0.5665796952083334</c:v>
                      </c:pt>
                      <c:pt idx="3063">
                        <c:v>0.56657142854166664</c:v>
                      </c:pt>
                      <c:pt idx="3064">
                        <c:v>0.56656749849999999</c:v>
                      </c:pt>
                      <c:pt idx="3065">
                        <c:v>0.56656363220833328</c:v>
                      </c:pt>
                      <c:pt idx="3066">
                        <c:v>0.56655999404166668</c:v>
                      </c:pt>
                      <c:pt idx="3067">
                        <c:v>0.56655649408333331</c:v>
                      </c:pt>
                      <c:pt idx="3068">
                        <c:v>0.56655649408333331</c:v>
                      </c:pt>
                      <c:pt idx="3069">
                        <c:v>0.56655273374999993</c:v>
                      </c:pt>
                      <c:pt idx="3070">
                        <c:v>0.5665494410416666</c:v>
                      </c:pt>
                      <c:pt idx="3071">
                        <c:v>0.56654578520833332</c:v>
                      </c:pt>
                      <c:pt idx="3072">
                        <c:v>0.56654234574999995</c:v>
                      </c:pt>
                      <c:pt idx="3073">
                        <c:v>0.56653858670833335</c:v>
                      </c:pt>
                      <c:pt idx="3074">
                        <c:v>0.56653472891666667</c:v>
                      </c:pt>
                      <c:pt idx="3075">
                        <c:v>0.56653101400000005</c:v>
                      </c:pt>
                      <c:pt idx="3076">
                        <c:v>0.56652707962500004</c:v>
                      </c:pt>
                      <c:pt idx="3077">
                        <c:v>0.56652370024999998</c:v>
                      </c:pt>
                      <c:pt idx="3078">
                        <c:v>0.56652016283333329</c:v>
                      </c:pt>
                      <c:pt idx="3079">
                        <c:v>0.56651724579166662</c:v>
                      </c:pt>
                      <c:pt idx="3080">
                        <c:v>0.5665141409583333</c:v>
                      </c:pt>
                      <c:pt idx="3081">
                        <c:v>0.56651130124999993</c:v>
                      </c:pt>
                      <c:pt idx="3082">
                        <c:v>0.56650848829166667</c:v>
                      </c:pt>
                      <c:pt idx="3083">
                        <c:v>0.56650552195833337</c:v>
                      </c:pt>
                      <c:pt idx="3084">
                        <c:v>0.56650284395833339</c:v>
                      </c:pt>
                      <c:pt idx="3085">
                        <c:v>0.56649975020833332</c:v>
                      </c:pt>
                      <c:pt idx="3086">
                        <c:v>0.56649699041666668</c:v>
                      </c:pt>
                      <c:pt idx="3087">
                        <c:v>0.56649379670833333</c:v>
                      </c:pt>
                      <c:pt idx="3088">
                        <c:v>0.56649086266666659</c:v>
                      </c:pt>
                      <c:pt idx="3089">
                        <c:v>0.56648774316666672</c:v>
                      </c:pt>
                      <c:pt idx="3090">
                        <c:v>0.56648467037500005</c:v>
                      </c:pt>
                      <c:pt idx="3091">
                        <c:v>0.56648185858333333</c:v>
                      </c:pt>
                      <c:pt idx="3092">
                        <c:v>0.56647890425000003</c:v>
                      </c:pt>
                      <c:pt idx="3093">
                        <c:v>0.566476561125</c:v>
                      </c:pt>
                      <c:pt idx="3094">
                        <c:v>0.56647401975</c:v>
                      </c:pt>
                      <c:pt idx="3095">
                        <c:v>0.56647202883333336</c:v>
                      </c:pt>
                      <c:pt idx="3096">
                        <c:v>0.56646988212499993</c:v>
                      </c:pt>
                      <c:pt idx="3097">
                        <c:v>0.56646798404166665</c:v>
                      </c:pt>
                      <c:pt idx="3098">
                        <c:v>0.56646609179166674</c:v>
                      </c:pt>
                      <c:pt idx="3099">
                        <c:v>0.56646402024999998</c:v>
                      </c:pt>
                      <c:pt idx="3100">
                        <c:v>0.56646214237500003</c:v>
                      </c:pt>
                      <c:pt idx="3101">
                        <c:v>0.56645979675000002</c:v>
                      </c:pt>
                      <c:pt idx="3102">
                        <c:v>0.56645772795833327</c:v>
                      </c:pt>
                      <c:pt idx="3103">
                        <c:v>0.56645520754166667</c:v>
                      </c:pt>
                      <c:pt idx="3104">
                        <c:v>0.56645302850000001</c:v>
                      </c:pt>
                      <c:pt idx="3105">
                        <c:v>0.56645079316666669</c:v>
                      </c:pt>
                      <c:pt idx="3106">
                        <c:v>0.56644882458333334</c:v>
                      </c:pt>
                      <c:pt idx="3107">
                        <c:v>0.56644721587500002</c:v>
                      </c:pt>
                      <c:pt idx="3108">
                        <c:v>0.56644553470833336</c:v>
                      </c:pt>
                      <c:pt idx="3109">
                        <c:v>0.56644442225000002</c:v>
                      </c:pt>
                      <c:pt idx="3110">
                        <c:v>0.56644303995833334</c:v>
                      </c:pt>
                      <c:pt idx="3111">
                        <c:v>0.56644202787499998</c:v>
                      </c:pt>
                      <c:pt idx="3112">
                        <c:v>0.56644068208333331</c:v>
                      </c:pt>
                      <c:pt idx="3113">
                        <c:v>0.56643939099999996</c:v>
                      </c:pt>
                      <c:pt idx="3114">
                        <c:v>0.56643797625000003</c:v>
                      </c:pt>
                      <c:pt idx="3115">
                        <c:v>0.56643628000000001</c:v>
                      </c:pt>
                      <c:pt idx="3116">
                        <c:v>0.56643491170833327</c:v>
                      </c:pt>
                      <c:pt idx="3117">
                        <c:v>0.56643298195833336</c:v>
                      </c:pt>
                      <c:pt idx="3118">
                        <c:v>0.56643146475000006</c:v>
                      </c:pt>
                      <c:pt idx="3119">
                        <c:v>0.56642964279166663</c:v>
                      </c:pt>
                      <c:pt idx="3120">
                        <c:v>0.56642825833333332</c:v>
                      </c:pt>
                      <c:pt idx="3121">
                        <c:v>0.56642695466666659</c:v>
                      </c:pt>
                      <c:pt idx="3122">
                        <c:v>0.56642579354166667</c:v>
                      </c:pt>
                      <c:pt idx="3123">
                        <c:v>0.56642503754166673</c:v>
                      </c:pt>
                      <c:pt idx="3124">
                        <c:v>0.56642418983333331</c:v>
                      </c:pt>
                      <c:pt idx="3125">
                        <c:v>0.5664238576666667</c:v>
                      </c:pt>
                      <c:pt idx="3126">
                        <c:v>0.56642316679166671</c:v>
                      </c:pt>
                      <c:pt idx="3127">
                        <c:v>0.56642280808333334</c:v>
                      </c:pt>
                      <c:pt idx="3128">
                        <c:v>0.5664219702083334</c:v>
                      </c:pt>
                      <c:pt idx="3129">
                        <c:v>0.56642109308333333</c:v>
                      </c:pt>
                      <c:pt idx="3130">
                        <c:v>0.56642000324999997</c:v>
                      </c:pt>
                      <c:pt idx="3131">
                        <c:v>0.56641866249999995</c:v>
                      </c:pt>
                      <c:pt idx="3132">
                        <c:v>0.56641763879166673</c:v>
                      </c:pt>
                      <c:pt idx="3133">
                        <c:v>0.566416374</c:v>
                      </c:pt>
                      <c:pt idx="3134">
                        <c:v>0.56641572541666674</c:v>
                      </c:pt>
                      <c:pt idx="3135">
                        <c:v>0.56641421383333335</c:v>
                      </c:pt>
                      <c:pt idx="3136">
                        <c:v>0.56641468970833331</c:v>
                      </c:pt>
                      <c:pt idx="3137">
                        <c:v>0.56641445520833333</c:v>
                      </c:pt>
                      <c:pt idx="3138">
                        <c:v>0.56641437500000003</c:v>
                      </c:pt>
                      <c:pt idx="3139">
                        <c:v>0.56641451916666663</c:v>
                      </c:pt>
                      <c:pt idx="3140">
                        <c:v>0.56641352491666663</c:v>
                      </c:pt>
                      <c:pt idx="3141">
                        <c:v>0.56641448800000005</c:v>
                      </c:pt>
                      <c:pt idx="3142">
                        <c:v>0.56641422812499997</c:v>
                      </c:pt>
                      <c:pt idx="3143">
                        <c:v>0.56641218670833327</c:v>
                      </c:pt>
                      <c:pt idx="3144">
                        <c:v>0.56641366895833334</c:v>
                      </c:pt>
                      <c:pt idx="3145">
                        <c:v>0.56641305287499999</c:v>
                      </c:pt>
                      <c:pt idx="3146">
                        <c:v>0.56641130987499999</c:v>
                      </c:pt>
                      <c:pt idx="3147">
                        <c:v>0.56641177991666669</c:v>
                      </c:pt>
                      <c:pt idx="3148">
                        <c:v>0.56640777425</c:v>
                      </c:pt>
                      <c:pt idx="3149">
                        <c:v>0.56641105675000003</c:v>
                      </c:pt>
                      <c:pt idx="3150">
                        <c:v>0.56640867529166672</c:v>
                      </c:pt>
                      <c:pt idx="3151">
                        <c:v>0.56641134933333337</c:v>
                      </c:pt>
                      <c:pt idx="3152">
                        <c:v>0.56641172441666665</c:v>
                      </c:pt>
                      <c:pt idx="3153">
                        <c:v>0.5664127286666667</c:v>
                      </c:pt>
                      <c:pt idx="3154">
                        <c:v>0.56641310624999996</c:v>
                      </c:pt>
                      <c:pt idx="3155">
                        <c:v>0.56640929258333339</c:v>
                      </c:pt>
                      <c:pt idx="3156">
                        <c:v>0.56641479400000005</c:v>
                      </c:pt>
                      <c:pt idx="3157">
                        <c:v>0.56641447612499995</c:v>
                      </c:pt>
                      <c:pt idx="3158">
                        <c:v>0.56641119549999996</c:v>
                      </c:pt>
                      <c:pt idx="3159">
                        <c:v>0.56641711162499997</c:v>
                      </c:pt>
                      <c:pt idx="3160">
                        <c:v>0.56641411483333337</c:v>
                      </c:pt>
                      <c:pt idx="3161">
                        <c:v>0.56641401562500004</c:v>
                      </c:pt>
                      <c:pt idx="3162">
                        <c:v>0.56641283683333332</c:v>
                      </c:pt>
                      <c:pt idx="3163">
                        <c:v>0.56641381370833332</c:v>
                      </c:pt>
                      <c:pt idx="3164">
                        <c:v>0.56641190354166671</c:v>
                      </c:pt>
                      <c:pt idx="3165">
                        <c:v>0.56641401962499993</c:v>
                      </c:pt>
                      <c:pt idx="3166">
                        <c:v>0.56641466291666664</c:v>
                      </c:pt>
                      <c:pt idx="3167">
                        <c:v>0.56641457337500001</c:v>
                      </c:pt>
                      <c:pt idx="3168">
                        <c:v>0.56641826437499998</c:v>
                      </c:pt>
                      <c:pt idx="3169">
                        <c:v>0.5664179914166666</c:v>
                      </c:pt>
                      <c:pt idx="3170">
                        <c:v>0.56641716579166668</c:v>
                      </c:pt>
                      <c:pt idx="3171">
                        <c:v>0.56642115120833336</c:v>
                      </c:pt>
                      <c:pt idx="3172">
                        <c:v>0.56641891112499998</c:v>
                      </c:pt>
                      <c:pt idx="3173">
                        <c:v>0.5664166226666667</c:v>
                      </c:pt>
                      <c:pt idx="3174">
                        <c:v>0.56642027191666666</c:v>
                      </c:pt>
                      <c:pt idx="3175">
                        <c:v>0.56642307579166673</c:v>
                      </c:pt>
                      <c:pt idx="3176">
                        <c:v>0.56642229504166663</c:v>
                      </c:pt>
                      <c:pt idx="3177">
                        <c:v>0.5664214987916667</c:v>
                      </c:pt>
                      <c:pt idx="3178">
                        <c:v>0.56641948954166665</c:v>
                      </c:pt>
                      <c:pt idx="3179">
                        <c:v>0.56641988420833334</c:v>
                      </c:pt>
                      <c:pt idx="3180">
                        <c:v>0.56642196716666671</c:v>
                      </c:pt>
                      <c:pt idx="3181">
                        <c:v>0.56642534675</c:v>
                      </c:pt>
                      <c:pt idx="3182">
                        <c:v>0.56642848412500002</c:v>
                      </c:pt>
                      <c:pt idx="3183">
                        <c:v>0.5664306191666667</c:v>
                      </c:pt>
                      <c:pt idx="3184">
                        <c:v>0.5664323935833333</c:v>
                      </c:pt>
                      <c:pt idx="3185">
                        <c:v>0.56643688862499997</c:v>
                      </c:pt>
                      <c:pt idx="3186">
                        <c:v>0.56643393929166663</c:v>
                      </c:pt>
                      <c:pt idx="3187">
                        <c:v>0.56643441799999994</c:v>
                      </c:pt>
                      <c:pt idx="3188">
                        <c:v>0.56643485400000004</c:v>
                      </c:pt>
                      <c:pt idx="3189">
                        <c:v>0.56643511970833338</c:v>
                      </c:pt>
                      <c:pt idx="3190">
                        <c:v>0.56643298883333337</c:v>
                      </c:pt>
                      <c:pt idx="3191">
                        <c:v>0.56643330712499995</c:v>
                      </c:pt>
                      <c:pt idx="3192">
                        <c:v>0.56643464887499995</c:v>
                      </c:pt>
                      <c:pt idx="3193">
                        <c:v>0.56643995462499996</c:v>
                      </c:pt>
                      <c:pt idx="3194">
                        <c:v>0.56644593195833337</c:v>
                      </c:pt>
                      <c:pt idx="3195">
                        <c:v>0.56644902404166664</c:v>
                      </c:pt>
                      <c:pt idx="3196">
                        <c:v>0.56644513124999996</c:v>
                      </c:pt>
                      <c:pt idx="3197">
                        <c:v>0.56644399091666664</c:v>
                      </c:pt>
                      <c:pt idx="3198">
                        <c:v>0.5664521485416667</c:v>
                      </c:pt>
                      <c:pt idx="3199">
                        <c:v>0.56645110587500003</c:v>
                      </c:pt>
                      <c:pt idx="3200">
                        <c:v>0.56645340245833331</c:v>
                      </c:pt>
                      <c:pt idx="3201">
                        <c:v>0.56645441350000003</c:v>
                      </c:pt>
                      <c:pt idx="3202">
                        <c:v>0.56645381708333331</c:v>
                      </c:pt>
                      <c:pt idx="3203">
                        <c:v>0.56645879254166664</c:v>
                      </c:pt>
                      <c:pt idx="3204">
                        <c:v>0.56645575999999997</c:v>
                      </c:pt>
                      <c:pt idx="3205">
                        <c:v>0.5664614419166667</c:v>
                      </c:pt>
                      <c:pt idx="3206">
                        <c:v>0.5664739221666667</c:v>
                      </c:pt>
                      <c:pt idx="3207">
                        <c:v>0.56646060137499998</c:v>
                      </c:pt>
                      <c:pt idx="3208">
                        <c:v>0.56646311329166665</c:v>
                      </c:pt>
                      <c:pt idx="3209">
                        <c:v>0.56646966062500004</c:v>
                      </c:pt>
                      <c:pt idx="3210">
                        <c:v>0.5665518900833334</c:v>
                      </c:pt>
                      <c:pt idx="3211">
                        <c:v>0.56648250874999995</c:v>
                      </c:pt>
                      <c:pt idx="3212">
                        <c:v>0.56647771883333331</c:v>
                      </c:pt>
                      <c:pt idx="3213">
                        <c:v>0.56647605362499998</c:v>
                      </c:pt>
                      <c:pt idx="3214">
                        <c:v>0.56647692166666663</c:v>
                      </c:pt>
                      <c:pt idx="3215">
                        <c:v>0.5664791405416667</c:v>
                      </c:pt>
                      <c:pt idx="3216">
                        <c:v>0.56648138933333336</c:v>
                      </c:pt>
                      <c:pt idx="3217">
                        <c:v>0.5664829325416666</c:v>
                      </c:pt>
                      <c:pt idx="3218">
                        <c:v>0.56648867587499996</c:v>
                      </c:pt>
                      <c:pt idx="3219">
                        <c:v>0.56650227408333331</c:v>
                      </c:pt>
                      <c:pt idx="3220">
                        <c:v>0.56649253629166674</c:v>
                      </c:pt>
                      <c:pt idx="3221">
                        <c:v>0.56649158491666662</c:v>
                      </c:pt>
                      <c:pt idx="3222">
                        <c:v>0.5664961815416667</c:v>
                      </c:pt>
                      <c:pt idx="3223">
                        <c:v>0.56650290670833336</c:v>
                      </c:pt>
                      <c:pt idx="3224">
                        <c:v>0.56650635020833329</c:v>
                      </c:pt>
                      <c:pt idx="3225">
                        <c:v>0.56650800895833331</c:v>
                      </c:pt>
                      <c:pt idx="3226">
                        <c:v>0.56650782516666665</c:v>
                      </c:pt>
                      <c:pt idx="3227">
                        <c:v>0.56651157383333339</c:v>
                      </c:pt>
                      <c:pt idx="3228">
                        <c:v>0.56651388729166674</c:v>
                      </c:pt>
                      <c:pt idx="3229">
                        <c:v>0.56651973004166667</c:v>
                      </c:pt>
                      <c:pt idx="3230">
                        <c:v>0.56657788266666664</c:v>
                      </c:pt>
                      <c:pt idx="3231">
                        <c:v>0.56662368608333336</c:v>
                      </c:pt>
                      <c:pt idx="3232">
                        <c:v>0.56652439712500002</c:v>
                      </c:pt>
                      <c:pt idx="3233">
                        <c:v>0.56656029250000006</c:v>
                      </c:pt>
                      <c:pt idx="3234">
                        <c:v>0.566533005875</c:v>
                      </c:pt>
                      <c:pt idx="3235">
                        <c:v>0.56654806529166668</c:v>
                      </c:pt>
                      <c:pt idx="3236">
                        <c:v>0.56653489401388757</c:v>
                      </c:pt>
                      <c:pt idx="3237">
                        <c:v>0.56654643462499998</c:v>
                      </c:pt>
                      <c:pt idx="3238">
                        <c:v>0.56654515883333334</c:v>
                      </c:pt>
                      <c:pt idx="3239">
                        <c:v>0.56655708149999995</c:v>
                      </c:pt>
                      <c:pt idx="3240">
                        <c:v>0.56655410404166673</c:v>
                      </c:pt>
                      <c:pt idx="3241">
                        <c:v>0.56655197747809993</c:v>
                      </c:pt>
                      <c:pt idx="3242">
                        <c:v>0.56656565295833328</c:v>
                      </c:pt>
                      <c:pt idx="3243">
                        <c:v>0.56656304349999997</c:v>
                      </c:pt>
                      <c:pt idx="3244">
                        <c:v>0.56656185116666669</c:v>
                      </c:pt>
                      <c:pt idx="3245">
                        <c:v>0.56656052241666666</c:v>
                      </c:pt>
                      <c:pt idx="3246">
                        <c:v>0.56656468622499589</c:v>
                      </c:pt>
                      <c:pt idx="3247">
                        <c:v>0.5665661377883292</c:v>
                      </c:pt>
                      <c:pt idx="3248">
                        <c:v>0.5665675893516583</c:v>
                      </c:pt>
                      <c:pt idx="3249">
                        <c:v>0.56656110629166667</c:v>
                      </c:pt>
                      <c:pt idx="3250">
                        <c:v>0.56655897333333327</c:v>
                      </c:pt>
                      <c:pt idx="3251">
                        <c:v>0.56656555102435835</c:v>
                      </c:pt>
                      <c:pt idx="3252">
                        <c:v>0.56654887420833333</c:v>
                      </c:pt>
                      <c:pt idx="3253">
                        <c:v>0.56655026020833332</c:v>
                      </c:pt>
                      <c:pt idx="3254">
                        <c:v>0.56655093725000005</c:v>
                      </c:pt>
                      <c:pt idx="3255">
                        <c:v>0.56655093725000005</c:v>
                      </c:pt>
                      <c:pt idx="3256">
                        <c:v>0.56654120854166667</c:v>
                      </c:pt>
                      <c:pt idx="3257">
                        <c:v>0.56653895512499997</c:v>
                      </c:pt>
                      <c:pt idx="3258">
                        <c:v>0.56653029208333339</c:v>
                      </c:pt>
                      <c:pt idx="3259">
                        <c:v>0.56653050024999996</c:v>
                      </c:pt>
                      <c:pt idx="3260">
                        <c:v>0.56651664499999999</c:v>
                      </c:pt>
                      <c:pt idx="3261">
                        <c:v>0.56651317612500007</c:v>
                      </c:pt>
                      <c:pt idx="3262">
                        <c:v>0.56650722912500007</c:v>
                      </c:pt>
                      <c:pt idx="3263">
                        <c:v>0.56650172325000003</c:v>
                      </c:pt>
                      <c:pt idx="3264">
                        <c:v>0.56649666758333328</c:v>
                      </c:pt>
                      <c:pt idx="3265">
                        <c:v>0.56648896295833329</c:v>
                      </c:pt>
                      <c:pt idx="3266">
                        <c:v>0.56648694545833334</c:v>
                      </c:pt>
                      <c:pt idx="3267">
                        <c:v>0.56648183683333331</c:v>
                      </c:pt>
                      <c:pt idx="3268">
                        <c:v>0.56647731179166672</c:v>
                      </c:pt>
                      <c:pt idx="3269">
                        <c:v>0.56647351324999995</c:v>
                      </c:pt>
                      <c:pt idx="3270">
                        <c:v>0.56646790466666663</c:v>
                      </c:pt>
                      <c:pt idx="3271">
                        <c:v>0.56646148562499998</c:v>
                      </c:pt>
                      <c:pt idx="3272">
                        <c:v>0.56645575595833331</c:v>
                      </c:pt>
                      <c:pt idx="3273">
                        <c:v>0.56645336987499995</c:v>
                      </c:pt>
                      <c:pt idx="3274">
                        <c:v>0.56644873166666665</c:v>
                      </c:pt>
                      <c:pt idx="3275">
                        <c:v>0.56644215612500004</c:v>
                      </c:pt>
                      <c:pt idx="3276">
                        <c:v>0.56643716550000001</c:v>
                      </c:pt>
                      <c:pt idx="3277">
                        <c:v>0.56643281458333339</c:v>
                      </c:pt>
                      <c:pt idx="3278">
                        <c:v>0.56642728137499998</c:v>
                      </c:pt>
                      <c:pt idx="3279">
                        <c:v>0.56642082250000003</c:v>
                      </c:pt>
                      <c:pt idx="3280">
                        <c:v>0.56641641570833334</c:v>
                      </c:pt>
                      <c:pt idx="3281">
                        <c:v>0.56641385708333336</c:v>
                      </c:pt>
                      <c:pt idx="3282">
                        <c:v>0.5664093437083334</c:v>
                      </c:pt>
                      <c:pt idx="3283">
                        <c:v>0.56640538254166672</c:v>
                      </c:pt>
                      <c:pt idx="3284">
                        <c:v>0.56640120045833331</c:v>
                      </c:pt>
                      <c:pt idx="3285">
                        <c:v>0.56639679649999997</c:v>
                      </c:pt>
                      <c:pt idx="3286">
                        <c:v>0.56639155195833335</c:v>
                      </c:pt>
                      <c:pt idx="3287">
                        <c:v>0.56638855416666667</c:v>
                      </c:pt>
                      <c:pt idx="3288">
                        <c:v>0.56638284083333335</c:v>
                      </c:pt>
                      <c:pt idx="3289">
                        <c:v>0.56637805750000003</c:v>
                      </c:pt>
                      <c:pt idx="3290">
                        <c:v>0.56637328483333327</c:v>
                      </c:pt>
                      <c:pt idx="3291">
                        <c:v>0.56636813458333335</c:v>
                      </c:pt>
                      <c:pt idx="3292">
                        <c:v>0.5663625702916667</c:v>
                      </c:pt>
                      <c:pt idx="3293">
                        <c:v>0.56635922862499999</c:v>
                      </c:pt>
                      <c:pt idx="3294">
                        <c:v>0.56635603300000004</c:v>
                      </c:pt>
                      <c:pt idx="3295">
                        <c:v>0.56635216520833331</c:v>
                      </c:pt>
                      <c:pt idx="3296">
                        <c:v>0.56634861358333333</c:v>
                      </c:pt>
                      <c:pt idx="3297">
                        <c:v>0.56634479512500002</c:v>
                      </c:pt>
                      <c:pt idx="3298">
                        <c:v>0.56634081583333329</c:v>
                      </c:pt>
                      <c:pt idx="3299">
                        <c:v>0.56633684374999993</c:v>
                      </c:pt>
                      <c:pt idx="3300">
                        <c:v>0.5663319760833333</c:v>
                      </c:pt>
                      <c:pt idx="3301">
                        <c:v>0.56632824574999996</c:v>
                      </c:pt>
                      <c:pt idx="3302">
                        <c:v>0.56632367299999997</c:v>
                      </c:pt>
                      <c:pt idx="3303">
                        <c:v>0.56631948104166663</c:v>
                      </c:pt>
                      <c:pt idx="3304">
                        <c:v>0.56631502020833335</c:v>
                      </c:pt>
                      <c:pt idx="3305">
                        <c:v>0.56631081404166672</c:v>
                      </c:pt>
                      <c:pt idx="3306">
                        <c:v>0.56630673104166662</c:v>
                      </c:pt>
                      <c:pt idx="3307">
                        <c:v>0.56630263191666663</c:v>
                      </c:pt>
                      <c:pt idx="3308">
                        <c:v>0.5662989857916666</c:v>
                      </c:pt>
                      <c:pt idx="3309">
                        <c:v>0.56629507941666668</c:v>
                      </c:pt>
                      <c:pt idx="3310">
                        <c:v>0.56629170583333333</c:v>
                      </c:pt>
                      <c:pt idx="3311">
                        <c:v>0.56628802099999997</c:v>
                      </c:pt>
                      <c:pt idx="3312">
                        <c:v>0.56628458016666661</c:v>
                      </c:pt>
                      <c:pt idx="3313">
                        <c:v>0.5662809683333333</c:v>
                      </c:pt>
                      <c:pt idx="3314">
                        <c:v>0.56627711479166665</c:v>
                      </c:pt>
                      <c:pt idx="3315">
                        <c:v>0.56627332075000003</c:v>
                      </c:pt>
                      <c:pt idx="3316">
                        <c:v>0.56626911862500007</c:v>
                      </c:pt>
                      <c:pt idx="3317">
                        <c:v>0.56626526312500003</c:v>
                      </c:pt>
                      <c:pt idx="3318">
                        <c:v>0.56626100850000005</c:v>
                      </c:pt>
                      <c:pt idx="3319">
                        <c:v>0.56625728633333339</c:v>
                      </c:pt>
                      <c:pt idx="3320">
                        <c:v>0.56625321883333335</c:v>
                      </c:pt>
                      <c:pt idx="3321">
                        <c:v>0.56624949691666659</c:v>
                      </c:pt>
                      <c:pt idx="3322">
                        <c:v>0.56624595720833326</c:v>
                      </c:pt>
                      <c:pt idx="3323">
                        <c:v>0.56624242154166671</c:v>
                      </c:pt>
                      <c:pt idx="3324">
                        <c:v>0.56623927183333334</c:v>
                      </c:pt>
                      <c:pt idx="3325">
                        <c:v>0.56623570554166669</c:v>
                      </c:pt>
                      <c:pt idx="3326">
                        <c:v>0.56623245370833331</c:v>
                      </c:pt>
                      <c:pt idx="3327">
                        <c:v>0.56622869595833336</c:v>
                      </c:pt>
                      <c:pt idx="3328">
                        <c:v>0.56622507854166659</c:v>
                      </c:pt>
                      <c:pt idx="3329">
                        <c:v>0.56622118787499998</c:v>
                      </c:pt>
                      <c:pt idx="3330">
                        <c:v>0.56621720766666661</c:v>
                      </c:pt>
                      <c:pt idx="3331">
                        <c:v>0.56621338395833332</c:v>
                      </c:pt>
                      <c:pt idx="3332">
                        <c:v>0.56620924458333333</c:v>
                      </c:pt>
                      <c:pt idx="3333">
                        <c:v>0.56620587437500003</c:v>
                      </c:pt>
                      <c:pt idx="3334">
                        <c:v>0.56620173737500001</c:v>
                      </c:pt>
                      <c:pt idx="3335">
                        <c:v>0.56619808550000006</c:v>
                      </c:pt>
                      <c:pt idx="3336">
                        <c:v>0.56619427733333338</c:v>
                      </c:pt>
                      <c:pt idx="3337">
                        <c:v>0.56619070066666666</c:v>
                      </c:pt>
                      <c:pt idx="3338">
                        <c:v>0.56618719016666663</c:v>
                      </c:pt>
                      <c:pt idx="3339">
                        <c:v>0.56618357633333327</c:v>
                      </c:pt>
                      <c:pt idx="3340">
                        <c:v>0.5661802984583334</c:v>
                      </c:pt>
                      <c:pt idx="3341">
                        <c:v>0.56617663362500004</c:v>
                      </c:pt>
                      <c:pt idx="3342">
                        <c:v>0.56617328291666669</c:v>
                      </c:pt>
                      <c:pt idx="3343">
                        <c:v>0.56616945441666666</c:v>
                      </c:pt>
                      <c:pt idx="3344">
                        <c:v>0.56616577762499998</c:v>
                      </c:pt>
                      <c:pt idx="3345">
                        <c:v>0.56616186079166664</c:v>
                      </c:pt>
                      <c:pt idx="3346">
                        <c:v>0.56615791687500006</c:v>
                      </c:pt>
                      <c:pt idx="3347">
                        <c:v>0.56615419725000005</c:v>
                      </c:pt>
                      <c:pt idx="3348">
                        <c:v>0.56615030720833337</c:v>
                      </c:pt>
                      <c:pt idx="3349">
                        <c:v>0.56614696662499997</c:v>
                      </c:pt>
                      <c:pt idx="3350">
                        <c:v>0.56614338362499994</c:v>
                      </c:pt>
                      <c:pt idx="3351">
                        <c:v>0.5661402655833333</c:v>
                      </c:pt>
                      <c:pt idx="3352">
                        <c:v>0.56613691700000002</c:v>
                      </c:pt>
                      <c:pt idx="3353">
                        <c:v>0.56613367862499997</c:v>
                      </c:pt>
                      <c:pt idx="3354">
                        <c:v>0.56613036333333333</c:v>
                      </c:pt>
                      <c:pt idx="3355">
                        <c:v>0.56612681549999999</c:v>
                      </c:pt>
                      <c:pt idx="3356">
                        <c:v>0.56612346083333331</c:v>
                      </c:pt>
                      <c:pt idx="3357">
                        <c:v>0.56611966275000003</c:v>
                      </c:pt>
                      <c:pt idx="3358">
                        <c:v>0.56611622595833333</c:v>
                      </c:pt>
                      <c:pt idx="3359">
                        <c:v>0.56611239020833326</c:v>
                      </c:pt>
                      <c:pt idx="3360">
                        <c:v>0.56610881795833334</c:v>
                      </c:pt>
                      <c:pt idx="3361">
                        <c:v>0.566105110375</c:v>
                      </c:pt>
                      <c:pt idx="3362">
                        <c:v>0.56610144070833335</c:v>
                      </c:pt>
                      <c:pt idx="3363">
                        <c:v>0.56609801562500006</c:v>
                      </c:pt>
                      <c:pt idx="3364">
                        <c:v>0.56609441700000007</c:v>
                      </c:pt>
                      <c:pt idx="3365">
                        <c:v>0.56609131445833338</c:v>
                      </c:pt>
                      <c:pt idx="3366">
                        <c:v>0.56608788887499994</c:v>
                      </c:pt>
                      <c:pt idx="3367">
                        <c:v>0.56608489383333327</c:v>
                      </c:pt>
                      <c:pt idx="3368">
                        <c:v>0.56608168699999994</c:v>
                      </c:pt>
                      <c:pt idx="3369">
                        <c:v>0.56607859783333336</c:v>
                      </c:pt>
                      <c:pt idx="3370">
                        <c:v>0.56607543641666669</c:v>
                      </c:pt>
                      <c:pt idx="3371">
                        <c:v>0.56607203983333332</c:v>
                      </c:pt>
                      <c:pt idx="3372">
                        <c:v>0.56606888308333336</c:v>
                      </c:pt>
                      <c:pt idx="3373">
                        <c:v>0.56606533312499996</c:v>
                      </c:pt>
                      <c:pt idx="3374">
                        <c:v>0.56606215258333337</c:v>
                      </c:pt>
                      <c:pt idx="3375">
                        <c:v>0.56605864904166669</c:v>
                      </c:pt>
                      <c:pt idx="3376">
                        <c:v>0.566055533</c:v>
                      </c:pt>
                      <c:pt idx="3377">
                        <c:v>0.56605237304166667</c:v>
                      </c:pt>
                      <c:pt idx="3378">
                        <c:v>0.56604935079166674</c:v>
                      </c:pt>
                      <c:pt idx="3379">
                        <c:v>0.56604657241666667</c:v>
                      </c:pt>
                      <c:pt idx="3380">
                        <c:v>0.56604009324999993</c:v>
                      </c:pt>
                      <c:pt idx="3381">
                        <c:v>0.56603747379166669</c:v>
                      </c:pt>
                      <c:pt idx="3382">
                        <c:v>0.5660344620833333</c:v>
                      </c:pt>
                      <c:pt idx="3383">
                        <c:v>0.56603175333333333</c:v>
                      </c:pt>
                      <c:pt idx="3384">
                        <c:v>0.56602865074999997</c:v>
                      </c:pt>
                      <c:pt idx="3385">
                        <c:v>0.56602561520833328</c:v>
                      </c:pt>
                      <c:pt idx="3386">
                        <c:v>0.5660225239583333</c:v>
                      </c:pt>
                      <c:pt idx="3387">
                        <c:v>0.5660192870416666</c:v>
                      </c:pt>
                      <c:pt idx="3388">
                        <c:v>0.56601639137499993</c:v>
                      </c:pt>
                      <c:pt idx="3389">
                        <c:v>0.56601317316666666</c:v>
                      </c:pt>
                      <c:pt idx="3390">
                        <c:v>0.56601044695833336</c:v>
                      </c:pt>
                      <c:pt idx="3391">
                        <c:v>0.56600743666666664</c:v>
                      </c:pt>
                      <c:pt idx="3392">
                        <c:v>0.566004790875</c:v>
                      </c:pt>
                      <c:pt idx="3393">
                        <c:v>0.56600206458333335</c:v>
                      </c:pt>
                      <c:pt idx="3394">
                        <c:v>0.56599941774999996</c:v>
                      </c:pt>
                      <c:pt idx="3395">
                        <c:v>0.56599703258333334</c:v>
                      </c:pt>
                      <c:pt idx="3396">
                        <c:v>0.56599441654166671</c:v>
                      </c:pt>
                      <c:pt idx="3397">
                        <c:v>0.56599223812499999</c:v>
                      </c:pt>
                      <c:pt idx="3398">
                        <c:v>0.56598966424999997</c:v>
                      </c:pt>
                      <c:pt idx="3399">
                        <c:v>0.56598739375000007</c:v>
                      </c:pt>
                      <c:pt idx="3400">
                        <c:v>0.56598476612500004</c:v>
                      </c:pt>
                      <c:pt idx="3401">
                        <c:v>0.5659822330833334</c:v>
                      </c:pt>
                      <c:pt idx="3402">
                        <c:v>0.56597962741666663</c:v>
                      </c:pt>
                      <c:pt idx="3403">
                        <c:v>0.5659771297916667</c:v>
                      </c:pt>
                      <c:pt idx="3404">
                        <c:v>0.56597473804166665</c:v>
                      </c:pt>
                      <c:pt idx="3405">
                        <c:v>0.56597214687499997</c:v>
                      </c:pt>
                      <c:pt idx="3406">
                        <c:v>0.56597012645833333</c:v>
                      </c:pt>
                      <c:pt idx="3407">
                        <c:v>0.56596787566666673</c:v>
                      </c:pt>
                      <c:pt idx="3408">
                        <c:v>0.56596595299999997</c:v>
                      </c:pt>
                      <c:pt idx="3409">
                        <c:v>0.56596387041666663</c:v>
                      </c:pt>
                      <c:pt idx="3410">
                        <c:v>0.56596173745833334</c:v>
                      </c:pt>
                      <c:pt idx="3411">
                        <c:v>0.56595973712500003</c:v>
                      </c:pt>
                      <c:pt idx="3412">
                        <c:v>0.56595739487499996</c:v>
                      </c:pt>
                      <c:pt idx="3413">
                        <c:v>0.56595541766666668</c:v>
                      </c:pt>
                      <c:pt idx="3414">
                        <c:v>0.56595303362499993</c:v>
                      </c:pt>
                      <c:pt idx="3415">
                        <c:v>0.56595102637499994</c:v>
                      </c:pt>
                      <c:pt idx="3416">
                        <c:v>0.56594875795833333</c:v>
                      </c:pt>
                      <c:pt idx="3417">
                        <c:v>0.56594670520833334</c:v>
                      </c:pt>
                      <c:pt idx="3418">
                        <c:v>0.5659447239583334</c:v>
                      </c:pt>
                      <c:pt idx="3419">
                        <c:v>0.56594268095833333</c:v>
                      </c:pt>
                      <c:pt idx="3420">
                        <c:v>0.56594107549999995</c:v>
                      </c:pt>
                      <c:pt idx="3421">
                        <c:v>0.56593924804166662</c:v>
                      </c:pt>
                      <c:pt idx="3422">
                        <c:v>0.56593796725000001</c:v>
                      </c:pt>
                      <c:pt idx="3423">
                        <c:v>0.56593641849999998</c:v>
                      </c:pt>
                      <c:pt idx="3424">
                        <c:v>0.56593522745833336</c:v>
                      </c:pt>
                      <c:pt idx="3425">
                        <c:v>0.56593390766666662</c:v>
                      </c:pt>
                      <c:pt idx="3426">
                        <c:v>0.56593258487499998</c:v>
                      </c:pt>
                      <c:pt idx="3427">
                        <c:v>0.56593136954166667</c:v>
                      </c:pt>
                      <c:pt idx="3428">
                        <c:v>0.56592982675000003</c:v>
                      </c:pt>
                      <c:pt idx="3429">
                        <c:v>0.56592860958333335</c:v>
                      </c:pt>
                      <c:pt idx="3430">
                        <c:v>0.56592700862500001</c:v>
                      </c:pt>
                      <c:pt idx="3431">
                        <c:v>0.56592580054166663</c:v>
                      </c:pt>
                      <c:pt idx="3432">
                        <c:v>0.56592470233333336</c:v>
                      </c:pt>
                      <c:pt idx="3433">
                        <c:v>0.56592347241666674</c:v>
                      </c:pt>
                      <c:pt idx="3434">
                        <c:v>0.56592243883333337</c:v>
                      </c:pt>
                      <c:pt idx="3435">
                        <c:v>0.56592143716666665</c:v>
                      </c:pt>
                      <c:pt idx="3436">
                        <c:v>0.565920868375</c:v>
                      </c:pt>
                      <c:pt idx="3437">
                        <c:v>0.56591997862499999</c:v>
                      </c:pt>
                      <c:pt idx="3438">
                        <c:v>0.56591948062499997</c:v>
                      </c:pt>
                      <c:pt idx="3439">
                        <c:v>0.56591855916666667</c:v>
                      </c:pt>
                      <c:pt idx="3440">
                        <c:v>0.56591786220833329</c:v>
                      </c:pt>
                      <c:pt idx="3441">
                        <c:v>0.5659169217083333</c:v>
                      </c:pt>
                      <c:pt idx="3442">
                        <c:v>0.56591594283333335</c:v>
                      </c:pt>
                      <c:pt idx="3443">
                        <c:v>0.56591513779166669</c:v>
                      </c:pt>
                      <c:pt idx="3444">
                        <c:v>0.56591409020833339</c:v>
                      </c:pt>
                      <c:pt idx="3445">
                        <c:v>0.56591351541666668</c:v>
                      </c:pt>
                      <c:pt idx="3446">
                        <c:v>0.56591267687500002</c:v>
                      </c:pt>
                      <c:pt idx="3447">
                        <c:v>0.56591236475000006</c:v>
                      </c:pt>
                      <c:pt idx="3448">
                        <c:v>0.56591188954166671</c:v>
                      </c:pt>
                      <c:pt idx="3449">
                        <c:v>0.56591172683333335</c:v>
                      </c:pt>
                      <c:pt idx="3450">
                        <c:v>0.56591167325000002</c:v>
                      </c:pt>
                      <c:pt idx="3451">
                        <c:v>0.56591160845833333</c:v>
                      </c:pt>
                      <c:pt idx="3452">
                        <c:v>0.56591195845833331</c:v>
                      </c:pt>
                      <c:pt idx="3453">
                        <c:v>0.56591199616666665</c:v>
                      </c:pt>
                      <c:pt idx="3454">
                        <c:v>0.56591244674999996</c:v>
                      </c:pt>
                      <c:pt idx="3455">
                        <c:v>0.56591249050000003</c:v>
                      </c:pt>
                      <c:pt idx="3456">
                        <c:v>0.56591272866666664</c:v>
                      </c:pt>
                      <c:pt idx="3457">
                        <c:v>0.56591259829166674</c:v>
                      </c:pt>
                      <c:pt idx="3458">
                        <c:v>0.56591266754166669</c:v>
                      </c:pt>
                      <c:pt idx="3459">
                        <c:v>0.56591246608333334</c:v>
                      </c:pt>
                      <c:pt idx="3460">
                        <c:v>0.56591216212499995</c:v>
                      </c:pt>
                      <c:pt idx="3461">
                        <c:v>0.56591247758333341</c:v>
                      </c:pt>
                      <c:pt idx="3462">
                        <c:v>0.56591269750000006</c:v>
                      </c:pt>
                      <c:pt idx="3463">
                        <c:v>0.56591350350000003</c:v>
                      </c:pt>
                      <c:pt idx="3464">
                        <c:v>0.5659141603333333</c:v>
                      </c:pt>
                      <c:pt idx="3465">
                        <c:v>0.56591505262499997</c:v>
                      </c:pt>
                      <c:pt idx="3466">
                        <c:v>0.56591589787499996</c:v>
                      </c:pt>
                      <c:pt idx="3467">
                        <c:v>0.56591652612499999</c:v>
                      </c:pt>
                      <c:pt idx="3468">
                        <c:v>0.56591739600000002</c:v>
                      </c:pt>
                      <c:pt idx="3469">
                        <c:v>0.56591782754166664</c:v>
                      </c:pt>
                      <c:pt idx="3470">
                        <c:v>0.56591861320833337</c:v>
                      </c:pt>
                      <c:pt idx="3471">
                        <c:v>0.56591900512499993</c:v>
                      </c:pt>
                      <c:pt idx="3472">
                        <c:v>0.56591968070833332</c:v>
                      </c:pt>
                      <c:pt idx="3473">
                        <c:v>0.56592024379166672</c:v>
                      </c:pt>
                      <c:pt idx="3474">
                        <c:v>0.56592091795833332</c:v>
                      </c:pt>
                      <c:pt idx="3475">
                        <c:v>0.56592192512499995</c:v>
                      </c:pt>
                      <c:pt idx="3476">
                        <c:v>0.56592282925000004</c:v>
                      </c:pt>
                      <c:pt idx="3477">
                        <c:v>0.56592432504166668</c:v>
                      </c:pt>
                      <c:pt idx="3478">
                        <c:v>0.56592563562499998</c:v>
                      </c:pt>
                      <c:pt idx="3479">
                        <c:v>0.56592749429166667</c:v>
                      </c:pt>
                      <c:pt idx="3480">
                        <c:v>0.56592905345833333</c:v>
                      </c:pt>
                      <c:pt idx="3481">
                        <c:v>0.56593115879166667</c:v>
                      </c:pt>
                      <c:pt idx="3482">
                        <c:v>0.56593252591666665</c:v>
                      </c:pt>
                      <c:pt idx="3483">
                        <c:v>0.56593369787500003</c:v>
                      </c:pt>
                      <c:pt idx="3484">
                        <c:v>0.56593505979166669</c:v>
                      </c:pt>
                      <c:pt idx="3485">
                        <c:v>0.56593593220833338</c:v>
                      </c:pt>
                      <c:pt idx="3486">
                        <c:v>0.56593713991666672</c:v>
                      </c:pt>
                      <c:pt idx="3487">
                        <c:v>0.56593797312499994</c:v>
                      </c:pt>
                      <c:pt idx="3488">
                        <c:v>0.565939204375</c:v>
                      </c:pt>
                      <c:pt idx="3489">
                        <c:v>0.56594047829166672</c:v>
                      </c:pt>
                      <c:pt idx="3490">
                        <c:v>0.56594204487499999</c:v>
                      </c:pt>
                      <c:pt idx="3491">
                        <c:v>0.56594402241666664</c:v>
                      </c:pt>
                      <c:pt idx="3492">
                        <c:v>0.56594593316666664</c:v>
                      </c:pt>
                      <c:pt idx="3493">
                        <c:v>0.56594836699999995</c:v>
                      </c:pt>
                      <c:pt idx="3494">
                        <c:v>0.565950434</c:v>
                      </c:pt>
                      <c:pt idx="3495">
                        <c:v>0.56595282604166663</c:v>
                      </c:pt>
                      <c:pt idx="3496">
                        <c:v>0.56595480558333333</c:v>
                      </c:pt>
                      <c:pt idx="3497">
                        <c:v>0.56595682129166669</c:v>
                      </c:pt>
                      <c:pt idx="3498">
                        <c:v>0.56595873716666667</c:v>
                      </c:pt>
                      <c:pt idx="3499">
                        <c:v>0.56595979341666669</c:v>
                      </c:pt>
                      <c:pt idx="3500">
                        <c:v>0.56596243741666663</c:v>
                      </c:pt>
                      <c:pt idx="3501">
                        <c:v>0.56596396424999995</c:v>
                      </c:pt>
                      <c:pt idx="3502">
                        <c:v>0.56596600099999994</c:v>
                      </c:pt>
                      <c:pt idx="3503">
                        <c:v>0.56596781650000005</c:v>
                      </c:pt>
                      <c:pt idx="3504">
                        <c:v>0.56596918508333338</c:v>
                      </c:pt>
                      <c:pt idx="3505">
                        <c:v>0.56597281870833338</c:v>
                      </c:pt>
                      <c:pt idx="3506">
                        <c:v>0.5659750598333334</c:v>
                      </c:pt>
                      <c:pt idx="3507">
                        <c:v>0.56597577566666668</c:v>
                      </c:pt>
                      <c:pt idx="3508">
                        <c:v>0.56598056062500002</c:v>
                      </c:pt>
                      <c:pt idx="3509">
                        <c:v>0.56598374616666669</c:v>
                      </c:pt>
                      <c:pt idx="3510">
                        <c:v>0.56598651850000004</c:v>
                      </c:pt>
                      <c:pt idx="3511">
                        <c:v>0.5659883514166667</c:v>
                      </c:pt>
                      <c:pt idx="3512">
                        <c:v>0.56599207854166667</c:v>
                      </c:pt>
                      <c:pt idx="3513">
                        <c:v>0.56599447616666665</c:v>
                      </c:pt>
                      <c:pt idx="3514">
                        <c:v>0.56599723425000004</c:v>
                      </c:pt>
                      <c:pt idx="3515">
                        <c:v>0.56599673816666674</c:v>
                      </c:pt>
                      <c:pt idx="3516">
                        <c:v>0.56600024599999998</c:v>
                      </c:pt>
                      <c:pt idx="3517">
                        <c:v>0.56600253883333329</c:v>
                      </c:pt>
                      <c:pt idx="3518">
                        <c:v>0.56600624533333332</c:v>
                      </c:pt>
                      <c:pt idx="3519">
                        <c:v>0.56600714662499996</c:v>
                      </c:pt>
                      <c:pt idx="3520">
                        <c:v>0.56601517874999996</c:v>
                      </c:pt>
                      <c:pt idx="3521">
                        <c:v>0.56601460166666662</c:v>
                      </c:pt>
                      <c:pt idx="3522">
                        <c:v>0.56601733716666669</c:v>
                      </c:pt>
                      <c:pt idx="3523">
                        <c:v>0.56601955458333331</c:v>
                      </c:pt>
                      <c:pt idx="3524">
                        <c:v>0.56602656312499999</c:v>
                      </c:pt>
                      <c:pt idx="3525">
                        <c:v>0.56602585870833333</c:v>
                      </c:pt>
                      <c:pt idx="3526">
                        <c:v>0.5660287925416666</c:v>
                      </c:pt>
                      <c:pt idx="3527">
                        <c:v>0.56603135920833336</c:v>
                      </c:pt>
                      <c:pt idx="3528">
                        <c:v>0.56603106800000003</c:v>
                      </c:pt>
                      <c:pt idx="3529">
                        <c:v>0.56604223191666669</c:v>
                      </c:pt>
                      <c:pt idx="3530">
                        <c:v>0.56604638083333336</c:v>
                      </c:pt>
                      <c:pt idx="3531">
                        <c:v>0.56604851941666667</c:v>
                      </c:pt>
                      <c:pt idx="3532">
                        <c:v>0.56604578458333332</c:v>
                      </c:pt>
                      <c:pt idx="3533">
                        <c:v>0.56604965820833331</c:v>
                      </c:pt>
                      <c:pt idx="3534">
                        <c:v>0.56605388950000002</c:v>
                      </c:pt>
                      <c:pt idx="3535">
                        <c:v>0.56606085949999996</c:v>
                      </c:pt>
                      <c:pt idx="3536">
                        <c:v>0.56605589866666672</c:v>
                      </c:pt>
                      <c:pt idx="3537">
                        <c:v>0.56606422516666666</c:v>
                      </c:pt>
                      <c:pt idx="3538">
                        <c:v>0.56607260383333335</c:v>
                      </c:pt>
                      <c:pt idx="3539">
                        <c:v>0.5660671521666667</c:v>
                      </c:pt>
                      <c:pt idx="3540">
                        <c:v>0.56607991774999999</c:v>
                      </c:pt>
                      <c:pt idx="3541">
                        <c:v>0.56607745820833333</c:v>
                      </c:pt>
                      <c:pt idx="3542">
                        <c:v>0.56608448501111253</c:v>
                      </c:pt>
                      <c:pt idx="3543">
                        <c:v>0.5660891115833333</c:v>
                      </c:pt>
                      <c:pt idx="3544">
                        <c:v>0.56609009333333338</c:v>
                      </c:pt>
                      <c:pt idx="3545">
                        <c:v>0.56609305900000007</c:v>
                      </c:pt>
                      <c:pt idx="3546">
                        <c:v>0.56609658241666672</c:v>
                      </c:pt>
                      <c:pt idx="3547">
                        <c:v>0.56610024633333333</c:v>
                      </c:pt>
                      <c:pt idx="3548">
                        <c:v>0.56610322920833334</c:v>
                      </c:pt>
                      <c:pt idx="3549">
                        <c:v>0.56610584403333331</c:v>
                      </c:pt>
                      <c:pt idx="3550">
                        <c:v>0.56611688766666668</c:v>
                      </c:pt>
                      <c:pt idx="3551">
                        <c:v>0.56611398145833336</c:v>
                      </c:pt>
                      <c:pt idx="3552">
                        <c:v>0.56611907183333332</c:v>
                      </c:pt>
                      <c:pt idx="3553">
                        <c:v>0.56613136099999994</c:v>
                      </c:pt>
                      <c:pt idx="3554">
                        <c:v>0.56613214012500002</c:v>
                      </c:pt>
                      <c:pt idx="3555">
                        <c:v>0.56613038495833334</c:v>
                      </c:pt>
                      <c:pt idx="3556">
                        <c:v>0.56613401345833336</c:v>
                      </c:pt>
                      <c:pt idx="3557">
                        <c:v>0.56613972570833326</c:v>
                      </c:pt>
                      <c:pt idx="3558">
                        <c:v>0.5661502929583333</c:v>
                      </c:pt>
                      <c:pt idx="3559">
                        <c:v>0.56614435337500002</c:v>
                      </c:pt>
                      <c:pt idx="3560">
                        <c:v>0.56615700262500002</c:v>
                      </c:pt>
                      <c:pt idx="3561">
                        <c:v>0.56615214775</c:v>
                      </c:pt>
                      <c:pt idx="3562">
                        <c:v>0.56616367462499995</c:v>
                      </c:pt>
                      <c:pt idx="3563">
                        <c:v>0.56616326791666671</c:v>
                      </c:pt>
                      <c:pt idx="3564">
                        <c:v>0.56617531425000001</c:v>
                      </c:pt>
                      <c:pt idx="3565">
                        <c:v>0.56618178924999996</c:v>
                      </c:pt>
                      <c:pt idx="3566">
                        <c:v>0.5661742188333333</c:v>
                      </c:pt>
                      <c:pt idx="3567">
                        <c:v>0.56618190279166669</c:v>
                      </c:pt>
                      <c:pt idx="3568">
                        <c:v>0.56619631925000002</c:v>
                      </c:pt>
                      <c:pt idx="3569">
                        <c:v>0.56618715908333328</c:v>
                      </c:pt>
                      <c:pt idx="3570">
                        <c:v>0.56620506162499995</c:v>
                      </c:pt>
                      <c:pt idx="3571">
                        <c:v>0.56619684104166668</c:v>
                      </c:pt>
                      <c:pt idx="3572">
                        <c:v>0.56621007974999993</c:v>
                      </c:pt>
                      <c:pt idx="3573">
                        <c:v>0.5662181399166667</c:v>
                      </c:pt>
                      <c:pt idx="3574">
                        <c:v>0.56622928924999993</c:v>
                      </c:pt>
                      <c:pt idx="3575">
                        <c:v>0.5662161854583333</c:v>
                      </c:pt>
                      <c:pt idx="3576">
                        <c:v>0.56621648245833334</c:v>
                      </c:pt>
                      <c:pt idx="3577">
                        <c:v>0.56622149645833331</c:v>
                      </c:pt>
                      <c:pt idx="3578">
                        <c:v>0.56622670995833335</c:v>
                      </c:pt>
                      <c:pt idx="3579">
                        <c:v>0.56623710108333336</c:v>
                      </c:pt>
                      <c:pt idx="3580">
                        <c:v>0.56625281424999996</c:v>
                      </c:pt>
                      <c:pt idx="3581">
                        <c:v>0.56629737116666667</c:v>
                      </c:pt>
                      <c:pt idx="3582">
                        <c:v>0.56629737116666667</c:v>
                      </c:pt>
                      <c:pt idx="3583">
                        <c:v>0.56625445537499997</c:v>
                      </c:pt>
                      <c:pt idx="3584">
                        <c:v>0.56632613595833337</c:v>
                      </c:pt>
                      <c:pt idx="3585">
                        <c:v>0.5662667799583333</c:v>
                      </c:pt>
                      <c:pt idx="3586">
                        <c:v>0.56635081600000003</c:v>
                      </c:pt>
                      <c:pt idx="3587">
                        <c:v>0.5662747336666667</c:v>
                      </c:pt>
                      <c:pt idx="3588">
                        <c:v>0.5662747336666667</c:v>
                      </c:pt>
                      <c:pt idx="3589">
                        <c:v>0.5662747336666667</c:v>
                      </c:pt>
                      <c:pt idx="3590">
                        <c:v>0.56637046833333338</c:v>
                      </c:pt>
                      <c:pt idx="3591">
                        <c:v>0.56634862487499993</c:v>
                      </c:pt>
                      <c:pt idx="3592">
                        <c:v>0.56632251204166673</c:v>
                      </c:pt>
                      <c:pt idx="3593">
                        <c:v>0.56640285262500001</c:v>
                      </c:pt>
                      <c:pt idx="3594">
                        <c:v>0.56640285262500001</c:v>
                      </c:pt>
                      <c:pt idx="3595">
                        <c:v>0.56632666262499998</c:v>
                      </c:pt>
                      <c:pt idx="3596">
                        <c:v>0.5664205247916666</c:v>
                      </c:pt>
                      <c:pt idx="3597">
                        <c:v>0.56638141099999995</c:v>
                      </c:pt>
                      <c:pt idx="3598">
                        <c:v>0.56643334245833332</c:v>
                      </c:pt>
                      <c:pt idx="3599">
                        <c:v>0.56634818116666663</c:v>
                      </c:pt>
                      <c:pt idx="3600">
                        <c:v>0.56635230679166659</c:v>
                      </c:pt>
                      <c:pt idx="3601">
                        <c:v>0.56637235233333338</c:v>
                      </c:pt>
                      <c:pt idx="3602">
                        <c:v>0.56636135162500001</c:v>
                      </c:pt>
                      <c:pt idx="3603">
                        <c:v>0.56637751558333338</c:v>
                      </c:pt>
                      <c:pt idx="3604">
                        <c:v>0.56637402645833335</c:v>
                      </c:pt>
                      <c:pt idx="3605">
                        <c:v>0.56638269470833336</c:v>
                      </c:pt>
                      <c:pt idx="3606">
                        <c:v>0.56638479875000003</c:v>
                      </c:pt>
                      <c:pt idx="3607">
                        <c:v>0.56639391683333329</c:v>
                      </c:pt>
                      <c:pt idx="3608">
                        <c:v>0.56639890904166668</c:v>
                      </c:pt>
                      <c:pt idx="3609">
                        <c:v>0.56640465241666671</c:v>
                      </c:pt>
                      <c:pt idx="3610">
                        <c:v>0.56641311966666663</c:v>
                      </c:pt>
                      <c:pt idx="3611">
                        <c:v>0.56642077645833333</c:v>
                      </c:pt>
                      <c:pt idx="3612">
                        <c:v>0.56642482695833329</c:v>
                      </c:pt>
                      <c:pt idx="3613">
                        <c:v>0.5664314045833333</c:v>
                      </c:pt>
                      <c:pt idx="3614">
                        <c:v>0.56643719650000002</c:v>
                      </c:pt>
                      <c:pt idx="3615">
                        <c:v>0.56644366233333332</c:v>
                      </c:pt>
                      <c:pt idx="3616">
                        <c:v>0.5664502056666666</c:v>
                      </c:pt>
                      <c:pt idx="3617">
                        <c:v>0.56645567816666664</c:v>
                      </c:pt>
                      <c:pt idx="3618">
                        <c:v>0.56645850479166671</c:v>
                      </c:pt>
                      <c:pt idx="3619">
                        <c:v>0.56646828324999998</c:v>
                      </c:pt>
                      <c:pt idx="3620">
                        <c:v>0.56647669591666661</c:v>
                      </c:pt>
                      <c:pt idx="3621">
                        <c:v>0.56647812966666666</c:v>
                      </c:pt>
                      <c:pt idx="3622">
                        <c:v>0.566489876</c:v>
                      </c:pt>
                      <c:pt idx="3623">
                        <c:v>0.5664980922916667</c:v>
                      </c:pt>
                      <c:pt idx="3624">
                        <c:v>0.56649925649999999</c:v>
                      </c:pt>
                      <c:pt idx="3625">
                        <c:v>0.56651041587499995</c:v>
                      </c:pt>
                      <c:pt idx="3626">
                        <c:v>0.56652065887500003</c:v>
                      </c:pt>
                      <c:pt idx="3627">
                        <c:v>0.56652738545833337</c:v>
                      </c:pt>
                      <c:pt idx="3628">
                        <c:v>0.56653306037499995</c:v>
                      </c:pt>
                      <c:pt idx="3629">
                        <c:v>0.56654038954166663</c:v>
                      </c:pt>
                      <c:pt idx="3630">
                        <c:v>0.56654796462500001</c:v>
                      </c:pt>
                      <c:pt idx="3631">
                        <c:v>0.56655859462500002</c:v>
                      </c:pt>
                      <c:pt idx="3632">
                        <c:v>0.56655546595833328</c:v>
                      </c:pt>
                      <c:pt idx="3633">
                        <c:v>0.56656099187499998</c:v>
                      </c:pt>
                      <c:pt idx="3634">
                        <c:v>0.56656675812500001</c:v>
                      </c:pt>
                      <c:pt idx="3635">
                        <c:v>0.56657389624999999</c:v>
                      </c:pt>
                      <c:pt idx="3636">
                        <c:v>0.56657483612500004</c:v>
                      </c:pt>
                      <c:pt idx="3637">
                        <c:v>0.56658125537500004</c:v>
                      </c:pt>
                      <c:pt idx="3638">
                        <c:v>0.56659062854166664</c:v>
                      </c:pt>
                      <c:pt idx="3639">
                        <c:v>0.56659223579166673</c:v>
                      </c:pt>
                      <c:pt idx="3640">
                        <c:v>0.56658826441666665</c:v>
                      </c:pt>
                      <c:pt idx="3641">
                        <c:v>0.56659534745833329</c:v>
                      </c:pt>
                      <c:pt idx="3642">
                        <c:v>0.56659351191666663</c:v>
                      </c:pt>
                      <c:pt idx="3643">
                        <c:v>0.56659439629166664</c:v>
                      </c:pt>
                      <c:pt idx="3644">
                        <c:v>0.5665955448333333</c:v>
                      </c:pt>
                      <c:pt idx="3645">
                        <c:v>0.56660265987500003</c:v>
                      </c:pt>
                      <c:pt idx="3646">
                        <c:v>0.56659768637499996</c:v>
                      </c:pt>
                      <c:pt idx="3647">
                        <c:v>0.56659288845833333</c:v>
                      </c:pt>
                      <c:pt idx="3648">
                        <c:v>0.56659080824999997</c:v>
                      </c:pt>
                      <c:pt idx="3649">
                        <c:v>0.56658824437499999</c:v>
                      </c:pt>
                      <c:pt idx="3650">
                        <c:v>0.56658843579166673</c:v>
                      </c:pt>
                      <c:pt idx="3651">
                        <c:v>0.56658752254166667</c:v>
                      </c:pt>
                      <c:pt idx="3652">
                        <c:v>0.56658631433333329</c:v>
                      </c:pt>
                      <c:pt idx="3653">
                        <c:v>0.56658536054166664</c:v>
                      </c:pt>
                      <c:pt idx="3654">
                        <c:v>0.5665772075833333</c:v>
                      </c:pt>
                      <c:pt idx="3655">
                        <c:v>0.56657155766666667</c:v>
                      </c:pt>
                      <c:pt idx="3656">
                        <c:v>0.56656741729166671</c:v>
                      </c:pt>
                      <c:pt idx="3657">
                        <c:v>0.56656267191666665</c:v>
                      </c:pt>
                      <c:pt idx="3658">
                        <c:v>0.56655793799999998</c:v>
                      </c:pt>
                      <c:pt idx="3659">
                        <c:v>0.56655965554166665</c:v>
                      </c:pt>
                      <c:pt idx="3660">
                        <c:v>0.56655531324999997</c:v>
                      </c:pt>
                      <c:pt idx="3661">
                        <c:v>0.56655158150000007</c:v>
                      </c:pt>
                      <c:pt idx="3662">
                        <c:v>0.56654691045833327</c:v>
                      </c:pt>
                      <c:pt idx="3663">
                        <c:v>0.56653621870833326</c:v>
                      </c:pt>
                      <c:pt idx="3664">
                        <c:v>0.56653236287499997</c:v>
                      </c:pt>
                      <c:pt idx="3665">
                        <c:v>0.56652849849999998</c:v>
                      </c:pt>
                      <c:pt idx="3666">
                        <c:v>0.56652459649999998</c:v>
                      </c:pt>
                      <c:pt idx="3667">
                        <c:v>0.56652083433333333</c:v>
                      </c:pt>
                      <c:pt idx="3668">
                        <c:v>0.56651671966666661</c:v>
                      </c:pt>
                      <c:pt idx="3669">
                        <c:v>0.56651285845833332</c:v>
                      </c:pt>
                      <c:pt idx="3670">
                        <c:v>0.56650868316666669</c:v>
                      </c:pt>
                      <c:pt idx="3671">
                        <c:v>0.56650448637500006</c:v>
                      </c:pt>
                      <c:pt idx="3672">
                        <c:v>0.56649992554166662</c:v>
                      </c:pt>
                      <c:pt idx="3673">
                        <c:v>0.56649550966666673</c:v>
                      </c:pt>
                      <c:pt idx="3674">
                        <c:v>0.56649112862499995</c:v>
                      </c:pt>
                      <c:pt idx="3675">
                        <c:v>0.56648671733333333</c:v>
                      </c:pt>
                      <c:pt idx="3676">
                        <c:v>0.56648282150000007</c:v>
                      </c:pt>
                      <c:pt idx="3677">
                        <c:v>0.56648540166666661</c:v>
                      </c:pt>
                      <c:pt idx="3678">
                        <c:v>0.56647537216666666</c:v>
                      </c:pt>
                      <c:pt idx="3679">
                        <c:v>0.56647169191666669</c:v>
                      </c:pt>
                      <c:pt idx="3680">
                        <c:v>0.56646830220833333</c:v>
                      </c:pt>
                      <c:pt idx="3681">
                        <c:v>0.5664646184583334</c:v>
                      </c:pt>
                      <c:pt idx="3682">
                        <c:v>0.56646076329166661</c:v>
                      </c:pt>
                      <c:pt idx="3683">
                        <c:v>0.56645690112500002</c:v>
                      </c:pt>
                      <c:pt idx="3684">
                        <c:v>0.56645263850000005</c:v>
                      </c:pt>
                      <c:pt idx="3685">
                        <c:v>0.56644870904166666</c:v>
                      </c:pt>
                      <c:pt idx="3686">
                        <c:v>0.56644438954166665</c:v>
                      </c:pt>
                      <c:pt idx="3687">
                        <c:v>0.56644050400000001</c:v>
                      </c:pt>
                      <c:pt idx="3688">
                        <c:v>0.56643639404166668</c:v>
                      </c:pt>
                      <c:pt idx="3689">
                        <c:v>0.56643254075000005</c:v>
                      </c:pt>
                      <c:pt idx="3690">
                        <c:v>0.56642876512500007</c:v>
                      </c:pt>
                      <c:pt idx="3691">
                        <c:v>0.56642495658333336</c:v>
                      </c:pt>
                      <c:pt idx="3692">
                        <c:v>0.56642152870833329</c:v>
                      </c:pt>
                      <c:pt idx="3693">
                        <c:v>0.56641779920833335</c:v>
                      </c:pt>
                      <c:pt idx="3694">
                        <c:v>0.56641452550000004</c:v>
                      </c:pt>
                      <c:pt idx="3695">
                        <c:v>0.56641089354166663</c:v>
                      </c:pt>
                      <c:pt idx="3696">
                        <c:v>0.5664074957916666</c:v>
                      </c:pt>
                      <c:pt idx="3697">
                        <c:v>0.56640384687500001</c:v>
                      </c:pt>
                      <c:pt idx="3698">
                        <c:v>0.56640005762500001</c:v>
                      </c:pt>
                      <c:pt idx="3699">
                        <c:v>0.56639618599999997</c:v>
                      </c:pt>
                      <c:pt idx="3700">
                        <c:v>0.56638819437499999</c:v>
                      </c:pt>
                      <c:pt idx="3701">
                        <c:v>0.56638405358333332</c:v>
                      </c:pt>
                      <c:pt idx="3702">
                        <c:v>0.5663803694166667</c:v>
                      </c:pt>
                      <c:pt idx="3703">
                        <c:v>0.56637649508333332</c:v>
                      </c:pt>
                      <c:pt idx="3704">
                        <c:v>0.5663729430833333</c:v>
                      </c:pt>
                      <c:pt idx="3705">
                        <c:v>0.56636953012500002</c:v>
                      </c:pt>
                      <c:pt idx="3706">
                        <c:v>0.56636971420833337</c:v>
                      </c:pt>
                      <c:pt idx="3707">
                        <c:v>0.56636604529166668</c:v>
                      </c:pt>
                      <c:pt idx="3708">
                        <c:v>0.56635818341666666</c:v>
                      </c:pt>
                      <c:pt idx="3709">
                        <c:v>0.56635940995833334</c:v>
                      </c:pt>
                      <c:pt idx="3710">
                        <c:v>0.56635616895833329</c:v>
                      </c:pt>
                      <c:pt idx="3711">
                        <c:v>0.5663524167916667</c:v>
                      </c:pt>
                      <c:pt idx="3712">
                        <c:v>0.56634881829166661</c:v>
                      </c:pt>
                      <c:pt idx="3713">
                        <c:v>0.5663449549166667</c:v>
                      </c:pt>
                      <c:pt idx="3714">
                        <c:v>0.5663410744166667</c:v>
                      </c:pt>
                      <c:pt idx="3715">
                        <c:v>0.56633738104166664</c:v>
                      </c:pt>
                      <c:pt idx="3716">
                        <c:v>0.56633346658333339</c:v>
                      </c:pt>
                      <c:pt idx="3717">
                        <c:v>0.56633001912500003</c:v>
                      </c:pt>
                      <c:pt idx="3718">
                        <c:v>0.56632628245833339</c:v>
                      </c:pt>
                      <c:pt idx="3719">
                        <c:v>0.56632300883333331</c:v>
                      </c:pt>
                      <c:pt idx="3720">
                        <c:v>0.56631949566666673</c:v>
                      </c:pt>
                      <c:pt idx="3721">
                        <c:v>0.56631617954166669</c:v>
                      </c:pt>
                      <c:pt idx="3722">
                        <c:v>0.56631288191666662</c:v>
                      </c:pt>
                      <c:pt idx="3723">
                        <c:v>0.56630945183333337</c:v>
                      </c:pt>
                      <c:pt idx="3724">
                        <c:v>0.56630629566666668</c:v>
                      </c:pt>
                      <c:pt idx="3725">
                        <c:v>0.56630275525000007</c:v>
                      </c:pt>
                      <c:pt idx="3726">
                        <c:v>0.56629958187499996</c:v>
                      </c:pt>
                      <c:pt idx="3727">
                        <c:v>0.56629597820833333</c:v>
                      </c:pt>
                      <c:pt idx="3728">
                        <c:v>0.56629260291666672</c:v>
                      </c:pt>
                      <c:pt idx="3729">
                        <c:v>0.56628900683333339</c:v>
                      </c:pt>
                      <c:pt idx="3730">
                        <c:v>0.56628063683333341</c:v>
                      </c:pt>
                      <c:pt idx="3731">
                        <c:v>0.56628211937499995</c:v>
                      </c:pt>
                      <c:pt idx="3732">
                        <c:v>0.56627865275</c:v>
                      </c:pt>
                      <c:pt idx="3733">
                        <c:v>0.56627571399999999</c:v>
                      </c:pt>
                      <c:pt idx="3734">
                        <c:v>0.56627252487500002</c:v>
                      </c:pt>
                      <c:pt idx="3735">
                        <c:v>0.56626979941666666</c:v>
                      </c:pt>
                      <c:pt idx="3736">
                        <c:v>0.56626680483333336</c:v>
                      </c:pt>
                      <c:pt idx="3737">
                        <c:v>0.56626393016666665</c:v>
                      </c:pt>
                      <c:pt idx="3738">
                        <c:v>0.56626095795833331</c:v>
                      </c:pt>
                      <c:pt idx="3739">
                        <c:v>0.56625774299999998</c:v>
                      </c:pt>
                      <c:pt idx="3740">
                        <c:v>0.56625474504166673</c:v>
                      </c:pt>
                      <c:pt idx="3741">
                        <c:v>0.566251332</c:v>
                      </c:pt>
                      <c:pt idx="3742">
                        <c:v>0.56624831983333335</c:v>
                      </c:pt>
                      <c:pt idx="3743">
                        <c:v>0.56624497770833326</c:v>
                      </c:pt>
                      <c:pt idx="3744">
                        <c:v>0.56624196320833331</c:v>
                      </c:pt>
                      <c:pt idx="3745">
                        <c:v>0.56623882429166661</c:v>
                      </c:pt>
                      <c:pt idx="3746">
                        <c:v>0.56623569529166662</c:v>
                      </c:pt>
                      <c:pt idx="3747">
                        <c:v>0.56623303358333332</c:v>
                      </c:pt>
                      <c:pt idx="3748">
                        <c:v>0.56622979166666665</c:v>
                      </c:pt>
                      <c:pt idx="3749">
                        <c:v>0.56622703391666673</c:v>
                      </c:pt>
                      <c:pt idx="3750">
                        <c:v>0.56622393650000002</c:v>
                      </c:pt>
                      <c:pt idx="3751">
                        <c:v>0.56622125154166669</c:v>
                      </c:pt>
                      <c:pt idx="3752">
                        <c:v>0.56621827495833332</c:v>
                      </c:pt>
                      <c:pt idx="3753">
                        <c:v>0.56621542583333329</c:v>
                      </c:pt>
                      <c:pt idx="3754">
                        <c:v>0.56621252554166668</c:v>
                      </c:pt>
                      <c:pt idx="3755">
                        <c:v>0.56620943150000003</c:v>
                      </c:pt>
                      <c:pt idx="3756">
                        <c:v>0.56620662466666671</c:v>
                      </c:pt>
                      <c:pt idx="3757">
                        <c:v>0.56620346708333336</c:v>
                      </c:pt>
                      <c:pt idx="3758">
                        <c:v>0.56620076929166674</c:v>
                      </c:pt>
                      <c:pt idx="3759">
                        <c:v>0.56619779212499999</c:v>
                      </c:pt>
                      <c:pt idx="3760">
                        <c:v>0.56619523650000003</c:v>
                      </c:pt>
                      <c:pt idx="3761">
                        <c:v>0.56619262920833335</c:v>
                      </c:pt>
                      <c:pt idx="3762">
                        <c:v>0.56619015170833331</c:v>
                      </c:pt>
                      <c:pt idx="3763">
                        <c:v>0.566187932625</c:v>
                      </c:pt>
                      <c:pt idx="3764">
                        <c:v>0.56618547012499998</c:v>
                      </c:pt>
                      <c:pt idx="3765">
                        <c:v>0.56618339645833327</c:v>
                      </c:pt>
                      <c:pt idx="3766">
                        <c:v>0.56618089562499996</c:v>
                      </c:pt>
                      <c:pt idx="3767">
                        <c:v>0.5661786932916667</c:v>
                      </c:pt>
                      <c:pt idx="3768">
                        <c:v>0.56617610983333333</c:v>
                      </c:pt>
                      <c:pt idx="3769">
                        <c:v>0.56617363845833335</c:v>
                      </c:pt>
                      <c:pt idx="3770">
                        <c:v>0.56617114604166663</c:v>
                      </c:pt>
                      <c:pt idx="3771">
                        <c:v>0.56616632720833338</c:v>
                      </c:pt>
                      <c:pt idx="3772">
                        <c:v>0.56616386095833338</c:v>
                      </c:pt>
                      <c:pt idx="3773">
                        <c:v>0.56616192825</c:v>
                      </c:pt>
                      <c:pt idx="3774">
                        <c:v>0.56615972891666666</c:v>
                      </c:pt>
                      <c:pt idx="3775">
                        <c:v>0.56615972891666666</c:v>
                      </c:pt>
                      <c:pt idx="3776">
                        <c:v>0.56615787954166663</c:v>
                      </c:pt>
                      <c:pt idx="3777">
                        <c:v>0.566155920875</c:v>
                      </c:pt>
                      <c:pt idx="3778">
                        <c:v>0.56615402275000004</c:v>
                      </c:pt>
                      <c:pt idx="3779">
                        <c:v>0.56615233166666667</c:v>
                      </c:pt>
                      <c:pt idx="3780">
                        <c:v>0.56615039204166673</c:v>
                      </c:pt>
                      <c:pt idx="3781">
                        <c:v>0.56614882145833334</c:v>
                      </c:pt>
                      <c:pt idx="3782">
                        <c:v>0.56614700716666666</c:v>
                      </c:pt>
                      <c:pt idx="3783">
                        <c:v>0.56614527400000003</c:v>
                      </c:pt>
                      <c:pt idx="3784">
                        <c:v>0.56614319704166671</c:v>
                      </c:pt>
                      <c:pt idx="3785">
                        <c:v>0.5661412625833333</c:v>
                      </c:pt>
                      <c:pt idx="3786">
                        <c:v>0.56613938358333338</c:v>
                      </c:pt>
                      <c:pt idx="3787">
                        <c:v>0.56613747949999993</c:v>
                      </c:pt>
                      <c:pt idx="3788">
                        <c:v>0.56613604845833332</c:v>
                      </c:pt>
                      <c:pt idx="3789">
                        <c:v>0.56613445287499997</c:v>
                      </c:pt>
                      <c:pt idx="3790">
                        <c:v>0.56613343537499994</c:v>
                      </c:pt>
                      <c:pt idx="3791">
                        <c:v>0.56613216150000001</c:v>
                      </c:pt>
                      <c:pt idx="3792">
                        <c:v>0.56612678637500002</c:v>
                      </c:pt>
                      <c:pt idx="3793">
                        <c:v>0.56613004808333334</c:v>
                      </c:pt>
                      <c:pt idx="3794">
                        <c:v>0.56612883645833334</c:v>
                      </c:pt>
                      <c:pt idx="3795">
                        <c:v>0.56612769625000003</c:v>
                      </c:pt>
                      <c:pt idx="3796">
                        <c:v>0.56612632108333327</c:v>
                      </c:pt>
                      <c:pt idx="3797">
                        <c:v>0.56612501591666664</c:v>
                      </c:pt>
                      <c:pt idx="3798">
                        <c:v>0.56612332387499997</c:v>
                      </c:pt>
                      <c:pt idx="3799">
                        <c:v>0.56612204558333334</c:v>
                      </c:pt>
                      <c:pt idx="3800">
                        <c:v>0.56612055491666669</c:v>
                      </c:pt>
                      <c:pt idx="3801">
                        <c:v>0.56611933895833333</c:v>
                      </c:pt>
                      <c:pt idx="3802">
                        <c:v>0.56611824962500001</c:v>
                      </c:pt>
                      <c:pt idx="3803">
                        <c:v>0.56611713562499999</c:v>
                      </c:pt>
                      <c:pt idx="3804">
                        <c:v>0.56611645425000001</c:v>
                      </c:pt>
                      <c:pt idx="3805">
                        <c:v>0.56611552958333333</c:v>
                      </c:pt>
                      <c:pt idx="3806">
                        <c:v>0.56611510050000002</c:v>
                      </c:pt>
                      <c:pt idx="3807">
                        <c:v>0.5661143738333333</c:v>
                      </c:pt>
                      <c:pt idx="3808">
                        <c:v>0.5661139390833333</c:v>
                      </c:pt>
                      <c:pt idx="3809">
                        <c:v>0.56611330554166661</c:v>
                      </c:pt>
                      <c:pt idx="3810">
                        <c:v>0.56611264412500006</c:v>
                      </c:pt>
                      <c:pt idx="3811">
                        <c:v>0.56611209249999994</c:v>
                      </c:pt>
                      <c:pt idx="3812">
                        <c:v>0.56611121995833336</c:v>
                      </c:pt>
                      <c:pt idx="3813">
                        <c:v>0.56611073616666674</c:v>
                      </c:pt>
                      <c:pt idx="3814">
                        <c:v>0.56610991520833331</c:v>
                      </c:pt>
                      <c:pt idx="3815">
                        <c:v>0.56610960425000001</c:v>
                      </c:pt>
                      <c:pt idx="3816">
                        <c:v>0.56610917283333329</c:v>
                      </c:pt>
                      <c:pt idx="3817">
                        <c:v>0.56610912233333333</c:v>
                      </c:pt>
                      <c:pt idx="3818">
                        <c:v>0.56610926225000002</c:v>
                      </c:pt>
                      <c:pt idx="3819">
                        <c:v>0.56610940662499998</c:v>
                      </c:pt>
                      <c:pt idx="3820">
                        <c:v>0.56610992416666661</c:v>
                      </c:pt>
                      <c:pt idx="3821">
                        <c:v>0.56611009337499996</c:v>
                      </c:pt>
                      <c:pt idx="3822">
                        <c:v>0.56610651004166668</c:v>
                      </c:pt>
                      <c:pt idx="3823">
                        <c:v>0.56611067141666671</c:v>
                      </c:pt>
                      <c:pt idx="3824">
                        <c:v>0.56611093004166668</c:v>
                      </c:pt>
                      <c:pt idx="3825">
                        <c:v>0.56611093816666669</c:v>
                      </c:pt>
                      <c:pt idx="3826">
                        <c:v>0.56611093837499993</c:v>
                      </c:pt>
                      <c:pt idx="3827">
                        <c:v>0.56611114304166665</c:v>
                      </c:pt>
                      <c:pt idx="3828">
                        <c:v>0.56611114591666667</c:v>
                      </c:pt>
                      <c:pt idx="3829">
                        <c:v>0.56611167908333326</c:v>
                      </c:pt>
                      <c:pt idx="3830">
                        <c:v>0.56611199608333329</c:v>
                      </c:pt>
                      <c:pt idx="3831">
                        <c:v>0.56611284483333335</c:v>
                      </c:pt>
                      <c:pt idx="3832">
                        <c:v>0.566113542375</c:v>
                      </c:pt>
                      <c:pt idx="3833">
                        <c:v>0.56611450016666665</c:v>
                      </c:pt>
                      <c:pt idx="3834">
                        <c:v>0.56611556045833333</c:v>
                      </c:pt>
                      <c:pt idx="3835">
                        <c:v>0.56611655354166668</c:v>
                      </c:pt>
                      <c:pt idx="3836">
                        <c:v>0.5661178639583333</c:v>
                      </c:pt>
                      <c:pt idx="3837">
                        <c:v>0.56611872804166663</c:v>
                      </c:pt>
                      <c:pt idx="3838">
                        <c:v>0.56612035566666663</c:v>
                      </c:pt>
                      <c:pt idx="3839">
                        <c:v>0.56612075491666669</c:v>
                      </c:pt>
                      <c:pt idx="3840">
                        <c:v>0.56612137308333332</c:v>
                      </c:pt>
                      <c:pt idx="3841">
                        <c:v>0.56612176604166664</c:v>
                      </c:pt>
                      <c:pt idx="3842">
                        <c:v>0.56612216241666669</c:v>
                      </c:pt>
                      <c:pt idx="3843">
                        <c:v>0.56612283637500005</c:v>
                      </c:pt>
                      <c:pt idx="3844">
                        <c:v>0.56612344704166662</c:v>
                      </c:pt>
                      <c:pt idx="3845">
                        <c:v>0.56612473854166667</c:v>
                      </c:pt>
                      <c:pt idx="3846">
                        <c:v>0.56612592983333332</c:v>
                      </c:pt>
                      <c:pt idx="3847">
                        <c:v>0.56613095383333334</c:v>
                      </c:pt>
                      <c:pt idx="3848">
                        <c:v>0.56613095383333334</c:v>
                      </c:pt>
                      <c:pt idx="3849">
                        <c:v>0.56613095383333334</c:v>
                      </c:pt>
                      <c:pt idx="3850">
                        <c:v>0.56613256170833337</c:v>
                      </c:pt>
                      <c:pt idx="3851">
                        <c:v>0.56613390891666671</c:v>
                      </c:pt>
                      <c:pt idx="3852">
                        <c:v>0.56613544979166663</c:v>
                      </c:pt>
                      <c:pt idx="3853">
                        <c:v>0.56613654662500001</c:v>
                      </c:pt>
                      <c:pt idx="3854">
                        <c:v>0.56613914179166669</c:v>
                      </c:pt>
                      <c:pt idx="3855">
                        <c:v>0.56613691658333332</c:v>
                      </c:pt>
                      <c:pt idx="3856">
                        <c:v>0.56613691658333332</c:v>
                      </c:pt>
                      <c:pt idx="3857">
                        <c:v>0.56614191441666672</c:v>
                      </c:pt>
                      <c:pt idx="3858">
                        <c:v>0.5661435810833334</c:v>
                      </c:pt>
                      <c:pt idx="3859">
                        <c:v>0.56614523812499995</c:v>
                      </c:pt>
                      <c:pt idx="3860">
                        <c:v>0.56614682495833335</c:v>
                      </c:pt>
                      <c:pt idx="3861">
                        <c:v>0.56614898925000001</c:v>
                      </c:pt>
                      <c:pt idx="3862">
                        <c:v>0.56614683320833337</c:v>
                      </c:pt>
                      <c:pt idx="3863">
                        <c:v>0.56615329645833334</c:v>
                      </c:pt>
                      <c:pt idx="3864">
                        <c:v>0.566155462</c:v>
                      </c:pt>
                      <c:pt idx="3865">
                        <c:v>0.56615679266666663</c:v>
                      </c:pt>
                      <c:pt idx="3866">
                        <c:v>0.56616019254166672</c:v>
                      </c:pt>
                      <c:pt idx="3867">
                        <c:v>0.56616170774999997</c:v>
                      </c:pt>
                      <c:pt idx="3868">
                        <c:v>0.56616434945833338</c:v>
                      </c:pt>
                      <c:pt idx="3869">
                        <c:v>0.56616673929166661</c:v>
                      </c:pt>
                      <c:pt idx="3870">
                        <c:v>0.56616673929166661</c:v>
                      </c:pt>
                      <c:pt idx="3871">
                        <c:v>0.56616855354166662</c:v>
                      </c:pt>
                      <c:pt idx="3872">
                        <c:v>0.56617128858333332</c:v>
                      </c:pt>
                      <c:pt idx="3873">
                        <c:v>0.56617282895833332</c:v>
                      </c:pt>
                      <c:pt idx="3874">
                        <c:v>0.56617430616666664</c:v>
                      </c:pt>
                      <c:pt idx="3875">
                        <c:v>0.56617718058333333</c:v>
                      </c:pt>
                      <c:pt idx="3876">
                        <c:v>0.56617992812500006</c:v>
                      </c:pt>
                      <c:pt idx="3877">
                        <c:v>0.56618199366666666</c:v>
                      </c:pt>
                      <c:pt idx="3878">
                        <c:v>0.56618417162500001</c:v>
                      </c:pt>
                      <c:pt idx="3879">
                        <c:v>0.56618844854166672</c:v>
                      </c:pt>
                      <c:pt idx="3880">
                        <c:v>0.56619186937499999</c:v>
                      </c:pt>
                      <c:pt idx="3881">
                        <c:v>0.56619390579166662</c:v>
                      </c:pt>
                      <c:pt idx="3882">
                        <c:v>0.56619375512500003</c:v>
                      </c:pt>
                      <c:pt idx="3883">
                        <c:v>0.56619826170833332</c:v>
                      </c:pt>
                      <c:pt idx="3884">
                        <c:v>0.56619729387500006</c:v>
                      </c:pt>
                      <c:pt idx="3885">
                        <c:v>0.56619999554166667</c:v>
                      </c:pt>
                      <c:pt idx="3886">
                        <c:v>0.5662044117916667</c:v>
                      </c:pt>
                      <c:pt idx="3887">
                        <c:v>0.56620378716666664</c:v>
                      </c:pt>
                      <c:pt idx="3888">
                        <c:v>0.56621030274999995</c:v>
                      </c:pt>
                      <c:pt idx="3889">
                        <c:v>0.56621453033333335</c:v>
                      </c:pt>
                      <c:pt idx="3890">
                        <c:v>0.56621776220833331</c:v>
                      </c:pt>
                      <c:pt idx="3891">
                        <c:v>0.56622026183333329</c:v>
                      </c:pt>
                      <c:pt idx="3892">
                        <c:v>0.5662243879583333</c:v>
                      </c:pt>
                      <c:pt idx="3893">
                        <c:v>0.56622861391666668</c:v>
                      </c:pt>
                      <c:pt idx="3894">
                        <c:v>0.56623203154166668</c:v>
                      </c:pt>
                      <c:pt idx="3895">
                        <c:v>0.56623818716666674</c:v>
                      </c:pt>
                      <c:pt idx="3896">
                        <c:v>0.56623459333333337</c:v>
                      </c:pt>
                      <c:pt idx="3897">
                        <c:v>0.56623506004166668</c:v>
                      </c:pt>
                      <c:pt idx="3898">
                        <c:v>0.56624271166666673</c:v>
                      </c:pt>
                      <c:pt idx="3899">
                        <c:v>0.56624231062499997</c:v>
                      </c:pt>
                      <c:pt idx="3900">
                        <c:v>0.56624829987500003</c:v>
                      </c:pt>
                      <c:pt idx="3901">
                        <c:v>0.56624942737499995</c:v>
                      </c:pt>
                      <c:pt idx="3902">
                        <c:v>0.56624942737499995</c:v>
                      </c:pt>
                      <c:pt idx="3903">
                        <c:v>0.56624942737499995</c:v>
                      </c:pt>
                      <c:pt idx="3904">
                        <c:v>0.56617992812500006</c:v>
                      </c:pt>
                      <c:pt idx="3905">
                        <c:v>0.56617992812500006</c:v>
                      </c:pt>
                      <c:pt idx="3906">
                        <c:v>0.56626079012499997</c:v>
                      </c:pt>
                      <c:pt idx="3907">
                        <c:v>0.56626079012499997</c:v>
                      </c:pt>
                      <c:pt idx="3908">
                        <c:v>0.56627682629166665</c:v>
                      </c:pt>
                      <c:pt idx="3909">
                        <c:v>0.56627936466666673</c:v>
                      </c:pt>
                      <c:pt idx="3910">
                        <c:v>0.56627936466666673</c:v>
                      </c:pt>
                      <c:pt idx="3911">
                        <c:v>0.56618199366666666</c:v>
                      </c:pt>
                      <c:pt idx="3912">
                        <c:v>0.56618199366666666</c:v>
                      </c:pt>
                      <c:pt idx="3913">
                        <c:v>0.56629227383333336</c:v>
                      </c:pt>
                      <c:pt idx="3914">
                        <c:v>0.56629865450000005</c:v>
                      </c:pt>
                      <c:pt idx="3915">
                        <c:v>0.56639325866666668</c:v>
                      </c:pt>
                      <c:pt idx="3916">
                        <c:v>0.56637020741666666</c:v>
                      </c:pt>
                      <c:pt idx="3917">
                        <c:v>0.56635541854166671</c:v>
                      </c:pt>
                      <c:pt idx="3918">
                        <c:v>0.56631068508333338</c:v>
                      </c:pt>
                      <c:pt idx="3919">
                        <c:v>0.56631270670833334</c:v>
                      </c:pt>
                      <c:pt idx="3920">
                        <c:v>0.56633343583333329</c:v>
                      </c:pt>
                      <c:pt idx="3921">
                        <c:v>0.56635954591666671</c:v>
                      </c:pt>
                      <c:pt idx="3922">
                        <c:v>0.56633018849999994</c:v>
                      </c:pt>
                      <c:pt idx="3923">
                        <c:v>0.56634902091666672</c:v>
                      </c:pt>
                      <c:pt idx="3924">
                        <c:v>0.56644037354166665</c:v>
                      </c:pt>
                      <c:pt idx="3925">
                        <c:v>0.5663428911666667</c:v>
                      </c:pt>
                      <c:pt idx="3926">
                        <c:v>0.56644518133333333</c:v>
                      </c:pt>
                      <c:pt idx="3927">
                        <c:v>0.56635329045833338</c:v>
                      </c:pt>
                      <c:pt idx="3928">
                        <c:v>0.56635329045833338</c:v>
                      </c:pt>
                      <c:pt idx="3929">
                        <c:v>0.56644640295833326</c:v>
                      </c:pt>
                      <c:pt idx="3930">
                        <c:v>0.56637466999999997</c:v>
                      </c:pt>
                      <c:pt idx="3931">
                        <c:v>0.5663647709166667</c:v>
                      </c:pt>
                      <c:pt idx="3932">
                        <c:v>0.5663647709166667</c:v>
                      </c:pt>
                      <c:pt idx="3933">
                        <c:v>0.5663647709166667</c:v>
                      </c:pt>
                      <c:pt idx="3934">
                        <c:v>0.56647548700000006</c:v>
                      </c:pt>
                      <c:pt idx="3935">
                        <c:v>0.56648207358333336</c:v>
                      </c:pt>
                      <c:pt idx="3936">
                        <c:v>0.56644515145833341</c:v>
                      </c:pt>
                      <c:pt idx="3937">
                        <c:v>0.56644135658333339</c:v>
                      </c:pt>
                      <c:pt idx="3938">
                        <c:v>0.56642256054166673</c:v>
                      </c:pt>
                      <c:pt idx="3939">
                        <c:v>0.56641933175000003</c:v>
                      </c:pt>
                      <c:pt idx="3940">
                        <c:v>0.56643469362499999</c:v>
                      </c:pt>
                      <c:pt idx="3941">
                        <c:v>0.56642815962499993</c:v>
                      </c:pt>
                      <c:pt idx="3942">
                        <c:v>0.56644538845833337</c:v>
                      </c:pt>
                      <c:pt idx="3943">
                        <c:v>0.56642646424999998</c:v>
                      </c:pt>
                      <c:pt idx="3944">
                        <c:v>0.56647408516666664</c:v>
                      </c:pt>
                      <c:pt idx="3945">
                        <c:v>0.56646504841666667</c:v>
                      </c:pt>
                      <c:pt idx="3946">
                        <c:v>0.56646655400000001</c:v>
                      </c:pt>
                      <c:pt idx="3947">
                        <c:v>0.56646435075000001</c:v>
                      </c:pt>
                      <c:pt idx="3948">
                        <c:v>0.56648742691666665</c:v>
                      </c:pt>
                      <c:pt idx="3949">
                        <c:v>0.56650215133333337</c:v>
                      </c:pt>
                      <c:pt idx="3950">
                        <c:v>0.56647518283333331</c:v>
                      </c:pt>
                      <c:pt idx="3951">
                        <c:v>0.56651438175000002</c:v>
                      </c:pt>
                      <c:pt idx="3952">
                        <c:v>0.56652438724999998</c:v>
                      </c:pt>
                      <c:pt idx="3953">
                        <c:v>0.56649372287499999</c:v>
                      </c:pt>
                      <c:pt idx="3954">
                        <c:v>0.56649221016666662</c:v>
                      </c:pt>
                      <c:pt idx="3955">
                        <c:v>0.56649221016666662</c:v>
                      </c:pt>
                      <c:pt idx="3956">
                        <c:v>0.56651928362500004</c:v>
                      </c:pt>
                      <c:pt idx="3957">
                        <c:v>0.56652710629166669</c:v>
                      </c:pt>
                      <c:pt idx="3958">
                        <c:v>0.56656686437500003</c:v>
                      </c:pt>
                      <c:pt idx="3959">
                        <c:v>0.56656200800000001</c:v>
                      </c:pt>
                      <c:pt idx="3960">
                        <c:v>0.5665566920416667</c:v>
                      </c:pt>
                      <c:pt idx="3961">
                        <c:v>0.56653283787499997</c:v>
                      </c:pt>
                      <c:pt idx="3962">
                        <c:v>0.56654805124999996</c:v>
                      </c:pt>
                      <c:pt idx="3963">
                        <c:v>0.56655920962499995</c:v>
                      </c:pt>
                      <c:pt idx="3964">
                        <c:v>0.56654911195833335</c:v>
                      </c:pt>
                      <c:pt idx="3965">
                        <c:v>0.56655346191666667</c:v>
                      </c:pt>
                      <c:pt idx="3966">
                        <c:v>0.56654766245833332</c:v>
                      </c:pt>
                      <c:pt idx="3967">
                        <c:v>0.56658507420833326</c:v>
                      </c:pt>
                      <c:pt idx="3968">
                        <c:v>0.56655767054166672</c:v>
                      </c:pt>
                      <c:pt idx="3969">
                        <c:v>0.56657849554166673</c:v>
                      </c:pt>
                      <c:pt idx="3970">
                        <c:v>0.56658463575000007</c:v>
                      </c:pt>
                      <c:pt idx="3971">
                        <c:v>0.5665767696666667</c:v>
                      </c:pt>
                      <c:pt idx="3972">
                        <c:v>0.56658017845833331</c:v>
                      </c:pt>
                      <c:pt idx="3973">
                        <c:v>0.56659031495833334</c:v>
                      </c:pt>
                      <c:pt idx="3974">
                        <c:v>0.56660685845833336</c:v>
                      </c:pt>
                      <c:pt idx="3975">
                        <c:v>0.56660338679166666</c:v>
                      </c:pt>
                      <c:pt idx="3976">
                        <c:v>0.56661134916666667</c:v>
                      </c:pt>
                      <c:pt idx="3977">
                        <c:v>0.5666299005833334</c:v>
                      </c:pt>
                      <c:pt idx="3978">
                        <c:v>0.56662468683333334</c:v>
                      </c:pt>
                      <c:pt idx="3979">
                        <c:v>0.56664126062499998</c:v>
                      </c:pt>
                      <c:pt idx="3980">
                        <c:v>0.56663877020833331</c:v>
                      </c:pt>
                      <c:pt idx="3981">
                        <c:v>0.56664483487500006</c:v>
                      </c:pt>
                      <c:pt idx="3982">
                        <c:v>0.56665150124999997</c:v>
                      </c:pt>
                      <c:pt idx="3983">
                        <c:v>0.56665716099999996</c:v>
                      </c:pt>
                      <c:pt idx="3984">
                        <c:v>0.56666367529166661</c:v>
                      </c:pt>
                      <c:pt idx="3985">
                        <c:v>0.5666694541666667</c:v>
                      </c:pt>
                      <c:pt idx="3986">
                        <c:v>0.56667649116666674</c:v>
                      </c:pt>
                      <c:pt idx="3987">
                        <c:v>0.56668250529166664</c:v>
                      </c:pt>
                      <c:pt idx="3988">
                        <c:v>0.56668824100000004</c:v>
                      </c:pt>
                      <c:pt idx="3989">
                        <c:v>0.56669642775000006</c:v>
                      </c:pt>
                      <c:pt idx="3990">
                        <c:v>0.56670195133333334</c:v>
                      </c:pt>
                      <c:pt idx="3991">
                        <c:v>0.56670680579166666</c:v>
                      </c:pt>
                      <c:pt idx="3992">
                        <c:v>0.56670722041666666</c:v>
                      </c:pt>
                      <c:pt idx="3993">
                        <c:v>0.56671028579166671</c:v>
                      </c:pt>
                      <c:pt idx="3994">
                        <c:v>0.56671535770833337</c:v>
                      </c:pt>
                      <c:pt idx="3995">
                        <c:v>0.56671881795833334</c:v>
                      </c:pt>
                      <c:pt idx="3996">
                        <c:v>0.5667280700416667</c:v>
                      </c:pt>
                      <c:pt idx="3997">
                        <c:v>0.56673033170833331</c:v>
                      </c:pt>
                      <c:pt idx="3998">
                        <c:v>0.56673048683333327</c:v>
                      </c:pt>
                      <c:pt idx="3999">
                        <c:v>0.56673322716666663</c:v>
                      </c:pt>
                      <c:pt idx="4000">
                        <c:v>0.56673467070833328</c:v>
                      </c:pt>
                      <c:pt idx="4001">
                        <c:v>0.56673138616666663</c:v>
                      </c:pt>
                      <c:pt idx="4002">
                        <c:v>0.56672851116666667</c:v>
                      </c:pt>
                      <c:pt idx="4003">
                        <c:v>0.5667342267083334</c:v>
                      </c:pt>
                      <c:pt idx="4004">
                        <c:v>0.5667370106666666</c:v>
                      </c:pt>
                      <c:pt idx="4005">
                        <c:v>0.56673741141666667</c:v>
                      </c:pt>
                      <c:pt idx="4006">
                        <c:v>0.56673994254166671</c:v>
                      </c:pt>
                      <c:pt idx="4007">
                        <c:v>0.56674142929166671</c:v>
                      </c:pt>
                      <c:pt idx="4008">
                        <c:v>0.56674763708333331</c:v>
                      </c:pt>
                      <c:pt idx="4009">
                        <c:v>0.56674355529166665</c:v>
                      </c:pt>
                      <c:pt idx="4010">
                        <c:v>0.56674355529166665</c:v>
                      </c:pt>
                      <c:pt idx="4011">
                        <c:v>0.56674096270833341</c:v>
                      </c:pt>
                      <c:pt idx="4012">
                        <c:v>0.56673975649999997</c:v>
                      </c:pt>
                      <c:pt idx="4013">
                        <c:v>0.56673975649999997</c:v>
                      </c:pt>
                      <c:pt idx="4014">
                        <c:v>0.5667380644583333</c:v>
                      </c:pt>
                      <c:pt idx="4015">
                        <c:v>0.56673526649999995</c:v>
                      </c:pt>
                      <c:pt idx="4016">
                        <c:v>0.56673457587499998</c:v>
                      </c:pt>
                      <c:pt idx="4017">
                        <c:v>0.5667293824166667</c:v>
                      </c:pt>
                      <c:pt idx="4018">
                        <c:v>0.56672325354166664</c:v>
                      </c:pt>
                      <c:pt idx="4019">
                        <c:v>0.56672325354166664</c:v>
                      </c:pt>
                      <c:pt idx="4020">
                        <c:v>0.56671781958333334</c:v>
                      </c:pt>
                      <c:pt idx="4021">
                        <c:v>0.56671697445833336</c:v>
                      </c:pt>
                      <c:pt idx="4022">
                        <c:v>0.56670821225000001</c:v>
                      </c:pt>
                      <c:pt idx="4023">
                        <c:v>0.56670619920833332</c:v>
                      </c:pt>
                      <c:pt idx="4024">
                        <c:v>0.56670227212500002</c:v>
                      </c:pt>
                      <c:pt idx="4025">
                        <c:v>0.56669795829166669</c:v>
                      </c:pt>
                      <c:pt idx="4026">
                        <c:v>0.56669371270833335</c:v>
                      </c:pt>
                      <c:pt idx="4027">
                        <c:v>0.56668972625000003</c:v>
                      </c:pt>
                      <c:pt idx="4028">
                        <c:v>0.56668972625000003</c:v>
                      </c:pt>
                      <c:pt idx="4029">
                        <c:v>0.56668516933333335</c:v>
                      </c:pt>
                      <c:pt idx="4030">
                        <c:v>0.56668168875000002</c:v>
                      </c:pt>
                      <c:pt idx="4031">
                        <c:v>0.56667772933333327</c:v>
                      </c:pt>
                      <c:pt idx="4032">
                        <c:v>0.5666741062916667</c:v>
                      </c:pt>
                      <c:pt idx="4033">
                        <c:v>0.56667075245833332</c:v>
                      </c:pt>
                      <c:pt idx="4034">
                        <c:v>0.56666740100000002</c:v>
                      </c:pt>
                      <c:pt idx="4035">
                        <c:v>0.56666425200000003</c:v>
                      </c:pt>
                      <c:pt idx="4036">
                        <c:v>0.56666076754166672</c:v>
                      </c:pt>
                      <c:pt idx="4037">
                        <c:v>0.56665752845833339</c:v>
                      </c:pt>
                      <c:pt idx="4038">
                        <c:v>0.56665374074999997</c:v>
                      </c:pt>
                      <c:pt idx="4039">
                        <c:v>0.56665016833333326</c:v>
                      </c:pt>
                      <c:pt idx="4040">
                        <c:v>0.56664620883333339</c:v>
                      </c:pt>
                      <c:pt idx="4041">
                        <c:v>0.56664240391666665</c:v>
                      </c:pt>
                      <c:pt idx="4042">
                        <c:v>0.56663863354166666</c:v>
                      </c:pt>
                      <c:pt idx="4043">
                        <c:v>0.56663482479166671</c:v>
                      </c:pt>
                      <c:pt idx="4044">
                        <c:v>0.56663145079166666</c:v>
                      </c:pt>
                      <c:pt idx="4045">
                        <c:v>0.56662786754166661</c:v>
                      </c:pt>
                      <c:pt idx="4046">
                        <c:v>0.56662481966666667</c:v>
                      </c:pt>
                      <c:pt idx="4047">
                        <c:v>0.56662148445833338</c:v>
                      </c:pt>
                      <c:pt idx="4048">
                        <c:v>0.56661847166666668</c:v>
                      </c:pt>
                      <c:pt idx="4049">
                        <c:v>0.56661528441666664</c:v>
                      </c:pt>
                      <c:pt idx="4050">
                        <c:v>0.56661206575</c:v>
                      </c:pt>
                      <c:pt idx="4051">
                        <c:v>0.5666089549583333</c:v>
                      </c:pt>
                      <c:pt idx="4052">
                        <c:v>0.56660549962499995</c:v>
                      </c:pt>
                      <c:pt idx="4053">
                        <c:v>0.56660235699999995</c:v>
                      </c:pt>
                      <c:pt idx="4054">
                        <c:v>0.56659877174999995</c:v>
                      </c:pt>
                      <c:pt idx="4055">
                        <c:v>0.56659550833333328</c:v>
                      </c:pt>
                      <c:pt idx="4056">
                        <c:v>0.56659191508333329</c:v>
                      </c:pt>
                      <c:pt idx="4057">
                        <c:v>0.56658848654166671</c:v>
                      </c:pt>
                      <c:pt idx="4058">
                        <c:v>0.56658511779166665</c:v>
                      </c:pt>
                      <c:pt idx="4059">
                        <c:v>0.56658171616666664</c:v>
                      </c:pt>
                      <c:pt idx="4060">
                        <c:v>0.56657879749999995</c:v>
                      </c:pt>
                      <c:pt idx="4061">
                        <c:v>0.56657572279166668</c:v>
                      </c:pt>
                      <c:pt idx="4062">
                        <c:v>0.56657307262500001</c:v>
                      </c:pt>
                      <c:pt idx="4063">
                        <c:v>0.56657005470833333</c:v>
                      </c:pt>
                      <c:pt idx="4064">
                        <c:v>0.56656728945833335</c:v>
                      </c:pt>
                      <c:pt idx="4065">
                        <c:v>0.56656348845833338</c:v>
                      </c:pt>
                      <c:pt idx="4066">
                        <c:v>0.56656026312499996</c:v>
                      </c:pt>
                      <c:pt idx="4067">
                        <c:v>0.56655704887500002</c:v>
                      </c:pt>
                      <c:pt idx="4068">
                        <c:v>0.56655418466666674</c:v>
                      </c:pt>
                      <c:pt idx="4069">
                        <c:v>0.56655098025000006</c:v>
                      </c:pt>
                      <c:pt idx="4070">
                        <c:v>0.56654742454166673</c:v>
                      </c:pt>
                      <c:pt idx="4071">
                        <c:v>0.56654431075</c:v>
                      </c:pt>
                      <c:pt idx="4072">
                        <c:v>0.56654097545833337</c:v>
                      </c:pt>
                      <c:pt idx="4073">
                        <c:v>0.56653787383333332</c:v>
                      </c:pt>
                      <c:pt idx="4074">
                        <c:v>0.56653482479166672</c:v>
                      </c:pt>
                      <c:pt idx="4075">
                        <c:v>0.56653170762499994</c:v>
                      </c:pt>
                      <c:pt idx="4076">
                        <c:v>0.56652891500000002</c:v>
                      </c:pt>
                      <c:pt idx="4077">
                        <c:v>0.56652580045833334</c:v>
                      </c:pt>
                      <c:pt idx="4078">
                        <c:v>0.56652309675000001</c:v>
                      </c:pt>
                      <c:pt idx="4079">
                        <c:v>0.56651998766666667</c:v>
                      </c:pt>
                      <c:pt idx="4080">
                        <c:v>0.5665171155833334</c:v>
                      </c:pt>
                      <c:pt idx="4081">
                        <c:v>0.56651400229166671</c:v>
                      </c:pt>
                      <c:pt idx="4082">
                        <c:v>0.56651082679166664</c:v>
                      </c:pt>
                      <c:pt idx="4083">
                        <c:v>0.56650777149999998</c:v>
                      </c:pt>
                      <c:pt idx="4084">
                        <c:v>0.5665044342083333</c:v>
                      </c:pt>
                      <c:pt idx="4085">
                        <c:v>0.56650152708333334</c:v>
                      </c:pt>
                      <c:pt idx="4086">
                        <c:v>0.56649829666666662</c:v>
                      </c:pt>
                      <c:pt idx="4087">
                        <c:v>0.5664955420833333</c:v>
                      </c:pt>
                      <c:pt idx="4088">
                        <c:v>0.56649260125000001</c:v>
                      </c:pt>
                      <c:pt idx="4089">
                        <c:v>0.56648994291666666</c:v>
                      </c:pt>
                      <c:pt idx="4090">
                        <c:v>0.56648738416666666</c:v>
                      </c:pt>
                      <c:pt idx="4091">
                        <c:v>0.5664847645833333</c:v>
                      </c:pt>
                      <c:pt idx="4092">
                        <c:v>0.56648246987500006</c:v>
                      </c:pt>
                      <c:pt idx="4093">
                        <c:v>0.56647975595833333</c:v>
                      </c:pt>
                      <c:pt idx="4094">
                        <c:v>0.56647733570833336</c:v>
                      </c:pt>
                      <c:pt idx="4095">
                        <c:v>0.56647445841666666</c:v>
                      </c:pt>
                      <c:pt idx="4096">
                        <c:v>0.56647160258333329</c:v>
                      </c:pt>
                      <c:pt idx="4097">
                        <c:v>0.56646854266666669</c:v>
                      </c:pt>
                      <c:pt idx="4098">
                        <c:v>0.56646551374999998</c:v>
                      </c:pt>
                      <c:pt idx="4099">
                        <c:v>0.56646268941666666</c:v>
                      </c:pt>
                      <c:pt idx="4100">
                        <c:v>0.56645965949999999</c:v>
                      </c:pt>
                      <c:pt idx="4101">
                        <c:v>0.56645710204166666</c:v>
                      </c:pt>
                      <c:pt idx="4102">
                        <c:v>0.56645421458333334</c:v>
                      </c:pt>
                      <c:pt idx="4103">
                        <c:v>0.56645175699999994</c:v>
                      </c:pt>
                      <c:pt idx="4104">
                        <c:v>0.56644904274999996</c:v>
                      </c:pt>
                      <c:pt idx="4105">
                        <c:v>0.56644648600000003</c:v>
                      </c:pt>
                      <c:pt idx="4106">
                        <c:v>0.56644389754166669</c:v>
                      </c:pt>
                      <c:pt idx="4107">
                        <c:v>0.56644115979166665</c:v>
                      </c:pt>
                      <c:pt idx="4108">
                        <c:v>0.5664387027083333</c:v>
                      </c:pt>
                      <c:pt idx="4109">
                        <c:v>0.56643586708333327</c:v>
                      </c:pt>
                      <c:pt idx="4110">
                        <c:v>0.56643342770833327</c:v>
                      </c:pt>
                      <c:pt idx="4111">
                        <c:v>0.56643059966666665</c:v>
                      </c:pt>
                      <c:pt idx="4112">
                        <c:v>0.56642805983333333</c:v>
                      </c:pt>
                      <c:pt idx="4113">
                        <c:v>0.56642534754166662</c:v>
                      </c:pt>
                      <c:pt idx="4114">
                        <c:v>0.56642269795833333</c:v>
                      </c:pt>
                      <c:pt idx="4115">
                        <c:v>0.56642030120833331</c:v>
                      </c:pt>
                      <c:pt idx="4116">
                        <c:v>0.5664177395833333</c:v>
                      </c:pt>
                      <c:pt idx="4117">
                        <c:v>0.56641570879166669</c:v>
                      </c:pt>
                      <c:pt idx="4118">
                        <c:v>0.56641341270833334</c:v>
                      </c:pt>
                      <c:pt idx="4119">
                        <c:v>0.56641158483333331</c:v>
                      </c:pt>
                      <c:pt idx="4120">
                        <c:v>0.56640947379166662</c:v>
                      </c:pt>
                      <c:pt idx="4121">
                        <c:v>0.56640747641666667</c:v>
                      </c:pt>
                      <c:pt idx="4122">
                        <c:v>0.56640539516666666</c:v>
                      </c:pt>
                      <c:pt idx="4123">
                        <c:v>0.56640308195833333</c:v>
                      </c:pt>
                      <c:pt idx="4124">
                        <c:v>0.56640100000000004</c:v>
                      </c:pt>
                      <c:pt idx="4125">
                        <c:v>0.5663985484166667</c:v>
                      </c:pt>
                      <c:pt idx="4126">
                        <c:v>0.56639655662499999</c:v>
                      </c:pt>
                      <c:pt idx="4127">
                        <c:v>0.56639426925000003</c:v>
                      </c:pt>
                      <c:pt idx="4128">
                        <c:v>0.56639235154166667</c:v>
                      </c:pt>
                      <c:pt idx="4129">
                        <c:v>0.56639032012500001</c:v>
                      </c:pt>
                      <c:pt idx="4130">
                        <c:v>0.56638836512500002</c:v>
                      </c:pt>
                      <c:pt idx="4131">
                        <c:v>0.56638664770833336</c:v>
                      </c:pt>
                      <c:pt idx="4132">
                        <c:v>0.56638469175000006</c:v>
                      </c:pt>
                      <c:pt idx="4133">
                        <c:v>0.56638316462500005</c:v>
                      </c:pt>
                      <c:pt idx="4134">
                        <c:v>0.5663812864583333</c:v>
                      </c:pt>
                      <c:pt idx="4135">
                        <c:v>0.56637977216666668</c:v>
                      </c:pt>
                      <c:pt idx="4136">
                        <c:v>0.56637795074999997</c:v>
                      </c:pt>
                      <c:pt idx="4137">
                        <c:v>0.56637625199999997</c:v>
                      </c:pt>
                      <c:pt idx="4138">
                        <c:v>0.56637457320833329</c:v>
                      </c:pt>
                      <c:pt idx="4139">
                        <c:v>0.56637253637499996</c:v>
                      </c:pt>
                      <c:pt idx="4140">
                        <c:v>0.56637080383333338</c:v>
                      </c:pt>
                      <c:pt idx="4141">
                        <c:v>0.56636542908333332</c:v>
                      </c:pt>
                      <c:pt idx="4142">
                        <c:v>0.56636404266666662</c:v>
                      </c:pt>
                      <c:pt idx="4143">
                        <c:v>0.56636260162499996</c:v>
                      </c:pt>
                      <c:pt idx="4144">
                        <c:v>0.56636260162499996</c:v>
                      </c:pt>
                      <c:pt idx="4145">
                        <c:v>0.56636260162499996</c:v>
                      </c:pt>
                      <c:pt idx="4146">
                        <c:v>0.56636127387500002</c:v>
                      </c:pt>
                      <c:pt idx="4147">
                        <c:v>0.56636019866666665</c:v>
                      </c:pt>
                      <c:pt idx="4148">
                        <c:v>0.56635887708333332</c:v>
                      </c:pt>
                      <c:pt idx="4149">
                        <c:v>0.56635792958333331</c:v>
                      </c:pt>
                      <c:pt idx="4150">
                        <c:v>0.56635654825000004</c:v>
                      </c:pt>
                      <c:pt idx="4151">
                        <c:v>0.56635546950000004</c:v>
                      </c:pt>
                      <c:pt idx="4152">
                        <c:v>0.56635402533333334</c:v>
                      </c:pt>
                      <c:pt idx="4153">
                        <c:v>0.5663527098333333</c:v>
                      </c:pt>
                      <c:pt idx="4154">
                        <c:v>0.5663514144166667</c:v>
                      </c:pt>
                      <c:pt idx="4155">
                        <c:v>0.56635005562499996</c:v>
                      </c:pt>
                      <c:pt idx="4156">
                        <c:v>0.56634912729166664</c:v>
                      </c:pt>
                      <c:pt idx="4157">
                        <c:v>0.56634796450000002</c:v>
                      </c:pt>
                      <c:pt idx="4158">
                        <c:v>0.56634733691666661</c:v>
                      </c:pt>
                      <c:pt idx="4159">
                        <c:v>0.56634643583333333</c:v>
                      </c:pt>
                      <c:pt idx="4160">
                        <c:v>0.5663458876666666</c:v>
                      </c:pt>
                      <c:pt idx="4161">
                        <c:v>0.56634517729166667</c:v>
                      </c:pt>
                      <c:pt idx="4162">
                        <c:v>0.56634315975000005</c:v>
                      </c:pt>
                      <c:pt idx="4163">
                        <c:v>0.56634274245833327</c:v>
                      </c:pt>
                      <c:pt idx="4164">
                        <c:v>0.56634191958333335</c:v>
                      </c:pt>
                      <c:pt idx="4165">
                        <c:v>0.56634191958333335</c:v>
                      </c:pt>
                      <c:pt idx="4166">
                        <c:v>0.56634191958333335</c:v>
                      </c:pt>
                      <c:pt idx="4167">
                        <c:v>0.56634147454166672</c:v>
                      </c:pt>
                      <c:pt idx="4168">
                        <c:v>0.56634072854166673</c:v>
                      </c:pt>
                      <c:pt idx="4169">
                        <c:v>0.5663402009166667</c:v>
                      </c:pt>
                      <c:pt idx="4170">
                        <c:v>0.56633973154166661</c:v>
                      </c:pt>
                      <c:pt idx="4171">
                        <c:v>0.5663392697916666</c:v>
                      </c:pt>
                      <c:pt idx="4172">
                        <c:v>0.56633931841666663</c:v>
                      </c:pt>
                      <c:pt idx="4173">
                        <c:v>0.56633918633333336</c:v>
                      </c:pt>
                      <c:pt idx="4174">
                        <c:v>0.56633962991666664</c:v>
                      </c:pt>
                      <c:pt idx="4175">
                        <c:v>0.56633980100000003</c:v>
                      </c:pt>
                      <c:pt idx="4176">
                        <c:v>0.56634024825000007</c:v>
                      </c:pt>
                      <c:pt idx="4177">
                        <c:v>0.56634046916666669</c:v>
                      </c:pt>
                      <c:pt idx="4178">
                        <c:v>0.56634064058333333</c:v>
                      </c:pt>
                      <c:pt idx="4179">
                        <c:v>0.56634088304166663</c:v>
                      </c:pt>
                      <c:pt idx="4180">
                        <c:v>0.56634080183333335</c:v>
                      </c:pt>
                      <c:pt idx="4181">
                        <c:v>0.56634110912500002</c:v>
                      </c:pt>
                      <c:pt idx="4182">
                        <c:v>0.56634106299999998</c:v>
                      </c:pt>
                      <c:pt idx="4183">
                        <c:v>0.56634175191666669</c:v>
                      </c:pt>
                      <c:pt idx="4184">
                        <c:v>0.56634231033333327</c:v>
                      </c:pt>
                      <c:pt idx="4185">
                        <c:v>0.56634305691666664</c:v>
                      </c:pt>
                      <c:pt idx="4186">
                        <c:v>0.56634305691666664</c:v>
                      </c:pt>
                      <c:pt idx="4187">
                        <c:v>0.5663435250833333</c:v>
                      </c:pt>
                      <c:pt idx="4188">
                        <c:v>0.5663443615</c:v>
                      </c:pt>
                      <c:pt idx="4189">
                        <c:v>0.56634487150000001</c:v>
                      </c:pt>
                      <c:pt idx="4190">
                        <c:v>0.56634572058333332</c:v>
                      </c:pt>
                      <c:pt idx="4191">
                        <c:v>0.56634617625000006</c:v>
                      </c:pt>
                      <c:pt idx="4192">
                        <c:v>0.5663468943333333</c:v>
                      </c:pt>
                      <c:pt idx="4193">
                        <c:v>0.56634736620833337</c:v>
                      </c:pt>
                      <c:pt idx="4194">
                        <c:v>0.56634775074999999</c:v>
                      </c:pt>
                      <c:pt idx="4195">
                        <c:v>0.56634829008333332</c:v>
                      </c:pt>
                      <c:pt idx="4196">
                        <c:v>0.56634854583333338</c:v>
                      </c:pt>
                      <c:pt idx="4197">
                        <c:v>0.5663492420416667</c:v>
                      </c:pt>
                      <c:pt idx="4198">
                        <c:v>0.56634998987500007</c:v>
                      </c:pt>
                      <c:pt idx="4199">
                        <c:v>0.56635062470833331</c:v>
                      </c:pt>
                      <c:pt idx="4200">
                        <c:v>0.56635147141666664</c:v>
                      </c:pt>
                      <c:pt idx="4201">
                        <c:v>0.56635270779166669</c:v>
                      </c:pt>
                      <c:pt idx="4202">
                        <c:v>0.56635411637499999</c:v>
                      </c:pt>
                      <c:pt idx="4203">
                        <c:v>0.56635550499999998</c:v>
                      </c:pt>
                      <c:pt idx="4204">
                        <c:v>0.5663572271666667</c:v>
                      </c:pt>
                      <c:pt idx="4205">
                        <c:v>0.56635855916666666</c:v>
                      </c:pt>
                      <c:pt idx="4206">
                        <c:v>0.56636021295833328</c:v>
                      </c:pt>
                      <c:pt idx="4207">
                        <c:v>0.56636138891666665</c:v>
                      </c:pt>
                      <c:pt idx="4208">
                        <c:v>0.56636277091666665</c:v>
                      </c:pt>
                      <c:pt idx="4209">
                        <c:v>0.56636388291666673</c:v>
                      </c:pt>
                      <c:pt idx="4210">
                        <c:v>0.56636502875000005</c:v>
                      </c:pt>
                      <c:pt idx="4211">
                        <c:v>0.5663664155</c:v>
                      </c:pt>
                      <c:pt idx="4212">
                        <c:v>0.56636954720833332</c:v>
                      </c:pt>
                      <c:pt idx="4213">
                        <c:v>0.56636770154166671</c:v>
                      </c:pt>
                      <c:pt idx="4214">
                        <c:v>0.5663711967916667</c:v>
                      </c:pt>
                      <c:pt idx="4215">
                        <c:v>0.56637339674999998</c:v>
                      </c:pt>
                      <c:pt idx="4216">
                        <c:v>0.56637542262500007</c:v>
                      </c:pt>
                      <c:pt idx="4217">
                        <c:v>0.56637771287499994</c:v>
                      </c:pt>
                      <c:pt idx="4218">
                        <c:v>0.56638275604166666</c:v>
                      </c:pt>
                      <c:pt idx="4219">
                        <c:v>0.56638465245833336</c:v>
                      </c:pt>
                      <c:pt idx="4220">
                        <c:v>0.56638670641666666</c:v>
                      </c:pt>
                      <c:pt idx="4221">
                        <c:v>0.56638670641666666</c:v>
                      </c:pt>
                      <c:pt idx="4222">
                        <c:v>0.56638912804166663</c:v>
                      </c:pt>
                      <c:pt idx="4223">
                        <c:v>0.56639100545833332</c:v>
                      </c:pt>
                      <c:pt idx="4224">
                        <c:v>0.56639304899999998</c:v>
                      </c:pt>
                      <c:pt idx="4225">
                        <c:v>0.56639485454166671</c:v>
                      </c:pt>
                      <c:pt idx="4226">
                        <c:v>0.56639672937499996</c:v>
                      </c:pt>
                      <c:pt idx="4227">
                        <c:v>0.56639889254166664</c:v>
                      </c:pt>
                      <c:pt idx="4228">
                        <c:v>0.56640125554166665</c:v>
                      </c:pt>
                      <c:pt idx="4229">
                        <c:v>0.56640371191666661</c:v>
                      </c:pt>
                      <c:pt idx="4230">
                        <c:v>0.5664064610416667</c:v>
                      </c:pt>
                      <c:pt idx="4231">
                        <c:v>0.56640965674999999</c:v>
                      </c:pt>
                      <c:pt idx="4232">
                        <c:v>0.5664112733333333</c:v>
                      </c:pt>
                      <c:pt idx="4233">
                        <c:v>0.56641623737500002</c:v>
                      </c:pt>
                      <c:pt idx="4234">
                        <c:v>0.56641751404166663</c:v>
                      </c:pt>
                      <c:pt idx="4235">
                        <c:v>0.56642119237499999</c:v>
                      </c:pt>
                      <c:pt idx="4236">
                        <c:v>0.56642394620833336</c:v>
                      </c:pt>
                      <c:pt idx="4237">
                        <c:v>0.56642539716666673</c:v>
                      </c:pt>
                      <c:pt idx="4238">
                        <c:v>0.56642610470833332</c:v>
                      </c:pt>
                      <c:pt idx="4239">
                        <c:v>0.56643083120833337</c:v>
                      </c:pt>
                      <c:pt idx="4240">
                        <c:v>0.56643328341666666</c:v>
                      </c:pt>
                      <c:pt idx="4241">
                        <c:v>0.56643670654166667</c:v>
                      </c:pt>
                      <c:pt idx="4242">
                        <c:v>0.56643974945833331</c:v>
                      </c:pt>
                      <c:pt idx="4243">
                        <c:v>0.56644205425000005</c:v>
                      </c:pt>
                      <c:pt idx="4244">
                        <c:v>0.56644615595833336</c:v>
                      </c:pt>
                      <c:pt idx="4245">
                        <c:v>0.5664474700833334</c:v>
                      </c:pt>
                      <c:pt idx="4246">
                        <c:v>0.56645368299999999</c:v>
                      </c:pt>
                      <c:pt idx="4247">
                        <c:v>0.56645522566666673</c:v>
                      </c:pt>
                      <c:pt idx="4248">
                        <c:v>0.56645745791666668</c:v>
                      </c:pt>
                      <c:pt idx="4249">
                        <c:v>0.56646143779166669</c:v>
                      </c:pt>
                      <c:pt idx="4250">
                        <c:v>0.56646515291666666</c:v>
                      </c:pt>
                      <c:pt idx="4251">
                        <c:v>0.56646986754166673</c:v>
                      </c:pt>
                      <c:pt idx="4252">
                        <c:v>0.56647658624999997</c:v>
                      </c:pt>
                      <c:pt idx="4253">
                        <c:v>0.56647037708333337</c:v>
                      </c:pt>
                      <c:pt idx="4254">
                        <c:v>0.56647964604166667</c:v>
                      </c:pt>
                      <c:pt idx="4255">
                        <c:v>0.56647860508333336</c:v>
                      </c:pt>
                      <c:pt idx="4256">
                        <c:v>0.56648576775000004</c:v>
                      </c:pt>
                      <c:pt idx="4257">
                        <c:v>0.566489458625</c:v>
                      </c:pt>
                      <c:pt idx="4258">
                        <c:v>0.56649010879166661</c:v>
                      </c:pt>
                      <c:pt idx="4259">
                        <c:v>0.56649535549999996</c:v>
                      </c:pt>
                      <c:pt idx="4260">
                        <c:v>0.5665013722083333</c:v>
                      </c:pt>
                      <c:pt idx="4261">
                        <c:v>0.56650321145833338</c:v>
                      </c:pt>
                      <c:pt idx="4262">
                        <c:v>0.56650321145833338</c:v>
                      </c:pt>
                      <c:pt idx="4263">
                        <c:v>0.56651248766666662</c:v>
                      </c:pt>
                      <c:pt idx="4264">
                        <c:v>0.56651773170833331</c:v>
                      </c:pt>
                      <c:pt idx="4265">
                        <c:v>0.56651696699999998</c:v>
                      </c:pt>
                      <c:pt idx="4266">
                        <c:v>0.56652047620833335</c:v>
                      </c:pt>
                      <c:pt idx="4267">
                        <c:v>0.5665231185416667</c:v>
                      </c:pt>
                      <c:pt idx="4268">
                        <c:v>0.56652594883333329</c:v>
                      </c:pt>
                      <c:pt idx="4269">
                        <c:v>0.56653523729166666</c:v>
                      </c:pt>
                      <c:pt idx="4270">
                        <c:v>0.56654060591666666</c:v>
                      </c:pt>
                      <c:pt idx="4271">
                        <c:v>0.56654139950000004</c:v>
                      </c:pt>
                      <c:pt idx="4272">
                        <c:v>0.56654480725</c:v>
                      </c:pt>
                      <c:pt idx="4273">
                        <c:v>0.56655121650000007</c:v>
                      </c:pt>
                      <c:pt idx="4274">
                        <c:v>0.56655931691666661</c:v>
                      </c:pt>
                      <c:pt idx="4275">
                        <c:v>0.56657361295833331</c:v>
                      </c:pt>
                      <c:pt idx="4276">
                        <c:v>0.56657569087500004</c:v>
                      </c:pt>
                      <c:pt idx="4277">
                        <c:v>0.56657167970833333</c:v>
                      </c:pt>
                      <c:pt idx="4278">
                        <c:v>0.5665870895416667</c:v>
                      </c:pt>
                      <c:pt idx="4279">
                        <c:v>0.56658004441666665</c:v>
                      </c:pt>
                      <c:pt idx="4280">
                        <c:v>0.56659774883333336</c:v>
                      </c:pt>
                      <c:pt idx="4281">
                        <c:v>0.56659774883333336</c:v>
                      </c:pt>
                      <c:pt idx="4282">
                        <c:v>0.56659969116666664</c:v>
                      </c:pt>
                      <c:pt idx="4283">
                        <c:v>0.56664219812499994</c:v>
                      </c:pt>
                      <c:pt idx="4284">
                        <c:v>0.56665401883333333</c:v>
                      </c:pt>
                      <c:pt idx="4285">
                        <c:v>0.56666796337500003</c:v>
                      </c:pt>
                      <c:pt idx="4286">
                        <c:v>0.56663394212500007</c:v>
                      </c:pt>
                      <c:pt idx="4287">
                        <c:v>0.56660640404166662</c:v>
                      </c:pt>
                      <c:pt idx="4288">
                        <c:v>0.56661872979166661</c:v>
                      </c:pt>
                      <c:pt idx="4289">
                        <c:v>0.56672141183333336</c:v>
                      </c:pt>
                      <c:pt idx="4290">
                        <c:v>0.56667872900000005</c:v>
                      </c:pt>
                      <c:pt idx="4291">
                        <c:v>0.56664647566666659</c:v>
                      </c:pt>
                      <c:pt idx="4292">
                        <c:v>0.56666960124999999</c:v>
                      </c:pt>
                      <c:pt idx="4293">
                        <c:v>0.56666960124999999</c:v>
                      </c:pt>
                      <c:pt idx="4294">
                        <c:v>0.56667285741666673</c:v>
                      </c:pt>
                      <c:pt idx="4295">
                        <c:v>0.56667861783333329</c:v>
                      </c:pt>
                      <c:pt idx="4296">
                        <c:v>0.56668612062500001</c:v>
                      </c:pt>
                      <c:pt idx="4297">
                        <c:v>0.56668612062500001</c:v>
                      </c:pt>
                      <c:pt idx="4298">
                        <c:v>0.56669110083333341</c:v>
                      </c:pt>
                      <c:pt idx="4299">
                        <c:v>0.5667144761666667</c:v>
                      </c:pt>
                      <c:pt idx="4300">
                        <c:v>0.566703105125</c:v>
                      </c:pt>
                      <c:pt idx="4301">
                        <c:v>0.56670644874999998</c:v>
                      </c:pt>
                      <c:pt idx="4302">
                        <c:v>0.56672712883333332</c:v>
                      </c:pt>
                      <c:pt idx="4303">
                        <c:v>0.56676358945833327</c:v>
                      </c:pt>
                      <c:pt idx="4304">
                        <c:v>0.56676358945833327</c:v>
                      </c:pt>
                      <c:pt idx="4305">
                        <c:v>0.566772253</c:v>
                      </c:pt>
                      <c:pt idx="4306">
                        <c:v>0.566772253</c:v>
                      </c:pt>
                      <c:pt idx="4307">
                        <c:v>0.56673917554166664</c:v>
                      </c:pt>
                      <c:pt idx="4308">
                        <c:v>0.56671905354166674</c:v>
                      </c:pt>
                      <c:pt idx="4309">
                        <c:v>0.56681742599999996</c:v>
                      </c:pt>
                      <c:pt idx="4310">
                        <c:v>0.56679219474999998</c:v>
                      </c:pt>
                      <c:pt idx="4311">
                        <c:v>0.56678060716666667</c:v>
                      </c:pt>
                      <c:pt idx="4312">
                        <c:v>0.56683298741666666</c:v>
                      </c:pt>
                      <c:pt idx="4313">
                        <c:v>0.56683733395833336</c:v>
                      </c:pt>
                      <c:pt idx="4314">
                        <c:v>0.56675216970833331</c:v>
                      </c:pt>
                      <c:pt idx="4315">
                        <c:v>0.56684603374999998</c:v>
                      </c:pt>
                      <c:pt idx="4316">
                        <c:v>0.56678187525000001</c:v>
                      </c:pt>
                      <c:pt idx="4317">
                        <c:v>0.5668609059166666</c:v>
                      </c:pt>
                      <c:pt idx="4318">
                        <c:v>0.56683397770833333</c:v>
                      </c:pt>
                      <c:pt idx="4319">
                        <c:v>0.56682997616666664</c:v>
                      </c:pt>
                      <c:pt idx="4320">
                        <c:v>0.56683584958333333</c:v>
                      </c:pt>
                      <c:pt idx="4321">
                        <c:v>0.56687854587499997</c:v>
                      </c:pt>
                      <c:pt idx="4322">
                        <c:v>0.56689307133333333</c:v>
                      </c:pt>
                      <c:pt idx="4323">
                        <c:v>0.56685837520833326</c:v>
                      </c:pt>
                      <c:pt idx="4324">
                        <c:v>0.56684771379166665</c:v>
                      </c:pt>
                      <c:pt idx="4325">
                        <c:v>0.56684771379166665</c:v>
                      </c:pt>
                      <c:pt idx="4326">
                        <c:v>0.56685305158333332</c:v>
                      </c:pt>
                      <c:pt idx="4327">
                        <c:v>0.56685671650000002</c:v>
                      </c:pt>
                      <c:pt idx="4328">
                        <c:v>0.56684136387499995</c:v>
                      </c:pt>
                      <c:pt idx="4329">
                        <c:v>0.56684363100000001</c:v>
                      </c:pt>
                      <c:pt idx="4330">
                        <c:v>0.56685964745833328</c:v>
                      </c:pt>
                      <c:pt idx="4331">
                        <c:v>0.56685964745833328</c:v>
                      </c:pt>
                      <c:pt idx="4332">
                        <c:v>0.56685361708333326</c:v>
                      </c:pt>
                      <c:pt idx="4333">
                        <c:v>0.56687718358333339</c:v>
                      </c:pt>
                      <c:pt idx="4334">
                        <c:v>0.56686734116666659</c:v>
                      </c:pt>
                      <c:pt idx="4335">
                        <c:v>0.56685627533333338</c:v>
                      </c:pt>
                      <c:pt idx="4336">
                        <c:v>0.56686698845833339</c:v>
                      </c:pt>
                      <c:pt idx="4337">
                        <c:v>0.56687984104166667</c:v>
                      </c:pt>
                      <c:pt idx="4338">
                        <c:v>0.56688221541666672</c:v>
                      </c:pt>
                      <c:pt idx="4339">
                        <c:v>0.56688221541666672</c:v>
                      </c:pt>
                      <c:pt idx="4340">
                        <c:v>0.56686262545833332</c:v>
                      </c:pt>
                      <c:pt idx="4341">
                        <c:v>0.56685968345833337</c:v>
                      </c:pt>
                      <c:pt idx="4342">
                        <c:v>0.56687813616666671</c:v>
                      </c:pt>
                      <c:pt idx="4343">
                        <c:v>0.56686321374999993</c:v>
                      </c:pt>
                      <c:pt idx="4344">
                        <c:v>0.56684210816666669</c:v>
                      </c:pt>
                      <c:pt idx="4345">
                        <c:v>0.56692572095833327</c:v>
                      </c:pt>
                      <c:pt idx="4346">
                        <c:v>0.56684943845833335</c:v>
                      </c:pt>
                      <c:pt idx="4347">
                        <c:v>0.56688273166666669</c:v>
                      </c:pt>
                      <c:pt idx="4348">
                        <c:v>0.56684943845833335</c:v>
                      </c:pt>
                      <c:pt idx="4349">
                        <c:v>0.56682893654166666</c:v>
                      </c:pt>
                      <c:pt idx="4350">
                        <c:v>0.56682893654166666</c:v>
                      </c:pt>
                      <c:pt idx="4351">
                        <c:v>0.56682893654166666</c:v>
                      </c:pt>
                      <c:pt idx="4352">
                        <c:v>0.56682893654166666</c:v>
                      </c:pt>
                      <c:pt idx="4353">
                        <c:v>0.56681206325</c:v>
                      </c:pt>
                      <c:pt idx="4354">
                        <c:v>0.56680442745833337</c:v>
                      </c:pt>
                      <c:pt idx="4355">
                        <c:v>0.56679994366666664</c:v>
                      </c:pt>
                      <c:pt idx="4356">
                        <c:v>0.56679412570833332</c:v>
                      </c:pt>
                      <c:pt idx="4357">
                        <c:v>0.56678946087500004</c:v>
                      </c:pt>
                      <c:pt idx="4358">
                        <c:v>0.56678612879166668</c:v>
                      </c:pt>
                      <c:pt idx="4359">
                        <c:v>0.56678693204166664</c:v>
                      </c:pt>
                      <c:pt idx="4360">
                        <c:v>0.56677808274999997</c:v>
                      </c:pt>
                      <c:pt idx="4361">
                        <c:v>0.56677808274999997</c:v>
                      </c:pt>
                      <c:pt idx="4362">
                        <c:v>0.56677808274999997</c:v>
                      </c:pt>
                      <c:pt idx="4363">
                        <c:v>0.56677808274999997</c:v>
                      </c:pt>
                      <c:pt idx="4364">
                        <c:v>0.56677808274999997</c:v>
                      </c:pt>
                      <c:pt idx="4365">
                        <c:v>0.566760575125</c:v>
                      </c:pt>
                      <c:pt idx="4366">
                        <c:v>0.56676056520833329</c:v>
                      </c:pt>
                      <c:pt idx="4367">
                        <c:v>0.56674896120833329</c:v>
                      </c:pt>
                      <c:pt idx="4368">
                        <c:v>0.56674843699999999</c:v>
                      </c:pt>
                      <c:pt idx="4369">
                        <c:v>0.56674347820833326</c:v>
                      </c:pt>
                      <c:pt idx="4370">
                        <c:v>0.56673968750000003</c:v>
                      </c:pt>
                      <c:pt idx="4371">
                        <c:v>0.5667337687916667</c:v>
                      </c:pt>
                      <c:pt idx="4372">
                        <c:v>0.56673072199999996</c:v>
                      </c:pt>
                      <c:pt idx="4373">
                        <c:v>0.5667262040833333</c:v>
                      </c:pt>
                      <c:pt idx="4374">
                        <c:v>0.56672577600000007</c:v>
                      </c:pt>
                      <c:pt idx="4375">
                        <c:v>0.56671970995833332</c:v>
                      </c:pt>
                      <c:pt idx="4376">
                        <c:v>0.56671634558333339</c:v>
                      </c:pt>
                      <c:pt idx="4377">
                        <c:v>0.56671300637499999</c:v>
                      </c:pt>
                      <c:pt idx="4378">
                        <c:v>0.56670788120833337</c:v>
                      </c:pt>
                      <c:pt idx="4379">
                        <c:v>0.56670510249999995</c:v>
                      </c:pt>
                      <c:pt idx="4380">
                        <c:v>0.56670172024999999</c:v>
                      </c:pt>
                      <c:pt idx="4381">
                        <c:v>0.56669699354166669</c:v>
                      </c:pt>
                      <c:pt idx="4382">
                        <c:v>0.56669374341666667</c:v>
                      </c:pt>
                      <c:pt idx="4383">
                        <c:v>0.56668964104166664</c:v>
                      </c:pt>
                      <c:pt idx="4384">
                        <c:v>0.56668592883333335</c:v>
                      </c:pt>
                      <c:pt idx="4385">
                        <c:v>0.56668138779166666</c:v>
                      </c:pt>
                      <c:pt idx="4386">
                        <c:v>0.56667641141666669</c:v>
                      </c:pt>
                      <c:pt idx="4387">
                        <c:v>0.56667531470833332</c:v>
                      </c:pt>
                      <c:pt idx="4388">
                        <c:v>0.56666952833333328</c:v>
                      </c:pt>
                      <c:pt idx="4389">
                        <c:v>0.56666913624999993</c:v>
                      </c:pt>
                      <c:pt idx="4390">
                        <c:v>0.56666599162499998</c:v>
                      </c:pt>
                      <c:pt idx="4391">
                        <c:v>0.56666317795833332</c:v>
                      </c:pt>
                      <c:pt idx="4392">
                        <c:v>0.56665993770833334</c:v>
                      </c:pt>
                      <c:pt idx="4393">
                        <c:v>0.56665670441666671</c:v>
                      </c:pt>
                      <c:pt idx="4394">
                        <c:v>0.56665329304166667</c:v>
                      </c:pt>
                      <c:pt idx="4395">
                        <c:v>0.56664922354166669</c:v>
                      </c:pt>
                      <c:pt idx="4396">
                        <c:v>0.56664628274999995</c:v>
                      </c:pt>
                      <c:pt idx="4397">
                        <c:v>0.56664261970833329</c:v>
                      </c:pt>
                      <c:pt idx="4398">
                        <c:v>0.56663950775000005</c:v>
                      </c:pt>
                      <c:pt idx="4399">
                        <c:v>0.56663620783333335</c:v>
                      </c:pt>
                      <c:pt idx="4400">
                        <c:v>0.56663335637500001</c:v>
                      </c:pt>
                      <c:pt idx="4401">
                        <c:v>0.56663044429166665</c:v>
                      </c:pt>
                      <c:pt idx="4402">
                        <c:v>0.56662763583333331</c:v>
                      </c:pt>
                      <c:pt idx="4403">
                        <c:v>0.56662504162499994</c:v>
                      </c:pt>
                      <c:pt idx="4404">
                        <c:v>0.56662208874999997</c:v>
                      </c:pt>
                      <c:pt idx="4405">
                        <c:v>0.56661972787500003</c:v>
                      </c:pt>
                      <c:pt idx="4406">
                        <c:v>0.56661653145833335</c:v>
                      </c:pt>
                      <c:pt idx="4407">
                        <c:v>0.5666136419583333</c:v>
                      </c:pt>
                      <c:pt idx="4408">
                        <c:v>0.56661365241666661</c:v>
                      </c:pt>
                      <c:pt idx="4409">
                        <c:v>0.56660718333333338</c:v>
                      </c:pt>
                      <c:pt idx="4410">
                        <c:v>0.56660394491666666</c:v>
                      </c:pt>
                      <c:pt idx="4411">
                        <c:v>0.56660056241666668</c:v>
                      </c:pt>
                      <c:pt idx="4412">
                        <c:v>0.56659751754166665</c:v>
                      </c:pt>
                      <c:pt idx="4413">
                        <c:v>0.56659420266666671</c:v>
                      </c:pt>
                      <c:pt idx="4414">
                        <c:v>0.56659143091666664</c:v>
                      </c:pt>
                      <c:pt idx="4415">
                        <c:v>0.56658843529166669</c:v>
                      </c:pt>
                      <c:pt idx="4416">
                        <c:v>0.56658588841666668</c:v>
                      </c:pt>
                      <c:pt idx="4417">
                        <c:v>0.5665832962916667</c:v>
                      </c:pt>
                      <c:pt idx="4418">
                        <c:v>0.56658077416666663</c:v>
                      </c:pt>
                      <c:pt idx="4419">
                        <c:v>0.56657840525000003</c:v>
                      </c:pt>
                      <c:pt idx="4420">
                        <c:v>0.56657568599999997</c:v>
                      </c:pt>
                      <c:pt idx="4421">
                        <c:v>0.56657323449999997</c:v>
                      </c:pt>
                      <c:pt idx="4422">
                        <c:v>0.56657026570833335</c:v>
                      </c:pt>
                      <c:pt idx="4423">
                        <c:v>0.56656755583333329</c:v>
                      </c:pt>
                      <c:pt idx="4424">
                        <c:v>0.56656449183333335</c:v>
                      </c:pt>
                      <c:pt idx="4425">
                        <c:v>0.56656161008333339</c:v>
                      </c:pt>
                      <c:pt idx="4426">
                        <c:v>0.56655878733333331</c:v>
                      </c:pt>
                      <c:pt idx="4427">
                        <c:v>0.56655591754166668</c:v>
                      </c:pt>
                      <c:pt idx="4428">
                        <c:v>0.56655346583333333</c:v>
                      </c:pt>
                      <c:pt idx="4429">
                        <c:v>0.56655424437500002</c:v>
                      </c:pt>
                      <c:pt idx="4430">
                        <c:v>0.56654861354166663</c:v>
                      </c:pt>
                      <c:pt idx="4431">
                        <c:v>0.56654604866666669</c:v>
                      </c:pt>
                      <c:pt idx="4432">
                        <c:v>0.56654375349999997</c:v>
                      </c:pt>
                      <c:pt idx="4433">
                        <c:v>0.56654142308333333</c:v>
                      </c:pt>
                      <c:pt idx="4434">
                        <c:v>0.56653875654166663</c:v>
                      </c:pt>
                      <c:pt idx="4435">
                        <c:v>0.56653619625000007</c:v>
                      </c:pt>
                      <c:pt idx="4436">
                        <c:v>0.56653329291666665</c:v>
                      </c:pt>
                      <c:pt idx="4437">
                        <c:v>0.56653073887499994</c:v>
                      </c:pt>
                      <c:pt idx="4438">
                        <c:v>0.56652777283333333</c:v>
                      </c:pt>
                      <c:pt idx="4439">
                        <c:v>0.56652517079166664</c:v>
                      </c:pt>
                      <c:pt idx="4440">
                        <c:v>0.56652227374999997</c:v>
                      </c:pt>
                      <c:pt idx="4441">
                        <c:v>0.56651956966666661</c:v>
                      </c:pt>
                      <c:pt idx="4442">
                        <c:v>0.56651692575000001</c:v>
                      </c:pt>
                      <c:pt idx="4443">
                        <c:v>0.56651426900000001</c:v>
                      </c:pt>
                      <c:pt idx="4444">
                        <c:v>0.56651204958333334</c:v>
                      </c:pt>
                      <c:pt idx="4445">
                        <c:v>0.56650961216666673</c:v>
                      </c:pt>
                      <c:pt idx="4446">
                        <c:v>0.56650769604166673</c:v>
                      </c:pt>
                      <c:pt idx="4447">
                        <c:v>0.56650544658333335</c:v>
                      </c:pt>
                      <c:pt idx="4448">
                        <c:v>0.56650343095833333</c:v>
                      </c:pt>
                      <c:pt idx="4449">
                        <c:v>0.56650113433333338</c:v>
                      </c:pt>
                      <c:pt idx="4450">
                        <c:v>0.5664987081666667</c:v>
                      </c:pt>
                      <c:pt idx="4451">
                        <c:v>0.56649635470833337</c:v>
                      </c:pt>
                      <c:pt idx="4452">
                        <c:v>0.56649366687500002</c:v>
                      </c:pt>
                      <c:pt idx="4453">
                        <c:v>0.56649136170833336</c:v>
                      </c:pt>
                      <c:pt idx="4454">
                        <c:v>0.56648877312500001</c:v>
                      </c:pt>
                      <c:pt idx="4455">
                        <c:v>0.56648663337499994</c:v>
                      </c:pt>
                      <c:pt idx="4456">
                        <c:v>0.56648428391666672</c:v>
                      </c:pt>
                      <c:pt idx="4457">
                        <c:v>0.56648214899999993</c:v>
                      </c:pt>
                      <c:pt idx="4458">
                        <c:v>0.56648004841666666</c:v>
                      </c:pt>
                      <c:pt idx="4459">
                        <c:v>0.56647777404166666</c:v>
                      </c:pt>
                      <c:pt idx="4460">
                        <c:v>0.56647601829166672</c:v>
                      </c:pt>
                      <c:pt idx="4461">
                        <c:v>0.56647355054166659</c:v>
                      </c:pt>
                      <c:pt idx="4462">
                        <c:v>0.56647148145833337</c:v>
                      </c:pt>
                      <c:pt idx="4463">
                        <c:v>0.5664690219166667</c:v>
                      </c:pt>
                      <c:pt idx="4464">
                        <c:v>0.56646681458333337</c:v>
                      </c:pt>
                      <c:pt idx="4465">
                        <c:v>0.56646437079166667</c:v>
                      </c:pt>
                      <c:pt idx="4466">
                        <c:v>0.5664618982916666</c:v>
                      </c:pt>
                      <c:pt idx="4467">
                        <c:v>0.56645958716666667</c:v>
                      </c:pt>
                      <c:pt idx="4468">
                        <c:v>0.56645704062500002</c:v>
                      </c:pt>
                      <c:pt idx="4469">
                        <c:v>0.56645493020833337</c:v>
                      </c:pt>
                      <c:pt idx="4470">
                        <c:v>0.56645251579166667</c:v>
                      </c:pt>
                      <c:pt idx="4471">
                        <c:v>0.56645056983333331</c:v>
                      </c:pt>
                      <c:pt idx="4472">
                        <c:v>0.56644842845833332</c:v>
                      </c:pt>
                      <c:pt idx="4473">
                        <c:v>0.56644655799999999</c:v>
                      </c:pt>
                      <c:pt idx="4474">
                        <c:v>0.56644477483333333</c:v>
                      </c:pt>
                      <c:pt idx="4475">
                        <c:v>0.56644291224999999</c:v>
                      </c:pt>
                      <c:pt idx="4476">
                        <c:v>0.56644135979166665</c:v>
                      </c:pt>
                      <c:pt idx="4477">
                        <c:v>0.56643939033333335</c:v>
                      </c:pt>
                      <c:pt idx="4478">
                        <c:v>0.56643776329166673</c:v>
                      </c:pt>
                      <c:pt idx="4479">
                        <c:v>0.56643568058333338</c:v>
                      </c:pt>
                      <c:pt idx="4480">
                        <c:v>0.56643383125000002</c:v>
                      </c:pt>
                      <c:pt idx="4481">
                        <c:v>0.56643179195833337</c:v>
                      </c:pt>
                      <c:pt idx="4482">
                        <c:v>0.56642981591666663</c:v>
                      </c:pt>
                      <c:pt idx="4483">
                        <c:v>0.56642808266666667</c:v>
                      </c:pt>
                      <c:pt idx="4484">
                        <c:v>0.56642616808333335</c:v>
                      </c:pt>
                      <c:pt idx="4485">
                        <c:v>0.56642473074999999</c:v>
                      </c:pt>
                      <c:pt idx="4486">
                        <c:v>0.56642295583333335</c:v>
                      </c:pt>
                      <c:pt idx="4487">
                        <c:v>0.56642158508333329</c:v>
                      </c:pt>
                      <c:pt idx="4488">
                        <c:v>0.56641991116666668</c:v>
                      </c:pt>
                      <c:pt idx="4489">
                        <c:v>0.56641837162499997</c:v>
                      </c:pt>
                      <c:pt idx="4490">
                        <c:v>0.56641679966666669</c:v>
                      </c:pt>
                      <c:pt idx="4491">
                        <c:v>0.56641507041666672</c:v>
                      </c:pt>
                      <c:pt idx="4492">
                        <c:v>0.56641362329166667</c:v>
                      </c:pt>
                      <c:pt idx="4493">
                        <c:v>0.56641182641666665</c:v>
                      </c:pt>
                      <c:pt idx="4494">
                        <c:v>0.56641037183333331</c:v>
                      </c:pt>
                      <c:pt idx="4495">
                        <c:v>0.56640876804166662</c:v>
                      </c:pt>
                      <c:pt idx="4496">
                        <c:v>0.56640719416666674</c:v>
                      </c:pt>
                      <c:pt idx="4497">
                        <c:v>0.56640549537500007</c:v>
                      </c:pt>
                      <c:pt idx="4498">
                        <c:v>0.56640387999999997</c:v>
                      </c:pt>
                      <c:pt idx="4499">
                        <c:v>0.56640253541666663</c:v>
                      </c:pt>
                      <c:pt idx="4500">
                        <c:v>0.56640104104166666</c:v>
                      </c:pt>
                      <c:pt idx="4501">
                        <c:v>0.56640006199999993</c:v>
                      </c:pt>
                      <c:pt idx="4502">
                        <c:v>0.56639880149999999</c:v>
                      </c:pt>
                      <c:pt idx="4503">
                        <c:v>0.56639799879166663</c:v>
                      </c:pt>
                      <c:pt idx="4504">
                        <c:v>0.56639690766666673</c:v>
                      </c:pt>
                      <c:pt idx="4505">
                        <c:v>0.5663959315</c:v>
                      </c:pt>
                      <c:pt idx="4506">
                        <c:v>0.56639487825000001</c:v>
                      </c:pt>
                      <c:pt idx="4507">
                        <c:v>0.56639361504166663</c:v>
                      </c:pt>
                      <c:pt idx="4508">
                        <c:v>0.56639262341666663</c:v>
                      </c:pt>
                      <c:pt idx="4509">
                        <c:v>0.56639131966666667</c:v>
                      </c:pt>
                      <c:pt idx="4510">
                        <c:v>0.56639051812499996</c:v>
                      </c:pt>
                      <c:pt idx="4511">
                        <c:v>0.56638945716666667</c:v>
                      </c:pt>
                      <c:pt idx="4512">
                        <c:v>0.56638879424999999</c:v>
                      </c:pt>
                      <c:pt idx="4513">
                        <c:v>0.56638804354166672</c:v>
                      </c:pt>
                      <c:pt idx="4514">
                        <c:v>0.56638736337499995</c:v>
                      </c:pt>
                      <c:pt idx="4515">
                        <c:v>0.56638684333333333</c:v>
                      </c:pt>
                      <c:pt idx="4516">
                        <c:v>0.56638631662499994</c:v>
                      </c:pt>
                      <c:pt idx="4517">
                        <c:v>0.566385773875</c:v>
                      </c:pt>
                      <c:pt idx="4518">
                        <c:v>0.5663848368333334</c:v>
                      </c:pt>
                      <c:pt idx="4519">
                        <c:v>0.56638428679166664</c:v>
                      </c:pt>
                      <c:pt idx="4520">
                        <c:v>0.56638343854166673</c:v>
                      </c:pt>
                      <c:pt idx="4521">
                        <c:v>0.56638274029166669</c:v>
                      </c:pt>
                      <c:pt idx="4522">
                        <c:v>0.56638204445833329</c:v>
                      </c:pt>
                      <c:pt idx="4523">
                        <c:v>0.56638122349999998</c:v>
                      </c:pt>
                      <c:pt idx="4524">
                        <c:v>0.56638078849999995</c:v>
                      </c:pt>
                      <c:pt idx="4525">
                        <c:v>0.56638010487500001</c:v>
                      </c:pt>
                      <c:pt idx="4526">
                        <c:v>0.5663799561666667</c:v>
                      </c:pt>
                      <c:pt idx="4527">
                        <c:v>0.56638368095833336</c:v>
                      </c:pt>
                      <c:pt idx="4528">
                        <c:v>0.56637959354166667</c:v>
                      </c:pt>
                      <c:pt idx="4529">
                        <c:v>0.56637968100000002</c:v>
                      </c:pt>
                      <c:pt idx="4530">
                        <c:v>0.56638001120833337</c:v>
                      </c:pt>
                      <c:pt idx="4531">
                        <c:v>0.56638001120833337</c:v>
                      </c:pt>
                      <c:pt idx="4532">
                        <c:v>0.566380102</c:v>
                      </c:pt>
                      <c:pt idx="4533">
                        <c:v>0.5663805659583333</c:v>
                      </c:pt>
                      <c:pt idx="4534">
                        <c:v>0.56638060695833337</c:v>
                      </c:pt>
                      <c:pt idx="4535">
                        <c:v>0.56638095900000007</c:v>
                      </c:pt>
                      <c:pt idx="4536">
                        <c:v>0.56638089512500001</c:v>
                      </c:pt>
                      <c:pt idx="4537">
                        <c:v>0.56638130799999997</c:v>
                      </c:pt>
                      <c:pt idx="4538">
                        <c:v>0.56638126320833326</c:v>
                      </c:pt>
                      <c:pt idx="4539">
                        <c:v>0.56638124008333335</c:v>
                      </c:pt>
                      <c:pt idx="4540">
                        <c:v>0.56638170354166661</c:v>
                      </c:pt>
                      <c:pt idx="4541">
                        <c:v>0.56638196966666665</c:v>
                      </c:pt>
                      <c:pt idx="4542">
                        <c:v>0.56638277370833334</c:v>
                      </c:pt>
                      <c:pt idx="4543">
                        <c:v>0.56638329137499999</c:v>
                      </c:pt>
                      <c:pt idx="4544">
                        <c:v>0.56638412637500002</c:v>
                      </c:pt>
                      <c:pt idx="4545">
                        <c:v>0.56638477166666668</c:v>
                      </c:pt>
                      <c:pt idx="4546">
                        <c:v>0.56638540429166662</c:v>
                      </c:pt>
                      <c:pt idx="4547">
                        <c:v>0.56638620741666668</c:v>
                      </c:pt>
                      <c:pt idx="4548">
                        <c:v>0.56638672262500001</c:v>
                      </c:pt>
                      <c:pt idx="4549">
                        <c:v>0.56638766879166669</c:v>
                      </c:pt>
                      <c:pt idx="4550">
                        <c:v>0.56638818891666665</c:v>
                      </c:pt>
                      <c:pt idx="4551">
                        <c:v>0.56638898108333335</c:v>
                      </c:pt>
                      <c:pt idx="4552">
                        <c:v>0.56638949308333331</c:v>
                      </c:pt>
                      <c:pt idx="4553">
                        <c:v>0.5663902443333334</c:v>
                      </c:pt>
                      <c:pt idx="4554">
                        <c:v>0.56639109554166667</c:v>
                      </c:pt>
                      <c:pt idx="4555">
                        <c:v>0.56639197404166663</c:v>
                      </c:pt>
                      <c:pt idx="4556">
                        <c:v>0.56639335754166664</c:v>
                      </c:pt>
                      <c:pt idx="4557">
                        <c:v>0.56639456262499999</c:v>
                      </c:pt>
                      <c:pt idx="4558">
                        <c:v>0.56639633095833331</c:v>
                      </c:pt>
                      <c:pt idx="4559">
                        <c:v>0.56639779129166667</c:v>
                      </c:pt>
                      <c:pt idx="4560">
                        <c:v>0.56639954245833335</c:v>
                      </c:pt>
                      <c:pt idx="4561">
                        <c:v>0.56640105137499996</c:v>
                      </c:pt>
                      <c:pt idx="4562">
                        <c:v>0.56640699445833331</c:v>
                      </c:pt>
                      <c:pt idx="4563">
                        <c:v>0.56640395004166666</c:v>
                      </c:pt>
                      <c:pt idx="4564">
                        <c:v>0.56640512083333328</c:v>
                      </c:pt>
                      <c:pt idx="4565">
                        <c:v>0.56640668429166674</c:v>
                      </c:pt>
                      <c:pt idx="4566">
                        <c:v>0.56640796537499993</c:v>
                      </c:pt>
                      <c:pt idx="4567">
                        <c:v>0.56640977275000004</c:v>
                      </c:pt>
                      <c:pt idx="4568">
                        <c:v>0.56641144987500003</c:v>
                      </c:pt>
                      <c:pt idx="4569">
                        <c:v>0.56641346879166665</c:v>
                      </c:pt>
                      <c:pt idx="4570">
                        <c:v>0.56641562983333327</c:v>
                      </c:pt>
                      <c:pt idx="4571">
                        <c:v>0.56641770933333335</c:v>
                      </c:pt>
                      <c:pt idx="4572">
                        <c:v>0.56642000629166667</c:v>
                      </c:pt>
                      <c:pt idx="4573">
                        <c:v>0.56642178304166668</c:v>
                      </c:pt>
                      <c:pt idx="4574">
                        <c:v>0.56642402012500004</c:v>
                      </c:pt>
                      <c:pt idx="4575">
                        <c:v>0.56642588408333328</c:v>
                      </c:pt>
                      <c:pt idx="4576">
                        <c:v>0.56642799537499999</c:v>
                      </c:pt>
                      <c:pt idx="4577">
                        <c:v>0.56643175770833332</c:v>
                      </c:pt>
                      <c:pt idx="4578">
                        <c:v>0.56642989033333335</c:v>
                      </c:pt>
                      <c:pt idx="4579">
                        <c:v>0.5664337845416666</c:v>
                      </c:pt>
                      <c:pt idx="4580">
                        <c:v>0.56643558870833333</c:v>
                      </c:pt>
                      <c:pt idx="4581">
                        <c:v>0.56643788912500004</c:v>
                      </c:pt>
                      <c:pt idx="4582">
                        <c:v>0.56643993254166669</c:v>
                      </c:pt>
                      <c:pt idx="4583">
                        <c:v>0.56644504962499997</c:v>
                      </c:pt>
                      <c:pt idx="4584">
                        <c:v>0.56644504962499997</c:v>
                      </c:pt>
                      <c:pt idx="4585">
                        <c:v>0.56644793783333336</c:v>
                      </c:pt>
                      <c:pt idx="4586">
                        <c:v>0.56645096308333331</c:v>
                      </c:pt>
                      <c:pt idx="4587">
                        <c:v>0.56645391850000004</c:v>
                      </c:pt>
                      <c:pt idx="4588">
                        <c:v>0.56645720091666674</c:v>
                      </c:pt>
                      <c:pt idx="4589">
                        <c:v>0.56646808687499994</c:v>
                      </c:pt>
                      <c:pt idx="4590">
                        <c:v>0.56646490870833333</c:v>
                      </c:pt>
                      <c:pt idx="4591">
                        <c:v>0.56646596808333338</c:v>
                      </c:pt>
                      <c:pt idx="4592">
                        <c:v>0.56646882958333333</c:v>
                      </c:pt>
                      <c:pt idx="4593">
                        <c:v>0.56647171387500006</c:v>
                      </c:pt>
                      <c:pt idx="4594">
                        <c:v>0.56647424975000005</c:v>
                      </c:pt>
                      <c:pt idx="4595">
                        <c:v>0.56647741066666668</c:v>
                      </c:pt>
                      <c:pt idx="4596">
                        <c:v>0.56647922479166668</c:v>
                      </c:pt>
                      <c:pt idx="4597">
                        <c:v>0.56648283145833334</c:v>
                      </c:pt>
                      <c:pt idx="4598">
                        <c:v>0.56648547041666664</c:v>
                      </c:pt>
                      <c:pt idx="4599">
                        <c:v>0.56648860533333334</c:v>
                      </c:pt>
                      <c:pt idx="4600">
                        <c:v>0.56649279320833335</c:v>
                      </c:pt>
                      <c:pt idx="4601">
                        <c:v>0.56649547341666662</c:v>
                      </c:pt>
                      <c:pt idx="4602">
                        <c:v>0.56649806024999994</c:v>
                      </c:pt>
                      <c:pt idx="4603">
                        <c:v>0.56650322566666667</c:v>
                      </c:pt>
                      <c:pt idx="4604">
                        <c:v>0.56650682087500004</c:v>
                      </c:pt>
                      <c:pt idx="4605">
                        <c:v>0.56650380220833341</c:v>
                      </c:pt>
                      <c:pt idx="4606">
                        <c:v>0.56651344141666671</c:v>
                      </c:pt>
                      <c:pt idx="4607">
                        <c:v>0.56651553037500002</c:v>
                      </c:pt>
                      <c:pt idx="4608">
                        <c:v>0.56651743141666666</c:v>
                      </c:pt>
                      <c:pt idx="4609">
                        <c:v>0.56652234733333329</c:v>
                      </c:pt>
                      <c:pt idx="4610">
                        <c:v>0.56652337866666669</c:v>
                      </c:pt>
                      <c:pt idx="4611">
                        <c:v>0.56652582620833336</c:v>
                      </c:pt>
                      <c:pt idx="4612">
                        <c:v>0.56653055683333331</c:v>
                      </c:pt>
                      <c:pt idx="4613">
                        <c:v>0.56653499245833328</c:v>
                      </c:pt>
                      <c:pt idx="4614">
                        <c:v>0.56654029416666674</c:v>
                      </c:pt>
                      <c:pt idx="4615">
                        <c:v>0.5665444109583333</c:v>
                      </c:pt>
                      <c:pt idx="4616">
                        <c:v>0.56654816804166663</c:v>
                      </c:pt>
                      <c:pt idx="4617">
                        <c:v>0.5665474121666666</c:v>
                      </c:pt>
                      <c:pt idx="4618">
                        <c:v>0.56655704012499997</c:v>
                      </c:pt>
                      <c:pt idx="4619">
                        <c:v>0.56655577837500004</c:v>
                      </c:pt>
                      <c:pt idx="4620">
                        <c:v>0.56655577837500004</c:v>
                      </c:pt>
                      <c:pt idx="4621">
                        <c:v>0.56656283191666668</c:v>
                      </c:pt>
                      <c:pt idx="4622">
                        <c:v>0.5665673125416667</c:v>
                      </c:pt>
                      <c:pt idx="4623">
                        <c:v>0.56657018745833332</c:v>
                      </c:pt>
                      <c:pt idx="4624">
                        <c:v>0.56657018745833332</c:v>
                      </c:pt>
                      <c:pt idx="4625">
                        <c:v>0.56657018745833332</c:v>
                      </c:pt>
                      <c:pt idx="4626">
                        <c:v>0.56658692545833333</c:v>
                      </c:pt>
                      <c:pt idx="4627">
                        <c:v>0.56658692545833333</c:v>
                      </c:pt>
                      <c:pt idx="4628">
                        <c:v>0.56659533529166672</c:v>
                      </c:pt>
                      <c:pt idx="4629">
                        <c:v>0.56660213049999997</c:v>
                      </c:pt>
                      <c:pt idx="4630">
                        <c:v>0.56660578412499996</c:v>
                      </c:pt>
                      <c:pt idx="4631">
                        <c:v>0.56661061941666668</c:v>
                      </c:pt>
                      <c:pt idx="4632">
                        <c:v>0.56662238129166664</c:v>
                      </c:pt>
                      <c:pt idx="4633">
                        <c:v>0.56663490583333331</c:v>
                      </c:pt>
                      <c:pt idx="4634">
                        <c:v>0.56664059112499998</c:v>
                      </c:pt>
                      <c:pt idx="4635">
                        <c:v>0.5666427298333333</c:v>
                      </c:pt>
                      <c:pt idx="4636">
                        <c:v>0.5666427298333333</c:v>
                      </c:pt>
                      <c:pt idx="4637">
                        <c:v>0.5666427298333333</c:v>
                      </c:pt>
                      <c:pt idx="4638">
                        <c:v>0.5666372000833334</c:v>
                      </c:pt>
                      <c:pt idx="4639">
                        <c:v>0.56665122141666668</c:v>
                      </c:pt>
                      <c:pt idx="4640">
                        <c:v>0.56664526225</c:v>
                      </c:pt>
                      <c:pt idx="4641">
                        <c:v>0.56665525704166664</c:v>
                      </c:pt>
                      <c:pt idx="4642">
                        <c:v>0.56668613537500001</c:v>
                      </c:pt>
                      <c:pt idx="4643">
                        <c:v>0.56666828070833331</c:v>
                      </c:pt>
                      <c:pt idx="4644">
                        <c:v>0.56668753887500001</c:v>
                      </c:pt>
                      <c:pt idx="4645">
                        <c:v>0.56667829208333331</c:v>
                      </c:pt>
                      <c:pt idx="4646">
                        <c:v>0.5667076825416667</c:v>
                      </c:pt>
                      <c:pt idx="4647">
                        <c:v>0.56668254695833331</c:v>
                      </c:pt>
                      <c:pt idx="4648">
                        <c:v>0.56668896037499994</c:v>
                      </c:pt>
                      <c:pt idx="4649">
                        <c:v>0.56670514358333335</c:v>
                      </c:pt>
                      <c:pt idx="4650">
                        <c:v>0.56670158083333333</c:v>
                      </c:pt>
                      <c:pt idx="4651">
                        <c:v>0.56669716137500004</c:v>
                      </c:pt>
                      <c:pt idx="4652">
                        <c:v>0.56679780587499995</c:v>
                      </c:pt>
                      <c:pt idx="4653">
                        <c:v>0.56671742800000002</c:v>
                      </c:pt>
                      <c:pt idx="4654">
                        <c:v>0.56671742800000002</c:v>
                      </c:pt>
                      <c:pt idx="4655">
                        <c:v>0.56671742800000002</c:v>
                      </c:pt>
                      <c:pt idx="4656">
                        <c:v>0.56681557266666671</c:v>
                      </c:pt>
                      <c:pt idx="4657">
                        <c:v>0.56673938833333326</c:v>
                      </c:pt>
                      <c:pt idx="4658">
                        <c:v>0.56680512412499995</c:v>
                      </c:pt>
                      <c:pt idx="4659">
                        <c:v>0.56674571429166665</c:v>
                      </c:pt>
                      <c:pt idx="4660">
                        <c:v>0.56676789375000003</c:v>
                      </c:pt>
                      <c:pt idx="4661">
                        <c:v>0.56676310458333334</c:v>
                      </c:pt>
                      <c:pt idx="4662">
                        <c:v>0.56676317541666665</c:v>
                      </c:pt>
                      <c:pt idx="4663">
                        <c:v>0.56683957833333332</c:v>
                      </c:pt>
                      <c:pt idx="4664">
                        <c:v>0.56676815250000001</c:v>
                      </c:pt>
                      <c:pt idx="4665">
                        <c:v>0.56687277000000003</c:v>
                      </c:pt>
                      <c:pt idx="4666">
                        <c:v>0.56678548208333335</c:v>
                      </c:pt>
                      <c:pt idx="4667">
                        <c:v>0.56678491291666666</c:v>
                      </c:pt>
                      <c:pt idx="4668">
                        <c:v>0.56688482650000005</c:v>
                      </c:pt>
                      <c:pt idx="4669">
                        <c:v>0.56689027033333328</c:v>
                      </c:pt>
                      <c:pt idx="4670">
                        <c:v>0.56680655654166667</c:v>
                      </c:pt>
                      <c:pt idx="4671">
                        <c:v>0.56690662612499998</c:v>
                      </c:pt>
                      <c:pt idx="4672">
                        <c:v>0.5669126318333334</c:v>
                      </c:pt>
                      <c:pt idx="4673">
                        <c:v>0.56692398995833326</c:v>
                      </c:pt>
                      <c:pt idx="4674">
                        <c:v>0.5669324450833334</c:v>
                      </c:pt>
                      <c:pt idx="4675">
                        <c:v>0.56688315070833328</c:v>
                      </c:pt>
                      <c:pt idx="4676">
                        <c:v>0.56687960237500001</c:v>
                      </c:pt>
                      <c:pt idx="4677">
                        <c:v>0.56690441645833334</c:v>
                      </c:pt>
                      <c:pt idx="4678">
                        <c:v>0.56690787737500004</c:v>
                      </c:pt>
                      <c:pt idx="4679">
                        <c:v>0.56690787737500004</c:v>
                      </c:pt>
                      <c:pt idx="4680">
                        <c:v>0.5669136718333333</c:v>
                      </c:pt>
                      <c:pt idx="4681">
                        <c:v>0.56691936062500004</c:v>
                      </c:pt>
                      <c:pt idx="4682">
                        <c:v>0.56688560241666663</c:v>
                      </c:pt>
                      <c:pt idx="4683">
                        <c:v>0.56693414200000003</c:v>
                      </c:pt>
                      <c:pt idx="4684">
                        <c:v>0.5669177330416667</c:v>
                      </c:pt>
                      <c:pt idx="4685">
                        <c:v>0.56694511145833337</c:v>
                      </c:pt>
                      <c:pt idx="4686">
                        <c:v>0.56693912779166666</c:v>
                      </c:pt>
                      <c:pt idx="4687">
                        <c:v>0.56691613391666673</c:v>
                      </c:pt>
                      <c:pt idx="4688">
                        <c:v>0.5669180972083333</c:v>
                      </c:pt>
                      <c:pt idx="4689">
                        <c:v>0.56696755587500003</c:v>
                      </c:pt>
                      <c:pt idx="4690">
                        <c:v>0.56701905487499993</c:v>
                      </c:pt>
                      <c:pt idx="4691">
                        <c:v>0.56693328825</c:v>
                      </c:pt>
                      <c:pt idx="4692">
                        <c:v>0.56699276079166661</c:v>
                      </c:pt>
                      <c:pt idx="4693">
                        <c:v>0.56694817183333335</c:v>
                      </c:pt>
                      <c:pt idx="4694">
                        <c:v>0.56704302149999997</c:v>
                      </c:pt>
                      <c:pt idx="4695">
                        <c:v>0.56699354095833332</c:v>
                      </c:pt>
                      <c:pt idx="4696">
                        <c:v>0.56696826429166669</c:v>
                      </c:pt>
                      <c:pt idx="4697">
                        <c:v>0.56696826429166669</c:v>
                      </c:pt>
                      <c:pt idx="4698">
                        <c:v>0.5669979990416667</c:v>
                      </c:pt>
                      <c:pt idx="4699">
                        <c:v>0.56704857875000003</c:v>
                      </c:pt>
                      <c:pt idx="4700">
                        <c:v>0.56706015725000003</c:v>
                      </c:pt>
                      <c:pt idx="4701">
                        <c:v>0.5669942948333333</c:v>
                      </c:pt>
                      <c:pt idx="4702">
                        <c:v>0.56707742383333326</c:v>
                      </c:pt>
                      <c:pt idx="4703">
                        <c:v>0.56700554629166666</c:v>
                      </c:pt>
                      <c:pt idx="4704">
                        <c:v>0.56700554629166666</c:v>
                      </c:pt>
                      <c:pt idx="4705">
                        <c:v>0.56702708537500002</c:v>
                      </c:pt>
                      <c:pt idx="4706">
                        <c:v>0.56708130262500001</c:v>
                      </c:pt>
                      <c:pt idx="4707">
                        <c:v>0.56706532249999997</c:v>
                      </c:pt>
                      <c:pt idx="4708">
                        <c:v>0.56702838154166668</c:v>
                      </c:pt>
                      <c:pt idx="4709">
                        <c:v>0.567104482375</c:v>
                      </c:pt>
                      <c:pt idx="4710">
                        <c:v>0.56702334241666663</c:v>
                      </c:pt>
                      <c:pt idx="4711">
                        <c:v>0.56711026758333338</c:v>
                      </c:pt>
                      <c:pt idx="4712">
                        <c:v>0.5670238602083334</c:v>
                      </c:pt>
                      <c:pt idx="4713">
                        <c:v>0.56707608941666665</c:v>
                      </c:pt>
                      <c:pt idx="4714">
                        <c:v>0.56708166229166668</c:v>
                      </c:pt>
                      <c:pt idx="4715">
                        <c:v>0.5670767917916667</c:v>
                      </c:pt>
                      <c:pt idx="4716">
                        <c:v>0.56709479820833331</c:v>
                      </c:pt>
                      <c:pt idx="4717">
                        <c:v>0.56708498804166674</c:v>
                      </c:pt>
                      <c:pt idx="4718">
                        <c:v>0.56707460816666666</c:v>
                      </c:pt>
                      <c:pt idx="4719">
                        <c:v>0.56701829204166665</c:v>
                      </c:pt>
                      <c:pt idx="4720">
                        <c:v>0.56701668795833327</c:v>
                      </c:pt>
                      <c:pt idx="4721">
                        <c:v>0.56701531999999999</c:v>
                      </c:pt>
                      <c:pt idx="4722">
                        <c:v>0.56701479575000002</c:v>
                      </c:pt>
                      <c:pt idx="4723">
                        <c:v>0.56701347204166663</c:v>
                      </c:pt>
                      <c:pt idx="4724">
                        <c:v>0.56701405204166666</c:v>
                      </c:pt>
                      <c:pt idx="4725">
                        <c:v>0.56700898399999999</c:v>
                      </c:pt>
                      <c:pt idx="4726">
                        <c:v>0.56700960175000004</c:v>
                      </c:pt>
                      <c:pt idx="4727">
                        <c:v>0.56700312679166665</c:v>
                      </c:pt>
                      <c:pt idx="4728">
                        <c:v>0.56700256633333335</c:v>
                      </c:pt>
                      <c:pt idx="4729">
                        <c:v>0.5669964945</c:v>
                      </c:pt>
                      <c:pt idx="4730">
                        <c:v>0.56699502283333336</c:v>
                      </c:pt>
                      <c:pt idx="4731">
                        <c:v>0.56699349520833331</c:v>
                      </c:pt>
                      <c:pt idx="4732">
                        <c:v>0.56699123574999999</c:v>
                      </c:pt>
                      <c:pt idx="4733">
                        <c:v>0.56698425441666667</c:v>
                      </c:pt>
                      <c:pt idx="4734">
                        <c:v>0.56697668649999999</c:v>
                      </c:pt>
                      <c:pt idx="4735">
                        <c:v>0.56696945479166672</c:v>
                      </c:pt>
                      <c:pt idx="4736">
                        <c:v>0.56696172291666669</c:v>
                      </c:pt>
                      <c:pt idx="4737">
                        <c:v>0.56696437737500005</c:v>
                      </c:pt>
                      <c:pt idx="4738">
                        <c:v>0.56695286516666665</c:v>
                      </c:pt>
                      <c:pt idx="4739">
                        <c:v>0.56694453433333336</c:v>
                      </c:pt>
                      <c:pt idx="4740">
                        <c:v>0.5669398372083333</c:v>
                      </c:pt>
                      <c:pt idx="4741">
                        <c:v>0.56693300804166669</c:v>
                      </c:pt>
                      <c:pt idx="4742">
                        <c:v>0.56693300804166669</c:v>
                      </c:pt>
                      <c:pt idx="4743">
                        <c:v>0.5669243110833333</c:v>
                      </c:pt>
                      <c:pt idx="4744">
                        <c:v>0.56691805554166663</c:v>
                      </c:pt>
                      <c:pt idx="4745">
                        <c:v>0.56691286124999996</c:v>
                      </c:pt>
                      <c:pt idx="4746">
                        <c:v>0.56690762120833338</c:v>
                      </c:pt>
                      <c:pt idx="4747">
                        <c:v>0.56690214870833333</c:v>
                      </c:pt>
                      <c:pt idx="4748">
                        <c:v>0.56689685404166668</c:v>
                      </c:pt>
                      <c:pt idx="4749">
                        <c:v>0.56689006958333332</c:v>
                      </c:pt>
                      <c:pt idx="4750">
                        <c:v>0.56688559174999997</c:v>
                      </c:pt>
                      <c:pt idx="4751">
                        <c:v>0.56687990583333336</c:v>
                      </c:pt>
                      <c:pt idx="4752">
                        <c:v>0.56687411700000001</c:v>
                      </c:pt>
                      <c:pt idx="4753">
                        <c:v>0.56686837320833339</c:v>
                      </c:pt>
                      <c:pt idx="4754">
                        <c:v>0.56686302583333337</c:v>
                      </c:pt>
                      <c:pt idx="4755">
                        <c:v>0.56685795399999994</c:v>
                      </c:pt>
                      <c:pt idx="4756">
                        <c:v>0.56685048262499993</c:v>
                      </c:pt>
                      <c:pt idx="4757">
                        <c:v>0.56684823708333332</c:v>
                      </c:pt>
                      <c:pt idx="4758">
                        <c:v>0.5668388276666666</c:v>
                      </c:pt>
                      <c:pt idx="4759">
                        <c:v>0.5668388276666666</c:v>
                      </c:pt>
                      <c:pt idx="4760">
                        <c:v>0.56683381262499999</c:v>
                      </c:pt>
                      <c:pt idx="4761">
                        <c:v>0.5668290094166667</c:v>
                      </c:pt>
                      <c:pt idx="4762">
                        <c:v>0.56682395391666673</c:v>
                      </c:pt>
                      <c:pt idx="4763">
                        <c:v>0.56681848804166668</c:v>
                      </c:pt>
                      <c:pt idx="4764">
                        <c:v>0.56681312658333327</c:v>
                      </c:pt>
                      <c:pt idx="4765">
                        <c:v>0.56680746216666666</c:v>
                      </c:pt>
                      <c:pt idx="4766">
                        <c:v>0.56680227679166661</c:v>
                      </c:pt>
                      <c:pt idx="4767">
                        <c:v>0.56679677637500003</c:v>
                      </c:pt>
                      <c:pt idx="4768">
                        <c:v>0.56679914583333335</c:v>
                      </c:pt>
                      <c:pt idx="4769">
                        <c:v>0.566786495</c:v>
                      </c:pt>
                      <c:pt idx="4770">
                        <c:v>0.56678147333333329</c:v>
                      </c:pt>
                      <c:pt idx="4771">
                        <c:v>0.56677676666666665</c:v>
                      </c:pt>
                      <c:pt idx="4772">
                        <c:v>0.56677190862499993</c:v>
                      </c:pt>
                      <c:pt idx="4773">
                        <c:v>0.56676750895833339</c:v>
                      </c:pt>
                      <c:pt idx="4774">
                        <c:v>0.56676273837500002</c:v>
                      </c:pt>
                      <c:pt idx="4775">
                        <c:v>0.56675828066666667</c:v>
                      </c:pt>
                      <c:pt idx="4776">
                        <c:v>0.56675340112500006</c:v>
                      </c:pt>
                      <c:pt idx="4777">
                        <c:v>0.56674855816666669</c:v>
                      </c:pt>
                      <c:pt idx="4778">
                        <c:v>0.56674356687499994</c:v>
                      </c:pt>
                      <c:pt idx="4779">
                        <c:v>0.5667383644166667</c:v>
                      </c:pt>
                      <c:pt idx="4780">
                        <c:v>0.56673346045833328</c:v>
                      </c:pt>
                      <c:pt idx="4781">
                        <c:v>0.56672828912499995</c:v>
                      </c:pt>
                      <c:pt idx="4782">
                        <c:v>0.56672362904166673</c:v>
                      </c:pt>
                      <c:pt idx="4783">
                        <c:v>0.56671878862500003</c:v>
                      </c:pt>
                      <c:pt idx="4784">
                        <c:v>0.56671442004166661</c:v>
                      </c:pt>
                      <c:pt idx="4785">
                        <c:v>0.56670996983333333</c:v>
                      </c:pt>
                      <c:pt idx="4786">
                        <c:v>0.56670558733333332</c:v>
                      </c:pt>
                      <c:pt idx="4787">
                        <c:v>0.56670137850000002</c:v>
                      </c:pt>
                      <c:pt idx="4788">
                        <c:v>0.56669684454166669</c:v>
                      </c:pt>
                      <c:pt idx="4789">
                        <c:v>0.56669260533333332</c:v>
                      </c:pt>
                      <c:pt idx="4790">
                        <c:v>0.56668790454166673</c:v>
                      </c:pt>
                      <c:pt idx="4791">
                        <c:v>0.56668350499999998</c:v>
                      </c:pt>
                      <c:pt idx="4792">
                        <c:v>0.56667872424999999</c:v>
                      </c:pt>
                      <c:pt idx="4793">
                        <c:v>0.56667403679166661</c:v>
                      </c:pt>
                      <c:pt idx="4794">
                        <c:v>0.56666931483333338</c:v>
                      </c:pt>
                      <c:pt idx="4795">
                        <c:v>0.56666449870833335</c:v>
                      </c:pt>
                      <c:pt idx="4796">
                        <c:v>0.56666002666666671</c:v>
                      </c:pt>
                      <c:pt idx="4797">
                        <c:v>0.56665530583333334</c:v>
                      </c:pt>
                      <c:pt idx="4798">
                        <c:v>0.56665111887499997</c:v>
                      </c:pt>
                      <c:pt idx="4799">
                        <c:v>0.56664668208333335</c:v>
                      </c:pt>
                      <c:pt idx="4800">
                        <c:v>0.56664627604166673</c:v>
                      </c:pt>
                      <c:pt idx="4801">
                        <c:v>0.56663434920833333</c:v>
                      </c:pt>
                      <c:pt idx="4802">
                        <c:v>0.56663434574999993</c:v>
                      </c:pt>
                      <c:pt idx="4803">
                        <c:v>0.566630416375</c:v>
                      </c:pt>
                      <c:pt idx="4804">
                        <c:v>0.56662610420833337</c:v>
                      </c:pt>
                      <c:pt idx="4805">
                        <c:v>0.56662199400000002</c:v>
                      </c:pt>
                      <c:pt idx="4806">
                        <c:v>0.56661739766666663</c:v>
                      </c:pt>
                      <c:pt idx="4807">
                        <c:v>0.56661309550000005</c:v>
                      </c:pt>
                      <c:pt idx="4808">
                        <c:v>0.56660847383333335</c:v>
                      </c:pt>
                      <c:pt idx="4809">
                        <c:v>0.56660404995833336</c:v>
                      </c:pt>
                      <c:pt idx="4810">
                        <c:v>0.56659966400000006</c:v>
                      </c:pt>
                      <c:pt idx="4811">
                        <c:v>0.56659523249999999</c:v>
                      </c:pt>
                      <c:pt idx="4812">
                        <c:v>0.56659124829166674</c:v>
                      </c:pt>
                      <c:pt idx="4813">
                        <c:v>0.56658700891666669</c:v>
                      </c:pt>
                      <c:pt idx="4814">
                        <c:v>0.56657962295833331</c:v>
                      </c:pt>
                      <c:pt idx="4815">
                        <c:v>0.56657911520833337</c:v>
                      </c:pt>
                      <c:pt idx="4816">
                        <c:v>0.56657525037500001</c:v>
                      </c:pt>
                      <c:pt idx="4817">
                        <c:v>0.56657112725000003</c:v>
                      </c:pt>
                      <c:pt idx="4818">
                        <c:v>0.56656694250000006</c:v>
                      </c:pt>
                      <c:pt idx="4819">
                        <c:v>0.56656284716666672</c:v>
                      </c:pt>
                      <c:pt idx="4820">
                        <c:v>0.56655843299999997</c:v>
                      </c:pt>
                      <c:pt idx="4821">
                        <c:v>0.56655439479166669</c:v>
                      </c:pt>
                      <c:pt idx="4822">
                        <c:v>0.56654996604166663</c:v>
                      </c:pt>
                      <c:pt idx="4823">
                        <c:v>0.56654591900000006</c:v>
                      </c:pt>
                      <c:pt idx="4824">
                        <c:v>0.56654160595833336</c:v>
                      </c:pt>
                      <c:pt idx="4825">
                        <c:v>0.56653746904166669</c:v>
                      </c:pt>
                      <c:pt idx="4826">
                        <c:v>0.56653340737500002</c:v>
                      </c:pt>
                      <c:pt idx="4827">
                        <c:v>0.56652930020833336</c:v>
                      </c:pt>
                      <c:pt idx="4828">
                        <c:v>0.56652559329166674</c:v>
                      </c:pt>
                      <c:pt idx="4829">
                        <c:v>0.56652165408333333</c:v>
                      </c:pt>
                      <c:pt idx="4830">
                        <c:v>0.5665146677916667</c:v>
                      </c:pt>
                      <c:pt idx="4831">
                        <c:v>0.56651435270833328</c:v>
                      </c:pt>
                      <c:pt idx="4832">
                        <c:v>0.5665105794166666</c:v>
                      </c:pt>
                      <c:pt idx="4833">
                        <c:v>0.56650653566666664</c:v>
                      </c:pt>
                      <c:pt idx="4834">
                        <c:v>0.56650240075000002</c:v>
                      </c:pt>
                      <c:pt idx="4835">
                        <c:v>0.56649836095833328</c:v>
                      </c:pt>
                      <c:pt idx="4836">
                        <c:v>0.56649401720833337</c:v>
                      </c:pt>
                      <c:pt idx="4837">
                        <c:v>0.56649013537500004</c:v>
                      </c:pt>
                      <c:pt idx="4838">
                        <c:v>0.56648595183333328</c:v>
                      </c:pt>
                      <c:pt idx="4839">
                        <c:v>0.56648224133333336</c:v>
                      </c:pt>
                      <c:pt idx="4840">
                        <c:v>0.56647831733333331</c:v>
                      </c:pt>
                      <c:pt idx="4841">
                        <c:v>0.56647461033333335</c:v>
                      </c:pt>
                      <c:pt idx="4842">
                        <c:v>0.56647092616666661</c:v>
                      </c:pt>
                      <c:pt idx="4843">
                        <c:v>0.56646708216666664</c:v>
                      </c:pt>
                      <c:pt idx="4844">
                        <c:v>0.56646355775000001</c:v>
                      </c:pt>
                      <c:pt idx="4845">
                        <c:v>0.5664596574166666</c:v>
                      </c:pt>
                      <c:pt idx="4846">
                        <c:v>0.5664561177916666</c:v>
                      </c:pt>
                      <c:pt idx="4847">
                        <c:v>0.56645217433333339</c:v>
                      </c:pt>
                      <c:pt idx="4848">
                        <c:v>0.56644849308333334</c:v>
                      </c:pt>
                      <c:pt idx="4849">
                        <c:v>0.56644075375000003</c:v>
                      </c:pt>
                      <c:pt idx="4850">
                        <c:v>0.56643707808333332</c:v>
                      </c:pt>
                      <c:pt idx="4851">
                        <c:v>0.56643316691666667</c:v>
                      </c:pt>
                      <c:pt idx="4852">
                        <c:v>0.56642970979166674</c:v>
                      </c:pt>
                      <c:pt idx="4853">
                        <c:v>0.5664259460833333</c:v>
                      </c:pt>
                      <c:pt idx="4854">
                        <c:v>0.5664259460833333</c:v>
                      </c:pt>
                      <c:pt idx="4855">
                        <c:v>0.56642265454166674</c:v>
                      </c:pt>
                      <c:pt idx="4856">
                        <c:v>0.56641915762500006</c:v>
                      </c:pt>
                      <c:pt idx="4857">
                        <c:v>0.56641589012499993</c:v>
                      </c:pt>
                      <c:pt idx="4858">
                        <c:v>0.56640943629166662</c:v>
                      </c:pt>
                      <c:pt idx="4859">
                        <c:v>0.56640930679166668</c:v>
                      </c:pt>
                      <c:pt idx="4860">
                        <c:v>0.56640628566666662</c:v>
                      </c:pt>
                      <c:pt idx="4861">
                        <c:v>0.56640287733333328</c:v>
                      </c:pt>
                      <c:pt idx="4862">
                        <c:v>0.56639982195833338</c:v>
                      </c:pt>
                      <c:pt idx="4863">
                        <c:v>0.56639635595833326</c:v>
                      </c:pt>
                      <c:pt idx="4864">
                        <c:v>0.56639317545833334</c:v>
                      </c:pt>
                      <c:pt idx="4865">
                        <c:v>0.56638983916666663</c:v>
                      </c:pt>
                      <c:pt idx="4866">
                        <c:v>0.56638659295833327</c:v>
                      </c:pt>
                      <c:pt idx="4867">
                        <c:v>0.56638360912499996</c:v>
                      </c:pt>
                      <c:pt idx="4868">
                        <c:v>0.56638034141666671</c:v>
                      </c:pt>
                      <c:pt idx="4869">
                        <c:v>0.56637752929166674</c:v>
                      </c:pt>
                      <c:pt idx="4870">
                        <c:v>0.56637438608333335</c:v>
                      </c:pt>
                      <c:pt idx="4871">
                        <c:v>0.5663716141666667</c:v>
                      </c:pt>
                      <c:pt idx="4872">
                        <c:v>0.56636852074999999</c:v>
                      </c:pt>
                      <c:pt idx="4873">
                        <c:v>0.56636555929166665</c:v>
                      </c:pt>
                      <c:pt idx="4874">
                        <c:v>0.5663625654583333</c:v>
                      </c:pt>
                      <c:pt idx="4875">
                        <c:v>0.56635942341666667</c:v>
                      </c:pt>
                      <c:pt idx="4876">
                        <c:v>0.5663565769583333</c:v>
                      </c:pt>
                      <c:pt idx="4877">
                        <c:v>0.56635337233333327</c:v>
                      </c:pt>
                      <c:pt idx="4878">
                        <c:v>0.5663505945416667</c:v>
                      </c:pt>
                      <c:pt idx="4879">
                        <c:v>0.56634751529166671</c:v>
                      </c:pt>
                      <c:pt idx="4880">
                        <c:v>0.56634477720833332</c:v>
                      </c:pt>
                      <c:pt idx="4881">
                        <c:v>0.56634196145833327</c:v>
                      </c:pt>
                      <c:pt idx="4882">
                        <c:v>0.56633923179166668</c:v>
                      </c:pt>
                      <c:pt idx="4883">
                        <c:v>0.56633675900000002</c:v>
                      </c:pt>
                      <c:pt idx="4884">
                        <c:v>0.56633127633333336</c:v>
                      </c:pt>
                      <c:pt idx="4885">
                        <c:v>0.5663319514166667</c:v>
                      </c:pt>
                      <c:pt idx="4886">
                        <c:v>0.56632950362500001</c:v>
                      </c:pt>
                      <c:pt idx="4887">
                        <c:v>0.56632747491666668</c:v>
                      </c:pt>
                      <c:pt idx="4888">
                        <c:v>0.56632513441666665</c:v>
                      </c:pt>
                      <c:pt idx="4889">
                        <c:v>0.56632290266666663</c:v>
                      </c:pt>
                      <c:pt idx="4890">
                        <c:v>0.56632053999999998</c:v>
                      </c:pt>
                      <c:pt idx="4891">
                        <c:v>0.56631574237499993</c:v>
                      </c:pt>
                      <c:pt idx="4892">
                        <c:v>0.56631320362499993</c:v>
                      </c:pt>
                      <c:pt idx="4893">
                        <c:v>0.56631117970833333</c:v>
                      </c:pt>
                      <c:pt idx="4894">
                        <c:v>0.56631117970833333</c:v>
                      </c:pt>
                      <c:pt idx="4895">
                        <c:v>0.56630894304166668</c:v>
                      </c:pt>
                      <c:pt idx="4896">
                        <c:v>0.5663071429583334</c:v>
                      </c:pt>
                      <c:pt idx="4897">
                        <c:v>0.56630526466666664</c:v>
                      </c:pt>
                      <c:pt idx="4898">
                        <c:v>0.56630342054166671</c:v>
                      </c:pt>
                      <c:pt idx="4899">
                        <c:v>0.56630175675000005</c:v>
                      </c:pt>
                      <c:pt idx="4900">
                        <c:v>0.56629980558333337</c:v>
                      </c:pt>
                      <c:pt idx="4901">
                        <c:v>0.56629822566666665</c:v>
                      </c:pt>
                      <c:pt idx="4902">
                        <c:v>0.56629625949999995</c:v>
                      </c:pt>
                      <c:pt idx="4903">
                        <c:v>0.56629463533333335</c:v>
                      </c:pt>
                      <c:pt idx="4904">
                        <c:v>0.56629268262499999</c:v>
                      </c:pt>
                      <c:pt idx="4905">
                        <c:v>0.56629089837500002</c:v>
                      </c:pt>
                      <c:pt idx="4906">
                        <c:v>0.56629089837500002</c:v>
                      </c:pt>
                      <c:pt idx="4907">
                        <c:v>0.56628912437500001</c:v>
                      </c:pt>
                      <c:pt idx="4908">
                        <c:v>0.5662858483333334</c:v>
                      </c:pt>
                      <c:pt idx="4909">
                        <c:v>0.56628420562500004</c:v>
                      </c:pt>
                      <c:pt idx="4910">
                        <c:v>0.56628297712499998</c:v>
                      </c:pt>
                      <c:pt idx="4911">
                        <c:v>0.56627910291666661</c:v>
                      </c:pt>
                      <c:pt idx="4912">
                        <c:v>0.5662803909166666</c:v>
                      </c:pt>
                      <c:pt idx="4913">
                        <c:v>0.5662792198333334</c:v>
                      </c:pt>
                      <c:pt idx="4914">
                        <c:v>0.56627813154166662</c:v>
                      </c:pt>
                      <c:pt idx="4915">
                        <c:v>0.56627721579166668</c:v>
                      </c:pt>
                      <c:pt idx="4916">
                        <c:v>0.56627605345833332</c:v>
                      </c:pt>
                      <c:pt idx="4917">
                        <c:v>0.56627526049999999</c:v>
                      </c:pt>
                      <c:pt idx="4918">
                        <c:v>0.56627401341666672</c:v>
                      </c:pt>
                      <c:pt idx="4919">
                        <c:v>0.5662708262916667</c:v>
                      </c:pt>
                      <c:pt idx="4920">
                        <c:v>0.56627180595833326</c:v>
                      </c:pt>
                      <c:pt idx="4921">
                        <c:v>0.56627075716666664</c:v>
                      </c:pt>
                      <c:pt idx="4922">
                        <c:v>0.56626981558333334</c:v>
                      </c:pt>
                      <c:pt idx="4923">
                        <c:v>0.56626890329166668</c:v>
                      </c:pt>
                      <c:pt idx="4924">
                        <c:v>0.56626847683333337</c:v>
                      </c:pt>
                      <c:pt idx="4925">
                        <c:v>0.56626786854166666</c:v>
                      </c:pt>
                      <c:pt idx="4926">
                        <c:v>0.56626779854166664</c:v>
                      </c:pt>
                      <c:pt idx="4927">
                        <c:v>0.56626739587499997</c:v>
                      </c:pt>
                      <c:pt idx="4928">
                        <c:v>0.56626723941666668</c:v>
                      </c:pt>
                      <c:pt idx="4929">
                        <c:v>0.56626686766666667</c:v>
                      </c:pt>
                      <c:pt idx="4930">
                        <c:v>0.56626643274999999</c:v>
                      </c:pt>
                      <c:pt idx="4931">
                        <c:v>0.56626611066666666</c:v>
                      </c:pt>
                      <c:pt idx="4932">
                        <c:v>0.56626549637500001</c:v>
                      </c:pt>
                      <c:pt idx="4933">
                        <c:v>0.56626526745833339</c:v>
                      </c:pt>
                      <c:pt idx="4934">
                        <c:v>0.56626470570833332</c:v>
                      </c:pt>
                      <c:pt idx="4935">
                        <c:v>0.56626457566666666</c:v>
                      </c:pt>
                      <c:pt idx="4936">
                        <c:v>0.56626419987499998</c:v>
                      </c:pt>
                      <c:pt idx="4937">
                        <c:v>0.56626409162500002</c:v>
                      </c:pt>
                      <c:pt idx="4938">
                        <c:v>0.56626409191666671</c:v>
                      </c:pt>
                      <c:pt idx="4939">
                        <c:v>0.56626412724999997</c:v>
                      </c:pt>
                      <c:pt idx="4940">
                        <c:v>0.56626463154166673</c:v>
                      </c:pt>
                      <c:pt idx="4941">
                        <c:v>0.56626493379166665</c:v>
                      </c:pt>
                      <c:pt idx="4942">
                        <c:v>0.5662657507083334</c:v>
                      </c:pt>
                      <c:pt idx="4943">
                        <c:v>0.56626621904166663</c:v>
                      </c:pt>
                      <c:pt idx="4944">
                        <c:v>0.56626689499999994</c:v>
                      </c:pt>
                      <c:pt idx="4945">
                        <c:v>0.56626721191666662</c:v>
                      </c:pt>
                      <c:pt idx="4946">
                        <c:v>0.56626732545833336</c:v>
                      </c:pt>
                      <c:pt idx="4947">
                        <c:v>0.56626581470833337</c:v>
                      </c:pt>
                      <c:pt idx="4948">
                        <c:v>0.56626742416666664</c:v>
                      </c:pt>
                      <c:pt idx="4949">
                        <c:v>0.56626773733333335</c:v>
                      </c:pt>
                      <c:pt idx="4950">
                        <c:v>0.56626778804166666</c:v>
                      </c:pt>
                      <c:pt idx="4951">
                        <c:v>0.56626839808333329</c:v>
                      </c:pt>
                      <c:pt idx="4952">
                        <c:v>0.5662689147083334</c:v>
                      </c:pt>
                      <c:pt idx="4953">
                        <c:v>0.56626979050000004</c:v>
                      </c:pt>
                      <c:pt idx="4954">
                        <c:v>0.56627081670833335</c:v>
                      </c:pt>
                      <c:pt idx="4955">
                        <c:v>0.56627178999999994</c:v>
                      </c:pt>
                      <c:pt idx="4956">
                        <c:v>0.56627307370833335</c:v>
                      </c:pt>
                      <c:pt idx="4957">
                        <c:v>0.56627396245833339</c:v>
                      </c:pt>
                      <c:pt idx="4958">
                        <c:v>0.56627521387500002</c:v>
                      </c:pt>
                      <c:pt idx="4959">
                        <c:v>0.5662752584166667</c:v>
                      </c:pt>
                      <c:pt idx="4960">
                        <c:v>0.56627622141666667</c:v>
                      </c:pt>
                      <c:pt idx="4961">
                        <c:v>0.5662763444583333</c:v>
                      </c:pt>
                      <c:pt idx="4962">
                        <c:v>0.56627709770833334</c:v>
                      </c:pt>
                      <c:pt idx="4963">
                        <c:v>0.566276297875</c:v>
                      </c:pt>
                      <c:pt idx="4964">
                        <c:v>0.56627883999999995</c:v>
                      </c:pt>
                      <c:pt idx="4965">
                        <c:v>0.56628136729166667</c:v>
                      </c:pt>
                      <c:pt idx="4966">
                        <c:v>0.5662815935833333</c:v>
                      </c:pt>
                      <c:pt idx="4967">
                        <c:v>0.56628453654166666</c:v>
                      </c:pt>
                      <c:pt idx="4968">
                        <c:v>0.56628538075000001</c:v>
                      </c:pt>
                      <c:pt idx="4969">
                        <c:v>0.56628110474999993</c:v>
                      </c:pt>
                      <c:pt idx="4970">
                        <c:v>0.56628771541666667</c:v>
                      </c:pt>
                      <c:pt idx="4971">
                        <c:v>0.56629033166666665</c:v>
                      </c:pt>
                      <c:pt idx="4972">
                        <c:v>0.56628897750000007</c:v>
                      </c:pt>
                      <c:pt idx="4973">
                        <c:v>0.56629381970833337</c:v>
                      </c:pt>
                      <c:pt idx="4974">
                        <c:v>0.56629427529166665</c:v>
                      </c:pt>
                      <c:pt idx="4975">
                        <c:v>0.5662925360833333</c:v>
                      </c:pt>
                      <c:pt idx="4976">
                        <c:v>0.56629331458333332</c:v>
                      </c:pt>
                      <c:pt idx="4977">
                        <c:v>0.56629509954166668</c:v>
                      </c:pt>
                      <c:pt idx="4978">
                        <c:v>0.56629558358333332</c:v>
                      </c:pt>
                      <c:pt idx="4979">
                        <c:v>0.56629751041666665</c:v>
                      </c:pt>
                      <c:pt idx="4980">
                        <c:v>0.56630387379166669</c:v>
                      </c:pt>
                      <c:pt idx="4981">
                        <c:v>0.56630677070833335</c:v>
                      </c:pt>
                      <c:pt idx="4982">
                        <c:v>0.56630506174999995</c:v>
                      </c:pt>
                      <c:pt idx="4983">
                        <c:v>0.56630755300000002</c:v>
                      </c:pt>
                      <c:pt idx="4984">
                        <c:v>0.56631551008333336</c:v>
                      </c:pt>
                      <c:pt idx="4985">
                        <c:v>0.56631122404166667</c:v>
                      </c:pt>
                      <c:pt idx="4986">
                        <c:v>0.56631825899999999</c:v>
                      </c:pt>
                      <c:pt idx="4987">
                        <c:v>0.56631617912499999</c:v>
                      </c:pt>
                      <c:pt idx="4988">
                        <c:v>0.56632567962500002</c:v>
                      </c:pt>
                      <c:pt idx="4989">
                        <c:v>0.56632384716666662</c:v>
                      </c:pt>
                      <c:pt idx="4990">
                        <c:v>0.56632384716666662</c:v>
                      </c:pt>
                      <c:pt idx="4991">
                        <c:v>0.56632384716666662</c:v>
                      </c:pt>
                      <c:pt idx="4992">
                        <c:v>0.56633133516666667</c:v>
                      </c:pt>
                      <c:pt idx="4993">
                        <c:v>0.56632960558333334</c:v>
                      </c:pt>
                      <c:pt idx="4994">
                        <c:v>0.56636135700000001</c:v>
                      </c:pt>
                      <c:pt idx="4995">
                        <c:v>0.56633565466666669</c:v>
                      </c:pt>
                      <c:pt idx="4996">
                        <c:v>0.56636536687500005</c:v>
                      </c:pt>
                      <c:pt idx="4997">
                        <c:v>0.5663405837083334</c:v>
                      </c:pt>
                      <c:pt idx="4998">
                        <c:v>0.56636234800000007</c:v>
                      </c:pt>
                      <c:pt idx="4999">
                        <c:v>0.56637520320833334</c:v>
                      </c:pt>
                      <c:pt idx="5000">
                        <c:v>0.56634994208333334</c:v>
                      </c:pt>
                      <c:pt idx="5001">
                        <c:v>0.56635127137499996</c:v>
                      </c:pt>
                      <c:pt idx="5002">
                        <c:v>0.56635850404166665</c:v>
                      </c:pt>
                      <c:pt idx="5003">
                        <c:v>0.566392652</c:v>
                      </c:pt>
                      <c:pt idx="5004">
                        <c:v>0.56640533295833329</c:v>
                      </c:pt>
                      <c:pt idx="5005">
                        <c:v>0.56640881225000006</c:v>
                      </c:pt>
                      <c:pt idx="5006">
                        <c:v>0.56642885212499994</c:v>
                      </c:pt>
                      <c:pt idx="5007">
                        <c:v>0.56640745329166664</c:v>
                      </c:pt>
                      <c:pt idx="5008">
                        <c:v>0.56638073391666666</c:v>
                      </c:pt>
                      <c:pt idx="5009">
                        <c:v>0.56637283149999995</c:v>
                      </c:pt>
                      <c:pt idx="5010">
                        <c:v>0.56642571637500005</c:v>
                      </c:pt>
                      <c:pt idx="5011">
                        <c:v>0.56647252549999993</c:v>
                      </c:pt>
                      <c:pt idx="5012">
                        <c:v>0.56639853895833336</c:v>
                      </c:pt>
                      <c:pt idx="5013">
                        <c:v>0.5663872744166667</c:v>
                      </c:pt>
                      <c:pt idx="5014">
                        <c:v>0.56648303304166669</c:v>
                      </c:pt>
                      <c:pt idx="5015">
                        <c:v>0.56640224512500004</c:v>
                      </c:pt>
                      <c:pt idx="5016">
                        <c:v>0.56645677233333336</c:v>
                      </c:pt>
                      <c:pt idx="5017">
                        <c:v>0.56641145837500007</c:v>
                      </c:pt>
                      <c:pt idx="5018">
                        <c:v>0.56647924125000004</c:v>
                      </c:pt>
                      <c:pt idx="5019">
                        <c:v>0.56640331554166667</c:v>
                      </c:pt>
                      <c:pt idx="5020">
                        <c:v>0.56650218708333333</c:v>
                      </c:pt>
                      <c:pt idx="5021">
                        <c:v>0.56641140425000003</c:v>
                      </c:pt>
                      <c:pt idx="5022">
                        <c:v>0.56641292070833338</c:v>
                      </c:pt>
                      <c:pt idx="5023">
                        <c:v>0.56651166695833333</c:v>
                      </c:pt>
                      <c:pt idx="5024">
                        <c:v>0.56651166695833333</c:v>
                      </c:pt>
                      <c:pt idx="5025">
                        <c:v>0.56651493266666664</c:v>
                      </c:pt>
                      <c:pt idx="5026">
                        <c:v>0.56651856462500005</c:v>
                      </c:pt>
                      <c:pt idx="5027">
                        <c:v>0.56652243454166673</c:v>
                      </c:pt>
                      <c:pt idx="5028">
                        <c:v>0.56652659225000002</c:v>
                      </c:pt>
                      <c:pt idx="5029">
                        <c:v>0.56648390758333333</c:v>
                      </c:pt>
                      <c:pt idx="5030">
                        <c:v>0.56649137995833332</c:v>
                      </c:pt>
                      <c:pt idx="5031">
                        <c:v>0.56649423033333335</c:v>
                      </c:pt>
                      <c:pt idx="5032">
                        <c:v>0.56649812516666664</c:v>
                      </c:pt>
                      <c:pt idx="5033">
                        <c:v>0.56650529395833338</c:v>
                      </c:pt>
                      <c:pt idx="5034">
                        <c:v>0.56650484983333327</c:v>
                      </c:pt>
                      <c:pt idx="5035">
                        <c:v>0.56652602791666673</c:v>
                      </c:pt>
                      <c:pt idx="5036">
                        <c:v>0.56649253516666664</c:v>
                      </c:pt>
                      <c:pt idx="5037">
                        <c:v>0.56649707700000007</c:v>
                      </c:pt>
                      <c:pt idx="5038">
                        <c:v>0.56652706654166674</c:v>
                      </c:pt>
                      <c:pt idx="5039">
                        <c:v>0.56652721929166672</c:v>
                      </c:pt>
                      <c:pt idx="5040">
                        <c:v>0.56650463666666673</c:v>
                      </c:pt>
                      <c:pt idx="5041">
                        <c:v>0.56654597762500003</c:v>
                      </c:pt>
                      <c:pt idx="5042">
                        <c:v>0.5665248527083333</c:v>
                      </c:pt>
                      <c:pt idx="5043">
                        <c:v>0.56655267300000001</c:v>
                      </c:pt>
                      <c:pt idx="5044">
                        <c:v>0.56653532204166668</c:v>
                      </c:pt>
                      <c:pt idx="5045">
                        <c:v>0.5665590806666666</c:v>
                      </c:pt>
                      <c:pt idx="5046">
                        <c:v>0.56653023833333338</c:v>
                      </c:pt>
                      <c:pt idx="5047">
                        <c:v>0.5665585415833333</c:v>
                      </c:pt>
                      <c:pt idx="5048">
                        <c:v>0.5665486322083334</c:v>
                      </c:pt>
                      <c:pt idx="5049">
                        <c:v>0.56653222391666669</c:v>
                      </c:pt>
                      <c:pt idx="5050">
                        <c:v>0.56656790374999999</c:v>
                      </c:pt>
                      <c:pt idx="5051">
                        <c:v>0.5665949584583333</c:v>
                      </c:pt>
                      <c:pt idx="5052">
                        <c:v>0.56657998833333334</c:v>
                      </c:pt>
                      <c:pt idx="5053">
                        <c:v>0.56656416908333329</c:v>
                      </c:pt>
                      <c:pt idx="5054">
                        <c:v>0.56655964424999994</c:v>
                      </c:pt>
                      <c:pt idx="5055">
                        <c:v>0.56656338662500005</c:v>
                      </c:pt>
                      <c:pt idx="5056">
                        <c:v>0.56662293045833334</c:v>
                      </c:pt>
                      <c:pt idx="5057">
                        <c:v>0.56664683083333334</c:v>
                      </c:pt>
                      <c:pt idx="5058">
                        <c:v>0.56663890658333338</c:v>
                      </c:pt>
                      <c:pt idx="5059">
                        <c:v>0.56656421583333338</c:v>
                      </c:pt>
                      <c:pt idx="5060">
                        <c:v>0.56662647112499998</c:v>
                      </c:pt>
                      <c:pt idx="5061">
                        <c:v>0.56656968279166664</c:v>
                      </c:pt>
                      <c:pt idx="5062">
                        <c:v>0.56659437420833336</c:v>
                      </c:pt>
                      <c:pt idx="5063">
                        <c:v>0.5666239545416667</c:v>
                      </c:pt>
                      <c:pt idx="5064">
                        <c:v>0.56658154066666666</c:v>
                      </c:pt>
                      <c:pt idx="5065">
                        <c:v>0.56664986650000004</c:v>
                      </c:pt>
                      <c:pt idx="5066">
                        <c:v>0.56657769325000007</c:v>
                      </c:pt>
                      <c:pt idx="5067">
                        <c:v>0.56658933725000005</c:v>
                      </c:pt>
                      <c:pt idx="5068">
                        <c:v>0.56658928579166667</c:v>
                      </c:pt>
                      <c:pt idx="5069">
                        <c:v>0.56660932812499998</c:v>
                      </c:pt>
                      <c:pt idx="5070">
                        <c:v>0.56658047862500005</c:v>
                      </c:pt>
                      <c:pt idx="5071">
                        <c:v>0.56661173208333337</c:v>
                      </c:pt>
                      <c:pt idx="5072">
                        <c:v>0.56661345962499998</c:v>
                      </c:pt>
                      <c:pt idx="5073">
                        <c:v>0.56659026858333339</c:v>
                      </c:pt>
                      <c:pt idx="5074">
                        <c:v>0.56656933012499999</c:v>
                      </c:pt>
                      <c:pt idx="5075">
                        <c:v>0.56657675737500002</c:v>
                      </c:pt>
                      <c:pt idx="5076">
                        <c:v>0.56656038791666663</c:v>
                      </c:pt>
                      <c:pt idx="5077">
                        <c:v>0.56656714154166665</c:v>
                      </c:pt>
                      <c:pt idx="5078">
                        <c:v>0.56656890191666665</c:v>
                      </c:pt>
                      <c:pt idx="5079">
                        <c:v>0.56656667862499999</c:v>
                      </c:pt>
                      <c:pt idx="5080">
                        <c:v>0.56655669749999993</c:v>
                      </c:pt>
                      <c:pt idx="5081">
                        <c:v>0.56656636783333336</c:v>
                      </c:pt>
                      <c:pt idx="5082">
                        <c:v>0.56656723816666665</c:v>
                      </c:pt>
                      <c:pt idx="5083">
                        <c:v>0.56655510050000002</c:v>
                      </c:pt>
                      <c:pt idx="5084">
                        <c:v>0.56655245837500001</c:v>
                      </c:pt>
                      <c:pt idx="5085">
                        <c:v>0.5665606388333333</c:v>
                      </c:pt>
                      <c:pt idx="5086">
                        <c:v>0.5665458525</c:v>
                      </c:pt>
                      <c:pt idx="5087">
                        <c:v>0.56655710470833331</c:v>
                      </c:pt>
                      <c:pt idx="5088">
                        <c:v>0.56654616174999994</c:v>
                      </c:pt>
                      <c:pt idx="5089">
                        <c:v>0.56653997254166666</c:v>
                      </c:pt>
                      <c:pt idx="5090">
                        <c:v>0.56653574762500003</c:v>
                      </c:pt>
                      <c:pt idx="5091">
                        <c:v>0.56653437312499999</c:v>
                      </c:pt>
                      <c:pt idx="5092">
                        <c:v>0.56653335408333338</c:v>
                      </c:pt>
                      <c:pt idx="5093">
                        <c:v>0.566532333625</c:v>
                      </c:pt>
                      <c:pt idx="5094">
                        <c:v>0.56653033554166665</c:v>
                      </c:pt>
                      <c:pt idx="5095">
                        <c:v>0.56652786350000006</c:v>
                      </c:pt>
                      <c:pt idx="5096">
                        <c:v>0.56652442562500005</c:v>
                      </c:pt>
                      <c:pt idx="5097">
                        <c:v>0.56652442562500005</c:v>
                      </c:pt>
                      <c:pt idx="5098">
                        <c:v>0.5665110264583334</c:v>
                      </c:pt>
                      <c:pt idx="5099">
                        <c:v>0.56650923779166662</c:v>
                      </c:pt>
                      <c:pt idx="5100">
                        <c:v>0.56650923779166662</c:v>
                      </c:pt>
                      <c:pt idx="5101">
                        <c:v>0.56649782874999999</c:v>
                      </c:pt>
                      <c:pt idx="5102">
                        <c:v>0.56649782874999999</c:v>
                      </c:pt>
                      <c:pt idx="5103">
                        <c:v>0.56649055070833332</c:v>
                      </c:pt>
                      <c:pt idx="5104">
                        <c:v>0.56648702262499995</c:v>
                      </c:pt>
                      <c:pt idx="5105">
                        <c:v>0.56647977637500002</c:v>
                      </c:pt>
                      <c:pt idx="5106">
                        <c:v>0.56647779445833335</c:v>
                      </c:pt>
                      <c:pt idx="5107">
                        <c:v>0.56647022695833338</c:v>
                      </c:pt>
                      <c:pt idx="5108">
                        <c:v>0.56646725454166669</c:v>
                      </c:pt>
                      <c:pt idx="5109">
                        <c:v>0.56646027862500004</c:v>
                      </c:pt>
                      <c:pt idx="5110">
                        <c:v>0.56645659033333329</c:v>
                      </c:pt>
                      <c:pt idx="5111">
                        <c:v>0.56645276337499995</c:v>
                      </c:pt>
                      <c:pt idx="5112">
                        <c:v>0.56644823150000001</c:v>
                      </c:pt>
                      <c:pt idx="5113">
                        <c:v>0.56644409891666669</c:v>
                      </c:pt>
                      <c:pt idx="5114">
                        <c:v>0.56644065920833331</c:v>
                      </c:pt>
                      <c:pt idx="5115">
                        <c:v>0.56643742362499994</c:v>
                      </c:pt>
                      <c:pt idx="5116">
                        <c:v>0.56643359699999996</c:v>
                      </c:pt>
                      <c:pt idx="5117">
                        <c:v>0.56642925941666666</c:v>
                      </c:pt>
                      <c:pt idx="5118">
                        <c:v>0.56642522408333329</c:v>
                      </c:pt>
                      <c:pt idx="5119">
                        <c:v>0.56642020245833336</c:v>
                      </c:pt>
                      <c:pt idx="5120">
                        <c:v>0.56641453329166669</c:v>
                      </c:pt>
                      <c:pt idx="5121">
                        <c:v>0.56641239104166663</c:v>
                      </c:pt>
                      <c:pt idx="5122">
                        <c:v>0.5664079684583333</c:v>
                      </c:pt>
                      <c:pt idx="5123">
                        <c:v>0.56640422670833335</c:v>
                      </c:pt>
                      <c:pt idx="5124">
                        <c:v>0.56640022283333336</c:v>
                      </c:pt>
                      <c:pt idx="5125">
                        <c:v>0.56639431075000002</c:v>
                      </c:pt>
                      <c:pt idx="5126">
                        <c:v>0.56639295783333332</c:v>
                      </c:pt>
                      <c:pt idx="5127">
                        <c:v>0.5663898199166667</c:v>
                      </c:pt>
                      <c:pt idx="5128">
                        <c:v>0.56638631620833335</c:v>
                      </c:pt>
                      <c:pt idx="5129">
                        <c:v>0.56638296275</c:v>
                      </c:pt>
                      <c:pt idx="5130">
                        <c:v>0.56638148079166661</c:v>
                      </c:pt>
                      <c:pt idx="5131">
                        <c:v>0.56637579529166671</c:v>
                      </c:pt>
                      <c:pt idx="5132">
                        <c:v>0.56637216308333327</c:v>
                      </c:pt>
                      <c:pt idx="5133">
                        <c:v>0.56636796695833336</c:v>
                      </c:pt>
                      <c:pt idx="5134">
                        <c:v>0.56636414320833339</c:v>
                      </c:pt>
                      <c:pt idx="5135">
                        <c:v>0.56635994374999998</c:v>
                      </c:pt>
                      <c:pt idx="5136">
                        <c:v>0.56635607458333337</c:v>
                      </c:pt>
                      <c:pt idx="5137">
                        <c:v>0.56635213249999994</c:v>
                      </c:pt>
                      <c:pt idx="5138">
                        <c:v>0.56634837574999997</c:v>
                      </c:pt>
                      <c:pt idx="5139">
                        <c:v>0.56634495483333336</c:v>
                      </c:pt>
                      <c:pt idx="5140">
                        <c:v>0.56634147704166671</c:v>
                      </c:pt>
                      <c:pt idx="5141">
                        <c:v>0.56633855362499996</c:v>
                      </c:pt>
                      <c:pt idx="5142">
                        <c:v>0.56633525004166663</c:v>
                      </c:pt>
                      <c:pt idx="5143">
                        <c:v>0.5663322524583333</c:v>
                      </c:pt>
                      <c:pt idx="5144">
                        <c:v>0.56632882504166659</c:v>
                      </c:pt>
                      <c:pt idx="5145">
                        <c:v>0.56632536924999999</c:v>
                      </c:pt>
                      <c:pt idx="5146">
                        <c:v>0.5663217966666666</c:v>
                      </c:pt>
                      <c:pt idx="5147">
                        <c:v>0.56631798383333332</c:v>
                      </c:pt>
                      <c:pt idx="5148">
                        <c:v>0.56631445566666672</c:v>
                      </c:pt>
                      <c:pt idx="5149">
                        <c:v>0.5663105830416667</c:v>
                      </c:pt>
                      <c:pt idx="5150">
                        <c:v>0.56630720916666666</c:v>
                      </c:pt>
                      <c:pt idx="5151">
                        <c:v>0.566303527375</c:v>
                      </c:pt>
                      <c:pt idx="5152">
                        <c:v>0.56630024062500006</c:v>
                      </c:pt>
                      <c:pt idx="5153">
                        <c:v>0.56629689345833334</c:v>
                      </c:pt>
                      <c:pt idx="5154">
                        <c:v>0.56629364416666672</c:v>
                      </c:pt>
                      <c:pt idx="5155">
                        <c:v>0.5662906476666667</c:v>
                      </c:pt>
                      <c:pt idx="5156">
                        <c:v>0.56628744708333334</c:v>
                      </c:pt>
                      <c:pt idx="5157">
                        <c:v>0.56628467849999997</c:v>
                      </c:pt>
                      <c:pt idx="5158">
                        <c:v>0.5662814964166667</c:v>
                      </c:pt>
                      <c:pt idx="5159">
                        <c:v>0.56627859654166668</c:v>
                      </c:pt>
                      <c:pt idx="5160">
                        <c:v>0.56627530779166668</c:v>
                      </c:pt>
                      <c:pt idx="5161">
                        <c:v>0.5662720529166666</c:v>
                      </c:pt>
                      <c:pt idx="5162">
                        <c:v>0.56626868824999999</c:v>
                      </c:pt>
                      <c:pt idx="5163">
                        <c:v>0.56626511045833328</c:v>
                      </c:pt>
                      <c:pt idx="5164">
                        <c:v>0.56626187512500004</c:v>
                      </c:pt>
                      <c:pt idx="5165">
                        <c:v>0.56625838129166672</c:v>
                      </c:pt>
                      <c:pt idx="5166">
                        <c:v>0.56625547225000006</c:v>
                      </c:pt>
                      <c:pt idx="5167">
                        <c:v>0.56625234670833335</c:v>
                      </c:pt>
                      <c:pt idx="5168">
                        <c:v>0.56624959204166669</c:v>
                      </c:pt>
                      <c:pt idx="5169">
                        <c:v>0.56624675125000001</c:v>
                      </c:pt>
                      <c:pt idx="5170">
                        <c:v>0.56624391974999999</c:v>
                      </c:pt>
                      <c:pt idx="5171">
                        <c:v>0.56624122362499996</c:v>
                      </c:pt>
                      <c:pt idx="5172">
                        <c:v>0.56623815116666665</c:v>
                      </c:pt>
                      <c:pt idx="5173">
                        <c:v>0.56623537670833335</c:v>
                      </c:pt>
                      <c:pt idx="5174">
                        <c:v>0.56623211541666663</c:v>
                      </c:pt>
                      <c:pt idx="5175">
                        <c:v>0.56622913179166667</c:v>
                      </c:pt>
                      <c:pt idx="5176">
                        <c:v>0.56622577875000002</c:v>
                      </c:pt>
                      <c:pt idx="5177">
                        <c:v>0.56622257954166666</c:v>
                      </c:pt>
                      <c:pt idx="5178">
                        <c:v>0.56621938483333334</c:v>
                      </c:pt>
                      <c:pt idx="5179">
                        <c:v>0.56621862374999998</c:v>
                      </c:pt>
                      <c:pt idx="5180">
                        <c:v>0.56621319125000003</c:v>
                      </c:pt>
                      <c:pt idx="5181">
                        <c:v>0.56621000708333336</c:v>
                      </c:pt>
                      <c:pt idx="5182">
                        <c:v>0.5662073494583334</c:v>
                      </c:pt>
                      <c:pt idx="5183">
                        <c:v>0.5662043970416667</c:v>
                      </c:pt>
                      <c:pt idx="5184">
                        <c:v>0.56620178658333331</c:v>
                      </c:pt>
                      <c:pt idx="5185">
                        <c:v>0.56619903275000005</c:v>
                      </c:pt>
                      <c:pt idx="5186">
                        <c:v>0.56619627854166665</c:v>
                      </c:pt>
                      <c:pt idx="5187">
                        <c:v>0.56619364687500007</c:v>
                      </c:pt>
                      <c:pt idx="5188">
                        <c:v>0.56619328175000005</c:v>
                      </c:pt>
                      <c:pt idx="5189">
                        <c:v>0.56618797350000005</c:v>
                      </c:pt>
                      <c:pt idx="5190">
                        <c:v>0.56618480204166666</c:v>
                      </c:pt>
                      <c:pt idx="5191">
                        <c:v>0.56618196970833334</c:v>
                      </c:pt>
                      <c:pt idx="5192">
                        <c:v>0.56617883566666671</c:v>
                      </c:pt>
                      <c:pt idx="5193">
                        <c:v>0.566175891125</c:v>
                      </c:pt>
                      <c:pt idx="5194">
                        <c:v>0.56617303466666669</c:v>
                      </c:pt>
                      <c:pt idx="5195">
                        <c:v>0.56617014912499997</c:v>
                      </c:pt>
                      <c:pt idx="5196">
                        <c:v>0.56616770054166665</c:v>
                      </c:pt>
                      <c:pt idx="5197">
                        <c:v>0.56616498195833331</c:v>
                      </c:pt>
                      <c:pt idx="5198">
                        <c:v>0.56616272491666664</c:v>
                      </c:pt>
                      <c:pt idx="5199">
                        <c:v>0.56616009337500006</c:v>
                      </c:pt>
                      <c:pt idx="5200">
                        <c:v>0.56615768075000006</c:v>
                      </c:pt>
                      <c:pt idx="5201">
                        <c:v>0.56615499216666665</c:v>
                      </c:pt>
                      <c:pt idx="5202">
                        <c:v>0.56615222700000001</c:v>
                      </c:pt>
                      <c:pt idx="5203">
                        <c:v>0.56614957804166666</c:v>
                      </c:pt>
                      <c:pt idx="5204">
                        <c:v>0.56614662100000002</c:v>
                      </c:pt>
                      <c:pt idx="5205">
                        <c:v>0.56614406220833335</c:v>
                      </c:pt>
                      <c:pt idx="5206">
                        <c:v>0.5661411645833333</c:v>
                      </c:pt>
                      <c:pt idx="5207">
                        <c:v>0.56613866570833327</c:v>
                      </c:pt>
                      <c:pt idx="5208">
                        <c:v>0.56613589095833328</c:v>
                      </c:pt>
                      <c:pt idx="5209">
                        <c:v>0.56613332845833331</c:v>
                      </c:pt>
                      <c:pt idx="5210">
                        <c:v>0.56613083087500005</c:v>
                      </c:pt>
                      <c:pt idx="5211">
                        <c:v>0.56612826145833328</c:v>
                      </c:pt>
                      <c:pt idx="5212">
                        <c:v>0.56612607275000004</c:v>
                      </c:pt>
                      <c:pt idx="5213">
                        <c:v>0.56612629866666664</c:v>
                      </c:pt>
                      <c:pt idx="5214">
                        <c:v>0.56612157787500006</c:v>
                      </c:pt>
                      <c:pt idx="5215">
                        <c:v>0.56611917529166667</c:v>
                      </c:pt>
                      <c:pt idx="5216">
                        <c:v>0.56611702625000004</c:v>
                      </c:pt>
                      <c:pt idx="5217">
                        <c:v>0.56611461129166674</c:v>
                      </c:pt>
                      <c:pt idx="5218">
                        <c:v>0.56611215304166673</c:v>
                      </c:pt>
                      <c:pt idx="5219">
                        <c:v>0.56610984483333338</c:v>
                      </c:pt>
                      <c:pt idx="5220">
                        <c:v>0.56610728666666665</c:v>
                      </c:pt>
                      <c:pt idx="5221">
                        <c:v>0.5661051981666666</c:v>
                      </c:pt>
                      <c:pt idx="5222">
                        <c:v>0.5661028262083333</c:v>
                      </c:pt>
                      <c:pt idx="5223">
                        <c:v>0.56610095641666669</c:v>
                      </c:pt>
                      <c:pt idx="5224">
                        <c:v>0.56609887783333335</c:v>
                      </c:pt>
                      <c:pt idx="5225">
                        <c:v>0.56609696504166662</c:v>
                      </c:pt>
                      <c:pt idx="5226">
                        <c:v>0.56609506391666664</c:v>
                      </c:pt>
                      <c:pt idx="5227">
                        <c:v>0.56609582037500006</c:v>
                      </c:pt>
                      <c:pt idx="5228">
                        <c:v>0.56609118704166661</c:v>
                      </c:pt>
                      <c:pt idx="5229">
                        <c:v>0.56608899937500001</c:v>
                      </c:pt>
                      <c:pt idx="5230">
                        <c:v>0.56608718583333328</c:v>
                      </c:pt>
                      <c:pt idx="5231">
                        <c:v>0.56608496633333327</c:v>
                      </c:pt>
                      <c:pt idx="5232">
                        <c:v>0.56608301754166668</c:v>
                      </c:pt>
                      <c:pt idx="5233">
                        <c:v>0.56608377725000003</c:v>
                      </c:pt>
                      <c:pt idx="5234">
                        <c:v>0.56607882891666661</c:v>
                      </c:pt>
                      <c:pt idx="5235">
                        <c:v>0.56607697908333332</c:v>
                      </c:pt>
                      <c:pt idx="5236">
                        <c:v>0.56607490691666673</c:v>
                      </c:pt>
                      <c:pt idx="5237">
                        <c:v>0.56607331854166665</c:v>
                      </c:pt>
                      <c:pt idx="5238">
                        <c:v>0.56607142037500002</c:v>
                      </c:pt>
                      <c:pt idx="5239">
                        <c:v>0.56606997749999999</c:v>
                      </c:pt>
                      <c:pt idx="5240">
                        <c:v>0.56606829549999993</c:v>
                      </c:pt>
                      <c:pt idx="5241">
                        <c:v>0.56606683299999994</c:v>
                      </c:pt>
                      <c:pt idx="5242">
                        <c:v>0.56606539516666665</c:v>
                      </c:pt>
                      <c:pt idx="5243">
                        <c:v>0.566063825375</c:v>
                      </c:pt>
                      <c:pt idx="5244">
                        <c:v>0.5660625606666666</c:v>
                      </c:pt>
                      <c:pt idx="5245">
                        <c:v>0.56606092725000001</c:v>
                      </c:pt>
                      <c:pt idx="5246">
                        <c:v>0.56605966912500005</c:v>
                      </c:pt>
                      <c:pt idx="5247">
                        <c:v>0.56605801366666664</c:v>
                      </c:pt>
                      <c:pt idx="5248">
                        <c:v>0.56605666625000006</c:v>
                      </c:pt>
                      <c:pt idx="5249">
                        <c:v>0.56605522504166672</c:v>
                      </c:pt>
                      <c:pt idx="5250">
                        <c:v>0.56605394333333336</c:v>
                      </c:pt>
                      <c:pt idx="5251">
                        <c:v>0.56605292337500002</c:v>
                      </c:pt>
                      <c:pt idx="5252">
                        <c:v>0.56605168508333337</c:v>
                      </c:pt>
                      <c:pt idx="5253">
                        <c:v>0.56605088100000001</c:v>
                      </c:pt>
                      <c:pt idx="5254">
                        <c:v>0.56604975025000004</c:v>
                      </c:pt>
                      <c:pt idx="5255">
                        <c:v>0.56604898400000003</c:v>
                      </c:pt>
                      <c:pt idx="5256">
                        <c:v>0.56605105279166668</c:v>
                      </c:pt>
                      <c:pt idx="5257">
                        <c:v>0.56604686870833332</c:v>
                      </c:pt>
                      <c:pt idx="5258">
                        <c:v>0.56604583312500001</c:v>
                      </c:pt>
                      <c:pt idx="5259">
                        <c:v>0.56604462566666669</c:v>
                      </c:pt>
                      <c:pt idx="5260">
                        <c:v>0.56604373891666671</c:v>
                      </c:pt>
                      <c:pt idx="5261">
                        <c:v>0.56604253954166672</c:v>
                      </c:pt>
                      <c:pt idx="5262">
                        <c:v>0.56604182070833331</c:v>
                      </c:pt>
                      <c:pt idx="5263">
                        <c:v>0.56604079212500003</c:v>
                      </c:pt>
                      <c:pt idx="5264">
                        <c:v>0.56604014433333327</c:v>
                      </c:pt>
                      <c:pt idx="5265">
                        <c:v>0.56603941766666666</c:v>
                      </c:pt>
                      <c:pt idx="5266">
                        <c:v>0.56603878479166669</c:v>
                      </c:pt>
                      <c:pt idx="5267">
                        <c:v>0.5660384115</c:v>
                      </c:pt>
                      <c:pt idx="5268">
                        <c:v>0.56603784637499999</c:v>
                      </c:pt>
                      <c:pt idx="5269">
                        <c:v>0.56603776137499995</c:v>
                      </c:pt>
                      <c:pt idx="5270">
                        <c:v>0.56603732299999998</c:v>
                      </c:pt>
                      <c:pt idx="5271">
                        <c:v>0.56603730629166671</c:v>
                      </c:pt>
                      <c:pt idx="5272">
                        <c:v>0.56603696974999995</c:v>
                      </c:pt>
                      <c:pt idx="5273">
                        <c:v>0.56603675045833335</c:v>
                      </c:pt>
                      <c:pt idx="5274">
                        <c:v>0.56603647074999996</c:v>
                      </c:pt>
                      <c:pt idx="5275">
                        <c:v>0.56603603254166668</c:v>
                      </c:pt>
                      <c:pt idx="5276">
                        <c:v>0.56603592250000001</c:v>
                      </c:pt>
                      <c:pt idx="5277">
                        <c:v>0.56603557250000003</c:v>
                      </c:pt>
                      <c:pt idx="5278">
                        <c:v>0.56603585016666669</c:v>
                      </c:pt>
                      <c:pt idx="5279">
                        <c:v>0.56603593058333335</c:v>
                      </c:pt>
                      <c:pt idx="5280">
                        <c:v>0.56603637579166666</c:v>
                      </c:pt>
                      <c:pt idx="5281">
                        <c:v>0.56603672666666671</c:v>
                      </c:pt>
                      <c:pt idx="5282">
                        <c:v>0.56603712266666661</c:v>
                      </c:pt>
                      <c:pt idx="5283">
                        <c:v>0.56603766058333338</c:v>
                      </c:pt>
                      <c:pt idx="5284">
                        <c:v>0.56604148416666666</c:v>
                      </c:pt>
                      <c:pt idx="5285">
                        <c:v>0.56603842820833339</c:v>
                      </c:pt>
                      <c:pt idx="5286">
                        <c:v>0.56603853449999997</c:v>
                      </c:pt>
                      <c:pt idx="5287">
                        <c:v>0.56603898166666666</c:v>
                      </c:pt>
                      <c:pt idx="5288">
                        <c:v>0.56603913829166663</c:v>
                      </c:pt>
                      <c:pt idx="5289">
                        <c:v>0.56603946233333335</c:v>
                      </c:pt>
                      <c:pt idx="5290">
                        <c:v>0.56603982487499993</c:v>
                      </c:pt>
                      <c:pt idx="5291">
                        <c:v>0.56604014720833329</c:v>
                      </c:pt>
                      <c:pt idx="5292">
                        <c:v>0.56604087174999995</c:v>
                      </c:pt>
                      <c:pt idx="5293">
                        <c:v>0.56604139170833334</c:v>
                      </c:pt>
                      <c:pt idx="5294">
                        <c:v>0.56604246024999993</c:v>
                      </c:pt>
                      <c:pt idx="5295">
                        <c:v>0.56604329100000006</c:v>
                      </c:pt>
                      <c:pt idx="5296">
                        <c:v>0.56604451099999997</c:v>
                      </c:pt>
                      <c:pt idx="5297">
                        <c:v>0.5660456165833333</c:v>
                      </c:pt>
                      <c:pt idx="5298">
                        <c:v>0.56604675674999994</c:v>
                      </c:pt>
                      <c:pt idx="5299">
                        <c:v>0.56604807825000003</c:v>
                      </c:pt>
                      <c:pt idx="5300">
                        <c:v>0.56604912337500002</c:v>
                      </c:pt>
                      <c:pt idx="5301">
                        <c:v>0.56605050299999993</c:v>
                      </c:pt>
                      <c:pt idx="5302">
                        <c:v>0.566051417625</c:v>
                      </c:pt>
                      <c:pt idx="5303">
                        <c:v>0.56605264454166659</c:v>
                      </c:pt>
                      <c:pt idx="5304">
                        <c:v>0.56605360166666674</c:v>
                      </c:pt>
                      <c:pt idx="5305">
                        <c:v>0.56605475466666666</c:v>
                      </c:pt>
                      <c:pt idx="5306">
                        <c:v>0.56605604670833332</c:v>
                      </c:pt>
                      <c:pt idx="5307">
                        <c:v>0.56605736620833336</c:v>
                      </c:pt>
                      <c:pt idx="5308">
                        <c:v>0.5660591975</c:v>
                      </c:pt>
                      <c:pt idx="5309">
                        <c:v>0.56606083283333331</c:v>
                      </c:pt>
                      <c:pt idx="5310">
                        <c:v>0.56606297479166667</c:v>
                      </c:pt>
                      <c:pt idx="5311">
                        <c:v>0.56606474908333337</c:v>
                      </c:pt>
                      <c:pt idx="5312">
                        <c:v>0.56606675933333339</c:v>
                      </c:pt>
                      <c:pt idx="5313">
                        <c:v>0.56606851683333337</c:v>
                      </c:pt>
                      <c:pt idx="5314">
                        <c:v>0.56607019208333331</c:v>
                      </c:pt>
                      <c:pt idx="5315">
                        <c:v>0.56607196537500004</c:v>
                      </c:pt>
                      <c:pt idx="5316">
                        <c:v>0.56607341837500003</c:v>
                      </c:pt>
                      <c:pt idx="5317">
                        <c:v>0.56607528295833331</c:v>
                      </c:pt>
                      <c:pt idx="5318">
                        <c:v>0.56607680629166668</c:v>
                      </c:pt>
                      <c:pt idx="5319">
                        <c:v>0.56607879458333332</c:v>
                      </c:pt>
                      <c:pt idx="5320">
                        <c:v>0.56608058120833327</c:v>
                      </c:pt>
                      <c:pt idx="5321">
                        <c:v>0.56608603950000003</c:v>
                      </c:pt>
                      <c:pt idx="5322">
                        <c:v>0.56608488695833337</c:v>
                      </c:pt>
                      <c:pt idx="5323">
                        <c:v>0.56608712037499997</c:v>
                      </c:pt>
                      <c:pt idx="5324">
                        <c:v>0.56608980279166665</c:v>
                      </c:pt>
                      <c:pt idx="5325">
                        <c:v>0.56609149358333333</c:v>
                      </c:pt>
                      <c:pt idx="5326">
                        <c:v>0.56609512424999997</c:v>
                      </c:pt>
                      <c:pt idx="5327">
                        <c:v>0.56609723112499999</c:v>
                      </c:pt>
                      <c:pt idx="5328">
                        <c:v>0.56610452966666669</c:v>
                      </c:pt>
                      <c:pt idx="5329">
                        <c:v>0.56610290841666666</c:v>
                      </c:pt>
                      <c:pt idx="5330">
                        <c:v>0.56610274908333336</c:v>
                      </c:pt>
                      <c:pt idx="5331">
                        <c:v>0.56610768845833337</c:v>
                      </c:pt>
                      <c:pt idx="5332">
                        <c:v>0.56610699166666667</c:v>
                      </c:pt>
                      <c:pt idx="5333">
                        <c:v>0.56611232991666671</c:v>
                      </c:pt>
                      <c:pt idx="5334">
                        <c:v>0.56611381616666667</c:v>
                      </c:pt>
                      <c:pt idx="5335">
                        <c:v>0.56611754916666668</c:v>
                      </c:pt>
                      <c:pt idx="5336">
                        <c:v>0.56612034325000005</c:v>
                      </c:pt>
                      <c:pt idx="5337">
                        <c:v>0.5661231300416667</c:v>
                      </c:pt>
                      <c:pt idx="5338">
                        <c:v>0.56612546587500001</c:v>
                      </c:pt>
                      <c:pt idx="5339">
                        <c:v>0.56612722066666665</c:v>
                      </c:pt>
                      <c:pt idx="5340">
                        <c:v>0.56613187408333332</c:v>
                      </c:pt>
                      <c:pt idx="5341">
                        <c:v>0.56613115387500001</c:v>
                      </c:pt>
                      <c:pt idx="5342">
                        <c:v>0.56613344520833331</c:v>
                      </c:pt>
                      <c:pt idx="5343">
                        <c:v>0.56613604754166669</c:v>
                      </c:pt>
                      <c:pt idx="5344">
                        <c:v>0.56613931354166669</c:v>
                      </c:pt>
                      <c:pt idx="5345">
                        <c:v>0.56614286295833327</c:v>
                      </c:pt>
                      <c:pt idx="5346">
                        <c:v>0.56614866850000001</c:v>
                      </c:pt>
                      <c:pt idx="5347">
                        <c:v>0.5661574565416666</c:v>
                      </c:pt>
                      <c:pt idx="5348">
                        <c:v>0.5661571577083333</c:v>
                      </c:pt>
                      <c:pt idx="5349">
                        <c:v>0.56616340162500001</c:v>
                      </c:pt>
                      <c:pt idx="5350">
                        <c:v>0.56616090970833333</c:v>
                      </c:pt>
                      <c:pt idx="5351">
                        <c:v>0.56616175754166664</c:v>
                      </c:pt>
                      <c:pt idx="5352">
                        <c:v>0.56616416537500003</c:v>
                      </c:pt>
                      <c:pt idx="5353">
                        <c:v>0.5661745583333333</c:v>
                      </c:pt>
                      <c:pt idx="5354">
                        <c:v>0.5661820912083334</c:v>
                      </c:pt>
                      <c:pt idx="5355">
                        <c:v>0.56617763379166663</c:v>
                      </c:pt>
                      <c:pt idx="5356">
                        <c:v>0.56618510700000002</c:v>
                      </c:pt>
                      <c:pt idx="5357">
                        <c:v>0.56619361054166661</c:v>
                      </c:pt>
                      <c:pt idx="5358">
                        <c:v>0.56622328966666668</c:v>
                      </c:pt>
                      <c:pt idx="5359">
                        <c:v>0.56619647012500007</c:v>
                      </c:pt>
                      <c:pt idx="5360">
                        <c:v>0.56628483608333335</c:v>
                      </c:pt>
                      <c:pt idx="5361">
                        <c:v>0.56619836175000005</c:v>
                      </c:pt>
                      <c:pt idx="5362">
                        <c:v>0.56621021429166662</c:v>
                      </c:pt>
                      <c:pt idx="5363">
                        <c:v>0.56623682054166669</c:v>
                      </c:pt>
                      <c:pt idx="5364">
                        <c:v>0.56621323604166662</c:v>
                      </c:pt>
                      <c:pt idx="5365">
                        <c:v>0.56626381275000004</c:v>
                      </c:pt>
                      <c:pt idx="5366">
                        <c:v>0.56622963975000007</c:v>
                      </c:pt>
                      <c:pt idx="5367">
                        <c:v>0.56627123733333329</c:v>
                      </c:pt>
                      <c:pt idx="5368">
                        <c:v>0.5662724044166666</c:v>
                      </c:pt>
                      <c:pt idx="5369">
                        <c:v>0.56626892541666674</c:v>
                      </c:pt>
                      <c:pt idx="5370">
                        <c:v>0.56629829704166668</c:v>
                      </c:pt>
                      <c:pt idx="5371">
                        <c:v>0.56624259537499999</c:v>
                      </c:pt>
                      <c:pt idx="5372">
                        <c:v>0.56631235466666674</c:v>
                      </c:pt>
                      <c:pt idx="5373">
                        <c:v>0.56631525420833329</c:v>
                      </c:pt>
                      <c:pt idx="5374">
                        <c:v>0.56626851429166669</c:v>
                      </c:pt>
                      <c:pt idx="5375">
                        <c:v>0.56629968654166662</c:v>
                      </c:pt>
                      <c:pt idx="5376">
                        <c:v>0.56633381241666669</c:v>
                      </c:pt>
                      <c:pt idx="5377">
                        <c:v>0.56630803733333335</c:v>
                      </c:pt>
                      <c:pt idx="5378">
                        <c:v>0.56628900195833332</c:v>
                      </c:pt>
                      <c:pt idx="5379">
                        <c:v>0.56632120683333331</c:v>
                      </c:pt>
                      <c:pt idx="5380">
                        <c:v>0.56634604354166662</c:v>
                      </c:pt>
                      <c:pt idx="5381">
                        <c:v>0.566341569125</c:v>
                      </c:pt>
                      <c:pt idx="5382">
                        <c:v>0.56633483966666665</c:v>
                      </c:pt>
                      <c:pt idx="5383">
                        <c:v>0.56629548829166665</c:v>
                      </c:pt>
                      <c:pt idx="5384">
                        <c:v>0.56630511424999996</c:v>
                      </c:pt>
                      <c:pt idx="5385">
                        <c:v>0.56631799737499999</c:v>
                      </c:pt>
                      <c:pt idx="5386">
                        <c:v>0.5663338235833334</c:v>
                      </c:pt>
                      <c:pt idx="5387">
                        <c:v>0.56634991312499994</c:v>
                      </c:pt>
                      <c:pt idx="5388">
                        <c:v>0.56634521441666663</c:v>
                      </c:pt>
                      <c:pt idx="5389">
                        <c:v>0.56634105283333336</c:v>
                      </c:pt>
                      <c:pt idx="5390">
                        <c:v>0.56635644962499998</c:v>
                      </c:pt>
                      <c:pt idx="5391">
                        <c:v>0.56635217437500007</c:v>
                      </c:pt>
                      <c:pt idx="5392">
                        <c:v>0.56636856904166666</c:v>
                      </c:pt>
                      <c:pt idx="5393">
                        <c:v>0.56642733816666668</c:v>
                      </c:pt>
                      <c:pt idx="5394">
                        <c:v>0.56635529120833328</c:v>
                      </c:pt>
                      <c:pt idx="5395">
                        <c:v>0.56640799866666669</c:v>
                      </c:pt>
                      <c:pt idx="5396">
                        <c:v>0.56639582141666667</c:v>
                      </c:pt>
                      <c:pt idx="5397">
                        <c:v>0.5664563336666667</c:v>
                      </c:pt>
                      <c:pt idx="5398">
                        <c:v>0.56644508991666664</c:v>
                      </c:pt>
                      <c:pt idx="5399">
                        <c:v>0.56644383770833329</c:v>
                      </c:pt>
                      <c:pt idx="5400">
                        <c:v>0.56647187708333335</c:v>
                      </c:pt>
                      <c:pt idx="5401">
                        <c:v>0.5664633</c:v>
                      </c:pt>
                      <c:pt idx="5402">
                        <c:v>0.56647492212499995</c:v>
                      </c:pt>
                      <c:pt idx="5403">
                        <c:v>0.56647504320833331</c:v>
                      </c:pt>
                      <c:pt idx="5404">
                        <c:v>0.5664908089166667</c:v>
                      </c:pt>
                      <c:pt idx="5405">
                        <c:v>0.56648959537499999</c:v>
                      </c:pt>
                      <c:pt idx="5406">
                        <c:v>0.56648615099999999</c:v>
                      </c:pt>
                      <c:pt idx="5407">
                        <c:v>0.56650029237499999</c:v>
                      </c:pt>
                      <c:pt idx="5408">
                        <c:v>0.5664919540833333</c:v>
                      </c:pt>
                      <c:pt idx="5409">
                        <c:v>0.5665021042916667</c:v>
                      </c:pt>
                      <c:pt idx="5410">
                        <c:v>0.56652527875000003</c:v>
                      </c:pt>
                      <c:pt idx="5411">
                        <c:v>0.56653020345833338</c:v>
                      </c:pt>
                      <c:pt idx="5412">
                        <c:v>0.56653392516666667</c:v>
                      </c:pt>
                      <c:pt idx="5413">
                        <c:v>0.56652705212499999</c:v>
                      </c:pt>
                      <c:pt idx="5414">
                        <c:v>0.56652027016666662</c:v>
                      </c:pt>
                      <c:pt idx="5415">
                        <c:v>0.56654756233333337</c:v>
                      </c:pt>
                      <c:pt idx="5416">
                        <c:v>0.56654340966666672</c:v>
                      </c:pt>
                      <c:pt idx="5417">
                        <c:v>0.56653831187500003</c:v>
                      </c:pt>
                      <c:pt idx="5418">
                        <c:v>0.56654048170833338</c:v>
                      </c:pt>
                      <c:pt idx="5419">
                        <c:v>0.56655113695833337</c:v>
                      </c:pt>
                      <c:pt idx="5420">
                        <c:v>0.56655278029166667</c:v>
                      </c:pt>
                      <c:pt idx="5421">
                        <c:v>0.56654470362499998</c:v>
                      </c:pt>
                      <c:pt idx="5422">
                        <c:v>0.56655530429166667</c:v>
                      </c:pt>
                      <c:pt idx="5423">
                        <c:v>0.56652142704166664</c:v>
                      </c:pt>
                      <c:pt idx="5424">
                        <c:v>0.56653305670833332</c:v>
                      </c:pt>
                      <c:pt idx="5425">
                        <c:v>0.56655827775000001</c:v>
                      </c:pt>
                      <c:pt idx="5426">
                        <c:v>0.56653749429166667</c:v>
                      </c:pt>
                      <c:pt idx="5427">
                        <c:v>0.56654894416666668</c:v>
                      </c:pt>
                      <c:pt idx="5428">
                        <c:v>0.56654173083333337</c:v>
                      </c:pt>
                      <c:pt idx="5429">
                        <c:v>0.5665327890416666</c:v>
                      </c:pt>
                      <c:pt idx="5430">
                        <c:v>0.56650567991666667</c:v>
                      </c:pt>
                      <c:pt idx="5431">
                        <c:v>0.56652462408333337</c:v>
                      </c:pt>
                      <c:pt idx="5432">
                        <c:v>0.56650568704166659</c:v>
                      </c:pt>
                      <c:pt idx="5433">
                        <c:v>0.56651259887500005</c:v>
                      </c:pt>
                      <c:pt idx="5434">
                        <c:v>0.56652633329166668</c:v>
                      </c:pt>
                      <c:pt idx="5435">
                        <c:v>0.56649292079166669</c:v>
                      </c:pt>
                      <c:pt idx="5436">
                        <c:v>0.5665196623333334</c:v>
                      </c:pt>
                      <c:pt idx="5437">
                        <c:v>0.56648917937499998</c:v>
                      </c:pt>
                      <c:pt idx="5438">
                        <c:v>0.5664995911666667</c:v>
                      </c:pt>
                      <c:pt idx="5439">
                        <c:v>0.5665162471666666</c:v>
                      </c:pt>
                      <c:pt idx="5440">
                        <c:v>0.56653730775</c:v>
                      </c:pt>
                      <c:pt idx="5441">
                        <c:v>0.56650392616666667</c:v>
                      </c:pt>
                      <c:pt idx="5442">
                        <c:v>0.56655259254166668</c:v>
                      </c:pt>
                      <c:pt idx="5443">
                        <c:v>0.56654894791666666</c:v>
                      </c:pt>
                      <c:pt idx="5444">
                        <c:v>0.56645226250000003</c:v>
                      </c:pt>
                      <c:pt idx="5445">
                        <c:v>0.56648272025000002</c:v>
                      </c:pt>
                      <c:pt idx="5446">
                        <c:v>0.56653635154166671</c:v>
                      </c:pt>
                      <c:pt idx="5447">
                        <c:v>0.56653034541666669</c:v>
                      </c:pt>
                      <c:pt idx="5448">
                        <c:v>0.56651450562499994</c:v>
                      </c:pt>
                      <c:pt idx="5449">
                        <c:v>0.56643227083333336</c:v>
                      </c:pt>
                      <c:pt idx="5450">
                        <c:v>0.5664280647083334</c:v>
                      </c:pt>
                      <c:pt idx="5451">
                        <c:v>0.56642375624999997</c:v>
                      </c:pt>
                      <c:pt idx="5452">
                        <c:v>0.56642222941666664</c:v>
                      </c:pt>
                      <c:pt idx="5453">
                        <c:v>0.5664276015416666</c:v>
                      </c:pt>
                      <c:pt idx="5454">
                        <c:v>0.56641659016666668</c:v>
                      </c:pt>
                      <c:pt idx="5455">
                        <c:v>0.56641670850000003</c:v>
                      </c:pt>
                      <c:pt idx="5456">
                        <c:v>0.5664128585</c:v>
                      </c:pt>
                      <c:pt idx="5457">
                        <c:v>0.56640694520833335</c:v>
                      </c:pt>
                      <c:pt idx="5458">
                        <c:v>0.56640478933333338</c:v>
                      </c:pt>
                      <c:pt idx="5459">
                        <c:v>0.56640040633333333</c:v>
                      </c:pt>
                      <c:pt idx="5460">
                        <c:v>0.56639679479166671</c:v>
                      </c:pt>
                      <c:pt idx="5461">
                        <c:v>0.56639343058333336</c:v>
                      </c:pt>
                      <c:pt idx="5462">
                        <c:v>0.56638963183333335</c:v>
                      </c:pt>
                      <c:pt idx="5463">
                        <c:v>0.56638404516666674</c:v>
                      </c:pt>
                      <c:pt idx="5464">
                        <c:v>0.56638404516666674</c:v>
                      </c:pt>
                      <c:pt idx="5465">
                        <c:v>0.56637957937500005</c:v>
                      </c:pt>
                      <c:pt idx="5466">
                        <c:v>0.56637652537500005</c:v>
                      </c:pt>
                      <c:pt idx="5467">
                        <c:v>0.56637652537500005</c:v>
                      </c:pt>
                      <c:pt idx="5468">
                        <c:v>0.56637222670833332</c:v>
                      </c:pt>
                      <c:pt idx="5469">
                        <c:v>0.56636937674999999</c:v>
                      </c:pt>
                      <c:pt idx="5470">
                        <c:v>0.56636413962499998</c:v>
                      </c:pt>
                      <c:pt idx="5471">
                        <c:v>0.56636413962499998</c:v>
                      </c:pt>
                      <c:pt idx="5472">
                        <c:v>0.56636413962499998</c:v>
                      </c:pt>
                      <c:pt idx="5473">
                        <c:v>0.56635643316666673</c:v>
                      </c:pt>
                      <c:pt idx="5474">
                        <c:v>0.56635574683333334</c:v>
                      </c:pt>
                      <c:pt idx="5475">
                        <c:v>0.56635183120833332</c:v>
                      </c:pt>
                      <c:pt idx="5476">
                        <c:v>0.56634864170833332</c:v>
                      </c:pt>
                      <c:pt idx="5477">
                        <c:v>0.56634601470833335</c:v>
                      </c:pt>
                      <c:pt idx="5478">
                        <c:v>0.56634318454166666</c:v>
                      </c:pt>
                      <c:pt idx="5479">
                        <c:v>0.566340917</c:v>
                      </c:pt>
                      <c:pt idx="5480">
                        <c:v>0.56633850941666664</c:v>
                      </c:pt>
                      <c:pt idx="5481">
                        <c:v>0.56633633849999998</c:v>
                      </c:pt>
                      <c:pt idx="5482">
                        <c:v>0.5663341968333333</c:v>
                      </c:pt>
                      <c:pt idx="5483">
                        <c:v>0.5663318647083333</c:v>
                      </c:pt>
                      <c:pt idx="5484">
                        <c:v>0.56632934358333331</c:v>
                      </c:pt>
                      <c:pt idx="5485">
                        <c:v>0.56632517429166673</c:v>
                      </c:pt>
                      <c:pt idx="5486">
                        <c:v>0.56632358416666662</c:v>
                      </c:pt>
                      <c:pt idx="5487">
                        <c:v>0.56632260529166667</c:v>
                      </c:pt>
                      <c:pt idx="5488">
                        <c:v>0.56632016574999999</c:v>
                      </c:pt>
                      <c:pt idx="5489">
                        <c:v>0.56631561516666673</c:v>
                      </c:pt>
                      <c:pt idx="5490">
                        <c:v>0.56631444504166673</c:v>
                      </c:pt>
                      <c:pt idx="5491">
                        <c:v>0.56631222933333336</c:v>
                      </c:pt>
                      <c:pt idx="5492">
                        <c:v>0.56630955287500007</c:v>
                      </c:pt>
                      <c:pt idx="5493">
                        <c:v>0.56630746166666668</c:v>
                      </c:pt>
                      <c:pt idx="5494">
                        <c:v>0.56630521675000001</c:v>
                      </c:pt>
                      <c:pt idx="5495">
                        <c:v>0.5663035666666667</c:v>
                      </c:pt>
                      <c:pt idx="5496">
                        <c:v>0.56630176320833336</c:v>
                      </c:pt>
                      <c:pt idx="5497">
                        <c:v>0.56630015945833334</c:v>
                      </c:pt>
                      <c:pt idx="5498">
                        <c:v>0.56629845604166673</c:v>
                      </c:pt>
                      <c:pt idx="5499">
                        <c:v>0.56629645654166672</c:v>
                      </c:pt>
                      <c:pt idx="5500">
                        <c:v>0.56629458733333327</c:v>
                      </c:pt>
                      <c:pt idx="5501">
                        <c:v>0.5662922085833334</c:v>
                      </c:pt>
                      <c:pt idx="5502">
                        <c:v>0.56629016124999998</c:v>
                      </c:pt>
                      <c:pt idx="5503">
                        <c:v>0.56628770941666662</c:v>
                      </c:pt>
                      <c:pt idx="5504">
                        <c:v>0.56628558804166673</c:v>
                      </c:pt>
                      <c:pt idx="5505">
                        <c:v>0.56628338649999999</c:v>
                      </c:pt>
                      <c:pt idx="5506">
                        <c:v>0.56628128766666663</c:v>
                      </c:pt>
                      <c:pt idx="5507">
                        <c:v>0.56627949904166663</c:v>
                      </c:pt>
                      <c:pt idx="5508">
                        <c:v>0.56627756904166671</c:v>
                      </c:pt>
                      <c:pt idx="5509">
                        <c:v>0.5662761707916667</c:v>
                      </c:pt>
                      <c:pt idx="5510">
                        <c:v>0.56627445575000002</c:v>
                      </c:pt>
                      <c:pt idx="5511">
                        <c:v>0.56627317704166669</c:v>
                      </c:pt>
                      <c:pt idx="5512">
                        <c:v>0.56627157233333336</c:v>
                      </c:pt>
                      <c:pt idx="5513">
                        <c:v>0.56627006233333332</c:v>
                      </c:pt>
                      <c:pt idx="5514">
                        <c:v>0.56626846650000007</c:v>
                      </c:pt>
                      <c:pt idx="5515">
                        <c:v>0.56626660583333333</c:v>
                      </c:pt>
                      <c:pt idx="5516">
                        <c:v>0.56626494941666661</c:v>
                      </c:pt>
                      <c:pt idx="5517">
                        <c:v>0.56626288737499997</c:v>
                      </c:pt>
                      <c:pt idx="5518">
                        <c:v>0.5662612055416667</c:v>
                      </c:pt>
                      <c:pt idx="5519">
                        <c:v>0.56625914712500003</c:v>
                      </c:pt>
                      <c:pt idx="5520">
                        <c:v>0.56625742904166665</c:v>
                      </c:pt>
                      <c:pt idx="5521">
                        <c:v>0.56625564337500001</c:v>
                      </c:pt>
                      <c:pt idx="5522">
                        <c:v>0.56625401641666662</c:v>
                      </c:pt>
                      <c:pt idx="5523">
                        <c:v>0.56625277350000003</c:v>
                      </c:pt>
                      <c:pt idx="5524">
                        <c:v>0.56625142174999998</c:v>
                      </c:pt>
                      <c:pt idx="5525">
                        <c:v>0.56625054279166664</c:v>
                      </c:pt>
                      <c:pt idx="5526">
                        <c:v>0.56624926099999995</c:v>
                      </c:pt>
                      <c:pt idx="5527">
                        <c:v>0.56624821916666668</c:v>
                      </c:pt>
                      <c:pt idx="5528">
                        <c:v>0.56624672262499998</c:v>
                      </c:pt>
                      <c:pt idx="5529">
                        <c:v>0.566245213375</c:v>
                      </c:pt>
                      <c:pt idx="5530">
                        <c:v>0.56624359729166673</c:v>
                      </c:pt>
                      <c:pt idx="5531">
                        <c:v>0.56624178199999997</c:v>
                      </c:pt>
                      <c:pt idx="5532">
                        <c:v>0.56624023629166664</c:v>
                      </c:pt>
                      <c:pt idx="5533">
                        <c:v>0.56623838149999994</c:v>
                      </c:pt>
                      <c:pt idx="5534">
                        <c:v>0.56623701100000001</c:v>
                      </c:pt>
                      <c:pt idx="5535">
                        <c:v>0.56623537737500007</c:v>
                      </c:pt>
                      <c:pt idx="5536">
                        <c:v>0.5662341133333334</c:v>
                      </c:pt>
                      <c:pt idx="5537">
                        <c:v>0.56623274800000001</c:v>
                      </c:pt>
                      <c:pt idx="5538">
                        <c:v>0.56623143637499995</c:v>
                      </c:pt>
                      <c:pt idx="5539">
                        <c:v>0.56623031774999999</c:v>
                      </c:pt>
                      <c:pt idx="5540">
                        <c:v>0.56622893900000004</c:v>
                      </c:pt>
                      <c:pt idx="5541">
                        <c:v>0.56622796983333334</c:v>
                      </c:pt>
                      <c:pt idx="5542">
                        <c:v>0.56622657345833327</c:v>
                      </c:pt>
                      <c:pt idx="5543">
                        <c:v>0.56622548604166667</c:v>
                      </c:pt>
                      <c:pt idx="5544">
                        <c:v>0.5662240069583333</c:v>
                      </c:pt>
                      <c:pt idx="5545">
                        <c:v>0.56622259491666671</c:v>
                      </c:pt>
                      <c:pt idx="5546">
                        <c:v>0.56622111308333334</c:v>
                      </c:pt>
                      <c:pt idx="5547">
                        <c:v>0.56621946487499997</c:v>
                      </c:pt>
                      <c:pt idx="5548">
                        <c:v>0.56621816512500001</c:v>
                      </c:pt>
                      <c:pt idx="5549">
                        <c:v>0.5662166162083333</c:v>
                      </c:pt>
                      <c:pt idx="5550">
                        <c:v>0.56621561708333334</c:v>
                      </c:pt>
                      <c:pt idx="5551">
                        <c:v>0.56621441320833332</c:v>
                      </c:pt>
                      <c:pt idx="5552">
                        <c:v>0.5662135984583333</c:v>
                      </c:pt>
                      <c:pt idx="5553">
                        <c:v>0.56621269716666667</c:v>
                      </c:pt>
                      <c:pt idx="5554">
                        <c:v>0.56621183262499997</c:v>
                      </c:pt>
                      <c:pt idx="5555">
                        <c:v>0.5662110566666666</c:v>
                      </c:pt>
                      <c:pt idx="5556">
                        <c:v>0.56620987837500003</c:v>
                      </c:pt>
                      <c:pt idx="5557">
                        <c:v>0.56620895533333326</c:v>
                      </c:pt>
                      <c:pt idx="5558">
                        <c:v>0.56620757320833337</c:v>
                      </c:pt>
                      <c:pt idx="5559">
                        <c:v>0.56620649850000004</c:v>
                      </c:pt>
                      <c:pt idx="5560">
                        <c:v>0.56620508275000003</c:v>
                      </c:pt>
                      <c:pt idx="5561">
                        <c:v>0.56620379929166664</c:v>
                      </c:pt>
                      <c:pt idx="5562">
                        <c:v>0.56620255966666666</c:v>
                      </c:pt>
                      <c:pt idx="5563">
                        <c:v>0.56620125704166668</c:v>
                      </c:pt>
                      <c:pt idx="5564">
                        <c:v>0.56620032450000002</c:v>
                      </c:pt>
                      <c:pt idx="5565">
                        <c:v>0.56619912670833339</c:v>
                      </c:pt>
                      <c:pt idx="5566">
                        <c:v>0.56619840466666671</c:v>
                      </c:pt>
                      <c:pt idx="5567">
                        <c:v>0.56619736183333336</c:v>
                      </c:pt>
                      <c:pt idx="5568">
                        <c:v>0.56619661104166663</c:v>
                      </c:pt>
                      <c:pt idx="5569">
                        <c:v>0.56619568333333337</c:v>
                      </c:pt>
                      <c:pt idx="5570">
                        <c:v>0.56619474849999996</c:v>
                      </c:pt>
                      <c:pt idx="5571">
                        <c:v>0.56619395233333336</c:v>
                      </c:pt>
                      <c:pt idx="5572">
                        <c:v>0.56619282891666667</c:v>
                      </c:pt>
                      <c:pt idx="5573">
                        <c:v>0.56619205383333326</c:v>
                      </c:pt>
                      <c:pt idx="5574">
                        <c:v>0.56619087279166669</c:v>
                      </c:pt>
                      <c:pt idx="5575">
                        <c:v>0.56619004791666672</c:v>
                      </c:pt>
                      <c:pt idx="5576">
                        <c:v>0.56618895212499998</c:v>
                      </c:pt>
                      <c:pt idx="5577">
                        <c:v>0.56618807245833336</c:v>
                      </c:pt>
                      <c:pt idx="5578">
                        <c:v>0.56618730758333335</c:v>
                      </c:pt>
                      <c:pt idx="5579">
                        <c:v>0.56618651524999997</c:v>
                      </c:pt>
                      <c:pt idx="5580">
                        <c:v>0.5661861475833333</c:v>
                      </c:pt>
                      <c:pt idx="5581">
                        <c:v>0.56618552899999997</c:v>
                      </c:pt>
                      <c:pt idx="5582">
                        <c:v>0.5661853519583333</c:v>
                      </c:pt>
                      <c:pt idx="5583">
                        <c:v>0.5661847716666667</c:v>
                      </c:pt>
                      <c:pt idx="5584">
                        <c:v>0.56618439483333327</c:v>
                      </c:pt>
                      <c:pt idx="5585">
                        <c:v>0.566183722</c:v>
                      </c:pt>
                      <c:pt idx="5586">
                        <c:v>0.56618301112500002</c:v>
                      </c:pt>
                      <c:pt idx="5587">
                        <c:v>0.56618240991666668</c:v>
                      </c:pt>
                      <c:pt idx="5588">
                        <c:v>0.56618148987500005</c:v>
                      </c:pt>
                      <c:pt idx="5589">
                        <c:v>0.56618102504166667</c:v>
                      </c:pt>
                      <c:pt idx="5590">
                        <c:v>0.56618023358333336</c:v>
                      </c:pt>
                      <c:pt idx="5591">
                        <c:v>0.5661798700416667</c:v>
                      </c:pt>
                      <c:pt idx="5592">
                        <c:v>0.56617926083333336</c:v>
                      </c:pt>
                      <c:pt idx="5593">
                        <c:v>0.56617886770833337</c:v>
                      </c:pt>
                      <c:pt idx="5594">
                        <c:v>0.56617851279166664</c:v>
                      </c:pt>
                      <c:pt idx="5595">
                        <c:v>0.56617803945833334</c:v>
                      </c:pt>
                      <c:pt idx="5596">
                        <c:v>0.566177922625</c:v>
                      </c:pt>
                      <c:pt idx="5597">
                        <c:v>0.56617747233333338</c:v>
                      </c:pt>
                      <c:pt idx="5598">
                        <c:v>0.56617747062500001</c:v>
                      </c:pt>
                      <c:pt idx="5599">
                        <c:v>0.56617708583333337</c:v>
                      </c:pt>
                      <c:pt idx="5600">
                        <c:v>0.56617695275000002</c:v>
                      </c:pt>
                      <c:pt idx="5601">
                        <c:v>0.56617660449999996</c:v>
                      </c:pt>
                      <c:pt idx="5602">
                        <c:v>0.56617623908333337</c:v>
                      </c:pt>
                      <c:pt idx="5603">
                        <c:v>0.56617606041666668</c:v>
                      </c:pt>
                      <c:pt idx="5604">
                        <c:v>0.56617566854166668</c:v>
                      </c:pt>
                      <c:pt idx="5605">
                        <c:v>0.56617578695833337</c:v>
                      </c:pt>
                      <c:pt idx="5606">
                        <c:v>0.56617565970833328</c:v>
                      </c:pt>
                      <c:pt idx="5607">
                        <c:v>0.5661760222083333</c:v>
                      </c:pt>
                      <c:pt idx="5608">
                        <c:v>0.56617617095833339</c:v>
                      </c:pt>
                      <c:pt idx="5609">
                        <c:v>0.56617651479166664</c:v>
                      </c:pt>
                      <c:pt idx="5610">
                        <c:v>0.56617682766666666</c:v>
                      </c:pt>
                      <c:pt idx="5611">
                        <c:v>0.56617696845833332</c:v>
                      </c:pt>
                      <c:pt idx="5612">
                        <c:v>0.56617738045833332</c:v>
                      </c:pt>
                      <c:pt idx="5613">
                        <c:v>0.56617737495833331</c:v>
                      </c:pt>
                      <c:pt idx="5614">
                        <c:v>0.56617775520833336</c:v>
                      </c:pt>
                      <c:pt idx="5615">
                        <c:v>0.56617773574999997</c:v>
                      </c:pt>
                      <c:pt idx="5616">
                        <c:v>0.56617801037499993</c:v>
                      </c:pt>
                      <c:pt idx="5617">
                        <c:v>0.56617816237500007</c:v>
                      </c:pt>
                      <c:pt idx="5618">
                        <c:v>0.56617838620833327</c:v>
                      </c:pt>
                      <c:pt idx="5619">
                        <c:v>0.56617885187500006</c:v>
                      </c:pt>
                      <c:pt idx="5620">
                        <c:v>0.56617913391666663</c:v>
                      </c:pt>
                      <c:pt idx="5621">
                        <c:v>0.56617991349999996</c:v>
                      </c:pt>
                      <c:pt idx="5622">
                        <c:v>0.56618039037500001</c:v>
                      </c:pt>
                      <c:pt idx="5623">
                        <c:v>0.5661813112916666</c:v>
                      </c:pt>
                      <c:pt idx="5624">
                        <c:v>0.56618197212499999</c:v>
                      </c:pt>
                      <c:pt idx="5625">
                        <c:v>0.5661828114166666</c:v>
                      </c:pt>
                      <c:pt idx="5626">
                        <c:v>0.5661836303333333</c:v>
                      </c:pt>
                      <c:pt idx="5627">
                        <c:v>0.56618431562500005</c:v>
                      </c:pt>
                      <c:pt idx="5628">
                        <c:v>0.56618529512500004</c:v>
                      </c:pt>
                      <c:pt idx="5629">
                        <c:v>0.56618589125000007</c:v>
                      </c:pt>
                      <c:pt idx="5630">
                        <c:v>0.56618691529166665</c:v>
                      </c:pt>
                      <c:pt idx="5631">
                        <c:v>0.56618757799999997</c:v>
                      </c:pt>
                      <c:pt idx="5632">
                        <c:v>0.56618861850000002</c:v>
                      </c:pt>
                      <c:pt idx="5633">
                        <c:v>0.56618959062499996</c:v>
                      </c:pt>
                      <c:pt idx="5634">
                        <c:v>0.56619072299999995</c:v>
                      </c:pt>
                      <c:pt idx="5635">
                        <c:v>0.56619218566666663</c:v>
                      </c:pt>
                      <c:pt idx="5636">
                        <c:v>0.56619349783333328</c:v>
                      </c:pt>
                      <c:pt idx="5637">
                        <c:v>0.56619530033333332</c:v>
                      </c:pt>
                      <c:pt idx="5638">
                        <c:v>0.56619676500000005</c:v>
                      </c:pt>
                      <c:pt idx="5639">
                        <c:v>0.56619858099999998</c:v>
                      </c:pt>
                      <c:pt idx="5640">
                        <c:v>0.56620000074999999</c:v>
                      </c:pt>
                      <c:pt idx="5641">
                        <c:v>0.56620151495833337</c:v>
                      </c:pt>
                      <c:pt idx="5642">
                        <c:v>0.56620293712500003</c:v>
                      </c:pt>
                      <c:pt idx="5643">
                        <c:v>0.56620417291666669</c:v>
                      </c:pt>
                      <c:pt idx="5644">
                        <c:v>0.56620573475000002</c:v>
                      </c:pt>
                      <c:pt idx="5645">
                        <c:v>0.56620701625000003</c:v>
                      </c:pt>
                      <c:pt idx="5646">
                        <c:v>0.56620881970833337</c:v>
                      </c:pt>
                      <c:pt idx="5647">
                        <c:v>0.56621036708333328</c:v>
                      </c:pt>
                      <c:pt idx="5648">
                        <c:v>0.56621231745833334</c:v>
                      </c:pt>
                      <c:pt idx="5649">
                        <c:v>0.56621419049999999</c:v>
                      </c:pt>
                      <c:pt idx="5650">
                        <c:v>0.56621618149999997</c:v>
                      </c:pt>
                      <c:pt idx="5651">
                        <c:v>0.56621841437499998</c:v>
                      </c:pt>
                      <c:pt idx="5652">
                        <c:v>0.56622043300000002</c:v>
                      </c:pt>
                      <c:pt idx="5653">
                        <c:v>0.56622286749999995</c:v>
                      </c:pt>
                      <c:pt idx="5654">
                        <c:v>0.56622495708333331</c:v>
                      </c:pt>
                      <c:pt idx="5655">
                        <c:v>0.5662274030833333</c:v>
                      </c:pt>
                      <c:pt idx="5656">
                        <c:v>0.56622950520833337</c:v>
                      </c:pt>
                      <c:pt idx="5657">
                        <c:v>0.56623174079166672</c:v>
                      </c:pt>
                      <c:pt idx="5658">
                        <c:v>0.56623391479166674</c:v>
                      </c:pt>
                      <c:pt idx="5659">
                        <c:v>0.56623594583333337</c:v>
                      </c:pt>
                      <c:pt idx="5660">
                        <c:v>0.56623836429166674</c:v>
                      </c:pt>
                      <c:pt idx="5661">
                        <c:v>0.56624057529166671</c:v>
                      </c:pt>
                      <c:pt idx="5662">
                        <c:v>0.56624339695833337</c:v>
                      </c:pt>
                      <c:pt idx="5663">
                        <c:v>0.56624605966666663</c:v>
                      </c:pt>
                      <c:pt idx="5664">
                        <c:v>0.56624912312499998</c:v>
                      </c:pt>
                      <c:pt idx="5665">
                        <c:v>0.56625207058333327</c:v>
                      </c:pt>
                      <c:pt idx="5666">
                        <c:v>0.56625505025</c:v>
                      </c:pt>
                      <c:pt idx="5667">
                        <c:v>0.56625817345833329</c:v>
                      </c:pt>
                      <c:pt idx="5668">
                        <c:v>0.56626094891666667</c:v>
                      </c:pt>
                      <c:pt idx="5669">
                        <c:v>0.56626404316666668</c:v>
                      </c:pt>
                      <c:pt idx="5670">
                        <c:v>0.566266665</c:v>
                      </c:pt>
                      <c:pt idx="5671">
                        <c:v>0.56626962020833338</c:v>
                      </c:pt>
                      <c:pt idx="5672">
                        <c:v>0.56627228420833331</c:v>
                      </c:pt>
                      <c:pt idx="5673">
                        <c:v>0.56627515583333332</c:v>
                      </c:pt>
                      <c:pt idx="5674">
                        <c:v>0.56627809495833337</c:v>
                      </c:pt>
                      <c:pt idx="5675">
                        <c:v>0.56628101366666661</c:v>
                      </c:pt>
                      <c:pt idx="5676">
                        <c:v>0.56628441183333333</c:v>
                      </c:pt>
                      <c:pt idx="5677">
                        <c:v>0.5662876045416666</c:v>
                      </c:pt>
                      <c:pt idx="5678">
                        <c:v>0.56629134000000003</c:v>
                      </c:pt>
                      <c:pt idx="5679">
                        <c:v>0.56629482129166664</c:v>
                      </c:pt>
                      <c:pt idx="5680">
                        <c:v>0.56629482129166664</c:v>
                      </c:pt>
                      <c:pt idx="5681">
                        <c:v>0.56630238779166664</c:v>
                      </c:pt>
                      <c:pt idx="5682">
                        <c:v>0.56630608408333327</c:v>
                      </c:pt>
                      <c:pt idx="5683">
                        <c:v>0.56630992129166668</c:v>
                      </c:pt>
                      <c:pt idx="5684">
                        <c:v>0.56631342924999994</c:v>
                      </c:pt>
                      <c:pt idx="5685">
                        <c:v>0.56631723941666667</c:v>
                      </c:pt>
                      <c:pt idx="5686">
                        <c:v>0.56632057550000003</c:v>
                      </c:pt>
                      <c:pt idx="5687">
                        <c:v>0.56632423208333338</c:v>
                      </c:pt>
                      <c:pt idx="5688">
                        <c:v>0.56632762895833333</c:v>
                      </c:pt>
                      <c:pt idx="5689">
                        <c:v>0.5663313032916667</c:v>
                      </c:pt>
                      <c:pt idx="5690">
                        <c:v>0.56633516491666669</c:v>
                      </c:pt>
                      <c:pt idx="5691">
                        <c:v>0.5663353407916667</c:v>
                      </c:pt>
                      <c:pt idx="5692">
                        <c:v>0.56634355841666661</c:v>
                      </c:pt>
                      <c:pt idx="5693">
                        <c:v>0.56634798495833338</c:v>
                      </c:pt>
                      <c:pt idx="5694">
                        <c:v>0.56634779599999996</c:v>
                      </c:pt>
                      <c:pt idx="5695">
                        <c:v>0.56635721570833331</c:v>
                      </c:pt>
                      <c:pt idx="5696">
                        <c:v>0.56635984775000003</c:v>
                      </c:pt>
                      <c:pt idx="5697">
                        <c:v>0.56636609129166671</c:v>
                      </c:pt>
                      <c:pt idx="5698">
                        <c:v>0.56637001745833337</c:v>
                      </c:pt>
                      <c:pt idx="5699">
                        <c:v>0.56637123329166672</c:v>
                      </c:pt>
                      <c:pt idx="5700">
                        <c:v>0.56637705270833327</c:v>
                      </c:pt>
                      <c:pt idx="5701">
                        <c:v>0.56638093391666666</c:v>
                      </c:pt>
                      <c:pt idx="5702">
                        <c:v>0.56638493329166673</c:v>
                      </c:pt>
                      <c:pt idx="5703">
                        <c:v>0.56638908308333336</c:v>
                      </c:pt>
                      <c:pt idx="5704">
                        <c:v>0.56639002395833338</c:v>
                      </c:pt>
                      <c:pt idx="5705">
                        <c:v>0.56640021191666667</c:v>
                      </c:pt>
                      <c:pt idx="5706">
                        <c:v>0.56640157199999996</c:v>
                      </c:pt>
                      <c:pt idx="5707">
                        <c:v>0.56640569404166663</c:v>
                      </c:pt>
                      <c:pt idx="5708">
                        <c:v>0.56641482254166664</c:v>
                      </c:pt>
                      <c:pt idx="5709">
                        <c:v>0.56641750508333333</c:v>
                      </c:pt>
                      <c:pt idx="5710">
                        <c:v>0.566420011625</c:v>
                      </c:pt>
                      <c:pt idx="5711">
                        <c:v>0.56642911162499998</c:v>
                      </c:pt>
                      <c:pt idx="5712">
                        <c:v>0.56643284395833338</c:v>
                      </c:pt>
                      <c:pt idx="5713">
                        <c:v>0.5664337969583334</c:v>
                      </c:pt>
                      <c:pt idx="5714">
                        <c:v>0.56643832416666673</c:v>
                      </c:pt>
                      <c:pt idx="5715">
                        <c:v>0.56644792787499998</c:v>
                      </c:pt>
                      <c:pt idx="5716">
                        <c:v>0.56645336766666665</c:v>
                      </c:pt>
                      <c:pt idx="5717">
                        <c:v>0.56645686383333327</c:v>
                      </c:pt>
                      <c:pt idx="5718">
                        <c:v>0.56646022537500007</c:v>
                      </c:pt>
                      <c:pt idx="5719">
                        <c:v>0.56646166341666671</c:v>
                      </c:pt>
                      <c:pt idx="5720">
                        <c:v>0.56646647112499993</c:v>
                      </c:pt>
                      <c:pt idx="5721">
                        <c:v>0.56647193479166669</c:v>
                      </c:pt>
                      <c:pt idx="5722">
                        <c:v>0.56647840724999998</c:v>
                      </c:pt>
                      <c:pt idx="5723">
                        <c:v>0.5665160471666667</c:v>
                      </c:pt>
                      <c:pt idx="5724">
                        <c:v>0.56652306329166668</c:v>
                      </c:pt>
                      <c:pt idx="5725">
                        <c:v>0.56652883558333333</c:v>
                      </c:pt>
                      <c:pt idx="5726">
                        <c:v>0.56653418554166668</c:v>
                      </c:pt>
                      <c:pt idx="5727">
                        <c:v>0.56652086895833331</c:v>
                      </c:pt>
                      <c:pt idx="5728">
                        <c:v>0.56654501466666674</c:v>
                      </c:pt>
                      <c:pt idx="5729">
                        <c:v>0.56653652175000002</c:v>
                      </c:pt>
                      <c:pt idx="5730">
                        <c:v>0.566553585375</c:v>
                      </c:pt>
                      <c:pt idx="5731">
                        <c:v>0.56653701925</c:v>
                      </c:pt>
                      <c:pt idx="5732">
                        <c:v>0.56653294829166667</c:v>
                      </c:pt>
                      <c:pt idx="5733">
                        <c:v>0.56653717874999998</c:v>
                      </c:pt>
                      <c:pt idx="5734">
                        <c:v>0.56654322795833334</c:v>
                      </c:pt>
                      <c:pt idx="5735">
                        <c:v>0.56656277704166669</c:v>
                      </c:pt>
                      <c:pt idx="5736">
                        <c:v>0.56657890300000002</c:v>
                      </c:pt>
                      <c:pt idx="5737">
                        <c:v>0.56657529691666664</c:v>
                      </c:pt>
                      <c:pt idx="5738">
                        <c:v>0.56659160924999996</c:v>
                      </c:pt>
                      <c:pt idx="5739">
                        <c:v>0.56666028687500003</c:v>
                      </c:pt>
                      <c:pt idx="5740">
                        <c:v>0.56660415045833334</c:v>
                      </c:pt>
                      <c:pt idx="5741">
                        <c:v>0.56666632741666667</c:v>
                      </c:pt>
                      <c:pt idx="5742">
                        <c:v>0.56660353470833336</c:v>
                      </c:pt>
                      <c:pt idx="5743">
                        <c:v>0.56667944645833335</c:v>
                      </c:pt>
                      <c:pt idx="5744">
                        <c:v>0.56670009774999996</c:v>
                      </c:pt>
                      <c:pt idx="5745">
                        <c:v>0.56669104420833338</c:v>
                      </c:pt>
                      <c:pt idx="5746">
                        <c:v>0.56669388416666666</c:v>
                      </c:pt>
                      <c:pt idx="5747">
                        <c:v>0.56671772537499998</c:v>
                      </c:pt>
                      <c:pt idx="5748">
                        <c:v>0.56671797716666672</c:v>
                      </c:pt>
                      <c:pt idx="5749">
                        <c:v>0.56670656729166669</c:v>
                      </c:pt>
                      <c:pt idx="5750">
                        <c:v>0.56673673445833328</c:v>
                      </c:pt>
                      <c:pt idx="5751">
                        <c:v>0.56672831299999993</c:v>
                      </c:pt>
                      <c:pt idx="5752">
                        <c:v>0.566726625875</c:v>
                      </c:pt>
                      <c:pt idx="5753">
                        <c:v>0.56675933508333332</c:v>
                      </c:pt>
                      <c:pt idx="5754">
                        <c:v>0.56675624154166659</c:v>
                      </c:pt>
                      <c:pt idx="5755">
                        <c:v>0.5667553045</c:v>
                      </c:pt>
                      <c:pt idx="5756">
                        <c:v>0.56675238775000003</c:v>
                      </c:pt>
                      <c:pt idx="5757">
                        <c:v>0.56678546741666669</c:v>
                      </c:pt>
                      <c:pt idx="5758">
                        <c:v>0.56678841683333336</c:v>
                      </c:pt>
                      <c:pt idx="5759">
                        <c:v>0.56678712320833335</c:v>
                      </c:pt>
                      <c:pt idx="5760">
                        <c:v>0.56678643370833337</c:v>
                      </c:pt>
                      <c:pt idx="5761">
                        <c:v>0.56680186466666671</c:v>
                      </c:pt>
                      <c:pt idx="5762">
                        <c:v>0.56679701962499995</c:v>
                      </c:pt>
                      <c:pt idx="5763">
                        <c:v>0.56681514608333339</c:v>
                      </c:pt>
                      <c:pt idx="5764">
                        <c:v>0.56682069887499997</c:v>
                      </c:pt>
                      <c:pt idx="5765">
                        <c:v>0.56682094512500003</c:v>
                      </c:pt>
                      <c:pt idx="5766">
                        <c:v>0.56683688820833333</c:v>
                      </c:pt>
                      <c:pt idx="5767">
                        <c:v>0.56684831795833335</c:v>
                      </c:pt>
                      <c:pt idx="5768">
                        <c:v>0.56685191941666668</c:v>
                      </c:pt>
                      <c:pt idx="5769">
                        <c:v>0.56684595162500007</c:v>
                      </c:pt>
                      <c:pt idx="5770">
                        <c:v>0.56687246066666663</c:v>
                      </c:pt>
                      <c:pt idx="5771">
                        <c:v>0.56688009070833334</c:v>
                      </c:pt>
                      <c:pt idx="5772">
                        <c:v>0.5668791946666667</c:v>
                      </c:pt>
                      <c:pt idx="5773">
                        <c:v>0.56688563662500002</c:v>
                      </c:pt>
                      <c:pt idx="5774">
                        <c:v>0.5668754127083333</c:v>
                      </c:pt>
                      <c:pt idx="5775">
                        <c:v>0.56690480224999995</c:v>
                      </c:pt>
                      <c:pt idx="5776">
                        <c:v>0.5669138121666667</c:v>
                      </c:pt>
                      <c:pt idx="5777">
                        <c:v>0.56687183145833331</c:v>
                      </c:pt>
                      <c:pt idx="5778">
                        <c:v>0.56692131120833333</c:v>
                      </c:pt>
                      <c:pt idx="5779">
                        <c:v>0.56690789504166672</c:v>
                      </c:pt>
                      <c:pt idx="5780">
                        <c:v>0.56692928279166666</c:v>
                      </c:pt>
                      <c:pt idx="5781">
                        <c:v>0.5668784580416667</c:v>
                      </c:pt>
                      <c:pt idx="5782">
                        <c:v>0.56691470516666664</c:v>
                      </c:pt>
                      <c:pt idx="5783">
                        <c:v>0.5669423073333334</c:v>
                      </c:pt>
                      <c:pt idx="5784">
                        <c:v>0.56692091662499999</c:v>
                      </c:pt>
                      <c:pt idx="5785">
                        <c:v>0.56692178112500002</c:v>
                      </c:pt>
                      <c:pt idx="5786">
                        <c:v>0.56691193295833331</c:v>
                      </c:pt>
                      <c:pt idx="5787">
                        <c:v>0.56692822437500001</c:v>
                      </c:pt>
                      <c:pt idx="5788">
                        <c:v>0.56693135754166668</c:v>
                      </c:pt>
                      <c:pt idx="5789">
                        <c:v>0.56693589066666672</c:v>
                      </c:pt>
                      <c:pt idx="5790">
                        <c:v>0.56695186925000007</c:v>
                      </c:pt>
                      <c:pt idx="5791">
                        <c:v>0.56690563208333333</c:v>
                      </c:pt>
                      <c:pt idx="5792">
                        <c:v>0.56693391724999997</c:v>
                      </c:pt>
                      <c:pt idx="5793">
                        <c:v>0.5669763395416666</c:v>
                      </c:pt>
                      <c:pt idx="5794">
                        <c:v>0.56697664091666666</c:v>
                      </c:pt>
                      <c:pt idx="5795">
                        <c:v>0.56691170916666667</c:v>
                      </c:pt>
                      <c:pt idx="5796">
                        <c:v>0.56696512562500001</c:v>
                      </c:pt>
                      <c:pt idx="5797">
                        <c:v>0.5669778388333333</c:v>
                      </c:pt>
                      <c:pt idx="5798">
                        <c:v>0.56690645087500002</c:v>
                      </c:pt>
                      <c:pt idx="5799">
                        <c:v>0.56697131354166663</c:v>
                      </c:pt>
                      <c:pt idx="5800">
                        <c:v>0.56697767254166664</c:v>
                      </c:pt>
                      <c:pt idx="5801">
                        <c:v>0.56694498500000001</c:v>
                      </c:pt>
                      <c:pt idx="5802">
                        <c:v>0.56697693258333326</c:v>
                      </c:pt>
                      <c:pt idx="5803">
                        <c:v>0.56692080091666663</c:v>
                      </c:pt>
                      <c:pt idx="5804">
                        <c:v>0.56697635324999995</c:v>
                      </c:pt>
                      <c:pt idx="5805">
                        <c:v>0.56695764449999997</c:v>
                      </c:pt>
                      <c:pt idx="5806">
                        <c:v>0.56695745808333331</c:v>
                      </c:pt>
                      <c:pt idx="5807">
                        <c:v>0.56695346266666669</c:v>
                      </c:pt>
                      <c:pt idx="5808">
                        <c:v>0.56694715012499997</c:v>
                      </c:pt>
                      <c:pt idx="5809">
                        <c:v>0.56692860354166663</c:v>
                      </c:pt>
                      <c:pt idx="5810">
                        <c:v>0.56693691254166667</c:v>
                      </c:pt>
                      <c:pt idx="5811">
                        <c:v>0.56691795966666669</c:v>
                      </c:pt>
                      <c:pt idx="5812">
                        <c:v>0.56692882654166665</c:v>
                      </c:pt>
                      <c:pt idx="5813">
                        <c:v>0.56694448458333335</c:v>
                      </c:pt>
                      <c:pt idx="5814">
                        <c:v>0.56693317270833332</c:v>
                      </c:pt>
                      <c:pt idx="5815">
                        <c:v>0.56695399170833338</c:v>
                      </c:pt>
                      <c:pt idx="5816">
                        <c:v>0.56685834341666663</c:v>
                      </c:pt>
                      <c:pt idx="5817">
                        <c:v>0.56694978879166669</c:v>
                      </c:pt>
                      <c:pt idx="5818">
                        <c:v>0.56692005087499997</c:v>
                      </c:pt>
                      <c:pt idx="5819">
                        <c:v>0.56687335312499998</c:v>
                      </c:pt>
                      <c:pt idx="5820">
                        <c:v>0.56691103170833335</c:v>
                      </c:pt>
                      <c:pt idx="5821">
                        <c:v>0.56694605295833334</c:v>
                      </c:pt>
                      <c:pt idx="5822">
                        <c:v>0.56694140379166669</c:v>
                      </c:pt>
                      <c:pt idx="5823">
                        <c:v>0.56687271033333331</c:v>
                      </c:pt>
                      <c:pt idx="5824">
                        <c:v>0.56685182774999998</c:v>
                      </c:pt>
                      <c:pt idx="5825">
                        <c:v>0.56684694204166663</c:v>
                      </c:pt>
                      <c:pt idx="5826">
                        <c:v>0.56684001275000007</c:v>
                      </c:pt>
                      <c:pt idx="5827">
                        <c:v>0.56683766662500001</c:v>
                      </c:pt>
                      <c:pt idx="5828">
                        <c:v>0.56683414841666668</c:v>
                      </c:pt>
                      <c:pt idx="5829">
                        <c:v>0.56683414841666668</c:v>
                      </c:pt>
                      <c:pt idx="5830">
                        <c:v>0.56683414841666668</c:v>
                      </c:pt>
                      <c:pt idx="5831">
                        <c:v>0.56681914116666665</c:v>
                      </c:pt>
                      <c:pt idx="5832">
                        <c:v>0.56681737904166674</c:v>
                      </c:pt>
                      <c:pt idx="5833">
                        <c:v>0.56681757579166669</c:v>
                      </c:pt>
                      <c:pt idx="5834">
                        <c:v>0.56681757579166669</c:v>
                      </c:pt>
                      <c:pt idx="5835">
                        <c:v>0.56680675241666667</c:v>
                      </c:pt>
                      <c:pt idx="5836">
                        <c:v>0.56680083908333334</c:v>
                      </c:pt>
                      <c:pt idx="5837">
                        <c:v>0.56680083908333334</c:v>
                      </c:pt>
                      <c:pt idx="5838">
                        <c:v>0.56679785625000001</c:v>
                      </c:pt>
                      <c:pt idx="5839">
                        <c:v>0.56679324283333332</c:v>
                      </c:pt>
                      <c:pt idx="5840">
                        <c:v>0.56679134966666667</c:v>
                      </c:pt>
                      <c:pt idx="5841">
                        <c:v>0.56679134966666667</c:v>
                      </c:pt>
                      <c:pt idx="5842">
                        <c:v>0.56678450666666669</c:v>
                      </c:pt>
                      <c:pt idx="5843">
                        <c:v>0.56677850337500002</c:v>
                      </c:pt>
                      <c:pt idx="5844">
                        <c:v>0.56677810720833333</c:v>
                      </c:pt>
                      <c:pt idx="5845">
                        <c:v>0.56677383454166663</c:v>
                      </c:pt>
                      <c:pt idx="5846">
                        <c:v>0.56676951470833337</c:v>
                      </c:pt>
                      <c:pt idx="5847">
                        <c:v>0.56676693049999993</c:v>
                      </c:pt>
                      <c:pt idx="5848">
                        <c:v>0.56676363391666673</c:v>
                      </c:pt>
                      <c:pt idx="5849">
                        <c:v>0.56676045633333338</c:v>
                      </c:pt>
                      <c:pt idx="5850">
                        <c:v>0.56675608899999996</c:v>
                      </c:pt>
                      <c:pt idx="5851">
                        <c:v>0.56675517379166662</c:v>
                      </c:pt>
                      <c:pt idx="5852">
                        <c:v>0.56675280012500007</c:v>
                      </c:pt>
                      <c:pt idx="5853">
                        <c:v>0.56675003645833333</c:v>
                      </c:pt>
                      <c:pt idx="5854">
                        <c:v>0.56674562625000002</c:v>
                      </c:pt>
                      <c:pt idx="5855">
                        <c:v>0.56674508874999996</c:v>
                      </c:pt>
                      <c:pt idx="5856">
                        <c:v>0.56674154737500004</c:v>
                      </c:pt>
                      <c:pt idx="5857">
                        <c:v>0.56673826291666674</c:v>
                      </c:pt>
                      <c:pt idx="5858">
                        <c:v>0.56673492887499999</c:v>
                      </c:pt>
                      <c:pt idx="5859">
                        <c:v>0.56673182783333331</c:v>
                      </c:pt>
                      <c:pt idx="5860">
                        <c:v>0.56672855533333333</c:v>
                      </c:pt>
                      <c:pt idx="5861">
                        <c:v>0.56672584533333337</c:v>
                      </c:pt>
                      <c:pt idx="5862">
                        <c:v>0.56672295045833332</c:v>
                      </c:pt>
                      <c:pt idx="5863">
                        <c:v>0.56672062950000002</c:v>
                      </c:pt>
                      <c:pt idx="5864">
                        <c:v>0.56671812399999999</c:v>
                      </c:pt>
                      <c:pt idx="5865">
                        <c:v>0.56671581462499998</c:v>
                      </c:pt>
                      <c:pt idx="5866">
                        <c:v>0.56671350579166668</c:v>
                      </c:pt>
                      <c:pt idx="5867">
                        <c:v>0.56671102249999994</c:v>
                      </c:pt>
                      <c:pt idx="5868">
                        <c:v>0.56670878595833341</c:v>
                      </c:pt>
                      <c:pt idx="5869">
                        <c:v>0.566706082625</c:v>
                      </c:pt>
                      <c:pt idx="5870">
                        <c:v>0.56670366995833332</c:v>
                      </c:pt>
                      <c:pt idx="5871">
                        <c:v>0.56670081570833331</c:v>
                      </c:pt>
                      <c:pt idx="5872">
                        <c:v>0.56669814854166667</c:v>
                      </c:pt>
                      <c:pt idx="5873">
                        <c:v>0.56669527870833336</c:v>
                      </c:pt>
                      <c:pt idx="5874">
                        <c:v>0.5666924327916667</c:v>
                      </c:pt>
                      <c:pt idx="5875">
                        <c:v>0.56668981916666661</c:v>
                      </c:pt>
                      <c:pt idx="5876">
                        <c:v>0.56668707704166665</c:v>
                      </c:pt>
                      <c:pt idx="5877">
                        <c:v>0.56668490870833332</c:v>
                      </c:pt>
                      <c:pt idx="5878">
                        <c:v>0.5666825637916667</c:v>
                      </c:pt>
                      <c:pt idx="5879">
                        <c:v>0.56668076629166664</c:v>
                      </c:pt>
                      <c:pt idx="5880">
                        <c:v>0.56667876770833336</c:v>
                      </c:pt>
                      <c:pt idx="5881">
                        <c:v>0.56667692295833338</c:v>
                      </c:pt>
                      <c:pt idx="5882">
                        <c:v>0.56667494520833339</c:v>
                      </c:pt>
                      <c:pt idx="5883">
                        <c:v>0.56667262454166667</c:v>
                      </c:pt>
                      <c:pt idx="5884">
                        <c:v>0.56667042587500005</c:v>
                      </c:pt>
                      <c:pt idx="5885">
                        <c:v>0.56666774595833336</c:v>
                      </c:pt>
                      <c:pt idx="5886">
                        <c:v>0.56666540504166674</c:v>
                      </c:pt>
                      <c:pt idx="5887">
                        <c:v>0.56666271458333328</c:v>
                      </c:pt>
                      <c:pt idx="5888">
                        <c:v>0.56666040258333339</c:v>
                      </c:pt>
                      <c:pt idx="5889">
                        <c:v>0.56665799258333338</c:v>
                      </c:pt>
                      <c:pt idx="5890">
                        <c:v>0.56665571837499995</c:v>
                      </c:pt>
                      <c:pt idx="5891">
                        <c:v>0.56665373158333332</c:v>
                      </c:pt>
                      <c:pt idx="5892">
                        <c:v>0.56665157345833339</c:v>
                      </c:pt>
                      <c:pt idx="5893">
                        <c:v>0.56664989425000001</c:v>
                      </c:pt>
                      <c:pt idx="5894">
                        <c:v>0.566647851875</c:v>
                      </c:pt>
                      <c:pt idx="5895">
                        <c:v>0.56664615916666661</c:v>
                      </c:pt>
                      <c:pt idx="5896">
                        <c:v>0.56664411741666665</c:v>
                      </c:pt>
                      <c:pt idx="5897">
                        <c:v>0.56664213608333336</c:v>
                      </c:pt>
                      <c:pt idx="5898">
                        <c:v>0.56664005120833327</c:v>
                      </c:pt>
                      <c:pt idx="5899">
                        <c:v>0.56663772958333336</c:v>
                      </c:pt>
                      <c:pt idx="5900">
                        <c:v>0.56663564341666672</c:v>
                      </c:pt>
                      <c:pt idx="5901">
                        <c:v>0.56663318475000002</c:v>
                      </c:pt>
                      <c:pt idx="5902">
                        <c:v>0.56663113433333334</c:v>
                      </c:pt>
                      <c:pt idx="5903">
                        <c:v>0.56662875479166663</c:v>
                      </c:pt>
                      <c:pt idx="5904">
                        <c:v>0.56662672216666665</c:v>
                      </c:pt>
                      <c:pt idx="5905">
                        <c:v>0.56662463320833334</c:v>
                      </c:pt>
                      <c:pt idx="5906">
                        <c:v>0.56662271337500003</c:v>
                      </c:pt>
                      <c:pt idx="5907">
                        <c:v>0.56662112195833336</c:v>
                      </c:pt>
                      <c:pt idx="5908">
                        <c:v>0.56661939849999998</c:v>
                      </c:pt>
                      <c:pt idx="5909">
                        <c:v>0.56661813270833339</c:v>
                      </c:pt>
                      <c:pt idx="5910">
                        <c:v>0.5666163389583333</c:v>
                      </c:pt>
                      <c:pt idx="5911">
                        <c:v>0.56661470349999998</c:v>
                      </c:pt>
                      <c:pt idx="5912">
                        <c:v>0.56661259958333332</c:v>
                      </c:pt>
                      <c:pt idx="5913">
                        <c:v>0.56661051549999997</c:v>
                      </c:pt>
                      <c:pt idx="5914">
                        <c:v>0.56660830583333333</c:v>
                      </c:pt>
                      <c:pt idx="5915">
                        <c:v>0.56660594587500002</c:v>
                      </c:pt>
                      <c:pt idx="5916">
                        <c:v>0.56660394083333332</c:v>
                      </c:pt>
                      <c:pt idx="5917">
                        <c:v>0.56660166675000001</c:v>
                      </c:pt>
                      <c:pt idx="5918">
                        <c:v>0.56659992358333333</c:v>
                      </c:pt>
                      <c:pt idx="5919">
                        <c:v>0.56659789195833332</c:v>
                      </c:pt>
                      <c:pt idx="5920">
                        <c:v>0.56659621258333337</c:v>
                      </c:pt>
                      <c:pt idx="5921">
                        <c:v>0.56659435216666665</c:v>
                      </c:pt>
                      <c:pt idx="5922">
                        <c:v>0.56659254324999997</c:v>
                      </c:pt>
                      <c:pt idx="5923">
                        <c:v>0.56659090033333337</c:v>
                      </c:pt>
                      <c:pt idx="5924">
                        <c:v>0.56658896512500001</c:v>
                      </c:pt>
                      <c:pt idx="5925">
                        <c:v>0.56658738791666663</c:v>
                      </c:pt>
                      <c:pt idx="5926">
                        <c:v>0.56658536937500004</c:v>
                      </c:pt>
                      <c:pt idx="5927">
                        <c:v>0.56658366775000002</c:v>
                      </c:pt>
                      <c:pt idx="5928">
                        <c:v>0.56658160125000001</c:v>
                      </c:pt>
                      <c:pt idx="5929">
                        <c:v>0.56657965841666669</c:v>
                      </c:pt>
                      <c:pt idx="5930">
                        <c:v>0.56657766937499998</c:v>
                      </c:pt>
                      <c:pt idx="5931">
                        <c:v>0.56656934483333332</c:v>
                      </c:pt>
                      <c:pt idx="5932">
                        <c:v>0.56656456787499998</c:v>
                      </c:pt>
                      <c:pt idx="5933">
                        <c:v>0.56656038704166667</c:v>
                      </c:pt>
                      <c:pt idx="5934">
                        <c:v>0.56655677700000007</c:v>
                      </c:pt>
                      <c:pt idx="5935">
                        <c:v>0.56655291783333339</c:v>
                      </c:pt>
                      <c:pt idx="5936">
                        <c:v>0.56654948933333327</c:v>
                      </c:pt>
                      <c:pt idx="5937">
                        <c:v>0.56654591795833331</c:v>
                      </c:pt>
                      <c:pt idx="5938">
                        <c:v>0.56654232795833337</c:v>
                      </c:pt>
                      <c:pt idx="5939">
                        <c:v>0.5665387869166667</c:v>
                      </c:pt>
                      <c:pt idx="5940">
                        <c:v>0.56653485349999999</c:v>
                      </c:pt>
                      <c:pt idx="5941">
                        <c:v>0.56653120541666668</c:v>
                      </c:pt>
                      <c:pt idx="5942">
                        <c:v>0.56652710925000005</c:v>
                      </c:pt>
                      <c:pt idx="5943">
                        <c:v>0.56652336650000001</c:v>
                      </c:pt>
                      <c:pt idx="5944">
                        <c:v>0.56651933816666666</c:v>
                      </c:pt>
                      <c:pt idx="5945">
                        <c:v>0.56651555766666661</c:v>
                      </c:pt>
                      <c:pt idx="5946">
                        <c:v>0.56651182591666671</c:v>
                      </c:pt>
                      <c:pt idx="5947">
                        <c:v>0.56650801837499998</c:v>
                      </c:pt>
                      <c:pt idx="5948">
                        <c:v>0.56650456645833336</c:v>
                      </c:pt>
                      <c:pt idx="5949">
                        <c:v>0.56650081612500003</c:v>
                      </c:pt>
                      <c:pt idx="5950">
                        <c:v>0.56649752870833336</c:v>
                      </c:pt>
                      <c:pt idx="5951">
                        <c:v>0.56649387433333331</c:v>
                      </c:pt>
                      <c:pt idx="5952">
                        <c:v>0.56649051245833337</c:v>
                      </c:pt>
                      <c:pt idx="5953">
                        <c:v>0.56648693937499994</c:v>
                      </c:pt>
                      <c:pt idx="5954">
                        <c:v>0.56648335404166661</c:v>
                      </c:pt>
                      <c:pt idx="5955">
                        <c:v>0.56647987912499997</c:v>
                      </c:pt>
                      <c:pt idx="5956">
                        <c:v>0.56647610937500004</c:v>
                      </c:pt>
                      <c:pt idx="5957">
                        <c:v>0.5664727149583334</c:v>
                      </c:pt>
                      <c:pt idx="5958">
                        <c:v>0.566468961125</c:v>
                      </c:pt>
                      <c:pt idx="5959">
                        <c:v>0.56646562725000005</c:v>
                      </c:pt>
                      <c:pt idx="5960">
                        <c:v>0.5664620591666667</c:v>
                      </c:pt>
                      <c:pt idx="5961">
                        <c:v>0.56645872349999993</c:v>
                      </c:pt>
                      <c:pt idx="5962">
                        <c:v>0.56645548170833326</c:v>
                      </c:pt>
                      <c:pt idx="5963">
                        <c:v>0.56645224250000004</c:v>
                      </c:pt>
                      <c:pt idx="5964">
                        <c:v>0.56644944424999999</c:v>
                      </c:pt>
                      <c:pt idx="5965">
                        <c:v>0.56644637399999997</c:v>
                      </c:pt>
                      <c:pt idx="5966">
                        <c:v>0.56644374095833327</c:v>
                      </c:pt>
                      <c:pt idx="5967">
                        <c:v>0.56644066966666673</c:v>
                      </c:pt>
                      <c:pt idx="5968">
                        <c:v>0.56643780458333326</c:v>
                      </c:pt>
                      <c:pt idx="5969">
                        <c:v>0.56643464658333331</c:v>
                      </c:pt>
                      <c:pt idx="5970">
                        <c:v>0.5664314287083333</c:v>
                      </c:pt>
                      <c:pt idx="5971">
                        <c:v>0.56642836483333336</c:v>
                      </c:pt>
                      <c:pt idx="5972">
                        <c:v>0.56642508074999998</c:v>
                      </c:pt>
                      <c:pt idx="5973">
                        <c:v>0.5664222788333334</c:v>
                      </c:pt>
                      <c:pt idx="5974">
                        <c:v>0.56641919862500001</c:v>
                      </c:pt>
                      <c:pt idx="5975">
                        <c:v>0.5664165787083334</c:v>
                      </c:pt>
                      <c:pt idx="5976">
                        <c:v>0.56641372962500003</c:v>
                      </c:pt>
                      <c:pt idx="5977">
                        <c:v>0.56641107516666667</c:v>
                      </c:pt>
                      <c:pt idx="5978">
                        <c:v>0.56640845358333336</c:v>
                      </c:pt>
                      <c:pt idx="5979">
                        <c:v>0.56640570462500006</c:v>
                      </c:pt>
                      <c:pt idx="5980">
                        <c:v>0.56640327083333331</c:v>
                      </c:pt>
                      <c:pt idx="5981">
                        <c:v>0.56640044920833332</c:v>
                      </c:pt>
                      <c:pt idx="5982">
                        <c:v>0.5663980412916666</c:v>
                      </c:pt>
                      <c:pt idx="5983">
                        <c:v>0.56639526479166669</c:v>
                      </c:pt>
                      <c:pt idx="5984">
                        <c:v>0.56639278154166661</c:v>
                      </c:pt>
                      <c:pt idx="5985">
                        <c:v>0.56639006087499999</c:v>
                      </c:pt>
                      <c:pt idx="5986">
                        <c:v>0.56638735433333331</c:v>
                      </c:pt>
                      <c:pt idx="5987">
                        <c:v>0.56638477641666662</c:v>
                      </c:pt>
                      <c:pt idx="5988">
                        <c:v>0.56638205483333326</c:v>
                      </c:pt>
                      <c:pt idx="5989">
                        <c:v>0.56637986554166664</c:v>
                      </c:pt>
                      <c:pt idx="5990">
                        <c:v>0.56637745974999998</c:v>
                      </c:pt>
                      <c:pt idx="5991">
                        <c:v>0.56637556829166669</c:v>
                      </c:pt>
                      <c:pt idx="5992">
                        <c:v>0.5663734918333333</c:v>
                      </c:pt>
                      <c:pt idx="5993">
                        <c:v>0.56637164299999998</c:v>
                      </c:pt>
                      <c:pt idx="5994">
                        <c:v>0.56636980550000005</c:v>
                      </c:pt>
                      <c:pt idx="5995">
                        <c:v>0.56636777470833333</c:v>
                      </c:pt>
                      <c:pt idx="5996">
                        <c:v>0.56636597695833335</c:v>
                      </c:pt>
                      <c:pt idx="5997">
                        <c:v>0.56636376300000002</c:v>
                      </c:pt>
                      <c:pt idx="5998">
                        <c:v>0.56636190329166669</c:v>
                      </c:pt>
                      <c:pt idx="5999">
                        <c:v>0.566359681</c:v>
                      </c:pt>
                      <c:pt idx="6000">
                        <c:v>0.56635780791666668</c:v>
                      </c:pt>
                      <c:pt idx="6001">
                        <c:v>0.56635581999999995</c:v>
                      </c:pt>
                      <c:pt idx="6002">
                        <c:v>0.5663539635</c:v>
                      </c:pt>
                      <c:pt idx="6003">
                        <c:v>0.56635238158333334</c:v>
                      </c:pt>
                      <c:pt idx="6004">
                        <c:v>0.56635065495833337</c:v>
                      </c:pt>
                      <c:pt idx="6005">
                        <c:v>0.56634942470833327</c:v>
                      </c:pt>
                      <c:pt idx="6006">
                        <c:v>0.56634788487499998</c:v>
                      </c:pt>
                      <c:pt idx="6007">
                        <c:v>0.56634675112499999</c:v>
                      </c:pt>
                      <c:pt idx="6008">
                        <c:v>0.56634532212499999</c:v>
                      </c:pt>
                      <c:pt idx="6009">
                        <c:v>0.56634404466666666</c:v>
                      </c:pt>
                      <c:pt idx="6010">
                        <c:v>0.56634272666666663</c:v>
                      </c:pt>
                      <c:pt idx="6011">
                        <c:v>0.56634124549999998</c:v>
                      </c:pt>
                      <c:pt idx="6012">
                        <c:v>0.56634004729166665</c:v>
                      </c:pt>
                      <c:pt idx="6013">
                        <c:v>0.56633849591666674</c:v>
                      </c:pt>
                      <c:pt idx="6014">
                        <c:v>0.56633738575000003</c:v>
                      </c:pt>
                      <c:pt idx="6015">
                        <c:v>0.56633597933333335</c:v>
                      </c:pt>
                      <c:pt idx="6016">
                        <c:v>0.56633495237499998</c:v>
                      </c:pt>
                      <c:pt idx="6017">
                        <c:v>0.56633390620833335</c:v>
                      </c:pt>
                      <c:pt idx="6018">
                        <c:v>0.56633306120833338</c:v>
                      </c:pt>
                      <c:pt idx="6019">
                        <c:v>0.56633254366666663</c:v>
                      </c:pt>
                      <c:pt idx="6020">
                        <c:v>0.56633189750000001</c:v>
                      </c:pt>
                      <c:pt idx="6021">
                        <c:v>0.56633172512500007</c:v>
                      </c:pt>
                      <c:pt idx="6022">
                        <c:v>0.56633120233333334</c:v>
                      </c:pt>
                      <c:pt idx="6023">
                        <c:v>0.56633099899999995</c:v>
                      </c:pt>
                      <c:pt idx="6024">
                        <c:v>0.56633038037500005</c:v>
                      </c:pt>
                      <c:pt idx="6025">
                        <c:v>0.56632981508333335</c:v>
                      </c:pt>
                      <c:pt idx="6026">
                        <c:v>0.56632919616666666</c:v>
                      </c:pt>
                      <c:pt idx="6027">
                        <c:v>0.56632840033333331</c:v>
                      </c:pt>
                      <c:pt idx="6028">
                        <c:v>0.56632795745833331</c:v>
                      </c:pt>
                      <c:pt idx="6029">
                        <c:v>0.56632727933333327</c:v>
                      </c:pt>
                      <c:pt idx="6030">
                        <c:v>0.56632716887500001</c:v>
                      </c:pt>
                      <c:pt idx="6031">
                        <c:v>0.56632685808333327</c:v>
                      </c:pt>
                      <c:pt idx="6032">
                        <c:v>0.5663269705416667</c:v>
                      </c:pt>
                      <c:pt idx="6033">
                        <c:v>0.56632703325</c:v>
                      </c:pt>
                      <c:pt idx="6034">
                        <c:v>0.56632715920833332</c:v>
                      </c:pt>
                      <c:pt idx="6035">
                        <c:v>0.56632754041666666</c:v>
                      </c:pt>
                      <c:pt idx="6036">
                        <c:v>0.56632766795833334</c:v>
                      </c:pt>
                      <c:pt idx="6037">
                        <c:v>0.56632812237499996</c:v>
                      </c:pt>
                      <c:pt idx="6038">
                        <c:v>0.56632815170833328</c:v>
                      </c:pt>
                      <c:pt idx="6039">
                        <c:v>0.56632848266666669</c:v>
                      </c:pt>
                      <c:pt idx="6040">
                        <c:v>0.56632845700000001</c:v>
                      </c:pt>
                      <c:pt idx="6041">
                        <c:v>0.56632854079166661</c:v>
                      </c:pt>
                      <c:pt idx="6042">
                        <c:v>0.56632860320833334</c:v>
                      </c:pt>
                      <c:pt idx="6043">
                        <c:v>0.56632855825000006</c:v>
                      </c:pt>
                      <c:pt idx="6044">
                        <c:v>0.56632892758333331</c:v>
                      </c:pt>
                      <c:pt idx="6045">
                        <c:v>0.56632913124999995</c:v>
                      </c:pt>
                      <c:pt idx="6046">
                        <c:v>0.5663299681666667</c:v>
                      </c:pt>
                      <c:pt idx="6047">
                        <c:v>0.56633065425000007</c:v>
                      </c:pt>
                      <c:pt idx="6048">
                        <c:v>0.56633180791666671</c:v>
                      </c:pt>
                      <c:pt idx="6049">
                        <c:v>0.5663328745416667</c:v>
                      </c:pt>
                      <c:pt idx="6050">
                        <c:v>0.56633392895833334</c:v>
                      </c:pt>
                      <c:pt idx="6051">
                        <c:v>0.56633509258333337</c:v>
                      </c:pt>
                      <c:pt idx="6052">
                        <c:v>0.5663350281666667</c:v>
                      </c:pt>
                      <c:pt idx="6053">
                        <c:v>0.56633689316666669</c:v>
                      </c:pt>
                      <c:pt idx="6054">
                        <c:v>0.56633743816666671</c:v>
                      </c:pt>
                      <c:pt idx="6055">
                        <c:v>0.56633750525000004</c:v>
                      </c:pt>
                      <c:pt idx="6056">
                        <c:v>0.56633889195833331</c:v>
                      </c:pt>
                      <c:pt idx="6057">
                        <c:v>0.5663397460416667</c:v>
                      </c:pt>
                      <c:pt idx="6058">
                        <c:v>0.56634074233333331</c:v>
                      </c:pt>
                      <c:pt idx="6059">
                        <c:v>0.56634172983333331</c:v>
                      </c:pt>
                      <c:pt idx="6060">
                        <c:v>0.56634170424999997</c:v>
                      </c:pt>
                      <c:pt idx="6061">
                        <c:v>0.56634454700000003</c:v>
                      </c:pt>
                      <c:pt idx="6062">
                        <c:v>0.56634039820833337</c:v>
                      </c:pt>
                      <c:pt idx="6063">
                        <c:v>0.56634797633333334</c:v>
                      </c:pt>
                      <c:pt idx="6064">
                        <c:v>0.56634723437500001</c:v>
                      </c:pt>
                      <c:pt idx="6065">
                        <c:v>0.56634939579166665</c:v>
                      </c:pt>
                      <c:pt idx="6066">
                        <c:v>0.56635212808333335</c:v>
                      </c:pt>
                      <c:pt idx="6067">
                        <c:v>0.56635447795833327</c:v>
                      </c:pt>
                      <c:pt idx="6068">
                        <c:v>0.56635604500000003</c:v>
                      </c:pt>
                      <c:pt idx="6069">
                        <c:v>0.56635765925000003</c:v>
                      </c:pt>
                      <c:pt idx="6070">
                        <c:v>0.56635886766666665</c:v>
                      </c:pt>
                      <c:pt idx="6071">
                        <c:v>0.56636010629166667</c:v>
                      </c:pt>
                      <c:pt idx="6072">
                        <c:v>0.56636163554166663</c:v>
                      </c:pt>
                      <c:pt idx="6073">
                        <c:v>0.56636280079166668</c:v>
                      </c:pt>
                      <c:pt idx="6074">
                        <c:v>0.5663649537083334</c:v>
                      </c:pt>
                      <c:pt idx="6075">
                        <c:v>0.56636783741666663</c:v>
                      </c:pt>
                      <c:pt idx="6076">
                        <c:v>0.56637087733333336</c:v>
                      </c:pt>
                      <c:pt idx="6077">
                        <c:v>0.56637405666666674</c:v>
                      </c:pt>
                      <c:pt idx="6078">
                        <c:v>0.56637706929166665</c:v>
                      </c:pt>
                      <c:pt idx="6079">
                        <c:v>0.56637939020833328</c:v>
                      </c:pt>
                      <c:pt idx="6080">
                        <c:v>0.56637630999999999</c:v>
                      </c:pt>
                      <c:pt idx="6081">
                        <c:v>0.56637566970833331</c:v>
                      </c:pt>
                      <c:pt idx="6082">
                        <c:v>0.56637685199999999</c:v>
                      </c:pt>
                      <c:pt idx="6083">
                        <c:v>0.56638161291666667</c:v>
                      </c:pt>
                      <c:pt idx="6084">
                        <c:v>0.56638580599999999</c:v>
                      </c:pt>
                      <c:pt idx="6085">
                        <c:v>0.56642769645833335</c:v>
                      </c:pt>
                      <c:pt idx="6086">
                        <c:v>0.56643291266666662</c:v>
                      </c:pt>
                      <c:pt idx="6087">
                        <c:v>0.56638782733333326</c:v>
                      </c:pt>
                      <c:pt idx="6088">
                        <c:v>0.5663887978333334</c:v>
                      </c:pt>
                      <c:pt idx="6089">
                        <c:v>0.56640440333333331</c:v>
                      </c:pt>
                      <c:pt idx="6090">
                        <c:v>0.56644171825</c:v>
                      </c:pt>
                      <c:pt idx="6091">
                        <c:v>0.56640070020833333</c:v>
                      </c:pt>
                      <c:pt idx="6092">
                        <c:v>0.56640082041666673</c:v>
                      </c:pt>
                      <c:pt idx="6093">
                        <c:v>0.56643502404166668</c:v>
                      </c:pt>
                      <c:pt idx="6094">
                        <c:v>0.56645798179166673</c:v>
                      </c:pt>
                      <c:pt idx="6095">
                        <c:v>0.56650650591666663</c:v>
                      </c:pt>
                      <c:pt idx="6096">
                        <c:v>0.56650757412499997</c:v>
                      </c:pt>
                      <c:pt idx="6097">
                        <c:v>0.56645504045833339</c:v>
                      </c:pt>
                      <c:pt idx="6098">
                        <c:v>0.56649871900000004</c:v>
                      </c:pt>
                      <c:pt idx="6099">
                        <c:v>0.56650009499999998</c:v>
                      </c:pt>
                      <c:pt idx="6100">
                        <c:v>0.56650230837499993</c:v>
                      </c:pt>
                      <c:pt idx="6101">
                        <c:v>0.56648715858333332</c:v>
                      </c:pt>
                      <c:pt idx="6102">
                        <c:v>0.56650658208333338</c:v>
                      </c:pt>
                      <c:pt idx="6103">
                        <c:v>0.56652733533333333</c:v>
                      </c:pt>
                      <c:pt idx="6104">
                        <c:v>0.5665293637083334</c:v>
                      </c:pt>
                      <c:pt idx="6105">
                        <c:v>0.56653177979166669</c:v>
                      </c:pt>
                      <c:pt idx="6106">
                        <c:v>0.56651925545833326</c:v>
                      </c:pt>
                      <c:pt idx="6107">
                        <c:v>0.5665306292083333</c:v>
                      </c:pt>
                      <c:pt idx="6108">
                        <c:v>0.56653405145833335</c:v>
                      </c:pt>
                      <c:pt idx="6109">
                        <c:v>0.56652011516666667</c:v>
                      </c:pt>
                      <c:pt idx="6110">
                        <c:v>0.56652089037499997</c:v>
                      </c:pt>
                      <c:pt idx="6111">
                        <c:v>0.5665355264166666</c:v>
                      </c:pt>
                      <c:pt idx="6112">
                        <c:v>0.56654207054166672</c:v>
                      </c:pt>
                      <c:pt idx="6113">
                        <c:v>0.56653227075000001</c:v>
                      </c:pt>
                      <c:pt idx="6114">
                        <c:v>0.56654496008333333</c:v>
                      </c:pt>
                      <c:pt idx="6115">
                        <c:v>0.56655474858333332</c:v>
                      </c:pt>
                      <c:pt idx="6116">
                        <c:v>0.56655659199999997</c:v>
                      </c:pt>
                      <c:pt idx="6117">
                        <c:v>0.56656839095833333</c:v>
                      </c:pt>
                      <c:pt idx="6118">
                        <c:v>0.56657470737499993</c:v>
                      </c:pt>
                      <c:pt idx="6119">
                        <c:v>0.56658038924999998</c:v>
                      </c:pt>
                      <c:pt idx="6120">
                        <c:v>0.56658432749999998</c:v>
                      </c:pt>
                      <c:pt idx="6121">
                        <c:v>0.56656654387499994</c:v>
                      </c:pt>
                      <c:pt idx="6122">
                        <c:v>0.56656513008333331</c:v>
                      </c:pt>
                      <c:pt idx="6123">
                        <c:v>0.56657797116666664</c:v>
                      </c:pt>
                      <c:pt idx="6124">
                        <c:v>0.56659004695833326</c:v>
                      </c:pt>
                      <c:pt idx="6125">
                        <c:v>0.56660216337500002</c:v>
                      </c:pt>
                      <c:pt idx="6126">
                        <c:v>0.5666052107916667</c:v>
                      </c:pt>
                      <c:pt idx="6127">
                        <c:v>0.56660922362499999</c:v>
                      </c:pt>
                      <c:pt idx="6128">
                        <c:v>0.56659949124999998</c:v>
                      </c:pt>
                      <c:pt idx="6129">
                        <c:v>0.56659933774999993</c:v>
                      </c:pt>
                      <c:pt idx="6130">
                        <c:v>0.56661132279166659</c:v>
                      </c:pt>
                      <c:pt idx="6131">
                        <c:v>0.56659688462500002</c:v>
                      </c:pt>
                      <c:pt idx="6132">
                        <c:v>0.56660948583333337</c:v>
                      </c:pt>
                      <c:pt idx="6133">
                        <c:v>0.56661466891666668</c:v>
                      </c:pt>
                      <c:pt idx="6134">
                        <c:v>0.56663533608333327</c:v>
                      </c:pt>
                      <c:pt idx="6135">
                        <c:v>0.56663928029166666</c:v>
                      </c:pt>
                      <c:pt idx="6136">
                        <c:v>0.56664424612499997</c:v>
                      </c:pt>
                      <c:pt idx="6137">
                        <c:v>0.56664937820833339</c:v>
                      </c:pt>
                      <c:pt idx="6138">
                        <c:v>0.56665427858333339</c:v>
                      </c:pt>
                      <c:pt idx="6139">
                        <c:v>0.56661865362499997</c:v>
                      </c:pt>
                      <c:pt idx="6140">
                        <c:v>0.56661390212499996</c:v>
                      </c:pt>
                      <c:pt idx="6141">
                        <c:v>0.56662880283333339</c:v>
                      </c:pt>
                      <c:pt idx="6142">
                        <c:v>0.56664326833333334</c:v>
                      </c:pt>
                      <c:pt idx="6143">
                        <c:v>0.56663894062499998</c:v>
                      </c:pt>
                      <c:pt idx="6144">
                        <c:v>0.56663486574999999</c:v>
                      </c:pt>
                      <c:pt idx="6145">
                        <c:v>0.56663270433333335</c:v>
                      </c:pt>
                      <c:pt idx="6146">
                        <c:v>0.56662908791666666</c:v>
                      </c:pt>
                      <c:pt idx="6147">
                        <c:v>0.56663624962500003</c:v>
                      </c:pt>
                      <c:pt idx="6148">
                        <c:v>0.56667296016666668</c:v>
                      </c:pt>
                      <c:pt idx="6149">
                        <c:v>0.56667425408333327</c:v>
                      </c:pt>
                      <c:pt idx="6150">
                        <c:v>0.56670275616666665</c:v>
                      </c:pt>
                      <c:pt idx="6151">
                        <c:v>0.56667760883333329</c:v>
                      </c:pt>
                      <c:pt idx="6152">
                        <c:v>0.56666673854166671</c:v>
                      </c:pt>
                      <c:pt idx="6153">
                        <c:v>0.56670987312499999</c:v>
                      </c:pt>
                      <c:pt idx="6154">
                        <c:v>0.56671152108333334</c:v>
                      </c:pt>
                      <c:pt idx="6155">
                        <c:v>0.5667071041666667</c:v>
                      </c:pt>
                      <c:pt idx="6156">
                        <c:v>0.56668572179166665</c:v>
                      </c:pt>
                      <c:pt idx="6157">
                        <c:v>0.56671220883333329</c:v>
                      </c:pt>
                      <c:pt idx="6158">
                        <c:v>0.56669870737499994</c:v>
                      </c:pt>
                      <c:pt idx="6159">
                        <c:v>0.56669344979166669</c:v>
                      </c:pt>
                      <c:pt idx="6160">
                        <c:v>0.566710356375</c:v>
                      </c:pt>
                      <c:pt idx="6161">
                        <c:v>0.56670854804166659</c:v>
                      </c:pt>
                      <c:pt idx="6162">
                        <c:v>0.56669447533333328</c:v>
                      </c:pt>
                      <c:pt idx="6163">
                        <c:v>0.56668491025000001</c:v>
                      </c:pt>
                      <c:pt idx="6164">
                        <c:v>0.56671116695833335</c:v>
                      </c:pt>
                      <c:pt idx="6165">
                        <c:v>0.5667096120416667</c:v>
                      </c:pt>
                      <c:pt idx="6166">
                        <c:v>0.56669588974999996</c:v>
                      </c:pt>
                      <c:pt idx="6167">
                        <c:v>0.56669513416666673</c:v>
                      </c:pt>
                      <c:pt idx="6168">
                        <c:v>0.56669462166666673</c:v>
                      </c:pt>
                      <c:pt idx="6169">
                        <c:v>0.56671036358333338</c:v>
                      </c:pt>
                      <c:pt idx="6170">
                        <c:v>0.566712222875</c:v>
                      </c:pt>
                      <c:pt idx="6171">
                        <c:v>0.56669572720833339</c:v>
                      </c:pt>
                      <c:pt idx="6172">
                        <c:v>0.56670449616666663</c:v>
                      </c:pt>
                      <c:pt idx="6173">
                        <c:v>0.56669455454166673</c:v>
                      </c:pt>
                      <c:pt idx="6174">
                        <c:v>0.56668755262500004</c:v>
                      </c:pt>
                      <c:pt idx="6175">
                        <c:v>0.56671079291666671</c:v>
                      </c:pt>
                      <c:pt idx="6176">
                        <c:v>0.56671364162499993</c:v>
                      </c:pt>
                      <c:pt idx="6177">
                        <c:v>0.56664343508333337</c:v>
                      </c:pt>
                      <c:pt idx="6178">
                        <c:v>0.56670947883333334</c:v>
                      </c:pt>
                      <c:pt idx="6179">
                        <c:v>0.56666095595833332</c:v>
                      </c:pt>
                      <c:pt idx="6180">
                        <c:v>0.56670747741666661</c:v>
                      </c:pt>
                      <c:pt idx="6181">
                        <c:v>0.56665096391666669</c:v>
                      </c:pt>
                      <c:pt idx="6182">
                        <c:v>0.56670397070833334</c:v>
                      </c:pt>
                      <c:pt idx="6183">
                        <c:v>0.56660468575</c:v>
                      </c:pt>
                      <c:pt idx="6184">
                        <c:v>0.5665966599583333</c:v>
                      </c:pt>
                      <c:pt idx="6185">
                        <c:v>0.566639944625</c:v>
                      </c:pt>
                      <c:pt idx="6186">
                        <c:v>0.5666832292916667</c:v>
                      </c:pt>
                      <c:pt idx="6187">
                        <c:v>0.56661476229166674</c:v>
                      </c:pt>
                      <c:pt idx="6188">
                        <c:v>0.56658257295833336</c:v>
                      </c:pt>
                      <c:pt idx="6189">
                        <c:v>0.56657720991666671</c:v>
                      </c:pt>
                      <c:pt idx="6190">
                        <c:v>0.56662071918750001</c:v>
                      </c:pt>
                      <c:pt idx="6191">
                        <c:v>0.56666422845833331</c:v>
                      </c:pt>
                      <c:pt idx="6192">
                        <c:v>0.566569124875</c:v>
                      </c:pt>
                      <c:pt idx="6193">
                        <c:v>0.56656523304166673</c:v>
                      </c:pt>
                      <c:pt idx="6194">
                        <c:v>0.5665599087708334</c:v>
                      </c:pt>
                      <c:pt idx="6195">
                        <c:v>0.56655724663541662</c:v>
                      </c:pt>
                      <c:pt idx="6196">
                        <c:v>0.56655458450000007</c:v>
                      </c:pt>
                      <c:pt idx="6197">
                        <c:v>0.56655066527083331</c:v>
                      </c:pt>
                      <c:pt idx="6198">
                        <c:v>0.56654674604166666</c:v>
                      </c:pt>
                      <c:pt idx="6199">
                        <c:v>0.56654674604166666</c:v>
                      </c:pt>
                      <c:pt idx="6200">
                        <c:v>0.56654047654166673</c:v>
                      </c:pt>
                      <c:pt idx="6201">
                        <c:v>0.56653447662500001</c:v>
                      </c:pt>
                      <c:pt idx="6202">
                        <c:v>0.56653482604166661</c:v>
                      </c:pt>
                      <c:pt idx="6203">
                        <c:v>0.56652888449999994</c:v>
                      </c:pt>
                      <c:pt idx="6204">
                        <c:v>0.56652607989583326</c:v>
                      </c:pt>
                      <c:pt idx="6205">
                        <c:v>0.56652327529166668</c:v>
                      </c:pt>
                      <c:pt idx="6206">
                        <c:v>0.56651754762500006</c:v>
                      </c:pt>
                      <c:pt idx="6207">
                        <c:v>0.56651993025000003</c:v>
                      </c:pt>
                      <c:pt idx="6208">
                        <c:v>0.56651526804166663</c:v>
                      </c:pt>
                      <c:pt idx="6209">
                        <c:v>0.56651127658333333</c:v>
                      </c:pt>
                      <c:pt idx="6210">
                        <c:v>0.5665107045833333</c:v>
                      </c:pt>
                      <c:pt idx="6211">
                        <c:v>0.56650605399999998</c:v>
                      </c:pt>
                      <c:pt idx="6212">
                        <c:v>0.56650260674999997</c:v>
                      </c:pt>
                      <c:pt idx="6213">
                        <c:v>0.5664993125833333</c:v>
                      </c:pt>
                      <c:pt idx="6214">
                        <c:v>0.5664963224166667</c:v>
                      </c:pt>
                      <c:pt idx="6215">
                        <c:v>0.56649263491666668</c:v>
                      </c:pt>
                      <c:pt idx="6216">
                        <c:v>0.56648949933333337</c:v>
                      </c:pt>
                      <c:pt idx="6217">
                        <c:v>0.56648651512500003</c:v>
                      </c:pt>
                      <c:pt idx="6218">
                        <c:v>0.5664841387916667</c:v>
                      </c:pt>
                      <c:pt idx="6219">
                        <c:v>0.56648189095833335</c:v>
                      </c:pt>
                      <c:pt idx="6220">
                        <c:v>0.56647958908333329</c:v>
                      </c:pt>
                      <c:pt idx="6221">
                        <c:v>0.56647710900000003</c:v>
                      </c:pt>
                      <c:pt idx="6222">
                        <c:v>0.56647495329166664</c:v>
                      </c:pt>
                      <c:pt idx="6223">
                        <c:v>0.56647229283333334</c:v>
                      </c:pt>
                      <c:pt idx="6224">
                        <c:v>0.56646975783333331</c:v>
                      </c:pt>
                      <c:pt idx="6225">
                        <c:v>0.56646690374999997</c:v>
                      </c:pt>
                      <c:pt idx="6226">
                        <c:v>0.56646392562500003</c:v>
                      </c:pt>
                      <c:pt idx="6227">
                        <c:v>0.56646107537500001</c:v>
                      </c:pt>
                      <c:pt idx="6228">
                        <c:v>0.566457954125</c:v>
                      </c:pt>
                      <c:pt idx="6229">
                        <c:v>0.56645531904166668</c:v>
                      </c:pt>
                      <c:pt idx="6230">
                        <c:v>0.56645246549999995</c:v>
                      </c:pt>
                      <c:pt idx="6231">
                        <c:v>0.56645012424999996</c:v>
                      </c:pt>
                      <c:pt idx="6232">
                        <c:v>0.56644766891666665</c:v>
                      </c:pt>
                      <c:pt idx="6233">
                        <c:v>0.56644553970833333</c:v>
                      </c:pt>
                      <c:pt idx="6234">
                        <c:v>0.56644354245833328</c:v>
                      </c:pt>
                      <c:pt idx="6235">
                        <c:v>0.56644146179166666</c:v>
                      </c:pt>
                      <c:pt idx="6236">
                        <c:v>0.56643969775000003</c:v>
                      </c:pt>
                      <c:pt idx="6237">
                        <c:v>0.566437494125</c:v>
                      </c:pt>
                      <c:pt idx="6238">
                        <c:v>0.56643554170833332</c:v>
                      </c:pt>
                      <c:pt idx="6239">
                        <c:v>0.5664330187083334</c:v>
                      </c:pt>
                      <c:pt idx="6240">
                        <c:v>0.56643062545833334</c:v>
                      </c:pt>
                      <c:pt idx="6241">
                        <c:v>0.56642794983333333</c:v>
                      </c:pt>
                      <c:pt idx="6242">
                        <c:v>0.56642526558333339</c:v>
                      </c:pt>
                      <c:pt idx="6243">
                        <c:v>0.56642284420833333</c:v>
                      </c:pt>
                      <c:pt idx="6244">
                        <c:v>0.56642031304166662</c:v>
                      </c:pt>
                      <c:pt idx="6245">
                        <c:v>0.56641839437499997</c:v>
                      </c:pt>
                      <c:pt idx="6246">
                        <c:v>0.56641629108333336</c:v>
                      </c:pt>
                      <c:pt idx="6247">
                        <c:v>0.56641468954166674</c:v>
                      </c:pt>
                      <c:pt idx="6248">
                        <c:v>0.56641286525000001</c:v>
                      </c:pt>
                      <c:pt idx="6249">
                        <c:v>0.56641119095833337</c:v>
                      </c:pt>
                      <c:pt idx="6250">
                        <c:v>0.56640944275000005</c:v>
                      </c:pt>
                      <c:pt idx="6251">
                        <c:v>0.5664074290833333</c:v>
                      </c:pt>
                      <c:pt idx="6252">
                        <c:v>0.56640558691666665</c:v>
                      </c:pt>
                      <c:pt idx="6253">
                        <c:v>0.56640326099999994</c:v>
                      </c:pt>
                      <c:pt idx="6254">
                        <c:v>0.56640126879166663</c:v>
                      </c:pt>
                      <c:pt idx="6255">
                        <c:v>0.56639884608333335</c:v>
                      </c:pt>
                      <c:pt idx="6256">
                        <c:v>0.56639667724999998</c:v>
                      </c:pt>
                      <c:pt idx="6257">
                        <c:v>0.56639434258333332</c:v>
                      </c:pt>
                      <c:pt idx="6258">
                        <c:v>0.56639207395833335</c:v>
                      </c:pt>
                      <c:pt idx="6259">
                        <c:v>0.56639009704166665</c:v>
                      </c:pt>
                      <c:pt idx="6260">
                        <c:v>0.56638799133333328</c:v>
                      </c:pt>
                      <c:pt idx="6261">
                        <c:v>0.56638643837500002</c:v>
                      </c:pt>
                      <c:pt idx="6262">
                        <c:v>0.5663846543333334</c:v>
                      </c:pt>
                      <c:pt idx="6263">
                        <c:v>0.56638334229166665</c:v>
                      </c:pt>
                      <c:pt idx="6264">
                        <c:v>0.56638173954166671</c:v>
                      </c:pt>
                      <c:pt idx="6265">
                        <c:v>0.5663802446666667</c:v>
                      </c:pt>
                      <c:pt idx="6266">
                        <c:v>0.56637860333333334</c:v>
                      </c:pt>
                      <c:pt idx="6267">
                        <c:v>0.56637664241666663</c:v>
                      </c:pt>
                      <c:pt idx="6268">
                        <c:v>0.56637484087500001</c:v>
                      </c:pt>
                      <c:pt idx="6269">
                        <c:v>0.56637257733333335</c:v>
                      </c:pt>
                      <c:pt idx="6270">
                        <c:v>0.56637070154166669</c:v>
                      </c:pt>
                      <c:pt idx="6271">
                        <c:v>0.56636850524999993</c:v>
                      </c:pt>
                      <c:pt idx="6272">
                        <c:v>0.56636671408333339</c:v>
                      </c:pt>
                      <c:pt idx="6273">
                        <c:v>0.56636488600000001</c:v>
                      </c:pt>
                      <c:pt idx="6274">
                        <c:v>0.56636318116666662</c:v>
                      </c:pt>
                      <c:pt idx="6275">
                        <c:v>0.56636173724999994</c:v>
                      </c:pt>
                      <c:pt idx="6276">
                        <c:v>0.56636007637499997</c:v>
                      </c:pt>
                      <c:pt idx="6277">
                        <c:v>0.56635883633333328</c:v>
                      </c:pt>
                      <c:pt idx="6278">
                        <c:v>0.56635720195833328</c:v>
                      </c:pt>
                      <c:pt idx="6279">
                        <c:v>0.56635586437500007</c:v>
                      </c:pt>
                      <c:pt idx="6280">
                        <c:v>0.56635412504166671</c:v>
                      </c:pt>
                      <c:pt idx="6281">
                        <c:v>0.5663524173333333</c:v>
                      </c:pt>
                      <c:pt idx="6282">
                        <c:v>0.56635061812499998</c:v>
                      </c:pt>
                      <c:pt idx="6283">
                        <c:v>0.56634861000000003</c:v>
                      </c:pt>
                      <c:pt idx="6284">
                        <c:v>0.56634687541666662</c:v>
                      </c:pt>
                      <c:pt idx="6285">
                        <c:v>0.5663447889583334</c:v>
                      </c:pt>
                      <c:pt idx="6286">
                        <c:v>0.56634315041666661</c:v>
                      </c:pt>
                      <c:pt idx="6287">
                        <c:v>0.56634122670833331</c:v>
                      </c:pt>
                      <c:pt idx="6288">
                        <c:v>0.5663396750416666</c:v>
                      </c:pt>
                      <c:pt idx="6289">
                        <c:v>0.56633806545833332</c:v>
                      </c:pt>
                      <c:pt idx="6290">
                        <c:v>0.56633657854166664</c:v>
                      </c:pt>
                      <c:pt idx="6291">
                        <c:v>0.5663353695833333</c:v>
                      </c:pt>
                      <c:pt idx="6292">
                        <c:v>0.56633396695833327</c:v>
                      </c:pt>
                      <c:pt idx="6293">
                        <c:v>0.56633297025000007</c:v>
                      </c:pt>
                      <c:pt idx="6294">
                        <c:v>0.56633150395833332</c:v>
                      </c:pt>
                      <c:pt idx="6295">
                        <c:v>0.56633027095833333</c:v>
                      </c:pt>
                      <c:pt idx="6296">
                        <c:v>0.56632857970833339</c:v>
                      </c:pt>
                      <c:pt idx="6297">
                        <c:v>0.56632692170833332</c:v>
                      </c:pt>
                      <c:pt idx="6298">
                        <c:v>0.56632523462499995</c:v>
                      </c:pt>
                      <c:pt idx="6299">
                        <c:v>0.56632343429166665</c:v>
                      </c:pt>
                      <c:pt idx="6300">
                        <c:v>0.566322039</c:v>
                      </c:pt>
                      <c:pt idx="6301">
                        <c:v>0.56632041487499996</c:v>
                      </c:pt>
                      <c:pt idx="6302">
                        <c:v>0.5663192981666666</c:v>
                      </c:pt>
                      <c:pt idx="6303">
                        <c:v>0.56631787308333337</c:v>
                      </c:pt>
                      <c:pt idx="6304">
                        <c:v>0.5663167861666667</c:v>
                      </c:pt>
                      <c:pt idx="6305">
                        <c:v>0.5663155382916667</c:v>
                      </c:pt>
                      <c:pt idx="6306">
                        <c:v>0.56631425741666663</c:v>
                      </c:pt>
                      <c:pt idx="6307">
                        <c:v>0.56631309149999998</c:v>
                      </c:pt>
                      <c:pt idx="6308">
                        <c:v>0.56631161050000001</c:v>
                      </c:pt>
                      <c:pt idx="6309">
                        <c:v>0.56631047533333334</c:v>
                      </c:pt>
                      <c:pt idx="6310">
                        <c:v>0.56630889487500002</c:v>
                      </c:pt>
                      <c:pt idx="6311">
                        <c:v>0.56630765350000001</c:v>
                      </c:pt>
                      <c:pt idx="6312">
                        <c:v>0.56630606637500003</c:v>
                      </c:pt>
                      <c:pt idx="6313">
                        <c:v>0.5663046119166667</c:v>
                      </c:pt>
                      <c:pt idx="6314">
                        <c:v>0.56630319308333332</c:v>
                      </c:pt>
                      <c:pt idx="6315">
                        <c:v>0.56630169308333334</c:v>
                      </c:pt>
                      <c:pt idx="6316">
                        <c:v>0.56630062033333328</c:v>
                      </c:pt>
                      <c:pt idx="6317">
                        <c:v>0.56629929683333335</c:v>
                      </c:pt>
                      <c:pt idx="6318">
                        <c:v>0.56629853249999995</c:v>
                      </c:pt>
                      <c:pt idx="6319">
                        <c:v>0.56629750408333335</c:v>
                      </c:pt>
                      <c:pt idx="6320">
                        <c:v>0.56629682354166666</c:v>
                      </c:pt>
                      <c:pt idx="6321">
                        <c:v>0.56629600291666671</c:v>
                      </c:pt>
                      <c:pt idx="6322">
                        <c:v>0.56629514287499993</c:v>
                      </c:pt>
                      <c:pt idx="6323">
                        <c:v>0.56629436050000004</c:v>
                      </c:pt>
                      <c:pt idx="6324">
                        <c:v>0.56629320495833335</c:v>
                      </c:pt>
                      <c:pt idx="6325">
                        <c:v>0.56629235654166665</c:v>
                      </c:pt>
                      <c:pt idx="6326">
                        <c:v>0.56629111404166665</c:v>
                      </c:pt>
                      <c:pt idx="6327">
                        <c:v>0.56629027474999993</c:v>
                      </c:pt>
                      <c:pt idx="6328">
                        <c:v>0.56628919475000006</c:v>
                      </c:pt>
                      <c:pt idx="6329">
                        <c:v>0.56628838454166663</c:v>
                      </c:pt>
                      <c:pt idx="6330">
                        <c:v>0.56628767079166664</c:v>
                      </c:pt>
                      <c:pt idx="6331">
                        <c:v>0.56628689975000002</c:v>
                      </c:pt>
                      <c:pt idx="6332">
                        <c:v>0.56628648545833327</c:v>
                      </c:pt>
                      <c:pt idx="6333">
                        <c:v>0.56628570362499997</c:v>
                      </c:pt>
                      <c:pt idx="6334">
                        <c:v>0.56628535637499999</c:v>
                      </c:pt>
                      <c:pt idx="6335">
                        <c:v>0.56628464404166667</c:v>
                      </c:pt>
                      <c:pt idx="6336">
                        <c:v>0.56628416833333339</c:v>
                      </c:pt>
                      <c:pt idx="6337">
                        <c:v>0.56628342374999996</c:v>
                      </c:pt>
                      <c:pt idx="6338">
                        <c:v>0.56628265529166666</c:v>
                      </c:pt>
                      <c:pt idx="6339">
                        <c:v>0.56628203295833335</c:v>
                      </c:pt>
                      <c:pt idx="6340">
                        <c:v>0.56628115691666669</c:v>
                      </c:pt>
                      <c:pt idx="6341">
                        <c:v>0.56628069766666667</c:v>
                      </c:pt>
                      <c:pt idx="6342">
                        <c:v>0.56627991558333335</c:v>
                      </c:pt>
                      <c:pt idx="6343">
                        <c:v>0.56627958983333337</c:v>
                      </c:pt>
                      <c:pt idx="6344">
                        <c:v>0.56627905658333333</c:v>
                      </c:pt>
                      <c:pt idx="6345">
                        <c:v>0.56627875520833337</c:v>
                      </c:pt>
                      <c:pt idx="6346">
                        <c:v>0.56627857887499999</c:v>
                      </c:pt>
                      <c:pt idx="6347">
                        <c:v>0.5662784014583333</c:v>
                      </c:pt>
                      <c:pt idx="6348">
                        <c:v>0.56627864470833333</c:v>
                      </c:pt>
                      <c:pt idx="6349">
                        <c:v>0.56627858812499998</c:v>
                      </c:pt>
                      <c:pt idx="6350">
                        <c:v>0.56627894199999995</c:v>
                      </c:pt>
                      <c:pt idx="6351">
                        <c:v>0.56627886933333327</c:v>
                      </c:pt>
                      <c:pt idx="6352">
                        <c:v>0.56627897316666664</c:v>
                      </c:pt>
                      <c:pt idx="6353">
                        <c:v>0.56627881695833338</c:v>
                      </c:pt>
                      <c:pt idx="6354">
                        <c:v>0.56627863062499995</c:v>
                      </c:pt>
                      <c:pt idx="6355">
                        <c:v>0.56627869987500001</c:v>
                      </c:pt>
                      <c:pt idx="6356">
                        <c:v>0.56627858029166667</c:v>
                      </c:pt>
                      <c:pt idx="6357">
                        <c:v>0.56627984279166665</c:v>
                      </c:pt>
                      <c:pt idx="6358">
                        <c:v>0.56627782287499995</c:v>
                      </c:pt>
                      <c:pt idx="6359">
                        <c:v>0.56627603354166667</c:v>
                      </c:pt>
                      <c:pt idx="6360">
                        <c:v>0.56627405137499998</c:v>
                      </c:pt>
                      <c:pt idx="6361">
                        <c:v>0.56627223662500004</c:v>
                      </c:pt>
                      <c:pt idx="6362">
                        <c:v>0.56627042650000003</c:v>
                      </c:pt>
                      <c:pt idx="6363">
                        <c:v>0.56626843483333333</c:v>
                      </c:pt>
                      <c:pt idx="6364">
                        <c:v>0.56626669574999999</c:v>
                      </c:pt>
                      <c:pt idx="6365">
                        <c:v>0.56626459383333339</c:v>
                      </c:pt>
                      <c:pt idx="6366">
                        <c:v>0.56626290925</c:v>
                      </c:pt>
                      <c:pt idx="6367">
                        <c:v>0.56626085637500001</c:v>
                      </c:pt>
                      <c:pt idx="6368">
                        <c:v>0.56625907708333334</c:v>
                      </c:pt>
                      <c:pt idx="6369">
                        <c:v>0.56625709999999996</c:v>
                      </c:pt>
                      <c:pt idx="6370">
                        <c:v>0.566255267625</c:v>
                      </c:pt>
                      <c:pt idx="6371">
                        <c:v>0.56625369525000002</c:v>
                      </c:pt>
                      <c:pt idx="6372">
                        <c:v>0.56625195925000005</c:v>
                      </c:pt>
                      <c:pt idx="6373">
                        <c:v>0.56625079170833337</c:v>
                      </c:pt>
                      <c:pt idx="6374">
                        <c:v>0.56624939708333333</c:v>
                      </c:pt>
                      <c:pt idx="6375">
                        <c:v>0.56624850025000006</c:v>
                      </c:pt>
                      <c:pt idx="6376">
                        <c:v>0.56624744391666659</c:v>
                      </c:pt>
                      <c:pt idx="6377">
                        <c:v>0.56624660162499996</c:v>
                      </c:pt>
                      <c:pt idx="6378">
                        <c:v>0.56624572466666667</c:v>
                      </c:pt>
                      <c:pt idx="6379">
                        <c:v>0.566244636375</c:v>
                      </c:pt>
                      <c:pt idx="6380">
                        <c:v>0.56624373858333332</c:v>
                      </c:pt>
                      <c:pt idx="6381">
                        <c:v>0.56624242337499997</c:v>
                      </c:pt>
                      <c:pt idx="6382">
                        <c:v>0.56624149937500001</c:v>
                      </c:pt>
                      <c:pt idx="6383">
                        <c:v>0.56624025708333336</c:v>
                      </c:pt>
                      <c:pt idx="6384">
                        <c:v>0.56623941583333337</c:v>
                      </c:pt>
                      <c:pt idx="6385">
                        <c:v>0.56623853791666667</c:v>
                      </c:pt>
                      <c:pt idx="6386">
                        <c:v>0.5662378539166667</c:v>
                      </c:pt>
                      <c:pt idx="6387">
                        <c:v>0.56623748383333339</c:v>
                      </c:pt>
                      <c:pt idx="6388">
                        <c:v>0.56623696595833339</c:v>
                      </c:pt>
                      <c:pt idx="6389">
                        <c:v>0.56623688183333332</c:v>
                      </c:pt>
                      <c:pt idx="6390">
                        <c:v>0.56623648508333335</c:v>
                      </c:pt>
                      <c:pt idx="6391">
                        <c:v>0.56623645904166664</c:v>
                      </c:pt>
                      <c:pt idx="6392">
                        <c:v>0.56623606612499999</c:v>
                      </c:pt>
                      <c:pt idx="6393">
                        <c:v>0.5662357102083333</c:v>
                      </c:pt>
                      <c:pt idx="6394">
                        <c:v>0.56623530175000003</c:v>
                      </c:pt>
                      <c:pt idx="6395">
                        <c:v>0.56623471641666667</c:v>
                      </c:pt>
                      <c:pt idx="6396">
                        <c:v>0.56623442441666672</c:v>
                      </c:pt>
                      <c:pt idx="6397">
                        <c:v>0.56623382325000005</c:v>
                      </c:pt>
                      <c:pt idx="6398">
                        <c:v>0.56623370341666668</c:v>
                      </c:pt>
                      <c:pt idx="6399">
                        <c:v>0.56623332379166669</c:v>
                      </c:pt>
                      <c:pt idx="6400">
                        <c:v>0.56623343941666671</c:v>
                      </c:pt>
                      <c:pt idx="6401">
                        <c:v>0.56623347637499999</c:v>
                      </c:pt>
                      <c:pt idx="6402">
                        <c:v>0.5662337119166666</c:v>
                      </c:pt>
                      <c:pt idx="6403">
                        <c:v>0.56623429929166669</c:v>
                      </c:pt>
                      <c:pt idx="6404">
                        <c:v>0.56623474200000001</c:v>
                      </c:pt>
                      <c:pt idx="6405">
                        <c:v>0.5662356015833333</c:v>
                      </c:pt>
                      <c:pt idx="6406">
                        <c:v>0.56623609591666668</c:v>
                      </c:pt>
                      <c:pt idx="6407">
                        <c:v>0.56623688100000003</c:v>
                      </c:pt>
                      <c:pt idx="6408">
                        <c:v>0.56623726358333337</c:v>
                      </c:pt>
                      <c:pt idx="6409">
                        <c:v>0.56623765400000003</c:v>
                      </c:pt>
                      <c:pt idx="6410">
                        <c:v>0.56623792095833336</c:v>
                      </c:pt>
                      <c:pt idx="6411">
                        <c:v>0.56623805399999994</c:v>
                      </c:pt>
                      <c:pt idx="6412">
                        <c:v>0.56623858712499997</c:v>
                      </c:pt>
                      <c:pt idx="6413">
                        <c:v>0.56623893487499999</c:v>
                      </c:pt>
                      <c:pt idx="6414">
                        <c:v>0.56623993299999997</c:v>
                      </c:pt>
                      <c:pt idx="6415">
                        <c:v>0.56624078933333333</c:v>
                      </c:pt>
                      <c:pt idx="6416">
                        <c:v>0.56624210649999995</c:v>
                      </c:pt>
                      <c:pt idx="6417">
                        <c:v>0.56624375233333335</c:v>
                      </c:pt>
                      <c:pt idx="6418">
                        <c:v>0.56624462187500002</c:v>
                      </c:pt>
                      <c:pt idx="6419">
                        <c:v>0.56624602991666662</c:v>
                      </c:pt>
                      <c:pt idx="6420">
                        <c:v>0.56624716041666667</c:v>
                      </c:pt>
                      <c:pt idx="6421">
                        <c:v>0.56624864204166669</c:v>
                      </c:pt>
                      <c:pt idx="6422">
                        <c:v>0.56624965108333336</c:v>
                      </c:pt>
                      <c:pt idx="6423">
                        <c:v>0.56625060770833335</c:v>
                      </c:pt>
                      <c:pt idx="6424">
                        <c:v>0.56625065512500006</c:v>
                      </c:pt>
                      <c:pt idx="6425">
                        <c:v>0.56625230037500007</c:v>
                      </c:pt>
                      <c:pt idx="6426">
                        <c:v>0.56625237800000006</c:v>
                      </c:pt>
                      <c:pt idx="6427">
                        <c:v>0.56625195362500003</c:v>
                      </c:pt>
                      <c:pt idx="6428">
                        <c:v>0.56625441791666664</c:v>
                      </c:pt>
                      <c:pt idx="6429">
                        <c:v>0.566256503375</c:v>
                      </c:pt>
                      <c:pt idx="6430">
                        <c:v>0.56625726816666666</c:v>
                      </c:pt>
                      <c:pt idx="6431">
                        <c:v>0.56625994808333335</c:v>
                      </c:pt>
                      <c:pt idx="6432">
                        <c:v>0.5662627741666667</c:v>
                      </c:pt>
                      <c:pt idx="6433">
                        <c:v>0.56626514829166663</c:v>
                      </c:pt>
                      <c:pt idx="6434">
                        <c:v>0.56626712849999994</c:v>
                      </c:pt>
                      <c:pt idx="6435">
                        <c:v>0.56627090758333332</c:v>
                      </c:pt>
                      <c:pt idx="6436">
                        <c:v>0.56626916254166659</c:v>
                      </c:pt>
                      <c:pt idx="6437">
                        <c:v>0.56626787595833339</c:v>
                      </c:pt>
                      <c:pt idx="6438">
                        <c:v>0.56626810425000007</c:v>
                      </c:pt>
                      <c:pt idx="6439">
                        <c:v>0.56627369049999998</c:v>
                      </c:pt>
                      <c:pt idx="6440">
                        <c:v>0.56627718158333329</c:v>
                      </c:pt>
                      <c:pt idx="6441">
                        <c:v>0.56628187329166668</c:v>
                      </c:pt>
                      <c:pt idx="6442">
                        <c:v>0.56627774883333337</c:v>
                      </c:pt>
                      <c:pt idx="6443">
                        <c:v>0.56627686529166665</c:v>
                      </c:pt>
                      <c:pt idx="6444">
                        <c:v>0.5662837848333333</c:v>
                      </c:pt>
                      <c:pt idx="6445">
                        <c:v>0.56629090604166665</c:v>
                      </c:pt>
                      <c:pt idx="6446">
                        <c:v>0.56628730729166665</c:v>
                      </c:pt>
                      <c:pt idx="6447">
                        <c:v>0.56629001408333335</c:v>
                      </c:pt>
                      <c:pt idx="6448">
                        <c:v>0.56629849708333335</c:v>
                      </c:pt>
                      <c:pt idx="6449">
                        <c:v>0.56629503349999999</c:v>
                      </c:pt>
                      <c:pt idx="6450">
                        <c:v>0.56633557433333337</c:v>
                      </c:pt>
                      <c:pt idx="6451">
                        <c:v>0.56630606170833331</c:v>
                      </c:pt>
                      <c:pt idx="6452">
                        <c:v>0.5663945194583333</c:v>
                      </c:pt>
                      <c:pt idx="6453">
                        <c:v>0.56631859379166671</c:v>
                      </c:pt>
                      <c:pt idx="6454">
                        <c:v>0.5664012203333334</c:v>
                      </c:pt>
                      <c:pt idx="6455">
                        <c:v>0.56637831574999997</c:v>
                      </c:pt>
                      <c:pt idx="6456">
                        <c:v>0.56640440324999997</c:v>
                      </c:pt>
                      <c:pt idx="6457">
                        <c:v>0.56638281091666665</c:v>
                      </c:pt>
                      <c:pt idx="6458">
                        <c:v>0.56637614258333335</c:v>
                      </c:pt>
                      <c:pt idx="6459">
                        <c:v>0.56636860512499998</c:v>
                      </c:pt>
                      <c:pt idx="6460">
                        <c:v>0.56635310233333336</c:v>
                      </c:pt>
                      <c:pt idx="6461">
                        <c:v>0.56638541858333336</c:v>
                      </c:pt>
                      <c:pt idx="6462">
                        <c:v>0.56642410795833331</c:v>
                      </c:pt>
                      <c:pt idx="6463">
                        <c:v>0.56642693150000001</c:v>
                      </c:pt>
                      <c:pt idx="6464">
                        <c:v>0.56642927158333334</c:v>
                      </c:pt>
                      <c:pt idx="6465">
                        <c:v>0.56643080562500003</c:v>
                      </c:pt>
                      <c:pt idx="6466">
                        <c:v>0.56642501991666661</c:v>
                      </c:pt>
                      <c:pt idx="6467">
                        <c:v>0.56641768295833328</c:v>
                      </c:pt>
                      <c:pt idx="6468">
                        <c:v>0.56642811362500001</c:v>
                      </c:pt>
                      <c:pt idx="6469">
                        <c:v>0.56642085712500001</c:v>
                      </c:pt>
                      <c:pt idx="6470">
                        <c:v>0.56643162458333329</c:v>
                      </c:pt>
                      <c:pt idx="6471">
                        <c:v>0.56644176079166664</c:v>
                      </c:pt>
                      <c:pt idx="6472">
                        <c:v>0.56644876479166661</c:v>
                      </c:pt>
                      <c:pt idx="6473">
                        <c:v>0.56645271008333331</c:v>
                      </c:pt>
                      <c:pt idx="6474">
                        <c:v>0.56645711241666663</c:v>
                      </c:pt>
                      <c:pt idx="6475">
                        <c:v>0.56646155404166665</c:v>
                      </c:pt>
                      <c:pt idx="6476">
                        <c:v>0.56646619524999997</c:v>
                      </c:pt>
                      <c:pt idx="6477">
                        <c:v>0.56647006124999999</c:v>
                      </c:pt>
                      <c:pt idx="6478">
                        <c:v>0.56644875804166672</c:v>
                      </c:pt>
                      <c:pt idx="6479">
                        <c:v>0.56644997158333332</c:v>
                      </c:pt>
                      <c:pt idx="6480">
                        <c:v>0.56645687487499996</c:v>
                      </c:pt>
                      <c:pt idx="6481">
                        <c:v>0.56647519629166665</c:v>
                      </c:pt>
                      <c:pt idx="6482">
                        <c:v>0.56648480358333331</c:v>
                      </c:pt>
                      <c:pt idx="6483">
                        <c:v>0.56648777054166666</c:v>
                      </c:pt>
                      <c:pt idx="6484">
                        <c:v>0.56647437687500002</c:v>
                      </c:pt>
                      <c:pt idx="6485">
                        <c:v>0.56649460045833333</c:v>
                      </c:pt>
                      <c:pt idx="6486">
                        <c:v>0.56649010333333327</c:v>
                      </c:pt>
                      <c:pt idx="6487">
                        <c:v>0.56650208229166665</c:v>
                      </c:pt>
                      <c:pt idx="6488">
                        <c:v>0.56649793070833332</c:v>
                      </c:pt>
                      <c:pt idx="6489">
                        <c:v>0.56646123641666668</c:v>
                      </c:pt>
                      <c:pt idx="6490">
                        <c:v>0.56650621137500001</c:v>
                      </c:pt>
                      <c:pt idx="6491">
                        <c:v>0.5664614195833334</c:v>
                      </c:pt>
                      <c:pt idx="6492">
                        <c:v>0.56652242537499997</c:v>
                      </c:pt>
                      <c:pt idx="6493">
                        <c:v>0.56648035299999999</c:v>
                      </c:pt>
                      <c:pt idx="6494">
                        <c:v>0.56650530016666667</c:v>
                      </c:pt>
                      <c:pt idx="6495">
                        <c:v>0.56652033795833334</c:v>
                      </c:pt>
                      <c:pt idx="6496">
                        <c:v>0.56650973966666662</c:v>
                      </c:pt>
                      <c:pt idx="6497">
                        <c:v>0.56654072404166667</c:v>
                      </c:pt>
                      <c:pt idx="6498">
                        <c:v>0.56651831995833335</c:v>
                      </c:pt>
                      <c:pt idx="6499">
                        <c:v>0.56653906933333331</c:v>
                      </c:pt>
                      <c:pt idx="6500">
                        <c:v>0.56655199550000002</c:v>
                      </c:pt>
                      <c:pt idx="6501">
                        <c:v>0.56655466345833327</c:v>
                      </c:pt>
                      <c:pt idx="6502">
                        <c:v>0.5665514349166666</c:v>
                      </c:pt>
                      <c:pt idx="6503">
                        <c:v>0.56653278333333335</c:v>
                      </c:pt>
                      <c:pt idx="6504">
                        <c:v>0.56657040145833337</c:v>
                      </c:pt>
                      <c:pt idx="6505">
                        <c:v>0.56657452541666664</c:v>
                      </c:pt>
                      <c:pt idx="6506">
                        <c:v>0.56656105725000006</c:v>
                      </c:pt>
                      <c:pt idx="6507">
                        <c:v>0.56657485833333332</c:v>
                      </c:pt>
                      <c:pt idx="6508">
                        <c:v>0.5665701550833333</c:v>
                      </c:pt>
                      <c:pt idx="6509">
                        <c:v>0.56659224041666667</c:v>
                      </c:pt>
                      <c:pt idx="6510">
                        <c:v>0.5665961915833333</c:v>
                      </c:pt>
                      <c:pt idx="6511">
                        <c:v>0.56659072791666665</c:v>
                      </c:pt>
                      <c:pt idx="6512">
                        <c:v>0.56660415329166669</c:v>
                      </c:pt>
                      <c:pt idx="6513">
                        <c:v>0.56659023995833335</c:v>
                      </c:pt>
                      <c:pt idx="6514">
                        <c:v>0.56658100837500003</c:v>
                      </c:pt>
                      <c:pt idx="6515">
                        <c:v>0.56661341616666661</c:v>
                      </c:pt>
                      <c:pt idx="6516">
                        <c:v>0.5666161210416667</c:v>
                      </c:pt>
                      <c:pt idx="6517">
                        <c:v>0.56661662008333336</c:v>
                      </c:pt>
                      <c:pt idx="6518">
                        <c:v>0.56662276116666666</c:v>
                      </c:pt>
                      <c:pt idx="6519">
                        <c:v>0.56660885670833327</c:v>
                      </c:pt>
                      <c:pt idx="6520">
                        <c:v>0.56661862495833326</c:v>
                      </c:pt>
                      <c:pt idx="6521">
                        <c:v>0.56659760062499998</c:v>
                      </c:pt>
                      <c:pt idx="6522">
                        <c:v>0.56660178870833333</c:v>
                      </c:pt>
                      <c:pt idx="6523">
                        <c:v>0.56661127112499998</c:v>
                      </c:pt>
                      <c:pt idx="6524">
                        <c:v>0.56660270683333336</c:v>
                      </c:pt>
                      <c:pt idx="6525">
                        <c:v>0.56661219362500004</c:v>
                      </c:pt>
                      <c:pt idx="6526">
                        <c:v>0.56662198945833331</c:v>
                      </c:pt>
                      <c:pt idx="6527">
                        <c:v>0.566613536375</c:v>
                      </c:pt>
                      <c:pt idx="6528">
                        <c:v>0.56661895274999996</c:v>
                      </c:pt>
                      <c:pt idx="6529">
                        <c:v>0.56662546033333328</c:v>
                      </c:pt>
                      <c:pt idx="6530">
                        <c:v>0.56663367683333332</c:v>
                      </c:pt>
                      <c:pt idx="6531">
                        <c:v>0.56663473116666674</c:v>
                      </c:pt>
                      <c:pt idx="6532">
                        <c:v>0.56663839691666673</c:v>
                      </c:pt>
                      <c:pt idx="6533">
                        <c:v>0.56662294983333339</c:v>
                      </c:pt>
                      <c:pt idx="6534">
                        <c:v>0.56660541491666672</c:v>
                      </c:pt>
                      <c:pt idx="6535">
                        <c:v>0.56661840650000006</c:v>
                      </c:pt>
                      <c:pt idx="6536">
                        <c:v>0.56663576641666669</c:v>
                      </c:pt>
                      <c:pt idx="6537">
                        <c:v>0.56663811662499997</c:v>
                      </c:pt>
                      <c:pt idx="6538">
                        <c:v>0.56659856145833332</c:v>
                      </c:pt>
                      <c:pt idx="6539">
                        <c:v>0.56660119616666671</c:v>
                      </c:pt>
                      <c:pt idx="6540">
                        <c:v>0.56663270008333333</c:v>
                      </c:pt>
                      <c:pt idx="6541">
                        <c:v>0.56663194350000001</c:v>
                      </c:pt>
                      <c:pt idx="6542">
                        <c:v>0.5665480284583333</c:v>
                      </c:pt>
                      <c:pt idx="6543">
                        <c:v>0.56659419654166665</c:v>
                      </c:pt>
                      <c:pt idx="6544">
                        <c:v>0.56662476475000001</c:v>
                      </c:pt>
                      <c:pt idx="6545">
                        <c:v>0.566529380375</c:v>
                      </c:pt>
                      <c:pt idx="6546">
                        <c:v>0.56659407445833332</c:v>
                      </c:pt>
                      <c:pt idx="6547">
                        <c:v>0.56657188554166671</c:v>
                      </c:pt>
                      <c:pt idx="6548">
                        <c:v>0.56652471541666671</c:v>
                      </c:pt>
                      <c:pt idx="6549">
                        <c:v>0.56659571737500003</c:v>
                      </c:pt>
                      <c:pt idx="6550">
                        <c:v>0.56651760970833331</c:v>
                      </c:pt>
                      <c:pt idx="6551">
                        <c:v>0.56657080862499998</c:v>
                      </c:pt>
                      <c:pt idx="6552">
                        <c:v>0.56651576100000001</c:v>
                      </c:pt>
                      <c:pt idx="6553">
                        <c:v>0.56654189554166667</c:v>
                      </c:pt>
                      <c:pt idx="6554">
                        <c:v>0.56651152454166664</c:v>
                      </c:pt>
                      <c:pt idx="6555">
                        <c:v>0.56653725237499997</c:v>
                      </c:pt>
                      <c:pt idx="6556">
                        <c:v>0.56652632222916666</c:v>
                      </c:pt>
                      <c:pt idx="6557">
                        <c:v>0.56651539208333335</c:v>
                      </c:pt>
                      <c:pt idx="6558">
                        <c:v>0.56650366162499999</c:v>
                      </c:pt>
                      <c:pt idx="6559">
                        <c:v>0.56650295508333326</c:v>
                      </c:pt>
                      <c:pt idx="6560">
                        <c:v>0.56649887141666666</c:v>
                      </c:pt>
                      <c:pt idx="6561">
                        <c:v>0.5665032435416667</c:v>
                      </c:pt>
                      <c:pt idx="6562">
                        <c:v>0.56649738895833335</c:v>
                      </c:pt>
                      <c:pt idx="6563">
                        <c:v>0.56649770433333335</c:v>
                      </c:pt>
                      <c:pt idx="6564">
                        <c:v>0.56649801970833336</c:v>
                      </c:pt>
                      <c:pt idx="6565">
                        <c:v>0.56649259525000006</c:v>
                      </c:pt>
                      <c:pt idx="6566">
                        <c:v>0.56649305793750004</c:v>
                      </c:pt>
                      <c:pt idx="6567">
                        <c:v>0.56649352062500002</c:v>
                      </c:pt>
                      <c:pt idx="6568">
                        <c:v>0.56648748554166672</c:v>
                      </c:pt>
                      <c:pt idx="6569">
                        <c:v>0.56648869408333336</c:v>
                      </c:pt>
                      <c:pt idx="6570">
                        <c:v>0.56648990262499999</c:v>
                      </c:pt>
                      <c:pt idx="6571">
                        <c:v>0.56648592887500004</c:v>
                      </c:pt>
                      <c:pt idx="6572">
                        <c:v>0.56648356154166668</c:v>
                      </c:pt>
                      <c:pt idx="6573">
                        <c:v>0.56648174875000001</c:v>
                      </c:pt>
                      <c:pt idx="6574">
                        <c:v>0.56648196910416659</c:v>
                      </c:pt>
                      <c:pt idx="6575">
                        <c:v>0.56648218945833329</c:v>
                      </c:pt>
                      <c:pt idx="6576">
                        <c:v>0.56648256016666665</c:v>
                      </c:pt>
                      <c:pt idx="6577">
                        <c:v>0.56648181029166667</c:v>
                      </c:pt>
                      <c:pt idx="6578">
                        <c:v>0.56648086241666673</c:v>
                      </c:pt>
                      <c:pt idx="6579">
                        <c:v>0.56647858395833339</c:v>
                      </c:pt>
                      <c:pt idx="6580">
                        <c:v>0.56647582641666661</c:v>
                      </c:pt>
                      <c:pt idx="6581">
                        <c:v>0.56647730045833333</c:v>
                      </c:pt>
                      <c:pt idx="6582">
                        <c:v>0.56647877450000006</c:v>
                      </c:pt>
                      <c:pt idx="6583">
                        <c:v>0.56647491245833337</c:v>
                      </c:pt>
                      <c:pt idx="6584">
                        <c:v>0.56647387174999997</c:v>
                      </c:pt>
                      <c:pt idx="6585">
                        <c:v>0.56647198791666664</c:v>
                      </c:pt>
                      <c:pt idx="6586">
                        <c:v>0.56647114704166668</c:v>
                      </c:pt>
                      <c:pt idx="6587">
                        <c:v>0.56647166279166672</c:v>
                      </c:pt>
                      <c:pt idx="6588">
                        <c:v>0.5664714720416667</c:v>
                      </c:pt>
                      <c:pt idx="6589">
                        <c:v>0.566471160375</c:v>
                      </c:pt>
                      <c:pt idx="6590">
                        <c:v>0.5664711129583333</c:v>
                      </c:pt>
                      <c:pt idx="6591">
                        <c:v>0.56647076054166667</c:v>
                      </c:pt>
                      <c:pt idx="6592">
                        <c:v>0.5664706094166666</c:v>
                      </c:pt>
                      <c:pt idx="6593">
                        <c:v>0.56647010075000004</c:v>
                      </c:pt>
                      <c:pt idx="6594">
                        <c:v>0.56646943679166661</c:v>
                      </c:pt>
                      <c:pt idx="6595">
                        <c:v>0.56646877316666666</c:v>
                      </c:pt>
                      <c:pt idx="6596">
                        <c:v>0.56646772379166666</c:v>
                      </c:pt>
                      <c:pt idx="6597">
                        <c:v>0.56646703670833332</c:v>
                      </c:pt>
                      <c:pt idx="6598">
                        <c:v>0.56646605045833331</c:v>
                      </c:pt>
                      <c:pt idx="6599">
                        <c:v>0.56646562062499994</c:v>
                      </c:pt>
                      <c:pt idx="6600">
                        <c:v>0.56646513037500001</c:v>
                      </c:pt>
                      <c:pt idx="6601">
                        <c:v>0.5664650465833333</c:v>
                      </c:pt>
                      <c:pt idx="6602">
                        <c:v>0.56646516158333327</c:v>
                      </c:pt>
                      <c:pt idx="6603">
                        <c:v>0.56646523979166663</c:v>
                      </c:pt>
                      <c:pt idx="6604">
                        <c:v>0.56646561454166666</c:v>
                      </c:pt>
                      <c:pt idx="6605">
                        <c:v>0.56646551212500007</c:v>
                      </c:pt>
                      <c:pt idx="6606">
                        <c:v>0.56646567212499999</c:v>
                      </c:pt>
                      <c:pt idx="6607">
                        <c:v>0.56646525275000004</c:v>
                      </c:pt>
                      <c:pt idx="6608">
                        <c:v>0.56646498212499996</c:v>
                      </c:pt>
                      <c:pt idx="6609">
                        <c:v>0.56646444762500003</c:v>
                      </c:pt>
                      <c:pt idx="6610">
                        <c:v>0.5664638738333333</c:v>
                      </c:pt>
                      <c:pt idx="6611">
                        <c:v>0.56646348670833335</c:v>
                      </c:pt>
                      <c:pt idx="6612">
                        <c:v>0.56646290604166671</c:v>
                      </c:pt>
                      <c:pt idx="6613">
                        <c:v>0.56646283575</c:v>
                      </c:pt>
                      <c:pt idx="6614">
                        <c:v>0.56646252645833328</c:v>
                      </c:pt>
                      <c:pt idx="6615">
                        <c:v>0.56646276062500001</c:v>
                      </c:pt>
                      <c:pt idx="6616">
                        <c:v>0.56646285345833336</c:v>
                      </c:pt>
                      <c:pt idx="6617">
                        <c:v>0.56646319004166668</c:v>
                      </c:pt>
                      <c:pt idx="6618">
                        <c:v>0.56646355645833335</c:v>
                      </c:pt>
                      <c:pt idx="6619">
                        <c:v>0.56646377275000004</c:v>
                      </c:pt>
                      <c:pt idx="6620">
                        <c:v>0.56646426054166665</c:v>
                      </c:pt>
                      <c:pt idx="6621">
                        <c:v>0.56646426645833337</c:v>
                      </c:pt>
                      <c:pt idx="6622">
                        <c:v>0.56646453170833333</c:v>
                      </c:pt>
                      <c:pt idx="6623">
                        <c:v>0.56646427300000002</c:v>
                      </c:pt>
                      <c:pt idx="6624">
                        <c:v>0.56646413654166661</c:v>
                      </c:pt>
                      <c:pt idx="6625">
                        <c:v>0.56646380158333332</c:v>
                      </c:pt>
                      <c:pt idx="6626">
                        <c:v>0.56646348658333334</c:v>
                      </c:pt>
                      <c:pt idx="6627">
                        <c:v>0.56646350708333337</c:v>
                      </c:pt>
                      <c:pt idx="6628">
                        <c:v>0.56646344266666671</c:v>
                      </c:pt>
                      <c:pt idx="6629">
                        <c:v>0.56646398175000001</c:v>
                      </c:pt>
                      <c:pt idx="6630">
                        <c:v>0.56646166591666669</c:v>
                      </c:pt>
                      <c:pt idx="6631">
                        <c:v>0.56646505266666669</c:v>
                      </c:pt>
                      <c:pt idx="6632">
                        <c:v>0.56646549120833334</c:v>
                      </c:pt>
                      <c:pt idx="6633">
                        <c:v>0.56646602620833331</c:v>
                      </c:pt>
                      <c:pt idx="6634">
                        <c:v>0.56646642041666662</c:v>
                      </c:pt>
                      <c:pt idx="6635">
                        <c:v>0.56646652495833327</c:v>
                      </c:pt>
                      <c:pt idx="6636">
                        <c:v>0.5664667840833334</c:v>
                      </c:pt>
                      <c:pt idx="6637">
                        <c:v>0.5664666015833334</c:v>
                      </c:pt>
                      <c:pt idx="6638">
                        <c:v>0.56646681112499997</c:v>
                      </c:pt>
                      <c:pt idx="6639">
                        <c:v>0.56646660662500004</c:v>
                      </c:pt>
                      <c:pt idx="6640">
                        <c:v>0.56646668837500003</c:v>
                      </c:pt>
                      <c:pt idx="6641">
                        <c:v>0.56646664400000002</c:v>
                      </c:pt>
                      <c:pt idx="6642">
                        <c:v>0.56646670941666666</c:v>
                      </c:pt>
                      <c:pt idx="6643">
                        <c:v>0.56646704108333334</c:v>
                      </c:pt>
                      <c:pt idx="6644">
                        <c:v>0.56646722258333326</c:v>
                      </c:pt>
                      <c:pt idx="6645">
                        <c:v>0.56646792825000003</c:v>
                      </c:pt>
                      <c:pt idx="6646">
                        <c:v>0.56646832499999999</c:v>
                      </c:pt>
                      <c:pt idx="6647">
                        <c:v>0.56646908745833335</c:v>
                      </c:pt>
                      <c:pt idx="6648">
                        <c:v>0.5664695585416667</c:v>
                      </c:pt>
                      <c:pt idx="6649">
                        <c:v>0.56647008654166664</c:v>
                      </c:pt>
                      <c:pt idx="6650">
                        <c:v>0.56647047437499998</c:v>
                      </c:pt>
                      <c:pt idx="6651">
                        <c:v>0.56647059612499995</c:v>
                      </c:pt>
                      <c:pt idx="6652">
                        <c:v>0.56647089412499996</c:v>
                      </c:pt>
                      <c:pt idx="6653">
                        <c:v>0.56647079033333336</c:v>
                      </c:pt>
                      <c:pt idx="6654">
                        <c:v>0.56647117849999995</c:v>
                      </c:pt>
                      <c:pt idx="6655">
                        <c:v>0.56647125649999996</c:v>
                      </c:pt>
                      <c:pt idx="6656">
                        <c:v>0.56647168758333333</c:v>
                      </c:pt>
                      <c:pt idx="6657">
                        <c:v>0.56647212104166667</c:v>
                      </c:pt>
                      <c:pt idx="6658">
                        <c:v>0.56647274270833337</c:v>
                      </c:pt>
                      <c:pt idx="6659">
                        <c:v>0.5664735934166667</c:v>
                      </c:pt>
                      <c:pt idx="6660">
                        <c:v>0.56647417066666661</c:v>
                      </c:pt>
                      <c:pt idx="6661">
                        <c:v>0.56647509841666666</c:v>
                      </c:pt>
                      <c:pt idx="6662">
                        <c:v>0.56647554062500005</c:v>
                      </c:pt>
                      <c:pt idx="6663">
                        <c:v>0.56647626783333338</c:v>
                      </c:pt>
                      <c:pt idx="6664">
                        <c:v>0.56647658179166671</c:v>
                      </c:pt>
                      <c:pt idx="6665">
                        <c:v>0.56647694558333328</c:v>
                      </c:pt>
                      <c:pt idx="6666">
                        <c:v>0.56647723258333327</c:v>
                      </c:pt>
                      <c:pt idx="6667">
                        <c:v>0.56647735429166668</c:v>
                      </c:pt>
                      <c:pt idx="6668">
                        <c:v>0.56647780675000003</c:v>
                      </c:pt>
                      <c:pt idx="6669">
                        <c:v>0.56647796037499998</c:v>
                      </c:pt>
                      <c:pt idx="6670">
                        <c:v>0.5664786024166667</c:v>
                      </c:pt>
                      <c:pt idx="6671">
                        <c:v>0.56647899708333338</c:v>
                      </c:pt>
                      <c:pt idx="6672">
                        <c:v>0.56647972620833331</c:v>
                      </c:pt>
                      <c:pt idx="6673">
                        <c:v>0.56648039004166673</c:v>
                      </c:pt>
                      <c:pt idx="6674">
                        <c:v>0.566481150125</c:v>
                      </c:pt>
                      <c:pt idx="6675">
                        <c:v>0.56648213987500007</c:v>
                      </c:pt>
                      <c:pt idx="6676">
                        <c:v>0.56648287483333337</c:v>
                      </c:pt>
                      <c:pt idx="6677">
                        <c:v>0.5664839568333333</c:v>
                      </c:pt>
                      <c:pt idx="6678">
                        <c:v>0.56648457858333334</c:v>
                      </c:pt>
                      <c:pt idx="6679">
                        <c:v>0.56648544924999999</c:v>
                      </c:pt>
                      <c:pt idx="6680">
                        <c:v>0.56648559545833332</c:v>
                      </c:pt>
                      <c:pt idx="6681">
                        <c:v>0.56648422487500005</c:v>
                      </c:pt>
                    </c:numCache>
                  </c:numRef>
                </c:yVal>
                <c:smooth val="1"/>
                <c:extLst xmlns:c16r2="http://schemas.microsoft.com/office/drawing/2015/06/chart" xmlns:c15="http://schemas.microsoft.com/office/drawing/2012/chart">
                  <c:ext xmlns:c16="http://schemas.microsoft.com/office/drawing/2014/chart" uri="{C3380CC4-5D6E-409C-BE32-E72D297353CC}">
                    <c16:uniqueId val="{00000009-52F4-4437-BE0F-25FC6D43DF60}"/>
                  </c:ext>
                </c:extLst>
              </c15:ser>
            </c15:filteredScatterSeries>
            <c15:filteredScatterSeries>
              <c15:ser>
                <c:idx val="2"/>
                <c:order val="10"/>
                <c:tx>
                  <c:v>Aqua Max</c:v>
                </c:tx>
                <c:spPr>
                  <a:ln w="25400" cap="rnd">
                    <a:solidFill>
                      <a:srgbClr val="00B050"/>
                    </a:solidFill>
                    <a:prstDash val="dash"/>
                    <a:round/>
                  </a:ln>
                  <a:effectLst/>
                </c:spPr>
                <c:marker>
                  <c:symbol val="none"/>
                </c:marker>
                <c:xVal>
                  <c:numRef>
                    <c:extLst xmlns:c16r2="http://schemas.microsoft.com/office/drawing/2015/06/chart" xmlns:c15="http://schemas.microsoft.com/office/drawing/2012/chart">
                      <c:ext xmlns:c15="http://schemas.microsoft.com/office/drawing/2012/chart" uri="{02D57815-91ED-43cb-92C2-25804820EDAC}">
                        <c15:formulaRef>
                          <c15:sqref>MLT!$I$1:$I$2</c15:sqref>
                        </c15:formulaRef>
                      </c:ext>
                    </c:extLst>
                    <c:numCache>
                      <c:formatCode>d\-mmm\-yy</c:formatCode>
                      <c:ptCount val="2"/>
                      <c:pt idx="1">
                        <c:v>37381</c:v>
                      </c:pt>
                    </c:numCache>
                  </c:numRef>
                </c:xVal>
                <c:yVal>
                  <c:numRef>
                    <c:extLst xmlns:c16r2="http://schemas.microsoft.com/office/drawing/2015/06/chart" xmlns:c15="http://schemas.microsoft.com/office/drawing/2012/chart">
                      <c:ext xmlns:c15="http://schemas.microsoft.com/office/drawing/2012/chart" uri="{02D57815-91ED-43cb-92C2-25804820EDAC}">
                        <c15:formulaRef>
                          <c15:sqref>MLT!$J$1:$J$2</c15:sqref>
                        </c15:formulaRef>
                      </c:ext>
                    </c:extLst>
                    <c:numCache>
                      <c:formatCode>h:mm:ss;@</c:formatCode>
                      <c:ptCount val="2"/>
                      <c:pt idx="1">
                        <c:v>0.57291666666666663</c:v>
                      </c:pt>
                    </c:numCache>
                  </c:numRef>
                </c:yVal>
                <c:smooth val="1"/>
                <c:extLst xmlns:c16r2="http://schemas.microsoft.com/office/drawing/2015/06/chart" xmlns:c15="http://schemas.microsoft.com/office/drawing/2012/chart">
                  <c:ext xmlns:c16="http://schemas.microsoft.com/office/drawing/2014/chart" uri="{C3380CC4-5D6E-409C-BE32-E72D297353CC}">
                    <c16:uniqueId val="{0000000A-52F4-4437-BE0F-25FC6D43DF60}"/>
                  </c:ext>
                </c:extLst>
              </c15:ser>
            </c15:filteredScatterSeries>
            <c15:filteredScatterSeries>
              <c15:ser>
                <c:idx val="7"/>
                <c:order val="11"/>
                <c:tx>
                  <c:v>Aura MLT</c:v>
                </c:tx>
                <c:spPr>
                  <a:ln w="28575" cap="rnd">
                    <a:solidFill>
                      <a:schemeClr val="accent6">
                        <a:lumMod val="75000"/>
                      </a:schemeClr>
                    </a:solidFill>
                    <a:round/>
                  </a:ln>
                  <a:effectLst/>
                </c:spPr>
                <c:marker>
                  <c:symbol val="none"/>
                </c:marker>
                <c:xVal>
                  <c:strRef>
                    <c:extLst xmlns:c16r2="http://schemas.microsoft.com/office/drawing/2015/06/chart" xmlns:c15="http://schemas.microsoft.com/office/drawing/2012/chart">
                      <c:ext xmlns:c15="http://schemas.microsoft.com/office/drawing/2012/chart" uri="{02D57815-91ED-43cb-92C2-25804820EDAC}">
                        <c15:formulaRef>
                          <c15:sqref>MLT!$A$1:$A$6025</c15:sqref>
                        </c15:formulaRef>
                      </c:ext>
                    </c:extLst>
                    <c:strCache>
                      <c:ptCount val="5880"/>
                      <c:pt idx="0">
                        <c:v>Aura date</c:v>
                      </c:pt>
                      <c:pt idx="1">
                        <c:v>17-Jul-04</c:v>
                      </c:pt>
                      <c:pt idx="2">
                        <c:v>18-Jul-04</c:v>
                      </c:pt>
                      <c:pt idx="3">
                        <c:v>19-Jul-04</c:v>
                      </c:pt>
                      <c:pt idx="4">
                        <c:v>20-Jul-04</c:v>
                      </c:pt>
                      <c:pt idx="5">
                        <c:v>21-Jul-04</c:v>
                      </c:pt>
                      <c:pt idx="6">
                        <c:v>22-Jul-04</c:v>
                      </c:pt>
                      <c:pt idx="7">
                        <c:v>23-Jul-04</c:v>
                      </c:pt>
                      <c:pt idx="8">
                        <c:v>24-Jul-04</c:v>
                      </c:pt>
                      <c:pt idx="9">
                        <c:v>25-Jul-04</c:v>
                      </c:pt>
                      <c:pt idx="10">
                        <c:v>26-Jul-04</c:v>
                      </c:pt>
                      <c:pt idx="11">
                        <c:v>27-Jul-04</c:v>
                      </c:pt>
                      <c:pt idx="12">
                        <c:v>28-Jul-04</c:v>
                      </c:pt>
                      <c:pt idx="13">
                        <c:v>29-Jul-04</c:v>
                      </c:pt>
                      <c:pt idx="14">
                        <c:v>30-Jul-04</c:v>
                      </c:pt>
                      <c:pt idx="15">
                        <c:v>31-Jul-04</c:v>
                      </c:pt>
                      <c:pt idx="16">
                        <c:v>1-Aug-04</c:v>
                      </c:pt>
                      <c:pt idx="17">
                        <c:v>2-Aug-04</c:v>
                      </c:pt>
                      <c:pt idx="18">
                        <c:v>3-Aug-04</c:v>
                      </c:pt>
                      <c:pt idx="19">
                        <c:v>4-Aug-04</c:v>
                      </c:pt>
                      <c:pt idx="20">
                        <c:v>5-Aug-04</c:v>
                      </c:pt>
                      <c:pt idx="21">
                        <c:v>6-Aug-04</c:v>
                      </c:pt>
                      <c:pt idx="22">
                        <c:v>7-Aug-04</c:v>
                      </c:pt>
                      <c:pt idx="23">
                        <c:v>8-Aug-04</c:v>
                      </c:pt>
                      <c:pt idx="24">
                        <c:v>9-Aug-04</c:v>
                      </c:pt>
                      <c:pt idx="25">
                        <c:v>10-Aug-04</c:v>
                      </c:pt>
                      <c:pt idx="26">
                        <c:v>11-Aug-04</c:v>
                      </c:pt>
                      <c:pt idx="27">
                        <c:v>12-Aug-04</c:v>
                      </c:pt>
                      <c:pt idx="28">
                        <c:v>13-Aug-04</c:v>
                      </c:pt>
                      <c:pt idx="29">
                        <c:v>14-Aug-04</c:v>
                      </c:pt>
                      <c:pt idx="30">
                        <c:v>15-Aug-04</c:v>
                      </c:pt>
                      <c:pt idx="31">
                        <c:v>16-Aug-04</c:v>
                      </c:pt>
                      <c:pt idx="32">
                        <c:v>17-Aug-04</c:v>
                      </c:pt>
                      <c:pt idx="33">
                        <c:v>18-Aug-04</c:v>
                      </c:pt>
                      <c:pt idx="34">
                        <c:v>19-Aug-04</c:v>
                      </c:pt>
                      <c:pt idx="35">
                        <c:v>20-Aug-04</c:v>
                      </c:pt>
                      <c:pt idx="36">
                        <c:v>21-Aug-04</c:v>
                      </c:pt>
                      <c:pt idx="37">
                        <c:v>22-Aug-04</c:v>
                      </c:pt>
                      <c:pt idx="38">
                        <c:v>23-Aug-04</c:v>
                      </c:pt>
                      <c:pt idx="39">
                        <c:v>24-Aug-04</c:v>
                      </c:pt>
                      <c:pt idx="40">
                        <c:v>25-Aug-04</c:v>
                      </c:pt>
                      <c:pt idx="41">
                        <c:v>26-Aug-04</c:v>
                      </c:pt>
                      <c:pt idx="42">
                        <c:v>27-Aug-04</c:v>
                      </c:pt>
                      <c:pt idx="43">
                        <c:v>28-Aug-04</c:v>
                      </c:pt>
                      <c:pt idx="44">
                        <c:v>29-Aug-04</c:v>
                      </c:pt>
                      <c:pt idx="45">
                        <c:v>30-Aug-04</c:v>
                      </c:pt>
                      <c:pt idx="46">
                        <c:v>31-Aug-04</c:v>
                      </c:pt>
                      <c:pt idx="47">
                        <c:v>1-Sep-04</c:v>
                      </c:pt>
                      <c:pt idx="48">
                        <c:v>2-Sep-04</c:v>
                      </c:pt>
                      <c:pt idx="49">
                        <c:v>3-Sep-04</c:v>
                      </c:pt>
                      <c:pt idx="50">
                        <c:v>4-Sep-04</c:v>
                      </c:pt>
                      <c:pt idx="51">
                        <c:v>5-Sep-04</c:v>
                      </c:pt>
                      <c:pt idx="52">
                        <c:v>6-Sep-04</c:v>
                      </c:pt>
                      <c:pt idx="53">
                        <c:v>7-Sep-04</c:v>
                      </c:pt>
                      <c:pt idx="54">
                        <c:v>8-Sep-04</c:v>
                      </c:pt>
                      <c:pt idx="55">
                        <c:v>9-Sep-04</c:v>
                      </c:pt>
                      <c:pt idx="56">
                        <c:v>10-Sep-04</c:v>
                      </c:pt>
                      <c:pt idx="57">
                        <c:v>11-Sep-04</c:v>
                      </c:pt>
                      <c:pt idx="58">
                        <c:v>12-Sep-04</c:v>
                      </c:pt>
                      <c:pt idx="59">
                        <c:v>13-Sep-04</c:v>
                      </c:pt>
                      <c:pt idx="60">
                        <c:v>14-Sep-04</c:v>
                      </c:pt>
                      <c:pt idx="61">
                        <c:v>15-Sep-04</c:v>
                      </c:pt>
                      <c:pt idx="62">
                        <c:v>16-Sep-04</c:v>
                      </c:pt>
                      <c:pt idx="63">
                        <c:v>17-Sep-04</c:v>
                      </c:pt>
                      <c:pt idx="64">
                        <c:v>18-Sep-04</c:v>
                      </c:pt>
                      <c:pt idx="65">
                        <c:v>19-Sep-04</c:v>
                      </c:pt>
                      <c:pt idx="66">
                        <c:v>20-Sep-04</c:v>
                      </c:pt>
                      <c:pt idx="67">
                        <c:v>21-Sep-04</c:v>
                      </c:pt>
                      <c:pt idx="68">
                        <c:v>22-Sep-04</c:v>
                      </c:pt>
                      <c:pt idx="69">
                        <c:v>23-Sep-04</c:v>
                      </c:pt>
                      <c:pt idx="70">
                        <c:v>24-Sep-04</c:v>
                      </c:pt>
                      <c:pt idx="71">
                        <c:v>25-Sep-04</c:v>
                      </c:pt>
                      <c:pt idx="72">
                        <c:v>26-Sep-04</c:v>
                      </c:pt>
                      <c:pt idx="73">
                        <c:v>27-Sep-04</c:v>
                      </c:pt>
                      <c:pt idx="74">
                        <c:v>28-Sep-04</c:v>
                      </c:pt>
                      <c:pt idx="75">
                        <c:v>29-Sep-04</c:v>
                      </c:pt>
                      <c:pt idx="76">
                        <c:v>30-Sep-04</c:v>
                      </c:pt>
                      <c:pt idx="77">
                        <c:v>1-Oct-04</c:v>
                      </c:pt>
                      <c:pt idx="78">
                        <c:v>2-Oct-04</c:v>
                      </c:pt>
                      <c:pt idx="79">
                        <c:v>3-Oct-04</c:v>
                      </c:pt>
                      <c:pt idx="80">
                        <c:v>4-Oct-04</c:v>
                      </c:pt>
                      <c:pt idx="81">
                        <c:v>5-Oct-04</c:v>
                      </c:pt>
                      <c:pt idx="82">
                        <c:v>6-Oct-04</c:v>
                      </c:pt>
                      <c:pt idx="83">
                        <c:v>7-Oct-04</c:v>
                      </c:pt>
                      <c:pt idx="84">
                        <c:v>8-Oct-04</c:v>
                      </c:pt>
                      <c:pt idx="85">
                        <c:v>9-Oct-04</c:v>
                      </c:pt>
                      <c:pt idx="86">
                        <c:v>10-Oct-04</c:v>
                      </c:pt>
                      <c:pt idx="87">
                        <c:v>11-Oct-04</c:v>
                      </c:pt>
                      <c:pt idx="88">
                        <c:v>12-Oct-04</c:v>
                      </c:pt>
                      <c:pt idx="89">
                        <c:v>13-Oct-04</c:v>
                      </c:pt>
                      <c:pt idx="90">
                        <c:v>14-Oct-04</c:v>
                      </c:pt>
                      <c:pt idx="91">
                        <c:v>15-Oct-04</c:v>
                      </c:pt>
                      <c:pt idx="92">
                        <c:v>16-Oct-04</c:v>
                      </c:pt>
                      <c:pt idx="93">
                        <c:v>17-Oct-04</c:v>
                      </c:pt>
                      <c:pt idx="94">
                        <c:v>18-Oct-04</c:v>
                      </c:pt>
                      <c:pt idx="95">
                        <c:v>19-Oct-04</c:v>
                      </c:pt>
                      <c:pt idx="96">
                        <c:v>20-Oct-04</c:v>
                      </c:pt>
                      <c:pt idx="97">
                        <c:v>21-Oct-04</c:v>
                      </c:pt>
                      <c:pt idx="98">
                        <c:v>22-Oct-04</c:v>
                      </c:pt>
                      <c:pt idx="99">
                        <c:v>23-Oct-04</c:v>
                      </c:pt>
                      <c:pt idx="100">
                        <c:v>24-Oct-04</c:v>
                      </c:pt>
                      <c:pt idx="101">
                        <c:v>25-Oct-04</c:v>
                      </c:pt>
                      <c:pt idx="102">
                        <c:v>26-Oct-04</c:v>
                      </c:pt>
                      <c:pt idx="103">
                        <c:v>27-Oct-04</c:v>
                      </c:pt>
                      <c:pt idx="104">
                        <c:v>28-Oct-04</c:v>
                      </c:pt>
                      <c:pt idx="105">
                        <c:v>29-Oct-04</c:v>
                      </c:pt>
                      <c:pt idx="106">
                        <c:v>30-Oct-04</c:v>
                      </c:pt>
                      <c:pt idx="107">
                        <c:v>31-Oct-04</c:v>
                      </c:pt>
                      <c:pt idx="108">
                        <c:v>1-Nov-04</c:v>
                      </c:pt>
                      <c:pt idx="109">
                        <c:v>2-Nov-04</c:v>
                      </c:pt>
                      <c:pt idx="110">
                        <c:v>3-Nov-04</c:v>
                      </c:pt>
                      <c:pt idx="111">
                        <c:v>4-Nov-04</c:v>
                      </c:pt>
                      <c:pt idx="112">
                        <c:v>5-Nov-04</c:v>
                      </c:pt>
                      <c:pt idx="113">
                        <c:v>6-Nov-04</c:v>
                      </c:pt>
                      <c:pt idx="114">
                        <c:v>7-Nov-04</c:v>
                      </c:pt>
                      <c:pt idx="115">
                        <c:v>8-Nov-04</c:v>
                      </c:pt>
                      <c:pt idx="116">
                        <c:v>9-Nov-04</c:v>
                      </c:pt>
                      <c:pt idx="117">
                        <c:v>10-Nov-04</c:v>
                      </c:pt>
                      <c:pt idx="118">
                        <c:v>11-Nov-04</c:v>
                      </c:pt>
                      <c:pt idx="119">
                        <c:v>12-Nov-04</c:v>
                      </c:pt>
                      <c:pt idx="120">
                        <c:v>13-Nov-04</c:v>
                      </c:pt>
                      <c:pt idx="121">
                        <c:v>14-Nov-04</c:v>
                      </c:pt>
                      <c:pt idx="122">
                        <c:v>15-Nov-04</c:v>
                      </c:pt>
                      <c:pt idx="123">
                        <c:v>16-Nov-04</c:v>
                      </c:pt>
                      <c:pt idx="124">
                        <c:v>17-Nov-04</c:v>
                      </c:pt>
                      <c:pt idx="125">
                        <c:v>18-Nov-04</c:v>
                      </c:pt>
                      <c:pt idx="126">
                        <c:v>19-Nov-04</c:v>
                      </c:pt>
                      <c:pt idx="127">
                        <c:v>20-Nov-04</c:v>
                      </c:pt>
                      <c:pt idx="128">
                        <c:v>21-Nov-04</c:v>
                      </c:pt>
                      <c:pt idx="129">
                        <c:v>22-Nov-04</c:v>
                      </c:pt>
                      <c:pt idx="130">
                        <c:v>23-Nov-04</c:v>
                      </c:pt>
                      <c:pt idx="131">
                        <c:v>24-Nov-04</c:v>
                      </c:pt>
                      <c:pt idx="132">
                        <c:v>25-Nov-04</c:v>
                      </c:pt>
                      <c:pt idx="133">
                        <c:v>26-Nov-04</c:v>
                      </c:pt>
                      <c:pt idx="134">
                        <c:v>27-Nov-04</c:v>
                      </c:pt>
                      <c:pt idx="135">
                        <c:v>28-Nov-04</c:v>
                      </c:pt>
                      <c:pt idx="136">
                        <c:v>29-Nov-04</c:v>
                      </c:pt>
                      <c:pt idx="137">
                        <c:v>30-Nov-04</c:v>
                      </c:pt>
                      <c:pt idx="138">
                        <c:v>1-Dec-04</c:v>
                      </c:pt>
                      <c:pt idx="139">
                        <c:v>2-Dec-04</c:v>
                      </c:pt>
                      <c:pt idx="140">
                        <c:v>3-Dec-04</c:v>
                      </c:pt>
                      <c:pt idx="141">
                        <c:v>4-Dec-04</c:v>
                      </c:pt>
                      <c:pt idx="142">
                        <c:v>5-Dec-04</c:v>
                      </c:pt>
                      <c:pt idx="143">
                        <c:v>6-Dec-04</c:v>
                      </c:pt>
                      <c:pt idx="144">
                        <c:v>7-Dec-04</c:v>
                      </c:pt>
                      <c:pt idx="145">
                        <c:v>8-Dec-04</c:v>
                      </c:pt>
                      <c:pt idx="146">
                        <c:v>9-Dec-04</c:v>
                      </c:pt>
                      <c:pt idx="147">
                        <c:v>10-Dec-04</c:v>
                      </c:pt>
                      <c:pt idx="148">
                        <c:v>11-Dec-04</c:v>
                      </c:pt>
                      <c:pt idx="149">
                        <c:v>12-Dec-04</c:v>
                      </c:pt>
                      <c:pt idx="150">
                        <c:v>13-Dec-04</c:v>
                      </c:pt>
                      <c:pt idx="151">
                        <c:v>14-Dec-04</c:v>
                      </c:pt>
                      <c:pt idx="152">
                        <c:v>15-Dec-04</c:v>
                      </c:pt>
                      <c:pt idx="153">
                        <c:v>16-Dec-04</c:v>
                      </c:pt>
                      <c:pt idx="154">
                        <c:v>17-Dec-04</c:v>
                      </c:pt>
                      <c:pt idx="155">
                        <c:v>18-Dec-04</c:v>
                      </c:pt>
                      <c:pt idx="156">
                        <c:v>19-Dec-04</c:v>
                      </c:pt>
                      <c:pt idx="157">
                        <c:v>20-Dec-04</c:v>
                      </c:pt>
                      <c:pt idx="158">
                        <c:v>21-Dec-04</c:v>
                      </c:pt>
                      <c:pt idx="159">
                        <c:v>22-Dec-04</c:v>
                      </c:pt>
                      <c:pt idx="160">
                        <c:v>23-Dec-04</c:v>
                      </c:pt>
                      <c:pt idx="161">
                        <c:v>24-Dec-04</c:v>
                      </c:pt>
                      <c:pt idx="162">
                        <c:v>25-Dec-04</c:v>
                      </c:pt>
                      <c:pt idx="163">
                        <c:v>26-Dec-04</c:v>
                      </c:pt>
                      <c:pt idx="164">
                        <c:v>27-Dec-04</c:v>
                      </c:pt>
                      <c:pt idx="165">
                        <c:v>28-Dec-04</c:v>
                      </c:pt>
                      <c:pt idx="166">
                        <c:v>29-Dec-04</c:v>
                      </c:pt>
                      <c:pt idx="167">
                        <c:v>30-Dec-04</c:v>
                      </c:pt>
                      <c:pt idx="168">
                        <c:v>31-Dec-04</c:v>
                      </c:pt>
                      <c:pt idx="169">
                        <c:v>1-Jan-05</c:v>
                      </c:pt>
                      <c:pt idx="170">
                        <c:v>2-Jan-05</c:v>
                      </c:pt>
                      <c:pt idx="171">
                        <c:v>3-Jan-05</c:v>
                      </c:pt>
                      <c:pt idx="172">
                        <c:v>4-Jan-05</c:v>
                      </c:pt>
                      <c:pt idx="173">
                        <c:v>5-Jan-05</c:v>
                      </c:pt>
                      <c:pt idx="174">
                        <c:v>6-Jan-05</c:v>
                      </c:pt>
                      <c:pt idx="175">
                        <c:v>7-Jan-05</c:v>
                      </c:pt>
                      <c:pt idx="176">
                        <c:v>8-Jan-05</c:v>
                      </c:pt>
                      <c:pt idx="177">
                        <c:v>9-Jan-05</c:v>
                      </c:pt>
                      <c:pt idx="178">
                        <c:v>10-Jan-05</c:v>
                      </c:pt>
                      <c:pt idx="179">
                        <c:v>11-Jan-05</c:v>
                      </c:pt>
                      <c:pt idx="180">
                        <c:v>12-Jan-05</c:v>
                      </c:pt>
                      <c:pt idx="181">
                        <c:v>13-Jan-05</c:v>
                      </c:pt>
                      <c:pt idx="182">
                        <c:v>14-Jan-05</c:v>
                      </c:pt>
                      <c:pt idx="183">
                        <c:v>15-Jan-05</c:v>
                      </c:pt>
                      <c:pt idx="184">
                        <c:v>16-Jan-05</c:v>
                      </c:pt>
                      <c:pt idx="185">
                        <c:v>17-Jan-05</c:v>
                      </c:pt>
                      <c:pt idx="186">
                        <c:v>18-Jan-05</c:v>
                      </c:pt>
                      <c:pt idx="187">
                        <c:v>19-Jan-05</c:v>
                      </c:pt>
                      <c:pt idx="188">
                        <c:v>20-Jan-05</c:v>
                      </c:pt>
                      <c:pt idx="189">
                        <c:v>21-Jan-05</c:v>
                      </c:pt>
                      <c:pt idx="190">
                        <c:v>22-Jan-05</c:v>
                      </c:pt>
                      <c:pt idx="191">
                        <c:v>23-Jan-05</c:v>
                      </c:pt>
                      <c:pt idx="192">
                        <c:v>24-Jan-05</c:v>
                      </c:pt>
                      <c:pt idx="193">
                        <c:v>25-Jan-05</c:v>
                      </c:pt>
                      <c:pt idx="194">
                        <c:v>26-Jan-05</c:v>
                      </c:pt>
                      <c:pt idx="195">
                        <c:v>27-Jan-05</c:v>
                      </c:pt>
                      <c:pt idx="196">
                        <c:v>28-Jan-05</c:v>
                      </c:pt>
                      <c:pt idx="197">
                        <c:v>29-Jan-05</c:v>
                      </c:pt>
                      <c:pt idx="198">
                        <c:v>30-Jan-05</c:v>
                      </c:pt>
                      <c:pt idx="199">
                        <c:v>31-Jan-05</c:v>
                      </c:pt>
                      <c:pt idx="200">
                        <c:v>1-Feb-05</c:v>
                      </c:pt>
                      <c:pt idx="201">
                        <c:v>2-Feb-05</c:v>
                      </c:pt>
                      <c:pt idx="202">
                        <c:v>3-Feb-05</c:v>
                      </c:pt>
                      <c:pt idx="203">
                        <c:v>4-Feb-05</c:v>
                      </c:pt>
                      <c:pt idx="204">
                        <c:v>5-Feb-05</c:v>
                      </c:pt>
                      <c:pt idx="205">
                        <c:v>6-Feb-05</c:v>
                      </c:pt>
                      <c:pt idx="206">
                        <c:v>7-Feb-05</c:v>
                      </c:pt>
                      <c:pt idx="207">
                        <c:v>8-Feb-05</c:v>
                      </c:pt>
                      <c:pt idx="208">
                        <c:v>9-Feb-05</c:v>
                      </c:pt>
                      <c:pt idx="209">
                        <c:v>10-Feb-05</c:v>
                      </c:pt>
                      <c:pt idx="210">
                        <c:v>11-Feb-05</c:v>
                      </c:pt>
                      <c:pt idx="211">
                        <c:v>12-Feb-05</c:v>
                      </c:pt>
                      <c:pt idx="212">
                        <c:v>13-Feb-05</c:v>
                      </c:pt>
                      <c:pt idx="213">
                        <c:v>14-Feb-05</c:v>
                      </c:pt>
                      <c:pt idx="214">
                        <c:v>15-Feb-05</c:v>
                      </c:pt>
                      <c:pt idx="215">
                        <c:v>16-Feb-05</c:v>
                      </c:pt>
                      <c:pt idx="216">
                        <c:v>17-Feb-05</c:v>
                      </c:pt>
                      <c:pt idx="217">
                        <c:v>18-Feb-05</c:v>
                      </c:pt>
                      <c:pt idx="218">
                        <c:v>19-Feb-05</c:v>
                      </c:pt>
                      <c:pt idx="219">
                        <c:v>20-Feb-05</c:v>
                      </c:pt>
                      <c:pt idx="220">
                        <c:v>21-Feb-05</c:v>
                      </c:pt>
                      <c:pt idx="221">
                        <c:v>22-Feb-05</c:v>
                      </c:pt>
                      <c:pt idx="222">
                        <c:v>23-Feb-05</c:v>
                      </c:pt>
                      <c:pt idx="223">
                        <c:v>24-Feb-05</c:v>
                      </c:pt>
                      <c:pt idx="224">
                        <c:v>25-Feb-05</c:v>
                      </c:pt>
                      <c:pt idx="225">
                        <c:v>26-Feb-05</c:v>
                      </c:pt>
                      <c:pt idx="226">
                        <c:v>27-Feb-05</c:v>
                      </c:pt>
                      <c:pt idx="227">
                        <c:v>28-Feb-05</c:v>
                      </c:pt>
                      <c:pt idx="228">
                        <c:v>1-Mar-05</c:v>
                      </c:pt>
                      <c:pt idx="229">
                        <c:v>2-Mar-05</c:v>
                      </c:pt>
                      <c:pt idx="230">
                        <c:v>3-Mar-05</c:v>
                      </c:pt>
                      <c:pt idx="231">
                        <c:v>4-Mar-05</c:v>
                      </c:pt>
                      <c:pt idx="232">
                        <c:v>5-Mar-05</c:v>
                      </c:pt>
                      <c:pt idx="233">
                        <c:v>6-Mar-05</c:v>
                      </c:pt>
                      <c:pt idx="234">
                        <c:v>7-Mar-05</c:v>
                      </c:pt>
                      <c:pt idx="235">
                        <c:v>8-Mar-05</c:v>
                      </c:pt>
                      <c:pt idx="236">
                        <c:v>9-Mar-05</c:v>
                      </c:pt>
                      <c:pt idx="237">
                        <c:v>10-Mar-05</c:v>
                      </c:pt>
                      <c:pt idx="238">
                        <c:v>11-Mar-05</c:v>
                      </c:pt>
                      <c:pt idx="239">
                        <c:v>12-Mar-05</c:v>
                      </c:pt>
                      <c:pt idx="240">
                        <c:v>13-Mar-05</c:v>
                      </c:pt>
                      <c:pt idx="241">
                        <c:v>14-Mar-05</c:v>
                      </c:pt>
                      <c:pt idx="242">
                        <c:v>15-Mar-05</c:v>
                      </c:pt>
                      <c:pt idx="243">
                        <c:v>16-Mar-05</c:v>
                      </c:pt>
                      <c:pt idx="244">
                        <c:v>17-Mar-05</c:v>
                      </c:pt>
                      <c:pt idx="245">
                        <c:v>18-Mar-05</c:v>
                      </c:pt>
                      <c:pt idx="246">
                        <c:v>19-Mar-05</c:v>
                      </c:pt>
                      <c:pt idx="247">
                        <c:v>20-Mar-05</c:v>
                      </c:pt>
                      <c:pt idx="248">
                        <c:v>21-Mar-05</c:v>
                      </c:pt>
                      <c:pt idx="249">
                        <c:v>22-Mar-05</c:v>
                      </c:pt>
                      <c:pt idx="250">
                        <c:v>23-Mar-05</c:v>
                      </c:pt>
                      <c:pt idx="251">
                        <c:v>24-Mar-05</c:v>
                      </c:pt>
                      <c:pt idx="252">
                        <c:v>25-Mar-05</c:v>
                      </c:pt>
                      <c:pt idx="253">
                        <c:v>26-Mar-05</c:v>
                      </c:pt>
                      <c:pt idx="254">
                        <c:v>27-Mar-05</c:v>
                      </c:pt>
                      <c:pt idx="255">
                        <c:v>29-Mar-05</c:v>
                      </c:pt>
                      <c:pt idx="256">
                        <c:v>30-Mar-05</c:v>
                      </c:pt>
                      <c:pt idx="257">
                        <c:v>31-Mar-05</c:v>
                      </c:pt>
                      <c:pt idx="258">
                        <c:v>1-Apr-05</c:v>
                      </c:pt>
                      <c:pt idx="259">
                        <c:v>2-Apr-05</c:v>
                      </c:pt>
                      <c:pt idx="260">
                        <c:v>3-Apr-05</c:v>
                      </c:pt>
                      <c:pt idx="261">
                        <c:v>4-Apr-05</c:v>
                      </c:pt>
                      <c:pt idx="262">
                        <c:v>5-Apr-05</c:v>
                      </c:pt>
                      <c:pt idx="263">
                        <c:v>6-Apr-05</c:v>
                      </c:pt>
                      <c:pt idx="264">
                        <c:v>7-Apr-05</c:v>
                      </c:pt>
                      <c:pt idx="265">
                        <c:v>8-Apr-05</c:v>
                      </c:pt>
                      <c:pt idx="266">
                        <c:v>9-Apr-05</c:v>
                      </c:pt>
                      <c:pt idx="267">
                        <c:v>10-Apr-05</c:v>
                      </c:pt>
                      <c:pt idx="268">
                        <c:v>11-Apr-05</c:v>
                      </c:pt>
                      <c:pt idx="269">
                        <c:v>12-Apr-05</c:v>
                      </c:pt>
                      <c:pt idx="270">
                        <c:v>13-Apr-05</c:v>
                      </c:pt>
                      <c:pt idx="271">
                        <c:v>14-Apr-05</c:v>
                      </c:pt>
                      <c:pt idx="272">
                        <c:v>15-Apr-05</c:v>
                      </c:pt>
                      <c:pt idx="273">
                        <c:v>16-Apr-05</c:v>
                      </c:pt>
                      <c:pt idx="274">
                        <c:v>17-Apr-05</c:v>
                      </c:pt>
                      <c:pt idx="275">
                        <c:v>18-Apr-05</c:v>
                      </c:pt>
                      <c:pt idx="276">
                        <c:v>19-Apr-05</c:v>
                      </c:pt>
                      <c:pt idx="277">
                        <c:v>20-Apr-05</c:v>
                      </c:pt>
                      <c:pt idx="278">
                        <c:v>21-Apr-05</c:v>
                      </c:pt>
                      <c:pt idx="279">
                        <c:v>22-Apr-05</c:v>
                      </c:pt>
                      <c:pt idx="280">
                        <c:v>23-Apr-05</c:v>
                      </c:pt>
                      <c:pt idx="281">
                        <c:v>24-Apr-05</c:v>
                      </c:pt>
                      <c:pt idx="282">
                        <c:v>25-Apr-05</c:v>
                      </c:pt>
                      <c:pt idx="283">
                        <c:v>26-Apr-05</c:v>
                      </c:pt>
                      <c:pt idx="284">
                        <c:v>27-Apr-05</c:v>
                      </c:pt>
                      <c:pt idx="285">
                        <c:v>28-Apr-05</c:v>
                      </c:pt>
                      <c:pt idx="286">
                        <c:v>29-Apr-05</c:v>
                      </c:pt>
                      <c:pt idx="287">
                        <c:v>30-Apr-05</c:v>
                      </c:pt>
                      <c:pt idx="288">
                        <c:v>1-May-05</c:v>
                      </c:pt>
                      <c:pt idx="289">
                        <c:v>2-May-05</c:v>
                      </c:pt>
                      <c:pt idx="290">
                        <c:v>3-May-05</c:v>
                      </c:pt>
                      <c:pt idx="291">
                        <c:v>4-May-05</c:v>
                      </c:pt>
                      <c:pt idx="292">
                        <c:v>5-May-05</c:v>
                      </c:pt>
                      <c:pt idx="293">
                        <c:v>6-May-05</c:v>
                      </c:pt>
                      <c:pt idx="294">
                        <c:v>7-May-05</c:v>
                      </c:pt>
                      <c:pt idx="295">
                        <c:v>8-May-05</c:v>
                      </c:pt>
                      <c:pt idx="296">
                        <c:v>9-May-05</c:v>
                      </c:pt>
                      <c:pt idx="297">
                        <c:v>10-May-05</c:v>
                      </c:pt>
                      <c:pt idx="298">
                        <c:v>11-May-05</c:v>
                      </c:pt>
                      <c:pt idx="299">
                        <c:v>12-May-05</c:v>
                      </c:pt>
                      <c:pt idx="300">
                        <c:v>13-May-05</c:v>
                      </c:pt>
                      <c:pt idx="301">
                        <c:v>14-May-05</c:v>
                      </c:pt>
                      <c:pt idx="302">
                        <c:v>15-May-05</c:v>
                      </c:pt>
                      <c:pt idx="303">
                        <c:v>16-May-05</c:v>
                      </c:pt>
                      <c:pt idx="304">
                        <c:v>17-May-05</c:v>
                      </c:pt>
                      <c:pt idx="305">
                        <c:v>18-May-05</c:v>
                      </c:pt>
                      <c:pt idx="306">
                        <c:v>19-May-05</c:v>
                      </c:pt>
                      <c:pt idx="307">
                        <c:v>20-May-05</c:v>
                      </c:pt>
                      <c:pt idx="308">
                        <c:v>21-May-05</c:v>
                      </c:pt>
                      <c:pt idx="309">
                        <c:v>22-May-05</c:v>
                      </c:pt>
                      <c:pt idx="310">
                        <c:v>23-May-05</c:v>
                      </c:pt>
                      <c:pt idx="311">
                        <c:v>24-May-05</c:v>
                      </c:pt>
                      <c:pt idx="312">
                        <c:v>25-May-05</c:v>
                      </c:pt>
                      <c:pt idx="313">
                        <c:v>26-May-05</c:v>
                      </c:pt>
                      <c:pt idx="314">
                        <c:v>27-May-05</c:v>
                      </c:pt>
                      <c:pt idx="315">
                        <c:v>28-May-05</c:v>
                      </c:pt>
                      <c:pt idx="316">
                        <c:v>29-May-05</c:v>
                      </c:pt>
                      <c:pt idx="317">
                        <c:v>30-May-05</c:v>
                      </c:pt>
                      <c:pt idx="318">
                        <c:v>31-May-05</c:v>
                      </c:pt>
                      <c:pt idx="319">
                        <c:v>1-Jun-05</c:v>
                      </c:pt>
                      <c:pt idx="320">
                        <c:v>2-Jun-05</c:v>
                      </c:pt>
                      <c:pt idx="321">
                        <c:v>3-Jun-05</c:v>
                      </c:pt>
                      <c:pt idx="322">
                        <c:v>4-Jun-05</c:v>
                      </c:pt>
                      <c:pt idx="323">
                        <c:v>5-Jun-05</c:v>
                      </c:pt>
                      <c:pt idx="324">
                        <c:v>6-Jun-05</c:v>
                      </c:pt>
                      <c:pt idx="325">
                        <c:v>7-Jun-05</c:v>
                      </c:pt>
                      <c:pt idx="326">
                        <c:v>8-Jun-05</c:v>
                      </c:pt>
                      <c:pt idx="327">
                        <c:v>9-Jun-05</c:v>
                      </c:pt>
                      <c:pt idx="328">
                        <c:v>10-Jun-05</c:v>
                      </c:pt>
                      <c:pt idx="329">
                        <c:v>11-Jun-05</c:v>
                      </c:pt>
                      <c:pt idx="330">
                        <c:v>12-Jun-05</c:v>
                      </c:pt>
                      <c:pt idx="331">
                        <c:v>13-Jun-05</c:v>
                      </c:pt>
                      <c:pt idx="332">
                        <c:v>14-Jun-05</c:v>
                      </c:pt>
                      <c:pt idx="333">
                        <c:v>15-Jun-05</c:v>
                      </c:pt>
                      <c:pt idx="334">
                        <c:v>16-Jun-05</c:v>
                      </c:pt>
                      <c:pt idx="335">
                        <c:v>17-Jun-05</c:v>
                      </c:pt>
                      <c:pt idx="336">
                        <c:v>18-Jun-05</c:v>
                      </c:pt>
                      <c:pt idx="337">
                        <c:v>19-Jun-05</c:v>
                      </c:pt>
                      <c:pt idx="338">
                        <c:v>20-Jun-05</c:v>
                      </c:pt>
                      <c:pt idx="339">
                        <c:v>21-Jun-05</c:v>
                      </c:pt>
                      <c:pt idx="340">
                        <c:v>22-Jun-05</c:v>
                      </c:pt>
                      <c:pt idx="341">
                        <c:v>23-Jun-05</c:v>
                      </c:pt>
                      <c:pt idx="342">
                        <c:v>24-Jun-05</c:v>
                      </c:pt>
                      <c:pt idx="343">
                        <c:v>25-Jun-05</c:v>
                      </c:pt>
                      <c:pt idx="344">
                        <c:v>26-Jun-05</c:v>
                      </c:pt>
                      <c:pt idx="345">
                        <c:v>27-Jun-05</c:v>
                      </c:pt>
                      <c:pt idx="346">
                        <c:v>28-Jun-05</c:v>
                      </c:pt>
                      <c:pt idx="347">
                        <c:v>29-Jun-05</c:v>
                      </c:pt>
                      <c:pt idx="348">
                        <c:v>30-Jun-05</c:v>
                      </c:pt>
                      <c:pt idx="349">
                        <c:v>1-Jul-05</c:v>
                      </c:pt>
                      <c:pt idx="350">
                        <c:v>2-Jul-05</c:v>
                      </c:pt>
                      <c:pt idx="351">
                        <c:v>3-Jul-05</c:v>
                      </c:pt>
                      <c:pt idx="352">
                        <c:v>4-Jul-05</c:v>
                      </c:pt>
                      <c:pt idx="353">
                        <c:v>5-Jul-05</c:v>
                      </c:pt>
                      <c:pt idx="354">
                        <c:v>6-Jul-05</c:v>
                      </c:pt>
                      <c:pt idx="355">
                        <c:v>7-Jul-05</c:v>
                      </c:pt>
                      <c:pt idx="356">
                        <c:v>8-Jul-05</c:v>
                      </c:pt>
                      <c:pt idx="357">
                        <c:v>9-Jul-05</c:v>
                      </c:pt>
                      <c:pt idx="358">
                        <c:v>10-Jul-05</c:v>
                      </c:pt>
                      <c:pt idx="359">
                        <c:v>11-Jul-05</c:v>
                      </c:pt>
                      <c:pt idx="360">
                        <c:v>12-Jul-05</c:v>
                      </c:pt>
                      <c:pt idx="361">
                        <c:v>13-Jul-05</c:v>
                      </c:pt>
                      <c:pt idx="362">
                        <c:v>14-Jul-05</c:v>
                      </c:pt>
                      <c:pt idx="363">
                        <c:v>15-Jul-05</c:v>
                      </c:pt>
                      <c:pt idx="364">
                        <c:v>16-Jul-05</c:v>
                      </c:pt>
                      <c:pt idx="365">
                        <c:v>17-Jul-05</c:v>
                      </c:pt>
                      <c:pt idx="366">
                        <c:v>18-Jul-05</c:v>
                      </c:pt>
                      <c:pt idx="367">
                        <c:v>19-Jul-05</c:v>
                      </c:pt>
                      <c:pt idx="368">
                        <c:v>20-Jul-05</c:v>
                      </c:pt>
                      <c:pt idx="369">
                        <c:v>21-Jul-05</c:v>
                      </c:pt>
                      <c:pt idx="370">
                        <c:v>22-Jul-05</c:v>
                      </c:pt>
                      <c:pt idx="371">
                        <c:v>23-Jul-05</c:v>
                      </c:pt>
                      <c:pt idx="372">
                        <c:v>24-Jul-05</c:v>
                      </c:pt>
                      <c:pt idx="373">
                        <c:v>25-Jul-05</c:v>
                      </c:pt>
                      <c:pt idx="374">
                        <c:v>26-Jul-05</c:v>
                      </c:pt>
                      <c:pt idx="375">
                        <c:v>27-Jul-05</c:v>
                      </c:pt>
                      <c:pt idx="376">
                        <c:v>28-Jul-05</c:v>
                      </c:pt>
                      <c:pt idx="377">
                        <c:v>29-Jul-05</c:v>
                      </c:pt>
                      <c:pt idx="378">
                        <c:v>30-Jul-05</c:v>
                      </c:pt>
                      <c:pt idx="379">
                        <c:v>31-Jul-05</c:v>
                      </c:pt>
                      <c:pt idx="380">
                        <c:v>1-Aug-05</c:v>
                      </c:pt>
                      <c:pt idx="381">
                        <c:v>2-Aug-05</c:v>
                      </c:pt>
                      <c:pt idx="382">
                        <c:v>3-Aug-05</c:v>
                      </c:pt>
                      <c:pt idx="383">
                        <c:v>4-Aug-05</c:v>
                      </c:pt>
                      <c:pt idx="384">
                        <c:v>5-Aug-05</c:v>
                      </c:pt>
                      <c:pt idx="385">
                        <c:v>6-Aug-05</c:v>
                      </c:pt>
                      <c:pt idx="386">
                        <c:v>7-Aug-05</c:v>
                      </c:pt>
                      <c:pt idx="387">
                        <c:v>8-Aug-05</c:v>
                      </c:pt>
                      <c:pt idx="388">
                        <c:v>9-Aug-05</c:v>
                      </c:pt>
                      <c:pt idx="389">
                        <c:v>10-Aug-05</c:v>
                      </c:pt>
                      <c:pt idx="390">
                        <c:v>11-Aug-05</c:v>
                      </c:pt>
                      <c:pt idx="391">
                        <c:v>12-Aug-05</c:v>
                      </c:pt>
                      <c:pt idx="392">
                        <c:v>13-Aug-05</c:v>
                      </c:pt>
                      <c:pt idx="393">
                        <c:v>14-Aug-05</c:v>
                      </c:pt>
                      <c:pt idx="394">
                        <c:v>15-Aug-05</c:v>
                      </c:pt>
                      <c:pt idx="395">
                        <c:v>16-Aug-05</c:v>
                      </c:pt>
                      <c:pt idx="396">
                        <c:v>17-Aug-05</c:v>
                      </c:pt>
                      <c:pt idx="397">
                        <c:v>18-Aug-05</c:v>
                      </c:pt>
                      <c:pt idx="398">
                        <c:v>19-Aug-05</c:v>
                      </c:pt>
                      <c:pt idx="399">
                        <c:v>20-Aug-05</c:v>
                      </c:pt>
                      <c:pt idx="400">
                        <c:v>21-Aug-05</c:v>
                      </c:pt>
                      <c:pt idx="401">
                        <c:v>22-Aug-05</c:v>
                      </c:pt>
                      <c:pt idx="402">
                        <c:v>23-Aug-05</c:v>
                      </c:pt>
                      <c:pt idx="403">
                        <c:v>24-Aug-05</c:v>
                      </c:pt>
                      <c:pt idx="404">
                        <c:v>25-Aug-05</c:v>
                      </c:pt>
                      <c:pt idx="405">
                        <c:v>26-Aug-05</c:v>
                      </c:pt>
                      <c:pt idx="406">
                        <c:v>27-Aug-05</c:v>
                      </c:pt>
                      <c:pt idx="407">
                        <c:v>28-Aug-05</c:v>
                      </c:pt>
                      <c:pt idx="408">
                        <c:v>29-Aug-05</c:v>
                      </c:pt>
                      <c:pt idx="409">
                        <c:v>30-Aug-05</c:v>
                      </c:pt>
                      <c:pt idx="410">
                        <c:v>31-Aug-05</c:v>
                      </c:pt>
                      <c:pt idx="411">
                        <c:v>1-Sep-05</c:v>
                      </c:pt>
                      <c:pt idx="412">
                        <c:v>2-Sep-05</c:v>
                      </c:pt>
                      <c:pt idx="413">
                        <c:v>3-Sep-05</c:v>
                      </c:pt>
                      <c:pt idx="414">
                        <c:v>4-Sep-05</c:v>
                      </c:pt>
                      <c:pt idx="415">
                        <c:v>5-Sep-05</c:v>
                      </c:pt>
                      <c:pt idx="416">
                        <c:v>6-Sep-05</c:v>
                      </c:pt>
                      <c:pt idx="417">
                        <c:v>7-Sep-05</c:v>
                      </c:pt>
                      <c:pt idx="418">
                        <c:v>8-Sep-05</c:v>
                      </c:pt>
                      <c:pt idx="419">
                        <c:v>9-Sep-05</c:v>
                      </c:pt>
                      <c:pt idx="420">
                        <c:v>10-Sep-05</c:v>
                      </c:pt>
                      <c:pt idx="421">
                        <c:v>11-Sep-05</c:v>
                      </c:pt>
                      <c:pt idx="422">
                        <c:v>12-Sep-05</c:v>
                      </c:pt>
                      <c:pt idx="423">
                        <c:v>13-Sep-05</c:v>
                      </c:pt>
                      <c:pt idx="424">
                        <c:v>14-Sep-05</c:v>
                      </c:pt>
                      <c:pt idx="425">
                        <c:v>15-Sep-05</c:v>
                      </c:pt>
                      <c:pt idx="426">
                        <c:v>16-Sep-05</c:v>
                      </c:pt>
                      <c:pt idx="427">
                        <c:v>17-Sep-05</c:v>
                      </c:pt>
                      <c:pt idx="428">
                        <c:v>18-Sep-05</c:v>
                      </c:pt>
                      <c:pt idx="429">
                        <c:v>19-Sep-05</c:v>
                      </c:pt>
                      <c:pt idx="430">
                        <c:v>20-Sep-05</c:v>
                      </c:pt>
                      <c:pt idx="431">
                        <c:v>21-Sep-05</c:v>
                      </c:pt>
                      <c:pt idx="432">
                        <c:v>22-Sep-05</c:v>
                      </c:pt>
                      <c:pt idx="433">
                        <c:v>23-Sep-05</c:v>
                      </c:pt>
                      <c:pt idx="434">
                        <c:v>24-Sep-05</c:v>
                      </c:pt>
                      <c:pt idx="435">
                        <c:v>25-Sep-05</c:v>
                      </c:pt>
                      <c:pt idx="436">
                        <c:v>26-Sep-05</c:v>
                      </c:pt>
                      <c:pt idx="437">
                        <c:v>27-Sep-05</c:v>
                      </c:pt>
                      <c:pt idx="438">
                        <c:v>28-Sep-05</c:v>
                      </c:pt>
                      <c:pt idx="439">
                        <c:v>29-Sep-05</c:v>
                      </c:pt>
                      <c:pt idx="440">
                        <c:v>30-Sep-05</c:v>
                      </c:pt>
                      <c:pt idx="441">
                        <c:v>1-Oct-05</c:v>
                      </c:pt>
                      <c:pt idx="442">
                        <c:v>2-Oct-05</c:v>
                      </c:pt>
                      <c:pt idx="443">
                        <c:v>3-Oct-05</c:v>
                      </c:pt>
                      <c:pt idx="444">
                        <c:v>4-Oct-05</c:v>
                      </c:pt>
                      <c:pt idx="445">
                        <c:v>5-Oct-05</c:v>
                      </c:pt>
                      <c:pt idx="446">
                        <c:v>6-Oct-05</c:v>
                      </c:pt>
                      <c:pt idx="447">
                        <c:v>7-Oct-05</c:v>
                      </c:pt>
                      <c:pt idx="448">
                        <c:v>8-Oct-05</c:v>
                      </c:pt>
                      <c:pt idx="449">
                        <c:v>9-Oct-05</c:v>
                      </c:pt>
                      <c:pt idx="450">
                        <c:v>10-Oct-05</c:v>
                      </c:pt>
                      <c:pt idx="451">
                        <c:v>11-Oct-05</c:v>
                      </c:pt>
                      <c:pt idx="452">
                        <c:v>12-Oct-05</c:v>
                      </c:pt>
                      <c:pt idx="453">
                        <c:v>13-Oct-05</c:v>
                      </c:pt>
                      <c:pt idx="454">
                        <c:v>14-Oct-05</c:v>
                      </c:pt>
                      <c:pt idx="455">
                        <c:v>15-Oct-05</c:v>
                      </c:pt>
                      <c:pt idx="456">
                        <c:v>16-Oct-05</c:v>
                      </c:pt>
                      <c:pt idx="457">
                        <c:v>17-Oct-05</c:v>
                      </c:pt>
                      <c:pt idx="458">
                        <c:v>18-Oct-05</c:v>
                      </c:pt>
                      <c:pt idx="459">
                        <c:v>19-Oct-05</c:v>
                      </c:pt>
                      <c:pt idx="460">
                        <c:v>20-Oct-05</c:v>
                      </c:pt>
                      <c:pt idx="461">
                        <c:v>21-Oct-05</c:v>
                      </c:pt>
                      <c:pt idx="462">
                        <c:v>22-Oct-05</c:v>
                      </c:pt>
                      <c:pt idx="463">
                        <c:v>23-Oct-05</c:v>
                      </c:pt>
                      <c:pt idx="464">
                        <c:v>24-Oct-05</c:v>
                      </c:pt>
                      <c:pt idx="465">
                        <c:v>25-Oct-05</c:v>
                      </c:pt>
                      <c:pt idx="466">
                        <c:v>26-Oct-05</c:v>
                      </c:pt>
                      <c:pt idx="467">
                        <c:v>27-Oct-05</c:v>
                      </c:pt>
                      <c:pt idx="468">
                        <c:v>28-Oct-05</c:v>
                      </c:pt>
                      <c:pt idx="469">
                        <c:v>29-Oct-05</c:v>
                      </c:pt>
                      <c:pt idx="470">
                        <c:v>30-Oct-05</c:v>
                      </c:pt>
                      <c:pt idx="471">
                        <c:v>31-Oct-05</c:v>
                      </c:pt>
                      <c:pt idx="472">
                        <c:v>1-Nov-05</c:v>
                      </c:pt>
                      <c:pt idx="473">
                        <c:v>2-Nov-05</c:v>
                      </c:pt>
                      <c:pt idx="474">
                        <c:v>3-Nov-05</c:v>
                      </c:pt>
                      <c:pt idx="475">
                        <c:v>4-Nov-05</c:v>
                      </c:pt>
                      <c:pt idx="476">
                        <c:v>5-Nov-05</c:v>
                      </c:pt>
                      <c:pt idx="477">
                        <c:v>6-Nov-05</c:v>
                      </c:pt>
                      <c:pt idx="478">
                        <c:v>7-Nov-05</c:v>
                      </c:pt>
                      <c:pt idx="479">
                        <c:v>8-Nov-05</c:v>
                      </c:pt>
                      <c:pt idx="480">
                        <c:v>9-Nov-05</c:v>
                      </c:pt>
                      <c:pt idx="481">
                        <c:v>10-Nov-05</c:v>
                      </c:pt>
                      <c:pt idx="482">
                        <c:v>11-Nov-05</c:v>
                      </c:pt>
                      <c:pt idx="483">
                        <c:v>12-Nov-05</c:v>
                      </c:pt>
                      <c:pt idx="484">
                        <c:v>13-Nov-05</c:v>
                      </c:pt>
                      <c:pt idx="485">
                        <c:v>14-Nov-05</c:v>
                      </c:pt>
                      <c:pt idx="486">
                        <c:v>15-Nov-05</c:v>
                      </c:pt>
                      <c:pt idx="487">
                        <c:v>16-Nov-05</c:v>
                      </c:pt>
                      <c:pt idx="488">
                        <c:v>17-Nov-05</c:v>
                      </c:pt>
                      <c:pt idx="489">
                        <c:v>18-Nov-05</c:v>
                      </c:pt>
                      <c:pt idx="490">
                        <c:v>19-Nov-05</c:v>
                      </c:pt>
                      <c:pt idx="491">
                        <c:v>20-Nov-05</c:v>
                      </c:pt>
                      <c:pt idx="492">
                        <c:v>21-Nov-05</c:v>
                      </c:pt>
                      <c:pt idx="493">
                        <c:v>22-Nov-05</c:v>
                      </c:pt>
                      <c:pt idx="494">
                        <c:v>23-Nov-05</c:v>
                      </c:pt>
                      <c:pt idx="495">
                        <c:v>24-Nov-05</c:v>
                      </c:pt>
                      <c:pt idx="496">
                        <c:v>25-Nov-05</c:v>
                      </c:pt>
                      <c:pt idx="497">
                        <c:v>26-Nov-05</c:v>
                      </c:pt>
                      <c:pt idx="498">
                        <c:v>27-Nov-05</c:v>
                      </c:pt>
                      <c:pt idx="499">
                        <c:v>28-Nov-05</c:v>
                      </c:pt>
                      <c:pt idx="500">
                        <c:v>29-Nov-05</c:v>
                      </c:pt>
                      <c:pt idx="501">
                        <c:v>30-Nov-05</c:v>
                      </c:pt>
                      <c:pt idx="502">
                        <c:v>1-Dec-05</c:v>
                      </c:pt>
                      <c:pt idx="503">
                        <c:v>2-Dec-05</c:v>
                      </c:pt>
                      <c:pt idx="504">
                        <c:v>3-Dec-05</c:v>
                      </c:pt>
                      <c:pt idx="505">
                        <c:v>4-Dec-05</c:v>
                      </c:pt>
                      <c:pt idx="506">
                        <c:v>5-Dec-05</c:v>
                      </c:pt>
                      <c:pt idx="507">
                        <c:v>6-Dec-05</c:v>
                      </c:pt>
                      <c:pt idx="508">
                        <c:v>7-Dec-05</c:v>
                      </c:pt>
                      <c:pt idx="509">
                        <c:v>8-Dec-05</c:v>
                      </c:pt>
                      <c:pt idx="510">
                        <c:v>9-Dec-05</c:v>
                      </c:pt>
                      <c:pt idx="511">
                        <c:v>10-Dec-05</c:v>
                      </c:pt>
                      <c:pt idx="512">
                        <c:v>11-Dec-05</c:v>
                      </c:pt>
                      <c:pt idx="513">
                        <c:v>12-Dec-05</c:v>
                      </c:pt>
                      <c:pt idx="514">
                        <c:v>13-Dec-05</c:v>
                      </c:pt>
                      <c:pt idx="515">
                        <c:v>14-Dec-05</c:v>
                      </c:pt>
                      <c:pt idx="516">
                        <c:v>15-Dec-05</c:v>
                      </c:pt>
                      <c:pt idx="517">
                        <c:v>16-Dec-05</c:v>
                      </c:pt>
                      <c:pt idx="518">
                        <c:v>17-Dec-05</c:v>
                      </c:pt>
                      <c:pt idx="519">
                        <c:v>18-Dec-05</c:v>
                      </c:pt>
                      <c:pt idx="520">
                        <c:v>19-Dec-05</c:v>
                      </c:pt>
                      <c:pt idx="521">
                        <c:v>20-Dec-05</c:v>
                      </c:pt>
                      <c:pt idx="522">
                        <c:v>21-Dec-05</c:v>
                      </c:pt>
                      <c:pt idx="523">
                        <c:v>22-Dec-05</c:v>
                      </c:pt>
                      <c:pt idx="524">
                        <c:v>23-Dec-05</c:v>
                      </c:pt>
                      <c:pt idx="525">
                        <c:v>24-Dec-05</c:v>
                      </c:pt>
                      <c:pt idx="526">
                        <c:v>25-Dec-05</c:v>
                      </c:pt>
                      <c:pt idx="527">
                        <c:v>26-Dec-05</c:v>
                      </c:pt>
                      <c:pt idx="528">
                        <c:v>27-Dec-05</c:v>
                      </c:pt>
                      <c:pt idx="529">
                        <c:v>28-Dec-05</c:v>
                      </c:pt>
                      <c:pt idx="530">
                        <c:v>29-Dec-05</c:v>
                      </c:pt>
                      <c:pt idx="531">
                        <c:v>30-Dec-05</c:v>
                      </c:pt>
                      <c:pt idx="532">
                        <c:v>31-Dec-05</c:v>
                      </c:pt>
                      <c:pt idx="533">
                        <c:v>1-Jan-06</c:v>
                      </c:pt>
                      <c:pt idx="534">
                        <c:v>2-Jan-06</c:v>
                      </c:pt>
                      <c:pt idx="535">
                        <c:v>3-Jan-06</c:v>
                      </c:pt>
                      <c:pt idx="536">
                        <c:v>4-Jan-06</c:v>
                      </c:pt>
                      <c:pt idx="537">
                        <c:v>5-Jan-06</c:v>
                      </c:pt>
                      <c:pt idx="538">
                        <c:v>6-Jan-06</c:v>
                      </c:pt>
                      <c:pt idx="539">
                        <c:v>7-Jan-06</c:v>
                      </c:pt>
                      <c:pt idx="540">
                        <c:v>8-Jan-06</c:v>
                      </c:pt>
                      <c:pt idx="541">
                        <c:v>9-Jan-06</c:v>
                      </c:pt>
                      <c:pt idx="542">
                        <c:v>10-Jan-06</c:v>
                      </c:pt>
                      <c:pt idx="543">
                        <c:v>11-Jan-06</c:v>
                      </c:pt>
                      <c:pt idx="544">
                        <c:v>12-Jan-06</c:v>
                      </c:pt>
                      <c:pt idx="545">
                        <c:v>13-Jan-06</c:v>
                      </c:pt>
                      <c:pt idx="546">
                        <c:v>14-Jan-06</c:v>
                      </c:pt>
                      <c:pt idx="547">
                        <c:v>15-Jan-06</c:v>
                      </c:pt>
                      <c:pt idx="548">
                        <c:v>16-Jan-06</c:v>
                      </c:pt>
                      <c:pt idx="549">
                        <c:v>17-Jan-06</c:v>
                      </c:pt>
                      <c:pt idx="550">
                        <c:v>18-Jan-06</c:v>
                      </c:pt>
                      <c:pt idx="551">
                        <c:v>19-Jan-06</c:v>
                      </c:pt>
                      <c:pt idx="552">
                        <c:v>20-Jan-06</c:v>
                      </c:pt>
                      <c:pt idx="553">
                        <c:v>21-Jan-06</c:v>
                      </c:pt>
                      <c:pt idx="554">
                        <c:v>22-Jan-06</c:v>
                      </c:pt>
                      <c:pt idx="555">
                        <c:v>23-Jan-06</c:v>
                      </c:pt>
                      <c:pt idx="556">
                        <c:v>24-Jan-06</c:v>
                      </c:pt>
                      <c:pt idx="557">
                        <c:v>25-Jan-06</c:v>
                      </c:pt>
                      <c:pt idx="558">
                        <c:v>26-Jan-06</c:v>
                      </c:pt>
                      <c:pt idx="559">
                        <c:v>27-Jan-06</c:v>
                      </c:pt>
                      <c:pt idx="560">
                        <c:v>28-Jan-06</c:v>
                      </c:pt>
                      <c:pt idx="561">
                        <c:v>29-Jan-06</c:v>
                      </c:pt>
                      <c:pt idx="562">
                        <c:v>30-Jan-06</c:v>
                      </c:pt>
                      <c:pt idx="563">
                        <c:v>31-Jan-06</c:v>
                      </c:pt>
                      <c:pt idx="564">
                        <c:v>1-Feb-06</c:v>
                      </c:pt>
                      <c:pt idx="565">
                        <c:v>2-Feb-06</c:v>
                      </c:pt>
                      <c:pt idx="566">
                        <c:v>3-Feb-06</c:v>
                      </c:pt>
                      <c:pt idx="567">
                        <c:v>4-Feb-06</c:v>
                      </c:pt>
                      <c:pt idx="568">
                        <c:v>5-Feb-06</c:v>
                      </c:pt>
                      <c:pt idx="569">
                        <c:v>6-Feb-06</c:v>
                      </c:pt>
                      <c:pt idx="570">
                        <c:v>7-Feb-06</c:v>
                      </c:pt>
                      <c:pt idx="571">
                        <c:v>8-Feb-06</c:v>
                      </c:pt>
                      <c:pt idx="572">
                        <c:v>9-Feb-06</c:v>
                      </c:pt>
                      <c:pt idx="573">
                        <c:v>10-Feb-06</c:v>
                      </c:pt>
                      <c:pt idx="574">
                        <c:v>11-Feb-06</c:v>
                      </c:pt>
                      <c:pt idx="575">
                        <c:v>12-Feb-06</c:v>
                      </c:pt>
                      <c:pt idx="576">
                        <c:v>13-Feb-06</c:v>
                      </c:pt>
                      <c:pt idx="577">
                        <c:v>14-Feb-06</c:v>
                      </c:pt>
                      <c:pt idx="578">
                        <c:v>15-Feb-06</c:v>
                      </c:pt>
                      <c:pt idx="579">
                        <c:v>16-Feb-06</c:v>
                      </c:pt>
                      <c:pt idx="580">
                        <c:v>17-Feb-06</c:v>
                      </c:pt>
                      <c:pt idx="581">
                        <c:v>18-Feb-06</c:v>
                      </c:pt>
                      <c:pt idx="582">
                        <c:v>19-Feb-06</c:v>
                      </c:pt>
                      <c:pt idx="583">
                        <c:v>20-Feb-06</c:v>
                      </c:pt>
                      <c:pt idx="584">
                        <c:v>21-Feb-06</c:v>
                      </c:pt>
                      <c:pt idx="585">
                        <c:v>22-Feb-06</c:v>
                      </c:pt>
                      <c:pt idx="586">
                        <c:v>23-Feb-06</c:v>
                      </c:pt>
                      <c:pt idx="587">
                        <c:v>24-Feb-06</c:v>
                      </c:pt>
                      <c:pt idx="588">
                        <c:v>25-Feb-06</c:v>
                      </c:pt>
                      <c:pt idx="589">
                        <c:v>26-Feb-06</c:v>
                      </c:pt>
                      <c:pt idx="590">
                        <c:v>27-Feb-06</c:v>
                      </c:pt>
                      <c:pt idx="591">
                        <c:v>28-Feb-06</c:v>
                      </c:pt>
                      <c:pt idx="592">
                        <c:v>1-Mar-06</c:v>
                      </c:pt>
                      <c:pt idx="593">
                        <c:v>2-Mar-06</c:v>
                      </c:pt>
                      <c:pt idx="594">
                        <c:v>3-Mar-06</c:v>
                      </c:pt>
                      <c:pt idx="595">
                        <c:v>4-Mar-06</c:v>
                      </c:pt>
                      <c:pt idx="596">
                        <c:v>5-Mar-06</c:v>
                      </c:pt>
                      <c:pt idx="597">
                        <c:v>6-Mar-06</c:v>
                      </c:pt>
                      <c:pt idx="598">
                        <c:v>7-Mar-06</c:v>
                      </c:pt>
                      <c:pt idx="599">
                        <c:v>8-Mar-06</c:v>
                      </c:pt>
                      <c:pt idx="600">
                        <c:v>9-Mar-06</c:v>
                      </c:pt>
                      <c:pt idx="601">
                        <c:v>10-Mar-06</c:v>
                      </c:pt>
                      <c:pt idx="602">
                        <c:v>11-Mar-06</c:v>
                      </c:pt>
                      <c:pt idx="603">
                        <c:v>12-Mar-06</c:v>
                      </c:pt>
                      <c:pt idx="604">
                        <c:v>13-Mar-06</c:v>
                      </c:pt>
                      <c:pt idx="605">
                        <c:v>14-Mar-06</c:v>
                      </c:pt>
                      <c:pt idx="606">
                        <c:v>15-Mar-06</c:v>
                      </c:pt>
                      <c:pt idx="607">
                        <c:v>16-Mar-06</c:v>
                      </c:pt>
                      <c:pt idx="608">
                        <c:v>17-Mar-06</c:v>
                      </c:pt>
                      <c:pt idx="609">
                        <c:v>18-Mar-06</c:v>
                      </c:pt>
                      <c:pt idx="610">
                        <c:v>19-Mar-06</c:v>
                      </c:pt>
                      <c:pt idx="611">
                        <c:v>20-Mar-06</c:v>
                      </c:pt>
                      <c:pt idx="612">
                        <c:v>21-Mar-06</c:v>
                      </c:pt>
                      <c:pt idx="613">
                        <c:v>22-Mar-06</c:v>
                      </c:pt>
                      <c:pt idx="614">
                        <c:v>23-Mar-06</c:v>
                      </c:pt>
                      <c:pt idx="615">
                        <c:v>24-Mar-06</c:v>
                      </c:pt>
                      <c:pt idx="616">
                        <c:v>25-Mar-06</c:v>
                      </c:pt>
                      <c:pt idx="617">
                        <c:v>26-Mar-06</c:v>
                      </c:pt>
                      <c:pt idx="618">
                        <c:v>27-Mar-06</c:v>
                      </c:pt>
                      <c:pt idx="619">
                        <c:v>28-Mar-06</c:v>
                      </c:pt>
                      <c:pt idx="620">
                        <c:v>29-Mar-06</c:v>
                      </c:pt>
                      <c:pt idx="621">
                        <c:v>30-Mar-06</c:v>
                      </c:pt>
                      <c:pt idx="622">
                        <c:v>31-Mar-06</c:v>
                      </c:pt>
                      <c:pt idx="623">
                        <c:v>1-Apr-06</c:v>
                      </c:pt>
                      <c:pt idx="624">
                        <c:v>2-Apr-06</c:v>
                      </c:pt>
                      <c:pt idx="625">
                        <c:v>3-Apr-06</c:v>
                      </c:pt>
                      <c:pt idx="626">
                        <c:v>4-Apr-06</c:v>
                      </c:pt>
                      <c:pt idx="627">
                        <c:v>5-Apr-06</c:v>
                      </c:pt>
                      <c:pt idx="628">
                        <c:v>6-Apr-06</c:v>
                      </c:pt>
                      <c:pt idx="629">
                        <c:v>7-Apr-06</c:v>
                      </c:pt>
                      <c:pt idx="630">
                        <c:v>8-Apr-06</c:v>
                      </c:pt>
                      <c:pt idx="631">
                        <c:v>9-Apr-06</c:v>
                      </c:pt>
                      <c:pt idx="632">
                        <c:v>10-Apr-06</c:v>
                      </c:pt>
                      <c:pt idx="633">
                        <c:v>11-Apr-06</c:v>
                      </c:pt>
                      <c:pt idx="634">
                        <c:v>12-Apr-06</c:v>
                      </c:pt>
                      <c:pt idx="635">
                        <c:v>13-Apr-06</c:v>
                      </c:pt>
                      <c:pt idx="636">
                        <c:v>14-Apr-06</c:v>
                      </c:pt>
                      <c:pt idx="637">
                        <c:v>15-Apr-06</c:v>
                      </c:pt>
                      <c:pt idx="638">
                        <c:v>16-Apr-06</c:v>
                      </c:pt>
                      <c:pt idx="639">
                        <c:v>17-Apr-06</c:v>
                      </c:pt>
                      <c:pt idx="640">
                        <c:v>18-Apr-06</c:v>
                      </c:pt>
                      <c:pt idx="641">
                        <c:v>19-Apr-06</c:v>
                      </c:pt>
                      <c:pt idx="642">
                        <c:v>20-Apr-06</c:v>
                      </c:pt>
                      <c:pt idx="643">
                        <c:v>21-Apr-06</c:v>
                      </c:pt>
                      <c:pt idx="644">
                        <c:v>22-Apr-06</c:v>
                      </c:pt>
                      <c:pt idx="645">
                        <c:v>23-Apr-06</c:v>
                      </c:pt>
                      <c:pt idx="646">
                        <c:v>24-Apr-06</c:v>
                      </c:pt>
                      <c:pt idx="647">
                        <c:v>25-Apr-06</c:v>
                      </c:pt>
                      <c:pt idx="648">
                        <c:v>26-Apr-06</c:v>
                      </c:pt>
                      <c:pt idx="649">
                        <c:v>27-Apr-06</c:v>
                      </c:pt>
                      <c:pt idx="650">
                        <c:v>28-Apr-06</c:v>
                      </c:pt>
                      <c:pt idx="651">
                        <c:v>29-Apr-06</c:v>
                      </c:pt>
                      <c:pt idx="652">
                        <c:v>30-Apr-06</c:v>
                      </c:pt>
                      <c:pt idx="653">
                        <c:v>1-May-06</c:v>
                      </c:pt>
                      <c:pt idx="654">
                        <c:v>2-May-06</c:v>
                      </c:pt>
                      <c:pt idx="655">
                        <c:v>3-May-06</c:v>
                      </c:pt>
                      <c:pt idx="656">
                        <c:v>4-May-06</c:v>
                      </c:pt>
                      <c:pt idx="657">
                        <c:v>5-May-06</c:v>
                      </c:pt>
                      <c:pt idx="658">
                        <c:v>6-May-06</c:v>
                      </c:pt>
                      <c:pt idx="659">
                        <c:v>7-May-06</c:v>
                      </c:pt>
                      <c:pt idx="660">
                        <c:v>8-May-06</c:v>
                      </c:pt>
                      <c:pt idx="661">
                        <c:v>9-May-06</c:v>
                      </c:pt>
                      <c:pt idx="662">
                        <c:v>10-May-06</c:v>
                      </c:pt>
                      <c:pt idx="663">
                        <c:v>11-May-06</c:v>
                      </c:pt>
                      <c:pt idx="664">
                        <c:v>12-May-06</c:v>
                      </c:pt>
                      <c:pt idx="665">
                        <c:v>13-May-06</c:v>
                      </c:pt>
                      <c:pt idx="666">
                        <c:v>14-May-06</c:v>
                      </c:pt>
                      <c:pt idx="667">
                        <c:v>15-May-06</c:v>
                      </c:pt>
                      <c:pt idx="668">
                        <c:v>16-May-06</c:v>
                      </c:pt>
                      <c:pt idx="669">
                        <c:v>17-May-06</c:v>
                      </c:pt>
                      <c:pt idx="670">
                        <c:v>18-May-06</c:v>
                      </c:pt>
                      <c:pt idx="671">
                        <c:v>19-May-06</c:v>
                      </c:pt>
                      <c:pt idx="672">
                        <c:v>20-May-06</c:v>
                      </c:pt>
                      <c:pt idx="673">
                        <c:v>21-May-06</c:v>
                      </c:pt>
                      <c:pt idx="674">
                        <c:v>22-May-06</c:v>
                      </c:pt>
                      <c:pt idx="675">
                        <c:v>23-May-06</c:v>
                      </c:pt>
                      <c:pt idx="676">
                        <c:v>24-May-06</c:v>
                      </c:pt>
                      <c:pt idx="677">
                        <c:v>25-May-06</c:v>
                      </c:pt>
                      <c:pt idx="678">
                        <c:v>26-May-06</c:v>
                      </c:pt>
                      <c:pt idx="679">
                        <c:v>27-May-06</c:v>
                      </c:pt>
                      <c:pt idx="680">
                        <c:v>28-May-06</c:v>
                      </c:pt>
                      <c:pt idx="681">
                        <c:v>29-May-06</c:v>
                      </c:pt>
                      <c:pt idx="682">
                        <c:v>30-May-06</c:v>
                      </c:pt>
                      <c:pt idx="683">
                        <c:v>31-May-06</c:v>
                      </c:pt>
                      <c:pt idx="684">
                        <c:v>1-Jun-06</c:v>
                      </c:pt>
                      <c:pt idx="685">
                        <c:v>2-Jun-06</c:v>
                      </c:pt>
                      <c:pt idx="686">
                        <c:v>3-Jun-06</c:v>
                      </c:pt>
                      <c:pt idx="687">
                        <c:v>4-Jun-06</c:v>
                      </c:pt>
                      <c:pt idx="688">
                        <c:v>5-Jun-06</c:v>
                      </c:pt>
                      <c:pt idx="689">
                        <c:v>6-Jun-06</c:v>
                      </c:pt>
                      <c:pt idx="690">
                        <c:v>7-Jun-06</c:v>
                      </c:pt>
                      <c:pt idx="691">
                        <c:v>8-Jun-06</c:v>
                      </c:pt>
                      <c:pt idx="692">
                        <c:v>9-Jun-06</c:v>
                      </c:pt>
                      <c:pt idx="693">
                        <c:v>10-Jun-06</c:v>
                      </c:pt>
                      <c:pt idx="694">
                        <c:v>11-Jun-06</c:v>
                      </c:pt>
                      <c:pt idx="695">
                        <c:v>12-Jun-06</c:v>
                      </c:pt>
                      <c:pt idx="696">
                        <c:v>13-Jun-06</c:v>
                      </c:pt>
                      <c:pt idx="697">
                        <c:v>14-Jun-06</c:v>
                      </c:pt>
                      <c:pt idx="698">
                        <c:v>15-Jun-06</c:v>
                      </c:pt>
                      <c:pt idx="699">
                        <c:v>16-Jun-06</c:v>
                      </c:pt>
                      <c:pt idx="700">
                        <c:v>17-Jun-06</c:v>
                      </c:pt>
                      <c:pt idx="701">
                        <c:v>18-Jun-06</c:v>
                      </c:pt>
                      <c:pt idx="702">
                        <c:v>19-Jun-06</c:v>
                      </c:pt>
                      <c:pt idx="703">
                        <c:v>20-Jun-06</c:v>
                      </c:pt>
                      <c:pt idx="704">
                        <c:v>21-Jun-06</c:v>
                      </c:pt>
                      <c:pt idx="705">
                        <c:v>22-Jun-06</c:v>
                      </c:pt>
                      <c:pt idx="706">
                        <c:v>23-Jun-06</c:v>
                      </c:pt>
                      <c:pt idx="707">
                        <c:v>24-Jun-06</c:v>
                      </c:pt>
                      <c:pt idx="708">
                        <c:v>25-Jun-06</c:v>
                      </c:pt>
                      <c:pt idx="709">
                        <c:v>26-Jun-06</c:v>
                      </c:pt>
                      <c:pt idx="710">
                        <c:v>27-Jun-06</c:v>
                      </c:pt>
                      <c:pt idx="711">
                        <c:v>28-Jun-06</c:v>
                      </c:pt>
                      <c:pt idx="712">
                        <c:v>29-Jun-06</c:v>
                      </c:pt>
                      <c:pt idx="713">
                        <c:v>30-Jun-06</c:v>
                      </c:pt>
                      <c:pt idx="714">
                        <c:v>1-Jul-06</c:v>
                      </c:pt>
                      <c:pt idx="715">
                        <c:v>2-Jul-06</c:v>
                      </c:pt>
                      <c:pt idx="716">
                        <c:v>3-Jul-06</c:v>
                      </c:pt>
                      <c:pt idx="717">
                        <c:v>4-Jul-06</c:v>
                      </c:pt>
                      <c:pt idx="718">
                        <c:v>5-Jul-06</c:v>
                      </c:pt>
                      <c:pt idx="719">
                        <c:v>6-Jul-06</c:v>
                      </c:pt>
                      <c:pt idx="720">
                        <c:v>7-Jul-06</c:v>
                      </c:pt>
                      <c:pt idx="721">
                        <c:v>8-Jul-06</c:v>
                      </c:pt>
                      <c:pt idx="722">
                        <c:v>9-Jul-06</c:v>
                      </c:pt>
                      <c:pt idx="723">
                        <c:v>10-Jul-06</c:v>
                      </c:pt>
                      <c:pt idx="724">
                        <c:v>11-Jul-06</c:v>
                      </c:pt>
                      <c:pt idx="725">
                        <c:v>12-Jul-06</c:v>
                      </c:pt>
                      <c:pt idx="726">
                        <c:v>13-Jul-06</c:v>
                      </c:pt>
                      <c:pt idx="727">
                        <c:v>14-Jul-06</c:v>
                      </c:pt>
                      <c:pt idx="728">
                        <c:v>15-Jul-06</c:v>
                      </c:pt>
                      <c:pt idx="729">
                        <c:v>16-Jul-06</c:v>
                      </c:pt>
                      <c:pt idx="730">
                        <c:v>17-Jul-06</c:v>
                      </c:pt>
                      <c:pt idx="731">
                        <c:v>18-Jul-06</c:v>
                      </c:pt>
                      <c:pt idx="732">
                        <c:v>19-Jul-06</c:v>
                      </c:pt>
                      <c:pt idx="733">
                        <c:v>20-Jul-06</c:v>
                      </c:pt>
                      <c:pt idx="734">
                        <c:v>21-Jul-06</c:v>
                      </c:pt>
                      <c:pt idx="735">
                        <c:v>22-Jul-06</c:v>
                      </c:pt>
                      <c:pt idx="736">
                        <c:v>23-Jul-06</c:v>
                      </c:pt>
                      <c:pt idx="737">
                        <c:v>24-Jul-06</c:v>
                      </c:pt>
                      <c:pt idx="738">
                        <c:v>25-Jul-06</c:v>
                      </c:pt>
                      <c:pt idx="739">
                        <c:v>26-Jul-06</c:v>
                      </c:pt>
                      <c:pt idx="740">
                        <c:v>27-Jul-06</c:v>
                      </c:pt>
                      <c:pt idx="741">
                        <c:v>28-Jul-06</c:v>
                      </c:pt>
                      <c:pt idx="742">
                        <c:v>29-Jul-06</c:v>
                      </c:pt>
                      <c:pt idx="743">
                        <c:v>30-Jul-06</c:v>
                      </c:pt>
                      <c:pt idx="744">
                        <c:v>31-Jul-06</c:v>
                      </c:pt>
                      <c:pt idx="745">
                        <c:v>1-Aug-06</c:v>
                      </c:pt>
                      <c:pt idx="746">
                        <c:v>2-Aug-06</c:v>
                      </c:pt>
                      <c:pt idx="747">
                        <c:v>3-Aug-06</c:v>
                      </c:pt>
                      <c:pt idx="748">
                        <c:v>4-Aug-06</c:v>
                      </c:pt>
                      <c:pt idx="749">
                        <c:v>5-Aug-06</c:v>
                      </c:pt>
                      <c:pt idx="750">
                        <c:v>6-Aug-06</c:v>
                      </c:pt>
                      <c:pt idx="751">
                        <c:v>7-Aug-06</c:v>
                      </c:pt>
                      <c:pt idx="752">
                        <c:v>8-Aug-06</c:v>
                      </c:pt>
                      <c:pt idx="753">
                        <c:v>9-Aug-06</c:v>
                      </c:pt>
                      <c:pt idx="754">
                        <c:v>10-Aug-06</c:v>
                      </c:pt>
                      <c:pt idx="755">
                        <c:v>11-Aug-06</c:v>
                      </c:pt>
                      <c:pt idx="756">
                        <c:v>12-Aug-06</c:v>
                      </c:pt>
                      <c:pt idx="757">
                        <c:v>13-Aug-06</c:v>
                      </c:pt>
                      <c:pt idx="758">
                        <c:v>14-Aug-06</c:v>
                      </c:pt>
                      <c:pt idx="759">
                        <c:v>15-Aug-06</c:v>
                      </c:pt>
                      <c:pt idx="760">
                        <c:v>16-Aug-06</c:v>
                      </c:pt>
                      <c:pt idx="761">
                        <c:v>17-Aug-06</c:v>
                      </c:pt>
                      <c:pt idx="762">
                        <c:v>18-Aug-06</c:v>
                      </c:pt>
                      <c:pt idx="763">
                        <c:v>19-Aug-06</c:v>
                      </c:pt>
                      <c:pt idx="764">
                        <c:v>20-Aug-06</c:v>
                      </c:pt>
                      <c:pt idx="765">
                        <c:v>21-Aug-06</c:v>
                      </c:pt>
                      <c:pt idx="766">
                        <c:v>22-Aug-06</c:v>
                      </c:pt>
                      <c:pt idx="767">
                        <c:v>23-Aug-06</c:v>
                      </c:pt>
                      <c:pt idx="768">
                        <c:v>24-Aug-06</c:v>
                      </c:pt>
                      <c:pt idx="769">
                        <c:v>25-Aug-06</c:v>
                      </c:pt>
                      <c:pt idx="770">
                        <c:v>26-Aug-06</c:v>
                      </c:pt>
                      <c:pt idx="771">
                        <c:v>27-Aug-06</c:v>
                      </c:pt>
                      <c:pt idx="772">
                        <c:v>28-Aug-06</c:v>
                      </c:pt>
                      <c:pt idx="773">
                        <c:v>29-Aug-06</c:v>
                      </c:pt>
                      <c:pt idx="774">
                        <c:v>30-Aug-06</c:v>
                      </c:pt>
                      <c:pt idx="775">
                        <c:v>31-Aug-06</c:v>
                      </c:pt>
                      <c:pt idx="776">
                        <c:v>1-Sep-06</c:v>
                      </c:pt>
                      <c:pt idx="777">
                        <c:v>2-Sep-06</c:v>
                      </c:pt>
                      <c:pt idx="778">
                        <c:v>3-Sep-06</c:v>
                      </c:pt>
                      <c:pt idx="779">
                        <c:v>4-Sep-06</c:v>
                      </c:pt>
                      <c:pt idx="780">
                        <c:v>5-Sep-06</c:v>
                      </c:pt>
                      <c:pt idx="781">
                        <c:v>6-Sep-06</c:v>
                      </c:pt>
                      <c:pt idx="782">
                        <c:v>7-Sep-06</c:v>
                      </c:pt>
                      <c:pt idx="783">
                        <c:v>8-Sep-06</c:v>
                      </c:pt>
                      <c:pt idx="784">
                        <c:v>9-Sep-06</c:v>
                      </c:pt>
                      <c:pt idx="785">
                        <c:v>10-Sep-06</c:v>
                      </c:pt>
                      <c:pt idx="786">
                        <c:v>11-Sep-06</c:v>
                      </c:pt>
                      <c:pt idx="787">
                        <c:v>12-Sep-06</c:v>
                      </c:pt>
                      <c:pt idx="788">
                        <c:v>13-Sep-06</c:v>
                      </c:pt>
                      <c:pt idx="789">
                        <c:v>14-Sep-06</c:v>
                      </c:pt>
                      <c:pt idx="790">
                        <c:v>15-Sep-06</c:v>
                      </c:pt>
                      <c:pt idx="791">
                        <c:v>16-Sep-06</c:v>
                      </c:pt>
                      <c:pt idx="792">
                        <c:v>17-Sep-06</c:v>
                      </c:pt>
                      <c:pt idx="793">
                        <c:v>18-Sep-06</c:v>
                      </c:pt>
                      <c:pt idx="794">
                        <c:v>19-Sep-06</c:v>
                      </c:pt>
                      <c:pt idx="795">
                        <c:v>20-Sep-06</c:v>
                      </c:pt>
                      <c:pt idx="796">
                        <c:v>21-Sep-06</c:v>
                      </c:pt>
                      <c:pt idx="797">
                        <c:v>22-Sep-06</c:v>
                      </c:pt>
                      <c:pt idx="798">
                        <c:v>23-Sep-06</c:v>
                      </c:pt>
                      <c:pt idx="799">
                        <c:v>24-Sep-06</c:v>
                      </c:pt>
                      <c:pt idx="800">
                        <c:v>25-Sep-06</c:v>
                      </c:pt>
                      <c:pt idx="801">
                        <c:v>26-Sep-06</c:v>
                      </c:pt>
                      <c:pt idx="802">
                        <c:v>27-Sep-06</c:v>
                      </c:pt>
                      <c:pt idx="803">
                        <c:v>28-Sep-06</c:v>
                      </c:pt>
                      <c:pt idx="804">
                        <c:v>29-Sep-06</c:v>
                      </c:pt>
                      <c:pt idx="805">
                        <c:v>30-Sep-06</c:v>
                      </c:pt>
                      <c:pt idx="806">
                        <c:v>1-Oct-06</c:v>
                      </c:pt>
                      <c:pt idx="807">
                        <c:v>2-Oct-06</c:v>
                      </c:pt>
                      <c:pt idx="808">
                        <c:v>3-Oct-06</c:v>
                      </c:pt>
                      <c:pt idx="809">
                        <c:v>4-Oct-06</c:v>
                      </c:pt>
                      <c:pt idx="810">
                        <c:v>5-Oct-06</c:v>
                      </c:pt>
                      <c:pt idx="811">
                        <c:v>6-Oct-06</c:v>
                      </c:pt>
                      <c:pt idx="812">
                        <c:v>7-Oct-06</c:v>
                      </c:pt>
                      <c:pt idx="813">
                        <c:v>8-Oct-06</c:v>
                      </c:pt>
                      <c:pt idx="814">
                        <c:v>9-Oct-06</c:v>
                      </c:pt>
                      <c:pt idx="815">
                        <c:v>10-Oct-06</c:v>
                      </c:pt>
                      <c:pt idx="816">
                        <c:v>11-Oct-06</c:v>
                      </c:pt>
                      <c:pt idx="817">
                        <c:v>12-Oct-06</c:v>
                      </c:pt>
                      <c:pt idx="818">
                        <c:v>13-Oct-06</c:v>
                      </c:pt>
                      <c:pt idx="819">
                        <c:v>14-Oct-06</c:v>
                      </c:pt>
                      <c:pt idx="820">
                        <c:v>15-Oct-06</c:v>
                      </c:pt>
                      <c:pt idx="821">
                        <c:v>16-Oct-06</c:v>
                      </c:pt>
                      <c:pt idx="822">
                        <c:v>17-Oct-06</c:v>
                      </c:pt>
                      <c:pt idx="823">
                        <c:v>18-Oct-06</c:v>
                      </c:pt>
                      <c:pt idx="824">
                        <c:v>19-Oct-06</c:v>
                      </c:pt>
                      <c:pt idx="825">
                        <c:v>20-Oct-06</c:v>
                      </c:pt>
                      <c:pt idx="826">
                        <c:v>21-Oct-06</c:v>
                      </c:pt>
                      <c:pt idx="827">
                        <c:v>22-Oct-06</c:v>
                      </c:pt>
                      <c:pt idx="828">
                        <c:v>23-Oct-06</c:v>
                      </c:pt>
                      <c:pt idx="829">
                        <c:v>24-Oct-06</c:v>
                      </c:pt>
                      <c:pt idx="830">
                        <c:v>25-Oct-06</c:v>
                      </c:pt>
                      <c:pt idx="831">
                        <c:v>26-Oct-06</c:v>
                      </c:pt>
                      <c:pt idx="832">
                        <c:v>27-Oct-06</c:v>
                      </c:pt>
                      <c:pt idx="833">
                        <c:v>28-Oct-06</c:v>
                      </c:pt>
                      <c:pt idx="834">
                        <c:v>29-Oct-06</c:v>
                      </c:pt>
                      <c:pt idx="835">
                        <c:v>30-Oct-06</c:v>
                      </c:pt>
                      <c:pt idx="836">
                        <c:v>31-Oct-06</c:v>
                      </c:pt>
                      <c:pt idx="837">
                        <c:v>1-Nov-06</c:v>
                      </c:pt>
                      <c:pt idx="838">
                        <c:v>2-Nov-06</c:v>
                      </c:pt>
                      <c:pt idx="839">
                        <c:v>3-Nov-06</c:v>
                      </c:pt>
                      <c:pt idx="840">
                        <c:v>4-Nov-06</c:v>
                      </c:pt>
                      <c:pt idx="841">
                        <c:v>5-Nov-06</c:v>
                      </c:pt>
                      <c:pt idx="842">
                        <c:v>6-Nov-06</c:v>
                      </c:pt>
                      <c:pt idx="843">
                        <c:v>7-Nov-06</c:v>
                      </c:pt>
                      <c:pt idx="844">
                        <c:v>8-Nov-06</c:v>
                      </c:pt>
                      <c:pt idx="845">
                        <c:v>9-Nov-06</c:v>
                      </c:pt>
                      <c:pt idx="846">
                        <c:v>10-Nov-06</c:v>
                      </c:pt>
                      <c:pt idx="847">
                        <c:v>11-Nov-06</c:v>
                      </c:pt>
                      <c:pt idx="848">
                        <c:v>12-Nov-06</c:v>
                      </c:pt>
                      <c:pt idx="849">
                        <c:v>13-Nov-06</c:v>
                      </c:pt>
                      <c:pt idx="850">
                        <c:v>14-Nov-06</c:v>
                      </c:pt>
                      <c:pt idx="851">
                        <c:v>15-Nov-06</c:v>
                      </c:pt>
                      <c:pt idx="852">
                        <c:v>16-Nov-06</c:v>
                      </c:pt>
                      <c:pt idx="853">
                        <c:v>17-Nov-06</c:v>
                      </c:pt>
                      <c:pt idx="854">
                        <c:v>18-Nov-06</c:v>
                      </c:pt>
                      <c:pt idx="855">
                        <c:v>19-Nov-06</c:v>
                      </c:pt>
                      <c:pt idx="856">
                        <c:v>20-Nov-06</c:v>
                      </c:pt>
                      <c:pt idx="857">
                        <c:v>21-Nov-06</c:v>
                      </c:pt>
                      <c:pt idx="858">
                        <c:v>22-Nov-06</c:v>
                      </c:pt>
                      <c:pt idx="859">
                        <c:v>23-Nov-06</c:v>
                      </c:pt>
                      <c:pt idx="860">
                        <c:v>24-Nov-06</c:v>
                      </c:pt>
                      <c:pt idx="861">
                        <c:v>25-Nov-06</c:v>
                      </c:pt>
                      <c:pt idx="862">
                        <c:v>26-Nov-06</c:v>
                      </c:pt>
                      <c:pt idx="863">
                        <c:v>27-Nov-06</c:v>
                      </c:pt>
                      <c:pt idx="864">
                        <c:v>28-Nov-06</c:v>
                      </c:pt>
                      <c:pt idx="865">
                        <c:v>29-Nov-06</c:v>
                      </c:pt>
                      <c:pt idx="866">
                        <c:v>30-Nov-06</c:v>
                      </c:pt>
                      <c:pt idx="867">
                        <c:v>1-Dec-06</c:v>
                      </c:pt>
                      <c:pt idx="868">
                        <c:v>2-Dec-06</c:v>
                      </c:pt>
                      <c:pt idx="869">
                        <c:v>3-Dec-06</c:v>
                      </c:pt>
                      <c:pt idx="870">
                        <c:v>4-Dec-06</c:v>
                      </c:pt>
                      <c:pt idx="871">
                        <c:v>5-Dec-06</c:v>
                      </c:pt>
                      <c:pt idx="872">
                        <c:v>6-Dec-06</c:v>
                      </c:pt>
                      <c:pt idx="873">
                        <c:v>7-Dec-06</c:v>
                      </c:pt>
                      <c:pt idx="874">
                        <c:v>8-Dec-06</c:v>
                      </c:pt>
                      <c:pt idx="875">
                        <c:v>9-Dec-06</c:v>
                      </c:pt>
                      <c:pt idx="876">
                        <c:v>10-Dec-06</c:v>
                      </c:pt>
                      <c:pt idx="877">
                        <c:v>11-Dec-06</c:v>
                      </c:pt>
                      <c:pt idx="878">
                        <c:v>12-Dec-06</c:v>
                      </c:pt>
                      <c:pt idx="879">
                        <c:v>13-Dec-06</c:v>
                      </c:pt>
                      <c:pt idx="880">
                        <c:v>14-Dec-06</c:v>
                      </c:pt>
                      <c:pt idx="881">
                        <c:v>15-Dec-06</c:v>
                      </c:pt>
                      <c:pt idx="882">
                        <c:v>16-Dec-06</c:v>
                      </c:pt>
                      <c:pt idx="883">
                        <c:v>17-Dec-06</c:v>
                      </c:pt>
                      <c:pt idx="884">
                        <c:v>18-Dec-06</c:v>
                      </c:pt>
                      <c:pt idx="885">
                        <c:v>19-Dec-06</c:v>
                      </c:pt>
                      <c:pt idx="886">
                        <c:v>20-Dec-06</c:v>
                      </c:pt>
                      <c:pt idx="887">
                        <c:v>21-Dec-06</c:v>
                      </c:pt>
                      <c:pt idx="888">
                        <c:v>22-Dec-06</c:v>
                      </c:pt>
                      <c:pt idx="889">
                        <c:v>23-Dec-06</c:v>
                      </c:pt>
                      <c:pt idx="890">
                        <c:v>24-Dec-06</c:v>
                      </c:pt>
                      <c:pt idx="891">
                        <c:v>25-Dec-06</c:v>
                      </c:pt>
                      <c:pt idx="892">
                        <c:v>26-Dec-06</c:v>
                      </c:pt>
                      <c:pt idx="893">
                        <c:v>27-Dec-06</c:v>
                      </c:pt>
                      <c:pt idx="894">
                        <c:v>28-Dec-06</c:v>
                      </c:pt>
                      <c:pt idx="895">
                        <c:v>29-Dec-06</c:v>
                      </c:pt>
                      <c:pt idx="896">
                        <c:v>30-Dec-06</c:v>
                      </c:pt>
                      <c:pt idx="897">
                        <c:v>31-Dec-06</c:v>
                      </c:pt>
                      <c:pt idx="898">
                        <c:v>1-Jan-07</c:v>
                      </c:pt>
                      <c:pt idx="899">
                        <c:v>2-Jan-07</c:v>
                      </c:pt>
                      <c:pt idx="900">
                        <c:v>3-Jan-07</c:v>
                      </c:pt>
                      <c:pt idx="901">
                        <c:v>4-Jan-07</c:v>
                      </c:pt>
                      <c:pt idx="902">
                        <c:v>5-Jan-07</c:v>
                      </c:pt>
                      <c:pt idx="903">
                        <c:v>6-Jan-07</c:v>
                      </c:pt>
                      <c:pt idx="904">
                        <c:v>7-Jan-07</c:v>
                      </c:pt>
                      <c:pt idx="905">
                        <c:v>8-Jan-07</c:v>
                      </c:pt>
                      <c:pt idx="906">
                        <c:v>9-Jan-07</c:v>
                      </c:pt>
                      <c:pt idx="907">
                        <c:v>10-Jan-07</c:v>
                      </c:pt>
                      <c:pt idx="908">
                        <c:v>11-Jan-07</c:v>
                      </c:pt>
                      <c:pt idx="909">
                        <c:v>12-Jan-07</c:v>
                      </c:pt>
                      <c:pt idx="910">
                        <c:v>13-Jan-07</c:v>
                      </c:pt>
                      <c:pt idx="911">
                        <c:v>14-Jan-07</c:v>
                      </c:pt>
                      <c:pt idx="912">
                        <c:v>15-Jan-07</c:v>
                      </c:pt>
                      <c:pt idx="913">
                        <c:v>16-Jan-07</c:v>
                      </c:pt>
                      <c:pt idx="914">
                        <c:v>17-Jan-07</c:v>
                      </c:pt>
                      <c:pt idx="915">
                        <c:v>18-Jan-07</c:v>
                      </c:pt>
                      <c:pt idx="916">
                        <c:v>19-Jan-07</c:v>
                      </c:pt>
                      <c:pt idx="917">
                        <c:v>20-Jan-07</c:v>
                      </c:pt>
                      <c:pt idx="918">
                        <c:v>21-Jan-07</c:v>
                      </c:pt>
                      <c:pt idx="919">
                        <c:v>22-Jan-07</c:v>
                      </c:pt>
                      <c:pt idx="920">
                        <c:v>23-Jan-07</c:v>
                      </c:pt>
                      <c:pt idx="921">
                        <c:v>24-Jan-07</c:v>
                      </c:pt>
                      <c:pt idx="922">
                        <c:v>25-Jan-07</c:v>
                      </c:pt>
                      <c:pt idx="923">
                        <c:v>26-Jan-07</c:v>
                      </c:pt>
                      <c:pt idx="924">
                        <c:v>27-Jan-07</c:v>
                      </c:pt>
                      <c:pt idx="925">
                        <c:v>28-Jan-07</c:v>
                      </c:pt>
                      <c:pt idx="926">
                        <c:v>29-Jan-07</c:v>
                      </c:pt>
                      <c:pt idx="927">
                        <c:v>30-Jan-07</c:v>
                      </c:pt>
                      <c:pt idx="928">
                        <c:v>31-Jan-07</c:v>
                      </c:pt>
                      <c:pt idx="929">
                        <c:v>1-Feb-07</c:v>
                      </c:pt>
                      <c:pt idx="930">
                        <c:v>2-Feb-07</c:v>
                      </c:pt>
                      <c:pt idx="931">
                        <c:v>3-Feb-07</c:v>
                      </c:pt>
                      <c:pt idx="932">
                        <c:v>4-Feb-07</c:v>
                      </c:pt>
                      <c:pt idx="933">
                        <c:v>5-Feb-07</c:v>
                      </c:pt>
                      <c:pt idx="934">
                        <c:v>6-Feb-07</c:v>
                      </c:pt>
                      <c:pt idx="935">
                        <c:v>7-Feb-07</c:v>
                      </c:pt>
                      <c:pt idx="936">
                        <c:v>8-Feb-07</c:v>
                      </c:pt>
                      <c:pt idx="937">
                        <c:v>9-Feb-07</c:v>
                      </c:pt>
                      <c:pt idx="938">
                        <c:v>10-Feb-07</c:v>
                      </c:pt>
                      <c:pt idx="939">
                        <c:v>11-Feb-07</c:v>
                      </c:pt>
                      <c:pt idx="940">
                        <c:v>12-Feb-07</c:v>
                      </c:pt>
                      <c:pt idx="941">
                        <c:v>13-Feb-07</c:v>
                      </c:pt>
                      <c:pt idx="942">
                        <c:v>14-Feb-07</c:v>
                      </c:pt>
                      <c:pt idx="943">
                        <c:v>15-Feb-07</c:v>
                      </c:pt>
                      <c:pt idx="944">
                        <c:v>16-Feb-07</c:v>
                      </c:pt>
                      <c:pt idx="945">
                        <c:v>17-Feb-07</c:v>
                      </c:pt>
                      <c:pt idx="946">
                        <c:v>18-Feb-07</c:v>
                      </c:pt>
                      <c:pt idx="947">
                        <c:v>19-Feb-07</c:v>
                      </c:pt>
                      <c:pt idx="948">
                        <c:v>20-Feb-07</c:v>
                      </c:pt>
                      <c:pt idx="949">
                        <c:v>21-Feb-07</c:v>
                      </c:pt>
                      <c:pt idx="950">
                        <c:v>22-Feb-07</c:v>
                      </c:pt>
                      <c:pt idx="951">
                        <c:v>23-Feb-07</c:v>
                      </c:pt>
                      <c:pt idx="952">
                        <c:v>24-Feb-07</c:v>
                      </c:pt>
                      <c:pt idx="953">
                        <c:v>25-Feb-07</c:v>
                      </c:pt>
                      <c:pt idx="954">
                        <c:v>26-Feb-07</c:v>
                      </c:pt>
                      <c:pt idx="955">
                        <c:v>27-Feb-07</c:v>
                      </c:pt>
                      <c:pt idx="956">
                        <c:v>28-Feb-07</c:v>
                      </c:pt>
                      <c:pt idx="957">
                        <c:v>1-Mar-07</c:v>
                      </c:pt>
                      <c:pt idx="958">
                        <c:v>2-Mar-07</c:v>
                      </c:pt>
                      <c:pt idx="959">
                        <c:v>3-Mar-07</c:v>
                      </c:pt>
                      <c:pt idx="960">
                        <c:v>4-Mar-07</c:v>
                      </c:pt>
                      <c:pt idx="961">
                        <c:v>5-Mar-07</c:v>
                      </c:pt>
                      <c:pt idx="962">
                        <c:v>6-Mar-07</c:v>
                      </c:pt>
                      <c:pt idx="963">
                        <c:v>7-Mar-07</c:v>
                      </c:pt>
                      <c:pt idx="964">
                        <c:v>8-Mar-07</c:v>
                      </c:pt>
                      <c:pt idx="965">
                        <c:v>9-Mar-07</c:v>
                      </c:pt>
                      <c:pt idx="966">
                        <c:v>10-Mar-07</c:v>
                      </c:pt>
                      <c:pt idx="967">
                        <c:v>11-Mar-07</c:v>
                      </c:pt>
                      <c:pt idx="968">
                        <c:v>12-Mar-07</c:v>
                      </c:pt>
                      <c:pt idx="969">
                        <c:v>13-Mar-07</c:v>
                      </c:pt>
                      <c:pt idx="970">
                        <c:v>14-Mar-07</c:v>
                      </c:pt>
                      <c:pt idx="971">
                        <c:v>15-Mar-07</c:v>
                      </c:pt>
                      <c:pt idx="972">
                        <c:v>16-Mar-07</c:v>
                      </c:pt>
                      <c:pt idx="973">
                        <c:v>17-Mar-07</c:v>
                      </c:pt>
                      <c:pt idx="974">
                        <c:v>18-Mar-07</c:v>
                      </c:pt>
                      <c:pt idx="975">
                        <c:v>19-Mar-07</c:v>
                      </c:pt>
                      <c:pt idx="976">
                        <c:v>20-Mar-07</c:v>
                      </c:pt>
                      <c:pt idx="977">
                        <c:v>21-Mar-07</c:v>
                      </c:pt>
                      <c:pt idx="978">
                        <c:v>22-Mar-07</c:v>
                      </c:pt>
                      <c:pt idx="979">
                        <c:v>23-Mar-07</c:v>
                      </c:pt>
                      <c:pt idx="980">
                        <c:v>24-Mar-07</c:v>
                      </c:pt>
                      <c:pt idx="981">
                        <c:v>25-Mar-07</c:v>
                      </c:pt>
                      <c:pt idx="982">
                        <c:v>26-Mar-07</c:v>
                      </c:pt>
                      <c:pt idx="983">
                        <c:v>27-Mar-07</c:v>
                      </c:pt>
                      <c:pt idx="984">
                        <c:v>28-Mar-07</c:v>
                      </c:pt>
                      <c:pt idx="985">
                        <c:v>29-Mar-07</c:v>
                      </c:pt>
                      <c:pt idx="986">
                        <c:v>30-Mar-07</c:v>
                      </c:pt>
                      <c:pt idx="987">
                        <c:v>31-Mar-07</c:v>
                      </c:pt>
                      <c:pt idx="988">
                        <c:v>1-Apr-07</c:v>
                      </c:pt>
                      <c:pt idx="989">
                        <c:v>2-Apr-07</c:v>
                      </c:pt>
                      <c:pt idx="990">
                        <c:v>3-Apr-07</c:v>
                      </c:pt>
                      <c:pt idx="991">
                        <c:v>4-Apr-07</c:v>
                      </c:pt>
                      <c:pt idx="992">
                        <c:v>5-Apr-07</c:v>
                      </c:pt>
                      <c:pt idx="993">
                        <c:v>6-Apr-07</c:v>
                      </c:pt>
                      <c:pt idx="994">
                        <c:v>7-Apr-07</c:v>
                      </c:pt>
                      <c:pt idx="995">
                        <c:v>8-Apr-07</c:v>
                      </c:pt>
                      <c:pt idx="996">
                        <c:v>9-Apr-07</c:v>
                      </c:pt>
                      <c:pt idx="997">
                        <c:v>10-Apr-07</c:v>
                      </c:pt>
                      <c:pt idx="998">
                        <c:v>11-Apr-07</c:v>
                      </c:pt>
                      <c:pt idx="999">
                        <c:v>12-Apr-07</c:v>
                      </c:pt>
                      <c:pt idx="1000">
                        <c:v>13-Apr-07</c:v>
                      </c:pt>
                      <c:pt idx="1001">
                        <c:v>14-Apr-07</c:v>
                      </c:pt>
                      <c:pt idx="1002">
                        <c:v>15-Apr-07</c:v>
                      </c:pt>
                      <c:pt idx="1003">
                        <c:v>16-Apr-07</c:v>
                      </c:pt>
                      <c:pt idx="1004">
                        <c:v>17-Apr-07</c:v>
                      </c:pt>
                      <c:pt idx="1005">
                        <c:v>18-Apr-07</c:v>
                      </c:pt>
                      <c:pt idx="1006">
                        <c:v>19-Apr-07</c:v>
                      </c:pt>
                      <c:pt idx="1007">
                        <c:v>20-Apr-07</c:v>
                      </c:pt>
                      <c:pt idx="1008">
                        <c:v>21-Apr-07</c:v>
                      </c:pt>
                      <c:pt idx="1009">
                        <c:v>22-Apr-07</c:v>
                      </c:pt>
                      <c:pt idx="1010">
                        <c:v>23-Apr-07</c:v>
                      </c:pt>
                      <c:pt idx="1011">
                        <c:v>24-Apr-07</c:v>
                      </c:pt>
                      <c:pt idx="1012">
                        <c:v>25-Apr-07</c:v>
                      </c:pt>
                      <c:pt idx="1013">
                        <c:v>26-Apr-07</c:v>
                      </c:pt>
                      <c:pt idx="1014">
                        <c:v>27-Apr-07</c:v>
                      </c:pt>
                      <c:pt idx="1015">
                        <c:v>28-Apr-07</c:v>
                      </c:pt>
                      <c:pt idx="1016">
                        <c:v>29-Apr-07</c:v>
                      </c:pt>
                      <c:pt idx="1017">
                        <c:v>30-Apr-07</c:v>
                      </c:pt>
                      <c:pt idx="1018">
                        <c:v>1-May-07</c:v>
                      </c:pt>
                      <c:pt idx="1019">
                        <c:v>2-May-07</c:v>
                      </c:pt>
                      <c:pt idx="1020">
                        <c:v>3-May-07</c:v>
                      </c:pt>
                      <c:pt idx="1021">
                        <c:v>4-May-07</c:v>
                      </c:pt>
                      <c:pt idx="1022">
                        <c:v>5-May-07</c:v>
                      </c:pt>
                      <c:pt idx="1023">
                        <c:v>6-May-07</c:v>
                      </c:pt>
                      <c:pt idx="1024">
                        <c:v>7-May-07</c:v>
                      </c:pt>
                      <c:pt idx="1025">
                        <c:v>8-May-07</c:v>
                      </c:pt>
                      <c:pt idx="1026">
                        <c:v>9-May-07</c:v>
                      </c:pt>
                      <c:pt idx="1027">
                        <c:v>10-May-07</c:v>
                      </c:pt>
                      <c:pt idx="1028">
                        <c:v>11-May-07</c:v>
                      </c:pt>
                      <c:pt idx="1029">
                        <c:v>12-May-07</c:v>
                      </c:pt>
                      <c:pt idx="1030">
                        <c:v>13-May-07</c:v>
                      </c:pt>
                      <c:pt idx="1031">
                        <c:v>14-May-07</c:v>
                      </c:pt>
                      <c:pt idx="1032">
                        <c:v>15-May-07</c:v>
                      </c:pt>
                      <c:pt idx="1033">
                        <c:v>16-May-07</c:v>
                      </c:pt>
                      <c:pt idx="1034">
                        <c:v>17-May-07</c:v>
                      </c:pt>
                      <c:pt idx="1035">
                        <c:v>18-May-07</c:v>
                      </c:pt>
                      <c:pt idx="1036">
                        <c:v>19-May-07</c:v>
                      </c:pt>
                      <c:pt idx="1037">
                        <c:v>20-May-07</c:v>
                      </c:pt>
                      <c:pt idx="1038">
                        <c:v>21-May-07</c:v>
                      </c:pt>
                      <c:pt idx="1039">
                        <c:v>22-May-07</c:v>
                      </c:pt>
                      <c:pt idx="1040">
                        <c:v>23-May-07</c:v>
                      </c:pt>
                      <c:pt idx="1041">
                        <c:v>24-May-07</c:v>
                      </c:pt>
                      <c:pt idx="1042">
                        <c:v>25-May-07</c:v>
                      </c:pt>
                      <c:pt idx="1043">
                        <c:v>26-May-07</c:v>
                      </c:pt>
                      <c:pt idx="1044">
                        <c:v>27-May-07</c:v>
                      </c:pt>
                      <c:pt idx="1045">
                        <c:v>28-May-07</c:v>
                      </c:pt>
                      <c:pt idx="1046">
                        <c:v>29-May-07</c:v>
                      </c:pt>
                      <c:pt idx="1047">
                        <c:v>30-May-07</c:v>
                      </c:pt>
                      <c:pt idx="1048">
                        <c:v>31-May-07</c:v>
                      </c:pt>
                      <c:pt idx="1049">
                        <c:v>1-Jun-07</c:v>
                      </c:pt>
                      <c:pt idx="1050">
                        <c:v>2-Jun-07</c:v>
                      </c:pt>
                      <c:pt idx="1051">
                        <c:v>3-Jun-07</c:v>
                      </c:pt>
                      <c:pt idx="1052">
                        <c:v>4-Jun-07</c:v>
                      </c:pt>
                      <c:pt idx="1053">
                        <c:v>5-Jun-07</c:v>
                      </c:pt>
                      <c:pt idx="1054">
                        <c:v>6-Jun-07</c:v>
                      </c:pt>
                      <c:pt idx="1055">
                        <c:v>7-Jun-07</c:v>
                      </c:pt>
                      <c:pt idx="1056">
                        <c:v>8-Jun-07</c:v>
                      </c:pt>
                      <c:pt idx="1057">
                        <c:v>9-Jun-07</c:v>
                      </c:pt>
                      <c:pt idx="1058">
                        <c:v>10-Jun-07</c:v>
                      </c:pt>
                      <c:pt idx="1059">
                        <c:v>11-Jun-07</c:v>
                      </c:pt>
                      <c:pt idx="1060">
                        <c:v>12-Jun-07</c:v>
                      </c:pt>
                      <c:pt idx="1061">
                        <c:v>13-Jun-07</c:v>
                      </c:pt>
                      <c:pt idx="1062">
                        <c:v>14-Jun-07</c:v>
                      </c:pt>
                      <c:pt idx="1063">
                        <c:v>15-Jun-07</c:v>
                      </c:pt>
                      <c:pt idx="1064">
                        <c:v>16-Jun-07</c:v>
                      </c:pt>
                      <c:pt idx="1065">
                        <c:v>17-Jun-07</c:v>
                      </c:pt>
                      <c:pt idx="1066">
                        <c:v>18-Jun-07</c:v>
                      </c:pt>
                      <c:pt idx="1067">
                        <c:v>19-Jun-07</c:v>
                      </c:pt>
                      <c:pt idx="1068">
                        <c:v>20-Jun-07</c:v>
                      </c:pt>
                      <c:pt idx="1069">
                        <c:v>21-Jun-07</c:v>
                      </c:pt>
                      <c:pt idx="1070">
                        <c:v>22-Jun-07</c:v>
                      </c:pt>
                      <c:pt idx="1071">
                        <c:v>23-Jun-07</c:v>
                      </c:pt>
                      <c:pt idx="1072">
                        <c:v>24-Jun-07</c:v>
                      </c:pt>
                      <c:pt idx="1073">
                        <c:v>25-Jun-07</c:v>
                      </c:pt>
                      <c:pt idx="1074">
                        <c:v>26-Jun-07</c:v>
                      </c:pt>
                      <c:pt idx="1075">
                        <c:v>27-Jun-07</c:v>
                      </c:pt>
                      <c:pt idx="1076">
                        <c:v>28-Jun-07</c:v>
                      </c:pt>
                      <c:pt idx="1077">
                        <c:v>29-Jun-07</c:v>
                      </c:pt>
                      <c:pt idx="1078">
                        <c:v>30-Jun-07</c:v>
                      </c:pt>
                      <c:pt idx="1079">
                        <c:v>1-Jul-07</c:v>
                      </c:pt>
                      <c:pt idx="1080">
                        <c:v>2-Jul-07</c:v>
                      </c:pt>
                      <c:pt idx="1081">
                        <c:v>3-Jul-07</c:v>
                      </c:pt>
                      <c:pt idx="1082">
                        <c:v>4-Jul-07</c:v>
                      </c:pt>
                      <c:pt idx="1083">
                        <c:v>5-Jul-07</c:v>
                      </c:pt>
                      <c:pt idx="1084">
                        <c:v>6-Jul-07</c:v>
                      </c:pt>
                      <c:pt idx="1085">
                        <c:v>7-Jul-07</c:v>
                      </c:pt>
                      <c:pt idx="1086">
                        <c:v>8-Jul-07</c:v>
                      </c:pt>
                      <c:pt idx="1087">
                        <c:v>9-Jul-07</c:v>
                      </c:pt>
                      <c:pt idx="1088">
                        <c:v>10-Jul-07</c:v>
                      </c:pt>
                      <c:pt idx="1089">
                        <c:v>11-Jul-07</c:v>
                      </c:pt>
                      <c:pt idx="1090">
                        <c:v>12-Jul-07</c:v>
                      </c:pt>
                      <c:pt idx="1091">
                        <c:v>13-Jul-07</c:v>
                      </c:pt>
                      <c:pt idx="1092">
                        <c:v>14-Jul-07</c:v>
                      </c:pt>
                      <c:pt idx="1093">
                        <c:v>15-Jul-07</c:v>
                      </c:pt>
                      <c:pt idx="1094">
                        <c:v>16-Jul-07</c:v>
                      </c:pt>
                      <c:pt idx="1095">
                        <c:v>17-Jul-07</c:v>
                      </c:pt>
                      <c:pt idx="1096">
                        <c:v>18-Jul-07</c:v>
                      </c:pt>
                      <c:pt idx="1097">
                        <c:v>19-Jul-07</c:v>
                      </c:pt>
                      <c:pt idx="1098">
                        <c:v>20-Jul-07</c:v>
                      </c:pt>
                      <c:pt idx="1099">
                        <c:v>21-Jul-07</c:v>
                      </c:pt>
                      <c:pt idx="1100">
                        <c:v>22-Jul-07</c:v>
                      </c:pt>
                      <c:pt idx="1101">
                        <c:v>23-Jul-07</c:v>
                      </c:pt>
                      <c:pt idx="1102">
                        <c:v>24-Jul-07</c:v>
                      </c:pt>
                      <c:pt idx="1103">
                        <c:v>25-Jul-07</c:v>
                      </c:pt>
                      <c:pt idx="1104">
                        <c:v>26-Jul-07</c:v>
                      </c:pt>
                      <c:pt idx="1105">
                        <c:v>27-Jul-07</c:v>
                      </c:pt>
                      <c:pt idx="1106">
                        <c:v>28-Jul-07</c:v>
                      </c:pt>
                      <c:pt idx="1107">
                        <c:v>29-Jul-07</c:v>
                      </c:pt>
                      <c:pt idx="1108">
                        <c:v>30-Jul-07</c:v>
                      </c:pt>
                      <c:pt idx="1109">
                        <c:v>31-Jul-07</c:v>
                      </c:pt>
                      <c:pt idx="1110">
                        <c:v>1-Aug-07</c:v>
                      </c:pt>
                      <c:pt idx="1111">
                        <c:v>2-Aug-07</c:v>
                      </c:pt>
                      <c:pt idx="1112">
                        <c:v>3-Aug-07</c:v>
                      </c:pt>
                      <c:pt idx="1113">
                        <c:v>4-Aug-07</c:v>
                      </c:pt>
                      <c:pt idx="1114">
                        <c:v>5-Aug-07</c:v>
                      </c:pt>
                      <c:pt idx="1115">
                        <c:v>6-Aug-07</c:v>
                      </c:pt>
                      <c:pt idx="1116">
                        <c:v>7-Aug-07</c:v>
                      </c:pt>
                      <c:pt idx="1117">
                        <c:v>8-Aug-07</c:v>
                      </c:pt>
                      <c:pt idx="1118">
                        <c:v>9-Aug-07</c:v>
                      </c:pt>
                      <c:pt idx="1119">
                        <c:v>10-Aug-07</c:v>
                      </c:pt>
                      <c:pt idx="1120">
                        <c:v>11-Aug-07</c:v>
                      </c:pt>
                      <c:pt idx="1121">
                        <c:v>12-Aug-07</c:v>
                      </c:pt>
                      <c:pt idx="1122">
                        <c:v>13-Aug-07</c:v>
                      </c:pt>
                      <c:pt idx="1123">
                        <c:v>14-Aug-07</c:v>
                      </c:pt>
                      <c:pt idx="1124">
                        <c:v>15-Aug-07</c:v>
                      </c:pt>
                      <c:pt idx="1125">
                        <c:v>16-Aug-07</c:v>
                      </c:pt>
                      <c:pt idx="1126">
                        <c:v>17-Aug-07</c:v>
                      </c:pt>
                      <c:pt idx="1127">
                        <c:v>18-Aug-07</c:v>
                      </c:pt>
                      <c:pt idx="1128">
                        <c:v>19-Aug-07</c:v>
                      </c:pt>
                      <c:pt idx="1129">
                        <c:v>20-Aug-07</c:v>
                      </c:pt>
                      <c:pt idx="1130">
                        <c:v>21-Aug-07</c:v>
                      </c:pt>
                      <c:pt idx="1131">
                        <c:v>22-Aug-07</c:v>
                      </c:pt>
                      <c:pt idx="1132">
                        <c:v>23-Aug-07</c:v>
                      </c:pt>
                      <c:pt idx="1133">
                        <c:v>24-Aug-07</c:v>
                      </c:pt>
                      <c:pt idx="1134">
                        <c:v>25-Aug-07</c:v>
                      </c:pt>
                      <c:pt idx="1135">
                        <c:v>26-Aug-07</c:v>
                      </c:pt>
                      <c:pt idx="1136">
                        <c:v>27-Aug-07</c:v>
                      </c:pt>
                      <c:pt idx="1137">
                        <c:v>28-Aug-07</c:v>
                      </c:pt>
                      <c:pt idx="1138">
                        <c:v>29-Aug-07</c:v>
                      </c:pt>
                      <c:pt idx="1139">
                        <c:v>30-Aug-07</c:v>
                      </c:pt>
                      <c:pt idx="1140">
                        <c:v>31-Aug-07</c:v>
                      </c:pt>
                      <c:pt idx="1141">
                        <c:v>1-Sep-07</c:v>
                      </c:pt>
                      <c:pt idx="1142">
                        <c:v>2-Sep-07</c:v>
                      </c:pt>
                      <c:pt idx="1143">
                        <c:v>3-Sep-07</c:v>
                      </c:pt>
                      <c:pt idx="1144">
                        <c:v>4-Sep-07</c:v>
                      </c:pt>
                      <c:pt idx="1145">
                        <c:v>5-Sep-07</c:v>
                      </c:pt>
                      <c:pt idx="1146">
                        <c:v>6-Sep-07</c:v>
                      </c:pt>
                      <c:pt idx="1147">
                        <c:v>7-Sep-07</c:v>
                      </c:pt>
                      <c:pt idx="1148">
                        <c:v>8-Sep-07</c:v>
                      </c:pt>
                      <c:pt idx="1149">
                        <c:v>9-Sep-07</c:v>
                      </c:pt>
                      <c:pt idx="1150">
                        <c:v>10-Sep-07</c:v>
                      </c:pt>
                      <c:pt idx="1151">
                        <c:v>11-Sep-07</c:v>
                      </c:pt>
                      <c:pt idx="1152">
                        <c:v>12-Sep-07</c:v>
                      </c:pt>
                      <c:pt idx="1153">
                        <c:v>13-Sep-07</c:v>
                      </c:pt>
                      <c:pt idx="1154">
                        <c:v>14-Sep-07</c:v>
                      </c:pt>
                      <c:pt idx="1155">
                        <c:v>15-Sep-07</c:v>
                      </c:pt>
                      <c:pt idx="1156">
                        <c:v>16-Sep-07</c:v>
                      </c:pt>
                      <c:pt idx="1157">
                        <c:v>17-Sep-07</c:v>
                      </c:pt>
                      <c:pt idx="1158">
                        <c:v>18-Sep-07</c:v>
                      </c:pt>
                      <c:pt idx="1159">
                        <c:v>19-Sep-07</c:v>
                      </c:pt>
                      <c:pt idx="1160">
                        <c:v>20-Sep-07</c:v>
                      </c:pt>
                      <c:pt idx="1161">
                        <c:v>21-Sep-07</c:v>
                      </c:pt>
                      <c:pt idx="1162">
                        <c:v>22-Sep-07</c:v>
                      </c:pt>
                      <c:pt idx="1163">
                        <c:v>23-Sep-07</c:v>
                      </c:pt>
                      <c:pt idx="1164">
                        <c:v>24-Sep-07</c:v>
                      </c:pt>
                      <c:pt idx="1165">
                        <c:v>25-Sep-07</c:v>
                      </c:pt>
                      <c:pt idx="1166">
                        <c:v>26-Sep-07</c:v>
                      </c:pt>
                      <c:pt idx="1167">
                        <c:v>27-Sep-07</c:v>
                      </c:pt>
                      <c:pt idx="1168">
                        <c:v>28-Sep-07</c:v>
                      </c:pt>
                      <c:pt idx="1169">
                        <c:v>29-Sep-07</c:v>
                      </c:pt>
                      <c:pt idx="1170">
                        <c:v>30-Sep-07</c:v>
                      </c:pt>
                      <c:pt idx="1171">
                        <c:v>1-Oct-07</c:v>
                      </c:pt>
                      <c:pt idx="1172">
                        <c:v>2-Oct-07</c:v>
                      </c:pt>
                      <c:pt idx="1173">
                        <c:v>3-Oct-07</c:v>
                      </c:pt>
                      <c:pt idx="1174">
                        <c:v>4-Oct-07</c:v>
                      </c:pt>
                      <c:pt idx="1175">
                        <c:v>5-Oct-07</c:v>
                      </c:pt>
                      <c:pt idx="1176">
                        <c:v>6-Oct-07</c:v>
                      </c:pt>
                      <c:pt idx="1177">
                        <c:v>7-Oct-07</c:v>
                      </c:pt>
                      <c:pt idx="1178">
                        <c:v>8-Oct-07</c:v>
                      </c:pt>
                      <c:pt idx="1179">
                        <c:v>9-Oct-07</c:v>
                      </c:pt>
                      <c:pt idx="1180">
                        <c:v>10-Oct-07</c:v>
                      </c:pt>
                      <c:pt idx="1181">
                        <c:v>11-Oct-07</c:v>
                      </c:pt>
                      <c:pt idx="1182">
                        <c:v>12-Oct-07</c:v>
                      </c:pt>
                      <c:pt idx="1183">
                        <c:v>13-Oct-07</c:v>
                      </c:pt>
                      <c:pt idx="1184">
                        <c:v>14-Oct-07</c:v>
                      </c:pt>
                      <c:pt idx="1185">
                        <c:v>15-Oct-07</c:v>
                      </c:pt>
                      <c:pt idx="1186">
                        <c:v>16-Oct-07</c:v>
                      </c:pt>
                      <c:pt idx="1187">
                        <c:v>17-Oct-07</c:v>
                      </c:pt>
                      <c:pt idx="1188">
                        <c:v>18-Oct-07</c:v>
                      </c:pt>
                      <c:pt idx="1189">
                        <c:v>19-Oct-07</c:v>
                      </c:pt>
                      <c:pt idx="1190">
                        <c:v>20-Oct-07</c:v>
                      </c:pt>
                      <c:pt idx="1191">
                        <c:v>21-Oct-07</c:v>
                      </c:pt>
                      <c:pt idx="1192">
                        <c:v>22-Oct-07</c:v>
                      </c:pt>
                      <c:pt idx="1193">
                        <c:v>23-Oct-07</c:v>
                      </c:pt>
                      <c:pt idx="1194">
                        <c:v>24-Oct-07</c:v>
                      </c:pt>
                      <c:pt idx="1195">
                        <c:v>25-Oct-07</c:v>
                      </c:pt>
                      <c:pt idx="1196">
                        <c:v>26-Oct-07</c:v>
                      </c:pt>
                      <c:pt idx="1197">
                        <c:v>27-Oct-07</c:v>
                      </c:pt>
                      <c:pt idx="1198">
                        <c:v>28-Oct-07</c:v>
                      </c:pt>
                      <c:pt idx="1199">
                        <c:v>29-Oct-07</c:v>
                      </c:pt>
                      <c:pt idx="1200">
                        <c:v>30-Oct-07</c:v>
                      </c:pt>
                      <c:pt idx="1201">
                        <c:v>31-Oct-07</c:v>
                      </c:pt>
                      <c:pt idx="1202">
                        <c:v>1-Nov-07</c:v>
                      </c:pt>
                      <c:pt idx="1203">
                        <c:v>2-Nov-07</c:v>
                      </c:pt>
                      <c:pt idx="1204">
                        <c:v>3-Nov-07</c:v>
                      </c:pt>
                      <c:pt idx="1205">
                        <c:v>4-Nov-07</c:v>
                      </c:pt>
                      <c:pt idx="1206">
                        <c:v>5-Nov-07</c:v>
                      </c:pt>
                      <c:pt idx="1207">
                        <c:v>6-Nov-07</c:v>
                      </c:pt>
                      <c:pt idx="1208">
                        <c:v>7-Nov-07</c:v>
                      </c:pt>
                      <c:pt idx="1209">
                        <c:v>8-Nov-07</c:v>
                      </c:pt>
                      <c:pt idx="1210">
                        <c:v>9-Nov-07</c:v>
                      </c:pt>
                      <c:pt idx="1211">
                        <c:v>10-Nov-07</c:v>
                      </c:pt>
                      <c:pt idx="1212">
                        <c:v>11-Nov-07</c:v>
                      </c:pt>
                      <c:pt idx="1213">
                        <c:v>12-Nov-07</c:v>
                      </c:pt>
                      <c:pt idx="1214">
                        <c:v>13-Nov-07</c:v>
                      </c:pt>
                      <c:pt idx="1215">
                        <c:v>14-Nov-07</c:v>
                      </c:pt>
                      <c:pt idx="1216">
                        <c:v>15-Nov-07</c:v>
                      </c:pt>
                      <c:pt idx="1217">
                        <c:v>16-Nov-07</c:v>
                      </c:pt>
                      <c:pt idx="1218">
                        <c:v>17-Nov-07</c:v>
                      </c:pt>
                      <c:pt idx="1219">
                        <c:v>18-Nov-07</c:v>
                      </c:pt>
                      <c:pt idx="1220">
                        <c:v>19-Nov-07</c:v>
                      </c:pt>
                      <c:pt idx="1221">
                        <c:v>20-Nov-07</c:v>
                      </c:pt>
                      <c:pt idx="1222">
                        <c:v>21-Nov-07</c:v>
                      </c:pt>
                      <c:pt idx="1223">
                        <c:v>22-Nov-07</c:v>
                      </c:pt>
                      <c:pt idx="1224">
                        <c:v>23-Nov-07</c:v>
                      </c:pt>
                      <c:pt idx="1225">
                        <c:v>24-Nov-07</c:v>
                      </c:pt>
                      <c:pt idx="1226">
                        <c:v>25-Nov-07</c:v>
                      </c:pt>
                      <c:pt idx="1227">
                        <c:v>26-Nov-07</c:v>
                      </c:pt>
                      <c:pt idx="1228">
                        <c:v>27-Nov-07</c:v>
                      </c:pt>
                      <c:pt idx="1229">
                        <c:v>28-Nov-07</c:v>
                      </c:pt>
                      <c:pt idx="1230">
                        <c:v>29-Nov-07</c:v>
                      </c:pt>
                      <c:pt idx="1231">
                        <c:v>30-Nov-07</c:v>
                      </c:pt>
                      <c:pt idx="1232">
                        <c:v>1-Dec-07</c:v>
                      </c:pt>
                      <c:pt idx="1233">
                        <c:v>2-Dec-07</c:v>
                      </c:pt>
                      <c:pt idx="1234">
                        <c:v>3-Dec-07</c:v>
                      </c:pt>
                      <c:pt idx="1235">
                        <c:v>4-Dec-07</c:v>
                      </c:pt>
                      <c:pt idx="1236">
                        <c:v>5-Dec-07</c:v>
                      </c:pt>
                      <c:pt idx="1237">
                        <c:v>6-Dec-07</c:v>
                      </c:pt>
                      <c:pt idx="1238">
                        <c:v>7-Dec-07</c:v>
                      </c:pt>
                      <c:pt idx="1239">
                        <c:v>8-Dec-07</c:v>
                      </c:pt>
                      <c:pt idx="1240">
                        <c:v>9-Dec-07</c:v>
                      </c:pt>
                      <c:pt idx="1241">
                        <c:v>10-Dec-07</c:v>
                      </c:pt>
                      <c:pt idx="1242">
                        <c:v>11-Dec-07</c:v>
                      </c:pt>
                      <c:pt idx="1243">
                        <c:v>12-Dec-07</c:v>
                      </c:pt>
                      <c:pt idx="1244">
                        <c:v>13-Dec-07</c:v>
                      </c:pt>
                      <c:pt idx="1245">
                        <c:v>14-Dec-07</c:v>
                      </c:pt>
                      <c:pt idx="1246">
                        <c:v>15-Dec-07</c:v>
                      </c:pt>
                      <c:pt idx="1247">
                        <c:v>16-Dec-07</c:v>
                      </c:pt>
                      <c:pt idx="1248">
                        <c:v>17-Dec-07</c:v>
                      </c:pt>
                      <c:pt idx="1249">
                        <c:v>18-Dec-07</c:v>
                      </c:pt>
                      <c:pt idx="1250">
                        <c:v>19-Dec-07</c:v>
                      </c:pt>
                      <c:pt idx="1251">
                        <c:v>20-Dec-07</c:v>
                      </c:pt>
                      <c:pt idx="1252">
                        <c:v>21-Dec-07</c:v>
                      </c:pt>
                      <c:pt idx="1253">
                        <c:v>22-Dec-07</c:v>
                      </c:pt>
                      <c:pt idx="1254">
                        <c:v>23-Dec-07</c:v>
                      </c:pt>
                      <c:pt idx="1255">
                        <c:v>24-Dec-07</c:v>
                      </c:pt>
                      <c:pt idx="1256">
                        <c:v>25-Dec-07</c:v>
                      </c:pt>
                      <c:pt idx="1257">
                        <c:v>26-Dec-07</c:v>
                      </c:pt>
                      <c:pt idx="1258">
                        <c:v>27-Dec-07</c:v>
                      </c:pt>
                      <c:pt idx="1259">
                        <c:v>28-Dec-07</c:v>
                      </c:pt>
                      <c:pt idx="1260">
                        <c:v>29-Dec-07</c:v>
                      </c:pt>
                      <c:pt idx="1261">
                        <c:v>30-Dec-07</c:v>
                      </c:pt>
                      <c:pt idx="1262">
                        <c:v>31-Dec-07</c:v>
                      </c:pt>
                      <c:pt idx="1263">
                        <c:v>1-Jan-08</c:v>
                      </c:pt>
                      <c:pt idx="1264">
                        <c:v>2-Jan-08</c:v>
                      </c:pt>
                      <c:pt idx="1265">
                        <c:v>3-Jan-08</c:v>
                      </c:pt>
                      <c:pt idx="1266">
                        <c:v>4-Jan-08</c:v>
                      </c:pt>
                      <c:pt idx="1267">
                        <c:v>5-Jan-08</c:v>
                      </c:pt>
                      <c:pt idx="1268">
                        <c:v>6-Jan-08</c:v>
                      </c:pt>
                      <c:pt idx="1269">
                        <c:v>7-Jan-08</c:v>
                      </c:pt>
                      <c:pt idx="1270">
                        <c:v>8-Jan-08</c:v>
                      </c:pt>
                      <c:pt idx="1271">
                        <c:v>9-Jan-08</c:v>
                      </c:pt>
                      <c:pt idx="1272">
                        <c:v>10-Jan-08</c:v>
                      </c:pt>
                      <c:pt idx="1273">
                        <c:v>11-Jan-08</c:v>
                      </c:pt>
                      <c:pt idx="1274">
                        <c:v>12-Jan-08</c:v>
                      </c:pt>
                      <c:pt idx="1275">
                        <c:v>13-Jan-08</c:v>
                      </c:pt>
                      <c:pt idx="1276">
                        <c:v>14-Jan-08</c:v>
                      </c:pt>
                      <c:pt idx="1277">
                        <c:v>15-Jan-08</c:v>
                      </c:pt>
                      <c:pt idx="1278">
                        <c:v>16-Jan-08</c:v>
                      </c:pt>
                      <c:pt idx="1279">
                        <c:v>17-Jan-08</c:v>
                      </c:pt>
                      <c:pt idx="1280">
                        <c:v>18-Jan-08</c:v>
                      </c:pt>
                      <c:pt idx="1281">
                        <c:v>19-Jan-08</c:v>
                      </c:pt>
                      <c:pt idx="1282">
                        <c:v>20-Jan-08</c:v>
                      </c:pt>
                      <c:pt idx="1283">
                        <c:v>21-Jan-08</c:v>
                      </c:pt>
                      <c:pt idx="1284">
                        <c:v>22-Jan-08</c:v>
                      </c:pt>
                      <c:pt idx="1285">
                        <c:v>23-Jan-08</c:v>
                      </c:pt>
                      <c:pt idx="1286">
                        <c:v>24-Jan-08</c:v>
                      </c:pt>
                      <c:pt idx="1287">
                        <c:v>25-Jan-08</c:v>
                      </c:pt>
                      <c:pt idx="1288">
                        <c:v>26-Jan-08</c:v>
                      </c:pt>
                      <c:pt idx="1289">
                        <c:v>27-Jan-08</c:v>
                      </c:pt>
                      <c:pt idx="1290">
                        <c:v>28-Jan-08</c:v>
                      </c:pt>
                      <c:pt idx="1291">
                        <c:v>29-Jan-08</c:v>
                      </c:pt>
                      <c:pt idx="1292">
                        <c:v>30-Jan-08</c:v>
                      </c:pt>
                      <c:pt idx="1293">
                        <c:v>31-Jan-08</c:v>
                      </c:pt>
                      <c:pt idx="1294">
                        <c:v>1-Feb-08</c:v>
                      </c:pt>
                      <c:pt idx="1295">
                        <c:v>2-Feb-08</c:v>
                      </c:pt>
                      <c:pt idx="1296">
                        <c:v>3-Feb-08</c:v>
                      </c:pt>
                      <c:pt idx="1297">
                        <c:v>4-Feb-08</c:v>
                      </c:pt>
                      <c:pt idx="1298">
                        <c:v>5-Feb-08</c:v>
                      </c:pt>
                      <c:pt idx="1299">
                        <c:v>6-Feb-08</c:v>
                      </c:pt>
                      <c:pt idx="1300">
                        <c:v>7-Feb-08</c:v>
                      </c:pt>
                      <c:pt idx="1301">
                        <c:v>8-Feb-08</c:v>
                      </c:pt>
                      <c:pt idx="1302">
                        <c:v>9-Feb-08</c:v>
                      </c:pt>
                      <c:pt idx="1303">
                        <c:v>10-Feb-08</c:v>
                      </c:pt>
                      <c:pt idx="1304">
                        <c:v>11-Feb-08</c:v>
                      </c:pt>
                      <c:pt idx="1305">
                        <c:v>12-Feb-08</c:v>
                      </c:pt>
                      <c:pt idx="1306">
                        <c:v>13-Feb-08</c:v>
                      </c:pt>
                      <c:pt idx="1307">
                        <c:v>14-Feb-08</c:v>
                      </c:pt>
                      <c:pt idx="1308">
                        <c:v>15-Feb-08</c:v>
                      </c:pt>
                      <c:pt idx="1309">
                        <c:v>16-Feb-08</c:v>
                      </c:pt>
                      <c:pt idx="1310">
                        <c:v>17-Feb-08</c:v>
                      </c:pt>
                      <c:pt idx="1311">
                        <c:v>18-Feb-08</c:v>
                      </c:pt>
                      <c:pt idx="1312">
                        <c:v>19-Feb-08</c:v>
                      </c:pt>
                      <c:pt idx="1313">
                        <c:v>20-Feb-08</c:v>
                      </c:pt>
                      <c:pt idx="1314">
                        <c:v>21-Feb-08</c:v>
                      </c:pt>
                      <c:pt idx="1315">
                        <c:v>22-Feb-08</c:v>
                      </c:pt>
                      <c:pt idx="1316">
                        <c:v>23-Feb-08</c:v>
                      </c:pt>
                      <c:pt idx="1317">
                        <c:v>24-Feb-08</c:v>
                      </c:pt>
                      <c:pt idx="1318">
                        <c:v>25-Feb-08</c:v>
                      </c:pt>
                      <c:pt idx="1319">
                        <c:v>26-Feb-08</c:v>
                      </c:pt>
                      <c:pt idx="1320">
                        <c:v>27-Feb-08</c:v>
                      </c:pt>
                      <c:pt idx="1321">
                        <c:v>28-Feb-08</c:v>
                      </c:pt>
                      <c:pt idx="1322">
                        <c:v>29-Feb-08</c:v>
                      </c:pt>
                      <c:pt idx="1323">
                        <c:v>1-Mar-08</c:v>
                      </c:pt>
                      <c:pt idx="1324">
                        <c:v>2-Mar-08</c:v>
                      </c:pt>
                      <c:pt idx="1325">
                        <c:v>3-Mar-08</c:v>
                      </c:pt>
                      <c:pt idx="1326">
                        <c:v>4-Mar-08</c:v>
                      </c:pt>
                      <c:pt idx="1327">
                        <c:v>5-Mar-08</c:v>
                      </c:pt>
                      <c:pt idx="1328">
                        <c:v>6-Mar-08</c:v>
                      </c:pt>
                      <c:pt idx="1329">
                        <c:v>7-Mar-08</c:v>
                      </c:pt>
                      <c:pt idx="1330">
                        <c:v>8-Mar-08</c:v>
                      </c:pt>
                      <c:pt idx="1331">
                        <c:v>9-Mar-08</c:v>
                      </c:pt>
                      <c:pt idx="1332">
                        <c:v>10-Mar-08</c:v>
                      </c:pt>
                      <c:pt idx="1333">
                        <c:v>11-Mar-08</c:v>
                      </c:pt>
                      <c:pt idx="1334">
                        <c:v>12-Mar-08</c:v>
                      </c:pt>
                      <c:pt idx="1335">
                        <c:v>13-Mar-08</c:v>
                      </c:pt>
                      <c:pt idx="1336">
                        <c:v>14-Mar-08</c:v>
                      </c:pt>
                      <c:pt idx="1337">
                        <c:v>15-Mar-08</c:v>
                      </c:pt>
                      <c:pt idx="1338">
                        <c:v>16-Mar-08</c:v>
                      </c:pt>
                      <c:pt idx="1339">
                        <c:v>17-Mar-08</c:v>
                      </c:pt>
                      <c:pt idx="1340">
                        <c:v>18-Mar-08</c:v>
                      </c:pt>
                      <c:pt idx="1341">
                        <c:v>19-Mar-08</c:v>
                      </c:pt>
                      <c:pt idx="1342">
                        <c:v>20-Mar-08</c:v>
                      </c:pt>
                      <c:pt idx="1343">
                        <c:v>21-Mar-08</c:v>
                      </c:pt>
                      <c:pt idx="1344">
                        <c:v>22-Mar-08</c:v>
                      </c:pt>
                      <c:pt idx="1345">
                        <c:v>23-Mar-08</c:v>
                      </c:pt>
                      <c:pt idx="1346">
                        <c:v>24-Mar-08</c:v>
                      </c:pt>
                      <c:pt idx="1347">
                        <c:v>25-Mar-08</c:v>
                      </c:pt>
                      <c:pt idx="1348">
                        <c:v>26-Mar-08</c:v>
                      </c:pt>
                      <c:pt idx="1349">
                        <c:v>27-Mar-08</c:v>
                      </c:pt>
                      <c:pt idx="1350">
                        <c:v>28-Mar-08</c:v>
                      </c:pt>
                      <c:pt idx="1351">
                        <c:v>29-Mar-08</c:v>
                      </c:pt>
                      <c:pt idx="1352">
                        <c:v>30-Mar-08</c:v>
                      </c:pt>
                      <c:pt idx="1353">
                        <c:v>31-Mar-08</c:v>
                      </c:pt>
                      <c:pt idx="1354">
                        <c:v>1-Apr-08</c:v>
                      </c:pt>
                      <c:pt idx="1355">
                        <c:v>2-Apr-08</c:v>
                      </c:pt>
                      <c:pt idx="1356">
                        <c:v>3-Apr-08</c:v>
                      </c:pt>
                      <c:pt idx="1357">
                        <c:v>4-Apr-08</c:v>
                      </c:pt>
                      <c:pt idx="1358">
                        <c:v>5-Apr-08</c:v>
                      </c:pt>
                      <c:pt idx="1359">
                        <c:v>6-Apr-08</c:v>
                      </c:pt>
                      <c:pt idx="1360">
                        <c:v>7-Apr-08</c:v>
                      </c:pt>
                      <c:pt idx="1361">
                        <c:v>8-Apr-08</c:v>
                      </c:pt>
                      <c:pt idx="1362">
                        <c:v>9-Apr-08</c:v>
                      </c:pt>
                      <c:pt idx="1363">
                        <c:v>10-Apr-08</c:v>
                      </c:pt>
                      <c:pt idx="1364">
                        <c:v>11-Apr-08</c:v>
                      </c:pt>
                      <c:pt idx="1365">
                        <c:v>12-Apr-08</c:v>
                      </c:pt>
                      <c:pt idx="1366">
                        <c:v>13-Apr-08</c:v>
                      </c:pt>
                      <c:pt idx="1367">
                        <c:v>14-Apr-08</c:v>
                      </c:pt>
                      <c:pt idx="1368">
                        <c:v>15-Apr-08</c:v>
                      </c:pt>
                      <c:pt idx="1369">
                        <c:v>16-Apr-08</c:v>
                      </c:pt>
                      <c:pt idx="1370">
                        <c:v>17-Apr-08</c:v>
                      </c:pt>
                      <c:pt idx="1371">
                        <c:v>18-Apr-08</c:v>
                      </c:pt>
                      <c:pt idx="1372">
                        <c:v>19-Apr-08</c:v>
                      </c:pt>
                      <c:pt idx="1373">
                        <c:v>20-Apr-08</c:v>
                      </c:pt>
                      <c:pt idx="1374">
                        <c:v>21-Apr-08</c:v>
                      </c:pt>
                      <c:pt idx="1375">
                        <c:v>22-Apr-08</c:v>
                      </c:pt>
                      <c:pt idx="1376">
                        <c:v>23-Apr-08</c:v>
                      </c:pt>
                      <c:pt idx="1377">
                        <c:v>24-Apr-08</c:v>
                      </c:pt>
                      <c:pt idx="1378">
                        <c:v>25-Apr-08</c:v>
                      </c:pt>
                      <c:pt idx="1379">
                        <c:v>26-Apr-08</c:v>
                      </c:pt>
                      <c:pt idx="1380">
                        <c:v>27-Apr-08</c:v>
                      </c:pt>
                      <c:pt idx="1381">
                        <c:v>28-Apr-08</c:v>
                      </c:pt>
                      <c:pt idx="1382">
                        <c:v>29-Apr-08</c:v>
                      </c:pt>
                      <c:pt idx="1383">
                        <c:v>30-Apr-08</c:v>
                      </c:pt>
                      <c:pt idx="1384">
                        <c:v>1-May-08</c:v>
                      </c:pt>
                      <c:pt idx="1385">
                        <c:v>2-May-08</c:v>
                      </c:pt>
                      <c:pt idx="1386">
                        <c:v>3-May-08</c:v>
                      </c:pt>
                      <c:pt idx="1387">
                        <c:v>4-May-08</c:v>
                      </c:pt>
                      <c:pt idx="1388">
                        <c:v>5-May-08</c:v>
                      </c:pt>
                      <c:pt idx="1389">
                        <c:v>6-May-08</c:v>
                      </c:pt>
                      <c:pt idx="1390">
                        <c:v>7-May-08</c:v>
                      </c:pt>
                      <c:pt idx="1391">
                        <c:v>8-May-08</c:v>
                      </c:pt>
                      <c:pt idx="1392">
                        <c:v>9-May-08</c:v>
                      </c:pt>
                      <c:pt idx="1393">
                        <c:v>10-May-08</c:v>
                      </c:pt>
                      <c:pt idx="1394">
                        <c:v>11-May-08</c:v>
                      </c:pt>
                      <c:pt idx="1395">
                        <c:v>12-May-08</c:v>
                      </c:pt>
                      <c:pt idx="1396">
                        <c:v>13-May-08</c:v>
                      </c:pt>
                      <c:pt idx="1397">
                        <c:v>14-May-08</c:v>
                      </c:pt>
                      <c:pt idx="1398">
                        <c:v>15-May-08</c:v>
                      </c:pt>
                      <c:pt idx="1399">
                        <c:v>16-May-08</c:v>
                      </c:pt>
                      <c:pt idx="1400">
                        <c:v>17-May-08</c:v>
                      </c:pt>
                      <c:pt idx="1401">
                        <c:v>18-May-08</c:v>
                      </c:pt>
                      <c:pt idx="1402">
                        <c:v>19-May-08</c:v>
                      </c:pt>
                      <c:pt idx="1403">
                        <c:v>20-May-08</c:v>
                      </c:pt>
                      <c:pt idx="1404">
                        <c:v>21-May-08</c:v>
                      </c:pt>
                      <c:pt idx="1405">
                        <c:v>22-May-08</c:v>
                      </c:pt>
                      <c:pt idx="1406">
                        <c:v>23-May-08</c:v>
                      </c:pt>
                      <c:pt idx="1407">
                        <c:v>24-May-08</c:v>
                      </c:pt>
                      <c:pt idx="1408">
                        <c:v>25-May-08</c:v>
                      </c:pt>
                      <c:pt idx="1409">
                        <c:v>26-May-08</c:v>
                      </c:pt>
                      <c:pt idx="1410">
                        <c:v>27-May-08</c:v>
                      </c:pt>
                      <c:pt idx="1411">
                        <c:v>28-May-08</c:v>
                      </c:pt>
                      <c:pt idx="1412">
                        <c:v>29-May-08</c:v>
                      </c:pt>
                      <c:pt idx="1413">
                        <c:v>30-May-08</c:v>
                      </c:pt>
                      <c:pt idx="1414">
                        <c:v>31-May-08</c:v>
                      </c:pt>
                      <c:pt idx="1415">
                        <c:v>1-Jun-08</c:v>
                      </c:pt>
                      <c:pt idx="1416">
                        <c:v>2-Jun-08</c:v>
                      </c:pt>
                      <c:pt idx="1417">
                        <c:v>3-Jun-08</c:v>
                      </c:pt>
                      <c:pt idx="1418">
                        <c:v>4-Jun-08</c:v>
                      </c:pt>
                      <c:pt idx="1419">
                        <c:v>5-Jun-08</c:v>
                      </c:pt>
                      <c:pt idx="1420">
                        <c:v>6-Jun-08</c:v>
                      </c:pt>
                      <c:pt idx="1421">
                        <c:v>7-Jun-08</c:v>
                      </c:pt>
                      <c:pt idx="1422">
                        <c:v>8-Jun-08</c:v>
                      </c:pt>
                      <c:pt idx="1423">
                        <c:v>9-Jun-08</c:v>
                      </c:pt>
                      <c:pt idx="1424">
                        <c:v>10-Jun-08</c:v>
                      </c:pt>
                      <c:pt idx="1425">
                        <c:v>11-Jun-08</c:v>
                      </c:pt>
                      <c:pt idx="1426">
                        <c:v>12-Jun-08</c:v>
                      </c:pt>
                      <c:pt idx="1427">
                        <c:v>13-Jun-08</c:v>
                      </c:pt>
                      <c:pt idx="1428">
                        <c:v>14-Jun-08</c:v>
                      </c:pt>
                      <c:pt idx="1429">
                        <c:v>15-Jun-08</c:v>
                      </c:pt>
                      <c:pt idx="1430">
                        <c:v>16-Jun-08</c:v>
                      </c:pt>
                      <c:pt idx="1431">
                        <c:v>17-Jun-08</c:v>
                      </c:pt>
                      <c:pt idx="1432">
                        <c:v>18-Jun-08</c:v>
                      </c:pt>
                      <c:pt idx="1433">
                        <c:v>19-Jun-08</c:v>
                      </c:pt>
                      <c:pt idx="1434">
                        <c:v>20-Jun-08</c:v>
                      </c:pt>
                      <c:pt idx="1435">
                        <c:v>21-Jun-08</c:v>
                      </c:pt>
                      <c:pt idx="1436">
                        <c:v>22-Jun-08</c:v>
                      </c:pt>
                      <c:pt idx="1437">
                        <c:v>23-Jun-08</c:v>
                      </c:pt>
                      <c:pt idx="1438">
                        <c:v>24-Jun-08</c:v>
                      </c:pt>
                      <c:pt idx="1439">
                        <c:v>25-Jun-08</c:v>
                      </c:pt>
                      <c:pt idx="1440">
                        <c:v>26-Jun-08</c:v>
                      </c:pt>
                      <c:pt idx="1441">
                        <c:v>27-Jun-08</c:v>
                      </c:pt>
                      <c:pt idx="1442">
                        <c:v>28-Jun-08</c:v>
                      </c:pt>
                      <c:pt idx="1443">
                        <c:v>29-Jun-08</c:v>
                      </c:pt>
                      <c:pt idx="1444">
                        <c:v>30-Jun-08</c:v>
                      </c:pt>
                      <c:pt idx="1445">
                        <c:v>1-Jul-08</c:v>
                      </c:pt>
                      <c:pt idx="1446">
                        <c:v>2-Jul-08</c:v>
                      </c:pt>
                      <c:pt idx="1447">
                        <c:v>3-Jul-08</c:v>
                      </c:pt>
                      <c:pt idx="1448">
                        <c:v>4-Jul-08</c:v>
                      </c:pt>
                      <c:pt idx="1449">
                        <c:v>5-Jul-08</c:v>
                      </c:pt>
                      <c:pt idx="1450">
                        <c:v>6-Jul-08</c:v>
                      </c:pt>
                      <c:pt idx="1451">
                        <c:v>7-Jul-08</c:v>
                      </c:pt>
                      <c:pt idx="1452">
                        <c:v>8-Jul-08</c:v>
                      </c:pt>
                      <c:pt idx="1453">
                        <c:v>9-Jul-08</c:v>
                      </c:pt>
                      <c:pt idx="1454">
                        <c:v>10-Jul-08</c:v>
                      </c:pt>
                      <c:pt idx="1455">
                        <c:v>11-Jul-08</c:v>
                      </c:pt>
                      <c:pt idx="1456">
                        <c:v>12-Jul-08</c:v>
                      </c:pt>
                      <c:pt idx="1457">
                        <c:v>13-Jul-08</c:v>
                      </c:pt>
                      <c:pt idx="1458">
                        <c:v>14-Jul-08</c:v>
                      </c:pt>
                      <c:pt idx="1459">
                        <c:v>15-Jul-08</c:v>
                      </c:pt>
                      <c:pt idx="1460">
                        <c:v>16-Jul-08</c:v>
                      </c:pt>
                      <c:pt idx="1461">
                        <c:v>17-Jul-08</c:v>
                      </c:pt>
                      <c:pt idx="1462">
                        <c:v>18-Jul-08</c:v>
                      </c:pt>
                      <c:pt idx="1463">
                        <c:v>19-Jul-08</c:v>
                      </c:pt>
                      <c:pt idx="1464">
                        <c:v>20-Jul-08</c:v>
                      </c:pt>
                      <c:pt idx="1465">
                        <c:v>21-Jul-08</c:v>
                      </c:pt>
                      <c:pt idx="1466">
                        <c:v>22-Jul-08</c:v>
                      </c:pt>
                      <c:pt idx="1467">
                        <c:v>23-Jul-08</c:v>
                      </c:pt>
                      <c:pt idx="1468">
                        <c:v>24-Jul-08</c:v>
                      </c:pt>
                      <c:pt idx="1469">
                        <c:v>25-Jul-08</c:v>
                      </c:pt>
                      <c:pt idx="1470">
                        <c:v>26-Jul-08</c:v>
                      </c:pt>
                      <c:pt idx="1471">
                        <c:v>27-Jul-08</c:v>
                      </c:pt>
                      <c:pt idx="1472">
                        <c:v>28-Jul-08</c:v>
                      </c:pt>
                      <c:pt idx="1473">
                        <c:v>29-Jul-08</c:v>
                      </c:pt>
                      <c:pt idx="1474">
                        <c:v>30-Jul-08</c:v>
                      </c:pt>
                      <c:pt idx="1475">
                        <c:v>31-Jul-08</c:v>
                      </c:pt>
                      <c:pt idx="1476">
                        <c:v>1-Aug-08</c:v>
                      </c:pt>
                      <c:pt idx="1477">
                        <c:v>2-Aug-08</c:v>
                      </c:pt>
                      <c:pt idx="1478">
                        <c:v>3-Aug-08</c:v>
                      </c:pt>
                      <c:pt idx="1479">
                        <c:v>4-Aug-08</c:v>
                      </c:pt>
                      <c:pt idx="1480">
                        <c:v>5-Aug-08</c:v>
                      </c:pt>
                      <c:pt idx="1481">
                        <c:v>6-Aug-08</c:v>
                      </c:pt>
                      <c:pt idx="1482">
                        <c:v>7-Aug-08</c:v>
                      </c:pt>
                      <c:pt idx="1483">
                        <c:v>8-Aug-08</c:v>
                      </c:pt>
                      <c:pt idx="1484">
                        <c:v>9-Aug-08</c:v>
                      </c:pt>
                      <c:pt idx="1485">
                        <c:v>10-Aug-08</c:v>
                      </c:pt>
                      <c:pt idx="1486">
                        <c:v>11-Aug-08</c:v>
                      </c:pt>
                      <c:pt idx="1487">
                        <c:v>12-Aug-08</c:v>
                      </c:pt>
                      <c:pt idx="1488">
                        <c:v>13-Aug-08</c:v>
                      </c:pt>
                      <c:pt idx="1489">
                        <c:v>14-Aug-08</c:v>
                      </c:pt>
                      <c:pt idx="1490">
                        <c:v>15-Aug-08</c:v>
                      </c:pt>
                      <c:pt idx="1491">
                        <c:v>16-Aug-08</c:v>
                      </c:pt>
                      <c:pt idx="1492">
                        <c:v>17-Aug-08</c:v>
                      </c:pt>
                      <c:pt idx="1493">
                        <c:v>18-Aug-08</c:v>
                      </c:pt>
                      <c:pt idx="1494">
                        <c:v>19-Aug-08</c:v>
                      </c:pt>
                      <c:pt idx="1495">
                        <c:v>20-Aug-08</c:v>
                      </c:pt>
                      <c:pt idx="1496">
                        <c:v>21-Aug-08</c:v>
                      </c:pt>
                      <c:pt idx="1497">
                        <c:v>22-Aug-08</c:v>
                      </c:pt>
                      <c:pt idx="1498">
                        <c:v>23-Aug-08</c:v>
                      </c:pt>
                      <c:pt idx="1499">
                        <c:v>24-Aug-08</c:v>
                      </c:pt>
                      <c:pt idx="1500">
                        <c:v>25-Aug-08</c:v>
                      </c:pt>
                      <c:pt idx="1501">
                        <c:v>26-Aug-08</c:v>
                      </c:pt>
                      <c:pt idx="1502">
                        <c:v>27-Aug-08</c:v>
                      </c:pt>
                      <c:pt idx="1503">
                        <c:v>28-Aug-08</c:v>
                      </c:pt>
                      <c:pt idx="1504">
                        <c:v>29-Aug-08</c:v>
                      </c:pt>
                      <c:pt idx="1505">
                        <c:v>30-Aug-08</c:v>
                      </c:pt>
                      <c:pt idx="1506">
                        <c:v>31-Aug-08</c:v>
                      </c:pt>
                      <c:pt idx="1507">
                        <c:v>1-Sep-08</c:v>
                      </c:pt>
                      <c:pt idx="1508">
                        <c:v>2-Sep-08</c:v>
                      </c:pt>
                      <c:pt idx="1509">
                        <c:v>3-Sep-08</c:v>
                      </c:pt>
                      <c:pt idx="1510">
                        <c:v>4-Sep-08</c:v>
                      </c:pt>
                      <c:pt idx="1511">
                        <c:v>5-Sep-08</c:v>
                      </c:pt>
                      <c:pt idx="1512">
                        <c:v>6-Sep-08</c:v>
                      </c:pt>
                      <c:pt idx="1513">
                        <c:v>7-Sep-08</c:v>
                      </c:pt>
                      <c:pt idx="1514">
                        <c:v>8-Sep-08</c:v>
                      </c:pt>
                      <c:pt idx="1515">
                        <c:v>9-Sep-08</c:v>
                      </c:pt>
                      <c:pt idx="1516">
                        <c:v>10-Sep-08</c:v>
                      </c:pt>
                      <c:pt idx="1517">
                        <c:v>11-Sep-08</c:v>
                      </c:pt>
                      <c:pt idx="1518">
                        <c:v>12-Sep-08</c:v>
                      </c:pt>
                      <c:pt idx="1519">
                        <c:v>13-Sep-08</c:v>
                      </c:pt>
                      <c:pt idx="1520">
                        <c:v>14-Sep-08</c:v>
                      </c:pt>
                      <c:pt idx="1521">
                        <c:v>15-Sep-08</c:v>
                      </c:pt>
                      <c:pt idx="1522">
                        <c:v>16-Sep-08</c:v>
                      </c:pt>
                      <c:pt idx="1523">
                        <c:v>17-Sep-08</c:v>
                      </c:pt>
                      <c:pt idx="1524">
                        <c:v>18-Sep-08</c:v>
                      </c:pt>
                      <c:pt idx="1525">
                        <c:v>19-Sep-08</c:v>
                      </c:pt>
                      <c:pt idx="1526">
                        <c:v>20-Sep-08</c:v>
                      </c:pt>
                      <c:pt idx="1527">
                        <c:v>21-Sep-08</c:v>
                      </c:pt>
                      <c:pt idx="1528">
                        <c:v>22-Sep-08</c:v>
                      </c:pt>
                      <c:pt idx="1529">
                        <c:v>23-Sep-08</c:v>
                      </c:pt>
                      <c:pt idx="1530">
                        <c:v>24-Sep-08</c:v>
                      </c:pt>
                      <c:pt idx="1531">
                        <c:v>25-Sep-08</c:v>
                      </c:pt>
                      <c:pt idx="1532">
                        <c:v>26-Sep-08</c:v>
                      </c:pt>
                      <c:pt idx="1533">
                        <c:v>27-Sep-08</c:v>
                      </c:pt>
                      <c:pt idx="1534">
                        <c:v>28-Sep-08</c:v>
                      </c:pt>
                      <c:pt idx="1535">
                        <c:v>29-Sep-08</c:v>
                      </c:pt>
                      <c:pt idx="1536">
                        <c:v>30-Sep-08</c:v>
                      </c:pt>
                      <c:pt idx="1537">
                        <c:v>1-Oct-08</c:v>
                      </c:pt>
                      <c:pt idx="1538">
                        <c:v>2-Oct-08</c:v>
                      </c:pt>
                      <c:pt idx="1539">
                        <c:v>3-Oct-08</c:v>
                      </c:pt>
                      <c:pt idx="1540">
                        <c:v>4-Oct-08</c:v>
                      </c:pt>
                      <c:pt idx="1541">
                        <c:v>5-Oct-08</c:v>
                      </c:pt>
                      <c:pt idx="1542">
                        <c:v>6-Oct-08</c:v>
                      </c:pt>
                      <c:pt idx="1543">
                        <c:v>7-Oct-08</c:v>
                      </c:pt>
                      <c:pt idx="1544">
                        <c:v>8-Oct-08</c:v>
                      </c:pt>
                      <c:pt idx="1545">
                        <c:v>9-Oct-08</c:v>
                      </c:pt>
                      <c:pt idx="1546">
                        <c:v>10-Oct-08</c:v>
                      </c:pt>
                      <c:pt idx="1547">
                        <c:v>11-Oct-08</c:v>
                      </c:pt>
                      <c:pt idx="1548">
                        <c:v>12-Oct-08</c:v>
                      </c:pt>
                      <c:pt idx="1549">
                        <c:v>13-Oct-08</c:v>
                      </c:pt>
                      <c:pt idx="1550">
                        <c:v>14-Oct-08</c:v>
                      </c:pt>
                      <c:pt idx="1551">
                        <c:v>15-Oct-08</c:v>
                      </c:pt>
                      <c:pt idx="1552">
                        <c:v>16-Oct-08</c:v>
                      </c:pt>
                      <c:pt idx="1553">
                        <c:v>17-Oct-08</c:v>
                      </c:pt>
                      <c:pt idx="1554">
                        <c:v>18-Oct-08</c:v>
                      </c:pt>
                      <c:pt idx="1555">
                        <c:v>19-Oct-08</c:v>
                      </c:pt>
                      <c:pt idx="1556">
                        <c:v>20-Oct-08</c:v>
                      </c:pt>
                      <c:pt idx="1557">
                        <c:v>21-Oct-08</c:v>
                      </c:pt>
                      <c:pt idx="1558">
                        <c:v>22-Oct-08</c:v>
                      </c:pt>
                      <c:pt idx="1559">
                        <c:v>23-Oct-08</c:v>
                      </c:pt>
                      <c:pt idx="1560">
                        <c:v>24-Oct-08</c:v>
                      </c:pt>
                      <c:pt idx="1561">
                        <c:v>25-Oct-08</c:v>
                      </c:pt>
                      <c:pt idx="1562">
                        <c:v>26-Oct-08</c:v>
                      </c:pt>
                      <c:pt idx="1563">
                        <c:v>27-Oct-08</c:v>
                      </c:pt>
                      <c:pt idx="1564">
                        <c:v>28-Oct-08</c:v>
                      </c:pt>
                      <c:pt idx="1565">
                        <c:v>29-Oct-08</c:v>
                      </c:pt>
                      <c:pt idx="1566">
                        <c:v>30-Oct-08</c:v>
                      </c:pt>
                      <c:pt idx="1567">
                        <c:v>31-Oct-08</c:v>
                      </c:pt>
                      <c:pt idx="1568">
                        <c:v>1-Nov-08</c:v>
                      </c:pt>
                      <c:pt idx="1569">
                        <c:v>2-Nov-08</c:v>
                      </c:pt>
                      <c:pt idx="1570">
                        <c:v>3-Nov-08</c:v>
                      </c:pt>
                      <c:pt idx="1571">
                        <c:v>4-Nov-08</c:v>
                      </c:pt>
                      <c:pt idx="1572">
                        <c:v>5-Nov-08</c:v>
                      </c:pt>
                      <c:pt idx="1573">
                        <c:v>6-Nov-08</c:v>
                      </c:pt>
                      <c:pt idx="1574">
                        <c:v>7-Nov-08</c:v>
                      </c:pt>
                      <c:pt idx="1575">
                        <c:v>8-Nov-08</c:v>
                      </c:pt>
                      <c:pt idx="1576">
                        <c:v>9-Nov-08</c:v>
                      </c:pt>
                      <c:pt idx="1577">
                        <c:v>10-Nov-08</c:v>
                      </c:pt>
                      <c:pt idx="1578">
                        <c:v>11-Nov-08</c:v>
                      </c:pt>
                      <c:pt idx="1579">
                        <c:v>12-Nov-08</c:v>
                      </c:pt>
                      <c:pt idx="1580">
                        <c:v>13-Nov-08</c:v>
                      </c:pt>
                      <c:pt idx="1581">
                        <c:v>14-Nov-08</c:v>
                      </c:pt>
                      <c:pt idx="1582">
                        <c:v>15-Nov-08</c:v>
                      </c:pt>
                      <c:pt idx="1583">
                        <c:v>16-Nov-08</c:v>
                      </c:pt>
                      <c:pt idx="1584">
                        <c:v>17-Nov-08</c:v>
                      </c:pt>
                      <c:pt idx="1585">
                        <c:v>18-Nov-08</c:v>
                      </c:pt>
                      <c:pt idx="1586">
                        <c:v>19-Nov-08</c:v>
                      </c:pt>
                      <c:pt idx="1587">
                        <c:v>20-Nov-08</c:v>
                      </c:pt>
                      <c:pt idx="1588">
                        <c:v>21-Nov-08</c:v>
                      </c:pt>
                      <c:pt idx="1589">
                        <c:v>22-Nov-08</c:v>
                      </c:pt>
                      <c:pt idx="1590">
                        <c:v>23-Nov-08</c:v>
                      </c:pt>
                      <c:pt idx="1591">
                        <c:v>24-Nov-08</c:v>
                      </c:pt>
                      <c:pt idx="1592">
                        <c:v>25-Nov-08</c:v>
                      </c:pt>
                      <c:pt idx="1593">
                        <c:v>26-Nov-08</c:v>
                      </c:pt>
                      <c:pt idx="1594">
                        <c:v>27-Nov-08</c:v>
                      </c:pt>
                      <c:pt idx="1595">
                        <c:v>28-Nov-08</c:v>
                      </c:pt>
                      <c:pt idx="1596">
                        <c:v>29-Nov-08</c:v>
                      </c:pt>
                      <c:pt idx="1597">
                        <c:v>30-Nov-08</c:v>
                      </c:pt>
                      <c:pt idx="1598">
                        <c:v>1-Dec-08</c:v>
                      </c:pt>
                      <c:pt idx="1599">
                        <c:v>2-Dec-08</c:v>
                      </c:pt>
                      <c:pt idx="1600">
                        <c:v>3-Dec-08</c:v>
                      </c:pt>
                      <c:pt idx="1601">
                        <c:v>4-Dec-08</c:v>
                      </c:pt>
                      <c:pt idx="1602">
                        <c:v>5-Dec-08</c:v>
                      </c:pt>
                      <c:pt idx="1603">
                        <c:v>6-Dec-08</c:v>
                      </c:pt>
                      <c:pt idx="1604">
                        <c:v>7-Dec-08</c:v>
                      </c:pt>
                      <c:pt idx="1605">
                        <c:v>8-Dec-08</c:v>
                      </c:pt>
                      <c:pt idx="1606">
                        <c:v>9-Dec-08</c:v>
                      </c:pt>
                      <c:pt idx="1607">
                        <c:v>10-Dec-08</c:v>
                      </c:pt>
                      <c:pt idx="1608">
                        <c:v>11-Dec-08</c:v>
                      </c:pt>
                      <c:pt idx="1609">
                        <c:v>12-Dec-08</c:v>
                      </c:pt>
                      <c:pt idx="1610">
                        <c:v>13-Dec-08</c:v>
                      </c:pt>
                      <c:pt idx="1611">
                        <c:v>14-Dec-08</c:v>
                      </c:pt>
                      <c:pt idx="1612">
                        <c:v>15-Dec-08</c:v>
                      </c:pt>
                      <c:pt idx="1613">
                        <c:v>16-Dec-08</c:v>
                      </c:pt>
                      <c:pt idx="1614">
                        <c:v>17-Dec-08</c:v>
                      </c:pt>
                      <c:pt idx="1615">
                        <c:v>18-Dec-08</c:v>
                      </c:pt>
                      <c:pt idx="1616">
                        <c:v>19-Dec-08</c:v>
                      </c:pt>
                      <c:pt idx="1617">
                        <c:v>20-Dec-08</c:v>
                      </c:pt>
                      <c:pt idx="1618">
                        <c:v>21-Dec-08</c:v>
                      </c:pt>
                      <c:pt idx="1619">
                        <c:v>22-Dec-08</c:v>
                      </c:pt>
                      <c:pt idx="1620">
                        <c:v>23-Dec-08</c:v>
                      </c:pt>
                      <c:pt idx="1621">
                        <c:v>24-Dec-08</c:v>
                      </c:pt>
                      <c:pt idx="1622">
                        <c:v>25-Dec-08</c:v>
                      </c:pt>
                      <c:pt idx="1623">
                        <c:v>26-Dec-08</c:v>
                      </c:pt>
                      <c:pt idx="1624">
                        <c:v>27-Dec-08</c:v>
                      </c:pt>
                      <c:pt idx="1625">
                        <c:v>28-Dec-08</c:v>
                      </c:pt>
                      <c:pt idx="1626">
                        <c:v>29-Dec-08</c:v>
                      </c:pt>
                      <c:pt idx="1627">
                        <c:v>30-Dec-08</c:v>
                      </c:pt>
                      <c:pt idx="1628">
                        <c:v>31-Dec-08</c:v>
                      </c:pt>
                      <c:pt idx="1629">
                        <c:v>1-Jan-09</c:v>
                      </c:pt>
                      <c:pt idx="1630">
                        <c:v>2-Jan-09</c:v>
                      </c:pt>
                      <c:pt idx="1631">
                        <c:v>3-Jan-09</c:v>
                      </c:pt>
                      <c:pt idx="1632">
                        <c:v>4-Jan-09</c:v>
                      </c:pt>
                      <c:pt idx="1633">
                        <c:v>5-Jan-09</c:v>
                      </c:pt>
                      <c:pt idx="1634">
                        <c:v>6-Jan-09</c:v>
                      </c:pt>
                      <c:pt idx="1635">
                        <c:v>7-Jan-09</c:v>
                      </c:pt>
                      <c:pt idx="1636">
                        <c:v>8-Jan-09</c:v>
                      </c:pt>
                      <c:pt idx="1637">
                        <c:v>9-Jan-09</c:v>
                      </c:pt>
                      <c:pt idx="1638">
                        <c:v>10-Jan-09</c:v>
                      </c:pt>
                      <c:pt idx="1639">
                        <c:v>11-Jan-09</c:v>
                      </c:pt>
                      <c:pt idx="1640">
                        <c:v>12-Jan-09</c:v>
                      </c:pt>
                      <c:pt idx="1641">
                        <c:v>13-Jan-09</c:v>
                      </c:pt>
                      <c:pt idx="1642">
                        <c:v>14-Jan-09</c:v>
                      </c:pt>
                      <c:pt idx="1643">
                        <c:v>15-Jan-09</c:v>
                      </c:pt>
                      <c:pt idx="1644">
                        <c:v>16-Jan-09</c:v>
                      </c:pt>
                      <c:pt idx="1645">
                        <c:v>17-Jan-09</c:v>
                      </c:pt>
                      <c:pt idx="1646">
                        <c:v>18-Jan-09</c:v>
                      </c:pt>
                      <c:pt idx="1647">
                        <c:v>19-Jan-09</c:v>
                      </c:pt>
                      <c:pt idx="1648">
                        <c:v>20-Jan-09</c:v>
                      </c:pt>
                      <c:pt idx="1649">
                        <c:v>21-Jan-09</c:v>
                      </c:pt>
                      <c:pt idx="1650">
                        <c:v>22-Jan-09</c:v>
                      </c:pt>
                      <c:pt idx="1651">
                        <c:v>23-Jan-09</c:v>
                      </c:pt>
                      <c:pt idx="1652">
                        <c:v>24-Jan-09</c:v>
                      </c:pt>
                      <c:pt idx="1653">
                        <c:v>25-Jan-09</c:v>
                      </c:pt>
                      <c:pt idx="1654">
                        <c:v>26-Jan-09</c:v>
                      </c:pt>
                      <c:pt idx="1655">
                        <c:v>27-Jan-09</c:v>
                      </c:pt>
                      <c:pt idx="1656">
                        <c:v>28-Jan-09</c:v>
                      </c:pt>
                      <c:pt idx="1657">
                        <c:v>29-Jan-09</c:v>
                      </c:pt>
                      <c:pt idx="1658">
                        <c:v>30-Jan-09</c:v>
                      </c:pt>
                      <c:pt idx="1659">
                        <c:v>31-Jan-09</c:v>
                      </c:pt>
                      <c:pt idx="1660">
                        <c:v>1-Feb-09</c:v>
                      </c:pt>
                      <c:pt idx="1661">
                        <c:v>2-Feb-09</c:v>
                      </c:pt>
                      <c:pt idx="1662">
                        <c:v>3-Feb-09</c:v>
                      </c:pt>
                      <c:pt idx="1663">
                        <c:v>4-Feb-09</c:v>
                      </c:pt>
                      <c:pt idx="1664">
                        <c:v>5-Feb-09</c:v>
                      </c:pt>
                      <c:pt idx="1665">
                        <c:v>6-Feb-09</c:v>
                      </c:pt>
                      <c:pt idx="1666">
                        <c:v>7-Feb-09</c:v>
                      </c:pt>
                      <c:pt idx="1667">
                        <c:v>8-Feb-09</c:v>
                      </c:pt>
                      <c:pt idx="1668">
                        <c:v>9-Feb-09</c:v>
                      </c:pt>
                      <c:pt idx="1669">
                        <c:v>10-Feb-09</c:v>
                      </c:pt>
                      <c:pt idx="1670">
                        <c:v>11-Feb-09</c:v>
                      </c:pt>
                      <c:pt idx="1671">
                        <c:v>12-Feb-09</c:v>
                      </c:pt>
                      <c:pt idx="1672">
                        <c:v>13-Feb-09</c:v>
                      </c:pt>
                      <c:pt idx="1673">
                        <c:v>14-Feb-09</c:v>
                      </c:pt>
                      <c:pt idx="1674">
                        <c:v>15-Feb-09</c:v>
                      </c:pt>
                      <c:pt idx="1675">
                        <c:v>16-Feb-09</c:v>
                      </c:pt>
                      <c:pt idx="1676">
                        <c:v>17-Feb-09</c:v>
                      </c:pt>
                      <c:pt idx="1677">
                        <c:v>18-Feb-09</c:v>
                      </c:pt>
                      <c:pt idx="1678">
                        <c:v>19-Feb-09</c:v>
                      </c:pt>
                      <c:pt idx="1679">
                        <c:v>20-Feb-09</c:v>
                      </c:pt>
                      <c:pt idx="1680">
                        <c:v>21-Feb-09</c:v>
                      </c:pt>
                      <c:pt idx="1681">
                        <c:v>22-Feb-09</c:v>
                      </c:pt>
                      <c:pt idx="1682">
                        <c:v>23-Feb-09</c:v>
                      </c:pt>
                      <c:pt idx="1683">
                        <c:v>24-Feb-09</c:v>
                      </c:pt>
                      <c:pt idx="1684">
                        <c:v>25-Feb-09</c:v>
                      </c:pt>
                      <c:pt idx="1685">
                        <c:v>26-Feb-09</c:v>
                      </c:pt>
                      <c:pt idx="1686">
                        <c:v>27-Feb-09</c:v>
                      </c:pt>
                      <c:pt idx="1687">
                        <c:v>28-Feb-09</c:v>
                      </c:pt>
                      <c:pt idx="1688">
                        <c:v>1-Mar-09</c:v>
                      </c:pt>
                      <c:pt idx="1689">
                        <c:v>2-Mar-09</c:v>
                      </c:pt>
                      <c:pt idx="1690">
                        <c:v>3-Mar-09</c:v>
                      </c:pt>
                      <c:pt idx="1691">
                        <c:v>4-Mar-09</c:v>
                      </c:pt>
                      <c:pt idx="1692">
                        <c:v>5-Mar-09</c:v>
                      </c:pt>
                      <c:pt idx="1693">
                        <c:v>6-Mar-09</c:v>
                      </c:pt>
                      <c:pt idx="1694">
                        <c:v>7-Mar-09</c:v>
                      </c:pt>
                      <c:pt idx="1695">
                        <c:v>8-Mar-09</c:v>
                      </c:pt>
                      <c:pt idx="1696">
                        <c:v>9-Mar-09</c:v>
                      </c:pt>
                      <c:pt idx="1697">
                        <c:v>10-Mar-09</c:v>
                      </c:pt>
                      <c:pt idx="1698">
                        <c:v>11-Mar-09</c:v>
                      </c:pt>
                      <c:pt idx="1699">
                        <c:v>12-Mar-09</c:v>
                      </c:pt>
                      <c:pt idx="1700">
                        <c:v>13-Mar-09</c:v>
                      </c:pt>
                      <c:pt idx="1701">
                        <c:v>14-Mar-09</c:v>
                      </c:pt>
                      <c:pt idx="1702">
                        <c:v>15-Mar-09</c:v>
                      </c:pt>
                      <c:pt idx="1703">
                        <c:v>16-Mar-09</c:v>
                      </c:pt>
                      <c:pt idx="1704">
                        <c:v>17-Mar-09</c:v>
                      </c:pt>
                      <c:pt idx="1705">
                        <c:v>18-Mar-09</c:v>
                      </c:pt>
                      <c:pt idx="1706">
                        <c:v>19-Mar-09</c:v>
                      </c:pt>
                      <c:pt idx="1707">
                        <c:v>20-Mar-09</c:v>
                      </c:pt>
                      <c:pt idx="1708">
                        <c:v>21-Mar-09</c:v>
                      </c:pt>
                      <c:pt idx="1709">
                        <c:v>22-Mar-09</c:v>
                      </c:pt>
                      <c:pt idx="1710">
                        <c:v>23-Mar-09</c:v>
                      </c:pt>
                      <c:pt idx="1711">
                        <c:v>24-Mar-09</c:v>
                      </c:pt>
                      <c:pt idx="1712">
                        <c:v>25-Mar-09</c:v>
                      </c:pt>
                      <c:pt idx="1713">
                        <c:v>26-Mar-09</c:v>
                      </c:pt>
                      <c:pt idx="1714">
                        <c:v>27-Mar-09</c:v>
                      </c:pt>
                      <c:pt idx="1715">
                        <c:v>28-Mar-09</c:v>
                      </c:pt>
                      <c:pt idx="1716">
                        <c:v>29-Mar-09</c:v>
                      </c:pt>
                      <c:pt idx="1717">
                        <c:v>30-Mar-09</c:v>
                      </c:pt>
                      <c:pt idx="1718">
                        <c:v>31-Mar-09</c:v>
                      </c:pt>
                      <c:pt idx="1719">
                        <c:v>1-Apr-09</c:v>
                      </c:pt>
                      <c:pt idx="1720">
                        <c:v>2-Apr-09</c:v>
                      </c:pt>
                      <c:pt idx="1721">
                        <c:v>3-Apr-09</c:v>
                      </c:pt>
                      <c:pt idx="1722">
                        <c:v>4-Apr-09</c:v>
                      </c:pt>
                      <c:pt idx="1723">
                        <c:v>5-Apr-09</c:v>
                      </c:pt>
                      <c:pt idx="1724">
                        <c:v>6-Apr-09</c:v>
                      </c:pt>
                      <c:pt idx="1725">
                        <c:v>7-Apr-09</c:v>
                      </c:pt>
                      <c:pt idx="1726">
                        <c:v>8-Apr-09</c:v>
                      </c:pt>
                      <c:pt idx="1727">
                        <c:v>9-Apr-09</c:v>
                      </c:pt>
                      <c:pt idx="1728">
                        <c:v>10-Apr-09</c:v>
                      </c:pt>
                      <c:pt idx="1729">
                        <c:v>11-Apr-09</c:v>
                      </c:pt>
                      <c:pt idx="1730">
                        <c:v>12-Apr-09</c:v>
                      </c:pt>
                      <c:pt idx="1731">
                        <c:v>13-Apr-09</c:v>
                      </c:pt>
                      <c:pt idx="1732">
                        <c:v>14-Apr-09</c:v>
                      </c:pt>
                      <c:pt idx="1733">
                        <c:v>15-Apr-09</c:v>
                      </c:pt>
                      <c:pt idx="1734">
                        <c:v>16-Apr-09</c:v>
                      </c:pt>
                      <c:pt idx="1735">
                        <c:v>17-Apr-09</c:v>
                      </c:pt>
                      <c:pt idx="1736">
                        <c:v>18-Apr-09</c:v>
                      </c:pt>
                      <c:pt idx="1737">
                        <c:v>19-Apr-09</c:v>
                      </c:pt>
                      <c:pt idx="1738">
                        <c:v>20-Apr-09</c:v>
                      </c:pt>
                      <c:pt idx="1739">
                        <c:v>21-Apr-09</c:v>
                      </c:pt>
                      <c:pt idx="1740">
                        <c:v>22-Apr-09</c:v>
                      </c:pt>
                      <c:pt idx="1741">
                        <c:v>23-Apr-09</c:v>
                      </c:pt>
                      <c:pt idx="1742">
                        <c:v>24-Apr-09</c:v>
                      </c:pt>
                      <c:pt idx="1743">
                        <c:v>25-Apr-09</c:v>
                      </c:pt>
                      <c:pt idx="1744">
                        <c:v>26-Apr-09</c:v>
                      </c:pt>
                      <c:pt idx="1745">
                        <c:v>27-Apr-09</c:v>
                      </c:pt>
                      <c:pt idx="1746">
                        <c:v>28-Apr-09</c:v>
                      </c:pt>
                      <c:pt idx="1747">
                        <c:v>29-Apr-09</c:v>
                      </c:pt>
                      <c:pt idx="1748">
                        <c:v>30-Apr-09</c:v>
                      </c:pt>
                      <c:pt idx="1749">
                        <c:v>1-May-09</c:v>
                      </c:pt>
                      <c:pt idx="1750">
                        <c:v>2-May-09</c:v>
                      </c:pt>
                      <c:pt idx="1751">
                        <c:v>3-May-09</c:v>
                      </c:pt>
                      <c:pt idx="1752">
                        <c:v>4-May-09</c:v>
                      </c:pt>
                      <c:pt idx="1753">
                        <c:v>5-May-09</c:v>
                      </c:pt>
                      <c:pt idx="1754">
                        <c:v>6-May-09</c:v>
                      </c:pt>
                      <c:pt idx="1755">
                        <c:v>7-May-09</c:v>
                      </c:pt>
                      <c:pt idx="1756">
                        <c:v>8-May-09</c:v>
                      </c:pt>
                      <c:pt idx="1757">
                        <c:v>9-May-09</c:v>
                      </c:pt>
                      <c:pt idx="1758">
                        <c:v>10-May-09</c:v>
                      </c:pt>
                      <c:pt idx="1759">
                        <c:v>11-May-09</c:v>
                      </c:pt>
                      <c:pt idx="1760">
                        <c:v>12-May-09</c:v>
                      </c:pt>
                      <c:pt idx="1761">
                        <c:v>13-May-09</c:v>
                      </c:pt>
                      <c:pt idx="1762">
                        <c:v>14-May-09</c:v>
                      </c:pt>
                      <c:pt idx="1763">
                        <c:v>15-May-09</c:v>
                      </c:pt>
                      <c:pt idx="1764">
                        <c:v>16-May-09</c:v>
                      </c:pt>
                      <c:pt idx="1765">
                        <c:v>17-May-09</c:v>
                      </c:pt>
                      <c:pt idx="1766">
                        <c:v>18-May-09</c:v>
                      </c:pt>
                      <c:pt idx="1767">
                        <c:v>19-May-09</c:v>
                      </c:pt>
                      <c:pt idx="1768">
                        <c:v>21-May-09</c:v>
                      </c:pt>
                      <c:pt idx="1769">
                        <c:v>22-May-09</c:v>
                      </c:pt>
                      <c:pt idx="1770">
                        <c:v>23-May-09</c:v>
                      </c:pt>
                      <c:pt idx="1771">
                        <c:v>24-May-09</c:v>
                      </c:pt>
                      <c:pt idx="1772">
                        <c:v>25-May-09</c:v>
                      </c:pt>
                      <c:pt idx="1773">
                        <c:v>26-May-09</c:v>
                      </c:pt>
                      <c:pt idx="1774">
                        <c:v>27-May-09</c:v>
                      </c:pt>
                      <c:pt idx="1775">
                        <c:v>28-May-09</c:v>
                      </c:pt>
                      <c:pt idx="1776">
                        <c:v>29-May-09</c:v>
                      </c:pt>
                      <c:pt idx="1777">
                        <c:v>30-May-09</c:v>
                      </c:pt>
                      <c:pt idx="1778">
                        <c:v>31-May-09</c:v>
                      </c:pt>
                      <c:pt idx="1779">
                        <c:v>1-Jun-09</c:v>
                      </c:pt>
                      <c:pt idx="1780">
                        <c:v>2-Jun-09</c:v>
                      </c:pt>
                      <c:pt idx="1781">
                        <c:v>3-Jun-09</c:v>
                      </c:pt>
                      <c:pt idx="1782">
                        <c:v>4-Jun-09</c:v>
                      </c:pt>
                      <c:pt idx="1783">
                        <c:v>5-Jun-09</c:v>
                      </c:pt>
                      <c:pt idx="1784">
                        <c:v>6-Jun-09</c:v>
                      </c:pt>
                      <c:pt idx="1785">
                        <c:v>7-Jun-09</c:v>
                      </c:pt>
                      <c:pt idx="1786">
                        <c:v>8-Jun-09</c:v>
                      </c:pt>
                      <c:pt idx="1787">
                        <c:v>9-Jun-09</c:v>
                      </c:pt>
                      <c:pt idx="1788">
                        <c:v>10-Jun-09</c:v>
                      </c:pt>
                      <c:pt idx="1789">
                        <c:v>11-Jun-09</c:v>
                      </c:pt>
                      <c:pt idx="1790">
                        <c:v>12-Jun-09</c:v>
                      </c:pt>
                      <c:pt idx="1791">
                        <c:v>13-Jun-09</c:v>
                      </c:pt>
                      <c:pt idx="1792">
                        <c:v>14-Jun-09</c:v>
                      </c:pt>
                      <c:pt idx="1793">
                        <c:v>15-Jun-09</c:v>
                      </c:pt>
                      <c:pt idx="1794">
                        <c:v>16-Jun-09</c:v>
                      </c:pt>
                      <c:pt idx="1795">
                        <c:v>17-Jun-09</c:v>
                      </c:pt>
                      <c:pt idx="1796">
                        <c:v>18-Jun-09</c:v>
                      </c:pt>
                      <c:pt idx="1797">
                        <c:v>19-Jun-09</c:v>
                      </c:pt>
                      <c:pt idx="1798">
                        <c:v>20-Jun-09</c:v>
                      </c:pt>
                      <c:pt idx="1799">
                        <c:v>21-Jun-09</c:v>
                      </c:pt>
                      <c:pt idx="1800">
                        <c:v>22-Jun-09</c:v>
                      </c:pt>
                      <c:pt idx="1801">
                        <c:v>23-Jun-09</c:v>
                      </c:pt>
                      <c:pt idx="1802">
                        <c:v>24-Jun-09</c:v>
                      </c:pt>
                      <c:pt idx="1803">
                        <c:v>25-Jun-09</c:v>
                      </c:pt>
                      <c:pt idx="1804">
                        <c:v>26-Jun-09</c:v>
                      </c:pt>
                      <c:pt idx="1805">
                        <c:v>27-Jun-09</c:v>
                      </c:pt>
                      <c:pt idx="1806">
                        <c:v>28-Jun-09</c:v>
                      </c:pt>
                      <c:pt idx="1807">
                        <c:v>29-Jun-09</c:v>
                      </c:pt>
                      <c:pt idx="1808">
                        <c:v>30-Jun-09</c:v>
                      </c:pt>
                      <c:pt idx="1809">
                        <c:v>1-Jul-09</c:v>
                      </c:pt>
                      <c:pt idx="1810">
                        <c:v>2-Jul-09</c:v>
                      </c:pt>
                      <c:pt idx="1811">
                        <c:v>3-Jul-09</c:v>
                      </c:pt>
                      <c:pt idx="1812">
                        <c:v>4-Jul-09</c:v>
                      </c:pt>
                      <c:pt idx="1813">
                        <c:v>5-Jul-09</c:v>
                      </c:pt>
                      <c:pt idx="1814">
                        <c:v>6-Jul-09</c:v>
                      </c:pt>
                      <c:pt idx="1815">
                        <c:v>7-Jul-09</c:v>
                      </c:pt>
                      <c:pt idx="1816">
                        <c:v>8-Jul-09</c:v>
                      </c:pt>
                      <c:pt idx="1817">
                        <c:v>9-Jul-09</c:v>
                      </c:pt>
                      <c:pt idx="1818">
                        <c:v>10-Jul-09</c:v>
                      </c:pt>
                      <c:pt idx="1819">
                        <c:v>11-Jul-09</c:v>
                      </c:pt>
                      <c:pt idx="1820">
                        <c:v>12-Jul-09</c:v>
                      </c:pt>
                      <c:pt idx="1821">
                        <c:v>13-Jul-09</c:v>
                      </c:pt>
                      <c:pt idx="1822">
                        <c:v>14-Jul-09</c:v>
                      </c:pt>
                      <c:pt idx="1823">
                        <c:v>15-Jul-09</c:v>
                      </c:pt>
                      <c:pt idx="1824">
                        <c:v>16-Jul-09</c:v>
                      </c:pt>
                      <c:pt idx="1825">
                        <c:v>17-Jul-09</c:v>
                      </c:pt>
                      <c:pt idx="1826">
                        <c:v>18-Jul-09</c:v>
                      </c:pt>
                      <c:pt idx="1827">
                        <c:v>19-Jul-09</c:v>
                      </c:pt>
                      <c:pt idx="1828">
                        <c:v>20-Jul-09</c:v>
                      </c:pt>
                      <c:pt idx="1829">
                        <c:v>21-Jul-09</c:v>
                      </c:pt>
                      <c:pt idx="1830">
                        <c:v>22-Jul-09</c:v>
                      </c:pt>
                      <c:pt idx="1831">
                        <c:v>23-Jul-09</c:v>
                      </c:pt>
                      <c:pt idx="1832">
                        <c:v>24-Jul-09</c:v>
                      </c:pt>
                      <c:pt idx="1833">
                        <c:v>25-Jul-09</c:v>
                      </c:pt>
                      <c:pt idx="1834">
                        <c:v>26-Jul-09</c:v>
                      </c:pt>
                      <c:pt idx="1835">
                        <c:v>27-Jul-09</c:v>
                      </c:pt>
                      <c:pt idx="1836">
                        <c:v>28-Jul-09</c:v>
                      </c:pt>
                      <c:pt idx="1837">
                        <c:v>29-Jul-09</c:v>
                      </c:pt>
                      <c:pt idx="1838">
                        <c:v>30-Jul-09</c:v>
                      </c:pt>
                      <c:pt idx="1839">
                        <c:v>31-Jul-09</c:v>
                      </c:pt>
                      <c:pt idx="1840">
                        <c:v>1-Aug-09</c:v>
                      </c:pt>
                      <c:pt idx="1841">
                        <c:v>2-Aug-09</c:v>
                      </c:pt>
                      <c:pt idx="1842">
                        <c:v>3-Aug-09</c:v>
                      </c:pt>
                      <c:pt idx="1843">
                        <c:v>4-Aug-09</c:v>
                      </c:pt>
                      <c:pt idx="1844">
                        <c:v>5-Aug-09</c:v>
                      </c:pt>
                      <c:pt idx="1845">
                        <c:v>6-Aug-09</c:v>
                      </c:pt>
                      <c:pt idx="1846">
                        <c:v>7-Aug-09</c:v>
                      </c:pt>
                      <c:pt idx="1847">
                        <c:v>8-Aug-09</c:v>
                      </c:pt>
                      <c:pt idx="1848">
                        <c:v>9-Aug-09</c:v>
                      </c:pt>
                      <c:pt idx="1849">
                        <c:v>10-Aug-09</c:v>
                      </c:pt>
                      <c:pt idx="1850">
                        <c:v>11-Aug-09</c:v>
                      </c:pt>
                      <c:pt idx="1851">
                        <c:v>12-Aug-09</c:v>
                      </c:pt>
                      <c:pt idx="1852">
                        <c:v>13-Aug-09</c:v>
                      </c:pt>
                      <c:pt idx="1853">
                        <c:v>14-Aug-09</c:v>
                      </c:pt>
                      <c:pt idx="1854">
                        <c:v>15-Aug-09</c:v>
                      </c:pt>
                      <c:pt idx="1855">
                        <c:v>16-Aug-09</c:v>
                      </c:pt>
                      <c:pt idx="1856">
                        <c:v>17-Aug-09</c:v>
                      </c:pt>
                      <c:pt idx="1857">
                        <c:v>18-Aug-09</c:v>
                      </c:pt>
                      <c:pt idx="1858">
                        <c:v>19-Aug-09</c:v>
                      </c:pt>
                      <c:pt idx="1859">
                        <c:v>20-Aug-09</c:v>
                      </c:pt>
                      <c:pt idx="1860">
                        <c:v>21-Aug-09</c:v>
                      </c:pt>
                      <c:pt idx="1861">
                        <c:v>22-Aug-09</c:v>
                      </c:pt>
                      <c:pt idx="1862">
                        <c:v>23-Aug-09</c:v>
                      </c:pt>
                      <c:pt idx="1863">
                        <c:v>24-Aug-09</c:v>
                      </c:pt>
                      <c:pt idx="1864">
                        <c:v>25-Aug-09</c:v>
                      </c:pt>
                      <c:pt idx="1865">
                        <c:v>26-Aug-09</c:v>
                      </c:pt>
                      <c:pt idx="1866">
                        <c:v>27-Aug-09</c:v>
                      </c:pt>
                      <c:pt idx="1867">
                        <c:v>28-Aug-09</c:v>
                      </c:pt>
                      <c:pt idx="1868">
                        <c:v>29-Aug-09</c:v>
                      </c:pt>
                      <c:pt idx="1869">
                        <c:v>30-Aug-09</c:v>
                      </c:pt>
                      <c:pt idx="1870">
                        <c:v>31-Aug-09</c:v>
                      </c:pt>
                      <c:pt idx="1871">
                        <c:v>1-Sep-09</c:v>
                      </c:pt>
                      <c:pt idx="1872">
                        <c:v>2-Sep-09</c:v>
                      </c:pt>
                      <c:pt idx="1873">
                        <c:v>3-Sep-09</c:v>
                      </c:pt>
                      <c:pt idx="1874">
                        <c:v>4-Sep-09</c:v>
                      </c:pt>
                      <c:pt idx="1875">
                        <c:v>5-Sep-09</c:v>
                      </c:pt>
                      <c:pt idx="1876">
                        <c:v>6-Sep-09</c:v>
                      </c:pt>
                      <c:pt idx="1877">
                        <c:v>7-Sep-09</c:v>
                      </c:pt>
                      <c:pt idx="1878">
                        <c:v>8-Sep-09</c:v>
                      </c:pt>
                      <c:pt idx="1879">
                        <c:v>9-Sep-09</c:v>
                      </c:pt>
                      <c:pt idx="1880">
                        <c:v>10-Sep-09</c:v>
                      </c:pt>
                      <c:pt idx="1881">
                        <c:v>11-Sep-09</c:v>
                      </c:pt>
                      <c:pt idx="1882">
                        <c:v>12-Sep-09</c:v>
                      </c:pt>
                      <c:pt idx="1883">
                        <c:v>13-Sep-09</c:v>
                      </c:pt>
                      <c:pt idx="1884">
                        <c:v>14-Sep-09</c:v>
                      </c:pt>
                      <c:pt idx="1885">
                        <c:v>15-Sep-09</c:v>
                      </c:pt>
                      <c:pt idx="1886">
                        <c:v>16-Sep-09</c:v>
                      </c:pt>
                      <c:pt idx="1887">
                        <c:v>17-Sep-09</c:v>
                      </c:pt>
                      <c:pt idx="1888">
                        <c:v>18-Sep-09</c:v>
                      </c:pt>
                      <c:pt idx="1889">
                        <c:v>19-Sep-09</c:v>
                      </c:pt>
                      <c:pt idx="1890">
                        <c:v>20-Sep-09</c:v>
                      </c:pt>
                      <c:pt idx="1891">
                        <c:v>21-Sep-09</c:v>
                      </c:pt>
                      <c:pt idx="1892">
                        <c:v>22-Sep-09</c:v>
                      </c:pt>
                      <c:pt idx="1893">
                        <c:v>23-Sep-09</c:v>
                      </c:pt>
                      <c:pt idx="1894">
                        <c:v>24-Sep-09</c:v>
                      </c:pt>
                      <c:pt idx="1895">
                        <c:v>25-Sep-09</c:v>
                      </c:pt>
                      <c:pt idx="1896">
                        <c:v>26-Sep-09</c:v>
                      </c:pt>
                      <c:pt idx="1897">
                        <c:v>27-Sep-09</c:v>
                      </c:pt>
                      <c:pt idx="1898">
                        <c:v>28-Sep-09</c:v>
                      </c:pt>
                      <c:pt idx="1899">
                        <c:v>29-Sep-09</c:v>
                      </c:pt>
                      <c:pt idx="1900">
                        <c:v>30-Sep-09</c:v>
                      </c:pt>
                      <c:pt idx="1901">
                        <c:v>1-Oct-09</c:v>
                      </c:pt>
                      <c:pt idx="1902">
                        <c:v>2-Oct-09</c:v>
                      </c:pt>
                      <c:pt idx="1903">
                        <c:v>3-Oct-09</c:v>
                      </c:pt>
                      <c:pt idx="1904">
                        <c:v>4-Oct-09</c:v>
                      </c:pt>
                      <c:pt idx="1905">
                        <c:v>5-Oct-09</c:v>
                      </c:pt>
                      <c:pt idx="1906">
                        <c:v>6-Oct-09</c:v>
                      </c:pt>
                      <c:pt idx="1907">
                        <c:v>7-Oct-09</c:v>
                      </c:pt>
                      <c:pt idx="1908">
                        <c:v>8-Oct-09</c:v>
                      </c:pt>
                      <c:pt idx="1909">
                        <c:v>9-Oct-09</c:v>
                      </c:pt>
                      <c:pt idx="1910">
                        <c:v>10-Oct-09</c:v>
                      </c:pt>
                      <c:pt idx="1911">
                        <c:v>11-Oct-09</c:v>
                      </c:pt>
                      <c:pt idx="1912">
                        <c:v>12-Oct-09</c:v>
                      </c:pt>
                      <c:pt idx="1913">
                        <c:v>13-Oct-09</c:v>
                      </c:pt>
                      <c:pt idx="1914">
                        <c:v>14-Oct-09</c:v>
                      </c:pt>
                      <c:pt idx="1915">
                        <c:v>15-Oct-09</c:v>
                      </c:pt>
                      <c:pt idx="1916">
                        <c:v>16-Oct-09</c:v>
                      </c:pt>
                      <c:pt idx="1917">
                        <c:v>17-Oct-09</c:v>
                      </c:pt>
                      <c:pt idx="1918">
                        <c:v>18-Oct-09</c:v>
                      </c:pt>
                      <c:pt idx="1919">
                        <c:v>19-Oct-09</c:v>
                      </c:pt>
                      <c:pt idx="1920">
                        <c:v>20-Oct-09</c:v>
                      </c:pt>
                      <c:pt idx="1921">
                        <c:v>21-Oct-09</c:v>
                      </c:pt>
                      <c:pt idx="1922">
                        <c:v>22-Oct-09</c:v>
                      </c:pt>
                      <c:pt idx="1923">
                        <c:v>23-Oct-09</c:v>
                      </c:pt>
                      <c:pt idx="1924">
                        <c:v>24-Oct-09</c:v>
                      </c:pt>
                      <c:pt idx="1925">
                        <c:v>25-Oct-09</c:v>
                      </c:pt>
                      <c:pt idx="1926">
                        <c:v>26-Oct-09</c:v>
                      </c:pt>
                      <c:pt idx="1927">
                        <c:v>27-Oct-09</c:v>
                      </c:pt>
                      <c:pt idx="1928">
                        <c:v>28-Oct-09</c:v>
                      </c:pt>
                      <c:pt idx="1929">
                        <c:v>29-Oct-09</c:v>
                      </c:pt>
                      <c:pt idx="1930">
                        <c:v>30-Oct-09</c:v>
                      </c:pt>
                      <c:pt idx="1931">
                        <c:v>31-Oct-09</c:v>
                      </c:pt>
                      <c:pt idx="1932">
                        <c:v>1-Nov-09</c:v>
                      </c:pt>
                      <c:pt idx="1933">
                        <c:v>2-Nov-09</c:v>
                      </c:pt>
                      <c:pt idx="1934">
                        <c:v>3-Nov-09</c:v>
                      </c:pt>
                      <c:pt idx="1935">
                        <c:v>4-Nov-09</c:v>
                      </c:pt>
                      <c:pt idx="1936">
                        <c:v>5-Nov-09</c:v>
                      </c:pt>
                      <c:pt idx="1937">
                        <c:v>6-Nov-09</c:v>
                      </c:pt>
                      <c:pt idx="1938">
                        <c:v>7-Nov-09</c:v>
                      </c:pt>
                      <c:pt idx="1939">
                        <c:v>8-Nov-09</c:v>
                      </c:pt>
                      <c:pt idx="1940">
                        <c:v>9-Nov-09</c:v>
                      </c:pt>
                      <c:pt idx="1941">
                        <c:v>10-Nov-09</c:v>
                      </c:pt>
                      <c:pt idx="1942">
                        <c:v>11-Nov-09</c:v>
                      </c:pt>
                      <c:pt idx="1943">
                        <c:v>12-Nov-09</c:v>
                      </c:pt>
                      <c:pt idx="1944">
                        <c:v>13-Nov-09</c:v>
                      </c:pt>
                      <c:pt idx="1945">
                        <c:v>14-Nov-09</c:v>
                      </c:pt>
                      <c:pt idx="1946">
                        <c:v>15-Nov-09</c:v>
                      </c:pt>
                      <c:pt idx="1947">
                        <c:v>16-Nov-09</c:v>
                      </c:pt>
                      <c:pt idx="1948">
                        <c:v>17-Nov-09</c:v>
                      </c:pt>
                      <c:pt idx="1949">
                        <c:v>18-Nov-09</c:v>
                      </c:pt>
                      <c:pt idx="1950">
                        <c:v>19-Nov-09</c:v>
                      </c:pt>
                      <c:pt idx="1951">
                        <c:v>20-Nov-09</c:v>
                      </c:pt>
                      <c:pt idx="1952">
                        <c:v>21-Nov-09</c:v>
                      </c:pt>
                      <c:pt idx="1953">
                        <c:v>22-Nov-09</c:v>
                      </c:pt>
                      <c:pt idx="1954">
                        <c:v>23-Nov-09</c:v>
                      </c:pt>
                      <c:pt idx="1955">
                        <c:v>24-Nov-09</c:v>
                      </c:pt>
                      <c:pt idx="1956">
                        <c:v>25-Nov-09</c:v>
                      </c:pt>
                      <c:pt idx="1957">
                        <c:v>26-Nov-09</c:v>
                      </c:pt>
                      <c:pt idx="1958">
                        <c:v>27-Nov-09</c:v>
                      </c:pt>
                      <c:pt idx="1959">
                        <c:v>28-Nov-09</c:v>
                      </c:pt>
                      <c:pt idx="1960">
                        <c:v>29-Nov-09</c:v>
                      </c:pt>
                      <c:pt idx="1961">
                        <c:v>30-Nov-09</c:v>
                      </c:pt>
                      <c:pt idx="1962">
                        <c:v>1-Dec-09</c:v>
                      </c:pt>
                      <c:pt idx="1963">
                        <c:v>2-Dec-09</c:v>
                      </c:pt>
                      <c:pt idx="1964">
                        <c:v>3-Dec-09</c:v>
                      </c:pt>
                      <c:pt idx="1965">
                        <c:v>4-Dec-09</c:v>
                      </c:pt>
                      <c:pt idx="1966">
                        <c:v>5-Dec-09</c:v>
                      </c:pt>
                      <c:pt idx="1967">
                        <c:v>6-Dec-09</c:v>
                      </c:pt>
                      <c:pt idx="1968">
                        <c:v>7-Dec-09</c:v>
                      </c:pt>
                      <c:pt idx="1969">
                        <c:v>8-Dec-09</c:v>
                      </c:pt>
                      <c:pt idx="1970">
                        <c:v>9-Dec-09</c:v>
                      </c:pt>
                      <c:pt idx="1971">
                        <c:v>10-Dec-09</c:v>
                      </c:pt>
                      <c:pt idx="1972">
                        <c:v>11-Dec-09</c:v>
                      </c:pt>
                      <c:pt idx="1973">
                        <c:v>12-Dec-09</c:v>
                      </c:pt>
                      <c:pt idx="1974">
                        <c:v>13-Dec-09</c:v>
                      </c:pt>
                      <c:pt idx="1975">
                        <c:v>14-Dec-09</c:v>
                      </c:pt>
                      <c:pt idx="1976">
                        <c:v>15-Dec-09</c:v>
                      </c:pt>
                      <c:pt idx="1977">
                        <c:v>16-Dec-09</c:v>
                      </c:pt>
                      <c:pt idx="1978">
                        <c:v>17-Dec-09</c:v>
                      </c:pt>
                      <c:pt idx="1979">
                        <c:v>18-Dec-09</c:v>
                      </c:pt>
                      <c:pt idx="1980">
                        <c:v>19-Dec-09</c:v>
                      </c:pt>
                      <c:pt idx="1981">
                        <c:v>20-Dec-09</c:v>
                      </c:pt>
                      <c:pt idx="1982">
                        <c:v>21-Dec-09</c:v>
                      </c:pt>
                      <c:pt idx="1983">
                        <c:v>22-Dec-09</c:v>
                      </c:pt>
                      <c:pt idx="1984">
                        <c:v>23-Dec-09</c:v>
                      </c:pt>
                      <c:pt idx="1985">
                        <c:v>24-Dec-09</c:v>
                      </c:pt>
                      <c:pt idx="1986">
                        <c:v>25-Dec-09</c:v>
                      </c:pt>
                      <c:pt idx="1987">
                        <c:v>26-Dec-09</c:v>
                      </c:pt>
                      <c:pt idx="1988">
                        <c:v>27-Dec-09</c:v>
                      </c:pt>
                      <c:pt idx="1989">
                        <c:v>28-Dec-09</c:v>
                      </c:pt>
                      <c:pt idx="1990">
                        <c:v>29-Dec-09</c:v>
                      </c:pt>
                      <c:pt idx="1991">
                        <c:v>30-Dec-09</c:v>
                      </c:pt>
                      <c:pt idx="1992">
                        <c:v>31-Dec-09</c:v>
                      </c:pt>
                      <c:pt idx="1993">
                        <c:v>1-Jan-10</c:v>
                      </c:pt>
                      <c:pt idx="1994">
                        <c:v>2-Jan-10</c:v>
                      </c:pt>
                      <c:pt idx="1995">
                        <c:v>3-Jan-10</c:v>
                      </c:pt>
                      <c:pt idx="1996">
                        <c:v>4-Jan-10</c:v>
                      </c:pt>
                      <c:pt idx="1997">
                        <c:v>5-Jan-10</c:v>
                      </c:pt>
                      <c:pt idx="1998">
                        <c:v>6-Jan-10</c:v>
                      </c:pt>
                      <c:pt idx="1999">
                        <c:v>7-Jan-10</c:v>
                      </c:pt>
                      <c:pt idx="2000">
                        <c:v>8-Jan-10</c:v>
                      </c:pt>
                      <c:pt idx="2001">
                        <c:v>9-Jan-10</c:v>
                      </c:pt>
                      <c:pt idx="2002">
                        <c:v>10-Jan-10</c:v>
                      </c:pt>
                      <c:pt idx="2003">
                        <c:v>11-Jan-10</c:v>
                      </c:pt>
                      <c:pt idx="2004">
                        <c:v>12-Jan-10</c:v>
                      </c:pt>
                      <c:pt idx="2005">
                        <c:v>13-Jan-10</c:v>
                      </c:pt>
                      <c:pt idx="2006">
                        <c:v>14-Jan-10</c:v>
                      </c:pt>
                      <c:pt idx="2007">
                        <c:v>15-Jan-10</c:v>
                      </c:pt>
                      <c:pt idx="2008">
                        <c:v>16-Jan-10</c:v>
                      </c:pt>
                      <c:pt idx="2009">
                        <c:v>17-Jan-10</c:v>
                      </c:pt>
                      <c:pt idx="2010">
                        <c:v>18-Jan-10</c:v>
                      </c:pt>
                      <c:pt idx="2011">
                        <c:v>19-Jan-10</c:v>
                      </c:pt>
                      <c:pt idx="2012">
                        <c:v>20-Jan-10</c:v>
                      </c:pt>
                      <c:pt idx="2013">
                        <c:v>21-Jan-10</c:v>
                      </c:pt>
                      <c:pt idx="2014">
                        <c:v>22-Jan-10</c:v>
                      </c:pt>
                      <c:pt idx="2015">
                        <c:v>23-Jan-10</c:v>
                      </c:pt>
                      <c:pt idx="2016">
                        <c:v>24-Jan-10</c:v>
                      </c:pt>
                      <c:pt idx="2017">
                        <c:v>25-Jan-10</c:v>
                      </c:pt>
                      <c:pt idx="2018">
                        <c:v>26-Jan-10</c:v>
                      </c:pt>
                      <c:pt idx="2019">
                        <c:v>27-Jan-10</c:v>
                      </c:pt>
                      <c:pt idx="2020">
                        <c:v>28-Jan-10</c:v>
                      </c:pt>
                      <c:pt idx="2021">
                        <c:v>29-Jan-10</c:v>
                      </c:pt>
                      <c:pt idx="2022">
                        <c:v>30-Jan-10</c:v>
                      </c:pt>
                      <c:pt idx="2023">
                        <c:v>31-Jan-10</c:v>
                      </c:pt>
                      <c:pt idx="2024">
                        <c:v>1-Feb-10</c:v>
                      </c:pt>
                      <c:pt idx="2025">
                        <c:v>2-Feb-10</c:v>
                      </c:pt>
                      <c:pt idx="2026">
                        <c:v>3-Feb-10</c:v>
                      </c:pt>
                      <c:pt idx="2027">
                        <c:v>4-Feb-10</c:v>
                      </c:pt>
                      <c:pt idx="2028">
                        <c:v>5-Feb-10</c:v>
                      </c:pt>
                      <c:pt idx="2029">
                        <c:v>6-Feb-10</c:v>
                      </c:pt>
                      <c:pt idx="2030">
                        <c:v>7-Feb-10</c:v>
                      </c:pt>
                      <c:pt idx="2031">
                        <c:v>8-Feb-10</c:v>
                      </c:pt>
                      <c:pt idx="2032">
                        <c:v>9-Feb-10</c:v>
                      </c:pt>
                      <c:pt idx="2033">
                        <c:v>10-Feb-10</c:v>
                      </c:pt>
                      <c:pt idx="2034">
                        <c:v>11-Feb-10</c:v>
                      </c:pt>
                      <c:pt idx="2035">
                        <c:v>12-Feb-10</c:v>
                      </c:pt>
                      <c:pt idx="2036">
                        <c:v>13-Feb-10</c:v>
                      </c:pt>
                      <c:pt idx="2037">
                        <c:v>14-Feb-10</c:v>
                      </c:pt>
                      <c:pt idx="2038">
                        <c:v>15-Feb-10</c:v>
                      </c:pt>
                      <c:pt idx="2039">
                        <c:v>16-Feb-10</c:v>
                      </c:pt>
                      <c:pt idx="2040">
                        <c:v>17-Feb-10</c:v>
                      </c:pt>
                      <c:pt idx="2041">
                        <c:v>18-Feb-10</c:v>
                      </c:pt>
                      <c:pt idx="2042">
                        <c:v>19-Feb-10</c:v>
                      </c:pt>
                      <c:pt idx="2043">
                        <c:v>20-Feb-10</c:v>
                      </c:pt>
                      <c:pt idx="2044">
                        <c:v>21-Feb-10</c:v>
                      </c:pt>
                      <c:pt idx="2045">
                        <c:v>22-Feb-10</c:v>
                      </c:pt>
                      <c:pt idx="2046">
                        <c:v>23-Feb-10</c:v>
                      </c:pt>
                      <c:pt idx="2047">
                        <c:v>24-Feb-10</c:v>
                      </c:pt>
                      <c:pt idx="2048">
                        <c:v>25-Feb-10</c:v>
                      </c:pt>
                      <c:pt idx="2049">
                        <c:v>26-Feb-10</c:v>
                      </c:pt>
                      <c:pt idx="2050">
                        <c:v>27-Feb-10</c:v>
                      </c:pt>
                      <c:pt idx="2051">
                        <c:v>28-Feb-10</c:v>
                      </c:pt>
                      <c:pt idx="2052">
                        <c:v>1-Mar-10</c:v>
                      </c:pt>
                      <c:pt idx="2053">
                        <c:v>2-Mar-10</c:v>
                      </c:pt>
                      <c:pt idx="2054">
                        <c:v>3-Mar-10</c:v>
                      </c:pt>
                      <c:pt idx="2055">
                        <c:v>4-Mar-10</c:v>
                      </c:pt>
                      <c:pt idx="2056">
                        <c:v>5-Mar-10</c:v>
                      </c:pt>
                      <c:pt idx="2057">
                        <c:v>6-Mar-10</c:v>
                      </c:pt>
                      <c:pt idx="2058">
                        <c:v>7-Mar-10</c:v>
                      </c:pt>
                      <c:pt idx="2059">
                        <c:v>8-Mar-10</c:v>
                      </c:pt>
                      <c:pt idx="2060">
                        <c:v>9-Mar-10</c:v>
                      </c:pt>
                      <c:pt idx="2061">
                        <c:v>10-Mar-10</c:v>
                      </c:pt>
                      <c:pt idx="2062">
                        <c:v>11-Mar-10</c:v>
                      </c:pt>
                      <c:pt idx="2063">
                        <c:v>12-Mar-10</c:v>
                      </c:pt>
                      <c:pt idx="2064">
                        <c:v>13-Mar-10</c:v>
                      </c:pt>
                      <c:pt idx="2065">
                        <c:v>14-Mar-10</c:v>
                      </c:pt>
                      <c:pt idx="2066">
                        <c:v>15-Mar-10</c:v>
                      </c:pt>
                      <c:pt idx="2067">
                        <c:v>16-Mar-10</c:v>
                      </c:pt>
                      <c:pt idx="2068">
                        <c:v>17-Mar-10</c:v>
                      </c:pt>
                      <c:pt idx="2069">
                        <c:v>18-Mar-10</c:v>
                      </c:pt>
                      <c:pt idx="2070">
                        <c:v>19-Mar-10</c:v>
                      </c:pt>
                      <c:pt idx="2071">
                        <c:v>20-Mar-10</c:v>
                      </c:pt>
                      <c:pt idx="2072">
                        <c:v>21-Mar-10</c:v>
                      </c:pt>
                      <c:pt idx="2073">
                        <c:v>22-Mar-10</c:v>
                      </c:pt>
                      <c:pt idx="2074">
                        <c:v>23-Mar-10</c:v>
                      </c:pt>
                      <c:pt idx="2075">
                        <c:v>24-Mar-10</c:v>
                      </c:pt>
                      <c:pt idx="2076">
                        <c:v>25-Mar-10</c:v>
                      </c:pt>
                      <c:pt idx="2077">
                        <c:v>26-Mar-10</c:v>
                      </c:pt>
                      <c:pt idx="2078">
                        <c:v>27-Mar-10</c:v>
                      </c:pt>
                      <c:pt idx="2079">
                        <c:v>28-Mar-10</c:v>
                      </c:pt>
                      <c:pt idx="2080">
                        <c:v>29-Mar-10</c:v>
                      </c:pt>
                      <c:pt idx="2081">
                        <c:v>30-Mar-10</c:v>
                      </c:pt>
                      <c:pt idx="2082">
                        <c:v>31-Mar-10</c:v>
                      </c:pt>
                      <c:pt idx="2083">
                        <c:v>1-Apr-10</c:v>
                      </c:pt>
                      <c:pt idx="2084">
                        <c:v>2-Apr-10</c:v>
                      </c:pt>
                      <c:pt idx="2085">
                        <c:v>3-Apr-10</c:v>
                      </c:pt>
                      <c:pt idx="2086">
                        <c:v>4-Apr-10</c:v>
                      </c:pt>
                      <c:pt idx="2087">
                        <c:v>5-Apr-10</c:v>
                      </c:pt>
                      <c:pt idx="2088">
                        <c:v>6-Apr-10</c:v>
                      </c:pt>
                      <c:pt idx="2089">
                        <c:v>7-Apr-10</c:v>
                      </c:pt>
                      <c:pt idx="2090">
                        <c:v>8-Apr-10</c:v>
                      </c:pt>
                      <c:pt idx="2091">
                        <c:v>9-Apr-10</c:v>
                      </c:pt>
                      <c:pt idx="2092">
                        <c:v>10-Apr-10</c:v>
                      </c:pt>
                      <c:pt idx="2093">
                        <c:v>11-Apr-10</c:v>
                      </c:pt>
                      <c:pt idx="2094">
                        <c:v>12-Apr-10</c:v>
                      </c:pt>
                      <c:pt idx="2095">
                        <c:v>13-Apr-10</c:v>
                      </c:pt>
                      <c:pt idx="2096">
                        <c:v>14-Apr-10</c:v>
                      </c:pt>
                      <c:pt idx="2097">
                        <c:v>15-Apr-10</c:v>
                      </c:pt>
                      <c:pt idx="2098">
                        <c:v>16-Apr-10</c:v>
                      </c:pt>
                      <c:pt idx="2099">
                        <c:v>17-Apr-10</c:v>
                      </c:pt>
                      <c:pt idx="2100">
                        <c:v>18-Apr-10</c:v>
                      </c:pt>
                      <c:pt idx="2101">
                        <c:v>19-Apr-10</c:v>
                      </c:pt>
                      <c:pt idx="2102">
                        <c:v>20-Apr-10</c:v>
                      </c:pt>
                      <c:pt idx="2103">
                        <c:v>21-Apr-10</c:v>
                      </c:pt>
                      <c:pt idx="2104">
                        <c:v>22-Apr-10</c:v>
                      </c:pt>
                      <c:pt idx="2105">
                        <c:v>23-Apr-10</c:v>
                      </c:pt>
                      <c:pt idx="2106">
                        <c:v>24-Apr-10</c:v>
                      </c:pt>
                      <c:pt idx="2107">
                        <c:v>25-Apr-10</c:v>
                      </c:pt>
                      <c:pt idx="2108">
                        <c:v>26-Apr-10</c:v>
                      </c:pt>
                      <c:pt idx="2109">
                        <c:v>27-Apr-10</c:v>
                      </c:pt>
                      <c:pt idx="2110">
                        <c:v>28-Apr-10</c:v>
                      </c:pt>
                      <c:pt idx="2111">
                        <c:v>29-Apr-10</c:v>
                      </c:pt>
                      <c:pt idx="2112">
                        <c:v>30-Apr-10</c:v>
                      </c:pt>
                      <c:pt idx="2113">
                        <c:v>1-May-10</c:v>
                      </c:pt>
                      <c:pt idx="2114">
                        <c:v>2-May-10</c:v>
                      </c:pt>
                      <c:pt idx="2115">
                        <c:v>3-May-10</c:v>
                      </c:pt>
                      <c:pt idx="2116">
                        <c:v>4-May-10</c:v>
                      </c:pt>
                      <c:pt idx="2117">
                        <c:v>5-May-10</c:v>
                      </c:pt>
                      <c:pt idx="2118">
                        <c:v>6-May-10</c:v>
                      </c:pt>
                      <c:pt idx="2119">
                        <c:v>7-May-10</c:v>
                      </c:pt>
                      <c:pt idx="2120">
                        <c:v>8-May-10</c:v>
                      </c:pt>
                      <c:pt idx="2121">
                        <c:v>9-May-10</c:v>
                      </c:pt>
                      <c:pt idx="2122">
                        <c:v>10-May-10</c:v>
                      </c:pt>
                      <c:pt idx="2123">
                        <c:v>11-May-10</c:v>
                      </c:pt>
                      <c:pt idx="2124">
                        <c:v>12-May-10</c:v>
                      </c:pt>
                      <c:pt idx="2125">
                        <c:v>13-May-10</c:v>
                      </c:pt>
                      <c:pt idx="2126">
                        <c:v>14-May-10</c:v>
                      </c:pt>
                      <c:pt idx="2127">
                        <c:v>15-May-10</c:v>
                      </c:pt>
                      <c:pt idx="2128">
                        <c:v>16-May-10</c:v>
                      </c:pt>
                      <c:pt idx="2129">
                        <c:v>17-May-10</c:v>
                      </c:pt>
                      <c:pt idx="2130">
                        <c:v>18-May-10</c:v>
                      </c:pt>
                      <c:pt idx="2131">
                        <c:v>19-May-10</c:v>
                      </c:pt>
                      <c:pt idx="2132">
                        <c:v>20-May-10</c:v>
                      </c:pt>
                      <c:pt idx="2133">
                        <c:v>21-May-10</c:v>
                      </c:pt>
                      <c:pt idx="2134">
                        <c:v>22-May-10</c:v>
                      </c:pt>
                      <c:pt idx="2135">
                        <c:v>23-May-10</c:v>
                      </c:pt>
                      <c:pt idx="2136">
                        <c:v>24-May-10</c:v>
                      </c:pt>
                      <c:pt idx="2137">
                        <c:v>25-May-10</c:v>
                      </c:pt>
                      <c:pt idx="2138">
                        <c:v>26-May-10</c:v>
                      </c:pt>
                      <c:pt idx="2139">
                        <c:v>27-May-10</c:v>
                      </c:pt>
                      <c:pt idx="2140">
                        <c:v>28-May-10</c:v>
                      </c:pt>
                      <c:pt idx="2141">
                        <c:v>29-May-10</c:v>
                      </c:pt>
                      <c:pt idx="2142">
                        <c:v>30-May-10</c:v>
                      </c:pt>
                      <c:pt idx="2143">
                        <c:v>31-May-10</c:v>
                      </c:pt>
                      <c:pt idx="2144">
                        <c:v>1-Jun-10</c:v>
                      </c:pt>
                      <c:pt idx="2145">
                        <c:v>2-Jun-10</c:v>
                      </c:pt>
                      <c:pt idx="2146">
                        <c:v>3-Jun-10</c:v>
                      </c:pt>
                      <c:pt idx="2147">
                        <c:v>4-Jun-10</c:v>
                      </c:pt>
                      <c:pt idx="2148">
                        <c:v>5-Jun-10</c:v>
                      </c:pt>
                      <c:pt idx="2149">
                        <c:v>6-Jun-10</c:v>
                      </c:pt>
                      <c:pt idx="2150">
                        <c:v>7-Jun-10</c:v>
                      </c:pt>
                      <c:pt idx="2151">
                        <c:v>8-Jun-10</c:v>
                      </c:pt>
                      <c:pt idx="2152">
                        <c:v>9-Jun-10</c:v>
                      </c:pt>
                      <c:pt idx="2153">
                        <c:v>10-Jun-10</c:v>
                      </c:pt>
                      <c:pt idx="2154">
                        <c:v>11-Jun-10</c:v>
                      </c:pt>
                      <c:pt idx="2155">
                        <c:v>12-Jun-10</c:v>
                      </c:pt>
                      <c:pt idx="2156">
                        <c:v>13-Jun-10</c:v>
                      </c:pt>
                      <c:pt idx="2157">
                        <c:v>14-Jun-10</c:v>
                      </c:pt>
                      <c:pt idx="2158">
                        <c:v>15-Jun-10</c:v>
                      </c:pt>
                      <c:pt idx="2159">
                        <c:v>16-Jun-10</c:v>
                      </c:pt>
                      <c:pt idx="2160">
                        <c:v>17-Jun-10</c:v>
                      </c:pt>
                      <c:pt idx="2161">
                        <c:v>18-Jun-10</c:v>
                      </c:pt>
                      <c:pt idx="2162">
                        <c:v>19-Jun-10</c:v>
                      </c:pt>
                      <c:pt idx="2163">
                        <c:v>20-Jun-10</c:v>
                      </c:pt>
                      <c:pt idx="2164">
                        <c:v>21-Jun-10</c:v>
                      </c:pt>
                      <c:pt idx="2165">
                        <c:v>22-Jun-10</c:v>
                      </c:pt>
                      <c:pt idx="2166">
                        <c:v>23-Jun-10</c:v>
                      </c:pt>
                      <c:pt idx="2167">
                        <c:v>24-Jun-10</c:v>
                      </c:pt>
                      <c:pt idx="2168">
                        <c:v>25-Jun-10</c:v>
                      </c:pt>
                      <c:pt idx="2169">
                        <c:v>26-Jun-10</c:v>
                      </c:pt>
                      <c:pt idx="2170">
                        <c:v>27-Jun-10</c:v>
                      </c:pt>
                      <c:pt idx="2171">
                        <c:v>28-Jun-10</c:v>
                      </c:pt>
                      <c:pt idx="2172">
                        <c:v>29-Jun-10</c:v>
                      </c:pt>
                      <c:pt idx="2173">
                        <c:v>30-Jun-10</c:v>
                      </c:pt>
                      <c:pt idx="2174">
                        <c:v>1-Jul-10</c:v>
                      </c:pt>
                      <c:pt idx="2175">
                        <c:v>2-Jul-10</c:v>
                      </c:pt>
                      <c:pt idx="2176">
                        <c:v>3-Jul-10</c:v>
                      </c:pt>
                      <c:pt idx="2177">
                        <c:v>4-Jul-10</c:v>
                      </c:pt>
                      <c:pt idx="2178">
                        <c:v>5-Jul-10</c:v>
                      </c:pt>
                      <c:pt idx="2179">
                        <c:v>6-Jul-10</c:v>
                      </c:pt>
                      <c:pt idx="2180">
                        <c:v>7-Jul-10</c:v>
                      </c:pt>
                      <c:pt idx="2181">
                        <c:v>8-Jul-10</c:v>
                      </c:pt>
                      <c:pt idx="2182">
                        <c:v>9-Jul-10</c:v>
                      </c:pt>
                      <c:pt idx="2183">
                        <c:v>10-Jul-10</c:v>
                      </c:pt>
                      <c:pt idx="2184">
                        <c:v>11-Jul-10</c:v>
                      </c:pt>
                      <c:pt idx="2185">
                        <c:v>12-Jul-10</c:v>
                      </c:pt>
                      <c:pt idx="2186">
                        <c:v>13-Jul-10</c:v>
                      </c:pt>
                      <c:pt idx="2187">
                        <c:v>14-Jul-10</c:v>
                      </c:pt>
                      <c:pt idx="2188">
                        <c:v>15-Jul-10</c:v>
                      </c:pt>
                      <c:pt idx="2189">
                        <c:v>16-Jul-10</c:v>
                      </c:pt>
                      <c:pt idx="2190">
                        <c:v>17-Jul-10</c:v>
                      </c:pt>
                      <c:pt idx="2191">
                        <c:v>18-Jul-10</c:v>
                      </c:pt>
                      <c:pt idx="2192">
                        <c:v>19-Jul-10</c:v>
                      </c:pt>
                      <c:pt idx="2193">
                        <c:v>20-Jul-10</c:v>
                      </c:pt>
                      <c:pt idx="2194">
                        <c:v>21-Jul-10</c:v>
                      </c:pt>
                      <c:pt idx="2195">
                        <c:v>22-Jul-10</c:v>
                      </c:pt>
                      <c:pt idx="2196">
                        <c:v>23-Jul-10</c:v>
                      </c:pt>
                      <c:pt idx="2197">
                        <c:v>24-Jul-10</c:v>
                      </c:pt>
                      <c:pt idx="2198">
                        <c:v>25-Jul-10</c:v>
                      </c:pt>
                      <c:pt idx="2199">
                        <c:v>26-Jul-10</c:v>
                      </c:pt>
                      <c:pt idx="2200">
                        <c:v>27-Jul-10</c:v>
                      </c:pt>
                      <c:pt idx="2201">
                        <c:v>28-Jul-10</c:v>
                      </c:pt>
                      <c:pt idx="2202">
                        <c:v>29-Jul-10</c:v>
                      </c:pt>
                      <c:pt idx="2203">
                        <c:v>30-Jul-10</c:v>
                      </c:pt>
                      <c:pt idx="2204">
                        <c:v>31-Jul-10</c:v>
                      </c:pt>
                      <c:pt idx="2205">
                        <c:v>1-Aug-10</c:v>
                      </c:pt>
                      <c:pt idx="2206">
                        <c:v>2-Aug-10</c:v>
                      </c:pt>
                      <c:pt idx="2207">
                        <c:v>3-Aug-10</c:v>
                      </c:pt>
                      <c:pt idx="2208">
                        <c:v>4-Aug-10</c:v>
                      </c:pt>
                      <c:pt idx="2209">
                        <c:v>5-Aug-10</c:v>
                      </c:pt>
                      <c:pt idx="2210">
                        <c:v>6-Aug-10</c:v>
                      </c:pt>
                      <c:pt idx="2211">
                        <c:v>7-Aug-10</c:v>
                      </c:pt>
                      <c:pt idx="2212">
                        <c:v>8-Aug-10</c:v>
                      </c:pt>
                      <c:pt idx="2213">
                        <c:v>9-Aug-10</c:v>
                      </c:pt>
                      <c:pt idx="2214">
                        <c:v>10-Aug-10</c:v>
                      </c:pt>
                      <c:pt idx="2215">
                        <c:v>11-Aug-10</c:v>
                      </c:pt>
                      <c:pt idx="2216">
                        <c:v>12-Aug-10</c:v>
                      </c:pt>
                      <c:pt idx="2217">
                        <c:v>13-Aug-10</c:v>
                      </c:pt>
                      <c:pt idx="2218">
                        <c:v>14-Aug-10</c:v>
                      </c:pt>
                      <c:pt idx="2219">
                        <c:v>15-Aug-10</c:v>
                      </c:pt>
                      <c:pt idx="2220">
                        <c:v>16-Aug-10</c:v>
                      </c:pt>
                      <c:pt idx="2221">
                        <c:v>17-Aug-10</c:v>
                      </c:pt>
                      <c:pt idx="2222">
                        <c:v>18-Aug-10</c:v>
                      </c:pt>
                      <c:pt idx="2223">
                        <c:v>19-Aug-10</c:v>
                      </c:pt>
                      <c:pt idx="2224">
                        <c:v>20-Aug-10</c:v>
                      </c:pt>
                      <c:pt idx="2225">
                        <c:v>21-Aug-10</c:v>
                      </c:pt>
                      <c:pt idx="2226">
                        <c:v>22-Aug-10</c:v>
                      </c:pt>
                      <c:pt idx="2227">
                        <c:v>23-Aug-10</c:v>
                      </c:pt>
                      <c:pt idx="2228">
                        <c:v>24-Aug-10</c:v>
                      </c:pt>
                      <c:pt idx="2229">
                        <c:v>25-Aug-10</c:v>
                      </c:pt>
                      <c:pt idx="2230">
                        <c:v>26-Aug-10</c:v>
                      </c:pt>
                      <c:pt idx="2231">
                        <c:v>27-Aug-10</c:v>
                      </c:pt>
                      <c:pt idx="2232">
                        <c:v>28-Aug-10</c:v>
                      </c:pt>
                      <c:pt idx="2233">
                        <c:v>29-Aug-10</c:v>
                      </c:pt>
                      <c:pt idx="2234">
                        <c:v>30-Aug-10</c:v>
                      </c:pt>
                      <c:pt idx="2235">
                        <c:v>31-Aug-10</c:v>
                      </c:pt>
                      <c:pt idx="2236">
                        <c:v>1-Sep-10</c:v>
                      </c:pt>
                      <c:pt idx="2237">
                        <c:v>2-Sep-10</c:v>
                      </c:pt>
                      <c:pt idx="2238">
                        <c:v>3-Sep-10</c:v>
                      </c:pt>
                      <c:pt idx="2239">
                        <c:v>4-Sep-10</c:v>
                      </c:pt>
                      <c:pt idx="2240">
                        <c:v>5-Sep-10</c:v>
                      </c:pt>
                      <c:pt idx="2241">
                        <c:v>6-Sep-10</c:v>
                      </c:pt>
                      <c:pt idx="2242">
                        <c:v>7-Sep-10</c:v>
                      </c:pt>
                      <c:pt idx="2243">
                        <c:v>8-Sep-10</c:v>
                      </c:pt>
                      <c:pt idx="2244">
                        <c:v>9-Sep-10</c:v>
                      </c:pt>
                      <c:pt idx="2245">
                        <c:v>10-Sep-10</c:v>
                      </c:pt>
                      <c:pt idx="2246">
                        <c:v>11-Sep-10</c:v>
                      </c:pt>
                      <c:pt idx="2247">
                        <c:v>12-Sep-10</c:v>
                      </c:pt>
                      <c:pt idx="2248">
                        <c:v>13-Sep-10</c:v>
                      </c:pt>
                      <c:pt idx="2249">
                        <c:v>14-Sep-10</c:v>
                      </c:pt>
                      <c:pt idx="2250">
                        <c:v>15-Sep-10</c:v>
                      </c:pt>
                      <c:pt idx="2251">
                        <c:v>16-Sep-10</c:v>
                      </c:pt>
                      <c:pt idx="2252">
                        <c:v>17-Sep-10</c:v>
                      </c:pt>
                      <c:pt idx="2253">
                        <c:v>18-Sep-10</c:v>
                      </c:pt>
                      <c:pt idx="2254">
                        <c:v>19-Sep-10</c:v>
                      </c:pt>
                      <c:pt idx="2255">
                        <c:v>20-Sep-10</c:v>
                      </c:pt>
                      <c:pt idx="2256">
                        <c:v>21-Sep-10</c:v>
                      </c:pt>
                      <c:pt idx="2257">
                        <c:v>22-Sep-10</c:v>
                      </c:pt>
                      <c:pt idx="2258">
                        <c:v>23-Sep-10</c:v>
                      </c:pt>
                      <c:pt idx="2259">
                        <c:v>24-Sep-10</c:v>
                      </c:pt>
                      <c:pt idx="2260">
                        <c:v>25-Sep-10</c:v>
                      </c:pt>
                      <c:pt idx="2261">
                        <c:v>26-Sep-10</c:v>
                      </c:pt>
                      <c:pt idx="2262">
                        <c:v>27-Sep-10</c:v>
                      </c:pt>
                      <c:pt idx="2263">
                        <c:v>28-Sep-10</c:v>
                      </c:pt>
                      <c:pt idx="2264">
                        <c:v>29-Sep-10</c:v>
                      </c:pt>
                      <c:pt idx="2265">
                        <c:v>30-Sep-10</c:v>
                      </c:pt>
                      <c:pt idx="2266">
                        <c:v>1-Oct-10</c:v>
                      </c:pt>
                      <c:pt idx="2267">
                        <c:v>2-Oct-10</c:v>
                      </c:pt>
                      <c:pt idx="2268">
                        <c:v>3-Oct-10</c:v>
                      </c:pt>
                      <c:pt idx="2269">
                        <c:v>4-Oct-10</c:v>
                      </c:pt>
                      <c:pt idx="2270">
                        <c:v>5-Oct-10</c:v>
                      </c:pt>
                      <c:pt idx="2271">
                        <c:v>6-Oct-10</c:v>
                      </c:pt>
                      <c:pt idx="2272">
                        <c:v>7-Oct-10</c:v>
                      </c:pt>
                      <c:pt idx="2273">
                        <c:v>8-Oct-10</c:v>
                      </c:pt>
                      <c:pt idx="2274">
                        <c:v>9-Oct-10</c:v>
                      </c:pt>
                      <c:pt idx="2275">
                        <c:v>10-Oct-10</c:v>
                      </c:pt>
                      <c:pt idx="2276">
                        <c:v>11-Oct-10</c:v>
                      </c:pt>
                      <c:pt idx="2277">
                        <c:v>12-Oct-10</c:v>
                      </c:pt>
                      <c:pt idx="2278">
                        <c:v>13-Oct-10</c:v>
                      </c:pt>
                      <c:pt idx="2279">
                        <c:v>14-Oct-10</c:v>
                      </c:pt>
                      <c:pt idx="2280">
                        <c:v>15-Oct-10</c:v>
                      </c:pt>
                      <c:pt idx="2281">
                        <c:v>16-Oct-10</c:v>
                      </c:pt>
                      <c:pt idx="2282">
                        <c:v>17-Oct-10</c:v>
                      </c:pt>
                      <c:pt idx="2283">
                        <c:v>18-Oct-10</c:v>
                      </c:pt>
                      <c:pt idx="2284">
                        <c:v>19-Oct-10</c:v>
                      </c:pt>
                      <c:pt idx="2285">
                        <c:v>20-Oct-10</c:v>
                      </c:pt>
                      <c:pt idx="2286">
                        <c:v>21-Oct-10</c:v>
                      </c:pt>
                      <c:pt idx="2287">
                        <c:v>22-Oct-10</c:v>
                      </c:pt>
                      <c:pt idx="2288">
                        <c:v>23-Oct-10</c:v>
                      </c:pt>
                      <c:pt idx="2289">
                        <c:v>24-Oct-10</c:v>
                      </c:pt>
                      <c:pt idx="2290">
                        <c:v>25-Oct-10</c:v>
                      </c:pt>
                      <c:pt idx="2291">
                        <c:v>26-Oct-10</c:v>
                      </c:pt>
                      <c:pt idx="2292">
                        <c:v>27-Oct-10</c:v>
                      </c:pt>
                      <c:pt idx="2293">
                        <c:v>28-Oct-10</c:v>
                      </c:pt>
                      <c:pt idx="2294">
                        <c:v>29-Oct-10</c:v>
                      </c:pt>
                      <c:pt idx="2295">
                        <c:v>30-Oct-10</c:v>
                      </c:pt>
                      <c:pt idx="2296">
                        <c:v>31-Oct-10</c:v>
                      </c:pt>
                      <c:pt idx="2297">
                        <c:v>1-Nov-10</c:v>
                      </c:pt>
                      <c:pt idx="2298">
                        <c:v>2-Nov-10</c:v>
                      </c:pt>
                      <c:pt idx="2299">
                        <c:v>3-Nov-10</c:v>
                      </c:pt>
                      <c:pt idx="2300">
                        <c:v>4-Nov-10</c:v>
                      </c:pt>
                      <c:pt idx="2301">
                        <c:v>5-Nov-10</c:v>
                      </c:pt>
                      <c:pt idx="2302">
                        <c:v>6-Nov-10</c:v>
                      </c:pt>
                      <c:pt idx="2303">
                        <c:v>7-Nov-10</c:v>
                      </c:pt>
                      <c:pt idx="2304">
                        <c:v>8-Nov-10</c:v>
                      </c:pt>
                      <c:pt idx="2305">
                        <c:v>9-Nov-10</c:v>
                      </c:pt>
                      <c:pt idx="2306">
                        <c:v>10-Nov-10</c:v>
                      </c:pt>
                      <c:pt idx="2307">
                        <c:v>11-Nov-10</c:v>
                      </c:pt>
                      <c:pt idx="2308">
                        <c:v>12-Nov-10</c:v>
                      </c:pt>
                      <c:pt idx="2309">
                        <c:v>13-Nov-10</c:v>
                      </c:pt>
                      <c:pt idx="2310">
                        <c:v>14-Nov-10</c:v>
                      </c:pt>
                      <c:pt idx="2311">
                        <c:v>15-Nov-10</c:v>
                      </c:pt>
                      <c:pt idx="2312">
                        <c:v>16-Nov-10</c:v>
                      </c:pt>
                      <c:pt idx="2313">
                        <c:v>17-Nov-10</c:v>
                      </c:pt>
                      <c:pt idx="2314">
                        <c:v>18-Nov-10</c:v>
                      </c:pt>
                      <c:pt idx="2315">
                        <c:v>19-Nov-10</c:v>
                      </c:pt>
                      <c:pt idx="2316">
                        <c:v>20-Nov-10</c:v>
                      </c:pt>
                      <c:pt idx="2317">
                        <c:v>21-Nov-10</c:v>
                      </c:pt>
                      <c:pt idx="2318">
                        <c:v>22-Nov-10</c:v>
                      </c:pt>
                      <c:pt idx="2319">
                        <c:v>23-Nov-10</c:v>
                      </c:pt>
                      <c:pt idx="2320">
                        <c:v>24-Nov-10</c:v>
                      </c:pt>
                      <c:pt idx="2321">
                        <c:v>25-Nov-10</c:v>
                      </c:pt>
                      <c:pt idx="2322">
                        <c:v>26-Nov-10</c:v>
                      </c:pt>
                      <c:pt idx="2323">
                        <c:v>27-Nov-10</c:v>
                      </c:pt>
                      <c:pt idx="2324">
                        <c:v>28-Nov-10</c:v>
                      </c:pt>
                      <c:pt idx="2325">
                        <c:v>29-Nov-10</c:v>
                      </c:pt>
                      <c:pt idx="2326">
                        <c:v>30-Nov-10</c:v>
                      </c:pt>
                      <c:pt idx="2327">
                        <c:v>1-Dec-10</c:v>
                      </c:pt>
                      <c:pt idx="2328">
                        <c:v>2-Dec-10</c:v>
                      </c:pt>
                      <c:pt idx="2329">
                        <c:v>3-Dec-10</c:v>
                      </c:pt>
                      <c:pt idx="2330">
                        <c:v>4-Dec-10</c:v>
                      </c:pt>
                      <c:pt idx="2331">
                        <c:v>5-Dec-10</c:v>
                      </c:pt>
                      <c:pt idx="2332">
                        <c:v>6-Dec-10</c:v>
                      </c:pt>
                      <c:pt idx="2333">
                        <c:v>7-Dec-10</c:v>
                      </c:pt>
                      <c:pt idx="2334">
                        <c:v>8-Dec-10</c:v>
                      </c:pt>
                      <c:pt idx="2335">
                        <c:v>9-Dec-10</c:v>
                      </c:pt>
                      <c:pt idx="2336">
                        <c:v>10-Dec-10</c:v>
                      </c:pt>
                      <c:pt idx="2337">
                        <c:v>11-Dec-10</c:v>
                      </c:pt>
                      <c:pt idx="2338">
                        <c:v>12-Dec-10</c:v>
                      </c:pt>
                      <c:pt idx="2339">
                        <c:v>13-Dec-10</c:v>
                      </c:pt>
                      <c:pt idx="2340">
                        <c:v>14-Dec-10</c:v>
                      </c:pt>
                      <c:pt idx="2341">
                        <c:v>15-Dec-10</c:v>
                      </c:pt>
                      <c:pt idx="2342">
                        <c:v>16-Dec-10</c:v>
                      </c:pt>
                      <c:pt idx="2343">
                        <c:v>17-Dec-10</c:v>
                      </c:pt>
                      <c:pt idx="2344">
                        <c:v>18-Dec-10</c:v>
                      </c:pt>
                      <c:pt idx="2345">
                        <c:v>19-Dec-10</c:v>
                      </c:pt>
                      <c:pt idx="2346">
                        <c:v>20-Dec-10</c:v>
                      </c:pt>
                      <c:pt idx="2347">
                        <c:v>21-Dec-10</c:v>
                      </c:pt>
                      <c:pt idx="2348">
                        <c:v>22-Dec-10</c:v>
                      </c:pt>
                      <c:pt idx="2349">
                        <c:v>23-Dec-10</c:v>
                      </c:pt>
                      <c:pt idx="2350">
                        <c:v>24-Dec-10</c:v>
                      </c:pt>
                      <c:pt idx="2351">
                        <c:v>25-Dec-10</c:v>
                      </c:pt>
                      <c:pt idx="2352">
                        <c:v>26-Dec-10</c:v>
                      </c:pt>
                      <c:pt idx="2353">
                        <c:v>27-Dec-10</c:v>
                      </c:pt>
                      <c:pt idx="2354">
                        <c:v>28-Dec-10</c:v>
                      </c:pt>
                      <c:pt idx="2355">
                        <c:v>29-Dec-10</c:v>
                      </c:pt>
                      <c:pt idx="2356">
                        <c:v>30-Dec-10</c:v>
                      </c:pt>
                      <c:pt idx="2357">
                        <c:v>31-Dec-10</c:v>
                      </c:pt>
                      <c:pt idx="2358">
                        <c:v>1-Jan-11</c:v>
                      </c:pt>
                      <c:pt idx="2359">
                        <c:v>2-Jan-11</c:v>
                      </c:pt>
                      <c:pt idx="2360">
                        <c:v>3-Jan-11</c:v>
                      </c:pt>
                      <c:pt idx="2361">
                        <c:v>4-Jan-11</c:v>
                      </c:pt>
                      <c:pt idx="2362">
                        <c:v>5-Jan-11</c:v>
                      </c:pt>
                      <c:pt idx="2363">
                        <c:v>6-Jan-11</c:v>
                      </c:pt>
                      <c:pt idx="2364">
                        <c:v>7-Jan-11</c:v>
                      </c:pt>
                      <c:pt idx="2365">
                        <c:v>8-Jan-11</c:v>
                      </c:pt>
                      <c:pt idx="2366">
                        <c:v>9-Jan-11</c:v>
                      </c:pt>
                      <c:pt idx="2367">
                        <c:v>10-Jan-11</c:v>
                      </c:pt>
                      <c:pt idx="2368">
                        <c:v>11-Jan-11</c:v>
                      </c:pt>
                      <c:pt idx="2369">
                        <c:v>12-Jan-11</c:v>
                      </c:pt>
                      <c:pt idx="2370">
                        <c:v>13-Jan-11</c:v>
                      </c:pt>
                      <c:pt idx="2371">
                        <c:v>14-Jan-11</c:v>
                      </c:pt>
                      <c:pt idx="2372">
                        <c:v>15-Jan-11</c:v>
                      </c:pt>
                      <c:pt idx="2373">
                        <c:v>16-Jan-11</c:v>
                      </c:pt>
                      <c:pt idx="2374">
                        <c:v>17-Jan-11</c:v>
                      </c:pt>
                      <c:pt idx="2375">
                        <c:v>18-Jan-11</c:v>
                      </c:pt>
                      <c:pt idx="2376">
                        <c:v>19-Jan-11</c:v>
                      </c:pt>
                      <c:pt idx="2377">
                        <c:v>20-Jan-11</c:v>
                      </c:pt>
                      <c:pt idx="2378">
                        <c:v>21-Jan-11</c:v>
                      </c:pt>
                      <c:pt idx="2379">
                        <c:v>22-Jan-11</c:v>
                      </c:pt>
                      <c:pt idx="2380">
                        <c:v>23-Jan-11</c:v>
                      </c:pt>
                      <c:pt idx="2381">
                        <c:v>24-Jan-11</c:v>
                      </c:pt>
                      <c:pt idx="2382">
                        <c:v>25-Jan-11</c:v>
                      </c:pt>
                      <c:pt idx="2383">
                        <c:v>26-Jan-11</c:v>
                      </c:pt>
                      <c:pt idx="2384">
                        <c:v>27-Jan-11</c:v>
                      </c:pt>
                      <c:pt idx="2385">
                        <c:v>28-Jan-11</c:v>
                      </c:pt>
                      <c:pt idx="2386">
                        <c:v>29-Jan-11</c:v>
                      </c:pt>
                      <c:pt idx="2387">
                        <c:v>30-Jan-11</c:v>
                      </c:pt>
                      <c:pt idx="2388">
                        <c:v>31-Jan-11</c:v>
                      </c:pt>
                      <c:pt idx="2389">
                        <c:v>1-Feb-11</c:v>
                      </c:pt>
                      <c:pt idx="2390">
                        <c:v>2-Feb-11</c:v>
                      </c:pt>
                      <c:pt idx="2391">
                        <c:v>3-Feb-11</c:v>
                      </c:pt>
                      <c:pt idx="2392">
                        <c:v>4-Feb-11</c:v>
                      </c:pt>
                      <c:pt idx="2393">
                        <c:v>5-Feb-11</c:v>
                      </c:pt>
                      <c:pt idx="2394">
                        <c:v>6-Feb-11</c:v>
                      </c:pt>
                      <c:pt idx="2395">
                        <c:v>7-Feb-11</c:v>
                      </c:pt>
                      <c:pt idx="2396">
                        <c:v>8-Feb-11</c:v>
                      </c:pt>
                      <c:pt idx="2397">
                        <c:v>9-Feb-11</c:v>
                      </c:pt>
                      <c:pt idx="2398">
                        <c:v>10-Feb-11</c:v>
                      </c:pt>
                      <c:pt idx="2399">
                        <c:v>11-Feb-11</c:v>
                      </c:pt>
                      <c:pt idx="2400">
                        <c:v>12-Feb-11</c:v>
                      </c:pt>
                      <c:pt idx="2401">
                        <c:v>13-Feb-11</c:v>
                      </c:pt>
                      <c:pt idx="2402">
                        <c:v>14-Feb-11</c:v>
                      </c:pt>
                      <c:pt idx="2403">
                        <c:v>15-Feb-11</c:v>
                      </c:pt>
                      <c:pt idx="2404">
                        <c:v>16-Feb-11</c:v>
                      </c:pt>
                      <c:pt idx="2405">
                        <c:v>17-Feb-11</c:v>
                      </c:pt>
                      <c:pt idx="2406">
                        <c:v>18-Feb-11</c:v>
                      </c:pt>
                      <c:pt idx="2407">
                        <c:v>19-Feb-11</c:v>
                      </c:pt>
                      <c:pt idx="2408">
                        <c:v>20-Feb-11</c:v>
                      </c:pt>
                      <c:pt idx="2409">
                        <c:v>21-Feb-11</c:v>
                      </c:pt>
                      <c:pt idx="2410">
                        <c:v>22-Feb-11</c:v>
                      </c:pt>
                      <c:pt idx="2411">
                        <c:v>23-Feb-11</c:v>
                      </c:pt>
                      <c:pt idx="2412">
                        <c:v>24-Feb-11</c:v>
                      </c:pt>
                      <c:pt idx="2413">
                        <c:v>25-Feb-11</c:v>
                      </c:pt>
                      <c:pt idx="2414">
                        <c:v>26-Feb-11</c:v>
                      </c:pt>
                      <c:pt idx="2415">
                        <c:v>27-Feb-11</c:v>
                      </c:pt>
                      <c:pt idx="2416">
                        <c:v>28-Feb-11</c:v>
                      </c:pt>
                      <c:pt idx="2417">
                        <c:v>1-Mar-11</c:v>
                      </c:pt>
                      <c:pt idx="2418">
                        <c:v>2-Mar-11</c:v>
                      </c:pt>
                      <c:pt idx="2419">
                        <c:v>3-Mar-11</c:v>
                      </c:pt>
                      <c:pt idx="2420">
                        <c:v>4-Mar-11</c:v>
                      </c:pt>
                      <c:pt idx="2421">
                        <c:v>5-Mar-11</c:v>
                      </c:pt>
                      <c:pt idx="2422">
                        <c:v>6-Mar-11</c:v>
                      </c:pt>
                      <c:pt idx="2423">
                        <c:v>7-Mar-11</c:v>
                      </c:pt>
                      <c:pt idx="2424">
                        <c:v>8-Mar-11</c:v>
                      </c:pt>
                      <c:pt idx="2425">
                        <c:v>9-Mar-11</c:v>
                      </c:pt>
                      <c:pt idx="2426">
                        <c:v>10-Mar-11</c:v>
                      </c:pt>
                      <c:pt idx="2427">
                        <c:v>11-Mar-11</c:v>
                      </c:pt>
                      <c:pt idx="2428">
                        <c:v>12-Mar-11</c:v>
                      </c:pt>
                      <c:pt idx="2429">
                        <c:v>13-Mar-11</c:v>
                      </c:pt>
                      <c:pt idx="2430">
                        <c:v>14-Mar-11</c:v>
                      </c:pt>
                      <c:pt idx="2431">
                        <c:v>15-Mar-11</c:v>
                      </c:pt>
                      <c:pt idx="2432">
                        <c:v>16-Mar-11</c:v>
                      </c:pt>
                      <c:pt idx="2433">
                        <c:v>17-Mar-11</c:v>
                      </c:pt>
                      <c:pt idx="2434">
                        <c:v>18-Mar-11</c:v>
                      </c:pt>
                      <c:pt idx="2435">
                        <c:v>19-Mar-11</c:v>
                      </c:pt>
                      <c:pt idx="2436">
                        <c:v>20-Mar-11</c:v>
                      </c:pt>
                      <c:pt idx="2437">
                        <c:v>21-Mar-11</c:v>
                      </c:pt>
                      <c:pt idx="2438">
                        <c:v>22-Mar-11</c:v>
                      </c:pt>
                      <c:pt idx="2439">
                        <c:v>23-Mar-11</c:v>
                      </c:pt>
                      <c:pt idx="2440">
                        <c:v>24-Mar-11</c:v>
                      </c:pt>
                      <c:pt idx="2441">
                        <c:v>25-Mar-11</c:v>
                      </c:pt>
                      <c:pt idx="2442">
                        <c:v>26-Mar-11</c:v>
                      </c:pt>
                      <c:pt idx="2443">
                        <c:v>27-Mar-11</c:v>
                      </c:pt>
                      <c:pt idx="2444">
                        <c:v>28-Mar-11</c:v>
                      </c:pt>
                      <c:pt idx="2445">
                        <c:v>29-Mar-11</c:v>
                      </c:pt>
                      <c:pt idx="2446">
                        <c:v>30-Mar-11</c:v>
                      </c:pt>
                      <c:pt idx="2447">
                        <c:v>31-Mar-11</c:v>
                      </c:pt>
                      <c:pt idx="2448">
                        <c:v>1-Apr-11</c:v>
                      </c:pt>
                      <c:pt idx="2449">
                        <c:v>2-Apr-11</c:v>
                      </c:pt>
                      <c:pt idx="2450">
                        <c:v>3-Apr-11</c:v>
                      </c:pt>
                      <c:pt idx="2451">
                        <c:v>4-Apr-11</c:v>
                      </c:pt>
                      <c:pt idx="2452">
                        <c:v>5-Apr-11</c:v>
                      </c:pt>
                      <c:pt idx="2453">
                        <c:v>6-Apr-11</c:v>
                      </c:pt>
                      <c:pt idx="2454">
                        <c:v>7-Apr-11</c:v>
                      </c:pt>
                      <c:pt idx="2455">
                        <c:v>8-Apr-11</c:v>
                      </c:pt>
                      <c:pt idx="2456">
                        <c:v>9-Apr-11</c:v>
                      </c:pt>
                      <c:pt idx="2457">
                        <c:v>10-Apr-11</c:v>
                      </c:pt>
                      <c:pt idx="2458">
                        <c:v>11-Apr-11</c:v>
                      </c:pt>
                      <c:pt idx="2459">
                        <c:v>12-Apr-11</c:v>
                      </c:pt>
                      <c:pt idx="2460">
                        <c:v>13-Apr-11</c:v>
                      </c:pt>
                      <c:pt idx="2461">
                        <c:v>14-Apr-11</c:v>
                      </c:pt>
                      <c:pt idx="2462">
                        <c:v>15-Apr-11</c:v>
                      </c:pt>
                      <c:pt idx="2463">
                        <c:v>16-Apr-11</c:v>
                      </c:pt>
                      <c:pt idx="2464">
                        <c:v>17-Apr-11</c:v>
                      </c:pt>
                      <c:pt idx="2465">
                        <c:v>18-Apr-11</c:v>
                      </c:pt>
                      <c:pt idx="2466">
                        <c:v>19-Apr-11</c:v>
                      </c:pt>
                      <c:pt idx="2467">
                        <c:v>20-Apr-11</c:v>
                      </c:pt>
                      <c:pt idx="2468">
                        <c:v>21-Apr-11</c:v>
                      </c:pt>
                      <c:pt idx="2469">
                        <c:v>22-Apr-11</c:v>
                      </c:pt>
                      <c:pt idx="2470">
                        <c:v>23-Apr-11</c:v>
                      </c:pt>
                      <c:pt idx="2471">
                        <c:v>24-Apr-11</c:v>
                      </c:pt>
                      <c:pt idx="2472">
                        <c:v>25-Apr-11</c:v>
                      </c:pt>
                      <c:pt idx="2473">
                        <c:v>26-Apr-11</c:v>
                      </c:pt>
                      <c:pt idx="2474">
                        <c:v>27-Apr-11</c:v>
                      </c:pt>
                      <c:pt idx="2475">
                        <c:v>28-Apr-11</c:v>
                      </c:pt>
                      <c:pt idx="2476">
                        <c:v>29-Apr-11</c:v>
                      </c:pt>
                      <c:pt idx="2477">
                        <c:v>30-Apr-11</c:v>
                      </c:pt>
                      <c:pt idx="2478">
                        <c:v>1-May-11</c:v>
                      </c:pt>
                      <c:pt idx="2479">
                        <c:v>2-May-11</c:v>
                      </c:pt>
                      <c:pt idx="2480">
                        <c:v>3-May-11</c:v>
                      </c:pt>
                      <c:pt idx="2481">
                        <c:v>4-May-11</c:v>
                      </c:pt>
                      <c:pt idx="2482">
                        <c:v>5-May-11</c:v>
                      </c:pt>
                      <c:pt idx="2483">
                        <c:v>6-May-11</c:v>
                      </c:pt>
                      <c:pt idx="2484">
                        <c:v>7-May-11</c:v>
                      </c:pt>
                      <c:pt idx="2485">
                        <c:v>8-May-11</c:v>
                      </c:pt>
                      <c:pt idx="2486">
                        <c:v>9-May-11</c:v>
                      </c:pt>
                      <c:pt idx="2487">
                        <c:v>10-May-11</c:v>
                      </c:pt>
                      <c:pt idx="2488">
                        <c:v>11-May-11</c:v>
                      </c:pt>
                      <c:pt idx="2489">
                        <c:v>12-May-11</c:v>
                      </c:pt>
                      <c:pt idx="2490">
                        <c:v>13-May-11</c:v>
                      </c:pt>
                      <c:pt idx="2491">
                        <c:v>14-May-11</c:v>
                      </c:pt>
                      <c:pt idx="2492">
                        <c:v>15-May-11</c:v>
                      </c:pt>
                      <c:pt idx="2493">
                        <c:v>16-May-11</c:v>
                      </c:pt>
                      <c:pt idx="2494">
                        <c:v>17-May-11</c:v>
                      </c:pt>
                      <c:pt idx="2495">
                        <c:v>18-May-11</c:v>
                      </c:pt>
                      <c:pt idx="2496">
                        <c:v>19-May-11</c:v>
                      </c:pt>
                      <c:pt idx="2497">
                        <c:v>20-May-11</c:v>
                      </c:pt>
                      <c:pt idx="2498">
                        <c:v>21-May-11</c:v>
                      </c:pt>
                      <c:pt idx="2499">
                        <c:v>22-May-11</c:v>
                      </c:pt>
                      <c:pt idx="2500">
                        <c:v>23-May-11</c:v>
                      </c:pt>
                      <c:pt idx="2501">
                        <c:v>24-May-11</c:v>
                      </c:pt>
                      <c:pt idx="2502">
                        <c:v>25-May-11</c:v>
                      </c:pt>
                      <c:pt idx="2503">
                        <c:v>26-May-11</c:v>
                      </c:pt>
                      <c:pt idx="2504">
                        <c:v>27-May-11</c:v>
                      </c:pt>
                      <c:pt idx="2505">
                        <c:v>28-May-11</c:v>
                      </c:pt>
                      <c:pt idx="2506">
                        <c:v>29-May-11</c:v>
                      </c:pt>
                      <c:pt idx="2507">
                        <c:v>30-May-11</c:v>
                      </c:pt>
                      <c:pt idx="2508">
                        <c:v>31-May-11</c:v>
                      </c:pt>
                      <c:pt idx="2509">
                        <c:v>1-Jun-11</c:v>
                      </c:pt>
                      <c:pt idx="2510">
                        <c:v>2-Jun-11</c:v>
                      </c:pt>
                      <c:pt idx="2511">
                        <c:v>3-Jun-11</c:v>
                      </c:pt>
                      <c:pt idx="2512">
                        <c:v>4-Jun-11</c:v>
                      </c:pt>
                      <c:pt idx="2513">
                        <c:v>5-Jun-11</c:v>
                      </c:pt>
                      <c:pt idx="2514">
                        <c:v>6-Jun-11</c:v>
                      </c:pt>
                      <c:pt idx="2515">
                        <c:v>7-Jun-11</c:v>
                      </c:pt>
                      <c:pt idx="2516">
                        <c:v>8-Jun-11</c:v>
                      </c:pt>
                      <c:pt idx="2517">
                        <c:v>9-Jun-11</c:v>
                      </c:pt>
                      <c:pt idx="2518">
                        <c:v>10-Jun-11</c:v>
                      </c:pt>
                      <c:pt idx="2519">
                        <c:v>11-Jun-11</c:v>
                      </c:pt>
                      <c:pt idx="2520">
                        <c:v>12-Jun-11</c:v>
                      </c:pt>
                      <c:pt idx="2521">
                        <c:v>13-Jun-11</c:v>
                      </c:pt>
                      <c:pt idx="2522">
                        <c:v>14-Jun-11</c:v>
                      </c:pt>
                      <c:pt idx="2523">
                        <c:v>15-Jun-11</c:v>
                      </c:pt>
                      <c:pt idx="2524">
                        <c:v>16-Jun-11</c:v>
                      </c:pt>
                      <c:pt idx="2525">
                        <c:v>17-Jun-11</c:v>
                      </c:pt>
                      <c:pt idx="2526">
                        <c:v>18-Jun-11</c:v>
                      </c:pt>
                      <c:pt idx="2527">
                        <c:v>19-Jun-11</c:v>
                      </c:pt>
                      <c:pt idx="2528">
                        <c:v>20-Jun-11</c:v>
                      </c:pt>
                      <c:pt idx="2529">
                        <c:v>21-Jun-11</c:v>
                      </c:pt>
                      <c:pt idx="2530">
                        <c:v>22-Jun-11</c:v>
                      </c:pt>
                      <c:pt idx="2531">
                        <c:v>23-Jun-11</c:v>
                      </c:pt>
                      <c:pt idx="2532">
                        <c:v>24-Jun-11</c:v>
                      </c:pt>
                      <c:pt idx="2533">
                        <c:v>25-Jun-11</c:v>
                      </c:pt>
                      <c:pt idx="2534">
                        <c:v>26-Jun-11</c:v>
                      </c:pt>
                      <c:pt idx="2535">
                        <c:v>27-Jun-11</c:v>
                      </c:pt>
                      <c:pt idx="2536">
                        <c:v>28-Jun-11</c:v>
                      </c:pt>
                      <c:pt idx="2537">
                        <c:v>29-Jun-11</c:v>
                      </c:pt>
                      <c:pt idx="2538">
                        <c:v>30-Jun-11</c:v>
                      </c:pt>
                      <c:pt idx="2539">
                        <c:v>1-Jul-11</c:v>
                      </c:pt>
                      <c:pt idx="2540">
                        <c:v>2-Jul-11</c:v>
                      </c:pt>
                      <c:pt idx="2541">
                        <c:v>3-Jul-11</c:v>
                      </c:pt>
                      <c:pt idx="2542">
                        <c:v>4-Jul-11</c:v>
                      </c:pt>
                      <c:pt idx="2543">
                        <c:v>5-Jul-11</c:v>
                      </c:pt>
                      <c:pt idx="2544">
                        <c:v>6-Jul-11</c:v>
                      </c:pt>
                      <c:pt idx="2545">
                        <c:v>7-Jul-11</c:v>
                      </c:pt>
                      <c:pt idx="2546">
                        <c:v>8-Jul-11</c:v>
                      </c:pt>
                      <c:pt idx="2547">
                        <c:v>9-Jul-11</c:v>
                      </c:pt>
                      <c:pt idx="2548">
                        <c:v>10-Jul-11</c:v>
                      </c:pt>
                      <c:pt idx="2549">
                        <c:v>11-Jul-11</c:v>
                      </c:pt>
                      <c:pt idx="2550">
                        <c:v>12-Jul-11</c:v>
                      </c:pt>
                      <c:pt idx="2551">
                        <c:v>13-Jul-11</c:v>
                      </c:pt>
                      <c:pt idx="2552">
                        <c:v>14-Jul-11</c:v>
                      </c:pt>
                      <c:pt idx="2553">
                        <c:v>15-Jul-11</c:v>
                      </c:pt>
                      <c:pt idx="2554">
                        <c:v>16-Jul-11</c:v>
                      </c:pt>
                      <c:pt idx="2555">
                        <c:v>17-Jul-11</c:v>
                      </c:pt>
                      <c:pt idx="2556">
                        <c:v>18-Jul-11</c:v>
                      </c:pt>
                      <c:pt idx="2557">
                        <c:v>19-Jul-11</c:v>
                      </c:pt>
                      <c:pt idx="2558">
                        <c:v>20-Jul-11</c:v>
                      </c:pt>
                      <c:pt idx="2559">
                        <c:v>21-Jul-11</c:v>
                      </c:pt>
                      <c:pt idx="2560">
                        <c:v>22-Jul-11</c:v>
                      </c:pt>
                      <c:pt idx="2561">
                        <c:v>23-Jul-11</c:v>
                      </c:pt>
                      <c:pt idx="2562">
                        <c:v>24-Jul-11</c:v>
                      </c:pt>
                      <c:pt idx="2563">
                        <c:v>25-Jul-11</c:v>
                      </c:pt>
                      <c:pt idx="2564">
                        <c:v>26-Jul-11</c:v>
                      </c:pt>
                      <c:pt idx="2565">
                        <c:v>27-Jul-11</c:v>
                      </c:pt>
                      <c:pt idx="2566">
                        <c:v>28-Jul-11</c:v>
                      </c:pt>
                      <c:pt idx="2567">
                        <c:v>29-Jul-11</c:v>
                      </c:pt>
                      <c:pt idx="2568">
                        <c:v>30-Jul-11</c:v>
                      </c:pt>
                      <c:pt idx="2569">
                        <c:v>31-Jul-11</c:v>
                      </c:pt>
                      <c:pt idx="2570">
                        <c:v>1-Aug-11</c:v>
                      </c:pt>
                      <c:pt idx="2571">
                        <c:v>2-Aug-11</c:v>
                      </c:pt>
                      <c:pt idx="2572">
                        <c:v>3-Aug-11</c:v>
                      </c:pt>
                      <c:pt idx="2573">
                        <c:v>4-Aug-11</c:v>
                      </c:pt>
                      <c:pt idx="2574">
                        <c:v>5-Aug-11</c:v>
                      </c:pt>
                      <c:pt idx="2575">
                        <c:v>6-Aug-11</c:v>
                      </c:pt>
                      <c:pt idx="2576">
                        <c:v>7-Aug-11</c:v>
                      </c:pt>
                      <c:pt idx="2577">
                        <c:v>8-Aug-11</c:v>
                      </c:pt>
                      <c:pt idx="2578">
                        <c:v>9-Aug-11</c:v>
                      </c:pt>
                      <c:pt idx="2579">
                        <c:v>10-Aug-11</c:v>
                      </c:pt>
                      <c:pt idx="2580">
                        <c:v>11-Aug-11</c:v>
                      </c:pt>
                      <c:pt idx="2581">
                        <c:v>12-Aug-11</c:v>
                      </c:pt>
                      <c:pt idx="2582">
                        <c:v>13-Aug-11</c:v>
                      </c:pt>
                      <c:pt idx="2583">
                        <c:v>14-Aug-11</c:v>
                      </c:pt>
                      <c:pt idx="2584">
                        <c:v>15-Aug-11</c:v>
                      </c:pt>
                      <c:pt idx="2585">
                        <c:v>16-Aug-11</c:v>
                      </c:pt>
                      <c:pt idx="2586">
                        <c:v>17-Aug-11</c:v>
                      </c:pt>
                      <c:pt idx="2587">
                        <c:v>18-Aug-11</c:v>
                      </c:pt>
                      <c:pt idx="2588">
                        <c:v>19-Aug-11</c:v>
                      </c:pt>
                      <c:pt idx="2589">
                        <c:v>20-Aug-11</c:v>
                      </c:pt>
                      <c:pt idx="2590">
                        <c:v>21-Aug-11</c:v>
                      </c:pt>
                      <c:pt idx="2591">
                        <c:v>22-Aug-11</c:v>
                      </c:pt>
                      <c:pt idx="2592">
                        <c:v>23-Aug-11</c:v>
                      </c:pt>
                      <c:pt idx="2593">
                        <c:v>24-Aug-11</c:v>
                      </c:pt>
                      <c:pt idx="2594">
                        <c:v>25-Aug-11</c:v>
                      </c:pt>
                      <c:pt idx="2595">
                        <c:v>26-Aug-11</c:v>
                      </c:pt>
                      <c:pt idx="2596">
                        <c:v>27-Aug-11</c:v>
                      </c:pt>
                      <c:pt idx="2597">
                        <c:v>28-Aug-11</c:v>
                      </c:pt>
                      <c:pt idx="2598">
                        <c:v>29-Aug-11</c:v>
                      </c:pt>
                      <c:pt idx="2599">
                        <c:v>30-Aug-11</c:v>
                      </c:pt>
                      <c:pt idx="2600">
                        <c:v>31-Aug-11</c:v>
                      </c:pt>
                      <c:pt idx="2601">
                        <c:v>1-Sep-11</c:v>
                      </c:pt>
                      <c:pt idx="2602">
                        <c:v>2-Sep-11</c:v>
                      </c:pt>
                      <c:pt idx="2603">
                        <c:v>3-Sep-11</c:v>
                      </c:pt>
                      <c:pt idx="2604">
                        <c:v>4-Sep-11</c:v>
                      </c:pt>
                      <c:pt idx="2605">
                        <c:v>5-Sep-11</c:v>
                      </c:pt>
                      <c:pt idx="2606">
                        <c:v>6-Sep-11</c:v>
                      </c:pt>
                      <c:pt idx="2607">
                        <c:v>7-Sep-11</c:v>
                      </c:pt>
                      <c:pt idx="2608">
                        <c:v>8-Sep-11</c:v>
                      </c:pt>
                      <c:pt idx="2609">
                        <c:v>9-Sep-11</c:v>
                      </c:pt>
                      <c:pt idx="2610">
                        <c:v>10-Sep-11</c:v>
                      </c:pt>
                      <c:pt idx="2611">
                        <c:v>11-Sep-11</c:v>
                      </c:pt>
                      <c:pt idx="2612">
                        <c:v>12-Sep-11</c:v>
                      </c:pt>
                      <c:pt idx="2613">
                        <c:v>13-Sep-11</c:v>
                      </c:pt>
                      <c:pt idx="2614">
                        <c:v>14-Sep-11</c:v>
                      </c:pt>
                      <c:pt idx="2615">
                        <c:v>15-Sep-11</c:v>
                      </c:pt>
                      <c:pt idx="2616">
                        <c:v>16-Sep-11</c:v>
                      </c:pt>
                      <c:pt idx="2617">
                        <c:v>17-Sep-11</c:v>
                      </c:pt>
                      <c:pt idx="2618">
                        <c:v>18-Sep-11</c:v>
                      </c:pt>
                      <c:pt idx="2619">
                        <c:v>19-Sep-11</c:v>
                      </c:pt>
                      <c:pt idx="2620">
                        <c:v>20-Sep-11</c:v>
                      </c:pt>
                      <c:pt idx="2621">
                        <c:v>21-Sep-11</c:v>
                      </c:pt>
                      <c:pt idx="2622">
                        <c:v>22-Sep-11</c:v>
                      </c:pt>
                      <c:pt idx="2623">
                        <c:v>23-Sep-11</c:v>
                      </c:pt>
                      <c:pt idx="2624">
                        <c:v>24-Sep-11</c:v>
                      </c:pt>
                      <c:pt idx="2625">
                        <c:v>25-Sep-11</c:v>
                      </c:pt>
                      <c:pt idx="2626">
                        <c:v>26-Sep-11</c:v>
                      </c:pt>
                      <c:pt idx="2627">
                        <c:v>27-Sep-11</c:v>
                      </c:pt>
                      <c:pt idx="2628">
                        <c:v>28-Sep-11</c:v>
                      </c:pt>
                      <c:pt idx="2629">
                        <c:v>29-Sep-11</c:v>
                      </c:pt>
                      <c:pt idx="2630">
                        <c:v>30-Sep-11</c:v>
                      </c:pt>
                      <c:pt idx="2631">
                        <c:v>1-Oct-11</c:v>
                      </c:pt>
                      <c:pt idx="2632">
                        <c:v>2-Oct-11</c:v>
                      </c:pt>
                      <c:pt idx="2633">
                        <c:v>3-Oct-11</c:v>
                      </c:pt>
                      <c:pt idx="2634">
                        <c:v>4-Oct-11</c:v>
                      </c:pt>
                      <c:pt idx="2635">
                        <c:v>5-Oct-11</c:v>
                      </c:pt>
                      <c:pt idx="2636">
                        <c:v>6-Oct-11</c:v>
                      </c:pt>
                      <c:pt idx="2637">
                        <c:v>7-Oct-11</c:v>
                      </c:pt>
                      <c:pt idx="2638">
                        <c:v>8-Oct-11</c:v>
                      </c:pt>
                      <c:pt idx="2639">
                        <c:v>9-Oct-11</c:v>
                      </c:pt>
                      <c:pt idx="2640">
                        <c:v>10-Oct-11</c:v>
                      </c:pt>
                      <c:pt idx="2641">
                        <c:v>11-Oct-11</c:v>
                      </c:pt>
                      <c:pt idx="2642">
                        <c:v>12-Oct-11</c:v>
                      </c:pt>
                      <c:pt idx="2643">
                        <c:v>13-Oct-11</c:v>
                      </c:pt>
                      <c:pt idx="2644">
                        <c:v>14-Oct-11</c:v>
                      </c:pt>
                      <c:pt idx="2645">
                        <c:v>15-Oct-11</c:v>
                      </c:pt>
                      <c:pt idx="2646">
                        <c:v>16-Oct-11</c:v>
                      </c:pt>
                      <c:pt idx="2647">
                        <c:v>17-Oct-11</c:v>
                      </c:pt>
                      <c:pt idx="2648">
                        <c:v>18-Oct-11</c:v>
                      </c:pt>
                      <c:pt idx="2649">
                        <c:v>19-Oct-11</c:v>
                      </c:pt>
                      <c:pt idx="2650">
                        <c:v>20-Oct-11</c:v>
                      </c:pt>
                      <c:pt idx="2651">
                        <c:v>21-Oct-11</c:v>
                      </c:pt>
                      <c:pt idx="2652">
                        <c:v>22-Oct-11</c:v>
                      </c:pt>
                      <c:pt idx="2653">
                        <c:v>23-Oct-11</c:v>
                      </c:pt>
                      <c:pt idx="2654">
                        <c:v>24-Oct-11</c:v>
                      </c:pt>
                      <c:pt idx="2655">
                        <c:v>25-Oct-11</c:v>
                      </c:pt>
                      <c:pt idx="2656">
                        <c:v>26-Oct-11</c:v>
                      </c:pt>
                      <c:pt idx="2657">
                        <c:v>27-Oct-11</c:v>
                      </c:pt>
                      <c:pt idx="2658">
                        <c:v>28-Oct-11</c:v>
                      </c:pt>
                      <c:pt idx="2659">
                        <c:v>29-Oct-11</c:v>
                      </c:pt>
                      <c:pt idx="2660">
                        <c:v>30-Oct-11</c:v>
                      </c:pt>
                      <c:pt idx="2661">
                        <c:v>31-Oct-11</c:v>
                      </c:pt>
                      <c:pt idx="2662">
                        <c:v>1-Nov-11</c:v>
                      </c:pt>
                      <c:pt idx="2663">
                        <c:v>2-Nov-11</c:v>
                      </c:pt>
                      <c:pt idx="2664">
                        <c:v>3-Nov-11</c:v>
                      </c:pt>
                      <c:pt idx="2665">
                        <c:v>4-Nov-11</c:v>
                      </c:pt>
                      <c:pt idx="2666">
                        <c:v>5-Nov-11</c:v>
                      </c:pt>
                      <c:pt idx="2667">
                        <c:v>6-Nov-11</c:v>
                      </c:pt>
                      <c:pt idx="2668">
                        <c:v>7-Nov-11</c:v>
                      </c:pt>
                      <c:pt idx="2669">
                        <c:v>8-Nov-11</c:v>
                      </c:pt>
                      <c:pt idx="2670">
                        <c:v>9-Nov-11</c:v>
                      </c:pt>
                      <c:pt idx="2671">
                        <c:v>10-Nov-11</c:v>
                      </c:pt>
                      <c:pt idx="2672">
                        <c:v>11-Nov-11</c:v>
                      </c:pt>
                      <c:pt idx="2673">
                        <c:v>12-Nov-11</c:v>
                      </c:pt>
                      <c:pt idx="2674">
                        <c:v>13-Nov-11</c:v>
                      </c:pt>
                      <c:pt idx="2675">
                        <c:v>14-Nov-11</c:v>
                      </c:pt>
                      <c:pt idx="2676">
                        <c:v>15-Nov-11</c:v>
                      </c:pt>
                      <c:pt idx="2677">
                        <c:v>16-Nov-11</c:v>
                      </c:pt>
                      <c:pt idx="2678">
                        <c:v>17-Nov-11</c:v>
                      </c:pt>
                      <c:pt idx="2679">
                        <c:v>18-Nov-11</c:v>
                      </c:pt>
                      <c:pt idx="2680">
                        <c:v>19-Nov-11</c:v>
                      </c:pt>
                      <c:pt idx="2681">
                        <c:v>20-Nov-11</c:v>
                      </c:pt>
                      <c:pt idx="2682">
                        <c:v>21-Nov-11</c:v>
                      </c:pt>
                      <c:pt idx="2683">
                        <c:v>22-Nov-11</c:v>
                      </c:pt>
                      <c:pt idx="2684">
                        <c:v>23-Nov-11</c:v>
                      </c:pt>
                      <c:pt idx="2685">
                        <c:v>24-Nov-11</c:v>
                      </c:pt>
                      <c:pt idx="2686">
                        <c:v>25-Nov-11</c:v>
                      </c:pt>
                      <c:pt idx="2687">
                        <c:v>26-Nov-11</c:v>
                      </c:pt>
                      <c:pt idx="2688">
                        <c:v>27-Nov-11</c:v>
                      </c:pt>
                      <c:pt idx="2689">
                        <c:v>28-Nov-11</c:v>
                      </c:pt>
                      <c:pt idx="2690">
                        <c:v>29-Nov-11</c:v>
                      </c:pt>
                      <c:pt idx="2691">
                        <c:v>30-Nov-11</c:v>
                      </c:pt>
                      <c:pt idx="2692">
                        <c:v>1-Dec-11</c:v>
                      </c:pt>
                      <c:pt idx="2693">
                        <c:v>2-Dec-11</c:v>
                      </c:pt>
                      <c:pt idx="2694">
                        <c:v>3-Dec-11</c:v>
                      </c:pt>
                      <c:pt idx="2695">
                        <c:v>4-Dec-11</c:v>
                      </c:pt>
                      <c:pt idx="2696">
                        <c:v>5-Dec-11</c:v>
                      </c:pt>
                      <c:pt idx="2697">
                        <c:v>6-Dec-11</c:v>
                      </c:pt>
                      <c:pt idx="2698">
                        <c:v>7-Dec-11</c:v>
                      </c:pt>
                      <c:pt idx="2699">
                        <c:v>8-Dec-11</c:v>
                      </c:pt>
                      <c:pt idx="2700">
                        <c:v>9-Dec-11</c:v>
                      </c:pt>
                      <c:pt idx="2701">
                        <c:v>10-Dec-11</c:v>
                      </c:pt>
                      <c:pt idx="2702">
                        <c:v>11-Dec-11</c:v>
                      </c:pt>
                      <c:pt idx="2703">
                        <c:v>12-Dec-11</c:v>
                      </c:pt>
                      <c:pt idx="2704">
                        <c:v>13-Dec-11</c:v>
                      </c:pt>
                      <c:pt idx="2705">
                        <c:v>14-Dec-11</c:v>
                      </c:pt>
                      <c:pt idx="2706">
                        <c:v>15-Dec-11</c:v>
                      </c:pt>
                      <c:pt idx="2707">
                        <c:v>16-Dec-11</c:v>
                      </c:pt>
                      <c:pt idx="2708">
                        <c:v>17-Dec-11</c:v>
                      </c:pt>
                      <c:pt idx="2709">
                        <c:v>18-Dec-11</c:v>
                      </c:pt>
                      <c:pt idx="2710">
                        <c:v>19-Dec-11</c:v>
                      </c:pt>
                      <c:pt idx="2711">
                        <c:v>20-Dec-11</c:v>
                      </c:pt>
                      <c:pt idx="2712">
                        <c:v>21-Dec-11</c:v>
                      </c:pt>
                      <c:pt idx="2713">
                        <c:v>22-Dec-11</c:v>
                      </c:pt>
                      <c:pt idx="2714">
                        <c:v>23-Dec-11</c:v>
                      </c:pt>
                      <c:pt idx="2715">
                        <c:v>24-Dec-11</c:v>
                      </c:pt>
                      <c:pt idx="2716">
                        <c:v>25-Dec-11</c:v>
                      </c:pt>
                      <c:pt idx="2717">
                        <c:v>26-Dec-11</c:v>
                      </c:pt>
                      <c:pt idx="2718">
                        <c:v>27-Dec-11</c:v>
                      </c:pt>
                      <c:pt idx="2719">
                        <c:v>28-Dec-11</c:v>
                      </c:pt>
                      <c:pt idx="2720">
                        <c:v>29-Dec-11</c:v>
                      </c:pt>
                      <c:pt idx="2721">
                        <c:v>30-Dec-11</c:v>
                      </c:pt>
                      <c:pt idx="2722">
                        <c:v>31-Dec-11</c:v>
                      </c:pt>
                      <c:pt idx="2723">
                        <c:v>1-Jan-12</c:v>
                      </c:pt>
                      <c:pt idx="2724">
                        <c:v>2-Jan-12</c:v>
                      </c:pt>
                      <c:pt idx="2725">
                        <c:v>3-Jan-12</c:v>
                      </c:pt>
                      <c:pt idx="2726">
                        <c:v>4-Jan-12</c:v>
                      </c:pt>
                      <c:pt idx="2727">
                        <c:v>5-Jan-12</c:v>
                      </c:pt>
                      <c:pt idx="2728">
                        <c:v>6-Jan-12</c:v>
                      </c:pt>
                      <c:pt idx="2729">
                        <c:v>7-Jan-12</c:v>
                      </c:pt>
                      <c:pt idx="2730">
                        <c:v>8-Jan-12</c:v>
                      </c:pt>
                      <c:pt idx="2731">
                        <c:v>9-Jan-12</c:v>
                      </c:pt>
                      <c:pt idx="2732">
                        <c:v>10-Jan-12</c:v>
                      </c:pt>
                      <c:pt idx="2733">
                        <c:v>11-Jan-12</c:v>
                      </c:pt>
                      <c:pt idx="2734">
                        <c:v>12-Jan-12</c:v>
                      </c:pt>
                      <c:pt idx="2735">
                        <c:v>13-Jan-12</c:v>
                      </c:pt>
                      <c:pt idx="2736">
                        <c:v>14-Jan-12</c:v>
                      </c:pt>
                      <c:pt idx="2737">
                        <c:v>15-Jan-12</c:v>
                      </c:pt>
                      <c:pt idx="2738">
                        <c:v>16-Jan-12</c:v>
                      </c:pt>
                      <c:pt idx="2739">
                        <c:v>17-Jan-12</c:v>
                      </c:pt>
                      <c:pt idx="2740">
                        <c:v>18-Jan-12</c:v>
                      </c:pt>
                      <c:pt idx="2741">
                        <c:v>19-Jan-12</c:v>
                      </c:pt>
                      <c:pt idx="2742">
                        <c:v>20-Jan-12</c:v>
                      </c:pt>
                      <c:pt idx="2743">
                        <c:v>21-Jan-12</c:v>
                      </c:pt>
                      <c:pt idx="2744">
                        <c:v>22-Jan-12</c:v>
                      </c:pt>
                      <c:pt idx="2745">
                        <c:v>23-Jan-12</c:v>
                      </c:pt>
                      <c:pt idx="2746">
                        <c:v>24-Jan-12</c:v>
                      </c:pt>
                      <c:pt idx="2747">
                        <c:v>25-Jan-12</c:v>
                      </c:pt>
                      <c:pt idx="2748">
                        <c:v>26-Jan-12</c:v>
                      </c:pt>
                      <c:pt idx="2749">
                        <c:v>27-Jan-12</c:v>
                      </c:pt>
                      <c:pt idx="2750">
                        <c:v>28-Jan-12</c:v>
                      </c:pt>
                      <c:pt idx="2751">
                        <c:v>29-Jan-12</c:v>
                      </c:pt>
                      <c:pt idx="2752">
                        <c:v>30-Jan-12</c:v>
                      </c:pt>
                      <c:pt idx="2753">
                        <c:v>31-Jan-12</c:v>
                      </c:pt>
                      <c:pt idx="2754">
                        <c:v>1-Feb-12</c:v>
                      </c:pt>
                      <c:pt idx="2755">
                        <c:v>2-Feb-12</c:v>
                      </c:pt>
                      <c:pt idx="2756">
                        <c:v>3-Feb-12</c:v>
                      </c:pt>
                      <c:pt idx="2757">
                        <c:v>4-Feb-12</c:v>
                      </c:pt>
                      <c:pt idx="2758">
                        <c:v>5-Feb-12</c:v>
                      </c:pt>
                      <c:pt idx="2759">
                        <c:v>6-Feb-12</c:v>
                      </c:pt>
                      <c:pt idx="2760">
                        <c:v>7-Feb-12</c:v>
                      </c:pt>
                      <c:pt idx="2761">
                        <c:v>8-Feb-12</c:v>
                      </c:pt>
                      <c:pt idx="2762">
                        <c:v>9-Feb-12</c:v>
                      </c:pt>
                      <c:pt idx="2763">
                        <c:v>10-Feb-12</c:v>
                      </c:pt>
                      <c:pt idx="2764">
                        <c:v>11-Feb-12</c:v>
                      </c:pt>
                      <c:pt idx="2765">
                        <c:v>12-Feb-12</c:v>
                      </c:pt>
                      <c:pt idx="2766">
                        <c:v>13-Feb-12</c:v>
                      </c:pt>
                      <c:pt idx="2767">
                        <c:v>14-Feb-12</c:v>
                      </c:pt>
                      <c:pt idx="2768">
                        <c:v>15-Feb-12</c:v>
                      </c:pt>
                      <c:pt idx="2769">
                        <c:v>16-Feb-12</c:v>
                      </c:pt>
                      <c:pt idx="2770">
                        <c:v>17-Feb-12</c:v>
                      </c:pt>
                      <c:pt idx="2771">
                        <c:v>18-Feb-12</c:v>
                      </c:pt>
                      <c:pt idx="2772">
                        <c:v>19-Feb-12</c:v>
                      </c:pt>
                      <c:pt idx="2773">
                        <c:v>20-Feb-12</c:v>
                      </c:pt>
                      <c:pt idx="2774">
                        <c:v>21-Feb-12</c:v>
                      </c:pt>
                      <c:pt idx="2775">
                        <c:v>22-Feb-12</c:v>
                      </c:pt>
                      <c:pt idx="2776">
                        <c:v>23-Feb-12</c:v>
                      </c:pt>
                      <c:pt idx="2777">
                        <c:v>24-Feb-12</c:v>
                      </c:pt>
                      <c:pt idx="2778">
                        <c:v>25-Feb-12</c:v>
                      </c:pt>
                      <c:pt idx="2779">
                        <c:v>26-Feb-12</c:v>
                      </c:pt>
                      <c:pt idx="2780">
                        <c:v>27-Feb-12</c:v>
                      </c:pt>
                      <c:pt idx="2781">
                        <c:v>28-Feb-12</c:v>
                      </c:pt>
                      <c:pt idx="2782">
                        <c:v>29-Feb-12</c:v>
                      </c:pt>
                      <c:pt idx="2783">
                        <c:v>1-Mar-12</c:v>
                      </c:pt>
                      <c:pt idx="2784">
                        <c:v>2-Mar-12</c:v>
                      </c:pt>
                      <c:pt idx="2785">
                        <c:v>3-Mar-12</c:v>
                      </c:pt>
                      <c:pt idx="2786">
                        <c:v>4-Mar-12</c:v>
                      </c:pt>
                      <c:pt idx="2787">
                        <c:v>5-Mar-12</c:v>
                      </c:pt>
                      <c:pt idx="2788">
                        <c:v>6-Mar-12</c:v>
                      </c:pt>
                      <c:pt idx="2789">
                        <c:v>7-Mar-12</c:v>
                      </c:pt>
                      <c:pt idx="2790">
                        <c:v>8-Mar-12</c:v>
                      </c:pt>
                      <c:pt idx="2791">
                        <c:v>9-Mar-12</c:v>
                      </c:pt>
                      <c:pt idx="2792">
                        <c:v>10-Mar-12</c:v>
                      </c:pt>
                      <c:pt idx="2793">
                        <c:v>11-Mar-12</c:v>
                      </c:pt>
                      <c:pt idx="2794">
                        <c:v>12-Mar-12</c:v>
                      </c:pt>
                      <c:pt idx="2795">
                        <c:v>13-Mar-12</c:v>
                      </c:pt>
                      <c:pt idx="2796">
                        <c:v>14-Mar-12</c:v>
                      </c:pt>
                      <c:pt idx="2797">
                        <c:v>15-Mar-12</c:v>
                      </c:pt>
                      <c:pt idx="2798">
                        <c:v>16-Mar-12</c:v>
                      </c:pt>
                      <c:pt idx="2799">
                        <c:v>17-Mar-12</c:v>
                      </c:pt>
                      <c:pt idx="2800">
                        <c:v>18-Mar-12</c:v>
                      </c:pt>
                      <c:pt idx="2801">
                        <c:v>19-Mar-12</c:v>
                      </c:pt>
                      <c:pt idx="2802">
                        <c:v>20-Mar-12</c:v>
                      </c:pt>
                      <c:pt idx="2803">
                        <c:v>21-Mar-12</c:v>
                      </c:pt>
                      <c:pt idx="2804">
                        <c:v>22-Mar-12</c:v>
                      </c:pt>
                      <c:pt idx="2805">
                        <c:v>23-Mar-12</c:v>
                      </c:pt>
                      <c:pt idx="2806">
                        <c:v>24-Mar-12</c:v>
                      </c:pt>
                      <c:pt idx="2807">
                        <c:v>25-Mar-12</c:v>
                      </c:pt>
                      <c:pt idx="2808">
                        <c:v>26-Mar-12</c:v>
                      </c:pt>
                      <c:pt idx="2809">
                        <c:v>27-Mar-12</c:v>
                      </c:pt>
                      <c:pt idx="2810">
                        <c:v>28-Mar-12</c:v>
                      </c:pt>
                      <c:pt idx="2811">
                        <c:v>29-Mar-12</c:v>
                      </c:pt>
                      <c:pt idx="2812">
                        <c:v>30-Mar-12</c:v>
                      </c:pt>
                      <c:pt idx="2813">
                        <c:v>31-Mar-12</c:v>
                      </c:pt>
                      <c:pt idx="2814">
                        <c:v>1-Apr-12</c:v>
                      </c:pt>
                      <c:pt idx="2815">
                        <c:v>2-Apr-12</c:v>
                      </c:pt>
                      <c:pt idx="2816">
                        <c:v>3-Apr-12</c:v>
                      </c:pt>
                      <c:pt idx="2817">
                        <c:v>4-Apr-12</c:v>
                      </c:pt>
                      <c:pt idx="2818">
                        <c:v>5-Apr-12</c:v>
                      </c:pt>
                      <c:pt idx="2819">
                        <c:v>6-Apr-12</c:v>
                      </c:pt>
                      <c:pt idx="2820">
                        <c:v>7-Apr-12</c:v>
                      </c:pt>
                      <c:pt idx="2821">
                        <c:v>8-Apr-12</c:v>
                      </c:pt>
                      <c:pt idx="2822">
                        <c:v>9-Apr-12</c:v>
                      </c:pt>
                      <c:pt idx="2823">
                        <c:v>10-Apr-12</c:v>
                      </c:pt>
                      <c:pt idx="2824">
                        <c:v>11-Apr-12</c:v>
                      </c:pt>
                      <c:pt idx="2825">
                        <c:v>12-Apr-12</c:v>
                      </c:pt>
                      <c:pt idx="2826">
                        <c:v>13-Apr-12</c:v>
                      </c:pt>
                      <c:pt idx="2827">
                        <c:v>14-Apr-12</c:v>
                      </c:pt>
                      <c:pt idx="2828">
                        <c:v>15-Apr-12</c:v>
                      </c:pt>
                      <c:pt idx="2829">
                        <c:v>16-Apr-12</c:v>
                      </c:pt>
                      <c:pt idx="2830">
                        <c:v>17-Apr-12</c:v>
                      </c:pt>
                      <c:pt idx="2831">
                        <c:v>18-Apr-12</c:v>
                      </c:pt>
                      <c:pt idx="2832">
                        <c:v>19-Apr-12</c:v>
                      </c:pt>
                      <c:pt idx="2833">
                        <c:v>20-Apr-12</c:v>
                      </c:pt>
                      <c:pt idx="2834">
                        <c:v>21-Apr-12</c:v>
                      </c:pt>
                      <c:pt idx="2835">
                        <c:v>22-Apr-12</c:v>
                      </c:pt>
                      <c:pt idx="2836">
                        <c:v>23-Apr-12</c:v>
                      </c:pt>
                      <c:pt idx="2837">
                        <c:v>24-Apr-12</c:v>
                      </c:pt>
                      <c:pt idx="2838">
                        <c:v>25-Apr-12</c:v>
                      </c:pt>
                      <c:pt idx="2839">
                        <c:v>26-Apr-12</c:v>
                      </c:pt>
                      <c:pt idx="2840">
                        <c:v>27-Apr-12</c:v>
                      </c:pt>
                      <c:pt idx="2841">
                        <c:v>28-Apr-12</c:v>
                      </c:pt>
                      <c:pt idx="2842">
                        <c:v>29-Apr-12</c:v>
                      </c:pt>
                      <c:pt idx="2843">
                        <c:v>30-Apr-12</c:v>
                      </c:pt>
                      <c:pt idx="2844">
                        <c:v>1-May-12</c:v>
                      </c:pt>
                      <c:pt idx="2845">
                        <c:v>2-May-12</c:v>
                      </c:pt>
                      <c:pt idx="2846">
                        <c:v>3-May-12</c:v>
                      </c:pt>
                      <c:pt idx="2847">
                        <c:v>4-May-12</c:v>
                      </c:pt>
                      <c:pt idx="2848">
                        <c:v>5-May-12</c:v>
                      </c:pt>
                      <c:pt idx="2849">
                        <c:v>6-May-12</c:v>
                      </c:pt>
                      <c:pt idx="2850">
                        <c:v>7-May-12</c:v>
                      </c:pt>
                      <c:pt idx="2851">
                        <c:v>8-May-12</c:v>
                      </c:pt>
                      <c:pt idx="2852">
                        <c:v>9-May-12</c:v>
                      </c:pt>
                      <c:pt idx="2853">
                        <c:v>10-May-12</c:v>
                      </c:pt>
                      <c:pt idx="2854">
                        <c:v>11-May-12</c:v>
                      </c:pt>
                      <c:pt idx="2855">
                        <c:v>12-May-12</c:v>
                      </c:pt>
                      <c:pt idx="2856">
                        <c:v>13-May-12</c:v>
                      </c:pt>
                      <c:pt idx="2857">
                        <c:v>14-May-12</c:v>
                      </c:pt>
                      <c:pt idx="2858">
                        <c:v>15-May-12</c:v>
                      </c:pt>
                      <c:pt idx="2859">
                        <c:v>16-May-12</c:v>
                      </c:pt>
                      <c:pt idx="2860">
                        <c:v>17-May-12</c:v>
                      </c:pt>
                      <c:pt idx="2861">
                        <c:v>18-May-12</c:v>
                      </c:pt>
                      <c:pt idx="2862">
                        <c:v>19-May-12</c:v>
                      </c:pt>
                      <c:pt idx="2863">
                        <c:v>20-May-12</c:v>
                      </c:pt>
                      <c:pt idx="2864">
                        <c:v>21-May-12</c:v>
                      </c:pt>
                      <c:pt idx="2865">
                        <c:v>22-May-12</c:v>
                      </c:pt>
                      <c:pt idx="2866">
                        <c:v>23-May-12</c:v>
                      </c:pt>
                      <c:pt idx="2867">
                        <c:v>24-May-12</c:v>
                      </c:pt>
                      <c:pt idx="2868">
                        <c:v>25-May-12</c:v>
                      </c:pt>
                      <c:pt idx="2869">
                        <c:v>26-May-12</c:v>
                      </c:pt>
                      <c:pt idx="2870">
                        <c:v>27-May-12</c:v>
                      </c:pt>
                      <c:pt idx="2871">
                        <c:v>28-May-12</c:v>
                      </c:pt>
                      <c:pt idx="2872">
                        <c:v>29-May-12</c:v>
                      </c:pt>
                      <c:pt idx="2873">
                        <c:v>30-May-12</c:v>
                      </c:pt>
                      <c:pt idx="2874">
                        <c:v>31-May-12</c:v>
                      </c:pt>
                      <c:pt idx="2875">
                        <c:v>1-Jun-12</c:v>
                      </c:pt>
                      <c:pt idx="2876">
                        <c:v>2-Jun-12</c:v>
                      </c:pt>
                      <c:pt idx="2877">
                        <c:v>3-Jun-12</c:v>
                      </c:pt>
                      <c:pt idx="2878">
                        <c:v>4-Jun-12</c:v>
                      </c:pt>
                      <c:pt idx="2879">
                        <c:v>5-Jun-12</c:v>
                      </c:pt>
                      <c:pt idx="2880">
                        <c:v>6-Jun-12</c:v>
                      </c:pt>
                      <c:pt idx="2881">
                        <c:v>7-Jun-12</c:v>
                      </c:pt>
                      <c:pt idx="2882">
                        <c:v>8-Jun-12</c:v>
                      </c:pt>
                      <c:pt idx="2883">
                        <c:v>9-Jun-12</c:v>
                      </c:pt>
                      <c:pt idx="2884">
                        <c:v>10-Jun-12</c:v>
                      </c:pt>
                      <c:pt idx="2885">
                        <c:v>11-Jun-12</c:v>
                      </c:pt>
                      <c:pt idx="2886">
                        <c:v>12-Jun-12</c:v>
                      </c:pt>
                      <c:pt idx="2887">
                        <c:v>13-Jun-12</c:v>
                      </c:pt>
                      <c:pt idx="2888">
                        <c:v>14-Jun-12</c:v>
                      </c:pt>
                      <c:pt idx="2889">
                        <c:v>15-Jun-12</c:v>
                      </c:pt>
                      <c:pt idx="2890">
                        <c:v>16-Jun-12</c:v>
                      </c:pt>
                      <c:pt idx="2891">
                        <c:v>17-Jun-12</c:v>
                      </c:pt>
                      <c:pt idx="2892">
                        <c:v>18-Jun-12</c:v>
                      </c:pt>
                      <c:pt idx="2893">
                        <c:v>19-Jun-12</c:v>
                      </c:pt>
                      <c:pt idx="2894">
                        <c:v>20-Jun-12</c:v>
                      </c:pt>
                      <c:pt idx="2895">
                        <c:v>21-Jun-12</c:v>
                      </c:pt>
                      <c:pt idx="2896">
                        <c:v>22-Jun-12</c:v>
                      </c:pt>
                      <c:pt idx="2897">
                        <c:v>23-Jun-12</c:v>
                      </c:pt>
                      <c:pt idx="2898">
                        <c:v>24-Jun-12</c:v>
                      </c:pt>
                      <c:pt idx="2899">
                        <c:v>25-Jun-12</c:v>
                      </c:pt>
                      <c:pt idx="2900">
                        <c:v>26-Jun-12</c:v>
                      </c:pt>
                      <c:pt idx="2901">
                        <c:v>27-Jun-12</c:v>
                      </c:pt>
                      <c:pt idx="2902">
                        <c:v>28-Jun-12</c:v>
                      </c:pt>
                      <c:pt idx="2903">
                        <c:v>29-Jun-12</c:v>
                      </c:pt>
                      <c:pt idx="2904">
                        <c:v>30-Jun-12</c:v>
                      </c:pt>
                      <c:pt idx="2905">
                        <c:v>1-Jul-12</c:v>
                      </c:pt>
                      <c:pt idx="2906">
                        <c:v>2-Jul-12</c:v>
                      </c:pt>
                      <c:pt idx="2907">
                        <c:v>3-Jul-12</c:v>
                      </c:pt>
                      <c:pt idx="2908">
                        <c:v>4-Jul-12</c:v>
                      </c:pt>
                      <c:pt idx="2909">
                        <c:v>5-Jul-12</c:v>
                      </c:pt>
                      <c:pt idx="2910">
                        <c:v>6-Jul-12</c:v>
                      </c:pt>
                      <c:pt idx="2911">
                        <c:v>7-Jul-12</c:v>
                      </c:pt>
                      <c:pt idx="2912">
                        <c:v>8-Jul-12</c:v>
                      </c:pt>
                      <c:pt idx="2913">
                        <c:v>9-Jul-12</c:v>
                      </c:pt>
                      <c:pt idx="2914">
                        <c:v>10-Jul-12</c:v>
                      </c:pt>
                      <c:pt idx="2915">
                        <c:v>11-Jul-12</c:v>
                      </c:pt>
                      <c:pt idx="2916">
                        <c:v>12-Jul-12</c:v>
                      </c:pt>
                      <c:pt idx="2917">
                        <c:v>13-Jul-12</c:v>
                      </c:pt>
                      <c:pt idx="2918">
                        <c:v>14-Jul-12</c:v>
                      </c:pt>
                      <c:pt idx="2919">
                        <c:v>15-Jul-12</c:v>
                      </c:pt>
                      <c:pt idx="2920">
                        <c:v>16-Jul-12</c:v>
                      </c:pt>
                      <c:pt idx="2921">
                        <c:v>17-Jul-12</c:v>
                      </c:pt>
                      <c:pt idx="2922">
                        <c:v>18-Jul-12</c:v>
                      </c:pt>
                      <c:pt idx="2923">
                        <c:v>19-Jul-12</c:v>
                      </c:pt>
                      <c:pt idx="2924">
                        <c:v>20-Jul-12</c:v>
                      </c:pt>
                      <c:pt idx="2925">
                        <c:v>21-Jul-12</c:v>
                      </c:pt>
                      <c:pt idx="2926">
                        <c:v>22-Jul-12</c:v>
                      </c:pt>
                      <c:pt idx="2927">
                        <c:v>23-Jul-12</c:v>
                      </c:pt>
                      <c:pt idx="2928">
                        <c:v>24-Jul-12</c:v>
                      </c:pt>
                      <c:pt idx="2929">
                        <c:v>25-Jul-12</c:v>
                      </c:pt>
                      <c:pt idx="2930">
                        <c:v>26-Jul-12</c:v>
                      </c:pt>
                      <c:pt idx="2931">
                        <c:v>27-Jul-12</c:v>
                      </c:pt>
                      <c:pt idx="2932">
                        <c:v>28-Jul-12</c:v>
                      </c:pt>
                      <c:pt idx="2933">
                        <c:v>29-Jul-12</c:v>
                      </c:pt>
                      <c:pt idx="2934">
                        <c:v>30-Jul-12</c:v>
                      </c:pt>
                      <c:pt idx="2935">
                        <c:v>31-Jul-12</c:v>
                      </c:pt>
                      <c:pt idx="2936">
                        <c:v>1-Aug-12</c:v>
                      </c:pt>
                      <c:pt idx="2937">
                        <c:v>2-Aug-12</c:v>
                      </c:pt>
                      <c:pt idx="2938">
                        <c:v>3-Aug-12</c:v>
                      </c:pt>
                      <c:pt idx="2939">
                        <c:v>4-Aug-12</c:v>
                      </c:pt>
                      <c:pt idx="2940">
                        <c:v>5-Aug-12</c:v>
                      </c:pt>
                      <c:pt idx="2941">
                        <c:v>6-Aug-12</c:v>
                      </c:pt>
                      <c:pt idx="2942">
                        <c:v>7-Aug-12</c:v>
                      </c:pt>
                      <c:pt idx="2943">
                        <c:v>8-Aug-12</c:v>
                      </c:pt>
                      <c:pt idx="2944">
                        <c:v>9-Aug-12</c:v>
                      </c:pt>
                      <c:pt idx="2945">
                        <c:v>10-Aug-12</c:v>
                      </c:pt>
                      <c:pt idx="2946">
                        <c:v>11-Aug-12</c:v>
                      </c:pt>
                      <c:pt idx="2947">
                        <c:v>12-Aug-12</c:v>
                      </c:pt>
                      <c:pt idx="2948">
                        <c:v>13-Aug-12</c:v>
                      </c:pt>
                      <c:pt idx="2949">
                        <c:v>14-Aug-12</c:v>
                      </c:pt>
                      <c:pt idx="2950">
                        <c:v>15-Aug-12</c:v>
                      </c:pt>
                      <c:pt idx="2951">
                        <c:v>16-Aug-12</c:v>
                      </c:pt>
                      <c:pt idx="2952">
                        <c:v>17-Aug-12</c:v>
                      </c:pt>
                      <c:pt idx="2953">
                        <c:v>18-Aug-12</c:v>
                      </c:pt>
                      <c:pt idx="2954">
                        <c:v>19-Aug-12</c:v>
                      </c:pt>
                      <c:pt idx="2955">
                        <c:v>20-Aug-12</c:v>
                      </c:pt>
                      <c:pt idx="2956">
                        <c:v>21-Aug-12</c:v>
                      </c:pt>
                      <c:pt idx="2957">
                        <c:v>22-Aug-12</c:v>
                      </c:pt>
                      <c:pt idx="2958">
                        <c:v>23-Aug-12</c:v>
                      </c:pt>
                      <c:pt idx="2959">
                        <c:v>24-Aug-12</c:v>
                      </c:pt>
                      <c:pt idx="2960">
                        <c:v>25-Aug-12</c:v>
                      </c:pt>
                      <c:pt idx="2961">
                        <c:v>26-Aug-12</c:v>
                      </c:pt>
                      <c:pt idx="2962">
                        <c:v>27-Aug-12</c:v>
                      </c:pt>
                      <c:pt idx="2963">
                        <c:v>28-Aug-12</c:v>
                      </c:pt>
                      <c:pt idx="2964">
                        <c:v>29-Aug-12</c:v>
                      </c:pt>
                      <c:pt idx="2965">
                        <c:v>30-Aug-12</c:v>
                      </c:pt>
                      <c:pt idx="2966">
                        <c:v>31-Aug-12</c:v>
                      </c:pt>
                      <c:pt idx="2967">
                        <c:v>1-Sep-12</c:v>
                      </c:pt>
                      <c:pt idx="2968">
                        <c:v>2-Sep-12</c:v>
                      </c:pt>
                      <c:pt idx="2969">
                        <c:v>3-Sep-12</c:v>
                      </c:pt>
                      <c:pt idx="2970">
                        <c:v>4-Sep-12</c:v>
                      </c:pt>
                      <c:pt idx="2971">
                        <c:v>5-Sep-12</c:v>
                      </c:pt>
                      <c:pt idx="2972">
                        <c:v>6-Sep-12</c:v>
                      </c:pt>
                      <c:pt idx="2973">
                        <c:v>7-Sep-12</c:v>
                      </c:pt>
                      <c:pt idx="2974">
                        <c:v>8-Sep-12</c:v>
                      </c:pt>
                      <c:pt idx="2975">
                        <c:v>9-Sep-12</c:v>
                      </c:pt>
                      <c:pt idx="2976">
                        <c:v>10-Sep-12</c:v>
                      </c:pt>
                      <c:pt idx="2977">
                        <c:v>11-Sep-12</c:v>
                      </c:pt>
                      <c:pt idx="2978">
                        <c:v>12-Sep-12</c:v>
                      </c:pt>
                      <c:pt idx="2979">
                        <c:v>13-Sep-12</c:v>
                      </c:pt>
                      <c:pt idx="2980">
                        <c:v>14-Sep-12</c:v>
                      </c:pt>
                      <c:pt idx="2981">
                        <c:v>15-Sep-12</c:v>
                      </c:pt>
                      <c:pt idx="2982">
                        <c:v>16-Sep-12</c:v>
                      </c:pt>
                      <c:pt idx="2983">
                        <c:v>17-Sep-12</c:v>
                      </c:pt>
                      <c:pt idx="2984">
                        <c:v>18-Sep-12</c:v>
                      </c:pt>
                      <c:pt idx="2985">
                        <c:v>19-Sep-12</c:v>
                      </c:pt>
                      <c:pt idx="2986">
                        <c:v>20-Sep-12</c:v>
                      </c:pt>
                      <c:pt idx="2987">
                        <c:v>21-Sep-12</c:v>
                      </c:pt>
                      <c:pt idx="2988">
                        <c:v>22-Sep-12</c:v>
                      </c:pt>
                      <c:pt idx="2989">
                        <c:v>23-Sep-12</c:v>
                      </c:pt>
                      <c:pt idx="2990">
                        <c:v>24-Sep-12</c:v>
                      </c:pt>
                      <c:pt idx="2991">
                        <c:v>25-Sep-12</c:v>
                      </c:pt>
                      <c:pt idx="2992">
                        <c:v>26-Sep-12</c:v>
                      </c:pt>
                      <c:pt idx="2993">
                        <c:v>27-Sep-12</c:v>
                      </c:pt>
                      <c:pt idx="2994">
                        <c:v>28-Sep-12</c:v>
                      </c:pt>
                      <c:pt idx="2995">
                        <c:v>29-Sep-12</c:v>
                      </c:pt>
                      <c:pt idx="2996">
                        <c:v>30-Sep-12</c:v>
                      </c:pt>
                      <c:pt idx="2997">
                        <c:v>1-Oct-12</c:v>
                      </c:pt>
                      <c:pt idx="2998">
                        <c:v>2-Oct-12</c:v>
                      </c:pt>
                      <c:pt idx="2999">
                        <c:v>3-Oct-12</c:v>
                      </c:pt>
                      <c:pt idx="3000">
                        <c:v>4-Oct-12</c:v>
                      </c:pt>
                      <c:pt idx="3001">
                        <c:v>5-Oct-12</c:v>
                      </c:pt>
                      <c:pt idx="3002">
                        <c:v>6-Oct-12</c:v>
                      </c:pt>
                      <c:pt idx="3003">
                        <c:v>7-Oct-12</c:v>
                      </c:pt>
                      <c:pt idx="3004">
                        <c:v>8-Oct-12</c:v>
                      </c:pt>
                      <c:pt idx="3005">
                        <c:v>9-Oct-12</c:v>
                      </c:pt>
                      <c:pt idx="3006">
                        <c:v>10-Oct-12</c:v>
                      </c:pt>
                      <c:pt idx="3007">
                        <c:v>11-Oct-12</c:v>
                      </c:pt>
                      <c:pt idx="3008">
                        <c:v>12-Oct-12</c:v>
                      </c:pt>
                      <c:pt idx="3009">
                        <c:v>13-Oct-12</c:v>
                      </c:pt>
                      <c:pt idx="3010">
                        <c:v>14-Oct-12</c:v>
                      </c:pt>
                      <c:pt idx="3011">
                        <c:v>15-Oct-12</c:v>
                      </c:pt>
                      <c:pt idx="3012">
                        <c:v>16-Oct-12</c:v>
                      </c:pt>
                      <c:pt idx="3013">
                        <c:v>17-Oct-12</c:v>
                      </c:pt>
                      <c:pt idx="3014">
                        <c:v>18-Oct-12</c:v>
                      </c:pt>
                      <c:pt idx="3015">
                        <c:v>19-Oct-12</c:v>
                      </c:pt>
                      <c:pt idx="3016">
                        <c:v>20-Oct-12</c:v>
                      </c:pt>
                      <c:pt idx="3017">
                        <c:v>21-Oct-12</c:v>
                      </c:pt>
                      <c:pt idx="3018">
                        <c:v>22-Oct-12</c:v>
                      </c:pt>
                      <c:pt idx="3019">
                        <c:v>23-Oct-12</c:v>
                      </c:pt>
                      <c:pt idx="3020">
                        <c:v>24-Oct-12</c:v>
                      </c:pt>
                      <c:pt idx="3021">
                        <c:v>25-Oct-12</c:v>
                      </c:pt>
                      <c:pt idx="3022">
                        <c:v>26-Oct-12</c:v>
                      </c:pt>
                      <c:pt idx="3023">
                        <c:v>27-Oct-12</c:v>
                      </c:pt>
                      <c:pt idx="3024">
                        <c:v>28-Oct-12</c:v>
                      </c:pt>
                      <c:pt idx="3025">
                        <c:v>29-Oct-12</c:v>
                      </c:pt>
                      <c:pt idx="3026">
                        <c:v>30-Oct-12</c:v>
                      </c:pt>
                      <c:pt idx="3027">
                        <c:v>31-Oct-12</c:v>
                      </c:pt>
                      <c:pt idx="3028">
                        <c:v>1-Nov-12</c:v>
                      </c:pt>
                      <c:pt idx="3029">
                        <c:v>2-Nov-12</c:v>
                      </c:pt>
                      <c:pt idx="3030">
                        <c:v>3-Nov-12</c:v>
                      </c:pt>
                      <c:pt idx="3031">
                        <c:v>4-Nov-12</c:v>
                      </c:pt>
                      <c:pt idx="3032">
                        <c:v>5-Nov-12</c:v>
                      </c:pt>
                      <c:pt idx="3033">
                        <c:v>6-Nov-12</c:v>
                      </c:pt>
                      <c:pt idx="3034">
                        <c:v>7-Nov-12</c:v>
                      </c:pt>
                      <c:pt idx="3035">
                        <c:v>8-Nov-12</c:v>
                      </c:pt>
                      <c:pt idx="3036">
                        <c:v>9-Nov-12</c:v>
                      </c:pt>
                      <c:pt idx="3037">
                        <c:v>10-Nov-12</c:v>
                      </c:pt>
                      <c:pt idx="3038">
                        <c:v>11-Nov-12</c:v>
                      </c:pt>
                      <c:pt idx="3039">
                        <c:v>12-Nov-12</c:v>
                      </c:pt>
                      <c:pt idx="3040">
                        <c:v>13-Nov-12</c:v>
                      </c:pt>
                      <c:pt idx="3041">
                        <c:v>14-Nov-12</c:v>
                      </c:pt>
                      <c:pt idx="3042">
                        <c:v>15-Nov-12</c:v>
                      </c:pt>
                      <c:pt idx="3043">
                        <c:v>16-Nov-12</c:v>
                      </c:pt>
                      <c:pt idx="3044">
                        <c:v>17-Nov-12</c:v>
                      </c:pt>
                      <c:pt idx="3045">
                        <c:v>18-Nov-12</c:v>
                      </c:pt>
                      <c:pt idx="3046">
                        <c:v>19-Nov-12</c:v>
                      </c:pt>
                      <c:pt idx="3047">
                        <c:v>20-Nov-12</c:v>
                      </c:pt>
                      <c:pt idx="3048">
                        <c:v>21-Nov-12</c:v>
                      </c:pt>
                      <c:pt idx="3049">
                        <c:v>22-Nov-12</c:v>
                      </c:pt>
                      <c:pt idx="3050">
                        <c:v>23-Nov-12</c:v>
                      </c:pt>
                      <c:pt idx="3051">
                        <c:v>24-Nov-12</c:v>
                      </c:pt>
                      <c:pt idx="3052">
                        <c:v>25-Nov-12</c:v>
                      </c:pt>
                      <c:pt idx="3053">
                        <c:v>26-Nov-12</c:v>
                      </c:pt>
                      <c:pt idx="3054">
                        <c:v>27-Nov-12</c:v>
                      </c:pt>
                      <c:pt idx="3055">
                        <c:v>28-Nov-12</c:v>
                      </c:pt>
                      <c:pt idx="3056">
                        <c:v>29-Nov-12</c:v>
                      </c:pt>
                      <c:pt idx="3057">
                        <c:v>30-Nov-12</c:v>
                      </c:pt>
                      <c:pt idx="3058">
                        <c:v>1-Dec-12</c:v>
                      </c:pt>
                      <c:pt idx="3059">
                        <c:v>2-Dec-12</c:v>
                      </c:pt>
                      <c:pt idx="3060">
                        <c:v>3-Dec-12</c:v>
                      </c:pt>
                      <c:pt idx="3061">
                        <c:v>4-Dec-12</c:v>
                      </c:pt>
                      <c:pt idx="3062">
                        <c:v>5-Dec-12</c:v>
                      </c:pt>
                      <c:pt idx="3063">
                        <c:v>6-Dec-12</c:v>
                      </c:pt>
                      <c:pt idx="3064">
                        <c:v>7-Dec-12</c:v>
                      </c:pt>
                      <c:pt idx="3065">
                        <c:v>8-Dec-12</c:v>
                      </c:pt>
                      <c:pt idx="3066">
                        <c:v>9-Dec-12</c:v>
                      </c:pt>
                      <c:pt idx="3067">
                        <c:v>10-Dec-12</c:v>
                      </c:pt>
                      <c:pt idx="3068">
                        <c:v>11-Dec-12</c:v>
                      </c:pt>
                      <c:pt idx="3069">
                        <c:v>12-Dec-12</c:v>
                      </c:pt>
                      <c:pt idx="3070">
                        <c:v>13-Dec-12</c:v>
                      </c:pt>
                      <c:pt idx="3071">
                        <c:v>14-Dec-12</c:v>
                      </c:pt>
                      <c:pt idx="3072">
                        <c:v>15-Dec-12</c:v>
                      </c:pt>
                      <c:pt idx="3073">
                        <c:v>16-Dec-12</c:v>
                      </c:pt>
                      <c:pt idx="3074">
                        <c:v>17-Dec-12</c:v>
                      </c:pt>
                      <c:pt idx="3075">
                        <c:v>18-Dec-12</c:v>
                      </c:pt>
                      <c:pt idx="3076">
                        <c:v>19-Dec-12</c:v>
                      </c:pt>
                      <c:pt idx="3077">
                        <c:v>20-Dec-12</c:v>
                      </c:pt>
                      <c:pt idx="3078">
                        <c:v>21-Dec-12</c:v>
                      </c:pt>
                      <c:pt idx="3079">
                        <c:v>22-Dec-12</c:v>
                      </c:pt>
                      <c:pt idx="3080">
                        <c:v>23-Dec-12</c:v>
                      </c:pt>
                      <c:pt idx="3081">
                        <c:v>24-Dec-12</c:v>
                      </c:pt>
                      <c:pt idx="3082">
                        <c:v>25-Dec-12</c:v>
                      </c:pt>
                      <c:pt idx="3083">
                        <c:v>26-Dec-12</c:v>
                      </c:pt>
                      <c:pt idx="3084">
                        <c:v>27-Dec-12</c:v>
                      </c:pt>
                      <c:pt idx="3085">
                        <c:v>28-Dec-12</c:v>
                      </c:pt>
                      <c:pt idx="3086">
                        <c:v>29-Dec-12</c:v>
                      </c:pt>
                      <c:pt idx="3087">
                        <c:v>30-Dec-12</c:v>
                      </c:pt>
                      <c:pt idx="3088">
                        <c:v>31-Dec-12</c:v>
                      </c:pt>
                      <c:pt idx="3089">
                        <c:v>1-Jan-13</c:v>
                      </c:pt>
                      <c:pt idx="3090">
                        <c:v>2-Jan-13</c:v>
                      </c:pt>
                      <c:pt idx="3091">
                        <c:v>3-Jan-13</c:v>
                      </c:pt>
                      <c:pt idx="3092">
                        <c:v>4-Jan-13</c:v>
                      </c:pt>
                      <c:pt idx="3093">
                        <c:v>5-Jan-13</c:v>
                      </c:pt>
                      <c:pt idx="3094">
                        <c:v>6-Jan-13</c:v>
                      </c:pt>
                      <c:pt idx="3095">
                        <c:v>7-Jan-13</c:v>
                      </c:pt>
                      <c:pt idx="3096">
                        <c:v>8-Jan-13</c:v>
                      </c:pt>
                      <c:pt idx="3097">
                        <c:v>9-Jan-13</c:v>
                      </c:pt>
                      <c:pt idx="3098">
                        <c:v>10-Jan-13</c:v>
                      </c:pt>
                      <c:pt idx="3099">
                        <c:v>11-Jan-13</c:v>
                      </c:pt>
                      <c:pt idx="3100">
                        <c:v>12-Jan-13</c:v>
                      </c:pt>
                      <c:pt idx="3101">
                        <c:v>13-Jan-13</c:v>
                      </c:pt>
                      <c:pt idx="3102">
                        <c:v>14-Jan-13</c:v>
                      </c:pt>
                      <c:pt idx="3103">
                        <c:v>15-Jan-13</c:v>
                      </c:pt>
                      <c:pt idx="3104">
                        <c:v>16-Jan-13</c:v>
                      </c:pt>
                      <c:pt idx="3105">
                        <c:v>17-Jan-13</c:v>
                      </c:pt>
                      <c:pt idx="3106">
                        <c:v>18-Jan-13</c:v>
                      </c:pt>
                      <c:pt idx="3107">
                        <c:v>19-Jan-13</c:v>
                      </c:pt>
                      <c:pt idx="3108">
                        <c:v>20-Jan-13</c:v>
                      </c:pt>
                      <c:pt idx="3109">
                        <c:v>21-Jan-13</c:v>
                      </c:pt>
                      <c:pt idx="3110">
                        <c:v>22-Jan-13</c:v>
                      </c:pt>
                      <c:pt idx="3111">
                        <c:v>23-Jan-13</c:v>
                      </c:pt>
                      <c:pt idx="3112">
                        <c:v>24-Jan-13</c:v>
                      </c:pt>
                      <c:pt idx="3113">
                        <c:v>25-Jan-13</c:v>
                      </c:pt>
                      <c:pt idx="3114">
                        <c:v>26-Jan-13</c:v>
                      </c:pt>
                      <c:pt idx="3115">
                        <c:v>27-Jan-13</c:v>
                      </c:pt>
                      <c:pt idx="3116">
                        <c:v>28-Jan-13</c:v>
                      </c:pt>
                      <c:pt idx="3117">
                        <c:v>29-Jan-13</c:v>
                      </c:pt>
                      <c:pt idx="3118">
                        <c:v>30-Jan-13</c:v>
                      </c:pt>
                      <c:pt idx="3119">
                        <c:v>31-Jan-13</c:v>
                      </c:pt>
                      <c:pt idx="3120">
                        <c:v>1-Feb-13</c:v>
                      </c:pt>
                      <c:pt idx="3121">
                        <c:v>2-Feb-13</c:v>
                      </c:pt>
                      <c:pt idx="3122">
                        <c:v>3-Feb-13</c:v>
                      </c:pt>
                      <c:pt idx="3123">
                        <c:v>4-Feb-13</c:v>
                      </c:pt>
                      <c:pt idx="3124">
                        <c:v>5-Feb-13</c:v>
                      </c:pt>
                      <c:pt idx="3125">
                        <c:v>6-Feb-13</c:v>
                      </c:pt>
                      <c:pt idx="3126">
                        <c:v>7-Feb-13</c:v>
                      </c:pt>
                      <c:pt idx="3127">
                        <c:v>8-Feb-13</c:v>
                      </c:pt>
                      <c:pt idx="3128">
                        <c:v>9-Feb-13</c:v>
                      </c:pt>
                      <c:pt idx="3129">
                        <c:v>10-Feb-13</c:v>
                      </c:pt>
                      <c:pt idx="3130">
                        <c:v>11-Feb-13</c:v>
                      </c:pt>
                      <c:pt idx="3131">
                        <c:v>12-Feb-13</c:v>
                      </c:pt>
                      <c:pt idx="3132">
                        <c:v>13-Feb-13</c:v>
                      </c:pt>
                      <c:pt idx="3133">
                        <c:v>14-Feb-13</c:v>
                      </c:pt>
                      <c:pt idx="3134">
                        <c:v>15-Feb-13</c:v>
                      </c:pt>
                      <c:pt idx="3135">
                        <c:v>16-Feb-13</c:v>
                      </c:pt>
                      <c:pt idx="3136">
                        <c:v>17-Feb-13</c:v>
                      </c:pt>
                      <c:pt idx="3137">
                        <c:v>18-Feb-13</c:v>
                      </c:pt>
                      <c:pt idx="3138">
                        <c:v>19-Feb-13</c:v>
                      </c:pt>
                      <c:pt idx="3139">
                        <c:v>20-Feb-13</c:v>
                      </c:pt>
                      <c:pt idx="3140">
                        <c:v>21-Feb-13</c:v>
                      </c:pt>
                      <c:pt idx="3141">
                        <c:v>22-Feb-13</c:v>
                      </c:pt>
                      <c:pt idx="3142">
                        <c:v>23-Feb-13</c:v>
                      </c:pt>
                      <c:pt idx="3143">
                        <c:v>24-Feb-13</c:v>
                      </c:pt>
                      <c:pt idx="3144">
                        <c:v>25-Feb-13</c:v>
                      </c:pt>
                      <c:pt idx="3145">
                        <c:v>26-Feb-13</c:v>
                      </c:pt>
                      <c:pt idx="3146">
                        <c:v>27-Feb-13</c:v>
                      </c:pt>
                      <c:pt idx="3147">
                        <c:v>28-Feb-13</c:v>
                      </c:pt>
                      <c:pt idx="3148">
                        <c:v>1-Mar-13</c:v>
                      </c:pt>
                      <c:pt idx="3149">
                        <c:v>2-Mar-13</c:v>
                      </c:pt>
                      <c:pt idx="3150">
                        <c:v>3-Mar-13</c:v>
                      </c:pt>
                      <c:pt idx="3151">
                        <c:v>4-Mar-13</c:v>
                      </c:pt>
                      <c:pt idx="3152">
                        <c:v>5-Mar-13</c:v>
                      </c:pt>
                      <c:pt idx="3153">
                        <c:v>6-Mar-13</c:v>
                      </c:pt>
                      <c:pt idx="3154">
                        <c:v>7-Mar-13</c:v>
                      </c:pt>
                      <c:pt idx="3155">
                        <c:v>8-Mar-13</c:v>
                      </c:pt>
                      <c:pt idx="3156">
                        <c:v>9-Mar-13</c:v>
                      </c:pt>
                      <c:pt idx="3157">
                        <c:v>10-Mar-13</c:v>
                      </c:pt>
                      <c:pt idx="3158">
                        <c:v>11-Mar-13</c:v>
                      </c:pt>
                      <c:pt idx="3159">
                        <c:v>12-Mar-13</c:v>
                      </c:pt>
                      <c:pt idx="3160">
                        <c:v>13-Mar-13</c:v>
                      </c:pt>
                      <c:pt idx="3161">
                        <c:v>14-Mar-13</c:v>
                      </c:pt>
                      <c:pt idx="3162">
                        <c:v>15-Mar-13</c:v>
                      </c:pt>
                      <c:pt idx="3163">
                        <c:v>16-Mar-13</c:v>
                      </c:pt>
                      <c:pt idx="3164">
                        <c:v>17-Mar-13</c:v>
                      </c:pt>
                      <c:pt idx="3165">
                        <c:v>18-Mar-13</c:v>
                      </c:pt>
                      <c:pt idx="3166">
                        <c:v>19-Mar-13</c:v>
                      </c:pt>
                      <c:pt idx="3167">
                        <c:v>20-Mar-13</c:v>
                      </c:pt>
                      <c:pt idx="3168">
                        <c:v>21-Mar-13</c:v>
                      </c:pt>
                      <c:pt idx="3169">
                        <c:v>22-Mar-13</c:v>
                      </c:pt>
                      <c:pt idx="3170">
                        <c:v>23-Mar-13</c:v>
                      </c:pt>
                      <c:pt idx="3171">
                        <c:v>24-Mar-13</c:v>
                      </c:pt>
                      <c:pt idx="3172">
                        <c:v>25-Mar-13</c:v>
                      </c:pt>
                      <c:pt idx="3173">
                        <c:v>26-Mar-13</c:v>
                      </c:pt>
                      <c:pt idx="3174">
                        <c:v>27-Mar-13</c:v>
                      </c:pt>
                      <c:pt idx="3175">
                        <c:v>28-Mar-13</c:v>
                      </c:pt>
                      <c:pt idx="3176">
                        <c:v>29-Mar-13</c:v>
                      </c:pt>
                      <c:pt idx="3177">
                        <c:v>30-Mar-13</c:v>
                      </c:pt>
                      <c:pt idx="3178">
                        <c:v>31-Mar-13</c:v>
                      </c:pt>
                      <c:pt idx="3179">
                        <c:v>1-Apr-13</c:v>
                      </c:pt>
                      <c:pt idx="3180">
                        <c:v>2-Apr-13</c:v>
                      </c:pt>
                      <c:pt idx="3181">
                        <c:v>3-Apr-13</c:v>
                      </c:pt>
                      <c:pt idx="3182">
                        <c:v>4-Apr-13</c:v>
                      </c:pt>
                      <c:pt idx="3183">
                        <c:v>5-Apr-13</c:v>
                      </c:pt>
                      <c:pt idx="3184">
                        <c:v>6-Apr-13</c:v>
                      </c:pt>
                      <c:pt idx="3185">
                        <c:v>7-Apr-13</c:v>
                      </c:pt>
                      <c:pt idx="3186">
                        <c:v>8-Apr-13</c:v>
                      </c:pt>
                      <c:pt idx="3187">
                        <c:v>9-Apr-13</c:v>
                      </c:pt>
                      <c:pt idx="3188">
                        <c:v>10-Apr-13</c:v>
                      </c:pt>
                      <c:pt idx="3189">
                        <c:v>11-Apr-13</c:v>
                      </c:pt>
                      <c:pt idx="3190">
                        <c:v>12-Apr-13</c:v>
                      </c:pt>
                      <c:pt idx="3191">
                        <c:v>13-Apr-13</c:v>
                      </c:pt>
                      <c:pt idx="3192">
                        <c:v>14-Apr-13</c:v>
                      </c:pt>
                      <c:pt idx="3193">
                        <c:v>15-Apr-13</c:v>
                      </c:pt>
                      <c:pt idx="3194">
                        <c:v>16-Apr-13</c:v>
                      </c:pt>
                      <c:pt idx="3195">
                        <c:v>17-Apr-13</c:v>
                      </c:pt>
                      <c:pt idx="3196">
                        <c:v>18-Apr-13</c:v>
                      </c:pt>
                      <c:pt idx="3197">
                        <c:v>19-Apr-13</c:v>
                      </c:pt>
                      <c:pt idx="3198">
                        <c:v>20-Apr-13</c:v>
                      </c:pt>
                      <c:pt idx="3199">
                        <c:v>21-Apr-13</c:v>
                      </c:pt>
                      <c:pt idx="3200">
                        <c:v>22-Apr-13</c:v>
                      </c:pt>
                      <c:pt idx="3201">
                        <c:v>23-Apr-13</c:v>
                      </c:pt>
                      <c:pt idx="3202">
                        <c:v>24-Apr-13</c:v>
                      </c:pt>
                      <c:pt idx="3203">
                        <c:v>25-Apr-13</c:v>
                      </c:pt>
                      <c:pt idx="3204">
                        <c:v>26-Apr-13</c:v>
                      </c:pt>
                      <c:pt idx="3205">
                        <c:v>27-Apr-13</c:v>
                      </c:pt>
                      <c:pt idx="3206">
                        <c:v>28-Apr-13</c:v>
                      </c:pt>
                      <c:pt idx="3207">
                        <c:v>29-Apr-13</c:v>
                      </c:pt>
                      <c:pt idx="3208">
                        <c:v>30-Apr-13</c:v>
                      </c:pt>
                      <c:pt idx="3209">
                        <c:v>1-May-13</c:v>
                      </c:pt>
                      <c:pt idx="3210">
                        <c:v>2-May-13</c:v>
                      </c:pt>
                      <c:pt idx="3211">
                        <c:v>3-May-13</c:v>
                      </c:pt>
                      <c:pt idx="3212">
                        <c:v>4-May-13</c:v>
                      </c:pt>
                      <c:pt idx="3213">
                        <c:v>5-May-13</c:v>
                      </c:pt>
                      <c:pt idx="3214">
                        <c:v>6-May-13</c:v>
                      </c:pt>
                      <c:pt idx="3215">
                        <c:v>7-May-13</c:v>
                      </c:pt>
                      <c:pt idx="3216">
                        <c:v>8-May-13</c:v>
                      </c:pt>
                      <c:pt idx="3217">
                        <c:v>9-May-13</c:v>
                      </c:pt>
                      <c:pt idx="3218">
                        <c:v>10-May-13</c:v>
                      </c:pt>
                      <c:pt idx="3219">
                        <c:v>11-May-13</c:v>
                      </c:pt>
                      <c:pt idx="3220">
                        <c:v>12-May-13</c:v>
                      </c:pt>
                      <c:pt idx="3221">
                        <c:v>13-May-13</c:v>
                      </c:pt>
                      <c:pt idx="3222">
                        <c:v>14-May-13</c:v>
                      </c:pt>
                      <c:pt idx="3223">
                        <c:v>15-May-13</c:v>
                      </c:pt>
                      <c:pt idx="3224">
                        <c:v>16-May-13</c:v>
                      </c:pt>
                      <c:pt idx="3225">
                        <c:v>17-May-13</c:v>
                      </c:pt>
                      <c:pt idx="3226">
                        <c:v>18-May-13</c:v>
                      </c:pt>
                      <c:pt idx="3227">
                        <c:v>19-May-13</c:v>
                      </c:pt>
                      <c:pt idx="3228">
                        <c:v>20-May-13</c:v>
                      </c:pt>
                      <c:pt idx="3229">
                        <c:v>21-May-13</c:v>
                      </c:pt>
                      <c:pt idx="3230">
                        <c:v>22-May-13</c:v>
                      </c:pt>
                      <c:pt idx="3231">
                        <c:v>23-May-13</c:v>
                      </c:pt>
                      <c:pt idx="3232">
                        <c:v>24-May-13</c:v>
                      </c:pt>
                      <c:pt idx="3233">
                        <c:v>25-May-13</c:v>
                      </c:pt>
                      <c:pt idx="3234">
                        <c:v>26-May-13</c:v>
                      </c:pt>
                      <c:pt idx="3235">
                        <c:v>27-May-13</c:v>
                      </c:pt>
                      <c:pt idx="3236">
                        <c:v>28-May-13</c:v>
                      </c:pt>
                      <c:pt idx="3237">
                        <c:v>29-May-13</c:v>
                      </c:pt>
                      <c:pt idx="3238">
                        <c:v>30-May-13</c:v>
                      </c:pt>
                      <c:pt idx="3239">
                        <c:v>31-May-13</c:v>
                      </c:pt>
                      <c:pt idx="3240">
                        <c:v>1-Jun-13</c:v>
                      </c:pt>
                      <c:pt idx="3241">
                        <c:v>2-Jun-13</c:v>
                      </c:pt>
                      <c:pt idx="3242">
                        <c:v>3-Jun-13</c:v>
                      </c:pt>
                      <c:pt idx="3243">
                        <c:v>4-Jun-13</c:v>
                      </c:pt>
                      <c:pt idx="3244">
                        <c:v>5-Jun-13</c:v>
                      </c:pt>
                      <c:pt idx="3245">
                        <c:v>6-Jun-13</c:v>
                      </c:pt>
                      <c:pt idx="3246">
                        <c:v>7-Jun-13</c:v>
                      </c:pt>
                      <c:pt idx="3247">
                        <c:v>8-Jun-13</c:v>
                      </c:pt>
                      <c:pt idx="3248">
                        <c:v>9-Jun-13</c:v>
                      </c:pt>
                      <c:pt idx="3249">
                        <c:v>10-Jun-13</c:v>
                      </c:pt>
                      <c:pt idx="3250">
                        <c:v>11-Jun-13</c:v>
                      </c:pt>
                      <c:pt idx="3251">
                        <c:v>12-Jun-13</c:v>
                      </c:pt>
                      <c:pt idx="3252">
                        <c:v>13-Jun-13</c:v>
                      </c:pt>
                      <c:pt idx="3253">
                        <c:v>14-Jun-13</c:v>
                      </c:pt>
                      <c:pt idx="3254">
                        <c:v>15-Jun-13</c:v>
                      </c:pt>
                      <c:pt idx="3255">
                        <c:v>16-Jun-13</c:v>
                      </c:pt>
                      <c:pt idx="3256">
                        <c:v>17-Jun-13</c:v>
                      </c:pt>
                      <c:pt idx="3257">
                        <c:v>18-Jun-13</c:v>
                      </c:pt>
                      <c:pt idx="3258">
                        <c:v>19-Jun-13</c:v>
                      </c:pt>
                      <c:pt idx="3259">
                        <c:v>20-Jun-13</c:v>
                      </c:pt>
                      <c:pt idx="3260">
                        <c:v>21-Jun-13</c:v>
                      </c:pt>
                      <c:pt idx="3261">
                        <c:v>22-Jun-13</c:v>
                      </c:pt>
                      <c:pt idx="3262">
                        <c:v>23-Jun-13</c:v>
                      </c:pt>
                      <c:pt idx="3263">
                        <c:v>24-Jun-13</c:v>
                      </c:pt>
                      <c:pt idx="3264">
                        <c:v>25-Jun-13</c:v>
                      </c:pt>
                      <c:pt idx="3265">
                        <c:v>26-Jun-13</c:v>
                      </c:pt>
                      <c:pt idx="3266">
                        <c:v>27-Jun-13</c:v>
                      </c:pt>
                      <c:pt idx="3267">
                        <c:v>28-Jun-13</c:v>
                      </c:pt>
                      <c:pt idx="3268">
                        <c:v>29-Jun-13</c:v>
                      </c:pt>
                      <c:pt idx="3269">
                        <c:v>30-Jun-13</c:v>
                      </c:pt>
                      <c:pt idx="3270">
                        <c:v>1-Jul-13</c:v>
                      </c:pt>
                      <c:pt idx="3271">
                        <c:v>2-Jul-13</c:v>
                      </c:pt>
                      <c:pt idx="3272">
                        <c:v>3-Jul-13</c:v>
                      </c:pt>
                      <c:pt idx="3273">
                        <c:v>4-Jul-13</c:v>
                      </c:pt>
                      <c:pt idx="3274">
                        <c:v>5-Jul-13</c:v>
                      </c:pt>
                      <c:pt idx="3275">
                        <c:v>6-Jul-13</c:v>
                      </c:pt>
                      <c:pt idx="3276">
                        <c:v>7-Jul-13</c:v>
                      </c:pt>
                      <c:pt idx="3277">
                        <c:v>8-Jul-13</c:v>
                      </c:pt>
                      <c:pt idx="3278">
                        <c:v>9-Jul-13</c:v>
                      </c:pt>
                      <c:pt idx="3279">
                        <c:v>10-Jul-13</c:v>
                      </c:pt>
                      <c:pt idx="3280">
                        <c:v>11-Jul-13</c:v>
                      </c:pt>
                      <c:pt idx="3281">
                        <c:v>12-Jul-13</c:v>
                      </c:pt>
                      <c:pt idx="3282">
                        <c:v>13-Jul-13</c:v>
                      </c:pt>
                      <c:pt idx="3283">
                        <c:v>14-Jul-13</c:v>
                      </c:pt>
                      <c:pt idx="3284">
                        <c:v>15-Jul-13</c:v>
                      </c:pt>
                      <c:pt idx="3285">
                        <c:v>16-Jul-13</c:v>
                      </c:pt>
                      <c:pt idx="3286">
                        <c:v>17-Jul-13</c:v>
                      </c:pt>
                      <c:pt idx="3287">
                        <c:v>18-Jul-13</c:v>
                      </c:pt>
                      <c:pt idx="3288">
                        <c:v>19-Jul-13</c:v>
                      </c:pt>
                      <c:pt idx="3289">
                        <c:v>20-Jul-13</c:v>
                      </c:pt>
                      <c:pt idx="3290">
                        <c:v>21-Jul-13</c:v>
                      </c:pt>
                      <c:pt idx="3291">
                        <c:v>22-Jul-13</c:v>
                      </c:pt>
                      <c:pt idx="3292">
                        <c:v>23-Jul-13</c:v>
                      </c:pt>
                      <c:pt idx="3293">
                        <c:v>24-Jul-13</c:v>
                      </c:pt>
                      <c:pt idx="3294">
                        <c:v>25-Jul-13</c:v>
                      </c:pt>
                      <c:pt idx="3295">
                        <c:v>26-Jul-13</c:v>
                      </c:pt>
                      <c:pt idx="3296">
                        <c:v>27-Jul-13</c:v>
                      </c:pt>
                      <c:pt idx="3297">
                        <c:v>28-Jul-13</c:v>
                      </c:pt>
                      <c:pt idx="3298">
                        <c:v>29-Jul-13</c:v>
                      </c:pt>
                      <c:pt idx="3299">
                        <c:v>30-Jul-13</c:v>
                      </c:pt>
                      <c:pt idx="3300">
                        <c:v>31-Jul-13</c:v>
                      </c:pt>
                      <c:pt idx="3301">
                        <c:v>1-Aug-13</c:v>
                      </c:pt>
                      <c:pt idx="3302">
                        <c:v>2-Aug-13</c:v>
                      </c:pt>
                      <c:pt idx="3303">
                        <c:v>3-Aug-13</c:v>
                      </c:pt>
                      <c:pt idx="3304">
                        <c:v>4-Aug-13</c:v>
                      </c:pt>
                      <c:pt idx="3305">
                        <c:v>5-Aug-13</c:v>
                      </c:pt>
                      <c:pt idx="3306">
                        <c:v>6-Aug-13</c:v>
                      </c:pt>
                      <c:pt idx="3307">
                        <c:v>7-Aug-13</c:v>
                      </c:pt>
                      <c:pt idx="3308">
                        <c:v>8-Aug-13</c:v>
                      </c:pt>
                      <c:pt idx="3309">
                        <c:v>9-Aug-13</c:v>
                      </c:pt>
                      <c:pt idx="3310">
                        <c:v>10-Aug-13</c:v>
                      </c:pt>
                      <c:pt idx="3311">
                        <c:v>11-Aug-13</c:v>
                      </c:pt>
                      <c:pt idx="3312">
                        <c:v>12-Aug-13</c:v>
                      </c:pt>
                      <c:pt idx="3313">
                        <c:v>13-Aug-13</c:v>
                      </c:pt>
                      <c:pt idx="3314">
                        <c:v>14-Aug-13</c:v>
                      </c:pt>
                      <c:pt idx="3315">
                        <c:v>15-Aug-13</c:v>
                      </c:pt>
                      <c:pt idx="3316">
                        <c:v>16-Aug-13</c:v>
                      </c:pt>
                      <c:pt idx="3317">
                        <c:v>17-Aug-13</c:v>
                      </c:pt>
                      <c:pt idx="3318">
                        <c:v>18-Aug-13</c:v>
                      </c:pt>
                      <c:pt idx="3319">
                        <c:v>19-Aug-13</c:v>
                      </c:pt>
                      <c:pt idx="3320">
                        <c:v>20-Aug-13</c:v>
                      </c:pt>
                      <c:pt idx="3321">
                        <c:v>21-Aug-13</c:v>
                      </c:pt>
                      <c:pt idx="3322">
                        <c:v>22-Aug-13</c:v>
                      </c:pt>
                      <c:pt idx="3323">
                        <c:v>23-Aug-13</c:v>
                      </c:pt>
                      <c:pt idx="3324">
                        <c:v>24-Aug-13</c:v>
                      </c:pt>
                      <c:pt idx="3325">
                        <c:v>25-Aug-13</c:v>
                      </c:pt>
                      <c:pt idx="3326">
                        <c:v>26-Aug-13</c:v>
                      </c:pt>
                      <c:pt idx="3327">
                        <c:v>27-Aug-13</c:v>
                      </c:pt>
                      <c:pt idx="3328">
                        <c:v>28-Aug-13</c:v>
                      </c:pt>
                      <c:pt idx="3329">
                        <c:v>29-Aug-13</c:v>
                      </c:pt>
                      <c:pt idx="3330">
                        <c:v>30-Aug-13</c:v>
                      </c:pt>
                      <c:pt idx="3331">
                        <c:v>31-Aug-13</c:v>
                      </c:pt>
                      <c:pt idx="3332">
                        <c:v>1-Sep-13</c:v>
                      </c:pt>
                      <c:pt idx="3333">
                        <c:v>2-Sep-13</c:v>
                      </c:pt>
                      <c:pt idx="3334">
                        <c:v>3-Sep-13</c:v>
                      </c:pt>
                      <c:pt idx="3335">
                        <c:v>4-Sep-13</c:v>
                      </c:pt>
                      <c:pt idx="3336">
                        <c:v>5-Sep-13</c:v>
                      </c:pt>
                      <c:pt idx="3337">
                        <c:v>6-Sep-13</c:v>
                      </c:pt>
                      <c:pt idx="3338">
                        <c:v>7-Sep-13</c:v>
                      </c:pt>
                      <c:pt idx="3339">
                        <c:v>8-Sep-13</c:v>
                      </c:pt>
                      <c:pt idx="3340">
                        <c:v>9-Sep-13</c:v>
                      </c:pt>
                      <c:pt idx="3341">
                        <c:v>10-Sep-13</c:v>
                      </c:pt>
                      <c:pt idx="3342">
                        <c:v>11-Sep-13</c:v>
                      </c:pt>
                      <c:pt idx="3343">
                        <c:v>12-Sep-13</c:v>
                      </c:pt>
                      <c:pt idx="3344">
                        <c:v>13-Sep-13</c:v>
                      </c:pt>
                      <c:pt idx="3345">
                        <c:v>14-Sep-13</c:v>
                      </c:pt>
                      <c:pt idx="3346">
                        <c:v>15-Sep-13</c:v>
                      </c:pt>
                      <c:pt idx="3347">
                        <c:v>16-Sep-13</c:v>
                      </c:pt>
                      <c:pt idx="3348">
                        <c:v>17-Sep-13</c:v>
                      </c:pt>
                      <c:pt idx="3349">
                        <c:v>18-Sep-13</c:v>
                      </c:pt>
                      <c:pt idx="3350">
                        <c:v>19-Sep-13</c:v>
                      </c:pt>
                      <c:pt idx="3351">
                        <c:v>20-Sep-13</c:v>
                      </c:pt>
                      <c:pt idx="3352">
                        <c:v>21-Sep-13</c:v>
                      </c:pt>
                      <c:pt idx="3353">
                        <c:v>22-Sep-13</c:v>
                      </c:pt>
                      <c:pt idx="3354">
                        <c:v>23-Sep-13</c:v>
                      </c:pt>
                      <c:pt idx="3355">
                        <c:v>24-Sep-13</c:v>
                      </c:pt>
                      <c:pt idx="3356">
                        <c:v>25-Sep-13</c:v>
                      </c:pt>
                      <c:pt idx="3357">
                        <c:v>26-Sep-13</c:v>
                      </c:pt>
                      <c:pt idx="3358">
                        <c:v>27-Sep-13</c:v>
                      </c:pt>
                      <c:pt idx="3359">
                        <c:v>28-Sep-13</c:v>
                      </c:pt>
                      <c:pt idx="3360">
                        <c:v>29-Sep-13</c:v>
                      </c:pt>
                      <c:pt idx="3361">
                        <c:v>30-Sep-13</c:v>
                      </c:pt>
                      <c:pt idx="3362">
                        <c:v>1-Oct-13</c:v>
                      </c:pt>
                      <c:pt idx="3363">
                        <c:v>2-Oct-13</c:v>
                      </c:pt>
                      <c:pt idx="3364">
                        <c:v>3-Oct-13</c:v>
                      </c:pt>
                      <c:pt idx="3365">
                        <c:v>4-Oct-13</c:v>
                      </c:pt>
                      <c:pt idx="3366">
                        <c:v>5-Oct-13</c:v>
                      </c:pt>
                      <c:pt idx="3367">
                        <c:v>6-Oct-13</c:v>
                      </c:pt>
                      <c:pt idx="3368">
                        <c:v>7-Oct-13</c:v>
                      </c:pt>
                      <c:pt idx="3369">
                        <c:v>8-Oct-13</c:v>
                      </c:pt>
                      <c:pt idx="3370">
                        <c:v>9-Oct-13</c:v>
                      </c:pt>
                      <c:pt idx="3371">
                        <c:v>10-Oct-13</c:v>
                      </c:pt>
                      <c:pt idx="3372">
                        <c:v>11-Oct-13</c:v>
                      </c:pt>
                      <c:pt idx="3373">
                        <c:v>12-Oct-13</c:v>
                      </c:pt>
                      <c:pt idx="3374">
                        <c:v>13-Oct-13</c:v>
                      </c:pt>
                      <c:pt idx="3375">
                        <c:v>14-Oct-13</c:v>
                      </c:pt>
                      <c:pt idx="3376">
                        <c:v>15-Oct-13</c:v>
                      </c:pt>
                      <c:pt idx="3377">
                        <c:v>16-Oct-13</c:v>
                      </c:pt>
                      <c:pt idx="3378">
                        <c:v>17-Oct-13</c:v>
                      </c:pt>
                      <c:pt idx="3379">
                        <c:v>18-Oct-13</c:v>
                      </c:pt>
                      <c:pt idx="3380">
                        <c:v>19-Oct-13</c:v>
                      </c:pt>
                      <c:pt idx="3381">
                        <c:v>20-Oct-13</c:v>
                      </c:pt>
                      <c:pt idx="3382">
                        <c:v>21-Oct-13</c:v>
                      </c:pt>
                      <c:pt idx="3383">
                        <c:v>22-Oct-13</c:v>
                      </c:pt>
                      <c:pt idx="3384">
                        <c:v>23-Oct-13</c:v>
                      </c:pt>
                      <c:pt idx="3385">
                        <c:v>24-Oct-13</c:v>
                      </c:pt>
                      <c:pt idx="3386">
                        <c:v>25-Oct-13</c:v>
                      </c:pt>
                      <c:pt idx="3387">
                        <c:v>26-Oct-13</c:v>
                      </c:pt>
                      <c:pt idx="3388">
                        <c:v>27-Oct-13</c:v>
                      </c:pt>
                      <c:pt idx="3389">
                        <c:v>28-Oct-13</c:v>
                      </c:pt>
                      <c:pt idx="3390">
                        <c:v>29-Oct-13</c:v>
                      </c:pt>
                      <c:pt idx="3391">
                        <c:v>30-Oct-13</c:v>
                      </c:pt>
                      <c:pt idx="3392">
                        <c:v>31-Oct-13</c:v>
                      </c:pt>
                      <c:pt idx="3393">
                        <c:v>1-Nov-13</c:v>
                      </c:pt>
                      <c:pt idx="3394">
                        <c:v>2-Nov-13</c:v>
                      </c:pt>
                      <c:pt idx="3395">
                        <c:v>3-Nov-13</c:v>
                      </c:pt>
                      <c:pt idx="3396">
                        <c:v>4-Nov-13</c:v>
                      </c:pt>
                      <c:pt idx="3397">
                        <c:v>5-Nov-13</c:v>
                      </c:pt>
                      <c:pt idx="3398">
                        <c:v>6-Nov-13</c:v>
                      </c:pt>
                      <c:pt idx="3399">
                        <c:v>7-Nov-13</c:v>
                      </c:pt>
                      <c:pt idx="3400">
                        <c:v>8-Nov-13</c:v>
                      </c:pt>
                      <c:pt idx="3401">
                        <c:v>9-Nov-13</c:v>
                      </c:pt>
                      <c:pt idx="3402">
                        <c:v>10-Nov-13</c:v>
                      </c:pt>
                      <c:pt idx="3403">
                        <c:v>11-Nov-13</c:v>
                      </c:pt>
                      <c:pt idx="3404">
                        <c:v>12-Nov-13</c:v>
                      </c:pt>
                      <c:pt idx="3405">
                        <c:v>13-Nov-13</c:v>
                      </c:pt>
                      <c:pt idx="3406">
                        <c:v>14-Nov-13</c:v>
                      </c:pt>
                      <c:pt idx="3407">
                        <c:v>15-Nov-13</c:v>
                      </c:pt>
                      <c:pt idx="3408">
                        <c:v>16-Nov-13</c:v>
                      </c:pt>
                      <c:pt idx="3409">
                        <c:v>17-Nov-13</c:v>
                      </c:pt>
                      <c:pt idx="3410">
                        <c:v>18-Nov-13</c:v>
                      </c:pt>
                      <c:pt idx="3411">
                        <c:v>19-Nov-13</c:v>
                      </c:pt>
                      <c:pt idx="3412">
                        <c:v>20-Nov-13</c:v>
                      </c:pt>
                      <c:pt idx="3413">
                        <c:v>21-Nov-13</c:v>
                      </c:pt>
                      <c:pt idx="3414">
                        <c:v>22-Nov-13</c:v>
                      </c:pt>
                      <c:pt idx="3415">
                        <c:v>23-Nov-13</c:v>
                      </c:pt>
                      <c:pt idx="3416">
                        <c:v>24-Nov-13</c:v>
                      </c:pt>
                      <c:pt idx="3417">
                        <c:v>25-Nov-13</c:v>
                      </c:pt>
                      <c:pt idx="3418">
                        <c:v>26-Nov-13</c:v>
                      </c:pt>
                      <c:pt idx="3419">
                        <c:v>27-Nov-13</c:v>
                      </c:pt>
                      <c:pt idx="3420">
                        <c:v>28-Nov-13</c:v>
                      </c:pt>
                      <c:pt idx="3421">
                        <c:v>29-Nov-13</c:v>
                      </c:pt>
                      <c:pt idx="3422">
                        <c:v>30-Nov-13</c:v>
                      </c:pt>
                      <c:pt idx="3423">
                        <c:v>1-Dec-13</c:v>
                      </c:pt>
                      <c:pt idx="3424">
                        <c:v>2-Dec-13</c:v>
                      </c:pt>
                      <c:pt idx="3425">
                        <c:v>3-Dec-13</c:v>
                      </c:pt>
                      <c:pt idx="3426">
                        <c:v>4-Dec-13</c:v>
                      </c:pt>
                      <c:pt idx="3427">
                        <c:v>5-Dec-13</c:v>
                      </c:pt>
                      <c:pt idx="3428">
                        <c:v>6-Dec-13</c:v>
                      </c:pt>
                      <c:pt idx="3429">
                        <c:v>7-Dec-13</c:v>
                      </c:pt>
                      <c:pt idx="3430">
                        <c:v>8-Dec-13</c:v>
                      </c:pt>
                      <c:pt idx="3431">
                        <c:v>9-Dec-13</c:v>
                      </c:pt>
                      <c:pt idx="3432">
                        <c:v>10-Dec-13</c:v>
                      </c:pt>
                      <c:pt idx="3433">
                        <c:v>11-Dec-13</c:v>
                      </c:pt>
                      <c:pt idx="3434">
                        <c:v>12-Dec-13</c:v>
                      </c:pt>
                      <c:pt idx="3435">
                        <c:v>13-Dec-13</c:v>
                      </c:pt>
                      <c:pt idx="3436">
                        <c:v>14-Dec-13</c:v>
                      </c:pt>
                      <c:pt idx="3437">
                        <c:v>15-Dec-13</c:v>
                      </c:pt>
                      <c:pt idx="3438">
                        <c:v>16-Dec-13</c:v>
                      </c:pt>
                      <c:pt idx="3439">
                        <c:v>17-Dec-13</c:v>
                      </c:pt>
                      <c:pt idx="3440">
                        <c:v>18-Dec-13</c:v>
                      </c:pt>
                      <c:pt idx="3441">
                        <c:v>19-Dec-13</c:v>
                      </c:pt>
                      <c:pt idx="3442">
                        <c:v>20-Dec-13</c:v>
                      </c:pt>
                      <c:pt idx="3443">
                        <c:v>21-Dec-13</c:v>
                      </c:pt>
                      <c:pt idx="3444">
                        <c:v>22-Dec-13</c:v>
                      </c:pt>
                      <c:pt idx="3445">
                        <c:v>23-Dec-13</c:v>
                      </c:pt>
                      <c:pt idx="3446">
                        <c:v>24-Dec-13</c:v>
                      </c:pt>
                      <c:pt idx="3447">
                        <c:v>25-Dec-13</c:v>
                      </c:pt>
                      <c:pt idx="3448">
                        <c:v>26-Dec-13</c:v>
                      </c:pt>
                      <c:pt idx="3449">
                        <c:v>27-Dec-13</c:v>
                      </c:pt>
                      <c:pt idx="3450">
                        <c:v>28-Dec-13</c:v>
                      </c:pt>
                      <c:pt idx="3451">
                        <c:v>29-Dec-13</c:v>
                      </c:pt>
                      <c:pt idx="3452">
                        <c:v>30-Dec-13</c:v>
                      </c:pt>
                      <c:pt idx="3453">
                        <c:v>31-Dec-13</c:v>
                      </c:pt>
                      <c:pt idx="3454">
                        <c:v>1-Jan-14</c:v>
                      </c:pt>
                      <c:pt idx="3455">
                        <c:v>2-Jan-14</c:v>
                      </c:pt>
                      <c:pt idx="3456">
                        <c:v>3-Jan-14</c:v>
                      </c:pt>
                      <c:pt idx="3457">
                        <c:v>4-Jan-14</c:v>
                      </c:pt>
                      <c:pt idx="3458">
                        <c:v>5-Jan-14</c:v>
                      </c:pt>
                      <c:pt idx="3459">
                        <c:v>6-Jan-14</c:v>
                      </c:pt>
                      <c:pt idx="3460">
                        <c:v>7-Jan-14</c:v>
                      </c:pt>
                      <c:pt idx="3461">
                        <c:v>8-Jan-14</c:v>
                      </c:pt>
                      <c:pt idx="3462">
                        <c:v>9-Jan-14</c:v>
                      </c:pt>
                      <c:pt idx="3463">
                        <c:v>10-Jan-14</c:v>
                      </c:pt>
                      <c:pt idx="3464">
                        <c:v>11-Jan-14</c:v>
                      </c:pt>
                      <c:pt idx="3465">
                        <c:v>12-Jan-14</c:v>
                      </c:pt>
                      <c:pt idx="3466">
                        <c:v>13-Jan-14</c:v>
                      </c:pt>
                      <c:pt idx="3467">
                        <c:v>14-Jan-14</c:v>
                      </c:pt>
                      <c:pt idx="3468">
                        <c:v>15-Jan-14</c:v>
                      </c:pt>
                      <c:pt idx="3469">
                        <c:v>16-Jan-14</c:v>
                      </c:pt>
                      <c:pt idx="3470">
                        <c:v>17-Jan-14</c:v>
                      </c:pt>
                      <c:pt idx="3471">
                        <c:v>18-Jan-14</c:v>
                      </c:pt>
                      <c:pt idx="3472">
                        <c:v>19-Jan-14</c:v>
                      </c:pt>
                      <c:pt idx="3473">
                        <c:v>20-Jan-14</c:v>
                      </c:pt>
                      <c:pt idx="3474">
                        <c:v>21-Jan-14</c:v>
                      </c:pt>
                      <c:pt idx="3475">
                        <c:v>22-Jan-14</c:v>
                      </c:pt>
                      <c:pt idx="3476">
                        <c:v>23-Jan-14</c:v>
                      </c:pt>
                      <c:pt idx="3477">
                        <c:v>24-Jan-14</c:v>
                      </c:pt>
                      <c:pt idx="3478">
                        <c:v>25-Jan-14</c:v>
                      </c:pt>
                      <c:pt idx="3479">
                        <c:v>26-Jan-14</c:v>
                      </c:pt>
                      <c:pt idx="3480">
                        <c:v>27-Jan-14</c:v>
                      </c:pt>
                      <c:pt idx="3481">
                        <c:v>28-Jan-14</c:v>
                      </c:pt>
                      <c:pt idx="3482">
                        <c:v>29-Jan-14</c:v>
                      </c:pt>
                      <c:pt idx="3483">
                        <c:v>30-Jan-14</c:v>
                      </c:pt>
                      <c:pt idx="3484">
                        <c:v>31-Jan-14</c:v>
                      </c:pt>
                      <c:pt idx="3485">
                        <c:v>1-Feb-14</c:v>
                      </c:pt>
                      <c:pt idx="3486">
                        <c:v>2-Feb-14</c:v>
                      </c:pt>
                      <c:pt idx="3487">
                        <c:v>3-Feb-14</c:v>
                      </c:pt>
                      <c:pt idx="3488">
                        <c:v>4-Feb-14</c:v>
                      </c:pt>
                      <c:pt idx="3489">
                        <c:v>5-Feb-14</c:v>
                      </c:pt>
                      <c:pt idx="3490">
                        <c:v>6-Feb-14</c:v>
                      </c:pt>
                      <c:pt idx="3491">
                        <c:v>7-Feb-14</c:v>
                      </c:pt>
                      <c:pt idx="3492">
                        <c:v>8-Feb-14</c:v>
                      </c:pt>
                      <c:pt idx="3493">
                        <c:v>9-Feb-14</c:v>
                      </c:pt>
                      <c:pt idx="3494">
                        <c:v>10-Feb-14</c:v>
                      </c:pt>
                      <c:pt idx="3495">
                        <c:v>11-Feb-14</c:v>
                      </c:pt>
                      <c:pt idx="3496">
                        <c:v>12-Feb-14</c:v>
                      </c:pt>
                      <c:pt idx="3497">
                        <c:v>13-Feb-14</c:v>
                      </c:pt>
                      <c:pt idx="3498">
                        <c:v>14-Feb-14</c:v>
                      </c:pt>
                      <c:pt idx="3499">
                        <c:v>15-Feb-14</c:v>
                      </c:pt>
                      <c:pt idx="3500">
                        <c:v>16-Feb-14</c:v>
                      </c:pt>
                      <c:pt idx="3501">
                        <c:v>17-Feb-14</c:v>
                      </c:pt>
                      <c:pt idx="3502">
                        <c:v>18-Feb-14</c:v>
                      </c:pt>
                      <c:pt idx="3503">
                        <c:v>19-Feb-14</c:v>
                      </c:pt>
                      <c:pt idx="3504">
                        <c:v>20-Feb-14</c:v>
                      </c:pt>
                      <c:pt idx="3505">
                        <c:v>21-Feb-14</c:v>
                      </c:pt>
                      <c:pt idx="3506">
                        <c:v>22-Feb-14</c:v>
                      </c:pt>
                      <c:pt idx="3507">
                        <c:v>23-Feb-14</c:v>
                      </c:pt>
                      <c:pt idx="3508">
                        <c:v>24-Feb-14</c:v>
                      </c:pt>
                      <c:pt idx="3509">
                        <c:v>25-Feb-14</c:v>
                      </c:pt>
                      <c:pt idx="3510">
                        <c:v>26-Feb-14</c:v>
                      </c:pt>
                      <c:pt idx="3511">
                        <c:v>27-Feb-14</c:v>
                      </c:pt>
                      <c:pt idx="3512">
                        <c:v>28-Feb-14</c:v>
                      </c:pt>
                      <c:pt idx="3513">
                        <c:v>1-Mar-14</c:v>
                      </c:pt>
                      <c:pt idx="3514">
                        <c:v>2-Mar-14</c:v>
                      </c:pt>
                      <c:pt idx="3515">
                        <c:v>3-Mar-14</c:v>
                      </c:pt>
                      <c:pt idx="3516">
                        <c:v>4-Mar-14</c:v>
                      </c:pt>
                      <c:pt idx="3517">
                        <c:v>5-Mar-14</c:v>
                      </c:pt>
                      <c:pt idx="3518">
                        <c:v>6-Mar-14</c:v>
                      </c:pt>
                      <c:pt idx="3519">
                        <c:v>7-Mar-14</c:v>
                      </c:pt>
                      <c:pt idx="3520">
                        <c:v>8-Mar-14</c:v>
                      </c:pt>
                      <c:pt idx="3521">
                        <c:v>9-Mar-14</c:v>
                      </c:pt>
                      <c:pt idx="3522">
                        <c:v>10-Mar-14</c:v>
                      </c:pt>
                      <c:pt idx="3523">
                        <c:v>11-Mar-14</c:v>
                      </c:pt>
                      <c:pt idx="3524">
                        <c:v>12-Mar-14</c:v>
                      </c:pt>
                      <c:pt idx="3525">
                        <c:v>13-Mar-14</c:v>
                      </c:pt>
                      <c:pt idx="3526">
                        <c:v>14-Mar-14</c:v>
                      </c:pt>
                      <c:pt idx="3527">
                        <c:v>15-Mar-14</c:v>
                      </c:pt>
                      <c:pt idx="3528">
                        <c:v>16-Mar-14</c:v>
                      </c:pt>
                      <c:pt idx="3529">
                        <c:v>17-Mar-14</c:v>
                      </c:pt>
                      <c:pt idx="3530">
                        <c:v>18-Mar-14</c:v>
                      </c:pt>
                      <c:pt idx="3531">
                        <c:v>19-Mar-14</c:v>
                      </c:pt>
                      <c:pt idx="3532">
                        <c:v>20-Mar-14</c:v>
                      </c:pt>
                      <c:pt idx="3533">
                        <c:v>21-Mar-14</c:v>
                      </c:pt>
                      <c:pt idx="3534">
                        <c:v>22-Mar-14</c:v>
                      </c:pt>
                      <c:pt idx="3535">
                        <c:v>23-Mar-14</c:v>
                      </c:pt>
                      <c:pt idx="3536">
                        <c:v>24-Mar-14</c:v>
                      </c:pt>
                      <c:pt idx="3537">
                        <c:v>25-Mar-14</c:v>
                      </c:pt>
                      <c:pt idx="3538">
                        <c:v>26-Mar-14</c:v>
                      </c:pt>
                      <c:pt idx="3539">
                        <c:v>27-Mar-14</c:v>
                      </c:pt>
                      <c:pt idx="3540">
                        <c:v>28-Mar-14</c:v>
                      </c:pt>
                      <c:pt idx="3541">
                        <c:v>29-Mar-14</c:v>
                      </c:pt>
                      <c:pt idx="3542">
                        <c:v>30-Mar-14</c:v>
                      </c:pt>
                      <c:pt idx="3543">
                        <c:v>31-Mar-14</c:v>
                      </c:pt>
                      <c:pt idx="3544">
                        <c:v>1-Apr-14</c:v>
                      </c:pt>
                      <c:pt idx="3545">
                        <c:v>2-Apr-14</c:v>
                      </c:pt>
                      <c:pt idx="3546">
                        <c:v>3-Apr-14</c:v>
                      </c:pt>
                      <c:pt idx="3547">
                        <c:v>4-Apr-14</c:v>
                      </c:pt>
                      <c:pt idx="3548">
                        <c:v>5-Apr-14</c:v>
                      </c:pt>
                      <c:pt idx="3549">
                        <c:v>6-Apr-14</c:v>
                      </c:pt>
                      <c:pt idx="3550">
                        <c:v>7-Apr-14</c:v>
                      </c:pt>
                      <c:pt idx="3551">
                        <c:v>8-Apr-14</c:v>
                      </c:pt>
                      <c:pt idx="3552">
                        <c:v>9-Apr-14</c:v>
                      </c:pt>
                      <c:pt idx="3553">
                        <c:v>10-Apr-14</c:v>
                      </c:pt>
                      <c:pt idx="3554">
                        <c:v>11-Apr-14</c:v>
                      </c:pt>
                      <c:pt idx="3555">
                        <c:v>12-Apr-14</c:v>
                      </c:pt>
                      <c:pt idx="3556">
                        <c:v>13-Apr-14</c:v>
                      </c:pt>
                      <c:pt idx="3557">
                        <c:v>14-Apr-14</c:v>
                      </c:pt>
                      <c:pt idx="3558">
                        <c:v>15-Apr-14</c:v>
                      </c:pt>
                      <c:pt idx="3559">
                        <c:v>16-Apr-14</c:v>
                      </c:pt>
                      <c:pt idx="3560">
                        <c:v>17-Apr-14</c:v>
                      </c:pt>
                      <c:pt idx="3561">
                        <c:v>18-Apr-14</c:v>
                      </c:pt>
                      <c:pt idx="3562">
                        <c:v>19-Apr-14</c:v>
                      </c:pt>
                      <c:pt idx="3563">
                        <c:v>20-Apr-14</c:v>
                      </c:pt>
                      <c:pt idx="3564">
                        <c:v>21-Apr-14</c:v>
                      </c:pt>
                      <c:pt idx="3565">
                        <c:v>22-Apr-14</c:v>
                      </c:pt>
                      <c:pt idx="3566">
                        <c:v>23-Apr-14</c:v>
                      </c:pt>
                      <c:pt idx="3567">
                        <c:v>24-Apr-14</c:v>
                      </c:pt>
                      <c:pt idx="3568">
                        <c:v>25-Apr-14</c:v>
                      </c:pt>
                      <c:pt idx="3569">
                        <c:v>26-Apr-14</c:v>
                      </c:pt>
                      <c:pt idx="3570">
                        <c:v>27-Apr-14</c:v>
                      </c:pt>
                      <c:pt idx="3571">
                        <c:v>28-Apr-14</c:v>
                      </c:pt>
                      <c:pt idx="3572">
                        <c:v>29-Apr-14</c:v>
                      </c:pt>
                      <c:pt idx="3573">
                        <c:v>30-Apr-14</c:v>
                      </c:pt>
                      <c:pt idx="3574">
                        <c:v>1-May-14</c:v>
                      </c:pt>
                      <c:pt idx="3575">
                        <c:v>2-May-14</c:v>
                      </c:pt>
                      <c:pt idx="3576">
                        <c:v>3-May-14</c:v>
                      </c:pt>
                      <c:pt idx="3577">
                        <c:v>4-May-14</c:v>
                      </c:pt>
                      <c:pt idx="3578">
                        <c:v>5-May-14</c:v>
                      </c:pt>
                      <c:pt idx="3579">
                        <c:v>6-May-14</c:v>
                      </c:pt>
                      <c:pt idx="3580">
                        <c:v>7-May-14</c:v>
                      </c:pt>
                      <c:pt idx="3581">
                        <c:v>8-May-14</c:v>
                      </c:pt>
                      <c:pt idx="3582">
                        <c:v>9-May-14</c:v>
                      </c:pt>
                      <c:pt idx="3583">
                        <c:v>10-May-14</c:v>
                      </c:pt>
                      <c:pt idx="3584">
                        <c:v>11-May-14</c:v>
                      </c:pt>
                      <c:pt idx="3585">
                        <c:v>12-May-14</c:v>
                      </c:pt>
                      <c:pt idx="3586">
                        <c:v>13-May-14</c:v>
                      </c:pt>
                      <c:pt idx="3587">
                        <c:v>14-May-14</c:v>
                      </c:pt>
                      <c:pt idx="3588">
                        <c:v>15-May-14</c:v>
                      </c:pt>
                      <c:pt idx="3589">
                        <c:v>16-May-14</c:v>
                      </c:pt>
                      <c:pt idx="3590">
                        <c:v>17-May-14</c:v>
                      </c:pt>
                      <c:pt idx="3591">
                        <c:v>18-May-14</c:v>
                      </c:pt>
                      <c:pt idx="3592">
                        <c:v>19-May-14</c:v>
                      </c:pt>
                      <c:pt idx="3593">
                        <c:v>20-May-14</c:v>
                      </c:pt>
                      <c:pt idx="3594">
                        <c:v>21-May-14</c:v>
                      </c:pt>
                      <c:pt idx="3595">
                        <c:v>22-May-14</c:v>
                      </c:pt>
                      <c:pt idx="3596">
                        <c:v>23-May-14</c:v>
                      </c:pt>
                      <c:pt idx="3597">
                        <c:v>24-May-14</c:v>
                      </c:pt>
                      <c:pt idx="3598">
                        <c:v>25-May-14</c:v>
                      </c:pt>
                      <c:pt idx="3599">
                        <c:v>26-May-14</c:v>
                      </c:pt>
                      <c:pt idx="3600">
                        <c:v>27-May-14</c:v>
                      </c:pt>
                      <c:pt idx="3601">
                        <c:v>28-May-14</c:v>
                      </c:pt>
                      <c:pt idx="3602">
                        <c:v>29-May-14</c:v>
                      </c:pt>
                      <c:pt idx="3603">
                        <c:v>30-May-14</c:v>
                      </c:pt>
                      <c:pt idx="3604">
                        <c:v>31-May-14</c:v>
                      </c:pt>
                      <c:pt idx="3605">
                        <c:v>1-Jun-14</c:v>
                      </c:pt>
                      <c:pt idx="3606">
                        <c:v>2-Jun-14</c:v>
                      </c:pt>
                      <c:pt idx="3607">
                        <c:v>3-Jun-14</c:v>
                      </c:pt>
                      <c:pt idx="3608">
                        <c:v>4-Jun-14</c:v>
                      </c:pt>
                      <c:pt idx="3609">
                        <c:v>5-Jun-14</c:v>
                      </c:pt>
                      <c:pt idx="3610">
                        <c:v>6-Jun-14</c:v>
                      </c:pt>
                      <c:pt idx="3611">
                        <c:v>7-Jun-14</c:v>
                      </c:pt>
                      <c:pt idx="3612">
                        <c:v>8-Jun-14</c:v>
                      </c:pt>
                      <c:pt idx="3613">
                        <c:v>9-Jun-14</c:v>
                      </c:pt>
                      <c:pt idx="3614">
                        <c:v>10-Jun-14</c:v>
                      </c:pt>
                      <c:pt idx="3615">
                        <c:v>11-Jun-14</c:v>
                      </c:pt>
                      <c:pt idx="3616">
                        <c:v>12-Jun-14</c:v>
                      </c:pt>
                      <c:pt idx="3617">
                        <c:v>13-Jun-14</c:v>
                      </c:pt>
                      <c:pt idx="3618">
                        <c:v>14-Jun-14</c:v>
                      </c:pt>
                      <c:pt idx="3619">
                        <c:v>15-Jun-14</c:v>
                      </c:pt>
                      <c:pt idx="3620">
                        <c:v>16-Jun-14</c:v>
                      </c:pt>
                      <c:pt idx="3621">
                        <c:v>17-Jun-14</c:v>
                      </c:pt>
                      <c:pt idx="3622">
                        <c:v>18-Jun-14</c:v>
                      </c:pt>
                      <c:pt idx="3623">
                        <c:v>19-Jun-14</c:v>
                      </c:pt>
                      <c:pt idx="3624">
                        <c:v>20-Jun-14</c:v>
                      </c:pt>
                      <c:pt idx="3625">
                        <c:v>21-Jun-14</c:v>
                      </c:pt>
                      <c:pt idx="3626">
                        <c:v>22-Jun-14</c:v>
                      </c:pt>
                      <c:pt idx="3627">
                        <c:v>23-Jun-14</c:v>
                      </c:pt>
                      <c:pt idx="3628">
                        <c:v>24-Jun-14</c:v>
                      </c:pt>
                      <c:pt idx="3629">
                        <c:v>25-Jun-14</c:v>
                      </c:pt>
                      <c:pt idx="3630">
                        <c:v>26-Jun-14</c:v>
                      </c:pt>
                      <c:pt idx="3631">
                        <c:v>27-Jun-14</c:v>
                      </c:pt>
                      <c:pt idx="3632">
                        <c:v>28-Jun-14</c:v>
                      </c:pt>
                      <c:pt idx="3633">
                        <c:v>29-Jun-14</c:v>
                      </c:pt>
                      <c:pt idx="3634">
                        <c:v>30-Jun-14</c:v>
                      </c:pt>
                      <c:pt idx="3635">
                        <c:v>1-Jul-14</c:v>
                      </c:pt>
                      <c:pt idx="3636">
                        <c:v>2-Jul-14</c:v>
                      </c:pt>
                      <c:pt idx="3637">
                        <c:v>3-Jul-14</c:v>
                      </c:pt>
                      <c:pt idx="3638">
                        <c:v>4-Jul-14</c:v>
                      </c:pt>
                      <c:pt idx="3639">
                        <c:v>5-Jul-14</c:v>
                      </c:pt>
                      <c:pt idx="3640">
                        <c:v>6-Jul-14</c:v>
                      </c:pt>
                      <c:pt idx="3641">
                        <c:v>7-Jul-14</c:v>
                      </c:pt>
                      <c:pt idx="3642">
                        <c:v>8-Jul-14</c:v>
                      </c:pt>
                      <c:pt idx="3643">
                        <c:v>9-Jul-14</c:v>
                      </c:pt>
                      <c:pt idx="3644">
                        <c:v>10-Jul-14</c:v>
                      </c:pt>
                      <c:pt idx="3645">
                        <c:v>11-Jul-14</c:v>
                      </c:pt>
                      <c:pt idx="3646">
                        <c:v>12-Jul-14</c:v>
                      </c:pt>
                      <c:pt idx="3647">
                        <c:v>13-Jul-14</c:v>
                      </c:pt>
                      <c:pt idx="3648">
                        <c:v>14-Jul-14</c:v>
                      </c:pt>
                      <c:pt idx="3649">
                        <c:v>15-Jul-14</c:v>
                      </c:pt>
                      <c:pt idx="3650">
                        <c:v>16-Jul-14</c:v>
                      </c:pt>
                      <c:pt idx="3651">
                        <c:v>17-Jul-14</c:v>
                      </c:pt>
                      <c:pt idx="3652">
                        <c:v>18-Jul-14</c:v>
                      </c:pt>
                      <c:pt idx="3653">
                        <c:v>19-Jul-14</c:v>
                      </c:pt>
                      <c:pt idx="3654">
                        <c:v>20-Jul-14</c:v>
                      </c:pt>
                      <c:pt idx="3655">
                        <c:v>21-Jul-14</c:v>
                      </c:pt>
                      <c:pt idx="3656">
                        <c:v>22-Jul-14</c:v>
                      </c:pt>
                      <c:pt idx="3657">
                        <c:v>23-Jul-14</c:v>
                      </c:pt>
                      <c:pt idx="3658">
                        <c:v>24-Jul-14</c:v>
                      </c:pt>
                      <c:pt idx="3659">
                        <c:v>25-Jul-14</c:v>
                      </c:pt>
                      <c:pt idx="3660">
                        <c:v>26-Jul-14</c:v>
                      </c:pt>
                      <c:pt idx="3661">
                        <c:v>27-Jul-14</c:v>
                      </c:pt>
                      <c:pt idx="3662">
                        <c:v>28-Jul-14</c:v>
                      </c:pt>
                      <c:pt idx="3663">
                        <c:v>29-Jul-14</c:v>
                      </c:pt>
                      <c:pt idx="3664">
                        <c:v>30-Jul-14</c:v>
                      </c:pt>
                      <c:pt idx="3665">
                        <c:v>31-Jul-14</c:v>
                      </c:pt>
                      <c:pt idx="3666">
                        <c:v>1-Aug-14</c:v>
                      </c:pt>
                      <c:pt idx="3667">
                        <c:v>2-Aug-14</c:v>
                      </c:pt>
                      <c:pt idx="3668">
                        <c:v>3-Aug-14</c:v>
                      </c:pt>
                      <c:pt idx="3669">
                        <c:v>4-Aug-14</c:v>
                      </c:pt>
                      <c:pt idx="3670">
                        <c:v>5-Aug-14</c:v>
                      </c:pt>
                      <c:pt idx="3671">
                        <c:v>6-Aug-14</c:v>
                      </c:pt>
                      <c:pt idx="3672">
                        <c:v>7-Aug-14</c:v>
                      </c:pt>
                      <c:pt idx="3673">
                        <c:v>8-Aug-14</c:v>
                      </c:pt>
                      <c:pt idx="3674">
                        <c:v>9-Aug-14</c:v>
                      </c:pt>
                      <c:pt idx="3675">
                        <c:v>10-Aug-14</c:v>
                      </c:pt>
                      <c:pt idx="3676">
                        <c:v>11-Aug-14</c:v>
                      </c:pt>
                      <c:pt idx="3677">
                        <c:v>12-Aug-14</c:v>
                      </c:pt>
                      <c:pt idx="3678">
                        <c:v>13-Aug-14</c:v>
                      </c:pt>
                      <c:pt idx="3679">
                        <c:v>14-Aug-14</c:v>
                      </c:pt>
                      <c:pt idx="3680">
                        <c:v>15-Aug-14</c:v>
                      </c:pt>
                      <c:pt idx="3681">
                        <c:v>16-Aug-14</c:v>
                      </c:pt>
                      <c:pt idx="3682">
                        <c:v>17-Aug-14</c:v>
                      </c:pt>
                      <c:pt idx="3683">
                        <c:v>18-Aug-14</c:v>
                      </c:pt>
                      <c:pt idx="3684">
                        <c:v>19-Aug-14</c:v>
                      </c:pt>
                      <c:pt idx="3685">
                        <c:v>20-Aug-14</c:v>
                      </c:pt>
                      <c:pt idx="3686">
                        <c:v>21-Aug-14</c:v>
                      </c:pt>
                      <c:pt idx="3687">
                        <c:v>22-Aug-14</c:v>
                      </c:pt>
                      <c:pt idx="3688">
                        <c:v>23-Aug-14</c:v>
                      </c:pt>
                      <c:pt idx="3689">
                        <c:v>24-Aug-14</c:v>
                      </c:pt>
                      <c:pt idx="3690">
                        <c:v>25-Aug-14</c:v>
                      </c:pt>
                      <c:pt idx="3691">
                        <c:v>26-Aug-14</c:v>
                      </c:pt>
                      <c:pt idx="3692">
                        <c:v>27-Aug-14</c:v>
                      </c:pt>
                      <c:pt idx="3693">
                        <c:v>28-Aug-14</c:v>
                      </c:pt>
                      <c:pt idx="3694">
                        <c:v>29-Aug-14</c:v>
                      </c:pt>
                      <c:pt idx="3695">
                        <c:v>30-Aug-14</c:v>
                      </c:pt>
                      <c:pt idx="3696">
                        <c:v>31-Aug-14</c:v>
                      </c:pt>
                      <c:pt idx="3697">
                        <c:v>1-Sep-14</c:v>
                      </c:pt>
                      <c:pt idx="3698">
                        <c:v>2-Sep-14</c:v>
                      </c:pt>
                      <c:pt idx="3699">
                        <c:v>3-Sep-14</c:v>
                      </c:pt>
                      <c:pt idx="3700">
                        <c:v>4-Sep-14</c:v>
                      </c:pt>
                      <c:pt idx="3701">
                        <c:v>5-Sep-14</c:v>
                      </c:pt>
                      <c:pt idx="3702">
                        <c:v>6-Sep-14</c:v>
                      </c:pt>
                      <c:pt idx="3703">
                        <c:v>7-Sep-14</c:v>
                      </c:pt>
                      <c:pt idx="3704">
                        <c:v>8-Sep-14</c:v>
                      </c:pt>
                      <c:pt idx="3705">
                        <c:v>9-Sep-14</c:v>
                      </c:pt>
                      <c:pt idx="3706">
                        <c:v>10-Sep-14</c:v>
                      </c:pt>
                      <c:pt idx="3707">
                        <c:v>11-Sep-14</c:v>
                      </c:pt>
                      <c:pt idx="3708">
                        <c:v>12-Sep-14</c:v>
                      </c:pt>
                      <c:pt idx="3709">
                        <c:v>13-Sep-14</c:v>
                      </c:pt>
                      <c:pt idx="3710">
                        <c:v>14-Sep-14</c:v>
                      </c:pt>
                      <c:pt idx="3711">
                        <c:v>15-Sep-14</c:v>
                      </c:pt>
                      <c:pt idx="3712">
                        <c:v>16-Sep-14</c:v>
                      </c:pt>
                      <c:pt idx="3713">
                        <c:v>17-Sep-14</c:v>
                      </c:pt>
                      <c:pt idx="3714">
                        <c:v>18-Sep-14</c:v>
                      </c:pt>
                      <c:pt idx="3715">
                        <c:v>19-Sep-14</c:v>
                      </c:pt>
                      <c:pt idx="3716">
                        <c:v>20-Sep-14</c:v>
                      </c:pt>
                      <c:pt idx="3717">
                        <c:v>21-Sep-14</c:v>
                      </c:pt>
                      <c:pt idx="3718">
                        <c:v>22-Sep-14</c:v>
                      </c:pt>
                      <c:pt idx="3719">
                        <c:v>23-Sep-14</c:v>
                      </c:pt>
                      <c:pt idx="3720">
                        <c:v>24-Sep-14</c:v>
                      </c:pt>
                      <c:pt idx="3721">
                        <c:v>25-Sep-14</c:v>
                      </c:pt>
                      <c:pt idx="3722">
                        <c:v>26-Sep-14</c:v>
                      </c:pt>
                      <c:pt idx="3723">
                        <c:v>27-Sep-14</c:v>
                      </c:pt>
                      <c:pt idx="3724">
                        <c:v>28-Sep-14</c:v>
                      </c:pt>
                      <c:pt idx="3725">
                        <c:v>29-Sep-14</c:v>
                      </c:pt>
                      <c:pt idx="3726">
                        <c:v>30-Sep-14</c:v>
                      </c:pt>
                      <c:pt idx="3727">
                        <c:v>1-Oct-14</c:v>
                      </c:pt>
                      <c:pt idx="3728">
                        <c:v>2-Oct-14</c:v>
                      </c:pt>
                      <c:pt idx="3729">
                        <c:v>3-Oct-14</c:v>
                      </c:pt>
                      <c:pt idx="3730">
                        <c:v>4-Oct-14</c:v>
                      </c:pt>
                      <c:pt idx="3731">
                        <c:v>5-Oct-14</c:v>
                      </c:pt>
                      <c:pt idx="3732">
                        <c:v>6-Oct-14</c:v>
                      </c:pt>
                      <c:pt idx="3733">
                        <c:v>7-Oct-14</c:v>
                      </c:pt>
                      <c:pt idx="3734">
                        <c:v>8-Oct-14</c:v>
                      </c:pt>
                      <c:pt idx="3735">
                        <c:v>9-Oct-14</c:v>
                      </c:pt>
                      <c:pt idx="3736">
                        <c:v>10-Oct-14</c:v>
                      </c:pt>
                      <c:pt idx="3737">
                        <c:v>11-Oct-14</c:v>
                      </c:pt>
                      <c:pt idx="3738">
                        <c:v>12-Oct-14</c:v>
                      </c:pt>
                      <c:pt idx="3739">
                        <c:v>13-Oct-14</c:v>
                      </c:pt>
                      <c:pt idx="3740">
                        <c:v>14-Oct-14</c:v>
                      </c:pt>
                      <c:pt idx="3741">
                        <c:v>15-Oct-14</c:v>
                      </c:pt>
                      <c:pt idx="3742">
                        <c:v>16-Oct-14</c:v>
                      </c:pt>
                      <c:pt idx="3743">
                        <c:v>17-Oct-14</c:v>
                      </c:pt>
                      <c:pt idx="3744">
                        <c:v>18-Oct-14</c:v>
                      </c:pt>
                      <c:pt idx="3745">
                        <c:v>19-Oct-14</c:v>
                      </c:pt>
                      <c:pt idx="3746">
                        <c:v>20-Oct-14</c:v>
                      </c:pt>
                      <c:pt idx="3747">
                        <c:v>21-Oct-14</c:v>
                      </c:pt>
                      <c:pt idx="3748">
                        <c:v>22-Oct-14</c:v>
                      </c:pt>
                      <c:pt idx="3749">
                        <c:v>23-Oct-14</c:v>
                      </c:pt>
                      <c:pt idx="3750">
                        <c:v>24-Oct-14</c:v>
                      </c:pt>
                      <c:pt idx="3751">
                        <c:v>25-Oct-14</c:v>
                      </c:pt>
                      <c:pt idx="3752">
                        <c:v>26-Oct-14</c:v>
                      </c:pt>
                      <c:pt idx="3753">
                        <c:v>27-Oct-14</c:v>
                      </c:pt>
                      <c:pt idx="3754">
                        <c:v>28-Oct-14</c:v>
                      </c:pt>
                      <c:pt idx="3755">
                        <c:v>29-Oct-14</c:v>
                      </c:pt>
                      <c:pt idx="3756">
                        <c:v>30-Oct-14</c:v>
                      </c:pt>
                      <c:pt idx="3757">
                        <c:v>31-Oct-14</c:v>
                      </c:pt>
                      <c:pt idx="3758">
                        <c:v>1-Nov-14</c:v>
                      </c:pt>
                      <c:pt idx="3759">
                        <c:v>2-Nov-14</c:v>
                      </c:pt>
                      <c:pt idx="3760">
                        <c:v>3-Nov-14</c:v>
                      </c:pt>
                      <c:pt idx="3761">
                        <c:v>4-Nov-14</c:v>
                      </c:pt>
                      <c:pt idx="3762">
                        <c:v>5-Nov-14</c:v>
                      </c:pt>
                      <c:pt idx="3763">
                        <c:v>6-Nov-14</c:v>
                      </c:pt>
                      <c:pt idx="3764">
                        <c:v>7-Nov-14</c:v>
                      </c:pt>
                      <c:pt idx="3765">
                        <c:v>8-Nov-14</c:v>
                      </c:pt>
                      <c:pt idx="3766">
                        <c:v>9-Nov-14</c:v>
                      </c:pt>
                      <c:pt idx="3767">
                        <c:v>10-Nov-14</c:v>
                      </c:pt>
                      <c:pt idx="3768">
                        <c:v>11-Nov-14</c:v>
                      </c:pt>
                      <c:pt idx="3769">
                        <c:v>12-Nov-14</c:v>
                      </c:pt>
                      <c:pt idx="3770">
                        <c:v>13-Nov-14</c:v>
                      </c:pt>
                      <c:pt idx="3771">
                        <c:v>14-Nov-14</c:v>
                      </c:pt>
                      <c:pt idx="3772">
                        <c:v>15-Nov-14</c:v>
                      </c:pt>
                      <c:pt idx="3773">
                        <c:v>16-Nov-14</c:v>
                      </c:pt>
                      <c:pt idx="3774">
                        <c:v>17-Nov-14</c:v>
                      </c:pt>
                      <c:pt idx="3775">
                        <c:v>18-Nov-14</c:v>
                      </c:pt>
                      <c:pt idx="3776">
                        <c:v>19-Nov-14</c:v>
                      </c:pt>
                      <c:pt idx="3777">
                        <c:v>20-Nov-14</c:v>
                      </c:pt>
                      <c:pt idx="3778">
                        <c:v>21-Nov-14</c:v>
                      </c:pt>
                      <c:pt idx="3779">
                        <c:v>22-Nov-14</c:v>
                      </c:pt>
                      <c:pt idx="3780">
                        <c:v>23-Nov-14</c:v>
                      </c:pt>
                      <c:pt idx="3781">
                        <c:v>24-Nov-14</c:v>
                      </c:pt>
                      <c:pt idx="3782">
                        <c:v>25-Nov-14</c:v>
                      </c:pt>
                      <c:pt idx="3783">
                        <c:v>26-Nov-14</c:v>
                      </c:pt>
                      <c:pt idx="3784">
                        <c:v>27-Nov-14</c:v>
                      </c:pt>
                      <c:pt idx="3785">
                        <c:v>28-Nov-14</c:v>
                      </c:pt>
                      <c:pt idx="3786">
                        <c:v>29-Nov-14</c:v>
                      </c:pt>
                      <c:pt idx="3787">
                        <c:v>30-Nov-14</c:v>
                      </c:pt>
                      <c:pt idx="3788">
                        <c:v>1-Dec-14</c:v>
                      </c:pt>
                      <c:pt idx="3789">
                        <c:v>2-Dec-14</c:v>
                      </c:pt>
                      <c:pt idx="3790">
                        <c:v>3-Dec-14</c:v>
                      </c:pt>
                      <c:pt idx="3791">
                        <c:v>4-Dec-14</c:v>
                      </c:pt>
                      <c:pt idx="3792">
                        <c:v>5-Dec-14</c:v>
                      </c:pt>
                      <c:pt idx="3793">
                        <c:v>6-Dec-14</c:v>
                      </c:pt>
                      <c:pt idx="3794">
                        <c:v>7-Dec-14</c:v>
                      </c:pt>
                      <c:pt idx="3795">
                        <c:v>8-Dec-14</c:v>
                      </c:pt>
                      <c:pt idx="3796">
                        <c:v>9-Dec-14</c:v>
                      </c:pt>
                      <c:pt idx="3797">
                        <c:v>10-Dec-14</c:v>
                      </c:pt>
                      <c:pt idx="3798">
                        <c:v>11-Dec-14</c:v>
                      </c:pt>
                      <c:pt idx="3799">
                        <c:v>12-Dec-14</c:v>
                      </c:pt>
                      <c:pt idx="3800">
                        <c:v>13-Dec-14</c:v>
                      </c:pt>
                      <c:pt idx="3801">
                        <c:v>14-Dec-14</c:v>
                      </c:pt>
                      <c:pt idx="3802">
                        <c:v>15-Dec-14</c:v>
                      </c:pt>
                      <c:pt idx="3803">
                        <c:v>16-Dec-14</c:v>
                      </c:pt>
                      <c:pt idx="3804">
                        <c:v>17-Dec-14</c:v>
                      </c:pt>
                      <c:pt idx="3805">
                        <c:v>18-Dec-14</c:v>
                      </c:pt>
                      <c:pt idx="3806">
                        <c:v>19-Dec-14</c:v>
                      </c:pt>
                      <c:pt idx="3807">
                        <c:v>20-Dec-14</c:v>
                      </c:pt>
                      <c:pt idx="3808">
                        <c:v>21-Dec-14</c:v>
                      </c:pt>
                      <c:pt idx="3809">
                        <c:v>22-Dec-14</c:v>
                      </c:pt>
                      <c:pt idx="3810">
                        <c:v>23-Dec-14</c:v>
                      </c:pt>
                      <c:pt idx="3811">
                        <c:v>24-Dec-14</c:v>
                      </c:pt>
                      <c:pt idx="3812">
                        <c:v>25-Dec-14</c:v>
                      </c:pt>
                      <c:pt idx="3813">
                        <c:v>26-Dec-14</c:v>
                      </c:pt>
                      <c:pt idx="3814">
                        <c:v>27-Dec-14</c:v>
                      </c:pt>
                      <c:pt idx="3815">
                        <c:v>28-Dec-14</c:v>
                      </c:pt>
                      <c:pt idx="3816">
                        <c:v>29-Dec-14</c:v>
                      </c:pt>
                      <c:pt idx="3817">
                        <c:v>30-Dec-14</c:v>
                      </c:pt>
                      <c:pt idx="3818">
                        <c:v>31-Dec-14</c:v>
                      </c:pt>
                      <c:pt idx="3819">
                        <c:v>1-Jan-15</c:v>
                      </c:pt>
                      <c:pt idx="3820">
                        <c:v>2-Jan-15</c:v>
                      </c:pt>
                      <c:pt idx="3821">
                        <c:v>3-Jan-15</c:v>
                      </c:pt>
                      <c:pt idx="3822">
                        <c:v>4-Jan-15</c:v>
                      </c:pt>
                      <c:pt idx="3823">
                        <c:v>5-Jan-15</c:v>
                      </c:pt>
                      <c:pt idx="3824">
                        <c:v>6-Jan-15</c:v>
                      </c:pt>
                      <c:pt idx="3825">
                        <c:v>7-Jan-15</c:v>
                      </c:pt>
                      <c:pt idx="3826">
                        <c:v>8-Jan-15</c:v>
                      </c:pt>
                      <c:pt idx="3827">
                        <c:v>9-Jan-15</c:v>
                      </c:pt>
                      <c:pt idx="3828">
                        <c:v>10-Jan-15</c:v>
                      </c:pt>
                      <c:pt idx="3829">
                        <c:v>11-Jan-15</c:v>
                      </c:pt>
                      <c:pt idx="3830">
                        <c:v>12-Jan-15</c:v>
                      </c:pt>
                      <c:pt idx="3831">
                        <c:v>13-Jan-15</c:v>
                      </c:pt>
                      <c:pt idx="3832">
                        <c:v>14-Jan-15</c:v>
                      </c:pt>
                      <c:pt idx="3833">
                        <c:v>15-Jan-15</c:v>
                      </c:pt>
                      <c:pt idx="3834">
                        <c:v>16-Jan-15</c:v>
                      </c:pt>
                      <c:pt idx="3835">
                        <c:v>17-Jan-15</c:v>
                      </c:pt>
                      <c:pt idx="3836">
                        <c:v>18-Jan-15</c:v>
                      </c:pt>
                      <c:pt idx="3837">
                        <c:v>19-Jan-15</c:v>
                      </c:pt>
                      <c:pt idx="3838">
                        <c:v>20-Jan-15</c:v>
                      </c:pt>
                      <c:pt idx="3839">
                        <c:v>21-Jan-15</c:v>
                      </c:pt>
                      <c:pt idx="3840">
                        <c:v>22-Jan-15</c:v>
                      </c:pt>
                      <c:pt idx="3841">
                        <c:v>23-Jan-15</c:v>
                      </c:pt>
                      <c:pt idx="3842">
                        <c:v>24-Jan-15</c:v>
                      </c:pt>
                      <c:pt idx="3843">
                        <c:v>25-Jan-15</c:v>
                      </c:pt>
                      <c:pt idx="3844">
                        <c:v>26-Jan-15</c:v>
                      </c:pt>
                      <c:pt idx="3845">
                        <c:v>27-Jan-15</c:v>
                      </c:pt>
                      <c:pt idx="3846">
                        <c:v>28-Jan-15</c:v>
                      </c:pt>
                      <c:pt idx="3847">
                        <c:v>29-Jan-15</c:v>
                      </c:pt>
                      <c:pt idx="3848">
                        <c:v>30-Jan-15</c:v>
                      </c:pt>
                      <c:pt idx="3849">
                        <c:v>31-Jan-15</c:v>
                      </c:pt>
                      <c:pt idx="3850">
                        <c:v>1-Feb-15</c:v>
                      </c:pt>
                      <c:pt idx="3851">
                        <c:v>2-Feb-15</c:v>
                      </c:pt>
                      <c:pt idx="3852">
                        <c:v>3-Feb-15</c:v>
                      </c:pt>
                      <c:pt idx="3853">
                        <c:v>4-Feb-15</c:v>
                      </c:pt>
                      <c:pt idx="3854">
                        <c:v>5-Feb-15</c:v>
                      </c:pt>
                      <c:pt idx="3855">
                        <c:v>6-Feb-15</c:v>
                      </c:pt>
                      <c:pt idx="3856">
                        <c:v>7-Feb-15</c:v>
                      </c:pt>
                      <c:pt idx="3857">
                        <c:v>8-Feb-15</c:v>
                      </c:pt>
                      <c:pt idx="3858">
                        <c:v>9-Feb-15</c:v>
                      </c:pt>
                      <c:pt idx="3859">
                        <c:v>10-Feb-15</c:v>
                      </c:pt>
                      <c:pt idx="3860">
                        <c:v>11-Feb-15</c:v>
                      </c:pt>
                      <c:pt idx="3861">
                        <c:v>12-Feb-15</c:v>
                      </c:pt>
                      <c:pt idx="3862">
                        <c:v>13-Feb-15</c:v>
                      </c:pt>
                      <c:pt idx="3863">
                        <c:v>14-Feb-15</c:v>
                      </c:pt>
                      <c:pt idx="3864">
                        <c:v>15-Feb-15</c:v>
                      </c:pt>
                      <c:pt idx="3865">
                        <c:v>16-Feb-15</c:v>
                      </c:pt>
                      <c:pt idx="3866">
                        <c:v>17-Feb-15</c:v>
                      </c:pt>
                      <c:pt idx="3867">
                        <c:v>18-Feb-15</c:v>
                      </c:pt>
                      <c:pt idx="3868">
                        <c:v>19-Feb-15</c:v>
                      </c:pt>
                      <c:pt idx="3869">
                        <c:v>20-Feb-15</c:v>
                      </c:pt>
                      <c:pt idx="3870">
                        <c:v>21-Feb-15</c:v>
                      </c:pt>
                      <c:pt idx="3871">
                        <c:v>22-Feb-15</c:v>
                      </c:pt>
                      <c:pt idx="3872">
                        <c:v>23-Feb-15</c:v>
                      </c:pt>
                      <c:pt idx="3873">
                        <c:v>24-Feb-15</c:v>
                      </c:pt>
                      <c:pt idx="3874">
                        <c:v>25-Feb-15</c:v>
                      </c:pt>
                      <c:pt idx="3875">
                        <c:v>26-Feb-15</c:v>
                      </c:pt>
                      <c:pt idx="3876">
                        <c:v>27-Feb-15</c:v>
                      </c:pt>
                      <c:pt idx="3877">
                        <c:v>28-Feb-15</c:v>
                      </c:pt>
                      <c:pt idx="3878">
                        <c:v>1-Mar-15</c:v>
                      </c:pt>
                      <c:pt idx="3879">
                        <c:v>2-Mar-15</c:v>
                      </c:pt>
                      <c:pt idx="3880">
                        <c:v>3-Mar-15</c:v>
                      </c:pt>
                      <c:pt idx="3881">
                        <c:v>4-Mar-15</c:v>
                      </c:pt>
                      <c:pt idx="3882">
                        <c:v>5-Mar-15</c:v>
                      </c:pt>
                      <c:pt idx="3883">
                        <c:v>6-Mar-15</c:v>
                      </c:pt>
                      <c:pt idx="3884">
                        <c:v>7-Mar-15</c:v>
                      </c:pt>
                      <c:pt idx="3885">
                        <c:v>8-Mar-15</c:v>
                      </c:pt>
                      <c:pt idx="3886">
                        <c:v>9-Mar-15</c:v>
                      </c:pt>
                      <c:pt idx="3887">
                        <c:v>10-Mar-15</c:v>
                      </c:pt>
                      <c:pt idx="3888">
                        <c:v>11-Mar-15</c:v>
                      </c:pt>
                      <c:pt idx="3889">
                        <c:v>12-Mar-15</c:v>
                      </c:pt>
                      <c:pt idx="3890">
                        <c:v>13-Mar-15</c:v>
                      </c:pt>
                      <c:pt idx="3891">
                        <c:v>14-Mar-15</c:v>
                      </c:pt>
                      <c:pt idx="3892">
                        <c:v>15-Mar-15</c:v>
                      </c:pt>
                      <c:pt idx="3893">
                        <c:v>16-Mar-15</c:v>
                      </c:pt>
                      <c:pt idx="3894">
                        <c:v>17-Mar-15</c:v>
                      </c:pt>
                      <c:pt idx="3895">
                        <c:v>18-Mar-15</c:v>
                      </c:pt>
                      <c:pt idx="3896">
                        <c:v>19-Mar-15</c:v>
                      </c:pt>
                      <c:pt idx="3897">
                        <c:v>20-Mar-15</c:v>
                      </c:pt>
                      <c:pt idx="3898">
                        <c:v>21-Mar-15</c:v>
                      </c:pt>
                      <c:pt idx="3899">
                        <c:v>22-Mar-15</c:v>
                      </c:pt>
                      <c:pt idx="3900">
                        <c:v>23-Mar-15</c:v>
                      </c:pt>
                      <c:pt idx="3901">
                        <c:v>24-Mar-15</c:v>
                      </c:pt>
                      <c:pt idx="3902">
                        <c:v>25-Mar-15</c:v>
                      </c:pt>
                      <c:pt idx="3903">
                        <c:v>26-Mar-15</c:v>
                      </c:pt>
                      <c:pt idx="3904">
                        <c:v>27-Mar-15</c:v>
                      </c:pt>
                      <c:pt idx="3905">
                        <c:v>28-Mar-15</c:v>
                      </c:pt>
                      <c:pt idx="3906">
                        <c:v>29-Mar-15</c:v>
                      </c:pt>
                      <c:pt idx="3907">
                        <c:v>30-Mar-15</c:v>
                      </c:pt>
                      <c:pt idx="3908">
                        <c:v>31-Mar-15</c:v>
                      </c:pt>
                      <c:pt idx="3909">
                        <c:v>1-Apr-15</c:v>
                      </c:pt>
                      <c:pt idx="3910">
                        <c:v>2-Apr-15</c:v>
                      </c:pt>
                      <c:pt idx="3911">
                        <c:v>3-Apr-15</c:v>
                      </c:pt>
                      <c:pt idx="3912">
                        <c:v>4-Apr-15</c:v>
                      </c:pt>
                      <c:pt idx="3913">
                        <c:v>5-Apr-15</c:v>
                      </c:pt>
                      <c:pt idx="3914">
                        <c:v>6-Apr-15</c:v>
                      </c:pt>
                      <c:pt idx="3915">
                        <c:v>7-Apr-15</c:v>
                      </c:pt>
                      <c:pt idx="3916">
                        <c:v>8-Apr-15</c:v>
                      </c:pt>
                      <c:pt idx="3917">
                        <c:v>9-Apr-15</c:v>
                      </c:pt>
                      <c:pt idx="3918">
                        <c:v>10-Apr-15</c:v>
                      </c:pt>
                      <c:pt idx="3919">
                        <c:v>11-Apr-15</c:v>
                      </c:pt>
                      <c:pt idx="3920">
                        <c:v>12-Apr-15</c:v>
                      </c:pt>
                      <c:pt idx="3921">
                        <c:v>13-Apr-15</c:v>
                      </c:pt>
                      <c:pt idx="3922">
                        <c:v>14-Apr-15</c:v>
                      </c:pt>
                      <c:pt idx="3923">
                        <c:v>15-Apr-15</c:v>
                      </c:pt>
                      <c:pt idx="3924">
                        <c:v>16-Apr-15</c:v>
                      </c:pt>
                      <c:pt idx="3925">
                        <c:v>17-Apr-15</c:v>
                      </c:pt>
                      <c:pt idx="3926">
                        <c:v>18-Apr-15</c:v>
                      </c:pt>
                      <c:pt idx="3927">
                        <c:v>19-Apr-15</c:v>
                      </c:pt>
                      <c:pt idx="3928">
                        <c:v>20-Apr-15</c:v>
                      </c:pt>
                      <c:pt idx="3929">
                        <c:v>21-Apr-15</c:v>
                      </c:pt>
                      <c:pt idx="3930">
                        <c:v>22-Apr-15</c:v>
                      </c:pt>
                      <c:pt idx="3931">
                        <c:v>23-Apr-15</c:v>
                      </c:pt>
                      <c:pt idx="3932">
                        <c:v>24-Apr-15</c:v>
                      </c:pt>
                      <c:pt idx="3933">
                        <c:v>25-Apr-15</c:v>
                      </c:pt>
                      <c:pt idx="3934">
                        <c:v>26-Apr-15</c:v>
                      </c:pt>
                      <c:pt idx="3935">
                        <c:v>27-Apr-15</c:v>
                      </c:pt>
                      <c:pt idx="3936">
                        <c:v>28-Apr-15</c:v>
                      </c:pt>
                      <c:pt idx="3937">
                        <c:v>29-Apr-15</c:v>
                      </c:pt>
                      <c:pt idx="3938">
                        <c:v>30-Apr-15</c:v>
                      </c:pt>
                      <c:pt idx="3939">
                        <c:v>1-May-15</c:v>
                      </c:pt>
                      <c:pt idx="3940">
                        <c:v>2-May-15</c:v>
                      </c:pt>
                      <c:pt idx="3941">
                        <c:v>3-May-15</c:v>
                      </c:pt>
                      <c:pt idx="3942">
                        <c:v>4-May-15</c:v>
                      </c:pt>
                      <c:pt idx="3943">
                        <c:v>5-May-15</c:v>
                      </c:pt>
                      <c:pt idx="3944">
                        <c:v>6-May-15</c:v>
                      </c:pt>
                      <c:pt idx="3945">
                        <c:v>7-May-15</c:v>
                      </c:pt>
                      <c:pt idx="3946">
                        <c:v>8-May-15</c:v>
                      </c:pt>
                      <c:pt idx="3947">
                        <c:v>9-May-15</c:v>
                      </c:pt>
                      <c:pt idx="3948">
                        <c:v>10-May-15</c:v>
                      </c:pt>
                      <c:pt idx="3949">
                        <c:v>11-May-15</c:v>
                      </c:pt>
                      <c:pt idx="3950">
                        <c:v>12-May-15</c:v>
                      </c:pt>
                      <c:pt idx="3951">
                        <c:v>13-May-15</c:v>
                      </c:pt>
                      <c:pt idx="3952">
                        <c:v>14-May-15</c:v>
                      </c:pt>
                      <c:pt idx="3953">
                        <c:v>15-May-15</c:v>
                      </c:pt>
                      <c:pt idx="3954">
                        <c:v>16-May-15</c:v>
                      </c:pt>
                      <c:pt idx="3955">
                        <c:v>17-May-15</c:v>
                      </c:pt>
                      <c:pt idx="3956">
                        <c:v>18-May-15</c:v>
                      </c:pt>
                      <c:pt idx="3957">
                        <c:v>19-May-15</c:v>
                      </c:pt>
                      <c:pt idx="3958">
                        <c:v>20-May-15</c:v>
                      </c:pt>
                      <c:pt idx="3959">
                        <c:v>21-May-15</c:v>
                      </c:pt>
                      <c:pt idx="3960">
                        <c:v>22-May-15</c:v>
                      </c:pt>
                      <c:pt idx="3961">
                        <c:v>23-May-15</c:v>
                      </c:pt>
                      <c:pt idx="3962">
                        <c:v>24-May-15</c:v>
                      </c:pt>
                      <c:pt idx="3963">
                        <c:v>25-May-15</c:v>
                      </c:pt>
                      <c:pt idx="3964">
                        <c:v>26-May-15</c:v>
                      </c:pt>
                      <c:pt idx="3965">
                        <c:v>27-May-15</c:v>
                      </c:pt>
                      <c:pt idx="3966">
                        <c:v>28-May-15</c:v>
                      </c:pt>
                      <c:pt idx="3967">
                        <c:v>29-May-15</c:v>
                      </c:pt>
                      <c:pt idx="3968">
                        <c:v>30-May-15</c:v>
                      </c:pt>
                      <c:pt idx="3969">
                        <c:v>31-May-15</c:v>
                      </c:pt>
                      <c:pt idx="3970">
                        <c:v>1-Jun-15</c:v>
                      </c:pt>
                      <c:pt idx="3971">
                        <c:v>2-Jun-15</c:v>
                      </c:pt>
                      <c:pt idx="3972">
                        <c:v>3-Jun-15</c:v>
                      </c:pt>
                      <c:pt idx="3973">
                        <c:v>4-Jun-15</c:v>
                      </c:pt>
                      <c:pt idx="3974">
                        <c:v>5-Jun-15</c:v>
                      </c:pt>
                      <c:pt idx="3975">
                        <c:v>6-Jun-15</c:v>
                      </c:pt>
                      <c:pt idx="3976">
                        <c:v>7-Jun-15</c:v>
                      </c:pt>
                      <c:pt idx="3977">
                        <c:v>8-Jun-15</c:v>
                      </c:pt>
                      <c:pt idx="3978">
                        <c:v>9-Jun-15</c:v>
                      </c:pt>
                      <c:pt idx="3979">
                        <c:v>10-Jun-15</c:v>
                      </c:pt>
                      <c:pt idx="3980">
                        <c:v>11-Jun-15</c:v>
                      </c:pt>
                      <c:pt idx="3981">
                        <c:v>12-Jun-15</c:v>
                      </c:pt>
                      <c:pt idx="3982">
                        <c:v>13-Jun-15</c:v>
                      </c:pt>
                      <c:pt idx="3983">
                        <c:v>14-Jun-15</c:v>
                      </c:pt>
                      <c:pt idx="3984">
                        <c:v>15-Jun-15</c:v>
                      </c:pt>
                      <c:pt idx="3985">
                        <c:v>16-Jun-15</c:v>
                      </c:pt>
                      <c:pt idx="3986">
                        <c:v>17-Jun-15</c:v>
                      </c:pt>
                      <c:pt idx="3987">
                        <c:v>18-Jun-15</c:v>
                      </c:pt>
                      <c:pt idx="3988">
                        <c:v>19-Jun-15</c:v>
                      </c:pt>
                      <c:pt idx="3989">
                        <c:v>20-Jun-15</c:v>
                      </c:pt>
                      <c:pt idx="3990">
                        <c:v>21-Jun-15</c:v>
                      </c:pt>
                      <c:pt idx="3991">
                        <c:v>22-Jun-15</c:v>
                      </c:pt>
                      <c:pt idx="3992">
                        <c:v>23-Jun-15</c:v>
                      </c:pt>
                      <c:pt idx="3993">
                        <c:v>24-Jun-15</c:v>
                      </c:pt>
                      <c:pt idx="3994">
                        <c:v>25-Jun-15</c:v>
                      </c:pt>
                      <c:pt idx="3995">
                        <c:v>26-Jun-15</c:v>
                      </c:pt>
                      <c:pt idx="3996">
                        <c:v>27-Jun-15</c:v>
                      </c:pt>
                      <c:pt idx="3997">
                        <c:v>28-Jun-15</c:v>
                      </c:pt>
                      <c:pt idx="3998">
                        <c:v>29-Jun-15</c:v>
                      </c:pt>
                      <c:pt idx="3999">
                        <c:v>30-Jun-15</c:v>
                      </c:pt>
                      <c:pt idx="4000">
                        <c:v>1-Jul-15</c:v>
                      </c:pt>
                      <c:pt idx="4001">
                        <c:v>2-Jul-15</c:v>
                      </c:pt>
                      <c:pt idx="4002">
                        <c:v>3-Jul-15</c:v>
                      </c:pt>
                      <c:pt idx="4003">
                        <c:v>4-Jul-15</c:v>
                      </c:pt>
                      <c:pt idx="4004">
                        <c:v>5-Jul-15</c:v>
                      </c:pt>
                      <c:pt idx="4005">
                        <c:v>6-Jul-15</c:v>
                      </c:pt>
                      <c:pt idx="4006">
                        <c:v>7-Jul-15</c:v>
                      </c:pt>
                      <c:pt idx="4007">
                        <c:v>8-Jul-15</c:v>
                      </c:pt>
                      <c:pt idx="4008">
                        <c:v>9-Jul-15</c:v>
                      </c:pt>
                      <c:pt idx="4009">
                        <c:v>10-Jul-15</c:v>
                      </c:pt>
                      <c:pt idx="4010">
                        <c:v>11-Jul-15</c:v>
                      </c:pt>
                      <c:pt idx="4011">
                        <c:v>12-Jul-15</c:v>
                      </c:pt>
                      <c:pt idx="4012">
                        <c:v>13-Jul-15</c:v>
                      </c:pt>
                      <c:pt idx="4013">
                        <c:v>14-Jul-15</c:v>
                      </c:pt>
                      <c:pt idx="4014">
                        <c:v>15-Jul-15</c:v>
                      </c:pt>
                      <c:pt idx="4015">
                        <c:v>16-Jul-15</c:v>
                      </c:pt>
                      <c:pt idx="4016">
                        <c:v>17-Jul-15</c:v>
                      </c:pt>
                      <c:pt idx="4017">
                        <c:v>18-Jul-15</c:v>
                      </c:pt>
                      <c:pt idx="4018">
                        <c:v>19-Jul-15</c:v>
                      </c:pt>
                      <c:pt idx="4019">
                        <c:v>20-Jul-15</c:v>
                      </c:pt>
                      <c:pt idx="4020">
                        <c:v>21-Jul-15</c:v>
                      </c:pt>
                      <c:pt idx="4021">
                        <c:v>22-Jul-15</c:v>
                      </c:pt>
                      <c:pt idx="4022">
                        <c:v>23-Jul-15</c:v>
                      </c:pt>
                      <c:pt idx="4023">
                        <c:v>24-Jul-15</c:v>
                      </c:pt>
                      <c:pt idx="4024">
                        <c:v>25-Jul-15</c:v>
                      </c:pt>
                      <c:pt idx="4025">
                        <c:v>26-Jul-15</c:v>
                      </c:pt>
                      <c:pt idx="4026">
                        <c:v>27-Jul-15</c:v>
                      </c:pt>
                      <c:pt idx="4027">
                        <c:v>28-Jul-15</c:v>
                      </c:pt>
                      <c:pt idx="4028">
                        <c:v>29-Jul-15</c:v>
                      </c:pt>
                      <c:pt idx="4029">
                        <c:v>30-Jul-15</c:v>
                      </c:pt>
                      <c:pt idx="4030">
                        <c:v>31-Jul-15</c:v>
                      </c:pt>
                      <c:pt idx="4031">
                        <c:v>1-Aug-15</c:v>
                      </c:pt>
                      <c:pt idx="4032">
                        <c:v>2-Aug-15</c:v>
                      </c:pt>
                      <c:pt idx="4033">
                        <c:v>3-Aug-15</c:v>
                      </c:pt>
                      <c:pt idx="4034">
                        <c:v>4-Aug-15</c:v>
                      </c:pt>
                      <c:pt idx="4035">
                        <c:v>5-Aug-15</c:v>
                      </c:pt>
                      <c:pt idx="4036">
                        <c:v>6-Aug-15</c:v>
                      </c:pt>
                      <c:pt idx="4037">
                        <c:v>7-Aug-15</c:v>
                      </c:pt>
                      <c:pt idx="4038">
                        <c:v>8-Aug-15</c:v>
                      </c:pt>
                      <c:pt idx="4039">
                        <c:v>9-Aug-15</c:v>
                      </c:pt>
                      <c:pt idx="4040">
                        <c:v>10-Aug-15</c:v>
                      </c:pt>
                      <c:pt idx="4041">
                        <c:v>11-Aug-15</c:v>
                      </c:pt>
                      <c:pt idx="4042">
                        <c:v>12-Aug-15</c:v>
                      </c:pt>
                      <c:pt idx="4043">
                        <c:v>13-Aug-15</c:v>
                      </c:pt>
                      <c:pt idx="4044">
                        <c:v>14-Aug-15</c:v>
                      </c:pt>
                      <c:pt idx="4045">
                        <c:v>15-Aug-15</c:v>
                      </c:pt>
                      <c:pt idx="4046">
                        <c:v>16-Aug-15</c:v>
                      </c:pt>
                      <c:pt idx="4047">
                        <c:v>17-Aug-15</c:v>
                      </c:pt>
                      <c:pt idx="4048">
                        <c:v>18-Aug-15</c:v>
                      </c:pt>
                      <c:pt idx="4049">
                        <c:v>19-Aug-15</c:v>
                      </c:pt>
                      <c:pt idx="4050">
                        <c:v>20-Aug-15</c:v>
                      </c:pt>
                      <c:pt idx="4051">
                        <c:v>21-Aug-15</c:v>
                      </c:pt>
                      <c:pt idx="4052">
                        <c:v>22-Aug-15</c:v>
                      </c:pt>
                      <c:pt idx="4053">
                        <c:v>23-Aug-15</c:v>
                      </c:pt>
                      <c:pt idx="4054">
                        <c:v>24-Aug-15</c:v>
                      </c:pt>
                      <c:pt idx="4055">
                        <c:v>25-Aug-15</c:v>
                      </c:pt>
                      <c:pt idx="4056">
                        <c:v>26-Aug-15</c:v>
                      </c:pt>
                      <c:pt idx="4057">
                        <c:v>27-Aug-15</c:v>
                      </c:pt>
                      <c:pt idx="4058">
                        <c:v>28-Aug-15</c:v>
                      </c:pt>
                      <c:pt idx="4059">
                        <c:v>29-Aug-15</c:v>
                      </c:pt>
                      <c:pt idx="4060">
                        <c:v>30-Aug-15</c:v>
                      </c:pt>
                      <c:pt idx="4061">
                        <c:v>31-Aug-15</c:v>
                      </c:pt>
                      <c:pt idx="4062">
                        <c:v>1-Sep-15</c:v>
                      </c:pt>
                      <c:pt idx="4063">
                        <c:v>2-Sep-15</c:v>
                      </c:pt>
                      <c:pt idx="4064">
                        <c:v>3-Sep-15</c:v>
                      </c:pt>
                      <c:pt idx="4065">
                        <c:v>4-Sep-15</c:v>
                      </c:pt>
                      <c:pt idx="4066">
                        <c:v>5-Sep-15</c:v>
                      </c:pt>
                      <c:pt idx="4067">
                        <c:v>6-Sep-15</c:v>
                      </c:pt>
                      <c:pt idx="4068">
                        <c:v>7-Sep-15</c:v>
                      </c:pt>
                      <c:pt idx="4069">
                        <c:v>8-Sep-15</c:v>
                      </c:pt>
                      <c:pt idx="4070">
                        <c:v>9-Sep-15</c:v>
                      </c:pt>
                      <c:pt idx="4071">
                        <c:v>10-Sep-15</c:v>
                      </c:pt>
                      <c:pt idx="4072">
                        <c:v>11-Sep-15</c:v>
                      </c:pt>
                      <c:pt idx="4073">
                        <c:v>12-Sep-15</c:v>
                      </c:pt>
                      <c:pt idx="4074">
                        <c:v>13-Sep-15</c:v>
                      </c:pt>
                      <c:pt idx="4075">
                        <c:v>14-Sep-15</c:v>
                      </c:pt>
                      <c:pt idx="4076">
                        <c:v>15-Sep-15</c:v>
                      </c:pt>
                      <c:pt idx="4077">
                        <c:v>16-Sep-15</c:v>
                      </c:pt>
                      <c:pt idx="4078">
                        <c:v>17-Sep-15</c:v>
                      </c:pt>
                      <c:pt idx="4079">
                        <c:v>18-Sep-15</c:v>
                      </c:pt>
                      <c:pt idx="4080">
                        <c:v>19-Sep-15</c:v>
                      </c:pt>
                      <c:pt idx="4081">
                        <c:v>20-Sep-15</c:v>
                      </c:pt>
                      <c:pt idx="4082">
                        <c:v>21-Sep-15</c:v>
                      </c:pt>
                      <c:pt idx="4083">
                        <c:v>22-Sep-15</c:v>
                      </c:pt>
                      <c:pt idx="4084">
                        <c:v>23-Sep-15</c:v>
                      </c:pt>
                      <c:pt idx="4085">
                        <c:v>24-Sep-15</c:v>
                      </c:pt>
                      <c:pt idx="4086">
                        <c:v>25-Sep-15</c:v>
                      </c:pt>
                      <c:pt idx="4087">
                        <c:v>26-Sep-15</c:v>
                      </c:pt>
                      <c:pt idx="4088">
                        <c:v>27-Sep-15</c:v>
                      </c:pt>
                      <c:pt idx="4089">
                        <c:v>28-Sep-15</c:v>
                      </c:pt>
                      <c:pt idx="4090">
                        <c:v>29-Sep-15</c:v>
                      </c:pt>
                      <c:pt idx="4091">
                        <c:v>30-Sep-15</c:v>
                      </c:pt>
                      <c:pt idx="4092">
                        <c:v>1-Oct-15</c:v>
                      </c:pt>
                      <c:pt idx="4093">
                        <c:v>2-Oct-15</c:v>
                      </c:pt>
                      <c:pt idx="4094">
                        <c:v>3-Oct-15</c:v>
                      </c:pt>
                      <c:pt idx="4095">
                        <c:v>4-Oct-15</c:v>
                      </c:pt>
                      <c:pt idx="4096">
                        <c:v>5-Oct-15</c:v>
                      </c:pt>
                      <c:pt idx="4097">
                        <c:v>6-Oct-15</c:v>
                      </c:pt>
                      <c:pt idx="4098">
                        <c:v>7-Oct-15</c:v>
                      </c:pt>
                      <c:pt idx="4099">
                        <c:v>8-Oct-15</c:v>
                      </c:pt>
                      <c:pt idx="4100">
                        <c:v>9-Oct-15</c:v>
                      </c:pt>
                      <c:pt idx="4101">
                        <c:v>10-Oct-15</c:v>
                      </c:pt>
                      <c:pt idx="4102">
                        <c:v>11-Oct-15</c:v>
                      </c:pt>
                      <c:pt idx="4103">
                        <c:v>12-Oct-15</c:v>
                      </c:pt>
                      <c:pt idx="4104">
                        <c:v>13-Oct-15</c:v>
                      </c:pt>
                      <c:pt idx="4105">
                        <c:v>14-Oct-15</c:v>
                      </c:pt>
                      <c:pt idx="4106">
                        <c:v>15-Oct-15</c:v>
                      </c:pt>
                      <c:pt idx="4107">
                        <c:v>16-Oct-15</c:v>
                      </c:pt>
                      <c:pt idx="4108">
                        <c:v>17-Oct-15</c:v>
                      </c:pt>
                      <c:pt idx="4109">
                        <c:v>18-Oct-15</c:v>
                      </c:pt>
                      <c:pt idx="4110">
                        <c:v>19-Oct-15</c:v>
                      </c:pt>
                      <c:pt idx="4111">
                        <c:v>20-Oct-15</c:v>
                      </c:pt>
                      <c:pt idx="4112">
                        <c:v>21-Oct-15</c:v>
                      </c:pt>
                      <c:pt idx="4113">
                        <c:v>22-Oct-15</c:v>
                      </c:pt>
                      <c:pt idx="4114">
                        <c:v>23-Oct-15</c:v>
                      </c:pt>
                      <c:pt idx="4115">
                        <c:v>24-Oct-15</c:v>
                      </c:pt>
                      <c:pt idx="4116">
                        <c:v>25-Oct-15</c:v>
                      </c:pt>
                      <c:pt idx="4117">
                        <c:v>26-Oct-15</c:v>
                      </c:pt>
                      <c:pt idx="4118">
                        <c:v>27-Oct-15</c:v>
                      </c:pt>
                      <c:pt idx="4119">
                        <c:v>28-Oct-15</c:v>
                      </c:pt>
                      <c:pt idx="4120">
                        <c:v>29-Oct-15</c:v>
                      </c:pt>
                      <c:pt idx="4121">
                        <c:v>30-Oct-15</c:v>
                      </c:pt>
                      <c:pt idx="4122">
                        <c:v>31-Oct-15</c:v>
                      </c:pt>
                      <c:pt idx="4123">
                        <c:v>1-Nov-15</c:v>
                      </c:pt>
                      <c:pt idx="4124">
                        <c:v>2-Nov-15</c:v>
                      </c:pt>
                      <c:pt idx="4125">
                        <c:v>3-Nov-15</c:v>
                      </c:pt>
                      <c:pt idx="4126">
                        <c:v>4-Nov-15</c:v>
                      </c:pt>
                      <c:pt idx="4127">
                        <c:v>5-Nov-15</c:v>
                      </c:pt>
                      <c:pt idx="4128">
                        <c:v>6-Nov-15</c:v>
                      </c:pt>
                      <c:pt idx="4129">
                        <c:v>7-Nov-15</c:v>
                      </c:pt>
                      <c:pt idx="4130">
                        <c:v>8-Nov-15</c:v>
                      </c:pt>
                      <c:pt idx="4131">
                        <c:v>9-Nov-15</c:v>
                      </c:pt>
                      <c:pt idx="4132">
                        <c:v>10-Nov-15</c:v>
                      </c:pt>
                      <c:pt idx="4133">
                        <c:v>11-Nov-15</c:v>
                      </c:pt>
                      <c:pt idx="4134">
                        <c:v>12-Nov-15</c:v>
                      </c:pt>
                      <c:pt idx="4135">
                        <c:v>13-Nov-15</c:v>
                      </c:pt>
                      <c:pt idx="4136">
                        <c:v>14-Nov-15</c:v>
                      </c:pt>
                      <c:pt idx="4137">
                        <c:v>15-Nov-15</c:v>
                      </c:pt>
                      <c:pt idx="4138">
                        <c:v>16-Nov-15</c:v>
                      </c:pt>
                      <c:pt idx="4139">
                        <c:v>17-Nov-15</c:v>
                      </c:pt>
                      <c:pt idx="4140">
                        <c:v>18-Nov-15</c:v>
                      </c:pt>
                      <c:pt idx="4141">
                        <c:v>19-Nov-15</c:v>
                      </c:pt>
                      <c:pt idx="4142">
                        <c:v>20-Nov-15</c:v>
                      </c:pt>
                      <c:pt idx="4143">
                        <c:v>21-Nov-15</c:v>
                      </c:pt>
                      <c:pt idx="4144">
                        <c:v>22-Nov-15</c:v>
                      </c:pt>
                      <c:pt idx="4145">
                        <c:v>23-Nov-15</c:v>
                      </c:pt>
                      <c:pt idx="4146">
                        <c:v>24-Nov-15</c:v>
                      </c:pt>
                      <c:pt idx="4147">
                        <c:v>25-Nov-15</c:v>
                      </c:pt>
                      <c:pt idx="4148">
                        <c:v>26-Nov-15</c:v>
                      </c:pt>
                      <c:pt idx="4149">
                        <c:v>27-Nov-15</c:v>
                      </c:pt>
                      <c:pt idx="4150">
                        <c:v>28-Nov-15</c:v>
                      </c:pt>
                      <c:pt idx="4151">
                        <c:v>29-Nov-15</c:v>
                      </c:pt>
                      <c:pt idx="4152">
                        <c:v>30-Nov-15</c:v>
                      </c:pt>
                      <c:pt idx="4153">
                        <c:v>1-Dec-15</c:v>
                      </c:pt>
                      <c:pt idx="4154">
                        <c:v>2-Dec-15</c:v>
                      </c:pt>
                      <c:pt idx="4155">
                        <c:v>3-Dec-15</c:v>
                      </c:pt>
                      <c:pt idx="4156">
                        <c:v>4-Dec-15</c:v>
                      </c:pt>
                      <c:pt idx="4157">
                        <c:v>5-Dec-15</c:v>
                      </c:pt>
                      <c:pt idx="4158">
                        <c:v>6-Dec-15</c:v>
                      </c:pt>
                      <c:pt idx="4159">
                        <c:v>7-Dec-15</c:v>
                      </c:pt>
                      <c:pt idx="4160">
                        <c:v>8-Dec-15</c:v>
                      </c:pt>
                      <c:pt idx="4161">
                        <c:v>9-Dec-15</c:v>
                      </c:pt>
                      <c:pt idx="4162">
                        <c:v>10-Dec-15</c:v>
                      </c:pt>
                      <c:pt idx="4163">
                        <c:v>11-Dec-15</c:v>
                      </c:pt>
                      <c:pt idx="4164">
                        <c:v>12-Dec-15</c:v>
                      </c:pt>
                      <c:pt idx="4165">
                        <c:v>13-Dec-15</c:v>
                      </c:pt>
                      <c:pt idx="4166">
                        <c:v>14-Dec-15</c:v>
                      </c:pt>
                      <c:pt idx="4167">
                        <c:v>15-Dec-15</c:v>
                      </c:pt>
                      <c:pt idx="4168">
                        <c:v>16-Dec-15</c:v>
                      </c:pt>
                      <c:pt idx="4169">
                        <c:v>17-Dec-15</c:v>
                      </c:pt>
                      <c:pt idx="4170">
                        <c:v>18-Dec-15</c:v>
                      </c:pt>
                      <c:pt idx="4171">
                        <c:v>19-Dec-15</c:v>
                      </c:pt>
                      <c:pt idx="4172">
                        <c:v>20-Dec-15</c:v>
                      </c:pt>
                      <c:pt idx="4173">
                        <c:v>21-Dec-15</c:v>
                      </c:pt>
                      <c:pt idx="4174">
                        <c:v>22-Dec-15</c:v>
                      </c:pt>
                      <c:pt idx="4175">
                        <c:v>23-Dec-15</c:v>
                      </c:pt>
                      <c:pt idx="4176">
                        <c:v>24-Dec-15</c:v>
                      </c:pt>
                      <c:pt idx="4177">
                        <c:v>25-Dec-15</c:v>
                      </c:pt>
                      <c:pt idx="4178">
                        <c:v>26-Dec-15</c:v>
                      </c:pt>
                      <c:pt idx="4179">
                        <c:v>27-Dec-15</c:v>
                      </c:pt>
                      <c:pt idx="4180">
                        <c:v>28-Dec-15</c:v>
                      </c:pt>
                      <c:pt idx="4181">
                        <c:v>29-Dec-15</c:v>
                      </c:pt>
                      <c:pt idx="4182">
                        <c:v>30-Dec-15</c:v>
                      </c:pt>
                      <c:pt idx="4183">
                        <c:v>31-Dec-15</c:v>
                      </c:pt>
                      <c:pt idx="4184">
                        <c:v>1-Jan-16</c:v>
                      </c:pt>
                      <c:pt idx="4185">
                        <c:v>2-Jan-16</c:v>
                      </c:pt>
                      <c:pt idx="4186">
                        <c:v>3-Jan-16</c:v>
                      </c:pt>
                      <c:pt idx="4187">
                        <c:v>4-Jan-16</c:v>
                      </c:pt>
                      <c:pt idx="4188">
                        <c:v>5-Jan-16</c:v>
                      </c:pt>
                      <c:pt idx="4189">
                        <c:v>6-Jan-16</c:v>
                      </c:pt>
                      <c:pt idx="4190">
                        <c:v>7-Jan-16</c:v>
                      </c:pt>
                      <c:pt idx="4191">
                        <c:v>8-Jan-16</c:v>
                      </c:pt>
                      <c:pt idx="4192">
                        <c:v>9-Jan-16</c:v>
                      </c:pt>
                      <c:pt idx="4193">
                        <c:v>10-Jan-16</c:v>
                      </c:pt>
                      <c:pt idx="4194">
                        <c:v>11-Jan-16</c:v>
                      </c:pt>
                      <c:pt idx="4195">
                        <c:v>12-Jan-16</c:v>
                      </c:pt>
                      <c:pt idx="4196">
                        <c:v>13-Jan-16</c:v>
                      </c:pt>
                      <c:pt idx="4197">
                        <c:v>14-Jan-16</c:v>
                      </c:pt>
                      <c:pt idx="4198">
                        <c:v>15-Jan-16</c:v>
                      </c:pt>
                      <c:pt idx="4199">
                        <c:v>16-Jan-16</c:v>
                      </c:pt>
                      <c:pt idx="4200">
                        <c:v>17-Jan-16</c:v>
                      </c:pt>
                      <c:pt idx="4201">
                        <c:v>18-Jan-16</c:v>
                      </c:pt>
                      <c:pt idx="4202">
                        <c:v>19-Jan-16</c:v>
                      </c:pt>
                      <c:pt idx="4203">
                        <c:v>20-Jan-16</c:v>
                      </c:pt>
                      <c:pt idx="4204">
                        <c:v>21-Jan-16</c:v>
                      </c:pt>
                      <c:pt idx="4205">
                        <c:v>22-Jan-16</c:v>
                      </c:pt>
                      <c:pt idx="4206">
                        <c:v>23-Jan-16</c:v>
                      </c:pt>
                      <c:pt idx="4207">
                        <c:v>24-Jan-16</c:v>
                      </c:pt>
                      <c:pt idx="4208">
                        <c:v>25-Jan-16</c:v>
                      </c:pt>
                      <c:pt idx="4209">
                        <c:v>26-Jan-16</c:v>
                      </c:pt>
                      <c:pt idx="4210">
                        <c:v>27-Jan-16</c:v>
                      </c:pt>
                      <c:pt idx="4211">
                        <c:v>28-Jan-16</c:v>
                      </c:pt>
                      <c:pt idx="4212">
                        <c:v>29-Jan-16</c:v>
                      </c:pt>
                      <c:pt idx="4213">
                        <c:v>30-Jan-16</c:v>
                      </c:pt>
                      <c:pt idx="4214">
                        <c:v>31-Jan-16</c:v>
                      </c:pt>
                      <c:pt idx="4215">
                        <c:v>1-Feb-16</c:v>
                      </c:pt>
                      <c:pt idx="4216">
                        <c:v>2-Feb-16</c:v>
                      </c:pt>
                      <c:pt idx="4217">
                        <c:v>3-Feb-16</c:v>
                      </c:pt>
                      <c:pt idx="4218">
                        <c:v>4-Feb-16</c:v>
                      </c:pt>
                      <c:pt idx="4219">
                        <c:v>5-Feb-16</c:v>
                      </c:pt>
                      <c:pt idx="4220">
                        <c:v>6-Feb-16</c:v>
                      </c:pt>
                      <c:pt idx="4221">
                        <c:v>7-Feb-16</c:v>
                      </c:pt>
                      <c:pt idx="4222">
                        <c:v>8-Feb-16</c:v>
                      </c:pt>
                      <c:pt idx="4223">
                        <c:v>9-Feb-16</c:v>
                      </c:pt>
                      <c:pt idx="4224">
                        <c:v>10-Feb-16</c:v>
                      </c:pt>
                      <c:pt idx="4225">
                        <c:v>11-Feb-16</c:v>
                      </c:pt>
                      <c:pt idx="4226">
                        <c:v>12-Feb-16</c:v>
                      </c:pt>
                      <c:pt idx="4227">
                        <c:v>13-Feb-16</c:v>
                      </c:pt>
                      <c:pt idx="4228">
                        <c:v>14-Feb-16</c:v>
                      </c:pt>
                      <c:pt idx="4229">
                        <c:v>15-Feb-16</c:v>
                      </c:pt>
                      <c:pt idx="4230">
                        <c:v>16-Feb-16</c:v>
                      </c:pt>
                      <c:pt idx="4231">
                        <c:v>17-Feb-16</c:v>
                      </c:pt>
                      <c:pt idx="4232">
                        <c:v>18-Feb-16</c:v>
                      </c:pt>
                      <c:pt idx="4233">
                        <c:v>19-Feb-16</c:v>
                      </c:pt>
                      <c:pt idx="4234">
                        <c:v>20-Feb-16</c:v>
                      </c:pt>
                      <c:pt idx="4235">
                        <c:v>21-Feb-16</c:v>
                      </c:pt>
                      <c:pt idx="4236">
                        <c:v>22-Feb-16</c:v>
                      </c:pt>
                      <c:pt idx="4237">
                        <c:v>23-Feb-16</c:v>
                      </c:pt>
                      <c:pt idx="4238">
                        <c:v>24-Feb-16</c:v>
                      </c:pt>
                      <c:pt idx="4239">
                        <c:v>25-Feb-16</c:v>
                      </c:pt>
                      <c:pt idx="4240">
                        <c:v>26-Feb-16</c:v>
                      </c:pt>
                      <c:pt idx="4241">
                        <c:v>27-Feb-16</c:v>
                      </c:pt>
                      <c:pt idx="4242">
                        <c:v>28-Feb-16</c:v>
                      </c:pt>
                      <c:pt idx="4243">
                        <c:v>29-Feb-16</c:v>
                      </c:pt>
                      <c:pt idx="4244">
                        <c:v>1-Mar-16</c:v>
                      </c:pt>
                      <c:pt idx="4245">
                        <c:v>2-Mar-16</c:v>
                      </c:pt>
                      <c:pt idx="4246">
                        <c:v>3-Mar-16</c:v>
                      </c:pt>
                      <c:pt idx="4247">
                        <c:v>4-Mar-16</c:v>
                      </c:pt>
                      <c:pt idx="4248">
                        <c:v>5-Mar-16</c:v>
                      </c:pt>
                      <c:pt idx="4249">
                        <c:v>6-Mar-16</c:v>
                      </c:pt>
                      <c:pt idx="4250">
                        <c:v>7-Mar-16</c:v>
                      </c:pt>
                      <c:pt idx="4251">
                        <c:v>8-Mar-16</c:v>
                      </c:pt>
                      <c:pt idx="4252">
                        <c:v>9-Mar-16</c:v>
                      </c:pt>
                      <c:pt idx="4253">
                        <c:v>10-Mar-16</c:v>
                      </c:pt>
                      <c:pt idx="4254">
                        <c:v>11-Mar-16</c:v>
                      </c:pt>
                      <c:pt idx="4255">
                        <c:v>12-Mar-16</c:v>
                      </c:pt>
                      <c:pt idx="4256">
                        <c:v>13-Mar-16</c:v>
                      </c:pt>
                      <c:pt idx="4257">
                        <c:v>14-Mar-16</c:v>
                      </c:pt>
                      <c:pt idx="4258">
                        <c:v>15-Mar-16</c:v>
                      </c:pt>
                      <c:pt idx="4259">
                        <c:v>16-Mar-16</c:v>
                      </c:pt>
                      <c:pt idx="4260">
                        <c:v>17-Mar-16</c:v>
                      </c:pt>
                      <c:pt idx="4261">
                        <c:v>18-Mar-16</c:v>
                      </c:pt>
                      <c:pt idx="4262">
                        <c:v>19-Mar-16</c:v>
                      </c:pt>
                      <c:pt idx="4263">
                        <c:v>20-Mar-16</c:v>
                      </c:pt>
                      <c:pt idx="4264">
                        <c:v>21-Mar-16</c:v>
                      </c:pt>
                      <c:pt idx="4265">
                        <c:v>22-Mar-16</c:v>
                      </c:pt>
                      <c:pt idx="4266">
                        <c:v>23-Mar-16</c:v>
                      </c:pt>
                      <c:pt idx="4267">
                        <c:v>24-Mar-16</c:v>
                      </c:pt>
                      <c:pt idx="4268">
                        <c:v>25-Mar-16</c:v>
                      </c:pt>
                      <c:pt idx="4269">
                        <c:v>26-Mar-16</c:v>
                      </c:pt>
                      <c:pt idx="4270">
                        <c:v>27-Mar-16</c:v>
                      </c:pt>
                      <c:pt idx="4271">
                        <c:v>28-Mar-16</c:v>
                      </c:pt>
                      <c:pt idx="4272">
                        <c:v>29-Mar-16</c:v>
                      </c:pt>
                      <c:pt idx="4273">
                        <c:v>30-Mar-16</c:v>
                      </c:pt>
                      <c:pt idx="4274">
                        <c:v>31-Mar-16</c:v>
                      </c:pt>
                      <c:pt idx="4275">
                        <c:v>1-Apr-16</c:v>
                      </c:pt>
                      <c:pt idx="4276">
                        <c:v>2-Apr-16</c:v>
                      </c:pt>
                      <c:pt idx="4277">
                        <c:v>3-Apr-16</c:v>
                      </c:pt>
                      <c:pt idx="4278">
                        <c:v>4-Apr-16</c:v>
                      </c:pt>
                      <c:pt idx="4279">
                        <c:v>5-Apr-16</c:v>
                      </c:pt>
                      <c:pt idx="4280">
                        <c:v>6-Apr-16</c:v>
                      </c:pt>
                      <c:pt idx="4281">
                        <c:v>7-Apr-16</c:v>
                      </c:pt>
                      <c:pt idx="4282">
                        <c:v>8-Apr-16</c:v>
                      </c:pt>
                      <c:pt idx="4283">
                        <c:v>9-Apr-16</c:v>
                      </c:pt>
                      <c:pt idx="4284">
                        <c:v>10-Apr-16</c:v>
                      </c:pt>
                      <c:pt idx="4285">
                        <c:v>11-Apr-16</c:v>
                      </c:pt>
                      <c:pt idx="4286">
                        <c:v>12-Apr-16</c:v>
                      </c:pt>
                      <c:pt idx="4287">
                        <c:v>13-Apr-16</c:v>
                      </c:pt>
                      <c:pt idx="4288">
                        <c:v>14-Apr-16</c:v>
                      </c:pt>
                      <c:pt idx="4289">
                        <c:v>15-Apr-16</c:v>
                      </c:pt>
                      <c:pt idx="4290">
                        <c:v>16-Apr-16</c:v>
                      </c:pt>
                      <c:pt idx="4291">
                        <c:v>17-Apr-16</c:v>
                      </c:pt>
                      <c:pt idx="4292">
                        <c:v>18-Apr-16</c:v>
                      </c:pt>
                      <c:pt idx="4293">
                        <c:v>19-Apr-16</c:v>
                      </c:pt>
                      <c:pt idx="4294">
                        <c:v>20-Apr-16</c:v>
                      </c:pt>
                      <c:pt idx="4295">
                        <c:v>21-Apr-16</c:v>
                      </c:pt>
                      <c:pt idx="4296">
                        <c:v>22-Apr-16</c:v>
                      </c:pt>
                      <c:pt idx="4297">
                        <c:v>23-Apr-16</c:v>
                      </c:pt>
                      <c:pt idx="4298">
                        <c:v>24-Apr-16</c:v>
                      </c:pt>
                      <c:pt idx="4299">
                        <c:v>25-Apr-16</c:v>
                      </c:pt>
                      <c:pt idx="4300">
                        <c:v>26-Apr-16</c:v>
                      </c:pt>
                      <c:pt idx="4301">
                        <c:v>27-Apr-16</c:v>
                      </c:pt>
                      <c:pt idx="4302">
                        <c:v>28-Apr-16</c:v>
                      </c:pt>
                      <c:pt idx="4303">
                        <c:v>29-Apr-16</c:v>
                      </c:pt>
                      <c:pt idx="4304">
                        <c:v>30-Apr-16</c:v>
                      </c:pt>
                      <c:pt idx="4305">
                        <c:v>1-May-16</c:v>
                      </c:pt>
                      <c:pt idx="4306">
                        <c:v>2-May-16</c:v>
                      </c:pt>
                      <c:pt idx="4307">
                        <c:v>3-May-16</c:v>
                      </c:pt>
                      <c:pt idx="4308">
                        <c:v>4-May-16</c:v>
                      </c:pt>
                      <c:pt idx="4309">
                        <c:v>5-May-16</c:v>
                      </c:pt>
                      <c:pt idx="4310">
                        <c:v>6-May-16</c:v>
                      </c:pt>
                      <c:pt idx="4311">
                        <c:v>7-May-16</c:v>
                      </c:pt>
                      <c:pt idx="4312">
                        <c:v>8-May-16</c:v>
                      </c:pt>
                      <c:pt idx="4313">
                        <c:v>9-May-16</c:v>
                      </c:pt>
                      <c:pt idx="4314">
                        <c:v>10-May-16</c:v>
                      </c:pt>
                      <c:pt idx="4315">
                        <c:v>11-May-16</c:v>
                      </c:pt>
                      <c:pt idx="4316">
                        <c:v>12-May-16</c:v>
                      </c:pt>
                      <c:pt idx="4317">
                        <c:v>13-May-16</c:v>
                      </c:pt>
                      <c:pt idx="4318">
                        <c:v>14-May-16</c:v>
                      </c:pt>
                      <c:pt idx="4319">
                        <c:v>15-May-16</c:v>
                      </c:pt>
                      <c:pt idx="4320">
                        <c:v>16-May-16</c:v>
                      </c:pt>
                      <c:pt idx="4321">
                        <c:v>17-May-16</c:v>
                      </c:pt>
                      <c:pt idx="4322">
                        <c:v>18-May-16</c:v>
                      </c:pt>
                      <c:pt idx="4323">
                        <c:v>19-May-16</c:v>
                      </c:pt>
                      <c:pt idx="4324">
                        <c:v>20-May-16</c:v>
                      </c:pt>
                      <c:pt idx="4325">
                        <c:v>21-May-16</c:v>
                      </c:pt>
                      <c:pt idx="4326">
                        <c:v>22-May-16</c:v>
                      </c:pt>
                      <c:pt idx="4327">
                        <c:v>23-May-16</c:v>
                      </c:pt>
                      <c:pt idx="4328">
                        <c:v>24-May-16</c:v>
                      </c:pt>
                      <c:pt idx="4329">
                        <c:v>25-May-16</c:v>
                      </c:pt>
                      <c:pt idx="4330">
                        <c:v>26-May-16</c:v>
                      </c:pt>
                      <c:pt idx="4331">
                        <c:v>27-May-16</c:v>
                      </c:pt>
                      <c:pt idx="4332">
                        <c:v>28-May-16</c:v>
                      </c:pt>
                      <c:pt idx="4333">
                        <c:v>29-May-16</c:v>
                      </c:pt>
                      <c:pt idx="4334">
                        <c:v>30-May-16</c:v>
                      </c:pt>
                      <c:pt idx="4335">
                        <c:v>31-May-16</c:v>
                      </c:pt>
                      <c:pt idx="4336">
                        <c:v>1-Jun-16</c:v>
                      </c:pt>
                      <c:pt idx="4337">
                        <c:v>2-Jun-16</c:v>
                      </c:pt>
                      <c:pt idx="4338">
                        <c:v>3-Jun-16</c:v>
                      </c:pt>
                      <c:pt idx="4339">
                        <c:v>4-Jun-16</c:v>
                      </c:pt>
                      <c:pt idx="4340">
                        <c:v>5-Jun-16</c:v>
                      </c:pt>
                      <c:pt idx="4341">
                        <c:v>6-Jun-16</c:v>
                      </c:pt>
                      <c:pt idx="4342">
                        <c:v>7-Jun-16</c:v>
                      </c:pt>
                      <c:pt idx="4343">
                        <c:v>8-Jun-16</c:v>
                      </c:pt>
                      <c:pt idx="4344">
                        <c:v>9-Jun-16</c:v>
                      </c:pt>
                      <c:pt idx="4345">
                        <c:v>10-Jun-16</c:v>
                      </c:pt>
                      <c:pt idx="4346">
                        <c:v>11-Jun-16</c:v>
                      </c:pt>
                      <c:pt idx="4347">
                        <c:v>12-Jun-16</c:v>
                      </c:pt>
                      <c:pt idx="4348">
                        <c:v>13-Jun-16</c:v>
                      </c:pt>
                      <c:pt idx="4349">
                        <c:v>14-Jun-16</c:v>
                      </c:pt>
                      <c:pt idx="4350">
                        <c:v>15-Jun-16</c:v>
                      </c:pt>
                      <c:pt idx="4351">
                        <c:v>16-Jun-16</c:v>
                      </c:pt>
                      <c:pt idx="4352">
                        <c:v>17-Jun-16</c:v>
                      </c:pt>
                      <c:pt idx="4353">
                        <c:v>18-Jun-16</c:v>
                      </c:pt>
                      <c:pt idx="4354">
                        <c:v>19-Jun-16</c:v>
                      </c:pt>
                      <c:pt idx="4355">
                        <c:v>20-Jun-16</c:v>
                      </c:pt>
                      <c:pt idx="4356">
                        <c:v>21-Jun-16</c:v>
                      </c:pt>
                      <c:pt idx="4357">
                        <c:v>22-Jun-16</c:v>
                      </c:pt>
                      <c:pt idx="4358">
                        <c:v>23-Jun-16</c:v>
                      </c:pt>
                      <c:pt idx="4359">
                        <c:v>24-Jun-16</c:v>
                      </c:pt>
                      <c:pt idx="4360">
                        <c:v>25-Jun-16</c:v>
                      </c:pt>
                      <c:pt idx="4361">
                        <c:v>26-Jun-16</c:v>
                      </c:pt>
                      <c:pt idx="4362">
                        <c:v>27-Jun-16</c:v>
                      </c:pt>
                      <c:pt idx="4363">
                        <c:v>28-Jun-16</c:v>
                      </c:pt>
                      <c:pt idx="4364">
                        <c:v>29-Jun-16</c:v>
                      </c:pt>
                      <c:pt idx="4365">
                        <c:v>30-Jun-16</c:v>
                      </c:pt>
                      <c:pt idx="4366">
                        <c:v>1-Jul-16</c:v>
                      </c:pt>
                      <c:pt idx="4367">
                        <c:v>2-Jul-16</c:v>
                      </c:pt>
                      <c:pt idx="4368">
                        <c:v>3-Jul-16</c:v>
                      </c:pt>
                      <c:pt idx="4369">
                        <c:v>4-Jul-16</c:v>
                      </c:pt>
                      <c:pt idx="4370">
                        <c:v>5-Jul-16</c:v>
                      </c:pt>
                      <c:pt idx="4371">
                        <c:v>6-Jul-16</c:v>
                      </c:pt>
                      <c:pt idx="4372">
                        <c:v>7-Jul-16</c:v>
                      </c:pt>
                      <c:pt idx="4373">
                        <c:v>8-Jul-16</c:v>
                      </c:pt>
                      <c:pt idx="4374">
                        <c:v>9-Jul-16</c:v>
                      </c:pt>
                      <c:pt idx="4375">
                        <c:v>10-Jul-16</c:v>
                      </c:pt>
                      <c:pt idx="4376">
                        <c:v>11-Jul-16</c:v>
                      </c:pt>
                      <c:pt idx="4377">
                        <c:v>12-Jul-16</c:v>
                      </c:pt>
                      <c:pt idx="4378">
                        <c:v>13-Jul-16</c:v>
                      </c:pt>
                      <c:pt idx="4379">
                        <c:v>14-Jul-16</c:v>
                      </c:pt>
                      <c:pt idx="4380">
                        <c:v>15-Jul-16</c:v>
                      </c:pt>
                      <c:pt idx="4381">
                        <c:v>16-Jul-16</c:v>
                      </c:pt>
                      <c:pt idx="4382">
                        <c:v>17-Jul-16</c:v>
                      </c:pt>
                      <c:pt idx="4383">
                        <c:v>18-Jul-16</c:v>
                      </c:pt>
                      <c:pt idx="4384">
                        <c:v>19-Jul-16</c:v>
                      </c:pt>
                      <c:pt idx="4385">
                        <c:v>20-Jul-16</c:v>
                      </c:pt>
                      <c:pt idx="4386">
                        <c:v>21-Jul-16</c:v>
                      </c:pt>
                      <c:pt idx="4387">
                        <c:v>22-Jul-16</c:v>
                      </c:pt>
                      <c:pt idx="4388">
                        <c:v>23-Jul-16</c:v>
                      </c:pt>
                      <c:pt idx="4389">
                        <c:v>24-Jul-16</c:v>
                      </c:pt>
                      <c:pt idx="4390">
                        <c:v>25-Jul-16</c:v>
                      </c:pt>
                      <c:pt idx="4391">
                        <c:v>26-Jul-16</c:v>
                      </c:pt>
                      <c:pt idx="4392">
                        <c:v>27-Jul-16</c:v>
                      </c:pt>
                      <c:pt idx="4393">
                        <c:v>28-Jul-16</c:v>
                      </c:pt>
                      <c:pt idx="4394">
                        <c:v>29-Jul-16</c:v>
                      </c:pt>
                      <c:pt idx="4395">
                        <c:v>30-Jul-16</c:v>
                      </c:pt>
                      <c:pt idx="4396">
                        <c:v>31-Jul-16</c:v>
                      </c:pt>
                      <c:pt idx="4397">
                        <c:v>1-Aug-16</c:v>
                      </c:pt>
                      <c:pt idx="4398">
                        <c:v>2-Aug-16</c:v>
                      </c:pt>
                      <c:pt idx="4399">
                        <c:v>3-Aug-16</c:v>
                      </c:pt>
                      <c:pt idx="4400">
                        <c:v>4-Aug-16</c:v>
                      </c:pt>
                      <c:pt idx="4401">
                        <c:v>5-Aug-16</c:v>
                      </c:pt>
                      <c:pt idx="4402">
                        <c:v>6-Aug-16</c:v>
                      </c:pt>
                      <c:pt idx="4403">
                        <c:v>7-Aug-16</c:v>
                      </c:pt>
                      <c:pt idx="4404">
                        <c:v>8-Aug-16</c:v>
                      </c:pt>
                      <c:pt idx="4405">
                        <c:v>9-Aug-16</c:v>
                      </c:pt>
                      <c:pt idx="4406">
                        <c:v>10-Aug-16</c:v>
                      </c:pt>
                      <c:pt idx="4407">
                        <c:v>11-Aug-16</c:v>
                      </c:pt>
                      <c:pt idx="4408">
                        <c:v>12-Aug-16</c:v>
                      </c:pt>
                      <c:pt idx="4409">
                        <c:v>13-Aug-16</c:v>
                      </c:pt>
                      <c:pt idx="4410">
                        <c:v>14-Aug-16</c:v>
                      </c:pt>
                      <c:pt idx="4411">
                        <c:v>15-Aug-16</c:v>
                      </c:pt>
                      <c:pt idx="4412">
                        <c:v>16-Aug-16</c:v>
                      </c:pt>
                      <c:pt idx="4413">
                        <c:v>17-Aug-16</c:v>
                      </c:pt>
                      <c:pt idx="4414">
                        <c:v>18-Aug-16</c:v>
                      </c:pt>
                      <c:pt idx="4415">
                        <c:v>19-Aug-16</c:v>
                      </c:pt>
                      <c:pt idx="4416">
                        <c:v>20-Aug-16</c:v>
                      </c:pt>
                      <c:pt idx="4417">
                        <c:v>21-Aug-16</c:v>
                      </c:pt>
                      <c:pt idx="4418">
                        <c:v>22-Aug-16</c:v>
                      </c:pt>
                      <c:pt idx="4419">
                        <c:v>23-Aug-16</c:v>
                      </c:pt>
                      <c:pt idx="4420">
                        <c:v>24-Aug-16</c:v>
                      </c:pt>
                      <c:pt idx="4421">
                        <c:v>25-Aug-16</c:v>
                      </c:pt>
                      <c:pt idx="4422">
                        <c:v>26-Aug-16</c:v>
                      </c:pt>
                      <c:pt idx="4423">
                        <c:v>27-Aug-16</c:v>
                      </c:pt>
                      <c:pt idx="4424">
                        <c:v>28-Aug-16</c:v>
                      </c:pt>
                      <c:pt idx="4425">
                        <c:v>29-Aug-16</c:v>
                      </c:pt>
                      <c:pt idx="4426">
                        <c:v>30-Aug-16</c:v>
                      </c:pt>
                      <c:pt idx="4427">
                        <c:v>31-Aug-16</c:v>
                      </c:pt>
                      <c:pt idx="4428">
                        <c:v>1-Sep-16</c:v>
                      </c:pt>
                      <c:pt idx="4429">
                        <c:v>2-Sep-16</c:v>
                      </c:pt>
                      <c:pt idx="4430">
                        <c:v>3-Sep-16</c:v>
                      </c:pt>
                      <c:pt idx="4431">
                        <c:v>4-Sep-16</c:v>
                      </c:pt>
                      <c:pt idx="4432">
                        <c:v>5-Sep-16</c:v>
                      </c:pt>
                      <c:pt idx="4433">
                        <c:v>6-Sep-16</c:v>
                      </c:pt>
                      <c:pt idx="4434">
                        <c:v>7-Sep-16</c:v>
                      </c:pt>
                      <c:pt idx="4435">
                        <c:v>8-Sep-16</c:v>
                      </c:pt>
                      <c:pt idx="4436">
                        <c:v>9-Sep-16</c:v>
                      </c:pt>
                      <c:pt idx="4437">
                        <c:v>10-Sep-16</c:v>
                      </c:pt>
                      <c:pt idx="4438">
                        <c:v>11-Sep-16</c:v>
                      </c:pt>
                      <c:pt idx="4439">
                        <c:v>12-Sep-16</c:v>
                      </c:pt>
                      <c:pt idx="4440">
                        <c:v>13-Sep-16</c:v>
                      </c:pt>
                      <c:pt idx="4441">
                        <c:v>14-Sep-16</c:v>
                      </c:pt>
                      <c:pt idx="4442">
                        <c:v>15-Sep-16</c:v>
                      </c:pt>
                      <c:pt idx="4443">
                        <c:v>16-Sep-16</c:v>
                      </c:pt>
                      <c:pt idx="4444">
                        <c:v>17-Sep-16</c:v>
                      </c:pt>
                      <c:pt idx="4445">
                        <c:v>18-Sep-16</c:v>
                      </c:pt>
                      <c:pt idx="4446">
                        <c:v>19-Sep-16</c:v>
                      </c:pt>
                      <c:pt idx="4447">
                        <c:v>20-Sep-16</c:v>
                      </c:pt>
                      <c:pt idx="4448">
                        <c:v>21-Sep-16</c:v>
                      </c:pt>
                      <c:pt idx="4449">
                        <c:v>22-Sep-16</c:v>
                      </c:pt>
                      <c:pt idx="4450">
                        <c:v>23-Sep-16</c:v>
                      </c:pt>
                      <c:pt idx="4451">
                        <c:v>24-Sep-16</c:v>
                      </c:pt>
                      <c:pt idx="4452">
                        <c:v>25-Sep-16</c:v>
                      </c:pt>
                      <c:pt idx="4453">
                        <c:v>26-Sep-16</c:v>
                      </c:pt>
                      <c:pt idx="4454">
                        <c:v>27-Sep-16</c:v>
                      </c:pt>
                      <c:pt idx="4455">
                        <c:v>28-Sep-16</c:v>
                      </c:pt>
                      <c:pt idx="4456">
                        <c:v>29-Sep-16</c:v>
                      </c:pt>
                      <c:pt idx="4457">
                        <c:v>30-Sep-16</c:v>
                      </c:pt>
                      <c:pt idx="4458">
                        <c:v>1-Oct-16</c:v>
                      </c:pt>
                      <c:pt idx="4459">
                        <c:v>2-Oct-16</c:v>
                      </c:pt>
                      <c:pt idx="4460">
                        <c:v>3-Oct-16</c:v>
                      </c:pt>
                      <c:pt idx="4461">
                        <c:v>4-Oct-16</c:v>
                      </c:pt>
                      <c:pt idx="4462">
                        <c:v>5-Oct-16</c:v>
                      </c:pt>
                      <c:pt idx="4463">
                        <c:v>6-Oct-16</c:v>
                      </c:pt>
                      <c:pt idx="4464">
                        <c:v>7-Oct-16</c:v>
                      </c:pt>
                      <c:pt idx="4465">
                        <c:v>8-Oct-16</c:v>
                      </c:pt>
                      <c:pt idx="4466">
                        <c:v>9-Oct-16</c:v>
                      </c:pt>
                      <c:pt idx="4467">
                        <c:v>10-Oct-16</c:v>
                      </c:pt>
                      <c:pt idx="4468">
                        <c:v>11-Oct-16</c:v>
                      </c:pt>
                      <c:pt idx="4469">
                        <c:v>12-Oct-16</c:v>
                      </c:pt>
                      <c:pt idx="4470">
                        <c:v>13-Oct-16</c:v>
                      </c:pt>
                      <c:pt idx="4471">
                        <c:v>14-Oct-16</c:v>
                      </c:pt>
                      <c:pt idx="4472">
                        <c:v>15-Oct-16</c:v>
                      </c:pt>
                      <c:pt idx="4473">
                        <c:v>16-Oct-16</c:v>
                      </c:pt>
                      <c:pt idx="4474">
                        <c:v>17-Oct-16</c:v>
                      </c:pt>
                      <c:pt idx="4475">
                        <c:v>18-Oct-16</c:v>
                      </c:pt>
                      <c:pt idx="4476">
                        <c:v>19-Oct-16</c:v>
                      </c:pt>
                      <c:pt idx="4477">
                        <c:v>20-Oct-16</c:v>
                      </c:pt>
                      <c:pt idx="4478">
                        <c:v>21-Oct-16</c:v>
                      </c:pt>
                      <c:pt idx="4479">
                        <c:v>22-Oct-16</c:v>
                      </c:pt>
                      <c:pt idx="4480">
                        <c:v>23-Oct-16</c:v>
                      </c:pt>
                      <c:pt idx="4481">
                        <c:v>24-Oct-16</c:v>
                      </c:pt>
                      <c:pt idx="4482">
                        <c:v>25-Oct-16</c:v>
                      </c:pt>
                      <c:pt idx="4483">
                        <c:v>26-Oct-16</c:v>
                      </c:pt>
                      <c:pt idx="4484">
                        <c:v>27-Oct-16</c:v>
                      </c:pt>
                      <c:pt idx="4485">
                        <c:v>28-Oct-16</c:v>
                      </c:pt>
                      <c:pt idx="4486">
                        <c:v>29-Oct-16</c:v>
                      </c:pt>
                      <c:pt idx="4487">
                        <c:v>30-Oct-16</c:v>
                      </c:pt>
                      <c:pt idx="4488">
                        <c:v>31-Oct-16</c:v>
                      </c:pt>
                      <c:pt idx="4489">
                        <c:v>1-Nov-16</c:v>
                      </c:pt>
                      <c:pt idx="4490">
                        <c:v>2-Nov-16</c:v>
                      </c:pt>
                      <c:pt idx="4491">
                        <c:v>3-Nov-16</c:v>
                      </c:pt>
                      <c:pt idx="4492">
                        <c:v>4-Nov-16</c:v>
                      </c:pt>
                      <c:pt idx="4493">
                        <c:v>5-Nov-16</c:v>
                      </c:pt>
                      <c:pt idx="4494">
                        <c:v>6-Nov-16</c:v>
                      </c:pt>
                      <c:pt idx="4495">
                        <c:v>7-Nov-16</c:v>
                      </c:pt>
                      <c:pt idx="4496">
                        <c:v>8-Nov-16</c:v>
                      </c:pt>
                      <c:pt idx="4497">
                        <c:v>9-Nov-16</c:v>
                      </c:pt>
                      <c:pt idx="4498">
                        <c:v>10-Nov-16</c:v>
                      </c:pt>
                      <c:pt idx="4499">
                        <c:v>11-Nov-16</c:v>
                      </c:pt>
                      <c:pt idx="4500">
                        <c:v>12-Nov-16</c:v>
                      </c:pt>
                      <c:pt idx="4501">
                        <c:v>13-Nov-16</c:v>
                      </c:pt>
                      <c:pt idx="4502">
                        <c:v>14-Nov-16</c:v>
                      </c:pt>
                      <c:pt idx="4503">
                        <c:v>15-Nov-16</c:v>
                      </c:pt>
                      <c:pt idx="4504">
                        <c:v>16-Nov-16</c:v>
                      </c:pt>
                      <c:pt idx="4505">
                        <c:v>17-Nov-16</c:v>
                      </c:pt>
                      <c:pt idx="4506">
                        <c:v>18-Nov-16</c:v>
                      </c:pt>
                      <c:pt idx="4507">
                        <c:v>19-Nov-16</c:v>
                      </c:pt>
                      <c:pt idx="4508">
                        <c:v>20-Nov-16</c:v>
                      </c:pt>
                      <c:pt idx="4509">
                        <c:v>21-Nov-16</c:v>
                      </c:pt>
                      <c:pt idx="4510">
                        <c:v>22-Nov-16</c:v>
                      </c:pt>
                      <c:pt idx="4511">
                        <c:v>23-Nov-16</c:v>
                      </c:pt>
                      <c:pt idx="4512">
                        <c:v>24-Nov-16</c:v>
                      </c:pt>
                      <c:pt idx="4513">
                        <c:v>25-Nov-16</c:v>
                      </c:pt>
                      <c:pt idx="4514">
                        <c:v>26-Nov-16</c:v>
                      </c:pt>
                      <c:pt idx="4515">
                        <c:v>27-Nov-16</c:v>
                      </c:pt>
                      <c:pt idx="4516">
                        <c:v>28-Nov-16</c:v>
                      </c:pt>
                      <c:pt idx="4517">
                        <c:v>29-Nov-16</c:v>
                      </c:pt>
                      <c:pt idx="4518">
                        <c:v>30-Nov-16</c:v>
                      </c:pt>
                      <c:pt idx="4519">
                        <c:v>1-Dec-16</c:v>
                      </c:pt>
                      <c:pt idx="4520">
                        <c:v>2-Dec-16</c:v>
                      </c:pt>
                      <c:pt idx="4521">
                        <c:v>3-Dec-16</c:v>
                      </c:pt>
                      <c:pt idx="4522">
                        <c:v>4-Dec-16</c:v>
                      </c:pt>
                      <c:pt idx="4523">
                        <c:v>5-Dec-16</c:v>
                      </c:pt>
                      <c:pt idx="4524">
                        <c:v>6-Dec-16</c:v>
                      </c:pt>
                      <c:pt idx="4525">
                        <c:v>7-Dec-16</c:v>
                      </c:pt>
                      <c:pt idx="4526">
                        <c:v>8-Dec-16</c:v>
                      </c:pt>
                      <c:pt idx="4527">
                        <c:v>9-Dec-16</c:v>
                      </c:pt>
                      <c:pt idx="4528">
                        <c:v>10-Dec-16</c:v>
                      </c:pt>
                      <c:pt idx="4529">
                        <c:v>11-Dec-16</c:v>
                      </c:pt>
                      <c:pt idx="4530">
                        <c:v>12-Dec-16</c:v>
                      </c:pt>
                      <c:pt idx="4531">
                        <c:v>13-Dec-16</c:v>
                      </c:pt>
                      <c:pt idx="4532">
                        <c:v>14-Dec-16</c:v>
                      </c:pt>
                      <c:pt idx="4533">
                        <c:v>15-Dec-16</c:v>
                      </c:pt>
                      <c:pt idx="4534">
                        <c:v>16-Dec-16</c:v>
                      </c:pt>
                      <c:pt idx="4535">
                        <c:v>17-Dec-16</c:v>
                      </c:pt>
                      <c:pt idx="4536">
                        <c:v>18-Dec-16</c:v>
                      </c:pt>
                      <c:pt idx="4537">
                        <c:v>19-Dec-16</c:v>
                      </c:pt>
                      <c:pt idx="4538">
                        <c:v>20-Dec-16</c:v>
                      </c:pt>
                      <c:pt idx="4539">
                        <c:v>21-Dec-16</c:v>
                      </c:pt>
                      <c:pt idx="4540">
                        <c:v>22-Dec-16</c:v>
                      </c:pt>
                      <c:pt idx="4541">
                        <c:v>23-Dec-16</c:v>
                      </c:pt>
                      <c:pt idx="4542">
                        <c:v>24-Dec-16</c:v>
                      </c:pt>
                      <c:pt idx="4543">
                        <c:v>25-Dec-16</c:v>
                      </c:pt>
                      <c:pt idx="4544">
                        <c:v>26-Dec-16</c:v>
                      </c:pt>
                      <c:pt idx="4545">
                        <c:v>27-Dec-16</c:v>
                      </c:pt>
                      <c:pt idx="4546">
                        <c:v>28-Dec-16</c:v>
                      </c:pt>
                      <c:pt idx="4547">
                        <c:v>29-Dec-16</c:v>
                      </c:pt>
                      <c:pt idx="4548">
                        <c:v>30-Dec-16</c:v>
                      </c:pt>
                      <c:pt idx="4549">
                        <c:v>31-Dec-16</c:v>
                      </c:pt>
                      <c:pt idx="4550">
                        <c:v>1-Jan-17</c:v>
                      </c:pt>
                      <c:pt idx="4551">
                        <c:v>2-Jan-17</c:v>
                      </c:pt>
                      <c:pt idx="4552">
                        <c:v>3-Jan-17</c:v>
                      </c:pt>
                      <c:pt idx="4553">
                        <c:v>4-Jan-17</c:v>
                      </c:pt>
                      <c:pt idx="4554">
                        <c:v>5-Jan-17</c:v>
                      </c:pt>
                      <c:pt idx="4555">
                        <c:v>6-Jan-17</c:v>
                      </c:pt>
                      <c:pt idx="4556">
                        <c:v>7-Jan-17</c:v>
                      </c:pt>
                      <c:pt idx="4557">
                        <c:v>8-Jan-17</c:v>
                      </c:pt>
                      <c:pt idx="4558">
                        <c:v>9-Jan-17</c:v>
                      </c:pt>
                      <c:pt idx="4559">
                        <c:v>10-Jan-17</c:v>
                      </c:pt>
                      <c:pt idx="4560">
                        <c:v>11-Jan-17</c:v>
                      </c:pt>
                      <c:pt idx="4561">
                        <c:v>12-Jan-17</c:v>
                      </c:pt>
                      <c:pt idx="4562">
                        <c:v>13-Jan-17</c:v>
                      </c:pt>
                      <c:pt idx="4563">
                        <c:v>14-Jan-17</c:v>
                      </c:pt>
                      <c:pt idx="4564">
                        <c:v>15-Jan-17</c:v>
                      </c:pt>
                      <c:pt idx="4565">
                        <c:v>16-Jan-17</c:v>
                      </c:pt>
                      <c:pt idx="4566">
                        <c:v>17-Jan-17</c:v>
                      </c:pt>
                      <c:pt idx="4567">
                        <c:v>18-Jan-17</c:v>
                      </c:pt>
                      <c:pt idx="4568">
                        <c:v>19-Jan-17</c:v>
                      </c:pt>
                      <c:pt idx="4569">
                        <c:v>20-Jan-17</c:v>
                      </c:pt>
                      <c:pt idx="4570">
                        <c:v>21-Jan-17</c:v>
                      </c:pt>
                      <c:pt idx="4571">
                        <c:v>22-Jan-17</c:v>
                      </c:pt>
                      <c:pt idx="4572">
                        <c:v>23-Jan-17</c:v>
                      </c:pt>
                      <c:pt idx="4573">
                        <c:v>24-Jan-17</c:v>
                      </c:pt>
                      <c:pt idx="4574">
                        <c:v>25-Jan-17</c:v>
                      </c:pt>
                      <c:pt idx="4575">
                        <c:v>26-Jan-17</c:v>
                      </c:pt>
                      <c:pt idx="4576">
                        <c:v>27-Jan-17</c:v>
                      </c:pt>
                      <c:pt idx="4577">
                        <c:v>28-Jan-17</c:v>
                      </c:pt>
                      <c:pt idx="4578">
                        <c:v>29-Jan-17</c:v>
                      </c:pt>
                      <c:pt idx="4579">
                        <c:v>30-Jan-17</c:v>
                      </c:pt>
                      <c:pt idx="4580">
                        <c:v>31-Jan-17</c:v>
                      </c:pt>
                      <c:pt idx="4581">
                        <c:v>1-Feb-17</c:v>
                      </c:pt>
                      <c:pt idx="4582">
                        <c:v>2-Feb-17</c:v>
                      </c:pt>
                      <c:pt idx="4583">
                        <c:v>3-Feb-17</c:v>
                      </c:pt>
                      <c:pt idx="4584">
                        <c:v>4-Feb-17</c:v>
                      </c:pt>
                      <c:pt idx="4585">
                        <c:v>5-Feb-17</c:v>
                      </c:pt>
                      <c:pt idx="4586">
                        <c:v>6-Feb-17</c:v>
                      </c:pt>
                      <c:pt idx="4587">
                        <c:v>7-Feb-17</c:v>
                      </c:pt>
                      <c:pt idx="4588">
                        <c:v>8-Feb-17</c:v>
                      </c:pt>
                      <c:pt idx="4589">
                        <c:v>9-Feb-17</c:v>
                      </c:pt>
                      <c:pt idx="4590">
                        <c:v>10-Feb-17</c:v>
                      </c:pt>
                      <c:pt idx="4591">
                        <c:v>11-Feb-17</c:v>
                      </c:pt>
                      <c:pt idx="4592">
                        <c:v>12-Feb-17</c:v>
                      </c:pt>
                      <c:pt idx="4593">
                        <c:v>13-Feb-17</c:v>
                      </c:pt>
                      <c:pt idx="4594">
                        <c:v>14-Feb-17</c:v>
                      </c:pt>
                      <c:pt idx="4595">
                        <c:v>15-Feb-17</c:v>
                      </c:pt>
                      <c:pt idx="4596">
                        <c:v>16-Feb-17</c:v>
                      </c:pt>
                      <c:pt idx="4597">
                        <c:v>17-Feb-17</c:v>
                      </c:pt>
                      <c:pt idx="4598">
                        <c:v>18-Feb-17</c:v>
                      </c:pt>
                      <c:pt idx="4599">
                        <c:v>19-Feb-17</c:v>
                      </c:pt>
                      <c:pt idx="4600">
                        <c:v>20-Feb-17</c:v>
                      </c:pt>
                      <c:pt idx="4601">
                        <c:v>21-Feb-17</c:v>
                      </c:pt>
                      <c:pt idx="4602">
                        <c:v>22-Feb-17</c:v>
                      </c:pt>
                      <c:pt idx="4603">
                        <c:v>23-Feb-17</c:v>
                      </c:pt>
                      <c:pt idx="4604">
                        <c:v>24-Feb-17</c:v>
                      </c:pt>
                      <c:pt idx="4605">
                        <c:v>25-Feb-17</c:v>
                      </c:pt>
                      <c:pt idx="4606">
                        <c:v>26-Feb-17</c:v>
                      </c:pt>
                      <c:pt idx="4607">
                        <c:v>27-Feb-17</c:v>
                      </c:pt>
                      <c:pt idx="4608">
                        <c:v>28-Feb-17</c:v>
                      </c:pt>
                      <c:pt idx="4609">
                        <c:v>1-Mar-17</c:v>
                      </c:pt>
                      <c:pt idx="4610">
                        <c:v>2-Mar-17</c:v>
                      </c:pt>
                      <c:pt idx="4611">
                        <c:v>3-Mar-17</c:v>
                      </c:pt>
                      <c:pt idx="4612">
                        <c:v>4-Mar-17</c:v>
                      </c:pt>
                      <c:pt idx="4613">
                        <c:v>5-Mar-17</c:v>
                      </c:pt>
                      <c:pt idx="4614">
                        <c:v>6-Mar-17</c:v>
                      </c:pt>
                      <c:pt idx="4615">
                        <c:v>7-Mar-17</c:v>
                      </c:pt>
                      <c:pt idx="4616">
                        <c:v>8-Mar-17</c:v>
                      </c:pt>
                      <c:pt idx="4617">
                        <c:v>9-Mar-17</c:v>
                      </c:pt>
                      <c:pt idx="4618">
                        <c:v>10-Mar-17</c:v>
                      </c:pt>
                      <c:pt idx="4619">
                        <c:v>11-Mar-17</c:v>
                      </c:pt>
                      <c:pt idx="4620">
                        <c:v>12-Mar-17</c:v>
                      </c:pt>
                      <c:pt idx="4621">
                        <c:v>13-Mar-17</c:v>
                      </c:pt>
                      <c:pt idx="4622">
                        <c:v>14-Mar-17</c:v>
                      </c:pt>
                      <c:pt idx="4623">
                        <c:v>15-Mar-17</c:v>
                      </c:pt>
                      <c:pt idx="4624">
                        <c:v>16-Mar-17</c:v>
                      </c:pt>
                      <c:pt idx="4625">
                        <c:v>17-Mar-17</c:v>
                      </c:pt>
                      <c:pt idx="4626">
                        <c:v>18-Mar-17</c:v>
                      </c:pt>
                      <c:pt idx="4627">
                        <c:v>19-Mar-17</c:v>
                      </c:pt>
                      <c:pt idx="4628">
                        <c:v>20-Mar-17</c:v>
                      </c:pt>
                      <c:pt idx="4629">
                        <c:v>21-Mar-17</c:v>
                      </c:pt>
                      <c:pt idx="4630">
                        <c:v>22-Mar-17</c:v>
                      </c:pt>
                      <c:pt idx="4631">
                        <c:v>23-Mar-17</c:v>
                      </c:pt>
                      <c:pt idx="4632">
                        <c:v>24-Mar-17</c:v>
                      </c:pt>
                      <c:pt idx="4633">
                        <c:v>25-Mar-17</c:v>
                      </c:pt>
                      <c:pt idx="4634">
                        <c:v>26-Mar-17</c:v>
                      </c:pt>
                      <c:pt idx="4635">
                        <c:v>27-Mar-17</c:v>
                      </c:pt>
                      <c:pt idx="4636">
                        <c:v>28-Mar-17</c:v>
                      </c:pt>
                      <c:pt idx="4637">
                        <c:v>29-Mar-17</c:v>
                      </c:pt>
                      <c:pt idx="4638">
                        <c:v>30-Mar-17</c:v>
                      </c:pt>
                      <c:pt idx="4639">
                        <c:v>31-Mar-17</c:v>
                      </c:pt>
                      <c:pt idx="4640">
                        <c:v>1-Apr-17</c:v>
                      </c:pt>
                      <c:pt idx="4641">
                        <c:v>2-Apr-17</c:v>
                      </c:pt>
                      <c:pt idx="4642">
                        <c:v>3-Apr-17</c:v>
                      </c:pt>
                      <c:pt idx="4643">
                        <c:v>4-Apr-17</c:v>
                      </c:pt>
                      <c:pt idx="4644">
                        <c:v>5-Apr-17</c:v>
                      </c:pt>
                      <c:pt idx="4645">
                        <c:v>6-Apr-17</c:v>
                      </c:pt>
                      <c:pt idx="4646">
                        <c:v>7-Apr-17</c:v>
                      </c:pt>
                      <c:pt idx="4647">
                        <c:v>8-Apr-17</c:v>
                      </c:pt>
                      <c:pt idx="4648">
                        <c:v>9-Apr-17</c:v>
                      </c:pt>
                      <c:pt idx="4649">
                        <c:v>10-Apr-17</c:v>
                      </c:pt>
                      <c:pt idx="4650">
                        <c:v>11-Apr-17</c:v>
                      </c:pt>
                      <c:pt idx="4651">
                        <c:v>12-Apr-17</c:v>
                      </c:pt>
                      <c:pt idx="4652">
                        <c:v>13-Apr-17</c:v>
                      </c:pt>
                      <c:pt idx="4653">
                        <c:v>14-Apr-17</c:v>
                      </c:pt>
                      <c:pt idx="4654">
                        <c:v>15-Apr-17</c:v>
                      </c:pt>
                      <c:pt idx="4655">
                        <c:v>16-Apr-17</c:v>
                      </c:pt>
                      <c:pt idx="4656">
                        <c:v>17-Apr-17</c:v>
                      </c:pt>
                      <c:pt idx="4657">
                        <c:v>18-Apr-17</c:v>
                      </c:pt>
                      <c:pt idx="4658">
                        <c:v>19-Apr-17</c:v>
                      </c:pt>
                      <c:pt idx="4659">
                        <c:v>20-Apr-17</c:v>
                      </c:pt>
                      <c:pt idx="4660">
                        <c:v>21-Apr-17</c:v>
                      </c:pt>
                      <c:pt idx="4661">
                        <c:v>22-Apr-17</c:v>
                      </c:pt>
                      <c:pt idx="4662">
                        <c:v>23-Apr-17</c:v>
                      </c:pt>
                      <c:pt idx="4663">
                        <c:v>24-Apr-17</c:v>
                      </c:pt>
                      <c:pt idx="4664">
                        <c:v>25-Apr-17</c:v>
                      </c:pt>
                      <c:pt idx="4665">
                        <c:v>26-Apr-17</c:v>
                      </c:pt>
                      <c:pt idx="4666">
                        <c:v>27-Apr-17</c:v>
                      </c:pt>
                      <c:pt idx="4667">
                        <c:v>28-Apr-17</c:v>
                      </c:pt>
                      <c:pt idx="4668">
                        <c:v>29-Apr-17</c:v>
                      </c:pt>
                      <c:pt idx="4669">
                        <c:v>30-Apr-17</c:v>
                      </c:pt>
                      <c:pt idx="4670">
                        <c:v>1-May-17</c:v>
                      </c:pt>
                      <c:pt idx="4671">
                        <c:v>2-May-17</c:v>
                      </c:pt>
                      <c:pt idx="4672">
                        <c:v>3-May-17</c:v>
                      </c:pt>
                      <c:pt idx="4673">
                        <c:v>4-May-17</c:v>
                      </c:pt>
                      <c:pt idx="4674">
                        <c:v>5-May-17</c:v>
                      </c:pt>
                      <c:pt idx="4675">
                        <c:v>6-May-17</c:v>
                      </c:pt>
                      <c:pt idx="4676">
                        <c:v>7-May-17</c:v>
                      </c:pt>
                      <c:pt idx="4677">
                        <c:v>8-May-17</c:v>
                      </c:pt>
                      <c:pt idx="4678">
                        <c:v>9-May-17</c:v>
                      </c:pt>
                      <c:pt idx="4679">
                        <c:v>10-May-17</c:v>
                      </c:pt>
                      <c:pt idx="4680">
                        <c:v>11-May-17</c:v>
                      </c:pt>
                      <c:pt idx="4681">
                        <c:v>12-May-17</c:v>
                      </c:pt>
                      <c:pt idx="4682">
                        <c:v>13-May-17</c:v>
                      </c:pt>
                      <c:pt idx="4683">
                        <c:v>14-May-17</c:v>
                      </c:pt>
                      <c:pt idx="4684">
                        <c:v>15-May-17</c:v>
                      </c:pt>
                      <c:pt idx="4685">
                        <c:v>16-May-17</c:v>
                      </c:pt>
                      <c:pt idx="4686">
                        <c:v>17-May-17</c:v>
                      </c:pt>
                      <c:pt idx="4687">
                        <c:v>18-May-17</c:v>
                      </c:pt>
                      <c:pt idx="4688">
                        <c:v>19-May-17</c:v>
                      </c:pt>
                      <c:pt idx="4689">
                        <c:v>20-May-17</c:v>
                      </c:pt>
                      <c:pt idx="4690">
                        <c:v>21-May-17</c:v>
                      </c:pt>
                      <c:pt idx="4691">
                        <c:v>22-May-17</c:v>
                      </c:pt>
                      <c:pt idx="4692">
                        <c:v>23-May-17</c:v>
                      </c:pt>
                      <c:pt idx="4693">
                        <c:v>24-May-17</c:v>
                      </c:pt>
                      <c:pt idx="4694">
                        <c:v>25-May-17</c:v>
                      </c:pt>
                      <c:pt idx="4695">
                        <c:v>26-May-17</c:v>
                      </c:pt>
                      <c:pt idx="4696">
                        <c:v>27-May-17</c:v>
                      </c:pt>
                      <c:pt idx="4697">
                        <c:v>28-May-17</c:v>
                      </c:pt>
                      <c:pt idx="4698">
                        <c:v>29-May-17</c:v>
                      </c:pt>
                      <c:pt idx="4699">
                        <c:v>30-May-17</c:v>
                      </c:pt>
                      <c:pt idx="4700">
                        <c:v>31-May-17</c:v>
                      </c:pt>
                      <c:pt idx="4701">
                        <c:v>1-Jun-17</c:v>
                      </c:pt>
                      <c:pt idx="4702">
                        <c:v>2-Jun-17</c:v>
                      </c:pt>
                      <c:pt idx="4703">
                        <c:v>3-Jun-17</c:v>
                      </c:pt>
                      <c:pt idx="4704">
                        <c:v>4-Jun-17</c:v>
                      </c:pt>
                      <c:pt idx="4705">
                        <c:v>5-Jun-17</c:v>
                      </c:pt>
                      <c:pt idx="4706">
                        <c:v>6-Jun-17</c:v>
                      </c:pt>
                      <c:pt idx="4707">
                        <c:v>7-Jun-17</c:v>
                      </c:pt>
                      <c:pt idx="4708">
                        <c:v>8-Jun-17</c:v>
                      </c:pt>
                      <c:pt idx="4709">
                        <c:v>9-Jun-17</c:v>
                      </c:pt>
                      <c:pt idx="4710">
                        <c:v>10-Jun-17</c:v>
                      </c:pt>
                      <c:pt idx="4711">
                        <c:v>11-Jun-17</c:v>
                      </c:pt>
                      <c:pt idx="4712">
                        <c:v>12-Jun-17</c:v>
                      </c:pt>
                      <c:pt idx="4713">
                        <c:v>13-Jun-17</c:v>
                      </c:pt>
                      <c:pt idx="4714">
                        <c:v>14-Jun-17</c:v>
                      </c:pt>
                      <c:pt idx="4715">
                        <c:v>15-Jun-17</c:v>
                      </c:pt>
                      <c:pt idx="4716">
                        <c:v>16-Jun-17</c:v>
                      </c:pt>
                      <c:pt idx="4717">
                        <c:v>17-Jun-17</c:v>
                      </c:pt>
                      <c:pt idx="4718">
                        <c:v>18-Jun-17</c:v>
                      </c:pt>
                      <c:pt idx="4719">
                        <c:v>19-Jun-17</c:v>
                      </c:pt>
                      <c:pt idx="4720">
                        <c:v>20-Jun-17</c:v>
                      </c:pt>
                      <c:pt idx="4721">
                        <c:v>21-Jun-17</c:v>
                      </c:pt>
                      <c:pt idx="4722">
                        <c:v>22-Jun-17</c:v>
                      </c:pt>
                      <c:pt idx="4723">
                        <c:v>23-Jun-17</c:v>
                      </c:pt>
                      <c:pt idx="4724">
                        <c:v>24-Jun-17</c:v>
                      </c:pt>
                      <c:pt idx="4725">
                        <c:v>25-Jun-17</c:v>
                      </c:pt>
                      <c:pt idx="4726">
                        <c:v>26-Jun-17</c:v>
                      </c:pt>
                      <c:pt idx="4727">
                        <c:v>27-Jun-17</c:v>
                      </c:pt>
                      <c:pt idx="4728">
                        <c:v>28-Jun-17</c:v>
                      </c:pt>
                      <c:pt idx="4729">
                        <c:v>29-Jun-17</c:v>
                      </c:pt>
                      <c:pt idx="4730">
                        <c:v>30-Jun-17</c:v>
                      </c:pt>
                      <c:pt idx="4731">
                        <c:v>1-Jul-17</c:v>
                      </c:pt>
                      <c:pt idx="4732">
                        <c:v>2-Jul-17</c:v>
                      </c:pt>
                      <c:pt idx="4733">
                        <c:v>3-Jul-17</c:v>
                      </c:pt>
                      <c:pt idx="4734">
                        <c:v>4-Jul-17</c:v>
                      </c:pt>
                      <c:pt idx="4735">
                        <c:v>5-Jul-17</c:v>
                      </c:pt>
                      <c:pt idx="4736">
                        <c:v>6-Jul-17</c:v>
                      </c:pt>
                      <c:pt idx="4737">
                        <c:v>7-Jul-17</c:v>
                      </c:pt>
                      <c:pt idx="4738">
                        <c:v>8-Jul-17</c:v>
                      </c:pt>
                      <c:pt idx="4739">
                        <c:v>9-Jul-17</c:v>
                      </c:pt>
                      <c:pt idx="4740">
                        <c:v>10-Jul-17</c:v>
                      </c:pt>
                      <c:pt idx="4741">
                        <c:v>11-Jul-17</c:v>
                      </c:pt>
                      <c:pt idx="4742">
                        <c:v>12-Jul-17</c:v>
                      </c:pt>
                      <c:pt idx="4743">
                        <c:v>13-Jul-17</c:v>
                      </c:pt>
                      <c:pt idx="4744">
                        <c:v>14-Jul-17</c:v>
                      </c:pt>
                      <c:pt idx="4745">
                        <c:v>15-Jul-17</c:v>
                      </c:pt>
                      <c:pt idx="4746">
                        <c:v>16-Jul-17</c:v>
                      </c:pt>
                      <c:pt idx="4747">
                        <c:v>17-Jul-17</c:v>
                      </c:pt>
                      <c:pt idx="4748">
                        <c:v>18-Jul-17</c:v>
                      </c:pt>
                      <c:pt idx="4749">
                        <c:v>19-Jul-17</c:v>
                      </c:pt>
                      <c:pt idx="4750">
                        <c:v>20-Jul-17</c:v>
                      </c:pt>
                      <c:pt idx="4751">
                        <c:v>21-Jul-17</c:v>
                      </c:pt>
                      <c:pt idx="4752">
                        <c:v>22-Jul-17</c:v>
                      </c:pt>
                      <c:pt idx="4753">
                        <c:v>23-Jul-17</c:v>
                      </c:pt>
                      <c:pt idx="4754">
                        <c:v>24-Jul-17</c:v>
                      </c:pt>
                      <c:pt idx="4755">
                        <c:v>25-Jul-17</c:v>
                      </c:pt>
                      <c:pt idx="4756">
                        <c:v>26-Jul-17</c:v>
                      </c:pt>
                      <c:pt idx="4757">
                        <c:v>27-Jul-17</c:v>
                      </c:pt>
                      <c:pt idx="4758">
                        <c:v>28-Jul-17</c:v>
                      </c:pt>
                      <c:pt idx="4759">
                        <c:v>29-Jul-17</c:v>
                      </c:pt>
                      <c:pt idx="4760">
                        <c:v>30-Jul-17</c:v>
                      </c:pt>
                      <c:pt idx="4761">
                        <c:v>31-Jul-17</c:v>
                      </c:pt>
                      <c:pt idx="4762">
                        <c:v>1-Aug-17</c:v>
                      </c:pt>
                      <c:pt idx="4763">
                        <c:v>2-Aug-17</c:v>
                      </c:pt>
                      <c:pt idx="4764">
                        <c:v>3-Aug-17</c:v>
                      </c:pt>
                      <c:pt idx="4765">
                        <c:v>4-Aug-17</c:v>
                      </c:pt>
                      <c:pt idx="4766">
                        <c:v>5-Aug-17</c:v>
                      </c:pt>
                      <c:pt idx="4767">
                        <c:v>6-Aug-17</c:v>
                      </c:pt>
                      <c:pt idx="4768">
                        <c:v>7-Aug-17</c:v>
                      </c:pt>
                      <c:pt idx="4769">
                        <c:v>8-Aug-17</c:v>
                      </c:pt>
                      <c:pt idx="4770">
                        <c:v>9-Aug-17</c:v>
                      </c:pt>
                      <c:pt idx="4771">
                        <c:v>10-Aug-17</c:v>
                      </c:pt>
                      <c:pt idx="4772">
                        <c:v>11-Aug-17</c:v>
                      </c:pt>
                      <c:pt idx="4773">
                        <c:v>12-Aug-17</c:v>
                      </c:pt>
                      <c:pt idx="4774">
                        <c:v>13-Aug-17</c:v>
                      </c:pt>
                      <c:pt idx="4775">
                        <c:v>14-Aug-17</c:v>
                      </c:pt>
                      <c:pt idx="4776">
                        <c:v>15-Aug-17</c:v>
                      </c:pt>
                      <c:pt idx="4777">
                        <c:v>16-Aug-17</c:v>
                      </c:pt>
                      <c:pt idx="4778">
                        <c:v>17-Aug-17</c:v>
                      </c:pt>
                      <c:pt idx="4779">
                        <c:v>18-Aug-17</c:v>
                      </c:pt>
                      <c:pt idx="4780">
                        <c:v>19-Aug-17</c:v>
                      </c:pt>
                      <c:pt idx="4781">
                        <c:v>20-Aug-17</c:v>
                      </c:pt>
                      <c:pt idx="4782">
                        <c:v>21-Aug-17</c:v>
                      </c:pt>
                      <c:pt idx="4783">
                        <c:v>22-Aug-17</c:v>
                      </c:pt>
                      <c:pt idx="4784">
                        <c:v>23-Aug-17</c:v>
                      </c:pt>
                      <c:pt idx="4785">
                        <c:v>24-Aug-17</c:v>
                      </c:pt>
                      <c:pt idx="4786">
                        <c:v>25-Aug-17</c:v>
                      </c:pt>
                      <c:pt idx="4787">
                        <c:v>26-Aug-17</c:v>
                      </c:pt>
                      <c:pt idx="4788">
                        <c:v>27-Aug-17</c:v>
                      </c:pt>
                      <c:pt idx="4789">
                        <c:v>28-Aug-17</c:v>
                      </c:pt>
                      <c:pt idx="4790">
                        <c:v>29-Aug-17</c:v>
                      </c:pt>
                      <c:pt idx="4791">
                        <c:v>30-Aug-17</c:v>
                      </c:pt>
                      <c:pt idx="4792">
                        <c:v>31-Aug-17</c:v>
                      </c:pt>
                      <c:pt idx="4793">
                        <c:v>1-Sep-17</c:v>
                      </c:pt>
                      <c:pt idx="4794">
                        <c:v>2-Sep-17</c:v>
                      </c:pt>
                      <c:pt idx="4795">
                        <c:v>3-Sep-17</c:v>
                      </c:pt>
                      <c:pt idx="4796">
                        <c:v>4-Sep-17</c:v>
                      </c:pt>
                      <c:pt idx="4797">
                        <c:v>5-Sep-17</c:v>
                      </c:pt>
                      <c:pt idx="4798">
                        <c:v>6-Sep-17</c:v>
                      </c:pt>
                      <c:pt idx="4799">
                        <c:v>7-Sep-17</c:v>
                      </c:pt>
                      <c:pt idx="4800">
                        <c:v>8-Sep-17</c:v>
                      </c:pt>
                      <c:pt idx="4801">
                        <c:v>9-Sep-17</c:v>
                      </c:pt>
                      <c:pt idx="4802">
                        <c:v>10-Sep-17</c:v>
                      </c:pt>
                      <c:pt idx="4803">
                        <c:v>11-Sep-17</c:v>
                      </c:pt>
                      <c:pt idx="4804">
                        <c:v>12-Sep-17</c:v>
                      </c:pt>
                      <c:pt idx="4805">
                        <c:v>13-Sep-17</c:v>
                      </c:pt>
                      <c:pt idx="4806">
                        <c:v>14-Sep-17</c:v>
                      </c:pt>
                      <c:pt idx="4807">
                        <c:v>15-Sep-17</c:v>
                      </c:pt>
                      <c:pt idx="4808">
                        <c:v>16-Sep-17</c:v>
                      </c:pt>
                      <c:pt idx="4809">
                        <c:v>17-Sep-17</c:v>
                      </c:pt>
                      <c:pt idx="4810">
                        <c:v>18-Sep-17</c:v>
                      </c:pt>
                      <c:pt idx="4811">
                        <c:v>19-Sep-17</c:v>
                      </c:pt>
                      <c:pt idx="4812">
                        <c:v>20-Sep-17</c:v>
                      </c:pt>
                      <c:pt idx="4813">
                        <c:v>21-Sep-17</c:v>
                      </c:pt>
                      <c:pt idx="4814">
                        <c:v>22-Sep-17</c:v>
                      </c:pt>
                      <c:pt idx="4815">
                        <c:v>23-Sep-17</c:v>
                      </c:pt>
                      <c:pt idx="4816">
                        <c:v>24-Sep-17</c:v>
                      </c:pt>
                      <c:pt idx="4817">
                        <c:v>25-Sep-17</c:v>
                      </c:pt>
                      <c:pt idx="4818">
                        <c:v>26-Sep-17</c:v>
                      </c:pt>
                      <c:pt idx="4819">
                        <c:v>27-Sep-17</c:v>
                      </c:pt>
                      <c:pt idx="4820">
                        <c:v>28-Sep-17</c:v>
                      </c:pt>
                      <c:pt idx="4821">
                        <c:v>29-Sep-17</c:v>
                      </c:pt>
                      <c:pt idx="4822">
                        <c:v>30-Sep-17</c:v>
                      </c:pt>
                      <c:pt idx="4823">
                        <c:v>1-Oct-17</c:v>
                      </c:pt>
                      <c:pt idx="4824">
                        <c:v>2-Oct-17</c:v>
                      </c:pt>
                      <c:pt idx="4825">
                        <c:v>3-Oct-17</c:v>
                      </c:pt>
                      <c:pt idx="4826">
                        <c:v>4-Oct-17</c:v>
                      </c:pt>
                      <c:pt idx="4827">
                        <c:v>5-Oct-17</c:v>
                      </c:pt>
                      <c:pt idx="4828">
                        <c:v>6-Oct-17</c:v>
                      </c:pt>
                      <c:pt idx="4829">
                        <c:v>7-Oct-17</c:v>
                      </c:pt>
                      <c:pt idx="4830">
                        <c:v>8-Oct-17</c:v>
                      </c:pt>
                      <c:pt idx="4831">
                        <c:v>9-Oct-17</c:v>
                      </c:pt>
                      <c:pt idx="4832">
                        <c:v>10-Oct-17</c:v>
                      </c:pt>
                      <c:pt idx="4833">
                        <c:v>11-Oct-17</c:v>
                      </c:pt>
                      <c:pt idx="4834">
                        <c:v>12-Oct-17</c:v>
                      </c:pt>
                      <c:pt idx="4835">
                        <c:v>13-Oct-17</c:v>
                      </c:pt>
                      <c:pt idx="4836">
                        <c:v>14-Oct-17</c:v>
                      </c:pt>
                      <c:pt idx="4837">
                        <c:v>15-Oct-17</c:v>
                      </c:pt>
                      <c:pt idx="4838">
                        <c:v>16-Oct-17</c:v>
                      </c:pt>
                      <c:pt idx="4839">
                        <c:v>17-Oct-17</c:v>
                      </c:pt>
                      <c:pt idx="4840">
                        <c:v>18-Oct-17</c:v>
                      </c:pt>
                      <c:pt idx="4841">
                        <c:v>19-Oct-17</c:v>
                      </c:pt>
                      <c:pt idx="4842">
                        <c:v>20-Oct-17</c:v>
                      </c:pt>
                      <c:pt idx="4843">
                        <c:v>21-Oct-17</c:v>
                      </c:pt>
                      <c:pt idx="4844">
                        <c:v>22-Oct-17</c:v>
                      </c:pt>
                      <c:pt idx="4845">
                        <c:v>23-Oct-17</c:v>
                      </c:pt>
                      <c:pt idx="4846">
                        <c:v>24-Oct-17</c:v>
                      </c:pt>
                      <c:pt idx="4847">
                        <c:v>25-Oct-17</c:v>
                      </c:pt>
                      <c:pt idx="4848">
                        <c:v>26-Oct-17</c:v>
                      </c:pt>
                      <c:pt idx="4849">
                        <c:v>27-Oct-17</c:v>
                      </c:pt>
                      <c:pt idx="4850">
                        <c:v>28-Oct-17</c:v>
                      </c:pt>
                      <c:pt idx="4851">
                        <c:v>29-Oct-17</c:v>
                      </c:pt>
                      <c:pt idx="4852">
                        <c:v>30-Oct-17</c:v>
                      </c:pt>
                      <c:pt idx="4853">
                        <c:v>31-Oct-17</c:v>
                      </c:pt>
                      <c:pt idx="4854">
                        <c:v>1-Nov-17</c:v>
                      </c:pt>
                      <c:pt idx="4855">
                        <c:v>2-Nov-17</c:v>
                      </c:pt>
                      <c:pt idx="4856">
                        <c:v>3-Nov-17</c:v>
                      </c:pt>
                      <c:pt idx="4857">
                        <c:v>4-Nov-17</c:v>
                      </c:pt>
                      <c:pt idx="4858">
                        <c:v>5-Nov-17</c:v>
                      </c:pt>
                      <c:pt idx="4859">
                        <c:v>6-Nov-17</c:v>
                      </c:pt>
                      <c:pt idx="4860">
                        <c:v>7-Nov-17</c:v>
                      </c:pt>
                      <c:pt idx="4861">
                        <c:v>8-Nov-17</c:v>
                      </c:pt>
                      <c:pt idx="4862">
                        <c:v>9-Nov-17</c:v>
                      </c:pt>
                      <c:pt idx="4863">
                        <c:v>10-Nov-17</c:v>
                      </c:pt>
                      <c:pt idx="4864">
                        <c:v>11-Nov-17</c:v>
                      </c:pt>
                      <c:pt idx="4865">
                        <c:v>12-Nov-17</c:v>
                      </c:pt>
                      <c:pt idx="4866">
                        <c:v>13-Nov-17</c:v>
                      </c:pt>
                      <c:pt idx="4867">
                        <c:v>14-Nov-17</c:v>
                      </c:pt>
                      <c:pt idx="4868">
                        <c:v>15-Nov-17</c:v>
                      </c:pt>
                      <c:pt idx="4869">
                        <c:v>16-Nov-17</c:v>
                      </c:pt>
                      <c:pt idx="4870">
                        <c:v>17-Nov-17</c:v>
                      </c:pt>
                      <c:pt idx="4871">
                        <c:v>18-Nov-17</c:v>
                      </c:pt>
                      <c:pt idx="4872">
                        <c:v>19-Nov-17</c:v>
                      </c:pt>
                      <c:pt idx="4873">
                        <c:v>20-Nov-17</c:v>
                      </c:pt>
                      <c:pt idx="4874">
                        <c:v>21-Nov-17</c:v>
                      </c:pt>
                      <c:pt idx="4875">
                        <c:v>22-Nov-17</c:v>
                      </c:pt>
                      <c:pt idx="4876">
                        <c:v>23-Nov-17</c:v>
                      </c:pt>
                      <c:pt idx="4877">
                        <c:v>24-Nov-17</c:v>
                      </c:pt>
                      <c:pt idx="4878">
                        <c:v>25-Nov-17</c:v>
                      </c:pt>
                      <c:pt idx="4879">
                        <c:v>26-Nov-17</c:v>
                      </c:pt>
                      <c:pt idx="4880">
                        <c:v>27-Nov-17</c:v>
                      </c:pt>
                      <c:pt idx="4881">
                        <c:v>28-Nov-17</c:v>
                      </c:pt>
                      <c:pt idx="4882">
                        <c:v>29-Nov-17</c:v>
                      </c:pt>
                      <c:pt idx="4883">
                        <c:v>30-Nov-17</c:v>
                      </c:pt>
                      <c:pt idx="4884">
                        <c:v>1-Dec-17</c:v>
                      </c:pt>
                      <c:pt idx="4885">
                        <c:v>2-Dec-17</c:v>
                      </c:pt>
                      <c:pt idx="4886">
                        <c:v>3-Dec-17</c:v>
                      </c:pt>
                      <c:pt idx="4887">
                        <c:v>4-Dec-17</c:v>
                      </c:pt>
                      <c:pt idx="4888">
                        <c:v>5-Dec-17</c:v>
                      </c:pt>
                      <c:pt idx="4889">
                        <c:v>6-Dec-17</c:v>
                      </c:pt>
                      <c:pt idx="4890">
                        <c:v>7-Dec-17</c:v>
                      </c:pt>
                      <c:pt idx="4891">
                        <c:v>8-Dec-17</c:v>
                      </c:pt>
                      <c:pt idx="4892">
                        <c:v>9-Dec-17</c:v>
                      </c:pt>
                      <c:pt idx="4893">
                        <c:v>10-Dec-17</c:v>
                      </c:pt>
                      <c:pt idx="4894">
                        <c:v>11-Dec-17</c:v>
                      </c:pt>
                      <c:pt idx="4895">
                        <c:v>12-Dec-17</c:v>
                      </c:pt>
                      <c:pt idx="4896">
                        <c:v>13-Dec-17</c:v>
                      </c:pt>
                      <c:pt idx="4897">
                        <c:v>14-Dec-17</c:v>
                      </c:pt>
                      <c:pt idx="4898">
                        <c:v>15-Dec-17</c:v>
                      </c:pt>
                      <c:pt idx="4899">
                        <c:v>16-Dec-17</c:v>
                      </c:pt>
                      <c:pt idx="4900">
                        <c:v>17-Dec-17</c:v>
                      </c:pt>
                      <c:pt idx="4901">
                        <c:v>18-Dec-17</c:v>
                      </c:pt>
                      <c:pt idx="4902">
                        <c:v>19-Dec-17</c:v>
                      </c:pt>
                      <c:pt idx="4903">
                        <c:v>20-Dec-17</c:v>
                      </c:pt>
                      <c:pt idx="4904">
                        <c:v>21-Dec-17</c:v>
                      </c:pt>
                      <c:pt idx="4905">
                        <c:v>22-Dec-17</c:v>
                      </c:pt>
                      <c:pt idx="4906">
                        <c:v>23-Dec-17</c:v>
                      </c:pt>
                      <c:pt idx="4907">
                        <c:v>24-Dec-17</c:v>
                      </c:pt>
                      <c:pt idx="4908">
                        <c:v>25-Dec-17</c:v>
                      </c:pt>
                      <c:pt idx="4909">
                        <c:v>26-Dec-17</c:v>
                      </c:pt>
                      <c:pt idx="4910">
                        <c:v>27-Dec-17</c:v>
                      </c:pt>
                      <c:pt idx="4911">
                        <c:v>28-Dec-17</c:v>
                      </c:pt>
                      <c:pt idx="4912">
                        <c:v>29-Dec-17</c:v>
                      </c:pt>
                      <c:pt idx="4913">
                        <c:v>30-Dec-17</c:v>
                      </c:pt>
                      <c:pt idx="4914">
                        <c:v>31-Dec-17</c:v>
                      </c:pt>
                      <c:pt idx="4915">
                        <c:v>1-Jan-18</c:v>
                      </c:pt>
                      <c:pt idx="4916">
                        <c:v>2-Jan-18</c:v>
                      </c:pt>
                      <c:pt idx="4917">
                        <c:v>3-Jan-18</c:v>
                      </c:pt>
                      <c:pt idx="4918">
                        <c:v>4-Jan-18</c:v>
                      </c:pt>
                      <c:pt idx="4919">
                        <c:v>5-Jan-18</c:v>
                      </c:pt>
                      <c:pt idx="4920">
                        <c:v>6-Jan-18</c:v>
                      </c:pt>
                      <c:pt idx="4921">
                        <c:v>7-Jan-18</c:v>
                      </c:pt>
                      <c:pt idx="4922">
                        <c:v>8-Jan-18</c:v>
                      </c:pt>
                      <c:pt idx="4923">
                        <c:v>9-Jan-18</c:v>
                      </c:pt>
                      <c:pt idx="4924">
                        <c:v>10-Jan-18</c:v>
                      </c:pt>
                      <c:pt idx="4925">
                        <c:v>11-Jan-18</c:v>
                      </c:pt>
                      <c:pt idx="4926">
                        <c:v>12-Jan-18</c:v>
                      </c:pt>
                      <c:pt idx="4927">
                        <c:v>13-Jan-18</c:v>
                      </c:pt>
                      <c:pt idx="4928">
                        <c:v>14-Jan-18</c:v>
                      </c:pt>
                      <c:pt idx="4929">
                        <c:v>15-Jan-18</c:v>
                      </c:pt>
                      <c:pt idx="4930">
                        <c:v>16-Jan-18</c:v>
                      </c:pt>
                      <c:pt idx="4931">
                        <c:v>17-Jan-18</c:v>
                      </c:pt>
                      <c:pt idx="4932">
                        <c:v>18-Jan-18</c:v>
                      </c:pt>
                      <c:pt idx="4933">
                        <c:v>19-Jan-18</c:v>
                      </c:pt>
                      <c:pt idx="4934">
                        <c:v>20-Jan-18</c:v>
                      </c:pt>
                      <c:pt idx="4935">
                        <c:v>21-Jan-18</c:v>
                      </c:pt>
                      <c:pt idx="4936">
                        <c:v>22-Jan-18</c:v>
                      </c:pt>
                      <c:pt idx="4937">
                        <c:v>23-Jan-18</c:v>
                      </c:pt>
                      <c:pt idx="4938">
                        <c:v>24-Jan-18</c:v>
                      </c:pt>
                      <c:pt idx="4939">
                        <c:v>25-Jan-18</c:v>
                      </c:pt>
                      <c:pt idx="4940">
                        <c:v>26-Jan-18</c:v>
                      </c:pt>
                      <c:pt idx="4941">
                        <c:v>27-Jan-18</c:v>
                      </c:pt>
                      <c:pt idx="4942">
                        <c:v>28-Jan-18</c:v>
                      </c:pt>
                      <c:pt idx="4943">
                        <c:v>29-Jan-18</c:v>
                      </c:pt>
                      <c:pt idx="4944">
                        <c:v>30-Jan-18</c:v>
                      </c:pt>
                      <c:pt idx="4945">
                        <c:v>31-Jan-18</c:v>
                      </c:pt>
                      <c:pt idx="4946">
                        <c:v>1-Feb-18</c:v>
                      </c:pt>
                      <c:pt idx="4947">
                        <c:v>2-Feb-18</c:v>
                      </c:pt>
                      <c:pt idx="4948">
                        <c:v>3-Feb-18</c:v>
                      </c:pt>
                      <c:pt idx="4949">
                        <c:v>4-Feb-18</c:v>
                      </c:pt>
                      <c:pt idx="4950">
                        <c:v>5-Feb-18</c:v>
                      </c:pt>
                      <c:pt idx="4951">
                        <c:v>6-Feb-18</c:v>
                      </c:pt>
                      <c:pt idx="4952">
                        <c:v>7-Feb-18</c:v>
                      </c:pt>
                      <c:pt idx="4953">
                        <c:v>8-Feb-18</c:v>
                      </c:pt>
                      <c:pt idx="4954">
                        <c:v>9-Feb-18</c:v>
                      </c:pt>
                      <c:pt idx="4955">
                        <c:v>10-Feb-18</c:v>
                      </c:pt>
                      <c:pt idx="4956">
                        <c:v>11-Feb-18</c:v>
                      </c:pt>
                      <c:pt idx="4957">
                        <c:v>12-Feb-18</c:v>
                      </c:pt>
                      <c:pt idx="4958">
                        <c:v>13-Feb-18</c:v>
                      </c:pt>
                      <c:pt idx="4959">
                        <c:v>14-Feb-18</c:v>
                      </c:pt>
                      <c:pt idx="4960">
                        <c:v>15-Feb-18</c:v>
                      </c:pt>
                      <c:pt idx="4961">
                        <c:v>16-Feb-18</c:v>
                      </c:pt>
                      <c:pt idx="4962">
                        <c:v>17-Feb-18</c:v>
                      </c:pt>
                      <c:pt idx="4963">
                        <c:v>18-Feb-18</c:v>
                      </c:pt>
                      <c:pt idx="4964">
                        <c:v>19-Feb-18</c:v>
                      </c:pt>
                      <c:pt idx="4965">
                        <c:v>20-Feb-18</c:v>
                      </c:pt>
                      <c:pt idx="4966">
                        <c:v>21-Feb-18</c:v>
                      </c:pt>
                      <c:pt idx="4967">
                        <c:v>22-Feb-18</c:v>
                      </c:pt>
                      <c:pt idx="4968">
                        <c:v>23-Feb-18</c:v>
                      </c:pt>
                      <c:pt idx="4969">
                        <c:v>24-Feb-18</c:v>
                      </c:pt>
                      <c:pt idx="4970">
                        <c:v>25-Feb-18</c:v>
                      </c:pt>
                      <c:pt idx="4971">
                        <c:v>26-Feb-18</c:v>
                      </c:pt>
                      <c:pt idx="4972">
                        <c:v>27-Feb-18</c:v>
                      </c:pt>
                      <c:pt idx="4973">
                        <c:v>28-Feb-18</c:v>
                      </c:pt>
                      <c:pt idx="4974">
                        <c:v>1-Mar-18</c:v>
                      </c:pt>
                      <c:pt idx="4975">
                        <c:v>2-Mar-18</c:v>
                      </c:pt>
                      <c:pt idx="4976">
                        <c:v>3-Mar-18</c:v>
                      </c:pt>
                      <c:pt idx="4977">
                        <c:v>4-Mar-18</c:v>
                      </c:pt>
                      <c:pt idx="4978">
                        <c:v>5-Mar-18</c:v>
                      </c:pt>
                      <c:pt idx="4979">
                        <c:v>6-Mar-18</c:v>
                      </c:pt>
                      <c:pt idx="4980">
                        <c:v>7-Mar-18</c:v>
                      </c:pt>
                      <c:pt idx="4981">
                        <c:v>8-Mar-18</c:v>
                      </c:pt>
                      <c:pt idx="4982">
                        <c:v>9-Mar-18</c:v>
                      </c:pt>
                      <c:pt idx="4983">
                        <c:v>10-Mar-18</c:v>
                      </c:pt>
                      <c:pt idx="4984">
                        <c:v>11-Mar-18</c:v>
                      </c:pt>
                      <c:pt idx="4985">
                        <c:v>12-Mar-18</c:v>
                      </c:pt>
                      <c:pt idx="4986">
                        <c:v>13-Mar-18</c:v>
                      </c:pt>
                      <c:pt idx="4987">
                        <c:v>14-Mar-18</c:v>
                      </c:pt>
                      <c:pt idx="4988">
                        <c:v>15-Mar-18</c:v>
                      </c:pt>
                      <c:pt idx="4989">
                        <c:v>16-Mar-18</c:v>
                      </c:pt>
                      <c:pt idx="4990">
                        <c:v>17-Mar-18</c:v>
                      </c:pt>
                      <c:pt idx="4991">
                        <c:v>18-Mar-18</c:v>
                      </c:pt>
                      <c:pt idx="4992">
                        <c:v>19-Mar-18</c:v>
                      </c:pt>
                      <c:pt idx="4993">
                        <c:v>20-Mar-18</c:v>
                      </c:pt>
                      <c:pt idx="4994">
                        <c:v>21-Mar-18</c:v>
                      </c:pt>
                      <c:pt idx="4995">
                        <c:v>22-Mar-18</c:v>
                      </c:pt>
                      <c:pt idx="4996">
                        <c:v>23-Mar-18</c:v>
                      </c:pt>
                      <c:pt idx="4997">
                        <c:v>24-Mar-18</c:v>
                      </c:pt>
                      <c:pt idx="4998">
                        <c:v>25-Mar-18</c:v>
                      </c:pt>
                      <c:pt idx="4999">
                        <c:v>26-Mar-18</c:v>
                      </c:pt>
                      <c:pt idx="5000">
                        <c:v>27-Mar-18</c:v>
                      </c:pt>
                      <c:pt idx="5001">
                        <c:v>28-Mar-18</c:v>
                      </c:pt>
                      <c:pt idx="5002">
                        <c:v>29-Mar-18</c:v>
                      </c:pt>
                      <c:pt idx="5003">
                        <c:v>30-Mar-18</c:v>
                      </c:pt>
                      <c:pt idx="5004">
                        <c:v>31-Mar-18</c:v>
                      </c:pt>
                      <c:pt idx="5005">
                        <c:v>1-Apr-18</c:v>
                      </c:pt>
                      <c:pt idx="5006">
                        <c:v>2-Apr-18</c:v>
                      </c:pt>
                      <c:pt idx="5007">
                        <c:v>3-Apr-18</c:v>
                      </c:pt>
                      <c:pt idx="5008">
                        <c:v>4-Apr-18</c:v>
                      </c:pt>
                      <c:pt idx="5009">
                        <c:v>5-Apr-18</c:v>
                      </c:pt>
                      <c:pt idx="5010">
                        <c:v>6-Apr-18</c:v>
                      </c:pt>
                      <c:pt idx="5011">
                        <c:v>7-Apr-18</c:v>
                      </c:pt>
                      <c:pt idx="5012">
                        <c:v>8-Apr-18</c:v>
                      </c:pt>
                      <c:pt idx="5013">
                        <c:v>9-Apr-18</c:v>
                      </c:pt>
                      <c:pt idx="5014">
                        <c:v>10-Apr-18</c:v>
                      </c:pt>
                      <c:pt idx="5015">
                        <c:v>11-Apr-18</c:v>
                      </c:pt>
                      <c:pt idx="5016">
                        <c:v>12-Apr-18</c:v>
                      </c:pt>
                      <c:pt idx="5017">
                        <c:v>13-Apr-18</c:v>
                      </c:pt>
                      <c:pt idx="5018">
                        <c:v>14-Apr-18</c:v>
                      </c:pt>
                      <c:pt idx="5019">
                        <c:v>15-Apr-18</c:v>
                      </c:pt>
                      <c:pt idx="5020">
                        <c:v>16-Apr-18</c:v>
                      </c:pt>
                      <c:pt idx="5021">
                        <c:v>17-Apr-18</c:v>
                      </c:pt>
                      <c:pt idx="5022">
                        <c:v>18-Apr-18</c:v>
                      </c:pt>
                      <c:pt idx="5023">
                        <c:v>19-Apr-18</c:v>
                      </c:pt>
                      <c:pt idx="5024">
                        <c:v>20-Apr-18</c:v>
                      </c:pt>
                      <c:pt idx="5025">
                        <c:v>21-Apr-18</c:v>
                      </c:pt>
                      <c:pt idx="5026">
                        <c:v>22-Apr-18</c:v>
                      </c:pt>
                      <c:pt idx="5027">
                        <c:v>23-Apr-18</c:v>
                      </c:pt>
                      <c:pt idx="5028">
                        <c:v>24-Apr-18</c:v>
                      </c:pt>
                      <c:pt idx="5029">
                        <c:v>25-Apr-18</c:v>
                      </c:pt>
                      <c:pt idx="5030">
                        <c:v>26-Apr-18</c:v>
                      </c:pt>
                      <c:pt idx="5031">
                        <c:v>27-Apr-18</c:v>
                      </c:pt>
                      <c:pt idx="5032">
                        <c:v>28-Apr-18</c:v>
                      </c:pt>
                      <c:pt idx="5033">
                        <c:v>29-Apr-18</c:v>
                      </c:pt>
                      <c:pt idx="5034">
                        <c:v>30-Apr-18</c:v>
                      </c:pt>
                      <c:pt idx="5035">
                        <c:v>1-May-18</c:v>
                      </c:pt>
                      <c:pt idx="5036">
                        <c:v>2-May-18</c:v>
                      </c:pt>
                      <c:pt idx="5037">
                        <c:v>3-May-18</c:v>
                      </c:pt>
                      <c:pt idx="5038">
                        <c:v>4-May-18</c:v>
                      </c:pt>
                      <c:pt idx="5039">
                        <c:v>5-May-18</c:v>
                      </c:pt>
                      <c:pt idx="5040">
                        <c:v>6-May-18</c:v>
                      </c:pt>
                      <c:pt idx="5041">
                        <c:v>7-May-18</c:v>
                      </c:pt>
                      <c:pt idx="5042">
                        <c:v>8-May-18</c:v>
                      </c:pt>
                      <c:pt idx="5043">
                        <c:v>9-May-18</c:v>
                      </c:pt>
                      <c:pt idx="5044">
                        <c:v>10-May-18</c:v>
                      </c:pt>
                      <c:pt idx="5045">
                        <c:v>11-May-18</c:v>
                      </c:pt>
                      <c:pt idx="5046">
                        <c:v>12-May-18</c:v>
                      </c:pt>
                      <c:pt idx="5047">
                        <c:v>13-May-18</c:v>
                      </c:pt>
                      <c:pt idx="5048">
                        <c:v>14-May-18</c:v>
                      </c:pt>
                      <c:pt idx="5049">
                        <c:v>15-May-18</c:v>
                      </c:pt>
                      <c:pt idx="5050">
                        <c:v>16-May-18</c:v>
                      </c:pt>
                      <c:pt idx="5051">
                        <c:v>17-May-18</c:v>
                      </c:pt>
                      <c:pt idx="5052">
                        <c:v>18-May-18</c:v>
                      </c:pt>
                      <c:pt idx="5053">
                        <c:v>19-May-18</c:v>
                      </c:pt>
                      <c:pt idx="5054">
                        <c:v>20-May-18</c:v>
                      </c:pt>
                      <c:pt idx="5055">
                        <c:v>21-May-18</c:v>
                      </c:pt>
                      <c:pt idx="5056">
                        <c:v>22-May-18</c:v>
                      </c:pt>
                      <c:pt idx="5057">
                        <c:v>23-May-18</c:v>
                      </c:pt>
                      <c:pt idx="5058">
                        <c:v>24-May-18</c:v>
                      </c:pt>
                      <c:pt idx="5059">
                        <c:v>25-May-18</c:v>
                      </c:pt>
                      <c:pt idx="5060">
                        <c:v>26-May-18</c:v>
                      </c:pt>
                      <c:pt idx="5061">
                        <c:v>27-May-18</c:v>
                      </c:pt>
                      <c:pt idx="5062">
                        <c:v>28-May-18</c:v>
                      </c:pt>
                      <c:pt idx="5063">
                        <c:v>29-May-18</c:v>
                      </c:pt>
                      <c:pt idx="5064">
                        <c:v>30-May-18</c:v>
                      </c:pt>
                      <c:pt idx="5065">
                        <c:v>31-May-18</c:v>
                      </c:pt>
                      <c:pt idx="5066">
                        <c:v>1-Jun-18</c:v>
                      </c:pt>
                      <c:pt idx="5067">
                        <c:v>2-Jun-18</c:v>
                      </c:pt>
                      <c:pt idx="5068">
                        <c:v>3-Jun-18</c:v>
                      </c:pt>
                      <c:pt idx="5069">
                        <c:v>4-Jun-18</c:v>
                      </c:pt>
                      <c:pt idx="5070">
                        <c:v>5-Jun-18</c:v>
                      </c:pt>
                      <c:pt idx="5071">
                        <c:v>6-Jun-18</c:v>
                      </c:pt>
                      <c:pt idx="5072">
                        <c:v>7-Jun-18</c:v>
                      </c:pt>
                      <c:pt idx="5073">
                        <c:v>8-Jun-18</c:v>
                      </c:pt>
                      <c:pt idx="5074">
                        <c:v>9-Jun-18</c:v>
                      </c:pt>
                      <c:pt idx="5075">
                        <c:v>10-Jun-18</c:v>
                      </c:pt>
                      <c:pt idx="5076">
                        <c:v>11-Jun-18</c:v>
                      </c:pt>
                      <c:pt idx="5077">
                        <c:v>12-Jun-18</c:v>
                      </c:pt>
                      <c:pt idx="5078">
                        <c:v>13-Jun-18</c:v>
                      </c:pt>
                      <c:pt idx="5079">
                        <c:v>14-Jun-18</c:v>
                      </c:pt>
                      <c:pt idx="5080">
                        <c:v>15-Jun-18</c:v>
                      </c:pt>
                      <c:pt idx="5081">
                        <c:v>16-Jun-18</c:v>
                      </c:pt>
                      <c:pt idx="5082">
                        <c:v>17-Jun-18</c:v>
                      </c:pt>
                      <c:pt idx="5083">
                        <c:v>18-Jun-18</c:v>
                      </c:pt>
                      <c:pt idx="5084">
                        <c:v>19-Jun-18</c:v>
                      </c:pt>
                      <c:pt idx="5085">
                        <c:v>20-Jun-18</c:v>
                      </c:pt>
                      <c:pt idx="5086">
                        <c:v>21-Jun-18</c:v>
                      </c:pt>
                      <c:pt idx="5087">
                        <c:v>22-Jun-18</c:v>
                      </c:pt>
                      <c:pt idx="5088">
                        <c:v>23-Jun-18</c:v>
                      </c:pt>
                      <c:pt idx="5089">
                        <c:v>24-Jun-18</c:v>
                      </c:pt>
                      <c:pt idx="5090">
                        <c:v>25-Jun-18</c:v>
                      </c:pt>
                      <c:pt idx="5091">
                        <c:v>26-Jun-18</c:v>
                      </c:pt>
                      <c:pt idx="5092">
                        <c:v>27-Jun-18</c:v>
                      </c:pt>
                      <c:pt idx="5093">
                        <c:v>28-Jun-18</c:v>
                      </c:pt>
                      <c:pt idx="5094">
                        <c:v>29-Jun-18</c:v>
                      </c:pt>
                      <c:pt idx="5095">
                        <c:v>30-Jun-18</c:v>
                      </c:pt>
                      <c:pt idx="5096">
                        <c:v>1-Jul-18</c:v>
                      </c:pt>
                      <c:pt idx="5097">
                        <c:v>2-Jul-18</c:v>
                      </c:pt>
                      <c:pt idx="5098">
                        <c:v>3-Jul-18</c:v>
                      </c:pt>
                      <c:pt idx="5099">
                        <c:v>4-Jul-18</c:v>
                      </c:pt>
                      <c:pt idx="5100">
                        <c:v>5-Jul-18</c:v>
                      </c:pt>
                      <c:pt idx="5101">
                        <c:v>6-Jul-18</c:v>
                      </c:pt>
                      <c:pt idx="5102">
                        <c:v>7-Jul-18</c:v>
                      </c:pt>
                      <c:pt idx="5103">
                        <c:v>8-Jul-18</c:v>
                      </c:pt>
                      <c:pt idx="5104">
                        <c:v>9-Jul-18</c:v>
                      </c:pt>
                      <c:pt idx="5105">
                        <c:v>10-Jul-18</c:v>
                      </c:pt>
                      <c:pt idx="5106">
                        <c:v>11-Jul-18</c:v>
                      </c:pt>
                      <c:pt idx="5107">
                        <c:v>12-Jul-18</c:v>
                      </c:pt>
                      <c:pt idx="5108">
                        <c:v>13-Jul-18</c:v>
                      </c:pt>
                      <c:pt idx="5109">
                        <c:v>14-Jul-18</c:v>
                      </c:pt>
                      <c:pt idx="5110">
                        <c:v>15-Jul-18</c:v>
                      </c:pt>
                      <c:pt idx="5111">
                        <c:v>16-Jul-18</c:v>
                      </c:pt>
                      <c:pt idx="5112">
                        <c:v>17-Jul-18</c:v>
                      </c:pt>
                      <c:pt idx="5113">
                        <c:v>18-Jul-18</c:v>
                      </c:pt>
                      <c:pt idx="5114">
                        <c:v>19-Jul-18</c:v>
                      </c:pt>
                      <c:pt idx="5115">
                        <c:v>20-Jul-18</c:v>
                      </c:pt>
                      <c:pt idx="5116">
                        <c:v>21-Jul-18</c:v>
                      </c:pt>
                      <c:pt idx="5117">
                        <c:v>22-Jul-18</c:v>
                      </c:pt>
                      <c:pt idx="5118">
                        <c:v>23-Jul-18</c:v>
                      </c:pt>
                      <c:pt idx="5119">
                        <c:v>24-Jul-18</c:v>
                      </c:pt>
                      <c:pt idx="5120">
                        <c:v>25-Jul-18</c:v>
                      </c:pt>
                      <c:pt idx="5121">
                        <c:v>26-Jul-18</c:v>
                      </c:pt>
                      <c:pt idx="5122">
                        <c:v>27-Jul-18</c:v>
                      </c:pt>
                      <c:pt idx="5123">
                        <c:v>28-Jul-18</c:v>
                      </c:pt>
                      <c:pt idx="5124">
                        <c:v>29-Jul-18</c:v>
                      </c:pt>
                      <c:pt idx="5125">
                        <c:v>30-Jul-18</c:v>
                      </c:pt>
                      <c:pt idx="5126">
                        <c:v>31-Jul-18</c:v>
                      </c:pt>
                      <c:pt idx="5127">
                        <c:v>1-Aug-18</c:v>
                      </c:pt>
                      <c:pt idx="5128">
                        <c:v>2-Aug-18</c:v>
                      </c:pt>
                      <c:pt idx="5129">
                        <c:v>3-Aug-18</c:v>
                      </c:pt>
                      <c:pt idx="5130">
                        <c:v>4-Aug-18</c:v>
                      </c:pt>
                      <c:pt idx="5131">
                        <c:v>5-Aug-18</c:v>
                      </c:pt>
                      <c:pt idx="5132">
                        <c:v>6-Aug-18</c:v>
                      </c:pt>
                      <c:pt idx="5133">
                        <c:v>7-Aug-18</c:v>
                      </c:pt>
                      <c:pt idx="5134">
                        <c:v>8-Aug-18</c:v>
                      </c:pt>
                      <c:pt idx="5135">
                        <c:v>9-Aug-18</c:v>
                      </c:pt>
                      <c:pt idx="5136">
                        <c:v>10-Aug-18</c:v>
                      </c:pt>
                      <c:pt idx="5137">
                        <c:v>11-Aug-18</c:v>
                      </c:pt>
                      <c:pt idx="5138">
                        <c:v>12-Aug-18</c:v>
                      </c:pt>
                      <c:pt idx="5139">
                        <c:v>13-Aug-18</c:v>
                      </c:pt>
                      <c:pt idx="5140">
                        <c:v>14-Aug-18</c:v>
                      </c:pt>
                      <c:pt idx="5141">
                        <c:v>15-Aug-18</c:v>
                      </c:pt>
                      <c:pt idx="5142">
                        <c:v>16-Aug-18</c:v>
                      </c:pt>
                      <c:pt idx="5143">
                        <c:v>17-Aug-18</c:v>
                      </c:pt>
                      <c:pt idx="5144">
                        <c:v>18-Aug-18</c:v>
                      </c:pt>
                      <c:pt idx="5145">
                        <c:v>19-Aug-18</c:v>
                      </c:pt>
                      <c:pt idx="5146">
                        <c:v>20-Aug-18</c:v>
                      </c:pt>
                      <c:pt idx="5147">
                        <c:v>21-Aug-18</c:v>
                      </c:pt>
                      <c:pt idx="5148">
                        <c:v>22-Aug-18</c:v>
                      </c:pt>
                      <c:pt idx="5149">
                        <c:v>23-Aug-18</c:v>
                      </c:pt>
                      <c:pt idx="5150">
                        <c:v>24-Aug-18</c:v>
                      </c:pt>
                      <c:pt idx="5151">
                        <c:v>25-Aug-18</c:v>
                      </c:pt>
                      <c:pt idx="5152">
                        <c:v>26-Aug-18</c:v>
                      </c:pt>
                      <c:pt idx="5153">
                        <c:v>27-Aug-18</c:v>
                      </c:pt>
                      <c:pt idx="5154">
                        <c:v>28-Aug-18</c:v>
                      </c:pt>
                      <c:pt idx="5155">
                        <c:v>29-Aug-18</c:v>
                      </c:pt>
                      <c:pt idx="5156">
                        <c:v>30-Aug-18</c:v>
                      </c:pt>
                      <c:pt idx="5157">
                        <c:v>31-Aug-18</c:v>
                      </c:pt>
                      <c:pt idx="5158">
                        <c:v>1-Sep-18</c:v>
                      </c:pt>
                      <c:pt idx="5159">
                        <c:v>2-Sep-18</c:v>
                      </c:pt>
                      <c:pt idx="5160">
                        <c:v>3-Sep-18</c:v>
                      </c:pt>
                      <c:pt idx="5161">
                        <c:v>4-Sep-18</c:v>
                      </c:pt>
                      <c:pt idx="5162">
                        <c:v>5-Sep-18</c:v>
                      </c:pt>
                      <c:pt idx="5163">
                        <c:v>6-Sep-18</c:v>
                      </c:pt>
                      <c:pt idx="5164">
                        <c:v>7-Sep-18</c:v>
                      </c:pt>
                      <c:pt idx="5165">
                        <c:v>8-Sep-18</c:v>
                      </c:pt>
                      <c:pt idx="5166">
                        <c:v>9-Sep-18</c:v>
                      </c:pt>
                      <c:pt idx="5167">
                        <c:v>10-Sep-18</c:v>
                      </c:pt>
                      <c:pt idx="5168">
                        <c:v>11-Sep-18</c:v>
                      </c:pt>
                      <c:pt idx="5169">
                        <c:v>12-Sep-18</c:v>
                      </c:pt>
                      <c:pt idx="5170">
                        <c:v>13-Sep-18</c:v>
                      </c:pt>
                      <c:pt idx="5171">
                        <c:v>14-Sep-18</c:v>
                      </c:pt>
                      <c:pt idx="5172">
                        <c:v>15-Sep-18</c:v>
                      </c:pt>
                      <c:pt idx="5173">
                        <c:v>16-Sep-18</c:v>
                      </c:pt>
                      <c:pt idx="5174">
                        <c:v>17-Sep-18</c:v>
                      </c:pt>
                      <c:pt idx="5175">
                        <c:v>18-Sep-18</c:v>
                      </c:pt>
                      <c:pt idx="5176">
                        <c:v>19-Sep-18</c:v>
                      </c:pt>
                      <c:pt idx="5177">
                        <c:v>20-Sep-18</c:v>
                      </c:pt>
                      <c:pt idx="5178">
                        <c:v>21-Sep-18</c:v>
                      </c:pt>
                      <c:pt idx="5179">
                        <c:v>22-Sep-18</c:v>
                      </c:pt>
                      <c:pt idx="5180">
                        <c:v>23-Sep-18</c:v>
                      </c:pt>
                      <c:pt idx="5181">
                        <c:v>24-Sep-18</c:v>
                      </c:pt>
                      <c:pt idx="5182">
                        <c:v>25-Sep-18</c:v>
                      </c:pt>
                      <c:pt idx="5183">
                        <c:v>26-Sep-18</c:v>
                      </c:pt>
                      <c:pt idx="5184">
                        <c:v>27-Sep-18</c:v>
                      </c:pt>
                      <c:pt idx="5185">
                        <c:v>28-Sep-18</c:v>
                      </c:pt>
                      <c:pt idx="5186">
                        <c:v>29-Sep-18</c:v>
                      </c:pt>
                      <c:pt idx="5187">
                        <c:v>30-Sep-18</c:v>
                      </c:pt>
                      <c:pt idx="5188">
                        <c:v>1-Oct-18</c:v>
                      </c:pt>
                      <c:pt idx="5189">
                        <c:v>2-Oct-18</c:v>
                      </c:pt>
                      <c:pt idx="5190">
                        <c:v>3-Oct-18</c:v>
                      </c:pt>
                      <c:pt idx="5191">
                        <c:v>4-Oct-18</c:v>
                      </c:pt>
                      <c:pt idx="5192">
                        <c:v>5-Oct-18</c:v>
                      </c:pt>
                      <c:pt idx="5193">
                        <c:v>6-Oct-18</c:v>
                      </c:pt>
                      <c:pt idx="5194">
                        <c:v>7-Oct-18</c:v>
                      </c:pt>
                      <c:pt idx="5195">
                        <c:v>8-Oct-18</c:v>
                      </c:pt>
                      <c:pt idx="5196">
                        <c:v>9-Oct-18</c:v>
                      </c:pt>
                      <c:pt idx="5197">
                        <c:v>10-Oct-18</c:v>
                      </c:pt>
                      <c:pt idx="5198">
                        <c:v>11-Oct-18</c:v>
                      </c:pt>
                      <c:pt idx="5199">
                        <c:v>12-Oct-18</c:v>
                      </c:pt>
                      <c:pt idx="5200">
                        <c:v>13-Oct-18</c:v>
                      </c:pt>
                      <c:pt idx="5201">
                        <c:v>14-Oct-18</c:v>
                      </c:pt>
                      <c:pt idx="5202">
                        <c:v>15-Oct-18</c:v>
                      </c:pt>
                      <c:pt idx="5203">
                        <c:v>16-Oct-18</c:v>
                      </c:pt>
                      <c:pt idx="5204">
                        <c:v>17-Oct-18</c:v>
                      </c:pt>
                      <c:pt idx="5205">
                        <c:v>18-Oct-18</c:v>
                      </c:pt>
                      <c:pt idx="5206">
                        <c:v>19-Oct-18</c:v>
                      </c:pt>
                      <c:pt idx="5207">
                        <c:v>20-Oct-18</c:v>
                      </c:pt>
                      <c:pt idx="5208">
                        <c:v>21-Oct-18</c:v>
                      </c:pt>
                      <c:pt idx="5209">
                        <c:v>22-Oct-18</c:v>
                      </c:pt>
                      <c:pt idx="5210">
                        <c:v>23-Oct-18</c:v>
                      </c:pt>
                      <c:pt idx="5211">
                        <c:v>24-Oct-18</c:v>
                      </c:pt>
                      <c:pt idx="5212">
                        <c:v>25-Oct-18</c:v>
                      </c:pt>
                      <c:pt idx="5213">
                        <c:v>26-Oct-18</c:v>
                      </c:pt>
                      <c:pt idx="5214">
                        <c:v>27-Oct-18</c:v>
                      </c:pt>
                      <c:pt idx="5215">
                        <c:v>28-Oct-18</c:v>
                      </c:pt>
                      <c:pt idx="5216">
                        <c:v>29-Oct-18</c:v>
                      </c:pt>
                      <c:pt idx="5217">
                        <c:v>30-Oct-18</c:v>
                      </c:pt>
                      <c:pt idx="5218">
                        <c:v>31-Oct-18</c:v>
                      </c:pt>
                      <c:pt idx="5219">
                        <c:v>1-Nov-18</c:v>
                      </c:pt>
                      <c:pt idx="5220">
                        <c:v>2-Nov-18</c:v>
                      </c:pt>
                      <c:pt idx="5221">
                        <c:v>3-Nov-18</c:v>
                      </c:pt>
                      <c:pt idx="5222">
                        <c:v>4-Nov-18</c:v>
                      </c:pt>
                      <c:pt idx="5223">
                        <c:v>5-Nov-18</c:v>
                      </c:pt>
                      <c:pt idx="5224">
                        <c:v>6-Nov-18</c:v>
                      </c:pt>
                      <c:pt idx="5225">
                        <c:v>7-Nov-18</c:v>
                      </c:pt>
                      <c:pt idx="5226">
                        <c:v>8-Nov-18</c:v>
                      </c:pt>
                      <c:pt idx="5227">
                        <c:v>9-Nov-18</c:v>
                      </c:pt>
                      <c:pt idx="5228">
                        <c:v>10-Nov-18</c:v>
                      </c:pt>
                      <c:pt idx="5229">
                        <c:v>11-Nov-18</c:v>
                      </c:pt>
                      <c:pt idx="5230">
                        <c:v>12-Nov-18</c:v>
                      </c:pt>
                      <c:pt idx="5231">
                        <c:v>13-Nov-18</c:v>
                      </c:pt>
                      <c:pt idx="5232">
                        <c:v>14-Nov-18</c:v>
                      </c:pt>
                      <c:pt idx="5233">
                        <c:v>15-Nov-18</c:v>
                      </c:pt>
                      <c:pt idx="5234">
                        <c:v>16-Nov-18</c:v>
                      </c:pt>
                      <c:pt idx="5235">
                        <c:v>17-Nov-18</c:v>
                      </c:pt>
                      <c:pt idx="5236">
                        <c:v>18-Nov-18</c:v>
                      </c:pt>
                      <c:pt idx="5237">
                        <c:v>19-Nov-18</c:v>
                      </c:pt>
                      <c:pt idx="5238">
                        <c:v>20-Nov-18</c:v>
                      </c:pt>
                      <c:pt idx="5239">
                        <c:v>21-Nov-18</c:v>
                      </c:pt>
                      <c:pt idx="5240">
                        <c:v>22-Nov-18</c:v>
                      </c:pt>
                      <c:pt idx="5241">
                        <c:v>23-Nov-18</c:v>
                      </c:pt>
                      <c:pt idx="5242">
                        <c:v>24-Nov-18</c:v>
                      </c:pt>
                      <c:pt idx="5243">
                        <c:v>25-Nov-18</c:v>
                      </c:pt>
                      <c:pt idx="5244">
                        <c:v>26-Nov-18</c:v>
                      </c:pt>
                      <c:pt idx="5245">
                        <c:v>27-Nov-18</c:v>
                      </c:pt>
                      <c:pt idx="5246">
                        <c:v>28-Nov-18</c:v>
                      </c:pt>
                      <c:pt idx="5247">
                        <c:v>29-Nov-18</c:v>
                      </c:pt>
                      <c:pt idx="5248">
                        <c:v>30-Nov-18</c:v>
                      </c:pt>
                      <c:pt idx="5249">
                        <c:v>1-Dec-18</c:v>
                      </c:pt>
                      <c:pt idx="5250">
                        <c:v>2-Dec-18</c:v>
                      </c:pt>
                      <c:pt idx="5251">
                        <c:v>3-Dec-18</c:v>
                      </c:pt>
                      <c:pt idx="5252">
                        <c:v>4-Dec-18</c:v>
                      </c:pt>
                      <c:pt idx="5253">
                        <c:v>5-Dec-18</c:v>
                      </c:pt>
                      <c:pt idx="5254">
                        <c:v>6-Dec-18</c:v>
                      </c:pt>
                      <c:pt idx="5255">
                        <c:v>7-Dec-18</c:v>
                      </c:pt>
                      <c:pt idx="5256">
                        <c:v>8-Dec-18</c:v>
                      </c:pt>
                      <c:pt idx="5257">
                        <c:v>9-Dec-18</c:v>
                      </c:pt>
                      <c:pt idx="5258">
                        <c:v>10-Dec-18</c:v>
                      </c:pt>
                      <c:pt idx="5259">
                        <c:v>11-Dec-18</c:v>
                      </c:pt>
                      <c:pt idx="5260">
                        <c:v>12-Dec-18</c:v>
                      </c:pt>
                      <c:pt idx="5261">
                        <c:v>13-Dec-18</c:v>
                      </c:pt>
                      <c:pt idx="5262">
                        <c:v>14-Dec-18</c:v>
                      </c:pt>
                      <c:pt idx="5263">
                        <c:v>15-Dec-18</c:v>
                      </c:pt>
                      <c:pt idx="5264">
                        <c:v>16-Dec-18</c:v>
                      </c:pt>
                      <c:pt idx="5265">
                        <c:v>17-Dec-18</c:v>
                      </c:pt>
                      <c:pt idx="5266">
                        <c:v>18-Dec-18</c:v>
                      </c:pt>
                      <c:pt idx="5267">
                        <c:v>19-Dec-18</c:v>
                      </c:pt>
                      <c:pt idx="5268">
                        <c:v>20-Dec-18</c:v>
                      </c:pt>
                      <c:pt idx="5269">
                        <c:v>21-Dec-18</c:v>
                      </c:pt>
                      <c:pt idx="5270">
                        <c:v>22-Dec-18</c:v>
                      </c:pt>
                      <c:pt idx="5271">
                        <c:v>23-Dec-18</c:v>
                      </c:pt>
                      <c:pt idx="5272">
                        <c:v>24-Dec-18</c:v>
                      </c:pt>
                      <c:pt idx="5273">
                        <c:v>25-Dec-18</c:v>
                      </c:pt>
                      <c:pt idx="5274">
                        <c:v>26-Dec-18</c:v>
                      </c:pt>
                      <c:pt idx="5275">
                        <c:v>27-Dec-18</c:v>
                      </c:pt>
                      <c:pt idx="5276">
                        <c:v>28-Dec-18</c:v>
                      </c:pt>
                      <c:pt idx="5277">
                        <c:v>29-Dec-18</c:v>
                      </c:pt>
                      <c:pt idx="5278">
                        <c:v>30-Dec-18</c:v>
                      </c:pt>
                      <c:pt idx="5279">
                        <c:v>31-Dec-18</c:v>
                      </c:pt>
                      <c:pt idx="5280">
                        <c:v>1-Jan-19</c:v>
                      </c:pt>
                      <c:pt idx="5281">
                        <c:v>2-Jan-19</c:v>
                      </c:pt>
                      <c:pt idx="5282">
                        <c:v>3-Jan-19</c:v>
                      </c:pt>
                      <c:pt idx="5283">
                        <c:v>4-Jan-19</c:v>
                      </c:pt>
                      <c:pt idx="5284">
                        <c:v>5-Jan-19</c:v>
                      </c:pt>
                      <c:pt idx="5285">
                        <c:v>6-Jan-19</c:v>
                      </c:pt>
                      <c:pt idx="5286">
                        <c:v>7-Jan-19</c:v>
                      </c:pt>
                      <c:pt idx="5287">
                        <c:v>8-Jan-19</c:v>
                      </c:pt>
                      <c:pt idx="5288">
                        <c:v>9-Jan-19</c:v>
                      </c:pt>
                      <c:pt idx="5289">
                        <c:v>10-Jan-19</c:v>
                      </c:pt>
                      <c:pt idx="5290">
                        <c:v>11-Jan-19</c:v>
                      </c:pt>
                      <c:pt idx="5291">
                        <c:v>12-Jan-19</c:v>
                      </c:pt>
                      <c:pt idx="5292">
                        <c:v>13-Jan-19</c:v>
                      </c:pt>
                      <c:pt idx="5293">
                        <c:v>14-Jan-19</c:v>
                      </c:pt>
                      <c:pt idx="5294">
                        <c:v>15-Jan-19</c:v>
                      </c:pt>
                      <c:pt idx="5295">
                        <c:v>16-Jan-19</c:v>
                      </c:pt>
                      <c:pt idx="5296">
                        <c:v>17-Jan-19</c:v>
                      </c:pt>
                      <c:pt idx="5297">
                        <c:v>18-Jan-19</c:v>
                      </c:pt>
                      <c:pt idx="5298">
                        <c:v>19-Jan-19</c:v>
                      </c:pt>
                      <c:pt idx="5299">
                        <c:v>20-Jan-19</c:v>
                      </c:pt>
                      <c:pt idx="5300">
                        <c:v>21-Jan-19</c:v>
                      </c:pt>
                      <c:pt idx="5301">
                        <c:v>22-Jan-19</c:v>
                      </c:pt>
                      <c:pt idx="5302">
                        <c:v>23-Jan-19</c:v>
                      </c:pt>
                      <c:pt idx="5303">
                        <c:v>24-Jan-19</c:v>
                      </c:pt>
                      <c:pt idx="5304">
                        <c:v>25-Jan-19</c:v>
                      </c:pt>
                      <c:pt idx="5305">
                        <c:v>26-Jan-19</c:v>
                      </c:pt>
                      <c:pt idx="5306">
                        <c:v>27-Jan-19</c:v>
                      </c:pt>
                      <c:pt idx="5307">
                        <c:v>28-Jan-19</c:v>
                      </c:pt>
                      <c:pt idx="5308">
                        <c:v>29-Jan-19</c:v>
                      </c:pt>
                      <c:pt idx="5309">
                        <c:v>30-Jan-19</c:v>
                      </c:pt>
                      <c:pt idx="5310">
                        <c:v>31-Jan-19</c:v>
                      </c:pt>
                      <c:pt idx="5311">
                        <c:v>1-Feb-19</c:v>
                      </c:pt>
                      <c:pt idx="5312">
                        <c:v>2-Feb-19</c:v>
                      </c:pt>
                      <c:pt idx="5313">
                        <c:v>3-Feb-19</c:v>
                      </c:pt>
                      <c:pt idx="5314">
                        <c:v>4-Feb-19</c:v>
                      </c:pt>
                      <c:pt idx="5315">
                        <c:v>5-Feb-19</c:v>
                      </c:pt>
                      <c:pt idx="5316">
                        <c:v>6-Feb-19</c:v>
                      </c:pt>
                      <c:pt idx="5317">
                        <c:v>7-Feb-19</c:v>
                      </c:pt>
                      <c:pt idx="5318">
                        <c:v>8-Feb-19</c:v>
                      </c:pt>
                      <c:pt idx="5319">
                        <c:v>9-Feb-19</c:v>
                      </c:pt>
                      <c:pt idx="5320">
                        <c:v>10-Feb-19</c:v>
                      </c:pt>
                      <c:pt idx="5321">
                        <c:v>11-Feb-19</c:v>
                      </c:pt>
                      <c:pt idx="5322">
                        <c:v>12-Feb-19</c:v>
                      </c:pt>
                      <c:pt idx="5323">
                        <c:v>13-Feb-19</c:v>
                      </c:pt>
                      <c:pt idx="5324">
                        <c:v>14-Feb-19</c:v>
                      </c:pt>
                      <c:pt idx="5325">
                        <c:v>15-Feb-19</c:v>
                      </c:pt>
                      <c:pt idx="5326">
                        <c:v>16-Feb-19</c:v>
                      </c:pt>
                      <c:pt idx="5327">
                        <c:v>17-Feb-19</c:v>
                      </c:pt>
                      <c:pt idx="5328">
                        <c:v>18-Feb-19</c:v>
                      </c:pt>
                      <c:pt idx="5329">
                        <c:v>19-Feb-19</c:v>
                      </c:pt>
                      <c:pt idx="5330">
                        <c:v>20-Feb-19</c:v>
                      </c:pt>
                      <c:pt idx="5331">
                        <c:v>21-Feb-19</c:v>
                      </c:pt>
                      <c:pt idx="5332">
                        <c:v>22-Feb-19</c:v>
                      </c:pt>
                      <c:pt idx="5333">
                        <c:v>23-Feb-19</c:v>
                      </c:pt>
                      <c:pt idx="5334">
                        <c:v>24-Feb-19</c:v>
                      </c:pt>
                      <c:pt idx="5335">
                        <c:v>25-Feb-19</c:v>
                      </c:pt>
                      <c:pt idx="5336">
                        <c:v>26-Feb-19</c:v>
                      </c:pt>
                      <c:pt idx="5337">
                        <c:v>27-Feb-19</c:v>
                      </c:pt>
                      <c:pt idx="5338">
                        <c:v>28-Feb-19</c:v>
                      </c:pt>
                      <c:pt idx="5339">
                        <c:v>1-Mar-19</c:v>
                      </c:pt>
                      <c:pt idx="5340">
                        <c:v>2-Mar-19</c:v>
                      </c:pt>
                      <c:pt idx="5341">
                        <c:v>3-Mar-19</c:v>
                      </c:pt>
                      <c:pt idx="5342">
                        <c:v>4-Mar-19</c:v>
                      </c:pt>
                      <c:pt idx="5343">
                        <c:v>5-Mar-19</c:v>
                      </c:pt>
                      <c:pt idx="5344">
                        <c:v>6-Mar-19</c:v>
                      </c:pt>
                      <c:pt idx="5345">
                        <c:v>7-Mar-19</c:v>
                      </c:pt>
                      <c:pt idx="5346">
                        <c:v>8-Mar-19</c:v>
                      </c:pt>
                      <c:pt idx="5347">
                        <c:v>9-Mar-19</c:v>
                      </c:pt>
                      <c:pt idx="5348">
                        <c:v>10-Mar-19</c:v>
                      </c:pt>
                      <c:pt idx="5349">
                        <c:v>11-Mar-19</c:v>
                      </c:pt>
                      <c:pt idx="5350">
                        <c:v>12-Mar-19</c:v>
                      </c:pt>
                      <c:pt idx="5351">
                        <c:v>13-Mar-19</c:v>
                      </c:pt>
                      <c:pt idx="5352">
                        <c:v>14-Mar-19</c:v>
                      </c:pt>
                      <c:pt idx="5353">
                        <c:v>15-Mar-19</c:v>
                      </c:pt>
                      <c:pt idx="5354">
                        <c:v>16-Mar-19</c:v>
                      </c:pt>
                      <c:pt idx="5355">
                        <c:v>17-Mar-19</c:v>
                      </c:pt>
                      <c:pt idx="5356">
                        <c:v>18-Mar-19</c:v>
                      </c:pt>
                      <c:pt idx="5357">
                        <c:v>19-Mar-19</c:v>
                      </c:pt>
                      <c:pt idx="5358">
                        <c:v>20-Mar-19</c:v>
                      </c:pt>
                      <c:pt idx="5359">
                        <c:v>21-Mar-19</c:v>
                      </c:pt>
                      <c:pt idx="5360">
                        <c:v>22-Mar-19</c:v>
                      </c:pt>
                      <c:pt idx="5361">
                        <c:v>23-Mar-19</c:v>
                      </c:pt>
                      <c:pt idx="5362">
                        <c:v>24-Mar-19</c:v>
                      </c:pt>
                      <c:pt idx="5363">
                        <c:v>25-Mar-19</c:v>
                      </c:pt>
                      <c:pt idx="5364">
                        <c:v>26-Mar-19</c:v>
                      </c:pt>
                      <c:pt idx="5365">
                        <c:v>27-Mar-19</c:v>
                      </c:pt>
                      <c:pt idx="5366">
                        <c:v>28-Mar-19</c:v>
                      </c:pt>
                      <c:pt idx="5367">
                        <c:v>29-Mar-19</c:v>
                      </c:pt>
                      <c:pt idx="5368">
                        <c:v>30-Mar-19</c:v>
                      </c:pt>
                      <c:pt idx="5369">
                        <c:v>31-Mar-19</c:v>
                      </c:pt>
                      <c:pt idx="5370">
                        <c:v>1-Apr-19</c:v>
                      </c:pt>
                      <c:pt idx="5371">
                        <c:v>2-Apr-19</c:v>
                      </c:pt>
                      <c:pt idx="5372">
                        <c:v>3-Apr-19</c:v>
                      </c:pt>
                      <c:pt idx="5373">
                        <c:v>4-Apr-19</c:v>
                      </c:pt>
                      <c:pt idx="5374">
                        <c:v>5-Apr-19</c:v>
                      </c:pt>
                      <c:pt idx="5375">
                        <c:v>6-Apr-19</c:v>
                      </c:pt>
                      <c:pt idx="5376">
                        <c:v>7-Apr-19</c:v>
                      </c:pt>
                      <c:pt idx="5377">
                        <c:v>8-Apr-19</c:v>
                      </c:pt>
                      <c:pt idx="5378">
                        <c:v>9-Apr-19</c:v>
                      </c:pt>
                      <c:pt idx="5379">
                        <c:v>10-Apr-19</c:v>
                      </c:pt>
                      <c:pt idx="5380">
                        <c:v>11-Apr-19</c:v>
                      </c:pt>
                      <c:pt idx="5381">
                        <c:v>12-Apr-19</c:v>
                      </c:pt>
                      <c:pt idx="5382">
                        <c:v>13-Apr-19</c:v>
                      </c:pt>
                      <c:pt idx="5383">
                        <c:v>14-Apr-19</c:v>
                      </c:pt>
                      <c:pt idx="5384">
                        <c:v>15-Apr-19</c:v>
                      </c:pt>
                      <c:pt idx="5385">
                        <c:v>16-Apr-19</c:v>
                      </c:pt>
                      <c:pt idx="5386">
                        <c:v>17-Apr-19</c:v>
                      </c:pt>
                      <c:pt idx="5387">
                        <c:v>18-Apr-19</c:v>
                      </c:pt>
                      <c:pt idx="5388">
                        <c:v>19-Apr-19</c:v>
                      </c:pt>
                      <c:pt idx="5389">
                        <c:v>20-Apr-19</c:v>
                      </c:pt>
                      <c:pt idx="5390">
                        <c:v>21-Apr-19</c:v>
                      </c:pt>
                      <c:pt idx="5391">
                        <c:v>22-Apr-19</c:v>
                      </c:pt>
                      <c:pt idx="5392">
                        <c:v>23-Apr-19</c:v>
                      </c:pt>
                      <c:pt idx="5393">
                        <c:v>24-Apr-19</c:v>
                      </c:pt>
                      <c:pt idx="5394">
                        <c:v>25-Apr-19</c:v>
                      </c:pt>
                      <c:pt idx="5395">
                        <c:v>26-Apr-19</c:v>
                      </c:pt>
                      <c:pt idx="5396">
                        <c:v>27-Apr-19</c:v>
                      </c:pt>
                      <c:pt idx="5397">
                        <c:v>28-Apr-19</c:v>
                      </c:pt>
                      <c:pt idx="5398">
                        <c:v>29-Apr-19</c:v>
                      </c:pt>
                      <c:pt idx="5399">
                        <c:v>30-Apr-19</c:v>
                      </c:pt>
                      <c:pt idx="5400">
                        <c:v>1-May-19</c:v>
                      </c:pt>
                      <c:pt idx="5401">
                        <c:v>2-May-19</c:v>
                      </c:pt>
                      <c:pt idx="5402">
                        <c:v>3-May-19</c:v>
                      </c:pt>
                      <c:pt idx="5403">
                        <c:v>4-May-19</c:v>
                      </c:pt>
                      <c:pt idx="5404">
                        <c:v>5-May-19</c:v>
                      </c:pt>
                      <c:pt idx="5405">
                        <c:v>6-May-19</c:v>
                      </c:pt>
                      <c:pt idx="5406">
                        <c:v>7-May-19</c:v>
                      </c:pt>
                      <c:pt idx="5407">
                        <c:v>8-May-19</c:v>
                      </c:pt>
                      <c:pt idx="5408">
                        <c:v>9-May-19</c:v>
                      </c:pt>
                      <c:pt idx="5409">
                        <c:v>10-May-19</c:v>
                      </c:pt>
                      <c:pt idx="5410">
                        <c:v>11-May-19</c:v>
                      </c:pt>
                      <c:pt idx="5411">
                        <c:v>12-May-19</c:v>
                      </c:pt>
                      <c:pt idx="5412">
                        <c:v>13-May-19</c:v>
                      </c:pt>
                      <c:pt idx="5413">
                        <c:v>14-May-19</c:v>
                      </c:pt>
                      <c:pt idx="5414">
                        <c:v>15-May-19</c:v>
                      </c:pt>
                      <c:pt idx="5415">
                        <c:v>16-May-19</c:v>
                      </c:pt>
                      <c:pt idx="5416">
                        <c:v>17-May-19</c:v>
                      </c:pt>
                      <c:pt idx="5417">
                        <c:v>18-May-19</c:v>
                      </c:pt>
                      <c:pt idx="5418">
                        <c:v>19-May-19</c:v>
                      </c:pt>
                      <c:pt idx="5419">
                        <c:v>20-May-19</c:v>
                      </c:pt>
                      <c:pt idx="5420">
                        <c:v>21-May-19</c:v>
                      </c:pt>
                      <c:pt idx="5421">
                        <c:v>22-May-19</c:v>
                      </c:pt>
                      <c:pt idx="5422">
                        <c:v>23-May-19</c:v>
                      </c:pt>
                      <c:pt idx="5423">
                        <c:v>24-May-19</c:v>
                      </c:pt>
                      <c:pt idx="5424">
                        <c:v>25-May-19</c:v>
                      </c:pt>
                      <c:pt idx="5425">
                        <c:v>26-May-19</c:v>
                      </c:pt>
                      <c:pt idx="5426">
                        <c:v>27-May-19</c:v>
                      </c:pt>
                      <c:pt idx="5427">
                        <c:v>28-May-19</c:v>
                      </c:pt>
                      <c:pt idx="5428">
                        <c:v>29-May-19</c:v>
                      </c:pt>
                      <c:pt idx="5429">
                        <c:v>30-May-19</c:v>
                      </c:pt>
                      <c:pt idx="5430">
                        <c:v>31-May-19</c:v>
                      </c:pt>
                      <c:pt idx="5431">
                        <c:v>1-Jun-19</c:v>
                      </c:pt>
                      <c:pt idx="5432">
                        <c:v>2-Jun-19</c:v>
                      </c:pt>
                      <c:pt idx="5433">
                        <c:v>3-Jun-19</c:v>
                      </c:pt>
                      <c:pt idx="5434">
                        <c:v>4-Jun-19</c:v>
                      </c:pt>
                      <c:pt idx="5435">
                        <c:v>5-Jun-19</c:v>
                      </c:pt>
                      <c:pt idx="5436">
                        <c:v>6-Jun-19</c:v>
                      </c:pt>
                      <c:pt idx="5437">
                        <c:v>7-Jun-19</c:v>
                      </c:pt>
                      <c:pt idx="5438">
                        <c:v>8-Jun-19</c:v>
                      </c:pt>
                      <c:pt idx="5439">
                        <c:v>9-Jun-19</c:v>
                      </c:pt>
                      <c:pt idx="5440">
                        <c:v>10-Jun-19</c:v>
                      </c:pt>
                      <c:pt idx="5441">
                        <c:v>11-Jun-19</c:v>
                      </c:pt>
                      <c:pt idx="5442">
                        <c:v>12-Jun-19</c:v>
                      </c:pt>
                      <c:pt idx="5443">
                        <c:v>13-Jun-19</c:v>
                      </c:pt>
                      <c:pt idx="5444">
                        <c:v>14-Jun-19</c:v>
                      </c:pt>
                      <c:pt idx="5445">
                        <c:v>15-Jun-19</c:v>
                      </c:pt>
                      <c:pt idx="5446">
                        <c:v>16-Jun-19</c:v>
                      </c:pt>
                      <c:pt idx="5447">
                        <c:v>17-Jun-19</c:v>
                      </c:pt>
                      <c:pt idx="5448">
                        <c:v>18-Jun-19</c:v>
                      </c:pt>
                      <c:pt idx="5449">
                        <c:v>19-Jun-19</c:v>
                      </c:pt>
                      <c:pt idx="5450">
                        <c:v>20-Jun-19</c:v>
                      </c:pt>
                      <c:pt idx="5451">
                        <c:v>21-Jun-19</c:v>
                      </c:pt>
                      <c:pt idx="5452">
                        <c:v>22-Jun-19</c:v>
                      </c:pt>
                      <c:pt idx="5453">
                        <c:v>23-Jun-19</c:v>
                      </c:pt>
                      <c:pt idx="5454">
                        <c:v>24-Jun-19</c:v>
                      </c:pt>
                      <c:pt idx="5455">
                        <c:v>25-Jun-19</c:v>
                      </c:pt>
                      <c:pt idx="5456">
                        <c:v>26-Jun-19</c:v>
                      </c:pt>
                      <c:pt idx="5457">
                        <c:v>27-Jun-19</c:v>
                      </c:pt>
                      <c:pt idx="5458">
                        <c:v>28-Jun-19</c:v>
                      </c:pt>
                      <c:pt idx="5459">
                        <c:v>29-Jun-19</c:v>
                      </c:pt>
                      <c:pt idx="5460">
                        <c:v>30-Jun-19</c:v>
                      </c:pt>
                      <c:pt idx="5461">
                        <c:v>1-Jul-19</c:v>
                      </c:pt>
                      <c:pt idx="5462">
                        <c:v>2-Jul-19</c:v>
                      </c:pt>
                      <c:pt idx="5463">
                        <c:v>3-Jul-19</c:v>
                      </c:pt>
                      <c:pt idx="5464">
                        <c:v>4-Jul-19</c:v>
                      </c:pt>
                      <c:pt idx="5465">
                        <c:v>5-Jul-19</c:v>
                      </c:pt>
                      <c:pt idx="5466">
                        <c:v>6-Jul-19</c:v>
                      </c:pt>
                      <c:pt idx="5467">
                        <c:v>7-Jul-19</c:v>
                      </c:pt>
                      <c:pt idx="5468">
                        <c:v>8-Jul-19</c:v>
                      </c:pt>
                      <c:pt idx="5469">
                        <c:v>9-Jul-19</c:v>
                      </c:pt>
                      <c:pt idx="5470">
                        <c:v>10-Jul-19</c:v>
                      </c:pt>
                      <c:pt idx="5471">
                        <c:v>11-Jul-19</c:v>
                      </c:pt>
                      <c:pt idx="5472">
                        <c:v>12-Jul-19</c:v>
                      </c:pt>
                      <c:pt idx="5473">
                        <c:v>13-Jul-19</c:v>
                      </c:pt>
                      <c:pt idx="5474">
                        <c:v>14-Jul-19</c:v>
                      </c:pt>
                      <c:pt idx="5475">
                        <c:v>15-Jul-19</c:v>
                      </c:pt>
                      <c:pt idx="5476">
                        <c:v>16-Jul-19</c:v>
                      </c:pt>
                      <c:pt idx="5477">
                        <c:v>17-Jul-19</c:v>
                      </c:pt>
                      <c:pt idx="5478">
                        <c:v>18-Jul-19</c:v>
                      </c:pt>
                      <c:pt idx="5479">
                        <c:v>19-Jul-19</c:v>
                      </c:pt>
                      <c:pt idx="5480">
                        <c:v>20-Jul-19</c:v>
                      </c:pt>
                      <c:pt idx="5481">
                        <c:v>21-Jul-19</c:v>
                      </c:pt>
                      <c:pt idx="5482">
                        <c:v>22-Jul-19</c:v>
                      </c:pt>
                      <c:pt idx="5483">
                        <c:v>23-Jul-19</c:v>
                      </c:pt>
                      <c:pt idx="5484">
                        <c:v>24-Jul-19</c:v>
                      </c:pt>
                      <c:pt idx="5485">
                        <c:v>25-Jul-19</c:v>
                      </c:pt>
                      <c:pt idx="5486">
                        <c:v>26-Jul-19</c:v>
                      </c:pt>
                      <c:pt idx="5487">
                        <c:v>27-Jul-19</c:v>
                      </c:pt>
                      <c:pt idx="5488">
                        <c:v>28-Jul-19</c:v>
                      </c:pt>
                      <c:pt idx="5489">
                        <c:v>29-Jul-19</c:v>
                      </c:pt>
                      <c:pt idx="5490">
                        <c:v>30-Jul-19</c:v>
                      </c:pt>
                      <c:pt idx="5491">
                        <c:v>31-Jul-19</c:v>
                      </c:pt>
                      <c:pt idx="5492">
                        <c:v>1-Aug-19</c:v>
                      </c:pt>
                      <c:pt idx="5493">
                        <c:v>2-Aug-19</c:v>
                      </c:pt>
                      <c:pt idx="5494">
                        <c:v>3-Aug-19</c:v>
                      </c:pt>
                      <c:pt idx="5495">
                        <c:v>4-Aug-19</c:v>
                      </c:pt>
                      <c:pt idx="5496">
                        <c:v>5-Aug-19</c:v>
                      </c:pt>
                      <c:pt idx="5497">
                        <c:v>6-Aug-19</c:v>
                      </c:pt>
                      <c:pt idx="5498">
                        <c:v>7-Aug-19</c:v>
                      </c:pt>
                      <c:pt idx="5499">
                        <c:v>8-Aug-19</c:v>
                      </c:pt>
                      <c:pt idx="5500">
                        <c:v>9-Aug-19</c:v>
                      </c:pt>
                      <c:pt idx="5501">
                        <c:v>10-Aug-19</c:v>
                      </c:pt>
                      <c:pt idx="5502">
                        <c:v>11-Aug-19</c:v>
                      </c:pt>
                      <c:pt idx="5503">
                        <c:v>12-Aug-19</c:v>
                      </c:pt>
                      <c:pt idx="5504">
                        <c:v>13-Aug-19</c:v>
                      </c:pt>
                      <c:pt idx="5505">
                        <c:v>14-Aug-19</c:v>
                      </c:pt>
                      <c:pt idx="5506">
                        <c:v>15-Aug-19</c:v>
                      </c:pt>
                      <c:pt idx="5507">
                        <c:v>16-Aug-19</c:v>
                      </c:pt>
                      <c:pt idx="5508">
                        <c:v>17-Aug-19</c:v>
                      </c:pt>
                      <c:pt idx="5509">
                        <c:v>18-Aug-19</c:v>
                      </c:pt>
                      <c:pt idx="5510">
                        <c:v>19-Aug-19</c:v>
                      </c:pt>
                      <c:pt idx="5511">
                        <c:v>20-Aug-19</c:v>
                      </c:pt>
                      <c:pt idx="5512">
                        <c:v>21-Aug-19</c:v>
                      </c:pt>
                      <c:pt idx="5513">
                        <c:v>22-Aug-19</c:v>
                      </c:pt>
                      <c:pt idx="5514">
                        <c:v>23-Aug-19</c:v>
                      </c:pt>
                      <c:pt idx="5515">
                        <c:v>24-Aug-19</c:v>
                      </c:pt>
                      <c:pt idx="5516">
                        <c:v>25-Aug-19</c:v>
                      </c:pt>
                      <c:pt idx="5517">
                        <c:v>26-Aug-19</c:v>
                      </c:pt>
                      <c:pt idx="5518">
                        <c:v>27-Aug-19</c:v>
                      </c:pt>
                      <c:pt idx="5519">
                        <c:v>28-Aug-19</c:v>
                      </c:pt>
                      <c:pt idx="5520">
                        <c:v>29-Aug-19</c:v>
                      </c:pt>
                      <c:pt idx="5521">
                        <c:v>30-Aug-19</c:v>
                      </c:pt>
                      <c:pt idx="5522">
                        <c:v>31-Aug-19</c:v>
                      </c:pt>
                      <c:pt idx="5523">
                        <c:v>1-Sep-19</c:v>
                      </c:pt>
                      <c:pt idx="5524">
                        <c:v>2-Sep-19</c:v>
                      </c:pt>
                      <c:pt idx="5525">
                        <c:v>3-Sep-19</c:v>
                      </c:pt>
                      <c:pt idx="5526">
                        <c:v>4-Sep-19</c:v>
                      </c:pt>
                      <c:pt idx="5527">
                        <c:v>5-Sep-19</c:v>
                      </c:pt>
                      <c:pt idx="5528">
                        <c:v>6-Sep-19</c:v>
                      </c:pt>
                      <c:pt idx="5529">
                        <c:v>7-Sep-19</c:v>
                      </c:pt>
                      <c:pt idx="5530">
                        <c:v>8-Sep-19</c:v>
                      </c:pt>
                      <c:pt idx="5531">
                        <c:v>9-Sep-19</c:v>
                      </c:pt>
                      <c:pt idx="5532">
                        <c:v>10-Sep-19</c:v>
                      </c:pt>
                      <c:pt idx="5533">
                        <c:v>11-Sep-19</c:v>
                      </c:pt>
                      <c:pt idx="5534">
                        <c:v>12-Sep-19</c:v>
                      </c:pt>
                      <c:pt idx="5535">
                        <c:v>13-Sep-19</c:v>
                      </c:pt>
                      <c:pt idx="5536">
                        <c:v>14-Sep-19</c:v>
                      </c:pt>
                      <c:pt idx="5537">
                        <c:v>15-Sep-19</c:v>
                      </c:pt>
                      <c:pt idx="5538">
                        <c:v>16-Sep-19</c:v>
                      </c:pt>
                      <c:pt idx="5539">
                        <c:v>17-Sep-19</c:v>
                      </c:pt>
                      <c:pt idx="5540">
                        <c:v>18-Sep-19</c:v>
                      </c:pt>
                      <c:pt idx="5541">
                        <c:v>19-Sep-19</c:v>
                      </c:pt>
                      <c:pt idx="5542">
                        <c:v>20-Sep-19</c:v>
                      </c:pt>
                      <c:pt idx="5543">
                        <c:v>21-Sep-19</c:v>
                      </c:pt>
                      <c:pt idx="5544">
                        <c:v>22-Sep-19</c:v>
                      </c:pt>
                      <c:pt idx="5545">
                        <c:v>23-Sep-19</c:v>
                      </c:pt>
                      <c:pt idx="5546">
                        <c:v>24-Sep-19</c:v>
                      </c:pt>
                      <c:pt idx="5547">
                        <c:v>25-Sep-19</c:v>
                      </c:pt>
                      <c:pt idx="5548">
                        <c:v>26-Sep-19</c:v>
                      </c:pt>
                      <c:pt idx="5549">
                        <c:v>27-Sep-19</c:v>
                      </c:pt>
                      <c:pt idx="5550">
                        <c:v>28-Sep-19</c:v>
                      </c:pt>
                      <c:pt idx="5551">
                        <c:v>29-Sep-19</c:v>
                      </c:pt>
                      <c:pt idx="5552">
                        <c:v>30-Sep-19</c:v>
                      </c:pt>
                      <c:pt idx="5553">
                        <c:v>1-Oct-19</c:v>
                      </c:pt>
                      <c:pt idx="5554">
                        <c:v>2-Oct-19</c:v>
                      </c:pt>
                      <c:pt idx="5555">
                        <c:v>3-Oct-19</c:v>
                      </c:pt>
                      <c:pt idx="5556">
                        <c:v>4-Oct-19</c:v>
                      </c:pt>
                      <c:pt idx="5557">
                        <c:v>5-Oct-19</c:v>
                      </c:pt>
                      <c:pt idx="5558">
                        <c:v>6-Oct-19</c:v>
                      </c:pt>
                      <c:pt idx="5559">
                        <c:v>7-Oct-19</c:v>
                      </c:pt>
                      <c:pt idx="5560">
                        <c:v>8-Oct-19</c:v>
                      </c:pt>
                      <c:pt idx="5561">
                        <c:v>9-Oct-19</c:v>
                      </c:pt>
                      <c:pt idx="5562">
                        <c:v>10-Oct-19</c:v>
                      </c:pt>
                      <c:pt idx="5563">
                        <c:v>11-Oct-19</c:v>
                      </c:pt>
                      <c:pt idx="5564">
                        <c:v>12-Oct-19</c:v>
                      </c:pt>
                      <c:pt idx="5565">
                        <c:v>13-Oct-19</c:v>
                      </c:pt>
                      <c:pt idx="5566">
                        <c:v>14-Oct-19</c:v>
                      </c:pt>
                      <c:pt idx="5567">
                        <c:v>15-Oct-19</c:v>
                      </c:pt>
                      <c:pt idx="5568">
                        <c:v>16-Oct-19</c:v>
                      </c:pt>
                      <c:pt idx="5569">
                        <c:v>17-Oct-19</c:v>
                      </c:pt>
                      <c:pt idx="5570">
                        <c:v>18-Oct-19</c:v>
                      </c:pt>
                      <c:pt idx="5571">
                        <c:v>19-Oct-19</c:v>
                      </c:pt>
                      <c:pt idx="5572">
                        <c:v>20-Oct-19</c:v>
                      </c:pt>
                      <c:pt idx="5573">
                        <c:v>21-Oct-19</c:v>
                      </c:pt>
                      <c:pt idx="5574">
                        <c:v>22-Oct-19</c:v>
                      </c:pt>
                      <c:pt idx="5575">
                        <c:v>23-Oct-19</c:v>
                      </c:pt>
                      <c:pt idx="5576">
                        <c:v>24-Oct-19</c:v>
                      </c:pt>
                      <c:pt idx="5577">
                        <c:v>25-Oct-19</c:v>
                      </c:pt>
                      <c:pt idx="5578">
                        <c:v>26-Oct-19</c:v>
                      </c:pt>
                      <c:pt idx="5579">
                        <c:v>27-Oct-19</c:v>
                      </c:pt>
                      <c:pt idx="5580">
                        <c:v>28-Oct-19</c:v>
                      </c:pt>
                      <c:pt idx="5581">
                        <c:v>29-Oct-19</c:v>
                      </c:pt>
                      <c:pt idx="5582">
                        <c:v>30-Oct-19</c:v>
                      </c:pt>
                      <c:pt idx="5583">
                        <c:v>31-Oct-19</c:v>
                      </c:pt>
                      <c:pt idx="5584">
                        <c:v>1-Nov-19</c:v>
                      </c:pt>
                      <c:pt idx="5585">
                        <c:v>2-Nov-19</c:v>
                      </c:pt>
                      <c:pt idx="5586">
                        <c:v>3-Nov-19</c:v>
                      </c:pt>
                      <c:pt idx="5587">
                        <c:v>4-Nov-19</c:v>
                      </c:pt>
                      <c:pt idx="5588">
                        <c:v>5-Nov-19</c:v>
                      </c:pt>
                      <c:pt idx="5589">
                        <c:v>6-Nov-19</c:v>
                      </c:pt>
                      <c:pt idx="5590">
                        <c:v>7-Nov-19</c:v>
                      </c:pt>
                      <c:pt idx="5591">
                        <c:v>8-Nov-19</c:v>
                      </c:pt>
                      <c:pt idx="5592">
                        <c:v>9-Nov-19</c:v>
                      </c:pt>
                      <c:pt idx="5593">
                        <c:v>10-Nov-19</c:v>
                      </c:pt>
                      <c:pt idx="5594">
                        <c:v>11-Nov-19</c:v>
                      </c:pt>
                      <c:pt idx="5595">
                        <c:v>12-Nov-19</c:v>
                      </c:pt>
                      <c:pt idx="5596">
                        <c:v>13-Nov-19</c:v>
                      </c:pt>
                      <c:pt idx="5597">
                        <c:v>14-Nov-19</c:v>
                      </c:pt>
                      <c:pt idx="5598">
                        <c:v>15-Nov-19</c:v>
                      </c:pt>
                      <c:pt idx="5599">
                        <c:v>16-Nov-19</c:v>
                      </c:pt>
                      <c:pt idx="5600">
                        <c:v>17-Nov-19</c:v>
                      </c:pt>
                      <c:pt idx="5601">
                        <c:v>18-Nov-19</c:v>
                      </c:pt>
                      <c:pt idx="5602">
                        <c:v>19-Nov-19</c:v>
                      </c:pt>
                      <c:pt idx="5603">
                        <c:v>20-Nov-19</c:v>
                      </c:pt>
                      <c:pt idx="5604">
                        <c:v>21-Nov-19</c:v>
                      </c:pt>
                      <c:pt idx="5605">
                        <c:v>22-Nov-19</c:v>
                      </c:pt>
                      <c:pt idx="5606">
                        <c:v>23-Nov-19</c:v>
                      </c:pt>
                      <c:pt idx="5607">
                        <c:v>24-Nov-19</c:v>
                      </c:pt>
                      <c:pt idx="5608">
                        <c:v>25-Nov-19</c:v>
                      </c:pt>
                      <c:pt idx="5609">
                        <c:v>26-Nov-19</c:v>
                      </c:pt>
                      <c:pt idx="5610">
                        <c:v>27-Nov-19</c:v>
                      </c:pt>
                      <c:pt idx="5611">
                        <c:v>28-Nov-19</c:v>
                      </c:pt>
                      <c:pt idx="5612">
                        <c:v>29-Nov-19</c:v>
                      </c:pt>
                      <c:pt idx="5613">
                        <c:v>30-Nov-19</c:v>
                      </c:pt>
                      <c:pt idx="5614">
                        <c:v>1-Dec-19</c:v>
                      </c:pt>
                      <c:pt idx="5615">
                        <c:v>2-Dec-19</c:v>
                      </c:pt>
                      <c:pt idx="5616">
                        <c:v>3-Dec-19</c:v>
                      </c:pt>
                      <c:pt idx="5617">
                        <c:v>4-Dec-19</c:v>
                      </c:pt>
                      <c:pt idx="5618">
                        <c:v>5-Dec-19</c:v>
                      </c:pt>
                      <c:pt idx="5619">
                        <c:v>6-Dec-19</c:v>
                      </c:pt>
                      <c:pt idx="5620">
                        <c:v>7-Dec-19</c:v>
                      </c:pt>
                      <c:pt idx="5621">
                        <c:v>8-Dec-19</c:v>
                      </c:pt>
                      <c:pt idx="5622">
                        <c:v>9-Dec-19</c:v>
                      </c:pt>
                      <c:pt idx="5623">
                        <c:v>10-Dec-19</c:v>
                      </c:pt>
                      <c:pt idx="5624">
                        <c:v>11-Dec-19</c:v>
                      </c:pt>
                      <c:pt idx="5625">
                        <c:v>12-Dec-19</c:v>
                      </c:pt>
                      <c:pt idx="5626">
                        <c:v>13-Dec-19</c:v>
                      </c:pt>
                      <c:pt idx="5627">
                        <c:v>14-Dec-19</c:v>
                      </c:pt>
                      <c:pt idx="5628">
                        <c:v>15-Dec-19</c:v>
                      </c:pt>
                      <c:pt idx="5629">
                        <c:v>16-Dec-19</c:v>
                      </c:pt>
                      <c:pt idx="5630">
                        <c:v>17-Dec-19</c:v>
                      </c:pt>
                      <c:pt idx="5631">
                        <c:v>18-Dec-19</c:v>
                      </c:pt>
                      <c:pt idx="5632">
                        <c:v>19-Dec-19</c:v>
                      </c:pt>
                      <c:pt idx="5633">
                        <c:v>20-Dec-19</c:v>
                      </c:pt>
                      <c:pt idx="5634">
                        <c:v>21-Dec-19</c:v>
                      </c:pt>
                      <c:pt idx="5635">
                        <c:v>22-Dec-19</c:v>
                      </c:pt>
                      <c:pt idx="5636">
                        <c:v>23-Dec-19</c:v>
                      </c:pt>
                      <c:pt idx="5637">
                        <c:v>24-Dec-19</c:v>
                      </c:pt>
                      <c:pt idx="5638">
                        <c:v>25-Dec-19</c:v>
                      </c:pt>
                      <c:pt idx="5639">
                        <c:v>26-Dec-19</c:v>
                      </c:pt>
                      <c:pt idx="5640">
                        <c:v>27-Dec-19</c:v>
                      </c:pt>
                      <c:pt idx="5641">
                        <c:v>28-Dec-19</c:v>
                      </c:pt>
                      <c:pt idx="5642">
                        <c:v>29-Dec-19</c:v>
                      </c:pt>
                      <c:pt idx="5643">
                        <c:v>30-Dec-19</c:v>
                      </c:pt>
                      <c:pt idx="5644">
                        <c:v>31-Dec-19</c:v>
                      </c:pt>
                      <c:pt idx="5645">
                        <c:v>1-Jan-20</c:v>
                      </c:pt>
                      <c:pt idx="5646">
                        <c:v>2-Jan-20</c:v>
                      </c:pt>
                      <c:pt idx="5647">
                        <c:v>3-Jan-20</c:v>
                      </c:pt>
                      <c:pt idx="5648">
                        <c:v>4-Jan-20</c:v>
                      </c:pt>
                      <c:pt idx="5649">
                        <c:v>5-Jan-20</c:v>
                      </c:pt>
                      <c:pt idx="5650">
                        <c:v>6-Jan-20</c:v>
                      </c:pt>
                      <c:pt idx="5651">
                        <c:v>7-Jan-20</c:v>
                      </c:pt>
                      <c:pt idx="5652">
                        <c:v>8-Jan-20</c:v>
                      </c:pt>
                      <c:pt idx="5653">
                        <c:v>9-Jan-20</c:v>
                      </c:pt>
                      <c:pt idx="5654">
                        <c:v>10-Jan-20</c:v>
                      </c:pt>
                      <c:pt idx="5655">
                        <c:v>11-Jan-20</c:v>
                      </c:pt>
                      <c:pt idx="5656">
                        <c:v>12-Jan-20</c:v>
                      </c:pt>
                      <c:pt idx="5657">
                        <c:v>13-Jan-20</c:v>
                      </c:pt>
                      <c:pt idx="5658">
                        <c:v>14-Jan-20</c:v>
                      </c:pt>
                      <c:pt idx="5659">
                        <c:v>15-Jan-20</c:v>
                      </c:pt>
                      <c:pt idx="5660">
                        <c:v>16-Jan-20</c:v>
                      </c:pt>
                      <c:pt idx="5661">
                        <c:v>17-Jan-20</c:v>
                      </c:pt>
                      <c:pt idx="5662">
                        <c:v>18-Jan-20</c:v>
                      </c:pt>
                      <c:pt idx="5663">
                        <c:v>19-Jan-20</c:v>
                      </c:pt>
                      <c:pt idx="5664">
                        <c:v>20-Jan-20</c:v>
                      </c:pt>
                      <c:pt idx="5665">
                        <c:v>21-Jan-20</c:v>
                      </c:pt>
                      <c:pt idx="5666">
                        <c:v>22-Jan-20</c:v>
                      </c:pt>
                      <c:pt idx="5667">
                        <c:v>23-Jan-20</c:v>
                      </c:pt>
                      <c:pt idx="5668">
                        <c:v>24-Jan-20</c:v>
                      </c:pt>
                      <c:pt idx="5669">
                        <c:v>25-Jan-20</c:v>
                      </c:pt>
                      <c:pt idx="5670">
                        <c:v>26-Jan-20</c:v>
                      </c:pt>
                      <c:pt idx="5671">
                        <c:v>27-Jan-20</c:v>
                      </c:pt>
                      <c:pt idx="5672">
                        <c:v>28-Jan-20</c:v>
                      </c:pt>
                      <c:pt idx="5673">
                        <c:v>29-Jan-20</c:v>
                      </c:pt>
                      <c:pt idx="5674">
                        <c:v>30-Jan-20</c:v>
                      </c:pt>
                      <c:pt idx="5675">
                        <c:v>31-Jan-20</c:v>
                      </c:pt>
                      <c:pt idx="5676">
                        <c:v>1-Feb-20</c:v>
                      </c:pt>
                      <c:pt idx="5677">
                        <c:v>2-Feb-20</c:v>
                      </c:pt>
                      <c:pt idx="5678">
                        <c:v>3-Feb-20</c:v>
                      </c:pt>
                      <c:pt idx="5679">
                        <c:v>4-Feb-20</c:v>
                      </c:pt>
                      <c:pt idx="5680">
                        <c:v>5-Feb-20</c:v>
                      </c:pt>
                      <c:pt idx="5681">
                        <c:v>6-Feb-20</c:v>
                      </c:pt>
                      <c:pt idx="5682">
                        <c:v>7-Feb-20</c:v>
                      </c:pt>
                      <c:pt idx="5683">
                        <c:v>8-Feb-20</c:v>
                      </c:pt>
                      <c:pt idx="5684">
                        <c:v>9-Feb-20</c:v>
                      </c:pt>
                      <c:pt idx="5685">
                        <c:v>10-Feb-20</c:v>
                      </c:pt>
                      <c:pt idx="5686">
                        <c:v>11-Feb-20</c:v>
                      </c:pt>
                      <c:pt idx="5687">
                        <c:v>12-Feb-20</c:v>
                      </c:pt>
                      <c:pt idx="5688">
                        <c:v>13-Feb-20</c:v>
                      </c:pt>
                      <c:pt idx="5689">
                        <c:v>14-Feb-20</c:v>
                      </c:pt>
                      <c:pt idx="5690">
                        <c:v>15-Feb-20</c:v>
                      </c:pt>
                      <c:pt idx="5691">
                        <c:v>16-Feb-20</c:v>
                      </c:pt>
                      <c:pt idx="5692">
                        <c:v>17-Feb-20</c:v>
                      </c:pt>
                      <c:pt idx="5693">
                        <c:v>18-Feb-20</c:v>
                      </c:pt>
                      <c:pt idx="5694">
                        <c:v>19-Feb-20</c:v>
                      </c:pt>
                      <c:pt idx="5695">
                        <c:v>20-Feb-20</c:v>
                      </c:pt>
                      <c:pt idx="5696">
                        <c:v>21-Feb-20</c:v>
                      </c:pt>
                      <c:pt idx="5697">
                        <c:v>22-Feb-20</c:v>
                      </c:pt>
                      <c:pt idx="5698">
                        <c:v>23-Feb-20</c:v>
                      </c:pt>
                      <c:pt idx="5699">
                        <c:v>24-Feb-20</c:v>
                      </c:pt>
                      <c:pt idx="5700">
                        <c:v>25-Feb-20</c:v>
                      </c:pt>
                      <c:pt idx="5701">
                        <c:v>26-Feb-20</c:v>
                      </c:pt>
                      <c:pt idx="5702">
                        <c:v>27-Feb-20</c:v>
                      </c:pt>
                      <c:pt idx="5703">
                        <c:v>28-Feb-20</c:v>
                      </c:pt>
                      <c:pt idx="5704">
                        <c:v>29-Feb-20</c:v>
                      </c:pt>
                      <c:pt idx="5705">
                        <c:v>1-Mar-20</c:v>
                      </c:pt>
                      <c:pt idx="5706">
                        <c:v>2-Mar-20</c:v>
                      </c:pt>
                      <c:pt idx="5707">
                        <c:v>3-Mar-20</c:v>
                      </c:pt>
                      <c:pt idx="5708">
                        <c:v>4-Mar-20</c:v>
                      </c:pt>
                      <c:pt idx="5709">
                        <c:v>5-Mar-20</c:v>
                      </c:pt>
                      <c:pt idx="5710">
                        <c:v>6-Mar-20</c:v>
                      </c:pt>
                      <c:pt idx="5711">
                        <c:v>7-Mar-20</c:v>
                      </c:pt>
                      <c:pt idx="5712">
                        <c:v>8-Mar-20</c:v>
                      </c:pt>
                      <c:pt idx="5713">
                        <c:v>9-Mar-20</c:v>
                      </c:pt>
                      <c:pt idx="5714">
                        <c:v>10-Mar-20</c:v>
                      </c:pt>
                      <c:pt idx="5715">
                        <c:v>11-Mar-20</c:v>
                      </c:pt>
                      <c:pt idx="5716">
                        <c:v>12-Mar-20</c:v>
                      </c:pt>
                      <c:pt idx="5717">
                        <c:v>13-Mar-20</c:v>
                      </c:pt>
                      <c:pt idx="5718">
                        <c:v>14-Mar-20</c:v>
                      </c:pt>
                      <c:pt idx="5719">
                        <c:v>15-Mar-20</c:v>
                      </c:pt>
                      <c:pt idx="5720">
                        <c:v>16-Mar-20</c:v>
                      </c:pt>
                      <c:pt idx="5721">
                        <c:v>17-Mar-20</c:v>
                      </c:pt>
                      <c:pt idx="5722">
                        <c:v>18-Mar-20</c:v>
                      </c:pt>
                      <c:pt idx="5723">
                        <c:v>19-Mar-20</c:v>
                      </c:pt>
                      <c:pt idx="5724">
                        <c:v>20-Mar-20</c:v>
                      </c:pt>
                      <c:pt idx="5725">
                        <c:v>21-Mar-20</c:v>
                      </c:pt>
                      <c:pt idx="5726">
                        <c:v>22-Mar-20</c:v>
                      </c:pt>
                      <c:pt idx="5727">
                        <c:v>23-Mar-20</c:v>
                      </c:pt>
                      <c:pt idx="5728">
                        <c:v>24-Mar-20</c:v>
                      </c:pt>
                      <c:pt idx="5729">
                        <c:v>25-Mar-20</c:v>
                      </c:pt>
                      <c:pt idx="5730">
                        <c:v>26-Mar-20</c:v>
                      </c:pt>
                      <c:pt idx="5731">
                        <c:v>27-Mar-20</c:v>
                      </c:pt>
                      <c:pt idx="5732">
                        <c:v>28-Mar-20</c:v>
                      </c:pt>
                      <c:pt idx="5733">
                        <c:v>29-Mar-20</c:v>
                      </c:pt>
                      <c:pt idx="5734">
                        <c:v>30-Mar-20</c:v>
                      </c:pt>
                      <c:pt idx="5735">
                        <c:v>31-Mar-20</c:v>
                      </c:pt>
                      <c:pt idx="5736">
                        <c:v>1-Apr-20</c:v>
                      </c:pt>
                      <c:pt idx="5737">
                        <c:v>2-Apr-20</c:v>
                      </c:pt>
                      <c:pt idx="5738">
                        <c:v>3-Apr-20</c:v>
                      </c:pt>
                      <c:pt idx="5739">
                        <c:v>4-Apr-20</c:v>
                      </c:pt>
                      <c:pt idx="5740">
                        <c:v>5-Apr-20</c:v>
                      </c:pt>
                      <c:pt idx="5741">
                        <c:v>6-Apr-20</c:v>
                      </c:pt>
                      <c:pt idx="5742">
                        <c:v>7-Apr-20</c:v>
                      </c:pt>
                      <c:pt idx="5743">
                        <c:v>8-Apr-20</c:v>
                      </c:pt>
                      <c:pt idx="5744">
                        <c:v>9-Apr-20</c:v>
                      </c:pt>
                      <c:pt idx="5745">
                        <c:v>10-Apr-20</c:v>
                      </c:pt>
                      <c:pt idx="5746">
                        <c:v>11-Apr-20</c:v>
                      </c:pt>
                      <c:pt idx="5747">
                        <c:v>12-Apr-20</c:v>
                      </c:pt>
                      <c:pt idx="5748">
                        <c:v>13-Apr-20</c:v>
                      </c:pt>
                      <c:pt idx="5749">
                        <c:v>14-Apr-20</c:v>
                      </c:pt>
                      <c:pt idx="5750">
                        <c:v>15-Apr-20</c:v>
                      </c:pt>
                      <c:pt idx="5751">
                        <c:v>16-Apr-20</c:v>
                      </c:pt>
                      <c:pt idx="5752">
                        <c:v>17-Apr-20</c:v>
                      </c:pt>
                      <c:pt idx="5753">
                        <c:v>18-Apr-20</c:v>
                      </c:pt>
                      <c:pt idx="5754">
                        <c:v>19-Apr-20</c:v>
                      </c:pt>
                      <c:pt idx="5755">
                        <c:v>20-Apr-20</c:v>
                      </c:pt>
                      <c:pt idx="5756">
                        <c:v>21-Apr-20</c:v>
                      </c:pt>
                      <c:pt idx="5757">
                        <c:v>22-Apr-20</c:v>
                      </c:pt>
                      <c:pt idx="5758">
                        <c:v>23-Apr-20</c:v>
                      </c:pt>
                      <c:pt idx="5759">
                        <c:v>24-Apr-20</c:v>
                      </c:pt>
                      <c:pt idx="5760">
                        <c:v>25-Apr-20</c:v>
                      </c:pt>
                      <c:pt idx="5761">
                        <c:v>26-Apr-20</c:v>
                      </c:pt>
                      <c:pt idx="5762">
                        <c:v>27-Apr-20</c:v>
                      </c:pt>
                      <c:pt idx="5763">
                        <c:v>28-Apr-20</c:v>
                      </c:pt>
                      <c:pt idx="5764">
                        <c:v>29-Apr-20</c:v>
                      </c:pt>
                      <c:pt idx="5765">
                        <c:v>30-Apr-20</c:v>
                      </c:pt>
                      <c:pt idx="5766">
                        <c:v>1-May-20</c:v>
                      </c:pt>
                      <c:pt idx="5767">
                        <c:v>2-May-20</c:v>
                      </c:pt>
                      <c:pt idx="5768">
                        <c:v>3-May-20</c:v>
                      </c:pt>
                      <c:pt idx="5769">
                        <c:v>4-May-20</c:v>
                      </c:pt>
                      <c:pt idx="5770">
                        <c:v>5-May-20</c:v>
                      </c:pt>
                      <c:pt idx="5771">
                        <c:v>6-May-20</c:v>
                      </c:pt>
                      <c:pt idx="5772">
                        <c:v>7-May-20</c:v>
                      </c:pt>
                      <c:pt idx="5773">
                        <c:v>8-May-20</c:v>
                      </c:pt>
                      <c:pt idx="5774">
                        <c:v>9-May-20</c:v>
                      </c:pt>
                      <c:pt idx="5775">
                        <c:v>10-May-20</c:v>
                      </c:pt>
                      <c:pt idx="5776">
                        <c:v>11-May-20</c:v>
                      </c:pt>
                      <c:pt idx="5777">
                        <c:v>12-May-20</c:v>
                      </c:pt>
                      <c:pt idx="5778">
                        <c:v>13-May-20</c:v>
                      </c:pt>
                      <c:pt idx="5779">
                        <c:v>14-May-20</c:v>
                      </c:pt>
                      <c:pt idx="5780">
                        <c:v>15-May-20</c:v>
                      </c:pt>
                      <c:pt idx="5781">
                        <c:v>16-May-20</c:v>
                      </c:pt>
                      <c:pt idx="5782">
                        <c:v>17-May-20</c:v>
                      </c:pt>
                      <c:pt idx="5783">
                        <c:v>18-May-20</c:v>
                      </c:pt>
                      <c:pt idx="5784">
                        <c:v>19-May-20</c:v>
                      </c:pt>
                      <c:pt idx="5785">
                        <c:v>20-May-20</c:v>
                      </c:pt>
                      <c:pt idx="5786">
                        <c:v>21-May-20</c:v>
                      </c:pt>
                      <c:pt idx="5787">
                        <c:v>22-May-20</c:v>
                      </c:pt>
                      <c:pt idx="5788">
                        <c:v>23-May-20</c:v>
                      </c:pt>
                      <c:pt idx="5789">
                        <c:v>24-May-20</c:v>
                      </c:pt>
                      <c:pt idx="5790">
                        <c:v>25-May-20</c:v>
                      </c:pt>
                      <c:pt idx="5791">
                        <c:v>26-May-20</c:v>
                      </c:pt>
                      <c:pt idx="5792">
                        <c:v>27-May-20</c:v>
                      </c:pt>
                      <c:pt idx="5793">
                        <c:v>28-May-20</c:v>
                      </c:pt>
                      <c:pt idx="5794">
                        <c:v>29-May-20</c:v>
                      </c:pt>
                      <c:pt idx="5795">
                        <c:v>30-May-20</c:v>
                      </c:pt>
                      <c:pt idx="5796">
                        <c:v>31-May-20</c:v>
                      </c:pt>
                      <c:pt idx="5797">
                        <c:v>1-Jun-20</c:v>
                      </c:pt>
                      <c:pt idx="5798">
                        <c:v>2-Jun-20</c:v>
                      </c:pt>
                      <c:pt idx="5799">
                        <c:v>3-Jun-20</c:v>
                      </c:pt>
                      <c:pt idx="5800">
                        <c:v>4-Jun-20</c:v>
                      </c:pt>
                      <c:pt idx="5801">
                        <c:v>5-Jun-20</c:v>
                      </c:pt>
                      <c:pt idx="5802">
                        <c:v>6-Jun-20</c:v>
                      </c:pt>
                      <c:pt idx="5803">
                        <c:v>7-Jun-20</c:v>
                      </c:pt>
                      <c:pt idx="5804">
                        <c:v>8-Jun-20</c:v>
                      </c:pt>
                      <c:pt idx="5805">
                        <c:v>9-Jun-20</c:v>
                      </c:pt>
                      <c:pt idx="5806">
                        <c:v>10-Jun-20</c:v>
                      </c:pt>
                      <c:pt idx="5807">
                        <c:v>11-Jun-20</c:v>
                      </c:pt>
                      <c:pt idx="5808">
                        <c:v>12-Jun-20</c:v>
                      </c:pt>
                      <c:pt idx="5809">
                        <c:v>13-Jun-20</c:v>
                      </c:pt>
                      <c:pt idx="5810">
                        <c:v>14-Jun-20</c:v>
                      </c:pt>
                      <c:pt idx="5811">
                        <c:v>15-Jun-20</c:v>
                      </c:pt>
                      <c:pt idx="5812">
                        <c:v>16-Jun-20</c:v>
                      </c:pt>
                      <c:pt idx="5813">
                        <c:v>17-Jun-20</c:v>
                      </c:pt>
                      <c:pt idx="5814">
                        <c:v>18-Jun-20</c:v>
                      </c:pt>
                      <c:pt idx="5815">
                        <c:v>19-Jun-20</c:v>
                      </c:pt>
                      <c:pt idx="5816">
                        <c:v>20-Jun-20</c:v>
                      </c:pt>
                      <c:pt idx="5817">
                        <c:v>21-Jun-20</c:v>
                      </c:pt>
                      <c:pt idx="5818">
                        <c:v>22-Jun-20</c:v>
                      </c:pt>
                      <c:pt idx="5819">
                        <c:v>23-Jun-20</c:v>
                      </c:pt>
                      <c:pt idx="5820">
                        <c:v>24-Jun-20</c:v>
                      </c:pt>
                      <c:pt idx="5821">
                        <c:v>25-Jun-20</c:v>
                      </c:pt>
                      <c:pt idx="5822">
                        <c:v>26-Jun-20</c:v>
                      </c:pt>
                      <c:pt idx="5823">
                        <c:v>27-Jun-20</c:v>
                      </c:pt>
                      <c:pt idx="5824">
                        <c:v>28-Jun-20</c:v>
                      </c:pt>
                      <c:pt idx="5825">
                        <c:v>29-Jun-20</c:v>
                      </c:pt>
                      <c:pt idx="5826">
                        <c:v>30-Jun-20</c:v>
                      </c:pt>
                      <c:pt idx="5827">
                        <c:v>1-Jul-20</c:v>
                      </c:pt>
                      <c:pt idx="5828">
                        <c:v>2-Jul-20</c:v>
                      </c:pt>
                      <c:pt idx="5829">
                        <c:v>3-Jul-20</c:v>
                      </c:pt>
                      <c:pt idx="5830">
                        <c:v>4-Jul-20</c:v>
                      </c:pt>
                      <c:pt idx="5831">
                        <c:v>5-Jul-20</c:v>
                      </c:pt>
                      <c:pt idx="5832">
                        <c:v>6-Jul-20</c:v>
                      </c:pt>
                      <c:pt idx="5833">
                        <c:v>7-Jul-20</c:v>
                      </c:pt>
                      <c:pt idx="5834">
                        <c:v>8-Jul-20</c:v>
                      </c:pt>
                      <c:pt idx="5835">
                        <c:v>9-Jul-20</c:v>
                      </c:pt>
                      <c:pt idx="5836">
                        <c:v>10-Jul-20</c:v>
                      </c:pt>
                      <c:pt idx="5837">
                        <c:v>11-Jul-20</c:v>
                      </c:pt>
                      <c:pt idx="5838">
                        <c:v>12-Jul-20</c:v>
                      </c:pt>
                      <c:pt idx="5839">
                        <c:v>13-Jul-20</c:v>
                      </c:pt>
                      <c:pt idx="5840">
                        <c:v>14-Jul-20</c:v>
                      </c:pt>
                      <c:pt idx="5841">
                        <c:v>15-Jul-20</c:v>
                      </c:pt>
                      <c:pt idx="5842">
                        <c:v>16-Jul-20</c:v>
                      </c:pt>
                      <c:pt idx="5843">
                        <c:v>17-Jul-20</c:v>
                      </c:pt>
                      <c:pt idx="5844">
                        <c:v>18-Jul-20</c:v>
                      </c:pt>
                      <c:pt idx="5845">
                        <c:v>19-Jul-20</c:v>
                      </c:pt>
                      <c:pt idx="5846">
                        <c:v>20-Jul-20</c:v>
                      </c:pt>
                      <c:pt idx="5847">
                        <c:v>21-Jul-20</c:v>
                      </c:pt>
                      <c:pt idx="5848">
                        <c:v>22-Jul-20</c:v>
                      </c:pt>
                      <c:pt idx="5849">
                        <c:v>23-Jul-20</c:v>
                      </c:pt>
                      <c:pt idx="5850">
                        <c:v>24-Jul-20</c:v>
                      </c:pt>
                      <c:pt idx="5851">
                        <c:v>25-Jul-20</c:v>
                      </c:pt>
                      <c:pt idx="5852">
                        <c:v>26-Jul-20</c:v>
                      </c:pt>
                      <c:pt idx="5853">
                        <c:v>27-Jul-20</c:v>
                      </c:pt>
                      <c:pt idx="5854">
                        <c:v>28-Jul-20</c:v>
                      </c:pt>
                      <c:pt idx="5855">
                        <c:v>29-Jul-20</c:v>
                      </c:pt>
                      <c:pt idx="5856">
                        <c:v>30-Jul-20</c:v>
                      </c:pt>
                      <c:pt idx="5857">
                        <c:v>31-Jul-20</c:v>
                      </c:pt>
                      <c:pt idx="5858">
                        <c:v>1-Aug-20</c:v>
                      </c:pt>
                      <c:pt idx="5859">
                        <c:v>2-Aug-20</c:v>
                      </c:pt>
                      <c:pt idx="5860">
                        <c:v>3-Aug-20</c:v>
                      </c:pt>
                      <c:pt idx="5861">
                        <c:v>4-Aug-20</c:v>
                      </c:pt>
                      <c:pt idx="5862">
                        <c:v>5-Aug-20</c:v>
                      </c:pt>
                      <c:pt idx="5863">
                        <c:v>6-Aug-20</c:v>
                      </c:pt>
                      <c:pt idx="5864">
                        <c:v>7-Aug-20</c:v>
                      </c:pt>
                      <c:pt idx="5865">
                        <c:v>8-Aug-20</c:v>
                      </c:pt>
                      <c:pt idx="5866">
                        <c:v>9-Aug-20</c:v>
                      </c:pt>
                      <c:pt idx="5867">
                        <c:v>10-Aug-20</c:v>
                      </c:pt>
                      <c:pt idx="5868">
                        <c:v>11-Aug-20</c:v>
                      </c:pt>
                      <c:pt idx="5869">
                        <c:v>12-Aug-20</c:v>
                      </c:pt>
                      <c:pt idx="5870">
                        <c:v>13-Aug-20</c:v>
                      </c:pt>
                      <c:pt idx="5871">
                        <c:v>14-Aug-20</c:v>
                      </c:pt>
                      <c:pt idx="5872">
                        <c:v>15-Aug-20</c:v>
                      </c:pt>
                      <c:pt idx="5873">
                        <c:v>16-Aug-20</c:v>
                      </c:pt>
                      <c:pt idx="5874">
                        <c:v>17-Aug-20</c:v>
                      </c:pt>
                      <c:pt idx="5875">
                        <c:v>18-Aug-20</c:v>
                      </c:pt>
                      <c:pt idx="5876">
                        <c:v>19-Aug-20</c:v>
                      </c:pt>
                      <c:pt idx="5877">
                        <c:v>20-Aug-20</c:v>
                      </c:pt>
                      <c:pt idx="5878">
                        <c:v>21-Aug-20</c:v>
                      </c:pt>
                      <c:pt idx="5879">
                        <c:v>22-Aug-20</c:v>
                      </c:pt>
                    </c:strCache>
                  </c:strRef>
                </c:xVal>
                <c:yVal>
                  <c:numRef>
                    <c:extLst xmlns:c16r2="http://schemas.microsoft.com/office/drawing/2015/06/chart" xmlns:c15="http://schemas.microsoft.com/office/drawing/2012/chart">
                      <c:ext xmlns:c15="http://schemas.microsoft.com/office/drawing/2012/chart" uri="{02D57815-91ED-43cb-92C2-25804820EDAC}">
                        <c15:formulaRef>
                          <c15:sqref>MLT!$C$1:$C$6025</c15:sqref>
                        </c15:formulaRef>
                      </c:ext>
                    </c:extLst>
                    <c:numCache>
                      <c:formatCode>General</c:formatCode>
                      <c:ptCount val="6025"/>
                      <c:pt idx="0">
                        <c:v>0</c:v>
                      </c:pt>
                      <c:pt idx="1">
                        <c:v>0.57012561545833329</c:v>
                      </c:pt>
                      <c:pt idx="2">
                        <c:v>0.5701644182083333</c:v>
                      </c:pt>
                      <c:pt idx="3">
                        <c:v>0.57020288308333333</c:v>
                      </c:pt>
                      <c:pt idx="4">
                        <c:v>0.57024117833333332</c:v>
                      </c:pt>
                      <c:pt idx="5">
                        <c:v>0.57027977358333326</c:v>
                      </c:pt>
                      <c:pt idx="6">
                        <c:v>0.57031758779166664</c:v>
                      </c:pt>
                      <c:pt idx="7">
                        <c:v>0.57035557487499999</c:v>
                      </c:pt>
                      <c:pt idx="8">
                        <c:v>0.57039244966666669</c:v>
                      </c:pt>
                      <c:pt idx="9">
                        <c:v>0.57042396725</c:v>
                      </c:pt>
                      <c:pt idx="10">
                        <c:v>0.57045595741666666</c:v>
                      </c:pt>
                      <c:pt idx="11">
                        <c:v>0.57048716983333336</c:v>
                      </c:pt>
                      <c:pt idx="12">
                        <c:v>0.57051429454166669</c:v>
                      </c:pt>
                      <c:pt idx="13">
                        <c:v>0.57054185962500004</c:v>
                      </c:pt>
                      <c:pt idx="14">
                        <c:v>0.57056904362500005</c:v>
                      </c:pt>
                      <c:pt idx="15">
                        <c:v>0.57059633183333336</c:v>
                      </c:pt>
                      <c:pt idx="16">
                        <c:v>0.57062218554166666</c:v>
                      </c:pt>
                      <c:pt idx="17">
                        <c:v>0.57064257870833335</c:v>
                      </c:pt>
                      <c:pt idx="18">
                        <c:v>0.57066323325000001</c:v>
                      </c:pt>
                      <c:pt idx="19">
                        <c:v>0.5706827265833333</c:v>
                      </c:pt>
                      <c:pt idx="20">
                        <c:v>0.57069844562500005</c:v>
                      </c:pt>
                      <c:pt idx="21">
                        <c:v>0.57071422720833331</c:v>
                      </c:pt>
                      <c:pt idx="22">
                        <c:v>0.57072874279166663</c:v>
                      </c:pt>
                      <c:pt idx="23">
                        <c:v>0.57073808887499999</c:v>
                      </c:pt>
                      <c:pt idx="24">
                        <c:v>0.570747165</c:v>
                      </c:pt>
                      <c:pt idx="25">
                        <c:v>0.57075587345833334</c:v>
                      </c:pt>
                      <c:pt idx="26">
                        <c:v>0.57076060620833335</c:v>
                      </c:pt>
                      <c:pt idx="27">
                        <c:v>0.57076545708333326</c:v>
                      </c:pt>
                      <c:pt idx="28">
                        <c:v>0.57077036383333335</c:v>
                      </c:pt>
                      <c:pt idx="29">
                        <c:v>0.57077505720833333</c:v>
                      </c:pt>
                      <c:pt idx="30">
                        <c:v>0.57078005908333329</c:v>
                      </c:pt>
                      <c:pt idx="31">
                        <c:v>0.57077640512500005</c:v>
                      </c:pt>
                      <c:pt idx="32">
                        <c:v>0.57078115966666665</c:v>
                      </c:pt>
                      <c:pt idx="33">
                        <c:v>0.57079403591666666</c:v>
                      </c:pt>
                      <c:pt idx="34">
                        <c:v>0.5707987492083334</c:v>
                      </c:pt>
                      <c:pt idx="35">
                        <c:v>0.57080337437499995</c:v>
                      </c:pt>
                      <c:pt idx="36">
                        <c:v>0.57080796145833335</c:v>
                      </c:pt>
                      <c:pt idx="37">
                        <c:v>0.57081296895833333</c:v>
                      </c:pt>
                      <c:pt idx="38">
                        <c:v>0.57081773012500003</c:v>
                      </c:pt>
                      <c:pt idx="39">
                        <c:v>0.57082316704166669</c:v>
                      </c:pt>
                      <c:pt idx="40">
                        <c:v>0.57082834320833331</c:v>
                      </c:pt>
                      <c:pt idx="41">
                        <c:v>0.57083393370833335</c:v>
                      </c:pt>
                      <c:pt idx="42">
                        <c:v>0.5708392864166667</c:v>
                      </c:pt>
                      <c:pt idx="43">
                        <c:v>0.57084469266666671</c:v>
                      </c:pt>
                      <c:pt idx="44">
                        <c:v>0.57085008445833341</c:v>
                      </c:pt>
                      <c:pt idx="45">
                        <c:v>0.57085505450000007</c:v>
                      </c:pt>
                      <c:pt idx="46">
                        <c:v>0.57086036241666671</c:v>
                      </c:pt>
                      <c:pt idx="47">
                        <c:v>0.57086527900000006</c:v>
                      </c:pt>
                      <c:pt idx="48">
                        <c:v>0.5708705802916666</c:v>
                      </c:pt>
                      <c:pt idx="49">
                        <c:v>0.57086731825000003</c:v>
                      </c:pt>
                      <c:pt idx="50">
                        <c:v>0.57088088370833334</c:v>
                      </c:pt>
                      <c:pt idx="51">
                        <c:v>0.57088618583333328</c:v>
                      </c:pt>
                      <c:pt idx="52">
                        <c:v>0.57089145316666667</c:v>
                      </c:pt>
                      <c:pt idx="53">
                        <c:v>0.57089713200000003</c:v>
                      </c:pt>
                      <c:pt idx="54">
                        <c:v>0.57090259524999998</c:v>
                      </c:pt>
                      <c:pt idx="55">
                        <c:v>0.57090854599999996</c:v>
                      </c:pt>
                      <c:pt idx="56">
                        <c:v>0.57090886274999997</c:v>
                      </c:pt>
                      <c:pt idx="57">
                        <c:v>0.57090919650000005</c:v>
                      </c:pt>
                      <c:pt idx="58">
                        <c:v>0.57090961424999997</c:v>
                      </c:pt>
                      <c:pt idx="59">
                        <c:v>0.57091002854166673</c:v>
                      </c:pt>
                      <c:pt idx="60">
                        <c:v>0.57091059912499997</c:v>
                      </c:pt>
                      <c:pt idx="61">
                        <c:v>0.57091091812499994</c:v>
                      </c:pt>
                      <c:pt idx="62">
                        <c:v>0.57091157175000007</c:v>
                      </c:pt>
                      <c:pt idx="63">
                        <c:v>0.57091181783333333</c:v>
                      </c:pt>
                      <c:pt idx="64">
                        <c:v>0.57091259549999995</c:v>
                      </c:pt>
                      <c:pt idx="65">
                        <c:v>0.57091312941666661</c:v>
                      </c:pt>
                      <c:pt idx="66">
                        <c:v>0.57091404637499998</c:v>
                      </c:pt>
                      <c:pt idx="67">
                        <c:v>0.57091507699999999</c:v>
                      </c:pt>
                      <c:pt idx="68">
                        <c:v>0.57091619383333336</c:v>
                      </c:pt>
                      <c:pt idx="69">
                        <c:v>0.57091766691666668</c:v>
                      </c:pt>
                      <c:pt idx="70">
                        <c:v>0.57091852391666664</c:v>
                      </c:pt>
                      <c:pt idx="71">
                        <c:v>0.57091584979166665</c:v>
                      </c:pt>
                      <c:pt idx="72">
                        <c:v>0.57091265158333326</c:v>
                      </c:pt>
                      <c:pt idx="73">
                        <c:v>0.57090964279166667</c:v>
                      </c:pt>
                      <c:pt idx="74">
                        <c:v>0.57090641399999997</c:v>
                      </c:pt>
                      <c:pt idx="75">
                        <c:v>0.5709031238333333</c:v>
                      </c:pt>
                      <c:pt idx="76">
                        <c:v>0.57089996595833337</c:v>
                      </c:pt>
                      <c:pt idx="77">
                        <c:v>0.5708977644583334</c:v>
                      </c:pt>
                      <c:pt idx="78">
                        <c:v>0.57089085195833333</c:v>
                      </c:pt>
                      <c:pt idx="79">
                        <c:v>0.5708833989583334</c:v>
                      </c:pt>
                      <c:pt idx="80">
                        <c:v>0.57087650649999999</c:v>
                      </c:pt>
                      <c:pt idx="81">
                        <c:v>0.57086951545833331</c:v>
                      </c:pt>
                      <c:pt idx="82">
                        <c:v>0.57086272420833339</c:v>
                      </c:pt>
                      <c:pt idx="83">
                        <c:v>0.57085596849999998</c:v>
                      </c:pt>
                      <c:pt idx="84">
                        <c:v>0.57084913483333333</c:v>
                      </c:pt>
                      <c:pt idx="85">
                        <c:v>0.57084265533333334</c:v>
                      </c:pt>
                      <c:pt idx="86">
                        <c:v>0.570835805375</c:v>
                      </c:pt>
                      <c:pt idx="87">
                        <c:v>0.57082942341666665</c:v>
                      </c:pt>
                      <c:pt idx="88">
                        <c:v>0.57082261349999996</c:v>
                      </c:pt>
                      <c:pt idx="89">
                        <c:v>0.57081599887500001</c:v>
                      </c:pt>
                      <c:pt idx="90">
                        <c:v>0.57080918125000002</c:v>
                      </c:pt>
                      <c:pt idx="91">
                        <c:v>0.57080240616666666</c:v>
                      </c:pt>
                      <c:pt idx="92">
                        <c:v>0.57079584783333337</c:v>
                      </c:pt>
                      <c:pt idx="93">
                        <c:v>0.57078919570833331</c:v>
                      </c:pt>
                      <c:pt idx="94">
                        <c:v>0.57078312916666663</c:v>
                      </c:pt>
                      <c:pt idx="95">
                        <c:v>0.57077694637499998</c:v>
                      </c:pt>
                      <c:pt idx="96">
                        <c:v>0.57077717812500006</c:v>
                      </c:pt>
                      <c:pt idx="97">
                        <c:v>0.57076707016666661</c:v>
                      </c:pt>
                      <c:pt idx="98">
                        <c:v>0.57075717770833334</c:v>
                      </c:pt>
                      <c:pt idx="99">
                        <c:v>0.57074723579166664</c:v>
                      </c:pt>
                      <c:pt idx="100">
                        <c:v>0.570733506625</c:v>
                      </c:pt>
                      <c:pt idx="101">
                        <c:v>0.5707270293333333</c:v>
                      </c:pt>
                      <c:pt idx="102">
                        <c:v>0.57071663687499996</c:v>
                      </c:pt>
                      <c:pt idx="103">
                        <c:v>0.57070658974999999</c:v>
                      </c:pt>
                      <c:pt idx="104">
                        <c:v>0.57069613937499997</c:v>
                      </c:pt>
                      <c:pt idx="105">
                        <c:v>0.57068606162500002</c:v>
                      </c:pt>
                      <c:pt idx="106">
                        <c:v>0.5706758985</c:v>
                      </c:pt>
                      <c:pt idx="107">
                        <c:v>0.57066601120833338</c:v>
                      </c:pt>
                      <c:pt idx="108">
                        <c:v>0.57065630387499999</c:v>
                      </c:pt>
                      <c:pt idx="109">
                        <c:v>0.57064655791666663</c:v>
                      </c:pt>
                      <c:pt idx="110">
                        <c:v>0.57063739316666673</c:v>
                      </c:pt>
                      <c:pt idx="111">
                        <c:v>0.57062774766666668</c:v>
                      </c:pt>
                      <c:pt idx="112">
                        <c:v>0.57061845037500003</c:v>
                      </c:pt>
                      <c:pt idx="113">
                        <c:v>0.57060894891666669</c:v>
                      </c:pt>
                      <c:pt idx="114">
                        <c:v>0.57059959974999996</c:v>
                      </c:pt>
                      <c:pt idx="115">
                        <c:v>0.5705902177083334</c:v>
                      </c:pt>
                      <c:pt idx="116">
                        <c:v>0.57058056395833334</c:v>
                      </c:pt>
                      <c:pt idx="117">
                        <c:v>0.57057108854166672</c:v>
                      </c:pt>
                      <c:pt idx="118">
                        <c:v>0.57056132558333339</c:v>
                      </c:pt>
                      <c:pt idx="119">
                        <c:v>0.5705519639583333</c:v>
                      </c:pt>
                      <c:pt idx="120">
                        <c:v>0.57054216020833326</c:v>
                      </c:pt>
                      <c:pt idx="121">
                        <c:v>0.57053287962499999</c:v>
                      </c:pt>
                      <c:pt idx="122">
                        <c:v>0.57052365770833335</c:v>
                      </c:pt>
                      <c:pt idx="123">
                        <c:v>0.57051480070833327</c:v>
                      </c:pt>
                      <c:pt idx="124">
                        <c:v>0.57050626637500002</c:v>
                      </c:pt>
                      <c:pt idx="125">
                        <c:v>0.57049792304166669</c:v>
                      </c:pt>
                      <c:pt idx="126">
                        <c:v>0.57048982620833333</c:v>
                      </c:pt>
                      <c:pt idx="127">
                        <c:v>0.57048121941666674</c:v>
                      </c:pt>
                      <c:pt idx="128">
                        <c:v>0.57047305424999994</c:v>
                      </c:pt>
                      <c:pt idx="129">
                        <c:v>0.57046432562500005</c:v>
                      </c:pt>
                      <c:pt idx="130">
                        <c:v>0.57045560458333333</c:v>
                      </c:pt>
                      <c:pt idx="131">
                        <c:v>0.57044672362500004</c:v>
                      </c:pt>
                      <c:pt idx="132">
                        <c:v>0.57043774737499997</c:v>
                      </c:pt>
                      <c:pt idx="133">
                        <c:v>0.57042907316666669</c:v>
                      </c:pt>
                      <c:pt idx="134">
                        <c:v>0.57042015066666674</c:v>
                      </c:pt>
                      <c:pt idx="135">
                        <c:v>0.57041183616666669</c:v>
                      </c:pt>
                      <c:pt idx="136">
                        <c:v>0.57040337608333336</c:v>
                      </c:pt>
                      <c:pt idx="137">
                        <c:v>0.57039536833333326</c:v>
                      </c:pt>
                      <c:pt idx="138">
                        <c:v>0.5703873285833333</c:v>
                      </c:pt>
                      <c:pt idx="139">
                        <c:v>0.57037950037499996</c:v>
                      </c:pt>
                      <c:pt idx="140">
                        <c:v>0.57037198058333327</c:v>
                      </c:pt>
                      <c:pt idx="141">
                        <c:v>0.5703642185833333</c:v>
                      </c:pt>
                      <c:pt idx="142">
                        <c:v>0.57035682679166666</c:v>
                      </c:pt>
                      <c:pt idx="143">
                        <c:v>0.57034897604166668</c:v>
                      </c:pt>
                      <c:pt idx="144">
                        <c:v>0.57034136820833337</c:v>
                      </c:pt>
                      <c:pt idx="145">
                        <c:v>0.57033329025000001</c:v>
                      </c:pt>
                      <c:pt idx="146">
                        <c:v>0.57032526808333339</c:v>
                      </c:pt>
                      <c:pt idx="147">
                        <c:v>0.570316905125</c:v>
                      </c:pt>
                      <c:pt idx="148">
                        <c:v>0.57030849137499995</c:v>
                      </c:pt>
                      <c:pt idx="149">
                        <c:v>0.57030037795833333</c:v>
                      </c:pt>
                      <c:pt idx="150">
                        <c:v>0.57029221662500007</c:v>
                      </c:pt>
                      <c:pt idx="151">
                        <c:v>0.5702848484166666</c:v>
                      </c:pt>
                      <c:pt idx="152">
                        <c:v>0.57027741129166665</c:v>
                      </c:pt>
                      <c:pt idx="153">
                        <c:v>0.57027054291666668</c:v>
                      </c:pt>
                      <c:pt idx="154">
                        <c:v>0.57026346799999994</c:v>
                      </c:pt>
                      <c:pt idx="155">
                        <c:v>0.57025642799999998</c:v>
                      </c:pt>
                      <c:pt idx="156">
                        <c:v>0.5702493895416666</c:v>
                      </c:pt>
                      <c:pt idx="157">
                        <c:v>0.57024192695833331</c:v>
                      </c:pt>
                      <c:pt idx="158">
                        <c:v>0.57023460295833328</c:v>
                      </c:pt>
                      <c:pt idx="159">
                        <c:v>0.57022681433333333</c:v>
                      </c:pt>
                      <c:pt idx="160">
                        <c:v>0.57021924662500001</c:v>
                      </c:pt>
                      <c:pt idx="161">
                        <c:v>0.57021137820833334</c:v>
                      </c:pt>
                      <c:pt idx="162">
                        <c:v>0.57020390854166669</c:v>
                      </c:pt>
                      <c:pt idx="163">
                        <c:v>0.57019657441666671</c:v>
                      </c:pt>
                      <c:pt idx="164">
                        <c:v>0.5701890265416667</c:v>
                      </c:pt>
                      <c:pt idx="165">
                        <c:v>0.57018134904166662</c:v>
                      </c:pt>
                      <c:pt idx="166">
                        <c:v>0.5701747502083333</c:v>
                      </c:pt>
                      <c:pt idx="167">
                        <c:v>0.570168725875</c:v>
                      </c:pt>
                      <c:pt idx="168">
                        <c:v>0.57016067966666661</c:v>
                      </c:pt>
                      <c:pt idx="169">
                        <c:v>0.57015577729166667</c:v>
                      </c:pt>
                      <c:pt idx="170">
                        <c:v>0.5701485418333333</c:v>
                      </c:pt>
                      <c:pt idx="171">
                        <c:v>0.57014272825000001</c:v>
                      </c:pt>
                      <c:pt idx="172">
                        <c:v>0.57013617500000002</c:v>
                      </c:pt>
                      <c:pt idx="173">
                        <c:v>0.57012963783333337</c:v>
                      </c:pt>
                      <c:pt idx="174">
                        <c:v>0.57012229433333339</c:v>
                      </c:pt>
                      <c:pt idx="175">
                        <c:v>0.57011492387499996</c:v>
                      </c:pt>
                      <c:pt idx="176">
                        <c:v>0.57010792674999999</c:v>
                      </c:pt>
                      <c:pt idx="177">
                        <c:v>0.57009980629166668</c:v>
                      </c:pt>
                      <c:pt idx="178">
                        <c:v>0.57009459362500003</c:v>
                      </c:pt>
                      <c:pt idx="179">
                        <c:v>0.57008686087499993</c:v>
                      </c:pt>
                      <c:pt idx="180">
                        <c:v>0.57008043866666669</c:v>
                      </c:pt>
                      <c:pt idx="181">
                        <c:v>0.57007462424999999</c:v>
                      </c:pt>
                      <c:pt idx="182">
                        <c:v>0.57006852095833327</c:v>
                      </c:pt>
                      <c:pt idx="183">
                        <c:v>0.5700629401666667</c:v>
                      </c:pt>
                      <c:pt idx="184">
                        <c:v>0.57005698741666666</c:v>
                      </c:pt>
                      <c:pt idx="185">
                        <c:v>0.57004850458333334</c:v>
                      </c:pt>
                      <c:pt idx="186">
                        <c:v>0.57004434883333333</c:v>
                      </c:pt>
                      <c:pt idx="187">
                        <c:v>0.57003780287500005</c:v>
                      </c:pt>
                      <c:pt idx="188">
                        <c:v>0.57003134129166666</c:v>
                      </c:pt>
                      <c:pt idx="189">
                        <c:v>0.57002435200000001</c:v>
                      </c:pt>
                      <c:pt idx="190">
                        <c:v>0.57001828566666668</c:v>
                      </c:pt>
                      <c:pt idx="191">
                        <c:v>0.57001121420833334</c:v>
                      </c:pt>
                      <c:pt idx="192">
                        <c:v>0.57000470654166668</c:v>
                      </c:pt>
                      <c:pt idx="193">
                        <c:v>0.56999819704166665</c:v>
                      </c:pt>
                      <c:pt idx="194">
                        <c:v>0.56999303116666666</c:v>
                      </c:pt>
                      <c:pt idx="195">
                        <c:v>0.56998735183333327</c:v>
                      </c:pt>
                      <c:pt idx="196">
                        <c:v>0.56998195054166667</c:v>
                      </c:pt>
                      <c:pt idx="197">
                        <c:v>0.56997622491666666</c:v>
                      </c:pt>
                      <c:pt idx="198">
                        <c:v>0.56997122691666668</c:v>
                      </c:pt>
                      <c:pt idx="199">
                        <c:v>0.56996362608333329</c:v>
                      </c:pt>
                      <c:pt idx="200">
                        <c:v>0.56995965637500001</c:v>
                      </c:pt>
                      <c:pt idx="201">
                        <c:v>0.56995458725000003</c:v>
                      </c:pt>
                      <c:pt idx="202">
                        <c:v>0.5699485268333333</c:v>
                      </c:pt>
                      <c:pt idx="203">
                        <c:v>0.56994243408333334</c:v>
                      </c:pt>
                      <c:pt idx="204">
                        <c:v>0.56993571079166661</c:v>
                      </c:pt>
                      <c:pt idx="205">
                        <c:v>0.56992845487499999</c:v>
                      </c:pt>
                      <c:pt idx="206">
                        <c:v>0.56992357400000004</c:v>
                      </c:pt>
                      <c:pt idx="207">
                        <c:v>0.56991776712499997</c:v>
                      </c:pt>
                      <c:pt idx="208">
                        <c:v>0.56991219641666668</c:v>
                      </c:pt>
                      <c:pt idx="209">
                        <c:v>0.56990627270833338</c:v>
                      </c:pt>
                      <c:pt idx="210">
                        <c:v>0.56990096708333338</c:v>
                      </c:pt>
                      <c:pt idx="211">
                        <c:v>0.56989561666666666</c:v>
                      </c:pt>
                      <c:pt idx="212">
                        <c:v>0.56989134645833339</c:v>
                      </c:pt>
                      <c:pt idx="213">
                        <c:v>0.56988681337500002</c:v>
                      </c:pt>
                      <c:pt idx="214">
                        <c:v>0.56988019266666667</c:v>
                      </c:pt>
                      <c:pt idx="215">
                        <c:v>0.56987456920833335</c:v>
                      </c:pt>
                      <c:pt idx="216">
                        <c:v>0.56986868887499997</c:v>
                      </c:pt>
                      <c:pt idx="217">
                        <c:v>0.56986279233333337</c:v>
                      </c:pt>
                      <c:pt idx="218">
                        <c:v>0.56985774154166668</c:v>
                      </c:pt>
                      <c:pt idx="219">
                        <c:v>0.5698513400416666</c:v>
                      </c:pt>
                      <c:pt idx="220">
                        <c:v>0.56984632241666666</c:v>
                      </c:pt>
                      <c:pt idx="221">
                        <c:v>0.56984082020833327</c:v>
                      </c:pt>
                      <c:pt idx="222">
                        <c:v>0.56983442404166673</c:v>
                      </c:pt>
                      <c:pt idx="223">
                        <c:v>0.56982984287500005</c:v>
                      </c:pt>
                      <c:pt idx="224">
                        <c:v>0.56982493595833328</c:v>
                      </c:pt>
                      <c:pt idx="225">
                        <c:v>0.56982113641666665</c:v>
                      </c:pt>
                      <c:pt idx="226">
                        <c:v>0.56981696704166673</c:v>
                      </c:pt>
                      <c:pt idx="227">
                        <c:v>0.56981243375000001</c:v>
                      </c:pt>
                      <c:pt idx="228">
                        <c:v>0.56980782629166671</c:v>
                      </c:pt>
                      <c:pt idx="229">
                        <c:v>0.56980317887499998</c:v>
                      </c:pt>
                      <c:pt idx="230">
                        <c:v>0.56979741754166668</c:v>
                      </c:pt>
                      <c:pt idx="231">
                        <c:v>0.56979142475</c:v>
                      </c:pt>
                      <c:pt idx="232">
                        <c:v>0.56978662212499998</c:v>
                      </c:pt>
                      <c:pt idx="233">
                        <c:v>0.56978194820833339</c:v>
                      </c:pt>
                      <c:pt idx="234">
                        <c:v>0.56977684533333328</c:v>
                      </c:pt>
                      <c:pt idx="235">
                        <c:v>0.56977169695833341</c:v>
                      </c:pt>
                      <c:pt idx="236">
                        <c:v>0.5697669276666667</c:v>
                      </c:pt>
                      <c:pt idx="237">
                        <c:v>0.56976287850000007</c:v>
                      </c:pt>
                      <c:pt idx="238">
                        <c:v>0.56975577562500002</c:v>
                      </c:pt>
                      <c:pt idx="239">
                        <c:v>0.56975373758333336</c:v>
                      </c:pt>
                      <c:pt idx="240">
                        <c:v>0.569750711375</c:v>
                      </c:pt>
                      <c:pt idx="241">
                        <c:v>0.56974742183333327</c:v>
                      </c:pt>
                      <c:pt idx="242">
                        <c:v>0.56974240612499993</c:v>
                      </c:pt>
                      <c:pt idx="243">
                        <c:v>0.56973831083333326</c:v>
                      </c:pt>
                      <c:pt idx="244">
                        <c:v>0.5697311000416666</c:v>
                      </c:pt>
                      <c:pt idx="245">
                        <c:v>0.5697293085416667</c:v>
                      </c:pt>
                      <c:pt idx="246">
                        <c:v>0.56972406899999994</c:v>
                      </c:pt>
                      <c:pt idx="247">
                        <c:v>0.5697206766666667</c:v>
                      </c:pt>
                      <c:pt idx="248">
                        <c:v>0.56971555170833332</c:v>
                      </c:pt>
                      <c:pt idx="249">
                        <c:v>0.5697096110833334</c:v>
                      </c:pt>
                      <c:pt idx="250">
                        <c:v>0.56970666650000001</c:v>
                      </c:pt>
                      <c:pt idx="251">
                        <c:v>0.56970316779166663</c:v>
                      </c:pt>
                      <c:pt idx="252">
                        <c:v>0.56969957408333338</c:v>
                      </c:pt>
                      <c:pt idx="253">
                        <c:v>0.56969612479166665</c:v>
                      </c:pt>
                      <c:pt idx="254">
                        <c:v>0.56969114679166666</c:v>
                      </c:pt>
                      <c:pt idx="255">
                        <c:v>0.56968668641666664</c:v>
                      </c:pt>
                      <c:pt idx="256">
                        <c:v>0.56968407279166666</c:v>
                      </c:pt>
                      <c:pt idx="257">
                        <c:v>0.56968087700000003</c:v>
                      </c:pt>
                      <c:pt idx="258">
                        <c:v>0.56967655045833332</c:v>
                      </c:pt>
                      <c:pt idx="259">
                        <c:v>0.5696727218333334</c:v>
                      </c:pt>
                      <c:pt idx="260">
                        <c:v>0.5696680082083333</c:v>
                      </c:pt>
                      <c:pt idx="261">
                        <c:v>0.56966279929166663</c:v>
                      </c:pt>
                      <c:pt idx="262">
                        <c:v>0.5696585534166666</c:v>
                      </c:pt>
                      <c:pt idx="263">
                        <c:v>0.56965536116666671</c:v>
                      </c:pt>
                      <c:pt idx="264">
                        <c:v>0.56965219912499998</c:v>
                      </c:pt>
                      <c:pt idx="265">
                        <c:v>0.56964938370833329</c:v>
                      </c:pt>
                      <c:pt idx="266">
                        <c:v>0.5696465297083334</c:v>
                      </c:pt>
                      <c:pt idx="267">
                        <c:v>0.56964422787500002</c:v>
                      </c:pt>
                      <c:pt idx="268">
                        <c:v>0.56964175604166667</c:v>
                      </c:pt>
                      <c:pt idx="269">
                        <c:v>0.56963910737500001</c:v>
                      </c:pt>
                      <c:pt idx="270">
                        <c:v>0.56963651549999994</c:v>
                      </c:pt>
                      <c:pt idx="271">
                        <c:v>0.56963365749999995</c:v>
                      </c:pt>
                      <c:pt idx="272">
                        <c:v>0.56963065970833326</c:v>
                      </c:pt>
                      <c:pt idx="273">
                        <c:v>0.56962720641666664</c:v>
                      </c:pt>
                      <c:pt idx="274">
                        <c:v>0.56962441762499993</c:v>
                      </c:pt>
                      <c:pt idx="275">
                        <c:v>0.56962139191666672</c:v>
                      </c:pt>
                      <c:pt idx="276">
                        <c:v>0.56961811912499993</c:v>
                      </c:pt>
                      <c:pt idx="277">
                        <c:v>0.56961532079166666</c:v>
                      </c:pt>
                      <c:pt idx="278">
                        <c:v>0.56961287250000003</c:v>
                      </c:pt>
                      <c:pt idx="279">
                        <c:v>0.56961022616666668</c:v>
                      </c:pt>
                      <c:pt idx="280">
                        <c:v>0.56960811312500004</c:v>
                      </c:pt>
                      <c:pt idx="281">
                        <c:v>0.569606350875</c:v>
                      </c:pt>
                      <c:pt idx="282">
                        <c:v>0.56960422766666674</c:v>
                      </c:pt>
                      <c:pt idx="283">
                        <c:v>0.56960262770833336</c:v>
                      </c:pt>
                      <c:pt idx="284">
                        <c:v>0.56960033795833331</c:v>
                      </c:pt>
                      <c:pt idx="285">
                        <c:v>0.56959862666666672</c:v>
                      </c:pt>
                      <c:pt idx="286">
                        <c:v>0.56959636304166661</c:v>
                      </c:pt>
                      <c:pt idx="287">
                        <c:v>0.56959383908333339</c:v>
                      </c:pt>
                      <c:pt idx="288">
                        <c:v>0.56959125029166668</c:v>
                      </c:pt>
                      <c:pt idx="289">
                        <c:v>0.56958857037499999</c:v>
                      </c:pt>
                      <c:pt idx="290">
                        <c:v>0.56958603949999997</c:v>
                      </c:pt>
                      <c:pt idx="291">
                        <c:v>0.56958375387500004</c:v>
                      </c:pt>
                      <c:pt idx="292">
                        <c:v>0.56958173854166672</c:v>
                      </c:pt>
                      <c:pt idx="293">
                        <c:v>0.56957970275000003</c:v>
                      </c:pt>
                      <c:pt idx="294">
                        <c:v>0.56957818108333336</c:v>
                      </c:pt>
                      <c:pt idx="295">
                        <c:v>0.56957670274999994</c:v>
                      </c:pt>
                      <c:pt idx="296">
                        <c:v>0.56957530912499998</c:v>
                      </c:pt>
                      <c:pt idx="297">
                        <c:v>0.56957383466666667</c:v>
                      </c:pt>
                      <c:pt idx="298">
                        <c:v>0.56957216245833331</c:v>
                      </c:pt>
                      <c:pt idx="299">
                        <c:v>0.56957043770833338</c:v>
                      </c:pt>
                      <c:pt idx="300">
                        <c:v>0.56956848104166669</c:v>
                      </c:pt>
                      <c:pt idx="301">
                        <c:v>0.56956648262499998</c:v>
                      </c:pt>
                      <c:pt idx="302">
                        <c:v>0.569564385625</c:v>
                      </c:pt>
                      <c:pt idx="303">
                        <c:v>0.56956228270833331</c:v>
                      </c:pt>
                      <c:pt idx="304">
                        <c:v>0.56955987279166664</c:v>
                      </c:pt>
                      <c:pt idx="305">
                        <c:v>0.5695580165416666</c:v>
                      </c:pt>
                      <c:pt idx="306">
                        <c:v>0.56955638179166668</c:v>
                      </c:pt>
                      <c:pt idx="307">
                        <c:v>0.56955473058333339</c:v>
                      </c:pt>
                      <c:pt idx="308">
                        <c:v>0.56955334487499998</c:v>
                      </c:pt>
                      <c:pt idx="309">
                        <c:v>0.56955225308333335</c:v>
                      </c:pt>
                      <c:pt idx="310">
                        <c:v>0.56955130108333341</c:v>
                      </c:pt>
                      <c:pt idx="311">
                        <c:v>0.56955043441666664</c:v>
                      </c:pt>
                      <c:pt idx="312">
                        <c:v>0.56954950966666662</c:v>
                      </c:pt>
                      <c:pt idx="313">
                        <c:v>0.56954843975000002</c:v>
                      </c:pt>
                      <c:pt idx="314">
                        <c:v>0.56954695304166669</c:v>
                      </c:pt>
                      <c:pt idx="315">
                        <c:v>0.56954528829166662</c:v>
                      </c:pt>
                      <c:pt idx="316">
                        <c:v>0.56954347137499994</c:v>
                      </c:pt>
                      <c:pt idx="317">
                        <c:v>0.56954169666666665</c:v>
                      </c:pt>
                      <c:pt idx="318">
                        <c:v>0.56954000412499994</c:v>
                      </c:pt>
                      <c:pt idx="319">
                        <c:v>0.56953850791666671</c:v>
                      </c:pt>
                      <c:pt idx="320">
                        <c:v>0.569537280875</c:v>
                      </c:pt>
                      <c:pt idx="321">
                        <c:v>0.56953615570833327</c:v>
                      </c:pt>
                      <c:pt idx="322">
                        <c:v>0.56953526941666666</c:v>
                      </c:pt>
                      <c:pt idx="323">
                        <c:v>0.56953447862499995</c:v>
                      </c:pt>
                      <c:pt idx="324">
                        <c:v>0.56953374404166668</c:v>
                      </c:pt>
                      <c:pt idx="325">
                        <c:v>0.56953297191666663</c:v>
                      </c:pt>
                      <c:pt idx="326">
                        <c:v>0.56953220812499994</c:v>
                      </c:pt>
                      <c:pt idx="327">
                        <c:v>0.56953137200000004</c:v>
                      </c:pt>
                      <c:pt idx="328">
                        <c:v>0.56953029266666666</c:v>
                      </c:pt>
                      <c:pt idx="329">
                        <c:v>0.56952912554166668</c:v>
                      </c:pt>
                      <c:pt idx="330">
                        <c:v>0.5695277571666667</c:v>
                      </c:pt>
                      <c:pt idx="331">
                        <c:v>0.56952642524999997</c:v>
                      </c:pt>
                      <c:pt idx="332">
                        <c:v>0.56952499229166664</c:v>
                      </c:pt>
                      <c:pt idx="333">
                        <c:v>0.56952371733333329</c:v>
                      </c:pt>
                      <c:pt idx="334">
                        <c:v>0.56952243808333336</c:v>
                      </c:pt>
                      <c:pt idx="335">
                        <c:v>0.56952146058333331</c:v>
                      </c:pt>
                      <c:pt idx="336">
                        <c:v>0.56952066908333332</c:v>
                      </c:pt>
                      <c:pt idx="337">
                        <c:v>0.56952009879166665</c:v>
                      </c:pt>
                      <c:pt idx="338">
                        <c:v>0.56951959904166671</c:v>
                      </c:pt>
                      <c:pt idx="339">
                        <c:v>0.5695191633333333</c:v>
                      </c:pt>
                      <c:pt idx="340">
                        <c:v>0.56951878516666665</c:v>
                      </c:pt>
                      <c:pt idx="341">
                        <c:v>0.56951823195833329</c:v>
                      </c:pt>
                      <c:pt idx="342">
                        <c:v>0.56951747641666672</c:v>
                      </c:pt>
                      <c:pt idx="343">
                        <c:v>0.56951657337499995</c:v>
                      </c:pt>
                      <c:pt idx="344">
                        <c:v>0.56951533695833334</c:v>
                      </c:pt>
                      <c:pt idx="345">
                        <c:v>0.56951412425000003</c:v>
                      </c:pt>
                      <c:pt idx="346">
                        <c:v>0.56951288016666668</c:v>
                      </c:pt>
                      <c:pt idx="347">
                        <c:v>0.56951180941666668</c:v>
                      </c:pt>
                      <c:pt idx="348">
                        <c:v>0.56951085529166667</c:v>
                      </c:pt>
                      <c:pt idx="349">
                        <c:v>0.56951017712500007</c:v>
                      </c:pt>
                      <c:pt idx="350">
                        <c:v>0.56950954095833339</c:v>
                      </c:pt>
                      <c:pt idx="351">
                        <c:v>0.56950910820833334</c:v>
                      </c:pt>
                      <c:pt idx="352">
                        <c:v>0.56950869900000001</c:v>
                      </c:pt>
                      <c:pt idx="353">
                        <c:v>0.56950814199999999</c:v>
                      </c:pt>
                      <c:pt idx="354">
                        <c:v>0.56950758166666671</c:v>
                      </c:pt>
                      <c:pt idx="355">
                        <c:v>0.56950693154166665</c:v>
                      </c:pt>
                      <c:pt idx="356">
                        <c:v>0.56950624475</c:v>
                      </c:pt>
                      <c:pt idx="357">
                        <c:v>0.56950541216666661</c:v>
                      </c:pt>
                      <c:pt idx="358">
                        <c:v>0.56950443016666663</c:v>
                      </c:pt>
                      <c:pt idx="359">
                        <c:v>0.56950348524999994</c:v>
                      </c:pt>
                      <c:pt idx="360">
                        <c:v>0.56950255766666669</c:v>
                      </c:pt>
                      <c:pt idx="361">
                        <c:v>0.5695016243333334</c:v>
                      </c:pt>
                      <c:pt idx="362">
                        <c:v>0.56950070970833333</c:v>
                      </c:pt>
                      <c:pt idx="363">
                        <c:v>0.56949989462499995</c:v>
                      </c:pt>
                      <c:pt idx="364">
                        <c:v>0.56949919183333331</c:v>
                      </c:pt>
                      <c:pt idx="365">
                        <c:v>0.56949854029166669</c:v>
                      </c:pt>
                      <c:pt idx="366">
                        <c:v>0.56949812266666666</c:v>
                      </c:pt>
                      <c:pt idx="367">
                        <c:v>0.56949770712500003</c:v>
                      </c:pt>
                      <c:pt idx="368">
                        <c:v>0.56949742316666663</c:v>
                      </c:pt>
                      <c:pt idx="369">
                        <c:v>0.5694969589583333</c:v>
                      </c:pt>
                      <c:pt idx="370">
                        <c:v>0.56949636270833337</c:v>
                      </c:pt>
                      <c:pt idx="371">
                        <c:v>0.56949547887500007</c:v>
                      </c:pt>
                      <c:pt idx="372">
                        <c:v>0.56949447520833341</c:v>
                      </c:pt>
                      <c:pt idx="373">
                        <c:v>0.56949339762499995</c:v>
                      </c:pt>
                      <c:pt idx="374">
                        <c:v>0.56949249612499997</c:v>
                      </c:pt>
                      <c:pt idx="375">
                        <c:v>0.56949159304166663</c:v>
                      </c:pt>
                      <c:pt idx="376">
                        <c:v>0.56949081629166665</c:v>
                      </c:pt>
                      <c:pt idx="377">
                        <c:v>0.56949009345833335</c:v>
                      </c:pt>
                      <c:pt idx="378">
                        <c:v>0.56948945208333335</c:v>
                      </c:pt>
                      <c:pt idx="379">
                        <c:v>0.56948892562499998</c:v>
                      </c:pt>
                      <c:pt idx="380">
                        <c:v>0.56948843529166659</c:v>
                      </c:pt>
                      <c:pt idx="381">
                        <c:v>0.56948796945833335</c:v>
                      </c:pt>
                      <c:pt idx="382">
                        <c:v>0.56948738437500002</c:v>
                      </c:pt>
                      <c:pt idx="383">
                        <c:v>0.56948690020833337</c:v>
                      </c:pt>
                      <c:pt idx="384">
                        <c:v>0.56948634737500003</c:v>
                      </c:pt>
                      <c:pt idx="385">
                        <c:v>0.56948558441666663</c:v>
                      </c:pt>
                      <c:pt idx="386">
                        <c:v>0.56948488179166667</c:v>
                      </c:pt>
                      <c:pt idx="387">
                        <c:v>0.56948396774999999</c:v>
                      </c:pt>
                      <c:pt idx="388">
                        <c:v>0.5694831635833334</c:v>
                      </c:pt>
                      <c:pt idx="389">
                        <c:v>0.56948238762500003</c:v>
                      </c:pt>
                      <c:pt idx="390">
                        <c:v>0.56948171633333333</c:v>
                      </c:pt>
                      <c:pt idx="391">
                        <c:v>0.56948114995833332</c:v>
                      </c:pt>
                      <c:pt idx="392">
                        <c:v>0.56948066399999997</c:v>
                      </c:pt>
                      <c:pt idx="393">
                        <c:v>0.56948022845833335</c:v>
                      </c:pt>
                      <c:pt idx="394">
                        <c:v>0.56948002104166673</c:v>
                      </c:pt>
                      <c:pt idx="395">
                        <c:v>0.56948003700000005</c:v>
                      </c:pt>
                      <c:pt idx="396">
                        <c:v>0.56947995566666665</c:v>
                      </c:pt>
                      <c:pt idx="397">
                        <c:v>0.56947997012500007</c:v>
                      </c:pt>
                      <c:pt idx="398">
                        <c:v>0.56947983741666663</c:v>
                      </c:pt>
                      <c:pt idx="399">
                        <c:v>0.56947965037500003</c:v>
                      </c:pt>
                      <c:pt idx="400">
                        <c:v>0.56947930754166665</c:v>
                      </c:pt>
                      <c:pt idx="401">
                        <c:v>0.5694787908333333</c:v>
                      </c:pt>
                      <c:pt idx="402">
                        <c:v>0.56947832645833329</c:v>
                      </c:pt>
                      <c:pt idx="403">
                        <c:v>0.56947784995833339</c:v>
                      </c:pt>
                      <c:pt idx="404">
                        <c:v>0.56947759187500002</c:v>
                      </c:pt>
                      <c:pt idx="405">
                        <c:v>0.56947742412500002</c:v>
                      </c:pt>
                      <c:pt idx="406">
                        <c:v>0.56947738550000004</c:v>
                      </c:pt>
                      <c:pt idx="407">
                        <c:v>0.56947748408333332</c:v>
                      </c:pt>
                      <c:pt idx="408">
                        <c:v>0.569477601</c:v>
                      </c:pt>
                      <c:pt idx="409">
                        <c:v>0.56947768087500006</c:v>
                      </c:pt>
                      <c:pt idx="410">
                        <c:v>0.56947784049999994</c:v>
                      </c:pt>
                      <c:pt idx="411">
                        <c:v>0.56947801641666673</c:v>
                      </c:pt>
                      <c:pt idx="412">
                        <c:v>0.56947798591666665</c:v>
                      </c:pt>
                      <c:pt idx="413">
                        <c:v>0.56947800962499995</c:v>
                      </c:pt>
                      <c:pt idx="414">
                        <c:v>0.56947792220833338</c:v>
                      </c:pt>
                      <c:pt idx="415">
                        <c:v>0.56947797545833334</c:v>
                      </c:pt>
                      <c:pt idx="416">
                        <c:v>0.56947792545833331</c:v>
                      </c:pt>
                      <c:pt idx="417">
                        <c:v>0.56947795683333335</c:v>
                      </c:pt>
                      <c:pt idx="418">
                        <c:v>0.56947800612499999</c:v>
                      </c:pt>
                      <c:pt idx="419">
                        <c:v>0.56947813112500001</c:v>
                      </c:pt>
                      <c:pt idx="420">
                        <c:v>0.56947853304166662</c:v>
                      </c:pt>
                      <c:pt idx="421">
                        <c:v>0.56947906295833339</c:v>
                      </c:pt>
                      <c:pt idx="422">
                        <c:v>0.56947971970833333</c:v>
                      </c:pt>
                      <c:pt idx="423">
                        <c:v>0.56948056166666661</c:v>
                      </c:pt>
                      <c:pt idx="424">
                        <c:v>0.56948156062499999</c:v>
                      </c:pt>
                      <c:pt idx="425">
                        <c:v>0.56948252829166668</c:v>
                      </c:pt>
                      <c:pt idx="426">
                        <c:v>0.56948341979166661</c:v>
                      </c:pt>
                      <c:pt idx="427">
                        <c:v>0.56948422466666659</c:v>
                      </c:pt>
                      <c:pt idx="428">
                        <c:v>0.56948491170833326</c:v>
                      </c:pt>
                      <c:pt idx="429">
                        <c:v>0.56948555733333339</c:v>
                      </c:pt>
                      <c:pt idx="430">
                        <c:v>0.56948623529166664</c:v>
                      </c:pt>
                      <c:pt idx="431">
                        <c:v>0.56948689087500004</c:v>
                      </c:pt>
                      <c:pt idx="432">
                        <c:v>0.56948782808333331</c:v>
                      </c:pt>
                      <c:pt idx="433">
                        <c:v>0.56948872458333333</c:v>
                      </c:pt>
                      <c:pt idx="434">
                        <c:v>0.56948995862500007</c:v>
                      </c:pt>
                      <c:pt idx="435">
                        <c:v>0.56949116662499999</c:v>
                      </c:pt>
                      <c:pt idx="436">
                        <c:v>0.5694924674166667</c:v>
                      </c:pt>
                      <c:pt idx="437">
                        <c:v>0.5694939760833333</c:v>
                      </c:pt>
                      <c:pt idx="438">
                        <c:v>0.56949541199999998</c:v>
                      </c:pt>
                      <c:pt idx="439">
                        <c:v>0.56949697695833335</c:v>
                      </c:pt>
                      <c:pt idx="440">
                        <c:v>0.56949836237499996</c:v>
                      </c:pt>
                      <c:pt idx="441">
                        <c:v>0.56949976087499998</c:v>
                      </c:pt>
                      <c:pt idx="442">
                        <c:v>0.56950106516666665</c:v>
                      </c:pt>
                      <c:pt idx="443">
                        <c:v>0.56950235816666661</c:v>
                      </c:pt>
                      <c:pt idx="444">
                        <c:v>0.56950365558333338</c:v>
                      </c:pt>
                      <c:pt idx="445">
                        <c:v>0.56950510016666667</c:v>
                      </c:pt>
                      <c:pt idx="446">
                        <c:v>0.56950657258333337</c:v>
                      </c:pt>
                      <c:pt idx="447">
                        <c:v>0.56950801412500007</c:v>
                      </c:pt>
                      <c:pt idx="448">
                        <c:v>0.56950964737499998</c:v>
                      </c:pt>
                      <c:pt idx="449">
                        <c:v>0.56951142662499998</c:v>
                      </c:pt>
                      <c:pt idx="450">
                        <c:v>0.56951342724999998</c:v>
                      </c:pt>
                      <c:pt idx="451">
                        <c:v>0.56951551883333329</c:v>
                      </c:pt>
                      <c:pt idx="452">
                        <c:v>0.56951783983333326</c:v>
                      </c:pt>
                      <c:pt idx="453">
                        <c:v>0.56952017954166667</c:v>
                      </c:pt>
                      <c:pt idx="454">
                        <c:v>0.56952250066666665</c:v>
                      </c:pt>
                      <c:pt idx="455">
                        <c:v>0.56952476495833337</c:v>
                      </c:pt>
                      <c:pt idx="456">
                        <c:v>0.56952683537499993</c:v>
                      </c:pt>
                      <c:pt idx="457">
                        <c:v>0.56952886391666668</c:v>
                      </c:pt>
                      <c:pt idx="458">
                        <c:v>0.56953070712499998</c:v>
                      </c:pt>
                      <c:pt idx="459">
                        <c:v>0.5695327635416666</c:v>
                      </c:pt>
                      <c:pt idx="460">
                        <c:v>0.56953486212499993</c:v>
                      </c:pt>
                      <c:pt idx="461">
                        <c:v>0.56953719604166664</c:v>
                      </c:pt>
                      <c:pt idx="462">
                        <c:v>0.56953978120833326</c:v>
                      </c:pt>
                      <c:pt idx="463">
                        <c:v>0.56954259620833336</c:v>
                      </c:pt>
                      <c:pt idx="464">
                        <c:v>0.56954553799999996</c:v>
                      </c:pt>
                      <c:pt idx="465">
                        <c:v>0.56954853133333339</c:v>
                      </c:pt>
                      <c:pt idx="466">
                        <c:v>0.56955155970833327</c:v>
                      </c:pt>
                      <c:pt idx="467">
                        <c:v>0.56955452270833329</c:v>
                      </c:pt>
                      <c:pt idx="468">
                        <c:v>0.56955752420833339</c:v>
                      </c:pt>
                      <c:pt idx="469">
                        <c:v>0.56956053612500002</c:v>
                      </c:pt>
                      <c:pt idx="470">
                        <c:v>0.56956342225000001</c:v>
                      </c:pt>
                      <c:pt idx="471">
                        <c:v>0.5695663293333334</c:v>
                      </c:pt>
                      <c:pt idx="472">
                        <c:v>0.56956913270833331</c:v>
                      </c:pt>
                      <c:pt idx="473">
                        <c:v>0.56957196041666669</c:v>
                      </c:pt>
                      <c:pt idx="474">
                        <c:v>0.56957482154166661</c:v>
                      </c:pt>
                      <c:pt idx="475">
                        <c:v>0.56957783866666667</c:v>
                      </c:pt>
                      <c:pt idx="476">
                        <c:v>0.56958106670833331</c:v>
                      </c:pt>
                      <c:pt idx="477">
                        <c:v>0.56958455887500004</c:v>
                      </c:pt>
                      <c:pt idx="478">
                        <c:v>0.56958836729166673</c:v>
                      </c:pt>
                      <c:pt idx="479">
                        <c:v>0.56959232166666662</c:v>
                      </c:pt>
                      <c:pt idx="480">
                        <c:v>0.56959647262500002</c:v>
                      </c:pt>
                      <c:pt idx="481">
                        <c:v>0.5696005905</c:v>
                      </c:pt>
                      <c:pt idx="482">
                        <c:v>0.56960464116666665</c:v>
                      </c:pt>
                      <c:pt idx="483">
                        <c:v>0.56960845858333331</c:v>
                      </c:pt>
                      <c:pt idx="484">
                        <c:v>0.56961225091666667</c:v>
                      </c:pt>
                      <c:pt idx="485">
                        <c:v>0.5696158693333333</c:v>
                      </c:pt>
                      <c:pt idx="486">
                        <c:v>0.56961944129166664</c:v>
                      </c:pt>
                      <c:pt idx="487">
                        <c:v>0.56962311700000001</c:v>
                      </c:pt>
                      <c:pt idx="488">
                        <c:v>0.56962678295833336</c:v>
                      </c:pt>
                      <c:pt idx="489">
                        <c:v>0.56963076587500006</c:v>
                      </c:pt>
                      <c:pt idx="490">
                        <c:v>0.56963486970833332</c:v>
                      </c:pt>
                      <c:pt idx="491">
                        <c:v>0.5696392893333333</c:v>
                      </c:pt>
                      <c:pt idx="492">
                        <c:v>0.56964375983333337</c:v>
                      </c:pt>
                      <c:pt idx="493">
                        <c:v>0.56964849458333333</c:v>
                      </c:pt>
                      <c:pt idx="494">
                        <c:v>0.56965331454166668</c:v>
                      </c:pt>
                      <c:pt idx="495">
                        <c:v>0.569658136875</c:v>
                      </c:pt>
                      <c:pt idx="496">
                        <c:v>0.56966292699999999</c:v>
                      </c:pt>
                      <c:pt idx="497">
                        <c:v>0.56966759466666661</c:v>
                      </c:pt>
                      <c:pt idx="498">
                        <c:v>0.56967217104166668</c:v>
                      </c:pt>
                      <c:pt idx="499">
                        <c:v>0.56967661550000004</c:v>
                      </c:pt>
                      <c:pt idx="500">
                        <c:v>0.56968092775000001</c:v>
                      </c:pt>
                      <c:pt idx="501">
                        <c:v>0.56968524512499996</c:v>
                      </c:pt>
                      <c:pt idx="502">
                        <c:v>0.56968963762500002</c:v>
                      </c:pt>
                      <c:pt idx="503">
                        <c:v>0.56969415641666665</c:v>
                      </c:pt>
                      <c:pt idx="504">
                        <c:v>0.56969893849999997</c:v>
                      </c:pt>
                      <c:pt idx="505">
                        <c:v>0.56970390891666667</c:v>
                      </c:pt>
                      <c:pt idx="506">
                        <c:v>0.56970906045833336</c:v>
                      </c:pt>
                      <c:pt idx="507">
                        <c:v>0.56971454737499994</c:v>
                      </c:pt>
                      <c:pt idx="508">
                        <c:v>0.5697202017916666</c:v>
                      </c:pt>
                      <c:pt idx="509">
                        <c:v>0.56972593108333336</c:v>
                      </c:pt>
                      <c:pt idx="510">
                        <c:v>0.56973149675000001</c:v>
                      </c:pt>
                      <c:pt idx="511">
                        <c:v>0.56973690308333336</c:v>
                      </c:pt>
                      <c:pt idx="512">
                        <c:v>0.56974209816666666</c:v>
                      </c:pt>
                      <c:pt idx="513">
                        <c:v>0.56974707429166671</c:v>
                      </c:pt>
                      <c:pt idx="514">
                        <c:v>0.56975195954166669</c:v>
                      </c:pt>
                      <c:pt idx="515">
                        <c:v>0.56975681433333336</c:v>
                      </c:pt>
                      <c:pt idx="516">
                        <c:v>0.56976182637500006</c:v>
                      </c:pt>
                      <c:pt idx="517">
                        <c:v>0.56976705437499997</c:v>
                      </c:pt>
                      <c:pt idx="518">
                        <c:v>0.56977247325000002</c:v>
                      </c:pt>
                      <c:pt idx="519">
                        <c:v>0.56977821691666664</c:v>
                      </c:pt>
                      <c:pt idx="520">
                        <c:v>0.56978414566666669</c:v>
                      </c:pt>
                      <c:pt idx="521">
                        <c:v>0.56979029612499998</c:v>
                      </c:pt>
                      <c:pt idx="522">
                        <c:v>0.56979649395833332</c:v>
                      </c:pt>
                      <c:pt idx="523">
                        <c:v>0.56980264650000001</c:v>
                      </c:pt>
                      <c:pt idx="524">
                        <c:v>0.56980876675000003</c:v>
                      </c:pt>
                      <c:pt idx="525">
                        <c:v>0.56981471649999993</c:v>
                      </c:pt>
                      <c:pt idx="526">
                        <c:v>0.56982061483333335</c:v>
                      </c:pt>
                      <c:pt idx="527">
                        <c:v>0.56982061483333335</c:v>
                      </c:pt>
                      <c:pt idx="528">
                        <c:v>0.56982644729166665</c:v>
                      </c:pt>
                      <c:pt idx="529">
                        <c:v>0.56983743816666665</c:v>
                      </c:pt>
                      <c:pt idx="530">
                        <c:v>0.56984306670833329</c:v>
                      </c:pt>
                      <c:pt idx="531">
                        <c:v>0.56984858920833337</c:v>
                      </c:pt>
                      <c:pt idx="532">
                        <c:v>0.56985429691666667</c:v>
                      </c:pt>
                      <c:pt idx="533">
                        <c:v>0.56986032737500003</c:v>
                      </c:pt>
                      <c:pt idx="534">
                        <c:v>0.56985512904166669</c:v>
                      </c:pt>
                      <c:pt idx="535">
                        <c:v>0.56986139383333334</c:v>
                      </c:pt>
                      <c:pt idx="536">
                        <c:v>0.56986855599999997</c:v>
                      </c:pt>
                      <c:pt idx="537">
                        <c:v>0.56987547491666668</c:v>
                      </c:pt>
                      <c:pt idx="538">
                        <c:v>0.56988213879166671</c:v>
                      </c:pt>
                      <c:pt idx="539">
                        <c:v>0.56988854383333332</c:v>
                      </c:pt>
                      <c:pt idx="540">
                        <c:v>0.56989489370833335</c:v>
                      </c:pt>
                      <c:pt idx="541">
                        <c:v>0.56990074700000004</c:v>
                      </c:pt>
                      <c:pt idx="542">
                        <c:v>0.56990682879166665</c:v>
                      </c:pt>
                      <c:pt idx="543">
                        <c:v>0.56991290895833335</c:v>
                      </c:pt>
                      <c:pt idx="544">
                        <c:v>0.56991900308333332</c:v>
                      </c:pt>
                      <c:pt idx="545">
                        <c:v>0.56992436895833332</c:v>
                      </c:pt>
                      <c:pt idx="546">
                        <c:v>0.56993102837499998</c:v>
                      </c:pt>
                      <c:pt idx="547">
                        <c:v>0.5699371476666667</c:v>
                      </c:pt>
                      <c:pt idx="548">
                        <c:v>0.56994371520833331</c:v>
                      </c:pt>
                      <c:pt idx="549">
                        <c:v>0.56995092479166665</c:v>
                      </c:pt>
                      <c:pt idx="550">
                        <c:v>0.56995740716666665</c:v>
                      </c:pt>
                      <c:pt idx="551">
                        <c:v>0.56996467154166663</c:v>
                      </c:pt>
                      <c:pt idx="552">
                        <c:v>0.56997167812500005</c:v>
                      </c:pt>
                      <c:pt idx="553">
                        <c:v>0.56997897737500003</c:v>
                      </c:pt>
                      <c:pt idx="554">
                        <c:v>0.5699858023333334</c:v>
                      </c:pt>
                      <c:pt idx="555">
                        <c:v>0.56999199187499994</c:v>
                      </c:pt>
                      <c:pt idx="556">
                        <c:v>0.5699984355833333</c:v>
                      </c:pt>
                      <c:pt idx="557">
                        <c:v>0.57000465479166673</c:v>
                      </c:pt>
                      <c:pt idx="558">
                        <c:v>0.57001097762499997</c:v>
                      </c:pt>
                      <c:pt idx="559">
                        <c:v>0.57001711891666662</c:v>
                      </c:pt>
                      <c:pt idx="560">
                        <c:v>0.57002338274999997</c:v>
                      </c:pt>
                      <c:pt idx="561">
                        <c:v>0.57003000687500005</c:v>
                      </c:pt>
                      <c:pt idx="562">
                        <c:v>0.57003679783333328</c:v>
                      </c:pt>
                      <c:pt idx="563">
                        <c:v>0.57004393945833332</c:v>
                      </c:pt>
                      <c:pt idx="564">
                        <c:v>0.57005163866666664</c:v>
                      </c:pt>
                      <c:pt idx="565">
                        <c:v>0.57005920920833331</c:v>
                      </c:pt>
                      <c:pt idx="566">
                        <c:v>0.57006674683333336</c:v>
                      </c:pt>
                      <c:pt idx="567">
                        <c:v>0.57007405462499994</c:v>
                      </c:pt>
                      <c:pt idx="568">
                        <c:v>0.57008101737500005</c:v>
                      </c:pt>
                      <c:pt idx="569">
                        <c:v>0.57008785570833331</c:v>
                      </c:pt>
                      <c:pt idx="570">
                        <c:v>0.57009479029166665</c:v>
                      </c:pt>
                      <c:pt idx="571">
                        <c:v>0.57010129454166669</c:v>
                      </c:pt>
                      <c:pt idx="572">
                        <c:v>0.57010792224999995</c:v>
                      </c:pt>
                      <c:pt idx="573">
                        <c:v>0.57011487950000006</c:v>
                      </c:pt>
                      <c:pt idx="574">
                        <c:v>0.57012186725000003</c:v>
                      </c:pt>
                      <c:pt idx="575">
                        <c:v>0.57012915745833337</c:v>
                      </c:pt>
                      <c:pt idx="576">
                        <c:v>0.57013672537499993</c:v>
                      </c:pt>
                      <c:pt idx="577">
                        <c:v>0.57014431533333332</c:v>
                      </c:pt>
                      <c:pt idx="578">
                        <c:v>0.57015223687499994</c:v>
                      </c:pt>
                      <c:pt idx="579">
                        <c:v>0.570160079125</c:v>
                      </c:pt>
                      <c:pt idx="580">
                        <c:v>0.57016809083333331</c:v>
                      </c:pt>
                      <c:pt idx="581">
                        <c:v>0.57017618079166665</c:v>
                      </c:pt>
                      <c:pt idx="582">
                        <c:v>0.57018425033333331</c:v>
                      </c:pt>
                      <c:pt idx="583">
                        <c:v>0.57019192299999999</c:v>
                      </c:pt>
                      <c:pt idx="584">
                        <c:v>0.5701996542083333</c:v>
                      </c:pt>
                      <c:pt idx="585">
                        <c:v>0.57020690645833338</c:v>
                      </c:pt>
                      <c:pt idx="586">
                        <c:v>0.57021403724999997</c:v>
                      </c:pt>
                      <c:pt idx="587">
                        <c:v>0.57022139987499998</c:v>
                      </c:pt>
                      <c:pt idx="588">
                        <c:v>0.57022837408333327</c:v>
                      </c:pt>
                      <c:pt idx="589">
                        <c:v>0.57023566199999998</c:v>
                      </c:pt>
                      <c:pt idx="590">
                        <c:v>0.57024319670833334</c:v>
                      </c:pt>
                      <c:pt idx="591">
                        <c:v>0.5702520046666667</c:v>
                      </c:pt>
                      <c:pt idx="592">
                        <c:v>0.57026019024999997</c:v>
                      </c:pt>
                      <c:pt idx="593">
                        <c:v>0.57026885000000005</c:v>
                      </c:pt>
                      <c:pt idx="594">
                        <c:v>0.57027734529166663</c:v>
                      </c:pt>
                      <c:pt idx="595">
                        <c:v>0.57028576924999996</c:v>
                      </c:pt>
                      <c:pt idx="596">
                        <c:v>0.57029414095833331</c:v>
                      </c:pt>
                      <c:pt idx="597">
                        <c:v>0.57030234033333327</c:v>
                      </c:pt>
                      <c:pt idx="598">
                        <c:v>0.57031018766666663</c:v>
                      </c:pt>
                      <c:pt idx="599">
                        <c:v>0.57031823599999998</c:v>
                      </c:pt>
                      <c:pt idx="600">
                        <c:v>0.57032588900000003</c:v>
                      </c:pt>
                      <c:pt idx="601">
                        <c:v>0.57033404462500004</c:v>
                      </c:pt>
                      <c:pt idx="602">
                        <c:v>0.57034199824999998</c:v>
                      </c:pt>
                      <c:pt idx="603">
                        <c:v>0.57035035812500001</c:v>
                      </c:pt>
                      <c:pt idx="604">
                        <c:v>0.57035917883333331</c:v>
                      </c:pt>
                      <c:pt idx="605">
                        <c:v>0.57036765254166666</c:v>
                      </c:pt>
                      <c:pt idx="606">
                        <c:v>0.57037681266666673</c:v>
                      </c:pt>
                      <c:pt idx="607">
                        <c:v>0.57038553712500006</c:v>
                      </c:pt>
                      <c:pt idx="608">
                        <c:v>0.5703951070833333</c:v>
                      </c:pt>
                      <c:pt idx="609">
                        <c:v>0.57040476437499998</c:v>
                      </c:pt>
                      <c:pt idx="610">
                        <c:v>0.57041336312500002</c:v>
                      </c:pt>
                      <c:pt idx="611">
                        <c:v>0.57042263166666662</c:v>
                      </c:pt>
                      <c:pt idx="612">
                        <c:v>0.57043192425</c:v>
                      </c:pt>
                      <c:pt idx="613">
                        <c:v>0.570440365625</c:v>
                      </c:pt>
                      <c:pt idx="614">
                        <c:v>0.57044871920833329</c:v>
                      </c:pt>
                      <c:pt idx="615">
                        <c:v>0.57045756445833329</c:v>
                      </c:pt>
                      <c:pt idx="616">
                        <c:v>0.5704663627083334</c:v>
                      </c:pt>
                      <c:pt idx="617">
                        <c:v>0.5704746547916667</c:v>
                      </c:pt>
                      <c:pt idx="618">
                        <c:v>0.57048342062500002</c:v>
                      </c:pt>
                      <c:pt idx="619">
                        <c:v>0.57049248799999996</c:v>
                      </c:pt>
                      <c:pt idx="620">
                        <c:v>0.57050210866666673</c:v>
                      </c:pt>
                      <c:pt idx="621">
                        <c:v>0.57051179158333332</c:v>
                      </c:pt>
                      <c:pt idx="622">
                        <c:v>0.57052157554166671</c:v>
                      </c:pt>
                      <c:pt idx="623">
                        <c:v>0.57053166670833333</c:v>
                      </c:pt>
                      <c:pt idx="624">
                        <c:v>0.57054130020833338</c:v>
                      </c:pt>
                      <c:pt idx="625">
                        <c:v>0.57055138362500002</c:v>
                      </c:pt>
                      <c:pt idx="626">
                        <c:v>0.57056023833333336</c:v>
                      </c:pt>
                      <c:pt idx="627">
                        <c:v>0.57056919495833336</c:v>
                      </c:pt>
                      <c:pt idx="628">
                        <c:v>0.57057855062499996</c:v>
                      </c:pt>
                      <c:pt idx="629">
                        <c:v>0.57058762579166666</c:v>
                      </c:pt>
                      <c:pt idx="630">
                        <c:v>0.57059704345833329</c:v>
                      </c:pt>
                      <c:pt idx="631">
                        <c:v>0.57060681458333329</c:v>
                      </c:pt>
                      <c:pt idx="632">
                        <c:v>0.57061661650000006</c:v>
                      </c:pt>
                      <c:pt idx="633">
                        <c:v>0.57062612462500006</c:v>
                      </c:pt>
                      <c:pt idx="634">
                        <c:v>0.5706363520833333</c:v>
                      </c:pt>
                      <c:pt idx="635">
                        <c:v>0.5706466056666667</c:v>
                      </c:pt>
                      <c:pt idx="636">
                        <c:v>0.57065697537500004</c:v>
                      </c:pt>
                      <c:pt idx="637">
                        <c:v>0.57066758637500004</c:v>
                      </c:pt>
                      <c:pt idx="638">
                        <c:v>0.57067825020833329</c:v>
                      </c:pt>
                      <c:pt idx="639">
                        <c:v>0.57068911275</c:v>
                      </c:pt>
                      <c:pt idx="640">
                        <c:v>0.57069918966666666</c:v>
                      </c:pt>
                      <c:pt idx="641">
                        <c:v>0.57070926245833331</c:v>
                      </c:pt>
                      <c:pt idx="642">
                        <c:v>0.57071960512499997</c:v>
                      </c:pt>
                      <c:pt idx="643">
                        <c:v>0.57072911862499998</c:v>
                      </c:pt>
                      <c:pt idx="644">
                        <c:v>0.57073918758333331</c:v>
                      </c:pt>
                      <c:pt idx="645">
                        <c:v>0.57074869445833332</c:v>
                      </c:pt>
                      <c:pt idx="646">
                        <c:v>0.57075942187499995</c:v>
                      </c:pt>
                      <c:pt idx="647">
                        <c:v>0.57076929170833335</c:v>
                      </c:pt>
                      <c:pt idx="648">
                        <c:v>0.57078034304166669</c:v>
                      </c:pt>
                      <c:pt idx="649">
                        <c:v>0.57079166095833334</c:v>
                      </c:pt>
                      <c:pt idx="650">
                        <c:v>0.5708026432083334</c:v>
                      </c:pt>
                      <c:pt idx="651">
                        <c:v>0.57081412674999998</c:v>
                      </c:pt>
                      <c:pt idx="652">
                        <c:v>0.57082544695833326</c:v>
                      </c:pt>
                      <c:pt idx="653">
                        <c:v>0.57083614920833337</c:v>
                      </c:pt>
                      <c:pt idx="654">
                        <c:v>0.57084669300000002</c:v>
                      </c:pt>
                      <c:pt idx="655">
                        <c:v>0.57085782366666671</c:v>
                      </c:pt>
                      <c:pt idx="656">
                        <c:v>0.57086840795833338</c:v>
                      </c:pt>
                      <c:pt idx="657">
                        <c:v>0.57087883670833339</c:v>
                      </c:pt>
                      <c:pt idx="658">
                        <c:v>0.57088924941666663</c:v>
                      </c:pt>
                      <c:pt idx="659">
                        <c:v>0.57089991625000003</c:v>
                      </c:pt>
                      <c:pt idx="660">
                        <c:v>0.57091072583333335</c:v>
                      </c:pt>
                      <c:pt idx="661">
                        <c:v>0.57092192695833333</c:v>
                      </c:pt>
                      <c:pt idx="662">
                        <c:v>0.57093298824999994</c:v>
                      </c:pt>
                      <c:pt idx="663">
                        <c:v>0.57094472079166669</c:v>
                      </c:pt>
                      <c:pt idx="664">
                        <c:v>0.57095635745833329</c:v>
                      </c:pt>
                      <c:pt idx="665">
                        <c:v>0.57096809537499993</c:v>
                      </c:pt>
                      <c:pt idx="666">
                        <c:v>0.57097989054166665</c:v>
                      </c:pt>
                      <c:pt idx="667">
                        <c:v>0.57099164604166663</c:v>
                      </c:pt>
                      <c:pt idx="668">
                        <c:v>0.57100318220833335</c:v>
                      </c:pt>
                      <c:pt idx="669">
                        <c:v>0.57101456933333339</c:v>
                      </c:pt>
                      <c:pt idx="670">
                        <c:v>0.57102593425000003</c:v>
                      </c:pt>
                      <c:pt idx="671">
                        <c:v>0.57103686283333333</c:v>
                      </c:pt>
                      <c:pt idx="672">
                        <c:v>0.57104786283333331</c:v>
                      </c:pt>
                      <c:pt idx="673">
                        <c:v>0.57105886225000002</c:v>
                      </c:pt>
                      <c:pt idx="674">
                        <c:v>0.57107008341666665</c:v>
                      </c:pt>
                      <c:pt idx="675">
                        <c:v>0.57108151495833337</c:v>
                      </c:pt>
                      <c:pt idx="676">
                        <c:v>0.57109321220833331</c:v>
                      </c:pt>
                      <c:pt idx="677">
                        <c:v>0.57110523466666663</c:v>
                      </c:pt>
                      <c:pt idx="678">
                        <c:v>0.57111743158333328</c:v>
                      </c:pt>
                      <c:pt idx="679">
                        <c:v>0.5711296981666667</c:v>
                      </c:pt>
                      <c:pt idx="680">
                        <c:v>0.57114187108333336</c:v>
                      </c:pt>
                      <c:pt idx="681">
                        <c:v>0.57115383554166665</c:v>
                      </c:pt>
                      <c:pt idx="682">
                        <c:v>0.57116561874999994</c:v>
                      </c:pt>
                      <c:pt idx="683">
                        <c:v>0.57117724383333335</c:v>
                      </c:pt>
                      <c:pt idx="684">
                        <c:v>0.5711887802083333</c:v>
                      </c:pt>
                      <c:pt idx="685">
                        <c:v>0.57120017808333334</c:v>
                      </c:pt>
                      <c:pt idx="686">
                        <c:v>0.57121162895833333</c:v>
                      </c:pt>
                      <c:pt idx="687">
                        <c:v>0.57122312624999994</c:v>
                      </c:pt>
                      <c:pt idx="688">
                        <c:v>0.57123475216666664</c:v>
                      </c:pt>
                      <c:pt idx="689">
                        <c:v>0.57124647516666671</c:v>
                      </c:pt>
                      <c:pt idx="690">
                        <c:v>0.57125834674999998</c:v>
                      </c:pt>
                      <c:pt idx="691">
                        <c:v>0.57127039120833334</c:v>
                      </c:pt>
                      <c:pt idx="692">
                        <c:v>0.57128266775000003</c:v>
                      </c:pt>
                      <c:pt idx="693">
                        <c:v>0.57129504350000004</c:v>
                      </c:pt>
                      <c:pt idx="694">
                        <c:v>0.57130746291666668</c:v>
                      </c:pt>
                      <c:pt idx="695">
                        <c:v>0.57131989008333328</c:v>
                      </c:pt>
                      <c:pt idx="696">
                        <c:v>0.57133217212499998</c:v>
                      </c:pt>
                      <c:pt idx="697">
                        <c:v>0.57134427295833334</c:v>
                      </c:pt>
                      <c:pt idx="698">
                        <c:v>0.5713560614583334</c:v>
                      </c:pt>
                      <c:pt idx="699">
                        <c:v>0.57136780779166674</c:v>
                      </c:pt>
                      <c:pt idx="700">
                        <c:v>0.57137946341666668</c:v>
                      </c:pt>
                      <c:pt idx="701">
                        <c:v>0.57139113579166667</c:v>
                      </c:pt>
                      <c:pt idx="702">
                        <c:v>0.57140300104166664</c:v>
                      </c:pt>
                      <c:pt idx="703">
                        <c:v>0.57141502462499993</c:v>
                      </c:pt>
                      <c:pt idx="704">
                        <c:v>0.57142723725</c:v>
                      </c:pt>
                      <c:pt idx="705">
                        <c:v>0.57143957641666665</c:v>
                      </c:pt>
                      <c:pt idx="706">
                        <c:v>0.57145209737500002</c:v>
                      </c:pt>
                      <c:pt idx="707">
                        <c:v>0.57146460570833335</c:v>
                      </c:pt>
                      <c:pt idx="708">
                        <c:v>0.57147711466666673</c:v>
                      </c:pt>
                      <c:pt idx="709">
                        <c:v>0.57148949345833333</c:v>
                      </c:pt>
                      <c:pt idx="710">
                        <c:v>0.57150175408333337</c:v>
                      </c:pt>
                      <c:pt idx="711">
                        <c:v>0.57151393208333334</c:v>
                      </c:pt>
                      <c:pt idx="712">
                        <c:v>0.57152589349999994</c:v>
                      </c:pt>
                      <c:pt idx="713">
                        <c:v>0.57153767220833329</c:v>
                      </c:pt>
                      <c:pt idx="714">
                        <c:v>0.57154930675000004</c:v>
                      </c:pt>
                      <c:pt idx="715">
                        <c:v>0.57156106412500007</c:v>
                      </c:pt>
                      <c:pt idx="716">
                        <c:v>0.5715728064583333</c:v>
                      </c:pt>
                      <c:pt idx="717">
                        <c:v>0.57158465087499999</c:v>
                      </c:pt>
                      <c:pt idx="718">
                        <c:v>0.57159670116666661</c:v>
                      </c:pt>
                      <c:pt idx="719">
                        <c:v>0.57160882791666667</c:v>
                      </c:pt>
                      <c:pt idx="720">
                        <c:v>0.57162116004166663</c:v>
                      </c:pt>
                      <c:pt idx="721">
                        <c:v>0.57163356666666665</c:v>
                      </c:pt>
                      <c:pt idx="722">
                        <c:v>0.57164606591666667</c:v>
                      </c:pt>
                      <c:pt idx="723">
                        <c:v>0.57165845954166661</c:v>
                      </c:pt>
                      <c:pt idx="724">
                        <c:v>0.57167087145833329</c:v>
                      </c:pt>
                      <c:pt idx="725">
                        <c:v>0.57168315108333334</c:v>
                      </c:pt>
                      <c:pt idx="726">
                        <c:v>0.57169522320833333</c:v>
                      </c:pt>
                      <c:pt idx="727">
                        <c:v>0.57170718941666665</c:v>
                      </c:pt>
                      <c:pt idx="728">
                        <c:v>0.57171906399999994</c:v>
                      </c:pt>
                      <c:pt idx="729">
                        <c:v>0.57173094362499999</c:v>
                      </c:pt>
                      <c:pt idx="730">
                        <c:v>0.57174282399999998</c:v>
                      </c:pt>
                      <c:pt idx="731">
                        <c:v>0.57175490370833326</c:v>
                      </c:pt>
                      <c:pt idx="732">
                        <c:v>0.57176715287500002</c:v>
                      </c:pt>
                      <c:pt idx="733">
                        <c:v>0.57177956108333328</c:v>
                      </c:pt>
                      <c:pt idx="734">
                        <c:v>0.57179212454166672</c:v>
                      </c:pt>
                      <c:pt idx="735">
                        <c:v>0.5718046493333333</c:v>
                      </c:pt>
                      <c:pt idx="736">
                        <c:v>0.57181715020833335</c:v>
                      </c:pt>
                      <c:pt idx="737">
                        <c:v>0.57182949250000004</c:v>
                      </c:pt>
                      <c:pt idx="738">
                        <c:v>0.57184175525000003</c:v>
                      </c:pt>
                      <c:pt idx="739">
                        <c:v>0.57185392749999997</c:v>
                      </c:pt>
                      <c:pt idx="740">
                        <c:v>0.57186604058333335</c:v>
                      </c:pt>
                      <c:pt idx="741">
                        <c:v>0.57187813579166669</c:v>
                      </c:pt>
                      <c:pt idx="742">
                        <c:v>0.57189019516666673</c:v>
                      </c:pt>
                      <c:pt idx="743">
                        <c:v>0.57190220362499999</c:v>
                      </c:pt>
                      <c:pt idx="744">
                        <c:v>0.57191429095833335</c:v>
                      </c:pt>
                      <c:pt idx="745">
                        <c:v>0.57192639345833329</c:v>
                      </c:pt>
                      <c:pt idx="746">
                        <c:v>0.5719386035416667</c:v>
                      </c:pt>
                      <c:pt idx="747">
                        <c:v>0.57195091758333338</c:v>
                      </c:pt>
                      <c:pt idx="748">
                        <c:v>0.57196338550000003</c:v>
                      </c:pt>
                      <c:pt idx="749">
                        <c:v>0.57197601020833333</c:v>
                      </c:pt>
                      <c:pt idx="750">
                        <c:v>0.57198879987500006</c:v>
                      </c:pt>
                      <c:pt idx="751">
                        <c:v>0.57200155054166668</c:v>
                      </c:pt>
                      <c:pt idx="752">
                        <c:v>0.57201432166666666</c:v>
                      </c:pt>
                      <c:pt idx="753">
                        <c:v>0.57202698595833334</c:v>
                      </c:pt>
                      <c:pt idx="754">
                        <c:v>0.57203948829166673</c:v>
                      </c:pt>
                      <c:pt idx="755">
                        <c:v>0.57205183512500002</c:v>
                      </c:pt>
                      <c:pt idx="756">
                        <c:v>0.5720641483333333</c:v>
                      </c:pt>
                      <c:pt idx="757">
                        <c:v>0.5720764070833334</c:v>
                      </c:pt>
                      <c:pt idx="758">
                        <c:v>0.5720888310833333</c:v>
                      </c:pt>
                      <c:pt idx="759">
                        <c:v>0.57210139833333329</c:v>
                      </c:pt>
                      <c:pt idx="760">
                        <c:v>0.57211410200000001</c:v>
                      </c:pt>
                      <c:pt idx="761">
                        <c:v>0.57212693712500007</c:v>
                      </c:pt>
                      <c:pt idx="762">
                        <c:v>0.5721398812916666</c:v>
                      </c:pt>
                      <c:pt idx="763">
                        <c:v>0.57215283745833334</c:v>
                      </c:pt>
                      <c:pt idx="764">
                        <c:v>0.57216575224999999</c:v>
                      </c:pt>
                      <c:pt idx="765">
                        <c:v>0.57217863104166666</c:v>
                      </c:pt>
                      <c:pt idx="766">
                        <c:v>0.57219146841666668</c:v>
                      </c:pt>
                      <c:pt idx="767">
                        <c:v>0.5722042964166667</c:v>
                      </c:pt>
                      <c:pt idx="768">
                        <c:v>0.57221704183333333</c:v>
                      </c:pt>
                      <c:pt idx="769">
                        <c:v>0.57222680354166666</c:v>
                      </c:pt>
                      <c:pt idx="770">
                        <c:v>0.57223228433333329</c:v>
                      </c:pt>
                      <c:pt idx="771">
                        <c:v>0.57224079424999996</c:v>
                      </c:pt>
                      <c:pt idx="772">
                        <c:v>0.57224940545833336</c:v>
                      </c:pt>
                      <c:pt idx="773">
                        <c:v>0.5722580360416667</c:v>
                      </c:pt>
                      <c:pt idx="774">
                        <c:v>0.57226688966666661</c:v>
                      </c:pt>
                      <c:pt idx="775">
                        <c:v>0.57227581100000002</c:v>
                      </c:pt>
                      <c:pt idx="776">
                        <c:v>0.57228265025000002</c:v>
                      </c:pt>
                      <c:pt idx="777">
                        <c:v>0.57228541604166672</c:v>
                      </c:pt>
                      <c:pt idx="778">
                        <c:v>0.5722905465</c:v>
                      </c:pt>
                      <c:pt idx="779">
                        <c:v>0.57229584320833327</c:v>
                      </c:pt>
                      <c:pt idx="780">
                        <c:v>0.572301089125</c:v>
                      </c:pt>
                      <c:pt idx="781">
                        <c:v>0.57230640479166672</c:v>
                      </c:pt>
                      <c:pt idx="782">
                        <c:v>0.57231166950000001</c:v>
                      </c:pt>
                      <c:pt idx="783">
                        <c:v>0.57231677712500006</c:v>
                      </c:pt>
                      <c:pt idx="784">
                        <c:v>0.57232181737499999</c:v>
                      </c:pt>
                      <c:pt idx="785">
                        <c:v>0.57232676204166666</c:v>
                      </c:pt>
                      <c:pt idx="786">
                        <c:v>0.57233186370833333</c:v>
                      </c:pt>
                      <c:pt idx="787">
                        <c:v>0.5723370534583333</c:v>
                      </c:pt>
                      <c:pt idx="788">
                        <c:v>0.572342429125</c:v>
                      </c:pt>
                      <c:pt idx="789">
                        <c:v>0.57234803187499994</c:v>
                      </c:pt>
                      <c:pt idx="790">
                        <c:v>0.57234803187499994</c:v>
                      </c:pt>
                      <c:pt idx="791">
                        <c:v>0.57235283049999996</c:v>
                      </c:pt>
                      <c:pt idx="792">
                        <c:v>0.57235389629166666</c:v>
                      </c:pt>
                      <c:pt idx="793">
                        <c:v>0.57235558995833336</c:v>
                      </c:pt>
                      <c:pt idx="794">
                        <c:v>0.57235885354166671</c:v>
                      </c:pt>
                      <c:pt idx="795">
                        <c:v>0.57236045462499996</c:v>
                      </c:pt>
                      <c:pt idx="796">
                        <c:v>0.57236192795833329</c:v>
                      </c:pt>
                      <c:pt idx="797">
                        <c:v>0.57236311962499997</c:v>
                      </c:pt>
                      <c:pt idx="798">
                        <c:v>0.5723609224166667</c:v>
                      </c:pt>
                      <c:pt idx="799">
                        <c:v>0.57235836762500003</c:v>
                      </c:pt>
                      <c:pt idx="800">
                        <c:v>0.57235587704166668</c:v>
                      </c:pt>
                      <c:pt idx="801">
                        <c:v>0.57235345616666666</c:v>
                      </c:pt>
                      <c:pt idx="802">
                        <c:v>0.5723511759583334</c:v>
                      </c:pt>
                      <c:pt idx="803">
                        <c:v>0.57234897070833335</c:v>
                      </c:pt>
                      <c:pt idx="804">
                        <c:v>0.57234682674999993</c:v>
                      </c:pt>
                      <c:pt idx="805">
                        <c:v>0.57234486554166664</c:v>
                      </c:pt>
                      <c:pt idx="806">
                        <c:v>0.57234317600000006</c:v>
                      </c:pt>
                      <c:pt idx="807">
                        <c:v>0.57234169349999997</c:v>
                      </c:pt>
                      <c:pt idx="808">
                        <c:v>0.57234025649999998</c:v>
                      </c:pt>
                      <c:pt idx="809">
                        <c:v>0.57233885237500004</c:v>
                      </c:pt>
                      <c:pt idx="810">
                        <c:v>0.57233727229166664</c:v>
                      </c:pt>
                      <c:pt idx="811">
                        <c:v>0.57233560741666667</c:v>
                      </c:pt>
                      <c:pt idx="812">
                        <c:v>0.57233386575</c:v>
                      </c:pt>
                      <c:pt idx="813">
                        <c:v>0.57233209054166667</c:v>
                      </c:pt>
                      <c:pt idx="814">
                        <c:v>0.57233042241666665</c:v>
                      </c:pt>
                      <c:pt idx="815">
                        <c:v>0.57232887087499995</c:v>
                      </c:pt>
                      <c:pt idx="816">
                        <c:v>0.57232759566666669</c:v>
                      </c:pt>
                      <c:pt idx="817">
                        <c:v>0.5723264450833333</c:v>
                      </c:pt>
                      <c:pt idx="818">
                        <c:v>0.57232558862499994</c:v>
                      </c:pt>
                      <c:pt idx="819">
                        <c:v>0.57232472904166665</c:v>
                      </c:pt>
                      <c:pt idx="820">
                        <c:v>0.57232397654166667</c:v>
                      </c:pt>
                      <c:pt idx="821">
                        <c:v>0.5723232565416666</c:v>
                      </c:pt>
                      <c:pt idx="822">
                        <c:v>0.57232246016666666</c:v>
                      </c:pt>
                      <c:pt idx="823">
                        <c:v>0.5723216989583334</c:v>
                      </c:pt>
                      <c:pt idx="824">
                        <c:v>0.57232085933333332</c:v>
                      </c:pt>
                      <c:pt idx="825">
                        <c:v>0.57231990795833332</c:v>
                      </c:pt>
                      <c:pt idx="826">
                        <c:v>0.57231887825000005</c:v>
                      </c:pt>
                      <c:pt idx="827">
                        <c:v>0.57231792333333331</c:v>
                      </c:pt>
                      <c:pt idx="828">
                        <c:v>0.57231698512499996</c:v>
                      </c:pt>
                      <c:pt idx="829">
                        <c:v>0.57231618266666662</c:v>
                      </c:pt>
                      <c:pt idx="830">
                        <c:v>0.57231557750000006</c:v>
                      </c:pt>
                      <c:pt idx="831">
                        <c:v>0.57231510525000007</c:v>
                      </c:pt>
                      <c:pt idx="832">
                        <c:v>0.57231484791666665</c:v>
                      </c:pt>
                      <c:pt idx="833">
                        <c:v>0.57231476916666668</c:v>
                      </c:pt>
                      <c:pt idx="834">
                        <c:v>0.57231490208333335</c:v>
                      </c:pt>
                      <c:pt idx="835">
                        <c:v>0.57231507412499993</c:v>
                      </c:pt>
                      <c:pt idx="836">
                        <c:v>0.57231537912499997</c:v>
                      </c:pt>
                      <c:pt idx="837">
                        <c:v>0.57231565116666661</c:v>
                      </c:pt>
                      <c:pt idx="838">
                        <c:v>0.57231584533333335</c:v>
                      </c:pt>
                      <c:pt idx="839">
                        <c:v>0.5723159962083334</c:v>
                      </c:pt>
                      <c:pt idx="840">
                        <c:v>0.57231585424999998</c:v>
                      </c:pt>
                      <c:pt idx="841">
                        <c:v>0.57231573850000006</c:v>
                      </c:pt>
                      <c:pt idx="842">
                        <c:v>0.57231551370833333</c:v>
                      </c:pt>
                      <c:pt idx="843">
                        <c:v>0.5723155132083334</c:v>
                      </c:pt>
                      <c:pt idx="844">
                        <c:v>0.57231571916666668</c:v>
                      </c:pt>
                      <c:pt idx="845">
                        <c:v>0.57231624949999993</c:v>
                      </c:pt>
                      <c:pt idx="846">
                        <c:v>0.57231707412499999</c:v>
                      </c:pt>
                      <c:pt idx="847">
                        <c:v>0.57231806129166662</c:v>
                      </c:pt>
                      <c:pt idx="848">
                        <c:v>0.57231913279166668</c:v>
                      </c:pt>
                      <c:pt idx="849">
                        <c:v>0.572320203375</c:v>
                      </c:pt>
                      <c:pt idx="850">
                        <c:v>0.57232120045833335</c:v>
                      </c:pt>
                      <c:pt idx="851">
                        <c:v>0.57232208750000002</c:v>
                      </c:pt>
                      <c:pt idx="852">
                        <c:v>0.57232289304166672</c:v>
                      </c:pt>
                      <c:pt idx="853">
                        <c:v>0.57232365279166664</c:v>
                      </c:pt>
                      <c:pt idx="854">
                        <c:v>0.57232432254166665</c:v>
                      </c:pt>
                      <c:pt idx="855">
                        <c:v>0.57232502141666663</c:v>
                      </c:pt>
                      <c:pt idx="856">
                        <c:v>0.57232569854166659</c:v>
                      </c:pt>
                      <c:pt idx="857">
                        <c:v>0.57232639274999997</c:v>
                      </c:pt>
                      <c:pt idx="858">
                        <c:v>0.5723272018333333</c:v>
                      </c:pt>
                      <c:pt idx="859">
                        <c:v>0.57232830770833332</c:v>
                      </c:pt>
                      <c:pt idx="860">
                        <c:v>0.57232966166666666</c:v>
                      </c:pt>
                      <c:pt idx="861">
                        <c:v>0.57233116587499999</c:v>
                      </c:pt>
                      <c:pt idx="862">
                        <c:v>0.57233297437499997</c:v>
                      </c:pt>
                      <c:pt idx="863">
                        <c:v>0.57233496241666659</c:v>
                      </c:pt>
                      <c:pt idx="864">
                        <c:v>0.57233695045833333</c:v>
                      </c:pt>
                      <c:pt idx="865">
                        <c:v>0.57233879029166668</c:v>
                      </c:pt>
                      <c:pt idx="866">
                        <c:v>0.57234053266666673</c:v>
                      </c:pt>
                      <c:pt idx="867">
                        <c:v>0.57234185779166669</c:v>
                      </c:pt>
                      <c:pt idx="868">
                        <c:v>0.57234306800000001</c:v>
                      </c:pt>
                      <c:pt idx="869">
                        <c:v>0.57234416345833339</c:v>
                      </c:pt>
                      <c:pt idx="870">
                        <c:v>0.57234519108333337</c:v>
                      </c:pt>
                      <c:pt idx="871">
                        <c:v>0.57234642604166663</c:v>
                      </c:pt>
                      <c:pt idx="872">
                        <c:v>0.57234791404166663</c:v>
                      </c:pt>
                      <c:pt idx="873">
                        <c:v>0.57234961570833331</c:v>
                      </c:pt>
                      <c:pt idx="874">
                        <c:v>0.57235155716666664</c:v>
                      </c:pt>
                      <c:pt idx="875">
                        <c:v>0.57235372095833337</c:v>
                      </c:pt>
                      <c:pt idx="876">
                        <c:v>0.57235603374999999</c:v>
                      </c:pt>
                      <c:pt idx="877">
                        <c:v>0.57235842912500001</c:v>
                      </c:pt>
                      <c:pt idx="878">
                        <c:v>0.57236085341666665</c:v>
                      </c:pt>
                      <c:pt idx="879">
                        <c:v>0.57236314195833338</c:v>
                      </c:pt>
                      <c:pt idx="880">
                        <c:v>0.57236538699999995</c:v>
                      </c:pt>
                      <c:pt idx="881">
                        <c:v>0.57236738258333331</c:v>
                      </c:pt>
                      <c:pt idx="882">
                        <c:v>0.57236921554166664</c:v>
                      </c:pt>
                      <c:pt idx="883">
                        <c:v>0.57237097741666665</c:v>
                      </c:pt>
                      <c:pt idx="884">
                        <c:v>0.57237267958333338</c:v>
                      </c:pt>
                      <c:pt idx="885">
                        <c:v>0.57237444420833328</c:v>
                      </c:pt>
                      <c:pt idx="886">
                        <c:v>0.57237641416666662</c:v>
                      </c:pt>
                      <c:pt idx="887">
                        <c:v>0.57237850912499999</c:v>
                      </c:pt>
                      <c:pt idx="888">
                        <c:v>0.57238088966666667</c:v>
                      </c:pt>
                      <c:pt idx="889">
                        <c:v>0.57238361662500004</c:v>
                      </c:pt>
                      <c:pt idx="890">
                        <c:v>0.57238589641666671</c:v>
                      </c:pt>
                      <c:pt idx="891">
                        <c:v>0.57238933266666669</c:v>
                      </c:pt>
                      <c:pt idx="892">
                        <c:v>0.5723923764583333</c:v>
                      </c:pt>
                      <c:pt idx="893">
                        <c:v>0.57239461933333335</c:v>
                      </c:pt>
                      <c:pt idx="894">
                        <c:v>0.57239826324999998</c:v>
                      </c:pt>
                      <c:pt idx="895">
                        <c:v>0.57240103966666667</c:v>
                      </c:pt>
                      <c:pt idx="896">
                        <c:v>0.57240291308333335</c:v>
                      </c:pt>
                      <c:pt idx="897">
                        <c:v>0.57240544237500002</c:v>
                      </c:pt>
                      <c:pt idx="898">
                        <c:v>0.57240741629166669</c:v>
                      </c:pt>
                      <c:pt idx="899">
                        <c:v>0.57240966191666665</c:v>
                      </c:pt>
                      <c:pt idx="900">
                        <c:v>0.57241229479166666</c:v>
                      </c:pt>
                      <c:pt idx="901">
                        <c:v>0.57241453766666661</c:v>
                      </c:pt>
                      <c:pt idx="902">
                        <c:v>0.5724179254166667</c:v>
                      </c:pt>
                      <c:pt idx="903">
                        <c:v>0.57242070629166664</c:v>
                      </c:pt>
                      <c:pt idx="904">
                        <c:v>0.57242462745833333</c:v>
                      </c:pt>
                      <c:pt idx="905">
                        <c:v>0.57242764962500003</c:v>
                      </c:pt>
                      <c:pt idx="906">
                        <c:v>0.57243153858333329</c:v>
                      </c:pt>
                      <c:pt idx="907">
                        <c:v>0.57243487254166669</c:v>
                      </c:pt>
                      <c:pt idx="908">
                        <c:v>0.57243805795833336</c:v>
                      </c:pt>
                      <c:pt idx="909">
                        <c:v>0.57244077554166661</c:v>
                      </c:pt>
                      <c:pt idx="910">
                        <c:v>0.57244381358333329</c:v>
                      </c:pt>
                      <c:pt idx="911">
                        <c:v>0.57244652695833331</c:v>
                      </c:pt>
                      <c:pt idx="912">
                        <c:v>0.57244936550000003</c:v>
                      </c:pt>
                      <c:pt idx="913">
                        <c:v>0.57245189187500001</c:v>
                      </c:pt>
                      <c:pt idx="914">
                        <c:v>0.57245454741666668</c:v>
                      </c:pt>
                      <c:pt idx="915">
                        <c:v>0.57245690162499996</c:v>
                      </c:pt>
                      <c:pt idx="916">
                        <c:v>0.5724600946666667</c:v>
                      </c:pt>
                      <c:pt idx="917">
                        <c:v>0.57246344862499998</c:v>
                      </c:pt>
                      <c:pt idx="918">
                        <c:v>0.5724672184166667</c:v>
                      </c:pt>
                      <c:pt idx="919">
                        <c:v>0.57247084162500006</c:v>
                      </c:pt>
                      <c:pt idx="920">
                        <c:v>0.57247489633333337</c:v>
                      </c:pt>
                      <c:pt idx="921">
                        <c:v>0.57247880270833329</c:v>
                      </c:pt>
                      <c:pt idx="922">
                        <c:v>0.57248251699999997</c:v>
                      </c:pt>
                      <c:pt idx="923">
                        <c:v>0.5724859032916666</c:v>
                      </c:pt>
                      <c:pt idx="924">
                        <c:v>0.57248912966666665</c:v>
                      </c:pt>
                      <c:pt idx="925">
                        <c:v>0.57249187675000002</c:v>
                      </c:pt>
                      <c:pt idx="926">
                        <c:v>0.57249482341666669</c:v>
                      </c:pt>
                      <c:pt idx="927">
                        <c:v>0.57249796962499999</c:v>
                      </c:pt>
                      <c:pt idx="928">
                        <c:v>0.5725017277083333</c:v>
                      </c:pt>
                      <c:pt idx="929">
                        <c:v>0.5725046113333333</c:v>
                      </c:pt>
                      <c:pt idx="930">
                        <c:v>0.57250817712500002</c:v>
                      </c:pt>
                      <c:pt idx="931">
                        <c:v>0.57251199858333335</c:v>
                      </c:pt>
                      <c:pt idx="932">
                        <c:v>0.57251634591666667</c:v>
                      </c:pt>
                      <c:pt idx="933">
                        <c:v>0.57252061212500005</c:v>
                      </c:pt>
                      <c:pt idx="934">
                        <c:v>0.57252488737500007</c:v>
                      </c:pt>
                      <c:pt idx="935">
                        <c:v>0.57252936933333332</c:v>
                      </c:pt>
                      <c:pt idx="936">
                        <c:v>0.5725338817083333</c:v>
                      </c:pt>
                      <c:pt idx="937">
                        <c:v>0.57253778374999997</c:v>
                      </c:pt>
                      <c:pt idx="938">
                        <c:v>0.57254157545833329</c:v>
                      </c:pt>
                      <c:pt idx="939">
                        <c:v>0.5725456560833333</c:v>
                      </c:pt>
                      <c:pt idx="940">
                        <c:v>0.57254918575000002</c:v>
                      </c:pt>
                      <c:pt idx="941">
                        <c:v>0.57255270641666667</c:v>
                      </c:pt>
                      <c:pt idx="942">
                        <c:v>0.57255644799999994</c:v>
                      </c:pt>
                      <c:pt idx="943">
                        <c:v>0.57255980183333333</c:v>
                      </c:pt>
                      <c:pt idx="944">
                        <c:v>0.57256394395833332</c:v>
                      </c:pt>
                      <c:pt idx="945">
                        <c:v>0.57256820691666666</c:v>
                      </c:pt>
                      <c:pt idx="946">
                        <c:v>0.57257264450000001</c:v>
                      </c:pt>
                      <c:pt idx="947">
                        <c:v>0.57257730970833332</c:v>
                      </c:pt>
                      <c:pt idx="948">
                        <c:v>0.57258201758333327</c:v>
                      </c:pt>
                      <c:pt idx="949">
                        <c:v>0.57258716779166663</c:v>
                      </c:pt>
                      <c:pt idx="950">
                        <c:v>0.57258716779166663</c:v>
                      </c:pt>
                      <c:pt idx="951">
                        <c:v>0.57259230149999996</c:v>
                      </c:pt>
                      <c:pt idx="952">
                        <c:v>0.57259691320833339</c:v>
                      </c:pt>
                      <c:pt idx="953">
                        <c:v>0.57260118416666661</c:v>
                      </c:pt>
                      <c:pt idx="954">
                        <c:v>0.57260952779166663</c:v>
                      </c:pt>
                      <c:pt idx="955">
                        <c:v>0.57261356299999999</c:v>
                      </c:pt>
                      <c:pt idx="956">
                        <c:v>0.57261769674999996</c:v>
                      </c:pt>
                      <c:pt idx="957">
                        <c:v>0.57262190837500004</c:v>
                      </c:pt>
                      <c:pt idx="958">
                        <c:v>0.57262660908333329</c:v>
                      </c:pt>
                      <c:pt idx="959">
                        <c:v>0.57263200408333337</c:v>
                      </c:pt>
                      <c:pt idx="960">
                        <c:v>0.57263711579166665</c:v>
                      </c:pt>
                      <c:pt idx="961">
                        <c:v>0.57264252120833337</c:v>
                      </c:pt>
                      <c:pt idx="962">
                        <c:v>0.57264799150000001</c:v>
                      </c:pt>
                      <c:pt idx="963">
                        <c:v>0.57265334987500005</c:v>
                      </c:pt>
                      <c:pt idx="964">
                        <c:v>0.57265894716666665</c:v>
                      </c:pt>
                      <c:pt idx="965">
                        <c:v>0.57266455083333334</c:v>
                      </c:pt>
                      <c:pt idx="966">
                        <c:v>0.57266980000000001</c:v>
                      </c:pt>
                      <c:pt idx="967">
                        <c:v>0.5726751649166667</c:v>
                      </c:pt>
                      <c:pt idx="968">
                        <c:v>0.57268053162499999</c:v>
                      </c:pt>
                      <c:pt idx="969">
                        <c:v>0.57268492866666665</c:v>
                      </c:pt>
                      <c:pt idx="970">
                        <c:v>0.57268995158333336</c:v>
                      </c:pt>
                      <c:pt idx="971">
                        <c:v>0.57269475833333339</c:v>
                      </c:pt>
                      <c:pt idx="972">
                        <c:v>0.57269967766666674</c:v>
                      </c:pt>
                      <c:pt idx="973">
                        <c:v>0.57270487387500002</c:v>
                      </c:pt>
                      <c:pt idx="974">
                        <c:v>0.57271027166666666</c:v>
                      </c:pt>
                      <c:pt idx="975">
                        <c:v>0.57272273704166665</c:v>
                      </c:pt>
                      <c:pt idx="976">
                        <c:v>0.57272898629166669</c:v>
                      </c:pt>
                      <c:pt idx="977">
                        <c:v>0.57273582287500002</c:v>
                      </c:pt>
                      <c:pt idx="978">
                        <c:v>0.57273932470833333</c:v>
                      </c:pt>
                      <c:pt idx="979">
                        <c:v>0.57274145158333334</c:v>
                      </c:pt>
                      <c:pt idx="980">
                        <c:v>0.57274145158333334</c:v>
                      </c:pt>
                      <c:pt idx="981">
                        <c:v>0.57274318895833332</c:v>
                      </c:pt>
                      <c:pt idx="982">
                        <c:v>0.57275006804166673</c:v>
                      </c:pt>
                      <c:pt idx="983">
                        <c:v>0.57275201683333332</c:v>
                      </c:pt>
                      <c:pt idx="984">
                        <c:v>0.57275391975000001</c:v>
                      </c:pt>
                      <c:pt idx="985">
                        <c:v>0.57275391975000001</c:v>
                      </c:pt>
                      <c:pt idx="986">
                        <c:v>0.57275391975000001</c:v>
                      </c:pt>
                      <c:pt idx="987">
                        <c:v>0.57275391975000001</c:v>
                      </c:pt>
                      <c:pt idx="988">
                        <c:v>0.57275675174999996</c:v>
                      </c:pt>
                      <c:pt idx="989">
                        <c:v>0.57276285533333338</c:v>
                      </c:pt>
                      <c:pt idx="990">
                        <c:v>0.57276548045833331</c:v>
                      </c:pt>
                      <c:pt idx="991">
                        <c:v>0.57276908837499996</c:v>
                      </c:pt>
                      <c:pt idx="992">
                        <c:v>0.57277235908333335</c:v>
                      </c:pt>
                      <c:pt idx="993">
                        <c:v>0.57277474266666661</c:v>
                      </c:pt>
                      <c:pt idx="994">
                        <c:v>0.57277474266666661</c:v>
                      </c:pt>
                      <c:pt idx="995">
                        <c:v>0.5727780288333334</c:v>
                      </c:pt>
                      <c:pt idx="996">
                        <c:v>0.5727803128333333</c:v>
                      </c:pt>
                      <c:pt idx="997">
                        <c:v>0.57278331062499999</c:v>
                      </c:pt>
                      <c:pt idx="998">
                        <c:v>0.57278566404166664</c:v>
                      </c:pt>
                      <c:pt idx="999">
                        <c:v>0.57278761816666668</c:v>
                      </c:pt>
                      <c:pt idx="1000">
                        <c:v>0.57279066329166672</c:v>
                      </c:pt>
                      <c:pt idx="1001">
                        <c:v>0.57279297495833337</c:v>
                      </c:pt>
                      <c:pt idx="1002">
                        <c:v>0.57279634741666674</c:v>
                      </c:pt>
                      <c:pt idx="1003">
                        <c:v>0.57280345654166664</c:v>
                      </c:pt>
                      <c:pt idx="1004">
                        <c:v>0.57280345654166664</c:v>
                      </c:pt>
                      <c:pt idx="1005">
                        <c:v>0.57280697404166669</c:v>
                      </c:pt>
                      <c:pt idx="1006">
                        <c:v>0.57280847191666673</c:v>
                      </c:pt>
                      <c:pt idx="1007">
                        <c:v>0.57280579895833339</c:v>
                      </c:pt>
                      <c:pt idx="1008">
                        <c:v>0.57280564533333334</c:v>
                      </c:pt>
                      <c:pt idx="1009">
                        <c:v>0.57280507199999997</c:v>
                      </c:pt>
                      <c:pt idx="1010">
                        <c:v>0.57280442850000002</c:v>
                      </c:pt>
                      <c:pt idx="1011">
                        <c:v>0.57280359258333335</c:v>
                      </c:pt>
                      <c:pt idx="1012">
                        <c:v>0.57280289645833327</c:v>
                      </c:pt>
                      <c:pt idx="1013">
                        <c:v>0.57280229016666662</c:v>
                      </c:pt>
                      <c:pt idx="1014">
                        <c:v>0.57280209912500002</c:v>
                      </c:pt>
                      <c:pt idx="1015">
                        <c:v>0.57280147974999995</c:v>
                      </c:pt>
                      <c:pt idx="1016">
                        <c:v>0.57280152145833341</c:v>
                      </c:pt>
                      <c:pt idx="1017">
                        <c:v>0.57280179366666661</c:v>
                      </c:pt>
                      <c:pt idx="1018">
                        <c:v>0.57280213866666674</c:v>
                      </c:pt>
                      <c:pt idx="1019">
                        <c:v>0.57280267304166665</c:v>
                      </c:pt>
                      <c:pt idx="1020">
                        <c:v>0.57279939662500001</c:v>
                      </c:pt>
                      <c:pt idx="1021">
                        <c:v>0.57279184537499994</c:v>
                      </c:pt>
                      <c:pt idx="1022">
                        <c:v>0.57278863866666663</c:v>
                      </c:pt>
                      <c:pt idx="1023">
                        <c:v>0.5727852957916667</c:v>
                      </c:pt>
                      <c:pt idx="1024">
                        <c:v>0.57278162754166673</c:v>
                      </c:pt>
                      <c:pt idx="1025">
                        <c:v>0.57277783054166664</c:v>
                      </c:pt>
                      <c:pt idx="1026">
                        <c:v>0.57277360833333335</c:v>
                      </c:pt>
                      <c:pt idx="1027">
                        <c:v>0.572770123375</c:v>
                      </c:pt>
                      <c:pt idx="1028">
                        <c:v>0.57276223908333335</c:v>
                      </c:pt>
                      <c:pt idx="1029">
                        <c:v>0.57274957966666673</c:v>
                      </c:pt>
                      <c:pt idx="1030">
                        <c:v>0.57274251649999997</c:v>
                      </c:pt>
                      <c:pt idx="1031">
                        <c:v>0.57273572799999994</c:v>
                      </c:pt>
                      <c:pt idx="1032">
                        <c:v>0.57272919958333335</c:v>
                      </c:pt>
                      <c:pt idx="1033">
                        <c:v>0.57272290483333332</c:v>
                      </c:pt>
                      <c:pt idx="1034">
                        <c:v>0.5727164128333333</c:v>
                      </c:pt>
                      <c:pt idx="1035">
                        <c:v>0.57271022858333331</c:v>
                      </c:pt>
                      <c:pt idx="1036">
                        <c:v>0.57270370066666665</c:v>
                      </c:pt>
                      <c:pt idx="1037">
                        <c:v>0.57269689108333333</c:v>
                      </c:pt>
                      <c:pt idx="1038">
                        <c:v>0.57268997912499997</c:v>
                      </c:pt>
                      <c:pt idx="1039">
                        <c:v>0.5726828620833333</c:v>
                      </c:pt>
                      <c:pt idx="1040">
                        <c:v>0.57267579520833334</c:v>
                      </c:pt>
                      <c:pt idx="1041">
                        <c:v>0.57266866587499998</c:v>
                      </c:pt>
                      <c:pt idx="1042">
                        <c:v>0.57266170333333333</c:v>
                      </c:pt>
                      <c:pt idx="1043">
                        <c:v>0.57265477262499997</c:v>
                      </c:pt>
                      <c:pt idx="1044">
                        <c:v>0.57264810783333331</c:v>
                      </c:pt>
                      <c:pt idx="1045">
                        <c:v>0.57264162879166669</c:v>
                      </c:pt>
                      <c:pt idx="1046">
                        <c:v>0.57263534641666669</c:v>
                      </c:pt>
                      <c:pt idx="1047">
                        <c:v>0.57262920325</c:v>
                      </c:pt>
                      <c:pt idx="1048">
                        <c:v>0.57262302812499999</c:v>
                      </c:pt>
                      <c:pt idx="1049">
                        <c:v>0.57261692895833327</c:v>
                      </c:pt>
                      <c:pt idx="1050">
                        <c:v>0.57261070062499997</c:v>
                      </c:pt>
                      <c:pt idx="1051">
                        <c:v>0.57260439866666668</c:v>
                      </c:pt>
                      <c:pt idx="1052">
                        <c:v>0.57259794320833335</c:v>
                      </c:pt>
                      <c:pt idx="1053">
                        <c:v>0.57259141216666665</c:v>
                      </c:pt>
                      <c:pt idx="1054">
                        <c:v>0.57258471554166668</c:v>
                      </c:pt>
                      <c:pt idx="1055">
                        <c:v>0.57257792566666665</c:v>
                      </c:pt>
                      <c:pt idx="1056">
                        <c:v>0.57257119183333327</c:v>
                      </c:pt>
                      <c:pt idx="1057">
                        <c:v>0.57256454120833333</c:v>
                      </c:pt>
                      <c:pt idx="1058">
                        <c:v>0.57255805645833335</c:v>
                      </c:pt>
                      <c:pt idx="1059">
                        <c:v>0.57255174483333338</c:v>
                      </c:pt>
                      <c:pt idx="1060">
                        <c:v>0.57254578633333331</c:v>
                      </c:pt>
                      <c:pt idx="1061">
                        <c:v>0.57253997462500006</c:v>
                      </c:pt>
                      <c:pt idx="1062">
                        <c:v>0.57253423904166667</c:v>
                      </c:pt>
                      <c:pt idx="1063">
                        <c:v>0.57252848745833329</c:v>
                      </c:pt>
                      <c:pt idx="1064">
                        <c:v>0.57252245987499994</c:v>
                      </c:pt>
                      <c:pt idx="1065">
                        <c:v>0.5725163079583333</c:v>
                      </c:pt>
                      <c:pt idx="1066">
                        <c:v>0.57250991233333337</c:v>
                      </c:pt>
                      <c:pt idx="1067">
                        <c:v>0.57250345716666662</c:v>
                      </c:pt>
                      <c:pt idx="1068">
                        <c:v>0.57249680379166668</c:v>
                      </c:pt>
                      <c:pt idx="1069">
                        <c:v>0.572490295875</c:v>
                      </c:pt>
                      <c:pt idx="1070">
                        <c:v>0.57248386370833326</c:v>
                      </c:pt>
                      <c:pt idx="1071">
                        <c:v>0.57247743620833336</c:v>
                      </c:pt>
                      <c:pt idx="1072">
                        <c:v>0.57247116791666663</c:v>
                      </c:pt>
                      <c:pt idx="1073">
                        <c:v>0.57246494558333338</c:v>
                      </c:pt>
                      <c:pt idx="1074">
                        <c:v>0.57245889766666669</c:v>
                      </c:pt>
                      <c:pt idx="1075">
                        <c:v>0.57245284004166663</c:v>
                      </c:pt>
                      <c:pt idx="1076">
                        <c:v>0.5724469530416666</c:v>
                      </c:pt>
                      <c:pt idx="1077">
                        <c:v>0.57244099612499999</c:v>
                      </c:pt>
                      <c:pt idx="1078">
                        <c:v>0.57243503458333334</c:v>
                      </c:pt>
                      <c:pt idx="1079">
                        <c:v>0.57242904454166665</c:v>
                      </c:pt>
                      <c:pt idx="1080">
                        <c:v>0.57242283416666673</c:v>
                      </c:pt>
                      <c:pt idx="1081">
                        <c:v>0.57241657074999996</c:v>
                      </c:pt>
                      <c:pt idx="1082">
                        <c:v>0.57241006745833334</c:v>
                      </c:pt>
                      <c:pt idx="1083">
                        <c:v>0.57240351929166666</c:v>
                      </c:pt>
                      <c:pt idx="1084">
                        <c:v>0.5723969797916667</c:v>
                      </c:pt>
                      <c:pt idx="1085">
                        <c:v>0.57239057900000001</c:v>
                      </c:pt>
                      <c:pt idx="1086">
                        <c:v>0.57238430133333329</c:v>
                      </c:pt>
                      <c:pt idx="1087">
                        <c:v>0.57237821850000004</c:v>
                      </c:pt>
                      <c:pt idx="1088">
                        <c:v>0.57237236312500006</c:v>
                      </c:pt>
                      <c:pt idx="1089">
                        <c:v>0.57236652825000001</c:v>
                      </c:pt>
                      <c:pt idx="1090">
                        <c:v>0.57236081475</c:v>
                      </c:pt>
                      <c:pt idx="1091">
                        <c:v>0.57235494695833333</c:v>
                      </c:pt>
                      <c:pt idx="1092">
                        <c:v>0.57234908941666662</c:v>
                      </c:pt>
                      <c:pt idx="1093">
                        <c:v>0.57234307541666662</c:v>
                      </c:pt>
                      <c:pt idx="1094">
                        <c:v>0.57233683391666668</c:v>
                      </c:pt>
                      <c:pt idx="1095">
                        <c:v>0.57233059920833329</c:v>
                      </c:pt>
                      <c:pt idx="1096">
                        <c:v>0.57232422704166663</c:v>
                      </c:pt>
                      <c:pt idx="1097">
                        <c:v>0.5723178461666667</c:v>
                      </c:pt>
                      <c:pt idx="1098">
                        <c:v>0.57231143837499998</c:v>
                      </c:pt>
                      <c:pt idx="1099">
                        <c:v>0.57230520720833333</c:v>
                      </c:pt>
                      <c:pt idx="1100">
                        <c:v>0.57229892720833331</c:v>
                      </c:pt>
                      <c:pt idx="1101">
                        <c:v>0.5722927883333333</c:v>
                      </c:pt>
                      <c:pt idx="1102">
                        <c:v>0.5722868032916667</c:v>
                      </c:pt>
                      <c:pt idx="1103">
                        <c:v>0.57228091087499999</c:v>
                      </c:pt>
                      <c:pt idx="1104">
                        <c:v>0.57227511524999997</c:v>
                      </c:pt>
                      <c:pt idx="1105">
                        <c:v>0.57226924862499995</c:v>
                      </c:pt>
                      <c:pt idx="1106">
                        <c:v>0.5722634857083333</c:v>
                      </c:pt>
                      <c:pt idx="1107">
                        <c:v>0.57225764454166661</c:v>
                      </c:pt>
                      <c:pt idx="1108">
                        <c:v>0.57225172925000001</c:v>
                      </c:pt>
                      <c:pt idx="1109">
                        <c:v>0.57224573991666661</c:v>
                      </c:pt>
                      <c:pt idx="1110">
                        <c:v>0.57223965516666664</c:v>
                      </c:pt>
                      <c:pt idx="1111">
                        <c:v>0.57223357804166664</c:v>
                      </c:pt>
                      <c:pt idx="1112">
                        <c:v>0.57222741037500002</c:v>
                      </c:pt>
                      <c:pt idx="1113">
                        <c:v>0.57222139937499994</c:v>
                      </c:pt>
                      <c:pt idx="1114">
                        <c:v>0.57221541137499998</c:v>
                      </c:pt>
                      <c:pt idx="1115">
                        <c:v>0.57220961212499999</c:v>
                      </c:pt>
                      <c:pt idx="1116">
                        <c:v>0.57220394937499997</c:v>
                      </c:pt>
                      <c:pt idx="1117">
                        <c:v>0.57219847762499998</c:v>
                      </c:pt>
                      <c:pt idx="1118">
                        <c:v>0.57219310025000003</c:v>
                      </c:pt>
                      <c:pt idx="1119">
                        <c:v>0.5721875844583334</c:v>
                      </c:pt>
                      <c:pt idx="1120">
                        <c:v>0.57218208004166671</c:v>
                      </c:pt>
                      <c:pt idx="1121">
                        <c:v>0.57217646275</c:v>
                      </c:pt>
                      <c:pt idx="1122">
                        <c:v>0.57217071829166666</c:v>
                      </c:pt>
                      <c:pt idx="1123">
                        <c:v>0.57216488520833331</c:v>
                      </c:pt>
                      <c:pt idx="1124">
                        <c:v>0.57215902879166669</c:v>
                      </c:pt>
                      <c:pt idx="1125">
                        <c:v>0.57215315012500001</c:v>
                      </c:pt>
                      <c:pt idx="1126">
                        <c:v>0.57214730408333336</c:v>
                      </c:pt>
                      <c:pt idx="1127">
                        <c:v>0.57214154358333336</c:v>
                      </c:pt>
                      <c:pt idx="1128">
                        <c:v>0.5721358597916667</c:v>
                      </c:pt>
                      <c:pt idx="1129">
                        <c:v>0.5721302630416667</c:v>
                      </c:pt>
                      <c:pt idx="1130">
                        <c:v>0.57212470291666662</c:v>
                      </c:pt>
                      <c:pt idx="1131">
                        <c:v>0.57211933783333335</c:v>
                      </c:pt>
                      <c:pt idx="1132">
                        <c:v>0.57211402058333338</c:v>
                      </c:pt>
                      <c:pt idx="1133">
                        <c:v>0.57210880587500001</c:v>
                      </c:pt>
                      <c:pt idx="1134">
                        <c:v>0.57210370575000002</c:v>
                      </c:pt>
                      <c:pt idx="1135">
                        <c:v>0.57209854054166664</c:v>
                      </c:pt>
                      <c:pt idx="1136">
                        <c:v>0.57209343766666665</c:v>
                      </c:pt>
                      <c:pt idx="1137">
                        <c:v>0.57208817591666661</c:v>
                      </c:pt>
                      <c:pt idx="1138">
                        <c:v>0.57208290858333333</c:v>
                      </c:pt>
                      <c:pt idx="1139">
                        <c:v>0.57207735204166665</c:v>
                      </c:pt>
                      <c:pt idx="1140">
                        <c:v>0.57207200874999997</c:v>
                      </c:pt>
                      <c:pt idx="1141">
                        <c:v>0.57206672400000003</c:v>
                      </c:pt>
                      <c:pt idx="1142">
                        <c:v>0.57206160662500005</c:v>
                      </c:pt>
                      <c:pt idx="1143">
                        <c:v>0.57205668600000004</c:v>
                      </c:pt>
                      <c:pt idx="1144">
                        <c:v>0.57205184270833331</c:v>
                      </c:pt>
                      <c:pt idx="1145">
                        <c:v>0.57204719025000006</c:v>
                      </c:pt>
                      <c:pt idx="1146">
                        <c:v>0.57204256158333333</c:v>
                      </c:pt>
                      <c:pt idx="1147">
                        <c:v>0.57203801612499994</c:v>
                      </c:pt>
                      <c:pt idx="1148">
                        <c:v>0.57203337695833334</c:v>
                      </c:pt>
                      <c:pt idx="1149">
                        <c:v>0.57202873679166666</c:v>
                      </c:pt>
                      <c:pt idx="1150">
                        <c:v>0.5720240482083333</c:v>
                      </c:pt>
                      <c:pt idx="1151">
                        <c:v>0.5720192297083333</c:v>
                      </c:pt>
                      <c:pt idx="1152">
                        <c:v>0.57201445487500002</c:v>
                      </c:pt>
                      <c:pt idx="1153">
                        <c:v>0.5720095761666667</c:v>
                      </c:pt>
                      <c:pt idx="1154">
                        <c:v>0.57200474700000004</c:v>
                      </c:pt>
                      <c:pt idx="1155">
                        <c:v>0.57200003304166669</c:v>
                      </c:pt>
                      <c:pt idx="1156">
                        <c:v>0.57199538712499998</c:v>
                      </c:pt>
                      <c:pt idx="1157">
                        <c:v>0.57199082233333332</c:v>
                      </c:pt>
                      <c:pt idx="1158">
                        <c:v>0.57198646383333329</c:v>
                      </c:pt>
                      <c:pt idx="1159">
                        <c:v>0.57198230100000003</c:v>
                      </c:pt>
                      <c:pt idx="1160">
                        <c:v>0.57197817945833329</c:v>
                      </c:pt>
                      <c:pt idx="1161">
                        <c:v>0.57197423874999997</c:v>
                      </c:pt>
                      <c:pt idx="1162">
                        <c:v>0.57197023800000002</c:v>
                      </c:pt>
                      <c:pt idx="1163">
                        <c:v>0.57196637883333334</c:v>
                      </c:pt>
                      <c:pt idx="1164">
                        <c:v>0.57196250383333336</c:v>
                      </c:pt>
                      <c:pt idx="1165">
                        <c:v>0.57195863995833329</c:v>
                      </c:pt>
                      <c:pt idx="1166">
                        <c:v>0.57195466966666664</c:v>
                      </c:pt>
                      <c:pt idx="1167">
                        <c:v>0.57195054387499999</c:v>
                      </c:pt>
                      <c:pt idx="1168">
                        <c:v>0.57194654999999994</c:v>
                      </c:pt>
                      <c:pt idx="1169">
                        <c:v>0.57194254887499996</c:v>
                      </c:pt>
                      <c:pt idx="1170">
                        <c:v>0.57193868420833327</c:v>
                      </c:pt>
                      <c:pt idx="1171">
                        <c:v>0.57193498579166668</c:v>
                      </c:pt>
                      <c:pt idx="1172">
                        <c:v>0.57193158804166666</c:v>
                      </c:pt>
                      <c:pt idx="1173">
                        <c:v>0.57192838379166666</c:v>
                      </c:pt>
                      <c:pt idx="1174">
                        <c:v>0.57192534841666665</c:v>
                      </c:pt>
                      <c:pt idx="1175">
                        <c:v>0.57192230712500003</c:v>
                      </c:pt>
                      <c:pt idx="1176">
                        <c:v>0.57191928329166664</c:v>
                      </c:pt>
                      <c:pt idx="1177">
                        <c:v>0.5719161554583333</c:v>
                      </c:pt>
                      <c:pt idx="1178">
                        <c:v>0.571912871125</c:v>
                      </c:pt>
                      <c:pt idx="1179">
                        <c:v>0.57190964404166666</c:v>
                      </c:pt>
                      <c:pt idx="1180">
                        <c:v>0.57190627670833327</c:v>
                      </c:pt>
                      <c:pt idx="1181">
                        <c:v>0.57190293504166667</c:v>
                      </c:pt>
                      <c:pt idx="1182">
                        <c:v>0.5718996605833333</c:v>
                      </c:pt>
                      <c:pt idx="1183">
                        <c:v>0.57189645958333335</c:v>
                      </c:pt>
                      <c:pt idx="1184">
                        <c:v>0.57189343258333336</c:v>
                      </c:pt>
                      <c:pt idx="1185">
                        <c:v>0.57189042795833334</c:v>
                      </c:pt>
                      <c:pt idx="1186">
                        <c:v>0.57188765187500001</c:v>
                      </c:pt>
                      <c:pt idx="1187">
                        <c:v>0.57188495900000003</c:v>
                      </c:pt>
                      <c:pt idx="1188">
                        <c:v>0.57188251862499995</c:v>
                      </c:pt>
                      <c:pt idx="1189">
                        <c:v>0.57188020775000004</c:v>
                      </c:pt>
                      <c:pt idx="1190">
                        <c:v>0.57187797441666666</c:v>
                      </c:pt>
                      <c:pt idx="1191">
                        <c:v>0.57187585283333331</c:v>
                      </c:pt>
                      <c:pt idx="1192">
                        <c:v>0.57187370620833333</c:v>
                      </c:pt>
                      <c:pt idx="1193">
                        <c:v>0.57187152070833336</c:v>
                      </c:pt>
                      <c:pt idx="1194">
                        <c:v>0.57186908970833328</c:v>
                      </c:pt>
                      <c:pt idx="1195">
                        <c:v>0.57186664654166663</c:v>
                      </c:pt>
                      <c:pt idx="1196">
                        <c:v>0.57186410008333333</c:v>
                      </c:pt>
                      <c:pt idx="1197">
                        <c:v>0.57186165404166667</c:v>
                      </c:pt>
                      <c:pt idx="1198">
                        <c:v>0.57185930720833333</c:v>
                      </c:pt>
                      <c:pt idx="1199">
                        <c:v>0.57185725720833336</c:v>
                      </c:pt>
                      <c:pt idx="1200">
                        <c:v>0.57185551666666667</c:v>
                      </c:pt>
                      <c:pt idx="1201">
                        <c:v>0.57185403283333336</c:v>
                      </c:pt>
                      <c:pt idx="1202">
                        <c:v>0.57185264270833336</c:v>
                      </c:pt>
                      <c:pt idx="1203">
                        <c:v>0.57185126545833331</c:v>
                      </c:pt>
                      <c:pt idx="1204">
                        <c:v>0.57184999091666666</c:v>
                      </c:pt>
                      <c:pt idx="1205">
                        <c:v>0.57184858995833332</c:v>
                      </c:pt>
                      <c:pt idx="1206">
                        <c:v>0.5718471258333333</c:v>
                      </c:pt>
                      <c:pt idx="1207">
                        <c:v>0.57184556420833332</c:v>
                      </c:pt>
                      <c:pt idx="1208">
                        <c:v>0.57184386133333331</c:v>
                      </c:pt>
                      <c:pt idx="1209">
                        <c:v>0.57184217595833331</c:v>
                      </c:pt>
                      <c:pt idx="1210">
                        <c:v>0.57184040370833333</c:v>
                      </c:pt>
                      <c:pt idx="1211">
                        <c:v>0.57183874391666667</c:v>
                      </c:pt>
                      <c:pt idx="1212">
                        <c:v>0.57183721325000003</c:v>
                      </c:pt>
                      <c:pt idx="1213">
                        <c:v>0.57183583770833335</c:v>
                      </c:pt>
                      <c:pt idx="1214">
                        <c:v>0.571834674125</c:v>
                      </c:pt>
                      <c:pt idx="1215">
                        <c:v>0.57183378020833331</c:v>
                      </c:pt>
                      <c:pt idx="1216">
                        <c:v>0.5718330376666666</c:v>
                      </c:pt>
                      <c:pt idx="1217">
                        <c:v>0.57183239200000002</c:v>
                      </c:pt>
                      <c:pt idx="1218">
                        <c:v>0.57183188612500002</c:v>
                      </c:pt>
                      <c:pt idx="1219">
                        <c:v>0.57183133050000001</c:v>
                      </c:pt>
                      <c:pt idx="1220">
                        <c:v>0.57183088620833333</c:v>
                      </c:pt>
                      <c:pt idx="1221">
                        <c:v>0.57183034816666667</c:v>
                      </c:pt>
                      <c:pt idx="1222">
                        <c:v>0.57182955575000005</c:v>
                      </c:pt>
                      <c:pt idx="1223">
                        <c:v>0.57182865445833331</c:v>
                      </c:pt>
                      <c:pt idx="1224">
                        <c:v>0.57182758999999994</c:v>
                      </c:pt>
                      <c:pt idx="1225">
                        <c:v>0.57182651933333328</c:v>
                      </c:pt>
                      <c:pt idx="1226">
                        <c:v>0.57182555574999994</c:v>
                      </c:pt>
                      <c:pt idx="1227">
                        <c:v>0.57182487283333339</c:v>
                      </c:pt>
                      <c:pt idx="1228">
                        <c:v>0.5718244758333334</c:v>
                      </c:pt>
                      <c:pt idx="1229">
                        <c:v>0.5718243659583333</c:v>
                      </c:pt>
                      <c:pt idx="1230">
                        <c:v>0.57182448333333336</c:v>
                      </c:pt>
                      <c:pt idx="1231">
                        <c:v>0.57182483920833327</c:v>
                      </c:pt>
                      <c:pt idx="1232">
                        <c:v>0.57182515258333333</c:v>
                      </c:pt>
                      <c:pt idx="1233">
                        <c:v>0.5718252939166667</c:v>
                      </c:pt>
                      <c:pt idx="1234">
                        <c:v>0.57182534741666668</c:v>
                      </c:pt>
                      <c:pt idx="1235">
                        <c:v>0.57182520041666673</c:v>
                      </c:pt>
                      <c:pt idx="1236">
                        <c:v>0.57182493795833333</c:v>
                      </c:pt>
                      <c:pt idx="1237">
                        <c:v>0.57182459387500006</c:v>
                      </c:pt>
                      <c:pt idx="1238">
                        <c:v>0.57182425079166666</c:v>
                      </c:pt>
                      <c:pt idx="1239">
                        <c:v>0.57182393345833338</c:v>
                      </c:pt>
                      <c:pt idx="1240">
                        <c:v>0.57182371562500001</c:v>
                      </c:pt>
                      <c:pt idx="1241">
                        <c:v>0.57182364291666665</c:v>
                      </c:pt>
                      <c:pt idx="1242">
                        <c:v>0.57182374424999993</c:v>
                      </c:pt>
                      <c:pt idx="1243">
                        <c:v>0.57182381004166671</c:v>
                      </c:pt>
                      <c:pt idx="1244">
                        <c:v>0.57182456608333332</c:v>
                      </c:pt>
                      <c:pt idx="1245">
                        <c:v>0.57182504525</c:v>
                      </c:pt>
                      <c:pt idx="1246">
                        <c:v>0.57182622908333336</c:v>
                      </c:pt>
                      <c:pt idx="1247">
                        <c:v>0.57182713120833328</c:v>
                      </c:pt>
                      <c:pt idx="1248">
                        <c:v>0.57182805895833333</c:v>
                      </c:pt>
                      <c:pt idx="1249">
                        <c:v>0.57182875554166668</c:v>
                      </c:pt>
                      <c:pt idx="1250">
                        <c:v>0.57182930558333334</c:v>
                      </c:pt>
                      <c:pt idx="1251">
                        <c:v>0.57182957362499998</c:v>
                      </c:pt>
                      <c:pt idx="1252">
                        <c:v>0.57182968695833336</c:v>
                      </c:pt>
                      <c:pt idx="1253">
                        <c:v>0.57182969424999996</c:v>
                      </c:pt>
                      <c:pt idx="1254">
                        <c:v>0.57182985654166674</c:v>
                      </c:pt>
                      <c:pt idx="1255">
                        <c:v>0.57183009120833328</c:v>
                      </c:pt>
                      <c:pt idx="1256">
                        <c:v>0.57183069350000004</c:v>
                      </c:pt>
                      <c:pt idx="1257">
                        <c:v>0.57183166608333336</c:v>
                      </c:pt>
                      <c:pt idx="1258">
                        <c:v>0.57183286245833331</c:v>
                      </c:pt>
                      <c:pt idx="1259">
                        <c:v>0.57183425654166664</c:v>
                      </c:pt>
                      <c:pt idx="1260">
                        <c:v>0.57183530741666666</c:v>
                      </c:pt>
                      <c:pt idx="1261">
                        <c:v>0.57183690804166665</c:v>
                      </c:pt>
                      <c:pt idx="1262">
                        <c:v>0.57183818179166668</c:v>
                      </c:pt>
                      <c:pt idx="1263">
                        <c:v>0.57183935575</c:v>
                      </c:pt>
                      <c:pt idx="1264">
                        <c:v>0.57184022462499995</c:v>
                      </c:pt>
                      <c:pt idx="1265">
                        <c:v>0.5718412968333334</c:v>
                      </c:pt>
                      <c:pt idx="1266">
                        <c:v>0.5718418577083334</c:v>
                      </c:pt>
                      <c:pt idx="1267">
                        <c:v>0.57184208474999998</c:v>
                      </c:pt>
                      <c:pt idx="1268">
                        <c:v>0.57184302924999997</c:v>
                      </c:pt>
                      <c:pt idx="1269">
                        <c:v>0.57184384554166667</c:v>
                      </c:pt>
                      <c:pt idx="1270">
                        <c:v>0.57184509699999997</c:v>
                      </c:pt>
                      <c:pt idx="1271">
                        <c:v>0.57184615645833337</c:v>
                      </c:pt>
                      <c:pt idx="1272">
                        <c:v>0.57184773045833337</c:v>
                      </c:pt>
                      <c:pt idx="1273">
                        <c:v>0.57184951670833339</c:v>
                      </c:pt>
                      <c:pt idx="1274">
                        <c:v>0.57185140025000003</c:v>
                      </c:pt>
                      <c:pt idx="1275">
                        <c:v>0.57185313595833331</c:v>
                      </c:pt>
                      <c:pt idx="1276">
                        <c:v>0.57185548233333339</c:v>
                      </c:pt>
                      <c:pt idx="1277">
                        <c:v>0.57185705712500001</c:v>
                      </c:pt>
                      <c:pt idx="1278">
                        <c:v>0.57185842941666665</c:v>
                      </c:pt>
                      <c:pt idx="1279">
                        <c:v>0.57186007108333337</c:v>
                      </c:pt>
                      <c:pt idx="1280">
                        <c:v>0.57186135037499997</c:v>
                      </c:pt>
                      <c:pt idx="1281">
                        <c:v>0.57186197812499995</c:v>
                      </c:pt>
                      <c:pt idx="1282">
                        <c:v>0.57186296295833328</c:v>
                      </c:pt>
                      <c:pt idx="1283">
                        <c:v>0.5718639450416666</c:v>
                      </c:pt>
                      <c:pt idx="1284">
                        <c:v>0.57186568454166664</c:v>
                      </c:pt>
                      <c:pt idx="1285">
                        <c:v>0.57186756708333331</c:v>
                      </c:pt>
                      <c:pt idx="1286">
                        <c:v>0.57186934700000003</c:v>
                      </c:pt>
                      <c:pt idx="1287">
                        <c:v>0.57187177275000001</c:v>
                      </c:pt>
                      <c:pt idx="1288">
                        <c:v>0.57187405941666669</c:v>
                      </c:pt>
                      <c:pt idx="1289">
                        <c:v>0.57187645812499999</c:v>
                      </c:pt>
                      <c:pt idx="1290">
                        <c:v>0.57187896508333336</c:v>
                      </c:pt>
                      <c:pt idx="1291">
                        <c:v>0.57188096762499996</c:v>
                      </c:pt>
                      <c:pt idx="1292">
                        <c:v>0.57188285324999999</c:v>
                      </c:pt>
                      <c:pt idx="1293">
                        <c:v>0.57188505745833329</c:v>
                      </c:pt>
                      <c:pt idx="1294">
                        <c:v>0.57188665179166664</c:v>
                      </c:pt>
                      <c:pt idx="1295">
                        <c:v>0.57188828220833332</c:v>
                      </c:pt>
                      <c:pt idx="1296">
                        <c:v>0.57189003691666673</c:v>
                      </c:pt>
                      <c:pt idx="1297">
                        <c:v>0.57189182887500001</c:v>
                      </c:pt>
                      <c:pt idx="1298">
                        <c:v>0.57189346437499999</c:v>
                      </c:pt>
                      <c:pt idx="1299">
                        <c:v>0.57189552524999998</c:v>
                      </c:pt>
                      <c:pt idx="1300">
                        <c:v>0.57189791525</c:v>
                      </c:pt>
                      <c:pt idx="1301">
                        <c:v>0.5719007805416666</c:v>
                      </c:pt>
                      <c:pt idx="1302">
                        <c:v>0.57190360804166673</c:v>
                      </c:pt>
                      <c:pt idx="1303">
                        <c:v>0.57190640787500002</c:v>
                      </c:pt>
                      <c:pt idx="1304">
                        <c:v>0.57190933933333332</c:v>
                      </c:pt>
                      <c:pt idx="1305">
                        <c:v>0.57191257362500003</c:v>
                      </c:pt>
                      <c:pt idx="1306">
                        <c:v>0.57191511816666674</c:v>
                      </c:pt>
                      <c:pt idx="1307">
                        <c:v>0.57191721824999997</c:v>
                      </c:pt>
                      <c:pt idx="1308">
                        <c:v>0.57191969633333339</c:v>
                      </c:pt>
                      <c:pt idx="1309">
                        <c:v>0.57192175300000003</c:v>
                      </c:pt>
                      <c:pt idx="1310">
                        <c:v>0.57192375870833334</c:v>
                      </c:pt>
                      <c:pt idx="1311">
                        <c:v>0.57192605916666672</c:v>
                      </c:pt>
                      <c:pt idx="1312">
                        <c:v>0.57192849983333327</c:v>
                      </c:pt>
                      <c:pt idx="1313">
                        <c:v>0.5719311274583333</c:v>
                      </c:pt>
                      <c:pt idx="1314">
                        <c:v>0.57193371616666666</c:v>
                      </c:pt>
                      <c:pt idx="1315">
                        <c:v>0.57193726145833335</c:v>
                      </c:pt>
                      <c:pt idx="1316">
                        <c:v>0.57194084774999998</c:v>
                      </c:pt>
                      <c:pt idx="1317">
                        <c:v>0.57194426179166669</c:v>
                      </c:pt>
                      <c:pt idx="1318">
                        <c:v>0.57194784483333339</c:v>
                      </c:pt>
                      <c:pt idx="1319">
                        <c:v>0.57195103483333332</c:v>
                      </c:pt>
                      <c:pt idx="1320">
                        <c:v>0.57195460358333328</c:v>
                      </c:pt>
                      <c:pt idx="1321">
                        <c:v>0.57195785883333328</c:v>
                      </c:pt>
                      <c:pt idx="1322">
                        <c:v>0.57196078716666665</c:v>
                      </c:pt>
                      <c:pt idx="1323">
                        <c:v>0.57196379212500004</c:v>
                      </c:pt>
                      <c:pt idx="1324">
                        <c:v>0.5719663885416667</c:v>
                      </c:pt>
                      <c:pt idx="1325">
                        <c:v>0.57196911208333334</c:v>
                      </c:pt>
                      <c:pt idx="1326">
                        <c:v>0.57197228870833328</c:v>
                      </c:pt>
                      <c:pt idx="1327">
                        <c:v>0.57197515241666663</c:v>
                      </c:pt>
                      <c:pt idx="1328">
                        <c:v>0.57197872475</c:v>
                      </c:pt>
                      <c:pt idx="1329">
                        <c:v>0.57198242283333334</c:v>
                      </c:pt>
                      <c:pt idx="1330">
                        <c:v>0.57198641583333332</c:v>
                      </c:pt>
                      <c:pt idx="1331">
                        <c:v>0.57199044962500001</c:v>
                      </c:pt>
                      <c:pt idx="1332">
                        <c:v>0.57199498800000004</c:v>
                      </c:pt>
                      <c:pt idx="1333">
                        <c:v>0.57199914741666669</c:v>
                      </c:pt>
                      <c:pt idx="1334">
                        <c:v>0.57200325774999994</c:v>
                      </c:pt>
                      <c:pt idx="1335">
                        <c:v>0.5720070174166666</c:v>
                      </c:pt>
                      <c:pt idx="1336">
                        <c:v>0.57201059725000003</c:v>
                      </c:pt>
                      <c:pt idx="1337">
                        <c:v>0.57201408374999996</c:v>
                      </c:pt>
                      <c:pt idx="1338">
                        <c:v>0.57201685929166668</c:v>
                      </c:pt>
                      <c:pt idx="1339">
                        <c:v>0.57202055295833332</c:v>
                      </c:pt>
                      <c:pt idx="1340">
                        <c:v>0.57202431829166667</c:v>
                      </c:pt>
                      <c:pt idx="1341">
                        <c:v>0.57202835837499999</c:v>
                      </c:pt>
                      <c:pt idx="1342">
                        <c:v>0.57203247683333336</c:v>
                      </c:pt>
                      <c:pt idx="1343">
                        <c:v>0.57203713462500005</c:v>
                      </c:pt>
                      <c:pt idx="1344">
                        <c:v>0.57204198900000003</c:v>
                      </c:pt>
                      <c:pt idx="1345">
                        <c:v>0.57204657395833336</c:v>
                      </c:pt>
                      <c:pt idx="1346">
                        <c:v>0.57205124612500002</c:v>
                      </c:pt>
                      <c:pt idx="1347">
                        <c:v>0.57205617991666668</c:v>
                      </c:pt>
                      <c:pt idx="1348">
                        <c:v>0.57206115183333328</c:v>
                      </c:pt>
                      <c:pt idx="1349">
                        <c:v>0.57206614145833334</c:v>
                      </c:pt>
                      <c:pt idx="1350">
                        <c:v>0.57207051129166664</c:v>
                      </c:pt>
                      <c:pt idx="1351">
                        <c:v>0.5720748895833333</c:v>
                      </c:pt>
                      <c:pt idx="1352">
                        <c:v>0.57207917645833339</c:v>
                      </c:pt>
                      <c:pt idx="1353">
                        <c:v>0.57208367895833334</c:v>
                      </c:pt>
                      <c:pt idx="1354">
                        <c:v>0.57208737387499997</c:v>
                      </c:pt>
                      <c:pt idx="1355">
                        <c:v>0.5720921729166667</c:v>
                      </c:pt>
                      <c:pt idx="1356">
                        <c:v>0.57209691162499998</c:v>
                      </c:pt>
                      <c:pt idx="1357">
                        <c:v>0.57210162629166661</c:v>
                      </c:pt>
                      <c:pt idx="1358">
                        <c:v>0.57210708883333339</c:v>
                      </c:pt>
                      <c:pt idx="1359">
                        <c:v>0.57211240558333332</c:v>
                      </c:pt>
                      <c:pt idx="1360">
                        <c:v>0.57211877120833332</c:v>
                      </c:pt>
                      <c:pt idx="1361">
                        <c:v>0.57212375879166666</c:v>
                      </c:pt>
                      <c:pt idx="1362">
                        <c:v>0.57213007941666671</c:v>
                      </c:pt>
                      <c:pt idx="1363">
                        <c:v>0.57213461895833329</c:v>
                      </c:pt>
                      <c:pt idx="1364">
                        <c:v>0.57214011454166669</c:v>
                      </c:pt>
                      <c:pt idx="1365">
                        <c:v>0.57214465158333339</c:v>
                      </c:pt>
                      <c:pt idx="1366">
                        <c:v>0.57215033687499994</c:v>
                      </c:pt>
                      <c:pt idx="1367">
                        <c:v>0.57215446120833335</c:v>
                      </c:pt>
                      <c:pt idx="1368">
                        <c:v>0.57216023133333327</c:v>
                      </c:pt>
                      <c:pt idx="1369">
                        <c:v>0.5721646631666667</c:v>
                      </c:pt>
                      <c:pt idx="1370">
                        <c:v>0.572170601625</c:v>
                      </c:pt>
                      <c:pt idx="1371">
                        <c:v>0.5721761039583334</c:v>
                      </c:pt>
                      <c:pt idx="1372">
                        <c:v>0.57218183862500005</c:v>
                      </c:pt>
                      <c:pt idx="1373">
                        <c:v>0.57218879825000002</c:v>
                      </c:pt>
                      <c:pt idx="1374">
                        <c:v>0.57219443654166668</c:v>
                      </c:pt>
                      <c:pt idx="1375">
                        <c:v>0.57220081833333336</c:v>
                      </c:pt>
                      <c:pt idx="1376">
                        <c:v>0.57220757554166668</c:v>
                      </c:pt>
                      <c:pt idx="1377">
                        <c:v>0.57221315920833338</c:v>
                      </c:pt>
                      <c:pt idx="1378">
                        <c:v>0.57221906975000003</c:v>
                      </c:pt>
                      <c:pt idx="1379">
                        <c:v>0.57222521733333331</c:v>
                      </c:pt>
                      <c:pt idx="1380">
                        <c:v>0.57223055837500003</c:v>
                      </c:pt>
                      <c:pt idx="1381">
                        <c:v>0.57223609725000002</c:v>
                      </c:pt>
                      <c:pt idx="1382">
                        <c:v>0.5722422085833333</c:v>
                      </c:pt>
                      <c:pt idx="1383">
                        <c:v>0.57224806554166674</c:v>
                      </c:pt>
                      <c:pt idx="1384">
                        <c:v>0.57225398954166662</c:v>
                      </c:pt>
                      <c:pt idx="1385">
                        <c:v>0.57225994974999994</c:v>
                      </c:pt>
                      <c:pt idx="1386">
                        <c:v>0.5722656294166667</c:v>
                      </c:pt>
                      <c:pt idx="1387">
                        <c:v>0.5722724849166666</c:v>
                      </c:pt>
                      <c:pt idx="1388">
                        <c:v>0.57227948924999994</c:v>
                      </c:pt>
                      <c:pt idx="1389">
                        <c:v>0.57228672891666665</c:v>
                      </c:pt>
                      <c:pt idx="1390">
                        <c:v>0.57229378387500007</c:v>
                      </c:pt>
                      <c:pt idx="1391">
                        <c:v>0.57230057379166666</c:v>
                      </c:pt>
                      <c:pt idx="1392">
                        <c:v>0.57230663770833334</c:v>
                      </c:pt>
                      <c:pt idx="1393">
                        <c:v>0.57231263829166668</c:v>
                      </c:pt>
                      <c:pt idx="1394">
                        <c:v>0.57231823141666671</c:v>
                      </c:pt>
                      <c:pt idx="1395">
                        <c:v>0.57232361325000003</c:v>
                      </c:pt>
                      <c:pt idx="1396">
                        <c:v>0.57232994533333337</c:v>
                      </c:pt>
                      <c:pt idx="1397">
                        <c:v>0.57233602220833335</c:v>
                      </c:pt>
                      <c:pt idx="1398">
                        <c:v>0.57234233150000002</c:v>
                      </c:pt>
                      <c:pt idx="1399">
                        <c:v>0.57234875241666672</c:v>
                      </c:pt>
                      <c:pt idx="1400">
                        <c:v>0.57235494345833338</c:v>
                      </c:pt>
                      <c:pt idx="1401">
                        <c:v>0.57236210216666661</c:v>
                      </c:pt>
                      <c:pt idx="1402">
                        <c:v>0.57236886616666671</c:v>
                      </c:pt>
                      <c:pt idx="1403">
                        <c:v>0.57237578049999993</c:v>
                      </c:pt>
                      <c:pt idx="1404">
                        <c:v>0.57238263666666667</c:v>
                      </c:pt>
                      <c:pt idx="1405">
                        <c:v>0.5723895205416667</c:v>
                      </c:pt>
                      <c:pt idx="1406">
                        <c:v>0.57239623537499995</c:v>
                      </c:pt>
                      <c:pt idx="1407">
                        <c:v>0.57240273575</c:v>
                      </c:pt>
                      <c:pt idx="1408">
                        <c:v>0.57240915041666673</c:v>
                      </c:pt>
                      <c:pt idx="1409">
                        <c:v>0.57241545683333339</c:v>
                      </c:pt>
                      <c:pt idx="1410">
                        <c:v>0.57242168141666661</c:v>
                      </c:pt>
                      <c:pt idx="1411">
                        <c:v>0.57242797187499994</c:v>
                      </c:pt>
                      <c:pt idx="1412">
                        <c:v>0.57243436608333331</c:v>
                      </c:pt>
                      <c:pt idx="1413">
                        <c:v>0.57244095566666664</c:v>
                      </c:pt>
                      <c:pt idx="1414">
                        <c:v>0.57244780516666671</c:v>
                      </c:pt>
                      <c:pt idx="1415">
                        <c:v>0.57245490933333332</c:v>
                      </c:pt>
                      <c:pt idx="1416">
                        <c:v>0.57246214966666664</c:v>
                      </c:pt>
                      <c:pt idx="1417">
                        <c:v>0.5724694973333333</c:v>
                      </c:pt>
                      <c:pt idx="1418">
                        <c:v>0.57247681120833327</c:v>
                      </c:pt>
                      <c:pt idx="1419">
                        <c:v>0.57248392054166664</c:v>
                      </c:pt>
                      <c:pt idx="1420">
                        <c:v>0.57249086429166673</c:v>
                      </c:pt>
                      <c:pt idx="1421">
                        <c:v>0.57249751195833332</c:v>
                      </c:pt>
                      <c:pt idx="1422">
                        <c:v>0.57251059174999996</c:v>
                      </c:pt>
                      <c:pt idx="1423">
                        <c:v>0.57251713345833333</c:v>
                      </c:pt>
                      <c:pt idx="1424">
                        <c:v>0.57252374995833333</c:v>
                      </c:pt>
                      <c:pt idx="1425">
                        <c:v>0.57252374995833333</c:v>
                      </c:pt>
                      <c:pt idx="1426">
                        <c:v>0.5725305131666667</c:v>
                      </c:pt>
                      <c:pt idx="1427">
                        <c:v>0.57253737262499993</c:v>
                      </c:pt>
                      <c:pt idx="1428">
                        <c:v>0.57254444837500007</c:v>
                      </c:pt>
                      <c:pt idx="1429">
                        <c:v>0.5725516306666667</c:v>
                      </c:pt>
                      <c:pt idx="1430">
                        <c:v>0.57255887504166669</c:v>
                      </c:pt>
                      <c:pt idx="1431">
                        <c:v>0.57256615362500007</c:v>
                      </c:pt>
                      <c:pt idx="1432">
                        <c:v>0.57257334108333335</c:v>
                      </c:pt>
                      <c:pt idx="1433">
                        <c:v>0.57258046004166674</c:v>
                      </c:pt>
                      <c:pt idx="1434">
                        <c:v>0.57258744370833337</c:v>
                      </c:pt>
                      <c:pt idx="1435">
                        <c:v>0.57259429370833337</c:v>
                      </c:pt>
                      <c:pt idx="1436">
                        <c:v>0.57260110320833335</c:v>
                      </c:pt>
                      <c:pt idx="1437">
                        <c:v>0.57260777512499994</c:v>
                      </c:pt>
                      <c:pt idx="1438">
                        <c:v>0.57261449650000007</c:v>
                      </c:pt>
                      <c:pt idx="1439">
                        <c:v>0.57262123408333332</c:v>
                      </c:pt>
                      <c:pt idx="1440">
                        <c:v>0.57262786512499997</c:v>
                      </c:pt>
                      <c:pt idx="1441">
                        <c:v>0.57263462408333332</c:v>
                      </c:pt>
                      <c:pt idx="1442">
                        <c:v>0.57264160412499998</c:v>
                      </c:pt>
                      <c:pt idx="1443">
                        <c:v>0.57264876499999995</c:v>
                      </c:pt>
                      <c:pt idx="1444">
                        <c:v>0.57265614625000005</c:v>
                      </c:pt>
                      <c:pt idx="1445">
                        <c:v>0.57266364874999998</c:v>
                      </c:pt>
                      <c:pt idx="1446">
                        <c:v>0.5726710970833333</c:v>
                      </c:pt>
                      <c:pt idx="1447">
                        <c:v>0.57267850916666674</c:v>
                      </c:pt>
                      <c:pt idx="1448">
                        <c:v>0.57268564499999997</c:v>
                      </c:pt>
                      <c:pt idx="1449">
                        <c:v>0.5726925433333333</c:v>
                      </c:pt>
                      <c:pt idx="1450">
                        <c:v>0.57269934266666667</c:v>
                      </c:pt>
                      <c:pt idx="1451">
                        <c:v>0.57269934249999999</c:v>
                      </c:pt>
                      <c:pt idx="1452">
                        <c:v>0.57270608129166667</c:v>
                      </c:pt>
                      <c:pt idx="1453">
                        <c:v>0.57271281824999998</c:v>
                      </c:pt>
                      <c:pt idx="1454">
                        <c:v>0.5727265342083333</c:v>
                      </c:pt>
                      <c:pt idx="1455">
                        <c:v>0.57273348395833334</c:v>
                      </c:pt>
                      <c:pt idx="1456">
                        <c:v>0.57274063645833329</c:v>
                      </c:pt>
                      <c:pt idx="1457">
                        <c:v>0.57274770854166668</c:v>
                      </c:pt>
                      <c:pt idx="1458">
                        <c:v>0.57275498054166663</c:v>
                      </c:pt>
                      <c:pt idx="1459">
                        <c:v>0.5727622017916667</c:v>
                      </c:pt>
                      <c:pt idx="1460">
                        <c:v>0.57276950179166664</c:v>
                      </c:pt>
                      <c:pt idx="1461">
                        <c:v>0.57277679620833333</c:v>
                      </c:pt>
                      <c:pt idx="1462">
                        <c:v>0.57278401237499998</c:v>
                      </c:pt>
                      <c:pt idx="1463">
                        <c:v>0.57279118954166663</c:v>
                      </c:pt>
                      <c:pt idx="1464">
                        <c:v>0.57279819308333335</c:v>
                      </c:pt>
                      <c:pt idx="1465">
                        <c:v>0.57281206525000006</c:v>
                      </c:pt>
                      <c:pt idx="1466">
                        <c:v>0.5728190347083334</c:v>
                      </c:pt>
                      <c:pt idx="1467">
                        <c:v>0.57282602208333333</c:v>
                      </c:pt>
                      <c:pt idx="1468">
                        <c:v>0.57283313641666667</c:v>
                      </c:pt>
                      <c:pt idx="1469">
                        <c:v>0.57284044125</c:v>
                      </c:pt>
                      <c:pt idx="1470">
                        <c:v>0.572847889625</c:v>
                      </c:pt>
                      <c:pt idx="1471">
                        <c:v>0.572847889625</c:v>
                      </c:pt>
                      <c:pt idx="1472">
                        <c:v>0.57285546054166669</c:v>
                      </c:pt>
                      <c:pt idx="1473">
                        <c:v>0.57286316854166663</c:v>
                      </c:pt>
                      <c:pt idx="1474">
                        <c:v>0.57287080608333329</c:v>
                      </c:pt>
                      <c:pt idx="1475">
                        <c:v>0.57287839466666668</c:v>
                      </c:pt>
                      <c:pt idx="1476">
                        <c:v>0.57288590808333339</c:v>
                      </c:pt>
                      <c:pt idx="1477">
                        <c:v>0.57289330758333334</c:v>
                      </c:pt>
                      <c:pt idx="1478">
                        <c:v>0.57290062824999999</c:v>
                      </c:pt>
                      <c:pt idx="1479">
                        <c:v>0.57290780666666663</c:v>
                      </c:pt>
                      <c:pt idx="1480">
                        <c:v>0.57291493729166665</c:v>
                      </c:pt>
                      <c:pt idx="1481">
                        <c:v>0.57292218525000005</c:v>
                      </c:pt>
                      <c:pt idx="1482">
                        <c:v>0.57292936408333339</c:v>
                      </c:pt>
                      <c:pt idx="1483">
                        <c:v>0.5729367531666667</c:v>
                      </c:pt>
                      <c:pt idx="1484">
                        <c:v>0.57294425595833331</c:v>
                      </c:pt>
                      <c:pt idx="1485">
                        <c:v>0.57295186154166666</c:v>
                      </c:pt>
                      <c:pt idx="1486">
                        <c:v>0.57295957237499995</c:v>
                      </c:pt>
                      <c:pt idx="1487">
                        <c:v>0.57296730454166667</c:v>
                      </c:pt>
                      <c:pt idx="1488">
                        <c:v>0.57297503912500003</c:v>
                      </c:pt>
                      <c:pt idx="1489">
                        <c:v>0.57298271820833335</c:v>
                      </c:pt>
                      <c:pt idx="1490">
                        <c:v>0.57299046549999999</c:v>
                      </c:pt>
                      <c:pt idx="1491">
                        <c:v>0.57299813504166663</c:v>
                      </c:pt>
                      <c:pt idx="1492">
                        <c:v>0.57300576624999999</c:v>
                      </c:pt>
                      <c:pt idx="1493">
                        <c:v>0.57301341058333333</c:v>
                      </c:pt>
                      <c:pt idx="1494">
                        <c:v>0.57302101475</c:v>
                      </c:pt>
                      <c:pt idx="1495">
                        <c:v>0.57302865204166664</c:v>
                      </c:pt>
                      <c:pt idx="1496">
                        <c:v>0.57303623004166659</c:v>
                      </c:pt>
                      <c:pt idx="1497">
                        <c:v>0.57304394125000002</c:v>
                      </c:pt>
                      <c:pt idx="1498">
                        <c:v>0.57305182658333331</c:v>
                      </c:pt>
                      <c:pt idx="1499">
                        <c:v>0.57305987079166665</c:v>
                      </c:pt>
                      <c:pt idx="1500">
                        <c:v>0.57306816062499999</c:v>
                      </c:pt>
                      <c:pt idx="1501">
                        <c:v>0.57307653808333336</c:v>
                      </c:pt>
                      <c:pt idx="1502">
                        <c:v>0.57308501062499995</c:v>
                      </c:pt>
                      <c:pt idx="1503">
                        <c:v>0.5730933892083333</c:v>
                      </c:pt>
                      <c:pt idx="1504">
                        <c:v>0.57310170416666673</c:v>
                      </c:pt>
                      <c:pt idx="1505">
                        <c:v>0.57310988149999997</c:v>
                      </c:pt>
                      <c:pt idx="1506">
                        <c:v>0.57311798083333332</c:v>
                      </c:pt>
                      <c:pt idx="1507">
                        <c:v>0.57312602412500002</c:v>
                      </c:pt>
                      <c:pt idx="1508">
                        <c:v>0.57313402250000001</c:v>
                      </c:pt>
                      <c:pt idx="1509">
                        <c:v>0.57314216566666665</c:v>
                      </c:pt>
                      <c:pt idx="1510">
                        <c:v>0.57315038758333336</c:v>
                      </c:pt>
                      <c:pt idx="1511">
                        <c:v>0.5731587082916666</c:v>
                      </c:pt>
                      <c:pt idx="1512">
                        <c:v>0.57316708587499998</c:v>
                      </c:pt>
                      <c:pt idx="1513">
                        <c:v>0.57317565500000001</c:v>
                      </c:pt>
                      <c:pt idx="1514">
                        <c:v>0.57318424516666666</c:v>
                      </c:pt>
                      <c:pt idx="1515">
                        <c:v>0.57319300754166669</c:v>
                      </c:pt>
                      <c:pt idx="1516">
                        <c:v>0.57320180375000007</c:v>
                      </c:pt>
                      <c:pt idx="1517">
                        <c:v>0.57321063949999995</c:v>
                      </c:pt>
                      <c:pt idx="1518">
                        <c:v>0.57321954587500001</c:v>
                      </c:pt>
                      <c:pt idx="1519">
                        <c:v>0.57322838099999995</c:v>
                      </c:pt>
                      <c:pt idx="1520">
                        <c:v>0.57323721654166671</c:v>
                      </c:pt>
                      <c:pt idx="1521">
                        <c:v>0.57324585037499998</c:v>
                      </c:pt>
                      <c:pt idx="1522">
                        <c:v>0.57325459158333336</c:v>
                      </c:pt>
                      <c:pt idx="1523">
                        <c:v>0.57326327750000006</c:v>
                      </c:pt>
                      <c:pt idx="1524">
                        <c:v>0.57327209887499997</c:v>
                      </c:pt>
                      <c:pt idx="1525">
                        <c:v>0.57328101266666665</c:v>
                      </c:pt>
                      <c:pt idx="1526">
                        <c:v>0.5732901422083333</c:v>
                      </c:pt>
                      <c:pt idx="1527">
                        <c:v>0.57329954408333339</c:v>
                      </c:pt>
                      <c:pt idx="1528">
                        <c:v>0.57330901479166674</c:v>
                      </c:pt>
                      <c:pt idx="1529">
                        <c:v>0.57331871408333335</c:v>
                      </c:pt>
                      <c:pt idx="1530">
                        <c:v>0.57332837379166668</c:v>
                      </c:pt>
                      <c:pt idx="1531">
                        <c:v>0.5733381491666667</c:v>
                      </c:pt>
                      <c:pt idx="1532">
                        <c:v>0.57334778720833335</c:v>
                      </c:pt>
                      <c:pt idx="1533">
                        <c:v>0.57335744645833331</c:v>
                      </c:pt>
                      <c:pt idx="1534">
                        <c:v>0.57336694216666662</c:v>
                      </c:pt>
                      <c:pt idx="1535">
                        <c:v>0.57337630195833333</c:v>
                      </c:pt>
                      <c:pt idx="1536">
                        <c:v>0.57338578674999996</c:v>
                      </c:pt>
                      <c:pt idx="1537">
                        <c:v>0.57339523629166667</c:v>
                      </c:pt>
                      <c:pt idx="1538">
                        <c:v>0.57340482729166664</c:v>
                      </c:pt>
                      <c:pt idx="1539">
                        <c:v>0.57341448916666671</c:v>
                      </c:pt>
                      <c:pt idx="1540">
                        <c:v>0.57342439099999998</c:v>
                      </c:pt>
                      <c:pt idx="1541">
                        <c:v>0.57343446516666663</c:v>
                      </c:pt>
                      <c:pt idx="1542">
                        <c:v>0.57344460558333332</c:v>
                      </c:pt>
                      <c:pt idx="1543">
                        <c:v>0.57345496699999998</c:v>
                      </c:pt>
                      <c:pt idx="1544">
                        <c:v>0.57346533308333336</c:v>
                      </c:pt>
                      <c:pt idx="1545">
                        <c:v>0.57347575033333331</c:v>
                      </c:pt>
                      <c:pt idx="1546">
                        <c:v>0.57348619233333331</c:v>
                      </c:pt>
                      <c:pt idx="1547">
                        <c:v>0.57349666133333332</c:v>
                      </c:pt>
                      <c:pt idx="1548">
                        <c:v>0.57350703970833339</c:v>
                      </c:pt>
                      <c:pt idx="1549">
                        <c:v>0.57351737470833331</c:v>
                      </c:pt>
                      <c:pt idx="1550">
                        <c:v>0.57352767250000003</c:v>
                      </c:pt>
                      <c:pt idx="1551">
                        <c:v>0.57353788429166663</c:v>
                      </c:pt>
                      <c:pt idx="1552">
                        <c:v>0.57354817137500003</c:v>
                      </c:pt>
                      <c:pt idx="1553">
                        <c:v>0.57355859641666662</c:v>
                      </c:pt>
                      <c:pt idx="1554">
                        <c:v>0.57356930279166674</c:v>
                      </c:pt>
                      <c:pt idx="1555">
                        <c:v>0.57358013729166668</c:v>
                      </c:pt>
                      <c:pt idx="1556">
                        <c:v>0.57359131949999997</c:v>
                      </c:pt>
                      <c:pt idx="1557">
                        <c:v>0.57360272537500001</c:v>
                      </c:pt>
                      <c:pt idx="1558">
                        <c:v>0.57361427741666671</c:v>
                      </c:pt>
                      <c:pt idx="1559">
                        <c:v>0.57362573720833332</c:v>
                      </c:pt>
                      <c:pt idx="1560">
                        <c:v>0.57363703241666664</c:v>
                      </c:pt>
                      <c:pt idx="1561">
                        <c:v>0.57364825279166665</c:v>
                      </c:pt>
                      <c:pt idx="1562">
                        <c:v>0.57365932104166661</c:v>
                      </c:pt>
                      <c:pt idx="1563">
                        <c:v>0.57367037845833335</c:v>
                      </c:pt>
                      <c:pt idx="1564">
                        <c:v>0.57368138058333329</c:v>
                      </c:pt>
                      <c:pt idx="1565">
                        <c:v>0.57369244754166659</c:v>
                      </c:pt>
                      <c:pt idx="1566">
                        <c:v>0.57370359166666673</c:v>
                      </c:pt>
                      <c:pt idx="1567">
                        <c:v>0.57371489045833335</c:v>
                      </c:pt>
                      <c:pt idx="1568">
                        <c:v>0.57372635962500007</c:v>
                      </c:pt>
                      <c:pt idx="1569">
                        <c:v>0.57373795333333333</c:v>
                      </c:pt>
                      <c:pt idx="1570">
                        <c:v>0.57374976275</c:v>
                      </c:pt>
                      <c:pt idx="1571">
                        <c:v>0.57376181849999996</c:v>
                      </c:pt>
                      <c:pt idx="1572">
                        <c:v>0.57377389670833334</c:v>
                      </c:pt>
                      <c:pt idx="1573">
                        <c:v>0.57378609483333332</c:v>
                      </c:pt>
                      <c:pt idx="1574">
                        <c:v>0.57379834179166667</c:v>
                      </c:pt>
                      <c:pt idx="1575">
                        <c:v>0.57381048670833334</c:v>
                      </c:pt>
                      <c:pt idx="1576">
                        <c:v>0.5738225248333334</c:v>
                      </c:pt>
                      <c:pt idx="1577">
                        <c:v>0.57383451516666673</c:v>
                      </c:pt>
                      <c:pt idx="1578">
                        <c:v>0.57384631612500003</c:v>
                      </c:pt>
                      <c:pt idx="1579">
                        <c:v>0.57385805649999999</c:v>
                      </c:pt>
                      <c:pt idx="1580">
                        <c:v>0.57386982379166673</c:v>
                      </c:pt>
                      <c:pt idx="1581">
                        <c:v>0.57388170791666659</c:v>
                      </c:pt>
                      <c:pt idx="1582">
                        <c:v>0.57389383016666662</c:v>
                      </c:pt>
                      <c:pt idx="1583">
                        <c:v>0.57390622362499999</c:v>
                      </c:pt>
                      <c:pt idx="1584">
                        <c:v>0.5739190210416667</c:v>
                      </c:pt>
                      <c:pt idx="1585">
                        <c:v>0.57393185641666666</c:v>
                      </c:pt>
                      <c:pt idx="1586">
                        <c:v>0.57394492687499998</c:v>
                      </c:pt>
                      <c:pt idx="1587">
                        <c:v>0.57395793633333336</c:v>
                      </c:pt>
                      <c:pt idx="1588">
                        <c:v>0.57397093483333339</c:v>
                      </c:pt>
                      <c:pt idx="1589">
                        <c:v>0.57398376012499996</c:v>
                      </c:pt>
                      <c:pt idx="1590">
                        <c:v>0.57399638012499998</c:v>
                      </c:pt>
                      <c:pt idx="1591">
                        <c:v>0.5740089702083333</c:v>
                      </c:pt>
                      <c:pt idx="1592">
                        <c:v>0.57402130787499994</c:v>
                      </c:pt>
                      <c:pt idx="1593">
                        <c:v>0.57403374758333336</c:v>
                      </c:pt>
                      <c:pt idx="1594">
                        <c:v>0.57404616391666663</c:v>
                      </c:pt>
                      <c:pt idx="1595">
                        <c:v>0.5740588879166667</c:v>
                      </c:pt>
                      <c:pt idx="1596">
                        <c:v>0.57407176849999997</c:v>
                      </c:pt>
                      <c:pt idx="1597">
                        <c:v>0.574111496</c:v>
                      </c:pt>
                      <c:pt idx="1598">
                        <c:v>0.574111496</c:v>
                      </c:pt>
                      <c:pt idx="1599">
                        <c:v>0.574111496</c:v>
                      </c:pt>
                      <c:pt idx="1600">
                        <c:v>0.57412512500000001</c:v>
                      </c:pt>
                      <c:pt idx="1601">
                        <c:v>0.57413870320833327</c:v>
                      </c:pt>
                      <c:pt idx="1602">
                        <c:v>0.57415240495833331</c:v>
                      </c:pt>
                      <c:pt idx="1603">
                        <c:v>0.57416606133333337</c:v>
                      </c:pt>
                      <c:pt idx="1604">
                        <c:v>0.57417958895833332</c:v>
                      </c:pt>
                      <c:pt idx="1605">
                        <c:v>0.57419251420833339</c:v>
                      </c:pt>
                      <c:pt idx="1606">
                        <c:v>0.57420615191666668</c:v>
                      </c:pt>
                      <c:pt idx="1607">
                        <c:v>0.57421917075000006</c:v>
                      </c:pt>
                      <c:pt idx="1608">
                        <c:v>0.57423209033333333</c:v>
                      </c:pt>
                      <c:pt idx="1609">
                        <c:v>0.57424455804166663</c:v>
                      </c:pt>
                      <c:pt idx="1610">
                        <c:v>0.57425767679166662</c:v>
                      </c:pt>
                      <c:pt idx="1611">
                        <c:v>0.5742714654583333</c:v>
                      </c:pt>
                      <c:pt idx="1612">
                        <c:v>0.57428498712499998</c:v>
                      </c:pt>
                      <c:pt idx="1613">
                        <c:v>0.57429884829166666</c:v>
                      </c:pt>
                      <c:pt idx="1614">
                        <c:v>0.57431312070833329</c:v>
                      </c:pt>
                      <c:pt idx="1615">
                        <c:v>0.57432729783333336</c:v>
                      </c:pt>
                      <c:pt idx="1616">
                        <c:v>0.57434137845833333</c:v>
                      </c:pt>
                      <c:pt idx="1617">
                        <c:v>0.57435523679166667</c:v>
                      </c:pt>
                      <c:pt idx="1618">
                        <c:v>0.57436901137500007</c:v>
                      </c:pt>
                      <c:pt idx="1619">
                        <c:v>0.57438231716666666</c:v>
                      </c:pt>
                      <c:pt idx="1620">
                        <c:v>0.5743956463333334</c:v>
                      </c:pt>
                      <c:pt idx="1621">
                        <c:v>0.57440915241666668</c:v>
                      </c:pt>
                      <c:pt idx="1622">
                        <c:v>0.57442253399999998</c:v>
                      </c:pt>
                      <c:pt idx="1623">
                        <c:v>0.57443624316666664</c:v>
                      </c:pt>
                      <c:pt idx="1624">
                        <c:v>0.57444992454166666</c:v>
                      </c:pt>
                      <c:pt idx="1625">
                        <c:v>0.57446357512500001</c:v>
                      </c:pt>
                      <c:pt idx="1626">
                        <c:v>0.57447783179166667</c:v>
                      </c:pt>
                      <c:pt idx="1627">
                        <c:v>0.57449206466666669</c:v>
                      </c:pt>
                      <c:pt idx="1628">
                        <c:v>0.57450647554166667</c:v>
                      </c:pt>
                      <c:pt idx="1629">
                        <c:v>0.57452132520833332</c:v>
                      </c:pt>
                      <c:pt idx="1630">
                        <c:v>0.57452446104166666</c:v>
                      </c:pt>
                      <c:pt idx="1631">
                        <c:v>0.57453892374999993</c:v>
                      </c:pt>
                      <c:pt idx="1632">
                        <c:v>0.57455361420833329</c:v>
                      </c:pt>
                      <c:pt idx="1633">
                        <c:v>0.57456775066666665</c:v>
                      </c:pt>
                      <c:pt idx="1634">
                        <c:v>0.57458190391666664</c:v>
                      </c:pt>
                      <c:pt idx="1635">
                        <c:v>0.57459546045833332</c:v>
                      </c:pt>
                      <c:pt idx="1636">
                        <c:v>0.57460963649999997</c:v>
                      </c:pt>
                      <c:pt idx="1637">
                        <c:v>0.57462354587499997</c:v>
                      </c:pt>
                      <c:pt idx="1638">
                        <c:v>0.57463761462499996</c:v>
                      </c:pt>
                      <c:pt idx="1639">
                        <c:v>0.57460963649999997</c:v>
                      </c:pt>
                      <c:pt idx="1640">
                        <c:v>0.57468112595833332</c:v>
                      </c:pt>
                      <c:pt idx="1641">
                        <c:v>0.57460963649999997</c:v>
                      </c:pt>
                      <c:pt idx="1642">
                        <c:v>0.57469569891666661</c:v>
                      </c:pt>
                      <c:pt idx="1643">
                        <c:v>0.57471124795833328</c:v>
                      </c:pt>
                      <c:pt idx="1644">
                        <c:v>0.57472656058333327</c:v>
                      </c:pt>
                      <c:pt idx="1645">
                        <c:v>0.57474102362500001</c:v>
                      </c:pt>
                      <c:pt idx="1646">
                        <c:v>0.57475623720833335</c:v>
                      </c:pt>
                      <c:pt idx="1647">
                        <c:v>0.5747708368333333</c:v>
                      </c:pt>
                      <c:pt idx="1648">
                        <c:v>0.57478527975000004</c:v>
                      </c:pt>
                      <c:pt idx="1649">
                        <c:v>0.57479978408333332</c:v>
                      </c:pt>
                      <c:pt idx="1650">
                        <c:v>0.57481441929166666</c:v>
                      </c:pt>
                      <c:pt idx="1651">
                        <c:v>0.57482874829166664</c:v>
                      </c:pt>
                      <c:pt idx="1652">
                        <c:v>0.57484305987499995</c:v>
                      </c:pt>
                      <c:pt idx="1653">
                        <c:v>0.57485816329166661</c:v>
                      </c:pt>
                      <c:pt idx="1654">
                        <c:v>0.57487325645833331</c:v>
                      </c:pt>
                      <c:pt idx="1655">
                        <c:v>0.57488834112499998</c:v>
                      </c:pt>
                      <c:pt idx="1656">
                        <c:v>0.57490360004166663</c:v>
                      </c:pt>
                      <c:pt idx="1657">
                        <c:v>0.57491946333333332</c:v>
                      </c:pt>
                      <c:pt idx="1658">
                        <c:v>0.57493513758333337</c:v>
                      </c:pt>
                      <c:pt idx="1659">
                        <c:v>0.57495071970833334</c:v>
                      </c:pt>
                      <c:pt idx="1660">
                        <c:v>0.57496654712499995</c:v>
                      </c:pt>
                      <c:pt idx="1661">
                        <c:v>0.57498180758333339</c:v>
                      </c:pt>
                      <c:pt idx="1662">
                        <c:v>0.57499735799999996</c:v>
                      </c:pt>
                      <c:pt idx="1663">
                        <c:v>0.57501241870833331</c:v>
                      </c:pt>
                      <c:pt idx="1664">
                        <c:v>0.57502704383333336</c:v>
                      </c:pt>
                      <c:pt idx="1665">
                        <c:v>0.57504193462499997</c:v>
                      </c:pt>
                      <c:pt idx="1666">
                        <c:v>0.57505678712499997</c:v>
                      </c:pt>
                      <c:pt idx="1667">
                        <c:v>0.57507175933333332</c:v>
                      </c:pt>
                      <c:pt idx="1668">
                        <c:v>0.57508699050000001</c:v>
                      </c:pt>
                      <c:pt idx="1669">
                        <c:v>0.57510300333333331</c:v>
                      </c:pt>
                      <c:pt idx="1670">
                        <c:v>0.57511927245833327</c:v>
                      </c:pt>
                      <c:pt idx="1671">
                        <c:v>0.57513566679166661</c:v>
                      </c:pt>
                      <c:pt idx="1672">
                        <c:v>0.57515156291666669</c:v>
                      </c:pt>
                      <c:pt idx="1673">
                        <c:v>0.57516785708333329</c:v>
                      </c:pt>
                      <c:pt idx="1674">
                        <c:v>0.57518412995833335</c:v>
                      </c:pt>
                      <c:pt idx="1675">
                        <c:v>0.57520010745833339</c:v>
                      </c:pt>
                      <c:pt idx="1676">
                        <c:v>0.57521561395833332</c:v>
                      </c:pt>
                      <c:pt idx="1677">
                        <c:v>0.57523140716666665</c:v>
                      </c:pt>
                      <c:pt idx="1678">
                        <c:v>0.57524713716666664</c:v>
                      </c:pt>
                      <c:pt idx="1679">
                        <c:v>0.57526262454166666</c:v>
                      </c:pt>
                      <c:pt idx="1680">
                        <c:v>0.57527814791666665</c:v>
                      </c:pt>
                      <c:pt idx="1681">
                        <c:v>0.57531027041666671</c:v>
                      </c:pt>
                      <c:pt idx="1682">
                        <c:v>0.57532605387500002</c:v>
                      </c:pt>
                      <c:pt idx="1683">
                        <c:v>0.57534292175000001</c:v>
                      </c:pt>
                      <c:pt idx="1684">
                        <c:v>0.57535987649999998</c:v>
                      </c:pt>
                      <c:pt idx="1685">
                        <c:v>0.57537659091666671</c:v>
                      </c:pt>
                      <c:pt idx="1686">
                        <c:v>0.57539367295833332</c:v>
                      </c:pt>
                      <c:pt idx="1687">
                        <c:v>0.57539367295833332</c:v>
                      </c:pt>
                      <c:pt idx="1688">
                        <c:v>0.57541048566666664</c:v>
                      </c:pt>
                      <c:pt idx="1689">
                        <c:v>0.57542743750000003</c:v>
                      </c:pt>
                      <c:pt idx="1690">
                        <c:v>0.57544423291666669</c:v>
                      </c:pt>
                      <c:pt idx="1691">
                        <c:v>0.57546050912500002</c:v>
                      </c:pt>
                      <c:pt idx="1692">
                        <c:v>0.57547664037500001</c:v>
                      </c:pt>
                      <c:pt idx="1693">
                        <c:v>0.57549261862500001</c:v>
                      </c:pt>
                      <c:pt idx="1694">
                        <c:v>0.57550928525</c:v>
                      </c:pt>
                      <c:pt idx="1695">
                        <c:v>0.57552548204166665</c:v>
                      </c:pt>
                      <c:pt idx="1696">
                        <c:v>0.57554202649999997</c:v>
                      </c:pt>
                      <c:pt idx="1697">
                        <c:v>0.57555905420833331</c:v>
                      </c:pt>
                      <c:pt idx="1698">
                        <c:v>0.57557650574999997</c:v>
                      </c:pt>
                      <c:pt idx="1699">
                        <c:v>0.57559500591666668</c:v>
                      </c:pt>
                      <c:pt idx="1700">
                        <c:v>0.57561168416666664</c:v>
                      </c:pt>
                      <c:pt idx="1701">
                        <c:v>0.57562570254166667</c:v>
                      </c:pt>
                      <c:pt idx="1702">
                        <c:v>0.5756399494583333</c:v>
                      </c:pt>
                      <c:pt idx="1703">
                        <c:v>0.57565371412499999</c:v>
                      </c:pt>
                      <c:pt idx="1704">
                        <c:v>0.57566796608333337</c:v>
                      </c:pt>
                      <c:pt idx="1705">
                        <c:v>0.57568171166666671</c:v>
                      </c:pt>
                      <c:pt idx="1706">
                        <c:v>0.57569369187499997</c:v>
                      </c:pt>
                      <c:pt idx="1707">
                        <c:v>0.57570384091666671</c:v>
                      </c:pt>
                      <c:pt idx="1708">
                        <c:v>0.5757117472083334</c:v>
                      </c:pt>
                      <c:pt idx="1709">
                        <c:v>0.57571839749999998</c:v>
                      </c:pt>
                      <c:pt idx="1710">
                        <c:v>0.57572549441666665</c:v>
                      </c:pt>
                      <c:pt idx="1711">
                        <c:v>0.57573281195833337</c:v>
                      </c:pt>
                      <c:pt idx="1712">
                        <c:v>0.57574022462499996</c:v>
                      </c:pt>
                      <c:pt idx="1713">
                        <c:v>0.57574731400000001</c:v>
                      </c:pt>
                      <c:pt idx="1714">
                        <c:v>0.57575481312499999</c:v>
                      </c:pt>
                      <c:pt idx="1715">
                        <c:v>0.57576261308333332</c:v>
                      </c:pt>
                      <c:pt idx="1716">
                        <c:v>0.57577073383333333</c:v>
                      </c:pt>
                      <c:pt idx="1717">
                        <c:v>0.57577908991666671</c:v>
                      </c:pt>
                      <c:pt idx="1718">
                        <c:v>0.57578627166666674</c:v>
                      </c:pt>
                      <c:pt idx="1719">
                        <c:v>0.57579357241666662</c:v>
                      </c:pt>
                      <c:pt idx="1720">
                        <c:v>0.57580038629166663</c:v>
                      </c:pt>
                      <c:pt idx="1721">
                        <c:v>0.57580416791666666</c:v>
                      </c:pt>
                      <c:pt idx="1722">
                        <c:v>0.57580707429166667</c:v>
                      </c:pt>
                      <c:pt idx="1723">
                        <c:v>0.57581104929166671</c:v>
                      </c:pt>
                      <c:pt idx="1724">
                        <c:v>0.57581506679166672</c:v>
                      </c:pt>
                      <c:pt idx="1725">
                        <c:v>0.57581883079166662</c:v>
                      </c:pt>
                      <c:pt idx="1726">
                        <c:v>0.57582276383333331</c:v>
                      </c:pt>
                      <c:pt idx="1727">
                        <c:v>0.57582260574999999</c:v>
                      </c:pt>
                      <c:pt idx="1728">
                        <c:v>0.57582276379166664</c:v>
                      </c:pt>
                      <c:pt idx="1729">
                        <c:v>0.57581959312499997</c:v>
                      </c:pt>
                      <c:pt idx="1730">
                        <c:v>0.57581779491666663</c:v>
                      </c:pt>
                      <c:pt idx="1731">
                        <c:v>0.57581594316666662</c:v>
                      </c:pt>
                      <c:pt idx="1732">
                        <c:v>0.57581378699999997</c:v>
                      </c:pt>
                      <c:pt idx="1733">
                        <c:v>0.57581178162500002</c:v>
                      </c:pt>
                      <c:pt idx="1734">
                        <c:v>0.57580924708333336</c:v>
                      </c:pt>
                      <c:pt idx="1735">
                        <c:v>0.57580722520833338</c:v>
                      </c:pt>
                      <c:pt idx="1736">
                        <c:v>0.57580456733333329</c:v>
                      </c:pt>
                      <c:pt idx="1737">
                        <c:v>0.5757999442916667</c:v>
                      </c:pt>
                      <c:pt idx="1738">
                        <c:v>0.57579749808333336</c:v>
                      </c:pt>
                      <c:pt idx="1739">
                        <c:v>0.57579606404166672</c:v>
                      </c:pt>
                      <c:pt idx="1740">
                        <c:v>0.57579184162499997</c:v>
                      </c:pt>
                      <c:pt idx="1741">
                        <c:v>0.57578403170833337</c:v>
                      </c:pt>
                      <c:pt idx="1742">
                        <c:v>0.57577948916666666</c:v>
                      </c:pt>
                      <c:pt idx="1743">
                        <c:v>0.57577948916666666</c:v>
                      </c:pt>
                      <c:pt idx="1744">
                        <c:v>0.57577503687499998</c:v>
                      </c:pt>
                      <c:pt idx="1745">
                        <c:v>0.57577042133333334</c:v>
                      </c:pt>
                      <c:pt idx="1746">
                        <c:v>0.57576540162500001</c:v>
                      </c:pt>
                      <c:pt idx="1747">
                        <c:v>0.57575759570833329</c:v>
                      </c:pt>
                      <c:pt idx="1748">
                        <c:v>0.575745599</c:v>
                      </c:pt>
                      <c:pt idx="1749">
                        <c:v>0.57573351241666659</c:v>
                      </c:pt>
                      <c:pt idx="1750">
                        <c:v>0.57571768974999993</c:v>
                      </c:pt>
                      <c:pt idx="1751">
                        <c:v>0.57570592145833333</c:v>
                      </c:pt>
                      <c:pt idx="1752">
                        <c:v>0.57569395016666669</c:v>
                      </c:pt>
                      <c:pt idx="1753">
                        <c:v>0.57568255145833336</c:v>
                      </c:pt>
                      <c:pt idx="1754">
                        <c:v>0.57567090399999998</c:v>
                      </c:pt>
                      <c:pt idx="1755">
                        <c:v>0.57565999395833334</c:v>
                      </c:pt>
                      <c:pt idx="1756">
                        <c:v>0.57564875891666667</c:v>
                      </c:pt>
                      <c:pt idx="1757">
                        <c:v>0.57563811887500005</c:v>
                      </c:pt>
                      <c:pt idx="1758">
                        <c:v>0.57562702050000003</c:v>
                      </c:pt>
                      <c:pt idx="1759">
                        <c:v>0.57561607295833339</c:v>
                      </c:pt>
                      <c:pt idx="1760">
                        <c:v>0.57560477295833334</c:v>
                      </c:pt>
                      <c:pt idx="1761">
                        <c:v>0.57559376995833333</c:v>
                      </c:pt>
                      <c:pt idx="1762">
                        <c:v>0.57558242629166667</c:v>
                      </c:pt>
                      <c:pt idx="1763">
                        <c:v>0.57557084812500003</c:v>
                      </c:pt>
                      <c:pt idx="1764">
                        <c:v>0.57555944866666664</c:v>
                      </c:pt>
                      <c:pt idx="1765">
                        <c:v>0.57553655162500006</c:v>
                      </c:pt>
                      <c:pt idx="1766">
                        <c:v>0.57552533420833341</c:v>
                      </c:pt>
                      <c:pt idx="1767">
                        <c:v>0.57551409491666672</c:v>
                      </c:pt>
                      <c:pt idx="1768">
                        <c:v>0.57550325025000004</c:v>
                      </c:pt>
                      <c:pt idx="1769">
                        <c:v>0.57549250658333329</c:v>
                      </c:pt>
                      <c:pt idx="1770">
                        <c:v>0.57548196137500007</c:v>
                      </c:pt>
                      <c:pt idx="1771">
                        <c:v>0.57547146674999994</c:v>
                      </c:pt>
                      <c:pt idx="1772">
                        <c:v>0.57546113066666671</c:v>
                      </c:pt>
                      <c:pt idx="1773">
                        <c:v>0.57545064416666669</c:v>
                      </c:pt>
                      <c:pt idx="1774">
                        <c:v>0.57543988574999994</c:v>
                      </c:pt>
                      <c:pt idx="1775">
                        <c:v>0.57542882549999996</c:v>
                      </c:pt>
                      <c:pt idx="1776">
                        <c:v>0.57541760775000006</c:v>
                      </c:pt>
                      <c:pt idx="1777">
                        <c:v>0.57540635929166661</c:v>
                      </c:pt>
                      <c:pt idx="1778">
                        <c:v>0.57539493766666661</c:v>
                      </c:pt>
                      <c:pt idx="1779">
                        <c:v>0.575383969</c:v>
                      </c:pt>
                      <c:pt idx="1780">
                        <c:v>0.57537303070833334</c:v>
                      </c:pt>
                      <c:pt idx="1781">
                        <c:v>0.57536222775000001</c:v>
                      </c:pt>
                      <c:pt idx="1782">
                        <c:v>0.57535161104166666</c:v>
                      </c:pt>
                      <c:pt idx="1783">
                        <c:v>0.57534110250000003</c:v>
                      </c:pt>
                      <c:pt idx="1784">
                        <c:v>0.57533066308333336</c:v>
                      </c:pt>
                      <c:pt idx="1785">
                        <c:v>0.575320248875</c:v>
                      </c:pt>
                      <c:pt idx="1786">
                        <c:v>0.57530968195833332</c:v>
                      </c:pt>
                      <c:pt idx="1787">
                        <c:v>0.57529910754166669</c:v>
                      </c:pt>
                      <c:pt idx="1788">
                        <c:v>0.57528857545833334</c:v>
                      </c:pt>
                      <c:pt idx="1789">
                        <c:v>0.57527784166666673</c:v>
                      </c:pt>
                      <c:pt idx="1790">
                        <c:v>0.57526692866666662</c:v>
                      </c:pt>
                      <c:pt idx="1791">
                        <c:v>0.5752560836666667</c:v>
                      </c:pt>
                      <c:pt idx="1792">
                        <c:v>0.5752450621666666</c:v>
                      </c:pt>
                      <c:pt idx="1793">
                        <c:v>0.57523413270833335</c:v>
                      </c:pt>
                      <c:pt idx="1794">
                        <c:v>0.5752231735833333</c:v>
                      </c:pt>
                      <c:pt idx="1795">
                        <c:v>0.57521245762500006</c:v>
                      </c:pt>
                      <c:pt idx="1796">
                        <c:v>0.5752019594583333</c:v>
                      </c:pt>
                      <c:pt idx="1797">
                        <c:v>0.57519157833333334</c:v>
                      </c:pt>
                      <c:pt idx="1798">
                        <c:v>0.57518139337499996</c:v>
                      </c:pt>
                      <c:pt idx="1799">
                        <c:v>0.57517130083333334</c:v>
                      </c:pt>
                      <c:pt idx="1800">
                        <c:v>0.57516127429166664</c:v>
                      </c:pt>
                      <c:pt idx="1801">
                        <c:v>0.57515103133333334</c:v>
                      </c:pt>
                      <c:pt idx="1802">
                        <c:v>0.57514061049999998</c:v>
                      </c:pt>
                      <c:pt idx="1803">
                        <c:v>0.57513006524999999</c:v>
                      </c:pt>
                      <c:pt idx="1804">
                        <c:v>0.57511936725000001</c:v>
                      </c:pt>
                      <c:pt idx="1805">
                        <c:v>0.57510858283333333</c:v>
                      </c:pt>
                      <c:pt idx="1806">
                        <c:v>0.57509779324999999</c:v>
                      </c:pt>
                      <c:pt idx="1807">
                        <c:v>0.57508703424999996</c:v>
                      </c:pt>
                      <c:pt idx="1808">
                        <c:v>0.57507639324999993</c:v>
                      </c:pt>
                      <c:pt idx="1809">
                        <c:v>0.5750660222916667</c:v>
                      </c:pt>
                      <c:pt idx="1810">
                        <c:v>0.57505558491666664</c:v>
                      </c:pt>
                      <c:pt idx="1811">
                        <c:v>0.57504527491666668</c:v>
                      </c:pt>
                      <c:pt idx="1812">
                        <c:v>0.57503504350000001</c:v>
                      </c:pt>
                      <c:pt idx="1813">
                        <c:v>0.57501469858333332</c:v>
                      </c:pt>
                      <c:pt idx="1814">
                        <c:v>0.57500443600000006</c:v>
                      </c:pt>
                      <c:pt idx="1815">
                        <c:v>0.57499390991666666</c:v>
                      </c:pt>
                      <c:pt idx="1816">
                        <c:v>0.57498347354166668</c:v>
                      </c:pt>
                      <c:pt idx="1817">
                        <c:v>0.57497300674999996</c:v>
                      </c:pt>
                      <c:pt idx="1818">
                        <c:v>0.57496232775</c:v>
                      </c:pt>
                      <c:pt idx="1819">
                        <c:v>0.57496232775</c:v>
                      </c:pt>
                      <c:pt idx="1820">
                        <c:v>0.57495178699999994</c:v>
                      </c:pt>
                      <c:pt idx="1821">
                        <c:v>0.57494127449999999</c:v>
                      </c:pt>
                      <c:pt idx="1822">
                        <c:v>0.57493075404166671</c:v>
                      </c:pt>
                      <c:pt idx="1823">
                        <c:v>0.57492030562499996</c:v>
                      </c:pt>
                      <c:pt idx="1824">
                        <c:v>0.57490991591666674</c:v>
                      </c:pt>
                      <c:pt idx="1825">
                        <c:v>0.57489979683333337</c:v>
                      </c:pt>
                      <c:pt idx="1826">
                        <c:v>0.57488974025000006</c:v>
                      </c:pt>
                      <c:pt idx="1827">
                        <c:v>0.574870065875</c:v>
                      </c:pt>
                      <c:pt idx="1828">
                        <c:v>0.57486024012500003</c:v>
                      </c:pt>
                      <c:pt idx="1829">
                        <c:v>0.57485034099999999</c:v>
                      </c:pt>
                      <c:pt idx="1830">
                        <c:v>0.57484009862500007</c:v>
                      </c:pt>
                      <c:pt idx="1831">
                        <c:v>0.57482986354166665</c:v>
                      </c:pt>
                      <c:pt idx="1832">
                        <c:v>0.57481938741666661</c:v>
                      </c:pt>
                      <c:pt idx="1833">
                        <c:v>0.57481938741666661</c:v>
                      </c:pt>
                      <c:pt idx="1834">
                        <c:v>0.57480904866666671</c:v>
                      </c:pt>
                      <c:pt idx="1835">
                        <c:v>0.57479873854166663</c:v>
                      </c:pt>
                      <c:pt idx="1836">
                        <c:v>0.57478857154166663</c:v>
                      </c:pt>
                      <c:pt idx="1837">
                        <c:v>0.57477853491666664</c:v>
                      </c:pt>
                      <c:pt idx="1838">
                        <c:v>0.57476852820833335</c:v>
                      </c:pt>
                      <c:pt idx="1839">
                        <c:v>0.57475859949999997</c:v>
                      </c:pt>
                      <c:pt idx="1840">
                        <c:v>0.57474859945833334</c:v>
                      </c:pt>
                      <c:pt idx="1841">
                        <c:v>0.57473875699999999</c:v>
                      </c:pt>
                      <c:pt idx="1842">
                        <c:v>0.57472884137500002</c:v>
                      </c:pt>
                      <c:pt idx="1843">
                        <c:v>0.57471904604166668</c:v>
                      </c:pt>
                      <c:pt idx="1844">
                        <c:v>0.57470915033333336</c:v>
                      </c:pt>
                      <c:pt idx="1845">
                        <c:v>0.57469911870833335</c:v>
                      </c:pt>
                      <c:pt idx="1846">
                        <c:v>0.57468917054166668</c:v>
                      </c:pt>
                      <c:pt idx="1847">
                        <c:v>0.57467903274999999</c:v>
                      </c:pt>
                      <c:pt idx="1848">
                        <c:v>0.57466898266666666</c:v>
                      </c:pt>
                      <c:pt idx="1849">
                        <c:v>0.57465884191666661</c:v>
                      </c:pt>
                      <c:pt idx="1850">
                        <c:v>0.57464887245833329</c:v>
                      </c:pt>
                      <c:pt idx="1851">
                        <c:v>0.57463896012500004</c:v>
                      </c:pt>
                      <c:pt idx="1852">
                        <c:v>0.574629201875</c:v>
                      </c:pt>
                      <c:pt idx="1853">
                        <c:v>0.57461961604166667</c:v>
                      </c:pt>
                      <c:pt idx="1854">
                        <c:v>0.57461015279166661</c:v>
                      </c:pt>
                      <c:pt idx="1855">
                        <c:v>0.57459149441666668</c:v>
                      </c:pt>
                      <c:pt idx="1856">
                        <c:v>0.57458224012500003</c:v>
                      </c:pt>
                      <c:pt idx="1857">
                        <c:v>0.57457296562499993</c:v>
                      </c:pt>
                      <c:pt idx="1858">
                        <c:v>0.5745635965</c:v>
                      </c:pt>
                      <c:pt idx="1859">
                        <c:v>0.57455409687500003</c:v>
                      </c:pt>
                      <c:pt idx="1860">
                        <c:v>0.57454446274999993</c:v>
                      </c:pt>
                      <c:pt idx="1861">
                        <c:v>0.57454446274999993</c:v>
                      </c:pt>
                      <c:pt idx="1862">
                        <c:v>0.57453490295833332</c:v>
                      </c:pt>
                      <c:pt idx="1863">
                        <c:v>0.57452526449999997</c:v>
                      </c:pt>
                      <c:pt idx="1864">
                        <c:v>0.57451586229166673</c:v>
                      </c:pt>
                      <c:pt idx="1865">
                        <c:v>0.57450650745833332</c:v>
                      </c:pt>
                      <c:pt idx="1866">
                        <c:v>0.57449728162500002</c:v>
                      </c:pt>
                      <c:pt idx="1867">
                        <c:v>0.57448816474999997</c:v>
                      </c:pt>
                      <c:pt idx="1868">
                        <c:v>0.57447921712500005</c:v>
                      </c:pt>
                      <c:pt idx="1869">
                        <c:v>0.5744702014166666</c:v>
                      </c:pt>
                      <c:pt idx="1870">
                        <c:v>0.57446127129166669</c:v>
                      </c:pt>
                      <c:pt idx="1871">
                        <c:v>0.57445231200000002</c:v>
                      </c:pt>
                      <c:pt idx="1872">
                        <c:v>0.57444322441666673</c:v>
                      </c:pt>
                      <c:pt idx="1873">
                        <c:v>0.57443417012499998</c:v>
                      </c:pt>
                      <c:pt idx="1874">
                        <c:v>0.5744250054583333</c:v>
                      </c:pt>
                      <c:pt idx="1875">
                        <c:v>0.57441590729166669</c:v>
                      </c:pt>
                      <c:pt idx="1876">
                        <c:v>0.57440676599999996</c:v>
                      </c:pt>
                      <c:pt idx="1877">
                        <c:v>0.57439770324999995</c:v>
                      </c:pt>
                      <c:pt idx="1878">
                        <c:v>0.57438870695833333</c:v>
                      </c:pt>
                      <c:pt idx="1879">
                        <c:v>0.57437973295833333</c:v>
                      </c:pt>
                      <c:pt idx="1880">
                        <c:v>0.574370879625</c:v>
                      </c:pt>
                      <c:pt idx="1881">
                        <c:v>0.57436227408333329</c:v>
                      </c:pt>
                      <c:pt idx="1882">
                        <c:v>0.57435388404166665</c:v>
                      </c:pt>
                      <c:pt idx="1883">
                        <c:v>0.57434557649999995</c:v>
                      </c:pt>
                      <c:pt idx="1884">
                        <c:v>0.574337416125</c:v>
                      </c:pt>
                      <c:pt idx="1885">
                        <c:v>0.57432936645833332</c:v>
                      </c:pt>
                      <c:pt idx="1886">
                        <c:v>0.57432118491666662</c:v>
                      </c:pt>
                      <c:pt idx="1887">
                        <c:v>0.57431296883333338</c:v>
                      </c:pt>
                      <c:pt idx="1888">
                        <c:v>0.57430447208333335</c:v>
                      </c:pt>
                      <c:pt idx="1889">
                        <c:v>0.57429599895833328</c:v>
                      </c:pt>
                      <c:pt idx="1890">
                        <c:v>0.57428753937499999</c:v>
                      </c:pt>
                      <c:pt idx="1891">
                        <c:v>0.57427919058333332</c:v>
                      </c:pt>
                      <c:pt idx="1892">
                        <c:v>0.57427092329166662</c:v>
                      </c:pt>
                      <c:pt idx="1893">
                        <c:v>0.57426284937500005</c:v>
                      </c:pt>
                      <c:pt idx="1894">
                        <c:v>0.57425492025000002</c:v>
                      </c:pt>
                      <c:pt idx="1895">
                        <c:v>0.57424707329166669</c:v>
                      </c:pt>
                      <c:pt idx="1896">
                        <c:v>0.5742394277916667</c:v>
                      </c:pt>
                      <c:pt idx="1897">
                        <c:v>0.57423176737500004</c:v>
                      </c:pt>
                      <c:pt idx="1898">
                        <c:v>0.57422408550000004</c:v>
                      </c:pt>
                      <c:pt idx="1899">
                        <c:v>0.57421652970833337</c:v>
                      </c:pt>
                      <c:pt idx="1900">
                        <c:v>0.57420897441666663</c:v>
                      </c:pt>
                      <c:pt idx="1901">
                        <c:v>0.574201462</c:v>
                      </c:pt>
                      <c:pt idx="1902">
                        <c:v>0.57419374670833334</c:v>
                      </c:pt>
                      <c:pt idx="1903">
                        <c:v>0.57418607445833336</c:v>
                      </c:pt>
                      <c:pt idx="1904">
                        <c:v>0.57417828204166665</c:v>
                      </c:pt>
                      <c:pt idx="1905">
                        <c:v>0.5741705917083334</c:v>
                      </c:pt>
                      <c:pt idx="1906">
                        <c:v>0.57416292666666668</c:v>
                      </c:pt>
                      <c:pt idx="1907">
                        <c:v>0.57415546966666664</c:v>
                      </c:pt>
                      <c:pt idx="1908">
                        <c:v>0.57414818308333337</c:v>
                      </c:pt>
                      <c:pt idx="1909">
                        <c:v>0.57414108504166672</c:v>
                      </c:pt>
                      <c:pt idx="1910">
                        <c:v>0.57413429775000002</c:v>
                      </c:pt>
                      <c:pt idx="1911">
                        <c:v>0.57412754912499997</c:v>
                      </c:pt>
                      <c:pt idx="1912">
                        <c:v>0.57412098249999999</c:v>
                      </c:pt>
                      <c:pt idx="1913">
                        <c:v>0.57411433958333336</c:v>
                      </c:pt>
                      <c:pt idx="1914">
                        <c:v>0.57410777970833327</c:v>
                      </c:pt>
                      <c:pt idx="1915">
                        <c:v>0.57410109387499997</c:v>
                      </c:pt>
                      <c:pt idx="1916">
                        <c:v>0.57409431129166666</c:v>
                      </c:pt>
                      <c:pt idx="1917">
                        <c:v>0.57408743604166668</c:v>
                      </c:pt>
                      <c:pt idx="1918">
                        <c:v>0.57408045654166673</c:v>
                      </c:pt>
                      <c:pt idx="1919">
                        <c:v>0.57407356195833337</c:v>
                      </c:pt>
                      <c:pt idx="1920">
                        <c:v>0.57406670579166663</c:v>
                      </c:pt>
                      <c:pt idx="1921">
                        <c:v>0.57406011329166662</c:v>
                      </c:pt>
                      <c:pt idx="1922">
                        <c:v>0.57405365733333336</c:v>
                      </c:pt>
                      <c:pt idx="1923">
                        <c:v>0.57404749562500001</c:v>
                      </c:pt>
                      <c:pt idx="1924">
                        <c:v>0.57404146174999993</c:v>
                      </c:pt>
                      <c:pt idx="1925">
                        <c:v>0.57402967166666663</c:v>
                      </c:pt>
                      <c:pt idx="1926">
                        <c:v>0.57402374733333328</c:v>
                      </c:pt>
                      <c:pt idx="1927">
                        <c:v>0.57401788666666664</c:v>
                      </c:pt>
                      <c:pt idx="1928">
                        <c:v>0.57401788666666664</c:v>
                      </c:pt>
                      <c:pt idx="1929">
                        <c:v>0.57401189487500004</c:v>
                      </c:pt>
                      <c:pt idx="1930">
                        <c:v>0.57400589466666674</c:v>
                      </c:pt>
                      <c:pt idx="1931">
                        <c:v>0.57399978787499994</c:v>
                      </c:pt>
                      <c:pt idx="1932">
                        <c:v>0.57399364945833331</c:v>
                      </c:pt>
                      <c:pt idx="1933">
                        <c:v>0.57398754816666664</c:v>
                      </c:pt>
                      <c:pt idx="1934">
                        <c:v>0.5739814052083333</c:v>
                      </c:pt>
                      <c:pt idx="1935">
                        <c:v>0.57397546133333333</c:v>
                      </c:pt>
                      <c:pt idx="1936">
                        <c:v>0.57396961162500004</c:v>
                      </c:pt>
                      <c:pt idx="1937">
                        <c:v>0.573964086875</c:v>
                      </c:pt>
                      <c:pt idx="1938">
                        <c:v>0.57395869583333337</c:v>
                      </c:pt>
                      <c:pt idx="1939">
                        <c:v>0.57395358166666666</c:v>
                      </c:pt>
                      <c:pt idx="1940">
                        <c:v>0.57394861183333334</c:v>
                      </c:pt>
                      <c:pt idx="1941">
                        <c:v>0.57394366108333339</c:v>
                      </c:pt>
                      <c:pt idx="1942">
                        <c:v>0.57393861929166667</c:v>
                      </c:pt>
                      <c:pt idx="1943">
                        <c:v>0.57393338637500002</c:v>
                      </c:pt>
                      <c:pt idx="1944">
                        <c:v>0.57392797858333333</c:v>
                      </c:pt>
                      <c:pt idx="1945">
                        <c:v>0.57392240720833332</c:v>
                      </c:pt>
                      <c:pt idx="1946">
                        <c:v>0.57391678179166672</c:v>
                      </c:pt>
                      <c:pt idx="1947">
                        <c:v>0.57391126091666667</c:v>
                      </c:pt>
                      <c:pt idx="1948">
                        <c:v>0.57390580866666674</c:v>
                      </c:pt>
                      <c:pt idx="1949">
                        <c:v>0.57390059033333329</c:v>
                      </c:pt>
                      <c:pt idx="1950">
                        <c:v>0.57389553662500004</c:v>
                      </c:pt>
                      <c:pt idx="1951">
                        <c:v>0.57389070941666664</c:v>
                      </c:pt>
                      <c:pt idx="1952">
                        <c:v>0.57388593583333336</c:v>
                      </c:pt>
                      <c:pt idx="1953">
                        <c:v>0.57388146875000001</c:v>
                      </c:pt>
                      <c:pt idx="1954">
                        <c:v>0.57387710229166666</c:v>
                      </c:pt>
                      <c:pt idx="1955">
                        <c:v>0.57387273504166669</c:v>
                      </c:pt>
                      <c:pt idx="1956">
                        <c:v>0.57386832825</c:v>
                      </c:pt>
                      <c:pt idx="1957">
                        <c:v>0.57386390087500005</c:v>
                      </c:pt>
                      <c:pt idx="1958">
                        <c:v>0.57385937224999994</c:v>
                      </c:pt>
                      <c:pt idx="1959">
                        <c:v>0.57385460774999997</c:v>
                      </c:pt>
                      <c:pt idx="1960">
                        <c:v>0.5738497915416666</c:v>
                      </c:pt>
                      <c:pt idx="1961">
                        <c:v>0.5738448241666666</c:v>
                      </c:pt>
                      <c:pt idx="1962">
                        <c:v>0.57383992133333328</c:v>
                      </c:pt>
                      <c:pt idx="1963">
                        <c:v>0.57383507241666665</c:v>
                      </c:pt>
                      <c:pt idx="1964">
                        <c:v>0.57383056533333332</c:v>
                      </c:pt>
                      <c:pt idx="1965">
                        <c:v>0.57382597620833331</c:v>
                      </c:pt>
                      <c:pt idx="1966">
                        <c:v>0.57382213462499998</c:v>
                      </c:pt>
                      <c:pt idx="1967">
                        <c:v>0.5738183969166667</c:v>
                      </c:pt>
                      <c:pt idx="1968">
                        <c:v>0.57381469533333329</c:v>
                      </c:pt>
                      <c:pt idx="1969">
                        <c:v>0.57381103875000006</c:v>
                      </c:pt>
                      <c:pt idx="1970">
                        <c:v>0.5738073047083333</c:v>
                      </c:pt>
                      <c:pt idx="1971">
                        <c:v>0.57380345658333332</c:v>
                      </c:pt>
                      <c:pt idx="1972">
                        <c:v>0.57379909758333336</c:v>
                      </c:pt>
                      <c:pt idx="1973">
                        <c:v>0.57379536954166666</c:v>
                      </c:pt>
                      <c:pt idx="1974">
                        <c:v>0.57379081991666669</c:v>
                      </c:pt>
                      <c:pt idx="1975">
                        <c:v>0.57378639333333337</c:v>
                      </c:pt>
                      <c:pt idx="1976">
                        <c:v>0.57378213212499996</c:v>
                      </c:pt>
                      <c:pt idx="1977">
                        <c:v>0.57377790941666673</c:v>
                      </c:pt>
                      <c:pt idx="1978">
                        <c:v>0.57377423858333332</c:v>
                      </c:pt>
                      <c:pt idx="1979">
                        <c:v>0.57377027270833336</c:v>
                      </c:pt>
                      <c:pt idx="1980">
                        <c:v>0.57376684162500002</c:v>
                      </c:pt>
                      <c:pt idx="1981">
                        <c:v>0.5737636066666667</c:v>
                      </c:pt>
                      <c:pt idx="1982">
                        <c:v>0.57376022641666669</c:v>
                      </c:pt>
                      <c:pt idx="1983">
                        <c:v>0.5737572169166667</c:v>
                      </c:pt>
                      <c:pt idx="1984">
                        <c:v>0.57375375699999998</c:v>
                      </c:pt>
                      <c:pt idx="1985">
                        <c:v>0.57375061995833332</c:v>
                      </c:pt>
                      <c:pt idx="1986">
                        <c:v>0.57374772804166663</c:v>
                      </c:pt>
                      <c:pt idx="1987">
                        <c:v>0.57374413733333329</c:v>
                      </c:pt>
                      <c:pt idx="1988">
                        <c:v>0.57374050775000007</c:v>
                      </c:pt>
                      <c:pt idx="1989">
                        <c:v>0.57373675233333332</c:v>
                      </c:pt>
                      <c:pt idx="1990">
                        <c:v>0.57373291999999998</c:v>
                      </c:pt>
                      <c:pt idx="1991">
                        <c:v>0.57372901587500003</c:v>
                      </c:pt>
                      <c:pt idx="1992">
                        <c:v>0.57372531562500007</c:v>
                      </c:pt>
                      <c:pt idx="1993">
                        <c:v>0.57372182462499999</c:v>
                      </c:pt>
                      <c:pt idx="1994">
                        <c:v>0.57371869454166669</c:v>
                      </c:pt>
                      <c:pt idx="1995">
                        <c:v>0.57371589825000002</c:v>
                      </c:pt>
                      <c:pt idx="1996">
                        <c:v>0.57371338687500006</c:v>
                      </c:pt>
                      <c:pt idx="1997">
                        <c:v>0.57371086599999999</c:v>
                      </c:pt>
                      <c:pt idx="1998">
                        <c:v>0.57370824204166671</c:v>
                      </c:pt>
                      <c:pt idx="1999">
                        <c:v>0.57370552283333331</c:v>
                      </c:pt>
                      <c:pt idx="2000">
                        <c:v>0.57370259137500002</c:v>
                      </c:pt>
                      <c:pt idx="2001">
                        <c:v>0.57369951566666666</c:v>
                      </c:pt>
                      <c:pt idx="2002">
                        <c:v>0.57369588816666661</c:v>
                      </c:pt>
                      <c:pt idx="2003">
                        <c:v>0.57369253791666663</c:v>
                      </c:pt>
                      <c:pt idx="2004">
                        <c:v>0.57368941554166664</c:v>
                      </c:pt>
                      <c:pt idx="2005">
                        <c:v>0.57368617108333331</c:v>
                      </c:pt>
                      <c:pt idx="2006">
                        <c:v>0.57368325091666661</c:v>
                      </c:pt>
                      <c:pt idx="2007">
                        <c:v>0.57368036508333331</c:v>
                      </c:pt>
                      <c:pt idx="2008">
                        <c:v>0.57367811191666662</c:v>
                      </c:pt>
                      <c:pt idx="2009">
                        <c:v>0.57367513045833329</c:v>
                      </c:pt>
                      <c:pt idx="2010">
                        <c:v>0.57367271483333326</c:v>
                      </c:pt>
                      <c:pt idx="2011">
                        <c:v>0.57367062679166669</c:v>
                      </c:pt>
                      <c:pt idx="2012">
                        <c:v>0.57366865787499999</c:v>
                      </c:pt>
                      <c:pt idx="2013">
                        <c:v>0.57366634329166666</c:v>
                      </c:pt>
                      <c:pt idx="2014">
                        <c:v>0.57366432641666665</c:v>
                      </c:pt>
                      <c:pt idx="2015">
                        <c:v>0.57366231237499998</c:v>
                      </c:pt>
                      <c:pt idx="2016">
                        <c:v>0.57365952575000001</c:v>
                      </c:pt>
                      <c:pt idx="2017">
                        <c:v>0.57365642616666668</c:v>
                      </c:pt>
                      <c:pt idx="2018">
                        <c:v>0.57365390187499998</c:v>
                      </c:pt>
                      <c:pt idx="2019">
                        <c:v>0.57365099537499997</c:v>
                      </c:pt>
                      <c:pt idx="2020">
                        <c:v>0.57364808816666668</c:v>
                      </c:pt>
                      <c:pt idx="2021">
                        <c:v>0.57364517241666668</c:v>
                      </c:pt>
                      <c:pt idx="2022">
                        <c:v>0.57364265316666663</c:v>
                      </c:pt>
                      <c:pt idx="2023">
                        <c:v>0.57364062879166666</c:v>
                      </c:pt>
                      <c:pt idx="2024">
                        <c:v>0.57363901287499997</c:v>
                      </c:pt>
                      <c:pt idx="2025">
                        <c:v>0.5736373820416667</c:v>
                      </c:pt>
                      <c:pt idx="2026">
                        <c:v>0.57363569095833333</c:v>
                      </c:pt>
                      <c:pt idx="2027">
                        <c:v>0.5736339711666667</c:v>
                      </c:pt>
                      <c:pt idx="2028">
                        <c:v>0.57363215695833336</c:v>
                      </c:pt>
                      <c:pt idx="2029">
                        <c:v>0.57363033033333333</c:v>
                      </c:pt>
                      <c:pt idx="2030">
                        <c:v>0.57362835554166669</c:v>
                      </c:pt>
                      <c:pt idx="2031">
                        <c:v>0.57362622633333327</c:v>
                      </c:pt>
                      <c:pt idx="2032">
                        <c:v>0.57362366129166664</c:v>
                      </c:pt>
                      <c:pt idx="2033">
                        <c:v>0.57362108329166672</c:v>
                      </c:pt>
                      <c:pt idx="2034">
                        <c:v>0.5736188381666667</c:v>
                      </c:pt>
                      <c:pt idx="2035">
                        <c:v>0.57361698508333336</c:v>
                      </c:pt>
                      <c:pt idx="2036">
                        <c:v>0.57361570750000002</c:v>
                      </c:pt>
                      <c:pt idx="2037">
                        <c:v>0.57361405658333331</c:v>
                      </c:pt>
                      <c:pt idx="2038">
                        <c:v>0.57361298299999997</c:v>
                      </c:pt>
                      <c:pt idx="2039">
                        <c:v>0.57361186312500001</c:v>
                      </c:pt>
                      <c:pt idx="2040">
                        <c:v>0.57361122766666661</c:v>
                      </c:pt>
                      <c:pt idx="2041">
                        <c:v>0.57360991274999995</c:v>
                      </c:pt>
                      <c:pt idx="2042">
                        <c:v>0.5736088609583333</c:v>
                      </c:pt>
                      <c:pt idx="2043">
                        <c:v>0.5736078425833333</c:v>
                      </c:pt>
                      <c:pt idx="2044">
                        <c:v>0.57360647158333333</c:v>
                      </c:pt>
                      <c:pt idx="2045">
                        <c:v>0.57360559283333334</c:v>
                      </c:pt>
                      <c:pt idx="2046">
                        <c:v>0.57360367904166665</c:v>
                      </c:pt>
                      <c:pt idx="2047">
                        <c:v>0.57360261204166674</c:v>
                      </c:pt>
                      <c:pt idx="2048">
                        <c:v>0.57360014166666662</c:v>
                      </c:pt>
                      <c:pt idx="2049">
                        <c:v>0.57359921791666668</c:v>
                      </c:pt>
                      <c:pt idx="2050">
                        <c:v>0.57359726645833331</c:v>
                      </c:pt>
                      <c:pt idx="2051">
                        <c:v>0.57359662695833336</c:v>
                      </c:pt>
                      <c:pt idx="2052">
                        <c:v>0.57359579625000001</c:v>
                      </c:pt>
                      <c:pt idx="2053">
                        <c:v>0.57359536591666671</c:v>
                      </c:pt>
                      <c:pt idx="2054">
                        <c:v>0.57359500716666667</c:v>
                      </c:pt>
                      <c:pt idx="2055">
                        <c:v>0.57359474958333334</c:v>
                      </c:pt>
                      <c:pt idx="2056">
                        <c:v>0.57359447770833338</c:v>
                      </c:pt>
                      <c:pt idx="2057">
                        <c:v>0.57359365770833326</c:v>
                      </c:pt>
                      <c:pt idx="2058">
                        <c:v>0.5735928718333333</c:v>
                      </c:pt>
                      <c:pt idx="2059">
                        <c:v>0.57359263874999999</c:v>
                      </c:pt>
                      <c:pt idx="2060">
                        <c:v>0.57359110108333333</c:v>
                      </c:pt>
                      <c:pt idx="2061">
                        <c:v>0.57359030124999999</c:v>
                      </c:pt>
                      <c:pt idx="2062">
                        <c:v>0.57358939229166672</c:v>
                      </c:pt>
                      <c:pt idx="2063">
                        <c:v>0.57358986237499998</c:v>
                      </c:pt>
                      <c:pt idx="2064">
                        <c:v>0.57358874266666671</c:v>
                      </c:pt>
                      <c:pt idx="2065">
                        <c:v>0.57358533916666665</c:v>
                      </c:pt>
                      <c:pt idx="2066">
                        <c:v>0.57358248070833329</c:v>
                      </c:pt>
                      <c:pt idx="2067">
                        <c:v>0.5735792961666667</c:v>
                      </c:pt>
                      <c:pt idx="2068">
                        <c:v>0.5735766272916667</c:v>
                      </c:pt>
                      <c:pt idx="2069">
                        <c:v>0.57357437675</c:v>
                      </c:pt>
                      <c:pt idx="2070">
                        <c:v>0.57357049104166669</c:v>
                      </c:pt>
                      <c:pt idx="2071">
                        <c:v>0.57356460145833332</c:v>
                      </c:pt>
                      <c:pt idx="2072">
                        <c:v>0.57355213412499995</c:v>
                      </c:pt>
                      <c:pt idx="2073">
                        <c:v>0.57354570316666664</c:v>
                      </c:pt>
                      <c:pt idx="2074">
                        <c:v>0.57353928529166665</c:v>
                      </c:pt>
                      <c:pt idx="2075">
                        <c:v>0.57353263570833335</c:v>
                      </c:pt>
                      <c:pt idx="2076">
                        <c:v>0.57353263570833335</c:v>
                      </c:pt>
                      <c:pt idx="2077">
                        <c:v>0.57352634158333327</c:v>
                      </c:pt>
                      <c:pt idx="2078">
                        <c:v>0.57351747991666668</c:v>
                      </c:pt>
                      <c:pt idx="2079">
                        <c:v>0.57350835700000002</c:v>
                      </c:pt>
                      <c:pt idx="2080">
                        <c:v>0.57349977187500001</c:v>
                      </c:pt>
                      <c:pt idx="2081">
                        <c:v>0.57349130166666662</c:v>
                      </c:pt>
                      <c:pt idx="2082">
                        <c:v>0.5734828210416667</c:v>
                      </c:pt>
                      <c:pt idx="2083">
                        <c:v>0.5734745421666666</c:v>
                      </c:pt>
                      <c:pt idx="2084">
                        <c:v>0.57346623916666661</c:v>
                      </c:pt>
                      <c:pt idx="2085">
                        <c:v>0.57345785258333326</c:v>
                      </c:pt>
                      <c:pt idx="2086">
                        <c:v>0.57344882470833336</c:v>
                      </c:pt>
                      <c:pt idx="2087">
                        <c:v>0.57344032133333334</c:v>
                      </c:pt>
                      <c:pt idx="2088">
                        <c:v>0.57343144629166665</c:v>
                      </c:pt>
                      <c:pt idx="2089">
                        <c:v>0.57342229224999997</c:v>
                      </c:pt>
                      <c:pt idx="2090">
                        <c:v>0.57341359925000002</c:v>
                      </c:pt>
                      <c:pt idx="2091">
                        <c:v>0.57340463816666665</c:v>
                      </c:pt>
                      <c:pt idx="2092">
                        <c:v>0.57339630916666662</c:v>
                      </c:pt>
                      <c:pt idx="2093">
                        <c:v>0.57338771870833327</c:v>
                      </c:pt>
                      <c:pt idx="2094">
                        <c:v>0.57337964029166666</c:v>
                      </c:pt>
                      <c:pt idx="2095">
                        <c:v>0.57337179454166665</c:v>
                      </c:pt>
                      <c:pt idx="2096">
                        <c:v>0.57336375429166664</c:v>
                      </c:pt>
                      <c:pt idx="2097">
                        <c:v>0.57335624245833328</c:v>
                      </c:pt>
                      <c:pt idx="2098">
                        <c:v>0.57334825966666669</c:v>
                      </c:pt>
                      <c:pt idx="2099">
                        <c:v>0.57334091779166674</c:v>
                      </c:pt>
                      <c:pt idx="2100">
                        <c:v>0.57333313812499997</c:v>
                      </c:pt>
                      <c:pt idx="2101">
                        <c:v>0.57332469108333328</c:v>
                      </c:pt>
                      <c:pt idx="2102">
                        <c:v>0.57331684470833333</c:v>
                      </c:pt>
                      <c:pt idx="2103">
                        <c:v>0.57330836949999997</c:v>
                      </c:pt>
                      <c:pt idx="2104">
                        <c:v>0.57329982800000001</c:v>
                      </c:pt>
                      <c:pt idx="2105">
                        <c:v>0.57329157891666671</c:v>
                      </c:pt>
                      <c:pt idx="2106">
                        <c:v>0.57328306658333339</c:v>
                      </c:pt>
                      <c:pt idx="2107">
                        <c:v>0.57327535716666667</c:v>
                      </c:pt>
                      <c:pt idx="2108">
                        <c:v>0.57326731137499998</c:v>
                      </c:pt>
                      <c:pt idx="2109">
                        <c:v>0.57326018908333332</c:v>
                      </c:pt>
                      <c:pt idx="2110">
                        <c:v>0.57325266345833337</c:v>
                      </c:pt>
                      <c:pt idx="2111">
                        <c:v>0.573245839875</c:v>
                      </c:pt>
                      <c:pt idx="2112">
                        <c:v>0.57323825449999999</c:v>
                      </c:pt>
                      <c:pt idx="2113">
                        <c:v>0.57323128462499995</c:v>
                      </c:pt>
                      <c:pt idx="2114">
                        <c:v>0.57322365195833336</c:v>
                      </c:pt>
                      <c:pt idx="2115">
                        <c:v>0.57321648945833337</c:v>
                      </c:pt>
                      <c:pt idx="2116">
                        <c:v>0.57320845312500002</c:v>
                      </c:pt>
                      <c:pt idx="2117">
                        <c:v>0.57320049512499993</c:v>
                      </c:pt>
                      <c:pt idx="2118">
                        <c:v>0.5731929719583333</c:v>
                      </c:pt>
                      <c:pt idx="2119">
                        <c:v>0.57318515412500004</c:v>
                      </c:pt>
                      <c:pt idx="2120">
                        <c:v>0.57317750808333334</c:v>
                      </c:pt>
                      <c:pt idx="2121">
                        <c:v>0.57317034908333331</c:v>
                      </c:pt>
                      <c:pt idx="2122">
                        <c:v>0.57316267066666671</c:v>
                      </c:pt>
                      <c:pt idx="2123">
                        <c:v>0.57315554287500003</c:v>
                      </c:pt>
                      <c:pt idx="2124">
                        <c:v>0.57314867408333336</c:v>
                      </c:pt>
                      <c:pt idx="2125">
                        <c:v>0.57314187908333336</c:v>
                      </c:pt>
                      <c:pt idx="2126">
                        <c:v>0.57313523441666669</c:v>
                      </c:pt>
                      <c:pt idx="2127">
                        <c:v>0.5731285808333334</c:v>
                      </c:pt>
                      <c:pt idx="2128">
                        <c:v>0.57312170416666663</c:v>
                      </c:pt>
                      <c:pt idx="2129">
                        <c:v>0.57311467979166664</c:v>
                      </c:pt>
                      <c:pt idx="2130">
                        <c:v>0.573107391375</c:v>
                      </c:pt>
                      <c:pt idx="2131">
                        <c:v>0.57310025766666672</c:v>
                      </c:pt>
                      <c:pt idx="2132">
                        <c:v>0.57309290391666667</c:v>
                      </c:pt>
                      <c:pt idx="2133">
                        <c:v>0.57308529908333339</c:v>
                      </c:pt>
                      <c:pt idx="2134">
                        <c:v>0.57307812375</c:v>
                      </c:pt>
                      <c:pt idx="2135">
                        <c:v>0.57307107783333333</c:v>
                      </c:pt>
                      <c:pt idx="2136">
                        <c:v>0.57306420449999995</c:v>
                      </c:pt>
                      <c:pt idx="2137">
                        <c:v>0.57305755749999998</c:v>
                      </c:pt>
                      <c:pt idx="2138">
                        <c:v>0.57305104374999993</c:v>
                      </c:pt>
                      <c:pt idx="2139">
                        <c:v>0.57304459416666664</c:v>
                      </c:pt>
                      <c:pt idx="2140">
                        <c:v>0.57303817091666664</c:v>
                      </c:pt>
                      <c:pt idx="2141">
                        <c:v>0.57303173566666665</c:v>
                      </c:pt>
                      <c:pt idx="2142">
                        <c:v>0.57302502562500002</c:v>
                      </c:pt>
                      <c:pt idx="2143">
                        <c:v>0.57301135920833335</c:v>
                      </c:pt>
                      <c:pt idx="2144">
                        <c:v>0.57300436912499997</c:v>
                      </c:pt>
                      <c:pt idx="2145">
                        <c:v>0.57300436912499997</c:v>
                      </c:pt>
                      <c:pt idx="2146">
                        <c:v>0.57299727337500006</c:v>
                      </c:pt>
                      <c:pt idx="2147">
                        <c:v>0.57299023545833327</c:v>
                      </c:pt>
                      <c:pt idx="2148">
                        <c:v>0.57298335199999995</c:v>
                      </c:pt>
                      <c:pt idx="2149">
                        <c:v>0.57297653474999999</c:v>
                      </c:pt>
                      <c:pt idx="2150">
                        <c:v>0.57296980137499998</c:v>
                      </c:pt>
                      <c:pt idx="2151">
                        <c:v>0.57296310512500004</c:v>
                      </c:pt>
                      <c:pt idx="2152">
                        <c:v>0.57295673529166669</c:v>
                      </c:pt>
                      <c:pt idx="2153">
                        <c:v>0.57295032183333328</c:v>
                      </c:pt>
                      <c:pt idx="2154">
                        <c:v>0.57294416245833335</c:v>
                      </c:pt>
                      <c:pt idx="2155">
                        <c:v>0.57293799849999993</c:v>
                      </c:pt>
                      <c:pt idx="2156">
                        <c:v>0.57293179708333331</c:v>
                      </c:pt>
                      <c:pt idx="2157">
                        <c:v>0.57292530579166667</c:v>
                      </c:pt>
                      <c:pt idx="2158">
                        <c:v>0.57291880566666664</c:v>
                      </c:pt>
                      <c:pt idx="2159">
                        <c:v>0.57291204162499998</c:v>
                      </c:pt>
                      <c:pt idx="2160">
                        <c:v>0.5729051882916667</c:v>
                      </c:pt>
                      <c:pt idx="2161">
                        <c:v>0.57289834775000004</c:v>
                      </c:pt>
                      <c:pt idx="2162">
                        <c:v>0.5728915904166666</c:v>
                      </c:pt>
                      <c:pt idx="2163">
                        <c:v>0.57288496050000004</c:v>
                      </c:pt>
                      <c:pt idx="2164">
                        <c:v>0.57287851408333335</c:v>
                      </c:pt>
                      <c:pt idx="2165">
                        <c:v>0.57287232312500003</c:v>
                      </c:pt>
                      <c:pt idx="2166">
                        <c:v>0.57286618958333335</c:v>
                      </c:pt>
                      <c:pt idx="2167">
                        <c:v>0.57285999587500003</c:v>
                      </c:pt>
                      <c:pt idx="2168">
                        <c:v>0.572853899625</c:v>
                      </c:pt>
                      <c:pt idx="2169">
                        <c:v>0.57284761424999997</c:v>
                      </c:pt>
                      <c:pt idx="2170">
                        <c:v>0.57284132895833328</c:v>
                      </c:pt>
                      <c:pt idx="2171">
                        <c:v>0.57283487141666667</c:v>
                      </c:pt>
                      <c:pt idx="2172">
                        <c:v>0.5728283945</c:v>
                      </c:pt>
                      <c:pt idx="2173">
                        <c:v>0.57282189724999999</c:v>
                      </c:pt>
                      <c:pt idx="2174">
                        <c:v>0.57281524941666662</c:v>
                      </c:pt>
                      <c:pt idx="2175">
                        <c:v>0.5728086372083333</c:v>
                      </c:pt>
                      <c:pt idx="2176">
                        <c:v>0.57280191137500003</c:v>
                      </c:pt>
                      <c:pt idx="2177">
                        <c:v>0.57279535745833332</c:v>
                      </c:pt>
                      <c:pt idx="2178">
                        <c:v>0.57278874329166662</c:v>
                      </c:pt>
                      <c:pt idx="2179">
                        <c:v>0.57278239916666662</c:v>
                      </c:pt>
                      <c:pt idx="2180">
                        <c:v>0.57277625666666665</c:v>
                      </c:pt>
                      <c:pt idx="2181">
                        <c:v>0.57277008625000003</c:v>
                      </c:pt>
                      <c:pt idx="2182">
                        <c:v>0.57276404012499993</c:v>
                      </c:pt>
                      <c:pt idx="2183">
                        <c:v>0.57275800541666666</c:v>
                      </c:pt>
                      <c:pt idx="2184">
                        <c:v>0.57275205262499995</c:v>
                      </c:pt>
                      <c:pt idx="2185">
                        <c:v>0.57274579474999998</c:v>
                      </c:pt>
                      <c:pt idx="2186">
                        <c:v>0.57273969229166666</c:v>
                      </c:pt>
                      <c:pt idx="2187">
                        <c:v>0.57273319012500001</c:v>
                      </c:pt>
                      <c:pt idx="2188">
                        <c:v>0.572726776125</c:v>
                      </c:pt>
                      <c:pt idx="2189">
                        <c:v>0.57272029062500007</c:v>
                      </c:pt>
                      <c:pt idx="2190">
                        <c:v>0.57271390350000007</c:v>
                      </c:pt>
                      <c:pt idx="2191">
                        <c:v>0.57270765962500003</c:v>
                      </c:pt>
                      <c:pt idx="2192">
                        <c:v>0.57270145491666669</c:v>
                      </c:pt>
                      <c:pt idx="2193">
                        <c:v>0.57269541066666674</c:v>
                      </c:pt>
                      <c:pt idx="2194">
                        <c:v>0.57268924312500002</c:v>
                      </c:pt>
                      <c:pt idx="2195">
                        <c:v>0.57268325916666674</c:v>
                      </c:pt>
                      <c:pt idx="2196">
                        <c:v>0.57267738899999998</c:v>
                      </c:pt>
                      <c:pt idx="2197">
                        <c:v>0.57267149545833329</c:v>
                      </c:pt>
                      <c:pt idx="2198">
                        <c:v>0.57266550012499995</c:v>
                      </c:pt>
                      <c:pt idx="2199">
                        <c:v>0.57265929512500002</c:v>
                      </c:pt>
                      <c:pt idx="2200">
                        <c:v>0.57265316945833333</c:v>
                      </c:pt>
                      <c:pt idx="2201">
                        <c:v>0.5726469484583333</c:v>
                      </c:pt>
                      <c:pt idx="2202">
                        <c:v>0.57264074741666671</c:v>
                      </c:pt>
                      <c:pt idx="2203">
                        <c:v>0.57263447391666666</c:v>
                      </c:pt>
                      <c:pt idx="2204">
                        <c:v>0.57262827745833333</c:v>
                      </c:pt>
                      <c:pt idx="2205">
                        <c:v>0.57262206150000006</c:v>
                      </c:pt>
                      <c:pt idx="2206">
                        <c:v>0.57261595787499997</c:v>
                      </c:pt>
                      <c:pt idx="2207">
                        <c:v>0.57261007041666667</c:v>
                      </c:pt>
                      <c:pt idx="2208">
                        <c:v>0.57260414258333336</c:v>
                      </c:pt>
                      <c:pt idx="2209">
                        <c:v>0.57259839400000001</c:v>
                      </c:pt>
                      <c:pt idx="2210">
                        <c:v>0.57259268854166667</c:v>
                      </c:pt>
                      <c:pt idx="2211">
                        <c:v>0.57258720674999997</c:v>
                      </c:pt>
                      <c:pt idx="2212">
                        <c:v>0.57258168399999998</c:v>
                      </c:pt>
                      <c:pt idx="2213">
                        <c:v>0.57257612666666668</c:v>
                      </c:pt>
                      <c:pt idx="2214">
                        <c:v>0.57257054141666663</c:v>
                      </c:pt>
                      <c:pt idx="2215">
                        <c:v>0.57256477629166669</c:v>
                      </c:pt>
                      <c:pt idx="2216">
                        <c:v>0.57255888745833328</c:v>
                      </c:pt>
                      <c:pt idx="2217">
                        <c:v>0.57255299149999994</c:v>
                      </c:pt>
                      <c:pt idx="2218">
                        <c:v>0.57254719079166672</c:v>
                      </c:pt>
                      <c:pt idx="2219">
                        <c:v>0.57254153295833332</c:v>
                      </c:pt>
                      <c:pt idx="2220">
                        <c:v>0.57253600008333339</c:v>
                      </c:pt>
                      <c:pt idx="2221">
                        <c:v>0.57253066708333333</c:v>
                      </c:pt>
                      <c:pt idx="2222">
                        <c:v>0.57252537550000004</c:v>
                      </c:pt>
                      <c:pt idx="2223">
                        <c:v>0.57252012958333331</c:v>
                      </c:pt>
                      <c:pt idx="2224">
                        <c:v>0.57251472599999997</c:v>
                      </c:pt>
                      <c:pt idx="2225">
                        <c:v>0.57250943624999995</c:v>
                      </c:pt>
                      <c:pt idx="2226">
                        <c:v>0.57250415670833332</c:v>
                      </c:pt>
                      <c:pt idx="2227">
                        <c:v>0.57249870387500001</c:v>
                      </c:pt>
                      <c:pt idx="2228">
                        <c:v>0.57249335295833337</c:v>
                      </c:pt>
                      <c:pt idx="2229">
                        <c:v>0.57248801104166669</c:v>
                      </c:pt>
                      <c:pt idx="2230">
                        <c:v>0.57248257324999996</c:v>
                      </c:pt>
                      <c:pt idx="2231">
                        <c:v>0.57247714687499995</c:v>
                      </c:pt>
                      <c:pt idx="2232">
                        <c:v>0.57247167999999993</c:v>
                      </c:pt>
                      <c:pt idx="2233">
                        <c:v>0.57246613591666662</c:v>
                      </c:pt>
                      <c:pt idx="2234">
                        <c:v>0.57246086841666666</c:v>
                      </c:pt>
                      <c:pt idx="2235">
                        <c:v>0.57245571704166665</c:v>
                      </c:pt>
                      <c:pt idx="2236">
                        <c:v>0.57245079104166663</c:v>
                      </c:pt>
                      <c:pt idx="2237">
                        <c:v>0.57244584695833334</c:v>
                      </c:pt>
                      <c:pt idx="2238">
                        <c:v>0.57244109554166667</c:v>
                      </c:pt>
                      <c:pt idx="2239">
                        <c:v>0.57243646724999997</c:v>
                      </c:pt>
                      <c:pt idx="2240">
                        <c:v>0.57243175450000006</c:v>
                      </c:pt>
                      <c:pt idx="2241">
                        <c:v>0.57242706891666673</c:v>
                      </c:pt>
                      <c:pt idx="2242">
                        <c:v>0.57242241537500005</c:v>
                      </c:pt>
                      <c:pt idx="2243">
                        <c:v>0.57241762966666665</c:v>
                      </c:pt>
                      <c:pt idx="2244">
                        <c:v>0.57241284349999999</c:v>
                      </c:pt>
                      <c:pt idx="2245">
                        <c:v>0.57240793558333336</c:v>
                      </c:pt>
                      <c:pt idx="2246">
                        <c:v>0.57240304412499998</c:v>
                      </c:pt>
                      <c:pt idx="2247">
                        <c:v>0.57239390054166661</c:v>
                      </c:pt>
                      <c:pt idx="2248">
                        <c:v>0.57239390054166661</c:v>
                      </c:pt>
                      <c:pt idx="2249">
                        <c:v>0.5723893770416667</c:v>
                      </c:pt>
                      <c:pt idx="2250">
                        <c:v>0.57238515987499994</c:v>
                      </c:pt>
                      <c:pt idx="2251">
                        <c:v>0.57238107358333334</c:v>
                      </c:pt>
                      <c:pt idx="2252">
                        <c:v>0.57237690283333331</c:v>
                      </c:pt>
                      <c:pt idx="2253">
                        <c:v>0.57237292333333334</c:v>
                      </c:pt>
                      <c:pt idx="2254">
                        <c:v>0.572368634875</c:v>
                      </c:pt>
                      <c:pt idx="2255">
                        <c:v>0.5723645833333334</c:v>
                      </c:pt>
                      <c:pt idx="2256">
                        <c:v>0.57236014599999996</c:v>
                      </c:pt>
                      <c:pt idx="2257">
                        <c:v>0.57235595404166661</c:v>
                      </c:pt>
                      <c:pt idx="2258">
                        <c:v>0.57235161125</c:v>
                      </c:pt>
                      <c:pt idx="2259">
                        <c:v>0.57234751616666668</c:v>
                      </c:pt>
                      <c:pt idx="2260">
                        <c:v>0.57234333650000002</c:v>
                      </c:pt>
                      <c:pt idx="2261">
                        <c:v>0.57233919325000004</c:v>
                      </c:pt>
                      <c:pt idx="2262">
                        <c:v>0.5723352393333333</c:v>
                      </c:pt>
                      <c:pt idx="2263">
                        <c:v>0.572331485375</c:v>
                      </c:pt>
                      <c:pt idx="2264">
                        <c:v>0.57232781720833337</c:v>
                      </c:pt>
                      <c:pt idx="2265">
                        <c:v>0.5723242909166667</c:v>
                      </c:pt>
                      <c:pt idx="2266">
                        <c:v>0.5723209351666666</c:v>
                      </c:pt>
                      <c:pt idx="2267">
                        <c:v>0.57231772212499998</c:v>
                      </c:pt>
                      <c:pt idx="2268">
                        <c:v>0.57231457558333332</c:v>
                      </c:pt>
                      <c:pt idx="2269">
                        <c:v>0.57231144499999997</c:v>
                      </c:pt>
                      <c:pt idx="2270">
                        <c:v>0.57230818287499996</c:v>
                      </c:pt>
                      <c:pt idx="2271">
                        <c:v>0.57230488950000002</c:v>
                      </c:pt>
                      <c:pt idx="2272">
                        <c:v>0.57230140033333332</c:v>
                      </c:pt>
                      <c:pt idx="2273">
                        <c:v>0.57229790033333339</c:v>
                      </c:pt>
                      <c:pt idx="2274">
                        <c:v>0.57229448312499998</c:v>
                      </c:pt>
                      <c:pt idx="2275">
                        <c:v>0.57229119524999994</c:v>
                      </c:pt>
                      <c:pt idx="2276">
                        <c:v>0.57228812066666668</c:v>
                      </c:pt>
                      <c:pt idx="2277">
                        <c:v>0.57228524145833337</c:v>
                      </c:pt>
                      <c:pt idx="2278">
                        <c:v>0.57228260591666669</c:v>
                      </c:pt>
                      <c:pt idx="2279">
                        <c:v>0.57228007279166671</c:v>
                      </c:pt>
                      <c:pt idx="2280">
                        <c:v>0.57227753116666669</c:v>
                      </c:pt>
                      <c:pt idx="2281">
                        <c:v>0.57227489491666661</c:v>
                      </c:pt>
                      <c:pt idx="2282">
                        <c:v>0.57227228229166671</c:v>
                      </c:pt>
                      <c:pt idx="2283">
                        <c:v>0.5722696320416667</c:v>
                      </c:pt>
                      <c:pt idx="2284">
                        <c:v>0.57226692404166668</c:v>
                      </c:pt>
                      <c:pt idx="2285">
                        <c:v>0.5722642085416666</c:v>
                      </c:pt>
                      <c:pt idx="2286">
                        <c:v>0.57226139533333331</c:v>
                      </c:pt>
                      <c:pt idx="2287">
                        <c:v>0.57225858454166667</c:v>
                      </c:pt>
                      <c:pt idx="2288">
                        <c:v>0.57225575737500001</c:v>
                      </c:pt>
                      <c:pt idx="2289">
                        <c:v>0.57225306949999999</c:v>
                      </c:pt>
                      <c:pt idx="2290">
                        <c:v>0.57225050091666663</c:v>
                      </c:pt>
                      <c:pt idx="2291">
                        <c:v>0.57224813591666668</c:v>
                      </c:pt>
                      <c:pt idx="2292">
                        <c:v>0.57224599949999999</c:v>
                      </c:pt>
                      <c:pt idx="2293">
                        <c:v>0.57224402750000003</c:v>
                      </c:pt>
                      <c:pt idx="2294">
                        <c:v>0.57224225562499997</c:v>
                      </c:pt>
                      <c:pt idx="2295">
                        <c:v>0.57224055437499999</c:v>
                      </c:pt>
                      <c:pt idx="2296">
                        <c:v>0.57223732133333327</c:v>
                      </c:pt>
                      <c:pt idx="2297">
                        <c:v>0.5722355920833333</c:v>
                      </c:pt>
                      <c:pt idx="2298">
                        <c:v>0.57223371425000003</c:v>
                      </c:pt>
                      <c:pt idx="2299">
                        <c:v>0.57223170929166667</c:v>
                      </c:pt>
                      <c:pt idx="2300">
                        <c:v>0.57223170929166667</c:v>
                      </c:pt>
                      <c:pt idx="2301">
                        <c:v>0.57222964083333328</c:v>
                      </c:pt>
                      <c:pt idx="2302">
                        <c:v>0.57222755266666669</c:v>
                      </c:pt>
                      <c:pt idx="2303">
                        <c:v>0.57222560829166669</c:v>
                      </c:pt>
                      <c:pt idx="2304">
                        <c:v>0.57222381924999999</c:v>
                      </c:pt>
                      <c:pt idx="2305">
                        <c:v>0.57222232604166667</c:v>
                      </c:pt>
                      <c:pt idx="2306">
                        <c:v>0.57222105420833336</c:v>
                      </c:pt>
                      <c:pt idx="2307">
                        <c:v>0.57221999175000005</c:v>
                      </c:pt>
                      <c:pt idx="2308">
                        <c:v>0.57221909937499993</c:v>
                      </c:pt>
                      <c:pt idx="2309">
                        <c:v>0.57221821579166665</c:v>
                      </c:pt>
                      <c:pt idx="2310">
                        <c:v>0.57221733470833336</c:v>
                      </c:pt>
                      <c:pt idx="2311">
                        <c:v>0.57221627779166673</c:v>
                      </c:pt>
                      <c:pt idx="2312">
                        <c:v>0.57221515979166659</c:v>
                      </c:pt>
                      <c:pt idx="2313">
                        <c:v>0.57221390087500001</c:v>
                      </c:pt>
                      <c:pt idx="2314">
                        <c:v>0.57221256841666668</c:v>
                      </c:pt>
                      <c:pt idx="2315">
                        <c:v>0.57221126566666669</c:v>
                      </c:pt>
                      <c:pt idx="2316">
                        <c:v>0.5722098999166666</c:v>
                      </c:pt>
                      <c:pt idx="2317">
                        <c:v>0.57220851612500001</c:v>
                      </c:pt>
                      <c:pt idx="2318">
                        <c:v>0.57220719824999999</c:v>
                      </c:pt>
                      <c:pt idx="2319">
                        <c:v>0.57220626579166667</c:v>
                      </c:pt>
                      <c:pt idx="2320">
                        <c:v>0.57220531529166674</c:v>
                      </c:pt>
                      <c:pt idx="2321">
                        <c:v>0.57220462012500006</c:v>
                      </c:pt>
                      <c:pt idx="2322">
                        <c:v>0.57220414279166665</c:v>
                      </c:pt>
                      <c:pt idx="2323">
                        <c:v>0.57220386633333331</c:v>
                      </c:pt>
                      <c:pt idx="2324">
                        <c:v>0.57220366049999993</c:v>
                      </c:pt>
                      <c:pt idx="2325">
                        <c:v>0.57220336333333333</c:v>
                      </c:pt>
                      <c:pt idx="2326">
                        <c:v>0.57220298570833339</c:v>
                      </c:pt>
                      <c:pt idx="2327">
                        <c:v>0.57220235708333334</c:v>
                      </c:pt>
                      <c:pt idx="2328">
                        <c:v>0.57220153595833334</c:v>
                      </c:pt>
                      <c:pt idx="2329">
                        <c:v>0.5722005805</c:v>
                      </c:pt>
                      <c:pt idx="2330">
                        <c:v>0.57219957233333341</c:v>
                      </c:pt>
                      <c:pt idx="2331">
                        <c:v>0.57219875854166669</c:v>
                      </c:pt>
                      <c:pt idx="2332">
                        <c:v>0.57219806733333334</c:v>
                      </c:pt>
                      <c:pt idx="2333">
                        <c:v>0.57219773695833331</c:v>
                      </c:pt>
                      <c:pt idx="2334">
                        <c:v>0.57219754483333329</c:v>
                      </c:pt>
                      <c:pt idx="2335">
                        <c:v>0.57219763191666673</c:v>
                      </c:pt>
                      <c:pt idx="2336">
                        <c:v>0.5721977983333334</c:v>
                      </c:pt>
                      <c:pt idx="2337">
                        <c:v>0.57219810195833332</c:v>
                      </c:pt>
                      <c:pt idx="2338">
                        <c:v>0.572198382625</c:v>
                      </c:pt>
                      <c:pt idx="2339">
                        <c:v>0.57219864037500001</c:v>
                      </c:pt>
                      <c:pt idx="2340">
                        <c:v>0.57219858254166667</c:v>
                      </c:pt>
                      <c:pt idx="2341">
                        <c:v>0.57219854258333336</c:v>
                      </c:pt>
                      <c:pt idx="2342">
                        <c:v>0.57219888104166661</c:v>
                      </c:pt>
                      <c:pt idx="2343">
                        <c:v>0.57219851133333333</c:v>
                      </c:pt>
                      <c:pt idx="2344">
                        <c:v>0.57219846499999993</c:v>
                      </c:pt>
                      <c:pt idx="2345">
                        <c:v>0.57219791270833331</c:v>
                      </c:pt>
                      <c:pt idx="2346">
                        <c:v>0.57219767666666665</c:v>
                      </c:pt>
                      <c:pt idx="2347">
                        <c:v>0.57219748566666662</c:v>
                      </c:pt>
                      <c:pt idx="2348">
                        <c:v>0.5721977849583334</c:v>
                      </c:pt>
                      <c:pt idx="2349">
                        <c:v>0.57219840562500002</c:v>
                      </c:pt>
                      <c:pt idx="2350">
                        <c:v>0.57219909204166663</c:v>
                      </c:pt>
                      <c:pt idx="2351">
                        <c:v>0.57219998304166664</c:v>
                      </c:pt>
                      <c:pt idx="2352">
                        <c:v>0.57220098754166659</c:v>
                      </c:pt>
                      <c:pt idx="2353">
                        <c:v>0.57220198595833327</c:v>
                      </c:pt>
                      <c:pt idx="2354">
                        <c:v>0.57220244829166667</c:v>
                      </c:pt>
                      <c:pt idx="2355">
                        <c:v>0.572202821375</c:v>
                      </c:pt>
                      <c:pt idx="2356">
                        <c:v>0.57220309925000001</c:v>
                      </c:pt>
                      <c:pt idx="2357">
                        <c:v>0.57220332741666668</c:v>
                      </c:pt>
                      <c:pt idx="2358">
                        <c:v>0.572203913625</c:v>
                      </c:pt>
                      <c:pt idx="2359">
                        <c:v>0.57220417962500003</c:v>
                      </c:pt>
                      <c:pt idx="2360">
                        <c:v>0.57220401112499997</c:v>
                      </c:pt>
                      <c:pt idx="2361">
                        <c:v>0.57220471854166666</c:v>
                      </c:pt>
                      <c:pt idx="2362">
                        <c:v>0.57220594125000002</c:v>
                      </c:pt>
                      <c:pt idx="2363">
                        <c:v>0.5722065964166666</c:v>
                      </c:pt>
                      <c:pt idx="2364">
                        <c:v>0.57220798920833327</c:v>
                      </c:pt>
                      <c:pt idx="2365">
                        <c:v>0.57220962295833333</c:v>
                      </c:pt>
                      <c:pt idx="2366">
                        <c:v>0.57221057233333339</c:v>
                      </c:pt>
                      <c:pt idx="2367">
                        <c:v>0.57221287570833335</c:v>
                      </c:pt>
                      <c:pt idx="2368">
                        <c:v>0.57221335554166664</c:v>
                      </c:pt>
                      <c:pt idx="2369">
                        <c:v>0.57221542958333338</c:v>
                      </c:pt>
                      <c:pt idx="2370">
                        <c:v>0.57221568708333337</c:v>
                      </c:pt>
                      <c:pt idx="2371">
                        <c:v>0.57221680970833333</c:v>
                      </c:pt>
                      <c:pt idx="2372">
                        <c:v>0.5722175445833334</c:v>
                      </c:pt>
                      <c:pt idx="2373">
                        <c:v>0.57221843516666671</c:v>
                      </c:pt>
                      <c:pt idx="2374">
                        <c:v>0.57221950287500001</c:v>
                      </c:pt>
                      <c:pt idx="2375">
                        <c:v>0.57221987908333338</c:v>
                      </c:pt>
                      <c:pt idx="2376">
                        <c:v>0.57222107629166663</c:v>
                      </c:pt>
                      <c:pt idx="2377">
                        <c:v>0.57222297774999997</c:v>
                      </c:pt>
                      <c:pt idx="2378">
                        <c:v>0.57222402733333333</c:v>
                      </c:pt>
                      <c:pt idx="2379">
                        <c:v>0.57222605745833333</c:v>
                      </c:pt>
                      <c:pt idx="2380">
                        <c:v>0.57222803745833339</c:v>
                      </c:pt>
                      <c:pt idx="2381">
                        <c:v>0.57223043574999999</c:v>
                      </c:pt>
                      <c:pt idx="2382">
                        <c:v>0.57223187649999996</c:v>
                      </c:pt>
                      <c:pt idx="2383">
                        <c:v>0.57223374008333339</c:v>
                      </c:pt>
                      <c:pt idx="2384">
                        <c:v>0.57223532625000006</c:v>
                      </c:pt>
                      <c:pt idx="2385">
                        <c:v>0.57223671004166665</c:v>
                      </c:pt>
                      <c:pt idx="2386">
                        <c:v>0.57223775808333333</c:v>
                      </c:pt>
                      <c:pt idx="2387">
                        <c:v>0.57223920208333334</c:v>
                      </c:pt>
                      <c:pt idx="2388">
                        <c:v>0.57224055954166664</c:v>
                      </c:pt>
                      <c:pt idx="2389">
                        <c:v>0.57224208429166667</c:v>
                      </c:pt>
                      <c:pt idx="2390">
                        <c:v>0.57224368199999998</c:v>
                      </c:pt>
                      <c:pt idx="2391">
                        <c:v>0.57224576300000007</c:v>
                      </c:pt>
                      <c:pt idx="2392">
                        <c:v>0.57224797845833331</c:v>
                      </c:pt>
                      <c:pt idx="2393">
                        <c:v>0.57225049824999996</c:v>
                      </c:pt>
                      <c:pt idx="2394">
                        <c:v>0.57225305383333336</c:v>
                      </c:pt>
                      <c:pt idx="2395">
                        <c:v>0.57225596945833335</c:v>
                      </c:pt>
                      <c:pt idx="2396">
                        <c:v>0.5722584897916666</c:v>
                      </c:pt>
                      <c:pt idx="2397">
                        <c:v>0.57226067508333334</c:v>
                      </c:pt>
                      <c:pt idx="2398">
                        <c:v>0.57226308520833336</c:v>
                      </c:pt>
                      <c:pt idx="2399">
                        <c:v>0.57226575275000002</c:v>
                      </c:pt>
                      <c:pt idx="2400">
                        <c:v>0.57226750125000003</c:v>
                      </c:pt>
                      <c:pt idx="2401">
                        <c:v>0.57226879979166667</c:v>
                      </c:pt>
                      <c:pt idx="2402">
                        <c:v>0.57227063533333333</c:v>
                      </c:pt>
                      <c:pt idx="2403">
                        <c:v>0.57227249845833328</c:v>
                      </c:pt>
                      <c:pt idx="2404">
                        <c:v>0.57227505616666663</c:v>
                      </c:pt>
                      <c:pt idx="2405">
                        <c:v>0.57227716125000005</c:v>
                      </c:pt>
                      <c:pt idx="2406">
                        <c:v>0.57227933291666666</c:v>
                      </c:pt>
                      <c:pt idx="2407">
                        <c:v>0.57228221587499994</c:v>
                      </c:pt>
                      <c:pt idx="2408">
                        <c:v>0.57228452529166673</c:v>
                      </c:pt>
                      <c:pt idx="2409">
                        <c:v>0.57228865299999998</c:v>
                      </c:pt>
                      <c:pt idx="2410">
                        <c:v>0.57229147137500003</c:v>
                      </c:pt>
                      <c:pt idx="2411">
                        <c:v>0.57229462850000001</c:v>
                      </c:pt>
                      <c:pt idx="2412">
                        <c:v>0.57229701187500004</c:v>
                      </c:pt>
                      <c:pt idx="2413">
                        <c:v>0.57229993537500001</c:v>
                      </c:pt>
                      <c:pt idx="2414">
                        <c:v>0.57230259745833334</c:v>
                      </c:pt>
                      <c:pt idx="2415">
                        <c:v>0.57230458066666667</c:v>
                      </c:pt>
                      <c:pt idx="2416">
                        <c:v>0.57230689391666667</c:v>
                      </c:pt>
                      <c:pt idx="2417">
                        <c:v>0.57230950787500001</c:v>
                      </c:pt>
                      <c:pt idx="2418">
                        <c:v>0.57231239133333334</c:v>
                      </c:pt>
                      <c:pt idx="2419">
                        <c:v>0.57231551270833336</c:v>
                      </c:pt>
                      <c:pt idx="2420">
                        <c:v>0.57231904924999999</c:v>
                      </c:pt>
                      <c:pt idx="2421">
                        <c:v>0.57232213554166667</c:v>
                      </c:pt>
                      <c:pt idx="2422">
                        <c:v>0.57232607408333336</c:v>
                      </c:pt>
                      <c:pt idx="2423">
                        <c:v>0.57232971804166666</c:v>
                      </c:pt>
                      <c:pt idx="2424">
                        <c:v>0.57233338745833329</c:v>
                      </c:pt>
                      <c:pt idx="2425">
                        <c:v>0.5723370092083333</c:v>
                      </c:pt>
                      <c:pt idx="2426">
                        <c:v>0.57234068166666663</c:v>
                      </c:pt>
                      <c:pt idx="2427">
                        <c:v>0.57234437191666665</c:v>
                      </c:pt>
                      <c:pt idx="2428">
                        <c:v>0.57234739583333327</c:v>
                      </c:pt>
                      <c:pt idx="2429">
                        <c:v>0.57235126879166665</c:v>
                      </c:pt>
                      <c:pt idx="2430">
                        <c:v>0.57235490766666663</c:v>
                      </c:pt>
                      <c:pt idx="2431">
                        <c:v>0.57235761679166663</c:v>
                      </c:pt>
                      <c:pt idx="2432">
                        <c:v>0.57236112775000003</c:v>
                      </c:pt>
                      <c:pt idx="2433">
                        <c:v>0.57236418958333335</c:v>
                      </c:pt>
                      <c:pt idx="2434">
                        <c:v>0.57236776445833326</c:v>
                      </c:pt>
                      <c:pt idx="2435">
                        <c:v>0.57237156850000004</c:v>
                      </c:pt>
                      <c:pt idx="2436">
                        <c:v>0.57238084079166673</c:v>
                      </c:pt>
                      <c:pt idx="2437">
                        <c:v>0.57238618370833338</c:v>
                      </c:pt>
                      <c:pt idx="2438">
                        <c:v>0.57238984175000007</c:v>
                      </c:pt>
                      <c:pt idx="2439">
                        <c:v>0.5723941495</c:v>
                      </c:pt>
                      <c:pt idx="2440">
                        <c:v>0.572397941375</c:v>
                      </c:pt>
                      <c:pt idx="2441">
                        <c:v>0.572397941375</c:v>
                      </c:pt>
                      <c:pt idx="2442">
                        <c:v>0.57239909262499999</c:v>
                      </c:pt>
                      <c:pt idx="2443">
                        <c:v>0.57239976779166668</c:v>
                      </c:pt>
                      <c:pt idx="2444">
                        <c:v>0.57240005645833336</c:v>
                      </c:pt>
                      <c:pt idx="2445">
                        <c:v>0.57240041908333328</c:v>
                      </c:pt>
                      <c:pt idx="2446">
                        <c:v>0.57240115183333329</c:v>
                      </c:pt>
                      <c:pt idx="2447">
                        <c:v>0.5724014269583334</c:v>
                      </c:pt>
                      <c:pt idx="2448">
                        <c:v>0.57239902404166665</c:v>
                      </c:pt>
                      <c:pt idx="2449">
                        <c:v>0.57239688395833332</c:v>
                      </c:pt>
                      <c:pt idx="2450">
                        <c:v>0.57239505708333327</c:v>
                      </c:pt>
                      <c:pt idx="2451">
                        <c:v>0.57239328445833337</c:v>
                      </c:pt>
                      <c:pt idx="2452">
                        <c:v>0.572391510125</c:v>
                      </c:pt>
                      <c:pt idx="2453">
                        <c:v>0.57239020254166662</c:v>
                      </c:pt>
                      <c:pt idx="2454">
                        <c:v>0.57238808404166663</c:v>
                      </c:pt>
                      <c:pt idx="2455">
                        <c:v>0.57238548029166669</c:v>
                      </c:pt>
                      <c:pt idx="2456">
                        <c:v>0.5723786509583334</c:v>
                      </c:pt>
                      <c:pt idx="2457">
                        <c:v>0.57237331712499995</c:v>
                      </c:pt>
                      <c:pt idx="2458">
                        <c:v>0.57236742066666668</c:v>
                      </c:pt>
                      <c:pt idx="2459">
                        <c:v>0.5723619629583333</c:v>
                      </c:pt>
                      <c:pt idx="2460">
                        <c:v>0.57235604900000003</c:v>
                      </c:pt>
                      <c:pt idx="2461">
                        <c:v>0.57235078270833328</c:v>
                      </c:pt>
                      <c:pt idx="2462">
                        <c:v>0.57234531512499998</c:v>
                      </c:pt>
                      <c:pt idx="2463">
                        <c:v>0.57234028154166661</c:v>
                      </c:pt>
                      <c:pt idx="2464">
                        <c:v>0.57233542233333334</c:v>
                      </c:pt>
                      <c:pt idx="2465">
                        <c:v>0.57233096154166663</c:v>
                      </c:pt>
                      <c:pt idx="2466">
                        <c:v>0.57232636354166666</c:v>
                      </c:pt>
                      <c:pt idx="2467">
                        <c:v>0.57232161433333328</c:v>
                      </c:pt>
                      <c:pt idx="2468">
                        <c:v>0.57231671079166668</c:v>
                      </c:pt>
                      <c:pt idx="2469">
                        <c:v>0.57231224570833328</c:v>
                      </c:pt>
                      <c:pt idx="2470">
                        <c:v>0.57230742137500001</c:v>
                      </c:pt>
                      <c:pt idx="2471">
                        <c:v>0.57230199741666665</c:v>
                      </c:pt>
                      <c:pt idx="2472">
                        <c:v>0.57229653704166672</c:v>
                      </c:pt>
                      <c:pt idx="2473">
                        <c:v>0.57229118649999999</c:v>
                      </c:pt>
                      <c:pt idx="2474">
                        <c:v>0.57228616708333335</c:v>
                      </c:pt>
                      <c:pt idx="2475">
                        <c:v>0.57228134691666666</c:v>
                      </c:pt>
                      <c:pt idx="2476">
                        <c:v>0.5722771061666666</c:v>
                      </c:pt>
                      <c:pt idx="2477">
                        <c:v>0.57227261829166665</c:v>
                      </c:pt>
                      <c:pt idx="2478">
                        <c:v>0.5722679252916667</c:v>
                      </c:pt>
                      <c:pt idx="2479">
                        <c:v>0.57226406658333329</c:v>
                      </c:pt>
                      <c:pt idx="2480">
                        <c:v>0.57225957670833327</c:v>
                      </c:pt>
                      <c:pt idx="2481">
                        <c:v>0.57225577466666666</c:v>
                      </c:pt>
                      <c:pt idx="2482">
                        <c:v>0.57225140704166666</c:v>
                      </c:pt>
                      <c:pt idx="2483">
                        <c:v>0.57224730912499999</c:v>
                      </c:pt>
                      <c:pt idx="2484">
                        <c:v>0.57224302091666668</c:v>
                      </c:pt>
                      <c:pt idx="2485">
                        <c:v>0.57223861229166662</c:v>
                      </c:pt>
                      <c:pt idx="2486">
                        <c:v>0.57223426779166664</c:v>
                      </c:pt>
                      <c:pt idx="2487">
                        <c:v>0.57222956437500005</c:v>
                      </c:pt>
                      <c:pt idx="2488">
                        <c:v>0.57222467212500006</c:v>
                      </c:pt>
                      <c:pt idx="2489">
                        <c:v>0.57222029824999998</c:v>
                      </c:pt>
                      <c:pt idx="2490">
                        <c:v>0.57221608904166665</c:v>
                      </c:pt>
                      <c:pt idx="2491">
                        <c:v>0.57221194329166669</c:v>
                      </c:pt>
                      <c:pt idx="2492">
                        <c:v>0.572208148375</c:v>
                      </c:pt>
                      <c:pt idx="2493">
                        <c:v>0.57220458500000004</c:v>
                      </c:pt>
                      <c:pt idx="2494">
                        <c:v>0.57220104658333326</c:v>
                      </c:pt>
                      <c:pt idx="2495">
                        <c:v>0.57219750995833329</c:v>
                      </c:pt>
                      <c:pt idx="2496">
                        <c:v>0.57219373512500005</c:v>
                      </c:pt>
                      <c:pt idx="2497">
                        <c:v>0.57218991841666667</c:v>
                      </c:pt>
                      <c:pt idx="2498">
                        <c:v>0.57218582408333341</c:v>
                      </c:pt>
                      <c:pt idx="2499">
                        <c:v>0.57217726437499994</c:v>
                      </c:pt>
                      <c:pt idx="2500">
                        <c:v>0.57217293904166666</c:v>
                      </c:pt>
                      <c:pt idx="2501">
                        <c:v>0.57216869091666667</c:v>
                      </c:pt>
                      <c:pt idx="2502">
                        <c:v>0.57216446599999993</c:v>
                      </c:pt>
                      <c:pt idx="2503">
                        <c:v>0.57216040349999997</c:v>
                      </c:pt>
                      <c:pt idx="2504">
                        <c:v>0.57216040349999997</c:v>
                      </c:pt>
                      <c:pt idx="2505">
                        <c:v>0.57215642658333332</c:v>
                      </c:pt>
                      <c:pt idx="2506">
                        <c:v>0.57215265420833339</c:v>
                      </c:pt>
                      <c:pt idx="2507">
                        <c:v>0.57214903429166664</c:v>
                      </c:pt>
                      <c:pt idx="2508">
                        <c:v>0.57214554412499996</c:v>
                      </c:pt>
                      <c:pt idx="2509">
                        <c:v>0.57214213441666673</c:v>
                      </c:pt>
                      <c:pt idx="2510">
                        <c:v>0.57213863975000001</c:v>
                      </c:pt>
                      <c:pt idx="2511">
                        <c:v>0.5721352135833333</c:v>
                      </c:pt>
                      <c:pt idx="2512">
                        <c:v>0.57213150679166669</c:v>
                      </c:pt>
                      <c:pt idx="2513">
                        <c:v>0.57212772095833331</c:v>
                      </c:pt>
                      <c:pt idx="2514">
                        <c:v>0.57212380391666662</c:v>
                      </c:pt>
                      <c:pt idx="2515">
                        <c:v>0.5721198523333334</c:v>
                      </c:pt>
                      <c:pt idx="2516">
                        <c:v>0.57211591587499999</c:v>
                      </c:pt>
                      <c:pt idx="2517">
                        <c:v>0.57211202929166671</c:v>
                      </c:pt>
                      <c:pt idx="2518">
                        <c:v>0.57210826812499993</c:v>
                      </c:pt>
                      <c:pt idx="2519">
                        <c:v>0.57210462479166668</c:v>
                      </c:pt>
                      <c:pt idx="2520">
                        <c:v>0.57210119733333331</c:v>
                      </c:pt>
                      <c:pt idx="2521">
                        <c:v>0.57209789420833335</c:v>
                      </c:pt>
                      <c:pt idx="2522">
                        <c:v>0.57209473249999998</c:v>
                      </c:pt>
                      <c:pt idx="2523">
                        <c:v>0.57209159120833331</c:v>
                      </c:pt>
                      <c:pt idx="2524">
                        <c:v>0.5720883475416666</c:v>
                      </c:pt>
                      <c:pt idx="2525">
                        <c:v>0.57208501670833334</c:v>
                      </c:pt>
                      <c:pt idx="2526">
                        <c:v>0.57208148066666664</c:v>
                      </c:pt>
                      <c:pt idx="2527">
                        <c:v>0.57207786504166669</c:v>
                      </c:pt>
                      <c:pt idx="2528">
                        <c:v>0.57207410220833332</c:v>
                      </c:pt>
                      <c:pt idx="2529">
                        <c:v>0.57207036462499994</c:v>
                      </c:pt>
                      <c:pt idx="2530">
                        <c:v>0.57206663224999998</c:v>
                      </c:pt>
                      <c:pt idx="2531">
                        <c:v>0.57206312420833327</c:v>
                      </c:pt>
                      <c:pt idx="2532">
                        <c:v>0.57205957875000002</c:v>
                      </c:pt>
                      <c:pt idx="2533">
                        <c:v>0.57205609200000007</c:v>
                      </c:pt>
                      <c:pt idx="2534">
                        <c:v>0.57205609200000007</c:v>
                      </c:pt>
                      <c:pt idx="2535">
                        <c:v>0.57205274537500006</c:v>
                      </c:pt>
                      <c:pt idx="2536">
                        <c:v>0.57204944158333337</c:v>
                      </c:pt>
                      <c:pt idx="2537">
                        <c:v>0.57204309370833328</c:v>
                      </c:pt>
                      <c:pt idx="2538">
                        <c:v>0.5720399897916667</c:v>
                      </c:pt>
                      <c:pt idx="2539">
                        <c:v>0.5720368798333334</c:v>
                      </c:pt>
                      <c:pt idx="2540">
                        <c:v>0.57203370416666666</c:v>
                      </c:pt>
                      <c:pt idx="2541">
                        <c:v>0.57203049079166668</c:v>
                      </c:pt>
                      <c:pt idx="2542">
                        <c:v>0.5720271142083333</c:v>
                      </c:pt>
                      <c:pt idx="2543">
                        <c:v>0.57202367600000004</c:v>
                      </c:pt>
                      <c:pt idx="2544">
                        <c:v>0.57202012958333337</c:v>
                      </c:pt>
                      <c:pt idx="2545">
                        <c:v>0.57201666295833331</c:v>
                      </c:pt>
                      <c:pt idx="2546">
                        <c:v>0.57201327895833332</c:v>
                      </c:pt>
                      <c:pt idx="2547">
                        <c:v>0.57201007525000003</c:v>
                      </c:pt>
                      <c:pt idx="2548">
                        <c:v>0.57200706587499994</c:v>
                      </c:pt>
                      <c:pt idx="2549">
                        <c:v>0.57200412979166659</c:v>
                      </c:pt>
                      <c:pt idx="2550">
                        <c:v>0.57200131470833326</c:v>
                      </c:pt>
                      <c:pt idx="2551">
                        <c:v>0.57199843533333328</c:v>
                      </c:pt>
                      <c:pt idx="2552">
                        <c:v>0.57199548966666669</c:v>
                      </c:pt>
                      <c:pt idx="2553">
                        <c:v>0.57199249358333326</c:v>
                      </c:pt>
                      <c:pt idx="2554">
                        <c:v>0.57198936287500002</c:v>
                      </c:pt>
                      <c:pt idx="2555">
                        <c:v>0.57198603620833333</c:v>
                      </c:pt>
                      <c:pt idx="2556">
                        <c:v>0.57198260337500006</c:v>
                      </c:pt>
                      <c:pt idx="2557">
                        <c:v>0.57197919545833331</c:v>
                      </c:pt>
                      <c:pt idx="2558">
                        <c:v>0.57197576245833337</c:v>
                      </c:pt>
                      <c:pt idx="2559">
                        <c:v>0.57197239862499993</c:v>
                      </c:pt>
                      <c:pt idx="2560">
                        <c:v>0.57196902208333333</c:v>
                      </c:pt>
                      <c:pt idx="2561">
                        <c:v>0.57196579504166667</c:v>
                      </c:pt>
                      <c:pt idx="2562">
                        <c:v>0.57196260899999996</c:v>
                      </c:pt>
                      <c:pt idx="2563">
                        <c:v>0.57195954979166663</c:v>
                      </c:pt>
                      <c:pt idx="2564">
                        <c:v>0.57195663679166664</c:v>
                      </c:pt>
                      <c:pt idx="2565">
                        <c:v>0.57195375700000006</c:v>
                      </c:pt>
                      <c:pt idx="2566">
                        <c:v>0.57195097170833331</c:v>
                      </c:pt>
                      <c:pt idx="2567">
                        <c:v>0.57194810325000001</c:v>
                      </c:pt>
                      <c:pt idx="2568">
                        <c:v>0.57194524150000003</c:v>
                      </c:pt>
                      <c:pt idx="2569">
                        <c:v>0.57194226920833335</c:v>
                      </c:pt>
                      <c:pt idx="2570">
                        <c:v>0.57193930625</c:v>
                      </c:pt>
                      <c:pt idx="2571">
                        <c:v>0.5719362719583333</c:v>
                      </c:pt>
                      <c:pt idx="2572">
                        <c:v>0.57193319033333334</c:v>
                      </c:pt>
                      <c:pt idx="2573">
                        <c:v>0.57193020475</c:v>
                      </c:pt>
                      <c:pt idx="2574">
                        <c:v>0.57192724629166669</c:v>
                      </c:pt>
                      <c:pt idx="2575">
                        <c:v>0.5719244687916667</c:v>
                      </c:pt>
                      <c:pt idx="2576">
                        <c:v>0.57192171837499994</c:v>
                      </c:pt>
                      <c:pt idx="2577">
                        <c:v>0.57191914495833329</c:v>
                      </c:pt>
                      <c:pt idx="2578">
                        <c:v>0.57191319949999997</c:v>
                      </c:pt>
                      <c:pt idx="2579">
                        <c:v>0.57191073412499993</c:v>
                      </c:pt>
                      <c:pt idx="2580">
                        <c:v>0.57190824891666669</c:v>
                      </c:pt>
                      <c:pt idx="2581">
                        <c:v>0.57190569220833332</c:v>
                      </c:pt>
                      <c:pt idx="2582">
                        <c:v>0.57190312020833334</c:v>
                      </c:pt>
                      <c:pt idx="2583">
                        <c:v>0.57190041162500005</c:v>
                      </c:pt>
                      <c:pt idx="2584">
                        <c:v>0.57189769150000003</c:v>
                      </c:pt>
                      <c:pt idx="2585">
                        <c:v>0.57189489049999997</c:v>
                      </c:pt>
                      <c:pt idx="2586">
                        <c:v>0.571892166875</c:v>
                      </c:pt>
                      <c:pt idx="2587">
                        <c:v>0.5718894974583334</c:v>
                      </c:pt>
                      <c:pt idx="2588">
                        <c:v>0.5718869142916666</c:v>
                      </c:pt>
                      <c:pt idx="2589">
                        <c:v>0.57188445133333332</c:v>
                      </c:pt>
                      <c:pt idx="2590">
                        <c:v>0.57188203312499997</c:v>
                      </c:pt>
                      <c:pt idx="2591">
                        <c:v>0.57187972875000004</c:v>
                      </c:pt>
                      <c:pt idx="2592">
                        <c:v>0.57187745349999997</c:v>
                      </c:pt>
                      <c:pt idx="2593">
                        <c:v>0.57187532537499997</c:v>
                      </c:pt>
                      <c:pt idx="2594">
                        <c:v>0.57187326108333336</c:v>
                      </c:pt>
                      <c:pt idx="2595">
                        <c:v>0.57187124212499996</c:v>
                      </c:pt>
                      <c:pt idx="2596">
                        <c:v>0.57186930370833333</c:v>
                      </c:pt>
                      <c:pt idx="2597">
                        <c:v>0.57186729483333332</c:v>
                      </c:pt>
                      <c:pt idx="2598">
                        <c:v>0.57186522387500005</c:v>
                      </c:pt>
                      <c:pt idx="2599">
                        <c:v>0.57186301775000004</c:v>
                      </c:pt>
                      <c:pt idx="2600">
                        <c:v>0.57186083425000001</c:v>
                      </c:pt>
                      <c:pt idx="2601">
                        <c:v>0.57185864016666665</c:v>
                      </c:pt>
                      <c:pt idx="2602">
                        <c:v>0.57185666129166668</c:v>
                      </c:pt>
                      <c:pt idx="2603">
                        <c:v>0.57185478941666668</c:v>
                      </c:pt>
                      <c:pt idx="2604">
                        <c:v>0.57185300370833336</c:v>
                      </c:pt>
                      <c:pt idx="2605">
                        <c:v>0.57185139254166673</c:v>
                      </c:pt>
                      <c:pt idx="2606">
                        <c:v>0.57184977800000003</c:v>
                      </c:pt>
                      <c:pt idx="2607">
                        <c:v>0.57184822329166674</c:v>
                      </c:pt>
                      <c:pt idx="2608">
                        <c:v>0.57184657758333335</c:v>
                      </c:pt>
                      <c:pt idx="2609">
                        <c:v>0.57184496708333332</c:v>
                      </c:pt>
                      <c:pt idx="2610">
                        <c:v>0.57184328362500003</c:v>
                      </c:pt>
                      <c:pt idx="2611">
                        <c:v>0.57184158241666661</c:v>
                      </c:pt>
                      <c:pt idx="2612">
                        <c:v>0.5718398744583334</c:v>
                      </c:pt>
                      <c:pt idx="2613">
                        <c:v>0.57183814870833338</c:v>
                      </c:pt>
                      <c:pt idx="2614">
                        <c:v>0.5718364865833333</c:v>
                      </c:pt>
                      <c:pt idx="2615">
                        <c:v>0.57183480875000003</c:v>
                      </c:pt>
                      <c:pt idx="2616">
                        <c:v>0.57183325887500003</c:v>
                      </c:pt>
                      <c:pt idx="2617">
                        <c:v>0.57183177916666661</c:v>
                      </c:pt>
                      <c:pt idx="2618">
                        <c:v>0.57183048837499995</c:v>
                      </c:pt>
                      <c:pt idx="2619">
                        <c:v>0.57182933275000003</c:v>
                      </c:pt>
                      <c:pt idx="2620">
                        <c:v>0.57182830679166663</c:v>
                      </c:pt>
                      <c:pt idx="2621">
                        <c:v>0.57182745204166674</c:v>
                      </c:pt>
                      <c:pt idx="2622">
                        <c:v>0.5718266280833334</c:v>
                      </c:pt>
                      <c:pt idx="2623">
                        <c:v>0.57182588362499998</c:v>
                      </c:pt>
                      <c:pt idx="2624">
                        <c:v>0.57182506170833336</c:v>
                      </c:pt>
                      <c:pt idx="2625">
                        <c:v>0.57182427329166663</c:v>
                      </c:pt>
                      <c:pt idx="2626">
                        <c:v>0.57182340983333335</c:v>
                      </c:pt>
                      <c:pt idx="2627">
                        <c:v>0.57182251620833335</c:v>
                      </c:pt>
                      <c:pt idx="2628">
                        <c:v>0.57182156987499999</c:v>
                      </c:pt>
                      <c:pt idx="2629">
                        <c:v>0.5718207927083333</c:v>
                      </c:pt>
                      <c:pt idx="2630">
                        <c:v>0.57182003679166671</c:v>
                      </c:pt>
                      <c:pt idx="2631">
                        <c:v>0.57181916033333335</c:v>
                      </c:pt>
                      <c:pt idx="2632">
                        <c:v>0.57181855108333335</c:v>
                      </c:pt>
                      <c:pt idx="2633">
                        <c:v>0.57181807595833334</c:v>
                      </c:pt>
                      <c:pt idx="2634">
                        <c:v>0.57181778179166665</c:v>
                      </c:pt>
                      <c:pt idx="2635">
                        <c:v>0.57181755825000002</c:v>
                      </c:pt>
                      <c:pt idx="2636">
                        <c:v>0.57181734695833331</c:v>
                      </c:pt>
                      <c:pt idx="2637">
                        <c:v>0.57181712941666663</c:v>
                      </c:pt>
                      <c:pt idx="2638">
                        <c:v>0.57181678316666662</c:v>
                      </c:pt>
                      <c:pt idx="2639">
                        <c:v>0.5718164206666666</c:v>
                      </c:pt>
                      <c:pt idx="2640">
                        <c:v>0.57181593704166667</c:v>
                      </c:pt>
                      <c:pt idx="2641">
                        <c:v>0.57181549279166666</c:v>
                      </c:pt>
                      <c:pt idx="2642">
                        <c:v>0.57181507425</c:v>
                      </c:pt>
                      <c:pt idx="2643">
                        <c:v>0.57181477400000003</c:v>
                      </c:pt>
                      <c:pt idx="2644">
                        <c:v>0.57181459412500002</c:v>
                      </c:pt>
                      <c:pt idx="2645">
                        <c:v>0.57181453495833334</c:v>
                      </c:pt>
                      <c:pt idx="2646">
                        <c:v>0.57181466616666665</c:v>
                      </c:pt>
                      <c:pt idx="2647">
                        <c:v>0.57181489250000006</c:v>
                      </c:pt>
                      <c:pt idx="2648">
                        <c:v>0.57181531691666665</c:v>
                      </c:pt>
                      <c:pt idx="2649">
                        <c:v>0.57181582949999998</c:v>
                      </c:pt>
                      <c:pt idx="2650">
                        <c:v>0.57181649241666666</c:v>
                      </c:pt>
                      <c:pt idx="2651">
                        <c:v>0.57181723404166662</c:v>
                      </c:pt>
                      <c:pt idx="2652">
                        <c:v>0.5718180003333333</c:v>
                      </c:pt>
                      <c:pt idx="2653">
                        <c:v>0.57181876266666665</c:v>
                      </c:pt>
                      <c:pt idx="2654">
                        <c:v>0.57181938154166667</c:v>
                      </c:pt>
                      <c:pt idx="2655">
                        <c:v>0.57181992262500003</c:v>
                      </c:pt>
                      <c:pt idx="2656">
                        <c:v>0.57182031712500003</c:v>
                      </c:pt>
                      <c:pt idx="2657">
                        <c:v>0.57182079704166666</c:v>
                      </c:pt>
                      <c:pt idx="2658">
                        <c:v>0.57182138379166669</c:v>
                      </c:pt>
                      <c:pt idx="2659">
                        <c:v>0.57182221237499997</c:v>
                      </c:pt>
                      <c:pt idx="2660">
                        <c:v>0.57182335262499995</c:v>
                      </c:pt>
                      <c:pt idx="2661">
                        <c:v>0.57182472374999993</c:v>
                      </c:pt>
                      <c:pt idx="2662">
                        <c:v>0.57182626775000001</c:v>
                      </c:pt>
                      <c:pt idx="2663">
                        <c:v>0.57182783879166665</c:v>
                      </c:pt>
                      <c:pt idx="2664">
                        <c:v>0.5718293990833333</c:v>
                      </c:pt>
                      <c:pt idx="2665">
                        <c:v>0.57183098116666664</c:v>
                      </c:pt>
                      <c:pt idx="2666">
                        <c:v>0.57183231649999999</c:v>
                      </c:pt>
                      <c:pt idx="2667">
                        <c:v>0.57183336741666668</c:v>
                      </c:pt>
                      <c:pt idx="2668">
                        <c:v>0.5718343780416667</c:v>
                      </c:pt>
                      <c:pt idx="2669">
                        <c:v>0.57183537445833332</c:v>
                      </c:pt>
                      <c:pt idx="2670">
                        <c:v>0.57183632666666673</c:v>
                      </c:pt>
                      <c:pt idx="2671">
                        <c:v>0.57183736729166668</c:v>
                      </c:pt>
                      <c:pt idx="2672">
                        <c:v>0.57183845175000003</c:v>
                      </c:pt>
                      <c:pt idx="2673">
                        <c:v>0.57183972999999999</c:v>
                      </c:pt>
                      <c:pt idx="2674">
                        <c:v>0.57184119374999998</c:v>
                      </c:pt>
                      <c:pt idx="2675">
                        <c:v>0.57184290333333332</c:v>
                      </c:pt>
                      <c:pt idx="2676">
                        <c:v>0.57184480274999994</c:v>
                      </c:pt>
                      <c:pt idx="2677">
                        <c:v>0.57184692037499996</c:v>
                      </c:pt>
                      <c:pt idx="2678">
                        <c:v>0.5718490804166666</c:v>
                      </c:pt>
                      <c:pt idx="2679">
                        <c:v>0.57185111108333331</c:v>
                      </c:pt>
                      <c:pt idx="2680">
                        <c:v>0.571853196625</c:v>
                      </c:pt>
                      <c:pt idx="2681">
                        <c:v>0.57185516020833338</c:v>
                      </c:pt>
                      <c:pt idx="2682">
                        <c:v>0.57185706887499999</c:v>
                      </c:pt>
                      <c:pt idx="2683">
                        <c:v>0.57185884137499998</c:v>
                      </c:pt>
                      <c:pt idx="2684">
                        <c:v>0.57186050670833333</c:v>
                      </c:pt>
                      <c:pt idx="2685">
                        <c:v>0.57186218499999997</c:v>
                      </c:pt>
                      <c:pt idx="2686">
                        <c:v>0.57186389566666673</c:v>
                      </c:pt>
                      <c:pt idx="2687">
                        <c:v>0.57186582308333334</c:v>
                      </c:pt>
                      <c:pt idx="2688">
                        <c:v>0.57186797183333338</c:v>
                      </c:pt>
                      <c:pt idx="2689">
                        <c:v>0.57187045470833331</c:v>
                      </c:pt>
                      <c:pt idx="2690">
                        <c:v>0.57187315541666661</c:v>
                      </c:pt>
                      <c:pt idx="2691">
                        <c:v>0.5718760257083334</c:v>
                      </c:pt>
                      <c:pt idx="2692">
                        <c:v>0.57187897483333339</c:v>
                      </c:pt>
                      <c:pt idx="2693">
                        <c:v>0.57188187837500004</c:v>
                      </c:pt>
                      <c:pt idx="2694">
                        <c:v>0.57188470095833333</c:v>
                      </c:pt>
                      <c:pt idx="2695">
                        <c:v>0.57188734645833328</c:v>
                      </c:pt>
                      <c:pt idx="2696">
                        <c:v>0.57188992520833326</c:v>
                      </c:pt>
                      <c:pt idx="2697">
                        <c:v>0.57189241870833329</c:v>
                      </c:pt>
                      <c:pt idx="2698">
                        <c:v>0.57189487258333338</c:v>
                      </c:pt>
                      <c:pt idx="2699">
                        <c:v>0.5718973240416666</c:v>
                      </c:pt>
                      <c:pt idx="2700">
                        <c:v>0.57189978966666666</c:v>
                      </c:pt>
                      <c:pt idx="2701">
                        <c:v>0.57190226954166667</c:v>
                      </c:pt>
                      <c:pt idx="2702">
                        <c:v>0.57190459679166661</c:v>
                      </c:pt>
                      <c:pt idx="2703">
                        <c:v>0.57190786024999996</c:v>
                      </c:pt>
                      <c:pt idx="2704">
                        <c:v>0.57191066579166672</c:v>
                      </c:pt>
                      <c:pt idx="2705">
                        <c:v>0.57191386554166668</c:v>
                      </c:pt>
                      <c:pt idx="2706">
                        <c:v>0.57191727533333336</c:v>
                      </c:pt>
                      <c:pt idx="2707">
                        <c:v>0.57192091237499998</c:v>
                      </c:pt>
                      <c:pt idx="2708">
                        <c:v>0.57192402504166673</c:v>
                      </c:pt>
                      <c:pt idx="2709">
                        <c:v>0.57192762804166664</c:v>
                      </c:pt>
                      <c:pt idx="2710">
                        <c:v>0.57193023883333327</c:v>
                      </c:pt>
                      <c:pt idx="2711">
                        <c:v>0.57193341824999999</c:v>
                      </c:pt>
                      <c:pt idx="2712">
                        <c:v>0.57193615862500002</c:v>
                      </c:pt>
                      <c:pt idx="2713">
                        <c:v>0.57193834624999995</c:v>
                      </c:pt>
                      <c:pt idx="2714">
                        <c:v>0.57194168474999996</c:v>
                      </c:pt>
                      <c:pt idx="2715">
                        <c:v>0.57194430458333334</c:v>
                      </c:pt>
                      <c:pt idx="2716">
                        <c:v>0.57194760962500002</c:v>
                      </c:pt>
                      <c:pt idx="2717">
                        <c:v>0.57195086933333339</c:v>
                      </c:pt>
                      <c:pt idx="2718">
                        <c:v>0.57195936345833331</c:v>
                      </c:pt>
                      <c:pt idx="2719">
                        <c:v>0.57195814654166666</c:v>
                      </c:pt>
                      <c:pt idx="2720">
                        <c:v>0.57196186633333335</c:v>
                      </c:pt>
                      <c:pt idx="2721">
                        <c:v>0.57196588954166672</c:v>
                      </c:pt>
                      <c:pt idx="2722">
                        <c:v>0.57197464249999996</c:v>
                      </c:pt>
                      <c:pt idx="2723">
                        <c:v>0.57197354845833337</c:v>
                      </c:pt>
                      <c:pt idx="2724">
                        <c:v>0.57197781604166664</c:v>
                      </c:pt>
                      <c:pt idx="2725">
                        <c:v>0.57198124299999997</c:v>
                      </c:pt>
                      <c:pt idx="2726">
                        <c:v>0.57198441933333333</c:v>
                      </c:pt>
                      <c:pt idx="2727">
                        <c:v>0.57199319066666665</c:v>
                      </c:pt>
                      <c:pt idx="2728">
                        <c:v>0.57199609116666672</c:v>
                      </c:pt>
                      <c:pt idx="2729">
                        <c:v>0.57199966724999995</c:v>
                      </c:pt>
                      <c:pt idx="2730">
                        <c:v>0.57199916295833331</c:v>
                      </c:pt>
                      <c:pt idx="2731">
                        <c:v>0.572002664125</c:v>
                      </c:pt>
                      <c:pt idx="2732">
                        <c:v>0.57200673037499994</c:v>
                      </c:pt>
                      <c:pt idx="2733">
                        <c:v>0.57201111700000007</c:v>
                      </c:pt>
                      <c:pt idx="2734">
                        <c:v>0.57201563850000003</c:v>
                      </c:pt>
                      <c:pt idx="2735">
                        <c:v>0.57201991699999999</c:v>
                      </c:pt>
                      <c:pt idx="2736">
                        <c:v>0.57202455662500007</c:v>
                      </c:pt>
                      <c:pt idx="2737">
                        <c:v>0.57202914158333329</c:v>
                      </c:pt>
                      <c:pt idx="2738">
                        <c:v>0.57203363083333336</c:v>
                      </c:pt>
                      <c:pt idx="2739">
                        <c:v>0.57203783083333326</c:v>
                      </c:pt>
                      <c:pt idx="2740">
                        <c:v>0.572041986</c:v>
                      </c:pt>
                      <c:pt idx="2741">
                        <c:v>0.57204603812499999</c:v>
                      </c:pt>
                      <c:pt idx="2742">
                        <c:v>0.57204992300000002</c:v>
                      </c:pt>
                      <c:pt idx="2743">
                        <c:v>0.57205323783333328</c:v>
                      </c:pt>
                      <c:pt idx="2744">
                        <c:v>0.57205713716666662</c:v>
                      </c:pt>
                      <c:pt idx="2745">
                        <c:v>0.57206125933333329</c:v>
                      </c:pt>
                      <c:pt idx="2746">
                        <c:v>0.57206560816666674</c:v>
                      </c:pt>
                      <c:pt idx="2747">
                        <c:v>0.5720705675833333</c:v>
                      </c:pt>
                      <c:pt idx="2748">
                        <c:v>0.57207552637500003</c:v>
                      </c:pt>
                      <c:pt idx="2749">
                        <c:v>0.57208079541666668</c:v>
                      </c:pt>
                      <c:pt idx="2750">
                        <c:v>0.57208531079166669</c:v>
                      </c:pt>
                      <c:pt idx="2751">
                        <c:v>0.57209085120833336</c:v>
                      </c:pt>
                      <c:pt idx="2752">
                        <c:v>0.57210019458333339</c:v>
                      </c:pt>
                      <c:pt idx="2753">
                        <c:v>0.57209988850000004</c:v>
                      </c:pt>
                      <c:pt idx="2754">
                        <c:v>0.5721044475</c:v>
                      </c:pt>
                      <c:pt idx="2755">
                        <c:v>0.57210885912499998</c:v>
                      </c:pt>
                      <c:pt idx="2756">
                        <c:v>0.57211328145833329</c:v>
                      </c:pt>
                      <c:pt idx="2757">
                        <c:v>0.57211771787499999</c:v>
                      </c:pt>
                      <c:pt idx="2758">
                        <c:v>0.57212145204166664</c:v>
                      </c:pt>
                      <c:pt idx="2759">
                        <c:v>0.57212692270833332</c:v>
                      </c:pt>
                      <c:pt idx="2760">
                        <c:v>0.57213212379166667</c:v>
                      </c:pt>
                      <c:pt idx="2761">
                        <c:v>0.57213676079166664</c:v>
                      </c:pt>
                      <c:pt idx="2762">
                        <c:v>0.57214195779166666</c:v>
                      </c:pt>
                      <c:pt idx="2763">
                        <c:v>0.57214831320833337</c:v>
                      </c:pt>
                      <c:pt idx="2764">
                        <c:v>0.57215372704166667</c:v>
                      </c:pt>
                      <c:pt idx="2765">
                        <c:v>0.57215855137499994</c:v>
                      </c:pt>
                      <c:pt idx="2766">
                        <c:v>0.57216429791666668</c:v>
                      </c:pt>
                      <c:pt idx="2767">
                        <c:v>0.57217034679166667</c:v>
                      </c:pt>
                      <c:pt idx="2768">
                        <c:v>0.57217536825000004</c:v>
                      </c:pt>
                      <c:pt idx="2769">
                        <c:v>0.57218060800000003</c:v>
                      </c:pt>
                      <c:pt idx="2770">
                        <c:v>0.57218555558333339</c:v>
                      </c:pt>
                      <c:pt idx="2771">
                        <c:v>0.57219016233333331</c:v>
                      </c:pt>
                      <c:pt idx="2772">
                        <c:v>0.5721960057083334</c:v>
                      </c:pt>
                      <c:pt idx="2773">
                        <c:v>0.57220081229166664</c:v>
                      </c:pt>
                      <c:pt idx="2774">
                        <c:v>0.57220544816666663</c:v>
                      </c:pt>
                      <c:pt idx="2775">
                        <c:v>0.57221243108333331</c:v>
                      </c:pt>
                      <c:pt idx="2776">
                        <c:v>0.57221863470833334</c:v>
                      </c:pt>
                      <c:pt idx="2777">
                        <c:v>0.57222365750000004</c:v>
                      </c:pt>
                      <c:pt idx="2778">
                        <c:v>0.57223136654166662</c:v>
                      </c:pt>
                      <c:pt idx="2779">
                        <c:v>0.57223730487500002</c:v>
                      </c:pt>
                      <c:pt idx="2780">
                        <c:v>0.57224911866666661</c:v>
                      </c:pt>
                      <c:pt idx="2781">
                        <c:v>0.57224990879166671</c:v>
                      </c:pt>
                      <c:pt idx="2782">
                        <c:v>0.57225577999999999</c:v>
                      </c:pt>
                      <c:pt idx="2783">
                        <c:v>0.57226166120833333</c:v>
                      </c:pt>
                      <c:pt idx="2784">
                        <c:v>0.57226766758333336</c:v>
                      </c:pt>
                      <c:pt idx="2785">
                        <c:v>0.57227321112500007</c:v>
                      </c:pt>
                      <c:pt idx="2786">
                        <c:v>0.57227861520833334</c:v>
                      </c:pt>
                      <c:pt idx="2787">
                        <c:v>0.57228414024999996</c:v>
                      </c:pt>
                      <c:pt idx="2788">
                        <c:v>0.5722903274583333</c:v>
                      </c:pt>
                      <c:pt idx="2789">
                        <c:v>0.57229667154166664</c:v>
                      </c:pt>
                      <c:pt idx="2790">
                        <c:v>0.5723021099583333</c:v>
                      </c:pt>
                      <c:pt idx="2791">
                        <c:v>0.57230961708333339</c:v>
                      </c:pt>
                      <c:pt idx="2792">
                        <c:v>0.57231641112499998</c:v>
                      </c:pt>
                      <c:pt idx="2793">
                        <c:v>0.57232335654166666</c:v>
                      </c:pt>
                      <c:pt idx="2794">
                        <c:v>0.57233021920833338</c:v>
                      </c:pt>
                      <c:pt idx="2795">
                        <c:v>0.57233711158333334</c:v>
                      </c:pt>
                      <c:pt idx="2796">
                        <c:v>0.57234341245833331</c:v>
                      </c:pt>
                      <c:pt idx="2797">
                        <c:v>0.57235001725000001</c:v>
                      </c:pt>
                      <c:pt idx="2798">
                        <c:v>0.57235586283333328</c:v>
                      </c:pt>
                      <c:pt idx="2799">
                        <c:v>0.57236217062500006</c:v>
                      </c:pt>
                      <c:pt idx="2800">
                        <c:v>0.57236877162499999</c:v>
                      </c:pt>
                      <c:pt idx="2801">
                        <c:v>0.57237523162500004</c:v>
                      </c:pt>
                      <c:pt idx="2802">
                        <c:v>0.57238201025000002</c:v>
                      </c:pt>
                      <c:pt idx="2803">
                        <c:v>0.572389382</c:v>
                      </c:pt>
                      <c:pt idx="2804">
                        <c:v>0.57239637745833327</c:v>
                      </c:pt>
                      <c:pt idx="2805">
                        <c:v>0.57240411979166661</c:v>
                      </c:pt>
                      <c:pt idx="2806">
                        <c:v>0.57241109079166663</c:v>
                      </c:pt>
                      <c:pt idx="2807">
                        <c:v>0.57241844208333337</c:v>
                      </c:pt>
                      <c:pt idx="2808">
                        <c:v>0.57242615299999999</c:v>
                      </c:pt>
                      <c:pt idx="2809">
                        <c:v>0.57243333766666671</c:v>
                      </c:pt>
                      <c:pt idx="2810">
                        <c:v>0.57243996850000001</c:v>
                      </c:pt>
                      <c:pt idx="2811">
                        <c:v>0.57244774991666669</c:v>
                      </c:pt>
                      <c:pt idx="2812">
                        <c:v>0.57245484679166669</c:v>
                      </c:pt>
                      <c:pt idx="2813">
                        <c:v>0.57246155091666673</c:v>
                      </c:pt>
                      <c:pt idx="2814">
                        <c:v>0.57246886970833333</c:v>
                      </c:pt>
                      <c:pt idx="2815">
                        <c:v>0.572475688875</c:v>
                      </c:pt>
                      <c:pt idx="2816">
                        <c:v>0.57248266366666667</c:v>
                      </c:pt>
                      <c:pt idx="2817">
                        <c:v>0.57249005274999998</c:v>
                      </c:pt>
                      <c:pt idx="2818">
                        <c:v>0.57249753554166671</c:v>
                      </c:pt>
                      <c:pt idx="2819">
                        <c:v>0.57250582141666662</c:v>
                      </c:pt>
                      <c:pt idx="2820">
                        <c:v>0.57251370179166672</c:v>
                      </c:pt>
                      <c:pt idx="2821">
                        <c:v>0.57252215358333336</c:v>
                      </c:pt>
                      <c:pt idx="2822">
                        <c:v>0.57253008387499993</c:v>
                      </c:pt>
                      <c:pt idx="2823">
                        <c:v>0.57253825425000004</c:v>
                      </c:pt>
                      <c:pt idx="2824">
                        <c:v>0.57254591175000003</c:v>
                      </c:pt>
                      <c:pt idx="2825">
                        <c:v>0.57255378916666666</c:v>
                      </c:pt>
                      <c:pt idx="2826">
                        <c:v>0.5725613292916667</c:v>
                      </c:pt>
                      <c:pt idx="2827">
                        <c:v>0.57256842524999996</c:v>
                      </c:pt>
                      <c:pt idx="2828">
                        <c:v>0.5725766636666666</c:v>
                      </c:pt>
                      <c:pt idx="2829">
                        <c:v>0.57258451287500001</c:v>
                      </c:pt>
                      <c:pt idx="2830">
                        <c:v>0.57259254908333335</c:v>
                      </c:pt>
                      <c:pt idx="2831">
                        <c:v>0.57260023324999998</c:v>
                      </c:pt>
                      <c:pt idx="2832">
                        <c:v>0.57260877058333326</c:v>
                      </c:pt>
                      <c:pt idx="2833">
                        <c:v>0.57261457841666663</c:v>
                      </c:pt>
                      <c:pt idx="2834">
                        <c:v>0.57261664545833335</c:v>
                      </c:pt>
                      <c:pt idx="2835">
                        <c:v>0.5726222308333333</c:v>
                      </c:pt>
                      <c:pt idx="2836">
                        <c:v>0.57262720125</c:v>
                      </c:pt>
                      <c:pt idx="2837">
                        <c:v>0.57263311475000001</c:v>
                      </c:pt>
                      <c:pt idx="2838">
                        <c:v>0.57263796445833337</c:v>
                      </c:pt>
                      <c:pt idx="2839">
                        <c:v>0.57264014570833333</c:v>
                      </c:pt>
                      <c:pt idx="2840">
                        <c:v>0.57263771470833336</c:v>
                      </c:pt>
                      <c:pt idx="2841">
                        <c:v>0.57263917679166665</c:v>
                      </c:pt>
                      <c:pt idx="2842">
                        <c:v>0.57264117912500001</c:v>
                      </c:pt>
                      <c:pt idx="2843">
                        <c:v>0.5726484481666666</c:v>
                      </c:pt>
                      <c:pt idx="2844">
                        <c:v>0.57264335454166659</c:v>
                      </c:pt>
                      <c:pt idx="2845">
                        <c:v>0.57264507529166664</c:v>
                      </c:pt>
                      <c:pt idx="2846">
                        <c:v>0.57264670158333331</c:v>
                      </c:pt>
                      <c:pt idx="2847">
                        <c:v>0.57264527112499997</c:v>
                      </c:pt>
                      <c:pt idx="2848">
                        <c:v>0.5726403999166666</c:v>
                      </c:pt>
                      <c:pt idx="2849">
                        <c:v>0.57263917608333337</c:v>
                      </c:pt>
                      <c:pt idx="2850">
                        <c:v>0.5726379659166666</c:v>
                      </c:pt>
                      <c:pt idx="2851">
                        <c:v>0.57263695054166663</c:v>
                      </c:pt>
                      <c:pt idx="2852">
                        <c:v>0.57263591566666661</c:v>
                      </c:pt>
                      <c:pt idx="2853">
                        <c:v>0.57262974195833338</c:v>
                      </c:pt>
                      <c:pt idx="2854">
                        <c:v>0.57262078091666668</c:v>
                      </c:pt>
                      <c:pt idx="2855">
                        <c:v>0.57261587162499994</c:v>
                      </c:pt>
                      <c:pt idx="2856">
                        <c:v>0.57261091979166667</c:v>
                      </c:pt>
                      <c:pt idx="2857">
                        <c:v>0.57261270737500003</c:v>
                      </c:pt>
                      <c:pt idx="2858">
                        <c:v>0.57260770475</c:v>
                      </c:pt>
                      <c:pt idx="2859">
                        <c:v>0.57260315279166674</c:v>
                      </c:pt>
                      <c:pt idx="2860">
                        <c:v>0.57259876091666662</c:v>
                      </c:pt>
                      <c:pt idx="2861">
                        <c:v>0.57258798475000006</c:v>
                      </c:pt>
                      <c:pt idx="2862">
                        <c:v>0.57258375149999996</c:v>
                      </c:pt>
                      <c:pt idx="2863">
                        <c:v>0.57257962816666663</c:v>
                      </c:pt>
                      <c:pt idx="2864">
                        <c:v>0.57257545004166666</c:v>
                      </c:pt>
                      <c:pt idx="2865">
                        <c:v>0.57257130408333334</c:v>
                      </c:pt>
                      <c:pt idx="2866">
                        <c:v>0.57256710649999998</c:v>
                      </c:pt>
                      <c:pt idx="2867">
                        <c:v>0.57256286833333336</c:v>
                      </c:pt>
                      <c:pt idx="2868">
                        <c:v>0.57255855816666668</c:v>
                      </c:pt>
                      <c:pt idx="2869">
                        <c:v>0.57255411887499996</c:v>
                      </c:pt>
                      <c:pt idx="2870">
                        <c:v>0.57254965383333334</c:v>
                      </c:pt>
                      <c:pt idx="2871">
                        <c:v>0.57254507941666666</c:v>
                      </c:pt>
                      <c:pt idx="2872">
                        <c:v>0.57254058795833329</c:v>
                      </c:pt>
                      <c:pt idx="2873">
                        <c:v>0.57253615295833338</c:v>
                      </c:pt>
                      <c:pt idx="2874">
                        <c:v>0.57253196066666667</c:v>
                      </c:pt>
                      <c:pt idx="2875">
                        <c:v>0.57253460825000002</c:v>
                      </c:pt>
                      <c:pt idx="2876">
                        <c:v>0.57252423787500006</c:v>
                      </c:pt>
                      <c:pt idx="2877">
                        <c:v>0.57252065558333332</c:v>
                      </c:pt>
                      <c:pt idx="2878">
                        <c:v>0.57251703629166661</c:v>
                      </c:pt>
                      <c:pt idx="2879">
                        <c:v>0.5725133821666667</c:v>
                      </c:pt>
                      <c:pt idx="2880">
                        <c:v>0.57250949949999996</c:v>
                      </c:pt>
                      <c:pt idx="2881">
                        <c:v>0.57250547616666669</c:v>
                      </c:pt>
                      <c:pt idx="2882">
                        <c:v>0.57250132404166665</c:v>
                      </c:pt>
                      <c:pt idx="2883">
                        <c:v>0.57249698145833328</c:v>
                      </c:pt>
                      <c:pt idx="2884">
                        <c:v>0.57249261737500001</c:v>
                      </c:pt>
                      <c:pt idx="2885">
                        <c:v>0.57248826145833331</c:v>
                      </c:pt>
                      <c:pt idx="2886">
                        <c:v>0.57248402237499996</c:v>
                      </c:pt>
                      <c:pt idx="2887">
                        <c:v>0.57247979483333333</c:v>
                      </c:pt>
                      <c:pt idx="2888">
                        <c:v>0.57247571712500001</c:v>
                      </c:pt>
                      <c:pt idx="2889">
                        <c:v>0.57247168554166661</c:v>
                      </c:pt>
                      <c:pt idx="2890">
                        <c:v>0.5724677984583334</c:v>
                      </c:pt>
                      <c:pt idx="2891">
                        <c:v>0.57246399958333327</c:v>
                      </c:pt>
                      <c:pt idx="2892">
                        <c:v>0.5724602585416666</c:v>
                      </c:pt>
                      <c:pt idx="2893">
                        <c:v>0.57245656070833328</c:v>
                      </c:pt>
                      <c:pt idx="2894">
                        <c:v>0.57245279183333331</c:v>
                      </c:pt>
                      <c:pt idx="2895">
                        <c:v>0.57244898050000004</c:v>
                      </c:pt>
                      <c:pt idx="2896">
                        <c:v>0.57244501433333339</c:v>
                      </c:pt>
                      <c:pt idx="2897">
                        <c:v>0.57244101337499997</c:v>
                      </c:pt>
                      <c:pt idx="2898">
                        <c:v>0.57243691941666663</c:v>
                      </c:pt>
                      <c:pt idx="2899">
                        <c:v>0.57243283541666667</c:v>
                      </c:pt>
                      <c:pt idx="2900">
                        <c:v>0.57242879687500003</c:v>
                      </c:pt>
                      <c:pt idx="2901">
                        <c:v>0.57242482366666669</c:v>
                      </c:pt>
                      <c:pt idx="2902">
                        <c:v>0.57242100854166666</c:v>
                      </c:pt>
                      <c:pt idx="2903">
                        <c:v>0.57241727812499998</c:v>
                      </c:pt>
                      <c:pt idx="2904">
                        <c:v>0.57241374808333334</c:v>
                      </c:pt>
                      <c:pt idx="2905">
                        <c:v>0.57241032125000002</c:v>
                      </c:pt>
                      <c:pt idx="2906">
                        <c:v>0.57240218495833328</c:v>
                      </c:pt>
                      <c:pt idx="2907">
                        <c:v>0.57240358887499998</c:v>
                      </c:pt>
                      <c:pt idx="2908">
                        <c:v>0.57240011058333329</c:v>
                      </c:pt>
                      <c:pt idx="2909">
                        <c:v>0.57239653879166663</c:v>
                      </c:pt>
                      <c:pt idx="2910">
                        <c:v>0.57239277700000002</c:v>
                      </c:pt>
                      <c:pt idx="2911">
                        <c:v>0.5723889704166667</c:v>
                      </c:pt>
                      <c:pt idx="2912">
                        <c:v>0.57238505274999996</c:v>
                      </c:pt>
                      <c:pt idx="2913">
                        <c:v>0.57238120854166663</c:v>
                      </c:pt>
                      <c:pt idx="2914">
                        <c:v>0.57237739608333327</c:v>
                      </c:pt>
                      <c:pt idx="2915">
                        <c:v>0.57237369916666669</c:v>
                      </c:pt>
                      <c:pt idx="2916">
                        <c:v>0.5723701045416667</c:v>
                      </c:pt>
                      <c:pt idx="2917">
                        <c:v>0.57236657741666663</c:v>
                      </c:pt>
                      <c:pt idx="2918">
                        <c:v>0.57236316470833326</c:v>
                      </c:pt>
                      <c:pt idx="2919">
                        <c:v>0.57235972762499998</c:v>
                      </c:pt>
                      <c:pt idx="2920">
                        <c:v>0.572356362625</c:v>
                      </c:pt>
                      <c:pt idx="2921">
                        <c:v>0.57235299408333329</c:v>
                      </c:pt>
                      <c:pt idx="2922">
                        <c:v>0.572349637375</c:v>
                      </c:pt>
                      <c:pt idx="2923">
                        <c:v>0.57234626383333331</c:v>
                      </c:pt>
                      <c:pt idx="2924">
                        <c:v>0.57234284779166666</c:v>
                      </c:pt>
                      <c:pt idx="2925">
                        <c:v>0.57233938166666665</c:v>
                      </c:pt>
                      <c:pt idx="2926">
                        <c:v>0.57233580625000002</c:v>
                      </c:pt>
                      <c:pt idx="2927">
                        <c:v>0.57233224783333336</c:v>
                      </c:pt>
                      <c:pt idx="2928">
                        <c:v>0.57232382274999993</c:v>
                      </c:pt>
                      <c:pt idx="2929">
                        <c:v>0.5723251482916667</c:v>
                      </c:pt>
                      <c:pt idx="2930">
                        <c:v>0.57232167683333335</c:v>
                      </c:pt>
                      <c:pt idx="2931">
                        <c:v>0.57231850879166668</c:v>
                      </c:pt>
                      <c:pt idx="2932">
                        <c:v>0.57231544025000003</c:v>
                      </c:pt>
                      <c:pt idx="2933">
                        <c:v>0.57231234820833332</c:v>
                      </c:pt>
                      <c:pt idx="2934">
                        <c:v>0.57230933775000004</c:v>
                      </c:pt>
                      <c:pt idx="2935">
                        <c:v>0.57230625283333336</c:v>
                      </c:pt>
                      <c:pt idx="2936">
                        <c:v>0.57230313749999995</c:v>
                      </c:pt>
                      <c:pt idx="2937">
                        <c:v>0.57229989150000005</c:v>
                      </c:pt>
                      <c:pt idx="2938">
                        <c:v>0.57229661120833331</c:v>
                      </c:pt>
                      <c:pt idx="2939">
                        <c:v>0.57229328729166673</c:v>
                      </c:pt>
                      <c:pt idx="2940">
                        <c:v>0.57228994145833334</c:v>
                      </c:pt>
                      <c:pt idx="2941">
                        <c:v>0.57228665587500005</c:v>
                      </c:pt>
                      <c:pt idx="2942">
                        <c:v>0.5722833509166666</c:v>
                      </c:pt>
                      <c:pt idx="2943">
                        <c:v>0.57228015833333334</c:v>
                      </c:pt>
                      <c:pt idx="2944">
                        <c:v>0.57227696949999995</c:v>
                      </c:pt>
                      <c:pt idx="2945">
                        <c:v>0.57227391350000001</c:v>
                      </c:pt>
                      <c:pt idx="2946">
                        <c:v>0.57227092987500006</c:v>
                      </c:pt>
                      <c:pt idx="2947">
                        <c:v>0.5722680263333334</c:v>
                      </c:pt>
                      <c:pt idx="2948">
                        <c:v>0.5722652121666667</c:v>
                      </c:pt>
                      <c:pt idx="2949">
                        <c:v>0.57226241970833336</c:v>
                      </c:pt>
                      <c:pt idx="2950">
                        <c:v>0.57225966866666667</c:v>
                      </c:pt>
                      <c:pt idx="2951">
                        <c:v>0.57225684029166668</c:v>
                      </c:pt>
                      <c:pt idx="2952">
                        <c:v>0.57225403454166668</c:v>
                      </c:pt>
                      <c:pt idx="2953">
                        <c:v>0.57225112491666663</c:v>
                      </c:pt>
                      <c:pt idx="2954">
                        <c:v>0.57224824549999997</c:v>
                      </c:pt>
                      <c:pt idx="2955">
                        <c:v>0.57224538354166665</c:v>
                      </c:pt>
                      <c:pt idx="2956">
                        <c:v>0.5722425667083334</c:v>
                      </c:pt>
                      <c:pt idx="2957">
                        <c:v>0.57223988895833333</c:v>
                      </c:pt>
                      <c:pt idx="2958">
                        <c:v>0.57223725079166665</c:v>
                      </c:pt>
                      <c:pt idx="2959">
                        <c:v>0.57223480187499998</c:v>
                      </c:pt>
                      <c:pt idx="2960">
                        <c:v>0.57223242187500001</c:v>
                      </c:pt>
                      <c:pt idx="2961">
                        <c:v>0.57222799862499996</c:v>
                      </c:pt>
                      <c:pt idx="2962">
                        <c:v>0.57222799862499996</c:v>
                      </c:pt>
                      <c:pt idx="2963">
                        <c:v>0.57222584237500007</c:v>
                      </c:pt>
                      <c:pt idx="2964">
                        <c:v>0.57222367308333333</c:v>
                      </c:pt>
                      <c:pt idx="2965">
                        <c:v>0.57222141608333332</c:v>
                      </c:pt>
                      <c:pt idx="2966">
                        <c:v>0.57221912866666669</c:v>
                      </c:pt>
                      <c:pt idx="2967">
                        <c:v>0.57221670525000001</c:v>
                      </c:pt>
                      <c:pt idx="2968">
                        <c:v>0.57221432633333336</c:v>
                      </c:pt>
                      <c:pt idx="2969">
                        <c:v>0.57221192033333335</c:v>
                      </c:pt>
                      <c:pt idx="2970">
                        <c:v>0.5722096461666667</c:v>
                      </c:pt>
                      <c:pt idx="2971">
                        <c:v>0.57220749370833335</c:v>
                      </c:pt>
                      <c:pt idx="2972">
                        <c:v>0.57220541341666664</c:v>
                      </c:pt>
                      <c:pt idx="2973">
                        <c:v>0.57220354116666672</c:v>
                      </c:pt>
                      <c:pt idx="2974">
                        <c:v>0.57220152987499995</c:v>
                      </c:pt>
                      <c:pt idx="2975">
                        <c:v>0.57219953400000001</c:v>
                      </c:pt>
                      <c:pt idx="2976">
                        <c:v>0.57219753549999997</c:v>
                      </c:pt>
                      <c:pt idx="2977">
                        <c:v>0.57219564520833333</c:v>
                      </c:pt>
                      <c:pt idx="2978">
                        <c:v>0.57219377237500002</c:v>
                      </c:pt>
                      <c:pt idx="2979">
                        <c:v>0.57219195241666665</c:v>
                      </c:pt>
                      <c:pt idx="2980">
                        <c:v>0.57219015383333327</c:v>
                      </c:pt>
                      <c:pt idx="2981">
                        <c:v>0.57218829500000001</c:v>
                      </c:pt>
                      <c:pt idx="2982">
                        <c:v>0.57218645133333335</c:v>
                      </c:pt>
                      <c:pt idx="2983">
                        <c:v>0.57218451662500003</c:v>
                      </c:pt>
                      <c:pt idx="2984">
                        <c:v>0.57218266250000005</c:v>
                      </c:pt>
                      <c:pt idx="2985">
                        <c:v>0.57218086133333335</c:v>
                      </c:pt>
                      <c:pt idx="2986">
                        <c:v>0.57217926212500003</c:v>
                      </c:pt>
                      <c:pt idx="2987">
                        <c:v>0.57217789137499997</c:v>
                      </c:pt>
                      <c:pt idx="2988">
                        <c:v>0.57217668245833331</c:v>
                      </c:pt>
                      <c:pt idx="2989">
                        <c:v>0.57217563179166664</c:v>
                      </c:pt>
                      <c:pt idx="2990">
                        <c:v>0.5721701874166667</c:v>
                      </c:pt>
                      <c:pt idx="2991">
                        <c:v>0.57217359920833333</c:v>
                      </c:pt>
                      <c:pt idx="2992">
                        <c:v>0.57217247591666665</c:v>
                      </c:pt>
                      <c:pt idx="2993">
                        <c:v>0.57217135170833333</c:v>
                      </c:pt>
                      <c:pt idx="2994">
                        <c:v>0.57217013837499997</c:v>
                      </c:pt>
                      <c:pt idx="2995">
                        <c:v>0.57216891258333336</c:v>
                      </c:pt>
                      <c:pt idx="2996">
                        <c:v>0.57216775458333335</c:v>
                      </c:pt>
                      <c:pt idx="2997">
                        <c:v>0.57216659854166674</c:v>
                      </c:pt>
                      <c:pt idx="2998">
                        <c:v>0.57216556441666666</c:v>
                      </c:pt>
                      <c:pt idx="2999">
                        <c:v>0.57216457666666665</c:v>
                      </c:pt>
                      <c:pt idx="3000">
                        <c:v>0.57216373762500006</c:v>
                      </c:pt>
                      <c:pt idx="3001">
                        <c:v>0.57216298008333333</c:v>
                      </c:pt>
                      <c:pt idx="3002">
                        <c:v>0.57216236879166671</c:v>
                      </c:pt>
                      <c:pt idx="3003">
                        <c:v>0.57216188216666664</c:v>
                      </c:pt>
                      <c:pt idx="3004">
                        <c:v>0.57216149945833339</c:v>
                      </c:pt>
                      <c:pt idx="3005">
                        <c:v>0.57216123625000004</c:v>
                      </c:pt>
                      <c:pt idx="3006">
                        <c:v>0.57216090254166663</c:v>
                      </c:pt>
                      <c:pt idx="3007">
                        <c:v>0.57216066466666671</c:v>
                      </c:pt>
                      <c:pt idx="3008">
                        <c:v>0.57216023133333327</c:v>
                      </c:pt>
                      <c:pt idx="3009">
                        <c:v>0.57215970145833339</c:v>
                      </c:pt>
                      <c:pt idx="3010">
                        <c:v>0.57215910866666664</c:v>
                      </c:pt>
                      <c:pt idx="3011">
                        <c:v>0.5721585190416667</c:v>
                      </c:pt>
                      <c:pt idx="3012">
                        <c:v>0.57215799645833332</c:v>
                      </c:pt>
                      <c:pt idx="3013">
                        <c:v>0.57215755025000004</c:v>
                      </c:pt>
                      <c:pt idx="3014">
                        <c:v>0.57215734083333336</c:v>
                      </c:pt>
                      <c:pt idx="3015">
                        <c:v>0.57215727941666661</c:v>
                      </c:pt>
                      <c:pt idx="3016">
                        <c:v>0.57215747950000007</c:v>
                      </c:pt>
                      <c:pt idx="3017">
                        <c:v>0.57215780504166669</c:v>
                      </c:pt>
                      <c:pt idx="3018">
                        <c:v>0.57215827304166667</c:v>
                      </c:pt>
                      <c:pt idx="3019">
                        <c:v>0.57215877962499995</c:v>
                      </c:pt>
                      <c:pt idx="3020">
                        <c:v>0.57215512891666664</c:v>
                      </c:pt>
                      <c:pt idx="3021">
                        <c:v>0.57215964024999999</c:v>
                      </c:pt>
                      <c:pt idx="3022">
                        <c:v>0.57215991037500002</c:v>
                      </c:pt>
                      <c:pt idx="3023">
                        <c:v>0.57216015195833336</c:v>
                      </c:pt>
                      <c:pt idx="3024">
                        <c:v>0.57216029533333335</c:v>
                      </c:pt>
                      <c:pt idx="3025">
                        <c:v>0.57216050154166664</c:v>
                      </c:pt>
                      <c:pt idx="3026">
                        <c:v>0.5721607746666667</c:v>
                      </c:pt>
                      <c:pt idx="3027">
                        <c:v>0.57216119516666664</c:v>
                      </c:pt>
                      <c:pt idx="3028">
                        <c:v>0.57216182483333333</c:v>
                      </c:pt>
                      <c:pt idx="3029">
                        <c:v>0.57216258470833337</c:v>
                      </c:pt>
                      <c:pt idx="3030">
                        <c:v>0.57216354654166668</c:v>
                      </c:pt>
                      <c:pt idx="3031">
                        <c:v>0.5721645750833334</c:v>
                      </c:pt>
                      <c:pt idx="3032">
                        <c:v>0.5721657397083334</c:v>
                      </c:pt>
                      <c:pt idx="3033">
                        <c:v>0.57216824995833326</c:v>
                      </c:pt>
                      <c:pt idx="3034">
                        <c:v>0.57216824995833326</c:v>
                      </c:pt>
                      <c:pt idx="3035">
                        <c:v>0.57216955295833338</c:v>
                      </c:pt>
                      <c:pt idx="3036">
                        <c:v>0.57217074954166669</c:v>
                      </c:pt>
                      <c:pt idx="3037">
                        <c:v>0.5721718997916666</c:v>
                      </c:pt>
                      <c:pt idx="3038">
                        <c:v>0.57217288879166672</c:v>
                      </c:pt>
                      <c:pt idx="3039">
                        <c:v>0.57217384387500003</c:v>
                      </c:pt>
                      <c:pt idx="3040">
                        <c:v>0.57217469279166666</c:v>
                      </c:pt>
                      <c:pt idx="3041">
                        <c:v>0.57217562687500001</c:v>
                      </c:pt>
                      <c:pt idx="3042">
                        <c:v>0.57217680291666662</c:v>
                      </c:pt>
                      <c:pt idx="3043">
                        <c:v>0.57217811833333332</c:v>
                      </c:pt>
                      <c:pt idx="3044">
                        <c:v>0.5721796382083334</c:v>
                      </c:pt>
                      <c:pt idx="3045">
                        <c:v>0.57218133854166664</c:v>
                      </c:pt>
                      <c:pt idx="3046">
                        <c:v>0.57218320929166666</c:v>
                      </c:pt>
                      <c:pt idx="3047">
                        <c:v>0.57218503362499995</c:v>
                      </c:pt>
                      <c:pt idx="3048">
                        <c:v>0.57218684841666667</c:v>
                      </c:pt>
                      <c:pt idx="3049">
                        <c:v>0.57218851329166664</c:v>
                      </c:pt>
                      <c:pt idx="3050">
                        <c:v>0.57219010375000001</c:v>
                      </c:pt>
                      <c:pt idx="3051">
                        <c:v>0.57219163033333331</c:v>
                      </c:pt>
                      <c:pt idx="3052">
                        <c:v>0.57219307824999999</c:v>
                      </c:pt>
                      <c:pt idx="3053">
                        <c:v>0.57219456091666665</c:v>
                      </c:pt>
                      <c:pt idx="3054">
                        <c:v>0.57219235479166664</c:v>
                      </c:pt>
                      <c:pt idx="3055">
                        <c:v>0.57219763629166664</c:v>
                      </c:pt>
                      <c:pt idx="3056">
                        <c:v>0.57219931395833334</c:v>
                      </c:pt>
                      <c:pt idx="3057">
                        <c:v>0.57220123441666659</c:v>
                      </c:pt>
                      <c:pt idx="3058">
                        <c:v>0.57220333425000003</c:v>
                      </c:pt>
                      <c:pt idx="3059">
                        <c:v>0.57220563708333338</c:v>
                      </c:pt>
                      <c:pt idx="3060">
                        <c:v>0.57220444812500004</c:v>
                      </c:pt>
                      <c:pt idx="3061">
                        <c:v>0.57221066345833338</c:v>
                      </c:pt>
                      <c:pt idx="3062">
                        <c:v>0.57221314945833335</c:v>
                      </c:pt>
                      <c:pt idx="3063">
                        <c:v>0.57221542291666661</c:v>
                      </c:pt>
                      <c:pt idx="3064">
                        <c:v>0.57221802016666667</c:v>
                      </c:pt>
                      <c:pt idx="3065">
                        <c:v>0.57222069237500006</c:v>
                      </c:pt>
                      <c:pt idx="3066">
                        <c:v>0.57222315566666671</c:v>
                      </c:pt>
                      <c:pt idx="3067">
                        <c:v>0.57222490783333335</c:v>
                      </c:pt>
                      <c:pt idx="3068">
                        <c:v>0.57222705741666668</c:v>
                      </c:pt>
                      <c:pt idx="3069">
                        <c:v>0.5722292505833334</c:v>
                      </c:pt>
                      <c:pt idx="3070">
                        <c:v>0.57223099212500006</c:v>
                      </c:pt>
                      <c:pt idx="3071">
                        <c:v>0.57223390462500001</c:v>
                      </c:pt>
                      <c:pt idx="3072">
                        <c:v>0.572236123875</c:v>
                      </c:pt>
                      <c:pt idx="3073">
                        <c:v>0.57223979345833331</c:v>
                      </c:pt>
                      <c:pt idx="3074">
                        <c:v>0.5722427518333334</c:v>
                      </c:pt>
                      <c:pt idx="3075">
                        <c:v>0.57224597133333333</c:v>
                      </c:pt>
                      <c:pt idx="3076">
                        <c:v>0.57224887733333329</c:v>
                      </c:pt>
                      <c:pt idx="3077">
                        <c:v>0.57225213320833335</c:v>
                      </c:pt>
                      <c:pt idx="3078">
                        <c:v>0.57225528637500001</c:v>
                      </c:pt>
                      <c:pt idx="3079">
                        <c:v>0.5722583063333333</c:v>
                      </c:pt>
                      <c:pt idx="3080">
                        <c:v>0.57226326920833337</c:v>
                      </c:pt>
                      <c:pt idx="3081">
                        <c:v>0.57226623962500001</c:v>
                      </c:pt>
                      <c:pt idx="3082">
                        <c:v>0.57226535983333326</c:v>
                      </c:pt>
                      <c:pt idx="3083">
                        <c:v>0.57227130379166669</c:v>
                      </c:pt>
                      <c:pt idx="3084">
                        <c:v>0.57227130379166669</c:v>
                      </c:pt>
                      <c:pt idx="3085">
                        <c:v>0.57227418533333341</c:v>
                      </c:pt>
                      <c:pt idx="3086">
                        <c:v>0.57227737712499993</c:v>
                      </c:pt>
                      <c:pt idx="3087">
                        <c:v>0.57228084645833333</c:v>
                      </c:pt>
                      <c:pt idx="3088">
                        <c:v>0.57228471008333337</c:v>
                      </c:pt>
                      <c:pt idx="3089">
                        <c:v>0.5722881144166666</c:v>
                      </c:pt>
                      <c:pt idx="3090">
                        <c:v>0.5722918100833333</c:v>
                      </c:pt>
                      <c:pt idx="3091">
                        <c:v>0.57229575737499994</c:v>
                      </c:pt>
                      <c:pt idx="3092">
                        <c:v>0.57230002708333327</c:v>
                      </c:pt>
                      <c:pt idx="3093">
                        <c:v>0.57230325324999998</c:v>
                      </c:pt>
                      <c:pt idx="3094">
                        <c:v>0.57230664433333334</c:v>
                      </c:pt>
                      <c:pt idx="3095">
                        <c:v>0.5723104103333333</c:v>
                      </c:pt>
                      <c:pt idx="3096">
                        <c:v>0.57231306054166664</c:v>
                      </c:pt>
                      <c:pt idx="3097">
                        <c:v>0.57231621008333333</c:v>
                      </c:pt>
                      <c:pt idx="3098">
                        <c:v>0.5723198280416667</c:v>
                      </c:pt>
                      <c:pt idx="3099">
                        <c:v>0.5723227723333334</c:v>
                      </c:pt>
                      <c:pt idx="3100">
                        <c:v>0.5723265746666667</c:v>
                      </c:pt>
                      <c:pt idx="3101">
                        <c:v>0.57233616429166667</c:v>
                      </c:pt>
                      <c:pt idx="3102">
                        <c:v>0.57234108137499995</c:v>
                      </c:pt>
                      <c:pt idx="3103">
                        <c:v>0.5721645750833334</c:v>
                      </c:pt>
                      <c:pt idx="3104">
                        <c:v>0.5723198280416667</c:v>
                      </c:pt>
                      <c:pt idx="3105">
                        <c:v>0.57234495299999999</c:v>
                      </c:pt>
                      <c:pt idx="3106">
                        <c:v>0.5723490023333333</c:v>
                      </c:pt>
                      <c:pt idx="3107">
                        <c:v>0.57235304495833328</c:v>
                      </c:pt>
                      <c:pt idx="3108">
                        <c:v>0.57235573124999994</c:v>
                      </c:pt>
                      <c:pt idx="3109">
                        <c:v>0.57236061841666663</c:v>
                      </c:pt>
                      <c:pt idx="3110">
                        <c:v>0.57236424733333335</c:v>
                      </c:pt>
                      <c:pt idx="3111">
                        <c:v>0.57236766225000002</c:v>
                      </c:pt>
                      <c:pt idx="3112">
                        <c:v>0.57237112054166672</c:v>
                      </c:pt>
                      <c:pt idx="3113">
                        <c:v>0.57237471912500004</c:v>
                      </c:pt>
                      <c:pt idx="3114">
                        <c:v>0.57237899645833334</c:v>
                      </c:pt>
                      <c:pt idx="3115">
                        <c:v>0.57238327475000006</c:v>
                      </c:pt>
                      <c:pt idx="3116">
                        <c:v>0.57238683404166668</c:v>
                      </c:pt>
                      <c:pt idx="3117">
                        <c:v>0.57239207962500005</c:v>
                      </c:pt>
                      <c:pt idx="3118">
                        <c:v>0.5723998471666667</c:v>
                      </c:pt>
                      <c:pt idx="3119">
                        <c:v>0.57240399487500004</c:v>
                      </c:pt>
                      <c:pt idx="3120">
                        <c:v>0.57240927633333338</c:v>
                      </c:pt>
                      <c:pt idx="3121">
                        <c:v>0.57241330366666665</c:v>
                      </c:pt>
                      <c:pt idx="3122">
                        <c:v>0.57241744066666667</c:v>
                      </c:pt>
                      <c:pt idx="3123">
                        <c:v>0.57241944629166663</c:v>
                      </c:pt>
                      <c:pt idx="3124">
                        <c:v>0.57242343829166664</c:v>
                      </c:pt>
                      <c:pt idx="3125">
                        <c:v>0.57242789191666665</c:v>
                      </c:pt>
                      <c:pt idx="3126">
                        <c:v>0.5724320685833334</c:v>
                      </c:pt>
                      <c:pt idx="3127">
                        <c:v>0.57243630983333327</c:v>
                      </c:pt>
                      <c:pt idx="3128">
                        <c:v>0.57243934783333328</c:v>
                      </c:pt>
                      <c:pt idx="3129">
                        <c:v>0.57244488970833329</c:v>
                      </c:pt>
                      <c:pt idx="3130">
                        <c:v>0.57245002062499994</c:v>
                      </c:pt>
                      <c:pt idx="3131">
                        <c:v>0.57245511191666665</c:v>
                      </c:pt>
                      <c:pt idx="3132">
                        <c:v>0.57245950737499995</c:v>
                      </c:pt>
                      <c:pt idx="3133">
                        <c:v>0.57246627675000006</c:v>
                      </c:pt>
                      <c:pt idx="3134">
                        <c:v>0.57247166470833333</c:v>
                      </c:pt>
                      <c:pt idx="3135">
                        <c:v>0.57247888491666665</c:v>
                      </c:pt>
                      <c:pt idx="3136">
                        <c:v>0.57248428808333329</c:v>
                      </c:pt>
                      <c:pt idx="3137">
                        <c:v>0.57248932850000001</c:v>
                      </c:pt>
                      <c:pt idx="3138">
                        <c:v>0.57249429516666661</c:v>
                      </c:pt>
                      <c:pt idx="3139">
                        <c:v>0.57249629020833337</c:v>
                      </c:pt>
                      <c:pt idx="3140">
                        <c:v>0.57250385608333332</c:v>
                      </c:pt>
                      <c:pt idx="3141">
                        <c:v>0.57250744129166664</c:v>
                      </c:pt>
                      <c:pt idx="3142">
                        <c:v>0.57251377729166664</c:v>
                      </c:pt>
                      <c:pt idx="3143">
                        <c:v>0.57251885795833335</c:v>
                      </c:pt>
                      <c:pt idx="3144">
                        <c:v>0.57252216620833341</c:v>
                      </c:pt>
                      <c:pt idx="3145">
                        <c:v>0.57252805416666663</c:v>
                      </c:pt>
                      <c:pt idx="3146">
                        <c:v>0.57253309208333336</c:v>
                      </c:pt>
                      <c:pt idx="3147">
                        <c:v>0.57253950179166668</c:v>
                      </c:pt>
                      <c:pt idx="3148">
                        <c:v>0.57254482645833338</c:v>
                      </c:pt>
                      <c:pt idx="3149">
                        <c:v>0.57255230008333335</c:v>
                      </c:pt>
                      <c:pt idx="3150">
                        <c:v>0.5725580535</c:v>
                      </c:pt>
                      <c:pt idx="3151">
                        <c:v>0.57256909912499998</c:v>
                      </c:pt>
                      <c:pt idx="3152">
                        <c:v>0.57257258412500001</c:v>
                      </c:pt>
                      <c:pt idx="3153">
                        <c:v>0.57257258412500001</c:v>
                      </c:pt>
                      <c:pt idx="3154">
                        <c:v>0.57257995724999999</c:v>
                      </c:pt>
                      <c:pt idx="3155">
                        <c:v>0.57258543166666664</c:v>
                      </c:pt>
                      <c:pt idx="3156">
                        <c:v>0.57259145762499997</c:v>
                      </c:pt>
                      <c:pt idx="3157">
                        <c:v>0.57259719133333331</c:v>
                      </c:pt>
                      <c:pt idx="3158">
                        <c:v>0.57260348962499996</c:v>
                      </c:pt>
                      <c:pt idx="3159">
                        <c:v>0.57260997558333326</c:v>
                      </c:pt>
                      <c:pt idx="3160">
                        <c:v>0.57261692158333333</c:v>
                      </c:pt>
                      <c:pt idx="3161">
                        <c:v>0.57262337758333326</c:v>
                      </c:pt>
                      <c:pt idx="3162">
                        <c:v>0.57263012624999998</c:v>
                      </c:pt>
                      <c:pt idx="3163">
                        <c:v>0.57263668258333333</c:v>
                      </c:pt>
                      <c:pt idx="3164">
                        <c:v>0.57264334804166672</c:v>
                      </c:pt>
                      <c:pt idx="3165">
                        <c:v>0.57265000224999996</c:v>
                      </c:pt>
                      <c:pt idx="3166">
                        <c:v>0.572656295875</c:v>
                      </c:pt>
                      <c:pt idx="3167">
                        <c:v>0.57266256195833332</c:v>
                      </c:pt>
                      <c:pt idx="3168">
                        <c:v>0.57266898533333332</c:v>
                      </c:pt>
                      <c:pt idx="3169">
                        <c:v>0.57267507625000003</c:v>
                      </c:pt>
                      <c:pt idx="3170">
                        <c:v>0.5726812367916666</c:v>
                      </c:pt>
                      <c:pt idx="3171">
                        <c:v>0.57269498595833335</c:v>
                      </c:pt>
                      <c:pt idx="3172">
                        <c:v>0.57270191391666669</c:v>
                      </c:pt>
                      <c:pt idx="3173">
                        <c:v>0.57271111587500001</c:v>
                      </c:pt>
                      <c:pt idx="3174">
                        <c:v>0.57271111587500001</c:v>
                      </c:pt>
                      <c:pt idx="3175">
                        <c:v>0.57271873149999997</c:v>
                      </c:pt>
                      <c:pt idx="3176">
                        <c:v>0.57272625379166664</c:v>
                      </c:pt>
                      <c:pt idx="3177">
                        <c:v>0.57273389375000006</c:v>
                      </c:pt>
                      <c:pt idx="3178">
                        <c:v>0.57274095129166669</c:v>
                      </c:pt>
                      <c:pt idx="3179">
                        <c:v>0.57274818991666665</c:v>
                      </c:pt>
                      <c:pt idx="3180">
                        <c:v>0.57275544008333334</c:v>
                      </c:pt>
                      <c:pt idx="3181">
                        <c:v>0.57276213716666668</c:v>
                      </c:pt>
                      <c:pt idx="3182">
                        <c:v>0.57276864799999994</c:v>
                      </c:pt>
                      <c:pt idx="3183">
                        <c:v>0.57277532641666673</c:v>
                      </c:pt>
                      <c:pt idx="3184">
                        <c:v>0.57278223820833329</c:v>
                      </c:pt>
                      <c:pt idx="3185">
                        <c:v>0.57278874695833337</c:v>
                      </c:pt>
                      <c:pt idx="3186">
                        <c:v>0.57279561254166667</c:v>
                      </c:pt>
                      <c:pt idx="3187">
                        <c:v>0.57280327083333338</c:v>
                      </c:pt>
                      <c:pt idx="3188">
                        <c:v>0.57281120220833337</c:v>
                      </c:pt>
                      <c:pt idx="3189">
                        <c:v>0.57281698937500003</c:v>
                      </c:pt>
                      <c:pt idx="3190">
                        <c:v>0.57281999687499996</c:v>
                      </c:pt>
                      <c:pt idx="3191">
                        <c:v>0.57282449766666665</c:v>
                      </c:pt>
                      <c:pt idx="3192">
                        <c:v>0.5728288496666667</c:v>
                      </c:pt>
                      <c:pt idx="3193">
                        <c:v>0.57283308866666671</c:v>
                      </c:pt>
                      <c:pt idx="3194">
                        <c:v>0.57283684575000005</c:v>
                      </c:pt>
                      <c:pt idx="3195">
                        <c:v>0.57284124008333337</c:v>
                      </c:pt>
                      <c:pt idx="3196">
                        <c:v>0.57284533412500005</c:v>
                      </c:pt>
                      <c:pt idx="3197">
                        <c:v>0.5728471521666666</c:v>
                      </c:pt>
                      <c:pt idx="3198">
                        <c:v>0.57284547291666665</c:v>
                      </c:pt>
                      <c:pt idx="3199">
                        <c:v>0.5728462424166666</c:v>
                      </c:pt>
                      <c:pt idx="3200">
                        <c:v>0.57284714979166662</c:v>
                      </c:pt>
                      <c:pt idx="3201">
                        <c:v>0.57284784020833335</c:v>
                      </c:pt>
                      <c:pt idx="3202">
                        <c:v>0.57284933820833339</c:v>
                      </c:pt>
                      <c:pt idx="3203">
                        <c:v>0.57285155133333332</c:v>
                      </c:pt>
                      <c:pt idx="3204">
                        <c:v>0.57285322962500007</c:v>
                      </c:pt>
                      <c:pt idx="3205">
                        <c:v>0.57285491554166668</c:v>
                      </c:pt>
                      <c:pt idx="3206">
                        <c:v>0.57285690908333331</c:v>
                      </c:pt>
                      <c:pt idx="3207">
                        <c:v>0.57285696525000007</c:v>
                      </c:pt>
                      <c:pt idx="3208">
                        <c:v>0.57285935566666668</c:v>
                      </c:pt>
                      <c:pt idx="3209">
                        <c:v>0.57286060754166668</c:v>
                      </c:pt>
                      <c:pt idx="3210">
                        <c:v>0.57286193887500003</c:v>
                      </c:pt>
                      <c:pt idx="3211">
                        <c:v>0.5728600764166667</c:v>
                      </c:pt>
                      <c:pt idx="3212">
                        <c:v>0.5728543911666667</c:v>
                      </c:pt>
                      <c:pt idx="3213">
                        <c:v>0.57285265837499999</c:v>
                      </c:pt>
                      <c:pt idx="3214">
                        <c:v>0.57285093754166672</c:v>
                      </c:pt>
                      <c:pt idx="3215">
                        <c:v>0.572849251625</c:v>
                      </c:pt>
                      <c:pt idx="3216">
                        <c:v>0.57284823141666663</c:v>
                      </c:pt>
                      <c:pt idx="3217">
                        <c:v>0.57284340691666669</c:v>
                      </c:pt>
                      <c:pt idx="3218">
                        <c:v>0.57283455091666668</c:v>
                      </c:pt>
                      <c:pt idx="3219">
                        <c:v>0.57283017958333338</c:v>
                      </c:pt>
                      <c:pt idx="3220">
                        <c:v>0.57282611462499999</c:v>
                      </c:pt>
                      <c:pt idx="3221">
                        <c:v>0.57282158758333335</c:v>
                      </c:pt>
                      <c:pt idx="3222">
                        <c:v>0.57281682420833335</c:v>
                      </c:pt>
                      <c:pt idx="3223">
                        <c:v>0.5728121070833333</c:v>
                      </c:pt>
                      <c:pt idx="3224">
                        <c:v>0.57280763520833333</c:v>
                      </c:pt>
                      <c:pt idx="3225">
                        <c:v>0.57280236508333326</c:v>
                      </c:pt>
                      <c:pt idx="3226">
                        <c:v>0.57279776404166671</c:v>
                      </c:pt>
                      <c:pt idx="3227">
                        <c:v>0.5727931387916666</c:v>
                      </c:pt>
                      <c:pt idx="3228">
                        <c:v>0.57278851774999995</c:v>
                      </c:pt>
                      <c:pt idx="3229">
                        <c:v>0.57278415545833339</c:v>
                      </c:pt>
                      <c:pt idx="3230">
                        <c:v>0.57278002604166667</c:v>
                      </c:pt>
                      <c:pt idx="3231">
                        <c:v>0.57277612204166661</c:v>
                      </c:pt>
                      <c:pt idx="3232">
                        <c:v>0.5727721512916667</c:v>
                      </c:pt>
                      <c:pt idx="3233">
                        <c:v>0.57276818875000002</c:v>
                      </c:pt>
                      <c:pt idx="3234">
                        <c:v>0.57276417037500005</c:v>
                      </c:pt>
                      <c:pt idx="3235">
                        <c:v>0.57276004229166666</c:v>
                      </c:pt>
                      <c:pt idx="3236">
                        <c:v>0.572755779375</c:v>
                      </c:pt>
                      <c:pt idx="3237">
                        <c:v>0.57275135008333333</c:v>
                      </c:pt>
                      <c:pt idx="3238">
                        <c:v>0.57274684179166668</c:v>
                      </c:pt>
                      <c:pt idx="3239">
                        <c:v>0.57274222687499998</c:v>
                      </c:pt>
                      <c:pt idx="3240">
                        <c:v>0.57273770362499998</c:v>
                      </c:pt>
                      <c:pt idx="3241">
                        <c:v>0.57273323870833337</c:v>
                      </c:pt>
                      <c:pt idx="3242">
                        <c:v>0.57272895816666669</c:v>
                      </c:pt>
                      <c:pt idx="3243">
                        <c:v>0.57272481799999997</c:v>
                      </c:pt>
                      <c:pt idx="3244">
                        <c:v>0.57272080183333329</c:v>
                      </c:pt>
                      <c:pt idx="3245">
                        <c:v>0.57271693354166664</c:v>
                      </c:pt>
                      <c:pt idx="3246">
                        <c:v>0.57271305783333337</c:v>
                      </c:pt>
                      <c:pt idx="3247">
                        <c:v>0.57270923895833337</c:v>
                      </c:pt>
                      <c:pt idx="3248">
                        <c:v>0.57270532679166664</c:v>
                      </c:pt>
                      <c:pt idx="3249">
                        <c:v>0.57270140987499996</c:v>
                      </c:pt>
                      <c:pt idx="3250">
                        <c:v>0.57269741625000004</c:v>
                      </c:pt>
                      <c:pt idx="3251">
                        <c:v>0.57269337879166671</c:v>
                      </c:pt>
                      <c:pt idx="3252">
                        <c:v>0.57268931850000004</c:v>
                      </c:pt>
                      <c:pt idx="3253">
                        <c:v>0.57268516462499996</c:v>
                      </c:pt>
                      <c:pt idx="3254">
                        <c:v>0.57268101925000003</c:v>
                      </c:pt>
                      <c:pt idx="3255">
                        <c:v>0.57267681791666669</c:v>
                      </c:pt>
                      <c:pt idx="3256">
                        <c:v>0.57267272125000002</c:v>
                      </c:pt>
                      <c:pt idx="3257">
                        <c:v>0.57266866741666667</c:v>
                      </c:pt>
                      <c:pt idx="3258">
                        <c:v>0.57266484745833335</c:v>
                      </c:pt>
                      <c:pt idx="3259">
                        <c:v>0.57266121770833334</c:v>
                      </c:pt>
                      <c:pt idx="3260">
                        <c:v>0.57265773754166671</c:v>
                      </c:pt>
                      <c:pt idx="3261">
                        <c:v>0.57265438754166664</c:v>
                      </c:pt>
                      <c:pt idx="3262">
                        <c:v>0.5726509777083334</c:v>
                      </c:pt>
                      <c:pt idx="3263">
                        <c:v>0.57264308637499994</c:v>
                      </c:pt>
                      <c:pt idx="3264">
                        <c:v>0.57264308637499994</c:v>
                      </c:pt>
                      <c:pt idx="3265">
                        <c:v>0.57263925616666667</c:v>
                      </c:pt>
                      <c:pt idx="3266">
                        <c:v>0.57263600191666664</c:v>
                      </c:pt>
                      <c:pt idx="3267">
                        <c:v>0.57263192220833337</c:v>
                      </c:pt>
                      <c:pt idx="3268">
                        <c:v>0.57262788979166668</c:v>
                      </c:pt>
                      <c:pt idx="3269">
                        <c:v>0.57262391612499997</c:v>
                      </c:pt>
                      <c:pt idx="3270">
                        <c:v>0.57262007120833336</c:v>
                      </c:pt>
                      <c:pt idx="3271">
                        <c:v>0.57261622004166668</c:v>
                      </c:pt>
                      <c:pt idx="3272">
                        <c:v>0.57261250445833334</c:v>
                      </c:pt>
                      <c:pt idx="3273">
                        <c:v>0.57260879991666669</c:v>
                      </c:pt>
                      <c:pt idx="3274">
                        <c:v>0.57260519137499999</c:v>
                      </c:pt>
                      <c:pt idx="3275">
                        <c:v>0.57260162329166664</c:v>
                      </c:pt>
                      <c:pt idx="3276">
                        <c:v>0.57259806783333334</c:v>
                      </c:pt>
                      <c:pt idx="3277">
                        <c:v>0.57259454566666668</c:v>
                      </c:pt>
                      <c:pt idx="3278">
                        <c:v>0.57259092958333335</c:v>
                      </c:pt>
                      <c:pt idx="3279">
                        <c:v>0.57258728250000002</c:v>
                      </c:pt>
                      <c:pt idx="3280">
                        <c:v>0.57258351241666661</c:v>
                      </c:pt>
                      <c:pt idx="3281">
                        <c:v>0.5725797543333333</c:v>
                      </c:pt>
                      <c:pt idx="3282">
                        <c:v>0.57257597587499998</c:v>
                      </c:pt>
                      <c:pt idx="3283">
                        <c:v>0.57257224875000001</c:v>
                      </c:pt>
                      <c:pt idx="3284">
                        <c:v>0.5725685875833334</c:v>
                      </c:pt>
                      <c:pt idx="3285">
                        <c:v>0.57256500833333335</c:v>
                      </c:pt>
                      <c:pt idx="3286">
                        <c:v>0.57256156116666668</c:v>
                      </c:pt>
                      <c:pt idx="3287">
                        <c:v>0.57255819650000006</c:v>
                      </c:pt>
                      <c:pt idx="3288">
                        <c:v>0.57255499966666668</c:v>
                      </c:pt>
                      <c:pt idx="3289">
                        <c:v>0.57255184929166669</c:v>
                      </c:pt>
                      <c:pt idx="3290">
                        <c:v>0.57254879191666663</c:v>
                      </c:pt>
                      <c:pt idx="3291">
                        <c:v>0.57254570104166669</c:v>
                      </c:pt>
                      <c:pt idx="3292">
                        <c:v>0.57254250745833335</c:v>
                      </c:pt>
                      <c:pt idx="3293">
                        <c:v>0.5725392497916667</c:v>
                      </c:pt>
                      <c:pt idx="3294">
                        <c:v>0.57253583737500002</c:v>
                      </c:pt>
                      <c:pt idx="3295">
                        <c:v>0.57253240541666661</c:v>
                      </c:pt>
                      <c:pt idx="3296">
                        <c:v>0.57252891024999997</c:v>
                      </c:pt>
                      <c:pt idx="3297">
                        <c:v>0.57252552937500001</c:v>
                      </c:pt>
                      <c:pt idx="3298">
                        <c:v>0.57252220570833334</c:v>
                      </c:pt>
                      <c:pt idx="3299">
                        <c:v>0.57251899912500004</c:v>
                      </c:pt>
                      <c:pt idx="3300">
                        <c:v>0.57251588579166668</c:v>
                      </c:pt>
                      <c:pt idx="3301">
                        <c:v>0.57251271433333339</c:v>
                      </c:pt>
                      <c:pt idx="3302">
                        <c:v>0.57250961695833336</c:v>
                      </c:pt>
                      <c:pt idx="3303">
                        <c:v>0.57250634591666671</c:v>
                      </c:pt>
                      <c:pt idx="3304">
                        <c:v>0.57250314120833334</c:v>
                      </c:pt>
                      <c:pt idx="3305">
                        <c:v>0.57249990541666673</c:v>
                      </c:pt>
                      <c:pt idx="3306">
                        <c:v>0.57249672549999997</c:v>
                      </c:pt>
                      <c:pt idx="3307">
                        <c:v>0.57249353795833335</c:v>
                      </c:pt>
                      <c:pt idx="3308">
                        <c:v>0.57249032470833339</c:v>
                      </c:pt>
                      <c:pt idx="3309">
                        <c:v>0.57248713041666666</c:v>
                      </c:pt>
                      <c:pt idx="3310">
                        <c:v>0.57248388245833326</c:v>
                      </c:pt>
                      <c:pt idx="3311">
                        <c:v>0.57248069550000003</c:v>
                      </c:pt>
                      <c:pt idx="3312">
                        <c:v>0.57247748199999993</c:v>
                      </c:pt>
                      <c:pt idx="3313">
                        <c:v>0.5724744266666667</c:v>
                      </c:pt>
                      <c:pt idx="3314">
                        <c:v>0.57247143391666666</c:v>
                      </c:pt>
                      <c:pt idx="3315">
                        <c:v>0.57246862912499996</c:v>
                      </c:pt>
                      <c:pt idx="3316">
                        <c:v>0.57246598316666664</c:v>
                      </c:pt>
                      <c:pt idx="3317">
                        <c:v>0.57246342333333333</c:v>
                      </c:pt>
                      <c:pt idx="3318">
                        <c:v>0.5724609419583333</c:v>
                      </c:pt>
                      <c:pt idx="3319">
                        <c:v>0.57245836329166666</c:v>
                      </c:pt>
                      <c:pt idx="3320">
                        <c:v>0.57245576733333337</c:v>
                      </c:pt>
                      <c:pt idx="3321">
                        <c:v>0.57245303850000007</c:v>
                      </c:pt>
                      <c:pt idx="3322">
                        <c:v>0.57245029287500004</c:v>
                      </c:pt>
                      <c:pt idx="3323">
                        <c:v>0.57244753091666667</c:v>
                      </c:pt>
                      <c:pt idx="3324">
                        <c:v>0.57244479883333332</c:v>
                      </c:pt>
                      <c:pt idx="3325">
                        <c:v>0.5724371336666666</c:v>
                      </c:pt>
                      <c:pt idx="3326">
                        <c:v>0.57243468745833337</c:v>
                      </c:pt>
                      <c:pt idx="3327">
                        <c:v>0.57243234129166665</c:v>
                      </c:pt>
                      <c:pt idx="3328">
                        <c:v>0.57243004850000001</c:v>
                      </c:pt>
                      <c:pt idx="3329">
                        <c:v>0.57243004850000001</c:v>
                      </c:pt>
                      <c:pt idx="3330">
                        <c:v>0.5724278285833333</c:v>
                      </c:pt>
                      <c:pt idx="3331">
                        <c:v>0.5724278285833333</c:v>
                      </c:pt>
                      <c:pt idx="3332">
                        <c:v>0.57242564341666669</c:v>
                      </c:pt>
                      <c:pt idx="3333">
                        <c:v>0.57242354591666667</c:v>
                      </c:pt>
                      <c:pt idx="3334">
                        <c:v>0.57242145970833336</c:v>
                      </c:pt>
                      <c:pt idx="3335">
                        <c:v>0.57241913904166664</c:v>
                      </c:pt>
                      <c:pt idx="3336">
                        <c:v>0.57241681654166665</c:v>
                      </c:pt>
                      <c:pt idx="3337">
                        <c:v>0.5724144221666666</c:v>
                      </c:pt>
                      <c:pt idx="3338">
                        <c:v>0.57241209587499997</c:v>
                      </c:pt>
                      <c:pt idx="3339">
                        <c:v>0.57240764895833329</c:v>
                      </c:pt>
                      <c:pt idx="3340">
                        <c:v>0.57240562029166664</c:v>
                      </c:pt>
                      <c:pt idx="3341">
                        <c:v>0.57240367566666672</c:v>
                      </c:pt>
                      <c:pt idx="3342">
                        <c:v>0.57240190624999998</c:v>
                      </c:pt>
                      <c:pt idx="3343">
                        <c:v>0.57240190624999998</c:v>
                      </c:pt>
                      <c:pt idx="3344">
                        <c:v>0.57240018516666669</c:v>
                      </c:pt>
                      <c:pt idx="3345">
                        <c:v>0.57239861429166672</c:v>
                      </c:pt>
                      <c:pt idx="3346">
                        <c:v>0.57239708074999995</c:v>
                      </c:pt>
                      <c:pt idx="3347">
                        <c:v>0.57239556366666666</c:v>
                      </c:pt>
                      <c:pt idx="3348">
                        <c:v>0.57239403079166673</c:v>
                      </c:pt>
                      <c:pt idx="3349">
                        <c:v>0.57239240541666669</c:v>
                      </c:pt>
                      <c:pt idx="3350">
                        <c:v>0.57239075416666674</c:v>
                      </c:pt>
                      <c:pt idx="3351">
                        <c:v>0.57238900154166672</c:v>
                      </c:pt>
                      <c:pt idx="3352">
                        <c:v>0.57238732116666668</c:v>
                      </c:pt>
                      <c:pt idx="3353">
                        <c:v>0.57238566037500005</c:v>
                      </c:pt>
                      <c:pt idx="3354">
                        <c:v>0.57238418054166662</c:v>
                      </c:pt>
                      <c:pt idx="3355">
                        <c:v>0.57238283804166668</c:v>
                      </c:pt>
                      <c:pt idx="3356">
                        <c:v>0.57238162233333334</c:v>
                      </c:pt>
                      <c:pt idx="3357">
                        <c:v>0.57238055195833326</c:v>
                      </c:pt>
                      <c:pt idx="3358">
                        <c:v>0.57237949845833336</c:v>
                      </c:pt>
                      <c:pt idx="3359">
                        <c:v>0.57237852587499993</c:v>
                      </c:pt>
                      <c:pt idx="3360">
                        <c:v>0.57237750462500003</c:v>
                      </c:pt>
                      <c:pt idx="3361">
                        <c:v>0.57237653249999998</c:v>
                      </c:pt>
                      <c:pt idx="3362">
                        <c:v>0.57237552866666663</c:v>
                      </c:pt>
                      <c:pt idx="3363">
                        <c:v>0.572374572375</c:v>
                      </c:pt>
                      <c:pt idx="3364">
                        <c:v>0.57237364170833327</c:v>
                      </c:pt>
                      <c:pt idx="3365">
                        <c:v>0.57237268254166673</c:v>
                      </c:pt>
                      <c:pt idx="3366">
                        <c:v>0.5723717675833333</c:v>
                      </c:pt>
                      <c:pt idx="3367">
                        <c:v>0.5723708054583333</c:v>
                      </c:pt>
                      <c:pt idx="3368">
                        <c:v>0.57236998866666666</c:v>
                      </c:pt>
                      <c:pt idx="3369">
                        <c:v>0.57236925308333331</c:v>
                      </c:pt>
                      <c:pt idx="3370">
                        <c:v>0.572368675125</c:v>
                      </c:pt>
                      <c:pt idx="3371">
                        <c:v>0.57236825487499998</c:v>
                      </c:pt>
                      <c:pt idx="3372">
                        <c:v>0.57236781916666668</c:v>
                      </c:pt>
                      <c:pt idx="3373">
                        <c:v>0.57236756583333337</c:v>
                      </c:pt>
                      <c:pt idx="3374">
                        <c:v>0.57236731862500001</c:v>
                      </c:pt>
                      <c:pt idx="3375">
                        <c:v>0.57236714804166666</c:v>
                      </c:pt>
                      <c:pt idx="3376">
                        <c:v>0.57236675824999994</c:v>
                      </c:pt>
                      <c:pt idx="3377">
                        <c:v>0.57236635745833331</c:v>
                      </c:pt>
                      <c:pt idx="3378">
                        <c:v>0.57236586850000004</c:v>
                      </c:pt>
                      <c:pt idx="3379">
                        <c:v>0.57236540358333332</c:v>
                      </c:pt>
                      <c:pt idx="3380">
                        <c:v>0.57236499733333335</c:v>
                      </c:pt>
                      <c:pt idx="3381">
                        <c:v>0.57236467062499996</c:v>
                      </c:pt>
                      <c:pt idx="3382">
                        <c:v>0.57236450149999996</c:v>
                      </c:pt>
                      <c:pt idx="3383">
                        <c:v>0.57236441808333327</c:v>
                      </c:pt>
                      <c:pt idx="3384">
                        <c:v>0.57236454166666662</c:v>
                      </c:pt>
                      <c:pt idx="3385">
                        <c:v>0.57236473575000002</c:v>
                      </c:pt>
                      <c:pt idx="3386">
                        <c:v>0.57236510274999997</c:v>
                      </c:pt>
                      <c:pt idx="3387">
                        <c:v>0.57236559566666667</c:v>
                      </c:pt>
                      <c:pt idx="3388">
                        <c:v>0.57236613108333334</c:v>
                      </c:pt>
                      <c:pt idx="3389">
                        <c:v>0.57236672508333331</c:v>
                      </c:pt>
                      <c:pt idx="3390">
                        <c:v>0.57236723929166666</c:v>
                      </c:pt>
                      <c:pt idx="3391">
                        <c:v>0.57236772916666667</c:v>
                      </c:pt>
                      <c:pt idx="3392">
                        <c:v>0.57236820533333332</c:v>
                      </c:pt>
                      <c:pt idx="3393">
                        <c:v>0.5723686849166667</c:v>
                      </c:pt>
                      <c:pt idx="3394">
                        <c:v>0.5723689765833333</c:v>
                      </c:pt>
                      <c:pt idx="3395">
                        <c:v>0.57236924687500002</c:v>
                      </c:pt>
                      <c:pt idx="3396">
                        <c:v>0.57236994108333328</c:v>
                      </c:pt>
                      <c:pt idx="3397">
                        <c:v>0.57237012408333332</c:v>
                      </c:pt>
                      <c:pt idx="3398">
                        <c:v>0.57237086408333326</c:v>
                      </c:pt>
                      <c:pt idx="3399">
                        <c:v>0.57237176020833336</c:v>
                      </c:pt>
                      <c:pt idx="3400">
                        <c:v>0.57237290858333334</c:v>
                      </c:pt>
                      <c:pt idx="3401">
                        <c:v>0.57237412470833327</c:v>
                      </c:pt>
                      <c:pt idx="3402">
                        <c:v>0.5723754548333333</c:v>
                      </c:pt>
                      <c:pt idx="3403">
                        <c:v>0.57237678212499998</c:v>
                      </c:pt>
                      <c:pt idx="3404">
                        <c:v>0.57237803145833333</c:v>
                      </c:pt>
                      <c:pt idx="3405">
                        <c:v>0.57237921433333339</c:v>
                      </c:pt>
                      <c:pt idx="3406">
                        <c:v>0.57238022904166663</c:v>
                      </c:pt>
                      <c:pt idx="3407">
                        <c:v>0.57238117875000005</c:v>
                      </c:pt>
                      <c:pt idx="3408">
                        <c:v>0.57238204070833332</c:v>
                      </c:pt>
                      <c:pt idx="3409">
                        <c:v>0.57238289912500007</c:v>
                      </c:pt>
                      <c:pt idx="3410">
                        <c:v>0.57238385212499998</c:v>
                      </c:pt>
                      <c:pt idx="3411">
                        <c:v>0.57238503933333329</c:v>
                      </c:pt>
                      <c:pt idx="3412">
                        <c:v>0.57238644895833335</c:v>
                      </c:pt>
                      <c:pt idx="3413">
                        <c:v>0.57238801495833336</c:v>
                      </c:pt>
                      <c:pt idx="3414">
                        <c:v>0.57238978241666671</c:v>
                      </c:pt>
                      <c:pt idx="3415">
                        <c:v>0.5723915942083333</c:v>
                      </c:pt>
                      <c:pt idx="3416">
                        <c:v>0.57239352208333327</c:v>
                      </c:pt>
                      <c:pt idx="3417">
                        <c:v>0.57239597883333337</c:v>
                      </c:pt>
                      <c:pt idx="3418">
                        <c:v>0.57239736650000006</c:v>
                      </c:pt>
                      <c:pt idx="3419">
                        <c:v>0.57239926237499994</c:v>
                      </c:pt>
                      <c:pt idx="3420">
                        <c:v>0.57240108554166669</c:v>
                      </c:pt>
                      <c:pt idx="3421">
                        <c:v>0.57240293279166665</c:v>
                      </c:pt>
                      <c:pt idx="3422">
                        <c:v>0.57240448866666671</c:v>
                      </c:pt>
                      <c:pt idx="3423">
                        <c:v>0.57240611612500003</c:v>
                      </c:pt>
                      <c:pt idx="3424">
                        <c:v>0.5724075814166667</c:v>
                      </c:pt>
                      <c:pt idx="3425">
                        <c:v>0.57240889716666665</c:v>
                      </c:pt>
                      <c:pt idx="3426">
                        <c:v>0.57241128900000005</c:v>
                      </c:pt>
                      <c:pt idx="3427">
                        <c:v>0.57241371075000003</c:v>
                      </c:pt>
                      <c:pt idx="3428">
                        <c:v>0.57241627754166668</c:v>
                      </c:pt>
                      <c:pt idx="3429">
                        <c:v>0.57241881866666666</c:v>
                      </c:pt>
                      <c:pt idx="3430">
                        <c:v>0.57242170270833337</c:v>
                      </c:pt>
                      <c:pt idx="3431">
                        <c:v>0.57242433512500002</c:v>
                      </c:pt>
                      <c:pt idx="3432">
                        <c:v>0.57242705179166664</c:v>
                      </c:pt>
                      <c:pt idx="3433">
                        <c:v>0.57242940283333332</c:v>
                      </c:pt>
                      <c:pt idx="3434">
                        <c:v>0.57243152041666667</c:v>
                      </c:pt>
                      <c:pt idx="3435">
                        <c:v>0.57243399724999999</c:v>
                      </c:pt>
                      <c:pt idx="3436">
                        <c:v>0.57243624866666665</c:v>
                      </c:pt>
                      <c:pt idx="3437">
                        <c:v>0.57243827974999995</c:v>
                      </c:pt>
                      <c:pt idx="3438">
                        <c:v>0.57244100154166666</c:v>
                      </c:pt>
                      <c:pt idx="3439">
                        <c:v>0.57244320695833328</c:v>
                      </c:pt>
                      <c:pt idx="3440">
                        <c:v>0.57244625145833339</c:v>
                      </c:pt>
                      <c:pt idx="3441">
                        <c:v>0.57244914516666667</c:v>
                      </c:pt>
                      <c:pt idx="3442">
                        <c:v>0.57245191729166667</c:v>
                      </c:pt>
                      <c:pt idx="3443">
                        <c:v>0.57245531579166664</c:v>
                      </c:pt>
                      <c:pt idx="3444">
                        <c:v>0.57245801487500003</c:v>
                      </c:pt>
                      <c:pt idx="3445">
                        <c:v>0.57246173087499996</c:v>
                      </c:pt>
                      <c:pt idx="3446">
                        <c:v>0.57246495466666669</c:v>
                      </c:pt>
                      <c:pt idx="3447">
                        <c:v>0.57246794833333337</c:v>
                      </c:pt>
                      <c:pt idx="3448">
                        <c:v>0.57247185558333336</c:v>
                      </c:pt>
                      <c:pt idx="3449">
                        <c:v>0.57247391925000002</c:v>
                      </c:pt>
                      <c:pt idx="3450">
                        <c:v>0.57247689429166659</c:v>
                      </c:pt>
                      <c:pt idx="3451">
                        <c:v>0.57247961662500002</c:v>
                      </c:pt>
                      <c:pt idx="3452">
                        <c:v>0.57248256670833331</c:v>
                      </c:pt>
                      <c:pt idx="3453">
                        <c:v>0.57248489699999994</c:v>
                      </c:pt>
                      <c:pt idx="3454">
                        <c:v>0.572488312625</c:v>
                      </c:pt>
                      <c:pt idx="3455">
                        <c:v>0.57249114983333327</c:v>
                      </c:pt>
                      <c:pt idx="3456">
                        <c:v>0.57249509949999999</c:v>
                      </c:pt>
                      <c:pt idx="3457">
                        <c:v>0.57249891616666659</c:v>
                      </c:pt>
                      <c:pt idx="3458">
                        <c:v>0.57250640970833333</c:v>
                      </c:pt>
                      <c:pt idx="3459">
                        <c:v>0.57251021074999997</c:v>
                      </c:pt>
                      <c:pt idx="3460">
                        <c:v>0.57251462379166662</c:v>
                      </c:pt>
                      <c:pt idx="3461">
                        <c:v>0.5725176840416667</c:v>
                      </c:pt>
                      <c:pt idx="3462">
                        <c:v>0.57252140883333336</c:v>
                      </c:pt>
                      <c:pt idx="3463">
                        <c:v>0.57252140883333336</c:v>
                      </c:pt>
                      <c:pt idx="3464">
                        <c:v>0.57252483304166668</c:v>
                      </c:pt>
                      <c:pt idx="3465">
                        <c:v>0.57252799862500003</c:v>
                      </c:pt>
                      <c:pt idx="3466">
                        <c:v>0.57253130516666662</c:v>
                      </c:pt>
                      <c:pt idx="3467">
                        <c:v>0.5725353477916667</c:v>
                      </c:pt>
                      <c:pt idx="3468">
                        <c:v>0.57253887508333334</c:v>
                      </c:pt>
                      <c:pt idx="3469">
                        <c:v>0.57254274112500003</c:v>
                      </c:pt>
                      <c:pt idx="3470">
                        <c:v>0.57254711258333335</c:v>
                      </c:pt>
                      <c:pt idx="3471">
                        <c:v>0.57255123945833331</c:v>
                      </c:pt>
                      <c:pt idx="3472">
                        <c:v>0.57255954054166669</c:v>
                      </c:pt>
                      <c:pt idx="3473">
                        <c:v>0.57256452854166662</c:v>
                      </c:pt>
                      <c:pt idx="3474">
                        <c:v>0.57256812337500007</c:v>
                      </c:pt>
                      <c:pt idx="3475">
                        <c:v>0.57257337470833336</c:v>
                      </c:pt>
                      <c:pt idx="3476">
                        <c:v>0.57257732745833334</c:v>
                      </c:pt>
                      <c:pt idx="3477">
                        <c:v>0.57257732745833334</c:v>
                      </c:pt>
                      <c:pt idx="3478">
                        <c:v>0.572580758375</c:v>
                      </c:pt>
                      <c:pt idx="3479">
                        <c:v>0.57258549991666674</c:v>
                      </c:pt>
                      <c:pt idx="3480">
                        <c:v>0.57258863199999999</c:v>
                      </c:pt>
                      <c:pt idx="3481">
                        <c:v>0.57259244995833336</c:v>
                      </c:pt>
                      <c:pt idx="3482">
                        <c:v>0.5725975320833333</c:v>
                      </c:pt>
                      <c:pt idx="3483">
                        <c:v>0.57260275100000002</c:v>
                      </c:pt>
                      <c:pt idx="3484">
                        <c:v>0.57260594112500007</c:v>
                      </c:pt>
                      <c:pt idx="3485">
                        <c:v>0.5726109513333334</c:v>
                      </c:pt>
                      <c:pt idx="3486">
                        <c:v>0.57262085220833336</c:v>
                      </c:pt>
                      <c:pt idx="3487">
                        <c:v>0.57262675183333334</c:v>
                      </c:pt>
                      <c:pt idx="3488">
                        <c:v>0.57263125825000005</c:v>
                      </c:pt>
                      <c:pt idx="3489">
                        <c:v>0.57263391937499997</c:v>
                      </c:pt>
                      <c:pt idx="3490">
                        <c:v>0.57264044729166663</c:v>
                      </c:pt>
                      <c:pt idx="3491">
                        <c:v>0.57264478941666663</c:v>
                      </c:pt>
                      <c:pt idx="3492">
                        <c:v>0.57264478941666663</c:v>
                      </c:pt>
                      <c:pt idx="3493">
                        <c:v>0.57264957125000004</c:v>
                      </c:pt>
                      <c:pt idx="3494">
                        <c:v>0.57265290250000001</c:v>
                      </c:pt>
                      <c:pt idx="3495">
                        <c:v>0.5726578802083333</c:v>
                      </c:pt>
                      <c:pt idx="3496">
                        <c:v>0.5726624744583334</c:v>
                      </c:pt>
                      <c:pt idx="3497">
                        <c:v>0.57266793508333336</c:v>
                      </c:pt>
                      <c:pt idx="3498">
                        <c:v>0.5726723027916667</c:v>
                      </c:pt>
                      <c:pt idx="3499">
                        <c:v>0.57267718575000004</c:v>
                      </c:pt>
                      <c:pt idx="3500">
                        <c:v>0.57268953474999995</c:v>
                      </c:pt>
                      <c:pt idx="3501">
                        <c:v>0.57269505829166667</c:v>
                      </c:pt>
                      <c:pt idx="3502">
                        <c:v>0.57269793795833335</c:v>
                      </c:pt>
                      <c:pt idx="3503">
                        <c:v>0.57269793795833335</c:v>
                      </c:pt>
                      <c:pt idx="3504">
                        <c:v>0.57270621700000002</c:v>
                      </c:pt>
                      <c:pt idx="3505">
                        <c:v>0.57271032283333334</c:v>
                      </c:pt>
                      <c:pt idx="3506">
                        <c:v>0.57271714245833338</c:v>
                      </c:pt>
                      <c:pt idx="3507">
                        <c:v>0.57272241904166665</c:v>
                      </c:pt>
                      <c:pt idx="3508">
                        <c:v>0.57272774995833331</c:v>
                      </c:pt>
                      <c:pt idx="3509">
                        <c:v>0.57273333545833338</c:v>
                      </c:pt>
                      <c:pt idx="3510">
                        <c:v>0.57273802954166664</c:v>
                      </c:pt>
                      <c:pt idx="3511">
                        <c:v>0.57274371174999994</c:v>
                      </c:pt>
                      <c:pt idx="3512">
                        <c:v>0.57274749791666668</c:v>
                      </c:pt>
                      <c:pt idx="3513">
                        <c:v>0.57275382579166667</c:v>
                      </c:pt>
                      <c:pt idx="3514">
                        <c:v>0.57275868024999999</c:v>
                      </c:pt>
                      <c:pt idx="3515">
                        <c:v>0.57276498100000006</c:v>
                      </c:pt>
                      <c:pt idx="3516">
                        <c:v>0.57277367716666661</c:v>
                      </c:pt>
                      <c:pt idx="3517">
                        <c:v>0.57277858887499999</c:v>
                      </c:pt>
                      <c:pt idx="3518">
                        <c:v>0.57278499562500007</c:v>
                      </c:pt>
                      <c:pt idx="3519">
                        <c:v>0.57279072241666673</c:v>
                      </c:pt>
                      <c:pt idx="3520">
                        <c:v>0.57279686458333334</c:v>
                      </c:pt>
                      <c:pt idx="3521">
                        <c:v>0.57280075475000003</c:v>
                      </c:pt>
                      <c:pt idx="3522">
                        <c:v>0.57280807499999997</c:v>
                      </c:pt>
                      <c:pt idx="3523">
                        <c:v>0.57281390995833337</c:v>
                      </c:pt>
                      <c:pt idx="3524">
                        <c:v>0.57281999608333334</c:v>
                      </c:pt>
                      <c:pt idx="3525">
                        <c:v>0.57282672562500003</c:v>
                      </c:pt>
                      <c:pt idx="3526">
                        <c:v>0.57283244020833335</c:v>
                      </c:pt>
                      <c:pt idx="3527">
                        <c:v>0.57283581841666664</c:v>
                      </c:pt>
                      <c:pt idx="3528">
                        <c:v>0.57284193449999998</c:v>
                      </c:pt>
                      <c:pt idx="3529">
                        <c:v>0.57284680633333329</c:v>
                      </c:pt>
                      <c:pt idx="3530">
                        <c:v>0.57285012508333333</c:v>
                      </c:pt>
                      <c:pt idx="3531">
                        <c:v>0.57285012508333333</c:v>
                      </c:pt>
                      <c:pt idx="3532">
                        <c:v>0.57285610350000005</c:v>
                      </c:pt>
                      <c:pt idx="3533">
                        <c:v>0.57285800220833327</c:v>
                      </c:pt>
                      <c:pt idx="3534">
                        <c:v>0.57285846529166673</c:v>
                      </c:pt>
                      <c:pt idx="3535">
                        <c:v>0.57285808437499997</c:v>
                      </c:pt>
                      <c:pt idx="3536">
                        <c:v>0.57285934375000003</c:v>
                      </c:pt>
                      <c:pt idx="3537">
                        <c:v>0.57285934375000003</c:v>
                      </c:pt>
                      <c:pt idx="3538">
                        <c:v>0.57285977483333339</c:v>
                      </c:pt>
                      <c:pt idx="3539">
                        <c:v>0.57286020291666662</c:v>
                      </c:pt>
                      <c:pt idx="3540">
                        <c:v>0.57286057316666661</c:v>
                      </c:pt>
                      <c:pt idx="3541">
                        <c:v>0.57285917145833332</c:v>
                      </c:pt>
                      <c:pt idx="3542">
                        <c:v>0.5728569689166666</c:v>
                      </c:pt>
                      <c:pt idx="3543">
                        <c:v>0.57285543962499996</c:v>
                      </c:pt>
                      <c:pt idx="3544">
                        <c:v>0.57285375999999999</c:v>
                      </c:pt>
                      <c:pt idx="3545">
                        <c:v>0.57285208612500005</c:v>
                      </c:pt>
                      <c:pt idx="3546">
                        <c:v>0.57285051783333329</c:v>
                      </c:pt>
                      <c:pt idx="3547">
                        <c:v>0.57284801120833329</c:v>
                      </c:pt>
                      <c:pt idx="3548">
                        <c:v>0.57284254529166667</c:v>
                      </c:pt>
                      <c:pt idx="3549">
                        <c:v>0.57283729933333338</c:v>
                      </c:pt>
                      <c:pt idx="3550">
                        <c:v>0.57283729933333338</c:v>
                      </c:pt>
                      <c:pt idx="3551">
                        <c:v>0.5728322821666666</c:v>
                      </c:pt>
                      <c:pt idx="3552">
                        <c:v>0.57282705825000002</c:v>
                      </c:pt>
                      <c:pt idx="3553">
                        <c:v>0.57282174316666667</c:v>
                      </c:pt>
                      <c:pt idx="3554">
                        <c:v>0.57281659058333334</c:v>
                      </c:pt>
                      <c:pt idx="3555">
                        <c:v>0.57280668670833335</c:v>
                      </c:pt>
                      <c:pt idx="3556">
                        <c:v>0.57279801212500003</c:v>
                      </c:pt>
                      <c:pt idx="3557">
                        <c:v>0.57279801212500003</c:v>
                      </c:pt>
                      <c:pt idx="3558">
                        <c:v>0.57279398387500002</c:v>
                      </c:pt>
                      <c:pt idx="3559">
                        <c:v>0.57278978129166669</c:v>
                      </c:pt>
                      <c:pt idx="3560">
                        <c:v>0.57278586179166668</c:v>
                      </c:pt>
                      <c:pt idx="3561">
                        <c:v>0.57278172008333328</c:v>
                      </c:pt>
                      <c:pt idx="3562">
                        <c:v>0.57277713137499997</c:v>
                      </c:pt>
                      <c:pt idx="3563">
                        <c:v>0.57277266120833337</c:v>
                      </c:pt>
                      <c:pt idx="3564">
                        <c:v>0.57275838158333336</c:v>
                      </c:pt>
                      <c:pt idx="3565">
                        <c:v>0.57275383895833332</c:v>
                      </c:pt>
                      <c:pt idx="3566">
                        <c:v>0.57274973795833339</c:v>
                      </c:pt>
                      <c:pt idx="3567">
                        <c:v>0.5727450785</c:v>
                      </c:pt>
                      <c:pt idx="3568">
                        <c:v>0.5727450785</c:v>
                      </c:pt>
                      <c:pt idx="3569">
                        <c:v>0.57274112554166667</c:v>
                      </c:pt>
                      <c:pt idx="3570">
                        <c:v>0.57274112554166667</c:v>
                      </c:pt>
                      <c:pt idx="3571">
                        <c:v>0.57273758866666669</c:v>
                      </c:pt>
                      <c:pt idx="3572">
                        <c:v>0.57273673391666668</c:v>
                      </c:pt>
                      <c:pt idx="3573">
                        <c:v>0.57273043795833334</c:v>
                      </c:pt>
                      <c:pt idx="3574">
                        <c:v>0.57272690370833335</c:v>
                      </c:pt>
                      <c:pt idx="3575">
                        <c:v>0.572723028375</c:v>
                      </c:pt>
                      <c:pt idx="3576">
                        <c:v>0.5727195080416666</c:v>
                      </c:pt>
                      <c:pt idx="3577">
                        <c:v>0.57271559524999993</c:v>
                      </c:pt>
                      <c:pt idx="3578">
                        <c:v>0.57271166479166669</c:v>
                      </c:pt>
                      <c:pt idx="3579">
                        <c:v>0.57270770895833334</c:v>
                      </c:pt>
                      <c:pt idx="3580">
                        <c:v>0.57270372029166661</c:v>
                      </c:pt>
                      <c:pt idx="3581">
                        <c:v>0.57269974916666666</c:v>
                      </c:pt>
                      <c:pt idx="3582">
                        <c:v>0.57269576462500005</c:v>
                      </c:pt>
                      <c:pt idx="3583">
                        <c:v>0.57269168225</c:v>
                      </c:pt>
                      <c:pt idx="3584">
                        <c:v>0.57268795637500003</c:v>
                      </c:pt>
                      <c:pt idx="3585">
                        <c:v>0.57268412712499994</c:v>
                      </c:pt>
                      <c:pt idx="3586">
                        <c:v>0.572680674</c:v>
                      </c:pt>
                      <c:pt idx="3587">
                        <c:v>0.5726773785</c:v>
                      </c:pt>
                      <c:pt idx="3588">
                        <c:v>0.57267423549999996</c:v>
                      </c:pt>
                      <c:pt idx="3589">
                        <c:v>0.57267102391666669</c:v>
                      </c:pt>
                      <c:pt idx="3590">
                        <c:v>0.57266747225000003</c:v>
                      </c:pt>
                      <c:pt idx="3591">
                        <c:v>0.57266415724999997</c:v>
                      </c:pt>
                      <c:pt idx="3592">
                        <c:v>0.57266050670833335</c:v>
                      </c:pt>
                      <c:pt idx="3593">
                        <c:v>0.57265671108333327</c:v>
                      </c:pt>
                      <c:pt idx="3594">
                        <c:v>0.57265292329166673</c:v>
                      </c:pt>
                      <c:pt idx="3595">
                        <c:v>0.57264917820833328</c:v>
                      </c:pt>
                      <c:pt idx="3596">
                        <c:v>0.57264556708333336</c:v>
                      </c:pt>
                      <c:pt idx="3597">
                        <c:v>0.57264215916666672</c:v>
                      </c:pt>
                      <c:pt idx="3598">
                        <c:v>0.57263886704166667</c:v>
                      </c:pt>
                      <c:pt idx="3599">
                        <c:v>0.572635762125</c:v>
                      </c:pt>
                      <c:pt idx="3600">
                        <c:v>0.57263269245833337</c:v>
                      </c:pt>
                      <c:pt idx="3601">
                        <c:v>0.57262972283333335</c:v>
                      </c:pt>
                      <c:pt idx="3602">
                        <c:v>0.57262675879166669</c:v>
                      </c:pt>
                      <c:pt idx="3603">
                        <c:v>0.57262380004166669</c:v>
                      </c:pt>
                      <c:pt idx="3604">
                        <c:v>0.57262081154166666</c:v>
                      </c:pt>
                      <c:pt idx="3605">
                        <c:v>0.5726177035833333</c:v>
                      </c:pt>
                      <c:pt idx="3606">
                        <c:v>0.5726178390833333</c:v>
                      </c:pt>
                      <c:pt idx="3607">
                        <c:v>0.57261125416666669</c:v>
                      </c:pt>
                      <c:pt idx="3608">
                        <c:v>0.57260794479166666</c:v>
                      </c:pt>
                      <c:pt idx="3609">
                        <c:v>0.57260457733333336</c:v>
                      </c:pt>
                      <c:pt idx="3610">
                        <c:v>0.57260128637499996</c:v>
                      </c:pt>
                      <c:pt idx="3611">
                        <c:v>0.57259807966666665</c:v>
                      </c:pt>
                      <c:pt idx="3612">
                        <c:v>0.57259499987500007</c:v>
                      </c:pt>
                      <c:pt idx="3613">
                        <c:v>0.57259210687500006</c:v>
                      </c:pt>
                      <c:pt idx="3614">
                        <c:v>0.57258932408333341</c:v>
                      </c:pt>
                      <c:pt idx="3615">
                        <c:v>0.57258671366666669</c:v>
                      </c:pt>
                      <c:pt idx="3616">
                        <c:v>0.57258412650000001</c:v>
                      </c:pt>
                      <c:pt idx="3617">
                        <c:v>0.57258160208333331</c:v>
                      </c:pt>
                      <c:pt idx="3618">
                        <c:v>0.57257900804166673</c:v>
                      </c:pt>
                      <c:pt idx="3619">
                        <c:v>0.57257635120833339</c:v>
                      </c:pt>
                      <c:pt idx="3620">
                        <c:v>0.57257356991666664</c:v>
                      </c:pt>
                      <c:pt idx="3621">
                        <c:v>0.57257064087499998</c:v>
                      </c:pt>
                      <c:pt idx="3622">
                        <c:v>0.57256769691666665</c:v>
                      </c:pt>
                      <c:pt idx="3623">
                        <c:v>0.57256462129166663</c:v>
                      </c:pt>
                      <c:pt idx="3624">
                        <c:v>0.57256164200000004</c:v>
                      </c:pt>
                      <c:pt idx="3625">
                        <c:v>0.57255857133333332</c:v>
                      </c:pt>
                      <c:pt idx="3626">
                        <c:v>0.57255567499999993</c:v>
                      </c:pt>
                      <c:pt idx="3627">
                        <c:v>0.57255638612499993</c:v>
                      </c:pt>
                      <c:pt idx="3628">
                        <c:v>0.57255022566666669</c:v>
                      </c:pt>
                      <c:pt idx="3629">
                        <c:v>0.57254762641666668</c:v>
                      </c:pt>
                      <c:pt idx="3630">
                        <c:v>0.5725449959583333</c:v>
                      </c:pt>
                      <c:pt idx="3631">
                        <c:v>0.57254237579166667</c:v>
                      </c:pt>
                      <c:pt idx="3632">
                        <c:v>0.57253964595833329</c:v>
                      </c:pt>
                      <c:pt idx="3633">
                        <c:v>0.57253690191666673</c:v>
                      </c:pt>
                      <c:pt idx="3634">
                        <c:v>0.5725340664166666</c:v>
                      </c:pt>
                      <c:pt idx="3635">
                        <c:v>0.57253122533333334</c:v>
                      </c:pt>
                      <c:pt idx="3636">
                        <c:v>0.57252835583333328</c:v>
                      </c:pt>
                      <c:pt idx="3637">
                        <c:v>0.57252546516666669</c:v>
                      </c:pt>
                      <c:pt idx="3638">
                        <c:v>0.57252260658333332</c:v>
                      </c:pt>
                      <c:pt idx="3639">
                        <c:v>0.57251971204166663</c:v>
                      </c:pt>
                      <c:pt idx="3640">
                        <c:v>0.57251694124999997</c:v>
                      </c:pt>
                      <c:pt idx="3641">
                        <c:v>0.57251424812499996</c:v>
                      </c:pt>
                      <c:pt idx="3642">
                        <c:v>0.57251173929166665</c:v>
                      </c:pt>
                      <c:pt idx="3643">
                        <c:v>0.57250938262499995</c:v>
                      </c:pt>
                      <c:pt idx="3644">
                        <c:v>0.57250714783333334</c:v>
                      </c:pt>
                      <c:pt idx="3645">
                        <c:v>0.57250500504166668</c:v>
                      </c:pt>
                      <c:pt idx="3646">
                        <c:v>0.57250279429166662</c:v>
                      </c:pt>
                      <c:pt idx="3647">
                        <c:v>0.57250053212499996</c:v>
                      </c:pt>
                      <c:pt idx="3648">
                        <c:v>0.57249807620833326</c:v>
                      </c:pt>
                      <c:pt idx="3649">
                        <c:v>0.57249556341666663</c:v>
                      </c:pt>
                      <c:pt idx="3650">
                        <c:v>0.57249298900000001</c:v>
                      </c:pt>
                      <c:pt idx="3651">
                        <c:v>0.5724904538333333</c:v>
                      </c:pt>
                      <c:pt idx="3652">
                        <c:v>0.57248797695833331</c:v>
                      </c:pt>
                      <c:pt idx="3653">
                        <c:v>0.57248556541666662</c:v>
                      </c:pt>
                      <c:pt idx="3654">
                        <c:v>0.57248327183333336</c:v>
                      </c:pt>
                      <c:pt idx="3655">
                        <c:v>0.57248097924999997</c:v>
                      </c:pt>
                      <c:pt idx="3656">
                        <c:v>0.57247877087499999</c:v>
                      </c:pt>
                      <c:pt idx="3657">
                        <c:v>0.57247655295833333</c:v>
                      </c:pt>
                      <c:pt idx="3658">
                        <c:v>0.57247443579166668</c:v>
                      </c:pt>
                      <c:pt idx="3659">
                        <c:v>0.57247235200000002</c:v>
                      </c:pt>
                      <c:pt idx="3660">
                        <c:v>0.57247012495833338</c:v>
                      </c:pt>
                      <c:pt idx="3661">
                        <c:v>0.57246786720833331</c:v>
                      </c:pt>
                      <c:pt idx="3662">
                        <c:v>0.5724654996666666</c:v>
                      </c:pt>
                      <c:pt idx="3663">
                        <c:v>0.57246312541666666</c:v>
                      </c:pt>
                      <c:pt idx="3664">
                        <c:v>0.57246064983333333</c:v>
                      </c:pt>
                      <c:pt idx="3665">
                        <c:v>0.5724582161666667</c:v>
                      </c:pt>
                      <c:pt idx="3666">
                        <c:v>0.57245579237499999</c:v>
                      </c:pt>
                      <c:pt idx="3667">
                        <c:v>0.57245343987499997</c:v>
                      </c:pt>
                      <c:pt idx="3668">
                        <c:v>0.57245119241666664</c:v>
                      </c:pt>
                      <c:pt idx="3669">
                        <c:v>0.57244902054166669</c:v>
                      </c:pt>
                      <c:pt idx="3670">
                        <c:v>0.57244698283333328</c:v>
                      </c:pt>
                      <c:pt idx="3671">
                        <c:v>0.57244498425000001</c:v>
                      </c:pt>
                      <c:pt idx="3672">
                        <c:v>0.57244313579166672</c:v>
                      </c:pt>
                      <c:pt idx="3673">
                        <c:v>0.57244131433333334</c:v>
                      </c:pt>
                      <c:pt idx="3674">
                        <c:v>0.57243957275000001</c:v>
                      </c:pt>
                      <c:pt idx="3675">
                        <c:v>0.57243778679166668</c:v>
                      </c:pt>
                      <c:pt idx="3676">
                        <c:v>0.57243594170833334</c:v>
                      </c:pt>
                      <c:pt idx="3677">
                        <c:v>0.57243405633333333</c:v>
                      </c:pt>
                      <c:pt idx="3678">
                        <c:v>0.57243206220833331</c:v>
                      </c:pt>
                      <c:pt idx="3679">
                        <c:v>0.57243010591666665</c:v>
                      </c:pt>
                      <c:pt idx="3680">
                        <c:v>0.57242811083333334</c:v>
                      </c:pt>
                      <c:pt idx="3681">
                        <c:v>0.57242625941666669</c:v>
                      </c:pt>
                      <c:pt idx="3682">
                        <c:v>0.57242447062500001</c:v>
                      </c:pt>
                      <c:pt idx="3683">
                        <c:v>0.57242281770833336</c:v>
                      </c:pt>
                      <c:pt idx="3684">
                        <c:v>0.57242124287500007</c:v>
                      </c:pt>
                      <c:pt idx="3685">
                        <c:v>0.57241969629166667</c:v>
                      </c:pt>
                      <c:pt idx="3686">
                        <c:v>0.57241817729166666</c:v>
                      </c:pt>
                      <c:pt idx="3687">
                        <c:v>0.57241657579166672</c:v>
                      </c:pt>
                      <c:pt idx="3688">
                        <c:v>0.57241501524999994</c:v>
                      </c:pt>
                      <c:pt idx="3689">
                        <c:v>0.57241338633333327</c:v>
                      </c:pt>
                      <c:pt idx="3690">
                        <c:v>0.57241022633333338</c:v>
                      </c:pt>
                      <c:pt idx="3691">
                        <c:v>0.57240866654166667</c:v>
                      </c:pt>
                      <c:pt idx="3692">
                        <c:v>0.57240866654166667</c:v>
                      </c:pt>
                      <c:pt idx="3693">
                        <c:v>0.57240716529166669</c:v>
                      </c:pt>
                      <c:pt idx="3694">
                        <c:v>0.57240559983333339</c:v>
                      </c:pt>
                      <c:pt idx="3695">
                        <c:v>0.5724041181666667</c:v>
                      </c:pt>
                      <c:pt idx="3696">
                        <c:v>0.5724024695833333</c:v>
                      </c:pt>
                      <c:pt idx="3697">
                        <c:v>0.57240099208333339</c:v>
                      </c:pt>
                      <c:pt idx="3698">
                        <c:v>0.57239963133333338</c:v>
                      </c:pt>
                      <c:pt idx="3699">
                        <c:v>0.57239841650000001</c:v>
                      </c:pt>
                      <c:pt idx="3700">
                        <c:v>0.57239735966666661</c:v>
                      </c:pt>
                      <c:pt idx="3701">
                        <c:v>0.57239638216666666</c:v>
                      </c:pt>
                      <c:pt idx="3702">
                        <c:v>0.57239548887500002</c:v>
                      </c:pt>
                      <c:pt idx="3703">
                        <c:v>0.57239449283333332</c:v>
                      </c:pt>
                      <c:pt idx="3704">
                        <c:v>0.57239349720833332</c:v>
                      </c:pt>
                      <c:pt idx="3705">
                        <c:v>0.57239236679166672</c:v>
                      </c:pt>
                      <c:pt idx="3706">
                        <c:v>0.57239126725</c:v>
                      </c:pt>
                      <c:pt idx="3707">
                        <c:v>0.57239021570833326</c:v>
                      </c:pt>
                      <c:pt idx="3708">
                        <c:v>0.57238922633333333</c:v>
                      </c:pt>
                      <c:pt idx="3709">
                        <c:v>0.57238839208333336</c:v>
                      </c:pt>
                      <c:pt idx="3710">
                        <c:v>0.57238761891666667</c:v>
                      </c:pt>
                      <c:pt idx="3711">
                        <c:v>0.57238699587499997</c:v>
                      </c:pt>
                      <c:pt idx="3712">
                        <c:v>0.57238637558333327</c:v>
                      </c:pt>
                      <c:pt idx="3713">
                        <c:v>0.57238586420833337</c:v>
                      </c:pt>
                      <c:pt idx="3714">
                        <c:v>0.57238537254166666</c:v>
                      </c:pt>
                      <c:pt idx="3715">
                        <c:v>0.57238492587500001</c:v>
                      </c:pt>
                      <c:pt idx="3716">
                        <c:v>0.57238451704166671</c:v>
                      </c:pt>
                      <c:pt idx="3717">
                        <c:v>0.57238407929166668</c:v>
                      </c:pt>
                      <c:pt idx="3718">
                        <c:v>0.57238364712500001</c:v>
                      </c:pt>
                      <c:pt idx="3719">
                        <c:v>0.57238314708333327</c:v>
                      </c:pt>
                      <c:pt idx="3720">
                        <c:v>0.57238276095833329</c:v>
                      </c:pt>
                      <c:pt idx="3721">
                        <c:v>0.57238239179166672</c:v>
                      </c:pt>
                      <c:pt idx="3722">
                        <c:v>0.57238194804166664</c:v>
                      </c:pt>
                      <c:pt idx="3723">
                        <c:v>0.57238147966666664</c:v>
                      </c:pt>
                      <c:pt idx="3724">
                        <c:v>0.57238111954166671</c:v>
                      </c:pt>
                      <c:pt idx="3725">
                        <c:v>0.57238092783333328</c:v>
                      </c:pt>
                      <c:pt idx="3726">
                        <c:v>0.57238487904166668</c:v>
                      </c:pt>
                      <c:pt idx="3727">
                        <c:v>0.57238088204166659</c:v>
                      </c:pt>
                      <c:pt idx="3728">
                        <c:v>0.57238098345833333</c:v>
                      </c:pt>
                      <c:pt idx="3729">
                        <c:v>0.57238122558333326</c:v>
                      </c:pt>
                      <c:pt idx="3730">
                        <c:v>0.57238149316666664</c:v>
                      </c:pt>
                      <c:pt idx="3731">
                        <c:v>0.572381792625</c:v>
                      </c:pt>
                      <c:pt idx="3732">
                        <c:v>0.57238208479166663</c:v>
                      </c:pt>
                      <c:pt idx="3733">
                        <c:v>0.57238228354166665</c:v>
                      </c:pt>
                      <c:pt idx="3734">
                        <c:v>0.57238246108333335</c:v>
                      </c:pt>
                      <c:pt idx="3735">
                        <c:v>0.57238258570833334</c:v>
                      </c:pt>
                      <c:pt idx="3736">
                        <c:v>0.57238277800000004</c:v>
                      </c:pt>
                      <c:pt idx="3737">
                        <c:v>0.57238302941666663</c:v>
                      </c:pt>
                      <c:pt idx="3738">
                        <c:v>0.57238337745833334</c:v>
                      </c:pt>
                      <c:pt idx="3739">
                        <c:v>0.57238392925000003</c:v>
                      </c:pt>
                      <c:pt idx="3740">
                        <c:v>0.57238462412500002</c:v>
                      </c:pt>
                      <c:pt idx="3741">
                        <c:v>0.57238542920833335</c:v>
                      </c:pt>
                      <c:pt idx="3742">
                        <c:v>0.57238624687499995</c:v>
                      </c:pt>
                      <c:pt idx="3743">
                        <c:v>0.57238711325000002</c:v>
                      </c:pt>
                      <c:pt idx="3744">
                        <c:v>0.57238790795833328</c:v>
                      </c:pt>
                      <c:pt idx="3745">
                        <c:v>0.57238873962500003</c:v>
                      </c:pt>
                      <c:pt idx="3746">
                        <c:v>0.57239117645833326</c:v>
                      </c:pt>
                      <c:pt idx="3747">
                        <c:v>0.57239201908333337</c:v>
                      </c:pt>
                      <c:pt idx="3748">
                        <c:v>0.57239201908333337</c:v>
                      </c:pt>
                      <c:pt idx="3749">
                        <c:v>0.57239201908333337</c:v>
                      </c:pt>
                      <c:pt idx="3750">
                        <c:v>0.57239295012500002</c:v>
                      </c:pt>
                      <c:pt idx="3751">
                        <c:v>0.57239391579166665</c:v>
                      </c:pt>
                      <c:pt idx="3752">
                        <c:v>0.57239504516666673</c:v>
                      </c:pt>
                      <c:pt idx="3753">
                        <c:v>0.57239629729166663</c:v>
                      </c:pt>
                      <c:pt idx="3754">
                        <c:v>0.57239778166666666</c:v>
                      </c:pt>
                      <c:pt idx="3755">
                        <c:v>0.572399468375</c:v>
                      </c:pt>
                      <c:pt idx="3756">
                        <c:v>0.57240144237500001</c:v>
                      </c:pt>
                      <c:pt idx="3757">
                        <c:v>0.57240360241666666</c:v>
                      </c:pt>
                      <c:pt idx="3758">
                        <c:v>0.57240544137500005</c:v>
                      </c:pt>
                      <c:pt idx="3759">
                        <c:v>0.57240708600000001</c:v>
                      </c:pt>
                      <c:pt idx="3760">
                        <c:v>0.57241311395833339</c:v>
                      </c:pt>
                      <c:pt idx="3761">
                        <c:v>0.57241002691666665</c:v>
                      </c:pt>
                      <c:pt idx="3762">
                        <c:v>0.5724113774166667</c:v>
                      </c:pt>
                      <c:pt idx="3763">
                        <c:v>0.57241273745833332</c:v>
                      </c:pt>
                      <c:pt idx="3764">
                        <c:v>0.57241420983333335</c:v>
                      </c:pt>
                      <c:pt idx="3765">
                        <c:v>0.57241578870833332</c:v>
                      </c:pt>
                      <c:pt idx="3766">
                        <c:v>0.57241757470833332</c:v>
                      </c:pt>
                      <c:pt idx="3767">
                        <c:v>0.57241952133333329</c:v>
                      </c:pt>
                      <c:pt idx="3768">
                        <c:v>0.57242163887499997</c:v>
                      </c:pt>
                      <c:pt idx="3769">
                        <c:v>0.57242385570833332</c:v>
                      </c:pt>
                      <c:pt idx="3770">
                        <c:v>0.57242619475000001</c:v>
                      </c:pt>
                      <c:pt idx="3771">
                        <c:v>0.57242861104166665</c:v>
                      </c:pt>
                      <c:pt idx="3772">
                        <c:v>0.57243102704166671</c:v>
                      </c:pt>
                      <c:pt idx="3773">
                        <c:v>0.57243346112500004</c:v>
                      </c:pt>
                      <c:pt idx="3774">
                        <c:v>0.57244030916666666</c:v>
                      </c:pt>
                      <c:pt idx="3775">
                        <c:v>0.57243809875000007</c:v>
                      </c:pt>
                      <c:pt idx="3776">
                        <c:v>0.57244254375000003</c:v>
                      </c:pt>
                      <c:pt idx="3777">
                        <c:v>0.57244479000000004</c:v>
                      </c:pt>
                      <c:pt idx="3778">
                        <c:v>0.57244714875000002</c:v>
                      </c:pt>
                      <c:pt idx="3779">
                        <c:v>0.57244714875000002</c:v>
                      </c:pt>
                      <c:pt idx="3780">
                        <c:v>0.57244966291666666</c:v>
                      </c:pt>
                      <c:pt idx="3781">
                        <c:v>0.57245233370833326</c:v>
                      </c:pt>
                      <c:pt idx="3782">
                        <c:v>0.57245520370833336</c:v>
                      </c:pt>
                      <c:pt idx="3783">
                        <c:v>0.57245808375000007</c:v>
                      </c:pt>
                      <c:pt idx="3784">
                        <c:v>0.57246091979166669</c:v>
                      </c:pt>
                      <c:pt idx="3785">
                        <c:v>0.57246392466666662</c:v>
                      </c:pt>
                      <c:pt idx="3786">
                        <c:v>0.572467048875</c:v>
                      </c:pt>
                      <c:pt idx="3787">
                        <c:v>0.57247018341666667</c:v>
                      </c:pt>
                      <c:pt idx="3788">
                        <c:v>0.57247606258333328</c:v>
                      </c:pt>
                      <c:pt idx="3789">
                        <c:v>0.57247606258333328</c:v>
                      </c:pt>
                      <c:pt idx="3790">
                        <c:v>0.57247882683333329</c:v>
                      </c:pt>
                      <c:pt idx="3791">
                        <c:v>0.5724814583333333</c:v>
                      </c:pt>
                      <c:pt idx="3792">
                        <c:v>0.57248429345833329</c:v>
                      </c:pt>
                      <c:pt idx="3793">
                        <c:v>0.57248739108333335</c:v>
                      </c:pt>
                      <c:pt idx="3794">
                        <c:v>0.57249021141666667</c:v>
                      </c:pt>
                      <c:pt idx="3795">
                        <c:v>0.57249349595833332</c:v>
                      </c:pt>
                      <c:pt idx="3796">
                        <c:v>0.57249702687500004</c:v>
                      </c:pt>
                      <c:pt idx="3797">
                        <c:v>0.57250072708333333</c:v>
                      </c:pt>
                      <c:pt idx="3798">
                        <c:v>0.57250468179166669</c:v>
                      </c:pt>
                      <c:pt idx="3799">
                        <c:v>0.57250853570833338</c:v>
                      </c:pt>
                      <c:pt idx="3800">
                        <c:v>0.57251261775000006</c:v>
                      </c:pt>
                      <c:pt idx="3801">
                        <c:v>0.57251606545833333</c:v>
                      </c:pt>
                      <c:pt idx="3802">
                        <c:v>0.57251986845833336</c:v>
                      </c:pt>
                      <c:pt idx="3803">
                        <c:v>0.57252280533333333</c:v>
                      </c:pt>
                      <c:pt idx="3804">
                        <c:v>0.57252677912500005</c:v>
                      </c:pt>
                      <c:pt idx="3805">
                        <c:v>0.57252926812499993</c:v>
                      </c:pt>
                      <c:pt idx="3806">
                        <c:v>0.5725330317916667</c:v>
                      </c:pt>
                      <c:pt idx="3807">
                        <c:v>0.57253616591666667</c:v>
                      </c:pt>
                      <c:pt idx="3808">
                        <c:v>0.57253947812500006</c:v>
                      </c:pt>
                      <c:pt idx="3809">
                        <c:v>0.57254323020833331</c:v>
                      </c:pt>
                      <c:pt idx="3810">
                        <c:v>0.57254663795833338</c:v>
                      </c:pt>
                      <c:pt idx="3811">
                        <c:v>0.57255067237500001</c:v>
                      </c:pt>
                      <c:pt idx="3812">
                        <c:v>0.57255524083333331</c:v>
                      </c:pt>
                      <c:pt idx="3813">
                        <c:v>0.57256002770833336</c:v>
                      </c:pt>
                      <c:pt idx="3814">
                        <c:v>0.57256460820833333</c:v>
                      </c:pt>
                      <c:pt idx="3815">
                        <c:v>0.57256906325000001</c:v>
                      </c:pt>
                      <c:pt idx="3816">
                        <c:v>0.57257297087500003</c:v>
                      </c:pt>
                      <c:pt idx="3817">
                        <c:v>0.57257720337499995</c:v>
                      </c:pt>
                      <c:pt idx="3818">
                        <c:v>0.57258122879166662</c:v>
                      </c:pt>
                      <c:pt idx="3819">
                        <c:v>0.57258567029166663</c:v>
                      </c:pt>
                      <c:pt idx="3820">
                        <c:v>0.57258939424999999</c:v>
                      </c:pt>
                      <c:pt idx="3821">
                        <c:v>0.57259325745833334</c:v>
                      </c:pt>
                      <c:pt idx="3822">
                        <c:v>0.5725975360833333</c:v>
                      </c:pt>
                      <c:pt idx="3823">
                        <c:v>0.57260205483333337</c:v>
                      </c:pt>
                      <c:pt idx="3824">
                        <c:v>0.57260683475000007</c:v>
                      </c:pt>
                      <c:pt idx="3825">
                        <c:v>0.57261154091666666</c:v>
                      </c:pt>
                      <c:pt idx="3826">
                        <c:v>0.57261632016666664</c:v>
                      </c:pt>
                      <c:pt idx="3827">
                        <c:v>0.57262140391666672</c:v>
                      </c:pt>
                      <c:pt idx="3828">
                        <c:v>0.5726259262083333</c:v>
                      </c:pt>
                      <c:pt idx="3829">
                        <c:v>0.57263125937500003</c:v>
                      </c:pt>
                      <c:pt idx="3830">
                        <c:v>0.57264543879166674</c:v>
                      </c:pt>
                      <c:pt idx="3831">
                        <c:v>0.57264954420833336</c:v>
                      </c:pt>
                      <c:pt idx="3832">
                        <c:v>0.57265368825000007</c:v>
                      </c:pt>
                      <c:pt idx="3833">
                        <c:v>0.57265878091666667</c:v>
                      </c:pt>
                      <c:pt idx="3834">
                        <c:v>0.57265878091666667</c:v>
                      </c:pt>
                      <c:pt idx="3835">
                        <c:v>0.57265878091666667</c:v>
                      </c:pt>
                      <c:pt idx="3836">
                        <c:v>0.57266317370833331</c:v>
                      </c:pt>
                      <c:pt idx="3837">
                        <c:v>0.57266699008333333</c:v>
                      </c:pt>
                      <c:pt idx="3838">
                        <c:v>0.57267245445833337</c:v>
                      </c:pt>
                      <c:pt idx="3839">
                        <c:v>0.5726778329583333</c:v>
                      </c:pt>
                      <c:pt idx="3840">
                        <c:v>0.57268285916666672</c:v>
                      </c:pt>
                      <c:pt idx="3841">
                        <c:v>0.57268824395833329</c:v>
                      </c:pt>
                      <c:pt idx="3842">
                        <c:v>0.57269204387499995</c:v>
                      </c:pt>
                      <c:pt idx="3843">
                        <c:v>0.57269890758333331</c:v>
                      </c:pt>
                      <c:pt idx="3844">
                        <c:v>0.57270497074999993</c:v>
                      </c:pt>
                      <c:pt idx="3845">
                        <c:v>0.57271057716666662</c:v>
                      </c:pt>
                      <c:pt idx="3846">
                        <c:v>0.57271549154166668</c:v>
                      </c:pt>
                      <c:pt idx="3847">
                        <c:v>0.57272062999999995</c:v>
                      </c:pt>
                      <c:pt idx="3848">
                        <c:v>0.57272554362499994</c:v>
                      </c:pt>
                      <c:pt idx="3849">
                        <c:v>0.57272892245833329</c:v>
                      </c:pt>
                      <c:pt idx="3850">
                        <c:v>0.57273450583333341</c:v>
                      </c:pt>
                      <c:pt idx="3851">
                        <c:v>0.57273946416666666</c:v>
                      </c:pt>
                      <c:pt idx="3852">
                        <c:v>0.57274567291666667</c:v>
                      </c:pt>
                      <c:pt idx="3853">
                        <c:v>0.57275096604166664</c:v>
                      </c:pt>
                      <c:pt idx="3854">
                        <c:v>0.57275639908333331</c:v>
                      </c:pt>
                      <c:pt idx="3855">
                        <c:v>0.57276271425000003</c:v>
                      </c:pt>
                      <c:pt idx="3856">
                        <c:v>0.57276929162500001</c:v>
                      </c:pt>
                      <c:pt idx="3857">
                        <c:v>0.57277340112499997</c:v>
                      </c:pt>
                      <c:pt idx="3858">
                        <c:v>0.5727797707083333</c:v>
                      </c:pt>
                      <c:pt idx="3859">
                        <c:v>0.57278722512500002</c:v>
                      </c:pt>
                      <c:pt idx="3860">
                        <c:v>0.57278982087499997</c:v>
                      </c:pt>
                      <c:pt idx="3861">
                        <c:v>0.57279889920833338</c:v>
                      </c:pt>
                      <c:pt idx="3862">
                        <c:v>0.5728045896666667</c:v>
                      </c:pt>
                      <c:pt idx="3863">
                        <c:v>0.57281027908333326</c:v>
                      </c:pt>
                      <c:pt idx="3864">
                        <c:v>0.57281619291666663</c:v>
                      </c:pt>
                      <c:pt idx="3865">
                        <c:v>0.57282112520833339</c:v>
                      </c:pt>
                      <c:pt idx="3866">
                        <c:v>0.57282724679166663</c:v>
                      </c:pt>
                      <c:pt idx="3867">
                        <c:v>0.57283346270833335</c:v>
                      </c:pt>
                      <c:pt idx="3868">
                        <c:v>0.57284300137499999</c:v>
                      </c:pt>
                      <c:pt idx="3869">
                        <c:v>0.57284592737500006</c:v>
                      </c:pt>
                      <c:pt idx="3870">
                        <c:v>0.57285284775</c:v>
                      </c:pt>
                      <c:pt idx="3871">
                        <c:v>0.57285852274999993</c:v>
                      </c:pt>
                      <c:pt idx="3872">
                        <c:v>0.57286382895833332</c:v>
                      </c:pt>
                      <c:pt idx="3873">
                        <c:v>0.57287271070833334</c:v>
                      </c:pt>
                      <c:pt idx="3874">
                        <c:v>0.57287800083333329</c:v>
                      </c:pt>
                      <c:pt idx="3875">
                        <c:v>0.57288461008333336</c:v>
                      </c:pt>
                      <c:pt idx="3876">
                        <c:v>0.57288930108333336</c:v>
                      </c:pt>
                      <c:pt idx="3877">
                        <c:v>0.57289658212499994</c:v>
                      </c:pt>
                      <c:pt idx="3878">
                        <c:v>0.5729025906666666</c:v>
                      </c:pt>
                      <c:pt idx="3879">
                        <c:v>0.57291560420833332</c:v>
                      </c:pt>
                      <c:pt idx="3880">
                        <c:v>0.57291992504166667</c:v>
                      </c:pt>
                      <c:pt idx="3881">
                        <c:v>0.57292751766666672</c:v>
                      </c:pt>
                      <c:pt idx="3882">
                        <c:v>0.57293376833333332</c:v>
                      </c:pt>
                      <c:pt idx="3883">
                        <c:v>0.57293376833333332</c:v>
                      </c:pt>
                      <c:pt idx="3884">
                        <c:v>0.57294301345833332</c:v>
                      </c:pt>
                      <c:pt idx="3885">
                        <c:v>0.57294872912500006</c:v>
                      </c:pt>
                      <c:pt idx="3886">
                        <c:v>0.57295653658333334</c:v>
                      </c:pt>
                      <c:pt idx="3887">
                        <c:v>0.57296437279166668</c:v>
                      </c:pt>
                      <c:pt idx="3888">
                        <c:v>0.57297246912499999</c:v>
                      </c:pt>
                      <c:pt idx="3889">
                        <c:v>0.57297912358333336</c:v>
                      </c:pt>
                      <c:pt idx="3890">
                        <c:v>0.57298575212500003</c:v>
                      </c:pt>
                      <c:pt idx="3891">
                        <c:v>0.5729935075</c:v>
                      </c:pt>
                      <c:pt idx="3892">
                        <c:v>0.57299950987500003</c:v>
                      </c:pt>
                      <c:pt idx="3893">
                        <c:v>0.57300449095833328</c:v>
                      </c:pt>
                      <c:pt idx="3894">
                        <c:v>0.57301319225000003</c:v>
                      </c:pt>
                      <c:pt idx="3895">
                        <c:v>0.57302010395833336</c:v>
                      </c:pt>
                      <c:pt idx="3896">
                        <c:v>0.57302739616666665</c:v>
                      </c:pt>
                      <c:pt idx="3897">
                        <c:v>0.57303589916666664</c:v>
                      </c:pt>
                      <c:pt idx="3898">
                        <c:v>0.57304158620833334</c:v>
                      </c:pt>
                      <c:pt idx="3899">
                        <c:v>0.57304328324999998</c:v>
                      </c:pt>
                      <c:pt idx="3900">
                        <c:v>0.5730512622916667</c:v>
                      </c:pt>
                      <c:pt idx="3901">
                        <c:v>0.57305596829166661</c:v>
                      </c:pt>
                      <c:pt idx="3902">
                        <c:v>0.57305938795833333</c:v>
                      </c:pt>
                      <c:pt idx="3903">
                        <c:v>0.57306551491666669</c:v>
                      </c:pt>
                      <c:pt idx="3904">
                        <c:v>0.57307002366666671</c:v>
                      </c:pt>
                      <c:pt idx="3905">
                        <c:v>0.57307109516666666</c:v>
                      </c:pt>
                      <c:pt idx="3906">
                        <c:v>0.57307123462499998</c:v>
                      </c:pt>
                      <c:pt idx="3907">
                        <c:v>0.57307350037499993</c:v>
                      </c:pt>
                      <c:pt idx="3908">
                        <c:v>0.57307478362499997</c:v>
                      </c:pt>
                      <c:pt idx="3909">
                        <c:v>0.57307641966666667</c:v>
                      </c:pt>
                      <c:pt idx="3910">
                        <c:v>0.57307832933333336</c:v>
                      </c:pt>
                      <c:pt idx="3911">
                        <c:v>0.57307946308333335</c:v>
                      </c:pt>
                      <c:pt idx="3912">
                        <c:v>0.57307813604166669</c:v>
                      </c:pt>
                      <c:pt idx="3913">
                        <c:v>0.57307723383333331</c:v>
                      </c:pt>
                      <c:pt idx="3914">
                        <c:v>0.57307643833333333</c:v>
                      </c:pt>
                      <c:pt idx="3915">
                        <c:v>0.57307556408333327</c:v>
                      </c:pt>
                      <c:pt idx="3916">
                        <c:v>0.57307486120833329</c:v>
                      </c:pt>
                      <c:pt idx="3917">
                        <c:v>0.57307417291666674</c:v>
                      </c:pt>
                      <c:pt idx="3918">
                        <c:v>0.57307306587499995</c:v>
                      </c:pt>
                      <c:pt idx="3919">
                        <c:v>0.57307172112499993</c:v>
                      </c:pt>
                      <c:pt idx="3920">
                        <c:v>0.57307010112500001</c:v>
                      </c:pt>
                      <c:pt idx="3921">
                        <c:v>0.57306871999999998</c:v>
                      </c:pt>
                      <c:pt idx="3922">
                        <c:v>0.57306732991666665</c:v>
                      </c:pt>
                      <c:pt idx="3923">
                        <c:v>0.57306587191666669</c:v>
                      </c:pt>
                      <c:pt idx="3924">
                        <c:v>0.57306514862500002</c:v>
                      </c:pt>
                      <c:pt idx="3925">
                        <c:v>0.5730624334583333</c:v>
                      </c:pt>
                      <c:pt idx="3926">
                        <c:v>0.57305690158333333</c:v>
                      </c:pt>
                      <c:pt idx="3927">
                        <c:v>0.57305337950000002</c:v>
                      </c:pt>
                      <c:pt idx="3928">
                        <c:v>0.57305035729166665</c:v>
                      </c:pt>
                      <c:pt idx="3929">
                        <c:v>0.57304655858333331</c:v>
                      </c:pt>
                      <c:pt idx="3930">
                        <c:v>0.57304294145833334</c:v>
                      </c:pt>
                      <c:pt idx="3931">
                        <c:v>0.57303957733333333</c:v>
                      </c:pt>
                      <c:pt idx="3932">
                        <c:v>0.5730335603333333</c:v>
                      </c:pt>
                      <c:pt idx="3933">
                        <c:v>0.57302418891666662</c:v>
                      </c:pt>
                      <c:pt idx="3934">
                        <c:v>0.57301721787500004</c:v>
                      </c:pt>
                      <c:pt idx="3935">
                        <c:v>0.57301704191666669</c:v>
                      </c:pt>
                      <c:pt idx="3936">
                        <c:v>0.57300349383333338</c:v>
                      </c:pt>
                      <c:pt idx="3937">
                        <c:v>0.57299653337500001</c:v>
                      </c:pt>
                      <c:pt idx="3938">
                        <c:v>0.57299004570833334</c:v>
                      </c:pt>
                      <c:pt idx="3939">
                        <c:v>0.57298337137499999</c:v>
                      </c:pt>
                      <c:pt idx="3940">
                        <c:v>0.57297754700000003</c:v>
                      </c:pt>
                      <c:pt idx="3941">
                        <c:v>0.57297170391666663</c:v>
                      </c:pt>
                      <c:pt idx="3942">
                        <c:v>0.57296536933333331</c:v>
                      </c:pt>
                      <c:pt idx="3943">
                        <c:v>0.57295955766666673</c:v>
                      </c:pt>
                      <c:pt idx="3944">
                        <c:v>0.57295390120833334</c:v>
                      </c:pt>
                      <c:pt idx="3945">
                        <c:v>0.57294791287500002</c:v>
                      </c:pt>
                      <c:pt idx="3946">
                        <c:v>0.57294207962499999</c:v>
                      </c:pt>
                      <c:pt idx="3947">
                        <c:v>0.57293591249999998</c:v>
                      </c:pt>
                      <c:pt idx="3948">
                        <c:v>0.57292917904166674</c:v>
                      </c:pt>
                      <c:pt idx="3949">
                        <c:v>0.57292311925000006</c:v>
                      </c:pt>
                      <c:pt idx="3950">
                        <c:v>0.57291699745833335</c:v>
                      </c:pt>
                      <c:pt idx="3951">
                        <c:v>0.57291060841666663</c:v>
                      </c:pt>
                      <c:pt idx="3952">
                        <c:v>0.57290450841666674</c:v>
                      </c:pt>
                      <c:pt idx="3953">
                        <c:v>0.57289867770833336</c:v>
                      </c:pt>
                      <c:pt idx="3954">
                        <c:v>0.57289305241666666</c:v>
                      </c:pt>
                      <c:pt idx="3955">
                        <c:v>0.57288763983333335</c:v>
                      </c:pt>
                      <c:pt idx="3956">
                        <c:v>0.57288227254166668</c:v>
                      </c:pt>
                      <c:pt idx="3957">
                        <c:v>0.57287704029166664</c:v>
                      </c:pt>
                      <c:pt idx="3958">
                        <c:v>0.57287171333333331</c:v>
                      </c:pt>
                      <c:pt idx="3959">
                        <c:v>0.572866200125</c:v>
                      </c:pt>
                      <c:pt idx="3960">
                        <c:v>0.57286060845833331</c:v>
                      </c:pt>
                      <c:pt idx="3961">
                        <c:v>0.57285486833333332</c:v>
                      </c:pt>
                      <c:pt idx="3962">
                        <c:v>0.57284910774999998</c:v>
                      </c:pt>
                      <c:pt idx="3963">
                        <c:v>0.57284334745833332</c:v>
                      </c:pt>
                      <c:pt idx="3964">
                        <c:v>0.57283760354166668</c:v>
                      </c:pt>
                      <c:pt idx="3965">
                        <c:v>0.57283200129166667</c:v>
                      </c:pt>
                      <c:pt idx="3966">
                        <c:v>0.57283393141666672</c:v>
                      </c:pt>
                      <c:pt idx="3967">
                        <c:v>0.57282095279166667</c:v>
                      </c:pt>
                      <c:pt idx="3968">
                        <c:v>0.57281548462499998</c:v>
                      </c:pt>
                      <c:pt idx="3969">
                        <c:v>0.5728101932916666</c:v>
                      </c:pt>
                      <c:pt idx="3970">
                        <c:v>0.57280500950000002</c:v>
                      </c:pt>
                      <c:pt idx="3971">
                        <c:v>0.57279995741666667</c:v>
                      </c:pt>
                      <c:pt idx="3972">
                        <c:v>0.57279495641666667</c:v>
                      </c:pt>
                      <c:pt idx="3973">
                        <c:v>0.57278988958333332</c:v>
                      </c:pt>
                      <c:pt idx="3974">
                        <c:v>0.57278476450000004</c:v>
                      </c:pt>
                      <c:pt idx="3975">
                        <c:v>0.57277943208333337</c:v>
                      </c:pt>
                      <c:pt idx="3976">
                        <c:v>0.57277400866666672</c:v>
                      </c:pt>
                      <c:pt idx="3977">
                        <c:v>0.57276845791666664</c:v>
                      </c:pt>
                      <c:pt idx="3978">
                        <c:v>0.57276295041666669</c:v>
                      </c:pt>
                      <c:pt idx="3979">
                        <c:v>0.57275751070833336</c:v>
                      </c:pt>
                      <c:pt idx="3980">
                        <c:v>0.57275219670833333</c:v>
                      </c:pt>
                      <c:pt idx="3981">
                        <c:v>0.57274707525000002</c:v>
                      </c:pt>
                      <c:pt idx="3982">
                        <c:v>0.57274207116666664</c:v>
                      </c:pt>
                      <c:pt idx="3983">
                        <c:v>0.57273722633333335</c:v>
                      </c:pt>
                      <c:pt idx="3984">
                        <c:v>0.57273239695833333</c:v>
                      </c:pt>
                      <c:pt idx="3985">
                        <c:v>0.5727276424583333</c:v>
                      </c:pt>
                      <c:pt idx="3986">
                        <c:v>0.57272284225000003</c:v>
                      </c:pt>
                      <c:pt idx="3987">
                        <c:v>0.57271801704166669</c:v>
                      </c:pt>
                      <c:pt idx="3988">
                        <c:v>0.57271307012499995</c:v>
                      </c:pt>
                      <c:pt idx="3989">
                        <c:v>0.57270799320833332</c:v>
                      </c:pt>
                      <c:pt idx="3990">
                        <c:v>0.57270271287499996</c:v>
                      </c:pt>
                      <c:pt idx="3991">
                        <c:v>0.57269735524999998</c:v>
                      </c:pt>
                      <c:pt idx="3992">
                        <c:v>0.57269202979166667</c:v>
                      </c:pt>
                      <c:pt idx="3993">
                        <c:v>0.57268667866666667</c:v>
                      </c:pt>
                      <c:pt idx="3994">
                        <c:v>0.57268144320833336</c:v>
                      </c:pt>
                      <c:pt idx="3995">
                        <c:v>0.57267630020833338</c:v>
                      </c:pt>
                      <c:pt idx="3996">
                        <c:v>0.57267129466666666</c:v>
                      </c:pt>
                      <c:pt idx="3997">
                        <c:v>0.57266643133333328</c:v>
                      </c:pt>
                      <c:pt idx="3998">
                        <c:v>0.57266164191666669</c:v>
                      </c:pt>
                      <c:pt idx="3999">
                        <c:v>0.57266480512499995</c:v>
                      </c:pt>
                      <c:pt idx="4000">
                        <c:v>0.57265232725000004</c:v>
                      </c:pt>
                      <c:pt idx="4001">
                        <c:v>0.57264397379166665</c:v>
                      </c:pt>
                      <c:pt idx="4002">
                        <c:v>0.57264300870833329</c:v>
                      </c:pt>
                      <c:pt idx="4003">
                        <c:v>0.57263822862500002</c:v>
                      </c:pt>
                      <c:pt idx="4004">
                        <c:v>0.57263335408333338</c:v>
                      </c:pt>
                      <c:pt idx="4005">
                        <c:v>0.5726283949583334</c:v>
                      </c:pt>
                      <c:pt idx="4006">
                        <c:v>0.57262344341666671</c:v>
                      </c:pt>
                      <c:pt idx="4007">
                        <c:v>0.57261846204166666</c:v>
                      </c:pt>
                      <c:pt idx="4008">
                        <c:v>0.57261358479166669</c:v>
                      </c:pt>
                      <c:pt idx="4009">
                        <c:v>0.57260875966666669</c:v>
                      </c:pt>
                      <c:pt idx="4010">
                        <c:v>0.57260411229166663</c:v>
                      </c:pt>
                      <c:pt idx="4011">
                        <c:v>0.57259960325000003</c:v>
                      </c:pt>
                      <c:pt idx="4012">
                        <c:v>0.57259153608333335</c:v>
                      </c:pt>
                      <c:pt idx="4013">
                        <c:v>0.57259078370833338</c:v>
                      </c:pt>
                      <c:pt idx="4014">
                        <c:v>0.57258634087499993</c:v>
                      </c:pt>
                      <c:pt idx="4015">
                        <c:v>0.57258187241666669</c:v>
                      </c:pt>
                      <c:pt idx="4016">
                        <c:v>0.57257728008333331</c:v>
                      </c:pt>
                      <c:pt idx="4017">
                        <c:v>0.57257266208333335</c:v>
                      </c:pt>
                      <c:pt idx="4018">
                        <c:v>0.5725679606666666</c:v>
                      </c:pt>
                      <c:pt idx="4019">
                        <c:v>0.57256327895833337</c:v>
                      </c:pt>
                      <c:pt idx="4020">
                        <c:v>0.57255862541666669</c:v>
                      </c:pt>
                      <c:pt idx="4021">
                        <c:v>0.57255396383333335</c:v>
                      </c:pt>
                      <c:pt idx="4022">
                        <c:v>0.57254940658333331</c:v>
                      </c:pt>
                      <c:pt idx="4023">
                        <c:v>0.57254483145833335</c:v>
                      </c:pt>
                      <c:pt idx="4024">
                        <c:v>0.57254026066666663</c:v>
                      </c:pt>
                      <c:pt idx="4025">
                        <c:v>0.5725357159583333</c:v>
                      </c:pt>
                      <c:pt idx="4026">
                        <c:v>0.57253130208333336</c:v>
                      </c:pt>
                      <c:pt idx="4027">
                        <c:v>0.57252700574999993</c:v>
                      </c:pt>
                      <c:pt idx="4028">
                        <c:v>0.57251923504166669</c:v>
                      </c:pt>
                      <c:pt idx="4029">
                        <c:v>0.57251859333333333</c:v>
                      </c:pt>
                      <c:pt idx="4030">
                        <c:v>0.57251434033333337</c:v>
                      </c:pt>
                      <c:pt idx="4031">
                        <c:v>0.57251003595833339</c:v>
                      </c:pt>
                      <c:pt idx="4032">
                        <c:v>0.57250556187500001</c:v>
                      </c:pt>
                      <c:pt idx="4033">
                        <c:v>0.57250108295833335</c:v>
                      </c:pt>
                      <c:pt idx="4034">
                        <c:v>0.57249656449999997</c:v>
                      </c:pt>
                      <c:pt idx="4035">
                        <c:v>0.57249213091666673</c:v>
                      </c:pt>
                      <c:pt idx="4036">
                        <c:v>0.57248780187500004</c:v>
                      </c:pt>
                      <c:pt idx="4037">
                        <c:v>0.57248354458333328</c:v>
                      </c:pt>
                      <c:pt idx="4038">
                        <c:v>0.57247941283333337</c:v>
                      </c:pt>
                      <c:pt idx="4039">
                        <c:v>0.57247529020833332</c:v>
                      </c:pt>
                      <c:pt idx="4040">
                        <c:v>0.57247125395833331</c:v>
                      </c:pt>
                      <c:pt idx="4041">
                        <c:v>0.57246713991666665</c:v>
                      </c:pt>
                      <c:pt idx="4042">
                        <c:v>0.57246310383333332</c:v>
                      </c:pt>
                      <c:pt idx="4043">
                        <c:v>0.57245906341666664</c:v>
                      </c:pt>
                      <c:pt idx="4044">
                        <c:v>0.57245502054166664</c:v>
                      </c:pt>
                      <c:pt idx="4045">
                        <c:v>0.57245097266666667</c:v>
                      </c:pt>
                      <c:pt idx="4046">
                        <c:v>0.57244685216666669</c:v>
                      </c:pt>
                      <c:pt idx="4047">
                        <c:v>0.57243856366666668</c:v>
                      </c:pt>
                      <c:pt idx="4048">
                        <c:v>0.57243444804166665</c:v>
                      </c:pt>
                      <c:pt idx="4049">
                        <c:v>0.57243036583333329</c:v>
                      </c:pt>
                      <c:pt idx="4050">
                        <c:v>0.57242637095833337</c:v>
                      </c:pt>
                      <c:pt idx="4051">
                        <c:v>0.57242249520833333</c:v>
                      </c:pt>
                      <c:pt idx="4052">
                        <c:v>0.57242249520833333</c:v>
                      </c:pt>
                      <c:pt idx="4053">
                        <c:v>0.57241867866666662</c:v>
                      </c:pt>
                      <c:pt idx="4054">
                        <c:v>0.57241501441666665</c:v>
                      </c:pt>
                      <c:pt idx="4055">
                        <c:v>0.57241134883333333</c:v>
                      </c:pt>
                      <c:pt idx="4056">
                        <c:v>0.57240459008333333</c:v>
                      </c:pt>
                      <c:pt idx="4057">
                        <c:v>0.5724042609583333</c:v>
                      </c:pt>
                      <c:pt idx="4058">
                        <c:v>0.57240080637500002</c:v>
                      </c:pt>
                      <c:pt idx="4059">
                        <c:v>0.57239734237500006</c:v>
                      </c:pt>
                      <c:pt idx="4060">
                        <c:v>0.57239026787500003</c:v>
                      </c:pt>
                      <c:pt idx="4061">
                        <c:v>0.57238665329166671</c:v>
                      </c:pt>
                      <c:pt idx="4062">
                        <c:v>0.57238305966666669</c:v>
                      </c:pt>
                      <c:pt idx="4063">
                        <c:v>0.57237947362499997</c:v>
                      </c:pt>
                      <c:pt idx="4064">
                        <c:v>0.57237599299999997</c:v>
                      </c:pt>
                      <c:pt idx="4065">
                        <c:v>0.57237258520833334</c:v>
                      </c:pt>
                      <c:pt idx="4066">
                        <c:v>0.57237258520833334</c:v>
                      </c:pt>
                      <c:pt idx="4067">
                        <c:v>0.57236931299999994</c:v>
                      </c:pt>
                      <c:pt idx="4068">
                        <c:v>0.57236295158333339</c:v>
                      </c:pt>
                      <c:pt idx="4069">
                        <c:v>0.57236295158333339</c:v>
                      </c:pt>
                      <c:pt idx="4070">
                        <c:v>0.5723598114166667</c:v>
                      </c:pt>
                      <c:pt idx="4071">
                        <c:v>0.57235658641666665</c:v>
                      </c:pt>
                      <c:pt idx="4072">
                        <c:v>0.57235337549999998</c:v>
                      </c:pt>
                      <c:pt idx="4073">
                        <c:v>0.57235008720833336</c:v>
                      </c:pt>
                      <c:pt idx="4074">
                        <c:v>0.57234684487499998</c:v>
                      </c:pt>
                      <c:pt idx="4075">
                        <c:v>0.57234363191666671</c:v>
                      </c:pt>
                      <c:pt idx="4076">
                        <c:v>0.57234046275000006</c:v>
                      </c:pt>
                      <c:pt idx="4077">
                        <c:v>0.57233737416666663</c:v>
                      </c:pt>
                      <c:pt idx="4078">
                        <c:v>0.57233430079166669</c:v>
                      </c:pt>
                      <c:pt idx="4079">
                        <c:v>0.57233133474999998</c:v>
                      </c:pt>
                      <c:pt idx="4080">
                        <c:v>0.57232837429166661</c:v>
                      </c:pt>
                      <c:pt idx="4081">
                        <c:v>0.57232557204166667</c:v>
                      </c:pt>
                      <c:pt idx="4082">
                        <c:v>0.57232004795833336</c:v>
                      </c:pt>
                      <c:pt idx="4083">
                        <c:v>0.57232031629166669</c:v>
                      </c:pt>
                      <c:pt idx="4084">
                        <c:v>0.57231787595833328</c:v>
                      </c:pt>
                      <c:pt idx="4085">
                        <c:v>0.57231547800000004</c:v>
                      </c:pt>
                      <c:pt idx="4086">
                        <c:v>0.57231312529166667</c:v>
                      </c:pt>
                      <c:pt idx="4087">
                        <c:v>0.57231067941666669</c:v>
                      </c:pt>
                      <c:pt idx="4088">
                        <c:v>0.57230820962499995</c:v>
                      </c:pt>
                      <c:pt idx="4089">
                        <c:v>0.57230565408333334</c:v>
                      </c:pt>
                      <c:pt idx="4090">
                        <c:v>0.57230315479166671</c:v>
                      </c:pt>
                      <c:pt idx="4091">
                        <c:v>0.57230071304166663</c:v>
                      </c:pt>
                      <c:pt idx="4092">
                        <c:v>0.57229844970833332</c:v>
                      </c:pt>
                      <c:pt idx="4093">
                        <c:v>0.57229634925000006</c:v>
                      </c:pt>
                      <c:pt idx="4094">
                        <c:v>0.57229421995833329</c:v>
                      </c:pt>
                      <c:pt idx="4095">
                        <c:v>0.57229221545833331</c:v>
                      </c:pt>
                      <c:pt idx="4096">
                        <c:v>0.57229021137500002</c:v>
                      </c:pt>
                      <c:pt idx="4097">
                        <c:v>0.57228827029166662</c:v>
                      </c:pt>
                      <c:pt idx="4098">
                        <c:v>0.57228630104166667</c:v>
                      </c:pt>
                      <c:pt idx="4099">
                        <c:v>0.57228431837500005</c:v>
                      </c:pt>
                      <c:pt idx="4100">
                        <c:v>0.57228237670833326</c:v>
                      </c:pt>
                      <c:pt idx="4101">
                        <c:v>0.57228037845833335</c:v>
                      </c:pt>
                      <c:pt idx="4102">
                        <c:v>0.57227840908333338</c:v>
                      </c:pt>
                      <c:pt idx="4103">
                        <c:v>0.5722763590833333</c:v>
                      </c:pt>
                      <c:pt idx="4104">
                        <c:v>0.57227437370833334</c:v>
                      </c:pt>
                      <c:pt idx="4105">
                        <c:v>0.57227240029166671</c:v>
                      </c:pt>
                      <c:pt idx="4106">
                        <c:v>0.57227053579166665</c:v>
                      </c:pt>
                      <c:pt idx="4107">
                        <c:v>0.57226882349999997</c:v>
                      </c:pt>
                      <c:pt idx="4108">
                        <c:v>0.5722672414583333</c:v>
                      </c:pt>
                      <c:pt idx="4109">
                        <c:v>0.5722634410416666</c:v>
                      </c:pt>
                      <c:pt idx="4110">
                        <c:v>0.57226450691666664</c:v>
                      </c:pt>
                      <c:pt idx="4111">
                        <c:v>0.57226332570833327</c:v>
                      </c:pt>
                      <c:pt idx="4112">
                        <c:v>0.57226217170833327</c:v>
                      </c:pt>
                      <c:pt idx="4113">
                        <c:v>0.57226110212500003</c:v>
                      </c:pt>
                      <c:pt idx="4114">
                        <c:v>0.57226004445833334</c:v>
                      </c:pt>
                      <c:pt idx="4115">
                        <c:v>0.57225899883333331</c:v>
                      </c:pt>
                      <c:pt idx="4116">
                        <c:v>0.57225792762500005</c:v>
                      </c:pt>
                      <c:pt idx="4117">
                        <c:v>0.57225452733333337</c:v>
                      </c:pt>
                      <c:pt idx="4118">
                        <c:v>0.57225561716666673</c:v>
                      </c:pt>
                      <c:pt idx="4119">
                        <c:v>0.57225440191666666</c:v>
                      </c:pt>
                      <c:pt idx="4120">
                        <c:v>0.57225335183333337</c:v>
                      </c:pt>
                      <c:pt idx="4121">
                        <c:v>0.5722524399583333</c:v>
                      </c:pt>
                      <c:pt idx="4122">
                        <c:v>0.57225176429166669</c:v>
                      </c:pt>
                      <c:pt idx="4123">
                        <c:v>0.57225127745833337</c:v>
                      </c:pt>
                      <c:pt idx="4124">
                        <c:v>0.57225067674999996</c:v>
                      </c:pt>
                      <c:pt idx="4125">
                        <c:v>0.57225067674999996</c:v>
                      </c:pt>
                      <c:pt idx="4126">
                        <c:v>0.57225039362499996</c:v>
                      </c:pt>
                      <c:pt idx="4127">
                        <c:v>0.57225010116666664</c:v>
                      </c:pt>
                      <c:pt idx="4128">
                        <c:v>0.57224966841666669</c:v>
                      </c:pt>
                      <c:pt idx="4129">
                        <c:v>0.57224923750000001</c:v>
                      </c:pt>
                      <c:pt idx="4130">
                        <c:v>0.57224875358333327</c:v>
                      </c:pt>
                      <c:pt idx="4131">
                        <c:v>0.57224829079166672</c:v>
                      </c:pt>
                      <c:pt idx="4132">
                        <c:v>0.57224781616666665</c:v>
                      </c:pt>
                      <c:pt idx="4133">
                        <c:v>0.57224731666666673</c:v>
                      </c:pt>
                      <c:pt idx="4134">
                        <c:v>0.57224676116666673</c:v>
                      </c:pt>
                      <c:pt idx="4135">
                        <c:v>0.57224626970833337</c:v>
                      </c:pt>
                      <c:pt idx="4136">
                        <c:v>0.57224595362499997</c:v>
                      </c:pt>
                      <c:pt idx="4137">
                        <c:v>0.57224579633333328</c:v>
                      </c:pt>
                      <c:pt idx="4138">
                        <c:v>0.57224586345833328</c:v>
                      </c:pt>
                      <c:pt idx="4139">
                        <c:v>0.57224610720833335</c:v>
                      </c:pt>
                      <c:pt idx="4140">
                        <c:v>0.57224646687500003</c:v>
                      </c:pt>
                      <c:pt idx="4141">
                        <c:v>0.57224692258333332</c:v>
                      </c:pt>
                      <c:pt idx="4142">
                        <c:v>0.57224731466666667</c:v>
                      </c:pt>
                      <c:pt idx="4143">
                        <c:v>0.57224768520833336</c:v>
                      </c:pt>
                      <c:pt idx="4144">
                        <c:v>0.57224787708333336</c:v>
                      </c:pt>
                      <c:pt idx="4145">
                        <c:v>0.57224630529166665</c:v>
                      </c:pt>
                      <c:pt idx="4146">
                        <c:v>0.57224809433333335</c:v>
                      </c:pt>
                      <c:pt idx="4147">
                        <c:v>0.57224819616666667</c:v>
                      </c:pt>
                      <c:pt idx="4148">
                        <c:v>0.57224841516666669</c:v>
                      </c:pt>
                      <c:pt idx="4149">
                        <c:v>0.57224878229166665</c:v>
                      </c:pt>
                      <c:pt idx="4150">
                        <c:v>0.57224939716666667</c:v>
                      </c:pt>
                      <c:pt idx="4151">
                        <c:v>0.57225015104166665</c:v>
                      </c:pt>
                      <c:pt idx="4152">
                        <c:v>0.57225114300000002</c:v>
                      </c:pt>
                      <c:pt idx="4153">
                        <c:v>0.57225220816666666</c:v>
                      </c:pt>
                      <c:pt idx="4154">
                        <c:v>0.57225327854166663</c:v>
                      </c:pt>
                      <c:pt idx="4155">
                        <c:v>0.57225440437499997</c:v>
                      </c:pt>
                      <c:pt idx="4156">
                        <c:v>0.5722553660416666</c:v>
                      </c:pt>
                      <c:pt idx="4157">
                        <c:v>0.57225650345833334</c:v>
                      </c:pt>
                      <c:pt idx="4158">
                        <c:v>0.57225739924999997</c:v>
                      </c:pt>
                      <c:pt idx="4159">
                        <c:v>0.57225681212500001</c:v>
                      </c:pt>
                      <c:pt idx="4160">
                        <c:v>0.57225699020833332</c:v>
                      </c:pt>
                      <c:pt idx="4161">
                        <c:v>0.57225805533333329</c:v>
                      </c:pt>
                      <c:pt idx="4162">
                        <c:v>0.57225911191666667</c:v>
                      </c:pt>
                      <c:pt idx="4163">
                        <c:v>0.57226104504166664</c:v>
                      </c:pt>
                      <c:pt idx="4164">
                        <c:v>0.57226267779166673</c:v>
                      </c:pt>
                      <c:pt idx="4165">
                        <c:v>0.57226358391666665</c:v>
                      </c:pt>
                      <c:pt idx="4166">
                        <c:v>0.57226604937500003</c:v>
                      </c:pt>
                      <c:pt idx="4167">
                        <c:v>0.57226812987499998</c:v>
                      </c:pt>
                      <c:pt idx="4168">
                        <c:v>0.57226812987499998</c:v>
                      </c:pt>
                      <c:pt idx="4169">
                        <c:v>0.57227014516666663</c:v>
                      </c:pt>
                      <c:pt idx="4170">
                        <c:v>0.57227130650000002</c:v>
                      </c:pt>
                      <c:pt idx="4171">
                        <c:v>0.57227308795833332</c:v>
                      </c:pt>
                      <c:pt idx="4172">
                        <c:v>0.57227448999999997</c:v>
                      </c:pt>
                      <c:pt idx="4173">
                        <c:v>0.57227595833333333</c:v>
                      </c:pt>
                      <c:pt idx="4174">
                        <c:v>0.57227729833333341</c:v>
                      </c:pt>
                      <c:pt idx="4175">
                        <c:v>0.57227901116666668</c:v>
                      </c:pt>
                      <c:pt idx="4176">
                        <c:v>0.57227991583333326</c:v>
                      </c:pt>
                      <c:pt idx="4177">
                        <c:v>0.57228130187500004</c:v>
                      </c:pt>
                      <c:pt idx="4178">
                        <c:v>0.57228351995833326</c:v>
                      </c:pt>
                      <c:pt idx="4179">
                        <c:v>0.57228490066666671</c:v>
                      </c:pt>
                      <c:pt idx="4180">
                        <c:v>0.57228729512499998</c:v>
                      </c:pt>
                      <c:pt idx="4181">
                        <c:v>0.57228937116666667</c:v>
                      </c:pt>
                      <c:pt idx="4182">
                        <c:v>0.57229080983333336</c:v>
                      </c:pt>
                      <c:pt idx="4183">
                        <c:v>0.572294786625</c:v>
                      </c:pt>
                      <c:pt idx="4184">
                        <c:v>0.57229663650000007</c:v>
                      </c:pt>
                      <c:pt idx="4185">
                        <c:v>0.57229900483333329</c:v>
                      </c:pt>
                      <c:pt idx="4186">
                        <c:v>0.57230119854166672</c:v>
                      </c:pt>
                      <c:pt idx="4187">
                        <c:v>0.57230317862500002</c:v>
                      </c:pt>
                      <c:pt idx="4188">
                        <c:v>0.572305281</c:v>
                      </c:pt>
                      <c:pt idx="4189">
                        <c:v>0.57230739500000005</c:v>
                      </c:pt>
                      <c:pt idx="4190">
                        <c:v>0.57230866620833332</c:v>
                      </c:pt>
                      <c:pt idx="4191">
                        <c:v>0.57231112995833333</c:v>
                      </c:pt>
                      <c:pt idx="4192">
                        <c:v>0.57231302962499997</c:v>
                      </c:pt>
                      <c:pt idx="4193">
                        <c:v>0.57231534454166666</c:v>
                      </c:pt>
                      <c:pt idx="4194">
                        <c:v>0.57231790991666665</c:v>
                      </c:pt>
                      <c:pt idx="4195">
                        <c:v>0.57232005262499996</c:v>
                      </c:pt>
                      <c:pt idx="4196">
                        <c:v>0.57232317099999996</c:v>
                      </c:pt>
                      <c:pt idx="4197">
                        <c:v>0.57232547770833331</c:v>
                      </c:pt>
                      <c:pt idx="4198">
                        <c:v>0.57232906004166673</c:v>
                      </c:pt>
                      <c:pt idx="4199">
                        <c:v>0.5723311717916667</c:v>
                      </c:pt>
                      <c:pt idx="4200">
                        <c:v>0.57233442545833335</c:v>
                      </c:pt>
                      <c:pt idx="4201">
                        <c:v>0.5723369445833334</c:v>
                      </c:pt>
                      <c:pt idx="4202">
                        <c:v>0.57233994583333336</c:v>
                      </c:pt>
                      <c:pt idx="4203">
                        <c:v>0.57234106166666665</c:v>
                      </c:pt>
                      <c:pt idx="4204">
                        <c:v>0.57234417416666672</c:v>
                      </c:pt>
                      <c:pt idx="4205">
                        <c:v>0.57234688249999999</c:v>
                      </c:pt>
                      <c:pt idx="4206">
                        <c:v>0.57234961375000004</c:v>
                      </c:pt>
                      <c:pt idx="4207">
                        <c:v>0.5723522341666667</c:v>
                      </c:pt>
                      <c:pt idx="4208">
                        <c:v>0.57235517791666668</c:v>
                      </c:pt>
                      <c:pt idx="4209">
                        <c:v>0.57235799583333336</c:v>
                      </c:pt>
                      <c:pt idx="4210">
                        <c:v>0.57236115458333336</c:v>
                      </c:pt>
                      <c:pt idx="4211">
                        <c:v>0.57236501124999994</c:v>
                      </c:pt>
                      <c:pt idx="4212">
                        <c:v>0.5723676870833333</c:v>
                      </c:pt>
                      <c:pt idx="4213">
                        <c:v>0.57237208500000003</c:v>
                      </c:pt>
                      <c:pt idx="4214">
                        <c:v>0.57237594708333328</c:v>
                      </c:pt>
                      <c:pt idx="4215">
                        <c:v>0.57237736016666674</c:v>
                      </c:pt>
                      <c:pt idx="4216">
                        <c:v>0.5723815305833333</c:v>
                      </c:pt>
                      <c:pt idx="4217">
                        <c:v>0.57238498779166669</c:v>
                      </c:pt>
                      <c:pt idx="4218">
                        <c:v>0.57238753737500003</c:v>
                      </c:pt>
                      <c:pt idx="4219">
                        <c:v>0.57239049991666668</c:v>
                      </c:pt>
                      <c:pt idx="4220">
                        <c:v>0.57239316945833341</c:v>
                      </c:pt>
                      <c:pt idx="4221">
                        <c:v>0.57239512758333333</c:v>
                      </c:pt>
                      <c:pt idx="4222">
                        <c:v>0.57240039704166668</c:v>
                      </c:pt>
                      <c:pt idx="4223">
                        <c:v>0.57240409641666667</c:v>
                      </c:pt>
                      <c:pt idx="4224">
                        <c:v>0.57240834704166665</c:v>
                      </c:pt>
                      <c:pt idx="4225">
                        <c:v>0.57241055974999999</c:v>
                      </c:pt>
                      <c:pt idx="4226">
                        <c:v>0.57241491874999995</c:v>
                      </c:pt>
                      <c:pt idx="4227">
                        <c:v>0.57241974066666668</c:v>
                      </c:pt>
                      <c:pt idx="4228">
                        <c:v>0.57242449449999999</c:v>
                      </c:pt>
                      <c:pt idx="4229">
                        <c:v>0.572428567</c:v>
                      </c:pt>
                      <c:pt idx="4230">
                        <c:v>0.57243171049999997</c:v>
                      </c:pt>
                      <c:pt idx="4231">
                        <c:v>0.57243512591666668</c:v>
                      </c:pt>
                      <c:pt idx="4232">
                        <c:v>0.57243974937499997</c:v>
                      </c:pt>
                      <c:pt idx="4233">
                        <c:v>0.5724421563333334</c:v>
                      </c:pt>
                      <c:pt idx="4234">
                        <c:v>0.57245180912500004</c:v>
                      </c:pt>
                      <c:pt idx="4235">
                        <c:v>0.57244986637500006</c:v>
                      </c:pt>
                      <c:pt idx="4236">
                        <c:v>0.57244986637500006</c:v>
                      </c:pt>
                      <c:pt idx="4237">
                        <c:v>0.5724647204583333</c:v>
                      </c:pt>
                      <c:pt idx="4238">
                        <c:v>0.57246290016666668</c:v>
                      </c:pt>
                      <c:pt idx="4239">
                        <c:v>0.57246749658333329</c:v>
                      </c:pt>
                      <c:pt idx="4240">
                        <c:v>0.57247200591666669</c:v>
                      </c:pt>
                      <c:pt idx="4241">
                        <c:v>0.57247573633333337</c:v>
                      </c:pt>
                      <c:pt idx="4242">
                        <c:v>0.57247990299999996</c:v>
                      </c:pt>
                      <c:pt idx="4243">
                        <c:v>0.57248558599999999</c:v>
                      </c:pt>
                      <c:pt idx="4244">
                        <c:v>0.57248814537500003</c:v>
                      </c:pt>
                      <c:pt idx="4245">
                        <c:v>0.57249476629166673</c:v>
                      </c:pt>
                      <c:pt idx="4246">
                        <c:v>0.57249919358333334</c:v>
                      </c:pt>
                      <c:pt idx="4247">
                        <c:v>0.57250015695833334</c:v>
                      </c:pt>
                      <c:pt idx="4248">
                        <c:v>0.57250753916666663</c:v>
                      </c:pt>
                      <c:pt idx="4249">
                        <c:v>0.57251248470833327</c:v>
                      </c:pt>
                      <c:pt idx="4250">
                        <c:v>0.57252115470833331</c:v>
                      </c:pt>
                      <c:pt idx="4251">
                        <c:v>0.57252479708333337</c:v>
                      </c:pt>
                      <c:pt idx="4252">
                        <c:v>0.57252479708333337</c:v>
                      </c:pt>
                      <c:pt idx="4253">
                        <c:v>0.57253168912499997</c:v>
                      </c:pt>
                      <c:pt idx="4254">
                        <c:v>0.57253688375</c:v>
                      </c:pt>
                      <c:pt idx="4255">
                        <c:v>0.57254191716666669</c:v>
                      </c:pt>
                      <c:pt idx="4256">
                        <c:v>0.57254455120833336</c:v>
                      </c:pt>
                      <c:pt idx="4257">
                        <c:v>0.57254611550000001</c:v>
                      </c:pt>
                      <c:pt idx="4258">
                        <c:v>0.57254796595833335</c:v>
                      </c:pt>
                      <c:pt idx="4259">
                        <c:v>0.57255017241666673</c:v>
                      </c:pt>
                      <c:pt idx="4260">
                        <c:v>0.57255167716666666</c:v>
                      </c:pt>
                      <c:pt idx="4261">
                        <c:v>0.5725521727916667</c:v>
                      </c:pt>
                      <c:pt idx="4262">
                        <c:v>0.572555051875</c:v>
                      </c:pt>
                      <c:pt idx="4263">
                        <c:v>0.57255655595833332</c:v>
                      </c:pt>
                      <c:pt idx="4264">
                        <c:v>0.57256101212499999</c:v>
                      </c:pt>
                      <c:pt idx="4265">
                        <c:v>0.57256222466666673</c:v>
                      </c:pt>
                      <c:pt idx="4266">
                        <c:v>0.57256426970833341</c:v>
                      </c:pt>
                      <c:pt idx="4267">
                        <c:v>0.57256669695833329</c:v>
                      </c:pt>
                      <c:pt idx="4268">
                        <c:v>0.57256878316666671</c:v>
                      </c:pt>
                      <c:pt idx="4269">
                        <c:v>0.57256918925</c:v>
                      </c:pt>
                      <c:pt idx="4270">
                        <c:v>0.57256901408333338</c:v>
                      </c:pt>
                      <c:pt idx="4271">
                        <c:v>0.57256978175000006</c:v>
                      </c:pt>
                      <c:pt idx="4272">
                        <c:v>0.57256897687499997</c:v>
                      </c:pt>
                      <c:pt idx="4273">
                        <c:v>0.57256873808333331</c:v>
                      </c:pt>
                      <c:pt idx="4274">
                        <c:v>0.57256818020833333</c:v>
                      </c:pt>
                      <c:pt idx="4275">
                        <c:v>0.5725676107083334</c:v>
                      </c:pt>
                      <c:pt idx="4276">
                        <c:v>0.57256701579166669</c:v>
                      </c:pt>
                      <c:pt idx="4277">
                        <c:v>0.572566074875</c:v>
                      </c:pt>
                      <c:pt idx="4278">
                        <c:v>0.57256633991666661</c:v>
                      </c:pt>
                      <c:pt idx="4279">
                        <c:v>0.5725660905833333</c:v>
                      </c:pt>
                      <c:pt idx="4280">
                        <c:v>0.57256619783333329</c:v>
                      </c:pt>
                      <c:pt idx="4281">
                        <c:v>0.57256677504166664</c:v>
                      </c:pt>
                      <c:pt idx="4282">
                        <c:v>0.57256604524999999</c:v>
                      </c:pt>
                      <c:pt idx="4283">
                        <c:v>0.57256306908333332</c:v>
                      </c:pt>
                      <c:pt idx="4284">
                        <c:v>0.57256098795833332</c:v>
                      </c:pt>
                      <c:pt idx="4285">
                        <c:v>0.57255808191666668</c:v>
                      </c:pt>
                      <c:pt idx="4286">
                        <c:v>0.57255585433333334</c:v>
                      </c:pt>
                      <c:pt idx="4287">
                        <c:v>0.5725531219583333</c:v>
                      </c:pt>
                      <c:pt idx="4288">
                        <c:v>0.57255040179166661</c:v>
                      </c:pt>
                      <c:pt idx="4289">
                        <c:v>0.5725476160416666</c:v>
                      </c:pt>
                      <c:pt idx="4290">
                        <c:v>0.57254467254166663</c:v>
                      </c:pt>
                      <c:pt idx="4291">
                        <c:v>0.57254203241666668</c:v>
                      </c:pt>
                      <c:pt idx="4292">
                        <c:v>0.57253973670833336</c:v>
                      </c:pt>
                      <c:pt idx="4293">
                        <c:v>0.5725373485416666</c:v>
                      </c:pt>
                      <c:pt idx="4294">
                        <c:v>0.5725353249166667</c:v>
                      </c:pt>
                      <c:pt idx="4295">
                        <c:v>0.57253313441666664</c:v>
                      </c:pt>
                      <c:pt idx="4296">
                        <c:v>0.57252942549999997</c:v>
                      </c:pt>
                      <c:pt idx="4297">
                        <c:v>0.57252245412500002</c:v>
                      </c:pt>
                      <c:pt idx="4298">
                        <c:v>0.57251776120833331</c:v>
                      </c:pt>
                      <c:pt idx="4299">
                        <c:v>0.57251349029166665</c:v>
                      </c:pt>
                      <c:pt idx="4300">
                        <c:v>0.57250887666666672</c:v>
                      </c:pt>
                      <c:pt idx="4301">
                        <c:v>0.57250543995833336</c:v>
                      </c:pt>
                      <c:pt idx="4302">
                        <c:v>0.5724992811666666</c:v>
                      </c:pt>
                      <c:pt idx="4303">
                        <c:v>0.57249445249999997</c:v>
                      </c:pt>
                      <c:pt idx="4304">
                        <c:v>0.57248940345833332</c:v>
                      </c:pt>
                      <c:pt idx="4305">
                        <c:v>0.57248457762499994</c:v>
                      </c:pt>
                      <c:pt idx="4306">
                        <c:v>0.57247919550000004</c:v>
                      </c:pt>
                      <c:pt idx="4307">
                        <c:v>0.57247455729166663</c:v>
                      </c:pt>
                      <c:pt idx="4308">
                        <c:v>0.57246979937499998</c:v>
                      </c:pt>
                      <c:pt idx="4309">
                        <c:v>0.57246570329166668</c:v>
                      </c:pt>
                      <c:pt idx="4310">
                        <c:v>0.57246174262499994</c:v>
                      </c:pt>
                      <c:pt idx="4311">
                        <c:v>0.57245743483333333</c:v>
                      </c:pt>
                      <c:pt idx="4312">
                        <c:v>0.57245333645833341</c:v>
                      </c:pt>
                      <c:pt idx="4313">
                        <c:v>0.57244936074999997</c:v>
                      </c:pt>
                      <c:pt idx="4314">
                        <c:v>0.57244486212500001</c:v>
                      </c:pt>
                      <c:pt idx="4315">
                        <c:v>0.57244071729166668</c:v>
                      </c:pt>
                      <c:pt idx="4316">
                        <c:v>0.57243591500000002</c:v>
                      </c:pt>
                      <c:pt idx="4317">
                        <c:v>0.57243106191666671</c:v>
                      </c:pt>
                      <c:pt idx="4318">
                        <c:v>0.5724269643333334</c:v>
                      </c:pt>
                      <c:pt idx="4319">
                        <c:v>0.57242223879166665</c:v>
                      </c:pt>
                      <c:pt idx="4320">
                        <c:v>0.57241778641666663</c:v>
                      </c:pt>
                      <c:pt idx="4321">
                        <c:v>0.57241317724999996</c:v>
                      </c:pt>
                      <c:pt idx="4322">
                        <c:v>0.57240924904166668</c:v>
                      </c:pt>
                      <c:pt idx="4323">
                        <c:v>0.57240525283333332</c:v>
                      </c:pt>
                      <c:pt idx="4324">
                        <c:v>0.57240141904166664</c:v>
                      </c:pt>
                      <c:pt idx="4325">
                        <c:v>0.57239767033333333</c:v>
                      </c:pt>
                      <c:pt idx="4326">
                        <c:v>0.57239401195833339</c:v>
                      </c:pt>
                      <c:pt idx="4327">
                        <c:v>0.57239029041666667</c:v>
                      </c:pt>
                      <c:pt idx="4328">
                        <c:v>0.57238851820833336</c:v>
                      </c:pt>
                      <c:pt idx="4329">
                        <c:v>0.57238270383333334</c:v>
                      </c:pt>
                      <c:pt idx="4330">
                        <c:v>0.57237885966666668</c:v>
                      </c:pt>
                      <c:pt idx="4331">
                        <c:v>0.57237490041666661</c:v>
                      </c:pt>
                      <c:pt idx="4332">
                        <c:v>0.57237078737500002</c:v>
                      </c:pt>
                      <c:pt idx="4333">
                        <c:v>0.57236664833333328</c:v>
                      </c:pt>
                      <c:pt idx="4334">
                        <c:v>0.57236246441666661</c:v>
                      </c:pt>
                      <c:pt idx="4335">
                        <c:v>0.5723584083333334</c:v>
                      </c:pt>
                      <c:pt idx="4336">
                        <c:v>0.57235444670833335</c:v>
                      </c:pt>
                      <c:pt idx="4337">
                        <c:v>0.57235077479166663</c:v>
                      </c:pt>
                      <c:pt idx="4338">
                        <c:v>0.57234726091666666</c:v>
                      </c:pt>
                      <c:pt idx="4339">
                        <c:v>0.57234390491666665</c:v>
                      </c:pt>
                      <c:pt idx="4340">
                        <c:v>0.5723406410416666</c:v>
                      </c:pt>
                      <c:pt idx="4341">
                        <c:v>0.57233730545833328</c:v>
                      </c:pt>
                      <c:pt idx="4342">
                        <c:v>0.5723339010416667</c:v>
                      </c:pt>
                      <c:pt idx="4343">
                        <c:v>0.57233025833333329</c:v>
                      </c:pt>
                      <c:pt idx="4344">
                        <c:v>0.57232652866666667</c:v>
                      </c:pt>
                      <c:pt idx="4345">
                        <c:v>0.57232266204166671</c:v>
                      </c:pt>
                      <c:pt idx="4346">
                        <c:v>0.57231881395833339</c:v>
                      </c:pt>
                      <c:pt idx="4347">
                        <c:v>0.57231881395833339</c:v>
                      </c:pt>
                      <c:pt idx="4348">
                        <c:v>0.57231122104166665</c:v>
                      </c:pt>
                      <c:pt idx="4349">
                        <c:v>0.57230758070833332</c:v>
                      </c:pt>
                      <c:pt idx="4350">
                        <c:v>0.57230396475</c:v>
                      </c:pt>
                      <c:pt idx="4351">
                        <c:v>0.57230049270833339</c:v>
                      </c:pt>
                      <c:pt idx="4352">
                        <c:v>0.57229707262499996</c:v>
                      </c:pt>
                      <c:pt idx="4353">
                        <c:v>0.57229379904166666</c:v>
                      </c:pt>
                      <c:pt idx="4354">
                        <c:v>0.57229058304166669</c:v>
                      </c:pt>
                      <c:pt idx="4355">
                        <c:v>0.57228742708333336</c:v>
                      </c:pt>
                      <c:pt idx="4356">
                        <c:v>0.57228429716666673</c:v>
                      </c:pt>
                      <c:pt idx="4357">
                        <c:v>0.57228109983333331</c:v>
                      </c:pt>
                      <c:pt idx="4358">
                        <c:v>0.57227779583333327</c:v>
                      </c:pt>
                      <c:pt idx="4359">
                        <c:v>0.57227433525000004</c:v>
                      </c:pt>
                      <c:pt idx="4360">
                        <c:v>0.57227080845833334</c:v>
                      </c:pt>
                      <c:pt idx="4361">
                        <c:v>0.5722671779166667</c:v>
                      </c:pt>
                      <c:pt idx="4362">
                        <c:v>0.5722636063333334</c:v>
                      </c:pt>
                      <c:pt idx="4363">
                        <c:v>0.57226011404166666</c:v>
                      </c:pt>
                      <c:pt idx="4364">
                        <c:v>0.57225676795833336</c:v>
                      </c:pt>
                      <c:pt idx="4365">
                        <c:v>0.57225359308333335</c:v>
                      </c:pt>
                      <c:pt idx="4366">
                        <c:v>0.57225052387499997</c:v>
                      </c:pt>
                      <c:pt idx="4367">
                        <c:v>0.57224758879166659</c:v>
                      </c:pt>
                      <c:pt idx="4368">
                        <c:v>0.57224464041666667</c:v>
                      </c:pt>
                      <c:pt idx="4369">
                        <c:v>0.57224172445833332</c:v>
                      </c:pt>
                      <c:pt idx="4370">
                        <c:v>0.57223871533333337</c:v>
                      </c:pt>
                      <c:pt idx="4371">
                        <c:v>0.57223565804166665</c:v>
                      </c:pt>
                      <c:pt idx="4372">
                        <c:v>0.5722325305</c:v>
                      </c:pt>
                      <c:pt idx="4373">
                        <c:v>0.57222929199999994</c:v>
                      </c:pt>
                      <c:pt idx="4374">
                        <c:v>0.57222601983333332</c:v>
                      </c:pt>
                      <c:pt idx="4375">
                        <c:v>0.57222265758333335</c:v>
                      </c:pt>
                      <c:pt idx="4376">
                        <c:v>0.57221934820833331</c:v>
                      </c:pt>
                      <c:pt idx="4377">
                        <c:v>0.57221858358333333</c:v>
                      </c:pt>
                      <c:pt idx="4378">
                        <c:v>0.57221285583333337</c:v>
                      </c:pt>
                      <c:pt idx="4379">
                        <c:v>0.57220977041666665</c:v>
                      </c:pt>
                      <c:pt idx="4380">
                        <c:v>0.57220676100000001</c:v>
                      </c:pt>
                      <c:pt idx="4381">
                        <c:v>0.5722038955833334</c:v>
                      </c:pt>
                      <c:pt idx="4382">
                        <c:v>0.5722010412916666</c:v>
                      </c:pt>
                      <c:pt idx="4383">
                        <c:v>0.57219827991666661</c:v>
                      </c:pt>
                      <c:pt idx="4384">
                        <c:v>0.5721954582083334</c:v>
                      </c:pt>
                      <c:pt idx="4385">
                        <c:v>0.57219266845833328</c:v>
                      </c:pt>
                      <c:pt idx="4386">
                        <c:v>0.57219242337499998</c:v>
                      </c:pt>
                      <c:pt idx="4387">
                        <c:v>0.57218690716666665</c:v>
                      </c:pt>
                      <c:pt idx="4388">
                        <c:v>0.57218396616666667</c:v>
                      </c:pt>
                      <c:pt idx="4389">
                        <c:v>0.57218097258333334</c:v>
                      </c:pt>
                      <c:pt idx="4390">
                        <c:v>0.57217799779166667</c:v>
                      </c:pt>
                      <c:pt idx="4391">
                        <c:v>0.57217499120833326</c:v>
                      </c:pt>
                      <c:pt idx="4392">
                        <c:v>0.57217212012499996</c:v>
                      </c:pt>
                      <c:pt idx="4393">
                        <c:v>0.5721693384583334</c:v>
                      </c:pt>
                      <c:pt idx="4394">
                        <c:v>0.57216673258333339</c:v>
                      </c:pt>
                      <c:pt idx="4395">
                        <c:v>0.57216418695833327</c:v>
                      </c:pt>
                      <c:pt idx="4396">
                        <c:v>0.57216167312499999</c:v>
                      </c:pt>
                      <c:pt idx="4397">
                        <c:v>0.57216167312499999</c:v>
                      </c:pt>
                      <c:pt idx="4398">
                        <c:v>0.57215919412500005</c:v>
                      </c:pt>
                      <c:pt idx="4399">
                        <c:v>0.57215662879166673</c:v>
                      </c:pt>
                      <c:pt idx="4400">
                        <c:v>0.57215400558333329</c:v>
                      </c:pt>
                      <c:pt idx="4401">
                        <c:v>0.57214840533333333</c:v>
                      </c:pt>
                      <c:pt idx="4402">
                        <c:v>0.57214557987500003</c:v>
                      </c:pt>
                      <c:pt idx="4403">
                        <c:v>0.572142772375</c:v>
                      </c:pt>
                      <c:pt idx="4404">
                        <c:v>0.5721400301666667</c:v>
                      </c:pt>
                      <c:pt idx="4405">
                        <c:v>0.57213729891666665</c:v>
                      </c:pt>
                      <c:pt idx="4406">
                        <c:v>0.57213465225000004</c:v>
                      </c:pt>
                      <c:pt idx="4407">
                        <c:v>0.57213199391666669</c:v>
                      </c:pt>
                      <c:pt idx="4408">
                        <c:v>0.57212944979166669</c:v>
                      </c:pt>
                      <c:pt idx="4409">
                        <c:v>0.57212693679166671</c:v>
                      </c:pt>
                      <c:pt idx="4410">
                        <c:v>0.57212454591666673</c:v>
                      </c:pt>
                      <c:pt idx="4411">
                        <c:v>0.57212493949999998</c:v>
                      </c:pt>
                      <c:pt idx="4412">
                        <c:v>0.57211998524999996</c:v>
                      </c:pt>
                      <c:pt idx="4413">
                        <c:v>0.5721177667916667</c:v>
                      </c:pt>
                      <c:pt idx="4414">
                        <c:v>0.57211548087499997</c:v>
                      </c:pt>
                      <c:pt idx="4415">
                        <c:v>0.57211318279166667</c:v>
                      </c:pt>
                      <c:pt idx="4416">
                        <c:v>0.57211074095833336</c:v>
                      </c:pt>
                      <c:pt idx="4417">
                        <c:v>0.57210831500000003</c:v>
                      </c:pt>
                      <c:pt idx="4418">
                        <c:v>0.57210590000000006</c:v>
                      </c:pt>
                      <c:pt idx="4419">
                        <c:v>0.57210360199999999</c:v>
                      </c:pt>
                      <c:pt idx="4420">
                        <c:v>0.57210143137500002</c:v>
                      </c:pt>
                      <c:pt idx="4421">
                        <c:v>0.57209935212500007</c:v>
                      </c:pt>
                      <c:pt idx="4422">
                        <c:v>0.5720973992916667</c:v>
                      </c:pt>
                      <c:pt idx="4423">
                        <c:v>0.57209545354166669</c:v>
                      </c:pt>
                      <c:pt idx="4424">
                        <c:v>0.57209358799999999</c:v>
                      </c:pt>
                      <c:pt idx="4425">
                        <c:v>0.57209451283333335</c:v>
                      </c:pt>
                      <c:pt idx="4426">
                        <c:v>0.5720898185833333</c:v>
                      </c:pt>
                      <c:pt idx="4427">
                        <c:v>0.57208785174999999</c:v>
                      </c:pt>
                      <c:pt idx="4428">
                        <c:v>0.57208586795833327</c:v>
                      </c:pt>
                      <c:pt idx="4429">
                        <c:v>0.57208387408333328</c:v>
                      </c:pt>
                      <c:pt idx="4430">
                        <c:v>0.57208182412499997</c:v>
                      </c:pt>
                      <c:pt idx="4431">
                        <c:v>0.57208268354166669</c:v>
                      </c:pt>
                      <c:pt idx="4432">
                        <c:v>0.57207774033333336</c:v>
                      </c:pt>
                      <c:pt idx="4433">
                        <c:v>0.57207580349999998</c:v>
                      </c:pt>
                      <c:pt idx="4434">
                        <c:v>0.57207392029166659</c:v>
                      </c:pt>
                      <c:pt idx="4435">
                        <c:v>0.57207215283333335</c:v>
                      </c:pt>
                      <c:pt idx="4436">
                        <c:v>0.57207049633333329</c:v>
                      </c:pt>
                      <c:pt idx="4437">
                        <c:v>0.57206891162500006</c:v>
                      </c:pt>
                      <c:pt idx="4438">
                        <c:v>0.57206742441666669</c:v>
                      </c:pt>
                      <c:pt idx="4439">
                        <c:v>0.57206595191666665</c:v>
                      </c:pt>
                      <c:pt idx="4440">
                        <c:v>0.57206455575000004</c:v>
                      </c:pt>
                      <c:pt idx="4441">
                        <c:v>0.57206314620833332</c:v>
                      </c:pt>
                      <c:pt idx="4442">
                        <c:v>0.57206177841666672</c:v>
                      </c:pt>
                      <c:pt idx="4443">
                        <c:v>0.5720603964583334</c:v>
                      </c:pt>
                      <c:pt idx="4444">
                        <c:v>0.57205898670833333</c:v>
                      </c:pt>
                      <c:pt idx="4445">
                        <c:v>0.57205760666666661</c:v>
                      </c:pt>
                      <c:pt idx="4446">
                        <c:v>0.57205620670833335</c:v>
                      </c:pt>
                      <c:pt idx="4447">
                        <c:v>0.5720549201666667</c:v>
                      </c:pt>
                      <c:pt idx="4448">
                        <c:v>0.57205366383333334</c:v>
                      </c:pt>
                      <c:pt idx="4449">
                        <c:v>0.57205260874999997</c:v>
                      </c:pt>
                      <c:pt idx="4450">
                        <c:v>0.57205167454166672</c:v>
                      </c:pt>
                      <c:pt idx="4451">
                        <c:v>0.57205088612499999</c:v>
                      </c:pt>
                      <c:pt idx="4452">
                        <c:v>0.57205012262499999</c:v>
                      </c:pt>
                      <c:pt idx="4453">
                        <c:v>0.57204933920833334</c:v>
                      </c:pt>
                      <c:pt idx="4454">
                        <c:v>0.57205173474999993</c:v>
                      </c:pt>
                      <c:pt idx="4455">
                        <c:v>0.57204764783333328</c:v>
                      </c:pt>
                      <c:pt idx="4456">
                        <c:v>0.57204672554166669</c:v>
                      </c:pt>
                      <c:pt idx="4457">
                        <c:v>0.57204573620833332</c:v>
                      </c:pt>
                      <c:pt idx="4458">
                        <c:v>0.57204480758333331</c:v>
                      </c:pt>
                      <c:pt idx="4459">
                        <c:v>0.57204391379166664</c:v>
                      </c:pt>
                      <c:pt idx="4460">
                        <c:v>0.57204308954166672</c:v>
                      </c:pt>
                      <c:pt idx="4461">
                        <c:v>0.57204237504166666</c:v>
                      </c:pt>
                      <c:pt idx="4462">
                        <c:v>0.57204170583333336</c:v>
                      </c:pt>
                      <c:pt idx="4463">
                        <c:v>0.57204115675</c:v>
                      </c:pt>
                      <c:pt idx="4464">
                        <c:v>0.5720406415</c:v>
                      </c:pt>
                      <c:pt idx="4465">
                        <c:v>0.57204027150000003</c:v>
                      </c:pt>
                      <c:pt idx="4466">
                        <c:v>0.57203999345833334</c:v>
                      </c:pt>
                      <c:pt idx="4467">
                        <c:v>0.57203982641666673</c:v>
                      </c:pt>
                      <c:pt idx="4468">
                        <c:v>0.57203974241666666</c:v>
                      </c:pt>
                      <c:pt idx="4469">
                        <c:v>0.57203969325000004</c:v>
                      </c:pt>
                      <c:pt idx="4470">
                        <c:v>0.57203969883333328</c:v>
                      </c:pt>
                      <c:pt idx="4471">
                        <c:v>0.57203958845833336</c:v>
                      </c:pt>
                      <c:pt idx="4472">
                        <c:v>0.57203940058333336</c:v>
                      </c:pt>
                      <c:pt idx="4473">
                        <c:v>0.57203913362500003</c:v>
                      </c:pt>
                      <c:pt idx="4474">
                        <c:v>0.57203893216666668</c:v>
                      </c:pt>
                      <c:pt idx="4475">
                        <c:v>0.57203885074999994</c:v>
                      </c:pt>
                      <c:pt idx="4476">
                        <c:v>0.57203891087500003</c:v>
                      </c:pt>
                      <c:pt idx="4477">
                        <c:v>0.57203920337500003</c:v>
                      </c:pt>
                      <c:pt idx="4478">
                        <c:v>0.57203962424999999</c:v>
                      </c:pt>
                      <c:pt idx="4479">
                        <c:v>0.57204019858333333</c:v>
                      </c:pt>
                      <c:pt idx="4480">
                        <c:v>0.572040763625</c:v>
                      </c:pt>
                      <c:pt idx="4481">
                        <c:v>0.57204139079166672</c:v>
                      </c:pt>
                      <c:pt idx="4482">
                        <c:v>0.57204556883333335</c:v>
                      </c:pt>
                      <c:pt idx="4483">
                        <c:v>0.5720425074583334</c:v>
                      </c:pt>
                      <c:pt idx="4484">
                        <c:v>0.57204303729166661</c:v>
                      </c:pt>
                      <c:pt idx="4485">
                        <c:v>0.5720435134166667</c:v>
                      </c:pt>
                      <c:pt idx="4486">
                        <c:v>0.5720440086666666</c:v>
                      </c:pt>
                      <c:pt idx="4487">
                        <c:v>0.57204443874999999</c:v>
                      </c:pt>
                      <c:pt idx="4488">
                        <c:v>0.57204493137500001</c:v>
                      </c:pt>
                      <c:pt idx="4489">
                        <c:v>0.57204547354166668</c:v>
                      </c:pt>
                      <c:pt idx="4490">
                        <c:v>0.57204618404166674</c:v>
                      </c:pt>
                      <c:pt idx="4491">
                        <c:v>0.57204707575000002</c:v>
                      </c:pt>
                      <c:pt idx="4492">
                        <c:v>0.57204810412499996</c:v>
                      </c:pt>
                      <c:pt idx="4493">
                        <c:v>0.57204930991666669</c:v>
                      </c:pt>
                      <c:pt idx="4494">
                        <c:v>0.57205058466666669</c:v>
                      </c:pt>
                      <c:pt idx="4495">
                        <c:v>0.57205197145833331</c:v>
                      </c:pt>
                      <c:pt idx="4496">
                        <c:v>0.57205332220833338</c:v>
                      </c:pt>
                      <c:pt idx="4497">
                        <c:v>0.57205475604166667</c:v>
                      </c:pt>
                      <c:pt idx="4498">
                        <c:v>0.5720561632083333</c:v>
                      </c:pt>
                      <c:pt idx="4499">
                        <c:v>0.5720575587083333</c:v>
                      </c:pt>
                      <c:pt idx="4500">
                        <c:v>0.57205893483333337</c:v>
                      </c:pt>
                      <c:pt idx="4501">
                        <c:v>0.57206019466666669</c:v>
                      </c:pt>
                      <c:pt idx="4502">
                        <c:v>0.57206146541666669</c:v>
                      </c:pt>
                      <c:pt idx="4503">
                        <c:v>0.5720626683333333</c:v>
                      </c:pt>
                      <c:pt idx="4504">
                        <c:v>0.57206406300000001</c:v>
                      </c:pt>
                      <c:pt idx="4505">
                        <c:v>0.57206558683333331</c:v>
                      </c:pt>
                      <c:pt idx="4506">
                        <c:v>0.57206737908333338</c:v>
                      </c:pt>
                      <c:pt idx="4507">
                        <c:v>0.57206938283333331</c:v>
                      </c:pt>
                      <c:pt idx="4508">
                        <c:v>0.57207150750000002</c:v>
                      </c:pt>
                      <c:pt idx="4509">
                        <c:v>0.57207367645833329</c:v>
                      </c:pt>
                      <c:pt idx="4510">
                        <c:v>0.57207577379166663</c:v>
                      </c:pt>
                      <c:pt idx="4511">
                        <c:v>0.5720778293333334</c:v>
                      </c:pt>
                      <c:pt idx="4512">
                        <c:v>0.57207972170833332</c:v>
                      </c:pt>
                      <c:pt idx="4513">
                        <c:v>0.57208158733333336</c:v>
                      </c:pt>
                      <c:pt idx="4514">
                        <c:v>0.57208338754166665</c:v>
                      </c:pt>
                      <c:pt idx="4515">
                        <c:v>0.57208523687500001</c:v>
                      </c:pt>
                      <c:pt idx="4516">
                        <c:v>0.57208674766666667</c:v>
                      </c:pt>
                      <c:pt idx="4517">
                        <c:v>0.57208915379166669</c:v>
                      </c:pt>
                      <c:pt idx="4518">
                        <c:v>0.57209094870833332</c:v>
                      </c:pt>
                      <c:pt idx="4519">
                        <c:v>0.57209748458333332</c:v>
                      </c:pt>
                      <c:pt idx="4520">
                        <c:v>0.57209578795833338</c:v>
                      </c:pt>
                      <c:pt idx="4521">
                        <c:v>0.57209827133333335</c:v>
                      </c:pt>
                      <c:pt idx="4522">
                        <c:v>0.57210095237500003</c:v>
                      </c:pt>
                      <c:pt idx="4523">
                        <c:v>0.57210368254166666</c:v>
                      </c:pt>
                      <c:pt idx="4524">
                        <c:v>0.57210626737500003</c:v>
                      </c:pt>
                      <c:pt idx="4525">
                        <c:v>0.57210962533333332</c:v>
                      </c:pt>
                      <c:pt idx="4526">
                        <c:v>0.5721170279583333</c:v>
                      </c:pt>
                      <c:pt idx="4527">
                        <c:v>0.57211512475000004</c:v>
                      </c:pt>
                      <c:pt idx="4528">
                        <c:v>0.57211765824999994</c:v>
                      </c:pt>
                      <c:pt idx="4529">
                        <c:v>0.5721205890833333</c:v>
                      </c:pt>
                      <c:pt idx="4530">
                        <c:v>0.57212241895833327</c:v>
                      </c:pt>
                      <c:pt idx="4531">
                        <c:v>0.57212536687500004</c:v>
                      </c:pt>
                      <c:pt idx="4532">
                        <c:v>0.57212779424999993</c:v>
                      </c:pt>
                      <c:pt idx="4533">
                        <c:v>0.57213087054166667</c:v>
                      </c:pt>
                      <c:pt idx="4534">
                        <c:v>0.57213404187499994</c:v>
                      </c:pt>
                      <c:pt idx="4535">
                        <c:v>0.57213740004166669</c:v>
                      </c:pt>
                      <c:pt idx="4536">
                        <c:v>0.57214030599999999</c:v>
                      </c:pt>
                      <c:pt idx="4537">
                        <c:v>0.57214387929166666</c:v>
                      </c:pt>
                      <c:pt idx="4538">
                        <c:v>0.57214725916666664</c:v>
                      </c:pt>
                      <c:pt idx="4539">
                        <c:v>0.57215089708333333</c:v>
                      </c:pt>
                      <c:pt idx="4540">
                        <c:v>0.57215452675</c:v>
                      </c:pt>
                      <c:pt idx="4541">
                        <c:v>0.57215718016666661</c:v>
                      </c:pt>
                      <c:pt idx="4542">
                        <c:v>0.5721602960833333</c:v>
                      </c:pt>
                      <c:pt idx="4543">
                        <c:v>0.5721634742916667</c:v>
                      </c:pt>
                      <c:pt idx="4544">
                        <c:v>0.5721668534583334</c:v>
                      </c:pt>
                      <c:pt idx="4545">
                        <c:v>0.57217436845833336</c:v>
                      </c:pt>
                      <c:pt idx="4546">
                        <c:v>0.57217284520833334</c:v>
                      </c:pt>
                      <c:pt idx="4547">
                        <c:v>0.57217669454166664</c:v>
                      </c:pt>
                      <c:pt idx="4548">
                        <c:v>0.57218028562500001</c:v>
                      </c:pt>
                      <c:pt idx="4549">
                        <c:v>0.57218374891666668</c:v>
                      </c:pt>
                      <c:pt idx="4550">
                        <c:v>0.5721874759583333</c:v>
                      </c:pt>
                      <c:pt idx="4551">
                        <c:v>0.57219182412500003</c:v>
                      </c:pt>
                      <c:pt idx="4552">
                        <c:v>0.57219571920833334</c:v>
                      </c:pt>
                      <c:pt idx="4553">
                        <c:v>0.57219978929166671</c:v>
                      </c:pt>
                      <c:pt idx="4554">
                        <c:v>0.57220394625000004</c:v>
                      </c:pt>
                      <c:pt idx="4555">
                        <c:v>0.57220811620833334</c:v>
                      </c:pt>
                      <c:pt idx="4556">
                        <c:v>0.57221231291666663</c:v>
                      </c:pt>
                      <c:pt idx="4557">
                        <c:v>0.57221630025000003</c:v>
                      </c:pt>
                      <c:pt idx="4558">
                        <c:v>0.57221951991666664</c:v>
                      </c:pt>
                      <c:pt idx="4559">
                        <c:v>0.57222303433333332</c:v>
                      </c:pt>
                      <c:pt idx="4560">
                        <c:v>0.5722267316666666</c:v>
                      </c:pt>
                      <c:pt idx="4561">
                        <c:v>0.57223050691666666</c:v>
                      </c:pt>
                      <c:pt idx="4562">
                        <c:v>0.57223452908333339</c:v>
                      </c:pt>
                      <c:pt idx="4563">
                        <c:v>0.57223881208333338</c:v>
                      </c:pt>
                      <c:pt idx="4564">
                        <c:v>0.57224275299999994</c:v>
                      </c:pt>
                      <c:pt idx="4565">
                        <c:v>0.57224832758333333</c:v>
                      </c:pt>
                      <c:pt idx="4566">
                        <c:v>0.57225316754166666</c:v>
                      </c:pt>
                      <c:pt idx="4567">
                        <c:v>0.57225703195833333</c:v>
                      </c:pt>
                      <c:pt idx="4568">
                        <c:v>0.5722627853333333</c:v>
                      </c:pt>
                      <c:pt idx="4569">
                        <c:v>0.57226484616666673</c:v>
                      </c:pt>
                      <c:pt idx="4570">
                        <c:v>0.57227101616666665</c:v>
                      </c:pt>
                      <c:pt idx="4571">
                        <c:v>0.57227431729166667</c:v>
                      </c:pt>
                      <c:pt idx="4572">
                        <c:v>0.57227956433333327</c:v>
                      </c:pt>
                      <c:pt idx="4573">
                        <c:v>0.57228428770833328</c:v>
                      </c:pt>
                      <c:pt idx="4574">
                        <c:v>0.57228739454166666</c:v>
                      </c:pt>
                      <c:pt idx="4575">
                        <c:v>0.5722916263333333</c:v>
                      </c:pt>
                      <c:pt idx="4576">
                        <c:v>0.57229527316666673</c:v>
                      </c:pt>
                      <c:pt idx="4577">
                        <c:v>0.57230069270833328</c:v>
                      </c:pt>
                      <c:pt idx="4578">
                        <c:v>0.57230488912499999</c:v>
                      </c:pt>
                      <c:pt idx="4579">
                        <c:v>0.57231067983333339</c:v>
                      </c:pt>
                      <c:pt idx="4580">
                        <c:v>0.57231536599999999</c:v>
                      </c:pt>
                      <c:pt idx="4581">
                        <c:v>0.572322531375</c:v>
                      </c:pt>
                      <c:pt idx="4582">
                        <c:v>0.57232477895833334</c:v>
                      </c:pt>
                      <c:pt idx="4583">
                        <c:v>0.57233351537499999</c:v>
                      </c:pt>
                      <c:pt idx="4584">
                        <c:v>0.57233644108333337</c:v>
                      </c:pt>
                      <c:pt idx="4585">
                        <c:v>0.57234094908333333</c:v>
                      </c:pt>
                      <c:pt idx="4586">
                        <c:v>0.57234765504166674</c:v>
                      </c:pt>
                      <c:pt idx="4587">
                        <c:v>0.57235079575000003</c:v>
                      </c:pt>
                      <c:pt idx="4588">
                        <c:v>0.57235477237499999</c:v>
                      </c:pt>
                      <c:pt idx="4589">
                        <c:v>0.57236136533333337</c:v>
                      </c:pt>
                      <c:pt idx="4590">
                        <c:v>0.57236614912499995</c:v>
                      </c:pt>
                      <c:pt idx="4591">
                        <c:v>0.57237116799999999</c:v>
                      </c:pt>
                      <c:pt idx="4592">
                        <c:v>0.5723749082916666</c:v>
                      </c:pt>
                      <c:pt idx="4593">
                        <c:v>0.57238034470833332</c:v>
                      </c:pt>
                      <c:pt idx="4594">
                        <c:v>0.57238939070833339</c:v>
                      </c:pt>
                      <c:pt idx="4595">
                        <c:v>0.57239535429166666</c:v>
                      </c:pt>
                      <c:pt idx="4596">
                        <c:v>0.57239918762499997</c:v>
                      </c:pt>
                      <c:pt idx="4597">
                        <c:v>0.57240573758333335</c:v>
                      </c:pt>
                      <c:pt idx="4598">
                        <c:v>0.57240788241666662</c:v>
                      </c:pt>
                      <c:pt idx="4599">
                        <c:v>0.57241362487500003</c:v>
                      </c:pt>
                      <c:pt idx="4600">
                        <c:v>0.57242015833333337</c:v>
                      </c:pt>
                      <c:pt idx="4601">
                        <c:v>0.57242454595833336</c:v>
                      </c:pt>
                      <c:pt idx="4602">
                        <c:v>0.57243191562500007</c:v>
                      </c:pt>
                      <c:pt idx="4603">
                        <c:v>0.57243651445833332</c:v>
                      </c:pt>
                      <c:pt idx="4604">
                        <c:v>0.57244095458333333</c:v>
                      </c:pt>
                      <c:pt idx="4605">
                        <c:v>0.57244627487499999</c:v>
                      </c:pt>
                      <c:pt idx="4606">
                        <c:v>0.57245511458333331</c:v>
                      </c:pt>
                      <c:pt idx="4607">
                        <c:v>0.57246205979166664</c:v>
                      </c:pt>
                      <c:pt idx="4608">
                        <c:v>0.57246890008333329</c:v>
                      </c:pt>
                      <c:pt idx="4609">
                        <c:v>0.57247563591666661</c:v>
                      </c:pt>
                      <c:pt idx="4610">
                        <c:v>0.57247403158333332</c:v>
                      </c:pt>
                      <c:pt idx="4611">
                        <c:v>0.57248558462499999</c:v>
                      </c:pt>
                      <c:pt idx="4612">
                        <c:v>0.57249320329166664</c:v>
                      </c:pt>
                      <c:pt idx="4613">
                        <c:v>0.57249560241666664</c:v>
                      </c:pt>
                      <c:pt idx="4614">
                        <c:v>0.57249871704166666</c:v>
                      </c:pt>
                      <c:pt idx="4615">
                        <c:v>0.57250399237500005</c:v>
                      </c:pt>
                      <c:pt idx="4616">
                        <c:v>0.57250666270833339</c:v>
                      </c:pt>
                      <c:pt idx="4617">
                        <c:v>0.57251091112499997</c:v>
                      </c:pt>
                      <c:pt idx="4618">
                        <c:v>0.57251755966666662</c:v>
                      </c:pt>
                      <c:pt idx="4619">
                        <c:v>0.57251952604166667</c:v>
                      </c:pt>
                      <c:pt idx="4620">
                        <c:v>0.57251926549999999</c:v>
                      </c:pt>
                      <c:pt idx="4621">
                        <c:v>0.57252036374999993</c:v>
                      </c:pt>
                      <c:pt idx="4622">
                        <c:v>0.57252053712500006</c:v>
                      </c:pt>
                      <c:pt idx="4623">
                        <c:v>0.57252049375000003</c:v>
                      </c:pt>
                      <c:pt idx="4624">
                        <c:v>0.57252078087500002</c:v>
                      </c:pt>
                      <c:pt idx="4625">
                        <c:v>0.57252156312500002</c:v>
                      </c:pt>
                      <c:pt idx="4626">
                        <c:v>0.57252506287499993</c:v>
                      </c:pt>
                      <c:pt idx="4627">
                        <c:v>0.57252680458333327</c:v>
                      </c:pt>
                      <c:pt idx="4628">
                        <c:v>0.57252837624999997</c:v>
                      </c:pt>
                      <c:pt idx="4629">
                        <c:v>0.57252928624999999</c:v>
                      </c:pt>
                      <c:pt idx="4630">
                        <c:v>0.57252764249999999</c:v>
                      </c:pt>
                      <c:pt idx="4631">
                        <c:v>0.57252942625000003</c:v>
                      </c:pt>
                      <c:pt idx="4632">
                        <c:v>0.57253119916666673</c:v>
                      </c:pt>
                      <c:pt idx="4633">
                        <c:v>0.57252996833333336</c:v>
                      </c:pt>
                      <c:pt idx="4634">
                        <c:v>0.57252666499999993</c:v>
                      </c:pt>
                      <c:pt idx="4635">
                        <c:v>0.57252619741666666</c:v>
                      </c:pt>
                      <c:pt idx="4636">
                        <c:v>0.572524335</c:v>
                      </c:pt>
                      <c:pt idx="4637">
                        <c:v>0.57252207033333335</c:v>
                      </c:pt>
                      <c:pt idx="4638">
                        <c:v>0.57252148741666664</c:v>
                      </c:pt>
                      <c:pt idx="4639">
                        <c:v>0.57252002712500005</c:v>
                      </c:pt>
                      <c:pt idx="4640">
                        <c:v>0.57251663850000001</c:v>
                      </c:pt>
                      <c:pt idx="4641">
                        <c:v>0.57251271491666667</c:v>
                      </c:pt>
                      <c:pt idx="4642">
                        <c:v>0.57250779266666674</c:v>
                      </c:pt>
                      <c:pt idx="4643">
                        <c:v>0.57250305929166667</c:v>
                      </c:pt>
                      <c:pt idx="4644">
                        <c:v>0.57249850491666665</c:v>
                      </c:pt>
                      <c:pt idx="4645">
                        <c:v>0.57249433299999997</c:v>
                      </c:pt>
                      <c:pt idx="4646">
                        <c:v>0.57248950945833332</c:v>
                      </c:pt>
                      <c:pt idx="4647">
                        <c:v>0.57248534058333334</c:v>
                      </c:pt>
                      <c:pt idx="4648">
                        <c:v>0.57248109487499999</c:v>
                      </c:pt>
                      <c:pt idx="4649">
                        <c:v>0.57247704087500006</c:v>
                      </c:pt>
                      <c:pt idx="4650">
                        <c:v>0.5724732382083334</c:v>
                      </c:pt>
                      <c:pt idx="4651">
                        <c:v>0.57246983412499997</c:v>
                      </c:pt>
                      <c:pt idx="4652">
                        <c:v>0.572466463875</c:v>
                      </c:pt>
                      <c:pt idx="4653">
                        <c:v>0.57246336850000001</c:v>
                      </c:pt>
                      <c:pt idx="4654">
                        <c:v>0.57245958325000001</c:v>
                      </c:pt>
                      <c:pt idx="4655">
                        <c:v>0.57245609987500001</c:v>
                      </c:pt>
                      <c:pt idx="4656">
                        <c:v>0.57245609987500001</c:v>
                      </c:pt>
                      <c:pt idx="4657">
                        <c:v>0.57245222516666672</c:v>
                      </c:pt>
                      <c:pt idx="4658">
                        <c:v>0.57244831379166661</c:v>
                      </c:pt>
                      <c:pt idx="4659">
                        <c:v>0.57244458912499996</c:v>
                      </c:pt>
                      <c:pt idx="4660">
                        <c:v>0.57244054641666664</c:v>
                      </c:pt>
                      <c:pt idx="4661">
                        <c:v>0.57243678787499996</c:v>
                      </c:pt>
                      <c:pt idx="4662">
                        <c:v>0.57242911475000002</c:v>
                      </c:pt>
                      <c:pt idx="4663">
                        <c:v>0.57242570550000005</c:v>
                      </c:pt>
                      <c:pt idx="4664">
                        <c:v>0.57242252275000005</c:v>
                      </c:pt>
                      <c:pt idx="4665">
                        <c:v>0.57241932608333335</c:v>
                      </c:pt>
                      <c:pt idx="4666">
                        <c:v>0.57241669979166665</c:v>
                      </c:pt>
                      <c:pt idx="4667">
                        <c:v>0.57241381454166673</c:v>
                      </c:pt>
                      <c:pt idx="4668">
                        <c:v>0.57241103999999998</c:v>
                      </c:pt>
                      <c:pt idx="4669">
                        <c:v>0.57240802916666667</c:v>
                      </c:pt>
                      <c:pt idx="4670">
                        <c:v>0.57240474566666666</c:v>
                      </c:pt>
                      <c:pt idx="4671">
                        <c:v>0.5724016425416667</c:v>
                      </c:pt>
                      <c:pt idx="4672">
                        <c:v>0.57239800733333335</c:v>
                      </c:pt>
                      <c:pt idx="4673">
                        <c:v>0.57239452054166662</c:v>
                      </c:pt>
                      <c:pt idx="4674">
                        <c:v>0.57239117587499999</c:v>
                      </c:pt>
                      <c:pt idx="4675">
                        <c:v>0.57238797637500005</c:v>
                      </c:pt>
                      <c:pt idx="4676">
                        <c:v>0.57238458133333336</c:v>
                      </c:pt>
                      <c:pt idx="4677">
                        <c:v>0.57238145233333337</c:v>
                      </c:pt>
                      <c:pt idx="4678">
                        <c:v>0.57237870533333335</c:v>
                      </c:pt>
                      <c:pt idx="4679">
                        <c:v>0.57237636549999993</c:v>
                      </c:pt>
                      <c:pt idx="4680">
                        <c:v>0.57237380295833329</c:v>
                      </c:pt>
                      <c:pt idx="4681">
                        <c:v>0.57237136670833333</c:v>
                      </c:pt>
                      <c:pt idx="4682">
                        <c:v>0.57236895366666662</c:v>
                      </c:pt>
                      <c:pt idx="4683">
                        <c:v>0.57236620770833335</c:v>
                      </c:pt>
                      <c:pt idx="4684">
                        <c:v>0.57236353470833334</c:v>
                      </c:pt>
                      <c:pt idx="4685">
                        <c:v>0.57236087645833333</c:v>
                      </c:pt>
                      <c:pt idx="4686">
                        <c:v>0.57235819658333331</c:v>
                      </c:pt>
                      <c:pt idx="4687">
                        <c:v>0.57235510387499999</c:v>
                      </c:pt>
                      <c:pt idx="4688">
                        <c:v>0.57235209674999998</c:v>
                      </c:pt>
                      <c:pt idx="4689">
                        <c:v>0.5723491589166666</c:v>
                      </c:pt>
                      <c:pt idx="4690">
                        <c:v>0.57234630075000004</c:v>
                      </c:pt>
                      <c:pt idx="4691">
                        <c:v>0.57234364933333326</c:v>
                      </c:pt>
                      <c:pt idx="4692">
                        <c:v>0.57234124670833331</c:v>
                      </c:pt>
                      <c:pt idx="4693">
                        <c:v>0.5723390580833333</c:v>
                      </c:pt>
                      <c:pt idx="4694">
                        <c:v>0.57233708841666664</c:v>
                      </c:pt>
                      <c:pt idx="4695">
                        <c:v>0.57233511337499998</c:v>
                      </c:pt>
                      <c:pt idx="4696">
                        <c:v>0.57233313354166671</c:v>
                      </c:pt>
                      <c:pt idx="4697">
                        <c:v>0.57233096858333332</c:v>
                      </c:pt>
                      <c:pt idx="4698">
                        <c:v>0.57232867966666667</c:v>
                      </c:pt>
                      <c:pt idx="4699">
                        <c:v>0.57232624183333336</c:v>
                      </c:pt>
                      <c:pt idx="4700">
                        <c:v>0.57232370820833334</c:v>
                      </c:pt>
                      <c:pt idx="4701">
                        <c:v>0.57232117354166667</c:v>
                      </c:pt>
                      <c:pt idx="4702">
                        <c:v>0.57231860737500007</c:v>
                      </c:pt>
                      <c:pt idx="4703">
                        <c:v>0.57231615879166664</c:v>
                      </c:pt>
                      <c:pt idx="4704">
                        <c:v>0.57231375845833332</c:v>
                      </c:pt>
                      <c:pt idx="4705">
                        <c:v>0.57231154658333339</c:v>
                      </c:pt>
                      <c:pt idx="4706">
                        <c:v>0.57230945983333337</c:v>
                      </c:pt>
                      <c:pt idx="4707">
                        <c:v>0.57230755466666661</c:v>
                      </c:pt>
                      <c:pt idx="4708">
                        <c:v>0.57230573991666667</c:v>
                      </c:pt>
                      <c:pt idx="4709">
                        <c:v>0.57230398258333326</c:v>
                      </c:pt>
                      <c:pt idx="4710">
                        <c:v>0.57230224916666661</c:v>
                      </c:pt>
                      <c:pt idx="4711">
                        <c:v>0.57230040999999998</c:v>
                      </c:pt>
                      <c:pt idx="4712">
                        <c:v>0.5722985472083334</c:v>
                      </c:pt>
                      <c:pt idx="4713">
                        <c:v>0.57229656237499993</c:v>
                      </c:pt>
                      <c:pt idx="4714">
                        <c:v>0.5722945137083334</c:v>
                      </c:pt>
                      <c:pt idx="4715">
                        <c:v>0.57229240420833338</c:v>
                      </c:pt>
                      <c:pt idx="4716">
                        <c:v>0.57229025629166663</c:v>
                      </c:pt>
                      <c:pt idx="4717">
                        <c:v>0.57228813091666664</c:v>
                      </c:pt>
                      <c:pt idx="4718">
                        <c:v>0.572285987</c:v>
                      </c:pt>
                      <c:pt idx="4719">
                        <c:v>0.57228399983333333</c:v>
                      </c:pt>
                      <c:pt idx="4720">
                        <c:v>0.57228210187500006</c:v>
                      </c:pt>
                      <c:pt idx="4721">
                        <c:v>0.57228044258333333</c:v>
                      </c:pt>
                      <c:pt idx="4722">
                        <c:v>0.57227893970833332</c:v>
                      </c:pt>
                      <c:pt idx="4723">
                        <c:v>0.57227752845833335</c:v>
                      </c:pt>
                      <c:pt idx="4724">
                        <c:v>0.57227615674999999</c:v>
                      </c:pt>
                      <c:pt idx="4725">
                        <c:v>0.57227466216666667</c:v>
                      </c:pt>
                      <c:pt idx="4726">
                        <c:v>0.57227302983333328</c:v>
                      </c:pt>
                      <c:pt idx="4727">
                        <c:v>0.57227118179166669</c:v>
                      </c:pt>
                      <c:pt idx="4728">
                        <c:v>0.57226925149999996</c:v>
                      </c:pt>
                      <c:pt idx="4729">
                        <c:v>0.57226720495833339</c:v>
                      </c:pt>
                      <c:pt idx="4730">
                        <c:v>0.57226519225000005</c:v>
                      </c:pt>
                      <c:pt idx="4731">
                        <c:v>0.57226326029166663</c:v>
                      </c:pt>
                      <c:pt idx="4732">
                        <c:v>0.57226140149999993</c:v>
                      </c:pt>
                      <c:pt idx="4733">
                        <c:v>0.57225968608333333</c:v>
                      </c:pt>
                      <c:pt idx="4734">
                        <c:v>0.57225800329166665</c:v>
                      </c:pt>
                      <c:pt idx="4735">
                        <c:v>0.57225644087500005</c:v>
                      </c:pt>
                      <c:pt idx="4736">
                        <c:v>0.57225487441666667</c:v>
                      </c:pt>
                      <c:pt idx="4737">
                        <c:v>0.57225341524999995</c:v>
                      </c:pt>
                      <c:pt idx="4738">
                        <c:v>0.5722519831666667</c:v>
                      </c:pt>
                      <c:pt idx="4739">
                        <c:v>0.57225058783333338</c:v>
                      </c:pt>
                      <c:pt idx="4740">
                        <c:v>0.57225058783333338</c:v>
                      </c:pt>
                      <c:pt idx="4741">
                        <c:v>0.57224917975</c:v>
                      </c:pt>
                      <c:pt idx="4742">
                        <c:v>0.57224769054166669</c:v>
                      </c:pt>
                      <c:pt idx="4743">
                        <c:v>0.5722444839166666</c:v>
                      </c:pt>
                      <c:pt idx="4744">
                        <c:v>0.57224278133333339</c:v>
                      </c:pt>
                      <c:pt idx="4745">
                        <c:v>0.57224102079166672</c:v>
                      </c:pt>
                      <c:pt idx="4746">
                        <c:v>0.57223933737499999</c:v>
                      </c:pt>
                      <c:pt idx="4747">
                        <c:v>0.57223774820833329</c:v>
                      </c:pt>
                      <c:pt idx="4748">
                        <c:v>0.57223629116666663</c:v>
                      </c:pt>
                      <c:pt idx="4749">
                        <c:v>0.57223504483333332</c:v>
                      </c:pt>
                      <c:pt idx="4750">
                        <c:v>0.57223388295833333</c:v>
                      </c:pt>
                      <c:pt idx="4751">
                        <c:v>0.57223285645833333</c:v>
                      </c:pt>
                      <c:pt idx="4752">
                        <c:v>0.57223174429166668</c:v>
                      </c:pt>
                      <c:pt idx="4753">
                        <c:v>0.57223062854166662</c:v>
                      </c:pt>
                      <c:pt idx="4754">
                        <c:v>0.57222939350000002</c:v>
                      </c:pt>
                      <c:pt idx="4755">
                        <c:v>0.57222806570833329</c:v>
                      </c:pt>
                      <c:pt idx="4756">
                        <c:v>0.57222666612500006</c:v>
                      </c:pt>
                      <c:pt idx="4757">
                        <c:v>0.57222519966666663</c:v>
                      </c:pt>
                      <c:pt idx="4758">
                        <c:v>0.57222372704166669</c:v>
                      </c:pt>
                      <c:pt idx="4759">
                        <c:v>0.57222219949999997</c:v>
                      </c:pt>
                      <c:pt idx="4760">
                        <c:v>0.5722207671666667</c:v>
                      </c:pt>
                      <c:pt idx="4761">
                        <c:v>0.57221933483333332</c:v>
                      </c:pt>
                      <c:pt idx="4762">
                        <c:v>0.57221801837499997</c:v>
                      </c:pt>
                      <c:pt idx="4763">
                        <c:v>0.57221680725000001</c:v>
                      </c:pt>
                      <c:pt idx="4764">
                        <c:v>0.57221568837500003</c:v>
                      </c:pt>
                      <c:pt idx="4765">
                        <c:v>0.57221464591666671</c:v>
                      </c:pt>
                      <c:pt idx="4766">
                        <c:v>0.57221361999999998</c:v>
                      </c:pt>
                      <c:pt idx="4767">
                        <c:v>0.57221261004166668</c:v>
                      </c:pt>
                      <c:pt idx="4768">
                        <c:v>0.57221151391666669</c:v>
                      </c:pt>
                      <c:pt idx="4769">
                        <c:v>0.57221043504166669</c:v>
                      </c:pt>
                      <c:pt idx="4770">
                        <c:v>0.57220930337499998</c:v>
                      </c:pt>
                      <c:pt idx="4771">
                        <c:v>0.57220815950000004</c:v>
                      </c:pt>
                      <c:pt idx="4772">
                        <c:v>0.5722070216666667</c:v>
                      </c:pt>
                      <c:pt idx="4773">
                        <c:v>0.5722058525</c:v>
                      </c:pt>
                      <c:pt idx="4774">
                        <c:v>0.57220474737499993</c:v>
                      </c:pt>
                      <c:pt idx="4775">
                        <c:v>0.57220364425000003</c:v>
                      </c:pt>
                      <c:pt idx="4776">
                        <c:v>0.57220268291666665</c:v>
                      </c:pt>
                      <c:pt idx="4777">
                        <c:v>0.57220179587499997</c:v>
                      </c:pt>
                      <c:pt idx="4778">
                        <c:v>0.57220110037499994</c:v>
                      </c:pt>
                      <c:pt idx="4779">
                        <c:v>0.57220045108333328</c:v>
                      </c:pt>
                      <c:pt idx="4780">
                        <c:v>0.57219986333333328</c:v>
                      </c:pt>
                      <c:pt idx="4781">
                        <c:v>0.57219931299999993</c:v>
                      </c:pt>
                      <c:pt idx="4782">
                        <c:v>0.57219865787500002</c:v>
                      </c:pt>
                      <c:pt idx="4783">
                        <c:v>0.57219792849999995</c:v>
                      </c:pt>
                      <c:pt idx="4784">
                        <c:v>0.57219702670833328</c:v>
                      </c:pt>
                      <c:pt idx="4785">
                        <c:v>0.57219613466666663</c:v>
                      </c:pt>
                      <c:pt idx="4786">
                        <c:v>0.57219523141666662</c:v>
                      </c:pt>
                      <c:pt idx="4787">
                        <c:v>0.57219440245833331</c:v>
                      </c:pt>
                      <c:pt idx="4788">
                        <c:v>0.57219366987499998</c:v>
                      </c:pt>
                      <c:pt idx="4789">
                        <c:v>0.57219297179166662</c:v>
                      </c:pt>
                      <c:pt idx="4790">
                        <c:v>0.572192387375</c:v>
                      </c:pt>
                      <c:pt idx="4791">
                        <c:v>0.57219179187500002</c:v>
                      </c:pt>
                      <c:pt idx="4792">
                        <c:v>0.57219127925000002</c:v>
                      </c:pt>
                      <c:pt idx="4793">
                        <c:v>0.57219078754166663</c:v>
                      </c:pt>
                      <c:pt idx="4794">
                        <c:v>0.57219039741666666</c:v>
                      </c:pt>
                      <c:pt idx="4795">
                        <c:v>0.57219005995833327</c:v>
                      </c:pt>
                      <c:pt idx="4796">
                        <c:v>0.57218974845833337</c:v>
                      </c:pt>
                      <c:pt idx="4797">
                        <c:v>0.57218947425</c:v>
                      </c:pt>
                      <c:pt idx="4798">
                        <c:v>0.57218912349999995</c:v>
                      </c:pt>
                      <c:pt idx="4799">
                        <c:v>0.57218876766666671</c:v>
                      </c:pt>
                      <c:pt idx="4800">
                        <c:v>0.57218833187499996</c:v>
                      </c:pt>
                      <c:pt idx="4801">
                        <c:v>0.57218797308333336</c:v>
                      </c:pt>
                      <c:pt idx="4802">
                        <c:v>0.57218764662499999</c:v>
                      </c:pt>
                      <c:pt idx="4803">
                        <c:v>0.57218744524999998</c:v>
                      </c:pt>
                      <c:pt idx="4804">
                        <c:v>0.57218740462500006</c:v>
                      </c:pt>
                      <c:pt idx="4805">
                        <c:v>0.57218748370833328</c:v>
                      </c:pt>
                      <c:pt idx="4806">
                        <c:v>0.57218770158333332</c:v>
                      </c:pt>
                      <c:pt idx="4807">
                        <c:v>0.5721878216666666</c:v>
                      </c:pt>
                      <c:pt idx="4808">
                        <c:v>0.57218803133333329</c:v>
                      </c:pt>
                      <c:pt idx="4809">
                        <c:v>0.57218817649999998</c:v>
                      </c:pt>
                      <c:pt idx="4810">
                        <c:v>0.57218833695833327</c:v>
                      </c:pt>
                      <c:pt idx="4811">
                        <c:v>0.57218844979166661</c:v>
                      </c:pt>
                      <c:pt idx="4812">
                        <c:v>0.57218851308333341</c:v>
                      </c:pt>
                      <c:pt idx="4813">
                        <c:v>0.57218858612500001</c:v>
                      </c:pt>
                      <c:pt idx="4814">
                        <c:v>0.57218864108333334</c:v>
                      </c:pt>
                      <c:pt idx="4815">
                        <c:v>0.57218875479166664</c:v>
                      </c:pt>
                      <c:pt idx="4816">
                        <c:v>0.57218886283333337</c:v>
                      </c:pt>
                      <c:pt idx="4817">
                        <c:v>0.57218910416666668</c:v>
                      </c:pt>
                      <c:pt idx="4818">
                        <c:v>0.57218943945833334</c:v>
                      </c:pt>
                      <c:pt idx="4819">
                        <c:v>0.5721899176666666</c:v>
                      </c:pt>
                      <c:pt idx="4820">
                        <c:v>0.5721905187916666</c:v>
                      </c:pt>
                      <c:pt idx="4821">
                        <c:v>0.57219117374999995</c:v>
                      </c:pt>
                      <c:pt idx="4822">
                        <c:v>0.57219189800000003</c:v>
                      </c:pt>
                      <c:pt idx="4823">
                        <c:v>0.57219257245833333</c:v>
                      </c:pt>
                      <c:pt idx="4824">
                        <c:v>0.57219331866666667</c:v>
                      </c:pt>
                      <c:pt idx="4825">
                        <c:v>0.57219401324999997</c:v>
                      </c:pt>
                      <c:pt idx="4826">
                        <c:v>0.57219474608333332</c:v>
                      </c:pt>
                      <c:pt idx="4827">
                        <c:v>0.57219548399999998</c:v>
                      </c:pt>
                      <c:pt idx="4828">
                        <c:v>0.57219622670833337</c:v>
                      </c:pt>
                      <c:pt idx="4829">
                        <c:v>0.57219703050000004</c:v>
                      </c:pt>
                      <c:pt idx="4830">
                        <c:v>0.57219784620833336</c:v>
                      </c:pt>
                      <c:pt idx="4831">
                        <c:v>0.57219880899999997</c:v>
                      </c:pt>
                      <c:pt idx="4832">
                        <c:v>0.57219984962500003</c:v>
                      </c:pt>
                      <c:pt idx="4833">
                        <c:v>0.5722011055416667</c:v>
                      </c:pt>
                      <c:pt idx="4834">
                        <c:v>0.57220250437499998</c:v>
                      </c:pt>
                      <c:pt idx="4835">
                        <c:v>0.57220403695833333</c:v>
                      </c:pt>
                      <c:pt idx="4836">
                        <c:v>0.57220565499999998</c:v>
                      </c:pt>
                      <c:pt idx="4837">
                        <c:v>0.57220722783333333</c:v>
                      </c:pt>
                      <c:pt idx="4838">
                        <c:v>0.57220878050000001</c:v>
                      </c:pt>
                      <c:pt idx="4839">
                        <c:v>0.57221016362499999</c:v>
                      </c:pt>
                      <c:pt idx="4840">
                        <c:v>0.57221154091666671</c:v>
                      </c:pt>
                      <c:pt idx="4841">
                        <c:v>0.57221287425</c:v>
                      </c:pt>
                      <c:pt idx="4842">
                        <c:v>0.57221428466666668</c:v>
                      </c:pt>
                      <c:pt idx="4843">
                        <c:v>0.57221576554166664</c:v>
                      </c:pt>
                      <c:pt idx="4844">
                        <c:v>0.57221733804166663</c:v>
                      </c:pt>
                      <c:pt idx="4845">
                        <c:v>0.57221908433333335</c:v>
                      </c:pt>
                      <c:pt idx="4846">
                        <c:v>0.5722208952083333</c:v>
                      </c:pt>
                      <c:pt idx="4847">
                        <c:v>0.57222285987499999</c:v>
                      </c:pt>
                      <c:pt idx="4848">
                        <c:v>0.57222483991666662</c:v>
                      </c:pt>
                      <c:pt idx="4849">
                        <c:v>0.57222689579166663</c:v>
                      </c:pt>
                      <c:pt idx="4850">
                        <c:v>0.57222901758333333</c:v>
                      </c:pt>
                      <c:pt idx="4851">
                        <c:v>0.5722312218333333</c:v>
                      </c:pt>
                      <c:pt idx="4852">
                        <c:v>0.57223348962499998</c:v>
                      </c:pt>
                      <c:pt idx="4853">
                        <c:v>0.57223570737500007</c:v>
                      </c:pt>
                      <c:pt idx="4854">
                        <c:v>0.57223794308333331</c:v>
                      </c:pt>
                      <c:pt idx="4855">
                        <c:v>0.57224002887500003</c:v>
                      </c:pt>
                      <c:pt idx="4856">
                        <c:v>0.5722421265833334</c:v>
                      </c:pt>
                      <c:pt idx="4857">
                        <c:v>0.57224416870833339</c:v>
                      </c:pt>
                      <c:pt idx="4858">
                        <c:v>0.57224631687499994</c:v>
                      </c:pt>
                      <c:pt idx="4859">
                        <c:v>0.57224861250000003</c:v>
                      </c:pt>
                      <c:pt idx="4860">
                        <c:v>0.57225109654166662</c:v>
                      </c:pt>
                      <c:pt idx="4861">
                        <c:v>0.57225384941666668</c:v>
                      </c:pt>
                      <c:pt idx="4862">
                        <c:v>0.57225674162500006</c:v>
                      </c:pt>
                      <c:pt idx="4863">
                        <c:v>0.57225981150000005</c:v>
                      </c:pt>
                      <c:pt idx="4864">
                        <c:v>0.57226285629166662</c:v>
                      </c:pt>
                      <c:pt idx="4865">
                        <c:v>0.57226593520833335</c:v>
                      </c:pt>
                      <c:pt idx="4866">
                        <c:v>0.57226892487500003</c:v>
                      </c:pt>
                      <c:pt idx="4867">
                        <c:v>0.57227185979166662</c:v>
                      </c:pt>
                      <c:pt idx="4868">
                        <c:v>0.57227474170833337</c:v>
                      </c:pt>
                      <c:pt idx="4869">
                        <c:v>0.57227756870833335</c:v>
                      </c:pt>
                      <c:pt idx="4870">
                        <c:v>0.57228041816666664</c:v>
                      </c:pt>
                      <c:pt idx="4871">
                        <c:v>0.57228322662499997</c:v>
                      </c:pt>
                      <c:pt idx="4872">
                        <c:v>0.57228614737499994</c:v>
                      </c:pt>
                      <c:pt idx="4873">
                        <c:v>0.57228915908333333</c:v>
                      </c:pt>
                      <c:pt idx="4874">
                        <c:v>0.57229236633333336</c:v>
                      </c:pt>
                      <c:pt idx="4875">
                        <c:v>0.57229576170833341</c:v>
                      </c:pt>
                      <c:pt idx="4876">
                        <c:v>0.57229931979166671</c:v>
                      </c:pt>
                      <c:pt idx="4877">
                        <c:v>0.57230302529166666</c:v>
                      </c:pt>
                      <c:pt idx="4878">
                        <c:v>0.57230675166666667</c:v>
                      </c:pt>
                      <c:pt idx="4879">
                        <c:v>0.57231058020833336</c:v>
                      </c:pt>
                      <c:pt idx="4880">
                        <c:v>0.57231434245833335</c:v>
                      </c:pt>
                      <c:pt idx="4881">
                        <c:v>0.57231813074999993</c:v>
                      </c:pt>
                      <c:pt idx="4882">
                        <c:v>0.57232185450000006</c:v>
                      </c:pt>
                      <c:pt idx="4883">
                        <c:v>0.57232553045833334</c:v>
                      </c:pt>
                      <c:pt idx="4884">
                        <c:v>0.57232918379166664</c:v>
                      </c:pt>
                      <c:pt idx="4885">
                        <c:v>0.57233226895833333</c:v>
                      </c:pt>
                      <c:pt idx="4886">
                        <c:v>0.5723358780833333</c:v>
                      </c:pt>
                      <c:pt idx="4887">
                        <c:v>0.57233992279166668</c:v>
                      </c:pt>
                      <c:pt idx="4888">
                        <c:v>0.57234354154166667</c:v>
                      </c:pt>
                      <c:pt idx="4889">
                        <c:v>0.57234722745833333</c:v>
                      </c:pt>
                      <c:pt idx="4890">
                        <c:v>0.5723518080833333</c:v>
                      </c:pt>
                      <c:pt idx="4891">
                        <c:v>0.57235601070833331</c:v>
                      </c:pt>
                      <c:pt idx="4892">
                        <c:v>0.57236039870833333</c:v>
                      </c:pt>
                      <c:pt idx="4893">
                        <c:v>0.57236552137499996</c:v>
                      </c:pt>
                      <c:pt idx="4894">
                        <c:v>0.57236992441666668</c:v>
                      </c:pt>
                      <c:pt idx="4895">
                        <c:v>0.57237428095833331</c:v>
                      </c:pt>
                      <c:pt idx="4896">
                        <c:v>0.57237827308333333</c:v>
                      </c:pt>
                      <c:pt idx="4897">
                        <c:v>0.57238295212500001</c:v>
                      </c:pt>
                      <c:pt idx="4898">
                        <c:v>0.57238656704166668</c:v>
                      </c:pt>
                      <c:pt idx="4899">
                        <c:v>0.5723903329583333</c:v>
                      </c:pt>
                      <c:pt idx="4900">
                        <c:v>0.57239470229166667</c:v>
                      </c:pt>
                      <c:pt idx="4901">
                        <c:v>0.57239908449999999</c:v>
                      </c:pt>
                      <c:pt idx="4902">
                        <c:v>0.57240328570833332</c:v>
                      </c:pt>
                      <c:pt idx="4903">
                        <c:v>0.57240790875000003</c:v>
                      </c:pt>
                      <c:pt idx="4904">
                        <c:v>0.57241277308333338</c:v>
                      </c:pt>
                      <c:pt idx="4905">
                        <c:v>0.57241752187499995</c:v>
                      </c:pt>
                      <c:pt idx="4906">
                        <c:v>0.57242265929166669</c:v>
                      </c:pt>
                      <c:pt idx="4907">
                        <c:v>0.57242768762499996</c:v>
                      </c:pt>
                      <c:pt idx="4908">
                        <c:v>0.57243294470833328</c:v>
                      </c:pt>
                      <c:pt idx="4909">
                        <c:v>0.57243808445833333</c:v>
                      </c:pt>
                      <c:pt idx="4910">
                        <c:v>0.57244276237500002</c:v>
                      </c:pt>
                      <c:pt idx="4911">
                        <c:v>0.57244837187499997</c:v>
                      </c:pt>
                      <c:pt idx="4912">
                        <c:v>0.57245247629166662</c:v>
                      </c:pt>
                      <c:pt idx="4913">
                        <c:v>0.57245769766666665</c:v>
                      </c:pt>
                      <c:pt idx="4914">
                        <c:v>0.57246210279166665</c:v>
                      </c:pt>
                      <c:pt idx="4915">
                        <c:v>0.57246638908333336</c:v>
                      </c:pt>
                      <c:pt idx="4916">
                        <c:v>0.57247180037500001</c:v>
                      </c:pt>
                      <c:pt idx="4917">
                        <c:v>0.57247652825000006</c:v>
                      </c:pt>
                      <c:pt idx="4918">
                        <c:v>0.57248180537499993</c:v>
                      </c:pt>
                      <c:pt idx="4919">
                        <c:v>0.57248770591666664</c:v>
                      </c:pt>
                      <c:pt idx="4920">
                        <c:v>0.57249316545833329</c:v>
                      </c:pt>
                      <c:pt idx="4921">
                        <c:v>0.57249898612499994</c:v>
                      </c:pt>
                      <c:pt idx="4922">
                        <c:v>0.57250508516666665</c:v>
                      </c:pt>
                      <c:pt idx="4923">
                        <c:v>0.57250957345833331</c:v>
                      </c:pt>
                      <c:pt idx="4924">
                        <c:v>0.57251625358333336</c:v>
                      </c:pt>
                      <c:pt idx="4925">
                        <c:v>0.57252002254166667</c:v>
                      </c:pt>
                      <c:pt idx="4926">
                        <c:v>0.5725267320416666</c:v>
                      </c:pt>
                      <c:pt idx="4927">
                        <c:v>0.57253194412499997</c:v>
                      </c:pt>
                      <c:pt idx="4928">
                        <c:v>0.57253732195833329</c:v>
                      </c:pt>
                      <c:pt idx="4929">
                        <c:v>0.57254238695833337</c:v>
                      </c:pt>
                      <c:pt idx="4930">
                        <c:v>0.57254707233333335</c:v>
                      </c:pt>
                      <c:pt idx="4931">
                        <c:v>0.57255386804166664</c:v>
                      </c:pt>
                      <c:pt idx="4932">
                        <c:v>0.57255726016666664</c:v>
                      </c:pt>
                      <c:pt idx="4933">
                        <c:v>0.57256335204166664</c:v>
                      </c:pt>
                      <c:pt idx="4934">
                        <c:v>0.57257022316666661</c:v>
                      </c:pt>
                      <c:pt idx="4935">
                        <c:v>0.57257605412500001</c:v>
                      </c:pt>
                      <c:pt idx="4936">
                        <c:v>0.57258498270833336</c:v>
                      </c:pt>
                      <c:pt idx="4937">
                        <c:v>0.57258990666666665</c:v>
                      </c:pt>
                      <c:pt idx="4938">
                        <c:v>0.57259631612499995</c:v>
                      </c:pt>
                      <c:pt idx="4939">
                        <c:v>0.57260146200000006</c:v>
                      </c:pt>
                      <c:pt idx="4940">
                        <c:v>0.57260919674999999</c:v>
                      </c:pt>
                      <c:pt idx="4941">
                        <c:v>0.57261450287499993</c:v>
                      </c:pt>
                      <c:pt idx="4942">
                        <c:v>0.57261838037500001</c:v>
                      </c:pt>
                      <c:pt idx="4943">
                        <c:v>0.57262515166666661</c:v>
                      </c:pt>
                      <c:pt idx="4944">
                        <c:v>0.57263133645833331</c:v>
                      </c:pt>
                      <c:pt idx="4945">
                        <c:v>0.57263818691666668</c:v>
                      </c:pt>
                      <c:pt idx="4946">
                        <c:v>0.57264520766666671</c:v>
                      </c:pt>
                      <c:pt idx="4947">
                        <c:v>0.57265209037499998</c:v>
                      </c:pt>
                      <c:pt idx="4948">
                        <c:v>0.57265713362500004</c:v>
                      </c:pt>
                      <c:pt idx="4949">
                        <c:v>0.57266146220833336</c:v>
                      </c:pt>
                      <c:pt idx="4950">
                        <c:v>0.57267065595833333</c:v>
                      </c:pt>
                      <c:pt idx="4951">
                        <c:v>0.57267895454166673</c:v>
                      </c:pt>
                      <c:pt idx="4952">
                        <c:v>0.57268736820833333</c:v>
                      </c:pt>
                      <c:pt idx="4953">
                        <c:v>0.57269062916666669</c:v>
                      </c:pt>
                      <c:pt idx="4954">
                        <c:v>0.57269736537499993</c:v>
                      </c:pt>
                      <c:pt idx="4955">
                        <c:v>0.57270532854166667</c:v>
                      </c:pt>
                      <c:pt idx="4956">
                        <c:v>0.57271757545833335</c:v>
                      </c:pt>
                      <c:pt idx="4957">
                        <c:v>0.57271551949999999</c:v>
                      </c:pt>
                      <c:pt idx="4958">
                        <c:v>0.57272495204166673</c:v>
                      </c:pt>
                      <c:pt idx="4959">
                        <c:v>0.57273794445833337</c:v>
                      </c:pt>
                      <c:pt idx="4960">
                        <c:v>0.57273448487500001</c:v>
                      </c:pt>
                      <c:pt idx="4961">
                        <c:v>0.5727417792916667</c:v>
                      </c:pt>
                      <c:pt idx="4962">
                        <c:v>0.57275004549999997</c:v>
                      </c:pt>
                      <c:pt idx="4963">
                        <c:v>0.57275882508333331</c:v>
                      </c:pt>
                      <c:pt idx="4964">
                        <c:v>0.57276541037500006</c:v>
                      </c:pt>
                      <c:pt idx="4965">
                        <c:v>0.5727750233333333</c:v>
                      </c:pt>
                      <c:pt idx="4966">
                        <c:v>0.57278323770833339</c:v>
                      </c:pt>
                      <c:pt idx="4967">
                        <c:v>0.57278962779166664</c:v>
                      </c:pt>
                      <c:pt idx="4968">
                        <c:v>0.57279701229166669</c:v>
                      </c:pt>
                      <c:pt idx="4969">
                        <c:v>0.57280422687499999</c:v>
                      </c:pt>
                      <c:pt idx="4970">
                        <c:v>0.57281086033333339</c:v>
                      </c:pt>
                      <c:pt idx="4971">
                        <c:v>0.57281842741666666</c:v>
                      </c:pt>
                      <c:pt idx="4972">
                        <c:v>0.57282578404166673</c:v>
                      </c:pt>
                      <c:pt idx="4973">
                        <c:v>0.57283778933333329</c:v>
                      </c:pt>
                      <c:pt idx="4974">
                        <c:v>0.57283653745833341</c:v>
                      </c:pt>
                      <c:pt idx="4975">
                        <c:v>0.57284651404166664</c:v>
                      </c:pt>
                      <c:pt idx="4976">
                        <c:v>0.5728484855</c:v>
                      </c:pt>
                      <c:pt idx="4977">
                        <c:v>0.57285737616666665</c:v>
                      </c:pt>
                      <c:pt idx="4978">
                        <c:v>0.57286317662499997</c:v>
                      </c:pt>
                      <c:pt idx="4979">
                        <c:v>0.5728701728333333</c:v>
                      </c:pt>
                      <c:pt idx="4980">
                        <c:v>0.57287123054166667</c:v>
                      </c:pt>
                      <c:pt idx="4981">
                        <c:v>0.5728751692916666</c:v>
                      </c:pt>
                      <c:pt idx="4982">
                        <c:v>0.5728826369583333</c:v>
                      </c:pt>
                      <c:pt idx="4983">
                        <c:v>0.57288675154166668</c:v>
                      </c:pt>
                      <c:pt idx="4984">
                        <c:v>0.5728878054583334</c:v>
                      </c:pt>
                      <c:pt idx="4985">
                        <c:v>0.5728885864583334</c:v>
                      </c:pt>
                      <c:pt idx="4986">
                        <c:v>0.57289154100000006</c:v>
                      </c:pt>
                      <c:pt idx="4987">
                        <c:v>0.57289348925000005</c:v>
                      </c:pt>
                      <c:pt idx="4988">
                        <c:v>0.57289227529166664</c:v>
                      </c:pt>
                      <c:pt idx="4989">
                        <c:v>0.57289783554166662</c:v>
                      </c:pt>
                      <c:pt idx="4990">
                        <c:v>0.57289822125000001</c:v>
                      </c:pt>
                      <c:pt idx="4991">
                        <c:v>0.57289822125000001</c:v>
                      </c:pt>
                      <c:pt idx="4992">
                        <c:v>0.5728974446666667</c:v>
                      </c:pt>
                      <c:pt idx="4993">
                        <c:v>0.57289918708333332</c:v>
                      </c:pt>
                      <c:pt idx="4994">
                        <c:v>0.57289734645833335</c:v>
                      </c:pt>
                      <c:pt idx="4995">
                        <c:v>0.5728984389166667</c:v>
                      </c:pt>
                      <c:pt idx="4996">
                        <c:v>0.57289546250000001</c:v>
                      </c:pt>
                      <c:pt idx="4997">
                        <c:v>0.57289659016666661</c:v>
                      </c:pt>
                      <c:pt idx="4998">
                        <c:v>0.57289809925000001</c:v>
                      </c:pt>
                      <c:pt idx="4999">
                        <c:v>0.57289682875000003</c:v>
                      </c:pt>
                      <c:pt idx="5000">
                        <c:v>0.57289716279166669</c:v>
                      </c:pt>
                      <c:pt idx="5001">
                        <c:v>0.57289671250000007</c:v>
                      </c:pt>
                      <c:pt idx="5002">
                        <c:v>0.57289539195833339</c:v>
                      </c:pt>
                      <c:pt idx="5003">
                        <c:v>0.57289356308333328</c:v>
                      </c:pt>
                      <c:pt idx="5004">
                        <c:v>0.57289168320833339</c:v>
                      </c:pt>
                      <c:pt idx="5005">
                        <c:v>0.57289005950000005</c:v>
                      </c:pt>
                      <c:pt idx="5006">
                        <c:v>0.57288841975000004</c:v>
                      </c:pt>
                      <c:pt idx="5007">
                        <c:v>0.5728867454583334</c:v>
                      </c:pt>
                      <c:pt idx="5008">
                        <c:v>0.57288454725000004</c:v>
                      </c:pt>
                      <c:pt idx="5009">
                        <c:v>0.57288175070833336</c:v>
                      </c:pt>
                      <c:pt idx="5010">
                        <c:v>0.57288020245833338</c:v>
                      </c:pt>
                      <c:pt idx="5011">
                        <c:v>0.57287798237499998</c:v>
                      </c:pt>
                      <c:pt idx="5012">
                        <c:v>0.57287588879166662</c:v>
                      </c:pt>
                      <c:pt idx="5013">
                        <c:v>0.57287299599999997</c:v>
                      </c:pt>
                      <c:pt idx="5014">
                        <c:v>0.5728711987916667</c:v>
                      </c:pt>
                      <c:pt idx="5015">
                        <c:v>0.57286913658333327</c:v>
                      </c:pt>
                      <c:pt idx="5016">
                        <c:v>0.57286692216666668</c:v>
                      </c:pt>
                      <c:pt idx="5017">
                        <c:v>0.57286448941666668</c:v>
                      </c:pt>
                      <c:pt idx="5018">
                        <c:v>0.5728630391666667</c:v>
                      </c:pt>
                      <c:pt idx="5019">
                        <c:v>0.57286112520833332</c:v>
                      </c:pt>
                      <c:pt idx="5020">
                        <c:v>0.57285965966666663</c:v>
                      </c:pt>
                      <c:pt idx="5021">
                        <c:v>0.5728589913333334</c:v>
                      </c:pt>
                      <c:pt idx="5022">
                        <c:v>0.57285731895833336</c:v>
                      </c:pt>
                      <c:pt idx="5023">
                        <c:v>0.57285461274999994</c:v>
                      </c:pt>
                      <c:pt idx="5024">
                        <c:v>0.57284876816666663</c:v>
                      </c:pt>
                      <c:pt idx="5025">
                        <c:v>0.57284461450000002</c:v>
                      </c:pt>
                      <c:pt idx="5026">
                        <c:v>0.57284037837500001</c:v>
                      </c:pt>
                      <c:pt idx="5027">
                        <c:v>0.57283554216666666</c:v>
                      </c:pt>
                      <c:pt idx="5028">
                        <c:v>0.57283120354166661</c:v>
                      </c:pt>
                      <c:pt idx="5029">
                        <c:v>0.57282688650000002</c:v>
                      </c:pt>
                      <c:pt idx="5030">
                        <c:v>0.5728231139583333</c:v>
                      </c:pt>
                      <c:pt idx="5031">
                        <c:v>0.57281875279166672</c:v>
                      </c:pt>
                      <c:pt idx="5032">
                        <c:v>0.57281447470833335</c:v>
                      </c:pt>
                      <c:pt idx="5033">
                        <c:v>0.57281111750000002</c:v>
                      </c:pt>
                      <c:pt idx="5034">
                        <c:v>0.57280787637499997</c:v>
                      </c:pt>
                      <c:pt idx="5035">
                        <c:v>0.57280474429166672</c:v>
                      </c:pt>
                      <c:pt idx="5036">
                        <c:v>0.57280143416666662</c:v>
                      </c:pt>
                      <c:pt idx="5037">
                        <c:v>0.57279801779166661</c:v>
                      </c:pt>
                      <c:pt idx="5038">
                        <c:v>0.57279481954166667</c:v>
                      </c:pt>
                      <c:pt idx="5039">
                        <c:v>0.57279102870833332</c:v>
                      </c:pt>
                      <c:pt idx="5040">
                        <c:v>0.57278754279166666</c:v>
                      </c:pt>
                      <c:pt idx="5041">
                        <c:v>0.57278386137500004</c:v>
                      </c:pt>
                      <c:pt idx="5042">
                        <c:v>0.57277949004166662</c:v>
                      </c:pt>
                      <c:pt idx="5043">
                        <c:v>0.57277599166666671</c:v>
                      </c:pt>
                      <c:pt idx="5044">
                        <c:v>0.57277194312500002</c:v>
                      </c:pt>
                      <c:pt idx="5045">
                        <c:v>0.57276860183333334</c:v>
                      </c:pt>
                      <c:pt idx="5046">
                        <c:v>0.5727648947916667</c:v>
                      </c:pt>
                      <c:pt idx="5047">
                        <c:v>0.57276186395833328</c:v>
                      </c:pt>
                      <c:pt idx="5048">
                        <c:v>0.57275858233333332</c:v>
                      </c:pt>
                      <c:pt idx="5049">
                        <c:v>0.5727559130833334</c:v>
                      </c:pt>
                      <c:pt idx="5050">
                        <c:v>0.57275281337500006</c:v>
                      </c:pt>
                      <c:pt idx="5051">
                        <c:v>0.57275040275</c:v>
                      </c:pt>
                      <c:pt idx="5052">
                        <c:v>0.57274749474999997</c:v>
                      </c:pt>
                      <c:pt idx="5053">
                        <c:v>0.57274476441666666</c:v>
                      </c:pt>
                      <c:pt idx="5054">
                        <c:v>0.57274128445833339</c:v>
                      </c:pt>
                      <c:pt idx="5055">
                        <c:v>0.572737626</c:v>
                      </c:pt>
                      <c:pt idx="5056">
                        <c:v>0.57273439933333337</c:v>
                      </c:pt>
                      <c:pt idx="5057">
                        <c:v>0.57273098112499998</c:v>
                      </c:pt>
                      <c:pt idx="5058">
                        <c:v>0.57272767841666672</c:v>
                      </c:pt>
                      <c:pt idx="5059">
                        <c:v>0.57272457337500005</c:v>
                      </c:pt>
                      <c:pt idx="5060">
                        <c:v>0.57272167054166667</c:v>
                      </c:pt>
                      <c:pt idx="5061">
                        <c:v>0.57271893141666663</c:v>
                      </c:pt>
                      <c:pt idx="5062">
                        <c:v>0.57271639804166663</c:v>
                      </c:pt>
                      <c:pt idx="5063">
                        <c:v>0.57271386749999997</c:v>
                      </c:pt>
                      <c:pt idx="5064">
                        <c:v>0.57271140895833328</c:v>
                      </c:pt>
                      <c:pt idx="5065">
                        <c:v>0.57270887549999994</c:v>
                      </c:pt>
                      <c:pt idx="5066">
                        <c:v>0.57270631841666664</c:v>
                      </c:pt>
                      <c:pt idx="5067">
                        <c:v>0.57270362791666674</c:v>
                      </c:pt>
                      <c:pt idx="5068">
                        <c:v>0.57270085166666662</c:v>
                      </c:pt>
                      <c:pt idx="5069">
                        <c:v>0.5726980147916666</c:v>
                      </c:pt>
                      <c:pt idx="5070">
                        <c:v>0.57269505266666665</c:v>
                      </c:pt>
                      <c:pt idx="5071">
                        <c:v>0.57269207662499999</c:v>
                      </c:pt>
                      <c:pt idx="5072">
                        <c:v>0.57268903666666671</c:v>
                      </c:pt>
                      <c:pt idx="5073">
                        <c:v>0.5726861155416666</c:v>
                      </c:pt>
                      <c:pt idx="5074">
                        <c:v>0.57268329679166674</c:v>
                      </c:pt>
                      <c:pt idx="5075">
                        <c:v>0.57268071604166659</c:v>
                      </c:pt>
                      <c:pt idx="5076">
                        <c:v>0.57267837520833331</c:v>
                      </c:pt>
                      <c:pt idx="5077">
                        <c:v>0.57267619379166668</c:v>
                      </c:pt>
                      <c:pt idx="5078">
                        <c:v>0.57267416995833331</c:v>
                      </c:pt>
                      <c:pt idx="5079">
                        <c:v>0.57267210004166669</c:v>
                      </c:pt>
                      <c:pt idx="5080">
                        <c:v>0.57266996212499999</c:v>
                      </c:pt>
                      <c:pt idx="5081">
                        <c:v>0.57266761516666664</c:v>
                      </c:pt>
                      <c:pt idx="5082">
                        <c:v>0.57266514754166664</c:v>
                      </c:pt>
                      <c:pt idx="5083">
                        <c:v>0.57266252308333332</c:v>
                      </c:pt>
                      <c:pt idx="5084">
                        <c:v>0.57265983254166664</c:v>
                      </c:pt>
                      <c:pt idx="5085">
                        <c:v>0.57265716749999995</c:v>
                      </c:pt>
                      <c:pt idx="5086">
                        <c:v>0.57265452216666668</c:v>
                      </c:pt>
                      <c:pt idx="5087">
                        <c:v>0.57265201458333337</c:v>
                      </c:pt>
                      <c:pt idx="5088">
                        <c:v>0.57264957545833328</c:v>
                      </c:pt>
                      <c:pt idx="5089">
                        <c:v>0.57264731941666669</c:v>
                      </c:pt>
                      <c:pt idx="5090">
                        <c:v>0.57264731941666669</c:v>
                      </c:pt>
                      <c:pt idx="5091">
                        <c:v>0.57264516787499997</c:v>
                      </c:pt>
                      <c:pt idx="5092">
                        <c:v>0.57264115841666674</c:v>
                      </c:pt>
                      <c:pt idx="5093">
                        <c:v>0.57263918808333336</c:v>
                      </c:pt>
                      <c:pt idx="5094">
                        <c:v>0.57263721850000004</c:v>
                      </c:pt>
                      <c:pt idx="5095">
                        <c:v>0.57263505441666662</c:v>
                      </c:pt>
                      <c:pt idx="5096">
                        <c:v>0.57263284808333337</c:v>
                      </c:pt>
                      <c:pt idx="5097">
                        <c:v>0.57263048900000002</c:v>
                      </c:pt>
                      <c:pt idx="5098">
                        <c:v>0.5726281254583333</c:v>
                      </c:pt>
                      <c:pt idx="5099">
                        <c:v>0.57262570950000002</c:v>
                      </c:pt>
                      <c:pt idx="5100">
                        <c:v>0.57262329087499997</c:v>
                      </c:pt>
                      <c:pt idx="5101">
                        <c:v>0.57262095341666663</c:v>
                      </c:pt>
                      <c:pt idx="5102">
                        <c:v>0.57261863720833339</c:v>
                      </c:pt>
                      <c:pt idx="5103">
                        <c:v>0.57261648058333336</c:v>
                      </c:pt>
                      <c:pt idx="5104">
                        <c:v>0.57261439849999995</c:v>
                      </c:pt>
                      <c:pt idx="5105">
                        <c:v>0.57261252725</c:v>
                      </c:pt>
                      <c:pt idx="5106">
                        <c:v>0.57261079020833339</c:v>
                      </c:pt>
                      <c:pt idx="5107">
                        <c:v>0.57260916333333334</c:v>
                      </c:pt>
                      <c:pt idx="5108">
                        <c:v>0.57260752520833336</c:v>
                      </c:pt>
                      <c:pt idx="5109">
                        <c:v>0.57260573874999998</c:v>
                      </c:pt>
                      <c:pt idx="5110">
                        <c:v>0.57260381904166668</c:v>
                      </c:pt>
                      <c:pt idx="5111">
                        <c:v>0.5726017090833333</c:v>
                      </c:pt>
                      <c:pt idx="5112">
                        <c:v>0.57259948641666669</c:v>
                      </c:pt>
                      <c:pt idx="5113">
                        <c:v>0.57259722450000006</c:v>
                      </c:pt>
                      <c:pt idx="5114">
                        <c:v>0.57259505387499998</c:v>
                      </c:pt>
                      <c:pt idx="5115">
                        <c:v>0.57259298975000006</c:v>
                      </c:pt>
                      <c:pt idx="5116">
                        <c:v>0.57259102220833336</c:v>
                      </c:pt>
                      <c:pt idx="5117">
                        <c:v>0.57258918662500002</c:v>
                      </c:pt>
                      <c:pt idx="5118">
                        <c:v>0.57258737116666669</c:v>
                      </c:pt>
                      <c:pt idx="5119">
                        <c:v>0.57258562525000001</c:v>
                      </c:pt>
                      <c:pt idx="5120">
                        <c:v>0.5725838556666667</c:v>
                      </c:pt>
                      <c:pt idx="5121">
                        <c:v>0.57258213754166665</c:v>
                      </c:pt>
                      <c:pt idx="5122">
                        <c:v>0.57258040954166667</c:v>
                      </c:pt>
                      <c:pt idx="5123">
                        <c:v>0.57257867970833332</c:v>
                      </c:pt>
                      <c:pt idx="5124">
                        <c:v>0.5725769445833333</c:v>
                      </c:pt>
                      <c:pt idx="5125">
                        <c:v>0.5725751179166666</c:v>
                      </c:pt>
                      <c:pt idx="5126">
                        <c:v>0.5725732540416667</c:v>
                      </c:pt>
                      <c:pt idx="5127">
                        <c:v>0.57257127862500001</c:v>
                      </c:pt>
                      <c:pt idx="5128">
                        <c:v>0.57256663600000002</c:v>
                      </c:pt>
                      <c:pt idx="5129">
                        <c:v>0.57255972383333331</c:v>
                      </c:pt>
                      <c:pt idx="5130">
                        <c:v>0.57255543887499993</c:v>
                      </c:pt>
                      <c:pt idx="5131">
                        <c:v>0.57255128429166668</c:v>
                      </c:pt>
                      <c:pt idx="5132">
                        <c:v>0.57254724895833331</c:v>
                      </c:pt>
                      <c:pt idx="5133">
                        <c:v>0.57254339558333334</c:v>
                      </c:pt>
                      <c:pt idx="5134">
                        <c:v>0.5725396054166666</c:v>
                      </c:pt>
                      <c:pt idx="5135">
                        <c:v>0.57253593449999995</c:v>
                      </c:pt>
                      <c:pt idx="5136">
                        <c:v>0.57253220320833331</c:v>
                      </c:pt>
                      <c:pt idx="5137">
                        <c:v>0.5725284553333333</c:v>
                      </c:pt>
                      <c:pt idx="5138">
                        <c:v>0.57252457150000002</c:v>
                      </c:pt>
                      <c:pt idx="5139">
                        <c:v>0.57252060587499998</c:v>
                      </c:pt>
                      <c:pt idx="5140">
                        <c:v>0.57251658904166669</c:v>
                      </c:pt>
                      <c:pt idx="5141">
                        <c:v>0.57251252391666674</c:v>
                      </c:pt>
                      <c:pt idx="5142">
                        <c:v>0.57250851054166663</c:v>
                      </c:pt>
                      <c:pt idx="5143">
                        <c:v>0.57250448395833331</c:v>
                      </c:pt>
                      <c:pt idx="5144">
                        <c:v>0.57250058412500004</c:v>
                      </c:pt>
                      <c:pt idx="5145">
                        <c:v>0.57249671599999996</c:v>
                      </c:pt>
                      <c:pt idx="5146">
                        <c:v>0.57249297220833328</c:v>
                      </c:pt>
                      <c:pt idx="5147">
                        <c:v>0.57248930333333337</c:v>
                      </c:pt>
                      <c:pt idx="5148">
                        <c:v>0.57248566541666668</c:v>
                      </c:pt>
                      <c:pt idx="5149">
                        <c:v>0.57248209108333337</c:v>
                      </c:pt>
                      <c:pt idx="5150">
                        <c:v>0.57247841058333326</c:v>
                      </c:pt>
                      <c:pt idx="5151">
                        <c:v>0.57247475566666661</c:v>
                      </c:pt>
                      <c:pt idx="5152">
                        <c:v>0.57247100741666668</c:v>
                      </c:pt>
                      <c:pt idx="5153">
                        <c:v>0.57246728391666668</c:v>
                      </c:pt>
                      <c:pt idx="5154">
                        <c:v>0.57246353745833334</c:v>
                      </c:pt>
                      <c:pt idx="5155">
                        <c:v>0.57245981333333329</c:v>
                      </c:pt>
                      <c:pt idx="5156">
                        <c:v>0.57245612437500004</c:v>
                      </c:pt>
                      <c:pt idx="5157">
                        <c:v>0.572452455375</c:v>
                      </c:pt>
                      <c:pt idx="5158">
                        <c:v>0.57244888049999998</c:v>
                      </c:pt>
                      <c:pt idx="5159">
                        <c:v>0.57244532508333335</c:v>
                      </c:pt>
                      <c:pt idx="5160">
                        <c:v>0.57244194341666665</c:v>
                      </c:pt>
                      <c:pt idx="5161">
                        <c:v>0.57243863525000005</c:v>
                      </c:pt>
                      <c:pt idx="5162">
                        <c:v>0.57243551808333326</c:v>
                      </c:pt>
                      <c:pt idx="5163">
                        <c:v>0.57243250174999993</c:v>
                      </c:pt>
                      <c:pt idx="5164">
                        <c:v>0.57242952283333326</c:v>
                      </c:pt>
                      <c:pt idx="5165">
                        <c:v>0.57242654591666664</c:v>
                      </c:pt>
                      <c:pt idx="5166">
                        <c:v>0.57242345787499993</c:v>
                      </c:pt>
                      <c:pt idx="5167">
                        <c:v>0.57242029154166663</c:v>
                      </c:pt>
                      <c:pt idx="5168">
                        <c:v>0.57241698816666664</c:v>
                      </c:pt>
                      <c:pt idx="5169">
                        <c:v>0.57241372708333327</c:v>
                      </c:pt>
                      <c:pt idx="5170">
                        <c:v>0.57241049491666673</c:v>
                      </c:pt>
                      <c:pt idx="5171">
                        <c:v>0.57240738616666664</c:v>
                      </c:pt>
                      <c:pt idx="5172">
                        <c:v>0.57240439829166667</c:v>
                      </c:pt>
                      <c:pt idx="5173">
                        <c:v>0.57240148074999997</c:v>
                      </c:pt>
                      <c:pt idx="5174">
                        <c:v>0.57239867449999993</c:v>
                      </c:pt>
                      <c:pt idx="5175">
                        <c:v>0.57239586187500002</c:v>
                      </c:pt>
                      <c:pt idx="5176">
                        <c:v>0.57239313858333329</c:v>
                      </c:pt>
                      <c:pt idx="5177">
                        <c:v>0.57239037949999994</c:v>
                      </c:pt>
                      <c:pt idx="5178">
                        <c:v>0.57238767079166664</c:v>
                      </c:pt>
                      <c:pt idx="5179">
                        <c:v>0.57238500766666667</c:v>
                      </c:pt>
                      <c:pt idx="5180">
                        <c:v>0.57238231429166664</c:v>
                      </c:pt>
                      <c:pt idx="5181">
                        <c:v>0.57237965254166667</c:v>
                      </c:pt>
                      <c:pt idx="5182">
                        <c:v>0.57237693470833328</c:v>
                      </c:pt>
                      <c:pt idx="5183">
                        <c:v>0.57237424754166666</c:v>
                      </c:pt>
                      <c:pt idx="5184">
                        <c:v>0.57237151870833336</c:v>
                      </c:pt>
                      <c:pt idx="5185">
                        <c:v>0.57236889237499999</c:v>
                      </c:pt>
                      <c:pt idx="5186">
                        <c:v>0.57236633887499999</c:v>
                      </c:pt>
                      <c:pt idx="5187">
                        <c:v>0.57236394945833335</c:v>
                      </c:pt>
                      <c:pt idx="5188">
                        <c:v>0.57236174591666666</c:v>
                      </c:pt>
                      <c:pt idx="5189">
                        <c:v>0.57235966324999998</c:v>
                      </c:pt>
                      <c:pt idx="5190">
                        <c:v>0.57235775325000005</c:v>
                      </c:pt>
                      <c:pt idx="5191">
                        <c:v>0.57235585308333337</c:v>
                      </c:pt>
                      <c:pt idx="5192">
                        <c:v>0.57235403554166664</c:v>
                      </c:pt>
                      <c:pt idx="5193">
                        <c:v>0.57235213004166663</c:v>
                      </c:pt>
                      <c:pt idx="5194">
                        <c:v>0.57235024137500001</c:v>
                      </c:pt>
                      <c:pt idx="5195">
                        <c:v>0.57234828658333337</c:v>
                      </c:pt>
                      <c:pt idx="5196">
                        <c:v>0.57234627362500001</c:v>
                      </c:pt>
                      <c:pt idx="5197">
                        <c:v>0.57234429154166666</c:v>
                      </c:pt>
                      <c:pt idx="5198">
                        <c:v>0.57234231929166668</c:v>
                      </c:pt>
                      <c:pt idx="5199">
                        <c:v>0.57234045249999999</c:v>
                      </c:pt>
                      <c:pt idx="5200">
                        <c:v>0.57233863204166668</c:v>
                      </c:pt>
                      <c:pt idx="5201">
                        <c:v>0.5723369979166667</c:v>
                      </c:pt>
                      <c:pt idx="5202">
                        <c:v>0.57233547208333335</c:v>
                      </c:pt>
                      <c:pt idx="5203">
                        <c:v>0.57233407874999997</c:v>
                      </c:pt>
                      <c:pt idx="5204">
                        <c:v>0.57233277666666671</c:v>
                      </c:pt>
                      <c:pt idx="5205">
                        <c:v>0.57233152166666668</c:v>
                      </c:pt>
                      <c:pt idx="5206">
                        <c:v>0.57233031833333337</c:v>
                      </c:pt>
                      <c:pt idx="5207">
                        <c:v>0.5723290316666666</c:v>
                      </c:pt>
                      <c:pt idx="5208">
                        <c:v>0.57232775291666671</c:v>
                      </c:pt>
                      <c:pt idx="5209">
                        <c:v>0.57232642</c:v>
                      </c:pt>
                      <c:pt idx="5210">
                        <c:v>0.57232510645833334</c:v>
                      </c:pt>
                      <c:pt idx="5211">
                        <c:v>0.57232379279166667</c:v>
                      </c:pt>
                      <c:pt idx="5212">
                        <c:v>0.57232247375</c:v>
                      </c:pt>
                      <c:pt idx="5213">
                        <c:v>0.57232126270833328</c:v>
                      </c:pt>
                      <c:pt idx="5214">
                        <c:v>0.57232009824999996</c:v>
                      </c:pt>
                      <c:pt idx="5215">
                        <c:v>0.57231912358333337</c:v>
                      </c:pt>
                      <c:pt idx="5216">
                        <c:v>0.57231823841666662</c:v>
                      </c:pt>
                      <c:pt idx="5217">
                        <c:v>0.57231759829166673</c:v>
                      </c:pt>
                      <c:pt idx="5218">
                        <c:v>0.57231711212500003</c:v>
                      </c:pt>
                      <c:pt idx="5219">
                        <c:v>0.57231674870833327</c:v>
                      </c:pt>
                      <c:pt idx="5220">
                        <c:v>0.57231646766666666</c:v>
                      </c:pt>
                      <c:pt idx="5221">
                        <c:v>0.57231614283333332</c:v>
                      </c:pt>
                      <c:pt idx="5222">
                        <c:v>0.57231576033333331</c:v>
                      </c:pt>
                      <c:pt idx="5223">
                        <c:v>0.57231522054166672</c:v>
                      </c:pt>
                      <c:pt idx="5224">
                        <c:v>0.57231461812499995</c:v>
                      </c:pt>
                      <c:pt idx="5225">
                        <c:v>0.57231392466666664</c:v>
                      </c:pt>
                      <c:pt idx="5226">
                        <c:v>0.57231333129166673</c:v>
                      </c:pt>
                      <c:pt idx="5227">
                        <c:v>0.57231290145833336</c:v>
                      </c:pt>
                      <c:pt idx="5228">
                        <c:v>0.57231256816666665</c:v>
                      </c:pt>
                      <c:pt idx="5229">
                        <c:v>0.57231242716666664</c:v>
                      </c:pt>
                      <c:pt idx="5230">
                        <c:v>0.57231239183333338</c:v>
                      </c:pt>
                      <c:pt idx="5231">
                        <c:v>0.57231252325000004</c:v>
                      </c:pt>
                      <c:pt idx="5232">
                        <c:v>0.57231267483333337</c:v>
                      </c:pt>
                      <c:pt idx="5233">
                        <c:v>0.57231293891666668</c:v>
                      </c:pt>
                      <c:pt idx="5234">
                        <c:v>0.57231323929166666</c:v>
                      </c:pt>
                      <c:pt idx="5235">
                        <c:v>0.57231356725000004</c:v>
                      </c:pt>
                      <c:pt idx="5236">
                        <c:v>0.57231389275</c:v>
                      </c:pt>
                      <c:pt idx="5237">
                        <c:v>0.57231413045833335</c:v>
                      </c:pt>
                      <c:pt idx="5238">
                        <c:v>0.57231436420833337</c:v>
                      </c:pt>
                      <c:pt idx="5239">
                        <c:v>0.57231444091666661</c:v>
                      </c:pt>
                      <c:pt idx="5240">
                        <c:v>0.57231456324999996</c:v>
                      </c:pt>
                      <c:pt idx="5241">
                        <c:v>0.57231466074999993</c:v>
                      </c:pt>
                      <c:pt idx="5242">
                        <c:v>0.57231491683333335</c:v>
                      </c:pt>
                      <c:pt idx="5243">
                        <c:v>0.57231533962500003</c:v>
                      </c:pt>
                      <c:pt idx="5244">
                        <c:v>0.57231600858333331</c:v>
                      </c:pt>
                      <c:pt idx="5245">
                        <c:v>0.57231695925000003</c:v>
                      </c:pt>
                      <c:pt idx="5246">
                        <c:v>0.57231804183333335</c:v>
                      </c:pt>
                      <c:pt idx="5247">
                        <c:v>0.57231927937499993</c:v>
                      </c:pt>
                      <c:pt idx="5248">
                        <c:v>0.57232046666666669</c:v>
                      </c:pt>
                      <c:pt idx="5249">
                        <c:v>0.57232165183333328</c:v>
                      </c:pt>
                      <c:pt idx="5250">
                        <c:v>0.57232268620833338</c:v>
                      </c:pt>
                      <c:pt idx="5251">
                        <c:v>0.57232388204166662</c:v>
                      </c:pt>
                      <c:pt idx="5252">
                        <c:v>0.57232429637500004</c:v>
                      </c:pt>
                      <c:pt idx="5253">
                        <c:v>0.57232535549999997</c:v>
                      </c:pt>
                      <c:pt idx="5254">
                        <c:v>0.57232660354166665</c:v>
                      </c:pt>
                      <c:pt idx="5255">
                        <c:v>0.57232689199999998</c:v>
                      </c:pt>
                      <c:pt idx="5256">
                        <c:v>0.57232827333333336</c:v>
                      </c:pt>
                      <c:pt idx="5257">
                        <c:v>0.57232880975</c:v>
                      </c:pt>
                      <c:pt idx="5258">
                        <c:v>0.57233061375000005</c:v>
                      </c:pt>
                      <c:pt idx="5259">
                        <c:v>0.57233179020833336</c:v>
                      </c:pt>
                      <c:pt idx="5260">
                        <c:v>0.57233394074999999</c:v>
                      </c:pt>
                      <c:pt idx="5261">
                        <c:v>0.57233588400000002</c:v>
                      </c:pt>
                      <c:pt idx="5262">
                        <c:v>0.57233766499999994</c:v>
                      </c:pt>
                      <c:pt idx="5263">
                        <c:v>0.57233947779166672</c:v>
                      </c:pt>
                      <c:pt idx="5264">
                        <c:v>0.57234114433333338</c:v>
                      </c:pt>
                      <c:pt idx="5265">
                        <c:v>0.57234243600000001</c:v>
                      </c:pt>
                      <c:pt idx="5266">
                        <c:v>0.57234402529166661</c:v>
                      </c:pt>
                      <c:pt idx="5267">
                        <c:v>0.57234595166666669</c:v>
                      </c:pt>
                      <c:pt idx="5268">
                        <c:v>0.5723475733333333</c:v>
                      </c:pt>
                      <c:pt idx="5269">
                        <c:v>0.57234887208333329</c:v>
                      </c:pt>
                      <c:pt idx="5270">
                        <c:v>0.57235054033333332</c:v>
                      </c:pt>
                      <c:pt idx="5271">
                        <c:v>0.57235199145833338</c:v>
                      </c:pt>
                      <c:pt idx="5272">
                        <c:v>0.57235409229166667</c:v>
                      </c:pt>
                      <c:pt idx="5273">
                        <c:v>0.57235573237500004</c:v>
                      </c:pt>
                      <c:pt idx="5274">
                        <c:v>0.57235792937499996</c:v>
                      </c:pt>
                      <c:pt idx="5275">
                        <c:v>0.57236062820833333</c:v>
                      </c:pt>
                      <c:pt idx="5276">
                        <c:v>0.5723632157916666</c:v>
                      </c:pt>
                      <c:pt idx="5277">
                        <c:v>0.57236582183333329</c:v>
                      </c:pt>
                      <c:pt idx="5278">
                        <c:v>0.57236823312500007</c:v>
                      </c:pt>
                      <c:pt idx="5279">
                        <c:v>0.57237038387499994</c:v>
                      </c:pt>
                      <c:pt idx="5280">
                        <c:v>0.57237267087499999</c:v>
                      </c:pt>
                      <c:pt idx="5281">
                        <c:v>0.57237474566666668</c:v>
                      </c:pt>
                      <c:pt idx="5282">
                        <c:v>0.5723764929166667</c:v>
                      </c:pt>
                      <c:pt idx="5283">
                        <c:v>0.57237794333333336</c:v>
                      </c:pt>
                      <c:pt idx="5284">
                        <c:v>0.57238058079166665</c:v>
                      </c:pt>
                      <c:pt idx="5285">
                        <c:v>0.57238302820833331</c:v>
                      </c:pt>
                      <c:pt idx="5286">
                        <c:v>0.5723856605833334</c:v>
                      </c:pt>
                      <c:pt idx="5287">
                        <c:v>0.57238858000000004</c:v>
                      </c:pt>
                      <c:pt idx="5288">
                        <c:v>0.57239147162500004</c:v>
                      </c:pt>
                      <c:pt idx="5289">
                        <c:v>0.57239436637499996</c:v>
                      </c:pt>
                      <c:pt idx="5290">
                        <c:v>0.57239655104166665</c:v>
                      </c:pt>
                      <c:pt idx="5291">
                        <c:v>0.57239920454166671</c:v>
                      </c:pt>
                      <c:pt idx="5292">
                        <c:v>0.57240356991666663</c:v>
                      </c:pt>
                      <c:pt idx="5293">
                        <c:v>0.57240667954166669</c:v>
                      </c:pt>
                      <c:pt idx="5294">
                        <c:v>0.57240786570833335</c:v>
                      </c:pt>
                      <c:pt idx="5295">
                        <c:v>0.57241205870833334</c:v>
                      </c:pt>
                      <c:pt idx="5296">
                        <c:v>0.57241476841666661</c:v>
                      </c:pt>
                      <c:pt idx="5297">
                        <c:v>0.57241786441666664</c:v>
                      </c:pt>
                      <c:pt idx="5298">
                        <c:v>0.5724199454583333</c:v>
                      </c:pt>
                      <c:pt idx="5299">
                        <c:v>0.57242294737499999</c:v>
                      </c:pt>
                      <c:pt idx="5300">
                        <c:v>0.57242533508333338</c:v>
                      </c:pt>
                      <c:pt idx="5301">
                        <c:v>0.57242862637500003</c:v>
                      </c:pt>
                      <c:pt idx="5302">
                        <c:v>0.57243206483333331</c:v>
                      </c:pt>
                      <c:pt idx="5303">
                        <c:v>0.57243570166666669</c:v>
                      </c:pt>
                      <c:pt idx="5304">
                        <c:v>0.57243961583333336</c:v>
                      </c:pt>
                      <c:pt idx="5305">
                        <c:v>0.57244349133333328</c:v>
                      </c:pt>
                      <c:pt idx="5306">
                        <c:v>0.5724467285</c:v>
                      </c:pt>
                      <c:pt idx="5307">
                        <c:v>0.57244930695833329</c:v>
                      </c:pt>
                      <c:pt idx="5308">
                        <c:v>0.5724512925416666</c:v>
                      </c:pt>
                      <c:pt idx="5309">
                        <c:v>0.57245365483333333</c:v>
                      </c:pt>
                      <c:pt idx="5310">
                        <c:v>0.57245681024999995</c:v>
                      </c:pt>
                      <c:pt idx="5311">
                        <c:v>0.57246211983333339</c:v>
                      </c:pt>
                      <c:pt idx="5312">
                        <c:v>0.5724656940416667</c:v>
                      </c:pt>
                      <c:pt idx="5313">
                        <c:v>0.572469171625</c:v>
                      </c:pt>
                      <c:pt idx="5314">
                        <c:v>0.57247187166666669</c:v>
                      </c:pt>
                      <c:pt idx="5315">
                        <c:v>0.57247372091666671</c:v>
                      </c:pt>
                      <c:pt idx="5316">
                        <c:v>0.57247625420833337</c:v>
                      </c:pt>
                      <c:pt idx="5317">
                        <c:v>0.57248304483333334</c:v>
                      </c:pt>
                      <c:pt idx="5318">
                        <c:v>0.57248909033333339</c:v>
                      </c:pt>
                      <c:pt idx="5319">
                        <c:v>0.57249120333333336</c:v>
                      </c:pt>
                      <c:pt idx="5320">
                        <c:v>0.57249383708333335</c:v>
                      </c:pt>
                      <c:pt idx="5321">
                        <c:v>0.57250061920833339</c:v>
                      </c:pt>
                      <c:pt idx="5322">
                        <c:v>0.572503314125</c:v>
                      </c:pt>
                      <c:pt idx="5323">
                        <c:v>0.57250767716666673</c:v>
                      </c:pt>
                      <c:pt idx="5324">
                        <c:v>0.57250818333333331</c:v>
                      </c:pt>
                      <c:pt idx="5325">
                        <c:v>0.5725153699583333</c:v>
                      </c:pt>
                      <c:pt idx="5326">
                        <c:v>0.57252009412500005</c:v>
                      </c:pt>
                      <c:pt idx="5327">
                        <c:v>0.57252349841666661</c:v>
                      </c:pt>
                      <c:pt idx="5328">
                        <c:v>0.57252518075000003</c:v>
                      </c:pt>
                      <c:pt idx="5329">
                        <c:v>0.57252685137500003</c:v>
                      </c:pt>
                      <c:pt idx="5330">
                        <c:v>0.57253100916666666</c:v>
                      </c:pt>
                      <c:pt idx="5331">
                        <c:v>0.57253893783333332</c:v>
                      </c:pt>
                      <c:pt idx="5332">
                        <c:v>0.57254610100000003</c:v>
                      </c:pt>
                      <c:pt idx="5333">
                        <c:v>0.57254866737499999</c:v>
                      </c:pt>
                      <c:pt idx="5334">
                        <c:v>0.57255303308333338</c:v>
                      </c:pt>
                      <c:pt idx="5335">
                        <c:v>0.572556735875</c:v>
                      </c:pt>
                      <c:pt idx="5336">
                        <c:v>0.57255878795833326</c:v>
                      </c:pt>
                      <c:pt idx="5337">
                        <c:v>0.57256228145833332</c:v>
                      </c:pt>
                      <c:pt idx="5338">
                        <c:v>0.57256641087500004</c:v>
                      </c:pt>
                      <c:pt idx="5339">
                        <c:v>0.57257253841666667</c:v>
                      </c:pt>
                      <c:pt idx="5340">
                        <c:v>0.5725756120833333</c:v>
                      </c:pt>
                      <c:pt idx="5341">
                        <c:v>0.57258009975000002</c:v>
                      </c:pt>
                      <c:pt idx="5342">
                        <c:v>0.57258631008333338</c:v>
                      </c:pt>
                      <c:pt idx="5343">
                        <c:v>0.57259040449999998</c:v>
                      </c:pt>
                      <c:pt idx="5344">
                        <c:v>0.57259398491666669</c:v>
                      </c:pt>
                      <c:pt idx="5345">
                        <c:v>0.57259907562500001</c:v>
                      </c:pt>
                      <c:pt idx="5346">
                        <c:v>0.57260530966666667</c:v>
                      </c:pt>
                      <c:pt idx="5347">
                        <c:v>0.57260712508333333</c:v>
                      </c:pt>
                      <c:pt idx="5348">
                        <c:v>0.57260791641666664</c:v>
                      </c:pt>
                      <c:pt idx="5349">
                        <c:v>0.57261449304166667</c:v>
                      </c:pt>
                      <c:pt idx="5350">
                        <c:v>0.57261356166666666</c:v>
                      </c:pt>
                      <c:pt idx="5351">
                        <c:v>0.57261972449999998</c:v>
                      </c:pt>
                      <c:pt idx="5352">
                        <c:v>0.57262167954166665</c:v>
                      </c:pt>
                      <c:pt idx="5353">
                        <c:v>0.5726205437916666</c:v>
                      </c:pt>
                      <c:pt idx="5354">
                        <c:v>0.57261738458333333</c:v>
                      </c:pt>
                      <c:pt idx="5355">
                        <c:v>0.57262057333333327</c:v>
                      </c:pt>
                      <c:pt idx="5356">
                        <c:v>0.57261879541666671</c:v>
                      </c:pt>
                      <c:pt idx="5357">
                        <c:v>0.57262042916666667</c:v>
                      </c:pt>
                      <c:pt idx="5358">
                        <c:v>0.57261997749999993</c:v>
                      </c:pt>
                      <c:pt idx="5359">
                        <c:v>0.57261832999999995</c:v>
                      </c:pt>
                      <c:pt idx="5360">
                        <c:v>0.57262161666666667</c:v>
                      </c:pt>
                      <c:pt idx="5361">
                        <c:v>0.57261946625000004</c:v>
                      </c:pt>
                      <c:pt idx="5362">
                        <c:v>0.57262320062499994</c:v>
                      </c:pt>
                      <c:pt idx="5363">
                        <c:v>0.57262182800000005</c:v>
                      </c:pt>
                      <c:pt idx="5364">
                        <c:v>0.57262248829166673</c:v>
                      </c:pt>
                      <c:pt idx="5365">
                        <c:v>0.57262425024999997</c:v>
                      </c:pt>
                      <c:pt idx="5366">
                        <c:v>0.57262230641666667</c:v>
                      </c:pt>
                      <c:pt idx="5367">
                        <c:v>0.57262538445833333</c:v>
                      </c:pt>
                      <c:pt idx="5368">
                        <c:v>0.572623421375</c:v>
                      </c:pt>
                      <c:pt idx="5369">
                        <c:v>0.57262226075</c:v>
                      </c:pt>
                      <c:pt idx="5370">
                        <c:v>0.57262534416666666</c:v>
                      </c:pt>
                      <c:pt idx="5371">
                        <c:v>0.57262456345833335</c:v>
                      </c:pt>
                      <c:pt idx="5372">
                        <c:v>0.57262477591666661</c:v>
                      </c:pt>
                      <c:pt idx="5373">
                        <c:v>0.57262820720833341</c:v>
                      </c:pt>
                      <c:pt idx="5374">
                        <c:v>0.57262565129166665</c:v>
                      </c:pt>
                      <c:pt idx="5375">
                        <c:v>0.57262437816666667</c:v>
                      </c:pt>
                      <c:pt idx="5376">
                        <c:v>0.57262292958333327</c:v>
                      </c:pt>
                      <c:pt idx="5377">
                        <c:v>0.57262167487500004</c:v>
                      </c:pt>
                      <c:pt idx="5378">
                        <c:v>0.57262050895833327</c:v>
                      </c:pt>
                      <c:pt idx="5379">
                        <c:v>0.57261908699999997</c:v>
                      </c:pt>
                      <c:pt idx="5380">
                        <c:v>0.57261725045833334</c:v>
                      </c:pt>
                      <c:pt idx="5381">
                        <c:v>0.57261321104166674</c:v>
                      </c:pt>
                      <c:pt idx="5382">
                        <c:v>0.57260842554166669</c:v>
                      </c:pt>
                      <c:pt idx="5383">
                        <c:v>0.57260364549999998</c:v>
                      </c:pt>
                      <c:pt idx="5384">
                        <c:v>0.57259924737500001</c:v>
                      </c:pt>
                      <c:pt idx="5385">
                        <c:v>0.57259441187500004</c:v>
                      </c:pt>
                      <c:pt idx="5386">
                        <c:v>0.57259020895833335</c:v>
                      </c:pt>
                      <c:pt idx="5387">
                        <c:v>0.57258649329166666</c:v>
                      </c:pt>
                      <c:pt idx="5388">
                        <c:v>0.57258226512499999</c:v>
                      </c:pt>
                      <c:pt idx="5389">
                        <c:v>0.5725791772083334</c:v>
                      </c:pt>
                      <c:pt idx="5390">
                        <c:v>0.57257557874999998</c:v>
                      </c:pt>
                      <c:pt idx="5391">
                        <c:v>0.57257205150000001</c:v>
                      </c:pt>
                      <c:pt idx="5392">
                        <c:v>0.57256816920833331</c:v>
                      </c:pt>
                      <c:pt idx="5393">
                        <c:v>0.57256451320833335</c:v>
                      </c:pt>
                      <c:pt idx="5394">
                        <c:v>0.57256110466666665</c:v>
                      </c:pt>
                      <c:pt idx="5395">
                        <c:v>0.5725565677083333</c:v>
                      </c:pt>
                      <c:pt idx="5396">
                        <c:v>0.57255265612499995</c:v>
                      </c:pt>
                      <c:pt idx="5397">
                        <c:v>0.57254848700000005</c:v>
                      </c:pt>
                      <c:pt idx="5398">
                        <c:v>0.5725446148333333</c:v>
                      </c:pt>
                      <c:pt idx="5399">
                        <c:v>0.57254033291666662</c:v>
                      </c:pt>
                      <c:pt idx="5400">
                        <c:v>0.57253673324999999</c:v>
                      </c:pt>
                      <c:pt idx="5401">
                        <c:v>0.57253326304166674</c:v>
                      </c:pt>
                      <c:pt idx="5402">
                        <c:v>0.57253023012500004</c:v>
                      </c:pt>
                      <c:pt idx="5403">
                        <c:v>0.5725268486666667</c:v>
                      </c:pt>
                      <c:pt idx="5404">
                        <c:v>0.57252330154166664</c:v>
                      </c:pt>
                      <c:pt idx="5405">
                        <c:v>0.57252079162500003</c:v>
                      </c:pt>
                      <c:pt idx="5406">
                        <c:v>0.57251795720833332</c:v>
                      </c:pt>
                      <c:pt idx="5407">
                        <c:v>0.57251554604166666</c:v>
                      </c:pt>
                      <c:pt idx="5408">
                        <c:v>0.57251182</c:v>
                      </c:pt>
                      <c:pt idx="5409">
                        <c:v>0.57250787250000001</c:v>
                      </c:pt>
                      <c:pt idx="5410">
                        <c:v>0.57250495641666665</c:v>
                      </c:pt>
                      <c:pt idx="5411">
                        <c:v>0.57250122279166671</c:v>
                      </c:pt>
                      <c:pt idx="5412">
                        <c:v>0.57249732412499998</c:v>
                      </c:pt>
                      <c:pt idx="5413">
                        <c:v>0.57249413087500001</c:v>
                      </c:pt>
                      <c:pt idx="5414">
                        <c:v>0.57249082345833335</c:v>
                      </c:pt>
                      <c:pt idx="5415">
                        <c:v>0.57248801049999998</c:v>
                      </c:pt>
                      <c:pt idx="5416">
                        <c:v>0.5724850300833334</c:v>
                      </c:pt>
                      <c:pt idx="5417">
                        <c:v>0.57248219529166666</c:v>
                      </c:pt>
                      <c:pt idx="5418">
                        <c:v>0.57248014016666671</c:v>
                      </c:pt>
                      <c:pt idx="5419">
                        <c:v>0.57247744695833336</c:v>
                      </c:pt>
                      <c:pt idx="5420">
                        <c:v>0.5724749195833333</c:v>
                      </c:pt>
                      <c:pt idx="5421">
                        <c:v>0.57247240700000002</c:v>
                      </c:pt>
                      <c:pt idx="5422">
                        <c:v>0.57246947916666668</c:v>
                      </c:pt>
                      <c:pt idx="5423">
                        <c:v>0.57246657437500004</c:v>
                      </c:pt>
                      <c:pt idx="5424">
                        <c:v>0.57246350241666666</c:v>
                      </c:pt>
                      <c:pt idx="5425">
                        <c:v>0.57246043129166668</c:v>
                      </c:pt>
                      <c:pt idx="5426">
                        <c:v>0.57245734225</c:v>
                      </c:pt>
                      <c:pt idx="5427">
                        <c:v>0.57245434095833336</c:v>
                      </c:pt>
                      <c:pt idx="5428">
                        <c:v>0.5724514954583334</c:v>
                      </c:pt>
                      <c:pt idx="5429">
                        <c:v>0.57244876804166667</c:v>
                      </c:pt>
                      <c:pt idx="5430">
                        <c:v>0.57244626316666669</c:v>
                      </c:pt>
                      <c:pt idx="5431">
                        <c:v>0.57244382070833333</c:v>
                      </c:pt>
                      <c:pt idx="5432">
                        <c:v>0.57244158058333328</c:v>
                      </c:pt>
                      <c:pt idx="5433">
                        <c:v>0.57243940208333333</c:v>
                      </c:pt>
                      <c:pt idx="5434">
                        <c:v>0.57243731441666668</c:v>
                      </c:pt>
                      <c:pt idx="5435">
                        <c:v>0.57243517237499997</c:v>
                      </c:pt>
                      <c:pt idx="5436">
                        <c:v>0.57243288800000003</c:v>
                      </c:pt>
                      <c:pt idx="5437">
                        <c:v>0.5724304653333333</c:v>
                      </c:pt>
                      <c:pt idx="5438">
                        <c:v>0.57242781620833327</c:v>
                      </c:pt>
                      <c:pt idx="5439">
                        <c:v>0.57242505829166668</c:v>
                      </c:pt>
                      <c:pt idx="5440">
                        <c:v>0.57242219112500003</c:v>
                      </c:pt>
                      <c:pt idx="5441">
                        <c:v>0.57241946279166667</c:v>
                      </c:pt>
                      <c:pt idx="5442">
                        <c:v>0.57241688283333336</c:v>
                      </c:pt>
                      <c:pt idx="5443">
                        <c:v>0.57241453958333333</c:v>
                      </c:pt>
                      <c:pt idx="5444">
                        <c:v>0.57241241954166666</c:v>
                      </c:pt>
                      <c:pt idx="5445">
                        <c:v>0.57241044662500007</c:v>
                      </c:pt>
                      <c:pt idx="5446">
                        <c:v>0.57240859762500007</c:v>
                      </c:pt>
                      <c:pt idx="5447">
                        <c:v>0.57240669445833336</c:v>
                      </c:pt>
                      <c:pt idx="5448">
                        <c:v>0.57240477595833339</c:v>
                      </c:pt>
                      <c:pt idx="5449">
                        <c:v>0.5724027284583334</c:v>
                      </c:pt>
                      <c:pt idx="5450">
                        <c:v>0.57240062262500002</c:v>
                      </c:pt>
                      <c:pt idx="5451">
                        <c:v>0.57239843229166665</c:v>
                      </c:pt>
                      <c:pt idx="5452">
                        <c:v>0.57239614108333337</c:v>
                      </c:pt>
                      <c:pt idx="5453">
                        <c:v>0.57239380729166667</c:v>
                      </c:pt>
                      <c:pt idx="5454">
                        <c:v>0.5723913822083333</c:v>
                      </c:pt>
                      <c:pt idx="5455">
                        <c:v>0.57238901137499998</c:v>
                      </c:pt>
                      <c:pt idx="5456">
                        <c:v>0.57238660320833334</c:v>
                      </c:pt>
                      <c:pt idx="5457">
                        <c:v>0.57238434541666672</c:v>
                      </c:pt>
                      <c:pt idx="5458">
                        <c:v>0.57238220049999999</c:v>
                      </c:pt>
                      <c:pt idx="5459">
                        <c:v>0.57238025437499995</c:v>
                      </c:pt>
                      <c:pt idx="5460">
                        <c:v>0.5723785110416667</c:v>
                      </c:pt>
                      <c:pt idx="5461">
                        <c:v>0.57237686133333332</c:v>
                      </c:pt>
                      <c:pt idx="5462">
                        <c:v>0.57237527945833333</c:v>
                      </c:pt>
                      <c:pt idx="5463">
                        <c:v>0.57237359258333331</c:v>
                      </c:pt>
                      <c:pt idx="5464">
                        <c:v>0.5723718387083333</c:v>
                      </c:pt>
                      <c:pt idx="5465">
                        <c:v>0.57236985166666665</c:v>
                      </c:pt>
                      <c:pt idx="5466">
                        <c:v>0.57236775245833338</c:v>
                      </c:pt>
                      <c:pt idx="5467">
                        <c:v>0.57236555287500002</c:v>
                      </c:pt>
                      <c:pt idx="5468">
                        <c:v>0.57236332879166663</c:v>
                      </c:pt>
                      <c:pt idx="5469">
                        <c:v>0.57236117649999996</c:v>
                      </c:pt>
                      <c:pt idx="5470">
                        <c:v>0.57235905779166674</c:v>
                      </c:pt>
                      <c:pt idx="5471">
                        <c:v>0.57235712245833337</c:v>
                      </c:pt>
                      <c:pt idx="5472">
                        <c:v>0.57235527487499993</c:v>
                      </c:pt>
                      <c:pt idx="5473">
                        <c:v>0.57235360920833334</c:v>
                      </c:pt>
                      <c:pt idx="5474">
                        <c:v>0.57235199120833335</c:v>
                      </c:pt>
                      <c:pt idx="5475">
                        <c:v>0.57235043308333333</c:v>
                      </c:pt>
                      <c:pt idx="5476">
                        <c:v>0.57234887212499996</c:v>
                      </c:pt>
                      <c:pt idx="5477">
                        <c:v>0.57234725250000007</c:v>
                      </c:pt>
                      <c:pt idx="5478">
                        <c:v>0.57234556295833328</c:v>
                      </c:pt>
                      <c:pt idx="5479">
                        <c:v>0.57234371487500002</c:v>
                      </c:pt>
                      <c:pt idx="5480">
                        <c:v>0.57234180016666669</c:v>
                      </c:pt>
                      <c:pt idx="5481">
                        <c:v>0.57233975033333329</c:v>
                      </c:pt>
                      <c:pt idx="5482">
                        <c:v>0.57233773566666668</c:v>
                      </c:pt>
                      <c:pt idx="5483">
                        <c:v>0.57233575300000006</c:v>
                      </c:pt>
                      <c:pt idx="5484">
                        <c:v>0.57233379387500005</c:v>
                      </c:pt>
                      <c:pt idx="5485">
                        <c:v>0.57233194112499997</c:v>
                      </c:pt>
                      <c:pt idx="5486">
                        <c:v>0.57233013158333335</c:v>
                      </c:pt>
                      <c:pt idx="5487">
                        <c:v>0.57232847891666661</c:v>
                      </c:pt>
                      <c:pt idx="5488">
                        <c:v>0.57232690937499997</c:v>
                      </c:pt>
                      <c:pt idx="5489">
                        <c:v>0.57232551133333331</c:v>
                      </c:pt>
                      <c:pt idx="5490">
                        <c:v>0.57232417012500003</c:v>
                      </c:pt>
                      <c:pt idx="5491">
                        <c:v>0.57232287162500006</c:v>
                      </c:pt>
                      <c:pt idx="5492">
                        <c:v>0.57232155137500007</c:v>
                      </c:pt>
                      <c:pt idx="5493">
                        <c:v>0.57232008837500004</c:v>
                      </c:pt>
                      <c:pt idx="5494">
                        <c:v>0.57231851158333336</c:v>
                      </c:pt>
                      <c:pt idx="5495">
                        <c:v>0.57231674504166663</c:v>
                      </c:pt>
                      <c:pt idx="5496">
                        <c:v>0.5723149652916667</c:v>
                      </c:pt>
                      <c:pt idx="5497">
                        <c:v>0.57231316124999998</c:v>
                      </c:pt>
                      <c:pt idx="5498">
                        <c:v>0.57231148733333337</c:v>
                      </c:pt>
                      <c:pt idx="5499">
                        <c:v>0.57230996845833337</c:v>
                      </c:pt>
                      <c:pt idx="5500">
                        <c:v>0.57230856674999997</c:v>
                      </c:pt>
                      <c:pt idx="5501">
                        <c:v>0.57230728962499999</c:v>
                      </c:pt>
                      <c:pt idx="5502">
                        <c:v>0.57230599329166665</c:v>
                      </c:pt>
                      <c:pt idx="5503">
                        <c:v>0.572304756375</c:v>
                      </c:pt>
                      <c:pt idx="5504">
                        <c:v>0.57230344091666663</c:v>
                      </c:pt>
                      <c:pt idx="5505">
                        <c:v>0.57230214037500005</c:v>
                      </c:pt>
                      <c:pt idx="5506">
                        <c:v>0.57230078891666669</c:v>
                      </c:pt>
                      <c:pt idx="5507">
                        <c:v>0.57229942145833335</c:v>
                      </c:pt>
                      <c:pt idx="5508">
                        <c:v>0.57229799883333332</c:v>
                      </c:pt>
                      <c:pt idx="5509">
                        <c:v>0.57229653320833329</c:v>
                      </c:pt>
                      <c:pt idx="5510">
                        <c:v>0.57229507579166661</c:v>
                      </c:pt>
                      <c:pt idx="5511">
                        <c:v>0.57229355195833331</c:v>
                      </c:pt>
                      <c:pt idx="5512">
                        <c:v>0.57229208500000006</c:v>
                      </c:pt>
                      <c:pt idx="5513">
                        <c:v>0.57229062845833334</c:v>
                      </c:pt>
                      <c:pt idx="5514">
                        <c:v>0.57228931712499997</c:v>
                      </c:pt>
                      <c:pt idx="5515">
                        <c:v>0.5722881304166666</c:v>
                      </c:pt>
                      <c:pt idx="5516">
                        <c:v>0.57228706320833334</c:v>
                      </c:pt>
                      <c:pt idx="5517">
                        <c:v>0.5722861752916667</c:v>
                      </c:pt>
                      <c:pt idx="5518">
                        <c:v>0.57228534212499993</c:v>
                      </c:pt>
                      <c:pt idx="5519">
                        <c:v>0.57228458425000006</c:v>
                      </c:pt>
                      <c:pt idx="5520">
                        <c:v>0.57228372487500001</c:v>
                      </c:pt>
                      <c:pt idx="5521">
                        <c:v>0.57228285295833337</c:v>
                      </c:pt>
                      <c:pt idx="5522">
                        <c:v>0.57228185941666665</c:v>
                      </c:pt>
                      <c:pt idx="5523">
                        <c:v>0.57228080437499995</c:v>
                      </c:pt>
                      <c:pt idx="5524">
                        <c:v>0.57227977633333327</c:v>
                      </c:pt>
                      <c:pt idx="5525">
                        <c:v>0.57227872687500003</c:v>
                      </c:pt>
                      <c:pt idx="5526">
                        <c:v>0.57227780475000001</c:v>
                      </c:pt>
                      <c:pt idx="5527">
                        <c:v>0.57227691345833331</c:v>
                      </c:pt>
                      <c:pt idx="5528">
                        <c:v>0.57227617737500003</c:v>
                      </c:pt>
                      <c:pt idx="5529">
                        <c:v>0.57227550199999999</c:v>
                      </c:pt>
                      <c:pt idx="5530">
                        <c:v>0.57227493795833329</c:v>
                      </c:pt>
                      <c:pt idx="5531">
                        <c:v>0.57227440741666669</c:v>
                      </c:pt>
                      <c:pt idx="5532">
                        <c:v>0.57227389362500003</c:v>
                      </c:pt>
                      <c:pt idx="5533">
                        <c:v>0.572273415625</c:v>
                      </c:pt>
                      <c:pt idx="5534">
                        <c:v>0.5722728416666667</c:v>
                      </c:pt>
                      <c:pt idx="5535">
                        <c:v>0.57227226029166667</c:v>
                      </c:pt>
                      <c:pt idx="5536">
                        <c:v>0.572271538375</c:v>
                      </c:pt>
                      <c:pt idx="5537">
                        <c:v>0.57227083749999996</c:v>
                      </c:pt>
                      <c:pt idx="5538">
                        <c:v>0.57227013025000006</c:v>
                      </c:pt>
                      <c:pt idx="5539">
                        <c:v>0.57226946624999997</c:v>
                      </c:pt>
                      <c:pt idx="5540">
                        <c:v>0.57226889408333337</c:v>
                      </c:pt>
                      <c:pt idx="5541">
                        <c:v>0.57226840224999997</c:v>
                      </c:pt>
                      <c:pt idx="5542">
                        <c:v>0.57226802233333329</c:v>
                      </c:pt>
                      <c:pt idx="5543">
                        <c:v>0.57226770599999999</c:v>
                      </c:pt>
                      <c:pt idx="5544">
                        <c:v>0.572267572</c:v>
                      </c:pt>
                      <c:pt idx="5545">
                        <c:v>0.57226753099999994</c:v>
                      </c:pt>
                      <c:pt idx="5546">
                        <c:v>0.57226765699999993</c:v>
                      </c:pt>
                      <c:pt idx="5547">
                        <c:v>0.57226786845833333</c:v>
                      </c:pt>
                      <c:pt idx="5548">
                        <c:v>0.57226809408333335</c:v>
                      </c:pt>
                      <c:pt idx="5549">
                        <c:v>0.57226832037499997</c:v>
                      </c:pt>
                      <c:pt idx="5550">
                        <c:v>0.57226840454166672</c:v>
                      </c:pt>
                      <c:pt idx="5551">
                        <c:v>0.57226841841666665</c:v>
                      </c:pt>
                      <c:pt idx="5552">
                        <c:v>0.5722683279166666</c:v>
                      </c:pt>
                      <c:pt idx="5553">
                        <c:v>0.57226832650000004</c:v>
                      </c:pt>
                      <c:pt idx="5554">
                        <c:v>0.572268422625</c:v>
                      </c:pt>
                      <c:pt idx="5555">
                        <c:v>0.57226868616666671</c:v>
                      </c:pt>
                      <c:pt idx="5556">
                        <c:v>0.57226897808333332</c:v>
                      </c:pt>
                      <c:pt idx="5557">
                        <c:v>0.57226734020833336</c:v>
                      </c:pt>
                      <c:pt idx="5558">
                        <c:v>0.57226557545833334</c:v>
                      </c:pt>
                      <c:pt idx="5559">
                        <c:v>0.57226378774999997</c:v>
                      </c:pt>
                      <c:pt idx="5560">
                        <c:v>0.57226205020833332</c:v>
                      </c:pt>
                      <c:pt idx="5561">
                        <c:v>0.57226018845833326</c:v>
                      </c:pt>
                      <c:pt idx="5562">
                        <c:v>0.57225839570833337</c:v>
                      </c:pt>
                      <c:pt idx="5563">
                        <c:v>0.57225650775000003</c:v>
                      </c:pt>
                      <c:pt idx="5564">
                        <c:v>0.57225459462500006</c:v>
                      </c:pt>
                      <c:pt idx="5565">
                        <c:v>0.57225272650000003</c:v>
                      </c:pt>
                      <c:pt idx="5566">
                        <c:v>0.57225080320833333</c:v>
                      </c:pt>
                      <c:pt idx="5567">
                        <c:v>0.57224890629166669</c:v>
                      </c:pt>
                      <c:pt idx="5568">
                        <c:v>0.57224701695833335</c:v>
                      </c:pt>
                      <c:pt idx="5569">
                        <c:v>0.57224528679166664</c:v>
                      </c:pt>
                      <c:pt idx="5570">
                        <c:v>0.5722436913333333</c:v>
                      </c:pt>
                      <c:pt idx="5571">
                        <c:v>0.57224227537499994</c:v>
                      </c:pt>
                      <c:pt idx="5572">
                        <c:v>0.57224107291666659</c:v>
                      </c:pt>
                      <c:pt idx="5573">
                        <c:v>0.57223997020833328</c:v>
                      </c:pt>
                      <c:pt idx="5574">
                        <c:v>0.57223906145833336</c:v>
                      </c:pt>
                      <c:pt idx="5575">
                        <c:v>0.57223815349999996</c:v>
                      </c:pt>
                      <c:pt idx="5576">
                        <c:v>0.57223729724999994</c:v>
                      </c:pt>
                      <c:pt idx="5577">
                        <c:v>0.5722363345</c:v>
                      </c:pt>
                      <c:pt idx="5578">
                        <c:v>0.57223531854166665</c:v>
                      </c:pt>
                      <c:pt idx="5579">
                        <c:v>0.57223421341666669</c:v>
                      </c:pt>
                      <c:pt idx="5580">
                        <c:v>0.57223306370833338</c:v>
                      </c:pt>
                      <c:pt idx="5581">
                        <c:v>0.57223194787499998</c:v>
                      </c:pt>
                      <c:pt idx="5582">
                        <c:v>0.57223086562500003</c:v>
                      </c:pt>
                      <c:pt idx="5583">
                        <c:v>0.57222997225000005</c:v>
                      </c:pt>
                      <c:pt idx="5584">
                        <c:v>0.57222923454166663</c:v>
                      </c:pt>
                      <c:pt idx="5585">
                        <c:v>0.57222871224999994</c:v>
                      </c:pt>
                      <c:pt idx="5586">
                        <c:v>0.57222824404166672</c:v>
                      </c:pt>
                      <c:pt idx="5587">
                        <c:v>0.57222824404166672</c:v>
                      </c:pt>
                      <c:pt idx="5588">
                        <c:v>0.57222791587499999</c:v>
                      </c:pt>
                      <c:pt idx="5589">
                        <c:v>0.57222768808333335</c:v>
                      </c:pt>
                      <c:pt idx="5590">
                        <c:v>0.57222739391666666</c:v>
                      </c:pt>
                      <c:pt idx="5591">
                        <c:v>0.57222713570833339</c:v>
                      </c:pt>
                      <c:pt idx="5592">
                        <c:v>0.57222638591666664</c:v>
                      </c:pt>
                      <c:pt idx="5593">
                        <c:v>0.57222590183333333</c:v>
                      </c:pt>
                      <c:pt idx="5594">
                        <c:v>0.57222546666666674</c:v>
                      </c:pt>
                      <c:pt idx="5595">
                        <c:v>0.57222507187500005</c:v>
                      </c:pt>
                      <c:pt idx="5596">
                        <c:v>0.5722247402916667</c:v>
                      </c:pt>
                      <c:pt idx="5597">
                        <c:v>0.5722245564166667</c:v>
                      </c:pt>
                      <c:pt idx="5598">
                        <c:v>0.57222445416666667</c:v>
                      </c:pt>
                      <c:pt idx="5599">
                        <c:v>0.5722245537916667</c:v>
                      </c:pt>
                      <c:pt idx="5600">
                        <c:v>0.57222480200000003</c:v>
                      </c:pt>
                      <c:pt idx="5601">
                        <c:v>0.57222527579166671</c:v>
                      </c:pt>
                      <c:pt idx="5602">
                        <c:v>0.57222587479166664</c:v>
                      </c:pt>
                      <c:pt idx="5603">
                        <c:v>0.57222658345833333</c:v>
                      </c:pt>
                      <c:pt idx="5604">
                        <c:v>0.57222735566666671</c:v>
                      </c:pt>
                      <c:pt idx="5605">
                        <c:v>0.57222800070833335</c:v>
                      </c:pt>
                      <c:pt idx="5606">
                        <c:v>0.57222855900000003</c:v>
                      </c:pt>
                      <c:pt idx="5607">
                        <c:v>0.57222892474999998</c:v>
                      </c:pt>
                      <c:pt idx="5608">
                        <c:v>0.57222920475000005</c:v>
                      </c:pt>
                      <c:pt idx="5609">
                        <c:v>0.57222943625</c:v>
                      </c:pt>
                      <c:pt idx="5610">
                        <c:v>0.5722298114583334</c:v>
                      </c:pt>
                      <c:pt idx="5611">
                        <c:v>0.57223038333333331</c:v>
                      </c:pt>
                      <c:pt idx="5612">
                        <c:v>0.57223116591666667</c:v>
                      </c:pt>
                      <c:pt idx="5613">
                        <c:v>0.57223220370833328</c:v>
                      </c:pt>
                      <c:pt idx="5614">
                        <c:v>0.57223332383333336</c:v>
                      </c:pt>
                      <c:pt idx="5615">
                        <c:v>0.57223444891666664</c:v>
                      </c:pt>
                      <c:pt idx="5616">
                        <c:v>0.572235820625</c:v>
                      </c:pt>
                      <c:pt idx="5617">
                        <c:v>0.57223736008333337</c:v>
                      </c:pt>
                      <c:pt idx="5618">
                        <c:v>0.57223869029166663</c:v>
                      </c:pt>
                      <c:pt idx="5619">
                        <c:v>0.57224012158333337</c:v>
                      </c:pt>
                      <c:pt idx="5620">
                        <c:v>0.57224072795833336</c:v>
                      </c:pt>
                      <c:pt idx="5621">
                        <c:v>0.57224239858333337</c:v>
                      </c:pt>
                      <c:pt idx="5622">
                        <c:v>0.5722434953333333</c:v>
                      </c:pt>
                      <c:pt idx="5623">
                        <c:v>0.57224441108333335</c:v>
                      </c:pt>
                      <c:pt idx="5624">
                        <c:v>0.57224510204166668</c:v>
                      </c:pt>
                      <c:pt idx="5625">
                        <c:v>0.57224662062499998</c:v>
                      </c:pt>
                      <c:pt idx="5626">
                        <c:v>0.57224828470833333</c:v>
                      </c:pt>
                      <c:pt idx="5627">
                        <c:v>0.57224903429166674</c:v>
                      </c:pt>
                      <c:pt idx="5628">
                        <c:v>0.57225110270833335</c:v>
                      </c:pt>
                      <c:pt idx="5629">
                        <c:v>0.57225327295833328</c:v>
                      </c:pt>
                      <c:pt idx="5630">
                        <c:v>0.57225489079166669</c:v>
                      </c:pt>
                      <c:pt idx="5631">
                        <c:v>0.57225777899999997</c:v>
                      </c:pt>
                      <c:pt idx="5632">
                        <c:v>0.57225946924999993</c:v>
                      </c:pt>
                      <c:pt idx="5633">
                        <c:v>0.57226201929166665</c:v>
                      </c:pt>
                      <c:pt idx="5634">
                        <c:v>0.57226353412499997</c:v>
                      </c:pt>
                      <c:pt idx="5635">
                        <c:v>0.57226572904166673</c:v>
                      </c:pt>
                      <c:pt idx="5636">
                        <c:v>0.57226705</c:v>
                      </c:pt>
                      <c:pt idx="5637">
                        <c:v>0.57226894979166665</c:v>
                      </c:pt>
                      <c:pt idx="5638">
                        <c:v>0.57227034308333335</c:v>
                      </c:pt>
                      <c:pt idx="5639">
                        <c:v>0.5722722907083333</c:v>
                      </c:pt>
                      <c:pt idx="5640">
                        <c:v>0.57227406675000003</c:v>
                      </c:pt>
                      <c:pt idx="5641">
                        <c:v>0.57227605729166664</c:v>
                      </c:pt>
                      <c:pt idx="5642">
                        <c:v>0.57227865641666664</c:v>
                      </c:pt>
                      <c:pt idx="5643">
                        <c:v>0.57228114579166667</c:v>
                      </c:pt>
                      <c:pt idx="5644">
                        <c:v>0.5722838472916667</c:v>
                      </c:pt>
                      <c:pt idx="5645">
                        <c:v>0.57228675983333332</c:v>
                      </c:pt>
                      <c:pt idx="5646">
                        <c:v>0.57228975174999996</c:v>
                      </c:pt>
                      <c:pt idx="5647">
                        <c:v>0.57229224820833335</c:v>
                      </c:pt>
                      <c:pt idx="5648">
                        <c:v>0.57229492262500004</c:v>
                      </c:pt>
                      <c:pt idx="5649">
                        <c:v>0.57229725620833338</c:v>
                      </c:pt>
                      <c:pt idx="5650">
                        <c:v>0.57229883999999998</c:v>
                      </c:pt>
                      <c:pt idx="5651">
                        <c:v>0.57230223383333334</c:v>
                      </c:pt>
                      <c:pt idx="5652">
                        <c:v>0.57230423308333334</c:v>
                      </c:pt>
                      <c:pt idx="5653">
                        <c:v>0.57230430766666662</c:v>
                      </c:pt>
                      <c:pt idx="5654">
                        <c:v>0.57230764004166668</c:v>
                      </c:pt>
                      <c:pt idx="5655">
                        <c:v>0.57230964737500001</c:v>
                      </c:pt>
                      <c:pt idx="5656">
                        <c:v>0.57231227020833331</c:v>
                      </c:pt>
                      <c:pt idx="5657">
                        <c:v>0.57231624437499995</c:v>
                      </c:pt>
                      <c:pt idx="5658">
                        <c:v>0.57231925862499999</c:v>
                      </c:pt>
                      <c:pt idx="5659">
                        <c:v>0.57232227833333338</c:v>
                      </c:pt>
                      <c:pt idx="5660">
                        <c:v>0.57232535929166672</c:v>
                      </c:pt>
                      <c:pt idx="5661">
                        <c:v>0.57232858399999997</c:v>
                      </c:pt>
                      <c:pt idx="5662">
                        <c:v>0.57233024383333331</c:v>
                      </c:pt>
                      <c:pt idx="5663">
                        <c:v>0.57233512704166667</c:v>
                      </c:pt>
                      <c:pt idx="5664">
                        <c:v>0.57233818250000001</c:v>
                      </c:pt>
                      <c:pt idx="5665">
                        <c:v>0.57234157516666662</c:v>
                      </c:pt>
                      <c:pt idx="5666">
                        <c:v>0.5723447549166667</c:v>
                      </c:pt>
                      <c:pt idx="5667">
                        <c:v>0.57234757891666665</c:v>
                      </c:pt>
                      <c:pt idx="5668">
                        <c:v>0.57235000462499996</c:v>
                      </c:pt>
                      <c:pt idx="5669">
                        <c:v>0.57235177841666662</c:v>
                      </c:pt>
                      <c:pt idx="5670">
                        <c:v>0.57235546083333333</c:v>
                      </c:pt>
                      <c:pt idx="5671">
                        <c:v>0.57235951949999997</c:v>
                      </c:pt>
                      <c:pt idx="5672">
                        <c:v>0.572365584875</c:v>
                      </c:pt>
                      <c:pt idx="5673">
                        <c:v>0.57236736279166667</c:v>
                      </c:pt>
                      <c:pt idx="5674">
                        <c:v>0.57237091516666661</c:v>
                      </c:pt>
                      <c:pt idx="5675">
                        <c:v>0.57237487691666666</c:v>
                      </c:pt>
                      <c:pt idx="5676">
                        <c:v>0.57238010495833336</c:v>
                      </c:pt>
                      <c:pt idx="5677">
                        <c:v>0.57238939025000002</c:v>
                      </c:pt>
                      <c:pt idx="5678">
                        <c:v>0.57238413420833334</c:v>
                      </c:pt>
                      <c:pt idx="5679">
                        <c:v>0.57239063554166669</c:v>
                      </c:pt>
                      <c:pt idx="5680">
                        <c:v>0.57239942141666666</c:v>
                      </c:pt>
                      <c:pt idx="5681">
                        <c:v>0.57239352229166662</c:v>
                      </c:pt>
                      <c:pt idx="5682">
                        <c:v>0.57240044258333334</c:v>
                      </c:pt>
                      <c:pt idx="5683">
                        <c:v>0.57240935804166659</c:v>
                      </c:pt>
                      <c:pt idx="5684">
                        <c:v>0.57240534887499994</c:v>
                      </c:pt>
                      <c:pt idx="5685">
                        <c:v>0.57241729875000003</c:v>
                      </c:pt>
                      <c:pt idx="5686">
                        <c:v>0.57241364962499997</c:v>
                      </c:pt>
                      <c:pt idx="5687">
                        <c:v>0.572420461125</c:v>
                      </c:pt>
                      <c:pt idx="5688">
                        <c:v>0.57243007895833331</c:v>
                      </c:pt>
                      <c:pt idx="5689">
                        <c:v>0.57242882858333333</c:v>
                      </c:pt>
                      <c:pt idx="5690">
                        <c:v>0.57242881379166666</c:v>
                      </c:pt>
                      <c:pt idx="5691">
                        <c:v>0.57243509504166668</c:v>
                      </c:pt>
                      <c:pt idx="5692">
                        <c:v>0.57243895808333334</c:v>
                      </c:pt>
                      <c:pt idx="5693">
                        <c:v>0.57244029770833327</c:v>
                      </c:pt>
                      <c:pt idx="5694">
                        <c:v>0.57244768612499997</c:v>
                      </c:pt>
                      <c:pt idx="5695">
                        <c:v>0.57244997662499997</c:v>
                      </c:pt>
                      <c:pt idx="5696">
                        <c:v>0.5724507615833333</c:v>
                      </c:pt>
                      <c:pt idx="5697">
                        <c:v>0.57245893024999994</c:v>
                      </c:pt>
                      <c:pt idx="5698">
                        <c:v>0.57246362287499997</c:v>
                      </c:pt>
                      <c:pt idx="5699">
                        <c:v>0.57246541608333334</c:v>
                      </c:pt>
                      <c:pt idx="5700">
                        <c:v>0.57247027497916669</c:v>
                      </c:pt>
                      <c:pt idx="5701">
                        <c:v>0.57247513387499993</c:v>
                      </c:pt>
                      <c:pt idx="5702">
                        <c:v>0.57248531791666668</c:v>
                      </c:pt>
                      <c:pt idx="5703">
                        <c:v>0.57248708083333333</c:v>
                      </c:pt>
                      <c:pt idx="5704">
                        <c:v>0.57248860150000003</c:v>
                      </c:pt>
                      <c:pt idx="5705">
                        <c:v>0.57249253087500007</c:v>
                      </c:pt>
                      <c:pt idx="5706">
                        <c:v>0.57249991804166667</c:v>
                      </c:pt>
                      <c:pt idx="5707">
                        <c:v>0.57250523829166666</c:v>
                      </c:pt>
                      <c:pt idx="5708">
                        <c:v>0.57251140950000001</c:v>
                      </c:pt>
                      <c:pt idx="5709">
                        <c:v>0.57251525287500005</c:v>
                      </c:pt>
                      <c:pt idx="5710">
                        <c:v>0.57251777791666669</c:v>
                      </c:pt>
                      <c:pt idx="5711">
                        <c:v>0.57252396266666661</c:v>
                      </c:pt>
                      <c:pt idx="5712">
                        <c:v>0.57252653358333327</c:v>
                      </c:pt>
                      <c:pt idx="5713">
                        <c:v>0.57252292449999997</c:v>
                      </c:pt>
                      <c:pt idx="5714">
                        <c:v>0.57252569841666667</c:v>
                      </c:pt>
                      <c:pt idx="5715">
                        <c:v>0.57252852079166672</c:v>
                      </c:pt>
                      <c:pt idx="5716">
                        <c:v>0.57252912908333331</c:v>
                      </c:pt>
                      <c:pt idx="5717">
                        <c:v>0.57253427049999994</c:v>
                      </c:pt>
                      <c:pt idx="5718">
                        <c:v>0.57254030287500002</c:v>
                      </c:pt>
                      <c:pt idx="5719">
                        <c:v>0.57253414587500007</c:v>
                      </c:pt>
                      <c:pt idx="5720">
                        <c:v>0.57253500237499999</c:v>
                      </c:pt>
                      <c:pt idx="5721">
                        <c:v>0.57253735900000002</c:v>
                      </c:pt>
                      <c:pt idx="5722">
                        <c:v>0.57253725666666666</c:v>
                      </c:pt>
                      <c:pt idx="5723">
                        <c:v>0.57253658766666671</c:v>
                      </c:pt>
                      <c:pt idx="5724">
                        <c:v>0.57253911533333335</c:v>
                      </c:pt>
                      <c:pt idx="5725">
                        <c:v>0.57253648070833341</c:v>
                      </c:pt>
                      <c:pt idx="5726">
                        <c:v>0.57253910225000004</c:v>
                      </c:pt>
                      <c:pt idx="5727">
                        <c:v>0.57254622287500001</c:v>
                      </c:pt>
                      <c:pt idx="5728">
                        <c:v>0.57254148183333331</c:v>
                      </c:pt>
                      <c:pt idx="5729">
                        <c:v>0.5725450750833333</c:v>
                      </c:pt>
                      <c:pt idx="5730">
                        <c:v>0.57254338820833339</c:v>
                      </c:pt>
                      <c:pt idx="5731">
                        <c:v>0.57254531991666668</c:v>
                      </c:pt>
                      <c:pt idx="5732">
                        <c:v>0.57254275345833328</c:v>
                      </c:pt>
                      <c:pt idx="5733">
                        <c:v>0.5725444492916667</c:v>
                      </c:pt>
                      <c:pt idx="5734">
                        <c:v>0.57254197320833333</c:v>
                      </c:pt>
                      <c:pt idx="5735">
                        <c:v>0.57254304087499996</c:v>
                      </c:pt>
                      <c:pt idx="5736">
                        <c:v>0.5725405042916667</c:v>
                      </c:pt>
                      <c:pt idx="5737">
                        <c:v>0.57254132191666673</c:v>
                      </c:pt>
                      <c:pt idx="5738">
                        <c:v>0.57253748812499994</c:v>
                      </c:pt>
                      <c:pt idx="5739">
                        <c:v>0.57253475074999993</c:v>
                      </c:pt>
                      <c:pt idx="5740">
                        <c:v>0.57253263791666664</c:v>
                      </c:pt>
                      <c:pt idx="5741">
                        <c:v>0.57253263791666664</c:v>
                      </c:pt>
                      <c:pt idx="5742">
                        <c:v>0.57252791062499997</c:v>
                      </c:pt>
                      <c:pt idx="5743">
                        <c:v>0.57252635745833336</c:v>
                      </c:pt>
                      <c:pt idx="5744">
                        <c:v>0.57252330024999998</c:v>
                      </c:pt>
                      <c:pt idx="5745">
                        <c:v>0.57251951912499999</c:v>
                      </c:pt>
                      <c:pt idx="5746">
                        <c:v>0.57251838804166666</c:v>
                      </c:pt>
                      <c:pt idx="5747">
                        <c:v>0.57251570929166673</c:v>
                      </c:pt>
                      <c:pt idx="5748">
                        <c:v>0.57251401308333338</c:v>
                      </c:pt>
                      <c:pt idx="5749">
                        <c:v>0.57251164762499995</c:v>
                      </c:pt>
                      <c:pt idx="5750">
                        <c:v>0.57250913787500002</c:v>
                      </c:pt>
                      <c:pt idx="5751">
                        <c:v>0.57250650808333337</c:v>
                      </c:pt>
                      <c:pt idx="5752">
                        <c:v>0.5725043585416667</c:v>
                      </c:pt>
                      <c:pt idx="5753">
                        <c:v>0.57250153616666666</c:v>
                      </c:pt>
                      <c:pt idx="5754">
                        <c:v>0.57249929450000003</c:v>
                      </c:pt>
                      <c:pt idx="5755">
                        <c:v>0.57249751291666662</c:v>
                      </c:pt>
                      <c:pt idx="5756">
                        <c:v>0.57249550900000001</c:v>
                      </c:pt>
                      <c:pt idx="5757">
                        <c:v>0.57249367579166666</c:v>
                      </c:pt>
                      <c:pt idx="5758">
                        <c:v>0.57249192199999999</c:v>
                      </c:pt>
                      <c:pt idx="5759">
                        <c:v>0.57249093483333335</c:v>
                      </c:pt>
                      <c:pt idx="5760">
                        <c:v>0.572489708125</c:v>
                      </c:pt>
                      <c:pt idx="5761">
                        <c:v>0.57248900412500003</c:v>
                      </c:pt>
                      <c:pt idx="5762">
                        <c:v>0.57248665841666668</c:v>
                      </c:pt>
                      <c:pt idx="5763">
                        <c:v>0.57248542975000005</c:v>
                      </c:pt>
                      <c:pt idx="5764">
                        <c:v>0.57248360816666666</c:v>
                      </c:pt>
                      <c:pt idx="5765">
                        <c:v>0.57248188466666672</c:v>
                      </c:pt>
                      <c:pt idx="5766">
                        <c:v>0.57247969887499994</c:v>
                      </c:pt>
                      <c:pt idx="5767">
                        <c:v>0.57247758041666663</c:v>
                      </c:pt>
                      <c:pt idx="5768">
                        <c:v>0.572475688875</c:v>
                      </c:pt>
                      <c:pt idx="5769">
                        <c:v>0.57247435883333331</c:v>
                      </c:pt>
                      <c:pt idx="5770">
                        <c:v>0.57247262808333332</c:v>
                      </c:pt>
                      <c:pt idx="5771">
                        <c:v>0.57247132820833335</c:v>
                      </c:pt>
                      <c:pt idx="5772">
                        <c:v>0.57247104004166671</c:v>
                      </c:pt>
                      <c:pt idx="5773">
                        <c:v>0.57247028975000003</c:v>
                      </c:pt>
                      <c:pt idx="5774">
                        <c:v>0.57246901470833333</c:v>
                      </c:pt>
                      <c:pt idx="5775">
                        <c:v>0.57246853512499996</c:v>
                      </c:pt>
                      <c:pt idx="5776">
                        <c:v>0.57246744058333332</c:v>
                      </c:pt>
                      <c:pt idx="5777">
                        <c:v>0.57246609016666661</c:v>
                      </c:pt>
                      <c:pt idx="5778">
                        <c:v>0.57246482133333332</c:v>
                      </c:pt>
                      <c:pt idx="5779">
                        <c:v>0.57246318620833336</c:v>
                      </c:pt>
                      <c:pt idx="5780">
                        <c:v>0.57246197887499994</c:v>
                      </c:pt>
                      <c:pt idx="5781">
                        <c:v>0.57246080745833339</c:v>
                      </c:pt>
                      <c:pt idx="5782">
                        <c:v>0.57245946275000004</c:v>
                      </c:pt>
                      <c:pt idx="5783">
                        <c:v>0.57245827687500006</c:v>
                      </c:pt>
                      <c:pt idx="5784">
                        <c:v>0.57245738737499996</c:v>
                      </c:pt>
                      <c:pt idx="5785">
                        <c:v>0.57245660762500006</c:v>
                      </c:pt>
                      <c:pt idx="5786">
                        <c:v>0.57245608337499998</c:v>
                      </c:pt>
                      <c:pt idx="5787">
                        <c:v>0.572455689125</c:v>
                      </c:pt>
                      <c:pt idx="5788">
                        <c:v>0.57245536350000004</c:v>
                      </c:pt>
                      <c:pt idx="5789">
                        <c:v>0.57245507974999998</c:v>
                      </c:pt>
                      <c:pt idx="5790">
                        <c:v>0.57245467462499999</c:v>
                      </c:pt>
                      <c:pt idx="5791">
                        <c:v>0.572454146</c:v>
                      </c:pt>
                      <c:pt idx="5792">
                        <c:v>0.572453386625</c:v>
                      </c:pt>
                      <c:pt idx="5793">
                        <c:v>0.57245254137500001</c:v>
                      </c:pt>
                      <c:pt idx="5794">
                        <c:v>0.57245154774999996</c:v>
                      </c:pt>
                      <c:pt idx="5795">
                        <c:v>0.57245054779166671</c:v>
                      </c:pt>
                      <c:pt idx="5796">
                        <c:v>0.57244964566666667</c:v>
                      </c:pt>
                      <c:pt idx="5797">
                        <c:v>0.57244887808333333</c:v>
                      </c:pt>
                      <c:pt idx="5798">
                        <c:v>0.57244835741666666</c:v>
                      </c:pt>
                      <c:pt idx="5799">
                        <c:v>0.57244802108333337</c:v>
                      </c:pt>
                      <c:pt idx="5800">
                        <c:v>0.57244793445833331</c:v>
                      </c:pt>
                      <c:pt idx="5801">
                        <c:v>0.5724479263333333</c:v>
                      </c:pt>
                      <c:pt idx="5802">
                        <c:v>0.57244797175000006</c:v>
                      </c:pt>
                      <c:pt idx="5803">
                        <c:v>0.57244791583333332</c:v>
                      </c:pt>
                      <c:pt idx="5804">
                        <c:v>0.57244774183333336</c:v>
                      </c:pt>
                      <c:pt idx="5805">
                        <c:v>0.57244742937500004</c:v>
                      </c:pt>
                      <c:pt idx="5806">
                        <c:v>0.57244692195833335</c:v>
                      </c:pt>
                      <c:pt idx="5807">
                        <c:v>0.57244635512499997</c:v>
                      </c:pt>
                      <c:pt idx="5808">
                        <c:v>0.57244566733333335</c:v>
                      </c:pt>
                      <c:pt idx="5809">
                        <c:v>0.57244504887500003</c:v>
                      </c:pt>
                      <c:pt idx="5810">
                        <c:v>0.57244447374999996</c:v>
                      </c:pt>
                      <c:pt idx="5811">
                        <c:v>0.57244403095833329</c:v>
                      </c:pt>
                      <c:pt idx="5812">
                        <c:v>0.57244377037499994</c:v>
                      </c:pt>
                      <c:pt idx="5813">
                        <c:v>0.57244362783333336</c:v>
                      </c:pt>
                      <c:pt idx="5814">
                        <c:v>0.5724436660833333</c:v>
                      </c:pt>
                      <c:pt idx="5815">
                        <c:v>0.57244374241666673</c:v>
                      </c:pt>
                      <c:pt idx="5816">
                        <c:v>0.57244394979166668</c:v>
                      </c:pt>
                      <c:pt idx="5817">
                        <c:v>0.57244413712499997</c:v>
                      </c:pt>
                      <c:pt idx="5818">
                        <c:v>0.5724443503333333</c:v>
                      </c:pt>
                      <c:pt idx="5819">
                        <c:v>0.57244445737499994</c:v>
                      </c:pt>
                      <c:pt idx="5820">
                        <c:v>0.57244443691666669</c:v>
                      </c:pt>
                      <c:pt idx="5821">
                        <c:v>0.57244428787500001</c:v>
                      </c:pt>
                      <c:pt idx="5822">
                        <c:v>0.57244393304166663</c:v>
                      </c:pt>
                      <c:pt idx="5823">
                        <c:v>0.57244354812499998</c:v>
                      </c:pt>
                      <c:pt idx="5824">
                        <c:v>0.57244309241666669</c:v>
                      </c:pt>
                      <c:pt idx="5825">
                        <c:v>0.57244282770833332</c:v>
                      </c:pt>
                      <c:pt idx="5826">
                        <c:v>0.5724427268333333</c:v>
                      </c:pt>
                      <c:pt idx="5827">
                        <c:v>0.57244286683333334</c:v>
                      </c:pt>
                      <c:pt idx="5828">
                        <c:v>0.57244321704166667</c:v>
                      </c:pt>
                      <c:pt idx="5829">
                        <c:v>0.57244365729166669</c:v>
                      </c:pt>
                      <c:pt idx="5830">
                        <c:v>0.57244414975000002</c:v>
                      </c:pt>
                      <c:pt idx="5831">
                        <c:v>0.57244449495833327</c:v>
                      </c:pt>
                      <c:pt idx="5832">
                        <c:v>0.57244475495833336</c:v>
                      </c:pt>
                      <c:pt idx="5833">
                        <c:v>0.57244486741666667</c:v>
                      </c:pt>
                      <c:pt idx="5834">
                        <c:v>0.57244489666666665</c:v>
                      </c:pt>
                      <c:pt idx="5835">
                        <c:v>0.57244482483333337</c:v>
                      </c:pt>
                      <c:pt idx="5836">
                        <c:v>0.57244468820833327</c:v>
                      </c:pt>
                      <c:pt idx="5837">
                        <c:v>0.57244457470833332</c:v>
                      </c:pt>
                      <c:pt idx="5838">
                        <c:v>0.57244443112499999</c:v>
                      </c:pt>
                      <c:pt idx="5839">
                        <c:v>0.57244436099999996</c:v>
                      </c:pt>
                      <c:pt idx="5840">
                        <c:v>0.57244430533333335</c:v>
                      </c:pt>
                      <c:pt idx="5841">
                        <c:v>0.57244446058333331</c:v>
                      </c:pt>
                      <c:pt idx="5842">
                        <c:v>0.57244471487499993</c:v>
                      </c:pt>
                      <c:pt idx="5843">
                        <c:v>0.57244510516666669</c:v>
                      </c:pt>
                      <c:pt idx="5844">
                        <c:v>0.57244561670833327</c:v>
                      </c:pt>
                      <c:pt idx="5845">
                        <c:v>0.57244616737499998</c:v>
                      </c:pt>
                      <c:pt idx="5846">
                        <c:v>0.57244673116666667</c:v>
                      </c:pt>
                      <c:pt idx="5847">
                        <c:v>0.57244715437499993</c:v>
                      </c:pt>
                      <c:pt idx="5848">
                        <c:v>0.57244751279166672</c:v>
                      </c:pt>
                      <c:pt idx="5849">
                        <c:v>0.57244768595833329</c:v>
                      </c:pt>
                      <c:pt idx="5850">
                        <c:v>0.5724477865833334</c:v>
                      </c:pt>
                      <c:pt idx="5851">
                        <c:v>0.57244781112499998</c:v>
                      </c:pt>
                      <c:pt idx="5852">
                        <c:v>0.57244791733333333</c:v>
                      </c:pt>
                      <c:pt idx="5853">
                        <c:v>0.57244814516666664</c:v>
                      </c:pt>
                      <c:pt idx="5854">
                        <c:v>0.57244842824999997</c:v>
                      </c:pt>
                      <c:pt idx="5855">
                        <c:v>0.572448841875</c:v>
                      </c:pt>
                      <c:pt idx="5856">
                        <c:v>0.57244934762499999</c:v>
                      </c:pt>
                      <c:pt idx="5857">
                        <c:v>0.57244996195833331</c:v>
                      </c:pt>
                      <c:pt idx="5858">
                        <c:v>0.57245058854166664</c:v>
                      </c:pt>
                      <c:pt idx="5859">
                        <c:v>0.5724512553333333</c:v>
                      </c:pt>
                      <c:pt idx="5860">
                        <c:v>0.57245188883333331</c:v>
                      </c:pt>
                      <c:pt idx="5861">
                        <c:v>0.57245236054166659</c:v>
                      </c:pt>
                      <c:pt idx="5862">
                        <c:v>0.57245277350000001</c:v>
                      </c:pt>
                      <c:pt idx="5863">
                        <c:v>0.57245301991666664</c:v>
                      </c:pt>
                      <c:pt idx="5864">
                        <c:v>0.57245327358333331</c:v>
                      </c:pt>
                      <c:pt idx="5865">
                        <c:v>0.57245345562499994</c:v>
                      </c:pt>
                      <c:pt idx="5866">
                        <c:v>0.572453722</c:v>
                      </c:pt>
                      <c:pt idx="5867">
                        <c:v>0.57245403604166667</c:v>
                      </c:pt>
                      <c:pt idx="5868">
                        <c:v>0.57245442920833334</c:v>
                      </c:pt>
                      <c:pt idx="5869">
                        <c:v>0.57245496000000007</c:v>
                      </c:pt>
                      <c:pt idx="5870">
                        <c:v>0.57245554274999999</c:v>
                      </c:pt>
                      <c:pt idx="5871">
                        <c:v>0.5724562572916666</c:v>
                      </c:pt>
                      <c:pt idx="5872">
                        <c:v>0.57245699237500003</c:v>
                      </c:pt>
                      <c:pt idx="5873">
                        <c:v>0.57245784604166661</c:v>
                      </c:pt>
                      <c:pt idx="5874">
                        <c:v>0.57245869620833334</c:v>
                      </c:pt>
                      <c:pt idx="5875">
                        <c:v>0.57245956766666672</c:v>
                      </c:pt>
                      <c:pt idx="5876">
                        <c:v>0.57246042345833337</c:v>
                      </c:pt>
                      <c:pt idx="5877">
                        <c:v>0.57246111249999998</c:v>
                      </c:pt>
                      <c:pt idx="5878">
                        <c:v>0.57246075783333328</c:v>
                      </c:pt>
                      <c:pt idx="5879">
                        <c:v>0.57246013266666662</c:v>
                      </c:pt>
                    </c:numCache>
                  </c:numRef>
                </c:yVal>
                <c:smooth val="1"/>
                <c:extLst xmlns:c16r2="http://schemas.microsoft.com/office/drawing/2015/06/chart" xmlns:c15="http://schemas.microsoft.com/office/drawing/2012/chart">
                  <c:ext xmlns:c16="http://schemas.microsoft.com/office/drawing/2014/chart" uri="{C3380CC4-5D6E-409C-BE32-E72D297353CC}">
                    <c16:uniqueId val="{0000000B-52F4-4437-BE0F-25FC6D43DF60}"/>
                  </c:ext>
                </c:extLst>
              </c15:ser>
            </c15:filteredScatterSeries>
            <c15:filteredScatterSeries>
              <c15:ser>
                <c:idx val="3"/>
                <c:order val="12"/>
                <c:tx>
                  <c:v>Aura Max</c:v>
                </c:tx>
                <c:spPr>
                  <a:ln w="19050" cap="rnd">
                    <a:solidFill>
                      <a:schemeClr val="accent4"/>
                    </a:solidFill>
                    <a:round/>
                  </a:ln>
                  <a:effectLst/>
                </c:spPr>
                <c:marker>
                  <c:symbol val="none"/>
                </c:marker>
                <c:xVal>
                  <c:numRef>
                    <c:extLst xmlns:c16r2="http://schemas.microsoft.com/office/drawing/2015/06/chart" xmlns:c15="http://schemas.microsoft.com/office/drawing/2012/chart">
                      <c:ext xmlns:c15="http://schemas.microsoft.com/office/drawing/2012/chart" uri="{02D57815-91ED-43cb-92C2-25804820EDAC}">
                        <c15:formulaRef>
                          <c15:sqref>MLT!$I$1:$I$2</c15:sqref>
                        </c15:formulaRef>
                      </c:ext>
                    </c:extLst>
                    <c:numCache>
                      <c:formatCode>d\-mmm\-yy</c:formatCode>
                      <c:ptCount val="2"/>
                      <c:pt idx="1">
                        <c:v>37381</c:v>
                      </c:pt>
                    </c:numCache>
                  </c:numRef>
                </c:xVal>
                <c:yVal>
                  <c:numRef>
                    <c:extLst xmlns:c16r2="http://schemas.microsoft.com/office/drawing/2015/06/chart" xmlns:c15="http://schemas.microsoft.com/office/drawing/2012/chart">
                      <c:ext xmlns:c15="http://schemas.microsoft.com/office/drawing/2012/chart" uri="{02D57815-91ED-43cb-92C2-25804820EDAC}">
                        <c15:formulaRef>
                          <c15:sqref>MLT!$O$1:$O$2</c15:sqref>
                        </c15:formulaRef>
                      </c:ext>
                    </c:extLst>
                    <c:numCache>
                      <c:formatCode>0.00</c:formatCode>
                      <c:ptCount val="2"/>
                      <c:pt idx="1">
                        <c:v>0.58333333333333337</c:v>
                      </c:pt>
                    </c:numCache>
                  </c:numRef>
                </c:yVal>
                <c:smooth val="1"/>
                <c:extLst xmlns:c16r2="http://schemas.microsoft.com/office/drawing/2015/06/chart" xmlns:c15="http://schemas.microsoft.com/office/drawing/2012/chart">
                  <c:ext xmlns:c16="http://schemas.microsoft.com/office/drawing/2014/chart" uri="{C3380CC4-5D6E-409C-BE32-E72D297353CC}">
                    <c16:uniqueId val="{0000000C-52F4-4437-BE0F-25FC6D43DF60}"/>
                  </c:ext>
                </c:extLst>
              </c15:ser>
            </c15:filteredScatterSeries>
            <c15:filteredScatterSeries>
              <c15:ser>
                <c:idx val="4"/>
                <c:order val="13"/>
                <c:tx>
                  <c:v>Aqua/Aura Min</c:v>
                </c:tx>
                <c:spPr>
                  <a:ln w="19050" cap="rnd">
                    <a:solidFill>
                      <a:schemeClr val="accent5"/>
                    </a:solidFill>
                    <a:round/>
                  </a:ln>
                  <a:effectLst/>
                </c:spPr>
                <c:marker>
                  <c:symbol val="none"/>
                </c:marker>
                <c:xVal>
                  <c:numRef>
                    <c:extLst xmlns:c16r2="http://schemas.microsoft.com/office/drawing/2015/06/chart" xmlns:c15="http://schemas.microsoft.com/office/drawing/2012/chart">
                      <c:ext xmlns:c15="http://schemas.microsoft.com/office/drawing/2012/chart" uri="{02D57815-91ED-43cb-92C2-25804820EDAC}">
                        <c15:formulaRef>
                          <c15:sqref>MLT!$I$1:$I$2</c15:sqref>
                        </c15:formulaRef>
                      </c:ext>
                    </c:extLst>
                    <c:numCache>
                      <c:formatCode>d\-mmm\-yy</c:formatCode>
                      <c:ptCount val="2"/>
                      <c:pt idx="1">
                        <c:v>37381</c:v>
                      </c:pt>
                    </c:numCache>
                  </c:numRef>
                </c:xVal>
                <c:yVal>
                  <c:numRef>
                    <c:extLst xmlns:c16r2="http://schemas.microsoft.com/office/drawing/2015/06/chart" xmlns:c15="http://schemas.microsoft.com/office/drawing/2012/chart">
                      <c:ext xmlns:c15="http://schemas.microsoft.com/office/drawing/2012/chart" uri="{02D57815-91ED-43cb-92C2-25804820EDAC}">
                        <c15:formulaRef>
                          <c15:sqref>MLT!$K$1:$K$2</c15:sqref>
                        </c15:formulaRef>
                      </c:ext>
                    </c:extLst>
                    <c:numCache>
                      <c:formatCode>h:mm:ss;@</c:formatCode>
                      <c:ptCount val="2"/>
                      <c:pt idx="1">
                        <c:v>0.5625</c:v>
                      </c:pt>
                    </c:numCache>
                  </c:numRef>
                </c:yVal>
                <c:smooth val="1"/>
                <c:extLst xmlns:c16r2="http://schemas.microsoft.com/office/drawing/2015/06/chart" xmlns:c15="http://schemas.microsoft.com/office/drawing/2012/chart">
                  <c:ext xmlns:c16="http://schemas.microsoft.com/office/drawing/2014/chart" uri="{C3380CC4-5D6E-409C-BE32-E72D297353CC}">
                    <c16:uniqueId val="{0000000D-52F4-4437-BE0F-25FC6D43DF60}"/>
                  </c:ext>
                </c:extLst>
              </c15:ser>
            </c15:filteredScatterSeries>
            <c15:filteredScatterSeries>
              <c15:ser>
                <c:idx val="6"/>
                <c:order val="14"/>
                <c:tx>
                  <c:v>Aura Middle</c:v>
                </c:tx>
                <c:spPr>
                  <a:ln w="25400" cap="rnd">
                    <a:solidFill>
                      <a:srgbClr val="0000FF"/>
                    </a:solidFill>
                    <a:round/>
                  </a:ln>
                  <a:effectLst/>
                </c:spPr>
                <c:marker>
                  <c:symbol val="none"/>
                </c:marker>
                <c:xVal>
                  <c:numRef>
                    <c:extLst xmlns:c16r2="http://schemas.microsoft.com/office/drawing/2015/06/chart" xmlns:c15="http://schemas.microsoft.com/office/drawing/2012/chart">
                      <c:ext xmlns:c15="http://schemas.microsoft.com/office/drawing/2012/chart" uri="{02D57815-91ED-43cb-92C2-25804820EDAC}">
                        <c15:formulaRef>
                          <c15:sqref>MLT!$M$1:$M$2</c15:sqref>
                        </c15:formulaRef>
                      </c:ext>
                    </c:extLst>
                    <c:numCache>
                      <c:formatCode>d\-mmm\-yy</c:formatCode>
                      <c:ptCount val="2"/>
                      <c:pt idx="1">
                        <c:v>38185</c:v>
                      </c:pt>
                    </c:numCache>
                  </c:numRef>
                </c:xVal>
                <c:yVal>
                  <c:numRef>
                    <c:extLst xmlns:c16r2="http://schemas.microsoft.com/office/drawing/2015/06/chart" xmlns:c15="http://schemas.microsoft.com/office/drawing/2012/chart">
                      <c:ext xmlns:c15="http://schemas.microsoft.com/office/drawing/2012/chart" uri="{02D57815-91ED-43cb-92C2-25804820EDAC}">
                        <c15:formulaRef>
                          <c15:sqref>MLT!$O$3:$P$3</c15:sqref>
                        </c15:formulaRef>
                      </c:ext>
                    </c:extLst>
                    <c:numCache>
                      <c:formatCode>0.00</c:formatCode>
                      <c:ptCount val="2"/>
                      <c:pt idx="0">
                        <c:v>0.58333333333333337</c:v>
                      </c:pt>
                      <c:pt idx="1">
                        <c:v>0.5625</c:v>
                      </c:pt>
                    </c:numCache>
                  </c:numRef>
                </c:yVal>
                <c:smooth val="1"/>
                <c:extLst xmlns:c16r2="http://schemas.microsoft.com/office/drawing/2015/06/chart" xmlns:c15="http://schemas.microsoft.com/office/drawing/2012/chart">
                  <c:ext xmlns:c16="http://schemas.microsoft.com/office/drawing/2014/chart" uri="{C3380CC4-5D6E-409C-BE32-E72D297353CC}">
                    <c16:uniqueId val="{0000000E-52F4-4437-BE0F-25FC6D43DF60}"/>
                  </c:ext>
                </c:extLst>
              </c15:ser>
            </c15:filteredScatterSeries>
            <c15:filteredScatterSeries>
              <c15:ser>
                <c:idx val="1"/>
                <c:order val="15"/>
                <c:tx>
                  <c:v>Aura MLT</c:v>
                </c:tx>
                <c:spPr>
                  <a:ln w="34925" cap="rnd">
                    <a:solidFill>
                      <a:schemeClr val="accent2"/>
                    </a:solidFill>
                    <a:round/>
                  </a:ln>
                  <a:effectLst/>
                </c:spPr>
                <c:marker>
                  <c:symbol val="none"/>
                </c:marker>
                <c:xVal>
                  <c:strRef>
                    <c:extLst xmlns:c16r2="http://schemas.microsoft.com/office/drawing/2015/06/chart" xmlns:c15="http://schemas.microsoft.com/office/drawing/2012/chart">
                      <c:ext xmlns:c15="http://schemas.microsoft.com/office/drawing/2012/chart" uri="{02D57815-91ED-43cb-92C2-25804820EDAC}">
                        <c15:formulaRef>
                          <c15:sqref>MLT!$A$1:$A$6025</c15:sqref>
                        </c15:formulaRef>
                      </c:ext>
                    </c:extLst>
                    <c:strCache>
                      <c:ptCount val="5880"/>
                      <c:pt idx="0">
                        <c:v>Aura date</c:v>
                      </c:pt>
                      <c:pt idx="1">
                        <c:v>17-Jul-04</c:v>
                      </c:pt>
                      <c:pt idx="2">
                        <c:v>18-Jul-04</c:v>
                      </c:pt>
                      <c:pt idx="3">
                        <c:v>19-Jul-04</c:v>
                      </c:pt>
                      <c:pt idx="4">
                        <c:v>20-Jul-04</c:v>
                      </c:pt>
                      <c:pt idx="5">
                        <c:v>21-Jul-04</c:v>
                      </c:pt>
                      <c:pt idx="6">
                        <c:v>22-Jul-04</c:v>
                      </c:pt>
                      <c:pt idx="7">
                        <c:v>23-Jul-04</c:v>
                      </c:pt>
                      <c:pt idx="8">
                        <c:v>24-Jul-04</c:v>
                      </c:pt>
                      <c:pt idx="9">
                        <c:v>25-Jul-04</c:v>
                      </c:pt>
                      <c:pt idx="10">
                        <c:v>26-Jul-04</c:v>
                      </c:pt>
                      <c:pt idx="11">
                        <c:v>27-Jul-04</c:v>
                      </c:pt>
                      <c:pt idx="12">
                        <c:v>28-Jul-04</c:v>
                      </c:pt>
                      <c:pt idx="13">
                        <c:v>29-Jul-04</c:v>
                      </c:pt>
                      <c:pt idx="14">
                        <c:v>30-Jul-04</c:v>
                      </c:pt>
                      <c:pt idx="15">
                        <c:v>31-Jul-04</c:v>
                      </c:pt>
                      <c:pt idx="16">
                        <c:v>1-Aug-04</c:v>
                      </c:pt>
                      <c:pt idx="17">
                        <c:v>2-Aug-04</c:v>
                      </c:pt>
                      <c:pt idx="18">
                        <c:v>3-Aug-04</c:v>
                      </c:pt>
                      <c:pt idx="19">
                        <c:v>4-Aug-04</c:v>
                      </c:pt>
                      <c:pt idx="20">
                        <c:v>5-Aug-04</c:v>
                      </c:pt>
                      <c:pt idx="21">
                        <c:v>6-Aug-04</c:v>
                      </c:pt>
                      <c:pt idx="22">
                        <c:v>7-Aug-04</c:v>
                      </c:pt>
                      <c:pt idx="23">
                        <c:v>8-Aug-04</c:v>
                      </c:pt>
                      <c:pt idx="24">
                        <c:v>9-Aug-04</c:v>
                      </c:pt>
                      <c:pt idx="25">
                        <c:v>10-Aug-04</c:v>
                      </c:pt>
                      <c:pt idx="26">
                        <c:v>11-Aug-04</c:v>
                      </c:pt>
                      <c:pt idx="27">
                        <c:v>12-Aug-04</c:v>
                      </c:pt>
                      <c:pt idx="28">
                        <c:v>13-Aug-04</c:v>
                      </c:pt>
                      <c:pt idx="29">
                        <c:v>14-Aug-04</c:v>
                      </c:pt>
                      <c:pt idx="30">
                        <c:v>15-Aug-04</c:v>
                      </c:pt>
                      <c:pt idx="31">
                        <c:v>16-Aug-04</c:v>
                      </c:pt>
                      <c:pt idx="32">
                        <c:v>17-Aug-04</c:v>
                      </c:pt>
                      <c:pt idx="33">
                        <c:v>18-Aug-04</c:v>
                      </c:pt>
                      <c:pt idx="34">
                        <c:v>19-Aug-04</c:v>
                      </c:pt>
                      <c:pt idx="35">
                        <c:v>20-Aug-04</c:v>
                      </c:pt>
                      <c:pt idx="36">
                        <c:v>21-Aug-04</c:v>
                      </c:pt>
                      <c:pt idx="37">
                        <c:v>22-Aug-04</c:v>
                      </c:pt>
                      <c:pt idx="38">
                        <c:v>23-Aug-04</c:v>
                      </c:pt>
                      <c:pt idx="39">
                        <c:v>24-Aug-04</c:v>
                      </c:pt>
                      <c:pt idx="40">
                        <c:v>25-Aug-04</c:v>
                      </c:pt>
                      <c:pt idx="41">
                        <c:v>26-Aug-04</c:v>
                      </c:pt>
                      <c:pt idx="42">
                        <c:v>27-Aug-04</c:v>
                      </c:pt>
                      <c:pt idx="43">
                        <c:v>28-Aug-04</c:v>
                      </c:pt>
                      <c:pt idx="44">
                        <c:v>29-Aug-04</c:v>
                      </c:pt>
                      <c:pt idx="45">
                        <c:v>30-Aug-04</c:v>
                      </c:pt>
                      <c:pt idx="46">
                        <c:v>31-Aug-04</c:v>
                      </c:pt>
                      <c:pt idx="47">
                        <c:v>1-Sep-04</c:v>
                      </c:pt>
                      <c:pt idx="48">
                        <c:v>2-Sep-04</c:v>
                      </c:pt>
                      <c:pt idx="49">
                        <c:v>3-Sep-04</c:v>
                      </c:pt>
                      <c:pt idx="50">
                        <c:v>4-Sep-04</c:v>
                      </c:pt>
                      <c:pt idx="51">
                        <c:v>5-Sep-04</c:v>
                      </c:pt>
                      <c:pt idx="52">
                        <c:v>6-Sep-04</c:v>
                      </c:pt>
                      <c:pt idx="53">
                        <c:v>7-Sep-04</c:v>
                      </c:pt>
                      <c:pt idx="54">
                        <c:v>8-Sep-04</c:v>
                      </c:pt>
                      <c:pt idx="55">
                        <c:v>9-Sep-04</c:v>
                      </c:pt>
                      <c:pt idx="56">
                        <c:v>10-Sep-04</c:v>
                      </c:pt>
                      <c:pt idx="57">
                        <c:v>11-Sep-04</c:v>
                      </c:pt>
                      <c:pt idx="58">
                        <c:v>12-Sep-04</c:v>
                      </c:pt>
                      <c:pt idx="59">
                        <c:v>13-Sep-04</c:v>
                      </c:pt>
                      <c:pt idx="60">
                        <c:v>14-Sep-04</c:v>
                      </c:pt>
                      <c:pt idx="61">
                        <c:v>15-Sep-04</c:v>
                      </c:pt>
                      <c:pt idx="62">
                        <c:v>16-Sep-04</c:v>
                      </c:pt>
                      <c:pt idx="63">
                        <c:v>17-Sep-04</c:v>
                      </c:pt>
                      <c:pt idx="64">
                        <c:v>18-Sep-04</c:v>
                      </c:pt>
                      <c:pt idx="65">
                        <c:v>19-Sep-04</c:v>
                      </c:pt>
                      <c:pt idx="66">
                        <c:v>20-Sep-04</c:v>
                      </c:pt>
                      <c:pt idx="67">
                        <c:v>21-Sep-04</c:v>
                      </c:pt>
                      <c:pt idx="68">
                        <c:v>22-Sep-04</c:v>
                      </c:pt>
                      <c:pt idx="69">
                        <c:v>23-Sep-04</c:v>
                      </c:pt>
                      <c:pt idx="70">
                        <c:v>24-Sep-04</c:v>
                      </c:pt>
                      <c:pt idx="71">
                        <c:v>25-Sep-04</c:v>
                      </c:pt>
                      <c:pt idx="72">
                        <c:v>26-Sep-04</c:v>
                      </c:pt>
                      <c:pt idx="73">
                        <c:v>27-Sep-04</c:v>
                      </c:pt>
                      <c:pt idx="74">
                        <c:v>28-Sep-04</c:v>
                      </c:pt>
                      <c:pt idx="75">
                        <c:v>29-Sep-04</c:v>
                      </c:pt>
                      <c:pt idx="76">
                        <c:v>30-Sep-04</c:v>
                      </c:pt>
                      <c:pt idx="77">
                        <c:v>1-Oct-04</c:v>
                      </c:pt>
                      <c:pt idx="78">
                        <c:v>2-Oct-04</c:v>
                      </c:pt>
                      <c:pt idx="79">
                        <c:v>3-Oct-04</c:v>
                      </c:pt>
                      <c:pt idx="80">
                        <c:v>4-Oct-04</c:v>
                      </c:pt>
                      <c:pt idx="81">
                        <c:v>5-Oct-04</c:v>
                      </c:pt>
                      <c:pt idx="82">
                        <c:v>6-Oct-04</c:v>
                      </c:pt>
                      <c:pt idx="83">
                        <c:v>7-Oct-04</c:v>
                      </c:pt>
                      <c:pt idx="84">
                        <c:v>8-Oct-04</c:v>
                      </c:pt>
                      <c:pt idx="85">
                        <c:v>9-Oct-04</c:v>
                      </c:pt>
                      <c:pt idx="86">
                        <c:v>10-Oct-04</c:v>
                      </c:pt>
                      <c:pt idx="87">
                        <c:v>11-Oct-04</c:v>
                      </c:pt>
                      <c:pt idx="88">
                        <c:v>12-Oct-04</c:v>
                      </c:pt>
                      <c:pt idx="89">
                        <c:v>13-Oct-04</c:v>
                      </c:pt>
                      <c:pt idx="90">
                        <c:v>14-Oct-04</c:v>
                      </c:pt>
                      <c:pt idx="91">
                        <c:v>15-Oct-04</c:v>
                      </c:pt>
                      <c:pt idx="92">
                        <c:v>16-Oct-04</c:v>
                      </c:pt>
                      <c:pt idx="93">
                        <c:v>17-Oct-04</c:v>
                      </c:pt>
                      <c:pt idx="94">
                        <c:v>18-Oct-04</c:v>
                      </c:pt>
                      <c:pt idx="95">
                        <c:v>19-Oct-04</c:v>
                      </c:pt>
                      <c:pt idx="96">
                        <c:v>20-Oct-04</c:v>
                      </c:pt>
                      <c:pt idx="97">
                        <c:v>21-Oct-04</c:v>
                      </c:pt>
                      <c:pt idx="98">
                        <c:v>22-Oct-04</c:v>
                      </c:pt>
                      <c:pt idx="99">
                        <c:v>23-Oct-04</c:v>
                      </c:pt>
                      <c:pt idx="100">
                        <c:v>24-Oct-04</c:v>
                      </c:pt>
                      <c:pt idx="101">
                        <c:v>25-Oct-04</c:v>
                      </c:pt>
                      <c:pt idx="102">
                        <c:v>26-Oct-04</c:v>
                      </c:pt>
                      <c:pt idx="103">
                        <c:v>27-Oct-04</c:v>
                      </c:pt>
                      <c:pt idx="104">
                        <c:v>28-Oct-04</c:v>
                      </c:pt>
                      <c:pt idx="105">
                        <c:v>29-Oct-04</c:v>
                      </c:pt>
                      <c:pt idx="106">
                        <c:v>30-Oct-04</c:v>
                      </c:pt>
                      <c:pt idx="107">
                        <c:v>31-Oct-04</c:v>
                      </c:pt>
                      <c:pt idx="108">
                        <c:v>1-Nov-04</c:v>
                      </c:pt>
                      <c:pt idx="109">
                        <c:v>2-Nov-04</c:v>
                      </c:pt>
                      <c:pt idx="110">
                        <c:v>3-Nov-04</c:v>
                      </c:pt>
                      <c:pt idx="111">
                        <c:v>4-Nov-04</c:v>
                      </c:pt>
                      <c:pt idx="112">
                        <c:v>5-Nov-04</c:v>
                      </c:pt>
                      <c:pt idx="113">
                        <c:v>6-Nov-04</c:v>
                      </c:pt>
                      <c:pt idx="114">
                        <c:v>7-Nov-04</c:v>
                      </c:pt>
                      <c:pt idx="115">
                        <c:v>8-Nov-04</c:v>
                      </c:pt>
                      <c:pt idx="116">
                        <c:v>9-Nov-04</c:v>
                      </c:pt>
                      <c:pt idx="117">
                        <c:v>10-Nov-04</c:v>
                      </c:pt>
                      <c:pt idx="118">
                        <c:v>11-Nov-04</c:v>
                      </c:pt>
                      <c:pt idx="119">
                        <c:v>12-Nov-04</c:v>
                      </c:pt>
                      <c:pt idx="120">
                        <c:v>13-Nov-04</c:v>
                      </c:pt>
                      <c:pt idx="121">
                        <c:v>14-Nov-04</c:v>
                      </c:pt>
                      <c:pt idx="122">
                        <c:v>15-Nov-04</c:v>
                      </c:pt>
                      <c:pt idx="123">
                        <c:v>16-Nov-04</c:v>
                      </c:pt>
                      <c:pt idx="124">
                        <c:v>17-Nov-04</c:v>
                      </c:pt>
                      <c:pt idx="125">
                        <c:v>18-Nov-04</c:v>
                      </c:pt>
                      <c:pt idx="126">
                        <c:v>19-Nov-04</c:v>
                      </c:pt>
                      <c:pt idx="127">
                        <c:v>20-Nov-04</c:v>
                      </c:pt>
                      <c:pt idx="128">
                        <c:v>21-Nov-04</c:v>
                      </c:pt>
                      <c:pt idx="129">
                        <c:v>22-Nov-04</c:v>
                      </c:pt>
                      <c:pt idx="130">
                        <c:v>23-Nov-04</c:v>
                      </c:pt>
                      <c:pt idx="131">
                        <c:v>24-Nov-04</c:v>
                      </c:pt>
                      <c:pt idx="132">
                        <c:v>25-Nov-04</c:v>
                      </c:pt>
                      <c:pt idx="133">
                        <c:v>26-Nov-04</c:v>
                      </c:pt>
                      <c:pt idx="134">
                        <c:v>27-Nov-04</c:v>
                      </c:pt>
                      <c:pt idx="135">
                        <c:v>28-Nov-04</c:v>
                      </c:pt>
                      <c:pt idx="136">
                        <c:v>29-Nov-04</c:v>
                      </c:pt>
                      <c:pt idx="137">
                        <c:v>30-Nov-04</c:v>
                      </c:pt>
                      <c:pt idx="138">
                        <c:v>1-Dec-04</c:v>
                      </c:pt>
                      <c:pt idx="139">
                        <c:v>2-Dec-04</c:v>
                      </c:pt>
                      <c:pt idx="140">
                        <c:v>3-Dec-04</c:v>
                      </c:pt>
                      <c:pt idx="141">
                        <c:v>4-Dec-04</c:v>
                      </c:pt>
                      <c:pt idx="142">
                        <c:v>5-Dec-04</c:v>
                      </c:pt>
                      <c:pt idx="143">
                        <c:v>6-Dec-04</c:v>
                      </c:pt>
                      <c:pt idx="144">
                        <c:v>7-Dec-04</c:v>
                      </c:pt>
                      <c:pt idx="145">
                        <c:v>8-Dec-04</c:v>
                      </c:pt>
                      <c:pt idx="146">
                        <c:v>9-Dec-04</c:v>
                      </c:pt>
                      <c:pt idx="147">
                        <c:v>10-Dec-04</c:v>
                      </c:pt>
                      <c:pt idx="148">
                        <c:v>11-Dec-04</c:v>
                      </c:pt>
                      <c:pt idx="149">
                        <c:v>12-Dec-04</c:v>
                      </c:pt>
                      <c:pt idx="150">
                        <c:v>13-Dec-04</c:v>
                      </c:pt>
                      <c:pt idx="151">
                        <c:v>14-Dec-04</c:v>
                      </c:pt>
                      <c:pt idx="152">
                        <c:v>15-Dec-04</c:v>
                      </c:pt>
                      <c:pt idx="153">
                        <c:v>16-Dec-04</c:v>
                      </c:pt>
                      <c:pt idx="154">
                        <c:v>17-Dec-04</c:v>
                      </c:pt>
                      <c:pt idx="155">
                        <c:v>18-Dec-04</c:v>
                      </c:pt>
                      <c:pt idx="156">
                        <c:v>19-Dec-04</c:v>
                      </c:pt>
                      <c:pt idx="157">
                        <c:v>20-Dec-04</c:v>
                      </c:pt>
                      <c:pt idx="158">
                        <c:v>21-Dec-04</c:v>
                      </c:pt>
                      <c:pt idx="159">
                        <c:v>22-Dec-04</c:v>
                      </c:pt>
                      <c:pt idx="160">
                        <c:v>23-Dec-04</c:v>
                      </c:pt>
                      <c:pt idx="161">
                        <c:v>24-Dec-04</c:v>
                      </c:pt>
                      <c:pt idx="162">
                        <c:v>25-Dec-04</c:v>
                      </c:pt>
                      <c:pt idx="163">
                        <c:v>26-Dec-04</c:v>
                      </c:pt>
                      <c:pt idx="164">
                        <c:v>27-Dec-04</c:v>
                      </c:pt>
                      <c:pt idx="165">
                        <c:v>28-Dec-04</c:v>
                      </c:pt>
                      <c:pt idx="166">
                        <c:v>29-Dec-04</c:v>
                      </c:pt>
                      <c:pt idx="167">
                        <c:v>30-Dec-04</c:v>
                      </c:pt>
                      <c:pt idx="168">
                        <c:v>31-Dec-04</c:v>
                      </c:pt>
                      <c:pt idx="169">
                        <c:v>1-Jan-05</c:v>
                      </c:pt>
                      <c:pt idx="170">
                        <c:v>2-Jan-05</c:v>
                      </c:pt>
                      <c:pt idx="171">
                        <c:v>3-Jan-05</c:v>
                      </c:pt>
                      <c:pt idx="172">
                        <c:v>4-Jan-05</c:v>
                      </c:pt>
                      <c:pt idx="173">
                        <c:v>5-Jan-05</c:v>
                      </c:pt>
                      <c:pt idx="174">
                        <c:v>6-Jan-05</c:v>
                      </c:pt>
                      <c:pt idx="175">
                        <c:v>7-Jan-05</c:v>
                      </c:pt>
                      <c:pt idx="176">
                        <c:v>8-Jan-05</c:v>
                      </c:pt>
                      <c:pt idx="177">
                        <c:v>9-Jan-05</c:v>
                      </c:pt>
                      <c:pt idx="178">
                        <c:v>10-Jan-05</c:v>
                      </c:pt>
                      <c:pt idx="179">
                        <c:v>11-Jan-05</c:v>
                      </c:pt>
                      <c:pt idx="180">
                        <c:v>12-Jan-05</c:v>
                      </c:pt>
                      <c:pt idx="181">
                        <c:v>13-Jan-05</c:v>
                      </c:pt>
                      <c:pt idx="182">
                        <c:v>14-Jan-05</c:v>
                      </c:pt>
                      <c:pt idx="183">
                        <c:v>15-Jan-05</c:v>
                      </c:pt>
                      <c:pt idx="184">
                        <c:v>16-Jan-05</c:v>
                      </c:pt>
                      <c:pt idx="185">
                        <c:v>17-Jan-05</c:v>
                      </c:pt>
                      <c:pt idx="186">
                        <c:v>18-Jan-05</c:v>
                      </c:pt>
                      <c:pt idx="187">
                        <c:v>19-Jan-05</c:v>
                      </c:pt>
                      <c:pt idx="188">
                        <c:v>20-Jan-05</c:v>
                      </c:pt>
                      <c:pt idx="189">
                        <c:v>21-Jan-05</c:v>
                      </c:pt>
                      <c:pt idx="190">
                        <c:v>22-Jan-05</c:v>
                      </c:pt>
                      <c:pt idx="191">
                        <c:v>23-Jan-05</c:v>
                      </c:pt>
                      <c:pt idx="192">
                        <c:v>24-Jan-05</c:v>
                      </c:pt>
                      <c:pt idx="193">
                        <c:v>25-Jan-05</c:v>
                      </c:pt>
                      <c:pt idx="194">
                        <c:v>26-Jan-05</c:v>
                      </c:pt>
                      <c:pt idx="195">
                        <c:v>27-Jan-05</c:v>
                      </c:pt>
                      <c:pt idx="196">
                        <c:v>28-Jan-05</c:v>
                      </c:pt>
                      <c:pt idx="197">
                        <c:v>29-Jan-05</c:v>
                      </c:pt>
                      <c:pt idx="198">
                        <c:v>30-Jan-05</c:v>
                      </c:pt>
                      <c:pt idx="199">
                        <c:v>31-Jan-05</c:v>
                      </c:pt>
                      <c:pt idx="200">
                        <c:v>1-Feb-05</c:v>
                      </c:pt>
                      <c:pt idx="201">
                        <c:v>2-Feb-05</c:v>
                      </c:pt>
                      <c:pt idx="202">
                        <c:v>3-Feb-05</c:v>
                      </c:pt>
                      <c:pt idx="203">
                        <c:v>4-Feb-05</c:v>
                      </c:pt>
                      <c:pt idx="204">
                        <c:v>5-Feb-05</c:v>
                      </c:pt>
                      <c:pt idx="205">
                        <c:v>6-Feb-05</c:v>
                      </c:pt>
                      <c:pt idx="206">
                        <c:v>7-Feb-05</c:v>
                      </c:pt>
                      <c:pt idx="207">
                        <c:v>8-Feb-05</c:v>
                      </c:pt>
                      <c:pt idx="208">
                        <c:v>9-Feb-05</c:v>
                      </c:pt>
                      <c:pt idx="209">
                        <c:v>10-Feb-05</c:v>
                      </c:pt>
                      <c:pt idx="210">
                        <c:v>11-Feb-05</c:v>
                      </c:pt>
                      <c:pt idx="211">
                        <c:v>12-Feb-05</c:v>
                      </c:pt>
                      <c:pt idx="212">
                        <c:v>13-Feb-05</c:v>
                      </c:pt>
                      <c:pt idx="213">
                        <c:v>14-Feb-05</c:v>
                      </c:pt>
                      <c:pt idx="214">
                        <c:v>15-Feb-05</c:v>
                      </c:pt>
                      <c:pt idx="215">
                        <c:v>16-Feb-05</c:v>
                      </c:pt>
                      <c:pt idx="216">
                        <c:v>17-Feb-05</c:v>
                      </c:pt>
                      <c:pt idx="217">
                        <c:v>18-Feb-05</c:v>
                      </c:pt>
                      <c:pt idx="218">
                        <c:v>19-Feb-05</c:v>
                      </c:pt>
                      <c:pt idx="219">
                        <c:v>20-Feb-05</c:v>
                      </c:pt>
                      <c:pt idx="220">
                        <c:v>21-Feb-05</c:v>
                      </c:pt>
                      <c:pt idx="221">
                        <c:v>22-Feb-05</c:v>
                      </c:pt>
                      <c:pt idx="222">
                        <c:v>23-Feb-05</c:v>
                      </c:pt>
                      <c:pt idx="223">
                        <c:v>24-Feb-05</c:v>
                      </c:pt>
                      <c:pt idx="224">
                        <c:v>25-Feb-05</c:v>
                      </c:pt>
                      <c:pt idx="225">
                        <c:v>26-Feb-05</c:v>
                      </c:pt>
                      <c:pt idx="226">
                        <c:v>27-Feb-05</c:v>
                      </c:pt>
                      <c:pt idx="227">
                        <c:v>28-Feb-05</c:v>
                      </c:pt>
                      <c:pt idx="228">
                        <c:v>1-Mar-05</c:v>
                      </c:pt>
                      <c:pt idx="229">
                        <c:v>2-Mar-05</c:v>
                      </c:pt>
                      <c:pt idx="230">
                        <c:v>3-Mar-05</c:v>
                      </c:pt>
                      <c:pt idx="231">
                        <c:v>4-Mar-05</c:v>
                      </c:pt>
                      <c:pt idx="232">
                        <c:v>5-Mar-05</c:v>
                      </c:pt>
                      <c:pt idx="233">
                        <c:v>6-Mar-05</c:v>
                      </c:pt>
                      <c:pt idx="234">
                        <c:v>7-Mar-05</c:v>
                      </c:pt>
                      <c:pt idx="235">
                        <c:v>8-Mar-05</c:v>
                      </c:pt>
                      <c:pt idx="236">
                        <c:v>9-Mar-05</c:v>
                      </c:pt>
                      <c:pt idx="237">
                        <c:v>10-Mar-05</c:v>
                      </c:pt>
                      <c:pt idx="238">
                        <c:v>11-Mar-05</c:v>
                      </c:pt>
                      <c:pt idx="239">
                        <c:v>12-Mar-05</c:v>
                      </c:pt>
                      <c:pt idx="240">
                        <c:v>13-Mar-05</c:v>
                      </c:pt>
                      <c:pt idx="241">
                        <c:v>14-Mar-05</c:v>
                      </c:pt>
                      <c:pt idx="242">
                        <c:v>15-Mar-05</c:v>
                      </c:pt>
                      <c:pt idx="243">
                        <c:v>16-Mar-05</c:v>
                      </c:pt>
                      <c:pt idx="244">
                        <c:v>17-Mar-05</c:v>
                      </c:pt>
                      <c:pt idx="245">
                        <c:v>18-Mar-05</c:v>
                      </c:pt>
                      <c:pt idx="246">
                        <c:v>19-Mar-05</c:v>
                      </c:pt>
                      <c:pt idx="247">
                        <c:v>20-Mar-05</c:v>
                      </c:pt>
                      <c:pt idx="248">
                        <c:v>21-Mar-05</c:v>
                      </c:pt>
                      <c:pt idx="249">
                        <c:v>22-Mar-05</c:v>
                      </c:pt>
                      <c:pt idx="250">
                        <c:v>23-Mar-05</c:v>
                      </c:pt>
                      <c:pt idx="251">
                        <c:v>24-Mar-05</c:v>
                      </c:pt>
                      <c:pt idx="252">
                        <c:v>25-Mar-05</c:v>
                      </c:pt>
                      <c:pt idx="253">
                        <c:v>26-Mar-05</c:v>
                      </c:pt>
                      <c:pt idx="254">
                        <c:v>27-Mar-05</c:v>
                      </c:pt>
                      <c:pt idx="255">
                        <c:v>29-Mar-05</c:v>
                      </c:pt>
                      <c:pt idx="256">
                        <c:v>30-Mar-05</c:v>
                      </c:pt>
                      <c:pt idx="257">
                        <c:v>31-Mar-05</c:v>
                      </c:pt>
                      <c:pt idx="258">
                        <c:v>1-Apr-05</c:v>
                      </c:pt>
                      <c:pt idx="259">
                        <c:v>2-Apr-05</c:v>
                      </c:pt>
                      <c:pt idx="260">
                        <c:v>3-Apr-05</c:v>
                      </c:pt>
                      <c:pt idx="261">
                        <c:v>4-Apr-05</c:v>
                      </c:pt>
                      <c:pt idx="262">
                        <c:v>5-Apr-05</c:v>
                      </c:pt>
                      <c:pt idx="263">
                        <c:v>6-Apr-05</c:v>
                      </c:pt>
                      <c:pt idx="264">
                        <c:v>7-Apr-05</c:v>
                      </c:pt>
                      <c:pt idx="265">
                        <c:v>8-Apr-05</c:v>
                      </c:pt>
                      <c:pt idx="266">
                        <c:v>9-Apr-05</c:v>
                      </c:pt>
                      <c:pt idx="267">
                        <c:v>10-Apr-05</c:v>
                      </c:pt>
                      <c:pt idx="268">
                        <c:v>11-Apr-05</c:v>
                      </c:pt>
                      <c:pt idx="269">
                        <c:v>12-Apr-05</c:v>
                      </c:pt>
                      <c:pt idx="270">
                        <c:v>13-Apr-05</c:v>
                      </c:pt>
                      <c:pt idx="271">
                        <c:v>14-Apr-05</c:v>
                      </c:pt>
                      <c:pt idx="272">
                        <c:v>15-Apr-05</c:v>
                      </c:pt>
                      <c:pt idx="273">
                        <c:v>16-Apr-05</c:v>
                      </c:pt>
                      <c:pt idx="274">
                        <c:v>17-Apr-05</c:v>
                      </c:pt>
                      <c:pt idx="275">
                        <c:v>18-Apr-05</c:v>
                      </c:pt>
                      <c:pt idx="276">
                        <c:v>19-Apr-05</c:v>
                      </c:pt>
                      <c:pt idx="277">
                        <c:v>20-Apr-05</c:v>
                      </c:pt>
                      <c:pt idx="278">
                        <c:v>21-Apr-05</c:v>
                      </c:pt>
                      <c:pt idx="279">
                        <c:v>22-Apr-05</c:v>
                      </c:pt>
                      <c:pt idx="280">
                        <c:v>23-Apr-05</c:v>
                      </c:pt>
                      <c:pt idx="281">
                        <c:v>24-Apr-05</c:v>
                      </c:pt>
                      <c:pt idx="282">
                        <c:v>25-Apr-05</c:v>
                      </c:pt>
                      <c:pt idx="283">
                        <c:v>26-Apr-05</c:v>
                      </c:pt>
                      <c:pt idx="284">
                        <c:v>27-Apr-05</c:v>
                      </c:pt>
                      <c:pt idx="285">
                        <c:v>28-Apr-05</c:v>
                      </c:pt>
                      <c:pt idx="286">
                        <c:v>29-Apr-05</c:v>
                      </c:pt>
                      <c:pt idx="287">
                        <c:v>30-Apr-05</c:v>
                      </c:pt>
                      <c:pt idx="288">
                        <c:v>1-May-05</c:v>
                      </c:pt>
                      <c:pt idx="289">
                        <c:v>2-May-05</c:v>
                      </c:pt>
                      <c:pt idx="290">
                        <c:v>3-May-05</c:v>
                      </c:pt>
                      <c:pt idx="291">
                        <c:v>4-May-05</c:v>
                      </c:pt>
                      <c:pt idx="292">
                        <c:v>5-May-05</c:v>
                      </c:pt>
                      <c:pt idx="293">
                        <c:v>6-May-05</c:v>
                      </c:pt>
                      <c:pt idx="294">
                        <c:v>7-May-05</c:v>
                      </c:pt>
                      <c:pt idx="295">
                        <c:v>8-May-05</c:v>
                      </c:pt>
                      <c:pt idx="296">
                        <c:v>9-May-05</c:v>
                      </c:pt>
                      <c:pt idx="297">
                        <c:v>10-May-05</c:v>
                      </c:pt>
                      <c:pt idx="298">
                        <c:v>11-May-05</c:v>
                      </c:pt>
                      <c:pt idx="299">
                        <c:v>12-May-05</c:v>
                      </c:pt>
                      <c:pt idx="300">
                        <c:v>13-May-05</c:v>
                      </c:pt>
                      <c:pt idx="301">
                        <c:v>14-May-05</c:v>
                      </c:pt>
                      <c:pt idx="302">
                        <c:v>15-May-05</c:v>
                      </c:pt>
                      <c:pt idx="303">
                        <c:v>16-May-05</c:v>
                      </c:pt>
                      <c:pt idx="304">
                        <c:v>17-May-05</c:v>
                      </c:pt>
                      <c:pt idx="305">
                        <c:v>18-May-05</c:v>
                      </c:pt>
                      <c:pt idx="306">
                        <c:v>19-May-05</c:v>
                      </c:pt>
                      <c:pt idx="307">
                        <c:v>20-May-05</c:v>
                      </c:pt>
                      <c:pt idx="308">
                        <c:v>21-May-05</c:v>
                      </c:pt>
                      <c:pt idx="309">
                        <c:v>22-May-05</c:v>
                      </c:pt>
                      <c:pt idx="310">
                        <c:v>23-May-05</c:v>
                      </c:pt>
                      <c:pt idx="311">
                        <c:v>24-May-05</c:v>
                      </c:pt>
                      <c:pt idx="312">
                        <c:v>25-May-05</c:v>
                      </c:pt>
                      <c:pt idx="313">
                        <c:v>26-May-05</c:v>
                      </c:pt>
                      <c:pt idx="314">
                        <c:v>27-May-05</c:v>
                      </c:pt>
                      <c:pt idx="315">
                        <c:v>28-May-05</c:v>
                      </c:pt>
                      <c:pt idx="316">
                        <c:v>29-May-05</c:v>
                      </c:pt>
                      <c:pt idx="317">
                        <c:v>30-May-05</c:v>
                      </c:pt>
                      <c:pt idx="318">
                        <c:v>31-May-05</c:v>
                      </c:pt>
                      <c:pt idx="319">
                        <c:v>1-Jun-05</c:v>
                      </c:pt>
                      <c:pt idx="320">
                        <c:v>2-Jun-05</c:v>
                      </c:pt>
                      <c:pt idx="321">
                        <c:v>3-Jun-05</c:v>
                      </c:pt>
                      <c:pt idx="322">
                        <c:v>4-Jun-05</c:v>
                      </c:pt>
                      <c:pt idx="323">
                        <c:v>5-Jun-05</c:v>
                      </c:pt>
                      <c:pt idx="324">
                        <c:v>6-Jun-05</c:v>
                      </c:pt>
                      <c:pt idx="325">
                        <c:v>7-Jun-05</c:v>
                      </c:pt>
                      <c:pt idx="326">
                        <c:v>8-Jun-05</c:v>
                      </c:pt>
                      <c:pt idx="327">
                        <c:v>9-Jun-05</c:v>
                      </c:pt>
                      <c:pt idx="328">
                        <c:v>10-Jun-05</c:v>
                      </c:pt>
                      <c:pt idx="329">
                        <c:v>11-Jun-05</c:v>
                      </c:pt>
                      <c:pt idx="330">
                        <c:v>12-Jun-05</c:v>
                      </c:pt>
                      <c:pt idx="331">
                        <c:v>13-Jun-05</c:v>
                      </c:pt>
                      <c:pt idx="332">
                        <c:v>14-Jun-05</c:v>
                      </c:pt>
                      <c:pt idx="333">
                        <c:v>15-Jun-05</c:v>
                      </c:pt>
                      <c:pt idx="334">
                        <c:v>16-Jun-05</c:v>
                      </c:pt>
                      <c:pt idx="335">
                        <c:v>17-Jun-05</c:v>
                      </c:pt>
                      <c:pt idx="336">
                        <c:v>18-Jun-05</c:v>
                      </c:pt>
                      <c:pt idx="337">
                        <c:v>19-Jun-05</c:v>
                      </c:pt>
                      <c:pt idx="338">
                        <c:v>20-Jun-05</c:v>
                      </c:pt>
                      <c:pt idx="339">
                        <c:v>21-Jun-05</c:v>
                      </c:pt>
                      <c:pt idx="340">
                        <c:v>22-Jun-05</c:v>
                      </c:pt>
                      <c:pt idx="341">
                        <c:v>23-Jun-05</c:v>
                      </c:pt>
                      <c:pt idx="342">
                        <c:v>24-Jun-05</c:v>
                      </c:pt>
                      <c:pt idx="343">
                        <c:v>25-Jun-05</c:v>
                      </c:pt>
                      <c:pt idx="344">
                        <c:v>26-Jun-05</c:v>
                      </c:pt>
                      <c:pt idx="345">
                        <c:v>27-Jun-05</c:v>
                      </c:pt>
                      <c:pt idx="346">
                        <c:v>28-Jun-05</c:v>
                      </c:pt>
                      <c:pt idx="347">
                        <c:v>29-Jun-05</c:v>
                      </c:pt>
                      <c:pt idx="348">
                        <c:v>30-Jun-05</c:v>
                      </c:pt>
                      <c:pt idx="349">
                        <c:v>1-Jul-05</c:v>
                      </c:pt>
                      <c:pt idx="350">
                        <c:v>2-Jul-05</c:v>
                      </c:pt>
                      <c:pt idx="351">
                        <c:v>3-Jul-05</c:v>
                      </c:pt>
                      <c:pt idx="352">
                        <c:v>4-Jul-05</c:v>
                      </c:pt>
                      <c:pt idx="353">
                        <c:v>5-Jul-05</c:v>
                      </c:pt>
                      <c:pt idx="354">
                        <c:v>6-Jul-05</c:v>
                      </c:pt>
                      <c:pt idx="355">
                        <c:v>7-Jul-05</c:v>
                      </c:pt>
                      <c:pt idx="356">
                        <c:v>8-Jul-05</c:v>
                      </c:pt>
                      <c:pt idx="357">
                        <c:v>9-Jul-05</c:v>
                      </c:pt>
                      <c:pt idx="358">
                        <c:v>10-Jul-05</c:v>
                      </c:pt>
                      <c:pt idx="359">
                        <c:v>11-Jul-05</c:v>
                      </c:pt>
                      <c:pt idx="360">
                        <c:v>12-Jul-05</c:v>
                      </c:pt>
                      <c:pt idx="361">
                        <c:v>13-Jul-05</c:v>
                      </c:pt>
                      <c:pt idx="362">
                        <c:v>14-Jul-05</c:v>
                      </c:pt>
                      <c:pt idx="363">
                        <c:v>15-Jul-05</c:v>
                      </c:pt>
                      <c:pt idx="364">
                        <c:v>16-Jul-05</c:v>
                      </c:pt>
                      <c:pt idx="365">
                        <c:v>17-Jul-05</c:v>
                      </c:pt>
                      <c:pt idx="366">
                        <c:v>18-Jul-05</c:v>
                      </c:pt>
                      <c:pt idx="367">
                        <c:v>19-Jul-05</c:v>
                      </c:pt>
                      <c:pt idx="368">
                        <c:v>20-Jul-05</c:v>
                      </c:pt>
                      <c:pt idx="369">
                        <c:v>21-Jul-05</c:v>
                      </c:pt>
                      <c:pt idx="370">
                        <c:v>22-Jul-05</c:v>
                      </c:pt>
                      <c:pt idx="371">
                        <c:v>23-Jul-05</c:v>
                      </c:pt>
                      <c:pt idx="372">
                        <c:v>24-Jul-05</c:v>
                      </c:pt>
                      <c:pt idx="373">
                        <c:v>25-Jul-05</c:v>
                      </c:pt>
                      <c:pt idx="374">
                        <c:v>26-Jul-05</c:v>
                      </c:pt>
                      <c:pt idx="375">
                        <c:v>27-Jul-05</c:v>
                      </c:pt>
                      <c:pt idx="376">
                        <c:v>28-Jul-05</c:v>
                      </c:pt>
                      <c:pt idx="377">
                        <c:v>29-Jul-05</c:v>
                      </c:pt>
                      <c:pt idx="378">
                        <c:v>30-Jul-05</c:v>
                      </c:pt>
                      <c:pt idx="379">
                        <c:v>31-Jul-05</c:v>
                      </c:pt>
                      <c:pt idx="380">
                        <c:v>1-Aug-05</c:v>
                      </c:pt>
                      <c:pt idx="381">
                        <c:v>2-Aug-05</c:v>
                      </c:pt>
                      <c:pt idx="382">
                        <c:v>3-Aug-05</c:v>
                      </c:pt>
                      <c:pt idx="383">
                        <c:v>4-Aug-05</c:v>
                      </c:pt>
                      <c:pt idx="384">
                        <c:v>5-Aug-05</c:v>
                      </c:pt>
                      <c:pt idx="385">
                        <c:v>6-Aug-05</c:v>
                      </c:pt>
                      <c:pt idx="386">
                        <c:v>7-Aug-05</c:v>
                      </c:pt>
                      <c:pt idx="387">
                        <c:v>8-Aug-05</c:v>
                      </c:pt>
                      <c:pt idx="388">
                        <c:v>9-Aug-05</c:v>
                      </c:pt>
                      <c:pt idx="389">
                        <c:v>10-Aug-05</c:v>
                      </c:pt>
                      <c:pt idx="390">
                        <c:v>11-Aug-05</c:v>
                      </c:pt>
                      <c:pt idx="391">
                        <c:v>12-Aug-05</c:v>
                      </c:pt>
                      <c:pt idx="392">
                        <c:v>13-Aug-05</c:v>
                      </c:pt>
                      <c:pt idx="393">
                        <c:v>14-Aug-05</c:v>
                      </c:pt>
                      <c:pt idx="394">
                        <c:v>15-Aug-05</c:v>
                      </c:pt>
                      <c:pt idx="395">
                        <c:v>16-Aug-05</c:v>
                      </c:pt>
                      <c:pt idx="396">
                        <c:v>17-Aug-05</c:v>
                      </c:pt>
                      <c:pt idx="397">
                        <c:v>18-Aug-05</c:v>
                      </c:pt>
                      <c:pt idx="398">
                        <c:v>19-Aug-05</c:v>
                      </c:pt>
                      <c:pt idx="399">
                        <c:v>20-Aug-05</c:v>
                      </c:pt>
                      <c:pt idx="400">
                        <c:v>21-Aug-05</c:v>
                      </c:pt>
                      <c:pt idx="401">
                        <c:v>22-Aug-05</c:v>
                      </c:pt>
                      <c:pt idx="402">
                        <c:v>23-Aug-05</c:v>
                      </c:pt>
                      <c:pt idx="403">
                        <c:v>24-Aug-05</c:v>
                      </c:pt>
                      <c:pt idx="404">
                        <c:v>25-Aug-05</c:v>
                      </c:pt>
                      <c:pt idx="405">
                        <c:v>26-Aug-05</c:v>
                      </c:pt>
                      <c:pt idx="406">
                        <c:v>27-Aug-05</c:v>
                      </c:pt>
                      <c:pt idx="407">
                        <c:v>28-Aug-05</c:v>
                      </c:pt>
                      <c:pt idx="408">
                        <c:v>29-Aug-05</c:v>
                      </c:pt>
                      <c:pt idx="409">
                        <c:v>30-Aug-05</c:v>
                      </c:pt>
                      <c:pt idx="410">
                        <c:v>31-Aug-05</c:v>
                      </c:pt>
                      <c:pt idx="411">
                        <c:v>1-Sep-05</c:v>
                      </c:pt>
                      <c:pt idx="412">
                        <c:v>2-Sep-05</c:v>
                      </c:pt>
                      <c:pt idx="413">
                        <c:v>3-Sep-05</c:v>
                      </c:pt>
                      <c:pt idx="414">
                        <c:v>4-Sep-05</c:v>
                      </c:pt>
                      <c:pt idx="415">
                        <c:v>5-Sep-05</c:v>
                      </c:pt>
                      <c:pt idx="416">
                        <c:v>6-Sep-05</c:v>
                      </c:pt>
                      <c:pt idx="417">
                        <c:v>7-Sep-05</c:v>
                      </c:pt>
                      <c:pt idx="418">
                        <c:v>8-Sep-05</c:v>
                      </c:pt>
                      <c:pt idx="419">
                        <c:v>9-Sep-05</c:v>
                      </c:pt>
                      <c:pt idx="420">
                        <c:v>10-Sep-05</c:v>
                      </c:pt>
                      <c:pt idx="421">
                        <c:v>11-Sep-05</c:v>
                      </c:pt>
                      <c:pt idx="422">
                        <c:v>12-Sep-05</c:v>
                      </c:pt>
                      <c:pt idx="423">
                        <c:v>13-Sep-05</c:v>
                      </c:pt>
                      <c:pt idx="424">
                        <c:v>14-Sep-05</c:v>
                      </c:pt>
                      <c:pt idx="425">
                        <c:v>15-Sep-05</c:v>
                      </c:pt>
                      <c:pt idx="426">
                        <c:v>16-Sep-05</c:v>
                      </c:pt>
                      <c:pt idx="427">
                        <c:v>17-Sep-05</c:v>
                      </c:pt>
                      <c:pt idx="428">
                        <c:v>18-Sep-05</c:v>
                      </c:pt>
                      <c:pt idx="429">
                        <c:v>19-Sep-05</c:v>
                      </c:pt>
                      <c:pt idx="430">
                        <c:v>20-Sep-05</c:v>
                      </c:pt>
                      <c:pt idx="431">
                        <c:v>21-Sep-05</c:v>
                      </c:pt>
                      <c:pt idx="432">
                        <c:v>22-Sep-05</c:v>
                      </c:pt>
                      <c:pt idx="433">
                        <c:v>23-Sep-05</c:v>
                      </c:pt>
                      <c:pt idx="434">
                        <c:v>24-Sep-05</c:v>
                      </c:pt>
                      <c:pt idx="435">
                        <c:v>25-Sep-05</c:v>
                      </c:pt>
                      <c:pt idx="436">
                        <c:v>26-Sep-05</c:v>
                      </c:pt>
                      <c:pt idx="437">
                        <c:v>27-Sep-05</c:v>
                      </c:pt>
                      <c:pt idx="438">
                        <c:v>28-Sep-05</c:v>
                      </c:pt>
                      <c:pt idx="439">
                        <c:v>29-Sep-05</c:v>
                      </c:pt>
                      <c:pt idx="440">
                        <c:v>30-Sep-05</c:v>
                      </c:pt>
                      <c:pt idx="441">
                        <c:v>1-Oct-05</c:v>
                      </c:pt>
                      <c:pt idx="442">
                        <c:v>2-Oct-05</c:v>
                      </c:pt>
                      <c:pt idx="443">
                        <c:v>3-Oct-05</c:v>
                      </c:pt>
                      <c:pt idx="444">
                        <c:v>4-Oct-05</c:v>
                      </c:pt>
                      <c:pt idx="445">
                        <c:v>5-Oct-05</c:v>
                      </c:pt>
                      <c:pt idx="446">
                        <c:v>6-Oct-05</c:v>
                      </c:pt>
                      <c:pt idx="447">
                        <c:v>7-Oct-05</c:v>
                      </c:pt>
                      <c:pt idx="448">
                        <c:v>8-Oct-05</c:v>
                      </c:pt>
                      <c:pt idx="449">
                        <c:v>9-Oct-05</c:v>
                      </c:pt>
                      <c:pt idx="450">
                        <c:v>10-Oct-05</c:v>
                      </c:pt>
                      <c:pt idx="451">
                        <c:v>11-Oct-05</c:v>
                      </c:pt>
                      <c:pt idx="452">
                        <c:v>12-Oct-05</c:v>
                      </c:pt>
                      <c:pt idx="453">
                        <c:v>13-Oct-05</c:v>
                      </c:pt>
                      <c:pt idx="454">
                        <c:v>14-Oct-05</c:v>
                      </c:pt>
                      <c:pt idx="455">
                        <c:v>15-Oct-05</c:v>
                      </c:pt>
                      <c:pt idx="456">
                        <c:v>16-Oct-05</c:v>
                      </c:pt>
                      <c:pt idx="457">
                        <c:v>17-Oct-05</c:v>
                      </c:pt>
                      <c:pt idx="458">
                        <c:v>18-Oct-05</c:v>
                      </c:pt>
                      <c:pt idx="459">
                        <c:v>19-Oct-05</c:v>
                      </c:pt>
                      <c:pt idx="460">
                        <c:v>20-Oct-05</c:v>
                      </c:pt>
                      <c:pt idx="461">
                        <c:v>21-Oct-05</c:v>
                      </c:pt>
                      <c:pt idx="462">
                        <c:v>22-Oct-05</c:v>
                      </c:pt>
                      <c:pt idx="463">
                        <c:v>23-Oct-05</c:v>
                      </c:pt>
                      <c:pt idx="464">
                        <c:v>24-Oct-05</c:v>
                      </c:pt>
                      <c:pt idx="465">
                        <c:v>25-Oct-05</c:v>
                      </c:pt>
                      <c:pt idx="466">
                        <c:v>26-Oct-05</c:v>
                      </c:pt>
                      <c:pt idx="467">
                        <c:v>27-Oct-05</c:v>
                      </c:pt>
                      <c:pt idx="468">
                        <c:v>28-Oct-05</c:v>
                      </c:pt>
                      <c:pt idx="469">
                        <c:v>29-Oct-05</c:v>
                      </c:pt>
                      <c:pt idx="470">
                        <c:v>30-Oct-05</c:v>
                      </c:pt>
                      <c:pt idx="471">
                        <c:v>31-Oct-05</c:v>
                      </c:pt>
                      <c:pt idx="472">
                        <c:v>1-Nov-05</c:v>
                      </c:pt>
                      <c:pt idx="473">
                        <c:v>2-Nov-05</c:v>
                      </c:pt>
                      <c:pt idx="474">
                        <c:v>3-Nov-05</c:v>
                      </c:pt>
                      <c:pt idx="475">
                        <c:v>4-Nov-05</c:v>
                      </c:pt>
                      <c:pt idx="476">
                        <c:v>5-Nov-05</c:v>
                      </c:pt>
                      <c:pt idx="477">
                        <c:v>6-Nov-05</c:v>
                      </c:pt>
                      <c:pt idx="478">
                        <c:v>7-Nov-05</c:v>
                      </c:pt>
                      <c:pt idx="479">
                        <c:v>8-Nov-05</c:v>
                      </c:pt>
                      <c:pt idx="480">
                        <c:v>9-Nov-05</c:v>
                      </c:pt>
                      <c:pt idx="481">
                        <c:v>10-Nov-05</c:v>
                      </c:pt>
                      <c:pt idx="482">
                        <c:v>11-Nov-05</c:v>
                      </c:pt>
                      <c:pt idx="483">
                        <c:v>12-Nov-05</c:v>
                      </c:pt>
                      <c:pt idx="484">
                        <c:v>13-Nov-05</c:v>
                      </c:pt>
                      <c:pt idx="485">
                        <c:v>14-Nov-05</c:v>
                      </c:pt>
                      <c:pt idx="486">
                        <c:v>15-Nov-05</c:v>
                      </c:pt>
                      <c:pt idx="487">
                        <c:v>16-Nov-05</c:v>
                      </c:pt>
                      <c:pt idx="488">
                        <c:v>17-Nov-05</c:v>
                      </c:pt>
                      <c:pt idx="489">
                        <c:v>18-Nov-05</c:v>
                      </c:pt>
                      <c:pt idx="490">
                        <c:v>19-Nov-05</c:v>
                      </c:pt>
                      <c:pt idx="491">
                        <c:v>20-Nov-05</c:v>
                      </c:pt>
                      <c:pt idx="492">
                        <c:v>21-Nov-05</c:v>
                      </c:pt>
                      <c:pt idx="493">
                        <c:v>22-Nov-05</c:v>
                      </c:pt>
                      <c:pt idx="494">
                        <c:v>23-Nov-05</c:v>
                      </c:pt>
                      <c:pt idx="495">
                        <c:v>24-Nov-05</c:v>
                      </c:pt>
                      <c:pt idx="496">
                        <c:v>25-Nov-05</c:v>
                      </c:pt>
                      <c:pt idx="497">
                        <c:v>26-Nov-05</c:v>
                      </c:pt>
                      <c:pt idx="498">
                        <c:v>27-Nov-05</c:v>
                      </c:pt>
                      <c:pt idx="499">
                        <c:v>28-Nov-05</c:v>
                      </c:pt>
                      <c:pt idx="500">
                        <c:v>29-Nov-05</c:v>
                      </c:pt>
                      <c:pt idx="501">
                        <c:v>30-Nov-05</c:v>
                      </c:pt>
                      <c:pt idx="502">
                        <c:v>1-Dec-05</c:v>
                      </c:pt>
                      <c:pt idx="503">
                        <c:v>2-Dec-05</c:v>
                      </c:pt>
                      <c:pt idx="504">
                        <c:v>3-Dec-05</c:v>
                      </c:pt>
                      <c:pt idx="505">
                        <c:v>4-Dec-05</c:v>
                      </c:pt>
                      <c:pt idx="506">
                        <c:v>5-Dec-05</c:v>
                      </c:pt>
                      <c:pt idx="507">
                        <c:v>6-Dec-05</c:v>
                      </c:pt>
                      <c:pt idx="508">
                        <c:v>7-Dec-05</c:v>
                      </c:pt>
                      <c:pt idx="509">
                        <c:v>8-Dec-05</c:v>
                      </c:pt>
                      <c:pt idx="510">
                        <c:v>9-Dec-05</c:v>
                      </c:pt>
                      <c:pt idx="511">
                        <c:v>10-Dec-05</c:v>
                      </c:pt>
                      <c:pt idx="512">
                        <c:v>11-Dec-05</c:v>
                      </c:pt>
                      <c:pt idx="513">
                        <c:v>12-Dec-05</c:v>
                      </c:pt>
                      <c:pt idx="514">
                        <c:v>13-Dec-05</c:v>
                      </c:pt>
                      <c:pt idx="515">
                        <c:v>14-Dec-05</c:v>
                      </c:pt>
                      <c:pt idx="516">
                        <c:v>15-Dec-05</c:v>
                      </c:pt>
                      <c:pt idx="517">
                        <c:v>16-Dec-05</c:v>
                      </c:pt>
                      <c:pt idx="518">
                        <c:v>17-Dec-05</c:v>
                      </c:pt>
                      <c:pt idx="519">
                        <c:v>18-Dec-05</c:v>
                      </c:pt>
                      <c:pt idx="520">
                        <c:v>19-Dec-05</c:v>
                      </c:pt>
                      <c:pt idx="521">
                        <c:v>20-Dec-05</c:v>
                      </c:pt>
                      <c:pt idx="522">
                        <c:v>21-Dec-05</c:v>
                      </c:pt>
                      <c:pt idx="523">
                        <c:v>22-Dec-05</c:v>
                      </c:pt>
                      <c:pt idx="524">
                        <c:v>23-Dec-05</c:v>
                      </c:pt>
                      <c:pt idx="525">
                        <c:v>24-Dec-05</c:v>
                      </c:pt>
                      <c:pt idx="526">
                        <c:v>25-Dec-05</c:v>
                      </c:pt>
                      <c:pt idx="527">
                        <c:v>26-Dec-05</c:v>
                      </c:pt>
                      <c:pt idx="528">
                        <c:v>27-Dec-05</c:v>
                      </c:pt>
                      <c:pt idx="529">
                        <c:v>28-Dec-05</c:v>
                      </c:pt>
                      <c:pt idx="530">
                        <c:v>29-Dec-05</c:v>
                      </c:pt>
                      <c:pt idx="531">
                        <c:v>30-Dec-05</c:v>
                      </c:pt>
                      <c:pt idx="532">
                        <c:v>31-Dec-05</c:v>
                      </c:pt>
                      <c:pt idx="533">
                        <c:v>1-Jan-06</c:v>
                      </c:pt>
                      <c:pt idx="534">
                        <c:v>2-Jan-06</c:v>
                      </c:pt>
                      <c:pt idx="535">
                        <c:v>3-Jan-06</c:v>
                      </c:pt>
                      <c:pt idx="536">
                        <c:v>4-Jan-06</c:v>
                      </c:pt>
                      <c:pt idx="537">
                        <c:v>5-Jan-06</c:v>
                      </c:pt>
                      <c:pt idx="538">
                        <c:v>6-Jan-06</c:v>
                      </c:pt>
                      <c:pt idx="539">
                        <c:v>7-Jan-06</c:v>
                      </c:pt>
                      <c:pt idx="540">
                        <c:v>8-Jan-06</c:v>
                      </c:pt>
                      <c:pt idx="541">
                        <c:v>9-Jan-06</c:v>
                      </c:pt>
                      <c:pt idx="542">
                        <c:v>10-Jan-06</c:v>
                      </c:pt>
                      <c:pt idx="543">
                        <c:v>11-Jan-06</c:v>
                      </c:pt>
                      <c:pt idx="544">
                        <c:v>12-Jan-06</c:v>
                      </c:pt>
                      <c:pt idx="545">
                        <c:v>13-Jan-06</c:v>
                      </c:pt>
                      <c:pt idx="546">
                        <c:v>14-Jan-06</c:v>
                      </c:pt>
                      <c:pt idx="547">
                        <c:v>15-Jan-06</c:v>
                      </c:pt>
                      <c:pt idx="548">
                        <c:v>16-Jan-06</c:v>
                      </c:pt>
                      <c:pt idx="549">
                        <c:v>17-Jan-06</c:v>
                      </c:pt>
                      <c:pt idx="550">
                        <c:v>18-Jan-06</c:v>
                      </c:pt>
                      <c:pt idx="551">
                        <c:v>19-Jan-06</c:v>
                      </c:pt>
                      <c:pt idx="552">
                        <c:v>20-Jan-06</c:v>
                      </c:pt>
                      <c:pt idx="553">
                        <c:v>21-Jan-06</c:v>
                      </c:pt>
                      <c:pt idx="554">
                        <c:v>22-Jan-06</c:v>
                      </c:pt>
                      <c:pt idx="555">
                        <c:v>23-Jan-06</c:v>
                      </c:pt>
                      <c:pt idx="556">
                        <c:v>24-Jan-06</c:v>
                      </c:pt>
                      <c:pt idx="557">
                        <c:v>25-Jan-06</c:v>
                      </c:pt>
                      <c:pt idx="558">
                        <c:v>26-Jan-06</c:v>
                      </c:pt>
                      <c:pt idx="559">
                        <c:v>27-Jan-06</c:v>
                      </c:pt>
                      <c:pt idx="560">
                        <c:v>28-Jan-06</c:v>
                      </c:pt>
                      <c:pt idx="561">
                        <c:v>29-Jan-06</c:v>
                      </c:pt>
                      <c:pt idx="562">
                        <c:v>30-Jan-06</c:v>
                      </c:pt>
                      <c:pt idx="563">
                        <c:v>31-Jan-06</c:v>
                      </c:pt>
                      <c:pt idx="564">
                        <c:v>1-Feb-06</c:v>
                      </c:pt>
                      <c:pt idx="565">
                        <c:v>2-Feb-06</c:v>
                      </c:pt>
                      <c:pt idx="566">
                        <c:v>3-Feb-06</c:v>
                      </c:pt>
                      <c:pt idx="567">
                        <c:v>4-Feb-06</c:v>
                      </c:pt>
                      <c:pt idx="568">
                        <c:v>5-Feb-06</c:v>
                      </c:pt>
                      <c:pt idx="569">
                        <c:v>6-Feb-06</c:v>
                      </c:pt>
                      <c:pt idx="570">
                        <c:v>7-Feb-06</c:v>
                      </c:pt>
                      <c:pt idx="571">
                        <c:v>8-Feb-06</c:v>
                      </c:pt>
                      <c:pt idx="572">
                        <c:v>9-Feb-06</c:v>
                      </c:pt>
                      <c:pt idx="573">
                        <c:v>10-Feb-06</c:v>
                      </c:pt>
                      <c:pt idx="574">
                        <c:v>11-Feb-06</c:v>
                      </c:pt>
                      <c:pt idx="575">
                        <c:v>12-Feb-06</c:v>
                      </c:pt>
                      <c:pt idx="576">
                        <c:v>13-Feb-06</c:v>
                      </c:pt>
                      <c:pt idx="577">
                        <c:v>14-Feb-06</c:v>
                      </c:pt>
                      <c:pt idx="578">
                        <c:v>15-Feb-06</c:v>
                      </c:pt>
                      <c:pt idx="579">
                        <c:v>16-Feb-06</c:v>
                      </c:pt>
                      <c:pt idx="580">
                        <c:v>17-Feb-06</c:v>
                      </c:pt>
                      <c:pt idx="581">
                        <c:v>18-Feb-06</c:v>
                      </c:pt>
                      <c:pt idx="582">
                        <c:v>19-Feb-06</c:v>
                      </c:pt>
                      <c:pt idx="583">
                        <c:v>20-Feb-06</c:v>
                      </c:pt>
                      <c:pt idx="584">
                        <c:v>21-Feb-06</c:v>
                      </c:pt>
                      <c:pt idx="585">
                        <c:v>22-Feb-06</c:v>
                      </c:pt>
                      <c:pt idx="586">
                        <c:v>23-Feb-06</c:v>
                      </c:pt>
                      <c:pt idx="587">
                        <c:v>24-Feb-06</c:v>
                      </c:pt>
                      <c:pt idx="588">
                        <c:v>25-Feb-06</c:v>
                      </c:pt>
                      <c:pt idx="589">
                        <c:v>26-Feb-06</c:v>
                      </c:pt>
                      <c:pt idx="590">
                        <c:v>27-Feb-06</c:v>
                      </c:pt>
                      <c:pt idx="591">
                        <c:v>28-Feb-06</c:v>
                      </c:pt>
                      <c:pt idx="592">
                        <c:v>1-Mar-06</c:v>
                      </c:pt>
                      <c:pt idx="593">
                        <c:v>2-Mar-06</c:v>
                      </c:pt>
                      <c:pt idx="594">
                        <c:v>3-Mar-06</c:v>
                      </c:pt>
                      <c:pt idx="595">
                        <c:v>4-Mar-06</c:v>
                      </c:pt>
                      <c:pt idx="596">
                        <c:v>5-Mar-06</c:v>
                      </c:pt>
                      <c:pt idx="597">
                        <c:v>6-Mar-06</c:v>
                      </c:pt>
                      <c:pt idx="598">
                        <c:v>7-Mar-06</c:v>
                      </c:pt>
                      <c:pt idx="599">
                        <c:v>8-Mar-06</c:v>
                      </c:pt>
                      <c:pt idx="600">
                        <c:v>9-Mar-06</c:v>
                      </c:pt>
                      <c:pt idx="601">
                        <c:v>10-Mar-06</c:v>
                      </c:pt>
                      <c:pt idx="602">
                        <c:v>11-Mar-06</c:v>
                      </c:pt>
                      <c:pt idx="603">
                        <c:v>12-Mar-06</c:v>
                      </c:pt>
                      <c:pt idx="604">
                        <c:v>13-Mar-06</c:v>
                      </c:pt>
                      <c:pt idx="605">
                        <c:v>14-Mar-06</c:v>
                      </c:pt>
                      <c:pt idx="606">
                        <c:v>15-Mar-06</c:v>
                      </c:pt>
                      <c:pt idx="607">
                        <c:v>16-Mar-06</c:v>
                      </c:pt>
                      <c:pt idx="608">
                        <c:v>17-Mar-06</c:v>
                      </c:pt>
                      <c:pt idx="609">
                        <c:v>18-Mar-06</c:v>
                      </c:pt>
                      <c:pt idx="610">
                        <c:v>19-Mar-06</c:v>
                      </c:pt>
                      <c:pt idx="611">
                        <c:v>20-Mar-06</c:v>
                      </c:pt>
                      <c:pt idx="612">
                        <c:v>21-Mar-06</c:v>
                      </c:pt>
                      <c:pt idx="613">
                        <c:v>22-Mar-06</c:v>
                      </c:pt>
                      <c:pt idx="614">
                        <c:v>23-Mar-06</c:v>
                      </c:pt>
                      <c:pt idx="615">
                        <c:v>24-Mar-06</c:v>
                      </c:pt>
                      <c:pt idx="616">
                        <c:v>25-Mar-06</c:v>
                      </c:pt>
                      <c:pt idx="617">
                        <c:v>26-Mar-06</c:v>
                      </c:pt>
                      <c:pt idx="618">
                        <c:v>27-Mar-06</c:v>
                      </c:pt>
                      <c:pt idx="619">
                        <c:v>28-Mar-06</c:v>
                      </c:pt>
                      <c:pt idx="620">
                        <c:v>29-Mar-06</c:v>
                      </c:pt>
                      <c:pt idx="621">
                        <c:v>30-Mar-06</c:v>
                      </c:pt>
                      <c:pt idx="622">
                        <c:v>31-Mar-06</c:v>
                      </c:pt>
                      <c:pt idx="623">
                        <c:v>1-Apr-06</c:v>
                      </c:pt>
                      <c:pt idx="624">
                        <c:v>2-Apr-06</c:v>
                      </c:pt>
                      <c:pt idx="625">
                        <c:v>3-Apr-06</c:v>
                      </c:pt>
                      <c:pt idx="626">
                        <c:v>4-Apr-06</c:v>
                      </c:pt>
                      <c:pt idx="627">
                        <c:v>5-Apr-06</c:v>
                      </c:pt>
                      <c:pt idx="628">
                        <c:v>6-Apr-06</c:v>
                      </c:pt>
                      <c:pt idx="629">
                        <c:v>7-Apr-06</c:v>
                      </c:pt>
                      <c:pt idx="630">
                        <c:v>8-Apr-06</c:v>
                      </c:pt>
                      <c:pt idx="631">
                        <c:v>9-Apr-06</c:v>
                      </c:pt>
                      <c:pt idx="632">
                        <c:v>10-Apr-06</c:v>
                      </c:pt>
                      <c:pt idx="633">
                        <c:v>11-Apr-06</c:v>
                      </c:pt>
                      <c:pt idx="634">
                        <c:v>12-Apr-06</c:v>
                      </c:pt>
                      <c:pt idx="635">
                        <c:v>13-Apr-06</c:v>
                      </c:pt>
                      <c:pt idx="636">
                        <c:v>14-Apr-06</c:v>
                      </c:pt>
                      <c:pt idx="637">
                        <c:v>15-Apr-06</c:v>
                      </c:pt>
                      <c:pt idx="638">
                        <c:v>16-Apr-06</c:v>
                      </c:pt>
                      <c:pt idx="639">
                        <c:v>17-Apr-06</c:v>
                      </c:pt>
                      <c:pt idx="640">
                        <c:v>18-Apr-06</c:v>
                      </c:pt>
                      <c:pt idx="641">
                        <c:v>19-Apr-06</c:v>
                      </c:pt>
                      <c:pt idx="642">
                        <c:v>20-Apr-06</c:v>
                      </c:pt>
                      <c:pt idx="643">
                        <c:v>21-Apr-06</c:v>
                      </c:pt>
                      <c:pt idx="644">
                        <c:v>22-Apr-06</c:v>
                      </c:pt>
                      <c:pt idx="645">
                        <c:v>23-Apr-06</c:v>
                      </c:pt>
                      <c:pt idx="646">
                        <c:v>24-Apr-06</c:v>
                      </c:pt>
                      <c:pt idx="647">
                        <c:v>25-Apr-06</c:v>
                      </c:pt>
                      <c:pt idx="648">
                        <c:v>26-Apr-06</c:v>
                      </c:pt>
                      <c:pt idx="649">
                        <c:v>27-Apr-06</c:v>
                      </c:pt>
                      <c:pt idx="650">
                        <c:v>28-Apr-06</c:v>
                      </c:pt>
                      <c:pt idx="651">
                        <c:v>29-Apr-06</c:v>
                      </c:pt>
                      <c:pt idx="652">
                        <c:v>30-Apr-06</c:v>
                      </c:pt>
                      <c:pt idx="653">
                        <c:v>1-May-06</c:v>
                      </c:pt>
                      <c:pt idx="654">
                        <c:v>2-May-06</c:v>
                      </c:pt>
                      <c:pt idx="655">
                        <c:v>3-May-06</c:v>
                      </c:pt>
                      <c:pt idx="656">
                        <c:v>4-May-06</c:v>
                      </c:pt>
                      <c:pt idx="657">
                        <c:v>5-May-06</c:v>
                      </c:pt>
                      <c:pt idx="658">
                        <c:v>6-May-06</c:v>
                      </c:pt>
                      <c:pt idx="659">
                        <c:v>7-May-06</c:v>
                      </c:pt>
                      <c:pt idx="660">
                        <c:v>8-May-06</c:v>
                      </c:pt>
                      <c:pt idx="661">
                        <c:v>9-May-06</c:v>
                      </c:pt>
                      <c:pt idx="662">
                        <c:v>10-May-06</c:v>
                      </c:pt>
                      <c:pt idx="663">
                        <c:v>11-May-06</c:v>
                      </c:pt>
                      <c:pt idx="664">
                        <c:v>12-May-06</c:v>
                      </c:pt>
                      <c:pt idx="665">
                        <c:v>13-May-06</c:v>
                      </c:pt>
                      <c:pt idx="666">
                        <c:v>14-May-06</c:v>
                      </c:pt>
                      <c:pt idx="667">
                        <c:v>15-May-06</c:v>
                      </c:pt>
                      <c:pt idx="668">
                        <c:v>16-May-06</c:v>
                      </c:pt>
                      <c:pt idx="669">
                        <c:v>17-May-06</c:v>
                      </c:pt>
                      <c:pt idx="670">
                        <c:v>18-May-06</c:v>
                      </c:pt>
                      <c:pt idx="671">
                        <c:v>19-May-06</c:v>
                      </c:pt>
                      <c:pt idx="672">
                        <c:v>20-May-06</c:v>
                      </c:pt>
                      <c:pt idx="673">
                        <c:v>21-May-06</c:v>
                      </c:pt>
                      <c:pt idx="674">
                        <c:v>22-May-06</c:v>
                      </c:pt>
                      <c:pt idx="675">
                        <c:v>23-May-06</c:v>
                      </c:pt>
                      <c:pt idx="676">
                        <c:v>24-May-06</c:v>
                      </c:pt>
                      <c:pt idx="677">
                        <c:v>25-May-06</c:v>
                      </c:pt>
                      <c:pt idx="678">
                        <c:v>26-May-06</c:v>
                      </c:pt>
                      <c:pt idx="679">
                        <c:v>27-May-06</c:v>
                      </c:pt>
                      <c:pt idx="680">
                        <c:v>28-May-06</c:v>
                      </c:pt>
                      <c:pt idx="681">
                        <c:v>29-May-06</c:v>
                      </c:pt>
                      <c:pt idx="682">
                        <c:v>30-May-06</c:v>
                      </c:pt>
                      <c:pt idx="683">
                        <c:v>31-May-06</c:v>
                      </c:pt>
                      <c:pt idx="684">
                        <c:v>1-Jun-06</c:v>
                      </c:pt>
                      <c:pt idx="685">
                        <c:v>2-Jun-06</c:v>
                      </c:pt>
                      <c:pt idx="686">
                        <c:v>3-Jun-06</c:v>
                      </c:pt>
                      <c:pt idx="687">
                        <c:v>4-Jun-06</c:v>
                      </c:pt>
                      <c:pt idx="688">
                        <c:v>5-Jun-06</c:v>
                      </c:pt>
                      <c:pt idx="689">
                        <c:v>6-Jun-06</c:v>
                      </c:pt>
                      <c:pt idx="690">
                        <c:v>7-Jun-06</c:v>
                      </c:pt>
                      <c:pt idx="691">
                        <c:v>8-Jun-06</c:v>
                      </c:pt>
                      <c:pt idx="692">
                        <c:v>9-Jun-06</c:v>
                      </c:pt>
                      <c:pt idx="693">
                        <c:v>10-Jun-06</c:v>
                      </c:pt>
                      <c:pt idx="694">
                        <c:v>11-Jun-06</c:v>
                      </c:pt>
                      <c:pt idx="695">
                        <c:v>12-Jun-06</c:v>
                      </c:pt>
                      <c:pt idx="696">
                        <c:v>13-Jun-06</c:v>
                      </c:pt>
                      <c:pt idx="697">
                        <c:v>14-Jun-06</c:v>
                      </c:pt>
                      <c:pt idx="698">
                        <c:v>15-Jun-06</c:v>
                      </c:pt>
                      <c:pt idx="699">
                        <c:v>16-Jun-06</c:v>
                      </c:pt>
                      <c:pt idx="700">
                        <c:v>17-Jun-06</c:v>
                      </c:pt>
                      <c:pt idx="701">
                        <c:v>18-Jun-06</c:v>
                      </c:pt>
                      <c:pt idx="702">
                        <c:v>19-Jun-06</c:v>
                      </c:pt>
                      <c:pt idx="703">
                        <c:v>20-Jun-06</c:v>
                      </c:pt>
                      <c:pt idx="704">
                        <c:v>21-Jun-06</c:v>
                      </c:pt>
                      <c:pt idx="705">
                        <c:v>22-Jun-06</c:v>
                      </c:pt>
                      <c:pt idx="706">
                        <c:v>23-Jun-06</c:v>
                      </c:pt>
                      <c:pt idx="707">
                        <c:v>24-Jun-06</c:v>
                      </c:pt>
                      <c:pt idx="708">
                        <c:v>25-Jun-06</c:v>
                      </c:pt>
                      <c:pt idx="709">
                        <c:v>26-Jun-06</c:v>
                      </c:pt>
                      <c:pt idx="710">
                        <c:v>27-Jun-06</c:v>
                      </c:pt>
                      <c:pt idx="711">
                        <c:v>28-Jun-06</c:v>
                      </c:pt>
                      <c:pt idx="712">
                        <c:v>29-Jun-06</c:v>
                      </c:pt>
                      <c:pt idx="713">
                        <c:v>30-Jun-06</c:v>
                      </c:pt>
                      <c:pt idx="714">
                        <c:v>1-Jul-06</c:v>
                      </c:pt>
                      <c:pt idx="715">
                        <c:v>2-Jul-06</c:v>
                      </c:pt>
                      <c:pt idx="716">
                        <c:v>3-Jul-06</c:v>
                      </c:pt>
                      <c:pt idx="717">
                        <c:v>4-Jul-06</c:v>
                      </c:pt>
                      <c:pt idx="718">
                        <c:v>5-Jul-06</c:v>
                      </c:pt>
                      <c:pt idx="719">
                        <c:v>6-Jul-06</c:v>
                      </c:pt>
                      <c:pt idx="720">
                        <c:v>7-Jul-06</c:v>
                      </c:pt>
                      <c:pt idx="721">
                        <c:v>8-Jul-06</c:v>
                      </c:pt>
                      <c:pt idx="722">
                        <c:v>9-Jul-06</c:v>
                      </c:pt>
                      <c:pt idx="723">
                        <c:v>10-Jul-06</c:v>
                      </c:pt>
                      <c:pt idx="724">
                        <c:v>11-Jul-06</c:v>
                      </c:pt>
                      <c:pt idx="725">
                        <c:v>12-Jul-06</c:v>
                      </c:pt>
                      <c:pt idx="726">
                        <c:v>13-Jul-06</c:v>
                      </c:pt>
                      <c:pt idx="727">
                        <c:v>14-Jul-06</c:v>
                      </c:pt>
                      <c:pt idx="728">
                        <c:v>15-Jul-06</c:v>
                      </c:pt>
                      <c:pt idx="729">
                        <c:v>16-Jul-06</c:v>
                      </c:pt>
                      <c:pt idx="730">
                        <c:v>17-Jul-06</c:v>
                      </c:pt>
                      <c:pt idx="731">
                        <c:v>18-Jul-06</c:v>
                      </c:pt>
                      <c:pt idx="732">
                        <c:v>19-Jul-06</c:v>
                      </c:pt>
                      <c:pt idx="733">
                        <c:v>20-Jul-06</c:v>
                      </c:pt>
                      <c:pt idx="734">
                        <c:v>21-Jul-06</c:v>
                      </c:pt>
                      <c:pt idx="735">
                        <c:v>22-Jul-06</c:v>
                      </c:pt>
                      <c:pt idx="736">
                        <c:v>23-Jul-06</c:v>
                      </c:pt>
                      <c:pt idx="737">
                        <c:v>24-Jul-06</c:v>
                      </c:pt>
                      <c:pt idx="738">
                        <c:v>25-Jul-06</c:v>
                      </c:pt>
                      <c:pt idx="739">
                        <c:v>26-Jul-06</c:v>
                      </c:pt>
                      <c:pt idx="740">
                        <c:v>27-Jul-06</c:v>
                      </c:pt>
                      <c:pt idx="741">
                        <c:v>28-Jul-06</c:v>
                      </c:pt>
                      <c:pt idx="742">
                        <c:v>29-Jul-06</c:v>
                      </c:pt>
                      <c:pt idx="743">
                        <c:v>30-Jul-06</c:v>
                      </c:pt>
                      <c:pt idx="744">
                        <c:v>31-Jul-06</c:v>
                      </c:pt>
                      <c:pt idx="745">
                        <c:v>1-Aug-06</c:v>
                      </c:pt>
                      <c:pt idx="746">
                        <c:v>2-Aug-06</c:v>
                      </c:pt>
                      <c:pt idx="747">
                        <c:v>3-Aug-06</c:v>
                      </c:pt>
                      <c:pt idx="748">
                        <c:v>4-Aug-06</c:v>
                      </c:pt>
                      <c:pt idx="749">
                        <c:v>5-Aug-06</c:v>
                      </c:pt>
                      <c:pt idx="750">
                        <c:v>6-Aug-06</c:v>
                      </c:pt>
                      <c:pt idx="751">
                        <c:v>7-Aug-06</c:v>
                      </c:pt>
                      <c:pt idx="752">
                        <c:v>8-Aug-06</c:v>
                      </c:pt>
                      <c:pt idx="753">
                        <c:v>9-Aug-06</c:v>
                      </c:pt>
                      <c:pt idx="754">
                        <c:v>10-Aug-06</c:v>
                      </c:pt>
                      <c:pt idx="755">
                        <c:v>11-Aug-06</c:v>
                      </c:pt>
                      <c:pt idx="756">
                        <c:v>12-Aug-06</c:v>
                      </c:pt>
                      <c:pt idx="757">
                        <c:v>13-Aug-06</c:v>
                      </c:pt>
                      <c:pt idx="758">
                        <c:v>14-Aug-06</c:v>
                      </c:pt>
                      <c:pt idx="759">
                        <c:v>15-Aug-06</c:v>
                      </c:pt>
                      <c:pt idx="760">
                        <c:v>16-Aug-06</c:v>
                      </c:pt>
                      <c:pt idx="761">
                        <c:v>17-Aug-06</c:v>
                      </c:pt>
                      <c:pt idx="762">
                        <c:v>18-Aug-06</c:v>
                      </c:pt>
                      <c:pt idx="763">
                        <c:v>19-Aug-06</c:v>
                      </c:pt>
                      <c:pt idx="764">
                        <c:v>20-Aug-06</c:v>
                      </c:pt>
                      <c:pt idx="765">
                        <c:v>21-Aug-06</c:v>
                      </c:pt>
                      <c:pt idx="766">
                        <c:v>22-Aug-06</c:v>
                      </c:pt>
                      <c:pt idx="767">
                        <c:v>23-Aug-06</c:v>
                      </c:pt>
                      <c:pt idx="768">
                        <c:v>24-Aug-06</c:v>
                      </c:pt>
                      <c:pt idx="769">
                        <c:v>25-Aug-06</c:v>
                      </c:pt>
                      <c:pt idx="770">
                        <c:v>26-Aug-06</c:v>
                      </c:pt>
                      <c:pt idx="771">
                        <c:v>27-Aug-06</c:v>
                      </c:pt>
                      <c:pt idx="772">
                        <c:v>28-Aug-06</c:v>
                      </c:pt>
                      <c:pt idx="773">
                        <c:v>29-Aug-06</c:v>
                      </c:pt>
                      <c:pt idx="774">
                        <c:v>30-Aug-06</c:v>
                      </c:pt>
                      <c:pt idx="775">
                        <c:v>31-Aug-06</c:v>
                      </c:pt>
                      <c:pt idx="776">
                        <c:v>1-Sep-06</c:v>
                      </c:pt>
                      <c:pt idx="777">
                        <c:v>2-Sep-06</c:v>
                      </c:pt>
                      <c:pt idx="778">
                        <c:v>3-Sep-06</c:v>
                      </c:pt>
                      <c:pt idx="779">
                        <c:v>4-Sep-06</c:v>
                      </c:pt>
                      <c:pt idx="780">
                        <c:v>5-Sep-06</c:v>
                      </c:pt>
                      <c:pt idx="781">
                        <c:v>6-Sep-06</c:v>
                      </c:pt>
                      <c:pt idx="782">
                        <c:v>7-Sep-06</c:v>
                      </c:pt>
                      <c:pt idx="783">
                        <c:v>8-Sep-06</c:v>
                      </c:pt>
                      <c:pt idx="784">
                        <c:v>9-Sep-06</c:v>
                      </c:pt>
                      <c:pt idx="785">
                        <c:v>10-Sep-06</c:v>
                      </c:pt>
                      <c:pt idx="786">
                        <c:v>11-Sep-06</c:v>
                      </c:pt>
                      <c:pt idx="787">
                        <c:v>12-Sep-06</c:v>
                      </c:pt>
                      <c:pt idx="788">
                        <c:v>13-Sep-06</c:v>
                      </c:pt>
                      <c:pt idx="789">
                        <c:v>14-Sep-06</c:v>
                      </c:pt>
                      <c:pt idx="790">
                        <c:v>15-Sep-06</c:v>
                      </c:pt>
                      <c:pt idx="791">
                        <c:v>16-Sep-06</c:v>
                      </c:pt>
                      <c:pt idx="792">
                        <c:v>17-Sep-06</c:v>
                      </c:pt>
                      <c:pt idx="793">
                        <c:v>18-Sep-06</c:v>
                      </c:pt>
                      <c:pt idx="794">
                        <c:v>19-Sep-06</c:v>
                      </c:pt>
                      <c:pt idx="795">
                        <c:v>20-Sep-06</c:v>
                      </c:pt>
                      <c:pt idx="796">
                        <c:v>21-Sep-06</c:v>
                      </c:pt>
                      <c:pt idx="797">
                        <c:v>22-Sep-06</c:v>
                      </c:pt>
                      <c:pt idx="798">
                        <c:v>23-Sep-06</c:v>
                      </c:pt>
                      <c:pt idx="799">
                        <c:v>24-Sep-06</c:v>
                      </c:pt>
                      <c:pt idx="800">
                        <c:v>25-Sep-06</c:v>
                      </c:pt>
                      <c:pt idx="801">
                        <c:v>26-Sep-06</c:v>
                      </c:pt>
                      <c:pt idx="802">
                        <c:v>27-Sep-06</c:v>
                      </c:pt>
                      <c:pt idx="803">
                        <c:v>28-Sep-06</c:v>
                      </c:pt>
                      <c:pt idx="804">
                        <c:v>29-Sep-06</c:v>
                      </c:pt>
                      <c:pt idx="805">
                        <c:v>30-Sep-06</c:v>
                      </c:pt>
                      <c:pt idx="806">
                        <c:v>1-Oct-06</c:v>
                      </c:pt>
                      <c:pt idx="807">
                        <c:v>2-Oct-06</c:v>
                      </c:pt>
                      <c:pt idx="808">
                        <c:v>3-Oct-06</c:v>
                      </c:pt>
                      <c:pt idx="809">
                        <c:v>4-Oct-06</c:v>
                      </c:pt>
                      <c:pt idx="810">
                        <c:v>5-Oct-06</c:v>
                      </c:pt>
                      <c:pt idx="811">
                        <c:v>6-Oct-06</c:v>
                      </c:pt>
                      <c:pt idx="812">
                        <c:v>7-Oct-06</c:v>
                      </c:pt>
                      <c:pt idx="813">
                        <c:v>8-Oct-06</c:v>
                      </c:pt>
                      <c:pt idx="814">
                        <c:v>9-Oct-06</c:v>
                      </c:pt>
                      <c:pt idx="815">
                        <c:v>10-Oct-06</c:v>
                      </c:pt>
                      <c:pt idx="816">
                        <c:v>11-Oct-06</c:v>
                      </c:pt>
                      <c:pt idx="817">
                        <c:v>12-Oct-06</c:v>
                      </c:pt>
                      <c:pt idx="818">
                        <c:v>13-Oct-06</c:v>
                      </c:pt>
                      <c:pt idx="819">
                        <c:v>14-Oct-06</c:v>
                      </c:pt>
                      <c:pt idx="820">
                        <c:v>15-Oct-06</c:v>
                      </c:pt>
                      <c:pt idx="821">
                        <c:v>16-Oct-06</c:v>
                      </c:pt>
                      <c:pt idx="822">
                        <c:v>17-Oct-06</c:v>
                      </c:pt>
                      <c:pt idx="823">
                        <c:v>18-Oct-06</c:v>
                      </c:pt>
                      <c:pt idx="824">
                        <c:v>19-Oct-06</c:v>
                      </c:pt>
                      <c:pt idx="825">
                        <c:v>20-Oct-06</c:v>
                      </c:pt>
                      <c:pt idx="826">
                        <c:v>21-Oct-06</c:v>
                      </c:pt>
                      <c:pt idx="827">
                        <c:v>22-Oct-06</c:v>
                      </c:pt>
                      <c:pt idx="828">
                        <c:v>23-Oct-06</c:v>
                      </c:pt>
                      <c:pt idx="829">
                        <c:v>24-Oct-06</c:v>
                      </c:pt>
                      <c:pt idx="830">
                        <c:v>25-Oct-06</c:v>
                      </c:pt>
                      <c:pt idx="831">
                        <c:v>26-Oct-06</c:v>
                      </c:pt>
                      <c:pt idx="832">
                        <c:v>27-Oct-06</c:v>
                      </c:pt>
                      <c:pt idx="833">
                        <c:v>28-Oct-06</c:v>
                      </c:pt>
                      <c:pt idx="834">
                        <c:v>29-Oct-06</c:v>
                      </c:pt>
                      <c:pt idx="835">
                        <c:v>30-Oct-06</c:v>
                      </c:pt>
                      <c:pt idx="836">
                        <c:v>31-Oct-06</c:v>
                      </c:pt>
                      <c:pt idx="837">
                        <c:v>1-Nov-06</c:v>
                      </c:pt>
                      <c:pt idx="838">
                        <c:v>2-Nov-06</c:v>
                      </c:pt>
                      <c:pt idx="839">
                        <c:v>3-Nov-06</c:v>
                      </c:pt>
                      <c:pt idx="840">
                        <c:v>4-Nov-06</c:v>
                      </c:pt>
                      <c:pt idx="841">
                        <c:v>5-Nov-06</c:v>
                      </c:pt>
                      <c:pt idx="842">
                        <c:v>6-Nov-06</c:v>
                      </c:pt>
                      <c:pt idx="843">
                        <c:v>7-Nov-06</c:v>
                      </c:pt>
                      <c:pt idx="844">
                        <c:v>8-Nov-06</c:v>
                      </c:pt>
                      <c:pt idx="845">
                        <c:v>9-Nov-06</c:v>
                      </c:pt>
                      <c:pt idx="846">
                        <c:v>10-Nov-06</c:v>
                      </c:pt>
                      <c:pt idx="847">
                        <c:v>11-Nov-06</c:v>
                      </c:pt>
                      <c:pt idx="848">
                        <c:v>12-Nov-06</c:v>
                      </c:pt>
                      <c:pt idx="849">
                        <c:v>13-Nov-06</c:v>
                      </c:pt>
                      <c:pt idx="850">
                        <c:v>14-Nov-06</c:v>
                      </c:pt>
                      <c:pt idx="851">
                        <c:v>15-Nov-06</c:v>
                      </c:pt>
                      <c:pt idx="852">
                        <c:v>16-Nov-06</c:v>
                      </c:pt>
                      <c:pt idx="853">
                        <c:v>17-Nov-06</c:v>
                      </c:pt>
                      <c:pt idx="854">
                        <c:v>18-Nov-06</c:v>
                      </c:pt>
                      <c:pt idx="855">
                        <c:v>19-Nov-06</c:v>
                      </c:pt>
                      <c:pt idx="856">
                        <c:v>20-Nov-06</c:v>
                      </c:pt>
                      <c:pt idx="857">
                        <c:v>21-Nov-06</c:v>
                      </c:pt>
                      <c:pt idx="858">
                        <c:v>22-Nov-06</c:v>
                      </c:pt>
                      <c:pt idx="859">
                        <c:v>23-Nov-06</c:v>
                      </c:pt>
                      <c:pt idx="860">
                        <c:v>24-Nov-06</c:v>
                      </c:pt>
                      <c:pt idx="861">
                        <c:v>25-Nov-06</c:v>
                      </c:pt>
                      <c:pt idx="862">
                        <c:v>26-Nov-06</c:v>
                      </c:pt>
                      <c:pt idx="863">
                        <c:v>27-Nov-06</c:v>
                      </c:pt>
                      <c:pt idx="864">
                        <c:v>28-Nov-06</c:v>
                      </c:pt>
                      <c:pt idx="865">
                        <c:v>29-Nov-06</c:v>
                      </c:pt>
                      <c:pt idx="866">
                        <c:v>30-Nov-06</c:v>
                      </c:pt>
                      <c:pt idx="867">
                        <c:v>1-Dec-06</c:v>
                      </c:pt>
                      <c:pt idx="868">
                        <c:v>2-Dec-06</c:v>
                      </c:pt>
                      <c:pt idx="869">
                        <c:v>3-Dec-06</c:v>
                      </c:pt>
                      <c:pt idx="870">
                        <c:v>4-Dec-06</c:v>
                      </c:pt>
                      <c:pt idx="871">
                        <c:v>5-Dec-06</c:v>
                      </c:pt>
                      <c:pt idx="872">
                        <c:v>6-Dec-06</c:v>
                      </c:pt>
                      <c:pt idx="873">
                        <c:v>7-Dec-06</c:v>
                      </c:pt>
                      <c:pt idx="874">
                        <c:v>8-Dec-06</c:v>
                      </c:pt>
                      <c:pt idx="875">
                        <c:v>9-Dec-06</c:v>
                      </c:pt>
                      <c:pt idx="876">
                        <c:v>10-Dec-06</c:v>
                      </c:pt>
                      <c:pt idx="877">
                        <c:v>11-Dec-06</c:v>
                      </c:pt>
                      <c:pt idx="878">
                        <c:v>12-Dec-06</c:v>
                      </c:pt>
                      <c:pt idx="879">
                        <c:v>13-Dec-06</c:v>
                      </c:pt>
                      <c:pt idx="880">
                        <c:v>14-Dec-06</c:v>
                      </c:pt>
                      <c:pt idx="881">
                        <c:v>15-Dec-06</c:v>
                      </c:pt>
                      <c:pt idx="882">
                        <c:v>16-Dec-06</c:v>
                      </c:pt>
                      <c:pt idx="883">
                        <c:v>17-Dec-06</c:v>
                      </c:pt>
                      <c:pt idx="884">
                        <c:v>18-Dec-06</c:v>
                      </c:pt>
                      <c:pt idx="885">
                        <c:v>19-Dec-06</c:v>
                      </c:pt>
                      <c:pt idx="886">
                        <c:v>20-Dec-06</c:v>
                      </c:pt>
                      <c:pt idx="887">
                        <c:v>21-Dec-06</c:v>
                      </c:pt>
                      <c:pt idx="888">
                        <c:v>22-Dec-06</c:v>
                      </c:pt>
                      <c:pt idx="889">
                        <c:v>23-Dec-06</c:v>
                      </c:pt>
                      <c:pt idx="890">
                        <c:v>24-Dec-06</c:v>
                      </c:pt>
                      <c:pt idx="891">
                        <c:v>25-Dec-06</c:v>
                      </c:pt>
                      <c:pt idx="892">
                        <c:v>26-Dec-06</c:v>
                      </c:pt>
                      <c:pt idx="893">
                        <c:v>27-Dec-06</c:v>
                      </c:pt>
                      <c:pt idx="894">
                        <c:v>28-Dec-06</c:v>
                      </c:pt>
                      <c:pt idx="895">
                        <c:v>29-Dec-06</c:v>
                      </c:pt>
                      <c:pt idx="896">
                        <c:v>30-Dec-06</c:v>
                      </c:pt>
                      <c:pt idx="897">
                        <c:v>31-Dec-06</c:v>
                      </c:pt>
                      <c:pt idx="898">
                        <c:v>1-Jan-07</c:v>
                      </c:pt>
                      <c:pt idx="899">
                        <c:v>2-Jan-07</c:v>
                      </c:pt>
                      <c:pt idx="900">
                        <c:v>3-Jan-07</c:v>
                      </c:pt>
                      <c:pt idx="901">
                        <c:v>4-Jan-07</c:v>
                      </c:pt>
                      <c:pt idx="902">
                        <c:v>5-Jan-07</c:v>
                      </c:pt>
                      <c:pt idx="903">
                        <c:v>6-Jan-07</c:v>
                      </c:pt>
                      <c:pt idx="904">
                        <c:v>7-Jan-07</c:v>
                      </c:pt>
                      <c:pt idx="905">
                        <c:v>8-Jan-07</c:v>
                      </c:pt>
                      <c:pt idx="906">
                        <c:v>9-Jan-07</c:v>
                      </c:pt>
                      <c:pt idx="907">
                        <c:v>10-Jan-07</c:v>
                      </c:pt>
                      <c:pt idx="908">
                        <c:v>11-Jan-07</c:v>
                      </c:pt>
                      <c:pt idx="909">
                        <c:v>12-Jan-07</c:v>
                      </c:pt>
                      <c:pt idx="910">
                        <c:v>13-Jan-07</c:v>
                      </c:pt>
                      <c:pt idx="911">
                        <c:v>14-Jan-07</c:v>
                      </c:pt>
                      <c:pt idx="912">
                        <c:v>15-Jan-07</c:v>
                      </c:pt>
                      <c:pt idx="913">
                        <c:v>16-Jan-07</c:v>
                      </c:pt>
                      <c:pt idx="914">
                        <c:v>17-Jan-07</c:v>
                      </c:pt>
                      <c:pt idx="915">
                        <c:v>18-Jan-07</c:v>
                      </c:pt>
                      <c:pt idx="916">
                        <c:v>19-Jan-07</c:v>
                      </c:pt>
                      <c:pt idx="917">
                        <c:v>20-Jan-07</c:v>
                      </c:pt>
                      <c:pt idx="918">
                        <c:v>21-Jan-07</c:v>
                      </c:pt>
                      <c:pt idx="919">
                        <c:v>22-Jan-07</c:v>
                      </c:pt>
                      <c:pt idx="920">
                        <c:v>23-Jan-07</c:v>
                      </c:pt>
                      <c:pt idx="921">
                        <c:v>24-Jan-07</c:v>
                      </c:pt>
                      <c:pt idx="922">
                        <c:v>25-Jan-07</c:v>
                      </c:pt>
                      <c:pt idx="923">
                        <c:v>26-Jan-07</c:v>
                      </c:pt>
                      <c:pt idx="924">
                        <c:v>27-Jan-07</c:v>
                      </c:pt>
                      <c:pt idx="925">
                        <c:v>28-Jan-07</c:v>
                      </c:pt>
                      <c:pt idx="926">
                        <c:v>29-Jan-07</c:v>
                      </c:pt>
                      <c:pt idx="927">
                        <c:v>30-Jan-07</c:v>
                      </c:pt>
                      <c:pt idx="928">
                        <c:v>31-Jan-07</c:v>
                      </c:pt>
                      <c:pt idx="929">
                        <c:v>1-Feb-07</c:v>
                      </c:pt>
                      <c:pt idx="930">
                        <c:v>2-Feb-07</c:v>
                      </c:pt>
                      <c:pt idx="931">
                        <c:v>3-Feb-07</c:v>
                      </c:pt>
                      <c:pt idx="932">
                        <c:v>4-Feb-07</c:v>
                      </c:pt>
                      <c:pt idx="933">
                        <c:v>5-Feb-07</c:v>
                      </c:pt>
                      <c:pt idx="934">
                        <c:v>6-Feb-07</c:v>
                      </c:pt>
                      <c:pt idx="935">
                        <c:v>7-Feb-07</c:v>
                      </c:pt>
                      <c:pt idx="936">
                        <c:v>8-Feb-07</c:v>
                      </c:pt>
                      <c:pt idx="937">
                        <c:v>9-Feb-07</c:v>
                      </c:pt>
                      <c:pt idx="938">
                        <c:v>10-Feb-07</c:v>
                      </c:pt>
                      <c:pt idx="939">
                        <c:v>11-Feb-07</c:v>
                      </c:pt>
                      <c:pt idx="940">
                        <c:v>12-Feb-07</c:v>
                      </c:pt>
                      <c:pt idx="941">
                        <c:v>13-Feb-07</c:v>
                      </c:pt>
                      <c:pt idx="942">
                        <c:v>14-Feb-07</c:v>
                      </c:pt>
                      <c:pt idx="943">
                        <c:v>15-Feb-07</c:v>
                      </c:pt>
                      <c:pt idx="944">
                        <c:v>16-Feb-07</c:v>
                      </c:pt>
                      <c:pt idx="945">
                        <c:v>17-Feb-07</c:v>
                      </c:pt>
                      <c:pt idx="946">
                        <c:v>18-Feb-07</c:v>
                      </c:pt>
                      <c:pt idx="947">
                        <c:v>19-Feb-07</c:v>
                      </c:pt>
                      <c:pt idx="948">
                        <c:v>20-Feb-07</c:v>
                      </c:pt>
                      <c:pt idx="949">
                        <c:v>21-Feb-07</c:v>
                      </c:pt>
                      <c:pt idx="950">
                        <c:v>22-Feb-07</c:v>
                      </c:pt>
                      <c:pt idx="951">
                        <c:v>23-Feb-07</c:v>
                      </c:pt>
                      <c:pt idx="952">
                        <c:v>24-Feb-07</c:v>
                      </c:pt>
                      <c:pt idx="953">
                        <c:v>25-Feb-07</c:v>
                      </c:pt>
                      <c:pt idx="954">
                        <c:v>26-Feb-07</c:v>
                      </c:pt>
                      <c:pt idx="955">
                        <c:v>27-Feb-07</c:v>
                      </c:pt>
                      <c:pt idx="956">
                        <c:v>28-Feb-07</c:v>
                      </c:pt>
                      <c:pt idx="957">
                        <c:v>1-Mar-07</c:v>
                      </c:pt>
                      <c:pt idx="958">
                        <c:v>2-Mar-07</c:v>
                      </c:pt>
                      <c:pt idx="959">
                        <c:v>3-Mar-07</c:v>
                      </c:pt>
                      <c:pt idx="960">
                        <c:v>4-Mar-07</c:v>
                      </c:pt>
                      <c:pt idx="961">
                        <c:v>5-Mar-07</c:v>
                      </c:pt>
                      <c:pt idx="962">
                        <c:v>6-Mar-07</c:v>
                      </c:pt>
                      <c:pt idx="963">
                        <c:v>7-Mar-07</c:v>
                      </c:pt>
                      <c:pt idx="964">
                        <c:v>8-Mar-07</c:v>
                      </c:pt>
                      <c:pt idx="965">
                        <c:v>9-Mar-07</c:v>
                      </c:pt>
                      <c:pt idx="966">
                        <c:v>10-Mar-07</c:v>
                      </c:pt>
                      <c:pt idx="967">
                        <c:v>11-Mar-07</c:v>
                      </c:pt>
                      <c:pt idx="968">
                        <c:v>12-Mar-07</c:v>
                      </c:pt>
                      <c:pt idx="969">
                        <c:v>13-Mar-07</c:v>
                      </c:pt>
                      <c:pt idx="970">
                        <c:v>14-Mar-07</c:v>
                      </c:pt>
                      <c:pt idx="971">
                        <c:v>15-Mar-07</c:v>
                      </c:pt>
                      <c:pt idx="972">
                        <c:v>16-Mar-07</c:v>
                      </c:pt>
                      <c:pt idx="973">
                        <c:v>17-Mar-07</c:v>
                      </c:pt>
                      <c:pt idx="974">
                        <c:v>18-Mar-07</c:v>
                      </c:pt>
                      <c:pt idx="975">
                        <c:v>19-Mar-07</c:v>
                      </c:pt>
                      <c:pt idx="976">
                        <c:v>20-Mar-07</c:v>
                      </c:pt>
                      <c:pt idx="977">
                        <c:v>21-Mar-07</c:v>
                      </c:pt>
                      <c:pt idx="978">
                        <c:v>22-Mar-07</c:v>
                      </c:pt>
                      <c:pt idx="979">
                        <c:v>23-Mar-07</c:v>
                      </c:pt>
                      <c:pt idx="980">
                        <c:v>24-Mar-07</c:v>
                      </c:pt>
                      <c:pt idx="981">
                        <c:v>25-Mar-07</c:v>
                      </c:pt>
                      <c:pt idx="982">
                        <c:v>26-Mar-07</c:v>
                      </c:pt>
                      <c:pt idx="983">
                        <c:v>27-Mar-07</c:v>
                      </c:pt>
                      <c:pt idx="984">
                        <c:v>28-Mar-07</c:v>
                      </c:pt>
                      <c:pt idx="985">
                        <c:v>29-Mar-07</c:v>
                      </c:pt>
                      <c:pt idx="986">
                        <c:v>30-Mar-07</c:v>
                      </c:pt>
                      <c:pt idx="987">
                        <c:v>31-Mar-07</c:v>
                      </c:pt>
                      <c:pt idx="988">
                        <c:v>1-Apr-07</c:v>
                      </c:pt>
                      <c:pt idx="989">
                        <c:v>2-Apr-07</c:v>
                      </c:pt>
                      <c:pt idx="990">
                        <c:v>3-Apr-07</c:v>
                      </c:pt>
                      <c:pt idx="991">
                        <c:v>4-Apr-07</c:v>
                      </c:pt>
                      <c:pt idx="992">
                        <c:v>5-Apr-07</c:v>
                      </c:pt>
                      <c:pt idx="993">
                        <c:v>6-Apr-07</c:v>
                      </c:pt>
                      <c:pt idx="994">
                        <c:v>7-Apr-07</c:v>
                      </c:pt>
                      <c:pt idx="995">
                        <c:v>8-Apr-07</c:v>
                      </c:pt>
                      <c:pt idx="996">
                        <c:v>9-Apr-07</c:v>
                      </c:pt>
                      <c:pt idx="997">
                        <c:v>10-Apr-07</c:v>
                      </c:pt>
                      <c:pt idx="998">
                        <c:v>11-Apr-07</c:v>
                      </c:pt>
                      <c:pt idx="999">
                        <c:v>12-Apr-07</c:v>
                      </c:pt>
                      <c:pt idx="1000">
                        <c:v>13-Apr-07</c:v>
                      </c:pt>
                      <c:pt idx="1001">
                        <c:v>14-Apr-07</c:v>
                      </c:pt>
                      <c:pt idx="1002">
                        <c:v>15-Apr-07</c:v>
                      </c:pt>
                      <c:pt idx="1003">
                        <c:v>16-Apr-07</c:v>
                      </c:pt>
                      <c:pt idx="1004">
                        <c:v>17-Apr-07</c:v>
                      </c:pt>
                      <c:pt idx="1005">
                        <c:v>18-Apr-07</c:v>
                      </c:pt>
                      <c:pt idx="1006">
                        <c:v>19-Apr-07</c:v>
                      </c:pt>
                      <c:pt idx="1007">
                        <c:v>20-Apr-07</c:v>
                      </c:pt>
                      <c:pt idx="1008">
                        <c:v>21-Apr-07</c:v>
                      </c:pt>
                      <c:pt idx="1009">
                        <c:v>22-Apr-07</c:v>
                      </c:pt>
                      <c:pt idx="1010">
                        <c:v>23-Apr-07</c:v>
                      </c:pt>
                      <c:pt idx="1011">
                        <c:v>24-Apr-07</c:v>
                      </c:pt>
                      <c:pt idx="1012">
                        <c:v>25-Apr-07</c:v>
                      </c:pt>
                      <c:pt idx="1013">
                        <c:v>26-Apr-07</c:v>
                      </c:pt>
                      <c:pt idx="1014">
                        <c:v>27-Apr-07</c:v>
                      </c:pt>
                      <c:pt idx="1015">
                        <c:v>28-Apr-07</c:v>
                      </c:pt>
                      <c:pt idx="1016">
                        <c:v>29-Apr-07</c:v>
                      </c:pt>
                      <c:pt idx="1017">
                        <c:v>30-Apr-07</c:v>
                      </c:pt>
                      <c:pt idx="1018">
                        <c:v>1-May-07</c:v>
                      </c:pt>
                      <c:pt idx="1019">
                        <c:v>2-May-07</c:v>
                      </c:pt>
                      <c:pt idx="1020">
                        <c:v>3-May-07</c:v>
                      </c:pt>
                      <c:pt idx="1021">
                        <c:v>4-May-07</c:v>
                      </c:pt>
                      <c:pt idx="1022">
                        <c:v>5-May-07</c:v>
                      </c:pt>
                      <c:pt idx="1023">
                        <c:v>6-May-07</c:v>
                      </c:pt>
                      <c:pt idx="1024">
                        <c:v>7-May-07</c:v>
                      </c:pt>
                      <c:pt idx="1025">
                        <c:v>8-May-07</c:v>
                      </c:pt>
                      <c:pt idx="1026">
                        <c:v>9-May-07</c:v>
                      </c:pt>
                      <c:pt idx="1027">
                        <c:v>10-May-07</c:v>
                      </c:pt>
                      <c:pt idx="1028">
                        <c:v>11-May-07</c:v>
                      </c:pt>
                      <c:pt idx="1029">
                        <c:v>12-May-07</c:v>
                      </c:pt>
                      <c:pt idx="1030">
                        <c:v>13-May-07</c:v>
                      </c:pt>
                      <c:pt idx="1031">
                        <c:v>14-May-07</c:v>
                      </c:pt>
                      <c:pt idx="1032">
                        <c:v>15-May-07</c:v>
                      </c:pt>
                      <c:pt idx="1033">
                        <c:v>16-May-07</c:v>
                      </c:pt>
                      <c:pt idx="1034">
                        <c:v>17-May-07</c:v>
                      </c:pt>
                      <c:pt idx="1035">
                        <c:v>18-May-07</c:v>
                      </c:pt>
                      <c:pt idx="1036">
                        <c:v>19-May-07</c:v>
                      </c:pt>
                      <c:pt idx="1037">
                        <c:v>20-May-07</c:v>
                      </c:pt>
                      <c:pt idx="1038">
                        <c:v>21-May-07</c:v>
                      </c:pt>
                      <c:pt idx="1039">
                        <c:v>22-May-07</c:v>
                      </c:pt>
                      <c:pt idx="1040">
                        <c:v>23-May-07</c:v>
                      </c:pt>
                      <c:pt idx="1041">
                        <c:v>24-May-07</c:v>
                      </c:pt>
                      <c:pt idx="1042">
                        <c:v>25-May-07</c:v>
                      </c:pt>
                      <c:pt idx="1043">
                        <c:v>26-May-07</c:v>
                      </c:pt>
                      <c:pt idx="1044">
                        <c:v>27-May-07</c:v>
                      </c:pt>
                      <c:pt idx="1045">
                        <c:v>28-May-07</c:v>
                      </c:pt>
                      <c:pt idx="1046">
                        <c:v>29-May-07</c:v>
                      </c:pt>
                      <c:pt idx="1047">
                        <c:v>30-May-07</c:v>
                      </c:pt>
                      <c:pt idx="1048">
                        <c:v>31-May-07</c:v>
                      </c:pt>
                      <c:pt idx="1049">
                        <c:v>1-Jun-07</c:v>
                      </c:pt>
                      <c:pt idx="1050">
                        <c:v>2-Jun-07</c:v>
                      </c:pt>
                      <c:pt idx="1051">
                        <c:v>3-Jun-07</c:v>
                      </c:pt>
                      <c:pt idx="1052">
                        <c:v>4-Jun-07</c:v>
                      </c:pt>
                      <c:pt idx="1053">
                        <c:v>5-Jun-07</c:v>
                      </c:pt>
                      <c:pt idx="1054">
                        <c:v>6-Jun-07</c:v>
                      </c:pt>
                      <c:pt idx="1055">
                        <c:v>7-Jun-07</c:v>
                      </c:pt>
                      <c:pt idx="1056">
                        <c:v>8-Jun-07</c:v>
                      </c:pt>
                      <c:pt idx="1057">
                        <c:v>9-Jun-07</c:v>
                      </c:pt>
                      <c:pt idx="1058">
                        <c:v>10-Jun-07</c:v>
                      </c:pt>
                      <c:pt idx="1059">
                        <c:v>11-Jun-07</c:v>
                      </c:pt>
                      <c:pt idx="1060">
                        <c:v>12-Jun-07</c:v>
                      </c:pt>
                      <c:pt idx="1061">
                        <c:v>13-Jun-07</c:v>
                      </c:pt>
                      <c:pt idx="1062">
                        <c:v>14-Jun-07</c:v>
                      </c:pt>
                      <c:pt idx="1063">
                        <c:v>15-Jun-07</c:v>
                      </c:pt>
                      <c:pt idx="1064">
                        <c:v>16-Jun-07</c:v>
                      </c:pt>
                      <c:pt idx="1065">
                        <c:v>17-Jun-07</c:v>
                      </c:pt>
                      <c:pt idx="1066">
                        <c:v>18-Jun-07</c:v>
                      </c:pt>
                      <c:pt idx="1067">
                        <c:v>19-Jun-07</c:v>
                      </c:pt>
                      <c:pt idx="1068">
                        <c:v>20-Jun-07</c:v>
                      </c:pt>
                      <c:pt idx="1069">
                        <c:v>21-Jun-07</c:v>
                      </c:pt>
                      <c:pt idx="1070">
                        <c:v>22-Jun-07</c:v>
                      </c:pt>
                      <c:pt idx="1071">
                        <c:v>23-Jun-07</c:v>
                      </c:pt>
                      <c:pt idx="1072">
                        <c:v>24-Jun-07</c:v>
                      </c:pt>
                      <c:pt idx="1073">
                        <c:v>25-Jun-07</c:v>
                      </c:pt>
                      <c:pt idx="1074">
                        <c:v>26-Jun-07</c:v>
                      </c:pt>
                      <c:pt idx="1075">
                        <c:v>27-Jun-07</c:v>
                      </c:pt>
                      <c:pt idx="1076">
                        <c:v>28-Jun-07</c:v>
                      </c:pt>
                      <c:pt idx="1077">
                        <c:v>29-Jun-07</c:v>
                      </c:pt>
                      <c:pt idx="1078">
                        <c:v>30-Jun-07</c:v>
                      </c:pt>
                      <c:pt idx="1079">
                        <c:v>1-Jul-07</c:v>
                      </c:pt>
                      <c:pt idx="1080">
                        <c:v>2-Jul-07</c:v>
                      </c:pt>
                      <c:pt idx="1081">
                        <c:v>3-Jul-07</c:v>
                      </c:pt>
                      <c:pt idx="1082">
                        <c:v>4-Jul-07</c:v>
                      </c:pt>
                      <c:pt idx="1083">
                        <c:v>5-Jul-07</c:v>
                      </c:pt>
                      <c:pt idx="1084">
                        <c:v>6-Jul-07</c:v>
                      </c:pt>
                      <c:pt idx="1085">
                        <c:v>7-Jul-07</c:v>
                      </c:pt>
                      <c:pt idx="1086">
                        <c:v>8-Jul-07</c:v>
                      </c:pt>
                      <c:pt idx="1087">
                        <c:v>9-Jul-07</c:v>
                      </c:pt>
                      <c:pt idx="1088">
                        <c:v>10-Jul-07</c:v>
                      </c:pt>
                      <c:pt idx="1089">
                        <c:v>11-Jul-07</c:v>
                      </c:pt>
                      <c:pt idx="1090">
                        <c:v>12-Jul-07</c:v>
                      </c:pt>
                      <c:pt idx="1091">
                        <c:v>13-Jul-07</c:v>
                      </c:pt>
                      <c:pt idx="1092">
                        <c:v>14-Jul-07</c:v>
                      </c:pt>
                      <c:pt idx="1093">
                        <c:v>15-Jul-07</c:v>
                      </c:pt>
                      <c:pt idx="1094">
                        <c:v>16-Jul-07</c:v>
                      </c:pt>
                      <c:pt idx="1095">
                        <c:v>17-Jul-07</c:v>
                      </c:pt>
                      <c:pt idx="1096">
                        <c:v>18-Jul-07</c:v>
                      </c:pt>
                      <c:pt idx="1097">
                        <c:v>19-Jul-07</c:v>
                      </c:pt>
                      <c:pt idx="1098">
                        <c:v>20-Jul-07</c:v>
                      </c:pt>
                      <c:pt idx="1099">
                        <c:v>21-Jul-07</c:v>
                      </c:pt>
                      <c:pt idx="1100">
                        <c:v>22-Jul-07</c:v>
                      </c:pt>
                      <c:pt idx="1101">
                        <c:v>23-Jul-07</c:v>
                      </c:pt>
                      <c:pt idx="1102">
                        <c:v>24-Jul-07</c:v>
                      </c:pt>
                      <c:pt idx="1103">
                        <c:v>25-Jul-07</c:v>
                      </c:pt>
                      <c:pt idx="1104">
                        <c:v>26-Jul-07</c:v>
                      </c:pt>
                      <c:pt idx="1105">
                        <c:v>27-Jul-07</c:v>
                      </c:pt>
                      <c:pt idx="1106">
                        <c:v>28-Jul-07</c:v>
                      </c:pt>
                      <c:pt idx="1107">
                        <c:v>29-Jul-07</c:v>
                      </c:pt>
                      <c:pt idx="1108">
                        <c:v>30-Jul-07</c:v>
                      </c:pt>
                      <c:pt idx="1109">
                        <c:v>31-Jul-07</c:v>
                      </c:pt>
                      <c:pt idx="1110">
                        <c:v>1-Aug-07</c:v>
                      </c:pt>
                      <c:pt idx="1111">
                        <c:v>2-Aug-07</c:v>
                      </c:pt>
                      <c:pt idx="1112">
                        <c:v>3-Aug-07</c:v>
                      </c:pt>
                      <c:pt idx="1113">
                        <c:v>4-Aug-07</c:v>
                      </c:pt>
                      <c:pt idx="1114">
                        <c:v>5-Aug-07</c:v>
                      </c:pt>
                      <c:pt idx="1115">
                        <c:v>6-Aug-07</c:v>
                      </c:pt>
                      <c:pt idx="1116">
                        <c:v>7-Aug-07</c:v>
                      </c:pt>
                      <c:pt idx="1117">
                        <c:v>8-Aug-07</c:v>
                      </c:pt>
                      <c:pt idx="1118">
                        <c:v>9-Aug-07</c:v>
                      </c:pt>
                      <c:pt idx="1119">
                        <c:v>10-Aug-07</c:v>
                      </c:pt>
                      <c:pt idx="1120">
                        <c:v>11-Aug-07</c:v>
                      </c:pt>
                      <c:pt idx="1121">
                        <c:v>12-Aug-07</c:v>
                      </c:pt>
                      <c:pt idx="1122">
                        <c:v>13-Aug-07</c:v>
                      </c:pt>
                      <c:pt idx="1123">
                        <c:v>14-Aug-07</c:v>
                      </c:pt>
                      <c:pt idx="1124">
                        <c:v>15-Aug-07</c:v>
                      </c:pt>
                      <c:pt idx="1125">
                        <c:v>16-Aug-07</c:v>
                      </c:pt>
                      <c:pt idx="1126">
                        <c:v>17-Aug-07</c:v>
                      </c:pt>
                      <c:pt idx="1127">
                        <c:v>18-Aug-07</c:v>
                      </c:pt>
                      <c:pt idx="1128">
                        <c:v>19-Aug-07</c:v>
                      </c:pt>
                      <c:pt idx="1129">
                        <c:v>20-Aug-07</c:v>
                      </c:pt>
                      <c:pt idx="1130">
                        <c:v>21-Aug-07</c:v>
                      </c:pt>
                      <c:pt idx="1131">
                        <c:v>22-Aug-07</c:v>
                      </c:pt>
                      <c:pt idx="1132">
                        <c:v>23-Aug-07</c:v>
                      </c:pt>
                      <c:pt idx="1133">
                        <c:v>24-Aug-07</c:v>
                      </c:pt>
                      <c:pt idx="1134">
                        <c:v>25-Aug-07</c:v>
                      </c:pt>
                      <c:pt idx="1135">
                        <c:v>26-Aug-07</c:v>
                      </c:pt>
                      <c:pt idx="1136">
                        <c:v>27-Aug-07</c:v>
                      </c:pt>
                      <c:pt idx="1137">
                        <c:v>28-Aug-07</c:v>
                      </c:pt>
                      <c:pt idx="1138">
                        <c:v>29-Aug-07</c:v>
                      </c:pt>
                      <c:pt idx="1139">
                        <c:v>30-Aug-07</c:v>
                      </c:pt>
                      <c:pt idx="1140">
                        <c:v>31-Aug-07</c:v>
                      </c:pt>
                      <c:pt idx="1141">
                        <c:v>1-Sep-07</c:v>
                      </c:pt>
                      <c:pt idx="1142">
                        <c:v>2-Sep-07</c:v>
                      </c:pt>
                      <c:pt idx="1143">
                        <c:v>3-Sep-07</c:v>
                      </c:pt>
                      <c:pt idx="1144">
                        <c:v>4-Sep-07</c:v>
                      </c:pt>
                      <c:pt idx="1145">
                        <c:v>5-Sep-07</c:v>
                      </c:pt>
                      <c:pt idx="1146">
                        <c:v>6-Sep-07</c:v>
                      </c:pt>
                      <c:pt idx="1147">
                        <c:v>7-Sep-07</c:v>
                      </c:pt>
                      <c:pt idx="1148">
                        <c:v>8-Sep-07</c:v>
                      </c:pt>
                      <c:pt idx="1149">
                        <c:v>9-Sep-07</c:v>
                      </c:pt>
                      <c:pt idx="1150">
                        <c:v>10-Sep-07</c:v>
                      </c:pt>
                      <c:pt idx="1151">
                        <c:v>11-Sep-07</c:v>
                      </c:pt>
                      <c:pt idx="1152">
                        <c:v>12-Sep-07</c:v>
                      </c:pt>
                      <c:pt idx="1153">
                        <c:v>13-Sep-07</c:v>
                      </c:pt>
                      <c:pt idx="1154">
                        <c:v>14-Sep-07</c:v>
                      </c:pt>
                      <c:pt idx="1155">
                        <c:v>15-Sep-07</c:v>
                      </c:pt>
                      <c:pt idx="1156">
                        <c:v>16-Sep-07</c:v>
                      </c:pt>
                      <c:pt idx="1157">
                        <c:v>17-Sep-07</c:v>
                      </c:pt>
                      <c:pt idx="1158">
                        <c:v>18-Sep-07</c:v>
                      </c:pt>
                      <c:pt idx="1159">
                        <c:v>19-Sep-07</c:v>
                      </c:pt>
                      <c:pt idx="1160">
                        <c:v>20-Sep-07</c:v>
                      </c:pt>
                      <c:pt idx="1161">
                        <c:v>21-Sep-07</c:v>
                      </c:pt>
                      <c:pt idx="1162">
                        <c:v>22-Sep-07</c:v>
                      </c:pt>
                      <c:pt idx="1163">
                        <c:v>23-Sep-07</c:v>
                      </c:pt>
                      <c:pt idx="1164">
                        <c:v>24-Sep-07</c:v>
                      </c:pt>
                      <c:pt idx="1165">
                        <c:v>25-Sep-07</c:v>
                      </c:pt>
                      <c:pt idx="1166">
                        <c:v>26-Sep-07</c:v>
                      </c:pt>
                      <c:pt idx="1167">
                        <c:v>27-Sep-07</c:v>
                      </c:pt>
                      <c:pt idx="1168">
                        <c:v>28-Sep-07</c:v>
                      </c:pt>
                      <c:pt idx="1169">
                        <c:v>29-Sep-07</c:v>
                      </c:pt>
                      <c:pt idx="1170">
                        <c:v>30-Sep-07</c:v>
                      </c:pt>
                      <c:pt idx="1171">
                        <c:v>1-Oct-07</c:v>
                      </c:pt>
                      <c:pt idx="1172">
                        <c:v>2-Oct-07</c:v>
                      </c:pt>
                      <c:pt idx="1173">
                        <c:v>3-Oct-07</c:v>
                      </c:pt>
                      <c:pt idx="1174">
                        <c:v>4-Oct-07</c:v>
                      </c:pt>
                      <c:pt idx="1175">
                        <c:v>5-Oct-07</c:v>
                      </c:pt>
                      <c:pt idx="1176">
                        <c:v>6-Oct-07</c:v>
                      </c:pt>
                      <c:pt idx="1177">
                        <c:v>7-Oct-07</c:v>
                      </c:pt>
                      <c:pt idx="1178">
                        <c:v>8-Oct-07</c:v>
                      </c:pt>
                      <c:pt idx="1179">
                        <c:v>9-Oct-07</c:v>
                      </c:pt>
                      <c:pt idx="1180">
                        <c:v>10-Oct-07</c:v>
                      </c:pt>
                      <c:pt idx="1181">
                        <c:v>11-Oct-07</c:v>
                      </c:pt>
                      <c:pt idx="1182">
                        <c:v>12-Oct-07</c:v>
                      </c:pt>
                      <c:pt idx="1183">
                        <c:v>13-Oct-07</c:v>
                      </c:pt>
                      <c:pt idx="1184">
                        <c:v>14-Oct-07</c:v>
                      </c:pt>
                      <c:pt idx="1185">
                        <c:v>15-Oct-07</c:v>
                      </c:pt>
                      <c:pt idx="1186">
                        <c:v>16-Oct-07</c:v>
                      </c:pt>
                      <c:pt idx="1187">
                        <c:v>17-Oct-07</c:v>
                      </c:pt>
                      <c:pt idx="1188">
                        <c:v>18-Oct-07</c:v>
                      </c:pt>
                      <c:pt idx="1189">
                        <c:v>19-Oct-07</c:v>
                      </c:pt>
                      <c:pt idx="1190">
                        <c:v>20-Oct-07</c:v>
                      </c:pt>
                      <c:pt idx="1191">
                        <c:v>21-Oct-07</c:v>
                      </c:pt>
                      <c:pt idx="1192">
                        <c:v>22-Oct-07</c:v>
                      </c:pt>
                      <c:pt idx="1193">
                        <c:v>23-Oct-07</c:v>
                      </c:pt>
                      <c:pt idx="1194">
                        <c:v>24-Oct-07</c:v>
                      </c:pt>
                      <c:pt idx="1195">
                        <c:v>25-Oct-07</c:v>
                      </c:pt>
                      <c:pt idx="1196">
                        <c:v>26-Oct-07</c:v>
                      </c:pt>
                      <c:pt idx="1197">
                        <c:v>27-Oct-07</c:v>
                      </c:pt>
                      <c:pt idx="1198">
                        <c:v>28-Oct-07</c:v>
                      </c:pt>
                      <c:pt idx="1199">
                        <c:v>29-Oct-07</c:v>
                      </c:pt>
                      <c:pt idx="1200">
                        <c:v>30-Oct-07</c:v>
                      </c:pt>
                      <c:pt idx="1201">
                        <c:v>31-Oct-07</c:v>
                      </c:pt>
                      <c:pt idx="1202">
                        <c:v>1-Nov-07</c:v>
                      </c:pt>
                      <c:pt idx="1203">
                        <c:v>2-Nov-07</c:v>
                      </c:pt>
                      <c:pt idx="1204">
                        <c:v>3-Nov-07</c:v>
                      </c:pt>
                      <c:pt idx="1205">
                        <c:v>4-Nov-07</c:v>
                      </c:pt>
                      <c:pt idx="1206">
                        <c:v>5-Nov-07</c:v>
                      </c:pt>
                      <c:pt idx="1207">
                        <c:v>6-Nov-07</c:v>
                      </c:pt>
                      <c:pt idx="1208">
                        <c:v>7-Nov-07</c:v>
                      </c:pt>
                      <c:pt idx="1209">
                        <c:v>8-Nov-07</c:v>
                      </c:pt>
                      <c:pt idx="1210">
                        <c:v>9-Nov-07</c:v>
                      </c:pt>
                      <c:pt idx="1211">
                        <c:v>10-Nov-07</c:v>
                      </c:pt>
                      <c:pt idx="1212">
                        <c:v>11-Nov-07</c:v>
                      </c:pt>
                      <c:pt idx="1213">
                        <c:v>12-Nov-07</c:v>
                      </c:pt>
                      <c:pt idx="1214">
                        <c:v>13-Nov-07</c:v>
                      </c:pt>
                      <c:pt idx="1215">
                        <c:v>14-Nov-07</c:v>
                      </c:pt>
                      <c:pt idx="1216">
                        <c:v>15-Nov-07</c:v>
                      </c:pt>
                      <c:pt idx="1217">
                        <c:v>16-Nov-07</c:v>
                      </c:pt>
                      <c:pt idx="1218">
                        <c:v>17-Nov-07</c:v>
                      </c:pt>
                      <c:pt idx="1219">
                        <c:v>18-Nov-07</c:v>
                      </c:pt>
                      <c:pt idx="1220">
                        <c:v>19-Nov-07</c:v>
                      </c:pt>
                      <c:pt idx="1221">
                        <c:v>20-Nov-07</c:v>
                      </c:pt>
                      <c:pt idx="1222">
                        <c:v>21-Nov-07</c:v>
                      </c:pt>
                      <c:pt idx="1223">
                        <c:v>22-Nov-07</c:v>
                      </c:pt>
                      <c:pt idx="1224">
                        <c:v>23-Nov-07</c:v>
                      </c:pt>
                      <c:pt idx="1225">
                        <c:v>24-Nov-07</c:v>
                      </c:pt>
                      <c:pt idx="1226">
                        <c:v>25-Nov-07</c:v>
                      </c:pt>
                      <c:pt idx="1227">
                        <c:v>26-Nov-07</c:v>
                      </c:pt>
                      <c:pt idx="1228">
                        <c:v>27-Nov-07</c:v>
                      </c:pt>
                      <c:pt idx="1229">
                        <c:v>28-Nov-07</c:v>
                      </c:pt>
                      <c:pt idx="1230">
                        <c:v>29-Nov-07</c:v>
                      </c:pt>
                      <c:pt idx="1231">
                        <c:v>30-Nov-07</c:v>
                      </c:pt>
                      <c:pt idx="1232">
                        <c:v>1-Dec-07</c:v>
                      </c:pt>
                      <c:pt idx="1233">
                        <c:v>2-Dec-07</c:v>
                      </c:pt>
                      <c:pt idx="1234">
                        <c:v>3-Dec-07</c:v>
                      </c:pt>
                      <c:pt idx="1235">
                        <c:v>4-Dec-07</c:v>
                      </c:pt>
                      <c:pt idx="1236">
                        <c:v>5-Dec-07</c:v>
                      </c:pt>
                      <c:pt idx="1237">
                        <c:v>6-Dec-07</c:v>
                      </c:pt>
                      <c:pt idx="1238">
                        <c:v>7-Dec-07</c:v>
                      </c:pt>
                      <c:pt idx="1239">
                        <c:v>8-Dec-07</c:v>
                      </c:pt>
                      <c:pt idx="1240">
                        <c:v>9-Dec-07</c:v>
                      </c:pt>
                      <c:pt idx="1241">
                        <c:v>10-Dec-07</c:v>
                      </c:pt>
                      <c:pt idx="1242">
                        <c:v>11-Dec-07</c:v>
                      </c:pt>
                      <c:pt idx="1243">
                        <c:v>12-Dec-07</c:v>
                      </c:pt>
                      <c:pt idx="1244">
                        <c:v>13-Dec-07</c:v>
                      </c:pt>
                      <c:pt idx="1245">
                        <c:v>14-Dec-07</c:v>
                      </c:pt>
                      <c:pt idx="1246">
                        <c:v>15-Dec-07</c:v>
                      </c:pt>
                      <c:pt idx="1247">
                        <c:v>16-Dec-07</c:v>
                      </c:pt>
                      <c:pt idx="1248">
                        <c:v>17-Dec-07</c:v>
                      </c:pt>
                      <c:pt idx="1249">
                        <c:v>18-Dec-07</c:v>
                      </c:pt>
                      <c:pt idx="1250">
                        <c:v>19-Dec-07</c:v>
                      </c:pt>
                      <c:pt idx="1251">
                        <c:v>20-Dec-07</c:v>
                      </c:pt>
                      <c:pt idx="1252">
                        <c:v>21-Dec-07</c:v>
                      </c:pt>
                      <c:pt idx="1253">
                        <c:v>22-Dec-07</c:v>
                      </c:pt>
                      <c:pt idx="1254">
                        <c:v>23-Dec-07</c:v>
                      </c:pt>
                      <c:pt idx="1255">
                        <c:v>24-Dec-07</c:v>
                      </c:pt>
                      <c:pt idx="1256">
                        <c:v>25-Dec-07</c:v>
                      </c:pt>
                      <c:pt idx="1257">
                        <c:v>26-Dec-07</c:v>
                      </c:pt>
                      <c:pt idx="1258">
                        <c:v>27-Dec-07</c:v>
                      </c:pt>
                      <c:pt idx="1259">
                        <c:v>28-Dec-07</c:v>
                      </c:pt>
                      <c:pt idx="1260">
                        <c:v>29-Dec-07</c:v>
                      </c:pt>
                      <c:pt idx="1261">
                        <c:v>30-Dec-07</c:v>
                      </c:pt>
                      <c:pt idx="1262">
                        <c:v>31-Dec-07</c:v>
                      </c:pt>
                      <c:pt idx="1263">
                        <c:v>1-Jan-08</c:v>
                      </c:pt>
                      <c:pt idx="1264">
                        <c:v>2-Jan-08</c:v>
                      </c:pt>
                      <c:pt idx="1265">
                        <c:v>3-Jan-08</c:v>
                      </c:pt>
                      <c:pt idx="1266">
                        <c:v>4-Jan-08</c:v>
                      </c:pt>
                      <c:pt idx="1267">
                        <c:v>5-Jan-08</c:v>
                      </c:pt>
                      <c:pt idx="1268">
                        <c:v>6-Jan-08</c:v>
                      </c:pt>
                      <c:pt idx="1269">
                        <c:v>7-Jan-08</c:v>
                      </c:pt>
                      <c:pt idx="1270">
                        <c:v>8-Jan-08</c:v>
                      </c:pt>
                      <c:pt idx="1271">
                        <c:v>9-Jan-08</c:v>
                      </c:pt>
                      <c:pt idx="1272">
                        <c:v>10-Jan-08</c:v>
                      </c:pt>
                      <c:pt idx="1273">
                        <c:v>11-Jan-08</c:v>
                      </c:pt>
                      <c:pt idx="1274">
                        <c:v>12-Jan-08</c:v>
                      </c:pt>
                      <c:pt idx="1275">
                        <c:v>13-Jan-08</c:v>
                      </c:pt>
                      <c:pt idx="1276">
                        <c:v>14-Jan-08</c:v>
                      </c:pt>
                      <c:pt idx="1277">
                        <c:v>15-Jan-08</c:v>
                      </c:pt>
                      <c:pt idx="1278">
                        <c:v>16-Jan-08</c:v>
                      </c:pt>
                      <c:pt idx="1279">
                        <c:v>17-Jan-08</c:v>
                      </c:pt>
                      <c:pt idx="1280">
                        <c:v>18-Jan-08</c:v>
                      </c:pt>
                      <c:pt idx="1281">
                        <c:v>19-Jan-08</c:v>
                      </c:pt>
                      <c:pt idx="1282">
                        <c:v>20-Jan-08</c:v>
                      </c:pt>
                      <c:pt idx="1283">
                        <c:v>21-Jan-08</c:v>
                      </c:pt>
                      <c:pt idx="1284">
                        <c:v>22-Jan-08</c:v>
                      </c:pt>
                      <c:pt idx="1285">
                        <c:v>23-Jan-08</c:v>
                      </c:pt>
                      <c:pt idx="1286">
                        <c:v>24-Jan-08</c:v>
                      </c:pt>
                      <c:pt idx="1287">
                        <c:v>25-Jan-08</c:v>
                      </c:pt>
                      <c:pt idx="1288">
                        <c:v>26-Jan-08</c:v>
                      </c:pt>
                      <c:pt idx="1289">
                        <c:v>27-Jan-08</c:v>
                      </c:pt>
                      <c:pt idx="1290">
                        <c:v>28-Jan-08</c:v>
                      </c:pt>
                      <c:pt idx="1291">
                        <c:v>29-Jan-08</c:v>
                      </c:pt>
                      <c:pt idx="1292">
                        <c:v>30-Jan-08</c:v>
                      </c:pt>
                      <c:pt idx="1293">
                        <c:v>31-Jan-08</c:v>
                      </c:pt>
                      <c:pt idx="1294">
                        <c:v>1-Feb-08</c:v>
                      </c:pt>
                      <c:pt idx="1295">
                        <c:v>2-Feb-08</c:v>
                      </c:pt>
                      <c:pt idx="1296">
                        <c:v>3-Feb-08</c:v>
                      </c:pt>
                      <c:pt idx="1297">
                        <c:v>4-Feb-08</c:v>
                      </c:pt>
                      <c:pt idx="1298">
                        <c:v>5-Feb-08</c:v>
                      </c:pt>
                      <c:pt idx="1299">
                        <c:v>6-Feb-08</c:v>
                      </c:pt>
                      <c:pt idx="1300">
                        <c:v>7-Feb-08</c:v>
                      </c:pt>
                      <c:pt idx="1301">
                        <c:v>8-Feb-08</c:v>
                      </c:pt>
                      <c:pt idx="1302">
                        <c:v>9-Feb-08</c:v>
                      </c:pt>
                      <c:pt idx="1303">
                        <c:v>10-Feb-08</c:v>
                      </c:pt>
                      <c:pt idx="1304">
                        <c:v>11-Feb-08</c:v>
                      </c:pt>
                      <c:pt idx="1305">
                        <c:v>12-Feb-08</c:v>
                      </c:pt>
                      <c:pt idx="1306">
                        <c:v>13-Feb-08</c:v>
                      </c:pt>
                      <c:pt idx="1307">
                        <c:v>14-Feb-08</c:v>
                      </c:pt>
                      <c:pt idx="1308">
                        <c:v>15-Feb-08</c:v>
                      </c:pt>
                      <c:pt idx="1309">
                        <c:v>16-Feb-08</c:v>
                      </c:pt>
                      <c:pt idx="1310">
                        <c:v>17-Feb-08</c:v>
                      </c:pt>
                      <c:pt idx="1311">
                        <c:v>18-Feb-08</c:v>
                      </c:pt>
                      <c:pt idx="1312">
                        <c:v>19-Feb-08</c:v>
                      </c:pt>
                      <c:pt idx="1313">
                        <c:v>20-Feb-08</c:v>
                      </c:pt>
                      <c:pt idx="1314">
                        <c:v>21-Feb-08</c:v>
                      </c:pt>
                      <c:pt idx="1315">
                        <c:v>22-Feb-08</c:v>
                      </c:pt>
                      <c:pt idx="1316">
                        <c:v>23-Feb-08</c:v>
                      </c:pt>
                      <c:pt idx="1317">
                        <c:v>24-Feb-08</c:v>
                      </c:pt>
                      <c:pt idx="1318">
                        <c:v>25-Feb-08</c:v>
                      </c:pt>
                      <c:pt idx="1319">
                        <c:v>26-Feb-08</c:v>
                      </c:pt>
                      <c:pt idx="1320">
                        <c:v>27-Feb-08</c:v>
                      </c:pt>
                      <c:pt idx="1321">
                        <c:v>28-Feb-08</c:v>
                      </c:pt>
                      <c:pt idx="1322">
                        <c:v>29-Feb-08</c:v>
                      </c:pt>
                      <c:pt idx="1323">
                        <c:v>1-Mar-08</c:v>
                      </c:pt>
                      <c:pt idx="1324">
                        <c:v>2-Mar-08</c:v>
                      </c:pt>
                      <c:pt idx="1325">
                        <c:v>3-Mar-08</c:v>
                      </c:pt>
                      <c:pt idx="1326">
                        <c:v>4-Mar-08</c:v>
                      </c:pt>
                      <c:pt idx="1327">
                        <c:v>5-Mar-08</c:v>
                      </c:pt>
                      <c:pt idx="1328">
                        <c:v>6-Mar-08</c:v>
                      </c:pt>
                      <c:pt idx="1329">
                        <c:v>7-Mar-08</c:v>
                      </c:pt>
                      <c:pt idx="1330">
                        <c:v>8-Mar-08</c:v>
                      </c:pt>
                      <c:pt idx="1331">
                        <c:v>9-Mar-08</c:v>
                      </c:pt>
                      <c:pt idx="1332">
                        <c:v>10-Mar-08</c:v>
                      </c:pt>
                      <c:pt idx="1333">
                        <c:v>11-Mar-08</c:v>
                      </c:pt>
                      <c:pt idx="1334">
                        <c:v>12-Mar-08</c:v>
                      </c:pt>
                      <c:pt idx="1335">
                        <c:v>13-Mar-08</c:v>
                      </c:pt>
                      <c:pt idx="1336">
                        <c:v>14-Mar-08</c:v>
                      </c:pt>
                      <c:pt idx="1337">
                        <c:v>15-Mar-08</c:v>
                      </c:pt>
                      <c:pt idx="1338">
                        <c:v>16-Mar-08</c:v>
                      </c:pt>
                      <c:pt idx="1339">
                        <c:v>17-Mar-08</c:v>
                      </c:pt>
                      <c:pt idx="1340">
                        <c:v>18-Mar-08</c:v>
                      </c:pt>
                      <c:pt idx="1341">
                        <c:v>19-Mar-08</c:v>
                      </c:pt>
                      <c:pt idx="1342">
                        <c:v>20-Mar-08</c:v>
                      </c:pt>
                      <c:pt idx="1343">
                        <c:v>21-Mar-08</c:v>
                      </c:pt>
                      <c:pt idx="1344">
                        <c:v>22-Mar-08</c:v>
                      </c:pt>
                      <c:pt idx="1345">
                        <c:v>23-Mar-08</c:v>
                      </c:pt>
                      <c:pt idx="1346">
                        <c:v>24-Mar-08</c:v>
                      </c:pt>
                      <c:pt idx="1347">
                        <c:v>25-Mar-08</c:v>
                      </c:pt>
                      <c:pt idx="1348">
                        <c:v>26-Mar-08</c:v>
                      </c:pt>
                      <c:pt idx="1349">
                        <c:v>27-Mar-08</c:v>
                      </c:pt>
                      <c:pt idx="1350">
                        <c:v>28-Mar-08</c:v>
                      </c:pt>
                      <c:pt idx="1351">
                        <c:v>29-Mar-08</c:v>
                      </c:pt>
                      <c:pt idx="1352">
                        <c:v>30-Mar-08</c:v>
                      </c:pt>
                      <c:pt idx="1353">
                        <c:v>31-Mar-08</c:v>
                      </c:pt>
                      <c:pt idx="1354">
                        <c:v>1-Apr-08</c:v>
                      </c:pt>
                      <c:pt idx="1355">
                        <c:v>2-Apr-08</c:v>
                      </c:pt>
                      <c:pt idx="1356">
                        <c:v>3-Apr-08</c:v>
                      </c:pt>
                      <c:pt idx="1357">
                        <c:v>4-Apr-08</c:v>
                      </c:pt>
                      <c:pt idx="1358">
                        <c:v>5-Apr-08</c:v>
                      </c:pt>
                      <c:pt idx="1359">
                        <c:v>6-Apr-08</c:v>
                      </c:pt>
                      <c:pt idx="1360">
                        <c:v>7-Apr-08</c:v>
                      </c:pt>
                      <c:pt idx="1361">
                        <c:v>8-Apr-08</c:v>
                      </c:pt>
                      <c:pt idx="1362">
                        <c:v>9-Apr-08</c:v>
                      </c:pt>
                      <c:pt idx="1363">
                        <c:v>10-Apr-08</c:v>
                      </c:pt>
                      <c:pt idx="1364">
                        <c:v>11-Apr-08</c:v>
                      </c:pt>
                      <c:pt idx="1365">
                        <c:v>12-Apr-08</c:v>
                      </c:pt>
                      <c:pt idx="1366">
                        <c:v>13-Apr-08</c:v>
                      </c:pt>
                      <c:pt idx="1367">
                        <c:v>14-Apr-08</c:v>
                      </c:pt>
                      <c:pt idx="1368">
                        <c:v>15-Apr-08</c:v>
                      </c:pt>
                      <c:pt idx="1369">
                        <c:v>16-Apr-08</c:v>
                      </c:pt>
                      <c:pt idx="1370">
                        <c:v>17-Apr-08</c:v>
                      </c:pt>
                      <c:pt idx="1371">
                        <c:v>18-Apr-08</c:v>
                      </c:pt>
                      <c:pt idx="1372">
                        <c:v>19-Apr-08</c:v>
                      </c:pt>
                      <c:pt idx="1373">
                        <c:v>20-Apr-08</c:v>
                      </c:pt>
                      <c:pt idx="1374">
                        <c:v>21-Apr-08</c:v>
                      </c:pt>
                      <c:pt idx="1375">
                        <c:v>22-Apr-08</c:v>
                      </c:pt>
                      <c:pt idx="1376">
                        <c:v>23-Apr-08</c:v>
                      </c:pt>
                      <c:pt idx="1377">
                        <c:v>24-Apr-08</c:v>
                      </c:pt>
                      <c:pt idx="1378">
                        <c:v>25-Apr-08</c:v>
                      </c:pt>
                      <c:pt idx="1379">
                        <c:v>26-Apr-08</c:v>
                      </c:pt>
                      <c:pt idx="1380">
                        <c:v>27-Apr-08</c:v>
                      </c:pt>
                      <c:pt idx="1381">
                        <c:v>28-Apr-08</c:v>
                      </c:pt>
                      <c:pt idx="1382">
                        <c:v>29-Apr-08</c:v>
                      </c:pt>
                      <c:pt idx="1383">
                        <c:v>30-Apr-08</c:v>
                      </c:pt>
                      <c:pt idx="1384">
                        <c:v>1-May-08</c:v>
                      </c:pt>
                      <c:pt idx="1385">
                        <c:v>2-May-08</c:v>
                      </c:pt>
                      <c:pt idx="1386">
                        <c:v>3-May-08</c:v>
                      </c:pt>
                      <c:pt idx="1387">
                        <c:v>4-May-08</c:v>
                      </c:pt>
                      <c:pt idx="1388">
                        <c:v>5-May-08</c:v>
                      </c:pt>
                      <c:pt idx="1389">
                        <c:v>6-May-08</c:v>
                      </c:pt>
                      <c:pt idx="1390">
                        <c:v>7-May-08</c:v>
                      </c:pt>
                      <c:pt idx="1391">
                        <c:v>8-May-08</c:v>
                      </c:pt>
                      <c:pt idx="1392">
                        <c:v>9-May-08</c:v>
                      </c:pt>
                      <c:pt idx="1393">
                        <c:v>10-May-08</c:v>
                      </c:pt>
                      <c:pt idx="1394">
                        <c:v>11-May-08</c:v>
                      </c:pt>
                      <c:pt idx="1395">
                        <c:v>12-May-08</c:v>
                      </c:pt>
                      <c:pt idx="1396">
                        <c:v>13-May-08</c:v>
                      </c:pt>
                      <c:pt idx="1397">
                        <c:v>14-May-08</c:v>
                      </c:pt>
                      <c:pt idx="1398">
                        <c:v>15-May-08</c:v>
                      </c:pt>
                      <c:pt idx="1399">
                        <c:v>16-May-08</c:v>
                      </c:pt>
                      <c:pt idx="1400">
                        <c:v>17-May-08</c:v>
                      </c:pt>
                      <c:pt idx="1401">
                        <c:v>18-May-08</c:v>
                      </c:pt>
                      <c:pt idx="1402">
                        <c:v>19-May-08</c:v>
                      </c:pt>
                      <c:pt idx="1403">
                        <c:v>20-May-08</c:v>
                      </c:pt>
                      <c:pt idx="1404">
                        <c:v>21-May-08</c:v>
                      </c:pt>
                      <c:pt idx="1405">
                        <c:v>22-May-08</c:v>
                      </c:pt>
                      <c:pt idx="1406">
                        <c:v>23-May-08</c:v>
                      </c:pt>
                      <c:pt idx="1407">
                        <c:v>24-May-08</c:v>
                      </c:pt>
                      <c:pt idx="1408">
                        <c:v>25-May-08</c:v>
                      </c:pt>
                      <c:pt idx="1409">
                        <c:v>26-May-08</c:v>
                      </c:pt>
                      <c:pt idx="1410">
                        <c:v>27-May-08</c:v>
                      </c:pt>
                      <c:pt idx="1411">
                        <c:v>28-May-08</c:v>
                      </c:pt>
                      <c:pt idx="1412">
                        <c:v>29-May-08</c:v>
                      </c:pt>
                      <c:pt idx="1413">
                        <c:v>30-May-08</c:v>
                      </c:pt>
                      <c:pt idx="1414">
                        <c:v>31-May-08</c:v>
                      </c:pt>
                      <c:pt idx="1415">
                        <c:v>1-Jun-08</c:v>
                      </c:pt>
                      <c:pt idx="1416">
                        <c:v>2-Jun-08</c:v>
                      </c:pt>
                      <c:pt idx="1417">
                        <c:v>3-Jun-08</c:v>
                      </c:pt>
                      <c:pt idx="1418">
                        <c:v>4-Jun-08</c:v>
                      </c:pt>
                      <c:pt idx="1419">
                        <c:v>5-Jun-08</c:v>
                      </c:pt>
                      <c:pt idx="1420">
                        <c:v>6-Jun-08</c:v>
                      </c:pt>
                      <c:pt idx="1421">
                        <c:v>7-Jun-08</c:v>
                      </c:pt>
                      <c:pt idx="1422">
                        <c:v>8-Jun-08</c:v>
                      </c:pt>
                      <c:pt idx="1423">
                        <c:v>9-Jun-08</c:v>
                      </c:pt>
                      <c:pt idx="1424">
                        <c:v>10-Jun-08</c:v>
                      </c:pt>
                      <c:pt idx="1425">
                        <c:v>11-Jun-08</c:v>
                      </c:pt>
                      <c:pt idx="1426">
                        <c:v>12-Jun-08</c:v>
                      </c:pt>
                      <c:pt idx="1427">
                        <c:v>13-Jun-08</c:v>
                      </c:pt>
                      <c:pt idx="1428">
                        <c:v>14-Jun-08</c:v>
                      </c:pt>
                      <c:pt idx="1429">
                        <c:v>15-Jun-08</c:v>
                      </c:pt>
                      <c:pt idx="1430">
                        <c:v>16-Jun-08</c:v>
                      </c:pt>
                      <c:pt idx="1431">
                        <c:v>17-Jun-08</c:v>
                      </c:pt>
                      <c:pt idx="1432">
                        <c:v>18-Jun-08</c:v>
                      </c:pt>
                      <c:pt idx="1433">
                        <c:v>19-Jun-08</c:v>
                      </c:pt>
                      <c:pt idx="1434">
                        <c:v>20-Jun-08</c:v>
                      </c:pt>
                      <c:pt idx="1435">
                        <c:v>21-Jun-08</c:v>
                      </c:pt>
                      <c:pt idx="1436">
                        <c:v>22-Jun-08</c:v>
                      </c:pt>
                      <c:pt idx="1437">
                        <c:v>23-Jun-08</c:v>
                      </c:pt>
                      <c:pt idx="1438">
                        <c:v>24-Jun-08</c:v>
                      </c:pt>
                      <c:pt idx="1439">
                        <c:v>25-Jun-08</c:v>
                      </c:pt>
                      <c:pt idx="1440">
                        <c:v>26-Jun-08</c:v>
                      </c:pt>
                      <c:pt idx="1441">
                        <c:v>27-Jun-08</c:v>
                      </c:pt>
                      <c:pt idx="1442">
                        <c:v>28-Jun-08</c:v>
                      </c:pt>
                      <c:pt idx="1443">
                        <c:v>29-Jun-08</c:v>
                      </c:pt>
                      <c:pt idx="1444">
                        <c:v>30-Jun-08</c:v>
                      </c:pt>
                      <c:pt idx="1445">
                        <c:v>1-Jul-08</c:v>
                      </c:pt>
                      <c:pt idx="1446">
                        <c:v>2-Jul-08</c:v>
                      </c:pt>
                      <c:pt idx="1447">
                        <c:v>3-Jul-08</c:v>
                      </c:pt>
                      <c:pt idx="1448">
                        <c:v>4-Jul-08</c:v>
                      </c:pt>
                      <c:pt idx="1449">
                        <c:v>5-Jul-08</c:v>
                      </c:pt>
                      <c:pt idx="1450">
                        <c:v>6-Jul-08</c:v>
                      </c:pt>
                      <c:pt idx="1451">
                        <c:v>7-Jul-08</c:v>
                      </c:pt>
                      <c:pt idx="1452">
                        <c:v>8-Jul-08</c:v>
                      </c:pt>
                      <c:pt idx="1453">
                        <c:v>9-Jul-08</c:v>
                      </c:pt>
                      <c:pt idx="1454">
                        <c:v>10-Jul-08</c:v>
                      </c:pt>
                      <c:pt idx="1455">
                        <c:v>11-Jul-08</c:v>
                      </c:pt>
                      <c:pt idx="1456">
                        <c:v>12-Jul-08</c:v>
                      </c:pt>
                      <c:pt idx="1457">
                        <c:v>13-Jul-08</c:v>
                      </c:pt>
                      <c:pt idx="1458">
                        <c:v>14-Jul-08</c:v>
                      </c:pt>
                      <c:pt idx="1459">
                        <c:v>15-Jul-08</c:v>
                      </c:pt>
                      <c:pt idx="1460">
                        <c:v>16-Jul-08</c:v>
                      </c:pt>
                      <c:pt idx="1461">
                        <c:v>17-Jul-08</c:v>
                      </c:pt>
                      <c:pt idx="1462">
                        <c:v>18-Jul-08</c:v>
                      </c:pt>
                      <c:pt idx="1463">
                        <c:v>19-Jul-08</c:v>
                      </c:pt>
                      <c:pt idx="1464">
                        <c:v>20-Jul-08</c:v>
                      </c:pt>
                      <c:pt idx="1465">
                        <c:v>21-Jul-08</c:v>
                      </c:pt>
                      <c:pt idx="1466">
                        <c:v>22-Jul-08</c:v>
                      </c:pt>
                      <c:pt idx="1467">
                        <c:v>23-Jul-08</c:v>
                      </c:pt>
                      <c:pt idx="1468">
                        <c:v>24-Jul-08</c:v>
                      </c:pt>
                      <c:pt idx="1469">
                        <c:v>25-Jul-08</c:v>
                      </c:pt>
                      <c:pt idx="1470">
                        <c:v>26-Jul-08</c:v>
                      </c:pt>
                      <c:pt idx="1471">
                        <c:v>27-Jul-08</c:v>
                      </c:pt>
                      <c:pt idx="1472">
                        <c:v>28-Jul-08</c:v>
                      </c:pt>
                      <c:pt idx="1473">
                        <c:v>29-Jul-08</c:v>
                      </c:pt>
                      <c:pt idx="1474">
                        <c:v>30-Jul-08</c:v>
                      </c:pt>
                      <c:pt idx="1475">
                        <c:v>31-Jul-08</c:v>
                      </c:pt>
                      <c:pt idx="1476">
                        <c:v>1-Aug-08</c:v>
                      </c:pt>
                      <c:pt idx="1477">
                        <c:v>2-Aug-08</c:v>
                      </c:pt>
                      <c:pt idx="1478">
                        <c:v>3-Aug-08</c:v>
                      </c:pt>
                      <c:pt idx="1479">
                        <c:v>4-Aug-08</c:v>
                      </c:pt>
                      <c:pt idx="1480">
                        <c:v>5-Aug-08</c:v>
                      </c:pt>
                      <c:pt idx="1481">
                        <c:v>6-Aug-08</c:v>
                      </c:pt>
                      <c:pt idx="1482">
                        <c:v>7-Aug-08</c:v>
                      </c:pt>
                      <c:pt idx="1483">
                        <c:v>8-Aug-08</c:v>
                      </c:pt>
                      <c:pt idx="1484">
                        <c:v>9-Aug-08</c:v>
                      </c:pt>
                      <c:pt idx="1485">
                        <c:v>10-Aug-08</c:v>
                      </c:pt>
                      <c:pt idx="1486">
                        <c:v>11-Aug-08</c:v>
                      </c:pt>
                      <c:pt idx="1487">
                        <c:v>12-Aug-08</c:v>
                      </c:pt>
                      <c:pt idx="1488">
                        <c:v>13-Aug-08</c:v>
                      </c:pt>
                      <c:pt idx="1489">
                        <c:v>14-Aug-08</c:v>
                      </c:pt>
                      <c:pt idx="1490">
                        <c:v>15-Aug-08</c:v>
                      </c:pt>
                      <c:pt idx="1491">
                        <c:v>16-Aug-08</c:v>
                      </c:pt>
                      <c:pt idx="1492">
                        <c:v>17-Aug-08</c:v>
                      </c:pt>
                      <c:pt idx="1493">
                        <c:v>18-Aug-08</c:v>
                      </c:pt>
                      <c:pt idx="1494">
                        <c:v>19-Aug-08</c:v>
                      </c:pt>
                      <c:pt idx="1495">
                        <c:v>20-Aug-08</c:v>
                      </c:pt>
                      <c:pt idx="1496">
                        <c:v>21-Aug-08</c:v>
                      </c:pt>
                      <c:pt idx="1497">
                        <c:v>22-Aug-08</c:v>
                      </c:pt>
                      <c:pt idx="1498">
                        <c:v>23-Aug-08</c:v>
                      </c:pt>
                      <c:pt idx="1499">
                        <c:v>24-Aug-08</c:v>
                      </c:pt>
                      <c:pt idx="1500">
                        <c:v>25-Aug-08</c:v>
                      </c:pt>
                      <c:pt idx="1501">
                        <c:v>26-Aug-08</c:v>
                      </c:pt>
                      <c:pt idx="1502">
                        <c:v>27-Aug-08</c:v>
                      </c:pt>
                      <c:pt idx="1503">
                        <c:v>28-Aug-08</c:v>
                      </c:pt>
                      <c:pt idx="1504">
                        <c:v>29-Aug-08</c:v>
                      </c:pt>
                      <c:pt idx="1505">
                        <c:v>30-Aug-08</c:v>
                      </c:pt>
                      <c:pt idx="1506">
                        <c:v>31-Aug-08</c:v>
                      </c:pt>
                      <c:pt idx="1507">
                        <c:v>1-Sep-08</c:v>
                      </c:pt>
                      <c:pt idx="1508">
                        <c:v>2-Sep-08</c:v>
                      </c:pt>
                      <c:pt idx="1509">
                        <c:v>3-Sep-08</c:v>
                      </c:pt>
                      <c:pt idx="1510">
                        <c:v>4-Sep-08</c:v>
                      </c:pt>
                      <c:pt idx="1511">
                        <c:v>5-Sep-08</c:v>
                      </c:pt>
                      <c:pt idx="1512">
                        <c:v>6-Sep-08</c:v>
                      </c:pt>
                      <c:pt idx="1513">
                        <c:v>7-Sep-08</c:v>
                      </c:pt>
                      <c:pt idx="1514">
                        <c:v>8-Sep-08</c:v>
                      </c:pt>
                      <c:pt idx="1515">
                        <c:v>9-Sep-08</c:v>
                      </c:pt>
                      <c:pt idx="1516">
                        <c:v>10-Sep-08</c:v>
                      </c:pt>
                      <c:pt idx="1517">
                        <c:v>11-Sep-08</c:v>
                      </c:pt>
                      <c:pt idx="1518">
                        <c:v>12-Sep-08</c:v>
                      </c:pt>
                      <c:pt idx="1519">
                        <c:v>13-Sep-08</c:v>
                      </c:pt>
                      <c:pt idx="1520">
                        <c:v>14-Sep-08</c:v>
                      </c:pt>
                      <c:pt idx="1521">
                        <c:v>15-Sep-08</c:v>
                      </c:pt>
                      <c:pt idx="1522">
                        <c:v>16-Sep-08</c:v>
                      </c:pt>
                      <c:pt idx="1523">
                        <c:v>17-Sep-08</c:v>
                      </c:pt>
                      <c:pt idx="1524">
                        <c:v>18-Sep-08</c:v>
                      </c:pt>
                      <c:pt idx="1525">
                        <c:v>19-Sep-08</c:v>
                      </c:pt>
                      <c:pt idx="1526">
                        <c:v>20-Sep-08</c:v>
                      </c:pt>
                      <c:pt idx="1527">
                        <c:v>21-Sep-08</c:v>
                      </c:pt>
                      <c:pt idx="1528">
                        <c:v>22-Sep-08</c:v>
                      </c:pt>
                      <c:pt idx="1529">
                        <c:v>23-Sep-08</c:v>
                      </c:pt>
                      <c:pt idx="1530">
                        <c:v>24-Sep-08</c:v>
                      </c:pt>
                      <c:pt idx="1531">
                        <c:v>25-Sep-08</c:v>
                      </c:pt>
                      <c:pt idx="1532">
                        <c:v>26-Sep-08</c:v>
                      </c:pt>
                      <c:pt idx="1533">
                        <c:v>27-Sep-08</c:v>
                      </c:pt>
                      <c:pt idx="1534">
                        <c:v>28-Sep-08</c:v>
                      </c:pt>
                      <c:pt idx="1535">
                        <c:v>29-Sep-08</c:v>
                      </c:pt>
                      <c:pt idx="1536">
                        <c:v>30-Sep-08</c:v>
                      </c:pt>
                      <c:pt idx="1537">
                        <c:v>1-Oct-08</c:v>
                      </c:pt>
                      <c:pt idx="1538">
                        <c:v>2-Oct-08</c:v>
                      </c:pt>
                      <c:pt idx="1539">
                        <c:v>3-Oct-08</c:v>
                      </c:pt>
                      <c:pt idx="1540">
                        <c:v>4-Oct-08</c:v>
                      </c:pt>
                      <c:pt idx="1541">
                        <c:v>5-Oct-08</c:v>
                      </c:pt>
                      <c:pt idx="1542">
                        <c:v>6-Oct-08</c:v>
                      </c:pt>
                      <c:pt idx="1543">
                        <c:v>7-Oct-08</c:v>
                      </c:pt>
                      <c:pt idx="1544">
                        <c:v>8-Oct-08</c:v>
                      </c:pt>
                      <c:pt idx="1545">
                        <c:v>9-Oct-08</c:v>
                      </c:pt>
                      <c:pt idx="1546">
                        <c:v>10-Oct-08</c:v>
                      </c:pt>
                      <c:pt idx="1547">
                        <c:v>11-Oct-08</c:v>
                      </c:pt>
                      <c:pt idx="1548">
                        <c:v>12-Oct-08</c:v>
                      </c:pt>
                      <c:pt idx="1549">
                        <c:v>13-Oct-08</c:v>
                      </c:pt>
                      <c:pt idx="1550">
                        <c:v>14-Oct-08</c:v>
                      </c:pt>
                      <c:pt idx="1551">
                        <c:v>15-Oct-08</c:v>
                      </c:pt>
                      <c:pt idx="1552">
                        <c:v>16-Oct-08</c:v>
                      </c:pt>
                      <c:pt idx="1553">
                        <c:v>17-Oct-08</c:v>
                      </c:pt>
                      <c:pt idx="1554">
                        <c:v>18-Oct-08</c:v>
                      </c:pt>
                      <c:pt idx="1555">
                        <c:v>19-Oct-08</c:v>
                      </c:pt>
                      <c:pt idx="1556">
                        <c:v>20-Oct-08</c:v>
                      </c:pt>
                      <c:pt idx="1557">
                        <c:v>21-Oct-08</c:v>
                      </c:pt>
                      <c:pt idx="1558">
                        <c:v>22-Oct-08</c:v>
                      </c:pt>
                      <c:pt idx="1559">
                        <c:v>23-Oct-08</c:v>
                      </c:pt>
                      <c:pt idx="1560">
                        <c:v>24-Oct-08</c:v>
                      </c:pt>
                      <c:pt idx="1561">
                        <c:v>25-Oct-08</c:v>
                      </c:pt>
                      <c:pt idx="1562">
                        <c:v>26-Oct-08</c:v>
                      </c:pt>
                      <c:pt idx="1563">
                        <c:v>27-Oct-08</c:v>
                      </c:pt>
                      <c:pt idx="1564">
                        <c:v>28-Oct-08</c:v>
                      </c:pt>
                      <c:pt idx="1565">
                        <c:v>29-Oct-08</c:v>
                      </c:pt>
                      <c:pt idx="1566">
                        <c:v>30-Oct-08</c:v>
                      </c:pt>
                      <c:pt idx="1567">
                        <c:v>31-Oct-08</c:v>
                      </c:pt>
                      <c:pt idx="1568">
                        <c:v>1-Nov-08</c:v>
                      </c:pt>
                      <c:pt idx="1569">
                        <c:v>2-Nov-08</c:v>
                      </c:pt>
                      <c:pt idx="1570">
                        <c:v>3-Nov-08</c:v>
                      </c:pt>
                      <c:pt idx="1571">
                        <c:v>4-Nov-08</c:v>
                      </c:pt>
                      <c:pt idx="1572">
                        <c:v>5-Nov-08</c:v>
                      </c:pt>
                      <c:pt idx="1573">
                        <c:v>6-Nov-08</c:v>
                      </c:pt>
                      <c:pt idx="1574">
                        <c:v>7-Nov-08</c:v>
                      </c:pt>
                      <c:pt idx="1575">
                        <c:v>8-Nov-08</c:v>
                      </c:pt>
                      <c:pt idx="1576">
                        <c:v>9-Nov-08</c:v>
                      </c:pt>
                      <c:pt idx="1577">
                        <c:v>10-Nov-08</c:v>
                      </c:pt>
                      <c:pt idx="1578">
                        <c:v>11-Nov-08</c:v>
                      </c:pt>
                      <c:pt idx="1579">
                        <c:v>12-Nov-08</c:v>
                      </c:pt>
                      <c:pt idx="1580">
                        <c:v>13-Nov-08</c:v>
                      </c:pt>
                      <c:pt idx="1581">
                        <c:v>14-Nov-08</c:v>
                      </c:pt>
                      <c:pt idx="1582">
                        <c:v>15-Nov-08</c:v>
                      </c:pt>
                      <c:pt idx="1583">
                        <c:v>16-Nov-08</c:v>
                      </c:pt>
                      <c:pt idx="1584">
                        <c:v>17-Nov-08</c:v>
                      </c:pt>
                      <c:pt idx="1585">
                        <c:v>18-Nov-08</c:v>
                      </c:pt>
                      <c:pt idx="1586">
                        <c:v>19-Nov-08</c:v>
                      </c:pt>
                      <c:pt idx="1587">
                        <c:v>20-Nov-08</c:v>
                      </c:pt>
                      <c:pt idx="1588">
                        <c:v>21-Nov-08</c:v>
                      </c:pt>
                      <c:pt idx="1589">
                        <c:v>22-Nov-08</c:v>
                      </c:pt>
                      <c:pt idx="1590">
                        <c:v>23-Nov-08</c:v>
                      </c:pt>
                      <c:pt idx="1591">
                        <c:v>24-Nov-08</c:v>
                      </c:pt>
                      <c:pt idx="1592">
                        <c:v>25-Nov-08</c:v>
                      </c:pt>
                      <c:pt idx="1593">
                        <c:v>26-Nov-08</c:v>
                      </c:pt>
                      <c:pt idx="1594">
                        <c:v>27-Nov-08</c:v>
                      </c:pt>
                      <c:pt idx="1595">
                        <c:v>28-Nov-08</c:v>
                      </c:pt>
                      <c:pt idx="1596">
                        <c:v>29-Nov-08</c:v>
                      </c:pt>
                      <c:pt idx="1597">
                        <c:v>30-Nov-08</c:v>
                      </c:pt>
                      <c:pt idx="1598">
                        <c:v>1-Dec-08</c:v>
                      </c:pt>
                      <c:pt idx="1599">
                        <c:v>2-Dec-08</c:v>
                      </c:pt>
                      <c:pt idx="1600">
                        <c:v>3-Dec-08</c:v>
                      </c:pt>
                      <c:pt idx="1601">
                        <c:v>4-Dec-08</c:v>
                      </c:pt>
                      <c:pt idx="1602">
                        <c:v>5-Dec-08</c:v>
                      </c:pt>
                      <c:pt idx="1603">
                        <c:v>6-Dec-08</c:v>
                      </c:pt>
                      <c:pt idx="1604">
                        <c:v>7-Dec-08</c:v>
                      </c:pt>
                      <c:pt idx="1605">
                        <c:v>8-Dec-08</c:v>
                      </c:pt>
                      <c:pt idx="1606">
                        <c:v>9-Dec-08</c:v>
                      </c:pt>
                      <c:pt idx="1607">
                        <c:v>10-Dec-08</c:v>
                      </c:pt>
                      <c:pt idx="1608">
                        <c:v>11-Dec-08</c:v>
                      </c:pt>
                      <c:pt idx="1609">
                        <c:v>12-Dec-08</c:v>
                      </c:pt>
                      <c:pt idx="1610">
                        <c:v>13-Dec-08</c:v>
                      </c:pt>
                      <c:pt idx="1611">
                        <c:v>14-Dec-08</c:v>
                      </c:pt>
                      <c:pt idx="1612">
                        <c:v>15-Dec-08</c:v>
                      </c:pt>
                      <c:pt idx="1613">
                        <c:v>16-Dec-08</c:v>
                      </c:pt>
                      <c:pt idx="1614">
                        <c:v>17-Dec-08</c:v>
                      </c:pt>
                      <c:pt idx="1615">
                        <c:v>18-Dec-08</c:v>
                      </c:pt>
                      <c:pt idx="1616">
                        <c:v>19-Dec-08</c:v>
                      </c:pt>
                      <c:pt idx="1617">
                        <c:v>20-Dec-08</c:v>
                      </c:pt>
                      <c:pt idx="1618">
                        <c:v>21-Dec-08</c:v>
                      </c:pt>
                      <c:pt idx="1619">
                        <c:v>22-Dec-08</c:v>
                      </c:pt>
                      <c:pt idx="1620">
                        <c:v>23-Dec-08</c:v>
                      </c:pt>
                      <c:pt idx="1621">
                        <c:v>24-Dec-08</c:v>
                      </c:pt>
                      <c:pt idx="1622">
                        <c:v>25-Dec-08</c:v>
                      </c:pt>
                      <c:pt idx="1623">
                        <c:v>26-Dec-08</c:v>
                      </c:pt>
                      <c:pt idx="1624">
                        <c:v>27-Dec-08</c:v>
                      </c:pt>
                      <c:pt idx="1625">
                        <c:v>28-Dec-08</c:v>
                      </c:pt>
                      <c:pt idx="1626">
                        <c:v>29-Dec-08</c:v>
                      </c:pt>
                      <c:pt idx="1627">
                        <c:v>30-Dec-08</c:v>
                      </c:pt>
                      <c:pt idx="1628">
                        <c:v>31-Dec-08</c:v>
                      </c:pt>
                      <c:pt idx="1629">
                        <c:v>1-Jan-09</c:v>
                      </c:pt>
                      <c:pt idx="1630">
                        <c:v>2-Jan-09</c:v>
                      </c:pt>
                      <c:pt idx="1631">
                        <c:v>3-Jan-09</c:v>
                      </c:pt>
                      <c:pt idx="1632">
                        <c:v>4-Jan-09</c:v>
                      </c:pt>
                      <c:pt idx="1633">
                        <c:v>5-Jan-09</c:v>
                      </c:pt>
                      <c:pt idx="1634">
                        <c:v>6-Jan-09</c:v>
                      </c:pt>
                      <c:pt idx="1635">
                        <c:v>7-Jan-09</c:v>
                      </c:pt>
                      <c:pt idx="1636">
                        <c:v>8-Jan-09</c:v>
                      </c:pt>
                      <c:pt idx="1637">
                        <c:v>9-Jan-09</c:v>
                      </c:pt>
                      <c:pt idx="1638">
                        <c:v>10-Jan-09</c:v>
                      </c:pt>
                      <c:pt idx="1639">
                        <c:v>11-Jan-09</c:v>
                      </c:pt>
                      <c:pt idx="1640">
                        <c:v>12-Jan-09</c:v>
                      </c:pt>
                      <c:pt idx="1641">
                        <c:v>13-Jan-09</c:v>
                      </c:pt>
                      <c:pt idx="1642">
                        <c:v>14-Jan-09</c:v>
                      </c:pt>
                      <c:pt idx="1643">
                        <c:v>15-Jan-09</c:v>
                      </c:pt>
                      <c:pt idx="1644">
                        <c:v>16-Jan-09</c:v>
                      </c:pt>
                      <c:pt idx="1645">
                        <c:v>17-Jan-09</c:v>
                      </c:pt>
                      <c:pt idx="1646">
                        <c:v>18-Jan-09</c:v>
                      </c:pt>
                      <c:pt idx="1647">
                        <c:v>19-Jan-09</c:v>
                      </c:pt>
                      <c:pt idx="1648">
                        <c:v>20-Jan-09</c:v>
                      </c:pt>
                      <c:pt idx="1649">
                        <c:v>21-Jan-09</c:v>
                      </c:pt>
                      <c:pt idx="1650">
                        <c:v>22-Jan-09</c:v>
                      </c:pt>
                      <c:pt idx="1651">
                        <c:v>23-Jan-09</c:v>
                      </c:pt>
                      <c:pt idx="1652">
                        <c:v>24-Jan-09</c:v>
                      </c:pt>
                      <c:pt idx="1653">
                        <c:v>25-Jan-09</c:v>
                      </c:pt>
                      <c:pt idx="1654">
                        <c:v>26-Jan-09</c:v>
                      </c:pt>
                      <c:pt idx="1655">
                        <c:v>27-Jan-09</c:v>
                      </c:pt>
                      <c:pt idx="1656">
                        <c:v>28-Jan-09</c:v>
                      </c:pt>
                      <c:pt idx="1657">
                        <c:v>29-Jan-09</c:v>
                      </c:pt>
                      <c:pt idx="1658">
                        <c:v>30-Jan-09</c:v>
                      </c:pt>
                      <c:pt idx="1659">
                        <c:v>31-Jan-09</c:v>
                      </c:pt>
                      <c:pt idx="1660">
                        <c:v>1-Feb-09</c:v>
                      </c:pt>
                      <c:pt idx="1661">
                        <c:v>2-Feb-09</c:v>
                      </c:pt>
                      <c:pt idx="1662">
                        <c:v>3-Feb-09</c:v>
                      </c:pt>
                      <c:pt idx="1663">
                        <c:v>4-Feb-09</c:v>
                      </c:pt>
                      <c:pt idx="1664">
                        <c:v>5-Feb-09</c:v>
                      </c:pt>
                      <c:pt idx="1665">
                        <c:v>6-Feb-09</c:v>
                      </c:pt>
                      <c:pt idx="1666">
                        <c:v>7-Feb-09</c:v>
                      </c:pt>
                      <c:pt idx="1667">
                        <c:v>8-Feb-09</c:v>
                      </c:pt>
                      <c:pt idx="1668">
                        <c:v>9-Feb-09</c:v>
                      </c:pt>
                      <c:pt idx="1669">
                        <c:v>10-Feb-09</c:v>
                      </c:pt>
                      <c:pt idx="1670">
                        <c:v>11-Feb-09</c:v>
                      </c:pt>
                      <c:pt idx="1671">
                        <c:v>12-Feb-09</c:v>
                      </c:pt>
                      <c:pt idx="1672">
                        <c:v>13-Feb-09</c:v>
                      </c:pt>
                      <c:pt idx="1673">
                        <c:v>14-Feb-09</c:v>
                      </c:pt>
                      <c:pt idx="1674">
                        <c:v>15-Feb-09</c:v>
                      </c:pt>
                      <c:pt idx="1675">
                        <c:v>16-Feb-09</c:v>
                      </c:pt>
                      <c:pt idx="1676">
                        <c:v>17-Feb-09</c:v>
                      </c:pt>
                      <c:pt idx="1677">
                        <c:v>18-Feb-09</c:v>
                      </c:pt>
                      <c:pt idx="1678">
                        <c:v>19-Feb-09</c:v>
                      </c:pt>
                      <c:pt idx="1679">
                        <c:v>20-Feb-09</c:v>
                      </c:pt>
                      <c:pt idx="1680">
                        <c:v>21-Feb-09</c:v>
                      </c:pt>
                      <c:pt idx="1681">
                        <c:v>22-Feb-09</c:v>
                      </c:pt>
                      <c:pt idx="1682">
                        <c:v>23-Feb-09</c:v>
                      </c:pt>
                      <c:pt idx="1683">
                        <c:v>24-Feb-09</c:v>
                      </c:pt>
                      <c:pt idx="1684">
                        <c:v>25-Feb-09</c:v>
                      </c:pt>
                      <c:pt idx="1685">
                        <c:v>26-Feb-09</c:v>
                      </c:pt>
                      <c:pt idx="1686">
                        <c:v>27-Feb-09</c:v>
                      </c:pt>
                      <c:pt idx="1687">
                        <c:v>28-Feb-09</c:v>
                      </c:pt>
                      <c:pt idx="1688">
                        <c:v>1-Mar-09</c:v>
                      </c:pt>
                      <c:pt idx="1689">
                        <c:v>2-Mar-09</c:v>
                      </c:pt>
                      <c:pt idx="1690">
                        <c:v>3-Mar-09</c:v>
                      </c:pt>
                      <c:pt idx="1691">
                        <c:v>4-Mar-09</c:v>
                      </c:pt>
                      <c:pt idx="1692">
                        <c:v>5-Mar-09</c:v>
                      </c:pt>
                      <c:pt idx="1693">
                        <c:v>6-Mar-09</c:v>
                      </c:pt>
                      <c:pt idx="1694">
                        <c:v>7-Mar-09</c:v>
                      </c:pt>
                      <c:pt idx="1695">
                        <c:v>8-Mar-09</c:v>
                      </c:pt>
                      <c:pt idx="1696">
                        <c:v>9-Mar-09</c:v>
                      </c:pt>
                      <c:pt idx="1697">
                        <c:v>10-Mar-09</c:v>
                      </c:pt>
                      <c:pt idx="1698">
                        <c:v>11-Mar-09</c:v>
                      </c:pt>
                      <c:pt idx="1699">
                        <c:v>12-Mar-09</c:v>
                      </c:pt>
                      <c:pt idx="1700">
                        <c:v>13-Mar-09</c:v>
                      </c:pt>
                      <c:pt idx="1701">
                        <c:v>14-Mar-09</c:v>
                      </c:pt>
                      <c:pt idx="1702">
                        <c:v>15-Mar-09</c:v>
                      </c:pt>
                      <c:pt idx="1703">
                        <c:v>16-Mar-09</c:v>
                      </c:pt>
                      <c:pt idx="1704">
                        <c:v>17-Mar-09</c:v>
                      </c:pt>
                      <c:pt idx="1705">
                        <c:v>18-Mar-09</c:v>
                      </c:pt>
                      <c:pt idx="1706">
                        <c:v>19-Mar-09</c:v>
                      </c:pt>
                      <c:pt idx="1707">
                        <c:v>20-Mar-09</c:v>
                      </c:pt>
                      <c:pt idx="1708">
                        <c:v>21-Mar-09</c:v>
                      </c:pt>
                      <c:pt idx="1709">
                        <c:v>22-Mar-09</c:v>
                      </c:pt>
                      <c:pt idx="1710">
                        <c:v>23-Mar-09</c:v>
                      </c:pt>
                      <c:pt idx="1711">
                        <c:v>24-Mar-09</c:v>
                      </c:pt>
                      <c:pt idx="1712">
                        <c:v>25-Mar-09</c:v>
                      </c:pt>
                      <c:pt idx="1713">
                        <c:v>26-Mar-09</c:v>
                      </c:pt>
                      <c:pt idx="1714">
                        <c:v>27-Mar-09</c:v>
                      </c:pt>
                      <c:pt idx="1715">
                        <c:v>28-Mar-09</c:v>
                      </c:pt>
                      <c:pt idx="1716">
                        <c:v>29-Mar-09</c:v>
                      </c:pt>
                      <c:pt idx="1717">
                        <c:v>30-Mar-09</c:v>
                      </c:pt>
                      <c:pt idx="1718">
                        <c:v>31-Mar-09</c:v>
                      </c:pt>
                      <c:pt idx="1719">
                        <c:v>1-Apr-09</c:v>
                      </c:pt>
                      <c:pt idx="1720">
                        <c:v>2-Apr-09</c:v>
                      </c:pt>
                      <c:pt idx="1721">
                        <c:v>3-Apr-09</c:v>
                      </c:pt>
                      <c:pt idx="1722">
                        <c:v>4-Apr-09</c:v>
                      </c:pt>
                      <c:pt idx="1723">
                        <c:v>5-Apr-09</c:v>
                      </c:pt>
                      <c:pt idx="1724">
                        <c:v>6-Apr-09</c:v>
                      </c:pt>
                      <c:pt idx="1725">
                        <c:v>7-Apr-09</c:v>
                      </c:pt>
                      <c:pt idx="1726">
                        <c:v>8-Apr-09</c:v>
                      </c:pt>
                      <c:pt idx="1727">
                        <c:v>9-Apr-09</c:v>
                      </c:pt>
                      <c:pt idx="1728">
                        <c:v>10-Apr-09</c:v>
                      </c:pt>
                      <c:pt idx="1729">
                        <c:v>11-Apr-09</c:v>
                      </c:pt>
                      <c:pt idx="1730">
                        <c:v>12-Apr-09</c:v>
                      </c:pt>
                      <c:pt idx="1731">
                        <c:v>13-Apr-09</c:v>
                      </c:pt>
                      <c:pt idx="1732">
                        <c:v>14-Apr-09</c:v>
                      </c:pt>
                      <c:pt idx="1733">
                        <c:v>15-Apr-09</c:v>
                      </c:pt>
                      <c:pt idx="1734">
                        <c:v>16-Apr-09</c:v>
                      </c:pt>
                      <c:pt idx="1735">
                        <c:v>17-Apr-09</c:v>
                      </c:pt>
                      <c:pt idx="1736">
                        <c:v>18-Apr-09</c:v>
                      </c:pt>
                      <c:pt idx="1737">
                        <c:v>19-Apr-09</c:v>
                      </c:pt>
                      <c:pt idx="1738">
                        <c:v>20-Apr-09</c:v>
                      </c:pt>
                      <c:pt idx="1739">
                        <c:v>21-Apr-09</c:v>
                      </c:pt>
                      <c:pt idx="1740">
                        <c:v>22-Apr-09</c:v>
                      </c:pt>
                      <c:pt idx="1741">
                        <c:v>23-Apr-09</c:v>
                      </c:pt>
                      <c:pt idx="1742">
                        <c:v>24-Apr-09</c:v>
                      </c:pt>
                      <c:pt idx="1743">
                        <c:v>25-Apr-09</c:v>
                      </c:pt>
                      <c:pt idx="1744">
                        <c:v>26-Apr-09</c:v>
                      </c:pt>
                      <c:pt idx="1745">
                        <c:v>27-Apr-09</c:v>
                      </c:pt>
                      <c:pt idx="1746">
                        <c:v>28-Apr-09</c:v>
                      </c:pt>
                      <c:pt idx="1747">
                        <c:v>29-Apr-09</c:v>
                      </c:pt>
                      <c:pt idx="1748">
                        <c:v>30-Apr-09</c:v>
                      </c:pt>
                      <c:pt idx="1749">
                        <c:v>1-May-09</c:v>
                      </c:pt>
                      <c:pt idx="1750">
                        <c:v>2-May-09</c:v>
                      </c:pt>
                      <c:pt idx="1751">
                        <c:v>3-May-09</c:v>
                      </c:pt>
                      <c:pt idx="1752">
                        <c:v>4-May-09</c:v>
                      </c:pt>
                      <c:pt idx="1753">
                        <c:v>5-May-09</c:v>
                      </c:pt>
                      <c:pt idx="1754">
                        <c:v>6-May-09</c:v>
                      </c:pt>
                      <c:pt idx="1755">
                        <c:v>7-May-09</c:v>
                      </c:pt>
                      <c:pt idx="1756">
                        <c:v>8-May-09</c:v>
                      </c:pt>
                      <c:pt idx="1757">
                        <c:v>9-May-09</c:v>
                      </c:pt>
                      <c:pt idx="1758">
                        <c:v>10-May-09</c:v>
                      </c:pt>
                      <c:pt idx="1759">
                        <c:v>11-May-09</c:v>
                      </c:pt>
                      <c:pt idx="1760">
                        <c:v>12-May-09</c:v>
                      </c:pt>
                      <c:pt idx="1761">
                        <c:v>13-May-09</c:v>
                      </c:pt>
                      <c:pt idx="1762">
                        <c:v>14-May-09</c:v>
                      </c:pt>
                      <c:pt idx="1763">
                        <c:v>15-May-09</c:v>
                      </c:pt>
                      <c:pt idx="1764">
                        <c:v>16-May-09</c:v>
                      </c:pt>
                      <c:pt idx="1765">
                        <c:v>17-May-09</c:v>
                      </c:pt>
                      <c:pt idx="1766">
                        <c:v>18-May-09</c:v>
                      </c:pt>
                      <c:pt idx="1767">
                        <c:v>19-May-09</c:v>
                      </c:pt>
                      <c:pt idx="1768">
                        <c:v>21-May-09</c:v>
                      </c:pt>
                      <c:pt idx="1769">
                        <c:v>22-May-09</c:v>
                      </c:pt>
                      <c:pt idx="1770">
                        <c:v>23-May-09</c:v>
                      </c:pt>
                      <c:pt idx="1771">
                        <c:v>24-May-09</c:v>
                      </c:pt>
                      <c:pt idx="1772">
                        <c:v>25-May-09</c:v>
                      </c:pt>
                      <c:pt idx="1773">
                        <c:v>26-May-09</c:v>
                      </c:pt>
                      <c:pt idx="1774">
                        <c:v>27-May-09</c:v>
                      </c:pt>
                      <c:pt idx="1775">
                        <c:v>28-May-09</c:v>
                      </c:pt>
                      <c:pt idx="1776">
                        <c:v>29-May-09</c:v>
                      </c:pt>
                      <c:pt idx="1777">
                        <c:v>30-May-09</c:v>
                      </c:pt>
                      <c:pt idx="1778">
                        <c:v>31-May-09</c:v>
                      </c:pt>
                      <c:pt idx="1779">
                        <c:v>1-Jun-09</c:v>
                      </c:pt>
                      <c:pt idx="1780">
                        <c:v>2-Jun-09</c:v>
                      </c:pt>
                      <c:pt idx="1781">
                        <c:v>3-Jun-09</c:v>
                      </c:pt>
                      <c:pt idx="1782">
                        <c:v>4-Jun-09</c:v>
                      </c:pt>
                      <c:pt idx="1783">
                        <c:v>5-Jun-09</c:v>
                      </c:pt>
                      <c:pt idx="1784">
                        <c:v>6-Jun-09</c:v>
                      </c:pt>
                      <c:pt idx="1785">
                        <c:v>7-Jun-09</c:v>
                      </c:pt>
                      <c:pt idx="1786">
                        <c:v>8-Jun-09</c:v>
                      </c:pt>
                      <c:pt idx="1787">
                        <c:v>9-Jun-09</c:v>
                      </c:pt>
                      <c:pt idx="1788">
                        <c:v>10-Jun-09</c:v>
                      </c:pt>
                      <c:pt idx="1789">
                        <c:v>11-Jun-09</c:v>
                      </c:pt>
                      <c:pt idx="1790">
                        <c:v>12-Jun-09</c:v>
                      </c:pt>
                      <c:pt idx="1791">
                        <c:v>13-Jun-09</c:v>
                      </c:pt>
                      <c:pt idx="1792">
                        <c:v>14-Jun-09</c:v>
                      </c:pt>
                      <c:pt idx="1793">
                        <c:v>15-Jun-09</c:v>
                      </c:pt>
                      <c:pt idx="1794">
                        <c:v>16-Jun-09</c:v>
                      </c:pt>
                      <c:pt idx="1795">
                        <c:v>17-Jun-09</c:v>
                      </c:pt>
                      <c:pt idx="1796">
                        <c:v>18-Jun-09</c:v>
                      </c:pt>
                      <c:pt idx="1797">
                        <c:v>19-Jun-09</c:v>
                      </c:pt>
                      <c:pt idx="1798">
                        <c:v>20-Jun-09</c:v>
                      </c:pt>
                      <c:pt idx="1799">
                        <c:v>21-Jun-09</c:v>
                      </c:pt>
                      <c:pt idx="1800">
                        <c:v>22-Jun-09</c:v>
                      </c:pt>
                      <c:pt idx="1801">
                        <c:v>23-Jun-09</c:v>
                      </c:pt>
                      <c:pt idx="1802">
                        <c:v>24-Jun-09</c:v>
                      </c:pt>
                      <c:pt idx="1803">
                        <c:v>25-Jun-09</c:v>
                      </c:pt>
                      <c:pt idx="1804">
                        <c:v>26-Jun-09</c:v>
                      </c:pt>
                      <c:pt idx="1805">
                        <c:v>27-Jun-09</c:v>
                      </c:pt>
                      <c:pt idx="1806">
                        <c:v>28-Jun-09</c:v>
                      </c:pt>
                      <c:pt idx="1807">
                        <c:v>29-Jun-09</c:v>
                      </c:pt>
                      <c:pt idx="1808">
                        <c:v>30-Jun-09</c:v>
                      </c:pt>
                      <c:pt idx="1809">
                        <c:v>1-Jul-09</c:v>
                      </c:pt>
                      <c:pt idx="1810">
                        <c:v>2-Jul-09</c:v>
                      </c:pt>
                      <c:pt idx="1811">
                        <c:v>3-Jul-09</c:v>
                      </c:pt>
                      <c:pt idx="1812">
                        <c:v>4-Jul-09</c:v>
                      </c:pt>
                      <c:pt idx="1813">
                        <c:v>5-Jul-09</c:v>
                      </c:pt>
                      <c:pt idx="1814">
                        <c:v>6-Jul-09</c:v>
                      </c:pt>
                      <c:pt idx="1815">
                        <c:v>7-Jul-09</c:v>
                      </c:pt>
                      <c:pt idx="1816">
                        <c:v>8-Jul-09</c:v>
                      </c:pt>
                      <c:pt idx="1817">
                        <c:v>9-Jul-09</c:v>
                      </c:pt>
                      <c:pt idx="1818">
                        <c:v>10-Jul-09</c:v>
                      </c:pt>
                      <c:pt idx="1819">
                        <c:v>11-Jul-09</c:v>
                      </c:pt>
                      <c:pt idx="1820">
                        <c:v>12-Jul-09</c:v>
                      </c:pt>
                      <c:pt idx="1821">
                        <c:v>13-Jul-09</c:v>
                      </c:pt>
                      <c:pt idx="1822">
                        <c:v>14-Jul-09</c:v>
                      </c:pt>
                      <c:pt idx="1823">
                        <c:v>15-Jul-09</c:v>
                      </c:pt>
                      <c:pt idx="1824">
                        <c:v>16-Jul-09</c:v>
                      </c:pt>
                      <c:pt idx="1825">
                        <c:v>17-Jul-09</c:v>
                      </c:pt>
                      <c:pt idx="1826">
                        <c:v>18-Jul-09</c:v>
                      </c:pt>
                      <c:pt idx="1827">
                        <c:v>19-Jul-09</c:v>
                      </c:pt>
                      <c:pt idx="1828">
                        <c:v>20-Jul-09</c:v>
                      </c:pt>
                      <c:pt idx="1829">
                        <c:v>21-Jul-09</c:v>
                      </c:pt>
                      <c:pt idx="1830">
                        <c:v>22-Jul-09</c:v>
                      </c:pt>
                      <c:pt idx="1831">
                        <c:v>23-Jul-09</c:v>
                      </c:pt>
                      <c:pt idx="1832">
                        <c:v>24-Jul-09</c:v>
                      </c:pt>
                      <c:pt idx="1833">
                        <c:v>25-Jul-09</c:v>
                      </c:pt>
                      <c:pt idx="1834">
                        <c:v>26-Jul-09</c:v>
                      </c:pt>
                      <c:pt idx="1835">
                        <c:v>27-Jul-09</c:v>
                      </c:pt>
                      <c:pt idx="1836">
                        <c:v>28-Jul-09</c:v>
                      </c:pt>
                      <c:pt idx="1837">
                        <c:v>29-Jul-09</c:v>
                      </c:pt>
                      <c:pt idx="1838">
                        <c:v>30-Jul-09</c:v>
                      </c:pt>
                      <c:pt idx="1839">
                        <c:v>31-Jul-09</c:v>
                      </c:pt>
                      <c:pt idx="1840">
                        <c:v>1-Aug-09</c:v>
                      </c:pt>
                      <c:pt idx="1841">
                        <c:v>2-Aug-09</c:v>
                      </c:pt>
                      <c:pt idx="1842">
                        <c:v>3-Aug-09</c:v>
                      </c:pt>
                      <c:pt idx="1843">
                        <c:v>4-Aug-09</c:v>
                      </c:pt>
                      <c:pt idx="1844">
                        <c:v>5-Aug-09</c:v>
                      </c:pt>
                      <c:pt idx="1845">
                        <c:v>6-Aug-09</c:v>
                      </c:pt>
                      <c:pt idx="1846">
                        <c:v>7-Aug-09</c:v>
                      </c:pt>
                      <c:pt idx="1847">
                        <c:v>8-Aug-09</c:v>
                      </c:pt>
                      <c:pt idx="1848">
                        <c:v>9-Aug-09</c:v>
                      </c:pt>
                      <c:pt idx="1849">
                        <c:v>10-Aug-09</c:v>
                      </c:pt>
                      <c:pt idx="1850">
                        <c:v>11-Aug-09</c:v>
                      </c:pt>
                      <c:pt idx="1851">
                        <c:v>12-Aug-09</c:v>
                      </c:pt>
                      <c:pt idx="1852">
                        <c:v>13-Aug-09</c:v>
                      </c:pt>
                      <c:pt idx="1853">
                        <c:v>14-Aug-09</c:v>
                      </c:pt>
                      <c:pt idx="1854">
                        <c:v>15-Aug-09</c:v>
                      </c:pt>
                      <c:pt idx="1855">
                        <c:v>16-Aug-09</c:v>
                      </c:pt>
                      <c:pt idx="1856">
                        <c:v>17-Aug-09</c:v>
                      </c:pt>
                      <c:pt idx="1857">
                        <c:v>18-Aug-09</c:v>
                      </c:pt>
                      <c:pt idx="1858">
                        <c:v>19-Aug-09</c:v>
                      </c:pt>
                      <c:pt idx="1859">
                        <c:v>20-Aug-09</c:v>
                      </c:pt>
                      <c:pt idx="1860">
                        <c:v>21-Aug-09</c:v>
                      </c:pt>
                      <c:pt idx="1861">
                        <c:v>22-Aug-09</c:v>
                      </c:pt>
                      <c:pt idx="1862">
                        <c:v>23-Aug-09</c:v>
                      </c:pt>
                      <c:pt idx="1863">
                        <c:v>24-Aug-09</c:v>
                      </c:pt>
                      <c:pt idx="1864">
                        <c:v>25-Aug-09</c:v>
                      </c:pt>
                      <c:pt idx="1865">
                        <c:v>26-Aug-09</c:v>
                      </c:pt>
                      <c:pt idx="1866">
                        <c:v>27-Aug-09</c:v>
                      </c:pt>
                      <c:pt idx="1867">
                        <c:v>28-Aug-09</c:v>
                      </c:pt>
                      <c:pt idx="1868">
                        <c:v>29-Aug-09</c:v>
                      </c:pt>
                      <c:pt idx="1869">
                        <c:v>30-Aug-09</c:v>
                      </c:pt>
                      <c:pt idx="1870">
                        <c:v>31-Aug-09</c:v>
                      </c:pt>
                      <c:pt idx="1871">
                        <c:v>1-Sep-09</c:v>
                      </c:pt>
                      <c:pt idx="1872">
                        <c:v>2-Sep-09</c:v>
                      </c:pt>
                      <c:pt idx="1873">
                        <c:v>3-Sep-09</c:v>
                      </c:pt>
                      <c:pt idx="1874">
                        <c:v>4-Sep-09</c:v>
                      </c:pt>
                      <c:pt idx="1875">
                        <c:v>5-Sep-09</c:v>
                      </c:pt>
                      <c:pt idx="1876">
                        <c:v>6-Sep-09</c:v>
                      </c:pt>
                      <c:pt idx="1877">
                        <c:v>7-Sep-09</c:v>
                      </c:pt>
                      <c:pt idx="1878">
                        <c:v>8-Sep-09</c:v>
                      </c:pt>
                      <c:pt idx="1879">
                        <c:v>9-Sep-09</c:v>
                      </c:pt>
                      <c:pt idx="1880">
                        <c:v>10-Sep-09</c:v>
                      </c:pt>
                      <c:pt idx="1881">
                        <c:v>11-Sep-09</c:v>
                      </c:pt>
                      <c:pt idx="1882">
                        <c:v>12-Sep-09</c:v>
                      </c:pt>
                      <c:pt idx="1883">
                        <c:v>13-Sep-09</c:v>
                      </c:pt>
                      <c:pt idx="1884">
                        <c:v>14-Sep-09</c:v>
                      </c:pt>
                      <c:pt idx="1885">
                        <c:v>15-Sep-09</c:v>
                      </c:pt>
                      <c:pt idx="1886">
                        <c:v>16-Sep-09</c:v>
                      </c:pt>
                      <c:pt idx="1887">
                        <c:v>17-Sep-09</c:v>
                      </c:pt>
                      <c:pt idx="1888">
                        <c:v>18-Sep-09</c:v>
                      </c:pt>
                      <c:pt idx="1889">
                        <c:v>19-Sep-09</c:v>
                      </c:pt>
                      <c:pt idx="1890">
                        <c:v>20-Sep-09</c:v>
                      </c:pt>
                      <c:pt idx="1891">
                        <c:v>21-Sep-09</c:v>
                      </c:pt>
                      <c:pt idx="1892">
                        <c:v>22-Sep-09</c:v>
                      </c:pt>
                      <c:pt idx="1893">
                        <c:v>23-Sep-09</c:v>
                      </c:pt>
                      <c:pt idx="1894">
                        <c:v>24-Sep-09</c:v>
                      </c:pt>
                      <c:pt idx="1895">
                        <c:v>25-Sep-09</c:v>
                      </c:pt>
                      <c:pt idx="1896">
                        <c:v>26-Sep-09</c:v>
                      </c:pt>
                      <c:pt idx="1897">
                        <c:v>27-Sep-09</c:v>
                      </c:pt>
                      <c:pt idx="1898">
                        <c:v>28-Sep-09</c:v>
                      </c:pt>
                      <c:pt idx="1899">
                        <c:v>29-Sep-09</c:v>
                      </c:pt>
                      <c:pt idx="1900">
                        <c:v>30-Sep-09</c:v>
                      </c:pt>
                      <c:pt idx="1901">
                        <c:v>1-Oct-09</c:v>
                      </c:pt>
                      <c:pt idx="1902">
                        <c:v>2-Oct-09</c:v>
                      </c:pt>
                      <c:pt idx="1903">
                        <c:v>3-Oct-09</c:v>
                      </c:pt>
                      <c:pt idx="1904">
                        <c:v>4-Oct-09</c:v>
                      </c:pt>
                      <c:pt idx="1905">
                        <c:v>5-Oct-09</c:v>
                      </c:pt>
                      <c:pt idx="1906">
                        <c:v>6-Oct-09</c:v>
                      </c:pt>
                      <c:pt idx="1907">
                        <c:v>7-Oct-09</c:v>
                      </c:pt>
                      <c:pt idx="1908">
                        <c:v>8-Oct-09</c:v>
                      </c:pt>
                      <c:pt idx="1909">
                        <c:v>9-Oct-09</c:v>
                      </c:pt>
                      <c:pt idx="1910">
                        <c:v>10-Oct-09</c:v>
                      </c:pt>
                      <c:pt idx="1911">
                        <c:v>11-Oct-09</c:v>
                      </c:pt>
                      <c:pt idx="1912">
                        <c:v>12-Oct-09</c:v>
                      </c:pt>
                      <c:pt idx="1913">
                        <c:v>13-Oct-09</c:v>
                      </c:pt>
                      <c:pt idx="1914">
                        <c:v>14-Oct-09</c:v>
                      </c:pt>
                      <c:pt idx="1915">
                        <c:v>15-Oct-09</c:v>
                      </c:pt>
                      <c:pt idx="1916">
                        <c:v>16-Oct-09</c:v>
                      </c:pt>
                      <c:pt idx="1917">
                        <c:v>17-Oct-09</c:v>
                      </c:pt>
                      <c:pt idx="1918">
                        <c:v>18-Oct-09</c:v>
                      </c:pt>
                      <c:pt idx="1919">
                        <c:v>19-Oct-09</c:v>
                      </c:pt>
                      <c:pt idx="1920">
                        <c:v>20-Oct-09</c:v>
                      </c:pt>
                      <c:pt idx="1921">
                        <c:v>21-Oct-09</c:v>
                      </c:pt>
                      <c:pt idx="1922">
                        <c:v>22-Oct-09</c:v>
                      </c:pt>
                      <c:pt idx="1923">
                        <c:v>23-Oct-09</c:v>
                      </c:pt>
                      <c:pt idx="1924">
                        <c:v>24-Oct-09</c:v>
                      </c:pt>
                      <c:pt idx="1925">
                        <c:v>25-Oct-09</c:v>
                      </c:pt>
                      <c:pt idx="1926">
                        <c:v>26-Oct-09</c:v>
                      </c:pt>
                      <c:pt idx="1927">
                        <c:v>27-Oct-09</c:v>
                      </c:pt>
                      <c:pt idx="1928">
                        <c:v>28-Oct-09</c:v>
                      </c:pt>
                      <c:pt idx="1929">
                        <c:v>29-Oct-09</c:v>
                      </c:pt>
                      <c:pt idx="1930">
                        <c:v>30-Oct-09</c:v>
                      </c:pt>
                      <c:pt idx="1931">
                        <c:v>31-Oct-09</c:v>
                      </c:pt>
                      <c:pt idx="1932">
                        <c:v>1-Nov-09</c:v>
                      </c:pt>
                      <c:pt idx="1933">
                        <c:v>2-Nov-09</c:v>
                      </c:pt>
                      <c:pt idx="1934">
                        <c:v>3-Nov-09</c:v>
                      </c:pt>
                      <c:pt idx="1935">
                        <c:v>4-Nov-09</c:v>
                      </c:pt>
                      <c:pt idx="1936">
                        <c:v>5-Nov-09</c:v>
                      </c:pt>
                      <c:pt idx="1937">
                        <c:v>6-Nov-09</c:v>
                      </c:pt>
                      <c:pt idx="1938">
                        <c:v>7-Nov-09</c:v>
                      </c:pt>
                      <c:pt idx="1939">
                        <c:v>8-Nov-09</c:v>
                      </c:pt>
                      <c:pt idx="1940">
                        <c:v>9-Nov-09</c:v>
                      </c:pt>
                      <c:pt idx="1941">
                        <c:v>10-Nov-09</c:v>
                      </c:pt>
                      <c:pt idx="1942">
                        <c:v>11-Nov-09</c:v>
                      </c:pt>
                      <c:pt idx="1943">
                        <c:v>12-Nov-09</c:v>
                      </c:pt>
                      <c:pt idx="1944">
                        <c:v>13-Nov-09</c:v>
                      </c:pt>
                      <c:pt idx="1945">
                        <c:v>14-Nov-09</c:v>
                      </c:pt>
                      <c:pt idx="1946">
                        <c:v>15-Nov-09</c:v>
                      </c:pt>
                      <c:pt idx="1947">
                        <c:v>16-Nov-09</c:v>
                      </c:pt>
                      <c:pt idx="1948">
                        <c:v>17-Nov-09</c:v>
                      </c:pt>
                      <c:pt idx="1949">
                        <c:v>18-Nov-09</c:v>
                      </c:pt>
                      <c:pt idx="1950">
                        <c:v>19-Nov-09</c:v>
                      </c:pt>
                      <c:pt idx="1951">
                        <c:v>20-Nov-09</c:v>
                      </c:pt>
                      <c:pt idx="1952">
                        <c:v>21-Nov-09</c:v>
                      </c:pt>
                      <c:pt idx="1953">
                        <c:v>22-Nov-09</c:v>
                      </c:pt>
                      <c:pt idx="1954">
                        <c:v>23-Nov-09</c:v>
                      </c:pt>
                      <c:pt idx="1955">
                        <c:v>24-Nov-09</c:v>
                      </c:pt>
                      <c:pt idx="1956">
                        <c:v>25-Nov-09</c:v>
                      </c:pt>
                      <c:pt idx="1957">
                        <c:v>26-Nov-09</c:v>
                      </c:pt>
                      <c:pt idx="1958">
                        <c:v>27-Nov-09</c:v>
                      </c:pt>
                      <c:pt idx="1959">
                        <c:v>28-Nov-09</c:v>
                      </c:pt>
                      <c:pt idx="1960">
                        <c:v>29-Nov-09</c:v>
                      </c:pt>
                      <c:pt idx="1961">
                        <c:v>30-Nov-09</c:v>
                      </c:pt>
                      <c:pt idx="1962">
                        <c:v>1-Dec-09</c:v>
                      </c:pt>
                      <c:pt idx="1963">
                        <c:v>2-Dec-09</c:v>
                      </c:pt>
                      <c:pt idx="1964">
                        <c:v>3-Dec-09</c:v>
                      </c:pt>
                      <c:pt idx="1965">
                        <c:v>4-Dec-09</c:v>
                      </c:pt>
                      <c:pt idx="1966">
                        <c:v>5-Dec-09</c:v>
                      </c:pt>
                      <c:pt idx="1967">
                        <c:v>6-Dec-09</c:v>
                      </c:pt>
                      <c:pt idx="1968">
                        <c:v>7-Dec-09</c:v>
                      </c:pt>
                      <c:pt idx="1969">
                        <c:v>8-Dec-09</c:v>
                      </c:pt>
                      <c:pt idx="1970">
                        <c:v>9-Dec-09</c:v>
                      </c:pt>
                      <c:pt idx="1971">
                        <c:v>10-Dec-09</c:v>
                      </c:pt>
                      <c:pt idx="1972">
                        <c:v>11-Dec-09</c:v>
                      </c:pt>
                      <c:pt idx="1973">
                        <c:v>12-Dec-09</c:v>
                      </c:pt>
                      <c:pt idx="1974">
                        <c:v>13-Dec-09</c:v>
                      </c:pt>
                      <c:pt idx="1975">
                        <c:v>14-Dec-09</c:v>
                      </c:pt>
                      <c:pt idx="1976">
                        <c:v>15-Dec-09</c:v>
                      </c:pt>
                      <c:pt idx="1977">
                        <c:v>16-Dec-09</c:v>
                      </c:pt>
                      <c:pt idx="1978">
                        <c:v>17-Dec-09</c:v>
                      </c:pt>
                      <c:pt idx="1979">
                        <c:v>18-Dec-09</c:v>
                      </c:pt>
                      <c:pt idx="1980">
                        <c:v>19-Dec-09</c:v>
                      </c:pt>
                      <c:pt idx="1981">
                        <c:v>20-Dec-09</c:v>
                      </c:pt>
                      <c:pt idx="1982">
                        <c:v>21-Dec-09</c:v>
                      </c:pt>
                      <c:pt idx="1983">
                        <c:v>22-Dec-09</c:v>
                      </c:pt>
                      <c:pt idx="1984">
                        <c:v>23-Dec-09</c:v>
                      </c:pt>
                      <c:pt idx="1985">
                        <c:v>24-Dec-09</c:v>
                      </c:pt>
                      <c:pt idx="1986">
                        <c:v>25-Dec-09</c:v>
                      </c:pt>
                      <c:pt idx="1987">
                        <c:v>26-Dec-09</c:v>
                      </c:pt>
                      <c:pt idx="1988">
                        <c:v>27-Dec-09</c:v>
                      </c:pt>
                      <c:pt idx="1989">
                        <c:v>28-Dec-09</c:v>
                      </c:pt>
                      <c:pt idx="1990">
                        <c:v>29-Dec-09</c:v>
                      </c:pt>
                      <c:pt idx="1991">
                        <c:v>30-Dec-09</c:v>
                      </c:pt>
                      <c:pt idx="1992">
                        <c:v>31-Dec-09</c:v>
                      </c:pt>
                      <c:pt idx="1993">
                        <c:v>1-Jan-10</c:v>
                      </c:pt>
                      <c:pt idx="1994">
                        <c:v>2-Jan-10</c:v>
                      </c:pt>
                      <c:pt idx="1995">
                        <c:v>3-Jan-10</c:v>
                      </c:pt>
                      <c:pt idx="1996">
                        <c:v>4-Jan-10</c:v>
                      </c:pt>
                      <c:pt idx="1997">
                        <c:v>5-Jan-10</c:v>
                      </c:pt>
                      <c:pt idx="1998">
                        <c:v>6-Jan-10</c:v>
                      </c:pt>
                      <c:pt idx="1999">
                        <c:v>7-Jan-10</c:v>
                      </c:pt>
                      <c:pt idx="2000">
                        <c:v>8-Jan-10</c:v>
                      </c:pt>
                      <c:pt idx="2001">
                        <c:v>9-Jan-10</c:v>
                      </c:pt>
                      <c:pt idx="2002">
                        <c:v>10-Jan-10</c:v>
                      </c:pt>
                      <c:pt idx="2003">
                        <c:v>11-Jan-10</c:v>
                      </c:pt>
                      <c:pt idx="2004">
                        <c:v>12-Jan-10</c:v>
                      </c:pt>
                      <c:pt idx="2005">
                        <c:v>13-Jan-10</c:v>
                      </c:pt>
                      <c:pt idx="2006">
                        <c:v>14-Jan-10</c:v>
                      </c:pt>
                      <c:pt idx="2007">
                        <c:v>15-Jan-10</c:v>
                      </c:pt>
                      <c:pt idx="2008">
                        <c:v>16-Jan-10</c:v>
                      </c:pt>
                      <c:pt idx="2009">
                        <c:v>17-Jan-10</c:v>
                      </c:pt>
                      <c:pt idx="2010">
                        <c:v>18-Jan-10</c:v>
                      </c:pt>
                      <c:pt idx="2011">
                        <c:v>19-Jan-10</c:v>
                      </c:pt>
                      <c:pt idx="2012">
                        <c:v>20-Jan-10</c:v>
                      </c:pt>
                      <c:pt idx="2013">
                        <c:v>21-Jan-10</c:v>
                      </c:pt>
                      <c:pt idx="2014">
                        <c:v>22-Jan-10</c:v>
                      </c:pt>
                      <c:pt idx="2015">
                        <c:v>23-Jan-10</c:v>
                      </c:pt>
                      <c:pt idx="2016">
                        <c:v>24-Jan-10</c:v>
                      </c:pt>
                      <c:pt idx="2017">
                        <c:v>25-Jan-10</c:v>
                      </c:pt>
                      <c:pt idx="2018">
                        <c:v>26-Jan-10</c:v>
                      </c:pt>
                      <c:pt idx="2019">
                        <c:v>27-Jan-10</c:v>
                      </c:pt>
                      <c:pt idx="2020">
                        <c:v>28-Jan-10</c:v>
                      </c:pt>
                      <c:pt idx="2021">
                        <c:v>29-Jan-10</c:v>
                      </c:pt>
                      <c:pt idx="2022">
                        <c:v>30-Jan-10</c:v>
                      </c:pt>
                      <c:pt idx="2023">
                        <c:v>31-Jan-10</c:v>
                      </c:pt>
                      <c:pt idx="2024">
                        <c:v>1-Feb-10</c:v>
                      </c:pt>
                      <c:pt idx="2025">
                        <c:v>2-Feb-10</c:v>
                      </c:pt>
                      <c:pt idx="2026">
                        <c:v>3-Feb-10</c:v>
                      </c:pt>
                      <c:pt idx="2027">
                        <c:v>4-Feb-10</c:v>
                      </c:pt>
                      <c:pt idx="2028">
                        <c:v>5-Feb-10</c:v>
                      </c:pt>
                      <c:pt idx="2029">
                        <c:v>6-Feb-10</c:v>
                      </c:pt>
                      <c:pt idx="2030">
                        <c:v>7-Feb-10</c:v>
                      </c:pt>
                      <c:pt idx="2031">
                        <c:v>8-Feb-10</c:v>
                      </c:pt>
                      <c:pt idx="2032">
                        <c:v>9-Feb-10</c:v>
                      </c:pt>
                      <c:pt idx="2033">
                        <c:v>10-Feb-10</c:v>
                      </c:pt>
                      <c:pt idx="2034">
                        <c:v>11-Feb-10</c:v>
                      </c:pt>
                      <c:pt idx="2035">
                        <c:v>12-Feb-10</c:v>
                      </c:pt>
                      <c:pt idx="2036">
                        <c:v>13-Feb-10</c:v>
                      </c:pt>
                      <c:pt idx="2037">
                        <c:v>14-Feb-10</c:v>
                      </c:pt>
                      <c:pt idx="2038">
                        <c:v>15-Feb-10</c:v>
                      </c:pt>
                      <c:pt idx="2039">
                        <c:v>16-Feb-10</c:v>
                      </c:pt>
                      <c:pt idx="2040">
                        <c:v>17-Feb-10</c:v>
                      </c:pt>
                      <c:pt idx="2041">
                        <c:v>18-Feb-10</c:v>
                      </c:pt>
                      <c:pt idx="2042">
                        <c:v>19-Feb-10</c:v>
                      </c:pt>
                      <c:pt idx="2043">
                        <c:v>20-Feb-10</c:v>
                      </c:pt>
                      <c:pt idx="2044">
                        <c:v>21-Feb-10</c:v>
                      </c:pt>
                      <c:pt idx="2045">
                        <c:v>22-Feb-10</c:v>
                      </c:pt>
                      <c:pt idx="2046">
                        <c:v>23-Feb-10</c:v>
                      </c:pt>
                      <c:pt idx="2047">
                        <c:v>24-Feb-10</c:v>
                      </c:pt>
                      <c:pt idx="2048">
                        <c:v>25-Feb-10</c:v>
                      </c:pt>
                      <c:pt idx="2049">
                        <c:v>26-Feb-10</c:v>
                      </c:pt>
                      <c:pt idx="2050">
                        <c:v>27-Feb-10</c:v>
                      </c:pt>
                      <c:pt idx="2051">
                        <c:v>28-Feb-10</c:v>
                      </c:pt>
                      <c:pt idx="2052">
                        <c:v>1-Mar-10</c:v>
                      </c:pt>
                      <c:pt idx="2053">
                        <c:v>2-Mar-10</c:v>
                      </c:pt>
                      <c:pt idx="2054">
                        <c:v>3-Mar-10</c:v>
                      </c:pt>
                      <c:pt idx="2055">
                        <c:v>4-Mar-10</c:v>
                      </c:pt>
                      <c:pt idx="2056">
                        <c:v>5-Mar-10</c:v>
                      </c:pt>
                      <c:pt idx="2057">
                        <c:v>6-Mar-10</c:v>
                      </c:pt>
                      <c:pt idx="2058">
                        <c:v>7-Mar-10</c:v>
                      </c:pt>
                      <c:pt idx="2059">
                        <c:v>8-Mar-10</c:v>
                      </c:pt>
                      <c:pt idx="2060">
                        <c:v>9-Mar-10</c:v>
                      </c:pt>
                      <c:pt idx="2061">
                        <c:v>10-Mar-10</c:v>
                      </c:pt>
                      <c:pt idx="2062">
                        <c:v>11-Mar-10</c:v>
                      </c:pt>
                      <c:pt idx="2063">
                        <c:v>12-Mar-10</c:v>
                      </c:pt>
                      <c:pt idx="2064">
                        <c:v>13-Mar-10</c:v>
                      </c:pt>
                      <c:pt idx="2065">
                        <c:v>14-Mar-10</c:v>
                      </c:pt>
                      <c:pt idx="2066">
                        <c:v>15-Mar-10</c:v>
                      </c:pt>
                      <c:pt idx="2067">
                        <c:v>16-Mar-10</c:v>
                      </c:pt>
                      <c:pt idx="2068">
                        <c:v>17-Mar-10</c:v>
                      </c:pt>
                      <c:pt idx="2069">
                        <c:v>18-Mar-10</c:v>
                      </c:pt>
                      <c:pt idx="2070">
                        <c:v>19-Mar-10</c:v>
                      </c:pt>
                      <c:pt idx="2071">
                        <c:v>20-Mar-10</c:v>
                      </c:pt>
                      <c:pt idx="2072">
                        <c:v>21-Mar-10</c:v>
                      </c:pt>
                      <c:pt idx="2073">
                        <c:v>22-Mar-10</c:v>
                      </c:pt>
                      <c:pt idx="2074">
                        <c:v>23-Mar-10</c:v>
                      </c:pt>
                      <c:pt idx="2075">
                        <c:v>24-Mar-10</c:v>
                      </c:pt>
                      <c:pt idx="2076">
                        <c:v>25-Mar-10</c:v>
                      </c:pt>
                      <c:pt idx="2077">
                        <c:v>26-Mar-10</c:v>
                      </c:pt>
                      <c:pt idx="2078">
                        <c:v>27-Mar-10</c:v>
                      </c:pt>
                      <c:pt idx="2079">
                        <c:v>28-Mar-10</c:v>
                      </c:pt>
                      <c:pt idx="2080">
                        <c:v>29-Mar-10</c:v>
                      </c:pt>
                      <c:pt idx="2081">
                        <c:v>30-Mar-10</c:v>
                      </c:pt>
                      <c:pt idx="2082">
                        <c:v>31-Mar-10</c:v>
                      </c:pt>
                      <c:pt idx="2083">
                        <c:v>1-Apr-10</c:v>
                      </c:pt>
                      <c:pt idx="2084">
                        <c:v>2-Apr-10</c:v>
                      </c:pt>
                      <c:pt idx="2085">
                        <c:v>3-Apr-10</c:v>
                      </c:pt>
                      <c:pt idx="2086">
                        <c:v>4-Apr-10</c:v>
                      </c:pt>
                      <c:pt idx="2087">
                        <c:v>5-Apr-10</c:v>
                      </c:pt>
                      <c:pt idx="2088">
                        <c:v>6-Apr-10</c:v>
                      </c:pt>
                      <c:pt idx="2089">
                        <c:v>7-Apr-10</c:v>
                      </c:pt>
                      <c:pt idx="2090">
                        <c:v>8-Apr-10</c:v>
                      </c:pt>
                      <c:pt idx="2091">
                        <c:v>9-Apr-10</c:v>
                      </c:pt>
                      <c:pt idx="2092">
                        <c:v>10-Apr-10</c:v>
                      </c:pt>
                      <c:pt idx="2093">
                        <c:v>11-Apr-10</c:v>
                      </c:pt>
                      <c:pt idx="2094">
                        <c:v>12-Apr-10</c:v>
                      </c:pt>
                      <c:pt idx="2095">
                        <c:v>13-Apr-10</c:v>
                      </c:pt>
                      <c:pt idx="2096">
                        <c:v>14-Apr-10</c:v>
                      </c:pt>
                      <c:pt idx="2097">
                        <c:v>15-Apr-10</c:v>
                      </c:pt>
                      <c:pt idx="2098">
                        <c:v>16-Apr-10</c:v>
                      </c:pt>
                      <c:pt idx="2099">
                        <c:v>17-Apr-10</c:v>
                      </c:pt>
                      <c:pt idx="2100">
                        <c:v>18-Apr-10</c:v>
                      </c:pt>
                      <c:pt idx="2101">
                        <c:v>19-Apr-10</c:v>
                      </c:pt>
                      <c:pt idx="2102">
                        <c:v>20-Apr-10</c:v>
                      </c:pt>
                      <c:pt idx="2103">
                        <c:v>21-Apr-10</c:v>
                      </c:pt>
                      <c:pt idx="2104">
                        <c:v>22-Apr-10</c:v>
                      </c:pt>
                      <c:pt idx="2105">
                        <c:v>23-Apr-10</c:v>
                      </c:pt>
                      <c:pt idx="2106">
                        <c:v>24-Apr-10</c:v>
                      </c:pt>
                      <c:pt idx="2107">
                        <c:v>25-Apr-10</c:v>
                      </c:pt>
                      <c:pt idx="2108">
                        <c:v>26-Apr-10</c:v>
                      </c:pt>
                      <c:pt idx="2109">
                        <c:v>27-Apr-10</c:v>
                      </c:pt>
                      <c:pt idx="2110">
                        <c:v>28-Apr-10</c:v>
                      </c:pt>
                      <c:pt idx="2111">
                        <c:v>29-Apr-10</c:v>
                      </c:pt>
                      <c:pt idx="2112">
                        <c:v>30-Apr-10</c:v>
                      </c:pt>
                      <c:pt idx="2113">
                        <c:v>1-May-10</c:v>
                      </c:pt>
                      <c:pt idx="2114">
                        <c:v>2-May-10</c:v>
                      </c:pt>
                      <c:pt idx="2115">
                        <c:v>3-May-10</c:v>
                      </c:pt>
                      <c:pt idx="2116">
                        <c:v>4-May-10</c:v>
                      </c:pt>
                      <c:pt idx="2117">
                        <c:v>5-May-10</c:v>
                      </c:pt>
                      <c:pt idx="2118">
                        <c:v>6-May-10</c:v>
                      </c:pt>
                      <c:pt idx="2119">
                        <c:v>7-May-10</c:v>
                      </c:pt>
                      <c:pt idx="2120">
                        <c:v>8-May-10</c:v>
                      </c:pt>
                      <c:pt idx="2121">
                        <c:v>9-May-10</c:v>
                      </c:pt>
                      <c:pt idx="2122">
                        <c:v>10-May-10</c:v>
                      </c:pt>
                      <c:pt idx="2123">
                        <c:v>11-May-10</c:v>
                      </c:pt>
                      <c:pt idx="2124">
                        <c:v>12-May-10</c:v>
                      </c:pt>
                      <c:pt idx="2125">
                        <c:v>13-May-10</c:v>
                      </c:pt>
                      <c:pt idx="2126">
                        <c:v>14-May-10</c:v>
                      </c:pt>
                      <c:pt idx="2127">
                        <c:v>15-May-10</c:v>
                      </c:pt>
                      <c:pt idx="2128">
                        <c:v>16-May-10</c:v>
                      </c:pt>
                      <c:pt idx="2129">
                        <c:v>17-May-10</c:v>
                      </c:pt>
                      <c:pt idx="2130">
                        <c:v>18-May-10</c:v>
                      </c:pt>
                      <c:pt idx="2131">
                        <c:v>19-May-10</c:v>
                      </c:pt>
                      <c:pt idx="2132">
                        <c:v>20-May-10</c:v>
                      </c:pt>
                      <c:pt idx="2133">
                        <c:v>21-May-10</c:v>
                      </c:pt>
                      <c:pt idx="2134">
                        <c:v>22-May-10</c:v>
                      </c:pt>
                      <c:pt idx="2135">
                        <c:v>23-May-10</c:v>
                      </c:pt>
                      <c:pt idx="2136">
                        <c:v>24-May-10</c:v>
                      </c:pt>
                      <c:pt idx="2137">
                        <c:v>25-May-10</c:v>
                      </c:pt>
                      <c:pt idx="2138">
                        <c:v>26-May-10</c:v>
                      </c:pt>
                      <c:pt idx="2139">
                        <c:v>27-May-10</c:v>
                      </c:pt>
                      <c:pt idx="2140">
                        <c:v>28-May-10</c:v>
                      </c:pt>
                      <c:pt idx="2141">
                        <c:v>29-May-10</c:v>
                      </c:pt>
                      <c:pt idx="2142">
                        <c:v>30-May-10</c:v>
                      </c:pt>
                      <c:pt idx="2143">
                        <c:v>31-May-10</c:v>
                      </c:pt>
                      <c:pt idx="2144">
                        <c:v>1-Jun-10</c:v>
                      </c:pt>
                      <c:pt idx="2145">
                        <c:v>2-Jun-10</c:v>
                      </c:pt>
                      <c:pt idx="2146">
                        <c:v>3-Jun-10</c:v>
                      </c:pt>
                      <c:pt idx="2147">
                        <c:v>4-Jun-10</c:v>
                      </c:pt>
                      <c:pt idx="2148">
                        <c:v>5-Jun-10</c:v>
                      </c:pt>
                      <c:pt idx="2149">
                        <c:v>6-Jun-10</c:v>
                      </c:pt>
                      <c:pt idx="2150">
                        <c:v>7-Jun-10</c:v>
                      </c:pt>
                      <c:pt idx="2151">
                        <c:v>8-Jun-10</c:v>
                      </c:pt>
                      <c:pt idx="2152">
                        <c:v>9-Jun-10</c:v>
                      </c:pt>
                      <c:pt idx="2153">
                        <c:v>10-Jun-10</c:v>
                      </c:pt>
                      <c:pt idx="2154">
                        <c:v>11-Jun-10</c:v>
                      </c:pt>
                      <c:pt idx="2155">
                        <c:v>12-Jun-10</c:v>
                      </c:pt>
                      <c:pt idx="2156">
                        <c:v>13-Jun-10</c:v>
                      </c:pt>
                      <c:pt idx="2157">
                        <c:v>14-Jun-10</c:v>
                      </c:pt>
                      <c:pt idx="2158">
                        <c:v>15-Jun-10</c:v>
                      </c:pt>
                      <c:pt idx="2159">
                        <c:v>16-Jun-10</c:v>
                      </c:pt>
                      <c:pt idx="2160">
                        <c:v>17-Jun-10</c:v>
                      </c:pt>
                      <c:pt idx="2161">
                        <c:v>18-Jun-10</c:v>
                      </c:pt>
                      <c:pt idx="2162">
                        <c:v>19-Jun-10</c:v>
                      </c:pt>
                      <c:pt idx="2163">
                        <c:v>20-Jun-10</c:v>
                      </c:pt>
                      <c:pt idx="2164">
                        <c:v>21-Jun-10</c:v>
                      </c:pt>
                      <c:pt idx="2165">
                        <c:v>22-Jun-10</c:v>
                      </c:pt>
                      <c:pt idx="2166">
                        <c:v>23-Jun-10</c:v>
                      </c:pt>
                      <c:pt idx="2167">
                        <c:v>24-Jun-10</c:v>
                      </c:pt>
                      <c:pt idx="2168">
                        <c:v>25-Jun-10</c:v>
                      </c:pt>
                      <c:pt idx="2169">
                        <c:v>26-Jun-10</c:v>
                      </c:pt>
                      <c:pt idx="2170">
                        <c:v>27-Jun-10</c:v>
                      </c:pt>
                      <c:pt idx="2171">
                        <c:v>28-Jun-10</c:v>
                      </c:pt>
                      <c:pt idx="2172">
                        <c:v>29-Jun-10</c:v>
                      </c:pt>
                      <c:pt idx="2173">
                        <c:v>30-Jun-10</c:v>
                      </c:pt>
                      <c:pt idx="2174">
                        <c:v>1-Jul-10</c:v>
                      </c:pt>
                      <c:pt idx="2175">
                        <c:v>2-Jul-10</c:v>
                      </c:pt>
                      <c:pt idx="2176">
                        <c:v>3-Jul-10</c:v>
                      </c:pt>
                      <c:pt idx="2177">
                        <c:v>4-Jul-10</c:v>
                      </c:pt>
                      <c:pt idx="2178">
                        <c:v>5-Jul-10</c:v>
                      </c:pt>
                      <c:pt idx="2179">
                        <c:v>6-Jul-10</c:v>
                      </c:pt>
                      <c:pt idx="2180">
                        <c:v>7-Jul-10</c:v>
                      </c:pt>
                      <c:pt idx="2181">
                        <c:v>8-Jul-10</c:v>
                      </c:pt>
                      <c:pt idx="2182">
                        <c:v>9-Jul-10</c:v>
                      </c:pt>
                      <c:pt idx="2183">
                        <c:v>10-Jul-10</c:v>
                      </c:pt>
                      <c:pt idx="2184">
                        <c:v>11-Jul-10</c:v>
                      </c:pt>
                      <c:pt idx="2185">
                        <c:v>12-Jul-10</c:v>
                      </c:pt>
                      <c:pt idx="2186">
                        <c:v>13-Jul-10</c:v>
                      </c:pt>
                      <c:pt idx="2187">
                        <c:v>14-Jul-10</c:v>
                      </c:pt>
                      <c:pt idx="2188">
                        <c:v>15-Jul-10</c:v>
                      </c:pt>
                      <c:pt idx="2189">
                        <c:v>16-Jul-10</c:v>
                      </c:pt>
                      <c:pt idx="2190">
                        <c:v>17-Jul-10</c:v>
                      </c:pt>
                      <c:pt idx="2191">
                        <c:v>18-Jul-10</c:v>
                      </c:pt>
                      <c:pt idx="2192">
                        <c:v>19-Jul-10</c:v>
                      </c:pt>
                      <c:pt idx="2193">
                        <c:v>20-Jul-10</c:v>
                      </c:pt>
                      <c:pt idx="2194">
                        <c:v>21-Jul-10</c:v>
                      </c:pt>
                      <c:pt idx="2195">
                        <c:v>22-Jul-10</c:v>
                      </c:pt>
                      <c:pt idx="2196">
                        <c:v>23-Jul-10</c:v>
                      </c:pt>
                      <c:pt idx="2197">
                        <c:v>24-Jul-10</c:v>
                      </c:pt>
                      <c:pt idx="2198">
                        <c:v>25-Jul-10</c:v>
                      </c:pt>
                      <c:pt idx="2199">
                        <c:v>26-Jul-10</c:v>
                      </c:pt>
                      <c:pt idx="2200">
                        <c:v>27-Jul-10</c:v>
                      </c:pt>
                      <c:pt idx="2201">
                        <c:v>28-Jul-10</c:v>
                      </c:pt>
                      <c:pt idx="2202">
                        <c:v>29-Jul-10</c:v>
                      </c:pt>
                      <c:pt idx="2203">
                        <c:v>30-Jul-10</c:v>
                      </c:pt>
                      <c:pt idx="2204">
                        <c:v>31-Jul-10</c:v>
                      </c:pt>
                      <c:pt idx="2205">
                        <c:v>1-Aug-10</c:v>
                      </c:pt>
                      <c:pt idx="2206">
                        <c:v>2-Aug-10</c:v>
                      </c:pt>
                      <c:pt idx="2207">
                        <c:v>3-Aug-10</c:v>
                      </c:pt>
                      <c:pt idx="2208">
                        <c:v>4-Aug-10</c:v>
                      </c:pt>
                      <c:pt idx="2209">
                        <c:v>5-Aug-10</c:v>
                      </c:pt>
                      <c:pt idx="2210">
                        <c:v>6-Aug-10</c:v>
                      </c:pt>
                      <c:pt idx="2211">
                        <c:v>7-Aug-10</c:v>
                      </c:pt>
                      <c:pt idx="2212">
                        <c:v>8-Aug-10</c:v>
                      </c:pt>
                      <c:pt idx="2213">
                        <c:v>9-Aug-10</c:v>
                      </c:pt>
                      <c:pt idx="2214">
                        <c:v>10-Aug-10</c:v>
                      </c:pt>
                      <c:pt idx="2215">
                        <c:v>11-Aug-10</c:v>
                      </c:pt>
                      <c:pt idx="2216">
                        <c:v>12-Aug-10</c:v>
                      </c:pt>
                      <c:pt idx="2217">
                        <c:v>13-Aug-10</c:v>
                      </c:pt>
                      <c:pt idx="2218">
                        <c:v>14-Aug-10</c:v>
                      </c:pt>
                      <c:pt idx="2219">
                        <c:v>15-Aug-10</c:v>
                      </c:pt>
                      <c:pt idx="2220">
                        <c:v>16-Aug-10</c:v>
                      </c:pt>
                      <c:pt idx="2221">
                        <c:v>17-Aug-10</c:v>
                      </c:pt>
                      <c:pt idx="2222">
                        <c:v>18-Aug-10</c:v>
                      </c:pt>
                      <c:pt idx="2223">
                        <c:v>19-Aug-10</c:v>
                      </c:pt>
                      <c:pt idx="2224">
                        <c:v>20-Aug-10</c:v>
                      </c:pt>
                      <c:pt idx="2225">
                        <c:v>21-Aug-10</c:v>
                      </c:pt>
                      <c:pt idx="2226">
                        <c:v>22-Aug-10</c:v>
                      </c:pt>
                      <c:pt idx="2227">
                        <c:v>23-Aug-10</c:v>
                      </c:pt>
                      <c:pt idx="2228">
                        <c:v>24-Aug-10</c:v>
                      </c:pt>
                      <c:pt idx="2229">
                        <c:v>25-Aug-10</c:v>
                      </c:pt>
                      <c:pt idx="2230">
                        <c:v>26-Aug-10</c:v>
                      </c:pt>
                      <c:pt idx="2231">
                        <c:v>27-Aug-10</c:v>
                      </c:pt>
                      <c:pt idx="2232">
                        <c:v>28-Aug-10</c:v>
                      </c:pt>
                      <c:pt idx="2233">
                        <c:v>29-Aug-10</c:v>
                      </c:pt>
                      <c:pt idx="2234">
                        <c:v>30-Aug-10</c:v>
                      </c:pt>
                      <c:pt idx="2235">
                        <c:v>31-Aug-10</c:v>
                      </c:pt>
                      <c:pt idx="2236">
                        <c:v>1-Sep-10</c:v>
                      </c:pt>
                      <c:pt idx="2237">
                        <c:v>2-Sep-10</c:v>
                      </c:pt>
                      <c:pt idx="2238">
                        <c:v>3-Sep-10</c:v>
                      </c:pt>
                      <c:pt idx="2239">
                        <c:v>4-Sep-10</c:v>
                      </c:pt>
                      <c:pt idx="2240">
                        <c:v>5-Sep-10</c:v>
                      </c:pt>
                      <c:pt idx="2241">
                        <c:v>6-Sep-10</c:v>
                      </c:pt>
                      <c:pt idx="2242">
                        <c:v>7-Sep-10</c:v>
                      </c:pt>
                      <c:pt idx="2243">
                        <c:v>8-Sep-10</c:v>
                      </c:pt>
                      <c:pt idx="2244">
                        <c:v>9-Sep-10</c:v>
                      </c:pt>
                      <c:pt idx="2245">
                        <c:v>10-Sep-10</c:v>
                      </c:pt>
                      <c:pt idx="2246">
                        <c:v>11-Sep-10</c:v>
                      </c:pt>
                      <c:pt idx="2247">
                        <c:v>12-Sep-10</c:v>
                      </c:pt>
                      <c:pt idx="2248">
                        <c:v>13-Sep-10</c:v>
                      </c:pt>
                      <c:pt idx="2249">
                        <c:v>14-Sep-10</c:v>
                      </c:pt>
                      <c:pt idx="2250">
                        <c:v>15-Sep-10</c:v>
                      </c:pt>
                      <c:pt idx="2251">
                        <c:v>16-Sep-10</c:v>
                      </c:pt>
                      <c:pt idx="2252">
                        <c:v>17-Sep-10</c:v>
                      </c:pt>
                      <c:pt idx="2253">
                        <c:v>18-Sep-10</c:v>
                      </c:pt>
                      <c:pt idx="2254">
                        <c:v>19-Sep-10</c:v>
                      </c:pt>
                      <c:pt idx="2255">
                        <c:v>20-Sep-10</c:v>
                      </c:pt>
                      <c:pt idx="2256">
                        <c:v>21-Sep-10</c:v>
                      </c:pt>
                      <c:pt idx="2257">
                        <c:v>22-Sep-10</c:v>
                      </c:pt>
                      <c:pt idx="2258">
                        <c:v>23-Sep-10</c:v>
                      </c:pt>
                      <c:pt idx="2259">
                        <c:v>24-Sep-10</c:v>
                      </c:pt>
                      <c:pt idx="2260">
                        <c:v>25-Sep-10</c:v>
                      </c:pt>
                      <c:pt idx="2261">
                        <c:v>26-Sep-10</c:v>
                      </c:pt>
                      <c:pt idx="2262">
                        <c:v>27-Sep-10</c:v>
                      </c:pt>
                      <c:pt idx="2263">
                        <c:v>28-Sep-10</c:v>
                      </c:pt>
                      <c:pt idx="2264">
                        <c:v>29-Sep-10</c:v>
                      </c:pt>
                      <c:pt idx="2265">
                        <c:v>30-Sep-10</c:v>
                      </c:pt>
                      <c:pt idx="2266">
                        <c:v>1-Oct-10</c:v>
                      </c:pt>
                      <c:pt idx="2267">
                        <c:v>2-Oct-10</c:v>
                      </c:pt>
                      <c:pt idx="2268">
                        <c:v>3-Oct-10</c:v>
                      </c:pt>
                      <c:pt idx="2269">
                        <c:v>4-Oct-10</c:v>
                      </c:pt>
                      <c:pt idx="2270">
                        <c:v>5-Oct-10</c:v>
                      </c:pt>
                      <c:pt idx="2271">
                        <c:v>6-Oct-10</c:v>
                      </c:pt>
                      <c:pt idx="2272">
                        <c:v>7-Oct-10</c:v>
                      </c:pt>
                      <c:pt idx="2273">
                        <c:v>8-Oct-10</c:v>
                      </c:pt>
                      <c:pt idx="2274">
                        <c:v>9-Oct-10</c:v>
                      </c:pt>
                      <c:pt idx="2275">
                        <c:v>10-Oct-10</c:v>
                      </c:pt>
                      <c:pt idx="2276">
                        <c:v>11-Oct-10</c:v>
                      </c:pt>
                      <c:pt idx="2277">
                        <c:v>12-Oct-10</c:v>
                      </c:pt>
                      <c:pt idx="2278">
                        <c:v>13-Oct-10</c:v>
                      </c:pt>
                      <c:pt idx="2279">
                        <c:v>14-Oct-10</c:v>
                      </c:pt>
                      <c:pt idx="2280">
                        <c:v>15-Oct-10</c:v>
                      </c:pt>
                      <c:pt idx="2281">
                        <c:v>16-Oct-10</c:v>
                      </c:pt>
                      <c:pt idx="2282">
                        <c:v>17-Oct-10</c:v>
                      </c:pt>
                      <c:pt idx="2283">
                        <c:v>18-Oct-10</c:v>
                      </c:pt>
                      <c:pt idx="2284">
                        <c:v>19-Oct-10</c:v>
                      </c:pt>
                      <c:pt idx="2285">
                        <c:v>20-Oct-10</c:v>
                      </c:pt>
                      <c:pt idx="2286">
                        <c:v>21-Oct-10</c:v>
                      </c:pt>
                      <c:pt idx="2287">
                        <c:v>22-Oct-10</c:v>
                      </c:pt>
                      <c:pt idx="2288">
                        <c:v>23-Oct-10</c:v>
                      </c:pt>
                      <c:pt idx="2289">
                        <c:v>24-Oct-10</c:v>
                      </c:pt>
                      <c:pt idx="2290">
                        <c:v>25-Oct-10</c:v>
                      </c:pt>
                      <c:pt idx="2291">
                        <c:v>26-Oct-10</c:v>
                      </c:pt>
                      <c:pt idx="2292">
                        <c:v>27-Oct-10</c:v>
                      </c:pt>
                      <c:pt idx="2293">
                        <c:v>28-Oct-10</c:v>
                      </c:pt>
                      <c:pt idx="2294">
                        <c:v>29-Oct-10</c:v>
                      </c:pt>
                      <c:pt idx="2295">
                        <c:v>30-Oct-10</c:v>
                      </c:pt>
                      <c:pt idx="2296">
                        <c:v>31-Oct-10</c:v>
                      </c:pt>
                      <c:pt idx="2297">
                        <c:v>1-Nov-10</c:v>
                      </c:pt>
                      <c:pt idx="2298">
                        <c:v>2-Nov-10</c:v>
                      </c:pt>
                      <c:pt idx="2299">
                        <c:v>3-Nov-10</c:v>
                      </c:pt>
                      <c:pt idx="2300">
                        <c:v>4-Nov-10</c:v>
                      </c:pt>
                      <c:pt idx="2301">
                        <c:v>5-Nov-10</c:v>
                      </c:pt>
                      <c:pt idx="2302">
                        <c:v>6-Nov-10</c:v>
                      </c:pt>
                      <c:pt idx="2303">
                        <c:v>7-Nov-10</c:v>
                      </c:pt>
                      <c:pt idx="2304">
                        <c:v>8-Nov-10</c:v>
                      </c:pt>
                      <c:pt idx="2305">
                        <c:v>9-Nov-10</c:v>
                      </c:pt>
                      <c:pt idx="2306">
                        <c:v>10-Nov-10</c:v>
                      </c:pt>
                      <c:pt idx="2307">
                        <c:v>11-Nov-10</c:v>
                      </c:pt>
                      <c:pt idx="2308">
                        <c:v>12-Nov-10</c:v>
                      </c:pt>
                      <c:pt idx="2309">
                        <c:v>13-Nov-10</c:v>
                      </c:pt>
                      <c:pt idx="2310">
                        <c:v>14-Nov-10</c:v>
                      </c:pt>
                      <c:pt idx="2311">
                        <c:v>15-Nov-10</c:v>
                      </c:pt>
                      <c:pt idx="2312">
                        <c:v>16-Nov-10</c:v>
                      </c:pt>
                      <c:pt idx="2313">
                        <c:v>17-Nov-10</c:v>
                      </c:pt>
                      <c:pt idx="2314">
                        <c:v>18-Nov-10</c:v>
                      </c:pt>
                      <c:pt idx="2315">
                        <c:v>19-Nov-10</c:v>
                      </c:pt>
                      <c:pt idx="2316">
                        <c:v>20-Nov-10</c:v>
                      </c:pt>
                      <c:pt idx="2317">
                        <c:v>21-Nov-10</c:v>
                      </c:pt>
                      <c:pt idx="2318">
                        <c:v>22-Nov-10</c:v>
                      </c:pt>
                      <c:pt idx="2319">
                        <c:v>23-Nov-10</c:v>
                      </c:pt>
                      <c:pt idx="2320">
                        <c:v>24-Nov-10</c:v>
                      </c:pt>
                      <c:pt idx="2321">
                        <c:v>25-Nov-10</c:v>
                      </c:pt>
                      <c:pt idx="2322">
                        <c:v>26-Nov-10</c:v>
                      </c:pt>
                      <c:pt idx="2323">
                        <c:v>27-Nov-10</c:v>
                      </c:pt>
                      <c:pt idx="2324">
                        <c:v>28-Nov-10</c:v>
                      </c:pt>
                      <c:pt idx="2325">
                        <c:v>29-Nov-10</c:v>
                      </c:pt>
                      <c:pt idx="2326">
                        <c:v>30-Nov-10</c:v>
                      </c:pt>
                      <c:pt idx="2327">
                        <c:v>1-Dec-10</c:v>
                      </c:pt>
                      <c:pt idx="2328">
                        <c:v>2-Dec-10</c:v>
                      </c:pt>
                      <c:pt idx="2329">
                        <c:v>3-Dec-10</c:v>
                      </c:pt>
                      <c:pt idx="2330">
                        <c:v>4-Dec-10</c:v>
                      </c:pt>
                      <c:pt idx="2331">
                        <c:v>5-Dec-10</c:v>
                      </c:pt>
                      <c:pt idx="2332">
                        <c:v>6-Dec-10</c:v>
                      </c:pt>
                      <c:pt idx="2333">
                        <c:v>7-Dec-10</c:v>
                      </c:pt>
                      <c:pt idx="2334">
                        <c:v>8-Dec-10</c:v>
                      </c:pt>
                      <c:pt idx="2335">
                        <c:v>9-Dec-10</c:v>
                      </c:pt>
                      <c:pt idx="2336">
                        <c:v>10-Dec-10</c:v>
                      </c:pt>
                      <c:pt idx="2337">
                        <c:v>11-Dec-10</c:v>
                      </c:pt>
                      <c:pt idx="2338">
                        <c:v>12-Dec-10</c:v>
                      </c:pt>
                      <c:pt idx="2339">
                        <c:v>13-Dec-10</c:v>
                      </c:pt>
                      <c:pt idx="2340">
                        <c:v>14-Dec-10</c:v>
                      </c:pt>
                      <c:pt idx="2341">
                        <c:v>15-Dec-10</c:v>
                      </c:pt>
                      <c:pt idx="2342">
                        <c:v>16-Dec-10</c:v>
                      </c:pt>
                      <c:pt idx="2343">
                        <c:v>17-Dec-10</c:v>
                      </c:pt>
                      <c:pt idx="2344">
                        <c:v>18-Dec-10</c:v>
                      </c:pt>
                      <c:pt idx="2345">
                        <c:v>19-Dec-10</c:v>
                      </c:pt>
                      <c:pt idx="2346">
                        <c:v>20-Dec-10</c:v>
                      </c:pt>
                      <c:pt idx="2347">
                        <c:v>21-Dec-10</c:v>
                      </c:pt>
                      <c:pt idx="2348">
                        <c:v>22-Dec-10</c:v>
                      </c:pt>
                      <c:pt idx="2349">
                        <c:v>23-Dec-10</c:v>
                      </c:pt>
                      <c:pt idx="2350">
                        <c:v>24-Dec-10</c:v>
                      </c:pt>
                      <c:pt idx="2351">
                        <c:v>25-Dec-10</c:v>
                      </c:pt>
                      <c:pt idx="2352">
                        <c:v>26-Dec-10</c:v>
                      </c:pt>
                      <c:pt idx="2353">
                        <c:v>27-Dec-10</c:v>
                      </c:pt>
                      <c:pt idx="2354">
                        <c:v>28-Dec-10</c:v>
                      </c:pt>
                      <c:pt idx="2355">
                        <c:v>29-Dec-10</c:v>
                      </c:pt>
                      <c:pt idx="2356">
                        <c:v>30-Dec-10</c:v>
                      </c:pt>
                      <c:pt idx="2357">
                        <c:v>31-Dec-10</c:v>
                      </c:pt>
                      <c:pt idx="2358">
                        <c:v>1-Jan-11</c:v>
                      </c:pt>
                      <c:pt idx="2359">
                        <c:v>2-Jan-11</c:v>
                      </c:pt>
                      <c:pt idx="2360">
                        <c:v>3-Jan-11</c:v>
                      </c:pt>
                      <c:pt idx="2361">
                        <c:v>4-Jan-11</c:v>
                      </c:pt>
                      <c:pt idx="2362">
                        <c:v>5-Jan-11</c:v>
                      </c:pt>
                      <c:pt idx="2363">
                        <c:v>6-Jan-11</c:v>
                      </c:pt>
                      <c:pt idx="2364">
                        <c:v>7-Jan-11</c:v>
                      </c:pt>
                      <c:pt idx="2365">
                        <c:v>8-Jan-11</c:v>
                      </c:pt>
                      <c:pt idx="2366">
                        <c:v>9-Jan-11</c:v>
                      </c:pt>
                      <c:pt idx="2367">
                        <c:v>10-Jan-11</c:v>
                      </c:pt>
                      <c:pt idx="2368">
                        <c:v>11-Jan-11</c:v>
                      </c:pt>
                      <c:pt idx="2369">
                        <c:v>12-Jan-11</c:v>
                      </c:pt>
                      <c:pt idx="2370">
                        <c:v>13-Jan-11</c:v>
                      </c:pt>
                      <c:pt idx="2371">
                        <c:v>14-Jan-11</c:v>
                      </c:pt>
                      <c:pt idx="2372">
                        <c:v>15-Jan-11</c:v>
                      </c:pt>
                      <c:pt idx="2373">
                        <c:v>16-Jan-11</c:v>
                      </c:pt>
                      <c:pt idx="2374">
                        <c:v>17-Jan-11</c:v>
                      </c:pt>
                      <c:pt idx="2375">
                        <c:v>18-Jan-11</c:v>
                      </c:pt>
                      <c:pt idx="2376">
                        <c:v>19-Jan-11</c:v>
                      </c:pt>
                      <c:pt idx="2377">
                        <c:v>20-Jan-11</c:v>
                      </c:pt>
                      <c:pt idx="2378">
                        <c:v>21-Jan-11</c:v>
                      </c:pt>
                      <c:pt idx="2379">
                        <c:v>22-Jan-11</c:v>
                      </c:pt>
                      <c:pt idx="2380">
                        <c:v>23-Jan-11</c:v>
                      </c:pt>
                      <c:pt idx="2381">
                        <c:v>24-Jan-11</c:v>
                      </c:pt>
                      <c:pt idx="2382">
                        <c:v>25-Jan-11</c:v>
                      </c:pt>
                      <c:pt idx="2383">
                        <c:v>26-Jan-11</c:v>
                      </c:pt>
                      <c:pt idx="2384">
                        <c:v>27-Jan-11</c:v>
                      </c:pt>
                      <c:pt idx="2385">
                        <c:v>28-Jan-11</c:v>
                      </c:pt>
                      <c:pt idx="2386">
                        <c:v>29-Jan-11</c:v>
                      </c:pt>
                      <c:pt idx="2387">
                        <c:v>30-Jan-11</c:v>
                      </c:pt>
                      <c:pt idx="2388">
                        <c:v>31-Jan-11</c:v>
                      </c:pt>
                      <c:pt idx="2389">
                        <c:v>1-Feb-11</c:v>
                      </c:pt>
                      <c:pt idx="2390">
                        <c:v>2-Feb-11</c:v>
                      </c:pt>
                      <c:pt idx="2391">
                        <c:v>3-Feb-11</c:v>
                      </c:pt>
                      <c:pt idx="2392">
                        <c:v>4-Feb-11</c:v>
                      </c:pt>
                      <c:pt idx="2393">
                        <c:v>5-Feb-11</c:v>
                      </c:pt>
                      <c:pt idx="2394">
                        <c:v>6-Feb-11</c:v>
                      </c:pt>
                      <c:pt idx="2395">
                        <c:v>7-Feb-11</c:v>
                      </c:pt>
                      <c:pt idx="2396">
                        <c:v>8-Feb-11</c:v>
                      </c:pt>
                      <c:pt idx="2397">
                        <c:v>9-Feb-11</c:v>
                      </c:pt>
                      <c:pt idx="2398">
                        <c:v>10-Feb-11</c:v>
                      </c:pt>
                      <c:pt idx="2399">
                        <c:v>11-Feb-11</c:v>
                      </c:pt>
                      <c:pt idx="2400">
                        <c:v>12-Feb-11</c:v>
                      </c:pt>
                      <c:pt idx="2401">
                        <c:v>13-Feb-11</c:v>
                      </c:pt>
                      <c:pt idx="2402">
                        <c:v>14-Feb-11</c:v>
                      </c:pt>
                      <c:pt idx="2403">
                        <c:v>15-Feb-11</c:v>
                      </c:pt>
                      <c:pt idx="2404">
                        <c:v>16-Feb-11</c:v>
                      </c:pt>
                      <c:pt idx="2405">
                        <c:v>17-Feb-11</c:v>
                      </c:pt>
                      <c:pt idx="2406">
                        <c:v>18-Feb-11</c:v>
                      </c:pt>
                      <c:pt idx="2407">
                        <c:v>19-Feb-11</c:v>
                      </c:pt>
                      <c:pt idx="2408">
                        <c:v>20-Feb-11</c:v>
                      </c:pt>
                      <c:pt idx="2409">
                        <c:v>21-Feb-11</c:v>
                      </c:pt>
                      <c:pt idx="2410">
                        <c:v>22-Feb-11</c:v>
                      </c:pt>
                      <c:pt idx="2411">
                        <c:v>23-Feb-11</c:v>
                      </c:pt>
                      <c:pt idx="2412">
                        <c:v>24-Feb-11</c:v>
                      </c:pt>
                      <c:pt idx="2413">
                        <c:v>25-Feb-11</c:v>
                      </c:pt>
                      <c:pt idx="2414">
                        <c:v>26-Feb-11</c:v>
                      </c:pt>
                      <c:pt idx="2415">
                        <c:v>27-Feb-11</c:v>
                      </c:pt>
                      <c:pt idx="2416">
                        <c:v>28-Feb-11</c:v>
                      </c:pt>
                      <c:pt idx="2417">
                        <c:v>1-Mar-11</c:v>
                      </c:pt>
                      <c:pt idx="2418">
                        <c:v>2-Mar-11</c:v>
                      </c:pt>
                      <c:pt idx="2419">
                        <c:v>3-Mar-11</c:v>
                      </c:pt>
                      <c:pt idx="2420">
                        <c:v>4-Mar-11</c:v>
                      </c:pt>
                      <c:pt idx="2421">
                        <c:v>5-Mar-11</c:v>
                      </c:pt>
                      <c:pt idx="2422">
                        <c:v>6-Mar-11</c:v>
                      </c:pt>
                      <c:pt idx="2423">
                        <c:v>7-Mar-11</c:v>
                      </c:pt>
                      <c:pt idx="2424">
                        <c:v>8-Mar-11</c:v>
                      </c:pt>
                      <c:pt idx="2425">
                        <c:v>9-Mar-11</c:v>
                      </c:pt>
                      <c:pt idx="2426">
                        <c:v>10-Mar-11</c:v>
                      </c:pt>
                      <c:pt idx="2427">
                        <c:v>11-Mar-11</c:v>
                      </c:pt>
                      <c:pt idx="2428">
                        <c:v>12-Mar-11</c:v>
                      </c:pt>
                      <c:pt idx="2429">
                        <c:v>13-Mar-11</c:v>
                      </c:pt>
                      <c:pt idx="2430">
                        <c:v>14-Mar-11</c:v>
                      </c:pt>
                      <c:pt idx="2431">
                        <c:v>15-Mar-11</c:v>
                      </c:pt>
                      <c:pt idx="2432">
                        <c:v>16-Mar-11</c:v>
                      </c:pt>
                      <c:pt idx="2433">
                        <c:v>17-Mar-11</c:v>
                      </c:pt>
                      <c:pt idx="2434">
                        <c:v>18-Mar-11</c:v>
                      </c:pt>
                      <c:pt idx="2435">
                        <c:v>19-Mar-11</c:v>
                      </c:pt>
                      <c:pt idx="2436">
                        <c:v>20-Mar-11</c:v>
                      </c:pt>
                      <c:pt idx="2437">
                        <c:v>21-Mar-11</c:v>
                      </c:pt>
                      <c:pt idx="2438">
                        <c:v>22-Mar-11</c:v>
                      </c:pt>
                      <c:pt idx="2439">
                        <c:v>23-Mar-11</c:v>
                      </c:pt>
                      <c:pt idx="2440">
                        <c:v>24-Mar-11</c:v>
                      </c:pt>
                      <c:pt idx="2441">
                        <c:v>25-Mar-11</c:v>
                      </c:pt>
                      <c:pt idx="2442">
                        <c:v>26-Mar-11</c:v>
                      </c:pt>
                      <c:pt idx="2443">
                        <c:v>27-Mar-11</c:v>
                      </c:pt>
                      <c:pt idx="2444">
                        <c:v>28-Mar-11</c:v>
                      </c:pt>
                      <c:pt idx="2445">
                        <c:v>29-Mar-11</c:v>
                      </c:pt>
                      <c:pt idx="2446">
                        <c:v>30-Mar-11</c:v>
                      </c:pt>
                      <c:pt idx="2447">
                        <c:v>31-Mar-11</c:v>
                      </c:pt>
                      <c:pt idx="2448">
                        <c:v>1-Apr-11</c:v>
                      </c:pt>
                      <c:pt idx="2449">
                        <c:v>2-Apr-11</c:v>
                      </c:pt>
                      <c:pt idx="2450">
                        <c:v>3-Apr-11</c:v>
                      </c:pt>
                      <c:pt idx="2451">
                        <c:v>4-Apr-11</c:v>
                      </c:pt>
                      <c:pt idx="2452">
                        <c:v>5-Apr-11</c:v>
                      </c:pt>
                      <c:pt idx="2453">
                        <c:v>6-Apr-11</c:v>
                      </c:pt>
                      <c:pt idx="2454">
                        <c:v>7-Apr-11</c:v>
                      </c:pt>
                      <c:pt idx="2455">
                        <c:v>8-Apr-11</c:v>
                      </c:pt>
                      <c:pt idx="2456">
                        <c:v>9-Apr-11</c:v>
                      </c:pt>
                      <c:pt idx="2457">
                        <c:v>10-Apr-11</c:v>
                      </c:pt>
                      <c:pt idx="2458">
                        <c:v>11-Apr-11</c:v>
                      </c:pt>
                      <c:pt idx="2459">
                        <c:v>12-Apr-11</c:v>
                      </c:pt>
                      <c:pt idx="2460">
                        <c:v>13-Apr-11</c:v>
                      </c:pt>
                      <c:pt idx="2461">
                        <c:v>14-Apr-11</c:v>
                      </c:pt>
                      <c:pt idx="2462">
                        <c:v>15-Apr-11</c:v>
                      </c:pt>
                      <c:pt idx="2463">
                        <c:v>16-Apr-11</c:v>
                      </c:pt>
                      <c:pt idx="2464">
                        <c:v>17-Apr-11</c:v>
                      </c:pt>
                      <c:pt idx="2465">
                        <c:v>18-Apr-11</c:v>
                      </c:pt>
                      <c:pt idx="2466">
                        <c:v>19-Apr-11</c:v>
                      </c:pt>
                      <c:pt idx="2467">
                        <c:v>20-Apr-11</c:v>
                      </c:pt>
                      <c:pt idx="2468">
                        <c:v>21-Apr-11</c:v>
                      </c:pt>
                      <c:pt idx="2469">
                        <c:v>22-Apr-11</c:v>
                      </c:pt>
                      <c:pt idx="2470">
                        <c:v>23-Apr-11</c:v>
                      </c:pt>
                      <c:pt idx="2471">
                        <c:v>24-Apr-11</c:v>
                      </c:pt>
                      <c:pt idx="2472">
                        <c:v>25-Apr-11</c:v>
                      </c:pt>
                      <c:pt idx="2473">
                        <c:v>26-Apr-11</c:v>
                      </c:pt>
                      <c:pt idx="2474">
                        <c:v>27-Apr-11</c:v>
                      </c:pt>
                      <c:pt idx="2475">
                        <c:v>28-Apr-11</c:v>
                      </c:pt>
                      <c:pt idx="2476">
                        <c:v>29-Apr-11</c:v>
                      </c:pt>
                      <c:pt idx="2477">
                        <c:v>30-Apr-11</c:v>
                      </c:pt>
                      <c:pt idx="2478">
                        <c:v>1-May-11</c:v>
                      </c:pt>
                      <c:pt idx="2479">
                        <c:v>2-May-11</c:v>
                      </c:pt>
                      <c:pt idx="2480">
                        <c:v>3-May-11</c:v>
                      </c:pt>
                      <c:pt idx="2481">
                        <c:v>4-May-11</c:v>
                      </c:pt>
                      <c:pt idx="2482">
                        <c:v>5-May-11</c:v>
                      </c:pt>
                      <c:pt idx="2483">
                        <c:v>6-May-11</c:v>
                      </c:pt>
                      <c:pt idx="2484">
                        <c:v>7-May-11</c:v>
                      </c:pt>
                      <c:pt idx="2485">
                        <c:v>8-May-11</c:v>
                      </c:pt>
                      <c:pt idx="2486">
                        <c:v>9-May-11</c:v>
                      </c:pt>
                      <c:pt idx="2487">
                        <c:v>10-May-11</c:v>
                      </c:pt>
                      <c:pt idx="2488">
                        <c:v>11-May-11</c:v>
                      </c:pt>
                      <c:pt idx="2489">
                        <c:v>12-May-11</c:v>
                      </c:pt>
                      <c:pt idx="2490">
                        <c:v>13-May-11</c:v>
                      </c:pt>
                      <c:pt idx="2491">
                        <c:v>14-May-11</c:v>
                      </c:pt>
                      <c:pt idx="2492">
                        <c:v>15-May-11</c:v>
                      </c:pt>
                      <c:pt idx="2493">
                        <c:v>16-May-11</c:v>
                      </c:pt>
                      <c:pt idx="2494">
                        <c:v>17-May-11</c:v>
                      </c:pt>
                      <c:pt idx="2495">
                        <c:v>18-May-11</c:v>
                      </c:pt>
                      <c:pt idx="2496">
                        <c:v>19-May-11</c:v>
                      </c:pt>
                      <c:pt idx="2497">
                        <c:v>20-May-11</c:v>
                      </c:pt>
                      <c:pt idx="2498">
                        <c:v>21-May-11</c:v>
                      </c:pt>
                      <c:pt idx="2499">
                        <c:v>22-May-11</c:v>
                      </c:pt>
                      <c:pt idx="2500">
                        <c:v>23-May-11</c:v>
                      </c:pt>
                      <c:pt idx="2501">
                        <c:v>24-May-11</c:v>
                      </c:pt>
                      <c:pt idx="2502">
                        <c:v>25-May-11</c:v>
                      </c:pt>
                      <c:pt idx="2503">
                        <c:v>26-May-11</c:v>
                      </c:pt>
                      <c:pt idx="2504">
                        <c:v>27-May-11</c:v>
                      </c:pt>
                      <c:pt idx="2505">
                        <c:v>28-May-11</c:v>
                      </c:pt>
                      <c:pt idx="2506">
                        <c:v>29-May-11</c:v>
                      </c:pt>
                      <c:pt idx="2507">
                        <c:v>30-May-11</c:v>
                      </c:pt>
                      <c:pt idx="2508">
                        <c:v>31-May-11</c:v>
                      </c:pt>
                      <c:pt idx="2509">
                        <c:v>1-Jun-11</c:v>
                      </c:pt>
                      <c:pt idx="2510">
                        <c:v>2-Jun-11</c:v>
                      </c:pt>
                      <c:pt idx="2511">
                        <c:v>3-Jun-11</c:v>
                      </c:pt>
                      <c:pt idx="2512">
                        <c:v>4-Jun-11</c:v>
                      </c:pt>
                      <c:pt idx="2513">
                        <c:v>5-Jun-11</c:v>
                      </c:pt>
                      <c:pt idx="2514">
                        <c:v>6-Jun-11</c:v>
                      </c:pt>
                      <c:pt idx="2515">
                        <c:v>7-Jun-11</c:v>
                      </c:pt>
                      <c:pt idx="2516">
                        <c:v>8-Jun-11</c:v>
                      </c:pt>
                      <c:pt idx="2517">
                        <c:v>9-Jun-11</c:v>
                      </c:pt>
                      <c:pt idx="2518">
                        <c:v>10-Jun-11</c:v>
                      </c:pt>
                      <c:pt idx="2519">
                        <c:v>11-Jun-11</c:v>
                      </c:pt>
                      <c:pt idx="2520">
                        <c:v>12-Jun-11</c:v>
                      </c:pt>
                      <c:pt idx="2521">
                        <c:v>13-Jun-11</c:v>
                      </c:pt>
                      <c:pt idx="2522">
                        <c:v>14-Jun-11</c:v>
                      </c:pt>
                      <c:pt idx="2523">
                        <c:v>15-Jun-11</c:v>
                      </c:pt>
                      <c:pt idx="2524">
                        <c:v>16-Jun-11</c:v>
                      </c:pt>
                      <c:pt idx="2525">
                        <c:v>17-Jun-11</c:v>
                      </c:pt>
                      <c:pt idx="2526">
                        <c:v>18-Jun-11</c:v>
                      </c:pt>
                      <c:pt idx="2527">
                        <c:v>19-Jun-11</c:v>
                      </c:pt>
                      <c:pt idx="2528">
                        <c:v>20-Jun-11</c:v>
                      </c:pt>
                      <c:pt idx="2529">
                        <c:v>21-Jun-11</c:v>
                      </c:pt>
                      <c:pt idx="2530">
                        <c:v>22-Jun-11</c:v>
                      </c:pt>
                      <c:pt idx="2531">
                        <c:v>23-Jun-11</c:v>
                      </c:pt>
                      <c:pt idx="2532">
                        <c:v>24-Jun-11</c:v>
                      </c:pt>
                      <c:pt idx="2533">
                        <c:v>25-Jun-11</c:v>
                      </c:pt>
                      <c:pt idx="2534">
                        <c:v>26-Jun-11</c:v>
                      </c:pt>
                      <c:pt idx="2535">
                        <c:v>27-Jun-11</c:v>
                      </c:pt>
                      <c:pt idx="2536">
                        <c:v>28-Jun-11</c:v>
                      </c:pt>
                      <c:pt idx="2537">
                        <c:v>29-Jun-11</c:v>
                      </c:pt>
                      <c:pt idx="2538">
                        <c:v>30-Jun-11</c:v>
                      </c:pt>
                      <c:pt idx="2539">
                        <c:v>1-Jul-11</c:v>
                      </c:pt>
                      <c:pt idx="2540">
                        <c:v>2-Jul-11</c:v>
                      </c:pt>
                      <c:pt idx="2541">
                        <c:v>3-Jul-11</c:v>
                      </c:pt>
                      <c:pt idx="2542">
                        <c:v>4-Jul-11</c:v>
                      </c:pt>
                      <c:pt idx="2543">
                        <c:v>5-Jul-11</c:v>
                      </c:pt>
                      <c:pt idx="2544">
                        <c:v>6-Jul-11</c:v>
                      </c:pt>
                      <c:pt idx="2545">
                        <c:v>7-Jul-11</c:v>
                      </c:pt>
                      <c:pt idx="2546">
                        <c:v>8-Jul-11</c:v>
                      </c:pt>
                      <c:pt idx="2547">
                        <c:v>9-Jul-11</c:v>
                      </c:pt>
                      <c:pt idx="2548">
                        <c:v>10-Jul-11</c:v>
                      </c:pt>
                      <c:pt idx="2549">
                        <c:v>11-Jul-11</c:v>
                      </c:pt>
                      <c:pt idx="2550">
                        <c:v>12-Jul-11</c:v>
                      </c:pt>
                      <c:pt idx="2551">
                        <c:v>13-Jul-11</c:v>
                      </c:pt>
                      <c:pt idx="2552">
                        <c:v>14-Jul-11</c:v>
                      </c:pt>
                      <c:pt idx="2553">
                        <c:v>15-Jul-11</c:v>
                      </c:pt>
                      <c:pt idx="2554">
                        <c:v>16-Jul-11</c:v>
                      </c:pt>
                      <c:pt idx="2555">
                        <c:v>17-Jul-11</c:v>
                      </c:pt>
                      <c:pt idx="2556">
                        <c:v>18-Jul-11</c:v>
                      </c:pt>
                      <c:pt idx="2557">
                        <c:v>19-Jul-11</c:v>
                      </c:pt>
                      <c:pt idx="2558">
                        <c:v>20-Jul-11</c:v>
                      </c:pt>
                      <c:pt idx="2559">
                        <c:v>21-Jul-11</c:v>
                      </c:pt>
                      <c:pt idx="2560">
                        <c:v>22-Jul-11</c:v>
                      </c:pt>
                      <c:pt idx="2561">
                        <c:v>23-Jul-11</c:v>
                      </c:pt>
                      <c:pt idx="2562">
                        <c:v>24-Jul-11</c:v>
                      </c:pt>
                      <c:pt idx="2563">
                        <c:v>25-Jul-11</c:v>
                      </c:pt>
                      <c:pt idx="2564">
                        <c:v>26-Jul-11</c:v>
                      </c:pt>
                      <c:pt idx="2565">
                        <c:v>27-Jul-11</c:v>
                      </c:pt>
                      <c:pt idx="2566">
                        <c:v>28-Jul-11</c:v>
                      </c:pt>
                      <c:pt idx="2567">
                        <c:v>29-Jul-11</c:v>
                      </c:pt>
                      <c:pt idx="2568">
                        <c:v>30-Jul-11</c:v>
                      </c:pt>
                      <c:pt idx="2569">
                        <c:v>31-Jul-11</c:v>
                      </c:pt>
                      <c:pt idx="2570">
                        <c:v>1-Aug-11</c:v>
                      </c:pt>
                      <c:pt idx="2571">
                        <c:v>2-Aug-11</c:v>
                      </c:pt>
                      <c:pt idx="2572">
                        <c:v>3-Aug-11</c:v>
                      </c:pt>
                      <c:pt idx="2573">
                        <c:v>4-Aug-11</c:v>
                      </c:pt>
                      <c:pt idx="2574">
                        <c:v>5-Aug-11</c:v>
                      </c:pt>
                      <c:pt idx="2575">
                        <c:v>6-Aug-11</c:v>
                      </c:pt>
                      <c:pt idx="2576">
                        <c:v>7-Aug-11</c:v>
                      </c:pt>
                      <c:pt idx="2577">
                        <c:v>8-Aug-11</c:v>
                      </c:pt>
                      <c:pt idx="2578">
                        <c:v>9-Aug-11</c:v>
                      </c:pt>
                      <c:pt idx="2579">
                        <c:v>10-Aug-11</c:v>
                      </c:pt>
                      <c:pt idx="2580">
                        <c:v>11-Aug-11</c:v>
                      </c:pt>
                      <c:pt idx="2581">
                        <c:v>12-Aug-11</c:v>
                      </c:pt>
                      <c:pt idx="2582">
                        <c:v>13-Aug-11</c:v>
                      </c:pt>
                      <c:pt idx="2583">
                        <c:v>14-Aug-11</c:v>
                      </c:pt>
                      <c:pt idx="2584">
                        <c:v>15-Aug-11</c:v>
                      </c:pt>
                      <c:pt idx="2585">
                        <c:v>16-Aug-11</c:v>
                      </c:pt>
                      <c:pt idx="2586">
                        <c:v>17-Aug-11</c:v>
                      </c:pt>
                      <c:pt idx="2587">
                        <c:v>18-Aug-11</c:v>
                      </c:pt>
                      <c:pt idx="2588">
                        <c:v>19-Aug-11</c:v>
                      </c:pt>
                      <c:pt idx="2589">
                        <c:v>20-Aug-11</c:v>
                      </c:pt>
                      <c:pt idx="2590">
                        <c:v>21-Aug-11</c:v>
                      </c:pt>
                      <c:pt idx="2591">
                        <c:v>22-Aug-11</c:v>
                      </c:pt>
                      <c:pt idx="2592">
                        <c:v>23-Aug-11</c:v>
                      </c:pt>
                      <c:pt idx="2593">
                        <c:v>24-Aug-11</c:v>
                      </c:pt>
                      <c:pt idx="2594">
                        <c:v>25-Aug-11</c:v>
                      </c:pt>
                      <c:pt idx="2595">
                        <c:v>26-Aug-11</c:v>
                      </c:pt>
                      <c:pt idx="2596">
                        <c:v>27-Aug-11</c:v>
                      </c:pt>
                      <c:pt idx="2597">
                        <c:v>28-Aug-11</c:v>
                      </c:pt>
                      <c:pt idx="2598">
                        <c:v>29-Aug-11</c:v>
                      </c:pt>
                      <c:pt idx="2599">
                        <c:v>30-Aug-11</c:v>
                      </c:pt>
                      <c:pt idx="2600">
                        <c:v>31-Aug-11</c:v>
                      </c:pt>
                      <c:pt idx="2601">
                        <c:v>1-Sep-11</c:v>
                      </c:pt>
                      <c:pt idx="2602">
                        <c:v>2-Sep-11</c:v>
                      </c:pt>
                      <c:pt idx="2603">
                        <c:v>3-Sep-11</c:v>
                      </c:pt>
                      <c:pt idx="2604">
                        <c:v>4-Sep-11</c:v>
                      </c:pt>
                      <c:pt idx="2605">
                        <c:v>5-Sep-11</c:v>
                      </c:pt>
                      <c:pt idx="2606">
                        <c:v>6-Sep-11</c:v>
                      </c:pt>
                      <c:pt idx="2607">
                        <c:v>7-Sep-11</c:v>
                      </c:pt>
                      <c:pt idx="2608">
                        <c:v>8-Sep-11</c:v>
                      </c:pt>
                      <c:pt idx="2609">
                        <c:v>9-Sep-11</c:v>
                      </c:pt>
                      <c:pt idx="2610">
                        <c:v>10-Sep-11</c:v>
                      </c:pt>
                      <c:pt idx="2611">
                        <c:v>11-Sep-11</c:v>
                      </c:pt>
                      <c:pt idx="2612">
                        <c:v>12-Sep-11</c:v>
                      </c:pt>
                      <c:pt idx="2613">
                        <c:v>13-Sep-11</c:v>
                      </c:pt>
                      <c:pt idx="2614">
                        <c:v>14-Sep-11</c:v>
                      </c:pt>
                      <c:pt idx="2615">
                        <c:v>15-Sep-11</c:v>
                      </c:pt>
                      <c:pt idx="2616">
                        <c:v>16-Sep-11</c:v>
                      </c:pt>
                      <c:pt idx="2617">
                        <c:v>17-Sep-11</c:v>
                      </c:pt>
                      <c:pt idx="2618">
                        <c:v>18-Sep-11</c:v>
                      </c:pt>
                      <c:pt idx="2619">
                        <c:v>19-Sep-11</c:v>
                      </c:pt>
                      <c:pt idx="2620">
                        <c:v>20-Sep-11</c:v>
                      </c:pt>
                      <c:pt idx="2621">
                        <c:v>21-Sep-11</c:v>
                      </c:pt>
                      <c:pt idx="2622">
                        <c:v>22-Sep-11</c:v>
                      </c:pt>
                      <c:pt idx="2623">
                        <c:v>23-Sep-11</c:v>
                      </c:pt>
                      <c:pt idx="2624">
                        <c:v>24-Sep-11</c:v>
                      </c:pt>
                      <c:pt idx="2625">
                        <c:v>25-Sep-11</c:v>
                      </c:pt>
                      <c:pt idx="2626">
                        <c:v>26-Sep-11</c:v>
                      </c:pt>
                      <c:pt idx="2627">
                        <c:v>27-Sep-11</c:v>
                      </c:pt>
                      <c:pt idx="2628">
                        <c:v>28-Sep-11</c:v>
                      </c:pt>
                      <c:pt idx="2629">
                        <c:v>29-Sep-11</c:v>
                      </c:pt>
                      <c:pt idx="2630">
                        <c:v>30-Sep-11</c:v>
                      </c:pt>
                      <c:pt idx="2631">
                        <c:v>1-Oct-11</c:v>
                      </c:pt>
                      <c:pt idx="2632">
                        <c:v>2-Oct-11</c:v>
                      </c:pt>
                      <c:pt idx="2633">
                        <c:v>3-Oct-11</c:v>
                      </c:pt>
                      <c:pt idx="2634">
                        <c:v>4-Oct-11</c:v>
                      </c:pt>
                      <c:pt idx="2635">
                        <c:v>5-Oct-11</c:v>
                      </c:pt>
                      <c:pt idx="2636">
                        <c:v>6-Oct-11</c:v>
                      </c:pt>
                      <c:pt idx="2637">
                        <c:v>7-Oct-11</c:v>
                      </c:pt>
                      <c:pt idx="2638">
                        <c:v>8-Oct-11</c:v>
                      </c:pt>
                      <c:pt idx="2639">
                        <c:v>9-Oct-11</c:v>
                      </c:pt>
                      <c:pt idx="2640">
                        <c:v>10-Oct-11</c:v>
                      </c:pt>
                      <c:pt idx="2641">
                        <c:v>11-Oct-11</c:v>
                      </c:pt>
                      <c:pt idx="2642">
                        <c:v>12-Oct-11</c:v>
                      </c:pt>
                      <c:pt idx="2643">
                        <c:v>13-Oct-11</c:v>
                      </c:pt>
                      <c:pt idx="2644">
                        <c:v>14-Oct-11</c:v>
                      </c:pt>
                      <c:pt idx="2645">
                        <c:v>15-Oct-11</c:v>
                      </c:pt>
                      <c:pt idx="2646">
                        <c:v>16-Oct-11</c:v>
                      </c:pt>
                      <c:pt idx="2647">
                        <c:v>17-Oct-11</c:v>
                      </c:pt>
                      <c:pt idx="2648">
                        <c:v>18-Oct-11</c:v>
                      </c:pt>
                      <c:pt idx="2649">
                        <c:v>19-Oct-11</c:v>
                      </c:pt>
                      <c:pt idx="2650">
                        <c:v>20-Oct-11</c:v>
                      </c:pt>
                      <c:pt idx="2651">
                        <c:v>21-Oct-11</c:v>
                      </c:pt>
                      <c:pt idx="2652">
                        <c:v>22-Oct-11</c:v>
                      </c:pt>
                      <c:pt idx="2653">
                        <c:v>23-Oct-11</c:v>
                      </c:pt>
                      <c:pt idx="2654">
                        <c:v>24-Oct-11</c:v>
                      </c:pt>
                      <c:pt idx="2655">
                        <c:v>25-Oct-11</c:v>
                      </c:pt>
                      <c:pt idx="2656">
                        <c:v>26-Oct-11</c:v>
                      </c:pt>
                      <c:pt idx="2657">
                        <c:v>27-Oct-11</c:v>
                      </c:pt>
                      <c:pt idx="2658">
                        <c:v>28-Oct-11</c:v>
                      </c:pt>
                      <c:pt idx="2659">
                        <c:v>29-Oct-11</c:v>
                      </c:pt>
                      <c:pt idx="2660">
                        <c:v>30-Oct-11</c:v>
                      </c:pt>
                      <c:pt idx="2661">
                        <c:v>31-Oct-11</c:v>
                      </c:pt>
                      <c:pt idx="2662">
                        <c:v>1-Nov-11</c:v>
                      </c:pt>
                      <c:pt idx="2663">
                        <c:v>2-Nov-11</c:v>
                      </c:pt>
                      <c:pt idx="2664">
                        <c:v>3-Nov-11</c:v>
                      </c:pt>
                      <c:pt idx="2665">
                        <c:v>4-Nov-11</c:v>
                      </c:pt>
                      <c:pt idx="2666">
                        <c:v>5-Nov-11</c:v>
                      </c:pt>
                      <c:pt idx="2667">
                        <c:v>6-Nov-11</c:v>
                      </c:pt>
                      <c:pt idx="2668">
                        <c:v>7-Nov-11</c:v>
                      </c:pt>
                      <c:pt idx="2669">
                        <c:v>8-Nov-11</c:v>
                      </c:pt>
                      <c:pt idx="2670">
                        <c:v>9-Nov-11</c:v>
                      </c:pt>
                      <c:pt idx="2671">
                        <c:v>10-Nov-11</c:v>
                      </c:pt>
                      <c:pt idx="2672">
                        <c:v>11-Nov-11</c:v>
                      </c:pt>
                      <c:pt idx="2673">
                        <c:v>12-Nov-11</c:v>
                      </c:pt>
                      <c:pt idx="2674">
                        <c:v>13-Nov-11</c:v>
                      </c:pt>
                      <c:pt idx="2675">
                        <c:v>14-Nov-11</c:v>
                      </c:pt>
                      <c:pt idx="2676">
                        <c:v>15-Nov-11</c:v>
                      </c:pt>
                      <c:pt idx="2677">
                        <c:v>16-Nov-11</c:v>
                      </c:pt>
                      <c:pt idx="2678">
                        <c:v>17-Nov-11</c:v>
                      </c:pt>
                      <c:pt idx="2679">
                        <c:v>18-Nov-11</c:v>
                      </c:pt>
                      <c:pt idx="2680">
                        <c:v>19-Nov-11</c:v>
                      </c:pt>
                      <c:pt idx="2681">
                        <c:v>20-Nov-11</c:v>
                      </c:pt>
                      <c:pt idx="2682">
                        <c:v>21-Nov-11</c:v>
                      </c:pt>
                      <c:pt idx="2683">
                        <c:v>22-Nov-11</c:v>
                      </c:pt>
                      <c:pt idx="2684">
                        <c:v>23-Nov-11</c:v>
                      </c:pt>
                      <c:pt idx="2685">
                        <c:v>24-Nov-11</c:v>
                      </c:pt>
                      <c:pt idx="2686">
                        <c:v>25-Nov-11</c:v>
                      </c:pt>
                      <c:pt idx="2687">
                        <c:v>26-Nov-11</c:v>
                      </c:pt>
                      <c:pt idx="2688">
                        <c:v>27-Nov-11</c:v>
                      </c:pt>
                      <c:pt idx="2689">
                        <c:v>28-Nov-11</c:v>
                      </c:pt>
                      <c:pt idx="2690">
                        <c:v>29-Nov-11</c:v>
                      </c:pt>
                      <c:pt idx="2691">
                        <c:v>30-Nov-11</c:v>
                      </c:pt>
                      <c:pt idx="2692">
                        <c:v>1-Dec-11</c:v>
                      </c:pt>
                      <c:pt idx="2693">
                        <c:v>2-Dec-11</c:v>
                      </c:pt>
                      <c:pt idx="2694">
                        <c:v>3-Dec-11</c:v>
                      </c:pt>
                      <c:pt idx="2695">
                        <c:v>4-Dec-11</c:v>
                      </c:pt>
                      <c:pt idx="2696">
                        <c:v>5-Dec-11</c:v>
                      </c:pt>
                      <c:pt idx="2697">
                        <c:v>6-Dec-11</c:v>
                      </c:pt>
                      <c:pt idx="2698">
                        <c:v>7-Dec-11</c:v>
                      </c:pt>
                      <c:pt idx="2699">
                        <c:v>8-Dec-11</c:v>
                      </c:pt>
                      <c:pt idx="2700">
                        <c:v>9-Dec-11</c:v>
                      </c:pt>
                      <c:pt idx="2701">
                        <c:v>10-Dec-11</c:v>
                      </c:pt>
                      <c:pt idx="2702">
                        <c:v>11-Dec-11</c:v>
                      </c:pt>
                      <c:pt idx="2703">
                        <c:v>12-Dec-11</c:v>
                      </c:pt>
                      <c:pt idx="2704">
                        <c:v>13-Dec-11</c:v>
                      </c:pt>
                      <c:pt idx="2705">
                        <c:v>14-Dec-11</c:v>
                      </c:pt>
                      <c:pt idx="2706">
                        <c:v>15-Dec-11</c:v>
                      </c:pt>
                      <c:pt idx="2707">
                        <c:v>16-Dec-11</c:v>
                      </c:pt>
                      <c:pt idx="2708">
                        <c:v>17-Dec-11</c:v>
                      </c:pt>
                      <c:pt idx="2709">
                        <c:v>18-Dec-11</c:v>
                      </c:pt>
                      <c:pt idx="2710">
                        <c:v>19-Dec-11</c:v>
                      </c:pt>
                      <c:pt idx="2711">
                        <c:v>20-Dec-11</c:v>
                      </c:pt>
                      <c:pt idx="2712">
                        <c:v>21-Dec-11</c:v>
                      </c:pt>
                      <c:pt idx="2713">
                        <c:v>22-Dec-11</c:v>
                      </c:pt>
                      <c:pt idx="2714">
                        <c:v>23-Dec-11</c:v>
                      </c:pt>
                      <c:pt idx="2715">
                        <c:v>24-Dec-11</c:v>
                      </c:pt>
                      <c:pt idx="2716">
                        <c:v>25-Dec-11</c:v>
                      </c:pt>
                      <c:pt idx="2717">
                        <c:v>26-Dec-11</c:v>
                      </c:pt>
                      <c:pt idx="2718">
                        <c:v>27-Dec-11</c:v>
                      </c:pt>
                      <c:pt idx="2719">
                        <c:v>28-Dec-11</c:v>
                      </c:pt>
                      <c:pt idx="2720">
                        <c:v>29-Dec-11</c:v>
                      </c:pt>
                      <c:pt idx="2721">
                        <c:v>30-Dec-11</c:v>
                      </c:pt>
                      <c:pt idx="2722">
                        <c:v>31-Dec-11</c:v>
                      </c:pt>
                      <c:pt idx="2723">
                        <c:v>1-Jan-12</c:v>
                      </c:pt>
                      <c:pt idx="2724">
                        <c:v>2-Jan-12</c:v>
                      </c:pt>
                      <c:pt idx="2725">
                        <c:v>3-Jan-12</c:v>
                      </c:pt>
                      <c:pt idx="2726">
                        <c:v>4-Jan-12</c:v>
                      </c:pt>
                      <c:pt idx="2727">
                        <c:v>5-Jan-12</c:v>
                      </c:pt>
                      <c:pt idx="2728">
                        <c:v>6-Jan-12</c:v>
                      </c:pt>
                      <c:pt idx="2729">
                        <c:v>7-Jan-12</c:v>
                      </c:pt>
                      <c:pt idx="2730">
                        <c:v>8-Jan-12</c:v>
                      </c:pt>
                      <c:pt idx="2731">
                        <c:v>9-Jan-12</c:v>
                      </c:pt>
                      <c:pt idx="2732">
                        <c:v>10-Jan-12</c:v>
                      </c:pt>
                      <c:pt idx="2733">
                        <c:v>11-Jan-12</c:v>
                      </c:pt>
                      <c:pt idx="2734">
                        <c:v>12-Jan-12</c:v>
                      </c:pt>
                      <c:pt idx="2735">
                        <c:v>13-Jan-12</c:v>
                      </c:pt>
                      <c:pt idx="2736">
                        <c:v>14-Jan-12</c:v>
                      </c:pt>
                      <c:pt idx="2737">
                        <c:v>15-Jan-12</c:v>
                      </c:pt>
                      <c:pt idx="2738">
                        <c:v>16-Jan-12</c:v>
                      </c:pt>
                      <c:pt idx="2739">
                        <c:v>17-Jan-12</c:v>
                      </c:pt>
                      <c:pt idx="2740">
                        <c:v>18-Jan-12</c:v>
                      </c:pt>
                      <c:pt idx="2741">
                        <c:v>19-Jan-12</c:v>
                      </c:pt>
                      <c:pt idx="2742">
                        <c:v>20-Jan-12</c:v>
                      </c:pt>
                      <c:pt idx="2743">
                        <c:v>21-Jan-12</c:v>
                      </c:pt>
                      <c:pt idx="2744">
                        <c:v>22-Jan-12</c:v>
                      </c:pt>
                      <c:pt idx="2745">
                        <c:v>23-Jan-12</c:v>
                      </c:pt>
                      <c:pt idx="2746">
                        <c:v>24-Jan-12</c:v>
                      </c:pt>
                      <c:pt idx="2747">
                        <c:v>25-Jan-12</c:v>
                      </c:pt>
                      <c:pt idx="2748">
                        <c:v>26-Jan-12</c:v>
                      </c:pt>
                      <c:pt idx="2749">
                        <c:v>27-Jan-12</c:v>
                      </c:pt>
                      <c:pt idx="2750">
                        <c:v>28-Jan-12</c:v>
                      </c:pt>
                      <c:pt idx="2751">
                        <c:v>29-Jan-12</c:v>
                      </c:pt>
                      <c:pt idx="2752">
                        <c:v>30-Jan-12</c:v>
                      </c:pt>
                      <c:pt idx="2753">
                        <c:v>31-Jan-12</c:v>
                      </c:pt>
                      <c:pt idx="2754">
                        <c:v>1-Feb-12</c:v>
                      </c:pt>
                      <c:pt idx="2755">
                        <c:v>2-Feb-12</c:v>
                      </c:pt>
                      <c:pt idx="2756">
                        <c:v>3-Feb-12</c:v>
                      </c:pt>
                      <c:pt idx="2757">
                        <c:v>4-Feb-12</c:v>
                      </c:pt>
                      <c:pt idx="2758">
                        <c:v>5-Feb-12</c:v>
                      </c:pt>
                      <c:pt idx="2759">
                        <c:v>6-Feb-12</c:v>
                      </c:pt>
                      <c:pt idx="2760">
                        <c:v>7-Feb-12</c:v>
                      </c:pt>
                      <c:pt idx="2761">
                        <c:v>8-Feb-12</c:v>
                      </c:pt>
                      <c:pt idx="2762">
                        <c:v>9-Feb-12</c:v>
                      </c:pt>
                      <c:pt idx="2763">
                        <c:v>10-Feb-12</c:v>
                      </c:pt>
                      <c:pt idx="2764">
                        <c:v>11-Feb-12</c:v>
                      </c:pt>
                      <c:pt idx="2765">
                        <c:v>12-Feb-12</c:v>
                      </c:pt>
                      <c:pt idx="2766">
                        <c:v>13-Feb-12</c:v>
                      </c:pt>
                      <c:pt idx="2767">
                        <c:v>14-Feb-12</c:v>
                      </c:pt>
                      <c:pt idx="2768">
                        <c:v>15-Feb-12</c:v>
                      </c:pt>
                      <c:pt idx="2769">
                        <c:v>16-Feb-12</c:v>
                      </c:pt>
                      <c:pt idx="2770">
                        <c:v>17-Feb-12</c:v>
                      </c:pt>
                      <c:pt idx="2771">
                        <c:v>18-Feb-12</c:v>
                      </c:pt>
                      <c:pt idx="2772">
                        <c:v>19-Feb-12</c:v>
                      </c:pt>
                      <c:pt idx="2773">
                        <c:v>20-Feb-12</c:v>
                      </c:pt>
                      <c:pt idx="2774">
                        <c:v>21-Feb-12</c:v>
                      </c:pt>
                      <c:pt idx="2775">
                        <c:v>22-Feb-12</c:v>
                      </c:pt>
                      <c:pt idx="2776">
                        <c:v>23-Feb-12</c:v>
                      </c:pt>
                      <c:pt idx="2777">
                        <c:v>24-Feb-12</c:v>
                      </c:pt>
                      <c:pt idx="2778">
                        <c:v>25-Feb-12</c:v>
                      </c:pt>
                      <c:pt idx="2779">
                        <c:v>26-Feb-12</c:v>
                      </c:pt>
                      <c:pt idx="2780">
                        <c:v>27-Feb-12</c:v>
                      </c:pt>
                      <c:pt idx="2781">
                        <c:v>28-Feb-12</c:v>
                      </c:pt>
                      <c:pt idx="2782">
                        <c:v>29-Feb-12</c:v>
                      </c:pt>
                      <c:pt idx="2783">
                        <c:v>1-Mar-12</c:v>
                      </c:pt>
                      <c:pt idx="2784">
                        <c:v>2-Mar-12</c:v>
                      </c:pt>
                      <c:pt idx="2785">
                        <c:v>3-Mar-12</c:v>
                      </c:pt>
                      <c:pt idx="2786">
                        <c:v>4-Mar-12</c:v>
                      </c:pt>
                      <c:pt idx="2787">
                        <c:v>5-Mar-12</c:v>
                      </c:pt>
                      <c:pt idx="2788">
                        <c:v>6-Mar-12</c:v>
                      </c:pt>
                      <c:pt idx="2789">
                        <c:v>7-Mar-12</c:v>
                      </c:pt>
                      <c:pt idx="2790">
                        <c:v>8-Mar-12</c:v>
                      </c:pt>
                      <c:pt idx="2791">
                        <c:v>9-Mar-12</c:v>
                      </c:pt>
                      <c:pt idx="2792">
                        <c:v>10-Mar-12</c:v>
                      </c:pt>
                      <c:pt idx="2793">
                        <c:v>11-Mar-12</c:v>
                      </c:pt>
                      <c:pt idx="2794">
                        <c:v>12-Mar-12</c:v>
                      </c:pt>
                      <c:pt idx="2795">
                        <c:v>13-Mar-12</c:v>
                      </c:pt>
                      <c:pt idx="2796">
                        <c:v>14-Mar-12</c:v>
                      </c:pt>
                      <c:pt idx="2797">
                        <c:v>15-Mar-12</c:v>
                      </c:pt>
                      <c:pt idx="2798">
                        <c:v>16-Mar-12</c:v>
                      </c:pt>
                      <c:pt idx="2799">
                        <c:v>17-Mar-12</c:v>
                      </c:pt>
                      <c:pt idx="2800">
                        <c:v>18-Mar-12</c:v>
                      </c:pt>
                      <c:pt idx="2801">
                        <c:v>19-Mar-12</c:v>
                      </c:pt>
                      <c:pt idx="2802">
                        <c:v>20-Mar-12</c:v>
                      </c:pt>
                      <c:pt idx="2803">
                        <c:v>21-Mar-12</c:v>
                      </c:pt>
                      <c:pt idx="2804">
                        <c:v>22-Mar-12</c:v>
                      </c:pt>
                      <c:pt idx="2805">
                        <c:v>23-Mar-12</c:v>
                      </c:pt>
                      <c:pt idx="2806">
                        <c:v>24-Mar-12</c:v>
                      </c:pt>
                      <c:pt idx="2807">
                        <c:v>25-Mar-12</c:v>
                      </c:pt>
                      <c:pt idx="2808">
                        <c:v>26-Mar-12</c:v>
                      </c:pt>
                      <c:pt idx="2809">
                        <c:v>27-Mar-12</c:v>
                      </c:pt>
                      <c:pt idx="2810">
                        <c:v>28-Mar-12</c:v>
                      </c:pt>
                      <c:pt idx="2811">
                        <c:v>29-Mar-12</c:v>
                      </c:pt>
                      <c:pt idx="2812">
                        <c:v>30-Mar-12</c:v>
                      </c:pt>
                      <c:pt idx="2813">
                        <c:v>31-Mar-12</c:v>
                      </c:pt>
                      <c:pt idx="2814">
                        <c:v>1-Apr-12</c:v>
                      </c:pt>
                      <c:pt idx="2815">
                        <c:v>2-Apr-12</c:v>
                      </c:pt>
                      <c:pt idx="2816">
                        <c:v>3-Apr-12</c:v>
                      </c:pt>
                      <c:pt idx="2817">
                        <c:v>4-Apr-12</c:v>
                      </c:pt>
                      <c:pt idx="2818">
                        <c:v>5-Apr-12</c:v>
                      </c:pt>
                      <c:pt idx="2819">
                        <c:v>6-Apr-12</c:v>
                      </c:pt>
                      <c:pt idx="2820">
                        <c:v>7-Apr-12</c:v>
                      </c:pt>
                      <c:pt idx="2821">
                        <c:v>8-Apr-12</c:v>
                      </c:pt>
                      <c:pt idx="2822">
                        <c:v>9-Apr-12</c:v>
                      </c:pt>
                      <c:pt idx="2823">
                        <c:v>10-Apr-12</c:v>
                      </c:pt>
                      <c:pt idx="2824">
                        <c:v>11-Apr-12</c:v>
                      </c:pt>
                      <c:pt idx="2825">
                        <c:v>12-Apr-12</c:v>
                      </c:pt>
                      <c:pt idx="2826">
                        <c:v>13-Apr-12</c:v>
                      </c:pt>
                      <c:pt idx="2827">
                        <c:v>14-Apr-12</c:v>
                      </c:pt>
                      <c:pt idx="2828">
                        <c:v>15-Apr-12</c:v>
                      </c:pt>
                      <c:pt idx="2829">
                        <c:v>16-Apr-12</c:v>
                      </c:pt>
                      <c:pt idx="2830">
                        <c:v>17-Apr-12</c:v>
                      </c:pt>
                      <c:pt idx="2831">
                        <c:v>18-Apr-12</c:v>
                      </c:pt>
                      <c:pt idx="2832">
                        <c:v>19-Apr-12</c:v>
                      </c:pt>
                      <c:pt idx="2833">
                        <c:v>20-Apr-12</c:v>
                      </c:pt>
                      <c:pt idx="2834">
                        <c:v>21-Apr-12</c:v>
                      </c:pt>
                      <c:pt idx="2835">
                        <c:v>22-Apr-12</c:v>
                      </c:pt>
                      <c:pt idx="2836">
                        <c:v>23-Apr-12</c:v>
                      </c:pt>
                      <c:pt idx="2837">
                        <c:v>24-Apr-12</c:v>
                      </c:pt>
                      <c:pt idx="2838">
                        <c:v>25-Apr-12</c:v>
                      </c:pt>
                      <c:pt idx="2839">
                        <c:v>26-Apr-12</c:v>
                      </c:pt>
                      <c:pt idx="2840">
                        <c:v>27-Apr-12</c:v>
                      </c:pt>
                      <c:pt idx="2841">
                        <c:v>28-Apr-12</c:v>
                      </c:pt>
                      <c:pt idx="2842">
                        <c:v>29-Apr-12</c:v>
                      </c:pt>
                      <c:pt idx="2843">
                        <c:v>30-Apr-12</c:v>
                      </c:pt>
                      <c:pt idx="2844">
                        <c:v>1-May-12</c:v>
                      </c:pt>
                      <c:pt idx="2845">
                        <c:v>2-May-12</c:v>
                      </c:pt>
                      <c:pt idx="2846">
                        <c:v>3-May-12</c:v>
                      </c:pt>
                      <c:pt idx="2847">
                        <c:v>4-May-12</c:v>
                      </c:pt>
                      <c:pt idx="2848">
                        <c:v>5-May-12</c:v>
                      </c:pt>
                      <c:pt idx="2849">
                        <c:v>6-May-12</c:v>
                      </c:pt>
                      <c:pt idx="2850">
                        <c:v>7-May-12</c:v>
                      </c:pt>
                      <c:pt idx="2851">
                        <c:v>8-May-12</c:v>
                      </c:pt>
                      <c:pt idx="2852">
                        <c:v>9-May-12</c:v>
                      </c:pt>
                      <c:pt idx="2853">
                        <c:v>10-May-12</c:v>
                      </c:pt>
                      <c:pt idx="2854">
                        <c:v>11-May-12</c:v>
                      </c:pt>
                      <c:pt idx="2855">
                        <c:v>12-May-12</c:v>
                      </c:pt>
                      <c:pt idx="2856">
                        <c:v>13-May-12</c:v>
                      </c:pt>
                      <c:pt idx="2857">
                        <c:v>14-May-12</c:v>
                      </c:pt>
                      <c:pt idx="2858">
                        <c:v>15-May-12</c:v>
                      </c:pt>
                      <c:pt idx="2859">
                        <c:v>16-May-12</c:v>
                      </c:pt>
                      <c:pt idx="2860">
                        <c:v>17-May-12</c:v>
                      </c:pt>
                      <c:pt idx="2861">
                        <c:v>18-May-12</c:v>
                      </c:pt>
                      <c:pt idx="2862">
                        <c:v>19-May-12</c:v>
                      </c:pt>
                      <c:pt idx="2863">
                        <c:v>20-May-12</c:v>
                      </c:pt>
                      <c:pt idx="2864">
                        <c:v>21-May-12</c:v>
                      </c:pt>
                      <c:pt idx="2865">
                        <c:v>22-May-12</c:v>
                      </c:pt>
                      <c:pt idx="2866">
                        <c:v>23-May-12</c:v>
                      </c:pt>
                      <c:pt idx="2867">
                        <c:v>24-May-12</c:v>
                      </c:pt>
                      <c:pt idx="2868">
                        <c:v>25-May-12</c:v>
                      </c:pt>
                      <c:pt idx="2869">
                        <c:v>26-May-12</c:v>
                      </c:pt>
                      <c:pt idx="2870">
                        <c:v>27-May-12</c:v>
                      </c:pt>
                      <c:pt idx="2871">
                        <c:v>28-May-12</c:v>
                      </c:pt>
                      <c:pt idx="2872">
                        <c:v>29-May-12</c:v>
                      </c:pt>
                      <c:pt idx="2873">
                        <c:v>30-May-12</c:v>
                      </c:pt>
                      <c:pt idx="2874">
                        <c:v>31-May-12</c:v>
                      </c:pt>
                      <c:pt idx="2875">
                        <c:v>1-Jun-12</c:v>
                      </c:pt>
                      <c:pt idx="2876">
                        <c:v>2-Jun-12</c:v>
                      </c:pt>
                      <c:pt idx="2877">
                        <c:v>3-Jun-12</c:v>
                      </c:pt>
                      <c:pt idx="2878">
                        <c:v>4-Jun-12</c:v>
                      </c:pt>
                      <c:pt idx="2879">
                        <c:v>5-Jun-12</c:v>
                      </c:pt>
                      <c:pt idx="2880">
                        <c:v>6-Jun-12</c:v>
                      </c:pt>
                      <c:pt idx="2881">
                        <c:v>7-Jun-12</c:v>
                      </c:pt>
                      <c:pt idx="2882">
                        <c:v>8-Jun-12</c:v>
                      </c:pt>
                      <c:pt idx="2883">
                        <c:v>9-Jun-12</c:v>
                      </c:pt>
                      <c:pt idx="2884">
                        <c:v>10-Jun-12</c:v>
                      </c:pt>
                      <c:pt idx="2885">
                        <c:v>11-Jun-12</c:v>
                      </c:pt>
                      <c:pt idx="2886">
                        <c:v>12-Jun-12</c:v>
                      </c:pt>
                      <c:pt idx="2887">
                        <c:v>13-Jun-12</c:v>
                      </c:pt>
                      <c:pt idx="2888">
                        <c:v>14-Jun-12</c:v>
                      </c:pt>
                      <c:pt idx="2889">
                        <c:v>15-Jun-12</c:v>
                      </c:pt>
                      <c:pt idx="2890">
                        <c:v>16-Jun-12</c:v>
                      </c:pt>
                      <c:pt idx="2891">
                        <c:v>17-Jun-12</c:v>
                      </c:pt>
                      <c:pt idx="2892">
                        <c:v>18-Jun-12</c:v>
                      </c:pt>
                      <c:pt idx="2893">
                        <c:v>19-Jun-12</c:v>
                      </c:pt>
                      <c:pt idx="2894">
                        <c:v>20-Jun-12</c:v>
                      </c:pt>
                      <c:pt idx="2895">
                        <c:v>21-Jun-12</c:v>
                      </c:pt>
                      <c:pt idx="2896">
                        <c:v>22-Jun-12</c:v>
                      </c:pt>
                      <c:pt idx="2897">
                        <c:v>23-Jun-12</c:v>
                      </c:pt>
                      <c:pt idx="2898">
                        <c:v>24-Jun-12</c:v>
                      </c:pt>
                      <c:pt idx="2899">
                        <c:v>25-Jun-12</c:v>
                      </c:pt>
                      <c:pt idx="2900">
                        <c:v>26-Jun-12</c:v>
                      </c:pt>
                      <c:pt idx="2901">
                        <c:v>27-Jun-12</c:v>
                      </c:pt>
                      <c:pt idx="2902">
                        <c:v>28-Jun-12</c:v>
                      </c:pt>
                      <c:pt idx="2903">
                        <c:v>29-Jun-12</c:v>
                      </c:pt>
                      <c:pt idx="2904">
                        <c:v>30-Jun-12</c:v>
                      </c:pt>
                      <c:pt idx="2905">
                        <c:v>1-Jul-12</c:v>
                      </c:pt>
                      <c:pt idx="2906">
                        <c:v>2-Jul-12</c:v>
                      </c:pt>
                      <c:pt idx="2907">
                        <c:v>3-Jul-12</c:v>
                      </c:pt>
                      <c:pt idx="2908">
                        <c:v>4-Jul-12</c:v>
                      </c:pt>
                      <c:pt idx="2909">
                        <c:v>5-Jul-12</c:v>
                      </c:pt>
                      <c:pt idx="2910">
                        <c:v>6-Jul-12</c:v>
                      </c:pt>
                      <c:pt idx="2911">
                        <c:v>7-Jul-12</c:v>
                      </c:pt>
                      <c:pt idx="2912">
                        <c:v>8-Jul-12</c:v>
                      </c:pt>
                      <c:pt idx="2913">
                        <c:v>9-Jul-12</c:v>
                      </c:pt>
                      <c:pt idx="2914">
                        <c:v>10-Jul-12</c:v>
                      </c:pt>
                      <c:pt idx="2915">
                        <c:v>11-Jul-12</c:v>
                      </c:pt>
                      <c:pt idx="2916">
                        <c:v>12-Jul-12</c:v>
                      </c:pt>
                      <c:pt idx="2917">
                        <c:v>13-Jul-12</c:v>
                      </c:pt>
                      <c:pt idx="2918">
                        <c:v>14-Jul-12</c:v>
                      </c:pt>
                      <c:pt idx="2919">
                        <c:v>15-Jul-12</c:v>
                      </c:pt>
                      <c:pt idx="2920">
                        <c:v>16-Jul-12</c:v>
                      </c:pt>
                      <c:pt idx="2921">
                        <c:v>17-Jul-12</c:v>
                      </c:pt>
                      <c:pt idx="2922">
                        <c:v>18-Jul-12</c:v>
                      </c:pt>
                      <c:pt idx="2923">
                        <c:v>19-Jul-12</c:v>
                      </c:pt>
                      <c:pt idx="2924">
                        <c:v>20-Jul-12</c:v>
                      </c:pt>
                      <c:pt idx="2925">
                        <c:v>21-Jul-12</c:v>
                      </c:pt>
                      <c:pt idx="2926">
                        <c:v>22-Jul-12</c:v>
                      </c:pt>
                      <c:pt idx="2927">
                        <c:v>23-Jul-12</c:v>
                      </c:pt>
                      <c:pt idx="2928">
                        <c:v>24-Jul-12</c:v>
                      </c:pt>
                      <c:pt idx="2929">
                        <c:v>25-Jul-12</c:v>
                      </c:pt>
                      <c:pt idx="2930">
                        <c:v>26-Jul-12</c:v>
                      </c:pt>
                      <c:pt idx="2931">
                        <c:v>27-Jul-12</c:v>
                      </c:pt>
                      <c:pt idx="2932">
                        <c:v>28-Jul-12</c:v>
                      </c:pt>
                      <c:pt idx="2933">
                        <c:v>29-Jul-12</c:v>
                      </c:pt>
                      <c:pt idx="2934">
                        <c:v>30-Jul-12</c:v>
                      </c:pt>
                      <c:pt idx="2935">
                        <c:v>31-Jul-12</c:v>
                      </c:pt>
                      <c:pt idx="2936">
                        <c:v>1-Aug-12</c:v>
                      </c:pt>
                      <c:pt idx="2937">
                        <c:v>2-Aug-12</c:v>
                      </c:pt>
                      <c:pt idx="2938">
                        <c:v>3-Aug-12</c:v>
                      </c:pt>
                      <c:pt idx="2939">
                        <c:v>4-Aug-12</c:v>
                      </c:pt>
                      <c:pt idx="2940">
                        <c:v>5-Aug-12</c:v>
                      </c:pt>
                      <c:pt idx="2941">
                        <c:v>6-Aug-12</c:v>
                      </c:pt>
                      <c:pt idx="2942">
                        <c:v>7-Aug-12</c:v>
                      </c:pt>
                      <c:pt idx="2943">
                        <c:v>8-Aug-12</c:v>
                      </c:pt>
                      <c:pt idx="2944">
                        <c:v>9-Aug-12</c:v>
                      </c:pt>
                      <c:pt idx="2945">
                        <c:v>10-Aug-12</c:v>
                      </c:pt>
                      <c:pt idx="2946">
                        <c:v>11-Aug-12</c:v>
                      </c:pt>
                      <c:pt idx="2947">
                        <c:v>12-Aug-12</c:v>
                      </c:pt>
                      <c:pt idx="2948">
                        <c:v>13-Aug-12</c:v>
                      </c:pt>
                      <c:pt idx="2949">
                        <c:v>14-Aug-12</c:v>
                      </c:pt>
                      <c:pt idx="2950">
                        <c:v>15-Aug-12</c:v>
                      </c:pt>
                      <c:pt idx="2951">
                        <c:v>16-Aug-12</c:v>
                      </c:pt>
                      <c:pt idx="2952">
                        <c:v>17-Aug-12</c:v>
                      </c:pt>
                      <c:pt idx="2953">
                        <c:v>18-Aug-12</c:v>
                      </c:pt>
                      <c:pt idx="2954">
                        <c:v>19-Aug-12</c:v>
                      </c:pt>
                      <c:pt idx="2955">
                        <c:v>20-Aug-12</c:v>
                      </c:pt>
                      <c:pt idx="2956">
                        <c:v>21-Aug-12</c:v>
                      </c:pt>
                      <c:pt idx="2957">
                        <c:v>22-Aug-12</c:v>
                      </c:pt>
                      <c:pt idx="2958">
                        <c:v>23-Aug-12</c:v>
                      </c:pt>
                      <c:pt idx="2959">
                        <c:v>24-Aug-12</c:v>
                      </c:pt>
                      <c:pt idx="2960">
                        <c:v>25-Aug-12</c:v>
                      </c:pt>
                      <c:pt idx="2961">
                        <c:v>26-Aug-12</c:v>
                      </c:pt>
                      <c:pt idx="2962">
                        <c:v>27-Aug-12</c:v>
                      </c:pt>
                      <c:pt idx="2963">
                        <c:v>28-Aug-12</c:v>
                      </c:pt>
                      <c:pt idx="2964">
                        <c:v>29-Aug-12</c:v>
                      </c:pt>
                      <c:pt idx="2965">
                        <c:v>30-Aug-12</c:v>
                      </c:pt>
                      <c:pt idx="2966">
                        <c:v>31-Aug-12</c:v>
                      </c:pt>
                      <c:pt idx="2967">
                        <c:v>1-Sep-12</c:v>
                      </c:pt>
                      <c:pt idx="2968">
                        <c:v>2-Sep-12</c:v>
                      </c:pt>
                      <c:pt idx="2969">
                        <c:v>3-Sep-12</c:v>
                      </c:pt>
                      <c:pt idx="2970">
                        <c:v>4-Sep-12</c:v>
                      </c:pt>
                      <c:pt idx="2971">
                        <c:v>5-Sep-12</c:v>
                      </c:pt>
                      <c:pt idx="2972">
                        <c:v>6-Sep-12</c:v>
                      </c:pt>
                      <c:pt idx="2973">
                        <c:v>7-Sep-12</c:v>
                      </c:pt>
                      <c:pt idx="2974">
                        <c:v>8-Sep-12</c:v>
                      </c:pt>
                      <c:pt idx="2975">
                        <c:v>9-Sep-12</c:v>
                      </c:pt>
                      <c:pt idx="2976">
                        <c:v>10-Sep-12</c:v>
                      </c:pt>
                      <c:pt idx="2977">
                        <c:v>11-Sep-12</c:v>
                      </c:pt>
                      <c:pt idx="2978">
                        <c:v>12-Sep-12</c:v>
                      </c:pt>
                      <c:pt idx="2979">
                        <c:v>13-Sep-12</c:v>
                      </c:pt>
                      <c:pt idx="2980">
                        <c:v>14-Sep-12</c:v>
                      </c:pt>
                      <c:pt idx="2981">
                        <c:v>15-Sep-12</c:v>
                      </c:pt>
                      <c:pt idx="2982">
                        <c:v>16-Sep-12</c:v>
                      </c:pt>
                      <c:pt idx="2983">
                        <c:v>17-Sep-12</c:v>
                      </c:pt>
                      <c:pt idx="2984">
                        <c:v>18-Sep-12</c:v>
                      </c:pt>
                      <c:pt idx="2985">
                        <c:v>19-Sep-12</c:v>
                      </c:pt>
                      <c:pt idx="2986">
                        <c:v>20-Sep-12</c:v>
                      </c:pt>
                      <c:pt idx="2987">
                        <c:v>21-Sep-12</c:v>
                      </c:pt>
                      <c:pt idx="2988">
                        <c:v>22-Sep-12</c:v>
                      </c:pt>
                      <c:pt idx="2989">
                        <c:v>23-Sep-12</c:v>
                      </c:pt>
                      <c:pt idx="2990">
                        <c:v>24-Sep-12</c:v>
                      </c:pt>
                      <c:pt idx="2991">
                        <c:v>25-Sep-12</c:v>
                      </c:pt>
                      <c:pt idx="2992">
                        <c:v>26-Sep-12</c:v>
                      </c:pt>
                      <c:pt idx="2993">
                        <c:v>27-Sep-12</c:v>
                      </c:pt>
                      <c:pt idx="2994">
                        <c:v>28-Sep-12</c:v>
                      </c:pt>
                      <c:pt idx="2995">
                        <c:v>29-Sep-12</c:v>
                      </c:pt>
                      <c:pt idx="2996">
                        <c:v>30-Sep-12</c:v>
                      </c:pt>
                      <c:pt idx="2997">
                        <c:v>1-Oct-12</c:v>
                      </c:pt>
                      <c:pt idx="2998">
                        <c:v>2-Oct-12</c:v>
                      </c:pt>
                      <c:pt idx="2999">
                        <c:v>3-Oct-12</c:v>
                      </c:pt>
                      <c:pt idx="3000">
                        <c:v>4-Oct-12</c:v>
                      </c:pt>
                      <c:pt idx="3001">
                        <c:v>5-Oct-12</c:v>
                      </c:pt>
                      <c:pt idx="3002">
                        <c:v>6-Oct-12</c:v>
                      </c:pt>
                      <c:pt idx="3003">
                        <c:v>7-Oct-12</c:v>
                      </c:pt>
                      <c:pt idx="3004">
                        <c:v>8-Oct-12</c:v>
                      </c:pt>
                      <c:pt idx="3005">
                        <c:v>9-Oct-12</c:v>
                      </c:pt>
                      <c:pt idx="3006">
                        <c:v>10-Oct-12</c:v>
                      </c:pt>
                      <c:pt idx="3007">
                        <c:v>11-Oct-12</c:v>
                      </c:pt>
                      <c:pt idx="3008">
                        <c:v>12-Oct-12</c:v>
                      </c:pt>
                      <c:pt idx="3009">
                        <c:v>13-Oct-12</c:v>
                      </c:pt>
                      <c:pt idx="3010">
                        <c:v>14-Oct-12</c:v>
                      </c:pt>
                      <c:pt idx="3011">
                        <c:v>15-Oct-12</c:v>
                      </c:pt>
                      <c:pt idx="3012">
                        <c:v>16-Oct-12</c:v>
                      </c:pt>
                      <c:pt idx="3013">
                        <c:v>17-Oct-12</c:v>
                      </c:pt>
                      <c:pt idx="3014">
                        <c:v>18-Oct-12</c:v>
                      </c:pt>
                      <c:pt idx="3015">
                        <c:v>19-Oct-12</c:v>
                      </c:pt>
                      <c:pt idx="3016">
                        <c:v>20-Oct-12</c:v>
                      </c:pt>
                      <c:pt idx="3017">
                        <c:v>21-Oct-12</c:v>
                      </c:pt>
                      <c:pt idx="3018">
                        <c:v>22-Oct-12</c:v>
                      </c:pt>
                      <c:pt idx="3019">
                        <c:v>23-Oct-12</c:v>
                      </c:pt>
                      <c:pt idx="3020">
                        <c:v>24-Oct-12</c:v>
                      </c:pt>
                      <c:pt idx="3021">
                        <c:v>25-Oct-12</c:v>
                      </c:pt>
                      <c:pt idx="3022">
                        <c:v>26-Oct-12</c:v>
                      </c:pt>
                      <c:pt idx="3023">
                        <c:v>27-Oct-12</c:v>
                      </c:pt>
                      <c:pt idx="3024">
                        <c:v>28-Oct-12</c:v>
                      </c:pt>
                      <c:pt idx="3025">
                        <c:v>29-Oct-12</c:v>
                      </c:pt>
                      <c:pt idx="3026">
                        <c:v>30-Oct-12</c:v>
                      </c:pt>
                      <c:pt idx="3027">
                        <c:v>31-Oct-12</c:v>
                      </c:pt>
                      <c:pt idx="3028">
                        <c:v>1-Nov-12</c:v>
                      </c:pt>
                      <c:pt idx="3029">
                        <c:v>2-Nov-12</c:v>
                      </c:pt>
                      <c:pt idx="3030">
                        <c:v>3-Nov-12</c:v>
                      </c:pt>
                      <c:pt idx="3031">
                        <c:v>4-Nov-12</c:v>
                      </c:pt>
                      <c:pt idx="3032">
                        <c:v>5-Nov-12</c:v>
                      </c:pt>
                      <c:pt idx="3033">
                        <c:v>6-Nov-12</c:v>
                      </c:pt>
                      <c:pt idx="3034">
                        <c:v>7-Nov-12</c:v>
                      </c:pt>
                      <c:pt idx="3035">
                        <c:v>8-Nov-12</c:v>
                      </c:pt>
                      <c:pt idx="3036">
                        <c:v>9-Nov-12</c:v>
                      </c:pt>
                      <c:pt idx="3037">
                        <c:v>10-Nov-12</c:v>
                      </c:pt>
                      <c:pt idx="3038">
                        <c:v>11-Nov-12</c:v>
                      </c:pt>
                      <c:pt idx="3039">
                        <c:v>12-Nov-12</c:v>
                      </c:pt>
                      <c:pt idx="3040">
                        <c:v>13-Nov-12</c:v>
                      </c:pt>
                      <c:pt idx="3041">
                        <c:v>14-Nov-12</c:v>
                      </c:pt>
                      <c:pt idx="3042">
                        <c:v>15-Nov-12</c:v>
                      </c:pt>
                      <c:pt idx="3043">
                        <c:v>16-Nov-12</c:v>
                      </c:pt>
                      <c:pt idx="3044">
                        <c:v>17-Nov-12</c:v>
                      </c:pt>
                      <c:pt idx="3045">
                        <c:v>18-Nov-12</c:v>
                      </c:pt>
                      <c:pt idx="3046">
                        <c:v>19-Nov-12</c:v>
                      </c:pt>
                      <c:pt idx="3047">
                        <c:v>20-Nov-12</c:v>
                      </c:pt>
                      <c:pt idx="3048">
                        <c:v>21-Nov-12</c:v>
                      </c:pt>
                      <c:pt idx="3049">
                        <c:v>22-Nov-12</c:v>
                      </c:pt>
                      <c:pt idx="3050">
                        <c:v>23-Nov-12</c:v>
                      </c:pt>
                      <c:pt idx="3051">
                        <c:v>24-Nov-12</c:v>
                      </c:pt>
                      <c:pt idx="3052">
                        <c:v>25-Nov-12</c:v>
                      </c:pt>
                      <c:pt idx="3053">
                        <c:v>26-Nov-12</c:v>
                      </c:pt>
                      <c:pt idx="3054">
                        <c:v>27-Nov-12</c:v>
                      </c:pt>
                      <c:pt idx="3055">
                        <c:v>28-Nov-12</c:v>
                      </c:pt>
                      <c:pt idx="3056">
                        <c:v>29-Nov-12</c:v>
                      </c:pt>
                      <c:pt idx="3057">
                        <c:v>30-Nov-12</c:v>
                      </c:pt>
                      <c:pt idx="3058">
                        <c:v>1-Dec-12</c:v>
                      </c:pt>
                      <c:pt idx="3059">
                        <c:v>2-Dec-12</c:v>
                      </c:pt>
                      <c:pt idx="3060">
                        <c:v>3-Dec-12</c:v>
                      </c:pt>
                      <c:pt idx="3061">
                        <c:v>4-Dec-12</c:v>
                      </c:pt>
                      <c:pt idx="3062">
                        <c:v>5-Dec-12</c:v>
                      </c:pt>
                      <c:pt idx="3063">
                        <c:v>6-Dec-12</c:v>
                      </c:pt>
                      <c:pt idx="3064">
                        <c:v>7-Dec-12</c:v>
                      </c:pt>
                      <c:pt idx="3065">
                        <c:v>8-Dec-12</c:v>
                      </c:pt>
                      <c:pt idx="3066">
                        <c:v>9-Dec-12</c:v>
                      </c:pt>
                      <c:pt idx="3067">
                        <c:v>10-Dec-12</c:v>
                      </c:pt>
                      <c:pt idx="3068">
                        <c:v>11-Dec-12</c:v>
                      </c:pt>
                      <c:pt idx="3069">
                        <c:v>12-Dec-12</c:v>
                      </c:pt>
                      <c:pt idx="3070">
                        <c:v>13-Dec-12</c:v>
                      </c:pt>
                      <c:pt idx="3071">
                        <c:v>14-Dec-12</c:v>
                      </c:pt>
                      <c:pt idx="3072">
                        <c:v>15-Dec-12</c:v>
                      </c:pt>
                      <c:pt idx="3073">
                        <c:v>16-Dec-12</c:v>
                      </c:pt>
                      <c:pt idx="3074">
                        <c:v>17-Dec-12</c:v>
                      </c:pt>
                      <c:pt idx="3075">
                        <c:v>18-Dec-12</c:v>
                      </c:pt>
                      <c:pt idx="3076">
                        <c:v>19-Dec-12</c:v>
                      </c:pt>
                      <c:pt idx="3077">
                        <c:v>20-Dec-12</c:v>
                      </c:pt>
                      <c:pt idx="3078">
                        <c:v>21-Dec-12</c:v>
                      </c:pt>
                      <c:pt idx="3079">
                        <c:v>22-Dec-12</c:v>
                      </c:pt>
                      <c:pt idx="3080">
                        <c:v>23-Dec-12</c:v>
                      </c:pt>
                      <c:pt idx="3081">
                        <c:v>24-Dec-12</c:v>
                      </c:pt>
                      <c:pt idx="3082">
                        <c:v>25-Dec-12</c:v>
                      </c:pt>
                      <c:pt idx="3083">
                        <c:v>26-Dec-12</c:v>
                      </c:pt>
                      <c:pt idx="3084">
                        <c:v>27-Dec-12</c:v>
                      </c:pt>
                      <c:pt idx="3085">
                        <c:v>28-Dec-12</c:v>
                      </c:pt>
                      <c:pt idx="3086">
                        <c:v>29-Dec-12</c:v>
                      </c:pt>
                      <c:pt idx="3087">
                        <c:v>30-Dec-12</c:v>
                      </c:pt>
                      <c:pt idx="3088">
                        <c:v>31-Dec-12</c:v>
                      </c:pt>
                      <c:pt idx="3089">
                        <c:v>1-Jan-13</c:v>
                      </c:pt>
                      <c:pt idx="3090">
                        <c:v>2-Jan-13</c:v>
                      </c:pt>
                      <c:pt idx="3091">
                        <c:v>3-Jan-13</c:v>
                      </c:pt>
                      <c:pt idx="3092">
                        <c:v>4-Jan-13</c:v>
                      </c:pt>
                      <c:pt idx="3093">
                        <c:v>5-Jan-13</c:v>
                      </c:pt>
                      <c:pt idx="3094">
                        <c:v>6-Jan-13</c:v>
                      </c:pt>
                      <c:pt idx="3095">
                        <c:v>7-Jan-13</c:v>
                      </c:pt>
                      <c:pt idx="3096">
                        <c:v>8-Jan-13</c:v>
                      </c:pt>
                      <c:pt idx="3097">
                        <c:v>9-Jan-13</c:v>
                      </c:pt>
                      <c:pt idx="3098">
                        <c:v>10-Jan-13</c:v>
                      </c:pt>
                      <c:pt idx="3099">
                        <c:v>11-Jan-13</c:v>
                      </c:pt>
                      <c:pt idx="3100">
                        <c:v>12-Jan-13</c:v>
                      </c:pt>
                      <c:pt idx="3101">
                        <c:v>13-Jan-13</c:v>
                      </c:pt>
                      <c:pt idx="3102">
                        <c:v>14-Jan-13</c:v>
                      </c:pt>
                      <c:pt idx="3103">
                        <c:v>15-Jan-13</c:v>
                      </c:pt>
                      <c:pt idx="3104">
                        <c:v>16-Jan-13</c:v>
                      </c:pt>
                      <c:pt idx="3105">
                        <c:v>17-Jan-13</c:v>
                      </c:pt>
                      <c:pt idx="3106">
                        <c:v>18-Jan-13</c:v>
                      </c:pt>
                      <c:pt idx="3107">
                        <c:v>19-Jan-13</c:v>
                      </c:pt>
                      <c:pt idx="3108">
                        <c:v>20-Jan-13</c:v>
                      </c:pt>
                      <c:pt idx="3109">
                        <c:v>21-Jan-13</c:v>
                      </c:pt>
                      <c:pt idx="3110">
                        <c:v>22-Jan-13</c:v>
                      </c:pt>
                      <c:pt idx="3111">
                        <c:v>23-Jan-13</c:v>
                      </c:pt>
                      <c:pt idx="3112">
                        <c:v>24-Jan-13</c:v>
                      </c:pt>
                      <c:pt idx="3113">
                        <c:v>25-Jan-13</c:v>
                      </c:pt>
                      <c:pt idx="3114">
                        <c:v>26-Jan-13</c:v>
                      </c:pt>
                      <c:pt idx="3115">
                        <c:v>27-Jan-13</c:v>
                      </c:pt>
                      <c:pt idx="3116">
                        <c:v>28-Jan-13</c:v>
                      </c:pt>
                      <c:pt idx="3117">
                        <c:v>29-Jan-13</c:v>
                      </c:pt>
                      <c:pt idx="3118">
                        <c:v>30-Jan-13</c:v>
                      </c:pt>
                      <c:pt idx="3119">
                        <c:v>31-Jan-13</c:v>
                      </c:pt>
                      <c:pt idx="3120">
                        <c:v>1-Feb-13</c:v>
                      </c:pt>
                      <c:pt idx="3121">
                        <c:v>2-Feb-13</c:v>
                      </c:pt>
                      <c:pt idx="3122">
                        <c:v>3-Feb-13</c:v>
                      </c:pt>
                      <c:pt idx="3123">
                        <c:v>4-Feb-13</c:v>
                      </c:pt>
                      <c:pt idx="3124">
                        <c:v>5-Feb-13</c:v>
                      </c:pt>
                      <c:pt idx="3125">
                        <c:v>6-Feb-13</c:v>
                      </c:pt>
                      <c:pt idx="3126">
                        <c:v>7-Feb-13</c:v>
                      </c:pt>
                      <c:pt idx="3127">
                        <c:v>8-Feb-13</c:v>
                      </c:pt>
                      <c:pt idx="3128">
                        <c:v>9-Feb-13</c:v>
                      </c:pt>
                      <c:pt idx="3129">
                        <c:v>10-Feb-13</c:v>
                      </c:pt>
                      <c:pt idx="3130">
                        <c:v>11-Feb-13</c:v>
                      </c:pt>
                      <c:pt idx="3131">
                        <c:v>12-Feb-13</c:v>
                      </c:pt>
                      <c:pt idx="3132">
                        <c:v>13-Feb-13</c:v>
                      </c:pt>
                      <c:pt idx="3133">
                        <c:v>14-Feb-13</c:v>
                      </c:pt>
                      <c:pt idx="3134">
                        <c:v>15-Feb-13</c:v>
                      </c:pt>
                      <c:pt idx="3135">
                        <c:v>16-Feb-13</c:v>
                      </c:pt>
                      <c:pt idx="3136">
                        <c:v>17-Feb-13</c:v>
                      </c:pt>
                      <c:pt idx="3137">
                        <c:v>18-Feb-13</c:v>
                      </c:pt>
                      <c:pt idx="3138">
                        <c:v>19-Feb-13</c:v>
                      </c:pt>
                      <c:pt idx="3139">
                        <c:v>20-Feb-13</c:v>
                      </c:pt>
                      <c:pt idx="3140">
                        <c:v>21-Feb-13</c:v>
                      </c:pt>
                      <c:pt idx="3141">
                        <c:v>22-Feb-13</c:v>
                      </c:pt>
                      <c:pt idx="3142">
                        <c:v>23-Feb-13</c:v>
                      </c:pt>
                      <c:pt idx="3143">
                        <c:v>24-Feb-13</c:v>
                      </c:pt>
                      <c:pt idx="3144">
                        <c:v>25-Feb-13</c:v>
                      </c:pt>
                      <c:pt idx="3145">
                        <c:v>26-Feb-13</c:v>
                      </c:pt>
                      <c:pt idx="3146">
                        <c:v>27-Feb-13</c:v>
                      </c:pt>
                      <c:pt idx="3147">
                        <c:v>28-Feb-13</c:v>
                      </c:pt>
                      <c:pt idx="3148">
                        <c:v>1-Mar-13</c:v>
                      </c:pt>
                      <c:pt idx="3149">
                        <c:v>2-Mar-13</c:v>
                      </c:pt>
                      <c:pt idx="3150">
                        <c:v>3-Mar-13</c:v>
                      </c:pt>
                      <c:pt idx="3151">
                        <c:v>4-Mar-13</c:v>
                      </c:pt>
                      <c:pt idx="3152">
                        <c:v>5-Mar-13</c:v>
                      </c:pt>
                      <c:pt idx="3153">
                        <c:v>6-Mar-13</c:v>
                      </c:pt>
                      <c:pt idx="3154">
                        <c:v>7-Mar-13</c:v>
                      </c:pt>
                      <c:pt idx="3155">
                        <c:v>8-Mar-13</c:v>
                      </c:pt>
                      <c:pt idx="3156">
                        <c:v>9-Mar-13</c:v>
                      </c:pt>
                      <c:pt idx="3157">
                        <c:v>10-Mar-13</c:v>
                      </c:pt>
                      <c:pt idx="3158">
                        <c:v>11-Mar-13</c:v>
                      </c:pt>
                      <c:pt idx="3159">
                        <c:v>12-Mar-13</c:v>
                      </c:pt>
                      <c:pt idx="3160">
                        <c:v>13-Mar-13</c:v>
                      </c:pt>
                      <c:pt idx="3161">
                        <c:v>14-Mar-13</c:v>
                      </c:pt>
                      <c:pt idx="3162">
                        <c:v>15-Mar-13</c:v>
                      </c:pt>
                      <c:pt idx="3163">
                        <c:v>16-Mar-13</c:v>
                      </c:pt>
                      <c:pt idx="3164">
                        <c:v>17-Mar-13</c:v>
                      </c:pt>
                      <c:pt idx="3165">
                        <c:v>18-Mar-13</c:v>
                      </c:pt>
                      <c:pt idx="3166">
                        <c:v>19-Mar-13</c:v>
                      </c:pt>
                      <c:pt idx="3167">
                        <c:v>20-Mar-13</c:v>
                      </c:pt>
                      <c:pt idx="3168">
                        <c:v>21-Mar-13</c:v>
                      </c:pt>
                      <c:pt idx="3169">
                        <c:v>22-Mar-13</c:v>
                      </c:pt>
                      <c:pt idx="3170">
                        <c:v>23-Mar-13</c:v>
                      </c:pt>
                      <c:pt idx="3171">
                        <c:v>24-Mar-13</c:v>
                      </c:pt>
                      <c:pt idx="3172">
                        <c:v>25-Mar-13</c:v>
                      </c:pt>
                      <c:pt idx="3173">
                        <c:v>26-Mar-13</c:v>
                      </c:pt>
                      <c:pt idx="3174">
                        <c:v>27-Mar-13</c:v>
                      </c:pt>
                      <c:pt idx="3175">
                        <c:v>28-Mar-13</c:v>
                      </c:pt>
                      <c:pt idx="3176">
                        <c:v>29-Mar-13</c:v>
                      </c:pt>
                      <c:pt idx="3177">
                        <c:v>30-Mar-13</c:v>
                      </c:pt>
                      <c:pt idx="3178">
                        <c:v>31-Mar-13</c:v>
                      </c:pt>
                      <c:pt idx="3179">
                        <c:v>1-Apr-13</c:v>
                      </c:pt>
                      <c:pt idx="3180">
                        <c:v>2-Apr-13</c:v>
                      </c:pt>
                      <c:pt idx="3181">
                        <c:v>3-Apr-13</c:v>
                      </c:pt>
                      <c:pt idx="3182">
                        <c:v>4-Apr-13</c:v>
                      </c:pt>
                      <c:pt idx="3183">
                        <c:v>5-Apr-13</c:v>
                      </c:pt>
                      <c:pt idx="3184">
                        <c:v>6-Apr-13</c:v>
                      </c:pt>
                      <c:pt idx="3185">
                        <c:v>7-Apr-13</c:v>
                      </c:pt>
                      <c:pt idx="3186">
                        <c:v>8-Apr-13</c:v>
                      </c:pt>
                      <c:pt idx="3187">
                        <c:v>9-Apr-13</c:v>
                      </c:pt>
                      <c:pt idx="3188">
                        <c:v>10-Apr-13</c:v>
                      </c:pt>
                      <c:pt idx="3189">
                        <c:v>11-Apr-13</c:v>
                      </c:pt>
                      <c:pt idx="3190">
                        <c:v>12-Apr-13</c:v>
                      </c:pt>
                      <c:pt idx="3191">
                        <c:v>13-Apr-13</c:v>
                      </c:pt>
                      <c:pt idx="3192">
                        <c:v>14-Apr-13</c:v>
                      </c:pt>
                      <c:pt idx="3193">
                        <c:v>15-Apr-13</c:v>
                      </c:pt>
                      <c:pt idx="3194">
                        <c:v>16-Apr-13</c:v>
                      </c:pt>
                      <c:pt idx="3195">
                        <c:v>17-Apr-13</c:v>
                      </c:pt>
                      <c:pt idx="3196">
                        <c:v>18-Apr-13</c:v>
                      </c:pt>
                      <c:pt idx="3197">
                        <c:v>19-Apr-13</c:v>
                      </c:pt>
                      <c:pt idx="3198">
                        <c:v>20-Apr-13</c:v>
                      </c:pt>
                      <c:pt idx="3199">
                        <c:v>21-Apr-13</c:v>
                      </c:pt>
                      <c:pt idx="3200">
                        <c:v>22-Apr-13</c:v>
                      </c:pt>
                      <c:pt idx="3201">
                        <c:v>23-Apr-13</c:v>
                      </c:pt>
                      <c:pt idx="3202">
                        <c:v>24-Apr-13</c:v>
                      </c:pt>
                      <c:pt idx="3203">
                        <c:v>25-Apr-13</c:v>
                      </c:pt>
                      <c:pt idx="3204">
                        <c:v>26-Apr-13</c:v>
                      </c:pt>
                      <c:pt idx="3205">
                        <c:v>27-Apr-13</c:v>
                      </c:pt>
                      <c:pt idx="3206">
                        <c:v>28-Apr-13</c:v>
                      </c:pt>
                      <c:pt idx="3207">
                        <c:v>29-Apr-13</c:v>
                      </c:pt>
                      <c:pt idx="3208">
                        <c:v>30-Apr-13</c:v>
                      </c:pt>
                      <c:pt idx="3209">
                        <c:v>1-May-13</c:v>
                      </c:pt>
                      <c:pt idx="3210">
                        <c:v>2-May-13</c:v>
                      </c:pt>
                      <c:pt idx="3211">
                        <c:v>3-May-13</c:v>
                      </c:pt>
                      <c:pt idx="3212">
                        <c:v>4-May-13</c:v>
                      </c:pt>
                      <c:pt idx="3213">
                        <c:v>5-May-13</c:v>
                      </c:pt>
                      <c:pt idx="3214">
                        <c:v>6-May-13</c:v>
                      </c:pt>
                      <c:pt idx="3215">
                        <c:v>7-May-13</c:v>
                      </c:pt>
                      <c:pt idx="3216">
                        <c:v>8-May-13</c:v>
                      </c:pt>
                      <c:pt idx="3217">
                        <c:v>9-May-13</c:v>
                      </c:pt>
                      <c:pt idx="3218">
                        <c:v>10-May-13</c:v>
                      </c:pt>
                      <c:pt idx="3219">
                        <c:v>11-May-13</c:v>
                      </c:pt>
                      <c:pt idx="3220">
                        <c:v>12-May-13</c:v>
                      </c:pt>
                      <c:pt idx="3221">
                        <c:v>13-May-13</c:v>
                      </c:pt>
                      <c:pt idx="3222">
                        <c:v>14-May-13</c:v>
                      </c:pt>
                      <c:pt idx="3223">
                        <c:v>15-May-13</c:v>
                      </c:pt>
                      <c:pt idx="3224">
                        <c:v>16-May-13</c:v>
                      </c:pt>
                      <c:pt idx="3225">
                        <c:v>17-May-13</c:v>
                      </c:pt>
                      <c:pt idx="3226">
                        <c:v>18-May-13</c:v>
                      </c:pt>
                      <c:pt idx="3227">
                        <c:v>19-May-13</c:v>
                      </c:pt>
                      <c:pt idx="3228">
                        <c:v>20-May-13</c:v>
                      </c:pt>
                      <c:pt idx="3229">
                        <c:v>21-May-13</c:v>
                      </c:pt>
                      <c:pt idx="3230">
                        <c:v>22-May-13</c:v>
                      </c:pt>
                      <c:pt idx="3231">
                        <c:v>23-May-13</c:v>
                      </c:pt>
                      <c:pt idx="3232">
                        <c:v>24-May-13</c:v>
                      </c:pt>
                      <c:pt idx="3233">
                        <c:v>25-May-13</c:v>
                      </c:pt>
                      <c:pt idx="3234">
                        <c:v>26-May-13</c:v>
                      </c:pt>
                      <c:pt idx="3235">
                        <c:v>27-May-13</c:v>
                      </c:pt>
                      <c:pt idx="3236">
                        <c:v>28-May-13</c:v>
                      </c:pt>
                      <c:pt idx="3237">
                        <c:v>29-May-13</c:v>
                      </c:pt>
                      <c:pt idx="3238">
                        <c:v>30-May-13</c:v>
                      </c:pt>
                      <c:pt idx="3239">
                        <c:v>31-May-13</c:v>
                      </c:pt>
                      <c:pt idx="3240">
                        <c:v>1-Jun-13</c:v>
                      </c:pt>
                      <c:pt idx="3241">
                        <c:v>2-Jun-13</c:v>
                      </c:pt>
                      <c:pt idx="3242">
                        <c:v>3-Jun-13</c:v>
                      </c:pt>
                      <c:pt idx="3243">
                        <c:v>4-Jun-13</c:v>
                      </c:pt>
                      <c:pt idx="3244">
                        <c:v>5-Jun-13</c:v>
                      </c:pt>
                      <c:pt idx="3245">
                        <c:v>6-Jun-13</c:v>
                      </c:pt>
                      <c:pt idx="3246">
                        <c:v>7-Jun-13</c:v>
                      </c:pt>
                      <c:pt idx="3247">
                        <c:v>8-Jun-13</c:v>
                      </c:pt>
                      <c:pt idx="3248">
                        <c:v>9-Jun-13</c:v>
                      </c:pt>
                      <c:pt idx="3249">
                        <c:v>10-Jun-13</c:v>
                      </c:pt>
                      <c:pt idx="3250">
                        <c:v>11-Jun-13</c:v>
                      </c:pt>
                      <c:pt idx="3251">
                        <c:v>12-Jun-13</c:v>
                      </c:pt>
                      <c:pt idx="3252">
                        <c:v>13-Jun-13</c:v>
                      </c:pt>
                      <c:pt idx="3253">
                        <c:v>14-Jun-13</c:v>
                      </c:pt>
                      <c:pt idx="3254">
                        <c:v>15-Jun-13</c:v>
                      </c:pt>
                      <c:pt idx="3255">
                        <c:v>16-Jun-13</c:v>
                      </c:pt>
                      <c:pt idx="3256">
                        <c:v>17-Jun-13</c:v>
                      </c:pt>
                      <c:pt idx="3257">
                        <c:v>18-Jun-13</c:v>
                      </c:pt>
                      <c:pt idx="3258">
                        <c:v>19-Jun-13</c:v>
                      </c:pt>
                      <c:pt idx="3259">
                        <c:v>20-Jun-13</c:v>
                      </c:pt>
                      <c:pt idx="3260">
                        <c:v>21-Jun-13</c:v>
                      </c:pt>
                      <c:pt idx="3261">
                        <c:v>22-Jun-13</c:v>
                      </c:pt>
                      <c:pt idx="3262">
                        <c:v>23-Jun-13</c:v>
                      </c:pt>
                      <c:pt idx="3263">
                        <c:v>24-Jun-13</c:v>
                      </c:pt>
                      <c:pt idx="3264">
                        <c:v>25-Jun-13</c:v>
                      </c:pt>
                      <c:pt idx="3265">
                        <c:v>26-Jun-13</c:v>
                      </c:pt>
                      <c:pt idx="3266">
                        <c:v>27-Jun-13</c:v>
                      </c:pt>
                      <c:pt idx="3267">
                        <c:v>28-Jun-13</c:v>
                      </c:pt>
                      <c:pt idx="3268">
                        <c:v>29-Jun-13</c:v>
                      </c:pt>
                      <c:pt idx="3269">
                        <c:v>30-Jun-13</c:v>
                      </c:pt>
                      <c:pt idx="3270">
                        <c:v>1-Jul-13</c:v>
                      </c:pt>
                      <c:pt idx="3271">
                        <c:v>2-Jul-13</c:v>
                      </c:pt>
                      <c:pt idx="3272">
                        <c:v>3-Jul-13</c:v>
                      </c:pt>
                      <c:pt idx="3273">
                        <c:v>4-Jul-13</c:v>
                      </c:pt>
                      <c:pt idx="3274">
                        <c:v>5-Jul-13</c:v>
                      </c:pt>
                      <c:pt idx="3275">
                        <c:v>6-Jul-13</c:v>
                      </c:pt>
                      <c:pt idx="3276">
                        <c:v>7-Jul-13</c:v>
                      </c:pt>
                      <c:pt idx="3277">
                        <c:v>8-Jul-13</c:v>
                      </c:pt>
                      <c:pt idx="3278">
                        <c:v>9-Jul-13</c:v>
                      </c:pt>
                      <c:pt idx="3279">
                        <c:v>10-Jul-13</c:v>
                      </c:pt>
                      <c:pt idx="3280">
                        <c:v>11-Jul-13</c:v>
                      </c:pt>
                      <c:pt idx="3281">
                        <c:v>12-Jul-13</c:v>
                      </c:pt>
                      <c:pt idx="3282">
                        <c:v>13-Jul-13</c:v>
                      </c:pt>
                      <c:pt idx="3283">
                        <c:v>14-Jul-13</c:v>
                      </c:pt>
                      <c:pt idx="3284">
                        <c:v>15-Jul-13</c:v>
                      </c:pt>
                      <c:pt idx="3285">
                        <c:v>16-Jul-13</c:v>
                      </c:pt>
                      <c:pt idx="3286">
                        <c:v>17-Jul-13</c:v>
                      </c:pt>
                      <c:pt idx="3287">
                        <c:v>18-Jul-13</c:v>
                      </c:pt>
                      <c:pt idx="3288">
                        <c:v>19-Jul-13</c:v>
                      </c:pt>
                      <c:pt idx="3289">
                        <c:v>20-Jul-13</c:v>
                      </c:pt>
                      <c:pt idx="3290">
                        <c:v>21-Jul-13</c:v>
                      </c:pt>
                      <c:pt idx="3291">
                        <c:v>22-Jul-13</c:v>
                      </c:pt>
                      <c:pt idx="3292">
                        <c:v>23-Jul-13</c:v>
                      </c:pt>
                      <c:pt idx="3293">
                        <c:v>24-Jul-13</c:v>
                      </c:pt>
                      <c:pt idx="3294">
                        <c:v>25-Jul-13</c:v>
                      </c:pt>
                      <c:pt idx="3295">
                        <c:v>26-Jul-13</c:v>
                      </c:pt>
                      <c:pt idx="3296">
                        <c:v>27-Jul-13</c:v>
                      </c:pt>
                      <c:pt idx="3297">
                        <c:v>28-Jul-13</c:v>
                      </c:pt>
                      <c:pt idx="3298">
                        <c:v>29-Jul-13</c:v>
                      </c:pt>
                      <c:pt idx="3299">
                        <c:v>30-Jul-13</c:v>
                      </c:pt>
                      <c:pt idx="3300">
                        <c:v>31-Jul-13</c:v>
                      </c:pt>
                      <c:pt idx="3301">
                        <c:v>1-Aug-13</c:v>
                      </c:pt>
                      <c:pt idx="3302">
                        <c:v>2-Aug-13</c:v>
                      </c:pt>
                      <c:pt idx="3303">
                        <c:v>3-Aug-13</c:v>
                      </c:pt>
                      <c:pt idx="3304">
                        <c:v>4-Aug-13</c:v>
                      </c:pt>
                      <c:pt idx="3305">
                        <c:v>5-Aug-13</c:v>
                      </c:pt>
                      <c:pt idx="3306">
                        <c:v>6-Aug-13</c:v>
                      </c:pt>
                      <c:pt idx="3307">
                        <c:v>7-Aug-13</c:v>
                      </c:pt>
                      <c:pt idx="3308">
                        <c:v>8-Aug-13</c:v>
                      </c:pt>
                      <c:pt idx="3309">
                        <c:v>9-Aug-13</c:v>
                      </c:pt>
                      <c:pt idx="3310">
                        <c:v>10-Aug-13</c:v>
                      </c:pt>
                      <c:pt idx="3311">
                        <c:v>11-Aug-13</c:v>
                      </c:pt>
                      <c:pt idx="3312">
                        <c:v>12-Aug-13</c:v>
                      </c:pt>
                      <c:pt idx="3313">
                        <c:v>13-Aug-13</c:v>
                      </c:pt>
                      <c:pt idx="3314">
                        <c:v>14-Aug-13</c:v>
                      </c:pt>
                      <c:pt idx="3315">
                        <c:v>15-Aug-13</c:v>
                      </c:pt>
                      <c:pt idx="3316">
                        <c:v>16-Aug-13</c:v>
                      </c:pt>
                      <c:pt idx="3317">
                        <c:v>17-Aug-13</c:v>
                      </c:pt>
                      <c:pt idx="3318">
                        <c:v>18-Aug-13</c:v>
                      </c:pt>
                      <c:pt idx="3319">
                        <c:v>19-Aug-13</c:v>
                      </c:pt>
                      <c:pt idx="3320">
                        <c:v>20-Aug-13</c:v>
                      </c:pt>
                      <c:pt idx="3321">
                        <c:v>21-Aug-13</c:v>
                      </c:pt>
                      <c:pt idx="3322">
                        <c:v>22-Aug-13</c:v>
                      </c:pt>
                      <c:pt idx="3323">
                        <c:v>23-Aug-13</c:v>
                      </c:pt>
                      <c:pt idx="3324">
                        <c:v>24-Aug-13</c:v>
                      </c:pt>
                      <c:pt idx="3325">
                        <c:v>25-Aug-13</c:v>
                      </c:pt>
                      <c:pt idx="3326">
                        <c:v>26-Aug-13</c:v>
                      </c:pt>
                      <c:pt idx="3327">
                        <c:v>27-Aug-13</c:v>
                      </c:pt>
                      <c:pt idx="3328">
                        <c:v>28-Aug-13</c:v>
                      </c:pt>
                      <c:pt idx="3329">
                        <c:v>29-Aug-13</c:v>
                      </c:pt>
                      <c:pt idx="3330">
                        <c:v>30-Aug-13</c:v>
                      </c:pt>
                      <c:pt idx="3331">
                        <c:v>31-Aug-13</c:v>
                      </c:pt>
                      <c:pt idx="3332">
                        <c:v>1-Sep-13</c:v>
                      </c:pt>
                      <c:pt idx="3333">
                        <c:v>2-Sep-13</c:v>
                      </c:pt>
                      <c:pt idx="3334">
                        <c:v>3-Sep-13</c:v>
                      </c:pt>
                      <c:pt idx="3335">
                        <c:v>4-Sep-13</c:v>
                      </c:pt>
                      <c:pt idx="3336">
                        <c:v>5-Sep-13</c:v>
                      </c:pt>
                      <c:pt idx="3337">
                        <c:v>6-Sep-13</c:v>
                      </c:pt>
                      <c:pt idx="3338">
                        <c:v>7-Sep-13</c:v>
                      </c:pt>
                      <c:pt idx="3339">
                        <c:v>8-Sep-13</c:v>
                      </c:pt>
                      <c:pt idx="3340">
                        <c:v>9-Sep-13</c:v>
                      </c:pt>
                      <c:pt idx="3341">
                        <c:v>10-Sep-13</c:v>
                      </c:pt>
                      <c:pt idx="3342">
                        <c:v>11-Sep-13</c:v>
                      </c:pt>
                      <c:pt idx="3343">
                        <c:v>12-Sep-13</c:v>
                      </c:pt>
                      <c:pt idx="3344">
                        <c:v>13-Sep-13</c:v>
                      </c:pt>
                      <c:pt idx="3345">
                        <c:v>14-Sep-13</c:v>
                      </c:pt>
                      <c:pt idx="3346">
                        <c:v>15-Sep-13</c:v>
                      </c:pt>
                      <c:pt idx="3347">
                        <c:v>16-Sep-13</c:v>
                      </c:pt>
                      <c:pt idx="3348">
                        <c:v>17-Sep-13</c:v>
                      </c:pt>
                      <c:pt idx="3349">
                        <c:v>18-Sep-13</c:v>
                      </c:pt>
                      <c:pt idx="3350">
                        <c:v>19-Sep-13</c:v>
                      </c:pt>
                      <c:pt idx="3351">
                        <c:v>20-Sep-13</c:v>
                      </c:pt>
                      <c:pt idx="3352">
                        <c:v>21-Sep-13</c:v>
                      </c:pt>
                      <c:pt idx="3353">
                        <c:v>22-Sep-13</c:v>
                      </c:pt>
                      <c:pt idx="3354">
                        <c:v>23-Sep-13</c:v>
                      </c:pt>
                      <c:pt idx="3355">
                        <c:v>24-Sep-13</c:v>
                      </c:pt>
                      <c:pt idx="3356">
                        <c:v>25-Sep-13</c:v>
                      </c:pt>
                      <c:pt idx="3357">
                        <c:v>26-Sep-13</c:v>
                      </c:pt>
                      <c:pt idx="3358">
                        <c:v>27-Sep-13</c:v>
                      </c:pt>
                      <c:pt idx="3359">
                        <c:v>28-Sep-13</c:v>
                      </c:pt>
                      <c:pt idx="3360">
                        <c:v>29-Sep-13</c:v>
                      </c:pt>
                      <c:pt idx="3361">
                        <c:v>30-Sep-13</c:v>
                      </c:pt>
                      <c:pt idx="3362">
                        <c:v>1-Oct-13</c:v>
                      </c:pt>
                      <c:pt idx="3363">
                        <c:v>2-Oct-13</c:v>
                      </c:pt>
                      <c:pt idx="3364">
                        <c:v>3-Oct-13</c:v>
                      </c:pt>
                      <c:pt idx="3365">
                        <c:v>4-Oct-13</c:v>
                      </c:pt>
                      <c:pt idx="3366">
                        <c:v>5-Oct-13</c:v>
                      </c:pt>
                      <c:pt idx="3367">
                        <c:v>6-Oct-13</c:v>
                      </c:pt>
                      <c:pt idx="3368">
                        <c:v>7-Oct-13</c:v>
                      </c:pt>
                      <c:pt idx="3369">
                        <c:v>8-Oct-13</c:v>
                      </c:pt>
                      <c:pt idx="3370">
                        <c:v>9-Oct-13</c:v>
                      </c:pt>
                      <c:pt idx="3371">
                        <c:v>10-Oct-13</c:v>
                      </c:pt>
                      <c:pt idx="3372">
                        <c:v>11-Oct-13</c:v>
                      </c:pt>
                      <c:pt idx="3373">
                        <c:v>12-Oct-13</c:v>
                      </c:pt>
                      <c:pt idx="3374">
                        <c:v>13-Oct-13</c:v>
                      </c:pt>
                      <c:pt idx="3375">
                        <c:v>14-Oct-13</c:v>
                      </c:pt>
                      <c:pt idx="3376">
                        <c:v>15-Oct-13</c:v>
                      </c:pt>
                      <c:pt idx="3377">
                        <c:v>16-Oct-13</c:v>
                      </c:pt>
                      <c:pt idx="3378">
                        <c:v>17-Oct-13</c:v>
                      </c:pt>
                      <c:pt idx="3379">
                        <c:v>18-Oct-13</c:v>
                      </c:pt>
                      <c:pt idx="3380">
                        <c:v>19-Oct-13</c:v>
                      </c:pt>
                      <c:pt idx="3381">
                        <c:v>20-Oct-13</c:v>
                      </c:pt>
                      <c:pt idx="3382">
                        <c:v>21-Oct-13</c:v>
                      </c:pt>
                      <c:pt idx="3383">
                        <c:v>22-Oct-13</c:v>
                      </c:pt>
                      <c:pt idx="3384">
                        <c:v>23-Oct-13</c:v>
                      </c:pt>
                      <c:pt idx="3385">
                        <c:v>24-Oct-13</c:v>
                      </c:pt>
                      <c:pt idx="3386">
                        <c:v>25-Oct-13</c:v>
                      </c:pt>
                      <c:pt idx="3387">
                        <c:v>26-Oct-13</c:v>
                      </c:pt>
                      <c:pt idx="3388">
                        <c:v>27-Oct-13</c:v>
                      </c:pt>
                      <c:pt idx="3389">
                        <c:v>28-Oct-13</c:v>
                      </c:pt>
                      <c:pt idx="3390">
                        <c:v>29-Oct-13</c:v>
                      </c:pt>
                      <c:pt idx="3391">
                        <c:v>30-Oct-13</c:v>
                      </c:pt>
                      <c:pt idx="3392">
                        <c:v>31-Oct-13</c:v>
                      </c:pt>
                      <c:pt idx="3393">
                        <c:v>1-Nov-13</c:v>
                      </c:pt>
                      <c:pt idx="3394">
                        <c:v>2-Nov-13</c:v>
                      </c:pt>
                      <c:pt idx="3395">
                        <c:v>3-Nov-13</c:v>
                      </c:pt>
                      <c:pt idx="3396">
                        <c:v>4-Nov-13</c:v>
                      </c:pt>
                      <c:pt idx="3397">
                        <c:v>5-Nov-13</c:v>
                      </c:pt>
                      <c:pt idx="3398">
                        <c:v>6-Nov-13</c:v>
                      </c:pt>
                      <c:pt idx="3399">
                        <c:v>7-Nov-13</c:v>
                      </c:pt>
                      <c:pt idx="3400">
                        <c:v>8-Nov-13</c:v>
                      </c:pt>
                      <c:pt idx="3401">
                        <c:v>9-Nov-13</c:v>
                      </c:pt>
                      <c:pt idx="3402">
                        <c:v>10-Nov-13</c:v>
                      </c:pt>
                      <c:pt idx="3403">
                        <c:v>11-Nov-13</c:v>
                      </c:pt>
                      <c:pt idx="3404">
                        <c:v>12-Nov-13</c:v>
                      </c:pt>
                      <c:pt idx="3405">
                        <c:v>13-Nov-13</c:v>
                      </c:pt>
                      <c:pt idx="3406">
                        <c:v>14-Nov-13</c:v>
                      </c:pt>
                      <c:pt idx="3407">
                        <c:v>15-Nov-13</c:v>
                      </c:pt>
                      <c:pt idx="3408">
                        <c:v>16-Nov-13</c:v>
                      </c:pt>
                      <c:pt idx="3409">
                        <c:v>17-Nov-13</c:v>
                      </c:pt>
                      <c:pt idx="3410">
                        <c:v>18-Nov-13</c:v>
                      </c:pt>
                      <c:pt idx="3411">
                        <c:v>19-Nov-13</c:v>
                      </c:pt>
                      <c:pt idx="3412">
                        <c:v>20-Nov-13</c:v>
                      </c:pt>
                      <c:pt idx="3413">
                        <c:v>21-Nov-13</c:v>
                      </c:pt>
                      <c:pt idx="3414">
                        <c:v>22-Nov-13</c:v>
                      </c:pt>
                      <c:pt idx="3415">
                        <c:v>23-Nov-13</c:v>
                      </c:pt>
                      <c:pt idx="3416">
                        <c:v>24-Nov-13</c:v>
                      </c:pt>
                      <c:pt idx="3417">
                        <c:v>25-Nov-13</c:v>
                      </c:pt>
                      <c:pt idx="3418">
                        <c:v>26-Nov-13</c:v>
                      </c:pt>
                      <c:pt idx="3419">
                        <c:v>27-Nov-13</c:v>
                      </c:pt>
                      <c:pt idx="3420">
                        <c:v>28-Nov-13</c:v>
                      </c:pt>
                      <c:pt idx="3421">
                        <c:v>29-Nov-13</c:v>
                      </c:pt>
                      <c:pt idx="3422">
                        <c:v>30-Nov-13</c:v>
                      </c:pt>
                      <c:pt idx="3423">
                        <c:v>1-Dec-13</c:v>
                      </c:pt>
                      <c:pt idx="3424">
                        <c:v>2-Dec-13</c:v>
                      </c:pt>
                      <c:pt idx="3425">
                        <c:v>3-Dec-13</c:v>
                      </c:pt>
                      <c:pt idx="3426">
                        <c:v>4-Dec-13</c:v>
                      </c:pt>
                      <c:pt idx="3427">
                        <c:v>5-Dec-13</c:v>
                      </c:pt>
                      <c:pt idx="3428">
                        <c:v>6-Dec-13</c:v>
                      </c:pt>
                      <c:pt idx="3429">
                        <c:v>7-Dec-13</c:v>
                      </c:pt>
                      <c:pt idx="3430">
                        <c:v>8-Dec-13</c:v>
                      </c:pt>
                      <c:pt idx="3431">
                        <c:v>9-Dec-13</c:v>
                      </c:pt>
                      <c:pt idx="3432">
                        <c:v>10-Dec-13</c:v>
                      </c:pt>
                      <c:pt idx="3433">
                        <c:v>11-Dec-13</c:v>
                      </c:pt>
                      <c:pt idx="3434">
                        <c:v>12-Dec-13</c:v>
                      </c:pt>
                      <c:pt idx="3435">
                        <c:v>13-Dec-13</c:v>
                      </c:pt>
                      <c:pt idx="3436">
                        <c:v>14-Dec-13</c:v>
                      </c:pt>
                      <c:pt idx="3437">
                        <c:v>15-Dec-13</c:v>
                      </c:pt>
                      <c:pt idx="3438">
                        <c:v>16-Dec-13</c:v>
                      </c:pt>
                      <c:pt idx="3439">
                        <c:v>17-Dec-13</c:v>
                      </c:pt>
                      <c:pt idx="3440">
                        <c:v>18-Dec-13</c:v>
                      </c:pt>
                      <c:pt idx="3441">
                        <c:v>19-Dec-13</c:v>
                      </c:pt>
                      <c:pt idx="3442">
                        <c:v>20-Dec-13</c:v>
                      </c:pt>
                      <c:pt idx="3443">
                        <c:v>21-Dec-13</c:v>
                      </c:pt>
                      <c:pt idx="3444">
                        <c:v>22-Dec-13</c:v>
                      </c:pt>
                      <c:pt idx="3445">
                        <c:v>23-Dec-13</c:v>
                      </c:pt>
                      <c:pt idx="3446">
                        <c:v>24-Dec-13</c:v>
                      </c:pt>
                      <c:pt idx="3447">
                        <c:v>25-Dec-13</c:v>
                      </c:pt>
                      <c:pt idx="3448">
                        <c:v>26-Dec-13</c:v>
                      </c:pt>
                      <c:pt idx="3449">
                        <c:v>27-Dec-13</c:v>
                      </c:pt>
                      <c:pt idx="3450">
                        <c:v>28-Dec-13</c:v>
                      </c:pt>
                      <c:pt idx="3451">
                        <c:v>29-Dec-13</c:v>
                      </c:pt>
                      <c:pt idx="3452">
                        <c:v>30-Dec-13</c:v>
                      </c:pt>
                      <c:pt idx="3453">
                        <c:v>31-Dec-13</c:v>
                      </c:pt>
                      <c:pt idx="3454">
                        <c:v>1-Jan-14</c:v>
                      </c:pt>
                      <c:pt idx="3455">
                        <c:v>2-Jan-14</c:v>
                      </c:pt>
                      <c:pt idx="3456">
                        <c:v>3-Jan-14</c:v>
                      </c:pt>
                      <c:pt idx="3457">
                        <c:v>4-Jan-14</c:v>
                      </c:pt>
                      <c:pt idx="3458">
                        <c:v>5-Jan-14</c:v>
                      </c:pt>
                      <c:pt idx="3459">
                        <c:v>6-Jan-14</c:v>
                      </c:pt>
                      <c:pt idx="3460">
                        <c:v>7-Jan-14</c:v>
                      </c:pt>
                      <c:pt idx="3461">
                        <c:v>8-Jan-14</c:v>
                      </c:pt>
                      <c:pt idx="3462">
                        <c:v>9-Jan-14</c:v>
                      </c:pt>
                      <c:pt idx="3463">
                        <c:v>10-Jan-14</c:v>
                      </c:pt>
                      <c:pt idx="3464">
                        <c:v>11-Jan-14</c:v>
                      </c:pt>
                      <c:pt idx="3465">
                        <c:v>12-Jan-14</c:v>
                      </c:pt>
                      <c:pt idx="3466">
                        <c:v>13-Jan-14</c:v>
                      </c:pt>
                      <c:pt idx="3467">
                        <c:v>14-Jan-14</c:v>
                      </c:pt>
                      <c:pt idx="3468">
                        <c:v>15-Jan-14</c:v>
                      </c:pt>
                      <c:pt idx="3469">
                        <c:v>16-Jan-14</c:v>
                      </c:pt>
                      <c:pt idx="3470">
                        <c:v>17-Jan-14</c:v>
                      </c:pt>
                      <c:pt idx="3471">
                        <c:v>18-Jan-14</c:v>
                      </c:pt>
                      <c:pt idx="3472">
                        <c:v>19-Jan-14</c:v>
                      </c:pt>
                      <c:pt idx="3473">
                        <c:v>20-Jan-14</c:v>
                      </c:pt>
                      <c:pt idx="3474">
                        <c:v>21-Jan-14</c:v>
                      </c:pt>
                      <c:pt idx="3475">
                        <c:v>22-Jan-14</c:v>
                      </c:pt>
                      <c:pt idx="3476">
                        <c:v>23-Jan-14</c:v>
                      </c:pt>
                      <c:pt idx="3477">
                        <c:v>24-Jan-14</c:v>
                      </c:pt>
                      <c:pt idx="3478">
                        <c:v>25-Jan-14</c:v>
                      </c:pt>
                      <c:pt idx="3479">
                        <c:v>26-Jan-14</c:v>
                      </c:pt>
                      <c:pt idx="3480">
                        <c:v>27-Jan-14</c:v>
                      </c:pt>
                      <c:pt idx="3481">
                        <c:v>28-Jan-14</c:v>
                      </c:pt>
                      <c:pt idx="3482">
                        <c:v>29-Jan-14</c:v>
                      </c:pt>
                      <c:pt idx="3483">
                        <c:v>30-Jan-14</c:v>
                      </c:pt>
                      <c:pt idx="3484">
                        <c:v>31-Jan-14</c:v>
                      </c:pt>
                      <c:pt idx="3485">
                        <c:v>1-Feb-14</c:v>
                      </c:pt>
                      <c:pt idx="3486">
                        <c:v>2-Feb-14</c:v>
                      </c:pt>
                      <c:pt idx="3487">
                        <c:v>3-Feb-14</c:v>
                      </c:pt>
                      <c:pt idx="3488">
                        <c:v>4-Feb-14</c:v>
                      </c:pt>
                      <c:pt idx="3489">
                        <c:v>5-Feb-14</c:v>
                      </c:pt>
                      <c:pt idx="3490">
                        <c:v>6-Feb-14</c:v>
                      </c:pt>
                      <c:pt idx="3491">
                        <c:v>7-Feb-14</c:v>
                      </c:pt>
                      <c:pt idx="3492">
                        <c:v>8-Feb-14</c:v>
                      </c:pt>
                      <c:pt idx="3493">
                        <c:v>9-Feb-14</c:v>
                      </c:pt>
                      <c:pt idx="3494">
                        <c:v>10-Feb-14</c:v>
                      </c:pt>
                      <c:pt idx="3495">
                        <c:v>11-Feb-14</c:v>
                      </c:pt>
                      <c:pt idx="3496">
                        <c:v>12-Feb-14</c:v>
                      </c:pt>
                      <c:pt idx="3497">
                        <c:v>13-Feb-14</c:v>
                      </c:pt>
                      <c:pt idx="3498">
                        <c:v>14-Feb-14</c:v>
                      </c:pt>
                      <c:pt idx="3499">
                        <c:v>15-Feb-14</c:v>
                      </c:pt>
                      <c:pt idx="3500">
                        <c:v>16-Feb-14</c:v>
                      </c:pt>
                      <c:pt idx="3501">
                        <c:v>17-Feb-14</c:v>
                      </c:pt>
                      <c:pt idx="3502">
                        <c:v>18-Feb-14</c:v>
                      </c:pt>
                      <c:pt idx="3503">
                        <c:v>19-Feb-14</c:v>
                      </c:pt>
                      <c:pt idx="3504">
                        <c:v>20-Feb-14</c:v>
                      </c:pt>
                      <c:pt idx="3505">
                        <c:v>21-Feb-14</c:v>
                      </c:pt>
                      <c:pt idx="3506">
                        <c:v>22-Feb-14</c:v>
                      </c:pt>
                      <c:pt idx="3507">
                        <c:v>23-Feb-14</c:v>
                      </c:pt>
                      <c:pt idx="3508">
                        <c:v>24-Feb-14</c:v>
                      </c:pt>
                      <c:pt idx="3509">
                        <c:v>25-Feb-14</c:v>
                      </c:pt>
                      <c:pt idx="3510">
                        <c:v>26-Feb-14</c:v>
                      </c:pt>
                      <c:pt idx="3511">
                        <c:v>27-Feb-14</c:v>
                      </c:pt>
                      <c:pt idx="3512">
                        <c:v>28-Feb-14</c:v>
                      </c:pt>
                      <c:pt idx="3513">
                        <c:v>1-Mar-14</c:v>
                      </c:pt>
                      <c:pt idx="3514">
                        <c:v>2-Mar-14</c:v>
                      </c:pt>
                      <c:pt idx="3515">
                        <c:v>3-Mar-14</c:v>
                      </c:pt>
                      <c:pt idx="3516">
                        <c:v>4-Mar-14</c:v>
                      </c:pt>
                      <c:pt idx="3517">
                        <c:v>5-Mar-14</c:v>
                      </c:pt>
                      <c:pt idx="3518">
                        <c:v>6-Mar-14</c:v>
                      </c:pt>
                      <c:pt idx="3519">
                        <c:v>7-Mar-14</c:v>
                      </c:pt>
                      <c:pt idx="3520">
                        <c:v>8-Mar-14</c:v>
                      </c:pt>
                      <c:pt idx="3521">
                        <c:v>9-Mar-14</c:v>
                      </c:pt>
                      <c:pt idx="3522">
                        <c:v>10-Mar-14</c:v>
                      </c:pt>
                      <c:pt idx="3523">
                        <c:v>11-Mar-14</c:v>
                      </c:pt>
                      <c:pt idx="3524">
                        <c:v>12-Mar-14</c:v>
                      </c:pt>
                      <c:pt idx="3525">
                        <c:v>13-Mar-14</c:v>
                      </c:pt>
                      <c:pt idx="3526">
                        <c:v>14-Mar-14</c:v>
                      </c:pt>
                      <c:pt idx="3527">
                        <c:v>15-Mar-14</c:v>
                      </c:pt>
                      <c:pt idx="3528">
                        <c:v>16-Mar-14</c:v>
                      </c:pt>
                      <c:pt idx="3529">
                        <c:v>17-Mar-14</c:v>
                      </c:pt>
                      <c:pt idx="3530">
                        <c:v>18-Mar-14</c:v>
                      </c:pt>
                      <c:pt idx="3531">
                        <c:v>19-Mar-14</c:v>
                      </c:pt>
                      <c:pt idx="3532">
                        <c:v>20-Mar-14</c:v>
                      </c:pt>
                      <c:pt idx="3533">
                        <c:v>21-Mar-14</c:v>
                      </c:pt>
                      <c:pt idx="3534">
                        <c:v>22-Mar-14</c:v>
                      </c:pt>
                      <c:pt idx="3535">
                        <c:v>23-Mar-14</c:v>
                      </c:pt>
                      <c:pt idx="3536">
                        <c:v>24-Mar-14</c:v>
                      </c:pt>
                      <c:pt idx="3537">
                        <c:v>25-Mar-14</c:v>
                      </c:pt>
                      <c:pt idx="3538">
                        <c:v>26-Mar-14</c:v>
                      </c:pt>
                      <c:pt idx="3539">
                        <c:v>27-Mar-14</c:v>
                      </c:pt>
                      <c:pt idx="3540">
                        <c:v>28-Mar-14</c:v>
                      </c:pt>
                      <c:pt idx="3541">
                        <c:v>29-Mar-14</c:v>
                      </c:pt>
                      <c:pt idx="3542">
                        <c:v>30-Mar-14</c:v>
                      </c:pt>
                      <c:pt idx="3543">
                        <c:v>31-Mar-14</c:v>
                      </c:pt>
                      <c:pt idx="3544">
                        <c:v>1-Apr-14</c:v>
                      </c:pt>
                      <c:pt idx="3545">
                        <c:v>2-Apr-14</c:v>
                      </c:pt>
                      <c:pt idx="3546">
                        <c:v>3-Apr-14</c:v>
                      </c:pt>
                      <c:pt idx="3547">
                        <c:v>4-Apr-14</c:v>
                      </c:pt>
                      <c:pt idx="3548">
                        <c:v>5-Apr-14</c:v>
                      </c:pt>
                      <c:pt idx="3549">
                        <c:v>6-Apr-14</c:v>
                      </c:pt>
                      <c:pt idx="3550">
                        <c:v>7-Apr-14</c:v>
                      </c:pt>
                      <c:pt idx="3551">
                        <c:v>8-Apr-14</c:v>
                      </c:pt>
                      <c:pt idx="3552">
                        <c:v>9-Apr-14</c:v>
                      </c:pt>
                      <c:pt idx="3553">
                        <c:v>10-Apr-14</c:v>
                      </c:pt>
                      <c:pt idx="3554">
                        <c:v>11-Apr-14</c:v>
                      </c:pt>
                      <c:pt idx="3555">
                        <c:v>12-Apr-14</c:v>
                      </c:pt>
                      <c:pt idx="3556">
                        <c:v>13-Apr-14</c:v>
                      </c:pt>
                      <c:pt idx="3557">
                        <c:v>14-Apr-14</c:v>
                      </c:pt>
                      <c:pt idx="3558">
                        <c:v>15-Apr-14</c:v>
                      </c:pt>
                      <c:pt idx="3559">
                        <c:v>16-Apr-14</c:v>
                      </c:pt>
                      <c:pt idx="3560">
                        <c:v>17-Apr-14</c:v>
                      </c:pt>
                      <c:pt idx="3561">
                        <c:v>18-Apr-14</c:v>
                      </c:pt>
                      <c:pt idx="3562">
                        <c:v>19-Apr-14</c:v>
                      </c:pt>
                      <c:pt idx="3563">
                        <c:v>20-Apr-14</c:v>
                      </c:pt>
                      <c:pt idx="3564">
                        <c:v>21-Apr-14</c:v>
                      </c:pt>
                      <c:pt idx="3565">
                        <c:v>22-Apr-14</c:v>
                      </c:pt>
                      <c:pt idx="3566">
                        <c:v>23-Apr-14</c:v>
                      </c:pt>
                      <c:pt idx="3567">
                        <c:v>24-Apr-14</c:v>
                      </c:pt>
                      <c:pt idx="3568">
                        <c:v>25-Apr-14</c:v>
                      </c:pt>
                      <c:pt idx="3569">
                        <c:v>26-Apr-14</c:v>
                      </c:pt>
                      <c:pt idx="3570">
                        <c:v>27-Apr-14</c:v>
                      </c:pt>
                      <c:pt idx="3571">
                        <c:v>28-Apr-14</c:v>
                      </c:pt>
                      <c:pt idx="3572">
                        <c:v>29-Apr-14</c:v>
                      </c:pt>
                      <c:pt idx="3573">
                        <c:v>30-Apr-14</c:v>
                      </c:pt>
                      <c:pt idx="3574">
                        <c:v>1-May-14</c:v>
                      </c:pt>
                      <c:pt idx="3575">
                        <c:v>2-May-14</c:v>
                      </c:pt>
                      <c:pt idx="3576">
                        <c:v>3-May-14</c:v>
                      </c:pt>
                      <c:pt idx="3577">
                        <c:v>4-May-14</c:v>
                      </c:pt>
                      <c:pt idx="3578">
                        <c:v>5-May-14</c:v>
                      </c:pt>
                      <c:pt idx="3579">
                        <c:v>6-May-14</c:v>
                      </c:pt>
                      <c:pt idx="3580">
                        <c:v>7-May-14</c:v>
                      </c:pt>
                      <c:pt idx="3581">
                        <c:v>8-May-14</c:v>
                      </c:pt>
                      <c:pt idx="3582">
                        <c:v>9-May-14</c:v>
                      </c:pt>
                      <c:pt idx="3583">
                        <c:v>10-May-14</c:v>
                      </c:pt>
                      <c:pt idx="3584">
                        <c:v>11-May-14</c:v>
                      </c:pt>
                      <c:pt idx="3585">
                        <c:v>12-May-14</c:v>
                      </c:pt>
                      <c:pt idx="3586">
                        <c:v>13-May-14</c:v>
                      </c:pt>
                      <c:pt idx="3587">
                        <c:v>14-May-14</c:v>
                      </c:pt>
                      <c:pt idx="3588">
                        <c:v>15-May-14</c:v>
                      </c:pt>
                      <c:pt idx="3589">
                        <c:v>16-May-14</c:v>
                      </c:pt>
                      <c:pt idx="3590">
                        <c:v>17-May-14</c:v>
                      </c:pt>
                      <c:pt idx="3591">
                        <c:v>18-May-14</c:v>
                      </c:pt>
                      <c:pt idx="3592">
                        <c:v>19-May-14</c:v>
                      </c:pt>
                      <c:pt idx="3593">
                        <c:v>20-May-14</c:v>
                      </c:pt>
                      <c:pt idx="3594">
                        <c:v>21-May-14</c:v>
                      </c:pt>
                      <c:pt idx="3595">
                        <c:v>22-May-14</c:v>
                      </c:pt>
                      <c:pt idx="3596">
                        <c:v>23-May-14</c:v>
                      </c:pt>
                      <c:pt idx="3597">
                        <c:v>24-May-14</c:v>
                      </c:pt>
                      <c:pt idx="3598">
                        <c:v>25-May-14</c:v>
                      </c:pt>
                      <c:pt idx="3599">
                        <c:v>26-May-14</c:v>
                      </c:pt>
                      <c:pt idx="3600">
                        <c:v>27-May-14</c:v>
                      </c:pt>
                      <c:pt idx="3601">
                        <c:v>28-May-14</c:v>
                      </c:pt>
                      <c:pt idx="3602">
                        <c:v>29-May-14</c:v>
                      </c:pt>
                      <c:pt idx="3603">
                        <c:v>30-May-14</c:v>
                      </c:pt>
                      <c:pt idx="3604">
                        <c:v>31-May-14</c:v>
                      </c:pt>
                      <c:pt idx="3605">
                        <c:v>1-Jun-14</c:v>
                      </c:pt>
                      <c:pt idx="3606">
                        <c:v>2-Jun-14</c:v>
                      </c:pt>
                      <c:pt idx="3607">
                        <c:v>3-Jun-14</c:v>
                      </c:pt>
                      <c:pt idx="3608">
                        <c:v>4-Jun-14</c:v>
                      </c:pt>
                      <c:pt idx="3609">
                        <c:v>5-Jun-14</c:v>
                      </c:pt>
                      <c:pt idx="3610">
                        <c:v>6-Jun-14</c:v>
                      </c:pt>
                      <c:pt idx="3611">
                        <c:v>7-Jun-14</c:v>
                      </c:pt>
                      <c:pt idx="3612">
                        <c:v>8-Jun-14</c:v>
                      </c:pt>
                      <c:pt idx="3613">
                        <c:v>9-Jun-14</c:v>
                      </c:pt>
                      <c:pt idx="3614">
                        <c:v>10-Jun-14</c:v>
                      </c:pt>
                      <c:pt idx="3615">
                        <c:v>11-Jun-14</c:v>
                      </c:pt>
                      <c:pt idx="3616">
                        <c:v>12-Jun-14</c:v>
                      </c:pt>
                      <c:pt idx="3617">
                        <c:v>13-Jun-14</c:v>
                      </c:pt>
                      <c:pt idx="3618">
                        <c:v>14-Jun-14</c:v>
                      </c:pt>
                      <c:pt idx="3619">
                        <c:v>15-Jun-14</c:v>
                      </c:pt>
                      <c:pt idx="3620">
                        <c:v>16-Jun-14</c:v>
                      </c:pt>
                      <c:pt idx="3621">
                        <c:v>17-Jun-14</c:v>
                      </c:pt>
                      <c:pt idx="3622">
                        <c:v>18-Jun-14</c:v>
                      </c:pt>
                      <c:pt idx="3623">
                        <c:v>19-Jun-14</c:v>
                      </c:pt>
                      <c:pt idx="3624">
                        <c:v>20-Jun-14</c:v>
                      </c:pt>
                      <c:pt idx="3625">
                        <c:v>21-Jun-14</c:v>
                      </c:pt>
                      <c:pt idx="3626">
                        <c:v>22-Jun-14</c:v>
                      </c:pt>
                      <c:pt idx="3627">
                        <c:v>23-Jun-14</c:v>
                      </c:pt>
                      <c:pt idx="3628">
                        <c:v>24-Jun-14</c:v>
                      </c:pt>
                      <c:pt idx="3629">
                        <c:v>25-Jun-14</c:v>
                      </c:pt>
                      <c:pt idx="3630">
                        <c:v>26-Jun-14</c:v>
                      </c:pt>
                      <c:pt idx="3631">
                        <c:v>27-Jun-14</c:v>
                      </c:pt>
                      <c:pt idx="3632">
                        <c:v>28-Jun-14</c:v>
                      </c:pt>
                      <c:pt idx="3633">
                        <c:v>29-Jun-14</c:v>
                      </c:pt>
                      <c:pt idx="3634">
                        <c:v>30-Jun-14</c:v>
                      </c:pt>
                      <c:pt idx="3635">
                        <c:v>1-Jul-14</c:v>
                      </c:pt>
                      <c:pt idx="3636">
                        <c:v>2-Jul-14</c:v>
                      </c:pt>
                      <c:pt idx="3637">
                        <c:v>3-Jul-14</c:v>
                      </c:pt>
                      <c:pt idx="3638">
                        <c:v>4-Jul-14</c:v>
                      </c:pt>
                      <c:pt idx="3639">
                        <c:v>5-Jul-14</c:v>
                      </c:pt>
                      <c:pt idx="3640">
                        <c:v>6-Jul-14</c:v>
                      </c:pt>
                      <c:pt idx="3641">
                        <c:v>7-Jul-14</c:v>
                      </c:pt>
                      <c:pt idx="3642">
                        <c:v>8-Jul-14</c:v>
                      </c:pt>
                      <c:pt idx="3643">
                        <c:v>9-Jul-14</c:v>
                      </c:pt>
                      <c:pt idx="3644">
                        <c:v>10-Jul-14</c:v>
                      </c:pt>
                      <c:pt idx="3645">
                        <c:v>11-Jul-14</c:v>
                      </c:pt>
                      <c:pt idx="3646">
                        <c:v>12-Jul-14</c:v>
                      </c:pt>
                      <c:pt idx="3647">
                        <c:v>13-Jul-14</c:v>
                      </c:pt>
                      <c:pt idx="3648">
                        <c:v>14-Jul-14</c:v>
                      </c:pt>
                      <c:pt idx="3649">
                        <c:v>15-Jul-14</c:v>
                      </c:pt>
                      <c:pt idx="3650">
                        <c:v>16-Jul-14</c:v>
                      </c:pt>
                      <c:pt idx="3651">
                        <c:v>17-Jul-14</c:v>
                      </c:pt>
                      <c:pt idx="3652">
                        <c:v>18-Jul-14</c:v>
                      </c:pt>
                      <c:pt idx="3653">
                        <c:v>19-Jul-14</c:v>
                      </c:pt>
                      <c:pt idx="3654">
                        <c:v>20-Jul-14</c:v>
                      </c:pt>
                      <c:pt idx="3655">
                        <c:v>21-Jul-14</c:v>
                      </c:pt>
                      <c:pt idx="3656">
                        <c:v>22-Jul-14</c:v>
                      </c:pt>
                      <c:pt idx="3657">
                        <c:v>23-Jul-14</c:v>
                      </c:pt>
                      <c:pt idx="3658">
                        <c:v>24-Jul-14</c:v>
                      </c:pt>
                      <c:pt idx="3659">
                        <c:v>25-Jul-14</c:v>
                      </c:pt>
                      <c:pt idx="3660">
                        <c:v>26-Jul-14</c:v>
                      </c:pt>
                      <c:pt idx="3661">
                        <c:v>27-Jul-14</c:v>
                      </c:pt>
                      <c:pt idx="3662">
                        <c:v>28-Jul-14</c:v>
                      </c:pt>
                      <c:pt idx="3663">
                        <c:v>29-Jul-14</c:v>
                      </c:pt>
                      <c:pt idx="3664">
                        <c:v>30-Jul-14</c:v>
                      </c:pt>
                      <c:pt idx="3665">
                        <c:v>31-Jul-14</c:v>
                      </c:pt>
                      <c:pt idx="3666">
                        <c:v>1-Aug-14</c:v>
                      </c:pt>
                      <c:pt idx="3667">
                        <c:v>2-Aug-14</c:v>
                      </c:pt>
                      <c:pt idx="3668">
                        <c:v>3-Aug-14</c:v>
                      </c:pt>
                      <c:pt idx="3669">
                        <c:v>4-Aug-14</c:v>
                      </c:pt>
                      <c:pt idx="3670">
                        <c:v>5-Aug-14</c:v>
                      </c:pt>
                      <c:pt idx="3671">
                        <c:v>6-Aug-14</c:v>
                      </c:pt>
                      <c:pt idx="3672">
                        <c:v>7-Aug-14</c:v>
                      </c:pt>
                      <c:pt idx="3673">
                        <c:v>8-Aug-14</c:v>
                      </c:pt>
                      <c:pt idx="3674">
                        <c:v>9-Aug-14</c:v>
                      </c:pt>
                      <c:pt idx="3675">
                        <c:v>10-Aug-14</c:v>
                      </c:pt>
                      <c:pt idx="3676">
                        <c:v>11-Aug-14</c:v>
                      </c:pt>
                      <c:pt idx="3677">
                        <c:v>12-Aug-14</c:v>
                      </c:pt>
                      <c:pt idx="3678">
                        <c:v>13-Aug-14</c:v>
                      </c:pt>
                      <c:pt idx="3679">
                        <c:v>14-Aug-14</c:v>
                      </c:pt>
                      <c:pt idx="3680">
                        <c:v>15-Aug-14</c:v>
                      </c:pt>
                      <c:pt idx="3681">
                        <c:v>16-Aug-14</c:v>
                      </c:pt>
                      <c:pt idx="3682">
                        <c:v>17-Aug-14</c:v>
                      </c:pt>
                      <c:pt idx="3683">
                        <c:v>18-Aug-14</c:v>
                      </c:pt>
                      <c:pt idx="3684">
                        <c:v>19-Aug-14</c:v>
                      </c:pt>
                      <c:pt idx="3685">
                        <c:v>20-Aug-14</c:v>
                      </c:pt>
                      <c:pt idx="3686">
                        <c:v>21-Aug-14</c:v>
                      </c:pt>
                      <c:pt idx="3687">
                        <c:v>22-Aug-14</c:v>
                      </c:pt>
                      <c:pt idx="3688">
                        <c:v>23-Aug-14</c:v>
                      </c:pt>
                      <c:pt idx="3689">
                        <c:v>24-Aug-14</c:v>
                      </c:pt>
                      <c:pt idx="3690">
                        <c:v>25-Aug-14</c:v>
                      </c:pt>
                      <c:pt idx="3691">
                        <c:v>26-Aug-14</c:v>
                      </c:pt>
                      <c:pt idx="3692">
                        <c:v>27-Aug-14</c:v>
                      </c:pt>
                      <c:pt idx="3693">
                        <c:v>28-Aug-14</c:v>
                      </c:pt>
                      <c:pt idx="3694">
                        <c:v>29-Aug-14</c:v>
                      </c:pt>
                      <c:pt idx="3695">
                        <c:v>30-Aug-14</c:v>
                      </c:pt>
                      <c:pt idx="3696">
                        <c:v>31-Aug-14</c:v>
                      </c:pt>
                      <c:pt idx="3697">
                        <c:v>1-Sep-14</c:v>
                      </c:pt>
                      <c:pt idx="3698">
                        <c:v>2-Sep-14</c:v>
                      </c:pt>
                      <c:pt idx="3699">
                        <c:v>3-Sep-14</c:v>
                      </c:pt>
                      <c:pt idx="3700">
                        <c:v>4-Sep-14</c:v>
                      </c:pt>
                      <c:pt idx="3701">
                        <c:v>5-Sep-14</c:v>
                      </c:pt>
                      <c:pt idx="3702">
                        <c:v>6-Sep-14</c:v>
                      </c:pt>
                      <c:pt idx="3703">
                        <c:v>7-Sep-14</c:v>
                      </c:pt>
                      <c:pt idx="3704">
                        <c:v>8-Sep-14</c:v>
                      </c:pt>
                      <c:pt idx="3705">
                        <c:v>9-Sep-14</c:v>
                      </c:pt>
                      <c:pt idx="3706">
                        <c:v>10-Sep-14</c:v>
                      </c:pt>
                      <c:pt idx="3707">
                        <c:v>11-Sep-14</c:v>
                      </c:pt>
                      <c:pt idx="3708">
                        <c:v>12-Sep-14</c:v>
                      </c:pt>
                      <c:pt idx="3709">
                        <c:v>13-Sep-14</c:v>
                      </c:pt>
                      <c:pt idx="3710">
                        <c:v>14-Sep-14</c:v>
                      </c:pt>
                      <c:pt idx="3711">
                        <c:v>15-Sep-14</c:v>
                      </c:pt>
                      <c:pt idx="3712">
                        <c:v>16-Sep-14</c:v>
                      </c:pt>
                      <c:pt idx="3713">
                        <c:v>17-Sep-14</c:v>
                      </c:pt>
                      <c:pt idx="3714">
                        <c:v>18-Sep-14</c:v>
                      </c:pt>
                      <c:pt idx="3715">
                        <c:v>19-Sep-14</c:v>
                      </c:pt>
                      <c:pt idx="3716">
                        <c:v>20-Sep-14</c:v>
                      </c:pt>
                      <c:pt idx="3717">
                        <c:v>21-Sep-14</c:v>
                      </c:pt>
                      <c:pt idx="3718">
                        <c:v>22-Sep-14</c:v>
                      </c:pt>
                      <c:pt idx="3719">
                        <c:v>23-Sep-14</c:v>
                      </c:pt>
                      <c:pt idx="3720">
                        <c:v>24-Sep-14</c:v>
                      </c:pt>
                      <c:pt idx="3721">
                        <c:v>25-Sep-14</c:v>
                      </c:pt>
                      <c:pt idx="3722">
                        <c:v>26-Sep-14</c:v>
                      </c:pt>
                      <c:pt idx="3723">
                        <c:v>27-Sep-14</c:v>
                      </c:pt>
                      <c:pt idx="3724">
                        <c:v>28-Sep-14</c:v>
                      </c:pt>
                      <c:pt idx="3725">
                        <c:v>29-Sep-14</c:v>
                      </c:pt>
                      <c:pt idx="3726">
                        <c:v>30-Sep-14</c:v>
                      </c:pt>
                      <c:pt idx="3727">
                        <c:v>1-Oct-14</c:v>
                      </c:pt>
                      <c:pt idx="3728">
                        <c:v>2-Oct-14</c:v>
                      </c:pt>
                      <c:pt idx="3729">
                        <c:v>3-Oct-14</c:v>
                      </c:pt>
                      <c:pt idx="3730">
                        <c:v>4-Oct-14</c:v>
                      </c:pt>
                      <c:pt idx="3731">
                        <c:v>5-Oct-14</c:v>
                      </c:pt>
                      <c:pt idx="3732">
                        <c:v>6-Oct-14</c:v>
                      </c:pt>
                      <c:pt idx="3733">
                        <c:v>7-Oct-14</c:v>
                      </c:pt>
                      <c:pt idx="3734">
                        <c:v>8-Oct-14</c:v>
                      </c:pt>
                      <c:pt idx="3735">
                        <c:v>9-Oct-14</c:v>
                      </c:pt>
                      <c:pt idx="3736">
                        <c:v>10-Oct-14</c:v>
                      </c:pt>
                      <c:pt idx="3737">
                        <c:v>11-Oct-14</c:v>
                      </c:pt>
                      <c:pt idx="3738">
                        <c:v>12-Oct-14</c:v>
                      </c:pt>
                      <c:pt idx="3739">
                        <c:v>13-Oct-14</c:v>
                      </c:pt>
                      <c:pt idx="3740">
                        <c:v>14-Oct-14</c:v>
                      </c:pt>
                      <c:pt idx="3741">
                        <c:v>15-Oct-14</c:v>
                      </c:pt>
                      <c:pt idx="3742">
                        <c:v>16-Oct-14</c:v>
                      </c:pt>
                      <c:pt idx="3743">
                        <c:v>17-Oct-14</c:v>
                      </c:pt>
                      <c:pt idx="3744">
                        <c:v>18-Oct-14</c:v>
                      </c:pt>
                      <c:pt idx="3745">
                        <c:v>19-Oct-14</c:v>
                      </c:pt>
                      <c:pt idx="3746">
                        <c:v>20-Oct-14</c:v>
                      </c:pt>
                      <c:pt idx="3747">
                        <c:v>21-Oct-14</c:v>
                      </c:pt>
                      <c:pt idx="3748">
                        <c:v>22-Oct-14</c:v>
                      </c:pt>
                      <c:pt idx="3749">
                        <c:v>23-Oct-14</c:v>
                      </c:pt>
                      <c:pt idx="3750">
                        <c:v>24-Oct-14</c:v>
                      </c:pt>
                      <c:pt idx="3751">
                        <c:v>25-Oct-14</c:v>
                      </c:pt>
                      <c:pt idx="3752">
                        <c:v>26-Oct-14</c:v>
                      </c:pt>
                      <c:pt idx="3753">
                        <c:v>27-Oct-14</c:v>
                      </c:pt>
                      <c:pt idx="3754">
                        <c:v>28-Oct-14</c:v>
                      </c:pt>
                      <c:pt idx="3755">
                        <c:v>29-Oct-14</c:v>
                      </c:pt>
                      <c:pt idx="3756">
                        <c:v>30-Oct-14</c:v>
                      </c:pt>
                      <c:pt idx="3757">
                        <c:v>31-Oct-14</c:v>
                      </c:pt>
                      <c:pt idx="3758">
                        <c:v>1-Nov-14</c:v>
                      </c:pt>
                      <c:pt idx="3759">
                        <c:v>2-Nov-14</c:v>
                      </c:pt>
                      <c:pt idx="3760">
                        <c:v>3-Nov-14</c:v>
                      </c:pt>
                      <c:pt idx="3761">
                        <c:v>4-Nov-14</c:v>
                      </c:pt>
                      <c:pt idx="3762">
                        <c:v>5-Nov-14</c:v>
                      </c:pt>
                      <c:pt idx="3763">
                        <c:v>6-Nov-14</c:v>
                      </c:pt>
                      <c:pt idx="3764">
                        <c:v>7-Nov-14</c:v>
                      </c:pt>
                      <c:pt idx="3765">
                        <c:v>8-Nov-14</c:v>
                      </c:pt>
                      <c:pt idx="3766">
                        <c:v>9-Nov-14</c:v>
                      </c:pt>
                      <c:pt idx="3767">
                        <c:v>10-Nov-14</c:v>
                      </c:pt>
                      <c:pt idx="3768">
                        <c:v>11-Nov-14</c:v>
                      </c:pt>
                      <c:pt idx="3769">
                        <c:v>12-Nov-14</c:v>
                      </c:pt>
                      <c:pt idx="3770">
                        <c:v>13-Nov-14</c:v>
                      </c:pt>
                      <c:pt idx="3771">
                        <c:v>14-Nov-14</c:v>
                      </c:pt>
                      <c:pt idx="3772">
                        <c:v>15-Nov-14</c:v>
                      </c:pt>
                      <c:pt idx="3773">
                        <c:v>16-Nov-14</c:v>
                      </c:pt>
                      <c:pt idx="3774">
                        <c:v>17-Nov-14</c:v>
                      </c:pt>
                      <c:pt idx="3775">
                        <c:v>18-Nov-14</c:v>
                      </c:pt>
                      <c:pt idx="3776">
                        <c:v>19-Nov-14</c:v>
                      </c:pt>
                      <c:pt idx="3777">
                        <c:v>20-Nov-14</c:v>
                      </c:pt>
                      <c:pt idx="3778">
                        <c:v>21-Nov-14</c:v>
                      </c:pt>
                      <c:pt idx="3779">
                        <c:v>22-Nov-14</c:v>
                      </c:pt>
                      <c:pt idx="3780">
                        <c:v>23-Nov-14</c:v>
                      </c:pt>
                      <c:pt idx="3781">
                        <c:v>24-Nov-14</c:v>
                      </c:pt>
                      <c:pt idx="3782">
                        <c:v>25-Nov-14</c:v>
                      </c:pt>
                      <c:pt idx="3783">
                        <c:v>26-Nov-14</c:v>
                      </c:pt>
                      <c:pt idx="3784">
                        <c:v>27-Nov-14</c:v>
                      </c:pt>
                      <c:pt idx="3785">
                        <c:v>28-Nov-14</c:v>
                      </c:pt>
                      <c:pt idx="3786">
                        <c:v>29-Nov-14</c:v>
                      </c:pt>
                      <c:pt idx="3787">
                        <c:v>30-Nov-14</c:v>
                      </c:pt>
                      <c:pt idx="3788">
                        <c:v>1-Dec-14</c:v>
                      </c:pt>
                      <c:pt idx="3789">
                        <c:v>2-Dec-14</c:v>
                      </c:pt>
                      <c:pt idx="3790">
                        <c:v>3-Dec-14</c:v>
                      </c:pt>
                      <c:pt idx="3791">
                        <c:v>4-Dec-14</c:v>
                      </c:pt>
                      <c:pt idx="3792">
                        <c:v>5-Dec-14</c:v>
                      </c:pt>
                      <c:pt idx="3793">
                        <c:v>6-Dec-14</c:v>
                      </c:pt>
                      <c:pt idx="3794">
                        <c:v>7-Dec-14</c:v>
                      </c:pt>
                      <c:pt idx="3795">
                        <c:v>8-Dec-14</c:v>
                      </c:pt>
                      <c:pt idx="3796">
                        <c:v>9-Dec-14</c:v>
                      </c:pt>
                      <c:pt idx="3797">
                        <c:v>10-Dec-14</c:v>
                      </c:pt>
                      <c:pt idx="3798">
                        <c:v>11-Dec-14</c:v>
                      </c:pt>
                      <c:pt idx="3799">
                        <c:v>12-Dec-14</c:v>
                      </c:pt>
                      <c:pt idx="3800">
                        <c:v>13-Dec-14</c:v>
                      </c:pt>
                      <c:pt idx="3801">
                        <c:v>14-Dec-14</c:v>
                      </c:pt>
                      <c:pt idx="3802">
                        <c:v>15-Dec-14</c:v>
                      </c:pt>
                      <c:pt idx="3803">
                        <c:v>16-Dec-14</c:v>
                      </c:pt>
                      <c:pt idx="3804">
                        <c:v>17-Dec-14</c:v>
                      </c:pt>
                      <c:pt idx="3805">
                        <c:v>18-Dec-14</c:v>
                      </c:pt>
                      <c:pt idx="3806">
                        <c:v>19-Dec-14</c:v>
                      </c:pt>
                      <c:pt idx="3807">
                        <c:v>20-Dec-14</c:v>
                      </c:pt>
                      <c:pt idx="3808">
                        <c:v>21-Dec-14</c:v>
                      </c:pt>
                      <c:pt idx="3809">
                        <c:v>22-Dec-14</c:v>
                      </c:pt>
                      <c:pt idx="3810">
                        <c:v>23-Dec-14</c:v>
                      </c:pt>
                      <c:pt idx="3811">
                        <c:v>24-Dec-14</c:v>
                      </c:pt>
                      <c:pt idx="3812">
                        <c:v>25-Dec-14</c:v>
                      </c:pt>
                      <c:pt idx="3813">
                        <c:v>26-Dec-14</c:v>
                      </c:pt>
                      <c:pt idx="3814">
                        <c:v>27-Dec-14</c:v>
                      </c:pt>
                      <c:pt idx="3815">
                        <c:v>28-Dec-14</c:v>
                      </c:pt>
                      <c:pt idx="3816">
                        <c:v>29-Dec-14</c:v>
                      </c:pt>
                      <c:pt idx="3817">
                        <c:v>30-Dec-14</c:v>
                      </c:pt>
                      <c:pt idx="3818">
                        <c:v>31-Dec-14</c:v>
                      </c:pt>
                      <c:pt idx="3819">
                        <c:v>1-Jan-15</c:v>
                      </c:pt>
                      <c:pt idx="3820">
                        <c:v>2-Jan-15</c:v>
                      </c:pt>
                      <c:pt idx="3821">
                        <c:v>3-Jan-15</c:v>
                      </c:pt>
                      <c:pt idx="3822">
                        <c:v>4-Jan-15</c:v>
                      </c:pt>
                      <c:pt idx="3823">
                        <c:v>5-Jan-15</c:v>
                      </c:pt>
                      <c:pt idx="3824">
                        <c:v>6-Jan-15</c:v>
                      </c:pt>
                      <c:pt idx="3825">
                        <c:v>7-Jan-15</c:v>
                      </c:pt>
                      <c:pt idx="3826">
                        <c:v>8-Jan-15</c:v>
                      </c:pt>
                      <c:pt idx="3827">
                        <c:v>9-Jan-15</c:v>
                      </c:pt>
                      <c:pt idx="3828">
                        <c:v>10-Jan-15</c:v>
                      </c:pt>
                      <c:pt idx="3829">
                        <c:v>11-Jan-15</c:v>
                      </c:pt>
                      <c:pt idx="3830">
                        <c:v>12-Jan-15</c:v>
                      </c:pt>
                      <c:pt idx="3831">
                        <c:v>13-Jan-15</c:v>
                      </c:pt>
                      <c:pt idx="3832">
                        <c:v>14-Jan-15</c:v>
                      </c:pt>
                      <c:pt idx="3833">
                        <c:v>15-Jan-15</c:v>
                      </c:pt>
                      <c:pt idx="3834">
                        <c:v>16-Jan-15</c:v>
                      </c:pt>
                      <c:pt idx="3835">
                        <c:v>17-Jan-15</c:v>
                      </c:pt>
                      <c:pt idx="3836">
                        <c:v>18-Jan-15</c:v>
                      </c:pt>
                      <c:pt idx="3837">
                        <c:v>19-Jan-15</c:v>
                      </c:pt>
                      <c:pt idx="3838">
                        <c:v>20-Jan-15</c:v>
                      </c:pt>
                      <c:pt idx="3839">
                        <c:v>21-Jan-15</c:v>
                      </c:pt>
                      <c:pt idx="3840">
                        <c:v>22-Jan-15</c:v>
                      </c:pt>
                      <c:pt idx="3841">
                        <c:v>23-Jan-15</c:v>
                      </c:pt>
                      <c:pt idx="3842">
                        <c:v>24-Jan-15</c:v>
                      </c:pt>
                      <c:pt idx="3843">
                        <c:v>25-Jan-15</c:v>
                      </c:pt>
                      <c:pt idx="3844">
                        <c:v>26-Jan-15</c:v>
                      </c:pt>
                      <c:pt idx="3845">
                        <c:v>27-Jan-15</c:v>
                      </c:pt>
                      <c:pt idx="3846">
                        <c:v>28-Jan-15</c:v>
                      </c:pt>
                      <c:pt idx="3847">
                        <c:v>29-Jan-15</c:v>
                      </c:pt>
                      <c:pt idx="3848">
                        <c:v>30-Jan-15</c:v>
                      </c:pt>
                      <c:pt idx="3849">
                        <c:v>31-Jan-15</c:v>
                      </c:pt>
                      <c:pt idx="3850">
                        <c:v>1-Feb-15</c:v>
                      </c:pt>
                      <c:pt idx="3851">
                        <c:v>2-Feb-15</c:v>
                      </c:pt>
                      <c:pt idx="3852">
                        <c:v>3-Feb-15</c:v>
                      </c:pt>
                      <c:pt idx="3853">
                        <c:v>4-Feb-15</c:v>
                      </c:pt>
                      <c:pt idx="3854">
                        <c:v>5-Feb-15</c:v>
                      </c:pt>
                      <c:pt idx="3855">
                        <c:v>6-Feb-15</c:v>
                      </c:pt>
                      <c:pt idx="3856">
                        <c:v>7-Feb-15</c:v>
                      </c:pt>
                      <c:pt idx="3857">
                        <c:v>8-Feb-15</c:v>
                      </c:pt>
                      <c:pt idx="3858">
                        <c:v>9-Feb-15</c:v>
                      </c:pt>
                      <c:pt idx="3859">
                        <c:v>10-Feb-15</c:v>
                      </c:pt>
                      <c:pt idx="3860">
                        <c:v>11-Feb-15</c:v>
                      </c:pt>
                      <c:pt idx="3861">
                        <c:v>12-Feb-15</c:v>
                      </c:pt>
                      <c:pt idx="3862">
                        <c:v>13-Feb-15</c:v>
                      </c:pt>
                      <c:pt idx="3863">
                        <c:v>14-Feb-15</c:v>
                      </c:pt>
                      <c:pt idx="3864">
                        <c:v>15-Feb-15</c:v>
                      </c:pt>
                      <c:pt idx="3865">
                        <c:v>16-Feb-15</c:v>
                      </c:pt>
                      <c:pt idx="3866">
                        <c:v>17-Feb-15</c:v>
                      </c:pt>
                      <c:pt idx="3867">
                        <c:v>18-Feb-15</c:v>
                      </c:pt>
                      <c:pt idx="3868">
                        <c:v>19-Feb-15</c:v>
                      </c:pt>
                      <c:pt idx="3869">
                        <c:v>20-Feb-15</c:v>
                      </c:pt>
                      <c:pt idx="3870">
                        <c:v>21-Feb-15</c:v>
                      </c:pt>
                      <c:pt idx="3871">
                        <c:v>22-Feb-15</c:v>
                      </c:pt>
                      <c:pt idx="3872">
                        <c:v>23-Feb-15</c:v>
                      </c:pt>
                      <c:pt idx="3873">
                        <c:v>24-Feb-15</c:v>
                      </c:pt>
                      <c:pt idx="3874">
                        <c:v>25-Feb-15</c:v>
                      </c:pt>
                      <c:pt idx="3875">
                        <c:v>26-Feb-15</c:v>
                      </c:pt>
                      <c:pt idx="3876">
                        <c:v>27-Feb-15</c:v>
                      </c:pt>
                      <c:pt idx="3877">
                        <c:v>28-Feb-15</c:v>
                      </c:pt>
                      <c:pt idx="3878">
                        <c:v>1-Mar-15</c:v>
                      </c:pt>
                      <c:pt idx="3879">
                        <c:v>2-Mar-15</c:v>
                      </c:pt>
                      <c:pt idx="3880">
                        <c:v>3-Mar-15</c:v>
                      </c:pt>
                      <c:pt idx="3881">
                        <c:v>4-Mar-15</c:v>
                      </c:pt>
                      <c:pt idx="3882">
                        <c:v>5-Mar-15</c:v>
                      </c:pt>
                      <c:pt idx="3883">
                        <c:v>6-Mar-15</c:v>
                      </c:pt>
                      <c:pt idx="3884">
                        <c:v>7-Mar-15</c:v>
                      </c:pt>
                      <c:pt idx="3885">
                        <c:v>8-Mar-15</c:v>
                      </c:pt>
                      <c:pt idx="3886">
                        <c:v>9-Mar-15</c:v>
                      </c:pt>
                      <c:pt idx="3887">
                        <c:v>10-Mar-15</c:v>
                      </c:pt>
                      <c:pt idx="3888">
                        <c:v>11-Mar-15</c:v>
                      </c:pt>
                      <c:pt idx="3889">
                        <c:v>12-Mar-15</c:v>
                      </c:pt>
                      <c:pt idx="3890">
                        <c:v>13-Mar-15</c:v>
                      </c:pt>
                      <c:pt idx="3891">
                        <c:v>14-Mar-15</c:v>
                      </c:pt>
                      <c:pt idx="3892">
                        <c:v>15-Mar-15</c:v>
                      </c:pt>
                      <c:pt idx="3893">
                        <c:v>16-Mar-15</c:v>
                      </c:pt>
                      <c:pt idx="3894">
                        <c:v>17-Mar-15</c:v>
                      </c:pt>
                      <c:pt idx="3895">
                        <c:v>18-Mar-15</c:v>
                      </c:pt>
                      <c:pt idx="3896">
                        <c:v>19-Mar-15</c:v>
                      </c:pt>
                      <c:pt idx="3897">
                        <c:v>20-Mar-15</c:v>
                      </c:pt>
                      <c:pt idx="3898">
                        <c:v>21-Mar-15</c:v>
                      </c:pt>
                      <c:pt idx="3899">
                        <c:v>22-Mar-15</c:v>
                      </c:pt>
                      <c:pt idx="3900">
                        <c:v>23-Mar-15</c:v>
                      </c:pt>
                      <c:pt idx="3901">
                        <c:v>24-Mar-15</c:v>
                      </c:pt>
                      <c:pt idx="3902">
                        <c:v>25-Mar-15</c:v>
                      </c:pt>
                      <c:pt idx="3903">
                        <c:v>26-Mar-15</c:v>
                      </c:pt>
                      <c:pt idx="3904">
                        <c:v>27-Mar-15</c:v>
                      </c:pt>
                      <c:pt idx="3905">
                        <c:v>28-Mar-15</c:v>
                      </c:pt>
                      <c:pt idx="3906">
                        <c:v>29-Mar-15</c:v>
                      </c:pt>
                      <c:pt idx="3907">
                        <c:v>30-Mar-15</c:v>
                      </c:pt>
                      <c:pt idx="3908">
                        <c:v>31-Mar-15</c:v>
                      </c:pt>
                      <c:pt idx="3909">
                        <c:v>1-Apr-15</c:v>
                      </c:pt>
                      <c:pt idx="3910">
                        <c:v>2-Apr-15</c:v>
                      </c:pt>
                      <c:pt idx="3911">
                        <c:v>3-Apr-15</c:v>
                      </c:pt>
                      <c:pt idx="3912">
                        <c:v>4-Apr-15</c:v>
                      </c:pt>
                      <c:pt idx="3913">
                        <c:v>5-Apr-15</c:v>
                      </c:pt>
                      <c:pt idx="3914">
                        <c:v>6-Apr-15</c:v>
                      </c:pt>
                      <c:pt idx="3915">
                        <c:v>7-Apr-15</c:v>
                      </c:pt>
                      <c:pt idx="3916">
                        <c:v>8-Apr-15</c:v>
                      </c:pt>
                      <c:pt idx="3917">
                        <c:v>9-Apr-15</c:v>
                      </c:pt>
                      <c:pt idx="3918">
                        <c:v>10-Apr-15</c:v>
                      </c:pt>
                      <c:pt idx="3919">
                        <c:v>11-Apr-15</c:v>
                      </c:pt>
                      <c:pt idx="3920">
                        <c:v>12-Apr-15</c:v>
                      </c:pt>
                      <c:pt idx="3921">
                        <c:v>13-Apr-15</c:v>
                      </c:pt>
                      <c:pt idx="3922">
                        <c:v>14-Apr-15</c:v>
                      </c:pt>
                      <c:pt idx="3923">
                        <c:v>15-Apr-15</c:v>
                      </c:pt>
                      <c:pt idx="3924">
                        <c:v>16-Apr-15</c:v>
                      </c:pt>
                      <c:pt idx="3925">
                        <c:v>17-Apr-15</c:v>
                      </c:pt>
                      <c:pt idx="3926">
                        <c:v>18-Apr-15</c:v>
                      </c:pt>
                      <c:pt idx="3927">
                        <c:v>19-Apr-15</c:v>
                      </c:pt>
                      <c:pt idx="3928">
                        <c:v>20-Apr-15</c:v>
                      </c:pt>
                      <c:pt idx="3929">
                        <c:v>21-Apr-15</c:v>
                      </c:pt>
                      <c:pt idx="3930">
                        <c:v>22-Apr-15</c:v>
                      </c:pt>
                      <c:pt idx="3931">
                        <c:v>23-Apr-15</c:v>
                      </c:pt>
                      <c:pt idx="3932">
                        <c:v>24-Apr-15</c:v>
                      </c:pt>
                      <c:pt idx="3933">
                        <c:v>25-Apr-15</c:v>
                      </c:pt>
                      <c:pt idx="3934">
                        <c:v>26-Apr-15</c:v>
                      </c:pt>
                      <c:pt idx="3935">
                        <c:v>27-Apr-15</c:v>
                      </c:pt>
                      <c:pt idx="3936">
                        <c:v>28-Apr-15</c:v>
                      </c:pt>
                      <c:pt idx="3937">
                        <c:v>29-Apr-15</c:v>
                      </c:pt>
                      <c:pt idx="3938">
                        <c:v>30-Apr-15</c:v>
                      </c:pt>
                      <c:pt idx="3939">
                        <c:v>1-May-15</c:v>
                      </c:pt>
                      <c:pt idx="3940">
                        <c:v>2-May-15</c:v>
                      </c:pt>
                      <c:pt idx="3941">
                        <c:v>3-May-15</c:v>
                      </c:pt>
                      <c:pt idx="3942">
                        <c:v>4-May-15</c:v>
                      </c:pt>
                      <c:pt idx="3943">
                        <c:v>5-May-15</c:v>
                      </c:pt>
                      <c:pt idx="3944">
                        <c:v>6-May-15</c:v>
                      </c:pt>
                      <c:pt idx="3945">
                        <c:v>7-May-15</c:v>
                      </c:pt>
                      <c:pt idx="3946">
                        <c:v>8-May-15</c:v>
                      </c:pt>
                      <c:pt idx="3947">
                        <c:v>9-May-15</c:v>
                      </c:pt>
                      <c:pt idx="3948">
                        <c:v>10-May-15</c:v>
                      </c:pt>
                      <c:pt idx="3949">
                        <c:v>11-May-15</c:v>
                      </c:pt>
                      <c:pt idx="3950">
                        <c:v>12-May-15</c:v>
                      </c:pt>
                      <c:pt idx="3951">
                        <c:v>13-May-15</c:v>
                      </c:pt>
                      <c:pt idx="3952">
                        <c:v>14-May-15</c:v>
                      </c:pt>
                      <c:pt idx="3953">
                        <c:v>15-May-15</c:v>
                      </c:pt>
                      <c:pt idx="3954">
                        <c:v>16-May-15</c:v>
                      </c:pt>
                      <c:pt idx="3955">
                        <c:v>17-May-15</c:v>
                      </c:pt>
                      <c:pt idx="3956">
                        <c:v>18-May-15</c:v>
                      </c:pt>
                      <c:pt idx="3957">
                        <c:v>19-May-15</c:v>
                      </c:pt>
                      <c:pt idx="3958">
                        <c:v>20-May-15</c:v>
                      </c:pt>
                      <c:pt idx="3959">
                        <c:v>21-May-15</c:v>
                      </c:pt>
                      <c:pt idx="3960">
                        <c:v>22-May-15</c:v>
                      </c:pt>
                      <c:pt idx="3961">
                        <c:v>23-May-15</c:v>
                      </c:pt>
                      <c:pt idx="3962">
                        <c:v>24-May-15</c:v>
                      </c:pt>
                      <c:pt idx="3963">
                        <c:v>25-May-15</c:v>
                      </c:pt>
                      <c:pt idx="3964">
                        <c:v>26-May-15</c:v>
                      </c:pt>
                      <c:pt idx="3965">
                        <c:v>27-May-15</c:v>
                      </c:pt>
                      <c:pt idx="3966">
                        <c:v>28-May-15</c:v>
                      </c:pt>
                      <c:pt idx="3967">
                        <c:v>29-May-15</c:v>
                      </c:pt>
                      <c:pt idx="3968">
                        <c:v>30-May-15</c:v>
                      </c:pt>
                      <c:pt idx="3969">
                        <c:v>31-May-15</c:v>
                      </c:pt>
                      <c:pt idx="3970">
                        <c:v>1-Jun-15</c:v>
                      </c:pt>
                      <c:pt idx="3971">
                        <c:v>2-Jun-15</c:v>
                      </c:pt>
                      <c:pt idx="3972">
                        <c:v>3-Jun-15</c:v>
                      </c:pt>
                      <c:pt idx="3973">
                        <c:v>4-Jun-15</c:v>
                      </c:pt>
                      <c:pt idx="3974">
                        <c:v>5-Jun-15</c:v>
                      </c:pt>
                      <c:pt idx="3975">
                        <c:v>6-Jun-15</c:v>
                      </c:pt>
                      <c:pt idx="3976">
                        <c:v>7-Jun-15</c:v>
                      </c:pt>
                      <c:pt idx="3977">
                        <c:v>8-Jun-15</c:v>
                      </c:pt>
                      <c:pt idx="3978">
                        <c:v>9-Jun-15</c:v>
                      </c:pt>
                      <c:pt idx="3979">
                        <c:v>10-Jun-15</c:v>
                      </c:pt>
                      <c:pt idx="3980">
                        <c:v>11-Jun-15</c:v>
                      </c:pt>
                      <c:pt idx="3981">
                        <c:v>12-Jun-15</c:v>
                      </c:pt>
                      <c:pt idx="3982">
                        <c:v>13-Jun-15</c:v>
                      </c:pt>
                      <c:pt idx="3983">
                        <c:v>14-Jun-15</c:v>
                      </c:pt>
                      <c:pt idx="3984">
                        <c:v>15-Jun-15</c:v>
                      </c:pt>
                      <c:pt idx="3985">
                        <c:v>16-Jun-15</c:v>
                      </c:pt>
                      <c:pt idx="3986">
                        <c:v>17-Jun-15</c:v>
                      </c:pt>
                      <c:pt idx="3987">
                        <c:v>18-Jun-15</c:v>
                      </c:pt>
                      <c:pt idx="3988">
                        <c:v>19-Jun-15</c:v>
                      </c:pt>
                      <c:pt idx="3989">
                        <c:v>20-Jun-15</c:v>
                      </c:pt>
                      <c:pt idx="3990">
                        <c:v>21-Jun-15</c:v>
                      </c:pt>
                      <c:pt idx="3991">
                        <c:v>22-Jun-15</c:v>
                      </c:pt>
                      <c:pt idx="3992">
                        <c:v>23-Jun-15</c:v>
                      </c:pt>
                      <c:pt idx="3993">
                        <c:v>24-Jun-15</c:v>
                      </c:pt>
                      <c:pt idx="3994">
                        <c:v>25-Jun-15</c:v>
                      </c:pt>
                      <c:pt idx="3995">
                        <c:v>26-Jun-15</c:v>
                      </c:pt>
                      <c:pt idx="3996">
                        <c:v>27-Jun-15</c:v>
                      </c:pt>
                      <c:pt idx="3997">
                        <c:v>28-Jun-15</c:v>
                      </c:pt>
                      <c:pt idx="3998">
                        <c:v>29-Jun-15</c:v>
                      </c:pt>
                      <c:pt idx="3999">
                        <c:v>30-Jun-15</c:v>
                      </c:pt>
                      <c:pt idx="4000">
                        <c:v>1-Jul-15</c:v>
                      </c:pt>
                      <c:pt idx="4001">
                        <c:v>2-Jul-15</c:v>
                      </c:pt>
                      <c:pt idx="4002">
                        <c:v>3-Jul-15</c:v>
                      </c:pt>
                      <c:pt idx="4003">
                        <c:v>4-Jul-15</c:v>
                      </c:pt>
                      <c:pt idx="4004">
                        <c:v>5-Jul-15</c:v>
                      </c:pt>
                      <c:pt idx="4005">
                        <c:v>6-Jul-15</c:v>
                      </c:pt>
                      <c:pt idx="4006">
                        <c:v>7-Jul-15</c:v>
                      </c:pt>
                      <c:pt idx="4007">
                        <c:v>8-Jul-15</c:v>
                      </c:pt>
                      <c:pt idx="4008">
                        <c:v>9-Jul-15</c:v>
                      </c:pt>
                      <c:pt idx="4009">
                        <c:v>10-Jul-15</c:v>
                      </c:pt>
                      <c:pt idx="4010">
                        <c:v>11-Jul-15</c:v>
                      </c:pt>
                      <c:pt idx="4011">
                        <c:v>12-Jul-15</c:v>
                      </c:pt>
                      <c:pt idx="4012">
                        <c:v>13-Jul-15</c:v>
                      </c:pt>
                      <c:pt idx="4013">
                        <c:v>14-Jul-15</c:v>
                      </c:pt>
                      <c:pt idx="4014">
                        <c:v>15-Jul-15</c:v>
                      </c:pt>
                      <c:pt idx="4015">
                        <c:v>16-Jul-15</c:v>
                      </c:pt>
                      <c:pt idx="4016">
                        <c:v>17-Jul-15</c:v>
                      </c:pt>
                      <c:pt idx="4017">
                        <c:v>18-Jul-15</c:v>
                      </c:pt>
                      <c:pt idx="4018">
                        <c:v>19-Jul-15</c:v>
                      </c:pt>
                      <c:pt idx="4019">
                        <c:v>20-Jul-15</c:v>
                      </c:pt>
                      <c:pt idx="4020">
                        <c:v>21-Jul-15</c:v>
                      </c:pt>
                      <c:pt idx="4021">
                        <c:v>22-Jul-15</c:v>
                      </c:pt>
                      <c:pt idx="4022">
                        <c:v>23-Jul-15</c:v>
                      </c:pt>
                      <c:pt idx="4023">
                        <c:v>24-Jul-15</c:v>
                      </c:pt>
                      <c:pt idx="4024">
                        <c:v>25-Jul-15</c:v>
                      </c:pt>
                      <c:pt idx="4025">
                        <c:v>26-Jul-15</c:v>
                      </c:pt>
                      <c:pt idx="4026">
                        <c:v>27-Jul-15</c:v>
                      </c:pt>
                      <c:pt idx="4027">
                        <c:v>28-Jul-15</c:v>
                      </c:pt>
                      <c:pt idx="4028">
                        <c:v>29-Jul-15</c:v>
                      </c:pt>
                      <c:pt idx="4029">
                        <c:v>30-Jul-15</c:v>
                      </c:pt>
                      <c:pt idx="4030">
                        <c:v>31-Jul-15</c:v>
                      </c:pt>
                      <c:pt idx="4031">
                        <c:v>1-Aug-15</c:v>
                      </c:pt>
                      <c:pt idx="4032">
                        <c:v>2-Aug-15</c:v>
                      </c:pt>
                      <c:pt idx="4033">
                        <c:v>3-Aug-15</c:v>
                      </c:pt>
                      <c:pt idx="4034">
                        <c:v>4-Aug-15</c:v>
                      </c:pt>
                      <c:pt idx="4035">
                        <c:v>5-Aug-15</c:v>
                      </c:pt>
                      <c:pt idx="4036">
                        <c:v>6-Aug-15</c:v>
                      </c:pt>
                      <c:pt idx="4037">
                        <c:v>7-Aug-15</c:v>
                      </c:pt>
                      <c:pt idx="4038">
                        <c:v>8-Aug-15</c:v>
                      </c:pt>
                      <c:pt idx="4039">
                        <c:v>9-Aug-15</c:v>
                      </c:pt>
                      <c:pt idx="4040">
                        <c:v>10-Aug-15</c:v>
                      </c:pt>
                      <c:pt idx="4041">
                        <c:v>11-Aug-15</c:v>
                      </c:pt>
                      <c:pt idx="4042">
                        <c:v>12-Aug-15</c:v>
                      </c:pt>
                      <c:pt idx="4043">
                        <c:v>13-Aug-15</c:v>
                      </c:pt>
                      <c:pt idx="4044">
                        <c:v>14-Aug-15</c:v>
                      </c:pt>
                      <c:pt idx="4045">
                        <c:v>15-Aug-15</c:v>
                      </c:pt>
                      <c:pt idx="4046">
                        <c:v>16-Aug-15</c:v>
                      </c:pt>
                      <c:pt idx="4047">
                        <c:v>17-Aug-15</c:v>
                      </c:pt>
                      <c:pt idx="4048">
                        <c:v>18-Aug-15</c:v>
                      </c:pt>
                      <c:pt idx="4049">
                        <c:v>19-Aug-15</c:v>
                      </c:pt>
                      <c:pt idx="4050">
                        <c:v>20-Aug-15</c:v>
                      </c:pt>
                      <c:pt idx="4051">
                        <c:v>21-Aug-15</c:v>
                      </c:pt>
                      <c:pt idx="4052">
                        <c:v>22-Aug-15</c:v>
                      </c:pt>
                      <c:pt idx="4053">
                        <c:v>23-Aug-15</c:v>
                      </c:pt>
                      <c:pt idx="4054">
                        <c:v>24-Aug-15</c:v>
                      </c:pt>
                      <c:pt idx="4055">
                        <c:v>25-Aug-15</c:v>
                      </c:pt>
                      <c:pt idx="4056">
                        <c:v>26-Aug-15</c:v>
                      </c:pt>
                      <c:pt idx="4057">
                        <c:v>27-Aug-15</c:v>
                      </c:pt>
                      <c:pt idx="4058">
                        <c:v>28-Aug-15</c:v>
                      </c:pt>
                      <c:pt idx="4059">
                        <c:v>29-Aug-15</c:v>
                      </c:pt>
                      <c:pt idx="4060">
                        <c:v>30-Aug-15</c:v>
                      </c:pt>
                      <c:pt idx="4061">
                        <c:v>31-Aug-15</c:v>
                      </c:pt>
                      <c:pt idx="4062">
                        <c:v>1-Sep-15</c:v>
                      </c:pt>
                      <c:pt idx="4063">
                        <c:v>2-Sep-15</c:v>
                      </c:pt>
                      <c:pt idx="4064">
                        <c:v>3-Sep-15</c:v>
                      </c:pt>
                      <c:pt idx="4065">
                        <c:v>4-Sep-15</c:v>
                      </c:pt>
                      <c:pt idx="4066">
                        <c:v>5-Sep-15</c:v>
                      </c:pt>
                      <c:pt idx="4067">
                        <c:v>6-Sep-15</c:v>
                      </c:pt>
                      <c:pt idx="4068">
                        <c:v>7-Sep-15</c:v>
                      </c:pt>
                      <c:pt idx="4069">
                        <c:v>8-Sep-15</c:v>
                      </c:pt>
                      <c:pt idx="4070">
                        <c:v>9-Sep-15</c:v>
                      </c:pt>
                      <c:pt idx="4071">
                        <c:v>10-Sep-15</c:v>
                      </c:pt>
                      <c:pt idx="4072">
                        <c:v>11-Sep-15</c:v>
                      </c:pt>
                      <c:pt idx="4073">
                        <c:v>12-Sep-15</c:v>
                      </c:pt>
                      <c:pt idx="4074">
                        <c:v>13-Sep-15</c:v>
                      </c:pt>
                      <c:pt idx="4075">
                        <c:v>14-Sep-15</c:v>
                      </c:pt>
                      <c:pt idx="4076">
                        <c:v>15-Sep-15</c:v>
                      </c:pt>
                      <c:pt idx="4077">
                        <c:v>16-Sep-15</c:v>
                      </c:pt>
                      <c:pt idx="4078">
                        <c:v>17-Sep-15</c:v>
                      </c:pt>
                      <c:pt idx="4079">
                        <c:v>18-Sep-15</c:v>
                      </c:pt>
                      <c:pt idx="4080">
                        <c:v>19-Sep-15</c:v>
                      </c:pt>
                      <c:pt idx="4081">
                        <c:v>20-Sep-15</c:v>
                      </c:pt>
                      <c:pt idx="4082">
                        <c:v>21-Sep-15</c:v>
                      </c:pt>
                      <c:pt idx="4083">
                        <c:v>22-Sep-15</c:v>
                      </c:pt>
                      <c:pt idx="4084">
                        <c:v>23-Sep-15</c:v>
                      </c:pt>
                      <c:pt idx="4085">
                        <c:v>24-Sep-15</c:v>
                      </c:pt>
                      <c:pt idx="4086">
                        <c:v>25-Sep-15</c:v>
                      </c:pt>
                      <c:pt idx="4087">
                        <c:v>26-Sep-15</c:v>
                      </c:pt>
                      <c:pt idx="4088">
                        <c:v>27-Sep-15</c:v>
                      </c:pt>
                      <c:pt idx="4089">
                        <c:v>28-Sep-15</c:v>
                      </c:pt>
                      <c:pt idx="4090">
                        <c:v>29-Sep-15</c:v>
                      </c:pt>
                      <c:pt idx="4091">
                        <c:v>30-Sep-15</c:v>
                      </c:pt>
                      <c:pt idx="4092">
                        <c:v>1-Oct-15</c:v>
                      </c:pt>
                      <c:pt idx="4093">
                        <c:v>2-Oct-15</c:v>
                      </c:pt>
                      <c:pt idx="4094">
                        <c:v>3-Oct-15</c:v>
                      </c:pt>
                      <c:pt idx="4095">
                        <c:v>4-Oct-15</c:v>
                      </c:pt>
                      <c:pt idx="4096">
                        <c:v>5-Oct-15</c:v>
                      </c:pt>
                      <c:pt idx="4097">
                        <c:v>6-Oct-15</c:v>
                      </c:pt>
                      <c:pt idx="4098">
                        <c:v>7-Oct-15</c:v>
                      </c:pt>
                      <c:pt idx="4099">
                        <c:v>8-Oct-15</c:v>
                      </c:pt>
                      <c:pt idx="4100">
                        <c:v>9-Oct-15</c:v>
                      </c:pt>
                      <c:pt idx="4101">
                        <c:v>10-Oct-15</c:v>
                      </c:pt>
                      <c:pt idx="4102">
                        <c:v>11-Oct-15</c:v>
                      </c:pt>
                      <c:pt idx="4103">
                        <c:v>12-Oct-15</c:v>
                      </c:pt>
                      <c:pt idx="4104">
                        <c:v>13-Oct-15</c:v>
                      </c:pt>
                      <c:pt idx="4105">
                        <c:v>14-Oct-15</c:v>
                      </c:pt>
                      <c:pt idx="4106">
                        <c:v>15-Oct-15</c:v>
                      </c:pt>
                      <c:pt idx="4107">
                        <c:v>16-Oct-15</c:v>
                      </c:pt>
                      <c:pt idx="4108">
                        <c:v>17-Oct-15</c:v>
                      </c:pt>
                      <c:pt idx="4109">
                        <c:v>18-Oct-15</c:v>
                      </c:pt>
                      <c:pt idx="4110">
                        <c:v>19-Oct-15</c:v>
                      </c:pt>
                      <c:pt idx="4111">
                        <c:v>20-Oct-15</c:v>
                      </c:pt>
                      <c:pt idx="4112">
                        <c:v>21-Oct-15</c:v>
                      </c:pt>
                      <c:pt idx="4113">
                        <c:v>22-Oct-15</c:v>
                      </c:pt>
                      <c:pt idx="4114">
                        <c:v>23-Oct-15</c:v>
                      </c:pt>
                      <c:pt idx="4115">
                        <c:v>24-Oct-15</c:v>
                      </c:pt>
                      <c:pt idx="4116">
                        <c:v>25-Oct-15</c:v>
                      </c:pt>
                      <c:pt idx="4117">
                        <c:v>26-Oct-15</c:v>
                      </c:pt>
                      <c:pt idx="4118">
                        <c:v>27-Oct-15</c:v>
                      </c:pt>
                      <c:pt idx="4119">
                        <c:v>28-Oct-15</c:v>
                      </c:pt>
                      <c:pt idx="4120">
                        <c:v>29-Oct-15</c:v>
                      </c:pt>
                      <c:pt idx="4121">
                        <c:v>30-Oct-15</c:v>
                      </c:pt>
                      <c:pt idx="4122">
                        <c:v>31-Oct-15</c:v>
                      </c:pt>
                      <c:pt idx="4123">
                        <c:v>1-Nov-15</c:v>
                      </c:pt>
                      <c:pt idx="4124">
                        <c:v>2-Nov-15</c:v>
                      </c:pt>
                      <c:pt idx="4125">
                        <c:v>3-Nov-15</c:v>
                      </c:pt>
                      <c:pt idx="4126">
                        <c:v>4-Nov-15</c:v>
                      </c:pt>
                      <c:pt idx="4127">
                        <c:v>5-Nov-15</c:v>
                      </c:pt>
                      <c:pt idx="4128">
                        <c:v>6-Nov-15</c:v>
                      </c:pt>
                      <c:pt idx="4129">
                        <c:v>7-Nov-15</c:v>
                      </c:pt>
                      <c:pt idx="4130">
                        <c:v>8-Nov-15</c:v>
                      </c:pt>
                      <c:pt idx="4131">
                        <c:v>9-Nov-15</c:v>
                      </c:pt>
                      <c:pt idx="4132">
                        <c:v>10-Nov-15</c:v>
                      </c:pt>
                      <c:pt idx="4133">
                        <c:v>11-Nov-15</c:v>
                      </c:pt>
                      <c:pt idx="4134">
                        <c:v>12-Nov-15</c:v>
                      </c:pt>
                      <c:pt idx="4135">
                        <c:v>13-Nov-15</c:v>
                      </c:pt>
                      <c:pt idx="4136">
                        <c:v>14-Nov-15</c:v>
                      </c:pt>
                      <c:pt idx="4137">
                        <c:v>15-Nov-15</c:v>
                      </c:pt>
                      <c:pt idx="4138">
                        <c:v>16-Nov-15</c:v>
                      </c:pt>
                      <c:pt idx="4139">
                        <c:v>17-Nov-15</c:v>
                      </c:pt>
                      <c:pt idx="4140">
                        <c:v>18-Nov-15</c:v>
                      </c:pt>
                      <c:pt idx="4141">
                        <c:v>19-Nov-15</c:v>
                      </c:pt>
                      <c:pt idx="4142">
                        <c:v>20-Nov-15</c:v>
                      </c:pt>
                      <c:pt idx="4143">
                        <c:v>21-Nov-15</c:v>
                      </c:pt>
                      <c:pt idx="4144">
                        <c:v>22-Nov-15</c:v>
                      </c:pt>
                      <c:pt idx="4145">
                        <c:v>23-Nov-15</c:v>
                      </c:pt>
                      <c:pt idx="4146">
                        <c:v>24-Nov-15</c:v>
                      </c:pt>
                      <c:pt idx="4147">
                        <c:v>25-Nov-15</c:v>
                      </c:pt>
                      <c:pt idx="4148">
                        <c:v>26-Nov-15</c:v>
                      </c:pt>
                      <c:pt idx="4149">
                        <c:v>27-Nov-15</c:v>
                      </c:pt>
                      <c:pt idx="4150">
                        <c:v>28-Nov-15</c:v>
                      </c:pt>
                      <c:pt idx="4151">
                        <c:v>29-Nov-15</c:v>
                      </c:pt>
                      <c:pt idx="4152">
                        <c:v>30-Nov-15</c:v>
                      </c:pt>
                      <c:pt idx="4153">
                        <c:v>1-Dec-15</c:v>
                      </c:pt>
                      <c:pt idx="4154">
                        <c:v>2-Dec-15</c:v>
                      </c:pt>
                      <c:pt idx="4155">
                        <c:v>3-Dec-15</c:v>
                      </c:pt>
                      <c:pt idx="4156">
                        <c:v>4-Dec-15</c:v>
                      </c:pt>
                      <c:pt idx="4157">
                        <c:v>5-Dec-15</c:v>
                      </c:pt>
                      <c:pt idx="4158">
                        <c:v>6-Dec-15</c:v>
                      </c:pt>
                      <c:pt idx="4159">
                        <c:v>7-Dec-15</c:v>
                      </c:pt>
                      <c:pt idx="4160">
                        <c:v>8-Dec-15</c:v>
                      </c:pt>
                      <c:pt idx="4161">
                        <c:v>9-Dec-15</c:v>
                      </c:pt>
                      <c:pt idx="4162">
                        <c:v>10-Dec-15</c:v>
                      </c:pt>
                      <c:pt idx="4163">
                        <c:v>11-Dec-15</c:v>
                      </c:pt>
                      <c:pt idx="4164">
                        <c:v>12-Dec-15</c:v>
                      </c:pt>
                      <c:pt idx="4165">
                        <c:v>13-Dec-15</c:v>
                      </c:pt>
                      <c:pt idx="4166">
                        <c:v>14-Dec-15</c:v>
                      </c:pt>
                      <c:pt idx="4167">
                        <c:v>15-Dec-15</c:v>
                      </c:pt>
                      <c:pt idx="4168">
                        <c:v>16-Dec-15</c:v>
                      </c:pt>
                      <c:pt idx="4169">
                        <c:v>17-Dec-15</c:v>
                      </c:pt>
                      <c:pt idx="4170">
                        <c:v>18-Dec-15</c:v>
                      </c:pt>
                      <c:pt idx="4171">
                        <c:v>19-Dec-15</c:v>
                      </c:pt>
                      <c:pt idx="4172">
                        <c:v>20-Dec-15</c:v>
                      </c:pt>
                      <c:pt idx="4173">
                        <c:v>21-Dec-15</c:v>
                      </c:pt>
                      <c:pt idx="4174">
                        <c:v>22-Dec-15</c:v>
                      </c:pt>
                      <c:pt idx="4175">
                        <c:v>23-Dec-15</c:v>
                      </c:pt>
                      <c:pt idx="4176">
                        <c:v>24-Dec-15</c:v>
                      </c:pt>
                      <c:pt idx="4177">
                        <c:v>25-Dec-15</c:v>
                      </c:pt>
                      <c:pt idx="4178">
                        <c:v>26-Dec-15</c:v>
                      </c:pt>
                      <c:pt idx="4179">
                        <c:v>27-Dec-15</c:v>
                      </c:pt>
                      <c:pt idx="4180">
                        <c:v>28-Dec-15</c:v>
                      </c:pt>
                      <c:pt idx="4181">
                        <c:v>29-Dec-15</c:v>
                      </c:pt>
                      <c:pt idx="4182">
                        <c:v>30-Dec-15</c:v>
                      </c:pt>
                      <c:pt idx="4183">
                        <c:v>31-Dec-15</c:v>
                      </c:pt>
                      <c:pt idx="4184">
                        <c:v>1-Jan-16</c:v>
                      </c:pt>
                      <c:pt idx="4185">
                        <c:v>2-Jan-16</c:v>
                      </c:pt>
                      <c:pt idx="4186">
                        <c:v>3-Jan-16</c:v>
                      </c:pt>
                      <c:pt idx="4187">
                        <c:v>4-Jan-16</c:v>
                      </c:pt>
                      <c:pt idx="4188">
                        <c:v>5-Jan-16</c:v>
                      </c:pt>
                      <c:pt idx="4189">
                        <c:v>6-Jan-16</c:v>
                      </c:pt>
                      <c:pt idx="4190">
                        <c:v>7-Jan-16</c:v>
                      </c:pt>
                      <c:pt idx="4191">
                        <c:v>8-Jan-16</c:v>
                      </c:pt>
                      <c:pt idx="4192">
                        <c:v>9-Jan-16</c:v>
                      </c:pt>
                      <c:pt idx="4193">
                        <c:v>10-Jan-16</c:v>
                      </c:pt>
                      <c:pt idx="4194">
                        <c:v>11-Jan-16</c:v>
                      </c:pt>
                      <c:pt idx="4195">
                        <c:v>12-Jan-16</c:v>
                      </c:pt>
                      <c:pt idx="4196">
                        <c:v>13-Jan-16</c:v>
                      </c:pt>
                      <c:pt idx="4197">
                        <c:v>14-Jan-16</c:v>
                      </c:pt>
                      <c:pt idx="4198">
                        <c:v>15-Jan-16</c:v>
                      </c:pt>
                      <c:pt idx="4199">
                        <c:v>16-Jan-16</c:v>
                      </c:pt>
                      <c:pt idx="4200">
                        <c:v>17-Jan-16</c:v>
                      </c:pt>
                      <c:pt idx="4201">
                        <c:v>18-Jan-16</c:v>
                      </c:pt>
                      <c:pt idx="4202">
                        <c:v>19-Jan-16</c:v>
                      </c:pt>
                      <c:pt idx="4203">
                        <c:v>20-Jan-16</c:v>
                      </c:pt>
                      <c:pt idx="4204">
                        <c:v>21-Jan-16</c:v>
                      </c:pt>
                      <c:pt idx="4205">
                        <c:v>22-Jan-16</c:v>
                      </c:pt>
                      <c:pt idx="4206">
                        <c:v>23-Jan-16</c:v>
                      </c:pt>
                      <c:pt idx="4207">
                        <c:v>24-Jan-16</c:v>
                      </c:pt>
                      <c:pt idx="4208">
                        <c:v>25-Jan-16</c:v>
                      </c:pt>
                      <c:pt idx="4209">
                        <c:v>26-Jan-16</c:v>
                      </c:pt>
                      <c:pt idx="4210">
                        <c:v>27-Jan-16</c:v>
                      </c:pt>
                      <c:pt idx="4211">
                        <c:v>28-Jan-16</c:v>
                      </c:pt>
                      <c:pt idx="4212">
                        <c:v>29-Jan-16</c:v>
                      </c:pt>
                      <c:pt idx="4213">
                        <c:v>30-Jan-16</c:v>
                      </c:pt>
                      <c:pt idx="4214">
                        <c:v>31-Jan-16</c:v>
                      </c:pt>
                      <c:pt idx="4215">
                        <c:v>1-Feb-16</c:v>
                      </c:pt>
                      <c:pt idx="4216">
                        <c:v>2-Feb-16</c:v>
                      </c:pt>
                      <c:pt idx="4217">
                        <c:v>3-Feb-16</c:v>
                      </c:pt>
                      <c:pt idx="4218">
                        <c:v>4-Feb-16</c:v>
                      </c:pt>
                      <c:pt idx="4219">
                        <c:v>5-Feb-16</c:v>
                      </c:pt>
                      <c:pt idx="4220">
                        <c:v>6-Feb-16</c:v>
                      </c:pt>
                      <c:pt idx="4221">
                        <c:v>7-Feb-16</c:v>
                      </c:pt>
                      <c:pt idx="4222">
                        <c:v>8-Feb-16</c:v>
                      </c:pt>
                      <c:pt idx="4223">
                        <c:v>9-Feb-16</c:v>
                      </c:pt>
                      <c:pt idx="4224">
                        <c:v>10-Feb-16</c:v>
                      </c:pt>
                      <c:pt idx="4225">
                        <c:v>11-Feb-16</c:v>
                      </c:pt>
                      <c:pt idx="4226">
                        <c:v>12-Feb-16</c:v>
                      </c:pt>
                      <c:pt idx="4227">
                        <c:v>13-Feb-16</c:v>
                      </c:pt>
                      <c:pt idx="4228">
                        <c:v>14-Feb-16</c:v>
                      </c:pt>
                      <c:pt idx="4229">
                        <c:v>15-Feb-16</c:v>
                      </c:pt>
                      <c:pt idx="4230">
                        <c:v>16-Feb-16</c:v>
                      </c:pt>
                      <c:pt idx="4231">
                        <c:v>17-Feb-16</c:v>
                      </c:pt>
                      <c:pt idx="4232">
                        <c:v>18-Feb-16</c:v>
                      </c:pt>
                      <c:pt idx="4233">
                        <c:v>19-Feb-16</c:v>
                      </c:pt>
                      <c:pt idx="4234">
                        <c:v>20-Feb-16</c:v>
                      </c:pt>
                      <c:pt idx="4235">
                        <c:v>21-Feb-16</c:v>
                      </c:pt>
                      <c:pt idx="4236">
                        <c:v>22-Feb-16</c:v>
                      </c:pt>
                      <c:pt idx="4237">
                        <c:v>23-Feb-16</c:v>
                      </c:pt>
                      <c:pt idx="4238">
                        <c:v>24-Feb-16</c:v>
                      </c:pt>
                      <c:pt idx="4239">
                        <c:v>25-Feb-16</c:v>
                      </c:pt>
                      <c:pt idx="4240">
                        <c:v>26-Feb-16</c:v>
                      </c:pt>
                      <c:pt idx="4241">
                        <c:v>27-Feb-16</c:v>
                      </c:pt>
                      <c:pt idx="4242">
                        <c:v>28-Feb-16</c:v>
                      </c:pt>
                      <c:pt idx="4243">
                        <c:v>29-Feb-16</c:v>
                      </c:pt>
                      <c:pt idx="4244">
                        <c:v>1-Mar-16</c:v>
                      </c:pt>
                      <c:pt idx="4245">
                        <c:v>2-Mar-16</c:v>
                      </c:pt>
                      <c:pt idx="4246">
                        <c:v>3-Mar-16</c:v>
                      </c:pt>
                      <c:pt idx="4247">
                        <c:v>4-Mar-16</c:v>
                      </c:pt>
                      <c:pt idx="4248">
                        <c:v>5-Mar-16</c:v>
                      </c:pt>
                      <c:pt idx="4249">
                        <c:v>6-Mar-16</c:v>
                      </c:pt>
                      <c:pt idx="4250">
                        <c:v>7-Mar-16</c:v>
                      </c:pt>
                      <c:pt idx="4251">
                        <c:v>8-Mar-16</c:v>
                      </c:pt>
                      <c:pt idx="4252">
                        <c:v>9-Mar-16</c:v>
                      </c:pt>
                      <c:pt idx="4253">
                        <c:v>10-Mar-16</c:v>
                      </c:pt>
                      <c:pt idx="4254">
                        <c:v>11-Mar-16</c:v>
                      </c:pt>
                      <c:pt idx="4255">
                        <c:v>12-Mar-16</c:v>
                      </c:pt>
                      <c:pt idx="4256">
                        <c:v>13-Mar-16</c:v>
                      </c:pt>
                      <c:pt idx="4257">
                        <c:v>14-Mar-16</c:v>
                      </c:pt>
                      <c:pt idx="4258">
                        <c:v>15-Mar-16</c:v>
                      </c:pt>
                      <c:pt idx="4259">
                        <c:v>16-Mar-16</c:v>
                      </c:pt>
                      <c:pt idx="4260">
                        <c:v>17-Mar-16</c:v>
                      </c:pt>
                      <c:pt idx="4261">
                        <c:v>18-Mar-16</c:v>
                      </c:pt>
                      <c:pt idx="4262">
                        <c:v>19-Mar-16</c:v>
                      </c:pt>
                      <c:pt idx="4263">
                        <c:v>20-Mar-16</c:v>
                      </c:pt>
                      <c:pt idx="4264">
                        <c:v>21-Mar-16</c:v>
                      </c:pt>
                      <c:pt idx="4265">
                        <c:v>22-Mar-16</c:v>
                      </c:pt>
                      <c:pt idx="4266">
                        <c:v>23-Mar-16</c:v>
                      </c:pt>
                      <c:pt idx="4267">
                        <c:v>24-Mar-16</c:v>
                      </c:pt>
                      <c:pt idx="4268">
                        <c:v>25-Mar-16</c:v>
                      </c:pt>
                      <c:pt idx="4269">
                        <c:v>26-Mar-16</c:v>
                      </c:pt>
                      <c:pt idx="4270">
                        <c:v>27-Mar-16</c:v>
                      </c:pt>
                      <c:pt idx="4271">
                        <c:v>28-Mar-16</c:v>
                      </c:pt>
                      <c:pt idx="4272">
                        <c:v>29-Mar-16</c:v>
                      </c:pt>
                      <c:pt idx="4273">
                        <c:v>30-Mar-16</c:v>
                      </c:pt>
                      <c:pt idx="4274">
                        <c:v>31-Mar-16</c:v>
                      </c:pt>
                      <c:pt idx="4275">
                        <c:v>1-Apr-16</c:v>
                      </c:pt>
                      <c:pt idx="4276">
                        <c:v>2-Apr-16</c:v>
                      </c:pt>
                      <c:pt idx="4277">
                        <c:v>3-Apr-16</c:v>
                      </c:pt>
                      <c:pt idx="4278">
                        <c:v>4-Apr-16</c:v>
                      </c:pt>
                      <c:pt idx="4279">
                        <c:v>5-Apr-16</c:v>
                      </c:pt>
                      <c:pt idx="4280">
                        <c:v>6-Apr-16</c:v>
                      </c:pt>
                      <c:pt idx="4281">
                        <c:v>7-Apr-16</c:v>
                      </c:pt>
                      <c:pt idx="4282">
                        <c:v>8-Apr-16</c:v>
                      </c:pt>
                      <c:pt idx="4283">
                        <c:v>9-Apr-16</c:v>
                      </c:pt>
                      <c:pt idx="4284">
                        <c:v>10-Apr-16</c:v>
                      </c:pt>
                      <c:pt idx="4285">
                        <c:v>11-Apr-16</c:v>
                      </c:pt>
                      <c:pt idx="4286">
                        <c:v>12-Apr-16</c:v>
                      </c:pt>
                      <c:pt idx="4287">
                        <c:v>13-Apr-16</c:v>
                      </c:pt>
                      <c:pt idx="4288">
                        <c:v>14-Apr-16</c:v>
                      </c:pt>
                      <c:pt idx="4289">
                        <c:v>15-Apr-16</c:v>
                      </c:pt>
                      <c:pt idx="4290">
                        <c:v>16-Apr-16</c:v>
                      </c:pt>
                      <c:pt idx="4291">
                        <c:v>17-Apr-16</c:v>
                      </c:pt>
                      <c:pt idx="4292">
                        <c:v>18-Apr-16</c:v>
                      </c:pt>
                      <c:pt idx="4293">
                        <c:v>19-Apr-16</c:v>
                      </c:pt>
                      <c:pt idx="4294">
                        <c:v>20-Apr-16</c:v>
                      </c:pt>
                      <c:pt idx="4295">
                        <c:v>21-Apr-16</c:v>
                      </c:pt>
                      <c:pt idx="4296">
                        <c:v>22-Apr-16</c:v>
                      </c:pt>
                      <c:pt idx="4297">
                        <c:v>23-Apr-16</c:v>
                      </c:pt>
                      <c:pt idx="4298">
                        <c:v>24-Apr-16</c:v>
                      </c:pt>
                      <c:pt idx="4299">
                        <c:v>25-Apr-16</c:v>
                      </c:pt>
                      <c:pt idx="4300">
                        <c:v>26-Apr-16</c:v>
                      </c:pt>
                      <c:pt idx="4301">
                        <c:v>27-Apr-16</c:v>
                      </c:pt>
                      <c:pt idx="4302">
                        <c:v>28-Apr-16</c:v>
                      </c:pt>
                      <c:pt idx="4303">
                        <c:v>29-Apr-16</c:v>
                      </c:pt>
                      <c:pt idx="4304">
                        <c:v>30-Apr-16</c:v>
                      </c:pt>
                      <c:pt idx="4305">
                        <c:v>1-May-16</c:v>
                      </c:pt>
                      <c:pt idx="4306">
                        <c:v>2-May-16</c:v>
                      </c:pt>
                      <c:pt idx="4307">
                        <c:v>3-May-16</c:v>
                      </c:pt>
                      <c:pt idx="4308">
                        <c:v>4-May-16</c:v>
                      </c:pt>
                      <c:pt idx="4309">
                        <c:v>5-May-16</c:v>
                      </c:pt>
                      <c:pt idx="4310">
                        <c:v>6-May-16</c:v>
                      </c:pt>
                      <c:pt idx="4311">
                        <c:v>7-May-16</c:v>
                      </c:pt>
                      <c:pt idx="4312">
                        <c:v>8-May-16</c:v>
                      </c:pt>
                      <c:pt idx="4313">
                        <c:v>9-May-16</c:v>
                      </c:pt>
                      <c:pt idx="4314">
                        <c:v>10-May-16</c:v>
                      </c:pt>
                      <c:pt idx="4315">
                        <c:v>11-May-16</c:v>
                      </c:pt>
                      <c:pt idx="4316">
                        <c:v>12-May-16</c:v>
                      </c:pt>
                      <c:pt idx="4317">
                        <c:v>13-May-16</c:v>
                      </c:pt>
                      <c:pt idx="4318">
                        <c:v>14-May-16</c:v>
                      </c:pt>
                      <c:pt idx="4319">
                        <c:v>15-May-16</c:v>
                      </c:pt>
                      <c:pt idx="4320">
                        <c:v>16-May-16</c:v>
                      </c:pt>
                      <c:pt idx="4321">
                        <c:v>17-May-16</c:v>
                      </c:pt>
                      <c:pt idx="4322">
                        <c:v>18-May-16</c:v>
                      </c:pt>
                      <c:pt idx="4323">
                        <c:v>19-May-16</c:v>
                      </c:pt>
                      <c:pt idx="4324">
                        <c:v>20-May-16</c:v>
                      </c:pt>
                      <c:pt idx="4325">
                        <c:v>21-May-16</c:v>
                      </c:pt>
                      <c:pt idx="4326">
                        <c:v>22-May-16</c:v>
                      </c:pt>
                      <c:pt idx="4327">
                        <c:v>23-May-16</c:v>
                      </c:pt>
                      <c:pt idx="4328">
                        <c:v>24-May-16</c:v>
                      </c:pt>
                      <c:pt idx="4329">
                        <c:v>25-May-16</c:v>
                      </c:pt>
                      <c:pt idx="4330">
                        <c:v>26-May-16</c:v>
                      </c:pt>
                      <c:pt idx="4331">
                        <c:v>27-May-16</c:v>
                      </c:pt>
                      <c:pt idx="4332">
                        <c:v>28-May-16</c:v>
                      </c:pt>
                      <c:pt idx="4333">
                        <c:v>29-May-16</c:v>
                      </c:pt>
                      <c:pt idx="4334">
                        <c:v>30-May-16</c:v>
                      </c:pt>
                      <c:pt idx="4335">
                        <c:v>31-May-16</c:v>
                      </c:pt>
                      <c:pt idx="4336">
                        <c:v>1-Jun-16</c:v>
                      </c:pt>
                      <c:pt idx="4337">
                        <c:v>2-Jun-16</c:v>
                      </c:pt>
                      <c:pt idx="4338">
                        <c:v>3-Jun-16</c:v>
                      </c:pt>
                      <c:pt idx="4339">
                        <c:v>4-Jun-16</c:v>
                      </c:pt>
                      <c:pt idx="4340">
                        <c:v>5-Jun-16</c:v>
                      </c:pt>
                      <c:pt idx="4341">
                        <c:v>6-Jun-16</c:v>
                      </c:pt>
                      <c:pt idx="4342">
                        <c:v>7-Jun-16</c:v>
                      </c:pt>
                      <c:pt idx="4343">
                        <c:v>8-Jun-16</c:v>
                      </c:pt>
                      <c:pt idx="4344">
                        <c:v>9-Jun-16</c:v>
                      </c:pt>
                      <c:pt idx="4345">
                        <c:v>10-Jun-16</c:v>
                      </c:pt>
                      <c:pt idx="4346">
                        <c:v>11-Jun-16</c:v>
                      </c:pt>
                      <c:pt idx="4347">
                        <c:v>12-Jun-16</c:v>
                      </c:pt>
                      <c:pt idx="4348">
                        <c:v>13-Jun-16</c:v>
                      </c:pt>
                      <c:pt idx="4349">
                        <c:v>14-Jun-16</c:v>
                      </c:pt>
                      <c:pt idx="4350">
                        <c:v>15-Jun-16</c:v>
                      </c:pt>
                      <c:pt idx="4351">
                        <c:v>16-Jun-16</c:v>
                      </c:pt>
                      <c:pt idx="4352">
                        <c:v>17-Jun-16</c:v>
                      </c:pt>
                      <c:pt idx="4353">
                        <c:v>18-Jun-16</c:v>
                      </c:pt>
                      <c:pt idx="4354">
                        <c:v>19-Jun-16</c:v>
                      </c:pt>
                      <c:pt idx="4355">
                        <c:v>20-Jun-16</c:v>
                      </c:pt>
                      <c:pt idx="4356">
                        <c:v>21-Jun-16</c:v>
                      </c:pt>
                      <c:pt idx="4357">
                        <c:v>22-Jun-16</c:v>
                      </c:pt>
                      <c:pt idx="4358">
                        <c:v>23-Jun-16</c:v>
                      </c:pt>
                      <c:pt idx="4359">
                        <c:v>24-Jun-16</c:v>
                      </c:pt>
                      <c:pt idx="4360">
                        <c:v>25-Jun-16</c:v>
                      </c:pt>
                      <c:pt idx="4361">
                        <c:v>26-Jun-16</c:v>
                      </c:pt>
                      <c:pt idx="4362">
                        <c:v>27-Jun-16</c:v>
                      </c:pt>
                      <c:pt idx="4363">
                        <c:v>28-Jun-16</c:v>
                      </c:pt>
                      <c:pt idx="4364">
                        <c:v>29-Jun-16</c:v>
                      </c:pt>
                      <c:pt idx="4365">
                        <c:v>30-Jun-16</c:v>
                      </c:pt>
                      <c:pt idx="4366">
                        <c:v>1-Jul-16</c:v>
                      </c:pt>
                      <c:pt idx="4367">
                        <c:v>2-Jul-16</c:v>
                      </c:pt>
                      <c:pt idx="4368">
                        <c:v>3-Jul-16</c:v>
                      </c:pt>
                      <c:pt idx="4369">
                        <c:v>4-Jul-16</c:v>
                      </c:pt>
                      <c:pt idx="4370">
                        <c:v>5-Jul-16</c:v>
                      </c:pt>
                      <c:pt idx="4371">
                        <c:v>6-Jul-16</c:v>
                      </c:pt>
                      <c:pt idx="4372">
                        <c:v>7-Jul-16</c:v>
                      </c:pt>
                      <c:pt idx="4373">
                        <c:v>8-Jul-16</c:v>
                      </c:pt>
                      <c:pt idx="4374">
                        <c:v>9-Jul-16</c:v>
                      </c:pt>
                      <c:pt idx="4375">
                        <c:v>10-Jul-16</c:v>
                      </c:pt>
                      <c:pt idx="4376">
                        <c:v>11-Jul-16</c:v>
                      </c:pt>
                      <c:pt idx="4377">
                        <c:v>12-Jul-16</c:v>
                      </c:pt>
                      <c:pt idx="4378">
                        <c:v>13-Jul-16</c:v>
                      </c:pt>
                      <c:pt idx="4379">
                        <c:v>14-Jul-16</c:v>
                      </c:pt>
                      <c:pt idx="4380">
                        <c:v>15-Jul-16</c:v>
                      </c:pt>
                      <c:pt idx="4381">
                        <c:v>16-Jul-16</c:v>
                      </c:pt>
                      <c:pt idx="4382">
                        <c:v>17-Jul-16</c:v>
                      </c:pt>
                      <c:pt idx="4383">
                        <c:v>18-Jul-16</c:v>
                      </c:pt>
                      <c:pt idx="4384">
                        <c:v>19-Jul-16</c:v>
                      </c:pt>
                      <c:pt idx="4385">
                        <c:v>20-Jul-16</c:v>
                      </c:pt>
                      <c:pt idx="4386">
                        <c:v>21-Jul-16</c:v>
                      </c:pt>
                      <c:pt idx="4387">
                        <c:v>22-Jul-16</c:v>
                      </c:pt>
                      <c:pt idx="4388">
                        <c:v>23-Jul-16</c:v>
                      </c:pt>
                      <c:pt idx="4389">
                        <c:v>24-Jul-16</c:v>
                      </c:pt>
                      <c:pt idx="4390">
                        <c:v>25-Jul-16</c:v>
                      </c:pt>
                      <c:pt idx="4391">
                        <c:v>26-Jul-16</c:v>
                      </c:pt>
                      <c:pt idx="4392">
                        <c:v>27-Jul-16</c:v>
                      </c:pt>
                      <c:pt idx="4393">
                        <c:v>28-Jul-16</c:v>
                      </c:pt>
                      <c:pt idx="4394">
                        <c:v>29-Jul-16</c:v>
                      </c:pt>
                      <c:pt idx="4395">
                        <c:v>30-Jul-16</c:v>
                      </c:pt>
                      <c:pt idx="4396">
                        <c:v>31-Jul-16</c:v>
                      </c:pt>
                      <c:pt idx="4397">
                        <c:v>1-Aug-16</c:v>
                      </c:pt>
                      <c:pt idx="4398">
                        <c:v>2-Aug-16</c:v>
                      </c:pt>
                      <c:pt idx="4399">
                        <c:v>3-Aug-16</c:v>
                      </c:pt>
                      <c:pt idx="4400">
                        <c:v>4-Aug-16</c:v>
                      </c:pt>
                      <c:pt idx="4401">
                        <c:v>5-Aug-16</c:v>
                      </c:pt>
                      <c:pt idx="4402">
                        <c:v>6-Aug-16</c:v>
                      </c:pt>
                      <c:pt idx="4403">
                        <c:v>7-Aug-16</c:v>
                      </c:pt>
                      <c:pt idx="4404">
                        <c:v>8-Aug-16</c:v>
                      </c:pt>
                      <c:pt idx="4405">
                        <c:v>9-Aug-16</c:v>
                      </c:pt>
                      <c:pt idx="4406">
                        <c:v>10-Aug-16</c:v>
                      </c:pt>
                      <c:pt idx="4407">
                        <c:v>11-Aug-16</c:v>
                      </c:pt>
                      <c:pt idx="4408">
                        <c:v>12-Aug-16</c:v>
                      </c:pt>
                      <c:pt idx="4409">
                        <c:v>13-Aug-16</c:v>
                      </c:pt>
                      <c:pt idx="4410">
                        <c:v>14-Aug-16</c:v>
                      </c:pt>
                      <c:pt idx="4411">
                        <c:v>15-Aug-16</c:v>
                      </c:pt>
                      <c:pt idx="4412">
                        <c:v>16-Aug-16</c:v>
                      </c:pt>
                      <c:pt idx="4413">
                        <c:v>17-Aug-16</c:v>
                      </c:pt>
                      <c:pt idx="4414">
                        <c:v>18-Aug-16</c:v>
                      </c:pt>
                      <c:pt idx="4415">
                        <c:v>19-Aug-16</c:v>
                      </c:pt>
                      <c:pt idx="4416">
                        <c:v>20-Aug-16</c:v>
                      </c:pt>
                      <c:pt idx="4417">
                        <c:v>21-Aug-16</c:v>
                      </c:pt>
                      <c:pt idx="4418">
                        <c:v>22-Aug-16</c:v>
                      </c:pt>
                      <c:pt idx="4419">
                        <c:v>23-Aug-16</c:v>
                      </c:pt>
                      <c:pt idx="4420">
                        <c:v>24-Aug-16</c:v>
                      </c:pt>
                      <c:pt idx="4421">
                        <c:v>25-Aug-16</c:v>
                      </c:pt>
                      <c:pt idx="4422">
                        <c:v>26-Aug-16</c:v>
                      </c:pt>
                      <c:pt idx="4423">
                        <c:v>27-Aug-16</c:v>
                      </c:pt>
                      <c:pt idx="4424">
                        <c:v>28-Aug-16</c:v>
                      </c:pt>
                      <c:pt idx="4425">
                        <c:v>29-Aug-16</c:v>
                      </c:pt>
                      <c:pt idx="4426">
                        <c:v>30-Aug-16</c:v>
                      </c:pt>
                      <c:pt idx="4427">
                        <c:v>31-Aug-16</c:v>
                      </c:pt>
                      <c:pt idx="4428">
                        <c:v>1-Sep-16</c:v>
                      </c:pt>
                      <c:pt idx="4429">
                        <c:v>2-Sep-16</c:v>
                      </c:pt>
                      <c:pt idx="4430">
                        <c:v>3-Sep-16</c:v>
                      </c:pt>
                      <c:pt idx="4431">
                        <c:v>4-Sep-16</c:v>
                      </c:pt>
                      <c:pt idx="4432">
                        <c:v>5-Sep-16</c:v>
                      </c:pt>
                      <c:pt idx="4433">
                        <c:v>6-Sep-16</c:v>
                      </c:pt>
                      <c:pt idx="4434">
                        <c:v>7-Sep-16</c:v>
                      </c:pt>
                      <c:pt idx="4435">
                        <c:v>8-Sep-16</c:v>
                      </c:pt>
                      <c:pt idx="4436">
                        <c:v>9-Sep-16</c:v>
                      </c:pt>
                      <c:pt idx="4437">
                        <c:v>10-Sep-16</c:v>
                      </c:pt>
                      <c:pt idx="4438">
                        <c:v>11-Sep-16</c:v>
                      </c:pt>
                      <c:pt idx="4439">
                        <c:v>12-Sep-16</c:v>
                      </c:pt>
                      <c:pt idx="4440">
                        <c:v>13-Sep-16</c:v>
                      </c:pt>
                      <c:pt idx="4441">
                        <c:v>14-Sep-16</c:v>
                      </c:pt>
                      <c:pt idx="4442">
                        <c:v>15-Sep-16</c:v>
                      </c:pt>
                      <c:pt idx="4443">
                        <c:v>16-Sep-16</c:v>
                      </c:pt>
                      <c:pt idx="4444">
                        <c:v>17-Sep-16</c:v>
                      </c:pt>
                      <c:pt idx="4445">
                        <c:v>18-Sep-16</c:v>
                      </c:pt>
                      <c:pt idx="4446">
                        <c:v>19-Sep-16</c:v>
                      </c:pt>
                      <c:pt idx="4447">
                        <c:v>20-Sep-16</c:v>
                      </c:pt>
                      <c:pt idx="4448">
                        <c:v>21-Sep-16</c:v>
                      </c:pt>
                      <c:pt idx="4449">
                        <c:v>22-Sep-16</c:v>
                      </c:pt>
                      <c:pt idx="4450">
                        <c:v>23-Sep-16</c:v>
                      </c:pt>
                      <c:pt idx="4451">
                        <c:v>24-Sep-16</c:v>
                      </c:pt>
                      <c:pt idx="4452">
                        <c:v>25-Sep-16</c:v>
                      </c:pt>
                      <c:pt idx="4453">
                        <c:v>26-Sep-16</c:v>
                      </c:pt>
                      <c:pt idx="4454">
                        <c:v>27-Sep-16</c:v>
                      </c:pt>
                      <c:pt idx="4455">
                        <c:v>28-Sep-16</c:v>
                      </c:pt>
                      <c:pt idx="4456">
                        <c:v>29-Sep-16</c:v>
                      </c:pt>
                      <c:pt idx="4457">
                        <c:v>30-Sep-16</c:v>
                      </c:pt>
                      <c:pt idx="4458">
                        <c:v>1-Oct-16</c:v>
                      </c:pt>
                      <c:pt idx="4459">
                        <c:v>2-Oct-16</c:v>
                      </c:pt>
                      <c:pt idx="4460">
                        <c:v>3-Oct-16</c:v>
                      </c:pt>
                      <c:pt idx="4461">
                        <c:v>4-Oct-16</c:v>
                      </c:pt>
                      <c:pt idx="4462">
                        <c:v>5-Oct-16</c:v>
                      </c:pt>
                      <c:pt idx="4463">
                        <c:v>6-Oct-16</c:v>
                      </c:pt>
                      <c:pt idx="4464">
                        <c:v>7-Oct-16</c:v>
                      </c:pt>
                      <c:pt idx="4465">
                        <c:v>8-Oct-16</c:v>
                      </c:pt>
                      <c:pt idx="4466">
                        <c:v>9-Oct-16</c:v>
                      </c:pt>
                      <c:pt idx="4467">
                        <c:v>10-Oct-16</c:v>
                      </c:pt>
                      <c:pt idx="4468">
                        <c:v>11-Oct-16</c:v>
                      </c:pt>
                      <c:pt idx="4469">
                        <c:v>12-Oct-16</c:v>
                      </c:pt>
                      <c:pt idx="4470">
                        <c:v>13-Oct-16</c:v>
                      </c:pt>
                      <c:pt idx="4471">
                        <c:v>14-Oct-16</c:v>
                      </c:pt>
                      <c:pt idx="4472">
                        <c:v>15-Oct-16</c:v>
                      </c:pt>
                      <c:pt idx="4473">
                        <c:v>16-Oct-16</c:v>
                      </c:pt>
                      <c:pt idx="4474">
                        <c:v>17-Oct-16</c:v>
                      </c:pt>
                      <c:pt idx="4475">
                        <c:v>18-Oct-16</c:v>
                      </c:pt>
                      <c:pt idx="4476">
                        <c:v>19-Oct-16</c:v>
                      </c:pt>
                      <c:pt idx="4477">
                        <c:v>20-Oct-16</c:v>
                      </c:pt>
                      <c:pt idx="4478">
                        <c:v>21-Oct-16</c:v>
                      </c:pt>
                      <c:pt idx="4479">
                        <c:v>22-Oct-16</c:v>
                      </c:pt>
                      <c:pt idx="4480">
                        <c:v>23-Oct-16</c:v>
                      </c:pt>
                      <c:pt idx="4481">
                        <c:v>24-Oct-16</c:v>
                      </c:pt>
                      <c:pt idx="4482">
                        <c:v>25-Oct-16</c:v>
                      </c:pt>
                      <c:pt idx="4483">
                        <c:v>26-Oct-16</c:v>
                      </c:pt>
                      <c:pt idx="4484">
                        <c:v>27-Oct-16</c:v>
                      </c:pt>
                      <c:pt idx="4485">
                        <c:v>28-Oct-16</c:v>
                      </c:pt>
                      <c:pt idx="4486">
                        <c:v>29-Oct-16</c:v>
                      </c:pt>
                      <c:pt idx="4487">
                        <c:v>30-Oct-16</c:v>
                      </c:pt>
                      <c:pt idx="4488">
                        <c:v>31-Oct-16</c:v>
                      </c:pt>
                      <c:pt idx="4489">
                        <c:v>1-Nov-16</c:v>
                      </c:pt>
                      <c:pt idx="4490">
                        <c:v>2-Nov-16</c:v>
                      </c:pt>
                      <c:pt idx="4491">
                        <c:v>3-Nov-16</c:v>
                      </c:pt>
                      <c:pt idx="4492">
                        <c:v>4-Nov-16</c:v>
                      </c:pt>
                      <c:pt idx="4493">
                        <c:v>5-Nov-16</c:v>
                      </c:pt>
                      <c:pt idx="4494">
                        <c:v>6-Nov-16</c:v>
                      </c:pt>
                      <c:pt idx="4495">
                        <c:v>7-Nov-16</c:v>
                      </c:pt>
                      <c:pt idx="4496">
                        <c:v>8-Nov-16</c:v>
                      </c:pt>
                      <c:pt idx="4497">
                        <c:v>9-Nov-16</c:v>
                      </c:pt>
                      <c:pt idx="4498">
                        <c:v>10-Nov-16</c:v>
                      </c:pt>
                      <c:pt idx="4499">
                        <c:v>11-Nov-16</c:v>
                      </c:pt>
                      <c:pt idx="4500">
                        <c:v>12-Nov-16</c:v>
                      </c:pt>
                      <c:pt idx="4501">
                        <c:v>13-Nov-16</c:v>
                      </c:pt>
                      <c:pt idx="4502">
                        <c:v>14-Nov-16</c:v>
                      </c:pt>
                      <c:pt idx="4503">
                        <c:v>15-Nov-16</c:v>
                      </c:pt>
                      <c:pt idx="4504">
                        <c:v>16-Nov-16</c:v>
                      </c:pt>
                      <c:pt idx="4505">
                        <c:v>17-Nov-16</c:v>
                      </c:pt>
                      <c:pt idx="4506">
                        <c:v>18-Nov-16</c:v>
                      </c:pt>
                      <c:pt idx="4507">
                        <c:v>19-Nov-16</c:v>
                      </c:pt>
                      <c:pt idx="4508">
                        <c:v>20-Nov-16</c:v>
                      </c:pt>
                      <c:pt idx="4509">
                        <c:v>21-Nov-16</c:v>
                      </c:pt>
                      <c:pt idx="4510">
                        <c:v>22-Nov-16</c:v>
                      </c:pt>
                      <c:pt idx="4511">
                        <c:v>23-Nov-16</c:v>
                      </c:pt>
                      <c:pt idx="4512">
                        <c:v>24-Nov-16</c:v>
                      </c:pt>
                      <c:pt idx="4513">
                        <c:v>25-Nov-16</c:v>
                      </c:pt>
                      <c:pt idx="4514">
                        <c:v>26-Nov-16</c:v>
                      </c:pt>
                      <c:pt idx="4515">
                        <c:v>27-Nov-16</c:v>
                      </c:pt>
                      <c:pt idx="4516">
                        <c:v>28-Nov-16</c:v>
                      </c:pt>
                      <c:pt idx="4517">
                        <c:v>29-Nov-16</c:v>
                      </c:pt>
                      <c:pt idx="4518">
                        <c:v>30-Nov-16</c:v>
                      </c:pt>
                      <c:pt idx="4519">
                        <c:v>1-Dec-16</c:v>
                      </c:pt>
                      <c:pt idx="4520">
                        <c:v>2-Dec-16</c:v>
                      </c:pt>
                      <c:pt idx="4521">
                        <c:v>3-Dec-16</c:v>
                      </c:pt>
                      <c:pt idx="4522">
                        <c:v>4-Dec-16</c:v>
                      </c:pt>
                      <c:pt idx="4523">
                        <c:v>5-Dec-16</c:v>
                      </c:pt>
                      <c:pt idx="4524">
                        <c:v>6-Dec-16</c:v>
                      </c:pt>
                      <c:pt idx="4525">
                        <c:v>7-Dec-16</c:v>
                      </c:pt>
                      <c:pt idx="4526">
                        <c:v>8-Dec-16</c:v>
                      </c:pt>
                      <c:pt idx="4527">
                        <c:v>9-Dec-16</c:v>
                      </c:pt>
                      <c:pt idx="4528">
                        <c:v>10-Dec-16</c:v>
                      </c:pt>
                      <c:pt idx="4529">
                        <c:v>11-Dec-16</c:v>
                      </c:pt>
                      <c:pt idx="4530">
                        <c:v>12-Dec-16</c:v>
                      </c:pt>
                      <c:pt idx="4531">
                        <c:v>13-Dec-16</c:v>
                      </c:pt>
                      <c:pt idx="4532">
                        <c:v>14-Dec-16</c:v>
                      </c:pt>
                      <c:pt idx="4533">
                        <c:v>15-Dec-16</c:v>
                      </c:pt>
                      <c:pt idx="4534">
                        <c:v>16-Dec-16</c:v>
                      </c:pt>
                      <c:pt idx="4535">
                        <c:v>17-Dec-16</c:v>
                      </c:pt>
                      <c:pt idx="4536">
                        <c:v>18-Dec-16</c:v>
                      </c:pt>
                      <c:pt idx="4537">
                        <c:v>19-Dec-16</c:v>
                      </c:pt>
                      <c:pt idx="4538">
                        <c:v>20-Dec-16</c:v>
                      </c:pt>
                      <c:pt idx="4539">
                        <c:v>21-Dec-16</c:v>
                      </c:pt>
                      <c:pt idx="4540">
                        <c:v>22-Dec-16</c:v>
                      </c:pt>
                      <c:pt idx="4541">
                        <c:v>23-Dec-16</c:v>
                      </c:pt>
                      <c:pt idx="4542">
                        <c:v>24-Dec-16</c:v>
                      </c:pt>
                      <c:pt idx="4543">
                        <c:v>25-Dec-16</c:v>
                      </c:pt>
                      <c:pt idx="4544">
                        <c:v>26-Dec-16</c:v>
                      </c:pt>
                      <c:pt idx="4545">
                        <c:v>27-Dec-16</c:v>
                      </c:pt>
                      <c:pt idx="4546">
                        <c:v>28-Dec-16</c:v>
                      </c:pt>
                      <c:pt idx="4547">
                        <c:v>29-Dec-16</c:v>
                      </c:pt>
                      <c:pt idx="4548">
                        <c:v>30-Dec-16</c:v>
                      </c:pt>
                      <c:pt idx="4549">
                        <c:v>31-Dec-16</c:v>
                      </c:pt>
                      <c:pt idx="4550">
                        <c:v>1-Jan-17</c:v>
                      </c:pt>
                      <c:pt idx="4551">
                        <c:v>2-Jan-17</c:v>
                      </c:pt>
                      <c:pt idx="4552">
                        <c:v>3-Jan-17</c:v>
                      </c:pt>
                      <c:pt idx="4553">
                        <c:v>4-Jan-17</c:v>
                      </c:pt>
                      <c:pt idx="4554">
                        <c:v>5-Jan-17</c:v>
                      </c:pt>
                      <c:pt idx="4555">
                        <c:v>6-Jan-17</c:v>
                      </c:pt>
                      <c:pt idx="4556">
                        <c:v>7-Jan-17</c:v>
                      </c:pt>
                      <c:pt idx="4557">
                        <c:v>8-Jan-17</c:v>
                      </c:pt>
                      <c:pt idx="4558">
                        <c:v>9-Jan-17</c:v>
                      </c:pt>
                      <c:pt idx="4559">
                        <c:v>10-Jan-17</c:v>
                      </c:pt>
                      <c:pt idx="4560">
                        <c:v>11-Jan-17</c:v>
                      </c:pt>
                      <c:pt idx="4561">
                        <c:v>12-Jan-17</c:v>
                      </c:pt>
                      <c:pt idx="4562">
                        <c:v>13-Jan-17</c:v>
                      </c:pt>
                      <c:pt idx="4563">
                        <c:v>14-Jan-17</c:v>
                      </c:pt>
                      <c:pt idx="4564">
                        <c:v>15-Jan-17</c:v>
                      </c:pt>
                      <c:pt idx="4565">
                        <c:v>16-Jan-17</c:v>
                      </c:pt>
                      <c:pt idx="4566">
                        <c:v>17-Jan-17</c:v>
                      </c:pt>
                      <c:pt idx="4567">
                        <c:v>18-Jan-17</c:v>
                      </c:pt>
                      <c:pt idx="4568">
                        <c:v>19-Jan-17</c:v>
                      </c:pt>
                      <c:pt idx="4569">
                        <c:v>20-Jan-17</c:v>
                      </c:pt>
                      <c:pt idx="4570">
                        <c:v>21-Jan-17</c:v>
                      </c:pt>
                      <c:pt idx="4571">
                        <c:v>22-Jan-17</c:v>
                      </c:pt>
                      <c:pt idx="4572">
                        <c:v>23-Jan-17</c:v>
                      </c:pt>
                      <c:pt idx="4573">
                        <c:v>24-Jan-17</c:v>
                      </c:pt>
                      <c:pt idx="4574">
                        <c:v>25-Jan-17</c:v>
                      </c:pt>
                      <c:pt idx="4575">
                        <c:v>26-Jan-17</c:v>
                      </c:pt>
                      <c:pt idx="4576">
                        <c:v>27-Jan-17</c:v>
                      </c:pt>
                      <c:pt idx="4577">
                        <c:v>28-Jan-17</c:v>
                      </c:pt>
                      <c:pt idx="4578">
                        <c:v>29-Jan-17</c:v>
                      </c:pt>
                      <c:pt idx="4579">
                        <c:v>30-Jan-17</c:v>
                      </c:pt>
                      <c:pt idx="4580">
                        <c:v>31-Jan-17</c:v>
                      </c:pt>
                      <c:pt idx="4581">
                        <c:v>1-Feb-17</c:v>
                      </c:pt>
                      <c:pt idx="4582">
                        <c:v>2-Feb-17</c:v>
                      </c:pt>
                      <c:pt idx="4583">
                        <c:v>3-Feb-17</c:v>
                      </c:pt>
                      <c:pt idx="4584">
                        <c:v>4-Feb-17</c:v>
                      </c:pt>
                      <c:pt idx="4585">
                        <c:v>5-Feb-17</c:v>
                      </c:pt>
                      <c:pt idx="4586">
                        <c:v>6-Feb-17</c:v>
                      </c:pt>
                      <c:pt idx="4587">
                        <c:v>7-Feb-17</c:v>
                      </c:pt>
                      <c:pt idx="4588">
                        <c:v>8-Feb-17</c:v>
                      </c:pt>
                      <c:pt idx="4589">
                        <c:v>9-Feb-17</c:v>
                      </c:pt>
                      <c:pt idx="4590">
                        <c:v>10-Feb-17</c:v>
                      </c:pt>
                      <c:pt idx="4591">
                        <c:v>11-Feb-17</c:v>
                      </c:pt>
                      <c:pt idx="4592">
                        <c:v>12-Feb-17</c:v>
                      </c:pt>
                      <c:pt idx="4593">
                        <c:v>13-Feb-17</c:v>
                      </c:pt>
                      <c:pt idx="4594">
                        <c:v>14-Feb-17</c:v>
                      </c:pt>
                      <c:pt idx="4595">
                        <c:v>15-Feb-17</c:v>
                      </c:pt>
                      <c:pt idx="4596">
                        <c:v>16-Feb-17</c:v>
                      </c:pt>
                      <c:pt idx="4597">
                        <c:v>17-Feb-17</c:v>
                      </c:pt>
                      <c:pt idx="4598">
                        <c:v>18-Feb-17</c:v>
                      </c:pt>
                      <c:pt idx="4599">
                        <c:v>19-Feb-17</c:v>
                      </c:pt>
                      <c:pt idx="4600">
                        <c:v>20-Feb-17</c:v>
                      </c:pt>
                      <c:pt idx="4601">
                        <c:v>21-Feb-17</c:v>
                      </c:pt>
                      <c:pt idx="4602">
                        <c:v>22-Feb-17</c:v>
                      </c:pt>
                      <c:pt idx="4603">
                        <c:v>23-Feb-17</c:v>
                      </c:pt>
                      <c:pt idx="4604">
                        <c:v>24-Feb-17</c:v>
                      </c:pt>
                      <c:pt idx="4605">
                        <c:v>25-Feb-17</c:v>
                      </c:pt>
                      <c:pt idx="4606">
                        <c:v>26-Feb-17</c:v>
                      </c:pt>
                      <c:pt idx="4607">
                        <c:v>27-Feb-17</c:v>
                      </c:pt>
                      <c:pt idx="4608">
                        <c:v>28-Feb-17</c:v>
                      </c:pt>
                      <c:pt idx="4609">
                        <c:v>1-Mar-17</c:v>
                      </c:pt>
                      <c:pt idx="4610">
                        <c:v>2-Mar-17</c:v>
                      </c:pt>
                      <c:pt idx="4611">
                        <c:v>3-Mar-17</c:v>
                      </c:pt>
                      <c:pt idx="4612">
                        <c:v>4-Mar-17</c:v>
                      </c:pt>
                      <c:pt idx="4613">
                        <c:v>5-Mar-17</c:v>
                      </c:pt>
                      <c:pt idx="4614">
                        <c:v>6-Mar-17</c:v>
                      </c:pt>
                      <c:pt idx="4615">
                        <c:v>7-Mar-17</c:v>
                      </c:pt>
                      <c:pt idx="4616">
                        <c:v>8-Mar-17</c:v>
                      </c:pt>
                      <c:pt idx="4617">
                        <c:v>9-Mar-17</c:v>
                      </c:pt>
                      <c:pt idx="4618">
                        <c:v>10-Mar-17</c:v>
                      </c:pt>
                      <c:pt idx="4619">
                        <c:v>11-Mar-17</c:v>
                      </c:pt>
                      <c:pt idx="4620">
                        <c:v>12-Mar-17</c:v>
                      </c:pt>
                      <c:pt idx="4621">
                        <c:v>13-Mar-17</c:v>
                      </c:pt>
                      <c:pt idx="4622">
                        <c:v>14-Mar-17</c:v>
                      </c:pt>
                      <c:pt idx="4623">
                        <c:v>15-Mar-17</c:v>
                      </c:pt>
                      <c:pt idx="4624">
                        <c:v>16-Mar-17</c:v>
                      </c:pt>
                      <c:pt idx="4625">
                        <c:v>17-Mar-17</c:v>
                      </c:pt>
                      <c:pt idx="4626">
                        <c:v>18-Mar-17</c:v>
                      </c:pt>
                      <c:pt idx="4627">
                        <c:v>19-Mar-17</c:v>
                      </c:pt>
                      <c:pt idx="4628">
                        <c:v>20-Mar-17</c:v>
                      </c:pt>
                      <c:pt idx="4629">
                        <c:v>21-Mar-17</c:v>
                      </c:pt>
                      <c:pt idx="4630">
                        <c:v>22-Mar-17</c:v>
                      </c:pt>
                      <c:pt idx="4631">
                        <c:v>23-Mar-17</c:v>
                      </c:pt>
                      <c:pt idx="4632">
                        <c:v>24-Mar-17</c:v>
                      </c:pt>
                      <c:pt idx="4633">
                        <c:v>25-Mar-17</c:v>
                      </c:pt>
                      <c:pt idx="4634">
                        <c:v>26-Mar-17</c:v>
                      </c:pt>
                      <c:pt idx="4635">
                        <c:v>27-Mar-17</c:v>
                      </c:pt>
                      <c:pt idx="4636">
                        <c:v>28-Mar-17</c:v>
                      </c:pt>
                      <c:pt idx="4637">
                        <c:v>29-Mar-17</c:v>
                      </c:pt>
                      <c:pt idx="4638">
                        <c:v>30-Mar-17</c:v>
                      </c:pt>
                      <c:pt idx="4639">
                        <c:v>31-Mar-17</c:v>
                      </c:pt>
                      <c:pt idx="4640">
                        <c:v>1-Apr-17</c:v>
                      </c:pt>
                      <c:pt idx="4641">
                        <c:v>2-Apr-17</c:v>
                      </c:pt>
                      <c:pt idx="4642">
                        <c:v>3-Apr-17</c:v>
                      </c:pt>
                      <c:pt idx="4643">
                        <c:v>4-Apr-17</c:v>
                      </c:pt>
                      <c:pt idx="4644">
                        <c:v>5-Apr-17</c:v>
                      </c:pt>
                      <c:pt idx="4645">
                        <c:v>6-Apr-17</c:v>
                      </c:pt>
                      <c:pt idx="4646">
                        <c:v>7-Apr-17</c:v>
                      </c:pt>
                      <c:pt idx="4647">
                        <c:v>8-Apr-17</c:v>
                      </c:pt>
                      <c:pt idx="4648">
                        <c:v>9-Apr-17</c:v>
                      </c:pt>
                      <c:pt idx="4649">
                        <c:v>10-Apr-17</c:v>
                      </c:pt>
                      <c:pt idx="4650">
                        <c:v>11-Apr-17</c:v>
                      </c:pt>
                      <c:pt idx="4651">
                        <c:v>12-Apr-17</c:v>
                      </c:pt>
                      <c:pt idx="4652">
                        <c:v>13-Apr-17</c:v>
                      </c:pt>
                      <c:pt idx="4653">
                        <c:v>14-Apr-17</c:v>
                      </c:pt>
                      <c:pt idx="4654">
                        <c:v>15-Apr-17</c:v>
                      </c:pt>
                      <c:pt idx="4655">
                        <c:v>16-Apr-17</c:v>
                      </c:pt>
                      <c:pt idx="4656">
                        <c:v>17-Apr-17</c:v>
                      </c:pt>
                      <c:pt idx="4657">
                        <c:v>18-Apr-17</c:v>
                      </c:pt>
                      <c:pt idx="4658">
                        <c:v>19-Apr-17</c:v>
                      </c:pt>
                      <c:pt idx="4659">
                        <c:v>20-Apr-17</c:v>
                      </c:pt>
                      <c:pt idx="4660">
                        <c:v>21-Apr-17</c:v>
                      </c:pt>
                      <c:pt idx="4661">
                        <c:v>22-Apr-17</c:v>
                      </c:pt>
                      <c:pt idx="4662">
                        <c:v>23-Apr-17</c:v>
                      </c:pt>
                      <c:pt idx="4663">
                        <c:v>24-Apr-17</c:v>
                      </c:pt>
                      <c:pt idx="4664">
                        <c:v>25-Apr-17</c:v>
                      </c:pt>
                      <c:pt idx="4665">
                        <c:v>26-Apr-17</c:v>
                      </c:pt>
                      <c:pt idx="4666">
                        <c:v>27-Apr-17</c:v>
                      </c:pt>
                      <c:pt idx="4667">
                        <c:v>28-Apr-17</c:v>
                      </c:pt>
                      <c:pt idx="4668">
                        <c:v>29-Apr-17</c:v>
                      </c:pt>
                      <c:pt idx="4669">
                        <c:v>30-Apr-17</c:v>
                      </c:pt>
                      <c:pt idx="4670">
                        <c:v>1-May-17</c:v>
                      </c:pt>
                      <c:pt idx="4671">
                        <c:v>2-May-17</c:v>
                      </c:pt>
                      <c:pt idx="4672">
                        <c:v>3-May-17</c:v>
                      </c:pt>
                      <c:pt idx="4673">
                        <c:v>4-May-17</c:v>
                      </c:pt>
                      <c:pt idx="4674">
                        <c:v>5-May-17</c:v>
                      </c:pt>
                      <c:pt idx="4675">
                        <c:v>6-May-17</c:v>
                      </c:pt>
                      <c:pt idx="4676">
                        <c:v>7-May-17</c:v>
                      </c:pt>
                      <c:pt idx="4677">
                        <c:v>8-May-17</c:v>
                      </c:pt>
                      <c:pt idx="4678">
                        <c:v>9-May-17</c:v>
                      </c:pt>
                      <c:pt idx="4679">
                        <c:v>10-May-17</c:v>
                      </c:pt>
                      <c:pt idx="4680">
                        <c:v>11-May-17</c:v>
                      </c:pt>
                      <c:pt idx="4681">
                        <c:v>12-May-17</c:v>
                      </c:pt>
                      <c:pt idx="4682">
                        <c:v>13-May-17</c:v>
                      </c:pt>
                      <c:pt idx="4683">
                        <c:v>14-May-17</c:v>
                      </c:pt>
                      <c:pt idx="4684">
                        <c:v>15-May-17</c:v>
                      </c:pt>
                      <c:pt idx="4685">
                        <c:v>16-May-17</c:v>
                      </c:pt>
                      <c:pt idx="4686">
                        <c:v>17-May-17</c:v>
                      </c:pt>
                      <c:pt idx="4687">
                        <c:v>18-May-17</c:v>
                      </c:pt>
                      <c:pt idx="4688">
                        <c:v>19-May-17</c:v>
                      </c:pt>
                      <c:pt idx="4689">
                        <c:v>20-May-17</c:v>
                      </c:pt>
                      <c:pt idx="4690">
                        <c:v>21-May-17</c:v>
                      </c:pt>
                      <c:pt idx="4691">
                        <c:v>22-May-17</c:v>
                      </c:pt>
                      <c:pt idx="4692">
                        <c:v>23-May-17</c:v>
                      </c:pt>
                      <c:pt idx="4693">
                        <c:v>24-May-17</c:v>
                      </c:pt>
                      <c:pt idx="4694">
                        <c:v>25-May-17</c:v>
                      </c:pt>
                      <c:pt idx="4695">
                        <c:v>26-May-17</c:v>
                      </c:pt>
                      <c:pt idx="4696">
                        <c:v>27-May-17</c:v>
                      </c:pt>
                      <c:pt idx="4697">
                        <c:v>28-May-17</c:v>
                      </c:pt>
                      <c:pt idx="4698">
                        <c:v>29-May-17</c:v>
                      </c:pt>
                      <c:pt idx="4699">
                        <c:v>30-May-17</c:v>
                      </c:pt>
                      <c:pt idx="4700">
                        <c:v>31-May-17</c:v>
                      </c:pt>
                      <c:pt idx="4701">
                        <c:v>1-Jun-17</c:v>
                      </c:pt>
                      <c:pt idx="4702">
                        <c:v>2-Jun-17</c:v>
                      </c:pt>
                      <c:pt idx="4703">
                        <c:v>3-Jun-17</c:v>
                      </c:pt>
                      <c:pt idx="4704">
                        <c:v>4-Jun-17</c:v>
                      </c:pt>
                      <c:pt idx="4705">
                        <c:v>5-Jun-17</c:v>
                      </c:pt>
                      <c:pt idx="4706">
                        <c:v>6-Jun-17</c:v>
                      </c:pt>
                      <c:pt idx="4707">
                        <c:v>7-Jun-17</c:v>
                      </c:pt>
                      <c:pt idx="4708">
                        <c:v>8-Jun-17</c:v>
                      </c:pt>
                      <c:pt idx="4709">
                        <c:v>9-Jun-17</c:v>
                      </c:pt>
                      <c:pt idx="4710">
                        <c:v>10-Jun-17</c:v>
                      </c:pt>
                      <c:pt idx="4711">
                        <c:v>11-Jun-17</c:v>
                      </c:pt>
                      <c:pt idx="4712">
                        <c:v>12-Jun-17</c:v>
                      </c:pt>
                      <c:pt idx="4713">
                        <c:v>13-Jun-17</c:v>
                      </c:pt>
                      <c:pt idx="4714">
                        <c:v>14-Jun-17</c:v>
                      </c:pt>
                      <c:pt idx="4715">
                        <c:v>15-Jun-17</c:v>
                      </c:pt>
                      <c:pt idx="4716">
                        <c:v>16-Jun-17</c:v>
                      </c:pt>
                      <c:pt idx="4717">
                        <c:v>17-Jun-17</c:v>
                      </c:pt>
                      <c:pt idx="4718">
                        <c:v>18-Jun-17</c:v>
                      </c:pt>
                      <c:pt idx="4719">
                        <c:v>19-Jun-17</c:v>
                      </c:pt>
                      <c:pt idx="4720">
                        <c:v>20-Jun-17</c:v>
                      </c:pt>
                      <c:pt idx="4721">
                        <c:v>21-Jun-17</c:v>
                      </c:pt>
                      <c:pt idx="4722">
                        <c:v>22-Jun-17</c:v>
                      </c:pt>
                      <c:pt idx="4723">
                        <c:v>23-Jun-17</c:v>
                      </c:pt>
                      <c:pt idx="4724">
                        <c:v>24-Jun-17</c:v>
                      </c:pt>
                      <c:pt idx="4725">
                        <c:v>25-Jun-17</c:v>
                      </c:pt>
                      <c:pt idx="4726">
                        <c:v>26-Jun-17</c:v>
                      </c:pt>
                      <c:pt idx="4727">
                        <c:v>27-Jun-17</c:v>
                      </c:pt>
                      <c:pt idx="4728">
                        <c:v>28-Jun-17</c:v>
                      </c:pt>
                      <c:pt idx="4729">
                        <c:v>29-Jun-17</c:v>
                      </c:pt>
                      <c:pt idx="4730">
                        <c:v>30-Jun-17</c:v>
                      </c:pt>
                      <c:pt idx="4731">
                        <c:v>1-Jul-17</c:v>
                      </c:pt>
                      <c:pt idx="4732">
                        <c:v>2-Jul-17</c:v>
                      </c:pt>
                      <c:pt idx="4733">
                        <c:v>3-Jul-17</c:v>
                      </c:pt>
                      <c:pt idx="4734">
                        <c:v>4-Jul-17</c:v>
                      </c:pt>
                      <c:pt idx="4735">
                        <c:v>5-Jul-17</c:v>
                      </c:pt>
                      <c:pt idx="4736">
                        <c:v>6-Jul-17</c:v>
                      </c:pt>
                      <c:pt idx="4737">
                        <c:v>7-Jul-17</c:v>
                      </c:pt>
                      <c:pt idx="4738">
                        <c:v>8-Jul-17</c:v>
                      </c:pt>
                      <c:pt idx="4739">
                        <c:v>9-Jul-17</c:v>
                      </c:pt>
                      <c:pt idx="4740">
                        <c:v>10-Jul-17</c:v>
                      </c:pt>
                      <c:pt idx="4741">
                        <c:v>11-Jul-17</c:v>
                      </c:pt>
                      <c:pt idx="4742">
                        <c:v>12-Jul-17</c:v>
                      </c:pt>
                      <c:pt idx="4743">
                        <c:v>13-Jul-17</c:v>
                      </c:pt>
                      <c:pt idx="4744">
                        <c:v>14-Jul-17</c:v>
                      </c:pt>
                      <c:pt idx="4745">
                        <c:v>15-Jul-17</c:v>
                      </c:pt>
                      <c:pt idx="4746">
                        <c:v>16-Jul-17</c:v>
                      </c:pt>
                      <c:pt idx="4747">
                        <c:v>17-Jul-17</c:v>
                      </c:pt>
                      <c:pt idx="4748">
                        <c:v>18-Jul-17</c:v>
                      </c:pt>
                      <c:pt idx="4749">
                        <c:v>19-Jul-17</c:v>
                      </c:pt>
                      <c:pt idx="4750">
                        <c:v>20-Jul-17</c:v>
                      </c:pt>
                      <c:pt idx="4751">
                        <c:v>21-Jul-17</c:v>
                      </c:pt>
                      <c:pt idx="4752">
                        <c:v>22-Jul-17</c:v>
                      </c:pt>
                      <c:pt idx="4753">
                        <c:v>23-Jul-17</c:v>
                      </c:pt>
                      <c:pt idx="4754">
                        <c:v>24-Jul-17</c:v>
                      </c:pt>
                      <c:pt idx="4755">
                        <c:v>25-Jul-17</c:v>
                      </c:pt>
                      <c:pt idx="4756">
                        <c:v>26-Jul-17</c:v>
                      </c:pt>
                      <c:pt idx="4757">
                        <c:v>27-Jul-17</c:v>
                      </c:pt>
                      <c:pt idx="4758">
                        <c:v>28-Jul-17</c:v>
                      </c:pt>
                      <c:pt idx="4759">
                        <c:v>29-Jul-17</c:v>
                      </c:pt>
                      <c:pt idx="4760">
                        <c:v>30-Jul-17</c:v>
                      </c:pt>
                      <c:pt idx="4761">
                        <c:v>31-Jul-17</c:v>
                      </c:pt>
                      <c:pt idx="4762">
                        <c:v>1-Aug-17</c:v>
                      </c:pt>
                      <c:pt idx="4763">
                        <c:v>2-Aug-17</c:v>
                      </c:pt>
                      <c:pt idx="4764">
                        <c:v>3-Aug-17</c:v>
                      </c:pt>
                      <c:pt idx="4765">
                        <c:v>4-Aug-17</c:v>
                      </c:pt>
                      <c:pt idx="4766">
                        <c:v>5-Aug-17</c:v>
                      </c:pt>
                      <c:pt idx="4767">
                        <c:v>6-Aug-17</c:v>
                      </c:pt>
                      <c:pt idx="4768">
                        <c:v>7-Aug-17</c:v>
                      </c:pt>
                      <c:pt idx="4769">
                        <c:v>8-Aug-17</c:v>
                      </c:pt>
                      <c:pt idx="4770">
                        <c:v>9-Aug-17</c:v>
                      </c:pt>
                      <c:pt idx="4771">
                        <c:v>10-Aug-17</c:v>
                      </c:pt>
                      <c:pt idx="4772">
                        <c:v>11-Aug-17</c:v>
                      </c:pt>
                      <c:pt idx="4773">
                        <c:v>12-Aug-17</c:v>
                      </c:pt>
                      <c:pt idx="4774">
                        <c:v>13-Aug-17</c:v>
                      </c:pt>
                      <c:pt idx="4775">
                        <c:v>14-Aug-17</c:v>
                      </c:pt>
                      <c:pt idx="4776">
                        <c:v>15-Aug-17</c:v>
                      </c:pt>
                      <c:pt idx="4777">
                        <c:v>16-Aug-17</c:v>
                      </c:pt>
                      <c:pt idx="4778">
                        <c:v>17-Aug-17</c:v>
                      </c:pt>
                      <c:pt idx="4779">
                        <c:v>18-Aug-17</c:v>
                      </c:pt>
                      <c:pt idx="4780">
                        <c:v>19-Aug-17</c:v>
                      </c:pt>
                      <c:pt idx="4781">
                        <c:v>20-Aug-17</c:v>
                      </c:pt>
                      <c:pt idx="4782">
                        <c:v>21-Aug-17</c:v>
                      </c:pt>
                      <c:pt idx="4783">
                        <c:v>22-Aug-17</c:v>
                      </c:pt>
                      <c:pt idx="4784">
                        <c:v>23-Aug-17</c:v>
                      </c:pt>
                      <c:pt idx="4785">
                        <c:v>24-Aug-17</c:v>
                      </c:pt>
                      <c:pt idx="4786">
                        <c:v>25-Aug-17</c:v>
                      </c:pt>
                      <c:pt idx="4787">
                        <c:v>26-Aug-17</c:v>
                      </c:pt>
                      <c:pt idx="4788">
                        <c:v>27-Aug-17</c:v>
                      </c:pt>
                      <c:pt idx="4789">
                        <c:v>28-Aug-17</c:v>
                      </c:pt>
                      <c:pt idx="4790">
                        <c:v>29-Aug-17</c:v>
                      </c:pt>
                      <c:pt idx="4791">
                        <c:v>30-Aug-17</c:v>
                      </c:pt>
                      <c:pt idx="4792">
                        <c:v>31-Aug-17</c:v>
                      </c:pt>
                      <c:pt idx="4793">
                        <c:v>1-Sep-17</c:v>
                      </c:pt>
                      <c:pt idx="4794">
                        <c:v>2-Sep-17</c:v>
                      </c:pt>
                      <c:pt idx="4795">
                        <c:v>3-Sep-17</c:v>
                      </c:pt>
                      <c:pt idx="4796">
                        <c:v>4-Sep-17</c:v>
                      </c:pt>
                      <c:pt idx="4797">
                        <c:v>5-Sep-17</c:v>
                      </c:pt>
                      <c:pt idx="4798">
                        <c:v>6-Sep-17</c:v>
                      </c:pt>
                      <c:pt idx="4799">
                        <c:v>7-Sep-17</c:v>
                      </c:pt>
                      <c:pt idx="4800">
                        <c:v>8-Sep-17</c:v>
                      </c:pt>
                      <c:pt idx="4801">
                        <c:v>9-Sep-17</c:v>
                      </c:pt>
                      <c:pt idx="4802">
                        <c:v>10-Sep-17</c:v>
                      </c:pt>
                      <c:pt idx="4803">
                        <c:v>11-Sep-17</c:v>
                      </c:pt>
                      <c:pt idx="4804">
                        <c:v>12-Sep-17</c:v>
                      </c:pt>
                      <c:pt idx="4805">
                        <c:v>13-Sep-17</c:v>
                      </c:pt>
                      <c:pt idx="4806">
                        <c:v>14-Sep-17</c:v>
                      </c:pt>
                      <c:pt idx="4807">
                        <c:v>15-Sep-17</c:v>
                      </c:pt>
                      <c:pt idx="4808">
                        <c:v>16-Sep-17</c:v>
                      </c:pt>
                      <c:pt idx="4809">
                        <c:v>17-Sep-17</c:v>
                      </c:pt>
                      <c:pt idx="4810">
                        <c:v>18-Sep-17</c:v>
                      </c:pt>
                      <c:pt idx="4811">
                        <c:v>19-Sep-17</c:v>
                      </c:pt>
                      <c:pt idx="4812">
                        <c:v>20-Sep-17</c:v>
                      </c:pt>
                      <c:pt idx="4813">
                        <c:v>21-Sep-17</c:v>
                      </c:pt>
                      <c:pt idx="4814">
                        <c:v>22-Sep-17</c:v>
                      </c:pt>
                      <c:pt idx="4815">
                        <c:v>23-Sep-17</c:v>
                      </c:pt>
                      <c:pt idx="4816">
                        <c:v>24-Sep-17</c:v>
                      </c:pt>
                      <c:pt idx="4817">
                        <c:v>25-Sep-17</c:v>
                      </c:pt>
                      <c:pt idx="4818">
                        <c:v>26-Sep-17</c:v>
                      </c:pt>
                      <c:pt idx="4819">
                        <c:v>27-Sep-17</c:v>
                      </c:pt>
                      <c:pt idx="4820">
                        <c:v>28-Sep-17</c:v>
                      </c:pt>
                      <c:pt idx="4821">
                        <c:v>29-Sep-17</c:v>
                      </c:pt>
                      <c:pt idx="4822">
                        <c:v>30-Sep-17</c:v>
                      </c:pt>
                      <c:pt idx="4823">
                        <c:v>1-Oct-17</c:v>
                      </c:pt>
                      <c:pt idx="4824">
                        <c:v>2-Oct-17</c:v>
                      </c:pt>
                      <c:pt idx="4825">
                        <c:v>3-Oct-17</c:v>
                      </c:pt>
                      <c:pt idx="4826">
                        <c:v>4-Oct-17</c:v>
                      </c:pt>
                      <c:pt idx="4827">
                        <c:v>5-Oct-17</c:v>
                      </c:pt>
                      <c:pt idx="4828">
                        <c:v>6-Oct-17</c:v>
                      </c:pt>
                      <c:pt idx="4829">
                        <c:v>7-Oct-17</c:v>
                      </c:pt>
                      <c:pt idx="4830">
                        <c:v>8-Oct-17</c:v>
                      </c:pt>
                      <c:pt idx="4831">
                        <c:v>9-Oct-17</c:v>
                      </c:pt>
                      <c:pt idx="4832">
                        <c:v>10-Oct-17</c:v>
                      </c:pt>
                      <c:pt idx="4833">
                        <c:v>11-Oct-17</c:v>
                      </c:pt>
                      <c:pt idx="4834">
                        <c:v>12-Oct-17</c:v>
                      </c:pt>
                      <c:pt idx="4835">
                        <c:v>13-Oct-17</c:v>
                      </c:pt>
                      <c:pt idx="4836">
                        <c:v>14-Oct-17</c:v>
                      </c:pt>
                      <c:pt idx="4837">
                        <c:v>15-Oct-17</c:v>
                      </c:pt>
                      <c:pt idx="4838">
                        <c:v>16-Oct-17</c:v>
                      </c:pt>
                      <c:pt idx="4839">
                        <c:v>17-Oct-17</c:v>
                      </c:pt>
                      <c:pt idx="4840">
                        <c:v>18-Oct-17</c:v>
                      </c:pt>
                      <c:pt idx="4841">
                        <c:v>19-Oct-17</c:v>
                      </c:pt>
                      <c:pt idx="4842">
                        <c:v>20-Oct-17</c:v>
                      </c:pt>
                      <c:pt idx="4843">
                        <c:v>21-Oct-17</c:v>
                      </c:pt>
                      <c:pt idx="4844">
                        <c:v>22-Oct-17</c:v>
                      </c:pt>
                      <c:pt idx="4845">
                        <c:v>23-Oct-17</c:v>
                      </c:pt>
                      <c:pt idx="4846">
                        <c:v>24-Oct-17</c:v>
                      </c:pt>
                      <c:pt idx="4847">
                        <c:v>25-Oct-17</c:v>
                      </c:pt>
                      <c:pt idx="4848">
                        <c:v>26-Oct-17</c:v>
                      </c:pt>
                      <c:pt idx="4849">
                        <c:v>27-Oct-17</c:v>
                      </c:pt>
                      <c:pt idx="4850">
                        <c:v>28-Oct-17</c:v>
                      </c:pt>
                      <c:pt idx="4851">
                        <c:v>29-Oct-17</c:v>
                      </c:pt>
                      <c:pt idx="4852">
                        <c:v>30-Oct-17</c:v>
                      </c:pt>
                      <c:pt idx="4853">
                        <c:v>31-Oct-17</c:v>
                      </c:pt>
                      <c:pt idx="4854">
                        <c:v>1-Nov-17</c:v>
                      </c:pt>
                      <c:pt idx="4855">
                        <c:v>2-Nov-17</c:v>
                      </c:pt>
                      <c:pt idx="4856">
                        <c:v>3-Nov-17</c:v>
                      </c:pt>
                      <c:pt idx="4857">
                        <c:v>4-Nov-17</c:v>
                      </c:pt>
                      <c:pt idx="4858">
                        <c:v>5-Nov-17</c:v>
                      </c:pt>
                      <c:pt idx="4859">
                        <c:v>6-Nov-17</c:v>
                      </c:pt>
                      <c:pt idx="4860">
                        <c:v>7-Nov-17</c:v>
                      </c:pt>
                      <c:pt idx="4861">
                        <c:v>8-Nov-17</c:v>
                      </c:pt>
                      <c:pt idx="4862">
                        <c:v>9-Nov-17</c:v>
                      </c:pt>
                      <c:pt idx="4863">
                        <c:v>10-Nov-17</c:v>
                      </c:pt>
                      <c:pt idx="4864">
                        <c:v>11-Nov-17</c:v>
                      </c:pt>
                      <c:pt idx="4865">
                        <c:v>12-Nov-17</c:v>
                      </c:pt>
                      <c:pt idx="4866">
                        <c:v>13-Nov-17</c:v>
                      </c:pt>
                      <c:pt idx="4867">
                        <c:v>14-Nov-17</c:v>
                      </c:pt>
                      <c:pt idx="4868">
                        <c:v>15-Nov-17</c:v>
                      </c:pt>
                      <c:pt idx="4869">
                        <c:v>16-Nov-17</c:v>
                      </c:pt>
                      <c:pt idx="4870">
                        <c:v>17-Nov-17</c:v>
                      </c:pt>
                      <c:pt idx="4871">
                        <c:v>18-Nov-17</c:v>
                      </c:pt>
                      <c:pt idx="4872">
                        <c:v>19-Nov-17</c:v>
                      </c:pt>
                      <c:pt idx="4873">
                        <c:v>20-Nov-17</c:v>
                      </c:pt>
                      <c:pt idx="4874">
                        <c:v>21-Nov-17</c:v>
                      </c:pt>
                      <c:pt idx="4875">
                        <c:v>22-Nov-17</c:v>
                      </c:pt>
                      <c:pt idx="4876">
                        <c:v>23-Nov-17</c:v>
                      </c:pt>
                      <c:pt idx="4877">
                        <c:v>24-Nov-17</c:v>
                      </c:pt>
                      <c:pt idx="4878">
                        <c:v>25-Nov-17</c:v>
                      </c:pt>
                      <c:pt idx="4879">
                        <c:v>26-Nov-17</c:v>
                      </c:pt>
                      <c:pt idx="4880">
                        <c:v>27-Nov-17</c:v>
                      </c:pt>
                      <c:pt idx="4881">
                        <c:v>28-Nov-17</c:v>
                      </c:pt>
                      <c:pt idx="4882">
                        <c:v>29-Nov-17</c:v>
                      </c:pt>
                      <c:pt idx="4883">
                        <c:v>30-Nov-17</c:v>
                      </c:pt>
                      <c:pt idx="4884">
                        <c:v>1-Dec-17</c:v>
                      </c:pt>
                      <c:pt idx="4885">
                        <c:v>2-Dec-17</c:v>
                      </c:pt>
                      <c:pt idx="4886">
                        <c:v>3-Dec-17</c:v>
                      </c:pt>
                      <c:pt idx="4887">
                        <c:v>4-Dec-17</c:v>
                      </c:pt>
                      <c:pt idx="4888">
                        <c:v>5-Dec-17</c:v>
                      </c:pt>
                      <c:pt idx="4889">
                        <c:v>6-Dec-17</c:v>
                      </c:pt>
                      <c:pt idx="4890">
                        <c:v>7-Dec-17</c:v>
                      </c:pt>
                      <c:pt idx="4891">
                        <c:v>8-Dec-17</c:v>
                      </c:pt>
                      <c:pt idx="4892">
                        <c:v>9-Dec-17</c:v>
                      </c:pt>
                      <c:pt idx="4893">
                        <c:v>10-Dec-17</c:v>
                      </c:pt>
                      <c:pt idx="4894">
                        <c:v>11-Dec-17</c:v>
                      </c:pt>
                      <c:pt idx="4895">
                        <c:v>12-Dec-17</c:v>
                      </c:pt>
                      <c:pt idx="4896">
                        <c:v>13-Dec-17</c:v>
                      </c:pt>
                      <c:pt idx="4897">
                        <c:v>14-Dec-17</c:v>
                      </c:pt>
                      <c:pt idx="4898">
                        <c:v>15-Dec-17</c:v>
                      </c:pt>
                      <c:pt idx="4899">
                        <c:v>16-Dec-17</c:v>
                      </c:pt>
                      <c:pt idx="4900">
                        <c:v>17-Dec-17</c:v>
                      </c:pt>
                      <c:pt idx="4901">
                        <c:v>18-Dec-17</c:v>
                      </c:pt>
                      <c:pt idx="4902">
                        <c:v>19-Dec-17</c:v>
                      </c:pt>
                      <c:pt idx="4903">
                        <c:v>20-Dec-17</c:v>
                      </c:pt>
                      <c:pt idx="4904">
                        <c:v>21-Dec-17</c:v>
                      </c:pt>
                      <c:pt idx="4905">
                        <c:v>22-Dec-17</c:v>
                      </c:pt>
                      <c:pt idx="4906">
                        <c:v>23-Dec-17</c:v>
                      </c:pt>
                      <c:pt idx="4907">
                        <c:v>24-Dec-17</c:v>
                      </c:pt>
                      <c:pt idx="4908">
                        <c:v>25-Dec-17</c:v>
                      </c:pt>
                      <c:pt idx="4909">
                        <c:v>26-Dec-17</c:v>
                      </c:pt>
                      <c:pt idx="4910">
                        <c:v>27-Dec-17</c:v>
                      </c:pt>
                      <c:pt idx="4911">
                        <c:v>28-Dec-17</c:v>
                      </c:pt>
                      <c:pt idx="4912">
                        <c:v>29-Dec-17</c:v>
                      </c:pt>
                      <c:pt idx="4913">
                        <c:v>30-Dec-17</c:v>
                      </c:pt>
                      <c:pt idx="4914">
                        <c:v>31-Dec-17</c:v>
                      </c:pt>
                      <c:pt idx="4915">
                        <c:v>1-Jan-18</c:v>
                      </c:pt>
                      <c:pt idx="4916">
                        <c:v>2-Jan-18</c:v>
                      </c:pt>
                      <c:pt idx="4917">
                        <c:v>3-Jan-18</c:v>
                      </c:pt>
                      <c:pt idx="4918">
                        <c:v>4-Jan-18</c:v>
                      </c:pt>
                      <c:pt idx="4919">
                        <c:v>5-Jan-18</c:v>
                      </c:pt>
                      <c:pt idx="4920">
                        <c:v>6-Jan-18</c:v>
                      </c:pt>
                      <c:pt idx="4921">
                        <c:v>7-Jan-18</c:v>
                      </c:pt>
                      <c:pt idx="4922">
                        <c:v>8-Jan-18</c:v>
                      </c:pt>
                      <c:pt idx="4923">
                        <c:v>9-Jan-18</c:v>
                      </c:pt>
                      <c:pt idx="4924">
                        <c:v>10-Jan-18</c:v>
                      </c:pt>
                      <c:pt idx="4925">
                        <c:v>11-Jan-18</c:v>
                      </c:pt>
                      <c:pt idx="4926">
                        <c:v>12-Jan-18</c:v>
                      </c:pt>
                      <c:pt idx="4927">
                        <c:v>13-Jan-18</c:v>
                      </c:pt>
                      <c:pt idx="4928">
                        <c:v>14-Jan-18</c:v>
                      </c:pt>
                      <c:pt idx="4929">
                        <c:v>15-Jan-18</c:v>
                      </c:pt>
                      <c:pt idx="4930">
                        <c:v>16-Jan-18</c:v>
                      </c:pt>
                      <c:pt idx="4931">
                        <c:v>17-Jan-18</c:v>
                      </c:pt>
                      <c:pt idx="4932">
                        <c:v>18-Jan-18</c:v>
                      </c:pt>
                      <c:pt idx="4933">
                        <c:v>19-Jan-18</c:v>
                      </c:pt>
                      <c:pt idx="4934">
                        <c:v>20-Jan-18</c:v>
                      </c:pt>
                      <c:pt idx="4935">
                        <c:v>21-Jan-18</c:v>
                      </c:pt>
                      <c:pt idx="4936">
                        <c:v>22-Jan-18</c:v>
                      </c:pt>
                      <c:pt idx="4937">
                        <c:v>23-Jan-18</c:v>
                      </c:pt>
                      <c:pt idx="4938">
                        <c:v>24-Jan-18</c:v>
                      </c:pt>
                      <c:pt idx="4939">
                        <c:v>25-Jan-18</c:v>
                      </c:pt>
                      <c:pt idx="4940">
                        <c:v>26-Jan-18</c:v>
                      </c:pt>
                      <c:pt idx="4941">
                        <c:v>27-Jan-18</c:v>
                      </c:pt>
                      <c:pt idx="4942">
                        <c:v>28-Jan-18</c:v>
                      </c:pt>
                      <c:pt idx="4943">
                        <c:v>29-Jan-18</c:v>
                      </c:pt>
                      <c:pt idx="4944">
                        <c:v>30-Jan-18</c:v>
                      </c:pt>
                      <c:pt idx="4945">
                        <c:v>31-Jan-18</c:v>
                      </c:pt>
                      <c:pt idx="4946">
                        <c:v>1-Feb-18</c:v>
                      </c:pt>
                      <c:pt idx="4947">
                        <c:v>2-Feb-18</c:v>
                      </c:pt>
                      <c:pt idx="4948">
                        <c:v>3-Feb-18</c:v>
                      </c:pt>
                      <c:pt idx="4949">
                        <c:v>4-Feb-18</c:v>
                      </c:pt>
                      <c:pt idx="4950">
                        <c:v>5-Feb-18</c:v>
                      </c:pt>
                      <c:pt idx="4951">
                        <c:v>6-Feb-18</c:v>
                      </c:pt>
                      <c:pt idx="4952">
                        <c:v>7-Feb-18</c:v>
                      </c:pt>
                      <c:pt idx="4953">
                        <c:v>8-Feb-18</c:v>
                      </c:pt>
                      <c:pt idx="4954">
                        <c:v>9-Feb-18</c:v>
                      </c:pt>
                      <c:pt idx="4955">
                        <c:v>10-Feb-18</c:v>
                      </c:pt>
                      <c:pt idx="4956">
                        <c:v>11-Feb-18</c:v>
                      </c:pt>
                      <c:pt idx="4957">
                        <c:v>12-Feb-18</c:v>
                      </c:pt>
                      <c:pt idx="4958">
                        <c:v>13-Feb-18</c:v>
                      </c:pt>
                      <c:pt idx="4959">
                        <c:v>14-Feb-18</c:v>
                      </c:pt>
                      <c:pt idx="4960">
                        <c:v>15-Feb-18</c:v>
                      </c:pt>
                      <c:pt idx="4961">
                        <c:v>16-Feb-18</c:v>
                      </c:pt>
                      <c:pt idx="4962">
                        <c:v>17-Feb-18</c:v>
                      </c:pt>
                      <c:pt idx="4963">
                        <c:v>18-Feb-18</c:v>
                      </c:pt>
                      <c:pt idx="4964">
                        <c:v>19-Feb-18</c:v>
                      </c:pt>
                      <c:pt idx="4965">
                        <c:v>20-Feb-18</c:v>
                      </c:pt>
                      <c:pt idx="4966">
                        <c:v>21-Feb-18</c:v>
                      </c:pt>
                      <c:pt idx="4967">
                        <c:v>22-Feb-18</c:v>
                      </c:pt>
                      <c:pt idx="4968">
                        <c:v>23-Feb-18</c:v>
                      </c:pt>
                      <c:pt idx="4969">
                        <c:v>24-Feb-18</c:v>
                      </c:pt>
                      <c:pt idx="4970">
                        <c:v>25-Feb-18</c:v>
                      </c:pt>
                      <c:pt idx="4971">
                        <c:v>26-Feb-18</c:v>
                      </c:pt>
                      <c:pt idx="4972">
                        <c:v>27-Feb-18</c:v>
                      </c:pt>
                      <c:pt idx="4973">
                        <c:v>28-Feb-18</c:v>
                      </c:pt>
                      <c:pt idx="4974">
                        <c:v>1-Mar-18</c:v>
                      </c:pt>
                      <c:pt idx="4975">
                        <c:v>2-Mar-18</c:v>
                      </c:pt>
                      <c:pt idx="4976">
                        <c:v>3-Mar-18</c:v>
                      </c:pt>
                      <c:pt idx="4977">
                        <c:v>4-Mar-18</c:v>
                      </c:pt>
                      <c:pt idx="4978">
                        <c:v>5-Mar-18</c:v>
                      </c:pt>
                      <c:pt idx="4979">
                        <c:v>6-Mar-18</c:v>
                      </c:pt>
                      <c:pt idx="4980">
                        <c:v>7-Mar-18</c:v>
                      </c:pt>
                      <c:pt idx="4981">
                        <c:v>8-Mar-18</c:v>
                      </c:pt>
                      <c:pt idx="4982">
                        <c:v>9-Mar-18</c:v>
                      </c:pt>
                      <c:pt idx="4983">
                        <c:v>10-Mar-18</c:v>
                      </c:pt>
                      <c:pt idx="4984">
                        <c:v>11-Mar-18</c:v>
                      </c:pt>
                      <c:pt idx="4985">
                        <c:v>12-Mar-18</c:v>
                      </c:pt>
                      <c:pt idx="4986">
                        <c:v>13-Mar-18</c:v>
                      </c:pt>
                      <c:pt idx="4987">
                        <c:v>14-Mar-18</c:v>
                      </c:pt>
                      <c:pt idx="4988">
                        <c:v>15-Mar-18</c:v>
                      </c:pt>
                      <c:pt idx="4989">
                        <c:v>16-Mar-18</c:v>
                      </c:pt>
                      <c:pt idx="4990">
                        <c:v>17-Mar-18</c:v>
                      </c:pt>
                      <c:pt idx="4991">
                        <c:v>18-Mar-18</c:v>
                      </c:pt>
                      <c:pt idx="4992">
                        <c:v>19-Mar-18</c:v>
                      </c:pt>
                      <c:pt idx="4993">
                        <c:v>20-Mar-18</c:v>
                      </c:pt>
                      <c:pt idx="4994">
                        <c:v>21-Mar-18</c:v>
                      </c:pt>
                      <c:pt idx="4995">
                        <c:v>22-Mar-18</c:v>
                      </c:pt>
                      <c:pt idx="4996">
                        <c:v>23-Mar-18</c:v>
                      </c:pt>
                      <c:pt idx="4997">
                        <c:v>24-Mar-18</c:v>
                      </c:pt>
                      <c:pt idx="4998">
                        <c:v>25-Mar-18</c:v>
                      </c:pt>
                      <c:pt idx="4999">
                        <c:v>26-Mar-18</c:v>
                      </c:pt>
                      <c:pt idx="5000">
                        <c:v>27-Mar-18</c:v>
                      </c:pt>
                      <c:pt idx="5001">
                        <c:v>28-Mar-18</c:v>
                      </c:pt>
                      <c:pt idx="5002">
                        <c:v>29-Mar-18</c:v>
                      </c:pt>
                      <c:pt idx="5003">
                        <c:v>30-Mar-18</c:v>
                      </c:pt>
                      <c:pt idx="5004">
                        <c:v>31-Mar-18</c:v>
                      </c:pt>
                      <c:pt idx="5005">
                        <c:v>1-Apr-18</c:v>
                      </c:pt>
                      <c:pt idx="5006">
                        <c:v>2-Apr-18</c:v>
                      </c:pt>
                      <c:pt idx="5007">
                        <c:v>3-Apr-18</c:v>
                      </c:pt>
                      <c:pt idx="5008">
                        <c:v>4-Apr-18</c:v>
                      </c:pt>
                      <c:pt idx="5009">
                        <c:v>5-Apr-18</c:v>
                      </c:pt>
                      <c:pt idx="5010">
                        <c:v>6-Apr-18</c:v>
                      </c:pt>
                      <c:pt idx="5011">
                        <c:v>7-Apr-18</c:v>
                      </c:pt>
                      <c:pt idx="5012">
                        <c:v>8-Apr-18</c:v>
                      </c:pt>
                      <c:pt idx="5013">
                        <c:v>9-Apr-18</c:v>
                      </c:pt>
                      <c:pt idx="5014">
                        <c:v>10-Apr-18</c:v>
                      </c:pt>
                      <c:pt idx="5015">
                        <c:v>11-Apr-18</c:v>
                      </c:pt>
                      <c:pt idx="5016">
                        <c:v>12-Apr-18</c:v>
                      </c:pt>
                      <c:pt idx="5017">
                        <c:v>13-Apr-18</c:v>
                      </c:pt>
                      <c:pt idx="5018">
                        <c:v>14-Apr-18</c:v>
                      </c:pt>
                      <c:pt idx="5019">
                        <c:v>15-Apr-18</c:v>
                      </c:pt>
                      <c:pt idx="5020">
                        <c:v>16-Apr-18</c:v>
                      </c:pt>
                      <c:pt idx="5021">
                        <c:v>17-Apr-18</c:v>
                      </c:pt>
                      <c:pt idx="5022">
                        <c:v>18-Apr-18</c:v>
                      </c:pt>
                      <c:pt idx="5023">
                        <c:v>19-Apr-18</c:v>
                      </c:pt>
                      <c:pt idx="5024">
                        <c:v>20-Apr-18</c:v>
                      </c:pt>
                      <c:pt idx="5025">
                        <c:v>21-Apr-18</c:v>
                      </c:pt>
                      <c:pt idx="5026">
                        <c:v>22-Apr-18</c:v>
                      </c:pt>
                      <c:pt idx="5027">
                        <c:v>23-Apr-18</c:v>
                      </c:pt>
                      <c:pt idx="5028">
                        <c:v>24-Apr-18</c:v>
                      </c:pt>
                      <c:pt idx="5029">
                        <c:v>25-Apr-18</c:v>
                      </c:pt>
                      <c:pt idx="5030">
                        <c:v>26-Apr-18</c:v>
                      </c:pt>
                      <c:pt idx="5031">
                        <c:v>27-Apr-18</c:v>
                      </c:pt>
                      <c:pt idx="5032">
                        <c:v>28-Apr-18</c:v>
                      </c:pt>
                      <c:pt idx="5033">
                        <c:v>29-Apr-18</c:v>
                      </c:pt>
                      <c:pt idx="5034">
                        <c:v>30-Apr-18</c:v>
                      </c:pt>
                      <c:pt idx="5035">
                        <c:v>1-May-18</c:v>
                      </c:pt>
                      <c:pt idx="5036">
                        <c:v>2-May-18</c:v>
                      </c:pt>
                      <c:pt idx="5037">
                        <c:v>3-May-18</c:v>
                      </c:pt>
                      <c:pt idx="5038">
                        <c:v>4-May-18</c:v>
                      </c:pt>
                      <c:pt idx="5039">
                        <c:v>5-May-18</c:v>
                      </c:pt>
                      <c:pt idx="5040">
                        <c:v>6-May-18</c:v>
                      </c:pt>
                      <c:pt idx="5041">
                        <c:v>7-May-18</c:v>
                      </c:pt>
                      <c:pt idx="5042">
                        <c:v>8-May-18</c:v>
                      </c:pt>
                      <c:pt idx="5043">
                        <c:v>9-May-18</c:v>
                      </c:pt>
                      <c:pt idx="5044">
                        <c:v>10-May-18</c:v>
                      </c:pt>
                      <c:pt idx="5045">
                        <c:v>11-May-18</c:v>
                      </c:pt>
                      <c:pt idx="5046">
                        <c:v>12-May-18</c:v>
                      </c:pt>
                      <c:pt idx="5047">
                        <c:v>13-May-18</c:v>
                      </c:pt>
                      <c:pt idx="5048">
                        <c:v>14-May-18</c:v>
                      </c:pt>
                      <c:pt idx="5049">
                        <c:v>15-May-18</c:v>
                      </c:pt>
                      <c:pt idx="5050">
                        <c:v>16-May-18</c:v>
                      </c:pt>
                      <c:pt idx="5051">
                        <c:v>17-May-18</c:v>
                      </c:pt>
                      <c:pt idx="5052">
                        <c:v>18-May-18</c:v>
                      </c:pt>
                      <c:pt idx="5053">
                        <c:v>19-May-18</c:v>
                      </c:pt>
                      <c:pt idx="5054">
                        <c:v>20-May-18</c:v>
                      </c:pt>
                      <c:pt idx="5055">
                        <c:v>21-May-18</c:v>
                      </c:pt>
                      <c:pt idx="5056">
                        <c:v>22-May-18</c:v>
                      </c:pt>
                      <c:pt idx="5057">
                        <c:v>23-May-18</c:v>
                      </c:pt>
                      <c:pt idx="5058">
                        <c:v>24-May-18</c:v>
                      </c:pt>
                      <c:pt idx="5059">
                        <c:v>25-May-18</c:v>
                      </c:pt>
                      <c:pt idx="5060">
                        <c:v>26-May-18</c:v>
                      </c:pt>
                      <c:pt idx="5061">
                        <c:v>27-May-18</c:v>
                      </c:pt>
                      <c:pt idx="5062">
                        <c:v>28-May-18</c:v>
                      </c:pt>
                      <c:pt idx="5063">
                        <c:v>29-May-18</c:v>
                      </c:pt>
                      <c:pt idx="5064">
                        <c:v>30-May-18</c:v>
                      </c:pt>
                      <c:pt idx="5065">
                        <c:v>31-May-18</c:v>
                      </c:pt>
                      <c:pt idx="5066">
                        <c:v>1-Jun-18</c:v>
                      </c:pt>
                      <c:pt idx="5067">
                        <c:v>2-Jun-18</c:v>
                      </c:pt>
                      <c:pt idx="5068">
                        <c:v>3-Jun-18</c:v>
                      </c:pt>
                      <c:pt idx="5069">
                        <c:v>4-Jun-18</c:v>
                      </c:pt>
                      <c:pt idx="5070">
                        <c:v>5-Jun-18</c:v>
                      </c:pt>
                      <c:pt idx="5071">
                        <c:v>6-Jun-18</c:v>
                      </c:pt>
                      <c:pt idx="5072">
                        <c:v>7-Jun-18</c:v>
                      </c:pt>
                      <c:pt idx="5073">
                        <c:v>8-Jun-18</c:v>
                      </c:pt>
                      <c:pt idx="5074">
                        <c:v>9-Jun-18</c:v>
                      </c:pt>
                      <c:pt idx="5075">
                        <c:v>10-Jun-18</c:v>
                      </c:pt>
                      <c:pt idx="5076">
                        <c:v>11-Jun-18</c:v>
                      </c:pt>
                      <c:pt idx="5077">
                        <c:v>12-Jun-18</c:v>
                      </c:pt>
                      <c:pt idx="5078">
                        <c:v>13-Jun-18</c:v>
                      </c:pt>
                      <c:pt idx="5079">
                        <c:v>14-Jun-18</c:v>
                      </c:pt>
                      <c:pt idx="5080">
                        <c:v>15-Jun-18</c:v>
                      </c:pt>
                      <c:pt idx="5081">
                        <c:v>16-Jun-18</c:v>
                      </c:pt>
                      <c:pt idx="5082">
                        <c:v>17-Jun-18</c:v>
                      </c:pt>
                      <c:pt idx="5083">
                        <c:v>18-Jun-18</c:v>
                      </c:pt>
                      <c:pt idx="5084">
                        <c:v>19-Jun-18</c:v>
                      </c:pt>
                      <c:pt idx="5085">
                        <c:v>20-Jun-18</c:v>
                      </c:pt>
                      <c:pt idx="5086">
                        <c:v>21-Jun-18</c:v>
                      </c:pt>
                      <c:pt idx="5087">
                        <c:v>22-Jun-18</c:v>
                      </c:pt>
                      <c:pt idx="5088">
                        <c:v>23-Jun-18</c:v>
                      </c:pt>
                      <c:pt idx="5089">
                        <c:v>24-Jun-18</c:v>
                      </c:pt>
                      <c:pt idx="5090">
                        <c:v>25-Jun-18</c:v>
                      </c:pt>
                      <c:pt idx="5091">
                        <c:v>26-Jun-18</c:v>
                      </c:pt>
                      <c:pt idx="5092">
                        <c:v>27-Jun-18</c:v>
                      </c:pt>
                      <c:pt idx="5093">
                        <c:v>28-Jun-18</c:v>
                      </c:pt>
                      <c:pt idx="5094">
                        <c:v>29-Jun-18</c:v>
                      </c:pt>
                      <c:pt idx="5095">
                        <c:v>30-Jun-18</c:v>
                      </c:pt>
                      <c:pt idx="5096">
                        <c:v>1-Jul-18</c:v>
                      </c:pt>
                      <c:pt idx="5097">
                        <c:v>2-Jul-18</c:v>
                      </c:pt>
                      <c:pt idx="5098">
                        <c:v>3-Jul-18</c:v>
                      </c:pt>
                      <c:pt idx="5099">
                        <c:v>4-Jul-18</c:v>
                      </c:pt>
                      <c:pt idx="5100">
                        <c:v>5-Jul-18</c:v>
                      </c:pt>
                      <c:pt idx="5101">
                        <c:v>6-Jul-18</c:v>
                      </c:pt>
                      <c:pt idx="5102">
                        <c:v>7-Jul-18</c:v>
                      </c:pt>
                      <c:pt idx="5103">
                        <c:v>8-Jul-18</c:v>
                      </c:pt>
                      <c:pt idx="5104">
                        <c:v>9-Jul-18</c:v>
                      </c:pt>
                      <c:pt idx="5105">
                        <c:v>10-Jul-18</c:v>
                      </c:pt>
                      <c:pt idx="5106">
                        <c:v>11-Jul-18</c:v>
                      </c:pt>
                      <c:pt idx="5107">
                        <c:v>12-Jul-18</c:v>
                      </c:pt>
                      <c:pt idx="5108">
                        <c:v>13-Jul-18</c:v>
                      </c:pt>
                      <c:pt idx="5109">
                        <c:v>14-Jul-18</c:v>
                      </c:pt>
                      <c:pt idx="5110">
                        <c:v>15-Jul-18</c:v>
                      </c:pt>
                      <c:pt idx="5111">
                        <c:v>16-Jul-18</c:v>
                      </c:pt>
                      <c:pt idx="5112">
                        <c:v>17-Jul-18</c:v>
                      </c:pt>
                      <c:pt idx="5113">
                        <c:v>18-Jul-18</c:v>
                      </c:pt>
                      <c:pt idx="5114">
                        <c:v>19-Jul-18</c:v>
                      </c:pt>
                      <c:pt idx="5115">
                        <c:v>20-Jul-18</c:v>
                      </c:pt>
                      <c:pt idx="5116">
                        <c:v>21-Jul-18</c:v>
                      </c:pt>
                      <c:pt idx="5117">
                        <c:v>22-Jul-18</c:v>
                      </c:pt>
                      <c:pt idx="5118">
                        <c:v>23-Jul-18</c:v>
                      </c:pt>
                      <c:pt idx="5119">
                        <c:v>24-Jul-18</c:v>
                      </c:pt>
                      <c:pt idx="5120">
                        <c:v>25-Jul-18</c:v>
                      </c:pt>
                      <c:pt idx="5121">
                        <c:v>26-Jul-18</c:v>
                      </c:pt>
                      <c:pt idx="5122">
                        <c:v>27-Jul-18</c:v>
                      </c:pt>
                      <c:pt idx="5123">
                        <c:v>28-Jul-18</c:v>
                      </c:pt>
                      <c:pt idx="5124">
                        <c:v>29-Jul-18</c:v>
                      </c:pt>
                      <c:pt idx="5125">
                        <c:v>30-Jul-18</c:v>
                      </c:pt>
                      <c:pt idx="5126">
                        <c:v>31-Jul-18</c:v>
                      </c:pt>
                      <c:pt idx="5127">
                        <c:v>1-Aug-18</c:v>
                      </c:pt>
                      <c:pt idx="5128">
                        <c:v>2-Aug-18</c:v>
                      </c:pt>
                      <c:pt idx="5129">
                        <c:v>3-Aug-18</c:v>
                      </c:pt>
                      <c:pt idx="5130">
                        <c:v>4-Aug-18</c:v>
                      </c:pt>
                      <c:pt idx="5131">
                        <c:v>5-Aug-18</c:v>
                      </c:pt>
                      <c:pt idx="5132">
                        <c:v>6-Aug-18</c:v>
                      </c:pt>
                      <c:pt idx="5133">
                        <c:v>7-Aug-18</c:v>
                      </c:pt>
                      <c:pt idx="5134">
                        <c:v>8-Aug-18</c:v>
                      </c:pt>
                      <c:pt idx="5135">
                        <c:v>9-Aug-18</c:v>
                      </c:pt>
                      <c:pt idx="5136">
                        <c:v>10-Aug-18</c:v>
                      </c:pt>
                      <c:pt idx="5137">
                        <c:v>11-Aug-18</c:v>
                      </c:pt>
                      <c:pt idx="5138">
                        <c:v>12-Aug-18</c:v>
                      </c:pt>
                      <c:pt idx="5139">
                        <c:v>13-Aug-18</c:v>
                      </c:pt>
                      <c:pt idx="5140">
                        <c:v>14-Aug-18</c:v>
                      </c:pt>
                      <c:pt idx="5141">
                        <c:v>15-Aug-18</c:v>
                      </c:pt>
                      <c:pt idx="5142">
                        <c:v>16-Aug-18</c:v>
                      </c:pt>
                      <c:pt idx="5143">
                        <c:v>17-Aug-18</c:v>
                      </c:pt>
                      <c:pt idx="5144">
                        <c:v>18-Aug-18</c:v>
                      </c:pt>
                      <c:pt idx="5145">
                        <c:v>19-Aug-18</c:v>
                      </c:pt>
                      <c:pt idx="5146">
                        <c:v>20-Aug-18</c:v>
                      </c:pt>
                      <c:pt idx="5147">
                        <c:v>21-Aug-18</c:v>
                      </c:pt>
                      <c:pt idx="5148">
                        <c:v>22-Aug-18</c:v>
                      </c:pt>
                      <c:pt idx="5149">
                        <c:v>23-Aug-18</c:v>
                      </c:pt>
                      <c:pt idx="5150">
                        <c:v>24-Aug-18</c:v>
                      </c:pt>
                      <c:pt idx="5151">
                        <c:v>25-Aug-18</c:v>
                      </c:pt>
                      <c:pt idx="5152">
                        <c:v>26-Aug-18</c:v>
                      </c:pt>
                      <c:pt idx="5153">
                        <c:v>27-Aug-18</c:v>
                      </c:pt>
                      <c:pt idx="5154">
                        <c:v>28-Aug-18</c:v>
                      </c:pt>
                      <c:pt idx="5155">
                        <c:v>29-Aug-18</c:v>
                      </c:pt>
                      <c:pt idx="5156">
                        <c:v>30-Aug-18</c:v>
                      </c:pt>
                      <c:pt idx="5157">
                        <c:v>31-Aug-18</c:v>
                      </c:pt>
                      <c:pt idx="5158">
                        <c:v>1-Sep-18</c:v>
                      </c:pt>
                      <c:pt idx="5159">
                        <c:v>2-Sep-18</c:v>
                      </c:pt>
                      <c:pt idx="5160">
                        <c:v>3-Sep-18</c:v>
                      </c:pt>
                      <c:pt idx="5161">
                        <c:v>4-Sep-18</c:v>
                      </c:pt>
                      <c:pt idx="5162">
                        <c:v>5-Sep-18</c:v>
                      </c:pt>
                      <c:pt idx="5163">
                        <c:v>6-Sep-18</c:v>
                      </c:pt>
                      <c:pt idx="5164">
                        <c:v>7-Sep-18</c:v>
                      </c:pt>
                      <c:pt idx="5165">
                        <c:v>8-Sep-18</c:v>
                      </c:pt>
                      <c:pt idx="5166">
                        <c:v>9-Sep-18</c:v>
                      </c:pt>
                      <c:pt idx="5167">
                        <c:v>10-Sep-18</c:v>
                      </c:pt>
                      <c:pt idx="5168">
                        <c:v>11-Sep-18</c:v>
                      </c:pt>
                      <c:pt idx="5169">
                        <c:v>12-Sep-18</c:v>
                      </c:pt>
                      <c:pt idx="5170">
                        <c:v>13-Sep-18</c:v>
                      </c:pt>
                      <c:pt idx="5171">
                        <c:v>14-Sep-18</c:v>
                      </c:pt>
                      <c:pt idx="5172">
                        <c:v>15-Sep-18</c:v>
                      </c:pt>
                      <c:pt idx="5173">
                        <c:v>16-Sep-18</c:v>
                      </c:pt>
                      <c:pt idx="5174">
                        <c:v>17-Sep-18</c:v>
                      </c:pt>
                      <c:pt idx="5175">
                        <c:v>18-Sep-18</c:v>
                      </c:pt>
                      <c:pt idx="5176">
                        <c:v>19-Sep-18</c:v>
                      </c:pt>
                      <c:pt idx="5177">
                        <c:v>20-Sep-18</c:v>
                      </c:pt>
                      <c:pt idx="5178">
                        <c:v>21-Sep-18</c:v>
                      </c:pt>
                      <c:pt idx="5179">
                        <c:v>22-Sep-18</c:v>
                      </c:pt>
                      <c:pt idx="5180">
                        <c:v>23-Sep-18</c:v>
                      </c:pt>
                      <c:pt idx="5181">
                        <c:v>24-Sep-18</c:v>
                      </c:pt>
                      <c:pt idx="5182">
                        <c:v>25-Sep-18</c:v>
                      </c:pt>
                      <c:pt idx="5183">
                        <c:v>26-Sep-18</c:v>
                      </c:pt>
                      <c:pt idx="5184">
                        <c:v>27-Sep-18</c:v>
                      </c:pt>
                      <c:pt idx="5185">
                        <c:v>28-Sep-18</c:v>
                      </c:pt>
                      <c:pt idx="5186">
                        <c:v>29-Sep-18</c:v>
                      </c:pt>
                      <c:pt idx="5187">
                        <c:v>30-Sep-18</c:v>
                      </c:pt>
                      <c:pt idx="5188">
                        <c:v>1-Oct-18</c:v>
                      </c:pt>
                      <c:pt idx="5189">
                        <c:v>2-Oct-18</c:v>
                      </c:pt>
                      <c:pt idx="5190">
                        <c:v>3-Oct-18</c:v>
                      </c:pt>
                      <c:pt idx="5191">
                        <c:v>4-Oct-18</c:v>
                      </c:pt>
                      <c:pt idx="5192">
                        <c:v>5-Oct-18</c:v>
                      </c:pt>
                      <c:pt idx="5193">
                        <c:v>6-Oct-18</c:v>
                      </c:pt>
                      <c:pt idx="5194">
                        <c:v>7-Oct-18</c:v>
                      </c:pt>
                      <c:pt idx="5195">
                        <c:v>8-Oct-18</c:v>
                      </c:pt>
                      <c:pt idx="5196">
                        <c:v>9-Oct-18</c:v>
                      </c:pt>
                      <c:pt idx="5197">
                        <c:v>10-Oct-18</c:v>
                      </c:pt>
                      <c:pt idx="5198">
                        <c:v>11-Oct-18</c:v>
                      </c:pt>
                      <c:pt idx="5199">
                        <c:v>12-Oct-18</c:v>
                      </c:pt>
                      <c:pt idx="5200">
                        <c:v>13-Oct-18</c:v>
                      </c:pt>
                      <c:pt idx="5201">
                        <c:v>14-Oct-18</c:v>
                      </c:pt>
                      <c:pt idx="5202">
                        <c:v>15-Oct-18</c:v>
                      </c:pt>
                      <c:pt idx="5203">
                        <c:v>16-Oct-18</c:v>
                      </c:pt>
                      <c:pt idx="5204">
                        <c:v>17-Oct-18</c:v>
                      </c:pt>
                      <c:pt idx="5205">
                        <c:v>18-Oct-18</c:v>
                      </c:pt>
                      <c:pt idx="5206">
                        <c:v>19-Oct-18</c:v>
                      </c:pt>
                      <c:pt idx="5207">
                        <c:v>20-Oct-18</c:v>
                      </c:pt>
                      <c:pt idx="5208">
                        <c:v>21-Oct-18</c:v>
                      </c:pt>
                      <c:pt idx="5209">
                        <c:v>22-Oct-18</c:v>
                      </c:pt>
                      <c:pt idx="5210">
                        <c:v>23-Oct-18</c:v>
                      </c:pt>
                      <c:pt idx="5211">
                        <c:v>24-Oct-18</c:v>
                      </c:pt>
                      <c:pt idx="5212">
                        <c:v>25-Oct-18</c:v>
                      </c:pt>
                      <c:pt idx="5213">
                        <c:v>26-Oct-18</c:v>
                      </c:pt>
                      <c:pt idx="5214">
                        <c:v>27-Oct-18</c:v>
                      </c:pt>
                      <c:pt idx="5215">
                        <c:v>28-Oct-18</c:v>
                      </c:pt>
                      <c:pt idx="5216">
                        <c:v>29-Oct-18</c:v>
                      </c:pt>
                      <c:pt idx="5217">
                        <c:v>30-Oct-18</c:v>
                      </c:pt>
                      <c:pt idx="5218">
                        <c:v>31-Oct-18</c:v>
                      </c:pt>
                      <c:pt idx="5219">
                        <c:v>1-Nov-18</c:v>
                      </c:pt>
                      <c:pt idx="5220">
                        <c:v>2-Nov-18</c:v>
                      </c:pt>
                      <c:pt idx="5221">
                        <c:v>3-Nov-18</c:v>
                      </c:pt>
                      <c:pt idx="5222">
                        <c:v>4-Nov-18</c:v>
                      </c:pt>
                      <c:pt idx="5223">
                        <c:v>5-Nov-18</c:v>
                      </c:pt>
                      <c:pt idx="5224">
                        <c:v>6-Nov-18</c:v>
                      </c:pt>
                      <c:pt idx="5225">
                        <c:v>7-Nov-18</c:v>
                      </c:pt>
                      <c:pt idx="5226">
                        <c:v>8-Nov-18</c:v>
                      </c:pt>
                      <c:pt idx="5227">
                        <c:v>9-Nov-18</c:v>
                      </c:pt>
                      <c:pt idx="5228">
                        <c:v>10-Nov-18</c:v>
                      </c:pt>
                      <c:pt idx="5229">
                        <c:v>11-Nov-18</c:v>
                      </c:pt>
                      <c:pt idx="5230">
                        <c:v>12-Nov-18</c:v>
                      </c:pt>
                      <c:pt idx="5231">
                        <c:v>13-Nov-18</c:v>
                      </c:pt>
                      <c:pt idx="5232">
                        <c:v>14-Nov-18</c:v>
                      </c:pt>
                      <c:pt idx="5233">
                        <c:v>15-Nov-18</c:v>
                      </c:pt>
                      <c:pt idx="5234">
                        <c:v>16-Nov-18</c:v>
                      </c:pt>
                      <c:pt idx="5235">
                        <c:v>17-Nov-18</c:v>
                      </c:pt>
                      <c:pt idx="5236">
                        <c:v>18-Nov-18</c:v>
                      </c:pt>
                      <c:pt idx="5237">
                        <c:v>19-Nov-18</c:v>
                      </c:pt>
                      <c:pt idx="5238">
                        <c:v>20-Nov-18</c:v>
                      </c:pt>
                      <c:pt idx="5239">
                        <c:v>21-Nov-18</c:v>
                      </c:pt>
                      <c:pt idx="5240">
                        <c:v>22-Nov-18</c:v>
                      </c:pt>
                      <c:pt idx="5241">
                        <c:v>23-Nov-18</c:v>
                      </c:pt>
                      <c:pt idx="5242">
                        <c:v>24-Nov-18</c:v>
                      </c:pt>
                      <c:pt idx="5243">
                        <c:v>25-Nov-18</c:v>
                      </c:pt>
                      <c:pt idx="5244">
                        <c:v>26-Nov-18</c:v>
                      </c:pt>
                      <c:pt idx="5245">
                        <c:v>27-Nov-18</c:v>
                      </c:pt>
                      <c:pt idx="5246">
                        <c:v>28-Nov-18</c:v>
                      </c:pt>
                      <c:pt idx="5247">
                        <c:v>29-Nov-18</c:v>
                      </c:pt>
                      <c:pt idx="5248">
                        <c:v>30-Nov-18</c:v>
                      </c:pt>
                      <c:pt idx="5249">
                        <c:v>1-Dec-18</c:v>
                      </c:pt>
                      <c:pt idx="5250">
                        <c:v>2-Dec-18</c:v>
                      </c:pt>
                      <c:pt idx="5251">
                        <c:v>3-Dec-18</c:v>
                      </c:pt>
                      <c:pt idx="5252">
                        <c:v>4-Dec-18</c:v>
                      </c:pt>
                      <c:pt idx="5253">
                        <c:v>5-Dec-18</c:v>
                      </c:pt>
                      <c:pt idx="5254">
                        <c:v>6-Dec-18</c:v>
                      </c:pt>
                      <c:pt idx="5255">
                        <c:v>7-Dec-18</c:v>
                      </c:pt>
                      <c:pt idx="5256">
                        <c:v>8-Dec-18</c:v>
                      </c:pt>
                      <c:pt idx="5257">
                        <c:v>9-Dec-18</c:v>
                      </c:pt>
                      <c:pt idx="5258">
                        <c:v>10-Dec-18</c:v>
                      </c:pt>
                      <c:pt idx="5259">
                        <c:v>11-Dec-18</c:v>
                      </c:pt>
                      <c:pt idx="5260">
                        <c:v>12-Dec-18</c:v>
                      </c:pt>
                      <c:pt idx="5261">
                        <c:v>13-Dec-18</c:v>
                      </c:pt>
                      <c:pt idx="5262">
                        <c:v>14-Dec-18</c:v>
                      </c:pt>
                      <c:pt idx="5263">
                        <c:v>15-Dec-18</c:v>
                      </c:pt>
                      <c:pt idx="5264">
                        <c:v>16-Dec-18</c:v>
                      </c:pt>
                      <c:pt idx="5265">
                        <c:v>17-Dec-18</c:v>
                      </c:pt>
                      <c:pt idx="5266">
                        <c:v>18-Dec-18</c:v>
                      </c:pt>
                      <c:pt idx="5267">
                        <c:v>19-Dec-18</c:v>
                      </c:pt>
                      <c:pt idx="5268">
                        <c:v>20-Dec-18</c:v>
                      </c:pt>
                      <c:pt idx="5269">
                        <c:v>21-Dec-18</c:v>
                      </c:pt>
                      <c:pt idx="5270">
                        <c:v>22-Dec-18</c:v>
                      </c:pt>
                      <c:pt idx="5271">
                        <c:v>23-Dec-18</c:v>
                      </c:pt>
                      <c:pt idx="5272">
                        <c:v>24-Dec-18</c:v>
                      </c:pt>
                      <c:pt idx="5273">
                        <c:v>25-Dec-18</c:v>
                      </c:pt>
                      <c:pt idx="5274">
                        <c:v>26-Dec-18</c:v>
                      </c:pt>
                      <c:pt idx="5275">
                        <c:v>27-Dec-18</c:v>
                      </c:pt>
                      <c:pt idx="5276">
                        <c:v>28-Dec-18</c:v>
                      </c:pt>
                      <c:pt idx="5277">
                        <c:v>29-Dec-18</c:v>
                      </c:pt>
                      <c:pt idx="5278">
                        <c:v>30-Dec-18</c:v>
                      </c:pt>
                      <c:pt idx="5279">
                        <c:v>31-Dec-18</c:v>
                      </c:pt>
                      <c:pt idx="5280">
                        <c:v>1-Jan-19</c:v>
                      </c:pt>
                      <c:pt idx="5281">
                        <c:v>2-Jan-19</c:v>
                      </c:pt>
                      <c:pt idx="5282">
                        <c:v>3-Jan-19</c:v>
                      </c:pt>
                      <c:pt idx="5283">
                        <c:v>4-Jan-19</c:v>
                      </c:pt>
                      <c:pt idx="5284">
                        <c:v>5-Jan-19</c:v>
                      </c:pt>
                      <c:pt idx="5285">
                        <c:v>6-Jan-19</c:v>
                      </c:pt>
                      <c:pt idx="5286">
                        <c:v>7-Jan-19</c:v>
                      </c:pt>
                      <c:pt idx="5287">
                        <c:v>8-Jan-19</c:v>
                      </c:pt>
                      <c:pt idx="5288">
                        <c:v>9-Jan-19</c:v>
                      </c:pt>
                      <c:pt idx="5289">
                        <c:v>10-Jan-19</c:v>
                      </c:pt>
                      <c:pt idx="5290">
                        <c:v>11-Jan-19</c:v>
                      </c:pt>
                      <c:pt idx="5291">
                        <c:v>12-Jan-19</c:v>
                      </c:pt>
                      <c:pt idx="5292">
                        <c:v>13-Jan-19</c:v>
                      </c:pt>
                      <c:pt idx="5293">
                        <c:v>14-Jan-19</c:v>
                      </c:pt>
                      <c:pt idx="5294">
                        <c:v>15-Jan-19</c:v>
                      </c:pt>
                      <c:pt idx="5295">
                        <c:v>16-Jan-19</c:v>
                      </c:pt>
                      <c:pt idx="5296">
                        <c:v>17-Jan-19</c:v>
                      </c:pt>
                      <c:pt idx="5297">
                        <c:v>18-Jan-19</c:v>
                      </c:pt>
                      <c:pt idx="5298">
                        <c:v>19-Jan-19</c:v>
                      </c:pt>
                      <c:pt idx="5299">
                        <c:v>20-Jan-19</c:v>
                      </c:pt>
                      <c:pt idx="5300">
                        <c:v>21-Jan-19</c:v>
                      </c:pt>
                      <c:pt idx="5301">
                        <c:v>22-Jan-19</c:v>
                      </c:pt>
                      <c:pt idx="5302">
                        <c:v>23-Jan-19</c:v>
                      </c:pt>
                      <c:pt idx="5303">
                        <c:v>24-Jan-19</c:v>
                      </c:pt>
                      <c:pt idx="5304">
                        <c:v>25-Jan-19</c:v>
                      </c:pt>
                      <c:pt idx="5305">
                        <c:v>26-Jan-19</c:v>
                      </c:pt>
                      <c:pt idx="5306">
                        <c:v>27-Jan-19</c:v>
                      </c:pt>
                      <c:pt idx="5307">
                        <c:v>28-Jan-19</c:v>
                      </c:pt>
                      <c:pt idx="5308">
                        <c:v>29-Jan-19</c:v>
                      </c:pt>
                      <c:pt idx="5309">
                        <c:v>30-Jan-19</c:v>
                      </c:pt>
                      <c:pt idx="5310">
                        <c:v>31-Jan-19</c:v>
                      </c:pt>
                      <c:pt idx="5311">
                        <c:v>1-Feb-19</c:v>
                      </c:pt>
                      <c:pt idx="5312">
                        <c:v>2-Feb-19</c:v>
                      </c:pt>
                      <c:pt idx="5313">
                        <c:v>3-Feb-19</c:v>
                      </c:pt>
                      <c:pt idx="5314">
                        <c:v>4-Feb-19</c:v>
                      </c:pt>
                      <c:pt idx="5315">
                        <c:v>5-Feb-19</c:v>
                      </c:pt>
                      <c:pt idx="5316">
                        <c:v>6-Feb-19</c:v>
                      </c:pt>
                      <c:pt idx="5317">
                        <c:v>7-Feb-19</c:v>
                      </c:pt>
                      <c:pt idx="5318">
                        <c:v>8-Feb-19</c:v>
                      </c:pt>
                      <c:pt idx="5319">
                        <c:v>9-Feb-19</c:v>
                      </c:pt>
                      <c:pt idx="5320">
                        <c:v>10-Feb-19</c:v>
                      </c:pt>
                      <c:pt idx="5321">
                        <c:v>11-Feb-19</c:v>
                      </c:pt>
                      <c:pt idx="5322">
                        <c:v>12-Feb-19</c:v>
                      </c:pt>
                      <c:pt idx="5323">
                        <c:v>13-Feb-19</c:v>
                      </c:pt>
                      <c:pt idx="5324">
                        <c:v>14-Feb-19</c:v>
                      </c:pt>
                      <c:pt idx="5325">
                        <c:v>15-Feb-19</c:v>
                      </c:pt>
                      <c:pt idx="5326">
                        <c:v>16-Feb-19</c:v>
                      </c:pt>
                      <c:pt idx="5327">
                        <c:v>17-Feb-19</c:v>
                      </c:pt>
                      <c:pt idx="5328">
                        <c:v>18-Feb-19</c:v>
                      </c:pt>
                      <c:pt idx="5329">
                        <c:v>19-Feb-19</c:v>
                      </c:pt>
                      <c:pt idx="5330">
                        <c:v>20-Feb-19</c:v>
                      </c:pt>
                      <c:pt idx="5331">
                        <c:v>21-Feb-19</c:v>
                      </c:pt>
                      <c:pt idx="5332">
                        <c:v>22-Feb-19</c:v>
                      </c:pt>
                      <c:pt idx="5333">
                        <c:v>23-Feb-19</c:v>
                      </c:pt>
                      <c:pt idx="5334">
                        <c:v>24-Feb-19</c:v>
                      </c:pt>
                      <c:pt idx="5335">
                        <c:v>25-Feb-19</c:v>
                      </c:pt>
                      <c:pt idx="5336">
                        <c:v>26-Feb-19</c:v>
                      </c:pt>
                      <c:pt idx="5337">
                        <c:v>27-Feb-19</c:v>
                      </c:pt>
                      <c:pt idx="5338">
                        <c:v>28-Feb-19</c:v>
                      </c:pt>
                      <c:pt idx="5339">
                        <c:v>1-Mar-19</c:v>
                      </c:pt>
                      <c:pt idx="5340">
                        <c:v>2-Mar-19</c:v>
                      </c:pt>
                      <c:pt idx="5341">
                        <c:v>3-Mar-19</c:v>
                      </c:pt>
                      <c:pt idx="5342">
                        <c:v>4-Mar-19</c:v>
                      </c:pt>
                      <c:pt idx="5343">
                        <c:v>5-Mar-19</c:v>
                      </c:pt>
                      <c:pt idx="5344">
                        <c:v>6-Mar-19</c:v>
                      </c:pt>
                      <c:pt idx="5345">
                        <c:v>7-Mar-19</c:v>
                      </c:pt>
                      <c:pt idx="5346">
                        <c:v>8-Mar-19</c:v>
                      </c:pt>
                      <c:pt idx="5347">
                        <c:v>9-Mar-19</c:v>
                      </c:pt>
                      <c:pt idx="5348">
                        <c:v>10-Mar-19</c:v>
                      </c:pt>
                      <c:pt idx="5349">
                        <c:v>11-Mar-19</c:v>
                      </c:pt>
                      <c:pt idx="5350">
                        <c:v>12-Mar-19</c:v>
                      </c:pt>
                      <c:pt idx="5351">
                        <c:v>13-Mar-19</c:v>
                      </c:pt>
                      <c:pt idx="5352">
                        <c:v>14-Mar-19</c:v>
                      </c:pt>
                      <c:pt idx="5353">
                        <c:v>15-Mar-19</c:v>
                      </c:pt>
                      <c:pt idx="5354">
                        <c:v>16-Mar-19</c:v>
                      </c:pt>
                      <c:pt idx="5355">
                        <c:v>17-Mar-19</c:v>
                      </c:pt>
                      <c:pt idx="5356">
                        <c:v>18-Mar-19</c:v>
                      </c:pt>
                      <c:pt idx="5357">
                        <c:v>19-Mar-19</c:v>
                      </c:pt>
                      <c:pt idx="5358">
                        <c:v>20-Mar-19</c:v>
                      </c:pt>
                      <c:pt idx="5359">
                        <c:v>21-Mar-19</c:v>
                      </c:pt>
                      <c:pt idx="5360">
                        <c:v>22-Mar-19</c:v>
                      </c:pt>
                      <c:pt idx="5361">
                        <c:v>23-Mar-19</c:v>
                      </c:pt>
                      <c:pt idx="5362">
                        <c:v>24-Mar-19</c:v>
                      </c:pt>
                      <c:pt idx="5363">
                        <c:v>25-Mar-19</c:v>
                      </c:pt>
                      <c:pt idx="5364">
                        <c:v>26-Mar-19</c:v>
                      </c:pt>
                      <c:pt idx="5365">
                        <c:v>27-Mar-19</c:v>
                      </c:pt>
                      <c:pt idx="5366">
                        <c:v>28-Mar-19</c:v>
                      </c:pt>
                      <c:pt idx="5367">
                        <c:v>29-Mar-19</c:v>
                      </c:pt>
                      <c:pt idx="5368">
                        <c:v>30-Mar-19</c:v>
                      </c:pt>
                      <c:pt idx="5369">
                        <c:v>31-Mar-19</c:v>
                      </c:pt>
                      <c:pt idx="5370">
                        <c:v>1-Apr-19</c:v>
                      </c:pt>
                      <c:pt idx="5371">
                        <c:v>2-Apr-19</c:v>
                      </c:pt>
                      <c:pt idx="5372">
                        <c:v>3-Apr-19</c:v>
                      </c:pt>
                      <c:pt idx="5373">
                        <c:v>4-Apr-19</c:v>
                      </c:pt>
                      <c:pt idx="5374">
                        <c:v>5-Apr-19</c:v>
                      </c:pt>
                      <c:pt idx="5375">
                        <c:v>6-Apr-19</c:v>
                      </c:pt>
                      <c:pt idx="5376">
                        <c:v>7-Apr-19</c:v>
                      </c:pt>
                      <c:pt idx="5377">
                        <c:v>8-Apr-19</c:v>
                      </c:pt>
                      <c:pt idx="5378">
                        <c:v>9-Apr-19</c:v>
                      </c:pt>
                      <c:pt idx="5379">
                        <c:v>10-Apr-19</c:v>
                      </c:pt>
                      <c:pt idx="5380">
                        <c:v>11-Apr-19</c:v>
                      </c:pt>
                      <c:pt idx="5381">
                        <c:v>12-Apr-19</c:v>
                      </c:pt>
                      <c:pt idx="5382">
                        <c:v>13-Apr-19</c:v>
                      </c:pt>
                      <c:pt idx="5383">
                        <c:v>14-Apr-19</c:v>
                      </c:pt>
                      <c:pt idx="5384">
                        <c:v>15-Apr-19</c:v>
                      </c:pt>
                      <c:pt idx="5385">
                        <c:v>16-Apr-19</c:v>
                      </c:pt>
                      <c:pt idx="5386">
                        <c:v>17-Apr-19</c:v>
                      </c:pt>
                      <c:pt idx="5387">
                        <c:v>18-Apr-19</c:v>
                      </c:pt>
                      <c:pt idx="5388">
                        <c:v>19-Apr-19</c:v>
                      </c:pt>
                      <c:pt idx="5389">
                        <c:v>20-Apr-19</c:v>
                      </c:pt>
                      <c:pt idx="5390">
                        <c:v>21-Apr-19</c:v>
                      </c:pt>
                      <c:pt idx="5391">
                        <c:v>22-Apr-19</c:v>
                      </c:pt>
                      <c:pt idx="5392">
                        <c:v>23-Apr-19</c:v>
                      </c:pt>
                      <c:pt idx="5393">
                        <c:v>24-Apr-19</c:v>
                      </c:pt>
                      <c:pt idx="5394">
                        <c:v>25-Apr-19</c:v>
                      </c:pt>
                      <c:pt idx="5395">
                        <c:v>26-Apr-19</c:v>
                      </c:pt>
                      <c:pt idx="5396">
                        <c:v>27-Apr-19</c:v>
                      </c:pt>
                      <c:pt idx="5397">
                        <c:v>28-Apr-19</c:v>
                      </c:pt>
                      <c:pt idx="5398">
                        <c:v>29-Apr-19</c:v>
                      </c:pt>
                      <c:pt idx="5399">
                        <c:v>30-Apr-19</c:v>
                      </c:pt>
                      <c:pt idx="5400">
                        <c:v>1-May-19</c:v>
                      </c:pt>
                      <c:pt idx="5401">
                        <c:v>2-May-19</c:v>
                      </c:pt>
                      <c:pt idx="5402">
                        <c:v>3-May-19</c:v>
                      </c:pt>
                      <c:pt idx="5403">
                        <c:v>4-May-19</c:v>
                      </c:pt>
                      <c:pt idx="5404">
                        <c:v>5-May-19</c:v>
                      </c:pt>
                      <c:pt idx="5405">
                        <c:v>6-May-19</c:v>
                      </c:pt>
                      <c:pt idx="5406">
                        <c:v>7-May-19</c:v>
                      </c:pt>
                      <c:pt idx="5407">
                        <c:v>8-May-19</c:v>
                      </c:pt>
                      <c:pt idx="5408">
                        <c:v>9-May-19</c:v>
                      </c:pt>
                      <c:pt idx="5409">
                        <c:v>10-May-19</c:v>
                      </c:pt>
                      <c:pt idx="5410">
                        <c:v>11-May-19</c:v>
                      </c:pt>
                      <c:pt idx="5411">
                        <c:v>12-May-19</c:v>
                      </c:pt>
                      <c:pt idx="5412">
                        <c:v>13-May-19</c:v>
                      </c:pt>
                      <c:pt idx="5413">
                        <c:v>14-May-19</c:v>
                      </c:pt>
                      <c:pt idx="5414">
                        <c:v>15-May-19</c:v>
                      </c:pt>
                      <c:pt idx="5415">
                        <c:v>16-May-19</c:v>
                      </c:pt>
                      <c:pt idx="5416">
                        <c:v>17-May-19</c:v>
                      </c:pt>
                      <c:pt idx="5417">
                        <c:v>18-May-19</c:v>
                      </c:pt>
                      <c:pt idx="5418">
                        <c:v>19-May-19</c:v>
                      </c:pt>
                      <c:pt idx="5419">
                        <c:v>20-May-19</c:v>
                      </c:pt>
                      <c:pt idx="5420">
                        <c:v>21-May-19</c:v>
                      </c:pt>
                      <c:pt idx="5421">
                        <c:v>22-May-19</c:v>
                      </c:pt>
                      <c:pt idx="5422">
                        <c:v>23-May-19</c:v>
                      </c:pt>
                      <c:pt idx="5423">
                        <c:v>24-May-19</c:v>
                      </c:pt>
                      <c:pt idx="5424">
                        <c:v>25-May-19</c:v>
                      </c:pt>
                      <c:pt idx="5425">
                        <c:v>26-May-19</c:v>
                      </c:pt>
                      <c:pt idx="5426">
                        <c:v>27-May-19</c:v>
                      </c:pt>
                      <c:pt idx="5427">
                        <c:v>28-May-19</c:v>
                      </c:pt>
                      <c:pt idx="5428">
                        <c:v>29-May-19</c:v>
                      </c:pt>
                      <c:pt idx="5429">
                        <c:v>30-May-19</c:v>
                      </c:pt>
                      <c:pt idx="5430">
                        <c:v>31-May-19</c:v>
                      </c:pt>
                      <c:pt idx="5431">
                        <c:v>1-Jun-19</c:v>
                      </c:pt>
                      <c:pt idx="5432">
                        <c:v>2-Jun-19</c:v>
                      </c:pt>
                      <c:pt idx="5433">
                        <c:v>3-Jun-19</c:v>
                      </c:pt>
                      <c:pt idx="5434">
                        <c:v>4-Jun-19</c:v>
                      </c:pt>
                      <c:pt idx="5435">
                        <c:v>5-Jun-19</c:v>
                      </c:pt>
                      <c:pt idx="5436">
                        <c:v>6-Jun-19</c:v>
                      </c:pt>
                      <c:pt idx="5437">
                        <c:v>7-Jun-19</c:v>
                      </c:pt>
                      <c:pt idx="5438">
                        <c:v>8-Jun-19</c:v>
                      </c:pt>
                      <c:pt idx="5439">
                        <c:v>9-Jun-19</c:v>
                      </c:pt>
                      <c:pt idx="5440">
                        <c:v>10-Jun-19</c:v>
                      </c:pt>
                      <c:pt idx="5441">
                        <c:v>11-Jun-19</c:v>
                      </c:pt>
                      <c:pt idx="5442">
                        <c:v>12-Jun-19</c:v>
                      </c:pt>
                      <c:pt idx="5443">
                        <c:v>13-Jun-19</c:v>
                      </c:pt>
                      <c:pt idx="5444">
                        <c:v>14-Jun-19</c:v>
                      </c:pt>
                      <c:pt idx="5445">
                        <c:v>15-Jun-19</c:v>
                      </c:pt>
                      <c:pt idx="5446">
                        <c:v>16-Jun-19</c:v>
                      </c:pt>
                      <c:pt idx="5447">
                        <c:v>17-Jun-19</c:v>
                      </c:pt>
                      <c:pt idx="5448">
                        <c:v>18-Jun-19</c:v>
                      </c:pt>
                      <c:pt idx="5449">
                        <c:v>19-Jun-19</c:v>
                      </c:pt>
                      <c:pt idx="5450">
                        <c:v>20-Jun-19</c:v>
                      </c:pt>
                      <c:pt idx="5451">
                        <c:v>21-Jun-19</c:v>
                      </c:pt>
                      <c:pt idx="5452">
                        <c:v>22-Jun-19</c:v>
                      </c:pt>
                      <c:pt idx="5453">
                        <c:v>23-Jun-19</c:v>
                      </c:pt>
                      <c:pt idx="5454">
                        <c:v>24-Jun-19</c:v>
                      </c:pt>
                      <c:pt idx="5455">
                        <c:v>25-Jun-19</c:v>
                      </c:pt>
                      <c:pt idx="5456">
                        <c:v>26-Jun-19</c:v>
                      </c:pt>
                      <c:pt idx="5457">
                        <c:v>27-Jun-19</c:v>
                      </c:pt>
                      <c:pt idx="5458">
                        <c:v>28-Jun-19</c:v>
                      </c:pt>
                      <c:pt idx="5459">
                        <c:v>29-Jun-19</c:v>
                      </c:pt>
                      <c:pt idx="5460">
                        <c:v>30-Jun-19</c:v>
                      </c:pt>
                      <c:pt idx="5461">
                        <c:v>1-Jul-19</c:v>
                      </c:pt>
                      <c:pt idx="5462">
                        <c:v>2-Jul-19</c:v>
                      </c:pt>
                      <c:pt idx="5463">
                        <c:v>3-Jul-19</c:v>
                      </c:pt>
                      <c:pt idx="5464">
                        <c:v>4-Jul-19</c:v>
                      </c:pt>
                      <c:pt idx="5465">
                        <c:v>5-Jul-19</c:v>
                      </c:pt>
                      <c:pt idx="5466">
                        <c:v>6-Jul-19</c:v>
                      </c:pt>
                      <c:pt idx="5467">
                        <c:v>7-Jul-19</c:v>
                      </c:pt>
                      <c:pt idx="5468">
                        <c:v>8-Jul-19</c:v>
                      </c:pt>
                      <c:pt idx="5469">
                        <c:v>9-Jul-19</c:v>
                      </c:pt>
                      <c:pt idx="5470">
                        <c:v>10-Jul-19</c:v>
                      </c:pt>
                      <c:pt idx="5471">
                        <c:v>11-Jul-19</c:v>
                      </c:pt>
                      <c:pt idx="5472">
                        <c:v>12-Jul-19</c:v>
                      </c:pt>
                      <c:pt idx="5473">
                        <c:v>13-Jul-19</c:v>
                      </c:pt>
                      <c:pt idx="5474">
                        <c:v>14-Jul-19</c:v>
                      </c:pt>
                      <c:pt idx="5475">
                        <c:v>15-Jul-19</c:v>
                      </c:pt>
                      <c:pt idx="5476">
                        <c:v>16-Jul-19</c:v>
                      </c:pt>
                      <c:pt idx="5477">
                        <c:v>17-Jul-19</c:v>
                      </c:pt>
                      <c:pt idx="5478">
                        <c:v>18-Jul-19</c:v>
                      </c:pt>
                      <c:pt idx="5479">
                        <c:v>19-Jul-19</c:v>
                      </c:pt>
                      <c:pt idx="5480">
                        <c:v>20-Jul-19</c:v>
                      </c:pt>
                      <c:pt idx="5481">
                        <c:v>21-Jul-19</c:v>
                      </c:pt>
                      <c:pt idx="5482">
                        <c:v>22-Jul-19</c:v>
                      </c:pt>
                      <c:pt idx="5483">
                        <c:v>23-Jul-19</c:v>
                      </c:pt>
                      <c:pt idx="5484">
                        <c:v>24-Jul-19</c:v>
                      </c:pt>
                      <c:pt idx="5485">
                        <c:v>25-Jul-19</c:v>
                      </c:pt>
                      <c:pt idx="5486">
                        <c:v>26-Jul-19</c:v>
                      </c:pt>
                      <c:pt idx="5487">
                        <c:v>27-Jul-19</c:v>
                      </c:pt>
                      <c:pt idx="5488">
                        <c:v>28-Jul-19</c:v>
                      </c:pt>
                      <c:pt idx="5489">
                        <c:v>29-Jul-19</c:v>
                      </c:pt>
                      <c:pt idx="5490">
                        <c:v>30-Jul-19</c:v>
                      </c:pt>
                      <c:pt idx="5491">
                        <c:v>31-Jul-19</c:v>
                      </c:pt>
                      <c:pt idx="5492">
                        <c:v>1-Aug-19</c:v>
                      </c:pt>
                      <c:pt idx="5493">
                        <c:v>2-Aug-19</c:v>
                      </c:pt>
                      <c:pt idx="5494">
                        <c:v>3-Aug-19</c:v>
                      </c:pt>
                      <c:pt idx="5495">
                        <c:v>4-Aug-19</c:v>
                      </c:pt>
                      <c:pt idx="5496">
                        <c:v>5-Aug-19</c:v>
                      </c:pt>
                      <c:pt idx="5497">
                        <c:v>6-Aug-19</c:v>
                      </c:pt>
                      <c:pt idx="5498">
                        <c:v>7-Aug-19</c:v>
                      </c:pt>
                      <c:pt idx="5499">
                        <c:v>8-Aug-19</c:v>
                      </c:pt>
                      <c:pt idx="5500">
                        <c:v>9-Aug-19</c:v>
                      </c:pt>
                      <c:pt idx="5501">
                        <c:v>10-Aug-19</c:v>
                      </c:pt>
                      <c:pt idx="5502">
                        <c:v>11-Aug-19</c:v>
                      </c:pt>
                      <c:pt idx="5503">
                        <c:v>12-Aug-19</c:v>
                      </c:pt>
                      <c:pt idx="5504">
                        <c:v>13-Aug-19</c:v>
                      </c:pt>
                      <c:pt idx="5505">
                        <c:v>14-Aug-19</c:v>
                      </c:pt>
                      <c:pt idx="5506">
                        <c:v>15-Aug-19</c:v>
                      </c:pt>
                      <c:pt idx="5507">
                        <c:v>16-Aug-19</c:v>
                      </c:pt>
                      <c:pt idx="5508">
                        <c:v>17-Aug-19</c:v>
                      </c:pt>
                      <c:pt idx="5509">
                        <c:v>18-Aug-19</c:v>
                      </c:pt>
                      <c:pt idx="5510">
                        <c:v>19-Aug-19</c:v>
                      </c:pt>
                      <c:pt idx="5511">
                        <c:v>20-Aug-19</c:v>
                      </c:pt>
                      <c:pt idx="5512">
                        <c:v>21-Aug-19</c:v>
                      </c:pt>
                      <c:pt idx="5513">
                        <c:v>22-Aug-19</c:v>
                      </c:pt>
                      <c:pt idx="5514">
                        <c:v>23-Aug-19</c:v>
                      </c:pt>
                      <c:pt idx="5515">
                        <c:v>24-Aug-19</c:v>
                      </c:pt>
                      <c:pt idx="5516">
                        <c:v>25-Aug-19</c:v>
                      </c:pt>
                      <c:pt idx="5517">
                        <c:v>26-Aug-19</c:v>
                      </c:pt>
                      <c:pt idx="5518">
                        <c:v>27-Aug-19</c:v>
                      </c:pt>
                      <c:pt idx="5519">
                        <c:v>28-Aug-19</c:v>
                      </c:pt>
                      <c:pt idx="5520">
                        <c:v>29-Aug-19</c:v>
                      </c:pt>
                      <c:pt idx="5521">
                        <c:v>30-Aug-19</c:v>
                      </c:pt>
                      <c:pt idx="5522">
                        <c:v>31-Aug-19</c:v>
                      </c:pt>
                      <c:pt idx="5523">
                        <c:v>1-Sep-19</c:v>
                      </c:pt>
                      <c:pt idx="5524">
                        <c:v>2-Sep-19</c:v>
                      </c:pt>
                      <c:pt idx="5525">
                        <c:v>3-Sep-19</c:v>
                      </c:pt>
                      <c:pt idx="5526">
                        <c:v>4-Sep-19</c:v>
                      </c:pt>
                      <c:pt idx="5527">
                        <c:v>5-Sep-19</c:v>
                      </c:pt>
                      <c:pt idx="5528">
                        <c:v>6-Sep-19</c:v>
                      </c:pt>
                      <c:pt idx="5529">
                        <c:v>7-Sep-19</c:v>
                      </c:pt>
                      <c:pt idx="5530">
                        <c:v>8-Sep-19</c:v>
                      </c:pt>
                      <c:pt idx="5531">
                        <c:v>9-Sep-19</c:v>
                      </c:pt>
                      <c:pt idx="5532">
                        <c:v>10-Sep-19</c:v>
                      </c:pt>
                      <c:pt idx="5533">
                        <c:v>11-Sep-19</c:v>
                      </c:pt>
                      <c:pt idx="5534">
                        <c:v>12-Sep-19</c:v>
                      </c:pt>
                      <c:pt idx="5535">
                        <c:v>13-Sep-19</c:v>
                      </c:pt>
                      <c:pt idx="5536">
                        <c:v>14-Sep-19</c:v>
                      </c:pt>
                      <c:pt idx="5537">
                        <c:v>15-Sep-19</c:v>
                      </c:pt>
                      <c:pt idx="5538">
                        <c:v>16-Sep-19</c:v>
                      </c:pt>
                      <c:pt idx="5539">
                        <c:v>17-Sep-19</c:v>
                      </c:pt>
                      <c:pt idx="5540">
                        <c:v>18-Sep-19</c:v>
                      </c:pt>
                      <c:pt idx="5541">
                        <c:v>19-Sep-19</c:v>
                      </c:pt>
                      <c:pt idx="5542">
                        <c:v>20-Sep-19</c:v>
                      </c:pt>
                      <c:pt idx="5543">
                        <c:v>21-Sep-19</c:v>
                      </c:pt>
                      <c:pt idx="5544">
                        <c:v>22-Sep-19</c:v>
                      </c:pt>
                      <c:pt idx="5545">
                        <c:v>23-Sep-19</c:v>
                      </c:pt>
                      <c:pt idx="5546">
                        <c:v>24-Sep-19</c:v>
                      </c:pt>
                      <c:pt idx="5547">
                        <c:v>25-Sep-19</c:v>
                      </c:pt>
                      <c:pt idx="5548">
                        <c:v>26-Sep-19</c:v>
                      </c:pt>
                      <c:pt idx="5549">
                        <c:v>27-Sep-19</c:v>
                      </c:pt>
                      <c:pt idx="5550">
                        <c:v>28-Sep-19</c:v>
                      </c:pt>
                      <c:pt idx="5551">
                        <c:v>29-Sep-19</c:v>
                      </c:pt>
                      <c:pt idx="5552">
                        <c:v>30-Sep-19</c:v>
                      </c:pt>
                      <c:pt idx="5553">
                        <c:v>1-Oct-19</c:v>
                      </c:pt>
                      <c:pt idx="5554">
                        <c:v>2-Oct-19</c:v>
                      </c:pt>
                      <c:pt idx="5555">
                        <c:v>3-Oct-19</c:v>
                      </c:pt>
                      <c:pt idx="5556">
                        <c:v>4-Oct-19</c:v>
                      </c:pt>
                      <c:pt idx="5557">
                        <c:v>5-Oct-19</c:v>
                      </c:pt>
                      <c:pt idx="5558">
                        <c:v>6-Oct-19</c:v>
                      </c:pt>
                      <c:pt idx="5559">
                        <c:v>7-Oct-19</c:v>
                      </c:pt>
                      <c:pt idx="5560">
                        <c:v>8-Oct-19</c:v>
                      </c:pt>
                      <c:pt idx="5561">
                        <c:v>9-Oct-19</c:v>
                      </c:pt>
                      <c:pt idx="5562">
                        <c:v>10-Oct-19</c:v>
                      </c:pt>
                      <c:pt idx="5563">
                        <c:v>11-Oct-19</c:v>
                      </c:pt>
                      <c:pt idx="5564">
                        <c:v>12-Oct-19</c:v>
                      </c:pt>
                      <c:pt idx="5565">
                        <c:v>13-Oct-19</c:v>
                      </c:pt>
                      <c:pt idx="5566">
                        <c:v>14-Oct-19</c:v>
                      </c:pt>
                      <c:pt idx="5567">
                        <c:v>15-Oct-19</c:v>
                      </c:pt>
                      <c:pt idx="5568">
                        <c:v>16-Oct-19</c:v>
                      </c:pt>
                      <c:pt idx="5569">
                        <c:v>17-Oct-19</c:v>
                      </c:pt>
                      <c:pt idx="5570">
                        <c:v>18-Oct-19</c:v>
                      </c:pt>
                      <c:pt idx="5571">
                        <c:v>19-Oct-19</c:v>
                      </c:pt>
                      <c:pt idx="5572">
                        <c:v>20-Oct-19</c:v>
                      </c:pt>
                      <c:pt idx="5573">
                        <c:v>21-Oct-19</c:v>
                      </c:pt>
                      <c:pt idx="5574">
                        <c:v>22-Oct-19</c:v>
                      </c:pt>
                      <c:pt idx="5575">
                        <c:v>23-Oct-19</c:v>
                      </c:pt>
                      <c:pt idx="5576">
                        <c:v>24-Oct-19</c:v>
                      </c:pt>
                      <c:pt idx="5577">
                        <c:v>25-Oct-19</c:v>
                      </c:pt>
                      <c:pt idx="5578">
                        <c:v>26-Oct-19</c:v>
                      </c:pt>
                      <c:pt idx="5579">
                        <c:v>27-Oct-19</c:v>
                      </c:pt>
                      <c:pt idx="5580">
                        <c:v>28-Oct-19</c:v>
                      </c:pt>
                      <c:pt idx="5581">
                        <c:v>29-Oct-19</c:v>
                      </c:pt>
                      <c:pt idx="5582">
                        <c:v>30-Oct-19</c:v>
                      </c:pt>
                      <c:pt idx="5583">
                        <c:v>31-Oct-19</c:v>
                      </c:pt>
                      <c:pt idx="5584">
                        <c:v>1-Nov-19</c:v>
                      </c:pt>
                      <c:pt idx="5585">
                        <c:v>2-Nov-19</c:v>
                      </c:pt>
                      <c:pt idx="5586">
                        <c:v>3-Nov-19</c:v>
                      </c:pt>
                      <c:pt idx="5587">
                        <c:v>4-Nov-19</c:v>
                      </c:pt>
                      <c:pt idx="5588">
                        <c:v>5-Nov-19</c:v>
                      </c:pt>
                      <c:pt idx="5589">
                        <c:v>6-Nov-19</c:v>
                      </c:pt>
                      <c:pt idx="5590">
                        <c:v>7-Nov-19</c:v>
                      </c:pt>
                      <c:pt idx="5591">
                        <c:v>8-Nov-19</c:v>
                      </c:pt>
                      <c:pt idx="5592">
                        <c:v>9-Nov-19</c:v>
                      </c:pt>
                      <c:pt idx="5593">
                        <c:v>10-Nov-19</c:v>
                      </c:pt>
                      <c:pt idx="5594">
                        <c:v>11-Nov-19</c:v>
                      </c:pt>
                      <c:pt idx="5595">
                        <c:v>12-Nov-19</c:v>
                      </c:pt>
                      <c:pt idx="5596">
                        <c:v>13-Nov-19</c:v>
                      </c:pt>
                      <c:pt idx="5597">
                        <c:v>14-Nov-19</c:v>
                      </c:pt>
                      <c:pt idx="5598">
                        <c:v>15-Nov-19</c:v>
                      </c:pt>
                      <c:pt idx="5599">
                        <c:v>16-Nov-19</c:v>
                      </c:pt>
                      <c:pt idx="5600">
                        <c:v>17-Nov-19</c:v>
                      </c:pt>
                      <c:pt idx="5601">
                        <c:v>18-Nov-19</c:v>
                      </c:pt>
                      <c:pt idx="5602">
                        <c:v>19-Nov-19</c:v>
                      </c:pt>
                      <c:pt idx="5603">
                        <c:v>20-Nov-19</c:v>
                      </c:pt>
                      <c:pt idx="5604">
                        <c:v>21-Nov-19</c:v>
                      </c:pt>
                      <c:pt idx="5605">
                        <c:v>22-Nov-19</c:v>
                      </c:pt>
                      <c:pt idx="5606">
                        <c:v>23-Nov-19</c:v>
                      </c:pt>
                      <c:pt idx="5607">
                        <c:v>24-Nov-19</c:v>
                      </c:pt>
                      <c:pt idx="5608">
                        <c:v>25-Nov-19</c:v>
                      </c:pt>
                      <c:pt idx="5609">
                        <c:v>26-Nov-19</c:v>
                      </c:pt>
                      <c:pt idx="5610">
                        <c:v>27-Nov-19</c:v>
                      </c:pt>
                      <c:pt idx="5611">
                        <c:v>28-Nov-19</c:v>
                      </c:pt>
                      <c:pt idx="5612">
                        <c:v>29-Nov-19</c:v>
                      </c:pt>
                      <c:pt idx="5613">
                        <c:v>30-Nov-19</c:v>
                      </c:pt>
                      <c:pt idx="5614">
                        <c:v>1-Dec-19</c:v>
                      </c:pt>
                      <c:pt idx="5615">
                        <c:v>2-Dec-19</c:v>
                      </c:pt>
                      <c:pt idx="5616">
                        <c:v>3-Dec-19</c:v>
                      </c:pt>
                      <c:pt idx="5617">
                        <c:v>4-Dec-19</c:v>
                      </c:pt>
                      <c:pt idx="5618">
                        <c:v>5-Dec-19</c:v>
                      </c:pt>
                      <c:pt idx="5619">
                        <c:v>6-Dec-19</c:v>
                      </c:pt>
                      <c:pt idx="5620">
                        <c:v>7-Dec-19</c:v>
                      </c:pt>
                      <c:pt idx="5621">
                        <c:v>8-Dec-19</c:v>
                      </c:pt>
                      <c:pt idx="5622">
                        <c:v>9-Dec-19</c:v>
                      </c:pt>
                      <c:pt idx="5623">
                        <c:v>10-Dec-19</c:v>
                      </c:pt>
                      <c:pt idx="5624">
                        <c:v>11-Dec-19</c:v>
                      </c:pt>
                      <c:pt idx="5625">
                        <c:v>12-Dec-19</c:v>
                      </c:pt>
                      <c:pt idx="5626">
                        <c:v>13-Dec-19</c:v>
                      </c:pt>
                      <c:pt idx="5627">
                        <c:v>14-Dec-19</c:v>
                      </c:pt>
                      <c:pt idx="5628">
                        <c:v>15-Dec-19</c:v>
                      </c:pt>
                      <c:pt idx="5629">
                        <c:v>16-Dec-19</c:v>
                      </c:pt>
                      <c:pt idx="5630">
                        <c:v>17-Dec-19</c:v>
                      </c:pt>
                      <c:pt idx="5631">
                        <c:v>18-Dec-19</c:v>
                      </c:pt>
                      <c:pt idx="5632">
                        <c:v>19-Dec-19</c:v>
                      </c:pt>
                      <c:pt idx="5633">
                        <c:v>20-Dec-19</c:v>
                      </c:pt>
                      <c:pt idx="5634">
                        <c:v>21-Dec-19</c:v>
                      </c:pt>
                      <c:pt idx="5635">
                        <c:v>22-Dec-19</c:v>
                      </c:pt>
                      <c:pt idx="5636">
                        <c:v>23-Dec-19</c:v>
                      </c:pt>
                      <c:pt idx="5637">
                        <c:v>24-Dec-19</c:v>
                      </c:pt>
                      <c:pt idx="5638">
                        <c:v>25-Dec-19</c:v>
                      </c:pt>
                      <c:pt idx="5639">
                        <c:v>26-Dec-19</c:v>
                      </c:pt>
                      <c:pt idx="5640">
                        <c:v>27-Dec-19</c:v>
                      </c:pt>
                      <c:pt idx="5641">
                        <c:v>28-Dec-19</c:v>
                      </c:pt>
                      <c:pt idx="5642">
                        <c:v>29-Dec-19</c:v>
                      </c:pt>
                      <c:pt idx="5643">
                        <c:v>30-Dec-19</c:v>
                      </c:pt>
                      <c:pt idx="5644">
                        <c:v>31-Dec-19</c:v>
                      </c:pt>
                      <c:pt idx="5645">
                        <c:v>1-Jan-20</c:v>
                      </c:pt>
                      <c:pt idx="5646">
                        <c:v>2-Jan-20</c:v>
                      </c:pt>
                      <c:pt idx="5647">
                        <c:v>3-Jan-20</c:v>
                      </c:pt>
                      <c:pt idx="5648">
                        <c:v>4-Jan-20</c:v>
                      </c:pt>
                      <c:pt idx="5649">
                        <c:v>5-Jan-20</c:v>
                      </c:pt>
                      <c:pt idx="5650">
                        <c:v>6-Jan-20</c:v>
                      </c:pt>
                      <c:pt idx="5651">
                        <c:v>7-Jan-20</c:v>
                      </c:pt>
                      <c:pt idx="5652">
                        <c:v>8-Jan-20</c:v>
                      </c:pt>
                      <c:pt idx="5653">
                        <c:v>9-Jan-20</c:v>
                      </c:pt>
                      <c:pt idx="5654">
                        <c:v>10-Jan-20</c:v>
                      </c:pt>
                      <c:pt idx="5655">
                        <c:v>11-Jan-20</c:v>
                      </c:pt>
                      <c:pt idx="5656">
                        <c:v>12-Jan-20</c:v>
                      </c:pt>
                      <c:pt idx="5657">
                        <c:v>13-Jan-20</c:v>
                      </c:pt>
                      <c:pt idx="5658">
                        <c:v>14-Jan-20</c:v>
                      </c:pt>
                      <c:pt idx="5659">
                        <c:v>15-Jan-20</c:v>
                      </c:pt>
                      <c:pt idx="5660">
                        <c:v>16-Jan-20</c:v>
                      </c:pt>
                      <c:pt idx="5661">
                        <c:v>17-Jan-20</c:v>
                      </c:pt>
                      <c:pt idx="5662">
                        <c:v>18-Jan-20</c:v>
                      </c:pt>
                      <c:pt idx="5663">
                        <c:v>19-Jan-20</c:v>
                      </c:pt>
                      <c:pt idx="5664">
                        <c:v>20-Jan-20</c:v>
                      </c:pt>
                      <c:pt idx="5665">
                        <c:v>21-Jan-20</c:v>
                      </c:pt>
                      <c:pt idx="5666">
                        <c:v>22-Jan-20</c:v>
                      </c:pt>
                      <c:pt idx="5667">
                        <c:v>23-Jan-20</c:v>
                      </c:pt>
                      <c:pt idx="5668">
                        <c:v>24-Jan-20</c:v>
                      </c:pt>
                      <c:pt idx="5669">
                        <c:v>25-Jan-20</c:v>
                      </c:pt>
                      <c:pt idx="5670">
                        <c:v>26-Jan-20</c:v>
                      </c:pt>
                      <c:pt idx="5671">
                        <c:v>27-Jan-20</c:v>
                      </c:pt>
                      <c:pt idx="5672">
                        <c:v>28-Jan-20</c:v>
                      </c:pt>
                      <c:pt idx="5673">
                        <c:v>29-Jan-20</c:v>
                      </c:pt>
                      <c:pt idx="5674">
                        <c:v>30-Jan-20</c:v>
                      </c:pt>
                      <c:pt idx="5675">
                        <c:v>31-Jan-20</c:v>
                      </c:pt>
                      <c:pt idx="5676">
                        <c:v>1-Feb-20</c:v>
                      </c:pt>
                      <c:pt idx="5677">
                        <c:v>2-Feb-20</c:v>
                      </c:pt>
                      <c:pt idx="5678">
                        <c:v>3-Feb-20</c:v>
                      </c:pt>
                      <c:pt idx="5679">
                        <c:v>4-Feb-20</c:v>
                      </c:pt>
                      <c:pt idx="5680">
                        <c:v>5-Feb-20</c:v>
                      </c:pt>
                      <c:pt idx="5681">
                        <c:v>6-Feb-20</c:v>
                      </c:pt>
                      <c:pt idx="5682">
                        <c:v>7-Feb-20</c:v>
                      </c:pt>
                      <c:pt idx="5683">
                        <c:v>8-Feb-20</c:v>
                      </c:pt>
                      <c:pt idx="5684">
                        <c:v>9-Feb-20</c:v>
                      </c:pt>
                      <c:pt idx="5685">
                        <c:v>10-Feb-20</c:v>
                      </c:pt>
                      <c:pt idx="5686">
                        <c:v>11-Feb-20</c:v>
                      </c:pt>
                      <c:pt idx="5687">
                        <c:v>12-Feb-20</c:v>
                      </c:pt>
                      <c:pt idx="5688">
                        <c:v>13-Feb-20</c:v>
                      </c:pt>
                      <c:pt idx="5689">
                        <c:v>14-Feb-20</c:v>
                      </c:pt>
                      <c:pt idx="5690">
                        <c:v>15-Feb-20</c:v>
                      </c:pt>
                      <c:pt idx="5691">
                        <c:v>16-Feb-20</c:v>
                      </c:pt>
                      <c:pt idx="5692">
                        <c:v>17-Feb-20</c:v>
                      </c:pt>
                      <c:pt idx="5693">
                        <c:v>18-Feb-20</c:v>
                      </c:pt>
                      <c:pt idx="5694">
                        <c:v>19-Feb-20</c:v>
                      </c:pt>
                      <c:pt idx="5695">
                        <c:v>20-Feb-20</c:v>
                      </c:pt>
                      <c:pt idx="5696">
                        <c:v>21-Feb-20</c:v>
                      </c:pt>
                      <c:pt idx="5697">
                        <c:v>22-Feb-20</c:v>
                      </c:pt>
                      <c:pt idx="5698">
                        <c:v>23-Feb-20</c:v>
                      </c:pt>
                      <c:pt idx="5699">
                        <c:v>24-Feb-20</c:v>
                      </c:pt>
                      <c:pt idx="5700">
                        <c:v>25-Feb-20</c:v>
                      </c:pt>
                      <c:pt idx="5701">
                        <c:v>26-Feb-20</c:v>
                      </c:pt>
                      <c:pt idx="5702">
                        <c:v>27-Feb-20</c:v>
                      </c:pt>
                      <c:pt idx="5703">
                        <c:v>28-Feb-20</c:v>
                      </c:pt>
                      <c:pt idx="5704">
                        <c:v>29-Feb-20</c:v>
                      </c:pt>
                      <c:pt idx="5705">
                        <c:v>1-Mar-20</c:v>
                      </c:pt>
                      <c:pt idx="5706">
                        <c:v>2-Mar-20</c:v>
                      </c:pt>
                      <c:pt idx="5707">
                        <c:v>3-Mar-20</c:v>
                      </c:pt>
                      <c:pt idx="5708">
                        <c:v>4-Mar-20</c:v>
                      </c:pt>
                      <c:pt idx="5709">
                        <c:v>5-Mar-20</c:v>
                      </c:pt>
                      <c:pt idx="5710">
                        <c:v>6-Mar-20</c:v>
                      </c:pt>
                      <c:pt idx="5711">
                        <c:v>7-Mar-20</c:v>
                      </c:pt>
                      <c:pt idx="5712">
                        <c:v>8-Mar-20</c:v>
                      </c:pt>
                      <c:pt idx="5713">
                        <c:v>9-Mar-20</c:v>
                      </c:pt>
                      <c:pt idx="5714">
                        <c:v>10-Mar-20</c:v>
                      </c:pt>
                      <c:pt idx="5715">
                        <c:v>11-Mar-20</c:v>
                      </c:pt>
                      <c:pt idx="5716">
                        <c:v>12-Mar-20</c:v>
                      </c:pt>
                      <c:pt idx="5717">
                        <c:v>13-Mar-20</c:v>
                      </c:pt>
                      <c:pt idx="5718">
                        <c:v>14-Mar-20</c:v>
                      </c:pt>
                      <c:pt idx="5719">
                        <c:v>15-Mar-20</c:v>
                      </c:pt>
                      <c:pt idx="5720">
                        <c:v>16-Mar-20</c:v>
                      </c:pt>
                      <c:pt idx="5721">
                        <c:v>17-Mar-20</c:v>
                      </c:pt>
                      <c:pt idx="5722">
                        <c:v>18-Mar-20</c:v>
                      </c:pt>
                      <c:pt idx="5723">
                        <c:v>19-Mar-20</c:v>
                      </c:pt>
                      <c:pt idx="5724">
                        <c:v>20-Mar-20</c:v>
                      </c:pt>
                      <c:pt idx="5725">
                        <c:v>21-Mar-20</c:v>
                      </c:pt>
                      <c:pt idx="5726">
                        <c:v>22-Mar-20</c:v>
                      </c:pt>
                      <c:pt idx="5727">
                        <c:v>23-Mar-20</c:v>
                      </c:pt>
                      <c:pt idx="5728">
                        <c:v>24-Mar-20</c:v>
                      </c:pt>
                      <c:pt idx="5729">
                        <c:v>25-Mar-20</c:v>
                      </c:pt>
                      <c:pt idx="5730">
                        <c:v>26-Mar-20</c:v>
                      </c:pt>
                      <c:pt idx="5731">
                        <c:v>27-Mar-20</c:v>
                      </c:pt>
                      <c:pt idx="5732">
                        <c:v>28-Mar-20</c:v>
                      </c:pt>
                      <c:pt idx="5733">
                        <c:v>29-Mar-20</c:v>
                      </c:pt>
                      <c:pt idx="5734">
                        <c:v>30-Mar-20</c:v>
                      </c:pt>
                      <c:pt idx="5735">
                        <c:v>31-Mar-20</c:v>
                      </c:pt>
                      <c:pt idx="5736">
                        <c:v>1-Apr-20</c:v>
                      </c:pt>
                      <c:pt idx="5737">
                        <c:v>2-Apr-20</c:v>
                      </c:pt>
                      <c:pt idx="5738">
                        <c:v>3-Apr-20</c:v>
                      </c:pt>
                      <c:pt idx="5739">
                        <c:v>4-Apr-20</c:v>
                      </c:pt>
                      <c:pt idx="5740">
                        <c:v>5-Apr-20</c:v>
                      </c:pt>
                      <c:pt idx="5741">
                        <c:v>6-Apr-20</c:v>
                      </c:pt>
                      <c:pt idx="5742">
                        <c:v>7-Apr-20</c:v>
                      </c:pt>
                      <c:pt idx="5743">
                        <c:v>8-Apr-20</c:v>
                      </c:pt>
                      <c:pt idx="5744">
                        <c:v>9-Apr-20</c:v>
                      </c:pt>
                      <c:pt idx="5745">
                        <c:v>10-Apr-20</c:v>
                      </c:pt>
                      <c:pt idx="5746">
                        <c:v>11-Apr-20</c:v>
                      </c:pt>
                      <c:pt idx="5747">
                        <c:v>12-Apr-20</c:v>
                      </c:pt>
                      <c:pt idx="5748">
                        <c:v>13-Apr-20</c:v>
                      </c:pt>
                      <c:pt idx="5749">
                        <c:v>14-Apr-20</c:v>
                      </c:pt>
                      <c:pt idx="5750">
                        <c:v>15-Apr-20</c:v>
                      </c:pt>
                      <c:pt idx="5751">
                        <c:v>16-Apr-20</c:v>
                      </c:pt>
                      <c:pt idx="5752">
                        <c:v>17-Apr-20</c:v>
                      </c:pt>
                      <c:pt idx="5753">
                        <c:v>18-Apr-20</c:v>
                      </c:pt>
                      <c:pt idx="5754">
                        <c:v>19-Apr-20</c:v>
                      </c:pt>
                      <c:pt idx="5755">
                        <c:v>20-Apr-20</c:v>
                      </c:pt>
                      <c:pt idx="5756">
                        <c:v>21-Apr-20</c:v>
                      </c:pt>
                      <c:pt idx="5757">
                        <c:v>22-Apr-20</c:v>
                      </c:pt>
                      <c:pt idx="5758">
                        <c:v>23-Apr-20</c:v>
                      </c:pt>
                      <c:pt idx="5759">
                        <c:v>24-Apr-20</c:v>
                      </c:pt>
                      <c:pt idx="5760">
                        <c:v>25-Apr-20</c:v>
                      </c:pt>
                      <c:pt idx="5761">
                        <c:v>26-Apr-20</c:v>
                      </c:pt>
                      <c:pt idx="5762">
                        <c:v>27-Apr-20</c:v>
                      </c:pt>
                      <c:pt idx="5763">
                        <c:v>28-Apr-20</c:v>
                      </c:pt>
                      <c:pt idx="5764">
                        <c:v>29-Apr-20</c:v>
                      </c:pt>
                      <c:pt idx="5765">
                        <c:v>30-Apr-20</c:v>
                      </c:pt>
                      <c:pt idx="5766">
                        <c:v>1-May-20</c:v>
                      </c:pt>
                      <c:pt idx="5767">
                        <c:v>2-May-20</c:v>
                      </c:pt>
                      <c:pt idx="5768">
                        <c:v>3-May-20</c:v>
                      </c:pt>
                      <c:pt idx="5769">
                        <c:v>4-May-20</c:v>
                      </c:pt>
                      <c:pt idx="5770">
                        <c:v>5-May-20</c:v>
                      </c:pt>
                      <c:pt idx="5771">
                        <c:v>6-May-20</c:v>
                      </c:pt>
                      <c:pt idx="5772">
                        <c:v>7-May-20</c:v>
                      </c:pt>
                      <c:pt idx="5773">
                        <c:v>8-May-20</c:v>
                      </c:pt>
                      <c:pt idx="5774">
                        <c:v>9-May-20</c:v>
                      </c:pt>
                      <c:pt idx="5775">
                        <c:v>10-May-20</c:v>
                      </c:pt>
                      <c:pt idx="5776">
                        <c:v>11-May-20</c:v>
                      </c:pt>
                      <c:pt idx="5777">
                        <c:v>12-May-20</c:v>
                      </c:pt>
                      <c:pt idx="5778">
                        <c:v>13-May-20</c:v>
                      </c:pt>
                      <c:pt idx="5779">
                        <c:v>14-May-20</c:v>
                      </c:pt>
                      <c:pt idx="5780">
                        <c:v>15-May-20</c:v>
                      </c:pt>
                      <c:pt idx="5781">
                        <c:v>16-May-20</c:v>
                      </c:pt>
                      <c:pt idx="5782">
                        <c:v>17-May-20</c:v>
                      </c:pt>
                      <c:pt idx="5783">
                        <c:v>18-May-20</c:v>
                      </c:pt>
                      <c:pt idx="5784">
                        <c:v>19-May-20</c:v>
                      </c:pt>
                      <c:pt idx="5785">
                        <c:v>20-May-20</c:v>
                      </c:pt>
                      <c:pt idx="5786">
                        <c:v>21-May-20</c:v>
                      </c:pt>
                      <c:pt idx="5787">
                        <c:v>22-May-20</c:v>
                      </c:pt>
                      <c:pt idx="5788">
                        <c:v>23-May-20</c:v>
                      </c:pt>
                      <c:pt idx="5789">
                        <c:v>24-May-20</c:v>
                      </c:pt>
                      <c:pt idx="5790">
                        <c:v>25-May-20</c:v>
                      </c:pt>
                      <c:pt idx="5791">
                        <c:v>26-May-20</c:v>
                      </c:pt>
                      <c:pt idx="5792">
                        <c:v>27-May-20</c:v>
                      </c:pt>
                      <c:pt idx="5793">
                        <c:v>28-May-20</c:v>
                      </c:pt>
                      <c:pt idx="5794">
                        <c:v>29-May-20</c:v>
                      </c:pt>
                      <c:pt idx="5795">
                        <c:v>30-May-20</c:v>
                      </c:pt>
                      <c:pt idx="5796">
                        <c:v>31-May-20</c:v>
                      </c:pt>
                      <c:pt idx="5797">
                        <c:v>1-Jun-20</c:v>
                      </c:pt>
                      <c:pt idx="5798">
                        <c:v>2-Jun-20</c:v>
                      </c:pt>
                      <c:pt idx="5799">
                        <c:v>3-Jun-20</c:v>
                      </c:pt>
                      <c:pt idx="5800">
                        <c:v>4-Jun-20</c:v>
                      </c:pt>
                      <c:pt idx="5801">
                        <c:v>5-Jun-20</c:v>
                      </c:pt>
                      <c:pt idx="5802">
                        <c:v>6-Jun-20</c:v>
                      </c:pt>
                      <c:pt idx="5803">
                        <c:v>7-Jun-20</c:v>
                      </c:pt>
                      <c:pt idx="5804">
                        <c:v>8-Jun-20</c:v>
                      </c:pt>
                      <c:pt idx="5805">
                        <c:v>9-Jun-20</c:v>
                      </c:pt>
                      <c:pt idx="5806">
                        <c:v>10-Jun-20</c:v>
                      </c:pt>
                      <c:pt idx="5807">
                        <c:v>11-Jun-20</c:v>
                      </c:pt>
                      <c:pt idx="5808">
                        <c:v>12-Jun-20</c:v>
                      </c:pt>
                      <c:pt idx="5809">
                        <c:v>13-Jun-20</c:v>
                      </c:pt>
                      <c:pt idx="5810">
                        <c:v>14-Jun-20</c:v>
                      </c:pt>
                      <c:pt idx="5811">
                        <c:v>15-Jun-20</c:v>
                      </c:pt>
                      <c:pt idx="5812">
                        <c:v>16-Jun-20</c:v>
                      </c:pt>
                      <c:pt idx="5813">
                        <c:v>17-Jun-20</c:v>
                      </c:pt>
                      <c:pt idx="5814">
                        <c:v>18-Jun-20</c:v>
                      </c:pt>
                      <c:pt idx="5815">
                        <c:v>19-Jun-20</c:v>
                      </c:pt>
                      <c:pt idx="5816">
                        <c:v>20-Jun-20</c:v>
                      </c:pt>
                      <c:pt idx="5817">
                        <c:v>21-Jun-20</c:v>
                      </c:pt>
                      <c:pt idx="5818">
                        <c:v>22-Jun-20</c:v>
                      </c:pt>
                      <c:pt idx="5819">
                        <c:v>23-Jun-20</c:v>
                      </c:pt>
                      <c:pt idx="5820">
                        <c:v>24-Jun-20</c:v>
                      </c:pt>
                      <c:pt idx="5821">
                        <c:v>25-Jun-20</c:v>
                      </c:pt>
                      <c:pt idx="5822">
                        <c:v>26-Jun-20</c:v>
                      </c:pt>
                      <c:pt idx="5823">
                        <c:v>27-Jun-20</c:v>
                      </c:pt>
                      <c:pt idx="5824">
                        <c:v>28-Jun-20</c:v>
                      </c:pt>
                      <c:pt idx="5825">
                        <c:v>29-Jun-20</c:v>
                      </c:pt>
                      <c:pt idx="5826">
                        <c:v>30-Jun-20</c:v>
                      </c:pt>
                      <c:pt idx="5827">
                        <c:v>1-Jul-20</c:v>
                      </c:pt>
                      <c:pt idx="5828">
                        <c:v>2-Jul-20</c:v>
                      </c:pt>
                      <c:pt idx="5829">
                        <c:v>3-Jul-20</c:v>
                      </c:pt>
                      <c:pt idx="5830">
                        <c:v>4-Jul-20</c:v>
                      </c:pt>
                      <c:pt idx="5831">
                        <c:v>5-Jul-20</c:v>
                      </c:pt>
                      <c:pt idx="5832">
                        <c:v>6-Jul-20</c:v>
                      </c:pt>
                      <c:pt idx="5833">
                        <c:v>7-Jul-20</c:v>
                      </c:pt>
                      <c:pt idx="5834">
                        <c:v>8-Jul-20</c:v>
                      </c:pt>
                      <c:pt idx="5835">
                        <c:v>9-Jul-20</c:v>
                      </c:pt>
                      <c:pt idx="5836">
                        <c:v>10-Jul-20</c:v>
                      </c:pt>
                      <c:pt idx="5837">
                        <c:v>11-Jul-20</c:v>
                      </c:pt>
                      <c:pt idx="5838">
                        <c:v>12-Jul-20</c:v>
                      </c:pt>
                      <c:pt idx="5839">
                        <c:v>13-Jul-20</c:v>
                      </c:pt>
                      <c:pt idx="5840">
                        <c:v>14-Jul-20</c:v>
                      </c:pt>
                      <c:pt idx="5841">
                        <c:v>15-Jul-20</c:v>
                      </c:pt>
                      <c:pt idx="5842">
                        <c:v>16-Jul-20</c:v>
                      </c:pt>
                      <c:pt idx="5843">
                        <c:v>17-Jul-20</c:v>
                      </c:pt>
                      <c:pt idx="5844">
                        <c:v>18-Jul-20</c:v>
                      </c:pt>
                      <c:pt idx="5845">
                        <c:v>19-Jul-20</c:v>
                      </c:pt>
                      <c:pt idx="5846">
                        <c:v>20-Jul-20</c:v>
                      </c:pt>
                      <c:pt idx="5847">
                        <c:v>21-Jul-20</c:v>
                      </c:pt>
                      <c:pt idx="5848">
                        <c:v>22-Jul-20</c:v>
                      </c:pt>
                      <c:pt idx="5849">
                        <c:v>23-Jul-20</c:v>
                      </c:pt>
                      <c:pt idx="5850">
                        <c:v>24-Jul-20</c:v>
                      </c:pt>
                      <c:pt idx="5851">
                        <c:v>25-Jul-20</c:v>
                      </c:pt>
                      <c:pt idx="5852">
                        <c:v>26-Jul-20</c:v>
                      </c:pt>
                      <c:pt idx="5853">
                        <c:v>27-Jul-20</c:v>
                      </c:pt>
                      <c:pt idx="5854">
                        <c:v>28-Jul-20</c:v>
                      </c:pt>
                      <c:pt idx="5855">
                        <c:v>29-Jul-20</c:v>
                      </c:pt>
                      <c:pt idx="5856">
                        <c:v>30-Jul-20</c:v>
                      </c:pt>
                      <c:pt idx="5857">
                        <c:v>31-Jul-20</c:v>
                      </c:pt>
                      <c:pt idx="5858">
                        <c:v>1-Aug-20</c:v>
                      </c:pt>
                      <c:pt idx="5859">
                        <c:v>2-Aug-20</c:v>
                      </c:pt>
                      <c:pt idx="5860">
                        <c:v>3-Aug-20</c:v>
                      </c:pt>
                      <c:pt idx="5861">
                        <c:v>4-Aug-20</c:v>
                      </c:pt>
                      <c:pt idx="5862">
                        <c:v>5-Aug-20</c:v>
                      </c:pt>
                      <c:pt idx="5863">
                        <c:v>6-Aug-20</c:v>
                      </c:pt>
                      <c:pt idx="5864">
                        <c:v>7-Aug-20</c:v>
                      </c:pt>
                      <c:pt idx="5865">
                        <c:v>8-Aug-20</c:v>
                      </c:pt>
                      <c:pt idx="5866">
                        <c:v>9-Aug-20</c:v>
                      </c:pt>
                      <c:pt idx="5867">
                        <c:v>10-Aug-20</c:v>
                      </c:pt>
                      <c:pt idx="5868">
                        <c:v>11-Aug-20</c:v>
                      </c:pt>
                      <c:pt idx="5869">
                        <c:v>12-Aug-20</c:v>
                      </c:pt>
                      <c:pt idx="5870">
                        <c:v>13-Aug-20</c:v>
                      </c:pt>
                      <c:pt idx="5871">
                        <c:v>14-Aug-20</c:v>
                      </c:pt>
                      <c:pt idx="5872">
                        <c:v>15-Aug-20</c:v>
                      </c:pt>
                      <c:pt idx="5873">
                        <c:v>16-Aug-20</c:v>
                      </c:pt>
                      <c:pt idx="5874">
                        <c:v>17-Aug-20</c:v>
                      </c:pt>
                      <c:pt idx="5875">
                        <c:v>18-Aug-20</c:v>
                      </c:pt>
                      <c:pt idx="5876">
                        <c:v>19-Aug-20</c:v>
                      </c:pt>
                      <c:pt idx="5877">
                        <c:v>20-Aug-20</c:v>
                      </c:pt>
                      <c:pt idx="5878">
                        <c:v>21-Aug-20</c:v>
                      </c:pt>
                      <c:pt idx="5879">
                        <c:v>22-Aug-20</c:v>
                      </c:pt>
                    </c:strCache>
                  </c:strRef>
                </c:xVal>
                <c:yVal>
                  <c:numRef>
                    <c:extLst xmlns:c16r2="http://schemas.microsoft.com/office/drawing/2015/06/chart" xmlns:c15="http://schemas.microsoft.com/office/drawing/2012/chart">
                      <c:ext xmlns:c15="http://schemas.microsoft.com/office/drawing/2012/chart" uri="{02D57815-91ED-43cb-92C2-25804820EDAC}">
                        <c15:formulaRef>
                          <c15:sqref>MLT!$C$1:$C$6025</c15:sqref>
                        </c15:formulaRef>
                      </c:ext>
                    </c:extLst>
                    <c:numCache>
                      <c:formatCode>General</c:formatCode>
                      <c:ptCount val="6025"/>
                      <c:pt idx="0">
                        <c:v>0</c:v>
                      </c:pt>
                      <c:pt idx="1">
                        <c:v>0.57012561545833329</c:v>
                      </c:pt>
                      <c:pt idx="2">
                        <c:v>0.5701644182083333</c:v>
                      </c:pt>
                      <c:pt idx="3">
                        <c:v>0.57020288308333333</c:v>
                      </c:pt>
                      <c:pt idx="4">
                        <c:v>0.57024117833333332</c:v>
                      </c:pt>
                      <c:pt idx="5">
                        <c:v>0.57027977358333326</c:v>
                      </c:pt>
                      <c:pt idx="6">
                        <c:v>0.57031758779166664</c:v>
                      </c:pt>
                      <c:pt idx="7">
                        <c:v>0.57035557487499999</c:v>
                      </c:pt>
                      <c:pt idx="8">
                        <c:v>0.57039244966666669</c:v>
                      </c:pt>
                      <c:pt idx="9">
                        <c:v>0.57042396725</c:v>
                      </c:pt>
                      <c:pt idx="10">
                        <c:v>0.57045595741666666</c:v>
                      </c:pt>
                      <c:pt idx="11">
                        <c:v>0.57048716983333336</c:v>
                      </c:pt>
                      <c:pt idx="12">
                        <c:v>0.57051429454166669</c:v>
                      </c:pt>
                      <c:pt idx="13">
                        <c:v>0.57054185962500004</c:v>
                      </c:pt>
                      <c:pt idx="14">
                        <c:v>0.57056904362500005</c:v>
                      </c:pt>
                      <c:pt idx="15">
                        <c:v>0.57059633183333336</c:v>
                      </c:pt>
                      <c:pt idx="16">
                        <c:v>0.57062218554166666</c:v>
                      </c:pt>
                      <c:pt idx="17">
                        <c:v>0.57064257870833335</c:v>
                      </c:pt>
                      <c:pt idx="18">
                        <c:v>0.57066323325000001</c:v>
                      </c:pt>
                      <c:pt idx="19">
                        <c:v>0.5706827265833333</c:v>
                      </c:pt>
                      <c:pt idx="20">
                        <c:v>0.57069844562500005</c:v>
                      </c:pt>
                      <c:pt idx="21">
                        <c:v>0.57071422720833331</c:v>
                      </c:pt>
                      <c:pt idx="22">
                        <c:v>0.57072874279166663</c:v>
                      </c:pt>
                      <c:pt idx="23">
                        <c:v>0.57073808887499999</c:v>
                      </c:pt>
                      <c:pt idx="24">
                        <c:v>0.570747165</c:v>
                      </c:pt>
                      <c:pt idx="25">
                        <c:v>0.57075587345833334</c:v>
                      </c:pt>
                      <c:pt idx="26">
                        <c:v>0.57076060620833335</c:v>
                      </c:pt>
                      <c:pt idx="27">
                        <c:v>0.57076545708333326</c:v>
                      </c:pt>
                      <c:pt idx="28">
                        <c:v>0.57077036383333335</c:v>
                      </c:pt>
                      <c:pt idx="29">
                        <c:v>0.57077505720833333</c:v>
                      </c:pt>
                      <c:pt idx="30">
                        <c:v>0.57078005908333329</c:v>
                      </c:pt>
                      <c:pt idx="31">
                        <c:v>0.57077640512500005</c:v>
                      </c:pt>
                      <c:pt idx="32">
                        <c:v>0.57078115966666665</c:v>
                      </c:pt>
                      <c:pt idx="33">
                        <c:v>0.57079403591666666</c:v>
                      </c:pt>
                      <c:pt idx="34">
                        <c:v>0.5707987492083334</c:v>
                      </c:pt>
                      <c:pt idx="35">
                        <c:v>0.57080337437499995</c:v>
                      </c:pt>
                      <c:pt idx="36">
                        <c:v>0.57080796145833335</c:v>
                      </c:pt>
                      <c:pt idx="37">
                        <c:v>0.57081296895833333</c:v>
                      </c:pt>
                      <c:pt idx="38">
                        <c:v>0.57081773012500003</c:v>
                      </c:pt>
                      <c:pt idx="39">
                        <c:v>0.57082316704166669</c:v>
                      </c:pt>
                      <c:pt idx="40">
                        <c:v>0.57082834320833331</c:v>
                      </c:pt>
                      <c:pt idx="41">
                        <c:v>0.57083393370833335</c:v>
                      </c:pt>
                      <c:pt idx="42">
                        <c:v>0.5708392864166667</c:v>
                      </c:pt>
                      <c:pt idx="43">
                        <c:v>0.57084469266666671</c:v>
                      </c:pt>
                      <c:pt idx="44">
                        <c:v>0.57085008445833341</c:v>
                      </c:pt>
                      <c:pt idx="45">
                        <c:v>0.57085505450000007</c:v>
                      </c:pt>
                      <c:pt idx="46">
                        <c:v>0.57086036241666671</c:v>
                      </c:pt>
                      <c:pt idx="47">
                        <c:v>0.57086527900000006</c:v>
                      </c:pt>
                      <c:pt idx="48">
                        <c:v>0.5708705802916666</c:v>
                      </c:pt>
                      <c:pt idx="49">
                        <c:v>0.57086731825000003</c:v>
                      </c:pt>
                      <c:pt idx="50">
                        <c:v>0.57088088370833334</c:v>
                      </c:pt>
                      <c:pt idx="51">
                        <c:v>0.57088618583333328</c:v>
                      </c:pt>
                      <c:pt idx="52">
                        <c:v>0.57089145316666667</c:v>
                      </c:pt>
                      <c:pt idx="53">
                        <c:v>0.57089713200000003</c:v>
                      </c:pt>
                      <c:pt idx="54">
                        <c:v>0.57090259524999998</c:v>
                      </c:pt>
                      <c:pt idx="55">
                        <c:v>0.57090854599999996</c:v>
                      </c:pt>
                      <c:pt idx="56">
                        <c:v>0.57090886274999997</c:v>
                      </c:pt>
                      <c:pt idx="57">
                        <c:v>0.57090919650000005</c:v>
                      </c:pt>
                      <c:pt idx="58">
                        <c:v>0.57090961424999997</c:v>
                      </c:pt>
                      <c:pt idx="59">
                        <c:v>0.57091002854166673</c:v>
                      </c:pt>
                      <c:pt idx="60">
                        <c:v>0.57091059912499997</c:v>
                      </c:pt>
                      <c:pt idx="61">
                        <c:v>0.57091091812499994</c:v>
                      </c:pt>
                      <c:pt idx="62">
                        <c:v>0.57091157175000007</c:v>
                      </c:pt>
                      <c:pt idx="63">
                        <c:v>0.57091181783333333</c:v>
                      </c:pt>
                      <c:pt idx="64">
                        <c:v>0.57091259549999995</c:v>
                      </c:pt>
                      <c:pt idx="65">
                        <c:v>0.57091312941666661</c:v>
                      </c:pt>
                      <c:pt idx="66">
                        <c:v>0.57091404637499998</c:v>
                      </c:pt>
                      <c:pt idx="67">
                        <c:v>0.57091507699999999</c:v>
                      </c:pt>
                      <c:pt idx="68">
                        <c:v>0.57091619383333336</c:v>
                      </c:pt>
                      <c:pt idx="69">
                        <c:v>0.57091766691666668</c:v>
                      </c:pt>
                      <c:pt idx="70">
                        <c:v>0.57091852391666664</c:v>
                      </c:pt>
                      <c:pt idx="71">
                        <c:v>0.57091584979166665</c:v>
                      </c:pt>
                      <c:pt idx="72">
                        <c:v>0.57091265158333326</c:v>
                      </c:pt>
                      <c:pt idx="73">
                        <c:v>0.57090964279166667</c:v>
                      </c:pt>
                      <c:pt idx="74">
                        <c:v>0.57090641399999997</c:v>
                      </c:pt>
                      <c:pt idx="75">
                        <c:v>0.5709031238333333</c:v>
                      </c:pt>
                      <c:pt idx="76">
                        <c:v>0.57089996595833337</c:v>
                      </c:pt>
                      <c:pt idx="77">
                        <c:v>0.5708977644583334</c:v>
                      </c:pt>
                      <c:pt idx="78">
                        <c:v>0.57089085195833333</c:v>
                      </c:pt>
                      <c:pt idx="79">
                        <c:v>0.5708833989583334</c:v>
                      </c:pt>
                      <c:pt idx="80">
                        <c:v>0.57087650649999999</c:v>
                      </c:pt>
                      <c:pt idx="81">
                        <c:v>0.57086951545833331</c:v>
                      </c:pt>
                      <c:pt idx="82">
                        <c:v>0.57086272420833339</c:v>
                      </c:pt>
                      <c:pt idx="83">
                        <c:v>0.57085596849999998</c:v>
                      </c:pt>
                      <c:pt idx="84">
                        <c:v>0.57084913483333333</c:v>
                      </c:pt>
                      <c:pt idx="85">
                        <c:v>0.57084265533333334</c:v>
                      </c:pt>
                      <c:pt idx="86">
                        <c:v>0.570835805375</c:v>
                      </c:pt>
                      <c:pt idx="87">
                        <c:v>0.57082942341666665</c:v>
                      </c:pt>
                      <c:pt idx="88">
                        <c:v>0.57082261349999996</c:v>
                      </c:pt>
                      <c:pt idx="89">
                        <c:v>0.57081599887500001</c:v>
                      </c:pt>
                      <c:pt idx="90">
                        <c:v>0.57080918125000002</c:v>
                      </c:pt>
                      <c:pt idx="91">
                        <c:v>0.57080240616666666</c:v>
                      </c:pt>
                      <c:pt idx="92">
                        <c:v>0.57079584783333337</c:v>
                      </c:pt>
                      <c:pt idx="93">
                        <c:v>0.57078919570833331</c:v>
                      </c:pt>
                      <c:pt idx="94">
                        <c:v>0.57078312916666663</c:v>
                      </c:pt>
                      <c:pt idx="95">
                        <c:v>0.57077694637499998</c:v>
                      </c:pt>
                      <c:pt idx="96">
                        <c:v>0.57077717812500006</c:v>
                      </c:pt>
                      <c:pt idx="97">
                        <c:v>0.57076707016666661</c:v>
                      </c:pt>
                      <c:pt idx="98">
                        <c:v>0.57075717770833334</c:v>
                      </c:pt>
                      <c:pt idx="99">
                        <c:v>0.57074723579166664</c:v>
                      </c:pt>
                      <c:pt idx="100">
                        <c:v>0.570733506625</c:v>
                      </c:pt>
                      <c:pt idx="101">
                        <c:v>0.5707270293333333</c:v>
                      </c:pt>
                      <c:pt idx="102">
                        <c:v>0.57071663687499996</c:v>
                      </c:pt>
                      <c:pt idx="103">
                        <c:v>0.57070658974999999</c:v>
                      </c:pt>
                      <c:pt idx="104">
                        <c:v>0.57069613937499997</c:v>
                      </c:pt>
                      <c:pt idx="105">
                        <c:v>0.57068606162500002</c:v>
                      </c:pt>
                      <c:pt idx="106">
                        <c:v>0.5706758985</c:v>
                      </c:pt>
                      <c:pt idx="107">
                        <c:v>0.57066601120833338</c:v>
                      </c:pt>
                      <c:pt idx="108">
                        <c:v>0.57065630387499999</c:v>
                      </c:pt>
                      <c:pt idx="109">
                        <c:v>0.57064655791666663</c:v>
                      </c:pt>
                      <c:pt idx="110">
                        <c:v>0.57063739316666673</c:v>
                      </c:pt>
                      <c:pt idx="111">
                        <c:v>0.57062774766666668</c:v>
                      </c:pt>
                      <c:pt idx="112">
                        <c:v>0.57061845037500003</c:v>
                      </c:pt>
                      <c:pt idx="113">
                        <c:v>0.57060894891666669</c:v>
                      </c:pt>
                      <c:pt idx="114">
                        <c:v>0.57059959974999996</c:v>
                      </c:pt>
                      <c:pt idx="115">
                        <c:v>0.5705902177083334</c:v>
                      </c:pt>
                      <c:pt idx="116">
                        <c:v>0.57058056395833334</c:v>
                      </c:pt>
                      <c:pt idx="117">
                        <c:v>0.57057108854166672</c:v>
                      </c:pt>
                      <c:pt idx="118">
                        <c:v>0.57056132558333339</c:v>
                      </c:pt>
                      <c:pt idx="119">
                        <c:v>0.5705519639583333</c:v>
                      </c:pt>
                      <c:pt idx="120">
                        <c:v>0.57054216020833326</c:v>
                      </c:pt>
                      <c:pt idx="121">
                        <c:v>0.57053287962499999</c:v>
                      </c:pt>
                      <c:pt idx="122">
                        <c:v>0.57052365770833335</c:v>
                      </c:pt>
                      <c:pt idx="123">
                        <c:v>0.57051480070833327</c:v>
                      </c:pt>
                      <c:pt idx="124">
                        <c:v>0.57050626637500002</c:v>
                      </c:pt>
                      <c:pt idx="125">
                        <c:v>0.57049792304166669</c:v>
                      </c:pt>
                      <c:pt idx="126">
                        <c:v>0.57048982620833333</c:v>
                      </c:pt>
                      <c:pt idx="127">
                        <c:v>0.57048121941666674</c:v>
                      </c:pt>
                      <c:pt idx="128">
                        <c:v>0.57047305424999994</c:v>
                      </c:pt>
                      <c:pt idx="129">
                        <c:v>0.57046432562500005</c:v>
                      </c:pt>
                      <c:pt idx="130">
                        <c:v>0.57045560458333333</c:v>
                      </c:pt>
                      <c:pt idx="131">
                        <c:v>0.57044672362500004</c:v>
                      </c:pt>
                      <c:pt idx="132">
                        <c:v>0.57043774737499997</c:v>
                      </c:pt>
                      <c:pt idx="133">
                        <c:v>0.57042907316666669</c:v>
                      </c:pt>
                      <c:pt idx="134">
                        <c:v>0.57042015066666674</c:v>
                      </c:pt>
                      <c:pt idx="135">
                        <c:v>0.57041183616666669</c:v>
                      </c:pt>
                      <c:pt idx="136">
                        <c:v>0.57040337608333336</c:v>
                      </c:pt>
                      <c:pt idx="137">
                        <c:v>0.57039536833333326</c:v>
                      </c:pt>
                      <c:pt idx="138">
                        <c:v>0.5703873285833333</c:v>
                      </c:pt>
                      <c:pt idx="139">
                        <c:v>0.57037950037499996</c:v>
                      </c:pt>
                      <c:pt idx="140">
                        <c:v>0.57037198058333327</c:v>
                      </c:pt>
                      <c:pt idx="141">
                        <c:v>0.5703642185833333</c:v>
                      </c:pt>
                      <c:pt idx="142">
                        <c:v>0.57035682679166666</c:v>
                      </c:pt>
                      <c:pt idx="143">
                        <c:v>0.57034897604166668</c:v>
                      </c:pt>
                      <c:pt idx="144">
                        <c:v>0.57034136820833337</c:v>
                      </c:pt>
                      <c:pt idx="145">
                        <c:v>0.57033329025000001</c:v>
                      </c:pt>
                      <c:pt idx="146">
                        <c:v>0.57032526808333339</c:v>
                      </c:pt>
                      <c:pt idx="147">
                        <c:v>0.570316905125</c:v>
                      </c:pt>
                      <c:pt idx="148">
                        <c:v>0.57030849137499995</c:v>
                      </c:pt>
                      <c:pt idx="149">
                        <c:v>0.57030037795833333</c:v>
                      </c:pt>
                      <c:pt idx="150">
                        <c:v>0.57029221662500007</c:v>
                      </c:pt>
                      <c:pt idx="151">
                        <c:v>0.5702848484166666</c:v>
                      </c:pt>
                      <c:pt idx="152">
                        <c:v>0.57027741129166665</c:v>
                      </c:pt>
                      <c:pt idx="153">
                        <c:v>0.57027054291666668</c:v>
                      </c:pt>
                      <c:pt idx="154">
                        <c:v>0.57026346799999994</c:v>
                      </c:pt>
                      <c:pt idx="155">
                        <c:v>0.57025642799999998</c:v>
                      </c:pt>
                      <c:pt idx="156">
                        <c:v>0.5702493895416666</c:v>
                      </c:pt>
                      <c:pt idx="157">
                        <c:v>0.57024192695833331</c:v>
                      </c:pt>
                      <c:pt idx="158">
                        <c:v>0.57023460295833328</c:v>
                      </c:pt>
                      <c:pt idx="159">
                        <c:v>0.57022681433333333</c:v>
                      </c:pt>
                      <c:pt idx="160">
                        <c:v>0.57021924662500001</c:v>
                      </c:pt>
                      <c:pt idx="161">
                        <c:v>0.57021137820833334</c:v>
                      </c:pt>
                      <c:pt idx="162">
                        <c:v>0.57020390854166669</c:v>
                      </c:pt>
                      <c:pt idx="163">
                        <c:v>0.57019657441666671</c:v>
                      </c:pt>
                      <c:pt idx="164">
                        <c:v>0.5701890265416667</c:v>
                      </c:pt>
                      <c:pt idx="165">
                        <c:v>0.57018134904166662</c:v>
                      </c:pt>
                      <c:pt idx="166">
                        <c:v>0.5701747502083333</c:v>
                      </c:pt>
                      <c:pt idx="167">
                        <c:v>0.570168725875</c:v>
                      </c:pt>
                      <c:pt idx="168">
                        <c:v>0.57016067966666661</c:v>
                      </c:pt>
                      <c:pt idx="169">
                        <c:v>0.57015577729166667</c:v>
                      </c:pt>
                      <c:pt idx="170">
                        <c:v>0.5701485418333333</c:v>
                      </c:pt>
                      <c:pt idx="171">
                        <c:v>0.57014272825000001</c:v>
                      </c:pt>
                      <c:pt idx="172">
                        <c:v>0.57013617500000002</c:v>
                      </c:pt>
                      <c:pt idx="173">
                        <c:v>0.57012963783333337</c:v>
                      </c:pt>
                      <c:pt idx="174">
                        <c:v>0.57012229433333339</c:v>
                      </c:pt>
                      <c:pt idx="175">
                        <c:v>0.57011492387499996</c:v>
                      </c:pt>
                      <c:pt idx="176">
                        <c:v>0.57010792674999999</c:v>
                      </c:pt>
                      <c:pt idx="177">
                        <c:v>0.57009980629166668</c:v>
                      </c:pt>
                      <c:pt idx="178">
                        <c:v>0.57009459362500003</c:v>
                      </c:pt>
                      <c:pt idx="179">
                        <c:v>0.57008686087499993</c:v>
                      </c:pt>
                      <c:pt idx="180">
                        <c:v>0.57008043866666669</c:v>
                      </c:pt>
                      <c:pt idx="181">
                        <c:v>0.57007462424999999</c:v>
                      </c:pt>
                      <c:pt idx="182">
                        <c:v>0.57006852095833327</c:v>
                      </c:pt>
                      <c:pt idx="183">
                        <c:v>0.5700629401666667</c:v>
                      </c:pt>
                      <c:pt idx="184">
                        <c:v>0.57005698741666666</c:v>
                      </c:pt>
                      <c:pt idx="185">
                        <c:v>0.57004850458333334</c:v>
                      </c:pt>
                      <c:pt idx="186">
                        <c:v>0.57004434883333333</c:v>
                      </c:pt>
                      <c:pt idx="187">
                        <c:v>0.57003780287500005</c:v>
                      </c:pt>
                      <c:pt idx="188">
                        <c:v>0.57003134129166666</c:v>
                      </c:pt>
                      <c:pt idx="189">
                        <c:v>0.57002435200000001</c:v>
                      </c:pt>
                      <c:pt idx="190">
                        <c:v>0.57001828566666668</c:v>
                      </c:pt>
                      <c:pt idx="191">
                        <c:v>0.57001121420833334</c:v>
                      </c:pt>
                      <c:pt idx="192">
                        <c:v>0.57000470654166668</c:v>
                      </c:pt>
                      <c:pt idx="193">
                        <c:v>0.56999819704166665</c:v>
                      </c:pt>
                      <c:pt idx="194">
                        <c:v>0.56999303116666666</c:v>
                      </c:pt>
                      <c:pt idx="195">
                        <c:v>0.56998735183333327</c:v>
                      </c:pt>
                      <c:pt idx="196">
                        <c:v>0.56998195054166667</c:v>
                      </c:pt>
                      <c:pt idx="197">
                        <c:v>0.56997622491666666</c:v>
                      </c:pt>
                      <c:pt idx="198">
                        <c:v>0.56997122691666668</c:v>
                      </c:pt>
                      <c:pt idx="199">
                        <c:v>0.56996362608333329</c:v>
                      </c:pt>
                      <c:pt idx="200">
                        <c:v>0.56995965637500001</c:v>
                      </c:pt>
                      <c:pt idx="201">
                        <c:v>0.56995458725000003</c:v>
                      </c:pt>
                      <c:pt idx="202">
                        <c:v>0.5699485268333333</c:v>
                      </c:pt>
                      <c:pt idx="203">
                        <c:v>0.56994243408333334</c:v>
                      </c:pt>
                      <c:pt idx="204">
                        <c:v>0.56993571079166661</c:v>
                      </c:pt>
                      <c:pt idx="205">
                        <c:v>0.56992845487499999</c:v>
                      </c:pt>
                      <c:pt idx="206">
                        <c:v>0.56992357400000004</c:v>
                      </c:pt>
                      <c:pt idx="207">
                        <c:v>0.56991776712499997</c:v>
                      </c:pt>
                      <c:pt idx="208">
                        <c:v>0.56991219641666668</c:v>
                      </c:pt>
                      <c:pt idx="209">
                        <c:v>0.56990627270833338</c:v>
                      </c:pt>
                      <c:pt idx="210">
                        <c:v>0.56990096708333338</c:v>
                      </c:pt>
                      <c:pt idx="211">
                        <c:v>0.56989561666666666</c:v>
                      </c:pt>
                      <c:pt idx="212">
                        <c:v>0.56989134645833339</c:v>
                      </c:pt>
                      <c:pt idx="213">
                        <c:v>0.56988681337500002</c:v>
                      </c:pt>
                      <c:pt idx="214">
                        <c:v>0.56988019266666667</c:v>
                      </c:pt>
                      <c:pt idx="215">
                        <c:v>0.56987456920833335</c:v>
                      </c:pt>
                      <c:pt idx="216">
                        <c:v>0.56986868887499997</c:v>
                      </c:pt>
                      <c:pt idx="217">
                        <c:v>0.56986279233333337</c:v>
                      </c:pt>
                      <c:pt idx="218">
                        <c:v>0.56985774154166668</c:v>
                      </c:pt>
                      <c:pt idx="219">
                        <c:v>0.5698513400416666</c:v>
                      </c:pt>
                      <c:pt idx="220">
                        <c:v>0.56984632241666666</c:v>
                      </c:pt>
                      <c:pt idx="221">
                        <c:v>0.56984082020833327</c:v>
                      </c:pt>
                      <c:pt idx="222">
                        <c:v>0.56983442404166673</c:v>
                      </c:pt>
                      <c:pt idx="223">
                        <c:v>0.56982984287500005</c:v>
                      </c:pt>
                      <c:pt idx="224">
                        <c:v>0.56982493595833328</c:v>
                      </c:pt>
                      <c:pt idx="225">
                        <c:v>0.56982113641666665</c:v>
                      </c:pt>
                      <c:pt idx="226">
                        <c:v>0.56981696704166673</c:v>
                      </c:pt>
                      <c:pt idx="227">
                        <c:v>0.56981243375000001</c:v>
                      </c:pt>
                      <c:pt idx="228">
                        <c:v>0.56980782629166671</c:v>
                      </c:pt>
                      <c:pt idx="229">
                        <c:v>0.56980317887499998</c:v>
                      </c:pt>
                      <c:pt idx="230">
                        <c:v>0.56979741754166668</c:v>
                      </c:pt>
                      <c:pt idx="231">
                        <c:v>0.56979142475</c:v>
                      </c:pt>
                      <c:pt idx="232">
                        <c:v>0.56978662212499998</c:v>
                      </c:pt>
                      <c:pt idx="233">
                        <c:v>0.56978194820833339</c:v>
                      </c:pt>
                      <c:pt idx="234">
                        <c:v>0.56977684533333328</c:v>
                      </c:pt>
                      <c:pt idx="235">
                        <c:v>0.56977169695833341</c:v>
                      </c:pt>
                      <c:pt idx="236">
                        <c:v>0.5697669276666667</c:v>
                      </c:pt>
                      <c:pt idx="237">
                        <c:v>0.56976287850000007</c:v>
                      </c:pt>
                      <c:pt idx="238">
                        <c:v>0.56975577562500002</c:v>
                      </c:pt>
                      <c:pt idx="239">
                        <c:v>0.56975373758333336</c:v>
                      </c:pt>
                      <c:pt idx="240">
                        <c:v>0.569750711375</c:v>
                      </c:pt>
                      <c:pt idx="241">
                        <c:v>0.56974742183333327</c:v>
                      </c:pt>
                      <c:pt idx="242">
                        <c:v>0.56974240612499993</c:v>
                      </c:pt>
                      <c:pt idx="243">
                        <c:v>0.56973831083333326</c:v>
                      </c:pt>
                      <c:pt idx="244">
                        <c:v>0.5697311000416666</c:v>
                      </c:pt>
                      <c:pt idx="245">
                        <c:v>0.5697293085416667</c:v>
                      </c:pt>
                      <c:pt idx="246">
                        <c:v>0.56972406899999994</c:v>
                      </c:pt>
                      <c:pt idx="247">
                        <c:v>0.5697206766666667</c:v>
                      </c:pt>
                      <c:pt idx="248">
                        <c:v>0.56971555170833332</c:v>
                      </c:pt>
                      <c:pt idx="249">
                        <c:v>0.5697096110833334</c:v>
                      </c:pt>
                      <c:pt idx="250">
                        <c:v>0.56970666650000001</c:v>
                      </c:pt>
                      <c:pt idx="251">
                        <c:v>0.56970316779166663</c:v>
                      </c:pt>
                      <c:pt idx="252">
                        <c:v>0.56969957408333338</c:v>
                      </c:pt>
                      <c:pt idx="253">
                        <c:v>0.56969612479166665</c:v>
                      </c:pt>
                      <c:pt idx="254">
                        <c:v>0.56969114679166666</c:v>
                      </c:pt>
                      <c:pt idx="255">
                        <c:v>0.56968668641666664</c:v>
                      </c:pt>
                      <c:pt idx="256">
                        <c:v>0.56968407279166666</c:v>
                      </c:pt>
                      <c:pt idx="257">
                        <c:v>0.56968087700000003</c:v>
                      </c:pt>
                      <c:pt idx="258">
                        <c:v>0.56967655045833332</c:v>
                      </c:pt>
                      <c:pt idx="259">
                        <c:v>0.5696727218333334</c:v>
                      </c:pt>
                      <c:pt idx="260">
                        <c:v>0.5696680082083333</c:v>
                      </c:pt>
                      <c:pt idx="261">
                        <c:v>0.56966279929166663</c:v>
                      </c:pt>
                      <c:pt idx="262">
                        <c:v>0.5696585534166666</c:v>
                      </c:pt>
                      <c:pt idx="263">
                        <c:v>0.56965536116666671</c:v>
                      </c:pt>
                      <c:pt idx="264">
                        <c:v>0.56965219912499998</c:v>
                      </c:pt>
                      <c:pt idx="265">
                        <c:v>0.56964938370833329</c:v>
                      </c:pt>
                      <c:pt idx="266">
                        <c:v>0.5696465297083334</c:v>
                      </c:pt>
                      <c:pt idx="267">
                        <c:v>0.56964422787500002</c:v>
                      </c:pt>
                      <c:pt idx="268">
                        <c:v>0.56964175604166667</c:v>
                      </c:pt>
                      <c:pt idx="269">
                        <c:v>0.56963910737500001</c:v>
                      </c:pt>
                      <c:pt idx="270">
                        <c:v>0.56963651549999994</c:v>
                      </c:pt>
                      <c:pt idx="271">
                        <c:v>0.56963365749999995</c:v>
                      </c:pt>
                      <c:pt idx="272">
                        <c:v>0.56963065970833326</c:v>
                      </c:pt>
                      <c:pt idx="273">
                        <c:v>0.56962720641666664</c:v>
                      </c:pt>
                      <c:pt idx="274">
                        <c:v>0.56962441762499993</c:v>
                      </c:pt>
                      <c:pt idx="275">
                        <c:v>0.56962139191666672</c:v>
                      </c:pt>
                      <c:pt idx="276">
                        <c:v>0.56961811912499993</c:v>
                      </c:pt>
                      <c:pt idx="277">
                        <c:v>0.56961532079166666</c:v>
                      </c:pt>
                      <c:pt idx="278">
                        <c:v>0.56961287250000003</c:v>
                      </c:pt>
                      <c:pt idx="279">
                        <c:v>0.56961022616666668</c:v>
                      </c:pt>
                      <c:pt idx="280">
                        <c:v>0.56960811312500004</c:v>
                      </c:pt>
                      <c:pt idx="281">
                        <c:v>0.569606350875</c:v>
                      </c:pt>
                      <c:pt idx="282">
                        <c:v>0.56960422766666674</c:v>
                      </c:pt>
                      <c:pt idx="283">
                        <c:v>0.56960262770833336</c:v>
                      </c:pt>
                      <c:pt idx="284">
                        <c:v>0.56960033795833331</c:v>
                      </c:pt>
                      <c:pt idx="285">
                        <c:v>0.56959862666666672</c:v>
                      </c:pt>
                      <c:pt idx="286">
                        <c:v>0.56959636304166661</c:v>
                      </c:pt>
                      <c:pt idx="287">
                        <c:v>0.56959383908333339</c:v>
                      </c:pt>
                      <c:pt idx="288">
                        <c:v>0.56959125029166668</c:v>
                      </c:pt>
                      <c:pt idx="289">
                        <c:v>0.56958857037499999</c:v>
                      </c:pt>
                      <c:pt idx="290">
                        <c:v>0.56958603949999997</c:v>
                      </c:pt>
                      <c:pt idx="291">
                        <c:v>0.56958375387500004</c:v>
                      </c:pt>
                      <c:pt idx="292">
                        <c:v>0.56958173854166672</c:v>
                      </c:pt>
                      <c:pt idx="293">
                        <c:v>0.56957970275000003</c:v>
                      </c:pt>
                      <c:pt idx="294">
                        <c:v>0.56957818108333336</c:v>
                      </c:pt>
                      <c:pt idx="295">
                        <c:v>0.56957670274999994</c:v>
                      </c:pt>
                      <c:pt idx="296">
                        <c:v>0.56957530912499998</c:v>
                      </c:pt>
                      <c:pt idx="297">
                        <c:v>0.56957383466666667</c:v>
                      </c:pt>
                      <c:pt idx="298">
                        <c:v>0.56957216245833331</c:v>
                      </c:pt>
                      <c:pt idx="299">
                        <c:v>0.56957043770833338</c:v>
                      </c:pt>
                      <c:pt idx="300">
                        <c:v>0.56956848104166669</c:v>
                      </c:pt>
                      <c:pt idx="301">
                        <c:v>0.56956648262499998</c:v>
                      </c:pt>
                      <c:pt idx="302">
                        <c:v>0.569564385625</c:v>
                      </c:pt>
                      <c:pt idx="303">
                        <c:v>0.56956228270833331</c:v>
                      </c:pt>
                      <c:pt idx="304">
                        <c:v>0.56955987279166664</c:v>
                      </c:pt>
                      <c:pt idx="305">
                        <c:v>0.5695580165416666</c:v>
                      </c:pt>
                      <c:pt idx="306">
                        <c:v>0.56955638179166668</c:v>
                      </c:pt>
                      <c:pt idx="307">
                        <c:v>0.56955473058333339</c:v>
                      </c:pt>
                      <c:pt idx="308">
                        <c:v>0.56955334487499998</c:v>
                      </c:pt>
                      <c:pt idx="309">
                        <c:v>0.56955225308333335</c:v>
                      </c:pt>
                      <c:pt idx="310">
                        <c:v>0.56955130108333341</c:v>
                      </c:pt>
                      <c:pt idx="311">
                        <c:v>0.56955043441666664</c:v>
                      </c:pt>
                      <c:pt idx="312">
                        <c:v>0.56954950966666662</c:v>
                      </c:pt>
                      <c:pt idx="313">
                        <c:v>0.56954843975000002</c:v>
                      </c:pt>
                      <c:pt idx="314">
                        <c:v>0.56954695304166669</c:v>
                      </c:pt>
                      <c:pt idx="315">
                        <c:v>0.56954528829166662</c:v>
                      </c:pt>
                      <c:pt idx="316">
                        <c:v>0.56954347137499994</c:v>
                      </c:pt>
                      <c:pt idx="317">
                        <c:v>0.56954169666666665</c:v>
                      </c:pt>
                      <c:pt idx="318">
                        <c:v>0.56954000412499994</c:v>
                      </c:pt>
                      <c:pt idx="319">
                        <c:v>0.56953850791666671</c:v>
                      </c:pt>
                      <c:pt idx="320">
                        <c:v>0.569537280875</c:v>
                      </c:pt>
                      <c:pt idx="321">
                        <c:v>0.56953615570833327</c:v>
                      </c:pt>
                      <c:pt idx="322">
                        <c:v>0.56953526941666666</c:v>
                      </c:pt>
                      <c:pt idx="323">
                        <c:v>0.56953447862499995</c:v>
                      </c:pt>
                      <c:pt idx="324">
                        <c:v>0.56953374404166668</c:v>
                      </c:pt>
                      <c:pt idx="325">
                        <c:v>0.56953297191666663</c:v>
                      </c:pt>
                      <c:pt idx="326">
                        <c:v>0.56953220812499994</c:v>
                      </c:pt>
                      <c:pt idx="327">
                        <c:v>0.56953137200000004</c:v>
                      </c:pt>
                      <c:pt idx="328">
                        <c:v>0.56953029266666666</c:v>
                      </c:pt>
                      <c:pt idx="329">
                        <c:v>0.56952912554166668</c:v>
                      </c:pt>
                      <c:pt idx="330">
                        <c:v>0.5695277571666667</c:v>
                      </c:pt>
                      <c:pt idx="331">
                        <c:v>0.56952642524999997</c:v>
                      </c:pt>
                      <c:pt idx="332">
                        <c:v>0.56952499229166664</c:v>
                      </c:pt>
                      <c:pt idx="333">
                        <c:v>0.56952371733333329</c:v>
                      </c:pt>
                      <c:pt idx="334">
                        <c:v>0.56952243808333336</c:v>
                      </c:pt>
                      <c:pt idx="335">
                        <c:v>0.56952146058333331</c:v>
                      </c:pt>
                      <c:pt idx="336">
                        <c:v>0.56952066908333332</c:v>
                      </c:pt>
                      <c:pt idx="337">
                        <c:v>0.56952009879166665</c:v>
                      </c:pt>
                      <c:pt idx="338">
                        <c:v>0.56951959904166671</c:v>
                      </c:pt>
                      <c:pt idx="339">
                        <c:v>0.5695191633333333</c:v>
                      </c:pt>
                      <c:pt idx="340">
                        <c:v>0.56951878516666665</c:v>
                      </c:pt>
                      <c:pt idx="341">
                        <c:v>0.56951823195833329</c:v>
                      </c:pt>
                      <c:pt idx="342">
                        <c:v>0.56951747641666672</c:v>
                      </c:pt>
                      <c:pt idx="343">
                        <c:v>0.56951657337499995</c:v>
                      </c:pt>
                      <c:pt idx="344">
                        <c:v>0.56951533695833334</c:v>
                      </c:pt>
                      <c:pt idx="345">
                        <c:v>0.56951412425000003</c:v>
                      </c:pt>
                      <c:pt idx="346">
                        <c:v>0.56951288016666668</c:v>
                      </c:pt>
                      <c:pt idx="347">
                        <c:v>0.56951180941666668</c:v>
                      </c:pt>
                      <c:pt idx="348">
                        <c:v>0.56951085529166667</c:v>
                      </c:pt>
                      <c:pt idx="349">
                        <c:v>0.56951017712500007</c:v>
                      </c:pt>
                      <c:pt idx="350">
                        <c:v>0.56950954095833339</c:v>
                      </c:pt>
                      <c:pt idx="351">
                        <c:v>0.56950910820833334</c:v>
                      </c:pt>
                      <c:pt idx="352">
                        <c:v>0.56950869900000001</c:v>
                      </c:pt>
                      <c:pt idx="353">
                        <c:v>0.56950814199999999</c:v>
                      </c:pt>
                      <c:pt idx="354">
                        <c:v>0.56950758166666671</c:v>
                      </c:pt>
                      <c:pt idx="355">
                        <c:v>0.56950693154166665</c:v>
                      </c:pt>
                      <c:pt idx="356">
                        <c:v>0.56950624475</c:v>
                      </c:pt>
                      <c:pt idx="357">
                        <c:v>0.56950541216666661</c:v>
                      </c:pt>
                      <c:pt idx="358">
                        <c:v>0.56950443016666663</c:v>
                      </c:pt>
                      <c:pt idx="359">
                        <c:v>0.56950348524999994</c:v>
                      </c:pt>
                      <c:pt idx="360">
                        <c:v>0.56950255766666669</c:v>
                      </c:pt>
                      <c:pt idx="361">
                        <c:v>0.5695016243333334</c:v>
                      </c:pt>
                      <c:pt idx="362">
                        <c:v>0.56950070970833333</c:v>
                      </c:pt>
                      <c:pt idx="363">
                        <c:v>0.56949989462499995</c:v>
                      </c:pt>
                      <c:pt idx="364">
                        <c:v>0.56949919183333331</c:v>
                      </c:pt>
                      <c:pt idx="365">
                        <c:v>0.56949854029166669</c:v>
                      </c:pt>
                      <c:pt idx="366">
                        <c:v>0.56949812266666666</c:v>
                      </c:pt>
                      <c:pt idx="367">
                        <c:v>0.56949770712500003</c:v>
                      </c:pt>
                      <c:pt idx="368">
                        <c:v>0.56949742316666663</c:v>
                      </c:pt>
                      <c:pt idx="369">
                        <c:v>0.5694969589583333</c:v>
                      </c:pt>
                      <c:pt idx="370">
                        <c:v>0.56949636270833337</c:v>
                      </c:pt>
                      <c:pt idx="371">
                        <c:v>0.56949547887500007</c:v>
                      </c:pt>
                      <c:pt idx="372">
                        <c:v>0.56949447520833341</c:v>
                      </c:pt>
                      <c:pt idx="373">
                        <c:v>0.56949339762499995</c:v>
                      </c:pt>
                      <c:pt idx="374">
                        <c:v>0.56949249612499997</c:v>
                      </c:pt>
                      <c:pt idx="375">
                        <c:v>0.56949159304166663</c:v>
                      </c:pt>
                      <c:pt idx="376">
                        <c:v>0.56949081629166665</c:v>
                      </c:pt>
                      <c:pt idx="377">
                        <c:v>0.56949009345833335</c:v>
                      </c:pt>
                      <c:pt idx="378">
                        <c:v>0.56948945208333335</c:v>
                      </c:pt>
                      <c:pt idx="379">
                        <c:v>0.56948892562499998</c:v>
                      </c:pt>
                      <c:pt idx="380">
                        <c:v>0.56948843529166659</c:v>
                      </c:pt>
                      <c:pt idx="381">
                        <c:v>0.56948796945833335</c:v>
                      </c:pt>
                      <c:pt idx="382">
                        <c:v>0.56948738437500002</c:v>
                      </c:pt>
                      <c:pt idx="383">
                        <c:v>0.56948690020833337</c:v>
                      </c:pt>
                      <c:pt idx="384">
                        <c:v>0.56948634737500003</c:v>
                      </c:pt>
                      <c:pt idx="385">
                        <c:v>0.56948558441666663</c:v>
                      </c:pt>
                      <c:pt idx="386">
                        <c:v>0.56948488179166667</c:v>
                      </c:pt>
                      <c:pt idx="387">
                        <c:v>0.56948396774999999</c:v>
                      </c:pt>
                      <c:pt idx="388">
                        <c:v>0.5694831635833334</c:v>
                      </c:pt>
                      <c:pt idx="389">
                        <c:v>0.56948238762500003</c:v>
                      </c:pt>
                      <c:pt idx="390">
                        <c:v>0.56948171633333333</c:v>
                      </c:pt>
                      <c:pt idx="391">
                        <c:v>0.56948114995833332</c:v>
                      </c:pt>
                      <c:pt idx="392">
                        <c:v>0.56948066399999997</c:v>
                      </c:pt>
                      <c:pt idx="393">
                        <c:v>0.56948022845833335</c:v>
                      </c:pt>
                      <c:pt idx="394">
                        <c:v>0.56948002104166673</c:v>
                      </c:pt>
                      <c:pt idx="395">
                        <c:v>0.56948003700000005</c:v>
                      </c:pt>
                      <c:pt idx="396">
                        <c:v>0.56947995566666665</c:v>
                      </c:pt>
                      <c:pt idx="397">
                        <c:v>0.56947997012500007</c:v>
                      </c:pt>
                      <c:pt idx="398">
                        <c:v>0.56947983741666663</c:v>
                      </c:pt>
                      <c:pt idx="399">
                        <c:v>0.56947965037500003</c:v>
                      </c:pt>
                      <c:pt idx="400">
                        <c:v>0.56947930754166665</c:v>
                      </c:pt>
                      <c:pt idx="401">
                        <c:v>0.5694787908333333</c:v>
                      </c:pt>
                      <c:pt idx="402">
                        <c:v>0.56947832645833329</c:v>
                      </c:pt>
                      <c:pt idx="403">
                        <c:v>0.56947784995833339</c:v>
                      </c:pt>
                      <c:pt idx="404">
                        <c:v>0.56947759187500002</c:v>
                      </c:pt>
                      <c:pt idx="405">
                        <c:v>0.56947742412500002</c:v>
                      </c:pt>
                      <c:pt idx="406">
                        <c:v>0.56947738550000004</c:v>
                      </c:pt>
                      <c:pt idx="407">
                        <c:v>0.56947748408333332</c:v>
                      </c:pt>
                      <c:pt idx="408">
                        <c:v>0.569477601</c:v>
                      </c:pt>
                      <c:pt idx="409">
                        <c:v>0.56947768087500006</c:v>
                      </c:pt>
                      <c:pt idx="410">
                        <c:v>0.56947784049999994</c:v>
                      </c:pt>
                      <c:pt idx="411">
                        <c:v>0.56947801641666673</c:v>
                      </c:pt>
                      <c:pt idx="412">
                        <c:v>0.56947798591666665</c:v>
                      </c:pt>
                      <c:pt idx="413">
                        <c:v>0.56947800962499995</c:v>
                      </c:pt>
                      <c:pt idx="414">
                        <c:v>0.56947792220833338</c:v>
                      </c:pt>
                      <c:pt idx="415">
                        <c:v>0.56947797545833334</c:v>
                      </c:pt>
                      <c:pt idx="416">
                        <c:v>0.56947792545833331</c:v>
                      </c:pt>
                      <c:pt idx="417">
                        <c:v>0.56947795683333335</c:v>
                      </c:pt>
                      <c:pt idx="418">
                        <c:v>0.56947800612499999</c:v>
                      </c:pt>
                      <c:pt idx="419">
                        <c:v>0.56947813112500001</c:v>
                      </c:pt>
                      <c:pt idx="420">
                        <c:v>0.56947853304166662</c:v>
                      </c:pt>
                      <c:pt idx="421">
                        <c:v>0.56947906295833339</c:v>
                      </c:pt>
                      <c:pt idx="422">
                        <c:v>0.56947971970833333</c:v>
                      </c:pt>
                      <c:pt idx="423">
                        <c:v>0.56948056166666661</c:v>
                      </c:pt>
                      <c:pt idx="424">
                        <c:v>0.56948156062499999</c:v>
                      </c:pt>
                      <c:pt idx="425">
                        <c:v>0.56948252829166668</c:v>
                      </c:pt>
                      <c:pt idx="426">
                        <c:v>0.56948341979166661</c:v>
                      </c:pt>
                      <c:pt idx="427">
                        <c:v>0.56948422466666659</c:v>
                      </c:pt>
                      <c:pt idx="428">
                        <c:v>0.56948491170833326</c:v>
                      </c:pt>
                      <c:pt idx="429">
                        <c:v>0.56948555733333339</c:v>
                      </c:pt>
                      <c:pt idx="430">
                        <c:v>0.56948623529166664</c:v>
                      </c:pt>
                      <c:pt idx="431">
                        <c:v>0.56948689087500004</c:v>
                      </c:pt>
                      <c:pt idx="432">
                        <c:v>0.56948782808333331</c:v>
                      </c:pt>
                      <c:pt idx="433">
                        <c:v>0.56948872458333333</c:v>
                      </c:pt>
                      <c:pt idx="434">
                        <c:v>0.56948995862500007</c:v>
                      </c:pt>
                      <c:pt idx="435">
                        <c:v>0.56949116662499999</c:v>
                      </c:pt>
                      <c:pt idx="436">
                        <c:v>0.5694924674166667</c:v>
                      </c:pt>
                      <c:pt idx="437">
                        <c:v>0.5694939760833333</c:v>
                      </c:pt>
                      <c:pt idx="438">
                        <c:v>0.56949541199999998</c:v>
                      </c:pt>
                      <c:pt idx="439">
                        <c:v>0.56949697695833335</c:v>
                      </c:pt>
                      <c:pt idx="440">
                        <c:v>0.56949836237499996</c:v>
                      </c:pt>
                      <c:pt idx="441">
                        <c:v>0.56949976087499998</c:v>
                      </c:pt>
                      <c:pt idx="442">
                        <c:v>0.56950106516666665</c:v>
                      </c:pt>
                      <c:pt idx="443">
                        <c:v>0.56950235816666661</c:v>
                      </c:pt>
                      <c:pt idx="444">
                        <c:v>0.56950365558333338</c:v>
                      </c:pt>
                      <c:pt idx="445">
                        <c:v>0.56950510016666667</c:v>
                      </c:pt>
                      <c:pt idx="446">
                        <c:v>0.56950657258333337</c:v>
                      </c:pt>
                      <c:pt idx="447">
                        <c:v>0.56950801412500007</c:v>
                      </c:pt>
                      <c:pt idx="448">
                        <c:v>0.56950964737499998</c:v>
                      </c:pt>
                      <c:pt idx="449">
                        <c:v>0.56951142662499998</c:v>
                      </c:pt>
                      <c:pt idx="450">
                        <c:v>0.56951342724999998</c:v>
                      </c:pt>
                      <c:pt idx="451">
                        <c:v>0.56951551883333329</c:v>
                      </c:pt>
                      <c:pt idx="452">
                        <c:v>0.56951783983333326</c:v>
                      </c:pt>
                      <c:pt idx="453">
                        <c:v>0.56952017954166667</c:v>
                      </c:pt>
                      <c:pt idx="454">
                        <c:v>0.56952250066666665</c:v>
                      </c:pt>
                      <c:pt idx="455">
                        <c:v>0.56952476495833337</c:v>
                      </c:pt>
                      <c:pt idx="456">
                        <c:v>0.56952683537499993</c:v>
                      </c:pt>
                      <c:pt idx="457">
                        <c:v>0.56952886391666668</c:v>
                      </c:pt>
                      <c:pt idx="458">
                        <c:v>0.56953070712499998</c:v>
                      </c:pt>
                      <c:pt idx="459">
                        <c:v>0.5695327635416666</c:v>
                      </c:pt>
                      <c:pt idx="460">
                        <c:v>0.56953486212499993</c:v>
                      </c:pt>
                      <c:pt idx="461">
                        <c:v>0.56953719604166664</c:v>
                      </c:pt>
                      <c:pt idx="462">
                        <c:v>0.56953978120833326</c:v>
                      </c:pt>
                      <c:pt idx="463">
                        <c:v>0.56954259620833336</c:v>
                      </c:pt>
                      <c:pt idx="464">
                        <c:v>0.56954553799999996</c:v>
                      </c:pt>
                      <c:pt idx="465">
                        <c:v>0.56954853133333339</c:v>
                      </c:pt>
                      <c:pt idx="466">
                        <c:v>0.56955155970833327</c:v>
                      </c:pt>
                      <c:pt idx="467">
                        <c:v>0.56955452270833329</c:v>
                      </c:pt>
                      <c:pt idx="468">
                        <c:v>0.56955752420833339</c:v>
                      </c:pt>
                      <c:pt idx="469">
                        <c:v>0.56956053612500002</c:v>
                      </c:pt>
                      <c:pt idx="470">
                        <c:v>0.56956342225000001</c:v>
                      </c:pt>
                      <c:pt idx="471">
                        <c:v>0.5695663293333334</c:v>
                      </c:pt>
                      <c:pt idx="472">
                        <c:v>0.56956913270833331</c:v>
                      </c:pt>
                      <c:pt idx="473">
                        <c:v>0.56957196041666669</c:v>
                      </c:pt>
                      <c:pt idx="474">
                        <c:v>0.56957482154166661</c:v>
                      </c:pt>
                      <c:pt idx="475">
                        <c:v>0.56957783866666667</c:v>
                      </c:pt>
                      <c:pt idx="476">
                        <c:v>0.56958106670833331</c:v>
                      </c:pt>
                      <c:pt idx="477">
                        <c:v>0.56958455887500004</c:v>
                      </c:pt>
                      <c:pt idx="478">
                        <c:v>0.56958836729166673</c:v>
                      </c:pt>
                      <c:pt idx="479">
                        <c:v>0.56959232166666662</c:v>
                      </c:pt>
                      <c:pt idx="480">
                        <c:v>0.56959647262500002</c:v>
                      </c:pt>
                      <c:pt idx="481">
                        <c:v>0.5696005905</c:v>
                      </c:pt>
                      <c:pt idx="482">
                        <c:v>0.56960464116666665</c:v>
                      </c:pt>
                      <c:pt idx="483">
                        <c:v>0.56960845858333331</c:v>
                      </c:pt>
                      <c:pt idx="484">
                        <c:v>0.56961225091666667</c:v>
                      </c:pt>
                      <c:pt idx="485">
                        <c:v>0.5696158693333333</c:v>
                      </c:pt>
                      <c:pt idx="486">
                        <c:v>0.56961944129166664</c:v>
                      </c:pt>
                      <c:pt idx="487">
                        <c:v>0.56962311700000001</c:v>
                      </c:pt>
                      <c:pt idx="488">
                        <c:v>0.56962678295833336</c:v>
                      </c:pt>
                      <c:pt idx="489">
                        <c:v>0.56963076587500006</c:v>
                      </c:pt>
                      <c:pt idx="490">
                        <c:v>0.56963486970833332</c:v>
                      </c:pt>
                      <c:pt idx="491">
                        <c:v>0.5696392893333333</c:v>
                      </c:pt>
                      <c:pt idx="492">
                        <c:v>0.56964375983333337</c:v>
                      </c:pt>
                      <c:pt idx="493">
                        <c:v>0.56964849458333333</c:v>
                      </c:pt>
                      <c:pt idx="494">
                        <c:v>0.56965331454166668</c:v>
                      </c:pt>
                      <c:pt idx="495">
                        <c:v>0.569658136875</c:v>
                      </c:pt>
                      <c:pt idx="496">
                        <c:v>0.56966292699999999</c:v>
                      </c:pt>
                      <c:pt idx="497">
                        <c:v>0.56966759466666661</c:v>
                      </c:pt>
                      <c:pt idx="498">
                        <c:v>0.56967217104166668</c:v>
                      </c:pt>
                      <c:pt idx="499">
                        <c:v>0.56967661550000004</c:v>
                      </c:pt>
                      <c:pt idx="500">
                        <c:v>0.56968092775000001</c:v>
                      </c:pt>
                      <c:pt idx="501">
                        <c:v>0.56968524512499996</c:v>
                      </c:pt>
                      <c:pt idx="502">
                        <c:v>0.56968963762500002</c:v>
                      </c:pt>
                      <c:pt idx="503">
                        <c:v>0.56969415641666665</c:v>
                      </c:pt>
                      <c:pt idx="504">
                        <c:v>0.56969893849999997</c:v>
                      </c:pt>
                      <c:pt idx="505">
                        <c:v>0.56970390891666667</c:v>
                      </c:pt>
                      <c:pt idx="506">
                        <c:v>0.56970906045833336</c:v>
                      </c:pt>
                      <c:pt idx="507">
                        <c:v>0.56971454737499994</c:v>
                      </c:pt>
                      <c:pt idx="508">
                        <c:v>0.5697202017916666</c:v>
                      </c:pt>
                      <c:pt idx="509">
                        <c:v>0.56972593108333336</c:v>
                      </c:pt>
                      <c:pt idx="510">
                        <c:v>0.56973149675000001</c:v>
                      </c:pt>
                      <c:pt idx="511">
                        <c:v>0.56973690308333336</c:v>
                      </c:pt>
                      <c:pt idx="512">
                        <c:v>0.56974209816666666</c:v>
                      </c:pt>
                      <c:pt idx="513">
                        <c:v>0.56974707429166671</c:v>
                      </c:pt>
                      <c:pt idx="514">
                        <c:v>0.56975195954166669</c:v>
                      </c:pt>
                      <c:pt idx="515">
                        <c:v>0.56975681433333336</c:v>
                      </c:pt>
                      <c:pt idx="516">
                        <c:v>0.56976182637500006</c:v>
                      </c:pt>
                      <c:pt idx="517">
                        <c:v>0.56976705437499997</c:v>
                      </c:pt>
                      <c:pt idx="518">
                        <c:v>0.56977247325000002</c:v>
                      </c:pt>
                      <c:pt idx="519">
                        <c:v>0.56977821691666664</c:v>
                      </c:pt>
                      <c:pt idx="520">
                        <c:v>0.56978414566666669</c:v>
                      </c:pt>
                      <c:pt idx="521">
                        <c:v>0.56979029612499998</c:v>
                      </c:pt>
                      <c:pt idx="522">
                        <c:v>0.56979649395833332</c:v>
                      </c:pt>
                      <c:pt idx="523">
                        <c:v>0.56980264650000001</c:v>
                      </c:pt>
                      <c:pt idx="524">
                        <c:v>0.56980876675000003</c:v>
                      </c:pt>
                      <c:pt idx="525">
                        <c:v>0.56981471649999993</c:v>
                      </c:pt>
                      <c:pt idx="526">
                        <c:v>0.56982061483333335</c:v>
                      </c:pt>
                      <c:pt idx="527">
                        <c:v>0.56982061483333335</c:v>
                      </c:pt>
                      <c:pt idx="528">
                        <c:v>0.56982644729166665</c:v>
                      </c:pt>
                      <c:pt idx="529">
                        <c:v>0.56983743816666665</c:v>
                      </c:pt>
                      <c:pt idx="530">
                        <c:v>0.56984306670833329</c:v>
                      </c:pt>
                      <c:pt idx="531">
                        <c:v>0.56984858920833337</c:v>
                      </c:pt>
                      <c:pt idx="532">
                        <c:v>0.56985429691666667</c:v>
                      </c:pt>
                      <c:pt idx="533">
                        <c:v>0.56986032737500003</c:v>
                      </c:pt>
                      <c:pt idx="534">
                        <c:v>0.56985512904166669</c:v>
                      </c:pt>
                      <c:pt idx="535">
                        <c:v>0.56986139383333334</c:v>
                      </c:pt>
                      <c:pt idx="536">
                        <c:v>0.56986855599999997</c:v>
                      </c:pt>
                      <c:pt idx="537">
                        <c:v>0.56987547491666668</c:v>
                      </c:pt>
                      <c:pt idx="538">
                        <c:v>0.56988213879166671</c:v>
                      </c:pt>
                      <c:pt idx="539">
                        <c:v>0.56988854383333332</c:v>
                      </c:pt>
                      <c:pt idx="540">
                        <c:v>0.56989489370833335</c:v>
                      </c:pt>
                      <c:pt idx="541">
                        <c:v>0.56990074700000004</c:v>
                      </c:pt>
                      <c:pt idx="542">
                        <c:v>0.56990682879166665</c:v>
                      </c:pt>
                      <c:pt idx="543">
                        <c:v>0.56991290895833335</c:v>
                      </c:pt>
                      <c:pt idx="544">
                        <c:v>0.56991900308333332</c:v>
                      </c:pt>
                      <c:pt idx="545">
                        <c:v>0.56992436895833332</c:v>
                      </c:pt>
                      <c:pt idx="546">
                        <c:v>0.56993102837499998</c:v>
                      </c:pt>
                      <c:pt idx="547">
                        <c:v>0.5699371476666667</c:v>
                      </c:pt>
                      <c:pt idx="548">
                        <c:v>0.56994371520833331</c:v>
                      </c:pt>
                      <c:pt idx="549">
                        <c:v>0.56995092479166665</c:v>
                      </c:pt>
                      <c:pt idx="550">
                        <c:v>0.56995740716666665</c:v>
                      </c:pt>
                      <c:pt idx="551">
                        <c:v>0.56996467154166663</c:v>
                      </c:pt>
                      <c:pt idx="552">
                        <c:v>0.56997167812500005</c:v>
                      </c:pt>
                      <c:pt idx="553">
                        <c:v>0.56997897737500003</c:v>
                      </c:pt>
                      <c:pt idx="554">
                        <c:v>0.5699858023333334</c:v>
                      </c:pt>
                      <c:pt idx="555">
                        <c:v>0.56999199187499994</c:v>
                      </c:pt>
                      <c:pt idx="556">
                        <c:v>0.5699984355833333</c:v>
                      </c:pt>
                      <c:pt idx="557">
                        <c:v>0.57000465479166673</c:v>
                      </c:pt>
                      <c:pt idx="558">
                        <c:v>0.57001097762499997</c:v>
                      </c:pt>
                      <c:pt idx="559">
                        <c:v>0.57001711891666662</c:v>
                      </c:pt>
                      <c:pt idx="560">
                        <c:v>0.57002338274999997</c:v>
                      </c:pt>
                      <c:pt idx="561">
                        <c:v>0.57003000687500005</c:v>
                      </c:pt>
                      <c:pt idx="562">
                        <c:v>0.57003679783333328</c:v>
                      </c:pt>
                      <c:pt idx="563">
                        <c:v>0.57004393945833332</c:v>
                      </c:pt>
                      <c:pt idx="564">
                        <c:v>0.57005163866666664</c:v>
                      </c:pt>
                      <c:pt idx="565">
                        <c:v>0.57005920920833331</c:v>
                      </c:pt>
                      <c:pt idx="566">
                        <c:v>0.57006674683333336</c:v>
                      </c:pt>
                      <c:pt idx="567">
                        <c:v>0.57007405462499994</c:v>
                      </c:pt>
                      <c:pt idx="568">
                        <c:v>0.57008101737500005</c:v>
                      </c:pt>
                      <c:pt idx="569">
                        <c:v>0.57008785570833331</c:v>
                      </c:pt>
                      <c:pt idx="570">
                        <c:v>0.57009479029166665</c:v>
                      </c:pt>
                      <c:pt idx="571">
                        <c:v>0.57010129454166669</c:v>
                      </c:pt>
                      <c:pt idx="572">
                        <c:v>0.57010792224999995</c:v>
                      </c:pt>
                      <c:pt idx="573">
                        <c:v>0.57011487950000006</c:v>
                      </c:pt>
                      <c:pt idx="574">
                        <c:v>0.57012186725000003</c:v>
                      </c:pt>
                      <c:pt idx="575">
                        <c:v>0.57012915745833337</c:v>
                      </c:pt>
                      <c:pt idx="576">
                        <c:v>0.57013672537499993</c:v>
                      </c:pt>
                      <c:pt idx="577">
                        <c:v>0.57014431533333332</c:v>
                      </c:pt>
                      <c:pt idx="578">
                        <c:v>0.57015223687499994</c:v>
                      </c:pt>
                      <c:pt idx="579">
                        <c:v>0.570160079125</c:v>
                      </c:pt>
                      <c:pt idx="580">
                        <c:v>0.57016809083333331</c:v>
                      </c:pt>
                      <c:pt idx="581">
                        <c:v>0.57017618079166665</c:v>
                      </c:pt>
                      <c:pt idx="582">
                        <c:v>0.57018425033333331</c:v>
                      </c:pt>
                      <c:pt idx="583">
                        <c:v>0.57019192299999999</c:v>
                      </c:pt>
                      <c:pt idx="584">
                        <c:v>0.5701996542083333</c:v>
                      </c:pt>
                      <c:pt idx="585">
                        <c:v>0.57020690645833338</c:v>
                      </c:pt>
                      <c:pt idx="586">
                        <c:v>0.57021403724999997</c:v>
                      </c:pt>
                      <c:pt idx="587">
                        <c:v>0.57022139987499998</c:v>
                      </c:pt>
                      <c:pt idx="588">
                        <c:v>0.57022837408333327</c:v>
                      </c:pt>
                      <c:pt idx="589">
                        <c:v>0.57023566199999998</c:v>
                      </c:pt>
                      <c:pt idx="590">
                        <c:v>0.57024319670833334</c:v>
                      </c:pt>
                      <c:pt idx="591">
                        <c:v>0.5702520046666667</c:v>
                      </c:pt>
                      <c:pt idx="592">
                        <c:v>0.57026019024999997</c:v>
                      </c:pt>
                      <c:pt idx="593">
                        <c:v>0.57026885000000005</c:v>
                      </c:pt>
                      <c:pt idx="594">
                        <c:v>0.57027734529166663</c:v>
                      </c:pt>
                      <c:pt idx="595">
                        <c:v>0.57028576924999996</c:v>
                      </c:pt>
                      <c:pt idx="596">
                        <c:v>0.57029414095833331</c:v>
                      </c:pt>
                      <c:pt idx="597">
                        <c:v>0.57030234033333327</c:v>
                      </c:pt>
                      <c:pt idx="598">
                        <c:v>0.57031018766666663</c:v>
                      </c:pt>
                      <c:pt idx="599">
                        <c:v>0.57031823599999998</c:v>
                      </c:pt>
                      <c:pt idx="600">
                        <c:v>0.57032588900000003</c:v>
                      </c:pt>
                      <c:pt idx="601">
                        <c:v>0.57033404462500004</c:v>
                      </c:pt>
                      <c:pt idx="602">
                        <c:v>0.57034199824999998</c:v>
                      </c:pt>
                      <c:pt idx="603">
                        <c:v>0.57035035812500001</c:v>
                      </c:pt>
                      <c:pt idx="604">
                        <c:v>0.57035917883333331</c:v>
                      </c:pt>
                      <c:pt idx="605">
                        <c:v>0.57036765254166666</c:v>
                      </c:pt>
                      <c:pt idx="606">
                        <c:v>0.57037681266666673</c:v>
                      </c:pt>
                      <c:pt idx="607">
                        <c:v>0.57038553712500006</c:v>
                      </c:pt>
                      <c:pt idx="608">
                        <c:v>0.5703951070833333</c:v>
                      </c:pt>
                      <c:pt idx="609">
                        <c:v>0.57040476437499998</c:v>
                      </c:pt>
                      <c:pt idx="610">
                        <c:v>0.57041336312500002</c:v>
                      </c:pt>
                      <c:pt idx="611">
                        <c:v>0.57042263166666662</c:v>
                      </c:pt>
                      <c:pt idx="612">
                        <c:v>0.57043192425</c:v>
                      </c:pt>
                      <c:pt idx="613">
                        <c:v>0.570440365625</c:v>
                      </c:pt>
                      <c:pt idx="614">
                        <c:v>0.57044871920833329</c:v>
                      </c:pt>
                      <c:pt idx="615">
                        <c:v>0.57045756445833329</c:v>
                      </c:pt>
                      <c:pt idx="616">
                        <c:v>0.5704663627083334</c:v>
                      </c:pt>
                      <c:pt idx="617">
                        <c:v>0.5704746547916667</c:v>
                      </c:pt>
                      <c:pt idx="618">
                        <c:v>0.57048342062500002</c:v>
                      </c:pt>
                      <c:pt idx="619">
                        <c:v>0.57049248799999996</c:v>
                      </c:pt>
                      <c:pt idx="620">
                        <c:v>0.57050210866666673</c:v>
                      </c:pt>
                      <c:pt idx="621">
                        <c:v>0.57051179158333332</c:v>
                      </c:pt>
                      <c:pt idx="622">
                        <c:v>0.57052157554166671</c:v>
                      </c:pt>
                      <c:pt idx="623">
                        <c:v>0.57053166670833333</c:v>
                      </c:pt>
                      <c:pt idx="624">
                        <c:v>0.57054130020833338</c:v>
                      </c:pt>
                      <c:pt idx="625">
                        <c:v>0.57055138362500002</c:v>
                      </c:pt>
                      <c:pt idx="626">
                        <c:v>0.57056023833333336</c:v>
                      </c:pt>
                      <c:pt idx="627">
                        <c:v>0.57056919495833336</c:v>
                      </c:pt>
                      <c:pt idx="628">
                        <c:v>0.57057855062499996</c:v>
                      </c:pt>
                      <c:pt idx="629">
                        <c:v>0.57058762579166666</c:v>
                      </c:pt>
                      <c:pt idx="630">
                        <c:v>0.57059704345833329</c:v>
                      </c:pt>
                      <c:pt idx="631">
                        <c:v>0.57060681458333329</c:v>
                      </c:pt>
                      <c:pt idx="632">
                        <c:v>0.57061661650000006</c:v>
                      </c:pt>
                      <c:pt idx="633">
                        <c:v>0.57062612462500006</c:v>
                      </c:pt>
                      <c:pt idx="634">
                        <c:v>0.5706363520833333</c:v>
                      </c:pt>
                      <c:pt idx="635">
                        <c:v>0.5706466056666667</c:v>
                      </c:pt>
                      <c:pt idx="636">
                        <c:v>0.57065697537500004</c:v>
                      </c:pt>
                      <c:pt idx="637">
                        <c:v>0.57066758637500004</c:v>
                      </c:pt>
                      <c:pt idx="638">
                        <c:v>0.57067825020833329</c:v>
                      </c:pt>
                      <c:pt idx="639">
                        <c:v>0.57068911275</c:v>
                      </c:pt>
                      <c:pt idx="640">
                        <c:v>0.57069918966666666</c:v>
                      </c:pt>
                      <c:pt idx="641">
                        <c:v>0.57070926245833331</c:v>
                      </c:pt>
                      <c:pt idx="642">
                        <c:v>0.57071960512499997</c:v>
                      </c:pt>
                      <c:pt idx="643">
                        <c:v>0.57072911862499998</c:v>
                      </c:pt>
                      <c:pt idx="644">
                        <c:v>0.57073918758333331</c:v>
                      </c:pt>
                      <c:pt idx="645">
                        <c:v>0.57074869445833332</c:v>
                      </c:pt>
                      <c:pt idx="646">
                        <c:v>0.57075942187499995</c:v>
                      </c:pt>
                      <c:pt idx="647">
                        <c:v>0.57076929170833335</c:v>
                      </c:pt>
                      <c:pt idx="648">
                        <c:v>0.57078034304166669</c:v>
                      </c:pt>
                      <c:pt idx="649">
                        <c:v>0.57079166095833334</c:v>
                      </c:pt>
                      <c:pt idx="650">
                        <c:v>0.5708026432083334</c:v>
                      </c:pt>
                      <c:pt idx="651">
                        <c:v>0.57081412674999998</c:v>
                      </c:pt>
                      <c:pt idx="652">
                        <c:v>0.57082544695833326</c:v>
                      </c:pt>
                      <c:pt idx="653">
                        <c:v>0.57083614920833337</c:v>
                      </c:pt>
                      <c:pt idx="654">
                        <c:v>0.57084669300000002</c:v>
                      </c:pt>
                      <c:pt idx="655">
                        <c:v>0.57085782366666671</c:v>
                      </c:pt>
                      <c:pt idx="656">
                        <c:v>0.57086840795833338</c:v>
                      </c:pt>
                      <c:pt idx="657">
                        <c:v>0.57087883670833339</c:v>
                      </c:pt>
                      <c:pt idx="658">
                        <c:v>0.57088924941666663</c:v>
                      </c:pt>
                      <c:pt idx="659">
                        <c:v>0.57089991625000003</c:v>
                      </c:pt>
                      <c:pt idx="660">
                        <c:v>0.57091072583333335</c:v>
                      </c:pt>
                      <c:pt idx="661">
                        <c:v>0.57092192695833333</c:v>
                      </c:pt>
                      <c:pt idx="662">
                        <c:v>0.57093298824999994</c:v>
                      </c:pt>
                      <c:pt idx="663">
                        <c:v>0.57094472079166669</c:v>
                      </c:pt>
                      <c:pt idx="664">
                        <c:v>0.57095635745833329</c:v>
                      </c:pt>
                      <c:pt idx="665">
                        <c:v>0.57096809537499993</c:v>
                      </c:pt>
                      <c:pt idx="666">
                        <c:v>0.57097989054166665</c:v>
                      </c:pt>
                      <c:pt idx="667">
                        <c:v>0.57099164604166663</c:v>
                      </c:pt>
                      <c:pt idx="668">
                        <c:v>0.57100318220833335</c:v>
                      </c:pt>
                      <c:pt idx="669">
                        <c:v>0.57101456933333339</c:v>
                      </c:pt>
                      <c:pt idx="670">
                        <c:v>0.57102593425000003</c:v>
                      </c:pt>
                      <c:pt idx="671">
                        <c:v>0.57103686283333333</c:v>
                      </c:pt>
                      <c:pt idx="672">
                        <c:v>0.57104786283333331</c:v>
                      </c:pt>
                      <c:pt idx="673">
                        <c:v>0.57105886225000002</c:v>
                      </c:pt>
                      <c:pt idx="674">
                        <c:v>0.57107008341666665</c:v>
                      </c:pt>
                      <c:pt idx="675">
                        <c:v>0.57108151495833337</c:v>
                      </c:pt>
                      <c:pt idx="676">
                        <c:v>0.57109321220833331</c:v>
                      </c:pt>
                      <c:pt idx="677">
                        <c:v>0.57110523466666663</c:v>
                      </c:pt>
                      <c:pt idx="678">
                        <c:v>0.57111743158333328</c:v>
                      </c:pt>
                      <c:pt idx="679">
                        <c:v>0.5711296981666667</c:v>
                      </c:pt>
                      <c:pt idx="680">
                        <c:v>0.57114187108333336</c:v>
                      </c:pt>
                      <c:pt idx="681">
                        <c:v>0.57115383554166665</c:v>
                      </c:pt>
                      <c:pt idx="682">
                        <c:v>0.57116561874999994</c:v>
                      </c:pt>
                      <c:pt idx="683">
                        <c:v>0.57117724383333335</c:v>
                      </c:pt>
                      <c:pt idx="684">
                        <c:v>0.5711887802083333</c:v>
                      </c:pt>
                      <c:pt idx="685">
                        <c:v>0.57120017808333334</c:v>
                      </c:pt>
                      <c:pt idx="686">
                        <c:v>0.57121162895833333</c:v>
                      </c:pt>
                      <c:pt idx="687">
                        <c:v>0.57122312624999994</c:v>
                      </c:pt>
                      <c:pt idx="688">
                        <c:v>0.57123475216666664</c:v>
                      </c:pt>
                      <c:pt idx="689">
                        <c:v>0.57124647516666671</c:v>
                      </c:pt>
                      <c:pt idx="690">
                        <c:v>0.57125834674999998</c:v>
                      </c:pt>
                      <c:pt idx="691">
                        <c:v>0.57127039120833334</c:v>
                      </c:pt>
                      <c:pt idx="692">
                        <c:v>0.57128266775000003</c:v>
                      </c:pt>
                      <c:pt idx="693">
                        <c:v>0.57129504350000004</c:v>
                      </c:pt>
                      <c:pt idx="694">
                        <c:v>0.57130746291666668</c:v>
                      </c:pt>
                      <c:pt idx="695">
                        <c:v>0.57131989008333328</c:v>
                      </c:pt>
                      <c:pt idx="696">
                        <c:v>0.57133217212499998</c:v>
                      </c:pt>
                      <c:pt idx="697">
                        <c:v>0.57134427295833334</c:v>
                      </c:pt>
                      <c:pt idx="698">
                        <c:v>0.5713560614583334</c:v>
                      </c:pt>
                      <c:pt idx="699">
                        <c:v>0.57136780779166674</c:v>
                      </c:pt>
                      <c:pt idx="700">
                        <c:v>0.57137946341666668</c:v>
                      </c:pt>
                      <c:pt idx="701">
                        <c:v>0.57139113579166667</c:v>
                      </c:pt>
                      <c:pt idx="702">
                        <c:v>0.57140300104166664</c:v>
                      </c:pt>
                      <c:pt idx="703">
                        <c:v>0.57141502462499993</c:v>
                      </c:pt>
                      <c:pt idx="704">
                        <c:v>0.57142723725</c:v>
                      </c:pt>
                      <c:pt idx="705">
                        <c:v>0.57143957641666665</c:v>
                      </c:pt>
                      <c:pt idx="706">
                        <c:v>0.57145209737500002</c:v>
                      </c:pt>
                      <c:pt idx="707">
                        <c:v>0.57146460570833335</c:v>
                      </c:pt>
                      <c:pt idx="708">
                        <c:v>0.57147711466666673</c:v>
                      </c:pt>
                      <c:pt idx="709">
                        <c:v>0.57148949345833333</c:v>
                      </c:pt>
                      <c:pt idx="710">
                        <c:v>0.57150175408333337</c:v>
                      </c:pt>
                      <c:pt idx="711">
                        <c:v>0.57151393208333334</c:v>
                      </c:pt>
                      <c:pt idx="712">
                        <c:v>0.57152589349999994</c:v>
                      </c:pt>
                      <c:pt idx="713">
                        <c:v>0.57153767220833329</c:v>
                      </c:pt>
                      <c:pt idx="714">
                        <c:v>0.57154930675000004</c:v>
                      </c:pt>
                      <c:pt idx="715">
                        <c:v>0.57156106412500007</c:v>
                      </c:pt>
                      <c:pt idx="716">
                        <c:v>0.5715728064583333</c:v>
                      </c:pt>
                      <c:pt idx="717">
                        <c:v>0.57158465087499999</c:v>
                      </c:pt>
                      <c:pt idx="718">
                        <c:v>0.57159670116666661</c:v>
                      </c:pt>
                      <c:pt idx="719">
                        <c:v>0.57160882791666667</c:v>
                      </c:pt>
                      <c:pt idx="720">
                        <c:v>0.57162116004166663</c:v>
                      </c:pt>
                      <c:pt idx="721">
                        <c:v>0.57163356666666665</c:v>
                      </c:pt>
                      <c:pt idx="722">
                        <c:v>0.57164606591666667</c:v>
                      </c:pt>
                      <c:pt idx="723">
                        <c:v>0.57165845954166661</c:v>
                      </c:pt>
                      <c:pt idx="724">
                        <c:v>0.57167087145833329</c:v>
                      </c:pt>
                      <c:pt idx="725">
                        <c:v>0.57168315108333334</c:v>
                      </c:pt>
                      <c:pt idx="726">
                        <c:v>0.57169522320833333</c:v>
                      </c:pt>
                      <c:pt idx="727">
                        <c:v>0.57170718941666665</c:v>
                      </c:pt>
                      <c:pt idx="728">
                        <c:v>0.57171906399999994</c:v>
                      </c:pt>
                      <c:pt idx="729">
                        <c:v>0.57173094362499999</c:v>
                      </c:pt>
                      <c:pt idx="730">
                        <c:v>0.57174282399999998</c:v>
                      </c:pt>
                      <c:pt idx="731">
                        <c:v>0.57175490370833326</c:v>
                      </c:pt>
                      <c:pt idx="732">
                        <c:v>0.57176715287500002</c:v>
                      </c:pt>
                      <c:pt idx="733">
                        <c:v>0.57177956108333328</c:v>
                      </c:pt>
                      <c:pt idx="734">
                        <c:v>0.57179212454166672</c:v>
                      </c:pt>
                      <c:pt idx="735">
                        <c:v>0.5718046493333333</c:v>
                      </c:pt>
                      <c:pt idx="736">
                        <c:v>0.57181715020833335</c:v>
                      </c:pt>
                      <c:pt idx="737">
                        <c:v>0.57182949250000004</c:v>
                      </c:pt>
                      <c:pt idx="738">
                        <c:v>0.57184175525000003</c:v>
                      </c:pt>
                      <c:pt idx="739">
                        <c:v>0.57185392749999997</c:v>
                      </c:pt>
                      <c:pt idx="740">
                        <c:v>0.57186604058333335</c:v>
                      </c:pt>
                      <c:pt idx="741">
                        <c:v>0.57187813579166669</c:v>
                      </c:pt>
                      <c:pt idx="742">
                        <c:v>0.57189019516666673</c:v>
                      </c:pt>
                      <c:pt idx="743">
                        <c:v>0.57190220362499999</c:v>
                      </c:pt>
                      <c:pt idx="744">
                        <c:v>0.57191429095833335</c:v>
                      </c:pt>
                      <c:pt idx="745">
                        <c:v>0.57192639345833329</c:v>
                      </c:pt>
                      <c:pt idx="746">
                        <c:v>0.5719386035416667</c:v>
                      </c:pt>
                      <c:pt idx="747">
                        <c:v>0.57195091758333338</c:v>
                      </c:pt>
                      <c:pt idx="748">
                        <c:v>0.57196338550000003</c:v>
                      </c:pt>
                      <c:pt idx="749">
                        <c:v>0.57197601020833333</c:v>
                      </c:pt>
                      <c:pt idx="750">
                        <c:v>0.57198879987500006</c:v>
                      </c:pt>
                      <c:pt idx="751">
                        <c:v>0.57200155054166668</c:v>
                      </c:pt>
                      <c:pt idx="752">
                        <c:v>0.57201432166666666</c:v>
                      </c:pt>
                      <c:pt idx="753">
                        <c:v>0.57202698595833334</c:v>
                      </c:pt>
                      <c:pt idx="754">
                        <c:v>0.57203948829166673</c:v>
                      </c:pt>
                      <c:pt idx="755">
                        <c:v>0.57205183512500002</c:v>
                      </c:pt>
                      <c:pt idx="756">
                        <c:v>0.5720641483333333</c:v>
                      </c:pt>
                      <c:pt idx="757">
                        <c:v>0.5720764070833334</c:v>
                      </c:pt>
                      <c:pt idx="758">
                        <c:v>0.5720888310833333</c:v>
                      </c:pt>
                      <c:pt idx="759">
                        <c:v>0.57210139833333329</c:v>
                      </c:pt>
                      <c:pt idx="760">
                        <c:v>0.57211410200000001</c:v>
                      </c:pt>
                      <c:pt idx="761">
                        <c:v>0.57212693712500007</c:v>
                      </c:pt>
                      <c:pt idx="762">
                        <c:v>0.5721398812916666</c:v>
                      </c:pt>
                      <c:pt idx="763">
                        <c:v>0.57215283745833334</c:v>
                      </c:pt>
                      <c:pt idx="764">
                        <c:v>0.57216575224999999</c:v>
                      </c:pt>
                      <c:pt idx="765">
                        <c:v>0.57217863104166666</c:v>
                      </c:pt>
                      <c:pt idx="766">
                        <c:v>0.57219146841666668</c:v>
                      </c:pt>
                      <c:pt idx="767">
                        <c:v>0.5722042964166667</c:v>
                      </c:pt>
                      <c:pt idx="768">
                        <c:v>0.57221704183333333</c:v>
                      </c:pt>
                      <c:pt idx="769">
                        <c:v>0.57222680354166666</c:v>
                      </c:pt>
                      <c:pt idx="770">
                        <c:v>0.57223228433333329</c:v>
                      </c:pt>
                      <c:pt idx="771">
                        <c:v>0.57224079424999996</c:v>
                      </c:pt>
                      <c:pt idx="772">
                        <c:v>0.57224940545833336</c:v>
                      </c:pt>
                      <c:pt idx="773">
                        <c:v>0.5722580360416667</c:v>
                      </c:pt>
                      <c:pt idx="774">
                        <c:v>0.57226688966666661</c:v>
                      </c:pt>
                      <c:pt idx="775">
                        <c:v>0.57227581100000002</c:v>
                      </c:pt>
                      <c:pt idx="776">
                        <c:v>0.57228265025000002</c:v>
                      </c:pt>
                      <c:pt idx="777">
                        <c:v>0.57228541604166672</c:v>
                      </c:pt>
                      <c:pt idx="778">
                        <c:v>0.5722905465</c:v>
                      </c:pt>
                      <c:pt idx="779">
                        <c:v>0.57229584320833327</c:v>
                      </c:pt>
                      <c:pt idx="780">
                        <c:v>0.572301089125</c:v>
                      </c:pt>
                      <c:pt idx="781">
                        <c:v>0.57230640479166672</c:v>
                      </c:pt>
                      <c:pt idx="782">
                        <c:v>0.57231166950000001</c:v>
                      </c:pt>
                      <c:pt idx="783">
                        <c:v>0.57231677712500006</c:v>
                      </c:pt>
                      <c:pt idx="784">
                        <c:v>0.57232181737499999</c:v>
                      </c:pt>
                      <c:pt idx="785">
                        <c:v>0.57232676204166666</c:v>
                      </c:pt>
                      <c:pt idx="786">
                        <c:v>0.57233186370833333</c:v>
                      </c:pt>
                      <c:pt idx="787">
                        <c:v>0.5723370534583333</c:v>
                      </c:pt>
                      <c:pt idx="788">
                        <c:v>0.572342429125</c:v>
                      </c:pt>
                      <c:pt idx="789">
                        <c:v>0.57234803187499994</c:v>
                      </c:pt>
                      <c:pt idx="790">
                        <c:v>0.57234803187499994</c:v>
                      </c:pt>
                      <c:pt idx="791">
                        <c:v>0.57235283049999996</c:v>
                      </c:pt>
                      <c:pt idx="792">
                        <c:v>0.57235389629166666</c:v>
                      </c:pt>
                      <c:pt idx="793">
                        <c:v>0.57235558995833336</c:v>
                      </c:pt>
                      <c:pt idx="794">
                        <c:v>0.57235885354166671</c:v>
                      </c:pt>
                      <c:pt idx="795">
                        <c:v>0.57236045462499996</c:v>
                      </c:pt>
                      <c:pt idx="796">
                        <c:v>0.57236192795833329</c:v>
                      </c:pt>
                      <c:pt idx="797">
                        <c:v>0.57236311962499997</c:v>
                      </c:pt>
                      <c:pt idx="798">
                        <c:v>0.5723609224166667</c:v>
                      </c:pt>
                      <c:pt idx="799">
                        <c:v>0.57235836762500003</c:v>
                      </c:pt>
                      <c:pt idx="800">
                        <c:v>0.57235587704166668</c:v>
                      </c:pt>
                      <c:pt idx="801">
                        <c:v>0.57235345616666666</c:v>
                      </c:pt>
                      <c:pt idx="802">
                        <c:v>0.5723511759583334</c:v>
                      </c:pt>
                      <c:pt idx="803">
                        <c:v>0.57234897070833335</c:v>
                      </c:pt>
                      <c:pt idx="804">
                        <c:v>0.57234682674999993</c:v>
                      </c:pt>
                      <c:pt idx="805">
                        <c:v>0.57234486554166664</c:v>
                      </c:pt>
                      <c:pt idx="806">
                        <c:v>0.57234317600000006</c:v>
                      </c:pt>
                      <c:pt idx="807">
                        <c:v>0.57234169349999997</c:v>
                      </c:pt>
                      <c:pt idx="808">
                        <c:v>0.57234025649999998</c:v>
                      </c:pt>
                      <c:pt idx="809">
                        <c:v>0.57233885237500004</c:v>
                      </c:pt>
                      <c:pt idx="810">
                        <c:v>0.57233727229166664</c:v>
                      </c:pt>
                      <c:pt idx="811">
                        <c:v>0.57233560741666667</c:v>
                      </c:pt>
                      <c:pt idx="812">
                        <c:v>0.57233386575</c:v>
                      </c:pt>
                      <c:pt idx="813">
                        <c:v>0.57233209054166667</c:v>
                      </c:pt>
                      <c:pt idx="814">
                        <c:v>0.57233042241666665</c:v>
                      </c:pt>
                      <c:pt idx="815">
                        <c:v>0.57232887087499995</c:v>
                      </c:pt>
                      <c:pt idx="816">
                        <c:v>0.57232759566666669</c:v>
                      </c:pt>
                      <c:pt idx="817">
                        <c:v>0.5723264450833333</c:v>
                      </c:pt>
                      <c:pt idx="818">
                        <c:v>0.57232558862499994</c:v>
                      </c:pt>
                      <c:pt idx="819">
                        <c:v>0.57232472904166665</c:v>
                      </c:pt>
                      <c:pt idx="820">
                        <c:v>0.57232397654166667</c:v>
                      </c:pt>
                      <c:pt idx="821">
                        <c:v>0.5723232565416666</c:v>
                      </c:pt>
                      <c:pt idx="822">
                        <c:v>0.57232246016666666</c:v>
                      </c:pt>
                      <c:pt idx="823">
                        <c:v>0.5723216989583334</c:v>
                      </c:pt>
                      <c:pt idx="824">
                        <c:v>0.57232085933333332</c:v>
                      </c:pt>
                      <c:pt idx="825">
                        <c:v>0.57231990795833332</c:v>
                      </c:pt>
                      <c:pt idx="826">
                        <c:v>0.57231887825000005</c:v>
                      </c:pt>
                      <c:pt idx="827">
                        <c:v>0.57231792333333331</c:v>
                      </c:pt>
                      <c:pt idx="828">
                        <c:v>0.57231698512499996</c:v>
                      </c:pt>
                      <c:pt idx="829">
                        <c:v>0.57231618266666662</c:v>
                      </c:pt>
                      <c:pt idx="830">
                        <c:v>0.57231557750000006</c:v>
                      </c:pt>
                      <c:pt idx="831">
                        <c:v>0.57231510525000007</c:v>
                      </c:pt>
                      <c:pt idx="832">
                        <c:v>0.57231484791666665</c:v>
                      </c:pt>
                      <c:pt idx="833">
                        <c:v>0.57231476916666668</c:v>
                      </c:pt>
                      <c:pt idx="834">
                        <c:v>0.57231490208333335</c:v>
                      </c:pt>
                      <c:pt idx="835">
                        <c:v>0.57231507412499993</c:v>
                      </c:pt>
                      <c:pt idx="836">
                        <c:v>0.57231537912499997</c:v>
                      </c:pt>
                      <c:pt idx="837">
                        <c:v>0.57231565116666661</c:v>
                      </c:pt>
                      <c:pt idx="838">
                        <c:v>0.57231584533333335</c:v>
                      </c:pt>
                      <c:pt idx="839">
                        <c:v>0.5723159962083334</c:v>
                      </c:pt>
                      <c:pt idx="840">
                        <c:v>0.57231585424999998</c:v>
                      </c:pt>
                      <c:pt idx="841">
                        <c:v>0.57231573850000006</c:v>
                      </c:pt>
                      <c:pt idx="842">
                        <c:v>0.57231551370833333</c:v>
                      </c:pt>
                      <c:pt idx="843">
                        <c:v>0.5723155132083334</c:v>
                      </c:pt>
                      <c:pt idx="844">
                        <c:v>0.57231571916666668</c:v>
                      </c:pt>
                      <c:pt idx="845">
                        <c:v>0.57231624949999993</c:v>
                      </c:pt>
                      <c:pt idx="846">
                        <c:v>0.57231707412499999</c:v>
                      </c:pt>
                      <c:pt idx="847">
                        <c:v>0.57231806129166662</c:v>
                      </c:pt>
                      <c:pt idx="848">
                        <c:v>0.57231913279166668</c:v>
                      </c:pt>
                      <c:pt idx="849">
                        <c:v>0.572320203375</c:v>
                      </c:pt>
                      <c:pt idx="850">
                        <c:v>0.57232120045833335</c:v>
                      </c:pt>
                      <c:pt idx="851">
                        <c:v>0.57232208750000002</c:v>
                      </c:pt>
                      <c:pt idx="852">
                        <c:v>0.57232289304166672</c:v>
                      </c:pt>
                      <c:pt idx="853">
                        <c:v>0.57232365279166664</c:v>
                      </c:pt>
                      <c:pt idx="854">
                        <c:v>0.57232432254166665</c:v>
                      </c:pt>
                      <c:pt idx="855">
                        <c:v>0.57232502141666663</c:v>
                      </c:pt>
                      <c:pt idx="856">
                        <c:v>0.57232569854166659</c:v>
                      </c:pt>
                      <c:pt idx="857">
                        <c:v>0.57232639274999997</c:v>
                      </c:pt>
                      <c:pt idx="858">
                        <c:v>0.5723272018333333</c:v>
                      </c:pt>
                      <c:pt idx="859">
                        <c:v>0.57232830770833332</c:v>
                      </c:pt>
                      <c:pt idx="860">
                        <c:v>0.57232966166666666</c:v>
                      </c:pt>
                      <c:pt idx="861">
                        <c:v>0.57233116587499999</c:v>
                      </c:pt>
                      <c:pt idx="862">
                        <c:v>0.57233297437499997</c:v>
                      </c:pt>
                      <c:pt idx="863">
                        <c:v>0.57233496241666659</c:v>
                      </c:pt>
                      <c:pt idx="864">
                        <c:v>0.57233695045833333</c:v>
                      </c:pt>
                      <c:pt idx="865">
                        <c:v>0.57233879029166668</c:v>
                      </c:pt>
                      <c:pt idx="866">
                        <c:v>0.57234053266666673</c:v>
                      </c:pt>
                      <c:pt idx="867">
                        <c:v>0.57234185779166669</c:v>
                      </c:pt>
                      <c:pt idx="868">
                        <c:v>0.57234306800000001</c:v>
                      </c:pt>
                      <c:pt idx="869">
                        <c:v>0.57234416345833339</c:v>
                      </c:pt>
                      <c:pt idx="870">
                        <c:v>0.57234519108333337</c:v>
                      </c:pt>
                      <c:pt idx="871">
                        <c:v>0.57234642604166663</c:v>
                      </c:pt>
                      <c:pt idx="872">
                        <c:v>0.57234791404166663</c:v>
                      </c:pt>
                      <c:pt idx="873">
                        <c:v>0.57234961570833331</c:v>
                      </c:pt>
                      <c:pt idx="874">
                        <c:v>0.57235155716666664</c:v>
                      </c:pt>
                      <c:pt idx="875">
                        <c:v>0.57235372095833337</c:v>
                      </c:pt>
                      <c:pt idx="876">
                        <c:v>0.57235603374999999</c:v>
                      </c:pt>
                      <c:pt idx="877">
                        <c:v>0.57235842912500001</c:v>
                      </c:pt>
                      <c:pt idx="878">
                        <c:v>0.57236085341666665</c:v>
                      </c:pt>
                      <c:pt idx="879">
                        <c:v>0.57236314195833338</c:v>
                      </c:pt>
                      <c:pt idx="880">
                        <c:v>0.57236538699999995</c:v>
                      </c:pt>
                      <c:pt idx="881">
                        <c:v>0.57236738258333331</c:v>
                      </c:pt>
                      <c:pt idx="882">
                        <c:v>0.57236921554166664</c:v>
                      </c:pt>
                      <c:pt idx="883">
                        <c:v>0.57237097741666665</c:v>
                      </c:pt>
                      <c:pt idx="884">
                        <c:v>0.57237267958333338</c:v>
                      </c:pt>
                      <c:pt idx="885">
                        <c:v>0.57237444420833328</c:v>
                      </c:pt>
                      <c:pt idx="886">
                        <c:v>0.57237641416666662</c:v>
                      </c:pt>
                      <c:pt idx="887">
                        <c:v>0.57237850912499999</c:v>
                      </c:pt>
                      <c:pt idx="888">
                        <c:v>0.57238088966666667</c:v>
                      </c:pt>
                      <c:pt idx="889">
                        <c:v>0.57238361662500004</c:v>
                      </c:pt>
                      <c:pt idx="890">
                        <c:v>0.57238589641666671</c:v>
                      </c:pt>
                      <c:pt idx="891">
                        <c:v>0.57238933266666669</c:v>
                      </c:pt>
                      <c:pt idx="892">
                        <c:v>0.5723923764583333</c:v>
                      </c:pt>
                      <c:pt idx="893">
                        <c:v>0.57239461933333335</c:v>
                      </c:pt>
                      <c:pt idx="894">
                        <c:v>0.57239826324999998</c:v>
                      </c:pt>
                      <c:pt idx="895">
                        <c:v>0.57240103966666667</c:v>
                      </c:pt>
                      <c:pt idx="896">
                        <c:v>0.57240291308333335</c:v>
                      </c:pt>
                      <c:pt idx="897">
                        <c:v>0.57240544237500002</c:v>
                      </c:pt>
                      <c:pt idx="898">
                        <c:v>0.57240741629166669</c:v>
                      </c:pt>
                      <c:pt idx="899">
                        <c:v>0.57240966191666665</c:v>
                      </c:pt>
                      <c:pt idx="900">
                        <c:v>0.57241229479166666</c:v>
                      </c:pt>
                      <c:pt idx="901">
                        <c:v>0.57241453766666661</c:v>
                      </c:pt>
                      <c:pt idx="902">
                        <c:v>0.5724179254166667</c:v>
                      </c:pt>
                      <c:pt idx="903">
                        <c:v>0.57242070629166664</c:v>
                      </c:pt>
                      <c:pt idx="904">
                        <c:v>0.57242462745833333</c:v>
                      </c:pt>
                      <c:pt idx="905">
                        <c:v>0.57242764962500003</c:v>
                      </c:pt>
                      <c:pt idx="906">
                        <c:v>0.57243153858333329</c:v>
                      </c:pt>
                      <c:pt idx="907">
                        <c:v>0.57243487254166669</c:v>
                      </c:pt>
                      <c:pt idx="908">
                        <c:v>0.57243805795833336</c:v>
                      </c:pt>
                      <c:pt idx="909">
                        <c:v>0.57244077554166661</c:v>
                      </c:pt>
                      <c:pt idx="910">
                        <c:v>0.57244381358333329</c:v>
                      </c:pt>
                      <c:pt idx="911">
                        <c:v>0.57244652695833331</c:v>
                      </c:pt>
                      <c:pt idx="912">
                        <c:v>0.57244936550000003</c:v>
                      </c:pt>
                      <c:pt idx="913">
                        <c:v>0.57245189187500001</c:v>
                      </c:pt>
                      <c:pt idx="914">
                        <c:v>0.57245454741666668</c:v>
                      </c:pt>
                      <c:pt idx="915">
                        <c:v>0.57245690162499996</c:v>
                      </c:pt>
                      <c:pt idx="916">
                        <c:v>0.5724600946666667</c:v>
                      </c:pt>
                      <c:pt idx="917">
                        <c:v>0.57246344862499998</c:v>
                      </c:pt>
                      <c:pt idx="918">
                        <c:v>0.5724672184166667</c:v>
                      </c:pt>
                      <c:pt idx="919">
                        <c:v>0.57247084162500006</c:v>
                      </c:pt>
                      <c:pt idx="920">
                        <c:v>0.57247489633333337</c:v>
                      </c:pt>
                      <c:pt idx="921">
                        <c:v>0.57247880270833329</c:v>
                      </c:pt>
                      <c:pt idx="922">
                        <c:v>0.57248251699999997</c:v>
                      </c:pt>
                      <c:pt idx="923">
                        <c:v>0.5724859032916666</c:v>
                      </c:pt>
                      <c:pt idx="924">
                        <c:v>0.57248912966666665</c:v>
                      </c:pt>
                      <c:pt idx="925">
                        <c:v>0.57249187675000002</c:v>
                      </c:pt>
                      <c:pt idx="926">
                        <c:v>0.57249482341666669</c:v>
                      </c:pt>
                      <c:pt idx="927">
                        <c:v>0.57249796962499999</c:v>
                      </c:pt>
                      <c:pt idx="928">
                        <c:v>0.5725017277083333</c:v>
                      </c:pt>
                      <c:pt idx="929">
                        <c:v>0.5725046113333333</c:v>
                      </c:pt>
                      <c:pt idx="930">
                        <c:v>0.57250817712500002</c:v>
                      </c:pt>
                      <c:pt idx="931">
                        <c:v>0.57251199858333335</c:v>
                      </c:pt>
                      <c:pt idx="932">
                        <c:v>0.57251634591666667</c:v>
                      </c:pt>
                      <c:pt idx="933">
                        <c:v>0.57252061212500005</c:v>
                      </c:pt>
                      <c:pt idx="934">
                        <c:v>0.57252488737500007</c:v>
                      </c:pt>
                      <c:pt idx="935">
                        <c:v>0.57252936933333332</c:v>
                      </c:pt>
                      <c:pt idx="936">
                        <c:v>0.5725338817083333</c:v>
                      </c:pt>
                      <c:pt idx="937">
                        <c:v>0.57253778374999997</c:v>
                      </c:pt>
                      <c:pt idx="938">
                        <c:v>0.57254157545833329</c:v>
                      </c:pt>
                      <c:pt idx="939">
                        <c:v>0.5725456560833333</c:v>
                      </c:pt>
                      <c:pt idx="940">
                        <c:v>0.57254918575000002</c:v>
                      </c:pt>
                      <c:pt idx="941">
                        <c:v>0.57255270641666667</c:v>
                      </c:pt>
                      <c:pt idx="942">
                        <c:v>0.57255644799999994</c:v>
                      </c:pt>
                      <c:pt idx="943">
                        <c:v>0.57255980183333333</c:v>
                      </c:pt>
                      <c:pt idx="944">
                        <c:v>0.57256394395833332</c:v>
                      </c:pt>
                      <c:pt idx="945">
                        <c:v>0.57256820691666666</c:v>
                      </c:pt>
                      <c:pt idx="946">
                        <c:v>0.57257264450000001</c:v>
                      </c:pt>
                      <c:pt idx="947">
                        <c:v>0.57257730970833332</c:v>
                      </c:pt>
                      <c:pt idx="948">
                        <c:v>0.57258201758333327</c:v>
                      </c:pt>
                      <c:pt idx="949">
                        <c:v>0.57258716779166663</c:v>
                      </c:pt>
                      <c:pt idx="950">
                        <c:v>0.57258716779166663</c:v>
                      </c:pt>
                      <c:pt idx="951">
                        <c:v>0.57259230149999996</c:v>
                      </c:pt>
                      <c:pt idx="952">
                        <c:v>0.57259691320833339</c:v>
                      </c:pt>
                      <c:pt idx="953">
                        <c:v>0.57260118416666661</c:v>
                      </c:pt>
                      <c:pt idx="954">
                        <c:v>0.57260952779166663</c:v>
                      </c:pt>
                      <c:pt idx="955">
                        <c:v>0.57261356299999999</c:v>
                      </c:pt>
                      <c:pt idx="956">
                        <c:v>0.57261769674999996</c:v>
                      </c:pt>
                      <c:pt idx="957">
                        <c:v>0.57262190837500004</c:v>
                      </c:pt>
                      <c:pt idx="958">
                        <c:v>0.57262660908333329</c:v>
                      </c:pt>
                      <c:pt idx="959">
                        <c:v>0.57263200408333337</c:v>
                      </c:pt>
                      <c:pt idx="960">
                        <c:v>0.57263711579166665</c:v>
                      </c:pt>
                      <c:pt idx="961">
                        <c:v>0.57264252120833337</c:v>
                      </c:pt>
                      <c:pt idx="962">
                        <c:v>0.57264799150000001</c:v>
                      </c:pt>
                      <c:pt idx="963">
                        <c:v>0.57265334987500005</c:v>
                      </c:pt>
                      <c:pt idx="964">
                        <c:v>0.57265894716666665</c:v>
                      </c:pt>
                      <c:pt idx="965">
                        <c:v>0.57266455083333334</c:v>
                      </c:pt>
                      <c:pt idx="966">
                        <c:v>0.57266980000000001</c:v>
                      </c:pt>
                      <c:pt idx="967">
                        <c:v>0.5726751649166667</c:v>
                      </c:pt>
                      <c:pt idx="968">
                        <c:v>0.57268053162499999</c:v>
                      </c:pt>
                      <c:pt idx="969">
                        <c:v>0.57268492866666665</c:v>
                      </c:pt>
                      <c:pt idx="970">
                        <c:v>0.57268995158333336</c:v>
                      </c:pt>
                      <c:pt idx="971">
                        <c:v>0.57269475833333339</c:v>
                      </c:pt>
                      <c:pt idx="972">
                        <c:v>0.57269967766666674</c:v>
                      </c:pt>
                      <c:pt idx="973">
                        <c:v>0.57270487387500002</c:v>
                      </c:pt>
                      <c:pt idx="974">
                        <c:v>0.57271027166666666</c:v>
                      </c:pt>
                      <c:pt idx="975">
                        <c:v>0.57272273704166665</c:v>
                      </c:pt>
                      <c:pt idx="976">
                        <c:v>0.57272898629166669</c:v>
                      </c:pt>
                      <c:pt idx="977">
                        <c:v>0.57273582287500002</c:v>
                      </c:pt>
                      <c:pt idx="978">
                        <c:v>0.57273932470833333</c:v>
                      </c:pt>
                      <c:pt idx="979">
                        <c:v>0.57274145158333334</c:v>
                      </c:pt>
                      <c:pt idx="980">
                        <c:v>0.57274145158333334</c:v>
                      </c:pt>
                      <c:pt idx="981">
                        <c:v>0.57274318895833332</c:v>
                      </c:pt>
                      <c:pt idx="982">
                        <c:v>0.57275006804166673</c:v>
                      </c:pt>
                      <c:pt idx="983">
                        <c:v>0.57275201683333332</c:v>
                      </c:pt>
                      <c:pt idx="984">
                        <c:v>0.57275391975000001</c:v>
                      </c:pt>
                      <c:pt idx="985">
                        <c:v>0.57275391975000001</c:v>
                      </c:pt>
                      <c:pt idx="986">
                        <c:v>0.57275391975000001</c:v>
                      </c:pt>
                      <c:pt idx="987">
                        <c:v>0.57275391975000001</c:v>
                      </c:pt>
                      <c:pt idx="988">
                        <c:v>0.57275675174999996</c:v>
                      </c:pt>
                      <c:pt idx="989">
                        <c:v>0.57276285533333338</c:v>
                      </c:pt>
                      <c:pt idx="990">
                        <c:v>0.57276548045833331</c:v>
                      </c:pt>
                      <c:pt idx="991">
                        <c:v>0.57276908837499996</c:v>
                      </c:pt>
                      <c:pt idx="992">
                        <c:v>0.57277235908333335</c:v>
                      </c:pt>
                      <c:pt idx="993">
                        <c:v>0.57277474266666661</c:v>
                      </c:pt>
                      <c:pt idx="994">
                        <c:v>0.57277474266666661</c:v>
                      </c:pt>
                      <c:pt idx="995">
                        <c:v>0.5727780288333334</c:v>
                      </c:pt>
                      <c:pt idx="996">
                        <c:v>0.5727803128333333</c:v>
                      </c:pt>
                      <c:pt idx="997">
                        <c:v>0.57278331062499999</c:v>
                      </c:pt>
                      <c:pt idx="998">
                        <c:v>0.57278566404166664</c:v>
                      </c:pt>
                      <c:pt idx="999">
                        <c:v>0.57278761816666668</c:v>
                      </c:pt>
                      <c:pt idx="1000">
                        <c:v>0.57279066329166672</c:v>
                      </c:pt>
                      <c:pt idx="1001">
                        <c:v>0.57279297495833337</c:v>
                      </c:pt>
                      <c:pt idx="1002">
                        <c:v>0.57279634741666674</c:v>
                      </c:pt>
                      <c:pt idx="1003">
                        <c:v>0.57280345654166664</c:v>
                      </c:pt>
                      <c:pt idx="1004">
                        <c:v>0.57280345654166664</c:v>
                      </c:pt>
                      <c:pt idx="1005">
                        <c:v>0.57280697404166669</c:v>
                      </c:pt>
                      <c:pt idx="1006">
                        <c:v>0.57280847191666673</c:v>
                      </c:pt>
                      <c:pt idx="1007">
                        <c:v>0.57280579895833339</c:v>
                      </c:pt>
                      <c:pt idx="1008">
                        <c:v>0.57280564533333334</c:v>
                      </c:pt>
                      <c:pt idx="1009">
                        <c:v>0.57280507199999997</c:v>
                      </c:pt>
                      <c:pt idx="1010">
                        <c:v>0.57280442850000002</c:v>
                      </c:pt>
                      <c:pt idx="1011">
                        <c:v>0.57280359258333335</c:v>
                      </c:pt>
                      <c:pt idx="1012">
                        <c:v>0.57280289645833327</c:v>
                      </c:pt>
                      <c:pt idx="1013">
                        <c:v>0.57280229016666662</c:v>
                      </c:pt>
                      <c:pt idx="1014">
                        <c:v>0.57280209912500002</c:v>
                      </c:pt>
                      <c:pt idx="1015">
                        <c:v>0.57280147974999995</c:v>
                      </c:pt>
                      <c:pt idx="1016">
                        <c:v>0.57280152145833341</c:v>
                      </c:pt>
                      <c:pt idx="1017">
                        <c:v>0.57280179366666661</c:v>
                      </c:pt>
                      <c:pt idx="1018">
                        <c:v>0.57280213866666674</c:v>
                      </c:pt>
                      <c:pt idx="1019">
                        <c:v>0.57280267304166665</c:v>
                      </c:pt>
                      <c:pt idx="1020">
                        <c:v>0.57279939662500001</c:v>
                      </c:pt>
                      <c:pt idx="1021">
                        <c:v>0.57279184537499994</c:v>
                      </c:pt>
                      <c:pt idx="1022">
                        <c:v>0.57278863866666663</c:v>
                      </c:pt>
                      <c:pt idx="1023">
                        <c:v>0.5727852957916667</c:v>
                      </c:pt>
                      <c:pt idx="1024">
                        <c:v>0.57278162754166673</c:v>
                      </c:pt>
                      <c:pt idx="1025">
                        <c:v>0.57277783054166664</c:v>
                      </c:pt>
                      <c:pt idx="1026">
                        <c:v>0.57277360833333335</c:v>
                      </c:pt>
                      <c:pt idx="1027">
                        <c:v>0.572770123375</c:v>
                      </c:pt>
                      <c:pt idx="1028">
                        <c:v>0.57276223908333335</c:v>
                      </c:pt>
                      <c:pt idx="1029">
                        <c:v>0.57274957966666673</c:v>
                      </c:pt>
                      <c:pt idx="1030">
                        <c:v>0.57274251649999997</c:v>
                      </c:pt>
                      <c:pt idx="1031">
                        <c:v>0.57273572799999994</c:v>
                      </c:pt>
                      <c:pt idx="1032">
                        <c:v>0.57272919958333335</c:v>
                      </c:pt>
                      <c:pt idx="1033">
                        <c:v>0.57272290483333332</c:v>
                      </c:pt>
                      <c:pt idx="1034">
                        <c:v>0.5727164128333333</c:v>
                      </c:pt>
                      <c:pt idx="1035">
                        <c:v>0.57271022858333331</c:v>
                      </c:pt>
                      <c:pt idx="1036">
                        <c:v>0.57270370066666665</c:v>
                      </c:pt>
                      <c:pt idx="1037">
                        <c:v>0.57269689108333333</c:v>
                      </c:pt>
                      <c:pt idx="1038">
                        <c:v>0.57268997912499997</c:v>
                      </c:pt>
                      <c:pt idx="1039">
                        <c:v>0.5726828620833333</c:v>
                      </c:pt>
                      <c:pt idx="1040">
                        <c:v>0.57267579520833334</c:v>
                      </c:pt>
                      <c:pt idx="1041">
                        <c:v>0.57266866587499998</c:v>
                      </c:pt>
                      <c:pt idx="1042">
                        <c:v>0.57266170333333333</c:v>
                      </c:pt>
                      <c:pt idx="1043">
                        <c:v>0.57265477262499997</c:v>
                      </c:pt>
                      <c:pt idx="1044">
                        <c:v>0.57264810783333331</c:v>
                      </c:pt>
                      <c:pt idx="1045">
                        <c:v>0.57264162879166669</c:v>
                      </c:pt>
                      <c:pt idx="1046">
                        <c:v>0.57263534641666669</c:v>
                      </c:pt>
                      <c:pt idx="1047">
                        <c:v>0.57262920325</c:v>
                      </c:pt>
                      <c:pt idx="1048">
                        <c:v>0.57262302812499999</c:v>
                      </c:pt>
                      <c:pt idx="1049">
                        <c:v>0.57261692895833327</c:v>
                      </c:pt>
                      <c:pt idx="1050">
                        <c:v>0.57261070062499997</c:v>
                      </c:pt>
                      <c:pt idx="1051">
                        <c:v>0.57260439866666668</c:v>
                      </c:pt>
                      <c:pt idx="1052">
                        <c:v>0.57259794320833335</c:v>
                      </c:pt>
                      <c:pt idx="1053">
                        <c:v>0.57259141216666665</c:v>
                      </c:pt>
                      <c:pt idx="1054">
                        <c:v>0.57258471554166668</c:v>
                      </c:pt>
                      <c:pt idx="1055">
                        <c:v>0.57257792566666665</c:v>
                      </c:pt>
                      <c:pt idx="1056">
                        <c:v>0.57257119183333327</c:v>
                      </c:pt>
                      <c:pt idx="1057">
                        <c:v>0.57256454120833333</c:v>
                      </c:pt>
                      <c:pt idx="1058">
                        <c:v>0.57255805645833335</c:v>
                      </c:pt>
                      <c:pt idx="1059">
                        <c:v>0.57255174483333338</c:v>
                      </c:pt>
                      <c:pt idx="1060">
                        <c:v>0.57254578633333331</c:v>
                      </c:pt>
                      <c:pt idx="1061">
                        <c:v>0.57253997462500006</c:v>
                      </c:pt>
                      <c:pt idx="1062">
                        <c:v>0.57253423904166667</c:v>
                      </c:pt>
                      <c:pt idx="1063">
                        <c:v>0.57252848745833329</c:v>
                      </c:pt>
                      <c:pt idx="1064">
                        <c:v>0.57252245987499994</c:v>
                      </c:pt>
                      <c:pt idx="1065">
                        <c:v>0.5725163079583333</c:v>
                      </c:pt>
                      <c:pt idx="1066">
                        <c:v>0.57250991233333337</c:v>
                      </c:pt>
                      <c:pt idx="1067">
                        <c:v>0.57250345716666662</c:v>
                      </c:pt>
                      <c:pt idx="1068">
                        <c:v>0.57249680379166668</c:v>
                      </c:pt>
                      <c:pt idx="1069">
                        <c:v>0.572490295875</c:v>
                      </c:pt>
                      <c:pt idx="1070">
                        <c:v>0.57248386370833326</c:v>
                      </c:pt>
                      <c:pt idx="1071">
                        <c:v>0.57247743620833336</c:v>
                      </c:pt>
                      <c:pt idx="1072">
                        <c:v>0.57247116791666663</c:v>
                      </c:pt>
                      <c:pt idx="1073">
                        <c:v>0.57246494558333338</c:v>
                      </c:pt>
                      <c:pt idx="1074">
                        <c:v>0.57245889766666669</c:v>
                      </c:pt>
                      <c:pt idx="1075">
                        <c:v>0.57245284004166663</c:v>
                      </c:pt>
                      <c:pt idx="1076">
                        <c:v>0.5724469530416666</c:v>
                      </c:pt>
                      <c:pt idx="1077">
                        <c:v>0.57244099612499999</c:v>
                      </c:pt>
                      <c:pt idx="1078">
                        <c:v>0.57243503458333334</c:v>
                      </c:pt>
                      <c:pt idx="1079">
                        <c:v>0.57242904454166665</c:v>
                      </c:pt>
                      <c:pt idx="1080">
                        <c:v>0.57242283416666673</c:v>
                      </c:pt>
                      <c:pt idx="1081">
                        <c:v>0.57241657074999996</c:v>
                      </c:pt>
                      <c:pt idx="1082">
                        <c:v>0.57241006745833334</c:v>
                      </c:pt>
                      <c:pt idx="1083">
                        <c:v>0.57240351929166666</c:v>
                      </c:pt>
                      <c:pt idx="1084">
                        <c:v>0.5723969797916667</c:v>
                      </c:pt>
                      <c:pt idx="1085">
                        <c:v>0.57239057900000001</c:v>
                      </c:pt>
                      <c:pt idx="1086">
                        <c:v>0.57238430133333329</c:v>
                      </c:pt>
                      <c:pt idx="1087">
                        <c:v>0.57237821850000004</c:v>
                      </c:pt>
                      <c:pt idx="1088">
                        <c:v>0.57237236312500006</c:v>
                      </c:pt>
                      <c:pt idx="1089">
                        <c:v>0.57236652825000001</c:v>
                      </c:pt>
                      <c:pt idx="1090">
                        <c:v>0.57236081475</c:v>
                      </c:pt>
                      <c:pt idx="1091">
                        <c:v>0.57235494695833333</c:v>
                      </c:pt>
                      <c:pt idx="1092">
                        <c:v>0.57234908941666662</c:v>
                      </c:pt>
                      <c:pt idx="1093">
                        <c:v>0.57234307541666662</c:v>
                      </c:pt>
                      <c:pt idx="1094">
                        <c:v>0.57233683391666668</c:v>
                      </c:pt>
                      <c:pt idx="1095">
                        <c:v>0.57233059920833329</c:v>
                      </c:pt>
                      <c:pt idx="1096">
                        <c:v>0.57232422704166663</c:v>
                      </c:pt>
                      <c:pt idx="1097">
                        <c:v>0.5723178461666667</c:v>
                      </c:pt>
                      <c:pt idx="1098">
                        <c:v>0.57231143837499998</c:v>
                      </c:pt>
                      <c:pt idx="1099">
                        <c:v>0.57230520720833333</c:v>
                      </c:pt>
                      <c:pt idx="1100">
                        <c:v>0.57229892720833331</c:v>
                      </c:pt>
                      <c:pt idx="1101">
                        <c:v>0.5722927883333333</c:v>
                      </c:pt>
                      <c:pt idx="1102">
                        <c:v>0.5722868032916667</c:v>
                      </c:pt>
                      <c:pt idx="1103">
                        <c:v>0.57228091087499999</c:v>
                      </c:pt>
                      <c:pt idx="1104">
                        <c:v>0.57227511524999997</c:v>
                      </c:pt>
                      <c:pt idx="1105">
                        <c:v>0.57226924862499995</c:v>
                      </c:pt>
                      <c:pt idx="1106">
                        <c:v>0.5722634857083333</c:v>
                      </c:pt>
                      <c:pt idx="1107">
                        <c:v>0.57225764454166661</c:v>
                      </c:pt>
                      <c:pt idx="1108">
                        <c:v>0.57225172925000001</c:v>
                      </c:pt>
                      <c:pt idx="1109">
                        <c:v>0.57224573991666661</c:v>
                      </c:pt>
                      <c:pt idx="1110">
                        <c:v>0.57223965516666664</c:v>
                      </c:pt>
                      <c:pt idx="1111">
                        <c:v>0.57223357804166664</c:v>
                      </c:pt>
                      <c:pt idx="1112">
                        <c:v>0.57222741037500002</c:v>
                      </c:pt>
                      <c:pt idx="1113">
                        <c:v>0.57222139937499994</c:v>
                      </c:pt>
                      <c:pt idx="1114">
                        <c:v>0.57221541137499998</c:v>
                      </c:pt>
                      <c:pt idx="1115">
                        <c:v>0.57220961212499999</c:v>
                      </c:pt>
                      <c:pt idx="1116">
                        <c:v>0.57220394937499997</c:v>
                      </c:pt>
                      <c:pt idx="1117">
                        <c:v>0.57219847762499998</c:v>
                      </c:pt>
                      <c:pt idx="1118">
                        <c:v>0.57219310025000003</c:v>
                      </c:pt>
                      <c:pt idx="1119">
                        <c:v>0.5721875844583334</c:v>
                      </c:pt>
                      <c:pt idx="1120">
                        <c:v>0.57218208004166671</c:v>
                      </c:pt>
                      <c:pt idx="1121">
                        <c:v>0.57217646275</c:v>
                      </c:pt>
                      <c:pt idx="1122">
                        <c:v>0.57217071829166666</c:v>
                      </c:pt>
                      <c:pt idx="1123">
                        <c:v>0.57216488520833331</c:v>
                      </c:pt>
                      <c:pt idx="1124">
                        <c:v>0.57215902879166669</c:v>
                      </c:pt>
                      <c:pt idx="1125">
                        <c:v>0.57215315012500001</c:v>
                      </c:pt>
                      <c:pt idx="1126">
                        <c:v>0.57214730408333336</c:v>
                      </c:pt>
                      <c:pt idx="1127">
                        <c:v>0.57214154358333336</c:v>
                      </c:pt>
                      <c:pt idx="1128">
                        <c:v>0.5721358597916667</c:v>
                      </c:pt>
                      <c:pt idx="1129">
                        <c:v>0.5721302630416667</c:v>
                      </c:pt>
                      <c:pt idx="1130">
                        <c:v>0.57212470291666662</c:v>
                      </c:pt>
                      <c:pt idx="1131">
                        <c:v>0.57211933783333335</c:v>
                      </c:pt>
                      <c:pt idx="1132">
                        <c:v>0.57211402058333338</c:v>
                      </c:pt>
                      <c:pt idx="1133">
                        <c:v>0.57210880587500001</c:v>
                      </c:pt>
                      <c:pt idx="1134">
                        <c:v>0.57210370575000002</c:v>
                      </c:pt>
                      <c:pt idx="1135">
                        <c:v>0.57209854054166664</c:v>
                      </c:pt>
                      <c:pt idx="1136">
                        <c:v>0.57209343766666665</c:v>
                      </c:pt>
                      <c:pt idx="1137">
                        <c:v>0.57208817591666661</c:v>
                      </c:pt>
                      <c:pt idx="1138">
                        <c:v>0.57208290858333333</c:v>
                      </c:pt>
                      <c:pt idx="1139">
                        <c:v>0.57207735204166665</c:v>
                      </c:pt>
                      <c:pt idx="1140">
                        <c:v>0.57207200874999997</c:v>
                      </c:pt>
                      <c:pt idx="1141">
                        <c:v>0.57206672400000003</c:v>
                      </c:pt>
                      <c:pt idx="1142">
                        <c:v>0.57206160662500005</c:v>
                      </c:pt>
                      <c:pt idx="1143">
                        <c:v>0.57205668600000004</c:v>
                      </c:pt>
                      <c:pt idx="1144">
                        <c:v>0.57205184270833331</c:v>
                      </c:pt>
                      <c:pt idx="1145">
                        <c:v>0.57204719025000006</c:v>
                      </c:pt>
                      <c:pt idx="1146">
                        <c:v>0.57204256158333333</c:v>
                      </c:pt>
                      <c:pt idx="1147">
                        <c:v>0.57203801612499994</c:v>
                      </c:pt>
                      <c:pt idx="1148">
                        <c:v>0.57203337695833334</c:v>
                      </c:pt>
                      <c:pt idx="1149">
                        <c:v>0.57202873679166666</c:v>
                      </c:pt>
                      <c:pt idx="1150">
                        <c:v>0.5720240482083333</c:v>
                      </c:pt>
                      <c:pt idx="1151">
                        <c:v>0.5720192297083333</c:v>
                      </c:pt>
                      <c:pt idx="1152">
                        <c:v>0.57201445487500002</c:v>
                      </c:pt>
                      <c:pt idx="1153">
                        <c:v>0.5720095761666667</c:v>
                      </c:pt>
                      <c:pt idx="1154">
                        <c:v>0.57200474700000004</c:v>
                      </c:pt>
                      <c:pt idx="1155">
                        <c:v>0.57200003304166669</c:v>
                      </c:pt>
                      <c:pt idx="1156">
                        <c:v>0.57199538712499998</c:v>
                      </c:pt>
                      <c:pt idx="1157">
                        <c:v>0.57199082233333332</c:v>
                      </c:pt>
                      <c:pt idx="1158">
                        <c:v>0.57198646383333329</c:v>
                      </c:pt>
                      <c:pt idx="1159">
                        <c:v>0.57198230100000003</c:v>
                      </c:pt>
                      <c:pt idx="1160">
                        <c:v>0.57197817945833329</c:v>
                      </c:pt>
                      <c:pt idx="1161">
                        <c:v>0.57197423874999997</c:v>
                      </c:pt>
                      <c:pt idx="1162">
                        <c:v>0.57197023800000002</c:v>
                      </c:pt>
                      <c:pt idx="1163">
                        <c:v>0.57196637883333334</c:v>
                      </c:pt>
                      <c:pt idx="1164">
                        <c:v>0.57196250383333336</c:v>
                      </c:pt>
                      <c:pt idx="1165">
                        <c:v>0.57195863995833329</c:v>
                      </c:pt>
                      <c:pt idx="1166">
                        <c:v>0.57195466966666664</c:v>
                      </c:pt>
                      <c:pt idx="1167">
                        <c:v>0.57195054387499999</c:v>
                      </c:pt>
                      <c:pt idx="1168">
                        <c:v>0.57194654999999994</c:v>
                      </c:pt>
                      <c:pt idx="1169">
                        <c:v>0.57194254887499996</c:v>
                      </c:pt>
                      <c:pt idx="1170">
                        <c:v>0.57193868420833327</c:v>
                      </c:pt>
                      <c:pt idx="1171">
                        <c:v>0.57193498579166668</c:v>
                      </c:pt>
                      <c:pt idx="1172">
                        <c:v>0.57193158804166666</c:v>
                      </c:pt>
                      <c:pt idx="1173">
                        <c:v>0.57192838379166666</c:v>
                      </c:pt>
                      <c:pt idx="1174">
                        <c:v>0.57192534841666665</c:v>
                      </c:pt>
                      <c:pt idx="1175">
                        <c:v>0.57192230712500003</c:v>
                      </c:pt>
                      <c:pt idx="1176">
                        <c:v>0.57191928329166664</c:v>
                      </c:pt>
                      <c:pt idx="1177">
                        <c:v>0.5719161554583333</c:v>
                      </c:pt>
                      <c:pt idx="1178">
                        <c:v>0.571912871125</c:v>
                      </c:pt>
                      <c:pt idx="1179">
                        <c:v>0.57190964404166666</c:v>
                      </c:pt>
                      <c:pt idx="1180">
                        <c:v>0.57190627670833327</c:v>
                      </c:pt>
                      <c:pt idx="1181">
                        <c:v>0.57190293504166667</c:v>
                      </c:pt>
                      <c:pt idx="1182">
                        <c:v>0.5718996605833333</c:v>
                      </c:pt>
                      <c:pt idx="1183">
                        <c:v>0.57189645958333335</c:v>
                      </c:pt>
                      <c:pt idx="1184">
                        <c:v>0.57189343258333336</c:v>
                      </c:pt>
                      <c:pt idx="1185">
                        <c:v>0.57189042795833334</c:v>
                      </c:pt>
                      <c:pt idx="1186">
                        <c:v>0.57188765187500001</c:v>
                      </c:pt>
                      <c:pt idx="1187">
                        <c:v>0.57188495900000003</c:v>
                      </c:pt>
                      <c:pt idx="1188">
                        <c:v>0.57188251862499995</c:v>
                      </c:pt>
                      <c:pt idx="1189">
                        <c:v>0.57188020775000004</c:v>
                      </c:pt>
                      <c:pt idx="1190">
                        <c:v>0.57187797441666666</c:v>
                      </c:pt>
                      <c:pt idx="1191">
                        <c:v>0.57187585283333331</c:v>
                      </c:pt>
                      <c:pt idx="1192">
                        <c:v>0.57187370620833333</c:v>
                      </c:pt>
                      <c:pt idx="1193">
                        <c:v>0.57187152070833336</c:v>
                      </c:pt>
                      <c:pt idx="1194">
                        <c:v>0.57186908970833328</c:v>
                      </c:pt>
                      <c:pt idx="1195">
                        <c:v>0.57186664654166663</c:v>
                      </c:pt>
                      <c:pt idx="1196">
                        <c:v>0.57186410008333333</c:v>
                      </c:pt>
                      <c:pt idx="1197">
                        <c:v>0.57186165404166667</c:v>
                      </c:pt>
                      <c:pt idx="1198">
                        <c:v>0.57185930720833333</c:v>
                      </c:pt>
                      <c:pt idx="1199">
                        <c:v>0.57185725720833336</c:v>
                      </c:pt>
                      <c:pt idx="1200">
                        <c:v>0.57185551666666667</c:v>
                      </c:pt>
                      <c:pt idx="1201">
                        <c:v>0.57185403283333336</c:v>
                      </c:pt>
                      <c:pt idx="1202">
                        <c:v>0.57185264270833336</c:v>
                      </c:pt>
                      <c:pt idx="1203">
                        <c:v>0.57185126545833331</c:v>
                      </c:pt>
                      <c:pt idx="1204">
                        <c:v>0.57184999091666666</c:v>
                      </c:pt>
                      <c:pt idx="1205">
                        <c:v>0.57184858995833332</c:v>
                      </c:pt>
                      <c:pt idx="1206">
                        <c:v>0.5718471258333333</c:v>
                      </c:pt>
                      <c:pt idx="1207">
                        <c:v>0.57184556420833332</c:v>
                      </c:pt>
                      <c:pt idx="1208">
                        <c:v>0.57184386133333331</c:v>
                      </c:pt>
                      <c:pt idx="1209">
                        <c:v>0.57184217595833331</c:v>
                      </c:pt>
                      <c:pt idx="1210">
                        <c:v>0.57184040370833333</c:v>
                      </c:pt>
                      <c:pt idx="1211">
                        <c:v>0.57183874391666667</c:v>
                      </c:pt>
                      <c:pt idx="1212">
                        <c:v>0.57183721325000003</c:v>
                      </c:pt>
                      <c:pt idx="1213">
                        <c:v>0.57183583770833335</c:v>
                      </c:pt>
                      <c:pt idx="1214">
                        <c:v>0.571834674125</c:v>
                      </c:pt>
                      <c:pt idx="1215">
                        <c:v>0.57183378020833331</c:v>
                      </c:pt>
                      <c:pt idx="1216">
                        <c:v>0.5718330376666666</c:v>
                      </c:pt>
                      <c:pt idx="1217">
                        <c:v>0.57183239200000002</c:v>
                      </c:pt>
                      <c:pt idx="1218">
                        <c:v>0.57183188612500002</c:v>
                      </c:pt>
                      <c:pt idx="1219">
                        <c:v>0.57183133050000001</c:v>
                      </c:pt>
                      <c:pt idx="1220">
                        <c:v>0.57183088620833333</c:v>
                      </c:pt>
                      <c:pt idx="1221">
                        <c:v>0.57183034816666667</c:v>
                      </c:pt>
                      <c:pt idx="1222">
                        <c:v>0.57182955575000005</c:v>
                      </c:pt>
                      <c:pt idx="1223">
                        <c:v>0.57182865445833331</c:v>
                      </c:pt>
                      <c:pt idx="1224">
                        <c:v>0.57182758999999994</c:v>
                      </c:pt>
                      <c:pt idx="1225">
                        <c:v>0.57182651933333328</c:v>
                      </c:pt>
                      <c:pt idx="1226">
                        <c:v>0.57182555574999994</c:v>
                      </c:pt>
                      <c:pt idx="1227">
                        <c:v>0.57182487283333339</c:v>
                      </c:pt>
                      <c:pt idx="1228">
                        <c:v>0.5718244758333334</c:v>
                      </c:pt>
                      <c:pt idx="1229">
                        <c:v>0.5718243659583333</c:v>
                      </c:pt>
                      <c:pt idx="1230">
                        <c:v>0.57182448333333336</c:v>
                      </c:pt>
                      <c:pt idx="1231">
                        <c:v>0.57182483920833327</c:v>
                      </c:pt>
                      <c:pt idx="1232">
                        <c:v>0.57182515258333333</c:v>
                      </c:pt>
                      <c:pt idx="1233">
                        <c:v>0.5718252939166667</c:v>
                      </c:pt>
                      <c:pt idx="1234">
                        <c:v>0.57182534741666668</c:v>
                      </c:pt>
                      <c:pt idx="1235">
                        <c:v>0.57182520041666673</c:v>
                      </c:pt>
                      <c:pt idx="1236">
                        <c:v>0.57182493795833333</c:v>
                      </c:pt>
                      <c:pt idx="1237">
                        <c:v>0.57182459387500006</c:v>
                      </c:pt>
                      <c:pt idx="1238">
                        <c:v>0.57182425079166666</c:v>
                      </c:pt>
                      <c:pt idx="1239">
                        <c:v>0.57182393345833338</c:v>
                      </c:pt>
                      <c:pt idx="1240">
                        <c:v>0.57182371562500001</c:v>
                      </c:pt>
                      <c:pt idx="1241">
                        <c:v>0.57182364291666665</c:v>
                      </c:pt>
                      <c:pt idx="1242">
                        <c:v>0.57182374424999993</c:v>
                      </c:pt>
                      <c:pt idx="1243">
                        <c:v>0.57182381004166671</c:v>
                      </c:pt>
                      <c:pt idx="1244">
                        <c:v>0.57182456608333332</c:v>
                      </c:pt>
                      <c:pt idx="1245">
                        <c:v>0.57182504525</c:v>
                      </c:pt>
                      <c:pt idx="1246">
                        <c:v>0.57182622908333336</c:v>
                      </c:pt>
                      <c:pt idx="1247">
                        <c:v>0.57182713120833328</c:v>
                      </c:pt>
                      <c:pt idx="1248">
                        <c:v>0.57182805895833333</c:v>
                      </c:pt>
                      <c:pt idx="1249">
                        <c:v>0.57182875554166668</c:v>
                      </c:pt>
                      <c:pt idx="1250">
                        <c:v>0.57182930558333334</c:v>
                      </c:pt>
                      <c:pt idx="1251">
                        <c:v>0.57182957362499998</c:v>
                      </c:pt>
                      <c:pt idx="1252">
                        <c:v>0.57182968695833336</c:v>
                      </c:pt>
                      <c:pt idx="1253">
                        <c:v>0.57182969424999996</c:v>
                      </c:pt>
                      <c:pt idx="1254">
                        <c:v>0.57182985654166674</c:v>
                      </c:pt>
                      <c:pt idx="1255">
                        <c:v>0.57183009120833328</c:v>
                      </c:pt>
                      <c:pt idx="1256">
                        <c:v>0.57183069350000004</c:v>
                      </c:pt>
                      <c:pt idx="1257">
                        <c:v>0.57183166608333336</c:v>
                      </c:pt>
                      <c:pt idx="1258">
                        <c:v>0.57183286245833331</c:v>
                      </c:pt>
                      <c:pt idx="1259">
                        <c:v>0.57183425654166664</c:v>
                      </c:pt>
                      <c:pt idx="1260">
                        <c:v>0.57183530741666666</c:v>
                      </c:pt>
                      <c:pt idx="1261">
                        <c:v>0.57183690804166665</c:v>
                      </c:pt>
                      <c:pt idx="1262">
                        <c:v>0.57183818179166668</c:v>
                      </c:pt>
                      <c:pt idx="1263">
                        <c:v>0.57183935575</c:v>
                      </c:pt>
                      <c:pt idx="1264">
                        <c:v>0.57184022462499995</c:v>
                      </c:pt>
                      <c:pt idx="1265">
                        <c:v>0.5718412968333334</c:v>
                      </c:pt>
                      <c:pt idx="1266">
                        <c:v>0.5718418577083334</c:v>
                      </c:pt>
                      <c:pt idx="1267">
                        <c:v>0.57184208474999998</c:v>
                      </c:pt>
                      <c:pt idx="1268">
                        <c:v>0.57184302924999997</c:v>
                      </c:pt>
                      <c:pt idx="1269">
                        <c:v>0.57184384554166667</c:v>
                      </c:pt>
                      <c:pt idx="1270">
                        <c:v>0.57184509699999997</c:v>
                      </c:pt>
                      <c:pt idx="1271">
                        <c:v>0.57184615645833337</c:v>
                      </c:pt>
                      <c:pt idx="1272">
                        <c:v>0.57184773045833337</c:v>
                      </c:pt>
                      <c:pt idx="1273">
                        <c:v>0.57184951670833339</c:v>
                      </c:pt>
                      <c:pt idx="1274">
                        <c:v>0.57185140025000003</c:v>
                      </c:pt>
                      <c:pt idx="1275">
                        <c:v>0.57185313595833331</c:v>
                      </c:pt>
                      <c:pt idx="1276">
                        <c:v>0.57185548233333339</c:v>
                      </c:pt>
                      <c:pt idx="1277">
                        <c:v>0.57185705712500001</c:v>
                      </c:pt>
                      <c:pt idx="1278">
                        <c:v>0.57185842941666665</c:v>
                      </c:pt>
                      <c:pt idx="1279">
                        <c:v>0.57186007108333337</c:v>
                      </c:pt>
                      <c:pt idx="1280">
                        <c:v>0.57186135037499997</c:v>
                      </c:pt>
                      <c:pt idx="1281">
                        <c:v>0.57186197812499995</c:v>
                      </c:pt>
                      <c:pt idx="1282">
                        <c:v>0.57186296295833328</c:v>
                      </c:pt>
                      <c:pt idx="1283">
                        <c:v>0.5718639450416666</c:v>
                      </c:pt>
                      <c:pt idx="1284">
                        <c:v>0.57186568454166664</c:v>
                      </c:pt>
                      <c:pt idx="1285">
                        <c:v>0.57186756708333331</c:v>
                      </c:pt>
                      <c:pt idx="1286">
                        <c:v>0.57186934700000003</c:v>
                      </c:pt>
                      <c:pt idx="1287">
                        <c:v>0.57187177275000001</c:v>
                      </c:pt>
                      <c:pt idx="1288">
                        <c:v>0.57187405941666669</c:v>
                      </c:pt>
                      <c:pt idx="1289">
                        <c:v>0.57187645812499999</c:v>
                      </c:pt>
                      <c:pt idx="1290">
                        <c:v>0.57187896508333336</c:v>
                      </c:pt>
                      <c:pt idx="1291">
                        <c:v>0.57188096762499996</c:v>
                      </c:pt>
                      <c:pt idx="1292">
                        <c:v>0.57188285324999999</c:v>
                      </c:pt>
                      <c:pt idx="1293">
                        <c:v>0.57188505745833329</c:v>
                      </c:pt>
                      <c:pt idx="1294">
                        <c:v>0.57188665179166664</c:v>
                      </c:pt>
                      <c:pt idx="1295">
                        <c:v>0.57188828220833332</c:v>
                      </c:pt>
                      <c:pt idx="1296">
                        <c:v>0.57189003691666673</c:v>
                      </c:pt>
                      <c:pt idx="1297">
                        <c:v>0.57189182887500001</c:v>
                      </c:pt>
                      <c:pt idx="1298">
                        <c:v>0.57189346437499999</c:v>
                      </c:pt>
                      <c:pt idx="1299">
                        <c:v>0.57189552524999998</c:v>
                      </c:pt>
                      <c:pt idx="1300">
                        <c:v>0.57189791525</c:v>
                      </c:pt>
                      <c:pt idx="1301">
                        <c:v>0.5719007805416666</c:v>
                      </c:pt>
                      <c:pt idx="1302">
                        <c:v>0.57190360804166673</c:v>
                      </c:pt>
                      <c:pt idx="1303">
                        <c:v>0.57190640787500002</c:v>
                      </c:pt>
                      <c:pt idx="1304">
                        <c:v>0.57190933933333332</c:v>
                      </c:pt>
                      <c:pt idx="1305">
                        <c:v>0.57191257362500003</c:v>
                      </c:pt>
                      <c:pt idx="1306">
                        <c:v>0.57191511816666674</c:v>
                      </c:pt>
                      <c:pt idx="1307">
                        <c:v>0.57191721824999997</c:v>
                      </c:pt>
                      <c:pt idx="1308">
                        <c:v>0.57191969633333339</c:v>
                      </c:pt>
                      <c:pt idx="1309">
                        <c:v>0.57192175300000003</c:v>
                      </c:pt>
                      <c:pt idx="1310">
                        <c:v>0.57192375870833334</c:v>
                      </c:pt>
                      <c:pt idx="1311">
                        <c:v>0.57192605916666672</c:v>
                      </c:pt>
                      <c:pt idx="1312">
                        <c:v>0.57192849983333327</c:v>
                      </c:pt>
                      <c:pt idx="1313">
                        <c:v>0.5719311274583333</c:v>
                      </c:pt>
                      <c:pt idx="1314">
                        <c:v>0.57193371616666666</c:v>
                      </c:pt>
                      <c:pt idx="1315">
                        <c:v>0.57193726145833335</c:v>
                      </c:pt>
                      <c:pt idx="1316">
                        <c:v>0.57194084774999998</c:v>
                      </c:pt>
                      <c:pt idx="1317">
                        <c:v>0.57194426179166669</c:v>
                      </c:pt>
                      <c:pt idx="1318">
                        <c:v>0.57194784483333339</c:v>
                      </c:pt>
                      <c:pt idx="1319">
                        <c:v>0.57195103483333332</c:v>
                      </c:pt>
                      <c:pt idx="1320">
                        <c:v>0.57195460358333328</c:v>
                      </c:pt>
                      <c:pt idx="1321">
                        <c:v>0.57195785883333328</c:v>
                      </c:pt>
                      <c:pt idx="1322">
                        <c:v>0.57196078716666665</c:v>
                      </c:pt>
                      <c:pt idx="1323">
                        <c:v>0.57196379212500004</c:v>
                      </c:pt>
                      <c:pt idx="1324">
                        <c:v>0.5719663885416667</c:v>
                      </c:pt>
                      <c:pt idx="1325">
                        <c:v>0.57196911208333334</c:v>
                      </c:pt>
                      <c:pt idx="1326">
                        <c:v>0.57197228870833328</c:v>
                      </c:pt>
                      <c:pt idx="1327">
                        <c:v>0.57197515241666663</c:v>
                      </c:pt>
                      <c:pt idx="1328">
                        <c:v>0.57197872475</c:v>
                      </c:pt>
                      <c:pt idx="1329">
                        <c:v>0.57198242283333334</c:v>
                      </c:pt>
                      <c:pt idx="1330">
                        <c:v>0.57198641583333332</c:v>
                      </c:pt>
                      <c:pt idx="1331">
                        <c:v>0.57199044962500001</c:v>
                      </c:pt>
                      <c:pt idx="1332">
                        <c:v>0.57199498800000004</c:v>
                      </c:pt>
                      <c:pt idx="1333">
                        <c:v>0.57199914741666669</c:v>
                      </c:pt>
                      <c:pt idx="1334">
                        <c:v>0.57200325774999994</c:v>
                      </c:pt>
                      <c:pt idx="1335">
                        <c:v>0.5720070174166666</c:v>
                      </c:pt>
                      <c:pt idx="1336">
                        <c:v>0.57201059725000003</c:v>
                      </c:pt>
                      <c:pt idx="1337">
                        <c:v>0.57201408374999996</c:v>
                      </c:pt>
                      <c:pt idx="1338">
                        <c:v>0.57201685929166668</c:v>
                      </c:pt>
                      <c:pt idx="1339">
                        <c:v>0.57202055295833332</c:v>
                      </c:pt>
                      <c:pt idx="1340">
                        <c:v>0.57202431829166667</c:v>
                      </c:pt>
                      <c:pt idx="1341">
                        <c:v>0.57202835837499999</c:v>
                      </c:pt>
                      <c:pt idx="1342">
                        <c:v>0.57203247683333336</c:v>
                      </c:pt>
                      <c:pt idx="1343">
                        <c:v>0.57203713462500005</c:v>
                      </c:pt>
                      <c:pt idx="1344">
                        <c:v>0.57204198900000003</c:v>
                      </c:pt>
                      <c:pt idx="1345">
                        <c:v>0.57204657395833336</c:v>
                      </c:pt>
                      <c:pt idx="1346">
                        <c:v>0.57205124612500002</c:v>
                      </c:pt>
                      <c:pt idx="1347">
                        <c:v>0.57205617991666668</c:v>
                      </c:pt>
                      <c:pt idx="1348">
                        <c:v>0.57206115183333328</c:v>
                      </c:pt>
                      <c:pt idx="1349">
                        <c:v>0.57206614145833334</c:v>
                      </c:pt>
                      <c:pt idx="1350">
                        <c:v>0.57207051129166664</c:v>
                      </c:pt>
                      <c:pt idx="1351">
                        <c:v>0.5720748895833333</c:v>
                      </c:pt>
                      <c:pt idx="1352">
                        <c:v>0.57207917645833339</c:v>
                      </c:pt>
                      <c:pt idx="1353">
                        <c:v>0.57208367895833334</c:v>
                      </c:pt>
                      <c:pt idx="1354">
                        <c:v>0.57208737387499997</c:v>
                      </c:pt>
                      <c:pt idx="1355">
                        <c:v>0.5720921729166667</c:v>
                      </c:pt>
                      <c:pt idx="1356">
                        <c:v>0.57209691162499998</c:v>
                      </c:pt>
                      <c:pt idx="1357">
                        <c:v>0.57210162629166661</c:v>
                      </c:pt>
                      <c:pt idx="1358">
                        <c:v>0.57210708883333339</c:v>
                      </c:pt>
                      <c:pt idx="1359">
                        <c:v>0.57211240558333332</c:v>
                      </c:pt>
                      <c:pt idx="1360">
                        <c:v>0.57211877120833332</c:v>
                      </c:pt>
                      <c:pt idx="1361">
                        <c:v>0.57212375879166666</c:v>
                      </c:pt>
                      <c:pt idx="1362">
                        <c:v>0.57213007941666671</c:v>
                      </c:pt>
                      <c:pt idx="1363">
                        <c:v>0.57213461895833329</c:v>
                      </c:pt>
                      <c:pt idx="1364">
                        <c:v>0.57214011454166669</c:v>
                      </c:pt>
                      <c:pt idx="1365">
                        <c:v>0.57214465158333339</c:v>
                      </c:pt>
                      <c:pt idx="1366">
                        <c:v>0.57215033687499994</c:v>
                      </c:pt>
                      <c:pt idx="1367">
                        <c:v>0.57215446120833335</c:v>
                      </c:pt>
                      <c:pt idx="1368">
                        <c:v>0.57216023133333327</c:v>
                      </c:pt>
                      <c:pt idx="1369">
                        <c:v>0.5721646631666667</c:v>
                      </c:pt>
                      <c:pt idx="1370">
                        <c:v>0.572170601625</c:v>
                      </c:pt>
                      <c:pt idx="1371">
                        <c:v>0.5721761039583334</c:v>
                      </c:pt>
                      <c:pt idx="1372">
                        <c:v>0.57218183862500005</c:v>
                      </c:pt>
                      <c:pt idx="1373">
                        <c:v>0.57218879825000002</c:v>
                      </c:pt>
                      <c:pt idx="1374">
                        <c:v>0.57219443654166668</c:v>
                      </c:pt>
                      <c:pt idx="1375">
                        <c:v>0.57220081833333336</c:v>
                      </c:pt>
                      <c:pt idx="1376">
                        <c:v>0.57220757554166668</c:v>
                      </c:pt>
                      <c:pt idx="1377">
                        <c:v>0.57221315920833338</c:v>
                      </c:pt>
                      <c:pt idx="1378">
                        <c:v>0.57221906975000003</c:v>
                      </c:pt>
                      <c:pt idx="1379">
                        <c:v>0.57222521733333331</c:v>
                      </c:pt>
                      <c:pt idx="1380">
                        <c:v>0.57223055837500003</c:v>
                      </c:pt>
                      <c:pt idx="1381">
                        <c:v>0.57223609725000002</c:v>
                      </c:pt>
                      <c:pt idx="1382">
                        <c:v>0.5722422085833333</c:v>
                      </c:pt>
                      <c:pt idx="1383">
                        <c:v>0.57224806554166674</c:v>
                      </c:pt>
                      <c:pt idx="1384">
                        <c:v>0.57225398954166662</c:v>
                      </c:pt>
                      <c:pt idx="1385">
                        <c:v>0.57225994974999994</c:v>
                      </c:pt>
                      <c:pt idx="1386">
                        <c:v>0.5722656294166667</c:v>
                      </c:pt>
                      <c:pt idx="1387">
                        <c:v>0.5722724849166666</c:v>
                      </c:pt>
                      <c:pt idx="1388">
                        <c:v>0.57227948924999994</c:v>
                      </c:pt>
                      <c:pt idx="1389">
                        <c:v>0.57228672891666665</c:v>
                      </c:pt>
                      <c:pt idx="1390">
                        <c:v>0.57229378387500007</c:v>
                      </c:pt>
                      <c:pt idx="1391">
                        <c:v>0.57230057379166666</c:v>
                      </c:pt>
                      <c:pt idx="1392">
                        <c:v>0.57230663770833334</c:v>
                      </c:pt>
                      <c:pt idx="1393">
                        <c:v>0.57231263829166668</c:v>
                      </c:pt>
                      <c:pt idx="1394">
                        <c:v>0.57231823141666671</c:v>
                      </c:pt>
                      <c:pt idx="1395">
                        <c:v>0.57232361325000003</c:v>
                      </c:pt>
                      <c:pt idx="1396">
                        <c:v>0.57232994533333337</c:v>
                      </c:pt>
                      <c:pt idx="1397">
                        <c:v>0.57233602220833335</c:v>
                      </c:pt>
                      <c:pt idx="1398">
                        <c:v>0.57234233150000002</c:v>
                      </c:pt>
                      <c:pt idx="1399">
                        <c:v>0.57234875241666672</c:v>
                      </c:pt>
                      <c:pt idx="1400">
                        <c:v>0.57235494345833338</c:v>
                      </c:pt>
                      <c:pt idx="1401">
                        <c:v>0.57236210216666661</c:v>
                      </c:pt>
                      <c:pt idx="1402">
                        <c:v>0.57236886616666671</c:v>
                      </c:pt>
                      <c:pt idx="1403">
                        <c:v>0.57237578049999993</c:v>
                      </c:pt>
                      <c:pt idx="1404">
                        <c:v>0.57238263666666667</c:v>
                      </c:pt>
                      <c:pt idx="1405">
                        <c:v>0.5723895205416667</c:v>
                      </c:pt>
                      <c:pt idx="1406">
                        <c:v>0.57239623537499995</c:v>
                      </c:pt>
                      <c:pt idx="1407">
                        <c:v>0.57240273575</c:v>
                      </c:pt>
                      <c:pt idx="1408">
                        <c:v>0.57240915041666673</c:v>
                      </c:pt>
                      <c:pt idx="1409">
                        <c:v>0.57241545683333339</c:v>
                      </c:pt>
                      <c:pt idx="1410">
                        <c:v>0.57242168141666661</c:v>
                      </c:pt>
                      <c:pt idx="1411">
                        <c:v>0.57242797187499994</c:v>
                      </c:pt>
                      <c:pt idx="1412">
                        <c:v>0.57243436608333331</c:v>
                      </c:pt>
                      <c:pt idx="1413">
                        <c:v>0.57244095566666664</c:v>
                      </c:pt>
                      <c:pt idx="1414">
                        <c:v>0.57244780516666671</c:v>
                      </c:pt>
                      <c:pt idx="1415">
                        <c:v>0.57245490933333332</c:v>
                      </c:pt>
                      <c:pt idx="1416">
                        <c:v>0.57246214966666664</c:v>
                      </c:pt>
                      <c:pt idx="1417">
                        <c:v>0.5724694973333333</c:v>
                      </c:pt>
                      <c:pt idx="1418">
                        <c:v>0.57247681120833327</c:v>
                      </c:pt>
                      <c:pt idx="1419">
                        <c:v>0.57248392054166664</c:v>
                      </c:pt>
                      <c:pt idx="1420">
                        <c:v>0.57249086429166673</c:v>
                      </c:pt>
                      <c:pt idx="1421">
                        <c:v>0.57249751195833332</c:v>
                      </c:pt>
                      <c:pt idx="1422">
                        <c:v>0.57251059174999996</c:v>
                      </c:pt>
                      <c:pt idx="1423">
                        <c:v>0.57251713345833333</c:v>
                      </c:pt>
                      <c:pt idx="1424">
                        <c:v>0.57252374995833333</c:v>
                      </c:pt>
                      <c:pt idx="1425">
                        <c:v>0.57252374995833333</c:v>
                      </c:pt>
                      <c:pt idx="1426">
                        <c:v>0.5725305131666667</c:v>
                      </c:pt>
                      <c:pt idx="1427">
                        <c:v>0.57253737262499993</c:v>
                      </c:pt>
                      <c:pt idx="1428">
                        <c:v>0.57254444837500007</c:v>
                      </c:pt>
                      <c:pt idx="1429">
                        <c:v>0.5725516306666667</c:v>
                      </c:pt>
                      <c:pt idx="1430">
                        <c:v>0.57255887504166669</c:v>
                      </c:pt>
                      <c:pt idx="1431">
                        <c:v>0.57256615362500007</c:v>
                      </c:pt>
                      <c:pt idx="1432">
                        <c:v>0.57257334108333335</c:v>
                      </c:pt>
                      <c:pt idx="1433">
                        <c:v>0.57258046004166674</c:v>
                      </c:pt>
                      <c:pt idx="1434">
                        <c:v>0.57258744370833337</c:v>
                      </c:pt>
                      <c:pt idx="1435">
                        <c:v>0.57259429370833337</c:v>
                      </c:pt>
                      <c:pt idx="1436">
                        <c:v>0.57260110320833335</c:v>
                      </c:pt>
                      <c:pt idx="1437">
                        <c:v>0.57260777512499994</c:v>
                      </c:pt>
                      <c:pt idx="1438">
                        <c:v>0.57261449650000007</c:v>
                      </c:pt>
                      <c:pt idx="1439">
                        <c:v>0.57262123408333332</c:v>
                      </c:pt>
                      <c:pt idx="1440">
                        <c:v>0.57262786512499997</c:v>
                      </c:pt>
                      <c:pt idx="1441">
                        <c:v>0.57263462408333332</c:v>
                      </c:pt>
                      <c:pt idx="1442">
                        <c:v>0.57264160412499998</c:v>
                      </c:pt>
                      <c:pt idx="1443">
                        <c:v>0.57264876499999995</c:v>
                      </c:pt>
                      <c:pt idx="1444">
                        <c:v>0.57265614625000005</c:v>
                      </c:pt>
                      <c:pt idx="1445">
                        <c:v>0.57266364874999998</c:v>
                      </c:pt>
                      <c:pt idx="1446">
                        <c:v>0.5726710970833333</c:v>
                      </c:pt>
                      <c:pt idx="1447">
                        <c:v>0.57267850916666674</c:v>
                      </c:pt>
                      <c:pt idx="1448">
                        <c:v>0.57268564499999997</c:v>
                      </c:pt>
                      <c:pt idx="1449">
                        <c:v>0.5726925433333333</c:v>
                      </c:pt>
                      <c:pt idx="1450">
                        <c:v>0.57269934266666667</c:v>
                      </c:pt>
                      <c:pt idx="1451">
                        <c:v>0.57269934249999999</c:v>
                      </c:pt>
                      <c:pt idx="1452">
                        <c:v>0.57270608129166667</c:v>
                      </c:pt>
                      <c:pt idx="1453">
                        <c:v>0.57271281824999998</c:v>
                      </c:pt>
                      <c:pt idx="1454">
                        <c:v>0.5727265342083333</c:v>
                      </c:pt>
                      <c:pt idx="1455">
                        <c:v>0.57273348395833334</c:v>
                      </c:pt>
                      <c:pt idx="1456">
                        <c:v>0.57274063645833329</c:v>
                      </c:pt>
                      <c:pt idx="1457">
                        <c:v>0.57274770854166668</c:v>
                      </c:pt>
                      <c:pt idx="1458">
                        <c:v>0.57275498054166663</c:v>
                      </c:pt>
                      <c:pt idx="1459">
                        <c:v>0.5727622017916667</c:v>
                      </c:pt>
                      <c:pt idx="1460">
                        <c:v>0.57276950179166664</c:v>
                      </c:pt>
                      <c:pt idx="1461">
                        <c:v>0.57277679620833333</c:v>
                      </c:pt>
                      <c:pt idx="1462">
                        <c:v>0.57278401237499998</c:v>
                      </c:pt>
                      <c:pt idx="1463">
                        <c:v>0.57279118954166663</c:v>
                      </c:pt>
                      <c:pt idx="1464">
                        <c:v>0.57279819308333335</c:v>
                      </c:pt>
                      <c:pt idx="1465">
                        <c:v>0.57281206525000006</c:v>
                      </c:pt>
                      <c:pt idx="1466">
                        <c:v>0.5728190347083334</c:v>
                      </c:pt>
                      <c:pt idx="1467">
                        <c:v>0.57282602208333333</c:v>
                      </c:pt>
                      <c:pt idx="1468">
                        <c:v>0.57283313641666667</c:v>
                      </c:pt>
                      <c:pt idx="1469">
                        <c:v>0.57284044125</c:v>
                      </c:pt>
                      <c:pt idx="1470">
                        <c:v>0.572847889625</c:v>
                      </c:pt>
                      <c:pt idx="1471">
                        <c:v>0.572847889625</c:v>
                      </c:pt>
                      <c:pt idx="1472">
                        <c:v>0.57285546054166669</c:v>
                      </c:pt>
                      <c:pt idx="1473">
                        <c:v>0.57286316854166663</c:v>
                      </c:pt>
                      <c:pt idx="1474">
                        <c:v>0.57287080608333329</c:v>
                      </c:pt>
                      <c:pt idx="1475">
                        <c:v>0.57287839466666668</c:v>
                      </c:pt>
                      <c:pt idx="1476">
                        <c:v>0.57288590808333339</c:v>
                      </c:pt>
                      <c:pt idx="1477">
                        <c:v>0.57289330758333334</c:v>
                      </c:pt>
                      <c:pt idx="1478">
                        <c:v>0.57290062824999999</c:v>
                      </c:pt>
                      <c:pt idx="1479">
                        <c:v>0.57290780666666663</c:v>
                      </c:pt>
                      <c:pt idx="1480">
                        <c:v>0.57291493729166665</c:v>
                      </c:pt>
                      <c:pt idx="1481">
                        <c:v>0.57292218525000005</c:v>
                      </c:pt>
                      <c:pt idx="1482">
                        <c:v>0.57292936408333339</c:v>
                      </c:pt>
                      <c:pt idx="1483">
                        <c:v>0.5729367531666667</c:v>
                      </c:pt>
                      <c:pt idx="1484">
                        <c:v>0.57294425595833331</c:v>
                      </c:pt>
                      <c:pt idx="1485">
                        <c:v>0.57295186154166666</c:v>
                      </c:pt>
                      <c:pt idx="1486">
                        <c:v>0.57295957237499995</c:v>
                      </c:pt>
                      <c:pt idx="1487">
                        <c:v>0.57296730454166667</c:v>
                      </c:pt>
                      <c:pt idx="1488">
                        <c:v>0.57297503912500003</c:v>
                      </c:pt>
                      <c:pt idx="1489">
                        <c:v>0.57298271820833335</c:v>
                      </c:pt>
                      <c:pt idx="1490">
                        <c:v>0.57299046549999999</c:v>
                      </c:pt>
                      <c:pt idx="1491">
                        <c:v>0.57299813504166663</c:v>
                      </c:pt>
                      <c:pt idx="1492">
                        <c:v>0.57300576624999999</c:v>
                      </c:pt>
                      <c:pt idx="1493">
                        <c:v>0.57301341058333333</c:v>
                      </c:pt>
                      <c:pt idx="1494">
                        <c:v>0.57302101475</c:v>
                      </c:pt>
                      <c:pt idx="1495">
                        <c:v>0.57302865204166664</c:v>
                      </c:pt>
                      <c:pt idx="1496">
                        <c:v>0.57303623004166659</c:v>
                      </c:pt>
                      <c:pt idx="1497">
                        <c:v>0.57304394125000002</c:v>
                      </c:pt>
                      <c:pt idx="1498">
                        <c:v>0.57305182658333331</c:v>
                      </c:pt>
                      <c:pt idx="1499">
                        <c:v>0.57305987079166665</c:v>
                      </c:pt>
                      <c:pt idx="1500">
                        <c:v>0.57306816062499999</c:v>
                      </c:pt>
                      <c:pt idx="1501">
                        <c:v>0.57307653808333336</c:v>
                      </c:pt>
                      <c:pt idx="1502">
                        <c:v>0.57308501062499995</c:v>
                      </c:pt>
                      <c:pt idx="1503">
                        <c:v>0.5730933892083333</c:v>
                      </c:pt>
                      <c:pt idx="1504">
                        <c:v>0.57310170416666673</c:v>
                      </c:pt>
                      <c:pt idx="1505">
                        <c:v>0.57310988149999997</c:v>
                      </c:pt>
                      <c:pt idx="1506">
                        <c:v>0.57311798083333332</c:v>
                      </c:pt>
                      <c:pt idx="1507">
                        <c:v>0.57312602412500002</c:v>
                      </c:pt>
                      <c:pt idx="1508">
                        <c:v>0.57313402250000001</c:v>
                      </c:pt>
                      <c:pt idx="1509">
                        <c:v>0.57314216566666665</c:v>
                      </c:pt>
                      <c:pt idx="1510">
                        <c:v>0.57315038758333336</c:v>
                      </c:pt>
                      <c:pt idx="1511">
                        <c:v>0.5731587082916666</c:v>
                      </c:pt>
                      <c:pt idx="1512">
                        <c:v>0.57316708587499998</c:v>
                      </c:pt>
                      <c:pt idx="1513">
                        <c:v>0.57317565500000001</c:v>
                      </c:pt>
                      <c:pt idx="1514">
                        <c:v>0.57318424516666666</c:v>
                      </c:pt>
                      <c:pt idx="1515">
                        <c:v>0.57319300754166669</c:v>
                      </c:pt>
                      <c:pt idx="1516">
                        <c:v>0.57320180375000007</c:v>
                      </c:pt>
                      <c:pt idx="1517">
                        <c:v>0.57321063949999995</c:v>
                      </c:pt>
                      <c:pt idx="1518">
                        <c:v>0.57321954587500001</c:v>
                      </c:pt>
                      <c:pt idx="1519">
                        <c:v>0.57322838099999995</c:v>
                      </c:pt>
                      <c:pt idx="1520">
                        <c:v>0.57323721654166671</c:v>
                      </c:pt>
                      <c:pt idx="1521">
                        <c:v>0.57324585037499998</c:v>
                      </c:pt>
                      <c:pt idx="1522">
                        <c:v>0.57325459158333336</c:v>
                      </c:pt>
                      <c:pt idx="1523">
                        <c:v>0.57326327750000006</c:v>
                      </c:pt>
                      <c:pt idx="1524">
                        <c:v>0.57327209887499997</c:v>
                      </c:pt>
                      <c:pt idx="1525">
                        <c:v>0.57328101266666665</c:v>
                      </c:pt>
                      <c:pt idx="1526">
                        <c:v>0.5732901422083333</c:v>
                      </c:pt>
                      <c:pt idx="1527">
                        <c:v>0.57329954408333339</c:v>
                      </c:pt>
                      <c:pt idx="1528">
                        <c:v>0.57330901479166674</c:v>
                      </c:pt>
                      <c:pt idx="1529">
                        <c:v>0.57331871408333335</c:v>
                      </c:pt>
                      <c:pt idx="1530">
                        <c:v>0.57332837379166668</c:v>
                      </c:pt>
                      <c:pt idx="1531">
                        <c:v>0.5733381491666667</c:v>
                      </c:pt>
                      <c:pt idx="1532">
                        <c:v>0.57334778720833335</c:v>
                      </c:pt>
                      <c:pt idx="1533">
                        <c:v>0.57335744645833331</c:v>
                      </c:pt>
                      <c:pt idx="1534">
                        <c:v>0.57336694216666662</c:v>
                      </c:pt>
                      <c:pt idx="1535">
                        <c:v>0.57337630195833333</c:v>
                      </c:pt>
                      <c:pt idx="1536">
                        <c:v>0.57338578674999996</c:v>
                      </c:pt>
                      <c:pt idx="1537">
                        <c:v>0.57339523629166667</c:v>
                      </c:pt>
                      <c:pt idx="1538">
                        <c:v>0.57340482729166664</c:v>
                      </c:pt>
                      <c:pt idx="1539">
                        <c:v>0.57341448916666671</c:v>
                      </c:pt>
                      <c:pt idx="1540">
                        <c:v>0.57342439099999998</c:v>
                      </c:pt>
                      <c:pt idx="1541">
                        <c:v>0.57343446516666663</c:v>
                      </c:pt>
                      <c:pt idx="1542">
                        <c:v>0.57344460558333332</c:v>
                      </c:pt>
                      <c:pt idx="1543">
                        <c:v>0.57345496699999998</c:v>
                      </c:pt>
                      <c:pt idx="1544">
                        <c:v>0.57346533308333336</c:v>
                      </c:pt>
                      <c:pt idx="1545">
                        <c:v>0.57347575033333331</c:v>
                      </c:pt>
                      <c:pt idx="1546">
                        <c:v>0.57348619233333331</c:v>
                      </c:pt>
                      <c:pt idx="1547">
                        <c:v>0.57349666133333332</c:v>
                      </c:pt>
                      <c:pt idx="1548">
                        <c:v>0.57350703970833339</c:v>
                      </c:pt>
                      <c:pt idx="1549">
                        <c:v>0.57351737470833331</c:v>
                      </c:pt>
                      <c:pt idx="1550">
                        <c:v>0.57352767250000003</c:v>
                      </c:pt>
                      <c:pt idx="1551">
                        <c:v>0.57353788429166663</c:v>
                      </c:pt>
                      <c:pt idx="1552">
                        <c:v>0.57354817137500003</c:v>
                      </c:pt>
                      <c:pt idx="1553">
                        <c:v>0.57355859641666662</c:v>
                      </c:pt>
                      <c:pt idx="1554">
                        <c:v>0.57356930279166674</c:v>
                      </c:pt>
                      <c:pt idx="1555">
                        <c:v>0.57358013729166668</c:v>
                      </c:pt>
                      <c:pt idx="1556">
                        <c:v>0.57359131949999997</c:v>
                      </c:pt>
                      <c:pt idx="1557">
                        <c:v>0.57360272537500001</c:v>
                      </c:pt>
                      <c:pt idx="1558">
                        <c:v>0.57361427741666671</c:v>
                      </c:pt>
                      <c:pt idx="1559">
                        <c:v>0.57362573720833332</c:v>
                      </c:pt>
                      <c:pt idx="1560">
                        <c:v>0.57363703241666664</c:v>
                      </c:pt>
                      <c:pt idx="1561">
                        <c:v>0.57364825279166665</c:v>
                      </c:pt>
                      <c:pt idx="1562">
                        <c:v>0.57365932104166661</c:v>
                      </c:pt>
                      <c:pt idx="1563">
                        <c:v>0.57367037845833335</c:v>
                      </c:pt>
                      <c:pt idx="1564">
                        <c:v>0.57368138058333329</c:v>
                      </c:pt>
                      <c:pt idx="1565">
                        <c:v>0.57369244754166659</c:v>
                      </c:pt>
                      <c:pt idx="1566">
                        <c:v>0.57370359166666673</c:v>
                      </c:pt>
                      <c:pt idx="1567">
                        <c:v>0.57371489045833335</c:v>
                      </c:pt>
                      <c:pt idx="1568">
                        <c:v>0.57372635962500007</c:v>
                      </c:pt>
                      <c:pt idx="1569">
                        <c:v>0.57373795333333333</c:v>
                      </c:pt>
                      <c:pt idx="1570">
                        <c:v>0.57374976275</c:v>
                      </c:pt>
                      <c:pt idx="1571">
                        <c:v>0.57376181849999996</c:v>
                      </c:pt>
                      <c:pt idx="1572">
                        <c:v>0.57377389670833334</c:v>
                      </c:pt>
                      <c:pt idx="1573">
                        <c:v>0.57378609483333332</c:v>
                      </c:pt>
                      <c:pt idx="1574">
                        <c:v>0.57379834179166667</c:v>
                      </c:pt>
                      <c:pt idx="1575">
                        <c:v>0.57381048670833334</c:v>
                      </c:pt>
                      <c:pt idx="1576">
                        <c:v>0.5738225248333334</c:v>
                      </c:pt>
                      <c:pt idx="1577">
                        <c:v>0.57383451516666673</c:v>
                      </c:pt>
                      <c:pt idx="1578">
                        <c:v>0.57384631612500003</c:v>
                      </c:pt>
                      <c:pt idx="1579">
                        <c:v>0.57385805649999999</c:v>
                      </c:pt>
                      <c:pt idx="1580">
                        <c:v>0.57386982379166673</c:v>
                      </c:pt>
                      <c:pt idx="1581">
                        <c:v>0.57388170791666659</c:v>
                      </c:pt>
                      <c:pt idx="1582">
                        <c:v>0.57389383016666662</c:v>
                      </c:pt>
                      <c:pt idx="1583">
                        <c:v>0.57390622362499999</c:v>
                      </c:pt>
                      <c:pt idx="1584">
                        <c:v>0.5739190210416667</c:v>
                      </c:pt>
                      <c:pt idx="1585">
                        <c:v>0.57393185641666666</c:v>
                      </c:pt>
                      <c:pt idx="1586">
                        <c:v>0.57394492687499998</c:v>
                      </c:pt>
                      <c:pt idx="1587">
                        <c:v>0.57395793633333336</c:v>
                      </c:pt>
                      <c:pt idx="1588">
                        <c:v>0.57397093483333339</c:v>
                      </c:pt>
                      <c:pt idx="1589">
                        <c:v>0.57398376012499996</c:v>
                      </c:pt>
                      <c:pt idx="1590">
                        <c:v>0.57399638012499998</c:v>
                      </c:pt>
                      <c:pt idx="1591">
                        <c:v>0.5740089702083333</c:v>
                      </c:pt>
                      <c:pt idx="1592">
                        <c:v>0.57402130787499994</c:v>
                      </c:pt>
                      <c:pt idx="1593">
                        <c:v>0.57403374758333336</c:v>
                      </c:pt>
                      <c:pt idx="1594">
                        <c:v>0.57404616391666663</c:v>
                      </c:pt>
                      <c:pt idx="1595">
                        <c:v>0.5740588879166667</c:v>
                      </c:pt>
                      <c:pt idx="1596">
                        <c:v>0.57407176849999997</c:v>
                      </c:pt>
                      <c:pt idx="1597">
                        <c:v>0.574111496</c:v>
                      </c:pt>
                      <c:pt idx="1598">
                        <c:v>0.574111496</c:v>
                      </c:pt>
                      <c:pt idx="1599">
                        <c:v>0.574111496</c:v>
                      </c:pt>
                      <c:pt idx="1600">
                        <c:v>0.57412512500000001</c:v>
                      </c:pt>
                      <c:pt idx="1601">
                        <c:v>0.57413870320833327</c:v>
                      </c:pt>
                      <c:pt idx="1602">
                        <c:v>0.57415240495833331</c:v>
                      </c:pt>
                      <c:pt idx="1603">
                        <c:v>0.57416606133333337</c:v>
                      </c:pt>
                      <c:pt idx="1604">
                        <c:v>0.57417958895833332</c:v>
                      </c:pt>
                      <c:pt idx="1605">
                        <c:v>0.57419251420833339</c:v>
                      </c:pt>
                      <c:pt idx="1606">
                        <c:v>0.57420615191666668</c:v>
                      </c:pt>
                      <c:pt idx="1607">
                        <c:v>0.57421917075000006</c:v>
                      </c:pt>
                      <c:pt idx="1608">
                        <c:v>0.57423209033333333</c:v>
                      </c:pt>
                      <c:pt idx="1609">
                        <c:v>0.57424455804166663</c:v>
                      </c:pt>
                      <c:pt idx="1610">
                        <c:v>0.57425767679166662</c:v>
                      </c:pt>
                      <c:pt idx="1611">
                        <c:v>0.5742714654583333</c:v>
                      </c:pt>
                      <c:pt idx="1612">
                        <c:v>0.57428498712499998</c:v>
                      </c:pt>
                      <c:pt idx="1613">
                        <c:v>0.57429884829166666</c:v>
                      </c:pt>
                      <c:pt idx="1614">
                        <c:v>0.57431312070833329</c:v>
                      </c:pt>
                      <c:pt idx="1615">
                        <c:v>0.57432729783333336</c:v>
                      </c:pt>
                      <c:pt idx="1616">
                        <c:v>0.57434137845833333</c:v>
                      </c:pt>
                      <c:pt idx="1617">
                        <c:v>0.57435523679166667</c:v>
                      </c:pt>
                      <c:pt idx="1618">
                        <c:v>0.57436901137500007</c:v>
                      </c:pt>
                      <c:pt idx="1619">
                        <c:v>0.57438231716666666</c:v>
                      </c:pt>
                      <c:pt idx="1620">
                        <c:v>0.5743956463333334</c:v>
                      </c:pt>
                      <c:pt idx="1621">
                        <c:v>0.57440915241666668</c:v>
                      </c:pt>
                      <c:pt idx="1622">
                        <c:v>0.57442253399999998</c:v>
                      </c:pt>
                      <c:pt idx="1623">
                        <c:v>0.57443624316666664</c:v>
                      </c:pt>
                      <c:pt idx="1624">
                        <c:v>0.57444992454166666</c:v>
                      </c:pt>
                      <c:pt idx="1625">
                        <c:v>0.57446357512500001</c:v>
                      </c:pt>
                      <c:pt idx="1626">
                        <c:v>0.57447783179166667</c:v>
                      </c:pt>
                      <c:pt idx="1627">
                        <c:v>0.57449206466666669</c:v>
                      </c:pt>
                      <c:pt idx="1628">
                        <c:v>0.57450647554166667</c:v>
                      </c:pt>
                      <c:pt idx="1629">
                        <c:v>0.57452132520833332</c:v>
                      </c:pt>
                      <c:pt idx="1630">
                        <c:v>0.57452446104166666</c:v>
                      </c:pt>
                      <c:pt idx="1631">
                        <c:v>0.57453892374999993</c:v>
                      </c:pt>
                      <c:pt idx="1632">
                        <c:v>0.57455361420833329</c:v>
                      </c:pt>
                      <c:pt idx="1633">
                        <c:v>0.57456775066666665</c:v>
                      </c:pt>
                      <c:pt idx="1634">
                        <c:v>0.57458190391666664</c:v>
                      </c:pt>
                      <c:pt idx="1635">
                        <c:v>0.57459546045833332</c:v>
                      </c:pt>
                      <c:pt idx="1636">
                        <c:v>0.57460963649999997</c:v>
                      </c:pt>
                      <c:pt idx="1637">
                        <c:v>0.57462354587499997</c:v>
                      </c:pt>
                      <c:pt idx="1638">
                        <c:v>0.57463761462499996</c:v>
                      </c:pt>
                      <c:pt idx="1639">
                        <c:v>0.57460963649999997</c:v>
                      </c:pt>
                      <c:pt idx="1640">
                        <c:v>0.57468112595833332</c:v>
                      </c:pt>
                      <c:pt idx="1641">
                        <c:v>0.57460963649999997</c:v>
                      </c:pt>
                      <c:pt idx="1642">
                        <c:v>0.57469569891666661</c:v>
                      </c:pt>
                      <c:pt idx="1643">
                        <c:v>0.57471124795833328</c:v>
                      </c:pt>
                      <c:pt idx="1644">
                        <c:v>0.57472656058333327</c:v>
                      </c:pt>
                      <c:pt idx="1645">
                        <c:v>0.57474102362500001</c:v>
                      </c:pt>
                      <c:pt idx="1646">
                        <c:v>0.57475623720833335</c:v>
                      </c:pt>
                      <c:pt idx="1647">
                        <c:v>0.5747708368333333</c:v>
                      </c:pt>
                      <c:pt idx="1648">
                        <c:v>0.57478527975000004</c:v>
                      </c:pt>
                      <c:pt idx="1649">
                        <c:v>0.57479978408333332</c:v>
                      </c:pt>
                      <c:pt idx="1650">
                        <c:v>0.57481441929166666</c:v>
                      </c:pt>
                      <c:pt idx="1651">
                        <c:v>0.57482874829166664</c:v>
                      </c:pt>
                      <c:pt idx="1652">
                        <c:v>0.57484305987499995</c:v>
                      </c:pt>
                      <c:pt idx="1653">
                        <c:v>0.57485816329166661</c:v>
                      </c:pt>
                      <c:pt idx="1654">
                        <c:v>0.57487325645833331</c:v>
                      </c:pt>
                      <c:pt idx="1655">
                        <c:v>0.57488834112499998</c:v>
                      </c:pt>
                      <c:pt idx="1656">
                        <c:v>0.57490360004166663</c:v>
                      </c:pt>
                      <c:pt idx="1657">
                        <c:v>0.57491946333333332</c:v>
                      </c:pt>
                      <c:pt idx="1658">
                        <c:v>0.57493513758333337</c:v>
                      </c:pt>
                      <c:pt idx="1659">
                        <c:v>0.57495071970833334</c:v>
                      </c:pt>
                      <c:pt idx="1660">
                        <c:v>0.57496654712499995</c:v>
                      </c:pt>
                      <c:pt idx="1661">
                        <c:v>0.57498180758333339</c:v>
                      </c:pt>
                      <c:pt idx="1662">
                        <c:v>0.57499735799999996</c:v>
                      </c:pt>
                      <c:pt idx="1663">
                        <c:v>0.57501241870833331</c:v>
                      </c:pt>
                      <c:pt idx="1664">
                        <c:v>0.57502704383333336</c:v>
                      </c:pt>
                      <c:pt idx="1665">
                        <c:v>0.57504193462499997</c:v>
                      </c:pt>
                      <c:pt idx="1666">
                        <c:v>0.57505678712499997</c:v>
                      </c:pt>
                      <c:pt idx="1667">
                        <c:v>0.57507175933333332</c:v>
                      </c:pt>
                      <c:pt idx="1668">
                        <c:v>0.57508699050000001</c:v>
                      </c:pt>
                      <c:pt idx="1669">
                        <c:v>0.57510300333333331</c:v>
                      </c:pt>
                      <c:pt idx="1670">
                        <c:v>0.57511927245833327</c:v>
                      </c:pt>
                      <c:pt idx="1671">
                        <c:v>0.57513566679166661</c:v>
                      </c:pt>
                      <c:pt idx="1672">
                        <c:v>0.57515156291666669</c:v>
                      </c:pt>
                      <c:pt idx="1673">
                        <c:v>0.57516785708333329</c:v>
                      </c:pt>
                      <c:pt idx="1674">
                        <c:v>0.57518412995833335</c:v>
                      </c:pt>
                      <c:pt idx="1675">
                        <c:v>0.57520010745833339</c:v>
                      </c:pt>
                      <c:pt idx="1676">
                        <c:v>0.57521561395833332</c:v>
                      </c:pt>
                      <c:pt idx="1677">
                        <c:v>0.57523140716666665</c:v>
                      </c:pt>
                      <c:pt idx="1678">
                        <c:v>0.57524713716666664</c:v>
                      </c:pt>
                      <c:pt idx="1679">
                        <c:v>0.57526262454166666</c:v>
                      </c:pt>
                      <c:pt idx="1680">
                        <c:v>0.57527814791666665</c:v>
                      </c:pt>
                      <c:pt idx="1681">
                        <c:v>0.57531027041666671</c:v>
                      </c:pt>
                      <c:pt idx="1682">
                        <c:v>0.57532605387500002</c:v>
                      </c:pt>
                      <c:pt idx="1683">
                        <c:v>0.57534292175000001</c:v>
                      </c:pt>
                      <c:pt idx="1684">
                        <c:v>0.57535987649999998</c:v>
                      </c:pt>
                      <c:pt idx="1685">
                        <c:v>0.57537659091666671</c:v>
                      </c:pt>
                      <c:pt idx="1686">
                        <c:v>0.57539367295833332</c:v>
                      </c:pt>
                      <c:pt idx="1687">
                        <c:v>0.57539367295833332</c:v>
                      </c:pt>
                      <c:pt idx="1688">
                        <c:v>0.57541048566666664</c:v>
                      </c:pt>
                      <c:pt idx="1689">
                        <c:v>0.57542743750000003</c:v>
                      </c:pt>
                      <c:pt idx="1690">
                        <c:v>0.57544423291666669</c:v>
                      </c:pt>
                      <c:pt idx="1691">
                        <c:v>0.57546050912500002</c:v>
                      </c:pt>
                      <c:pt idx="1692">
                        <c:v>0.57547664037500001</c:v>
                      </c:pt>
                      <c:pt idx="1693">
                        <c:v>0.57549261862500001</c:v>
                      </c:pt>
                      <c:pt idx="1694">
                        <c:v>0.57550928525</c:v>
                      </c:pt>
                      <c:pt idx="1695">
                        <c:v>0.57552548204166665</c:v>
                      </c:pt>
                      <c:pt idx="1696">
                        <c:v>0.57554202649999997</c:v>
                      </c:pt>
                      <c:pt idx="1697">
                        <c:v>0.57555905420833331</c:v>
                      </c:pt>
                      <c:pt idx="1698">
                        <c:v>0.57557650574999997</c:v>
                      </c:pt>
                      <c:pt idx="1699">
                        <c:v>0.57559500591666668</c:v>
                      </c:pt>
                      <c:pt idx="1700">
                        <c:v>0.57561168416666664</c:v>
                      </c:pt>
                      <c:pt idx="1701">
                        <c:v>0.57562570254166667</c:v>
                      </c:pt>
                      <c:pt idx="1702">
                        <c:v>0.5756399494583333</c:v>
                      </c:pt>
                      <c:pt idx="1703">
                        <c:v>0.57565371412499999</c:v>
                      </c:pt>
                      <c:pt idx="1704">
                        <c:v>0.57566796608333337</c:v>
                      </c:pt>
                      <c:pt idx="1705">
                        <c:v>0.57568171166666671</c:v>
                      </c:pt>
                      <c:pt idx="1706">
                        <c:v>0.57569369187499997</c:v>
                      </c:pt>
                      <c:pt idx="1707">
                        <c:v>0.57570384091666671</c:v>
                      </c:pt>
                      <c:pt idx="1708">
                        <c:v>0.5757117472083334</c:v>
                      </c:pt>
                      <c:pt idx="1709">
                        <c:v>0.57571839749999998</c:v>
                      </c:pt>
                      <c:pt idx="1710">
                        <c:v>0.57572549441666665</c:v>
                      </c:pt>
                      <c:pt idx="1711">
                        <c:v>0.57573281195833337</c:v>
                      </c:pt>
                      <c:pt idx="1712">
                        <c:v>0.57574022462499996</c:v>
                      </c:pt>
                      <c:pt idx="1713">
                        <c:v>0.57574731400000001</c:v>
                      </c:pt>
                      <c:pt idx="1714">
                        <c:v>0.57575481312499999</c:v>
                      </c:pt>
                      <c:pt idx="1715">
                        <c:v>0.57576261308333332</c:v>
                      </c:pt>
                      <c:pt idx="1716">
                        <c:v>0.57577073383333333</c:v>
                      </c:pt>
                      <c:pt idx="1717">
                        <c:v>0.57577908991666671</c:v>
                      </c:pt>
                      <c:pt idx="1718">
                        <c:v>0.57578627166666674</c:v>
                      </c:pt>
                      <c:pt idx="1719">
                        <c:v>0.57579357241666662</c:v>
                      </c:pt>
                      <c:pt idx="1720">
                        <c:v>0.57580038629166663</c:v>
                      </c:pt>
                      <c:pt idx="1721">
                        <c:v>0.57580416791666666</c:v>
                      </c:pt>
                      <c:pt idx="1722">
                        <c:v>0.57580707429166667</c:v>
                      </c:pt>
                      <c:pt idx="1723">
                        <c:v>0.57581104929166671</c:v>
                      </c:pt>
                      <c:pt idx="1724">
                        <c:v>0.57581506679166672</c:v>
                      </c:pt>
                      <c:pt idx="1725">
                        <c:v>0.57581883079166662</c:v>
                      </c:pt>
                      <c:pt idx="1726">
                        <c:v>0.57582276383333331</c:v>
                      </c:pt>
                      <c:pt idx="1727">
                        <c:v>0.57582260574999999</c:v>
                      </c:pt>
                      <c:pt idx="1728">
                        <c:v>0.57582276379166664</c:v>
                      </c:pt>
                      <c:pt idx="1729">
                        <c:v>0.57581959312499997</c:v>
                      </c:pt>
                      <c:pt idx="1730">
                        <c:v>0.57581779491666663</c:v>
                      </c:pt>
                      <c:pt idx="1731">
                        <c:v>0.57581594316666662</c:v>
                      </c:pt>
                      <c:pt idx="1732">
                        <c:v>0.57581378699999997</c:v>
                      </c:pt>
                      <c:pt idx="1733">
                        <c:v>0.57581178162500002</c:v>
                      </c:pt>
                      <c:pt idx="1734">
                        <c:v>0.57580924708333336</c:v>
                      </c:pt>
                      <c:pt idx="1735">
                        <c:v>0.57580722520833338</c:v>
                      </c:pt>
                      <c:pt idx="1736">
                        <c:v>0.57580456733333329</c:v>
                      </c:pt>
                      <c:pt idx="1737">
                        <c:v>0.5757999442916667</c:v>
                      </c:pt>
                      <c:pt idx="1738">
                        <c:v>0.57579749808333336</c:v>
                      </c:pt>
                      <c:pt idx="1739">
                        <c:v>0.57579606404166672</c:v>
                      </c:pt>
                      <c:pt idx="1740">
                        <c:v>0.57579184162499997</c:v>
                      </c:pt>
                      <c:pt idx="1741">
                        <c:v>0.57578403170833337</c:v>
                      </c:pt>
                      <c:pt idx="1742">
                        <c:v>0.57577948916666666</c:v>
                      </c:pt>
                      <c:pt idx="1743">
                        <c:v>0.57577948916666666</c:v>
                      </c:pt>
                      <c:pt idx="1744">
                        <c:v>0.57577503687499998</c:v>
                      </c:pt>
                      <c:pt idx="1745">
                        <c:v>0.57577042133333334</c:v>
                      </c:pt>
                      <c:pt idx="1746">
                        <c:v>0.57576540162500001</c:v>
                      </c:pt>
                      <c:pt idx="1747">
                        <c:v>0.57575759570833329</c:v>
                      </c:pt>
                      <c:pt idx="1748">
                        <c:v>0.575745599</c:v>
                      </c:pt>
                      <c:pt idx="1749">
                        <c:v>0.57573351241666659</c:v>
                      </c:pt>
                      <c:pt idx="1750">
                        <c:v>0.57571768974999993</c:v>
                      </c:pt>
                      <c:pt idx="1751">
                        <c:v>0.57570592145833333</c:v>
                      </c:pt>
                      <c:pt idx="1752">
                        <c:v>0.57569395016666669</c:v>
                      </c:pt>
                      <c:pt idx="1753">
                        <c:v>0.57568255145833336</c:v>
                      </c:pt>
                      <c:pt idx="1754">
                        <c:v>0.57567090399999998</c:v>
                      </c:pt>
                      <c:pt idx="1755">
                        <c:v>0.57565999395833334</c:v>
                      </c:pt>
                      <c:pt idx="1756">
                        <c:v>0.57564875891666667</c:v>
                      </c:pt>
                      <c:pt idx="1757">
                        <c:v>0.57563811887500005</c:v>
                      </c:pt>
                      <c:pt idx="1758">
                        <c:v>0.57562702050000003</c:v>
                      </c:pt>
                      <c:pt idx="1759">
                        <c:v>0.57561607295833339</c:v>
                      </c:pt>
                      <c:pt idx="1760">
                        <c:v>0.57560477295833334</c:v>
                      </c:pt>
                      <c:pt idx="1761">
                        <c:v>0.57559376995833333</c:v>
                      </c:pt>
                      <c:pt idx="1762">
                        <c:v>0.57558242629166667</c:v>
                      </c:pt>
                      <c:pt idx="1763">
                        <c:v>0.57557084812500003</c:v>
                      </c:pt>
                      <c:pt idx="1764">
                        <c:v>0.57555944866666664</c:v>
                      </c:pt>
                      <c:pt idx="1765">
                        <c:v>0.57553655162500006</c:v>
                      </c:pt>
                      <c:pt idx="1766">
                        <c:v>0.57552533420833341</c:v>
                      </c:pt>
                      <c:pt idx="1767">
                        <c:v>0.57551409491666672</c:v>
                      </c:pt>
                      <c:pt idx="1768">
                        <c:v>0.57550325025000004</c:v>
                      </c:pt>
                      <c:pt idx="1769">
                        <c:v>0.57549250658333329</c:v>
                      </c:pt>
                      <c:pt idx="1770">
                        <c:v>0.57548196137500007</c:v>
                      </c:pt>
                      <c:pt idx="1771">
                        <c:v>0.57547146674999994</c:v>
                      </c:pt>
                      <c:pt idx="1772">
                        <c:v>0.57546113066666671</c:v>
                      </c:pt>
                      <c:pt idx="1773">
                        <c:v>0.57545064416666669</c:v>
                      </c:pt>
                      <c:pt idx="1774">
                        <c:v>0.57543988574999994</c:v>
                      </c:pt>
                      <c:pt idx="1775">
                        <c:v>0.57542882549999996</c:v>
                      </c:pt>
                      <c:pt idx="1776">
                        <c:v>0.57541760775000006</c:v>
                      </c:pt>
                      <c:pt idx="1777">
                        <c:v>0.57540635929166661</c:v>
                      </c:pt>
                      <c:pt idx="1778">
                        <c:v>0.57539493766666661</c:v>
                      </c:pt>
                      <c:pt idx="1779">
                        <c:v>0.575383969</c:v>
                      </c:pt>
                      <c:pt idx="1780">
                        <c:v>0.57537303070833334</c:v>
                      </c:pt>
                      <c:pt idx="1781">
                        <c:v>0.57536222775000001</c:v>
                      </c:pt>
                      <c:pt idx="1782">
                        <c:v>0.57535161104166666</c:v>
                      </c:pt>
                      <c:pt idx="1783">
                        <c:v>0.57534110250000003</c:v>
                      </c:pt>
                      <c:pt idx="1784">
                        <c:v>0.57533066308333336</c:v>
                      </c:pt>
                      <c:pt idx="1785">
                        <c:v>0.575320248875</c:v>
                      </c:pt>
                      <c:pt idx="1786">
                        <c:v>0.57530968195833332</c:v>
                      </c:pt>
                      <c:pt idx="1787">
                        <c:v>0.57529910754166669</c:v>
                      </c:pt>
                      <c:pt idx="1788">
                        <c:v>0.57528857545833334</c:v>
                      </c:pt>
                      <c:pt idx="1789">
                        <c:v>0.57527784166666673</c:v>
                      </c:pt>
                      <c:pt idx="1790">
                        <c:v>0.57526692866666662</c:v>
                      </c:pt>
                      <c:pt idx="1791">
                        <c:v>0.5752560836666667</c:v>
                      </c:pt>
                      <c:pt idx="1792">
                        <c:v>0.5752450621666666</c:v>
                      </c:pt>
                      <c:pt idx="1793">
                        <c:v>0.57523413270833335</c:v>
                      </c:pt>
                      <c:pt idx="1794">
                        <c:v>0.5752231735833333</c:v>
                      </c:pt>
                      <c:pt idx="1795">
                        <c:v>0.57521245762500006</c:v>
                      </c:pt>
                      <c:pt idx="1796">
                        <c:v>0.5752019594583333</c:v>
                      </c:pt>
                      <c:pt idx="1797">
                        <c:v>0.57519157833333334</c:v>
                      </c:pt>
                      <c:pt idx="1798">
                        <c:v>0.57518139337499996</c:v>
                      </c:pt>
                      <c:pt idx="1799">
                        <c:v>0.57517130083333334</c:v>
                      </c:pt>
                      <c:pt idx="1800">
                        <c:v>0.57516127429166664</c:v>
                      </c:pt>
                      <c:pt idx="1801">
                        <c:v>0.57515103133333334</c:v>
                      </c:pt>
                      <c:pt idx="1802">
                        <c:v>0.57514061049999998</c:v>
                      </c:pt>
                      <c:pt idx="1803">
                        <c:v>0.57513006524999999</c:v>
                      </c:pt>
                      <c:pt idx="1804">
                        <c:v>0.57511936725000001</c:v>
                      </c:pt>
                      <c:pt idx="1805">
                        <c:v>0.57510858283333333</c:v>
                      </c:pt>
                      <c:pt idx="1806">
                        <c:v>0.57509779324999999</c:v>
                      </c:pt>
                      <c:pt idx="1807">
                        <c:v>0.57508703424999996</c:v>
                      </c:pt>
                      <c:pt idx="1808">
                        <c:v>0.57507639324999993</c:v>
                      </c:pt>
                      <c:pt idx="1809">
                        <c:v>0.5750660222916667</c:v>
                      </c:pt>
                      <c:pt idx="1810">
                        <c:v>0.57505558491666664</c:v>
                      </c:pt>
                      <c:pt idx="1811">
                        <c:v>0.57504527491666668</c:v>
                      </c:pt>
                      <c:pt idx="1812">
                        <c:v>0.57503504350000001</c:v>
                      </c:pt>
                      <c:pt idx="1813">
                        <c:v>0.57501469858333332</c:v>
                      </c:pt>
                      <c:pt idx="1814">
                        <c:v>0.57500443600000006</c:v>
                      </c:pt>
                      <c:pt idx="1815">
                        <c:v>0.57499390991666666</c:v>
                      </c:pt>
                      <c:pt idx="1816">
                        <c:v>0.57498347354166668</c:v>
                      </c:pt>
                      <c:pt idx="1817">
                        <c:v>0.57497300674999996</c:v>
                      </c:pt>
                      <c:pt idx="1818">
                        <c:v>0.57496232775</c:v>
                      </c:pt>
                      <c:pt idx="1819">
                        <c:v>0.57496232775</c:v>
                      </c:pt>
                      <c:pt idx="1820">
                        <c:v>0.57495178699999994</c:v>
                      </c:pt>
                      <c:pt idx="1821">
                        <c:v>0.57494127449999999</c:v>
                      </c:pt>
                      <c:pt idx="1822">
                        <c:v>0.57493075404166671</c:v>
                      </c:pt>
                      <c:pt idx="1823">
                        <c:v>0.57492030562499996</c:v>
                      </c:pt>
                      <c:pt idx="1824">
                        <c:v>0.57490991591666674</c:v>
                      </c:pt>
                      <c:pt idx="1825">
                        <c:v>0.57489979683333337</c:v>
                      </c:pt>
                      <c:pt idx="1826">
                        <c:v>0.57488974025000006</c:v>
                      </c:pt>
                      <c:pt idx="1827">
                        <c:v>0.574870065875</c:v>
                      </c:pt>
                      <c:pt idx="1828">
                        <c:v>0.57486024012500003</c:v>
                      </c:pt>
                      <c:pt idx="1829">
                        <c:v>0.57485034099999999</c:v>
                      </c:pt>
                      <c:pt idx="1830">
                        <c:v>0.57484009862500007</c:v>
                      </c:pt>
                      <c:pt idx="1831">
                        <c:v>0.57482986354166665</c:v>
                      </c:pt>
                      <c:pt idx="1832">
                        <c:v>0.57481938741666661</c:v>
                      </c:pt>
                      <c:pt idx="1833">
                        <c:v>0.57481938741666661</c:v>
                      </c:pt>
                      <c:pt idx="1834">
                        <c:v>0.57480904866666671</c:v>
                      </c:pt>
                      <c:pt idx="1835">
                        <c:v>0.57479873854166663</c:v>
                      </c:pt>
                      <c:pt idx="1836">
                        <c:v>0.57478857154166663</c:v>
                      </c:pt>
                      <c:pt idx="1837">
                        <c:v>0.57477853491666664</c:v>
                      </c:pt>
                      <c:pt idx="1838">
                        <c:v>0.57476852820833335</c:v>
                      </c:pt>
                      <c:pt idx="1839">
                        <c:v>0.57475859949999997</c:v>
                      </c:pt>
                      <c:pt idx="1840">
                        <c:v>0.57474859945833334</c:v>
                      </c:pt>
                      <c:pt idx="1841">
                        <c:v>0.57473875699999999</c:v>
                      </c:pt>
                      <c:pt idx="1842">
                        <c:v>0.57472884137500002</c:v>
                      </c:pt>
                      <c:pt idx="1843">
                        <c:v>0.57471904604166668</c:v>
                      </c:pt>
                      <c:pt idx="1844">
                        <c:v>0.57470915033333336</c:v>
                      </c:pt>
                      <c:pt idx="1845">
                        <c:v>0.57469911870833335</c:v>
                      </c:pt>
                      <c:pt idx="1846">
                        <c:v>0.57468917054166668</c:v>
                      </c:pt>
                      <c:pt idx="1847">
                        <c:v>0.57467903274999999</c:v>
                      </c:pt>
                      <c:pt idx="1848">
                        <c:v>0.57466898266666666</c:v>
                      </c:pt>
                      <c:pt idx="1849">
                        <c:v>0.57465884191666661</c:v>
                      </c:pt>
                      <c:pt idx="1850">
                        <c:v>0.57464887245833329</c:v>
                      </c:pt>
                      <c:pt idx="1851">
                        <c:v>0.57463896012500004</c:v>
                      </c:pt>
                      <c:pt idx="1852">
                        <c:v>0.574629201875</c:v>
                      </c:pt>
                      <c:pt idx="1853">
                        <c:v>0.57461961604166667</c:v>
                      </c:pt>
                      <c:pt idx="1854">
                        <c:v>0.57461015279166661</c:v>
                      </c:pt>
                      <c:pt idx="1855">
                        <c:v>0.57459149441666668</c:v>
                      </c:pt>
                      <c:pt idx="1856">
                        <c:v>0.57458224012500003</c:v>
                      </c:pt>
                      <c:pt idx="1857">
                        <c:v>0.57457296562499993</c:v>
                      </c:pt>
                      <c:pt idx="1858">
                        <c:v>0.5745635965</c:v>
                      </c:pt>
                      <c:pt idx="1859">
                        <c:v>0.57455409687500003</c:v>
                      </c:pt>
                      <c:pt idx="1860">
                        <c:v>0.57454446274999993</c:v>
                      </c:pt>
                      <c:pt idx="1861">
                        <c:v>0.57454446274999993</c:v>
                      </c:pt>
                      <c:pt idx="1862">
                        <c:v>0.57453490295833332</c:v>
                      </c:pt>
                      <c:pt idx="1863">
                        <c:v>0.57452526449999997</c:v>
                      </c:pt>
                      <c:pt idx="1864">
                        <c:v>0.57451586229166673</c:v>
                      </c:pt>
                      <c:pt idx="1865">
                        <c:v>0.57450650745833332</c:v>
                      </c:pt>
                      <c:pt idx="1866">
                        <c:v>0.57449728162500002</c:v>
                      </c:pt>
                      <c:pt idx="1867">
                        <c:v>0.57448816474999997</c:v>
                      </c:pt>
                      <c:pt idx="1868">
                        <c:v>0.57447921712500005</c:v>
                      </c:pt>
                      <c:pt idx="1869">
                        <c:v>0.5744702014166666</c:v>
                      </c:pt>
                      <c:pt idx="1870">
                        <c:v>0.57446127129166669</c:v>
                      </c:pt>
                      <c:pt idx="1871">
                        <c:v>0.57445231200000002</c:v>
                      </c:pt>
                      <c:pt idx="1872">
                        <c:v>0.57444322441666673</c:v>
                      </c:pt>
                      <c:pt idx="1873">
                        <c:v>0.57443417012499998</c:v>
                      </c:pt>
                      <c:pt idx="1874">
                        <c:v>0.5744250054583333</c:v>
                      </c:pt>
                      <c:pt idx="1875">
                        <c:v>0.57441590729166669</c:v>
                      </c:pt>
                      <c:pt idx="1876">
                        <c:v>0.57440676599999996</c:v>
                      </c:pt>
                      <c:pt idx="1877">
                        <c:v>0.57439770324999995</c:v>
                      </c:pt>
                      <c:pt idx="1878">
                        <c:v>0.57438870695833333</c:v>
                      </c:pt>
                      <c:pt idx="1879">
                        <c:v>0.57437973295833333</c:v>
                      </c:pt>
                      <c:pt idx="1880">
                        <c:v>0.574370879625</c:v>
                      </c:pt>
                      <c:pt idx="1881">
                        <c:v>0.57436227408333329</c:v>
                      </c:pt>
                      <c:pt idx="1882">
                        <c:v>0.57435388404166665</c:v>
                      </c:pt>
                      <c:pt idx="1883">
                        <c:v>0.57434557649999995</c:v>
                      </c:pt>
                      <c:pt idx="1884">
                        <c:v>0.574337416125</c:v>
                      </c:pt>
                      <c:pt idx="1885">
                        <c:v>0.57432936645833332</c:v>
                      </c:pt>
                      <c:pt idx="1886">
                        <c:v>0.57432118491666662</c:v>
                      </c:pt>
                      <c:pt idx="1887">
                        <c:v>0.57431296883333338</c:v>
                      </c:pt>
                      <c:pt idx="1888">
                        <c:v>0.57430447208333335</c:v>
                      </c:pt>
                      <c:pt idx="1889">
                        <c:v>0.57429599895833328</c:v>
                      </c:pt>
                      <c:pt idx="1890">
                        <c:v>0.57428753937499999</c:v>
                      </c:pt>
                      <c:pt idx="1891">
                        <c:v>0.57427919058333332</c:v>
                      </c:pt>
                      <c:pt idx="1892">
                        <c:v>0.57427092329166662</c:v>
                      </c:pt>
                      <c:pt idx="1893">
                        <c:v>0.57426284937500005</c:v>
                      </c:pt>
                      <c:pt idx="1894">
                        <c:v>0.57425492025000002</c:v>
                      </c:pt>
                      <c:pt idx="1895">
                        <c:v>0.57424707329166669</c:v>
                      </c:pt>
                      <c:pt idx="1896">
                        <c:v>0.5742394277916667</c:v>
                      </c:pt>
                      <c:pt idx="1897">
                        <c:v>0.57423176737500004</c:v>
                      </c:pt>
                      <c:pt idx="1898">
                        <c:v>0.57422408550000004</c:v>
                      </c:pt>
                      <c:pt idx="1899">
                        <c:v>0.57421652970833337</c:v>
                      </c:pt>
                      <c:pt idx="1900">
                        <c:v>0.57420897441666663</c:v>
                      </c:pt>
                      <c:pt idx="1901">
                        <c:v>0.574201462</c:v>
                      </c:pt>
                      <c:pt idx="1902">
                        <c:v>0.57419374670833334</c:v>
                      </c:pt>
                      <c:pt idx="1903">
                        <c:v>0.57418607445833336</c:v>
                      </c:pt>
                      <c:pt idx="1904">
                        <c:v>0.57417828204166665</c:v>
                      </c:pt>
                      <c:pt idx="1905">
                        <c:v>0.5741705917083334</c:v>
                      </c:pt>
                      <c:pt idx="1906">
                        <c:v>0.57416292666666668</c:v>
                      </c:pt>
                      <c:pt idx="1907">
                        <c:v>0.57415546966666664</c:v>
                      </c:pt>
                      <c:pt idx="1908">
                        <c:v>0.57414818308333337</c:v>
                      </c:pt>
                      <c:pt idx="1909">
                        <c:v>0.57414108504166672</c:v>
                      </c:pt>
                      <c:pt idx="1910">
                        <c:v>0.57413429775000002</c:v>
                      </c:pt>
                      <c:pt idx="1911">
                        <c:v>0.57412754912499997</c:v>
                      </c:pt>
                      <c:pt idx="1912">
                        <c:v>0.57412098249999999</c:v>
                      </c:pt>
                      <c:pt idx="1913">
                        <c:v>0.57411433958333336</c:v>
                      </c:pt>
                      <c:pt idx="1914">
                        <c:v>0.57410777970833327</c:v>
                      </c:pt>
                      <c:pt idx="1915">
                        <c:v>0.57410109387499997</c:v>
                      </c:pt>
                      <c:pt idx="1916">
                        <c:v>0.57409431129166666</c:v>
                      </c:pt>
                      <c:pt idx="1917">
                        <c:v>0.57408743604166668</c:v>
                      </c:pt>
                      <c:pt idx="1918">
                        <c:v>0.57408045654166673</c:v>
                      </c:pt>
                      <c:pt idx="1919">
                        <c:v>0.57407356195833337</c:v>
                      </c:pt>
                      <c:pt idx="1920">
                        <c:v>0.57406670579166663</c:v>
                      </c:pt>
                      <c:pt idx="1921">
                        <c:v>0.57406011329166662</c:v>
                      </c:pt>
                      <c:pt idx="1922">
                        <c:v>0.57405365733333336</c:v>
                      </c:pt>
                      <c:pt idx="1923">
                        <c:v>0.57404749562500001</c:v>
                      </c:pt>
                      <c:pt idx="1924">
                        <c:v>0.57404146174999993</c:v>
                      </c:pt>
                      <c:pt idx="1925">
                        <c:v>0.57402967166666663</c:v>
                      </c:pt>
                      <c:pt idx="1926">
                        <c:v>0.57402374733333328</c:v>
                      </c:pt>
                      <c:pt idx="1927">
                        <c:v>0.57401788666666664</c:v>
                      </c:pt>
                      <c:pt idx="1928">
                        <c:v>0.57401788666666664</c:v>
                      </c:pt>
                      <c:pt idx="1929">
                        <c:v>0.57401189487500004</c:v>
                      </c:pt>
                      <c:pt idx="1930">
                        <c:v>0.57400589466666674</c:v>
                      </c:pt>
                      <c:pt idx="1931">
                        <c:v>0.57399978787499994</c:v>
                      </c:pt>
                      <c:pt idx="1932">
                        <c:v>0.57399364945833331</c:v>
                      </c:pt>
                      <c:pt idx="1933">
                        <c:v>0.57398754816666664</c:v>
                      </c:pt>
                      <c:pt idx="1934">
                        <c:v>0.5739814052083333</c:v>
                      </c:pt>
                      <c:pt idx="1935">
                        <c:v>0.57397546133333333</c:v>
                      </c:pt>
                      <c:pt idx="1936">
                        <c:v>0.57396961162500004</c:v>
                      </c:pt>
                      <c:pt idx="1937">
                        <c:v>0.573964086875</c:v>
                      </c:pt>
                      <c:pt idx="1938">
                        <c:v>0.57395869583333337</c:v>
                      </c:pt>
                      <c:pt idx="1939">
                        <c:v>0.57395358166666666</c:v>
                      </c:pt>
                      <c:pt idx="1940">
                        <c:v>0.57394861183333334</c:v>
                      </c:pt>
                      <c:pt idx="1941">
                        <c:v>0.57394366108333339</c:v>
                      </c:pt>
                      <c:pt idx="1942">
                        <c:v>0.57393861929166667</c:v>
                      </c:pt>
                      <c:pt idx="1943">
                        <c:v>0.57393338637500002</c:v>
                      </c:pt>
                      <c:pt idx="1944">
                        <c:v>0.57392797858333333</c:v>
                      </c:pt>
                      <c:pt idx="1945">
                        <c:v>0.57392240720833332</c:v>
                      </c:pt>
                      <c:pt idx="1946">
                        <c:v>0.57391678179166672</c:v>
                      </c:pt>
                      <c:pt idx="1947">
                        <c:v>0.57391126091666667</c:v>
                      </c:pt>
                      <c:pt idx="1948">
                        <c:v>0.57390580866666674</c:v>
                      </c:pt>
                      <c:pt idx="1949">
                        <c:v>0.57390059033333329</c:v>
                      </c:pt>
                      <c:pt idx="1950">
                        <c:v>0.57389553662500004</c:v>
                      </c:pt>
                      <c:pt idx="1951">
                        <c:v>0.57389070941666664</c:v>
                      </c:pt>
                      <c:pt idx="1952">
                        <c:v>0.57388593583333336</c:v>
                      </c:pt>
                      <c:pt idx="1953">
                        <c:v>0.57388146875000001</c:v>
                      </c:pt>
                      <c:pt idx="1954">
                        <c:v>0.57387710229166666</c:v>
                      </c:pt>
                      <c:pt idx="1955">
                        <c:v>0.57387273504166669</c:v>
                      </c:pt>
                      <c:pt idx="1956">
                        <c:v>0.57386832825</c:v>
                      </c:pt>
                      <c:pt idx="1957">
                        <c:v>0.57386390087500005</c:v>
                      </c:pt>
                      <c:pt idx="1958">
                        <c:v>0.57385937224999994</c:v>
                      </c:pt>
                      <c:pt idx="1959">
                        <c:v>0.57385460774999997</c:v>
                      </c:pt>
                      <c:pt idx="1960">
                        <c:v>0.5738497915416666</c:v>
                      </c:pt>
                      <c:pt idx="1961">
                        <c:v>0.5738448241666666</c:v>
                      </c:pt>
                      <c:pt idx="1962">
                        <c:v>0.57383992133333328</c:v>
                      </c:pt>
                      <c:pt idx="1963">
                        <c:v>0.57383507241666665</c:v>
                      </c:pt>
                      <c:pt idx="1964">
                        <c:v>0.57383056533333332</c:v>
                      </c:pt>
                      <c:pt idx="1965">
                        <c:v>0.57382597620833331</c:v>
                      </c:pt>
                      <c:pt idx="1966">
                        <c:v>0.57382213462499998</c:v>
                      </c:pt>
                      <c:pt idx="1967">
                        <c:v>0.5738183969166667</c:v>
                      </c:pt>
                      <c:pt idx="1968">
                        <c:v>0.57381469533333329</c:v>
                      </c:pt>
                      <c:pt idx="1969">
                        <c:v>0.57381103875000006</c:v>
                      </c:pt>
                      <c:pt idx="1970">
                        <c:v>0.5738073047083333</c:v>
                      </c:pt>
                      <c:pt idx="1971">
                        <c:v>0.57380345658333332</c:v>
                      </c:pt>
                      <c:pt idx="1972">
                        <c:v>0.57379909758333336</c:v>
                      </c:pt>
                      <c:pt idx="1973">
                        <c:v>0.57379536954166666</c:v>
                      </c:pt>
                      <c:pt idx="1974">
                        <c:v>0.57379081991666669</c:v>
                      </c:pt>
                      <c:pt idx="1975">
                        <c:v>0.57378639333333337</c:v>
                      </c:pt>
                      <c:pt idx="1976">
                        <c:v>0.57378213212499996</c:v>
                      </c:pt>
                      <c:pt idx="1977">
                        <c:v>0.57377790941666673</c:v>
                      </c:pt>
                      <c:pt idx="1978">
                        <c:v>0.57377423858333332</c:v>
                      </c:pt>
                      <c:pt idx="1979">
                        <c:v>0.57377027270833336</c:v>
                      </c:pt>
                      <c:pt idx="1980">
                        <c:v>0.57376684162500002</c:v>
                      </c:pt>
                      <c:pt idx="1981">
                        <c:v>0.5737636066666667</c:v>
                      </c:pt>
                      <c:pt idx="1982">
                        <c:v>0.57376022641666669</c:v>
                      </c:pt>
                      <c:pt idx="1983">
                        <c:v>0.5737572169166667</c:v>
                      </c:pt>
                      <c:pt idx="1984">
                        <c:v>0.57375375699999998</c:v>
                      </c:pt>
                      <c:pt idx="1985">
                        <c:v>0.57375061995833332</c:v>
                      </c:pt>
                      <c:pt idx="1986">
                        <c:v>0.57374772804166663</c:v>
                      </c:pt>
                      <c:pt idx="1987">
                        <c:v>0.57374413733333329</c:v>
                      </c:pt>
                      <c:pt idx="1988">
                        <c:v>0.57374050775000007</c:v>
                      </c:pt>
                      <c:pt idx="1989">
                        <c:v>0.57373675233333332</c:v>
                      </c:pt>
                      <c:pt idx="1990">
                        <c:v>0.57373291999999998</c:v>
                      </c:pt>
                      <c:pt idx="1991">
                        <c:v>0.57372901587500003</c:v>
                      </c:pt>
                      <c:pt idx="1992">
                        <c:v>0.57372531562500007</c:v>
                      </c:pt>
                      <c:pt idx="1993">
                        <c:v>0.57372182462499999</c:v>
                      </c:pt>
                      <c:pt idx="1994">
                        <c:v>0.57371869454166669</c:v>
                      </c:pt>
                      <c:pt idx="1995">
                        <c:v>0.57371589825000002</c:v>
                      </c:pt>
                      <c:pt idx="1996">
                        <c:v>0.57371338687500006</c:v>
                      </c:pt>
                      <c:pt idx="1997">
                        <c:v>0.57371086599999999</c:v>
                      </c:pt>
                      <c:pt idx="1998">
                        <c:v>0.57370824204166671</c:v>
                      </c:pt>
                      <c:pt idx="1999">
                        <c:v>0.57370552283333331</c:v>
                      </c:pt>
                      <c:pt idx="2000">
                        <c:v>0.57370259137500002</c:v>
                      </c:pt>
                      <c:pt idx="2001">
                        <c:v>0.57369951566666666</c:v>
                      </c:pt>
                      <c:pt idx="2002">
                        <c:v>0.57369588816666661</c:v>
                      </c:pt>
                      <c:pt idx="2003">
                        <c:v>0.57369253791666663</c:v>
                      </c:pt>
                      <c:pt idx="2004">
                        <c:v>0.57368941554166664</c:v>
                      </c:pt>
                      <c:pt idx="2005">
                        <c:v>0.57368617108333331</c:v>
                      </c:pt>
                      <c:pt idx="2006">
                        <c:v>0.57368325091666661</c:v>
                      </c:pt>
                      <c:pt idx="2007">
                        <c:v>0.57368036508333331</c:v>
                      </c:pt>
                      <c:pt idx="2008">
                        <c:v>0.57367811191666662</c:v>
                      </c:pt>
                      <c:pt idx="2009">
                        <c:v>0.57367513045833329</c:v>
                      </c:pt>
                      <c:pt idx="2010">
                        <c:v>0.57367271483333326</c:v>
                      </c:pt>
                      <c:pt idx="2011">
                        <c:v>0.57367062679166669</c:v>
                      </c:pt>
                      <c:pt idx="2012">
                        <c:v>0.57366865787499999</c:v>
                      </c:pt>
                      <c:pt idx="2013">
                        <c:v>0.57366634329166666</c:v>
                      </c:pt>
                      <c:pt idx="2014">
                        <c:v>0.57366432641666665</c:v>
                      </c:pt>
                      <c:pt idx="2015">
                        <c:v>0.57366231237499998</c:v>
                      </c:pt>
                      <c:pt idx="2016">
                        <c:v>0.57365952575000001</c:v>
                      </c:pt>
                      <c:pt idx="2017">
                        <c:v>0.57365642616666668</c:v>
                      </c:pt>
                      <c:pt idx="2018">
                        <c:v>0.57365390187499998</c:v>
                      </c:pt>
                      <c:pt idx="2019">
                        <c:v>0.57365099537499997</c:v>
                      </c:pt>
                      <c:pt idx="2020">
                        <c:v>0.57364808816666668</c:v>
                      </c:pt>
                      <c:pt idx="2021">
                        <c:v>0.57364517241666668</c:v>
                      </c:pt>
                      <c:pt idx="2022">
                        <c:v>0.57364265316666663</c:v>
                      </c:pt>
                      <c:pt idx="2023">
                        <c:v>0.57364062879166666</c:v>
                      </c:pt>
                      <c:pt idx="2024">
                        <c:v>0.57363901287499997</c:v>
                      </c:pt>
                      <c:pt idx="2025">
                        <c:v>0.5736373820416667</c:v>
                      </c:pt>
                      <c:pt idx="2026">
                        <c:v>0.57363569095833333</c:v>
                      </c:pt>
                      <c:pt idx="2027">
                        <c:v>0.5736339711666667</c:v>
                      </c:pt>
                      <c:pt idx="2028">
                        <c:v>0.57363215695833336</c:v>
                      </c:pt>
                      <c:pt idx="2029">
                        <c:v>0.57363033033333333</c:v>
                      </c:pt>
                      <c:pt idx="2030">
                        <c:v>0.57362835554166669</c:v>
                      </c:pt>
                      <c:pt idx="2031">
                        <c:v>0.57362622633333327</c:v>
                      </c:pt>
                      <c:pt idx="2032">
                        <c:v>0.57362366129166664</c:v>
                      </c:pt>
                      <c:pt idx="2033">
                        <c:v>0.57362108329166672</c:v>
                      </c:pt>
                      <c:pt idx="2034">
                        <c:v>0.5736188381666667</c:v>
                      </c:pt>
                      <c:pt idx="2035">
                        <c:v>0.57361698508333336</c:v>
                      </c:pt>
                      <c:pt idx="2036">
                        <c:v>0.57361570750000002</c:v>
                      </c:pt>
                      <c:pt idx="2037">
                        <c:v>0.57361405658333331</c:v>
                      </c:pt>
                      <c:pt idx="2038">
                        <c:v>0.57361298299999997</c:v>
                      </c:pt>
                      <c:pt idx="2039">
                        <c:v>0.57361186312500001</c:v>
                      </c:pt>
                      <c:pt idx="2040">
                        <c:v>0.57361122766666661</c:v>
                      </c:pt>
                      <c:pt idx="2041">
                        <c:v>0.57360991274999995</c:v>
                      </c:pt>
                      <c:pt idx="2042">
                        <c:v>0.5736088609583333</c:v>
                      </c:pt>
                      <c:pt idx="2043">
                        <c:v>0.5736078425833333</c:v>
                      </c:pt>
                      <c:pt idx="2044">
                        <c:v>0.57360647158333333</c:v>
                      </c:pt>
                      <c:pt idx="2045">
                        <c:v>0.57360559283333334</c:v>
                      </c:pt>
                      <c:pt idx="2046">
                        <c:v>0.57360367904166665</c:v>
                      </c:pt>
                      <c:pt idx="2047">
                        <c:v>0.57360261204166674</c:v>
                      </c:pt>
                      <c:pt idx="2048">
                        <c:v>0.57360014166666662</c:v>
                      </c:pt>
                      <c:pt idx="2049">
                        <c:v>0.57359921791666668</c:v>
                      </c:pt>
                      <c:pt idx="2050">
                        <c:v>0.57359726645833331</c:v>
                      </c:pt>
                      <c:pt idx="2051">
                        <c:v>0.57359662695833336</c:v>
                      </c:pt>
                      <c:pt idx="2052">
                        <c:v>0.57359579625000001</c:v>
                      </c:pt>
                      <c:pt idx="2053">
                        <c:v>0.57359536591666671</c:v>
                      </c:pt>
                      <c:pt idx="2054">
                        <c:v>0.57359500716666667</c:v>
                      </c:pt>
                      <c:pt idx="2055">
                        <c:v>0.57359474958333334</c:v>
                      </c:pt>
                      <c:pt idx="2056">
                        <c:v>0.57359447770833338</c:v>
                      </c:pt>
                      <c:pt idx="2057">
                        <c:v>0.57359365770833326</c:v>
                      </c:pt>
                      <c:pt idx="2058">
                        <c:v>0.5735928718333333</c:v>
                      </c:pt>
                      <c:pt idx="2059">
                        <c:v>0.57359263874999999</c:v>
                      </c:pt>
                      <c:pt idx="2060">
                        <c:v>0.57359110108333333</c:v>
                      </c:pt>
                      <c:pt idx="2061">
                        <c:v>0.57359030124999999</c:v>
                      </c:pt>
                      <c:pt idx="2062">
                        <c:v>0.57358939229166672</c:v>
                      </c:pt>
                      <c:pt idx="2063">
                        <c:v>0.57358986237499998</c:v>
                      </c:pt>
                      <c:pt idx="2064">
                        <c:v>0.57358874266666671</c:v>
                      </c:pt>
                      <c:pt idx="2065">
                        <c:v>0.57358533916666665</c:v>
                      </c:pt>
                      <c:pt idx="2066">
                        <c:v>0.57358248070833329</c:v>
                      </c:pt>
                      <c:pt idx="2067">
                        <c:v>0.5735792961666667</c:v>
                      </c:pt>
                      <c:pt idx="2068">
                        <c:v>0.5735766272916667</c:v>
                      </c:pt>
                      <c:pt idx="2069">
                        <c:v>0.57357437675</c:v>
                      </c:pt>
                      <c:pt idx="2070">
                        <c:v>0.57357049104166669</c:v>
                      </c:pt>
                      <c:pt idx="2071">
                        <c:v>0.57356460145833332</c:v>
                      </c:pt>
                      <c:pt idx="2072">
                        <c:v>0.57355213412499995</c:v>
                      </c:pt>
                      <c:pt idx="2073">
                        <c:v>0.57354570316666664</c:v>
                      </c:pt>
                      <c:pt idx="2074">
                        <c:v>0.57353928529166665</c:v>
                      </c:pt>
                      <c:pt idx="2075">
                        <c:v>0.57353263570833335</c:v>
                      </c:pt>
                      <c:pt idx="2076">
                        <c:v>0.57353263570833335</c:v>
                      </c:pt>
                      <c:pt idx="2077">
                        <c:v>0.57352634158333327</c:v>
                      </c:pt>
                      <c:pt idx="2078">
                        <c:v>0.57351747991666668</c:v>
                      </c:pt>
                      <c:pt idx="2079">
                        <c:v>0.57350835700000002</c:v>
                      </c:pt>
                      <c:pt idx="2080">
                        <c:v>0.57349977187500001</c:v>
                      </c:pt>
                      <c:pt idx="2081">
                        <c:v>0.57349130166666662</c:v>
                      </c:pt>
                      <c:pt idx="2082">
                        <c:v>0.5734828210416667</c:v>
                      </c:pt>
                      <c:pt idx="2083">
                        <c:v>0.5734745421666666</c:v>
                      </c:pt>
                      <c:pt idx="2084">
                        <c:v>0.57346623916666661</c:v>
                      </c:pt>
                      <c:pt idx="2085">
                        <c:v>0.57345785258333326</c:v>
                      </c:pt>
                      <c:pt idx="2086">
                        <c:v>0.57344882470833336</c:v>
                      </c:pt>
                      <c:pt idx="2087">
                        <c:v>0.57344032133333334</c:v>
                      </c:pt>
                      <c:pt idx="2088">
                        <c:v>0.57343144629166665</c:v>
                      </c:pt>
                      <c:pt idx="2089">
                        <c:v>0.57342229224999997</c:v>
                      </c:pt>
                      <c:pt idx="2090">
                        <c:v>0.57341359925000002</c:v>
                      </c:pt>
                      <c:pt idx="2091">
                        <c:v>0.57340463816666665</c:v>
                      </c:pt>
                      <c:pt idx="2092">
                        <c:v>0.57339630916666662</c:v>
                      </c:pt>
                      <c:pt idx="2093">
                        <c:v>0.57338771870833327</c:v>
                      </c:pt>
                      <c:pt idx="2094">
                        <c:v>0.57337964029166666</c:v>
                      </c:pt>
                      <c:pt idx="2095">
                        <c:v>0.57337179454166665</c:v>
                      </c:pt>
                      <c:pt idx="2096">
                        <c:v>0.57336375429166664</c:v>
                      </c:pt>
                      <c:pt idx="2097">
                        <c:v>0.57335624245833328</c:v>
                      </c:pt>
                      <c:pt idx="2098">
                        <c:v>0.57334825966666669</c:v>
                      </c:pt>
                      <c:pt idx="2099">
                        <c:v>0.57334091779166674</c:v>
                      </c:pt>
                      <c:pt idx="2100">
                        <c:v>0.57333313812499997</c:v>
                      </c:pt>
                      <c:pt idx="2101">
                        <c:v>0.57332469108333328</c:v>
                      </c:pt>
                      <c:pt idx="2102">
                        <c:v>0.57331684470833333</c:v>
                      </c:pt>
                      <c:pt idx="2103">
                        <c:v>0.57330836949999997</c:v>
                      </c:pt>
                      <c:pt idx="2104">
                        <c:v>0.57329982800000001</c:v>
                      </c:pt>
                      <c:pt idx="2105">
                        <c:v>0.57329157891666671</c:v>
                      </c:pt>
                      <c:pt idx="2106">
                        <c:v>0.57328306658333339</c:v>
                      </c:pt>
                      <c:pt idx="2107">
                        <c:v>0.57327535716666667</c:v>
                      </c:pt>
                      <c:pt idx="2108">
                        <c:v>0.57326731137499998</c:v>
                      </c:pt>
                      <c:pt idx="2109">
                        <c:v>0.57326018908333332</c:v>
                      </c:pt>
                      <c:pt idx="2110">
                        <c:v>0.57325266345833337</c:v>
                      </c:pt>
                      <c:pt idx="2111">
                        <c:v>0.573245839875</c:v>
                      </c:pt>
                      <c:pt idx="2112">
                        <c:v>0.57323825449999999</c:v>
                      </c:pt>
                      <c:pt idx="2113">
                        <c:v>0.57323128462499995</c:v>
                      </c:pt>
                      <c:pt idx="2114">
                        <c:v>0.57322365195833336</c:v>
                      </c:pt>
                      <c:pt idx="2115">
                        <c:v>0.57321648945833337</c:v>
                      </c:pt>
                      <c:pt idx="2116">
                        <c:v>0.57320845312500002</c:v>
                      </c:pt>
                      <c:pt idx="2117">
                        <c:v>0.57320049512499993</c:v>
                      </c:pt>
                      <c:pt idx="2118">
                        <c:v>0.5731929719583333</c:v>
                      </c:pt>
                      <c:pt idx="2119">
                        <c:v>0.57318515412500004</c:v>
                      </c:pt>
                      <c:pt idx="2120">
                        <c:v>0.57317750808333334</c:v>
                      </c:pt>
                      <c:pt idx="2121">
                        <c:v>0.57317034908333331</c:v>
                      </c:pt>
                      <c:pt idx="2122">
                        <c:v>0.57316267066666671</c:v>
                      </c:pt>
                      <c:pt idx="2123">
                        <c:v>0.57315554287500003</c:v>
                      </c:pt>
                      <c:pt idx="2124">
                        <c:v>0.57314867408333336</c:v>
                      </c:pt>
                      <c:pt idx="2125">
                        <c:v>0.57314187908333336</c:v>
                      </c:pt>
                      <c:pt idx="2126">
                        <c:v>0.57313523441666669</c:v>
                      </c:pt>
                      <c:pt idx="2127">
                        <c:v>0.5731285808333334</c:v>
                      </c:pt>
                      <c:pt idx="2128">
                        <c:v>0.57312170416666663</c:v>
                      </c:pt>
                      <c:pt idx="2129">
                        <c:v>0.57311467979166664</c:v>
                      </c:pt>
                      <c:pt idx="2130">
                        <c:v>0.573107391375</c:v>
                      </c:pt>
                      <c:pt idx="2131">
                        <c:v>0.57310025766666672</c:v>
                      </c:pt>
                      <c:pt idx="2132">
                        <c:v>0.57309290391666667</c:v>
                      </c:pt>
                      <c:pt idx="2133">
                        <c:v>0.57308529908333339</c:v>
                      </c:pt>
                      <c:pt idx="2134">
                        <c:v>0.57307812375</c:v>
                      </c:pt>
                      <c:pt idx="2135">
                        <c:v>0.57307107783333333</c:v>
                      </c:pt>
                      <c:pt idx="2136">
                        <c:v>0.57306420449999995</c:v>
                      </c:pt>
                      <c:pt idx="2137">
                        <c:v>0.57305755749999998</c:v>
                      </c:pt>
                      <c:pt idx="2138">
                        <c:v>0.57305104374999993</c:v>
                      </c:pt>
                      <c:pt idx="2139">
                        <c:v>0.57304459416666664</c:v>
                      </c:pt>
                      <c:pt idx="2140">
                        <c:v>0.57303817091666664</c:v>
                      </c:pt>
                      <c:pt idx="2141">
                        <c:v>0.57303173566666665</c:v>
                      </c:pt>
                      <c:pt idx="2142">
                        <c:v>0.57302502562500002</c:v>
                      </c:pt>
                      <c:pt idx="2143">
                        <c:v>0.57301135920833335</c:v>
                      </c:pt>
                      <c:pt idx="2144">
                        <c:v>0.57300436912499997</c:v>
                      </c:pt>
                      <c:pt idx="2145">
                        <c:v>0.57300436912499997</c:v>
                      </c:pt>
                      <c:pt idx="2146">
                        <c:v>0.57299727337500006</c:v>
                      </c:pt>
                      <c:pt idx="2147">
                        <c:v>0.57299023545833327</c:v>
                      </c:pt>
                      <c:pt idx="2148">
                        <c:v>0.57298335199999995</c:v>
                      </c:pt>
                      <c:pt idx="2149">
                        <c:v>0.57297653474999999</c:v>
                      </c:pt>
                      <c:pt idx="2150">
                        <c:v>0.57296980137499998</c:v>
                      </c:pt>
                      <c:pt idx="2151">
                        <c:v>0.57296310512500004</c:v>
                      </c:pt>
                      <c:pt idx="2152">
                        <c:v>0.57295673529166669</c:v>
                      </c:pt>
                      <c:pt idx="2153">
                        <c:v>0.57295032183333328</c:v>
                      </c:pt>
                      <c:pt idx="2154">
                        <c:v>0.57294416245833335</c:v>
                      </c:pt>
                      <c:pt idx="2155">
                        <c:v>0.57293799849999993</c:v>
                      </c:pt>
                      <c:pt idx="2156">
                        <c:v>0.57293179708333331</c:v>
                      </c:pt>
                      <c:pt idx="2157">
                        <c:v>0.57292530579166667</c:v>
                      </c:pt>
                      <c:pt idx="2158">
                        <c:v>0.57291880566666664</c:v>
                      </c:pt>
                      <c:pt idx="2159">
                        <c:v>0.57291204162499998</c:v>
                      </c:pt>
                      <c:pt idx="2160">
                        <c:v>0.5729051882916667</c:v>
                      </c:pt>
                      <c:pt idx="2161">
                        <c:v>0.57289834775000004</c:v>
                      </c:pt>
                      <c:pt idx="2162">
                        <c:v>0.5728915904166666</c:v>
                      </c:pt>
                      <c:pt idx="2163">
                        <c:v>0.57288496050000004</c:v>
                      </c:pt>
                      <c:pt idx="2164">
                        <c:v>0.57287851408333335</c:v>
                      </c:pt>
                      <c:pt idx="2165">
                        <c:v>0.57287232312500003</c:v>
                      </c:pt>
                      <c:pt idx="2166">
                        <c:v>0.57286618958333335</c:v>
                      </c:pt>
                      <c:pt idx="2167">
                        <c:v>0.57285999587500003</c:v>
                      </c:pt>
                      <c:pt idx="2168">
                        <c:v>0.572853899625</c:v>
                      </c:pt>
                      <c:pt idx="2169">
                        <c:v>0.57284761424999997</c:v>
                      </c:pt>
                      <c:pt idx="2170">
                        <c:v>0.57284132895833328</c:v>
                      </c:pt>
                      <c:pt idx="2171">
                        <c:v>0.57283487141666667</c:v>
                      </c:pt>
                      <c:pt idx="2172">
                        <c:v>0.5728283945</c:v>
                      </c:pt>
                      <c:pt idx="2173">
                        <c:v>0.57282189724999999</c:v>
                      </c:pt>
                      <c:pt idx="2174">
                        <c:v>0.57281524941666662</c:v>
                      </c:pt>
                      <c:pt idx="2175">
                        <c:v>0.5728086372083333</c:v>
                      </c:pt>
                      <c:pt idx="2176">
                        <c:v>0.57280191137500003</c:v>
                      </c:pt>
                      <c:pt idx="2177">
                        <c:v>0.57279535745833332</c:v>
                      </c:pt>
                      <c:pt idx="2178">
                        <c:v>0.57278874329166662</c:v>
                      </c:pt>
                      <c:pt idx="2179">
                        <c:v>0.57278239916666662</c:v>
                      </c:pt>
                      <c:pt idx="2180">
                        <c:v>0.57277625666666665</c:v>
                      </c:pt>
                      <c:pt idx="2181">
                        <c:v>0.57277008625000003</c:v>
                      </c:pt>
                      <c:pt idx="2182">
                        <c:v>0.57276404012499993</c:v>
                      </c:pt>
                      <c:pt idx="2183">
                        <c:v>0.57275800541666666</c:v>
                      </c:pt>
                      <c:pt idx="2184">
                        <c:v>0.57275205262499995</c:v>
                      </c:pt>
                      <c:pt idx="2185">
                        <c:v>0.57274579474999998</c:v>
                      </c:pt>
                      <c:pt idx="2186">
                        <c:v>0.57273969229166666</c:v>
                      </c:pt>
                      <c:pt idx="2187">
                        <c:v>0.57273319012500001</c:v>
                      </c:pt>
                      <c:pt idx="2188">
                        <c:v>0.572726776125</c:v>
                      </c:pt>
                      <c:pt idx="2189">
                        <c:v>0.57272029062500007</c:v>
                      </c:pt>
                      <c:pt idx="2190">
                        <c:v>0.57271390350000007</c:v>
                      </c:pt>
                      <c:pt idx="2191">
                        <c:v>0.57270765962500003</c:v>
                      </c:pt>
                      <c:pt idx="2192">
                        <c:v>0.57270145491666669</c:v>
                      </c:pt>
                      <c:pt idx="2193">
                        <c:v>0.57269541066666674</c:v>
                      </c:pt>
                      <c:pt idx="2194">
                        <c:v>0.57268924312500002</c:v>
                      </c:pt>
                      <c:pt idx="2195">
                        <c:v>0.57268325916666674</c:v>
                      </c:pt>
                      <c:pt idx="2196">
                        <c:v>0.57267738899999998</c:v>
                      </c:pt>
                      <c:pt idx="2197">
                        <c:v>0.57267149545833329</c:v>
                      </c:pt>
                      <c:pt idx="2198">
                        <c:v>0.57266550012499995</c:v>
                      </c:pt>
                      <c:pt idx="2199">
                        <c:v>0.57265929512500002</c:v>
                      </c:pt>
                      <c:pt idx="2200">
                        <c:v>0.57265316945833333</c:v>
                      </c:pt>
                      <c:pt idx="2201">
                        <c:v>0.5726469484583333</c:v>
                      </c:pt>
                      <c:pt idx="2202">
                        <c:v>0.57264074741666671</c:v>
                      </c:pt>
                      <c:pt idx="2203">
                        <c:v>0.57263447391666666</c:v>
                      </c:pt>
                      <c:pt idx="2204">
                        <c:v>0.57262827745833333</c:v>
                      </c:pt>
                      <c:pt idx="2205">
                        <c:v>0.57262206150000006</c:v>
                      </c:pt>
                      <c:pt idx="2206">
                        <c:v>0.57261595787499997</c:v>
                      </c:pt>
                      <c:pt idx="2207">
                        <c:v>0.57261007041666667</c:v>
                      </c:pt>
                      <c:pt idx="2208">
                        <c:v>0.57260414258333336</c:v>
                      </c:pt>
                      <c:pt idx="2209">
                        <c:v>0.57259839400000001</c:v>
                      </c:pt>
                      <c:pt idx="2210">
                        <c:v>0.57259268854166667</c:v>
                      </c:pt>
                      <c:pt idx="2211">
                        <c:v>0.57258720674999997</c:v>
                      </c:pt>
                      <c:pt idx="2212">
                        <c:v>0.57258168399999998</c:v>
                      </c:pt>
                      <c:pt idx="2213">
                        <c:v>0.57257612666666668</c:v>
                      </c:pt>
                      <c:pt idx="2214">
                        <c:v>0.57257054141666663</c:v>
                      </c:pt>
                      <c:pt idx="2215">
                        <c:v>0.57256477629166669</c:v>
                      </c:pt>
                      <c:pt idx="2216">
                        <c:v>0.57255888745833328</c:v>
                      </c:pt>
                      <c:pt idx="2217">
                        <c:v>0.57255299149999994</c:v>
                      </c:pt>
                      <c:pt idx="2218">
                        <c:v>0.57254719079166672</c:v>
                      </c:pt>
                      <c:pt idx="2219">
                        <c:v>0.57254153295833332</c:v>
                      </c:pt>
                      <c:pt idx="2220">
                        <c:v>0.57253600008333339</c:v>
                      </c:pt>
                      <c:pt idx="2221">
                        <c:v>0.57253066708333333</c:v>
                      </c:pt>
                      <c:pt idx="2222">
                        <c:v>0.57252537550000004</c:v>
                      </c:pt>
                      <c:pt idx="2223">
                        <c:v>0.57252012958333331</c:v>
                      </c:pt>
                      <c:pt idx="2224">
                        <c:v>0.57251472599999997</c:v>
                      </c:pt>
                      <c:pt idx="2225">
                        <c:v>0.57250943624999995</c:v>
                      </c:pt>
                      <c:pt idx="2226">
                        <c:v>0.57250415670833332</c:v>
                      </c:pt>
                      <c:pt idx="2227">
                        <c:v>0.57249870387500001</c:v>
                      </c:pt>
                      <c:pt idx="2228">
                        <c:v>0.57249335295833337</c:v>
                      </c:pt>
                      <c:pt idx="2229">
                        <c:v>0.57248801104166669</c:v>
                      </c:pt>
                      <c:pt idx="2230">
                        <c:v>0.57248257324999996</c:v>
                      </c:pt>
                      <c:pt idx="2231">
                        <c:v>0.57247714687499995</c:v>
                      </c:pt>
                      <c:pt idx="2232">
                        <c:v>0.57247167999999993</c:v>
                      </c:pt>
                      <c:pt idx="2233">
                        <c:v>0.57246613591666662</c:v>
                      </c:pt>
                      <c:pt idx="2234">
                        <c:v>0.57246086841666666</c:v>
                      </c:pt>
                      <c:pt idx="2235">
                        <c:v>0.57245571704166665</c:v>
                      </c:pt>
                      <c:pt idx="2236">
                        <c:v>0.57245079104166663</c:v>
                      </c:pt>
                      <c:pt idx="2237">
                        <c:v>0.57244584695833334</c:v>
                      </c:pt>
                      <c:pt idx="2238">
                        <c:v>0.57244109554166667</c:v>
                      </c:pt>
                      <c:pt idx="2239">
                        <c:v>0.57243646724999997</c:v>
                      </c:pt>
                      <c:pt idx="2240">
                        <c:v>0.57243175450000006</c:v>
                      </c:pt>
                      <c:pt idx="2241">
                        <c:v>0.57242706891666673</c:v>
                      </c:pt>
                      <c:pt idx="2242">
                        <c:v>0.57242241537500005</c:v>
                      </c:pt>
                      <c:pt idx="2243">
                        <c:v>0.57241762966666665</c:v>
                      </c:pt>
                      <c:pt idx="2244">
                        <c:v>0.57241284349999999</c:v>
                      </c:pt>
                      <c:pt idx="2245">
                        <c:v>0.57240793558333336</c:v>
                      </c:pt>
                      <c:pt idx="2246">
                        <c:v>0.57240304412499998</c:v>
                      </c:pt>
                      <c:pt idx="2247">
                        <c:v>0.57239390054166661</c:v>
                      </c:pt>
                      <c:pt idx="2248">
                        <c:v>0.57239390054166661</c:v>
                      </c:pt>
                      <c:pt idx="2249">
                        <c:v>0.5723893770416667</c:v>
                      </c:pt>
                      <c:pt idx="2250">
                        <c:v>0.57238515987499994</c:v>
                      </c:pt>
                      <c:pt idx="2251">
                        <c:v>0.57238107358333334</c:v>
                      </c:pt>
                      <c:pt idx="2252">
                        <c:v>0.57237690283333331</c:v>
                      </c:pt>
                      <c:pt idx="2253">
                        <c:v>0.57237292333333334</c:v>
                      </c:pt>
                      <c:pt idx="2254">
                        <c:v>0.572368634875</c:v>
                      </c:pt>
                      <c:pt idx="2255">
                        <c:v>0.5723645833333334</c:v>
                      </c:pt>
                      <c:pt idx="2256">
                        <c:v>0.57236014599999996</c:v>
                      </c:pt>
                      <c:pt idx="2257">
                        <c:v>0.57235595404166661</c:v>
                      </c:pt>
                      <c:pt idx="2258">
                        <c:v>0.57235161125</c:v>
                      </c:pt>
                      <c:pt idx="2259">
                        <c:v>0.57234751616666668</c:v>
                      </c:pt>
                      <c:pt idx="2260">
                        <c:v>0.57234333650000002</c:v>
                      </c:pt>
                      <c:pt idx="2261">
                        <c:v>0.57233919325000004</c:v>
                      </c:pt>
                      <c:pt idx="2262">
                        <c:v>0.5723352393333333</c:v>
                      </c:pt>
                      <c:pt idx="2263">
                        <c:v>0.572331485375</c:v>
                      </c:pt>
                      <c:pt idx="2264">
                        <c:v>0.57232781720833337</c:v>
                      </c:pt>
                      <c:pt idx="2265">
                        <c:v>0.5723242909166667</c:v>
                      </c:pt>
                      <c:pt idx="2266">
                        <c:v>0.5723209351666666</c:v>
                      </c:pt>
                      <c:pt idx="2267">
                        <c:v>0.57231772212499998</c:v>
                      </c:pt>
                      <c:pt idx="2268">
                        <c:v>0.57231457558333332</c:v>
                      </c:pt>
                      <c:pt idx="2269">
                        <c:v>0.57231144499999997</c:v>
                      </c:pt>
                      <c:pt idx="2270">
                        <c:v>0.57230818287499996</c:v>
                      </c:pt>
                      <c:pt idx="2271">
                        <c:v>0.57230488950000002</c:v>
                      </c:pt>
                      <c:pt idx="2272">
                        <c:v>0.57230140033333332</c:v>
                      </c:pt>
                      <c:pt idx="2273">
                        <c:v>0.57229790033333339</c:v>
                      </c:pt>
                      <c:pt idx="2274">
                        <c:v>0.57229448312499998</c:v>
                      </c:pt>
                      <c:pt idx="2275">
                        <c:v>0.57229119524999994</c:v>
                      </c:pt>
                      <c:pt idx="2276">
                        <c:v>0.57228812066666668</c:v>
                      </c:pt>
                      <c:pt idx="2277">
                        <c:v>0.57228524145833337</c:v>
                      </c:pt>
                      <c:pt idx="2278">
                        <c:v>0.57228260591666669</c:v>
                      </c:pt>
                      <c:pt idx="2279">
                        <c:v>0.57228007279166671</c:v>
                      </c:pt>
                      <c:pt idx="2280">
                        <c:v>0.57227753116666669</c:v>
                      </c:pt>
                      <c:pt idx="2281">
                        <c:v>0.57227489491666661</c:v>
                      </c:pt>
                      <c:pt idx="2282">
                        <c:v>0.57227228229166671</c:v>
                      </c:pt>
                      <c:pt idx="2283">
                        <c:v>0.5722696320416667</c:v>
                      </c:pt>
                      <c:pt idx="2284">
                        <c:v>0.57226692404166668</c:v>
                      </c:pt>
                      <c:pt idx="2285">
                        <c:v>0.5722642085416666</c:v>
                      </c:pt>
                      <c:pt idx="2286">
                        <c:v>0.57226139533333331</c:v>
                      </c:pt>
                      <c:pt idx="2287">
                        <c:v>0.57225858454166667</c:v>
                      </c:pt>
                      <c:pt idx="2288">
                        <c:v>0.57225575737500001</c:v>
                      </c:pt>
                      <c:pt idx="2289">
                        <c:v>0.57225306949999999</c:v>
                      </c:pt>
                      <c:pt idx="2290">
                        <c:v>0.57225050091666663</c:v>
                      </c:pt>
                      <c:pt idx="2291">
                        <c:v>0.57224813591666668</c:v>
                      </c:pt>
                      <c:pt idx="2292">
                        <c:v>0.57224599949999999</c:v>
                      </c:pt>
                      <c:pt idx="2293">
                        <c:v>0.57224402750000003</c:v>
                      </c:pt>
                      <c:pt idx="2294">
                        <c:v>0.57224225562499997</c:v>
                      </c:pt>
                      <c:pt idx="2295">
                        <c:v>0.57224055437499999</c:v>
                      </c:pt>
                      <c:pt idx="2296">
                        <c:v>0.57223732133333327</c:v>
                      </c:pt>
                      <c:pt idx="2297">
                        <c:v>0.5722355920833333</c:v>
                      </c:pt>
                      <c:pt idx="2298">
                        <c:v>0.57223371425000003</c:v>
                      </c:pt>
                      <c:pt idx="2299">
                        <c:v>0.57223170929166667</c:v>
                      </c:pt>
                      <c:pt idx="2300">
                        <c:v>0.57223170929166667</c:v>
                      </c:pt>
                      <c:pt idx="2301">
                        <c:v>0.57222964083333328</c:v>
                      </c:pt>
                      <c:pt idx="2302">
                        <c:v>0.57222755266666669</c:v>
                      </c:pt>
                      <c:pt idx="2303">
                        <c:v>0.57222560829166669</c:v>
                      </c:pt>
                      <c:pt idx="2304">
                        <c:v>0.57222381924999999</c:v>
                      </c:pt>
                      <c:pt idx="2305">
                        <c:v>0.57222232604166667</c:v>
                      </c:pt>
                      <c:pt idx="2306">
                        <c:v>0.57222105420833336</c:v>
                      </c:pt>
                      <c:pt idx="2307">
                        <c:v>0.57221999175000005</c:v>
                      </c:pt>
                      <c:pt idx="2308">
                        <c:v>0.57221909937499993</c:v>
                      </c:pt>
                      <c:pt idx="2309">
                        <c:v>0.57221821579166665</c:v>
                      </c:pt>
                      <c:pt idx="2310">
                        <c:v>0.57221733470833336</c:v>
                      </c:pt>
                      <c:pt idx="2311">
                        <c:v>0.57221627779166673</c:v>
                      </c:pt>
                      <c:pt idx="2312">
                        <c:v>0.57221515979166659</c:v>
                      </c:pt>
                      <c:pt idx="2313">
                        <c:v>0.57221390087500001</c:v>
                      </c:pt>
                      <c:pt idx="2314">
                        <c:v>0.57221256841666668</c:v>
                      </c:pt>
                      <c:pt idx="2315">
                        <c:v>0.57221126566666669</c:v>
                      </c:pt>
                      <c:pt idx="2316">
                        <c:v>0.5722098999166666</c:v>
                      </c:pt>
                      <c:pt idx="2317">
                        <c:v>0.57220851612500001</c:v>
                      </c:pt>
                      <c:pt idx="2318">
                        <c:v>0.57220719824999999</c:v>
                      </c:pt>
                      <c:pt idx="2319">
                        <c:v>0.57220626579166667</c:v>
                      </c:pt>
                      <c:pt idx="2320">
                        <c:v>0.57220531529166674</c:v>
                      </c:pt>
                      <c:pt idx="2321">
                        <c:v>0.57220462012500006</c:v>
                      </c:pt>
                      <c:pt idx="2322">
                        <c:v>0.57220414279166665</c:v>
                      </c:pt>
                      <c:pt idx="2323">
                        <c:v>0.57220386633333331</c:v>
                      </c:pt>
                      <c:pt idx="2324">
                        <c:v>0.57220366049999993</c:v>
                      </c:pt>
                      <c:pt idx="2325">
                        <c:v>0.57220336333333333</c:v>
                      </c:pt>
                      <c:pt idx="2326">
                        <c:v>0.57220298570833339</c:v>
                      </c:pt>
                      <c:pt idx="2327">
                        <c:v>0.57220235708333334</c:v>
                      </c:pt>
                      <c:pt idx="2328">
                        <c:v>0.57220153595833334</c:v>
                      </c:pt>
                      <c:pt idx="2329">
                        <c:v>0.5722005805</c:v>
                      </c:pt>
                      <c:pt idx="2330">
                        <c:v>0.57219957233333341</c:v>
                      </c:pt>
                      <c:pt idx="2331">
                        <c:v>0.57219875854166669</c:v>
                      </c:pt>
                      <c:pt idx="2332">
                        <c:v>0.57219806733333334</c:v>
                      </c:pt>
                      <c:pt idx="2333">
                        <c:v>0.57219773695833331</c:v>
                      </c:pt>
                      <c:pt idx="2334">
                        <c:v>0.57219754483333329</c:v>
                      </c:pt>
                      <c:pt idx="2335">
                        <c:v>0.57219763191666673</c:v>
                      </c:pt>
                      <c:pt idx="2336">
                        <c:v>0.5721977983333334</c:v>
                      </c:pt>
                      <c:pt idx="2337">
                        <c:v>0.57219810195833332</c:v>
                      </c:pt>
                      <c:pt idx="2338">
                        <c:v>0.572198382625</c:v>
                      </c:pt>
                      <c:pt idx="2339">
                        <c:v>0.57219864037500001</c:v>
                      </c:pt>
                      <c:pt idx="2340">
                        <c:v>0.57219858254166667</c:v>
                      </c:pt>
                      <c:pt idx="2341">
                        <c:v>0.57219854258333336</c:v>
                      </c:pt>
                      <c:pt idx="2342">
                        <c:v>0.57219888104166661</c:v>
                      </c:pt>
                      <c:pt idx="2343">
                        <c:v>0.57219851133333333</c:v>
                      </c:pt>
                      <c:pt idx="2344">
                        <c:v>0.57219846499999993</c:v>
                      </c:pt>
                      <c:pt idx="2345">
                        <c:v>0.57219791270833331</c:v>
                      </c:pt>
                      <c:pt idx="2346">
                        <c:v>0.57219767666666665</c:v>
                      </c:pt>
                      <c:pt idx="2347">
                        <c:v>0.57219748566666662</c:v>
                      </c:pt>
                      <c:pt idx="2348">
                        <c:v>0.5721977849583334</c:v>
                      </c:pt>
                      <c:pt idx="2349">
                        <c:v>0.57219840562500002</c:v>
                      </c:pt>
                      <c:pt idx="2350">
                        <c:v>0.57219909204166663</c:v>
                      </c:pt>
                      <c:pt idx="2351">
                        <c:v>0.57219998304166664</c:v>
                      </c:pt>
                      <c:pt idx="2352">
                        <c:v>0.57220098754166659</c:v>
                      </c:pt>
                      <c:pt idx="2353">
                        <c:v>0.57220198595833327</c:v>
                      </c:pt>
                      <c:pt idx="2354">
                        <c:v>0.57220244829166667</c:v>
                      </c:pt>
                      <c:pt idx="2355">
                        <c:v>0.572202821375</c:v>
                      </c:pt>
                      <c:pt idx="2356">
                        <c:v>0.57220309925000001</c:v>
                      </c:pt>
                      <c:pt idx="2357">
                        <c:v>0.57220332741666668</c:v>
                      </c:pt>
                      <c:pt idx="2358">
                        <c:v>0.572203913625</c:v>
                      </c:pt>
                      <c:pt idx="2359">
                        <c:v>0.57220417962500003</c:v>
                      </c:pt>
                      <c:pt idx="2360">
                        <c:v>0.57220401112499997</c:v>
                      </c:pt>
                      <c:pt idx="2361">
                        <c:v>0.57220471854166666</c:v>
                      </c:pt>
                      <c:pt idx="2362">
                        <c:v>0.57220594125000002</c:v>
                      </c:pt>
                      <c:pt idx="2363">
                        <c:v>0.5722065964166666</c:v>
                      </c:pt>
                      <c:pt idx="2364">
                        <c:v>0.57220798920833327</c:v>
                      </c:pt>
                      <c:pt idx="2365">
                        <c:v>0.57220962295833333</c:v>
                      </c:pt>
                      <c:pt idx="2366">
                        <c:v>0.57221057233333339</c:v>
                      </c:pt>
                      <c:pt idx="2367">
                        <c:v>0.57221287570833335</c:v>
                      </c:pt>
                      <c:pt idx="2368">
                        <c:v>0.57221335554166664</c:v>
                      </c:pt>
                      <c:pt idx="2369">
                        <c:v>0.57221542958333338</c:v>
                      </c:pt>
                      <c:pt idx="2370">
                        <c:v>0.57221568708333337</c:v>
                      </c:pt>
                      <c:pt idx="2371">
                        <c:v>0.57221680970833333</c:v>
                      </c:pt>
                      <c:pt idx="2372">
                        <c:v>0.5722175445833334</c:v>
                      </c:pt>
                      <c:pt idx="2373">
                        <c:v>0.57221843516666671</c:v>
                      </c:pt>
                      <c:pt idx="2374">
                        <c:v>0.57221950287500001</c:v>
                      </c:pt>
                      <c:pt idx="2375">
                        <c:v>0.57221987908333338</c:v>
                      </c:pt>
                      <c:pt idx="2376">
                        <c:v>0.57222107629166663</c:v>
                      </c:pt>
                      <c:pt idx="2377">
                        <c:v>0.57222297774999997</c:v>
                      </c:pt>
                      <c:pt idx="2378">
                        <c:v>0.57222402733333333</c:v>
                      </c:pt>
                      <c:pt idx="2379">
                        <c:v>0.57222605745833333</c:v>
                      </c:pt>
                      <c:pt idx="2380">
                        <c:v>0.57222803745833339</c:v>
                      </c:pt>
                      <c:pt idx="2381">
                        <c:v>0.57223043574999999</c:v>
                      </c:pt>
                      <c:pt idx="2382">
                        <c:v>0.57223187649999996</c:v>
                      </c:pt>
                      <c:pt idx="2383">
                        <c:v>0.57223374008333339</c:v>
                      </c:pt>
                      <c:pt idx="2384">
                        <c:v>0.57223532625000006</c:v>
                      </c:pt>
                      <c:pt idx="2385">
                        <c:v>0.57223671004166665</c:v>
                      </c:pt>
                      <c:pt idx="2386">
                        <c:v>0.57223775808333333</c:v>
                      </c:pt>
                      <c:pt idx="2387">
                        <c:v>0.57223920208333334</c:v>
                      </c:pt>
                      <c:pt idx="2388">
                        <c:v>0.57224055954166664</c:v>
                      </c:pt>
                      <c:pt idx="2389">
                        <c:v>0.57224208429166667</c:v>
                      </c:pt>
                      <c:pt idx="2390">
                        <c:v>0.57224368199999998</c:v>
                      </c:pt>
                      <c:pt idx="2391">
                        <c:v>0.57224576300000007</c:v>
                      </c:pt>
                      <c:pt idx="2392">
                        <c:v>0.57224797845833331</c:v>
                      </c:pt>
                      <c:pt idx="2393">
                        <c:v>0.57225049824999996</c:v>
                      </c:pt>
                      <c:pt idx="2394">
                        <c:v>0.57225305383333336</c:v>
                      </c:pt>
                      <c:pt idx="2395">
                        <c:v>0.57225596945833335</c:v>
                      </c:pt>
                      <c:pt idx="2396">
                        <c:v>0.5722584897916666</c:v>
                      </c:pt>
                      <c:pt idx="2397">
                        <c:v>0.57226067508333334</c:v>
                      </c:pt>
                      <c:pt idx="2398">
                        <c:v>0.57226308520833336</c:v>
                      </c:pt>
                      <c:pt idx="2399">
                        <c:v>0.57226575275000002</c:v>
                      </c:pt>
                      <c:pt idx="2400">
                        <c:v>0.57226750125000003</c:v>
                      </c:pt>
                      <c:pt idx="2401">
                        <c:v>0.57226879979166667</c:v>
                      </c:pt>
                      <c:pt idx="2402">
                        <c:v>0.57227063533333333</c:v>
                      </c:pt>
                      <c:pt idx="2403">
                        <c:v>0.57227249845833328</c:v>
                      </c:pt>
                      <c:pt idx="2404">
                        <c:v>0.57227505616666663</c:v>
                      </c:pt>
                      <c:pt idx="2405">
                        <c:v>0.57227716125000005</c:v>
                      </c:pt>
                      <c:pt idx="2406">
                        <c:v>0.57227933291666666</c:v>
                      </c:pt>
                      <c:pt idx="2407">
                        <c:v>0.57228221587499994</c:v>
                      </c:pt>
                      <c:pt idx="2408">
                        <c:v>0.57228452529166673</c:v>
                      </c:pt>
                      <c:pt idx="2409">
                        <c:v>0.57228865299999998</c:v>
                      </c:pt>
                      <c:pt idx="2410">
                        <c:v>0.57229147137500003</c:v>
                      </c:pt>
                      <c:pt idx="2411">
                        <c:v>0.57229462850000001</c:v>
                      </c:pt>
                      <c:pt idx="2412">
                        <c:v>0.57229701187500004</c:v>
                      </c:pt>
                      <c:pt idx="2413">
                        <c:v>0.57229993537500001</c:v>
                      </c:pt>
                      <c:pt idx="2414">
                        <c:v>0.57230259745833334</c:v>
                      </c:pt>
                      <c:pt idx="2415">
                        <c:v>0.57230458066666667</c:v>
                      </c:pt>
                      <c:pt idx="2416">
                        <c:v>0.57230689391666667</c:v>
                      </c:pt>
                      <c:pt idx="2417">
                        <c:v>0.57230950787500001</c:v>
                      </c:pt>
                      <c:pt idx="2418">
                        <c:v>0.57231239133333334</c:v>
                      </c:pt>
                      <c:pt idx="2419">
                        <c:v>0.57231551270833336</c:v>
                      </c:pt>
                      <c:pt idx="2420">
                        <c:v>0.57231904924999999</c:v>
                      </c:pt>
                      <c:pt idx="2421">
                        <c:v>0.57232213554166667</c:v>
                      </c:pt>
                      <c:pt idx="2422">
                        <c:v>0.57232607408333336</c:v>
                      </c:pt>
                      <c:pt idx="2423">
                        <c:v>0.57232971804166666</c:v>
                      </c:pt>
                      <c:pt idx="2424">
                        <c:v>0.57233338745833329</c:v>
                      </c:pt>
                      <c:pt idx="2425">
                        <c:v>0.5723370092083333</c:v>
                      </c:pt>
                      <c:pt idx="2426">
                        <c:v>0.57234068166666663</c:v>
                      </c:pt>
                      <c:pt idx="2427">
                        <c:v>0.57234437191666665</c:v>
                      </c:pt>
                      <c:pt idx="2428">
                        <c:v>0.57234739583333327</c:v>
                      </c:pt>
                      <c:pt idx="2429">
                        <c:v>0.57235126879166665</c:v>
                      </c:pt>
                      <c:pt idx="2430">
                        <c:v>0.57235490766666663</c:v>
                      </c:pt>
                      <c:pt idx="2431">
                        <c:v>0.57235761679166663</c:v>
                      </c:pt>
                      <c:pt idx="2432">
                        <c:v>0.57236112775000003</c:v>
                      </c:pt>
                      <c:pt idx="2433">
                        <c:v>0.57236418958333335</c:v>
                      </c:pt>
                      <c:pt idx="2434">
                        <c:v>0.57236776445833326</c:v>
                      </c:pt>
                      <c:pt idx="2435">
                        <c:v>0.57237156850000004</c:v>
                      </c:pt>
                      <c:pt idx="2436">
                        <c:v>0.57238084079166673</c:v>
                      </c:pt>
                      <c:pt idx="2437">
                        <c:v>0.57238618370833338</c:v>
                      </c:pt>
                      <c:pt idx="2438">
                        <c:v>0.57238984175000007</c:v>
                      </c:pt>
                      <c:pt idx="2439">
                        <c:v>0.5723941495</c:v>
                      </c:pt>
                      <c:pt idx="2440">
                        <c:v>0.572397941375</c:v>
                      </c:pt>
                      <c:pt idx="2441">
                        <c:v>0.572397941375</c:v>
                      </c:pt>
                      <c:pt idx="2442">
                        <c:v>0.57239909262499999</c:v>
                      </c:pt>
                      <c:pt idx="2443">
                        <c:v>0.57239976779166668</c:v>
                      </c:pt>
                      <c:pt idx="2444">
                        <c:v>0.57240005645833336</c:v>
                      </c:pt>
                      <c:pt idx="2445">
                        <c:v>0.57240041908333328</c:v>
                      </c:pt>
                      <c:pt idx="2446">
                        <c:v>0.57240115183333329</c:v>
                      </c:pt>
                      <c:pt idx="2447">
                        <c:v>0.5724014269583334</c:v>
                      </c:pt>
                      <c:pt idx="2448">
                        <c:v>0.57239902404166665</c:v>
                      </c:pt>
                      <c:pt idx="2449">
                        <c:v>0.57239688395833332</c:v>
                      </c:pt>
                      <c:pt idx="2450">
                        <c:v>0.57239505708333327</c:v>
                      </c:pt>
                      <c:pt idx="2451">
                        <c:v>0.57239328445833337</c:v>
                      </c:pt>
                      <c:pt idx="2452">
                        <c:v>0.572391510125</c:v>
                      </c:pt>
                      <c:pt idx="2453">
                        <c:v>0.57239020254166662</c:v>
                      </c:pt>
                      <c:pt idx="2454">
                        <c:v>0.57238808404166663</c:v>
                      </c:pt>
                      <c:pt idx="2455">
                        <c:v>0.57238548029166669</c:v>
                      </c:pt>
                      <c:pt idx="2456">
                        <c:v>0.5723786509583334</c:v>
                      </c:pt>
                      <c:pt idx="2457">
                        <c:v>0.57237331712499995</c:v>
                      </c:pt>
                      <c:pt idx="2458">
                        <c:v>0.57236742066666668</c:v>
                      </c:pt>
                      <c:pt idx="2459">
                        <c:v>0.5723619629583333</c:v>
                      </c:pt>
                      <c:pt idx="2460">
                        <c:v>0.57235604900000003</c:v>
                      </c:pt>
                      <c:pt idx="2461">
                        <c:v>0.57235078270833328</c:v>
                      </c:pt>
                      <c:pt idx="2462">
                        <c:v>0.57234531512499998</c:v>
                      </c:pt>
                      <c:pt idx="2463">
                        <c:v>0.57234028154166661</c:v>
                      </c:pt>
                      <c:pt idx="2464">
                        <c:v>0.57233542233333334</c:v>
                      </c:pt>
                      <c:pt idx="2465">
                        <c:v>0.57233096154166663</c:v>
                      </c:pt>
                      <c:pt idx="2466">
                        <c:v>0.57232636354166666</c:v>
                      </c:pt>
                      <c:pt idx="2467">
                        <c:v>0.57232161433333328</c:v>
                      </c:pt>
                      <c:pt idx="2468">
                        <c:v>0.57231671079166668</c:v>
                      </c:pt>
                      <c:pt idx="2469">
                        <c:v>0.57231224570833328</c:v>
                      </c:pt>
                      <c:pt idx="2470">
                        <c:v>0.57230742137500001</c:v>
                      </c:pt>
                      <c:pt idx="2471">
                        <c:v>0.57230199741666665</c:v>
                      </c:pt>
                      <c:pt idx="2472">
                        <c:v>0.57229653704166672</c:v>
                      </c:pt>
                      <c:pt idx="2473">
                        <c:v>0.57229118649999999</c:v>
                      </c:pt>
                      <c:pt idx="2474">
                        <c:v>0.57228616708333335</c:v>
                      </c:pt>
                      <c:pt idx="2475">
                        <c:v>0.57228134691666666</c:v>
                      </c:pt>
                      <c:pt idx="2476">
                        <c:v>0.5722771061666666</c:v>
                      </c:pt>
                      <c:pt idx="2477">
                        <c:v>0.57227261829166665</c:v>
                      </c:pt>
                      <c:pt idx="2478">
                        <c:v>0.5722679252916667</c:v>
                      </c:pt>
                      <c:pt idx="2479">
                        <c:v>0.57226406658333329</c:v>
                      </c:pt>
                      <c:pt idx="2480">
                        <c:v>0.57225957670833327</c:v>
                      </c:pt>
                      <c:pt idx="2481">
                        <c:v>0.57225577466666666</c:v>
                      </c:pt>
                      <c:pt idx="2482">
                        <c:v>0.57225140704166666</c:v>
                      </c:pt>
                      <c:pt idx="2483">
                        <c:v>0.57224730912499999</c:v>
                      </c:pt>
                      <c:pt idx="2484">
                        <c:v>0.57224302091666668</c:v>
                      </c:pt>
                      <c:pt idx="2485">
                        <c:v>0.57223861229166662</c:v>
                      </c:pt>
                      <c:pt idx="2486">
                        <c:v>0.57223426779166664</c:v>
                      </c:pt>
                      <c:pt idx="2487">
                        <c:v>0.57222956437500005</c:v>
                      </c:pt>
                      <c:pt idx="2488">
                        <c:v>0.57222467212500006</c:v>
                      </c:pt>
                      <c:pt idx="2489">
                        <c:v>0.57222029824999998</c:v>
                      </c:pt>
                      <c:pt idx="2490">
                        <c:v>0.57221608904166665</c:v>
                      </c:pt>
                      <c:pt idx="2491">
                        <c:v>0.57221194329166669</c:v>
                      </c:pt>
                      <c:pt idx="2492">
                        <c:v>0.572208148375</c:v>
                      </c:pt>
                      <c:pt idx="2493">
                        <c:v>0.57220458500000004</c:v>
                      </c:pt>
                      <c:pt idx="2494">
                        <c:v>0.57220104658333326</c:v>
                      </c:pt>
                      <c:pt idx="2495">
                        <c:v>0.57219750995833329</c:v>
                      </c:pt>
                      <c:pt idx="2496">
                        <c:v>0.57219373512500005</c:v>
                      </c:pt>
                      <c:pt idx="2497">
                        <c:v>0.57218991841666667</c:v>
                      </c:pt>
                      <c:pt idx="2498">
                        <c:v>0.57218582408333341</c:v>
                      </c:pt>
                      <c:pt idx="2499">
                        <c:v>0.57217726437499994</c:v>
                      </c:pt>
                      <c:pt idx="2500">
                        <c:v>0.57217293904166666</c:v>
                      </c:pt>
                      <c:pt idx="2501">
                        <c:v>0.57216869091666667</c:v>
                      </c:pt>
                      <c:pt idx="2502">
                        <c:v>0.57216446599999993</c:v>
                      </c:pt>
                      <c:pt idx="2503">
                        <c:v>0.57216040349999997</c:v>
                      </c:pt>
                      <c:pt idx="2504">
                        <c:v>0.57216040349999997</c:v>
                      </c:pt>
                      <c:pt idx="2505">
                        <c:v>0.57215642658333332</c:v>
                      </c:pt>
                      <c:pt idx="2506">
                        <c:v>0.57215265420833339</c:v>
                      </c:pt>
                      <c:pt idx="2507">
                        <c:v>0.57214903429166664</c:v>
                      </c:pt>
                      <c:pt idx="2508">
                        <c:v>0.57214554412499996</c:v>
                      </c:pt>
                      <c:pt idx="2509">
                        <c:v>0.57214213441666673</c:v>
                      </c:pt>
                      <c:pt idx="2510">
                        <c:v>0.57213863975000001</c:v>
                      </c:pt>
                      <c:pt idx="2511">
                        <c:v>0.5721352135833333</c:v>
                      </c:pt>
                      <c:pt idx="2512">
                        <c:v>0.57213150679166669</c:v>
                      </c:pt>
                      <c:pt idx="2513">
                        <c:v>0.57212772095833331</c:v>
                      </c:pt>
                      <c:pt idx="2514">
                        <c:v>0.57212380391666662</c:v>
                      </c:pt>
                      <c:pt idx="2515">
                        <c:v>0.5721198523333334</c:v>
                      </c:pt>
                      <c:pt idx="2516">
                        <c:v>0.57211591587499999</c:v>
                      </c:pt>
                      <c:pt idx="2517">
                        <c:v>0.57211202929166671</c:v>
                      </c:pt>
                      <c:pt idx="2518">
                        <c:v>0.57210826812499993</c:v>
                      </c:pt>
                      <c:pt idx="2519">
                        <c:v>0.57210462479166668</c:v>
                      </c:pt>
                      <c:pt idx="2520">
                        <c:v>0.57210119733333331</c:v>
                      </c:pt>
                      <c:pt idx="2521">
                        <c:v>0.57209789420833335</c:v>
                      </c:pt>
                      <c:pt idx="2522">
                        <c:v>0.57209473249999998</c:v>
                      </c:pt>
                      <c:pt idx="2523">
                        <c:v>0.57209159120833331</c:v>
                      </c:pt>
                      <c:pt idx="2524">
                        <c:v>0.5720883475416666</c:v>
                      </c:pt>
                      <c:pt idx="2525">
                        <c:v>0.57208501670833334</c:v>
                      </c:pt>
                      <c:pt idx="2526">
                        <c:v>0.57208148066666664</c:v>
                      </c:pt>
                      <c:pt idx="2527">
                        <c:v>0.57207786504166669</c:v>
                      </c:pt>
                      <c:pt idx="2528">
                        <c:v>0.57207410220833332</c:v>
                      </c:pt>
                      <c:pt idx="2529">
                        <c:v>0.57207036462499994</c:v>
                      </c:pt>
                      <c:pt idx="2530">
                        <c:v>0.57206663224999998</c:v>
                      </c:pt>
                      <c:pt idx="2531">
                        <c:v>0.57206312420833327</c:v>
                      </c:pt>
                      <c:pt idx="2532">
                        <c:v>0.57205957875000002</c:v>
                      </c:pt>
                      <c:pt idx="2533">
                        <c:v>0.57205609200000007</c:v>
                      </c:pt>
                      <c:pt idx="2534">
                        <c:v>0.57205609200000007</c:v>
                      </c:pt>
                      <c:pt idx="2535">
                        <c:v>0.57205274537500006</c:v>
                      </c:pt>
                      <c:pt idx="2536">
                        <c:v>0.57204944158333337</c:v>
                      </c:pt>
                      <c:pt idx="2537">
                        <c:v>0.57204309370833328</c:v>
                      </c:pt>
                      <c:pt idx="2538">
                        <c:v>0.5720399897916667</c:v>
                      </c:pt>
                      <c:pt idx="2539">
                        <c:v>0.5720368798333334</c:v>
                      </c:pt>
                      <c:pt idx="2540">
                        <c:v>0.57203370416666666</c:v>
                      </c:pt>
                      <c:pt idx="2541">
                        <c:v>0.57203049079166668</c:v>
                      </c:pt>
                      <c:pt idx="2542">
                        <c:v>0.5720271142083333</c:v>
                      </c:pt>
                      <c:pt idx="2543">
                        <c:v>0.57202367600000004</c:v>
                      </c:pt>
                      <c:pt idx="2544">
                        <c:v>0.57202012958333337</c:v>
                      </c:pt>
                      <c:pt idx="2545">
                        <c:v>0.57201666295833331</c:v>
                      </c:pt>
                      <c:pt idx="2546">
                        <c:v>0.57201327895833332</c:v>
                      </c:pt>
                      <c:pt idx="2547">
                        <c:v>0.57201007525000003</c:v>
                      </c:pt>
                      <c:pt idx="2548">
                        <c:v>0.57200706587499994</c:v>
                      </c:pt>
                      <c:pt idx="2549">
                        <c:v>0.57200412979166659</c:v>
                      </c:pt>
                      <c:pt idx="2550">
                        <c:v>0.57200131470833326</c:v>
                      </c:pt>
                      <c:pt idx="2551">
                        <c:v>0.57199843533333328</c:v>
                      </c:pt>
                      <c:pt idx="2552">
                        <c:v>0.57199548966666669</c:v>
                      </c:pt>
                      <c:pt idx="2553">
                        <c:v>0.57199249358333326</c:v>
                      </c:pt>
                      <c:pt idx="2554">
                        <c:v>0.57198936287500002</c:v>
                      </c:pt>
                      <c:pt idx="2555">
                        <c:v>0.57198603620833333</c:v>
                      </c:pt>
                      <c:pt idx="2556">
                        <c:v>0.57198260337500006</c:v>
                      </c:pt>
                      <c:pt idx="2557">
                        <c:v>0.57197919545833331</c:v>
                      </c:pt>
                      <c:pt idx="2558">
                        <c:v>0.57197576245833337</c:v>
                      </c:pt>
                      <c:pt idx="2559">
                        <c:v>0.57197239862499993</c:v>
                      </c:pt>
                      <c:pt idx="2560">
                        <c:v>0.57196902208333333</c:v>
                      </c:pt>
                      <c:pt idx="2561">
                        <c:v>0.57196579504166667</c:v>
                      </c:pt>
                      <c:pt idx="2562">
                        <c:v>0.57196260899999996</c:v>
                      </c:pt>
                      <c:pt idx="2563">
                        <c:v>0.57195954979166663</c:v>
                      </c:pt>
                      <c:pt idx="2564">
                        <c:v>0.57195663679166664</c:v>
                      </c:pt>
                      <c:pt idx="2565">
                        <c:v>0.57195375700000006</c:v>
                      </c:pt>
                      <c:pt idx="2566">
                        <c:v>0.57195097170833331</c:v>
                      </c:pt>
                      <c:pt idx="2567">
                        <c:v>0.57194810325000001</c:v>
                      </c:pt>
                      <c:pt idx="2568">
                        <c:v>0.57194524150000003</c:v>
                      </c:pt>
                      <c:pt idx="2569">
                        <c:v>0.57194226920833335</c:v>
                      </c:pt>
                      <c:pt idx="2570">
                        <c:v>0.57193930625</c:v>
                      </c:pt>
                      <c:pt idx="2571">
                        <c:v>0.5719362719583333</c:v>
                      </c:pt>
                      <c:pt idx="2572">
                        <c:v>0.57193319033333334</c:v>
                      </c:pt>
                      <c:pt idx="2573">
                        <c:v>0.57193020475</c:v>
                      </c:pt>
                      <c:pt idx="2574">
                        <c:v>0.57192724629166669</c:v>
                      </c:pt>
                      <c:pt idx="2575">
                        <c:v>0.5719244687916667</c:v>
                      </c:pt>
                      <c:pt idx="2576">
                        <c:v>0.57192171837499994</c:v>
                      </c:pt>
                      <c:pt idx="2577">
                        <c:v>0.57191914495833329</c:v>
                      </c:pt>
                      <c:pt idx="2578">
                        <c:v>0.57191319949999997</c:v>
                      </c:pt>
                      <c:pt idx="2579">
                        <c:v>0.57191073412499993</c:v>
                      </c:pt>
                      <c:pt idx="2580">
                        <c:v>0.57190824891666669</c:v>
                      </c:pt>
                      <c:pt idx="2581">
                        <c:v>0.57190569220833332</c:v>
                      </c:pt>
                      <c:pt idx="2582">
                        <c:v>0.57190312020833334</c:v>
                      </c:pt>
                      <c:pt idx="2583">
                        <c:v>0.57190041162500005</c:v>
                      </c:pt>
                      <c:pt idx="2584">
                        <c:v>0.57189769150000003</c:v>
                      </c:pt>
                      <c:pt idx="2585">
                        <c:v>0.57189489049999997</c:v>
                      </c:pt>
                      <c:pt idx="2586">
                        <c:v>0.571892166875</c:v>
                      </c:pt>
                      <c:pt idx="2587">
                        <c:v>0.5718894974583334</c:v>
                      </c:pt>
                      <c:pt idx="2588">
                        <c:v>0.5718869142916666</c:v>
                      </c:pt>
                      <c:pt idx="2589">
                        <c:v>0.57188445133333332</c:v>
                      </c:pt>
                      <c:pt idx="2590">
                        <c:v>0.57188203312499997</c:v>
                      </c:pt>
                      <c:pt idx="2591">
                        <c:v>0.57187972875000004</c:v>
                      </c:pt>
                      <c:pt idx="2592">
                        <c:v>0.57187745349999997</c:v>
                      </c:pt>
                      <c:pt idx="2593">
                        <c:v>0.57187532537499997</c:v>
                      </c:pt>
                      <c:pt idx="2594">
                        <c:v>0.57187326108333336</c:v>
                      </c:pt>
                      <c:pt idx="2595">
                        <c:v>0.57187124212499996</c:v>
                      </c:pt>
                      <c:pt idx="2596">
                        <c:v>0.57186930370833333</c:v>
                      </c:pt>
                      <c:pt idx="2597">
                        <c:v>0.57186729483333332</c:v>
                      </c:pt>
                      <c:pt idx="2598">
                        <c:v>0.57186522387500005</c:v>
                      </c:pt>
                      <c:pt idx="2599">
                        <c:v>0.57186301775000004</c:v>
                      </c:pt>
                      <c:pt idx="2600">
                        <c:v>0.57186083425000001</c:v>
                      </c:pt>
                      <c:pt idx="2601">
                        <c:v>0.57185864016666665</c:v>
                      </c:pt>
                      <c:pt idx="2602">
                        <c:v>0.57185666129166668</c:v>
                      </c:pt>
                      <c:pt idx="2603">
                        <c:v>0.57185478941666668</c:v>
                      </c:pt>
                      <c:pt idx="2604">
                        <c:v>0.57185300370833336</c:v>
                      </c:pt>
                      <c:pt idx="2605">
                        <c:v>0.57185139254166673</c:v>
                      </c:pt>
                      <c:pt idx="2606">
                        <c:v>0.57184977800000003</c:v>
                      </c:pt>
                      <c:pt idx="2607">
                        <c:v>0.57184822329166674</c:v>
                      </c:pt>
                      <c:pt idx="2608">
                        <c:v>0.57184657758333335</c:v>
                      </c:pt>
                      <c:pt idx="2609">
                        <c:v>0.57184496708333332</c:v>
                      </c:pt>
                      <c:pt idx="2610">
                        <c:v>0.57184328362500003</c:v>
                      </c:pt>
                      <c:pt idx="2611">
                        <c:v>0.57184158241666661</c:v>
                      </c:pt>
                      <c:pt idx="2612">
                        <c:v>0.5718398744583334</c:v>
                      </c:pt>
                      <c:pt idx="2613">
                        <c:v>0.57183814870833338</c:v>
                      </c:pt>
                      <c:pt idx="2614">
                        <c:v>0.5718364865833333</c:v>
                      </c:pt>
                      <c:pt idx="2615">
                        <c:v>0.57183480875000003</c:v>
                      </c:pt>
                      <c:pt idx="2616">
                        <c:v>0.57183325887500003</c:v>
                      </c:pt>
                      <c:pt idx="2617">
                        <c:v>0.57183177916666661</c:v>
                      </c:pt>
                      <c:pt idx="2618">
                        <c:v>0.57183048837499995</c:v>
                      </c:pt>
                      <c:pt idx="2619">
                        <c:v>0.57182933275000003</c:v>
                      </c:pt>
                      <c:pt idx="2620">
                        <c:v>0.57182830679166663</c:v>
                      </c:pt>
                      <c:pt idx="2621">
                        <c:v>0.57182745204166674</c:v>
                      </c:pt>
                      <c:pt idx="2622">
                        <c:v>0.5718266280833334</c:v>
                      </c:pt>
                      <c:pt idx="2623">
                        <c:v>0.57182588362499998</c:v>
                      </c:pt>
                      <c:pt idx="2624">
                        <c:v>0.57182506170833336</c:v>
                      </c:pt>
                      <c:pt idx="2625">
                        <c:v>0.57182427329166663</c:v>
                      </c:pt>
                      <c:pt idx="2626">
                        <c:v>0.57182340983333335</c:v>
                      </c:pt>
                      <c:pt idx="2627">
                        <c:v>0.57182251620833335</c:v>
                      </c:pt>
                      <c:pt idx="2628">
                        <c:v>0.57182156987499999</c:v>
                      </c:pt>
                      <c:pt idx="2629">
                        <c:v>0.5718207927083333</c:v>
                      </c:pt>
                      <c:pt idx="2630">
                        <c:v>0.57182003679166671</c:v>
                      </c:pt>
                      <c:pt idx="2631">
                        <c:v>0.57181916033333335</c:v>
                      </c:pt>
                      <c:pt idx="2632">
                        <c:v>0.57181855108333335</c:v>
                      </c:pt>
                      <c:pt idx="2633">
                        <c:v>0.57181807595833334</c:v>
                      </c:pt>
                      <c:pt idx="2634">
                        <c:v>0.57181778179166665</c:v>
                      </c:pt>
                      <c:pt idx="2635">
                        <c:v>0.57181755825000002</c:v>
                      </c:pt>
                      <c:pt idx="2636">
                        <c:v>0.57181734695833331</c:v>
                      </c:pt>
                      <c:pt idx="2637">
                        <c:v>0.57181712941666663</c:v>
                      </c:pt>
                      <c:pt idx="2638">
                        <c:v>0.57181678316666662</c:v>
                      </c:pt>
                      <c:pt idx="2639">
                        <c:v>0.5718164206666666</c:v>
                      </c:pt>
                      <c:pt idx="2640">
                        <c:v>0.57181593704166667</c:v>
                      </c:pt>
                      <c:pt idx="2641">
                        <c:v>0.57181549279166666</c:v>
                      </c:pt>
                      <c:pt idx="2642">
                        <c:v>0.57181507425</c:v>
                      </c:pt>
                      <c:pt idx="2643">
                        <c:v>0.57181477400000003</c:v>
                      </c:pt>
                      <c:pt idx="2644">
                        <c:v>0.57181459412500002</c:v>
                      </c:pt>
                      <c:pt idx="2645">
                        <c:v>0.57181453495833334</c:v>
                      </c:pt>
                      <c:pt idx="2646">
                        <c:v>0.57181466616666665</c:v>
                      </c:pt>
                      <c:pt idx="2647">
                        <c:v>0.57181489250000006</c:v>
                      </c:pt>
                      <c:pt idx="2648">
                        <c:v>0.57181531691666665</c:v>
                      </c:pt>
                      <c:pt idx="2649">
                        <c:v>0.57181582949999998</c:v>
                      </c:pt>
                      <c:pt idx="2650">
                        <c:v>0.57181649241666666</c:v>
                      </c:pt>
                      <c:pt idx="2651">
                        <c:v>0.57181723404166662</c:v>
                      </c:pt>
                      <c:pt idx="2652">
                        <c:v>0.5718180003333333</c:v>
                      </c:pt>
                      <c:pt idx="2653">
                        <c:v>0.57181876266666665</c:v>
                      </c:pt>
                      <c:pt idx="2654">
                        <c:v>0.57181938154166667</c:v>
                      </c:pt>
                      <c:pt idx="2655">
                        <c:v>0.57181992262500003</c:v>
                      </c:pt>
                      <c:pt idx="2656">
                        <c:v>0.57182031712500003</c:v>
                      </c:pt>
                      <c:pt idx="2657">
                        <c:v>0.57182079704166666</c:v>
                      </c:pt>
                      <c:pt idx="2658">
                        <c:v>0.57182138379166669</c:v>
                      </c:pt>
                      <c:pt idx="2659">
                        <c:v>0.57182221237499997</c:v>
                      </c:pt>
                      <c:pt idx="2660">
                        <c:v>0.57182335262499995</c:v>
                      </c:pt>
                      <c:pt idx="2661">
                        <c:v>0.57182472374999993</c:v>
                      </c:pt>
                      <c:pt idx="2662">
                        <c:v>0.57182626775000001</c:v>
                      </c:pt>
                      <c:pt idx="2663">
                        <c:v>0.57182783879166665</c:v>
                      </c:pt>
                      <c:pt idx="2664">
                        <c:v>0.5718293990833333</c:v>
                      </c:pt>
                      <c:pt idx="2665">
                        <c:v>0.57183098116666664</c:v>
                      </c:pt>
                      <c:pt idx="2666">
                        <c:v>0.57183231649999999</c:v>
                      </c:pt>
                      <c:pt idx="2667">
                        <c:v>0.57183336741666668</c:v>
                      </c:pt>
                      <c:pt idx="2668">
                        <c:v>0.5718343780416667</c:v>
                      </c:pt>
                      <c:pt idx="2669">
                        <c:v>0.57183537445833332</c:v>
                      </c:pt>
                      <c:pt idx="2670">
                        <c:v>0.57183632666666673</c:v>
                      </c:pt>
                      <c:pt idx="2671">
                        <c:v>0.57183736729166668</c:v>
                      </c:pt>
                      <c:pt idx="2672">
                        <c:v>0.57183845175000003</c:v>
                      </c:pt>
                      <c:pt idx="2673">
                        <c:v>0.57183972999999999</c:v>
                      </c:pt>
                      <c:pt idx="2674">
                        <c:v>0.57184119374999998</c:v>
                      </c:pt>
                      <c:pt idx="2675">
                        <c:v>0.57184290333333332</c:v>
                      </c:pt>
                      <c:pt idx="2676">
                        <c:v>0.57184480274999994</c:v>
                      </c:pt>
                      <c:pt idx="2677">
                        <c:v>0.57184692037499996</c:v>
                      </c:pt>
                      <c:pt idx="2678">
                        <c:v>0.5718490804166666</c:v>
                      </c:pt>
                      <c:pt idx="2679">
                        <c:v>0.57185111108333331</c:v>
                      </c:pt>
                      <c:pt idx="2680">
                        <c:v>0.571853196625</c:v>
                      </c:pt>
                      <c:pt idx="2681">
                        <c:v>0.57185516020833338</c:v>
                      </c:pt>
                      <c:pt idx="2682">
                        <c:v>0.57185706887499999</c:v>
                      </c:pt>
                      <c:pt idx="2683">
                        <c:v>0.57185884137499998</c:v>
                      </c:pt>
                      <c:pt idx="2684">
                        <c:v>0.57186050670833333</c:v>
                      </c:pt>
                      <c:pt idx="2685">
                        <c:v>0.57186218499999997</c:v>
                      </c:pt>
                      <c:pt idx="2686">
                        <c:v>0.57186389566666673</c:v>
                      </c:pt>
                      <c:pt idx="2687">
                        <c:v>0.57186582308333334</c:v>
                      </c:pt>
                      <c:pt idx="2688">
                        <c:v>0.57186797183333338</c:v>
                      </c:pt>
                      <c:pt idx="2689">
                        <c:v>0.57187045470833331</c:v>
                      </c:pt>
                      <c:pt idx="2690">
                        <c:v>0.57187315541666661</c:v>
                      </c:pt>
                      <c:pt idx="2691">
                        <c:v>0.5718760257083334</c:v>
                      </c:pt>
                      <c:pt idx="2692">
                        <c:v>0.57187897483333339</c:v>
                      </c:pt>
                      <c:pt idx="2693">
                        <c:v>0.57188187837500004</c:v>
                      </c:pt>
                      <c:pt idx="2694">
                        <c:v>0.57188470095833333</c:v>
                      </c:pt>
                      <c:pt idx="2695">
                        <c:v>0.57188734645833328</c:v>
                      </c:pt>
                      <c:pt idx="2696">
                        <c:v>0.57188992520833326</c:v>
                      </c:pt>
                      <c:pt idx="2697">
                        <c:v>0.57189241870833329</c:v>
                      </c:pt>
                      <c:pt idx="2698">
                        <c:v>0.57189487258333338</c:v>
                      </c:pt>
                      <c:pt idx="2699">
                        <c:v>0.5718973240416666</c:v>
                      </c:pt>
                      <c:pt idx="2700">
                        <c:v>0.57189978966666666</c:v>
                      </c:pt>
                      <c:pt idx="2701">
                        <c:v>0.57190226954166667</c:v>
                      </c:pt>
                      <c:pt idx="2702">
                        <c:v>0.57190459679166661</c:v>
                      </c:pt>
                      <c:pt idx="2703">
                        <c:v>0.57190786024999996</c:v>
                      </c:pt>
                      <c:pt idx="2704">
                        <c:v>0.57191066579166672</c:v>
                      </c:pt>
                      <c:pt idx="2705">
                        <c:v>0.57191386554166668</c:v>
                      </c:pt>
                      <c:pt idx="2706">
                        <c:v>0.57191727533333336</c:v>
                      </c:pt>
                      <c:pt idx="2707">
                        <c:v>0.57192091237499998</c:v>
                      </c:pt>
                      <c:pt idx="2708">
                        <c:v>0.57192402504166673</c:v>
                      </c:pt>
                      <c:pt idx="2709">
                        <c:v>0.57192762804166664</c:v>
                      </c:pt>
                      <c:pt idx="2710">
                        <c:v>0.57193023883333327</c:v>
                      </c:pt>
                      <c:pt idx="2711">
                        <c:v>0.57193341824999999</c:v>
                      </c:pt>
                      <c:pt idx="2712">
                        <c:v>0.57193615862500002</c:v>
                      </c:pt>
                      <c:pt idx="2713">
                        <c:v>0.57193834624999995</c:v>
                      </c:pt>
                      <c:pt idx="2714">
                        <c:v>0.57194168474999996</c:v>
                      </c:pt>
                      <c:pt idx="2715">
                        <c:v>0.57194430458333334</c:v>
                      </c:pt>
                      <c:pt idx="2716">
                        <c:v>0.57194760962500002</c:v>
                      </c:pt>
                      <c:pt idx="2717">
                        <c:v>0.57195086933333339</c:v>
                      </c:pt>
                      <c:pt idx="2718">
                        <c:v>0.57195936345833331</c:v>
                      </c:pt>
                      <c:pt idx="2719">
                        <c:v>0.57195814654166666</c:v>
                      </c:pt>
                      <c:pt idx="2720">
                        <c:v>0.57196186633333335</c:v>
                      </c:pt>
                      <c:pt idx="2721">
                        <c:v>0.57196588954166672</c:v>
                      </c:pt>
                      <c:pt idx="2722">
                        <c:v>0.57197464249999996</c:v>
                      </c:pt>
                      <c:pt idx="2723">
                        <c:v>0.57197354845833337</c:v>
                      </c:pt>
                      <c:pt idx="2724">
                        <c:v>0.57197781604166664</c:v>
                      </c:pt>
                      <c:pt idx="2725">
                        <c:v>0.57198124299999997</c:v>
                      </c:pt>
                      <c:pt idx="2726">
                        <c:v>0.57198441933333333</c:v>
                      </c:pt>
                      <c:pt idx="2727">
                        <c:v>0.57199319066666665</c:v>
                      </c:pt>
                      <c:pt idx="2728">
                        <c:v>0.57199609116666672</c:v>
                      </c:pt>
                      <c:pt idx="2729">
                        <c:v>0.57199966724999995</c:v>
                      </c:pt>
                      <c:pt idx="2730">
                        <c:v>0.57199916295833331</c:v>
                      </c:pt>
                      <c:pt idx="2731">
                        <c:v>0.572002664125</c:v>
                      </c:pt>
                      <c:pt idx="2732">
                        <c:v>0.57200673037499994</c:v>
                      </c:pt>
                      <c:pt idx="2733">
                        <c:v>0.57201111700000007</c:v>
                      </c:pt>
                      <c:pt idx="2734">
                        <c:v>0.57201563850000003</c:v>
                      </c:pt>
                      <c:pt idx="2735">
                        <c:v>0.57201991699999999</c:v>
                      </c:pt>
                      <c:pt idx="2736">
                        <c:v>0.57202455662500007</c:v>
                      </c:pt>
                      <c:pt idx="2737">
                        <c:v>0.57202914158333329</c:v>
                      </c:pt>
                      <c:pt idx="2738">
                        <c:v>0.57203363083333336</c:v>
                      </c:pt>
                      <c:pt idx="2739">
                        <c:v>0.57203783083333326</c:v>
                      </c:pt>
                      <c:pt idx="2740">
                        <c:v>0.572041986</c:v>
                      </c:pt>
                      <c:pt idx="2741">
                        <c:v>0.57204603812499999</c:v>
                      </c:pt>
                      <c:pt idx="2742">
                        <c:v>0.57204992300000002</c:v>
                      </c:pt>
                      <c:pt idx="2743">
                        <c:v>0.57205323783333328</c:v>
                      </c:pt>
                      <c:pt idx="2744">
                        <c:v>0.57205713716666662</c:v>
                      </c:pt>
                      <c:pt idx="2745">
                        <c:v>0.57206125933333329</c:v>
                      </c:pt>
                      <c:pt idx="2746">
                        <c:v>0.57206560816666674</c:v>
                      </c:pt>
                      <c:pt idx="2747">
                        <c:v>0.5720705675833333</c:v>
                      </c:pt>
                      <c:pt idx="2748">
                        <c:v>0.57207552637500003</c:v>
                      </c:pt>
                      <c:pt idx="2749">
                        <c:v>0.57208079541666668</c:v>
                      </c:pt>
                      <c:pt idx="2750">
                        <c:v>0.57208531079166669</c:v>
                      </c:pt>
                      <c:pt idx="2751">
                        <c:v>0.57209085120833336</c:v>
                      </c:pt>
                      <c:pt idx="2752">
                        <c:v>0.57210019458333339</c:v>
                      </c:pt>
                      <c:pt idx="2753">
                        <c:v>0.57209988850000004</c:v>
                      </c:pt>
                      <c:pt idx="2754">
                        <c:v>0.5721044475</c:v>
                      </c:pt>
                      <c:pt idx="2755">
                        <c:v>0.57210885912499998</c:v>
                      </c:pt>
                      <c:pt idx="2756">
                        <c:v>0.57211328145833329</c:v>
                      </c:pt>
                      <c:pt idx="2757">
                        <c:v>0.57211771787499999</c:v>
                      </c:pt>
                      <c:pt idx="2758">
                        <c:v>0.57212145204166664</c:v>
                      </c:pt>
                      <c:pt idx="2759">
                        <c:v>0.57212692270833332</c:v>
                      </c:pt>
                      <c:pt idx="2760">
                        <c:v>0.57213212379166667</c:v>
                      </c:pt>
                      <c:pt idx="2761">
                        <c:v>0.57213676079166664</c:v>
                      </c:pt>
                      <c:pt idx="2762">
                        <c:v>0.57214195779166666</c:v>
                      </c:pt>
                      <c:pt idx="2763">
                        <c:v>0.57214831320833337</c:v>
                      </c:pt>
                      <c:pt idx="2764">
                        <c:v>0.57215372704166667</c:v>
                      </c:pt>
                      <c:pt idx="2765">
                        <c:v>0.57215855137499994</c:v>
                      </c:pt>
                      <c:pt idx="2766">
                        <c:v>0.57216429791666668</c:v>
                      </c:pt>
                      <c:pt idx="2767">
                        <c:v>0.57217034679166667</c:v>
                      </c:pt>
                      <c:pt idx="2768">
                        <c:v>0.57217536825000004</c:v>
                      </c:pt>
                      <c:pt idx="2769">
                        <c:v>0.57218060800000003</c:v>
                      </c:pt>
                      <c:pt idx="2770">
                        <c:v>0.57218555558333339</c:v>
                      </c:pt>
                      <c:pt idx="2771">
                        <c:v>0.57219016233333331</c:v>
                      </c:pt>
                      <c:pt idx="2772">
                        <c:v>0.5721960057083334</c:v>
                      </c:pt>
                      <c:pt idx="2773">
                        <c:v>0.57220081229166664</c:v>
                      </c:pt>
                      <c:pt idx="2774">
                        <c:v>0.57220544816666663</c:v>
                      </c:pt>
                      <c:pt idx="2775">
                        <c:v>0.57221243108333331</c:v>
                      </c:pt>
                      <c:pt idx="2776">
                        <c:v>0.57221863470833334</c:v>
                      </c:pt>
                      <c:pt idx="2777">
                        <c:v>0.57222365750000004</c:v>
                      </c:pt>
                      <c:pt idx="2778">
                        <c:v>0.57223136654166662</c:v>
                      </c:pt>
                      <c:pt idx="2779">
                        <c:v>0.57223730487500002</c:v>
                      </c:pt>
                      <c:pt idx="2780">
                        <c:v>0.57224911866666661</c:v>
                      </c:pt>
                      <c:pt idx="2781">
                        <c:v>0.57224990879166671</c:v>
                      </c:pt>
                      <c:pt idx="2782">
                        <c:v>0.57225577999999999</c:v>
                      </c:pt>
                      <c:pt idx="2783">
                        <c:v>0.57226166120833333</c:v>
                      </c:pt>
                      <c:pt idx="2784">
                        <c:v>0.57226766758333336</c:v>
                      </c:pt>
                      <c:pt idx="2785">
                        <c:v>0.57227321112500007</c:v>
                      </c:pt>
                      <c:pt idx="2786">
                        <c:v>0.57227861520833334</c:v>
                      </c:pt>
                      <c:pt idx="2787">
                        <c:v>0.57228414024999996</c:v>
                      </c:pt>
                      <c:pt idx="2788">
                        <c:v>0.5722903274583333</c:v>
                      </c:pt>
                      <c:pt idx="2789">
                        <c:v>0.57229667154166664</c:v>
                      </c:pt>
                      <c:pt idx="2790">
                        <c:v>0.5723021099583333</c:v>
                      </c:pt>
                      <c:pt idx="2791">
                        <c:v>0.57230961708333339</c:v>
                      </c:pt>
                      <c:pt idx="2792">
                        <c:v>0.57231641112499998</c:v>
                      </c:pt>
                      <c:pt idx="2793">
                        <c:v>0.57232335654166666</c:v>
                      </c:pt>
                      <c:pt idx="2794">
                        <c:v>0.57233021920833338</c:v>
                      </c:pt>
                      <c:pt idx="2795">
                        <c:v>0.57233711158333334</c:v>
                      </c:pt>
                      <c:pt idx="2796">
                        <c:v>0.57234341245833331</c:v>
                      </c:pt>
                      <c:pt idx="2797">
                        <c:v>0.57235001725000001</c:v>
                      </c:pt>
                      <c:pt idx="2798">
                        <c:v>0.57235586283333328</c:v>
                      </c:pt>
                      <c:pt idx="2799">
                        <c:v>0.57236217062500006</c:v>
                      </c:pt>
                      <c:pt idx="2800">
                        <c:v>0.57236877162499999</c:v>
                      </c:pt>
                      <c:pt idx="2801">
                        <c:v>0.57237523162500004</c:v>
                      </c:pt>
                      <c:pt idx="2802">
                        <c:v>0.57238201025000002</c:v>
                      </c:pt>
                      <c:pt idx="2803">
                        <c:v>0.572389382</c:v>
                      </c:pt>
                      <c:pt idx="2804">
                        <c:v>0.57239637745833327</c:v>
                      </c:pt>
                      <c:pt idx="2805">
                        <c:v>0.57240411979166661</c:v>
                      </c:pt>
                      <c:pt idx="2806">
                        <c:v>0.57241109079166663</c:v>
                      </c:pt>
                      <c:pt idx="2807">
                        <c:v>0.57241844208333337</c:v>
                      </c:pt>
                      <c:pt idx="2808">
                        <c:v>0.57242615299999999</c:v>
                      </c:pt>
                      <c:pt idx="2809">
                        <c:v>0.57243333766666671</c:v>
                      </c:pt>
                      <c:pt idx="2810">
                        <c:v>0.57243996850000001</c:v>
                      </c:pt>
                      <c:pt idx="2811">
                        <c:v>0.57244774991666669</c:v>
                      </c:pt>
                      <c:pt idx="2812">
                        <c:v>0.57245484679166669</c:v>
                      </c:pt>
                      <c:pt idx="2813">
                        <c:v>0.57246155091666673</c:v>
                      </c:pt>
                      <c:pt idx="2814">
                        <c:v>0.57246886970833333</c:v>
                      </c:pt>
                      <c:pt idx="2815">
                        <c:v>0.572475688875</c:v>
                      </c:pt>
                      <c:pt idx="2816">
                        <c:v>0.57248266366666667</c:v>
                      </c:pt>
                      <c:pt idx="2817">
                        <c:v>0.57249005274999998</c:v>
                      </c:pt>
                      <c:pt idx="2818">
                        <c:v>0.57249753554166671</c:v>
                      </c:pt>
                      <c:pt idx="2819">
                        <c:v>0.57250582141666662</c:v>
                      </c:pt>
                      <c:pt idx="2820">
                        <c:v>0.57251370179166672</c:v>
                      </c:pt>
                      <c:pt idx="2821">
                        <c:v>0.57252215358333336</c:v>
                      </c:pt>
                      <c:pt idx="2822">
                        <c:v>0.57253008387499993</c:v>
                      </c:pt>
                      <c:pt idx="2823">
                        <c:v>0.57253825425000004</c:v>
                      </c:pt>
                      <c:pt idx="2824">
                        <c:v>0.57254591175000003</c:v>
                      </c:pt>
                      <c:pt idx="2825">
                        <c:v>0.57255378916666666</c:v>
                      </c:pt>
                      <c:pt idx="2826">
                        <c:v>0.5725613292916667</c:v>
                      </c:pt>
                      <c:pt idx="2827">
                        <c:v>0.57256842524999996</c:v>
                      </c:pt>
                      <c:pt idx="2828">
                        <c:v>0.5725766636666666</c:v>
                      </c:pt>
                      <c:pt idx="2829">
                        <c:v>0.57258451287500001</c:v>
                      </c:pt>
                      <c:pt idx="2830">
                        <c:v>0.57259254908333335</c:v>
                      </c:pt>
                      <c:pt idx="2831">
                        <c:v>0.57260023324999998</c:v>
                      </c:pt>
                      <c:pt idx="2832">
                        <c:v>0.57260877058333326</c:v>
                      </c:pt>
                      <c:pt idx="2833">
                        <c:v>0.57261457841666663</c:v>
                      </c:pt>
                      <c:pt idx="2834">
                        <c:v>0.57261664545833335</c:v>
                      </c:pt>
                      <c:pt idx="2835">
                        <c:v>0.5726222308333333</c:v>
                      </c:pt>
                      <c:pt idx="2836">
                        <c:v>0.57262720125</c:v>
                      </c:pt>
                      <c:pt idx="2837">
                        <c:v>0.57263311475000001</c:v>
                      </c:pt>
                      <c:pt idx="2838">
                        <c:v>0.57263796445833337</c:v>
                      </c:pt>
                      <c:pt idx="2839">
                        <c:v>0.57264014570833333</c:v>
                      </c:pt>
                      <c:pt idx="2840">
                        <c:v>0.57263771470833336</c:v>
                      </c:pt>
                      <c:pt idx="2841">
                        <c:v>0.57263917679166665</c:v>
                      </c:pt>
                      <c:pt idx="2842">
                        <c:v>0.57264117912500001</c:v>
                      </c:pt>
                      <c:pt idx="2843">
                        <c:v>0.5726484481666666</c:v>
                      </c:pt>
                      <c:pt idx="2844">
                        <c:v>0.57264335454166659</c:v>
                      </c:pt>
                      <c:pt idx="2845">
                        <c:v>0.57264507529166664</c:v>
                      </c:pt>
                      <c:pt idx="2846">
                        <c:v>0.57264670158333331</c:v>
                      </c:pt>
                      <c:pt idx="2847">
                        <c:v>0.57264527112499997</c:v>
                      </c:pt>
                      <c:pt idx="2848">
                        <c:v>0.5726403999166666</c:v>
                      </c:pt>
                      <c:pt idx="2849">
                        <c:v>0.57263917608333337</c:v>
                      </c:pt>
                      <c:pt idx="2850">
                        <c:v>0.5726379659166666</c:v>
                      </c:pt>
                      <c:pt idx="2851">
                        <c:v>0.57263695054166663</c:v>
                      </c:pt>
                      <c:pt idx="2852">
                        <c:v>0.57263591566666661</c:v>
                      </c:pt>
                      <c:pt idx="2853">
                        <c:v>0.57262974195833338</c:v>
                      </c:pt>
                      <c:pt idx="2854">
                        <c:v>0.57262078091666668</c:v>
                      </c:pt>
                      <c:pt idx="2855">
                        <c:v>0.57261587162499994</c:v>
                      </c:pt>
                      <c:pt idx="2856">
                        <c:v>0.57261091979166667</c:v>
                      </c:pt>
                      <c:pt idx="2857">
                        <c:v>0.57261270737500003</c:v>
                      </c:pt>
                      <c:pt idx="2858">
                        <c:v>0.57260770475</c:v>
                      </c:pt>
                      <c:pt idx="2859">
                        <c:v>0.57260315279166674</c:v>
                      </c:pt>
                      <c:pt idx="2860">
                        <c:v>0.57259876091666662</c:v>
                      </c:pt>
                      <c:pt idx="2861">
                        <c:v>0.57258798475000006</c:v>
                      </c:pt>
                      <c:pt idx="2862">
                        <c:v>0.57258375149999996</c:v>
                      </c:pt>
                      <c:pt idx="2863">
                        <c:v>0.57257962816666663</c:v>
                      </c:pt>
                      <c:pt idx="2864">
                        <c:v>0.57257545004166666</c:v>
                      </c:pt>
                      <c:pt idx="2865">
                        <c:v>0.57257130408333334</c:v>
                      </c:pt>
                      <c:pt idx="2866">
                        <c:v>0.57256710649999998</c:v>
                      </c:pt>
                      <c:pt idx="2867">
                        <c:v>0.57256286833333336</c:v>
                      </c:pt>
                      <c:pt idx="2868">
                        <c:v>0.57255855816666668</c:v>
                      </c:pt>
                      <c:pt idx="2869">
                        <c:v>0.57255411887499996</c:v>
                      </c:pt>
                      <c:pt idx="2870">
                        <c:v>0.57254965383333334</c:v>
                      </c:pt>
                      <c:pt idx="2871">
                        <c:v>0.57254507941666666</c:v>
                      </c:pt>
                      <c:pt idx="2872">
                        <c:v>0.57254058795833329</c:v>
                      </c:pt>
                      <c:pt idx="2873">
                        <c:v>0.57253615295833338</c:v>
                      </c:pt>
                      <c:pt idx="2874">
                        <c:v>0.57253196066666667</c:v>
                      </c:pt>
                      <c:pt idx="2875">
                        <c:v>0.57253460825000002</c:v>
                      </c:pt>
                      <c:pt idx="2876">
                        <c:v>0.57252423787500006</c:v>
                      </c:pt>
                      <c:pt idx="2877">
                        <c:v>0.57252065558333332</c:v>
                      </c:pt>
                      <c:pt idx="2878">
                        <c:v>0.57251703629166661</c:v>
                      </c:pt>
                      <c:pt idx="2879">
                        <c:v>0.5725133821666667</c:v>
                      </c:pt>
                      <c:pt idx="2880">
                        <c:v>0.57250949949999996</c:v>
                      </c:pt>
                      <c:pt idx="2881">
                        <c:v>0.57250547616666669</c:v>
                      </c:pt>
                      <c:pt idx="2882">
                        <c:v>0.57250132404166665</c:v>
                      </c:pt>
                      <c:pt idx="2883">
                        <c:v>0.57249698145833328</c:v>
                      </c:pt>
                      <c:pt idx="2884">
                        <c:v>0.57249261737500001</c:v>
                      </c:pt>
                      <c:pt idx="2885">
                        <c:v>0.57248826145833331</c:v>
                      </c:pt>
                      <c:pt idx="2886">
                        <c:v>0.57248402237499996</c:v>
                      </c:pt>
                      <c:pt idx="2887">
                        <c:v>0.57247979483333333</c:v>
                      </c:pt>
                      <c:pt idx="2888">
                        <c:v>0.57247571712500001</c:v>
                      </c:pt>
                      <c:pt idx="2889">
                        <c:v>0.57247168554166661</c:v>
                      </c:pt>
                      <c:pt idx="2890">
                        <c:v>0.5724677984583334</c:v>
                      </c:pt>
                      <c:pt idx="2891">
                        <c:v>0.57246399958333327</c:v>
                      </c:pt>
                      <c:pt idx="2892">
                        <c:v>0.5724602585416666</c:v>
                      </c:pt>
                      <c:pt idx="2893">
                        <c:v>0.57245656070833328</c:v>
                      </c:pt>
                      <c:pt idx="2894">
                        <c:v>0.57245279183333331</c:v>
                      </c:pt>
                      <c:pt idx="2895">
                        <c:v>0.57244898050000004</c:v>
                      </c:pt>
                      <c:pt idx="2896">
                        <c:v>0.57244501433333339</c:v>
                      </c:pt>
                      <c:pt idx="2897">
                        <c:v>0.57244101337499997</c:v>
                      </c:pt>
                      <c:pt idx="2898">
                        <c:v>0.57243691941666663</c:v>
                      </c:pt>
                      <c:pt idx="2899">
                        <c:v>0.57243283541666667</c:v>
                      </c:pt>
                      <c:pt idx="2900">
                        <c:v>0.57242879687500003</c:v>
                      </c:pt>
                      <c:pt idx="2901">
                        <c:v>0.57242482366666669</c:v>
                      </c:pt>
                      <c:pt idx="2902">
                        <c:v>0.57242100854166666</c:v>
                      </c:pt>
                      <c:pt idx="2903">
                        <c:v>0.57241727812499998</c:v>
                      </c:pt>
                      <c:pt idx="2904">
                        <c:v>0.57241374808333334</c:v>
                      </c:pt>
                      <c:pt idx="2905">
                        <c:v>0.57241032125000002</c:v>
                      </c:pt>
                      <c:pt idx="2906">
                        <c:v>0.57240218495833328</c:v>
                      </c:pt>
                      <c:pt idx="2907">
                        <c:v>0.57240358887499998</c:v>
                      </c:pt>
                      <c:pt idx="2908">
                        <c:v>0.57240011058333329</c:v>
                      </c:pt>
                      <c:pt idx="2909">
                        <c:v>0.57239653879166663</c:v>
                      </c:pt>
                      <c:pt idx="2910">
                        <c:v>0.57239277700000002</c:v>
                      </c:pt>
                      <c:pt idx="2911">
                        <c:v>0.5723889704166667</c:v>
                      </c:pt>
                      <c:pt idx="2912">
                        <c:v>0.57238505274999996</c:v>
                      </c:pt>
                      <c:pt idx="2913">
                        <c:v>0.57238120854166663</c:v>
                      </c:pt>
                      <c:pt idx="2914">
                        <c:v>0.57237739608333327</c:v>
                      </c:pt>
                      <c:pt idx="2915">
                        <c:v>0.57237369916666669</c:v>
                      </c:pt>
                      <c:pt idx="2916">
                        <c:v>0.5723701045416667</c:v>
                      </c:pt>
                      <c:pt idx="2917">
                        <c:v>0.57236657741666663</c:v>
                      </c:pt>
                      <c:pt idx="2918">
                        <c:v>0.57236316470833326</c:v>
                      </c:pt>
                      <c:pt idx="2919">
                        <c:v>0.57235972762499998</c:v>
                      </c:pt>
                      <c:pt idx="2920">
                        <c:v>0.572356362625</c:v>
                      </c:pt>
                      <c:pt idx="2921">
                        <c:v>0.57235299408333329</c:v>
                      </c:pt>
                      <c:pt idx="2922">
                        <c:v>0.572349637375</c:v>
                      </c:pt>
                      <c:pt idx="2923">
                        <c:v>0.57234626383333331</c:v>
                      </c:pt>
                      <c:pt idx="2924">
                        <c:v>0.57234284779166666</c:v>
                      </c:pt>
                      <c:pt idx="2925">
                        <c:v>0.57233938166666665</c:v>
                      </c:pt>
                      <c:pt idx="2926">
                        <c:v>0.57233580625000002</c:v>
                      </c:pt>
                      <c:pt idx="2927">
                        <c:v>0.57233224783333336</c:v>
                      </c:pt>
                      <c:pt idx="2928">
                        <c:v>0.57232382274999993</c:v>
                      </c:pt>
                      <c:pt idx="2929">
                        <c:v>0.5723251482916667</c:v>
                      </c:pt>
                      <c:pt idx="2930">
                        <c:v>0.57232167683333335</c:v>
                      </c:pt>
                      <c:pt idx="2931">
                        <c:v>0.57231850879166668</c:v>
                      </c:pt>
                      <c:pt idx="2932">
                        <c:v>0.57231544025000003</c:v>
                      </c:pt>
                      <c:pt idx="2933">
                        <c:v>0.57231234820833332</c:v>
                      </c:pt>
                      <c:pt idx="2934">
                        <c:v>0.57230933775000004</c:v>
                      </c:pt>
                      <c:pt idx="2935">
                        <c:v>0.57230625283333336</c:v>
                      </c:pt>
                      <c:pt idx="2936">
                        <c:v>0.57230313749999995</c:v>
                      </c:pt>
                      <c:pt idx="2937">
                        <c:v>0.57229989150000005</c:v>
                      </c:pt>
                      <c:pt idx="2938">
                        <c:v>0.57229661120833331</c:v>
                      </c:pt>
                      <c:pt idx="2939">
                        <c:v>0.57229328729166673</c:v>
                      </c:pt>
                      <c:pt idx="2940">
                        <c:v>0.57228994145833334</c:v>
                      </c:pt>
                      <c:pt idx="2941">
                        <c:v>0.57228665587500005</c:v>
                      </c:pt>
                      <c:pt idx="2942">
                        <c:v>0.5722833509166666</c:v>
                      </c:pt>
                      <c:pt idx="2943">
                        <c:v>0.57228015833333334</c:v>
                      </c:pt>
                      <c:pt idx="2944">
                        <c:v>0.57227696949999995</c:v>
                      </c:pt>
                      <c:pt idx="2945">
                        <c:v>0.57227391350000001</c:v>
                      </c:pt>
                      <c:pt idx="2946">
                        <c:v>0.57227092987500006</c:v>
                      </c:pt>
                      <c:pt idx="2947">
                        <c:v>0.5722680263333334</c:v>
                      </c:pt>
                      <c:pt idx="2948">
                        <c:v>0.5722652121666667</c:v>
                      </c:pt>
                      <c:pt idx="2949">
                        <c:v>0.57226241970833336</c:v>
                      </c:pt>
                      <c:pt idx="2950">
                        <c:v>0.57225966866666667</c:v>
                      </c:pt>
                      <c:pt idx="2951">
                        <c:v>0.57225684029166668</c:v>
                      </c:pt>
                      <c:pt idx="2952">
                        <c:v>0.57225403454166668</c:v>
                      </c:pt>
                      <c:pt idx="2953">
                        <c:v>0.57225112491666663</c:v>
                      </c:pt>
                      <c:pt idx="2954">
                        <c:v>0.57224824549999997</c:v>
                      </c:pt>
                      <c:pt idx="2955">
                        <c:v>0.57224538354166665</c:v>
                      </c:pt>
                      <c:pt idx="2956">
                        <c:v>0.5722425667083334</c:v>
                      </c:pt>
                      <c:pt idx="2957">
                        <c:v>0.57223988895833333</c:v>
                      </c:pt>
                      <c:pt idx="2958">
                        <c:v>0.57223725079166665</c:v>
                      </c:pt>
                      <c:pt idx="2959">
                        <c:v>0.57223480187499998</c:v>
                      </c:pt>
                      <c:pt idx="2960">
                        <c:v>0.57223242187500001</c:v>
                      </c:pt>
                      <c:pt idx="2961">
                        <c:v>0.57222799862499996</c:v>
                      </c:pt>
                      <c:pt idx="2962">
                        <c:v>0.57222799862499996</c:v>
                      </c:pt>
                      <c:pt idx="2963">
                        <c:v>0.57222584237500007</c:v>
                      </c:pt>
                      <c:pt idx="2964">
                        <c:v>0.57222367308333333</c:v>
                      </c:pt>
                      <c:pt idx="2965">
                        <c:v>0.57222141608333332</c:v>
                      </c:pt>
                      <c:pt idx="2966">
                        <c:v>0.57221912866666669</c:v>
                      </c:pt>
                      <c:pt idx="2967">
                        <c:v>0.57221670525000001</c:v>
                      </c:pt>
                      <c:pt idx="2968">
                        <c:v>0.57221432633333336</c:v>
                      </c:pt>
                      <c:pt idx="2969">
                        <c:v>0.57221192033333335</c:v>
                      </c:pt>
                      <c:pt idx="2970">
                        <c:v>0.5722096461666667</c:v>
                      </c:pt>
                      <c:pt idx="2971">
                        <c:v>0.57220749370833335</c:v>
                      </c:pt>
                      <c:pt idx="2972">
                        <c:v>0.57220541341666664</c:v>
                      </c:pt>
                      <c:pt idx="2973">
                        <c:v>0.57220354116666672</c:v>
                      </c:pt>
                      <c:pt idx="2974">
                        <c:v>0.57220152987499995</c:v>
                      </c:pt>
                      <c:pt idx="2975">
                        <c:v>0.57219953400000001</c:v>
                      </c:pt>
                      <c:pt idx="2976">
                        <c:v>0.57219753549999997</c:v>
                      </c:pt>
                      <c:pt idx="2977">
                        <c:v>0.57219564520833333</c:v>
                      </c:pt>
                      <c:pt idx="2978">
                        <c:v>0.57219377237500002</c:v>
                      </c:pt>
                      <c:pt idx="2979">
                        <c:v>0.57219195241666665</c:v>
                      </c:pt>
                      <c:pt idx="2980">
                        <c:v>0.57219015383333327</c:v>
                      </c:pt>
                      <c:pt idx="2981">
                        <c:v>0.57218829500000001</c:v>
                      </c:pt>
                      <c:pt idx="2982">
                        <c:v>0.57218645133333335</c:v>
                      </c:pt>
                      <c:pt idx="2983">
                        <c:v>0.57218451662500003</c:v>
                      </c:pt>
                      <c:pt idx="2984">
                        <c:v>0.57218266250000005</c:v>
                      </c:pt>
                      <c:pt idx="2985">
                        <c:v>0.57218086133333335</c:v>
                      </c:pt>
                      <c:pt idx="2986">
                        <c:v>0.57217926212500003</c:v>
                      </c:pt>
                      <c:pt idx="2987">
                        <c:v>0.57217789137499997</c:v>
                      </c:pt>
                      <c:pt idx="2988">
                        <c:v>0.57217668245833331</c:v>
                      </c:pt>
                      <c:pt idx="2989">
                        <c:v>0.57217563179166664</c:v>
                      </c:pt>
                      <c:pt idx="2990">
                        <c:v>0.5721701874166667</c:v>
                      </c:pt>
                      <c:pt idx="2991">
                        <c:v>0.57217359920833333</c:v>
                      </c:pt>
                      <c:pt idx="2992">
                        <c:v>0.57217247591666665</c:v>
                      </c:pt>
                      <c:pt idx="2993">
                        <c:v>0.57217135170833333</c:v>
                      </c:pt>
                      <c:pt idx="2994">
                        <c:v>0.57217013837499997</c:v>
                      </c:pt>
                      <c:pt idx="2995">
                        <c:v>0.57216891258333336</c:v>
                      </c:pt>
                      <c:pt idx="2996">
                        <c:v>0.57216775458333335</c:v>
                      </c:pt>
                      <c:pt idx="2997">
                        <c:v>0.57216659854166674</c:v>
                      </c:pt>
                      <c:pt idx="2998">
                        <c:v>0.57216556441666666</c:v>
                      </c:pt>
                      <c:pt idx="2999">
                        <c:v>0.57216457666666665</c:v>
                      </c:pt>
                      <c:pt idx="3000">
                        <c:v>0.57216373762500006</c:v>
                      </c:pt>
                      <c:pt idx="3001">
                        <c:v>0.57216298008333333</c:v>
                      </c:pt>
                      <c:pt idx="3002">
                        <c:v>0.57216236879166671</c:v>
                      </c:pt>
                      <c:pt idx="3003">
                        <c:v>0.57216188216666664</c:v>
                      </c:pt>
                      <c:pt idx="3004">
                        <c:v>0.57216149945833339</c:v>
                      </c:pt>
                      <c:pt idx="3005">
                        <c:v>0.57216123625000004</c:v>
                      </c:pt>
                      <c:pt idx="3006">
                        <c:v>0.57216090254166663</c:v>
                      </c:pt>
                      <c:pt idx="3007">
                        <c:v>0.57216066466666671</c:v>
                      </c:pt>
                      <c:pt idx="3008">
                        <c:v>0.57216023133333327</c:v>
                      </c:pt>
                      <c:pt idx="3009">
                        <c:v>0.57215970145833339</c:v>
                      </c:pt>
                      <c:pt idx="3010">
                        <c:v>0.57215910866666664</c:v>
                      </c:pt>
                      <c:pt idx="3011">
                        <c:v>0.5721585190416667</c:v>
                      </c:pt>
                      <c:pt idx="3012">
                        <c:v>0.57215799645833332</c:v>
                      </c:pt>
                      <c:pt idx="3013">
                        <c:v>0.57215755025000004</c:v>
                      </c:pt>
                      <c:pt idx="3014">
                        <c:v>0.57215734083333336</c:v>
                      </c:pt>
                      <c:pt idx="3015">
                        <c:v>0.57215727941666661</c:v>
                      </c:pt>
                      <c:pt idx="3016">
                        <c:v>0.57215747950000007</c:v>
                      </c:pt>
                      <c:pt idx="3017">
                        <c:v>0.57215780504166669</c:v>
                      </c:pt>
                      <c:pt idx="3018">
                        <c:v>0.57215827304166667</c:v>
                      </c:pt>
                      <c:pt idx="3019">
                        <c:v>0.57215877962499995</c:v>
                      </c:pt>
                      <c:pt idx="3020">
                        <c:v>0.57215512891666664</c:v>
                      </c:pt>
                      <c:pt idx="3021">
                        <c:v>0.57215964024999999</c:v>
                      </c:pt>
                      <c:pt idx="3022">
                        <c:v>0.57215991037500002</c:v>
                      </c:pt>
                      <c:pt idx="3023">
                        <c:v>0.57216015195833336</c:v>
                      </c:pt>
                      <c:pt idx="3024">
                        <c:v>0.57216029533333335</c:v>
                      </c:pt>
                      <c:pt idx="3025">
                        <c:v>0.57216050154166664</c:v>
                      </c:pt>
                      <c:pt idx="3026">
                        <c:v>0.5721607746666667</c:v>
                      </c:pt>
                      <c:pt idx="3027">
                        <c:v>0.57216119516666664</c:v>
                      </c:pt>
                      <c:pt idx="3028">
                        <c:v>0.57216182483333333</c:v>
                      </c:pt>
                      <c:pt idx="3029">
                        <c:v>0.57216258470833337</c:v>
                      </c:pt>
                      <c:pt idx="3030">
                        <c:v>0.57216354654166668</c:v>
                      </c:pt>
                      <c:pt idx="3031">
                        <c:v>0.5721645750833334</c:v>
                      </c:pt>
                      <c:pt idx="3032">
                        <c:v>0.5721657397083334</c:v>
                      </c:pt>
                      <c:pt idx="3033">
                        <c:v>0.57216824995833326</c:v>
                      </c:pt>
                      <c:pt idx="3034">
                        <c:v>0.57216824995833326</c:v>
                      </c:pt>
                      <c:pt idx="3035">
                        <c:v>0.57216955295833338</c:v>
                      </c:pt>
                      <c:pt idx="3036">
                        <c:v>0.57217074954166669</c:v>
                      </c:pt>
                      <c:pt idx="3037">
                        <c:v>0.5721718997916666</c:v>
                      </c:pt>
                      <c:pt idx="3038">
                        <c:v>0.57217288879166672</c:v>
                      </c:pt>
                      <c:pt idx="3039">
                        <c:v>0.57217384387500003</c:v>
                      </c:pt>
                      <c:pt idx="3040">
                        <c:v>0.57217469279166666</c:v>
                      </c:pt>
                      <c:pt idx="3041">
                        <c:v>0.57217562687500001</c:v>
                      </c:pt>
                      <c:pt idx="3042">
                        <c:v>0.57217680291666662</c:v>
                      </c:pt>
                      <c:pt idx="3043">
                        <c:v>0.57217811833333332</c:v>
                      </c:pt>
                      <c:pt idx="3044">
                        <c:v>0.5721796382083334</c:v>
                      </c:pt>
                      <c:pt idx="3045">
                        <c:v>0.57218133854166664</c:v>
                      </c:pt>
                      <c:pt idx="3046">
                        <c:v>0.57218320929166666</c:v>
                      </c:pt>
                      <c:pt idx="3047">
                        <c:v>0.57218503362499995</c:v>
                      </c:pt>
                      <c:pt idx="3048">
                        <c:v>0.57218684841666667</c:v>
                      </c:pt>
                      <c:pt idx="3049">
                        <c:v>0.57218851329166664</c:v>
                      </c:pt>
                      <c:pt idx="3050">
                        <c:v>0.57219010375000001</c:v>
                      </c:pt>
                      <c:pt idx="3051">
                        <c:v>0.57219163033333331</c:v>
                      </c:pt>
                      <c:pt idx="3052">
                        <c:v>0.57219307824999999</c:v>
                      </c:pt>
                      <c:pt idx="3053">
                        <c:v>0.57219456091666665</c:v>
                      </c:pt>
                      <c:pt idx="3054">
                        <c:v>0.57219235479166664</c:v>
                      </c:pt>
                      <c:pt idx="3055">
                        <c:v>0.57219763629166664</c:v>
                      </c:pt>
                      <c:pt idx="3056">
                        <c:v>0.57219931395833334</c:v>
                      </c:pt>
                      <c:pt idx="3057">
                        <c:v>0.57220123441666659</c:v>
                      </c:pt>
                      <c:pt idx="3058">
                        <c:v>0.57220333425000003</c:v>
                      </c:pt>
                      <c:pt idx="3059">
                        <c:v>0.57220563708333338</c:v>
                      </c:pt>
                      <c:pt idx="3060">
                        <c:v>0.57220444812500004</c:v>
                      </c:pt>
                      <c:pt idx="3061">
                        <c:v>0.57221066345833338</c:v>
                      </c:pt>
                      <c:pt idx="3062">
                        <c:v>0.57221314945833335</c:v>
                      </c:pt>
                      <c:pt idx="3063">
                        <c:v>0.57221542291666661</c:v>
                      </c:pt>
                      <c:pt idx="3064">
                        <c:v>0.57221802016666667</c:v>
                      </c:pt>
                      <c:pt idx="3065">
                        <c:v>0.57222069237500006</c:v>
                      </c:pt>
                      <c:pt idx="3066">
                        <c:v>0.57222315566666671</c:v>
                      </c:pt>
                      <c:pt idx="3067">
                        <c:v>0.57222490783333335</c:v>
                      </c:pt>
                      <c:pt idx="3068">
                        <c:v>0.57222705741666668</c:v>
                      </c:pt>
                      <c:pt idx="3069">
                        <c:v>0.5722292505833334</c:v>
                      </c:pt>
                      <c:pt idx="3070">
                        <c:v>0.57223099212500006</c:v>
                      </c:pt>
                      <c:pt idx="3071">
                        <c:v>0.57223390462500001</c:v>
                      </c:pt>
                      <c:pt idx="3072">
                        <c:v>0.572236123875</c:v>
                      </c:pt>
                      <c:pt idx="3073">
                        <c:v>0.57223979345833331</c:v>
                      </c:pt>
                      <c:pt idx="3074">
                        <c:v>0.5722427518333334</c:v>
                      </c:pt>
                      <c:pt idx="3075">
                        <c:v>0.57224597133333333</c:v>
                      </c:pt>
                      <c:pt idx="3076">
                        <c:v>0.57224887733333329</c:v>
                      </c:pt>
                      <c:pt idx="3077">
                        <c:v>0.57225213320833335</c:v>
                      </c:pt>
                      <c:pt idx="3078">
                        <c:v>0.57225528637500001</c:v>
                      </c:pt>
                      <c:pt idx="3079">
                        <c:v>0.5722583063333333</c:v>
                      </c:pt>
                      <c:pt idx="3080">
                        <c:v>0.57226326920833337</c:v>
                      </c:pt>
                      <c:pt idx="3081">
                        <c:v>0.57226623962500001</c:v>
                      </c:pt>
                      <c:pt idx="3082">
                        <c:v>0.57226535983333326</c:v>
                      </c:pt>
                      <c:pt idx="3083">
                        <c:v>0.57227130379166669</c:v>
                      </c:pt>
                      <c:pt idx="3084">
                        <c:v>0.57227130379166669</c:v>
                      </c:pt>
                      <c:pt idx="3085">
                        <c:v>0.57227418533333341</c:v>
                      </c:pt>
                      <c:pt idx="3086">
                        <c:v>0.57227737712499993</c:v>
                      </c:pt>
                      <c:pt idx="3087">
                        <c:v>0.57228084645833333</c:v>
                      </c:pt>
                      <c:pt idx="3088">
                        <c:v>0.57228471008333337</c:v>
                      </c:pt>
                      <c:pt idx="3089">
                        <c:v>0.5722881144166666</c:v>
                      </c:pt>
                      <c:pt idx="3090">
                        <c:v>0.5722918100833333</c:v>
                      </c:pt>
                      <c:pt idx="3091">
                        <c:v>0.57229575737499994</c:v>
                      </c:pt>
                      <c:pt idx="3092">
                        <c:v>0.57230002708333327</c:v>
                      </c:pt>
                      <c:pt idx="3093">
                        <c:v>0.57230325324999998</c:v>
                      </c:pt>
                      <c:pt idx="3094">
                        <c:v>0.57230664433333334</c:v>
                      </c:pt>
                      <c:pt idx="3095">
                        <c:v>0.5723104103333333</c:v>
                      </c:pt>
                      <c:pt idx="3096">
                        <c:v>0.57231306054166664</c:v>
                      </c:pt>
                      <c:pt idx="3097">
                        <c:v>0.57231621008333333</c:v>
                      </c:pt>
                      <c:pt idx="3098">
                        <c:v>0.5723198280416667</c:v>
                      </c:pt>
                      <c:pt idx="3099">
                        <c:v>0.5723227723333334</c:v>
                      </c:pt>
                      <c:pt idx="3100">
                        <c:v>0.5723265746666667</c:v>
                      </c:pt>
                      <c:pt idx="3101">
                        <c:v>0.57233616429166667</c:v>
                      </c:pt>
                      <c:pt idx="3102">
                        <c:v>0.57234108137499995</c:v>
                      </c:pt>
                      <c:pt idx="3103">
                        <c:v>0.5721645750833334</c:v>
                      </c:pt>
                      <c:pt idx="3104">
                        <c:v>0.5723198280416667</c:v>
                      </c:pt>
                      <c:pt idx="3105">
                        <c:v>0.57234495299999999</c:v>
                      </c:pt>
                      <c:pt idx="3106">
                        <c:v>0.5723490023333333</c:v>
                      </c:pt>
                      <c:pt idx="3107">
                        <c:v>0.57235304495833328</c:v>
                      </c:pt>
                      <c:pt idx="3108">
                        <c:v>0.57235573124999994</c:v>
                      </c:pt>
                      <c:pt idx="3109">
                        <c:v>0.57236061841666663</c:v>
                      </c:pt>
                      <c:pt idx="3110">
                        <c:v>0.57236424733333335</c:v>
                      </c:pt>
                      <c:pt idx="3111">
                        <c:v>0.57236766225000002</c:v>
                      </c:pt>
                      <c:pt idx="3112">
                        <c:v>0.57237112054166672</c:v>
                      </c:pt>
                      <c:pt idx="3113">
                        <c:v>0.57237471912500004</c:v>
                      </c:pt>
                      <c:pt idx="3114">
                        <c:v>0.57237899645833334</c:v>
                      </c:pt>
                      <c:pt idx="3115">
                        <c:v>0.57238327475000006</c:v>
                      </c:pt>
                      <c:pt idx="3116">
                        <c:v>0.57238683404166668</c:v>
                      </c:pt>
                      <c:pt idx="3117">
                        <c:v>0.57239207962500005</c:v>
                      </c:pt>
                      <c:pt idx="3118">
                        <c:v>0.5723998471666667</c:v>
                      </c:pt>
                      <c:pt idx="3119">
                        <c:v>0.57240399487500004</c:v>
                      </c:pt>
                      <c:pt idx="3120">
                        <c:v>0.57240927633333338</c:v>
                      </c:pt>
                      <c:pt idx="3121">
                        <c:v>0.57241330366666665</c:v>
                      </c:pt>
                      <c:pt idx="3122">
                        <c:v>0.57241744066666667</c:v>
                      </c:pt>
                      <c:pt idx="3123">
                        <c:v>0.57241944629166663</c:v>
                      </c:pt>
                      <c:pt idx="3124">
                        <c:v>0.57242343829166664</c:v>
                      </c:pt>
                      <c:pt idx="3125">
                        <c:v>0.57242789191666665</c:v>
                      </c:pt>
                      <c:pt idx="3126">
                        <c:v>0.5724320685833334</c:v>
                      </c:pt>
                      <c:pt idx="3127">
                        <c:v>0.57243630983333327</c:v>
                      </c:pt>
                      <c:pt idx="3128">
                        <c:v>0.57243934783333328</c:v>
                      </c:pt>
                      <c:pt idx="3129">
                        <c:v>0.57244488970833329</c:v>
                      </c:pt>
                      <c:pt idx="3130">
                        <c:v>0.57245002062499994</c:v>
                      </c:pt>
                      <c:pt idx="3131">
                        <c:v>0.57245511191666665</c:v>
                      </c:pt>
                      <c:pt idx="3132">
                        <c:v>0.57245950737499995</c:v>
                      </c:pt>
                      <c:pt idx="3133">
                        <c:v>0.57246627675000006</c:v>
                      </c:pt>
                      <c:pt idx="3134">
                        <c:v>0.57247166470833333</c:v>
                      </c:pt>
                      <c:pt idx="3135">
                        <c:v>0.57247888491666665</c:v>
                      </c:pt>
                      <c:pt idx="3136">
                        <c:v>0.57248428808333329</c:v>
                      </c:pt>
                      <c:pt idx="3137">
                        <c:v>0.57248932850000001</c:v>
                      </c:pt>
                      <c:pt idx="3138">
                        <c:v>0.57249429516666661</c:v>
                      </c:pt>
                      <c:pt idx="3139">
                        <c:v>0.57249629020833337</c:v>
                      </c:pt>
                      <c:pt idx="3140">
                        <c:v>0.57250385608333332</c:v>
                      </c:pt>
                      <c:pt idx="3141">
                        <c:v>0.57250744129166664</c:v>
                      </c:pt>
                      <c:pt idx="3142">
                        <c:v>0.57251377729166664</c:v>
                      </c:pt>
                      <c:pt idx="3143">
                        <c:v>0.57251885795833335</c:v>
                      </c:pt>
                      <c:pt idx="3144">
                        <c:v>0.57252216620833341</c:v>
                      </c:pt>
                      <c:pt idx="3145">
                        <c:v>0.57252805416666663</c:v>
                      </c:pt>
                      <c:pt idx="3146">
                        <c:v>0.57253309208333336</c:v>
                      </c:pt>
                      <c:pt idx="3147">
                        <c:v>0.57253950179166668</c:v>
                      </c:pt>
                      <c:pt idx="3148">
                        <c:v>0.57254482645833338</c:v>
                      </c:pt>
                      <c:pt idx="3149">
                        <c:v>0.57255230008333335</c:v>
                      </c:pt>
                      <c:pt idx="3150">
                        <c:v>0.5725580535</c:v>
                      </c:pt>
                      <c:pt idx="3151">
                        <c:v>0.57256909912499998</c:v>
                      </c:pt>
                      <c:pt idx="3152">
                        <c:v>0.57257258412500001</c:v>
                      </c:pt>
                      <c:pt idx="3153">
                        <c:v>0.57257258412500001</c:v>
                      </c:pt>
                      <c:pt idx="3154">
                        <c:v>0.57257995724999999</c:v>
                      </c:pt>
                      <c:pt idx="3155">
                        <c:v>0.57258543166666664</c:v>
                      </c:pt>
                      <c:pt idx="3156">
                        <c:v>0.57259145762499997</c:v>
                      </c:pt>
                      <c:pt idx="3157">
                        <c:v>0.57259719133333331</c:v>
                      </c:pt>
                      <c:pt idx="3158">
                        <c:v>0.57260348962499996</c:v>
                      </c:pt>
                      <c:pt idx="3159">
                        <c:v>0.57260997558333326</c:v>
                      </c:pt>
                      <c:pt idx="3160">
                        <c:v>0.57261692158333333</c:v>
                      </c:pt>
                      <c:pt idx="3161">
                        <c:v>0.57262337758333326</c:v>
                      </c:pt>
                      <c:pt idx="3162">
                        <c:v>0.57263012624999998</c:v>
                      </c:pt>
                      <c:pt idx="3163">
                        <c:v>0.57263668258333333</c:v>
                      </c:pt>
                      <c:pt idx="3164">
                        <c:v>0.57264334804166672</c:v>
                      </c:pt>
                      <c:pt idx="3165">
                        <c:v>0.57265000224999996</c:v>
                      </c:pt>
                      <c:pt idx="3166">
                        <c:v>0.572656295875</c:v>
                      </c:pt>
                      <c:pt idx="3167">
                        <c:v>0.57266256195833332</c:v>
                      </c:pt>
                      <c:pt idx="3168">
                        <c:v>0.57266898533333332</c:v>
                      </c:pt>
                      <c:pt idx="3169">
                        <c:v>0.57267507625000003</c:v>
                      </c:pt>
                      <c:pt idx="3170">
                        <c:v>0.5726812367916666</c:v>
                      </c:pt>
                      <c:pt idx="3171">
                        <c:v>0.57269498595833335</c:v>
                      </c:pt>
                      <c:pt idx="3172">
                        <c:v>0.57270191391666669</c:v>
                      </c:pt>
                      <c:pt idx="3173">
                        <c:v>0.57271111587500001</c:v>
                      </c:pt>
                      <c:pt idx="3174">
                        <c:v>0.57271111587500001</c:v>
                      </c:pt>
                      <c:pt idx="3175">
                        <c:v>0.57271873149999997</c:v>
                      </c:pt>
                      <c:pt idx="3176">
                        <c:v>0.57272625379166664</c:v>
                      </c:pt>
                      <c:pt idx="3177">
                        <c:v>0.57273389375000006</c:v>
                      </c:pt>
                      <c:pt idx="3178">
                        <c:v>0.57274095129166669</c:v>
                      </c:pt>
                      <c:pt idx="3179">
                        <c:v>0.57274818991666665</c:v>
                      </c:pt>
                      <c:pt idx="3180">
                        <c:v>0.57275544008333334</c:v>
                      </c:pt>
                      <c:pt idx="3181">
                        <c:v>0.57276213716666668</c:v>
                      </c:pt>
                      <c:pt idx="3182">
                        <c:v>0.57276864799999994</c:v>
                      </c:pt>
                      <c:pt idx="3183">
                        <c:v>0.57277532641666673</c:v>
                      </c:pt>
                      <c:pt idx="3184">
                        <c:v>0.57278223820833329</c:v>
                      </c:pt>
                      <c:pt idx="3185">
                        <c:v>0.57278874695833337</c:v>
                      </c:pt>
                      <c:pt idx="3186">
                        <c:v>0.57279561254166667</c:v>
                      </c:pt>
                      <c:pt idx="3187">
                        <c:v>0.57280327083333338</c:v>
                      </c:pt>
                      <c:pt idx="3188">
                        <c:v>0.57281120220833337</c:v>
                      </c:pt>
                      <c:pt idx="3189">
                        <c:v>0.57281698937500003</c:v>
                      </c:pt>
                      <c:pt idx="3190">
                        <c:v>0.57281999687499996</c:v>
                      </c:pt>
                      <c:pt idx="3191">
                        <c:v>0.57282449766666665</c:v>
                      </c:pt>
                      <c:pt idx="3192">
                        <c:v>0.5728288496666667</c:v>
                      </c:pt>
                      <c:pt idx="3193">
                        <c:v>0.57283308866666671</c:v>
                      </c:pt>
                      <c:pt idx="3194">
                        <c:v>0.57283684575000005</c:v>
                      </c:pt>
                      <c:pt idx="3195">
                        <c:v>0.57284124008333337</c:v>
                      </c:pt>
                      <c:pt idx="3196">
                        <c:v>0.57284533412500005</c:v>
                      </c:pt>
                      <c:pt idx="3197">
                        <c:v>0.5728471521666666</c:v>
                      </c:pt>
                      <c:pt idx="3198">
                        <c:v>0.57284547291666665</c:v>
                      </c:pt>
                      <c:pt idx="3199">
                        <c:v>0.5728462424166666</c:v>
                      </c:pt>
                      <c:pt idx="3200">
                        <c:v>0.57284714979166662</c:v>
                      </c:pt>
                      <c:pt idx="3201">
                        <c:v>0.57284784020833335</c:v>
                      </c:pt>
                      <c:pt idx="3202">
                        <c:v>0.57284933820833339</c:v>
                      </c:pt>
                      <c:pt idx="3203">
                        <c:v>0.57285155133333332</c:v>
                      </c:pt>
                      <c:pt idx="3204">
                        <c:v>0.57285322962500007</c:v>
                      </c:pt>
                      <c:pt idx="3205">
                        <c:v>0.57285491554166668</c:v>
                      </c:pt>
                      <c:pt idx="3206">
                        <c:v>0.57285690908333331</c:v>
                      </c:pt>
                      <c:pt idx="3207">
                        <c:v>0.57285696525000007</c:v>
                      </c:pt>
                      <c:pt idx="3208">
                        <c:v>0.57285935566666668</c:v>
                      </c:pt>
                      <c:pt idx="3209">
                        <c:v>0.57286060754166668</c:v>
                      </c:pt>
                      <c:pt idx="3210">
                        <c:v>0.57286193887500003</c:v>
                      </c:pt>
                      <c:pt idx="3211">
                        <c:v>0.5728600764166667</c:v>
                      </c:pt>
                      <c:pt idx="3212">
                        <c:v>0.5728543911666667</c:v>
                      </c:pt>
                      <c:pt idx="3213">
                        <c:v>0.57285265837499999</c:v>
                      </c:pt>
                      <c:pt idx="3214">
                        <c:v>0.57285093754166672</c:v>
                      </c:pt>
                      <c:pt idx="3215">
                        <c:v>0.572849251625</c:v>
                      </c:pt>
                      <c:pt idx="3216">
                        <c:v>0.57284823141666663</c:v>
                      </c:pt>
                      <c:pt idx="3217">
                        <c:v>0.57284340691666669</c:v>
                      </c:pt>
                      <c:pt idx="3218">
                        <c:v>0.57283455091666668</c:v>
                      </c:pt>
                      <c:pt idx="3219">
                        <c:v>0.57283017958333338</c:v>
                      </c:pt>
                      <c:pt idx="3220">
                        <c:v>0.57282611462499999</c:v>
                      </c:pt>
                      <c:pt idx="3221">
                        <c:v>0.57282158758333335</c:v>
                      </c:pt>
                      <c:pt idx="3222">
                        <c:v>0.57281682420833335</c:v>
                      </c:pt>
                      <c:pt idx="3223">
                        <c:v>0.5728121070833333</c:v>
                      </c:pt>
                      <c:pt idx="3224">
                        <c:v>0.57280763520833333</c:v>
                      </c:pt>
                      <c:pt idx="3225">
                        <c:v>0.57280236508333326</c:v>
                      </c:pt>
                      <c:pt idx="3226">
                        <c:v>0.57279776404166671</c:v>
                      </c:pt>
                      <c:pt idx="3227">
                        <c:v>0.5727931387916666</c:v>
                      </c:pt>
                      <c:pt idx="3228">
                        <c:v>0.57278851774999995</c:v>
                      </c:pt>
                      <c:pt idx="3229">
                        <c:v>0.57278415545833339</c:v>
                      </c:pt>
                      <c:pt idx="3230">
                        <c:v>0.57278002604166667</c:v>
                      </c:pt>
                      <c:pt idx="3231">
                        <c:v>0.57277612204166661</c:v>
                      </c:pt>
                      <c:pt idx="3232">
                        <c:v>0.5727721512916667</c:v>
                      </c:pt>
                      <c:pt idx="3233">
                        <c:v>0.57276818875000002</c:v>
                      </c:pt>
                      <c:pt idx="3234">
                        <c:v>0.57276417037500005</c:v>
                      </c:pt>
                      <c:pt idx="3235">
                        <c:v>0.57276004229166666</c:v>
                      </c:pt>
                      <c:pt idx="3236">
                        <c:v>0.572755779375</c:v>
                      </c:pt>
                      <c:pt idx="3237">
                        <c:v>0.57275135008333333</c:v>
                      </c:pt>
                      <c:pt idx="3238">
                        <c:v>0.57274684179166668</c:v>
                      </c:pt>
                      <c:pt idx="3239">
                        <c:v>0.57274222687499998</c:v>
                      </c:pt>
                      <c:pt idx="3240">
                        <c:v>0.57273770362499998</c:v>
                      </c:pt>
                      <c:pt idx="3241">
                        <c:v>0.57273323870833337</c:v>
                      </c:pt>
                      <c:pt idx="3242">
                        <c:v>0.57272895816666669</c:v>
                      </c:pt>
                      <c:pt idx="3243">
                        <c:v>0.57272481799999997</c:v>
                      </c:pt>
                      <c:pt idx="3244">
                        <c:v>0.57272080183333329</c:v>
                      </c:pt>
                      <c:pt idx="3245">
                        <c:v>0.57271693354166664</c:v>
                      </c:pt>
                      <c:pt idx="3246">
                        <c:v>0.57271305783333337</c:v>
                      </c:pt>
                      <c:pt idx="3247">
                        <c:v>0.57270923895833337</c:v>
                      </c:pt>
                      <c:pt idx="3248">
                        <c:v>0.57270532679166664</c:v>
                      </c:pt>
                      <c:pt idx="3249">
                        <c:v>0.57270140987499996</c:v>
                      </c:pt>
                      <c:pt idx="3250">
                        <c:v>0.57269741625000004</c:v>
                      </c:pt>
                      <c:pt idx="3251">
                        <c:v>0.57269337879166671</c:v>
                      </c:pt>
                      <c:pt idx="3252">
                        <c:v>0.57268931850000004</c:v>
                      </c:pt>
                      <c:pt idx="3253">
                        <c:v>0.57268516462499996</c:v>
                      </c:pt>
                      <c:pt idx="3254">
                        <c:v>0.57268101925000003</c:v>
                      </c:pt>
                      <c:pt idx="3255">
                        <c:v>0.57267681791666669</c:v>
                      </c:pt>
                      <c:pt idx="3256">
                        <c:v>0.57267272125000002</c:v>
                      </c:pt>
                      <c:pt idx="3257">
                        <c:v>0.57266866741666667</c:v>
                      </c:pt>
                      <c:pt idx="3258">
                        <c:v>0.57266484745833335</c:v>
                      </c:pt>
                      <c:pt idx="3259">
                        <c:v>0.57266121770833334</c:v>
                      </c:pt>
                      <c:pt idx="3260">
                        <c:v>0.57265773754166671</c:v>
                      </c:pt>
                      <c:pt idx="3261">
                        <c:v>0.57265438754166664</c:v>
                      </c:pt>
                      <c:pt idx="3262">
                        <c:v>0.5726509777083334</c:v>
                      </c:pt>
                      <c:pt idx="3263">
                        <c:v>0.57264308637499994</c:v>
                      </c:pt>
                      <c:pt idx="3264">
                        <c:v>0.57264308637499994</c:v>
                      </c:pt>
                      <c:pt idx="3265">
                        <c:v>0.57263925616666667</c:v>
                      </c:pt>
                      <c:pt idx="3266">
                        <c:v>0.57263600191666664</c:v>
                      </c:pt>
                      <c:pt idx="3267">
                        <c:v>0.57263192220833337</c:v>
                      </c:pt>
                      <c:pt idx="3268">
                        <c:v>0.57262788979166668</c:v>
                      </c:pt>
                      <c:pt idx="3269">
                        <c:v>0.57262391612499997</c:v>
                      </c:pt>
                      <c:pt idx="3270">
                        <c:v>0.57262007120833336</c:v>
                      </c:pt>
                      <c:pt idx="3271">
                        <c:v>0.57261622004166668</c:v>
                      </c:pt>
                      <c:pt idx="3272">
                        <c:v>0.57261250445833334</c:v>
                      </c:pt>
                      <c:pt idx="3273">
                        <c:v>0.57260879991666669</c:v>
                      </c:pt>
                      <c:pt idx="3274">
                        <c:v>0.57260519137499999</c:v>
                      </c:pt>
                      <c:pt idx="3275">
                        <c:v>0.57260162329166664</c:v>
                      </c:pt>
                      <c:pt idx="3276">
                        <c:v>0.57259806783333334</c:v>
                      </c:pt>
                      <c:pt idx="3277">
                        <c:v>0.57259454566666668</c:v>
                      </c:pt>
                      <c:pt idx="3278">
                        <c:v>0.57259092958333335</c:v>
                      </c:pt>
                      <c:pt idx="3279">
                        <c:v>0.57258728250000002</c:v>
                      </c:pt>
                      <c:pt idx="3280">
                        <c:v>0.57258351241666661</c:v>
                      </c:pt>
                      <c:pt idx="3281">
                        <c:v>0.5725797543333333</c:v>
                      </c:pt>
                      <c:pt idx="3282">
                        <c:v>0.57257597587499998</c:v>
                      </c:pt>
                      <c:pt idx="3283">
                        <c:v>0.57257224875000001</c:v>
                      </c:pt>
                      <c:pt idx="3284">
                        <c:v>0.5725685875833334</c:v>
                      </c:pt>
                      <c:pt idx="3285">
                        <c:v>0.57256500833333335</c:v>
                      </c:pt>
                      <c:pt idx="3286">
                        <c:v>0.57256156116666668</c:v>
                      </c:pt>
                      <c:pt idx="3287">
                        <c:v>0.57255819650000006</c:v>
                      </c:pt>
                      <c:pt idx="3288">
                        <c:v>0.57255499966666668</c:v>
                      </c:pt>
                      <c:pt idx="3289">
                        <c:v>0.57255184929166669</c:v>
                      </c:pt>
                      <c:pt idx="3290">
                        <c:v>0.57254879191666663</c:v>
                      </c:pt>
                      <c:pt idx="3291">
                        <c:v>0.57254570104166669</c:v>
                      </c:pt>
                      <c:pt idx="3292">
                        <c:v>0.57254250745833335</c:v>
                      </c:pt>
                      <c:pt idx="3293">
                        <c:v>0.5725392497916667</c:v>
                      </c:pt>
                      <c:pt idx="3294">
                        <c:v>0.57253583737500002</c:v>
                      </c:pt>
                      <c:pt idx="3295">
                        <c:v>0.57253240541666661</c:v>
                      </c:pt>
                      <c:pt idx="3296">
                        <c:v>0.57252891024999997</c:v>
                      </c:pt>
                      <c:pt idx="3297">
                        <c:v>0.57252552937500001</c:v>
                      </c:pt>
                      <c:pt idx="3298">
                        <c:v>0.57252220570833334</c:v>
                      </c:pt>
                      <c:pt idx="3299">
                        <c:v>0.57251899912500004</c:v>
                      </c:pt>
                      <c:pt idx="3300">
                        <c:v>0.57251588579166668</c:v>
                      </c:pt>
                      <c:pt idx="3301">
                        <c:v>0.57251271433333339</c:v>
                      </c:pt>
                      <c:pt idx="3302">
                        <c:v>0.57250961695833336</c:v>
                      </c:pt>
                      <c:pt idx="3303">
                        <c:v>0.57250634591666671</c:v>
                      </c:pt>
                      <c:pt idx="3304">
                        <c:v>0.57250314120833334</c:v>
                      </c:pt>
                      <c:pt idx="3305">
                        <c:v>0.57249990541666673</c:v>
                      </c:pt>
                      <c:pt idx="3306">
                        <c:v>0.57249672549999997</c:v>
                      </c:pt>
                      <c:pt idx="3307">
                        <c:v>0.57249353795833335</c:v>
                      </c:pt>
                      <c:pt idx="3308">
                        <c:v>0.57249032470833339</c:v>
                      </c:pt>
                      <c:pt idx="3309">
                        <c:v>0.57248713041666666</c:v>
                      </c:pt>
                      <c:pt idx="3310">
                        <c:v>0.57248388245833326</c:v>
                      </c:pt>
                      <c:pt idx="3311">
                        <c:v>0.57248069550000003</c:v>
                      </c:pt>
                      <c:pt idx="3312">
                        <c:v>0.57247748199999993</c:v>
                      </c:pt>
                      <c:pt idx="3313">
                        <c:v>0.5724744266666667</c:v>
                      </c:pt>
                      <c:pt idx="3314">
                        <c:v>0.57247143391666666</c:v>
                      </c:pt>
                      <c:pt idx="3315">
                        <c:v>0.57246862912499996</c:v>
                      </c:pt>
                      <c:pt idx="3316">
                        <c:v>0.57246598316666664</c:v>
                      </c:pt>
                      <c:pt idx="3317">
                        <c:v>0.57246342333333333</c:v>
                      </c:pt>
                      <c:pt idx="3318">
                        <c:v>0.5724609419583333</c:v>
                      </c:pt>
                      <c:pt idx="3319">
                        <c:v>0.57245836329166666</c:v>
                      </c:pt>
                      <c:pt idx="3320">
                        <c:v>0.57245576733333337</c:v>
                      </c:pt>
                      <c:pt idx="3321">
                        <c:v>0.57245303850000007</c:v>
                      </c:pt>
                      <c:pt idx="3322">
                        <c:v>0.57245029287500004</c:v>
                      </c:pt>
                      <c:pt idx="3323">
                        <c:v>0.57244753091666667</c:v>
                      </c:pt>
                      <c:pt idx="3324">
                        <c:v>0.57244479883333332</c:v>
                      </c:pt>
                      <c:pt idx="3325">
                        <c:v>0.5724371336666666</c:v>
                      </c:pt>
                      <c:pt idx="3326">
                        <c:v>0.57243468745833337</c:v>
                      </c:pt>
                      <c:pt idx="3327">
                        <c:v>0.57243234129166665</c:v>
                      </c:pt>
                      <c:pt idx="3328">
                        <c:v>0.57243004850000001</c:v>
                      </c:pt>
                      <c:pt idx="3329">
                        <c:v>0.57243004850000001</c:v>
                      </c:pt>
                      <c:pt idx="3330">
                        <c:v>0.5724278285833333</c:v>
                      </c:pt>
                      <c:pt idx="3331">
                        <c:v>0.5724278285833333</c:v>
                      </c:pt>
                      <c:pt idx="3332">
                        <c:v>0.57242564341666669</c:v>
                      </c:pt>
                      <c:pt idx="3333">
                        <c:v>0.57242354591666667</c:v>
                      </c:pt>
                      <c:pt idx="3334">
                        <c:v>0.57242145970833336</c:v>
                      </c:pt>
                      <c:pt idx="3335">
                        <c:v>0.57241913904166664</c:v>
                      </c:pt>
                      <c:pt idx="3336">
                        <c:v>0.57241681654166665</c:v>
                      </c:pt>
                      <c:pt idx="3337">
                        <c:v>0.5724144221666666</c:v>
                      </c:pt>
                      <c:pt idx="3338">
                        <c:v>0.57241209587499997</c:v>
                      </c:pt>
                      <c:pt idx="3339">
                        <c:v>0.57240764895833329</c:v>
                      </c:pt>
                      <c:pt idx="3340">
                        <c:v>0.57240562029166664</c:v>
                      </c:pt>
                      <c:pt idx="3341">
                        <c:v>0.57240367566666672</c:v>
                      </c:pt>
                      <c:pt idx="3342">
                        <c:v>0.57240190624999998</c:v>
                      </c:pt>
                      <c:pt idx="3343">
                        <c:v>0.57240190624999998</c:v>
                      </c:pt>
                      <c:pt idx="3344">
                        <c:v>0.57240018516666669</c:v>
                      </c:pt>
                      <c:pt idx="3345">
                        <c:v>0.57239861429166672</c:v>
                      </c:pt>
                      <c:pt idx="3346">
                        <c:v>0.57239708074999995</c:v>
                      </c:pt>
                      <c:pt idx="3347">
                        <c:v>0.57239556366666666</c:v>
                      </c:pt>
                      <c:pt idx="3348">
                        <c:v>0.57239403079166673</c:v>
                      </c:pt>
                      <c:pt idx="3349">
                        <c:v>0.57239240541666669</c:v>
                      </c:pt>
                      <c:pt idx="3350">
                        <c:v>0.57239075416666674</c:v>
                      </c:pt>
                      <c:pt idx="3351">
                        <c:v>0.57238900154166672</c:v>
                      </c:pt>
                      <c:pt idx="3352">
                        <c:v>0.57238732116666668</c:v>
                      </c:pt>
                      <c:pt idx="3353">
                        <c:v>0.57238566037500005</c:v>
                      </c:pt>
                      <c:pt idx="3354">
                        <c:v>0.57238418054166662</c:v>
                      </c:pt>
                      <c:pt idx="3355">
                        <c:v>0.57238283804166668</c:v>
                      </c:pt>
                      <c:pt idx="3356">
                        <c:v>0.57238162233333334</c:v>
                      </c:pt>
                      <c:pt idx="3357">
                        <c:v>0.57238055195833326</c:v>
                      </c:pt>
                      <c:pt idx="3358">
                        <c:v>0.57237949845833336</c:v>
                      </c:pt>
                      <c:pt idx="3359">
                        <c:v>0.57237852587499993</c:v>
                      </c:pt>
                      <c:pt idx="3360">
                        <c:v>0.57237750462500003</c:v>
                      </c:pt>
                      <c:pt idx="3361">
                        <c:v>0.57237653249999998</c:v>
                      </c:pt>
                      <c:pt idx="3362">
                        <c:v>0.57237552866666663</c:v>
                      </c:pt>
                      <c:pt idx="3363">
                        <c:v>0.572374572375</c:v>
                      </c:pt>
                      <c:pt idx="3364">
                        <c:v>0.57237364170833327</c:v>
                      </c:pt>
                      <c:pt idx="3365">
                        <c:v>0.57237268254166673</c:v>
                      </c:pt>
                      <c:pt idx="3366">
                        <c:v>0.5723717675833333</c:v>
                      </c:pt>
                      <c:pt idx="3367">
                        <c:v>0.5723708054583333</c:v>
                      </c:pt>
                      <c:pt idx="3368">
                        <c:v>0.57236998866666666</c:v>
                      </c:pt>
                      <c:pt idx="3369">
                        <c:v>0.57236925308333331</c:v>
                      </c:pt>
                      <c:pt idx="3370">
                        <c:v>0.572368675125</c:v>
                      </c:pt>
                      <c:pt idx="3371">
                        <c:v>0.57236825487499998</c:v>
                      </c:pt>
                      <c:pt idx="3372">
                        <c:v>0.57236781916666668</c:v>
                      </c:pt>
                      <c:pt idx="3373">
                        <c:v>0.57236756583333337</c:v>
                      </c:pt>
                      <c:pt idx="3374">
                        <c:v>0.57236731862500001</c:v>
                      </c:pt>
                      <c:pt idx="3375">
                        <c:v>0.57236714804166666</c:v>
                      </c:pt>
                      <c:pt idx="3376">
                        <c:v>0.57236675824999994</c:v>
                      </c:pt>
                      <c:pt idx="3377">
                        <c:v>0.57236635745833331</c:v>
                      </c:pt>
                      <c:pt idx="3378">
                        <c:v>0.57236586850000004</c:v>
                      </c:pt>
                      <c:pt idx="3379">
                        <c:v>0.57236540358333332</c:v>
                      </c:pt>
                      <c:pt idx="3380">
                        <c:v>0.57236499733333335</c:v>
                      </c:pt>
                      <c:pt idx="3381">
                        <c:v>0.57236467062499996</c:v>
                      </c:pt>
                      <c:pt idx="3382">
                        <c:v>0.57236450149999996</c:v>
                      </c:pt>
                      <c:pt idx="3383">
                        <c:v>0.57236441808333327</c:v>
                      </c:pt>
                      <c:pt idx="3384">
                        <c:v>0.57236454166666662</c:v>
                      </c:pt>
                      <c:pt idx="3385">
                        <c:v>0.57236473575000002</c:v>
                      </c:pt>
                      <c:pt idx="3386">
                        <c:v>0.57236510274999997</c:v>
                      </c:pt>
                      <c:pt idx="3387">
                        <c:v>0.57236559566666667</c:v>
                      </c:pt>
                      <c:pt idx="3388">
                        <c:v>0.57236613108333334</c:v>
                      </c:pt>
                      <c:pt idx="3389">
                        <c:v>0.57236672508333331</c:v>
                      </c:pt>
                      <c:pt idx="3390">
                        <c:v>0.57236723929166666</c:v>
                      </c:pt>
                      <c:pt idx="3391">
                        <c:v>0.57236772916666667</c:v>
                      </c:pt>
                      <c:pt idx="3392">
                        <c:v>0.57236820533333332</c:v>
                      </c:pt>
                      <c:pt idx="3393">
                        <c:v>0.5723686849166667</c:v>
                      </c:pt>
                      <c:pt idx="3394">
                        <c:v>0.5723689765833333</c:v>
                      </c:pt>
                      <c:pt idx="3395">
                        <c:v>0.57236924687500002</c:v>
                      </c:pt>
                      <c:pt idx="3396">
                        <c:v>0.57236994108333328</c:v>
                      </c:pt>
                      <c:pt idx="3397">
                        <c:v>0.57237012408333332</c:v>
                      </c:pt>
                      <c:pt idx="3398">
                        <c:v>0.57237086408333326</c:v>
                      </c:pt>
                      <c:pt idx="3399">
                        <c:v>0.57237176020833336</c:v>
                      </c:pt>
                      <c:pt idx="3400">
                        <c:v>0.57237290858333334</c:v>
                      </c:pt>
                      <c:pt idx="3401">
                        <c:v>0.57237412470833327</c:v>
                      </c:pt>
                      <c:pt idx="3402">
                        <c:v>0.5723754548333333</c:v>
                      </c:pt>
                      <c:pt idx="3403">
                        <c:v>0.57237678212499998</c:v>
                      </c:pt>
                      <c:pt idx="3404">
                        <c:v>0.57237803145833333</c:v>
                      </c:pt>
                      <c:pt idx="3405">
                        <c:v>0.57237921433333339</c:v>
                      </c:pt>
                      <c:pt idx="3406">
                        <c:v>0.57238022904166663</c:v>
                      </c:pt>
                      <c:pt idx="3407">
                        <c:v>0.57238117875000005</c:v>
                      </c:pt>
                      <c:pt idx="3408">
                        <c:v>0.57238204070833332</c:v>
                      </c:pt>
                      <c:pt idx="3409">
                        <c:v>0.57238289912500007</c:v>
                      </c:pt>
                      <c:pt idx="3410">
                        <c:v>0.57238385212499998</c:v>
                      </c:pt>
                      <c:pt idx="3411">
                        <c:v>0.57238503933333329</c:v>
                      </c:pt>
                      <c:pt idx="3412">
                        <c:v>0.57238644895833335</c:v>
                      </c:pt>
                      <c:pt idx="3413">
                        <c:v>0.57238801495833336</c:v>
                      </c:pt>
                      <c:pt idx="3414">
                        <c:v>0.57238978241666671</c:v>
                      </c:pt>
                      <c:pt idx="3415">
                        <c:v>0.5723915942083333</c:v>
                      </c:pt>
                      <c:pt idx="3416">
                        <c:v>0.57239352208333327</c:v>
                      </c:pt>
                      <c:pt idx="3417">
                        <c:v>0.57239597883333337</c:v>
                      </c:pt>
                      <c:pt idx="3418">
                        <c:v>0.57239736650000006</c:v>
                      </c:pt>
                      <c:pt idx="3419">
                        <c:v>0.57239926237499994</c:v>
                      </c:pt>
                      <c:pt idx="3420">
                        <c:v>0.57240108554166669</c:v>
                      </c:pt>
                      <c:pt idx="3421">
                        <c:v>0.57240293279166665</c:v>
                      </c:pt>
                      <c:pt idx="3422">
                        <c:v>0.57240448866666671</c:v>
                      </c:pt>
                      <c:pt idx="3423">
                        <c:v>0.57240611612500003</c:v>
                      </c:pt>
                      <c:pt idx="3424">
                        <c:v>0.5724075814166667</c:v>
                      </c:pt>
                      <c:pt idx="3425">
                        <c:v>0.57240889716666665</c:v>
                      </c:pt>
                      <c:pt idx="3426">
                        <c:v>0.57241128900000005</c:v>
                      </c:pt>
                      <c:pt idx="3427">
                        <c:v>0.57241371075000003</c:v>
                      </c:pt>
                      <c:pt idx="3428">
                        <c:v>0.57241627754166668</c:v>
                      </c:pt>
                      <c:pt idx="3429">
                        <c:v>0.57241881866666666</c:v>
                      </c:pt>
                      <c:pt idx="3430">
                        <c:v>0.57242170270833337</c:v>
                      </c:pt>
                      <c:pt idx="3431">
                        <c:v>0.57242433512500002</c:v>
                      </c:pt>
                      <c:pt idx="3432">
                        <c:v>0.57242705179166664</c:v>
                      </c:pt>
                      <c:pt idx="3433">
                        <c:v>0.57242940283333332</c:v>
                      </c:pt>
                      <c:pt idx="3434">
                        <c:v>0.57243152041666667</c:v>
                      </c:pt>
                      <c:pt idx="3435">
                        <c:v>0.57243399724999999</c:v>
                      </c:pt>
                      <c:pt idx="3436">
                        <c:v>0.57243624866666665</c:v>
                      </c:pt>
                      <c:pt idx="3437">
                        <c:v>0.57243827974999995</c:v>
                      </c:pt>
                      <c:pt idx="3438">
                        <c:v>0.57244100154166666</c:v>
                      </c:pt>
                      <c:pt idx="3439">
                        <c:v>0.57244320695833328</c:v>
                      </c:pt>
                      <c:pt idx="3440">
                        <c:v>0.57244625145833339</c:v>
                      </c:pt>
                      <c:pt idx="3441">
                        <c:v>0.57244914516666667</c:v>
                      </c:pt>
                      <c:pt idx="3442">
                        <c:v>0.57245191729166667</c:v>
                      </c:pt>
                      <c:pt idx="3443">
                        <c:v>0.57245531579166664</c:v>
                      </c:pt>
                      <c:pt idx="3444">
                        <c:v>0.57245801487500003</c:v>
                      </c:pt>
                      <c:pt idx="3445">
                        <c:v>0.57246173087499996</c:v>
                      </c:pt>
                      <c:pt idx="3446">
                        <c:v>0.57246495466666669</c:v>
                      </c:pt>
                      <c:pt idx="3447">
                        <c:v>0.57246794833333337</c:v>
                      </c:pt>
                      <c:pt idx="3448">
                        <c:v>0.57247185558333336</c:v>
                      </c:pt>
                      <c:pt idx="3449">
                        <c:v>0.57247391925000002</c:v>
                      </c:pt>
                      <c:pt idx="3450">
                        <c:v>0.57247689429166659</c:v>
                      </c:pt>
                      <c:pt idx="3451">
                        <c:v>0.57247961662500002</c:v>
                      </c:pt>
                      <c:pt idx="3452">
                        <c:v>0.57248256670833331</c:v>
                      </c:pt>
                      <c:pt idx="3453">
                        <c:v>0.57248489699999994</c:v>
                      </c:pt>
                      <c:pt idx="3454">
                        <c:v>0.572488312625</c:v>
                      </c:pt>
                      <c:pt idx="3455">
                        <c:v>0.57249114983333327</c:v>
                      </c:pt>
                      <c:pt idx="3456">
                        <c:v>0.57249509949999999</c:v>
                      </c:pt>
                      <c:pt idx="3457">
                        <c:v>0.57249891616666659</c:v>
                      </c:pt>
                      <c:pt idx="3458">
                        <c:v>0.57250640970833333</c:v>
                      </c:pt>
                      <c:pt idx="3459">
                        <c:v>0.57251021074999997</c:v>
                      </c:pt>
                      <c:pt idx="3460">
                        <c:v>0.57251462379166662</c:v>
                      </c:pt>
                      <c:pt idx="3461">
                        <c:v>0.5725176840416667</c:v>
                      </c:pt>
                      <c:pt idx="3462">
                        <c:v>0.57252140883333336</c:v>
                      </c:pt>
                      <c:pt idx="3463">
                        <c:v>0.57252140883333336</c:v>
                      </c:pt>
                      <c:pt idx="3464">
                        <c:v>0.57252483304166668</c:v>
                      </c:pt>
                      <c:pt idx="3465">
                        <c:v>0.57252799862500003</c:v>
                      </c:pt>
                      <c:pt idx="3466">
                        <c:v>0.57253130516666662</c:v>
                      </c:pt>
                      <c:pt idx="3467">
                        <c:v>0.5725353477916667</c:v>
                      </c:pt>
                      <c:pt idx="3468">
                        <c:v>0.57253887508333334</c:v>
                      </c:pt>
                      <c:pt idx="3469">
                        <c:v>0.57254274112500003</c:v>
                      </c:pt>
                      <c:pt idx="3470">
                        <c:v>0.57254711258333335</c:v>
                      </c:pt>
                      <c:pt idx="3471">
                        <c:v>0.57255123945833331</c:v>
                      </c:pt>
                      <c:pt idx="3472">
                        <c:v>0.57255954054166669</c:v>
                      </c:pt>
                      <c:pt idx="3473">
                        <c:v>0.57256452854166662</c:v>
                      </c:pt>
                      <c:pt idx="3474">
                        <c:v>0.57256812337500007</c:v>
                      </c:pt>
                      <c:pt idx="3475">
                        <c:v>0.57257337470833336</c:v>
                      </c:pt>
                      <c:pt idx="3476">
                        <c:v>0.57257732745833334</c:v>
                      </c:pt>
                      <c:pt idx="3477">
                        <c:v>0.57257732745833334</c:v>
                      </c:pt>
                      <c:pt idx="3478">
                        <c:v>0.572580758375</c:v>
                      </c:pt>
                      <c:pt idx="3479">
                        <c:v>0.57258549991666674</c:v>
                      </c:pt>
                      <c:pt idx="3480">
                        <c:v>0.57258863199999999</c:v>
                      </c:pt>
                      <c:pt idx="3481">
                        <c:v>0.57259244995833336</c:v>
                      </c:pt>
                      <c:pt idx="3482">
                        <c:v>0.5725975320833333</c:v>
                      </c:pt>
                      <c:pt idx="3483">
                        <c:v>0.57260275100000002</c:v>
                      </c:pt>
                      <c:pt idx="3484">
                        <c:v>0.57260594112500007</c:v>
                      </c:pt>
                      <c:pt idx="3485">
                        <c:v>0.5726109513333334</c:v>
                      </c:pt>
                      <c:pt idx="3486">
                        <c:v>0.57262085220833336</c:v>
                      </c:pt>
                      <c:pt idx="3487">
                        <c:v>0.57262675183333334</c:v>
                      </c:pt>
                      <c:pt idx="3488">
                        <c:v>0.57263125825000005</c:v>
                      </c:pt>
                      <c:pt idx="3489">
                        <c:v>0.57263391937499997</c:v>
                      </c:pt>
                      <c:pt idx="3490">
                        <c:v>0.57264044729166663</c:v>
                      </c:pt>
                      <c:pt idx="3491">
                        <c:v>0.57264478941666663</c:v>
                      </c:pt>
                      <c:pt idx="3492">
                        <c:v>0.57264478941666663</c:v>
                      </c:pt>
                      <c:pt idx="3493">
                        <c:v>0.57264957125000004</c:v>
                      </c:pt>
                      <c:pt idx="3494">
                        <c:v>0.57265290250000001</c:v>
                      </c:pt>
                      <c:pt idx="3495">
                        <c:v>0.5726578802083333</c:v>
                      </c:pt>
                      <c:pt idx="3496">
                        <c:v>0.5726624744583334</c:v>
                      </c:pt>
                      <c:pt idx="3497">
                        <c:v>0.57266793508333336</c:v>
                      </c:pt>
                      <c:pt idx="3498">
                        <c:v>0.5726723027916667</c:v>
                      </c:pt>
                      <c:pt idx="3499">
                        <c:v>0.57267718575000004</c:v>
                      </c:pt>
                      <c:pt idx="3500">
                        <c:v>0.57268953474999995</c:v>
                      </c:pt>
                      <c:pt idx="3501">
                        <c:v>0.57269505829166667</c:v>
                      </c:pt>
                      <c:pt idx="3502">
                        <c:v>0.57269793795833335</c:v>
                      </c:pt>
                      <c:pt idx="3503">
                        <c:v>0.57269793795833335</c:v>
                      </c:pt>
                      <c:pt idx="3504">
                        <c:v>0.57270621700000002</c:v>
                      </c:pt>
                      <c:pt idx="3505">
                        <c:v>0.57271032283333334</c:v>
                      </c:pt>
                      <c:pt idx="3506">
                        <c:v>0.57271714245833338</c:v>
                      </c:pt>
                      <c:pt idx="3507">
                        <c:v>0.57272241904166665</c:v>
                      </c:pt>
                      <c:pt idx="3508">
                        <c:v>0.57272774995833331</c:v>
                      </c:pt>
                      <c:pt idx="3509">
                        <c:v>0.57273333545833338</c:v>
                      </c:pt>
                      <c:pt idx="3510">
                        <c:v>0.57273802954166664</c:v>
                      </c:pt>
                      <c:pt idx="3511">
                        <c:v>0.57274371174999994</c:v>
                      </c:pt>
                      <c:pt idx="3512">
                        <c:v>0.57274749791666668</c:v>
                      </c:pt>
                      <c:pt idx="3513">
                        <c:v>0.57275382579166667</c:v>
                      </c:pt>
                      <c:pt idx="3514">
                        <c:v>0.57275868024999999</c:v>
                      </c:pt>
                      <c:pt idx="3515">
                        <c:v>0.57276498100000006</c:v>
                      </c:pt>
                      <c:pt idx="3516">
                        <c:v>0.57277367716666661</c:v>
                      </c:pt>
                      <c:pt idx="3517">
                        <c:v>0.57277858887499999</c:v>
                      </c:pt>
                      <c:pt idx="3518">
                        <c:v>0.57278499562500007</c:v>
                      </c:pt>
                      <c:pt idx="3519">
                        <c:v>0.57279072241666673</c:v>
                      </c:pt>
                      <c:pt idx="3520">
                        <c:v>0.57279686458333334</c:v>
                      </c:pt>
                      <c:pt idx="3521">
                        <c:v>0.57280075475000003</c:v>
                      </c:pt>
                      <c:pt idx="3522">
                        <c:v>0.57280807499999997</c:v>
                      </c:pt>
                      <c:pt idx="3523">
                        <c:v>0.57281390995833337</c:v>
                      </c:pt>
                      <c:pt idx="3524">
                        <c:v>0.57281999608333334</c:v>
                      </c:pt>
                      <c:pt idx="3525">
                        <c:v>0.57282672562500003</c:v>
                      </c:pt>
                      <c:pt idx="3526">
                        <c:v>0.57283244020833335</c:v>
                      </c:pt>
                      <c:pt idx="3527">
                        <c:v>0.57283581841666664</c:v>
                      </c:pt>
                      <c:pt idx="3528">
                        <c:v>0.57284193449999998</c:v>
                      </c:pt>
                      <c:pt idx="3529">
                        <c:v>0.57284680633333329</c:v>
                      </c:pt>
                      <c:pt idx="3530">
                        <c:v>0.57285012508333333</c:v>
                      </c:pt>
                      <c:pt idx="3531">
                        <c:v>0.57285012508333333</c:v>
                      </c:pt>
                      <c:pt idx="3532">
                        <c:v>0.57285610350000005</c:v>
                      </c:pt>
                      <c:pt idx="3533">
                        <c:v>0.57285800220833327</c:v>
                      </c:pt>
                      <c:pt idx="3534">
                        <c:v>0.57285846529166673</c:v>
                      </c:pt>
                      <c:pt idx="3535">
                        <c:v>0.57285808437499997</c:v>
                      </c:pt>
                      <c:pt idx="3536">
                        <c:v>0.57285934375000003</c:v>
                      </c:pt>
                      <c:pt idx="3537">
                        <c:v>0.57285934375000003</c:v>
                      </c:pt>
                      <c:pt idx="3538">
                        <c:v>0.57285977483333339</c:v>
                      </c:pt>
                      <c:pt idx="3539">
                        <c:v>0.57286020291666662</c:v>
                      </c:pt>
                      <c:pt idx="3540">
                        <c:v>0.57286057316666661</c:v>
                      </c:pt>
                      <c:pt idx="3541">
                        <c:v>0.57285917145833332</c:v>
                      </c:pt>
                      <c:pt idx="3542">
                        <c:v>0.5728569689166666</c:v>
                      </c:pt>
                      <c:pt idx="3543">
                        <c:v>0.57285543962499996</c:v>
                      </c:pt>
                      <c:pt idx="3544">
                        <c:v>0.57285375999999999</c:v>
                      </c:pt>
                      <c:pt idx="3545">
                        <c:v>0.57285208612500005</c:v>
                      </c:pt>
                      <c:pt idx="3546">
                        <c:v>0.57285051783333329</c:v>
                      </c:pt>
                      <c:pt idx="3547">
                        <c:v>0.57284801120833329</c:v>
                      </c:pt>
                      <c:pt idx="3548">
                        <c:v>0.57284254529166667</c:v>
                      </c:pt>
                      <c:pt idx="3549">
                        <c:v>0.57283729933333338</c:v>
                      </c:pt>
                      <c:pt idx="3550">
                        <c:v>0.57283729933333338</c:v>
                      </c:pt>
                      <c:pt idx="3551">
                        <c:v>0.5728322821666666</c:v>
                      </c:pt>
                      <c:pt idx="3552">
                        <c:v>0.57282705825000002</c:v>
                      </c:pt>
                      <c:pt idx="3553">
                        <c:v>0.57282174316666667</c:v>
                      </c:pt>
                      <c:pt idx="3554">
                        <c:v>0.57281659058333334</c:v>
                      </c:pt>
                      <c:pt idx="3555">
                        <c:v>0.57280668670833335</c:v>
                      </c:pt>
                      <c:pt idx="3556">
                        <c:v>0.57279801212500003</c:v>
                      </c:pt>
                      <c:pt idx="3557">
                        <c:v>0.57279801212500003</c:v>
                      </c:pt>
                      <c:pt idx="3558">
                        <c:v>0.57279398387500002</c:v>
                      </c:pt>
                      <c:pt idx="3559">
                        <c:v>0.57278978129166669</c:v>
                      </c:pt>
                      <c:pt idx="3560">
                        <c:v>0.57278586179166668</c:v>
                      </c:pt>
                      <c:pt idx="3561">
                        <c:v>0.57278172008333328</c:v>
                      </c:pt>
                      <c:pt idx="3562">
                        <c:v>0.57277713137499997</c:v>
                      </c:pt>
                      <c:pt idx="3563">
                        <c:v>0.57277266120833337</c:v>
                      </c:pt>
                      <c:pt idx="3564">
                        <c:v>0.57275838158333336</c:v>
                      </c:pt>
                      <c:pt idx="3565">
                        <c:v>0.57275383895833332</c:v>
                      </c:pt>
                      <c:pt idx="3566">
                        <c:v>0.57274973795833339</c:v>
                      </c:pt>
                      <c:pt idx="3567">
                        <c:v>0.5727450785</c:v>
                      </c:pt>
                      <c:pt idx="3568">
                        <c:v>0.5727450785</c:v>
                      </c:pt>
                      <c:pt idx="3569">
                        <c:v>0.57274112554166667</c:v>
                      </c:pt>
                      <c:pt idx="3570">
                        <c:v>0.57274112554166667</c:v>
                      </c:pt>
                      <c:pt idx="3571">
                        <c:v>0.57273758866666669</c:v>
                      </c:pt>
                      <c:pt idx="3572">
                        <c:v>0.57273673391666668</c:v>
                      </c:pt>
                      <c:pt idx="3573">
                        <c:v>0.57273043795833334</c:v>
                      </c:pt>
                      <c:pt idx="3574">
                        <c:v>0.57272690370833335</c:v>
                      </c:pt>
                      <c:pt idx="3575">
                        <c:v>0.572723028375</c:v>
                      </c:pt>
                      <c:pt idx="3576">
                        <c:v>0.5727195080416666</c:v>
                      </c:pt>
                      <c:pt idx="3577">
                        <c:v>0.57271559524999993</c:v>
                      </c:pt>
                      <c:pt idx="3578">
                        <c:v>0.57271166479166669</c:v>
                      </c:pt>
                      <c:pt idx="3579">
                        <c:v>0.57270770895833334</c:v>
                      </c:pt>
                      <c:pt idx="3580">
                        <c:v>0.57270372029166661</c:v>
                      </c:pt>
                      <c:pt idx="3581">
                        <c:v>0.57269974916666666</c:v>
                      </c:pt>
                      <c:pt idx="3582">
                        <c:v>0.57269576462500005</c:v>
                      </c:pt>
                      <c:pt idx="3583">
                        <c:v>0.57269168225</c:v>
                      </c:pt>
                      <c:pt idx="3584">
                        <c:v>0.57268795637500003</c:v>
                      </c:pt>
                      <c:pt idx="3585">
                        <c:v>0.57268412712499994</c:v>
                      </c:pt>
                      <c:pt idx="3586">
                        <c:v>0.572680674</c:v>
                      </c:pt>
                      <c:pt idx="3587">
                        <c:v>0.5726773785</c:v>
                      </c:pt>
                      <c:pt idx="3588">
                        <c:v>0.57267423549999996</c:v>
                      </c:pt>
                      <c:pt idx="3589">
                        <c:v>0.57267102391666669</c:v>
                      </c:pt>
                      <c:pt idx="3590">
                        <c:v>0.57266747225000003</c:v>
                      </c:pt>
                      <c:pt idx="3591">
                        <c:v>0.57266415724999997</c:v>
                      </c:pt>
                      <c:pt idx="3592">
                        <c:v>0.57266050670833335</c:v>
                      </c:pt>
                      <c:pt idx="3593">
                        <c:v>0.57265671108333327</c:v>
                      </c:pt>
                      <c:pt idx="3594">
                        <c:v>0.57265292329166673</c:v>
                      </c:pt>
                      <c:pt idx="3595">
                        <c:v>0.57264917820833328</c:v>
                      </c:pt>
                      <c:pt idx="3596">
                        <c:v>0.57264556708333336</c:v>
                      </c:pt>
                      <c:pt idx="3597">
                        <c:v>0.57264215916666672</c:v>
                      </c:pt>
                      <c:pt idx="3598">
                        <c:v>0.57263886704166667</c:v>
                      </c:pt>
                      <c:pt idx="3599">
                        <c:v>0.572635762125</c:v>
                      </c:pt>
                      <c:pt idx="3600">
                        <c:v>0.57263269245833337</c:v>
                      </c:pt>
                      <c:pt idx="3601">
                        <c:v>0.57262972283333335</c:v>
                      </c:pt>
                      <c:pt idx="3602">
                        <c:v>0.57262675879166669</c:v>
                      </c:pt>
                      <c:pt idx="3603">
                        <c:v>0.57262380004166669</c:v>
                      </c:pt>
                      <c:pt idx="3604">
                        <c:v>0.57262081154166666</c:v>
                      </c:pt>
                      <c:pt idx="3605">
                        <c:v>0.5726177035833333</c:v>
                      </c:pt>
                      <c:pt idx="3606">
                        <c:v>0.5726178390833333</c:v>
                      </c:pt>
                      <c:pt idx="3607">
                        <c:v>0.57261125416666669</c:v>
                      </c:pt>
                      <c:pt idx="3608">
                        <c:v>0.57260794479166666</c:v>
                      </c:pt>
                      <c:pt idx="3609">
                        <c:v>0.57260457733333336</c:v>
                      </c:pt>
                      <c:pt idx="3610">
                        <c:v>0.57260128637499996</c:v>
                      </c:pt>
                      <c:pt idx="3611">
                        <c:v>0.57259807966666665</c:v>
                      </c:pt>
                      <c:pt idx="3612">
                        <c:v>0.57259499987500007</c:v>
                      </c:pt>
                      <c:pt idx="3613">
                        <c:v>0.57259210687500006</c:v>
                      </c:pt>
                      <c:pt idx="3614">
                        <c:v>0.57258932408333341</c:v>
                      </c:pt>
                      <c:pt idx="3615">
                        <c:v>0.57258671366666669</c:v>
                      </c:pt>
                      <c:pt idx="3616">
                        <c:v>0.57258412650000001</c:v>
                      </c:pt>
                      <c:pt idx="3617">
                        <c:v>0.57258160208333331</c:v>
                      </c:pt>
                      <c:pt idx="3618">
                        <c:v>0.57257900804166673</c:v>
                      </c:pt>
                      <c:pt idx="3619">
                        <c:v>0.57257635120833339</c:v>
                      </c:pt>
                      <c:pt idx="3620">
                        <c:v>0.57257356991666664</c:v>
                      </c:pt>
                      <c:pt idx="3621">
                        <c:v>0.57257064087499998</c:v>
                      </c:pt>
                      <c:pt idx="3622">
                        <c:v>0.57256769691666665</c:v>
                      </c:pt>
                      <c:pt idx="3623">
                        <c:v>0.57256462129166663</c:v>
                      </c:pt>
                      <c:pt idx="3624">
                        <c:v>0.57256164200000004</c:v>
                      </c:pt>
                      <c:pt idx="3625">
                        <c:v>0.57255857133333332</c:v>
                      </c:pt>
                      <c:pt idx="3626">
                        <c:v>0.57255567499999993</c:v>
                      </c:pt>
                      <c:pt idx="3627">
                        <c:v>0.57255638612499993</c:v>
                      </c:pt>
                      <c:pt idx="3628">
                        <c:v>0.57255022566666669</c:v>
                      </c:pt>
                      <c:pt idx="3629">
                        <c:v>0.57254762641666668</c:v>
                      </c:pt>
                      <c:pt idx="3630">
                        <c:v>0.5725449959583333</c:v>
                      </c:pt>
                      <c:pt idx="3631">
                        <c:v>0.57254237579166667</c:v>
                      </c:pt>
                      <c:pt idx="3632">
                        <c:v>0.57253964595833329</c:v>
                      </c:pt>
                      <c:pt idx="3633">
                        <c:v>0.57253690191666673</c:v>
                      </c:pt>
                      <c:pt idx="3634">
                        <c:v>0.5725340664166666</c:v>
                      </c:pt>
                      <c:pt idx="3635">
                        <c:v>0.57253122533333334</c:v>
                      </c:pt>
                      <c:pt idx="3636">
                        <c:v>0.57252835583333328</c:v>
                      </c:pt>
                      <c:pt idx="3637">
                        <c:v>0.57252546516666669</c:v>
                      </c:pt>
                      <c:pt idx="3638">
                        <c:v>0.57252260658333332</c:v>
                      </c:pt>
                      <c:pt idx="3639">
                        <c:v>0.57251971204166663</c:v>
                      </c:pt>
                      <c:pt idx="3640">
                        <c:v>0.57251694124999997</c:v>
                      </c:pt>
                      <c:pt idx="3641">
                        <c:v>0.57251424812499996</c:v>
                      </c:pt>
                      <c:pt idx="3642">
                        <c:v>0.57251173929166665</c:v>
                      </c:pt>
                      <c:pt idx="3643">
                        <c:v>0.57250938262499995</c:v>
                      </c:pt>
                      <c:pt idx="3644">
                        <c:v>0.57250714783333334</c:v>
                      </c:pt>
                      <c:pt idx="3645">
                        <c:v>0.57250500504166668</c:v>
                      </c:pt>
                      <c:pt idx="3646">
                        <c:v>0.57250279429166662</c:v>
                      </c:pt>
                      <c:pt idx="3647">
                        <c:v>0.57250053212499996</c:v>
                      </c:pt>
                      <c:pt idx="3648">
                        <c:v>0.57249807620833326</c:v>
                      </c:pt>
                      <c:pt idx="3649">
                        <c:v>0.57249556341666663</c:v>
                      </c:pt>
                      <c:pt idx="3650">
                        <c:v>0.57249298900000001</c:v>
                      </c:pt>
                      <c:pt idx="3651">
                        <c:v>0.5724904538333333</c:v>
                      </c:pt>
                      <c:pt idx="3652">
                        <c:v>0.57248797695833331</c:v>
                      </c:pt>
                      <c:pt idx="3653">
                        <c:v>0.57248556541666662</c:v>
                      </c:pt>
                      <c:pt idx="3654">
                        <c:v>0.57248327183333336</c:v>
                      </c:pt>
                      <c:pt idx="3655">
                        <c:v>0.57248097924999997</c:v>
                      </c:pt>
                      <c:pt idx="3656">
                        <c:v>0.57247877087499999</c:v>
                      </c:pt>
                      <c:pt idx="3657">
                        <c:v>0.57247655295833333</c:v>
                      </c:pt>
                      <c:pt idx="3658">
                        <c:v>0.57247443579166668</c:v>
                      </c:pt>
                      <c:pt idx="3659">
                        <c:v>0.57247235200000002</c:v>
                      </c:pt>
                      <c:pt idx="3660">
                        <c:v>0.57247012495833338</c:v>
                      </c:pt>
                      <c:pt idx="3661">
                        <c:v>0.57246786720833331</c:v>
                      </c:pt>
                      <c:pt idx="3662">
                        <c:v>0.5724654996666666</c:v>
                      </c:pt>
                      <c:pt idx="3663">
                        <c:v>0.57246312541666666</c:v>
                      </c:pt>
                      <c:pt idx="3664">
                        <c:v>0.57246064983333333</c:v>
                      </c:pt>
                      <c:pt idx="3665">
                        <c:v>0.5724582161666667</c:v>
                      </c:pt>
                      <c:pt idx="3666">
                        <c:v>0.57245579237499999</c:v>
                      </c:pt>
                      <c:pt idx="3667">
                        <c:v>0.57245343987499997</c:v>
                      </c:pt>
                      <c:pt idx="3668">
                        <c:v>0.57245119241666664</c:v>
                      </c:pt>
                      <c:pt idx="3669">
                        <c:v>0.57244902054166669</c:v>
                      </c:pt>
                      <c:pt idx="3670">
                        <c:v>0.57244698283333328</c:v>
                      </c:pt>
                      <c:pt idx="3671">
                        <c:v>0.57244498425000001</c:v>
                      </c:pt>
                      <c:pt idx="3672">
                        <c:v>0.57244313579166672</c:v>
                      </c:pt>
                      <c:pt idx="3673">
                        <c:v>0.57244131433333334</c:v>
                      </c:pt>
                      <c:pt idx="3674">
                        <c:v>0.57243957275000001</c:v>
                      </c:pt>
                      <c:pt idx="3675">
                        <c:v>0.57243778679166668</c:v>
                      </c:pt>
                      <c:pt idx="3676">
                        <c:v>0.57243594170833334</c:v>
                      </c:pt>
                      <c:pt idx="3677">
                        <c:v>0.57243405633333333</c:v>
                      </c:pt>
                      <c:pt idx="3678">
                        <c:v>0.57243206220833331</c:v>
                      </c:pt>
                      <c:pt idx="3679">
                        <c:v>0.57243010591666665</c:v>
                      </c:pt>
                      <c:pt idx="3680">
                        <c:v>0.57242811083333334</c:v>
                      </c:pt>
                      <c:pt idx="3681">
                        <c:v>0.57242625941666669</c:v>
                      </c:pt>
                      <c:pt idx="3682">
                        <c:v>0.57242447062500001</c:v>
                      </c:pt>
                      <c:pt idx="3683">
                        <c:v>0.57242281770833336</c:v>
                      </c:pt>
                      <c:pt idx="3684">
                        <c:v>0.57242124287500007</c:v>
                      </c:pt>
                      <c:pt idx="3685">
                        <c:v>0.57241969629166667</c:v>
                      </c:pt>
                      <c:pt idx="3686">
                        <c:v>0.57241817729166666</c:v>
                      </c:pt>
                      <c:pt idx="3687">
                        <c:v>0.57241657579166672</c:v>
                      </c:pt>
                      <c:pt idx="3688">
                        <c:v>0.57241501524999994</c:v>
                      </c:pt>
                      <c:pt idx="3689">
                        <c:v>0.57241338633333327</c:v>
                      </c:pt>
                      <c:pt idx="3690">
                        <c:v>0.57241022633333338</c:v>
                      </c:pt>
                      <c:pt idx="3691">
                        <c:v>0.57240866654166667</c:v>
                      </c:pt>
                      <c:pt idx="3692">
                        <c:v>0.57240866654166667</c:v>
                      </c:pt>
                      <c:pt idx="3693">
                        <c:v>0.57240716529166669</c:v>
                      </c:pt>
                      <c:pt idx="3694">
                        <c:v>0.57240559983333339</c:v>
                      </c:pt>
                      <c:pt idx="3695">
                        <c:v>0.5724041181666667</c:v>
                      </c:pt>
                      <c:pt idx="3696">
                        <c:v>0.5724024695833333</c:v>
                      </c:pt>
                      <c:pt idx="3697">
                        <c:v>0.57240099208333339</c:v>
                      </c:pt>
                      <c:pt idx="3698">
                        <c:v>0.57239963133333338</c:v>
                      </c:pt>
                      <c:pt idx="3699">
                        <c:v>0.57239841650000001</c:v>
                      </c:pt>
                      <c:pt idx="3700">
                        <c:v>0.57239735966666661</c:v>
                      </c:pt>
                      <c:pt idx="3701">
                        <c:v>0.57239638216666666</c:v>
                      </c:pt>
                      <c:pt idx="3702">
                        <c:v>0.57239548887500002</c:v>
                      </c:pt>
                      <c:pt idx="3703">
                        <c:v>0.57239449283333332</c:v>
                      </c:pt>
                      <c:pt idx="3704">
                        <c:v>0.57239349720833332</c:v>
                      </c:pt>
                      <c:pt idx="3705">
                        <c:v>0.57239236679166672</c:v>
                      </c:pt>
                      <c:pt idx="3706">
                        <c:v>0.57239126725</c:v>
                      </c:pt>
                      <c:pt idx="3707">
                        <c:v>0.57239021570833326</c:v>
                      </c:pt>
                      <c:pt idx="3708">
                        <c:v>0.57238922633333333</c:v>
                      </c:pt>
                      <c:pt idx="3709">
                        <c:v>0.57238839208333336</c:v>
                      </c:pt>
                      <c:pt idx="3710">
                        <c:v>0.57238761891666667</c:v>
                      </c:pt>
                      <c:pt idx="3711">
                        <c:v>0.57238699587499997</c:v>
                      </c:pt>
                      <c:pt idx="3712">
                        <c:v>0.57238637558333327</c:v>
                      </c:pt>
                      <c:pt idx="3713">
                        <c:v>0.57238586420833337</c:v>
                      </c:pt>
                      <c:pt idx="3714">
                        <c:v>0.57238537254166666</c:v>
                      </c:pt>
                      <c:pt idx="3715">
                        <c:v>0.57238492587500001</c:v>
                      </c:pt>
                      <c:pt idx="3716">
                        <c:v>0.57238451704166671</c:v>
                      </c:pt>
                      <c:pt idx="3717">
                        <c:v>0.57238407929166668</c:v>
                      </c:pt>
                      <c:pt idx="3718">
                        <c:v>0.57238364712500001</c:v>
                      </c:pt>
                      <c:pt idx="3719">
                        <c:v>0.57238314708333327</c:v>
                      </c:pt>
                      <c:pt idx="3720">
                        <c:v>0.57238276095833329</c:v>
                      </c:pt>
                      <c:pt idx="3721">
                        <c:v>0.57238239179166672</c:v>
                      </c:pt>
                      <c:pt idx="3722">
                        <c:v>0.57238194804166664</c:v>
                      </c:pt>
                      <c:pt idx="3723">
                        <c:v>0.57238147966666664</c:v>
                      </c:pt>
                      <c:pt idx="3724">
                        <c:v>0.57238111954166671</c:v>
                      </c:pt>
                      <c:pt idx="3725">
                        <c:v>0.57238092783333328</c:v>
                      </c:pt>
                      <c:pt idx="3726">
                        <c:v>0.57238487904166668</c:v>
                      </c:pt>
                      <c:pt idx="3727">
                        <c:v>0.57238088204166659</c:v>
                      </c:pt>
                      <c:pt idx="3728">
                        <c:v>0.57238098345833333</c:v>
                      </c:pt>
                      <c:pt idx="3729">
                        <c:v>0.57238122558333326</c:v>
                      </c:pt>
                      <c:pt idx="3730">
                        <c:v>0.57238149316666664</c:v>
                      </c:pt>
                      <c:pt idx="3731">
                        <c:v>0.572381792625</c:v>
                      </c:pt>
                      <c:pt idx="3732">
                        <c:v>0.57238208479166663</c:v>
                      </c:pt>
                      <c:pt idx="3733">
                        <c:v>0.57238228354166665</c:v>
                      </c:pt>
                      <c:pt idx="3734">
                        <c:v>0.57238246108333335</c:v>
                      </c:pt>
                      <c:pt idx="3735">
                        <c:v>0.57238258570833334</c:v>
                      </c:pt>
                      <c:pt idx="3736">
                        <c:v>0.57238277800000004</c:v>
                      </c:pt>
                      <c:pt idx="3737">
                        <c:v>0.57238302941666663</c:v>
                      </c:pt>
                      <c:pt idx="3738">
                        <c:v>0.57238337745833334</c:v>
                      </c:pt>
                      <c:pt idx="3739">
                        <c:v>0.57238392925000003</c:v>
                      </c:pt>
                      <c:pt idx="3740">
                        <c:v>0.57238462412500002</c:v>
                      </c:pt>
                      <c:pt idx="3741">
                        <c:v>0.57238542920833335</c:v>
                      </c:pt>
                      <c:pt idx="3742">
                        <c:v>0.57238624687499995</c:v>
                      </c:pt>
                      <c:pt idx="3743">
                        <c:v>0.57238711325000002</c:v>
                      </c:pt>
                      <c:pt idx="3744">
                        <c:v>0.57238790795833328</c:v>
                      </c:pt>
                      <c:pt idx="3745">
                        <c:v>0.57238873962500003</c:v>
                      </c:pt>
                      <c:pt idx="3746">
                        <c:v>0.57239117645833326</c:v>
                      </c:pt>
                      <c:pt idx="3747">
                        <c:v>0.57239201908333337</c:v>
                      </c:pt>
                      <c:pt idx="3748">
                        <c:v>0.57239201908333337</c:v>
                      </c:pt>
                      <c:pt idx="3749">
                        <c:v>0.57239201908333337</c:v>
                      </c:pt>
                      <c:pt idx="3750">
                        <c:v>0.57239295012500002</c:v>
                      </c:pt>
                      <c:pt idx="3751">
                        <c:v>0.57239391579166665</c:v>
                      </c:pt>
                      <c:pt idx="3752">
                        <c:v>0.57239504516666673</c:v>
                      </c:pt>
                      <c:pt idx="3753">
                        <c:v>0.57239629729166663</c:v>
                      </c:pt>
                      <c:pt idx="3754">
                        <c:v>0.57239778166666666</c:v>
                      </c:pt>
                      <c:pt idx="3755">
                        <c:v>0.572399468375</c:v>
                      </c:pt>
                      <c:pt idx="3756">
                        <c:v>0.57240144237500001</c:v>
                      </c:pt>
                      <c:pt idx="3757">
                        <c:v>0.57240360241666666</c:v>
                      </c:pt>
                      <c:pt idx="3758">
                        <c:v>0.57240544137500005</c:v>
                      </c:pt>
                      <c:pt idx="3759">
                        <c:v>0.57240708600000001</c:v>
                      </c:pt>
                      <c:pt idx="3760">
                        <c:v>0.57241311395833339</c:v>
                      </c:pt>
                      <c:pt idx="3761">
                        <c:v>0.57241002691666665</c:v>
                      </c:pt>
                      <c:pt idx="3762">
                        <c:v>0.5724113774166667</c:v>
                      </c:pt>
                      <c:pt idx="3763">
                        <c:v>0.57241273745833332</c:v>
                      </c:pt>
                      <c:pt idx="3764">
                        <c:v>0.57241420983333335</c:v>
                      </c:pt>
                      <c:pt idx="3765">
                        <c:v>0.57241578870833332</c:v>
                      </c:pt>
                      <c:pt idx="3766">
                        <c:v>0.57241757470833332</c:v>
                      </c:pt>
                      <c:pt idx="3767">
                        <c:v>0.57241952133333329</c:v>
                      </c:pt>
                      <c:pt idx="3768">
                        <c:v>0.57242163887499997</c:v>
                      </c:pt>
                      <c:pt idx="3769">
                        <c:v>0.57242385570833332</c:v>
                      </c:pt>
                      <c:pt idx="3770">
                        <c:v>0.57242619475000001</c:v>
                      </c:pt>
                      <c:pt idx="3771">
                        <c:v>0.57242861104166665</c:v>
                      </c:pt>
                      <c:pt idx="3772">
                        <c:v>0.57243102704166671</c:v>
                      </c:pt>
                      <c:pt idx="3773">
                        <c:v>0.57243346112500004</c:v>
                      </c:pt>
                      <c:pt idx="3774">
                        <c:v>0.57244030916666666</c:v>
                      </c:pt>
                      <c:pt idx="3775">
                        <c:v>0.57243809875000007</c:v>
                      </c:pt>
                      <c:pt idx="3776">
                        <c:v>0.57244254375000003</c:v>
                      </c:pt>
                      <c:pt idx="3777">
                        <c:v>0.57244479000000004</c:v>
                      </c:pt>
                      <c:pt idx="3778">
                        <c:v>0.57244714875000002</c:v>
                      </c:pt>
                      <c:pt idx="3779">
                        <c:v>0.57244714875000002</c:v>
                      </c:pt>
                      <c:pt idx="3780">
                        <c:v>0.57244966291666666</c:v>
                      </c:pt>
                      <c:pt idx="3781">
                        <c:v>0.57245233370833326</c:v>
                      </c:pt>
                      <c:pt idx="3782">
                        <c:v>0.57245520370833336</c:v>
                      </c:pt>
                      <c:pt idx="3783">
                        <c:v>0.57245808375000007</c:v>
                      </c:pt>
                      <c:pt idx="3784">
                        <c:v>0.57246091979166669</c:v>
                      </c:pt>
                      <c:pt idx="3785">
                        <c:v>0.57246392466666662</c:v>
                      </c:pt>
                      <c:pt idx="3786">
                        <c:v>0.572467048875</c:v>
                      </c:pt>
                      <c:pt idx="3787">
                        <c:v>0.57247018341666667</c:v>
                      </c:pt>
                      <c:pt idx="3788">
                        <c:v>0.57247606258333328</c:v>
                      </c:pt>
                      <c:pt idx="3789">
                        <c:v>0.57247606258333328</c:v>
                      </c:pt>
                      <c:pt idx="3790">
                        <c:v>0.57247882683333329</c:v>
                      </c:pt>
                      <c:pt idx="3791">
                        <c:v>0.5724814583333333</c:v>
                      </c:pt>
                      <c:pt idx="3792">
                        <c:v>0.57248429345833329</c:v>
                      </c:pt>
                      <c:pt idx="3793">
                        <c:v>0.57248739108333335</c:v>
                      </c:pt>
                      <c:pt idx="3794">
                        <c:v>0.57249021141666667</c:v>
                      </c:pt>
                      <c:pt idx="3795">
                        <c:v>0.57249349595833332</c:v>
                      </c:pt>
                      <c:pt idx="3796">
                        <c:v>0.57249702687500004</c:v>
                      </c:pt>
                      <c:pt idx="3797">
                        <c:v>0.57250072708333333</c:v>
                      </c:pt>
                      <c:pt idx="3798">
                        <c:v>0.57250468179166669</c:v>
                      </c:pt>
                      <c:pt idx="3799">
                        <c:v>0.57250853570833338</c:v>
                      </c:pt>
                      <c:pt idx="3800">
                        <c:v>0.57251261775000006</c:v>
                      </c:pt>
                      <c:pt idx="3801">
                        <c:v>0.57251606545833333</c:v>
                      </c:pt>
                      <c:pt idx="3802">
                        <c:v>0.57251986845833336</c:v>
                      </c:pt>
                      <c:pt idx="3803">
                        <c:v>0.57252280533333333</c:v>
                      </c:pt>
                      <c:pt idx="3804">
                        <c:v>0.57252677912500005</c:v>
                      </c:pt>
                      <c:pt idx="3805">
                        <c:v>0.57252926812499993</c:v>
                      </c:pt>
                      <c:pt idx="3806">
                        <c:v>0.5725330317916667</c:v>
                      </c:pt>
                      <c:pt idx="3807">
                        <c:v>0.57253616591666667</c:v>
                      </c:pt>
                      <c:pt idx="3808">
                        <c:v>0.57253947812500006</c:v>
                      </c:pt>
                      <c:pt idx="3809">
                        <c:v>0.57254323020833331</c:v>
                      </c:pt>
                      <c:pt idx="3810">
                        <c:v>0.57254663795833338</c:v>
                      </c:pt>
                      <c:pt idx="3811">
                        <c:v>0.57255067237500001</c:v>
                      </c:pt>
                      <c:pt idx="3812">
                        <c:v>0.57255524083333331</c:v>
                      </c:pt>
                      <c:pt idx="3813">
                        <c:v>0.57256002770833336</c:v>
                      </c:pt>
                      <c:pt idx="3814">
                        <c:v>0.57256460820833333</c:v>
                      </c:pt>
                      <c:pt idx="3815">
                        <c:v>0.57256906325000001</c:v>
                      </c:pt>
                      <c:pt idx="3816">
                        <c:v>0.57257297087500003</c:v>
                      </c:pt>
                      <c:pt idx="3817">
                        <c:v>0.57257720337499995</c:v>
                      </c:pt>
                      <c:pt idx="3818">
                        <c:v>0.57258122879166662</c:v>
                      </c:pt>
                      <c:pt idx="3819">
                        <c:v>0.57258567029166663</c:v>
                      </c:pt>
                      <c:pt idx="3820">
                        <c:v>0.57258939424999999</c:v>
                      </c:pt>
                      <c:pt idx="3821">
                        <c:v>0.57259325745833334</c:v>
                      </c:pt>
                      <c:pt idx="3822">
                        <c:v>0.5725975360833333</c:v>
                      </c:pt>
                      <c:pt idx="3823">
                        <c:v>0.57260205483333337</c:v>
                      </c:pt>
                      <c:pt idx="3824">
                        <c:v>0.57260683475000007</c:v>
                      </c:pt>
                      <c:pt idx="3825">
                        <c:v>0.57261154091666666</c:v>
                      </c:pt>
                      <c:pt idx="3826">
                        <c:v>0.57261632016666664</c:v>
                      </c:pt>
                      <c:pt idx="3827">
                        <c:v>0.57262140391666672</c:v>
                      </c:pt>
                      <c:pt idx="3828">
                        <c:v>0.5726259262083333</c:v>
                      </c:pt>
                      <c:pt idx="3829">
                        <c:v>0.57263125937500003</c:v>
                      </c:pt>
                      <c:pt idx="3830">
                        <c:v>0.57264543879166674</c:v>
                      </c:pt>
                      <c:pt idx="3831">
                        <c:v>0.57264954420833336</c:v>
                      </c:pt>
                      <c:pt idx="3832">
                        <c:v>0.57265368825000007</c:v>
                      </c:pt>
                      <c:pt idx="3833">
                        <c:v>0.57265878091666667</c:v>
                      </c:pt>
                      <c:pt idx="3834">
                        <c:v>0.57265878091666667</c:v>
                      </c:pt>
                      <c:pt idx="3835">
                        <c:v>0.57265878091666667</c:v>
                      </c:pt>
                      <c:pt idx="3836">
                        <c:v>0.57266317370833331</c:v>
                      </c:pt>
                      <c:pt idx="3837">
                        <c:v>0.57266699008333333</c:v>
                      </c:pt>
                      <c:pt idx="3838">
                        <c:v>0.57267245445833337</c:v>
                      </c:pt>
                      <c:pt idx="3839">
                        <c:v>0.5726778329583333</c:v>
                      </c:pt>
                      <c:pt idx="3840">
                        <c:v>0.57268285916666672</c:v>
                      </c:pt>
                      <c:pt idx="3841">
                        <c:v>0.57268824395833329</c:v>
                      </c:pt>
                      <c:pt idx="3842">
                        <c:v>0.57269204387499995</c:v>
                      </c:pt>
                      <c:pt idx="3843">
                        <c:v>0.57269890758333331</c:v>
                      </c:pt>
                      <c:pt idx="3844">
                        <c:v>0.57270497074999993</c:v>
                      </c:pt>
                      <c:pt idx="3845">
                        <c:v>0.57271057716666662</c:v>
                      </c:pt>
                      <c:pt idx="3846">
                        <c:v>0.57271549154166668</c:v>
                      </c:pt>
                      <c:pt idx="3847">
                        <c:v>0.57272062999999995</c:v>
                      </c:pt>
                      <c:pt idx="3848">
                        <c:v>0.57272554362499994</c:v>
                      </c:pt>
                      <c:pt idx="3849">
                        <c:v>0.57272892245833329</c:v>
                      </c:pt>
                      <c:pt idx="3850">
                        <c:v>0.57273450583333341</c:v>
                      </c:pt>
                      <c:pt idx="3851">
                        <c:v>0.57273946416666666</c:v>
                      </c:pt>
                      <c:pt idx="3852">
                        <c:v>0.57274567291666667</c:v>
                      </c:pt>
                      <c:pt idx="3853">
                        <c:v>0.57275096604166664</c:v>
                      </c:pt>
                      <c:pt idx="3854">
                        <c:v>0.57275639908333331</c:v>
                      </c:pt>
                      <c:pt idx="3855">
                        <c:v>0.57276271425000003</c:v>
                      </c:pt>
                      <c:pt idx="3856">
                        <c:v>0.57276929162500001</c:v>
                      </c:pt>
                      <c:pt idx="3857">
                        <c:v>0.57277340112499997</c:v>
                      </c:pt>
                      <c:pt idx="3858">
                        <c:v>0.5727797707083333</c:v>
                      </c:pt>
                      <c:pt idx="3859">
                        <c:v>0.57278722512500002</c:v>
                      </c:pt>
                      <c:pt idx="3860">
                        <c:v>0.57278982087499997</c:v>
                      </c:pt>
                      <c:pt idx="3861">
                        <c:v>0.57279889920833338</c:v>
                      </c:pt>
                      <c:pt idx="3862">
                        <c:v>0.5728045896666667</c:v>
                      </c:pt>
                      <c:pt idx="3863">
                        <c:v>0.57281027908333326</c:v>
                      </c:pt>
                      <c:pt idx="3864">
                        <c:v>0.57281619291666663</c:v>
                      </c:pt>
                      <c:pt idx="3865">
                        <c:v>0.57282112520833339</c:v>
                      </c:pt>
                      <c:pt idx="3866">
                        <c:v>0.57282724679166663</c:v>
                      </c:pt>
                      <c:pt idx="3867">
                        <c:v>0.57283346270833335</c:v>
                      </c:pt>
                      <c:pt idx="3868">
                        <c:v>0.57284300137499999</c:v>
                      </c:pt>
                      <c:pt idx="3869">
                        <c:v>0.57284592737500006</c:v>
                      </c:pt>
                      <c:pt idx="3870">
                        <c:v>0.57285284775</c:v>
                      </c:pt>
                      <c:pt idx="3871">
                        <c:v>0.57285852274999993</c:v>
                      </c:pt>
                      <c:pt idx="3872">
                        <c:v>0.57286382895833332</c:v>
                      </c:pt>
                      <c:pt idx="3873">
                        <c:v>0.57287271070833334</c:v>
                      </c:pt>
                      <c:pt idx="3874">
                        <c:v>0.57287800083333329</c:v>
                      </c:pt>
                      <c:pt idx="3875">
                        <c:v>0.57288461008333336</c:v>
                      </c:pt>
                      <c:pt idx="3876">
                        <c:v>0.57288930108333336</c:v>
                      </c:pt>
                      <c:pt idx="3877">
                        <c:v>0.57289658212499994</c:v>
                      </c:pt>
                      <c:pt idx="3878">
                        <c:v>0.5729025906666666</c:v>
                      </c:pt>
                      <c:pt idx="3879">
                        <c:v>0.57291560420833332</c:v>
                      </c:pt>
                      <c:pt idx="3880">
                        <c:v>0.57291992504166667</c:v>
                      </c:pt>
                      <c:pt idx="3881">
                        <c:v>0.57292751766666672</c:v>
                      </c:pt>
                      <c:pt idx="3882">
                        <c:v>0.57293376833333332</c:v>
                      </c:pt>
                      <c:pt idx="3883">
                        <c:v>0.57293376833333332</c:v>
                      </c:pt>
                      <c:pt idx="3884">
                        <c:v>0.57294301345833332</c:v>
                      </c:pt>
                      <c:pt idx="3885">
                        <c:v>0.57294872912500006</c:v>
                      </c:pt>
                      <c:pt idx="3886">
                        <c:v>0.57295653658333334</c:v>
                      </c:pt>
                      <c:pt idx="3887">
                        <c:v>0.57296437279166668</c:v>
                      </c:pt>
                      <c:pt idx="3888">
                        <c:v>0.57297246912499999</c:v>
                      </c:pt>
                      <c:pt idx="3889">
                        <c:v>0.57297912358333336</c:v>
                      </c:pt>
                      <c:pt idx="3890">
                        <c:v>0.57298575212500003</c:v>
                      </c:pt>
                      <c:pt idx="3891">
                        <c:v>0.5729935075</c:v>
                      </c:pt>
                      <c:pt idx="3892">
                        <c:v>0.57299950987500003</c:v>
                      </c:pt>
                      <c:pt idx="3893">
                        <c:v>0.57300449095833328</c:v>
                      </c:pt>
                      <c:pt idx="3894">
                        <c:v>0.57301319225000003</c:v>
                      </c:pt>
                      <c:pt idx="3895">
                        <c:v>0.57302010395833336</c:v>
                      </c:pt>
                      <c:pt idx="3896">
                        <c:v>0.57302739616666665</c:v>
                      </c:pt>
                      <c:pt idx="3897">
                        <c:v>0.57303589916666664</c:v>
                      </c:pt>
                      <c:pt idx="3898">
                        <c:v>0.57304158620833334</c:v>
                      </c:pt>
                      <c:pt idx="3899">
                        <c:v>0.57304328324999998</c:v>
                      </c:pt>
                      <c:pt idx="3900">
                        <c:v>0.5730512622916667</c:v>
                      </c:pt>
                      <c:pt idx="3901">
                        <c:v>0.57305596829166661</c:v>
                      </c:pt>
                      <c:pt idx="3902">
                        <c:v>0.57305938795833333</c:v>
                      </c:pt>
                      <c:pt idx="3903">
                        <c:v>0.57306551491666669</c:v>
                      </c:pt>
                      <c:pt idx="3904">
                        <c:v>0.57307002366666671</c:v>
                      </c:pt>
                      <c:pt idx="3905">
                        <c:v>0.57307109516666666</c:v>
                      </c:pt>
                      <c:pt idx="3906">
                        <c:v>0.57307123462499998</c:v>
                      </c:pt>
                      <c:pt idx="3907">
                        <c:v>0.57307350037499993</c:v>
                      </c:pt>
                      <c:pt idx="3908">
                        <c:v>0.57307478362499997</c:v>
                      </c:pt>
                      <c:pt idx="3909">
                        <c:v>0.57307641966666667</c:v>
                      </c:pt>
                      <c:pt idx="3910">
                        <c:v>0.57307832933333336</c:v>
                      </c:pt>
                      <c:pt idx="3911">
                        <c:v>0.57307946308333335</c:v>
                      </c:pt>
                      <c:pt idx="3912">
                        <c:v>0.57307813604166669</c:v>
                      </c:pt>
                      <c:pt idx="3913">
                        <c:v>0.57307723383333331</c:v>
                      </c:pt>
                      <c:pt idx="3914">
                        <c:v>0.57307643833333333</c:v>
                      </c:pt>
                      <c:pt idx="3915">
                        <c:v>0.57307556408333327</c:v>
                      </c:pt>
                      <c:pt idx="3916">
                        <c:v>0.57307486120833329</c:v>
                      </c:pt>
                      <c:pt idx="3917">
                        <c:v>0.57307417291666674</c:v>
                      </c:pt>
                      <c:pt idx="3918">
                        <c:v>0.57307306587499995</c:v>
                      </c:pt>
                      <c:pt idx="3919">
                        <c:v>0.57307172112499993</c:v>
                      </c:pt>
                      <c:pt idx="3920">
                        <c:v>0.57307010112500001</c:v>
                      </c:pt>
                      <c:pt idx="3921">
                        <c:v>0.57306871999999998</c:v>
                      </c:pt>
                      <c:pt idx="3922">
                        <c:v>0.57306732991666665</c:v>
                      </c:pt>
                      <c:pt idx="3923">
                        <c:v>0.57306587191666669</c:v>
                      </c:pt>
                      <c:pt idx="3924">
                        <c:v>0.57306514862500002</c:v>
                      </c:pt>
                      <c:pt idx="3925">
                        <c:v>0.5730624334583333</c:v>
                      </c:pt>
                      <c:pt idx="3926">
                        <c:v>0.57305690158333333</c:v>
                      </c:pt>
                      <c:pt idx="3927">
                        <c:v>0.57305337950000002</c:v>
                      </c:pt>
                      <c:pt idx="3928">
                        <c:v>0.57305035729166665</c:v>
                      </c:pt>
                      <c:pt idx="3929">
                        <c:v>0.57304655858333331</c:v>
                      </c:pt>
                      <c:pt idx="3930">
                        <c:v>0.57304294145833334</c:v>
                      </c:pt>
                      <c:pt idx="3931">
                        <c:v>0.57303957733333333</c:v>
                      </c:pt>
                      <c:pt idx="3932">
                        <c:v>0.5730335603333333</c:v>
                      </c:pt>
                      <c:pt idx="3933">
                        <c:v>0.57302418891666662</c:v>
                      </c:pt>
                      <c:pt idx="3934">
                        <c:v>0.57301721787500004</c:v>
                      </c:pt>
                      <c:pt idx="3935">
                        <c:v>0.57301704191666669</c:v>
                      </c:pt>
                      <c:pt idx="3936">
                        <c:v>0.57300349383333338</c:v>
                      </c:pt>
                      <c:pt idx="3937">
                        <c:v>0.57299653337500001</c:v>
                      </c:pt>
                      <c:pt idx="3938">
                        <c:v>0.57299004570833334</c:v>
                      </c:pt>
                      <c:pt idx="3939">
                        <c:v>0.57298337137499999</c:v>
                      </c:pt>
                      <c:pt idx="3940">
                        <c:v>0.57297754700000003</c:v>
                      </c:pt>
                      <c:pt idx="3941">
                        <c:v>0.57297170391666663</c:v>
                      </c:pt>
                      <c:pt idx="3942">
                        <c:v>0.57296536933333331</c:v>
                      </c:pt>
                      <c:pt idx="3943">
                        <c:v>0.57295955766666673</c:v>
                      </c:pt>
                      <c:pt idx="3944">
                        <c:v>0.57295390120833334</c:v>
                      </c:pt>
                      <c:pt idx="3945">
                        <c:v>0.57294791287500002</c:v>
                      </c:pt>
                      <c:pt idx="3946">
                        <c:v>0.57294207962499999</c:v>
                      </c:pt>
                      <c:pt idx="3947">
                        <c:v>0.57293591249999998</c:v>
                      </c:pt>
                      <c:pt idx="3948">
                        <c:v>0.57292917904166674</c:v>
                      </c:pt>
                      <c:pt idx="3949">
                        <c:v>0.57292311925000006</c:v>
                      </c:pt>
                      <c:pt idx="3950">
                        <c:v>0.57291699745833335</c:v>
                      </c:pt>
                      <c:pt idx="3951">
                        <c:v>0.57291060841666663</c:v>
                      </c:pt>
                      <c:pt idx="3952">
                        <c:v>0.57290450841666674</c:v>
                      </c:pt>
                      <c:pt idx="3953">
                        <c:v>0.57289867770833336</c:v>
                      </c:pt>
                      <c:pt idx="3954">
                        <c:v>0.57289305241666666</c:v>
                      </c:pt>
                      <c:pt idx="3955">
                        <c:v>0.57288763983333335</c:v>
                      </c:pt>
                      <c:pt idx="3956">
                        <c:v>0.57288227254166668</c:v>
                      </c:pt>
                      <c:pt idx="3957">
                        <c:v>0.57287704029166664</c:v>
                      </c:pt>
                      <c:pt idx="3958">
                        <c:v>0.57287171333333331</c:v>
                      </c:pt>
                      <c:pt idx="3959">
                        <c:v>0.572866200125</c:v>
                      </c:pt>
                      <c:pt idx="3960">
                        <c:v>0.57286060845833331</c:v>
                      </c:pt>
                      <c:pt idx="3961">
                        <c:v>0.57285486833333332</c:v>
                      </c:pt>
                      <c:pt idx="3962">
                        <c:v>0.57284910774999998</c:v>
                      </c:pt>
                      <c:pt idx="3963">
                        <c:v>0.57284334745833332</c:v>
                      </c:pt>
                      <c:pt idx="3964">
                        <c:v>0.57283760354166668</c:v>
                      </c:pt>
                      <c:pt idx="3965">
                        <c:v>0.57283200129166667</c:v>
                      </c:pt>
                      <c:pt idx="3966">
                        <c:v>0.57283393141666672</c:v>
                      </c:pt>
                      <c:pt idx="3967">
                        <c:v>0.57282095279166667</c:v>
                      </c:pt>
                      <c:pt idx="3968">
                        <c:v>0.57281548462499998</c:v>
                      </c:pt>
                      <c:pt idx="3969">
                        <c:v>0.5728101932916666</c:v>
                      </c:pt>
                      <c:pt idx="3970">
                        <c:v>0.57280500950000002</c:v>
                      </c:pt>
                      <c:pt idx="3971">
                        <c:v>0.57279995741666667</c:v>
                      </c:pt>
                      <c:pt idx="3972">
                        <c:v>0.57279495641666667</c:v>
                      </c:pt>
                      <c:pt idx="3973">
                        <c:v>0.57278988958333332</c:v>
                      </c:pt>
                      <c:pt idx="3974">
                        <c:v>0.57278476450000004</c:v>
                      </c:pt>
                      <c:pt idx="3975">
                        <c:v>0.57277943208333337</c:v>
                      </c:pt>
                      <c:pt idx="3976">
                        <c:v>0.57277400866666672</c:v>
                      </c:pt>
                      <c:pt idx="3977">
                        <c:v>0.57276845791666664</c:v>
                      </c:pt>
                      <c:pt idx="3978">
                        <c:v>0.57276295041666669</c:v>
                      </c:pt>
                      <c:pt idx="3979">
                        <c:v>0.57275751070833336</c:v>
                      </c:pt>
                      <c:pt idx="3980">
                        <c:v>0.57275219670833333</c:v>
                      </c:pt>
                      <c:pt idx="3981">
                        <c:v>0.57274707525000002</c:v>
                      </c:pt>
                      <c:pt idx="3982">
                        <c:v>0.57274207116666664</c:v>
                      </c:pt>
                      <c:pt idx="3983">
                        <c:v>0.57273722633333335</c:v>
                      </c:pt>
                      <c:pt idx="3984">
                        <c:v>0.57273239695833333</c:v>
                      </c:pt>
                      <c:pt idx="3985">
                        <c:v>0.5727276424583333</c:v>
                      </c:pt>
                      <c:pt idx="3986">
                        <c:v>0.57272284225000003</c:v>
                      </c:pt>
                      <c:pt idx="3987">
                        <c:v>0.57271801704166669</c:v>
                      </c:pt>
                      <c:pt idx="3988">
                        <c:v>0.57271307012499995</c:v>
                      </c:pt>
                      <c:pt idx="3989">
                        <c:v>0.57270799320833332</c:v>
                      </c:pt>
                      <c:pt idx="3990">
                        <c:v>0.57270271287499996</c:v>
                      </c:pt>
                      <c:pt idx="3991">
                        <c:v>0.57269735524999998</c:v>
                      </c:pt>
                      <c:pt idx="3992">
                        <c:v>0.57269202979166667</c:v>
                      </c:pt>
                      <c:pt idx="3993">
                        <c:v>0.57268667866666667</c:v>
                      </c:pt>
                      <c:pt idx="3994">
                        <c:v>0.57268144320833336</c:v>
                      </c:pt>
                      <c:pt idx="3995">
                        <c:v>0.57267630020833338</c:v>
                      </c:pt>
                      <c:pt idx="3996">
                        <c:v>0.57267129466666666</c:v>
                      </c:pt>
                      <c:pt idx="3997">
                        <c:v>0.57266643133333328</c:v>
                      </c:pt>
                      <c:pt idx="3998">
                        <c:v>0.57266164191666669</c:v>
                      </c:pt>
                      <c:pt idx="3999">
                        <c:v>0.57266480512499995</c:v>
                      </c:pt>
                      <c:pt idx="4000">
                        <c:v>0.57265232725000004</c:v>
                      </c:pt>
                      <c:pt idx="4001">
                        <c:v>0.57264397379166665</c:v>
                      </c:pt>
                      <c:pt idx="4002">
                        <c:v>0.57264300870833329</c:v>
                      </c:pt>
                      <c:pt idx="4003">
                        <c:v>0.57263822862500002</c:v>
                      </c:pt>
                      <c:pt idx="4004">
                        <c:v>0.57263335408333338</c:v>
                      </c:pt>
                      <c:pt idx="4005">
                        <c:v>0.5726283949583334</c:v>
                      </c:pt>
                      <c:pt idx="4006">
                        <c:v>0.57262344341666671</c:v>
                      </c:pt>
                      <c:pt idx="4007">
                        <c:v>0.57261846204166666</c:v>
                      </c:pt>
                      <c:pt idx="4008">
                        <c:v>0.57261358479166669</c:v>
                      </c:pt>
                      <c:pt idx="4009">
                        <c:v>0.57260875966666669</c:v>
                      </c:pt>
                      <c:pt idx="4010">
                        <c:v>0.57260411229166663</c:v>
                      </c:pt>
                      <c:pt idx="4011">
                        <c:v>0.57259960325000003</c:v>
                      </c:pt>
                      <c:pt idx="4012">
                        <c:v>0.57259153608333335</c:v>
                      </c:pt>
                      <c:pt idx="4013">
                        <c:v>0.57259078370833338</c:v>
                      </c:pt>
                      <c:pt idx="4014">
                        <c:v>0.57258634087499993</c:v>
                      </c:pt>
                      <c:pt idx="4015">
                        <c:v>0.57258187241666669</c:v>
                      </c:pt>
                      <c:pt idx="4016">
                        <c:v>0.57257728008333331</c:v>
                      </c:pt>
                      <c:pt idx="4017">
                        <c:v>0.57257266208333335</c:v>
                      </c:pt>
                      <c:pt idx="4018">
                        <c:v>0.5725679606666666</c:v>
                      </c:pt>
                      <c:pt idx="4019">
                        <c:v>0.57256327895833337</c:v>
                      </c:pt>
                      <c:pt idx="4020">
                        <c:v>0.57255862541666669</c:v>
                      </c:pt>
                      <c:pt idx="4021">
                        <c:v>0.57255396383333335</c:v>
                      </c:pt>
                      <c:pt idx="4022">
                        <c:v>0.57254940658333331</c:v>
                      </c:pt>
                      <c:pt idx="4023">
                        <c:v>0.57254483145833335</c:v>
                      </c:pt>
                      <c:pt idx="4024">
                        <c:v>0.57254026066666663</c:v>
                      </c:pt>
                      <c:pt idx="4025">
                        <c:v>0.5725357159583333</c:v>
                      </c:pt>
                      <c:pt idx="4026">
                        <c:v>0.57253130208333336</c:v>
                      </c:pt>
                      <c:pt idx="4027">
                        <c:v>0.57252700574999993</c:v>
                      </c:pt>
                      <c:pt idx="4028">
                        <c:v>0.57251923504166669</c:v>
                      </c:pt>
                      <c:pt idx="4029">
                        <c:v>0.57251859333333333</c:v>
                      </c:pt>
                      <c:pt idx="4030">
                        <c:v>0.57251434033333337</c:v>
                      </c:pt>
                      <c:pt idx="4031">
                        <c:v>0.57251003595833339</c:v>
                      </c:pt>
                      <c:pt idx="4032">
                        <c:v>0.57250556187500001</c:v>
                      </c:pt>
                      <c:pt idx="4033">
                        <c:v>0.57250108295833335</c:v>
                      </c:pt>
                      <c:pt idx="4034">
                        <c:v>0.57249656449999997</c:v>
                      </c:pt>
                      <c:pt idx="4035">
                        <c:v>0.57249213091666673</c:v>
                      </c:pt>
                      <c:pt idx="4036">
                        <c:v>0.57248780187500004</c:v>
                      </c:pt>
                      <c:pt idx="4037">
                        <c:v>0.57248354458333328</c:v>
                      </c:pt>
                      <c:pt idx="4038">
                        <c:v>0.57247941283333337</c:v>
                      </c:pt>
                      <c:pt idx="4039">
                        <c:v>0.57247529020833332</c:v>
                      </c:pt>
                      <c:pt idx="4040">
                        <c:v>0.57247125395833331</c:v>
                      </c:pt>
                      <c:pt idx="4041">
                        <c:v>0.57246713991666665</c:v>
                      </c:pt>
                      <c:pt idx="4042">
                        <c:v>0.57246310383333332</c:v>
                      </c:pt>
                      <c:pt idx="4043">
                        <c:v>0.57245906341666664</c:v>
                      </c:pt>
                      <c:pt idx="4044">
                        <c:v>0.57245502054166664</c:v>
                      </c:pt>
                      <c:pt idx="4045">
                        <c:v>0.57245097266666667</c:v>
                      </c:pt>
                      <c:pt idx="4046">
                        <c:v>0.57244685216666669</c:v>
                      </c:pt>
                      <c:pt idx="4047">
                        <c:v>0.57243856366666668</c:v>
                      </c:pt>
                      <c:pt idx="4048">
                        <c:v>0.57243444804166665</c:v>
                      </c:pt>
                      <c:pt idx="4049">
                        <c:v>0.57243036583333329</c:v>
                      </c:pt>
                      <c:pt idx="4050">
                        <c:v>0.57242637095833337</c:v>
                      </c:pt>
                      <c:pt idx="4051">
                        <c:v>0.57242249520833333</c:v>
                      </c:pt>
                      <c:pt idx="4052">
                        <c:v>0.57242249520833333</c:v>
                      </c:pt>
                      <c:pt idx="4053">
                        <c:v>0.57241867866666662</c:v>
                      </c:pt>
                      <c:pt idx="4054">
                        <c:v>0.57241501441666665</c:v>
                      </c:pt>
                      <c:pt idx="4055">
                        <c:v>0.57241134883333333</c:v>
                      </c:pt>
                      <c:pt idx="4056">
                        <c:v>0.57240459008333333</c:v>
                      </c:pt>
                      <c:pt idx="4057">
                        <c:v>0.5724042609583333</c:v>
                      </c:pt>
                      <c:pt idx="4058">
                        <c:v>0.57240080637500002</c:v>
                      </c:pt>
                      <c:pt idx="4059">
                        <c:v>0.57239734237500006</c:v>
                      </c:pt>
                      <c:pt idx="4060">
                        <c:v>0.57239026787500003</c:v>
                      </c:pt>
                      <c:pt idx="4061">
                        <c:v>0.57238665329166671</c:v>
                      </c:pt>
                      <c:pt idx="4062">
                        <c:v>0.57238305966666669</c:v>
                      </c:pt>
                      <c:pt idx="4063">
                        <c:v>0.57237947362499997</c:v>
                      </c:pt>
                      <c:pt idx="4064">
                        <c:v>0.57237599299999997</c:v>
                      </c:pt>
                      <c:pt idx="4065">
                        <c:v>0.57237258520833334</c:v>
                      </c:pt>
                      <c:pt idx="4066">
                        <c:v>0.57237258520833334</c:v>
                      </c:pt>
                      <c:pt idx="4067">
                        <c:v>0.57236931299999994</c:v>
                      </c:pt>
                      <c:pt idx="4068">
                        <c:v>0.57236295158333339</c:v>
                      </c:pt>
                      <c:pt idx="4069">
                        <c:v>0.57236295158333339</c:v>
                      </c:pt>
                      <c:pt idx="4070">
                        <c:v>0.5723598114166667</c:v>
                      </c:pt>
                      <c:pt idx="4071">
                        <c:v>0.57235658641666665</c:v>
                      </c:pt>
                      <c:pt idx="4072">
                        <c:v>0.57235337549999998</c:v>
                      </c:pt>
                      <c:pt idx="4073">
                        <c:v>0.57235008720833336</c:v>
                      </c:pt>
                      <c:pt idx="4074">
                        <c:v>0.57234684487499998</c:v>
                      </c:pt>
                      <c:pt idx="4075">
                        <c:v>0.57234363191666671</c:v>
                      </c:pt>
                      <c:pt idx="4076">
                        <c:v>0.57234046275000006</c:v>
                      </c:pt>
                      <c:pt idx="4077">
                        <c:v>0.57233737416666663</c:v>
                      </c:pt>
                      <c:pt idx="4078">
                        <c:v>0.57233430079166669</c:v>
                      </c:pt>
                      <c:pt idx="4079">
                        <c:v>0.57233133474999998</c:v>
                      </c:pt>
                      <c:pt idx="4080">
                        <c:v>0.57232837429166661</c:v>
                      </c:pt>
                      <c:pt idx="4081">
                        <c:v>0.57232557204166667</c:v>
                      </c:pt>
                      <c:pt idx="4082">
                        <c:v>0.57232004795833336</c:v>
                      </c:pt>
                      <c:pt idx="4083">
                        <c:v>0.57232031629166669</c:v>
                      </c:pt>
                      <c:pt idx="4084">
                        <c:v>0.57231787595833328</c:v>
                      </c:pt>
                      <c:pt idx="4085">
                        <c:v>0.57231547800000004</c:v>
                      </c:pt>
                      <c:pt idx="4086">
                        <c:v>0.57231312529166667</c:v>
                      </c:pt>
                      <c:pt idx="4087">
                        <c:v>0.57231067941666669</c:v>
                      </c:pt>
                      <c:pt idx="4088">
                        <c:v>0.57230820962499995</c:v>
                      </c:pt>
                      <c:pt idx="4089">
                        <c:v>0.57230565408333334</c:v>
                      </c:pt>
                      <c:pt idx="4090">
                        <c:v>0.57230315479166671</c:v>
                      </c:pt>
                      <c:pt idx="4091">
                        <c:v>0.57230071304166663</c:v>
                      </c:pt>
                      <c:pt idx="4092">
                        <c:v>0.57229844970833332</c:v>
                      </c:pt>
                      <c:pt idx="4093">
                        <c:v>0.57229634925000006</c:v>
                      </c:pt>
                      <c:pt idx="4094">
                        <c:v>0.57229421995833329</c:v>
                      </c:pt>
                      <c:pt idx="4095">
                        <c:v>0.57229221545833331</c:v>
                      </c:pt>
                      <c:pt idx="4096">
                        <c:v>0.57229021137500002</c:v>
                      </c:pt>
                      <c:pt idx="4097">
                        <c:v>0.57228827029166662</c:v>
                      </c:pt>
                      <c:pt idx="4098">
                        <c:v>0.57228630104166667</c:v>
                      </c:pt>
                      <c:pt idx="4099">
                        <c:v>0.57228431837500005</c:v>
                      </c:pt>
                      <c:pt idx="4100">
                        <c:v>0.57228237670833326</c:v>
                      </c:pt>
                      <c:pt idx="4101">
                        <c:v>0.57228037845833335</c:v>
                      </c:pt>
                      <c:pt idx="4102">
                        <c:v>0.57227840908333338</c:v>
                      </c:pt>
                      <c:pt idx="4103">
                        <c:v>0.5722763590833333</c:v>
                      </c:pt>
                      <c:pt idx="4104">
                        <c:v>0.57227437370833334</c:v>
                      </c:pt>
                      <c:pt idx="4105">
                        <c:v>0.57227240029166671</c:v>
                      </c:pt>
                      <c:pt idx="4106">
                        <c:v>0.57227053579166665</c:v>
                      </c:pt>
                      <c:pt idx="4107">
                        <c:v>0.57226882349999997</c:v>
                      </c:pt>
                      <c:pt idx="4108">
                        <c:v>0.5722672414583333</c:v>
                      </c:pt>
                      <c:pt idx="4109">
                        <c:v>0.5722634410416666</c:v>
                      </c:pt>
                      <c:pt idx="4110">
                        <c:v>0.57226450691666664</c:v>
                      </c:pt>
                      <c:pt idx="4111">
                        <c:v>0.57226332570833327</c:v>
                      </c:pt>
                      <c:pt idx="4112">
                        <c:v>0.57226217170833327</c:v>
                      </c:pt>
                      <c:pt idx="4113">
                        <c:v>0.57226110212500003</c:v>
                      </c:pt>
                      <c:pt idx="4114">
                        <c:v>0.57226004445833334</c:v>
                      </c:pt>
                      <c:pt idx="4115">
                        <c:v>0.57225899883333331</c:v>
                      </c:pt>
                      <c:pt idx="4116">
                        <c:v>0.57225792762500005</c:v>
                      </c:pt>
                      <c:pt idx="4117">
                        <c:v>0.57225452733333337</c:v>
                      </c:pt>
                      <c:pt idx="4118">
                        <c:v>0.57225561716666673</c:v>
                      </c:pt>
                      <c:pt idx="4119">
                        <c:v>0.57225440191666666</c:v>
                      </c:pt>
                      <c:pt idx="4120">
                        <c:v>0.57225335183333337</c:v>
                      </c:pt>
                      <c:pt idx="4121">
                        <c:v>0.5722524399583333</c:v>
                      </c:pt>
                      <c:pt idx="4122">
                        <c:v>0.57225176429166669</c:v>
                      </c:pt>
                      <c:pt idx="4123">
                        <c:v>0.57225127745833337</c:v>
                      </c:pt>
                      <c:pt idx="4124">
                        <c:v>0.57225067674999996</c:v>
                      </c:pt>
                      <c:pt idx="4125">
                        <c:v>0.57225067674999996</c:v>
                      </c:pt>
                      <c:pt idx="4126">
                        <c:v>0.57225039362499996</c:v>
                      </c:pt>
                      <c:pt idx="4127">
                        <c:v>0.57225010116666664</c:v>
                      </c:pt>
                      <c:pt idx="4128">
                        <c:v>0.57224966841666669</c:v>
                      </c:pt>
                      <c:pt idx="4129">
                        <c:v>0.57224923750000001</c:v>
                      </c:pt>
                      <c:pt idx="4130">
                        <c:v>0.57224875358333327</c:v>
                      </c:pt>
                      <c:pt idx="4131">
                        <c:v>0.57224829079166672</c:v>
                      </c:pt>
                      <c:pt idx="4132">
                        <c:v>0.57224781616666665</c:v>
                      </c:pt>
                      <c:pt idx="4133">
                        <c:v>0.57224731666666673</c:v>
                      </c:pt>
                      <c:pt idx="4134">
                        <c:v>0.57224676116666673</c:v>
                      </c:pt>
                      <c:pt idx="4135">
                        <c:v>0.57224626970833337</c:v>
                      </c:pt>
                      <c:pt idx="4136">
                        <c:v>0.57224595362499997</c:v>
                      </c:pt>
                      <c:pt idx="4137">
                        <c:v>0.57224579633333328</c:v>
                      </c:pt>
                      <c:pt idx="4138">
                        <c:v>0.57224586345833328</c:v>
                      </c:pt>
                      <c:pt idx="4139">
                        <c:v>0.57224610720833335</c:v>
                      </c:pt>
                      <c:pt idx="4140">
                        <c:v>0.57224646687500003</c:v>
                      </c:pt>
                      <c:pt idx="4141">
                        <c:v>0.57224692258333332</c:v>
                      </c:pt>
                      <c:pt idx="4142">
                        <c:v>0.57224731466666667</c:v>
                      </c:pt>
                      <c:pt idx="4143">
                        <c:v>0.57224768520833336</c:v>
                      </c:pt>
                      <c:pt idx="4144">
                        <c:v>0.57224787708333336</c:v>
                      </c:pt>
                      <c:pt idx="4145">
                        <c:v>0.57224630529166665</c:v>
                      </c:pt>
                      <c:pt idx="4146">
                        <c:v>0.57224809433333335</c:v>
                      </c:pt>
                      <c:pt idx="4147">
                        <c:v>0.57224819616666667</c:v>
                      </c:pt>
                      <c:pt idx="4148">
                        <c:v>0.57224841516666669</c:v>
                      </c:pt>
                      <c:pt idx="4149">
                        <c:v>0.57224878229166665</c:v>
                      </c:pt>
                      <c:pt idx="4150">
                        <c:v>0.57224939716666667</c:v>
                      </c:pt>
                      <c:pt idx="4151">
                        <c:v>0.57225015104166665</c:v>
                      </c:pt>
                      <c:pt idx="4152">
                        <c:v>0.57225114300000002</c:v>
                      </c:pt>
                      <c:pt idx="4153">
                        <c:v>0.57225220816666666</c:v>
                      </c:pt>
                      <c:pt idx="4154">
                        <c:v>0.57225327854166663</c:v>
                      </c:pt>
                      <c:pt idx="4155">
                        <c:v>0.57225440437499997</c:v>
                      </c:pt>
                      <c:pt idx="4156">
                        <c:v>0.5722553660416666</c:v>
                      </c:pt>
                      <c:pt idx="4157">
                        <c:v>0.57225650345833334</c:v>
                      </c:pt>
                      <c:pt idx="4158">
                        <c:v>0.57225739924999997</c:v>
                      </c:pt>
                      <c:pt idx="4159">
                        <c:v>0.57225681212500001</c:v>
                      </c:pt>
                      <c:pt idx="4160">
                        <c:v>0.57225699020833332</c:v>
                      </c:pt>
                      <c:pt idx="4161">
                        <c:v>0.57225805533333329</c:v>
                      </c:pt>
                      <c:pt idx="4162">
                        <c:v>0.57225911191666667</c:v>
                      </c:pt>
                      <c:pt idx="4163">
                        <c:v>0.57226104504166664</c:v>
                      </c:pt>
                      <c:pt idx="4164">
                        <c:v>0.57226267779166673</c:v>
                      </c:pt>
                      <c:pt idx="4165">
                        <c:v>0.57226358391666665</c:v>
                      </c:pt>
                      <c:pt idx="4166">
                        <c:v>0.57226604937500003</c:v>
                      </c:pt>
                      <c:pt idx="4167">
                        <c:v>0.57226812987499998</c:v>
                      </c:pt>
                      <c:pt idx="4168">
                        <c:v>0.57226812987499998</c:v>
                      </c:pt>
                      <c:pt idx="4169">
                        <c:v>0.57227014516666663</c:v>
                      </c:pt>
                      <c:pt idx="4170">
                        <c:v>0.57227130650000002</c:v>
                      </c:pt>
                      <c:pt idx="4171">
                        <c:v>0.57227308795833332</c:v>
                      </c:pt>
                      <c:pt idx="4172">
                        <c:v>0.57227448999999997</c:v>
                      </c:pt>
                      <c:pt idx="4173">
                        <c:v>0.57227595833333333</c:v>
                      </c:pt>
                      <c:pt idx="4174">
                        <c:v>0.57227729833333341</c:v>
                      </c:pt>
                      <c:pt idx="4175">
                        <c:v>0.57227901116666668</c:v>
                      </c:pt>
                      <c:pt idx="4176">
                        <c:v>0.57227991583333326</c:v>
                      </c:pt>
                      <c:pt idx="4177">
                        <c:v>0.57228130187500004</c:v>
                      </c:pt>
                      <c:pt idx="4178">
                        <c:v>0.57228351995833326</c:v>
                      </c:pt>
                      <c:pt idx="4179">
                        <c:v>0.57228490066666671</c:v>
                      </c:pt>
                      <c:pt idx="4180">
                        <c:v>0.57228729512499998</c:v>
                      </c:pt>
                      <c:pt idx="4181">
                        <c:v>0.57228937116666667</c:v>
                      </c:pt>
                      <c:pt idx="4182">
                        <c:v>0.57229080983333336</c:v>
                      </c:pt>
                      <c:pt idx="4183">
                        <c:v>0.572294786625</c:v>
                      </c:pt>
                      <c:pt idx="4184">
                        <c:v>0.57229663650000007</c:v>
                      </c:pt>
                      <c:pt idx="4185">
                        <c:v>0.57229900483333329</c:v>
                      </c:pt>
                      <c:pt idx="4186">
                        <c:v>0.57230119854166672</c:v>
                      </c:pt>
                      <c:pt idx="4187">
                        <c:v>0.57230317862500002</c:v>
                      </c:pt>
                      <c:pt idx="4188">
                        <c:v>0.572305281</c:v>
                      </c:pt>
                      <c:pt idx="4189">
                        <c:v>0.57230739500000005</c:v>
                      </c:pt>
                      <c:pt idx="4190">
                        <c:v>0.57230866620833332</c:v>
                      </c:pt>
                      <c:pt idx="4191">
                        <c:v>0.57231112995833333</c:v>
                      </c:pt>
                      <c:pt idx="4192">
                        <c:v>0.57231302962499997</c:v>
                      </c:pt>
                      <c:pt idx="4193">
                        <c:v>0.57231534454166666</c:v>
                      </c:pt>
                      <c:pt idx="4194">
                        <c:v>0.57231790991666665</c:v>
                      </c:pt>
                      <c:pt idx="4195">
                        <c:v>0.57232005262499996</c:v>
                      </c:pt>
                      <c:pt idx="4196">
                        <c:v>0.57232317099999996</c:v>
                      </c:pt>
                      <c:pt idx="4197">
                        <c:v>0.57232547770833331</c:v>
                      </c:pt>
                      <c:pt idx="4198">
                        <c:v>0.57232906004166673</c:v>
                      </c:pt>
                      <c:pt idx="4199">
                        <c:v>0.5723311717916667</c:v>
                      </c:pt>
                      <c:pt idx="4200">
                        <c:v>0.57233442545833335</c:v>
                      </c:pt>
                      <c:pt idx="4201">
                        <c:v>0.5723369445833334</c:v>
                      </c:pt>
                      <c:pt idx="4202">
                        <c:v>0.57233994583333336</c:v>
                      </c:pt>
                      <c:pt idx="4203">
                        <c:v>0.57234106166666665</c:v>
                      </c:pt>
                      <c:pt idx="4204">
                        <c:v>0.57234417416666672</c:v>
                      </c:pt>
                      <c:pt idx="4205">
                        <c:v>0.57234688249999999</c:v>
                      </c:pt>
                      <c:pt idx="4206">
                        <c:v>0.57234961375000004</c:v>
                      </c:pt>
                      <c:pt idx="4207">
                        <c:v>0.5723522341666667</c:v>
                      </c:pt>
                      <c:pt idx="4208">
                        <c:v>0.57235517791666668</c:v>
                      </c:pt>
                      <c:pt idx="4209">
                        <c:v>0.57235799583333336</c:v>
                      </c:pt>
                      <c:pt idx="4210">
                        <c:v>0.57236115458333336</c:v>
                      </c:pt>
                      <c:pt idx="4211">
                        <c:v>0.57236501124999994</c:v>
                      </c:pt>
                      <c:pt idx="4212">
                        <c:v>0.5723676870833333</c:v>
                      </c:pt>
                      <c:pt idx="4213">
                        <c:v>0.57237208500000003</c:v>
                      </c:pt>
                      <c:pt idx="4214">
                        <c:v>0.57237594708333328</c:v>
                      </c:pt>
                      <c:pt idx="4215">
                        <c:v>0.57237736016666674</c:v>
                      </c:pt>
                      <c:pt idx="4216">
                        <c:v>0.5723815305833333</c:v>
                      </c:pt>
                      <c:pt idx="4217">
                        <c:v>0.57238498779166669</c:v>
                      </c:pt>
                      <c:pt idx="4218">
                        <c:v>0.57238753737500003</c:v>
                      </c:pt>
                      <c:pt idx="4219">
                        <c:v>0.57239049991666668</c:v>
                      </c:pt>
                      <c:pt idx="4220">
                        <c:v>0.57239316945833341</c:v>
                      </c:pt>
                      <c:pt idx="4221">
                        <c:v>0.57239512758333333</c:v>
                      </c:pt>
                      <c:pt idx="4222">
                        <c:v>0.57240039704166668</c:v>
                      </c:pt>
                      <c:pt idx="4223">
                        <c:v>0.57240409641666667</c:v>
                      </c:pt>
                      <c:pt idx="4224">
                        <c:v>0.57240834704166665</c:v>
                      </c:pt>
                      <c:pt idx="4225">
                        <c:v>0.57241055974999999</c:v>
                      </c:pt>
                      <c:pt idx="4226">
                        <c:v>0.57241491874999995</c:v>
                      </c:pt>
                      <c:pt idx="4227">
                        <c:v>0.57241974066666668</c:v>
                      </c:pt>
                      <c:pt idx="4228">
                        <c:v>0.57242449449999999</c:v>
                      </c:pt>
                      <c:pt idx="4229">
                        <c:v>0.572428567</c:v>
                      </c:pt>
                      <c:pt idx="4230">
                        <c:v>0.57243171049999997</c:v>
                      </c:pt>
                      <c:pt idx="4231">
                        <c:v>0.57243512591666668</c:v>
                      </c:pt>
                      <c:pt idx="4232">
                        <c:v>0.57243974937499997</c:v>
                      </c:pt>
                      <c:pt idx="4233">
                        <c:v>0.5724421563333334</c:v>
                      </c:pt>
                      <c:pt idx="4234">
                        <c:v>0.57245180912500004</c:v>
                      </c:pt>
                      <c:pt idx="4235">
                        <c:v>0.57244986637500006</c:v>
                      </c:pt>
                      <c:pt idx="4236">
                        <c:v>0.57244986637500006</c:v>
                      </c:pt>
                      <c:pt idx="4237">
                        <c:v>0.5724647204583333</c:v>
                      </c:pt>
                      <c:pt idx="4238">
                        <c:v>0.57246290016666668</c:v>
                      </c:pt>
                      <c:pt idx="4239">
                        <c:v>0.57246749658333329</c:v>
                      </c:pt>
                      <c:pt idx="4240">
                        <c:v>0.57247200591666669</c:v>
                      </c:pt>
                      <c:pt idx="4241">
                        <c:v>0.57247573633333337</c:v>
                      </c:pt>
                      <c:pt idx="4242">
                        <c:v>0.57247990299999996</c:v>
                      </c:pt>
                      <c:pt idx="4243">
                        <c:v>0.57248558599999999</c:v>
                      </c:pt>
                      <c:pt idx="4244">
                        <c:v>0.57248814537500003</c:v>
                      </c:pt>
                      <c:pt idx="4245">
                        <c:v>0.57249476629166673</c:v>
                      </c:pt>
                      <c:pt idx="4246">
                        <c:v>0.57249919358333334</c:v>
                      </c:pt>
                      <c:pt idx="4247">
                        <c:v>0.57250015695833334</c:v>
                      </c:pt>
                      <c:pt idx="4248">
                        <c:v>0.57250753916666663</c:v>
                      </c:pt>
                      <c:pt idx="4249">
                        <c:v>0.57251248470833327</c:v>
                      </c:pt>
                      <c:pt idx="4250">
                        <c:v>0.57252115470833331</c:v>
                      </c:pt>
                      <c:pt idx="4251">
                        <c:v>0.57252479708333337</c:v>
                      </c:pt>
                      <c:pt idx="4252">
                        <c:v>0.57252479708333337</c:v>
                      </c:pt>
                      <c:pt idx="4253">
                        <c:v>0.57253168912499997</c:v>
                      </c:pt>
                      <c:pt idx="4254">
                        <c:v>0.57253688375</c:v>
                      </c:pt>
                      <c:pt idx="4255">
                        <c:v>0.57254191716666669</c:v>
                      </c:pt>
                      <c:pt idx="4256">
                        <c:v>0.57254455120833336</c:v>
                      </c:pt>
                      <c:pt idx="4257">
                        <c:v>0.57254611550000001</c:v>
                      </c:pt>
                      <c:pt idx="4258">
                        <c:v>0.57254796595833335</c:v>
                      </c:pt>
                      <c:pt idx="4259">
                        <c:v>0.57255017241666673</c:v>
                      </c:pt>
                      <c:pt idx="4260">
                        <c:v>0.57255167716666666</c:v>
                      </c:pt>
                      <c:pt idx="4261">
                        <c:v>0.5725521727916667</c:v>
                      </c:pt>
                      <c:pt idx="4262">
                        <c:v>0.572555051875</c:v>
                      </c:pt>
                      <c:pt idx="4263">
                        <c:v>0.57255655595833332</c:v>
                      </c:pt>
                      <c:pt idx="4264">
                        <c:v>0.57256101212499999</c:v>
                      </c:pt>
                      <c:pt idx="4265">
                        <c:v>0.57256222466666673</c:v>
                      </c:pt>
                      <c:pt idx="4266">
                        <c:v>0.57256426970833341</c:v>
                      </c:pt>
                      <c:pt idx="4267">
                        <c:v>0.57256669695833329</c:v>
                      </c:pt>
                      <c:pt idx="4268">
                        <c:v>0.57256878316666671</c:v>
                      </c:pt>
                      <c:pt idx="4269">
                        <c:v>0.57256918925</c:v>
                      </c:pt>
                      <c:pt idx="4270">
                        <c:v>0.57256901408333338</c:v>
                      </c:pt>
                      <c:pt idx="4271">
                        <c:v>0.57256978175000006</c:v>
                      </c:pt>
                      <c:pt idx="4272">
                        <c:v>0.57256897687499997</c:v>
                      </c:pt>
                      <c:pt idx="4273">
                        <c:v>0.57256873808333331</c:v>
                      </c:pt>
                      <c:pt idx="4274">
                        <c:v>0.57256818020833333</c:v>
                      </c:pt>
                      <c:pt idx="4275">
                        <c:v>0.5725676107083334</c:v>
                      </c:pt>
                      <c:pt idx="4276">
                        <c:v>0.57256701579166669</c:v>
                      </c:pt>
                      <c:pt idx="4277">
                        <c:v>0.572566074875</c:v>
                      </c:pt>
                      <c:pt idx="4278">
                        <c:v>0.57256633991666661</c:v>
                      </c:pt>
                      <c:pt idx="4279">
                        <c:v>0.5725660905833333</c:v>
                      </c:pt>
                      <c:pt idx="4280">
                        <c:v>0.57256619783333329</c:v>
                      </c:pt>
                      <c:pt idx="4281">
                        <c:v>0.57256677504166664</c:v>
                      </c:pt>
                      <c:pt idx="4282">
                        <c:v>0.57256604524999999</c:v>
                      </c:pt>
                      <c:pt idx="4283">
                        <c:v>0.57256306908333332</c:v>
                      </c:pt>
                      <c:pt idx="4284">
                        <c:v>0.57256098795833332</c:v>
                      </c:pt>
                      <c:pt idx="4285">
                        <c:v>0.57255808191666668</c:v>
                      </c:pt>
                      <c:pt idx="4286">
                        <c:v>0.57255585433333334</c:v>
                      </c:pt>
                      <c:pt idx="4287">
                        <c:v>0.5725531219583333</c:v>
                      </c:pt>
                      <c:pt idx="4288">
                        <c:v>0.57255040179166661</c:v>
                      </c:pt>
                      <c:pt idx="4289">
                        <c:v>0.5725476160416666</c:v>
                      </c:pt>
                      <c:pt idx="4290">
                        <c:v>0.57254467254166663</c:v>
                      </c:pt>
                      <c:pt idx="4291">
                        <c:v>0.57254203241666668</c:v>
                      </c:pt>
                      <c:pt idx="4292">
                        <c:v>0.57253973670833336</c:v>
                      </c:pt>
                      <c:pt idx="4293">
                        <c:v>0.5725373485416666</c:v>
                      </c:pt>
                      <c:pt idx="4294">
                        <c:v>0.5725353249166667</c:v>
                      </c:pt>
                      <c:pt idx="4295">
                        <c:v>0.57253313441666664</c:v>
                      </c:pt>
                      <c:pt idx="4296">
                        <c:v>0.57252942549999997</c:v>
                      </c:pt>
                      <c:pt idx="4297">
                        <c:v>0.57252245412500002</c:v>
                      </c:pt>
                      <c:pt idx="4298">
                        <c:v>0.57251776120833331</c:v>
                      </c:pt>
                      <c:pt idx="4299">
                        <c:v>0.57251349029166665</c:v>
                      </c:pt>
                      <c:pt idx="4300">
                        <c:v>0.57250887666666672</c:v>
                      </c:pt>
                      <c:pt idx="4301">
                        <c:v>0.57250543995833336</c:v>
                      </c:pt>
                      <c:pt idx="4302">
                        <c:v>0.5724992811666666</c:v>
                      </c:pt>
                      <c:pt idx="4303">
                        <c:v>0.57249445249999997</c:v>
                      </c:pt>
                      <c:pt idx="4304">
                        <c:v>0.57248940345833332</c:v>
                      </c:pt>
                      <c:pt idx="4305">
                        <c:v>0.57248457762499994</c:v>
                      </c:pt>
                      <c:pt idx="4306">
                        <c:v>0.57247919550000004</c:v>
                      </c:pt>
                      <c:pt idx="4307">
                        <c:v>0.57247455729166663</c:v>
                      </c:pt>
                      <c:pt idx="4308">
                        <c:v>0.57246979937499998</c:v>
                      </c:pt>
                      <c:pt idx="4309">
                        <c:v>0.57246570329166668</c:v>
                      </c:pt>
                      <c:pt idx="4310">
                        <c:v>0.57246174262499994</c:v>
                      </c:pt>
                      <c:pt idx="4311">
                        <c:v>0.57245743483333333</c:v>
                      </c:pt>
                      <c:pt idx="4312">
                        <c:v>0.57245333645833341</c:v>
                      </c:pt>
                      <c:pt idx="4313">
                        <c:v>0.57244936074999997</c:v>
                      </c:pt>
                      <c:pt idx="4314">
                        <c:v>0.57244486212500001</c:v>
                      </c:pt>
                      <c:pt idx="4315">
                        <c:v>0.57244071729166668</c:v>
                      </c:pt>
                      <c:pt idx="4316">
                        <c:v>0.57243591500000002</c:v>
                      </c:pt>
                      <c:pt idx="4317">
                        <c:v>0.57243106191666671</c:v>
                      </c:pt>
                      <c:pt idx="4318">
                        <c:v>0.5724269643333334</c:v>
                      </c:pt>
                      <c:pt idx="4319">
                        <c:v>0.57242223879166665</c:v>
                      </c:pt>
                      <c:pt idx="4320">
                        <c:v>0.57241778641666663</c:v>
                      </c:pt>
                      <c:pt idx="4321">
                        <c:v>0.57241317724999996</c:v>
                      </c:pt>
                      <c:pt idx="4322">
                        <c:v>0.57240924904166668</c:v>
                      </c:pt>
                      <c:pt idx="4323">
                        <c:v>0.57240525283333332</c:v>
                      </c:pt>
                      <c:pt idx="4324">
                        <c:v>0.57240141904166664</c:v>
                      </c:pt>
                      <c:pt idx="4325">
                        <c:v>0.57239767033333333</c:v>
                      </c:pt>
                      <c:pt idx="4326">
                        <c:v>0.57239401195833339</c:v>
                      </c:pt>
                      <c:pt idx="4327">
                        <c:v>0.57239029041666667</c:v>
                      </c:pt>
                      <c:pt idx="4328">
                        <c:v>0.57238851820833336</c:v>
                      </c:pt>
                      <c:pt idx="4329">
                        <c:v>0.57238270383333334</c:v>
                      </c:pt>
                      <c:pt idx="4330">
                        <c:v>0.57237885966666668</c:v>
                      </c:pt>
                      <c:pt idx="4331">
                        <c:v>0.57237490041666661</c:v>
                      </c:pt>
                      <c:pt idx="4332">
                        <c:v>0.57237078737500002</c:v>
                      </c:pt>
                      <c:pt idx="4333">
                        <c:v>0.57236664833333328</c:v>
                      </c:pt>
                      <c:pt idx="4334">
                        <c:v>0.57236246441666661</c:v>
                      </c:pt>
                      <c:pt idx="4335">
                        <c:v>0.5723584083333334</c:v>
                      </c:pt>
                      <c:pt idx="4336">
                        <c:v>0.57235444670833335</c:v>
                      </c:pt>
                      <c:pt idx="4337">
                        <c:v>0.57235077479166663</c:v>
                      </c:pt>
                      <c:pt idx="4338">
                        <c:v>0.57234726091666666</c:v>
                      </c:pt>
                      <c:pt idx="4339">
                        <c:v>0.57234390491666665</c:v>
                      </c:pt>
                      <c:pt idx="4340">
                        <c:v>0.5723406410416666</c:v>
                      </c:pt>
                      <c:pt idx="4341">
                        <c:v>0.57233730545833328</c:v>
                      </c:pt>
                      <c:pt idx="4342">
                        <c:v>0.5723339010416667</c:v>
                      </c:pt>
                      <c:pt idx="4343">
                        <c:v>0.57233025833333329</c:v>
                      </c:pt>
                      <c:pt idx="4344">
                        <c:v>0.57232652866666667</c:v>
                      </c:pt>
                      <c:pt idx="4345">
                        <c:v>0.57232266204166671</c:v>
                      </c:pt>
                      <c:pt idx="4346">
                        <c:v>0.57231881395833339</c:v>
                      </c:pt>
                      <c:pt idx="4347">
                        <c:v>0.57231881395833339</c:v>
                      </c:pt>
                      <c:pt idx="4348">
                        <c:v>0.57231122104166665</c:v>
                      </c:pt>
                      <c:pt idx="4349">
                        <c:v>0.57230758070833332</c:v>
                      </c:pt>
                      <c:pt idx="4350">
                        <c:v>0.57230396475</c:v>
                      </c:pt>
                      <c:pt idx="4351">
                        <c:v>0.57230049270833339</c:v>
                      </c:pt>
                      <c:pt idx="4352">
                        <c:v>0.57229707262499996</c:v>
                      </c:pt>
                      <c:pt idx="4353">
                        <c:v>0.57229379904166666</c:v>
                      </c:pt>
                      <c:pt idx="4354">
                        <c:v>0.57229058304166669</c:v>
                      </c:pt>
                      <c:pt idx="4355">
                        <c:v>0.57228742708333336</c:v>
                      </c:pt>
                      <c:pt idx="4356">
                        <c:v>0.57228429716666673</c:v>
                      </c:pt>
                      <c:pt idx="4357">
                        <c:v>0.57228109983333331</c:v>
                      </c:pt>
                      <c:pt idx="4358">
                        <c:v>0.57227779583333327</c:v>
                      </c:pt>
                      <c:pt idx="4359">
                        <c:v>0.57227433525000004</c:v>
                      </c:pt>
                      <c:pt idx="4360">
                        <c:v>0.57227080845833334</c:v>
                      </c:pt>
                      <c:pt idx="4361">
                        <c:v>0.5722671779166667</c:v>
                      </c:pt>
                      <c:pt idx="4362">
                        <c:v>0.5722636063333334</c:v>
                      </c:pt>
                      <c:pt idx="4363">
                        <c:v>0.57226011404166666</c:v>
                      </c:pt>
                      <c:pt idx="4364">
                        <c:v>0.57225676795833336</c:v>
                      </c:pt>
                      <c:pt idx="4365">
                        <c:v>0.57225359308333335</c:v>
                      </c:pt>
                      <c:pt idx="4366">
                        <c:v>0.57225052387499997</c:v>
                      </c:pt>
                      <c:pt idx="4367">
                        <c:v>0.57224758879166659</c:v>
                      </c:pt>
                      <c:pt idx="4368">
                        <c:v>0.57224464041666667</c:v>
                      </c:pt>
                      <c:pt idx="4369">
                        <c:v>0.57224172445833332</c:v>
                      </c:pt>
                      <c:pt idx="4370">
                        <c:v>0.57223871533333337</c:v>
                      </c:pt>
                      <c:pt idx="4371">
                        <c:v>0.57223565804166665</c:v>
                      </c:pt>
                      <c:pt idx="4372">
                        <c:v>0.5722325305</c:v>
                      </c:pt>
                      <c:pt idx="4373">
                        <c:v>0.57222929199999994</c:v>
                      </c:pt>
                      <c:pt idx="4374">
                        <c:v>0.57222601983333332</c:v>
                      </c:pt>
                      <c:pt idx="4375">
                        <c:v>0.57222265758333335</c:v>
                      </c:pt>
                      <c:pt idx="4376">
                        <c:v>0.57221934820833331</c:v>
                      </c:pt>
                      <c:pt idx="4377">
                        <c:v>0.57221858358333333</c:v>
                      </c:pt>
                      <c:pt idx="4378">
                        <c:v>0.57221285583333337</c:v>
                      </c:pt>
                      <c:pt idx="4379">
                        <c:v>0.57220977041666665</c:v>
                      </c:pt>
                      <c:pt idx="4380">
                        <c:v>0.57220676100000001</c:v>
                      </c:pt>
                      <c:pt idx="4381">
                        <c:v>0.5722038955833334</c:v>
                      </c:pt>
                      <c:pt idx="4382">
                        <c:v>0.5722010412916666</c:v>
                      </c:pt>
                      <c:pt idx="4383">
                        <c:v>0.57219827991666661</c:v>
                      </c:pt>
                      <c:pt idx="4384">
                        <c:v>0.5721954582083334</c:v>
                      </c:pt>
                      <c:pt idx="4385">
                        <c:v>0.57219266845833328</c:v>
                      </c:pt>
                      <c:pt idx="4386">
                        <c:v>0.57219242337499998</c:v>
                      </c:pt>
                      <c:pt idx="4387">
                        <c:v>0.57218690716666665</c:v>
                      </c:pt>
                      <c:pt idx="4388">
                        <c:v>0.57218396616666667</c:v>
                      </c:pt>
                      <c:pt idx="4389">
                        <c:v>0.57218097258333334</c:v>
                      </c:pt>
                      <c:pt idx="4390">
                        <c:v>0.57217799779166667</c:v>
                      </c:pt>
                      <c:pt idx="4391">
                        <c:v>0.57217499120833326</c:v>
                      </c:pt>
                      <c:pt idx="4392">
                        <c:v>0.57217212012499996</c:v>
                      </c:pt>
                      <c:pt idx="4393">
                        <c:v>0.5721693384583334</c:v>
                      </c:pt>
                      <c:pt idx="4394">
                        <c:v>0.57216673258333339</c:v>
                      </c:pt>
                      <c:pt idx="4395">
                        <c:v>0.57216418695833327</c:v>
                      </c:pt>
                      <c:pt idx="4396">
                        <c:v>0.57216167312499999</c:v>
                      </c:pt>
                      <c:pt idx="4397">
                        <c:v>0.57216167312499999</c:v>
                      </c:pt>
                      <c:pt idx="4398">
                        <c:v>0.57215919412500005</c:v>
                      </c:pt>
                      <c:pt idx="4399">
                        <c:v>0.57215662879166673</c:v>
                      </c:pt>
                      <c:pt idx="4400">
                        <c:v>0.57215400558333329</c:v>
                      </c:pt>
                      <c:pt idx="4401">
                        <c:v>0.57214840533333333</c:v>
                      </c:pt>
                      <c:pt idx="4402">
                        <c:v>0.57214557987500003</c:v>
                      </c:pt>
                      <c:pt idx="4403">
                        <c:v>0.572142772375</c:v>
                      </c:pt>
                      <c:pt idx="4404">
                        <c:v>0.5721400301666667</c:v>
                      </c:pt>
                      <c:pt idx="4405">
                        <c:v>0.57213729891666665</c:v>
                      </c:pt>
                      <c:pt idx="4406">
                        <c:v>0.57213465225000004</c:v>
                      </c:pt>
                      <c:pt idx="4407">
                        <c:v>0.57213199391666669</c:v>
                      </c:pt>
                      <c:pt idx="4408">
                        <c:v>0.57212944979166669</c:v>
                      </c:pt>
                      <c:pt idx="4409">
                        <c:v>0.57212693679166671</c:v>
                      </c:pt>
                      <c:pt idx="4410">
                        <c:v>0.57212454591666673</c:v>
                      </c:pt>
                      <c:pt idx="4411">
                        <c:v>0.57212493949999998</c:v>
                      </c:pt>
                      <c:pt idx="4412">
                        <c:v>0.57211998524999996</c:v>
                      </c:pt>
                      <c:pt idx="4413">
                        <c:v>0.5721177667916667</c:v>
                      </c:pt>
                      <c:pt idx="4414">
                        <c:v>0.57211548087499997</c:v>
                      </c:pt>
                      <c:pt idx="4415">
                        <c:v>0.57211318279166667</c:v>
                      </c:pt>
                      <c:pt idx="4416">
                        <c:v>0.57211074095833336</c:v>
                      </c:pt>
                      <c:pt idx="4417">
                        <c:v>0.57210831500000003</c:v>
                      </c:pt>
                      <c:pt idx="4418">
                        <c:v>0.57210590000000006</c:v>
                      </c:pt>
                      <c:pt idx="4419">
                        <c:v>0.57210360199999999</c:v>
                      </c:pt>
                      <c:pt idx="4420">
                        <c:v>0.57210143137500002</c:v>
                      </c:pt>
                      <c:pt idx="4421">
                        <c:v>0.57209935212500007</c:v>
                      </c:pt>
                      <c:pt idx="4422">
                        <c:v>0.5720973992916667</c:v>
                      </c:pt>
                      <c:pt idx="4423">
                        <c:v>0.57209545354166669</c:v>
                      </c:pt>
                      <c:pt idx="4424">
                        <c:v>0.57209358799999999</c:v>
                      </c:pt>
                      <c:pt idx="4425">
                        <c:v>0.57209451283333335</c:v>
                      </c:pt>
                      <c:pt idx="4426">
                        <c:v>0.5720898185833333</c:v>
                      </c:pt>
                      <c:pt idx="4427">
                        <c:v>0.57208785174999999</c:v>
                      </c:pt>
                      <c:pt idx="4428">
                        <c:v>0.57208586795833327</c:v>
                      </c:pt>
                      <c:pt idx="4429">
                        <c:v>0.57208387408333328</c:v>
                      </c:pt>
                      <c:pt idx="4430">
                        <c:v>0.57208182412499997</c:v>
                      </c:pt>
                      <c:pt idx="4431">
                        <c:v>0.57208268354166669</c:v>
                      </c:pt>
                      <c:pt idx="4432">
                        <c:v>0.57207774033333336</c:v>
                      </c:pt>
                      <c:pt idx="4433">
                        <c:v>0.57207580349999998</c:v>
                      </c:pt>
                      <c:pt idx="4434">
                        <c:v>0.57207392029166659</c:v>
                      </c:pt>
                      <c:pt idx="4435">
                        <c:v>0.57207215283333335</c:v>
                      </c:pt>
                      <c:pt idx="4436">
                        <c:v>0.57207049633333329</c:v>
                      </c:pt>
                      <c:pt idx="4437">
                        <c:v>0.57206891162500006</c:v>
                      </c:pt>
                      <c:pt idx="4438">
                        <c:v>0.57206742441666669</c:v>
                      </c:pt>
                      <c:pt idx="4439">
                        <c:v>0.57206595191666665</c:v>
                      </c:pt>
                      <c:pt idx="4440">
                        <c:v>0.57206455575000004</c:v>
                      </c:pt>
                      <c:pt idx="4441">
                        <c:v>0.57206314620833332</c:v>
                      </c:pt>
                      <c:pt idx="4442">
                        <c:v>0.57206177841666672</c:v>
                      </c:pt>
                      <c:pt idx="4443">
                        <c:v>0.5720603964583334</c:v>
                      </c:pt>
                      <c:pt idx="4444">
                        <c:v>0.57205898670833333</c:v>
                      </c:pt>
                      <c:pt idx="4445">
                        <c:v>0.57205760666666661</c:v>
                      </c:pt>
                      <c:pt idx="4446">
                        <c:v>0.57205620670833335</c:v>
                      </c:pt>
                      <c:pt idx="4447">
                        <c:v>0.5720549201666667</c:v>
                      </c:pt>
                      <c:pt idx="4448">
                        <c:v>0.57205366383333334</c:v>
                      </c:pt>
                      <c:pt idx="4449">
                        <c:v>0.57205260874999997</c:v>
                      </c:pt>
                      <c:pt idx="4450">
                        <c:v>0.57205167454166672</c:v>
                      </c:pt>
                      <c:pt idx="4451">
                        <c:v>0.57205088612499999</c:v>
                      </c:pt>
                      <c:pt idx="4452">
                        <c:v>0.57205012262499999</c:v>
                      </c:pt>
                      <c:pt idx="4453">
                        <c:v>0.57204933920833334</c:v>
                      </c:pt>
                      <c:pt idx="4454">
                        <c:v>0.57205173474999993</c:v>
                      </c:pt>
                      <c:pt idx="4455">
                        <c:v>0.57204764783333328</c:v>
                      </c:pt>
                      <c:pt idx="4456">
                        <c:v>0.57204672554166669</c:v>
                      </c:pt>
                      <c:pt idx="4457">
                        <c:v>0.57204573620833332</c:v>
                      </c:pt>
                      <c:pt idx="4458">
                        <c:v>0.57204480758333331</c:v>
                      </c:pt>
                      <c:pt idx="4459">
                        <c:v>0.57204391379166664</c:v>
                      </c:pt>
                      <c:pt idx="4460">
                        <c:v>0.57204308954166672</c:v>
                      </c:pt>
                      <c:pt idx="4461">
                        <c:v>0.57204237504166666</c:v>
                      </c:pt>
                      <c:pt idx="4462">
                        <c:v>0.57204170583333336</c:v>
                      </c:pt>
                      <c:pt idx="4463">
                        <c:v>0.57204115675</c:v>
                      </c:pt>
                      <c:pt idx="4464">
                        <c:v>0.5720406415</c:v>
                      </c:pt>
                      <c:pt idx="4465">
                        <c:v>0.57204027150000003</c:v>
                      </c:pt>
                      <c:pt idx="4466">
                        <c:v>0.57203999345833334</c:v>
                      </c:pt>
                      <c:pt idx="4467">
                        <c:v>0.57203982641666673</c:v>
                      </c:pt>
                      <c:pt idx="4468">
                        <c:v>0.57203974241666666</c:v>
                      </c:pt>
                      <c:pt idx="4469">
                        <c:v>0.57203969325000004</c:v>
                      </c:pt>
                      <c:pt idx="4470">
                        <c:v>0.57203969883333328</c:v>
                      </c:pt>
                      <c:pt idx="4471">
                        <c:v>0.57203958845833336</c:v>
                      </c:pt>
                      <c:pt idx="4472">
                        <c:v>0.57203940058333336</c:v>
                      </c:pt>
                      <c:pt idx="4473">
                        <c:v>0.57203913362500003</c:v>
                      </c:pt>
                      <c:pt idx="4474">
                        <c:v>0.57203893216666668</c:v>
                      </c:pt>
                      <c:pt idx="4475">
                        <c:v>0.57203885074999994</c:v>
                      </c:pt>
                      <c:pt idx="4476">
                        <c:v>0.57203891087500003</c:v>
                      </c:pt>
                      <c:pt idx="4477">
                        <c:v>0.57203920337500003</c:v>
                      </c:pt>
                      <c:pt idx="4478">
                        <c:v>0.57203962424999999</c:v>
                      </c:pt>
                      <c:pt idx="4479">
                        <c:v>0.57204019858333333</c:v>
                      </c:pt>
                      <c:pt idx="4480">
                        <c:v>0.572040763625</c:v>
                      </c:pt>
                      <c:pt idx="4481">
                        <c:v>0.57204139079166672</c:v>
                      </c:pt>
                      <c:pt idx="4482">
                        <c:v>0.57204556883333335</c:v>
                      </c:pt>
                      <c:pt idx="4483">
                        <c:v>0.5720425074583334</c:v>
                      </c:pt>
                      <c:pt idx="4484">
                        <c:v>0.57204303729166661</c:v>
                      </c:pt>
                      <c:pt idx="4485">
                        <c:v>0.5720435134166667</c:v>
                      </c:pt>
                      <c:pt idx="4486">
                        <c:v>0.5720440086666666</c:v>
                      </c:pt>
                      <c:pt idx="4487">
                        <c:v>0.57204443874999999</c:v>
                      </c:pt>
                      <c:pt idx="4488">
                        <c:v>0.57204493137500001</c:v>
                      </c:pt>
                      <c:pt idx="4489">
                        <c:v>0.57204547354166668</c:v>
                      </c:pt>
                      <c:pt idx="4490">
                        <c:v>0.57204618404166674</c:v>
                      </c:pt>
                      <c:pt idx="4491">
                        <c:v>0.57204707575000002</c:v>
                      </c:pt>
                      <c:pt idx="4492">
                        <c:v>0.57204810412499996</c:v>
                      </c:pt>
                      <c:pt idx="4493">
                        <c:v>0.57204930991666669</c:v>
                      </c:pt>
                      <c:pt idx="4494">
                        <c:v>0.57205058466666669</c:v>
                      </c:pt>
                      <c:pt idx="4495">
                        <c:v>0.57205197145833331</c:v>
                      </c:pt>
                      <c:pt idx="4496">
                        <c:v>0.57205332220833338</c:v>
                      </c:pt>
                      <c:pt idx="4497">
                        <c:v>0.57205475604166667</c:v>
                      </c:pt>
                      <c:pt idx="4498">
                        <c:v>0.5720561632083333</c:v>
                      </c:pt>
                      <c:pt idx="4499">
                        <c:v>0.5720575587083333</c:v>
                      </c:pt>
                      <c:pt idx="4500">
                        <c:v>0.57205893483333337</c:v>
                      </c:pt>
                      <c:pt idx="4501">
                        <c:v>0.57206019466666669</c:v>
                      </c:pt>
                      <c:pt idx="4502">
                        <c:v>0.57206146541666669</c:v>
                      </c:pt>
                      <c:pt idx="4503">
                        <c:v>0.5720626683333333</c:v>
                      </c:pt>
                      <c:pt idx="4504">
                        <c:v>0.57206406300000001</c:v>
                      </c:pt>
                      <c:pt idx="4505">
                        <c:v>0.57206558683333331</c:v>
                      </c:pt>
                      <c:pt idx="4506">
                        <c:v>0.57206737908333338</c:v>
                      </c:pt>
                      <c:pt idx="4507">
                        <c:v>0.57206938283333331</c:v>
                      </c:pt>
                      <c:pt idx="4508">
                        <c:v>0.57207150750000002</c:v>
                      </c:pt>
                      <c:pt idx="4509">
                        <c:v>0.57207367645833329</c:v>
                      </c:pt>
                      <c:pt idx="4510">
                        <c:v>0.57207577379166663</c:v>
                      </c:pt>
                      <c:pt idx="4511">
                        <c:v>0.5720778293333334</c:v>
                      </c:pt>
                      <c:pt idx="4512">
                        <c:v>0.57207972170833332</c:v>
                      </c:pt>
                      <c:pt idx="4513">
                        <c:v>0.57208158733333336</c:v>
                      </c:pt>
                      <c:pt idx="4514">
                        <c:v>0.57208338754166665</c:v>
                      </c:pt>
                      <c:pt idx="4515">
                        <c:v>0.57208523687500001</c:v>
                      </c:pt>
                      <c:pt idx="4516">
                        <c:v>0.57208674766666667</c:v>
                      </c:pt>
                      <c:pt idx="4517">
                        <c:v>0.57208915379166669</c:v>
                      </c:pt>
                      <c:pt idx="4518">
                        <c:v>0.57209094870833332</c:v>
                      </c:pt>
                      <c:pt idx="4519">
                        <c:v>0.57209748458333332</c:v>
                      </c:pt>
                      <c:pt idx="4520">
                        <c:v>0.57209578795833338</c:v>
                      </c:pt>
                      <c:pt idx="4521">
                        <c:v>0.57209827133333335</c:v>
                      </c:pt>
                      <c:pt idx="4522">
                        <c:v>0.57210095237500003</c:v>
                      </c:pt>
                      <c:pt idx="4523">
                        <c:v>0.57210368254166666</c:v>
                      </c:pt>
                      <c:pt idx="4524">
                        <c:v>0.57210626737500003</c:v>
                      </c:pt>
                      <c:pt idx="4525">
                        <c:v>0.57210962533333332</c:v>
                      </c:pt>
                      <c:pt idx="4526">
                        <c:v>0.5721170279583333</c:v>
                      </c:pt>
                      <c:pt idx="4527">
                        <c:v>0.57211512475000004</c:v>
                      </c:pt>
                      <c:pt idx="4528">
                        <c:v>0.57211765824999994</c:v>
                      </c:pt>
                      <c:pt idx="4529">
                        <c:v>0.5721205890833333</c:v>
                      </c:pt>
                      <c:pt idx="4530">
                        <c:v>0.57212241895833327</c:v>
                      </c:pt>
                      <c:pt idx="4531">
                        <c:v>0.57212536687500004</c:v>
                      </c:pt>
                      <c:pt idx="4532">
                        <c:v>0.57212779424999993</c:v>
                      </c:pt>
                      <c:pt idx="4533">
                        <c:v>0.57213087054166667</c:v>
                      </c:pt>
                      <c:pt idx="4534">
                        <c:v>0.57213404187499994</c:v>
                      </c:pt>
                      <c:pt idx="4535">
                        <c:v>0.57213740004166669</c:v>
                      </c:pt>
                      <c:pt idx="4536">
                        <c:v>0.57214030599999999</c:v>
                      </c:pt>
                      <c:pt idx="4537">
                        <c:v>0.57214387929166666</c:v>
                      </c:pt>
                      <c:pt idx="4538">
                        <c:v>0.57214725916666664</c:v>
                      </c:pt>
                      <c:pt idx="4539">
                        <c:v>0.57215089708333333</c:v>
                      </c:pt>
                      <c:pt idx="4540">
                        <c:v>0.57215452675</c:v>
                      </c:pt>
                      <c:pt idx="4541">
                        <c:v>0.57215718016666661</c:v>
                      </c:pt>
                      <c:pt idx="4542">
                        <c:v>0.5721602960833333</c:v>
                      </c:pt>
                      <c:pt idx="4543">
                        <c:v>0.5721634742916667</c:v>
                      </c:pt>
                      <c:pt idx="4544">
                        <c:v>0.5721668534583334</c:v>
                      </c:pt>
                      <c:pt idx="4545">
                        <c:v>0.57217436845833336</c:v>
                      </c:pt>
                      <c:pt idx="4546">
                        <c:v>0.57217284520833334</c:v>
                      </c:pt>
                      <c:pt idx="4547">
                        <c:v>0.57217669454166664</c:v>
                      </c:pt>
                      <c:pt idx="4548">
                        <c:v>0.57218028562500001</c:v>
                      </c:pt>
                      <c:pt idx="4549">
                        <c:v>0.57218374891666668</c:v>
                      </c:pt>
                      <c:pt idx="4550">
                        <c:v>0.5721874759583333</c:v>
                      </c:pt>
                      <c:pt idx="4551">
                        <c:v>0.57219182412500003</c:v>
                      </c:pt>
                      <c:pt idx="4552">
                        <c:v>0.57219571920833334</c:v>
                      </c:pt>
                      <c:pt idx="4553">
                        <c:v>0.57219978929166671</c:v>
                      </c:pt>
                      <c:pt idx="4554">
                        <c:v>0.57220394625000004</c:v>
                      </c:pt>
                      <c:pt idx="4555">
                        <c:v>0.57220811620833334</c:v>
                      </c:pt>
                      <c:pt idx="4556">
                        <c:v>0.57221231291666663</c:v>
                      </c:pt>
                      <c:pt idx="4557">
                        <c:v>0.57221630025000003</c:v>
                      </c:pt>
                      <c:pt idx="4558">
                        <c:v>0.57221951991666664</c:v>
                      </c:pt>
                      <c:pt idx="4559">
                        <c:v>0.57222303433333332</c:v>
                      </c:pt>
                      <c:pt idx="4560">
                        <c:v>0.5722267316666666</c:v>
                      </c:pt>
                      <c:pt idx="4561">
                        <c:v>0.57223050691666666</c:v>
                      </c:pt>
                      <c:pt idx="4562">
                        <c:v>0.57223452908333339</c:v>
                      </c:pt>
                      <c:pt idx="4563">
                        <c:v>0.57223881208333338</c:v>
                      </c:pt>
                      <c:pt idx="4564">
                        <c:v>0.57224275299999994</c:v>
                      </c:pt>
                      <c:pt idx="4565">
                        <c:v>0.57224832758333333</c:v>
                      </c:pt>
                      <c:pt idx="4566">
                        <c:v>0.57225316754166666</c:v>
                      </c:pt>
                      <c:pt idx="4567">
                        <c:v>0.57225703195833333</c:v>
                      </c:pt>
                      <c:pt idx="4568">
                        <c:v>0.5722627853333333</c:v>
                      </c:pt>
                      <c:pt idx="4569">
                        <c:v>0.57226484616666673</c:v>
                      </c:pt>
                      <c:pt idx="4570">
                        <c:v>0.57227101616666665</c:v>
                      </c:pt>
                      <c:pt idx="4571">
                        <c:v>0.57227431729166667</c:v>
                      </c:pt>
                      <c:pt idx="4572">
                        <c:v>0.57227956433333327</c:v>
                      </c:pt>
                      <c:pt idx="4573">
                        <c:v>0.57228428770833328</c:v>
                      </c:pt>
                      <c:pt idx="4574">
                        <c:v>0.57228739454166666</c:v>
                      </c:pt>
                      <c:pt idx="4575">
                        <c:v>0.5722916263333333</c:v>
                      </c:pt>
                      <c:pt idx="4576">
                        <c:v>0.57229527316666673</c:v>
                      </c:pt>
                      <c:pt idx="4577">
                        <c:v>0.57230069270833328</c:v>
                      </c:pt>
                      <c:pt idx="4578">
                        <c:v>0.57230488912499999</c:v>
                      </c:pt>
                      <c:pt idx="4579">
                        <c:v>0.57231067983333339</c:v>
                      </c:pt>
                      <c:pt idx="4580">
                        <c:v>0.57231536599999999</c:v>
                      </c:pt>
                      <c:pt idx="4581">
                        <c:v>0.572322531375</c:v>
                      </c:pt>
                      <c:pt idx="4582">
                        <c:v>0.57232477895833334</c:v>
                      </c:pt>
                      <c:pt idx="4583">
                        <c:v>0.57233351537499999</c:v>
                      </c:pt>
                      <c:pt idx="4584">
                        <c:v>0.57233644108333337</c:v>
                      </c:pt>
                      <c:pt idx="4585">
                        <c:v>0.57234094908333333</c:v>
                      </c:pt>
                      <c:pt idx="4586">
                        <c:v>0.57234765504166674</c:v>
                      </c:pt>
                      <c:pt idx="4587">
                        <c:v>0.57235079575000003</c:v>
                      </c:pt>
                      <c:pt idx="4588">
                        <c:v>0.57235477237499999</c:v>
                      </c:pt>
                      <c:pt idx="4589">
                        <c:v>0.57236136533333337</c:v>
                      </c:pt>
                      <c:pt idx="4590">
                        <c:v>0.57236614912499995</c:v>
                      </c:pt>
                      <c:pt idx="4591">
                        <c:v>0.57237116799999999</c:v>
                      </c:pt>
                      <c:pt idx="4592">
                        <c:v>0.5723749082916666</c:v>
                      </c:pt>
                      <c:pt idx="4593">
                        <c:v>0.57238034470833332</c:v>
                      </c:pt>
                      <c:pt idx="4594">
                        <c:v>0.57238939070833339</c:v>
                      </c:pt>
                      <c:pt idx="4595">
                        <c:v>0.57239535429166666</c:v>
                      </c:pt>
                      <c:pt idx="4596">
                        <c:v>0.57239918762499997</c:v>
                      </c:pt>
                      <c:pt idx="4597">
                        <c:v>0.57240573758333335</c:v>
                      </c:pt>
                      <c:pt idx="4598">
                        <c:v>0.57240788241666662</c:v>
                      </c:pt>
                      <c:pt idx="4599">
                        <c:v>0.57241362487500003</c:v>
                      </c:pt>
                      <c:pt idx="4600">
                        <c:v>0.57242015833333337</c:v>
                      </c:pt>
                      <c:pt idx="4601">
                        <c:v>0.57242454595833336</c:v>
                      </c:pt>
                      <c:pt idx="4602">
                        <c:v>0.57243191562500007</c:v>
                      </c:pt>
                      <c:pt idx="4603">
                        <c:v>0.57243651445833332</c:v>
                      </c:pt>
                      <c:pt idx="4604">
                        <c:v>0.57244095458333333</c:v>
                      </c:pt>
                      <c:pt idx="4605">
                        <c:v>0.57244627487499999</c:v>
                      </c:pt>
                      <c:pt idx="4606">
                        <c:v>0.57245511458333331</c:v>
                      </c:pt>
                      <c:pt idx="4607">
                        <c:v>0.57246205979166664</c:v>
                      </c:pt>
                      <c:pt idx="4608">
                        <c:v>0.57246890008333329</c:v>
                      </c:pt>
                      <c:pt idx="4609">
                        <c:v>0.57247563591666661</c:v>
                      </c:pt>
                      <c:pt idx="4610">
                        <c:v>0.57247403158333332</c:v>
                      </c:pt>
                      <c:pt idx="4611">
                        <c:v>0.57248558462499999</c:v>
                      </c:pt>
                      <c:pt idx="4612">
                        <c:v>0.57249320329166664</c:v>
                      </c:pt>
                      <c:pt idx="4613">
                        <c:v>0.57249560241666664</c:v>
                      </c:pt>
                      <c:pt idx="4614">
                        <c:v>0.57249871704166666</c:v>
                      </c:pt>
                      <c:pt idx="4615">
                        <c:v>0.57250399237500005</c:v>
                      </c:pt>
                      <c:pt idx="4616">
                        <c:v>0.57250666270833339</c:v>
                      </c:pt>
                      <c:pt idx="4617">
                        <c:v>0.57251091112499997</c:v>
                      </c:pt>
                      <c:pt idx="4618">
                        <c:v>0.57251755966666662</c:v>
                      </c:pt>
                      <c:pt idx="4619">
                        <c:v>0.57251952604166667</c:v>
                      </c:pt>
                      <c:pt idx="4620">
                        <c:v>0.57251926549999999</c:v>
                      </c:pt>
                      <c:pt idx="4621">
                        <c:v>0.57252036374999993</c:v>
                      </c:pt>
                      <c:pt idx="4622">
                        <c:v>0.57252053712500006</c:v>
                      </c:pt>
                      <c:pt idx="4623">
                        <c:v>0.57252049375000003</c:v>
                      </c:pt>
                      <c:pt idx="4624">
                        <c:v>0.57252078087500002</c:v>
                      </c:pt>
                      <c:pt idx="4625">
                        <c:v>0.57252156312500002</c:v>
                      </c:pt>
                      <c:pt idx="4626">
                        <c:v>0.57252506287499993</c:v>
                      </c:pt>
                      <c:pt idx="4627">
                        <c:v>0.57252680458333327</c:v>
                      </c:pt>
                      <c:pt idx="4628">
                        <c:v>0.57252837624999997</c:v>
                      </c:pt>
                      <c:pt idx="4629">
                        <c:v>0.57252928624999999</c:v>
                      </c:pt>
                      <c:pt idx="4630">
                        <c:v>0.57252764249999999</c:v>
                      </c:pt>
                      <c:pt idx="4631">
                        <c:v>0.57252942625000003</c:v>
                      </c:pt>
                      <c:pt idx="4632">
                        <c:v>0.57253119916666673</c:v>
                      </c:pt>
                      <c:pt idx="4633">
                        <c:v>0.57252996833333336</c:v>
                      </c:pt>
                      <c:pt idx="4634">
                        <c:v>0.57252666499999993</c:v>
                      </c:pt>
                      <c:pt idx="4635">
                        <c:v>0.57252619741666666</c:v>
                      </c:pt>
                      <c:pt idx="4636">
                        <c:v>0.572524335</c:v>
                      </c:pt>
                      <c:pt idx="4637">
                        <c:v>0.57252207033333335</c:v>
                      </c:pt>
                      <c:pt idx="4638">
                        <c:v>0.57252148741666664</c:v>
                      </c:pt>
                      <c:pt idx="4639">
                        <c:v>0.57252002712500005</c:v>
                      </c:pt>
                      <c:pt idx="4640">
                        <c:v>0.57251663850000001</c:v>
                      </c:pt>
                      <c:pt idx="4641">
                        <c:v>0.57251271491666667</c:v>
                      </c:pt>
                      <c:pt idx="4642">
                        <c:v>0.57250779266666674</c:v>
                      </c:pt>
                      <c:pt idx="4643">
                        <c:v>0.57250305929166667</c:v>
                      </c:pt>
                      <c:pt idx="4644">
                        <c:v>0.57249850491666665</c:v>
                      </c:pt>
                      <c:pt idx="4645">
                        <c:v>0.57249433299999997</c:v>
                      </c:pt>
                      <c:pt idx="4646">
                        <c:v>0.57248950945833332</c:v>
                      </c:pt>
                      <c:pt idx="4647">
                        <c:v>0.57248534058333334</c:v>
                      </c:pt>
                      <c:pt idx="4648">
                        <c:v>0.57248109487499999</c:v>
                      </c:pt>
                      <c:pt idx="4649">
                        <c:v>0.57247704087500006</c:v>
                      </c:pt>
                      <c:pt idx="4650">
                        <c:v>0.5724732382083334</c:v>
                      </c:pt>
                      <c:pt idx="4651">
                        <c:v>0.57246983412499997</c:v>
                      </c:pt>
                      <c:pt idx="4652">
                        <c:v>0.572466463875</c:v>
                      </c:pt>
                      <c:pt idx="4653">
                        <c:v>0.57246336850000001</c:v>
                      </c:pt>
                      <c:pt idx="4654">
                        <c:v>0.57245958325000001</c:v>
                      </c:pt>
                      <c:pt idx="4655">
                        <c:v>0.57245609987500001</c:v>
                      </c:pt>
                      <c:pt idx="4656">
                        <c:v>0.57245609987500001</c:v>
                      </c:pt>
                      <c:pt idx="4657">
                        <c:v>0.57245222516666672</c:v>
                      </c:pt>
                      <c:pt idx="4658">
                        <c:v>0.57244831379166661</c:v>
                      </c:pt>
                      <c:pt idx="4659">
                        <c:v>0.57244458912499996</c:v>
                      </c:pt>
                      <c:pt idx="4660">
                        <c:v>0.57244054641666664</c:v>
                      </c:pt>
                      <c:pt idx="4661">
                        <c:v>0.57243678787499996</c:v>
                      </c:pt>
                      <c:pt idx="4662">
                        <c:v>0.57242911475000002</c:v>
                      </c:pt>
                      <c:pt idx="4663">
                        <c:v>0.57242570550000005</c:v>
                      </c:pt>
                      <c:pt idx="4664">
                        <c:v>0.57242252275000005</c:v>
                      </c:pt>
                      <c:pt idx="4665">
                        <c:v>0.57241932608333335</c:v>
                      </c:pt>
                      <c:pt idx="4666">
                        <c:v>0.57241669979166665</c:v>
                      </c:pt>
                      <c:pt idx="4667">
                        <c:v>0.57241381454166673</c:v>
                      </c:pt>
                      <c:pt idx="4668">
                        <c:v>0.57241103999999998</c:v>
                      </c:pt>
                      <c:pt idx="4669">
                        <c:v>0.57240802916666667</c:v>
                      </c:pt>
                      <c:pt idx="4670">
                        <c:v>0.57240474566666666</c:v>
                      </c:pt>
                      <c:pt idx="4671">
                        <c:v>0.5724016425416667</c:v>
                      </c:pt>
                      <c:pt idx="4672">
                        <c:v>0.57239800733333335</c:v>
                      </c:pt>
                      <c:pt idx="4673">
                        <c:v>0.57239452054166662</c:v>
                      </c:pt>
                      <c:pt idx="4674">
                        <c:v>0.57239117587499999</c:v>
                      </c:pt>
                      <c:pt idx="4675">
                        <c:v>0.57238797637500005</c:v>
                      </c:pt>
                      <c:pt idx="4676">
                        <c:v>0.57238458133333336</c:v>
                      </c:pt>
                      <c:pt idx="4677">
                        <c:v>0.57238145233333337</c:v>
                      </c:pt>
                      <c:pt idx="4678">
                        <c:v>0.57237870533333335</c:v>
                      </c:pt>
                      <c:pt idx="4679">
                        <c:v>0.57237636549999993</c:v>
                      </c:pt>
                      <c:pt idx="4680">
                        <c:v>0.57237380295833329</c:v>
                      </c:pt>
                      <c:pt idx="4681">
                        <c:v>0.57237136670833333</c:v>
                      </c:pt>
                      <c:pt idx="4682">
                        <c:v>0.57236895366666662</c:v>
                      </c:pt>
                      <c:pt idx="4683">
                        <c:v>0.57236620770833335</c:v>
                      </c:pt>
                      <c:pt idx="4684">
                        <c:v>0.57236353470833334</c:v>
                      </c:pt>
                      <c:pt idx="4685">
                        <c:v>0.57236087645833333</c:v>
                      </c:pt>
                      <c:pt idx="4686">
                        <c:v>0.57235819658333331</c:v>
                      </c:pt>
                      <c:pt idx="4687">
                        <c:v>0.57235510387499999</c:v>
                      </c:pt>
                      <c:pt idx="4688">
                        <c:v>0.57235209674999998</c:v>
                      </c:pt>
                      <c:pt idx="4689">
                        <c:v>0.5723491589166666</c:v>
                      </c:pt>
                      <c:pt idx="4690">
                        <c:v>0.57234630075000004</c:v>
                      </c:pt>
                      <c:pt idx="4691">
                        <c:v>0.57234364933333326</c:v>
                      </c:pt>
                      <c:pt idx="4692">
                        <c:v>0.57234124670833331</c:v>
                      </c:pt>
                      <c:pt idx="4693">
                        <c:v>0.5723390580833333</c:v>
                      </c:pt>
                      <c:pt idx="4694">
                        <c:v>0.57233708841666664</c:v>
                      </c:pt>
                      <c:pt idx="4695">
                        <c:v>0.57233511337499998</c:v>
                      </c:pt>
                      <c:pt idx="4696">
                        <c:v>0.57233313354166671</c:v>
                      </c:pt>
                      <c:pt idx="4697">
                        <c:v>0.57233096858333332</c:v>
                      </c:pt>
                      <c:pt idx="4698">
                        <c:v>0.57232867966666667</c:v>
                      </c:pt>
                      <c:pt idx="4699">
                        <c:v>0.57232624183333336</c:v>
                      </c:pt>
                      <c:pt idx="4700">
                        <c:v>0.57232370820833334</c:v>
                      </c:pt>
                      <c:pt idx="4701">
                        <c:v>0.57232117354166667</c:v>
                      </c:pt>
                      <c:pt idx="4702">
                        <c:v>0.57231860737500007</c:v>
                      </c:pt>
                      <c:pt idx="4703">
                        <c:v>0.57231615879166664</c:v>
                      </c:pt>
                      <c:pt idx="4704">
                        <c:v>0.57231375845833332</c:v>
                      </c:pt>
                      <c:pt idx="4705">
                        <c:v>0.57231154658333339</c:v>
                      </c:pt>
                      <c:pt idx="4706">
                        <c:v>0.57230945983333337</c:v>
                      </c:pt>
                      <c:pt idx="4707">
                        <c:v>0.57230755466666661</c:v>
                      </c:pt>
                      <c:pt idx="4708">
                        <c:v>0.57230573991666667</c:v>
                      </c:pt>
                      <c:pt idx="4709">
                        <c:v>0.57230398258333326</c:v>
                      </c:pt>
                      <c:pt idx="4710">
                        <c:v>0.57230224916666661</c:v>
                      </c:pt>
                      <c:pt idx="4711">
                        <c:v>0.57230040999999998</c:v>
                      </c:pt>
                      <c:pt idx="4712">
                        <c:v>0.5722985472083334</c:v>
                      </c:pt>
                      <c:pt idx="4713">
                        <c:v>0.57229656237499993</c:v>
                      </c:pt>
                      <c:pt idx="4714">
                        <c:v>0.5722945137083334</c:v>
                      </c:pt>
                      <c:pt idx="4715">
                        <c:v>0.57229240420833338</c:v>
                      </c:pt>
                      <c:pt idx="4716">
                        <c:v>0.57229025629166663</c:v>
                      </c:pt>
                      <c:pt idx="4717">
                        <c:v>0.57228813091666664</c:v>
                      </c:pt>
                      <c:pt idx="4718">
                        <c:v>0.572285987</c:v>
                      </c:pt>
                      <c:pt idx="4719">
                        <c:v>0.57228399983333333</c:v>
                      </c:pt>
                      <c:pt idx="4720">
                        <c:v>0.57228210187500006</c:v>
                      </c:pt>
                      <c:pt idx="4721">
                        <c:v>0.57228044258333333</c:v>
                      </c:pt>
                      <c:pt idx="4722">
                        <c:v>0.57227893970833332</c:v>
                      </c:pt>
                      <c:pt idx="4723">
                        <c:v>0.57227752845833335</c:v>
                      </c:pt>
                      <c:pt idx="4724">
                        <c:v>0.57227615674999999</c:v>
                      </c:pt>
                      <c:pt idx="4725">
                        <c:v>0.57227466216666667</c:v>
                      </c:pt>
                      <c:pt idx="4726">
                        <c:v>0.57227302983333328</c:v>
                      </c:pt>
                      <c:pt idx="4727">
                        <c:v>0.57227118179166669</c:v>
                      </c:pt>
                      <c:pt idx="4728">
                        <c:v>0.57226925149999996</c:v>
                      </c:pt>
                      <c:pt idx="4729">
                        <c:v>0.57226720495833339</c:v>
                      </c:pt>
                      <c:pt idx="4730">
                        <c:v>0.57226519225000005</c:v>
                      </c:pt>
                      <c:pt idx="4731">
                        <c:v>0.57226326029166663</c:v>
                      </c:pt>
                      <c:pt idx="4732">
                        <c:v>0.57226140149999993</c:v>
                      </c:pt>
                      <c:pt idx="4733">
                        <c:v>0.57225968608333333</c:v>
                      </c:pt>
                      <c:pt idx="4734">
                        <c:v>0.57225800329166665</c:v>
                      </c:pt>
                      <c:pt idx="4735">
                        <c:v>0.57225644087500005</c:v>
                      </c:pt>
                      <c:pt idx="4736">
                        <c:v>0.57225487441666667</c:v>
                      </c:pt>
                      <c:pt idx="4737">
                        <c:v>0.57225341524999995</c:v>
                      </c:pt>
                      <c:pt idx="4738">
                        <c:v>0.5722519831666667</c:v>
                      </c:pt>
                      <c:pt idx="4739">
                        <c:v>0.57225058783333338</c:v>
                      </c:pt>
                      <c:pt idx="4740">
                        <c:v>0.57225058783333338</c:v>
                      </c:pt>
                      <c:pt idx="4741">
                        <c:v>0.57224917975</c:v>
                      </c:pt>
                      <c:pt idx="4742">
                        <c:v>0.57224769054166669</c:v>
                      </c:pt>
                      <c:pt idx="4743">
                        <c:v>0.5722444839166666</c:v>
                      </c:pt>
                      <c:pt idx="4744">
                        <c:v>0.57224278133333339</c:v>
                      </c:pt>
                      <c:pt idx="4745">
                        <c:v>0.57224102079166672</c:v>
                      </c:pt>
                      <c:pt idx="4746">
                        <c:v>0.57223933737499999</c:v>
                      </c:pt>
                      <c:pt idx="4747">
                        <c:v>0.57223774820833329</c:v>
                      </c:pt>
                      <c:pt idx="4748">
                        <c:v>0.57223629116666663</c:v>
                      </c:pt>
                      <c:pt idx="4749">
                        <c:v>0.57223504483333332</c:v>
                      </c:pt>
                      <c:pt idx="4750">
                        <c:v>0.57223388295833333</c:v>
                      </c:pt>
                      <c:pt idx="4751">
                        <c:v>0.57223285645833333</c:v>
                      </c:pt>
                      <c:pt idx="4752">
                        <c:v>0.57223174429166668</c:v>
                      </c:pt>
                      <c:pt idx="4753">
                        <c:v>0.57223062854166662</c:v>
                      </c:pt>
                      <c:pt idx="4754">
                        <c:v>0.57222939350000002</c:v>
                      </c:pt>
                      <c:pt idx="4755">
                        <c:v>0.57222806570833329</c:v>
                      </c:pt>
                      <c:pt idx="4756">
                        <c:v>0.57222666612500006</c:v>
                      </c:pt>
                      <c:pt idx="4757">
                        <c:v>0.57222519966666663</c:v>
                      </c:pt>
                      <c:pt idx="4758">
                        <c:v>0.57222372704166669</c:v>
                      </c:pt>
                      <c:pt idx="4759">
                        <c:v>0.57222219949999997</c:v>
                      </c:pt>
                      <c:pt idx="4760">
                        <c:v>0.5722207671666667</c:v>
                      </c:pt>
                      <c:pt idx="4761">
                        <c:v>0.57221933483333332</c:v>
                      </c:pt>
                      <c:pt idx="4762">
                        <c:v>0.57221801837499997</c:v>
                      </c:pt>
                      <c:pt idx="4763">
                        <c:v>0.57221680725000001</c:v>
                      </c:pt>
                      <c:pt idx="4764">
                        <c:v>0.57221568837500003</c:v>
                      </c:pt>
                      <c:pt idx="4765">
                        <c:v>0.57221464591666671</c:v>
                      </c:pt>
                      <c:pt idx="4766">
                        <c:v>0.57221361999999998</c:v>
                      </c:pt>
                      <c:pt idx="4767">
                        <c:v>0.57221261004166668</c:v>
                      </c:pt>
                      <c:pt idx="4768">
                        <c:v>0.57221151391666669</c:v>
                      </c:pt>
                      <c:pt idx="4769">
                        <c:v>0.57221043504166669</c:v>
                      </c:pt>
                      <c:pt idx="4770">
                        <c:v>0.57220930337499998</c:v>
                      </c:pt>
                      <c:pt idx="4771">
                        <c:v>0.57220815950000004</c:v>
                      </c:pt>
                      <c:pt idx="4772">
                        <c:v>0.5722070216666667</c:v>
                      </c:pt>
                      <c:pt idx="4773">
                        <c:v>0.5722058525</c:v>
                      </c:pt>
                      <c:pt idx="4774">
                        <c:v>0.57220474737499993</c:v>
                      </c:pt>
                      <c:pt idx="4775">
                        <c:v>0.57220364425000003</c:v>
                      </c:pt>
                      <c:pt idx="4776">
                        <c:v>0.57220268291666665</c:v>
                      </c:pt>
                      <c:pt idx="4777">
                        <c:v>0.57220179587499997</c:v>
                      </c:pt>
                      <c:pt idx="4778">
                        <c:v>0.57220110037499994</c:v>
                      </c:pt>
                      <c:pt idx="4779">
                        <c:v>0.57220045108333328</c:v>
                      </c:pt>
                      <c:pt idx="4780">
                        <c:v>0.57219986333333328</c:v>
                      </c:pt>
                      <c:pt idx="4781">
                        <c:v>0.57219931299999993</c:v>
                      </c:pt>
                      <c:pt idx="4782">
                        <c:v>0.57219865787500002</c:v>
                      </c:pt>
                      <c:pt idx="4783">
                        <c:v>0.57219792849999995</c:v>
                      </c:pt>
                      <c:pt idx="4784">
                        <c:v>0.57219702670833328</c:v>
                      </c:pt>
                      <c:pt idx="4785">
                        <c:v>0.57219613466666663</c:v>
                      </c:pt>
                      <c:pt idx="4786">
                        <c:v>0.57219523141666662</c:v>
                      </c:pt>
                      <c:pt idx="4787">
                        <c:v>0.57219440245833331</c:v>
                      </c:pt>
                      <c:pt idx="4788">
                        <c:v>0.57219366987499998</c:v>
                      </c:pt>
                      <c:pt idx="4789">
                        <c:v>0.57219297179166662</c:v>
                      </c:pt>
                      <c:pt idx="4790">
                        <c:v>0.572192387375</c:v>
                      </c:pt>
                      <c:pt idx="4791">
                        <c:v>0.57219179187500002</c:v>
                      </c:pt>
                      <c:pt idx="4792">
                        <c:v>0.57219127925000002</c:v>
                      </c:pt>
                      <c:pt idx="4793">
                        <c:v>0.57219078754166663</c:v>
                      </c:pt>
                      <c:pt idx="4794">
                        <c:v>0.57219039741666666</c:v>
                      </c:pt>
                      <c:pt idx="4795">
                        <c:v>0.57219005995833327</c:v>
                      </c:pt>
                      <c:pt idx="4796">
                        <c:v>0.57218974845833337</c:v>
                      </c:pt>
                      <c:pt idx="4797">
                        <c:v>0.57218947425</c:v>
                      </c:pt>
                      <c:pt idx="4798">
                        <c:v>0.57218912349999995</c:v>
                      </c:pt>
                      <c:pt idx="4799">
                        <c:v>0.57218876766666671</c:v>
                      </c:pt>
                      <c:pt idx="4800">
                        <c:v>0.57218833187499996</c:v>
                      </c:pt>
                      <c:pt idx="4801">
                        <c:v>0.57218797308333336</c:v>
                      </c:pt>
                      <c:pt idx="4802">
                        <c:v>0.57218764662499999</c:v>
                      </c:pt>
                      <c:pt idx="4803">
                        <c:v>0.57218744524999998</c:v>
                      </c:pt>
                      <c:pt idx="4804">
                        <c:v>0.57218740462500006</c:v>
                      </c:pt>
                      <c:pt idx="4805">
                        <c:v>0.57218748370833328</c:v>
                      </c:pt>
                      <c:pt idx="4806">
                        <c:v>0.57218770158333332</c:v>
                      </c:pt>
                      <c:pt idx="4807">
                        <c:v>0.5721878216666666</c:v>
                      </c:pt>
                      <c:pt idx="4808">
                        <c:v>0.57218803133333329</c:v>
                      </c:pt>
                      <c:pt idx="4809">
                        <c:v>0.57218817649999998</c:v>
                      </c:pt>
                      <c:pt idx="4810">
                        <c:v>0.57218833695833327</c:v>
                      </c:pt>
                      <c:pt idx="4811">
                        <c:v>0.57218844979166661</c:v>
                      </c:pt>
                      <c:pt idx="4812">
                        <c:v>0.57218851308333341</c:v>
                      </c:pt>
                      <c:pt idx="4813">
                        <c:v>0.57218858612500001</c:v>
                      </c:pt>
                      <c:pt idx="4814">
                        <c:v>0.57218864108333334</c:v>
                      </c:pt>
                      <c:pt idx="4815">
                        <c:v>0.57218875479166664</c:v>
                      </c:pt>
                      <c:pt idx="4816">
                        <c:v>0.57218886283333337</c:v>
                      </c:pt>
                      <c:pt idx="4817">
                        <c:v>0.57218910416666668</c:v>
                      </c:pt>
                      <c:pt idx="4818">
                        <c:v>0.57218943945833334</c:v>
                      </c:pt>
                      <c:pt idx="4819">
                        <c:v>0.5721899176666666</c:v>
                      </c:pt>
                      <c:pt idx="4820">
                        <c:v>0.5721905187916666</c:v>
                      </c:pt>
                      <c:pt idx="4821">
                        <c:v>0.57219117374999995</c:v>
                      </c:pt>
                      <c:pt idx="4822">
                        <c:v>0.57219189800000003</c:v>
                      </c:pt>
                      <c:pt idx="4823">
                        <c:v>0.57219257245833333</c:v>
                      </c:pt>
                      <c:pt idx="4824">
                        <c:v>0.57219331866666667</c:v>
                      </c:pt>
                      <c:pt idx="4825">
                        <c:v>0.57219401324999997</c:v>
                      </c:pt>
                      <c:pt idx="4826">
                        <c:v>0.57219474608333332</c:v>
                      </c:pt>
                      <c:pt idx="4827">
                        <c:v>0.57219548399999998</c:v>
                      </c:pt>
                      <c:pt idx="4828">
                        <c:v>0.57219622670833337</c:v>
                      </c:pt>
                      <c:pt idx="4829">
                        <c:v>0.57219703050000004</c:v>
                      </c:pt>
                      <c:pt idx="4830">
                        <c:v>0.57219784620833336</c:v>
                      </c:pt>
                      <c:pt idx="4831">
                        <c:v>0.57219880899999997</c:v>
                      </c:pt>
                      <c:pt idx="4832">
                        <c:v>0.57219984962500003</c:v>
                      </c:pt>
                      <c:pt idx="4833">
                        <c:v>0.5722011055416667</c:v>
                      </c:pt>
                      <c:pt idx="4834">
                        <c:v>0.57220250437499998</c:v>
                      </c:pt>
                      <c:pt idx="4835">
                        <c:v>0.57220403695833333</c:v>
                      </c:pt>
                      <c:pt idx="4836">
                        <c:v>0.57220565499999998</c:v>
                      </c:pt>
                      <c:pt idx="4837">
                        <c:v>0.57220722783333333</c:v>
                      </c:pt>
                      <c:pt idx="4838">
                        <c:v>0.57220878050000001</c:v>
                      </c:pt>
                      <c:pt idx="4839">
                        <c:v>0.57221016362499999</c:v>
                      </c:pt>
                      <c:pt idx="4840">
                        <c:v>0.57221154091666671</c:v>
                      </c:pt>
                      <c:pt idx="4841">
                        <c:v>0.57221287425</c:v>
                      </c:pt>
                      <c:pt idx="4842">
                        <c:v>0.57221428466666668</c:v>
                      </c:pt>
                      <c:pt idx="4843">
                        <c:v>0.57221576554166664</c:v>
                      </c:pt>
                      <c:pt idx="4844">
                        <c:v>0.57221733804166663</c:v>
                      </c:pt>
                      <c:pt idx="4845">
                        <c:v>0.57221908433333335</c:v>
                      </c:pt>
                      <c:pt idx="4846">
                        <c:v>0.5722208952083333</c:v>
                      </c:pt>
                      <c:pt idx="4847">
                        <c:v>0.57222285987499999</c:v>
                      </c:pt>
                      <c:pt idx="4848">
                        <c:v>0.57222483991666662</c:v>
                      </c:pt>
                      <c:pt idx="4849">
                        <c:v>0.57222689579166663</c:v>
                      </c:pt>
                      <c:pt idx="4850">
                        <c:v>0.57222901758333333</c:v>
                      </c:pt>
                      <c:pt idx="4851">
                        <c:v>0.5722312218333333</c:v>
                      </c:pt>
                      <c:pt idx="4852">
                        <c:v>0.57223348962499998</c:v>
                      </c:pt>
                      <c:pt idx="4853">
                        <c:v>0.57223570737500007</c:v>
                      </c:pt>
                      <c:pt idx="4854">
                        <c:v>0.57223794308333331</c:v>
                      </c:pt>
                      <c:pt idx="4855">
                        <c:v>0.57224002887500003</c:v>
                      </c:pt>
                      <c:pt idx="4856">
                        <c:v>0.5722421265833334</c:v>
                      </c:pt>
                      <c:pt idx="4857">
                        <c:v>0.57224416870833339</c:v>
                      </c:pt>
                      <c:pt idx="4858">
                        <c:v>0.57224631687499994</c:v>
                      </c:pt>
                      <c:pt idx="4859">
                        <c:v>0.57224861250000003</c:v>
                      </c:pt>
                      <c:pt idx="4860">
                        <c:v>0.57225109654166662</c:v>
                      </c:pt>
                      <c:pt idx="4861">
                        <c:v>0.57225384941666668</c:v>
                      </c:pt>
                      <c:pt idx="4862">
                        <c:v>0.57225674162500006</c:v>
                      </c:pt>
                      <c:pt idx="4863">
                        <c:v>0.57225981150000005</c:v>
                      </c:pt>
                      <c:pt idx="4864">
                        <c:v>0.57226285629166662</c:v>
                      </c:pt>
                      <c:pt idx="4865">
                        <c:v>0.57226593520833335</c:v>
                      </c:pt>
                      <c:pt idx="4866">
                        <c:v>0.57226892487500003</c:v>
                      </c:pt>
                      <c:pt idx="4867">
                        <c:v>0.57227185979166662</c:v>
                      </c:pt>
                      <c:pt idx="4868">
                        <c:v>0.57227474170833337</c:v>
                      </c:pt>
                      <c:pt idx="4869">
                        <c:v>0.57227756870833335</c:v>
                      </c:pt>
                      <c:pt idx="4870">
                        <c:v>0.57228041816666664</c:v>
                      </c:pt>
                      <c:pt idx="4871">
                        <c:v>0.57228322662499997</c:v>
                      </c:pt>
                      <c:pt idx="4872">
                        <c:v>0.57228614737499994</c:v>
                      </c:pt>
                      <c:pt idx="4873">
                        <c:v>0.57228915908333333</c:v>
                      </c:pt>
                      <c:pt idx="4874">
                        <c:v>0.57229236633333336</c:v>
                      </c:pt>
                      <c:pt idx="4875">
                        <c:v>0.57229576170833341</c:v>
                      </c:pt>
                      <c:pt idx="4876">
                        <c:v>0.57229931979166671</c:v>
                      </c:pt>
                      <c:pt idx="4877">
                        <c:v>0.57230302529166666</c:v>
                      </c:pt>
                      <c:pt idx="4878">
                        <c:v>0.57230675166666667</c:v>
                      </c:pt>
                      <c:pt idx="4879">
                        <c:v>0.57231058020833336</c:v>
                      </c:pt>
                      <c:pt idx="4880">
                        <c:v>0.57231434245833335</c:v>
                      </c:pt>
                      <c:pt idx="4881">
                        <c:v>0.57231813074999993</c:v>
                      </c:pt>
                      <c:pt idx="4882">
                        <c:v>0.57232185450000006</c:v>
                      </c:pt>
                      <c:pt idx="4883">
                        <c:v>0.57232553045833334</c:v>
                      </c:pt>
                      <c:pt idx="4884">
                        <c:v>0.57232918379166664</c:v>
                      </c:pt>
                      <c:pt idx="4885">
                        <c:v>0.57233226895833333</c:v>
                      </c:pt>
                      <c:pt idx="4886">
                        <c:v>0.5723358780833333</c:v>
                      </c:pt>
                      <c:pt idx="4887">
                        <c:v>0.57233992279166668</c:v>
                      </c:pt>
                      <c:pt idx="4888">
                        <c:v>0.57234354154166667</c:v>
                      </c:pt>
                      <c:pt idx="4889">
                        <c:v>0.57234722745833333</c:v>
                      </c:pt>
                      <c:pt idx="4890">
                        <c:v>0.5723518080833333</c:v>
                      </c:pt>
                      <c:pt idx="4891">
                        <c:v>0.57235601070833331</c:v>
                      </c:pt>
                      <c:pt idx="4892">
                        <c:v>0.57236039870833333</c:v>
                      </c:pt>
                      <c:pt idx="4893">
                        <c:v>0.57236552137499996</c:v>
                      </c:pt>
                      <c:pt idx="4894">
                        <c:v>0.57236992441666668</c:v>
                      </c:pt>
                      <c:pt idx="4895">
                        <c:v>0.57237428095833331</c:v>
                      </c:pt>
                      <c:pt idx="4896">
                        <c:v>0.57237827308333333</c:v>
                      </c:pt>
                      <c:pt idx="4897">
                        <c:v>0.57238295212500001</c:v>
                      </c:pt>
                      <c:pt idx="4898">
                        <c:v>0.57238656704166668</c:v>
                      </c:pt>
                      <c:pt idx="4899">
                        <c:v>0.5723903329583333</c:v>
                      </c:pt>
                      <c:pt idx="4900">
                        <c:v>0.57239470229166667</c:v>
                      </c:pt>
                      <c:pt idx="4901">
                        <c:v>0.57239908449999999</c:v>
                      </c:pt>
                      <c:pt idx="4902">
                        <c:v>0.57240328570833332</c:v>
                      </c:pt>
                      <c:pt idx="4903">
                        <c:v>0.57240790875000003</c:v>
                      </c:pt>
                      <c:pt idx="4904">
                        <c:v>0.57241277308333338</c:v>
                      </c:pt>
                      <c:pt idx="4905">
                        <c:v>0.57241752187499995</c:v>
                      </c:pt>
                      <c:pt idx="4906">
                        <c:v>0.57242265929166669</c:v>
                      </c:pt>
                      <c:pt idx="4907">
                        <c:v>0.57242768762499996</c:v>
                      </c:pt>
                      <c:pt idx="4908">
                        <c:v>0.57243294470833328</c:v>
                      </c:pt>
                      <c:pt idx="4909">
                        <c:v>0.57243808445833333</c:v>
                      </c:pt>
                      <c:pt idx="4910">
                        <c:v>0.57244276237500002</c:v>
                      </c:pt>
                      <c:pt idx="4911">
                        <c:v>0.57244837187499997</c:v>
                      </c:pt>
                      <c:pt idx="4912">
                        <c:v>0.57245247629166662</c:v>
                      </c:pt>
                      <c:pt idx="4913">
                        <c:v>0.57245769766666665</c:v>
                      </c:pt>
                      <c:pt idx="4914">
                        <c:v>0.57246210279166665</c:v>
                      </c:pt>
                      <c:pt idx="4915">
                        <c:v>0.57246638908333336</c:v>
                      </c:pt>
                      <c:pt idx="4916">
                        <c:v>0.57247180037500001</c:v>
                      </c:pt>
                      <c:pt idx="4917">
                        <c:v>0.57247652825000006</c:v>
                      </c:pt>
                      <c:pt idx="4918">
                        <c:v>0.57248180537499993</c:v>
                      </c:pt>
                      <c:pt idx="4919">
                        <c:v>0.57248770591666664</c:v>
                      </c:pt>
                      <c:pt idx="4920">
                        <c:v>0.57249316545833329</c:v>
                      </c:pt>
                      <c:pt idx="4921">
                        <c:v>0.57249898612499994</c:v>
                      </c:pt>
                      <c:pt idx="4922">
                        <c:v>0.57250508516666665</c:v>
                      </c:pt>
                      <c:pt idx="4923">
                        <c:v>0.57250957345833331</c:v>
                      </c:pt>
                      <c:pt idx="4924">
                        <c:v>0.57251625358333336</c:v>
                      </c:pt>
                      <c:pt idx="4925">
                        <c:v>0.57252002254166667</c:v>
                      </c:pt>
                      <c:pt idx="4926">
                        <c:v>0.5725267320416666</c:v>
                      </c:pt>
                      <c:pt idx="4927">
                        <c:v>0.57253194412499997</c:v>
                      </c:pt>
                      <c:pt idx="4928">
                        <c:v>0.57253732195833329</c:v>
                      </c:pt>
                      <c:pt idx="4929">
                        <c:v>0.57254238695833337</c:v>
                      </c:pt>
                      <c:pt idx="4930">
                        <c:v>0.57254707233333335</c:v>
                      </c:pt>
                      <c:pt idx="4931">
                        <c:v>0.57255386804166664</c:v>
                      </c:pt>
                      <c:pt idx="4932">
                        <c:v>0.57255726016666664</c:v>
                      </c:pt>
                      <c:pt idx="4933">
                        <c:v>0.57256335204166664</c:v>
                      </c:pt>
                      <c:pt idx="4934">
                        <c:v>0.57257022316666661</c:v>
                      </c:pt>
                      <c:pt idx="4935">
                        <c:v>0.57257605412500001</c:v>
                      </c:pt>
                      <c:pt idx="4936">
                        <c:v>0.57258498270833336</c:v>
                      </c:pt>
                      <c:pt idx="4937">
                        <c:v>0.57258990666666665</c:v>
                      </c:pt>
                      <c:pt idx="4938">
                        <c:v>0.57259631612499995</c:v>
                      </c:pt>
                      <c:pt idx="4939">
                        <c:v>0.57260146200000006</c:v>
                      </c:pt>
                      <c:pt idx="4940">
                        <c:v>0.57260919674999999</c:v>
                      </c:pt>
                      <c:pt idx="4941">
                        <c:v>0.57261450287499993</c:v>
                      </c:pt>
                      <c:pt idx="4942">
                        <c:v>0.57261838037500001</c:v>
                      </c:pt>
                      <c:pt idx="4943">
                        <c:v>0.57262515166666661</c:v>
                      </c:pt>
                      <c:pt idx="4944">
                        <c:v>0.57263133645833331</c:v>
                      </c:pt>
                      <c:pt idx="4945">
                        <c:v>0.57263818691666668</c:v>
                      </c:pt>
                      <c:pt idx="4946">
                        <c:v>0.57264520766666671</c:v>
                      </c:pt>
                      <c:pt idx="4947">
                        <c:v>0.57265209037499998</c:v>
                      </c:pt>
                      <c:pt idx="4948">
                        <c:v>0.57265713362500004</c:v>
                      </c:pt>
                      <c:pt idx="4949">
                        <c:v>0.57266146220833336</c:v>
                      </c:pt>
                      <c:pt idx="4950">
                        <c:v>0.57267065595833333</c:v>
                      </c:pt>
                      <c:pt idx="4951">
                        <c:v>0.57267895454166673</c:v>
                      </c:pt>
                      <c:pt idx="4952">
                        <c:v>0.57268736820833333</c:v>
                      </c:pt>
                      <c:pt idx="4953">
                        <c:v>0.57269062916666669</c:v>
                      </c:pt>
                      <c:pt idx="4954">
                        <c:v>0.57269736537499993</c:v>
                      </c:pt>
                      <c:pt idx="4955">
                        <c:v>0.57270532854166667</c:v>
                      </c:pt>
                      <c:pt idx="4956">
                        <c:v>0.57271757545833335</c:v>
                      </c:pt>
                      <c:pt idx="4957">
                        <c:v>0.57271551949999999</c:v>
                      </c:pt>
                      <c:pt idx="4958">
                        <c:v>0.57272495204166673</c:v>
                      </c:pt>
                      <c:pt idx="4959">
                        <c:v>0.57273794445833337</c:v>
                      </c:pt>
                      <c:pt idx="4960">
                        <c:v>0.57273448487500001</c:v>
                      </c:pt>
                      <c:pt idx="4961">
                        <c:v>0.5727417792916667</c:v>
                      </c:pt>
                      <c:pt idx="4962">
                        <c:v>0.57275004549999997</c:v>
                      </c:pt>
                      <c:pt idx="4963">
                        <c:v>0.57275882508333331</c:v>
                      </c:pt>
                      <c:pt idx="4964">
                        <c:v>0.57276541037500006</c:v>
                      </c:pt>
                      <c:pt idx="4965">
                        <c:v>0.5727750233333333</c:v>
                      </c:pt>
                      <c:pt idx="4966">
                        <c:v>0.57278323770833339</c:v>
                      </c:pt>
                      <c:pt idx="4967">
                        <c:v>0.57278962779166664</c:v>
                      </c:pt>
                      <c:pt idx="4968">
                        <c:v>0.57279701229166669</c:v>
                      </c:pt>
                      <c:pt idx="4969">
                        <c:v>0.57280422687499999</c:v>
                      </c:pt>
                      <c:pt idx="4970">
                        <c:v>0.57281086033333339</c:v>
                      </c:pt>
                      <c:pt idx="4971">
                        <c:v>0.57281842741666666</c:v>
                      </c:pt>
                      <c:pt idx="4972">
                        <c:v>0.57282578404166673</c:v>
                      </c:pt>
                      <c:pt idx="4973">
                        <c:v>0.57283778933333329</c:v>
                      </c:pt>
                      <c:pt idx="4974">
                        <c:v>0.57283653745833341</c:v>
                      </c:pt>
                      <c:pt idx="4975">
                        <c:v>0.57284651404166664</c:v>
                      </c:pt>
                      <c:pt idx="4976">
                        <c:v>0.5728484855</c:v>
                      </c:pt>
                      <c:pt idx="4977">
                        <c:v>0.57285737616666665</c:v>
                      </c:pt>
                      <c:pt idx="4978">
                        <c:v>0.57286317662499997</c:v>
                      </c:pt>
                      <c:pt idx="4979">
                        <c:v>0.5728701728333333</c:v>
                      </c:pt>
                      <c:pt idx="4980">
                        <c:v>0.57287123054166667</c:v>
                      </c:pt>
                      <c:pt idx="4981">
                        <c:v>0.5728751692916666</c:v>
                      </c:pt>
                      <c:pt idx="4982">
                        <c:v>0.5728826369583333</c:v>
                      </c:pt>
                      <c:pt idx="4983">
                        <c:v>0.57288675154166668</c:v>
                      </c:pt>
                      <c:pt idx="4984">
                        <c:v>0.5728878054583334</c:v>
                      </c:pt>
                      <c:pt idx="4985">
                        <c:v>0.5728885864583334</c:v>
                      </c:pt>
                      <c:pt idx="4986">
                        <c:v>0.57289154100000006</c:v>
                      </c:pt>
                      <c:pt idx="4987">
                        <c:v>0.57289348925000005</c:v>
                      </c:pt>
                      <c:pt idx="4988">
                        <c:v>0.57289227529166664</c:v>
                      </c:pt>
                      <c:pt idx="4989">
                        <c:v>0.57289783554166662</c:v>
                      </c:pt>
                      <c:pt idx="4990">
                        <c:v>0.57289822125000001</c:v>
                      </c:pt>
                      <c:pt idx="4991">
                        <c:v>0.57289822125000001</c:v>
                      </c:pt>
                      <c:pt idx="4992">
                        <c:v>0.5728974446666667</c:v>
                      </c:pt>
                      <c:pt idx="4993">
                        <c:v>0.57289918708333332</c:v>
                      </c:pt>
                      <c:pt idx="4994">
                        <c:v>0.57289734645833335</c:v>
                      </c:pt>
                      <c:pt idx="4995">
                        <c:v>0.5728984389166667</c:v>
                      </c:pt>
                      <c:pt idx="4996">
                        <c:v>0.57289546250000001</c:v>
                      </c:pt>
                      <c:pt idx="4997">
                        <c:v>0.57289659016666661</c:v>
                      </c:pt>
                      <c:pt idx="4998">
                        <c:v>0.57289809925000001</c:v>
                      </c:pt>
                      <c:pt idx="4999">
                        <c:v>0.57289682875000003</c:v>
                      </c:pt>
                      <c:pt idx="5000">
                        <c:v>0.57289716279166669</c:v>
                      </c:pt>
                      <c:pt idx="5001">
                        <c:v>0.57289671250000007</c:v>
                      </c:pt>
                      <c:pt idx="5002">
                        <c:v>0.57289539195833339</c:v>
                      </c:pt>
                      <c:pt idx="5003">
                        <c:v>0.57289356308333328</c:v>
                      </c:pt>
                      <c:pt idx="5004">
                        <c:v>0.57289168320833339</c:v>
                      </c:pt>
                      <c:pt idx="5005">
                        <c:v>0.57289005950000005</c:v>
                      </c:pt>
                      <c:pt idx="5006">
                        <c:v>0.57288841975000004</c:v>
                      </c:pt>
                      <c:pt idx="5007">
                        <c:v>0.5728867454583334</c:v>
                      </c:pt>
                      <c:pt idx="5008">
                        <c:v>0.57288454725000004</c:v>
                      </c:pt>
                      <c:pt idx="5009">
                        <c:v>0.57288175070833336</c:v>
                      </c:pt>
                      <c:pt idx="5010">
                        <c:v>0.57288020245833338</c:v>
                      </c:pt>
                      <c:pt idx="5011">
                        <c:v>0.57287798237499998</c:v>
                      </c:pt>
                      <c:pt idx="5012">
                        <c:v>0.57287588879166662</c:v>
                      </c:pt>
                      <c:pt idx="5013">
                        <c:v>0.57287299599999997</c:v>
                      </c:pt>
                      <c:pt idx="5014">
                        <c:v>0.5728711987916667</c:v>
                      </c:pt>
                      <c:pt idx="5015">
                        <c:v>0.57286913658333327</c:v>
                      </c:pt>
                      <c:pt idx="5016">
                        <c:v>0.57286692216666668</c:v>
                      </c:pt>
                      <c:pt idx="5017">
                        <c:v>0.57286448941666668</c:v>
                      </c:pt>
                      <c:pt idx="5018">
                        <c:v>0.5728630391666667</c:v>
                      </c:pt>
                      <c:pt idx="5019">
                        <c:v>0.57286112520833332</c:v>
                      </c:pt>
                      <c:pt idx="5020">
                        <c:v>0.57285965966666663</c:v>
                      </c:pt>
                      <c:pt idx="5021">
                        <c:v>0.5728589913333334</c:v>
                      </c:pt>
                      <c:pt idx="5022">
                        <c:v>0.57285731895833336</c:v>
                      </c:pt>
                      <c:pt idx="5023">
                        <c:v>0.57285461274999994</c:v>
                      </c:pt>
                      <c:pt idx="5024">
                        <c:v>0.57284876816666663</c:v>
                      </c:pt>
                      <c:pt idx="5025">
                        <c:v>0.57284461450000002</c:v>
                      </c:pt>
                      <c:pt idx="5026">
                        <c:v>0.57284037837500001</c:v>
                      </c:pt>
                      <c:pt idx="5027">
                        <c:v>0.57283554216666666</c:v>
                      </c:pt>
                      <c:pt idx="5028">
                        <c:v>0.57283120354166661</c:v>
                      </c:pt>
                      <c:pt idx="5029">
                        <c:v>0.57282688650000002</c:v>
                      </c:pt>
                      <c:pt idx="5030">
                        <c:v>0.5728231139583333</c:v>
                      </c:pt>
                      <c:pt idx="5031">
                        <c:v>0.57281875279166672</c:v>
                      </c:pt>
                      <c:pt idx="5032">
                        <c:v>0.57281447470833335</c:v>
                      </c:pt>
                      <c:pt idx="5033">
                        <c:v>0.57281111750000002</c:v>
                      </c:pt>
                      <c:pt idx="5034">
                        <c:v>0.57280787637499997</c:v>
                      </c:pt>
                      <c:pt idx="5035">
                        <c:v>0.57280474429166672</c:v>
                      </c:pt>
                      <c:pt idx="5036">
                        <c:v>0.57280143416666662</c:v>
                      </c:pt>
                      <c:pt idx="5037">
                        <c:v>0.57279801779166661</c:v>
                      </c:pt>
                      <c:pt idx="5038">
                        <c:v>0.57279481954166667</c:v>
                      </c:pt>
                      <c:pt idx="5039">
                        <c:v>0.57279102870833332</c:v>
                      </c:pt>
                      <c:pt idx="5040">
                        <c:v>0.57278754279166666</c:v>
                      </c:pt>
                      <c:pt idx="5041">
                        <c:v>0.57278386137500004</c:v>
                      </c:pt>
                      <c:pt idx="5042">
                        <c:v>0.57277949004166662</c:v>
                      </c:pt>
                      <c:pt idx="5043">
                        <c:v>0.57277599166666671</c:v>
                      </c:pt>
                      <c:pt idx="5044">
                        <c:v>0.57277194312500002</c:v>
                      </c:pt>
                      <c:pt idx="5045">
                        <c:v>0.57276860183333334</c:v>
                      </c:pt>
                      <c:pt idx="5046">
                        <c:v>0.5727648947916667</c:v>
                      </c:pt>
                      <c:pt idx="5047">
                        <c:v>0.57276186395833328</c:v>
                      </c:pt>
                      <c:pt idx="5048">
                        <c:v>0.57275858233333332</c:v>
                      </c:pt>
                      <c:pt idx="5049">
                        <c:v>0.5727559130833334</c:v>
                      </c:pt>
                      <c:pt idx="5050">
                        <c:v>0.57275281337500006</c:v>
                      </c:pt>
                      <c:pt idx="5051">
                        <c:v>0.57275040275</c:v>
                      </c:pt>
                      <c:pt idx="5052">
                        <c:v>0.57274749474999997</c:v>
                      </c:pt>
                      <c:pt idx="5053">
                        <c:v>0.57274476441666666</c:v>
                      </c:pt>
                      <c:pt idx="5054">
                        <c:v>0.57274128445833339</c:v>
                      </c:pt>
                      <c:pt idx="5055">
                        <c:v>0.572737626</c:v>
                      </c:pt>
                      <c:pt idx="5056">
                        <c:v>0.57273439933333337</c:v>
                      </c:pt>
                      <c:pt idx="5057">
                        <c:v>0.57273098112499998</c:v>
                      </c:pt>
                      <c:pt idx="5058">
                        <c:v>0.57272767841666672</c:v>
                      </c:pt>
                      <c:pt idx="5059">
                        <c:v>0.57272457337500005</c:v>
                      </c:pt>
                      <c:pt idx="5060">
                        <c:v>0.57272167054166667</c:v>
                      </c:pt>
                      <c:pt idx="5061">
                        <c:v>0.57271893141666663</c:v>
                      </c:pt>
                      <c:pt idx="5062">
                        <c:v>0.57271639804166663</c:v>
                      </c:pt>
                      <c:pt idx="5063">
                        <c:v>0.57271386749999997</c:v>
                      </c:pt>
                      <c:pt idx="5064">
                        <c:v>0.57271140895833328</c:v>
                      </c:pt>
                      <c:pt idx="5065">
                        <c:v>0.57270887549999994</c:v>
                      </c:pt>
                      <c:pt idx="5066">
                        <c:v>0.57270631841666664</c:v>
                      </c:pt>
                      <c:pt idx="5067">
                        <c:v>0.57270362791666674</c:v>
                      </c:pt>
                      <c:pt idx="5068">
                        <c:v>0.57270085166666662</c:v>
                      </c:pt>
                      <c:pt idx="5069">
                        <c:v>0.5726980147916666</c:v>
                      </c:pt>
                      <c:pt idx="5070">
                        <c:v>0.57269505266666665</c:v>
                      </c:pt>
                      <c:pt idx="5071">
                        <c:v>0.57269207662499999</c:v>
                      </c:pt>
                      <c:pt idx="5072">
                        <c:v>0.57268903666666671</c:v>
                      </c:pt>
                      <c:pt idx="5073">
                        <c:v>0.5726861155416666</c:v>
                      </c:pt>
                      <c:pt idx="5074">
                        <c:v>0.57268329679166674</c:v>
                      </c:pt>
                      <c:pt idx="5075">
                        <c:v>0.57268071604166659</c:v>
                      </c:pt>
                      <c:pt idx="5076">
                        <c:v>0.57267837520833331</c:v>
                      </c:pt>
                      <c:pt idx="5077">
                        <c:v>0.57267619379166668</c:v>
                      </c:pt>
                      <c:pt idx="5078">
                        <c:v>0.57267416995833331</c:v>
                      </c:pt>
                      <c:pt idx="5079">
                        <c:v>0.57267210004166669</c:v>
                      </c:pt>
                      <c:pt idx="5080">
                        <c:v>0.57266996212499999</c:v>
                      </c:pt>
                      <c:pt idx="5081">
                        <c:v>0.57266761516666664</c:v>
                      </c:pt>
                      <c:pt idx="5082">
                        <c:v>0.57266514754166664</c:v>
                      </c:pt>
                      <c:pt idx="5083">
                        <c:v>0.57266252308333332</c:v>
                      </c:pt>
                      <c:pt idx="5084">
                        <c:v>0.57265983254166664</c:v>
                      </c:pt>
                      <c:pt idx="5085">
                        <c:v>0.57265716749999995</c:v>
                      </c:pt>
                      <c:pt idx="5086">
                        <c:v>0.57265452216666668</c:v>
                      </c:pt>
                      <c:pt idx="5087">
                        <c:v>0.57265201458333337</c:v>
                      </c:pt>
                      <c:pt idx="5088">
                        <c:v>0.57264957545833328</c:v>
                      </c:pt>
                      <c:pt idx="5089">
                        <c:v>0.57264731941666669</c:v>
                      </c:pt>
                      <c:pt idx="5090">
                        <c:v>0.57264731941666669</c:v>
                      </c:pt>
                      <c:pt idx="5091">
                        <c:v>0.57264516787499997</c:v>
                      </c:pt>
                      <c:pt idx="5092">
                        <c:v>0.57264115841666674</c:v>
                      </c:pt>
                      <c:pt idx="5093">
                        <c:v>0.57263918808333336</c:v>
                      </c:pt>
                      <c:pt idx="5094">
                        <c:v>0.57263721850000004</c:v>
                      </c:pt>
                      <c:pt idx="5095">
                        <c:v>0.57263505441666662</c:v>
                      </c:pt>
                      <c:pt idx="5096">
                        <c:v>0.57263284808333337</c:v>
                      </c:pt>
                      <c:pt idx="5097">
                        <c:v>0.57263048900000002</c:v>
                      </c:pt>
                      <c:pt idx="5098">
                        <c:v>0.5726281254583333</c:v>
                      </c:pt>
                      <c:pt idx="5099">
                        <c:v>0.57262570950000002</c:v>
                      </c:pt>
                      <c:pt idx="5100">
                        <c:v>0.57262329087499997</c:v>
                      </c:pt>
                      <c:pt idx="5101">
                        <c:v>0.57262095341666663</c:v>
                      </c:pt>
                      <c:pt idx="5102">
                        <c:v>0.57261863720833339</c:v>
                      </c:pt>
                      <c:pt idx="5103">
                        <c:v>0.57261648058333336</c:v>
                      </c:pt>
                      <c:pt idx="5104">
                        <c:v>0.57261439849999995</c:v>
                      </c:pt>
                      <c:pt idx="5105">
                        <c:v>0.57261252725</c:v>
                      </c:pt>
                      <c:pt idx="5106">
                        <c:v>0.57261079020833339</c:v>
                      </c:pt>
                      <c:pt idx="5107">
                        <c:v>0.57260916333333334</c:v>
                      </c:pt>
                      <c:pt idx="5108">
                        <c:v>0.57260752520833336</c:v>
                      </c:pt>
                      <c:pt idx="5109">
                        <c:v>0.57260573874999998</c:v>
                      </c:pt>
                      <c:pt idx="5110">
                        <c:v>0.57260381904166668</c:v>
                      </c:pt>
                      <c:pt idx="5111">
                        <c:v>0.5726017090833333</c:v>
                      </c:pt>
                      <c:pt idx="5112">
                        <c:v>0.57259948641666669</c:v>
                      </c:pt>
                      <c:pt idx="5113">
                        <c:v>0.57259722450000006</c:v>
                      </c:pt>
                      <c:pt idx="5114">
                        <c:v>0.57259505387499998</c:v>
                      </c:pt>
                      <c:pt idx="5115">
                        <c:v>0.57259298975000006</c:v>
                      </c:pt>
                      <c:pt idx="5116">
                        <c:v>0.57259102220833336</c:v>
                      </c:pt>
                      <c:pt idx="5117">
                        <c:v>0.57258918662500002</c:v>
                      </c:pt>
                      <c:pt idx="5118">
                        <c:v>0.57258737116666669</c:v>
                      </c:pt>
                      <c:pt idx="5119">
                        <c:v>0.57258562525000001</c:v>
                      </c:pt>
                      <c:pt idx="5120">
                        <c:v>0.5725838556666667</c:v>
                      </c:pt>
                      <c:pt idx="5121">
                        <c:v>0.57258213754166665</c:v>
                      </c:pt>
                      <c:pt idx="5122">
                        <c:v>0.57258040954166667</c:v>
                      </c:pt>
                      <c:pt idx="5123">
                        <c:v>0.57257867970833332</c:v>
                      </c:pt>
                      <c:pt idx="5124">
                        <c:v>0.5725769445833333</c:v>
                      </c:pt>
                      <c:pt idx="5125">
                        <c:v>0.5725751179166666</c:v>
                      </c:pt>
                      <c:pt idx="5126">
                        <c:v>0.5725732540416667</c:v>
                      </c:pt>
                      <c:pt idx="5127">
                        <c:v>0.57257127862500001</c:v>
                      </c:pt>
                      <c:pt idx="5128">
                        <c:v>0.57256663600000002</c:v>
                      </c:pt>
                      <c:pt idx="5129">
                        <c:v>0.57255972383333331</c:v>
                      </c:pt>
                      <c:pt idx="5130">
                        <c:v>0.57255543887499993</c:v>
                      </c:pt>
                      <c:pt idx="5131">
                        <c:v>0.57255128429166668</c:v>
                      </c:pt>
                      <c:pt idx="5132">
                        <c:v>0.57254724895833331</c:v>
                      </c:pt>
                      <c:pt idx="5133">
                        <c:v>0.57254339558333334</c:v>
                      </c:pt>
                      <c:pt idx="5134">
                        <c:v>0.5725396054166666</c:v>
                      </c:pt>
                      <c:pt idx="5135">
                        <c:v>0.57253593449999995</c:v>
                      </c:pt>
                      <c:pt idx="5136">
                        <c:v>0.57253220320833331</c:v>
                      </c:pt>
                      <c:pt idx="5137">
                        <c:v>0.5725284553333333</c:v>
                      </c:pt>
                      <c:pt idx="5138">
                        <c:v>0.57252457150000002</c:v>
                      </c:pt>
                      <c:pt idx="5139">
                        <c:v>0.57252060587499998</c:v>
                      </c:pt>
                      <c:pt idx="5140">
                        <c:v>0.57251658904166669</c:v>
                      </c:pt>
                      <c:pt idx="5141">
                        <c:v>0.57251252391666674</c:v>
                      </c:pt>
                      <c:pt idx="5142">
                        <c:v>0.57250851054166663</c:v>
                      </c:pt>
                      <c:pt idx="5143">
                        <c:v>0.57250448395833331</c:v>
                      </c:pt>
                      <c:pt idx="5144">
                        <c:v>0.57250058412500004</c:v>
                      </c:pt>
                      <c:pt idx="5145">
                        <c:v>0.57249671599999996</c:v>
                      </c:pt>
                      <c:pt idx="5146">
                        <c:v>0.57249297220833328</c:v>
                      </c:pt>
                      <c:pt idx="5147">
                        <c:v>0.57248930333333337</c:v>
                      </c:pt>
                      <c:pt idx="5148">
                        <c:v>0.57248566541666668</c:v>
                      </c:pt>
                      <c:pt idx="5149">
                        <c:v>0.57248209108333337</c:v>
                      </c:pt>
                      <c:pt idx="5150">
                        <c:v>0.57247841058333326</c:v>
                      </c:pt>
                      <c:pt idx="5151">
                        <c:v>0.57247475566666661</c:v>
                      </c:pt>
                      <c:pt idx="5152">
                        <c:v>0.57247100741666668</c:v>
                      </c:pt>
                      <c:pt idx="5153">
                        <c:v>0.57246728391666668</c:v>
                      </c:pt>
                      <c:pt idx="5154">
                        <c:v>0.57246353745833334</c:v>
                      </c:pt>
                      <c:pt idx="5155">
                        <c:v>0.57245981333333329</c:v>
                      </c:pt>
                      <c:pt idx="5156">
                        <c:v>0.57245612437500004</c:v>
                      </c:pt>
                      <c:pt idx="5157">
                        <c:v>0.572452455375</c:v>
                      </c:pt>
                      <c:pt idx="5158">
                        <c:v>0.57244888049999998</c:v>
                      </c:pt>
                      <c:pt idx="5159">
                        <c:v>0.57244532508333335</c:v>
                      </c:pt>
                      <c:pt idx="5160">
                        <c:v>0.57244194341666665</c:v>
                      </c:pt>
                      <c:pt idx="5161">
                        <c:v>0.57243863525000005</c:v>
                      </c:pt>
                      <c:pt idx="5162">
                        <c:v>0.57243551808333326</c:v>
                      </c:pt>
                      <c:pt idx="5163">
                        <c:v>0.57243250174999993</c:v>
                      </c:pt>
                      <c:pt idx="5164">
                        <c:v>0.57242952283333326</c:v>
                      </c:pt>
                      <c:pt idx="5165">
                        <c:v>0.57242654591666664</c:v>
                      </c:pt>
                      <c:pt idx="5166">
                        <c:v>0.57242345787499993</c:v>
                      </c:pt>
                      <c:pt idx="5167">
                        <c:v>0.57242029154166663</c:v>
                      </c:pt>
                      <c:pt idx="5168">
                        <c:v>0.57241698816666664</c:v>
                      </c:pt>
                      <c:pt idx="5169">
                        <c:v>0.57241372708333327</c:v>
                      </c:pt>
                      <c:pt idx="5170">
                        <c:v>0.57241049491666673</c:v>
                      </c:pt>
                      <c:pt idx="5171">
                        <c:v>0.57240738616666664</c:v>
                      </c:pt>
                      <c:pt idx="5172">
                        <c:v>0.57240439829166667</c:v>
                      </c:pt>
                      <c:pt idx="5173">
                        <c:v>0.57240148074999997</c:v>
                      </c:pt>
                      <c:pt idx="5174">
                        <c:v>0.57239867449999993</c:v>
                      </c:pt>
                      <c:pt idx="5175">
                        <c:v>0.57239586187500002</c:v>
                      </c:pt>
                      <c:pt idx="5176">
                        <c:v>0.57239313858333329</c:v>
                      </c:pt>
                      <c:pt idx="5177">
                        <c:v>0.57239037949999994</c:v>
                      </c:pt>
                      <c:pt idx="5178">
                        <c:v>0.57238767079166664</c:v>
                      </c:pt>
                      <c:pt idx="5179">
                        <c:v>0.57238500766666667</c:v>
                      </c:pt>
                      <c:pt idx="5180">
                        <c:v>0.57238231429166664</c:v>
                      </c:pt>
                      <c:pt idx="5181">
                        <c:v>0.57237965254166667</c:v>
                      </c:pt>
                      <c:pt idx="5182">
                        <c:v>0.57237693470833328</c:v>
                      </c:pt>
                      <c:pt idx="5183">
                        <c:v>0.57237424754166666</c:v>
                      </c:pt>
                      <c:pt idx="5184">
                        <c:v>0.57237151870833336</c:v>
                      </c:pt>
                      <c:pt idx="5185">
                        <c:v>0.57236889237499999</c:v>
                      </c:pt>
                      <c:pt idx="5186">
                        <c:v>0.57236633887499999</c:v>
                      </c:pt>
                      <c:pt idx="5187">
                        <c:v>0.57236394945833335</c:v>
                      </c:pt>
                      <c:pt idx="5188">
                        <c:v>0.57236174591666666</c:v>
                      </c:pt>
                      <c:pt idx="5189">
                        <c:v>0.57235966324999998</c:v>
                      </c:pt>
                      <c:pt idx="5190">
                        <c:v>0.57235775325000005</c:v>
                      </c:pt>
                      <c:pt idx="5191">
                        <c:v>0.57235585308333337</c:v>
                      </c:pt>
                      <c:pt idx="5192">
                        <c:v>0.57235403554166664</c:v>
                      </c:pt>
                      <c:pt idx="5193">
                        <c:v>0.57235213004166663</c:v>
                      </c:pt>
                      <c:pt idx="5194">
                        <c:v>0.57235024137500001</c:v>
                      </c:pt>
                      <c:pt idx="5195">
                        <c:v>0.57234828658333337</c:v>
                      </c:pt>
                      <c:pt idx="5196">
                        <c:v>0.57234627362500001</c:v>
                      </c:pt>
                      <c:pt idx="5197">
                        <c:v>0.57234429154166666</c:v>
                      </c:pt>
                      <c:pt idx="5198">
                        <c:v>0.57234231929166668</c:v>
                      </c:pt>
                      <c:pt idx="5199">
                        <c:v>0.57234045249999999</c:v>
                      </c:pt>
                      <c:pt idx="5200">
                        <c:v>0.57233863204166668</c:v>
                      </c:pt>
                      <c:pt idx="5201">
                        <c:v>0.5723369979166667</c:v>
                      </c:pt>
                      <c:pt idx="5202">
                        <c:v>0.57233547208333335</c:v>
                      </c:pt>
                      <c:pt idx="5203">
                        <c:v>0.57233407874999997</c:v>
                      </c:pt>
                      <c:pt idx="5204">
                        <c:v>0.57233277666666671</c:v>
                      </c:pt>
                      <c:pt idx="5205">
                        <c:v>0.57233152166666668</c:v>
                      </c:pt>
                      <c:pt idx="5206">
                        <c:v>0.57233031833333337</c:v>
                      </c:pt>
                      <c:pt idx="5207">
                        <c:v>0.5723290316666666</c:v>
                      </c:pt>
                      <c:pt idx="5208">
                        <c:v>0.57232775291666671</c:v>
                      </c:pt>
                      <c:pt idx="5209">
                        <c:v>0.57232642</c:v>
                      </c:pt>
                      <c:pt idx="5210">
                        <c:v>0.57232510645833334</c:v>
                      </c:pt>
                      <c:pt idx="5211">
                        <c:v>0.57232379279166667</c:v>
                      </c:pt>
                      <c:pt idx="5212">
                        <c:v>0.57232247375</c:v>
                      </c:pt>
                      <c:pt idx="5213">
                        <c:v>0.57232126270833328</c:v>
                      </c:pt>
                      <c:pt idx="5214">
                        <c:v>0.57232009824999996</c:v>
                      </c:pt>
                      <c:pt idx="5215">
                        <c:v>0.57231912358333337</c:v>
                      </c:pt>
                      <c:pt idx="5216">
                        <c:v>0.57231823841666662</c:v>
                      </c:pt>
                      <c:pt idx="5217">
                        <c:v>0.57231759829166673</c:v>
                      </c:pt>
                      <c:pt idx="5218">
                        <c:v>0.57231711212500003</c:v>
                      </c:pt>
                      <c:pt idx="5219">
                        <c:v>0.57231674870833327</c:v>
                      </c:pt>
                      <c:pt idx="5220">
                        <c:v>0.57231646766666666</c:v>
                      </c:pt>
                      <c:pt idx="5221">
                        <c:v>0.57231614283333332</c:v>
                      </c:pt>
                      <c:pt idx="5222">
                        <c:v>0.57231576033333331</c:v>
                      </c:pt>
                      <c:pt idx="5223">
                        <c:v>0.57231522054166672</c:v>
                      </c:pt>
                      <c:pt idx="5224">
                        <c:v>0.57231461812499995</c:v>
                      </c:pt>
                      <c:pt idx="5225">
                        <c:v>0.57231392466666664</c:v>
                      </c:pt>
                      <c:pt idx="5226">
                        <c:v>0.57231333129166673</c:v>
                      </c:pt>
                      <c:pt idx="5227">
                        <c:v>0.57231290145833336</c:v>
                      </c:pt>
                      <c:pt idx="5228">
                        <c:v>0.57231256816666665</c:v>
                      </c:pt>
                      <c:pt idx="5229">
                        <c:v>0.57231242716666664</c:v>
                      </c:pt>
                      <c:pt idx="5230">
                        <c:v>0.57231239183333338</c:v>
                      </c:pt>
                      <c:pt idx="5231">
                        <c:v>0.57231252325000004</c:v>
                      </c:pt>
                      <c:pt idx="5232">
                        <c:v>0.57231267483333337</c:v>
                      </c:pt>
                      <c:pt idx="5233">
                        <c:v>0.57231293891666668</c:v>
                      </c:pt>
                      <c:pt idx="5234">
                        <c:v>0.57231323929166666</c:v>
                      </c:pt>
                      <c:pt idx="5235">
                        <c:v>0.57231356725000004</c:v>
                      </c:pt>
                      <c:pt idx="5236">
                        <c:v>0.57231389275</c:v>
                      </c:pt>
                      <c:pt idx="5237">
                        <c:v>0.57231413045833335</c:v>
                      </c:pt>
                      <c:pt idx="5238">
                        <c:v>0.57231436420833337</c:v>
                      </c:pt>
                      <c:pt idx="5239">
                        <c:v>0.57231444091666661</c:v>
                      </c:pt>
                      <c:pt idx="5240">
                        <c:v>0.57231456324999996</c:v>
                      </c:pt>
                      <c:pt idx="5241">
                        <c:v>0.57231466074999993</c:v>
                      </c:pt>
                      <c:pt idx="5242">
                        <c:v>0.57231491683333335</c:v>
                      </c:pt>
                      <c:pt idx="5243">
                        <c:v>0.57231533962500003</c:v>
                      </c:pt>
                      <c:pt idx="5244">
                        <c:v>0.57231600858333331</c:v>
                      </c:pt>
                      <c:pt idx="5245">
                        <c:v>0.57231695925000003</c:v>
                      </c:pt>
                      <c:pt idx="5246">
                        <c:v>0.57231804183333335</c:v>
                      </c:pt>
                      <c:pt idx="5247">
                        <c:v>0.57231927937499993</c:v>
                      </c:pt>
                      <c:pt idx="5248">
                        <c:v>0.57232046666666669</c:v>
                      </c:pt>
                      <c:pt idx="5249">
                        <c:v>0.57232165183333328</c:v>
                      </c:pt>
                      <c:pt idx="5250">
                        <c:v>0.57232268620833338</c:v>
                      </c:pt>
                      <c:pt idx="5251">
                        <c:v>0.57232388204166662</c:v>
                      </c:pt>
                      <c:pt idx="5252">
                        <c:v>0.57232429637500004</c:v>
                      </c:pt>
                      <c:pt idx="5253">
                        <c:v>0.57232535549999997</c:v>
                      </c:pt>
                      <c:pt idx="5254">
                        <c:v>0.57232660354166665</c:v>
                      </c:pt>
                      <c:pt idx="5255">
                        <c:v>0.57232689199999998</c:v>
                      </c:pt>
                      <c:pt idx="5256">
                        <c:v>0.57232827333333336</c:v>
                      </c:pt>
                      <c:pt idx="5257">
                        <c:v>0.57232880975</c:v>
                      </c:pt>
                      <c:pt idx="5258">
                        <c:v>0.57233061375000005</c:v>
                      </c:pt>
                      <c:pt idx="5259">
                        <c:v>0.57233179020833336</c:v>
                      </c:pt>
                      <c:pt idx="5260">
                        <c:v>0.57233394074999999</c:v>
                      </c:pt>
                      <c:pt idx="5261">
                        <c:v>0.57233588400000002</c:v>
                      </c:pt>
                      <c:pt idx="5262">
                        <c:v>0.57233766499999994</c:v>
                      </c:pt>
                      <c:pt idx="5263">
                        <c:v>0.57233947779166672</c:v>
                      </c:pt>
                      <c:pt idx="5264">
                        <c:v>0.57234114433333338</c:v>
                      </c:pt>
                      <c:pt idx="5265">
                        <c:v>0.57234243600000001</c:v>
                      </c:pt>
                      <c:pt idx="5266">
                        <c:v>0.57234402529166661</c:v>
                      </c:pt>
                      <c:pt idx="5267">
                        <c:v>0.57234595166666669</c:v>
                      </c:pt>
                      <c:pt idx="5268">
                        <c:v>0.5723475733333333</c:v>
                      </c:pt>
                      <c:pt idx="5269">
                        <c:v>0.57234887208333329</c:v>
                      </c:pt>
                      <c:pt idx="5270">
                        <c:v>0.57235054033333332</c:v>
                      </c:pt>
                      <c:pt idx="5271">
                        <c:v>0.57235199145833338</c:v>
                      </c:pt>
                      <c:pt idx="5272">
                        <c:v>0.57235409229166667</c:v>
                      </c:pt>
                      <c:pt idx="5273">
                        <c:v>0.57235573237500004</c:v>
                      </c:pt>
                      <c:pt idx="5274">
                        <c:v>0.57235792937499996</c:v>
                      </c:pt>
                      <c:pt idx="5275">
                        <c:v>0.57236062820833333</c:v>
                      </c:pt>
                      <c:pt idx="5276">
                        <c:v>0.5723632157916666</c:v>
                      </c:pt>
                      <c:pt idx="5277">
                        <c:v>0.57236582183333329</c:v>
                      </c:pt>
                      <c:pt idx="5278">
                        <c:v>0.57236823312500007</c:v>
                      </c:pt>
                      <c:pt idx="5279">
                        <c:v>0.57237038387499994</c:v>
                      </c:pt>
                      <c:pt idx="5280">
                        <c:v>0.57237267087499999</c:v>
                      </c:pt>
                      <c:pt idx="5281">
                        <c:v>0.57237474566666668</c:v>
                      </c:pt>
                      <c:pt idx="5282">
                        <c:v>0.5723764929166667</c:v>
                      </c:pt>
                      <c:pt idx="5283">
                        <c:v>0.57237794333333336</c:v>
                      </c:pt>
                      <c:pt idx="5284">
                        <c:v>0.57238058079166665</c:v>
                      </c:pt>
                      <c:pt idx="5285">
                        <c:v>0.57238302820833331</c:v>
                      </c:pt>
                      <c:pt idx="5286">
                        <c:v>0.5723856605833334</c:v>
                      </c:pt>
                      <c:pt idx="5287">
                        <c:v>0.57238858000000004</c:v>
                      </c:pt>
                      <c:pt idx="5288">
                        <c:v>0.57239147162500004</c:v>
                      </c:pt>
                      <c:pt idx="5289">
                        <c:v>0.57239436637499996</c:v>
                      </c:pt>
                      <c:pt idx="5290">
                        <c:v>0.57239655104166665</c:v>
                      </c:pt>
                      <c:pt idx="5291">
                        <c:v>0.57239920454166671</c:v>
                      </c:pt>
                      <c:pt idx="5292">
                        <c:v>0.57240356991666663</c:v>
                      </c:pt>
                      <c:pt idx="5293">
                        <c:v>0.57240667954166669</c:v>
                      </c:pt>
                      <c:pt idx="5294">
                        <c:v>0.57240786570833335</c:v>
                      </c:pt>
                      <c:pt idx="5295">
                        <c:v>0.57241205870833334</c:v>
                      </c:pt>
                      <c:pt idx="5296">
                        <c:v>0.57241476841666661</c:v>
                      </c:pt>
                      <c:pt idx="5297">
                        <c:v>0.57241786441666664</c:v>
                      </c:pt>
                      <c:pt idx="5298">
                        <c:v>0.5724199454583333</c:v>
                      </c:pt>
                      <c:pt idx="5299">
                        <c:v>0.57242294737499999</c:v>
                      </c:pt>
                      <c:pt idx="5300">
                        <c:v>0.57242533508333338</c:v>
                      </c:pt>
                      <c:pt idx="5301">
                        <c:v>0.57242862637500003</c:v>
                      </c:pt>
                      <c:pt idx="5302">
                        <c:v>0.57243206483333331</c:v>
                      </c:pt>
                      <c:pt idx="5303">
                        <c:v>0.57243570166666669</c:v>
                      </c:pt>
                      <c:pt idx="5304">
                        <c:v>0.57243961583333336</c:v>
                      </c:pt>
                      <c:pt idx="5305">
                        <c:v>0.57244349133333328</c:v>
                      </c:pt>
                      <c:pt idx="5306">
                        <c:v>0.5724467285</c:v>
                      </c:pt>
                      <c:pt idx="5307">
                        <c:v>0.57244930695833329</c:v>
                      </c:pt>
                      <c:pt idx="5308">
                        <c:v>0.5724512925416666</c:v>
                      </c:pt>
                      <c:pt idx="5309">
                        <c:v>0.57245365483333333</c:v>
                      </c:pt>
                      <c:pt idx="5310">
                        <c:v>0.57245681024999995</c:v>
                      </c:pt>
                      <c:pt idx="5311">
                        <c:v>0.57246211983333339</c:v>
                      </c:pt>
                      <c:pt idx="5312">
                        <c:v>0.5724656940416667</c:v>
                      </c:pt>
                      <c:pt idx="5313">
                        <c:v>0.572469171625</c:v>
                      </c:pt>
                      <c:pt idx="5314">
                        <c:v>0.57247187166666669</c:v>
                      </c:pt>
                      <c:pt idx="5315">
                        <c:v>0.57247372091666671</c:v>
                      </c:pt>
                      <c:pt idx="5316">
                        <c:v>0.57247625420833337</c:v>
                      </c:pt>
                      <c:pt idx="5317">
                        <c:v>0.57248304483333334</c:v>
                      </c:pt>
                      <c:pt idx="5318">
                        <c:v>0.57248909033333339</c:v>
                      </c:pt>
                      <c:pt idx="5319">
                        <c:v>0.57249120333333336</c:v>
                      </c:pt>
                      <c:pt idx="5320">
                        <c:v>0.57249383708333335</c:v>
                      </c:pt>
                      <c:pt idx="5321">
                        <c:v>0.57250061920833339</c:v>
                      </c:pt>
                      <c:pt idx="5322">
                        <c:v>0.572503314125</c:v>
                      </c:pt>
                      <c:pt idx="5323">
                        <c:v>0.57250767716666673</c:v>
                      </c:pt>
                      <c:pt idx="5324">
                        <c:v>0.57250818333333331</c:v>
                      </c:pt>
                      <c:pt idx="5325">
                        <c:v>0.5725153699583333</c:v>
                      </c:pt>
                      <c:pt idx="5326">
                        <c:v>0.57252009412500005</c:v>
                      </c:pt>
                      <c:pt idx="5327">
                        <c:v>0.57252349841666661</c:v>
                      </c:pt>
                      <c:pt idx="5328">
                        <c:v>0.57252518075000003</c:v>
                      </c:pt>
                      <c:pt idx="5329">
                        <c:v>0.57252685137500003</c:v>
                      </c:pt>
                      <c:pt idx="5330">
                        <c:v>0.57253100916666666</c:v>
                      </c:pt>
                      <c:pt idx="5331">
                        <c:v>0.57253893783333332</c:v>
                      </c:pt>
                      <c:pt idx="5332">
                        <c:v>0.57254610100000003</c:v>
                      </c:pt>
                      <c:pt idx="5333">
                        <c:v>0.57254866737499999</c:v>
                      </c:pt>
                      <c:pt idx="5334">
                        <c:v>0.57255303308333338</c:v>
                      </c:pt>
                      <c:pt idx="5335">
                        <c:v>0.572556735875</c:v>
                      </c:pt>
                      <c:pt idx="5336">
                        <c:v>0.57255878795833326</c:v>
                      </c:pt>
                      <c:pt idx="5337">
                        <c:v>0.57256228145833332</c:v>
                      </c:pt>
                      <c:pt idx="5338">
                        <c:v>0.57256641087500004</c:v>
                      </c:pt>
                      <c:pt idx="5339">
                        <c:v>0.57257253841666667</c:v>
                      </c:pt>
                      <c:pt idx="5340">
                        <c:v>0.5725756120833333</c:v>
                      </c:pt>
                      <c:pt idx="5341">
                        <c:v>0.57258009975000002</c:v>
                      </c:pt>
                      <c:pt idx="5342">
                        <c:v>0.57258631008333338</c:v>
                      </c:pt>
                      <c:pt idx="5343">
                        <c:v>0.57259040449999998</c:v>
                      </c:pt>
                      <c:pt idx="5344">
                        <c:v>0.57259398491666669</c:v>
                      </c:pt>
                      <c:pt idx="5345">
                        <c:v>0.57259907562500001</c:v>
                      </c:pt>
                      <c:pt idx="5346">
                        <c:v>0.57260530966666667</c:v>
                      </c:pt>
                      <c:pt idx="5347">
                        <c:v>0.57260712508333333</c:v>
                      </c:pt>
                      <c:pt idx="5348">
                        <c:v>0.57260791641666664</c:v>
                      </c:pt>
                      <c:pt idx="5349">
                        <c:v>0.57261449304166667</c:v>
                      </c:pt>
                      <c:pt idx="5350">
                        <c:v>0.57261356166666666</c:v>
                      </c:pt>
                      <c:pt idx="5351">
                        <c:v>0.57261972449999998</c:v>
                      </c:pt>
                      <c:pt idx="5352">
                        <c:v>0.57262167954166665</c:v>
                      </c:pt>
                      <c:pt idx="5353">
                        <c:v>0.5726205437916666</c:v>
                      </c:pt>
                      <c:pt idx="5354">
                        <c:v>0.57261738458333333</c:v>
                      </c:pt>
                      <c:pt idx="5355">
                        <c:v>0.57262057333333327</c:v>
                      </c:pt>
                      <c:pt idx="5356">
                        <c:v>0.57261879541666671</c:v>
                      </c:pt>
                      <c:pt idx="5357">
                        <c:v>0.57262042916666667</c:v>
                      </c:pt>
                      <c:pt idx="5358">
                        <c:v>0.57261997749999993</c:v>
                      </c:pt>
                      <c:pt idx="5359">
                        <c:v>0.57261832999999995</c:v>
                      </c:pt>
                      <c:pt idx="5360">
                        <c:v>0.57262161666666667</c:v>
                      </c:pt>
                      <c:pt idx="5361">
                        <c:v>0.57261946625000004</c:v>
                      </c:pt>
                      <c:pt idx="5362">
                        <c:v>0.57262320062499994</c:v>
                      </c:pt>
                      <c:pt idx="5363">
                        <c:v>0.57262182800000005</c:v>
                      </c:pt>
                      <c:pt idx="5364">
                        <c:v>0.57262248829166673</c:v>
                      </c:pt>
                      <c:pt idx="5365">
                        <c:v>0.57262425024999997</c:v>
                      </c:pt>
                      <c:pt idx="5366">
                        <c:v>0.57262230641666667</c:v>
                      </c:pt>
                      <c:pt idx="5367">
                        <c:v>0.57262538445833333</c:v>
                      </c:pt>
                      <c:pt idx="5368">
                        <c:v>0.572623421375</c:v>
                      </c:pt>
                      <c:pt idx="5369">
                        <c:v>0.57262226075</c:v>
                      </c:pt>
                      <c:pt idx="5370">
                        <c:v>0.57262534416666666</c:v>
                      </c:pt>
                      <c:pt idx="5371">
                        <c:v>0.57262456345833335</c:v>
                      </c:pt>
                      <c:pt idx="5372">
                        <c:v>0.57262477591666661</c:v>
                      </c:pt>
                      <c:pt idx="5373">
                        <c:v>0.57262820720833341</c:v>
                      </c:pt>
                      <c:pt idx="5374">
                        <c:v>0.57262565129166665</c:v>
                      </c:pt>
                      <c:pt idx="5375">
                        <c:v>0.57262437816666667</c:v>
                      </c:pt>
                      <c:pt idx="5376">
                        <c:v>0.57262292958333327</c:v>
                      </c:pt>
                      <c:pt idx="5377">
                        <c:v>0.57262167487500004</c:v>
                      </c:pt>
                      <c:pt idx="5378">
                        <c:v>0.57262050895833327</c:v>
                      </c:pt>
                      <c:pt idx="5379">
                        <c:v>0.57261908699999997</c:v>
                      </c:pt>
                      <c:pt idx="5380">
                        <c:v>0.57261725045833334</c:v>
                      </c:pt>
                      <c:pt idx="5381">
                        <c:v>0.57261321104166674</c:v>
                      </c:pt>
                      <c:pt idx="5382">
                        <c:v>0.57260842554166669</c:v>
                      </c:pt>
                      <c:pt idx="5383">
                        <c:v>0.57260364549999998</c:v>
                      </c:pt>
                      <c:pt idx="5384">
                        <c:v>0.57259924737500001</c:v>
                      </c:pt>
                      <c:pt idx="5385">
                        <c:v>0.57259441187500004</c:v>
                      </c:pt>
                      <c:pt idx="5386">
                        <c:v>0.57259020895833335</c:v>
                      </c:pt>
                      <c:pt idx="5387">
                        <c:v>0.57258649329166666</c:v>
                      </c:pt>
                      <c:pt idx="5388">
                        <c:v>0.57258226512499999</c:v>
                      </c:pt>
                      <c:pt idx="5389">
                        <c:v>0.5725791772083334</c:v>
                      </c:pt>
                      <c:pt idx="5390">
                        <c:v>0.57257557874999998</c:v>
                      </c:pt>
                      <c:pt idx="5391">
                        <c:v>0.57257205150000001</c:v>
                      </c:pt>
                      <c:pt idx="5392">
                        <c:v>0.57256816920833331</c:v>
                      </c:pt>
                      <c:pt idx="5393">
                        <c:v>0.57256451320833335</c:v>
                      </c:pt>
                      <c:pt idx="5394">
                        <c:v>0.57256110466666665</c:v>
                      </c:pt>
                      <c:pt idx="5395">
                        <c:v>0.5725565677083333</c:v>
                      </c:pt>
                      <c:pt idx="5396">
                        <c:v>0.57255265612499995</c:v>
                      </c:pt>
                      <c:pt idx="5397">
                        <c:v>0.57254848700000005</c:v>
                      </c:pt>
                      <c:pt idx="5398">
                        <c:v>0.5725446148333333</c:v>
                      </c:pt>
                      <c:pt idx="5399">
                        <c:v>0.57254033291666662</c:v>
                      </c:pt>
                      <c:pt idx="5400">
                        <c:v>0.57253673324999999</c:v>
                      </c:pt>
                      <c:pt idx="5401">
                        <c:v>0.57253326304166674</c:v>
                      </c:pt>
                      <c:pt idx="5402">
                        <c:v>0.57253023012500004</c:v>
                      </c:pt>
                      <c:pt idx="5403">
                        <c:v>0.5725268486666667</c:v>
                      </c:pt>
                      <c:pt idx="5404">
                        <c:v>0.57252330154166664</c:v>
                      </c:pt>
                      <c:pt idx="5405">
                        <c:v>0.57252079162500003</c:v>
                      </c:pt>
                      <c:pt idx="5406">
                        <c:v>0.57251795720833332</c:v>
                      </c:pt>
                      <c:pt idx="5407">
                        <c:v>0.57251554604166666</c:v>
                      </c:pt>
                      <c:pt idx="5408">
                        <c:v>0.57251182</c:v>
                      </c:pt>
                      <c:pt idx="5409">
                        <c:v>0.57250787250000001</c:v>
                      </c:pt>
                      <c:pt idx="5410">
                        <c:v>0.57250495641666665</c:v>
                      </c:pt>
                      <c:pt idx="5411">
                        <c:v>0.57250122279166671</c:v>
                      </c:pt>
                      <c:pt idx="5412">
                        <c:v>0.57249732412499998</c:v>
                      </c:pt>
                      <c:pt idx="5413">
                        <c:v>0.57249413087500001</c:v>
                      </c:pt>
                      <c:pt idx="5414">
                        <c:v>0.57249082345833335</c:v>
                      </c:pt>
                      <c:pt idx="5415">
                        <c:v>0.57248801049999998</c:v>
                      </c:pt>
                      <c:pt idx="5416">
                        <c:v>0.5724850300833334</c:v>
                      </c:pt>
                      <c:pt idx="5417">
                        <c:v>0.57248219529166666</c:v>
                      </c:pt>
                      <c:pt idx="5418">
                        <c:v>0.57248014016666671</c:v>
                      </c:pt>
                      <c:pt idx="5419">
                        <c:v>0.57247744695833336</c:v>
                      </c:pt>
                      <c:pt idx="5420">
                        <c:v>0.5724749195833333</c:v>
                      </c:pt>
                      <c:pt idx="5421">
                        <c:v>0.57247240700000002</c:v>
                      </c:pt>
                      <c:pt idx="5422">
                        <c:v>0.57246947916666668</c:v>
                      </c:pt>
                      <c:pt idx="5423">
                        <c:v>0.57246657437500004</c:v>
                      </c:pt>
                      <c:pt idx="5424">
                        <c:v>0.57246350241666666</c:v>
                      </c:pt>
                      <c:pt idx="5425">
                        <c:v>0.57246043129166668</c:v>
                      </c:pt>
                      <c:pt idx="5426">
                        <c:v>0.57245734225</c:v>
                      </c:pt>
                      <c:pt idx="5427">
                        <c:v>0.57245434095833336</c:v>
                      </c:pt>
                      <c:pt idx="5428">
                        <c:v>0.5724514954583334</c:v>
                      </c:pt>
                      <c:pt idx="5429">
                        <c:v>0.57244876804166667</c:v>
                      </c:pt>
                      <c:pt idx="5430">
                        <c:v>0.57244626316666669</c:v>
                      </c:pt>
                      <c:pt idx="5431">
                        <c:v>0.57244382070833333</c:v>
                      </c:pt>
                      <c:pt idx="5432">
                        <c:v>0.57244158058333328</c:v>
                      </c:pt>
                      <c:pt idx="5433">
                        <c:v>0.57243940208333333</c:v>
                      </c:pt>
                      <c:pt idx="5434">
                        <c:v>0.57243731441666668</c:v>
                      </c:pt>
                      <c:pt idx="5435">
                        <c:v>0.57243517237499997</c:v>
                      </c:pt>
                      <c:pt idx="5436">
                        <c:v>0.57243288800000003</c:v>
                      </c:pt>
                      <c:pt idx="5437">
                        <c:v>0.5724304653333333</c:v>
                      </c:pt>
                      <c:pt idx="5438">
                        <c:v>0.57242781620833327</c:v>
                      </c:pt>
                      <c:pt idx="5439">
                        <c:v>0.57242505829166668</c:v>
                      </c:pt>
                      <c:pt idx="5440">
                        <c:v>0.57242219112500003</c:v>
                      </c:pt>
                      <c:pt idx="5441">
                        <c:v>0.57241946279166667</c:v>
                      </c:pt>
                      <c:pt idx="5442">
                        <c:v>0.57241688283333336</c:v>
                      </c:pt>
                      <c:pt idx="5443">
                        <c:v>0.57241453958333333</c:v>
                      </c:pt>
                      <c:pt idx="5444">
                        <c:v>0.57241241954166666</c:v>
                      </c:pt>
                      <c:pt idx="5445">
                        <c:v>0.57241044662500007</c:v>
                      </c:pt>
                      <c:pt idx="5446">
                        <c:v>0.57240859762500007</c:v>
                      </c:pt>
                      <c:pt idx="5447">
                        <c:v>0.57240669445833336</c:v>
                      </c:pt>
                      <c:pt idx="5448">
                        <c:v>0.57240477595833339</c:v>
                      </c:pt>
                      <c:pt idx="5449">
                        <c:v>0.5724027284583334</c:v>
                      </c:pt>
                      <c:pt idx="5450">
                        <c:v>0.57240062262500002</c:v>
                      </c:pt>
                      <c:pt idx="5451">
                        <c:v>0.57239843229166665</c:v>
                      </c:pt>
                      <c:pt idx="5452">
                        <c:v>0.57239614108333337</c:v>
                      </c:pt>
                      <c:pt idx="5453">
                        <c:v>0.57239380729166667</c:v>
                      </c:pt>
                      <c:pt idx="5454">
                        <c:v>0.5723913822083333</c:v>
                      </c:pt>
                      <c:pt idx="5455">
                        <c:v>0.57238901137499998</c:v>
                      </c:pt>
                      <c:pt idx="5456">
                        <c:v>0.57238660320833334</c:v>
                      </c:pt>
                      <c:pt idx="5457">
                        <c:v>0.57238434541666672</c:v>
                      </c:pt>
                      <c:pt idx="5458">
                        <c:v>0.57238220049999999</c:v>
                      </c:pt>
                      <c:pt idx="5459">
                        <c:v>0.57238025437499995</c:v>
                      </c:pt>
                      <c:pt idx="5460">
                        <c:v>0.5723785110416667</c:v>
                      </c:pt>
                      <c:pt idx="5461">
                        <c:v>0.57237686133333332</c:v>
                      </c:pt>
                      <c:pt idx="5462">
                        <c:v>0.57237527945833333</c:v>
                      </c:pt>
                      <c:pt idx="5463">
                        <c:v>0.57237359258333331</c:v>
                      </c:pt>
                      <c:pt idx="5464">
                        <c:v>0.5723718387083333</c:v>
                      </c:pt>
                      <c:pt idx="5465">
                        <c:v>0.57236985166666665</c:v>
                      </c:pt>
                      <c:pt idx="5466">
                        <c:v>0.57236775245833338</c:v>
                      </c:pt>
                      <c:pt idx="5467">
                        <c:v>0.57236555287500002</c:v>
                      </c:pt>
                      <c:pt idx="5468">
                        <c:v>0.57236332879166663</c:v>
                      </c:pt>
                      <c:pt idx="5469">
                        <c:v>0.57236117649999996</c:v>
                      </c:pt>
                      <c:pt idx="5470">
                        <c:v>0.57235905779166674</c:v>
                      </c:pt>
                      <c:pt idx="5471">
                        <c:v>0.57235712245833337</c:v>
                      </c:pt>
                      <c:pt idx="5472">
                        <c:v>0.57235527487499993</c:v>
                      </c:pt>
                      <c:pt idx="5473">
                        <c:v>0.57235360920833334</c:v>
                      </c:pt>
                      <c:pt idx="5474">
                        <c:v>0.57235199120833335</c:v>
                      </c:pt>
                      <c:pt idx="5475">
                        <c:v>0.57235043308333333</c:v>
                      </c:pt>
                      <c:pt idx="5476">
                        <c:v>0.57234887212499996</c:v>
                      </c:pt>
                      <c:pt idx="5477">
                        <c:v>0.57234725250000007</c:v>
                      </c:pt>
                      <c:pt idx="5478">
                        <c:v>0.57234556295833328</c:v>
                      </c:pt>
                      <c:pt idx="5479">
                        <c:v>0.57234371487500002</c:v>
                      </c:pt>
                      <c:pt idx="5480">
                        <c:v>0.57234180016666669</c:v>
                      </c:pt>
                      <c:pt idx="5481">
                        <c:v>0.57233975033333329</c:v>
                      </c:pt>
                      <c:pt idx="5482">
                        <c:v>0.57233773566666668</c:v>
                      </c:pt>
                      <c:pt idx="5483">
                        <c:v>0.57233575300000006</c:v>
                      </c:pt>
                      <c:pt idx="5484">
                        <c:v>0.57233379387500005</c:v>
                      </c:pt>
                      <c:pt idx="5485">
                        <c:v>0.57233194112499997</c:v>
                      </c:pt>
                      <c:pt idx="5486">
                        <c:v>0.57233013158333335</c:v>
                      </c:pt>
                      <c:pt idx="5487">
                        <c:v>0.57232847891666661</c:v>
                      </c:pt>
                      <c:pt idx="5488">
                        <c:v>0.57232690937499997</c:v>
                      </c:pt>
                      <c:pt idx="5489">
                        <c:v>0.57232551133333331</c:v>
                      </c:pt>
                      <c:pt idx="5490">
                        <c:v>0.57232417012500003</c:v>
                      </c:pt>
                      <c:pt idx="5491">
                        <c:v>0.57232287162500006</c:v>
                      </c:pt>
                      <c:pt idx="5492">
                        <c:v>0.57232155137500007</c:v>
                      </c:pt>
                      <c:pt idx="5493">
                        <c:v>0.57232008837500004</c:v>
                      </c:pt>
                      <c:pt idx="5494">
                        <c:v>0.57231851158333336</c:v>
                      </c:pt>
                      <c:pt idx="5495">
                        <c:v>0.57231674504166663</c:v>
                      </c:pt>
                      <c:pt idx="5496">
                        <c:v>0.5723149652916667</c:v>
                      </c:pt>
                      <c:pt idx="5497">
                        <c:v>0.57231316124999998</c:v>
                      </c:pt>
                      <c:pt idx="5498">
                        <c:v>0.57231148733333337</c:v>
                      </c:pt>
                      <c:pt idx="5499">
                        <c:v>0.57230996845833337</c:v>
                      </c:pt>
                      <c:pt idx="5500">
                        <c:v>0.57230856674999997</c:v>
                      </c:pt>
                      <c:pt idx="5501">
                        <c:v>0.57230728962499999</c:v>
                      </c:pt>
                      <c:pt idx="5502">
                        <c:v>0.57230599329166665</c:v>
                      </c:pt>
                      <c:pt idx="5503">
                        <c:v>0.572304756375</c:v>
                      </c:pt>
                      <c:pt idx="5504">
                        <c:v>0.57230344091666663</c:v>
                      </c:pt>
                      <c:pt idx="5505">
                        <c:v>0.57230214037500005</c:v>
                      </c:pt>
                      <c:pt idx="5506">
                        <c:v>0.57230078891666669</c:v>
                      </c:pt>
                      <c:pt idx="5507">
                        <c:v>0.57229942145833335</c:v>
                      </c:pt>
                      <c:pt idx="5508">
                        <c:v>0.57229799883333332</c:v>
                      </c:pt>
                      <c:pt idx="5509">
                        <c:v>0.57229653320833329</c:v>
                      </c:pt>
                      <c:pt idx="5510">
                        <c:v>0.57229507579166661</c:v>
                      </c:pt>
                      <c:pt idx="5511">
                        <c:v>0.57229355195833331</c:v>
                      </c:pt>
                      <c:pt idx="5512">
                        <c:v>0.57229208500000006</c:v>
                      </c:pt>
                      <c:pt idx="5513">
                        <c:v>0.57229062845833334</c:v>
                      </c:pt>
                      <c:pt idx="5514">
                        <c:v>0.57228931712499997</c:v>
                      </c:pt>
                      <c:pt idx="5515">
                        <c:v>0.5722881304166666</c:v>
                      </c:pt>
                      <c:pt idx="5516">
                        <c:v>0.57228706320833334</c:v>
                      </c:pt>
                      <c:pt idx="5517">
                        <c:v>0.5722861752916667</c:v>
                      </c:pt>
                      <c:pt idx="5518">
                        <c:v>0.57228534212499993</c:v>
                      </c:pt>
                      <c:pt idx="5519">
                        <c:v>0.57228458425000006</c:v>
                      </c:pt>
                      <c:pt idx="5520">
                        <c:v>0.57228372487500001</c:v>
                      </c:pt>
                      <c:pt idx="5521">
                        <c:v>0.57228285295833337</c:v>
                      </c:pt>
                      <c:pt idx="5522">
                        <c:v>0.57228185941666665</c:v>
                      </c:pt>
                      <c:pt idx="5523">
                        <c:v>0.57228080437499995</c:v>
                      </c:pt>
                      <c:pt idx="5524">
                        <c:v>0.57227977633333327</c:v>
                      </c:pt>
                      <c:pt idx="5525">
                        <c:v>0.57227872687500003</c:v>
                      </c:pt>
                      <c:pt idx="5526">
                        <c:v>0.57227780475000001</c:v>
                      </c:pt>
                      <c:pt idx="5527">
                        <c:v>0.57227691345833331</c:v>
                      </c:pt>
                      <c:pt idx="5528">
                        <c:v>0.57227617737500003</c:v>
                      </c:pt>
                      <c:pt idx="5529">
                        <c:v>0.57227550199999999</c:v>
                      </c:pt>
                      <c:pt idx="5530">
                        <c:v>0.57227493795833329</c:v>
                      </c:pt>
                      <c:pt idx="5531">
                        <c:v>0.57227440741666669</c:v>
                      </c:pt>
                      <c:pt idx="5532">
                        <c:v>0.57227389362500003</c:v>
                      </c:pt>
                      <c:pt idx="5533">
                        <c:v>0.572273415625</c:v>
                      </c:pt>
                      <c:pt idx="5534">
                        <c:v>0.5722728416666667</c:v>
                      </c:pt>
                      <c:pt idx="5535">
                        <c:v>0.57227226029166667</c:v>
                      </c:pt>
                      <c:pt idx="5536">
                        <c:v>0.572271538375</c:v>
                      </c:pt>
                      <c:pt idx="5537">
                        <c:v>0.57227083749999996</c:v>
                      </c:pt>
                      <c:pt idx="5538">
                        <c:v>0.57227013025000006</c:v>
                      </c:pt>
                      <c:pt idx="5539">
                        <c:v>0.57226946624999997</c:v>
                      </c:pt>
                      <c:pt idx="5540">
                        <c:v>0.57226889408333337</c:v>
                      </c:pt>
                      <c:pt idx="5541">
                        <c:v>0.57226840224999997</c:v>
                      </c:pt>
                      <c:pt idx="5542">
                        <c:v>0.57226802233333329</c:v>
                      </c:pt>
                      <c:pt idx="5543">
                        <c:v>0.57226770599999999</c:v>
                      </c:pt>
                      <c:pt idx="5544">
                        <c:v>0.572267572</c:v>
                      </c:pt>
                      <c:pt idx="5545">
                        <c:v>0.57226753099999994</c:v>
                      </c:pt>
                      <c:pt idx="5546">
                        <c:v>0.57226765699999993</c:v>
                      </c:pt>
                      <c:pt idx="5547">
                        <c:v>0.57226786845833333</c:v>
                      </c:pt>
                      <c:pt idx="5548">
                        <c:v>0.57226809408333335</c:v>
                      </c:pt>
                      <c:pt idx="5549">
                        <c:v>0.57226832037499997</c:v>
                      </c:pt>
                      <c:pt idx="5550">
                        <c:v>0.57226840454166672</c:v>
                      </c:pt>
                      <c:pt idx="5551">
                        <c:v>0.57226841841666665</c:v>
                      </c:pt>
                      <c:pt idx="5552">
                        <c:v>0.5722683279166666</c:v>
                      </c:pt>
                      <c:pt idx="5553">
                        <c:v>0.57226832650000004</c:v>
                      </c:pt>
                      <c:pt idx="5554">
                        <c:v>0.572268422625</c:v>
                      </c:pt>
                      <c:pt idx="5555">
                        <c:v>0.57226868616666671</c:v>
                      </c:pt>
                      <c:pt idx="5556">
                        <c:v>0.57226897808333332</c:v>
                      </c:pt>
                      <c:pt idx="5557">
                        <c:v>0.57226734020833336</c:v>
                      </c:pt>
                      <c:pt idx="5558">
                        <c:v>0.57226557545833334</c:v>
                      </c:pt>
                      <c:pt idx="5559">
                        <c:v>0.57226378774999997</c:v>
                      </c:pt>
                      <c:pt idx="5560">
                        <c:v>0.57226205020833332</c:v>
                      </c:pt>
                      <c:pt idx="5561">
                        <c:v>0.57226018845833326</c:v>
                      </c:pt>
                      <c:pt idx="5562">
                        <c:v>0.57225839570833337</c:v>
                      </c:pt>
                      <c:pt idx="5563">
                        <c:v>0.57225650775000003</c:v>
                      </c:pt>
                      <c:pt idx="5564">
                        <c:v>0.57225459462500006</c:v>
                      </c:pt>
                      <c:pt idx="5565">
                        <c:v>0.57225272650000003</c:v>
                      </c:pt>
                      <c:pt idx="5566">
                        <c:v>0.57225080320833333</c:v>
                      </c:pt>
                      <c:pt idx="5567">
                        <c:v>0.57224890629166669</c:v>
                      </c:pt>
                      <c:pt idx="5568">
                        <c:v>0.57224701695833335</c:v>
                      </c:pt>
                      <c:pt idx="5569">
                        <c:v>0.57224528679166664</c:v>
                      </c:pt>
                      <c:pt idx="5570">
                        <c:v>0.5722436913333333</c:v>
                      </c:pt>
                      <c:pt idx="5571">
                        <c:v>0.57224227537499994</c:v>
                      </c:pt>
                      <c:pt idx="5572">
                        <c:v>0.57224107291666659</c:v>
                      </c:pt>
                      <c:pt idx="5573">
                        <c:v>0.57223997020833328</c:v>
                      </c:pt>
                      <c:pt idx="5574">
                        <c:v>0.57223906145833336</c:v>
                      </c:pt>
                      <c:pt idx="5575">
                        <c:v>0.57223815349999996</c:v>
                      </c:pt>
                      <c:pt idx="5576">
                        <c:v>0.57223729724999994</c:v>
                      </c:pt>
                      <c:pt idx="5577">
                        <c:v>0.5722363345</c:v>
                      </c:pt>
                      <c:pt idx="5578">
                        <c:v>0.57223531854166665</c:v>
                      </c:pt>
                      <c:pt idx="5579">
                        <c:v>0.57223421341666669</c:v>
                      </c:pt>
                      <c:pt idx="5580">
                        <c:v>0.57223306370833338</c:v>
                      </c:pt>
                      <c:pt idx="5581">
                        <c:v>0.57223194787499998</c:v>
                      </c:pt>
                      <c:pt idx="5582">
                        <c:v>0.57223086562500003</c:v>
                      </c:pt>
                      <c:pt idx="5583">
                        <c:v>0.57222997225000005</c:v>
                      </c:pt>
                      <c:pt idx="5584">
                        <c:v>0.57222923454166663</c:v>
                      </c:pt>
                      <c:pt idx="5585">
                        <c:v>0.57222871224999994</c:v>
                      </c:pt>
                      <c:pt idx="5586">
                        <c:v>0.57222824404166672</c:v>
                      </c:pt>
                      <c:pt idx="5587">
                        <c:v>0.57222824404166672</c:v>
                      </c:pt>
                      <c:pt idx="5588">
                        <c:v>0.57222791587499999</c:v>
                      </c:pt>
                      <c:pt idx="5589">
                        <c:v>0.57222768808333335</c:v>
                      </c:pt>
                      <c:pt idx="5590">
                        <c:v>0.57222739391666666</c:v>
                      </c:pt>
                      <c:pt idx="5591">
                        <c:v>0.57222713570833339</c:v>
                      </c:pt>
                      <c:pt idx="5592">
                        <c:v>0.57222638591666664</c:v>
                      </c:pt>
                      <c:pt idx="5593">
                        <c:v>0.57222590183333333</c:v>
                      </c:pt>
                      <c:pt idx="5594">
                        <c:v>0.57222546666666674</c:v>
                      </c:pt>
                      <c:pt idx="5595">
                        <c:v>0.57222507187500005</c:v>
                      </c:pt>
                      <c:pt idx="5596">
                        <c:v>0.5722247402916667</c:v>
                      </c:pt>
                      <c:pt idx="5597">
                        <c:v>0.5722245564166667</c:v>
                      </c:pt>
                      <c:pt idx="5598">
                        <c:v>0.57222445416666667</c:v>
                      </c:pt>
                      <c:pt idx="5599">
                        <c:v>0.5722245537916667</c:v>
                      </c:pt>
                      <c:pt idx="5600">
                        <c:v>0.57222480200000003</c:v>
                      </c:pt>
                      <c:pt idx="5601">
                        <c:v>0.57222527579166671</c:v>
                      </c:pt>
                      <c:pt idx="5602">
                        <c:v>0.57222587479166664</c:v>
                      </c:pt>
                      <c:pt idx="5603">
                        <c:v>0.57222658345833333</c:v>
                      </c:pt>
                      <c:pt idx="5604">
                        <c:v>0.57222735566666671</c:v>
                      </c:pt>
                      <c:pt idx="5605">
                        <c:v>0.57222800070833335</c:v>
                      </c:pt>
                      <c:pt idx="5606">
                        <c:v>0.57222855900000003</c:v>
                      </c:pt>
                      <c:pt idx="5607">
                        <c:v>0.57222892474999998</c:v>
                      </c:pt>
                      <c:pt idx="5608">
                        <c:v>0.57222920475000005</c:v>
                      </c:pt>
                      <c:pt idx="5609">
                        <c:v>0.57222943625</c:v>
                      </c:pt>
                      <c:pt idx="5610">
                        <c:v>0.5722298114583334</c:v>
                      </c:pt>
                      <c:pt idx="5611">
                        <c:v>0.57223038333333331</c:v>
                      </c:pt>
                      <c:pt idx="5612">
                        <c:v>0.57223116591666667</c:v>
                      </c:pt>
                      <c:pt idx="5613">
                        <c:v>0.57223220370833328</c:v>
                      </c:pt>
                      <c:pt idx="5614">
                        <c:v>0.57223332383333336</c:v>
                      </c:pt>
                      <c:pt idx="5615">
                        <c:v>0.57223444891666664</c:v>
                      </c:pt>
                      <c:pt idx="5616">
                        <c:v>0.572235820625</c:v>
                      </c:pt>
                      <c:pt idx="5617">
                        <c:v>0.57223736008333337</c:v>
                      </c:pt>
                      <c:pt idx="5618">
                        <c:v>0.57223869029166663</c:v>
                      </c:pt>
                      <c:pt idx="5619">
                        <c:v>0.57224012158333337</c:v>
                      </c:pt>
                      <c:pt idx="5620">
                        <c:v>0.57224072795833336</c:v>
                      </c:pt>
                      <c:pt idx="5621">
                        <c:v>0.57224239858333337</c:v>
                      </c:pt>
                      <c:pt idx="5622">
                        <c:v>0.5722434953333333</c:v>
                      </c:pt>
                      <c:pt idx="5623">
                        <c:v>0.57224441108333335</c:v>
                      </c:pt>
                      <c:pt idx="5624">
                        <c:v>0.57224510204166668</c:v>
                      </c:pt>
                      <c:pt idx="5625">
                        <c:v>0.57224662062499998</c:v>
                      </c:pt>
                      <c:pt idx="5626">
                        <c:v>0.57224828470833333</c:v>
                      </c:pt>
                      <c:pt idx="5627">
                        <c:v>0.57224903429166674</c:v>
                      </c:pt>
                      <c:pt idx="5628">
                        <c:v>0.57225110270833335</c:v>
                      </c:pt>
                      <c:pt idx="5629">
                        <c:v>0.57225327295833328</c:v>
                      </c:pt>
                      <c:pt idx="5630">
                        <c:v>0.57225489079166669</c:v>
                      </c:pt>
                      <c:pt idx="5631">
                        <c:v>0.57225777899999997</c:v>
                      </c:pt>
                      <c:pt idx="5632">
                        <c:v>0.57225946924999993</c:v>
                      </c:pt>
                      <c:pt idx="5633">
                        <c:v>0.57226201929166665</c:v>
                      </c:pt>
                      <c:pt idx="5634">
                        <c:v>0.57226353412499997</c:v>
                      </c:pt>
                      <c:pt idx="5635">
                        <c:v>0.57226572904166673</c:v>
                      </c:pt>
                      <c:pt idx="5636">
                        <c:v>0.57226705</c:v>
                      </c:pt>
                      <c:pt idx="5637">
                        <c:v>0.57226894979166665</c:v>
                      </c:pt>
                      <c:pt idx="5638">
                        <c:v>0.57227034308333335</c:v>
                      </c:pt>
                      <c:pt idx="5639">
                        <c:v>0.5722722907083333</c:v>
                      </c:pt>
                      <c:pt idx="5640">
                        <c:v>0.57227406675000003</c:v>
                      </c:pt>
                      <c:pt idx="5641">
                        <c:v>0.57227605729166664</c:v>
                      </c:pt>
                      <c:pt idx="5642">
                        <c:v>0.57227865641666664</c:v>
                      </c:pt>
                      <c:pt idx="5643">
                        <c:v>0.57228114579166667</c:v>
                      </c:pt>
                      <c:pt idx="5644">
                        <c:v>0.5722838472916667</c:v>
                      </c:pt>
                      <c:pt idx="5645">
                        <c:v>0.57228675983333332</c:v>
                      </c:pt>
                      <c:pt idx="5646">
                        <c:v>0.57228975174999996</c:v>
                      </c:pt>
                      <c:pt idx="5647">
                        <c:v>0.57229224820833335</c:v>
                      </c:pt>
                      <c:pt idx="5648">
                        <c:v>0.57229492262500004</c:v>
                      </c:pt>
                      <c:pt idx="5649">
                        <c:v>0.57229725620833338</c:v>
                      </c:pt>
                      <c:pt idx="5650">
                        <c:v>0.57229883999999998</c:v>
                      </c:pt>
                      <c:pt idx="5651">
                        <c:v>0.57230223383333334</c:v>
                      </c:pt>
                      <c:pt idx="5652">
                        <c:v>0.57230423308333334</c:v>
                      </c:pt>
                      <c:pt idx="5653">
                        <c:v>0.57230430766666662</c:v>
                      </c:pt>
                      <c:pt idx="5654">
                        <c:v>0.57230764004166668</c:v>
                      </c:pt>
                      <c:pt idx="5655">
                        <c:v>0.57230964737500001</c:v>
                      </c:pt>
                      <c:pt idx="5656">
                        <c:v>0.57231227020833331</c:v>
                      </c:pt>
                      <c:pt idx="5657">
                        <c:v>0.57231624437499995</c:v>
                      </c:pt>
                      <c:pt idx="5658">
                        <c:v>0.57231925862499999</c:v>
                      </c:pt>
                      <c:pt idx="5659">
                        <c:v>0.57232227833333338</c:v>
                      </c:pt>
                      <c:pt idx="5660">
                        <c:v>0.57232535929166672</c:v>
                      </c:pt>
                      <c:pt idx="5661">
                        <c:v>0.57232858399999997</c:v>
                      </c:pt>
                      <c:pt idx="5662">
                        <c:v>0.57233024383333331</c:v>
                      </c:pt>
                      <c:pt idx="5663">
                        <c:v>0.57233512704166667</c:v>
                      </c:pt>
                      <c:pt idx="5664">
                        <c:v>0.57233818250000001</c:v>
                      </c:pt>
                      <c:pt idx="5665">
                        <c:v>0.57234157516666662</c:v>
                      </c:pt>
                      <c:pt idx="5666">
                        <c:v>0.5723447549166667</c:v>
                      </c:pt>
                      <c:pt idx="5667">
                        <c:v>0.57234757891666665</c:v>
                      </c:pt>
                      <c:pt idx="5668">
                        <c:v>0.57235000462499996</c:v>
                      </c:pt>
                      <c:pt idx="5669">
                        <c:v>0.57235177841666662</c:v>
                      </c:pt>
                      <c:pt idx="5670">
                        <c:v>0.57235546083333333</c:v>
                      </c:pt>
                      <c:pt idx="5671">
                        <c:v>0.57235951949999997</c:v>
                      </c:pt>
                      <c:pt idx="5672">
                        <c:v>0.572365584875</c:v>
                      </c:pt>
                      <c:pt idx="5673">
                        <c:v>0.57236736279166667</c:v>
                      </c:pt>
                      <c:pt idx="5674">
                        <c:v>0.57237091516666661</c:v>
                      </c:pt>
                      <c:pt idx="5675">
                        <c:v>0.57237487691666666</c:v>
                      </c:pt>
                      <c:pt idx="5676">
                        <c:v>0.57238010495833336</c:v>
                      </c:pt>
                      <c:pt idx="5677">
                        <c:v>0.57238939025000002</c:v>
                      </c:pt>
                      <c:pt idx="5678">
                        <c:v>0.57238413420833334</c:v>
                      </c:pt>
                      <c:pt idx="5679">
                        <c:v>0.57239063554166669</c:v>
                      </c:pt>
                      <c:pt idx="5680">
                        <c:v>0.57239942141666666</c:v>
                      </c:pt>
                      <c:pt idx="5681">
                        <c:v>0.57239352229166662</c:v>
                      </c:pt>
                      <c:pt idx="5682">
                        <c:v>0.57240044258333334</c:v>
                      </c:pt>
                      <c:pt idx="5683">
                        <c:v>0.57240935804166659</c:v>
                      </c:pt>
                      <c:pt idx="5684">
                        <c:v>0.57240534887499994</c:v>
                      </c:pt>
                      <c:pt idx="5685">
                        <c:v>0.57241729875000003</c:v>
                      </c:pt>
                      <c:pt idx="5686">
                        <c:v>0.57241364962499997</c:v>
                      </c:pt>
                      <c:pt idx="5687">
                        <c:v>0.572420461125</c:v>
                      </c:pt>
                      <c:pt idx="5688">
                        <c:v>0.57243007895833331</c:v>
                      </c:pt>
                      <c:pt idx="5689">
                        <c:v>0.57242882858333333</c:v>
                      </c:pt>
                      <c:pt idx="5690">
                        <c:v>0.57242881379166666</c:v>
                      </c:pt>
                      <c:pt idx="5691">
                        <c:v>0.57243509504166668</c:v>
                      </c:pt>
                      <c:pt idx="5692">
                        <c:v>0.57243895808333334</c:v>
                      </c:pt>
                      <c:pt idx="5693">
                        <c:v>0.57244029770833327</c:v>
                      </c:pt>
                      <c:pt idx="5694">
                        <c:v>0.57244768612499997</c:v>
                      </c:pt>
                      <c:pt idx="5695">
                        <c:v>0.57244997662499997</c:v>
                      </c:pt>
                      <c:pt idx="5696">
                        <c:v>0.5724507615833333</c:v>
                      </c:pt>
                      <c:pt idx="5697">
                        <c:v>0.57245893024999994</c:v>
                      </c:pt>
                      <c:pt idx="5698">
                        <c:v>0.57246362287499997</c:v>
                      </c:pt>
                      <c:pt idx="5699">
                        <c:v>0.57246541608333334</c:v>
                      </c:pt>
                      <c:pt idx="5700">
                        <c:v>0.57247027497916669</c:v>
                      </c:pt>
                      <c:pt idx="5701">
                        <c:v>0.57247513387499993</c:v>
                      </c:pt>
                      <c:pt idx="5702">
                        <c:v>0.57248531791666668</c:v>
                      </c:pt>
                      <c:pt idx="5703">
                        <c:v>0.57248708083333333</c:v>
                      </c:pt>
                      <c:pt idx="5704">
                        <c:v>0.57248860150000003</c:v>
                      </c:pt>
                      <c:pt idx="5705">
                        <c:v>0.57249253087500007</c:v>
                      </c:pt>
                      <c:pt idx="5706">
                        <c:v>0.57249991804166667</c:v>
                      </c:pt>
                      <c:pt idx="5707">
                        <c:v>0.57250523829166666</c:v>
                      </c:pt>
                      <c:pt idx="5708">
                        <c:v>0.57251140950000001</c:v>
                      </c:pt>
                      <c:pt idx="5709">
                        <c:v>0.57251525287500005</c:v>
                      </c:pt>
                      <c:pt idx="5710">
                        <c:v>0.57251777791666669</c:v>
                      </c:pt>
                      <c:pt idx="5711">
                        <c:v>0.57252396266666661</c:v>
                      </c:pt>
                      <c:pt idx="5712">
                        <c:v>0.57252653358333327</c:v>
                      </c:pt>
                      <c:pt idx="5713">
                        <c:v>0.57252292449999997</c:v>
                      </c:pt>
                      <c:pt idx="5714">
                        <c:v>0.57252569841666667</c:v>
                      </c:pt>
                      <c:pt idx="5715">
                        <c:v>0.57252852079166672</c:v>
                      </c:pt>
                      <c:pt idx="5716">
                        <c:v>0.57252912908333331</c:v>
                      </c:pt>
                      <c:pt idx="5717">
                        <c:v>0.57253427049999994</c:v>
                      </c:pt>
                      <c:pt idx="5718">
                        <c:v>0.57254030287500002</c:v>
                      </c:pt>
                      <c:pt idx="5719">
                        <c:v>0.57253414587500007</c:v>
                      </c:pt>
                      <c:pt idx="5720">
                        <c:v>0.57253500237499999</c:v>
                      </c:pt>
                      <c:pt idx="5721">
                        <c:v>0.57253735900000002</c:v>
                      </c:pt>
                      <c:pt idx="5722">
                        <c:v>0.57253725666666666</c:v>
                      </c:pt>
                      <c:pt idx="5723">
                        <c:v>0.57253658766666671</c:v>
                      </c:pt>
                      <c:pt idx="5724">
                        <c:v>0.57253911533333335</c:v>
                      </c:pt>
                      <c:pt idx="5725">
                        <c:v>0.57253648070833341</c:v>
                      </c:pt>
                      <c:pt idx="5726">
                        <c:v>0.57253910225000004</c:v>
                      </c:pt>
                      <c:pt idx="5727">
                        <c:v>0.57254622287500001</c:v>
                      </c:pt>
                      <c:pt idx="5728">
                        <c:v>0.57254148183333331</c:v>
                      </c:pt>
                      <c:pt idx="5729">
                        <c:v>0.5725450750833333</c:v>
                      </c:pt>
                      <c:pt idx="5730">
                        <c:v>0.57254338820833339</c:v>
                      </c:pt>
                      <c:pt idx="5731">
                        <c:v>0.57254531991666668</c:v>
                      </c:pt>
                      <c:pt idx="5732">
                        <c:v>0.57254275345833328</c:v>
                      </c:pt>
                      <c:pt idx="5733">
                        <c:v>0.5725444492916667</c:v>
                      </c:pt>
                      <c:pt idx="5734">
                        <c:v>0.57254197320833333</c:v>
                      </c:pt>
                      <c:pt idx="5735">
                        <c:v>0.57254304087499996</c:v>
                      </c:pt>
                      <c:pt idx="5736">
                        <c:v>0.5725405042916667</c:v>
                      </c:pt>
                      <c:pt idx="5737">
                        <c:v>0.57254132191666673</c:v>
                      </c:pt>
                      <c:pt idx="5738">
                        <c:v>0.57253748812499994</c:v>
                      </c:pt>
                      <c:pt idx="5739">
                        <c:v>0.57253475074999993</c:v>
                      </c:pt>
                      <c:pt idx="5740">
                        <c:v>0.57253263791666664</c:v>
                      </c:pt>
                      <c:pt idx="5741">
                        <c:v>0.57253263791666664</c:v>
                      </c:pt>
                      <c:pt idx="5742">
                        <c:v>0.57252791062499997</c:v>
                      </c:pt>
                      <c:pt idx="5743">
                        <c:v>0.57252635745833336</c:v>
                      </c:pt>
                      <c:pt idx="5744">
                        <c:v>0.57252330024999998</c:v>
                      </c:pt>
                      <c:pt idx="5745">
                        <c:v>0.57251951912499999</c:v>
                      </c:pt>
                      <c:pt idx="5746">
                        <c:v>0.57251838804166666</c:v>
                      </c:pt>
                      <c:pt idx="5747">
                        <c:v>0.57251570929166673</c:v>
                      </c:pt>
                      <c:pt idx="5748">
                        <c:v>0.57251401308333338</c:v>
                      </c:pt>
                      <c:pt idx="5749">
                        <c:v>0.57251164762499995</c:v>
                      </c:pt>
                      <c:pt idx="5750">
                        <c:v>0.57250913787500002</c:v>
                      </c:pt>
                      <c:pt idx="5751">
                        <c:v>0.57250650808333337</c:v>
                      </c:pt>
                      <c:pt idx="5752">
                        <c:v>0.5725043585416667</c:v>
                      </c:pt>
                      <c:pt idx="5753">
                        <c:v>0.57250153616666666</c:v>
                      </c:pt>
                      <c:pt idx="5754">
                        <c:v>0.57249929450000003</c:v>
                      </c:pt>
                      <c:pt idx="5755">
                        <c:v>0.57249751291666662</c:v>
                      </c:pt>
                      <c:pt idx="5756">
                        <c:v>0.57249550900000001</c:v>
                      </c:pt>
                      <c:pt idx="5757">
                        <c:v>0.57249367579166666</c:v>
                      </c:pt>
                      <c:pt idx="5758">
                        <c:v>0.57249192199999999</c:v>
                      </c:pt>
                      <c:pt idx="5759">
                        <c:v>0.57249093483333335</c:v>
                      </c:pt>
                      <c:pt idx="5760">
                        <c:v>0.572489708125</c:v>
                      </c:pt>
                      <c:pt idx="5761">
                        <c:v>0.57248900412500003</c:v>
                      </c:pt>
                      <c:pt idx="5762">
                        <c:v>0.57248665841666668</c:v>
                      </c:pt>
                      <c:pt idx="5763">
                        <c:v>0.57248542975000005</c:v>
                      </c:pt>
                      <c:pt idx="5764">
                        <c:v>0.57248360816666666</c:v>
                      </c:pt>
                      <c:pt idx="5765">
                        <c:v>0.57248188466666672</c:v>
                      </c:pt>
                      <c:pt idx="5766">
                        <c:v>0.57247969887499994</c:v>
                      </c:pt>
                      <c:pt idx="5767">
                        <c:v>0.57247758041666663</c:v>
                      </c:pt>
                      <c:pt idx="5768">
                        <c:v>0.572475688875</c:v>
                      </c:pt>
                      <c:pt idx="5769">
                        <c:v>0.57247435883333331</c:v>
                      </c:pt>
                      <c:pt idx="5770">
                        <c:v>0.57247262808333332</c:v>
                      </c:pt>
                      <c:pt idx="5771">
                        <c:v>0.57247132820833335</c:v>
                      </c:pt>
                      <c:pt idx="5772">
                        <c:v>0.57247104004166671</c:v>
                      </c:pt>
                      <c:pt idx="5773">
                        <c:v>0.57247028975000003</c:v>
                      </c:pt>
                      <c:pt idx="5774">
                        <c:v>0.57246901470833333</c:v>
                      </c:pt>
                      <c:pt idx="5775">
                        <c:v>0.57246853512499996</c:v>
                      </c:pt>
                      <c:pt idx="5776">
                        <c:v>0.57246744058333332</c:v>
                      </c:pt>
                      <c:pt idx="5777">
                        <c:v>0.57246609016666661</c:v>
                      </c:pt>
                      <c:pt idx="5778">
                        <c:v>0.57246482133333332</c:v>
                      </c:pt>
                      <c:pt idx="5779">
                        <c:v>0.57246318620833336</c:v>
                      </c:pt>
                      <c:pt idx="5780">
                        <c:v>0.57246197887499994</c:v>
                      </c:pt>
                      <c:pt idx="5781">
                        <c:v>0.57246080745833339</c:v>
                      </c:pt>
                      <c:pt idx="5782">
                        <c:v>0.57245946275000004</c:v>
                      </c:pt>
                      <c:pt idx="5783">
                        <c:v>0.57245827687500006</c:v>
                      </c:pt>
                      <c:pt idx="5784">
                        <c:v>0.57245738737499996</c:v>
                      </c:pt>
                      <c:pt idx="5785">
                        <c:v>0.57245660762500006</c:v>
                      </c:pt>
                      <c:pt idx="5786">
                        <c:v>0.57245608337499998</c:v>
                      </c:pt>
                      <c:pt idx="5787">
                        <c:v>0.572455689125</c:v>
                      </c:pt>
                      <c:pt idx="5788">
                        <c:v>0.57245536350000004</c:v>
                      </c:pt>
                      <c:pt idx="5789">
                        <c:v>0.57245507974999998</c:v>
                      </c:pt>
                      <c:pt idx="5790">
                        <c:v>0.57245467462499999</c:v>
                      </c:pt>
                      <c:pt idx="5791">
                        <c:v>0.572454146</c:v>
                      </c:pt>
                      <c:pt idx="5792">
                        <c:v>0.572453386625</c:v>
                      </c:pt>
                      <c:pt idx="5793">
                        <c:v>0.57245254137500001</c:v>
                      </c:pt>
                      <c:pt idx="5794">
                        <c:v>0.57245154774999996</c:v>
                      </c:pt>
                      <c:pt idx="5795">
                        <c:v>0.57245054779166671</c:v>
                      </c:pt>
                      <c:pt idx="5796">
                        <c:v>0.57244964566666667</c:v>
                      </c:pt>
                      <c:pt idx="5797">
                        <c:v>0.57244887808333333</c:v>
                      </c:pt>
                      <c:pt idx="5798">
                        <c:v>0.57244835741666666</c:v>
                      </c:pt>
                      <c:pt idx="5799">
                        <c:v>0.57244802108333337</c:v>
                      </c:pt>
                      <c:pt idx="5800">
                        <c:v>0.57244793445833331</c:v>
                      </c:pt>
                      <c:pt idx="5801">
                        <c:v>0.5724479263333333</c:v>
                      </c:pt>
                      <c:pt idx="5802">
                        <c:v>0.57244797175000006</c:v>
                      </c:pt>
                      <c:pt idx="5803">
                        <c:v>0.57244791583333332</c:v>
                      </c:pt>
                      <c:pt idx="5804">
                        <c:v>0.57244774183333336</c:v>
                      </c:pt>
                      <c:pt idx="5805">
                        <c:v>0.57244742937500004</c:v>
                      </c:pt>
                      <c:pt idx="5806">
                        <c:v>0.57244692195833335</c:v>
                      </c:pt>
                      <c:pt idx="5807">
                        <c:v>0.57244635512499997</c:v>
                      </c:pt>
                      <c:pt idx="5808">
                        <c:v>0.57244566733333335</c:v>
                      </c:pt>
                      <c:pt idx="5809">
                        <c:v>0.57244504887500003</c:v>
                      </c:pt>
                      <c:pt idx="5810">
                        <c:v>0.57244447374999996</c:v>
                      </c:pt>
                      <c:pt idx="5811">
                        <c:v>0.57244403095833329</c:v>
                      </c:pt>
                      <c:pt idx="5812">
                        <c:v>0.57244377037499994</c:v>
                      </c:pt>
                      <c:pt idx="5813">
                        <c:v>0.57244362783333336</c:v>
                      </c:pt>
                      <c:pt idx="5814">
                        <c:v>0.5724436660833333</c:v>
                      </c:pt>
                      <c:pt idx="5815">
                        <c:v>0.57244374241666673</c:v>
                      </c:pt>
                      <c:pt idx="5816">
                        <c:v>0.57244394979166668</c:v>
                      </c:pt>
                      <c:pt idx="5817">
                        <c:v>0.57244413712499997</c:v>
                      </c:pt>
                      <c:pt idx="5818">
                        <c:v>0.5724443503333333</c:v>
                      </c:pt>
                      <c:pt idx="5819">
                        <c:v>0.57244445737499994</c:v>
                      </c:pt>
                      <c:pt idx="5820">
                        <c:v>0.57244443691666669</c:v>
                      </c:pt>
                      <c:pt idx="5821">
                        <c:v>0.57244428787500001</c:v>
                      </c:pt>
                      <c:pt idx="5822">
                        <c:v>0.57244393304166663</c:v>
                      </c:pt>
                      <c:pt idx="5823">
                        <c:v>0.57244354812499998</c:v>
                      </c:pt>
                      <c:pt idx="5824">
                        <c:v>0.57244309241666669</c:v>
                      </c:pt>
                      <c:pt idx="5825">
                        <c:v>0.57244282770833332</c:v>
                      </c:pt>
                      <c:pt idx="5826">
                        <c:v>0.5724427268333333</c:v>
                      </c:pt>
                      <c:pt idx="5827">
                        <c:v>0.57244286683333334</c:v>
                      </c:pt>
                      <c:pt idx="5828">
                        <c:v>0.57244321704166667</c:v>
                      </c:pt>
                      <c:pt idx="5829">
                        <c:v>0.57244365729166669</c:v>
                      </c:pt>
                      <c:pt idx="5830">
                        <c:v>0.57244414975000002</c:v>
                      </c:pt>
                      <c:pt idx="5831">
                        <c:v>0.57244449495833327</c:v>
                      </c:pt>
                      <c:pt idx="5832">
                        <c:v>0.57244475495833336</c:v>
                      </c:pt>
                      <c:pt idx="5833">
                        <c:v>0.57244486741666667</c:v>
                      </c:pt>
                      <c:pt idx="5834">
                        <c:v>0.57244489666666665</c:v>
                      </c:pt>
                      <c:pt idx="5835">
                        <c:v>0.57244482483333337</c:v>
                      </c:pt>
                      <c:pt idx="5836">
                        <c:v>0.57244468820833327</c:v>
                      </c:pt>
                      <c:pt idx="5837">
                        <c:v>0.57244457470833332</c:v>
                      </c:pt>
                      <c:pt idx="5838">
                        <c:v>0.57244443112499999</c:v>
                      </c:pt>
                      <c:pt idx="5839">
                        <c:v>0.57244436099999996</c:v>
                      </c:pt>
                      <c:pt idx="5840">
                        <c:v>0.57244430533333335</c:v>
                      </c:pt>
                      <c:pt idx="5841">
                        <c:v>0.57244446058333331</c:v>
                      </c:pt>
                      <c:pt idx="5842">
                        <c:v>0.57244471487499993</c:v>
                      </c:pt>
                      <c:pt idx="5843">
                        <c:v>0.57244510516666669</c:v>
                      </c:pt>
                      <c:pt idx="5844">
                        <c:v>0.57244561670833327</c:v>
                      </c:pt>
                      <c:pt idx="5845">
                        <c:v>0.57244616737499998</c:v>
                      </c:pt>
                      <c:pt idx="5846">
                        <c:v>0.57244673116666667</c:v>
                      </c:pt>
                      <c:pt idx="5847">
                        <c:v>0.57244715437499993</c:v>
                      </c:pt>
                      <c:pt idx="5848">
                        <c:v>0.57244751279166672</c:v>
                      </c:pt>
                      <c:pt idx="5849">
                        <c:v>0.57244768595833329</c:v>
                      </c:pt>
                      <c:pt idx="5850">
                        <c:v>0.5724477865833334</c:v>
                      </c:pt>
                      <c:pt idx="5851">
                        <c:v>0.57244781112499998</c:v>
                      </c:pt>
                      <c:pt idx="5852">
                        <c:v>0.57244791733333333</c:v>
                      </c:pt>
                      <c:pt idx="5853">
                        <c:v>0.57244814516666664</c:v>
                      </c:pt>
                      <c:pt idx="5854">
                        <c:v>0.57244842824999997</c:v>
                      </c:pt>
                      <c:pt idx="5855">
                        <c:v>0.572448841875</c:v>
                      </c:pt>
                      <c:pt idx="5856">
                        <c:v>0.57244934762499999</c:v>
                      </c:pt>
                      <c:pt idx="5857">
                        <c:v>0.57244996195833331</c:v>
                      </c:pt>
                      <c:pt idx="5858">
                        <c:v>0.57245058854166664</c:v>
                      </c:pt>
                      <c:pt idx="5859">
                        <c:v>0.5724512553333333</c:v>
                      </c:pt>
                      <c:pt idx="5860">
                        <c:v>0.57245188883333331</c:v>
                      </c:pt>
                      <c:pt idx="5861">
                        <c:v>0.57245236054166659</c:v>
                      </c:pt>
                      <c:pt idx="5862">
                        <c:v>0.57245277350000001</c:v>
                      </c:pt>
                      <c:pt idx="5863">
                        <c:v>0.57245301991666664</c:v>
                      </c:pt>
                      <c:pt idx="5864">
                        <c:v>0.57245327358333331</c:v>
                      </c:pt>
                      <c:pt idx="5865">
                        <c:v>0.57245345562499994</c:v>
                      </c:pt>
                      <c:pt idx="5866">
                        <c:v>0.572453722</c:v>
                      </c:pt>
                      <c:pt idx="5867">
                        <c:v>0.57245403604166667</c:v>
                      </c:pt>
                      <c:pt idx="5868">
                        <c:v>0.57245442920833334</c:v>
                      </c:pt>
                      <c:pt idx="5869">
                        <c:v>0.57245496000000007</c:v>
                      </c:pt>
                      <c:pt idx="5870">
                        <c:v>0.57245554274999999</c:v>
                      </c:pt>
                      <c:pt idx="5871">
                        <c:v>0.5724562572916666</c:v>
                      </c:pt>
                      <c:pt idx="5872">
                        <c:v>0.57245699237500003</c:v>
                      </c:pt>
                      <c:pt idx="5873">
                        <c:v>0.57245784604166661</c:v>
                      </c:pt>
                      <c:pt idx="5874">
                        <c:v>0.57245869620833334</c:v>
                      </c:pt>
                      <c:pt idx="5875">
                        <c:v>0.57245956766666672</c:v>
                      </c:pt>
                      <c:pt idx="5876">
                        <c:v>0.57246042345833337</c:v>
                      </c:pt>
                      <c:pt idx="5877">
                        <c:v>0.57246111249999998</c:v>
                      </c:pt>
                      <c:pt idx="5878">
                        <c:v>0.57246075783333328</c:v>
                      </c:pt>
                      <c:pt idx="5879">
                        <c:v>0.57246013266666662</c:v>
                      </c:pt>
                    </c:numCache>
                  </c:numRef>
                </c:yVal>
                <c:smooth val="1"/>
                <c:extLst xmlns:c16r2="http://schemas.microsoft.com/office/drawing/2015/06/chart" xmlns:c15="http://schemas.microsoft.com/office/drawing/2012/chart">
                  <c:ext xmlns:c16="http://schemas.microsoft.com/office/drawing/2014/chart" uri="{C3380CC4-5D6E-409C-BE32-E72D297353CC}">
                    <c16:uniqueId val="{0000000F-52F4-4437-BE0F-25FC6D43DF60}"/>
                  </c:ext>
                </c:extLst>
              </c15:ser>
            </c15:filteredScatterSeries>
            <c15:filteredScatterSeries>
              <c15:ser>
                <c:idx val="8"/>
                <c:order val="16"/>
                <c:tx>
                  <c:v>Aura Limits</c:v>
                </c:tx>
                <c:spPr>
                  <a:ln w="25400" cap="rnd">
                    <a:solidFill>
                      <a:srgbClr val="FF0000"/>
                    </a:solidFill>
                    <a:round/>
                  </a:ln>
                  <a:effectLst/>
                </c:spPr>
                <c:marker>
                  <c:symbol val="none"/>
                </c:marker>
                <c:xVal>
                  <c:numRef>
                    <c:extLst xmlns:c16r2="http://schemas.microsoft.com/office/drawing/2015/06/chart" xmlns:c15="http://schemas.microsoft.com/office/drawing/2012/chart">
                      <c:ext xmlns:c15="http://schemas.microsoft.com/office/drawing/2012/chart" uri="{02D57815-91ED-43cb-92C2-25804820EDAC}">
                        <c15:formulaRef>
                          <c15:sqref>MLT!$M$1:$M$2</c15:sqref>
                        </c15:formulaRef>
                      </c:ext>
                    </c:extLst>
                    <c:numCache>
                      <c:formatCode>d\-mmm\-yy</c:formatCode>
                      <c:ptCount val="2"/>
                      <c:pt idx="1">
                        <c:v>38185</c:v>
                      </c:pt>
                    </c:numCache>
                  </c:numRef>
                </c:xVal>
                <c:yVal>
                  <c:numRef>
                    <c:extLst xmlns:c16r2="http://schemas.microsoft.com/office/drawing/2015/06/chart" xmlns:c15="http://schemas.microsoft.com/office/drawing/2012/chart">
                      <c:ext xmlns:c15="http://schemas.microsoft.com/office/drawing/2012/chart" uri="{02D57815-91ED-43cb-92C2-25804820EDAC}">
                        <c15:formulaRef>
                          <c15:sqref>MLT!$O$1:$O$2</c15:sqref>
                        </c15:formulaRef>
                      </c:ext>
                    </c:extLst>
                    <c:numCache>
                      <c:formatCode>0.00</c:formatCode>
                      <c:ptCount val="2"/>
                      <c:pt idx="1">
                        <c:v>0.58333333333333337</c:v>
                      </c:pt>
                    </c:numCache>
                  </c:numRef>
                </c:yVal>
                <c:smooth val="1"/>
                <c:extLst xmlns:c16r2="http://schemas.microsoft.com/office/drawing/2015/06/chart" xmlns:c15="http://schemas.microsoft.com/office/drawing/2012/chart">
                  <c:ext xmlns:c16="http://schemas.microsoft.com/office/drawing/2014/chart" uri="{C3380CC4-5D6E-409C-BE32-E72D297353CC}">
                    <c16:uniqueId val="{00000010-52F4-4437-BE0F-25FC6D43DF60}"/>
                  </c:ext>
                </c:extLst>
              </c15:ser>
            </c15:filteredScatterSeries>
            <c15:filteredScatterSeries>
              <c15:ser>
                <c:idx val="5"/>
                <c:order val="17"/>
                <c:tx>
                  <c:v>Aura Min</c:v>
                </c:tx>
                <c:spPr>
                  <a:ln w="25400" cap="rnd">
                    <a:solidFill>
                      <a:srgbClr val="FF0000"/>
                    </a:solidFill>
                    <a:round/>
                  </a:ln>
                  <a:effectLst/>
                </c:spPr>
                <c:marker>
                  <c:symbol val="none"/>
                </c:marker>
                <c:xVal>
                  <c:numRef>
                    <c:extLst xmlns:c16r2="http://schemas.microsoft.com/office/drawing/2015/06/chart" xmlns:c15="http://schemas.microsoft.com/office/drawing/2012/chart">
                      <c:ext xmlns:c15="http://schemas.microsoft.com/office/drawing/2012/chart" uri="{02D57815-91ED-43cb-92C2-25804820EDAC}">
                        <c15:formulaRef>
                          <c15:sqref>MLT!$M$1:$M$2</c15:sqref>
                        </c15:formulaRef>
                      </c:ext>
                    </c:extLst>
                    <c:numCache>
                      <c:formatCode>d\-mmm\-yy</c:formatCode>
                      <c:ptCount val="2"/>
                      <c:pt idx="1">
                        <c:v>38185</c:v>
                      </c:pt>
                    </c:numCache>
                  </c:numRef>
                </c:xVal>
                <c:yVal>
                  <c:numRef>
                    <c:extLst xmlns:c16r2="http://schemas.microsoft.com/office/drawing/2015/06/chart" xmlns:c15="http://schemas.microsoft.com/office/drawing/2012/chart">
                      <c:ext xmlns:c15="http://schemas.microsoft.com/office/drawing/2012/chart" uri="{02D57815-91ED-43cb-92C2-25804820EDAC}">
                        <c15:formulaRef>
                          <c15:sqref>MLT!$K$1:$K$2</c15:sqref>
                        </c15:formulaRef>
                      </c:ext>
                    </c:extLst>
                    <c:numCache>
                      <c:formatCode>h:mm:ss;@</c:formatCode>
                      <c:ptCount val="2"/>
                      <c:pt idx="1">
                        <c:v>0.5625</c:v>
                      </c:pt>
                    </c:numCache>
                  </c:numRef>
                </c:yVal>
                <c:smooth val="1"/>
                <c:extLst xmlns:c16r2="http://schemas.microsoft.com/office/drawing/2015/06/chart" xmlns:c15="http://schemas.microsoft.com/office/drawing/2012/chart">
                  <c:ext xmlns:c16="http://schemas.microsoft.com/office/drawing/2014/chart" uri="{C3380CC4-5D6E-409C-BE32-E72D297353CC}">
                    <c16:uniqueId val="{00000011-52F4-4437-BE0F-25FC6D43DF60}"/>
                  </c:ext>
                </c:extLst>
              </c15:ser>
            </c15:filteredScatterSeries>
          </c:ext>
        </c:extLst>
      </c:scatterChart>
      <c:valAx>
        <c:axId val="494704720"/>
        <c:scaling>
          <c:orientation val="minMax"/>
          <c:max val="44100"/>
          <c:min val="37381"/>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b="1"/>
                  <a:t>Date</a:t>
                </a:r>
              </a:p>
            </c:rich>
          </c:tx>
          <c:layout>
            <c:manualLayout>
              <c:xMode val="edge"/>
              <c:yMode val="edge"/>
              <c:x val="0.48836669936859162"/>
              <c:y val="0.94796176308219771"/>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m/yy;@" sourceLinked="0"/>
        <c:majorTickMark val="none"/>
        <c:minorTickMark val="none"/>
        <c:tickLblPos val="nextTo"/>
        <c:spPr>
          <a:noFill/>
          <a:ln w="9525" cap="flat" cmpd="sng" algn="ctr">
            <a:solidFill>
              <a:schemeClr val="bg2">
                <a:lumMod val="75000"/>
                <a:alpha val="95000"/>
              </a:schemeClr>
            </a:solidFill>
            <a:round/>
          </a:ln>
          <a:effectLst/>
        </c:spPr>
        <c:txPr>
          <a:bodyPr rot="2700000" spcFirstLastPara="1" vertOverflow="ellipsis"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494700016"/>
        <c:crosses val="autoZero"/>
        <c:crossBetween val="midCat"/>
        <c:majorUnit val="365.3"/>
      </c:valAx>
      <c:valAx>
        <c:axId val="494700016"/>
        <c:scaling>
          <c:orientation val="minMax"/>
          <c:max val="0.58472220000000008"/>
          <c:min val="0.55972220000000006"/>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b="1" i="0" baseline="0"/>
                  <a:t>MLT Ascending Node (hh:mm)</a:t>
                </a:r>
              </a:p>
            </c:rich>
          </c:tx>
          <c:layout>
            <c:manualLayout>
              <c:xMode val="edge"/>
              <c:yMode val="edge"/>
              <c:x val="2.1761742924902298E-2"/>
              <c:y val="0.25926651060509326"/>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h:mm;@"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494704720"/>
        <c:crosses val="autoZero"/>
        <c:crossBetween val="midCat"/>
      </c:valAx>
      <c:spPr>
        <a:noFill/>
        <a:ln w="9525">
          <a:solidFill>
            <a:schemeClr val="bg2">
              <a:lumMod val="75000"/>
            </a:schemeClr>
          </a:solidFill>
        </a:ln>
        <a:effectLst/>
      </c:spPr>
    </c:plotArea>
    <c:legend>
      <c:legendPos val="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200" baseline="0"/>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b="1" i="0" u="none" strike="noStrike" baseline="0">
                <a:solidFill>
                  <a:srgbClr val="000000"/>
                </a:solidFill>
                <a:latin typeface="Arial"/>
                <a:ea typeface="Arial"/>
                <a:cs typeface="Arial"/>
              </a:defRPr>
            </a:pPr>
            <a:r>
              <a:rPr lang="en-US"/>
              <a:t>Aura Averaged Solar Beta Angle</a:t>
            </a:r>
          </a:p>
        </c:rich>
      </c:tx>
      <c:layout>
        <c:manualLayout>
          <c:xMode val="edge"/>
          <c:yMode val="edge"/>
          <c:x val="0.32075471698113206"/>
          <c:y val="4.8939641109298528E-3"/>
        </c:manualLayout>
      </c:layout>
      <c:overlay val="0"/>
      <c:spPr>
        <a:noFill/>
        <a:ln w="25400">
          <a:noFill/>
        </a:ln>
      </c:spPr>
    </c:title>
    <c:autoTitleDeleted val="0"/>
    <c:plotArea>
      <c:layout>
        <c:manualLayout>
          <c:layoutTarget val="inner"/>
          <c:xMode val="edge"/>
          <c:yMode val="edge"/>
          <c:x val="0.10543840177580466"/>
          <c:y val="7.3409461663947795E-2"/>
          <c:w val="0.8512763596004439"/>
          <c:h val="0.82218597063621535"/>
        </c:manualLayout>
      </c:layout>
      <c:scatterChart>
        <c:scatterStyle val="smoothMarker"/>
        <c:varyColors val="0"/>
        <c:ser>
          <c:idx val="0"/>
          <c:order val="0"/>
          <c:spPr>
            <a:ln w="12700">
              <a:solidFill>
                <a:srgbClr val="000080"/>
              </a:solidFill>
              <a:prstDash val="solid"/>
            </a:ln>
          </c:spPr>
          <c:marker>
            <c:symbol val="diamond"/>
            <c:size val="5"/>
            <c:spPr>
              <a:solidFill>
                <a:srgbClr val="000080"/>
              </a:solidFill>
              <a:ln>
                <a:solidFill>
                  <a:srgbClr val="000080"/>
                </a:solidFill>
                <a:prstDash val="solid"/>
              </a:ln>
            </c:spPr>
          </c:marker>
          <c:xVal>
            <c:numRef>
              <c:f>'AvgMeanElements Raw Data'!$A$4:$A$43659</c:f>
              <c:numCache>
                <c:formatCode>d\-mmm\-yy</c:formatCode>
                <c:ptCount val="43656"/>
                <c:pt idx="0">
                  <c:v>38185</c:v>
                </c:pt>
                <c:pt idx="1">
                  <c:v>38186</c:v>
                </c:pt>
                <c:pt idx="2">
                  <c:v>38187</c:v>
                </c:pt>
                <c:pt idx="3">
                  <c:v>38188</c:v>
                </c:pt>
                <c:pt idx="4">
                  <c:v>38189</c:v>
                </c:pt>
                <c:pt idx="5">
                  <c:v>38190</c:v>
                </c:pt>
                <c:pt idx="6">
                  <c:v>38191</c:v>
                </c:pt>
                <c:pt idx="7">
                  <c:v>38192</c:v>
                </c:pt>
                <c:pt idx="8">
                  <c:v>38193</c:v>
                </c:pt>
                <c:pt idx="9">
                  <c:v>38194</c:v>
                </c:pt>
                <c:pt idx="10">
                  <c:v>38195</c:v>
                </c:pt>
                <c:pt idx="11">
                  <c:v>38196</c:v>
                </c:pt>
                <c:pt idx="12">
                  <c:v>38197</c:v>
                </c:pt>
                <c:pt idx="13">
                  <c:v>38198</c:v>
                </c:pt>
                <c:pt idx="14">
                  <c:v>38199</c:v>
                </c:pt>
                <c:pt idx="15">
                  <c:v>38200</c:v>
                </c:pt>
                <c:pt idx="16">
                  <c:v>38201</c:v>
                </c:pt>
                <c:pt idx="17">
                  <c:v>38202</c:v>
                </c:pt>
                <c:pt idx="18">
                  <c:v>38203</c:v>
                </c:pt>
                <c:pt idx="19">
                  <c:v>38204</c:v>
                </c:pt>
                <c:pt idx="20">
                  <c:v>38205</c:v>
                </c:pt>
                <c:pt idx="21">
                  <c:v>38206</c:v>
                </c:pt>
                <c:pt idx="22">
                  <c:v>38207</c:v>
                </c:pt>
                <c:pt idx="23">
                  <c:v>38208</c:v>
                </c:pt>
                <c:pt idx="24">
                  <c:v>38209</c:v>
                </c:pt>
                <c:pt idx="25">
                  <c:v>38210</c:v>
                </c:pt>
                <c:pt idx="26">
                  <c:v>38211</c:v>
                </c:pt>
                <c:pt idx="27">
                  <c:v>38212</c:v>
                </c:pt>
                <c:pt idx="28">
                  <c:v>38213</c:v>
                </c:pt>
                <c:pt idx="29">
                  <c:v>38214</c:v>
                </c:pt>
                <c:pt idx="30">
                  <c:v>38215</c:v>
                </c:pt>
                <c:pt idx="31">
                  <c:v>38216</c:v>
                </c:pt>
                <c:pt idx="32">
                  <c:v>38217</c:v>
                </c:pt>
                <c:pt idx="33">
                  <c:v>38218</c:v>
                </c:pt>
                <c:pt idx="34">
                  <c:v>38219</c:v>
                </c:pt>
                <c:pt idx="35">
                  <c:v>38220</c:v>
                </c:pt>
                <c:pt idx="36">
                  <c:v>38221</c:v>
                </c:pt>
                <c:pt idx="37">
                  <c:v>38222</c:v>
                </c:pt>
                <c:pt idx="38">
                  <c:v>38223</c:v>
                </c:pt>
                <c:pt idx="39">
                  <c:v>38224</c:v>
                </c:pt>
                <c:pt idx="40">
                  <c:v>38225</c:v>
                </c:pt>
                <c:pt idx="41">
                  <c:v>38226</c:v>
                </c:pt>
                <c:pt idx="42">
                  <c:v>38227</c:v>
                </c:pt>
                <c:pt idx="43">
                  <c:v>38228</c:v>
                </c:pt>
                <c:pt idx="44">
                  <c:v>38229</c:v>
                </c:pt>
                <c:pt idx="45">
                  <c:v>38230</c:v>
                </c:pt>
                <c:pt idx="46">
                  <c:v>38231</c:v>
                </c:pt>
                <c:pt idx="47">
                  <c:v>38232</c:v>
                </c:pt>
                <c:pt idx="48">
                  <c:v>38233</c:v>
                </c:pt>
                <c:pt idx="49">
                  <c:v>38234</c:v>
                </c:pt>
                <c:pt idx="50">
                  <c:v>38235</c:v>
                </c:pt>
                <c:pt idx="51">
                  <c:v>38236</c:v>
                </c:pt>
                <c:pt idx="52">
                  <c:v>38237</c:v>
                </c:pt>
                <c:pt idx="53">
                  <c:v>38238</c:v>
                </c:pt>
                <c:pt idx="54">
                  <c:v>38239</c:v>
                </c:pt>
                <c:pt idx="55">
                  <c:v>38240</c:v>
                </c:pt>
                <c:pt idx="56">
                  <c:v>38241</c:v>
                </c:pt>
                <c:pt idx="57">
                  <c:v>38242</c:v>
                </c:pt>
                <c:pt idx="58">
                  <c:v>38243</c:v>
                </c:pt>
                <c:pt idx="59">
                  <c:v>38244</c:v>
                </c:pt>
                <c:pt idx="60">
                  <c:v>38245</c:v>
                </c:pt>
                <c:pt idx="61">
                  <c:v>38246</c:v>
                </c:pt>
                <c:pt idx="62">
                  <c:v>38247</c:v>
                </c:pt>
                <c:pt idx="63">
                  <c:v>38248</c:v>
                </c:pt>
                <c:pt idx="64">
                  <c:v>38249</c:v>
                </c:pt>
                <c:pt idx="65">
                  <c:v>38250</c:v>
                </c:pt>
                <c:pt idx="66">
                  <c:v>38251</c:v>
                </c:pt>
                <c:pt idx="67">
                  <c:v>38252</c:v>
                </c:pt>
                <c:pt idx="68">
                  <c:v>38253</c:v>
                </c:pt>
                <c:pt idx="69">
                  <c:v>38254</c:v>
                </c:pt>
                <c:pt idx="70">
                  <c:v>38255</c:v>
                </c:pt>
                <c:pt idx="71">
                  <c:v>38256</c:v>
                </c:pt>
                <c:pt idx="72">
                  <c:v>38257</c:v>
                </c:pt>
                <c:pt idx="73">
                  <c:v>38258</c:v>
                </c:pt>
                <c:pt idx="74">
                  <c:v>38259</c:v>
                </c:pt>
                <c:pt idx="75">
                  <c:v>38260</c:v>
                </c:pt>
                <c:pt idx="76">
                  <c:v>38261</c:v>
                </c:pt>
                <c:pt idx="77">
                  <c:v>38262</c:v>
                </c:pt>
                <c:pt idx="78">
                  <c:v>38263</c:v>
                </c:pt>
                <c:pt idx="79">
                  <c:v>38264</c:v>
                </c:pt>
                <c:pt idx="80">
                  <c:v>38265</c:v>
                </c:pt>
                <c:pt idx="81">
                  <c:v>38266</c:v>
                </c:pt>
                <c:pt idx="82">
                  <c:v>38267</c:v>
                </c:pt>
                <c:pt idx="83">
                  <c:v>38268</c:v>
                </c:pt>
                <c:pt idx="84">
                  <c:v>38269</c:v>
                </c:pt>
                <c:pt idx="85">
                  <c:v>38270</c:v>
                </c:pt>
                <c:pt idx="86">
                  <c:v>38271</c:v>
                </c:pt>
                <c:pt idx="87">
                  <c:v>38272</c:v>
                </c:pt>
                <c:pt idx="88">
                  <c:v>38273</c:v>
                </c:pt>
                <c:pt idx="89">
                  <c:v>38274</c:v>
                </c:pt>
                <c:pt idx="90">
                  <c:v>38275</c:v>
                </c:pt>
                <c:pt idx="91">
                  <c:v>38276</c:v>
                </c:pt>
                <c:pt idx="92">
                  <c:v>38277</c:v>
                </c:pt>
                <c:pt idx="93">
                  <c:v>38278</c:v>
                </c:pt>
                <c:pt idx="94">
                  <c:v>38279</c:v>
                </c:pt>
                <c:pt idx="95">
                  <c:v>38280</c:v>
                </c:pt>
                <c:pt idx="96">
                  <c:v>38281</c:v>
                </c:pt>
                <c:pt idx="97">
                  <c:v>38282</c:v>
                </c:pt>
                <c:pt idx="98">
                  <c:v>38283</c:v>
                </c:pt>
                <c:pt idx="99">
                  <c:v>38284</c:v>
                </c:pt>
                <c:pt idx="100">
                  <c:v>38285</c:v>
                </c:pt>
                <c:pt idx="101">
                  <c:v>38286</c:v>
                </c:pt>
                <c:pt idx="102">
                  <c:v>38287</c:v>
                </c:pt>
                <c:pt idx="103">
                  <c:v>38288</c:v>
                </c:pt>
                <c:pt idx="104">
                  <c:v>38289</c:v>
                </c:pt>
                <c:pt idx="105">
                  <c:v>38290</c:v>
                </c:pt>
                <c:pt idx="106">
                  <c:v>38291</c:v>
                </c:pt>
                <c:pt idx="107">
                  <c:v>38292</c:v>
                </c:pt>
                <c:pt idx="108">
                  <c:v>38293</c:v>
                </c:pt>
                <c:pt idx="109">
                  <c:v>38294</c:v>
                </c:pt>
                <c:pt idx="110">
                  <c:v>38295</c:v>
                </c:pt>
                <c:pt idx="111">
                  <c:v>38296</c:v>
                </c:pt>
                <c:pt idx="112">
                  <c:v>38297</c:v>
                </c:pt>
                <c:pt idx="113">
                  <c:v>38298</c:v>
                </c:pt>
                <c:pt idx="114">
                  <c:v>38299</c:v>
                </c:pt>
                <c:pt idx="115">
                  <c:v>38300</c:v>
                </c:pt>
                <c:pt idx="116">
                  <c:v>38301</c:v>
                </c:pt>
                <c:pt idx="117">
                  <c:v>38302</c:v>
                </c:pt>
                <c:pt idx="118">
                  <c:v>38303</c:v>
                </c:pt>
                <c:pt idx="119">
                  <c:v>38304</c:v>
                </c:pt>
                <c:pt idx="120">
                  <c:v>38305</c:v>
                </c:pt>
                <c:pt idx="121">
                  <c:v>38306</c:v>
                </c:pt>
                <c:pt idx="122">
                  <c:v>38307</c:v>
                </c:pt>
                <c:pt idx="123">
                  <c:v>38308</c:v>
                </c:pt>
                <c:pt idx="124">
                  <c:v>38309</c:v>
                </c:pt>
                <c:pt idx="125">
                  <c:v>38310</c:v>
                </c:pt>
                <c:pt idx="126">
                  <c:v>38311</c:v>
                </c:pt>
                <c:pt idx="127">
                  <c:v>38312</c:v>
                </c:pt>
                <c:pt idx="128">
                  <c:v>38313</c:v>
                </c:pt>
                <c:pt idx="129">
                  <c:v>38314</c:v>
                </c:pt>
                <c:pt idx="130">
                  <c:v>38315</c:v>
                </c:pt>
                <c:pt idx="131">
                  <c:v>38316</c:v>
                </c:pt>
                <c:pt idx="132">
                  <c:v>38317</c:v>
                </c:pt>
                <c:pt idx="133">
                  <c:v>38318</c:v>
                </c:pt>
                <c:pt idx="134">
                  <c:v>38319</c:v>
                </c:pt>
                <c:pt idx="135">
                  <c:v>38320</c:v>
                </c:pt>
                <c:pt idx="136">
                  <c:v>38321</c:v>
                </c:pt>
                <c:pt idx="137">
                  <c:v>38322</c:v>
                </c:pt>
                <c:pt idx="138">
                  <c:v>38323</c:v>
                </c:pt>
                <c:pt idx="139">
                  <c:v>38324</c:v>
                </c:pt>
                <c:pt idx="140">
                  <c:v>38325</c:v>
                </c:pt>
                <c:pt idx="141">
                  <c:v>38326</c:v>
                </c:pt>
                <c:pt idx="142">
                  <c:v>38327</c:v>
                </c:pt>
                <c:pt idx="143">
                  <c:v>38328</c:v>
                </c:pt>
                <c:pt idx="144">
                  <c:v>38329</c:v>
                </c:pt>
                <c:pt idx="145">
                  <c:v>38330</c:v>
                </c:pt>
                <c:pt idx="146">
                  <c:v>38331</c:v>
                </c:pt>
                <c:pt idx="147">
                  <c:v>38332</c:v>
                </c:pt>
                <c:pt idx="148">
                  <c:v>38333</c:v>
                </c:pt>
                <c:pt idx="149">
                  <c:v>38334</c:v>
                </c:pt>
                <c:pt idx="150">
                  <c:v>38335</c:v>
                </c:pt>
                <c:pt idx="151">
                  <c:v>38336</c:v>
                </c:pt>
                <c:pt idx="152">
                  <c:v>38337</c:v>
                </c:pt>
                <c:pt idx="153">
                  <c:v>38338</c:v>
                </c:pt>
                <c:pt idx="154">
                  <c:v>38339</c:v>
                </c:pt>
                <c:pt idx="155">
                  <c:v>38340</c:v>
                </c:pt>
                <c:pt idx="156">
                  <c:v>38341</c:v>
                </c:pt>
                <c:pt idx="157">
                  <c:v>38342</c:v>
                </c:pt>
                <c:pt idx="158">
                  <c:v>38343</c:v>
                </c:pt>
                <c:pt idx="159">
                  <c:v>38344</c:v>
                </c:pt>
                <c:pt idx="160">
                  <c:v>38345</c:v>
                </c:pt>
                <c:pt idx="161">
                  <c:v>38346</c:v>
                </c:pt>
                <c:pt idx="162">
                  <c:v>38347</c:v>
                </c:pt>
                <c:pt idx="163">
                  <c:v>38348</c:v>
                </c:pt>
                <c:pt idx="164">
                  <c:v>38349</c:v>
                </c:pt>
                <c:pt idx="165">
                  <c:v>38350</c:v>
                </c:pt>
                <c:pt idx="166">
                  <c:v>38351</c:v>
                </c:pt>
                <c:pt idx="167">
                  <c:v>38352</c:v>
                </c:pt>
                <c:pt idx="168">
                  <c:v>38353</c:v>
                </c:pt>
                <c:pt idx="169">
                  <c:v>38354</c:v>
                </c:pt>
                <c:pt idx="170">
                  <c:v>38355</c:v>
                </c:pt>
                <c:pt idx="171">
                  <c:v>38356</c:v>
                </c:pt>
                <c:pt idx="172">
                  <c:v>38357</c:v>
                </c:pt>
                <c:pt idx="173">
                  <c:v>38358</c:v>
                </c:pt>
                <c:pt idx="174">
                  <c:v>38359</c:v>
                </c:pt>
                <c:pt idx="175">
                  <c:v>38360</c:v>
                </c:pt>
                <c:pt idx="176">
                  <c:v>38361</c:v>
                </c:pt>
                <c:pt idx="177">
                  <c:v>38362</c:v>
                </c:pt>
                <c:pt idx="178">
                  <c:v>38363</c:v>
                </c:pt>
                <c:pt idx="179">
                  <c:v>38364</c:v>
                </c:pt>
                <c:pt idx="180">
                  <c:v>38365</c:v>
                </c:pt>
                <c:pt idx="181">
                  <c:v>38366</c:v>
                </c:pt>
                <c:pt idx="182">
                  <c:v>38367</c:v>
                </c:pt>
                <c:pt idx="183">
                  <c:v>38368</c:v>
                </c:pt>
                <c:pt idx="184">
                  <c:v>38369</c:v>
                </c:pt>
                <c:pt idx="185">
                  <c:v>38370</c:v>
                </c:pt>
                <c:pt idx="186">
                  <c:v>38371</c:v>
                </c:pt>
                <c:pt idx="187">
                  <c:v>38372</c:v>
                </c:pt>
                <c:pt idx="188">
                  <c:v>38373</c:v>
                </c:pt>
                <c:pt idx="189">
                  <c:v>38374</c:v>
                </c:pt>
                <c:pt idx="190">
                  <c:v>38375</c:v>
                </c:pt>
                <c:pt idx="191">
                  <c:v>38376</c:v>
                </c:pt>
                <c:pt idx="192">
                  <c:v>38377</c:v>
                </c:pt>
                <c:pt idx="193">
                  <c:v>38378</c:v>
                </c:pt>
                <c:pt idx="194">
                  <c:v>38379</c:v>
                </c:pt>
                <c:pt idx="195">
                  <c:v>38380</c:v>
                </c:pt>
                <c:pt idx="196">
                  <c:v>38381</c:v>
                </c:pt>
                <c:pt idx="197">
                  <c:v>38382</c:v>
                </c:pt>
                <c:pt idx="198">
                  <c:v>38383</c:v>
                </c:pt>
                <c:pt idx="199">
                  <c:v>38384</c:v>
                </c:pt>
                <c:pt idx="200">
                  <c:v>38385</c:v>
                </c:pt>
                <c:pt idx="201">
                  <c:v>38386</c:v>
                </c:pt>
                <c:pt idx="202">
                  <c:v>38387</c:v>
                </c:pt>
                <c:pt idx="203">
                  <c:v>38388</c:v>
                </c:pt>
                <c:pt idx="204">
                  <c:v>38389</c:v>
                </c:pt>
                <c:pt idx="205">
                  <c:v>38390</c:v>
                </c:pt>
                <c:pt idx="206">
                  <c:v>38391</c:v>
                </c:pt>
                <c:pt idx="207">
                  <c:v>38392</c:v>
                </c:pt>
                <c:pt idx="208">
                  <c:v>38393</c:v>
                </c:pt>
                <c:pt idx="209">
                  <c:v>38394</c:v>
                </c:pt>
                <c:pt idx="210">
                  <c:v>38395</c:v>
                </c:pt>
                <c:pt idx="211">
                  <c:v>38396</c:v>
                </c:pt>
                <c:pt idx="212">
                  <c:v>38397</c:v>
                </c:pt>
                <c:pt idx="213">
                  <c:v>38398</c:v>
                </c:pt>
                <c:pt idx="214">
                  <c:v>38399</c:v>
                </c:pt>
                <c:pt idx="215">
                  <c:v>38400</c:v>
                </c:pt>
                <c:pt idx="216">
                  <c:v>38401</c:v>
                </c:pt>
                <c:pt idx="217">
                  <c:v>38402</c:v>
                </c:pt>
                <c:pt idx="218">
                  <c:v>38403</c:v>
                </c:pt>
                <c:pt idx="219">
                  <c:v>38404</c:v>
                </c:pt>
                <c:pt idx="220">
                  <c:v>38405</c:v>
                </c:pt>
                <c:pt idx="221">
                  <c:v>38406</c:v>
                </c:pt>
                <c:pt idx="222">
                  <c:v>38407</c:v>
                </c:pt>
                <c:pt idx="223">
                  <c:v>38408</c:v>
                </c:pt>
                <c:pt idx="224">
                  <c:v>38409</c:v>
                </c:pt>
                <c:pt idx="225">
                  <c:v>38410</c:v>
                </c:pt>
                <c:pt idx="226">
                  <c:v>38411</c:v>
                </c:pt>
                <c:pt idx="227">
                  <c:v>38412</c:v>
                </c:pt>
                <c:pt idx="228">
                  <c:v>38413</c:v>
                </c:pt>
                <c:pt idx="229">
                  <c:v>38414</c:v>
                </c:pt>
                <c:pt idx="230">
                  <c:v>38415</c:v>
                </c:pt>
                <c:pt idx="231">
                  <c:v>38416</c:v>
                </c:pt>
                <c:pt idx="232">
                  <c:v>38417</c:v>
                </c:pt>
                <c:pt idx="233">
                  <c:v>38418</c:v>
                </c:pt>
                <c:pt idx="234">
                  <c:v>38419</c:v>
                </c:pt>
                <c:pt idx="235">
                  <c:v>38420</c:v>
                </c:pt>
                <c:pt idx="236">
                  <c:v>38421</c:v>
                </c:pt>
                <c:pt idx="237">
                  <c:v>38422</c:v>
                </c:pt>
                <c:pt idx="238">
                  <c:v>38423</c:v>
                </c:pt>
                <c:pt idx="239">
                  <c:v>38424</c:v>
                </c:pt>
                <c:pt idx="240">
                  <c:v>38425</c:v>
                </c:pt>
                <c:pt idx="241">
                  <c:v>38426</c:v>
                </c:pt>
                <c:pt idx="242">
                  <c:v>38427</c:v>
                </c:pt>
                <c:pt idx="243">
                  <c:v>38428</c:v>
                </c:pt>
                <c:pt idx="244">
                  <c:v>38429</c:v>
                </c:pt>
                <c:pt idx="245">
                  <c:v>38430</c:v>
                </c:pt>
                <c:pt idx="246">
                  <c:v>38431</c:v>
                </c:pt>
                <c:pt idx="247">
                  <c:v>38432</c:v>
                </c:pt>
                <c:pt idx="248">
                  <c:v>38433</c:v>
                </c:pt>
                <c:pt idx="249">
                  <c:v>38434</c:v>
                </c:pt>
                <c:pt idx="250">
                  <c:v>38435</c:v>
                </c:pt>
                <c:pt idx="251">
                  <c:v>38436</c:v>
                </c:pt>
                <c:pt idx="252">
                  <c:v>38437</c:v>
                </c:pt>
                <c:pt idx="253">
                  <c:v>38438</c:v>
                </c:pt>
                <c:pt idx="254">
                  <c:v>38440</c:v>
                </c:pt>
                <c:pt idx="255">
                  <c:v>38441</c:v>
                </c:pt>
                <c:pt idx="256">
                  <c:v>38442</c:v>
                </c:pt>
                <c:pt idx="257">
                  <c:v>38443</c:v>
                </c:pt>
                <c:pt idx="258">
                  <c:v>38444</c:v>
                </c:pt>
                <c:pt idx="259">
                  <c:v>38445</c:v>
                </c:pt>
                <c:pt idx="260">
                  <c:v>38446</c:v>
                </c:pt>
                <c:pt idx="261">
                  <c:v>38447</c:v>
                </c:pt>
                <c:pt idx="262">
                  <c:v>38448</c:v>
                </c:pt>
                <c:pt idx="263">
                  <c:v>38449</c:v>
                </c:pt>
                <c:pt idx="264">
                  <c:v>38450</c:v>
                </c:pt>
                <c:pt idx="265">
                  <c:v>38451</c:v>
                </c:pt>
                <c:pt idx="266">
                  <c:v>38452</c:v>
                </c:pt>
                <c:pt idx="267">
                  <c:v>38453</c:v>
                </c:pt>
                <c:pt idx="268">
                  <c:v>38454</c:v>
                </c:pt>
                <c:pt idx="269">
                  <c:v>38455</c:v>
                </c:pt>
                <c:pt idx="270">
                  <c:v>38456</c:v>
                </c:pt>
                <c:pt idx="271">
                  <c:v>38457</c:v>
                </c:pt>
                <c:pt idx="272">
                  <c:v>38458</c:v>
                </c:pt>
                <c:pt idx="273">
                  <c:v>38459</c:v>
                </c:pt>
                <c:pt idx="274">
                  <c:v>38460</c:v>
                </c:pt>
                <c:pt idx="275">
                  <c:v>38461</c:v>
                </c:pt>
                <c:pt idx="276">
                  <c:v>38462</c:v>
                </c:pt>
                <c:pt idx="277">
                  <c:v>38463</c:v>
                </c:pt>
                <c:pt idx="278">
                  <c:v>38464</c:v>
                </c:pt>
                <c:pt idx="279">
                  <c:v>38465</c:v>
                </c:pt>
                <c:pt idx="280">
                  <c:v>38466</c:v>
                </c:pt>
                <c:pt idx="281">
                  <c:v>38467</c:v>
                </c:pt>
                <c:pt idx="282">
                  <c:v>38468</c:v>
                </c:pt>
                <c:pt idx="283">
                  <c:v>38469</c:v>
                </c:pt>
                <c:pt idx="284">
                  <c:v>38470</c:v>
                </c:pt>
                <c:pt idx="285">
                  <c:v>38471</c:v>
                </c:pt>
                <c:pt idx="286">
                  <c:v>38472</c:v>
                </c:pt>
                <c:pt idx="287">
                  <c:v>38473</c:v>
                </c:pt>
                <c:pt idx="288">
                  <c:v>38474</c:v>
                </c:pt>
                <c:pt idx="289">
                  <c:v>38475</c:v>
                </c:pt>
                <c:pt idx="290">
                  <c:v>38476</c:v>
                </c:pt>
                <c:pt idx="291">
                  <c:v>38477</c:v>
                </c:pt>
                <c:pt idx="292">
                  <c:v>38478</c:v>
                </c:pt>
                <c:pt idx="293">
                  <c:v>38479</c:v>
                </c:pt>
                <c:pt idx="294">
                  <c:v>38480</c:v>
                </c:pt>
                <c:pt idx="295">
                  <c:v>38481</c:v>
                </c:pt>
                <c:pt idx="296">
                  <c:v>38482</c:v>
                </c:pt>
                <c:pt idx="297">
                  <c:v>38483</c:v>
                </c:pt>
                <c:pt idx="298">
                  <c:v>38484</c:v>
                </c:pt>
                <c:pt idx="299">
                  <c:v>38485</c:v>
                </c:pt>
                <c:pt idx="300">
                  <c:v>38486</c:v>
                </c:pt>
                <c:pt idx="301">
                  <c:v>38487</c:v>
                </c:pt>
                <c:pt idx="302">
                  <c:v>38488</c:v>
                </c:pt>
                <c:pt idx="303">
                  <c:v>38489</c:v>
                </c:pt>
                <c:pt idx="304">
                  <c:v>38490</c:v>
                </c:pt>
                <c:pt idx="305">
                  <c:v>38491</c:v>
                </c:pt>
                <c:pt idx="306">
                  <c:v>38492</c:v>
                </c:pt>
                <c:pt idx="307">
                  <c:v>38493</c:v>
                </c:pt>
                <c:pt idx="308">
                  <c:v>38494</c:v>
                </c:pt>
                <c:pt idx="309">
                  <c:v>38495</c:v>
                </c:pt>
                <c:pt idx="310">
                  <c:v>38496</c:v>
                </c:pt>
                <c:pt idx="311">
                  <c:v>38497</c:v>
                </c:pt>
                <c:pt idx="312">
                  <c:v>38498</c:v>
                </c:pt>
                <c:pt idx="313">
                  <c:v>38499</c:v>
                </c:pt>
                <c:pt idx="314">
                  <c:v>38500</c:v>
                </c:pt>
                <c:pt idx="315">
                  <c:v>38501</c:v>
                </c:pt>
                <c:pt idx="316">
                  <c:v>38502</c:v>
                </c:pt>
                <c:pt idx="317">
                  <c:v>38503</c:v>
                </c:pt>
                <c:pt idx="318">
                  <c:v>38504</c:v>
                </c:pt>
                <c:pt idx="319">
                  <c:v>38505</c:v>
                </c:pt>
                <c:pt idx="320">
                  <c:v>38506</c:v>
                </c:pt>
                <c:pt idx="321">
                  <c:v>38507</c:v>
                </c:pt>
                <c:pt idx="322">
                  <c:v>38508</c:v>
                </c:pt>
                <c:pt idx="323">
                  <c:v>38509</c:v>
                </c:pt>
                <c:pt idx="324">
                  <c:v>38510</c:v>
                </c:pt>
                <c:pt idx="325">
                  <c:v>38511</c:v>
                </c:pt>
                <c:pt idx="326">
                  <c:v>38512</c:v>
                </c:pt>
                <c:pt idx="327">
                  <c:v>38513</c:v>
                </c:pt>
                <c:pt idx="328">
                  <c:v>38514</c:v>
                </c:pt>
                <c:pt idx="329">
                  <c:v>38515</c:v>
                </c:pt>
                <c:pt idx="330">
                  <c:v>38516</c:v>
                </c:pt>
                <c:pt idx="331">
                  <c:v>38517</c:v>
                </c:pt>
                <c:pt idx="332">
                  <c:v>38518</c:v>
                </c:pt>
                <c:pt idx="333">
                  <c:v>38519</c:v>
                </c:pt>
                <c:pt idx="334">
                  <c:v>38520</c:v>
                </c:pt>
                <c:pt idx="335">
                  <c:v>38521</c:v>
                </c:pt>
                <c:pt idx="336">
                  <c:v>38522</c:v>
                </c:pt>
                <c:pt idx="337">
                  <c:v>38523</c:v>
                </c:pt>
                <c:pt idx="338">
                  <c:v>38524</c:v>
                </c:pt>
                <c:pt idx="339">
                  <c:v>38525</c:v>
                </c:pt>
                <c:pt idx="340">
                  <c:v>38526</c:v>
                </c:pt>
                <c:pt idx="341">
                  <c:v>38527</c:v>
                </c:pt>
                <c:pt idx="342">
                  <c:v>38528</c:v>
                </c:pt>
                <c:pt idx="343">
                  <c:v>38529</c:v>
                </c:pt>
                <c:pt idx="344">
                  <c:v>38530</c:v>
                </c:pt>
                <c:pt idx="345">
                  <c:v>38531</c:v>
                </c:pt>
                <c:pt idx="346">
                  <c:v>38532</c:v>
                </c:pt>
                <c:pt idx="347">
                  <c:v>38533</c:v>
                </c:pt>
                <c:pt idx="348">
                  <c:v>38534</c:v>
                </c:pt>
                <c:pt idx="349">
                  <c:v>38535</c:v>
                </c:pt>
                <c:pt idx="350">
                  <c:v>38536</c:v>
                </c:pt>
                <c:pt idx="351">
                  <c:v>38537</c:v>
                </c:pt>
                <c:pt idx="352">
                  <c:v>38538</c:v>
                </c:pt>
                <c:pt idx="353">
                  <c:v>38539</c:v>
                </c:pt>
                <c:pt idx="354">
                  <c:v>38540</c:v>
                </c:pt>
                <c:pt idx="355">
                  <c:v>38541</c:v>
                </c:pt>
                <c:pt idx="356">
                  <c:v>38542</c:v>
                </c:pt>
                <c:pt idx="357">
                  <c:v>38543</c:v>
                </c:pt>
                <c:pt idx="358">
                  <c:v>38544</c:v>
                </c:pt>
                <c:pt idx="359">
                  <c:v>38545</c:v>
                </c:pt>
                <c:pt idx="360">
                  <c:v>38546</c:v>
                </c:pt>
                <c:pt idx="361">
                  <c:v>38547</c:v>
                </c:pt>
                <c:pt idx="362">
                  <c:v>38548</c:v>
                </c:pt>
                <c:pt idx="363">
                  <c:v>38549</c:v>
                </c:pt>
                <c:pt idx="364">
                  <c:v>38550</c:v>
                </c:pt>
                <c:pt idx="365">
                  <c:v>38551</c:v>
                </c:pt>
                <c:pt idx="366">
                  <c:v>38552</c:v>
                </c:pt>
                <c:pt idx="367">
                  <c:v>38553</c:v>
                </c:pt>
                <c:pt idx="368">
                  <c:v>38554</c:v>
                </c:pt>
                <c:pt idx="369">
                  <c:v>38555</c:v>
                </c:pt>
                <c:pt idx="370">
                  <c:v>38556</c:v>
                </c:pt>
                <c:pt idx="371">
                  <c:v>38557</c:v>
                </c:pt>
                <c:pt idx="372">
                  <c:v>38558</c:v>
                </c:pt>
                <c:pt idx="373">
                  <c:v>38559</c:v>
                </c:pt>
                <c:pt idx="374">
                  <c:v>38560</c:v>
                </c:pt>
                <c:pt idx="375">
                  <c:v>38561</c:v>
                </c:pt>
                <c:pt idx="376">
                  <c:v>38562</c:v>
                </c:pt>
                <c:pt idx="377">
                  <c:v>38563</c:v>
                </c:pt>
                <c:pt idx="378">
                  <c:v>38564</c:v>
                </c:pt>
                <c:pt idx="379">
                  <c:v>38565</c:v>
                </c:pt>
                <c:pt idx="380">
                  <c:v>38566</c:v>
                </c:pt>
                <c:pt idx="381">
                  <c:v>38567</c:v>
                </c:pt>
                <c:pt idx="382">
                  <c:v>38568</c:v>
                </c:pt>
                <c:pt idx="383">
                  <c:v>38569</c:v>
                </c:pt>
                <c:pt idx="384">
                  <c:v>38570</c:v>
                </c:pt>
                <c:pt idx="385">
                  <c:v>38571</c:v>
                </c:pt>
                <c:pt idx="386">
                  <c:v>38572</c:v>
                </c:pt>
                <c:pt idx="387">
                  <c:v>38573</c:v>
                </c:pt>
                <c:pt idx="388">
                  <c:v>38574</c:v>
                </c:pt>
                <c:pt idx="389">
                  <c:v>38575</c:v>
                </c:pt>
                <c:pt idx="390">
                  <c:v>38576</c:v>
                </c:pt>
                <c:pt idx="391">
                  <c:v>38577</c:v>
                </c:pt>
                <c:pt idx="392">
                  <c:v>38578</c:v>
                </c:pt>
                <c:pt idx="393">
                  <c:v>38579</c:v>
                </c:pt>
                <c:pt idx="394">
                  <c:v>38580</c:v>
                </c:pt>
                <c:pt idx="395">
                  <c:v>38581</c:v>
                </c:pt>
                <c:pt idx="396">
                  <c:v>38582</c:v>
                </c:pt>
                <c:pt idx="397">
                  <c:v>38583</c:v>
                </c:pt>
                <c:pt idx="398">
                  <c:v>38584</c:v>
                </c:pt>
                <c:pt idx="399">
                  <c:v>38585</c:v>
                </c:pt>
                <c:pt idx="400">
                  <c:v>38586</c:v>
                </c:pt>
                <c:pt idx="401">
                  <c:v>38587</c:v>
                </c:pt>
                <c:pt idx="402">
                  <c:v>38588</c:v>
                </c:pt>
                <c:pt idx="403">
                  <c:v>38589</c:v>
                </c:pt>
                <c:pt idx="404">
                  <c:v>38590</c:v>
                </c:pt>
                <c:pt idx="405">
                  <c:v>38591</c:v>
                </c:pt>
                <c:pt idx="406">
                  <c:v>38592</c:v>
                </c:pt>
                <c:pt idx="407">
                  <c:v>38593</c:v>
                </c:pt>
                <c:pt idx="408">
                  <c:v>38594</c:v>
                </c:pt>
                <c:pt idx="409">
                  <c:v>38595</c:v>
                </c:pt>
                <c:pt idx="410">
                  <c:v>38596</c:v>
                </c:pt>
                <c:pt idx="411">
                  <c:v>38597</c:v>
                </c:pt>
                <c:pt idx="412">
                  <c:v>38598</c:v>
                </c:pt>
                <c:pt idx="413">
                  <c:v>38599</c:v>
                </c:pt>
                <c:pt idx="414">
                  <c:v>38600</c:v>
                </c:pt>
                <c:pt idx="415">
                  <c:v>38601</c:v>
                </c:pt>
                <c:pt idx="416">
                  <c:v>38602</c:v>
                </c:pt>
                <c:pt idx="417">
                  <c:v>38603</c:v>
                </c:pt>
                <c:pt idx="418">
                  <c:v>38604</c:v>
                </c:pt>
                <c:pt idx="419">
                  <c:v>38605</c:v>
                </c:pt>
                <c:pt idx="420">
                  <c:v>38606</c:v>
                </c:pt>
                <c:pt idx="421">
                  <c:v>38607</c:v>
                </c:pt>
                <c:pt idx="422">
                  <c:v>38608</c:v>
                </c:pt>
                <c:pt idx="423">
                  <c:v>38609</c:v>
                </c:pt>
                <c:pt idx="424">
                  <c:v>38610</c:v>
                </c:pt>
                <c:pt idx="425">
                  <c:v>38611</c:v>
                </c:pt>
                <c:pt idx="426">
                  <c:v>38612</c:v>
                </c:pt>
                <c:pt idx="427">
                  <c:v>38613</c:v>
                </c:pt>
                <c:pt idx="428">
                  <c:v>38614</c:v>
                </c:pt>
                <c:pt idx="429">
                  <c:v>38615</c:v>
                </c:pt>
                <c:pt idx="430">
                  <c:v>38616</c:v>
                </c:pt>
                <c:pt idx="431">
                  <c:v>38617</c:v>
                </c:pt>
                <c:pt idx="432">
                  <c:v>38618</c:v>
                </c:pt>
                <c:pt idx="433">
                  <c:v>38619</c:v>
                </c:pt>
                <c:pt idx="434">
                  <c:v>38620</c:v>
                </c:pt>
                <c:pt idx="435">
                  <c:v>38621</c:v>
                </c:pt>
                <c:pt idx="436">
                  <c:v>38622</c:v>
                </c:pt>
                <c:pt idx="437">
                  <c:v>38623</c:v>
                </c:pt>
                <c:pt idx="438">
                  <c:v>38624</c:v>
                </c:pt>
                <c:pt idx="439">
                  <c:v>38625</c:v>
                </c:pt>
                <c:pt idx="440">
                  <c:v>38626</c:v>
                </c:pt>
                <c:pt idx="441">
                  <c:v>38627</c:v>
                </c:pt>
                <c:pt idx="442">
                  <c:v>38628</c:v>
                </c:pt>
                <c:pt idx="443">
                  <c:v>38629</c:v>
                </c:pt>
                <c:pt idx="444">
                  <c:v>38630</c:v>
                </c:pt>
                <c:pt idx="445">
                  <c:v>38631</c:v>
                </c:pt>
                <c:pt idx="446">
                  <c:v>38632</c:v>
                </c:pt>
                <c:pt idx="447">
                  <c:v>38633</c:v>
                </c:pt>
                <c:pt idx="448">
                  <c:v>38634</c:v>
                </c:pt>
                <c:pt idx="449">
                  <c:v>38635</c:v>
                </c:pt>
                <c:pt idx="450">
                  <c:v>38636</c:v>
                </c:pt>
                <c:pt idx="451">
                  <c:v>38637</c:v>
                </c:pt>
                <c:pt idx="452">
                  <c:v>38638</c:v>
                </c:pt>
                <c:pt idx="453">
                  <c:v>38639</c:v>
                </c:pt>
                <c:pt idx="454">
                  <c:v>38640</c:v>
                </c:pt>
                <c:pt idx="455">
                  <c:v>38641</c:v>
                </c:pt>
                <c:pt idx="456">
                  <c:v>38642</c:v>
                </c:pt>
                <c:pt idx="457">
                  <c:v>38643</c:v>
                </c:pt>
                <c:pt idx="458">
                  <c:v>38644</c:v>
                </c:pt>
                <c:pt idx="459">
                  <c:v>38645</c:v>
                </c:pt>
                <c:pt idx="460">
                  <c:v>38646</c:v>
                </c:pt>
                <c:pt idx="461">
                  <c:v>38647</c:v>
                </c:pt>
                <c:pt idx="462">
                  <c:v>38648</c:v>
                </c:pt>
                <c:pt idx="463">
                  <c:v>38649</c:v>
                </c:pt>
                <c:pt idx="464">
                  <c:v>38650</c:v>
                </c:pt>
                <c:pt idx="465">
                  <c:v>38651</c:v>
                </c:pt>
                <c:pt idx="466">
                  <c:v>38652</c:v>
                </c:pt>
                <c:pt idx="467">
                  <c:v>38653</c:v>
                </c:pt>
                <c:pt idx="468">
                  <c:v>38654</c:v>
                </c:pt>
                <c:pt idx="469">
                  <c:v>38655</c:v>
                </c:pt>
                <c:pt idx="470">
                  <c:v>38656</c:v>
                </c:pt>
                <c:pt idx="471">
                  <c:v>38657</c:v>
                </c:pt>
                <c:pt idx="472">
                  <c:v>38658</c:v>
                </c:pt>
                <c:pt idx="473">
                  <c:v>38659</c:v>
                </c:pt>
                <c:pt idx="474">
                  <c:v>38660</c:v>
                </c:pt>
                <c:pt idx="475">
                  <c:v>38661</c:v>
                </c:pt>
                <c:pt idx="476">
                  <c:v>38662</c:v>
                </c:pt>
                <c:pt idx="477">
                  <c:v>38663</c:v>
                </c:pt>
                <c:pt idx="478">
                  <c:v>38664</c:v>
                </c:pt>
                <c:pt idx="479">
                  <c:v>38665</c:v>
                </c:pt>
                <c:pt idx="480">
                  <c:v>38666</c:v>
                </c:pt>
                <c:pt idx="481">
                  <c:v>38667</c:v>
                </c:pt>
                <c:pt idx="482">
                  <c:v>38668</c:v>
                </c:pt>
                <c:pt idx="483">
                  <c:v>38669</c:v>
                </c:pt>
                <c:pt idx="484">
                  <c:v>38670</c:v>
                </c:pt>
                <c:pt idx="485">
                  <c:v>38671</c:v>
                </c:pt>
                <c:pt idx="486">
                  <c:v>38672</c:v>
                </c:pt>
                <c:pt idx="487">
                  <c:v>38673</c:v>
                </c:pt>
                <c:pt idx="488">
                  <c:v>38674</c:v>
                </c:pt>
                <c:pt idx="489">
                  <c:v>38675</c:v>
                </c:pt>
                <c:pt idx="490">
                  <c:v>38676</c:v>
                </c:pt>
                <c:pt idx="491">
                  <c:v>38677</c:v>
                </c:pt>
                <c:pt idx="492">
                  <c:v>38678</c:v>
                </c:pt>
                <c:pt idx="493">
                  <c:v>38679</c:v>
                </c:pt>
                <c:pt idx="494">
                  <c:v>38680</c:v>
                </c:pt>
                <c:pt idx="495">
                  <c:v>38681</c:v>
                </c:pt>
                <c:pt idx="496">
                  <c:v>38682</c:v>
                </c:pt>
                <c:pt idx="497">
                  <c:v>38683</c:v>
                </c:pt>
                <c:pt idx="498">
                  <c:v>38684</c:v>
                </c:pt>
                <c:pt idx="499">
                  <c:v>38685</c:v>
                </c:pt>
                <c:pt idx="500">
                  <c:v>38686</c:v>
                </c:pt>
                <c:pt idx="501">
                  <c:v>38687</c:v>
                </c:pt>
                <c:pt idx="502">
                  <c:v>38688</c:v>
                </c:pt>
                <c:pt idx="503">
                  <c:v>38689</c:v>
                </c:pt>
                <c:pt idx="504">
                  <c:v>38690</c:v>
                </c:pt>
                <c:pt idx="505">
                  <c:v>38691</c:v>
                </c:pt>
                <c:pt idx="506">
                  <c:v>38692</c:v>
                </c:pt>
                <c:pt idx="507">
                  <c:v>38693</c:v>
                </c:pt>
                <c:pt idx="508">
                  <c:v>38694</c:v>
                </c:pt>
                <c:pt idx="509">
                  <c:v>38695</c:v>
                </c:pt>
                <c:pt idx="510">
                  <c:v>38696</c:v>
                </c:pt>
                <c:pt idx="511">
                  <c:v>38697</c:v>
                </c:pt>
                <c:pt idx="512">
                  <c:v>38698</c:v>
                </c:pt>
                <c:pt idx="513">
                  <c:v>38699</c:v>
                </c:pt>
                <c:pt idx="514">
                  <c:v>38700</c:v>
                </c:pt>
                <c:pt idx="515">
                  <c:v>38701</c:v>
                </c:pt>
                <c:pt idx="516">
                  <c:v>38702</c:v>
                </c:pt>
                <c:pt idx="517">
                  <c:v>38703</c:v>
                </c:pt>
                <c:pt idx="518">
                  <c:v>38704</c:v>
                </c:pt>
                <c:pt idx="519">
                  <c:v>38705</c:v>
                </c:pt>
                <c:pt idx="520">
                  <c:v>38706</c:v>
                </c:pt>
                <c:pt idx="521">
                  <c:v>38707</c:v>
                </c:pt>
                <c:pt idx="522">
                  <c:v>38708</c:v>
                </c:pt>
                <c:pt idx="523">
                  <c:v>38709</c:v>
                </c:pt>
                <c:pt idx="524">
                  <c:v>38710</c:v>
                </c:pt>
                <c:pt idx="525">
                  <c:v>38711</c:v>
                </c:pt>
                <c:pt idx="526">
                  <c:v>38712</c:v>
                </c:pt>
                <c:pt idx="527">
                  <c:v>38713</c:v>
                </c:pt>
                <c:pt idx="528">
                  <c:v>38714</c:v>
                </c:pt>
                <c:pt idx="529">
                  <c:v>38715</c:v>
                </c:pt>
                <c:pt idx="530">
                  <c:v>38716</c:v>
                </c:pt>
                <c:pt idx="531">
                  <c:v>38717</c:v>
                </c:pt>
                <c:pt idx="532">
                  <c:v>38718</c:v>
                </c:pt>
                <c:pt idx="533">
                  <c:v>38719</c:v>
                </c:pt>
                <c:pt idx="534">
                  <c:v>38720</c:v>
                </c:pt>
                <c:pt idx="535">
                  <c:v>38721</c:v>
                </c:pt>
                <c:pt idx="536">
                  <c:v>38722</c:v>
                </c:pt>
                <c:pt idx="537">
                  <c:v>38723</c:v>
                </c:pt>
                <c:pt idx="538">
                  <c:v>38724</c:v>
                </c:pt>
                <c:pt idx="539">
                  <c:v>38725</c:v>
                </c:pt>
                <c:pt idx="540">
                  <c:v>38726</c:v>
                </c:pt>
                <c:pt idx="541">
                  <c:v>38727</c:v>
                </c:pt>
                <c:pt idx="542">
                  <c:v>38728</c:v>
                </c:pt>
                <c:pt idx="543">
                  <c:v>38729</c:v>
                </c:pt>
                <c:pt idx="544">
                  <c:v>38730</c:v>
                </c:pt>
                <c:pt idx="545">
                  <c:v>38731</c:v>
                </c:pt>
                <c:pt idx="546">
                  <c:v>38732</c:v>
                </c:pt>
                <c:pt idx="547">
                  <c:v>38733</c:v>
                </c:pt>
                <c:pt idx="548">
                  <c:v>38734</c:v>
                </c:pt>
                <c:pt idx="549">
                  <c:v>38735</c:v>
                </c:pt>
                <c:pt idx="550">
                  <c:v>38736</c:v>
                </c:pt>
                <c:pt idx="551">
                  <c:v>38737</c:v>
                </c:pt>
                <c:pt idx="552">
                  <c:v>38738</c:v>
                </c:pt>
                <c:pt idx="553">
                  <c:v>38739</c:v>
                </c:pt>
                <c:pt idx="554">
                  <c:v>38740</c:v>
                </c:pt>
                <c:pt idx="555">
                  <c:v>38741</c:v>
                </c:pt>
                <c:pt idx="556">
                  <c:v>38742</c:v>
                </c:pt>
                <c:pt idx="557">
                  <c:v>38743</c:v>
                </c:pt>
                <c:pt idx="558">
                  <c:v>38744</c:v>
                </c:pt>
                <c:pt idx="559">
                  <c:v>38745</c:v>
                </c:pt>
                <c:pt idx="560">
                  <c:v>38746</c:v>
                </c:pt>
                <c:pt idx="561">
                  <c:v>38747</c:v>
                </c:pt>
                <c:pt idx="562">
                  <c:v>38748</c:v>
                </c:pt>
                <c:pt idx="563">
                  <c:v>38749</c:v>
                </c:pt>
                <c:pt idx="564">
                  <c:v>38750</c:v>
                </c:pt>
                <c:pt idx="565">
                  <c:v>38751</c:v>
                </c:pt>
                <c:pt idx="566">
                  <c:v>38752</c:v>
                </c:pt>
                <c:pt idx="567">
                  <c:v>38753</c:v>
                </c:pt>
                <c:pt idx="568">
                  <c:v>38754</c:v>
                </c:pt>
                <c:pt idx="569">
                  <c:v>38755</c:v>
                </c:pt>
                <c:pt idx="570">
                  <c:v>38756</c:v>
                </c:pt>
                <c:pt idx="571">
                  <c:v>38757</c:v>
                </c:pt>
                <c:pt idx="572">
                  <c:v>38758</c:v>
                </c:pt>
                <c:pt idx="573">
                  <c:v>38759</c:v>
                </c:pt>
                <c:pt idx="574">
                  <c:v>38760</c:v>
                </c:pt>
                <c:pt idx="575">
                  <c:v>38761</c:v>
                </c:pt>
                <c:pt idx="576">
                  <c:v>38762</c:v>
                </c:pt>
                <c:pt idx="577">
                  <c:v>38763</c:v>
                </c:pt>
                <c:pt idx="578">
                  <c:v>38764</c:v>
                </c:pt>
                <c:pt idx="579">
                  <c:v>38765</c:v>
                </c:pt>
                <c:pt idx="580">
                  <c:v>38766</c:v>
                </c:pt>
                <c:pt idx="581">
                  <c:v>38767</c:v>
                </c:pt>
                <c:pt idx="582">
                  <c:v>38768</c:v>
                </c:pt>
                <c:pt idx="583">
                  <c:v>38769</c:v>
                </c:pt>
                <c:pt idx="584">
                  <c:v>38770</c:v>
                </c:pt>
                <c:pt idx="585">
                  <c:v>38771</c:v>
                </c:pt>
                <c:pt idx="586">
                  <c:v>38772</c:v>
                </c:pt>
                <c:pt idx="587">
                  <c:v>38773</c:v>
                </c:pt>
                <c:pt idx="588">
                  <c:v>38774</c:v>
                </c:pt>
                <c:pt idx="589">
                  <c:v>38775</c:v>
                </c:pt>
                <c:pt idx="590">
                  <c:v>38776</c:v>
                </c:pt>
                <c:pt idx="591">
                  <c:v>38777</c:v>
                </c:pt>
                <c:pt idx="592">
                  <c:v>38778</c:v>
                </c:pt>
                <c:pt idx="593">
                  <c:v>38779</c:v>
                </c:pt>
                <c:pt idx="594">
                  <c:v>38780</c:v>
                </c:pt>
                <c:pt idx="595">
                  <c:v>38781</c:v>
                </c:pt>
                <c:pt idx="596">
                  <c:v>38782</c:v>
                </c:pt>
                <c:pt idx="597">
                  <c:v>38783</c:v>
                </c:pt>
                <c:pt idx="598">
                  <c:v>38784</c:v>
                </c:pt>
                <c:pt idx="599">
                  <c:v>38785</c:v>
                </c:pt>
                <c:pt idx="600">
                  <c:v>38786</c:v>
                </c:pt>
                <c:pt idx="601">
                  <c:v>38787</c:v>
                </c:pt>
                <c:pt idx="602">
                  <c:v>38788</c:v>
                </c:pt>
                <c:pt idx="603">
                  <c:v>38789</c:v>
                </c:pt>
                <c:pt idx="604">
                  <c:v>38790</c:v>
                </c:pt>
                <c:pt idx="605">
                  <c:v>38791</c:v>
                </c:pt>
                <c:pt idx="606">
                  <c:v>38792</c:v>
                </c:pt>
                <c:pt idx="607">
                  <c:v>38793</c:v>
                </c:pt>
                <c:pt idx="608">
                  <c:v>38794</c:v>
                </c:pt>
                <c:pt idx="609">
                  <c:v>38795</c:v>
                </c:pt>
                <c:pt idx="610">
                  <c:v>38796</c:v>
                </c:pt>
                <c:pt idx="611">
                  <c:v>38797</c:v>
                </c:pt>
                <c:pt idx="612">
                  <c:v>38798</c:v>
                </c:pt>
                <c:pt idx="613">
                  <c:v>38799</c:v>
                </c:pt>
                <c:pt idx="614">
                  <c:v>38800</c:v>
                </c:pt>
                <c:pt idx="615">
                  <c:v>38801</c:v>
                </c:pt>
                <c:pt idx="616">
                  <c:v>38802</c:v>
                </c:pt>
                <c:pt idx="617">
                  <c:v>38803</c:v>
                </c:pt>
                <c:pt idx="618">
                  <c:v>38804</c:v>
                </c:pt>
                <c:pt idx="619">
                  <c:v>38805</c:v>
                </c:pt>
                <c:pt idx="620">
                  <c:v>38806</c:v>
                </c:pt>
                <c:pt idx="621">
                  <c:v>38807</c:v>
                </c:pt>
                <c:pt idx="622">
                  <c:v>38808</c:v>
                </c:pt>
                <c:pt idx="623">
                  <c:v>38809</c:v>
                </c:pt>
                <c:pt idx="624">
                  <c:v>38810</c:v>
                </c:pt>
                <c:pt idx="625">
                  <c:v>38811</c:v>
                </c:pt>
                <c:pt idx="626">
                  <c:v>38812</c:v>
                </c:pt>
                <c:pt idx="627">
                  <c:v>38813</c:v>
                </c:pt>
                <c:pt idx="628">
                  <c:v>38814</c:v>
                </c:pt>
                <c:pt idx="629">
                  <c:v>38815</c:v>
                </c:pt>
                <c:pt idx="630">
                  <c:v>38816</c:v>
                </c:pt>
                <c:pt idx="631">
                  <c:v>38817</c:v>
                </c:pt>
                <c:pt idx="632">
                  <c:v>38818</c:v>
                </c:pt>
                <c:pt idx="633">
                  <c:v>38819</c:v>
                </c:pt>
                <c:pt idx="634">
                  <c:v>38820</c:v>
                </c:pt>
                <c:pt idx="635">
                  <c:v>38821</c:v>
                </c:pt>
                <c:pt idx="636">
                  <c:v>38822</c:v>
                </c:pt>
                <c:pt idx="637">
                  <c:v>38823</c:v>
                </c:pt>
                <c:pt idx="638">
                  <c:v>38824</c:v>
                </c:pt>
                <c:pt idx="639">
                  <c:v>38825</c:v>
                </c:pt>
                <c:pt idx="640">
                  <c:v>38826</c:v>
                </c:pt>
                <c:pt idx="641">
                  <c:v>38827</c:v>
                </c:pt>
                <c:pt idx="642">
                  <c:v>38828</c:v>
                </c:pt>
                <c:pt idx="643">
                  <c:v>38829</c:v>
                </c:pt>
                <c:pt idx="644">
                  <c:v>38830</c:v>
                </c:pt>
                <c:pt idx="645">
                  <c:v>38831</c:v>
                </c:pt>
                <c:pt idx="646">
                  <c:v>38832</c:v>
                </c:pt>
                <c:pt idx="647">
                  <c:v>38833</c:v>
                </c:pt>
                <c:pt idx="648">
                  <c:v>38834</c:v>
                </c:pt>
                <c:pt idx="649">
                  <c:v>38835</c:v>
                </c:pt>
                <c:pt idx="650">
                  <c:v>38836</c:v>
                </c:pt>
                <c:pt idx="651">
                  <c:v>38837</c:v>
                </c:pt>
                <c:pt idx="652">
                  <c:v>38838</c:v>
                </c:pt>
                <c:pt idx="653">
                  <c:v>38839</c:v>
                </c:pt>
                <c:pt idx="654">
                  <c:v>38840</c:v>
                </c:pt>
                <c:pt idx="655">
                  <c:v>38841</c:v>
                </c:pt>
                <c:pt idx="656">
                  <c:v>38842</c:v>
                </c:pt>
                <c:pt idx="657">
                  <c:v>38843</c:v>
                </c:pt>
                <c:pt idx="658">
                  <c:v>38844</c:v>
                </c:pt>
                <c:pt idx="659">
                  <c:v>38845</c:v>
                </c:pt>
                <c:pt idx="660">
                  <c:v>38846</c:v>
                </c:pt>
                <c:pt idx="661">
                  <c:v>38847</c:v>
                </c:pt>
                <c:pt idx="662">
                  <c:v>38848</c:v>
                </c:pt>
                <c:pt idx="663">
                  <c:v>38849</c:v>
                </c:pt>
                <c:pt idx="664">
                  <c:v>38850</c:v>
                </c:pt>
                <c:pt idx="665">
                  <c:v>38851</c:v>
                </c:pt>
                <c:pt idx="666">
                  <c:v>38852</c:v>
                </c:pt>
                <c:pt idx="667">
                  <c:v>38853</c:v>
                </c:pt>
                <c:pt idx="668">
                  <c:v>38854</c:v>
                </c:pt>
                <c:pt idx="669">
                  <c:v>38855</c:v>
                </c:pt>
                <c:pt idx="670">
                  <c:v>38856</c:v>
                </c:pt>
                <c:pt idx="671">
                  <c:v>38857</c:v>
                </c:pt>
                <c:pt idx="672">
                  <c:v>38858</c:v>
                </c:pt>
                <c:pt idx="673">
                  <c:v>38859</c:v>
                </c:pt>
                <c:pt idx="674">
                  <c:v>38860</c:v>
                </c:pt>
                <c:pt idx="675">
                  <c:v>38861</c:v>
                </c:pt>
                <c:pt idx="676">
                  <c:v>38862</c:v>
                </c:pt>
                <c:pt idx="677">
                  <c:v>38863</c:v>
                </c:pt>
                <c:pt idx="678">
                  <c:v>38864</c:v>
                </c:pt>
                <c:pt idx="679">
                  <c:v>38865</c:v>
                </c:pt>
                <c:pt idx="680">
                  <c:v>38866</c:v>
                </c:pt>
                <c:pt idx="681">
                  <c:v>38867</c:v>
                </c:pt>
                <c:pt idx="682">
                  <c:v>38868</c:v>
                </c:pt>
                <c:pt idx="683">
                  <c:v>38869</c:v>
                </c:pt>
                <c:pt idx="684">
                  <c:v>38870</c:v>
                </c:pt>
                <c:pt idx="685">
                  <c:v>38871</c:v>
                </c:pt>
                <c:pt idx="686">
                  <c:v>38872</c:v>
                </c:pt>
                <c:pt idx="687">
                  <c:v>38873</c:v>
                </c:pt>
                <c:pt idx="688">
                  <c:v>38874</c:v>
                </c:pt>
                <c:pt idx="689">
                  <c:v>38875</c:v>
                </c:pt>
                <c:pt idx="690">
                  <c:v>38876</c:v>
                </c:pt>
                <c:pt idx="691">
                  <c:v>38877</c:v>
                </c:pt>
                <c:pt idx="692">
                  <c:v>38878</c:v>
                </c:pt>
                <c:pt idx="693">
                  <c:v>38879</c:v>
                </c:pt>
                <c:pt idx="694">
                  <c:v>38880</c:v>
                </c:pt>
                <c:pt idx="695">
                  <c:v>38881</c:v>
                </c:pt>
                <c:pt idx="696">
                  <c:v>38882</c:v>
                </c:pt>
                <c:pt idx="697">
                  <c:v>38883</c:v>
                </c:pt>
                <c:pt idx="698">
                  <c:v>38884</c:v>
                </c:pt>
                <c:pt idx="699">
                  <c:v>38885</c:v>
                </c:pt>
                <c:pt idx="700">
                  <c:v>38886</c:v>
                </c:pt>
                <c:pt idx="701">
                  <c:v>38887</c:v>
                </c:pt>
                <c:pt idx="702">
                  <c:v>38888</c:v>
                </c:pt>
                <c:pt idx="703">
                  <c:v>38889</c:v>
                </c:pt>
                <c:pt idx="704">
                  <c:v>38890</c:v>
                </c:pt>
                <c:pt idx="705">
                  <c:v>38891</c:v>
                </c:pt>
                <c:pt idx="706">
                  <c:v>38892</c:v>
                </c:pt>
                <c:pt idx="707">
                  <c:v>38893</c:v>
                </c:pt>
                <c:pt idx="708">
                  <c:v>38894</c:v>
                </c:pt>
                <c:pt idx="709">
                  <c:v>38895</c:v>
                </c:pt>
                <c:pt idx="710">
                  <c:v>38896</c:v>
                </c:pt>
                <c:pt idx="711">
                  <c:v>38897</c:v>
                </c:pt>
                <c:pt idx="712">
                  <c:v>38898</c:v>
                </c:pt>
                <c:pt idx="713">
                  <c:v>38899</c:v>
                </c:pt>
                <c:pt idx="714">
                  <c:v>38900</c:v>
                </c:pt>
                <c:pt idx="715">
                  <c:v>38901</c:v>
                </c:pt>
                <c:pt idx="716">
                  <c:v>38902</c:v>
                </c:pt>
                <c:pt idx="717">
                  <c:v>38903</c:v>
                </c:pt>
                <c:pt idx="718">
                  <c:v>38904</c:v>
                </c:pt>
                <c:pt idx="719">
                  <c:v>38905</c:v>
                </c:pt>
                <c:pt idx="720">
                  <c:v>38906</c:v>
                </c:pt>
                <c:pt idx="721">
                  <c:v>38907</c:v>
                </c:pt>
                <c:pt idx="722">
                  <c:v>38908</c:v>
                </c:pt>
                <c:pt idx="723">
                  <c:v>38909</c:v>
                </c:pt>
                <c:pt idx="724">
                  <c:v>38910</c:v>
                </c:pt>
                <c:pt idx="725">
                  <c:v>38911</c:v>
                </c:pt>
                <c:pt idx="726">
                  <c:v>38912</c:v>
                </c:pt>
                <c:pt idx="727">
                  <c:v>38913</c:v>
                </c:pt>
                <c:pt idx="728">
                  <c:v>38914</c:v>
                </c:pt>
                <c:pt idx="729">
                  <c:v>38915</c:v>
                </c:pt>
                <c:pt idx="730">
                  <c:v>38916</c:v>
                </c:pt>
                <c:pt idx="731">
                  <c:v>38917</c:v>
                </c:pt>
                <c:pt idx="732">
                  <c:v>38918</c:v>
                </c:pt>
                <c:pt idx="733">
                  <c:v>38919</c:v>
                </c:pt>
                <c:pt idx="734">
                  <c:v>38920</c:v>
                </c:pt>
                <c:pt idx="735">
                  <c:v>38921</c:v>
                </c:pt>
                <c:pt idx="736">
                  <c:v>38922</c:v>
                </c:pt>
                <c:pt idx="737">
                  <c:v>38923</c:v>
                </c:pt>
                <c:pt idx="738">
                  <c:v>38924</c:v>
                </c:pt>
                <c:pt idx="739">
                  <c:v>38925</c:v>
                </c:pt>
                <c:pt idx="740">
                  <c:v>38926</c:v>
                </c:pt>
                <c:pt idx="741">
                  <c:v>38927</c:v>
                </c:pt>
                <c:pt idx="742">
                  <c:v>38928</c:v>
                </c:pt>
                <c:pt idx="743">
                  <c:v>38929</c:v>
                </c:pt>
                <c:pt idx="744">
                  <c:v>38930</c:v>
                </c:pt>
                <c:pt idx="745">
                  <c:v>38931</c:v>
                </c:pt>
                <c:pt idx="746">
                  <c:v>38932</c:v>
                </c:pt>
                <c:pt idx="747">
                  <c:v>38933</c:v>
                </c:pt>
                <c:pt idx="748">
                  <c:v>38934</c:v>
                </c:pt>
                <c:pt idx="749">
                  <c:v>38935</c:v>
                </c:pt>
                <c:pt idx="750">
                  <c:v>38936</c:v>
                </c:pt>
                <c:pt idx="751">
                  <c:v>38937</c:v>
                </c:pt>
                <c:pt idx="752">
                  <c:v>38938</c:v>
                </c:pt>
                <c:pt idx="753">
                  <c:v>38939</c:v>
                </c:pt>
                <c:pt idx="754">
                  <c:v>38940</c:v>
                </c:pt>
                <c:pt idx="755">
                  <c:v>38941</c:v>
                </c:pt>
                <c:pt idx="756">
                  <c:v>38942</c:v>
                </c:pt>
                <c:pt idx="757">
                  <c:v>38943</c:v>
                </c:pt>
                <c:pt idx="758">
                  <c:v>38944</c:v>
                </c:pt>
                <c:pt idx="759">
                  <c:v>38945</c:v>
                </c:pt>
                <c:pt idx="760">
                  <c:v>38946</c:v>
                </c:pt>
                <c:pt idx="761">
                  <c:v>38947</c:v>
                </c:pt>
                <c:pt idx="762">
                  <c:v>38948</c:v>
                </c:pt>
                <c:pt idx="763">
                  <c:v>38949</c:v>
                </c:pt>
                <c:pt idx="764">
                  <c:v>38950</c:v>
                </c:pt>
                <c:pt idx="765">
                  <c:v>38951</c:v>
                </c:pt>
                <c:pt idx="766">
                  <c:v>38952</c:v>
                </c:pt>
                <c:pt idx="767">
                  <c:v>38953</c:v>
                </c:pt>
                <c:pt idx="768">
                  <c:v>38954</c:v>
                </c:pt>
                <c:pt idx="769">
                  <c:v>38955</c:v>
                </c:pt>
                <c:pt idx="770">
                  <c:v>38956</c:v>
                </c:pt>
                <c:pt idx="771">
                  <c:v>38957</c:v>
                </c:pt>
                <c:pt idx="772">
                  <c:v>38958</c:v>
                </c:pt>
                <c:pt idx="773">
                  <c:v>38959</c:v>
                </c:pt>
                <c:pt idx="774">
                  <c:v>38960</c:v>
                </c:pt>
                <c:pt idx="775">
                  <c:v>38961</c:v>
                </c:pt>
                <c:pt idx="776">
                  <c:v>38962</c:v>
                </c:pt>
                <c:pt idx="777">
                  <c:v>38963</c:v>
                </c:pt>
                <c:pt idx="778">
                  <c:v>38964</c:v>
                </c:pt>
                <c:pt idx="779">
                  <c:v>38965</c:v>
                </c:pt>
                <c:pt idx="780">
                  <c:v>38966</c:v>
                </c:pt>
                <c:pt idx="781">
                  <c:v>38967</c:v>
                </c:pt>
                <c:pt idx="782">
                  <c:v>38968</c:v>
                </c:pt>
                <c:pt idx="783">
                  <c:v>38969</c:v>
                </c:pt>
                <c:pt idx="784">
                  <c:v>38970</c:v>
                </c:pt>
                <c:pt idx="785">
                  <c:v>38971</c:v>
                </c:pt>
                <c:pt idx="786">
                  <c:v>38972</c:v>
                </c:pt>
                <c:pt idx="787">
                  <c:v>38973</c:v>
                </c:pt>
                <c:pt idx="788">
                  <c:v>38974</c:v>
                </c:pt>
                <c:pt idx="789">
                  <c:v>38975</c:v>
                </c:pt>
                <c:pt idx="790">
                  <c:v>38976</c:v>
                </c:pt>
                <c:pt idx="791">
                  <c:v>38977</c:v>
                </c:pt>
                <c:pt idx="792">
                  <c:v>38978</c:v>
                </c:pt>
                <c:pt idx="793">
                  <c:v>38979</c:v>
                </c:pt>
                <c:pt idx="794">
                  <c:v>38980</c:v>
                </c:pt>
                <c:pt idx="795">
                  <c:v>38981</c:v>
                </c:pt>
                <c:pt idx="796">
                  <c:v>38982</c:v>
                </c:pt>
                <c:pt idx="797">
                  <c:v>38983</c:v>
                </c:pt>
                <c:pt idx="798">
                  <c:v>38984</c:v>
                </c:pt>
                <c:pt idx="799">
                  <c:v>38985</c:v>
                </c:pt>
                <c:pt idx="800">
                  <c:v>38986</c:v>
                </c:pt>
                <c:pt idx="801">
                  <c:v>38987</c:v>
                </c:pt>
                <c:pt idx="802">
                  <c:v>38988</c:v>
                </c:pt>
                <c:pt idx="803">
                  <c:v>38989</c:v>
                </c:pt>
                <c:pt idx="804">
                  <c:v>38990</c:v>
                </c:pt>
                <c:pt idx="805">
                  <c:v>38991</c:v>
                </c:pt>
                <c:pt idx="806">
                  <c:v>38992</c:v>
                </c:pt>
                <c:pt idx="807">
                  <c:v>38993</c:v>
                </c:pt>
                <c:pt idx="808">
                  <c:v>38994</c:v>
                </c:pt>
                <c:pt idx="809">
                  <c:v>38995</c:v>
                </c:pt>
                <c:pt idx="810">
                  <c:v>38996</c:v>
                </c:pt>
                <c:pt idx="811">
                  <c:v>38997</c:v>
                </c:pt>
                <c:pt idx="812">
                  <c:v>38998</c:v>
                </c:pt>
                <c:pt idx="813">
                  <c:v>38999</c:v>
                </c:pt>
                <c:pt idx="814">
                  <c:v>39000</c:v>
                </c:pt>
                <c:pt idx="815">
                  <c:v>39001</c:v>
                </c:pt>
                <c:pt idx="816">
                  <c:v>39002</c:v>
                </c:pt>
                <c:pt idx="817">
                  <c:v>39003</c:v>
                </c:pt>
                <c:pt idx="818">
                  <c:v>39004</c:v>
                </c:pt>
                <c:pt idx="819">
                  <c:v>39005</c:v>
                </c:pt>
                <c:pt idx="820">
                  <c:v>39006</c:v>
                </c:pt>
                <c:pt idx="821">
                  <c:v>39007</c:v>
                </c:pt>
                <c:pt idx="822">
                  <c:v>39008</c:v>
                </c:pt>
                <c:pt idx="823">
                  <c:v>39009</c:v>
                </c:pt>
                <c:pt idx="824">
                  <c:v>39010</c:v>
                </c:pt>
                <c:pt idx="825">
                  <c:v>39011</c:v>
                </c:pt>
                <c:pt idx="826">
                  <c:v>39012</c:v>
                </c:pt>
                <c:pt idx="827">
                  <c:v>39013</c:v>
                </c:pt>
                <c:pt idx="828">
                  <c:v>39014</c:v>
                </c:pt>
                <c:pt idx="829">
                  <c:v>39015</c:v>
                </c:pt>
                <c:pt idx="830">
                  <c:v>39016</c:v>
                </c:pt>
                <c:pt idx="831">
                  <c:v>39017</c:v>
                </c:pt>
                <c:pt idx="832">
                  <c:v>39018</c:v>
                </c:pt>
                <c:pt idx="833">
                  <c:v>39019</c:v>
                </c:pt>
                <c:pt idx="834">
                  <c:v>39020</c:v>
                </c:pt>
                <c:pt idx="835">
                  <c:v>39021</c:v>
                </c:pt>
                <c:pt idx="836">
                  <c:v>39022</c:v>
                </c:pt>
                <c:pt idx="837">
                  <c:v>39023</c:v>
                </c:pt>
                <c:pt idx="838">
                  <c:v>39024</c:v>
                </c:pt>
                <c:pt idx="839">
                  <c:v>39025</c:v>
                </c:pt>
                <c:pt idx="840">
                  <c:v>39026</c:v>
                </c:pt>
                <c:pt idx="841">
                  <c:v>39027</c:v>
                </c:pt>
                <c:pt idx="842">
                  <c:v>39028</c:v>
                </c:pt>
                <c:pt idx="843">
                  <c:v>39029</c:v>
                </c:pt>
                <c:pt idx="844">
                  <c:v>39030</c:v>
                </c:pt>
                <c:pt idx="845">
                  <c:v>39031</c:v>
                </c:pt>
                <c:pt idx="846">
                  <c:v>39032</c:v>
                </c:pt>
                <c:pt idx="847">
                  <c:v>39033</c:v>
                </c:pt>
                <c:pt idx="848">
                  <c:v>39034</c:v>
                </c:pt>
                <c:pt idx="849">
                  <c:v>39035</c:v>
                </c:pt>
                <c:pt idx="850">
                  <c:v>39036</c:v>
                </c:pt>
                <c:pt idx="851">
                  <c:v>39037</c:v>
                </c:pt>
                <c:pt idx="852">
                  <c:v>39038</c:v>
                </c:pt>
                <c:pt idx="853">
                  <c:v>39039</c:v>
                </c:pt>
                <c:pt idx="854">
                  <c:v>39040</c:v>
                </c:pt>
                <c:pt idx="855">
                  <c:v>39041</c:v>
                </c:pt>
                <c:pt idx="856">
                  <c:v>39042</c:v>
                </c:pt>
                <c:pt idx="857">
                  <c:v>39043</c:v>
                </c:pt>
                <c:pt idx="858">
                  <c:v>39044</c:v>
                </c:pt>
                <c:pt idx="859">
                  <c:v>39045</c:v>
                </c:pt>
                <c:pt idx="860">
                  <c:v>39046</c:v>
                </c:pt>
                <c:pt idx="861">
                  <c:v>39047</c:v>
                </c:pt>
                <c:pt idx="862">
                  <c:v>39048</c:v>
                </c:pt>
                <c:pt idx="863">
                  <c:v>39049</c:v>
                </c:pt>
                <c:pt idx="864">
                  <c:v>39050</c:v>
                </c:pt>
                <c:pt idx="865">
                  <c:v>39051</c:v>
                </c:pt>
                <c:pt idx="866">
                  <c:v>39052</c:v>
                </c:pt>
                <c:pt idx="867">
                  <c:v>39053</c:v>
                </c:pt>
                <c:pt idx="868">
                  <c:v>39054</c:v>
                </c:pt>
                <c:pt idx="869">
                  <c:v>39055</c:v>
                </c:pt>
                <c:pt idx="870">
                  <c:v>39056</c:v>
                </c:pt>
                <c:pt idx="871">
                  <c:v>39057</c:v>
                </c:pt>
                <c:pt idx="872">
                  <c:v>39058</c:v>
                </c:pt>
                <c:pt idx="873">
                  <c:v>39059</c:v>
                </c:pt>
                <c:pt idx="874">
                  <c:v>39060</c:v>
                </c:pt>
                <c:pt idx="875">
                  <c:v>39061</c:v>
                </c:pt>
                <c:pt idx="876">
                  <c:v>39062</c:v>
                </c:pt>
                <c:pt idx="877">
                  <c:v>39063</c:v>
                </c:pt>
                <c:pt idx="878">
                  <c:v>39064</c:v>
                </c:pt>
                <c:pt idx="879">
                  <c:v>39065</c:v>
                </c:pt>
                <c:pt idx="880">
                  <c:v>39066</c:v>
                </c:pt>
                <c:pt idx="881">
                  <c:v>39067</c:v>
                </c:pt>
                <c:pt idx="882">
                  <c:v>39068</c:v>
                </c:pt>
                <c:pt idx="883">
                  <c:v>39069</c:v>
                </c:pt>
                <c:pt idx="884">
                  <c:v>39070</c:v>
                </c:pt>
                <c:pt idx="885">
                  <c:v>39071</c:v>
                </c:pt>
                <c:pt idx="886">
                  <c:v>39072</c:v>
                </c:pt>
                <c:pt idx="887">
                  <c:v>39073</c:v>
                </c:pt>
                <c:pt idx="888">
                  <c:v>39074</c:v>
                </c:pt>
                <c:pt idx="889">
                  <c:v>39075</c:v>
                </c:pt>
                <c:pt idx="890">
                  <c:v>39076</c:v>
                </c:pt>
                <c:pt idx="891">
                  <c:v>39077</c:v>
                </c:pt>
                <c:pt idx="892">
                  <c:v>39078</c:v>
                </c:pt>
                <c:pt idx="893">
                  <c:v>39079</c:v>
                </c:pt>
                <c:pt idx="894">
                  <c:v>39080</c:v>
                </c:pt>
                <c:pt idx="895">
                  <c:v>39081</c:v>
                </c:pt>
                <c:pt idx="896">
                  <c:v>39082</c:v>
                </c:pt>
                <c:pt idx="897">
                  <c:v>39083</c:v>
                </c:pt>
                <c:pt idx="898">
                  <c:v>39084</c:v>
                </c:pt>
                <c:pt idx="899">
                  <c:v>39085</c:v>
                </c:pt>
                <c:pt idx="900">
                  <c:v>39086</c:v>
                </c:pt>
                <c:pt idx="901">
                  <c:v>39087</c:v>
                </c:pt>
                <c:pt idx="902">
                  <c:v>39088</c:v>
                </c:pt>
                <c:pt idx="903">
                  <c:v>39089</c:v>
                </c:pt>
                <c:pt idx="904">
                  <c:v>39090</c:v>
                </c:pt>
                <c:pt idx="905">
                  <c:v>39091</c:v>
                </c:pt>
                <c:pt idx="906">
                  <c:v>39092</c:v>
                </c:pt>
                <c:pt idx="907">
                  <c:v>39093</c:v>
                </c:pt>
                <c:pt idx="908">
                  <c:v>39094</c:v>
                </c:pt>
                <c:pt idx="909">
                  <c:v>39095</c:v>
                </c:pt>
                <c:pt idx="910">
                  <c:v>39096</c:v>
                </c:pt>
                <c:pt idx="911">
                  <c:v>39097</c:v>
                </c:pt>
                <c:pt idx="912">
                  <c:v>39098</c:v>
                </c:pt>
                <c:pt idx="913">
                  <c:v>39099</c:v>
                </c:pt>
                <c:pt idx="914">
                  <c:v>39100</c:v>
                </c:pt>
                <c:pt idx="915">
                  <c:v>39101</c:v>
                </c:pt>
                <c:pt idx="916">
                  <c:v>39102</c:v>
                </c:pt>
                <c:pt idx="917">
                  <c:v>39103</c:v>
                </c:pt>
                <c:pt idx="918">
                  <c:v>39104</c:v>
                </c:pt>
                <c:pt idx="919">
                  <c:v>39105</c:v>
                </c:pt>
                <c:pt idx="920">
                  <c:v>39106</c:v>
                </c:pt>
                <c:pt idx="921">
                  <c:v>39107</c:v>
                </c:pt>
                <c:pt idx="922">
                  <c:v>39108</c:v>
                </c:pt>
                <c:pt idx="923">
                  <c:v>39109</c:v>
                </c:pt>
                <c:pt idx="924">
                  <c:v>39110</c:v>
                </c:pt>
                <c:pt idx="925">
                  <c:v>39111</c:v>
                </c:pt>
                <c:pt idx="926">
                  <c:v>39112</c:v>
                </c:pt>
                <c:pt idx="927">
                  <c:v>39113</c:v>
                </c:pt>
                <c:pt idx="928">
                  <c:v>39114</c:v>
                </c:pt>
                <c:pt idx="929">
                  <c:v>39115</c:v>
                </c:pt>
                <c:pt idx="930">
                  <c:v>39116</c:v>
                </c:pt>
                <c:pt idx="931">
                  <c:v>39117</c:v>
                </c:pt>
                <c:pt idx="932">
                  <c:v>39118</c:v>
                </c:pt>
                <c:pt idx="933">
                  <c:v>39119</c:v>
                </c:pt>
                <c:pt idx="934">
                  <c:v>39120</c:v>
                </c:pt>
                <c:pt idx="935">
                  <c:v>39121</c:v>
                </c:pt>
                <c:pt idx="936">
                  <c:v>39122</c:v>
                </c:pt>
                <c:pt idx="937">
                  <c:v>39123</c:v>
                </c:pt>
                <c:pt idx="938">
                  <c:v>39124</c:v>
                </c:pt>
                <c:pt idx="939">
                  <c:v>39125</c:v>
                </c:pt>
                <c:pt idx="940">
                  <c:v>39126</c:v>
                </c:pt>
                <c:pt idx="941">
                  <c:v>39127</c:v>
                </c:pt>
                <c:pt idx="942">
                  <c:v>39128</c:v>
                </c:pt>
                <c:pt idx="943">
                  <c:v>39129</c:v>
                </c:pt>
                <c:pt idx="944">
                  <c:v>39130</c:v>
                </c:pt>
                <c:pt idx="945">
                  <c:v>39131</c:v>
                </c:pt>
                <c:pt idx="946">
                  <c:v>39132</c:v>
                </c:pt>
                <c:pt idx="947">
                  <c:v>39133</c:v>
                </c:pt>
                <c:pt idx="948">
                  <c:v>39134</c:v>
                </c:pt>
                <c:pt idx="949">
                  <c:v>39135</c:v>
                </c:pt>
                <c:pt idx="950">
                  <c:v>39136</c:v>
                </c:pt>
                <c:pt idx="951">
                  <c:v>39137</c:v>
                </c:pt>
                <c:pt idx="952">
                  <c:v>39138</c:v>
                </c:pt>
                <c:pt idx="953">
                  <c:v>39139</c:v>
                </c:pt>
                <c:pt idx="954">
                  <c:v>39140</c:v>
                </c:pt>
                <c:pt idx="955">
                  <c:v>39141</c:v>
                </c:pt>
                <c:pt idx="956">
                  <c:v>39142</c:v>
                </c:pt>
                <c:pt idx="957">
                  <c:v>39143</c:v>
                </c:pt>
                <c:pt idx="958">
                  <c:v>39144</c:v>
                </c:pt>
                <c:pt idx="959">
                  <c:v>39145</c:v>
                </c:pt>
                <c:pt idx="960">
                  <c:v>39146</c:v>
                </c:pt>
                <c:pt idx="961">
                  <c:v>39147</c:v>
                </c:pt>
                <c:pt idx="962">
                  <c:v>39148</c:v>
                </c:pt>
                <c:pt idx="963">
                  <c:v>39149</c:v>
                </c:pt>
                <c:pt idx="964">
                  <c:v>39150</c:v>
                </c:pt>
                <c:pt idx="965">
                  <c:v>39151</c:v>
                </c:pt>
                <c:pt idx="966">
                  <c:v>39152</c:v>
                </c:pt>
                <c:pt idx="967">
                  <c:v>39153</c:v>
                </c:pt>
                <c:pt idx="968">
                  <c:v>39154</c:v>
                </c:pt>
                <c:pt idx="969">
                  <c:v>39155</c:v>
                </c:pt>
                <c:pt idx="970">
                  <c:v>39156</c:v>
                </c:pt>
                <c:pt idx="971">
                  <c:v>39157</c:v>
                </c:pt>
                <c:pt idx="972">
                  <c:v>39158</c:v>
                </c:pt>
                <c:pt idx="973">
                  <c:v>39159</c:v>
                </c:pt>
                <c:pt idx="974">
                  <c:v>39160</c:v>
                </c:pt>
                <c:pt idx="975">
                  <c:v>39161</c:v>
                </c:pt>
                <c:pt idx="976">
                  <c:v>39162</c:v>
                </c:pt>
                <c:pt idx="977">
                  <c:v>39163</c:v>
                </c:pt>
                <c:pt idx="978">
                  <c:v>39164</c:v>
                </c:pt>
                <c:pt idx="979">
                  <c:v>39165</c:v>
                </c:pt>
                <c:pt idx="980">
                  <c:v>39166</c:v>
                </c:pt>
                <c:pt idx="981">
                  <c:v>39167</c:v>
                </c:pt>
                <c:pt idx="982">
                  <c:v>39168</c:v>
                </c:pt>
                <c:pt idx="983">
                  <c:v>39169</c:v>
                </c:pt>
                <c:pt idx="984">
                  <c:v>39170</c:v>
                </c:pt>
                <c:pt idx="985">
                  <c:v>39171</c:v>
                </c:pt>
                <c:pt idx="986">
                  <c:v>39172</c:v>
                </c:pt>
                <c:pt idx="987">
                  <c:v>39173</c:v>
                </c:pt>
                <c:pt idx="988">
                  <c:v>39174</c:v>
                </c:pt>
                <c:pt idx="989">
                  <c:v>39175</c:v>
                </c:pt>
                <c:pt idx="990">
                  <c:v>39176</c:v>
                </c:pt>
                <c:pt idx="991">
                  <c:v>39177</c:v>
                </c:pt>
                <c:pt idx="992">
                  <c:v>39178</c:v>
                </c:pt>
                <c:pt idx="993">
                  <c:v>39179</c:v>
                </c:pt>
                <c:pt idx="994">
                  <c:v>39180</c:v>
                </c:pt>
                <c:pt idx="995">
                  <c:v>39181</c:v>
                </c:pt>
                <c:pt idx="996">
                  <c:v>39182</c:v>
                </c:pt>
                <c:pt idx="997">
                  <c:v>39183</c:v>
                </c:pt>
                <c:pt idx="998">
                  <c:v>39184</c:v>
                </c:pt>
                <c:pt idx="999">
                  <c:v>39185</c:v>
                </c:pt>
                <c:pt idx="1000">
                  <c:v>39186</c:v>
                </c:pt>
                <c:pt idx="1001">
                  <c:v>39187</c:v>
                </c:pt>
                <c:pt idx="1002">
                  <c:v>39188</c:v>
                </c:pt>
                <c:pt idx="1003">
                  <c:v>39189</c:v>
                </c:pt>
                <c:pt idx="1004">
                  <c:v>39190</c:v>
                </c:pt>
                <c:pt idx="1005">
                  <c:v>39191</c:v>
                </c:pt>
                <c:pt idx="1006">
                  <c:v>39192</c:v>
                </c:pt>
                <c:pt idx="1007">
                  <c:v>39193</c:v>
                </c:pt>
                <c:pt idx="1008">
                  <c:v>39194</c:v>
                </c:pt>
                <c:pt idx="1009">
                  <c:v>39195</c:v>
                </c:pt>
                <c:pt idx="1010">
                  <c:v>39196</c:v>
                </c:pt>
                <c:pt idx="1011">
                  <c:v>39197</c:v>
                </c:pt>
                <c:pt idx="1012">
                  <c:v>39198</c:v>
                </c:pt>
                <c:pt idx="1013">
                  <c:v>39199</c:v>
                </c:pt>
                <c:pt idx="1014">
                  <c:v>39200</c:v>
                </c:pt>
                <c:pt idx="1015">
                  <c:v>39201</c:v>
                </c:pt>
                <c:pt idx="1016">
                  <c:v>39202</c:v>
                </c:pt>
                <c:pt idx="1017">
                  <c:v>39203</c:v>
                </c:pt>
                <c:pt idx="1018">
                  <c:v>39204</c:v>
                </c:pt>
                <c:pt idx="1019">
                  <c:v>39205</c:v>
                </c:pt>
                <c:pt idx="1020">
                  <c:v>39206</c:v>
                </c:pt>
                <c:pt idx="1021">
                  <c:v>39207</c:v>
                </c:pt>
                <c:pt idx="1022">
                  <c:v>39208</c:v>
                </c:pt>
                <c:pt idx="1023">
                  <c:v>39209</c:v>
                </c:pt>
                <c:pt idx="1024">
                  <c:v>39210</c:v>
                </c:pt>
                <c:pt idx="1025">
                  <c:v>39211</c:v>
                </c:pt>
                <c:pt idx="1026">
                  <c:v>39212</c:v>
                </c:pt>
                <c:pt idx="1027">
                  <c:v>39213</c:v>
                </c:pt>
                <c:pt idx="1028">
                  <c:v>39214</c:v>
                </c:pt>
                <c:pt idx="1029">
                  <c:v>39215</c:v>
                </c:pt>
                <c:pt idx="1030">
                  <c:v>39216</c:v>
                </c:pt>
                <c:pt idx="1031">
                  <c:v>39217</c:v>
                </c:pt>
                <c:pt idx="1032">
                  <c:v>39218</c:v>
                </c:pt>
                <c:pt idx="1033">
                  <c:v>39219</c:v>
                </c:pt>
                <c:pt idx="1034">
                  <c:v>39220</c:v>
                </c:pt>
                <c:pt idx="1035">
                  <c:v>39221</c:v>
                </c:pt>
                <c:pt idx="1036">
                  <c:v>39222</c:v>
                </c:pt>
                <c:pt idx="1037">
                  <c:v>39223</c:v>
                </c:pt>
                <c:pt idx="1038">
                  <c:v>39224</c:v>
                </c:pt>
                <c:pt idx="1039">
                  <c:v>39225</c:v>
                </c:pt>
                <c:pt idx="1040">
                  <c:v>39226</c:v>
                </c:pt>
                <c:pt idx="1041">
                  <c:v>39227</c:v>
                </c:pt>
                <c:pt idx="1042">
                  <c:v>39228</c:v>
                </c:pt>
                <c:pt idx="1043">
                  <c:v>39229</c:v>
                </c:pt>
                <c:pt idx="1044">
                  <c:v>39230</c:v>
                </c:pt>
                <c:pt idx="1045">
                  <c:v>39231</c:v>
                </c:pt>
                <c:pt idx="1046">
                  <c:v>39232</c:v>
                </c:pt>
                <c:pt idx="1047">
                  <c:v>39233</c:v>
                </c:pt>
                <c:pt idx="1048">
                  <c:v>39234</c:v>
                </c:pt>
                <c:pt idx="1049">
                  <c:v>39235</c:v>
                </c:pt>
                <c:pt idx="1050">
                  <c:v>39236</c:v>
                </c:pt>
                <c:pt idx="1051">
                  <c:v>39237</c:v>
                </c:pt>
                <c:pt idx="1052">
                  <c:v>39238</c:v>
                </c:pt>
                <c:pt idx="1053">
                  <c:v>39239</c:v>
                </c:pt>
                <c:pt idx="1054">
                  <c:v>39240</c:v>
                </c:pt>
                <c:pt idx="1055">
                  <c:v>39241</c:v>
                </c:pt>
                <c:pt idx="1056">
                  <c:v>39242</c:v>
                </c:pt>
                <c:pt idx="1057">
                  <c:v>39243</c:v>
                </c:pt>
                <c:pt idx="1058">
                  <c:v>39244</c:v>
                </c:pt>
                <c:pt idx="1059">
                  <c:v>39245</c:v>
                </c:pt>
                <c:pt idx="1060">
                  <c:v>39246</c:v>
                </c:pt>
                <c:pt idx="1061">
                  <c:v>39247</c:v>
                </c:pt>
                <c:pt idx="1062">
                  <c:v>39248</c:v>
                </c:pt>
                <c:pt idx="1063">
                  <c:v>39249</c:v>
                </c:pt>
                <c:pt idx="1064">
                  <c:v>39250</c:v>
                </c:pt>
                <c:pt idx="1065">
                  <c:v>39251</c:v>
                </c:pt>
                <c:pt idx="1066">
                  <c:v>39252</c:v>
                </c:pt>
                <c:pt idx="1067">
                  <c:v>39253</c:v>
                </c:pt>
                <c:pt idx="1068">
                  <c:v>39254</c:v>
                </c:pt>
                <c:pt idx="1069">
                  <c:v>39255</c:v>
                </c:pt>
                <c:pt idx="1070">
                  <c:v>39256</c:v>
                </c:pt>
                <c:pt idx="1071">
                  <c:v>39257</c:v>
                </c:pt>
                <c:pt idx="1072">
                  <c:v>39258</c:v>
                </c:pt>
                <c:pt idx="1073">
                  <c:v>39259</c:v>
                </c:pt>
                <c:pt idx="1074">
                  <c:v>39260</c:v>
                </c:pt>
                <c:pt idx="1075">
                  <c:v>39261</c:v>
                </c:pt>
                <c:pt idx="1076">
                  <c:v>39262</c:v>
                </c:pt>
                <c:pt idx="1077">
                  <c:v>39263</c:v>
                </c:pt>
                <c:pt idx="1078">
                  <c:v>39264</c:v>
                </c:pt>
                <c:pt idx="1079">
                  <c:v>39265</c:v>
                </c:pt>
                <c:pt idx="1080">
                  <c:v>39266</c:v>
                </c:pt>
                <c:pt idx="1081">
                  <c:v>39267</c:v>
                </c:pt>
                <c:pt idx="1082">
                  <c:v>39268</c:v>
                </c:pt>
                <c:pt idx="1083">
                  <c:v>39269</c:v>
                </c:pt>
                <c:pt idx="1084">
                  <c:v>39270</c:v>
                </c:pt>
                <c:pt idx="1085">
                  <c:v>39271</c:v>
                </c:pt>
                <c:pt idx="1086">
                  <c:v>39272</c:v>
                </c:pt>
                <c:pt idx="1087">
                  <c:v>39273</c:v>
                </c:pt>
                <c:pt idx="1088">
                  <c:v>39274</c:v>
                </c:pt>
                <c:pt idx="1089">
                  <c:v>39275</c:v>
                </c:pt>
                <c:pt idx="1090">
                  <c:v>39276</c:v>
                </c:pt>
                <c:pt idx="1091">
                  <c:v>39277</c:v>
                </c:pt>
                <c:pt idx="1092">
                  <c:v>39278</c:v>
                </c:pt>
                <c:pt idx="1093">
                  <c:v>39279</c:v>
                </c:pt>
                <c:pt idx="1094">
                  <c:v>39280</c:v>
                </c:pt>
                <c:pt idx="1095">
                  <c:v>39281</c:v>
                </c:pt>
                <c:pt idx="1096">
                  <c:v>39282</c:v>
                </c:pt>
                <c:pt idx="1097">
                  <c:v>39283</c:v>
                </c:pt>
                <c:pt idx="1098">
                  <c:v>39284</c:v>
                </c:pt>
                <c:pt idx="1099">
                  <c:v>39285</c:v>
                </c:pt>
                <c:pt idx="1100">
                  <c:v>39286</c:v>
                </c:pt>
                <c:pt idx="1101">
                  <c:v>39287</c:v>
                </c:pt>
                <c:pt idx="1102">
                  <c:v>39288</c:v>
                </c:pt>
                <c:pt idx="1103">
                  <c:v>39289</c:v>
                </c:pt>
                <c:pt idx="1104">
                  <c:v>39290</c:v>
                </c:pt>
                <c:pt idx="1105">
                  <c:v>39291</c:v>
                </c:pt>
                <c:pt idx="1106">
                  <c:v>39292</c:v>
                </c:pt>
                <c:pt idx="1107">
                  <c:v>39293</c:v>
                </c:pt>
                <c:pt idx="1108">
                  <c:v>39294</c:v>
                </c:pt>
                <c:pt idx="1109">
                  <c:v>39295</c:v>
                </c:pt>
                <c:pt idx="1110">
                  <c:v>39296</c:v>
                </c:pt>
                <c:pt idx="1111">
                  <c:v>39297</c:v>
                </c:pt>
                <c:pt idx="1112">
                  <c:v>39298</c:v>
                </c:pt>
                <c:pt idx="1113">
                  <c:v>39299</c:v>
                </c:pt>
                <c:pt idx="1114">
                  <c:v>39300</c:v>
                </c:pt>
                <c:pt idx="1115">
                  <c:v>39301</c:v>
                </c:pt>
                <c:pt idx="1116">
                  <c:v>39302</c:v>
                </c:pt>
                <c:pt idx="1117">
                  <c:v>39303</c:v>
                </c:pt>
                <c:pt idx="1118">
                  <c:v>39304</c:v>
                </c:pt>
                <c:pt idx="1119">
                  <c:v>39305</c:v>
                </c:pt>
                <c:pt idx="1120">
                  <c:v>39306</c:v>
                </c:pt>
                <c:pt idx="1121">
                  <c:v>39307</c:v>
                </c:pt>
                <c:pt idx="1122">
                  <c:v>39308</c:v>
                </c:pt>
                <c:pt idx="1123">
                  <c:v>39309</c:v>
                </c:pt>
                <c:pt idx="1124">
                  <c:v>39310</c:v>
                </c:pt>
                <c:pt idx="1125">
                  <c:v>39311</c:v>
                </c:pt>
                <c:pt idx="1126">
                  <c:v>39312</c:v>
                </c:pt>
                <c:pt idx="1127">
                  <c:v>39313</c:v>
                </c:pt>
                <c:pt idx="1128">
                  <c:v>39314</c:v>
                </c:pt>
                <c:pt idx="1129">
                  <c:v>39315</c:v>
                </c:pt>
                <c:pt idx="1130">
                  <c:v>39316</c:v>
                </c:pt>
                <c:pt idx="1131">
                  <c:v>39317</c:v>
                </c:pt>
                <c:pt idx="1132">
                  <c:v>39318</c:v>
                </c:pt>
                <c:pt idx="1133">
                  <c:v>39319</c:v>
                </c:pt>
                <c:pt idx="1134">
                  <c:v>39320</c:v>
                </c:pt>
                <c:pt idx="1135">
                  <c:v>39321</c:v>
                </c:pt>
                <c:pt idx="1136">
                  <c:v>39322</c:v>
                </c:pt>
                <c:pt idx="1137">
                  <c:v>39323</c:v>
                </c:pt>
                <c:pt idx="1138">
                  <c:v>39324</c:v>
                </c:pt>
                <c:pt idx="1139">
                  <c:v>39325</c:v>
                </c:pt>
                <c:pt idx="1140">
                  <c:v>39326</c:v>
                </c:pt>
                <c:pt idx="1141">
                  <c:v>39327</c:v>
                </c:pt>
                <c:pt idx="1142">
                  <c:v>39328</c:v>
                </c:pt>
                <c:pt idx="1143">
                  <c:v>39329</c:v>
                </c:pt>
                <c:pt idx="1144">
                  <c:v>39330</c:v>
                </c:pt>
                <c:pt idx="1145">
                  <c:v>39331</c:v>
                </c:pt>
                <c:pt idx="1146">
                  <c:v>39332</c:v>
                </c:pt>
                <c:pt idx="1147">
                  <c:v>39333</c:v>
                </c:pt>
                <c:pt idx="1148">
                  <c:v>39334</c:v>
                </c:pt>
                <c:pt idx="1149">
                  <c:v>39335</c:v>
                </c:pt>
                <c:pt idx="1150">
                  <c:v>39336</c:v>
                </c:pt>
                <c:pt idx="1151">
                  <c:v>39337</c:v>
                </c:pt>
                <c:pt idx="1152">
                  <c:v>39338</c:v>
                </c:pt>
                <c:pt idx="1153">
                  <c:v>39339</c:v>
                </c:pt>
                <c:pt idx="1154">
                  <c:v>39340</c:v>
                </c:pt>
                <c:pt idx="1155">
                  <c:v>39341</c:v>
                </c:pt>
                <c:pt idx="1156">
                  <c:v>39342</c:v>
                </c:pt>
                <c:pt idx="1157">
                  <c:v>39343</c:v>
                </c:pt>
                <c:pt idx="1158">
                  <c:v>39344</c:v>
                </c:pt>
                <c:pt idx="1159">
                  <c:v>39345</c:v>
                </c:pt>
                <c:pt idx="1160">
                  <c:v>39346</c:v>
                </c:pt>
                <c:pt idx="1161">
                  <c:v>39347</c:v>
                </c:pt>
                <c:pt idx="1162">
                  <c:v>39348</c:v>
                </c:pt>
                <c:pt idx="1163">
                  <c:v>39349</c:v>
                </c:pt>
                <c:pt idx="1164">
                  <c:v>39350</c:v>
                </c:pt>
                <c:pt idx="1165">
                  <c:v>39351</c:v>
                </c:pt>
                <c:pt idx="1166">
                  <c:v>39352</c:v>
                </c:pt>
                <c:pt idx="1167">
                  <c:v>39353</c:v>
                </c:pt>
                <c:pt idx="1168">
                  <c:v>39354</c:v>
                </c:pt>
                <c:pt idx="1169">
                  <c:v>39355</c:v>
                </c:pt>
                <c:pt idx="1170">
                  <c:v>39356</c:v>
                </c:pt>
                <c:pt idx="1171">
                  <c:v>39357</c:v>
                </c:pt>
                <c:pt idx="1172">
                  <c:v>39358</c:v>
                </c:pt>
                <c:pt idx="1173">
                  <c:v>39359</c:v>
                </c:pt>
                <c:pt idx="1174">
                  <c:v>39360</c:v>
                </c:pt>
                <c:pt idx="1175">
                  <c:v>39361</c:v>
                </c:pt>
                <c:pt idx="1176">
                  <c:v>39362</c:v>
                </c:pt>
                <c:pt idx="1177">
                  <c:v>39363</c:v>
                </c:pt>
                <c:pt idx="1178">
                  <c:v>39364</c:v>
                </c:pt>
                <c:pt idx="1179">
                  <c:v>39365</c:v>
                </c:pt>
                <c:pt idx="1180">
                  <c:v>39366</c:v>
                </c:pt>
                <c:pt idx="1181">
                  <c:v>39367</c:v>
                </c:pt>
                <c:pt idx="1182">
                  <c:v>39368</c:v>
                </c:pt>
                <c:pt idx="1183">
                  <c:v>39369</c:v>
                </c:pt>
                <c:pt idx="1184">
                  <c:v>39370</c:v>
                </c:pt>
                <c:pt idx="1185">
                  <c:v>39371</c:v>
                </c:pt>
                <c:pt idx="1186">
                  <c:v>39372</c:v>
                </c:pt>
                <c:pt idx="1187">
                  <c:v>39373</c:v>
                </c:pt>
                <c:pt idx="1188">
                  <c:v>39374</c:v>
                </c:pt>
                <c:pt idx="1189">
                  <c:v>39375</c:v>
                </c:pt>
                <c:pt idx="1190">
                  <c:v>39376</c:v>
                </c:pt>
                <c:pt idx="1191">
                  <c:v>39377</c:v>
                </c:pt>
                <c:pt idx="1192">
                  <c:v>39378</c:v>
                </c:pt>
                <c:pt idx="1193">
                  <c:v>39379</c:v>
                </c:pt>
                <c:pt idx="1194">
                  <c:v>39380</c:v>
                </c:pt>
                <c:pt idx="1195">
                  <c:v>39381</c:v>
                </c:pt>
                <c:pt idx="1196">
                  <c:v>39382</c:v>
                </c:pt>
                <c:pt idx="1197">
                  <c:v>39383</c:v>
                </c:pt>
                <c:pt idx="1198">
                  <c:v>39384</c:v>
                </c:pt>
                <c:pt idx="1199">
                  <c:v>39385</c:v>
                </c:pt>
                <c:pt idx="1200">
                  <c:v>39386</c:v>
                </c:pt>
                <c:pt idx="1201">
                  <c:v>39387</c:v>
                </c:pt>
                <c:pt idx="1202">
                  <c:v>39388</c:v>
                </c:pt>
                <c:pt idx="1203">
                  <c:v>39389</c:v>
                </c:pt>
                <c:pt idx="1204">
                  <c:v>39390</c:v>
                </c:pt>
                <c:pt idx="1205">
                  <c:v>39391</c:v>
                </c:pt>
                <c:pt idx="1206">
                  <c:v>39392</c:v>
                </c:pt>
                <c:pt idx="1207">
                  <c:v>39393</c:v>
                </c:pt>
                <c:pt idx="1208">
                  <c:v>39394</c:v>
                </c:pt>
                <c:pt idx="1209">
                  <c:v>39395</c:v>
                </c:pt>
                <c:pt idx="1210">
                  <c:v>39396</c:v>
                </c:pt>
                <c:pt idx="1211">
                  <c:v>39397</c:v>
                </c:pt>
                <c:pt idx="1212">
                  <c:v>39398</c:v>
                </c:pt>
                <c:pt idx="1213">
                  <c:v>39399</c:v>
                </c:pt>
                <c:pt idx="1214">
                  <c:v>39400</c:v>
                </c:pt>
                <c:pt idx="1215">
                  <c:v>39401</c:v>
                </c:pt>
                <c:pt idx="1216">
                  <c:v>39402</c:v>
                </c:pt>
                <c:pt idx="1217">
                  <c:v>39403</c:v>
                </c:pt>
                <c:pt idx="1218">
                  <c:v>39404</c:v>
                </c:pt>
                <c:pt idx="1219">
                  <c:v>39405</c:v>
                </c:pt>
                <c:pt idx="1220">
                  <c:v>39406</c:v>
                </c:pt>
                <c:pt idx="1221">
                  <c:v>39407</c:v>
                </c:pt>
                <c:pt idx="1222">
                  <c:v>39408</c:v>
                </c:pt>
                <c:pt idx="1223">
                  <c:v>39409</c:v>
                </c:pt>
                <c:pt idx="1224">
                  <c:v>39410</c:v>
                </c:pt>
                <c:pt idx="1225">
                  <c:v>39411</c:v>
                </c:pt>
                <c:pt idx="1226">
                  <c:v>39412</c:v>
                </c:pt>
                <c:pt idx="1227">
                  <c:v>39413</c:v>
                </c:pt>
                <c:pt idx="1228">
                  <c:v>39414</c:v>
                </c:pt>
                <c:pt idx="1229">
                  <c:v>39415</c:v>
                </c:pt>
                <c:pt idx="1230">
                  <c:v>39416</c:v>
                </c:pt>
                <c:pt idx="1231">
                  <c:v>39417</c:v>
                </c:pt>
                <c:pt idx="1232">
                  <c:v>39418</c:v>
                </c:pt>
                <c:pt idx="1233">
                  <c:v>39419</c:v>
                </c:pt>
                <c:pt idx="1234">
                  <c:v>39420</c:v>
                </c:pt>
                <c:pt idx="1235">
                  <c:v>39421</c:v>
                </c:pt>
                <c:pt idx="1236">
                  <c:v>39422</c:v>
                </c:pt>
                <c:pt idx="1237">
                  <c:v>39423</c:v>
                </c:pt>
                <c:pt idx="1238">
                  <c:v>39424</c:v>
                </c:pt>
                <c:pt idx="1239">
                  <c:v>39425</c:v>
                </c:pt>
                <c:pt idx="1240">
                  <c:v>39426</c:v>
                </c:pt>
                <c:pt idx="1241">
                  <c:v>39427</c:v>
                </c:pt>
                <c:pt idx="1242">
                  <c:v>39428</c:v>
                </c:pt>
                <c:pt idx="1243">
                  <c:v>39429</c:v>
                </c:pt>
                <c:pt idx="1244">
                  <c:v>39430</c:v>
                </c:pt>
                <c:pt idx="1245">
                  <c:v>39431</c:v>
                </c:pt>
                <c:pt idx="1246">
                  <c:v>39432</c:v>
                </c:pt>
                <c:pt idx="1247">
                  <c:v>39433</c:v>
                </c:pt>
                <c:pt idx="1248">
                  <c:v>39434</c:v>
                </c:pt>
                <c:pt idx="1249">
                  <c:v>39435</c:v>
                </c:pt>
                <c:pt idx="1250">
                  <c:v>39436</c:v>
                </c:pt>
                <c:pt idx="1251">
                  <c:v>39437</c:v>
                </c:pt>
                <c:pt idx="1252">
                  <c:v>39438</c:v>
                </c:pt>
                <c:pt idx="1253">
                  <c:v>39439</c:v>
                </c:pt>
                <c:pt idx="1254">
                  <c:v>39440</c:v>
                </c:pt>
                <c:pt idx="1255">
                  <c:v>39441</c:v>
                </c:pt>
                <c:pt idx="1256">
                  <c:v>39442</c:v>
                </c:pt>
                <c:pt idx="1257">
                  <c:v>39443</c:v>
                </c:pt>
                <c:pt idx="1258">
                  <c:v>39444</c:v>
                </c:pt>
                <c:pt idx="1259">
                  <c:v>39445</c:v>
                </c:pt>
                <c:pt idx="1260">
                  <c:v>39446</c:v>
                </c:pt>
                <c:pt idx="1261">
                  <c:v>39447</c:v>
                </c:pt>
                <c:pt idx="1262">
                  <c:v>39448</c:v>
                </c:pt>
                <c:pt idx="1263">
                  <c:v>39449</c:v>
                </c:pt>
                <c:pt idx="1264">
                  <c:v>39450</c:v>
                </c:pt>
                <c:pt idx="1265">
                  <c:v>39451</c:v>
                </c:pt>
                <c:pt idx="1266">
                  <c:v>39452</c:v>
                </c:pt>
                <c:pt idx="1267">
                  <c:v>39453</c:v>
                </c:pt>
                <c:pt idx="1268">
                  <c:v>39454</c:v>
                </c:pt>
                <c:pt idx="1269">
                  <c:v>39455</c:v>
                </c:pt>
                <c:pt idx="1270">
                  <c:v>39456</c:v>
                </c:pt>
                <c:pt idx="1271">
                  <c:v>39457</c:v>
                </c:pt>
                <c:pt idx="1272">
                  <c:v>39458</c:v>
                </c:pt>
                <c:pt idx="1273">
                  <c:v>39459</c:v>
                </c:pt>
                <c:pt idx="1274">
                  <c:v>39460</c:v>
                </c:pt>
                <c:pt idx="1275">
                  <c:v>39461</c:v>
                </c:pt>
                <c:pt idx="1276">
                  <c:v>39462</c:v>
                </c:pt>
                <c:pt idx="1277">
                  <c:v>39463</c:v>
                </c:pt>
                <c:pt idx="1278">
                  <c:v>39464</c:v>
                </c:pt>
                <c:pt idx="1279">
                  <c:v>39465</c:v>
                </c:pt>
                <c:pt idx="1280">
                  <c:v>39466</c:v>
                </c:pt>
                <c:pt idx="1281">
                  <c:v>39467</c:v>
                </c:pt>
                <c:pt idx="1282">
                  <c:v>39468</c:v>
                </c:pt>
                <c:pt idx="1283">
                  <c:v>39469</c:v>
                </c:pt>
                <c:pt idx="1284">
                  <c:v>39470</c:v>
                </c:pt>
                <c:pt idx="1285">
                  <c:v>39471</c:v>
                </c:pt>
                <c:pt idx="1286">
                  <c:v>39472</c:v>
                </c:pt>
                <c:pt idx="1287">
                  <c:v>39473</c:v>
                </c:pt>
                <c:pt idx="1288">
                  <c:v>39474</c:v>
                </c:pt>
                <c:pt idx="1289">
                  <c:v>39475</c:v>
                </c:pt>
                <c:pt idx="1290">
                  <c:v>39476</c:v>
                </c:pt>
                <c:pt idx="1291">
                  <c:v>39477</c:v>
                </c:pt>
                <c:pt idx="1292">
                  <c:v>39478</c:v>
                </c:pt>
                <c:pt idx="1293">
                  <c:v>39479</c:v>
                </c:pt>
                <c:pt idx="1294">
                  <c:v>39480</c:v>
                </c:pt>
                <c:pt idx="1295">
                  <c:v>39481</c:v>
                </c:pt>
                <c:pt idx="1296">
                  <c:v>39482</c:v>
                </c:pt>
                <c:pt idx="1297">
                  <c:v>39483</c:v>
                </c:pt>
                <c:pt idx="1298">
                  <c:v>39484</c:v>
                </c:pt>
                <c:pt idx="1299">
                  <c:v>39485</c:v>
                </c:pt>
                <c:pt idx="1300">
                  <c:v>39486</c:v>
                </c:pt>
                <c:pt idx="1301">
                  <c:v>39487</c:v>
                </c:pt>
                <c:pt idx="1302">
                  <c:v>39488</c:v>
                </c:pt>
                <c:pt idx="1303">
                  <c:v>39489</c:v>
                </c:pt>
                <c:pt idx="1304">
                  <c:v>39490</c:v>
                </c:pt>
                <c:pt idx="1305">
                  <c:v>39491</c:v>
                </c:pt>
                <c:pt idx="1306">
                  <c:v>39492</c:v>
                </c:pt>
                <c:pt idx="1307">
                  <c:v>39493</c:v>
                </c:pt>
                <c:pt idx="1308">
                  <c:v>39494</c:v>
                </c:pt>
                <c:pt idx="1309">
                  <c:v>39495</c:v>
                </c:pt>
                <c:pt idx="1310">
                  <c:v>39496</c:v>
                </c:pt>
                <c:pt idx="1311">
                  <c:v>39497</c:v>
                </c:pt>
                <c:pt idx="1312">
                  <c:v>39498</c:v>
                </c:pt>
                <c:pt idx="1313">
                  <c:v>39499</c:v>
                </c:pt>
                <c:pt idx="1314">
                  <c:v>39500</c:v>
                </c:pt>
                <c:pt idx="1315">
                  <c:v>39501</c:v>
                </c:pt>
                <c:pt idx="1316">
                  <c:v>39502</c:v>
                </c:pt>
                <c:pt idx="1317">
                  <c:v>39503</c:v>
                </c:pt>
                <c:pt idx="1318">
                  <c:v>39504</c:v>
                </c:pt>
                <c:pt idx="1319">
                  <c:v>39505</c:v>
                </c:pt>
                <c:pt idx="1320">
                  <c:v>39506</c:v>
                </c:pt>
                <c:pt idx="1321">
                  <c:v>39507</c:v>
                </c:pt>
                <c:pt idx="1322">
                  <c:v>39508</c:v>
                </c:pt>
                <c:pt idx="1323">
                  <c:v>39509</c:v>
                </c:pt>
                <c:pt idx="1324">
                  <c:v>39510</c:v>
                </c:pt>
                <c:pt idx="1325">
                  <c:v>39511</c:v>
                </c:pt>
                <c:pt idx="1326">
                  <c:v>39512</c:v>
                </c:pt>
                <c:pt idx="1327">
                  <c:v>39513</c:v>
                </c:pt>
                <c:pt idx="1328">
                  <c:v>39514</c:v>
                </c:pt>
                <c:pt idx="1329">
                  <c:v>39515</c:v>
                </c:pt>
                <c:pt idx="1330">
                  <c:v>39516</c:v>
                </c:pt>
                <c:pt idx="1331">
                  <c:v>39517</c:v>
                </c:pt>
                <c:pt idx="1332">
                  <c:v>39518</c:v>
                </c:pt>
                <c:pt idx="1333">
                  <c:v>39519</c:v>
                </c:pt>
                <c:pt idx="1334">
                  <c:v>39520</c:v>
                </c:pt>
                <c:pt idx="1335">
                  <c:v>39521</c:v>
                </c:pt>
                <c:pt idx="1336">
                  <c:v>39522</c:v>
                </c:pt>
                <c:pt idx="1337">
                  <c:v>39523</c:v>
                </c:pt>
                <c:pt idx="1338">
                  <c:v>39524</c:v>
                </c:pt>
                <c:pt idx="1339">
                  <c:v>39525</c:v>
                </c:pt>
                <c:pt idx="1340">
                  <c:v>39526</c:v>
                </c:pt>
                <c:pt idx="1341">
                  <c:v>39527</c:v>
                </c:pt>
                <c:pt idx="1342">
                  <c:v>39528</c:v>
                </c:pt>
                <c:pt idx="1343">
                  <c:v>39529</c:v>
                </c:pt>
                <c:pt idx="1344">
                  <c:v>39530</c:v>
                </c:pt>
                <c:pt idx="1345">
                  <c:v>39531</c:v>
                </c:pt>
                <c:pt idx="1346">
                  <c:v>39532</c:v>
                </c:pt>
                <c:pt idx="1347">
                  <c:v>39533</c:v>
                </c:pt>
                <c:pt idx="1348">
                  <c:v>39534</c:v>
                </c:pt>
                <c:pt idx="1349">
                  <c:v>39535</c:v>
                </c:pt>
                <c:pt idx="1350">
                  <c:v>39536</c:v>
                </c:pt>
                <c:pt idx="1351">
                  <c:v>39537</c:v>
                </c:pt>
                <c:pt idx="1352">
                  <c:v>39538</c:v>
                </c:pt>
                <c:pt idx="1353">
                  <c:v>39539</c:v>
                </c:pt>
                <c:pt idx="1354">
                  <c:v>39540</c:v>
                </c:pt>
                <c:pt idx="1355">
                  <c:v>39541</c:v>
                </c:pt>
                <c:pt idx="1356">
                  <c:v>39542</c:v>
                </c:pt>
                <c:pt idx="1357">
                  <c:v>39543</c:v>
                </c:pt>
                <c:pt idx="1358">
                  <c:v>39544</c:v>
                </c:pt>
                <c:pt idx="1359">
                  <c:v>39545</c:v>
                </c:pt>
                <c:pt idx="1360">
                  <c:v>39546</c:v>
                </c:pt>
                <c:pt idx="1361">
                  <c:v>39547</c:v>
                </c:pt>
                <c:pt idx="1362">
                  <c:v>39548</c:v>
                </c:pt>
                <c:pt idx="1363">
                  <c:v>39549</c:v>
                </c:pt>
                <c:pt idx="1364">
                  <c:v>39550</c:v>
                </c:pt>
                <c:pt idx="1365">
                  <c:v>39551</c:v>
                </c:pt>
                <c:pt idx="1366">
                  <c:v>39552</c:v>
                </c:pt>
                <c:pt idx="1367">
                  <c:v>39553</c:v>
                </c:pt>
                <c:pt idx="1368">
                  <c:v>39554</c:v>
                </c:pt>
                <c:pt idx="1369">
                  <c:v>39555</c:v>
                </c:pt>
                <c:pt idx="1370">
                  <c:v>39556</c:v>
                </c:pt>
                <c:pt idx="1371">
                  <c:v>39557</c:v>
                </c:pt>
                <c:pt idx="1372">
                  <c:v>39558</c:v>
                </c:pt>
                <c:pt idx="1373">
                  <c:v>39559</c:v>
                </c:pt>
                <c:pt idx="1374">
                  <c:v>39560</c:v>
                </c:pt>
                <c:pt idx="1375">
                  <c:v>39561</c:v>
                </c:pt>
                <c:pt idx="1376">
                  <c:v>39562</c:v>
                </c:pt>
                <c:pt idx="1377">
                  <c:v>39563</c:v>
                </c:pt>
                <c:pt idx="1378">
                  <c:v>39564</c:v>
                </c:pt>
                <c:pt idx="1379">
                  <c:v>39565</c:v>
                </c:pt>
                <c:pt idx="1380">
                  <c:v>39566</c:v>
                </c:pt>
                <c:pt idx="1381">
                  <c:v>39567</c:v>
                </c:pt>
                <c:pt idx="1382">
                  <c:v>39568</c:v>
                </c:pt>
                <c:pt idx="1383">
                  <c:v>39569</c:v>
                </c:pt>
                <c:pt idx="1384">
                  <c:v>39570</c:v>
                </c:pt>
                <c:pt idx="1385">
                  <c:v>39571</c:v>
                </c:pt>
                <c:pt idx="1386">
                  <c:v>39572</c:v>
                </c:pt>
                <c:pt idx="1387">
                  <c:v>39573</c:v>
                </c:pt>
                <c:pt idx="1388">
                  <c:v>39574</c:v>
                </c:pt>
                <c:pt idx="1389">
                  <c:v>39575</c:v>
                </c:pt>
                <c:pt idx="1390">
                  <c:v>39576</c:v>
                </c:pt>
                <c:pt idx="1391">
                  <c:v>39577</c:v>
                </c:pt>
                <c:pt idx="1392">
                  <c:v>39578</c:v>
                </c:pt>
                <c:pt idx="1393">
                  <c:v>39579</c:v>
                </c:pt>
                <c:pt idx="1394">
                  <c:v>39580</c:v>
                </c:pt>
                <c:pt idx="1395">
                  <c:v>39581</c:v>
                </c:pt>
                <c:pt idx="1396">
                  <c:v>39582</c:v>
                </c:pt>
                <c:pt idx="1397">
                  <c:v>39583</c:v>
                </c:pt>
                <c:pt idx="1398">
                  <c:v>39584</c:v>
                </c:pt>
                <c:pt idx="1399">
                  <c:v>39585</c:v>
                </c:pt>
                <c:pt idx="1400">
                  <c:v>39586</c:v>
                </c:pt>
                <c:pt idx="1401">
                  <c:v>39587</c:v>
                </c:pt>
                <c:pt idx="1402">
                  <c:v>39588</c:v>
                </c:pt>
                <c:pt idx="1403">
                  <c:v>39589</c:v>
                </c:pt>
                <c:pt idx="1404">
                  <c:v>39590</c:v>
                </c:pt>
                <c:pt idx="1405">
                  <c:v>39591</c:v>
                </c:pt>
                <c:pt idx="1406">
                  <c:v>39592</c:v>
                </c:pt>
                <c:pt idx="1407">
                  <c:v>39593</c:v>
                </c:pt>
                <c:pt idx="1408">
                  <c:v>39594</c:v>
                </c:pt>
                <c:pt idx="1409">
                  <c:v>39595</c:v>
                </c:pt>
                <c:pt idx="1410">
                  <c:v>39596</c:v>
                </c:pt>
                <c:pt idx="1411">
                  <c:v>39597</c:v>
                </c:pt>
                <c:pt idx="1412">
                  <c:v>39598</c:v>
                </c:pt>
                <c:pt idx="1413">
                  <c:v>39599</c:v>
                </c:pt>
                <c:pt idx="1414">
                  <c:v>39600</c:v>
                </c:pt>
                <c:pt idx="1415">
                  <c:v>39601</c:v>
                </c:pt>
                <c:pt idx="1416">
                  <c:v>39602</c:v>
                </c:pt>
                <c:pt idx="1417">
                  <c:v>39603</c:v>
                </c:pt>
                <c:pt idx="1418">
                  <c:v>39604</c:v>
                </c:pt>
                <c:pt idx="1419">
                  <c:v>39605</c:v>
                </c:pt>
                <c:pt idx="1420">
                  <c:v>39606</c:v>
                </c:pt>
                <c:pt idx="1421">
                  <c:v>39607</c:v>
                </c:pt>
                <c:pt idx="1422">
                  <c:v>39608</c:v>
                </c:pt>
                <c:pt idx="1423">
                  <c:v>39609</c:v>
                </c:pt>
                <c:pt idx="1424">
                  <c:v>39610</c:v>
                </c:pt>
                <c:pt idx="1425">
                  <c:v>39611</c:v>
                </c:pt>
                <c:pt idx="1426">
                  <c:v>39612</c:v>
                </c:pt>
                <c:pt idx="1427">
                  <c:v>39613</c:v>
                </c:pt>
                <c:pt idx="1428">
                  <c:v>39614</c:v>
                </c:pt>
                <c:pt idx="1429">
                  <c:v>39615</c:v>
                </c:pt>
                <c:pt idx="1430">
                  <c:v>39616</c:v>
                </c:pt>
                <c:pt idx="1431">
                  <c:v>39617</c:v>
                </c:pt>
                <c:pt idx="1432">
                  <c:v>39618</c:v>
                </c:pt>
                <c:pt idx="1433">
                  <c:v>39619</c:v>
                </c:pt>
                <c:pt idx="1434">
                  <c:v>39620</c:v>
                </c:pt>
                <c:pt idx="1435">
                  <c:v>39621</c:v>
                </c:pt>
                <c:pt idx="1436">
                  <c:v>39622</c:v>
                </c:pt>
                <c:pt idx="1437">
                  <c:v>39623</c:v>
                </c:pt>
                <c:pt idx="1438">
                  <c:v>39624</c:v>
                </c:pt>
                <c:pt idx="1439">
                  <c:v>39625</c:v>
                </c:pt>
                <c:pt idx="1440">
                  <c:v>39626</c:v>
                </c:pt>
                <c:pt idx="1441">
                  <c:v>39627</c:v>
                </c:pt>
                <c:pt idx="1442">
                  <c:v>39628</c:v>
                </c:pt>
                <c:pt idx="1443">
                  <c:v>39629</c:v>
                </c:pt>
                <c:pt idx="1444">
                  <c:v>39630</c:v>
                </c:pt>
                <c:pt idx="1445">
                  <c:v>39631</c:v>
                </c:pt>
                <c:pt idx="1446">
                  <c:v>39632</c:v>
                </c:pt>
                <c:pt idx="1447">
                  <c:v>39633</c:v>
                </c:pt>
                <c:pt idx="1448">
                  <c:v>39634</c:v>
                </c:pt>
                <c:pt idx="1449">
                  <c:v>39635</c:v>
                </c:pt>
                <c:pt idx="1450">
                  <c:v>39636</c:v>
                </c:pt>
                <c:pt idx="1451">
                  <c:v>39637</c:v>
                </c:pt>
                <c:pt idx="1452">
                  <c:v>39638</c:v>
                </c:pt>
                <c:pt idx="1453">
                  <c:v>39639</c:v>
                </c:pt>
                <c:pt idx="1454">
                  <c:v>39640</c:v>
                </c:pt>
                <c:pt idx="1455">
                  <c:v>39641</c:v>
                </c:pt>
                <c:pt idx="1456">
                  <c:v>39642</c:v>
                </c:pt>
                <c:pt idx="1457">
                  <c:v>39643</c:v>
                </c:pt>
                <c:pt idx="1458">
                  <c:v>39644</c:v>
                </c:pt>
                <c:pt idx="1459">
                  <c:v>39645</c:v>
                </c:pt>
                <c:pt idx="1460">
                  <c:v>39646</c:v>
                </c:pt>
                <c:pt idx="1461">
                  <c:v>39647</c:v>
                </c:pt>
                <c:pt idx="1462">
                  <c:v>39648</c:v>
                </c:pt>
                <c:pt idx="1463">
                  <c:v>39649</c:v>
                </c:pt>
                <c:pt idx="1464">
                  <c:v>39650</c:v>
                </c:pt>
                <c:pt idx="1465">
                  <c:v>39651</c:v>
                </c:pt>
                <c:pt idx="1466">
                  <c:v>39652</c:v>
                </c:pt>
                <c:pt idx="1467">
                  <c:v>39653</c:v>
                </c:pt>
                <c:pt idx="1468">
                  <c:v>39654</c:v>
                </c:pt>
                <c:pt idx="1469">
                  <c:v>39655</c:v>
                </c:pt>
                <c:pt idx="1470">
                  <c:v>39656</c:v>
                </c:pt>
                <c:pt idx="1471">
                  <c:v>39657</c:v>
                </c:pt>
                <c:pt idx="1472">
                  <c:v>39658</c:v>
                </c:pt>
                <c:pt idx="1473">
                  <c:v>39659</c:v>
                </c:pt>
                <c:pt idx="1474">
                  <c:v>39660</c:v>
                </c:pt>
                <c:pt idx="1475">
                  <c:v>39661</c:v>
                </c:pt>
                <c:pt idx="1476">
                  <c:v>39662</c:v>
                </c:pt>
                <c:pt idx="1477">
                  <c:v>39663</c:v>
                </c:pt>
                <c:pt idx="1478">
                  <c:v>39664</c:v>
                </c:pt>
                <c:pt idx="1479">
                  <c:v>39665</c:v>
                </c:pt>
                <c:pt idx="1480">
                  <c:v>39666</c:v>
                </c:pt>
                <c:pt idx="1481">
                  <c:v>39667</c:v>
                </c:pt>
                <c:pt idx="1482">
                  <c:v>39668</c:v>
                </c:pt>
                <c:pt idx="1483">
                  <c:v>39669</c:v>
                </c:pt>
                <c:pt idx="1484">
                  <c:v>39670</c:v>
                </c:pt>
                <c:pt idx="1485">
                  <c:v>39671</c:v>
                </c:pt>
                <c:pt idx="1486">
                  <c:v>39672</c:v>
                </c:pt>
                <c:pt idx="1487">
                  <c:v>39673</c:v>
                </c:pt>
                <c:pt idx="1488">
                  <c:v>39674</c:v>
                </c:pt>
                <c:pt idx="1489">
                  <c:v>39675</c:v>
                </c:pt>
                <c:pt idx="1490">
                  <c:v>39676</c:v>
                </c:pt>
                <c:pt idx="1491">
                  <c:v>39677</c:v>
                </c:pt>
                <c:pt idx="1492">
                  <c:v>39678</c:v>
                </c:pt>
                <c:pt idx="1493">
                  <c:v>39679</c:v>
                </c:pt>
                <c:pt idx="1494">
                  <c:v>39680</c:v>
                </c:pt>
                <c:pt idx="1495">
                  <c:v>39681</c:v>
                </c:pt>
                <c:pt idx="1496">
                  <c:v>39682</c:v>
                </c:pt>
                <c:pt idx="1497">
                  <c:v>39683</c:v>
                </c:pt>
                <c:pt idx="1498">
                  <c:v>39684</c:v>
                </c:pt>
                <c:pt idx="1499">
                  <c:v>39685</c:v>
                </c:pt>
                <c:pt idx="1500">
                  <c:v>39686</c:v>
                </c:pt>
                <c:pt idx="1501">
                  <c:v>39687</c:v>
                </c:pt>
                <c:pt idx="1502">
                  <c:v>39688</c:v>
                </c:pt>
                <c:pt idx="1503">
                  <c:v>39689</c:v>
                </c:pt>
                <c:pt idx="1504">
                  <c:v>39690</c:v>
                </c:pt>
                <c:pt idx="1505">
                  <c:v>39691</c:v>
                </c:pt>
                <c:pt idx="1506">
                  <c:v>39692</c:v>
                </c:pt>
                <c:pt idx="1507">
                  <c:v>39693</c:v>
                </c:pt>
                <c:pt idx="1508">
                  <c:v>39694</c:v>
                </c:pt>
                <c:pt idx="1509">
                  <c:v>39695</c:v>
                </c:pt>
                <c:pt idx="1510">
                  <c:v>39696</c:v>
                </c:pt>
                <c:pt idx="1511">
                  <c:v>39697</c:v>
                </c:pt>
                <c:pt idx="1512">
                  <c:v>39698</c:v>
                </c:pt>
                <c:pt idx="1513">
                  <c:v>39699</c:v>
                </c:pt>
                <c:pt idx="1514">
                  <c:v>39700</c:v>
                </c:pt>
                <c:pt idx="1515">
                  <c:v>39701</c:v>
                </c:pt>
                <c:pt idx="1516">
                  <c:v>39702</c:v>
                </c:pt>
                <c:pt idx="1517">
                  <c:v>39703</c:v>
                </c:pt>
                <c:pt idx="1518">
                  <c:v>39704</c:v>
                </c:pt>
                <c:pt idx="1519">
                  <c:v>39705</c:v>
                </c:pt>
                <c:pt idx="1520">
                  <c:v>39706</c:v>
                </c:pt>
                <c:pt idx="1521">
                  <c:v>39707</c:v>
                </c:pt>
                <c:pt idx="1522">
                  <c:v>39708</c:v>
                </c:pt>
                <c:pt idx="1523">
                  <c:v>39709</c:v>
                </c:pt>
                <c:pt idx="1524">
                  <c:v>39710</c:v>
                </c:pt>
                <c:pt idx="1525">
                  <c:v>39711</c:v>
                </c:pt>
                <c:pt idx="1526">
                  <c:v>39712</c:v>
                </c:pt>
                <c:pt idx="1527">
                  <c:v>39713</c:v>
                </c:pt>
                <c:pt idx="1528">
                  <c:v>39714</c:v>
                </c:pt>
                <c:pt idx="1529">
                  <c:v>39715</c:v>
                </c:pt>
                <c:pt idx="1530">
                  <c:v>39716</c:v>
                </c:pt>
                <c:pt idx="1531">
                  <c:v>39717</c:v>
                </c:pt>
                <c:pt idx="1532">
                  <c:v>39718</c:v>
                </c:pt>
                <c:pt idx="1533">
                  <c:v>39719</c:v>
                </c:pt>
                <c:pt idx="1534">
                  <c:v>39720</c:v>
                </c:pt>
                <c:pt idx="1535">
                  <c:v>39721</c:v>
                </c:pt>
                <c:pt idx="1536">
                  <c:v>39722</c:v>
                </c:pt>
                <c:pt idx="1537">
                  <c:v>39723</c:v>
                </c:pt>
                <c:pt idx="1538">
                  <c:v>39724</c:v>
                </c:pt>
                <c:pt idx="1539">
                  <c:v>39725</c:v>
                </c:pt>
                <c:pt idx="1540">
                  <c:v>39726</c:v>
                </c:pt>
                <c:pt idx="1541">
                  <c:v>39727</c:v>
                </c:pt>
                <c:pt idx="1542">
                  <c:v>39728</c:v>
                </c:pt>
                <c:pt idx="1543">
                  <c:v>39729</c:v>
                </c:pt>
                <c:pt idx="1544">
                  <c:v>39730</c:v>
                </c:pt>
                <c:pt idx="1545">
                  <c:v>39731</c:v>
                </c:pt>
                <c:pt idx="1546">
                  <c:v>39732</c:v>
                </c:pt>
                <c:pt idx="1547">
                  <c:v>39733</c:v>
                </c:pt>
                <c:pt idx="1548">
                  <c:v>39734</c:v>
                </c:pt>
                <c:pt idx="1549">
                  <c:v>39735</c:v>
                </c:pt>
                <c:pt idx="1550">
                  <c:v>39736</c:v>
                </c:pt>
                <c:pt idx="1551">
                  <c:v>39737</c:v>
                </c:pt>
                <c:pt idx="1552">
                  <c:v>39738</c:v>
                </c:pt>
                <c:pt idx="1553">
                  <c:v>39739</c:v>
                </c:pt>
                <c:pt idx="1554">
                  <c:v>39740</c:v>
                </c:pt>
                <c:pt idx="1555">
                  <c:v>39741</c:v>
                </c:pt>
                <c:pt idx="1556">
                  <c:v>39742</c:v>
                </c:pt>
                <c:pt idx="1557">
                  <c:v>39743</c:v>
                </c:pt>
                <c:pt idx="1558">
                  <c:v>39744</c:v>
                </c:pt>
                <c:pt idx="1559">
                  <c:v>39745</c:v>
                </c:pt>
                <c:pt idx="1560">
                  <c:v>39746</c:v>
                </c:pt>
                <c:pt idx="1561">
                  <c:v>39747</c:v>
                </c:pt>
                <c:pt idx="1562">
                  <c:v>39748</c:v>
                </c:pt>
                <c:pt idx="1563">
                  <c:v>39749</c:v>
                </c:pt>
                <c:pt idx="1564">
                  <c:v>39750</c:v>
                </c:pt>
                <c:pt idx="1565">
                  <c:v>39751</c:v>
                </c:pt>
                <c:pt idx="1566">
                  <c:v>39752</c:v>
                </c:pt>
                <c:pt idx="1567">
                  <c:v>39753</c:v>
                </c:pt>
                <c:pt idx="1568">
                  <c:v>39754</c:v>
                </c:pt>
                <c:pt idx="1569">
                  <c:v>39755</c:v>
                </c:pt>
                <c:pt idx="1570">
                  <c:v>39756</c:v>
                </c:pt>
                <c:pt idx="1571">
                  <c:v>39757</c:v>
                </c:pt>
                <c:pt idx="1572">
                  <c:v>39758</c:v>
                </c:pt>
                <c:pt idx="1573">
                  <c:v>39759</c:v>
                </c:pt>
                <c:pt idx="1574">
                  <c:v>39760</c:v>
                </c:pt>
                <c:pt idx="1575">
                  <c:v>39761</c:v>
                </c:pt>
                <c:pt idx="1576">
                  <c:v>39762</c:v>
                </c:pt>
                <c:pt idx="1577">
                  <c:v>39763</c:v>
                </c:pt>
                <c:pt idx="1578">
                  <c:v>39764</c:v>
                </c:pt>
                <c:pt idx="1579">
                  <c:v>39765</c:v>
                </c:pt>
                <c:pt idx="1580">
                  <c:v>39766</c:v>
                </c:pt>
                <c:pt idx="1581">
                  <c:v>39767</c:v>
                </c:pt>
                <c:pt idx="1582">
                  <c:v>39768</c:v>
                </c:pt>
                <c:pt idx="1583">
                  <c:v>39769</c:v>
                </c:pt>
                <c:pt idx="1584">
                  <c:v>39770</c:v>
                </c:pt>
                <c:pt idx="1585">
                  <c:v>39771</c:v>
                </c:pt>
                <c:pt idx="1586">
                  <c:v>39772</c:v>
                </c:pt>
                <c:pt idx="1587">
                  <c:v>39773</c:v>
                </c:pt>
                <c:pt idx="1588">
                  <c:v>39774</c:v>
                </c:pt>
                <c:pt idx="1589">
                  <c:v>39775</c:v>
                </c:pt>
                <c:pt idx="1590">
                  <c:v>39776</c:v>
                </c:pt>
                <c:pt idx="1591">
                  <c:v>39777</c:v>
                </c:pt>
                <c:pt idx="1592">
                  <c:v>39778</c:v>
                </c:pt>
                <c:pt idx="1593">
                  <c:v>39779</c:v>
                </c:pt>
                <c:pt idx="1594">
                  <c:v>39780</c:v>
                </c:pt>
                <c:pt idx="1595">
                  <c:v>39781</c:v>
                </c:pt>
                <c:pt idx="1596">
                  <c:v>39782</c:v>
                </c:pt>
                <c:pt idx="1597">
                  <c:v>39783</c:v>
                </c:pt>
                <c:pt idx="1598">
                  <c:v>39784</c:v>
                </c:pt>
                <c:pt idx="1599">
                  <c:v>39785</c:v>
                </c:pt>
                <c:pt idx="1600">
                  <c:v>39786</c:v>
                </c:pt>
                <c:pt idx="1601">
                  <c:v>39787</c:v>
                </c:pt>
                <c:pt idx="1602">
                  <c:v>39788</c:v>
                </c:pt>
                <c:pt idx="1603">
                  <c:v>39789</c:v>
                </c:pt>
                <c:pt idx="1604">
                  <c:v>39790</c:v>
                </c:pt>
                <c:pt idx="1605">
                  <c:v>39791</c:v>
                </c:pt>
                <c:pt idx="1606">
                  <c:v>39792</c:v>
                </c:pt>
                <c:pt idx="1607">
                  <c:v>39793</c:v>
                </c:pt>
                <c:pt idx="1608">
                  <c:v>39794</c:v>
                </c:pt>
                <c:pt idx="1609">
                  <c:v>39795</c:v>
                </c:pt>
                <c:pt idx="1610">
                  <c:v>39796</c:v>
                </c:pt>
                <c:pt idx="1611">
                  <c:v>39797</c:v>
                </c:pt>
                <c:pt idx="1612">
                  <c:v>39798</c:v>
                </c:pt>
                <c:pt idx="1613">
                  <c:v>39799</c:v>
                </c:pt>
                <c:pt idx="1614">
                  <c:v>39800</c:v>
                </c:pt>
                <c:pt idx="1615">
                  <c:v>39801</c:v>
                </c:pt>
                <c:pt idx="1616">
                  <c:v>39802</c:v>
                </c:pt>
                <c:pt idx="1617">
                  <c:v>39803</c:v>
                </c:pt>
                <c:pt idx="1618">
                  <c:v>39804</c:v>
                </c:pt>
                <c:pt idx="1619">
                  <c:v>39805</c:v>
                </c:pt>
                <c:pt idx="1620">
                  <c:v>39806</c:v>
                </c:pt>
                <c:pt idx="1621">
                  <c:v>39807</c:v>
                </c:pt>
                <c:pt idx="1622">
                  <c:v>39808</c:v>
                </c:pt>
                <c:pt idx="1623">
                  <c:v>39809</c:v>
                </c:pt>
                <c:pt idx="1624">
                  <c:v>39810</c:v>
                </c:pt>
                <c:pt idx="1625">
                  <c:v>39811</c:v>
                </c:pt>
                <c:pt idx="1626">
                  <c:v>39812</c:v>
                </c:pt>
                <c:pt idx="1627">
                  <c:v>39813</c:v>
                </c:pt>
                <c:pt idx="1628">
                  <c:v>39814</c:v>
                </c:pt>
                <c:pt idx="1629">
                  <c:v>39815</c:v>
                </c:pt>
                <c:pt idx="1630">
                  <c:v>39816</c:v>
                </c:pt>
                <c:pt idx="1631">
                  <c:v>39817</c:v>
                </c:pt>
                <c:pt idx="1632">
                  <c:v>39818</c:v>
                </c:pt>
                <c:pt idx="1633">
                  <c:v>39819</c:v>
                </c:pt>
                <c:pt idx="1634">
                  <c:v>39820</c:v>
                </c:pt>
                <c:pt idx="1635">
                  <c:v>39821</c:v>
                </c:pt>
                <c:pt idx="1636">
                  <c:v>39822</c:v>
                </c:pt>
                <c:pt idx="1637">
                  <c:v>39823</c:v>
                </c:pt>
                <c:pt idx="1638">
                  <c:v>39824</c:v>
                </c:pt>
                <c:pt idx="1639">
                  <c:v>39825</c:v>
                </c:pt>
                <c:pt idx="1640">
                  <c:v>39826</c:v>
                </c:pt>
                <c:pt idx="1641">
                  <c:v>39827</c:v>
                </c:pt>
                <c:pt idx="1642">
                  <c:v>39828</c:v>
                </c:pt>
                <c:pt idx="1643">
                  <c:v>39829</c:v>
                </c:pt>
                <c:pt idx="1644">
                  <c:v>39830</c:v>
                </c:pt>
                <c:pt idx="1645">
                  <c:v>39831</c:v>
                </c:pt>
                <c:pt idx="1646">
                  <c:v>39832</c:v>
                </c:pt>
                <c:pt idx="1647">
                  <c:v>39833</c:v>
                </c:pt>
                <c:pt idx="1648">
                  <c:v>39834</c:v>
                </c:pt>
                <c:pt idx="1649">
                  <c:v>39835</c:v>
                </c:pt>
                <c:pt idx="1650">
                  <c:v>39836</c:v>
                </c:pt>
                <c:pt idx="1651">
                  <c:v>39837</c:v>
                </c:pt>
                <c:pt idx="1652">
                  <c:v>39838</c:v>
                </c:pt>
                <c:pt idx="1653">
                  <c:v>39839</c:v>
                </c:pt>
                <c:pt idx="1654">
                  <c:v>39840</c:v>
                </c:pt>
                <c:pt idx="1655">
                  <c:v>39841</c:v>
                </c:pt>
                <c:pt idx="1656">
                  <c:v>39842</c:v>
                </c:pt>
                <c:pt idx="1657">
                  <c:v>39843</c:v>
                </c:pt>
                <c:pt idx="1658">
                  <c:v>39844</c:v>
                </c:pt>
                <c:pt idx="1659">
                  <c:v>39845</c:v>
                </c:pt>
                <c:pt idx="1660">
                  <c:v>39846</c:v>
                </c:pt>
                <c:pt idx="1661">
                  <c:v>39847</c:v>
                </c:pt>
                <c:pt idx="1662">
                  <c:v>39848</c:v>
                </c:pt>
                <c:pt idx="1663">
                  <c:v>39849</c:v>
                </c:pt>
                <c:pt idx="1664">
                  <c:v>39850</c:v>
                </c:pt>
                <c:pt idx="1665">
                  <c:v>39851</c:v>
                </c:pt>
                <c:pt idx="1666">
                  <c:v>39852</c:v>
                </c:pt>
                <c:pt idx="1667">
                  <c:v>39853</c:v>
                </c:pt>
                <c:pt idx="1668">
                  <c:v>39854</c:v>
                </c:pt>
                <c:pt idx="1669">
                  <c:v>39855</c:v>
                </c:pt>
                <c:pt idx="1670">
                  <c:v>39856</c:v>
                </c:pt>
                <c:pt idx="1671">
                  <c:v>39857</c:v>
                </c:pt>
                <c:pt idx="1672">
                  <c:v>39858</c:v>
                </c:pt>
                <c:pt idx="1673">
                  <c:v>39859</c:v>
                </c:pt>
                <c:pt idx="1674">
                  <c:v>39860</c:v>
                </c:pt>
                <c:pt idx="1675">
                  <c:v>39861</c:v>
                </c:pt>
                <c:pt idx="1676">
                  <c:v>39862</c:v>
                </c:pt>
                <c:pt idx="1677">
                  <c:v>39863</c:v>
                </c:pt>
                <c:pt idx="1678">
                  <c:v>39864</c:v>
                </c:pt>
                <c:pt idx="1679">
                  <c:v>39865</c:v>
                </c:pt>
                <c:pt idx="1680">
                  <c:v>39866</c:v>
                </c:pt>
                <c:pt idx="1681">
                  <c:v>39867</c:v>
                </c:pt>
                <c:pt idx="1682">
                  <c:v>39868</c:v>
                </c:pt>
                <c:pt idx="1683">
                  <c:v>39869</c:v>
                </c:pt>
                <c:pt idx="1684">
                  <c:v>39870</c:v>
                </c:pt>
                <c:pt idx="1685">
                  <c:v>39871</c:v>
                </c:pt>
                <c:pt idx="1686">
                  <c:v>39872</c:v>
                </c:pt>
                <c:pt idx="1687">
                  <c:v>39873</c:v>
                </c:pt>
                <c:pt idx="1688">
                  <c:v>39874</c:v>
                </c:pt>
                <c:pt idx="1689">
                  <c:v>39875</c:v>
                </c:pt>
                <c:pt idx="1690">
                  <c:v>39876</c:v>
                </c:pt>
                <c:pt idx="1691">
                  <c:v>39877</c:v>
                </c:pt>
                <c:pt idx="1692">
                  <c:v>39878</c:v>
                </c:pt>
                <c:pt idx="1693">
                  <c:v>39879</c:v>
                </c:pt>
                <c:pt idx="1694">
                  <c:v>39880</c:v>
                </c:pt>
                <c:pt idx="1695">
                  <c:v>39881</c:v>
                </c:pt>
                <c:pt idx="1696">
                  <c:v>39882</c:v>
                </c:pt>
                <c:pt idx="1697">
                  <c:v>39883</c:v>
                </c:pt>
                <c:pt idx="1698">
                  <c:v>39884</c:v>
                </c:pt>
                <c:pt idx="1699">
                  <c:v>39885</c:v>
                </c:pt>
                <c:pt idx="1700">
                  <c:v>39886</c:v>
                </c:pt>
                <c:pt idx="1701">
                  <c:v>39887</c:v>
                </c:pt>
                <c:pt idx="1702">
                  <c:v>39888</c:v>
                </c:pt>
                <c:pt idx="1703">
                  <c:v>39889</c:v>
                </c:pt>
                <c:pt idx="1704">
                  <c:v>39890</c:v>
                </c:pt>
                <c:pt idx="1705">
                  <c:v>39891</c:v>
                </c:pt>
                <c:pt idx="1706">
                  <c:v>39892</c:v>
                </c:pt>
                <c:pt idx="1707">
                  <c:v>39893</c:v>
                </c:pt>
                <c:pt idx="1708">
                  <c:v>39894</c:v>
                </c:pt>
                <c:pt idx="1709">
                  <c:v>39895</c:v>
                </c:pt>
                <c:pt idx="1710">
                  <c:v>39896</c:v>
                </c:pt>
                <c:pt idx="1711">
                  <c:v>39897</c:v>
                </c:pt>
                <c:pt idx="1712">
                  <c:v>39898</c:v>
                </c:pt>
                <c:pt idx="1713">
                  <c:v>39899</c:v>
                </c:pt>
                <c:pt idx="1714">
                  <c:v>39900</c:v>
                </c:pt>
                <c:pt idx="1715">
                  <c:v>39901</c:v>
                </c:pt>
                <c:pt idx="1716">
                  <c:v>39902</c:v>
                </c:pt>
                <c:pt idx="1717">
                  <c:v>39903</c:v>
                </c:pt>
                <c:pt idx="1718">
                  <c:v>39904</c:v>
                </c:pt>
                <c:pt idx="1719">
                  <c:v>39905</c:v>
                </c:pt>
                <c:pt idx="1720">
                  <c:v>39906</c:v>
                </c:pt>
                <c:pt idx="1721">
                  <c:v>39907</c:v>
                </c:pt>
                <c:pt idx="1722">
                  <c:v>39908</c:v>
                </c:pt>
                <c:pt idx="1723">
                  <c:v>39909</c:v>
                </c:pt>
                <c:pt idx="1724">
                  <c:v>39910</c:v>
                </c:pt>
                <c:pt idx="1725">
                  <c:v>39911</c:v>
                </c:pt>
                <c:pt idx="1726">
                  <c:v>39912</c:v>
                </c:pt>
                <c:pt idx="1727">
                  <c:v>39913</c:v>
                </c:pt>
                <c:pt idx="1728">
                  <c:v>39914</c:v>
                </c:pt>
                <c:pt idx="1729">
                  <c:v>39915</c:v>
                </c:pt>
                <c:pt idx="1730">
                  <c:v>39916</c:v>
                </c:pt>
                <c:pt idx="1731">
                  <c:v>39917</c:v>
                </c:pt>
                <c:pt idx="1732">
                  <c:v>39918</c:v>
                </c:pt>
                <c:pt idx="1733">
                  <c:v>39919</c:v>
                </c:pt>
                <c:pt idx="1734">
                  <c:v>39920</c:v>
                </c:pt>
                <c:pt idx="1735">
                  <c:v>39921</c:v>
                </c:pt>
                <c:pt idx="1736">
                  <c:v>39922</c:v>
                </c:pt>
                <c:pt idx="1737">
                  <c:v>39923</c:v>
                </c:pt>
                <c:pt idx="1738">
                  <c:v>39924</c:v>
                </c:pt>
                <c:pt idx="1739">
                  <c:v>39925</c:v>
                </c:pt>
                <c:pt idx="1740">
                  <c:v>39926</c:v>
                </c:pt>
                <c:pt idx="1741">
                  <c:v>39927</c:v>
                </c:pt>
                <c:pt idx="1742">
                  <c:v>39928</c:v>
                </c:pt>
                <c:pt idx="1743">
                  <c:v>39929</c:v>
                </c:pt>
                <c:pt idx="1744">
                  <c:v>39930</c:v>
                </c:pt>
                <c:pt idx="1745">
                  <c:v>39931</c:v>
                </c:pt>
                <c:pt idx="1746">
                  <c:v>39932</c:v>
                </c:pt>
                <c:pt idx="1747">
                  <c:v>39933</c:v>
                </c:pt>
                <c:pt idx="1748">
                  <c:v>39934</c:v>
                </c:pt>
                <c:pt idx="1749">
                  <c:v>39935</c:v>
                </c:pt>
                <c:pt idx="1750">
                  <c:v>39936</c:v>
                </c:pt>
                <c:pt idx="1751">
                  <c:v>39937</c:v>
                </c:pt>
                <c:pt idx="1752">
                  <c:v>39938</c:v>
                </c:pt>
                <c:pt idx="1753">
                  <c:v>39939</c:v>
                </c:pt>
                <c:pt idx="1754">
                  <c:v>39940</c:v>
                </c:pt>
                <c:pt idx="1755">
                  <c:v>39941</c:v>
                </c:pt>
                <c:pt idx="1756">
                  <c:v>39942</c:v>
                </c:pt>
                <c:pt idx="1757">
                  <c:v>39943</c:v>
                </c:pt>
                <c:pt idx="1758">
                  <c:v>39944</c:v>
                </c:pt>
                <c:pt idx="1759">
                  <c:v>39945</c:v>
                </c:pt>
                <c:pt idx="1760">
                  <c:v>39946</c:v>
                </c:pt>
                <c:pt idx="1761">
                  <c:v>39947</c:v>
                </c:pt>
                <c:pt idx="1762">
                  <c:v>39948</c:v>
                </c:pt>
                <c:pt idx="1763">
                  <c:v>39949</c:v>
                </c:pt>
                <c:pt idx="1764">
                  <c:v>39950</c:v>
                </c:pt>
                <c:pt idx="1765">
                  <c:v>39951</c:v>
                </c:pt>
                <c:pt idx="1766">
                  <c:v>39952</c:v>
                </c:pt>
                <c:pt idx="1767">
                  <c:v>39954</c:v>
                </c:pt>
                <c:pt idx="1768">
                  <c:v>39955</c:v>
                </c:pt>
                <c:pt idx="1769">
                  <c:v>39956</c:v>
                </c:pt>
                <c:pt idx="1770">
                  <c:v>39957</c:v>
                </c:pt>
                <c:pt idx="1771">
                  <c:v>39958</c:v>
                </c:pt>
                <c:pt idx="1772">
                  <c:v>39959</c:v>
                </c:pt>
                <c:pt idx="1773">
                  <c:v>39960</c:v>
                </c:pt>
                <c:pt idx="1774">
                  <c:v>39961</c:v>
                </c:pt>
                <c:pt idx="1775">
                  <c:v>39962</c:v>
                </c:pt>
                <c:pt idx="1776">
                  <c:v>39963</c:v>
                </c:pt>
                <c:pt idx="1777">
                  <c:v>39964</c:v>
                </c:pt>
                <c:pt idx="1778">
                  <c:v>39965</c:v>
                </c:pt>
                <c:pt idx="1779">
                  <c:v>39966</c:v>
                </c:pt>
                <c:pt idx="1780">
                  <c:v>39967</c:v>
                </c:pt>
                <c:pt idx="1781">
                  <c:v>39968</c:v>
                </c:pt>
                <c:pt idx="1782">
                  <c:v>39969</c:v>
                </c:pt>
                <c:pt idx="1783">
                  <c:v>39970</c:v>
                </c:pt>
                <c:pt idx="1784">
                  <c:v>39971</c:v>
                </c:pt>
                <c:pt idx="1785">
                  <c:v>39972</c:v>
                </c:pt>
                <c:pt idx="1786">
                  <c:v>39973</c:v>
                </c:pt>
                <c:pt idx="1787">
                  <c:v>39974</c:v>
                </c:pt>
                <c:pt idx="1788">
                  <c:v>39975</c:v>
                </c:pt>
                <c:pt idx="1789">
                  <c:v>39976</c:v>
                </c:pt>
                <c:pt idx="1790">
                  <c:v>39977</c:v>
                </c:pt>
                <c:pt idx="1791">
                  <c:v>39978</c:v>
                </c:pt>
                <c:pt idx="1792">
                  <c:v>39979</c:v>
                </c:pt>
                <c:pt idx="1793">
                  <c:v>39980</c:v>
                </c:pt>
                <c:pt idx="1794">
                  <c:v>39981</c:v>
                </c:pt>
                <c:pt idx="1795">
                  <c:v>39982</c:v>
                </c:pt>
                <c:pt idx="1796">
                  <c:v>39983</c:v>
                </c:pt>
                <c:pt idx="1797">
                  <c:v>39984</c:v>
                </c:pt>
                <c:pt idx="1798">
                  <c:v>39985</c:v>
                </c:pt>
                <c:pt idx="1799">
                  <c:v>39986</c:v>
                </c:pt>
                <c:pt idx="1800">
                  <c:v>39987</c:v>
                </c:pt>
                <c:pt idx="1801">
                  <c:v>39988</c:v>
                </c:pt>
                <c:pt idx="1802">
                  <c:v>39989</c:v>
                </c:pt>
                <c:pt idx="1803">
                  <c:v>39990</c:v>
                </c:pt>
                <c:pt idx="1804">
                  <c:v>39991</c:v>
                </c:pt>
                <c:pt idx="1805">
                  <c:v>39992</c:v>
                </c:pt>
                <c:pt idx="1806">
                  <c:v>39993</c:v>
                </c:pt>
                <c:pt idx="1807">
                  <c:v>39994</c:v>
                </c:pt>
                <c:pt idx="1808">
                  <c:v>39995</c:v>
                </c:pt>
                <c:pt idx="1809">
                  <c:v>39996</c:v>
                </c:pt>
                <c:pt idx="1810">
                  <c:v>39997</c:v>
                </c:pt>
                <c:pt idx="1811">
                  <c:v>39998</c:v>
                </c:pt>
                <c:pt idx="1812">
                  <c:v>39999</c:v>
                </c:pt>
                <c:pt idx="1813">
                  <c:v>40000</c:v>
                </c:pt>
                <c:pt idx="1814">
                  <c:v>40001</c:v>
                </c:pt>
                <c:pt idx="1815">
                  <c:v>40002</c:v>
                </c:pt>
                <c:pt idx="1816">
                  <c:v>40003</c:v>
                </c:pt>
                <c:pt idx="1817">
                  <c:v>40004</c:v>
                </c:pt>
                <c:pt idx="1818">
                  <c:v>40005</c:v>
                </c:pt>
                <c:pt idx="1819">
                  <c:v>40006</c:v>
                </c:pt>
                <c:pt idx="1820">
                  <c:v>40007</c:v>
                </c:pt>
                <c:pt idx="1821">
                  <c:v>40008</c:v>
                </c:pt>
                <c:pt idx="1822">
                  <c:v>40009</c:v>
                </c:pt>
                <c:pt idx="1823">
                  <c:v>40010</c:v>
                </c:pt>
                <c:pt idx="1824">
                  <c:v>40011</c:v>
                </c:pt>
                <c:pt idx="1825">
                  <c:v>40012</c:v>
                </c:pt>
                <c:pt idx="1826">
                  <c:v>40013</c:v>
                </c:pt>
                <c:pt idx="1827">
                  <c:v>40014</c:v>
                </c:pt>
                <c:pt idx="1828">
                  <c:v>40015</c:v>
                </c:pt>
                <c:pt idx="1829">
                  <c:v>40016</c:v>
                </c:pt>
                <c:pt idx="1830">
                  <c:v>40017</c:v>
                </c:pt>
                <c:pt idx="1831">
                  <c:v>40018</c:v>
                </c:pt>
                <c:pt idx="1832">
                  <c:v>40019</c:v>
                </c:pt>
                <c:pt idx="1833">
                  <c:v>40020</c:v>
                </c:pt>
                <c:pt idx="1834">
                  <c:v>40021</c:v>
                </c:pt>
                <c:pt idx="1835">
                  <c:v>40022</c:v>
                </c:pt>
                <c:pt idx="1836">
                  <c:v>40023</c:v>
                </c:pt>
                <c:pt idx="1837">
                  <c:v>40024</c:v>
                </c:pt>
                <c:pt idx="1838">
                  <c:v>40025</c:v>
                </c:pt>
                <c:pt idx="1839">
                  <c:v>40026</c:v>
                </c:pt>
                <c:pt idx="1840">
                  <c:v>40027</c:v>
                </c:pt>
                <c:pt idx="1841">
                  <c:v>40028</c:v>
                </c:pt>
                <c:pt idx="1842">
                  <c:v>40029</c:v>
                </c:pt>
                <c:pt idx="1843">
                  <c:v>40030</c:v>
                </c:pt>
                <c:pt idx="1844">
                  <c:v>40031</c:v>
                </c:pt>
                <c:pt idx="1845">
                  <c:v>40032</c:v>
                </c:pt>
                <c:pt idx="1846">
                  <c:v>40033</c:v>
                </c:pt>
                <c:pt idx="1847">
                  <c:v>40034</c:v>
                </c:pt>
                <c:pt idx="1848">
                  <c:v>40035</c:v>
                </c:pt>
                <c:pt idx="1849">
                  <c:v>40036</c:v>
                </c:pt>
                <c:pt idx="1850">
                  <c:v>40037</c:v>
                </c:pt>
                <c:pt idx="1851">
                  <c:v>40038</c:v>
                </c:pt>
                <c:pt idx="1852">
                  <c:v>40039</c:v>
                </c:pt>
                <c:pt idx="1853">
                  <c:v>40040</c:v>
                </c:pt>
                <c:pt idx="1854">
                  <c:v>40041</c:v>
                </c:pt>
                <c:pt idx="1855">
                  <c:v>40042</c:v>
                </c:pt>
                <c:pt idx="1856">
                  <c:v>40043</c:v>
                </c:pt>
                <c:pt idx="1857">
                  <c:v>40044</c:v>
                </c:pt>
                <c:pt idx="1858">
                  <c:v>40045</c:v>
                </c:pt>
                <c:pt idx="1859">
                  <c:v>40046</c:v>
                </c:pt>
                <c:pt idx="1860">
                  <c:v>40047</c:v>
                </c:pt>
                <c:pt idx="1861">
                  <c:v>40048</c:v>
                </c:pt>
                <c:pt idx="1862">
                  <c:v>40049</c:v>
                </c:pt>
                <c:pt idx="1863">
                  <c:v>40050</c:v>
                </c:pt>
                <c:pt idx="1864">
                  <c:v>40051</c:v>
                </c:pt>
                <c:pt idx="1865">
                  <c:v>40052</c:v>
                </c:pt>
                <c:pt idx="1866">
                  <c:v>40053</c:v>
                </c:pt>
                <c:pt idx="1867">
                  <c:v>40054</c:v>
                </c:pt>
                <c:pt idx="1868">
                  <c:v>40055</c:v>
                </c:pt>
                <c:pt idx="1869">
                  <c:v>40056</c:v>
                </c:pt>
                <c:pt idx="1870">
                  <c:v>40057</c:v>
                </c:pt>
                <c:pt idx="1871">
                  <c:v>40058</c:v>
                </c:pt>
                <c:pt idx="1872">
                  <c:v>40059</c:v>
                </c:pt>
                <c:pt idx="1873">
                  <c:v>40060</c:v>
                </c:pt>
                <c:pt idx="1874">
                  <c:v>40061</c:v>
                </c:pt>
                <c:pt idx="1875">
                  <c:v>40062</c:v>
                </c:pt>
                <c:pt idx="1876">
                  <c:v>40063</c:v>
                </c:pt>
                <c:pt idx="1877">
                  <c:v>40064</c:v>
                </c:pt>
                <c:pt idx="1878">
                  <c:v>40065</c:v>
                </c:pt>
                <c:pt idx="1879">
                  <c:v>40066</c:v>
                </c:pt>
                <c:pt idx="1880">
                  <c:v>40067</c:v>
                </c:pt>
                <c:pt idx="1881">
                  <c:v>40068</c:v>
                </c:pt>
                <c:pt idx="1882">
                  <c:v>40069</c:v>
                </c:pt>
                <c:pt idx="1883">
                  <c:v>40070</c:v>
                </c:pt>
                <c:pt idx="1884">
                  <c:v>40071</c:v>
                </c:pt>
                <c:pt idx="1885">
                  <c:v>40072</c:v>
                </c:pt>
                <c:pt idx="1886">
                  <c:v>40073</c:v>
                </c:pt>
                <c:pt idx="1887">
                  <c:v>40074</c:v>
                </c:pt>
                <c:pt idx="1888">
                  <c:v>40075</c:v>
                </c:pt>
                <c:pt idx="1889">
                  <c:v>40076</c:v>
                </c:pt>
                <c:pt idx="1890">
                  <c:v>40077</c:v>
                </c:pt>
                <c:pt idx="1891">
                  <c:v>40078</c:v>
                </c:pt>
                <c:pt idx="1892">
                  <c:v>40079</c:v>
                </c:pt>
                <c:pt idx="1893">
                  <c:v>40080</c:v>
                </c:pt>
                <c:pt idx="1894">
                  <c:v>40081</c:v>
                </c:pt>
                <c:pt idx="1895">
                  <c:v>40082</c:v>
                </c:pt>
                <c:pt idx="1896">
                  <c:v>40083</c:v>
                </c:pt>
                <c:pt idx="1897">
                  <c:v>40084</c:v>
                </c:pt>
                <c:pt idx="1898">
                  <c:v>40085</c:v>
                </c:pt>
                <c:pt idx="1899">
                  <c:v>40086</c:v>
                </c:pt>
                <c:pt idx="1900">
                  <c:v>40087</c:v>
                </c:pt>
                <c:pt idx="1901">
                  <c:v>40088</c:v>
                </c:pt>
                <c:pt idx="1902">
                  <c:v>40089</c:v>
                </c:pt>
                <c:pt idx="1903">
                  <c:v>40090</c:v>
                </c:pt>
                <c:pt idx="1904">
                  <c:v>40091</c:v>
                </c:pt>
                <c:pt idx="1905">
                  <c:v>40092</c:v>
                </c:pt>
                <c:pt idx="1906">
                  <c:v>40093</c:v>
                </c:pt>
                <c:pt idx="1907">
                  <c:v>40094</c:v>
                </c:pt>
                <c:pt idx="1908">
                  <c:v>40095</c:v>
                </c:pt>
                <c:pt idx="1909">
                  <c:v>40096</c:v>
                </c:pt>
                <c:pt idx="1910">
                  <c:v>40097</c:v>
                </c:pt>
                <c:pt idx="1911">
                  <c:v>40098</c:v>
                </c:pt>
                <c:pt idx="1912">
                  <c:v>40099</c:v>
                </c:pt>
                <c:pt idx="1913">
                  <c:v>40100</c:v>
                </c:pt>
                <c:pt idx="1914">
                  <c:v>40101</c:v>
                </c:pt>
                <c:pt idx="1915">
                  <c:v>40102</c:v>
                </c:pt>
                <c:pt idx="1916">
                  <c:v>40103</c:v>
                </c:pt>
                <c:pt idx="1917">
                  <c:v>40104</c:v>
                </c:pt>
                <c:pt idx="1918">
                  <c:v>40105</c:v>
                </c:pt>
                <c:pt idx="1919">
                  <c:v>40106</c:v>
                </c:pt>
                <c:pt idx="1920">
                  <c:v>40107</c:v>
                </c:pt>
                <c:pt idx="1921">
                  <c:v>40108</c:v>
                </c:pt>
                <c:pt idx="1922">
                  <c:v>40109</c:v>
                </c:pt>
                <c:pt idx="1923">
                  <c:v>40110</c:v>
                </c:pt>
                <c:pt idx="1924">
                  <c:v>40111</c:v>
                </c:pt>
                <c:pt idx="1925">
                  <c:v>40112</c:v>
                </c:pt>
                <c:pt idx="1926">
                  <c:v>40113</c:v>
                </c:pt>
                <c:pt idx="1927">
                  <c:v>40114</c:v>
                </c:pt>
                <c:pt idx="1928">
                  <c:v>40115</c:v>
                </c:pt>
                <c:pt idx="1929">
                  <c:v>40116</c:v>
                </c:pt>
                <c:pt idx="1930">
                  <c:v>40117</c:v>
                </c:pt>
                <c:pt idx="1931">
                  <c:v>40118</c:v>
                </c:pt>
                <c:pt idx="1932">
                  <c:v>40119</c:v>
                </c:pt>
                <c:pt idx="1933">
                  <c:v>40120</c:v>
                </c:pt>
                <c:pt idx="1934">
                  <c:v>40121</c:v>
                </c:pt>
                <c:pt idx="1935">
                  <c:v>40122</c:v>
                </c:pt>
                <c:pt idx="1936">
                  <c:v>40123</c:v>
                </c:pt>
                <c:pt idx="1937">
                  <c:v>40124</c:v>
                </c:pt>
                <c:pt idx="1938">
                  <c:v>40125</c:v>
                </c:pt>
                <c:pt idx="1939">
                  <c:v>40126</c:v>
                </c:pt>
                <c:pt idx="1940">
                  <c:v>40127</c:v>
                </c:pt>
                <c:pt idx="1941">
                  <c:v>40128</c:v>
                </c:pt>
                <c:pt idx="1942">
                  <c:v>40129</c:v>
                </c:pt>
                <c:pt idx="1943">
                  <c:v>40130</c:v>
                </c:pt>
                <c:pt idx="1944">
                  <c:v>40131</c:v>
                </c:pt>
                <c:pt idx="1945">
                  <c:v>40132</c:v>
                </c:pt>
                <c:pt idx="1946">
                  <c:v>40133</c:v>
                </c:pt>
                <c:pt idx="1947">
                  <c:v>40134</c:v>
                </c:pt>
                <c:pt idx="1948">
                  <c:v>40135</c:v>
                </c:pt>
                <c:pt idx="1949">
                  <c:v>40136</c:v>
                </c:pt>
                <c:pt idx="1950">
                  <c:v>40137</c:v>
                </c:pt>
                <c:pt idx="1951">
                  <c:v>40138</c:v>
                </c:pt>
                <c:pt idx="1952">
                  <c:v>40139</c:v>
                </c:pt>
                <c:pt idx="1953">
                  <c:v>40140</c:v>
                </c:pt>
                <c:pt idx="1954">
                  <c:v>40141</c:v>
                </c:pt>
                <c:pt idx="1955">
                  <c:v>40142</c:v>
                </c:pt>
                <c:pt idx="1956">
                  <c:v>40143</c:v>
                </c:pt>
                <c:pt idx="1957">
                  <c:v>40144</c:v>
                </c:pt>
                <c:pt idx="1958">
                  <c:v>40145</c:v>
                </c:pt>
                <c:pt idx="1959">
                  <c:v>40146</c:v>
                </c:pt>
                <c:pt idx="1960">
                  <c:v>40147</c:v>
                </c:pt>
                <c:pt idx="1961">
                  <c:v>40148</c:v>
                </c:pt>
                <c:pt idx="1962">
                  <c:v>40149</c:v>
                </c:pt>
                <c:pt idx="1963">
                  <c:v>40150</c:v>
                </c:pt>
                <c:pt idx="1964">
                  <c:v>40151</c:v>
                </c:pt>
                <c:pt idx="1965">
                  <c:v>40152</c:v>
                </c:pt>
                <c:pt idx="1966">
                  <c:v>40153</c:v>
                </c:pt>
                <c:pt idx="1967">
                  <c:v>40154</c:v>
                </c:pt>
                <c:pt idx="1968">
                  <c:v>40155</c:v>
                </c:pt>
                <c:pt idx="1969">
                  <c:v>40156</c:v>
                </c:pt>
                <c:pt idx="1970">
                  <c:v>40157</c:v>
                </c:pt>
                <c:pt idx="1971">
                  <c:v>40158</c:v>
                </c:pt>
                <c:pt idx="1972">
                  <c:v>40159</c:v>
                </c:pt>
                <c:pt idx="1973">
                  <c:v>40160</c:v>
                </c:pt>
                <c:pt idx="1974">
                  <c:v>40161</c:v>
                </c:pt>
                <c:pt idx="1975">
                  <c:v>40162</c:v>
                </c:pt>
                <c:pt idx="1976">
                  <c:v>40163</c:v>
                </c:pt>
                <c:pt idx="1977">
                  <c:v>40164</c:v>
                </c:pt>
                <c:pt idx="1978">
                  <c:v>40165</c:v>
                </c:pt>
                <c:pt idx="1979">
                  <c:v>40166</c:v>
                </c:pt>
                <c:pt idx="1980">
                  <c:v>40167</c:v>
                </c:pt>
                <c:pt idx="1981">
                  <c:v>40168</c:v>
                </c:pt>
                <c:pt idx="1982">
                  <c:v>40169</c:v>
                </c:pt>
                <c:pt idx="1983">
                  <c:v>40170</c:v>
                </c:pt>
                <c:pt idx="1984">
                  <c:v>40171</c:v>
                </c:pt>
                <c:pt idx="1985">
                  <c:v>40172</c:v>
                </c:pt>
                <c:pt idx="1986">
                  <c:v>40173</c:v>
                </c:pt>
                <c:pt idx="1987">
                  <c:v>40174</c:v>
                </c:pt>
                <c:pt idx="1988">
                  <c:v>40175</c:v>
                </c:pt>
                <c:pt idx="1989">
                  <c:v>40176</c:v>
                </c:pt>
                <c:pt idx="1990">
                  <c:v>40177</c:v>
                </c:pt>
                <c:pt idx="1991">
                  <c:v>40178</c:v>
                </c:pt>
                <c:pt idx="1992">
                  <c:v>40179</c:v>
                </c:pt>
                <c:pt idx="1993">
                  <c:v>40180</c:v>
                </c:pt>
                <c:pt idx="1994">
                  <c:v>40181</c:v>
                </c:pt>
                <c:pt idx="1995">
                  <c:v>40182</c:v>
                </c:pt>
                <c:pt idx="1996">
                  <c:v>40183</c:v>
                </c:pt>
                <c:pt idx="1997">
                  <c:v>40184</c:v>
                </c:pt>
                <c:pt idx="1998">
                  <c:v>40185</c:v>
                </c:pt>
                <c:pt idx="1999">
                  <c:v>40186</c:v>
                </c:pt>
                <c:pt idx="2000">
                  <c:v>40187</c:v>
                </c:pt>
                <c:pt idx="2001">
                  <c:v>40188</c:v>
                </c:pt>
                <c:pt idx="2002">
                  <c:v>40189</c:v>
                </c:pt>
                <c:pt idx="2003">
                  <c:v>40190</c:v>
                </c:pt>
                <c:pt idx="2004">
                  <c:v>40191</c:v>
                </c:pt>
                <c:pt idx="2005">
                  <c:v>40192</c:v>
                </c:pt>
                <c:pt idx="2006">
                  <c:v>40193</c:v>
                </c:pt>
                <c:pt idx="2007">
                  <c:v>40194</c:v>
                </c:pt>
                <c:pt idx="2008">
                  <c:v>40195</c:v>
                </c:pt>
                <c:pt idx="2009">
                  <c:v>40196</c:v>
                </c:pt>
                <c:pt idx="2010">
                  <c:v>40197</c:v>
                </c:pt>
                <c:pt idx="2011">
                  <c:v>40198</c:v>
                </c:pt>
                <c:pt idx="2012">
                  <c:v>40199</c:v>
                </c:pt>
                <c:pt idx="2013">
                  <c:v>40200</c:v>
                </c:pt>
                <c:pt idx="2014">
                  <c:v>40201</c:v>
                </c:pt>
                <c:pt idx="2015">
                  <c:v>40202</c:v>
                </c:pt>
                <c:pt idx="2016">
                  <c:v>40203</c:v>
                </c:pt>
                <c:pt idx="2017">
                  <c:v>40204</c:v>
                </c:pt>
                <c:pt idx="2018">
                  <c:v>40205</c:v>
                </c:pt>
                <c:pt idx="2019">
                  <c:v>40206</c:v>
                </c:pt>
                <c:pt idx="2020">
                  <c:v>40207</c:v>
                </c:pt>
                <c:pt idx="2021">
                  <c:v>40208</c:v>
                </c:pt>
                <c:pt idx="2022">
                  <c:v>40209</c:v>
                </c:pt>
                <c:pt idx="2023">
                  <c:v>40210</c:v>
                </c:pt>
                <c:pt idx="2024">
                  <c:v>40211</c:v>
                </c:pt>
                <c:pt idx="2025">
                  <c:v>40212</c:v>
                </c:pt>
                <c:pt idx="2026">
                  <c:v>40213</c:v>
                </c:pt>
                <c:pt idx="2027">
                  <c:v>40214</c:v>
                </c:pt>
                <c:pt idx="2028">
                  <c:v>40215</c:v>
                </c:pt>
                <c:pt idx="2029">
                  <c:v>40216</c:v>
                </c:pt>
                <c:pt idx="2030">
                  <c:v>40217</c:v>
                </c:pt>
                <c:pt idx="2031">
                  <c:v>40218</c:v>
                </c:pt>
                <c:pt idx="2032">
                  <c:v>40219</c:v>
                </c:pt>
                <c:pt idx="2033">
                  <c:v>40220</c:v>
                </c:pt>
                <c:pt idx="2034">
                  <c:v>40221</c:v>
                </c:pt>
                <c:pt idx="2035">
                  <c:v>40222</c:v>
                </c:pt>
                <c:pt idx="2036">
                  <c:v>40223</c:v>
                </c:pt>
                <c:pt idx="2037">
                  <c:v>40224</c:v>
                </c:pt>
                <c:pt idx="2038">
                  <c:v>40225</c:v>
                </c:pt>
                <c:pt idx="2039">
                  <c:v>40226</c:v>
                </c:pt>
                <c:pt idx="2040">
                  <c:v>40227</c:v>
                </c:pt>
                <c:pt idx="2041">
                  <c:v>40228</c:v>
                </c:pt>
                <c:pt idx="2042">
                  <c:v>40229</c:v>
                </c:pt>
                <c:pt idx="2043">
                  <c:v>40230</c:v>
                </c:pt>
                <c:pt idx="2044">
                  <c:v>40231</c:v>
                </c:pt>
                <c:pt idx="2045">
                  <c:v>40232</c:v>
                </c:pt>
                <c:pt idx="2046">
                  <c:v>40233</c:v>
                </c:pt>
                <c:pt idx="2047">
                  <c:v>40234</c:v>
                </c:pt>
                <c:pt idx="2048">
                  <c:v>40235</c:v>
                </c:pt>
                <c:pt idx="2049">
                  <c:v>40236</c:v>
                </c:pt>
                <c:pt idx="2050">
                  <c:v>40237</c:v>
                </c:pt>
                <c:pt idx="2051">
                  <c:v>40238</c:v>
                </c:pt>
                <c:pt idx="2052">
                  <c:v>40239</c:v>
                </c:pt>
                <c:pt idx="2053">
                  <c:v>40240</c:v>
                </c:pt>
                <c:pt idx="2054">
                  <c:v>40241</c:v>
                </c:pt>
                <c:pt idx="2055">
                  <c:v>40242</c:v>
                </c:pt>
                <c:pt idx="2056">
                  <c:v>40243</c:v>
                </c:pt>
                <c:pt idx="2057">
                  <c:v>40244</c:v>
                </c:pt>
                <c:pt idx="2058">
                  <c:v>40245</c:v>
                </c:pt>
                <c:pt idx="2059">
                  <c:v>40246</c:v>
                </c:pt>
                <c:pt idx="2060">
                  <c:v>40247</c:v>
                </c:pt>
                <c:pt idx="2061">
                  <c:v>40248</c:v>
                </c:pt>
                <c:pt idx="2062">
                  <c:v>40249</c:v>
                </c:pt>
                <c:pt idx="2063">
                  <c:v>40250</c:v>
                </c:pt>
                <c:pt idx="2064">
                  <c:v>40251</c:v>
                </c:pt>
                <c:pt idx="2065">
                  <c:v>40252</c:v>
                </c:pt>
                <c:pt idx="2066">
                  <c:v>40253</c:v>
                </c:pt>
                <c:pt idx="2067">
                  <c:v>40254</c:v>
                </c:pt>
                <c:pt idx="2068">
                  <c:v>40255</c:v>
                </c:pt>
                <c:pt idx="2069">
                  <c:v>40256</c:v>
                </c:pt>
                <c:pt idx="2070">
                  <c:v>40257</c:v>
                </c:pt>
                <c:pt idx="2071">
                  <c:v>40258</c:v>
                </c:pt>
                <c:pt idx="2072">
                  <c:v>40259</c:v>
                </c:pt>
                <c:pt idx="2073">
                  <c:v>40260</c:v>
                </c:pt>
                <c:pt idx="2074">
                  <c:v>40261</c:v>
                </c:pt>
                <c:pt idx="2075">
                  <c:v>40262</c:v>
                </c:pt>
                <c:pt idx="2076">
                  <c:v>40263</c:v>
                </c:pt>
                <c:pt idx="2077">
                  <c:v>40264</c:v>
                </c:pt>
                <c:pt idx="2078">
                  <c:v>40265</c:v>
                </c:pt>
                <c:pt idx="2079">
                  <c:v>40266</c:v>
                </c:pt>
                <c:pt idx="2080">
                  <c:v>40267</c:v>
                </c:pt>
                <c:pt idx="2081">
                  <c:v>40268</c:v>
                </c:pt>
                <c:pt idx="2082">
                  <c:v>40269</c:v>
                </c:pt>
                <c:pt idx="2083">
                  <c:v>40270</c:v>
                </c:pt>
                <c:pt idx="2084">
                  <c:v>40271</c:v>
                </c:pt>
                <c:pt idx="2085">
                  <c:v>40272</c:v>
                </c:pt>
                <c:pt idx="2086">
                  <c:v>40273</c:v>
                </c:pt>
                <c:pt idx="2087">
                  <c:v>40274</c:v>
                </c:pt>
                <c:pt idx="2088">
                  <c:v>40275</c:v>
                </c:pt>
                <c:pt idx="2089">
                  <c:v>40276</c:v>
                </c:pt>
                <c:pt idx="2090">
                  <c:v>40277</c:v>
                </c:pt>
                <c:pt idx="2091">
                  <c:v>40278</c:v>
                </c:pt>
                <c:pt idx="2092">
                  <c:v>40279</c:v>
                </c:pt>
                <c:pt idx="2093">
                  <c:v>40280</c:v>
                </c:pt>
                <c:pt idx="2094">
                  <c:v>40281</c:v>
                </c:pt>
                <c:pt idx="2095">
                  <c:v>40282</c:v>
                </c:pt>
                <c:pt idx="2096">
                  <c:v>40283</c:v>
                </c:pt>
                <c:pt idx="2097">
                  <c:v>40284</c:v>
                </c:pt>
                <c:pt idx="2098">
                  <c:v>40285</c:v>
                </c:pt>
                <c:pt idx="2099">
                  <c:v>40286</c:v>
                </c:pt>
                <c:pt idx="2100">
                  <c:v>40287</c:v>
                </c:pt>
                <c:pt idx="2101">
                  <c:v>40288</c:v>
                </c:pt>
                <c:pt idx="2102">
                  <c:v>40289</c:v>
                </c:pt>
                <c:pt idx="2103">
                  <c:v>40290</c:v>
                </c:pt>
                <c:pt idx="2104">
                  <c:v>40291</c:v>
                </c:pt>
                <c:pt idx="2105">
                  <c:v>40292</c:v>
                </c:pt>
                <c:pt idx="2106">
                  <c:v>40293</c:v>
                </c:pt>
                <c:pt idx="2107">
                  <c:v>40294</c:v>
                </c:pt>
                <c:pt idx="2108">
                  <c:v>40295</c:v>
                </c:pt>
                <c:pt idx="2109">
                  <c:v>40296</c:v>
                </c:pt>
                <c:pt idx="2110">
                  <c:v>40297</c:v>
                </c:pt>
                <c:pt idx="2111">
                  <c:v>40298</c:v>
                </c:pt>
                <c:pt idx="2112">
                  <c:v>40299</c:v>
                </c:pt>
                <c:pt idx="2113">
                  <c:v>40300</c:v>
                </c:pt>
                <c:pt idx="2114">
                  <c:v>40301</c:v>
                </c:pt>
                <c:pt idx="2115">
                  <c:v>40302</c:v>
                </c:pt>
                <c:pt idx="2116">
                  <c:v>40303</c:v>
                </c:pt>
                <c:pt idx="2117">
                  <c:v>40304</c:v>
                </c:pt>
                <c:pt idx="2118">
                  <c:v>40305</c:v>
                </c:pt>
                <c:pt idx="2119">
                  <c:v>40306</c:v>
                </c:pt>
                <c:pt idx="2120">
                  <c:v>40307</c:v>
                </c:pt>
                <c:pt idx="2121">
                  <c:v>40308</c:v>
                </c:pt>
                <c:pt idx="2122">
                  <c:v>40309</c:v>
                </c:pt>
                <c:pt idx="2123">
                  <c:v>40310</c:v>
                </c:pt>
                <c:pt idx="2124">
                  <c:v>40311</c:v>
                </c:pt>
                <c:pt idx="2125">
                  <c:v>40312</c:v>
                </c:pt>
                <c:pt idx="2126">
                  <c:v>40313</c:v>
                </c:pt>
                <c:pt idx="2127">
                  <c:v>40314</c:v>
                </c:pt>
                <c:pt idx="2128">
                  <c:v>40315</c:v>
                </c:pt>
                <c:pt idx="2129">
                  <c:v>40316</c:v>
                </c:pt>
                <c:pt idx="2130">
                  <c:v>40317</c:v>
                </c:pt>
                <c:pt idx="2131">
                  <c:v>40318</c:v>
                </c:pt>
                <c:pt idx="2132">
                  <c:v>40319</c:v>
                </c:pt>
                <c:pt idx="2133">
                  <c:v>40320</c:v>
                </c:pt>
                <c:pt idx="2134">
                  <c:v>40321</c:v>
                </c:pt>
                <c:pt idx="2135">
                  <c:v>40322</c:v>
                </c:pt>
                <c:pt idx="2136">
                  <c:v>40323</c:v>
                </c:pt>
                <c:pt idx="2137">
                  <c:v>40324</c:v>
                </c:pt>
                <c:pt idx="2138">
                  <c:v>40325</c:v>
                </c:pt>
                <c:pt idx="2139">
                  <c:v>40326</c:v>
                </c:pt>
                <c:pt idx="2140">
                  <c:v>40327</c:v>
                </c:pt>
                <c:pt idx="2141">
                  <c:v>40328</c:v>
                </c:pt>
                <c:pt idx="2142">
                  <c:v>40329</c:v>
                </c:pt>
                <c:pt idx="2143">
                  <c:v>40330</c:v>
                </c:pt>
                <c:pt idx="2144">
                  <c:v>40331</c:v>
                </c:pt>
                <c:pt idx="2145">
                  <c:v>40332</c:v>
                </c:pt>
                <c:pt idx="2146">
                  <c:v>40333</c:v>
                </c:pt>
                <c:pt idx="2147">
                  <c:v>40334</c:v>
                </c:pt>
                <c:pt idx="2148">
                  <c:v>40335</c:v>
                </c:pt>
                <c:pt idx="2149">
                  <c:v>40336</c:v>
                </c:pt>
                <c:pt idx="2150">
                  <c:v>40337</c:v>
                </c:pt>
                <c:pt idx="2151">
                  <c:v>40338</c:v>
                </c:pt>
                <c:pt idx="2152">
                  <c:v>40339</c:v>
                </c:pt>
                <c:pt idx="2153">
                  <c:v>40340</c:v>
                </c:pt>
                <c:pt idx="2154">
                  <c:v>40341</c:v>
                </c:pt>
                <c:pt idx="2155">
                  <c:v>40342</c:v>
                </c:pt>
                <c:pt idx="2156">
                  <c:v>40343</c:v>
                </c:pt>
                <c:pt idx="2157">
                  <c:v>40344</c:v>
                </c:pt>
                <c:pt idx="2158">
                  <c:v>40345</c:v>
                </c:pt>
                <c:pt idx="2159">
                  <c:v>40346</c:v>
                </c:pt>
                <c:pt idx="2160">
                  <c:v>40347</c:v>
                </c:pt>
                <c:pt idx="2161">
                  <c:v>40348</c:v>
                </c:pt>
                <c:pt idx="2162">
                  <c:v>40349</c:v>
                </c:pt>
                <c:pt idx="2163">
                  <c:v>40350</c:v>
                </c:pt>
                <c:pt idx="2164">
                  <c:v>40351</c:v>
                </c:pt>
                <c:pt idx="2165">
                  <c:v>40352</c:v>
                </c:pt>
                <c:pt idx="2166">
                  <c:v>40353</c:v>
                </c:pt>
                <c:pt idx="2167">
                  <c:v>40354</c:v>
                </c:pt>
                <c:pt idx="2168">
                  <c:v>40355</c:v>
                </c:pt>
                <c:pt idx="2169">
                  <c:v>40356</c:v>
                </c:pt>
                <c:pt idx="2170">
                  <c:v>40357</c:v>
                </c:pt>
                <c:pt idx="2171">
                  <c:v>40358</c:v>
                </c:pt>
                <c:pt idx="2172">
                  <c:v>40359</c:v>
                </c:pt>
                <c:pt idx="2173">
                  <c:v>40360</c:v>
                </c:pt>
                <c:pt idx="2174">
                  <c:v>40361</c:v>
                </c:pt>
                <c:pt idx="2175">
                  <c:v>40362</c:v>
                </c:pt>
                <c:pt idx="2176">
                  <c:v>40363</c:v>
                </c:pt>
                <c:pt idx="2177">
                  <c:v>40364</c:v>
                </c:pt>
                <c:pt idx="2178">
                  <c:v>40365</c:v>
                </c:pt>
                <c:pt idx="2179">
                  <c:v>40366</c:v>
                </c:pt>
                <c:pt idx="2180">
                  <c:v>40367</c:v>
                </c:pt>
                <c:pt idx="2181">
                  <c:v>40368</c:v>
                </c:pt>
                <c:pt idx="2182">
                  <c:v>40369</c:v>
                </c:pt>
                <c:pt idx="2183">
                  <c:v>40370</c:v>
                </c:pt>
                <c:pt idx="2184">
                  <c:v>40371</c:v>
                </c:pt>
                <c:pt idx="2185">
                  <c:v>40372</c:v>
                </c:pt>
                <c:pt idx="2186">
                  <c:v>40373</c:v>
                </c:pt>
                <c:pt idx="2187">
                  <c:v>40374</c:v>
                </c:pt>
                <c:pt idx="2188">
                  <c:v>40375</c:v>
                </c:pt>
                <c:pt idx="2189">
                  <c:v>40376</c:v>
                </c:pt>
                <c:pt idx="2190">
                  <c:v>40377</c:v>
                </c:pt>
                <c:pt idx="2191">
                  <c:v>40378</c:v>
                </c:pt>
                <c:pt idx="2192">
                  <c:v>40379</c:v>
                </c:pt>
                <c:pt idx="2193">
                  <c:v>40380</c:v>
                </c:pt>
                <c:pt idx="2194">
                  <c:v>40381</c:v>
                </c:pt>
                <c:pt idx="2195">
                  <c:v>40382</c:v>
                </c:pt>
                <c:pt idx="2196">
                  <c:v>40383</c:v>
                </c:pt>
                <c:pt idx="2197">
                  <c:v>40384</c:v>
                </c:pt>
                <c:pt idx="2198">
                  <c:v>40385</c:v>
                </c:pt>
                <c:pt idx="2199">
                  <c:v>40386</c:v>
                </c:pt>
                <c:pt idx="2200">
                  <c:v>40387</c:v>
                </c:pt>
                <c:pt idx="2201">
                  <c:v>40388</c:v>
                </c:pt>
                <c:pt idx="2202">
                  <c:v>40389</c:v>
                </c:pt>
                <c:pt idx="2203">
                  <c:v>40390</c:v>
                </c:pt>
                <c:pt idx="2204">
                  <c:v>40391</c:v>
                </c:pt>
                <c:pt idx="2205">
                  <c:v>40392</c:v>
                </c:pt>
                <c:pt idx="2206">
                  <c:v>40393</c:v>
                </c:pt>
                <c:pt idx="2207">
                  <c:v>40394</c:v>
                </c:pt>
                <c:pt idx="2208">
                  <c:v>40395</c:v>
                </c:pt>
                <c:pt idx="2209">
                  <c:v>40396</c:v>
                </c:pt>
                <c:pt idx="2210">
                  <c:v>40397</c:v>
                </c:pt>
                <c:pt idx="2211">
                  <c:v>40398</c:v>
                </c:pt>
                <c:pt idx="2212">
                  <c:v>40399</c:v>
                </c:pt>
                <c:pt idx="2213">
                  <c:v>40400</c:v>
                </c:pt>
                <c:pt idx="2214">
                  <c:v>40401</c:v>
                </c:pt>
                <c:pt idx="2215">
                  <c:v>40402</c:v>
                </c:pt>
                <c:pt idx="2216">
                  <c:v>40403</c:v>
                </c:pt>
                <c:pt idx="2217">
                  <c:v>40404</c:v>
                </c:pt>
                <c:pt idx="2218">
                  <c:v>40405</c:v>
                </c:pt>
                <c:pt idx="2219">
                  <c:v>40406</c:v>
                </c:pt>
                <c:pt idx="2220">
                  <c:v>40407</c:v>
                </c:pt>
                <c:pt idx="2221">
                  <c:v>40408</c:v>
                </c:pt>
                <c:pt idx="2222">
                  <c:v>40409</c:v>
                </c:pt>
                <c:pt idx="2223">
                  <c:v>40410</c:v>
                </c:pt>
                <c:pt idx="2224">
                  <c:v>40411</c:v>
                </c:pt>
                <c:pt idx="2225">
                  <c:v>40412</c:v>
                </c:pt>
                <c:pt idx="2226">
                  <c:v>40413</c:v>
                </c:pt>
                <c:pt idx="2227">
                  <c:v>40414</c:v>
                </c:pt>
                <c:pt idx="2228">
                  <c:v>40415</c:v>
                </c:pt>
                <c:pt idx="2229">
                  <c:v>40416</c:v>
                </c:pt>
                <c:pt idx="2230">
                  <c:v>40417</c:v>
                </c:pt>
                <c:pt idx="2231">
                  <c:v>40418</c:v>
                </c:pt>
                <c:pt idx="2232">
                  <c:v>40419</c:v>
                </c:pt>
                <c:pt idx="2233">
                  <c:v>40420</c:v>
                </c:pt>
                <c:pt idx="2234">
                  <c:v>40421</c:v>
                </c:pt>
                <c:pt idx="2235">
                  <c:v>40422</c:v>
                </c:pt>
                <c:pt idx="2236">
                  <c:v>40423</c:v>
                </c:pt>
                <c:pt idx="2237">
                  <c:v>40424</c:v>
                </c:pt>
                <c:pt idx="2238">
                  <c:v>40425</c:v>
                </c:pt>
                <c:pt idx="2239">
                  <c:v>40426</c:v>
                </c:pt>
                <c:pt idx="2240">
                  <c:v>40427</c:v>
                </c:pt>
                <c:pt idx="2241">
                  <c:v>40428</c:v>
                </c:pt>
                <c:pt idx="2242">
                  <c:v>40429</c:v>
                </c:pt>
                <c:pt idx="2243">
                  <c:v>40430</c:v>
                </c:pt>
                <c:pt idx="2244">
                  <c:v>40431</c:v>
                </c:pt>
                <c:pt idx="2245">
                  <c:v>40432</c:v>
                </c:pt>
                <c:pt idx="2246">
                  <c:v>40433</c:v>
                </c:pt>
                <c:pt idx="2247">
                  <c:v>40434</c:v>
                </c:pt>
                <c:pt idx="2248">
                  <c:v>40435</c:v>
                </c:pt>
                <c:pt idx="2249">
                  <c:v>40436</c:v>
                </c:pt>
                <c:pt idx="2250">
                  <c:v>40437</c:v>
                </c:pt>
                <c:pt idx="2251">
                  <c:v>40438</c:v>
                </c:pt>
                <c:pt idx="2252">
                  <c:v>40439</c:v>
                </c:pt>
                <c:pt idx="2253">
                  <c:v>40440</c:v>
                </c:pt>
                <c:pt idx="2254">
                  <c:v>40441</c:v>
                </c:pt>
                <c:pt idx="2255">
                  <c:v>40442</c:v>
                </c:pt>
                <c:pt idx="2256">
                  <c:v>40443</c:v>
                </c:pt>
                <c:pt idx="2257">
                  <c:v>40444</c:v>
                </c:pt>
                <c:pt idx="2258">
                  <c:v>40445</c:v>
                </c:pt>
                <c:pt idx="2259">
                  <c:v>40446</c:v>
                </c:pt>
                <c:pt idx="2260">
                  <c:v>40447</c:v>
                </c:pt>
                <c:pt idx="2261">
                  <c:v>40448</c:v>
                </c:pt>
                <c:pt idx="2262">
                  <c:v>40449</c:v>
                </c:pt>
                <c:pt idx="2263">
                  <c:v>40450</c:v>
                </c:pt>
                <c:pt idx="2264">
                  <c:v>40451</c:v>
                </c:pt>
                <c:pt idx="2265">
                  <c:v>40452</c:v>
                </c:pt>
                <c:pt idx="2266">
                  <c:v>40453</c:v>
                </c:pt>
                <c:pt idx="2267">
                  <c:v>40454</c:v>
                </c:pt>
                <c:pt idx="2268">
                  <c:v>40455</c:v>
                </c:pt>
                <c:pt idx="2269">
                  <c:v>40456</c:v>
                </c:pt>
                <c:pt idx="2270">
                  <c:v>40457</c:v>
                </c:pt>
                <c:pt idx="2271">
                  <c:v>40458</c:v>
                </c:pt>
                <c:pt idx="2272">
                  <c:v>40459</c:v>
                </c:pt>
                <c:pt idx="2273">
                  <c:v>40460</c:v>
                </c:pt>
                <c:pt idx="2274">
                  <c:v>40461</c:v>
                </c:pt>
                <c:pt idx="2275">
                  <c:v>40462</c:v>
                </c:pt>
                <c:pt idx="2276">
                  <c:v>40463</c:v>
                </c:pt>
                <c:pt idx="2277">
                  <c:v>40464</c:v>
                </c:pt>
                <c:pt idx="2278">
                  <c:v>40465</c:v>
                </c:pt>
                <c:pt idx="2279">
                  <c:v>40466</c:v>
                </c:pt>
                <c:pt idx="2280">
                  <c:v>40467</c:v>
                </c:pt>
                <c:pt idx="2281">
                  <c:v>40468</c:v>
                </c:pt>
                <c:pt idx="2282">
                  <c:v>40469</c:v>
                </c:pt>
                <c:pt idx="2283">
                  <c:v>40470</c:v>
                </c:pt>
                <c:pt idx="2284">
                  <c:v>40471</c:v>
                </c:pt>
                <c:pt idx="2285">
                  <c:v>40472</c:v>
                </c:pt>
                <c:pt idx="2286">
                  <c:v>40473</c:v>
                </c:pt>
                <c:pt idx="2287">
                  <c:v>40474</c:v>
                </c:pt>
                <c:pt idx="2288">
                  <c:v>40475</c:v>
                </c:pt>
                <c:pt idx="2289">
                  <c:v>40476</c:v>
                </c:pt>
                <c:pt idx="2290">
                  <c:v>40477</c:v>
                </c:pt>
                <c:pt idx="2291">
                  <c:v>40478</c:v>
                </c:pt>
                <c:pt idx="2292">
                  <c:v>40479</c:v>
                </c:pt>
                <c:pt idx="2293">
                  <c:v>40480</c:v>
                </c:pt>
                <c:pt idx="2294">
                  <c:v>40481</c:v>
                </c:pt>
                <c:pt idx="2295">
                  <c:v>40482</c:v>
                </c:pt>
                <c:pt idx="2296">
                  <c:v>40483</c:v>
                </c:pt>
                <c:pt idx="2297">
                  <c:v>40484</c:v>
                </c:pt>
                <c:pt idx="2298">
                  <c:v>40485</c:v>
                </c:pt>
                <c:pt idx="2299">
                  <c:v>40486</c:v>
                </c:pt>
                <c:pt idx="2300">
                  <c:v>40487</c:v>
                </c:pt>
                <c:pt idx="2301">
                  <c:v>40488</c:v>
                </c:pt>
                <c:pt idx="2302">
                  <c:v>40489</c:v>
                </c:pt>
                <c:pt idx="2303">
                  <c:v>40490</c:v>
                </c:pt>
                <c:pt idx="2304">
                  <c:v>40491</c:v>
                </c:pt>
                <c:pt idx="2305">
                  <c:v>40492</c:v>
                </c:pt>
                <c:pt idx="2306">
                  <c:v>40493</c:v>
                </c:pt>
                <c:pt idx="2307">
                  <c:v>40494</c:v>
                </c:pt>
                <c:pt idx="2308">
                  <c:v>40495</c:v>
                </c:pt>
                <c:pt idx="2309">
                  <c:v>40496</c:v>
                </c:pt>
                <c:pt idx="2310">
                  <c:v>40497</c:v>
                </c:pt>
                <c:pt idx="2311">
                  <c:v>40498</c:v>
                </c:pt>
                <c:pt idx="2312">
                  <c:v>40499</c:v>
                </c:pt>
                <c:pt idx="2313">
                  <c:v>40500</c:v>
                </c:pt>
                <c:pt idx="2314">
                  <c:v>40501</c:v>
                </c:pt>
                <c:pt idx="2315">
                  <c:v>40502</c:v>
                </c:pt>
                <c:pt idx="2316">
                  <c:v>40503</c:v>
                </c:pt>
                <c:pt idx="2317">
                  <c:v>40504</c:v>
                </c:pt>
                <c:pt idx="2318">
                  <c:v>40505</c:v>
                </c:pt>
                <c:pt idx="2319">
                  <c:v>40506</c:v>
                </c:pt>
                <c:pt idx="2320">
                  <c:v>40507</c:v>
                </c:pt>
                <c:pt idx="2321">
                  <c:v>40508</c:v>
                </c:pt>
                <c:pt idx="2322">
                  <c:v>40509</c:v>
                </c:pt>
                <c:pt idx="2323">
                  <c:v>40510</c:v>
                </c:pt>
                <c:pt idx="2324">
                  <c:v>40511</c:v>
                </c:pt>
                <c:pt idx="2325">
                  <c:v>40512</c:v>
                </c:pt>
                <c:pt idx="2326">
                  <c:v>40513</c:v>
                </c:pt>
                <c:pt idx="2327">
                  <c:v>40514</c:v>
                </c:pt>
                <c:pt idx="2328">
                  <c:v>40515</c:v>
                </c:pt>
                <c:pt idx="2329">
                  <c:v>40516</c:v>
                </c:pt>
                <c:pt idx="2330">
                  <c:v>40517</c:v>
                </c:pt>
                <c:pt idx="2331">
                  <c:v>40518</c:v>
                </c:pt>
                <c:pt idx="2332">
                  <c:v>40519</c:v>
                </c:pt>
                <c:pt idx="2333">
                  <c:v>40520</c:v>
                </c:pt>
                <c:pt idx="2334">
                  <c:v>40521</c:v>
                </c:pt>
                <c:pt idx="2335">
                  <c:v>40522</c:v>
                </c:pt>
                <c:pt idx="2336">
                  <c:v>40523</c:v>
                </c:pt>
                <c:pt idx="2337">
                  <c:v>40524</c:v>
                </c:pt>
                <c:pt idx="2338">
                  <c:v>40525</c:v>
                </c:pt>
                <c:pt idx="2339">
                  <c:v>40526</c:v>
                </c:pt>
                <c:pt idx="2340">
                  <c:v>40527</c:v>
                </c:pt>
                <c:pt idx="2341">
                  <c:v>40528</c:v>
                </c:pt>
                <c:pt idx="2342">
                  <c:v>40529</c:v>
                </c:pt>
                <c:pt idx="2343">
                  <c:v>40530</c:v>
                </c:pt>
                <c:pt idx="2344">
                  <c:v>40531</c:v>
                </c:pt>
                <c:pt idx="2345">
                  <c:v>40532</c:v>
                </c:pt>
                <c:pt idx="2346">
                  <c:v>40533</c:v>
                </c:pt>
                <c:pt idx="2347">
                  <c:v>40534</c:v>
                </c:pt>
                <c:pt idx="2348">
                  <c:v>40535</c:v>
                </c:pt>
                <c:pt idx="2349">
                  <c:v>40536</c:v>
                </c:pt>
                <c:pt idx="2350">
                  <c:v>40537</c:v>
                </c:pt>
                <c:pt idx="2351">
                  <c:v>40538</c:v>
                </c:pt>
                <c:pt idx="2352">
                  <c:v>40539</c:v>
                </c:pt>
                <c:pt idx="2353">
                  <c:v>40540</c:v>
                </c:pt>
                <c:pt idx="2354">
                  <c:v>40541</c:v>
                </c:pt>
                <c:pt idx="2355">
                  <c:v>40542</c:v>
                </c:pt>
                <c:pt idx="2356">
                  <c:v>40543</c:v>
                </c:pt>
                <c:pt idx="2357">
                  <c:v>40544</c:v>
                </c:pt>
                <c:pt idx="2358">
                  <c:v>40545</c:v>
                </c:pt>
                <c:pt idx="2359">
                  <c:v>40546</c:v>
                </c:pt>
                <c:pt idx="2360">
                  <c:v>40547</c:v>
                </c:pt>
                <c:pt idx="2361">
                  <c:v>40548</c:v>
                </c:pt>
                <c:pt idx="2362">
                  <c:v>40549</c:v>
                </c:pt>
                <c:pt idx="2363">
                  <c:v>40550</c:v>
                </c:pt>
                <c:pt idx="2364">
                  <c:v>40551</c:v>
                </c:pt>
                <c:pt idx="2365">
                  <c:v>40552</c:v>
                </c:pt>
                <c:pt idx="2366">
                  <c:v>40553</c:v>
                </c:pt>
                <c:pt idx="2367">
                  <c:v>40554</c:v>
                </c:pt>
                <c:pt idx="2368">
                  <c:v>40555</c:v>
                </c:pt>
                <c:pt idx="2369">
                  <c:v>40556</c:v>
                </c:pt>
                <c:pt idx="2370">
                  <c:v>40557</c:v>
                </c:pt>
                <c:pt idx="2371">
                  <c:v>40558</c:v>
                </c:pt>
                <c:pt idx="2372">
                  <c:v>40559</c:v>
                </c:pt>
                <c:pt idx="2373">
                  <c:v>40560</c:v>
                </c:pt>
                <c:pt idx="2374">
                  <c:v>40561</c:v>
                </c:pt>
                <c:pt idx="2375">
                  <c:v>40562</c:v>
                </c:pt>
                <c:pt idx="2376">
                  <c:v>40563</c:v>
                </c:pt>
                <c:pt idx="2377">
                  <c:v>40564</c:v>
                </c:pt>
                <c:pt idx="2378">
                  <c:v>40565</c:v>
                </c:pt>
                <c:pt idx="2379">
                  <c:v>40566</c:v>
                </c:pt>
                <c:pt idx="2380">
                  <c:v>40567</c:v>
                </c:pt>
                <c:pt idx="2381">
                  <c:v>40568</c:v>
                </c:pt>
                <c:pt idx="2382">
                  <c:v>40569</c:v>
                </c:pt>
                <c:pt idx="2383">
                  <c:v>40570</c:v>
                </c:pt>
                <c:pt idx="2384">
                  <c:v>40571</c:v>
                </c:pt>
                <c:pt idx="2385">
                  <c:v>40572</c:v>
                </c:pt>
                <c:pt idx="2386">
                  <c:v>40573</c:v>
                </c:pt>
                <c:pt idx="2387">
                  <c:v>40574</c:v>
                </c:pt>
                <c:pt idx="2388">
                  <c:v>40575</c:v>
                </c:pt>
                <c:pt idx="2389">
                  <c:v>40576</c:v>
                </c:pt>
                <c:pt idx="2390">
                  <c:v>40577</c:v>
                </c:pt>
                <c:pt idx="2391">
                  <c:v>40578</c:v>
                </c:pt>
                <c:pt idx="2392">
                  <c:v>40579</c:v>
                </c:pt>
                <c:pt idx="2393">
                  <c:v>40580</c:v>
                </c:pt>
                <c:pt idx="2394">
                  <c:v>40581</c:v>
                </c:pt>
                <c:pt idx="2395">
                  <c:v>40582</c:v>
                </c:pt>
                <c:pt idx="2396">
                  <c:v>40583</c:v>
                </c:pt>
                <c:pt idx="2397">
                  <c:v>40584</c:v>
                </c:pt>
                <c:pt idx="2398">
                  <c:v>40585</c:v>
                </c:pt>
                <c:pt idx="2399">
                  <c:v>40586</c:v>
                </c:pt>
                <c:pt idx="2400">
                  <c:v>40587</c:v>
                </c:pt>
                <c:pt idx="2401">
                  <c:v>40588</c:v>
                </c:pt>
                <c:pt idx="2402">
                  <c:v>40589</c:v>
                </c:pt>
                <c:pt idx="2403">
                  <c:v>40590</c:v>
                </c:pt>
                <c:pt idx="2404">
                  <c:v>40591</c:v>
                </c:pt>
                <c:pt idx="2405">
                  <c:v>40592</c:v>
                </c:pt>
                <c:pt idx="2406">
                  <c:v>40593</c:v>
                </c:pt>
                <c:pt idx="2407">
                  <c:v>40594</c:v>
                </c:pt>
                <c:pt idx="2408">
                  <c:v>40595</c:v>
                </c:pt>
                <c:pt idx="2409">
                  <c:v>40596</c:v>
                </c:pt>
                <c:pt idx="2410">
                  <c:v>40597</c:v>
                </c:pt>
                <c:pt idx="2411">
                  <c:v>40598</c:v>
                </c:pt>
                <c:pt idx="2412">
                  <c:v>40599</c:v>
                </c:pt>
                <c:pt idx="2413">
                  <c:v>40600</c:v>
                </c:pt>
                <c:pt idx="2414">
                  <c:v>40601</c:v>
                </c:pt>
                <c:pt idx="2415">
                  <c:v>40602</c:v>
                </c:pt>
                <c:pt idx="2416">
                  <c:v>40603</c:v>
                </c:pt>
                <c:pt idx="2417">
                  <c:v>40604</c:v>
                </c:pt>
                <c:pt idx="2418">
                  <c:v>40605</c:v>
                </c:pt>
                <c:pt idx="2419">
                  <c:v>40606</c:v>
                </c:pt>
                <c:pt idx="2420">
                  <c:v>40607</c:v>
                </c:pt>
                <c:pt idx="2421">
                  <c:v>40608</c:v>
                </c:pt>
                <c:pt idx="2422">
                  <c:v>40609</c:v>
                </c:pt>
                <c:pt idx="2423">
                  <c:v>40610</c:v>
                </c:pt>
                <c:pt idx="2424">
                  <c:v>40611</c:v>
                </c:pt>
                <c:pt idx="2425">
                  <c:v>40612</c:v>
                </c:pt>
                <c:pt idx="2426">
                  <c:v>40613</c:v>
                </c:pt>
                <c:pt idx="2427">
                  <c:v>40614</c:v>
                </c:pt>
                <c:pt idx="2428">
                  <c:v>40615</c:v>
                </c:pt>
                <c:pt idx="2429">
                  <c:v>40616</c:v>
                </c:pt>
                <c:pt idx="2430">
                  <c:v>40617</c:v>
                </c:pt>
                <c:pt idx="2431">
                  <c:v>40618</c:v>
                </c:pt>
                <c:pt idx="2432">
                  <c:v>40619</c:v>
                </c:pt>
                <c:pt idx="2433">
                  <c:v>40620</c:v>
                </c:pt>
                <c:pt idx="2434">
                  <c:v>40621</c:v>
                </c:pt>
                <c:pt idx="2435">
                  <c:v>40622</c:v>
                </c:pt>
                <c:pt idx="2436">
                  <c:v>40623</c:v>
                </c:pt>
                <c:pt idx="2437">
                  <c:v>40624</c:v>
                </c:pt>
                <c:pt idx="2438">
                  <c:v>40625</c:v>
                </c:pt>
                <c:pt idx="2439">
                  <c:v>40626</c:v>
                </c:pt>
                <c:pt idx="2440">
                  <c:v>40627</c:v>
                </c:pt>
                <c:pt idx="2441">
                  <c:v>40628</c:v>
                </c:pt>
                <c:pt idx="2442">
                  <c:v>40629</c:v>
                </c:pt>
                <c:pt idx="2443">
                  <c:v>40630</c:v>
                </c:pt>
                <c:pt idx="2444">
                  <c:v>40631</c:v>
                </c:pt>
                <c:pt idx="2445">
                  <c:v>40632</c:v>
                </c:pt>
                <c:pt idx="2446">
                  <c:v>40633</c:v>
                </c:pt>
                <c:pt idx="2447">
                  <c:v>40634</c:v>
                </c:pt>
                <c:pt idx="2448">
                  <c:v>40635</c:v>
                </c:pt>
                <c:pt idx="2449">
                  <c:v>40636</c:v>
                </c:pt>
                <c:pt idx="2450">
                  <c:v>40637</c:v>
                </c:pt>
                <c:pt idx="2451">
                  <c:v>40638</c:v>
                </c:pt>
                <c:pt idx="2452">
                  <c:v>40639</c:v>
                </c:pt>
                <c:pt idx="2453">
                  <c:v>40640</c:v>
                </c:pt>
                <c:pt idx="2454">
                  <c:v>40641</c:v>
                </c:pt>
                <c:pt idx="2455">
                  <c:v>40642</c:v>
                </c:pt>
                <c:pt idx="2456">
                  <c:v>40643</c:v>
                </c:pt>
                <c:pt idx="2457">
                  <c:v>40644</c:v>
                </c:pt>
                <c:pt idx="2458">
                  <c:v>40645</c:v>
                </c:pt>
                <c:pt idx="2459">
                  <c:v>40646</c:v>
                </c:pt>
                <c:pt idx="2460">
                  <c:v>40647</c:v>
                </c:pt>
                <c:pt idx="2461">
                  <c:v>40648</c:v>
                </c:pt>
                <c:pt idx="2462">
                  <c:v>40649</c:v>
                </c:pt>
                <c:pt idx="2463">
                  <c:v>40650</c:v>
                </c:pt>
                <c:pt idx="2464">
                  <c:v>40651</c:v>
                </c:pt>
                <c:pt idx="2465">
                  <c:v>40652</c:v>
                </c:pt>
                <c:pt idx="2466">
                  <c:v>40653</c:v>
                </c:pt>
                <c:pt idx="2467">
                  <c:v>40654</c:v>
                </c:pt>
                <c:pt idx="2468">
                  <c:v>40655</c:v>
                </c:pt>
                <c:pt idx="2469">
                  <c:v>40656</c:v>
                </c:pt>
                <c:pt idx="2470">
                  <c:v>40657</c:v>
                </c:pt>
                <c:pt idx="2471">
                  <c:v>40658</c:v>
                </c:pt>
                <c:pt idx="2472">
                  <c:v>40659</c:v>
                </c:pt>
                <c:pt idx="2473">
                  <c:v>40660</c:v>
                </c:pt>
                <c:pt idx="2474">
                  <c:v>40661</c:v>
                </c:pt>
                <c:pt idx="2475">
                  <c:v>40662</c:v>
                </c:pt>
                <c:pt idx="2476">
                  <c:v>40663</c:v>
                </c:pt>
                <c:pt idx="2477">
                  <c:v>40664</c:v>
                </c:pt>
                <c:pt idx="2478">
                  <c:v>40665</c:v>
                </c:pt>
                <c:pt idx="2479">
                  <c:v>40666</c:v>
                </c:pt>
                <c:pt idx="2480">
                  <c:v>40667</c:v>
                </c:pt>
                <c:pt idx="2481">
                  <c:v>40668</c:v>
                </c:pt>
                <c:pt idx="2482">
                  <c:v>40669</c:v>
                </c:pt>
                <c:pt idx="2483">
                  <c:v>40670</c:v>
                </c:pt>
                <c:pt idx="2484">
                  <c:v>40671</c:v>
                </c:pt>
                <c:pt idx="2485">
                  <c:v>40672</c:v>
                </c:pt>
                <c:pt idx="2486">
                  <c:v>40673</c:v>
                </c:pt>
                <c:pt idx="2487">
                  <c:v>40674</c:v>
                </c:pt>
                <c:pt idx="2488">
                  <c:v>40675</c:v>
                </c:pt>
                <c:pt idx="2489">
                  <c:v>40676</c:v>
                </c:pt>
                <c:pt idx="2490">
                  <c:v>40677</c:v>
                </c:pt>
                <c:pt idx="2491">
                  <c:v>40678</c:v>
                </c:pt>
                <c:pt idx="2492">
                  <c:v>40679</c:v>
                </c:pt>
                <c:pt idx="2493">
                  <c:v>40680</c:v>
                </c:pt>
                <c:pt idx="2494">
                  <c:v>40681</c:v>
                </c:pt>
                <c:pt idx="2495">
                  <c:v>40682</c:v>
                </c:pt>
                <c:pt idx="2496">
                  <c:v>40683</c:v>
                </c:pt>
                <c:pt idx="2497">
                  <c:v>40684</c:v>
                </c:pt>
                <c:pt idx="2498">
                  <c:v>40685</c:v>
                </c:pt>
                <c:pt idx="2499">
                  <c:v>40686</c:v>
                </c:pt>
                <c:pt idx="2500">
                  <c:v>40687</c:v>
                </c:pt>
                <c:pt idx="2501">
                  <c:v>40688</c:v>
                </c:pt>
                <c:pt idx="2502">
                  <c:v>40689</c:v>
                </c:pt>
                <c:pt idx="2503">
                  <c:v>40690</c:v>
                </c:pt>
                <c:pt idx="2504">
                  <c:v>40691</c:v>
                </c:pt>
                <c:pt idx="2505">
                  <c:v>40692</c:v>
                </c:pt>
                <c:pt idx="2506">
                  <c:v>40693</c:v>
                </c:pt>
                <c:pt idx="2507">
                  <c:v>40694</c:v>
                </c:pt>
                <c:pt idx="2508">
                  <c:v>40695</c:v>
                </c:pt>
                <c:pt idx="2509">
                  <c:v>40696</c:v>
                </c:pt>
                <c:pt idx="2510">
                  <c:v>40697</c:v>
                </c:pt>
                <c:pt idx="2511">
                  <c:v>40698</c:v>
                </c:pt>
                <c:pt idx="2512">
                  <c:v>40699</c:v>
                </c:pt>
                <c:pt idx="2513">
                  <c:v>40700</c:v>
                </c:pt>
                <c:pt idx="2514">
                  <c:v>40701</c:v>
                </c:pt>
                <c:pt idx="2515">
                  <c:v>40702</c:v>
                </c:pt>
                <c:pt idx="2516">
                  <c:v>40703</c:v>
                </c:pt>
                <c:pt idx="2517">
                  <c:v>40704</c:v>
                </c:pt>
                <c:pt idx="2518">
                  <c:v>40705</c:v>
                </c:pt>
                <c:pt idx="2519">
                  <c:v>40706</c:v>
                </c:pt>
                <c:pt idx="2520">
                  <c:v>40707</c:v>
                </c:pt>
                <c:pt idx="2521">
                  <c:v>40708</c:v>
                </c:pt>
                <c:pt idx="2522">
                  <c:v>40709</c:v>
                </c:pt>
                <c:pt idx="2523">
                  <c:v>40710</c:v>
                </c:pt>
                <c:pt idx="2524">
                  <c:v>40711</c:v>
                </c:pt>
                <c:pt idx="2525">
                  <c:v>40712</c:v>
                </c:pt>
                <c:pt idx="2526">
                  <c:v>40713</c:v>
                </c:pt>
                <c:pt idx="2527">
                  <c:v>40714</c:v>
                </c:pt>
                <c:pt idx="2528">
                  <c:v>40715</c:v>
                </c:pt>
                <c:pt idx="2529">
                  <c:v>40716</c:v>
                </c:pt>
                <c:pt idx="2530">
                  <c:v>40717</c:v>
                </c:pt>
                <c:pt idx="2531">
                  <c:v>40718</c:v>
                </c:pt>
                <c:pt idx="2532">
                  <c:v>40719</c:v>
                </c:pt>
                <c:pt idx="2533">
                  <c:v>40720</c:v>
                </c:pt>
                <c:pt idx="2534">
                  <c:v>40721</c:v>
                </c:pt>
                <c:pt idx="2535">
                  <c:v>40722</c:v>
                </c:pt>
                <c:pt idx="2536">
                  <c:v>40723</c:v>
                </c:pt>
                <c:pt idx="2537">
                  <c:v>40724</c:v>
                </c:pt>
                <c:pt idx="2538">
                  <c:v>40725</c:v>
                </c:pt>
                <c:pt idx="2539">
                  <c:v>40726</c:v>
                </c:pt>
                <c:pt idx="2540">
                  <c:v>40727</c:v>
                </c:pt>
                <c:pt idx="2541">
                  <c:v>40728</c:v>
                </c:pt>
                <c:pt idx="2542">
                  <c:v>40729</c:v>
                </c:pt>
                <c:pt idx="2543">
                  <c:v>40730</c:v>
                </c:pt>
                <c:pt idx="2544">
                  <c:v>40731</c:v>
                </c:pt>
                <c:pt idx="2545">
                  <c:v>40732</c:v>
                </c:pt>
                <c:pt idx="2546">
                  <c:v>40733</c:v>
                </c:pt>
                <c:pt idx="2547">
                  <c:v>40734</c:v>
                </c:pt>
                <c:pt idx="2548">
                  <c:v>40735</c:v>
                </c:pt>
                <c:pt idx="2549">
                  <c:v>40736</c:v>
                </c:pt>
                <c:pt idx="2550">
                  <c:v>40737</c:v>
                </c:pt>
                <c:pt idx="2551">
                  <c:v>40738</c:v>
                </c:pt>
                <c:pt idx="2552">
                  <c:v>40739</c:v>
                </c:pt>
                <c:pt idx="2553">
                  <c:v>40740</c:v>
                </c:pt>
                <c:pt idx="2554">
                  <c:v>40741</c:v>
                </c:pt>
                <c:pt idx="2555">
                  <c:v>40742</c:v>
                </c:pt>
                <c:pt idx="2556">
                  <c:v>40743</c:v>
                </c:pt>
                <c:pt idx="2557">
                  <c:v>40744</c:v>
                </c:pt>
                <c:pt idx="2558">
                  <c:v>40745</c:v>
                </c:pt>
                <c:pt idx="2559">
                  <c:v>40746</c:v>
                </c:pt>
                <c:pt idx="2560">
                  <c:v>40747</c:v>
                </c:pt>
                <c:pt idx="2561">
                  <c:v>40748</c:v>
                </c:pt>
                <c:pt idx="2562">
                  <c:v>40749</c:v>
                </c:pt>
                <c:pt idx="2563">
                  <c:v>40750</c:v>
                </c:pt>
                <c:pt idx="2564">
                  <c:v>40751</c:v>
                </c:pt>
                <c:pt idx="2565">
                  <c:v>40752</c:v>
                </c:pt>
                <c:pt idx="2566">
                  <c:v>40753</c:v>
                </c:pt>
                <c:pt idx="2567">
                  <c:v>40754</c:v>
                </c:pt>
                <c:pt idx="2568">
                  <c:v>40755</c:v>
                </c:pt>
                <c:pt idx="2569">
                  <c:v>40756</c:v>
                </c:pt>
                <c:pt idx="2570">
                  <c:v>40757</c:v>
                </c:pt>
                <c:pt idx="2571">
                  <c:v>40758</c:v>
                </c:pt>
                <c:pt idx="2572">
                  <c:v>40759</c:v>
                </c:pt>
                <c:pt idx="2573">
                  <c:v>40760</c:v>
                </c:pt>
                <c:pt idx="2574">
                  <c:v>40761</c:v>
                </c:pt>
                <c:pt idx="2575">
                  <c:v>40762</c:v>
                </c:pt>
                <c:pt idx="2576">
                  <c:v>40763</c:v>
                </c:pt>
                <c:pt idx="2577">
                  <c:v>40764</c:v>
                </c:pt>
                <c:pt idx="2578">
                  <c:v>40765</c:v>
                </c:pt>
                <c:pt idx="2579">
                  <c:v>40766</c:v>
                </c:pt>
                <c:pt idx="2580">
                  <c:v>40767</c:v>
                </c:pt>
                <c:pt idx="2581">
                  <c:v>40768</c:v>
                </c:pt>
                <c:pt idx="2582">
                  <c:v>40769</c:v>
                </c:pt>
                <c:pt idx="2583">
                  <c:v>40770</c:v>
                </c:pt>
                <c:pt idx="2584">
                  <c:v>40771</c:v>
                </c:pt>
                <c:pt idx="2585">
                  <c:v>40772</c:v>
                </c:pt>
                <c:pt idx="2586">
                  <c:v>40773</c:v>
                </c:pt>
                <c:pt idx="2587">
                  <c:v>40774</c:v>
                </c:pt>
                <c:pt idx="2588">
                  <c:v>40775</c:v>
                </c:pt>
                <c:pt idx="2589">
                  <c:v>40776</c:v>
                </c:pt>
                <c:pt idx="2590">
                  <c:v>40777</c:v>
                </c:pt>
                <c:pt idx="2591">
                  <c:v>40778</c:v>
                </c:pt>
                <c:pt idx="2592">
                  <c:v>40779</c:v>
                </c:pt>
                <c:pt idx="2593">
                  <c:v>40780</c:v>
                </c:pt>
                <c:pt idx="2594">
                  <c:v>40781</c:v>
                </c:pt>
                <c:pt idx="2595">
                  <c:v>40782</c:v>
                </c:pt>
                <c:pt idx="2596">
                  <c:v>40783</c:v>
                </c:pt>
                <c:pt idx="2597">
                  <c:v>40784</c:v>
                </c:pt>
                <c:pt idx="2598">
                  <c:v>40785</c:v>
                </c:pt>
                <c:pt idx="2599">
                  <c:v>40786</c:v>
                </c:pt>
                <c:pt idx="2600">
                  <c:v>40787</c:v>
                </c:pt>
                <c:pt idx="2601">
                  <c:v>40788</c:v>
                </c:pt>
                <c:pt idx="2602">
                  <c:v>40789</c:v>
                </c:pt>
                <c:pt idx="2603">
                  <c:v>40790</c:v>
                </c:pt>
                <c:pt idx="2604">
                  <c:v>40791</c:v>
                </c:pt>
                <c:pt idx="2605">
                  <c:v>40792</c:v>
                </c:pt>
                <c:pt idx="2606">
                  <c:v>40793</c:v>
                </c:pt>
                <c:pt idx="2607">
                  <c:v>40794</c:v>
                </c:pt>
                <c:pt idx="2608">
                  <c:v>40795</c:v>
                </c:pt>
                <c:pt idx="2609">
                  <c:v>40796</c:v>
                </c:pt>
                <c:pt idx="2610">
                  <c:v>40797</c:v>
                </c:pt>
                <c:pt idx="2611">
                  <c:v>40798</c:v>
                </c:pt>
                <c:pt idx="2612">
                  <c:v>40799</c:v>
                </c:pt>
                <c:pt idx="2613">
                  <c:v>40800</c:v>
                </c:pt>
                <c:pt idx="2614">
                  <c:v>40801</c:v>
                </c:pt>
                <c:pt idx="2615">
                  <c:v>40802</c:v>
                </c:pt>
                <c:pt idx="2616">
                  <c:v>40803</c:v>
                </c:pt>
                <c:pt idx="2617">
                  <c:v>40804</c:v>
                </c:pt>
                <c:pt idx="2618">
                  <c:v>40805</c:v>
                </c:pt>
                <c:pt idx="2619">
                  <c:v>40806</c:v>
                </c:pt>
                <c:pt idx="2620">
                  <c:v>40807</c:v>
                </c:pt>
                <c:pt idx="2621">
                  <c:v>40808</c:v>
                </c:pt>
                <c:pt idx="2622">
                  <c:v>40809</c:v>
                </c:pt>
                <c:pt idx="2623">
                  <c:v>40810</c:v>
                </c:pt>
                <c:pt idx="2624">
                  <c:v>40811</c:v>
                </c:pt>
                <c:pt idx="2625">
                  <c:v>40812</c:v>
                </c:pt>
                <c:pt idx="2626">
                  <c:v>40813</c:v>
                </c:pt>
                <c:pt idx="2627">
                  <c:v>40814</c:v>
                </c:pt>
                <c:pt idx="2628">
                  <c:v>40815</c:v>
                </c:pt>
                <c:pt idx="2629">
                  <c:v>40816</c:v>
                </c:pt>
                <c:pt idx="2630">
                  <c:v>40817</c:v>
                </c:pt>
                <c:pt idx="2631">
                  <c:v>40818</c:v>
                </c:pt>
                <c:pt idx="2632">
                  <c:v>40819</c:v>
                </c:pt>
                <c:pt idx="2633">
                  <c:v>40820</c:v>
                </c:pt>
                <c:pt idx="2634">
                  <c:v>40821</c:v>
                </c:pt>
                <c:pt idx="2635">
                  <c:v>40822</c:v>
                </c:pt>
                <c:pt idx="2636">
                  <c:v>40823</c:v>
                </c:pt>
                <c:pt idx="2637">
                  <c:v>40824</c:v>
                </c:pt>
                <c:pt idx="2638">
                  <c:v>40825</c:v>
                </c:pt>
                <c:pt idx="2639">
                  <c:v>40826</c:v>
                </c:pt>
                <c:pt idx="2640">
                  <c:v>40827</c:v>
                </c:pt>
                <c:pt idx="2641">
                  <c:v>40828</c:v>
                </c:pt>
                <c:pt idx="2642">
                  <c:v>40829</c:v>
                </c:pt>
                <c:pt idx="2643">
                  <c:v>40830</c:v>
                </c:pt>
                <c:pt idx="2644">
                  <c:v>40831</c:v>
                </c:pt>
                <c:pt idx="2645">
                  <c:v>40832</c:v>
                </c:pt>
                <c:pt idx="2646">
                  <c:v>40833</c:v>
                </c:pt>
                <c:pt idx="2647">
                  <c:v>40834</c:v>
                </c:pt>
                <c:pt idx="2648">
                  <c:v>40835</c:v>
                </c:pt>
                <c:pt idx="2649">
                  <c:v>40836</c:v>
                </c:pt>
                <c:pt idx="2650">
                  <c:v>40837</c:v>
                </c:pt>
                <c:pt idx="2651">
                  <c:v>40838</c:v>
                </c:pt>
                <c:pt idx="2652">
                  <c:v>40839</c:v>
                </c:pt>
                <c:pt idx="2653">
                  <c:v>40840</c:v>
                </c:pt>
                <c:pt idx="2654">
                  <c:v>40841</c:v>
                </c:pt>
                <c:pt idx="2655">
                  <c:v>40842</c:v>
                </c:pt>
                <c:pt idx="2656">
                  <c:v>40843</c:v>
                </c:pt>
                <c:pt idx="2657">
                  <c:v>40844</c:v>
                </c:pt>
                <c:pt idx="2658">
                  <c:v>40845</c:v>
                </c:pt>
                <c:pt idx="2659">
                  <c:v>40846</c:v>
                </c:pt>
                <c:pt idx="2660">
                  <c:v>40847</c:v>
                </c:pt>
                <c:pt idx="2661">
                  <c:v>40848</c:v>
                </c:pt>
                <c:pt idx="2662">
                  <c:v>40849</c:v>
                </c:pt>
                <c:pt idx="2663">
                  <c:v>40850</c:v>
                </c:pt>
                <c:pt idx="2664">
                  <c:v>40851</c:v>
                </c:pt>
                <c:pt idx="2665">
                  <c:v>40852</c:v>
                </c:pt>
                <c:pt idx="2666">
                  <c:v>40853</c:v>
                </c:pt>
                <c:pt idx="2667">
                  <c:v>40854</c:v>
                </c:pt>
                <c:pt idx="2668">
                  <c:v>40855</c:v>
                </c:pt>
                <c:pt idx="2669">
                  <c:v>40856</c:v>
                </c:pt>
                <c:pt idx="2670">
                  <c:v>40857</c:v>
                </c:pt>
                <c:pt idx="2671">
                  <c:v>40858</c:v>
                </c:pt>
                <c:pt idx="2672">
                  <c:v>40859</c:v>
                </c:pt>
                <c:pt idx="2673">
                  <c:v>40860</c:v>
                </c:pt>
                <c:pt idx="2674">
                  <c:v>40861</c:v>
                </c:pt>
                <c:pt idx="2675">
                  <c:v>40862</c:v>
                </c:pt>
                <c:pt idx="2676">
                  <c:v>40863</c:v>
                </c:pt>
                <c:pt idx="2677">
                  <c:v>40864</c:v>
                </c:pt>
                <c:pt idx="2678">
                  <c:v>40865</c:v>
                </c:pt>
                <c:pt idx="2679">
                  <c:v>40866</c:v>
                </c:pt>
                <c:pt idx="2680">
                  <c:v>40867</c:v>
                </c:pt>
                <c:pt idx="2681">
                  <c:v>40868</c:v>
                </c:pt>
                <c:pt idx="2682">
                  <c:v>40869</c:v>
                </c:pt>
                <c:pt idx="2683">
                  <c:v>40870</c:v>
                </c:pt>
                <c:pt idx="2684">
                  <c:v>40871</c:v>
                </c:pt>
                <c:pt idx="2685">
                  <c:v>40872</c:v>
                </c:pt>
                <c:pt idx="2686">
                  <c:v>40873</c:v>
                </c:pt>
                <c:pt idx="2687">
                  <c:v>40874</c:v>
                </c:pt>
                <c:pt idx="2688">
                  <c:v>40875</c:v>
                </c:pt>
                <c:pt idx="2689">
                  <c:v>40876</c:v>
                </c:pt>
                <c:pt idx="2690">
                  <c:v>40877</c:v>
                </c:pt>
                <c:pt idx="2691">
                  <c:v>40878</c:v>
                </c:pt>
                <c:pt idx="2692">
                  <c:v>40879</c:v>
                </c:pt>
                <c:pt idx="2693">
                  <c:v>40880</c:v>
                </c:pt>
                <c:pt idx="2694">
                  <c:v>40881</c:v>
                </c:pt>
                <c:pt idx="2695">
                  <c:v>40882</c:v>
                </c:pt>
                <c:pt idx="2696">
                  <c:v>40883</c:v>
                </c:pt>
                <c:pt idx="2697">
                  <c:v>40884</c:v>
                </c:pt>
                <c:pt idx="2698">
                  <c:v>40885</c:v>
                </c:pt>
                <c:pt idx="2699">
                  <c:v>40886</c:v>
                </c:pt>
                <c:pt idx="2700">
                  <c:v>40887</c:v>
                </c:pt>
                <c:pt idx="2701">
                  <c:v>40888</c:v>
                </c:pt>
                <c:pt idx="2702">
                  <c:v>40889</c:v>
                </c:pt>
                <c:pt idx="2703">
                  <c:v>40890</c:v>
                </c:pt>
                <c:pt idx="2704">
                  <c:v>40891</c:v>
                </c:pt>
                <c:pt idx="2705">
                  <c:v>40892</c:v>
                </c:pt>
                <c:pt idx="2706">
                  <c:v>40893</c:v>
                </c:pt>
                <c:pt idx="2707">
                  <c:v>40894</c:v>
                </c:pt>
                <c:pt idx="2708">
                  <c:v>40895</c:v>
                </c:pt>
                <c:pt idx="2709">
                  <c:v>40896</c:v>
                </c:pt>
                <c:pt idx="2710">
                  <c:v>40897</c:v>
                </c:pt>
                <c:pt idx="2711">
                  <c:v>40898</c:v>
                </c:pt>
                <c:pt idx="2712">
                  <c:v>40899</c:v>
                </c:pt>
                <c:pt idx="2713">
                  <c:v>40900</c:v>
                </c:pt>
                <c:pt idx="2714">
                  <c:v>40901</c:v>
                </c:pt>
                <c:pt idx="2715">
                  <c:v>40902</c:v>
                </c:pt>
                <c:pt idx="2716">
                  <c:v>40903</c:v>
                </c:pt>
                <c:pt idx="2717">
                  <c:v>40904</c:v>
                </c:pt>
                <c:pt idx="2718">
                  <c:v>40905</c:v>
                </c:pt>
                <c:pt idx="2719">
                  <c:v>40906</c:v>
                </c:pt>
                <c:pt idx="2720">
                  <c:v>40907</c:v>
                </c:pt>
                <c:pt idx="2721">
                  <c:v>40908</c:v>
                </c:pt>
                <c:pt idx="2722">
                  <c:v>40909</c:v>
                </c:pt>
                <c:pt idx="2723">
                  <c:v>40910</c:v>
                </c:pt>
                <c:pt idx="2724">
                  <c:v>40911</c:v>
                </c:pt>
                <c:pt idx="2725">
                  <c:v>40912</c:v>
                </c:pt>
                <c:pt idx="2726">
                  <c:v>40913</c:v>
                </c:pt>
                <c:pt idx="2727">
                  <c:v>40914</c:v>
                </c:pt>
                <c:pt idx="2728">
                  <c:v>40915</c:v>
                </c:pt>
                <c:pt idx="2729">
                  <c:v>40916</c:v>
                </c:pt>
                <c:pt idx="2730">
                  <c:v>40917</c:v>
                </c:pt>
                <c:pt idx="2731">
                  <c:v>40918</c:v>
                </c:pt>
                <c:pt idx="2732">
                  <c:v>40919</c:v>
                </c:pt>
                <c:pt idx="2733">
                  <c:v>40920</c:v>
                </c:pt>
                <c:pt idx="2734">
                  <c:v>40921</c:v>
                </c:pt>
                <c:pt idx="2735">
                  <c:v>40922</c:v>
                </c:pt>
                <c:pt idx="2736">
                  <c:v>40923</c:v>
                </c:pt>
                <c:pt idx="2737">
                  <c:v>40924</c:v>
                </c:pt>
                <c:pt idx="2738">
                  <c:v>40925</c:v>
                </c:pt>
                <c:pt idx="2739">
                  <c:v>40926</c:v>
                </c:pt>
                <c:pt idx="2740">
                  <c:v>40927</c:v>
                </c:pt>
                <c:pt idx="2741">
                  <c:v>40928</c:v>
                </c:pt>
                <c:pt idx="2742">
                  <c:v>40929</c:v>
                </c:pt>
                <c:pt idx="2743">
                  <c:v>40930</c:v>
                </c:pt>
                <c:pt idx="2744">
                  <c:v>40931</c:v>
                </c:pt>
                <c:pt idx="2745">
                  <c:v>40932</c:v>
                </c:pt>
                <c:pt idx="2746">
                  <c:v>40933</c:v>
                </c:pt>
                <c:pt idx="2747">
                  <c:v>40934</c:v>
                </c:pt>
                <c:pt idx="2748">
                  <c:v>40935</c:v>
                </c:pt>
                <c:pt idx="2749">
                  <c:v>40936</c:v>
                </c:pt>
                <c:pt idx="2750">
                  <c:v>40937</c:v>
                </c:pt>
                <c:pt idx="2751">
                  <c:v>40938</c:v>
                </c:pt>
                <c:pt idx="2752">
                  <c:v>40939</c:v>
                </c:pt>
                <c:pt idx="2753">
                  <c:v>40940</c:v>
                </c:pt>
                <c:pt idx="2754">
                  <c:v>40941</c:v>
                </c:pt>
                <c:pt idx="2755">
                  <c:v>40942</c:v>
                </c:pt>
                <c:pt idx="2756">
                  <c:v>40943</c:v>
                </c:pt>
                <c:pt idx="2757">
                  <c:v>40944</c:v>
                </c:pt>
                <c:pt idx="2758">
                  <c:v>40945</c:v>
                </c:pt>
                <c:pt idx="2759">
                  <c:v>40946</c:v>
                </c:pt>
                <c:pt idx="2760">
                  <c:v>40947</c:v>
                </c:pt>
                <c:pt idx="2761">
                  <c:v>40948</c:v>
                </c:pt>
                <c:pt idx="2762">
                  <c:v>40949</c:v>
                </c:pt>
                <c:pt idx="2763">
                  <c:v>40950</c:v>
                </c:pt>
                <c:pt idx="2764">
                  <c:v>40951</c:v>
                </c:pt>
                <c:pt idx="2765">
                  <c:v>40952</c:v>
                </c:pt>
                <c:pt idx="2766">
                  <c:v>40953</c:v>
                </c:pt>
                <c:pt idx="2767">
                  <c:v>40954</c:v>
                </c:pt>
                <c:pt idx="2768">
                  <c:v>40955</c:v>
                </c:pt>
                <c:pt idx="2769">
                  <c:v>40956</c:v>
                </c:pt>
                <c:pt idx="2770">
                  <c:v>40957</c:v>
                </c:pt>
                <c:pt idx="2771">
                  <c:v>40958</c:v>
                </c:pt>
                <c:pt idx="2772">
                  <c:v>40959</c:v>
                </c:pt>
                <c:pt idx="2773">
                  <c:v>40960</c:v>
                </c:pt>
                <c:pt idx="2774">
                  <c:v>40961</c:v>
                </c:pt>
                <c:pt idx="2775">
                  <c:v>40962</c:v>
                </c:pt>
                <c:pt idx="2776">
                  <c:v>40963</c:v>
                </c:pt>
                <c:pt idx="2777">
                  <c:v>40964</c:v>
                </c:pt>
                <c:pt idx="2778">
                  <c:v>40965</c:v>
                </c:pt>
                <c:pt idx="2779">
                  <c:v>40966</c:v>
                </c:pt>
                <c:pt idx="2780">
                  <c:v>40967</c:v>
                </c:pt>
                <c:pt idx="2781">
                  <c:v>40968</c:v>
                </c:pt>
                <c:pt idx="2782">
                  <c:v>40969</c:v>
                </c:pt>
                <c:pt idx="2783">
                  <c:v>40970</c:v>
                </c:pt>
                <c:pt idx="2784">
                  <c:v>40971</c:v>
                </c:pt>
                <c:pt idx="2785">
                  <c:v>40972</c:v>
                </c:pt>
                <c:pt idx="2786">
                  <c:v>40973</c:v>
                </c:pt>
                <c:pt idx="2787">
                  <c:v>40974</c:v>
                </c:pt>
                <c:pt idx="2788">
                  <c:v>40975</c:v>
                </c:pt>
                <c:pt idx="2789">
                  <c:v>40976</c:v>
                </c:pt>
                <c:pt idx="2790">
                  <c:v>40977</c:v>
                </c:pt>
                <c:pt idx="2791">
                  <c:v>40978</c:v>
                </c:pt>
                <c:pt idx="2792">
                  <c:v>40979</c:v>
                </c:pt>
                <c:pt idx="2793">
                  <c:v>40980</c:v>
                </c:pt>
                <c:pt idx="2794">
                  <c:v>40981</c:v>
                </c:pt>
                <c:pt idx="2795">
                  <c:v>40982</c:v>
                </c:pt>
                <c:pt idx="2796">
                  <c:v>40983</c:v>
                </c:pt>
                <c:pt idx="2797">
                  <c:v>40984</c:v>
                </c:pt>
                <c:pt idx="2798">
                  <c:v>40985</c:v>
                </c:pt>
                <c:pt idx="2799">
                  <c:v>40986</c:v>
                </c:pt>
                <c:pt idx="2800">
                  <c:v>40987</c:v>
                </c:pt>
                <c:pt idx="2801">
                  <c:v>40988</c:v>
                </c:pt>
                <c:pt idx="2802">
                  <c:v>40989</c:v>
                </c:pt>
                <c:pt idx="2803">
                  <c:v>40990</c:v>
                </c:pt>
                <c:pt idx="2804">
                  <c:v>40991</c:v>
                </c:pt>
                <c:pt idx="2805">
                  <c:v>40992</c:v>
                </c:pt>
                <c:pt idx="2806">
                  <c:v>40993</c:v>
                </c:pt>
                <c:pt idx="2807">
                  <c:v>40994</c:v>
                </c:pt>
                <c:pt idx="2808">
                  <c:v>40995</c:v>
                </c:pt>
                <c:pt idx="2809">
                  <c:v>40996</c:v>
                </c:pt>
                <c:pt idx="2810">
                  <c:v>40997</c:v>
                </c:pt>
                <c:pt idx="2811">
                  <c:v>40998</c:v>
                </c:pt>
                <c:pt idx="2812">
                  <c:v>40999</c:v>
                </c:pt>
                <c:pt idx="2813">
                  <c:v>41000</c:v>
                </c:pt>
                <c:pt idx="2814">
                  <c:v>41001</c:v>
                </c:pt>
                <c:pt idx="2815">
                  <c:v>41002</c:v>
                </c:pt>
                <c:pt idx="2816">
                  <c:v>41003</c:v>
                </c:pt>
                <c:pt idx="2817">
                  <c:v>41004</c:v>
                </c:pt>
                <c:pt idx="2818">
                  <c:v>41005</c:v>
                </c:pt>
                <c:pt idx="2819">
                  <c:v>41006</c:v>
                </c:pt>
                <c:pt idx="2820">
                  <c:v>41007</c:v>
                </c:pt>
                <c:pt idx="2821">
                  <c:v>41008</c:v>
                </c:pt>
                <c:pt idx="2822">
                  <c:v>41009</c:v>
                </c:pt>
                <c:pt idx="2823">
                  <c:v>41010</c:v>
                </c:pt>
                <c:pt idx="2824">
                  <c:v>41011</c:v>
                </c:pt>
                <c:pt idx="2825">
                  <c:v>41012</c:v>
                </c:pt>
                <c:pt idx="2826">
                  <c:v>41013</c:v>
                </c:pt>
                <c:pt idx="2827">
                  <c:v>41014</c:v>
                </c:pt>
                <c:pt idx="2828">
                  <c:v>41015</c:v>
                </c:pt>
                <c:pt idx="2829">
                  <c:v>41016</c:v>
                </c:pt>
                <c:pt idx="2830">
                  <c:v>41017</c:v>
                </c:pt>
                <c:pt idx="2831">
                  <c:v>41018</c:v>
                </c:pt>
                <c:pt idx="2832">
                  <c:v>41019</c:v>
                </c:pt>
                <c:pt idx="2833">
                  <c:v>41020</c:v>
                </c:pt>
                <c:pt idx="2834">
                  <c:v>41021</c:v>
                </c:pt>
                <c:pt idx="2835">
                  <c:v>41022</c:v>
                </c:pt>
                <c:pt idx="2836">
                  <c:v>41023</c:v>
                </c:pt>
                <c:pt idx="2837">
                  <c:v>41024</c:v>
                </c:pt>
                <c:pt idx="2838">
                  <c:v>41025</c:v>
                </c:pt>
                <c:pt idx="2839">
                  <c:v>41026</c:v>
                </c:pt>
                <c:pt idx="2840">
                  <c:v>41027</c:v>
                </c:pt>
                <c:pt idx="2841">
                  <c:v>41028</c:v>
                </c:pt>
                <c:pt idx="2842">
                  <c:v>41029</c:v>
                </c:pt>
                <c:pt idx="2843">
                  <c:v>41030</c:v>
                </c:pt>
                <c:pt idx="2844">
                  <c:v>41031</c:v>
                </c:pt>
                <c:pt idx="2845">
                  <c:v>41032</c:v>
                </c:pt>
                <c:pt idx="2846">
                  <c:v>41033</c:v>
                </c:pt>
                <c:pt idx="2847">
                  <c:v>41034</c:v>
                </c:pt>
                <c:pt idx="2848">
                  <c:v>41035</c:v>
                </c:pt>
                <c:pt idx="2849">
                  <c:v>41036</c:v>
                </c:pt>
                <c:pt idx="2850">
                  <c:v>41037</c:v>
                </c:pt>
                <c:pt idx="2851">
                  <c:v>41038</c:v>
                </c:pt>
                <c:pt idx="2852">
                  <c:v>41039</c:v>
                </c:pt>
                <c:pt idx="2853">
                  <c:v>41040</c:v>
                </c:pt>
                <c:pt idx="2854">
                  <c:v>41041</c:v>
                </c:pt>
                <c:pt idx="2855">
                  <c:v>41042</c:v>
                </c:pt>
                <c:pt idx="2856">
                  <c:v>41043</c:v>
                </c:pt>
                <c:pt idx="2857">
                  <c:v>41044</c:v>
                </c:pt>
                <c:pt idx="2858">
                  <c:v>41045</c:v>
                </c:pt>
                <c:pt idx="2859">
                  <c:v>41046</c:v>
                </c:pt>
                <c:pt idx="2860">
                  <c:v>41047</c:v>
                </c:pt>
                <c:pt idx="2861">
                  <c:v>41048</c:v>
                </c:pt>
                <c:pt idx="2862">
                  <c:v>41049</c:v>
                </c:pt>
                <c:pt idx="2863">
                  <c:v>41050</c:v>
                </c:pt>
                <c:pt idx="2864">
                  <c:v>41051</c:v>
                </c:pt>
                <c:pt idx="2865">
                  <c:v>41052</c:v>
                </c:pt>
                <c:pt idx="2866">
                  <c:v>41053</c:v>
                </c:pt>
                <c:pt idx="2867">
                  <c:v>41054</c:v>
                </c:pt>
                <c:pt idx="2868">
                  <c:v>41055</c:v>
                </c:pt>
                <c:pt idx="2869">
                  <c:v>41056</c:v>
                </c:pt>
                <c:pt idx="2870">
                  <c:v>41057</c:v>
                </c:pt>
                <c:pt idx="2871">
                  <c:v>41058</c:v>
                </c:pt>
                <c:pt idx="2872">
                  <c:v>41059</c:v>
                </c:pt>
                <c:pt idx="2873">
                  <c:v>41060</c:v>
                </c:pt>
                <c:pt idx="2874">
                  <c:v>41061</c:v>
                </c:pt>
                <c:pt idx="2875">
                  <c:v>41062</c:v>
                </c:pt>
                <c:pt idx="2876">
                  <c:v>41063</c:v>
                </c:pt>
                <c:pt idx="2877">
                  <c:v>41064</c:v>
                </c:pt>
                <c:pt idx="2878">
                  <c:v>41065</c:v>
                </c:pt>
                <c:pt idx="2879">
                  <c:v>41066</c:v>
                </c:pt>
                <c:pt idx="2880">
                  <c:v>41067</c:v>
                </c:pt>
                <c:pt idx="2881">
                  <c:v>41068</c:v>
                </c:pt>
                <c:pt idx="2882">
                  <c:v>41069</c:v>
                </c:pt>
                <c:pt idx="2883">
                  <c:v>41070</c:v>
                </c:pt>
                <c:pt idx="2884">
                  <c:v>41071</c:v>
                </c:pt>
                <c:pt idx="2885">
                  <c:v>41072</c:v>
                </c:pt>
                <c:pt idx="2886">
                  <c:v>41073</c:v>
                </c:pt>
                <c:pt idx="2887">
                  <c:v>41074</c:v>
                </c:pt>
                <c:pt idx="2888">
                  <c:v>41075</c:v>
                </c:pt>
                <c:pt idx="2889">
                  <c:v>41076</c:v>
                </c:pt>
                <c:pt idx="2890">
                  <c:v>41077</c:v>
                </c:pt>
                <c:pt idx="2891">
                  <c:v>41078</c:v>
                </c:pt>
                <c:pt idx="2892">
                  <c:v>41079</c:v>
                </c:pt>
                <c:pt idx="2893">
                  <c:v>41080</c:v>
                </c:pt>
                <c:pt idx="2894">
                  <c:v>41081</c:v>
                </c:pt>
                <c:pt idx="2895">
                  <c:v>41082</c:v>
                </c:pt>
                <c:pt idx="2896">
                  <c:v>41083</c:v>
                </c:pt>
                <c:pt idx="2897">
                  <c:v>41084</c:v>
                </c:pt>
                <c:pt idx="2898">
                  <c:v>41085</c:v>
                </c:pt>
                <c:pt idx="2899">
                  <c:v>41086</c:v>
                </c:pt>
                <c:pt idx="2900">
                  <c:v>41087</c:v>
                </c:pt>
                <c:pt idx="2901">
                  <c:v>41088</c:v>
                </c:pt>
                <c:pt idx="2902">
                  <c:v>41089</c:v>
                </c:pt>
                <c:pt idx="2903">
                  <c:v>41090</c:v>
                </c:pt>
                <c:pt idx="2904">
                  <c:v>41091</c:v>
                </c:pt>
                <c:pt idx="2905">
                  <c:v>41092</c:v>
                </c:pt>
                <c:pt idx="2906">
                  <c:v>41093</c:v>
                </c:pt>
                <c:pt idx="2907">
                  <c:v>41094</c:v>
                </c:pt>
                <c:pt idx="2908">
                  <c:v>41095</c:v>
                </c:pt>
                <c:pt idx="2909">
                  <c:v>41096</c:v>
                </c:pt>
                <c:pt idx="2910">
                  <c:v>41097</c:v>
                </c:pt>
                <c:pt idx="2911">
                  <c:v>41098</c:v>
                </c:pt>
                <c:pt idx="2912">
                  <c:v>41099</c:v>
                </c:pt>
                <c:pt idx="2913">
                  <c:v>41100</c:v>
                </c:pt>
                <c:pt idx="2914">
                  <c:v>41101</c:v>
                </c:pt>
                <c:pt idx="2915">
                  <c:v>41102</c:v>
                </c:pt>
                <c:pt idx="2916">
                  <c:v>41103</c:v>
                </c:pt>
                <c:pt idx="2917">
                  <c:v>41104</c:v>
                </c:pt>
                <c:pt idx="2918">
                  <c:v>41105</c:v>
                </c:pt>
                <c:pt idx="2919">
                  <c:v>41106</c:v>
                </c:pt>
                <c:pt idx="2920">
                  <c:v>41107</c:v>
                </c:pt>
                <c:pt idx="2921">
                  <c:v>41108</c:v>
                </c:pt>
                <c:pt idx="2922">
                  <c:v>41109</c:v>
                </c:pt>
                <c:pt idx="2923">
                  <c:v>41110</c:v>
                </c:pt>
                <c:pt idx="2924">
                  <c:v>41111</c:v>
                </c:pt>
                <c:pt idx="2925">
                  <c:v>41112</c:v>
                </c:pt>
                <c:pt idx="2926">
                  <c:v>41113</c:v>
                </c:pt>
                <c:pt idx="2927">
                  <c:v>41114</c:v>
                </c:pt>
                <c:pt idx="2928">
                  <c:v>41115</c:v>
                </c:pt>
                <c:pt idx="2929">
                  <c:v>41116</c:v>
                </c:pt>
                <c:pt idx="2930">
                  <c:v>41117</c:v>
                </c:pt>
                <c:pt idx="2931">
                  <c:v>41118</c:v>
                </c:pt>
                <c:pt idx="2932">
                  <c:v>41119</c:v>
                </c:pt>
                <c:pt idx="2933">
                  <c:v>41120</c:v>
                </c:pt>
                <c:pt idx="2934">
                  <c:v>41121</c:v>
                </c:pt>
                <c:pt idx="2935">
                  <c:v>41122</c:v>
                </c:pt>
                <c:pt idx="2936">
                  <c:v>41123</c:v>
                </c:pt>
                <c:pt idx="2937">
                  <c:v>41124</c:v>
                </c:pt>
                <c:pt idx="2938">
                  <c:v>41125</c:v>
                </c:pt>
                <c:pt idx="2939">
                  <c:v>41126</c:v>
                </c:pt>
                <c:pt idx="2940">
                  <c:v>41127</c:v>
                </c:pt>
                <c:pt idx="2941">
                  <c:v>41128</c:v>
                </c:pt>
                <c:pt idx="2942">
                  <c:v>41129</c:v>
                </c:pt>
                <c:pt idx="2943">
                  <c:v>41130</c:v>
                </c:pt>
                <c:pt idx="2944">
                  <c:v>41131</c:v>
                </c:pt>
                <c:pt idx="2945">
                  <c:v>41132</c:v>
                </c:pt>
                <c:pt idx="2946">
                  <c:v>41133</c:v>
                </c:pt>
                <c:pt idx="2947">
                  <c:v>41134</c:v>
                </c:pt>
                <c:pt idx="2948">
                  <c:v>41135</c:v>
                </c:pt>
                <c:pt idx="2949">
                  <c:v>41136</c:v>
                </c:pt>
                <c:pt idx="2950">
                  <c:v>41137</c:v>
                </c:pt>
                <c:pt idx="2951">
                  <c:v>41138</c:v>
                </c:pt>
                <c:pt idx="2952">
                  <c:v>41139</c:v>
                </c:pt>
                <c:pt idx="2953">
                  <c:v>41140</c:v>
                </c:pt>
                <c:pt idx="2954">
                  <c:v>41141</c:v>
                </c:pt>
                <c:pt idx="2955">
                  <c:v>41142</c:v>
                </c:pt>
                <c:pt idx="2956">
                  <c:v>41143</c:v>
                </c:pt>
                <c:pt idx="2957">
                  <c:v>41144</c:v>
                </c:pt>
                <c:pt idx="2958">
                  <c:v>41145</c:v>
                </c:pt>
                <c:pt idx="2959">
                  <c:v>41146</c:v>
                </c:pt>
                <c:pt idx="2960">
                  <c:v>41147</c:v>
                </c:pt>
                <c:pt idx="2961">
                  <c:v>41148</c:v>
                </c:pt>
                <c:pt idx="2962">
                  <c:v>41149</c:v>
                </c:pt>
                <c:pt idx="2963">
                  <c:v>41150</c:v>
                </c:pt>
                <c:pt idx="2964">
                  <c:v>41151</c:v>
                </c:pt>
                <c:pt idx="2965">
                  <c:v>41152</c:v>
                </c:pt>
                <c:pt idx="2966">
                  <c:v>41153</c:v>
                </c:pt>
                <c:pt idx="2967">
                  <c:v>41154</c:v>
                </c:pt>
                <c:pt idx="2968">
                  <c:v>41155</c:v>
                </c:pt>
                <c:pt idx="2969">
                  <c:v>41156</c:v>
                </c:pt>
                <c:pt idx="2970">
                  <c:v>41157</c:v>
                </c:pt>
                <c:pt idx="2971">
                  <c:v>41158</c:v>
                </c:pt>
                <c:pt idx="2972">
                  <c:v>41159</c:v>
                </c:pt>
                <c:pt idx="2973">
                  <c:v>41160</c:v>
                </c:pt>
                <c:pt idx="2974">
                  <c:v>41161</c:v>
                </c:pt>
                <c:pt idx="2975">
                  <c:v>41162</c:v>
                </c:pt>
                <c:pt idx="2976">
                  <c:v>41163</c:v>
                </c:pt>
                <c:pt idx="2977">
                  <c:v>41164</c:v>
                </c:pt>
                <c:pt idx="2978">
                  <c:v>41165</c:v>
                </c:pt>
                <c:pt idx="2979">
                  <c:v>41166</c:v>
                </c:pt>
                <c:pt idx="2980">
                  <c:v>41167</c:v>
                </c:pt>
                <c:pt idx="2981">
                  <c:v>41168</c:v>
                </c:pt>
                <c:pt idx="2982">
                  <c:v>41169</c:v>
                </c:pt>
                <c:pt idx="2983">
                  <c:v>41170</c:v>
                </c:pt>
                <c:pt idx="2984">
                  <c:v>41171</c:v>
                </c:pt>
                <c:pt idx="2985">
                  <c:v>41172</c:v>
                </c:pt>
                <c:pt idx="2986">
                  <c:v>41173</c:v>
                </c:pt>
                <c:pt idx="2987">
                  <c:v>41174</c:v>
                </c:pt>
                <c:pt idx="2988">
                  <c:v>41175</c:v>
                </c:pt>
                <c:pt idx="2989">
                  <c:v>41176</c:v>
                </c:pt>
                <c:pt idx="2990">
                  <c:v>41177</c:v>
                </c:pt>
                <c:pt idx="2991">
                  <c:v>41178</c:v>
                </c:pt>
                <c:pt idx="2992">
                  <c:v>41179</c:v>
                </c:pt>
                <c:pt idx="2993">
                  <c:v>41180</c:v>
                </c:pt>
                <c:pt idx="2994">
                  <c:v>41181</c:v>
                </c:pt>
                <c:pt idx="2995">
                  <c:v>41182</c:v>
                </c:pt>
                <c:pt idx="2996">
                  <c:v>41183</c:v>
                </c:pt>
                <c:pt idx="2997">
                  <c:v>41184</c:v>
                </c:pt>
                <c:pt idx="2998">
                  <c:v>41185</c:v>
                </c:pt>
                <c:pt idx="2999">
                  <c:v>41186</c:v>
                </c:pt>
                <c:pt idx="3000">
                  <c:v>41187</c:v>
                </c:pt>
                <c:pt idx="3001">
                  <c:v>41188</c:v>
                </c:pt>
                <c:pt idx="3002">
                  <c:v>41189</c:v>
                </c:pt>
                <c:pt idx="3003">
                  <c:v>41190</c:v>
                </c:pt>
                <c:pt idx="3004">
                  <c:v>41191</c:v>
                </c:pt>
                <c:pt idx="3005">
                  <c:v>41192</c:v>
                </c:pt>
                <c:pt idx="3006">
                  <c:v>41193</c:v>
                </c:pt>
                <c:pt idx="3007">
                  <c:v>41194</c:v>
                </c:pt>
                <c:pt idx="3008">
                  <c:v>41195</c:v>
                </c:pt>
                <c:pt idx="3009">
                  <c:v>41196</c:v>
                </c:pt>
                <c:pt idx="3010">
                  <c:v>41197</c:v>
                </c:pt>
                <c:pt idx="3011">
                  <c:v>41198</c:v>
                </c:pt>
                <c:pt idx="3012">
                  <c:v>41199</c:v>
                </c:pt>
                <c:pt idx="3013">
                  <c:v>41200</c:v>
                </c:pt>
                <c:pt idx="3014">
                  <c:v>41201</c:v>
                </c:pt>
                <c:pt idx="3015">
                  <c:v>41202</c:v>
                </c:pt>
                <c:pt idx="3016">
                  <c:v>41203</c:v>
                </c:pt>
                <c:pt idx="3017">
                  <c:v>41204</c:v>
                </c:pt>
                <c:pt idx="3018">
                  <c:v>41205</c:v>
                </c:pt>
                <c:pt idx="3019">
                  <c:v>41206</c:v>
                </c:pt>
                <c:pt idx="3020">
                  <c:v>41207</c:v>
                </c:pt>
                <c:pt idx="3021">
                  <c:v>41208</c:v>
                </c:pt>
                <c:pt idx="3022">
                  <c:v>41209</c:v>
                </c:pt>
                <c:pt idx="3023">
                  <c:v>41210</c:v>
                </c:pt>
                <c:pt idx="3024">
                  <c:v>41211</c:v>
                </c:pt>
                <c:pt idx="3025">
                  <c:v>41212</c:v>
                </c:pt>
                <c:pt idx="3026">
                  <c:v>41213</c:v>
                </c:pt>
                <c:pt idx="3027">
                  <c:v>41214</c:v>
                </c:pt>
                <c:pt idx="3028">
                  <c:v>41215</c:v>
                </c:pt>
                <c:pt idx="3029">
                  <c:v>41216</c:v>
                </c:pt>
                <c:pt idx="3030">
                  <c:v>41217</c:v>
                </c:pt>
                <c:pt idx="3031">
                  <c:v>41218</c:v>
                </c:pt>
                <c:pt idx="3032">
                  <c:v>41219</c:v>
                </c:pt>
                <c:pt idx="3033">
                  <c:v>41220</c:v>
                </c:pt>
                <c:pt idx="3034">
                  <c:v>41221</c:v>
                </c:pt>
                <c:pt idx="3035">
                  <c:v>41222</c:v>
                </c:pt>
                <c:pt idx="3036">
                  <c:v>41223</c:v>
                </c:pt>
                <c:pt idx="3037">
                  <c:v>41224</c:v>
                </c:pt>
                <c:pt idx="3038">
                  <c:v>41225</c:v>
                </c:pt>
                <c:pt idx="3039">
                  <c:v>41226</c:v>
                </c:pt>
                <c:pt idx="3040">
                  <c:v>41227</c:v>
                </c:pt>
                <c:pt idx="3041">
                  <c:v>41228</c:v>
                </c:pt>
                <c:pt idx="3042">
                  <c:v>41229</c:v>
                </c:pt>
                <c:pt idx="3043">
                  <c:v>41230</c:v>
                </c:pt>
                <c:pt idx="3044">
                  <c:v>41231</c:v>
                </c:pt>
                <c:pt idx="3045">
                  <c:v>41232</c:v>
                </c:pt>
                <c:pt idx="3046">
                  <c:v>41233</c:v>
                </c:pt>
                <c:pt idx="3047">
                  <c:v>41234</c:v>
                </c:pt>
                <c:pt idx="3048">
                  <c:v>41235</c:v>
                </c:pt>
                <c:pt idx="3049">
                  <c:v>41236</c:v>
                </c:pt>
                <c:pt idx="3050">
                  <c:v>41237</c:v>
                </c:pt>
                <c:pt idx="3051">
                  <c:v>41238</c:v>
                </c:pt>
                <c:pt idx="3052">
                  <c:v>41239</c:v>
                </c:pt>
                <c:pt idx="3053">
                  <c:v>41240</c:v>
                </c:pt>
                <c:pt idx="3054">
                  <c:v>41241</c:v>
                </c:pt>
                <c:pt idx="3055">
                  <c:v>41242</c:v>
                </c:pt>
                <c:pt idx="3056">
                  <c:v>41243</c:v>
                </c:pt>
                <c:pt idx="3057">
                  <c:v>41244</c:v>
                </c:pt>
                <c:pt idx="3058">
                  <c:v>41245</c:v>
                </c:pt>
                <c:pt idx="3059">
                  <c:v>41246</c:v>
                </c:pt>
                <c:pt idx="3060">
                  <c:v>41247</c:v>
                </c:pt>
                <c:pt idx="3061">
                  <c:v>41248</c:v>
                </c:pt>
                <c:pt idx="3062">
                  <c:v>41249</c:v>
                </c:pt>
                <c:pt idx="3063">
                  <c:v>41250</c:v>
                </c:pt>
                <c:pt idx="3064">
                  <c:v>41251</c:v>
                </c:pt>
                <c:pt idx="3065">
                  <c:v>41252</c:v>
                </c:pt>
                <c:pt idx="3066">
                  <c:v>41253</c:v>
                </c:pt>
                <c:pt idx="3067">
                  <c:v>41254</c:v>
                </c:pt>
                <c:pt idx="3068">
                  <c:v>41255</c:v>
                </c:pt>
                <c:pt idx="3069">
                  <c:v>41256</c:v>
                </c:pt>
                <c:pt idx="3070">
                  <c:v>41257</c:v>
                </c:pt>
                <c:pt idx="3071">
                  <c:v>41258</c:v>
                </c:pt>
                <c:pt idx="3072">
                  <c:v>41259</c:v>
                </c:pt>
                <c:pt idx="3073">
                  <c:v>41260</c:v>
                </c:pt>
                <c:pt idx="3074">
                  <c:v>41261</c:v>
                </c:pt>
                <c:pt idx="3075">
                  <c:v>41262</c:v>
                </c:pt>
                <c:pt idx="3076">
                  <c:v>41263</c:v>
                </c:pt>
                <c:pt idx="3077">
                  <c:v>41264</c:v>
                </c:pt>
                <c:pt idx="3078">
                  <c:v>41265</c:v>
                </c:pt>
                <c:pt idx="3079">
                  <c:v>41266</c:v>
                </c:pt>
                <c:pt idx="3080">
                  <c:v>41267</c:v>
                </c:pt>
                <c:pt idx="3081">
                  <c:v>41268</c:v>
                </c:pt>
                <c:pt idx="3082">
                  <c:v>41269</c:v>
                </c:pt>
                <c:pt idx="3083">
                  <c:v>41270</c:v>
                </c:pt>
                <c:pt idx="3084">
                  <c:v>41271</c:v>
                </c:pt>
                <c:pt idx="3085">
                  <c:v>41272</c:v>
                </c:pt>
                <c:pt idx="3086">
                  <c:v>41273</c:v>
                </c:pt>
                <c:pt idx="3087">
                  <c:v>41274</c:v>
                </c:pt>
                <c:pt idx="3088">
                  <c:v>41275</c:v>
                </c:pt>
                <c:pt idx="3089">
                  <c:v>41276</c:v>
                </c:pt>
                <c:pt idx="3090">
                  <c:v>41277</c:v>
                </c:pt>
                <c:pt idx="3091">
                  <c:v>41278</c:v>
                </c:pt>
                <c:pt idx="3092">
                  <c:v>41279</c:v>
                </c:pt>
                <c:pt idx="3093">
                  <c:v>41280</c:v>
                </c:pt>
                <c:pt idx="3094">
                  <c:v>41281</c:v>
                </c:pt>
                <c:pt idx="3095">
                  <c:v>41282</c:v>
                </c:pt>
                <c:pt idx="3096">
                  <c:v>41283</c:v>
                </c:pt>
                <c:pt idx="3097">
                  <c:v>41284</c:v>
                </c:pt>
                <c:pt idx="3098">
                  <c:v>41285</c:v>
                </c:pt>
                <c:pt idx="3099">
                  <c:v>41286</c:v>
                </c:pt>
                <c:pt idx="3100">
                  <c:v>41287</c:v>
                </c:pt>
                <c:pt idx="3101">
                  <c:v>41288</c:v>
                </c:pt>
                <c:pt idx="3102">
                  <c:v>41289</c:v>
                </c:pt>
                <c:pt idx="3103">
                  <c:v>41290</c:v>
                </c:pt>
                <c:pt idx="3104">
                  <c:v>41291</c:v>
                </c:pt>
                <c:pt idx="3105">
                  <c:v>41292</c:v>
                </c:pt>
                <c:pt idx="3106">
                  <c:v>41293</c:v>
                </c:pt>
                <c:pt idx="3107">
                  <c:v>41294</c:v>
                </c:pt>
                <c:pt idx="3108">
                  <c:v>41295</c:v>
                </c:pt>
                <c:pt idx="3109">
                  <c:v>41296</c:v>
                </c:pt>
                <c:pt idx="3110">
                  <c:v>41297</c:v>
                </c:pt>
                <c:pt idx="3111">
                  <c:v>41298</c:v>
                </c:pt>
                <c:pt idx="3112">
                  <c:v>41299</c:v>
                </c:pt>
                <c:pt idx="3113">
                  <c:v>41300</c:v>
                </c:pt>
                <c:pt idx="3114">
                  <c:v>41301</c:v>
                </c:pt>
                <c:pt idx="3115">
                  <c:v>41302</c:v>
                </c:pt>
                <c:pt idx="3116">
                  <c:v>41303</c:v>
                </c:pt>
                <c:pt idx="3117">
                  <c:v>41304</c:v>
                </c:pt>
                <c:pt idx="3118">
                  <c:v>41305</c:v>
                </c:pt>
                <c:pt idx="3119">
                  <c:v>41306</c:v>
                </c:pt>
                <c:pt idx="3120">
                  <c:v>41307</c:v>
                </c:pt>
                <c:pt idx="3121">
                  <c:v>41308</c:v>
                </c:pt>
                <c:pt idx="3122">
                  <c:v>41309</c:v>
                </c:pt>
                <c:pt idx="3123">
                  <c:v>41310</c:v>
                </c:pt>
                <c:pt idx="3124">
                  <c:v>41311</c:v>
                </c:pt>
                <c:pt idx="3125">
                  <c:v>41312</c:v>
                </c:pt>
                <c:pt idx="3126">
                  <c:v>41313</c:v>
                </c:pt>
                <c:pt idx="3127">
                  <c:v>41314</c:v>
                </c:pt>
                <c:pt idx="3128">
                  <c:v>41315</c:v>
                </c:pt>
                <c:pt idx="3129">
                  <c:v>41316</c:v>
                </c:pt>
                <c:pt idx="3130">
                  <c:v>41317</c:v>
                </c:pt>
                <c:pt idx="3131">
                  <c:v>41318</c:v>
                </c:pt>
                <c:pt idx="3132">
                  <c:v>41319</c:v>
                </c:pt>
                <c:pt idx="3133">
                  <c:v>41320</c:v>
                </c:pt>
                <c:pt idx="3134">
                  <c:v>41321</c:v>
                </c:pt>
                <c:pt idx="3135">
                  <c:v>41322</c:v>
                </c:pt>
                <c:pt idx="3136">
                  <c:v>41323</c:v>
                </c:pt>
                <c:pt idx="3137">
                  <c:v>41324</c:v>
                </c:pt>
                <c:pt idx="3138">
                  <c:v>41325</c:v>
                </c:pt>
                <c:pt idx="3139">
                  <c:v>41326</c:v>
                </c:pt>
                <c:pt idx="3140">
                  <c:v>41327</c:v>
                </c:pt>
                <c:pt idx="3141">
                  <c:v>41328</c:v>
                </c:pt>
                <c:pt idx="3142">
                  <c:v>41329</c:v>
                </c:pt>
                <c:pt idx="3143">
                  <c:v>41330</c:v>
                </c:pt>
                <c:pt idx="3144">
                  <c:v>41331</c:v>
                </c:pt>
                <c:pt idx="3145">
                  <c:v>41332</c:v>
                </c:pt>
                <c:pt idx="3146">
                  <c:v>41333</c:v>
                </c:pt>
                <c:pt idx="3147">
                  <c:v>41334</c:v>
                </c:pt>
                <c:pt idx="3148">
                  <c:v>41335</c:v>
                </c:pt>
                <c:pt idx="3149">
                  <c:v>41336</c:v>
                </c:pt>
                <c:pt idx="3150">
                  <c:v>41337</c:v>
                </c:pt>
                <c:pt idx="3151">
                  <c:v>41338</c:v>
                </c:pt>
                <c:pt idx="3152">
                  <c:v>41339</c:v>
                </c:pt>
                <c:pt idx="3153">
                  <c:v>41340</c:v>
                </c:pt>
                <c:pt idx="3154">
                  <c:v>41341</c:v>
                </c:pt>
                <c:pt idx="3155">
                  <c:v>41342</c:v>
                </c:pt>
                <c:pt idx="3156">
                  <c:v>41343</c:v>
                </c:pt>
                <c:pt idx="3157">
                  <c:v>41344</c:v>
                </c:pt>
                <c:pt idx="3158">
                  <c:v>41345</c:v>
                </c:pt>
                <c:pt idx="3159">
                  <c:v>41346</c:v>
                </c:pt>
                <c:pt idx="3160">
                  <c:v>41347</c:v>
                </c:pt>
                <c:pt idx="3161">
                  <c:v>41348</c:v>
                </c:pt>
                <c:pt idx="3162">
                  <c:v>41349</c:v>
                </c:pt>
                <c:pt idx="3163">
                  <c:v>41350</c:v>
                </c:pt>
                <c:pt idx="3164">
                  <c:v>41351</c:v>
                </c:pt>
                <c:pt idx="3165">
                  <c:v>41352</c:v>
                </c:pt>
                <c:pt idx="3166">
                  <c:v>41353</c:v>
                </c:pt>
                <c:pt idx="3167">
                  <c:v>41354</c:v>
                </c:pt>
                <c:pt idx="3168">
                  <c:v>41355</c:v>
                </c:pt>
                <c:pt idx="3169">
                  <c:v>41356</c:v>
                </c:pt>
                <c:pt idx="3170">
                  <c:v>41357</c:v>
                </c:pt>
                <c:pt idx="3171">
                  <c:v>41358</c:v>
                </c:pt>
                <c:pt idx="3172">
                  <c:v>41359</c:v>
                </c:pt>
                <c:pt idx="3173">
                  <c:v>41360</c:v>
                </c:pt>
                <c:pt idx="3174">
                  <c:v>41361</c:v>
                </c:pt>
                <c:pt idx="3175">
                  <c:v>41362</c:v>
                </c:pt>
                <c:pt idx="3176">
                  <c:v>41363</c:v>
                </c:pt>
                <c:pt idx="3177">
                  <c:v>41364</c:v>
                </c:pt>
                <c:pt idx="3178">
                  <c:v>41365</c:v>
                </c:pt>
                <c:pt idx="3179">
                  <c:v>41366</c:v>
                </c:pt>
                <c:pt idx="3180">
                  <c:v>41367</c:v>
                </c:pt>
                <c:pt idx="3181">
                  <c:v>41368</c:v>
                </c:pt>
                <c:pt idx="3182">
                  <c:v>41369</c:v>
                </c:pt>
                <c:pt idx="3183">
                  <c:v>41370</c:v>
                </c:pt>
                <c:pt idx="3184">
                  <c:v>41371</c:v>
                </c:pt>
                <c:pt idx="3185">
                  <c:v>41372</c:v>
                </c:pt>
                <c:pt idx="3186">
                  <c:v>41373</c:v>
                </c:pt>
                <c:pt idx="3187">
                  <c:v>41374</c:v>
                </c:pt>
                <c:pt idx="3188">
                  <c:v>41375</c:v>
                </c:pt>
                <c:pt idx="3189">
                  <c:v>41376</c:v>
                </c:pt>
                <c:pt idx="3190">
                  <c:v>41377</c:v>
                </c:pt>
                <c:pt idx="3191">
                  <c:v>41378</c:v>
                </c:pt>
                <c:pt idx="3192">
                  <c:v>41379</c:v>
                </c:pt>
                <c:pt idx="3193">
                  <c:v>41380</c:v>
                </c:pt>
                <c:pt idx="3194">
                  <c:v>41381</c:v>
                </c:pt>
                <c:pt idx="3195">
                  <c:v>41382</c:v>
                </c:pt>
                <c:pt idx="3196">
                  <c:v>41383</c:v>
                </c:pt>
                <c:pt idx="3197">
                  <c:v>41384</c:v>
                </c:pt>
                <c:pt idx="3198">
                  <c:v>41385</c:v>
                </c:pt>
                <c:pt idx="3199">
                  <c:v>41386</c:v>
                </c:pt>
                <c:pt idx="3200">
                  <c:v>41387</c:v>
                </c:pt>
                <c:pt idx="3201">
                  <c:v>41388</c:v>
                </c:pt>
                <c:pt idx="3202">
                  <c:v>41389</c:v>
                </c:pt>
                <c:pt idx="3203">
                  <c:v>41390</c:v>
                </c:pt>
                <c:pt idx="3204">
                  <c:v>41391</c:v>
                </c:pt>
                <c:pt idx="3205">
                  <c:v>41392</c:v>
                </c:pt>
                <c:pt idx="3206">
                  <c:v>41393</c:v>
                </c:pt>
                <c:pt idx="3207">
                  <c:v>41394</c:v>
                </c:pt>
                <c:pt idx="3208">
                  <c:v>41395</c:v>
                </c:pt>
                <c:pt idx="3209">
                  <c:v>41396</c:v>
                </c:pt>
                <c:pt idx="3210">
                  <c:v>41397</c:v>
                </c:pt>
                <c:pt idx="3211">
                  <c:v>41398</c:v>
                </c:pt>
                <c:pt idx="3212">
                  <c:v>41399</c:v>
                </c:pt>
                <c:pt idx="3213">
                  <c:v>41400</c:v>
                </c:pt>
                <c:pt idx="3214">
                  <c:v>41401</c:v>
                </c:pt>
                <c:pt idx="3215">
                  <c:v>41402</c:v>
                </c:pt>
                <c:pt idx="3216">
                  <c:v>41403</c:v>
                </c:pt>
                <c:pt idx="3217">
                  <c:v>41404</c:v>
                </c:pt>
                <c:pt idx="3218">
                  <c:v>41405</c:v>
                </c:pt>
                <c:pt idx="3219">
                  <c:v>41406</c:v>
                </c:pt>
                <c:pt idx="3220">
                  <c:v>41407</c:v>
                </c:pt>
                <c:pt idx="3221">
                  <c:v>41408</c:v>
                </c:pt>
                <c:pt idx="3222">
                  <c:v>41409</c:v>
                </c:pt>
                <c:pt idx="3223">
                  <c:v>41410</c:v>
                </c:pt>
                <c:pt idx="3224">
                  <c:v>41411</c:v>
                </c:pt>
                <c:pt idx="3225">
                  <c:v>41412</c:v>
                </c:pt>
                <c:pt idx="3226">
                  <c:v>41413</c:v>
                </c:pt>
                <c:pt idx="3227">
                  <c:v>41414</c:v>
                </c:pt>
                <c:pt idx="3228">
                  <c:v>41415</c:v>
                </c:pt>
                <c:pt idx="3229">
                  <c:v>41416</c:v>
                </c:pt>
                <c:pt idx="3230">
                  <c:v>41417</c:v>
                </c:pt>
                <c:pt idx="3231">
                  <c:v>41418</c:v>
                </c:pt>
                <c:pt idx="3232">
                  <c:v>41419</c:v>
                </c:pt>
                <c:pt idx="3233">
                  <c:v>41420</c:v>
                </c:pt>
                <c:pt idx="3234">
                  <c:v>41421</c:v>
                </c:pt>
                <c:pt idx="3235">
                  <c:v>41422</c:v>
                </c:pt>
                <c:pt idx="3236">
                  <c:v>41423</c:v>
                </c:pt>
                <c:pt idx="3237">
                  <c:v>41424</c:v>
                </c:pt>
                <c:pt idx="3238">
                  <c:v>41425</c:v>
                </c:pt>
                <c:pt idx="3239">
                  <c:v>41426</c:v>
                </c:pt>
                <c:pt idx="3240">
                  <c:v>41427</c:v>
                </c:pt>
                <c:pt idx="3241">
                  <c:v>41428</c:v>
                </c:pt>
                <c:pt idx="3242">
                  <c:v>41429</c:v>
                </c:pt>
                <c:pt idx="3243">
                  <c:v>41430</c:v>
                </c:pt>
                <c:pt idx="3244">
                  <c:v>41431</c:v>
                </c:pt>
                <c:pt idx="3245">
                  <c:v>41432</c:v>
                </c:pt>
                <c:pt idx="3246">
                  <c:v>41433</c:v>
                </c:pt>
                <c:pt idx="3247">
                  <c:v>41434</c:v>
                </c:pt>
                <c:pt idx="3248">
                  <c:v>41435</c:v>
                </c:pt>
                <c:pt idx="3249">
                  <c:v>41436</c:v>
                </c:pt>
                <c:pt idx="3250">
                  <c:v>41437</c:v>
                </c:pt>
                <c:pt idx="3251">
                  <c:v>41438</c:v>
                </c:pt>
                <c:pt idx="3252">
                  <c:v>41439</c:v>
                </c:pt>
                <c:pt idx="3253">
                  <c:v>41440</c:v>
                </c:pt>
                <c:pt idx="3254">
                  <c:v>41441</c:v>
                </c:pt>
                <c:pt idx="3255">
                  <c:v>41442</c:v>
                </c:pt>
                <c:pt idx="3256">
                  <c:v>41443</c:v>
                </c:pt>
                <c:pt idx="3257">
                  <c:v>41444</c:v>
                </c:pt>
                <c:pt idx="3258">
                  <c:v>41445</c:v>
                </c:pt>
                <c:pt idx="3259">
                  <c:v>41446</c:v>
                </c:pt>
                <c:pt idx="3260">
                  <c:v>41447</c:v>
                </c:pt>
                <c:pt idx="3261">
                  <c:v>41448</c:v>
                </c:pt>
                <c:pt idx="3262">
                  <c:v>41449</c:v>
                </c:pt>
                <c:pt idx="3263">
                  <c:v>41450</c:v>
                </c:pt>
                <c:pt idx="3264">
                  <c:v>41451</c:v>
                </c:pt>
                <c:pt idx="3265">
                  <c:v>41452</c:v>
                </c:pt>
                <c:pt idx="3266">
                  <c:v>41453</c:v>
                </c:pt>
                <c:pt idx="3267">
                  <c:v>41454</c:v>
                </c:pt>
                <c:pt idx="3268">
                  <c:v>41455</c:v>
                </c:pt>
                <c:pt idx="3269">
                  <c:v>41456</c:v>
                </c:pt>
                <c:pt idx="3270">
                  <c:v>41457</c:v>
                </c:pt>
                <c:pt idx="3271">
                  <c:v>41458</c:v>
                </c:pt>
                <c:pt idx="3272">
                  <c:v>41459</c:v>
                </c:pt>
                <c:pt idx="3273">
                  <c:v>41460</c:v>
                </c:pt>
                <c:pt idx="3274">
                  <c:v>41461</c:v>
                </c:pt>
                <c:pt idx="3275">
                  <c:v>41462</c:v>
                </c:pt>
                <c:pt idx="3276">
                  <c:v>41463</c:v>
                </c:pt>
                <c:pt idx="3277">
                  <c:v>41464</c:v>
                </c:pt>
                <c:pt idx="3278">
                  <c:v>41465</c:v>
                </c:pt>
                <c:pt idx="3279">
                  <c:v>41466</c:v>
                </c:pt>
                <c:pt idx="3280">
                  <c:v>41467</c:v>
                </c:pt>
                <c:pt idx="3281">
                  <c:v>41468</c:v>
                </c:pt>
                <c:pt idx="3282">
                  <c:v>41469</c:v>
                </c:pt>
                <c:pt idx="3283">
                  <c:v>41470</c:v>
                </c:pt>
                <c:pt idx="3284">
                  <c:v>41471</c:v>
                </c:pt>
                <c:pt idx="3285">
                  <c:v>41472</c:v>
                </c:pt>
                <c:pt idx="3286">
                  <c:v>41473</c:v>
                </c:pt>
                <c:pt idx="3287">
                  <c:v>41474</c:v>
                </c:pt>
                <c:pt idx="3288">
                  <c:v>41475</c:v>
                </c:pt>
                <c:pt idx="3289">
                  <c:v>41476</c:v>
                </c:pt>
                <c:pt idx="3290">
                  <c:v>41477</c:v>
                </c:pt>
                <c:pt idx="3291">
                  <c:v>41478</c:v>
                </c:pt>
                <c:pt idx="3292">
                  <c:v>41479</c:v>
                </c:pt>
                <c:pt idx="3293">
                  <c:v>41480</c:v>
                </c:pt>
                <c:pt idx="3294">
                  <c:v>41481</c:v>
                </c:pt>
                <c:pt idx="3295">
                  <c:v>41482</c:v>
                </c:pt>
                <c:pt idx="3296">
                  <c:v>41483</c:v>
                </c:pt>
                <c:pt idx="3297">
                  <c:v>41484</c:v>
                </c:pt>
                <c:pt idx="3298">
                  <c:v>41485</c:v>
                </c:pt>
                <c:pt idx="3299">
                  <c:v>41486</c:v>
                </c:pt>
                <c:pt idx="3300">
                  <c:v>41487</c:v>
                </c:pt>
                <c:pt idx="3301">
                  <c:v>41488</c:v>
                </c:pt>
                <c:pt idx="3302">
                  <c:v>41489</c:v>
                </c:pt>
                <c:pt idx="3303">
                  <c:v>41490</c:v>
                </c:pt>
                <c:pt idx="3304">
                  <c:v>41491</c:v>
                </c:pt>
                <c:pt idx="3305">
                  <c:v>41492</c:v>
                </c:pt>
                <c:pt idx="3306">
                  <c:v>41493</c:v>
                </c:pt>
                <c:pt idx="3307">
                  <c:v>41494</c:v>
                </c:pt>
                <c:pt idx="3308">
                  <c:v>41495</c:v>
                </c:pt>
                <c:pt idx="3309">
                  <c:v>41496</c:v>
                </c:pt>
                <c:pt idx="3310">
                  <c:v>41497</c:v>
                </c:pt>
                <c:pt idx="3311">
                  <c:v>41498</c:v>
                </c:pt>
                <c:pt idx="3312">
                  <c:v>41499</c:v>
                </c:pt>
                <c:pt idx="3313">
                  <c:v>41500</c:v>
                </c:pt>
                <c:pt idx="3314">
                  <c:v>41501</c:v>
                </c:pt>
                <c:pt idx="3315">
                  <c:v>41502</c:v>
                </c:pt>
                <c:pt idx="3316">
                  <c:v>41503</c:v>
                </c:pt>
                <c:pt idx="3317">
                  <c:v>41504</c:v>
                </c:pt>
                <c:pt idx="3318">
                  <c:v>41505</c:v>
                </c:pt>
                <c:pt idx="3319">
                  <c:v>41506</c:v>
                </c:pt>
                <c:pt idx="3320">
                  <c:v>41507</c:v>
                </c:pt>
                <c:pt idx="3321">
                  <c:v>41508</c:v>
                </c:pt>
                <c:pt idx="3322">
                  <c:v>41509</c:v>
                </c:pt>
                <c:pt idx="3323">
                  <c:v>41510</c:v>
                </c:pt>
                <c:pt idx="3324">
                  <c:v>41511</c:v>
                </c:pt>
                <c:pt idx="3325">
                  <c:v>41512</c:v>
                </c:pt>
                <c:pt idx="3326">
                  <c:v>41513</c:v>
                </c:pt>
                <c:pt idx="3327">
                  <c:v>41514</c:v>
                </c:pt>
                <c:pt idx="3328">
                  <c:v>41515</c:v>
                </c:pt>
                <c:pt idx="3329">
                  <c:v>41516</c:v>
                </c:pt>
                <c:pt idx="3330">
                  <c:v>41517</c:v>
                </c:pt>
                <c:pt idx="3331">
                  <c:v>41518</c:v>
                </c:pt>
                <c:pt idx="3332">
                  <c:v>41519</c:v>
                </c:pt>
                <c:pt idx="3333">
                  <c:v>41520</c:v>
                </c:pt>
                <c:pt idx="3334">
                  <c:v>41521</c:v>
                </c:pt>
                <c:pt idx="3335">
                  <c:v>41522</c:v>
                </c:pt>
                <c:pt idx="3336">
                  <c:v>41523</c:v>
                </c:pt>
                <c:pt idx="3337">
                  <c:v>41524</c:v>
                </c:pt>
                <c:pt idx="3338">
                  <c:v>41525</c:v>
                </c:pt>
                <c:pt idx="3339">
                  <c:v>41526</c:v>
                </c:pt>
                <c:pt idx="3340">
                  <c:v>41527</c:v>
                </c:pt>
                <c:pt idx="3341">
                  <c:v>41528</c:v>
                </c:pt>
                <c:pt idx="3342">
                  <c:v>41529</c:v>
                </c:pt>
                <c:pt idx="3343">
                  <c:v>41530</c:v>
                </c:pt>
                <c:pt idx="3344">
                  <c:v>41531</c:v>
                </c:pt>
                <c:pt idx="3345">
                  <c:v>41532</c:v>
                </c:pt>
                <c:pt idx="3346">
                  <c:v>41533</c:v>
                </c:pt>
                <c:pt idx="3347">
                  <c:v>41534</c:v>
                </c:pt>
                <c:pt idx="3348">
                  <c:v>41535</c:v>
                </c:pt>
                <c:pt idx="3349">
                  <c:v>41536</c:v>
                </c:pt>
                <c:pt idx="3350">
                  <c:v>41537</c:v>
                </c:pt>
                <c:pt idx="3351">
                  <c:v>41538</c:v>
                </c:pt>
                <c:pt idx="3352">
                  <c:v>41539</c:v>
                </c:pt>
                <c:pt idx="3353">
                  <c:v>41540</c:v>
                </c:pt>
                <c:pt idx="3354">
                  <c:v>41541</c:v>
                </c:pt>
                <c:pt idx="3355">
                  <c:v>41542</c:v>
                </c:pt>
                <c:pt idx="3356">
                  <c:v>41543</c:v>
                </c:pt>
                <c:pt idx="3357">
                  <c:v>41544</c:v>
                </c:pt>
                <c:pt idx="3358">
                  <c:v>41545</c:v>
                </c:pt>
                <c:pt idx="3359">
                  <c:v>41546</c:v>
                </c:pt>
                <c:pt idx="3360">
                  <c:v>41547</c:v>
                </c:pt>
                <c:pt idx="3361">
                  <c:v>41548</c:v>
                </c:pt>
                <c:pt idx="3362">
                  <c:v>41549</c:v>
                </c:pt>
                <c:pt idx="3363">
                  <c:v>41550</c:v>
                </c:pt>
                <c:pt idx="3364">
                  <c:v>41551</c:v>
                </c:pt>
                <c:pt idx="3365">
                  <c:v>41552</c:v>
                </c:pt>
                <c:pt idx="3366">
                  <c:v>41553</c:v>
                </c:pt>
                <c:pt idx="3367">
                  <c:v>41554</c:v>
                </c:pt>
                <c:pt idx="3368">
                  <c:v>41555</c:v>
                </c:pt>
                <c:pt idx="3369">
                  <c:v>41556</c:v>
                </c:pt>
                <c:pt idx="3370">
                  <c:v>41557</c:v>
                </c:pt>
                <c:pt idx="3371">
                  <c:v>41558</c:v>
                </c:pt>
                <c:pt idx="3372">
                  <c:v>41559</c:v>
                </c:pt>
                <c:pt idx="3373">
                  <c:v>41560</c:v>
                </c:pt>
                <c:pt idx="3374">
                  <c:v>41561</c:v>
                </c:pt>
                <c:pt idx="3375">
                  <c:v>41562</c:v>
                </c:pt>
                <c:pt idx="3376">
                  <c:v>41563</c:v>
                </c:pt>
                <c:pt idx="3377">
                  <c:v>41564</c:v>
                </c:pt>
                <c:pt idx="3378">
                  <c:v>41565</c:v>
                </c:pt>
                <c:pt idx="3379">
                  <c:v>41566</c:v>
                </c:pt>
                <c:pt idx="3380">
                  <c:v>41567</c:v>
                </c:pt>
                <c:pt idx="3381">
                  <c:v>41568</c:v>
                </c:pt>
                <c:pt idx="3382">
                  <c:v>41569</c:v>
                </c:pt>
                <c:pt idx="3383">
                  <c:v>41570</c:v>
                </c:pt>
                <c:pt idx="3384">
                  <c:v>41571</c:v>
                </c:pt>
                <c:pt idx="3385">
                  <c:v>41572</c:v>
                </c:pt>
                <c:pt idx="3386">
                  <c:v>41573</c:v>
                </c:pt>
                <c:pt idx="3387">
                  <c:v>41574</c:v>
                </c:pt>
                <c:pt idx="3388">
                  <c:v>41575</c:v>
                </c:pt>
                <c:pt idx="3389">
                  <c:v>41576</c:v>
                </c:pt>
                <c:pt idx="3390">
                  <c:v>41577</c:v>
                </c:pt>
                <c:pt idx="3391">
                  <c:v>41578</c:v>
                </c:pt>
                <c:pt idx="3392">
                  <c:v>41579</c:v>
                </c:pt>
                <c:pt idx="3393">
                  <c:v>41580</c:v>
                </c:pt>
                <c:pt idx="3394">
                  <c:v>41581</c:v>
                </c:pt>
                <c:pt idx="3395">
                  <c:v>41582</c:v>
                </c:pt>
                <c:pt idx="3396">
                  <c:v>41583</c:v>
                </c:pt>
                <c:pt idx="3397">
                  <c:v>41584</c:v>
                </c:pt>
                <c:pt idx="3398">
                  <c:v>41585</c:v>
                </c:pt>
                <c:pt idx="3399">
                  <c:v>41586</c:v>
                </c:pt>
                <c:pt idx="3400">
                  <c:v>41587</c:v>
                </c:pt>
                <c:pt idx="3401">
                  <c:v>41588</c:v>
                </c:pt>
                <c:pt idx="3402">
                  <c:v>41589</c:v>
                </c:pt>
                <c:pt idx="3403">
                  <c:v>41590</c:v>
                </c:pt>
                <c:pt idx="3404">
                  <c:v>41591</c:v>
                </c:pt>
                <c:pt idx="3405">
                  <c:v>41592</c:v>
                </c:pt>
                <c:pt idx="3406">
                  <c:v>41593</c:v>
                </c:pt>
                <c:pt idx="3407">
                  <c:v>41594</c:v>
                </c:pt>
                <c:pt idx="3408">
                  <c:v>41595</c:v>
                </c:pt>
                <c:pt idx="3409">
                  <c:v>41596</c:v>
                </c:pt>
                <c:pt idx="3410">
                  <c:v>41597</c:v>
                </c:pt>
                <c:pt idx="3411">
                  <c:v>41598</c:v>
                </c:pt>
                <c:pt idx="3412">
                  <c:v>41599</c:v>
                </c:pt>
                <c:pt idx="3413">
                  <c:v>41600</c:v>
                </c:pt>
                <c:pt idx="3414">
                  <c:v>41601</c:v>
                </c:pt>
                <c:pt idx="3415">
                  <c:v>41602</c:v>
                </c:pt>
                <c:pt idx="3416">
                  <c:v>41603</c:v>
                </c:pt>
                <c:pt idx="3417">
                  <c:v>41604</c:v>
                </c:pt>
                <c:pt idx="3418">
                  <c:v>41605</c:v>
                </c:pt>
                <c:pt idx="3419">
                  <c:v>41606</c:v>
                </c:pt>
                <c:pt idx="3420">
                  <c:v>41607</c:v>
                </c:pt>
                <c:pt idx="3421">
                  <c:v>41608</c:v>
                </c:pt>
                <c:pt idx="3422">
                  <c:v>41609</c:v>
                </c:pt>
                <c:pt idx="3423">
                  <c:v>41610</c:v>
                </c:pt>
                <c:pt idx="3424">
                  <c:v>41611</c:v>
                </c:pt>
                <c:pt idx="3425">
                  <c:v>41612</c:v>
                </c:pt>
                <c:pt idx="3426">
                  <c:v>41613</c:v>
                </c:pt>
                <c:pt idx="3427">
                  <c:v>41614</c:v>
                </c:pt>
                <c:pt idx="3428">
                  <c:v>41615</c:v>
                </c:pt>
                <c:pt idx="3429">
                  <c:v>41616</c:v>
                </c:pt>
                <c:pt idx="3430">
                  <c:v>41617</c:v>
                </c:pt>
                <c:pt idx="3431">
                  <c:v>41618</c:v>
                </c:pt>
                <c:pt idx="3432">
                  <c:v>41619</c:v>
                </c:pt>
                <c:pt idx="3433">
                  <c:v>41620</c:v>
                </c:pt>
                <c:pt idx="3434">
                  <c:v>41621</c:v>
                </c:pt>
                <c:pt idx="3435">
                  <c:v>41622</c:v>
                </c:pt>
                <c:pt idx="3436">
                  <c:v>41623</c:v>
                </c:pt>
                <c:pt idx="3437">
                  <c:v>41624</c:v>
                </c:pt>
                <c:pt idx="3438">
                  <c:v>41625</c:v>
                </c:pt>
                <c:pt idx="3439">
                  <c:v>41626</c:v>
                </c:pt>
                <c:pt idx="3440">
                  <c:v>41627</c:v>
                </c:pt>
                <c:pt idx="3441">
                  <c:v>41628</c:v>
                </c:pt>
                <c:pt idx="3442">
                  <c:v>41629</c:v>
                </c:pt>
                <c:pt idx="3443">
                  <c:v>41630</c:v>
                </c:pt>
                <c:pt idx="3444">
                  <c:v>41631</c:v>
                </c:pt>
                <c:pt idx="3445">
                  <c:v>41632</c:v>
                </c:pt>
                <c:pt idx="3446">
                  <c:v>41633</c:v>
                </c:pt>
                <c:pt idx="3447">
                  <c:v>41634</c:v>
                </c:pt>
                <c:pt idx="3448">
                  <c:v>41635</c:v>
                </c:pt>
                <c:pt idx="3449">
                  <c:v>41636</c:v>
                </c:pt>
                <c:pt idx="3450">
                  <c:v>41637</c:v>
                </c:pt>
                <c:pt idx="3451">
                  <c:v>41638</c:v>
                </c:pt>
                <c:pt idx="3452">
                  <c:v>41639</c:v>
                </c:pt>
                <c:pt idx="3453">
                  <c:v>41640</c:v>
                </c:pt>
                <c:pt idx="3454">
                  <c:v>41641</c:v>
                </c:pt>
                <c:pt idx="3455">
                  <c:v>41642</c:v>
                </c:pt>
                <c:pt idx="3456">
                  <c:v>41643</c:v>
                </c:pt>
                <c:pt idx="3457">
                  <c:v>41644</c:v>
                </c:pt>
                <c:pt idx="3458">
                  <c:v>41645</c:v>
                </c:pt>
                <c:pt idx="3459">
                  <c:v>41646</c:v>
                </c:pt>
                <c:pt idx="3460">
                  <c:v>41647</c:v>
                </c:pt>
                <c:pt idx="3461">
                  <c:v>41648</c:v>
                </c:pt>
                <c:pt idx="3462">
                  <c:v>41649</c:v>
                </c:pt>
                <c:pt idx="3463">
                  <c:v>41650</c:v>
                </c:pt>
                <c:pt idx="3464">
                  <c:v>41651</c:v>
                </c:pt>
                <c:pt idx="3465">
                  <c:v>41652</c:v>
                </c:pt>
                <c:pt idx="3466">
                  <c:v>41653</c:v>
                </c:pt>
                <c:pt idx="3467">
                  <c:v>41654</c:v>
                </c:pt>
                <c:pt idx="3468">
                  <c:v>41655</c:v>
                </c:pt>
                <c:pt idx="3469">
                  <c:v>41656</c:v>
                </c:pt>
                <c:pt idx="3470">
                  <c:v>41657</c:v>
                </c:pt>
                <c:pt idx="3471">
                  <c:v>41658</c:v>
                </c:pt>
                <c:pt idx="3472">
                  <c:v>41659</c:v>
                </c:pt>
                <c:pt idx="3473">
                  <c:v>41660</c:v>
                </c:pt>
                <c:pt idx="3474">
                  <c:v>41661</c:v>
                </c:pt>
                <c:pt idx="3475">
                  <c:v>41662</c:v>
                </c:pt>
                <c:pt idx="3476">
                  <c:v>41663</c:v>
                </c:pt>
                <c:pt idx="3477">
                  <c:v>41664</c:v>
                </c:pt>
                <c:pt idx="3478">
                  <c:v>41665</c:v>
                </c:pt>
                <c:pt idx="3479">
                  <c:v>41666</c:v>
                </c:pt>
                <c:pt idx="3480">
                  <c:v>41667</c:v>
                </c:pt>
                <c:pt idx="3481">
                  <c:v>41668</c:v>
                </c:pt>
                <c:pt idx="3482">
                  <c:v>41669</c:v>
                </c:pt>
                <c:pt idx="3483">
                  <c:v>41670</c:v>
                </c:pt>
                <c:pt idx="3484">
                  <c:v>41671</c:v>
                </c:pt>
                <c:pt idx="3485">
                  <c:v>41672</c:v>
                </c:pt>
                <c:pt idx="3486">
                  <c:v>41673</c:v>
                </c:pt>
                <c:pt idx="3487">
                  <c:v>41674</c:v>
                </c:pt>
                <c:pt idx="3488">
                  <c:v>41675</c:v>
                </c:pt>
                <c:pt idx="3489">
                  <c:v>41676</c:v>
                </c:pt>
                <c:pt idx="3490">
                  <c:v>41677</c:v>
                </c:pt>
                <c:pt idx="3491">
                  <c:v>41678</c:v>
                </c:pt>
                <c:pt idx="3492">
                  <c:v>41679</c:v>
                </c:pt>
                <c:pt idx="3493">
                  <c:v>41680</c:v>
                </c:pt>
                <c:pt idx="3494">
                  <c:v>41681</c:v>
                </c:pt>
                <c:pt idx="3495">
                  <c:v>41682</c:v>
                </c:pt>
                <c:pt idx="3496">
                  <c:v>41683</c:v>
                </c:pt>
                <c:pt idx="3497">
                  <c:v>41684</c:v>
                </c:pt>
                <c:pt idx="3498">
                  <c:v>41685</c:v>
                </c:pt>
                <c:pt idx="3499">
                  <c:v>41686</c:v>
                </c:pt>
                <c:pt idx="3500">
                  <c:v>41687</c:v>
                </c:pt>
                <c:pt idx="3501">
                  <c:v>41688</c:v>
                </c:pt>
                <c:pt idx="3502">
                  <c:v>41689</c:v>
                </c:pt>
                <c:pt idx="3503">
                  <c:v>41690</c:v>
                </c:pt>
                <c:pt idx="3504">
                  <c:v>41691</c:v>
                </c:pt>
                <c:pt idx="3505">
                  <c:v>41692</c:v>
                </c:pt>
                <c:pt idx="3506">
                  <c:v>41693</c:v>
                </c:pt>
                <c:pt idx="3507">
                  <c:v>41694</c:v>
                </c:pt>
                <c:pt idx="3508">
                  <c:v>41695</c:v>
                </c:pt>
                <c:pt idx="3509">
                  <c:v>41696</c:v>
                </c:pt>
                <c:pt idx="3510">
                  <c:v>41697</c:v>
                </c:pt>
                <c:pt idx="3511">
                  <c:v>41698</c:v>
                </c:pt>
                <c:pt idx="3512">
                  <c:v>41699</c:v>
                </c:pt>
                <c:pt idx="3513">
                  <c:v>41700</c:v>
                </c:pt>
                <c:pt idx="3514">
                  <c:v>41701</c:v>
                </c:pt>
                <c:pt idx="3515">
                  <c:v>41702</c:v>
                </c:pt>
                <c:pt idx="3516">
                  <c:v>41703</c:v>
                </c:pt>
                <c:pt idx="3517">
                  <c:v>41704</c:v>
                </c:pt>
                <c:pt idx="3518">
                  <c:v>41705</c:v>
                </c:pt>
                <c:pt idx="3519">
                  <c:v>41706</c:v>
                </c:pt>
                <c:pt idx="3520">
                  <c:v>41707</c:v>
                </c:pt>
                <c:pt idx="3521">
                  <c:v>41708</c:v>
                </c:pt>
                <c:pt idx="3522">
                  <c:v>41709</c:v>
                </c:pt>
                <c:pt idx="3523">
                  <c:v>41710</c:v>
                </c:pt>
                <c:pt idx="3524">
                  <c:v>41711</c:v>
                </c:pt>
                <c:pt idx="3525">
                  <c:v>41712</c:v>
                </c:pt>
                <c:pt idx="3526">
                  <c:v>41713</c:v>
                </c:pt>
                <c:pt idx="3527">
                  <c:v>41714</c:v>
                </c:pt>
                <c:pt idx="3528">
                  <c:v>41715</c:v>
                </c:pt>
                <c:pt idx="3529">
                  <c:v>41716</c:v>
                </c:pt>
                <c:pt idx="3530">
                  <c:v>41717</c:v>
                </c:pt>
                <c:pt idx="3531">
                  <c:v>41718</c:v>
                </c:pt>
                <c:pt idx="3532">
                  <c:v>41719</c:v>
                </c:pt>
                <c:pt idx="3533">
                  <c:v>41720</c:v>
                </c:pt>
                <c:pt idx="3534">
                  <c:v>41721</c:v>
                </c:pt>
                <c:pt idx="3535">
                  <c:v>41722</c:v>
                </c:pt>
                <c:pt idx="3536">
                  <c:v>41723</c:v>
                </c:pt>
                <c:pt idx="3537">
                  <c:v>41724</c:v>
                </c:pt>
                <c:pt idx="3538">
                  <c:v>41725</c:v>
                </c:pt>
                <c:pt idx="3539">
                  <c:v>41726</c:v>
                </c:pt>
                <c:pt idx="3540">
                  <c:v>41727</c:v>
                </c:pt>
                <c:pt idx="3541">
                  <c:v>41728</c:v>
                </c:pt>
                <c:pt idx="3542">
                  <c:v>41729</c:v>
                </c:pt>
                <c:pt idx="3543">
                  <c:v>41730</c:v>
                </c:pt>
                <c:pt idx="3544">
                  <c:v>41731</c:v>
                </c:pt>
                <c:pt idx="3545">
                  <c:v>41732</c:v>
                </c:pt>
                <c:pt idx="3546">
                  <c:v>41733</c:v>
                </c:pt>
                <c:pt idx="3547">
                  <c:v>41734</c:v>
                </c:pt>
                <c:pt idx="3548">
                  <c:v>41735</c:v>
                </c:pt>
                <c:pt idx="3549">
                  <c:v>41736</c:v>
                </c:pt>
                <c:pt idx="3550">
                  <c:v>41737</c:v>
                </c:pt>
                <c:pt idx="3551">
                  <c:v>41738</c:v>
                </c:pt>
                <c:pt idx="3552">
                  <c:v>41739</c:v>
                </c:pt>
                <c:pt idx="3553">
                  <c:v>41740</c:v>
                </c:pt>
                <c:pt idx="3554">
                  <c:v>41741</c:v>
                </c:pt>
                <c:pt idx="3555">
                  <c:v>41742</c:v>
                </c:pt>
                <c:pt idx="3556">
                  <c:v>41743</c:v>
                </c:pt>
                <c:pt idx="3557">
                  <c:v>41744</c:v>
                </c:pt>
                <c:pt idx="3558">
                  <c:v>41745</c:v>
                </c:pt>
                <c:pt idx="3559">
                  <c:v>41746</c:v>
                </c:pt>
                <c:pt idx="3560">
                  <c:v>41747</c:v>
                </c:pt>
                <c:pt idx="3561">
                  <c:v>41748</c:v>
                </c:pt>
                <c:pt idx="3562">
                  <c:v>41749</c:v>
                </c:pt>
                <c:pt idx="3563">
                  <c:v>41750</c:v>
                </c:pt>
                <c:pt idx="3564">
                  <c:v>41751</c:v>
                </c:pt>
                <c:pt idx="3565">
                  <c:v>41752</c:v>
                </c:pt>
                <c:pt idx="3566">
                  <c:v>41753</c:v>
                </c:pt>
                <c:pt idx="3567">
                  <c:v>41754</c:v>
                </c:pt>
                <c:pt idx="3568">
                  <c:v>41755</c:v>
                </c:pt>
                <c:pt idx="3569">
                  <c:v>41756</c:v>
                </c:pt>
                <c:pt idx="3570">
                  <c:v>41757</c:v>
                </c:pt>
                <c:pt idx="3571">
                  <c:v>41758</c:v>
                </c:pt>
                <c:pt idx="3572">
                  <c:v>41759</c:v>
                </c:pt>
                <c:pt idx="3573">
                  <c:v>41760</c:v>
                </c:pt>
                <c:pt idx="3574">
                  <c:v>41761</c:v>
                </c:pt>
                <c:pt idx="3575">
                  <c:v>41762</c:v>
                </c:pt>
                <c:pt idx="3576">
                  <c:v>41763</c:v>
                </c:pt>
                <c:pt idx="3577">
                  <c:v>41764</c:v>
                </c:pt>
                <c:pt idx="3578">
                  <c:v>41765</c:v>
                </c:pt>
                <c:pt idx="3579">
                  <c:v>41766</c:v>
                </c:pt>
                <c:pt idx="3580">
                  <c:v>41767</c:v>
                </c:pt>
                <c:pt idx="3581">
                  <c:v>41768</c:v>
                </c:pt>
                <c:pt idx="3582">
                  <c:v>41769</c:v>
                </c:pt>
                <c:pt idx="3583">
                  <c:v>41770</c:v>
                </c:pt>
                <c:pt idx="3584">
                  <c:v>41771</c:v>
                </c:pt>
                <c:pt idx="3585">
                  <c:v>41772</c:v>
                </c:pt>
                <c:pt idx="3586">
                  <c:v>41773</c:v>
                </c:pt>
                <c:pt idx="3587">
                  <c:v>41774</c:v>
                </c:pt>
                <c:pt idx="3588">
                  <c:v>41775</c:v>
                </c:pt>
                <c:pt idx="3589">
                  <c:v>41776</c:v>
                </c:pt>
                <c:pt idx="3590">
                  <c:v>41777</c:v>
                </c:pt>
                <c:pt idx="3591">
                  <c:v>41778</c:v>
                </c:pt>
                <c:pt idx="3592">
                  <c:v>41779</c:v>
                </c:pt>
                <c:pt idx="3593">
                  <c:v>41780</c:v>
                </c:pt>
                <c:pt idx="3594">
                  <c:v>41781</c:v>
                </c:pt>
                <c:pt idx="3595">
                  <c:v>41782</c:v>
                </c:pt>
                <c:pt idx="3596">
                  <c:v>41783</c:v>
                </c:pt>
                <c:pt idx="3597">
                  <c:v>41784</c:v>
                </c:pt>
                <c:pt idx="3598">
                  <c:v>41785</c:v>
                </c:pt>
                <c:pt idx="3599">
                  <c:v>41786</c:v>
                </c:pt>
                <c:pt idx="3600">
                  <c:v>41787</c:v>
                </c:pt>
                <c:pt idx="3601">
                  <c:v>41788</c:v>
                </c:pt>
                <c:pt idx="3602">
                  <c:v>41789</c:v>
                </c:pt>
                <c:pt idx="3603">
                  <c:v>41790</c:v>
                </c:pt>
                <c:pt idx="3604">
                  <c:v>41791</c:v>
                </c:pt>
                <c:pt idx="3605">
                  <c:v>41792</c:v>
                </c:pt>
                <c:pt idx="3606">
                  <c:v>41793</c:v>
                </c:pt>
                <c:pt idx="3607">
                  <c:v>41794</c:v>
                </c:pt>
                <c:pt idx="3608">
                  <c:v>41795</c:v>
                </c:pt>
                <c:pt idx="3609">
                  <c:v>41796</c:v>
                </c:pt>
                <c:pt idx="3610">
                  <c:v>41797</c:v>
                </c:pt>
                <c:pt idx="3611">
                  <c:v>41798</c:v>
                </c:pt>
                <c:pt idx="3612">
                  <c:v>41799</c:v>
                </c:pt>
                <c:pt idx="3613">
                  <c:v>41800</c:v>
                </c:pt>
                <c:pt idx="3614">
                  <c:v>41801</c:v>
                </c:pt>
                <c:pt idx="3615">
                  <c:v>41802</c:v>
                </c:pt>
                <c:pt idx="3616">
                  <c:v>41803</c:v>
                </c:pt>
                <c:pt idx="3617">
                  <c:v>41804</c:v>
                </c:pt>
                <c:pt idx="3618">
                  <c:v>41805</c:v>
                </c:pt>
                <c:pt idx="3619">
                  <c:v>41806</c:v>
                </c:pt>
                <c:pt idx="3620">
                  <c:v>41807</c:v>
                </c:pt>
                <c:pt idx="3621">
                  <c:v>41808</c:v>
                </c:pt>
                <c:pt idx="3622">
                  <c:v>41809</c:v>
                </c:pt>
                <c:pt idx="3623">
                  <c:v>41810</c:v>
                </c:pt>
                <c:pt idx="3624">
                  <c:v>41811</c:v>
                </c:pt>
                <c:pt idx="3625">
                  <c:v>41812</c:v>
                </c:pt>
                <c:pt idx="3626">
                  <c:v>41813</c:v>
                </c:pt>
                <c:pt idx="3627">
                  <c:v>41814</c:v>
                </c:pt>
                <c:pt idx="3628">
                  <c:v>41815</c:v>
                </c:pt>
                <c:pt idx="3629">
                  <c:v>41816</c:v>
                </c:pt>
                <c:pt idx="3630">
                  <c:v>41817</c:v>
                </c:pt>
                <c:pt idx="3631">
                  <c:v>41818</c:v>
                </c:pt>
                <c:pt idx="3632">
                  <c:v>41819</c:v>
                </c:pt>
                <c:pt idx="3633">
                  <c:v>41820</c:v>
                </c:pt>
                <c:pt idx="3634">
                  <c:v>41821</c:v>
                </c:pt>
                <c:pt idx="3635">
                  <c:v>41822</c:v>
                </c:pt>
                <c:pt idx="3636">
                  <c:v>41823</c:v>
                </c:pt>
                <c:pt idx="3637">
                  <c:v>41824</c:v>
                </c:pt>
                <c:pt idx="3638">
                  <c:v>41825</c:v>
                </c:pt>
                <c:pt idx="3639">
                  <c:v>41826</c:v>
                </c:pt>
                <c:pt idx="3640">
                  <c:v>41827</c:v>
                </c:pt>
                <c:pt idx="3641">
                  <c:v>41828</c:v>
                </c:pt>
                <c:pt idx="3642">
                  <c:v>41829</c:v>
                </c:pt>
                <c:pt idx="3643">
                  <c:v>41830</c:v>
                </c:pt>
                <c:pt idx="3644">
                  <c:v>41831</c:v>
                </c:pt>
                <c:pt idx="3645">
                  <c:v>41832</c:v>
                </c:pt>
                <c:pt idx="3646">
                  <c:v>41833</c:v>
                </c:pt>
                <c:pt idx="3647">
                  <c:v>41834</c:v>
                </c:pt>
                <c:pt idx="3648">
                  <c:v>41835</c:v>
                </c:pt>
                <c:pt idx="3649">
                  <c:v>41836</c:v>
                </c:pt>
                <c:pt idx="3650">
                  <c:v>41837</c:v>
                </c:pt>
                <c:pt idx="3651">
                  <c:v>41838</c:v>
                </c:pt>
                <c:pt idx="3652">
                  <c:v>41839</c:v>
                </c:pt>
                <c:pt idx="3653">
                  <c:v>41840</c:v>
                </c:pt>
                <c:pt idx="3654">
                  <c:v>41841</c:v>
                </c:pt>
                <c:pt idx="3655">
                  <c:v>41842</c:v>
                </c:pt>
                <c:pt idx="3656">
                  <c:v>41843</c:v>
                </c:pt>
                <c:pt idx="3657">
                  <c:v>41844</c:v>
                </c:pt>
                <c:pt idx="3658">
                  <c:v>41845</c:v>
                </c:pt>
                <c:pt idx="3659">
                  <c:v>41846</c:v>
                </c:pt>
                <c:pt idx="3660">
                  <c:v>41847</c:v>
                </c:pt>
                <c:pt idx="3661">
                  <c:v>41848</c:v>
                </c:pt>
                <c:pt idx="3662">
                  <c:v>41849</c:v>
                </c:pt>
                <c:pt idx="3663">
                  <c:v>41850</c:v>
                </c:pt>
                <c:pt idx="3664">
                  <c:v>41851</c:v>
                </c:pt>
                <c:pt idx="3665">
                  <c:v>41852</c:v>
                </c:pt>
                <c:pt idx="3666">
                  <c:v>41853</c:v>
                </c:pt>
                <c:pt idx="3667">
                  <c:v>41854</c:v>
                </c:pt>
                <c:pt idx="3668">
                  <c:v>41855</c:v>
                </c:pt>
                <c:pt idx="3669">
                  <c:v>41856</c:v>
                </c:pt>
                <c:pt idx="3670">
                  <c:v>41857</c:v>
                </c:pt>
                <c:pt idx="3671">
                  <c:v>41858</c:v>
                </c:pt>
                <c:pt idx="3672">
                  <c:v>41859</c:v>
                </c:pt>
                <c:pt idx="3673">
                  <c:v>41860</c:v>
                </c:pt>
                <c:pt idx="3674">
                  <c:v>41861</c:v>
                </c:pt>
                <c:pt idx="3675">
                  <c:v>41862</c:v>
                </c:pt>
                <c:pt idx="3676">
                  <c:v>41863</c:v>
                </c:pt>
                <c:pt idx="3677">
                  <c:v>41864</c:v>
                </c:pt>
                <c:pt idx="3678">
                  <c:v>41865</c:v>
                </c:pt>
                <c:pt idx="3679">
                  <c:v>41866</c:v>
                </c:pt>
                <c:pt idx="3680">
                  <c:v>41867</c:v>
                </c:pt>
                <c:pt idx="3681">
                  <c:v>41868</c:v>
                </c:pt>
                <c:pt idx="3682">
                  <c:v>41869</c:v>
                </c:pt>
                <c:pt idx="3683">
                  <c:v>41870</c:v>
                </c:pt>
                <c:pt idx="3684">
                  <c:v>41871</c:v>
                </c:pt>
                <c:pt idx="3685">
                  <c:v>41872</c:v>
                </c:pt>
                <c:pt idx="3686">
                  <c:v>41873</c:v>
                </c:pt>
                <c:pt idx="3687">
                  <c:v>41874</c:v>
                </c:pt>
                <c:pt idx="3688">
                  <c:v>41875</c:v>
                </c:pt>
                <c:pt idx="3689">
                  <c:v>41876</c:v>
                </c:pt>
                <c:pt idx="3690">
                  <c:v>41877</c:v>
                </c:pt>
                <c:pt idx="3691">
                  <c:v>41878</c:v>
                </c:pt>
                <c:pt idx="3692">
                  <c:v>41879</c:v>
                </c:pt>
                <c:pt idx="3693">
                  <c:v>41880</c:v>
                </c:pt>
                <c:pt idx="3694">
                  <c:v>41881</c:v>
                </c:pt>
                <c:pt idx="3695">
                  <c:v>41882</c:v>
                </c:pt>
                <c:pt idx="3696">
                  <c:v>41883</c:v>
                </c:pt>
                <c:pt idx="3697">
                  <c:v>41884</c:v>
                </c:pt>
                <c:pt idx="3698">
                  <c:v>41885</c:v>
                </c:pt>
                <c:pt idx="3699">
                  <c:v>41886</c:v>
                </c:pt>
                <c:pt idx="3700">
                  <c:v>41887</c:v>
                </c:pt>
                <c:pt idx="3701">
                  <c:v>41888</c:v>
                </c:pt>
                <c:pt idx="3702">
                  <c:v>41889</c:v>
                </c:pt>
                <c:pt idx="3703">
                  <c:v>41890</c:v>
                </c:pt>
                <c:pt idx="3704">
                  <c:v>41891</c:v>
                </c:pt>
                <c:pt idx="3705">
                  <c:v>41892</c:v>
                </c:pt>
                <c:pt idx="3706">
                  <c:v>41893</c:v>
                </c:pt>
                <c:pt idx="3707">
                  <c:v>41894</c:v>
                </c:pt>
                <c:pt idx="3708">
                  <c:v>41895</c:v>
                </c:pt>
                <c:pt idx="3709">
                  <c:v>41896</c:v>
                </c:pt>
                <c:pt idx="3710">
                  <c:v>41897</c:v>
                </c:pt>
                <c:pt idx="3711">
                  <c:v>41898</c:v>
                </c:pt>
                <c:pt idx="3712">
                  <c:v>41899</c:v>
                </c:pt>
                <c:pt idx="3713">
                  <c:v>41900</c:v>
                </c:pt>
                <c:pt idx="3714">
                  <c:v>41901</c:v>
                </c:pt>
                <c:pt idx="3715">
                  <c:v>41902</c:v>
                </c:pt>
                <c:pt idx="3716">
                  <c:v>41903</c:v>
                </c:pt>
                <c:pt idx="3717">
                  <c:v>41904</c:v>
                </c:pt>
                <c:pt idx="3718">
                  <c:v>41905</c:v>
                </c:pt>
                <c:pt idx="3719">
                  <c:v>41906</c:v>
                </c:pt>
                <c:pt idx="3720">
                  <c:v>41907</c:v>
                </c:pt>
                <c:pt idx="3721">
                  <c:v>41908</c:v>
                </c:pt>
                <c:pt idx="3722">
                  <c:v>41909</c:v>
                </c:pt>
                <c:pt idx="3723">
                  <c:v>41910</c:v>
                </c:pt>
                <c:pt idx="3724">
                  <c:v>41911</c:v>
                </c:pt>
                <c:pt idx="3725">
                  <c:v>41912</c:v>
                </c:pt>
                <c:pt idx="3726">
                  <c:v>41913</c:v>
                </c:pt>
                <c:pt idx="3727">
                  <c:v>41914</c:v>
                </c:pt>
                <c:pt idx="3728">
                  <c:v>41915</c:v>
                </c:pt>
                <c:pt idx="3729">
                  <c:v>41916</c:v>
                </c:pt>
                <c:pt idx="3730">
                  <c:v>41917</c:v>
                </c:pt>
                <c:pt idx="3731">
                  <c:v>41918</c:v>
                </c:pt>
                <c:pt idx="3732">
                  <c:v>41919</c:v>
                </c:pt>
                <c:pt idx="3733">
                  <c:v>41920</c:v>
                </c:pt>
                <c:pt idx="3734">
                  <c:v>41921</c:v>
                </c:pt>
                <c:pt idx="3735">
                  <c:v>41922</c:v>
                </c:pt>
                <c:pt idx="3736">
                  <c:v>41923</c:v>
                </c:pt>
                <c:pt idx="3737">
                  <c:v>41924</c:v>
                </c:pt>
                <c:pt idx="3738">
                  <c:v>41925</c:v>
                </c:pt>
                <c:pt idx="3739">
                  <c:v>41926</c:v>
                </c:pt>
                <c:pt idx="3740">
                  <c:v>41927</c:v>
                </c:pt>
                <c:pt idx="3741">
                  <c:v>41928</c:v>
                </c:pt>
                <c:pt idx="3742">
                  <c:v>41929</c:v>
                </c:pt>
                <c:pt idx="3743">
                  <c:v>41930</c:v>
                </c:pt>
                <c:pt idx="3744">
                  <c:v>41931</c:v>
                </c:pt>
                <c:pt idx="3745">
                  <c:v>41932</c:v>
                </c:pt>
                <c:pt idx="3746">
                  <c:v>41933</c:v>
                </c:pt>
                <c:pt idx="3747">
                  <c:v>41934</c:v>
                </c:pt>
                <c:pt idx="3748">
                  <c:v>41935</c:v>
                </c:pt>
                <c:pt idx="3749">
                  <c:v>41936</c:v>
                </c:pt>
                <c:pt idx="3750">
                  <c:v>41937</c:v>
                </c:pt>
                <c:pt idx="3751">
                  <c:v>41938</c:v>
                </c:pt>
                <c:pt idx="3752">
                  <c:v>41939</c:v>
                </c:pt>
                <c:pt idx="3753">
                  <c:v>41940</c:v>
                </c:pt>
                <c:pt idx="3754">
                  <c:v>41941</c:v>
                </c:pt>
                <c:pt idx="3755">
                  <c:v>41942</c:v>
                </c:pt>
                <c:pt idx="3756">
                  <c:v>41943</c:v>
                </c:pt>
                <c:pt idx="3757">
                  <c:v>41944</c:v>
                </c:pt>
                <c:pt idx="3758">
                  <c:v>41945</c:v>
                </c:pt>
                <c:pt idx="3759">
                  <c:v>41946</c:v>
                </c:pt>
                <c:pt idx="3760">
                  <c:v>41947</c:v>
                </c:pt>
                <c:pt idx="3761">
                  <c:v>41948</c:v>
                </c:pt>
                <c:pt idx="3762">
                  <c:v>41949</c:v>
                </c:pt>
                <c:pt idx="3763">
                  <c:v>41950</c:v>
                </c:pt>
                <c:pt idx="3764">
                  <c:v>41951</c:v>
                </c:pt>
                <c:pt idx="3765">
                  <c:v>41952</c:v>
                </c:pt>
                <c:pt idx="3766">
                  <c:v>41953</c:v>
                </c:pt>
                <c:pt idx="3767">
                  <c:v>41954</c:v>
                </c:pt>
                <c:pt idx="3768">
                  <c:v>41955</c:v>
                </c:pt>
                <c:pt idx="3769">
                  <c:v>41956</c:v>
                </c:pt>
                <c:pt idx="3770">
                  <c:v>41957</c:v>
                </c:pt>
                <c:pt idx="3771">
                  <c:v>41958</c:v>
                </c:pt>
                <c:pt idx="3772">
                  <c:v>41959</c:v>
                </c:pt>
                <c:pt idx="3773">
                  <c:v>41960</c:v>
                </c:pt>
                <c:pt idx="3774">
                  <c:v>41961</c:v>
                </c:pt>
                <c:pt idx="3775">
                  <c:v>41962</c:v>
                </c:pt>
                <c:pt idx="3776">
                  <c:v>41963</c:v>
                </c:pt>
                <c:pt idx="3777">
                  <c:v>41964</c:v>
                </c:pt>
                <c:pt idx="3778">
                  <c:v>41965</c:v>
                </c:pt>
                <c:pt idx="3779">
                  <c:v>41966</c:v>
                </c:pt>
                <c:pt idx="3780">
                  <c:v>41967</c:v>
                </c:pt>
                <c:pt idx="3781">
                  <c:v>41968</c:v>
                </c:pt>
                <c:pt idx="3782">
                  <c:v>41969</c:v>
                </c:pt>
                <c:pt idx="3783">
                  <c:v>41970</c:v>
                </c:pt>
                <c:pt idx="3784">
                  <c:v>41971</c:v>
                </c:pt>
                <c:pt idx="3785">
                  <c:v>41972</c:v>
                </c:pt>
                <c:pt idx="3786">
                  <c:v>41973</c:v>
                </c:pt>
                <c:pt idx="3787">
                  <c:v>41974</c:v>
                </c:pt>
                <c:pt idx="3788">
                  <c:v>41975</c:v>
                </c:pt>
                <c:pt idx="3789">
                  <c:v>41976</c:v>
                </c:pt>
                <c:pt idx="3790">
                  <c:v>41977</c:v>
                </c:pt>
                <c:pt idx="3791">
                  <c:v>41978</c:v>
                </c:pt>
                <c:pt idx="3792">
                  <c:v>41979</c:v>
                </c:pt>
                <c:pt idx="3793">
                  <c:v>41980</c:v>
                </c:pt>
                <c:pt idx="3794">
                  <c:v>41981</c:v>
                </c:pt>
                <c:pt idx="3795">
                  <c:v>41982</c:v>
                </c:pt>
                <c:pt idx="3796">
                  <c:v>41983</c:v>
                </c:pt>
                <c:pt idx="3797">
                  <c:v>41984</c:v>
                </c:pt>
                <c:pt idx="3798">
                  <c:v>41985</c:v>
                </c:pt>
                <c:pt idx="3799">
                  <c:v>41986</c:v>
                </c:pt>
                <c:pt idx="3800">
                  <c:v>41987</c:v>
                </c:pt>
                <c:pt idx="3801">
                  <c:v>41988</c:v>
                </c:pt>
                <c:pt idx="3802">
                  <c:v>41989</c:v>
                </c:pt>
                <c:pt idx="3803">
                  <c:v>41990</c:v>
                </c:pt>
                <c:pt idx="3804">
                  <c:v>41991</c:v>
                </c:pt>
                <c:pt idx="3805">
                  <c:v>41992</c:v>
                </c:pt>
                <c:pt idx="3806">
                  <c:v>41993</c:v>
                </c:pt>
                <c:pt idx="3807">
                  <c:v>41994</c:v>
                </c:pt>
                <c:pt idx="3808">
                  <c:v>41995</c:v>
                </c:pt>
                <c:pt idx="3809">
                  <c:v>41996</c:v>
                </c:pt>
                <c:pt idx="3810">
                  <c:v>41997</c:v>
                </c:pt>
                <c:pt idx="3811">
                  <c:v>41998</c:v>
                </c:pt>
                <c:pt idx="3812">
                  <c:v>41999</c:v>
                </c:pt>
                <c:pt idx="3813">
                  <c:v>42000</c:v>
                </c:pt>
                <c:pt idx="3814">
                  <c:v>42001</c:v>
                </c:pt>
                <c:pt idx="3815">
                  <c:v>42002</c:v>
                </c:pt>
                <c:pt idx="3816">
                  <c:v>42003</c:v>
                </c:pt>
                <c:pt idx="3817">
                  <c:v>42004</c:v>
                </c:pt>
                <c:pt idx="3818">
                  <c:v>42005</c:v>
                </c:pt>
                <c:pt idx="3819">
                  <c:v>42006</c:v>
                </c:pt>
                <c:pt idx="3820">
                  <c:v>42007</c:v>
                </c:pt>
                <c:pt idx="3821">
                  <c:v>42008</c:v>
                </c:pt>
                <c:pt idx="3822">
                  <c:v>42009</c:v>
                </c:pt>
                <c:pt idx="3823">
                  <c:v>42010</c:v>
                </c:pt>
                <c:pt idx="3824">
                  <c:v>42011</c:v>
                </c:pt>
                <c:pt idx="3825">
                  <c:v>42012</c:v>
                </c:pt>
                <c:pt idx="3826">
                  <c:v>42013</c:v>
                </c:pt>
                <c:pt idx="3827">
                  <c:v>42014</c:v>
                </c:pt>
                <c:pt idx="3828">
                  <c:v>42015</c:v>
                </c:pt>
                <c:pt idx="3829">
                  <c:v>42016</c:v>
                </c:pt>
                <c:pt idx="3830">
                  <c:v>42017</c:v>
                </c:pt>
                <c:pt idx="3831">
                  <c:v>42018</c:v>
                </c:pt>
                <c:pt idx="3832">
                  <c:v>42019</c:v>
                </c:pt>
                <c:pt idx="3833">
                  <c:v>42020</c:v>
                </c:pt>
                <c:pt idx="3834">
                  <c:v>42021</c:v>
                </c:pt>
                <c:pt idx="3835">
                  <c:v>42022</c:v>
                </c:pt>
                <c:pt idx="3836">
                  <c:v>42023</c:v>
                </c:pt>
                <c:pt idx="3837">
                  <c:v>42024</c:v>
                </c:pt>
                <c:pt idx="3838">
                  <c:v>42025</c:v>
                </c:pt>
                <c:pt idx="3839">
                  <c:v>42026</c:v>
                </c:pt>
                <c:pt idx="3840">
                  <c:v>42027</c:v>
                </c:pt>
                <c:pt idx="3841">
                  <c:v>42028</c:v>
                </c:pt>
                <c:pt idx="3842">
                  <c:v>42029</c:v>
                </c:pt>
                <c:pt idx="3843">
                  <c:v>42030</c:v>
                </c:pt>
                <c:pt idx="3844">
                  <c:v>42031</c:v>
                </c:pt>
                <c:pt idx="3845">
                  <c:v>42032</c:v>
                </c:pt>
                <c:pt idx="3846">
                  <c:v>42033</c:v>
                </c:pt>
                <c:pt idx="3847">
                  <c:v>42034</c:v>
                </c:pt>
                <c:pt idx="3848">
                  <c:v>42035</c:v>
                </c:pt>
                <c:pt idx="3849">
                  <c:v>42036</c:v>
                </c:pt>
                <c:pt idx="3850">
                  <c:v>42037</c:v>
                </c:pt>
                <c:pt idx="3851">
                  <c:v>42038</c:v>
                </c:pt>
                <c:pt idx="3852">
                  <c:v>42039</c:v>
                </c:pt>
                <c:pt idx="3853">
                  <c:v>42040</c:v>
                </c:pt>
                <c:pt idx="3854">
                  <c:v>42041</c:v>
                </c:pt>
                <c:pt idx="3855">
                  <c:v>42042</c:v>
                </c:pt>
                <c:pt idx="3856">
                  <c:v>42043</c:v>
                </c:pt>
                <c:pt idx="3857">
                  <c:v>42044</c:v>
                </c:pt>
                <c:pt idx="3858">
                  <c:v>42045</c:v>
                </c:pt>
                <c:pt idx="3859">
                  <c:v>42046</c:v>
                </c:pt>
                <c:pt idx="3860">
                  <c:v>42047</c:v>
                </c:pt>
                <c:pt idx="3861">
                  <c:v>42048</c:v>
                </c:pt>
                <c:pt idx="3862">
                  <c:v>42049</c:v>
                </c:pt>
                <c:pt idx="3863">
                  <c:v>42050</c:v>
                </c:pt>
                <c:pt idx="3864">
                  <c:v>42051</c:v>
                </c:pt>
                <c:pt idx="3865">
                  <c:v>42052</c:v>
                </c:pt>
                <c:pt idx="3866">
                  <c:v>42053</c:v>
                </c:pt>
                <c:pt idx="3867">
                  <c:v>42054</c:v>
                </c:pt>
                <c:pt idx="3868">
                  <c:v>42055</c:v>
                </c:pt>
                <c:pt idx="3869">
                  <c:v>42056</c:v>
                </c:pt>
                <c:pt idx="3870">
                  <c:v>42057</c:v>
                </c:pt>
                <c:pt idx="3871">
                  <c:v>42058</c:v>
                </c:pt>
                <c:pt idx="3872">
                  <c:v>42059</c:v>
                </c:pt>
                <c:pt idx="3873">
                  <c:v>42060</c:v>
                </c:pt>
                <c:pt idx="3874">
                  <c:v>42061</c:v>
                </c:pt>
                <c:pt idx="3875">
                  <c:v>42062</c:v>
                </c:pt>
                <c:pt idx="3876">
                  <c:v>42063</c:v>
                </c:pt>
                <c:pt idx="3877">
                  <c:v>42064</c:v>
                </c:pt>
                <c:pt idx="3878">
                  <c:v>42065</c:v>
                </c:pt>
                <c:pt idx="3879">
                  <c:v>42066</c:v>
                </c:pt>
                <c:pt idx="3880">
                  <c:v>42067</c:v>
                </c:pt>
                <c:pt idx="3881">
                  <c:v>42068</c:v>
                </c:pt>
                <c:pt idx="3882">
                  <c:v>42069</c:v>
                </c:pt>
                <c:pt idx="3883">
                  <c:v>42070</c:v>
                </c:pt>
                <c:pt idx="3884">
                  <c:v>42071</c:v>
                </c:pt>
                <c:pt idx="3885">
                  <c:v>42072</c:v>
                </c:pt>
                <c:pt idx="3886">
                  <c:v>42073</c:v>
                </c:pt>
                <c:pt idx="3887">
                  <c:v>42074</c:v>
                </c:pt>
                <c:pt idx="3888">
                  <c:v>42075</c:v>
                </c:pt>
                <c:pt idx="3889">
                  <c:v>42076</c:v>
                </c:pt>
                <c:pt idx="3890">
                  <c:v>42077</c:v>
                </c:pt>
                <c:pt idx="3891">
                  <c:v>42078</c:v>
                </c:pt>
                <c:pt idx="3892">
                  <c:v>42079</c:v>
                </c:pt>
                <c:pt idx="3893">
                  <c:v>42080</c:v>
                </c:pt>
                <c:pt idx="3894">
                  <c:v>42081</c:v>
                </c:pt>
                <c:pt idx="3895">
                  <c:v>42082</c:v>
                </c:pt>
                <c:pt idx="3896">
                  <c:v>42083</c:v>
                </c:pt>
                <c:pt idx="3897">
                  <c:v>42084</c:v>
                </c:pt>
                <c:pt idx="3898">
                  <c:v>42085</c:v>
                </c:pt>
                <c:pt idx="3899">
                  <c:v>42086</c:v>
                </c:pt>
                <c:pt idx="3900">
                  <c:v>42087</c:v>
                </c:pt>
                <c:pt idx="3901">
                  <c:v>42088</c:v>
                </c:pt>
                <c:pt idx="3902">
                  <c:v>42089</c:v>
                </c:pt>
                <c:pt idx="3903">
                  <c:v>42090</c:v>
                </c:pt>
                <c:pt idx="3904">
                  <c:v>42091</c:v>
                </c:pt>
                <c:pt idx="3905">
                  <c:v>42092</c:v>
                </c:pt>
                <c:pt idx="3906">
                  <c:v>42093</c:v>
                </c:pt>
                <c:pt idx="3907">
                  <c:v>42094</c:v>
                </c:pt>
                <c:pt idx="3908">
                  <c:v>42095</c:v>
                </c:pt>
                <c:pt idx="3909">
                  <c:v>42096</c:v>
                </c:pt>
                <c:pt idx="3910">
                  <c:v>42097</c:v>
                </c:pt>
                <c:pt idx="3911">
                  <c:v>42098</c:v>
                </c:pt>
                <c:pt idx="3912">
                  <c:v>42099</c:v>
                </c:pt>
                <c:pt idx="3913">
                  <c:v>42100</c:v>
                </c:pt>
                <c:pt idx="3914">
                  <c:v>42101</c:v>
                </c:pt>
                <c:pt idx="3915">
                  <c:v>42102</c:v>
                </c:pt>
                <c:pt idx="3916">
                  <c:v>42103</c:v>
                </c:pt>
                <c:pt idx="3917">
                  <c:v>42104</c:v>
                </c:pt>
                <c:pt idx="3918">
                  <c:v>42105</c:v>
                </c:pt>
                <c:pt idx="3919">
                  <c:v>42106</c:v>
                </c:pt>
                <c:pt idx="3920">
                  <c:v>42107</c:v>
                </c:pt>
                <c:pt idx="3921">
                  <c:v>42108</c:v>
                </c:pt>
                <c:pt idx="3922">
                  <c:v>42109</c:v>
                </c:pt>
                <c:pt idx="3923">
                  <c:v>42110</c:v>
                </c:pt>
                <c:pt idx="3924">
                  <c:v>42111</c:v>
                </c:pt>
                <c:pt idx="3925">
                  <c:v>42112</c:v>
                </c:pt>
                <c:pt idx="3926">
                  <c:v>42113</c:v>
                </c:pt>
                <c:pt idx="3927">
                  <c:v>42114</c:v>
                </c:pt>
                <c:pt idx="3928">
                  <c:v>42115</c:v>
                </c:pt>
                <c:pt idx="3929">
                  <c:v>42116</c:v>
                </c:pt>
                <c:pt idx="3930">
                  <c:v>42117</c:v>
                </c:pt>
                <c:pt idx="3931">
                  <c:v>42118</c:v>
                </c:pt>
                <c:pt idx="3932">
                  <c:v>42119</c:v>
                </c:pt>
                <c:pt idx="3933">
                  <c:v>42120</c:v>
                </c:pt>
                <c:pt idx="3934">
                  <c:v>42121</c:v>
                </c:pt>
                <c:pt idx="3935">
                  <c:v>42122</c:v>
                </c:pt>
                <c:pt idx="3936">
                  <c:v>42123</c:v>
                </c:pt>
                <c:pt idx="3937">
                  <c:v>42124</c:v>
                </c:pt>
                <c:pt idx="3938">
                  <c:v>42125</c:v>
                </c:pt>
                <c:pt idx="3939">
                  <c:v>42126</c:v>
                </c:pt>
                <c:pt idx="3940">
                  <c:v>42127</c:v>
                </c:pt>
                <c:pt idx="3941">
                  <c:v>42128</c:v>
                </c:pt>
                <c:pt idx="3942">
                  <c:v>42129</c:v>
                </c:pt>
                <c:pt idx="3943">
                  <c:v>42130</c:v>
                </c:pt>
                <c:pt idx="3944">
                  <c:v>42131</c:v>
                </c:pt>
                <c:pt idx="3945">
                  <c:v>42132</c:v>
                </c:pt>
                <c:pt idx="3946">
                  <c:v>42133</c:v>
                </c:pt>
                <c:pt idx="3947">
                  <c:v>42134</c:v>
                </c:pt>
                <c:pt idx="3948">
                  <c:v>42135</c:v>
                </c:pt>
                <c:pt idx="3949">
                  <c:v>42136</c:v>
                </c:pt>
                <c:pt idx="3950">
                  <c:v>42137</c:v>
                </c:pt>
                <c:pt idx="3951">
                  <c:v>42138</c:v>
                </c:pt>
                <c:pt idx="3952">
                  <c:v>42139</c:v>
                </c:pt>
                <c:pt idx="3953">
                  <c:v>42140</c:v>
                </c:pt>
                <c:pt idx="3954">
                  <c:v>42141</c:v>
                </c:pt>
                <c:pt idx="3955">
                  <c:v>42142</c:v>
                </c:pt>
                <c:pt idx="3956">
                  <c:v>42143</c:v>
                </c:pt>
                <c:pt idx="3957">
                  <c:v>42144</c:v>
                </c:pt>
                <c:pt idx="3958">
                  <c:v>42145</c:v>
                </c:pt>
                <c:pt idx="3959">
                  <c:v>42146</c:v>
                </c:pt>
                <c:pt idx="3960">
                  <c:v>42147</c:v>
                </c:pt>
                <c:pt idx="3961">
                  <c:v>42148</c:v>
                </c:pt>
                <c:pt idx="3962">
                  <c:v>42149</c:v>
                </c:pt>
                <c:pt idx="3963">
                  <c:v>42150</c:v>
                </c:pt>
                <c:pt idx="3964">
                  <c:v>42151</c:v>
                </c:pt>
                <c:pt idx="3965">
                  <c:v>42152</c:v>
                </c:pt>
                <c:pt idx="3966">
                  <c:v>42153</c:v>
                </c:pt>
                <c:pt idx="3967">
                  <c:v>42154</c:v>
                </c:pt>
                <c:pt idx="3968">
                  <c:v>42155</c:v>
                </c:pt>
                <c:pt idx="3969">
                  <c:v>42156</c:v>
                </c:pt>
                <c:pt idx="3970">
                  <c:v>42157</c:v>
                </c:pt>
                <c:pt idx="3971">
                  <c:v>42158</c:v>
                </c:pt>
                <c:pt idx="3972">
                  <c:v>42159</c:v>
                </c:pt>
                <c:pt idx="3973">
                  <c:v>42160</c:v>
                </c:pt>
                <c:pt idx="3974">
                  <c:v>42161</c:v>
                </c:pt>
                <c:pt idx="3975">
                  <c:v>42162</c:v>
                </c:pt>
                <c:pt idx="3976">
                  <c:v>42163</c:v>
                </c:pt>
                <c:pt idx="3977">
                  <c:v>42164</c:v>
                </c:pt>
                <c:pt idx="3978">
                  <c:v>42165</c:v>
                </c:pt>
                <c:pt idx="3979">
                  <c:v>42166</c:v>
                </c:pt>
                <c:pt idx="3980">
                  <c:v>42167</c:v>
                </c:pt>
                <c:pt idx="3981">
                  <c:v>42168</c:v>
                </c:pt>
                <c:pt idx="3982">
                  <c:v>42169</c:v>
                </c:pt>
                <c:pt idx="3983">
                  <c:v>42170</c:v>
                </c:pt>
                <c:pt idx="3984">
                  <c:v>42171</c:v>
                </c:pt>
                <c:pt idx="3985">
                  <c:v>42172</c:v>
                </c:pt>
                <c:pt idx="3986">
                  <c:v>42173</c:v>
                </c:pt>
                <c:pt idx="3987">
                  <c:v>42174</c:v>
                </c:pt>
                <c:pt idx="3988">
                  <c:v>42175</c:v>
                </c:pt>
                <c:pt idx="3989">
                  <c:v>42176</c:v>
                </c:pt>
                <c:pt idx="3990">
                  <c:v>42177</c:v>
                </c:pt>
                <c:pt idx="3991">
                  <c:v>42178</c:v>
                </c:pt>
                <c:pt idx="3992">
                  <c:v>42179</c:v>
                </c:pt>
                <c:pt idx="3993">
                  <c:v>42180</c:v>
                </c:pt>
                <c:pt idx="3994">
                  <c:v>42181</c:v>
                </c:pt>
                <c:pt idx="3995">
                  <c:v>42182</c:v>
                </c:pt>
                <c:pt idx="3996">
                  <c:v>42183</c:v>
                </c:pt>
                <c:pt idx="3997">
                  <c:v>42184</c:v>
                </c:pt>
                <c:pt idx="3998">
                  <c:v>42185</c:v>
                </c:pt>
                <c:pt idx="3999">
                  <c:v>42186</c:v>
                </c:pt>
                <c:pt idx="4000">
                  <c:v>42187</c:v>
                </c:pt>
                <c:pt idx="4001">
                  <c:v>42188</c:v>
                </c:pt>
                <c:pt idx="4002">
                  <c:v>42189</c:v>
                </c:pt>
                <c:pt idx="4003">
                  <c:v>42190</c:v>
                </c:pt>
                <c:pt idx="4004">
                  <c:v>42191</c:v>
                </c:pt>
                <c:pt idx="4005">
                  <c:v>42192</c:v>
                </c:pt>
                <c:pt idx="4006">
                  <c:v>42193</c:v>
                </c:pt>
                <c:pt idx="4007">
                  <c:v>42194</c:v>
                </c:pt>
                <c:pt idx="4008">
                  <c:v>42195</c:v>
                </c:pt>
                <c:pt idx="4009">
                  <c:v>42196</c:v>
                </c:pt>
                <c:pt idx="4010">
                  <c:v>42197</c:v>
                </c:pt>
                <c:pt idx="4011">
                  <c:v>42198</c:v>
                </c:pt>
                <c:pt idx="4012">
                  <c:v>42199</c:v>
                </c:pt>
                <c:pt idx="4013">
                  <c:v>42200</c:v>
                </c:pt>
                <c:pt idx="4014">
                  <c:v>42201</c:v>
                </c:pt>
                <c:pt idx="4015">
                  <c:v>42202</c:v>
                </c:pt>
                <c:pt idx="4016">
                  <c:v>42203</c:v>
                </c:pt>
                <c:pt idx="4017">
                  <c:v>42204</c:v>
                </c:pt>
                <c:pt idx="4018">
                  <c:v>42205</c:v>
                </c:pt>
                <c:pt idx="4019">
                  <c:v>42206</c:v>
                </c:pt>
                <c:pt idx="4020">
                  <c:v>42207</c:v>
                </c:pt>
                <c:pt idx="4021">
                  <c:v>42208</c:v>
                </c:pt>
                <c:pt idx="4022">
                  <c:v>42209</c:v>
                </c:pt>
                <c:pt idx="4023">
                  <c:v>42210</c:v>
                </c:pt>
                <c:pt idx="4024">
                  <c:v>42211</c:v>
                </c:pt>
                <c:pt idx="4025">
                  <c:v>42212</c:v>
                </c:pt>
                <c:pt idx="4026">
                  <c:v>42213</c:v>
                </c:pt>
                <c:pt idx="4027">
                  <c:v>42214</c:v>
                </c:pt>
                <c:pt idx="4028">
                  <c:v>42215</c:v>
                </c:pt>
                <c:pt idx="4029">
                  <c:v>42216</c:v>
                </c:pt>
                <c:pt idx="4030">
                  <c:v>42217</c:v>
                </c:pt>
                <c:pt idx="4031">
                  <c:v>42218</c:v>
                </c:pt>
                <c:pt idx="4032">
                  <c:v>42219</c:v>
                </c:pt>
                <c:pt idx="4033">
                  <c:v>42220</c:v>
                </c:pt>
                <c:pt idx="4034">
                  <c:v>42221</c:v>
                </c:pt>
                <c:pt idx="4035">
                  <c:v>42222</c:v>
                </c:pt>
                <c:pt idx="4036">
                  <c:v>42223</c:v>
                </c:pt>
                <c:pt idx="4037">
                  <c:v>42224</c:v>
                </c:pt>
                <c:pt idx="4038">
                  <c:v>42225</c:v>
                </c:pt>
                <c:pt idx="4039">
                  <c:v>42226</c:v>
                </c:pt>
                <c:pt idx="4040">
                  <c:v>42227</c:v>
                </c:pt>
                <c:pt idx="4041">
                  <c:v>42228</c:v>
                </c:pt>
                <c:pt idx="4042">
                  <c:v>42229</c:v>
                </c:pt>
                <c:pt idx="4043">
                  <c:v>42230</c:v>
                </c:pt>
                <c:pt idx="4044">
                  <c:v>42231</c:v>
                </c:pt>
                <c:pt idx="4045">
                  <c:v>42232</c:v>
                </c:pt>
                <c:pt idx="4046">
                  <c:v>42233</c:v>
                </c:pt>
                <c:pt idx="4047">
                  <c:v>42234</c:v>
                </c:pt>
                <c:pt idx="4048">
                  <c:v>42235</c:v>
                </c:pt>
                <c:pt idx="4049">
                  <c:v>42236</c:v>
                </c:pt>
                <c:pt idx="4050">
                  <c:v>42237</c:v>
                </c:pt>
                <c:pt idx="4051">
                  <c:v>42238</c:v>
                </c:pt>
                <c:pt idx="4052">
                  <c:v>42239</c:v>
                </c:pt>
                <c:pt idx="4053">
                  <c:v>42240</c:v>
                </c:pt>
                <c:pt idx="4054">
                  <c:v>42241</c:v>
                </c:pt>
                <c:pt idx="4055">
                  <c:v>42242</c:v>
                </c:pt>
                <c:pt idx="4056">
                  <c:v>42243</c:v>
                </c:pt>
                <c:pt idx="4057">
                  <c:v>42244</c:v>
                </c:pt>
                <c:pt idx="4058">
                  <c:v>42245</c:v>
                </c:pt>
                <c:pt idx="4059">
                  <c:v>42246</c:v>
                </c:pt>
                <c:pt idx="4060">
                  <c:v>42247</c:v>
                </c:pt>
                <c:pt idx="4061">
                  <c:v>42248</c:v>
                </c:pt>
                <c:pt idx="4062">
                  <c:v>42249</c:v>
                </c:pt>
                <c:pt idx="4063">
                  <c:v>42250</c:v>
                </c:pt>
                <c:pt idx="4064">
                  <c:v>42251</c:v>
                </c:pt>
                <c:pt idx="4065">
                  <c:v>42252</c:v>
                </c:pt>
                <c:pt idx="4066">
                  <c:v>42253</c:v>
                </c:pt>
                <c:pt idx="4067">
                  <c:v>42254</c:v>
                </c:pt>
                <c:pt idx="4068">
                  <c:v>42255</c:v>
                </c:pt>
                <c:pt idx="4069">
                  <c:v>42256</c:v>
                </c:pt>
                <c:pt idx="4070">
                  <c:v>42257</c:v>
                </c:pt>
                <c:pt idx="4071">
                  <c:v>42258</c:v>
                </c:pt>
                <c:pt idx="4072">
                  <c:v>42259</c:v>
                </c:pt>
                <c:pt idx="4073">
                  <c:v>42260</c:v>
                </c:pt>
                <c:pt idx="4074">
                  <c:v>42261</c:v>
                </c:pt>
                <c:pt idx="4075">
                  <c:v>42262</c:v>
                </c:pt>
                <c:pt idx="4076">
                  <c:v>42263</c:v>
                </c:pt>
                <c:pt idx="4077">
                  <c:v>42264</c:v>
                </c:pt>
                <c:pt idx="4078">
                  <c:v>42265</c:v>
                </c:pt>
                <c:pt idx="4079">
                  <c:v>42266</c:v>
                </c:pt>
                <c:pt idx="4080">
                  <c:v>42267</c:v>
                </c:pt>
                <c:pt idx="4081">
                  <c:v>42268</c:v>
                </c:pt>
                <c:pt idx="4082">
                  <c:v>42269</c:v>
                </c:pt>
                <c:pt idx="4083">
                  <c:v>42270</c:v>
                </c:pt>
                <c:pt idx="4084">
                  <c:v>42271</c:v>
                </c:pt>
                <c:pt idx="4085">
                  <c:v>42272</c:v>
                </c:pt>
                <c:pt idx="4086">
                  <c:v>42273</c:v>
                </c:pt>
                <c:pt idx="4087">
                  <c:v>42274</c:v>
                </c:pt>
                <c:pt idx="4088">
                  <c:v>42275</c:v>
                </c:pt>
                <c:pt idx="4089">
                  <c:v>42276</c:v>
                </c:pt>
                <c:pt idx="4090">
                  <c:v>42277</c:v>
                </c:pt>
                <c:pt idx="4091">
                  <c:v>42278</c:v>
                </c:pt>
                <c:pt idx="4092">
                  <c:v>42279</c:v>
                </c:pt>
                <c:pt idx="4093">
                  <c:v>42280</c:v>
                </c:pt>
                <c:pt idx="4094">
                  <c:v>42281</c:v>
                </c:pt>
                <c:pt idx="4095">
                  <c:v>42282</c:v>
                </c:pt>
                <c:pt idx="4096">
                  <c:v>42283</c:v>
                </c:pt>
                <c:pt idx="4097">
                  <c:v>42284</c:v>
                </c:pt>
                <c:pt idx="4098">
                  <c:v>42285</c:v>
                </c:pt>
                <c:pt idx="4099">
                  <c:v>42286</c:v>
                </c:pt>
                <c:pt idx="4100">
                  <c:v>42287</c:v>
                </c:pt>
                <c:pt idx="4101">
                  <c:v>42288</c:v>
                </c:pt>
                <c:pt idx="4102">
                  <c:v>42289</c:v>
                </c:pt>
                <c:pt idx="4103">
                  <c:v>42290</c:v>
                </c:pt>
                <c:pt idx="4104">
                  <c:v>42291</c:v>
                </c:pt>
                <c:pt idx="4105">
                  <c:v>42292</c:v>
                </c:pt>
                <c:pt idx="4106">
                  <c:v>42293</c:v>
                </c:pt>
                <c:pt idx="4107">
                  <c:v>42294</c:v>
                </c:pt>
                <c:pt idx="4108">
                  <c:v>42295</c:v>
                </c:pt>
                <c:pt idx="4109">
                  <c:v>42296</c:v>
                </c:pt>
                <c:pt idx="4110">
                  <c:v>42297</c:v>
                </c:pt>
                <c:pt idx="4111">
                  <c:v>42298</c:v>
                </c:pt>
                <c:pt idx="4112">
                  <c:v>42299</c:v>
                </c:pt>
                <c:pt idx="4113">
                  <c:v>42300</c:v>
                </c:pt>
                <c:pt idx="4114">
                  <c:v>42301</c:v>
                </c:pt>
                <c:pt idx="4115">
                  <c:v>42302</c:v>
                </c:pt>
                <c:pt idx="4116">
                  <c:v>42303</c:v>
                </c:pt>
                <c:pt idx="4117">
                  <c:v>42304</c:v>
                </c:pt>
                <c:pt idx="4118">
                  <c:v>42305</c:v>
                </c:pt>
                <c:pt idx="4119">
                  <c:v>42306</c:v>
                </c:pt>
                <c:pt idx="4120">
                  <c:v>42307</c:v>
                </c:pt>
                <c:pt idx="4121">
                  <c:v>42308</c:v>
                </c:pt>
                <c:pt idx="4122">
                  <c:v>42309</c:v>
                </c:pt>
                <c:pt idx="4123">
                  <c:v>42310</c:v>
                </c:pt>
                <c:pt idx="4124">
                  <c:v>42311</c:v>
                </c:pt>
                <c:pt idx="4125">
                  <c:v>42312</c:v>
                </c:pt>
                <c:pt idx="4126">
                  <c:v>42313</c:v>
                </c:pt>
                <c:pt idx="4127">
                  <c:v>42314</c:v>
                </c:pt>
                <c:pt idx="4128">
                  <c:v>42315</c:v>
                </c:pt>
                <c:pt idx="4129">
                  <c:v>42316</c:v>
                </c:pt>
                <c:pt idx="4130">
                  <c:v>42317</c:v>
                </c:pt>
                <c:pt idx="4131">
                  <c:v>42318</c:v>
                </c:pt>
                <c:pt idx="4132">
                  <c:v>42319</c:v>
                </c:pt>
                <c:pt idx="4133">
                  <c:v>42320</c:v>
                </c:pt>
                <c:pt idx="4134">
                  <c:v>42321</c:v>
                </c:pt>
                <c:pt idx="4135">
                  <c:v>42322</c:v>
                </c:pt>
                <c:pt idx="4136">
                  <c:v>42323</c:v>
                </c:pt>
                <c:pt idx="4137">
                  <c:v>42324</c:v>
                </c:pt>
                <c:pt idx="4138">
                  <c:v>42325</c:v>
                </c:pt>
                <c:pt idx="4139">
                  <c:v>42326</c:v>
                </c:pt>
                <c:pt idx="4140">
                  <c:v>42327</c:v>
                </c:pt>
                <c:pt idx="4141">
                  <c:v>42328</c:v>
                </c:pt>
                <c:pt idx="4142">
                  <c:v>42329</c:v>
                </c:pt>
                <c:pt idx="4143">
                  <c:v>42330</c:v>
                </c:pt>
                <c:pt idx="4144">
                  <c:v>42331</c:v>
                </c:pt>
                <c:pt idx="4145">
                  <c:v>42332</c:v>
                </c:pt>
                <c:pt idx="4146">
                  <c:v>42333</c:v>
                </c:pt>
                <c:pt idx="4147">
                  <c:v>42334</c:v>
                </c:pt>
                <c:pt idx="4148">
                  <c:v>42335</c:v>
                </c:pt>
                <c:pt idx="4149">
                  <c:v>42336</c:v>
                </c:pt>
                <c:pt idx="4150">
                  <c:v>42337</c:v>
                </c:pt>
                <c:pt idx="4151">
                  <c:v>42338</c:v>
                </c:pt>
                <c:pt idx="4152">
                  <c:v>42339</c:v>
                </c:pt>
                <c:pt idx="4153">
                  <c:v>42340</c:v>
                </c:pt>
                <c:pt idx="4154">
                  <c:v>42341</c:v>
                </c:pt>
                <c:pt idx="4155">
                  <c:v>42342</c:v>
                </c:pt>
                <c:pt idx="4156">
                  <c:v>42343</c:v>
                </c:pt>
                <c:pt idx="4157">
                  <c:v>42344</c:v>
                </c:pt>
                <c:pt idx="4158">
                  <c:v>42345</c:v>
                </c:pt>
                <c:pt idx="4159">
                  <c:v>42346</c:v>
                </c:pt>
                <c:pt idx="4160">
                  <c:v>42347</c:v>
                </c:pt>
                <c:pt idx="4161">
                  <c:v>42348</c:v>
                </c:pt>
                <c:pt idx="4162">
                  <c:v>42349</c:v>
                </c:pt>
                <c:pt idx="4163">
                  <c:v>42350</c:v>
                </c:pt>
                <c:pt idx="4164">
                  <c:v>42351</c:v>
                </c:pt>
                <c:pt idx="4165">
                  <c:v>42352</c:v>
                </c:pt>
                <c:pt idx="4166">
                  <c:v>42353</c:v>
                </c:pt>
                <c:pt idx="4167">
                  <c:v>42354</c:v>
                </c:pt>
                <c:pt idx="4168">
                  <c:v>42355</c:v>
                </c:pt>
                <c:pt idx="4169">
                  <c:v>42356</c:v>
                </c:pt>
                <c:pt idx="4170">
                  <c:v>42357</c:v>
                </c:pt>
                <c:pt idx="4171">
                  <c:v>42358</c:v>
                </c:pt>
                <c:pt idx="4172">
                  <c:v>42359</c:v>
                </c:pt>
                <c:pt idx="4173">
                  <c:v>42360</c:v>
                </c:pt>
                <c:pt idx="4174">
                  <c:v>42361</c:v>
                </c:pt>
                <c:pt idx="4175">
                  <c:v>42362</c:v>
                </c:pt>
                <c:pt idx="4176">
                  <c:v>42363</c:v>
                </c:pt>
                <c:pt idx="4177">
                  <c:v>42364</c:v>
                </c:pt>
                <c:pt idx="4178">
                  <c:v>42365</c:v>
                </c:pt>
                <c:pt idx="4179">
                  <c:v>42366</c:v>
                </c:pt>
                <c:pt idx="4180">
                  <c:v>42367</c:v>
                </c:pt>
                <c:pt idx="4181">
                  <c:v>42368</c:v>
                </c:pt>
                <c:pt idx="4182">
                  <c:v>42369</c:v>
                </c:pt>
                <c:pt idx="4183">
                  <c:v>42370</c:v>
                </c:pt>
                <c:pt idx="4184">
                  <c:v>42371</c:v>
                </c:pt>
                <c:pt idx="4185">
                  <c:v>42372</c:v>
                </c:pt>
                <c:pt idx="4186">
                  <c:v>42373</c:v>
                </c:pt>
                <c:pt idx="4187">
                  <c:v>42374</c:v>
                </c:pt>
                <c:pt idx="4188">
                  <c:v>42375</c:v>
                </c:pt>
                <c:pt idx="4189">
                  <c:v>42376</c:v>
                </c:pt>
                <c:pt idx="4190">
                  <c:v>42377</c:v>
                </c:pt>
                <c:pt idx="4191">
                  <c:v>42378</c:v>
                </c:pt>
                <c:pt idx="4192">
                  <c:v>42379</c:v>
                </c:pt>
                <c:pt idx="4193">
                  <c:v>42380</c:v>
                </c:pt>
                <c:pt idx="4194">
                  <c:v>42381</c:v>
                </c:pt>
                <c:pt idx="4195">
                  <c:v>42382</c:v>
                </c:pt>
                <c:pt idx="4196">
                  <c:v>42383</c:v>
                </c:pt>
                <c:pt idx="4197">
                  <c:v>42384</c:v>
                </c:pt>
                <c:pt idx="4198">
                  <c:v>42385</c:v>
                </c:pt>
                <c:pt idx="4199">
                  <c:v>42386</c:v>
                </c:pt>
                <c:pt idx="4200">
                  <c:v>42387</c:v>
                </c:pt>
                <c:pt idx="4201">
                  <c:v>42388</c:v>
                </c:pt>
                <c:pt idx="4202">
                  <c:v>42389</c:v>
                </c:pt>
                <c:pt idx="4203">
                  <c:v>42390</c:v>
                </c:pt>
                <c:pt idx="4204">
                  <c:v>42391</c:v>
                </c:pt>
                <c:pt idx="4205">
                  <c:v>42392</c:v>
                </c:pt>
                <c:pt idx="4206">
                  <c:v>42393</c:v>
                </c:pt>
                <c:pt idx="4207">
                  <c:v>42394</c:v>
                </c:pt>
                <c:pt idx="4208">
                  <c:v>42395</c:v>
                </c:pt>
                <c:pt idx="4209">
                  <c:v>42396</c:v>
                </c:pt>
                <c:pt idx="4210">
                  <c:v>42397</c:v>
                </c:pt>
                <c:pt idx="4211">
                  <c:v>42398</c:v>
                </c:pt>
                <c:pt idx="4212">
                  <c:v>42399</c:v>
                </c:pt>
                <c:pt idx="4213">
                  <c:v>42400</c:v>
                </c:pt>
                <c:pt idx="4214">
                  <c:v>42401</c:v>
                </c:pt>
                <c:pt idx="4215">
                  <c:v>42402</c:v>
                </c:pt>
                <c:pt idx="4216">
                  <c:v>42403</c:v>
                </c:pt>
                <c:pt idx="4217">
                  <c:v>42404</c:v>
                </c:pt>
                <c:pt idx="4218">
                  <c:v>42405</c:v>
                </c:pt>
                <c:pt idx="4219">
                  <c:v>42406</c:v>
                </c:pt>
                <c:pt idx="4220">
                  <c:v>42407</c:v>
                </c:pt>
                <c:pt idx="4221">
                  <c:v>42408</c:v>
                </c:pt>
                <c:pt idx="4222">
                  <c:v>42409</c:v>
                </c:pt>
                <c:pt idx="4223">
                  <c:v>42410</c:v>
                </c:pt>
                <c:pt idx="4224">
                  <c:v>42411</c:v>
                </c:pt>
                <c:pt idx="4225">
                  <c:v>42412</c:v>
                </c:pt>
                <c:pt idx="4226">
                  <c:v>42413</c:v>
                </c:pt>
                <c:pt idx="4227">
                  <c:v>42414</c:v>
                </c:pt>
                <c:pt idx="4228">
                  <c:v>42415</c:v>
                </c:pt>
                <c:pt idx="4229">
                  <c:v>42416</c:v>
                </c:pt>
                <c:pt idx="4230">
                  <c:v>42417</c:v>
                </c:pt>
                <c:pt idx="4231">
                  <c:v>42418</c:v>
                </c:pt>
                <c:pt idx="4232">
                  <c:v>42419</c:v>
                </c:pt>
                <c:pt idx="4233">
                  <c:v>42420</c:v>
                </c:pt>
                <c:pt idx="4234">
                  <c:v>42421</c:v>
                </c:pt>
                <c:pt idx="4235">
                  <c:v>42422</c:v>
                </c:pt>
                <c:pt idx="4236">
                  <c:v>42423</c:v>
                </c:pt>
                <c:pt idx="4237">
                  <c:v>42424</c:v>
                </c:pt>
                <c:pt idx="4238">
                  <c:v>42425</c:v>
                </c:pt>
                <c:pt idx="4239">
                  <c:v>42426</c:v>
                </c:pt>
                <c:pt idx="4240">
                  <c:v>42427</c:v>
                </c:pt>
                <c:pt idx="4241">
                  <c:v>42428</c:v>
                </c:pt>
                <c:pt idx="4242">
                  <c:v>42429</c:v>
                </c:pt>
                <c:pt idx="4243">
                  <c:v>42430</c:v>
                </c:pt>
                <c:pt idx="4244">
                  <c:v>42431</c:v>
                </c:pt>
                <c:pt idx="4245">
                  <c:v>42432</c:v>
                </c:pt>
                <c:pt idx="4246">
                  <c:v>42433</c:v>
                </c:pt>
                <c:pt idx="4247">
                  <c:v>42434</c:v>
                </c:pt>
                <c:pt idx="4248">
                  <c:v>42435</c:v>
                </c:pt>
                <c:pt idx="4249">
                  <c:v>42436</c:v>
                </c:pt>
                <c:pt idx="4250">
                  <c:v>42437</c:v>
                </c:pt>
                <c:pt idx="4251">
                  <c:v>42438</c:v>
                </c:pt>
                <c:pt idx="4252">
                  <c:v>42439</c:v>
                </c:pt>
                <c:pt idx="4253">
                  <c:v>42440</c:v>
                </c:pt>
                <c:pt idx="4254">
                  <c:v>42441</c:v>
                </c:pt>
                <c:pt idx="4255">
                  <c:v>42442</c:v>
                </c:pt>
                <c:pt idx="4256">
                  <c:v>42443</c:v>
                </c:pt>
                <c:pt idx="4257">
                  <c:v>42444</c:v>
                </c:pt>
                <c:pt idx="4258">
                  <c:v>42445</c:v>
                </c:pt>
                <c:pt idx="4259">
                  <c:v>42446</c:v>
                </c:pt>
                <c:pt idx="4260">
                  <c:v>42447</c:v>
                </c:pt>
                <c:pt idx="4261">
                  <c:v>42448</c:v>
                </c:pt>
                <c:pt idx="4262">
                  <c:v>42449</c:v>
                </c:pt>
                <c:pt idx="4263">
                  <c:v>42450</c:v>
                </c:pt>
                <c:pt idx="4264">
                  <c:v>42451</c:v>
                </c:pt>
                <c:pt idx="4265">
                  <c:v>42452</c:v>
                </c:pt>
                <c:pt idx="4266">
                  <c:v>42453</c:v>
                </c:pt>
                <c:pt idx="4267">
                  <c:v>42454</c:v>
                </c:pt>
                <c:pt idx="4268">
                  <c:v>42455</c:v>
                </c:pt>
                <c:pt idx="4269">
                  <c:v>42456</c:v>
                </c:pt>
                <c:pt idx="4270">
                  <c:v>42457</c:v>
                </c:pt>
                <c:pt idx="4271">
                  <c:v>42458</c:v>
                </c:pt>
                <c:pt idx="4272">
                  <c:v>42459</c:v>
                </c:pt>
                <c:pt idx="4273">
                  <c:v>42460</c:v>
                </c:pt>
                <c:pt idx="4274">
                  <c:v>42461</c:v>
                </c:pt>
                <c:pt idx="4275">
                  <c:v>42462</c:v>
                </c:pt>
                <c:pt idx="4276">
                  <c:v>42463</c:v>
                </c:pt>
                <c:pt idx="4277">
                  <c:v>42464</c:v>
                </c:pt>
                <c:pt idx="4278">
                  <c:v>42465</c:v>
                </c:pt>
                <c:pt idx="4279">
                  <c:v>42466</c:v>
                </c:pt>
                <c:pt idx="4280">
                  <c:v>42467</c:v>
                </c:pt>
                <c:pt idx="4281">
                  <c:v>42468</c:v>
                </c:pt>
                <c:pt idx="4282">
                  <c:v>42469</c:v>
                </c:pt>
                <c:pt idx="4283">
                  <c:v>42470</c:v>
                </c:pt>
                <c:pt idx="4284">
                  <c:v>42471</c:v>
                </c:pt>
                <c:pt idx="4285">
                  <c:v>42472</c:v>
                </c:pt>
                <c:pt idx="4286">
                  <c:v>42473</c:v>
                </c:pt>
                <c:pt idx="4287">
                  <c:v>42474</c:v>
                </c:pt>
                <c:pt idx="4288">
                  <c:v>42475</c:v>
                </c:pt>
                <c:pt idx="4289">
                  <c:v>42476</c:v>
                </c:pt>
                <c:pt idx="4290">
                  <c:v>42477</c:v>
                </c:pt>
                <c:pt idx="4291">
                  <c:v>42478</c:v>
                </c:pt>
                <c:pt idx="4292">
                  <c:v>42479</c:v>
                </c:pt>
                <c:pt idx="4293">
                  <c:v>42480</c:v>
                </c:pt>
                <c:pt idx="4294">
                  <c:v>42481</c:v>
                </c:pt>
                <c:pt idx="4295">
                  <c:v>42482</c:v>
                </c:pt>
                <c:pt idx="4296">
                  <c:v>42483</c:v>
                </c:pt>
                <c:pt idx="4297">
                  <c:v>42484</c:v>
                </c:pt>
                <c:pt idx="4298">
                  <c:v>42485</c:v>
                </c:pt>
                <c:pt idx="4299">
                  <c:v>42486</c:v>
                </c:pt>
                <c:pt idx="4300">
                  <c:v>42487</c:v>
                </c:pt>
                <c:pt idx="4301">
                  <c:v>42488</c:v>
                </c:pt>
                <c:pt idx="4302">
                  <c:v>42489</c:v>
                </c:pt>
                <c:pt idx="4303">
                  <c:v>42490</c:v>
                </c:pt>
                <c:pt idx="4304">
                  <c:v>42491</c:v>
                </c:pt>
                <c:pt idx="4305">
                  <c:v>42492</c:v>
                </c:pt>
                <c:pt idx="4306">
                  <c:v>42493</c:v>
                </c:pt>
                <c:pt idx="4307">
                  <c:v>42494</c:v>
                </c:pt>
                <c:pt idx="4308">
                  <c:v>42495</c:v>
                </c:pt>
                <c:pt idx="4309">
                  <c:v>42496</c:v>
                </c:pt>
                <c:pt idx="4310">
                  <c:v>42497</c:v>
                </c:pt>
                <c:pt idx="4311">
                  <c:v>42498</c:v>
                </c:pt>
                <c:pt idx="4312">
                  <c:v>42499</c:v>
                </c:pt>
                <c:pt idx="4313">
                  <c:v>42500</c:v>
                </c:pt>
                <c:pt idx="4314">
                  <c:v>42501</c:v>
                </c:pt>
                <c:pt idx="4315">
                  <c:v>42502</c:v>
                </c:pt>
                <c:pt idx="4316">
                  <c:v>42503</c:v>
                </c:pt>
                <c:pt idx="4317">
                  <c:v>42504</c:v>
                </c:pt>
                <c:pt idx="4318">
                  <c:v>42505</c:v>
                </c:pt>
                <c:pt idx="4319">
                  <c:v>42506</c:v>
                </c:pt>
                <c:pt idx="4320">
                  <c:v>42507</c:v>
                </c:pt>
                <c:pt idx="4321">
                  <c:v>42508</c:v>
                </c:pt>
                <c:pt idx="4322">
                  <c:v>42509</c:v>
                </c:pt>
                <c:pt idx="4323">
                  <c:v>42510</c:v>
                </c:pt>
                <c:pt idx="4324">
                  <c:v>42511</c:v>
                </c:pt>
                <c:pt idx="4325">
                  <c:v>42512</c:v>
                </c:pt>
                <c:pt idx="4326">
                  <c:v>42513</c:v>
                </c:pt>
                <c:pt idx="4327">
                  <c:v>42514</c:v>
                </c:pt>
                <c:pt idx="4328">
                  <c:v>42515</c:v>
                </c:pt>
                <c:pt idx="4329">
                  <c:v>42516</c:v>
                </c:pt>
                <c:pt idx="4330">
                  <c:v>42517</c:v>
                </c:pt>
                <c:pt idx="4331">
                  <c:v>42518</c:v>
                </c:pt>
                <c:pt idx="4332">
                  <c:v>42519</c:v>
                </c:pt>
                <c:pt idx="4333">
                  <c:v>42520</c:v>
                </c:pt>
                <c:pt idx="4334">
                  <c:v>42521</c:v>
                </c:pt>
                <c:pt idx="4335">
                  <c:v>42522</c:v>
                </c:pt>
                <c:pt idx="4336">
                  <c:v>42523</c:v>
                </c:pt>
                <c:pt idx="4337">
                  <c:v>42524</c:v>
                </c:pt>
                <c:pt idx="4338">
                  <c:v>42525</c:v>
                </c:pt>
                <c:pt idx="4339">
                  <c:v>42526</c:v>
                </c:pt>
                <c:pt idx="4340">
                  <c:v>42527</c:v>
                </c:pt>
                <c:pt idx="4341">
                  <c:v>42528</c:v>
                </c:pt>
                <c:pt idx="4342">
                  <c:v>42529</c:v>
                </c:pt>
                <c:pt idx="4343">
                  <c:v>42530</c:v>
                </c:pt>
                <c:pt idx="4344">
                  <c:v>42531</c:v>
                </c:pt>
                <c:pt idx="4345">
                  <c:v>42532</c:v>
                </c:pt>
                <c:pt idx="4346">
                  <c:v>42533</c:v>
                </c:pt>
                <c:pt idx="4347">
                  <c:v>42534</c:v>
                </c:pt>
                <c:pt idx="4348">
                  <c:v>42535</c:v>
                </c:pt>
                <c:pt idx="4349">
                  <c:v>42536</c:v>
                </c:pt>
                <c:pt idx="4350">
                  <c:v>42537</c:v>
                </c:pt>
                <c:pt idx="4351">
                  <c:v>42538</c:v>
                </c:pt>
                <c:pt idx="4352">
                  <c:v>42539</c:v>
                </c:pt>
                <c:pt idx="4353">
                  <c:v>42540</c:v>
                </c:pt>
                <c:pt idx="4354">
                  <c:v>42541</c:v>
                </c:pt>
                <c:pt idx="4355">
                  <c:v>42542</c:v>
                </c:pt>
                <c:pt idx="4356">
                  <c:v>42543</c:v>
                </c:pt>
                <c:pt idx="4357">
                  <c:v>42544</c:v>
                </c:pt>
                <c:pt idx="4358">
                  <c:v>42545</c:v>
                </c:pt>
                <c:pt idx="4359">
                  <c:v>42546</c:v>
                </c:pt>
                <c:pt idx="4360">
                  <c:v>42547</c:v>
                </c:pt>
                <c:pt idx="4361">
                  <c:v>42548</c:v>
                </c:pt>
                <c:pt idx="4362">
                  <c:v>42549</c:v>
                </c:pt>
                <c:pt idx="4363">
                  <c:v>42550</c:v>
                </c:pt>
                <c:pt idx="4364">
                  <c:v>42551</c:v>
                </c:pt>
                <c:pt idx="4365">
                  <c:v>42552</c:v>
                </c:pt>
                <c:pt idx="4366">
                  <c:v>42553</c:v>
                </c:pt>
                <c:pt idx="4367">
                  <c:v>42554</c:v>
                </c:pt>
                <c:pt idx="4368">
                  <c:v>42555</c:v>
                </c:pt>
                <c:pt idx="4369">
                  <c:v>42556</c:v>
                </c:pt>
                <c:pt idx="4370">
                  <c:v>42557</c:v>
                </c:pt>
                <c:pt idx="4371">
                  <c:v>42558</c:v>
                </c:pt>
                <c:pt idx="4372">
                  <c:v>42559</c:v>
                </c:pt>
                <c:pt idx="4373">
                  <c:v>42560</c:v>
                </c:pt>
                <c:pt idx="4374">
                  <c:v>42561</c:v>
                </c:pt>
                <c:pt idx="4375">
                  <c:v>42562</c:v>
                </c:pt>
                <c:pt idx="4376">
                  <c:v>42563</c:v>
                </c:pt>
                <c:pt idx="4377">
                  <c:v>42564</c:v>
                </c:pt>
                <c:pt idx="4378">
                  <c:v>42565</c:v>
                </c:pt>
                <c:pt idx="4379">
                  <c:v>42566</c:v>
                </c:pt>
                <c:pt idx="4380">
                  <c:v>42567</c:v>
                </c:pt>
                <c:pt idx="4381">
                  <c:v>42568</c:v>
                </c:pt>
                <c:pt idx="4382">
                  <c:v>42569</c:v>
                </c:pt>
                <c:pt idx="4383">
                  <c:v>42570</c:v>
                </c:pt>
                <c:pt idx="4384">
                  <c:v>42571</c:v>
                </c:pt>
                <c:pt idx="4385">
                  <c:v>42572</c:v>
                </c:pt>
                <c:pt idx="4386">
                  <c:v>42573</c:v>
                </c:pt>
                <c:pt idx="4387">
                  <c:v>42574</c:v>
                </c:pt>
                <c:pt idx="4388">
                  <c:v>42575</c:v>
                </c:pt>
                <c:pt idx="4389">
                  <c:v>42576</c:v>
                </c:pt>
                <c:pt idx="4390">
                  <c:v>42577</c:v>
                </c:pt>
                <c:pt idx="4391">
                  <c:v>42578</c:v>
                </c:pt>
                <c:pt idx="4392">
                  <c:v>42579</c:v>
                </c:pt>
                <c:pt idx="4393">
                  <c:v>42580</c:v>
                </c:pt>
                <c:pt idx="4394">
                  <c:v>42581</c:v>
                </c:pt>
                <c:pt idx="4395">
                  <c:v>42582</c:v>
                </c:pt>
                <c:pt idx="4396">
                  <c:v>42583</c:v>
                </c:pt>
                <c:pt idx="4397">
                  <c:v>42584</c:v>
                </c:pt>
                <c:pt idx="4398">
                  <c:v>42585</c:v>
                </c:pt>
                <c:pt idx="4399">
                  <c:v>42586</c:v>
                </c:pt>
                <c:pt idx="4400">
                  <c:v>42587</c:v>
                </c:pt>
                <c:pt idx="4401">
                  <c:v>42588</c:v>
                </c:pt>
                <c:pt idx="4402">
                  <c:v>42589</c:v>
                </c:pt>
                <c:pt idx="4403">
                  <c:v>42590</c:v>
                </c:pt>
                <c:pt idx="4404">
                  <c:v>42591</c:v>
                </c:pt>
                <c:pt idx="4405">
                  <c:v>42592</c:v>
                </c:pt>
                <c:pt idx="4406">
                  <c:v>42593</c:v>
                </c:pt>
                <c:pt idx="4407">
                  <c:v>42594</c:v>
                </c:pt>
                <c:pt idx="4408">
                  <c:v>42595</c:v>
                </c:pt>
                <c:pt idx="4409">
                  <c:v>42596</c:v>
                </c:pt>
                <c:pt idx="4410">
                  <c:v>42597</c:v>
                </c:pt>
                <c:pt idx="4411">
                  <c:v>42598</c:v>
                </c:pt>
                <c:pt idx="4412">
                  <c:v>42599</c:v>
                </c:pt>
                <c:pt idx="4413">
                  <c:v>42600</c:v>
                </c:pt>
                <c:pt idx="4414">
                  <c:v>42601</c:v>
                </c:pt>
                <c:pt idx="4415">
                  <c:v>42602</c:v>
                </c:pt>
                <c:pt idx="4416">
                  <c:v>42603</c:v>
                </c:pt>
                <c:pt idx="4417">
                  <c:v>42604</c:v>
                </c:pt>
                <c:pt idx="4418">
                  <c:v>42605</c:v>
                </c:pt>
                <c:pt idx="4419">
                  <c:v>42606</c:v>
                </c:pt>
                <c:pt idx="4420">
                  <c:v>42607</c:v>
                </c:pt>
                <c:pt idx="4421">
                  <c:v>42608</c:v>
                </c:pt>
                <c:pt idx="4422">
                  <c:v>42609</c:v>
                </c:pt>
                <c:pt idx="4423">
                  <c:v>42610</c:v>
                </c:pt>
                <c:pt idx="4424">
                  <c:v>42611</c:v>
                </c:pt>
                <c:pt idx="4425">
                  <c:v>42612</c:v>
                </c:pt>
                <c:pt idx="4426">
                  <c:v>42613</c:v>
                </c:pt>
                <c:pt idx="4427">
                  <c:v>42614</c:v>
                </c:pt>
                <c:pt idx="4428">
                  <c:v>42615</c:v>
                </c:pt>
                <c:pt idx="4429">
                  <c:v>42616</c:v>
                </c:pt>
                <c:pt idx="4430">
                  <c:v>42617</c:v>
                </c:pt>
                <c:pt idx="4431">
                  <c:v>42618</c:v>
                </c:pt>
                <c:pt idx="4432">
                  <c:v>42619</c:v>
                </c:pt>
                <c:pt idx="4433">
                  <c:v>42620</c:v>
                </c:pt>
                <c:pt idx="4434">
                  <c:v>42621</c:v>
                </c:pt>
                <c:pt idx="4435">
                  <c:v>42622</c:v>
                </c:pt>
                <c:pt idx="4436">
                  <c:v>42623</c:v>
                </c:pt>
                <c:pt idx="4437">
                  <c:v>42624</c:v>
                </c:pt>
                <c:pt idx="4438">
                  <c:v>42625</c:v>
                </c:pt>
                <c:pt idx="4439">
                  <c:v>42626</c:v>
                </c:pt>
                <c:pt idx="4440">
                  <c:v>42627</c:v>
                </c:pt>
                <c:pt idx="4441">
                  <c:v>42628</c:v>
                </c:pt>
                <c:pt idx="4442">
                  <c:v>42629</c:v>
                </c:pt>
                <c:pt idx="4443">
                  <c:v>42630</c:v>
                </c:pt>
                <c:pt idx="4444">
                  <c:v>42631</c:v>
                </c:pt>
                <c:pt idx="4445">
                  <c:v>42632</c:v>
                </c:pt>
                <c:pt idx="4446">
                  <c:v>42633</c:v>
                </c:pt>
                <c:pt idx="4447">
                  <c:v>42634</c:v>
                </c:pt>
                <c:pt idx="4448">
                  <c:v>42635</c:v>
                </c:pt>
                <c:pt idx="4449">
                  <c:v>42636</c:v>
                </c:pt>
                <c:pt idx="4450">
                  <c:v>42637</c:v>
                </c:pt>
                <c:pt idx="4451">
                  <c:v>42638</c:v>
                </c:pt>
                <c:pt idx="4452">
                  <c:v>42639</c:v>
                </c:pt>
                <c:pt idx="4453">
                  <c:v>42640</c:v>
                </c:pt>
                <c:pt idx="4454">
                  <c:v>42641</c:v>
                </c:pt>
                <c:pt idx="4455">
                  <c:v>42642</c:v>
                </c:pt>
                <c:pt idx="4456">
                  <c:v>42643</c:v>
                </c:pt>
                <c:pt idx="4457">
                  <c:v>42644</c:v>
                </c:pt>
                <c:pt idx="4458">
                  <c:v>42645</c:v>
                </c:pt>
                <c:pt idx="4459">
                  <c:v>42646</c:v>
                </c:pt>
                <c:pt idx="4460">
                  <c:v>42647</c:v>
                </c:pt>
                <c:pt idx="4461">
                  <c:v>42648</c:v>
                </c:pt>
                <c:pt idx="4462">
                  <c:v>42649</c:v>
                </c:pt>
                <c:pt idx="4463">
                  <c:v>42650</c:v>
                </c:pt>
                <c:pt idx="4464">
                  <c:v>42651</c:v>
                </c:pt>
                <c:pt idx="4465">
                  <c:v>42652</c:v>
                </c:pt>
                <c:pt idx="4466">
                  <c:v>42653</c:v>
                </c:pt>
                <c:pt idx="4467">
                  <c:v>42654</c:v>
                </c:pt>
                <c:pt idx="4468">
                  <c:v>42655</c:v>
                </c:pt>
                <c:pt idx="4469">
                  <c:v>42656</c:v>
                </c:pt>
                <c:pt idx="4470">
                  <c:v>42657</c:v>
                </c:pt>
                <c:pt idx="4471">
                  <c:v>42658</c:v>
                </c:pt>
                <c:pt idx="4472">
                  <c:v>42659</c:v>
                </c:pt>
                <c:pt idx="4473">
                  <c:v>42660</c:v>
                </c:pt>
                <c:pt idx="4474">
                  <c:v>42661</c:v>
                </c:pt>
                <c:pt idx="4475">
                  <c:v>42662</c:v>
                </c:pt>
                <c:pt idx="4476">
                  <c:v>42663</c:v>
                </c:pt>
                <c:pt idx="4477">
                  <c:v>42664</c:v>
                </c:pt>
                <c:pt idx="4478">
                  <c:v>42665</c:v>
                </c:pt>
                <c:pt idx="4479">
                  <c:v>42666</c:v>
                </c:pt>
                <c:pt idx="4480">
                  <c:v>42667</c:v>
                </c:pt>
                <c:pt idx="4481">
                  <c:v>42668</c:v>
                </c:pt>
                <c:pt idx="4482">
                  <c:v>42669</c:v>
                </c:pt>
                <c:pt idx="4483">
                  <c:v>42670</c:v>
                </c:pt>
                <c:pt idx="4484">
                  <c:v>42671</c:v>
                </c:pt>
                <c:pt idx="4485">
                  <c:v>42672</c:v>
                </c:pt>
                <c:pt idx="4486">
                  <c:v>42673</c:v>
                </c:pt>
                <c:pt idx="4487">
                  <c:v>42674</c:v>
                </c:pt>
                <c:pt idx="4488">
                  <c:v>42675</c:v>
                </c:pt>
                <c:pt idx="4489">
                  <c:v>42676</c:v>
                </c:pt>
                <c:pt idx="4490">
                  <c:v>42677</c:v>
                </c:pt>
                <c:pt idx="4491">
                  <c:v>42678</c:v>
                </c:pt>
                <c:pt idx="4492">
                  <c:v>42679</c:v>
                </c:pt>
                <c:pt idx="4493">
                  <c:v>42680</c:v>
                </c:pt>
                <c:pt idx="4494">
                  <c:v>42681</c:v>
                </c:pt>
                <c:pt idx="4495">
                  <c:v>42682</c:v>
                </c:pt>
                <c:pt idx="4496">
                  <c:v>42683</c:v>
                </c:pt>
                <c:pt idx="4497">
                  <c:v>42684</c:v>
                </c:pt>
                <c:pt idx="4498">
                  <c:v>42685</c:v>
                </c:pt>
                <c:pt idx="4499">
                  <c:v>42686</c:v>
                </c:pt>
                <c:pt idx="4500">
                  <c:v>42687</c:v>
                </c:pt>
                <c:pt idx="4501">
                  <c:v>42688</c:v>
                </c:pt>
                <c:pt idx="4502">
                  <c:v>42689</c:v>
                </c:pt>
                <c:pt idx="4503">
                  <c:v>42690</c:v>
                </c:pt>
                <c:pt idx="4504">
                  <c:v>42691</c:v>
                </c:pt>
                <c:pt idx="4505">
                  <c:v>42692</c:v>
                </c:pt>
                <c:pt idx="4506">
                  <c:v>42693</c:v>
                </c:pt>
                <c:pt idx="4507">
                  <c:v>42694</c:v>
                </c:pt>
                <c:pt idx="4508">
                  <c:v>42695</c:v>
                </c:pt>
                <c:pt idx="4509">
                  <c:v>42696</c:v>
                </c:pt>
                <c:pt idx="4510">
                  <c:v>42697</c:v>
                </c:pt>
                <c:pt idx="4511">
                  <c:v>42698</c:v>
                </c:pt>
                <c:pt idx="4512">
                  <c:v>42699</c:v>
                </c:pt>
                <c:pt idx="4513">
                  <c:v>42700</c:v>
                </c:pt>
                <c:pt idx="4514">
                  <c:v>42701</c:v>
                </c:pt>
                <c:pt idx="4515">
                  <c:v>42702</c:v>
                </c:pt>
                <c:pt idx="4516">
                  <c:v>42703</c:v>
                </c:pt>
                <c:pt idx="4517">
                  <c:v>42704</c:v>
                </c:pt>
                <c:pt idx="4518">
                  <c:v>42705</c:v>
                </c:pt>
                <c:pt idx="4519">
                  <c:v>42706</c:v>
                </c:pt>
                <c:pt idx="4520">
                  <c:v>42707</c:v>
                </c:pt>
                <c:pt idx="4521">
                  <c:v>42708</c:v>
                </c:pt>
                <c:pt idx="4522">
                  <c:v>42709</c:v>
                </c:pt>
                <c:pt idx="4523">
                  <c:v>42710</c:v>
                </c:pt>
                <c:pt idx="4524">
                  <c:v>42711</c:v>
                </c:pt>
                <c:pt idx="4525">
                  <c:v>42712</c:v>
                </c:pt>
                <c:pt idx="4526">
                  <c:v>42713</c:v>
                </c:pt>
                <c:pt idx="4527">
                  <c:v>42714</c:v>
                </c:pt>
                <c:pt idx="4528">
                  <c:v>42715</c:v>
                </c:pt>
                <c:pt idx="4529">
                  <c:v>42716</c:v>
                </c:pt>
                <c:pt idx="4530">
                  <c:v>42717</c:v>
                </c:pt>
                <c:pt idx="4531">
                  <c:v>42718</c:v>
                </c:pt>
                <c:pt idx="4532">
                  <c:v>42719</c:v>
                </c:pt>
                <c:pt idx="4533">
                  <c:v>42720</c:v>
                </c:pt>
                <c:pt idx="4534">
                  <c:v>42721</c:v>
                </c:pt>
                <c:pt idx="4535">
                  <c:v>42722</c:v>
                </c:pt>
                <c:pt idx="4536">
                  <c:v>42723</c:v>
                </c:pt>
                <c:pt idx="4537">
                  <c:v>42724</c:v>
                </c:pt>
                <c:pt idx="4538">
                  <c:v>42725</c:v>
                </c:pt>
                <c:pt idx="4539">
                  <c:v>42726</c:v>
                </c:pt>
                <c:pt idx="4540">
                  <c:v>42727</c:v>
                </c:pt>
                <c:pt idx="4541">
                  <c:v>42728</c:v>
                </c:pt>
                <c:pt idx="4542">
                  <c:v>42729</c:v>
                </c:pt>
                <c:pt idx="4543">
                  <c:v>42730</c:v>
                </c:pt>
                <c:pt idx="4544">
                  <c:v>42731</c:v>
                </c:pt>
                <c:pt idx="4545">
                  <c:v>42732</c:v>
                </c:pt>
                <c:pt idx="4546">
                  <c:v>42733</c:v>
                </c:pt>
                <c:pt idx="4547">
                  <c:v>42734</c:v>
                </c:pt>
                <c:pt idx="4548">
                  <c:v>42735</c:v>
                </c:pt>
                <c:pt idx="4549">
                  <c:v>42736</c:v>
                </c:pt>
                <c:pt idx="4550">
                  <c:v>42737</c:v>
                </c:pt>
                <c:pt idx="4551">
                  <c:v>42738</c:v>
                </c:pt>
                <c:pt idx="4552">
                  <c:v>42739</c:v>
                </c:pt>
                <c:pt idx="4553">
                  <c:v>42740</c:v>
                </c:pt>
                <c:pt idx="4554">
                  <c:v>42741</c:v>
                </c:pt>
                <c:pt idx="4555">
                  <c:v>42742</c:v>
                </c:pt>
                <c:pt idx="4556">
                  <c:v>42743</c:v>
                </c:pt>
                <c:pt idx="4557">
                  <c:v>42744</c:v>
                </c:pt>
                <c:pt idx="4558">
                  <c:v>42745</c:v>
                </c:pt>
                <c:pt idx="4559">
                  <c:v>42746</c:v>
                </c:pt>
                <c:pt idx="4560">
                  <c:v>42747</c:v>
                </c:pt>
                <c:pt idx="4561">
                  <c:v>42748</c:v>
                </c:pt>
                <c:pt idx="4562">
                  <c:v>42749</c:v>
                </c:pt>
                <c:pt idx="4563">
                  <c:v>42750</c:v>
                </c:pt>
                <c:pt idx="4564">
                  <c:v>42751</c:v>
                </c:pt>
                <c:pt idx="4565">
                  <c:v>42752</c:v>
                </c:pt>
                <c:pt idx="4566">
                  <c:v>42753</c:v>
                </c:pt>
                <c:pt idx="4567">
                  <c:v>42754</c:v>
                </c:pt>
                <c:pt idx="4568">
                  <c:v>42755</c:v>
                </c:pt>
                <c:pt idx="4569">
                  <c:v>42756</c:v>
                </c:pt>
                <c:pt idx="4570">
                  <c:v>42757</c:v>
                </c:pt>
                <c:pt idx="4571">
                  <c:v>42758</c:v>
                </c:pt>
                <c:pt idx="4572">
                  <c:v>42759</c:v>
                </c:pt>
                <c:pt idx="4573">
                  <c:v>42760</c:v>
                </c:pt>
                <c:pt idx="4574">
                  <c:v>42761</c:v>
                </c:pt>
                <c:pt idx="4575">
                  <c:v>42762</c:v>
                </c:pt>
                <c:pt idx="4576">
                  <c:v>42763</c:v>
                </c:pt>
                <c:pt idx="4577">
                  <c:v>42764</c:v>
                </c:pt>
                <c:pt idx="4578">
                  <c:v>42765</c:v>
                </c:pt>
                <c:pt idx="4579">
                  <c:v>42766</c:v>
                </c:pt>
                <c:pt idx="4580">
                  <c:v>42767</c:v>
                </c:pt>
                <c:pt idx="4581">
                  <c:v>42768</c:v>
                </c:pt>
                <c:pt idx="4582">
                  <c:v>42769</c:v>
                </c:pt>
                <c:pt idx="4583">
                  <c:v>42770</c:v>
                </c:pt>
                <c:pt idx="4584">
                  <c:v>42771</c:v>
                </c:pt>
                <c:pt idx="4585">
                  <c:v>42772</c:v>
                </c:pt>
                <c:pt idx="4586">
                  <c:v>42773</c:v>
                </c:pt>
                <c:pt idx="4587">
                  <c:v>42774</c:v>
                </c:pt>
                <c:pt idx="4588">
                  <c:v>42775</c:v>
                </c:pt>
                <c:pt idx="4589">
                  <c:v>42776</c:v>
                </c:pt>
                <c:pt idx="4590">
                  <c:v>42777</c:v>
                </c:pt>
                <c:pt idx="4591">
                  <c:v>42778</c:v>
                </c:pt>
                <c:pt idx="4592">
                  <c:v>42779</c:v>
                </c:pt>
                <c:pt idx="4593">
                  <c:v>42780</c:v>
                </c:pt>
                <c:pt idx="4594">
                  <c:v>42781</c:v>
                </c:pt>
                <c:pt idx="4595">
                  <c:v>42782</c:v>
                </c:pt>
                <c:pt idx="4596">
                  <c:v>42783</c:v>
                </c:pt>
                <c:pt idx="4597">
                  <c:v>42784</c:v>
                </c:pt>
                <c:pt idx="4598">
                  <c:v>42785</c:v>
                </c:pt>
                <c:pt idx="4599">
                  <c:v>42786</c:v>
                </c:pt>
                <c:pt idx="4600">
                  <c:v>42787</c:v>
                </c:pt>
                <c:pt idx="4601">
                  <c:v>42788</c:v>
                </c:pt>
                <c:pt idx="4602">
                  <c:v>42789</c:v>
                </c:pt>
                <c:pt idx="4603">
                  <c:v>42790</c:v>
                </c:pt>
                <c:pt idx="4604">
                  <c:v>42791</c:v>
                </c:pt>
                <c:pt idx="4605">
                  <c:v>42792</c:v>
                </c:pt>
                <c:pt idx="4606">
                  <c:v>42793</c:v>
                </c:pt>
                <c:pt idx="4607">
                  <c:v>42794</c:v>
                </c:pt>
                <c:pt idx="4608">
                  <c:v>42795</c:v>
                </c:pt>
                <c:pt idx="4609">
                  <c:v>42796</c:v>
                </c:pt>
                <c:pt idx="4610">
                  <c:v>42797</c:v>
                </c:pt>
                <c:pt idx="4611">
                  <c:v>42798</c:v>
                </c:pt>
                <c:pt idx="4612">
                  <c:v>42799</c:v>
                </c:pt>
                <c:pt idx="4613">
                  <c:v>42800</c:v>
                </c:pt>
                <c:pt idx="4614">
                  <c:v>42801</c:v>
                </c:pt>
                <c:pt idx="4615">
                  <c:v>42802</c:v>
                </c:pt>
                <c:pt idx="4616">
                  <c:v>42803</c:v>
                </c:pt>
                <c:pt idx="4617">
                  <c:v>42804</c:v>
                </c:pt>
                <c:pt idx="4618">
                  <c:v>42805</c:v>
                </c:pt>
                <c:pt idx="4619">
                  <c:v>42806</c:v>
                </c:pt>
                <c:pt idx="4620">
                  <c:v>42807</c:v>
                </c:pt>
                <c:pt idx="4621">
                  <c:v>42808</c:v>
                </c:pt>
                <c:pt idx="4622">
                  <c:v>42809</c:v>
                </c:pt>
                <c:pt idx="4623">
                  <c:v>42810</c:v>
                </c:pt>
                <c:pt idx="4624">
                  <c:v>42811</c:v>
                </c:pt>
                <c:pt idx="4625">
                  <c:v>42812</c:v>
                </c:pt>
                <c:pt idx="4626">
                  <c:v>42813</c:v>
                </c:pt>
                <c:pt idx="4627">
                  <c:v>42814</c:v>
                </c:pt>
                <c:pt idx="4628">
                  <c:v>42815</c:v>
                </c:pt>
                <c:pt idx="4629">
                  <c:v>42816</c:v>
                </c:pt>
                <c:pt idx="4630">
                  <c:v>42817</c:v>
                </c:pt>
                <c:pt idx="4631">
                  <c:v>42818</c:v>
                </c:pt>
                <c:pt idx="4632">
                  <c:v>42819</c:v>
                </c:pt>
                <c:pt idx="4633">
                  <c:v>42820</c:v>
                </c:pt>
                <c:pt idx="4634">
                  <c:v>42821</c:v>
                </c:pt>
                <c:pt idx="4635">
                  <c:v>42822</c:v>
                </c:pt>
                <c:pt idx="4636">
                  <c:v>42823</c:v>
                </c:pt>
                <c:pt idx="4637">
                  <c:v>42824</c:v>
                </c:pt>
                <c:pt idx="4638">
                  <c:v>42825</c:v>
                </c:pt>
                <c:pt idx="4639">
                  <c:v>42826</c:v>
                </c:pt>
                <c:pt idx="4640">
                  <c:v>42827</c:v>
                </c:pt>
                <c:pt idx="4641">
                  <c:v>42828</c:v>
                </c:pt>
                <c:pt idx="4642">
                  <c:v>42829</c:v>
                </c:pt>
                <c:pt idx="4643">
                  <c:v>42830</c:v>
                </c:pt>
                <c:pt idx="4644">
                  <c:v>42831</c:v>
                </c:pt>
                <c:pt idx="4645">
                  <c:v>42832</c:v>
                </c:pt>
                <c:pt idx="4646">
                  <c:v>42833</c:v>
                </c:pt>
                <c:pt idx="4647">
                  <c:v>42834</c:v>
                </c:pt>
                <c:pt idx="4648">
                  <c:v>42835</c:v>
                </c:pt>
                <c:pt idx="4649">
                  <c:v>42836</c:v>
                </c:pt>
                <c:pt idx="4650">
                  <c:v>42837</c:v>
                </c:pt>
                <c:pt idx="4651">
                  <c:v>42838</c:v>
                </c:pt>
                <c:pt idx="4652">
                  <c:v>42839</c:v>
                </c:pt>
                <c:pt idx="4653">
                  <c:v>42840</c:v>
                </c:pt>
                <c:pt idx="4654">
                  <c:v>42841</c:v>
                </c:pt>
                <c:pt idx="4655">
                  <c:v>42842</c:v>
                </c:pt>
                <c:pt idx="4656">
                  <c:v>42843</c:v>
                </c:pt>
                <c:pt idx="4657">
                  <c:v>42844</c:v>
                </c:pt>
                <c:pt idx="4658">
                  <c:v>42845</c:v>
                </c:pt>
                <c:pt idx="4659">
                  <c:v>42846</c:v>
                </c:pt>
                <c:pt idx="4660">
                  <c:v>42847</c:v>
                </c:pt>
                <c:pt idx="4661">
                  <c:v>42848</c:v>
                </c:pt>
                <c:pt idx="4662">
                  <c:v>42849</c:v>
                </c:pt>
                <c:pt idx="4663">
                  <c:v>42850</c:v>
                </c:pt>
                <c:pt idx="4664">
                  <c:v>42851</c:v>
                </c:pt>
                <c:pt idx="4665">
                  <c:v>42852</c:v>
                </c:pt>
                <c:pt idx="4666">
                  <c:v>42853</c:v>
                </c:pt>
                <c:pt idx="4667">
                  <c:v>42854</c:v>
                </c:pt>
                <c:pt idx="4668">
                  <c:v>42855</c:v>
                </c:pt>
                <c:pt idx="4669">
                  <c:v>42856</c:v>
                </c:pt>
                <c:pt idx="4670">
                  <c:v>42857</c:v>
                </c:pt>
                <c:pt idx="4671">
                  <c:v>42858</c:v>
                </c:pt>
                <c:pt idx="4672">
                  <c:v>42859</c:v>
                </c:pt>
                <c:pt idx="4673">
                  <c:v>42860</c:v>
                </c:pt>
                <c:pt idx="4674">
                  <c:v>42861</c:v>
                </c:pt>
                <c:pt idx="4675">
                  <c:v>42862</c:v>
                </c:pt>
                <c:pt idx="4676">
                  <c:v>42863</c:v>
                </c:pt>
                <c:pt idx="4677">
                  <c:v>42864</c:v>
                </c:pt>
                <c:pt idx="4678">
                  <c:v>42865</c:v>
                </c:pt>
                <c:pt idx="4679">
                  <c:v>42866</c:v>
                </c:pt>
                <c:pt idx="4680">
                  <c:v>42867</c:v>
                </c:pt>
                <c:pt idx="4681">
                  <c:v>42868</c:v>
                </c:pt>
                <c:pt idx="4682">
                  <c:v>42869</c:v>
                </c:pt>
                <c:pt idx="4683">
                  <c:v>42870</c:v>
                </c:pt>
                <c:pt idx="4684">
                  <c:v>42871</c:v>
                </c:pt>
                <c:pt idx="4685">
                  <c:v>42872</c:v>
                </c:pt>
                <c:pt idx="4686">
                  <c:v>42873</c:v>
                </c:pt>
                <c:pt idx="4687">
                  <c:v>42874</c:v>
                </c:pt>
                <c:pt idx="4688">
                  <c:v>42875</c:v>
                </c:pt>
                <c:pt idx="4689">
                  <c:v>42876</c:v>
                </c:pt>
                <c:pt idx="4690">
                  <c:v>42877</c:v>
                </c:pt>
                <c:pt idx="4691">
                  <c:v>42878</c:v>
                </c:pt>
                <c:pt idx="4692">
                  <c:v>42879</c:v>
                </c:pt>
                <c:pt idx="4693">
                  <c:v>42880</c:v>
                </c:pt>
                <c:pt idx="4694">
                  <c:v>42881</c:v>
                </c:pt>
                <c:pt idx="4695">
                  <c:v>42882</c:v>
                </c:pt>
                <c:pt idx="4696">
                  <c:v>42883</c:v>
                </c:pt>
                <c:pt idx="4697">
                  <c:v>42884</c:v>
                </c:pt>
                <c:pt idx="4698">
                  <c:v>42885</c:v>
                </c:pt>
                <c:pt idx="4699">
                  <c:v>42886</c:v>
                </c:pt>
                <c:pt idx="4700">
                  <c:v>42887</c:v>
                </c:pt>
                <c:pt idx="4701">
                  <c:v>42888</c:v>
                </c:pt>
                <c:pt idx="4702">
                  <c:v>42889</c:v>
                </c:pt>
                <c:pt idx="4703">
                  <c:v>42890</c:v>
                </c:pt>
                <c:pt idx="4704">
                  <c:v>42891</c:v>
                </c:pt>
                <c:pt idx="4705">
                  <c:v>42892</c:v>
                </c:pt>
                <c:pt idx="4706">
                  <c:v>42893</c:v>
                </c:pt>
                <c:pt idx="4707">
                  <c:v>42894</c:v>
                </c:pt>
                <c:pt idx="4708">
                  <c:v>42895</c:v>
                </c:pt>
                <c:pt idx="4709">
                  <c:v>42896</c:v>
                </c:pt>
                <c:pt idx="4710">
                  <c:v>42897</c:v>
                </c:pt>
                <c:pt idx="4711">
                  <c:v>42898</c:v>
                </c:pt>
                <c:pt idx="4712">
                  <c:v>42899</c:v>
                </c:pt>
                <c:pt idx="4713">
                  <c:v>42900</c:v>
                </c:pt>
                <c:pt idx="4714">
                  <c:v>42901</c:v>
                </c:pt>
                <c:pt idx="4715">
                  <c:v>42902</c:v>
                </c:pt>
                <c:pt idx="4716">
                  <c:v>42903</c:v>
                </c:pt>
                <c:pt idx="4717">
                  <c:v>42904</c:v>
                </c:pt>
                <c:pt idx="4718">
                  <c:v>42905</c:v>
                </c:pt>
                <c:pt idx="4719">
                  <c:v>42906</c:v>
                </c:pt>
                <c:pt idx="4720">
                  <c:v>42907</c:v>
                </c:pt>
                <c:pt idx="4721">
                  <c:v>42908</c:v>
                </c:pt>
                <c:pt idx="4722">
                  <c:v>42909</c:v>
                </c:pt>
                <c:pt idx="4723">
                  <c:v>42910</c:v>
                </c:pt>
                <c:pt idx="4724">
                  <c:v>42911</c:v>
                </c:pt>
                <c:pt idx="4725">
                  <c:v>42912</c:v>
                </c:pt>
                <c:pt idx="4726">
                  <c:v>42913</c:v>
                </c:pt>
                <c:pt idx="4727">
                  <c:v>42914</c:v>
                </c:pt>
                <c:pt idx="4728">
                  <c:v>42915</c:v>
                </c:pt>
                <c:pt idx="4729">
                  <c:v>42916</c:v>
                </c:pt>
                <c:pt idx="4730">
                  <c:v>42917</c:v>
                </c:pt>
                <c:pt idx="4731">
                  <c:v>42918</c:v>
                </c:pt>
                <c:pt idx="4732">
                  <c:v>42919</c:v>
                </c:pt>
                <c:pt idx="4733">
                  <c:v>42920</c:v>
                </c:pt>
                <c:pt idx="4734">
                  <c:v>42921</c:v>
                </c:pt>
                <c:pt idx="4735">
                  <c:v>42922</c:v>
                </c:pt>
                <c:pt idx="4736">
                  <c:v>42923</c:v>
                </c:pt>
                <c:pt idx="4737">
                  <c:v>42924</c:v>
                </c:pt>
                <c:pt idx="4738">
                  <c:v>42925</c:v>
                </c:pt>
                <c:pt idx="4739">
                  <c:v>42926</c:v>
                </c:pt>
                <c:pt idx="4740">
                  <c:v>42927</c:v>
                </c:pt>
                <c:pt idx="4741">
                  <c:v>42928</c:v>
                </c:pt>
                <c:pt idx="4742">
                  <c:v>42929</c:v>
                </c:pt>
                <c:pt idx="4743">
                  <c:v>42930</c:v>
                </c:pt>
                <c:pt idx="4744">
                  <c:v>42931</c:v>
                </c:pt>
                <c:pt idx="4745">
                  <c:v>42932</c:v>
                </c:pt>
                <c:pt idx="4746">
                  <c:v>42933</c:v>
                </c:pt>
                <c:pt idx="4747">
                  <c:v>42934</c:v>
                </c:pt>
                <c:pt idx="4748">
                  <c:v>42935</c:v>
                </c:pt>
                <c:pt idx="4749">
                  <c:v>42936</c:v>
                </c:pt>
                <c:pt idx="4750">
                  <c:v>42937</c:v>
                </c:pt>
                <c:pt idx="4751">
                  <c:v>42938</c:v>
                </c:pt>
                <c:pt idx="4752">
                  <c:v>42939</c:v>
                </c:pt>
                <c:pt idx="4753">
                  <c:v>42940</c:v>
                </c:pt>
                <c:pt idx="4754">
                  <c:v>42941</c:v>
                </c:pt>
                <c:pt idx="4755">
                  <c:v>42942</c:v>
                </c:pt>
                <c:pt idx="4756">
                  <c:v>42943</c:v>
                </c:pt>
                <c:pt idx="4757">
                  <c:v>42944</c:v>
                </c:pt>
                <c:pt idx="4758">
                  <c:v>42945</c:v>
                </c:pt>
                <c:pt idx="4759">
                  <c:v>42946</c:v>
                </c:pt>
                <c:pt idx="4760">
                  <c:v>42947</c:v>
                </c:pt>
                <c:pt idx="4761">
                  <c:v>42948</c:v>
                </c:pt>
                <c:pt idx="4762">
                  <c:v>42949</c:v>
                </c:pt>
                <c:pt idx="4763">
                  <c:v>42950</c:v>
                </c:pt>
                <c:pt idx="4764">
                  <c:v>42951</c:v>
                </c:pt>
                <c:pt idx="4765">
                  <c:v>42952</c:v>
                </c:pt>
                <c:pt idx="4766">
                  <c:v>42953</c:v>
                </c:pt>
                <c:pt idx="4767">
                  <c:v>42954</c:v>
                </c:pt>
                <c:pt idx="4768">
                  <c:v>42955</c:v>
                </c:pt>
                <c:pt idx="4769">
                  <c:v>42956</c:v>
                </c:pt>
                <c:pt idx="4770">
                  <c:v>42957</c:v>
                </c:pt>
                <c:pt idx="4771">
                  <c:v>42958</c:v>
                </c:pt>
                <c:pt idx="4772">
                  <c:v>42959</c:v>
                </c:pt>
                <c:pt idx="4773">
                  <c:v>42960</c:v>
                </c:pt>
                <c:pt idx="4774">
                  <c:v>42961</c:v>
                </c:pt>
                <c:pt idx="4775">
                  <c:v>42962</c:v>
                </c:pt>
                <c:pt idx="4776">
                  <c:v>42963</c:v>
                </c:pt>
                <c:pt idx="4777">
                  <c:v>42964</c:v>
                </c:pt>
                <c:pt idx="4778">
                  <c:v>42965</c:v>
                </c:pt>
                <c:pt idx="4779">
                  <c:v>42966</c:v>
                </c:pt>
                <c:pt idx="4780">
                  <c:v>42967</c:v>
                </c:pt>
                <c:pt idx="4781">
                  <c:v>42968</c:v>
                </c:pt>
                <c:pt idx="4782">
                  <c:v>42969</c:v>
                </c:pt>
                <c:pt idx="4783">
                  <c:v>42970</c:v>
                </c:pt>
                <c:pt idx="4784">
                  <c:v>42971</c:v>
                </c:pt>
                <c:pt idx="4785">
                  <c:v>42972</c:v>
                </c:pt>
                <c:pt idx="4786">
                  <c:v>42973</c:v>
                </c:pt>
                <c:pt idx="4787">
                  <c:v>42974</c:v>
                </c:pt>
                <c:pt idx="4788">
                  <c:v>42975</c:v>
                </c:pt>
                <c:pt idx="4789">
                  <c:v>42976</c:v>
                </c:pt>
                <c:pt idx="4790">
                  <c:v>42977</c:v>
                </c:pt>
                <c:pt idx="4791">
                  <c:v>42978</c:v>
                </c:pt>
                <c:pt idx="4792">
                  <c:v>42979</c:v>
                </c:pt>
                <c:pt idx="4793">
                  <c:v>42980</c:v>
                </c:pt>
                <c:pt idx="4794">
                  <c:v>42981</c:v>
                </c:pt>
                <c:pt idx="4795">
                  <c:v>42982</c:v>
                </c:pt>
                <c:pt idx="4796">
                  <c:v>42983</c:v>
                </c:pt>
                <c:pt idx="4797">
                  <c:v>42984</c:v>
                </c:pt>
                <c:pt idx="4798">
                  <c:v>42985</c:v>
                </c:pt>
                <c:pt idx="4799">
                  <c:v>42986</c:v>
                </c:pt>
                <c:pt idx="4800">
                  <c:v>42987</c:v>
                </c:pt>
                <c:pt idx="4801">
                  <c:v>42988</c:v>
                </c:pt>
                <c:pt idx="4802">
                  <c:v>42989</c:v>
                </c:pt>
                <c:pt idx="4803">
                  <c:v>42990</c:v>
                </c:pt>
                <c:pt idx="4804">
                  <c:v>42991</c:v>
                </c:pt>
                <c:pt idx="4805">
                  <c:v>42992</c:v>
                </c:pt>
                <c:pt idx="4806">
                  <c:v>42993</c:v>
                </c:pt>
                <c:pt idx="4807">
                  <c:v>42994</c:v>
                </c:pt>
                <c:pt idx="4808">
                  <c:v>42995</c:v>
                </c:pt>
                <c:pt idx="4809">
                  <c:v>42996</c:v>
                </c:pt>
                <c:pt idx="4810">
                  <c:v>42997</c:v>
                </c:pt>
                <c:pt idx="4811">
                  <c:v>42998</c:v>
                </c:pt>
                <c:pt idx="4812">
                  <c:v>42999</c:v>
                </c:pt>
                <c:pt idx="4813">
                  <c:v>43000</c:v>
                </c:pt>
                <c:pt idx="4814">
                  <c:v>43001</c:v>
                </c:pt>
                <c:pt idx="4815">
                  <c:v>43002</c:v>
                </c:pt>
                <c:pt idx="4816">
                  <c:v>43003</c:v>
                </c:pt>
                <c:pt idx="4817">
                  <c:v>43004</c:v>
                </c:pt>
                <c:pt idx="4818">
                  <c:v>43005</c:v>
                </c:pt>
                <c:pt idx="4819">
                  <c:v>43006</c:v>
                </c:pt>
                <c:pt idx="4820">
                  <c:v>43007</c:v>
                </c:pt>
                <c:pt idx="4821">
                  <c:v>43008</c:v>
                </c:pt>
                <c:pt idx="4822">
                  <c:v>43009</c:v>
                </c:pt>
                <c:pt idx="4823">
                  <c:v>43010</c:v>
                </c:pt>
                <c:pt idx="4824">
                  <c:v>43011</c:v>
                </c:pt>
                <c:pt idx="4825">
                  <c:v>43012</c:v>
                </c:pt>
                <c:pt idx="4826">
                  <c:v>43013</c:v>
                </c:pt>
                <c:pt idx="4827">
                  <c:v>43014</c:v>
                </c:pt>
                <c:pt idx="4828">
                  <c:v>43015</c:v>
                </c:pt>
                <c:pt idx="4829">
                  <c:v>43016</c:v>
                </c:pt>
                <c:pt idx="4830">
                  <c:v>43017</c:v>
                </c:pt>
                <c:pt idx="4831">
                  <c:v>43018</c:v>
                </c:pt>
                <c:pt idx="4832">
                  <c:v>43019</c:v>
                </c:pt>
                <c:pt idx="4833">
                  <c:v>43020</c:v>
                </c:pt>
                <c:pt idx="4834">
                  <c:v>43021</c:v>
                </c:pt>
                <c:pt idx="4835">
                  <c:v>43022</c:v>
                </c:pt>
                <c:pt idx="4836">
                  <c:v>43023</c:v>
                </c:pt>
                <c:pt idx="4837">
                  <c:v>43024</c:v>
                </c:pt>
                <c:pt idx="4838">
                  <c:v>43025</c:v>
                </c:pt>
                <c:pt idx="4839">
                  <c:v>43026</c:v>
                </c:pt>
                <c:pt idx="4840">
                  <c:v>43027</c:v>
                </c:pt>
                <c:pt idx="4841">
                  <c:v>43028</c:v>
                </c:pt>
                <c:pt idx="4842">
                  <c:v>43029</c:v>
                </c:pt>
                <c:pt idx="4843">
                  <c:v>43030</c:v>
                </c:pt>
                <c:pt idx="4844">
                  <c:v>43031</c:v>
                </c:pt>
                <c:pt idx="4845">
                  <c:v>43032</c:v>
                </c:pt>
                <c:pt idx="4846">
                  <c:v>43033</c:v>
                </c:pt>
                <c:pt idx="4847">
                  <c:v>43034</c:v>
                </c:pt>
                <c:pt idx="4848">
                  <c:v>43035</c:v>
                </c:pt>
                <c:pt idx="4849">
                  <c:v>43036</c:v>
                </c:pt>
                <c:pt idx="4850">
                  <c:v>43037</c:v>
                </c:pt>
                <c:pt idx="4851">
                  <c:v>43038</c:v>
                </c:pt>
                <c:pt idx="4852">
                  <c:v>43039</c:v>
                </c:pt>
                <c:pt idx="4853">
                  <c:v>43040</c:v>
                </c:pt>
                <c:pt idx="4854">
                  <c:v>43041</c:v>
                </c:pt>
                <c:pt idx="4855">
                  <c:v>43042</c:v>
                </c:pt>
                <c:pt idx="4856">
                  <c:v>43043</c:v>
                </c:pt>
                <c:pt idx="4857">
                  <c:v>43044</c:v>
                </c:pt>
                <c:pt idx="4858">
                  <c:v>43045</c:v>
                </c:pt>
                <c:pt idx="4859">
                  <c:v>43046</c:v>
                </c:pt>
                <c:pt idx="4860">
                  <c:v>43047</c:v>
                </c:pt>
                <c:pt idx="4861">
                  <c:v>43048</c:v>
                </c:pt>
                <c:pt idx="4862">
                  <c:v>43049</c:v>
                </c:pt>
                <c:pt idx="4863">
                  <c:v>43050</c:v>
                </c:pt>
                <c:pt idx="4864">
                  <c:v>43051</c:v>
                </c:pt>
                <c:pt idx="4865">
                  <c:v>43052</c:v>
                </c:pt>
                <c:pt idx="4866">
                  <c:v>43053</c:v>
                </c:pt>
                <c:pt idx="4867">
                  <c:v>43054</c:v>
                </c:pt>
                <c:pt idx="4868">
                  <c:v>43055</c:v>
                </c:pt>
                <c:pt idx="4869">
                  <c:v>43056</c:v>
                </c:pt>
                <c:pt idx="4870">
                  <c:v>43057</c:v>
                </c:pt>
                <c:pt idx="4871">
                  <c:v>43058</c:v>
                </c:pt>
                <c:pt idx="4872">
                  <c:v>43059</c:v>
                </c:pt>
                <c:pt idx="4873">
                  <c:v>43060</c:v>
                </c:pt>
                <c:pt idx="4874">
                  <c:v>43061</c:v>
                </c:pt>
                <c:pt idx="4875">
                  <c:v>43062</c:v>
                </c:pt>
                <c:pt idx="4876">
                  <c:v>43063</c:v>
                </c:pt>
                <c:pt idx="4877">
                  <c:v>43064</c:v>
                </c:pt>
                <c:pt idx="4878">
                  <c:v>43065</c:v>
                </c:pt>
                <c:pt idx="4879">
                  <c:v>43066</c:v>
                </c:pt>
                <c:pt idx="4880">
                  <c:v>43067</c:v>
                </c:pt>
                <c:pt idx="4881">
                  <c:v>43068</c:v>
                </c:pt>
                <c:pt idx="4882">
                  <c:v>43069</c:v>
                </c:pt>
                <c:pt idx="4883">
                  <c:v>43070</c:v>
                </c:pt>
                <c:pt idx="4884">
                  <c:v>43071</c:v>
                </c:pt>
                <c:pt idx="4885">
                  <c:v>43072</c:v>
                </c:pt>
                <c:pt idx="4886">
                  <c:v>43073</c:v>
                </c:pt>
                <c:pt idx="4887">
                  <c:v>43074</c:v>
                </c:pt>
                <c:pt idx="4888">
                  <c:v>43075</c:v>
                </c:pt>
                <c:pt idx="4889">
                  <c:v>43076</c:v>
                </c:pt>
                <c:pt idx="4890">
                  <c:v>43077</c:v>
                </c:pt>
                <c:pt idx="4891">
                  <c:v>43078</c:v>
                </c:pt>
                <c:pt idx="4892">
                  <c:v>43079</c:v>
                </c:pt>
                <c:pt idx="4893">
                  <c:v>43080</c:v>
                </c:pt>
                <c:pt idx="4894">
                  <c:v>43081</c:v>
                </c:pt>
                <c:pt idx="4895">
                  <c:v>43082</c:v>
                </c:pt>
                <c:pt idx="4896">
                  <c:v>43083</c:v>
                </c:pt>
                <c:pt idx="4897">
                  <c:v>43084</c:v>
                </c:pt>
                <c:pt idx="4898">
                  <c:v>43085</c:v>
                </c:pt>
                <c:pt idx="4899">
                  <c:v>43086</c:v>
                </c:pt>
                <c:pt idx="4900">
                  <c:v>43087</c:v>
                </c:pt>
                <c:pt idx="4901">
                  <c:v>43088</c:v>
                </c:pt>
                <c:pt idx="4902">
                  <c:v>43089</c:v>
                </c:pt>
                <c:pt idx="4903">
                  <c:v>43090</c:v>
                </c:pt>
                <c:pt idx="4904">
                  <c:v>43091</c:v>
                </c:pt>
                <c:pt idx="4905">
                  <c:v>43092</c:v>
                </c:pt>
                <c:pt idx="4906">
                  <c:v>43093</c:v>
                </c:pt>
                <c:pt idx="4907">
                  <c:v>43094</c:v>
                </c:pt>
                <c:pt idx="4908">
                  <c:v>43095</c:v>
                </c:pt>
                <c:pt idx="4909">
                  <c:v>43096</c:v>
                </c:pt>
                <c:pt idx="4910">
                  <c:v>43097</c:v>
                </c:pt>
                <c:pt idx="4911">
                  <c:v>43098</c:v>
                </c:pt>
                <c:pt idx="4912">
                  <c:v>43099</c:v>
                </c:pt>
                <c:pt idx="4913">
                  <c:v>43100</c:v>
                </c:pt>
                <c:pt idx="4914">
                  <c:v>43101</c:v>
                </c:pt>
                <c:pt idx="4915">
                  <c:v>43102</c:v>
                </c:pt>
                <c:pt idx="4916">
                  <c:v>43103</c:v>
                </c:pt>
                <c:pt idx="4917">
                  <c:v>43104</c:v>
                </c:pt>
                <c:pt idx="4918">
                  <c:v>43105</c:v>
                </c:pt>
                <c:pt idx="4919">
                  <c:v>43106</c:v>
                </c:pt>
                <c:pt idx="4920">
                  <c:v>43107</c:v>
                </c:pt>
                <c:pt idx="4921">
                  <c:v>43108</c:v>
                </c:pt>
                <c:pt idx="4922">
                  <c:v>43109</c:v>
                </c:pt>
                <c:pt idx="4923">
                  <c:v>43110</c:v>
                </c:pt>
                <c:pt idx="4924">
                  <c:v>43111</c:v>
                </c:pt>
                <c:pt idx="4925">
                  <c:v>43112</c:v>
                </c:pt>
                <c:pt idx="4926">
                  <c:v>43113</c:v>
                </c:pt>
                <c:pt idx="4927">
                  <c:v>43114</c:v>
                </c:pt>
                <c:pt idx="4928">
                  <c:v>43115</c:v>
                </c:pt>
                <c:pt idx="4929">
                  <c:v>43116</c:v>
                </c:pt>
                <c:pt idx="4930">
                  <c:v>43117</c:v>
                </c:pt>
                <c:pt idx="4931">
                  <c:v>43118</c:v>
                </c:pt>
                <c:pt idx="4932">
                  <c:v>43119</c:v>
                </c:pt>
                <c:pt idx="4933">
                  <c:v>43120</c:v>
                </c:pt>
                <c:pt idx="4934">
                  <c:v>43121</c:v>
                </c:pt>
                <c:pt idx="4935">
                  <c:v>43122</c:v>
                </c:pt>
                <c:pt idx="4936">
                  <c:v>43123</c:v>
                </c:pt>
                <c:pt idx="4937">
                  <c:v>43124</c:v>
                </c:pt>
                <c:pt idx="4938">
                  <c:v>43125</c:v>
                </c:pt>
                <c:pt idx="4939">
                  <c:v>43126</c:v>
                </c:pt>
                <c:pt idx="4940">
                  <c:v>43127</c:v>
                </c:pt>
                <c:pt idx="4941">
                  <c:v>43128</c:v>
                </c:pt>
                <c:pt idx="4942">
                  <c:v>43129</c:v>
                </c:pt>
                <c:pt idx="4943">
                  <c:v>43130</c:v>
                </c:pt>
                <c:pt idx="4944">
                  <c:v>43131</c:v>
                </c:pt>
                <c:pt idx="4945">
                  <c:v>43132</c:v>
                </c:pt>
                <c:pt idx="4946">
                  <c:v>43133</c:v>
                </c:pt>
                <c:pt idx="4947">
                  <c:v>43134</c:v>
                </c:pt>
                <c:pt idx="4948">
                  <c:v>43135</c:v>
                </c:pt>
                <c:pt idx="4949">
                  <c:v>43136</c:v>
                </c:pt>
                <c:pt idx="4950">
                  <c:v>43137</c:v>
                </c:pt>
                <c:pt idx="4951">
                  <c:v>43138</c:v>
                </c:pt>
                <c:pt idx="4952">
                  <c:v>43139</c:v>
                </c:pt>
                <c:pt idx="4953">
                  <c:v>43140</c:v>
                </c:pt>
                <c:pt idx="4954">
                  <c:v>43141</c:v>
                </c:pt>
                <c:pt idx="4955">
                  <c:v>43142</c:v>
                </c:pt>
                <c:pt idx="4956">
                  <c:v>43143</c:v>
                </c:pt>
                <c:pt idx="4957">
                  <c:v>43144</c:v>
                </c:pt>
                <c:pt idx="4958">
                  <c:v>43145</c:v>
                </c:pt>
                <c:pt idx="4959">
                  <c:v>43146</c:v>
                </c:pt>
                <c:pt idx="4960">
                  <c:v>43147</c:v>
                </c:pt>
                <c:pt idx="4961">
                  <c:v>43148</c:v>
                </c:pt>
                <c:pt idx="4962">
                  <c:v>43149</c:v>
                </c:pt>
                <c:pt idx="4963">
                  <c:v>43150</c:v>
                </c:pt>
                <c:pt idx="4964">
                  <c:v>43151</c:v>
                </c:pt>
                <c:pt idx="4965">
                  <c:v>43152</c:v>
                </c:pt>
                <c:pt idx="4966">
                  <c:v>43153</c:v>
                </c:pt>
                <c:pt idx="4967">
                  <c:v>43154</c:v>
                </c:pt>
                <c:pt idx="4968">
                  <c:v>43155</c:v>
                </c:pt>
                <c:pt idx="4969">
                  <c:v>43156</c:v>
                </c:pt>
                <c:pt idx="4970">
                  <c:v>43157</c:v>
                </c:pt>
                <c:pt idx="4971">
                  <c:v>43158</c:v>
                </c:pt>
                <c:pt idx="4972">
                  <c:v>43159</c:v>
                </c:pt>
                <c:pt idx="4973">
                  <c:v>43160</c:v>
                </c:pt>
                <c:pt idx="4974">
                  <c:v>43161</c:v>
                </c:pt>
                <c:pt idx="4975">
                  <c:v>43162</c:v>
                </c:pt>
                <c:pt idx="4976">
                  <c:v>43163</c:v>
                </c:pt>
                <c:pt idx="4977">
                  <c:v>43164</c:v>
                </c:pt>
                <c:pt idx="4978">
                  <c:v>43165</c:v>
                </c:pt>
                <c:pt idx="4979">
                  <c:v>43166</c:v>
                </c:pt>
                <c:pt idx="4980">
                  <c:v>43167</c:v>
                </c:pt>
                <c:pt idx="4981">
                  <c:v>43168</c:v>
                </c:pt>
                <c:pt idx="4982">
                  <c:v>43169</c:v>
                </c:pt>
                <c:pt idx="4983">
                  <c:v>43170</c:v>
                </c:pt>
                <c:pt idx="4984">
                  <c:v>43171</c:v>
                </c:pt>
                <c:pt idx="4985">
                  <c:v>43172</c:v>
                </c:pt>
                <c:pt idx="4986">
                  <c:v>43173</c:v>
                </c:pt>
                <c:pt idx="4987">
                  <c:v>43174</c:v>
                </c:pt>
                <c:pt idx="4988">
                  <c:v>43175</c:v>
                </c:pt>
                <c:pt idx="4989">
                  <c:v>43176</c:v>
                </c:pt>
                <c:pt idx="4990">
                  <c:v>43177</c:v>
                </c:pt>
                <c:pt idx="4991">
                  <c:v>43178</c:v>
                </c:pt>
                <c:pt idx="4992">
                  <c:v>43179</c:v>
                </c:pt>
                <c:pt idx="4993">
                  <c:v>43180</c:v>
                </c:pt>
                <c:pt idx="4994">
                  <c:v>43181</c:v>
                </c:pt>
                <c:pt idx="4995">
                  <c:v>43182</c:v>
                </c:pt>
                <c:pt idx="4996">
                  <c:v>43183</c:v>
                </c:pt>
                <c:pt idx="4997">
                  <c:v>43184</c:v>
                </c:pt>
                <c:pt idx="4998">
                  <c:v>43185</c:v>
                </c:pt>
                <c:pt idx="4999">
                  <c:v>43186</c:v>
                </c:pt>
                <c:pt idx="5000">
                  <c:v>43187</c:v>
                </c:pt>
                <c:pt idx="5001">
                  <c:v>43188</c:v>
                </c:pt>
                <c:pt idx="5002">
                  <c:v>43189</c:v>
                </c:pt>
                <c:pt idx="5003">
                  <c:v>43190</c:v>
                </c:pt>
                <c:pt idx="5004">
                  <c:v>43191</c:v>
                </c:pt>
                <c:pt idx="5005">
                  <c:v>43192</c:v>
                </c:pt>
                <c:pt idx="5006">
                  <c:v>43193</c:v>
                </c:pt>
                <c:pt idx="5007">
                  <c:v>43194</c:v>
                </c:pt>
                <c:pt idx="5008">
                  <c:v>43195</c:v>
                </c:pt>
                <c:pt idx="5009">
                  <c:v>43196</c:v>
                </c:pt>
                <c:pt idx="5010">
                  <c:v>43197</c:v>
                </c:pt>
                <c:pt idx="5011">
                  <c:v>43198</c:v>
                </c:pt>
                <c:pt idx="5012">
                  <c:v>43199</c:v>
                </c:pt>
                <c:pt idx="5013">
                  <c:v>43200</c:v>
                </c:pt>
                <c:pt idx="5014">
                  <c:v>43201</c:v>
                </c:pt>
                <c:pt idx="5015">
                  <c:v>43202</c:v>
                </c:pt>
                <c:pt idx="5016">
                  <c:v>43203</c:v>
                </c:pt>
                <c:pt idx="5017">
                  <c:v>43204</c:v>
                </c:pt>
                <c:pt idx="5018">
                  <c:v>43205</c:v>
                </c:pt>
                <c:pt idx="5019">
                  <c:v>43206</c:v>
                </c:pt>
                <c:pt idx="5020">
                  <c:v>43207</c:v>
                </c:pt>
                <c:pt idx="5021">
                  <c:v>43208</c:v>
                </c:pt>
                <c:pt idx="5022">
                  <c:v>43209</c:v>
                </c:pt>
                <c:pt idx="5023">
                  <c:v>43210</c:v>
                </c:pt>
                <c:pt idx="5024">
                  <c:v>43211</c:v>
                </c:pt>
                <c:pt idx="5025">
                  <c:v>43212</c:v>
                </c:pt>
                <c:pt idx="5026">
                  <c:v>43213</c:v>
                </c:pt>
                <c:pt idx="5027">
                  <c:v>43214</c:v>
                </c:pt>
                <c:pt idx="5028">
                  <c:v>43215</c:v>
                </c:pt>
                <c:pt idx="5029">
                  <c:v>43216</c:v>
                </c:pt>
                <c:pt idx="5030">
                  <c:v>43217</c:v>
                </c:pt>
                <c:pt idx="5031">
                  <c:v>43218</c:v>
                </c:pt>
                <c:pt idx="5032">
                  <c:v>43219</c:v>
                </c:pt>
                <c:pt idx="5033">
                  <c:v>43220</c:v>
                </c:pt>
                <c:pt idx="5034">
                  <c:v>43221</c:v>
                </c:pt>
                <c:pt idx="5035">
                  <c:v>43222</c:v>
                </c:pt>
                <c:pt idx="5036">
                  <c:v>43223</c:v>
                </c:pt>
                <c:pt idx="5037">
                  <c:v>43224</c:v>
                </c:pt>
                <c:pt idx="5038">
                  <c:v>43225</c:v>
                </c:pt>
                <c:pt idx="5039">
                  <c:v>43226</c:v>
                </c:pt>
                <c:pt idx="5040">
                  <c:v>43227</c:v>
                </c:pt>
                <c:pt idx="5041">
                  <c:v>43228</c:v>
                </c:pt>
                <c:pt idx="5042">
                  <c:v>43229</c:v>
                </c:pt>
                <c:pt idx="5043">
                  <c:v>43230</c:v>
                </c:pt>
                <c:pt idx="5044">
                  <c:v>43231</c:v>
                </c:pt>
                <c:pt idx="5045">
                  <c:v>43232</c:v>
                </c:pt>
                <c:pt idx="5046">
                  <c:v>43233</c:v>
                </c:pt>
                <c:pt idx="5047">
                  <c:v>43234</c:v>
                </c:pt>
                <c:pt idx="5048">
                  <c:v>43235</c:v>
                </c:pt>
                <c:pt idx="5049">
                  <c:v>43236</c:v>
                </c:pt>
                <c:pt idx="5050">
                  <c:v>43237</c:v>
                </c:pt>
                <c:pt idx="5051">
                  <c:v>43238</c:v>
                </c:pt>
                <c:pt idx="5052">
                  <c:v>43239</c:v>
                </c:pt>
                <c:pt idx="5053">
                  <c:v>43240</c:v>
                </c:pt>
                <c:pt idx="5054">
                  <c:v>43241</c:v>
                </c:pt>
                <c:pt idx="5055">
                  <c:v>43242</c:v>
                </c:pt>
                <c:pt idx="5056">
                  <c:v>43243</c:v>
                </c:pt>
                <c:pt idx="5057">
                  <c:v>43244</c:v>
                </c:pt>
                <c:pt idx="5058">
                  <c:v>43245</c:v>
                </c:pt>
                <c:pt idx="5059">
                  <c:v>43246</c:v>
                </c:pt>
                <c:pt idx="5060">
                  <c:v>43247</c:v>
                </c:pt>
                <c:pt idx="5061">
                  <c:v>43248</c:v>
                </c:pt>
                <c:pt idx="5062">
                  <c:v>43249</c:v>
                </c:pt>
                <c:pt idx="5063">
                  <c:v>43250</c:v>
                </c:pt>
                <c:pt idx="5064">
                  <c:v>43251</c:v>
                </c:pt>
                <c:pt idx="5065">
                  <c:v>43252</c:v>
                </c:pt>
                <c:pt idx="5066">
                  <c:v>43253</c:v>
                </c:pt>
                <c:pt idx="5067">
                  <c:v>43254</c:v>
                </c:pt>
                <c:pt idx="5068">
                  <c:v>43255</c:v>
                </c:pt>
                <c:pt idx="5069">
                  <c:v>43256</c:v>
                </c:pt>
                <c:pt idx="5070">
                  <c:v>43257</c:v>
                </c:pt>
                <c:pt idx="5071">
                  <c:v>43258</c:v>
                </c:pt>
                <c:pt idx="5072">
                  <c:v>43259</c:v>
                </c:pt>
                <c:pt idx="5073">
                  <c:v>43260</c:v>
                </c:pt>
                <c:pt idx="5074">
                  <c:v>43261</c:v>
                </c:pt>
                <c:pt idx="5075">
                  <c:v>43262</c:v>
                </c:pt>
                <c:pt idx="5076">
                  <c:v>43263</c:v>
                </c:pt>
                <c:pt idx="5077">
                  <c:v>43264</c:v>
                </c:pt>
                <c:pt idx="5078">
                  <c:v>43265</c:v>
                </c:pt>
                <c:pt idx="5079">
                  <c:v>43266</c:v>
                </c:pt>
                <c:pt idx="5080">
                  <c:v>43267</c:v>
                </c:pt>
                <c:pt idx="5081">
                  <c:v>43268</c:v>
                </c:pt>
                <c:pt idx="5082">
                  <c:v>43269</c:v>
                </c:pt>
                <c:pt idx="5083">
                  <c:v>43270</c:v>
                </c:pt>
                <c:pt idx="5084">
                  <c:v>43271</c:v>
                </c:pt>
                <c:pt idx="5085">
                  <c:v>43272</c:v>
                </c:pt>
                <c:pt idx="5086">
                  <c:v>43273</c:v>
                </c:pt>
                <c:pt idx="5087">
                  <c:v>43274</c:v>
                </c:pt>
                <c:pt idx="5088">
                  <c:v>43275</c:v>
                </c:pt>
                <c:pt idx="5089">
                  <c:v>43276</c:v>
                </c:pt>
                <c:pt idx="5090">
                  <c:v>43277</c:v>
                </c:pt>
                <c:pt idx="5091">
                  <c:v>43278</c:v>
                </c:pt>
                <c:pt idx="5092">
                  <c:v>43279</c:v>
                </c:pt>
                <c:pt idx="5093">
                  <c:v>43280</c:v>
                </c:pt>
                <c:pt idx="5094">
                  <c:v>43281</c:v>
                </c:pt>
                <c:pt idx="5095">
                  <c:v>43282</c:v>
                </c:pt>
                <c:pt idx="5096">
                  <c:v>43283</c:v>
                </c:pt>
                <c:pt idx="5097">
                  <c:v>43284</c:v>
                </c:pt>
                <c:pt idx="5098">
                  <c:v>43285</c:v>
                </c:pt>
                <c:pt idx="5099">
                  <c:v>43286</c:v>
                </c:pt>
                <c:pt idx="5100">
                  <c:v>43287</c:v>
                </c:pt>
                <c:pt idx="5101">
                  <c:v>43288</c:v>
                </c:pt>
                <c:pt idx="5102">
                  <c:v>43289</c:v>
                </c:pt>
                <c:pt idx="5103">
                  <c:v>43290</c:v>
                </c:pt>
                <c:pt idx="5104">
                  <c:v>43291</c:v>
                </c:pt>
                <c:pt idx="5105">
                  <c:v>43292</c:v>
                </c:pt>
                <c:pt idx="5106">
                  <c:v>43293</c:v>
                </c:pt>
                <c:pt idx="5107">
                  <c:v>43294</c:v>
                </c:pt>
                <c:pt idx="5108">
                  <c:v>43295</c:v>
                </c:pt>
                <c:pt idx="5109">
                  <c:v>43296</c:v>
                </c:pt>
                <c:pt idx="5110">
                  <c:v>43297</c:v>
                </c:pt>
                <c:pt idx="5111">
                  <c:v>43298</c:v>
                </c:pt>
                <c:pt idx="5112">
                  <c:v>43299</c:v>
                </c:pt>
                <c:pt idx="5113">
                  <c:v>43300</c:v>
                </c:pt>
                <c:pt idx="5114">
                  <c:v>43301</c:v>
                </c:pt>
                <c:pt idx="5115">
                  <c:v>43302</c:v>
                </c:pt>
                <c:pt idx="5116">
                  <c:v>43303</c:v>
                </c:pt>
                <c:pt idx="5117">
                  <c:v>43304</c:v>
                </c:pt>
                <c:pt idx="5118">
                  <c:v>43305</c:v>
                </c:pt>
                <c:pt idx="5119">
                  <c:v>43306</c:v>
                </c:pt>
                <c:pt idx="5120">
                  <c:v>43307</c:v>
                </c:pt>
                <c:pt idx="5121">
                  <c:v>43308</c:v>
                </c:pt>
                <c:pt idx="5122">
                  <c:v>43309</c:v>
                </c:pt>
                <c:pt idx="5123">
                  <c:v>43310</c:v>
                </c:pt>
                <c:pt idx="5124">
                  <c:v>43311</c:v>
                </c:pt>
                <c:pt idx="5125">
                  <c:v>43312</c:v>
                </c:pt>
                <c:pt idx="5126">
                  <c:v>43313</c:v>
                </c:pt>
                <c:pt idx="5127">
                  <c:v>43314</c:v>
                </c:pt>
                <c:pt idx="5128">
                  <c:v>43315</c:v>
                </c:pt>
                <c:pt idx="5129">
                  <c:v>43316</c:v>
                </c:pt>
                <c:pt idx="5130">
                  <c:v>43317</c:v>
                </c:pt>
                <c:pt idx="5131">
                  <c:v>43318</c:v>
                </c:pt>
                <c:pt idx="5132">
                  <c:v>43319</c:v>
                </c:pt>
                <c:pt idx="5133">
                  <c:v>43320</c:v>
                </c:pt>
                <c:pt idx="5134">
                  <c:v>43321</c:v>
                </c:pt>
                <c:pt idx="5135">
                  <c:v>43322</c:v>
                </c:pt>
                <c:pt idx="5136">
                  <c:v>43323</c:v>
                </c:pt>
                <c:pt idx="5137">
                  <c:v>43324</c:v>
                </c:pt>
                <c:pt idx="5138">
                  <c:v>43325</c:v>
                </c:pt>
                <c:pt idx="5139">
                  <c:v>43326</c:v>
                </c:pt>
                <c:pt idx="5140">
                  <c:v>43327</c:v>
                </c:pt>
                <c:pt idx="5141">
                  <c:v>43328</c:v>
                </c:pt>
                <c:pt idx="5142">
                  <c:v>43329</c:v>
                </c:pt>
                <c:pt idx="5143">
                  <c:v>43330</c:v>
                </c:pt>
                <c:pt idx="5144">
                  <c:v>43331</c:v>
                </c:pt>
                <c:pt idx="5145">
                  <c:v>43332</c:v>
                </c:pt>
                <c:pt idx="5146">
                  <c:v>43333</c:v>
                </c:pt>
                <c:pt idx="5147">
                  <c:v>43334</c:v>
                </c:pt>
                <c:pt idx="5148">
                  <c:v>43335</c:v>
                </c:pt>
                <c:pt idx="5149">
                  <c:v>43336</c:v>
                </c:pt>
                <c:pt idx="5150">
                  <c:v>43337</c:v>
                </c:pt>
                <c:pt idx="5151">
                  <c:v>43338</c:v>
                </c:pt>
                <c:pt idx="5152">
                  <c:v>43339</c:v>
                </c:pt>
                <c:pt idx="5153">
                  <c:v>43340</c:v>
                </c:pt>
                <c:pt idx="5154">
                  <c:v>43341</c:v>
                </c:pt>
                <c:pt idx="5155">
                  <c:v>43342</c:v>
                </c:pt>
                <c:pt idx="5156">
                  <c:v>43343</c:v>
                </c:pt>
                <c:pt idx="5157">
                  <c:v>43344</c:v>
                </c:pt>
                <c:pt idx="5158">
                  <c:v>43345</c:v>
                </c:pt>
                <c:pt idx="5159">
                  <c:v>43346</c:v>
                </c:pt>
                <c:pt idx="5160">
                  <c:v>43347</c:v>
                </c:pt>
                <c:pt idx="5161">
                  <c:v>43348</c:v>
                </c:pt>
                <c:pt idx="5162">
                  <c:v>43349</c:v>
                </c:pt>
                <c:pt idx="5163">
                  <c:v>43350</c:v>
                </c:pt>
                <c:pt idx="5164">
                  <c:v>43351</c:v>
                </c:pt>
                <c:pt idx="5165">
                  <c:v>43352</c:v>
                </c:pt>
                <c:pt idx="5166">
                  <c:v>43353</c:v>
                </c:pt>
                <c:pt idx="5167">
                  <c:v>43354</c:v>
                </c:pt>
                <c:pt idx="5168">
                  <c:v>43355</c:v>
                </c:pt>
                <c:pt idx="5169">
                  <c:v>43356</c:v>
                </c:pt>
                <c:pt idx="5170">
                  <c:v>43357</c:v>
                </c:pt>
                <c:pt idx="5171">
                  <c:v>43358</c:v>
                </c:pt>
                <c:pt idx="5172">
                  <c:v>43359</c:v>
                </c:pt>
                <c:pt idx="5173">
                  <c:v>43360</c:v>
                </c:pt>
                <c:pt idx="5174">
                  <c:v>43361</c:v>
                </c:pt>
                <c:pt idx="5175">
                  <c:v>43362</c:v>
                </c:pt>
                <c:pt idx="5176">
                  <c:v>43363</c:v>
                </c:pt>
                <c:pt idx="5177">
                  <c:v>43364</c:v>
                </c:pt>
                <c:pt idx="5178">
                  <c:v>43365</c:v>
                </c:pt>
                <c:pt idx="5179">
                  <c:v>43366</c:v>
                </c:pt>
                <c:pt idx="5180">
                  <c:v>43367</c:v>
                </c:pt>
                <c:pt idx="5181">
                  <c:v>43368</c:v>
                </c:pt>
                <c:pt idx="5182">
                  <c:v>43369</c:v>
                </c:pt>
                <c:pt idx="5183">
                  <c:v>43370</c:v>
                </c:pt>
                <c:pt idx="5184">
                  <c:v>43371</c:v>
                </c:pt>
                <c:pt idx="5185">
                  <c:v>43372</c:v>
                </c:pt>
                <c:pt idx="5186">
                  <c:v>43373</c:v>
                </c:pt>
                <c:pt idx="5187">
                  <c:v>43374</c:v>
                </c:pt>
                <c:pt idx="5188">
                  <c:v>43375</c:v>
                </c:pt>
                <c:pt idx="5189">
                  <c:v>43376</c:v>
                </c:pt>
                <c:pt idx="5190">
                  <c:v>43377</c:v>
                </c:pt>
                <c:pt idx="5191">
                  <c:v>43378</c:v>
                </c:pt>
                <c:pt idx="5192">
                  <c:v>43379</c:v>
                </c:pt>
                <c:pt idx="5193">
                  <c:v>43380</c:v>
                </c:pt>
                <c:pt idx="5194">
                  <c:v>43381</c:v>
                </c:pt>
                <c:pt idx="5195">
                  <c:v>43382</c:v>
                </c:pt>
                <c:pt idx="5196">
                  <c:v>43383</c:v>
                </c:pt>
                <c:pt idx="5197">
                  <c:v>43384</c:v>
                </c:pt>
                <c:pt idx="5198">
                  <c:v>43385</c:v>
                </c:pt>
                <c:pt idx="5199">
                  <c:v>43386</c:v>
                </c:pt>
                <c:pt idx="5200">
                  <c:v>43387</c:v>
                </c:pt>
                <c:pt idx="5201">
                  <c:v>43388</c:v>
                </c:pt>
                <c:pt idx="5202">
                  <c:v>43389</c:v>
                </c:pt>
                <c:pt idx="5203">
                  <c:v>43390</c:v>
                </c:pt>
                <c:pt idx="5204">
                  <c:v>43391</c:v>
                </c:pt>
                <c:pt idx="5205">
                  <c:v>43392</c:v>
                </c:pt>
                <c:pt idx="5206">
                  <c:v>43393</c:v>
                </c:pt>
                <c:pt idx="5207">
                  <c:v>43394</c:v>
                </c:pt>
                <c:pt idx="5208">
                  <c:v>43395</c:v>
                </c:pt>
                <c:pt idx="5209">
                  <c:v>43396</c:v>
                </c:pt>
                <c:pt idx="5210">
                  <c:v>43397</c:v>
                </c:pt>
                <c:pt idx="5211">
                  <c:v>43398</c:v>
                </c:pt>
                <c:pt idx="5212">
                  <c:v>43399</c:v>
                </c:pt>
                <c:pt idx="5213">
                  <c:v>43400</c:v>
                </c:pt>
                <c:pt idx="5214">
                  <c:v>43401</c:v>
                </c:pt>
                <c:pt idx="5215">
                  <c:v>43402</c:v>
                </c:pt>
                <c:pt idx="5216">
                  <c:v>43403</c:v>
                </c:pt>
                <c:pt idx="5217">
                  <c:v>43404</c:v>
                </c:pt>
                <c:pt idx="5218">
                  <c:v>43405</c:v>
                </c:pt>
                <c:pt idx="5219">
                  <c:v>43406</c:v>
                </c:pt>
                <c:pt idx="5220">
                  <c:v>43407</c:v>
                </c:pt>
                <c:pt idx="5221">
                  <c:v>43408</c:v>
                </c:pt>
                <c:pt idx="5222">
                  <c:v>43409</c:v>
                </c:pt>
                <c:pt idx="5223">
                  <c:v>43410</c:v>
                </c:pt>
                <c:pt idx="5224">
                  <c:v>43411</c:v>
                </c:pt>
                <c:pt idx="5225">
                  <c:v>43412</c:v>
                </c:pt>
                <c:pt idx="5226">
                  <c:v>43413</c:v>
                </c:pt>
                <c:pt idx="5227">
                  <c:v>43414</c:v>
                </c:pt>
                <c:pt idx="5228">
                  <c:v>43415</c:v>
                </c:pt>
                <c:pt idx="5229">
                  <c:v>43416</c:v>
                </c:pt>
                <c:pt idx="5230">
                  <c:v>43417</c:v>
                </c:pt>
                <c:pt idx="5231">
                  <c:v>43418</c:v>
                </c:pt>
                <c:pt idx="5232">
                  <c:v>43419</c:v>
                </c:pt>
                <c:pt idx="5233">
                  <c:v>43420</c:v>
                </c:pt>
                <c:pt idx="5234">
                  <c:v>43421</c:v>
                </c:pt>
                <c:pt idx="5235">
                  <c:v>43422</c:v>
                </c:pt>
                <c:pt idx="5236">
                  <c:v>43423</c:v>
                </c:pt>
                <c:pt idx="5237">
                  <c:v>43424</c:v>
                </c:pt>
                <c:pt idx="5238">
                  <c:v>43425</c:v>
                </c:pt>
                <c:pt idx="5239">
                  <c:v>43426</c:v>
                </c:pt>
                <c:pt idx="5240">
                  <c:v>43427</c:v>
                </c:pt>
                <c:pt idx="5241">
                  <c:v>43428</c:v>
                </c:pt>
                <c:pt idx="5242">
                  <c:v>43429</c:v>
                </c:pt>
                <c:pt idx="5243">
                  <c:v>43430</c:v>
                </c:pt>
                <c:pt idx="5244">
                  <c:v>43431</c:v>
                </c:pt>
                <c:pt idx="5245">
                  <c:v>43432</c:v>
                </c:pt>
                <c:pt idx="5246">
                  <c:v>43433</c:v>
                </c:pt>
                <c:pt idx="5247">
                  <c:v>43434</c:v>
                </c:pt>
                <c:pt idx="5248">
                  <c:v>43435</c:v>
                </c:pt>
                <c:pt idx="5249">
                  <c:v>43436</c:v>
                </c:pt>
                <c:pt idx="5250">
                  <c:v>43437</c:v>
                </c:pt>
                <c:pt idx="5251">
                  <c:v>43438</c:v>
                </c:pt>
                <c:pt idx="5252">
                  <c:v>43439</c:v>
                </c:pt>
                <c:pt idx="5253">
                  <c:v>43440</c:v>
                </c:pt>
                <c:pt idx="5254">
                  <c:v>43441</c:v>
                </c:pt>
                <c:pt idx="5255">
                  <c:v>43442</c:v>
                </c:pt>
                <c:pt idx="5256">
                  <c:v>43443</c:v>
                </c:pt>
                <c:pt idx="5257">
                  <c:v>43444</c:v>
                </c:pt>
                <c:pt idx="5258">
                  <c:v>43445</c:v>
                </c:pt>
                <c:pt idx="5259">
                  <c:v>43446</c:v>
                </c:pt>
                <c:pt idx="5260">
                  <c:v>43447</c:v>
                </c:pt>
                <c:pt idx="5261">
                  <c:v>43448</c:v>
                </c:pt>
                <c:pt idx="5262">
                  <c:v>43449</c:v>
                </c:pt>
                <c:pt idx="5263">
                  <c:v>43450</c:v>
                </c:pt>
                <c:pt idx="5264">
                  <c:v>43451</c:v>
                </c:pt>
                <c:pt idx="5265">
                  <c:v>43452</c:v>
                </c:pt>
                <c:pt idx="5266">
                  <c:v>43453</c:v>
                </c:pt>
                <c:pt idx="5267">
                  <c:v>43454</c:v>
                </c:pt>
                <c:pt idx="5268">
                  <c:v>43455</c:v>
                </c:pt>
                <c:pt idx="5269">
                  <c:v>43456</c:v>
                </c:pt>
                <c:pt idx="5270">
                  <c:v>43457</c:v>
                </c:pt>
                <c:pt idx="5271">
                  <c:v>43458</c:v>
                </c:pt>
                <c:pt idx="5272">
                  <c:v>43459</c:v>
                </c:pt>
                <c:pt idx="5273">
                  <c:v>43460</c:v>
                </c:pt>
                <c:pt idx="5274">
                  <c:v>43461</c:v>
                </c:pt>
                <c:pt idx="5275">
                  <c:v>43462</c:v>
                </c:pt>
                <c:pt idx="5276">
                  <c:v>43463</c:v>
                </c:pt>
                <c:pt idx="5277">
                  <c:v>43464</c:v>
                </c:pt>
                <c:pt idx="5278">
                  <c:v>43465</c:v>
                </c:pt>
                <c:pt idx="5279">
                  <c:v>43466</c:v>
                </c:pt>
                <c:pt idx="5280">
                  <c:v>43467</c:v>
                </c:pt>
                <c:pt idx="5281">
                  <c:v>43468</c:v>
                </c:pt>
                <c:pt idx="5282">
                  <c:v>43469</c:v>
                </c:pt>
                <c:pt idx="5283">
                  <c:v>43470</c:v>
                </c:pt>
                <c:pt idx="5284">
                  <c:v>43471</c:v>
                </c:pt>
                <c:pt idx="5285">
                  <c:v>43472</c:v>
                </c:pt>
                <c:pt idx="5286">
                  <c:v>43473</c:v>
                </c:pt>
                <c:pt idx="5287">
                  <c:v>43474</c:v>
                </c:pt>
                <c:pt idx="5288">
                  <c:v>43475</c:v>
                </c:pt>
                <c:pt idx="5289">
                  <c:v>43476</c:v>
                </c:pt>
                <c:pt idx="5290">
                  <c:v>43477</c:v>
                </c:pt>
                <c:pt idx="5291">
                  <c:v>43478</c:v>
                </c:pt>
                <c:pt idx="5292">
                  <c:v>43479</c:v>
                </c:pt>
                <c:pt idx="5293">
                  <c:v>43480</c:v>
                </c:pt>
                <c:pt idx="5294">
                  <c:v>43481</c:v>
                </c:pt>
                <c:pt idx="5295">
                  <c:v>43482</c:v>
                </c:pt>
                <c:pt idx="5296">
                  <c:v>43483</c:v>
                </c:pt>
                <c:pt idx="5297">
                  <c:v>43484</c:v>
                </c:pt>
                <c:pt idx="5298">
                  <c:v>43485</c:v>
                </c:pt>
                <c:pt idx="5299">
                  <c:v>43486</c:v>
                </c:pt>
                <c:pt idx="5300">
                  <c:v>43487</c:v>
                </c:pt>
                <c:pt idx="5301">
                  <c:v>43488</c:v>
                </c:pt>
                <c:pt idx="5302">
                  <c:v>43489</c:v>
                </c:pt>
                <c:pt idx="5303">
                  <c:v>43490</c:v>
                </c:pt>
                <c:pt idx="5304">
                  <c:v>43491</c:v>
                </c:pt>
                <c:pt idx="5305">
                  <c:v>43492</c:v>
                </c:pt>
                <c:pt idx="5306">
                  <c:v>43493</c:v>
                </c:pt>
                <c:pt idx="5307">
                  <c:v>43494</c:v>
                </c:pt>
                <c:pt idx="5308">
                  <c:v>43495</c:v>
                </c:pt>
                <c:pt idx="5309">
                  <c:v>43496</c:v>
                </c:pt>
                <c:pt idx="5310">
                  <c:v>43497</c:v>
                </c:pt>
                <c:pt idx="5311">
                  <c:v>43498</c:v>
                </c:pt>
                <c:pt idx="5312">
                  <c:v>43499</c:v>
                </c:pt>
                <c:pt idx="5313">
                  <c:v>43500</c:v>
                </c:pt>
                <c:pt idx="5314">
                  <c:v>43501</c:v>
                </c:pt>
                <c:pt idx="5315">
                  <c:v>43502</c:v>
                </c:pt>
                <c:pt idx="5316">
                  <c:v>43503</c:v>
                </c:pt>
                <c:pt idx="5317">
                  <c:v>43504</c:v>
                </c:pt>
                <c:pt idx="5318">
                  <c:v>43505</c:v>
                </c:pt>
                <c:pt idx="5319">
                  <c:v>43506</c:v>
                </c:pt>
                <c:pt idx="5320">
                  <c:v>43507</c:v>
                </c:pt>
                <c:pt idx="5321">
                  <c:v>43508</c:v>
                </c:pt>
                <c:pt idx="5322">
                  <c:v>43509</c:v>
                </c:pt>
                <c:pt idx="5323">
                  <c:v>43510</c:v>
                </c:pt>
                <c:pt idx="5324">
                  <c:v>43511</c:v>
                </c:pt>
                <c:pt idx="5325">
                  <c:v>43512</c:v>
                </c:pt>
                <c:pt idx="5326">
                  <c:v>43513</c:v>
                </c:pt>
                <c:pt idx="5327">
                  <c:v>43514</c:v>
                </c:pt>
                <c:pt idx="5328">
                  <c:v>43515</c:v>
                </c:pt>
                <c:pt idx="5329">
                  <c:v>43516</c:v>
                </c:pt>
                <c:pt idx="5330">
                  <c:v>43517</c:v>
                </c:pt>
                <c:pt idx="5331">
                  <c:v>43518</c:v>
                </c:pt>
                <c:pt idx="5332">
                  <c:v>43519</c:v>
                </c:pt>
                <c:pt idx="5333">
                  <c:v>43520</c:v>
                </c:pt>
                <c:pt idx="5334">
                  <c:v>43521</c:v>
                </c:pt>
                <c:pt idx="5335">
                  <c:v>43522</c:v>
                </c:pt>
                <c:pt idx="5336">
                  <c:v>43523</c:v>
                </c:pt>
                <c:pt idx="5337">
                  <c:v>43524</c:v>
                </c:pt>
                <c:pt idx="5338">
                  <c:v>43525</c:v>
                </c:pt>
                <c:pt idx="5339">
                  <c:v>43526</c:v>
                </c:pt>
                <c:pt idx="5340">
                  <c:v>43527</c:v>
                </c:pt>
                <c:pt idx="5341">
                  <c:v>43528</c:v>
                </c:pt>
                <c:pt idx="5342">
                  <c:v>43529</c:v>
                </c:pt>
                <c:pt idx="5343">
                  <c:v>43530</c:v>
                </c:pt>
                <c:pt idx="5344">
                  <c:v>43531</c:v>
                </c:pt>
                <c:pt idx="5345">
                  <c:v>43532</c:v>
                </c:pt>
                <c:pt idx="5346">
                  <c:v>43533</c:v>
                </c:pt>
                <c:pt idx="5347">
                  <c:v>43534</c:v>
                </c:pt>
                <c:pt idx="5348">
                  <c:v>43535</c:v>
                </c:pt>
                <c:pt idx="5349">
                  <c:v>43536</c:v>
                </c:pt>
                <c:pt idx="5350">
                  <c:v>43537</c:v>
                </c:pt>
                <c:pt idx="5351">
                  <c:v>43538</c:v>
                </c:pt>
                <c:pt idx="5352">
                  <c:v>43539</c:v>
                </c:pt>
                <c:pt idx="5353">
                  <c:v>43540</c:v>
                </c:pt>
                <c:pt idx="5354">
                  <c:v>43541</c:v>
                </c:pt>
                <c:pt idx="5355">
                  <c:v>43542</c:v>
                </c:pt>
                <c:pt idx="5356">
                  <c:v>43543</c:v>
                </c:pt>
                <c:pt idx="5357">
                  <c:v>43544</c:v>
                </c:pt>
                <c:pt idx="5358">
                  <c:v>43545</c:v>
                </c:pt>
                <c:pt idx="5359">
                  <c:v>43546</c:v>
                </c:pt>
                <c:pt idx="5360">
                  <c:v>43547</c:v>
                </c:pt>
                <c:pt idx="5361">
                  <c:v>43548</c:v>
                </c:pt>
                <c:pt idx="5362">
                  <c:v>43549</c:v>
                </c:pt>
                <c:pt idx="5363">
                  <c:v>43550</c:v>
                </c:pt>
                <c:pt idx="5364">
                  <c:v>43551</c:v>
                </c:pt>
                <c:pt idx="5365">
                  <c:v>43552</c:v>
                </c:pt>
                <c:pt idx="5366">
                  <c:v>43553</c:v>
                </c:pt>
                <c:pt idx="5367">
                  <c:v>43554</c:v>
                </c:pt>
                <c:pt idx="5368">
                  <c:v>43555</c:v>
                </c:pt>
                <c:pt idx="5369">
                  <c:v>43556</c:v>
                </c:pt>
                <c:pt idx="5370">
                  <c:v>43557</c:v>
                </c:pt>
                <c:pt idx="5371">
                  <c:v>43558</c:v>
                </c:pt>
                <c:pt idx="5372">
                  <c:v>43559</c:v>
                </c:pt>
                <c:pt idx="5373">
                  <c:v>43560</c:v>
                </c:pt>
                <c:pt idx="5374">
                  <c:v>43561</c:v>
                </c:pt>
                <c:pt idx="5375">
                  <c:v>43562</c:v>
                </c:pt>
                <c:pt idx="5376">
                  <c:v>43563</c:v>
                </c:pt>
                <c:pt idx="5377">
                  <c:v>43564</c:v>
                </c:pt>
                <c:pt idx="5378">
                  <c:v>43565</c:v>
                </c:pt>
                <c:pt idx="5379">
                  <c:v>43566</c:v>
                </c:pt>
                <c:pt idx="5380">
                  <c:v>43567</c:v>
                </c:pt>
                <c:pt idx="5381">
                  <c:v>43568</c:v>
                </c:pt>
                <c:pt idx="5382">
                  <c:v>43569</c:v>
                </c:pt>
                <c:pt idx="5383">
                  <c:v>43570</c:v>
                </c:pt>
                <c:pt idx="5384">
                  <c:v>43571</c:v>
                </c:pt>
                <c:pt idx="5385">
                  <c:v>43572</c:v>
                </c:pt>
                <c:pt idx="5386">
                  <c:v>43573</c:v>
                </c:pt>
                <c:pt idx="5387">
                  <c:v>43574</c:v>
                </c:pt>
                <c:pt idx="5388">
                  <c:v>43575</c:v>
                </c:pt>
                <c:pt idx="5389">
                  <c:v>43576</c:v>
                </c:pt>
                <c:pt idx="5390">
                  <c:v>43577</c:v>
                </c:pt>
                <c:pt idx="5391">
                  <c:v>43578</c:v>
                </c:pt>
                <c:pt idx="5392">
                  <c:v>43579</c:v>
                </c:pt>
                <c:pt idx="5393">
                  <c:v>43580</c:v>
                </c:pt>
                <c:pt idx="5394">
                  <c:v>43581</c:v>
                </c:pt>
                <c:pt idx="5395">
                  <c:v>43582</c:v>
                </c:pt>
                <c:pt idx="5396">
                  <c:v>43583</c:v>
                </c:pt>
                <c:pt idx="5397">
                  <c:v>43584</c:v>
                </c:pt>
                <c:pt idx="5398">
                  <c:v>43585</c:v>
                </c:pt>
                <c:pt idx="5399">
                  <c:v>43586</c:v>
                </c:pt>
                <c:pt idx="5400">
                  <c:v>43587</c:v>
                </c:pt>
                <c:pt idx="5401">
                  <c:v>43588</c:v>
                </c:pt>
                <c:pt idx="5402">
                  <c:v>43589</c:v>
                </c:pt>
                <c:pt idx="5403">
                  <c:v>43590</c:v>
                </c:pt>
                <c:pt idx="5404">
                  <c:v>43591</c:v>
                </c:pt>
                <c:pt idx="5405">
                  <c:v>43592</c:v>
                </c:pt>
                <c:pt idx="5406">
                  <c:v>43593</c:v>
                </c:pt>
                <c:pt idx="5407">
                  <c:v>43594</c:v>
                </c:pt>
                <c:pt idx="5408">
                  <c:v>43595</c:v>
                </c:pt>
                <c:pt idx="5409">
                  <c:v>43596</c:v>
                </c:pt>
                <c:pt idx="5410">
                  <c:v>43597</c:v>
                </c:pt>
                <c:pt idx="5411">
                  <c:v>43598</c:v>
                </c:pt>
                <c:pt idx="5412">
                  <c:v>43599</c:v>
                </c:pt>
                <c:pt idx="5413">
                  <c:v>43600</c:v>
                </c:pt>
                <c:pt idx="5414">
                  <c:v>43601</c:v>
                </c:pt>
                <c:pt idx="5415">
                  <c:v>43602</c:v>
                </c:pt>
                <c:pt idx="5416">
                  <c:v>43603</c:v>
                </c:pt>
                <c:pt idx="5417">
                  <c:v>43604</c:v>
                </c:pt>
                <c:pt idx="5418">
                  <c:v>43605</c:v>
                </c:pt>
                <c:pt idx="5419">
                  <c:v>43606</c:v>
                </c:pt>
                <c:pt idx="5420">
                  <c:v>43607</c:v>
                </c:pt>
                <c:pt idx="5421">
                  <c:v>43608</c:v>
                </c:pt>
                <c:pt idx="5422">
                  <c:v>43609</c:v>
                </c:pt>
                <c:pt idx="5423">
                  <c:v>43610</c:v>
                </c:pt>
                <c:pt idx="5424">
                  <c:v>43611</c:v>
                </c:pt>
                <c:pt idx="5425">
                  <c:v>43612</c:v>
                </c:pt>
                <c:pt idx="5426">
                  <c:v>43613</c:v>
                </c:pt>
                <c:pt idx="5427">
                  <c:v>43614</c:v>
                </c:pt>
                <c:pt idx="5428">
                  <c:v>43615</c:v>
                </c:pt>
                <c:pt idx="5429">
                  <c:v>43616</c:v>
                </c:pt>
                <c:pt idx="5430">
                  <c:v>43617</c:v>
                </c:pt>
                <c:pt idx="5431">
                  <c:v>43618</c:v>
                </c:pt>
                <c:pt idx="5432">
                  <c:v>43619</c:v>
                </c:pt>
                <c:pt idx="5433">
                  <c:v>43620</c:v>
                </c:pt>
                <c:pt idx="5434">
                  <c:v>43621</c:v>
                </c:pt>
                <c:pt idx="5435">
                  <c:v>43622</c:v>
                </c:pt>
                <c:pt idx="5436">
                  <c:v>43623</c:v>
                </c:pt>
                <c:pt idx="5437">
                  <c:v>43624</c:v>
                </c:pt>
                <c:pt idx="5438">
                  <c:v>43625</c:v>
                </c:pt>
                <c:pt idx="5439">
                  <c:v>43626</c:v>
                </c:pt>
                <c:pt idx="5440">
                  <c:v>43627</c:v>
                </c:pt>
                <c:pt idx="5441">
                  <c:v>43628</c:v>
                </c:pt>
                <c:pt idx="5442">
                  <c:v>43629</c:v>
                </c:pt>
                <c:pt idx="5443">
                  <c:v>43630</c:v>
                </c:pt>
                <c:pt idx="5444">
                  <c:v>43631</c:v>
                </c:pt>
                <c:pt idx="5445">
                  <c:v>43632</c:v>
                </c:pt>
                <c:pt idx="5446">
                  <c:v>43633</c:v>
                </c:pt>
                <c:pt idx="5447">
                  <c:v>43634</c:v>
                </c:pt>
                <c:pt idx="5448">
                  <c:v>43635</c:v>
                </c:pt>
                <c:pt idx="5449">
                  <c:v>43636</c:v>
                </c:pt>
                <c:pt idx="5450">
                  <c:v>43637</c:v>
                </c:pt>
                <c:pt idx="5451">
                  <c:v>43638</c:v>
                </c:pt>
                <c:pt idx="5452">
                  <c:v>43639</c:v>
                </c:pt>
                <c:pt idx="5453">
                  <c:v>43640</c:v>
                </c:pt>
                <c:pt idx="5454">
                  <c:v>43641</c:v>
                </c:pt>
                <c:pt idx="5455">
                  <c:v>43642</c:v>
                </c:pt>
                <c:pt idx="5456">
                  <c:v>43643</c:v>
                </c:pt>
                <c:pt idx="5457">
                  <c:v>43644</c:v>
                </c:pt>
                <c:pt idx="5458">
                  <c:v>43645</c:v>
                </c:pt>
                <c:pt idx="5459">
                  <c:v>43646</c:v>
                </c:pt>
                <c:pt idx="5460">
                  <c:v>43647</c:v>
                </c:pt>
                <c:pt idx="5461">
                  <c:v>43648</c:v>
                </c:pt>
                <c:pt idx="5462">
                  <c:v>43649</c:v>
                </c:pt>
                <c:pt idx="5463">
                  <c:v>43650</c:v>
                </c:pt>
                <c:pt idx="5464">
                  <c:v>43651</c:v>
                </c:pt>
                <c:pt idx="5465">
                  <c:v>43652</c:v>
                </c:pt>
                <c:pt idx="5466">
                  <c:v>43653</c:v>
                </c:pt>
                <c:pt idx="5467">
                  <c:v>43654</c:v>
                </c:pt>
                <c:pt idx="5468">
                  <c:v>43655</c:v>
                </c:pt>
                <c:pt idx="5469">
                  <c:v>43656</c:v>
                </c:pt>
                <c:pt idx="5470">
                  <c:v>43657</c:v>
                </c:pt>
                <c:pt idx="5471">
                  <c:v>43658</c:v>
                </c:pt>
                <c:pt idx="5472">
                  <c:v>43659</c:v>
                </c:pt>
                <c:pt idx="5473">
                  <c:v>43660</c:v>
                </c:pt>
                <c:pt idx="5474">
                  <c:v>43661</c:v>
                </c:pt>
                <c:pt idx="5475">
                  <c:v>43662</c:v>
                </c:pt>
                <c:pt idx="5476">
                  <c:v>43663</c:v>
                </c:pt>
                <c:pt idx="5477">
                  <c:v>43664</c:v>
                </c:pt>
                <c:pt idx="5478">
                  <c:v>43665</c:v>
                </c:pt>
                <c:pt idx="5479">
                  <c:v>43666</c:v>
                </c:pt>
                <c:pt idx="5480">
                  <c:v>43667</c:v>
                </c:pt>
                <c:pt idx="5481">
                  <c:v>43668</c:v>
                </c:pt>
                <c:pt idx="5482">
                  <c:v>43669</c:v>
                </c:pt>
                <c:pt idx="5483">
                  <c:v>43670</c:v>
                </c:pt>
                <c:pt idx="5484">
                  <c:v>43671</c:v>
                </c:pt>
                <c:pt idx="5485">
                  <c:v>43672</c:v>
                </c:pt>
                <c:pt idx="5486">
                  <c:v>43673</c:v>
                </c:pt>
                <c:pt idx="5487">
                  <c:v>43674</c:v>
                </c:pt>
                <c:pt idx="5488">
                  <c:v>43675</c:v>
                </c:pt>
                <c:pt idx="5489">
                  <c:v>43676</c:v>
                </c:pt>
                <c:pt idx="5490">
                  <c:v>43677</c:v>
                </c:pt>
                <c:pt idx="5491">
                  <c:v>43678</c:v>
                </c:pt>
                <c:pt idx="5492">
                  <c:v>43679</c:v>
                </c:pt>
                <c:pt idx="5493">
                  <c:v>43680</c:v>
                </c:pt>
                <c:pt idx="5494">
                  <c:v>43681</c:v>
                </c:pt>
                <c:pt idx="5495">
                  <c:v>43682</c:v>
                </c:pt>
                <c:pt idx="5496">
                  <c:v>43683</c:v>
                </c:pt>
                <c:pt idx="5497">
                  <c:v>43684</c:v>
                </c:pt>
                <c:pt idx="5498">
                  <c:v>43685</c:v>
                </c:pt>
                <c:pt idx="5499">
                  <c:v>43686</c:v>
                </c:pt>
                <c:pt idx="5500">
                  <c:v>43687</c:v>
                </c:pt>
                <c:pt idx="5501">
                  <c:v>43688</c:v>
                </c:pt>
                <c:pt idx="5502">
                  <c:v>43689</c:v>
                </c:pt>
                <c:pt idx="5503">
                  <c:v>43690</c:v>
                </c:pt>
                <c:pt idx="5504">
                  <c:v>43691</c:v>
                </c:pt>
                <c:pt idx="5505">
                  <c:v>43692</c:v>
                </c:pt>
                <c:pt idx="5506">
                  <c:v>43693</c:v>
                </c:pt>
                <c:pt idx="5507">
                  <c:v>43694</c:v>
                </c:pt>
                <c:pt idx="5508">
                  <c:v>43695</c:v>
                </c:pt>
                <c:pt idx="5509">
                  <c:v>43696</c:v>
                </c:pt>
                <c:pt idx="5510">
                  <c:v>43697</c:v>
                </c:pt>
                <c:pt idx="5511">
                  <c:v>43698</c:v>
                </c:pt>
                <c:pt idx="5512">
                  <c:v>43699</c:v>
                </c:pt>
                <c:pt idx="5513">
                  <c:v>43700</c:v>
                </c:pt>
                <c:pt idx="5514">
                  <c:v>43701</c:v>
                </c:pt>
                <c:pt idx="5515">
                  <c:v>43702</c:v>
                </c:pt>
                <c:pt idx="5516">
                  <c:v>43703</c:v>
                </c:pt>
                <c:pt idx="5517">
                  <c:v>43704</c:v>
                </c:pt>
                <c:pt idx="5518">
                  <c:v>43705</c:v>
                </c:pt>
                <c:pt idx="5519">
                  <c:v>43706</c:v>
                </c:pt>
                <c:pt idx="5520">
                  <c:v>43707</c:v>
                </c:pt>
                <c:pt idx="5521">
                  <c:v>43708</c:v>
                </c:pt>
                <c:pt idx="5522">
                  <c:v>43709</c:v>
                </c:pt>
                <c:pt idx="5523">
                  <c:v>43710</c:v>
                </c:pt>
                <c:pt idx="5524">
                  <c:v>43711</c:v>
                </c:pt>
                <c:pt idx="5525">
                  <c:v>43712</c:v>
                </c:pt>
                <c:pt idx="5526">
                  <c:v>43713</c:v>
                </c:pt>
                <c:pt idx="5527">
                  <c:v>43714</c:v>
                </c:pt>
                <c:pt idx="5528">
                  <c:v>43715</c:v>
                </c:pt>
                <c:pt idx="5529">
                  <c:v>43716</c:v>
                </c:pt>
                <c:pt idx="5530">
                  <c:v>43717</c:v>
                </c:pt>
                <c:pt idx="5531">
                  <c:v>43718</c:v>
                </c:pt>
                <c:pt idx="5532">
                  <c:v>43719</c:v>
                </c:pt>
                <c:pt idx="5533">
                  <c:v>43720</c:v>
                </c:pt>
                <c:pt idx="5534">
                  <c:v>43721</c:v>
                </c:pt>
                <c:pt idx="5535">
                  <c:v>43722</c:v>
                </c:pt>
                <c:pt idx="5536">
                  <c:v>43723</c:v>
                </c:pt>
                <c:pt idx="5537">
                  <c:v>43724</c:v>
                </c:pt>
                <c:pt idx="5538">
                  <c:v>43725</c:v>
                </c:pt>
                <c:pt idx="5539">
                  <c:v>43726</c:v>
                </c:pt>
                <c:pt idx="5540">
                  <c:v>43727</c:v>
                </c:pt>
                <c:pt idx="5541">
                  <c:v>43728</c:v>
                </c:pt>
                <c:pt idx="5542">
                  <c:v>43729</c:v>
                </c:pt>
                <c:pt idx="5543">
                  <c:v>43730</c:v>
                </c:pt>
                <c:pt idx="5544">
                  <c:v>43731</c:v>
                </c:pt>
                <c:pt idx="5545">
                  <c:v>43732</c:v>
                </c:pt>
                <c:pt idx="5546">
                  <c:v>43733</c:v>
                </c:pt>
                <c:pt idx="5547">
                  <c:v>43734</c:v>
                </c:pt>
                <c:pt idx="5548">
                  <c:v>43735</c:v>
                </c:pt>
                <c:pt idx="5549">
                  <c:v>43736</c:v>
                </c:pt>
                <c:pt idx="5550">
                  <c:v>43737</c:v>
                </c:pt>
                <c:pt idx="5551">
                  <c:v>43738</c:v>
                </c:pt>
                <c:pt idx="5552">
                  <c:v>43739</c:v>
                </c:pt>
                <c:pt idx="5553">
                  <c:v>43740</c:v>
                </c:pt>
                <c:pt idx="5554">
                  <c:v>43741</c:v>
                </c:pt>
                <c:pt idx="5555">
                  <c:v>43742</c:v>
                </c:pt>
                <c:pt idx="5556">
                  <c:v>43743</c:v>
                </c:pt>
                <c:pt idx="5557">
                  <c:v>43744</c:v>
                </c:pt>
                <c:pt idx="5558">
                  <c:v>43745</c:v>
                </c:pt>
                <c:pt idx="5559">
                  <c:v>43746</c:v>
                </c:pt>
                <c:pt idx="5560">
                  <c:v>43747</c:v>
                </c:pt>
                <c:pt idx="5561">
                  <c:v>43748</c:v>
                </c:pt>
                <c:pt idx="5562">
                  <c:v>43749</c:v>
                </c:pt>
                <c:pt idx="5563">
                  <c:v>43750</c:v>
                </c:pt>
                <c:pt idx="5564">
                  <c:v>43751</c:v>
                </c:pt>
                <c:pt idx="5565">
                  <c:v>43752</c:v>
                </c:pt>
                <c:pt idx="5566">
                  <c:v>43753</c:v>
                </c:pt>
                <c:pt idx="5567">
                  <c:v>43754</c:v>
                </c:pt>
                <c:pt idx="5568">
                  <c:v>43755</c:v>
                </c:pt>
                <c:pt idx="5569">
                  <c:v>43756</c:v>
                </c:pt>
                <c:pt idx="5570">
                  <c:v>43757</c:v>
                </c:pt>
                <c:pt idx="5571">
                  <c:v>43758</c:v>
                </c:pt>
                <c:pt idx="5572">
                  <c:v>43759</c:v>
                </c:pt>
                <c:pt idx="5573">
                  <c:v>43760</c:v>
                </c:pt>
                <c:pt idx="5574">
                  <c:v>43761</c:v>
                </c:pt>
                <c:pt idx="5575">
                  <c:v>43762</c:v>
                </c:pt>
                <c:pt idx="5576">
                  <c:v>43763</c:v>
                </c:pt>
                <c:pt idx="5577">
                  <c:v>43764</c:v>
                </c:pt>
                <c:pt idx="5578">
                  <c:v>43765</c:v>
                </c:pt>
                <c:pt idx="5579">
                  <c:v>43766</c:v>
                </c:pt>
                <c:pt idx="5580">
                  <c:v>43767</c:v>
                </c:pt>
                <c:pt idx="5581">
                  <c:v>43768</c:v>
                </c:pt>
                <c:pt idx="5582">
                  <c:v>43769</c:v>
                </c:pt>
                <c:pt idx="5583">
                  <c:v>43770</c:v>
                </c:pt>
                <c:pt idx="5584">
                  <c:v>43771</c:v>
                </c:pt>
                <c:pt idx="5585">
                  <c:v>43772</c:v>
                </c:pt>
                <c:pt idx="5586">
                  <c:v>43773</c:v>
                </c:pt>
                <c:pt idx="5587">
                  <c:v>43774</c:v>
                </c:pt>
                <c:pt idx="5588">
                  <c:v>43775</c:v>
                </c:pt>
                <c:pt idx="5589">
                  <c:v>43776</c:v>
                </c:pt>
                <c:pt idx="5590">
                  <c:v>43777</c:v>
                </c:pt>
                <c:pt idx="5591">
                  <c:v>43778</c:v>
                </c:pt>
                <c:pt idx="5592">
                  <c:v>43779</c:v>
                </c:pt>
                <c:pt idx="5593">
                  <c:v>43780</c:v>
                </c:pt>
                <c:pt idx="5594">
                  <c:v>43781</c:v>
                </c:pt>
                <c:pt idx="5595">
                  <c:v>43782</c:v>
                </c:pt>
                <c:pt idx="5596">
                  <c:v>43783</c:v>
                </c:pt>
                <c:pt idx="5597">
                  <c:v>43784</c:v>
                </c:pt>
                <c:pt idx="5598">
                  <c:v>43785</c:v>
                </c:pt>
                <c:pt idx="5599">
                  <c:v>43786</c:v>
                </c:pt>
                <c:pt idx="5600">
                  <c:v>43787</c:v>
                </c:pt>
                <c:pt idx="5601">
                  <c:v>43788</c:v>
                </c:pt>
                <c:pt idx="5602">
                  <c:v>43789</c:v>
                </c:pt>
                <c:pt idx="5603">
                  <c:v>43790</c:v>
                </c:pt>
                <c:pt idx="5604">
                  <c:v>43791</c:v>
                </c:pt>
                <c:pt idx="5605">
                  <c:v>43792</c:v>
                </c:pt>
                <c:pt idx="5606">
                  <c:v>43793</c:v>
                </c:pt>
                <c:pt idx="5607">
                  <c:v>43794</c:v>
                </c:pt>
                <c:pt idx="5608">
                  <c:v>43795</c:v>
                </c:pt>
                <c:pt idx="5609">
                  <c:v>43796</c:v>
                </c:pt>
                <c:pt idx="5610">
                  <c:v>43797</c:v>
                </c:pt>
                <c:pt idx="5611">
                  <c:v>43798</c:v>
                </c:pt>
                <c:pt idx="5612">
                  <c:v>43799</c:v>
                </c:pt>
                <c:pt idx="5613">
                  <c:v>43800</c:v>
                </c:pt>
                <c:pt idx="5614">
                  <c:v>43801</c:v>
                </c:pt>
                <c:pt idx="5615">
                  <c:v>43802</c:v>
                </c:pt>
                <c:pt idx="5616">
                  <c:v>43803</c:v>
                </c:pt>
                <c:pt idx="5617">
                  <c:v>43804</c:v>
                </c:pt>
                <c:pt idx="5618">
                  <c:v>43805</c:v>
                </c:pt>
                <c:pt idx="5619">
                  <c:v>43806</c:v>
                </c:pt>
                <c:pt idx="5620">
                  <c:v>43807</c:v>
                </c:pt>
                <c:pt idx="5621">
                  <c:v>43808</c:v>
                </c:pt>
                <c:pt idx="5622">
                  <c:v>43809</c:v>
                </c:pt>
                <c:pt idx="5623">
                  <c:v>43810</c:v>
                </c:pt>
                <c:pt idx="5624">
                  <c:v>43811</c:v>
                </c:pt>
                <c:pt idx="5625">
                  <c:v>43812</c:v>
                </c:pt>
                <c:pt idx="5626">
                  <c:v>43813</c:v>
                </c:pt>
                <c:pt idx="5627">
                  <c:v>43814</c:v>
                </c:pt>
                <c:pt idx="5628">
                  <c:v>43815</c:v>
                </c:pt>
                <c:pt idx="5629">
                  <c:v>43816</c:v>
                </c:pt>
                <c:pt idx="5630">
                  <c:v>43817</c:v>
                </c:pt>
                <c:pt idx="5631">
                  <c:v>43818</c:v>
                </c:pt>
                <c:pt idx="5632">
                  <c:v>43819</c:v>
                </c:pt>
                <c:pt idx="5633">
                  <c:v>43820</c:v>
                </c:pt>
                <c:pt idx="5634">
                  <c:v>43821</c:v>
                </c:pt>
                <c:pt idx="5635">
                  <c:v>43822</c:v>
                </c:pt>
                <c:pt idx="5636">
                  <c:v>43823</c:v>
                </c:pt>
                <c:pt idx="5637">
                  <c:v>43824</c:v>
                </c:pt>
                <c:pt idx="5638">
                  <c:v>43825</c:v>
                </c:pt>
                <c:pt idx="5639">
                  <c:v>43826</c:v>
                </c:pt>
                <c:pt idx="5640">
                  <c:v>43827</c:v>
                </c:pt>
                <c:pt idx="5641">
                  <c:v>43828</c:v>
                </c:pt>
                <c:pt idx="5642">
                  <c:v>43829</c:v>
                </c:pt>
                <c:pt idx="5643">
                  <c:v>43830</c:v>
                </c:pt>
                <c:pt idx="5644">
                  <c:v>43831</c:v>
                </c:pt>
                <c:pt idx="5645">
                  <c:v>43832</c:v>
                </c:pt>
                <c:pt idx="5646">
                  <c:v>43833</c:v>
                </c:pt>
                <c:pt idx="5647">
                  <c:v>43834</c:v>
                </c:pt>
                <c:pt idx="5648">
                  <c:v>43835</c:v>
                </c:pt>
                <c:pt idx="5649">
                  <c:v>43836</c:v>
                </c:pt>
                <c:pt idx="5650">
                  <c:v>43837</c:v>
                </c:pt>
                <c:pt idx="5651">
                  <c:v>43838</c:v>
                </c:pt>
                <c:pt idx="5652">
                  <c:v>43839</c:v>
                </c:pt>
                <c:pt idx="5653">
                  <c:v>43840</c:v>
                </c:pt>
                <c:pt idx="5654">
                  <c:v>43841</c:v>
                </c:pt>
                <c:pt idx="5655">
                  <c:v>43842</c:v>
                </c:pt>
                <c:pt idx="5656">
                  <c:v>43843</c:v>
                </c:pt>
                <c:pt idx="5657">
                  <c:v>43844</c:v>
                </c:pt>
                <c:pt idx="5658">
                  <c:v>43845</c:v>
                </c:pt>
                <c:pt idx="5659">
                  <c:v>43846</c:v>
                </c:pt>
                <c:pt idx="5660">
                  <c:v>43847</c:v>
                </c:pt>
                <c:pt idx="5661">
                  <c:v>43848</c:v>
                </c:pt>
                <c:pt idx="5662">
                  <c:v>43849</c:v>
                </c:pt>
                <c:pt idx="5663">
                  <c:v>43850</c:v>
                </c:pt>
                <c:pt idx="5664">
                  <c:v>43851</c:v>
                </c:pt>
                <c:pt idx="5665">
                  <c:v>43852</c:v>
                </c:pt>
                <c:pt idx="5666">
                  <c:v>43853</c:v>
                </c:pt>
                <c:pt idx="5667">
                  <c:v>43854</c:v>
                </c:pt>
                <c:pt idx="5668">
                  <c:v>43855</c:v>
                </c:pt>
                <c:pt idx="5669">
                  <c:v>43856</c:v>
                </c:pt>
                <c:pt idx="5670">
                  <c:v>43857</c:v>
                </c:pt>
                <c:pt idx="5671">
                  <c:v>43858</c:v>
                </c:pt>
                <c:pt idx="5672">
                  <c:v>43859</c:v>
                </c:pt>
                <c:pt idx="5673">
                  <c:v>43860</c:v>
                </c:pt>
                <c:pt idx="5674">
                  <c:v>43861</c:v>
                </c:pt>
                <c:pt idx="5675">
                  <c:v>43862</c:v>
                </c:pt>
                <c:pt idx="5676">
                  <c:v>43863</c:v>
                </c:pt>
                <c:pt idx="5677">
                  <c:v>43864</c:v>
                </c:pt>
                <c:pt idx="5678">
                  <c:v>43865</c:v>
                </c:pt>
                <c:pt idx="5679">
                  <c:v>43866</c:v>
                </c:pt>
                <c:pt idx="5680">
                  <c:v>43867</c:v>
                </c:pt>
                <c:pt idx="5681">
                  <c:v>43868</c:v>
                </c:pt>
                <c:pt idx="5682">
                  <c:v>43869</c:v>
                </c:pt>
                <c:pt idx="5683">
                  <c:v>43870</c:v>
                </c:pt>
                <c:pt idx="5684">
                  <c:v>43871</c:v>
                </c:pt>
                <c:pt idx="5685">
                  <c:v>43872</c:v>
                </c:pt>
                <c:pt idx="5686">
                  <c:v>43873</c:v>
                </c:pt>
                <c:pt idx="5687">
                  <c:v>43874</c:v>
                </c:pt>
                <c:pt idx="5688">
                  <c:v>43875</c:v>
                </c:pt>
                <c:pt idx="5689">
                  <c:v>43876</c:v>
                </c:pt>
                <c:pt idx="5690">
                  <c:v>43877</c:v>
                </c:pt>
                <c:pt idx="5691">
                  <c:v>43878</c:v>
                </c:pt>
                <c:pt idx="5692">
                  <c:v>43879</c:v>
                </c:pt>
                <c:pt idx="5693">
                  <c:v>43880</c:v>
                </c:pt>
                <c:pt idx="5694">
                  <c:v>43881</c:v>
                </c:pt>
                <c:pt idx="5695">
                  <c:v>43882</c:v>
                </c:pt>
                <c:pt idx="5696">
                  <c:v>43883</c:v>
                </c:pt>
                <c:pt idx="5697">
                  <c:v>43884</c:v>
                </c:pt>
                <c:pt idx="5698">
                  <c:v>43885</c:v>
                </c:pt>
                <c:pt idx="5699">
                  <c:v>43886</c:v>
                </c:pt>
                <c:pt idx="5700">
                  <c:v>43887</c:v>
                </c:pt>
                <c:pt idx="5701">
                  <c:v>43888</c:v>
                </c:pt>
                <c:pt idx="5702">
                  <c:v>43889</c:v>
                </c:pt>
                <c:pt idx="5703">
                  <c:v>43890</c:v>
                </c:pt>
                <c:pt idx="5704">
                  <c:v>43891</c:v>
                </c:pt>
                <c:pt idx="5705">
                  <c:v>43892</c:v>
                </c:pt>
                <c:pt idx="5706">
                  <c:v>43893</c:v>
                </c:pt>
                <c:pt idx="5707">
                  <c:v>43894</c:v>
                </c:pt>
                <c:pt idx="5708">
                  <c:v>43895</c:v>
                </c:pt>
                <c:pt idx="5709">
                  <c:v>43896</c:v>
                </c:pt>
                <c:pt idx="5710">
                  <c:v>43897</c:v>
                </c:pt>
                <c:pt idx="5711">
                  <c:v>43898</c:v>
                </c:pt>
                <c:pt idx="5712">
                  <c:v>43899</c:v>
                </c:pt>
                <c:pt idx="5713">
                  <c:v>43900</c:v>
                </c:pt>
                <c:pt idx="5714">
                  <c:v>43901</c:v>
                </c:pt>
                <c:pt idx="5715">
                  <c:v>43902</c:v>
                </c:pt>
                <c:pt idx="5716">
                  <c:v>43903</c:v>
                </c:pt>
                <c:pt idx="5717">
                  <c:v>43904</c:v>
                </c:pt>
                <c:pt idx="5718">
                  <c:v>43905</c:v>
                </c:pt>
                <c:pt idx="5719">
                  <c:v>43906</c:v>
                </c:pt>
                <c:pt idx="5720">
                  <c:v>43907</c:v>
                </c:pt>
                <c:pt idx="5721">
                  <c:v>43908</c:v>
                </c:pt>
                <c:pt idx="5722">
                  <c:v>43909</c:v>
                </c:pt>
                <c:pt idx="5723">
                  <c:v>43910</c:v>
                </c:pt>
                <c:pt idx="5724">
                  <c:v>43911</c:v>
                </c:pt>
                <c:pt idx="5725">
                  <c:v>43912</c:v>
                </c:pt>
                <c:pt idx="5726">
                  <c:v>43913</c:v>
                </c:pt>
                <c:pt idx="5727">
                  <c:v>43914</c:v>
                </c:pt>
                <c:pt idx="5728">
                  <c:v>43915</c:v>
                </c:pt>
                <c:pt idx="5729">
                  <c:v>43916</c:v>
                </c:pt>
                <c:pt idx="5730">
                  <c:v>43917</c:v>
                </c:pt>
                <c:pt idx="5731">
                  <c:v>43918</c:v>
                </c:pt>
                <c:pt idx="5732">
                  <c:v>43919</c:v>
                </c:pt>
                <c:pt idx="5733">
                  <c:v>43920</c:v>
                </c:pt>
                <c:pt idx="5734">
                  <c:v>43921</c:v>
                </c:pt>
                <c:pt idx="5735">
                  <c:v>43922</c:v>
                </c:pt>
                <c:pt idx="5736">
                  <c:v>43923</c:v>
                </c:pt>
                <c:pt idx="5737">
                  <c:v>43924</c:v>
                </c:pt>
                <c:pt idx="5738">
                  <c:v>43925</c:v>
                </c:pt>
                <c:pt idx="5739">
                  <c:v>43926</c:v>
                </c:pt>
                <c:pt idx="5740">
                  <c:v>43927</c:v>
                </c:pt>
                <c:pt idx="5741">
                  <c:v>43928</c:v>
                </c:pt>
                <c:pt idx="5742">
                  <c:v>43929</c:v>
                </c:pt>
                <c:pt idx="5743">
                  <c:v>43930</c:v>
                </c:pt>
                <c:pt idx="5744">
                  <c:v>43931</c:v>
                </c:pt>
                <c:pt idx="5745">
                  <c:v>43932</c:v>
                </c:pt>
                <c:pt idx="5746">
                  <c:v>43933</c:v>
                </c:pt>
                <c:pt idx="5747">
                  <c:v>43934</c:v>
                </c:pt>
                <c:pt idx="5748">
                  <c:v>43935</c:v>
                </c:pt>
                <c:pt idx="5749">
                  <c:v>43936</c:v>
                </c:pt>
                <c:pt idx="5750">
                  <c:v>43937</c:v>
                </c:pt>
                <c:pt idx="5751">
                  <c:v>43938</c:v>
                </c:pt>
                <c:pt idx="5752">
                  <c:v>43939</c:v>
                </c:pt>
                <c:pt idx="5753">
                  <c:v>43940</c:v>
                </c:pt>
                <c:pt idx="5754">
                  <c:v>43941</c:v>
                </c:pt>
                <c:pt idx="5755">
                  <c:v>43942</c:v>
                </c:pt>
                <c:pt idx="5756">
                  <c:v>43943</c:v>
                </c:pt>
                <c:pt idx="5757">
                  <c:v>43944</c:v>
                </c:pt>
                <c:pt idx="5758">
                  <c:v>43945</c:v>
                </c:pt>
                <c:pt idx="5759">
                  <c:v>43946</c:v>
                </c:pt>
                <c:pt idx="5760">
                  <c:v>43947</c:v>
                </c:pt>
                <c:pt idx="5761">
                  <c:v>43948</c:v>
                </c:pt>
                <c:pt idx="5762">
                  <c:v>43949</c:v>
                </c:pt>
                <c:pt idx="5763">
                  <c:v>43950</c:v>
                </c:pt>
                <c:pt idx="5764">
                  <c:v>43951</c:v>
                </c:pt>
                <c:pt idx="5765">
                  <c:v>43952</c:v>
                </c:pt>
                <c:pt idx="5766">
                  <c:v>43953</c:v>
                </c:pt>
                <c:pt idx="5767">
                  <c:v>43954</c:v>
                </c:pt>
                <c:pt idx="5768">
                  <c:v>43955</c:v>
                </c:pt>
                <c:pt idx="5769">
                  <c:v>43956</c:v>
                </c:pt>
                <c:pt idx="5770">
                  <c:v>43957</c:v>
                </c:pt>
                <c:pt idx="5771">
                  <c:v>43958</c:v>
                </c:pt>
                <c:pt idx="5772">
                  <c:v>43959</c:v>
                </c:pt>
                <c:pt idx="5773">
                  <c:v>43960</c:v>
                </c:pt>
                <c:pt idx="5774">
                  <c:v>43961</c:v>
                </c:pt>
                <c:pt idx="5775">
                  <c:v>43962</c:v>
                </c:pt>
                <c:pt idx="5776">
                  <c:v>43963</c:v>
                </c:pt>
                <c:pt idx="5777">
                  <c:v>43964</c:v>
                </c:pt>
                <c:pt idx="5778">
                  <c:v>43965</c:v>
                </c:pt>
                <c:pt idx="5779">
                  <c:v>43966</c:v>
                </c:pt>
                <c:pt idx="5780">
                  <c:v>43967</c:v>
                </c:pt>
                <c:pt idx="5781">
                  <c:v>43968</c:v>
                </c:pt>
                <c:pt idx="5782">
                  <c:v>43969</c:v>
                </c:pt>
                <c:pt idx="5783">
                  <c:v>43970</c:v>
                </c:pt>
                <c:pt idx="5784">
                  <c:v>43971</c:v>
                </c:pt>
                <c:pt idx="5785">
                  <c:v>43972</c:v>
                </c:pt>
                <c:pt idx="5786">
                  <c:v>43973</c:v>
                </c:pt>
                <c:pt idx="5787">
                  <c:v>43974</c:v>
                </c:pt>
                <c:pt idx="5788">
                  <c:v>43975</c:v>
                </c:pt>
                <c:pt idx="5789">
                  <c:v>43976</c:v>
                </c:pt>
                <c:pt idx="5790">
                  <c:v>43977</c:v>
                </c:pt>
                <c:pt idx="5791">
                  <c:v>43978</c:v>
                </c:pt>
                <c:pt idx="5792">
                  <c:v>43979</c:v>
                </c:pt>
                <c:pt idx="5793">
                  <c:v>43980</c:v>
                </c:pt>
                <c:pt idx="5794">
                  <c:v>43981</c:v>
                </c:pt>
                <c:pt idx="5795">
                  <c:v>43982</c:v>
                </c:pt>
                <c:pt idx="5796">
                  <c:v>43983</c:v>
                </c:pt>
                <c:pt idx="5797">
                  <c:v>43984</c:v>
                </c:pt>
                <c:pt idx="5798">
                  <c:v>43985</c:v>
                </c:pt>
                <c:pt idx="5799">
                  <c:v>43986</c:v>
                </c:pt>
                <c:pt idx="5800">
                  <c:v>43987</c:v>
                </c:pt>
                <c:pt idx="5801">
                  <c:v>43988</c:v>
                </c:pt>
                <c:pt idx="5802">
                  <c:v>43989</c:v>
                </c:pt>
                <c:pt idx="5803">
                  <c:v>43990</c:v>
                </c:pt>
                <c:pt idx="5804">
                  <c:v>43991</c:v>
                </c:pt>
                <c:pt idx="5805">
                  <c:v>43992</c:v>
                </c:pt>
                <c:pt idx="5806">
                  <c:v>43993</c:v>
                </c:pt>
                <c:pt idx="5807">
                  <c:v>43994</c:v>
                </c:pt>
                <c:pt idx="5808">
                  <c:v>43995</c:v>
                </c:pt>
                <c:pt idx="5809">
                  <c:v>43996</c:v>
                </c:pt>
                <c:pt idx="5810">
                  <c:v>43997</c:v>
                </c:pt>
                <c:pt idx="5811">
                  <c:v>43998</c:v>
                </c:pt>
                <c:pt idx="5812">
                  <c:v>43999</c:v>
                </c:pt>
                <c:pt idx="5813">
                  <c:v>44000</c:v>
                </c:pt>
                <c:pt idx="5814">
                  <c:v>44001</c:v>
                </c:pt>
                <c:pt idx="5815">
                  <c:v>44002</c:v>
                </c:pt>
                <c:pt idx="5816">
                  <c:v>44003</c:v>
                </c:pt>
                <c:pt idx="5817">
                  <c:v>44004</c:v>
                </c:pt>
                <c:pt idx="5818">
                  <c:v>44005</c:v>
                </c:pt>
                <c:pt idx="5819">
                  <c:v>44006</c:v>
                </c:pt>
                <c:pt idx="5820">
                  <c:v>44007</c:v>
                </c:pt>
                <c:pt idx="5821">
                  <c:v>44008</c:v>
                </c:pt>
                <c:pt idx="5822">
                  <c:v>44009</c:v>
                </c:pt>
                <c:pt idx="5823">
                  <c:v>44010</c:v>
                </c:pt>
                <c:pt idx="5824">
                  <c:v>44011</c:v>
                </c:pt>
                <c:pt idx="5825">
                  <c:v>44012</c:v>
                </c:pt>
                <c:pt idx="5826">
                  <c:v>44013</c:v>
                </c:pt>
                <c:pt idx="5827">
                  <c:v>44014</c:v>
                </c:pt>
                <c:pt idx="5828">
                  <c:v>44015</c:v>
                </c:pt>
                <c:pt idx="5829">
                  <c:v>44016</c:v>
                </c:pt>
                <c:pt idx="5830">
                  <c:v>44017</c:v>
                </c:pt>
                <c:pt idx="5831">
                  <c:v>44018</c:v>
                </c:pt>
                <c:pt idx="5832">
                  <c:v>44019</c:v>
                </c:pt>
                <c:pt idx="5833">
                  <c:v>44020</c:v>
                </c:pt>
                <c:pt idx="5834">
                  <c:v>44021</c:v>
                </c:pt>
                <c:pt idx="5835">
                  <c:v>44022</c:v>
                </c:pt>
                <c:pt idx="5836">
                  <c:v>44023</c:v>
                </c:pt>
                <c:pt idx="5837">
                  <c:v>44024</c:v>
                </c:pt>
                <c:pt idx="5838">
                  <c:v>44025</c:v>
                </c:pt>
                <c:pt idx="5839">
                  <c:v>44026</c:v>
                </c:pt>
                <c:pt idx="5840">
                  <c:v>44027</c:v>
                </c:pt>
                <c:pt idx="5841">
                  <c:v>44028</c:v>
                </c:pt>
                <c:pt idx="5842">
                  <c:v>44029</c:v>
                </c:pt>
                <c:pt idx="5843">
                  <c:v>44030</c:v>
                </c:pt>
                <c:pt idx="5844">
                  <c:v>44031</c:v>
                </c:pt>
                <c:pt idx="5845">
                  <c:v>44032</c:v>
                </c:pt>
                <c:pt idx="5846">
                  <c:v>44033</c:v>
                </c:pt>
                <c:pt idx="5847">
                  <c:v>44034</c:v>
                </c:pt>
                <c:pt idx="5848">
                  <c:v>44035</c:v>
                </c:pt>
                <c:pt idx="5849">
                  <c:v>44036</c:v>
                </c:pt>
                <c:pt idx="5850">
                  <c:v>44037</c:v>
                </c:pt>
                <c:pt idx="5851">
                  <c:v>44038</c:v>
                </c:pt>
                <c:pt idx="5852">
                  <c:v>44039</c:v>
                </c:pt>
                <c:pt idx="5853">
                  <c:v>44040</c:v>
                </c:pt>
                <c:pt idx="5854">
                  <c:v>44041</c:v>
                </c:pt>
                <c:pt idx="5855">
                  <c:v>44042</c:v>
                </c:pt>
                <c:pt idx="5856">
                  <c:v>44043</c:v>
                </c:pt>
                <c:pt idx="5857">
                  <c:v>44044</c:v>
                </c:pt>
                <c:pt idx="5858">
                  <c:v>44045</c:v>
                </c:pt>
                <c:pt idx="5859">
                  <c:v>44046</c:v>
                </c:pt>
                <c:pt idx="5860">
                  <c:v>44047</c:v>
                </c:pt>
                <c:pt idx="5861">
                  <c:v>44048</c:v>
                </c:pt>
                <c:pt idx="5862">
                  <c:v>44049</c:v>
                </c:pt>
                <c:pt idx="5863">
                  <c:v>44050</c:v>
                </c:pt>
                <c:pt idx="5864">
                  <c:v>44051</c:v>
                </c:pt>
                <c:pt idx="5865">
                  <c:v>44052</c:v>
                </c:pt>
                <c:pt idx="5866">
                  <c:v>44053</c:v>
                </c:pt>
                <c:pt idx="5867">
                  <c:v>44054</c:v>
                </c:pt>
                <c:pt idx="5868">
                  <c:v>44055</c:v>
                </c:pt>
                <c:pt idx="5869">
                  <c:v>44056</c:v>
                </c:pt>
                <c:pt idx="5870">
                  <c:v>44057</c:v>
                </c:pt>
                <c:pt idx="5871">
                  <c:v>44058</c:v>
                </c:pt>
                <c:pt idx="5872">
                  <c:v>44059</c:v>
                </c:pt>
                <c:pt idx="5873">
                  <c:v>44060</c:v>
                </c:pt>
                <c:pt idx="5874">
                  <c:v>44061</c:v>
                </c:pt>
                <c:pt idx="5875">
                  <c:v>44062</c:v>
                </c:pt>
                <c:pt idx="5876">
                  <c:v>44063</c:v>
                </c:pt>
                <c:pt idx="5877">
                  <c:v>44064</c:v>
                </c:pt>
                <c:pt idx="5878">
                  <c:v>44065</c:v>
                </c:pt>
                <c:pt idx="5879" formatCode="m/d/yyyy">
                  <c:v>44066</c:v>
                </c:pt>
                <c:pt idx="5880" formatCode="m/d/yyyy">
                  <c:v>44066</c:v>
                </c:pt>
                <c:pt idx="5881" formatCode="m/d/yyyy">
                  <c:v>44066</c:v>
                </c:pt>
                <c:pt idx="5882" formatCode="m/d/yyyy">
                  <c:v>44066</c:v>
                </c:pt>
                <c:pt idx="5883" formatCode="m/d/yyyy">
                  <c:v>44066</c:v>
                </c:pt>
                <c:pt idx="5884" formatCode="m/d/yyyy">
                  <c:v>44066</c:v>
                </c:pt>
                <c:pt idx="5885" formatCode="m/d/yyyy">
                  <c:v>44066</c:v>
                </c:pt>
                <c:pt idx="5886" formatCode="m/d/yyyy">
                  <c:v>44066</c:v>
                </c:pt>
                <c:pt idx="5887" formatCode="m/d/yyyy">
                  <c:v>44066</c:v>
                </c:pt>
                <c:pt idx="5888" formatCode="m/d/yyyy">
                  <c:v>44066</c:v>
                </c:pt>
                <c:pt idx="5889" formatCode="m/d/yyyy">
                  <c:v>44066</c:v>
                </c:pt>
                <c:pt idx="5890" formatCode="m/d/yyyy">
                  <c:v>44066</c:v>
                </c:pt>
                <c:pt idx="5891" formatCode="m/d/yyyy">
                  <c:v>44066</c:v>
                </c:pt>
                <c:pt idx="5892" formatCode="m/d/yyyy">
                  <c:v>44066</c:v>
                </c:pt>
                <c:pt idx="5893" formatCode="m/d/yyyy">
                  <c:v>44066</c:v>
                </c:pt>
                <c:pt idx="5894" formatCode="m/d/yyyy">
                  <c:v>44066</c:v>
                </c:pt>
                <c:pt idx="5895" formatCode="m/d/yyyy">
                  <c:v>44066</c:v>
                </c:pt>
                <c:pt idx="5896" formatCode="m/d/yyyy">
                  <c:v>44066</c:v>
                </c:pt>
                <c:pt idx="5897" formatCode="m/d/yyyy">
                  <c:v>44066</c:v>
                </c:pt>
                <c:pt idx="5898" formatCode="m/d/yyyy">
                  <c:v>44066</c:v>
                </c:pt>
                <c:pt idx="5899" formatCode="m/d/yyyy">
                  <c:v>44066</c:v>
                </c:pt>
                <c:pt idx="5900" formatCode="m/d/yyyy">
                  <c:v>44066</c:v>
                </c:pt>
                <c:pt idx="5901" formatCode="m/d/yyyy">
                  <c:v>44066</c:v>
                </c:pt>
                <c:pt idx="5902" formatCode="m/d/yyyy">
                  <c:v>44066</c:v>
                </c:pt>
                <c:pt idx="5903" formatCode="m/d/yyyy">
                  <c:v>44067</c:v>
                </c:pt>
                <c:pt idx="5904" formatCode="m/d/yyyy">
                  <c:v>44067</c:v>
                </c:pt>
                <c:pt idx="5905" formatCode="m/d/yyyy">
                  <c:v>44067</c:v>
                </c:pt>
                <c:pt idx="5906" formatCode="m/d/yyyy">
                  <c:v>44067</c:v>
                </c:pt>
                <c:pt idx="5907" formatCode="m/d/yyyy">
                  <c:v>44067</c:v>
                </c:pt>
                <c:pt idx="5908" formatCode="m/d/yyyy">
                  <c:v>44067</c:v>
                </c:pt>
                <c:pt idx="5909" formatCode="m/d/yyyy">
                  <c:v>44067</c:v>
                </c:pt>
                <c:pt idx="5910" formatCode="m/d/yyyy">
                  <c:v>44067</c:v>
                </c:pt>
                <c:pt idx="5911" formatCode="m/d/yyyy">
                  <c:v>44067</c:v>
                </c:pt>
                <c:pt idx="5912" formatCode="m/d/yyyy">
                  <c:v>44067</c:v>
                </c:pt>
                <c:pt idx="5913" formatCode="m/d/yyyy">
                  <c:v>44067</c:v>
                </c:pt>
                <c:pt idx="5914" formatCode="m/d/yyyy">
                  <c:v>44067</c:v>
                </c:pt>
                <c:pt idx="5915" formatCode="m/d/yyyy">
                  <c:v>44067</c:v>
                </c:pt>
                <c:pt idx="5916" formatCode="m/d/yyyy">
                  <c:v>44067</c:v>
                </c:pt>
                <c:pt idx="5917" formatCode="m/d/yyyy">
                  <c:v>44067</c:v>
                </c:pt>
                <c:pt idx="5918" formatCode="m/d/yyyy">
                  <c:v>44067</c:v>
                </c:pt>
                <c:pt idx="5919" formatCode="m/d/yyyy">
                  <c:v>44067</c:v>
                </c:pt>
                <c:pt idx="5920" formatCode="m/d/yyyy">
                  <c:v>44067</c:v>
                </c:pt>
                <c:pt idx="5921" formatCode="m/d/yyyy">
                  <c:v>44067</c:v>
                </c:pt>
                <c:pt idx="5922" formatCode="m/d/yyyy">
                  <c:v>44067</c:v>
                </c:pt>
                <c:pt idx="5923" formatCode="m/d/yyyy">
                  <c:v>44067</c:v>
                </c:pt>
                <c:pt idx="5924" formatCode="m/d/yyyy">
                  <c:v>44067</c:v>
                </c:pt>
                <c:pt idx="5925" formatCode="m/d/yyyy">
                  <c:v>44067</c:v>
                </c:pt>
                <c:pt idx="5926" formatCode="m/d/yyyy">
                  <c:v>44067</c:v>
                </c:pt>
                <c:pt idx="5927" formatCode="m/d/yyyy">
                  <c:v>44068</c:v>
                </c:pt>
                <c:pt idx="5928" formatCode="m/d/yyyy">
                  <c:v>44068</c:v>
                </c:pt>
                <c:pt idx="5929" formatCode="m/d/yyyy">
                  <c:v>44068</c:v>
                </c:pt>
                <c:pt idx="5930" formatCode="m/d/yyyy">
                  <c:v>44068</c:v>
                </c:pt>
                <c:pt idx="5931" formatCode="m/d/yyyy">
                  <c:v>44068</c:v>
                </c:pt>
                <c:pt idx="5932" formatCode="m/d/yyyy">
                  <c:v>44068</c:v>
                </c:pt>
                <c:pt idx="5933" formatCode="m/d/yyyy">
                  <c:v>44068</c:v>
                </c:pt>
                <c:pt idx="5934" formatCode="m/d/yyyy">
                  <c:v>44068</c:v>
                </c:pt>
                <c:pt idx="5935" formatCode="m/d/yyyy">
                  <c:v>44068</c:v>
                </c:pt>
                <c:pt idx="5936" formatCode="m/d/yyyy">
                  <c:v>44068</c:v>
                </c:pt>
                <c:pt idx="5937" formatCode="m/d/yyyy">
                  <c:v>44068</c:v>
                </c:pt>
                <c:pt idx="5938" formatCode="m/d/yyyy">
                  <c:v>44068</c:v>
                </c:pt>
                <c:pt idx="5939" formatCode="m/d/yyyy">
                  <c:v>44068</c:v>
                </c:pt>
                <c:pt idx="5940" formatCode="m/d/yyyy">
                  <c:v>44068</c:v>
                </c:pt>
                <c:pt idx="5941" formatCode="m/d/yyyy">
                  <c:v>44068</c:v>
                </c:pt>
                <c:pt idx="5942" formatCode="m/d/yyyy">
                  <c:v>44068</c:v>
                </c:pt>
                <c:pt idx="5943" formatCode="m/d/yyyy">
                  <c:v>44068</c:v>
                </c:pt>
                <c:pt idx="5944" formatCode="m/d/yyyy">
                  <c:v>44068</c:v>
                </c:pt>
                <c:pt idx="5945" formatCode="m/d/yyyy">
                  <c:v>44068</c:v>
                </c:pt>
                <c:pt idx="5946" formatCode="m/d/yyyy">
                  <c:v>44068</c:v>
                </c:pt>
                <c:pt idx="5947" formatCode="m/d/yyyy">
                  <c:v>44068</c:v>
                </c:pt>
                <c:pt idx="5948" formatCode="m/d/yyyy">
                  <c:v>44068</c:v>
                </c:pt>
                <c:pt idx="5949" formatCode="m/d/yyyy">
                  <c:v>44068</c:v>
                </c:pt>
                <c:pt idx="5950" formatCode="m/d/yyyy">
                  <c:v>44068</c:v>
                </c:pt>
                <c:pt idx="5951" formatCode="m/d/yyyy">
                  <c:v>44069</c:v>
                </c:pt>
                <c:pt idx="5952" formatCode="m/d/yyyy">
                  <c:v>44069</c:v>
                </c:pt>
                <c:pt idx="5953" formatCode="m/d/yyyy">
                  <c:v>44069</c:v>
                </c:pt>
                <c:pt idx="5954" formatCode="m/d/yyyy">
                  <c:v>44069</c:v>
                </c:pt>
                <c:pt idx="5955" formatCode="m/d/yyyy">
                  <c:v>44069</c:v>
                </c:pt>
                <c:pt idx="5956" formatCode="m/d/yyyy">
                  <c:v>44069</c:v>
                </c:pt>
                <c:pt idx="5957" formatCode="m/d/yyyy">
                  <c:v>44069</c:v>
                </c:pt>
                <c:pt idx="5958" formatCode="m/d/yyyy">
                  <c:v>44069</c:v>
                </c:pt>
                <c:pt idx="5959" formatCode="m/d/yyyy">
                  <c:v>44069</c:v>
                </c:pt>
                <c:pt idx="5960" formatCode="m/d/yyyy">
                  <c:v>44069</c:v>
                </c:pt>
                <c:pt idx="5961" formatCode="m/d/yyyy">
                  <c:v>44069</c:v>
                </c:pt>
                <c:pt idx="5962" formatCode="m/d/yyyy">
                  <c:v>44069</c:v>
                </c:pt>
                <c:pt idx="5963" formatCode="m/d/yyyy">
                  <c:v>44069</c:v>
                </c:pt>
                <c:pt idx="5964" formatCode="m/d/yyyy">
                  <c:v>44069</c:v>
                </c:pt>
                <c:pt idx="5965" formatCode="m/d/yyyy">
                  <c:v>44069</c:v>
                </c:pt>
                <c:pt idx="5966" formatCode="m/d/yyyy">
                  <c:v>44069</c:v>
                </c:pt>
                <c:pt idx="5967" formatCode="m/d/yyyy">
                  <c:v>44069</c:v>
                </c:pt>
                <c:pt idx="5968" formatCode="m/d/yyyy">
                  <c:v>44069</c:v>
                </c:pt>
                <c:pt idx="5969" formatCode="m/d/yyyy">
                  <c:v>44069</c:v>
                </c:pt>
                <c:pt idx="5970" formatCode="m/d/yyyy">
                  <c:v>44069</c:v>
                </c:pt>
                <c:pt idx="5971" formatCode="m/d/yyyy">
                  <c:v>44069</c:v>
                </c:pt>
                <c:pt idx="5972" formatCode="m/d/yyyy">
                  <c:v>44069</c:v>
                </c:pt>
                <c:pt idx="5973" formatCode="m/d/yyyy">
                  <c:v>44069</c:v>
                </c:pt>
                <c:pt idx="5974" formatCode="m/d/yyyy">
                  <c:v>44070</c:v>
                </c:pt>
                <c:pt idx="5975" formatCode="m/d/yyyy">
                  <c:v>44070</c:v>
                </c:pt>
                <c:pt idx="5976" formatCode="m/d/yyyy">
                  <c:v>44070</c:v>
                </c:pt>
                <c:pt idx="5977" formatCode="m/d/yyyy">
                  <c:v>44070</c:v>
                </c:pt>
                <c:pt idx="5978" formatCode="m/d/yyyy">
                  <c:v>44070</c:v>
                </c:pt>
                <c:pt idx="5979" formatCode="m/d/yyyy">
                  <c:v>44070</c:v>
                </c:pt>
                <c:pt idx="5980" formatCode="m/d/yyyy">
                  <c:v>44070</c:v>
                </c:pt>
                <c:pt idx="5981" formatCode="m/d/yyyy">
                  <c:v>44070</c:v>
                </c:pt>
                <c:pt idx="5982" formatCode="m/d/yyyy">
                  <c:v>44070</c:v>
                </c:pt>
                <c:pt idx="5983" formatCode="m/d/yyyy">
                  <c:v>44070</c:v>
                </c:pt>
                <c:pt idx="5984" formatCode="m/d/yyyy">
                  <c:v>44070</c:v>
                </c:pt>
                <c:pt idx="5985" formatCode="m/d/yyyy">
                  <c:v>44070</c:v>
                </c:pt>
                <c:pt idx="5986" formatCode="m/d/yyyy">
                  <c:v>44070</c:v>
                </c:pt>
                <c:pt idx="5987" formatCode="m/d/yyyy">
                  <c:v>44070</c:v>
                </c:pt>
                <c:pt idx="5988" formatCode="m/d/yyyy">
                  <c:v>44070</c:v>
                </c:pt>
                <c:pt idx="5989" formatCode="m/d/yyyy">
                  <c:v>44070</c:v>
                </c:pt>
                <c:pt idx="5990" formatCode="m/d/yyyy">
                  <c:v>44070</c:v>
                </c:pt>
                <c:pt idx="5991" formatCode="m/d/yyyy">
                  <c:v>44070</c:v>
                </c:pt>
                <c:pt idx="5992" formatCode="m/d/yyyy">
                  <c:v>44070</c:v>
                </c:pt>
                <c:pt idx="5993" formatCode="m/d/yyyy">
                  <c:v>44070</c:v>
                </c:pt>
                <c:pt idx="5994" formatCode="m/d/yyyy">
                  <c:v>44070</c:v>
                </c:pt>
                <c:pt idx="5995" formatCode="m/d/yyyy">
                  <c:v>44070</c:v>
                </c:pt>
                <c:pt idx="5996" formatCode="m/d/yyyy">
                  <c:v>44070</c:v>
                </c:pt>
                <c:pt idx="5997" formatCode="m/d/yyyy">
                  <c:v>44070</c:v>
                </c:pt>
                <c:pt idx="5998" formatCode="m/d/yyyy">
                  <c:v>44071</c:v>
                </c:pt>
                <c:pt idx="5999" formatCode="m/d/yyyy">
                  <c:v>44071</c:v>
                </c:pt>
                <c:pt idx="6000" formatCode="m/d/yyyy">
                  <c:v>44071</c:v>
                </c:pt>
                <c:pt idx="6001" formatCode="m/d/yyyy">
                  <c:v>44071</c:v>
                </c:pt>
                <c:pt idx="6002" formatCode="m/d/yyyy">
                  <c:v>44071</c:v>
                </c:pt>
                <c:pt idx="6003" formatCode="m/d/yyyy">
                  <c:v>44071</c:v>
                </c:pt>
                <c:pt idx="6004" formatCode="m/d/yyyy">
                  <c:v>44071</c:v>
                </c:pt>
                <c:pt idx="6005" formatCode="m/d/yyyy">
                  <c:v>44071</c:v>
                </c:pt>
                <c:pt idx="6006" formatCode="m/d/yyyy">
                  <c:v>44071</c:v>
                </c:pt>
                <c:pt idx="6007" formatCode="m/d/yyyy">
                  <c:v>44071</c:v>
                </c:pt>
                <c:pt idx="6008" formatCode="m/d/yyyy">
                  <c:v>44071</c:v>
                </c:pt>
                <c:pt idx="6009" formatCode="m/d/yyyy">
                  <c:v>44071</c:v>
                </c:pt>
                <c:pt idx="6010" formatCode="m/d/yyyy">
                  <c:v>44071</c:v>
                </c:pt>
                <c:pt idx="6011" formatCode="m/d/yyyy">
                  <c:v>44071</c:v>
                </c:pt>
                <c:pt idx="6012" formatCode="m/d/yyyy">
                  <c:v>44071</c:v>
                </c:pt>
                <c:pt idx="6013" formatCode="m/d/yyyy">
                  <c:v>44071</c:v>
                </c:pt>
                <c:pt idx="6014" formatCode="m/d/yyyy">
                  <c:v>44071</c:v>
                </c:pt>
                <c:pt idx="6015" formatCode="m/d/yyyy">
                  <c:v>44071</c:v>
                </c:pt>
                <c:pt idx="6016" formatCode="m/d/yyyy">
                  <c:v>44071</c:v>
                </c:pt>
                <c:pt idx="6017" formatCode="m/d/yyyy">
                  <c:v>44071</c:v>
                </c:pt>
                <c:pt idx="6018" formatCode="m/d/yyyy">
                  <c:v>44071</c:v>
                </c:pt>
                <c:pt idx="6019" formatCode="m/d/yyyy">
                  <c:v>44071</c:v>
                </c:pt>
                <c:pt idx="6020" formatCode="m/d/yyyy">
                  <c:v>44071</c:v>
                </c:pt>
                <c:pt idx="6021" formatCode="m/d/yyyy">
                  <c:v>44071</c:v>
                </c:pt>
                <c:pt idx="6022" formatCode="m/d/yyyy">
                  <c:v>44072</c:v>
                </c:pt>
                <c:pt idx="6023" formatCode="m/d/yyyy">
                  <c:v>44072</c:v>
                </c:pt>
                <c:pt idx="6024" formatCode="m/d/yyyy">
                  <c:v>44072</c:v>
                </c:pt>
                <c:pt idx="6025" formatCode="m/d/yyyy">
                  <c:v>44072</c:v>
                </c:pt>
                <c:pt idx="6026" formatCode="m/d/yyyy">
                  <c:v>44072</c:v>
                </c:pt>
                <c:pt idx="6027" formatCode="m/d/yyyy">
                  <c:v>44072</c:v>
                </c:pt>
                <c:pt idx="6028" formatCode="m/d/yyyy">
                  <c:v>44072</c:v>
                </c:pt>
                <c:pt idx="6029" formatCode="m/d/yyyy">
                  <c:v>44072</c:v>
                </c:pt>
                <c:pt idx="6030" formatCode="m/d/yyyy">
                  <c:v>44072</c:v>
                </c:pt>
                <c:pt idx="6031" formatCode="m/d/yyyy">
                  <c:v>44072</c:v>
                </c:pt>
                <c:pt idx="6032" formatCode="m/d/yyyy">
                  <c:v>44072</c:v>
                </c:pt>
                <c:pt idx="6033" formatCode="m/d/yyyy">
                  <c:v>44072</c:v>
                </c:pt>
                <c:pt idx="6034" formatCode="m/d/yyyy">
                  <c:v>44072</c:v>
                </c:pt>
                <c:pt idx="6035" formatCode="m/d/yyyy">
                  <c:v>44072</c:v>
                </c:pt>
                <c:pt idx="6036" formatCode="m/d/yyyy">
                  <c:v>44072</c:v>
                </c:pt>
                <c:pt idx="6037" formatCode="m/d/yyyy">
                  <c:v>44072</c:v>
                </c:pt>
                <c:pt idx="6038" formatCode="m/d/yyyy">
                  <c:v>44072</c:v>
                </c:pt>
                <c:pt idx="6039" formatCode="m/d/yyyy">
                  <c:v>44072</c:v>
                </c:pt>
                <c:pt idx="6040" formatCode="m/d/yyyy">
                  <c:v>44072</c:v>
                </c:pt>
                <c:pt idx="6041" formatCode="m/d/yyyy">
                  <c:v>44072</c:v>
                </c:pt>
                <c:pt idx="6042" formatCode="m/d/yyyy">
                  <c:v>44072</c:v>
                </c:pt>
                <c:pt idx="6043" formatCode="m/d/yyyy">
                  <c:v>44072</c:v>
                </c:pt>
                <c:pt idx="6044" formatCode="m/d/yyyy">
                  <c:v>44072</c:v>
                </c:pt>
                <c:pt idx="6045" formatCode="m/d/yyyy">
                  <c:v>44072</c:v>
                </c:pt>
                <c:pt idx="6046" formatCode="m/d/yyyy">
                  <c:v>44073</c:v>
                </c:pt>
                <c:pt idx="6047" formatCode="m/d/yyyy">
                  <c:v>44073</c:v>
                </c:pt>
                <c:pt idx="6048" formatCode="m/d/yyyy">
                  <c:v>44073</c:v>
                </c:pt>
                <c:pt idx="6049" formatCode="m/d/yyyy">
                  <c:v>44073</c:v>
                </c:pt>
                <c:pt idx="6050" formatCode="m/d/yyyy">
                  <c:v>44073</c:v>
                </c:pt>
                <c:pt idx="6051" formatCode="m/d/yyyy">
                  <c:v>44073</c:v>
                </c:pt>
                <c:pt idx="6052" formatCode="m/d/yyyy">
                  <c:v>44073</c:v>
                </c:pt>
                <c:pt idx="6053" formatCode="m/d/yyyy">
                  <c:v>44073</c:v>
                </c:pt>
                <c:pt idx="6054" formatCode="m/d/yyyy">
                  <c:v>44073</c:v>
                </c:pt>
                <c:pt idx="6055" formatCode="m/d/yyyy">
                  <c:v>44073</c:v>
                </c:pt>
                <c:pt idx="6056" formatCode="m/d/yyyy">
                  <c:v>44073</c:v>
                </c:pt>
                <c:pt idx="6057" formatCode="m/d/yyyy">
                  <c:v>44073</c:v>
                </c:pt>
                <c:pt idx="6058" formatCode="m/d/yyyy">
                  <c:v>44073</c:v>
                </c:pt>
                <c:pt idx="6059" formatCode="m/d/yyyy">
                  <c:v>44073</c:v>
                </c:pt>
                <c:pt idx="6060" formatCode="m/d/yyyy">
                  <c:v>44073</c:v>
                </c:pt>
                <c:pt idx="6061" formatCode="m/d/yyyy">
                  <c:v>44073</c:v>
                </c:pt>
                <c:pt idx="6062" formatCode="m/d/yyyy">
                  <c:v>44073</c:v>
                </c:pt>
                <c:pt idx="6063" formatCode="m/d/yyyy">
                  <c:v>44073</c:v>
                </c:pt>
                <c:pt idx="6064" formatCode="m/d/yyyy">
                  <c:v>44073</c:v>
                </c:pt>
                <c:pt idx="6065" formatCode="m/d/yyyy">
                  <c:v>44073</c:v>
                </c:pt>
                <c:pt idx="6066" formatCode="m/d/yyyy">
                  <c:v>44073</c:v>
                </c:pt>
                <c:pt idx="6067" formatCode="m/d/yyyy">
                  <c:v>44073</c:v>
                </c:pt>
                <c:pt idx="6068" formatCode="m/d/yyyy">
                  <c:v>44073</c:v>
                </c:pt>
                <c:pt idx="6069" formatCode="m/d/yyyy">
                  <c:v>44073</c:v>
                </c:pt>
                <c:pt idx="6070" formatCode="m/d/yyyy">
                  <c:v>44074</c:v>
                </c:pt>
                <c:pt idx="6071" formatCode="m/d/yyyy">
                  <c:v>44074</c:v>
                </c:pt>
                <c:pt idx="6072" formatCode="m/d/yyyy">
                  <c:v>44074</c:v>
                </c:pt>
                <c:pt idx="6073" formatCode="m/d/yyyy">
                  <c:v>44074</c:v>
                </c:pt>
                <c:pt idx="6074" formatCode="m/d/yyyy">
                  <c:v>44074</c:v>
                </c:pt>
                <c:pt idx="6075" formatCode="m/d/yyyy">
                  <c:v>44074</c:v>
                </c:pt>
                <c:pt idx="6076" formatCode="m/d/yyyy">
                  <c:v>44074</c:v>
                </c:pt>
                <c:pt idx="6077" formatCode="m/d/yyyy">
                  <c:v>44074</c:v>
                </c:pt>
                <c:pt idx="6078" formatCode="m/d/yyyy">
                  <c:v>44074</c:v>
                </c:pt>
                <c:pt idx="6079" formatCode="m/d/yyyy">
                  <c:v>44074</c:v>
                </c:pt>
                <c:pt idx="6080" formatCode="m/d/yyyy">
                  <c:v>44074</c:v>
                </c:pt>
                <c:pt idx="6081" formatCode="m/d/yyyy">
                  <c:v>44074</c:v>
                </c:pt>
                <c:pt idx="6082" formatCode="m/d/yyyy">
                  <c:v>44074</c:v>
                </c:pt>
                <c:pt idx="6083" formatCode="m/d/yyyy">
                  <c:v>44074</c:v>
                </c:pt>
                <c:pt idx="6084" formatCode="m/d/yyyy">
                  <c:v>44074</c:v>
                </c:pt>
                <c:pt idx="6085" formatCode="m/d/yyyy">
                  <c:v>44074</c:v>
                </c:pt>
                <c:pt idx="6086" formatCode="m/d/yyyy">
                  <c:v>44074</c:v>
                </c:pt>
                <c:pt idx="6087" formatCode="m/d/yyyy">
                  <c:v>44074</c:v>
                </c:pt>
                <c:pt idx="6088" formatCode="m/d/yyyy">
                  <c:v>44074</c:v>
                </c:pt>
                <c:pt idx="6089" formatCode="m/d/yyyy">
                  <c:v>44074</c:v>
                </c:pt>
                <c:pt idx="6090" formatCode="m/d/yyyy">
                  <c:v>44074</c:v>
                </c:pt>
                <c:pt idx="6091" formatCode="m/d/yyyy">
                  <c:v>44074</c:v>
                </c:pt>
                <c:pt idx="6092" formatCode="m/d/yyyy">
                  <c:v>44074</c:v>
                </c:pt>
                <c:pt idx="6093" formatCode="m/d/yyyy">
                  <c:v>44074</c:v>
                </c:pt>
                <c:pt idx="6094" formatCode="m/d/yyyy">
                  <c:v>44075</c:v>
                </c:pt>
                <c:pt idx="6095" formatCode="m/d/yyyy">
                  <c:v>44075</c:v>
                </c:pt>
                <c:pt idx="6096" formatCode="m/d/yyyy">
                  <c:v>44075</c:v>
                </c:pt>
                <c:pt idx="6097" formatCode="m/d/yyyy">
                  <c:v>44075</c:v>
                </c:pt>
                <c:pt idx="6098" formatCode="m/d/yyyy">
                  <c:v>44075</c:v>
                </c:pt>
                <c:pt idx="6099" formatCode="m/d/yyyy">
                  <c:v>44075</c:v>
                </c:pt>
                <c:pt idx="6100" formatCode="m/d/yyyy">
                  <c:v>44075</c:v>
                </c:pt>
                <c:pt idx="6101" formatCode="m/d/yyyy">
                  <c:v>44075</c:v>
                </c:pt>
                <c:pt idx="6102" formatCode="m/d/yyyy">
                  <c:v>44075</c:v>
                </c:pt>
                <c:pt idx="6103" formatCode="m/d/yyyy">
                  <c:v>44075</c:v>
                </c:pt>
                <c:pt idx="6104" formatCode="m/d/yyyy">
                  <c:v>44075</c:v>
                </c:pt>
                <c:pt idx="6105" formatCode="m/d/yyyy">
                  <c:v>44075</c:v>
                </c:pt>
                <c:pt idx="6106" formatCode="m/d/yyyy">
                  <c:v>44075</c:v>
                </c:pt>
                <c:pt idx="6107" formatCode="m/d/yyyy">
                  <c:v>44075</c:v>
                </c:pt>
                <c:pt idx="6108" formatCode="m/d/yyyy">
                  <c:v>44075</c:v>
                </c:pt>
                <c:pt idx="6109" formatCode="m/d/yyyy">
                  <c:v>44075</c:v>
                </c:pt>
                <c:pt idx="6110" formatCode="m/d/yyyy">
                  <c:v>44075</c:v>
                </c:pt>
                <c:pt idx="6111" formatCode="m/d/yyyy">
                  <c:v>44075</c:v>
                </c:pt>
                <c:pt idx="6112" formatCode="m/d/yyyy">
                  <c:v>44075</c:v>
                </c:pt>
                <c:pt idx="6113" formatCode="m/d/yyyy">
                  <c:v>44075</c:v>
                </c:pt>
                <c:pt idx="6114" formatCode="m/d/yyyy">
                  <c:v>44075</c:v>
                </c:pt>
                <c:pt idx="6115" formatCode="m/d/yyyy">
                  <c:v>44075</c:v>
                </c:pt>
                <c:pt idx="6116" formatCode="m/d/yyyy">
                  <c:v>44075</c:v>
                </c:pt>
                <c:pt idx="6117" formatCode="m/d/yyyy">
                  <c:v>44075</c:v>
                </c:pt>
                <c:pt idx="6118" formatCode="m/d/yyyy">
                  <c:v>44076</c:v>
                </c:pt>
                <c:pt idx="6119" formatCode="m/d/yyyy">
                  <c:v>44076</c:v>
                </c:pt>
                <c:pt idx="6120" formatCode="m/d/yyyy">
                  <c:v>44076</c:v>
                </c:pt>
                <c:pt idx="6121" formatCode="m/d/yyyy">
                  <c:v>44076</c:v>
                </c:pt>
                <c:pt idx="6122" formatCode="m/d/yyyy">
                  <c:v>44076</c:v>
                </c:pt>
                <c:pt idx="6123" formatCode="m/d/yyyy">
                  <c:v>44076</c:v>
                </c:pt>
                <c:pt idx="6124" formatCode="m/d/yyyy">
                  <c:v>44076</c:v>
                </c:pt>
                <c:pt idx="6125" formatCode="m/d/yyyy">
                  <c:v>44076</c:v>
                </c:pt>
                <c:pt idx="6126" formatCode="m/d/yyyy">
                  <c:v>44076</c:v>
                </c:pt>
                <c:pt idx="6127" formatCode="m/d/yyyy">
                  <c:v>44076</c:v>
                </c:pt>
                <c:pt idx="6128" formatCode="m/d/yyyy">
                  <c:v>44076</c:v>
                </c:pt>
                <c:pt idx="6129" formatCode="m/d/yyyy">
                  <c:v>44076</c:v>
                </c:pt>
                <c:pt idx="6130" formatCode="m/d/yyyy">
                  <c:v>44076</c:v>
                </c:pt>
                <c:pt idx="6131" formatCode="m/d/yyyy">
                  <c:v>44076</c:v>
                </c:pt>
                <c:pt idx="6132" formatCode="m/d/yyyy">
                  <c:v>44076</c:v>
                </c:pt>
                <c:pt idx="6133" formatCode="m/d/yyyy">
                  <c:v>44076</c:v>
                </c:pt>
                <c:pt idx="6134" formatCode="m/d/yyyy">
                  <c:v>44076</c:v>
                </c:pt>
                <c:pt idx="6135" formatCode="m/d/yyyy">
                  <c:v>44076</c:v>
                </c:pt>
                <c:pt idx="6136" formatCode="m/d/yyyy">
                  <c:v>44076</c:v>
                </c:pt>
                <c:pt idx="6137" formatCode="m/d/yyyy">
                  <c:v>44076</c:v>
                </c:pt>
                <c:pt idx="6138" formatCode="m/d/yyyy">
                  <c:v>44076</c:v>
                </c:pt>
                <c:pt idx="6139" formatCode="m/d/yyyy">
                  <c:v>44076</c:v>
                </c:pt>
                <c:pt idx="6140" formatCode="m/d/yyyy">
                  <c:v>44076</c:v>
                </c:pt>
                <c:pt idx="6141" formatCode="m/d/yyyy">
                  <c:v>44077</c:v>
                </c:pt>
                <c:pt idx="6142" formatCode="m/d/yyyy">
                  <c:v>44077</c:v>
                </c:pt>
                <c:pt idx="6143" formatCode="m/d/yyyy">
                  <c:v>44077</c:v>
                </c:pt>
                <c:pt idx="6144" formatCode="m/d/yyyy">
                  <c:v>44077</c:v>
                </c:pt>
                <c:pt idx="6145" formatCode="m/d/yyyy">
                  <c:v>44077</c:v>
                </c:pt>
                <c:pt idx="6146" formatCode="m/d/yyyy">
                  <c:v>44077</c:v>
                </c:pt>
                <c:pt idx="6147" formatCode="m/d/yyyy">
                  <c:v>44077</c:v>
                </c:pt>
                <c:pt idx="6148" formatCode="m/d/yyyy">
                  <c:v>44077</c:v>
                </c:pt>
                <c:pt idx="6149" formatCode="m/d/yyyy">
                  <c:v>44077</c:v>
                </c:pt>
                <c:pt idx="6150" formatCode="m/d/yyyy">
                  <c:v>44077</c:v>
                </c:pt>
                <c:pt idx="6151" formatCode="m/d/yyyy">
                  <c:v>44077</c:v>
                </c:pt>
                <c:pt idx="6152" formatCode="m/d/yyyy">
                  <c:v>44077</c:v>
                </c:pt>
                <c:pt idx="6153" formatCode="m/d/yyyy">
                  <c:v>44077</c:v>
                </c:pt>
                <c:pt idx="6154" formatCode="m/d/yyyy">
                  <c:v>44077</c:v>
                </c:pt>
                <c:pt idx="6155" formatCode="m/d/yyyy">
                  <c:v>44077</c:v>
                </c:pt>
                <c:pt idx="6156" formatCode="m/d/yyyy">
                  <c:v>44077</c:v>
                </c:pt>
                <c:pt idx="6157" formatCode="m/d/yyyy">
                  <c:v>44077</c:v>
                </c:pt>
                <c:pt idx="6158" formatCode="m/d/yyyy">
                  <c:v>44077</c:v>
                </c:pt>
                <c:pt idx="6159" formatCode="m/d/yyyy">
                  <c:v>44077</c:v>
                </c:pt>
                <c:pt idx="6160" formatCode="m/d/yyyy">
                  <c:v>44077</c:v>
                </c:pt>
                <c:pt idx="6161" formatCode="m/d/yyyy">
                  <c:v>44077</c:v>
                </c:pt>
                <c:pt idx="6162" formatCode="m/d/yyyy">
                  <c:v>44077</c:v>
                </c:pt>
                <c:pt idx="6163" formatCode="m/d/yyyy">
                  <c:v>44077</c:v>
                </c:pt>
                <c:pt idx="6164" formatCode="m/d/yyyy">
                  <c:v>44077</c:v>
                </c:pt>
                <c:pt idx="6165" formatCode="m/d/yyyy">
                  <c:v>44078</c:v>
                </c:pt>
                <c:pt idx="6166" formatCode="m/d/yyyy">
                  <c:v>44078</c:v>
                </c:pt>
                <c:pt idx="6167" formatCode="m/d/yyyy">
                  <c:v>44078</c:v>
                </c:pt>
                <c:pt idx="6168" formatCode="m/d/yyyy">
                  <c:v>44078</c:v>
                </c:pt>
                <c:pt idx="6169" formatCode="m/d/yyyy">
                  <c:v>44078</c:v>
                </c:pt>
                <c:pt idx="6170" formatCode="m/d/yyyy">
                  <c:v>44078</c:v>
                </c:pt>
                <c:pt idx="6171" formatCode="m/d/yyyy">
                  <c:v>44078</c:v>
                </c:pt>
                <c:pt idx="6172" formatCode="m/d/yyyy">
                  <c:v>44078</c:v>
                </c:pt>
                <c:pt idx="6173" formatCode="m/d/yyyy">
                  <c:v>44078</c:v>
                </c:pt>
                <c:pt idx="6174" formatCode="m/d/yyyy">
                  <c:v>44078</c:v>
                </c:pt>
                <c:pt idx="6175" formatCode="m/d/yyyy">
                  <c:v>44078</c:v>
                </c:pt>
                <c:pt idx="6176" formatCode="m/d/yyyy">
                  <c:v>44078</c:v>
                </c:pt>
                <c:pt idx="6177" formatCode="m/d/yyyy">
                  <c:v>44078</c:v>
                </c:pt>
                <c:pt idx="6178" formatCode="m/d/yyyy">
                  <c:v>44078</c:v>
                </c:pt>
                <c:pt idx="6179" formatCode="m/d/yyyy">
                  <c:v>44078</c:v>
                </c:pt>
                <c:pt idx="6180" formatCode="m/d/yyyy">
                  <c:v>44078</c:v>
                </c:pt>
                <c:pt idx="6181" formatCode="m/d/yyyy">
                  <c:v>44078</c:v>
                </c:pt>
                <c:pt idx="6182" formatCode="m/d/yyyy">
                  <c:v>44078</c:v>
                </c:pt>
                <c:pt idx="6183" formatCode="m/d/yyyy">
                  <c:v>44078</c:v>
                </c:pt>
                <c:pt idx="6184" formatCode="m/d/yyyy">
                  <c:v>44078</c:v>
                </c:pt>
                <c:pt idx="6185" formatCode="m/d/yyyy">
                  <c:v>44078</c:v>
                </c:pt>
                <c:pt idx="6186" formatCode="m/d/yyyy">
                  <c:v>44078</c:v>
                </c:pt>
                <c:pt idx="6187" formatCode="m/d/yyyy">
                  <c:v>44078</c:v>
                </c:pt>
                <c:pt idx="6188" formatCode="m/d/yyyy">
                  <c:v>44078</c:v>
                </c:pt>
                <c:pt idx="6189" formatCode="m/d/yyyy">
                  <c:v>44079</c:v>
                </c:pt>
                <c:pt idx="6190" formatCode="m/d/yyyy">
                  <c:v>44079</c:v>
                </c:pt>
                <c:pt idx="6191" formatCode="m/d/yyyy">
                  <c:v>44079</c:v>
                </c:pt>
                <c:pt idx="6192" formatCode="m/d/yyyy">
                  <c:v>44079</c:v>
                </c:pt>
                <c:pt idx="6193" formatCode="m/d/yyyy">
                  <c:v>44079</c:v>
                </c:pt>
                <c:pt idx="6194" formatCode="m/d/yyyy">
                  <c:v>44079</c:v>
                </c:pt>
                <c:pt idx="6195" formatCode="m/d/yyyy">
                  <c:v>44079</c:v>
                </c:pt>
                <c:pt idx="6196" formatCode="m/d/yyyy">
                  <c:v>44079</c:v>
                </c:pt>
                <c:pt idx="6197" formatCode="m/d/yyyy">
                  <c:v>44079</c:v>
                </c:pt>
                <c:pt idx="6198" formatCode="m/d/yyyy">
                  <c:v>44079</c:v>
                </c:pt>
                <c:pt idx="6199" formatCode="m/d/yyyy">
                  <c:v>44079</c:v>
                </c:pt>
                <c:pt idx="6200" formatCode="m/d/yyyy">
                  <c:v>44079</c:v>
                </c:pt>
                <c:pt idx="6201" formatCode="m/d/yyyy">
                  <c:v>44079</c:v>
                </c:pt>
                <c:pt idx="6202" formatCode="m/d/yyyy">
                  <c:v>44079</c:v>
                </c:pt>
                <c:pt idx="6203" formatCode="m/d/yyyy">
                  <c:v>44079</c:v>
                </c:pt>
                <c:pt idx="6204" formatCode="m/d/yyyy">
                  <c:v>44079</c:v>
                </c:pt>
                <c:pt idx="6205" formatCode="m/d/yyyy">
                  <c:v>44079</c:v>
                </c:pt>
                <c:pt idx="6206" formatCode="m/d/yyyy">
                  <c:v>44079</c:v>
                </c:pt>
                <c:pt idx="6207" formatCode="m/d/yyyy">
                  <c:v>44079</c:v>
                </c:pt>
                <c:pt idx="6208" formatCode="m/d/yyyy">
                  <c:v>44079</c:v>
                </c:pt>
                <c:pt idx="6209" formatCode="m/d/yyyy">
                  <c:v>44079</c:v>
                </c:pt>
                <c:pt idx="6210" formatCode="m/d/yyyy">
                  <c:v>44079</c:v>
                </c:pt>
                <c:pt idx="6211" formatCode="m/d/yyyy">
                  <c:v>44079</c:v>
                </c:pt>
                <c:pt idx="6212" formatCode="m/d/yyyy">
                  <c:v>44079</c:v>
                </c:pt>
                <c:pt idx="6213" formatCode="m/d/yyyy">
                  <c:v>44080</c:v>
                </c:pt>
                <c:pt idx="6214" formatCode="m/d/yyyy">
                  <c:v>44080</c:v>
                </c:pt>
                <c:pt idx="6215" formatCode="m/d/yyyy">
                  <c:v>44080</c:v>
                </c:pt>
                <c:pt idx="6216" formatCode="m/d/yyyy">
                  <c:v>44080</c:v>
                </c:pt>
                <c:pt idx="6217" formatCode="m/d/yyyy">
                  <c:v>44080</c:v>
                </c:pt>
                <c:pt idx="6218" formatCode="m/d/yyyy">
                  <c:v>44080</c:v>
                </c:pt>
                <c:pt idx="6219" formatCode="m/d/yyyy">
                  <c:v>44080</c:v>
                </c:pt>
                <c:pt idx="6220" formatCode="m/d/yyyy">
                  <c:v>44080</c:v>
                </c:pt>
                <c:pt idx="6221" formatCode="m/d/yyyy">
                  <c:v>44080</c:v>
                </c:pt>
                <c:pt idx="6222" formatCode="m/d/yyyy">
                  <c:v>44080</c:v>
                </c:pt>
                <c:pt idx="6223" formatCode="m/d/yyyy">
                  <c:v>44080</c:v>
                </c:pt>
                <c:pt idx="6224" formatCode="m/d/yyyy">
                  <c:v>44080</c:v>
                </c:pt>
                <c:pt idx="6225" formatCode="m/d/yyyy">
                  <c:v>44080</c:v>
                </c:pt>
                <c:pt idx="6226" formatCode="m/d/yyyy">
                  <c:v>44080</c:v>
                </c:pt>
                <c:pt idx="6227" formatCode="m/d/yyyy">
                  <c:v>44080</c:v>
                </c:pt>
                <c:pt idx="6228" formatCode="m/d/yyyy">
                  <c:v>44080</c:v>
                </c:pt>
                <c:pt idx="6229" formatCode="m/d/yyyy">
                  <c:v>44080</c:v>
                </c:pt>
                <c:pt idx="6230" formatCode="m/d/yyyy">
                  <c:v>44080</c:v>
                </c:pt>
                <c:pt idx="6231" formatCode="m/d/yyyy">
                  <c:v>44080</c:v>
                </c:pt>
                <c:pt idx="6232" formatCode="m/d/yyyy">
                  <c:v>44080</c:v>
                </c:pt>
                <c:pt idx="6233" formatCode="m/d/yyyy">
                  <c:v>44080</c:v>
                </c:pt>
                <c:pt idx="6234" formatCode="m/d/yyyy">
                  <c:v>44080</c:v>
                </c:pt>
                <c:pt idx="6235" formatCode="m/d/yyyy">
                  <c:v>44080</c:v>
                </c:pt>
                <c:pt idx="6236" formatCode="m/d/yyyy">
                  <c:v>44080</c:v>
                </c:pt>
                <c:pt idx="6237" formatCode="m/d/yyyy">
                  <c:v>44081</c:v>
                </c:pt>
                <c:pt idx="6238" formatCode="m/d/yyyy">
                  <c:v>44081</c:v>
                </c:pt>
                <c:pt idx="6239" formatCode="m/d/yyyy">
                  <c:v>44081</c:v>
                </c:pt>
                <c:pt idx="6240" formatCode="m/d/yyyy">
                  <c:v>44081</c:v>
                </c:pt>
                <c:pt idx="6241" formatCode="m/d/yyyy">
                  <c:v>44081</c:v>
                </c:pt>
                <c:pt idx="6242" formatCode="m/d/yyyy">
                  <c:v>44081</c:v>
                </c:pt>
                <c:pt idx="6243" formatCode="m/d/yyyy">
                  <c:v>44081</c:v>
                </c:pt>
                <c:pt idx="6244" formatCode="m/d/yyyy">
                  <c:v>44081</c:v>
                </c:pt>
                <c:pt idx="6245" formatCode="m/d/yyyy">
                  <c:v>44081</c:v>
                </c:pt>
                <c:pt idx="6246" formatCode="m/d/yyyy">
                  <c:v>44081</c:v>
                </c:pt>
                <c:pt idx="6247" formatCode="m/d/yyyy">
                  <c:v>44081</c:v>
                </c:pt>
                <c:pt idx="6248" formatCode="m/d/yyyy">
                  <c:v>44081</c:v>
                </c:pt>
                <c:pt idx="6249" formatCode="m/d/yyyy">
                  <c:v>44081</c:v>
                </c:pt>
                <c:pt idx="6250" formatCode="m/d/yyyy">
                  <c:v>44081</c:v>
                </c:pt>
                <c:pt idx="6251" formatCode="m/d/yyyy">
                  <c:v>44081</c:v>
                </c:pt>
                <c:pt idx="6252" formatCode="m/d/yyyy">
                  <c:v>44081</c:v>
                </c:pt>
                <c:pt idx="6253" formatCode="m/d/yyyy">
                  <c:v>44081</c:v>
                </c:pt>
                <c:pt idx="6254" formatCode="m/d/yyyy">
                  <c:v>44081</c:v>
                </c:pt>
                <c:pt idx="6255" formatCode="m/d/yyyy">
                  <c:v>44081</c:v>
                </c:pt>
                <c:pt idx="6256" formatCode="m/d/yyyy">
                  <c:v>44081</c:v>
                </c:pt>
                <c:pt idx="6257" formatCode="m/d/yyyy">
                  <c:v>44081</c:v>
                </c:pt>
                <c:pt idx="6258" formatCode="m/d/yyyy">
                  <c:v>44081</c:v>
                </c:pt>
                <c:pt idx="6259" formatCode="m/d/yyyy">
                  <c:v>44081</c:v>
                </c:pt>
                <c:pt idx="6260" formatCode="m/d/yyyy">
                  <c:v>44081</c:v>
                </c:pt>
                <c:pt idx="6261" formatCode="m/d/yyyy">
                  <c:v>44082</c:v>
                </c:pt>
                <c:pt idx="6262" formatCode="m/d/yyyy">
                  <c:v>44082</c:v>
                </c:pt>
                <c:pt idx="6263" formatCode="m/d/yyyy">
                  <c:v>44082</c:v>
                </c:pt>
                <c:pt idx="6264" formatCode="m/d/yyyy">
                  <c:v>44082</c:v>
                </c:pt>
                <c:pt idx="6265" formatCode="m/d/yyyy">
                  <c:v>44082</c:v>
                </c:pt>
                <c:pt idx="6266" formatCode="m/d/yyyy">
                  <c:v>44082</c:v>
                </c:pt>
                <c:pt idx="6267" formatCode="m/d/yyyy">
                  <c:v>44082</c:v>
                </c:pt>
                <c:pt idx="6268" formatCode="m/d/yyyy">
                  <c:v>44082</c:v>
                </c:pt>
                <c:pt idx="6269" formatCode="m/d/yyyy">
                  <c:v>44082</c:v>
                </c:pt>
                <c:pt idx="6270" formatCode="m/d/yyyy">
                  <c:v>44082</c:v>
                </c:pt>
                <c:pt idx="6271" formatCode="m/d/yyyy">
                  <c:v>44082</c:v>
                </c:pt>
                <c:pt idx="6272" formatCode="m/d/yyyy">
                  <c:v>44082</c:v>
                </c:pt>
                <c:pt idx="6273" formatCode="m/d/yyyy">
                  <c:v>44082</c:v>
                </c:pt>
                <c:pt idx="6274" formatCode="m/d/yyyy">
                  <c:v>44082</c:v>
                </c:pt>
                <c:pt idx="6275" formatCode="m/d/yyyy">
                  <c:v>44082</c:v>
                </c:pt>
                <c:pt idx="6276" formatCode="m/d/yyyy">
                  <c:v>44082</c:v>
                </c:pt>
                <c:pt idx="6277" formatCode="m/d/yyyy">
                  <c:v>44082</c:v>
                </c:pt>
                <c:pt idx="6278" formatCode="m/d/yyyy">
                  <c:v>44082</c:v>
                </c:pt>
                <c:pt idx="6279" formatCode="m/d/yyyy">
                  <c:v>44082</c:v>
                </c:pt>
                <c:pt idx="6280" formatCode="m/d/yyyy">
                  <c:v>44082</c:v>
                </c:pt>
                <c:pt idx="6281" formatCode="m/d/yyyy">
                  <c:v>44082</c:v>
                </c:pt>
                <c:pt idx="6282" formatCode="m/d/yyyy">
                  <c:v>44082</c:v>
                </c:pt>
                <c:pt idx="6283" formatCode="m/d/yyyy">
                  <c:v>44082</c:v>
                </c:pt>
                <c:pt idx="6284" formatCode="m/d/yyyy">
                  <c:v>44082</c:v>
                </c:pt>
                <c:pt idx="6285" formatCode="m/d/yyyy">
                  <c:v>44083</c:v>
                </c:pt>
                <c:pt idx="6286" formatCode="m/d/yyyy">
                  <c:v>44083</c:v>
                </c:pt>
                <c:pt idx="6287" formatCode="m/d/yyyy">
                  <c:v>44083</c:v>
                </c:pt>
                <c:pt idx="6288" formatCode="m/d/yyyy">
                  <c:v>44083</c:v>
                </c:pt>
                <c:pt idx="6289" formatCode="m/d/yyyy">
                  <c:v>44083</c:v>
                </c:pt>
                <c:pt idx="6290" formatCode="m/d/yyyy">
                  <c:v>44083</c:v>
                </c:pt>
                <c:pt idx="6291" formatCode="m/d/yyyy">
                  <c:v>44083</c:v>
                </c:pt>
                <c:pt idx="6292" formatCode="m/d/yyyy">
                  <c:v>44083</c:v>
                </c:pt>
                <c:pt idx="6293" formatCode="m/d/yyyy">
                  <c:v>44083</c:v>
                </c:pt>
                <c:pt idx="6294" formatCode="m/d/yyyy">
                  <c:v>44083</c:v>
                </c:pt>
                <c:pt idx="6295" formatCode="m/d/yyyy">
                  <c:v>44083</c:v>
                </c:pt>
                <c:pt idx="6296" formatCode="m/d/yyyy">
                  <c:v>44083</c:v>
                </c:pt>
                <c:pt idx="6297" formatCode="m/d/yyyy">
                  <c:v>44083</c:v>
                </c:pt>
                <c:pt idx="6298" formatCode="m/d/yyyy">
                  <c:v>44083</c:v>
                </c:pt>
                <c:pt idx="6299" formatCode="m/d/yyyy">
                  <c:v>44083</c:v>
                </c:pt>
                <c:pt idx="6300" formatCode="m/d/yyyy">
                  <c:v>44083</c:v>
                </c:pt>
                <c:pt idx="6301" formatCode="m/d/yyyy">
                  <c:v>44083</c:v>
                </c:pt>
                <c:pt idx="6302" formatCode="m/d/yyyy">
                  <c:v>44083</c:v>
                </c:pt>
                <c:pt idx="6303" formatCode="m/d/yyyy">
                  <c:v>44083</c:v>
                </c:pt>
                <c:pt idx="6304" formatCode="m/d/yyyy">
                  <c:v>44083</c:v>
                </c:pt>
                <c:pt idx="6305" formatCode="m/d/yyyy">
                  <c:v>44083</c:v>
                </c:pt>
                <c:pt idx="6306" formatCode="m/d/yyyy">
                  <c:v>44083</c:v>
                </c:pt>
                <c:pt idx="6307" formatCode="m/d/yyyy">
                  <c:v>44083</c:v>
                </c:pt>
                <c:pt idx="6308" formatCode="m/d/yyyy">
                  <c:v>44083</c:v>
                </c:pt>
                <c:pt idx="6309" formatCode="m/d/yyyy">
                  <c:v>44084</c:v>
                </c:pt>
                <c:pt idx="6310" formatCode="m/d/yyyy">
                  <c:v>44084</c:v>
                </c:pt>
                <c:pt idx="6311" formatCode="m/d/yyyy">
                  <c:v>44084</c:v>
                </c:pt>
                <c:pt idx="6312" formatCode="m/d/yyyy">
                  <c:v>44084</c:v>
                </c:pt>
                <c:pt idx="6313" formatCode="m/d/yyyy">
                  <c:v>44084</c:v>
                </c:pt>
                <c:pt idx="6314" formatCode="m/d/yyyy">
                  <c:v>44084</c:v>
                </c:pt>
                <c:pt idx="6315" formatCode="m/d/yyyy">
                  <c:v>44084</c:v>
                </c:pt>
                <c:pt idx="6316" formatCode="m/d/yyyy">
                  <c:v>44084</c:v>
                </c:pt>
                <c:pt idx="6317" formatCode="m/d/yyyy">
                  <c:v>44084</c:v>
                </c:pt>
                <c:pt idx="6318" formatCode="m/d/yyyy">
                  <c:v>44084</c:v>
                </c:pt>
                <c:pt idx="6319" formatCode="m/d/yyyy">
                  <c:v>44084</c:v>
                </c:pt>
                <c:pt idx="6320" formatCode="m/d/yyyy">
                  <c:v>44084</c:v>
                </c:pt>
                <c:pt idx="6321" formatCode="m/d/yyyy">
                  <c:v>44084</c:v>
                </c:pt>
                <c:pt idx="6322" formatCode="m/d/yyyy">
                  <c:v>44084</c:v>
                </c:pt>
                <c:pt idx="6323" formatCode="m/d/yyyy">
                  <c:v>44084</c:v>
                </c:pt>
                <c:pt idx="6324" formatCode="m/d/yyyy">
                  <c:v>44084</c:v>
                </c:pt>
                <c:pt idx="6325" formatCode="m/d/yyyy">
                  <c:v>44084</c:v>
                </c:pt>
                <c:pt idx="6326" formatCode="m/d/yyyy">
                  <c:v>44084</c:v>
                </c:pt>
                <c:pt idx="6327" formatCode="m/d/yyyy">
                  <c:v>44084</c:v>
                </c:pt>
                <c:pt idx="6328" formatCode="m/d/yyyy">
                  <c:v>44084</c:v>
                </c:pt>
                <c:pt idx="6329" formatCode="m/d/yyyy">
                  <c:v>44084</c:v>
                </c:pt>
                <c:pt idx="6330" formatCode="m/d/yyyy">
                  <c:v>44084</c:v>
                </c:pt>
                <c:pt idx="6331" formatCode="m/d/yyyy">
                  <c:v>44084</c:v>
                </c:pt>
                <c:pt idx="6332" formatCode="m/d/yyyy">
                  <c:v>44084</c:v>
                </c:pt>
                <c:pt idx="6333" formatCode="m/d/yyyy">
                  <c:v>44085</c:v>
                </c:pt>
                <c:pt idx="6334" formatCode="m/d/yyyy">
                  <c:v>44085</c:v>
                </c:pt>
                <c:pt idx="6335" formatCode="m/d/yyyy">
                  <c:v>44085</c:v>
                </c:pt>
                <c:pt idx="6336" formatCode="m/d/yyyy">
                  <c:v>44085</c:v>
                </c:pt>
                <c:pt idx="6337" formatCode="m/d/yyyy">
                  <c:v>44085</c:v>
                </c:pt>
                <c:pt idx="6338" formatCode="m/d/yyyy">
                  <c:v>44085</c:v>
                </c:pt>
                <c:pt idx="6339" formatCode="m/d/yyyy">
                  <c:v>44085</c:v>
                </c:pt>
                <c:pt idx="6340" formatCode="m/d/yyyy">
                  <c:v>44085</c:v>
                </c:pt>
                <c:pt idx="6341" formatCode="m/d/yyyy">
                  <c:v>44085</c:v>
                </c:pt>
                <c:pt idx="6342" formatCode="m/d/yyyy">
                  <c:v>44085</c:v>
                </c:pt>
                <c:pt idx="6343" formatCode="m/d/yyyy">
                  <c:v>44085</c:v>
                </c:pt>
                <c:pt idx="6344" formatCode="m/d/yyyy">
                  <c:v>44085</c:v>
                </c:pt>
                <c:pt idx="6345" formatCode="m/d/yyyy">
                  <c:v>44085</c:v>
                </c:pt>
                <c:pt idx="6346" formatCode="m/d/yyyy">
                  <c:v>44085</c:v>
                </c:pt>
                <c:pt idx="6347" formatCode="m/d/yyyy">
                  <c:v>44085</c:v>
                </c:pt>
                <c:pt idx="6348" formatCode="m/d/yyyy">
                  <c:v>44085</c:v>
                </c:pt>
                <c:pt idx="6349" formatCode="m/d/yyyy">
                  <c:v>44085</c:v>
                </c:pt>
                <c:pt idx="6350" formatCode="m/d/yyyy">
                  <c:v>44085</c:v>
                </c:pt>
                <c:pt idx="6351" formatCode="m/d/yyyy">
                  <c:v>44085</c:v>
                </c:pt>
                <c:pt idx="6352" formatCode="m/d/yyyy">
                  <c:v>44085</c:v>
                </c:pt>
                <c:pt idx="6353" formatCode="m/d/yyyy">
                  <c:v>44085</c:v>
                </c:pt>
                <c:pt idx="6354" formatCode="m/d/yyyy">
                  <c:v>44085</c:v>
                </c:pt>
                <c:pt idx="6355" formatCode="m/d/yyyy">
                  <c:v>44085</c:v>
                </c:pt>
                <c:pt idx="6356" formatCode="m/d/yyyy">
                  <c:v>44085</c:v>
                </c:pt>
                <c:pt idx="6357" formatCode="m/d/yyyy">
                  <c:v>44086</c:v>
                </c:pt>
                <c:pt idx="6358" formatCode="m/d/yyyy">
                  <c:v>44086</c:v>
                </c:pt>
                <c:pt idx="6359" formatCode="m/d/yyyy">
                  <c:v>44086</c:v>
                </c:pt>
                <c:pt idx="6360" formatCode="m/d/yyyy">
                  <c:v>44086</c:v>
                </c:pt>
                <c:pt idx="6361" formatCode="m/d/yyyy">
                  <c:v>44086</c:v>
                </c:pt>
                <c:pt idx="6362" formatCode="m/d/yyyy">
                  <c:v>44086</c:v>
                </c:pt>
                <c:pt idx="6363" formatCode="m/d/yyyy">
                  <c:v>44086</c:v>
                </c:pt>
                <c:pt idx="6364" formatCode="m/d/yyyy">
                  <c:v>44086</c:v>
                </c:pt>
                <c:pt idx="6365" formatCode="m/d/yyyy">
                  <c:v>44086</c:v>
                </c:pt>
                <c:pt idx="6366" formatCode="m/d/yyyy">
                  <c:v>44086</c:v>
                </c:pt>
                <c:pt idx="6367" formatCode="m/d/yyyy">
                  <c:v>44086</c:v>
                </c:pt>
                <c:pt idx="6368" formatCode="m/d/yyyy">
                  <c:v>44086</c:v>
                </c:pt>
                <c:pt idx="6369" formatCode="m/d/yyyy">
                  <c:v>44086</c:v>
                </c:pt>
                <c:pt idx="6370" formatCode="m/d/yyyy">
                  <c:v>44086</c:v>
                </c:pt>
                <c:pt idx="6371" formatCode="m/d/yyyy">
                  <c:v>44086</c:v>
                </c:pt>
                <c:pt idx="6372" formatCode="m/d/yyyy">
                  <c:v>44086</c:v>
                </c:pt>
                <c:pt idx="6373" formatCode="m/d/yyyy">
                  <c:v>44086</c:v>
                </c:pt>
                <c:pt idx="6374" formatCode="m/d/yyyy">
                  <c:v>44086</c:v>
                </c:pt>
                <c:pt idx="6375" formatCode="m/d/yyyy">
                  <c:v>44086</c:v>
                </c:pt>
                <c:pt idx="6376" formatCode="m/d/yyyy">
                  <c:v>44086</c:v>
                </c:pt>
                <c:pt idx="6377" formatCode="m/d/yyyy">
                  <c:v>44086</c:v>
                </c:pt>
                <c:pt idx="6378" formatCode="m/d/yyyy">
                  <c:v>44086</c:v>
                </c:pt>
                <c:pt idx="6379" formatCode="m/d/yyyy">
                  <c:v>44086</c:v>
                </c:pt>
                <c:pt idx="6380" formatCode="m/d/yyyy">
                  <c:v>44086</c:v>
                </c:pt>
                <c:pt idx="6381" formatCode="m/d/yyyy">
                  <c:v>44087</c:v>
                </c:pt>
                <c:pt idx="6382" formatCode="m/d/yyyy">
                  <c:v>44087</c:v>
                </c:pt>
                <c:pt idx="6383" formatCode="m/d/yyyy">
                  <c:v>44087</c:v>
                </c:pt>
                <c:pt idx="6384" formatCode="m/d/yyyy">
                  <c:v>44087</c:v>
                </c:pt>
                <c:pt idx="6385" formatCode="m/d/yyyy">
                  <c:v>44087</c:v>
                </c:pt>
                <c:pt idx="6386" formatCode="m/d/yyyy">
                  <c:v>44087</c:v>
                </c:pt>
                <c:pt idx="6387" formatCode="m/d/yyyy">
                  <c:v>44087</c:v>
                </c:pt>
                <c:pt idx="6388" formatCode="m/d/yyyy">
                  <c:v>44087</c:v>
                </c:pt>
                <c:pt idx="6389" formatCode="m/d/yyyy">
                  <c:v>44087</c:v>
                </c:pt>
                <c:pt idx="6390" formatCode="m/d/yyyy">
                  <c:v>44087</c:v>
                </c:pt>
                <c:pt idx="6391" formatCode="m/d/yyyy">
                  <c:v>44087</c:v>
                </c:pt>
                <c:pt idx="6392" formatCode="m/d/yyyy">
                  <c:v>44087</c:v>
                </c:pt>
                <c:pt idx="6393" formatCode="m/d/yyyy">
                  <c:v>44087</c:v>
                </c:pt>
                <c:pt idx="6394" formatCode="m/d/yyyy">
                  <c:v>44087</c:v>
                </c:pt>
                <c:pt idx="6395" formatCode="m/d/yyyy">
                  <c:v>44087</c:v>
                </c:pt>
                <c:pt idx="6396" formatCode="m/d/yyyy">
                  <c:v>44087</c:v>
                </c:pt>
                <c:pt idx="6397" formatCode="m/d/yyyy">
                  <c:v>44087</c:v>
                </c:pt>
                <c:pt idx="6398" formatCode="m/d/yyyy">
                  <c:v>44087</c:v>
                </c:pt>
                <c:pt idx="6399" formatCode="m/d/yyyy">
                  <c:v>44087</c:v>
                </c:pt>
                <c:pt idx="6400" formatCode="m/d/yyyy">
                  <c:v>44087</c:v>
                </c:pt>
                <c:pt idx="6401" formatCode="m/d/yyyy">
                  <c:v>44087</c:v>
                </c:pt>
                <c:pt idx="6402" formatCode="m/d/yyyy">
                  <c:v>44087</c:v>
                </c:pt>
                <c:pt idx="6403" formatCode="m/d/yyyy">
                  <c:v>44087</c:v>
                </c:pt>
                <c:pt idx="6404" formatCode="m/d/yyyy">
                  <c:v>44087</c:v>
                </c:pt>
                <c:pt idx="6405" formatCode="m/d/yyyy">
                  <c:v>44088</c:v>
                </c:pt>
                <c:pt idx="6406" formatCode="m/d/yyyy">
                  <c:v>44088</c:v>
                </c:pt>
                <c:pt idx="6407" formatCode="m/d/yyyy">
                  <c:v>44088</c:v>
                </c:pt>
                <c:pt idx="6408" formatCode="m/d/yyyy">
                  <c:v>44088</c:v>
                </c:pt>
                <c:pt idx="6409" formatCode="m/d/yyyy">
                  <c:v>44088</c:v>
                </c:pt>
                <c:pt idx="6410" formatCode="m/d/yyyy">
                  <c:v>44088</c:v>
                </c:pt>
                <c:pt idx="6411" formatCode="m/d/yyyy">
                  <c:v>44088</c:v>
                </c:pt>
                <c:pt idx="6412" formatCode="m/d/yyyy">
                  <c:v>44088</c:v>
                </c:pt>
                <c:pt idx="6413" formatCode="m/d/yyyy">
                  <c:v>44088</c:v>
                </c:pt>
                <c:pt idx="6414" formatCode="m/d/yyyy">
                  <c:v>44088</c:v>
                </c:pt>
                <c:pt idx="6415" formatCode="m/d/yyyy">
                  <c:v>44088</c:v>
                </c:pt>
                <c:pt idx="6416" formatCode="m/d/yyyy">
                  <c:v>44088</c:v>
                </c:pt>
                <c:pt idx="6417" formatCode="m/d/yyyy">
                  <c:v>44088</c:v>
                </c:pt>
                <c:pt idx="6418" formatCode="m/d/yyyy">
                  <c:v>44088</c:v>
                </c:pt>
                <c:pt idx="6419" formatCode="m/d/yyyy">
                  <c:v>44088</c:v>
                </c:pt>
                <c:pt idx="6420" formatCode="m/d/yyyy">
                  <c:v>44088</c:v>
                </c:pt>
                <c:pt idx="6421" formatCode="m/d/yyyy">
                  <c:v>44088</c:v>
                </c:pt>
                <c:pt idx="6422" formatCode="m/d/yyyy">
                  <c:v>44088</c:v>
                </c:pt>
                <c:pt idx="6423" formatCode="m/d/yyyy">
                  <c:v>44088</c:v>
                </c:pt>
                <c:pt idx="6424" formatCode="m/d/yyyy">
                  <c:v>44088</c:v>
                </c:pt>
                <c:pt idx="6425" formatCode="m/d/yyyy">
                  <c:v>44088</c:v>
                </c:pt>
                <c:pt idx="6426" formatCode="m/d/yyyy">
                  <c:v>44088</c:v>
                </c:pt>
                <c:pt idx="6427" formatCode="m/d/yyyy">
                  <c:v>44088</c:v>
                </c:pt>
                <c:pt idx="6428" formatCode="m/d/yyyy">
                  <c:v>44088</c:v>
                </c:pt>
                <c:pt idx="6429" formatCode="m/d/yyyy">
                  <c:v>44089</c:v>
                </c:pt>
                <c:pt idx="6430" formatCode="m/d/yyyy">
                  <c:v>44089</c:v>
                </c:pt>
                <c:pt idx="6431" formatCode="m/d/yyyy">
                  <c:v>44089</c:v>
                </c:pt>
                <c:pt idx="6432" formatCode="m/d/yyyy">
                  <c:v>44089</c:v>
                </c:pt>
                <c:pt idx="6433" formatCode="m/d/yyyy">
                  <c:v>44089</c:v>
                </c:pt>
                <c:pt idx="6434" formatCode="m/d/yyyy">
                  <c:v>44089</c:v>
                </c:pt>
                <c:pt idx="6435" formatCode="m/d/yyyy">
                  <c:v>44089</c:v>
                </c:pt>
                <c:pt idx="6436" formatCode="m/d/yyyy">
                  <c:v>44089</c:v>
                </c:pt>
                <c:pt idx="6437" formatCode="m/d/yyyy">
                  <c:v>44089</c:v>
                </c:pt>
                <c:pt idx="6438" formatCode="m/d/yyyy">
                  <c:v>44089</c:v>
                </c:pt>
                <c:pt idx="6439" formatCode="m/d/yyyy">
                  <c:v>44089</c:v>
                </c:pt>
                <c:pt idx="6440" formatCode="m/d/yyyy">
                  <c:v>44089</c:v>
                </c:pt>
                <c:pt idx="6441" formatCode="m/d/yyyy">
                  <c:v>44089</c:v>
                </c:pt>
                <c:pt idx="6442" formatCode="m/d/yyyy">
                  <c:v>44089</c:v>
                </c:pt>
                <c:pt idx="6443" formatCode="m/d/yyyy">
                  <c:v>44089</c:v>
                </c:pt>
                <c:pt idx="6444" formatCode="m/d/yyyy">
                  <c:v>44089</c:v>
                </c:pt>
                <c:pt idx="6445" formatCode="m/d/yyyy">
                  <c:v>44089</c:v>
                </c:pt>
                <c:pt idx="6446" formatCode="m/d/yyyy">
                  <c:v>44089</c:v>
                </c:pt>
                <c:pt idx="6447" formatCode="m/d/yyyy">
                  <c:v>44089</c:v>
                </c:pt>
                <c:pt idx="6448" formatCode="m/d/yyyy">
                  <c:v>44089</c:v>
                </c:pt>
                <c:pt idx="6449" formatCode="m/d/yyyy">
                  <c:v>44089</c:v>
                </c:pt>
                <c:pt idx="6450" formatCode="m/d/yyyy">
                  <c:v>44089</c:v>
                </c:pt>
                <c:pt idx="6451" formatCode="m/d/yyyy">
                  <c:v>44089</c:v>
                </c:pt>
                <c:pt idx="6452" formatCode="m/d/yyyy">
                  <c:v>44089</c:v>
                </c:pt>
                <c:pt idx="6453" formatCode="m/d/yyyy">
                  <c:v>44090</c:v>
                </c:pt>
                <c:pt idx="6454" formatCode="m/d/yyyy">
                  <c:v>44090</c:v>
                </c:pt>
                <c:pt idx="6455" formatCode="m/d/yyyy">
                  <c:v>44090</c:v>
                </c:pt>
                <c:pt idx="6456" formatCode="m/d/yyyy">
                  <c:v>44090</c:v>
                </c:pt>
                <c:pt idx="6457" formatCode="m/d/yyyy">
                  <c:v>44090</c:v>
                </c:pt>
                <c:pt idx="6458" formatCode="m/d/yyyy">
                  <c:v>44090</c:v>
                </c:pt>
                <c:pt idx="6459" formatCode="m/d/yyyy">
                  <c:v>44090</c:v>
                </c:pt>
                <c:pt idx="6460" formatCode="m/d/yyyy">
                  <c:v>44090</c:v>
                </c:pt>
                <c:pt idx="6461" formatCode="m/d/yyyy">
                  <c:v>44090</c:v>
                </c:pt>
                <c:pt idx="6462" formatCode="m/d/yyyy">
                  <c:v>44090</c:v>
                </c:pt>
                <c:pt idx="6463" formatCode="m/d/yyyy">
                  <c:v>44090</c:v>
                </c:pt>
                <c:pt idx="6464" formatCode="m/d/yyyy">
                  <c:v>44090</c:v>
                </c:pt>
                <c:pt idx="6465" formatCode="m/d/yyyy">
                  <c:v>44090</c:v>
                </c:pt>
                <c:pt idx="6466" formatCode="m/d/yyyy">
                  <c:v>44090</c:v>
                </c:pt>
                <c:pt idx="6467" formatCode="m/d/yyyy">
                  <c:v>44090</c:v>
                </c:pt>
                <c:pt idx="6468" formatCode="m/d/yyyy">
                  <c:v>44090</c:v>
                </c:pt>
                <c:pt idx="6469" formatCode="m/d/yyyy">
                  <c:v>44090</c:v>
                </c:pt>
                <c:pt idx="6470" formatCode="m/d/yyyy">
                  <c:v>44090</c:v>
                </c:pt>
                <c:pt idx="6471" formatCode="m/d/yyyy">
                  <c:v>44090</c:v>
                </c:pt>
                <c:pt idx="6472" formatCode="m/d/yyyy">
                  <c:v>44090</c:v>
                </c:pt>
                <c:pt idx="6473" formatCode="m/d/yyyy">
                  <c:v>44090</c:v>
                </c:pt>
                <c:pt idx="6474" formatCode="m/d/yyyy">
                  <c:v>44090</c:v>
                </c:pt>
                <c:pt idx="6475" formatCode="m/d/yyyy">
                  <c:v>44090</c:v>
                </c:pt>
                <c:pt idx="6476" formatCode="m/d/yyyy">
                  <c:v>44090</c:v>
                </c:pt>
                <c:pt idx="6477" formatCode="m/d/yyyy">
                  <c:v>44091</c:v>
                </c:pt>
                <c:pt idx="6478" formatCode="m/d/yyyy">
                  <c:v>44091</c:v>
                </c:pt>
                <c:pt idx="6479" formatCode="m/d/yyyy">
                  <c:v>44091</c:v>
                </c:pt>
                <c:pt idx="6480" formatCode="m/d/yyyy">
                  <c:v>44091</c:v>
                </c:pt>
                <c:pt idx="6481" formatCode="m/d/yyyy">
                  <c:v>44091</c:v>
                </c:pt>
                <c:pt idx="6482" formatCode="m/d/yyyy">
                  <c:v>44091</c:v>
                </c:pt>
                <c:pt idx="6483" formatCode="m/d/yyyy">
                  <c:v>44091</c:v>
                </c:pt>
                <c:pt idx="6484" formatCode="m/d/yyyy">
                  <c:v>44091</c:v>
                </c:pt>
                <c:pt idx="6485" formatCode="m/d/yyyy">
                  <c:v>44091</c:v>
                </c:pt>
                <c:pt idx="6486" formatCode="m/d/yyyy">
                  <c:v>44091</c:v>
                </c:pt>
                <c:pt idx="6487" formatCode="m/d/yyyy">
                  <c:v>44091</c:v>
                </c:pt>
                <c:pt idx="6488" formatCode="m/d/yyyy">
                  <c:v>44091</c:v>
                </c:pt>
                <c:pt idx="6489" formatCode="m/d/yyyy">
                  <c:v>44091</c:v>
                </c:pt>
                <c:pt idx="6490" formatCode="m/d/yyyy">
                  <c:v>44091</c:v>
                </c:pt>
                <c:pt idx="6491" formatCode="m/d/yyyy">
                  <c:v>44091</c:v>
                </c:pt>
                <c:pt idx="6492" formatCode="m/d/yyyy">
                  <c:v>44091</c:v>
                </c:pt>
                <c:pt idx="6493" formatCode="m/d/yyyy">
                  <c:v>44091</c:v>
                </c:pt>
                <c:pt idx="6494" formatCode="m/d/yyyy">
                  <c:v>44091</c:v>
                </c:pt>
                <c:pt idx="6495" formatCode="m/d/yyyy">
                  <c:v>44091</c:v>
                </c:pt>
                <c:pt idx="6496" formatCode="m/d/yyyy">
                  <c:v>44091</c:v>
                </c:pt>
                <c:pt idx="6497" formatCode="m/d/yyyy">
                  <c:v>44091</c:v>
                </c:pt>
                <c:pt idx="6498" formatCode="m/d/yyyy">
                  <c:v>44091</c:v>
                </c:pt>
                <c:pt idx="6499" formatCode="m/d/yyyy">
                  <c:v>44091</c:v>
                </c:pt>
                <c:pt idx="6500" formatCode="m/d/yyyy">
                  <c:v>44091</c:v>
                </c:pt>
                <c:pt idx="6501" formatCode="m/d/yyyy">
                  <c:v>44092</c:v>
                </c:pt>
                <c:pt idx="6502" formatCode="m/d/yyyy">
                  <c:v>44092</c:v>
                </c:pt>
                <c:pt idx="6503" formatCode="m/d/yyyy">
                  <c:v>44092</c:v>
                </c:pt>
                <c:pt idx="6504" formatCode="m/d/yyyy">
                  <c:v>44092</c:v>
                </c:pt>
                <c:pt idx="6505" formatCode="m/d/yyyy">
                  <c:v>44092</c:v>
                </c:pt>
                <c:pt idx="6506" formatCode="m/d/yyyy">
                  <c:v>44092</c:v>
                </c:pt>
                <c:pt idx="6507" formatCode="m/d/yyyy">
                  <c:v>44092</c:v>
                </c:pt>
                <c:pt idx="6508" formatCode="m/d/yyyy">
                  <c:v>44092</c:v>
                </c:pt>
                <c:pt idx="6509" formatCode="m/d/yyyy">
                  <c:v>44092</c:v>
                </c:pt>
                <c:pt idx="6510" formatCode="m/d/yyyy">
                  <c:v>44092</c:v>
                </c:pt>
                <c:pt idx="6511" formatCode="m/d/yyyy">
                  <c:v>44092</c:v>
                </c:pt>
                <c:pt idx="6512" formatCode="m/d/yyyy">
                  <c:v>44092</c:v>
                </c:pt>
                <c:pt idx="6513" formatCode="m/d/yyyy">
                  <c:v>44092</c:v>
                </c:pt>
                <c:pt idx="6514" formatCode="m/d/yyyy">
                  <c:v>44092</c:v>
                </c:pt>
                <c:pt idx="6515" formatCode="m/d/yyyy">
                  <c:v>44092</c:v>
                </c:pt>
                <c:pt idx="6516" formatCode="m/d/yyyy">
                  <c:v>44092</c:v>
                </c:pt>
                <c:pt idx="6517" formatCode="m/d/yyyy">
                  <c:v>44092</c:v>
                </c:pt>
                <c:pt idx="6518" formatCode="m/d/yyyy">
                  <c:v>44092</c:v>
                </c:pt>
                <c:pt idx="6519" formatCode="m/d/yyyy">
                  <c:v>44092</c:v>
                </c:pt>
                <c:pt idx="6520" formatCode="m/d/yyyy">
                  <c:v>44092</c:v>
                </c:pt>
                <c:pt idx="6521" formatCode="m/d/yyyy">
                  <c:v>44092</c:v>
                </c:pt>
                <c:pt idx="6522" formatCode="m/d/yyyy">
                  <c:v>44092</c:v>
                </c:pt>
                <c:pt idx="6523" formatCode="m/d/yyyy">
                  <c:v>44092</c:v>
                </c:pt>
                <c:pt idx="6524" formatCode="m/d/yyyy">
                  <c:v>44092</c:v>
                </c:pt>
                <c:pt idx="6525" formatCode="m/d/yyyy">
                  <c:v>44093</c:v>
                </c:pt>
                <c:pt idx="6526" formatCode="m/d/yyyy">
                  <c:v>44093</c:v>
                </c:pt>
                <c:pt idx="6527" formatCode="m/d/yyyy">
                  <c:v>44093</c:v>
                </c:pt>
                <c:pt idx="6528" formatCode="m/d/yyyy">
                  <c:v>44093</c:v>
                </c:pt>
                <c:pt idx="6529" formatCode="m/d/yyyy">
                  <c:v>44093</c:v>
                </c:pt>
                <c:pt idx="6530" formatCode="m/d/yyyy">
                  <c:v>44093</c:v>
                </c:pt>
                <c:pt idx="6531" formatCode="m/d/yyyy">
                  <c:v>44093</c:v>
                </c:pt>
                <c:pt idx="6532" formatCode="m/d/yyyy">
                  <c:v>44093</c:v>
                </c:pt>
                <c:pt idx="6533" formatCode="m/d/yyyy">
                  <c:v>44093</c:v>
                </c:pt>
                <c:pt idx="6534" formatCode="m/d/yyyy">
                  <c:v>44093</c:v>
                </c:pt>
                <c:pt idx="6535" formatCode="m/d/yyyy">
                  <c:v>44093</c:v>
                </c:pt>
                <c:pt idx="6536" formatCode="m/d/yyyy">
                  <c:v>44093</c:v>
                </c:pt>
                <c:pt idx="6537" formatCode="m/d/yyyy">
                  <c:v>44093</c:v>
                </c:pt>
                <c:pt idx="6538" formatCode="m/d/yyyy">
                  <c:v>44093</c:v>
                </c:pt>
                <c:pt idx="6539" formatCode="m/d/yyyy">
                  <c:v>44093</c:v>
                </c:pt>
                <c:pt idx="6540" formatCode="m/d/yyyy">
                  <c:v>44093</c:v>
                </c:pt>
                <c:pt idx="6541" formatCode="m/d/yyyy">
                  <c:v>44093</c:v>
                </c:pt>
                <c:pt idx="6542" formatCode="m/d/yyyy">
                  <c:v>44093</c:v>
                </c:pt>
                <c:pt idx="6543" formatCode="m/d/yyyy">
                  <c:v>44093</c:v>
                </c:pt>
                <c:pt idx="6544" formatCode="m/d/yyyy">
                  <c:v>44093</c:v>
                </c:pt>
                <c:pt idx="6545" formatCode="m/d/yyyy">
                  <c:v>44093</c:v>
                </c:pt>
                <c:pt idx="6546" formatCode="m/d/yyyy">
                  <c:v>44093</c:v>
                </c:pt>
                <c:pt idx="6547" formatCode="m/d/yyyy">
                  <c:v>44093</c:v>
                </c:pt>
                <c:pt idx="6548" formatCode="m/d/yyyy">
                  <c:v>44093</c:v>
                </c:pt>
                <c:pt idx="6549" formatCode="m/d/yyyy">
                  <c:v>44094</c:v>
                </c:pt>
                <c:pt idx="6550" formatCode="m/d/yyyy">
                  <c:v>44094</c:v>
                </c:pt>
                <c:pt idx="6551" formatCode="m/d/yyyy">
                  <c:v>44094</c:v>
                </c:pt>
                <c:pt idx="6552" formatCode="m/d/yyyy">
                  <c:v>44094</c:v>
                </c:pt>
                <c:pt idx="6553" formatCode="m/d/yyyy">
                  <c:v>44094</c:v>
                </c:pt>
                <c:pt idx="6554" formatCode="m/d/yyyy">
                  <c:v>44094</c:v>
                </c:pt>
                <c:pt idx="6555" formatCode="m/d/yyyy">
                  <c:v>44094</c:v>
                </c:pt>
                <c:pt idx="6556" formatCode="m/d/yyyy">
                  <c:v>44094</c:v>
                </c:pt>
                <c:pt idx="6557" formatCode="m/d/yyyy">
                  <c:v>44094</c:v>
                </c:pt>
                <c:pt idx="6558" formatCode="m/d/yyyy">
                  <c:v>44094</c:v>
                </c:pt>
                <c:pt idx="6559" formatCode="m/d/yyyy">
                  <c:v>44094</c:v>
                </c:pt>
                <c:pt idx="6560" formatCode="m/d/yyyy">
                  <c:v>44094</c:v>
                </c:pt>
                <c:pt idx="6561" formatCode="m/d/yyyy">
                  <c:v>44094</c:v>
                </c:pt>
                <c:pt idx="6562" formatCode="m/d/yyyy">
                  <c:v>44094</c:v>
                </c:pt>
                <c:pt idx="6563" formatCode="m/d/yyyy">
                  <c:v>44094</c:v>
                </c:pt>
                <c:pt idx="6564" formatCode="m/d/yyyy">
                  <c:v>44094</c:v>
                </c:pt>
                <c:pt idx="6565" formatCode="m/d/yyyy">
                  <c:v>44094</c:v>
                </c:pt>
                <c:pt idx="6566" formatCode="m/d/yyyy">
                  <c:v>44094</c:v>
                </c:pt>
                <c:pt idx="6567" formatCode="m/d/yyyy">
                  <c:v>44094</c:v>
                </c:pt>
                <c:pt idx="6568" formatCode="m/d/yyyy">
                  <c:v>44094</c:v>
                </c:pt>
                <c:pt idx="6569" formatCode="m/d/yyyy">
                  <c:v>44094</c:v>
                </c:pt>
                <c:pt idx="6570" formatCode="m/d/yyyy">
                  <c:v>44094</c:v>
                </c:pt>
                <c:pt idx="6571" formatCode="m/d/yyyy">
                  <c:v>44094</c:v>
                </c:pt>
                <c:pt idx="6572" formatCode="m/d/yyyy">
                  <c:v>44094</c:v>
                </c:pt>
                <c:pt idx="6573" formatCode="m/d/yyyy">
                  <c:v>44095</c:v>
                </c:pt>
                <c:pt idx="6574" formatCode="m/d/yyyy">
                  <c:v>44095</c:v>
                </c:pt>
                <c:pt idx="6575" formatCode="m/d/yyyy">
                  <c:v>44095</c:v>
                </c:pt>
                <c:pt idx="6576" formatCode="m/d/yyyy">
                  <c:v>44095</c:v>
                </c:pt>
                <c:pt idx="6577" formatCode="m/d/yyyy">
                  <c:v>44095</c:v>
                </c:pt>
                <c:pt idx="6578" formatCode="m/d/yyyy">
                  <c:v>44095</c:v>
                </c:pt>
                <c:pt idx="6579" formatCode="m/d/yyyy">
                  <c:v>44095</c:v>
                </c:pt>
                <c:pt idx="6580" formatCode="m/d/yyyy">
                  <c:v>44095</c:v>
                </c:pt>
                <c:pt idx="6581" formatCode="m/d/yyyy">
                  <c:v>44095</c:v>
                </c:pt>
                <c:pt idx="6582" formatCode="m/d/yyyy">
                  <c:v>44095</c:v>
                </c:pt>
                <c:pt idx="6583" formatCode="m/d/yyyy">
                  <c:v>44095</c:v>
                </c:pt>
                <c:pt idx="6584" formatCode="m/d/yyyy">
                  <c:v>44095</c:v>
                </c:pt>
                <c:pt idx="6585" formatCode="m/d/yyyy">
                  <c:v>44095</c:v>
                </c:pt>
                <c:pt idx="6586" formatCode="m/d/yyyy">
                  <c:v>44095</c:v>
                </c:pt>
                <c:pt idx="6587" formatCode="m/d/yyyy">
                  <c:v>44095</c:v>
                </c:pt>
                <c:pt idx="6588" formatCode="m/d/yyyy">
                  <c:v>44095</c:v>
                </c:pt>
                <c:pt idx="6589" formatCode="m/d/yyyy">
                  <c:v>44095</c:v>
                </c:pt>
                <c:pt idx="6590" formatCode="m/d/yyyy">
                  <c:v>44095</c:v>
                </c:pt>
                <c:pt idx="6591" formatCode="m/d/yyyy">
                  <c:v>44095</c:v>
                </c:pt>
                <c:pt idx="6592" formatCode="m/d/yyyy">
                  <c:v>44095</c:v>
                </c:pt>
                <c:pt idx="6593" formatCode="m/d/yyyy">
                  <c:v>44095</c:v>
                </c:pt>
                <c:pt idx="6594" formatCode="m/d/yyyy">
                  <c:v>44095</c:v>
                </c:pt>
                <c:pt idx="6595" formatCode="m/d/yyyy">
                  <c:v>44095</c:v>
                </c:pt>
                <c:pt idx="6596" formatCode="m/d/yyyy">
                  <c:v>44095</c:v>
                </c:pt>
                <c:pt idx="6597" formatCode="m/d/yyyy">
                  <c:v>44096</c:v>
                </c:pt>
                <c:pt idx="6598" formatCode="m/d/yyyy">
                  <c:v>44096</c:v>
                </c:pt>
                <c:pt idx="6599" formatCode="m/d/yyyy">
                  <c:v>44096</c:v>
                </c:pt>
                <c:pt idx="6600" formatCode="m/d/yyyy">
                  <c:v>44096</c:v>
                </c:pt>
                <c:pt idx="6601" formatCode="m/d/yyyy">
                  <c:v>44096</c:v>
                </c:pt>
                <c:pt idx="6602" formatCode="m/d/yyyy">
                  <c:v>44096</c:v>
                </c:pt>
                <c:pt idx="6603" formatCode="m/d/yyyy">
                  <c:v>44096</c:v>
                </c:pt>
                <c:pt idx="6604" formatCode="m/d/yyyy">
                  <c:v>44096</c:v>
                </c:pt>
                <c:pt idx="6605" formatCode="m/d/yyyy">
                  <c:v>44096</c:v>
                </c:pt>
                <c:pt idx="6606" formatCode="m/d/yyyy">
                  <c:v>44096</c:v>
                </c:pt>
                <c:pt idx="6607" formatCode="m/d/yyyy">
                  <c:v>44096</c:v>
                </c:pt>
                <c:pt idx="6608" formatCode="m/d/yyyy">
                  <c:v>44096</c:v>
                </c:pt>
                <c:pt idx="6609" formatCode="m/d/yyyy">
                  <c:v>44096</c:v>
                </c:pt>
                <c:pt idx="6610" formatCode="m/d/yyyy">
                  <c:v>44096</c:v>
                </c:pt>
                <c:pt idx="6611" formatCode="m/d/yyyy">
                  <c:v>44096</c:v>
                </c:pt>
                <c:pt idx="6612" formatCode="m/d/yyyy">
                  <c:v>44096</c:v>
                </c:pt>
                <c:pt idx="6613" formatCode="m/d/yyyy">
                  <c:v>44096</c:v>
                </c:pt>
                <c:pt idx="6614" formatCode="m/d/yyyy">
                  <c:v>44096</c:v>
                </c:pt>
                <c:pt idx="6615" formatCode="m/d/yyyy">
                  <c:v>44096</c:v>
                </c:pt>
                <c:pt idx="6616" formatCode="m/d/yyyy">
                  <c:v>44096</c:v>
                </c:pt>
                <c:pt idx="6617" formatCode="m/d/yyyy">
                  <c:v>44096</c:v>
                </c:pt>
                <c:pt idx="6618" formatCode="m/d/yyyy">
                  <c:v>44096</c:v>
                </c:pt>
                <c:pt idx="6619" formatCode="m/d/yyyy">
                  <c:v>44096</c:v>
                </c:pt>
                <c:pt idx="6620" formatCode="m/d/yyyy">
                  <c:v>44096</c:v>
                </c:pt>
                <c:pt idx="6621" formatCode="m/d/yyyy">
                  <c:v>44097</c:v>
                </c:pt>
                <c:pt idx="6622" formatCode="m/d/yyyy">
                  <c:v>44097</c:v>
                </c:pt>
                <c:pt idx="6623" formatCode="m/d/yyyy">
                  <c:v>44097</c:v>
                </c:pt>
                <c:pt idx="6624" formatCode="m/d/yyyy">
                  <c:v>44097</c:v>
                </c:pt>
                <c:pt idx="6625" formatCode="m/d/yyyy">
                  <c:v>44097</c:v>
                </c:pt>
                <c:pt idx="6626" formatCode="m/d/yyyy">
                  <c:v>44097</c:v>
                </c:pt>
                <c:pt idx="6627" formatCode="m/d/yyyy">
                  <c:v>44097</c:v>
                </c:pt>
                <c:pt idx="6628" formatCode="m/d/yyyy">
                  <c:v>44097</c:v>
                </c:pt>
                <c:pt idx="6629" formatCode="m/d/yyyy">
                  <c:v>44097</c:v>
                </c:pt>
                <c:pt idx="6630" formatCode="m/d/yyyy">
                  <c:v>44097</c:v>
                </c:pt>
                <c:pt idx="6631" formatCode="m/d/yyyy">
                  <c:v>44097</c:v>
                </c:pt>
                <c:pt idx="6632" formatCode="m/d/yyyy">
                  <c:v>44097</c:v>
                </c:pt>
                <c:pt idx="6633" formatCode="m/d/yyyy">
                  <c:v>44097</c:v>
                </c:pt>
                <c:pt idx="6634" formatCode="m/d/yyyy">
                  <c:v>44097</c:v>
                </c:pt>
                <c:pt idx="6635" formatCode="m/d/yyyy">
                  <c:v>44097</c:v>
                </c:pt>
                <c:pt idx="6636" formatCode="m/d/yyyy">
                  <c:v>44097</c:v>
                </c:pt>
                <c:pt idx="6637" formatCode="m/d/yyyy">
                  <c:v>44097</c:v>
                </c:pt>
                <c:pt idx="6638" formatCode="m/d/yyyy">
                  <c:v>44097</c:v>
                </c:pt>
                <c:pt idx="6639" formatCode="m/d/yyyy">
                  <c:v>44097</c:v>
                </c:pt>
                <c:pt idx="6640" formatCode="m/d/yyyy">
                  <c:v>44097</c:v>
                </c:pt>
                <c:pt idx="6641" formatCode="m/d/yyyy">
                  <c:v>44097</c:v>
                </c:pt>
                <c:pt idx="6642" formatCode="m/d/yyyy">
                  <c:v>44097</c:v>
                </c:pt>
                <c:pt idx="6643" formatCode="m/d/yyyy">
                  <c:v>44097</c:v>
                </c:pt>
                <c:pt idx="6644" formatCode="m/d/yyyy">
                  <c:v>44097</c:v>
                </c:pt>
                <c:pt idx="6645" formatCode="m/d/yyyy">
                  <c:v>44098</c:v>
                </c:pt>
                <c:pt idx="6646" formatCode="m/d/yyyy">
                  <c:v>44098</c:v>
                </c:pt>
                <c:pt idx="6647" formatCode="m/d/yyyy">
                  <c:v>44098</c:v>
                </c:pt>
                <c:pt idx="6648" formatCode="m/d/yyyy">
                  <c:v>44098</c:v>
                </c:pt>
                <c:pt idx="6649" formatCode="m/d/yyyy">
                  <c:v>44098</c:v>
                </c:pt>
                <c:pt idx="6650" formatCode="m/d/yyyy">
                  <c:v>44098</c:v>
                </c:pt>
                <c:pt idx="6651" formatCode="m/d/yyyy">
                  <c:v>44098</c:v>
                </c:pt>
                <c:pt idx="6652" formatCode="m/d/yyyy">
                  <c:v>44098</c:v>
                </c:pt>
                <c:pt idx="6653" formatCode="m/d/yyyy">
                  <c:v>44098</c:v>
                </c:pt>
                <c:pt idx="6654" formatCode="m/d/yyyy">
                  <c:v>44098</c:v>
                </c:pt>
                <c:pt idx="6655" formatCode="m/d/yyyy">
                  <c:v>44098</c:v>
                </c:pt>
                <c:pt idx="6656" formatCode="m/d/yyyy">
                  <c:v>44098</c:v>
                </c:pt>
                <c:pt idx="6657" formatCode="m/d/yyyy">
                  <c:v>44098</c:v>
                </c:pt>
                <c:pt idx="6658" formatCode="m/d/yyyy">
                  <c:v>44098</c:v>
                </c:pt>
                <c:pt idx="6659" formatCode="m/d/yyyy">
                  <c:v>44098</c:v>
                </c:pt>
                <c:pt idx="6660" formatCode="m/d/yyyy">
                  <c:v>44098</c:v>
                </c:pt>
                <c:pt idx="6661" formatCode="m/d/yyyy">
                  <c:v>44098</c:v>
                </c:pt>
                <c:pt idx="6662" formatCode="m/d/yyyy">
                  <c:v>44098</c:v>
                </c:pt>
                <c:pt idx="6663" formatCode="m/d/yyyy">
                  <c:v>44098</c:v>
                </c:pt>
                <c:pt idx="6664" formatCode="m/d/yyyy">
                  <c:v>44098</c:v>
                </c:pt>
                <c:pt idx="6665" formatCode="m/d/yyyy">
                  <c:v>44098</c:v>
                </c:pt>
                <c:pt idx="6666" formatCode="m/d/yyyy">
                  <c:v>44098</c:v>
                </c:pt>
                <c:pt idx="6667" formatCode="m/d/yyyy">
                  <c:v>44098</c:v>
                </c:pt>
                <c:pt idx="6668" formatCode="m/d/yyyy">
                  <c:v>44098</c:v>
                </c:pt>
                <c:pt idx="6669" formatCode="m/d/yyyy">
                  <c:v>44099</c:v>
                </c:pt>
                <c:pt idx="6670" formatCode="m/d/yyyy">
                  <c:v>44099</c:v>
                </c:pt>
                <c:pt idx="6671" formatCode="m/d/yyyy">
                  <c:v>44099</c:v>
                </c:pt>
                <c:pt idx="6672" formatCode="m/d/yyyy">
                  <c:v>44099</c:v>
                </c:pt>
                <c:pt idx="6673" formatCode="m/d/yyyy">
                  <c:v>44099</c:v>
                </c:pt>
                <c:pt idx="6674" formatCode="m/d/yyyy">
                  <c:v>44099</c:v>
                </c:pt>
                <c:pt idx="6675" formatCode="m/d/yyyy">
                  <c:v>44099</c:v>
                </c:pt>
                <c:pt idx="6676" formatCode="m/d/yyyy">
                  <c:v>44099</c:v>
                </c:pt>
                <c:pt idx="6677" formatCode="m/d/yyyy">
                  <c:v>44099</c:v>
                </c:pt>
                <c:pt idx="6678" formatCode="m/d/yyyy">
                  <c:v>44099</c:v>
                </c:pt>
                <c:pt idx="6679" formatCode="m/d/yyyy">
                  <c:v>44099</c:v>
                </c:pt>
                <c:pt idx="6680" formatCode="m/d/yyyy">
                  <c:v>44099</c:v>
                </c:pt>
                <c:pt idx="6681" formatCode="m/d/yyyy">
                  <c:v>44099</c:v>
                </c:pt>
                <c:pt idx="6682" formatCode="m/d/yyyy">
                  <c:v>44099</c:v>
                </c:pt>
                <c:pt idx="6683" formatCode="m/d/yyyy">
                  <c:v>44099</c:v>
                </c:pt>
                <c:pt idx="6684" formatCode="m/d/yyyy">
                  <c:v>44099</c:v>
                </c:pt>
                <c:pt idx="6685" formatCode="m/d/yyyy">
                  <c:v>44099</c:v>
                </c:pt>
                <c:pt idx="6686" formatCode="m/d/yyyy">
                  <c:v>44099</c:v>
                </c:pt>
                <c:pt idx="6687" formatCode="m/d/yyyy">
                  <c:v>44099</c:v>
                </c:pt>
                <c:pt idx="6688" formatCode="m/d/yyyy">
                  <c:v>44099</c:v>
                </c:pt>
                <c:pt idx="6689" formatCode="m/d/yyyy">
                  <c:v>44099</c:v>
                </c:pt>
                <c:pt idx="6690" formatCode="m/d/yyyy">
                  <c:v>44099</c:v>
                </c:pt>
                <c:pt idx="6691" formatCode="m/d/yyyy">
                  <c:v>44099</c:v>
                </c:pt>
                <c:pt idx="6692" formatCode="m/d/yyyy">
                  <c:v>44099</c:v>
                </c:pt>
                <c:pt idx="6693" formatCode="m/d/yyyy">
                  <c:v>44100</c:v>
                </c:pt>
                <c:pt idx="6694" formatCode="m/d/yyyy">
                  <c:v>44100</c:v>
                </c:pt>
                <c:pt idx="6695" formatCode="m/d/yyyy">
                  <c:v>44100</c:v>
                </c:pt>
                <c:pt idx="6696" formatCode="m/d/yyyy">
                  <c:v>44100</c:v>
                </c:pt>
                <c:pt idx="6697" formatCode="m/d/yyyy">
                  <c:v>44100</c:v>
                </c:pt>
                <c:pt idx="6698" formatCode="m/d/yyyy">
                  <c:v>44100</c:v>
                </c:pt>
                <c:pt idx="6699" formatCode="m/d/yyyy">
                  <c:v>44100</c:v>
                </c:pt>
                <c:pt idx="6700" formatCode="m/d/yyyy">
                  <c:v>44100</c:v>
                </c:pt>
                <c:pt idx="6701" formatCode="m/d/yyyy">
                  <c:v>44100</c:v>
                </c:pt>
                <c:pt idx="6702" formatCode="m/d/yyyy">
                  <c:v>44100</c:v>
                </c:pt>
                <c:pt idx="6703" formatCode="m/d/yyyy">
                  <c:v>44100</c:v>
                </c:pt>
                <c:pt idx="6704" formatCode="m/d/yyyy">
                  <c:v>44100</c:v>
                </c:pt>
                <c:pt idx="6705" formatCode="m/d/yyyy">
                  <c:v>44100</c:v>
                </c:pt>
                <c:pt idx="6706" formatCode="m/d/yyyy">
                  <c:v>44100</c:v>
                </c:pt>
                <c:pt idx="6707" formatCode="m/d/yyyy">
                  <c:v>44100</c:v>
                </c:pt>
                <c:pt idx="6708" formatCode="m/d/yyyy">
                  <c:v>44100</c:v>
                </c:pt>
                <c:pt idx="6709" formatCode="m/d/yyyy">
                  <c:v>44100</c:v>
                </c:pt>
                <c:pt idx="6710" formatCode="m/d/yyyy">
                  <c:v>44100</c:v>
                </c:pt>
                <c:pt idx="6711" formatCode="m/d/yyyy">
                  <c:v>44100</c:v>
                </c:pt>
                <c:pt idx="6712" formatCode="m/d/yyyy">
                  <c:v>44100</c:v>
                </c:pt>
                <c:pt idx="6713" formatCode="m/d/yyyy">
                  <c:v>44100</c:v>
                </c:pt>
                <c:pt idx="6714" formatCode="m/d/yyyy">
                  <c:v>44100</c:v>
                </c:pt>
                <c:pt idx="6715" formatCode="m/d/yyyy">
                  <c:v>44100</c:v>
                </c:pt>
                <c:pt idx="6716" formatCode="m/d/yyyy">
                  <c:v>44100</c:v>
                </c:pt>
                <c:pt idx="6717" formatCode="m/d/yyyy">
                  <c:v>44101</c:v>
                </c:pt>
                <c:pt idx="6718" formatCode="m/d/yyyy">
                  <c:v>44101</c:v>
                </c:pt>
                <c:pt idx="6719" formatCode="m/d/yyyy">
                  <c:v>44101</c:v>
                </c:pt>
                <c:pt idx="6720" formatCode="m/d/yyyy">
                  <c:v>44101</c:v>
                </c:pt>
                <c:pt idx="6721" formatCode="m/d/yyyy">
                  <c:v>44101</c:v>
                </c:pt>
                <c:pt idx="6722" formatCode="m/d/yyyy">
                  <c:v>44101</c:v>
                </c:pt>
                <c:pt idx="6723" formatCode="m/d/yyyy">
                  <c:v>44101</c:v>
                </c:pt>
                <c:pt idx="6724" formatCode="m/d/yyyy">
                  <c:v>44101</c:v>
                </c:pt>
                <c:pt idx="6725" formatCode="m/d/yyyy">
                  <c:v>44101</c:v>
                </c:pt>
                <c:pt idx="6726" formatCode="m/d/yyyy">
                  <c:v>44101</c:v>
                </c:pt>
                <c:pt idx="6727" formatCode="m/d/yyyy">
                  <c:v>44101</c:v>
                </c:pt>
                <c:pt idx="6728" formatCode="m/d/yyyy">
                  <c:v>44101</c:v>
                </c:pt>
                <c:pt idx="6729" formatCode="m/d/yyyy">
                  <c:v>44101</c:v>
                </c:pt>
                <c:pt idx="6730" formatCode="m/d/yyyy">
                  <c:v>44101</c:v>
                </c:pt>
                <c:pt idx="6731" formatCode="m/d/yyyy">
                  <c:v>44101</c:v>
                </c:pt>
                <c:pt idx="6732" formatCode="m/d/yyyy">
                  <c:v>44101</c:v>
                </c:pt>
                <c:pt idx="6733" formatCode="m/d/yyyy">
                  <c:v>44101</c:v>
                </c:pt>
                <c:pt idx="6734" formatCode="m/d/yyyy">
                  <c:v>44101</c:v>
                </c:pt>
                <c:pt idx="6735" formatCode="m/d/yyyy">
                  <c:v>44101</c:v>
                </c:pt>
                <c:pt idx="6736" formatCode="m/d/yyyy">
                  <c:v>44101</c:v>
                </c:pt>
                <c:pt idx="6737" formatCode="m/d/yyyy">
                  <c:v>44101</c:v>
                </c:pt>
                <c:pt idx="6738" formatCode="m/d/yyyy">
                  <c:v>44101</c:v>
                </c:pt>
                <c:pt idx="6739" formatCode="m/d/yyyy">
                  <c:v>44101</c:v>
                </c:pt>
                <c:pt idx="6740" formatCode="m/d/yyyy">
                  <c:v>44101</c:v>
                </c:pt>
                <c:pt idx="6741" formatCode="m/d/yyyy">
                  <c:v>44102</c:v>
                </c:pt>
                <c:pt idx="6742" formatCode="m/d/yyyy">
                  <c:v>44102</c:v>
                </c:pt>
                <c:pt idx="6743" formatCode="m/d/yyyy">
                  <c:v>44102</c:v>
                </c:pt>
                <c:pt idx="6744" formatCode="m/d/yyyy">
                  <c:v>44102</c:v>
                </c:pt>
                <c:pt idx="6745" formatCode="m/d/yyyy">
                  <c:v>44102</c:v>
                </c:pt>
                <c:pt idx="6746" formatCode="m/d/yyyy">
                  <c:v>44102</c:v>
                </c:pt>
                <c:pt idx="6747" formatCode="m/d/yyyy">
                  <c:v>44102</c:v>
                </c:pt>
                <c:pt idx="6748" formatCode="m/d/yyyy">
                  <c:v>44102</c:v>
                </c:pt>
                <c:pt idx="6749" formatCode="m/d/yyyy">
                  <c:v>44102</c:v>
                </c:pt>
                <c:pt idx="6750" formatCode="m/d/yyyy">
                  <c:v>44102</c:v>
                </c:pt>
                <c:pt idx="6751" formatCode="m/d/yyyy">
                  <c:v>44102</c:v>
                </c:pt>
                <c:pt idx="6752" formatCode="m/d/yyyy">
                  <c:v>44102</c:v>
                </c:pt>
                <c:pt idx="6753" formatCode="m/d/yyyy">
                  <c:v>44102</c:v>
                </c:pt>
                <c:pt idx="6754" formatCode="m/d/yyyy">
                  <c:v>44102</c:v>
                </c:pt>
                <c:pt idx="6755" formatCode="m/d/yyyy">
                  <c:v>44102</c:v>
                </c:pt>
                <c:pt idx="6756" formatCode="m/d/yyyy">
                  <c:v>44102</c:v>
                </c:pt>
                <c:pt idx="6757" formatCode="m/d/yyyy">
                  <c:v>44102</c:v>
                </c:pt>
                <c:pt idx="6758" formatCode="m/d/yyyy">
                  <c:v>44102</c:v>
                </c:pt>
                <c:pt idx="6759" formatCode="m/d/yyyy">
                  <c:v>44102</c:v>
                </c:pt>
                <c:pt idx="6760" formatCode="m/d/yyyy">
                  <c:v>44102</c:v>
                </c:pt>
                <c:pt idx="6761" formatCode="m/d/yyyy">
                  <c:v>44102</c:v>
                </c:pt>
                <c:pt idx="6762" formatCode="m/d/yyyy">
                  <c:v>44102</c:v>
                </c:pt>
                <c:pt idx="6763" formatCode="m/d/yyyy">
                  <c:v>44102</c:v>
                </c:pt>
                <c:pt idx="6764" formatCode="m/d/yyyy">
                  <c:v>44102</c:v>
                </c:pt>
                <c:pt idx="6765" formatCode="m/d/yyyy">
                  <c:v>44103</c:v>
                </c:pt>
                <c:pt idx="6766" formatCode="m/d/yyyy">
                  <c:v>44103</c:v>
                </c:pt>
                <c:pt idx="6767" formatCode="m/d/yyyy">
                  <c:v>44103</c:v>
                </c:pt>
                <c:pt idx="6768" formatCode="m/d/yyyy">
                  <c:v>44103</c:v>
                </c:pt>
                <c:pt idx="6769" formatCode="m/d/yyyy">
                  <c:v>44103</c:v>
                </c:pt>
                <c:pt idx="6770" formatCode="m/d/yyyy">
                  <c:v>44103</c:v>
                </c:pt>
                <c:pt idx="6771" formatCode="m/d/yyyy">
                  <c:v>44103</c:v>
                </c:pt>
                <c:pt idx="6772" formatCode="m/d/yyyy">
                  <c:v>44103</c:v>
                </c:pt>
                <c:pt idx="6773" formatCode="m/d/yyyy">
                  <c:v>44103</c:v>
                </c:pt>
                <c:pt idx="6774" formatCode="m/d/yyyy">
                  <c:v>44103</c:v>
                </c:pt>
                <c:pt idx="6775" formatCode="m/d/yyyy">
                  <c:v>44103</c:v>
                </c:pt>
                <c:pt idx="6776" formatCode="m/d/yyyy">
                  <c:v>44103</c:v>
                </c:pt>
                <c:pt idx="6777" formatCode="m/d/yyyy">
                  <c:v>44103</c:v>
                </c:pt>
                <c:pt idx="6778" formatCode="m/d/yyyy">
                  <c:v>44103</c:v>
                </c:pt>
                <c:pt idx="6779" formatCode="m/d/yyyy">
                  <c:v>44103</c:v>
                </c:pt>
                <c:pt idx="6780" formatCode="m/d/yyyy">
                  <c:v>44103</c:v>
                </c:pt>
                <c:pt idx="6781" formatCode="m/d/yyyy">
                  <c:v>44103</c:v>
                </c:pt>
                <c:pt idx="6782" formatCode="m/d/yyyy">
                  <c:v>44103</c:v>
                </c:pt>
                <c:pt idx="6783" formatCode="m/d/yyyy">
                  <c:v>44103</c:v>
                </c:pt>
                <c:pt idx="6784" formatCode="m/d/yyyy">
                  <c:v>44103</c:v>
                </c:pt>
                <c:pt idx="6785" formatCode="m/d/yyyy">
                  <c:v>44103</c:v>
                </c:pt>
                <c:pt idx="6786" formatCode="m/d/yyyy">
                  <c:v>44103</c:v>
                </c:pt>
                <c:pt idx="6787" formatCode="m/d/yyyy">
                  <c:v>44103</c:v>
                </c:pt>
                <c:pt idx="6788" formatCode="m/d/yyyy">
                  <c:v>44103</c:v>
                </c:pt>
                <c:pt idx="6789" formatCode="m/d/yyyy">
                  <c:v>44104</c:v>
                </c:pt>
                <c:pt idx="6790" formatCode="m/d/yyyy">
                  <c:v>44104</c:v>
                </c:pt>
                <c:pt idx="6791" formatCode="m/d/yyyy">
                  <c:v>44104</c:v>
                </c:pt>
                <c:pt idx="6792" formatCode="m/d/yyyy">
                  <c:v>44104</c:v>
                </c:pt>
                <c:pt idx="6793" formatCode="m/d/yyyy">
                  <c:v>44104</c:v>
                </c:pt>
                <c:pt idx="6794" formatCode="m/d/yyyy">
                  <c:v>44104</c:v>
                </c:pt>
                <c:pt idx="6795" formatCode="m/d/yyyy">
                  <c:v>44104</c:v>
                </c:pt>
                <c:pt idx="6796" formatCode="m/d/yyyy">
                  <c:v>44104</c:v>
                </c:pt>
                <c:pt idx="6797" formatCode="m/d/yyyy">
                  <c:v>44104</c:v>
                </c:pt>
                <c:pt idx="6798" formatCode="m/d/yyyy">
                  <c:v>44104</c:v>
                </c:pt>
                <c:pt idx="6799" formatCode="m/d/yyyy">
                  <c:v>44104</c:v>
                </c:pt>
                <c:pt idx="6800" formatCode="m/d/yyyy">
                  <c:v>44104</c:v>
                </c:pt>
                <c:pt idx="6801" formatCode="m/d/yyyy">
                  <c:v>44104</c:v>
                </c:pt>
                <c:pt idx="6802" formatCode="m/d/yyyy">
                  <c:v>44104</c:v>
                </c:pt>
                <c:pt idx="6803" formatCode="m/d/yyyy">
                  <c:v>44104</c:v>
                </c:pt>
                <c:pt idx="6804" formatCode="m/d/yyyy">
                  <c:v>44104</c:v>
                </c:pt>
                <c:pt idx="6805" formatCode="m/d/yyyy">
                  <c:v>44104</c:v>
                </c:pt>
                <c:pt idx="6806" formatCode="m/d/yyyy">
                  <c:v>44104</c:v>
                </c:pt>
                <c:pt idx="6807" formatCode="m/d/yyyy">
                  <c:v>44104</c:v>
                </c:pt>
                <c:pt idx="6808" formatCode="m/d/yyyy">
                  <c:v>44104</c:v>
                </c:pt>
                <c:pt idx="6809" formatCode="m/d/yyyy">
                  <c:v>44104</c:v>
                </c:pt>
                <c:pt idx="6810" formatCode="m/d/yyyy">
                  <c:v>44104</c:v>
                </c:pt>
                <c:pt idx="6811" formatCode="m/d/yyyy">
                  <c:v>44104</c:v>
                </c:pt>
                <c:pt idx="6812" formatCode="m/d/yyyy">
                  <c:v>44104</c:v>
                </c:pt>
                <c:pt idx="6813" formatCode="m/d/yyyy">
                  <c:v>44105</c:v>
                </c:pt>
                <c:pt idx="6814" formatCode="m/d/yyyy">
                  <c:v>44105</c:v>
                </c:pt>
                <c:pt idx="6815" formatCode="m/d/yyyy">
                  <c:v>44105</c:v>
                </c:pt>
                <c:pt idx="6816" formatCode="m/d/yyyy">
                  <c:v>44105</c:v>
                </c:pt>
                <c:pt idx="6817" formatCode="m/d/yyyy">
                  <c:v>44105</c:v>
                </c:pt>
                <c:pt idx="6818" formatCode="m/d/yyyy">
                  <c:v>44105</c:v>
                </c:pt>
                <c:pt idx="6819" formatCode="m/d/yyyy">
                  <c:v>44105</c:v>
                </c:pt>
                <c:pt idx="6820" formatCode="m/d/yyyy">
                  <c:v>44105</c:v>
                </c:pt>
                <c:pt idx="6821" formatCode="m/d/yyyy">
                  <c:v>44105</c:v>
                </c:pt>
                <c:pt idx="6822" formatCode="m/d/yyyy">
                  <c:v>44105</c:v>
                </c:pt>
                <c:pt idx="6823" formatCode="m/d/yyyy">
                  <c:v>44105</c:v>
                </c:pt>
                <c:pt idx="6824" formatCode="m/d/yyyy">
                  <c:v>44105</c:v>
                </c:pt>
                <c:pt idx="6825" formatCode="m/d/yyyy">
                  <c:v>44105</c:v>
                </c:pt>
                <c:pt idx="6826" formatCode="m/d/yyyy">
                  <c:v>44105</c:v>
                </c:pt>
                <c:pt idx="6827" formatCode="m/d/yyyy">
                  <c:v>44105</c:v>
                </c:pt>
                <c:pt idx="6828" formatCode="m/d/yyyy">
                  <c:v>44105</c:v>
                </c:pt>
                <c:pt idx="6829" formatCode="m/d/yyyy">
                  <c:v>44105</c:v>
                </c:pt>
                <c:pt idx="6830" formatCode="m/d/yyyy">
                  <c:v>44105</c:v>
                </c:pt>
                <c:pt idx="6831" formatCode="m/d/yyyy">
                  <c:v>44105</c:v>
                </c:pt>
                <c:pt idx="6832" formatCode="m/d/yyyy">
                  <c:v>44105</c:v>
                </c:pt>
                <c:pt idx="6833" formatCode="m/d/yyyy">
                  <c:v>44105</c:v>
                </c:pt>
                <c:pt idx="6834" formatCode="m/d/yyyy">
                  <c:v>44105</c:v>
                </c:pt>
                <c:pt idx="6835" formatCode="m/d/yyyy">
                  <c:v>44105</c:v>
                </c:pt>
                <c:pt idx="6836" formatCode="m/d/yyyy">
                  <c:v>44105</c:v>
                </c:pt>
                <c:pt idx="6837" formatCode="m/d/yyyy">
                  <c:v>44106</c:v>
                </c:pt>
                <c:pt idx="6838" formatCode="m/d/yyyy">
                  <c:v>44106</c:v>
                </c:pt>
                <c:pt idx="6839" formatCode="m/d/yyyy">
                  <c:v>44106</c:v>
                </c:pt>
                <c:pt idx="6840" formatCode="m/d/yyyy">
                  <c:v>44106</c:v>
                </c:pt>
                <c:pt idx="6841" formatCode="m/d/yyyy">
                  <c:v>44106</c:v>
                </c:pt>
                <c:pt idx="6842" formatCode="m/d/yyyy">
                  <c:v>44106</c:v>
                </c:pt>
                <c:pt idx="6843" formatCode="m/d/yyyy">
                  <c:v>44106</c:v>
                </c:pt>
                <c:pt idx="6844" formatCode="m/d/yyyy">
                  <c:v>44106</c:v>
                </c:pt>
                <c:pt idx="6845" formatCode="m/d/yyyy">
                  <c:v>44106</c:v>
                </c:pt>
                <c:pt idx="6846" formatCode="m/d/yyyy">
                  <c:v>44106</c:v>
                </c:pt>
                <c:pt idx="6847" formatCode="m/d/yyyy">
                  <c:v>44106</c:v>
                </c:pt>
                <c:pt idx="6848" formatCode="m/d/yyyy">
                  <c:v>44106</c:v>
                </c:pt>
                <c:pt idx="6849" formatCode="m/d/yyyy">
                  <c:v>44106</c:v>
                </c:pt>
                <c:pt idx="6850" formatCode="m/d/yyyy">
                  <c:v>44106</c:v>
                </c:pt>
                <c:pt idx="6851" formatCode="m/d/yyyy">
                  <c:v>44106</c:v>
                </c:pt>
                <c:pt idx="6852" formatCode="m/d/yyyy">
                  <c:v>44106</c:v>
                </c:pt>
                <c:pt idx="6853" formatCode="m/d/yyyy">
                  <c:v>44106</c:v>
                </c:pt>
                <c:pt idx="6854" formatCode="m/d/yyyy">
                  <c:v>44106</c:v>
                </c:pt>
                <c:pt idx="6855" formatCode="m/d/yyyy">
                  <c:v>44106</c:v>
                </c:pt>
                <c:pt idx="6856" formatCode="m/d/yyyy">
                  <c:v>44106</c:v>
                </c:pt>
                <c:pt idx="6857" formatCode="m/d/yyyy">
                  <c:v>44106</c:v>
                </c:pt>
                <c:pt idx="6858" formatCode="m/d/yyyy">
                  <c:v>44106</c:v>
                </c:pt>
                <c:pt idx="6859" formatCode="m/d/yyyy">
                  <c:v>44106</c:v>
                </c:pt>
                <c:pt idx="6860" formatCode="m/d/yyyy">
                  <c:v>44106</c:v>
                </c:pt>
                <c:pt idx="6861" formatCode="m/d/yyyy">
                  <c:v>44107</c:v>
                </c:pt>
                <c:pt idx="6862" formatCode="m/d/yyyy">
                  <c:v>44107</c:v>
                </c:pt>
                <c:pt idx="6863" formatCode="m/d/yyyy">
                  <c:v>44107</c:v>
                </c:pt>
                <c:pt idx="6864" formatCode="m/d/yyyy">
                  <c:v>44107</c:v>
                </c:pt>
                <c:pt idx="6865" formatCode="m/d/yyyy">
                  <c:v>44107</c:v>
                </c:pt>
                <c:pt idx="6866" formatCode="m/d/yyyy">
                  <c:v>44107</c:v>
                </c:pt>
                <c:pt idx="6867" formatCode="m/d/yyyy">
                  <c:v>44107</c:v>
                </c:pt>
                <c:pt idx="6868" formatCode="m/d/yyyy">
                  <c:v>44107</c:v>
                </c:pt>
                <c:pt idx="6869" formatCode="m/d/yyyy">
                  <c:v>44107</c:v>
                </c:pt>
                <c:pt idx="6870" formatCode="m/d/yyyy">
                  <c:v>44107</c:v>
                </c:pt>
                <c:pt idx="6871" formatCode="m/d/yyyy">
                  <c:v>44107</c:v>
                </c:pt>
                <c:pt idx="6872" formatCode="m/d/yyyy">
                  <c:v>44107</c:v>
                </c:pt>
                <c:pt idx="6873" formatCode="m/d/yyyy">
                  <c:v>44107</c:v>
                </c:pt>
                <c:pt idx="6874" formatCode="m/d/yyyy">
                  <c:v>44107</c:v>
                </c:pt>
                <c:pt idx="6875" formatCode="m/d/yyyy">
                  <c:v>44107</c:v>
                </c:pt>
                <c:pt idx="6876" formatCode="m/d/yyyy">
                  <c:v>44107</c:v>
                </c:pt>
                <c:pt idx="6877" formatCode="m/d/yyyy">
                  <c:v>44107</c:v>
                </c:pt>
                <c:pt idx="6878" formatCode="m/d/yyyy">
                  <c:v>44107</c:v>
                </c:pt>
                <c:pt idx="6879" formatCode="m/d/yyyy">
                  <c:v>44107</c:v>
                </c:pt>
                <c:pt idx="6880" formatCode="m/d/yyyy">
                  <c:v>44107</c:v>
                </c:pt>
                <c:pt idx="6881" formatCode="m/d/yyyy">
                  <c:v>44107</c:v>
                </c:pt>
                <c:pt idx="6882" formatCode="m/d/yyyy">
                  <c:v>44107</c:v>
                </c:pt>
                <c:pt idx="6883" formatCode="m/d/yyyy">
                  <c:v>44107</c:v>
                </c:pt>
                <c:pt idx="6884" formatCode="m/d/yyyy">
                  <c:v>44107</c:v>
                </c:pt>
                <c:pt idx="6885" formatCode="m/d/yyyy">
                  <c:v>44108</c:v>
                </c:pt>
                <c:pt idx="6886" formatCode="m/d/yyyy">
                  <c:v>44108</c:v>
                </c:pt>
                <c:pt idx="6887" formatCode="m/d/yyyy">
                  <c:v>44108</c:v>
                </c:pt>
                <c:pt idx="6888" formatCode="m/d/yyyy">
                  <c:v>44108</c:v>
                </c:pt>
                <c:pt idx="6889" formatCode="m/d/yyyy">
                  <c:v>44108</c:v>
                </c:pt>
                <c:pt idx="6890" formatCode="m/d/yyyy">
                  <c:v>44108</c:v>
                </c:pt>
                <c:pt idx="6891" formatCode="m/d/yyyy">
                  <c:v>44108</c:v>
                </c:pt>
                <c:pt idx="6892" formatCode="m/d/yyyy">
                  <c:v>44108</c:v>
                </c:pt>
                <c:pt idx="6893" formatCode="m/d/yyyy">
                  <c:v>44108</c:v>
                </c:pt>
                <c:pt idx="6894" formatCode="m/d/yyyy">
                  <c:v>44108</c:v>
                </c:pt>
                <c:pt idx="6895" formatCode="m/d/yyyy">
                  <c:v>44108</c:v>
                </c:pt>
                <c:pt idx="6896" formatCode="m/d/yyyy">
                  <c:v>44108</c:v>
                </c:pt>
                <c:pt idx="6897" formatCode="m/d/yyyy">
                  <c:v>44108</c:v>
                </c:pt>
                <c:pt idx="6898" formatCode="m/d/yyyy">
                  <c:v>44108</c:v>
                </c:pt>
                <c:pt idx="6899" formatCode="m/d/yyyy">
                  <c:v>44108</c:v>
                </c:pt>
                <c:pt idx="6900" formatCode="m/d/yyyy">
                  <c:v>44108</c:v>
                </c:pt>
                <c:pt idx="6901" formatCode="m/d/yyyy">
                  <c:v>44108</c:v>
                </c:pt>
                <c:pt idx="6902" formatCode="m/d/yyyy">
                  <c:v>44108</c:v>
                </c:pt>
                <c:pt idx="6903" formatCode="m/d/yyyy">
                  <c:v>44108</c:v>
                </c:pt>
                <c:pt idx="6904" formatCode="m/d/yyyy">
                  <c:v>44108</c:v>
                </c:pt>
                <c:pt idx="6905" formatCode="m/d/yyyy">
                  <c:v>44108</c:v>
                </c:pt>
                <c:pt idx="6906" formatCode="m/d/yyyy">
                  <c:v>44108</c:v>
                </c:pt>
                <c:pt idx="6907" formatCode="m/d/yyyy">
                  <c:v>44108</c:v>
                </c:pt>
                <c:pt idx="6908" formatCode="m/d/yyyy">
                  <c:v>44108</c:v>
                </c:pt>
                <c:pt idx="6909" formatCode="m/d/yyyy">
                  <c:v>44109</c:v>
                </c:pt>
                <c:pt idx="6910" formatCode="m/d/yyyy">
                  <c:v>44109</c:v>
                </c:pt>
                <c:pt idx="6911" formatCode="m/d/yyyy">
                  <c:v>44109</c:v>
                </c:pt>
                <c:pt idx="6912" formatCode="m/d/yyyy">
                  <c:v>44109</c:v>
                </c:pt>
                <c:pt idx="6913" formatCode="m/d/yyyy">
                  <c:v>44109</c:v>
                </c:pt>
                <c:pt idx="6914" formatCode="m/d/yyyy">
                  <c:v>44109</c:v>
                </c:pt>
                <c:pt idx="6915" formatCode="m/d/yyyy">
                  <c:v>44109</c:v>
                </c:pt>
                <c:pt idx="6916" formatCode="m/d/yyyy">
                  <c:v>44109</c:v>
                </c:pt>
                <c:pt idx="6917" formatCode="m/d/yyyy">
                  <c:v>44109</c:v>
                </c:pt>
                <c:pt idx="6918" formatCode="m/d/yyyy">
                  <c:v>44109</c:v>
                </c:pt>
                <c:pt idx="6919" formatCode="m/d/yyyy">
                  <c:v>44109</c:v>
                </c:pt>
                <c:pt idx="6920" formatCode="m/d/yyyy">
                  <c:v>44109</c:v>
                </c:pt>
                <c:pt idx="6921" formatCode="m/d/yyyy">
                  <c:v>44109</c:v>
                </c:pt>
                <c:pt idx="6922" formatCode="m/d/yyyy">
                  <c:v>44109</c:v>
                </c:pt>
                <c:pt idx="6923" formatCode="m/d/yyyy">
                  <c:v>44109</c:v>
                </c:pt>
                <c:pt idx="6924" formatCode="m/d/yyyy">
                  <c:v>44109</c:v>
                </c:pt>
                <c:pt idx="6925" formatCode="m/d/yyyy">
                  <c:v>44109</c:v>
                </c:pt>
                <c:pt idx="6926" formatCode="m/d/yyyy">
                  <c:v>44109</c:v>
                </c:pt>
                <c:pt idx="6927" formatCode="m/d/yyyy">
                  <c:v>44109</c:v>
                </c:pt>
                <c:pt idx="6928" formatCode="m/d/yyyy">
                  <c:v>44109</c:v>
                </c:pt>
                <c:pt idx="6929" formatCode="m/d/yyyy">
                  <c:v>44109</c:v>
                </c:pt>
                <c:pt idx="6930" formatCode="m/d/yyyy">
                  <c:v>44109</c:v>
                </c:pt>
                <c:pt idx="6931" formatCode="m/d/yyyy">
                  <c:v>44109</c:v>
                </c:pt>
                <c:pt idx="6932" formatCode="m/d/yyyy">
                  <c:v>44109</c:v>
                </c:pt>
                <c:pt idx="6933" formatCode="m/d/yyyy">
                  <c:v>44110</c:v>
                </c:pt>
                <c:pt idx="6934" formatCode="m/d/yyyy">
                  <c:v>44110</c:v>
                </c:pt>
                <c:pt idx="6935" formatCode="m/d/yyyy">
                  <c:v>44110</c:v>
                </c:pt>
                <c:pt idx="6936" formatCode="m/d/yyyy">
                  <c:v>44110</c:v>
                </c:pt>
                <c:pt idx="6937" formatCode="m/d/yyyy">
                  <c:v>44110</c:v>
                </c:pt>
                <c:pt idx="6938" formatCode="m/d/yyyy">
                  <c:v>44110</c:v>
                </c:pt>
                <c:pt idx="6939" formatCode="m/d/yyyy">
                  <c:v>44110</c:v>
                </c:pt>
                <c:pt idx="6940" formatCode="m/d/yyyy">
                  <c:v>44110</c:v>
                </c:pt>
                <c:pt idx="6941" formatCode="m/d/yyyy">
                  <c:v>44110</c:v>
                </c:pt>
                <c:pt idx="6942" formatCode="m/d/yyyy">
                  <c:v>44110</c:v>
                </c:pt>
                <c:pt idx="6943" formatCode="m/d/yyyy">
                  <c:v>44110</c:v>
                </c:pt>
                <c:pt idx="6944" formatCode="m/d/yyyy">
                  <c:v>44110</c:v>
                </c:pt>
                <c:pt idx="6945" formatCode="m/d/yyyy">
                  <c:v>44110</c:v>
                </c:pt>
                <c:pt idx="6946" formatCode="m/d/yyyy">
                  <c:v>44110</c:v>
                </c:pt>
                <c:pt idx="6947" formatCode="m/d/yyyy">
                  <c:v>44110</c:v>
                </c:pt>
                <c:pt idx="6948" formatCode="m/d/yyyy">
                  <c:v>44110</c:v>
                </c:pt>
                <c:pt idx="6949" formatCode="m/d/yyyy">
                  <c:v>44110</c:v>
                </c:pt>
                <c:pt idx="6950" formatCode="m/d/yyyy">
                  <c:v>44110</c:v>
                </c:pt>
                <c:pt idx="6951" formatCode="m/d/yyyy">
                  <c:v>44110</c:v>
                </c:pt>
                <c:pt idx="6952" formatCode="m/d/yyyy">
                  <c:v>44110</c:v>
                </c:pt>
                <c:pt idx="6953" formatCode="m/d/yyyy">
                  <c:v>44110</c:v>
                </c:pt>
                <c:pt idx="6954" formatCode="m/d/yyyy">
                  <c:v>44110</c:v>
                </c:pt>
                <c:pt idx="6955" formatCode="m/d/yyyy">
                  <c:v>44110</c:v>
                </c:pt>
                <c:pt idx="6956" formatCode="m/d/yyyy">
                  <c:v>44110</c:v>
                </c:pt>
                <c:pt idx="6957" formatCode="m/d/yyyy">
                  <c:v>44111</c:v>
                </c:pt>
                <c:pt idx="6958" formatCode="m/d/yyyy">
                  <c:v>44111</c:v>
                </c:pt>
                <c:pt idx="6959" formatCode="m/d/yyyy">
                  <c:v>44111</c:v>
                </c:pt>
                <c:pt idx="6960" formatCode="m/d/yyyy">
                  <c:v>44111</c:v>
                </c:pt>
                <c:pt idx="6961" formatCode="m/d/yyyy">
                  <c:v>44111</c:v>
                </c:pt>
                <c:pt idx="6962" formatCode="m/d/yyyy">
                  <c:v>44111</c:v>
                </c:pt>
                <c:pt idx="6963" formatCode="m/d/yyyy">
                  <c:v>44111</c:v>
                </c:pt>
                <c:pt idx="6964" formatCode="m/d/yyyy">
                  <c:v>44111</c:v>
                </c:pt>
                <c:pt idx="6965" formatCode="m/d/yyyy">
                  <c:v>44111</c:v>
                </c:pt>
                <c:pt idx="6966" formatCode="m/d/yyyy">
                  <c:v>44111</c:v>
                </c:pt>
                <c:pt idx="6967" formatCode="m/d/yyyy">
                  <c:v>44111</c:v>
                </c:pt>
                <c:pt idx="6968" formatCode="m/d/yyyy">
                  <c:v>44111</c:v>
                </c:pt>
                <c:pt idx="6969" formatCode="m/d/yyyy">
                  <c:v>44111</c:v>
                </c:pt>
                <c:pt idx="6970" formatCode="m/d/yyyy">
                  <c:v>44111</c:v>
                </c:pt>
                <c:pt idx="6971" formatCode="m/d/yyyy">
                  <c:v>44111</c:v>
                </c:pt>
                <c:pt idx="6972" formatCode="m/d/yyyy">
                  <c:v>44111</c:v>
                </c:pt>
                <c:pt idx="6973" formatCode="m/d/yyyy">
                  <c:v>44111</c:v>
                </c:pt>
                <c:pt idx="6974" formatCode="m/d/yyyy">
                  <c:v>44111</c:v>
                </c:pt>
                <c:pt idx="6975" formatCode="m/d/yyyy">
                  <c:v>44111</c:v>
                </c:pt>
                <c:pt idx="6976" formatCode="m/d/yyyy">
                  <c:v>44111</c:v>
                </c:pt>
                <c:pt idx="6977" formatCode="m/d/yyyy">
                  <c:v>44111</c:v>
                </c:pt>
                <c:pt idx="6978" formatCode="m/d/yyyy">
                  <c:v>44111</c:v>
                </c:pt>
                <c:pt idx="6979" formatCode="m/d/yyyy">
                  <c:v>44111</c:v>
                </c:pt>
                <c:pt idx="6980" formatCode="m/d/yyyy">
                  <c:v>44111</c:v>
                </c:pt>
                <c:pt idx="6981" formatCode="m/d/yyyy">
                  <c:v>44112</c:v>
                </c:pt>
                <c:pt idx="6982" formatCode="m/d/yyyy">
                  <c:v>44112</c:v>
                </c:pt>
                <c:pt idx="6983" formatCode="m/d/yyyy">
                  <c:v>44112</c:v>
                </c:pt>
                <c:pt idx="6984" formatCode="m/d/yyyy">
                  <c:v>44112</c:v>
                </c:pt>
                <c:pt idx="6985" formatCode="m/d/yyyy">
                  <c:v>44112</c:v>
                </c:pt>
                <c:pt idx="6986" formatCode="m/d/yyyy">
                  <c:v>44112</c:v>
                </c:pt>
                <c:pt idx="6987" formatCode="m/d/yyyy">
                  <c:v>44112</c:v>
                </c:pt>
                <c:pt idx="6988" formatCode="m/d/yyyy">
                  <c:v>44112</c:v>
                </c:pt>
                <c:pt idx="6989" formatCode="m/d/yyyy">
                  <c:v>44112</c:v>
                </c:pt>
                <c:pt idx="6990" formatCode="m/d/yyyy">
                  <c:v>44112</c:v>
                </c:pt>
                <c:pt idx="6991" formatCode="m/d/yyyy">
                  <c:v>44112</c:v>
                </c:pt>
                <c:pt idx="6992" formatCode="m/d/yyyy">
                  <c:v>44112</c:v>
                </c:pt>
                <c:pt idx="6993" formatCode="m/d/yyyy">
                  <c:v>44112</c:v>
                </c:pt>
                <c:pt idx="6994" formatCode="m/d/yyyy">
                  <c:v>44112</c:v>
                </c:pt>
                <c:pt idx="6995" formatCode="m/d/yyyy">
                  <c:v>44112</c:v>
                </c:pt>
                <c:pt idx="6996" formatCode="m/d/yyyy">
                  <c:v>44112</c:v>
                </c:pt>
                <c:pt idx="6997" formatCode="m/d/yyyy">
                  <c:v>44112</c:v>
                </c:pt>
                <c:pt idx="6998" formatCode="m/d/yyyy">
                  <c:v>44112</c:v>
                </c:pt>
                <c:pt idx="6999" formatCode="m/d/yyyy">
                  <c:v>44112</c:v>
                </c:pt>
                <c:pt idx="7000" formatCode="m/d/yyyy">
                  <c:v>44112</c:v>
                </c:pt>
                <c:pt idx="7001" formatCode="m/d/yyyy">
                  <c:v>44112</c:v>
                </c:pt>
                <c:pt idx="7002" formatCode="m/d/yyyy">
                  <c:v>44112</c:v>
                </c:pt>
                <c:pt idx="7003" formatCode="m/d/yyyy">
                  <c:v>44112</c:v>
                </c:pt>
                <c:pt idx="7004" formatCode="m/d/yyyy">
                  <c:v>44112</c:v>
                </c:pt>
                <c:pt idx="7005" formatCode="m/d/yyyy">
                  <c:v>44113</c:v>
                </c:pt>
                <c:pt idx="7006" formatCode="m/d/yyyy">
                  <c:v>44113</c:v>
                </c:pt>
                <c:pt idx="7007" formatCode="m/d/yyyy">
                  <c:v>44113</c:v>
                </c:pt>
                <c:pt idx="7008" formatCode="m/d/yyyy">
                  <c:v>44113</c:v>
                </c:pt>
                <c:pt idx="7009" formatCode="m/d/yyyy">
                  <c:v>44113</c:v>
                </c:pt>
                <c:pt idx="7010" formatCode="m/d/yyyy">
                  <c:v>44113</c:v>
                </c:pt>
                <c:pt idx="7011" formatCode="m/d/yyyy">
                  <c:v>44113</c:v>
                </c:pt>
                <c:pt idx="7012" formatCode="m/d/yyyy">
                  <c:v>44113</c:v>
                </c:pt>
                <c:pt idx="7013" formatCode="m/d/yyyy">
                  <c:v>44113</c:v>
                </c:pt>
                <c:pt idx="7014" formatCode="m/d/yyyy">
                  <c:v>44113</c:v>
                </c:pt>
                <c:pt idx="7015" formatCode="m/d/yyyy">
                  <c:v>44113</c:v>
                </c:pt>
                <c:pt idx="7016" formatCode="m/d/yyyy">
                  <c:v>44113</c:v>
                </c:pt>
                <c:pt idx="7017" formatCode="m/d/yyyy">
                  <c:v>44113</c:v>
                </c:pt>
                <c:pt idx="7018" formatCode="m/d/yyyy">
                  <c:v>44113</c:v>
                </c:pt>
                <c:pt idx="7019" formatCode="m/d/yyyy">
                  <c:v>44113</c:v>
                </c:pt>
                <c:pt idx="7020" formatCode="m/d/yyyy">
                  <c:v>44113</c:v>
                </c:pt>
                <c:pt idx="7021" formatCode="m/d/yyyy">
                  <c:v>44113</c:v>
                </c:pt>
                <c:pt idx="7022" formatCode="m/d/yyyy">
                  <c:v>44113</c:v>
                </c:pt>
                <c:pt idx="7023" formatCode="m/d/yyyy">
                  <c:v>44113</c:v>
                </c:pt>
                <c:pt idx="7024" formatCode="m/d/yyyy">
                  <c:v>44113</c:v>
                </c:pt>
                <c:pt idx="7025" formatCode="m/d/yyyy">
                  <c:v>44113</c:v>
                </c:pt>
                <c:pt idx="7026" formatCode="m/d/yyyy">
                  <c:v>44113</c:v>
                </c:pt>
                <c:pt idx="7027" formatCode="m/d/yyyy">
                  <c:v>44113</c:v>
                </c:pt>
                <c:pt idx="7028" formatCode="m/d/yyyy">
                  <c:v>44113</c:v>
                </c:pt>
                <c:pt idx="7029" formatCode="m/d/yyyy">
                  <c:v>44114</c:v>
                </c:pt>
                <c:pt idx="7030" formatCode="m/d/yyyy">
                  <c:v>44114</c:v>
                </c:pt>
                <c:pt idx="7031" formatCode="m/d/yyyy">
                  <c:v>44114</c:v>
                </c:pt>
                <c:pt idx="7032" formatCode="m/d/yyyy">
                  <c:v>44114</c:v>
                </c:pt>
                <c:pt idx="7033" formatCode="m/d/yyyy">
                  <c:v>44114</c:v>
                </c:pt>
                <c:pt idx="7034" formatCode="m/d/yyyy">
                  <c:v>44114</c:v>
                </c:pt>
                <c:pt idx="7035" formatCode="m/d/yyyy">
                  <c:v>44114</c:v>
                </c:pt>
                <c:pt idx="7036" formatCode="m/d/yyyy">
                  <c:v>44114</c:v>
                </c:pt>
                <c:pt idx="7037" formatCode="m/d/yyyy">
                  <c:v>44114</c:v>
                </c:pt>
                <c:pt idx="7038" formatCode="m/d/yyyy">
                  <c:v>44114</c:v>
                </c:pt>
                <c:pt idx="7039" formatCode="m/d/yyyy">
                  <c:v>44114</c:v>
                </c:pt>
                <c:pt idx="7040" formatCode="m/d/yyyy">
                  <c:v>44114</c:v>
                </c:pt>
                <c:pt idx="7041" formatCode="m/d/yyyy">
                  <c:v>44114</c:v>
                </c:pt>
                <c:pt idx="7042" formatCode="m/d/yyyy">
                  <c:v>44114</c:v>
                </c:pt>
                <c:pt idx="7043" formatCode="m/d/yyyy">
                  <c:v>44114</c:v>
                </c:pt>
                <c:pt idx="7044" formatCode="m/d/yyyy">
                  <c:v>44114</c:v>
                </c:pt>
                <c:pt idx="7045" formatCode="m/d/yyyy">
                  <c:v>44114</c:v>
                </c:pt>
                <c:pt idx="7046" formatCode="m/d/yyyy">
                  <c:v>44114</c:v>
                </c:pt>
                <c:pt idx="7047" formatCode="m/d/yyyy">
                  <c:v>44114</c:v>
                </c:pt>
                <c:pt idx="7048" formatCode="m/d/yyyy">
                  <c:v>44114</c:v>
                </c:pt>
                <c:pt idx="7049" formatCode="m/d/yyyy">
                  <c:v>44114</c:v>
                </c:pt>
                <c:pt idx="7050" formatCode="m/d/yyyy">
                  <c:v>44114</c:v>
                </c:pt>
                <c:pt idx="7051" formatCode="m/d/yyyy">
                  <c:v>44114</c:v>
                </c:pt>
                <c:pt idx="7052" formatCode="m/d/yyyy">
                  <c:v>44114</c:v>
                </c:pt>
                <c:pt idx="7053" formatCode="m/d/yyyy">
                  <c:v>44115</c:v>
                </c:pt>
                <c:pt idx="7054" formatCode="m/d/yyyy">
                  <c:v>44115</c:v>
                </c:pt>
                <c:pt idx="7055" formatCode="m/d/yyyy">
                  <c:v>44115</c:v>
                </c:pt>
                <c:pt idx="7056" formatCode="m/d/yyyy">
                  <c:v>44115</c:v>
                </c:pt>
                <c:pt idx="7057" formatCode="m/d/yyyy">
                  <c:v>44115</c:v>
                </c:pt>
                <c:pt idx="7058" formatCode="m/d/yyyy">
                  <c:v>44115</c:v>
                </c:pt>
                <c:pt idx="7059" formatCode="m/d/yyyy">
                  <c:v>44115</c:v>
                </c:pt>
                <c:pt idx="7060" formatCode="m/d/yyyy">
                  <c:v>44115</c:v>
                </c:pt>
                <c:pt idx="7061" formatCode="m/d/yyyy">
                  <c:v>44115</c:v>
                </c:pt>
                <c:pt idx="7062" formatCode="m/d/yyyy">
                  <c:v>44115</c:v>
                </c:pt>
                <c:pt idx="7063" formatCode="m/d/yyyy">
                  <c:v>44115</c:v>
                </c:pt>
                <c:pt idx="7064" formatCode="m/d/yyyy">
                  <c:v>44115</c:v>
                </c:pt>
                <c:pt idx="7065" formatCode="m/d/yyyy">
                  <c:v>44115</c:v>
                </c:pt>
                <c:pt idx="7066" formatCode="m/d/yyyy">
                  <c:v>44115</c:v>
                </c:pt>
                <c:pt idx="7067" formatCode="m/d/yyyy">
                  <c:v>44115</c:v>
                </c:pt>
                <c:pt idx="7068" formatCode="m/d/yyyy">
                  <c:v>44115</c:v>
                </c:pt>
                <c:pt idx="7069" formatCode="m/d/yyyy">
                  <c:v>44115</c:v>
                </c:pt>
                <c:pt idx="7070" formatCode="m/d/yyyy">
                  <c:v>44115</c:v>
                </c:pt>
                <c:pt idx="7071" formatCode="m/d/yyyy">
                  <c:v>44115</c:v>
                </c:pt>
                <c:pt idx="7072" formatCode="m/d/yyyy">
                  <c:v>44115</c:v>
                </c:pt>
                <c:pt idx="7073" formatCode="m/d/yyyy">
                  <c:v>44115</c:v>
                </c:pt>
                <c:pt idx="7074" formatCode="m/d/yyyy">
                  <c:v>44115</c:v>
                </c:pt>
                <c:pt idx="7075" formatCode="m/d/yyyy">
                  <c:v>44115</c:v>
                </c:pt>
                <c:pt idx="7076" formatCode="m/d/yyyy">
                  <c:v>44115</c:v>
                </c:pt>
                <c:pt idx="7077" formatCode="m/d/yyyy">
                  <c:v>44116</c:v>
                </c:pt>
                <c:pt idx="7078" formatCode="m/d/yyyy">
                  <c:v>44116</c:v>
                </c:pt>
                <c:pt idx="7079" formatCode="m/d/yyyy">
                  <c:v>44116</c:v>
                </c:pt>
                <c:pt idx="7080" formatCode="m/d/yyyy">
                  <c:v>44116</c:v>
                </c:pt>
                <c:pt idx="7081" formatCode="m/d/yyyy">
                  <c:v>44116</c:v>
                </c:pt>
                <c:pt idx="7082" formatCode="m/d/yyyy">
                  <c:v>44116</c:v>
                </c:pt>
                <c:pt idx="7083" formatCode="m/d/yyyy">
                  <c:v>44116</c:v>
                </c:pt>
                <c:pt idx="7084" formatCode="m/d/yyyy">
                  <c:v>44116</c:v>
                </c:pt>
                <c:pt idx="7085" formatCode="m/d/yyyy">
                  <c:v>44116</c:v>
                </c:pt>
                <c:pt idx="7086" formatCode="m/d/yyyy">
                  <c:v>44116</c:v>
                </c:pt>
                <c:pt idx="7087" formatCode="m/d/yyyy">
                  <c:v>44116</c:v>
                </c:pt>
                <c:pt idx="7088" formatCode="m/d/yyyy">
                  <c:v>44116</c:v>
                </c:pt>
                <c:pt idx="7089" formatCode="m/d/yyyy">
                  <c:v>44116</c:v>
                </c:pt>
                <c:pt idx="7090" formatCode="m/d/yyyy">
                  <c:v>44116</c:v>
                </c:pt>
                <c:pt idx="7091" formatCode="m/d/yyyy">
                  <c:v>44116</c:v>
                </c:pt>
                <c:pt idx="7092" formatCode="m/d/yyyy">
                  <c:v>44116</c:v>
                </c:pt>
                <c:pt idx="7093" formatCode="m/d/yyyy">
                  <c:v>44116</c:v>
                </c:pt>
                <c:pt idx="7094" formatCode="m/d/yyyy">
                  <c:v>44116</c:v>
                </c:pt>
                <c:pt idx="7095" formatCode="m/d/yyyy">
                  <c:v>44116</c:v>
                </c:pt>
                <c:pt idx="7096" formatCode="m/d/yyyy">
                  <c:v>44116</c:v>
                </c:pt>
                <c:pt idx="7097" formatCode="m/d/yyyy">
                  <c:v>44116</c:v>
                </c:pt>
                <c:pt idx="7098" formatCode="m/d/yyyy">
                  <c:v>44116</c:v>
                </c:pt>
                <c:pt idx="7099" formatCode="m/d/yyyy">
                  <c:v>44116</c:v>
                </c:pt>
                <c:pt idx="7100" formatCode="m/d/yyyy">
                  <c:v>44116</c:v>
                </c:pt>
                <c:pt idx="7101" formatCode="m/d/yyyy">
                  <c:v>44117</c:v>
                </c:pt>
                <c:pt idx="7102" formatCode="m/d/yyyy">
                  <c:v>44117</c:v>
                </c:pt>
                <c:pt idx="7103" formatCode="m/d/yyyy">
                  <c:v>44117</c:v>
                </c:pt>
                <c:pt idx="7104" formatCode="m/d/yyyy">
                  <c:v>44117</c:v>
                </c:pt>
                <c:pt idx="7105" formatCode="m/d/yyyy">
                  <c:v>44117</c:v>
                </c:pt>
                <c:pt idx="7106" formatCode="m/d/yyyy">
                  <c:v>44117</c:v>
                </c:pt>
                <c:pt idx="7107" formatCode="m/d/yyyy">
                  <c:v>44117</c:v>
                </c:pt>
                <c:pt idx="7108" formatCode="m/d/yyyy">
                  <c:v>44117</c:v>
                </c:pt>
                <c:pt idx="7109" formatCode="m/d/yyyy">
                  <c:v>44117</c:v>
                </c:pt>
                <c:pt idx="7110" formatCode="m/d/yyyy">
                  <c:v>44117</c:v>
                </c:pt>
                <c:pt idx="7111" formatCode="m/d/yyyy">
                  <c:v>44117</c:v>
                </c:pt>
                <c:pt idx="7112" formatCode="m/d/yyyy">
                  <c:v>44117</c:v>
                </c:pt>
                <c:pt idx="7113" formatCode="m/d/yyyy">
                  <c:v>44117</c:v>
                </c:pt>
                <c:pt idx="7114" formatCode="m/d/yyyy">
                  <c:v>44117</c:v>
                </c:pt>
                <c:pt idx="7115" formatCode="m/d/yyyy">
                  <c:v>44117</c:v>
                </c:pt>
                <c:pt idx="7116" formatCode="m/d/yyyy">
                  <c:v>44117</c:v>
                </c:pt>
                <c:pt idx="7117" formatCode="m/d/yyyy">
                  <c:v>44117</c:v>
                </c:pt>
                <c:pt idx="7118" formatCode="m/d/yyyy">
                  <c:v>44117</c:v>
                </c:pt>
                <c:pt idx="7119" formatCode="m/d/yyyy">
                  <c:v>44117</c:v>
                </c:pt>
                <c:pt idx="7120" formatCode="m/d/yyyy">
                  <c:v>44117</c:v>
                </c:pt>
                <c:pt idx="7121" formatCode="m/d/yyyy">
                  <c:v>44117</c:v>
                </c:pt>
                <c:pt idx="7122" formatCode="m/d/yyyy">
                  <c:v>44117</c:v>
                </c:pt>
                <c:pt idx="7123" formatCode="m/d/yyyy">
                  <c:v>44117</c:v>
                </c:pt>
                <c:pt idx="7124" formatCode="m/d/yyyy">
                  <c:v>44117</c:v>
                </c:pt>
                <c:pt idx="7125" formatCode="m/d/yyyy">
                  <c:v>44118</c:v>
                </c:pt>
                <c:pt idx="7126" formatCode="m/d/yyyy">
                  <c:v>44118</c:v>
                </c:pt>
                <c:pt idx="7127" formatCode="m/d/yyyy">
                  <c:v>44118</c:v>
                </c:pt>
                <c:pt idx="7128" formatCode="m/d/yyyy">
                  <c:v>44118</c:v>
                </c:pt>
                <c:pt idx="7129" formatCode="m/d/yyyy">
                  <c:v>44118</c:v>
                </c:pt>
                <c:pt idx="7130" formatCode="m/d/yyyy">
                  <c:v>44118</c:v>
                </c:pt>
                <c:pt idx="7131" formatCode="m/d/yyyy">
                  <c:v>44118</c:v>
                </c:pt>
                <c:pt idx="7132" formatCode="m/d/yyyy">
                  <c:v>44118</c:v>
                </c:pt>
                <c:pt idx="7133" formatCode="m/d/yyyy">
                  <c:v>44118</c:v>
                </c:pt>
                <c:pt idx="7134" formatCode="m/d/yyyy">
                  <c:v>44118</c:v>
                </c:pt>
                <c:pt idx="7135" formatCode="m/d/yyyy">
                  <c:v>44118</c:v>
                </c:pt>
                <c:pt idx="7136" formatCode="m/d/yyyy">
                  <c:v>44118</c:v>
                </c:pt>
                <c:pt idx="7137" formatCode="m/d/yyyy">
                  <c:v>44118</c:v>
                </c:pt>
                <c:pt idx="7138" formatCode="m/d/yyyy">
                  <c:v>44118</c:v>
                </c:pt>
                <c:pt idx="7139" formatCode="m/d/yyyy">
                  <c:v>44118</c:v>
                </c:pt>
                <c:pt idx="7140" formatCode="m/d/yyyy">
                  <c:v>44118</c:v>
                </c:pt>
                <c:pt idx="7141" formatCode="m/d/yyyy">
                  <c:v>44118</c:v>
                </c:pt>
                <c:pt idx="7142" formatCode="m/d/yyyy">
                  <c:v>44118</c:v>
                </c:pt>
                <c:pt idx="7143" formatCode="m/d/yyyy">
                  <c:v>44118</c:v>
                </c:pt>
                <c:pt idx="7144" formatCode="m/d/yyyy">
                  <c:v>44118</c:v>
                </c:pt>
                <c:pt idx="7145" formatCode="m/d/yyyy">
                  <c:v>44118</c:v>
                </c:pt>
                <c:pt idx="7146" formatCode="m/d/yyyy">
                  <c:v>44118</c:v>
                </c:pt>
                <c:pt idx="7147" formatCode="m/d/yyyy">
                  <c:v>44118</c:v>
                </c:pt>
                <c:pt idx="7148" formatCode="m/d/yyyy">
                  <c:v>44118</c:v>
                </c:pt>
                <c:pt idx="7149" formatCode="m/d/yyyy">
                  <c:v>44119</c:v>
                </c:pt>
                <c:pt idx="7150" formatCode="m/d/yyyy">
                  <c:v>44119</c:v>
                </c:pt>
                <c:pt idx="7151" formatCode="m/d/yyyy">
                  <c:v>44119</c:v>
                </c:pt>
                <c:pt idx="7152" formatCode="m/d/yyyy">
                  <c:v>44119</c:v>
                </c:pt>
                <c:pt idx="7153" formatCode="m/d/yyyy">
                  <c:v>44119</c:v>
                </c:pt>
                <c:pt idx="7154" formatCode="m/d/yyyy">
                  <c:v>44119</c:v>
                </c:pt>
                <c:pt idx="7155" formatCode="m/d/yyyy">
                  <c:v>44119</c:v>
                </c:pt>
                <c:pt idx="7156" formatCode="m/d/yyyy">
                  <c:v>44119</c:v>
                </c:pt>
                <c:pt idx="7157" formatCode="m/d/yyyy">
                  <c:v>44119</c:v>
                </c:pt>
                <c:pt idx="7158" formatCode="m/d/yyyy">
                  <c:v>44119</c:v>
                </c:pt>
                <c:pt idx="7159" formatCode="m/d/yyyy">
                  <c:v>44119</c:v>
                </c:pt>
                <c:pt idx="7160" formatCode="m/d/yyyy">
                  <c:v>44119</c:v>
                </c:pt>
                <c:pt idx="7161" formatCode="m/d/yyyy">
                  <c:v>44119</c:v>
                </c:pt>
                <c:pt idx="7162" formatCode="m/d/yyyy">
                  <c:v>44119</c:v>
                </c:pt>
                <c:pt idx="7163" formatCode="m/d/yyyy">
                  <c:v>44119</c:v>
                </c:pt>
                <c:pt idx="7164" formatCode="m/d/yyyy">
                  <c:v>44119</c:v>
                </c:pt>
                <c:pt idx="7165" formatCode="m/d/yyyy">
                  <c:v>44119</c:v>
                </c:pt>
                <c:pt idx="7166" formatCode="m/d/yyyy">
                  <c:v>44119</c:v>
                </c:pt>
                <c:pt idx="7167" formatCode="m/d/yyyy">
                  <c:v>44119</c:v>
                </c:pt>
                <c:pt idx="7168" formatCode="m/d/yyyy">
                  <c:v>44119</c:v>
                </c:pt>
                <c:pt idx="7169" formatCode="m/d/yyyy">
                  <c:v>44119</c:v>
                </c:pt>
                <c:pt idx="7170" formatCode="m/d/yyyy">
                  <c:v>44119</c:v>
                </c:pt>
                <c:pt idx="7171" formatCode="m/d/yyyy">
                  <c:v>44119</c:v>
                </c:pt>
                <c:pt idx="7172" formatCode="m/d/yyyy">
                  <c:v>44120</c:v>
                </c:pt>
                <c:pt idx="7173" formatCode="m/d/yyyy">
                  <c:v>44120</c:v>
                </c:pt>
                <c:pt idx="7174" formatCode="m/d/yyyy">
                  <c:v>44120</c:v>
                </c:pt>
                <c:pt idx="7175" formatCode="m/d/yyyy">
                  <c:v>44120</c:v>
                </c:pt>
                <c:pt idx="7176" formatCode="m/d/yyyy">
                  <c:v>44120</c:v>
                </c:pt>
                <c:pt idx="7177" formatCode="m/d/yyyy">
                  <c:v>44120</c:v>
                </c:pt>
                <c:pt idx="7178" formatCode="m/d/yyyy">
                  <c:v>44120</c:v>
                </c:pt>
                <c:pt idx="7179" formatCode="m/d/yyyy">
                  <c:v>44120</c:v>
                </c:pt>
                <c:pt idx="7180" formatCode="m/d/yyyy">
                  <c:v>44120</c:v>
                </c:pt>
                <c:pt idx="7181" formatCode="m/d/yyyy">
                  <c:v>44120</c:v>
                </c:pt>
                <c:pt idx="7182" formatCode="m/d/yyyy">
                  <c:v>44120</c:v>
                </c:pt>
                <c:pt idx="7183" formatCode="m/d/yyyy">
                  <c:v>44120</c:v>
                </c:pt>
                <c:pt idx="7184" formatCode="m/d/yyyy">
                  <c:v>44120</c:v>
                </c:pt>
                <c:pt idx="7185" formatCode="m/d/yyyy">
                  <c:v>44120</c:v>
                </c:pt>
                <c:pt idx="7186" formatCode="m/d/yyyy">
                  <c:v>44120</c:v>
                </c:pt>
                <c:pt idx="7187" formatCode="m/d/yyyy">
                  <c:v>44120</c:v>
                </c:pt>
                <c:pt idx="7188" formatCode="m/d/yyyy">
                  <c:v>44120</c:v>
                </c:pt>
                <c:pt idx="7189" formatCode="m/d/yyyy">
                  <c:v>44120</c:v>
                </c:pt>
                <c:pt idx="7190" formatCode="m/d/yyyy">
                  <c:v>44120</c:v>
                </c:pt>
                <c:pt idx="7191" formatCode="m/d/yyyy">
                  <c:v>44120</c:v>
                </c:pt>
                <c:pt idx="7192" formatCode="m/d/yyyy">
                  <c:v>44120</c:v>
                </c:pt>
                <c:pt idx="7193" formatCode="m/d/yyyy">
                  <c:v>44120</c:v>
                </c:pt>
                <c:pt idx="7194" formatCode="m/d/yyyy">
                  <c:v>44120</c:v>
                </c:pt>
                <c:pt idx="7195" formatCode="m/d/yyyy">
                  <c:v>44120</c:v>
                </c:pt>
                <c:pt idx="7196" formatCode="m/d/yyyy">
                  <c:v>44121</c:v>
                </c:pt>
                <c:pt idx="7197" formatCode="m/d/yyyy">
                  <c:v>44121</c:v>
                </c:pt>
                <c:pt idx="7198" formatCode="m/d/yyyy">
                  <c:v>44121</c:v>
                </c:pt>
                <c:pt idx="7199" formatCode="m/d/yyyy">
                  <c:v>44121</c:v>
                </c:pt>
                <c:pt idx="7200" formatCode="m/d/yyyy">
                  <c:v>44121</c:v>
                </c:pt>
                <c:pt idx="7201" formatCode="m/d/yyyy">
                  <c:v>44121</c:v>
                </c:pt>
                <c:pt idx="7202" formatCode="m/d/yyyy">
                  <c:v>44121</c:v>
                </c:pt>
                <c:pt idx="7203" formatCode="m/d/yyyy">
                  <c:v>44121</c:v>
                </c:pt>
                <c:pt idx="7204" formatCode="m/d/yyyy">
                  <c:v>44121</c:v>
                </c:pt>
                <c:pt idx="7205" formatCode="m/d/yyyy">
                  <c:v>44121</c:v>
                </c:pt>
                <c:pt idx="7206" formatCode="m/d/yyyy">
                  <c:v>44121</c:v>
                </c:pt>
                <c:pt idx="7207" formatCode="m/d/yyyy">
                  <c:v>44121</c:v>
                </c:pt>
                <c:pt idx="7208" formatCode="m/d/yyyy">
                  <c:v>44121</c:v>
                </c:pt>
                <c:pt idx="7209" formatCode="m/d/yyyy">
                  <c:v>44121</c:v>
                </c:pt>
                <c:pt idx="7210" formatCode="m/d/yyyy">
                  <c:v>44121</c:v>
                </c:pt>
                <c:pt idx="7211" formatCode="m/d/yyyy">
                  <c:v>44121</c:v>
                </c:pt>
                <c:pt idx="7212" formatCode="m/d/yyyy">
                  <c:v>44121</c:v>
                </c:pt>
                <c:pt idx="7213" formatCode="m/d/yyyy">
                  <c:v>44121</c:v>
                </c:pt>
                <c:pt idx="7214" formatCode="m/d/yyyy">
                  <c:v>44121</c:v>
                </c:pt>
                <c:pt idx="7215" formatCode="m/d/yyyy">
                  <c:v>44121</c:v>
                </c:pt>
                <c:pt idx="7216" formatCode="m/d/yyyy">
                  <c:v>44121</c:v>
                </c:pt>
                <c:pt idx="7217" formatCode="m/d/yyyy">
                  <c:v>44121</c:v>
                </c:pt>
                <c:pt idx="7218" formatCode="m/d/yyyy">
                  <c:v>44121</c:v>
                </c:pt>
                <c:pt idx="7219" formatCode="m/d/yyyy">
                  <c:v>44121</c:v>
                </c:pt>
                <c:pt idx="7220" formatCode="m/d/yyyy">
                  <c:v>44122</c:v>
                </c:pt>
                <c:pt idx="7221" formatCode="m/d/yyyy">
                  <c:v>44122</c:v>
                </c:pt>
                <c:pt idx="7222" formatCode="m/d/yyyy">
                  <c:v>44122</c:v>
                </c:pt>
                <c:pt idx="7223" formatCode="m/d/yyyy">
                  <c:v>44122</c:v>
                </c:pt>
                <c:pt idx="7224" formatCode="m/d/yyyy">
                  <c:v>44122</c:v>
                </c:pt>
                <c:pt idx="7225" formatCode="m/d/yyyy">
                  <c:v>44122</c:v>
                </c:pt>
                <c:pt idx="7226" formatCode="m/d/yyyy">
                  <c:v>44122</c:v>
                </c:pt>
                <c:pt idx="7227" formatCode="m/d/yyyy">
                  <c:v>44122</c:v>
                </c:pt>
                <c:pt idx="7228" formatCode="m/d/yyyy">
                  <c:v>44122</c:v>
                </c:pt>
                <c:pt idx="7229" formatCode="m/d/yyyy">
                  <c:v>44122</c:v>
                </c:pt>
                <c:pt idx="7230" formatCode="m/d/yyyy">
                  <c:v>44122</c:v>
                </c:pt>
                <c:pt idx="7231" formatCode="m/d/yyyy">
                  <c:v>44122</c:v>
                </c:pt>
                <c:pt idx="7232" formatCode="m/d/yyyy">
                  <c:v>44122</c:v>
                </c:pt>
                <c:pt idx="7233" formatCode="m/d/yyyy">
                  <c:v>44122</c:v>
                </c:pt>
                <c:pt idx="7234" formatCode="m/d/yyyy">
                  <c:v>44122</c:v>
                </c:pt>
                <c:pt idx="7235" formatCode="m/d/yyyy">
                  <c:v>44122</c:v>
                </c:pt>
                <c:pt idx="7236" formatCode="m/d/yyyy">
                  <c:v>44122</c:v>
                </c:pt>
                <c:pt idx="7237" formatCode="m/d/yyyy">
                  <c:v>44122</c:v>
                </c:pt>
                <c:pt idx="7238" formatCode="m/d/yyyy">
                  <c:v>44122</c:v>
                </c:pt>
                <c:pt idx="7239" formatCode="m/d/yyyy">
                  <c:v>44122</c:v>
                </c:pt>
                <c:pt idx="7240" formatCode="m/d/yyyy">
                  <c:v>44122</c:v>
                </c:pt>
                <c:pt idx="7241" formatCode="m/d/yyyy">
                  <c:v>44122</c:v>
                </c:pt>
                <c:pt idx="7242" formatCode="m/d/yyyy">
                  <c:v>44122</c:v>
                </c:pt>
                <c:pt idx="7243" formatCode="m/d/yyyy">
                  <c:v>44122</c:v>
                </c:pt>
                <c:pt idx="7244" formatCode="m/d/yyyy">
                  <c:v>44123</c:v>
                </c:pt>
                <c:pt idx="7245" formatCode="m/d/yyyy">
                  <c:v>44123</c:v>
                </c:pt>
                <c:pt idx="7246" formatCode="m/d/yyyy">
                  <c:v>44123</c:v>
                </c:pt>
                <c:pt idx="7247" formatCode="m/d/yyyy">
                  <c:v>44123</c:v>
                </c:pt>
                <c:pt idx="7248" formatCode="m/d/yyyy">
                  <c:v>44123</c:v>
                </c:pt>
                <c:pt idx="7249" formatCode="m/d/yyyy">
                  <c:v>44123</c:v>
                </c:pt>
                <c:pt idx="7250" formatCode="m/d/yyyy">
                  <c:v>44123</c:v>
                </c:pt>
                <c:pt idx="7251" formatCode="m/d/yyyy">
                  <c:v>44123</c:v>
                </c:pt>
                <c:pt idx="7252" formatCode="m/d/yyyy">
                  <c:v>44123</c:v>
                </c:pt>
                <c:pt idx="7253" formatCode="m/d/yyyy">
                  <c:v>44123</c:v>
                </c:pt>
                <c:pt idx="7254" formatCode="m/d/yyyy">
                  <c:v>44123</c:v>
                </c:pt>
                <c:pt idx="7255" formatCode="m/d/yyyy">
                  <c:v>44123</c:v>
                </c:pt>
                <c:pt idx="7256" formatCode="m/d/yyyy">
                  <c:v>44123</c:v>
                </c:pt>
                <c:pt idx="7257" formatCode="m/d/yyyy">
                  <c:v>44123</c:v>
                </c:pt>
                <c:pt idx="7258" formatCode="m/d/yyyy">
                  <c:v>44123</c:v>
                </c:pt>
                <c:pt idx="7259" formatCode="m/d/yyyy">
                  <c:v>44123</c:v>
                </c:pt>
                <c:pt idx="7260" formatCode="m/d/yyyy">
                  <c:v>44123</c:v>
                </c:pt>
                <c:pt idx="7261" formatCode="m/d/yyyy">
                  <c:v>44123</c:v>
                </c:pt>
                <c:pt idx="7262" formatCode="m/d/yyyy">
                  <c:v>44123</c:v>
                </c:pt>
                <c:pt idx="7263" formatCode="m/d/yyyy">
                  <c:v>44123</c:v>
                </c:pt>
                <c:pt idx="7264" formatCode="m/d/yyyy">
                  <c:v>44123</c:v>
                </c:pt>
                <c:pt idx="7265" formatCode="m/d/yyyy">
                  <c:v>44123</c:v>
                </c:pt>
                <c:pt idx="7266" formatCode="m/d/yyyy">
                  <c:v>44123</c:v>
                </c:pt>
                <c:pt idx="7267" formatCode="m/d/yyyy">
                  <c:v>44123</c:v>
                </c:pt>
                <c:pt idx="7268" formatCode="m/d/yyyy">
                  <c:v>44124</c:v>
                </c:pt>
                <c:pt idx="7269" formatCode="m/d/yyyy">
                  <c:v>44124</c:v>
                </c:pt>
                <c:pt idx="7270" formatCode="m/d/yyyy">
                  <c:v>44124</c:v>
                </c:pt>
                <c:pt idx="7271" formatCode="m/d/yyyy">
                  <c:v>44124</c:v>
                </c:pt>
                <c:pt idx="7272" formatCode="m/d/yyyy">
                  <c:v>44124</c:v>
                </c:pt>
                <c:pt idx="7273" formatCode="m/d/yyyy">
                  <c:v>44124</c:v>
                </c:pt>
                <c:pt idx="7274" formatCode="m/d/yyyy">
                  <c:v>44124</c:v>
                </c:pt>
                <c:pt idx="7275" formatCode="m/d/yyyy">
                  <c:v>44124</c:v>
                </c:pt>
                <c:pt idx="7276" formatCode="m/d/yyyy">
                  <c:v>44124</c:v>
                </c:pt>
                <c:pt idx="7277" formatCode="m/d/yyyy">
                  <c:v>44124</c:v>
                </c:pt>
                <c:pt idx="7278" formatCode="m/d/yyyy">
                  <c:v>44124</c:v>
                </c:pt>
                <c:pt idx="7279" formatCode="m/d/yyyy">
                  <c:v>44124</c:v>
                </c:pt>
                <c:pt idx="7280" formatCode="m/d/yyyy">
                  <c:v>44124</c:v>
                </c:pt>
                <c:pt idx="7281" formatCode="m/d/yyyy">
                  <c:v>44124</c:v>
                </c:pt>
                <c:pt idx="7282" formatCode="m/d/yyyy">
                  <c:v>44124</c:v>
                </c:pt>
                <c:pt idx="7283" formatCode="m/d/yyyy">
                  <c:v>44124</c:v>
                </c:pt>
                <c:pt idx="7284" formatCode="m/d/yyyy">
                  <c:v>44124</c:v>
                </c:pt>
                <c:pt idx="7285" formatCode="m/d/yyyy">
                  <c:v>44124</c:v>
                </c:pt>
                <c:pt idx="7286" formatCode="m/d/yyyy">
                  <c:v>44124</c:v>
                </c:pt>
                <c:pt idx="7287" formatCode="m/d/yyyy">
                  <c:v>44124</c:v>
                </c:pt>
                <c:pt idx="7288" formatCode="m/d/yyyy">
                  <c:v>44124</c:v>
                </c:pt>
                <c:pt idx="7289" formatCode="m/d/yyyy">
                  <c:v>44124</c:v>
                </c:pt>
                <c:pt idx="7290" formatCode="m/d/yyyy">
                  <c:v>44124</c:v>
                </c:pt>
                <c:pt idx="7291" formatCode="m/d/yyyy">
                  <c:v>44124</c:v>
                </c:pt>
                <c:pt idx="7292" formatCode="m/d/yyyy">
                  <c:v>44125</c:v>
                </c:pt>
                <c:pt idx="7293" formatCode="m/d/yyyy">
                  <c:v>44125</c:v>
                </c:pt>
                <c:pt idx="7294" formatCode="m/d/yyyy">
                  <c:v>44125</c:v>
                </c:pt>
                <c:pt idx="7295" formatCode="m/d/yyyy">
                  <c:v>44125</c:v>
                </c:pt>
                <c:pt idx="7296" formatCode="m/d/yyyy">
                  <c:v>44125</c:v>
                </c:pt>
                <c:pt idx="7297" formatCode="m/d/yyyy">
                  <c:v>44125</c:v>
                </c:pt>
                <c:pt idx="7298" formatCode="m/d/yyyy">
                  <c:v>44125</c:v>
                </c:pt>
                <c:pt idx="7299" formatCode="m/d/yyyy">
                  <c:v>44125</c:v>
                </c:pt>
                <c:pt idx="7300" formatCode="m/d/yyyy">
                  <c:v>44125</c:v>
                </c:pt>
                <c:pt idx="7301" formatCode="m/d/yyyy">
                  <c:v>44125</c:v>
                </c:pt>
                <c:pt idx="7302" formatCode="m/d/yyyy">
                  <c:v>44125</c:v>
                </c:pt>
                <c:pt idx="7303" formatCode="m/d/yyyy">
                  <c:v>44125</c:v>
                </c:pt>
                <c:pt idx="7304" formatCode="m/d/yyyy">
                  <c:v>44125</c:v>
                </c:pt>
                <c:pt idx="7305" formatCode="m/d/yyyy">
                  <c:v>44125</c:v>
                </c:pt>
                <c:pt idx="7306" formatCode="m/d/yyyy">
                  <c:v>44125</c:v>
                </c:pt>
                <c:pt idx="7307" formatCode="m/d/yyyy">
                  <c:v>44125</c:v>
                </c:pt>
                <c:pt idx="7308" formatCode="m/d/yyyy">
                  <c:v>44125</c:v>
                </c:pt>
                <c:pt idx="7309" formatCode="m/d/yyyy">
                  <c:v>44125</c:v>
                </c:pt>
                <c:pt idx="7310" formatCode="m/d/yyyy">
                  <c:v>44125</c:v>
                </c:pt>
                <c:pt idx="7311" formatCode="m/d/yyyy">
                  <c:v>44125</c:v>
                </c:pt>
                <c:pt idx="7312" formatCode="m/d/yyyy">
                  <c:v>44125</c:v>
                </c:pt>
                <c:pt idx="7313" formatCode="m/d/yyyy">
                  <c:v>44125</c:v>
                </c:pt>
                <c:pt idx="7314" formatCode="m/d/yyyy">
                  <c:v>44125</c:v>
                </c:pt>
                <c:pt idx="7315" formatCode="m/d/yyyy">
                  <c:v>44125</c:v>
                </c:pt>
                <c:pt idx="7316" formatCode="m/d/yyyy">
                  <c:v>44126</c:v>
                </c:pt>
                <c:pt idx="7317" formatCode="m/d/yyyy">
                  <c:v>44126</c:v>
                </c:pt>
                <c:pt idx="7318" formatCode="m/d/yyyy">
                  <c:v>44126</c:v>
                </c:pt>
                <c:pt idx="7319" formatCode="m/d/yyyy">
                  <c:v>44126</c:v>
                </c:pt>
                <c:pt idx="7320" formatCode="m/d/yyyy">
                  <c:v>44126</c:v>
                </c:pt>
                <c:pt idx="7321" formatCode="m/d/yyyy">
                  <c:v>44126</c:v>
                </c:pt>
                <c:pt idx="7322" formatCode="m/d/yyyy">
                  <c:v>44126</c:v>
                </c:pt>
                <c:pt idx="7323" formatCode="m/d/yyyy">
                  <c:v>44126</c:v>
                </c:pt>
                <c:pt idx="7324" formatCode="m/d/yyyy">
                  <c:v>44126</c:v>
                </c:pt>
                <c:pt idx="7325" formatCode="m/d/yyyy">
                  <c:v>44126</c:v>
                </c:pt>
                <c:pt idx="7326" formatCode="m/d/yyyy">
                  <c:v>44126</c:v>
                </c:pt>
                <c:pt idx="7327" formatCode="m/d/yyyy">
                  <c:v>44126</c:v>
                </c:pt>
                <c:pt idx="7328" formatCode="m/d/yyyy">
                  <c:v>44126</c:v>
                </c:pt>
                <c:pt idx="7329" formatCode="m/d/yyyy">
                  <c:v>44126</c:v>
                </c:pt>
                <c:pt idx="7330" formatCode="m/d/yyyy">
                  <c:v>44126</c:v>
                </c:pt>
                <c:pt idx="7331" formatCode="m/d/yyyy">
                  <c:v>44126</c:v>
                </c:pt>
                <c:pt idx="7332" formatCode="m/d/yyyy">
                  <c:v>44126</c:v>
                </c:pt>
                <c:pt idx="7333" formatCode="m/d/yyyy">
                  <c:v>44126</c:v>
                </c:pt>
                <c:pt idx="7334" formatCode="m/d/yyyy">
                  <c:v>44126</c:v>
                </c:pt>
                <c:pt idx="7335" formatCode="m/d/yyyy">
                  <c:v>44126</c:v>
                </c:pt>
                <c:pt idx="7336" formatCode="m/d/yyyy">
                  <c:v>44126</c:v>
                </c:pt>
                <c:pt idx="7337" formatCode="m/d/yyyy">
                  <c:v>44126</c:v>
                </c:pt>
                <c:pt idx="7338" formatCode="m/d/yyyy">
                  <c:v>44126</c:v>
                </c:pt>
                <c:pt idx="7339" formatCode="m/d/yyyy">
                  <c:v>44126</c:v>
                </c:pt>
                <c:pt idx="7340" formatCode="m/d/yyyy">
                  <c:v>44127</c:v>
                </c:pt>
                <c:pt idx="7341" formatCode="m/d/yyyy">
                  <c:v>44127</c:v>
                </c:pt>
                <c:pt idx="7342" formatCode="m/d/yyyy">
                  <c:v>44127</c:v>
                </c:pt>
                <c:pt idx="7343" formatCode="m/d/yyyy">
                  <c:v>44127</c:v>
                </c:pt>
                <c:pt idx="7344" formatCode="m/d/yyyy">
                  <c:v>44127</c:v>
                </c:pt>
                <c:pt idx="7345" formatCode="m/d/yyyy">
                  <c:v>44127</c:v>
                </c:pt>
                <c:pt idx="7346" formatCode="m/d/yyyy">
                  <c:v>44127</c:v>
                </c:pt>
                <c:pt idx="7347" formatCode="m/d/yyyy">
                  <c:v>44127</c:v>
                </c:pt>
                <c:pt idx="7348" formatCode="m/d/yyyy">
                  <c:v>44127</c:v>
                </c:pt>
                <c:pt idx="7349" formatCode="m/d/yyyy">
                  <c:v>44127</c:v>
                </c:pt>
                <c:pt idx="7350" formatCode="m/d/yyyy">
                  <c:v>44127</c:v>
                </c:pt>
                <c:pt idx="7351" formatCode="m/d/yyyy">
                  <c:v>44127</c:v>
                </c:pt>
                <c:pt idx="7352" formatCode="m/d/yyyy">
                  <c:v>44127</c:v>
                </c:pt>
                <c:pt idx="7353" formatCode="m/d/yyyy">
                  <c:v>44127</c:v>
                </c:pt>
                <c:pt idx="7354" formatCode="m/d/yyyy">
                  <c:v>44127</c:v>
                </c:pt>
                <c:pt idx="7355" formatCode="m/d/yyyy">
                  <c:v>44127</c:v>
                </c:pt>
                <c:pt idx="7356" formatCode="m/d/yyyy">
                  <c:v>44127</c:v>
                </c:pt>
                <c:pt idx="7357" formatCode="m/d/yyyy">
                  <c:v>44127</c:v>
                </c:pt>
                <c:pt idx="7358" formatCode="m/d/yyyy">
                  <c:v>44127</c:v>
                </c:pt>
                <c:pt idx="7359" formatCode="m/d/yyyy">
                  <c:v>44127</c:v>
                </c:pt>
                <c:pt idx="7360" formatCode="m/d/yyyy">
                  <c:v>44127</c:v>
                </c:pt>
                <c:pt idx="7361" formatCode="m/d/yyyy">
                  <c:v>44127</c:v>
                </c:pt>
                <c:pt idx="7362" formatCode="m/d/yyyy">
                  <c:v>44127</c:v>
                </c:pt>
                <c:pt idx="7363" formatCode="m/d/yyyy">
                  <c:v>44127</c:v>
                </c:pt>
                <c:pt idx="7364" formatCode="m/d/yyyy">
                  <c:v>44128</c:v>
                </c:pt>
                <c:pt idx="7365" formatCode="m/d/yyyy">
                  <c:v>44128</c:v>
                </c:pt>
                <c:pt idx="7366" formatCode="m/d/yyyy">
                  <c:v>44128</c:v>
                </c:pt>
                <c:pt idx="7367" formatCode="m/d/yyyy">
                  <c:v>44128</c:v>
                </c:pt>
                <c:pt idx="7368" formatCode="m/d/yyyy">
                  <c:v>44128</c:v>
                </c:pt>
                <c:pt idx="7369" formatCode="m/d/yyyy">
                  <c:v>44128</c:v>
                </c:pt>
                <c:pt idx="7370" formatCode="m/d/yyyy">
                  <c:v>44128</c:v>
                </c:pt>
                <c:pt idx="7371" formatCode="m/d/yyyy">
                  <c:v>44128</c:v>
                </c:pt>
                <c:pt idx="7372" formatCode="m/d/yyyy">
                  <c:v>44128</c:v>
                </c:pt>
                <c:pt idx="7373" formatCode="m/d/yyyy">
                  <c:v>44128</c:v>
                </c:pt>
                <c:pt idx="7374" formatCode="m/d/yyyy">
                  <c:v>44128</c:v>
                </c:pt>
                <c:pt idx="7375" formatCode="m/d/yyyy">
                  <c:v>44128</c:v>
                </c:pt>
                <c:pt idx="7376" formatCode="m/d/yyyy">
                  <c:v>44128</c:v>
                </c:pt>
                <c:pt idx="7377" formatCode="m/d/yyyy">
                  <c:v>44128</c:v>
                </c:pt>
                <c:pt idx="7378" formatCode="m/d/yyyy">
                  <c:v>44128</c:v>
                </c:pt>
                <c:pt idx="7379" formatCode="m/d/yyyy">
                  <c:v>44128</c:v>
                </c:pt>
                <c:pt idx="7380" formatCode="m/d/yyyy">
                  <c:v>44128</c:v>
                </c:pt>
                <c:pt idx="7381" formatCode="m/d/yyyy">
                  <c:v>44128</c:v>
                </c:pt>
                <c:pt idx="7382" formatCode="m/d/yyyy">
                  <c:v>44128</c:v>
                </c:pt>
                <c:pt idx="7383" formatCode="m/d/yyyy">
                  <c:v>44128</c:v>
                </c:pt>
                <c:pt idx="7384" formatCode="m/d/yyyy">
                  <c:v>44128</c:v>
                </c:pt>
                <c:pt idx="7385" formatCode="m/d/yyyy">
                  <c:v>44128</c:v>
                </c:pt>
                <c:pt idx="7386" formatCode="m/d/yyyy">
                  <c:v>44128</c:v>
                </c:pt>
                <c:pt idx="7387" formatCode="m/d/yyyy">
                  <c:v>44128</c:v>
                </c:pt>
                <c:pt idx="7388" formatCode="m/d/yyyy">
                  <c:v>44129</c:v>
                </c:pt>
                <c:pt idx="7389" formatCode="m/d/yyyy">
                  <c:v>44129</c:v>
                </c:pt>
                <c:pt idx="7390" formatCode="m/d/yyyy">
                  <c:v>44129</c:v>
                </c:pt>
                <c:pt idx="7391" formatCode="m/d/yyyy">
                  <c:v>44129</c:v>
                </c:pt>
                <c:pt idx="7392" formatCode="m/d/yyyy">
                  <c:v>44129</c:v>
                </c:pt>
                <c:pt idx="7393" formatCode="m/d/yyyy">
                  <c:v>44129</c:v>
                </c:pt>
                <c:pt idx="7394" formatCode="m/d/yyyy">
                  <c:v>44129</c:v>
                </c:pt>
                <c:pt idx="7395" formatCode="m/d/yyyy">
                  <c:v>44129</c:v>
                </c:pt>
                <c:pt idx="7396" formatCode="m/d/yyyy">
                  <c:v>44129</c:v>
                </c:pt>
                <c:pt idx="7397" formatCode="m/d/yyyy">
                  <c:v>44129</c:v>
                </c:pt>
                <c:pt idx="7398" formatCode="m/d/yyyy">
                  <c:v>44129</c:v>
                </c:pt>
                <c:pt idx="7399" formatCode="m/d/yyyy">
                  <c:v>44129</c:v>
                </c:pt>
                <c:pt idx="7400" formatCode="m/d/yyyy">
                  <c:v>44129</c:v>
                </c:pt>
                <c:pt idx="7401" formatCode="m/d/yyyy">
                  <c:v>44129</c:v>
                </c:pt>
                <c:pt idx="7402" formatCode="m/d/yyyy">
                  <c:v>44129</c:v>
                </c:pt>
                <c:pt idx="7403" formatCode="m/d/yyyy">
                  <c:v>44129</c:v>
                </c:pt>
                <c:pt idx="7404" formatCode="m/d/yyyy">
                  <c:v>44129</c:v>
                </c:pt>
                <c:pt idx="7405" formatCode="m/d/yyyy">
                  <c:v>44129</c:v>
                </c:pt>
                <c:pt idx="7406" formatCode="m/d/yyyy">
                  <c:v>44129</c:v>
                </c:pt>
                <c:pt idx="7407" formatCode="m/d/yyyy">
                  <c:v>44129</c:v>
                </c:pt>
                <c:pt idx="7408" formatCode="m/d/yyyy">
                  <c:v>44129</c:v>
                </c:pt>
                <c:pt idx="7409" formatCode="m/d/yyyy">
                  <c:v>44129</c:v>
                </c:pt>
                <c:pt idx="7410" formatCode="m/d/yyyy">
                  <c:v>44129</c:v>
                </c:pt>
                <c:pt idx="7411" formatCode="m/d/yyyy">
                  <c:v>44129</c:v>
                </c:pt>
                <c:pt idx="7412" formatCode="m/d/yyyy">
                  <c:v>44130</c:v>
                </c:pt>
                <c:pt idx="7413" formatCode="m/d/yyyy">
                  <c:v>44130</c:v>
                </c:pt>
                <c:pt idx="7414" formatCode="m/d/yyyy">
                  <c:v>44130</c:v>
                </c:pt>
                <c:pt idx="7415" formatCode="m/d/yyyy">
                  <c:v>44130</c:v>
                </c:pt>
                <c:pt idx="7416" formatCode="m/d/yyyy">
                  <c:v>44130</c:v>
                </c:pt>
                <c:pt idx="7417" formatCode="m/d/yyyy">
                  <c:v>44130</c:v>
                </c:pt>
                <c:pt idx="7418" formatCode="m/d/yyyy">
                  <c:v>44130</c:v>
                </c:pt>
                <c:pt idx="7419" formatCode="m/d/yyyy">
                  <c:v>44130</c:v>
                </c:pt>
                <c:pt idx="7420" formatCode="m/d/yyyy">
                  <c:v>44130</c:v>
                </c:pt>
                <c:pt idx="7421" formatCode="m/d/yyyy">
                  <c:v>44130</c:v>
                </c:pt>
                <c:pt idx="7422" formatCode="m/d/yyyy">
                  <c:v>44130</c:v>
                </c:pt>
                <c:pt idx="7423" formatCode="m/d/yyyy">
                  <c:v>44130</c:v>
                </c:pt>
                <c:pt idx="7424" formatCode="m/d/yyyy">
                  <c:v>44130</c:v>
                </c:pt>
                <c:pt idx="7425" formatCode="m/d/yyyy">
                  <c:v>44130</c:v>
                </c:pt>
                <c:pt idx="7426" formatCode="m/d/yyyy">
                  <c:v>44130</c:v>
                </c:pt>
                <c:pt idx="7427" formatCode="m/d/yyyy">
                  <c:v>44130</c:v>
                </c:pt>
                <c:pt idx="7428" formatCode="m/d/yyyy">
                  <c:v>44130</c:v>
                </c:pt>
                <c:pt idx="7429" formatCode="m/d/yyyy">
                  <c:v>44130</c:v>
                </c:pt>
                <c:pt idx="7430" formatCode="m/d/yyyy">
                  <c:v>44130</c:v>
                </c:pt>
                <c:pt idx="7431" formatCode="m/d/yyyy">
                  <c:v>44130</c:v>
                </c:pt>
                <c:pt idx="7432" formatCode="m/d/yyyy">
                  <c:v>44130</c:v>
                </c:pt>
                <c:pt idx="7433" formatCode="m/d/yyyy">
                  <c:v>44130</c:v>
                </c:pt>
                <c:pt idx="7434" formatCode="m/d/yyyy">
                  <c:v>44130</c:v>
                </c:pt>
                <c:pt idx="7435" formatCode="m/d/yyyy">
                  <c:v>44130</c:v>
                </c:pt>
                <c:pt idx="7436" formatCode="m/d/yyyy">
                  <c:v>44131</c:v>
                </c:pt>
                <c:pt idx="7437" formatCode="m/d/yyyy">
                  <c:v>44131</c:v>
                </c:pt>
                <c:pt idx="7438" formatCode="m/d/yyyy">
                  <c:v>44131</c:v>
                </c:pt>
                <c:pt idx="7439" formatCode="m/d/yyyy">
                  <c:v>44131</c:v>
                </c:pt>
                <c:pt idx="7440" formatCode="m/d/yyyy">
                  <c:v>44131</c:v>
                </c:pt>
                <c:pt idx="7441" formatCode="m/d/yyyy">
                  <c:v>44131</c:v>
                </c:pt>
                <c:pt idx="7442" formatCode="m/d/yyyy">
                  <c:v>44131</c:v>
                </c:pt>
                <c:pt idx="7443" formatCode="m/d/yyyy">
                  <c:v>44131</c:v>
                </c:pt>
                <c:pt idx="7444" formatCode="m/d/yyyy">
                  <c:v>44131</c:v>
                </c:pt>
                <c:pt idx="7445" formatCode="m/d/yyyy">
                  <c:v>44131</c:v>
                </c:pt>
                <c:pt idx="7446" formatCode="m/d/yyyy">
                  <c:v>44131</c:v>
                </c:pt>
                <c:pt idx="7447" formatCode="m/d/yyyy">
                  <c:v>44131</c:v>
                </c:pt>
                <c:pt idx="7448" formatCode="m/d/yyyy">
                  <c:v>44131</c:v>
                </c:pt>
                <c:pt idx="7449" formatCode="m/d/yyyy">
                  <c:v>44131</c:v>
                </c:pt>
                <c:pt idx="7450" formatCode="m/d/yyyy">
                  <c:v>44131</c:v>
                </c:pt>
                <c:pt idx="7451" formatCode="m/d/yyyy">
                  <c:v>44131</c:v>
                </c:pt>
                <c:pt idx="7452" formatCode="m/d/yyyy">
                  <c:v>44131</c:v>
                </c:pt>
                <c:pt idx="7453" formatCode="m/d/yyyy">
                  <c:v>44131</c:v>
                </c:pt>
                <c:pt idx="7454" formatCode="m/d/yyyy">
                  <c:v>44131</c:v>
                </c:pt>
                <c:pt idx="7455" formatCode="m/d/yyyy">
                  <c:v>44131</c:v>
                </c:pt>
                <c:pt idx="7456" formatCode="m/d/yyyy">
                  <c:v>44131</c:v>
                </c:pt>
                <c:pt idx="7457" formatCode="m/d/yyyy">
                  <c:v>44131</c:v>
                </c:pt>
                <c:pt idx="7458" formatCode="m/d/yyyy">
                  <c:v>44131</c:v>
                </c:pt>
                <c:pt idx="7459" formatCode="m/d/yyyy">
                  <c:v>44131</c:v>
                </c:pt>
                <c:pt idx="7460" formatCode="m/d/yyyy">
                  <c:v>44132</c:v>
                </c:pt>
                <c:pt idx="7461" formatCode="m/d/yyyy">
                  <c:v>44132</c:v>
                </c:pt>
                <c:pt idx="7462" formatCode="m/d/yyyy">
                  <c:v>44132</c:v>
                </c:pt>
                <c:pt idx="7463" formatCode="m/d/yyyy">
                  <c:v>44132</c:v>
                </c:pt>
                <c:pt idx="7464" formatCode="m/d/yyyy">
                  <c:v>44132</c:v>
                </c:pt>
                <c:pt idx="7465" formatCode="m/d/yyyy">
                  <c:v>44132</c:v>
                </c:pt>
                <c:pt idx="7466" formatCode="m/d/yyyy">
                  <c:v>44132</c:v>
                </c:pt>
                <c:pt idx="7467" formatCode="m/d/yyyy">
                  <c:v>44132</c:v>
                </c:pt>
                <c:pt idx="7468" formatCode="m/d/yyyy">
                  <c:v>44132</c:v>
                </c:pt>
                <c:pt idx="7469" formatCode="m/d/yyyy">
                  <c:v>44132</c:v>
                </c:pt>
                <c:pt idx="7470" formatCode="m/d/yyyy">
                  <c:v>44132</c:v>
                </c:pt>
                <c:pt idx="7471" formatCode="m/d/yyyy">
                  <c:v>44132</c:v>
                </c:pt>
                <c:pt idx="7472" formatCode="m/d/yyyy">
                  <c:v>44132</c:v>
                </c:pt>
                <c:pt idx="7473" formatCode="m/d/yyyy">
                  <c:v>44132</c:v>
                </c:pt>
                <c:pt idx="7474" formatCode="m/d/yyyy">
                  <c:v>44132</c:v>
                </c:pt>
                <c:pt idx="7475" formatCode="m/d/yyyy">
                  <c:v>44132</c:v>
                </c:pt>
                <c:pt idx="7476" formatCode="m/d/yyyy">
                  <c:v>44132</c:v>
                </c:pt>
                <c:pt idx="7477" formatCode="m/d/yyyy">
                  <c:v>44132</c:v>
                </c:pt>
                <c:pt idx="7478" formatCode="m/d/yyyy">
                  <c:v>44132</c:v>
                </c:pt>
                <c:pt idx="7479" formatCode="m/d/yyyy">
                  <c:v>44132</c:v>
                </c:pt>
                <c:pt idx="7480" formatCode="m/d/yyyy">
                  <c:v>44132</c:v>
                </c:pt>
                <c:pt idx="7481" formatCode="m/d/yyyy">
                  <c:v>44132</c:v>
                </c:pt>
                <c:pt idx="7482" formatCode="m/d/yyyy">
                  <c:v>44132</c:v>
                </c:pt>
                <c:pt idx="7483" formatCode="m/d/yyyy">
                  <c:v>44132</c:v>
                </c:pt>
                <c:pt idx="7484" formatCode="m/d/yyyy">
                  <c:v>44133</c:v>
                </c:pt>
                <c:pt idx="7485" formatCode="m/d/yyyy">
                  <c:v>44133</c:v>
                </c:pt>
                <c:pt idx="7486" formatCode="m/d/yyyy">
                  <c:v>44133</c:v>
                </c:pt>
                <c:pt idx="7487" formatCode="m/d/yyyy">
                  <c:v>44133</c:v>
                </c:pt>
                <c:pt idx="7488" formatCode="m/d/yyyy">
                  <c:v>44133</c:v>
                </c:pt>
                <c:pt idx="7489" formatCode="m/d/yyyy">
                  <c:v>44133</c:v>
                </c:pt>
                <c:pt idx="7490" formatCode="m/d/yyyy">
                  <c:v>44133</c:v>
                </c:pt>
                <c:pt idx="7491" formatCode="m/d/yyyy">
                  <c:v>44133</c:v>
                </c:pt>
                <c:pt idx="7492" formatCode="m/d/yyyy">
                  <c:v>44133</c:v>
                </c:pt>
                <c:pt idx="7493" formatCode="m/d/yyyy">
                  <c:v>44133</c:v>
                </c:pt>
                <c:pt idx="7494" formatCode="m/d/yyyy">
                  <c:v>44133</c:v>
                </c:pt>
                <c:pt idx="7495" formatCode="m/d/yyyy">
                  <c:v>44133</c:v>
                </c:pt>
                <c:pt idx="7496" formatCode="m/d/yyyy">
                  <c:v>44133</c:v>
                </c:pt>
                <c:pt idx="7497" formatCode="m/d/yyyy">
                  <c:v>44133</c:v>
                </c:pt>
                <c:pt idx="7498" formatCode="m/d/yyyy">
                  <c:v>44133</c:v>
                </c:pt>
                <c:pt idx="7499" formatCode="m/d/yyyy">
                  <c:v>44133</c:v>
                </c:pt>
                <c:pt idx="7500" formatCode="m/d/yyyy">
                  <c:v>44133</c:v>
                </c:pt>
                <c:pt idx="7501" formatCode="m/d/yyyy">
                  <c:v>44133</c:v>
                </c:pt>
                <c:pt idx="7502" formatCode="m/d/yyyy">
                  <c:v>44133</c:v>
                </c:pt>
                <c:pt idx="7503" formatCode="m/d/yyyy">
                  <c:v>44133</c:v>
                </c:pt>
                <c:pt idx="7504" formatCode="m/d/yyyy">
                  <c:v>44133</c:v>
                </c:pt>
                <c:pt idx="7505" formatCode="m/d/yyyy">
                  <c:v>44133</c:v>
                </c:pt>
                <c:pt idx="7506" formatCode="m/d/yyyy">
                  <c:v>44133</c:v>
                </c:pt>
                <c:pt idx="7507" formatCode="m/d/yyyy">
                  <c:v>44133</c:v>
                </c:pt>
                <c:pt idx="7508" formatCode="m/d/yyyy">
                  <c:v>44134</c:v>
                </c:pt>
                <c:pt idx="7509" formatCode="m/d/yyyy">
                  <c:v>44134</c:v>
                </c:pt>
                <c:pt idx="7510" formatCode="m/d/yyyy">
                  <c:v>44134</c:v>
                </c:pt>
                <c:pt idx="7511" formatCode="m/d/yyyy">
                  <c:v>44134</c:v>
                </c:pt>
                <c:pt idx="7512" formatCode="m/d/yyyy">
                  <c:v>44134</c:v>
                </c:pt>
                <c:pt idx="7513" formatCode="m/d/yyyy">
                  <c:v>44134</c:v>
                </c:pt>
                <c:pt idx="7514" formatCode="m/d/yyyy">
                  <c:v>44134</c:v>
                </c:pt>
                <c:pt idx="7515" formatCode="m/d/yyyy">
                  <c:v>44134</c:v>
                </c:pt>
                <c:pt idx="7516" formatCode="m/d/yyyy">
                  <c:v>44134</c:v>
                </c:pt>
                <c:pt idx="7517" formatCode="m/d/yyyy">
                  <c:v>44134</c:v>
                </c:pt>
                <c:pt idx="7518" formatCode="m/d/yyyy">
                  <c:v>44134</c:v>
                </c:pt>
                <c:pt idx="7519" formatCode="m/d/yyyy">
                  <c:v>44134</c:v>
                </c:pt>
                <c:pt idx="7520" formatCode="m/d/yyyy">
                  <c:v>44134</c:v>
                </c:pt>
                <c:pt idx="7521" formatCode="m/d/yyyy">
                  <c:v>44134</c:v>
                </c:pt>
                <c:pt idx="7522" formatCode="m/d/yyyy">
                  <c:v>44134</c:v>
                </c:pt>
                <c:pt idx="7523" formatCode="m/d/yyyy">
                  <c:v>44134</c:v>
                </c:pt>
                <c:pt idx="7524" formatCode="m/d/yyyy">
                  <c:v>44134</c:v>
                </c:pt>
                <c:pt idx="7525" formatCode="m/d/yyyy">
                  <c:v>44134</c:v>
                </c:pt>
                <c:pt idx="7526" formatCode="m/d/yyyy">
                  <c:v>44134</c:v>
                </c:pt>
                <c:pt idx="7527" formatCode="m/d/yyyy">
                  <c:v>44134</c:v>
                </c:pt>
                <c:pt idx="7528" formatCode="m/d/yyyy">
                  <c:v>44134</c:v>
                </c:pt>
                <c:pt idx="7529" formatCode="m/d/yyyy">
                  <c:v>44134</c:v>
                </c:pt>
                <c:pt idx="7530" formatCode="m/d/yyyy">
                  <c:v>44134</c:v>
                </c:pt>
                <c:pt idx="7531" formatCode="m/d/yyyy">
                  <c:v>44134</c:v>
                </c:pt>
                <c:pt idx="7532" formatCode="m/d/yyyy">
                  <c:v>44135</c:v>
                </c:pt>
                <c:pt idx="7533" formatCode="m/d/yyyy">
                  <c:v>44135</c:v>
                </c:pt>
                <c:pt idx="7534" formatCode="m/d/yyyy">
                  <c:v>44135</c:v>
                </c:pt>
                <c:pt idx="7535" formatCode="m/d/yyyy">
                  <c:v>44135</c:v>
                </c:pt>
                <c:pt idx="7536" formatCode="m/d/yyyy">
                  <c:v>44135</c:v>
                </c:pt>
                <c:pt idx="7537" formatCode="m/d/yyyy">
                  <c:v>44135</c:v>
                </c:pt>
                <c:pt idx="7538" formatCode="m/d/yyyy">
                  <c:v>44135</c:v>
                </c:pt>
                <c:pt idx="7539" formatCode="m/d/yyyy">
                  <c:v>44135</c:v>
                </c:pt>
                <c:pt idx="7540" formatCode="m/d/yyyy">
                  <c:v>44135</c:v>
                </c:pt>
                <c:pt idx="7541" formatCode="m/d/yyyy">
                  <c:v>44135</c:v>
                </c:pt>
                <c:pt idx="7542" formatCode="m/d/yyyy">
                  <c:v>44135</c:v>
                </c:pt>
                <c:pt idx="7543" formatCode="m/d/yyyy">
                  <c:v>44135</c:v>
                </c:pt>
                <c:pt idx="7544" formatCode="m/d/yyyy">
                  <c:v>44135</c:v>
                </c:pt>
                <c:pt idx="7545" formatCode="m/d/yyyy">
                  <c:v>44135</c:v>
                </c:pt>
                <c:pt idx="7546" formatCode="m/d/yyyy">
                  <c:v>44135</c:v>
                </c:pt>
                <c:pt idx="7547" formatCode="m/d/yyyy">
                  <c:v>44135</c:v>
                </c:pt>
                <c:pt idx="7548" formatCode="m/d/yyyy">
                  <c:v>44135</c:v>
                </c:pt>
                <c:pt idx="7549" formatCode="m/d/yyyy">
                  <c:v>44135</c:v>
                </c:pt>
                <c:pt idx="7550" formatCode="m/d/yyyy">
                  <c:v>44135</c:v>
                </c:pt>
                <c:pt idx="7551" formatCode="m/d/yyyy">
                  <c:v>44135</c:v>
                </c:pt>
                <c:pt idx="7552" formatCode="m/d/yyyy">
                  <c:v>44135</c:v>
                </c:pt>
                <c:pt idx="7553" formatCode="m/d/yyyy">
                  <c:v>44135</c:v>
                </c:pt>
                <c:pt idx="7554" formatCode="m/d/yyyy">
                  <c:v>44135</c:v>
                </c:pt>
                <c:pt idx="7555" formatCode="m/d/yyyy">
                  <c:v>44135</c:v>
                </c:pt>
                <c:pt idx="7556" formatCode="m/d/yyyy">
                  <c:v>44136</c:v>
                </c:pt>
                <c:pt idx="7557" formatCode="m/d/yyyy">
                  <c:v>44136</c:v>
                </c:pt>
                <c:pt idx="7558" formatCode="m/d/yyyy">
                  <c:v>44136</c:v>
                </c:pt>
                <c:pt idx="7559" formatCode="m/d/yyyy">
                  <c:v>44136</c:v>
                </c:pt>
                <c:pt idx="7560" formatCode="m/d/yyyy">
                  <c:v>44136</c:v>
                </c:pt>
                <c:pt idx="7561" formatCode="m/d/yyyy">
                  <c:v>44136</c:v>
                </c:pt>
                <c:pt idx="7562" formatCode="m/d/yyyy">
                  <c:v>44136</c:v>
                </c:pt>
                <c:pt idx="7563" formatCode="m/d/yyyy">
                  <c:v>44136</c:v>
                </c:pt>
                <c:pt idx="7564" formatCode="m/d/yyyy">
                  <c:v>44136</c:v>
                </c:pt>
                <c:pt idx="7565" formatCode="m/d/yyyy">
                  <c:v>44136</c:v>
                </c:pt>
                <c:pt idx="7566" formatCode="m/d/yyyy">
                  <c:v>44136</c:v>
                </c:pt>
                <c:pt idx="7567" formatCode="m/d/yyyy">
                  <c:v>44136</c:v>
                </c:pt>
                <c:pt idx="7568" formatCode="m/d/yyyy">
                  <c:v>44136</c:v>
                </c:pt>
                <c:pt idx="7569" formatCode="m/d/yyyy">
                  <c:v>44136</c:v>
                </c:pt>
                <c:pt idx="7570" formatCode="m/d/yyyy">
                  <c:v>44136</c:v>
                </c:pt>
                <c:pt idx="7571" formatCode="m/d/yyyy">
                  <c:v>44136</c:v>
                </c:pt>
                <c:pt idx="7572" formatCode="m/d/yyyy">
                  <c:v>44136</c:v>
                </c:pt>
                <c:pt idx="7573" formatCode="m/d/yyyy">
                  <c:v>44136</c:v>
                </c:pt>
                <c:pt idx="7574" formatCode="m/d/yyyy">
                  <c:v>44136</c:v>
                </c:pt>
                <c:pt idx="7575" formatCode="m/d/yyyy">
                  <c:v>44136</c:v>
                </c:pt>
                <c:pt idx="7576" formatCode="m/d/yyyy">
                  <c:v>44136</c:v>
                </c:pt>
                <c:pt idx="7577" formatCode="m/d/yyyy">
                  <c:v>44136</c:v>
                </c:pt>
                <c:pt idx="7578" formatCode="m/d/yyyy">
                  <c:v>44136</c:v>
                </c:pt>
                <c:pt idx="7579" formatCode="m/d/yyyy">
                  <c:v>44136</c:v>
                </c:pt>
                <c:pt idx="7580" formatCode="m/d/yyyy">
                  <c:v>44137</c:v>
                </c:pt>
                <c:pt idx="7581" formatCode="m/d/yyyy">
                  <c:v>44137</c:v>
                </c:pt>
                <c:pt idx="7582" formatCode="m/d/yyyy">
                  <c:v>44137</c:v>
                </c:pt>
                <c:pt idx="7583" formatCode="m/d/yyyy">
                  <c:v>44137</c:v>
                </c:pt>
                <c:pt idx="7584" formatCode="m/d/yyyy">
                  <c:v>44137</c:v>
                </c:pt>
                <c:pt idx="7585" formatCode="m/d/yyyy">
                  <c:v>44137</c:v>
                </c:pt>
                <c:pt idx="7586" formatCode="m/d/yyyy">
                  <c:v>44137</c:v>
                </c:pt>
                <c:pt idx="7587" formatCode="m/d/yyyy">
                  <c:v>44137</c:v>
                </c:pt>
                <c:pt idx="7588" formatCode="m/d/yyyy">
                  <c:v>44137</c:v>
                </c:pt>
                <c:pt idx="7589" formatCode="m/d/yyyy">
                  <c:v>44137</c:v>
                </c:pt>
                <c:pt idx="7590" formatCode="m/d/yyyy">
                  <c:v>44137</c:v>
                </c:pt>
                <c:pt idx="7591" formatCode="m/d/yyyy">
                  <c:v>44137</c:v>
                </c:pt>
                <c:pt idx="7592" formatCode="m/d/yyyy">
                  <c:v>44137</c:v>
                </c:pt>
                <c:pt idx="7593" formatCode="m/d/yyyy">
                  <c:v>44137</c:v>
                </c:pt>
                <c:pt idx="7594" formatCode="m/d/yyyy">
                  <c:v>44137</c:v>
                </c:pt>
                <c:pt idx="7595" formatCode="m/d/yyyy">
                  <c:v>44137</c:v>
                </c:pt>
                <c:pt idx="7596" formatCode="m/d/yyyy">
                  <c:v>44137</c:v>
                </c:pt>
                <c:pt idx="7597" formatCode="m/d/yyyy">
                  <c:v>44137</c:v>
                </c:pt>
                <c:pt idx="7598" formatCode="m/d/yyyy">
                  <c:v>44137</c:v>
                </c:pt>
                <c:pt idx="7599" formatCode="m/d/yyyy">
                  <c:v>44137</c:v>
                </c:pt>
                <c:pt idx="7600" formatCode="m/d/yyyy">
                  <c:v>44137</c:v>
                </c:pt>
                <c:pt idx="7601" formatCode="m/d/yyyy">
                  <c:v>44137</c:v>
                </c:pt>
                <c:pt idx="7602" formatCode="m/d/yyyy">
                  <c:v>44137</c:v>
                </c:pt>
                <c:pt idx="7603" formatCode="m/d/yyyy">
                  <c:v>44137</c:v>
                </c:pt>
                <c:pt idx="7604" formatCode="m/d/yyyy">
                  <c:v>44138</c:v>
                </c:pt>
                <c:pt idx="7605" formatCode="m/d/yyyy">
                  <c:v>44138</c:v>
                </c:pt>
                <c:pt idx="7606" formatCode="m/d/yyyy">
                  <c:v>44138</c:v>
                </c:pt>
                <c:pt idx="7607" formatCode="m/d/yyyy">
                  <c:v>44138</c:v>
                </c:pt>
                <c:pt idx="7608" formatCode="m/d/yyyy">
                  <c:v>44138</c:v>
                </c:pt>
                <c:pt idx="7609" formatCode="m/d/yyyy">
                  <c:v>44138</c:v>
                </c:pt>
                <c:pt idx="7610" formatCode="m/d/yyyy">
                  <c:v>44138</c:v>
                </c:pt>
                <c:pt idx="7611" formatCode="m/d/yyyy">
                  <c:v>44138</c:v>
                </c:pt>
                <c:pt idx="7612" formatCode="m/d/yyyy">
                  <c:v>44138</c:v>
                </c:pt>
                <c:pt idx="7613" formatCode="m/d/yyyy">
                  <c:v>44138</c:v>
                </c:pt>
                <c:pt idx="7614" formatCode="m/d/yyyy">
                  <c:v>44138</c:v>
                </c:pt>
                <c:pt idx="7615" formatCode="m/d/yyyy">
                  <c:v>44138</c:v>
                </c:pt>
                <c:pt idx="7616" formatCode="m/d/yyyy">
                  <c:v>44138</c:v>
                </c:pt>
                <c:pt idx="7617" formatCode="m/d/yyyy">
                  <c:v>44138</c:v>
                </c:pt>
                <c:pt idx="7618" formatCode="m/d/yyyy">
                  <c:v>44138</c:v>
                </c:pt>
                <c:pt idx="7619" formatCode="m/d/yyyy">
                  <c:v>44138</c:v>
                </c:pt>
                <c:pt idx="7620" formatCode="m/d/yyyy">
                  <c:v>44138</c:v>
                </c:pt>
                <c:pt idx="7621" formatCode="m/d/yyyy">
                  <c:v>44138</c:v>
                </c:pt>
                <c:pt idx="7622" formatCode="m/d/yyyy">
                  <c:v>44138</c:v>
                </c:pt>
                <c:pt idx="7623" formatCode="m/d/yyyy">
                  <c:v>44138</c:v>
                </c:pt>
                <c:pt idx="7624" formatCode="m/d/yyyy">
                  <c:v>44138</c:v>
                </c:pt>
                <c:pt idx="7625" formatCode="m/d/yyyy">
                  <c:v>44138</c:v>
                </c:pt>
                <c:pt idx="7626" formatCode="m/d/yyyy">
                  <c:v>44138</c:v>
                </c:pt>
                <c:pt idx="7627" formatCode="m/d/yyyy">
                  <c:v>44138</c:v>
                </c:pt>
                <c:pt idx="7628" formatCode="m/d/yyyy">
                  <c:v>44139</c:v>
                </c:pt>
                <c:pt idx="7629" formatCode="m/d/yyyy">
                  <c:v>44139</c:v>
                </c:pt>
                <c:pt idx="7630" formatCode="m/d/yyyy">
                  <c:v>44139</c:v>
                </c:pt>
                <c:pt idx="7631" formatCode="m/d/yyyy">
                  <c:v>44139</c:v>
                </c:pt>
                <c:pt idx="7632" formatCode="m/d/yyyy">
                  <c:v>44139</c:v>
                </c:pt>
                <c:pt idx="7633" formatCode="m/d/yyyy">
                  <c:v>44139</c:v>
                </c:pt>
                <c:pt idx="7634" formatCode="m/d/yyyy">
                  <c:v>44139</c:v>
                </c:pt>
                <c:pt idx="7635" formatCode="m/d/yyyy">
                  <c:v>44139</c:v>
                </c:pt>
                <c:pt idx="7636" formatCode="m/d/yyyy">
                  <c:v>44139</c:v>
                </c:pt>
                <c:pt idx="7637" formatCode="m/d/yyyy">
                  <c:v>44139</c:v>
                </c:pt>
                <c:pt idx="7638" formatCode="m/d/yyyy">
                  <c:v>44139</c:v>
                </c:pt>
                <c:pt idx="7639" formatCode="m/d/yyyy">
                  <c:v>44139</c:v>
                </c:pt>
                <c:pt idx="7640" formatCode="m/d/yyyy">
                  <c:v>44139</c:v>
                </c:pt>
                <c:pt idx="7641" formatCode="m/d/yyyy">
                  <c:v>44139</c:v>
                </c:pt>
                <c:pt idx="7642" formatCode="m/d/yyyy">
                  <c:v>44139</c:v>
                </c:pt>
                <c:pt idx="7643" formatCode="m/d/yyyy">
                  <c:v>44139</c:v>
                </c:pt>
                <c:pt idx="7644" formatCode="m/d/yyyy">
                  <c:v>44139</c:v>
                </c:pt>
                <c:pt idx="7645" formatCode="m/d/yyyy">
                  <c:v>44139</c:v>
                </c:pt>
                <c:pt idx="7646" formatCode="m/d/yyyy">
                  <c:v>44139</c:v>
                </c:pt>
                <c:pt idx="7647" formatCode="m/d/yyyy">
                  <c:v>44139</c:v>
                </c:pt>
                <c:pt idx="7648" formatCode="m/d/yyyy">
                  <c:v>44139</c:v>
                </c:pt>
                <c:pt idx="7649" formatCode="m/d/yyyy">
                  <c:v>44139</c:v>
                </c:pt>
                <c:pt idx="7650" formatCode="m/d/yyyy">
                  <c:v>44139</c:v>
                </c:pt>
                <c:pt idx="7651" formatCode="m/d/yyyy">
                  <c:v>44139</c:v>
                </c:pt>
                <c:pt idx="7652" formatCode="m/d/yyyy">
                  <c:v>44140</c:v>
                </c:pt>
                <c:pt idx="7653" formatCode="m/d/yyyy">
                  <c:v>44140</c:v>
                </c:pt>
                <c:pt idx="7654" formatCode="m/d/yyyy">
                  <c:v>44140</c:v>
                </c:pt>
                <c:pt idx="7655" formatCode="m/d/yyyy">
                  <c:v>44140</c:v>
                </c:pt>
                <c:pt idx="7656" formatCode="m/d/yyyy">
                  <c:v>44140</c:v>
                </c:pt>
                <c:pt idx="7657" formatCode="m/d/yyyy">
                  <c:v>44140</c:v>
                </c:pt>
                <c:pt idx="7658" formatCode="m/d/yyyy">
                  <c:v>44140</c:v>
                </c:pt>
                <c:pt idx="7659" formatCode="m/d/yyyy">
                  <c:v>44140</c:v>
                </c:pt>
                <c:pt idx="7660" formatCode="m/d/yyyy">
                  <c:v>44140</c:v>
                </c:pt>
                <c:pt idx="7661" formatCode="m/d/yyyy">
                  <c:v>44140</c:v>
                </c:pt>
                <c:pt idx="7662" formatCode="m/d/yyyy">
                  <c:v>44140</c:v>
                </c:pt>
                <c:pt idx="7663" formatCode="m/d/yyyy">
                  <c:v>44140</c:v>
                </c:pt>
                <c:pt idx="7664" formatCode="m/d/yyyy">
                  <c:v>44140</c:v>
                </c:pt>
                <c:pt idx="7665" formatCode="m/d/yyyy">
                  <c:v>44140</c:v>
                </c:pt>
                <c:pt idx="7666" formatCode="m/d/yyyy">
                  <c:v>44140</c:v>
                </c:pt>
                <c:pt idx="7667" formatCode="m/d/yyyy">
                  <c:v>44140</c:v>
                </c:pt>
                <c:pt idx="7668" formatCode="m/d/yyyy">
                  <c:v>44140</c:v>
                </c:pt>
                <c:pt idx="7669" formatCode="m/d/yyyy">
                  <c:v>44140</c:v>
                </c:pt>
                <c:pt idx="7670" formatCode="m/d/yyyy">
                  <c:v>44140</c:v>
                </c:pt>
                <c:pt idx="7671" formatCode="m/d/yyyy">
                  <c:v>44140</c:v>
                </c:pt>
                <c:pt idx="7672" formatCode="m/d/yyyy">
                  <c:v>44140</c:v>
                </c:pt>
                <c:pt idx="7673" formatCode="m/d/yyyy">
                  <c:v>44140</c:v>
                </c:pt>
                <c:pt idx="7674" formatCode="m/d/yyyy">
                  <c:v>44140</c:v>
                </c:pt>
                <c:pt idx="7675" formatCode="m/d/yyyy">
                  <c:v>44140</c:v>
                </c:pt>
                <c:pt idx="7676" formatCode="m/d/yyyy">
                  <c:v>44141</c:v>
                </c:pt>
                <c:pt idx="7677" formatCode="m/d/yyyy">
                  <c:v>44141</c:v>
                </c:pt>
                <c:pt idx="7678" formatCode="m/d/yyyy">
                  <c:v>44141</c:v>
                </c:pt>
                <c:pt idx="7679" formatCode="m/d/yyyy">
                  <c:v>44141</c:v>
                </c:pt>
                <c:pt idx="7680" formatCode="m/d/yyyy">
                  <c:v>44141</c:v>
                </c:pt>
                <c:pt idx="7681" formatCode="m/d/yyyy">
                  <c:v>44141</c:v>
                </c:pt>
                <c:pt idx="7682" formatCode="m/d/yyyy">
                  <c:v>44141</c:v>
                </c:pt>
                <c:pt idx="7683" formatCode="m/d/yyyy">
                  <c:v>44141</c:v>
                </c:pt>
                <c:pt idx="7684" formatCode="m/d/yyyy">
                  <c:v>44141</c:v>
                </c:pt>
                <c:pt idx="7685" formatCode="m/d/yyyy">
                  <c:v>44141</c:v>
                </c:pt>
                <c:pt idx="7686" formatCode="m/d/yyyy">
                  <c:v>44141</c:v>
                </c:pt>
                <c:pt idx="7687" formatCode="m/d/yyyy">
                  <c:v>44141</c:v>
                </c:pt>
                <c:pt idx="7688" formatCode="m/d/yyyy">
                  <c:v>44141</c:v>
                </c:pt>
                <c:pt idx="7689" formatCode="m/d/yyyy">
                  <c:v>44141</c:v>
                </c:pt>
                <c:pt idx="7690" formatCode="m/d/yyyy">
                  <c:v>44141</c:v>
                </c:pt>
                <c:pt idx="7691" formatCode="m/d/yyyy">
                  <c:v>44141</c:v>
                </c:pt>
                <c:pt idx="7692" formatCode="m/d/yyyy">
                  <c:v>44141</c:v>
                </c:pt>
                <c:pt idx="7693" formatCode="m/d/yyyy">
                  <c:v>44141</c:v>
                </c:pt>
                <c:pt idx="7694" formatCode="m/d/yyyy">
                  <c:v>44141</c:v>
                </c:pt>
                <c:pt idx="7695" formatCode="m/d/yyyy">
                  <c:v>44141</c:v>
                </c:pt>
                <c:pt idx="7696" formatCode="m/d/yyyy">
                  <c:v>44141</c:v>
                </c:pt>
                <c:pt idx="7697" formatCode="m/d/yyyy">
                  <c:v>44141</c:v>
                </c:pt>
                <c:pt idx="7698" formatCode="m/d/yyyy">
                  <c:v>44141</c:v>
                </c:pt>
                <c:pt idx="7699" formatCode="m/d/yyyy">
                  <c:v>44141</c:v>
                </c:pt>
                <c:pt idx="7700" formatCode="m/d/yyyy">
                  <c:v>44142</c:v>
                </c:pt>
                <c:pt idx="7701" formatCode="m/d/yyyy">
                  <c:v>44142</c:v>
                </c:pt>
                <c:pt idx="7702" formatCode="m/d/yyyy">
                  <c:v>44142</c:v>
                </c:pt>
                <c:pt idx="7703" formatCode="m/d/yyyy">
                  <c:v>44142</c:v>
                </c:pt>
                <c:pt idx="7704" formatCode="m/d/yyyy">
                  <c:v>44142</c:v>
                </c:pt>
                <c:pt idx="7705" formatCode="m/d/yyyy">
                  <c:v>44142</c:v>
                </c:pt>
                <c:pt idx="7706" formatCode="m/d/yyyy">
                  <c:v>44142</c:v>
                </c:pt>
                <c:pt idx="7707" formatCode="m/d/yyyy">
                  <c:v>44142</c:v>
                </c:pt>
                <c:pt idx="7708" formatCode="m/d/yyyy">
                  <c:v>44142</c:v>
                </c:pt>
                <c:pt idx="7709" formatCode="m/d/yyyy">
                  <c:v>44142</c:v>
                </c:pt>
                <c:pt idx="7710" formatCode="m/d/yyyy">
                  <c:v>44142</c:v>
                </c:pt>
                <c:pt idx="7711" formatCode="m/d/yyyy">
                  <c:v>44142</c:v>
                </c:pt>
                <c:pt idx="7712" formatCode="m/d/yyyy">
                  <c:v>44142</c:v>
                </c:pt>
                <c:pt idx="7713" formatCode="m/d/yyyy">
                  <c:v>44142</c:v>
                </c:pt>
                <c:pt idx="7714" formatCode="m/d/yyyy">
                  <c:v>44142</c:v>
                </c:pt>
                <c:pt idx="7715" formatCode="m/d/yyyy">
                  <c:v>44142</c:v>
                </c:pt>
                <c:pt idx="7716" formatCode="m/d/yyyy">
                  <c:v>44142</c:v>
                </c:pt>
                <c:pt idx="7717" formatCode="m/d/yyyy">
                  <c:v>44142</c:v>
                </c:pt>
                <c:pt idx="7718" formatCode="m/d/yyyy">
                  <c:v>44142</c:v>
                </c:pt>
                <c:pt idx="7719" formatCode="m/d/yyyy">
                  <c:v>44142</c:v>
                </c:pt>
                <c:pt idx="7720" formatCode="m/d/yyyy">
                  <c:v>44142</c:v>
                </c:pt>
                <c:pt idx="7721" formatCode="m/d/yyyy">
                  <c:v>44142</c:v>
                </c:pt>
                <c:pt idx="7722" formatCode="m/d/yyyy">
                  <c:v>44142</c:v>
                </c:pt>
                <c:pt idx="7723" formatCode="m/d/yyyy">
                  <c:v>44142</c:v>
                </c:pt>
                <c:pt idx="7724" formatCode="m/d/yyyy">
                  <c:v>44143</c:v>
                </c:pt>
                <c:pt idx="7725" formatCode="m/d/yyyy">
                  <c:v>44143</c:v>
                </c:pt>
                <c:pt idx="7726" formatCode="m/d/yyyy">
                  <c:v>44143</c:v>
                </c:pt>
                <c:pt idx="7727" formatCode="m/d/yyyy">
                  <c:v>44143</c:v>
                </c:pt>
                <c:pt idx="7728" formatCode="m/d/yyyy">
                  <c:v>44143</c:v>
                </c:pt>
                <c:pt idx="7729" formatCode="m/d/yyyy">
                  <c:v>44143</c:v>
                </c:pt>
                <c:pt idx="7730" formatCode="m/d/yyyy">
                  <c:v>44143</c:v>
                </c:pt>
                <c:pt idx="7731" formatCode="m/d/yyyy">
                  <c:v>44143</c:v>
                </c:pt>
                <c:pt idx="7732" formatCode="m/d/yyyy">
                  <c:v>44143</c:v>
                </c:pt>
                <c:pt idx="7733" formatCode="m/d/yyyy">
                  <c:v>44143</c:v>
                </c:pt>
                <c:pt idx="7734" formatCode="m/d/yyyy">
                  <c:v>44143</c:v>
                </c:pt>
                <c:pt idx="7735" formatCode="m/d/yyyy">
                  <c:v>44143</c:v>
                </c:pt>
                <c:pt idx="7736" formatCode="m/d/yyyy">
                  <c:v>44143</c:v>
                </c:pt>
                <c:pt idx="7737" formatCode="m/d/yyyy">
                  <c:v>44143</c:v>
                </c:pt>
                <c:pt idx="7738" formatCode="m/d/yyyy">
                  <c:v>44143</c:v>
                </c:pt>
                <c:pt idx="7739" formatCode="m/d/yyyy">
                  <c:v>44143</c:v>
                </c:pt>
                <c:pt idx="7740" formatCode="m/d/yyyy">
                  <c:v>44143</c:v>
                </c:pt>
                <c:pt idx="7741" formatCode="m/d/yyyy">
                  <c:v>44143</c:v>
                </c:pt>
                <c:pt idx="7742" formatCode="m/d/yyyy">
                  <c:v>44143</c:v>
                </c:pt>
                <c:pt idx="7743" formatCode="m/d/yyyy">
                  <c:v>44143</c:v>
                </c:pt>
                <c:pt idx="7744" formatCode="m/d/yyyy">
                  <c:v>44143</c:v>
                </c:pt>
                <c:pt idx="7745" formatCode="m/d/yyyy">
                  <c:v>44143</c:v>
                </c:pt>
                <c:pt idx="7746" formatCode="m/d/yyyy">
                  <c:v>44143</c:v>
                </c:pt>
                <c:pt idx="7747" formatCode="m/d/yyyy">
                  <c:v>44143</c:v>
                </c:pt>
                <c:pt idx="7748" formatCode="m/d/yyyy">
                  <c:v>44144</c:v>
                </c:pt>
                <c:pt idx="7749" formatCode="m/d/yyyy">
                  <c:v>44144</c:v>
                </c:pt>
                <c:pt idx="7750" formatCode="m/d/yyyy">
                  <c:v>44144</c:v>
                </c:pt>
                <c:pt idx="7751" formatCode="m/d/yyyy">
                  <c:v>44144</c:v>
                </c:pt>
                <c:pt idx="7752" formatCode="m/d/yyyy">
                  <c:v>44144</c:v>
                </c:pt>
                <c:pt idx="7753" formatCode="m/d/yyyy">
                  <c:v>44144</c:v>
                </c:pt>
                <c:pt idx="7754" formatCode="m/d/yyyy">
                  <c:v>44144</c:v>
                </c:pt>
                <c:pt idx="7755" formatCode="m/d/yyyy">
                  <c:v>44144</c:v>
                </c:pt>
                <c:pt idx="7756" formatCode="m/d/yyyy">
                  <c:v>44144</c:v>
                </c:pt>
                <c:pt idx="7757" formatCode="m/d/yyyy">
                  <c:v>44144</c:v>
                </c:pt>
                <c:pt idx="7758" formatCode="m/d/yyyy">
                  <c:v>44144</c:v>
                </c:pt>
                <c:pt idx="7759" formatCode="m/d/yyyy">
                  <c:v>44144</c:v>
                </c:pt>
                <c:pt idx="7760" formatCode="m/d/yyyy">
                  <c:v>44144</c:v>
                </c:pt>
                <c:pt idx="7761" formatCode="m/d/yyyy">
                  <c:v>44144</c:v>
                </c:pt>
                <c:pt idx="7762" formatCode="m/d/yyyy">
                  <c:v>44144</c:v>
                </c:pt>
                <c:pt idx="7763" formatCode="m/d/yyyy">
                  <c:v>44144</c:v>
                </c:pt>
                <c:pt idx="7764" formatCode="m/d/yyyy">
                  <c:v>44144</c:v>
                </c:pt>
                <c:pt idx="7765" formatCode="m/d/yyyy">
                  <c:v>44144</c:v>
                </c:pt>
                <c:pt idx="7766" formatCode="m/d/yyyy">
                  <c:v>44144</c:v>
                </c:pt>
                <c:pt idx="7767" formatCode="m/d/yyyy">
                  <c:v>44144</c:v>
                </c:pt>
                <c:pt idx="7768" formatCode="m/d/yyyy">
                  <c:v>44144</c:v>
                </c:pt>
                <c:pt idx="7769" formatCode="m/d/yyyy">
                  <c:v>44144</c:v>
                </c:pt>
                <c:pt idx="7770" formatCode="m/d/yyyy">
                  <c:v>44144</c:v>
                </c:pt>
                <c:pt idx="7771" formatCode="m/d/yyyy">
                  <c:v>44144</c:v>
                </c:pt>
                <c:pt idx="7772" formatCode="m/d/yyyy">
                  <c:v>44145</c:v>
                </c:pt>
                <c:pt idx="7773" formatCode="m/d/yyyy">
                  <c:v>44145</c:v>
                </c:pt>
                <c:pt idx="7774" formatCode="m/d/yyyy">
                  <c:v>44145</c:v>
                </c:pt>
                <c:pt idx="7775" formatCode="m/d/yyyy">
                  <c:v>44145</c:v>
                </c:pt>
                <c:pt idx="7776" formatCode="m/d/yyyy">
                  <c:v>44145</c:v>
                </c:pt>
                <c:pt idx="7777" formatCode="m/d/yyyy">
                  <c:v>44145</c:v>
                </c:pt>
                <c:pt idx="7778" formatCode="m/d/yyyy">
                  <c:v>44145</c:v>
                </c:pt>
                <c:pt idx="7779" formatCode="m/d/yyyy">
                  <c:v>44145</c:v>
                </c:pt>
                <c:pt idx="7780" formatCode="m/d/yyyy">
                  <c:v>44145</c:v>
                </c:pt>
                <c:pt idx="7781" formatCode="m/d/yyyy">
                  <c:v>44145</c:v>
                </c:pt>
                <c:pt idx="7782" formatCode="m/d/yyyy">
                  <c:v>44145</c:v>
                </c:pt>
                <c:pt idx="7783" formatCode="m/d/yyyy">
                  <c:v>44145</c:v>
                </c:pt>
                <c:pt idx="7784" formatCode="m/d/yyyy">
                  <c:v>44145</c:v>
                </c:pt>
                <c:pt idx="7785" formatCode="m/d/yyyy">
                  <c:v>44145</c:v>
                </c:pt>
                <c:pt idx="7786" formatCode="m/d/yyyy">
                  <c:v>44145</c:v>
                </c:pt>
                <c:pt idx="7787" formatCode="m/d/yyyy">
                  <c:v>44145</c:v>
                </c:pt>
                <c:pt idx="7788" formatCode="m/d/yyyy">
                  <c:v>44145</c:v>
                </c:pt>
                <c:pt idx="7789" formatCode="m/d/yyyy">
                  <c:v>44145</c:v>
                </c:pt>
                <c:pt idx="7790" formatCode="m/d/yyyy">
                  <c:v>44145</c:v>
                </c:pt>
                <c:pt idx="7791" formatCode="m/d/yyyy">
                  <c:v>44145</c:v>
                </c:pt>
                <c:pt idx="7792" formatCode="m/d/yyyy">
                  <c:v>44145</c:v>
                </c:pt>
                <c:pt idx="7793" formatCode="m/d/yyyy">
                  <c:v>44145</c:v>
                </c:pt>
                <c:pt idx="7794" formatCode="m/d/yyyy">
                  <c:v>44145</c:v>
                </c:pt>
                <c:pt idx="7795" formatCode="m/d/yyyy">
                  <c:v>44145</c:v>
                </c:pt>
                <c:pt idx="7796" formatCode="m/d/yyyy">
                  <c:v>44146</c:v>
                </c:pt>
                <c:pt idx="7797" formatCode="m/d/yyyy">
                  <c:v>44146</c:v>
                </c:pt>
                <c:pt idx="7798" formatCode="m/d/yyyy">
                  <c:v>44146</c:v>
                </c:pt>
                <c:pt idx="7799" formatCode="m/d/yyyy">
                  <c:v>44146</c:v>
                </c:pt>
                <c:pt idx="7800" formatCode="m/d/yyyy">
                  <c:v>44146</c:v>
                </c:pt>
                <c:pt idx="7801" formatCode="m/d/yyyy">
                  <c:v>44146</c:v>
                </c:pt>
                <c:pt idx="7802" formatCode="m/d/yyyy">
                  <c:v>44146</c:v>
                </c:pt>
                <c:pt idx="7803" formatCode="m/d/yyyy">
                  <c:v>44146</c:v>
                </c:pt>
                <c:pt idx="7804" formatCode="m/d/yyyy">
                  <c:v>44146</c:v>
                </c:pt>
                <c:pt idx="7805" formatCode="m/d/yyyy">
                  <c:v>44146</c:v>
                </c:pt>
                <c:pt idx="7806" formatCode="m/d/yyyy">
                  <c:v>44146</c:v>
                </c:pt>
                <c:pt idx="7807" formatCode="m/d/yyyy">
                  <c:v>44146</c:v>
                </c:pt>
                <c:pt idx="7808" formatCode="m/d/yyyy">
                  <c:v>44146</c:v>
                </c:pt>
                <c:pt idx="7809" formatCode="m/d/yyyy">
                  <c:v>44146</c:v>
                </c:pt>
                <c:pt idx="7810" formatCode="m/d/yyyy">
                  <c:v>44146</c:v>
                </c:pt>
                <c:pt idx="7811" formatCode="m/d/yyyy">
                  <c:v>44146</c:v>
                </c:pt>
                <c:pt idx="7812" formatCode="m/d/yyyy">
                  <c:v>44146</c:v>
                </c:pt>
                <c:pt idx="7813" formatCode="m/d/yyyy">
                  <c:v>44146</c:v>
                </c:pt>
                <c:pt idx="7814" formatCode="m/d/yyyy">
                  <c:v>44146</c:v>
                </c:pt>
                <c:pt idx="7815" formatCode="m/d/yyyy">
                  <c:v>44146</c:v>
                </c:pt>
                <c:pt idx="7816" formatCode="m/d/yyyy">
                  <c:v>44146</c:v>
                </c:pt>
                <c:pt idx="7817" formatCode="m/d/yyyy">
                  <c:v>44146</c:v>
                </c:pt>
                <c:pt idx="7818" formatCode="m/d/yyyy">
                  <c:v>44146</c:v>
                </c:pt>
                <c:pt idx="7819" formatCode="m/d/yyyy">
                  <c:v>44146</c:v>
                </c:pt>
                <c:pt idx="7820" formatCode="m/d/yyyy">
                  <c:v>44147</c:v>
                </c:pt>
                <c:pt idx="7821" formatCode="m/d/yyyy">
                  <c:v>44147</c:v>
                </c:pt>
                <c:pt idx="7822" formatCode="m/d/yyyy">
                  <c:v>44147</c:v>
                </c:pt>
                <c:pt idx="7823" formatCode="m/d/yyyy">
                  <c:v>44147</c:v>
                </c:pt>
                <c:pt idx="7824" formatCode="m/d/yyyy">
                  <c:v>44147</c:v>
                </c:pt>
                <c:pt idx="7825" formatCode="m/d/yyyy">
                  <c:v>44147</c:v>
                </c:pt>
                <c:pt idx="7826" formatCode="m/d/yyyy">
                  <c:v>44147</c:v>
                </c:pt>
                <c:pt idx="7827" formatCode="m/d/yyyy">
                  <c:v>44147</c:v>
                </c:pt>
                <c:pt idx="7828" formatCode="m/d/yyyy">
                  <c:v>44147</c:v>
                </c:pt>
                <c:pt idx="7829" formatCode="m/d/yyyy">
                  <c:v>44147</c:v>
                </c:pt>
                <c:pt idx="7830" formatCode="m/d/yyyy">
                  <c:v>44147</c:v>
                </c:pt>
                <c:pt idx="7831" formatCode="m/d/yyyy">
                  <c:v>44147</c:v>
                </c:pt>
                <c:pt idx="7832" formatCode="m/d/yyyy">
                  <c:v>44147</c:v>
                </c:pt>
                <c:pt idx="7833" formatCode="m/d/yyyy">
                  <c:v>44147</c:v>
                </c:pt>
                <c:pt idx="7834" formatCode="m/d/yyyy">
                  <c:v>44147</c:v>
                </c:pt>
                <c:pt idx="7835" formatCode="m/d/yyyy">
                  <c:v>44147</c:v>
                </c:pt>
                <c:pt idx="7836" formatCode="m/d/yyyy">
                  <c:v>44147</c:v>
                </c:pt>
                <c:pt idx="7837" formatCode="m/d/yyyy">
                  <c:v>44147</c:v>
                </c:pt>
                <c:pt idx="7838" formatCode="m/d/yyyy">
                  <c:v>44147</c:v>
                </c:pt>
                <c:pt idx="7839" formatCode="m/d/yyyy">
                  <c:v>44147</c:v>
                </c:pt>
                <c:pt idx="7840" formatCode="m/d/yyyy">
                  <c:v>44147</c:v>
                </c:pt>
                <c:pt idx="7841" formatCode="m/d/yyyy">
                  <c:v>44147</c:v>
                </c:pt>
                <c:pt idx="7842" formatCode="m/d/yyyy">
                  <c:v>44147</c:v>
                </c:pt>
                <c:pt idx="7843" formatCode="m/d/yyyy">
                  <c:v>44147</c:v>
                </c:pt>
                <c:pt idx="7844" formatCode="m/d/yyyy">
                  <c:v>44148</c:v>
                </c:pt>
                <c:pt idx="7845" formatCode="m/d/yyyy">
                  <c:v>44148</c:v>
                </c:pt>
                <c:pt idx="7846" formatCode="m/d/yyyy">
                  <c:v>44148</c:v>
                </c:pt>
                <c:pt idx="7847" formatCode="m/d/yyyy">
                  <c:v>44148</c:v>
                </c:pt>
                <c:pt idx="7848" formatCode="m/d/yyyy">
                  <c:v>44148</c:v>
                </c:pt>
                <c:pt idx="7849" formatCode="m/d/yyyy">
                  <c:v>44148</c:v>
                </c:pt>
                <c:pt idx="7850" formatCode="m/d/yyyy">
                  <c:v>44148</c:v>
                </c:pt>
                <c:pt idx="7851" formatCode="m/d/yyyy">
                  <c:v>44148</c:v>
                </c:pt>
                <c:pt idx="7852" formatCode="m/d/yyyy">
                  <c:v>44148</c:v>
                </c:pt>
                <c:pt idx="7853" formatCode="m/d/yyyy">
                  <c:v>44148</c:v>
                </c:pt>
                <c:pt idx="7854" formatCode="m/d/yyyy">
                  <c:v>44148</c:v>
                </c:pt>
                <c:pt idx="7855" formatCode="m/d/yyyy">
                  <c:v>44148</c:v>
                </c:pt>
                <c:pt idx="7856" formatCode="m/d/yyyy">
                  <c:v>44148</c:v>
                </c:pt>
                <c:pt idx="7857" formatCode="m/d/yyyy">
                  <c:v>44148</c:v>
                </c:pt>
                <c:pt idx="7858" formatCode="m/d/yyyy">
                  <c:v>44148</c:v>
                </c:pt>
                <c:pt idx="7859" formatCode="m/d/yyyy">
                  <c:v>44148</c:v>
                </c:pt>
                <c:pt idx="7860" formatCode="m/d/yyyy">
                  <c:v>44148</c:v>
                </c:pt>
                <c:pt idx="7861" formatCode="m/d/yyyy">
                  <c:v>44148</c:v>
                </c:pt>
                <c:pt idx="7862" formatCode="m/d/yyyy">
                  <c:v>44148</c:v>
                </c:pt>
                <c:pt idx="7863" formatCode="m/d/yyyy">
                  <c:v>44148</c:v>
                </c:pt>
                <c:pt idx="7864" formatCode="m/d/yyyy">
                  <c:v>44148</c:v>
                </c:pt>
                <c:pt idx="7865" formatCode="m/d/yyyy">
                  <c:v>44148</c:v>
                </c:pt>
                <c:pt idx="7866" formatCode="m/d/yyyy">
                  <c:v>44148</c:v>
                </c:pt>
                <c:pt idx="7867" formatCode="m/d/yyyy">
                  <c:v>44148</c:v>
                </c:pt>
                <c:pt idx="7868" formatCode="m/d/yyyy">
                  <c:v>44149</c:v>
                </c:pt>
                <c:pt idx="7869" formatCode="m/d/yyyy">
                  <c:v>44149</c:v>
                </c:pt>
                <c:pt idx="7870" formatCode="m/d/yyyy">
                  <c:v>44149</c:v>
                </c:pt>
                <c:pt idx="7871" formatCode="m/d/yyyy">
                  <c:v>44149</c:v>
                </c:pt>
                <c:pt idx="7872" formatCode="m/d/yyyy">
                  <c:v>44149</c:v>
                </c:pt>
                <c:pt idx="7873" formatCode="m/d/yyyy">
                  <c:v>44149</c:v>
                </c:pt>
                <c:pt idx="7874" formatCode="m/d/yyyy">
                  <c:v>44149</c:v>
                </c:pt>
                <c:pt idx="7875" formatCode="m/d/yyyy">
                  <c:v>44149</c:v>
                </c:pt>
                <c:pt idx="7876" formatCode="m/d/yyyy">
                  <c:v>44149</c:v>
                </c:pt>
                <c:pt idx="7877" formatCode="m/d/yyyy">
                  <c:v>44149</c:v>
                </c:pt>
                <c:pt idx="7878" formatCode="m/d/yyyy">
                  <c:v>44149</c:v>
                </c:pt>
                <c:pt idx="7879" formatCode="m/d/yyyy">
                  <c:v>44149</c:v>
                </c:pt>
                <c:pt idx="7880" formatCode="m/d/yyyy">
                  <c:v>44149</c:v>
                </c:pt>
                <c:pt idx="7881" formatCode="m/d/yyyy">
                  <c:v>44149</c:v>
                </c:pt>
                <c:pt idx="7882" formatCode="m/d/yyyy">
                  <c:v>44149</c:v>
                </c:pt>
                <c:pt idx="7883" formatCode="m/d/yyyy">
                  <c:v>44149</c:v>
                </c:pt>
                <c:pt idx="7884" formatCode="m/d/yyyy">
                  <c:v>44149</c:v>
                </c:pt>
                <c:pt idx="7885" formatCode="m/d/yyyy">
                  <c:v>44149</c:v>
                </c:pt>
                <c:pt idx="7886" formatCode="m/d/yyyy">
                  <c:v>44149</c:v>
                </c:pt>
                <c:pt idx="7887" formatCode="m/d/yyyy">
                  <c:v>44149</c:v>
                </c:pt>
                <c:pt idx="7888" formatCode="m/d/yyyy">
                  <c:v>44149</c:v>
                </c:pt>
                <c:pt idx="7889" formatCode="m/d/yyyy">
                  <c:v>44149</c:v>
                </c:pt>
                <c:pt idx="7890" formatCode="m/d/yyyy">
                  <c:v>44149</c:v>
                </c:pt>
                <c:pt idx="7891" formatCode="m/d/yyyy">
                  <c:v>44149</c:v>
                </c:pt>
                <c:pt idx="7892" formatCode="m/d/yyyy">
                  <c:v>44150</c:v>
                </c:pt>
                <c:pt idx="7893" formatCode="m/d/yyyy">
                  <c:v>44150</c:v>
                </c:pt>
                <c:pt idx="7894" formatCode="m/d/yyyy">
                  <c:v>44150</c:v>
                </c:pt>
                <c:pt idx="7895" formatCode="m/d/yyyy">
                  <c:v>44150</c:v>
                </c:pt>
                <c:pt idx="7896" formatCode="m/d/yyyy">
                  <c:v>44150</c:v>
                </c:pt>
                <c:pt idx="7897" formatCode="m/d/yyyy">
                  <c:v>44150</c:v>
                </c:pt>
                <c:pt idx="7898" formatCode="m/d/yyyy">
                  <c:v>44150</c:v>
                </c:pt>
                <c:pt idx="7899" formatCode="m/d/yyyy">
                  <c:v>44150</c:v>
                </c:pt>
                <c:pt idx="7900" formatCode="m/d/yyyy">
                  <c:v>44150</c:v>
                </c:pt>
                <c:pt idx="7901" formatCode="m/d/yyyy">
                  <c:v>44150</c:v>
                </c:pt>
                <c:pt idx="7902" formatCode="m/d/yyyy">
                  <c:v>44150</c:v>
                </c:pt>
                <c:pt idx="7903" formatCode="m/d/yyyy">
                  <c:v>44150</c:v>
                </c:pt>
                <c:pt idx="7904" formatCode="m/d/yyyy">
                  <c:v>44150</c:v>
                </c:pt>
                <c:pt idx="7905" formatCode="m/d/yyyy">
                  <c:v>44150</c:v>
                </c:pt>
                <c:pt idx="7906" formatCode="m/d/yyyy">
                  <c:v>44150</c:v>
                </c:pt>
                <c:pt idx="7907" formatCode="m/d/yyyy">
                  <c:v>44150</c:v>
                </c:pt>
                <c:pt idx="7908" formatCode="m/d/yyyy">
                  <c:v>44150</c:v>
                </c:pt>
                <c:pt idx="7909" formatCode="m/d/yyyy">
                  <c:v>44150</c:v>
                </c:pt>
                <c:pt idx="7910" formatCode="m/d/yyyy">
                  <c:v>44150</c:v>
                </c:pt>
                <c:pt idx="7911" formatCode="m/d/yyyy">
                  <c:v>44150</c:v>
                </c:pt>
                <c:pt idx="7912" formatCode="m/d/yyyy">
                  <c:v>44150</c:v>
                </c:pt>
                <c:pt idx="7913" formatCode="m/d/yyyy">
                  <c:v>44150</c:v>
                </c:pt>
                <c:pt idx="7914" formatCode="m/d/yyyy">
                  <c:v>44150</c:v>
                </c:pt>
                <c:pt idx="7915" formatCode="m/d/yyyy">
                  <c:v>44150</c:v>
                </c:pt>
                <c:pt idx="7916" formatCode="m/d/yyyy">
                  <c:v>44151</c:v>
                </c:pt>
                <c:pt idx="7917" formatCode="m/d/yyyy">
                  <c:v>44151</c:v>
                </c:pt>
                <c:pt idx="7918" formatCode="m/d/yyyy">
                  <c:v>44151</c:v>
                </c:pt>
                <c:pt idx="7919" formatCode="m/d/yyyy">
                  <c:v>44151</c:v>
                </c:pt>
                <c:pt idx="7920" formatCode="m/d/yyyy">
                  <c:v>44151</c:v>
                </c:pt>
                <c:pt idx="7921" formatCode="m/d/yyyy">
                  <c:v>44151</c:v>
                </c:pt>
                <c:pt idx="7922" formatCode="m/d/yyyy">
                  <c:v>44151</c:v>
                </c:pt>
                <c:pt idx="7923" formatCode="m/d/yyyy">
                  <c:v>44151</c:v>
                </c:pt>
                <c:pt idx="7924" formatCode="m/d/yyyy">
                  <c:v>44151</c:v>
                </c:pt>
                <c:pt idx="7925" formatCode="m/d/yyyy">
                  <c:v>44151</c:v>
                </c:pt>
                <c:pt idx="7926" formatCode="m/d/yyyy">
                  <c:v>44151</c:v>
                </c:pt>
                <c:pt idx="7927" formatCode="m/d/yyyy">
                  <c:v>44151</c:v>
                </c:pt>
                <c:pt idx="7928" formatCode="m/d/yyyy">
                  <c:v>44151</c:v>
                </c:pt>
                <c:pt idx="7929" formatCode="m/d/yyyy">
                  <c:v>44151</c:v>
                </c:pt>
                <c:pt idx="7930" formatCode="m/d/yyyy">
                  <c:v>44151</c:v>
                </c:pt>
                <c:pt idx="7931" formatCode="m/d/yyyy">
                  <c:v>44151</c:v>
                </c:pt>
                <c:pt idx="7932" formatCode="m/d/yyyy">
                  <c:v>44151</c:v>
                </c:pt>
                <c:pt idx="7933" formatCode="m/d/yyyy">
                  <c:v>44151</c:v>
                </c:pt>
                <c:pt idx="7934" formatCode="m/d/yyyy">
                  <c:v>44151</c:v>
                </c:pt>
                <c:pt idx="7935" formatCode="m/d/yyyy">
                  <c:v>44151</c:v>
                </c:pt>
                <c:pt idx="7936" formatCode="m/d/yyyy">
                  <c:v>44151</c:v>
                </c:pt>
                <c:pt idx="7937" formatCode="m/d/yyyy">
                  <c:v>44151</c:v>
                </c:pt>
                <c:pt idx="7938" formatCode="m/d/yyyy">
                  <c:v>44151</c:v>
                </c:pt>
                <c:pt idx="7939" formatCode="m/d/yyyy">
                  <c:v>44151</c:v>
                </c:pt>
                <c:pt idx="7940" formatCode="m/d/yyyy">
                  <c:v>44152</c:v>
                </c:pt>
                <c:pt idx="7941" formatCode="m/d/yyyy">
                  <c:v>44152</c:v>
                </c:pt>
                <c:pt idx="7942" formatCode="m/d/yyyy">
                  <c:v>44152</c:v>
                </c:pt>
                <c:pt idx="7943" formatCode="m/d/yyyy">
                  <c:v>44152</c:v>
                </c:pt>
                <c:pt idx="7944" formatCode="m/d/yyyy">
                  <c:v>44152</c:v>
                </c:pt>
                <c:pt idx="7945" formatCode="m/d/yyyy">
                  <c:v>44152</c:v>
                </c:pt>
                <c:pt idx="7946" formatCode="m/d/yyyy">
                  <c:v>44152</c:v>
                </c:pt>
                <c:pt idx="7947" formatCode="m/d/yyyy">
                  <c:v>44152</c:v>
                </c:pt>
                <c:pt idx="7948" formatCode="m/d/yyyy">
                  <c:v>44152</c:v>
                </c:pt>
                <c:pt idx="7949" formatCode="m/d/yyyy">
                  <c:v>44152</c:v>
                </c:pt>
                <c:pt idx="7950" formatCode="m/d/yyyy">
                  <c:v>44152</c:v>
                </c:pt>
                <c:pt idx="7951" formatCode="m/d/yyyy">
                  <c:v>44152</c:v>
                </c:pt>
                <c:pt idx="7952" formatCode="m/d/yyyy">
                  <c:v>44152</c:v>
                </c:pt>
                <c:pt idx="7953" formatCode="m/d/yyyy">
                  <c:v>44152</c:v>
                </c:pt>
                <c:pt idx="7954" formatCode="m/d/yyyy">
                  <c:v>44152</c:v>
                </c:pt>
                <c:pt idx="7955" formatCode="m/d/yyyy">
                  <c:v>44152</c:v>
                </c:pt>
                <c:pt idx="7956" formatCode="m/d/yyyy">
                  <c:v>44152</c:v>
                </c:pt>
                <c:pt idx="7957" formatCode="m/d/yyyy">
                  <c:v>44152</c:v>
                </c:pt>
                <c:pt idx="7958" formatCode="m/d/yyyy">
                  <c:v>44152</c:v>
                </c:pt>
                <c:pt idx="7959" formatCode="m/d/yyyy">
                  <c:v>44152</c:v>
                </c:pt>
                <c:pt idx="7960" formatCode="m/d/yyyy">
                  <c:v>44152</c:v>
                </c:pt>
                <c:pt idx="7961" formatCode="m/d/yyyy">
                  <c:v>44152</c:v>
                </c:pt>
                <c:pt idx="7962" formatCode="m/d/yyyy">
                  <c:v>44152</c:v>
                </c:pt>
                <c:pt idx="7963" formatCode="m/d/yyyy">
                  <c:v>44152</c:v>
                </c:pt>
                <c:pt idx="7964" formatCode="m/d/yyyy">
                  <c:v>44153</c:v>
                </c:pt>
                <c:pt idx="7965" formatCode="m/d/yyyy">
                  <c:v>44153</c:v>
                </c:pt>
                <c:pt idx="7966" formatCode="m/d/yyyy">
                  <c:v>44153</c:v>
                </c:pt>
                <c:pt idx="7967" formatCode="m/d/yyyy">
                  <c:v>44153</c:v>
                </c:pt>
                <c:pt idx="7968" formatCode="m/d/yyyy">
                  <c:v>44153</c:v>
                </c:pt>
                <c:pt idx="7969" formatCode="m/d/yyyy">
                  <c:v>44153</c:v>
                </c:pt>
                <c:pt idx="7970" formatCode="m/d/yyyy">
                  <c:v>44153</c:v>
                </c:pt>
                <c:pt idx="7971" formatCode="m/d/yyyy">
                  <c:v>44153</c:v>
                </c:pt>
                <c:pt idx="7972" formatCode="m/d/yyyy">
                  <c:v>44153</c:v>
                </c:pt>
                <c:pt idx="7973" formatCode="m/d/yyyy">
                  <c:v>44153</c:v>
                </c:pt>
                <c:pt idx="7974" formatCode="m/d/yyyy">
                  <c:v>44153</c:v>
                </c:pt>
                <c:pt idx="7975" formatCode="m/d/yyyy">
                  <c:v>44153</c:v>
                </c:pt>
                <c:pt idx="7976" formatCode="m/d/yyyy">
                  <c:v>44153</c:v>
                </c:pt>
                <c:pt idx="7977" formatCode="m/d/yyyy">
                  <c:v>44153</c:v>
                </c:pt>
                <c:pt idx="7978" formatCode="m/d/yyyy">
                  <c:v>44153</c:v>
                </c:pt>
                <c:pt idx="7979" formatCode="m/d/yyyy">
                  <c:v>44153</c:v>
                </c:pt>
                <c:pt idx="7980" formatCode="m/d/yyyy">
                  <c:v>44153</c:v>
                </c:pt>
                <c:pt idx="7981" formatCode="m/d/yyyy">
                  <c:v>44153</c:v>
                </c:pt>
                <c:pt idx="7982" formatCode="m/d/yyyy">
                  <c:v>44153</c:v>
                </c:pt>
                <c:pt idx="7983" formatCode="m/d/yyyy">
                  <c:v>44153</c:v>
                </c:pt>
                <c:pt idx="7984" formatCode="m/d/yyyy">
                  <c:v>44153</c:v>
                </c:pt>
                <c:pt idx="7985" formatCode="m/d/yyyy">
                  <c:v>44153</c:v>
                </c:pt>
                <c:pt idx="7986" formatCode="m/d/yyyy">
                  <c:v>44153</c:v>
                </c:pt>
                <c:pt idx="7987" formatCode="m/d/yyyy">
                  <c:v>44153</c:v>
                </c:pt>
                <c:pt idx="7988" formatCode="m/d/yyyy">
                  <c:v>44154</c:v>
                </c:pt>
                <c:pt idx="7989" formatCode="m/d/yyyy">
                  <c:v>44154</c:v>
                </c:pt>
                <c:pt idx="7990" formatCode="m/d/yyyy">
                  <c:v>44154</c:v>
                </c:pt>
                <c:pt idx="7991" formatCode="m/d/yyyy">
                  <c:v>44154</c:v>
                </c:pt>
                <c:pt idx="7992" formatCode="m/d/yyyy">
                  <c:v>44154</c:v>
                </c:pt>
                <c:pt idx="7993" formatCode="m/d/yyyy">
                  <c:v>44154</c:v>
                </c:pt>
                <c:pt idx="7994" formatCode="m/d/yyyy">
                  <c:v>44154</c:v>
                </c:pt>
                <c:pt idx="7995" formatCode="m/d/yyyy">
                  <c:v>44154</c:v>
                </c:pt>
                <c:pt idx="7996" formatCode="m/d/yyyy">
                  <c:v>44154</c:v>
                </c:pt>
                <c:pt idx="7997" formatCode="m/d/yyyy">
                  <c:v>44154</c:v>
                </c:pt>
                <c:pt idx="7998" formatCode="m/d/yyyy">
                  <c:v>44154</c:v>
                </c:pt>
                <c:pt idx="7999" formatCode="m/d/yyyy">
                  <c:v>44154</c:v>
                </c:pt>
                <c:pt idx="8000" formatCode="m/d/yyyy">
                  <c:v>44154</c:v>
                </c:pt>
                <c:pt idx="8001" formatCode="m/d/yyyy">
                  <c:v>44154</c:v>
                </c:pt>
                <c:pt idx="8002" formatCode="m/d/yyyy">
                  <c:v>44154</c:v>
                </c:pt>
                <c:pt idx="8003" formatCode="m/d/yyyy">
                  <c:v>44154</c:v>
                </c:pt>
                <c:pt idx="8004" formatCode="m/d/yyyy">
                  <c:v>44154</c:v>
                </c:pt>
                <c:pt idx="8005" formatCode="m/d/yyyy">
                  <c:v>44154</c:v>
                </c:pt>
                <c:pt idx="8006" formatCode="m/d/yyyy">
                  <c:v>44154</c:v>
                </c:pt>
                <c:pt idx="8007" formatCode="m/d/yyyy">
                  <c:v>44154</c:v>
                </c:pt>
                <c:pt idx="8008" formatCode="m/d/yyyy">
                  <c:v>44154</c:v>
                </c:pt>
                <c:pt idx="8009" formatCode="m/d/yyyy">
                  <c:v>44154</c:v>
                </c:pt>
                <c:pt idx="8010" formatCode="m/d/yyyy">
                  <c:v>44154</c:v>
                </c:pt>
                <c:pt idx="8011" formatCode="m/d/yyyy">
                  <c:v>44154</c:v>
                </c:pt>
                <c:pt idx="8012" formatCode="m/d/yyyy">
                  <c:v>44155</c:v>
                </c:pt>
                <c:pt idx="8013" formatCode="m/d/yyyy">
                  <c:v>44155</c:v>
                </c:pt>
                <c:pt idx="8014" formatCode="m/d/yyyy">
                  <c:v>44155</c:v>
                </c:pt>
                <c:pt idx="8015" formatCode="m/d/yyyy">
                  <c:v>44155</c:v>
                </c:pt>
                <c:pt idx="8016" formatCode="m/d/yyyy">
                  <c:v>44155</c:v>
                </c:pt>
                <c:pt idx="8017" formatCode="m/d/yyyy">
                  <c:v>44155</c:v>
                </c:pt>
                <c:pt idx="8018" formatCode="m/d/yyyy">
                  <c:v>44155</c:v>
                </c:pt>
                <c:pt idx="8019" formatCode="m/d/yyyy">
                  <c:v>44155</c:v>
                </c:pt>
                <c:pt idx="8020" formatCode="m/d/yyyy">
                  <c:v>44155</c:v>
                </c:pt>
                <c:pt idx="8021" formatCode="m/d/yyyy">
                  <c:v>44155</c:v>
                </c:pt>
                <c:pt idx="8022" formatCode="m/d/yyyy">
                  <c:v>44155</c:v>
                </c:pt>
                <c:pt idx="8023" formatCode="m/d/yyyy">
                  <c:v>44155</c:v>
                </c:pt>
                <c:pt idx="8024" formatCode="m/d/yyyy">
                  <c:v>44155</c:v>
                </c:pt>
                <c:pt idx="8025" formatCode="m/d/yyyy">
                  <c:v>44155</c:v>
                </c:pt>
                <c:pt idx="8026" formatCode="m/d/yyyy">
                  <c:v>44155</c:v>
                </c:pt>
                <c:pt idx="8027" formatCode="m/d/yyyy">
                  <c:v>44155</c:v>
                </c:pt>
                <c:pt idx="8028" formatCode="m/d/yyyy">
                  <c:v>44155</c:v>
                </c:pt>
                <c:pt idx="8029" formatCode="m/d/yyyy">
                  <c:v>44155</c:v>
                </c:pt>
                <c:pt idx="8030" formatCode="m/d/yyyy">
                  <c:v>44155</c:v>
                </c:pt>
                <c:pt idx="8031" formatCode="m/d/yyyy">
                  <c:v>44155</c:v>
                </c:pt>
                <c:pt idx="8032" formatCode="m/d/yyyy">
                  <c:v>44155</c:v>
                </c:pt>
                <c:pt idx="8033" formatCode="m/d/yyyy">
                  <c:v>44155</c:v>
                </c:pt>
                <c:pt idx="8034" formatCode="m/d/yyyy">
                  <c:v>44155</c:v>
                </c:pt>
                <c:pt idx="8035" formatCode="m/d/yyyy">
                  <c:v>44155</c:v>
                </c:pt>
                <c:pt idx="8036" formatCode="m/d/yyyy">
                  <c:v>44156</c:v>
                </c:pt>
                <c:pt idx="8037" formatCode="m/d/yyyy">
                  <c:v>44156</c:v>
                </c:pt>
                <c:pt idx="8038" formatCode="m/d/yyyy">
                  <c:v>44156</c:v>
                </c:pt>
                <c:pt idx="8039" formatCode="m/d/yyyy">
                  <c:v>44156</c:v>
                </c:pt>
                <c:pt idx="8040" formatCode="m/d/yyyy">
                  <c:v>44156</c:v>
                </c:pt>
                <c:pt idx="8041" formatCode="m/d/yyyy">
                  <c:v>44156</c:v>
                </c:pt>
                <c:pt idx="8042" formatCode="m/d/yyyy">
                  <c:v>44156</c:v>
                </c:pt>
                <c:pt idx="8043" formatCode="m/d/yyyy">
                  <c:v>44156</c:v>
                </c:pt>
                <c:pt idx="8044" formatCode="m/d/yyyy">
                  <c:v>44156</c:v>
                </c:pt>
                <c:pt idx="8045" formatCode="m/d/yyyy">
                  <c:v>44156</c:v>
                </c:pt>
                <c:pt idx="8046" formatCode="m/d/yyyy">
                  <c:v>44156</c:v>
                </c:pt>
                <c:pt idx="8047" formatCode="m/d/yyyy">
                  <c:v>44156</c:v>
                </c:pt>
                <c:pt idx="8048" formatCode="m/d/yyyy">
                  <c:v>44156</c:v>
                </c:pt>
                <c:pt idx="8049" formatCode="m/d/yyyy">
                  <c:v>44156</c:v>
                </c:pt>
                <c:pt idx="8050" formatCode="m/d/yyyy">
                  <c:v>44156</c:v>
                </c:pt>
                <c:pt idx="8051" formatCode="m/d/yyyy">
                  <c:v>44156</c:v>
                </c:pt>
                <c:pt idx="8052" formatCode="m/d/yyyy">
                  <c:v>44156</c:v>
                </c:pt>
                <c:pt idx="8053" formatCode="m/d/yyyy">
                  <c:v>44156</c:v>
                </c:pt>
                <c:pt idx="8054" formatCode="m/d/yyyy">
                  <c:v>44156</c:v>
                </c:pt>
                <c:pt idx="8055" formatCode="m/d/yyyy">
                  <c:v>44156</c:v>
                </c:pt>
                <c:pt idx="8056" formatCode="m/d/yyyy">
                  <c:v>44156</c:v>
                </c:pt>
                <c:pt idx="8057" formatCode="m/d/yyyy">
                  <c:v>44156</c:v>
                </c:pt>
                <c:pt idx="8058" formatCode="m/d/yyyy">
                  <c:v>44156</c:v>
                </c:pt>
                <c:pt idx="8059" formatCode="m/d/yyyy">
                  <c:v>44156</c:v>
                </c:pt>
                <c:pt idx="8060" formatCode="m/d/yyyy">
                  <c:v>44157</c:v>
                </c:pt>
                <c:pt idx="8061" formatCode="m/d/yyyy">
                  <c:v>44157</c:v>
                </c:pt>
                <c:pt idx="8062" formatCode="m/d/yyyy">
                  <c:v>44157</c:v>
                </c:pt>
                <c:pt idx="8063" formatCode="m/d/yyyy">
                  <c:v>44157</c:v>
                </c:pt>
                <c:pt idx="8064" formatCode="m/d/yyyy">
                  <c:v>44157</c:v>
                </c:pt>
                <c:pt idx="8065" formatCode="m/d/yyyy">
                  <c:v>44157</c:v>
                </c:pt>
                <c:pt idx="8066" formatCode="m/d/yyyy">
                  <c:v>44157</c:v>
                </c:pt>
                <c:pt idx="8067" formatCode="m/d/yyyy">
                  <c:v>44157</c:v>
                </c:pt>
                <c:pt idx="8068" formatCode="m/d/yyyy">
                  <c:v>44157</c:v>
                </c:pt>
                <c:pt idx="8069" formatCode="m/d/yyyy">
                  <c:v>44157</c:v>
                </c:pt>
                <c:pt idx="8070" formatCode="m/d/yyyy">
                  <c:v>44157</c:v>
                </c:pt>
                <c:pt idx="8071" formatCode="m/d/yyyy">
                  <c:v>44157</c:v>
                </c:pt>
                <c:pt idx="8072" formatCode="m/d/yyyy">
                  <c:v>44157</c:v>
                </c:pt>
                <c:pt idx="8073" formatCode="m/d/yyyy">
                  <c:v>44157</c:v>
                </c:pt>
                <c:pt idx="8074" formatCode="m/d/yyyy">
                  <c:v>44157</c:v>
                </c:pt>
                <c:pt idx="8075" formatCode="m/d/yyyy">
                  <c:v>44157</c:v>
                </c:pt>
                <c:pt idx="8076" formatCode="m/d/yyyy">
                  <c:v>44157</c:v>
                </c:pt>
                <c:pt idx="8077" formatCode="m/d/yyyy">
                  <c:v>44157</c:v>
                </c:pt>
                <c:pt idx="8078" formatCode="m/d/yyyy">
                  <c:v>44157</c:v>
                </c:pt>
                <c:pt idx="8079" formatCode="m/d/yyyy">
                  <c:v>44157</c:v>
                </c:pt>
                <c:pt idx="8080" formatCode="m/d/yyyy">
                  <c:v>44157</c:v>
                </c:pt>
                <c:pt idx="8081" formatCode="m/d/yyyy">
                  <c:v>44157</c:v>
                </c:pt>
                <c:pt idx="8082" formatCode="m/d/yyyy">
                  <c:v>44157</c:v>
                </c:pt>
                <c:pt idx="8083" formatCode="m/d/yyyy">
                  <c:v>44157</c:v>
                </c:pt>
                <c:pt idx="8084" formatCode="m/d/yyyy">
                  <c:v>44158</c:v>
                </c:pt>
                <c:pt idx="8085" formatCode="m/d/yyyy">
                  <c:v>44158</c:v>
                </c:pt>
                <c:pt idx="8086" formatCode="m/d/yyyy">
                  <c:v>44158</c:v>
                </c:pt>
                <c:pt idx="8087" formatCode="m/d/yyyy">
                  <c:v>44158</c:v>
                </c:pt>
                <c:pt idx="8088" formatCode="m/d/yyyy">
                  <c:v>44158</c:v>
                </c:pt>
                <c:pt idx="8089" formatCode="m/d/yyyy">
                  <c:v>44158</c:v>
                </c:pt>
                <c:pt idx="8090" formatCode="m/d/yyyy">
                  <c:v>44158</c:v>
                </c:pt>
                <c:pt idx="8091" formatCode="m/d/yyyy">
                  <c:v>44158</c:v>
                </c:pt>
                <c:pt idx="8092" formatCode="m/d/yyyy">
                  <c:v>44158</c:v>
                </c:pt>
                <c:pt idx="8093" formatCode="m/d/yyyy">
                  <c:v>44158</c:v>
                </c:pt>
                <c:pt idx="8094" formatCode="m/d/yyyy">
                  <c:v>44158</c:v>
                </c:pt>
                <c:pt idx="8095" formatCode="m/d/yyyy">
                  <c:v>44158</c:v>
                </c:pt>
                <c:pt idx="8096" formatCode="m/d/yyyy">
                  <c:v>44158</c:v>
                </c:pt>
                <c:pt idx="8097" formatCode="m/d/yyyy">
                  <c:v>44158</c:v>
                </c:pt>
                <c:pt idx="8098" formatCode="m/d/yyyy">
                  <c:v>44158</c:v>
                </c:pt>
                <c:pt idx="8099" formatCode="m/d/yyyy">
                  <c:v>44158</c:v>
                </c:pt>
                <c:pt idx="8100" formatCode="m/d/yyyy">
                  <c:v>44158</c:v>
                </c:pt>
                <c:pt idx="8101" formatCode="m/d/yyyy">
                  <c:v>44158</c:v>
                </c:pt>
                <c:pt idx="8102" formatCode="m/d/yyyy">
                  <c:v>44158</c:v>
                </c:pt>
                <c:pt idx="8103" formatCode="m/d/yyyy">
                  <c:v>44158</c:v>
                </c:pt>
                <c:pt idx="8104" formatCode="m/d/yyyy">
                  <c:v>44158</c:v>
                </c:pt>
                <c:pt idx="8105" formatCode="m/d/yyyy">
                  <c:v>44158</c:v>
                </c:pt>
                <c:pt idx="8106" formatCode="m/d/yyyy">
                  <c:v>44158</c:v>
                </c:pt>
                <c:pt idx="8107" formatCode="m/d/yyyy">
                  <c:v>44158</c:v>
                </c:pt>
                <c:pt idx="8108" formatCode="m/d/yyyy">
                  <c:v>44159</c:v>
                </c:pt>
                <c:pt idx="8109" formatCode="m/d/yyyy">
                  <c:v>44159</c:v>
                </c:pt>
                <c:pt idx="8110" formatCode="m/d/yyyy">
                  <c:v>44159</c:v>
                </c:pt>
                <c:pt idx="8111" formatCode="m/d/yyyy">
                  <c:v>44159</c:v>
                </c:pt>
                <c:pt idx="8112" formatCode="m/d/yyyy">
                  <c:v>44159</c:v>
                </c:pt>
                <c:pt idx="8113" formatCode="m/d/yyyy">
                  <c:v>44159</c:v>
                </c:pt>
                <c:pt idx="8114" formatCode="m/d/yyyy">
                  <c:v>44159</c:v>
                </c:pt>
                <c:pt idx="8115" formatCode="m/d/yyyy">
                  <c:v>44159</c:v>
                </c:pt>
                <c:pt idx="8116" formatCode="m/d/yyyy">
                  <c:v>44159</c:v>
                </c:pt>
                <c:pt idx="8117" formatCode="m/d/yyyy">
                  <c:v>44159</c:v>
                </c:pt>
                <c:pt idx="8118" formatCode="m/d/yyyy">
                  <c:v>44159</c:v>
                </c:pt>
                <c:pt idx="8119" formatCode="m/d/yyyy">
                  <c:v>44159</c:v>
                </c:pt>
                <c:pt idx="8120" formatCode="m/d/yyyy">
                  <c:v>44159</c:v>
                </c:pt>
                <c:pt idx="8121" formatCode="m/d/yyyy">
                  <c:v>44159</c:v>
                </c:pt>
                <c:pt idx="8122" formatCode="m/d/yyyy">
                  <c:v>44159</c:v>
                </c:pt>
                <c:pt idx="8123" formatCode="m/d/yyyy">
                  <c:v>44159</c:v>
                </c:pt>
                <c:pt idx="8124" formatCode="m/d/yyyy">
                  <c:v>44159</c:v>
                </c:pt>
                <c:pt idx="8125" formatCode="m/d/yyyy">
                  <c:v>44159</c:v>
                </c:pt>
                <c:pt idx="8126" formatCode="m/d/yyyy">
                  <c:v>44159</c:v>
                </c:pt>
                <c:pt idx="8127" formatCode="m/d/yyyy">
                  <c:v>44159</c:v>
                </c:pt>
                <c:pt idx="8128" formatCode="m/d/yyyy">
                  <c:v>44159</c:v>
                </c:pt>
                <c:pt idx="8129" formatCode="m/d/yyyy">
                  <c:v>44159</c:v>
                </c:pt>
                <c:pt idx="8130" formatCode="m/d/yyyy">
                  <c:v>44159</c:v>
                </c:pt>
                <c:pt idx="8131" formatCode="m/d/yyyy">
                  <c:v>44159</c:v>
                </c:pt>
                <c:pt idx="8132" formatCode="m/d/yyyy">
                  <c:v>44160</c:v>
                </c:pt>
                <c:pt idx="8133" formatCode="m/d/yyyy">
                  <c:v>44160</c:v>
                </c:pt>
                <c:pt idx="8134" formatCode="m/d/yyyy">
                  <c:v>44160</c:v>
                </c:pt>
                <c:pt idx="8135" formatCode="m/d/yyyy">
                  <c:v>44160</c:v>
                </c:pt>
                <c:pt idx="8136" formatCode="m/d/yyyy">
                  <c:v>44160</c:v>
                </c:pt>
                <c:pt idx="8137" formatCode="m/d/yyyy">
                  <c:v>44160</c:v>
                </c:pt>
                <c:pt idx="8138" formatCode="m/d/yyyy">
                  <c:v>44160</c:v>
                </c:pt>
                <c:pt idx="8139" formatCode="m/d/yyyy">
                  <c:v>44160</c:v>
                </c:pt>
                <c:pt idx="8140" formatCode="m/d/yyyy">
                  <c:v>44160</c:v>
                </c:pt>
                <c:pt idx="8141" formatCode="m/d/yyyy">
                  <c:v>44160</c:v>
                </c:pt>
                <c:pt idx="8142" formatCode="m/d/yyyy">
                  <c:v>44160</c:v>
                </c:pt>
                <c:pt idx="8143" formatCode="m/d/yyyy">
                  <c:v>44160</c:v>
                </c:pt>
                <c:pt idx="8144" formatCode="m/d/yyyy">
                  <c:v>44160</c:v>
                </c:pt>
                <c:pt idx="8145" formatCode="m/d/yyyy">
                  <c:v>44160</c:v>
                </c:pt>
                <c:pt idx="8146" formatCode="m/d/yyyy">
                  <c:v>44160</c:v>
                </c:pt>
                <c:pt idx="8147" formatCode="m/d/yyyy">
                  <c:v>44160</c:v>
                </c:pt>
                <c:pt idx="8148" formatCode="m/d/yyyy">
                  <c:v>44160</c:v>
                </c:pt>
                <c:pt idx="8149" formatCode="m/d/yyyy">
                  <c:v>44160</c:v>
                </c:pt>
                <c:pt idx="8150" formatCode="m/d/yyyy">
                  <c:v>44160</c:v>
                </c:pt>
                <c:pt idx="8151" formatCode="m/d/yyyy">
                  <c:v>44160</c:v>
                </c:pt>
                <c:pt idx="8152" formatCode="m/d/yyyy">
                  <c:v>44160</c:v>
                </c:pt>
                <c:pt idx="8153" formatCode="m/d/yyyy">
                  <c:v>44160</c:v>
                </c:pt>
                <c:pt idx="8154" formatCode="m/d/yyyy">
                  <c:v>44160</c:v>
                </c:pt>
                <c:pt idx="8155" formatCode="m/d/yyyy">
                  <c:v>44161</c:v>
                </c:pt>
                <c:pt idx="8156" formatCode="m/d/yyyy">
                  <c:v>44161</c:v>
                </c:pt>
                <c:pt idx="8157" formatCode="m/d/yyyy">
                  <c:v>44161</c:v>
                </c:pt>
                <c:pt idx="8158" formatCode="m/d/yyyy">
                  <c:v>44161</c:v>
                </c:pt>
                <c:pt idx="8159" formatCode="m/d/yyyy">
                  <c:v>44161</c:v>
                </c:pt>
                <c:pt idx="8160" formatCode="m/d/yyyy">
                  <c:v>44161</c:v>
                </c:pt>
                <c:pt idx="8161" formatCode="m/d/yyyy">
                  <c:v>44161</c:v>
                </c:pt>
                <c:pt idx="8162" formatCode="m/d/yyyy">
                  <c:v>44161</c:v>
                </c:pt>
                <c:pt idx="8163" formatCode="m/d/yyyy">
                  <c:v>44161</c:v>
                </c:pt>
                <c:pt idx="8164" formatCode="m/d/yyyy">
                  <c:v>44161</c:v>
                </c:pt>
                <c:pt idx="8165" formatCode="m/d/yyyy">
                  <c:v>44161</c:v>
                </c:pt>
                <c:pt idx="8166" formatCode="m/d/yyyy">
                  <c:v>44161</c:v>
                </c:pt>
                <c:pt idx="8167" formatCode="m/d/yyyy">
                  <c:v>44161</c:v>
                </c:pt>
                <c:pt idx="8168" formatCode="m/d/yyyy">
                  <c:v>44161</c:v>
                </c:pt>
                <c:pt idx="8169" formatCode="m/d/yyyy">
                  <c:v>44161</c:v>
                </c:pt>
                <c:pt idx="8170" formatCode="m/d/yyyy">
                  <c:v>44161</c:v>
                </c:pt>
                <c:pt idx="8171" formatCode="m/d/yyyy">
                  <c:v>44161</c:v>
                </c:pt>
                <c:pt idx="8172" formatCode="m/d/yyyy">
                  <c:v>44161</c:v>
                </c:pt>
                <c:pt idx="8173" formatCode="m/d/yyyy">
                  <c:v>44161</c:v>
                </c:pt>
                <c:pt idx="8174" formatCode="m/d/yyyy">
                  <c:v>44161</c:v>
                </c:pt>
                <c:pt idx="8175" formatCode="m/d/yyyy">
                  <c:v>44161</c:v>
                </c:pt>
                <c:pt idx="8176" formatCode="m/d/yyyy">
                  <c:v>44161</c:v>
                </c:pt>
                <c:pt idx="8177" formatCode="m/d/yyyy">
                  <c:v>44161</c:v>
                </c:pt>
                <c:pt idx="8178" formatCode="m/d/yyyy">
                  <c:v>44161</c:v>
                </c:pt>
                <c:pt idx="8179" formatCode="m/d/yyyy">
                  <c:v>44162</c:v>
                </c:pt>
                <c:pt idx="8180" formatCode="m/d/yyyy">
                  <c:v>44162</c:v>
                </c:pt>
                <c:pt idx="8181" formatCode="m/d/yyyy">
                  <c:v>44162</c:v>
                </c:pt>
                <c:pt idx="8182" formatCode="m/d/yyyy">
                  <c:v>44162</c:v>
                </c:pt>
                <c:pt idx="8183" formatCode="m/d/yyyy">
                  <c:v>44162</c:v>
                </c:pt>
                <c:pt idx="8184" formatCode="m/d/yyyy">
                  <c:v>44162</c:v>
                </c:pt>
                <c:pt idx="8185" formatCode="m/d/yyyy">
                  <c:v>44162</c:v>
                </c:pt>
                <c:pt idx="8186" formatCode="m/d/yyyy">
                  <c:v>44162</c:v>
                </c:pt>
                <c:pt idx="8187" formatCode="m/d/yyyy">
                  <c:v>44162</c:v>
                </c:pt>
                <c:pt idx="8188" formatCode="m/d/yyyy">
                  <c:v>44162</c:v>
                </c:pt>
                <c:pt idx="8189" formatCode="m/d/yyyy">
                  <c:v>44162</c:v>
                </c:pt>
                <c:pt idx="8190" formatCode="m/d/yyyy">
                  <c:v>44162</c:v>
                </c:pt>
                <c:pt idx="8191" formatCode="m/d/yyyy">
                  <c:v>44162</c:v>
                </c:pt>
                <c:pt idx="8192" formatCode="m/d/yyyy">
                  <c:v>44162</c:v>
                </c:pt>
                <c:pt idx="8193" formatCode="m/d/yyyy">
                  <c:v>44162</c:v>
                </c:pt>
                <c:pt idx="8194" formatCode="m/d/yyyy">
                  <c:v>44162</c:v>
                </c:pt>
                <c:pt idx="8195" formatCode="m/d/yyyy">
                  <c:v>44162</c:v>
                </c:pt>
                <c:pt idx="8196" formatCode="m/d/yyyy">
                  <c:v>44162</c:v>
                </c:pt>
                <c:pt idx="8197" formatCode="m/d/yyyy">
                  <c:v>44162</c:v>
                </c:pt>
                <c:pt idx="8198" formatCode="m/d/yyyy">
                  <c:v>44162</c:v>
                </c:pt>
                <c:pt idx="8199" formatCode="m/d/yyyy">
                  <c:v>44162</c:v>
                </c:pt>
                <c:pt idx="8200" formatCode="m/d/yyyy">
                  <c:v>44162</c:v>
                </c:pt>
                <c:pt idx="8201" formatCode="m/d/yyyy">
                  <c:v>44162</c:v>
                </c:pt>
                <c:pt idx="8202" formatCode="m/d/yyyy">
                  <c:v>44162</c:v>
                </c:pt>
                <c:pt idx="8203" formatCode="m/d/yyyy">
                  <c:v>44163</c:v>
                </c:pt>
                <c:pt idx="8204" formatCode="m/d/yyyy">
                  <c:v>44163</c:v>
                </c:pt>
                <c:pt idx="8205" formatCode="m/d/yyyy">
                  <c:v>44163</c:v>
                </c:pt>
                <c:pt idx="8206" formatCode="m/d/yyyy">
                  <c:v>44163</c:v>
                </c:pt>
                <c:pt idx="8207" formatCode="m/d/yyyy">
                  <c:v>44163</c:v>
                </c:pt>
                <c:pt idx="8208" formatCode="m/d/yyyy">
                  <c:v>44163</c:v>
                </c:pt>
                <c:pt idx="8209" formatCode="m/d/yyyy">
                  <c:v>44163</c:v>
                </c:pt>
                <c:pt idx="8210" formatCode="m/d/yyyy">
                  <c:v>44163</c:v>
                </c:pt>
                <c:pt idx="8211" formatCode="m/d/yyyy">
                  <c:v>44163</c:v>
                </c:pt>
                <c:pt idx="8212" formatCode="m/d/yyyy">
                  <c:v>44163</c:v>
                </c:pt>
                <c:pt idx="8213" formatCode="m/d/yyyy">
                  <c:v>44163</c:v>
                </c:pt>
                <c:pt idx="8214" formatCode="m/d/yyyy">
                  <c:v>44163</c:v>
                </c:pt>
                <c:pt idx="8215" formatCode="m/d/yyyy">
                  <c:v>44163</c:v>
                </c:pt>
                <c:pt idx="8216" formatCode="m/d/yyyy">
                  <c:v>44163</c:v>
                </c:pt>
                <c:pt idx="8217" formatCode="m/d/yyyy">
                  <c:v>44163</c:v>
                </c:pt>
                <c:pt idx="8218" formatCode="m/d/yyyy">
                  <c:v>44163</c:v>
                </c:pt>
                <c:pt idx="8219" formatCode="m/d/yyyy">
                  <c:v>44163</c:v>
                </c:pt>
                <c:pt idx="8220" formatCode="m/d/yyyy">
                  <c:v>44163</c:v>
                </c:pt>
                <c:pt idx="8221" formatCode="m/d/yyyy">
                  <c:v>44163</c:v>
                </c:pt>
                <c:pt idx="8222" formatCode="m/d/yyyy">
                  <c:v>44163</c:v>
                </c:pt>
                <c:pt idx="8223" formatCode="m/d/yyyy">
                  <c:v>44163</c:v>
                </c:pt>
                <c:pt idx="8224" formatCode="m/d/yyyy">
                  <c:v>44163</c:v>
                </c:pt>
                <c:pt idx="8225" formatCode="m/d/yyyy">
                  <c:v>44163</c:v>
                </c:pt>
                <c:pt idx="8226" formatCode="m/d/yyyy">
                  <c:v>44163</c:v>
                </c:pt>
                <c:pt idx="8227" formatCode="m/d/yyyy">
                  <c:v>44164</c:v>
                </c:pt>
                <c:pt idx="8228" formatCode="m/d/yyyy">
                  <c:v>44164</c:v>
                </c:pt>
                <c:pt idx="8229" formatCode="m/d/yyyy">
                  <c:v>44164</c:v>
                </c:pt>
                <c:pt idx="8230" formatCode="m/d/yyyy">
                  <c:v>44164</c:v>
                </c:pt>
                <c:pt idx="8231" formatCode="m/d/yyyy">
                  <c:v>44164</c:v>
                </c:pt>
                <c:pt idx="8232" formatCode="m/d/yyyy">
                  <c:v>44164</c:v>
                </c:pt>
                <c:pt idx="8233" formatCode="m/d/yyyy">
                  <c:v>44164</c:v>
                </c:pt>
                <c:pt idx="8234" formatCode="m/d/yyyy">
                  <c:v>44164</c:v>
                </c:pt>
                <c:pt idx="8235" formatCode="m/d/yyyy">
                  <c:v>44164</c:v>
                </c:pt>
                <c:pt idx="8236" formatCode="m/d/yyyy">
                  <c:v>44164</c:v>
                </c:pt>
                <c:pt idx="8237" formatCode="m/d/yyyy">
                  <c:v>44164</c:v>
                </c:pt>
                <c:pt idx="8238" formatCode="m/d/yyyy">
                  <c:v>44164</c:v>
                </c:pt>
                <c:pt idx="8239" formatCode="m/d/yyyy">
                  <c:v>44164</c:v>
                </c:pt>
                <c:pt idx="8240" formatCode="m/d/yyyy">
                  <c:v>44164</c:v>
                </c:pt>
                <c:pt idx="8241" formatCode="m/d/yyyy">
                  <c:v>44164</c:v>
                </c:pt>
                <c:pt idx="8242" formatCode="m/d/yyyy">
                  <c:v>44164</c:v>
                </c:pt>
                <c:pt idx="8243" formatCode="m/d/yyyy">
                  <c:v>44164</c:v>
                </c:pt>
                <c:pt idx="8244" formatCode="m/d/yyyy">
                  <c:v>44164</c:v>
                </c:pt>
                <c:pt idx="8245" formatCode="m/d/yyyy">
                  <c:v>44164</c:v>
                </c:pt>
                <c:pt idx="8246" formatCode="m/d/yyyy">
                  <c:v>44164</c:v>
                </c:pt>
                <c:pt idx="8247" formatCode="m/d/yyyy">
                  <c:v>44164</c:v>
                </c:pt>
                <c:pt idx="8248" formatCode="m/d/yyyy">
                  <c:v>44164</c:v>
                </c:pt>
                <c:pt idx="8249" formatCode="m/d/yyyy">
                  <c:v>44164</c:v>
                </c:pt>
                <c:pt idx="8250" formatCode="m/d/yyyy">
                  <c:v>44164</c:v>
                </c:pt>
                <c:pt idx="8251" formatCode="m/d/yyyy">
                  <c:v>44165</c:v>
                </c:pt>
                <c:pt idx="8252" formatCode="m/d/yyyy">
                  <c:v>44165</c:v>
                </c:pt>
                <c:pt idx="8253" formatCode="m/d/yyyy">
                  <c:v>44165</c:v>
                </c:pt>
                <c:pt idx="8254" formatCode="m/d/yyyy">
                  <c:v>44165</c:v>
                </c:pt>
                <c:pt idx="8255" formatCode="m/d/yyyy">
                  <c:v>44165</c:v>
                </c:pt>
                <c:pt idx="8256" formatCode="m/d/yyyy">
                  <c:v>44165</c:v>
                </c:pt>
                <c:pt idx="8257" formatCode="m/d/yyyy">
                  <c:v>44165</c:v>
                </c:pt>
                <c:pt idx="8258" formatCode="m/d/yyyy">
                  <c:v>44165</c:v>
                </c:pt>
                <c:pt idx="8259" formatCode="m/d/yyyy">
                  <c:v>44165</c:v>
                </c:pt>
                <c:pt idx="8260" formatCode="m/d/yyyy">
                  <c:v>44165</c:v>
                </c:pt>
                <c:pt idx="8261" formatCode="m/d/yyyy">
                  <c:v>44165</c:v>
                </c:pt>
                <c:pt idx="8262" formatCode="m/d/yyyy">
                  <c:v>44165</c:v>
                </c:pt>
                <c:pt idx="8263" formatCode="m/d/yyyy">
                  <c:v>44165</c:v>
                </c:pt>
                <c:pt idx="8264" formatCode="m/d/yyyy">
                  <c:v>44165</c:v>
                </c:pt>
                <c:pt idx="8265" formatCode="m/d/yyyy">
                  <c:v>44165</c:v>
                </c:pt>
                <c:pt idx="8266" formatCode="m/d/yyyy">
                  <c:v>44165</c:v>
                </c:pt>
                <c:pt idx="8267" formatCode="m/d/yyyy">
                  <c:v>44165</c:v>
                </c:pt>
                <c:pt idx="8268" formatCode="m/d/yyyy">
                  <c:v>44165</c:v>
                </c:pt>
                <c:pt idx="8269" formatCode="m/d/yyyy">
                  <c:v>44165</c:v>
                </c:pt>
                <c:pt idx="8270" formatCode="m/d/yyyy">
                  <c:v>44165</c:v>
                </c:pt>
                <c:pt idx="8271" formatCode="m/d/yyyy">
                  <c:v>44165</c:v>
                </c:pt>
                <c:pt idx="8272" formatCode="m/d/yyyy">
                  <c:v>44165</c:v>
                </c:pt>
                <c:pt idx="8273" formatCode="m/d/yyyy">
                  <c:v>44165</c:v>
                </c:pt>
                <c:pt idx="8274" formatCode="m/d/yyyy">
                  <c:v>44165</c:v>
                </c:pt>
                <c:pt idx="8275" formatCode="m/d/yyyy">
                  <c:v>44166</c:v>
                </c:pt>
                <c:pt idx="8276" formatCode="m/d/yyyy">
                  <c:v>44166</c:v>
                </c:pt>
                <c:pt idx="8277" formatCode="m/d/yyyy">
                  <c:v>44166</c:v>
                </c:pt>
                <c:pt idx="8278" formatCode="m/d/yyyy">
                  <c:v>44166</c:v>
                </c:pt>
                <c:pt idx="8279" formatCode="m/d/yyyy">
                  <c:v>44166</c:v>
                </c:pt>
                <c:pt idx="8280" formatCode="m/d/yyyy">
                  <c:v>44166</c:v>
                </c:pt>
                <c:pt idx="8281" formatCode="m/d/yyyy">
                  <c:v>44166</c:v>
                </c:pt>
                <c:pt idx="8282" formatCode="m/d/yyyy">
                  <c:v>44166</c:v>
                </c:pt>
                <c:pt idx="8283" formatCode="m/d/yyyy">
                  <c:v>44166</c:v>
                </c:pt>
                <c:pt idx="8284" formatCode="m/d/yyyy">
                  <c:v>44166</c:v>
                </c:pt>
                <c:pt idx="8285" formatCode="m/d/yyyy">
                  <c:v>44166</c:v>
                </c:pt>
                <c:pt idx="8286" formatCode="m/d/yyyy">
                  <c:v>44166</c:v>
                </c:pt>
                <c:pt idx="8287" formatCode="m/d/yyyy">
                  <c:v>44166</c:v>
                </c:pt>
                <c:pt idx="8288" formatCode="m/d/yyyy">
                  <c:v>44166</c:v>
                </c:pt>
                <c:pt idx="8289" formatCode="m/d/yyyy">
                  <c:v>44166</c:v>
                </c:pt>
                <c:pt idx="8290" formatCode="m/d/yyyy">
                  <c:v>44166</c:v>
                </c:pt>
                <c:pt idx="8291" formatCode="m/d/yyyy">
                  <c:v>44166</c:v>
                </c:pt>
                <c:pt idx="8292" formatCode="m/d/yyyy">
                  <c:v>44166</c:v>
                </c:pt>
                <c:pt idx="8293" formatCode="m/d/yyyy">
                  <c:v>44166</c:v>
                </c:pt>
                <c:pt idx="8294" formatCode="m/d/yyyy">
                  <c:v>44166</c:v>
                </c:pt>
                <c:pt idx="8295" formatCode="m/d/yyyy">
                  <c:v>44166</c:v>
                </c:pt>
                <c:pt idx="8296" formatCode="m/d/yyyy">
                  <c:v>44166</c:v>
                </c:pt>
                <c:pt idx="8297" formatCode="m/d/yyyy">
                  <c:v>44166</c:v>
                </c:pt>
                <c:pt idx="8298" formatCode="m/d/yyyy">
                  <c:v>44166</c:v>
                </c:pt>
                <c:pt idx="8299" formatCode="m/d/yyyy">
                  <c:v>44167</c:v>
                </c:pt>
                <c:pt idx="8300" formatCode="m/d/yyyy">
                  <c:v>44167</c:v>
                </c:pt>
                <c:pt idx="8301" formatCode="m/d/yyyy">
                  <c:v>44167</c:v>
                </c:pt>
                <c:pt idx="8302" formatCode="m/d/yyyy">
                  <c:v>44167</c:v>
                </c:pt>
                <c:pt idx="8303" formatCode="m/d/yyyy">
                  <c:v>44167</c:v>
                </c:pt>
                <c:pt idx="8304" formatCode="m/d/yyyy">
                  <c:v>44167</c:v>
                </c:pt>
                <c:pt idx="8305" formatCode="m/d/yyyy">
                  <c:v>44167</c:v>
                </c:pt>
                <c:pt idx="8306" formatCode="m/d/yyyy">
                  <c:v>44167</c:v>
                </c:pt>
                <c:pt idx="8307" formatCode="m/d/yyyy">
                  <c:v>44167</c:v>
                </c:pt>
                <c:pt idx="8308" formatCode="m/d/yyyy">
                  <c:v>44167</c:v>
                </c:pt>
                <c:pt idx="8309" formatCode="m/d/yyyy">
                  <c:v>44167</c:v>
                </c:pt>
                <c:pt idx="8310" formatCode="m/d/yyyy">
                  <c:v>44167</c:v>
                </c:pt>
                <c:pt idx="8311" formatCode="m/d/yyyy">
                  <c:v>44167</c:v>
                </c:pt>
                <c:pt idx="8312" formatCode="m/d/yyyy">
                  <c:v>44167</c:v>
                </c:pt>
                <c:pt idx="8313" formatCode="m/d/yyyy">
                  <c:v>44167</c:v>
                </c:pt>
                <c:pt idx="8314" formatCode="m/d/yyyy">
                  <c:v>44167</c:v>
                </c:pt>
                <c:pt idx="8315" formatCode="m/d/yyyy">
                  <c:v>44167</c:v>
                </c:pt>
                <c:pt idx="8316" formatCode="m/d/yyyy">
                  <c:v>44167</c:v>
                </c:pt>
                <c:pt idx="8317" formatCode="m/d/yyyy">
                  <c:v>44167</c:v>
                </c:pt>
                <c:pt idx="8318" formatCode="m/d/yyyy">
                  <c:v>44167</c:v>
                </c:pt>
                <c:pt idx="8319" formatCode="m/d/yyyy">
                  <c:v>44167</c:v>
                </c:pt>
                <c:pt idx="8320" formatCode="m/d/yyyy">
                  <c:v>44167</c:v>
                </c:pt>
                <c:pt idx="8321" formatCode="m/d/yyyy">
                  <c:v>44167</c:v>
                </c:pt>
                <c:pt idx="8322" formatCode="m/d/yyyy">
                  <c:v>44167</c:v>
                </c:pt>
                <c:pt idx="8323" formatCode="m/d/yyyy">
                  <c:v>44168</c:v>
                </c:pt>
                <c:pt idx="8324" formatCode="m/d/yyyy">
                  <c:v>44168</c:v>
                </c:pt>
                <c:pt idx="8325" formatCode="m/d/yyyy">
                  <c:v>44168</c:v>
                </c:pt>
                <c:pt idx="8326" formatCode="m/d/yyyy">
                  <c:v>44168</c:v>
                </c:pt>
                <c:pt idx="8327" formatCode="m/d/yyyy">
                  <c:v>44168</c:v>
                </c:pt>
                <c:pt idx="8328" formatCode="m/d/yyyy">
                  <c:v>44168</c:v>
                </c:pt>
                <c:pt idx="8329" formatCode="m/d/yyyy">
                  <c:v>44168</c:v>
                </c:pt>
                <c:pt idx="8330" formatCode="m/d/yyyy">
                  <c:v>44168</c:v>
                </c:pt>
                <c:pt idx="8331" formatCode="m/d/yyyy">
                  <c:v>44168</c:v>
                </c:pt>
                <c:pt idx="8332" formatCode="m/d/yyyy">
                  <c:v>44168</c:v>
                </c:pt>
                <c:pt idx="8333" formatCode="m/d/yyyy">
                  <c:v>44168</c:v>
                </c:pt>
                <c:pt idx="8334" formatCode="m/d/yyyy">
                  <c:v>44168</c:v>
                </c:pt>
                <c:pt idx="8335" formatCode="m/d/yyyy">
                  <c:v>44168</c:v>
                </c:pt>
                <c:pt idx="8336" formatCode="m/d/yyyy">
                  <c:v>44168</c:v>
                </c:pt>
                <c:pt idx="8337" formatCode="m/d/yyyy">
                  <c:v>44168</c:v>
                </c:pt>
                <c:pt idx="8338" formatCode="m/d/yyyy">
                  <c:v>44168</c:v>
                </c:pt>
                <c:pt idx="8339" formatCode="m/d/yyyy">
                  <c:v>44168</c:v>
                </c:pt>
                <c:pt idx="8340" formatCode="m/d/yyyy">
                  <c:v>44168</c:v>
                </c:pt>
                <c:pt idx="8341" formatCode="m/d/yyyy">
                  <c:v>44168</c:v>
                </c:pt>
                <c:pt idx="8342" formatCode="m/d/yyyy">
                  <c:v>44168</c:v>
                </c:pt>
                <c:pt idx="8343" formatCode="m/d/yyyy">
                  <c:v>44168</c:v>
                </c:pt>
                <c:pt idx="8344" formatCode="m/d/yyyy">
                  <c:v>44168</c:v>
                </c:pt>
                <c:pt idx="8345" formatCode="m/d/yyyy">
                  <c:v>44168</c:v>
                </c:pt>
                <c:pt idx="8346" formatCode="m/d/yyyy">
                  <c:v>44168</c:v>
                </c:pt>
                <c:pt idx="8347" formatCode="m/d/yyyy">
                  <c:v>44169</c:v>
                </c:pt>
                <c:pt idx="8348" formatCode="m/d/yyyy">
                  <c:v>44169</c:v>
                </c:pt>
                <c:pt idx="8349" formatCode="m/d/yyyy">
                  <c:v>44169</c:v>
                </c:pt>
                <c:pt idx="8350" formatCode="m/d/yyyy">
                  <c:v>44169</c:v>
                </c:pt>
                <c:pt idx="8351" formatCode="m/d/yyyy">
                  <c:v>44169</c:v>
                </c:pt>
                <c:pt idx="8352" formatCode="m/d/yyyy">
                  <c:v>44169</c:v>
                </c:pt>
                <c:pt idx="8353" formatCode="m/d/yyyy">
                  <c:v>44169</c:v>
                </c:pt>
                <c:pt idx="8354" formatCode="m/d/yyyy">
                  <c:v>44169</c:v>
                </c:pt>
                <c:pt idx="8355" formatCode="m/d/yyyy">
                  <c:v>44169</c:v>
                </c:pt>
                <c:pt idx="8356" formatCode="m/d/yyyy">
                  <c:v>44169</c:v>
                </c:pt>
                <c:pt idx="8357" formatCode="m/d/yyyy">
                  <c:v>44169</c:v>
                </c:pt>
                <c:pt idx="8358" formatCode="m/d/yyyy">
                  <c:v>44169</c:v>
                </c:pt>
                <c:pt idx="8359" formatCode="m/d/yyyy">
                  <c:v>44169</c:v>
                </c:pt>
                <c:pt idx="8360" formatCode="m/d/yyyy">
                  <c:v>44169</c:v>
                </c:pt>
                <c:pt idx="8361" formatCode="m/d/yyyy">
                  <c:v>44169</c:v>
                </c:pt>
                <c:pt idx="8362" formatCode="m/d/yyyy">
                  <c:v>44169</c:v>
                </c:pt>
                <c:pt idx="8363" formatCode="m/d/yyyy">
                  <c:v>44169</c:v>
                </c:pt>
                <c:pt idx="8364" formatCode="m/d/yyyy">
                  <c:v>44169</c:v>
                </c:pt>
                <c:pt idx="8365" formatCode="m/d/yyyy">
                  <c:v>44169</c:v>
                </c:pt>
                <c:pt idx="8366" formatCode="m/d/yyyy">
                  <c:v>44169</c:v>
                </c:pt>
                <c:pt idx="8367" formatCode="m/d/yyyy">
                  <c:v>44169</c:v>
                </c:pt>
                <c:pt idx="8368" formatCode="m/d/yyyy">
                  <c:v>44169</c:v>
                </c:pt>
                <c:pt idx="8369" formatCode="m/d/yyyy">
                  <c:v>44169</c:v>
                </c:pt>
                <c:pt idx="8370" formatCode="m/d/yyyy">
                  <c:v>44169</c:v>
                </c:pt>
                <c:pt idx="8371" formatCode="m/d/yyyy">
                  <c:v>44170</c:v>
                </c:pt>
                <c:pt idx="8372" formatCode="m/d/yyyy">
                  <c:v>44170</c:v>
                </c:pt>
                <c:pt idx="8373" formatCode="m/d/yyyy">
                  <c:v>44170</c:v>
                </c:pt>
                <c:pt idx="8374" formatCode="m/d/yyyy">
                  <c:v>44170</c:v>
                </c:pt>
                <c:pt idx="8375" formatCode="m/d/yyyy">
                  <c:v>44170</c:v>
                </c:pt>
                <c:pt idx="8376" formatCode="m/d/yyyy">
                  <c:v>44170</c:v>
                </c:pt>
                <c:pt idx="8377" formatCode="m/d/yyyy">
                  <c:v>44170</c:v>
                </c:pt>
                <c:pt idx="8378" formatCode="m/d/yyyy">
                  <c:v>44170</c:v>
                </c:pt>
                <c:pt idx="8379" formatCode="m/d/yyyy">
                  <c:v>44170</c:v>
                </c:pt>
                <c:pt idx="8380" formatCode="m/d/yyyy">
                  <c:v>44170</c:v>
                </c:pt>
                <c:pt idx="8381" formatCode="m/d/yyyy">
                  <c:v>44170</c:v>
                </c:pt>
                <c:pt idx="8382" formatCode="m/d/yyyy">
                  <c:v>44170</c:v>
                </c:pt>
                <c:pt idx="8383" formatCode="m/d/yyyy">
                  <c:v>44170</c:v>
                </c:pt>
                <c:pt idx="8384" formatCode="m/d/yyyy">
                  <c:v>44170</c:v>
                </c:pt>
                <c:pt idx="8385" formatCode="m/d/yyyy">
                  <c:v>44170</c:v>
                </c:pt>
                <c:pt idx="8386" formatCode="m/d/yyyy">
                  <c:v>44170</c:v>
                </c:pt>
                <c:pt idx="8387" formatCode="m/d/yyyy">
                  <c:v>44170</c:v>
                </c:pt>
                <c:pt idx="8388" formatCode="m/d/yyyy">
                  <c:v>44170</c:v>
                </c:pt>
                <c:pt idx="8389" formatCode="m/d/yyyy">
                  <c:v>44170</c:v>
                </c:pt>
                <c:pt idx="8390" formatCode="m/d/yyyy">
                  <c:v>44170</c:v>
                </c:pt>
                <c:pt idx="8391" formatCode="m/d/yyyy">
                  <c:v>44170</c:v>
                </c:pt>
                <c:pt idx="8392" formatCode="m/d/yyyy">
                  <c:v>44170</c:v>
                </c:pt>
                <c:pt idx="8393" formatCode="m/d/yyyy">
                  <c:v>44170</c:v>
                </c:pt>
                <c:pt idx="8394" formatCode="m/d/yyyy">
                  <c:v>44170</c:v>
                </c:pt>
                <c:pt idx="8395" formatCode="m/d/yyyy">
                  <c:v>44171</c:v>
                </c:pt>
                <c:pt idx="8396" formatCode="m/d/yyyy">
                  <c:v>44171</c:v>
                </c:pt>
                <c:pt idx="8397" formatCode="m/d/yyyy">
                  <c:v>44171</c:v>
                </c:pt>
                <c:pt idx="8398" formatCode="m/d/yyyy">
                  <c:v>44171</c:v>
                </c:pt>
                <c:pt idx="8399" formatCode="m/d/yyyy">
                  <c:v>44171</c:v>
                </c:pt>
                <c:pt idx="8400" formatCode="m/d/yyyy">
                  <c:v>44171</c:v>
                </c:pt>
                <c:pt idx="8401" formatCode="m/d/yyyy">
                  <c:v>44171</c:v>
                </c:pt>
                <c:pt idx="8402" formatCode="m/d/yyyy">
                  <c:v>44171</c:v>
                </c:pt>
                <c:pt idx="8403" formatCode="m/d/yyyy">
                  <c:v>44171</c:v>
                </c:pt>
                <c:pt idx="8404" formatCode="m/d/yyyy">
                  <c:v>44171</c:v>
                </c:pt>
                <c:pt idx="8405" formatCode="m/d/yyyy">
                  <c:v>44171</c:v>
                </c:pt>
                <c:pt idx="8406" formatCode="m/d/yyyy">
                  <c:v>44171</c:v>
                </c:pt>
                <c:pt idx="8407" formatCode="m/d/yyyy">
                  <c:v>44171</c:v>
                </c:pt>
                <c:pt idx="8408" formatCode="m/d/yyyy">
                  <c:v>44171</c:v>
                </c:pt>
                <c:pt idx="8409" formatCode="m/d/yyyy">
                  <c:v>44171</c:v>
                </c:pt>
                <c:pt idx="8410" formatCode="m/d/yyyy">
                  <c:v>44171</c:v>
                </c:pt>
                <c:pt idx="8411" formatCode="m/d/yyyy">
                  <c:v>44171</c:v>
                </c:pt>
                <c:pt idx="8412" formatCode="m/d/yyyy">
                  <c:v>44171</c:v>
                </c:pt>
                <c:pt idx="8413" formatCode="m/d/yyyy">
                  <c:v>44171</c:v>
                </c:pt>
                <c:pt idx="8414" formatCode="m/d/yyyy">
                  <c:v>44171</c:v>
                </c:pt>
                <c:pt idx="8415" formatCode="m/d/yyyy">
                  <c:v>44171</c:v>
                </c:pt>
                <c:pt idx="8416" formatCode="m/d/yyyy">
                  <c:v>44171</c:v>
                </c:pt>
                <c:pt idx="8417" formatCode="m/d/yyyy">
                  <c:v>44171</c:v>
                </c:pt>
                <c:pt idx="8418" formatCode="m/d/yyyy">
                  <c:v>44171</c:v>
                </c:pt>
                <c:pt idx="8419" formatCode="m/d/yyyy">
                  <c:v>44172</c:v>
                </c:pt>
                <c:pt idx="8420" formatCode="m/d/yyyy">
                  <c:v>44172</c:v>
                </c:pt>
                <c:pt idx="8421" formatCode="m/d/yyyy">
                  <c:v>44172</c:v>
                </c:pt>
                <c:pt idx="8422" formatCode="m/d/yyyy">
                  <c:v>44172</c:v>
                </c:pt>
                <c:pt idx="8423" formatCode="m/d/yyyy">
                  <c:v>44172</c:v>
                </c:pt>
                <c:pt idx="8424" formatCode="m/d/yyyy">
                  <c:v>44172</c:v>
                </c:pt>
                <c:pt idx="8425" formatCode="m/d/yyyy">
                  <c:v>44172</c:v>
                </c:pt>
                <c:pt idx="8426" formatCode="m/d/yyyy">
                  <c:v>44172</c:v>
                </c:pt>
                <c:pt idx="8427" formatCode="m/d/yyyy">
                  <c:v>44172</c:v>
                </c:pt>
                <c:pt idx="8428" formatCode="m/d/yyyy">
                  <c:v>44172</c:v>
                </c:pt>
                <c:pt idx="8429" formatCode="m/d/yyyy">
                  <c:v>44172</c:v>
                </c:pt>
                <c:pt idx="8430" formatCode="m/d/yyyy">
                  <c:v>44172</c:v>
                </c:pt>
                <c:pt idx="8431" formatCode="m/d/yyyy">
                  <c:v>44172</c:v>
                </c:pt>
                <c:pt idx="8432" formatCode="m/d/yyyy">
                  <c:v>44172</c:v>
                </c:pt>
                <c:pt idx="8433" formatCode="m/d/yyyy">
                  <c:v>44172</c:v>
                </c:pt>
                <c:pt idx="8434" formatCode="m/d/yyyy">
                  <c:v>44172</c:v>
                </c:pt>
                <c:pt idx="8435" formatCode="m/d/yyyy">
                  <c:v>44172</c:v>
                </c:pt>
                <c:pt idx="8436" formatCode="m/d/yyyy">
                  <c:v>44172</c:v>
                </c:pt>
                <c:pt idx="8437" formatCode="m/d/yyyy">
                  <c:v>44172</c:v>
                </c:pt>
                <c:pt idx="8438" formatCode="m/d/yyyy">
                  <c:v>44172</c:v>
                </c:pt>
                <c:pt idx="8439" formatCode="m/d/yyyy">
                  <c:v>44172</c:v>
                </c:pt>
                <c:pt idx="8440" formatCode="m/d/yyyy">
                  <c:v>44172</c:v>
                </c:pt>
                <c:pt idx="8441" formatCode="m/d/yyyy">
                  <c:v>44172</c:v>
                </c:pt>
                <c:pt idx="8442" formatCode="m/d/yyyy">
                  <c:v>44172</c:v>
                </c:pt>
                <c:pt idx="8443" formatCode="m/d/yyyy">
                  <c:v>44173</c:v>
                </c:pt>
                <c:pt idx="8444" formatCode="m/d/yyyy">
                  <c:v>44173</c:v>
                </c:pt>
                <c:pt idx="8445" formatCode="m/d/yyyy">
                  <c:v>44173</c:v>
                </c:pt>
                <c:pt idx="8446" formatCode="m/d/yyyy">
                  <c:v>44173</c:v>
                </c:pt>
                <c:pt idx="8447" formatCode="m/d/yyyy">
                  <c:v>44173</c:v>
                </c:pt>
                <c:pt idx="8448" formatCode="m/d/yyyy">
                  <c:v>44173</c:v>
                </c:pt>
                <c:pt idx="8449" formatCode="m/d/yyyy">
                  <c:v>44173</c:v>
                </c:pt>
                <c:pt idx="8450" formatCode="m/d/yyyy">
                  <c:v>44173</c:v>
                </c:pt>
                <c:pt idx="8451" formatCode="m/d/yyyy">
                  <c:v>44173</c:v>
                </c:pt>
                <c:pt idx="8452" formatCode="m/d/yyyy">
                  <c:v>44173</c:v>
                </c:pt>
                <c:pt idx="8453" formatCode="m/d/yyyy">
                  <c:v>44173</c:v>
                </c:pt>
                <c:pt idx="8454" formatCode="m/d/yyyy">
                  <c:v>44173</c:v>
                </c:pt>
                <c:pt idx="8455" formatCode="m/d/yyyy">
                  <c:v>44173</c:v>
                </c:pt>
                <c:pt idx="8456" formatCode="m/d/yyyy">
                  <c:v>44173</c:v>
                </c:pt>
                <c:pt idx="8457" formatCode="m/d/yyyy">
                  <c:v>44173</c:v>
                </c:pt>
                <c:pt idx="8458" formatCode="m/d/yyyy">
                  <c:v>44173</c:v>
                </c:pt>
                <c:pt idx="8459" formatCode="m/d/yyyy">
                  <c:v>44173</c:v>
                </c:pt>
                <c:pt idx="8460" formatCode="m/d/yyyy">
                  <c:v>44173</c:v>
                </c:pt>
                <c:pt idx="8461" formatCode="m/d/yyyy">
                  <c:v>44173</c:v>
                </c:pt>
                <c:pt idx="8462" formatCode="m/d/yyyy">
                  <c:v>44173</c:v>
                </c:pt>
                <c:pt idx="8463" formatCode="m/d/yyyy">
                  <c:v>44173</c:v>
                </c:pt>
                <c:pt idx="8464" formatCode="m/d/yyyy">
                  <c:v>44173</c:v>
                </c:pt>
                <c:pt idx="8465" formatCode="m/d/yyyy">
                  <c:v>44173</c:v>
                </c:pt>
                <c:pt idx="8466" formatCode="m/d/yyyy">
                  <c:v>44173</c:v>
                </c:pt>
                <c:pt idx="8467" formatCode="m/d/yyyy">
                  <c:v>44174</c:v>
                </c:pt>
                <c:pt idx="8468" formatCode="m/d/yyyy">
                  <c:v>44174</c:v>
                </c:pt>
                <c:pt idx="8469" formatCode="m/d/yyyy">
                  <c:v>44174</c:v>
                </c:pt>
                <c:pt idx="8470" formatCode="m/d/yyyy">
                  <c:v>44174</c:v>
                </c:pt>
                <c:pt idx="8471" formatCode="m/d/yyyy">
                  <c:v>44174</c:v>
                </c:pt>
                <c:pt idx="8472" formatCode="m/d/yyyy">
                  <c:v>44174</c:v>
                </c:pt>
                <c:pt idx="8473" formatCode="m/d/yyyy">
                  <c:v>44174</c:v>
                </c:pt>
                <c:pt idx="8474" formatCode="m/d/yyyy">
                  <c:v>44174</c:v>
                </c:pt>
                <c:pt idx="8475" formatCode="m/d/yyyy">
                  <c:v>44174</c:v>
                </c:pt>
                <c:pt idx="8476" formatCode="m/d/yyyy">
                  <c:v>44174</c:v>
                </c:pt>
                <c:pt idx="8477" formatCode="m/d/yyyy">
                  <c:v>44174</c:v>
                </c:pt>
                <c:pt idx="8478" formatCode="m/d/yyyy">
                  <c:v>44174</c:v>
                </c:pt>
                <c:pt idx="8479" formatCode="m/d/yyyy">
                  <c:v>44174</c:v>
                </c:pt>
                <c:pt idx="8480" formatCode="m/d/yyyy">
                  <c:v>44174</c:v>
                </c:pt>
                <c:pt idx="8481" formatCode="m/d/yyyy">
                  <c:v>44174</c:v>
                </c:pt>
                <c:pt idx="8482" formatCode="m/d/yyyy">
                  <c:v>44174</c:v>
                </c:pt>
                <c:pt idx="8483" formatCode="m/d/yyyy">
                  <c:v>44174</c:v>
                </c:pt>
                <c:pt idx="8484" formatCode="m/d/yyyy">
                  <c:v>44174</c:v>
                </c:pt>
                <c:pt idx="8485" formatCode="m/d/yyyy">
                  <c:v>44174</c:v>
                </c:pt>
                <c:pt idx="8486" formatCode="m/d/yyyy">
                  <c:v>44174</c:v>
                </c:pt>
                <c:pt idx="8487" formatCode="m/d/yyyy">
                  <c:v>44174</c:v>
                </c:pt>
                <c:pt idx="8488" formatCode="m/d/yyyy">
                  <c:v>44174</c:v>
                </c:pt>
                <c:pt idx="8489" formatCode="m/d/yyyy">
                  <c:v>44174</c:v>
                </c:pt>
                <c:pt idx="8490" formatCode="m/d/yyyy">
                  <c:v>44174</c:v>
                </c:pt>
                <c:pt idx="8491" formatCode="m/d/yyyy">
                  <c:v>44175</c:v>
                </c:pt>
                <c:pt idx="8492" formatCode="m/d/yyyy">
                  <c:v>44175</c:v>
                </c:pt>
                <c:pt idx="8493" formatCode="m/d/yyyy">
                  <c:v>44175</c:v>
                </c:pt>
                <c:pt idx="8494" formatCode="m/d/yyyy">
                  <c:v>44175</c:v>
                </c:pt>
                <c:pt idx="8495" formatCode="m/d/yyyy">
                  <c:v>44175</c:v>
                </c:pt>
                <c:pt idx="8496" formatCode="m/d/yyyy">
                  <c:v>44175</c:v>
                </c:pt>
                <c:pt idx="8497" formatCode="m/d/yyyy">
                  <c:v>44175</c:v>
                </c:pt>
                <c:pt idx="8498" formatCode="m/d/yyyy">
                  <c:v>44175</c:v>
                </c:pt>
                <c:pt idx="8499" formatCode="m/d/yyyy">
                  <c:v>44175</c:v>
                </c:pt>
                <c:pt idx="8500" formatCode="m/d/yyyy">
                  <c:v>44175</c:v>
                </c:pt>
                <c:pt idx="8501" formatCode="m/d/yyyy">
                  <c:v>44175</c:v>
                </c:pt>
                <c:pt idx="8502" formatCode="m/d/yyyy">
                  <c:v>44175</c:v>
                </c:pt>
                <c:pt idx="8503" formatCode="m/d/yyyy">
                  <c:v>44175</c:v>
                </c:pt>
                <c:pt idx="8504" formatCode="m/d/yyyy">
                  <c:v>44175</c:v>
                </c:pt>
                <c:pt idx="8505" formatCode="m/d/yyyy">
                  <c:v>44175</c:v>
                </c:pt>
                <c:pt idx="8506" formatCode="m/d/yyyy">
                  <c:v>44175</c:v>
                </c:pt>
                <c:pt idx="8507" formatCode="m/d/yyyy">
                  <c:v>44175</c:v>
                </c:pt>
                <c:pt idx="8508" formatCode="m/d/yyyy">
                  <c:v>44175</c:v>
                </c:pt>
                <c:pt idx="8509" formatCode="m/d/yyyy">
                  <c:v>44175</c:v>
                </c:pt>
                <c:pt idx="8510" formatCode="m/d/yyyy">
                  <c:v>44175</c:v>
                </c:pt>
                <c:pt idx="8511" formatCode="m/d/yyyy">
                  <c:v>44175</c:v>
                </c:pt>
                <c:pt idx="8512" formatCode="m/d/yyyy">
                  <c:v>44175</c:v>
                </c:pt>
                <c:pt idx="8513" formatCode="m/d/yyyy">
                  <c:v>44175</c:v>
                </c:pt>
                <c:pt idx="8514" formatCode="m/d/yyyy">
                  <c:v>44175</c:v>
                </c:pt>
                <c:pt idx="8515" formatCode="m/d/yyyy">
                  <c:v>44176</c:v>
                </c:pt>
                <c:pt idx="8516" formatCode="m/d/yyyy">
                  <c:v>44176</c:v>
                </c:pt>
                <c:pt idx="8517" formatCode="m/d/yyyy">
                  <c:v>44176</c:v>
                </c:pt>
                <c:pt idx="8518" formatCode="m/d/yyyy">
                  <c:v>44176</c:v>
                </c:pt>
                <c:pt idx="8519" formatCode="m/d/yyyy">
                  <c:v>44176</c:v>
                </c:pt>
                <c:pt idx="8520" formatCode="m/d/yyyy">
                  <c:v>44176</c:v>
                </c:pt>
                <c:pt idx="8521" formatCode="m/d/yyyy">
                  <c:v>44176</c:v>
                </c:pt>
                <c:pt idx="8522" formatCode="m/d/yyyy">
                  <c:v>44176</c:v>
                </c:pt>
                <c:pt idx="8523" formatCode="m/d/yyyy">
                  <c:v>44176</c:v>
                </c:pt>
                <c:pt idx="8524" formatCode="m/d/yyyy">
                  <c:v>44176</c:v>
                </c:pt>
                <c:pt idx="8525" formatCode="m/d/yyyy">
                  <c:v>44176</c:v>
                </c:pt>
                <c:pt idx="8526" formatCode="m/d/yyyy">
                  <c:v>44176</c:v>
                </c:pt>
                <c:pt idx="8527" formatCode="m/d/yyyy">
                  <c:v>44176</c:v>
                </c:pt>
                <c:pt idx="8528" formatCode="m/d/yyyy">
                  <c:v>44176</c:v>
                </c:pt>
                <c:pt idx="8529" formatCode="m/d/yyyy">
                  <c:v>44176</c:v>
                </c:pt>
                <c:pt idx="8530" formatCode="m/d/yyyy">
                  <c:v>44176</c:v>
                </c:pt>
                <c:pt idx="8531" formatCode="m/d/yyyy">
                  <c:v>44176</c:v>
                </c:pt>
                <c:pt idx="8532" formatCode="m/d/yyyy">
                  <c:v>44176</c:v>
                </c:pt>
                <c:pt idx="8533" formatCode="m/d/yyyy">
                  <c:v>44176</c:v>
                </c:pt>
                <c:pt idx="8534" formatCode="m/d/yyyy">
                  <c:v>44176</c:v>
                </c:pt>
                <c:pt idx="8535" formatCode="m/d/yyyy">
                  <c:v>44176</c:v>
                </c:pt>
                <c:pt idx="8536" formatCode="m/d/yyyy">
                  <c:v>44176</c:v>
                </c:pt>
                <c:pt idx="8537" formatCode="m/d/yyyy">
                  <c:v>44176</c:v>
                </c:pt>
                <c:pt idx="8538" formatCode="m/d/yyyy">
                  <c:v>44176</c:v>
                </c:pt>
                <c:pt idx="8539" formatCode="m/d/yyyy">
                  <c:v>44177</c:v>
                </c:pt>
                <c:pt idx="8540" formatCode="m/d/yyyy">
                  <c:v>44177</c:v>
                </c:pt>
                <c:pt idx="8541" formatCode="m/d/yyyy">
                  <c:v>44177</c:v>
                </c:pt>
                <c:pt idx="8542" formatCode="m/d/yyyy">
                  <c:v>44177</c:v>
                </c:pt>
                <c:pt idx="8543" formatCode="m/d/yyyy">
                  <c:v>44177</c:v>
                </c:pt>
                <c:pt idx="8544" formatCode="m/d/yyyy">
                  <c:v>44177</c:v>
                </c:pt>
                <c:pt idx="8545" formatCode="m/d/yyyy">
                  <c:v>44177</c:v>
                </c:pt>
                <c:pt idx="8546" formatCode="m/d/yyyy">
                  <c:v>44177</c:v>
                </c:pt>
                <c:pt idx="8547" formatCode="m/d/yyyy">
                  <c:v>44177</c:v>
                </c:pt>
                <c:pt idx="8548" formatCode="m/d/yyyy">
                  <c:v>44177</c:v>
                </c:pt>
                <c:pt idx="8549" formatCode="m/d/yyyy">
                  <c:v>44177</c:v>
                </c:pt>
                <c:pt idx="8550" formatCode="m/d/yyyy">
                  <c:v>44177</c:v>
                </c:pt>
                <c:pt idx="8551" formatCode="m/d/yyyy">
                  <c:v>44177</c:v>
                </c:pt>
                <c:pt idx="8552" formatCode="m/d/yyyy">
                  <c:v>44177</c:v>
                </c:pt>
                <c:pt idx="8553" formatCode="m/d/yyyy">
                  <c:v>44177</c:v>
                </c:pt>
                <c:pt idx="8554" formatCode="m/d/yyyy">
                  <c:v>44177</c:v>
                </c:pt>
                <c:pt idx="8555" formatCode="m/d/yyyy">
                  <c:v>44177</c:v>
                </c:pt>
                <c:pt idx="8556" formatCode="m/d/yyyy">
                  <c:v>44177</c:v>
                </c:pt>
                <c:pt idx="8557" formatCode="m/d/yyyy">
                  <c:v>44177</c:v>
                </c:pt>
                <c:pt idx="8558" formatCode="m/d/yyyy">
                  <c:v>44177</c:v>
                </c:pt>
                <c:pt idx="8559" formatCode="m/d/yyyy">
                  <c:v>44177</c:v>
                </c:pt>
                <c:pt idx="8560" formatCode="m/d/yyyy">
                  <c:v>44177</c:v>
                </c:pt>
                <c:pt idx="8561" formatCode="m/d/yyyy">
                  <c:v>44177</c:v>
                </c:pt>
                <c:pt idx="8562" formatCode="m/d/yyyy">
                  <c:v>44177</c:v>
                </c:pt>
                <c:pt idx="8563" formatCode="m/d/yyyy">
                  <c:v>44178</c:v>
                </c:pt>
                <c:pt idx="8564" formatCode="m/d/yyyy">
                  <c:v>44178</c:v>
                </c:pt>
                <c:pt idx="8565" formatCode="m/d/yyyy">
                  <c:v>44178</c:v>
                </c:pt>
                <c:pt idx="8566" formatCode="m/d/yyyy">
                  <c:v>44178</c:v>
                </c:pt>
                <c:pt idx="8567" formatCode="m/d/yyyy">
                  <c:v>44178</c:v>
                </c:pt>
                <c:pt idx="8568" formatCode="m/d/yyyy">
                  <c:v>44178</c:v>
                </c:pt>
                <c:pt idx="8569" formatCode="m/d/yyyy">
                  <c:v>44178</c:v>
                </c:pt>
                <c:pt idx="8570" formatCode="m/d/yyyy">
                  <c:v>44178</c:v>
                </c:pt>
                <c:pt idx="8571" formatCode="m/d/yyyy">
                  <c:v>44178</c:v>
                </c:pt>
                <c:pt idx="8572" formatCode="m/d/yyyy">
                  <c:v>44178</c:v>
                </c:pt>
                <c:pt idx="8573" formatCode="m/d/yyyy">
                  <c:v>44178</c:v>
                </c:pt>
                <c:pt idx="8574" formatCode="m/d/yyyy">
                  <c:v>44178</c:v>
                </c:pt>
                <c:pt idx="8575" formatCode="m/d/yyyy">
                  <c:v>44178</c:v>
                </c:pt>
                <c:pt idx="8576" formatCode="m/d/yyyy">
                  <c:v>44178</c:v>
                </c:pt>
                <c:pt idx="8577" formatCode="m/d/yyyy">
                  <c:v>44178</c:v>
                </c:pt>
                <c:pt idx="8578" formatCode="m/d/yyyy">
                  <c:v>44178</c:v>
                </c:pt>
                <c:pt idx="8579" formatCode="m/d/yyyy">
                  <c:v>44178</c:v>
                </c:pt>
                <c:pt idx="8580" formatCode="m/d/yyyy">
                  <c:v>44178</c:v>
                </c:pt>
                <c:pt idx="8581" formatCode="m/d/yyyy">
                  <c:v>44178</c:v>
                </c:pt>
                <c:pt idx="8582" formatCode="m/d/yyyy">
                  <c:v>44178</c:v>
                </c:pt>
                <c:pt idx="8583" formatCode="m/d/yyyy">
                  <c:v>44178</c:v>
                </c:pt>
                <c:pt idx="8584" formatCode="m/d/yyyy">
                  <c:v>44178</c:v>
                </c:pt>
                <c:pt idx="8585" formatCode="m/d/yyyy">
                  <c:v>44178</c:v>
                </c:pt>
                <c:pt idx="8586" formatCode="m/d/yyyy">
                  <c:v>44178</c:v>
                </c:pt>
                <c:pt idx="8587" formatCode="m/d/yyyy">
                  <c:v>44179</c:v>
                </c:pt>
                <c:pt idx="8588" formatCode="m/d/yyyy">
                  <c:v>44179</c:v>
                </c:pt>
                <c:pt idx="8589" formatCode="m/d/yyyy">
                  <c:v>44179</c:v>
                </c:pt>
                <c:pt idx="8590" formatCode="m/d/yyyy">
                  <c:v>44179</c:v>
                </c:pt>
                <c:pt idx="8591" formatCode="m/d/yyyy">
                  <c:v>44179</c:v>
                </c:pt>
                <c:pt idx="8592" formatCode="m/d/yyyy">
                  <c:v>44179</c:v>
                </c:pt>
                <c:pt idx="8593" formatCode="m/d/yyyy">
                  <c:v>44179</c:v>
                </c:pt>
                <c:pt idx="8594" formatCode="m/d/yyyy">
                  <c:v>44179</c:v>
                </c:pt>
                <c:pt idx="8595" formatCode="m/d/yyyy">
                  <c:v>44179</c:v>
                </c:pt>
                <c:pt idx="8596" formatCode="m/d/yyyy">
                  <c:v>44179</c:v>
                </c:pt>
                <c:pt idx="8597" formatCode="m/d/yyyy">
                  <c:v>44179</c:v>
                </c:pt>
                <c:pt idx="8598" formatCode="m/d/yyyy">
                  <c:v>44179</c:v>
                </c:pt>
                <c:pt idx="8599" formatCode="m/d/yyyy">
                  <c:v>44179</c:v>
                </c:pt>
                <c:pt idx="8600" formatCode="m/d/yyyy">
                  <c:v>44179</c:v>
                </c:pt>
                <c:pt idx="8601" formatCode="m/d/yyyy">
                  <c:v>44179</c:v>
                </c:pt>
                <c:pt idx="8602" formatCode="m/d/yyyy">
                  <c:v>44179</c:v>
                </c:pt>
                <c:pt idx="8603" formatCode="m/d/yyyy">
                  <c:v>44179</c:v>
                </c:pt>
                <c:pt idx="8604" formatCode="m/d/yyyy">
                  <c:v>44179</c:v>
                </c:pt>
                <c:pt idx="8605" formatCode="m/d/yyyy">
                  <c:v>44179</c:v>
                </c:pt>
                <c:pt idx="8606" formatCode="m/d/yyyy">
                  <c:v>44179</c:v>
                </c:pt>
                <c:pt idx="8607" formatCode="m/d/yyyy">
                  <c:v>44179</c:v>
                </c:pt>
                <c:pt idx="8608" formatCode="m/d/yyyy">
                  <c:v>44179</c:v>
                </c:pt>
                <c:pt idx="8609" formatCode="m/d/yyyy">
                  <c:v>44179</c:v>
                </c:pt>
                <c:pt idx="8610" formatCode="m/d/yyyy">
                  <c:v>44179</c:v>
                </c:pt>
                <c:pt idx="8611" formatCode="m/d/yyyy">
                  <c:v>44180</c:v>
                </c:pt>
                <c:pt idx="8612" formatCode="m/d/yyyy">
                  <c:v>44180</c:v>
                </c:pt>
                <c:pt idx="8613" formatCode="m/d/yyyy">
                  <c:v>44180</c:v>
                </c:pt>
                <c:pt idx="8614" formatCode="m/d/yyyy">
                  <c:v>44180</c:v>
                </c:pt>
                <c:pt idx="8615" formatCode="m/d/yyyy">
                  <c:v>44180</c:v>
                </c:pt>
                <c:pt idx="8616" formatCode="m/d/yyyy">
                  <c:v>44180</c:v>
                </c:pt>
                <c:pt idx="8617" formatCode="m/d/yyyy">
                  <c:v>44180</c:v>
                </c:pt>
                <c:pt idx="8618" formatCode="m/d/yyyy">
                  <c:v>44180</c:v>
                </c:pt>
                <c:pt idx="8619" formatCode="m/d/yyyy">
                  <c:v>44180</c:v>
                </c:pt>
                <c:pt idx="8620" formatCode="m/d/yyyy">
                  <c:v>44180</c:v>
                </c:pt>
                <c:pt idx="8621" formatCode="m/d/yyyy">
                  <c:v>44180</c:v>
                </c:pt>
                <c:pt idx="8622" formatCode="m/d/yyyy">
                  <c:v>44180</c:v>
                </c:pt>
                <c:pt idx="8623" formatCode="m/d/yyyy">
                  <c:v>44180</c:v>
                </c:pt>
                <c:pt idx="8624" formatCode="m/d/yyyy">
                  <c:v>44180</c:v>
                </c:pt>
                <c:pt idx="8625" formatCode="m/d/yyyy">
                  <c:v>44180</c:v>
                </c:pt>
                <c:pt idx="8626" formatCode="m/d/yyyy">
                  <c:v>44180</c:v>
                </c:pt>
                <c:pt idx="8627" formatCode="m/d/yyyy">
                  <c:v>44180</c:v>
                </c:pt>
                <c:pt idx="8628" formatCode="m/d/yyyy">
                  <c:v>44180</c:v>
                </c:pt>
                <c:pt idx="8629" formatCode="m/d/yyyy">
                  <c:v>44180</c:v>
                </c:pt>
                <c:pt idx="8630" formatCode="m/d/yyyy">
                  <c:v>44180</c:v>
                </c:pt>
                <c:pt idx="8631" formatCode="m/d/yyyy">
                  <c:v>44180</c:v>
                </c:pt>
                <c:pt idx="8632" formatCode="m/d/yyyy">
                  <c:v>44180</c:v>
                </c:pt>
                <c:pt idx="8633" formatCode="m/d/yyyy">
                  <c:v>44180</c:v>
                </c:pt>
                <c:pt idx="8634" formatCode="m/d/yyyy">
                  <c:v>44180</c:v>
                </c:pt>
                <c:pt idx="8635" formatCode="m/d/yyyy">
                  <c:v>44181</c:v>
                </c:pt>
                <c:pt idx="8636" formatCode="m/d/yyyy">
                  <c:v>44181</c:v>
                </c:pt>
                <c:pt idx="8637" formatCode="m/d/yyyy">
                  <c:v>44181</c:v>
                </c:pt>
                <c:pt idx="8638" formatCode="m/d/yyyy">
                  <c:v>44181</c:v>
                </c:pt>
                <c:pt idx="8639" formatCode="m/d/yyyy">
                  <c:v>44181</c:v>
                </c:pt>
                <c:pt idx="8640" formatCode="m/d/yyyy">
                  <c:v>44181</c:v>
                </c:pt>
                <c:pt idx="8641" formatCode="m/d/yyyy">
                  <c:v>44181</c:v>
                </c:pt>
                <c:pt idx="8642" formatCode="m/d/yyyy">
                  <c:v>44181</c:v>
                </c:pt>
                <c:pt idx="8643" formatCode="m/d/yyyy">
                  <c:v>44181</c:v>
                </c:pt>
                <c:pt idx="8644" formatCode="m/d/yyyy">
                  <c:v>44181</c:v>
                </c:pt>
                <c:pt idx="8645" formatCode="m/d/yyyy">
                  <c:v>44181</c:v>
                </c:pt>
                <c:pt idx="8646" formatCode="m/d/yyyy">
                  <c:v>44181</c:v>
                </c:pt>
                <c:pt idx="8647" formatCode="m/d/yyyy">
                  <c:v>44181</c:v>
                </c:pt>
                <c:pt idx="8648" formatCode="m/d/yyyy">
                  <c:v>44181</c:v>
                </c:pt>
                <c:pt idx="8649" formatCode="m/d/yyyy">
                  <c:v>44181</c:v>
                </c:pt>
                <c:pt idx="8650" formatCode="m/d/yyyy">
                  <c:v>44181</c:v>
                </c:pt>
                <c:pt idx="8651" formatCode="m/d/yyyy">
                  <c:v>44181</c:v>
                </c:pt>
                <c:pt idx="8652" formatCode="m/d/yyyy">
                  <c:v>44181</c:v>
                </c:pt>
                <c:pt idx="8653" formatCode="m/d/yyyy">
                  <c:v>44181</c:v>
                </c:pt>
                <c:pt idx="8654" formatCode="m/d/yyyy">
                  <c:v>44181</c:v>
                </c:pt>
                <c:pt idx="8655" formatCode="m/d/yyyy">
                  <c:v>44181</c:v>
                </c:pt>
                <c:pt idx="8656" formatCode="m/d/yyyy">
                  <c:v>44181</c:v>
                </c:pt>
                <c:pt idx="8657" formatCode="m/d/yyyy">
                  <c:v>44181</c:v>
                </c:pt>
                <c:pt idx="8658" formatCode="m/d/yyyy">
                  <c:v>44181</c:v>
                </c:pt>
                <c:pt idx="8659" formatCode="m/d/yyyy">
                  <c:v>44182</c:v>
                </c:pt>
                <c:pt idx="8660" formatCode="m/d/yyyy">
                  <c:v>44182</c:v>
                </c:pt>
                <c:pt idx="8661" formatCode="m/d/yyyy">
                  <c:v>44182</c:v>
                </c:pt>
                <c:pt idx="8662" formatCode="m/d/yyyy">
                  <c:v>44182</c:v>
                </c:pt>
                <c:pt idx="8663" formatCode="m/d/yyyy">
                  <c:v>44182</c:v>
                </c:pt>
                <c:pt idx="8664" formatCode="m/d/yyyy">
                  <c:v>44182</c:v>
                </c:pt>
                <c:pt idx="8665" formatCode="m/d/yyyy">
                  <c:v>44182</c:v>
                </c:pt>
                <c:pt idx="8666" formatCode="m/d/yyyy">
                  <c:v>44182</c:v>
                </c:pt>
                <c:pt idx="8667" formatCode="m/d/yyyy">
                  <c:v>44182</c:v>
                </c:pt>
                <c:pt idx="8668" formatCode="m/d/yyyy">
                  <c:v>44182</c:v>
                </c:pt>
                <c:pt idx="8669" formatCode="m/d/yyyy">
                  <c:v>44182</c:v>
                </c:pt>
                <c:pt idx="8670" formatCode="m/d/yyyy">
                  <c:v>44182</c:v>
                </c:pt>
                <c:pt idx="8671" formatCode="m/d/yyyy">
                  <c:v>44182</c:v>
                </c:pt>
                <c:pt idx="8672" formatCode="m/d/yyyy">
                  <c:v>44182</c:v>
                </c:pt>
                <c:pt idx="8673" formatCode="m/d/yyyy">
                  <c:v>44182</c:v>
                </c:pt>
                <c:pt idx="8674" formatCode="m/d/yyyy">
                  <c:v>44182</c:v>
                </c:pt>
                <c:pt idx="8675" formatCode="m/d/yyyy">
                  <c:v>44182</c:v>
                </c:pt>
                <c:pt idx="8676" formatCode="m/d/yyyy">
                  <c:v>44182</c:v>
                </c:pt>
                <c:pt idx="8677" formatCode="m/d/yyyy">
                  <c:v>44182</c:v>
                </c:pt>
                <c:pt idx="8678" formatCode="m/d/yyyy">
                  <c:v>44182</c:v>
                </c:pt>
                <c:pt idx="8679" formatCode="m/d/yyyy">
                  <c:v>44182</c:v>
                </c:pt>
                <c:pt idx="8680" formatCode="m/d/yyyy">
                  <c:v>44182</c:v>
                </c:pt>
                <c:pt idx="8681" formatCode="m/d/yyyy">
                  <c:v>44182</c:v>
                </c:pt>
                <c:pt idx="8682" formatCode="m/d/yyyy">
                  <c:v>44182</c:v>
                </c:pt>
                <c:pt idx="8683" formatCode="m/d/yyyy">
                  <c:v>44183</c:v>
                </c:pt>
                <c:pt idx="8684" formatCode="m/d/yyyy">
                  <c:v>44183</c:v>
                </c:pt>
                <c:pt idx="8685" formatCode="m/d/yyyy">
                  <c:v>44183</c:v>
                </c:pt>
                <c:pt idx="8686" formatCode="m/d/yyyy">
                  <c:v>44183</c:v>
                </c:pt>
                <c:pt idx="8687" formatCode="m/d/yyyy">
                  <c:v>44183</c:v>
                </c:pt>
                <c:pt idx="8688" formatCode="m/d/yyyy">
                  <c:v>44183</c:v>
                </c:pt>
                <c:pt idx="8689" formatCode="m/d/yyyy">
                  <c:v>44183</c:v>
                </c:pt>
                <c:pt idx="8690" formatCode="m/d/yyyy">
                  <c:v>44183</c:v>
                </c:pt>
                <c:pt idx="8691" formatCode="m/d/yyyy">
                  <c:v>44183</c:v>
                </c:pt>
                <c:pt idx="8692" formatCode="m/d/yyyy">
                  <c:v>44183</c:v>
                </c:pt>
                <c:pt idx="8693" formatCode="m/d/yyyy">
                  <c:v>44183</c:v>
                </c:pt>
                <c:pt idx="8694" formatCode="m/d/yyyy">
                  <c:v>44183</c:v>
                </c:pt>
                <c:pt idx="8695" formatCode="m/d/yyyy">
                  <c:v>44183</c:v>
                </c:pt>
                <c:pt idx="8696" formatCode="m/d/yyyy">
                  <c:v>44183</c:v>
                </c:pt>
                <c:pt idx="8697" formatCode="m/d/yyyy">
                  <c:v>44183</c:v>
                </c:pt>
                <c:pt idx="8698" formatCode="m/d/yyyy">
                  <c:v>44183</c:v>
                </c:pt>
                <c:pt idx="8699" formatCode="m/d/yyyy">
                  <c:v>44183</c:v>
                </c:pt>
                <c:pt idx="8700" formatCode="m/d/yyyy">
                  <c:v>44183</c:v>
                </c:pt>
                <c:pt idx="8701" formatCode="m/d/yyyy">
                  <c:v>44183</c:v>
                </c:pt>
                <c:pt idx="8702" formatCode="m/d/yyyy">
                  <c:v>44183</c:v>
                </c:pt>
                <c:pt idx="8703" formatCode="m/d/yyyy">
                  <c:v>44183</c:v>
                </c:pt>
                <c:pt idx="8704" formatCode="m/d/yyyy">
                  <c:v>44183</c:v>
                </c:pt>
                <c:pt idx="8705" formatCode="m/d/yyyy">
                  <c:v>44183</c:v>
                </c:pt>
                <c:pt idx="8706" formatCode="m/d/yyyy">
                  <c:v>44183</c:v>
                </c:pt>
                <c:pt idx="8707" formatCode="m/d/yyyy">
                  <c:v>44184</c:v>
                </c:pt>
                <c:pt idx="8708" formatCode="m/d/yyyy">
                  <c:v>44184</c:v>
                </c:pt>
                <c:pt idx="8709" formatCode="m/d/yyyy">
                  <c:v>44184</c:v>
                </c:pt>
                <c:pt idx="8710" formatCode="m/d/yyyy">
                  <c:v>44184</c:v>
                </c:pt>
                <c:pt idx="8711" formatCode="m/d/yyyy">
                  <c:v>44184</c:v>
                </c:pt>
                <c:pt idx="8712" formatCode="m/d/yyyy">
                  <c:v>44184</c:v>
                </c:pt>
                <c:pt idx="8713" formatCode="m/d/yyyy">
                  <c:v>44184</c:v>
                </c:pt>
                <c:pt idx="8714" formatCode="m/d/yyyy">
                  <c:v>44184</c:v>
                </c:pt>
                <c:pt idx="8715" formatCode="m/d/yyyy">
                  <c:v>44184</c:v>
                </c:pt>
                <c:pt idx="8716" formatCode="m/d/yyyy">
                  <c:v>44184</c:v>
                </c:pt>
                <c:pt idx="8717" formatCode="m/d/yyyy">
                  <c:v>44184</c:v>
                </c:pt>
                <c:pt idx="8718" formatCode="m/d/yyyy">
                  <c:v>44184</c:v>
                </c:pt>
                <c:pt idx="8719" formatCode="m/d/yyyy">
                  <c:v>44184</c:v>
                </c:pt>
                <c:pt idx="8720" formatCode="m/d/yyyy">
                  <c:v>44184</c:v>
                </c:pt>
                <c:pt idx="8721" formatCode="m/d/yyyy">
                  <c:v>44184</c:v>
                </c:pt>
                <c:pt idx="8722" formatCode="m/d/yyyy">
                  <c:v>44184</c:v>
                </c:pt>
                <c:pt idx="8723" formatCode="m/d/yyyy">
                  <c:v>44184</c:v>
                </c:pt>
                <c:pt idx="8724" formatCode="m/d/yyyy">
                  <c:v>44184</c:v>
                </c:pt>
                <c:pt idx="8725" formatCode="m/d/yyyy">
                  <c:v>44184</c:v>
                </c:pt>
                <c:pt idx="8726" formatCode="m/d/yyyy">
                  <c:v>44184</c:v>
                </c:pt>
                <c:pt idx="8727" formatCode="m/d/yyyy">
                  <c:v>44184</c:v>
                </c:pt>
                <c:pt idx="8728" formatCode="m/d/yyyy">
                  <c:v>44184</c:v>
                </c:pt>
                <c:pt idx="8729" formatCode="m/d/yyyy">
                  <c:v>44184</c:v>
                </c:pt>
                <c:pt idx="8730" formatCode="m/d/yyyy">
                  <c:v>44184</c:v>
                </c:pt>
                <c:pt idx="8731" formatCode="m/d/yyyy">
                  <c:v>44185</c:v>
                </c:pt>
                <c:pt idx="8732" formatCode="m/d/yyyy">
                  <c:v>44185</c:v>
                </c:pt>
                <c:pt idx="8733" formatCode="m/d/yyyy">
                  <c:v>44185</c:v>
                </c:pt>
                <c:pt idx="8734" formatCode="m/d/yyyy">
                  <c:v>44185</c:v>
                </c:pt>
                <c:pt idx="8735" formatCode="m/d/yyyy">
                  <c:v>44185</c:v>
                </c:pt>
                <c:pt idx="8736" formatCode="m/d/yyyy">
                  <c:v>44185</c:v>
                </c:pt>
                <c:pt idx="8737" formatCode="m/d/yyyy">
                  <c:v>44185</c:v>
                </c:pt>
                <c:pt idx="8738" formatCode="m/d/yyyy">
                  <c:v>44185</c:v>
                </c:pt>
                <c:pt idx="8739" formatCode="m/d/yyyy">
                  <c:v>44185</c:v>
                </c:pt>
                <c:pt idx="8740" formatCode="m/d/yyyy">
                  <c:v>44185</c:v>
                </c:pt>
                <c:pt idx="8741" formatCode="m/d/yyyy">
                  <c:v>44185</c:v>
                </c:pt>
                <c:pt idx="8742" formatCode="m/d/yyyy">
                  <c:v>44185</c:v>
                </c:pt>
                <c:pt idx="8743" formatCode="m/d/yyyy">
                  <c:v>44185</c:v>
                </c:pt>
                <c:pt idx="8744" formatCode="m/d/yyyy">
                  <c:v>44185</c:v>
                </c:pt>
                <c:pt idx="8745" formatCode="m/d/yyyy">
                  <c:v>44185</c:v>
                </c:pt>
                <c:pt idx="8746" formatCode="m/d/yyyy">
                  <c:v>44185</c:v>
                </c:pt>
                <c:pt idx="8747" formatCode="m/d/yyyy">
                  <c:v>44185</c:v>
                </c:pt>
                <c:pt idx="8748" formatCode="m/d/yyyy">
                  <c:v>44185</c:v>
                </c:pt>
                <c:pt idx="8749" formatCode="m/d/yyyy">
                  <c:v>44185</c:v>
                </c:pt>
                <c:pt idx="8750" formatCode="m/d/yyyy">
                  <c:v>44185</c:v>
                </c:pt>
                <c:pt idx="8751" formatCode="m/d/yyyy">
                  <c:v>44185</c:v>
                </c:pt>
                <c:pt idx="8752" formatCode="m/d/yyyy">
                  <c:v>44185</c:v>
                </c:pt>
                <c:pt idx="8753" formatCode="m/d/yyyy">
                  <c:v>44185</c:v>
                </c:pt>
                <c:pt idx="8754" formatCode="m/d/yyyy">
                  <c:v>44185</c:v>
                </c:pt>
                <c:pt idx="8755" formatCode="m/d/yyyy">
                  <c:v>44186</c:v>
                </c:pt>
                <c:pt idx="8756" formatCode="m/d/yyyy">
                  <c:v>44186</c:v>
                </c:pt>
                <c:pt idx="8757" formatCode="m/d/yyyy">
                  <c:v>44186</c:v>
                </c:pt>
                <c:pt idx="8758" formatCode="m/d/yyyy">
                  <c:v>44186</c:v>
                </c:pt>
                <c:pt idx="8759" formatCode="m/d/yyyy">
                  <c:v>44186</c:v>
                </c:pt>
                <c:pt idx="8760" formatCode="m/d/yyyy">
                  <c:v>44186</c:v>
                </c:pt>
                <c:pt idx="8761" formatCode="m/d/yyyy">
                  <c:v>44186</c:v>
                </c:pt>
                <c:pt idx="8762" formatCode="m/d/yyyy">
                  <c:v>44186</c:v>
                </c:pt>
                <c:pt idx="8763" formatCode="m/d/yyyy">
                  <c:v>44186</c:v>
                </c:pt>
                <c:pt idx="8764" formatCode="m/d/yyyy">
                  <c:v>44186</c:v>
                </c:pt>
                <c:pt idx="8765" formatCode="m/d/yyyy">
                  <c:v>44186</c:v>
                </c:pt>
                <c:pt idx="8766" formatCode="m/d/yyyy">
                  <c:v>44186</c:v>
                </c:pt>
                <c:pt idx="8767" formatCode="m/d/yyyy">
                  <c:v>44186</c:v>
                </c:pt>
                <c:pt idx="8768" formatCode="m/d/yyyy">
                  <c:v>44186</c:v>
                </c:pt>
                <c:pt idx="8769" formatCode="m/d/yyyy">
                  <c:v>44186</c:v>
                </c:pt>
                <c:pt idx="8770" formatCode="m/d/yyyy">
                  <c:v>44186</c:v>
                </c:pt>
                <c:pt idx="8771" formatCode="m/d/yyyy">
                  <c:v>44186</c:v>
                </c:pt>
                <c:pt idx="8772" formatCode="m/d/yyyy">
                  <c:v>44186</c:v>
                </c:pt>
                <c:pt idx="8773" formatCode="m/d/yyyy">
                  <c:v>44186</c:v>
                </c:pt>
                <c:pt idx="8774" formatCode="m/d/yyyy">
                  <c:v>44186</c:v>
                </c:pt>
                <c:pt idx="8775" formatCode="m/d/yyyy">
                  <c:v>44186</c:v>
                </c:pt>
                <c:pt idx="8776" formatCode="m/d/yyyy">
                  <c:v>44186</c:v>
                </c:pt>
                <c:pt idx="8777" formatCode="m/d/yyyy">
                  <c:v>44186</c:v>
                </c:pt>
                <c:pt idx="8778" formatCode="m/d/yyyy">
                  <c:v>44186</c:v>
                </c:pt>
                <c:pt idx="8779" formatCode="m/d/yyyy">
                  <c:v>44187</c:v>
                </c:pt>
                <c:pt idx="8780" formatCode="m/d/yyyy">
                  <c:v>44187</c:v>
                </c:pt>
                <c:pt idx="8781" formatCode="m/d/yyyy">
                  <c:v>44187</c:v>
                </c:pt>
                <c:pt idx="8782" formatCode="m/d/yyyy">
                  <c:v>44187</c:v>
                </c:pt>
                <c:pt idx="8783" formatCode="m/d/yyyy">
                  <c:v>44187</c:v>
                </c:pt>
                <c:pt idx="8784" formatCode="m/d/yyyy">
                  <c:v>44187</c:v>
                </c:pt>
                <c:pt idx="8785" formatCode="m/d/yyyy">
                  <c:v>44187</c:v>
                </c:pt>
                <c:pt idx="8786" formatCode="m/d/yyyy">
                  <c:v>44187</c:v>
                </c:pt>
                <c:pt idx="8787" formatCode="m/d/yyyy">
                  <c:v>44187</c:v>
                </c:pt>
                <c:pt idx="8788" formatCode="m/d/yyyy">
                  <c:v>44187</c:v>
                </c:pt>
                <c:pt idx="8789" formatCode="m/d/yyyy">
                  <c:v>44187</c:v>
                </c:pt>
                <c:pt idx="8790" formatCode="m/d/yyyy">
                  <c:v>44187</c:v>
                </c:pt>
                <c:pt idx="8791" formatCode="m/d/yyyy">
                  <c:v>44187</c:v>
                </c:pt>
                <c:pt idx="8792" formatCode="m/d/yyyy">
                  <c:v>44187</c:v>
                </c:pt>
                <c:pt idx="8793" formatCode="m/d/yyyy">
                  <c:v>44187</c:v>
                </c:pt>
                <c:pt idx="8794" formatCode="m/d/yyyy">
                  <c:v>44187</c:v>
                </c:pt>
                <c:pt idx="8795" formatCode="m/d/yyyy">
                  <c:v>44187</c:v>
                </c:pt>
                <c:pt idx="8796" formatCode="m/d/yyyy">
                  <c:v>44187</c:v>
                </c:pt>
                <c:pt idx="8797" formatCode="m/d/yyyy">
                  <c:v>44187</c:v>
                </c:pt>
                <c:pt idx="8798" formatCode="m/d/yyyy">
                  <c:v>44187</c:v>
                </c:pt>
                <c:pt idx="8799" formatCode="m/d/yyyy">
                  <c:v>44187</c:v>
                </c:pt>
                <c:pt idx="8800" formatCode="m/d/yyyy">
                  <c:v>44187</c:v>
                </c:pt>
                <c:pt idx="8801" formatCode="m/d/yyyy">
                  <c:v>44187</c:v>
                </c:pt>
                <c:pt idx="8802" formatCode="m/d/yyyy">
                  <c:v>44187</c:v>
                </c:pt>
                <c:pt idx="8803" formatCode="m/d/yyyy">
                  <c:v>44188</c:v>
                </c:pt>
                <c:pt idx="8804" formatCode="m/d/yyyy">
                  <c:v>44188</c:v>
                </c:pt>
                <c:pt idx="8805" formatCode="m/d/yyyy">
                  <c:v>44188</c:v>
                </c:pt>
                <c:pt idx="8806" formatCode="m/d/yyyy">
                  <c:v>44188</c:v>
                </c:pt>
                <c:pt idx="8807" formatCode="m/d/yyyy">
                  <c:v>44188</c:v>
                </c:pt>
                <c:pt idx="8808" formatCode="m/d/yyyy">
                  <c:v>44188</c:v>
                </c:pt>
                <c:pt idx="8809" formatCode="m/d/yyyy">
                  <c:v>44188</c:v>
                </c:pt>
                <c:pt idx="8810" formatCode="m/d/yyyy">
                  <c:v>44188</c:v>
                </c:pt>
                <c:pt idx="8811" formatCode="m/d/yyyy">
                  <c:v>44188</c:v>
                </c:pt>
                <c:pt idx="8812" formatCode="m/d/yyyy">
                  <c:v>44188</c:v>
                </c:pt>
                <c:pt idx="8813" formatCode="m/d/yyyy">
                  <c:v>44188</c:v>
                </c:pt>
                <c:pt idx="8814" formatCode="m/d/yyyy">
                  <c:v>44188</c:v>
                </c:pt>
                <c:pt idx="8815" formatCode="m/d/yyyy">
                  <c:v>44188</c:v>
                </c:pt>
                <c:pt idx="8816" formatCode="m/d/yyyy">
                  <c:v>44188</c:v>
                </c:pt>
                <c:pt idx="8817" formatCode="m/d/yyyy">
                  <c:v>44188</c:v>
                </c:pt>
                <c:pt idx="8818" formatCode="m/d/yyyy">
                  <c:v>44188</c:v>
                </c:pt>
                <c:pt idx="8819" formatCode="m/d/yyyy">
                  <c:v>44188</c:v>
                </c:pt>
                <c:pt idx="8820" formatCode="m/d/yyyy">
                  <c:v>44188</c:v>
                </c:pt>
                <c:pt idx="8821" formatCode="m/d/yyyy">
                  <c:v>44188</c:v>
                </c:pt>
                <c:pt idx="8822" formatCode="m/d/yyyy">
                  <c:v>44188</c:v>
                </c:pt>
                <c:pt idx="8823" formatCode="m/d/yyyy">
                  <c:v>44188</c:v>
                </c:pt>
                <c:pt idx="8824" formatCode="m/d/yyyy">
                  <c:v>44188</c:v>
                </c:pt>
                <c:pt idx="8825" formatCode="m/d/yyyy">
                  <c:v>44188</c:v>
                </c:pt>
                <c:pt idx="8826" formatCode="m/d/yyyy">
                  <c:v>44188</c:v>
                </c:pt>
                <c:pt idx="8827" formatCode="m/d/yyyy">
                  <c:v>44189</c:v>
                </c:pt>
                <c:pt idx="8828" formatCode="m/d/yyyy">
                  <c:v>44189</c:v>
                </c:pt>
                <c:pt idx="8829" formatCode="m/d/yyyy">
                  <c:v>44189</c:v>
                </c:pt>
                <c:pt idx="8830" formatCode="m/d/yyyy">
                  <c:v>44189</c:v>
                </c:pt>
                <c:pt idx="8831" formatCode="m/d/yyyy">
                  <c:v>44189</c:v>
                </c:pt>
                <c:pt idx="8832" formatCode="m/d/yyyy">
                  <c:v>44189</c:v>
                </c:pt>
                <c:pt idx="8833" formatCode="m/d/yyyy">
                  <c:v>44189</c:v>
                </c:pt>
                <c:pt idx="8834" formatCode="m/d/yyyy">
                  <c:v>44189</c:v>
                </c:pt>
                <c:pt idx="8835" formatCode="m/d/yyyy">
                  <c:v>44189</c:v>
                </c:pt>
                <c:pt idx="8836" formatCode="m/d/yyyy">
                  <c:v>44189</c:v>
                </c:pt>
                <c:pt idx="8837" formatCode="m/d/yyyy">
                  <c:v>44189</c:v>
                </c:pt>
                <c:pt idx="8838" formatCode="m/d/yyyy">
                  <c:v>44189</c:v>
                </c:pt>
                <c:pt idx="8839" formatCode="m/d/yyyy">
                  <c:v>44189</c:v>
                </c:pt>
                <c:pt idx="8840" formatCode="m/d/yyyy">
                  <c:v>44189</c:v>
                </c:pt>
                <c:pt idx="8841" formatCode="m/d/yyyy">
                  <c:v>44189</c:v>
                </c:pt>
                <c:pt idx="8842" formatCode="m/d/yyyy">
                  <c:v>44189</c:v>
                </c:pt>
                <c:pt idx="8843" formatCode="m/d/yyyy">
                  <c:v>44189</c:v>
                </c:pt>
                <c:pt idx="8844" formatCode="m/d/yyyy">
                  <c:v>44189</c:v>
                </c:pt>
                <c:pt idx="8845" formatCode="m/d/yyyy">
                  <c:v>44189</c:v>
                </c:pt>
                <c:pt idx="8846" formatCode="m/d/yyyy">
                  <c:v>44189</c:v>
                </c:pt>
                <c:pt idx="8847" formatCode="m/d/yyyy">
                  <c:v>44189</c:v>
                </c:pt>
                <c:pt idx="8848" formatCode="m/d/yyyy">
                  <c:v>44189</c:v>
                </c:pt>
                <c:pt idx="8849" formatCode="m/d/yyyy">
                  <c:v>44189</c:v>
                </c:pt>
                <c:pt idx="8850" formatCode="m/d/yyyy">
                  <c:v>44189</c:v>
                </c:pt>
                <c:pt idx="8851" formatCode="m/d/yyyy">
                  <c:v>44190</c:v>
                </c:pt>
                <c:pt idx="8852" formatCode="m/d/yyyy">
                  <c:v>44190</c:v>
                </c:pt>
                <c:pt idx="8853" formatCode="m/d/yyyy">
                  <c:v>44190</c:v>
                </c:pt>
                <c:pt idx="8854" formatCode="m/d/yyyy">
                  <c:v>44190</c:v>
                </c:pt>
                <c:pt idx="8855" formatCode="m/d/yyyy">
                  <c:v>44190</c:v>
                </c:pt>
                <c:pt idx="8856" formatCode="m/d/yyyy">
                  <c:v>44190</c:v>
                </c:pt>
                <c:pt idx="8857" formatCode="m/d/yyyy">
                  <c:v>44190</c:v>
                </c:pt>
                <c:pt idx="8858" formatCode="m/d/yyyy">
                  <c:v>44190</c:v>
                </c:pt>
                <c:pt idx="8859" formatCode="m/d/yyyy">
                  <c:v>44190</c:v>
                </c:pt>
                <c:pt idx="8860" formatCode="m/d/yyyy">
                  <c:v>44190</c:v>
                </c:pt>
                <c:pt idx="8861" formatCode="m/d/yyyy">
                  <c:v>44190</c:v>
                </c:pt>
                <c:pt idx="8862" formatCode="m/d/yyyy">
                  <c:v>44190</c:v>
                </c:pt>
                <c:pt idx="8863" formatCode="m/d/yyyy">
                  <c:v>44190</c:v>
                </c:pt>
                <c:pt idx="8864" formatCode="m/d/yyyy">
                  <c:v>44190</c:v>
                </c:pt>
                <c:pt idx="8865" formatCode="m/d/yyyy">
                  <c:v>44190</c:v>
                </c:pt>
                <c:pt idx="8866" formatCode="m/d/yyyy">
                  <c:v>44190</c:v>
                </c:pt>
                <c:pt idx="8867" formatCode="m/d/yyyy">
                  <c:v>44190</c:v>
                </c:pt>
                <c:pt idx="8868" formatCode="m/d/yyyy">
                  <c:v>44190</c:v>
                </c:pt>
                <c:pt idx="8869" formatCode="m/d/yyyy">
                  <c:v>44190</c:v>
                </c:pt>
                <c:pt idx="8870" formatCode="m/d/yyyy">
                  <c:v>44190</c:v>
                </c:pt>
                <c:pt idx="8871" formatCode="m/d/yyyy">
                  <c:v>44190</c:v>
                </c:pt>
                <c:pt idx="8872" formatCode="m/d/yyyy">
                  <c:v>44190</c:v>
                </c:pt>
                <c:pt idx="8873" formatCode="m/d/yyyy">
                  <c:v>44190</c:v>
                </c:pt>
                <c:pt idx="8874" formatCode="m/d/yyyy">
                  <c:v>44190</c:v>
                </c:pt>
                <c:pt idx="8875" formatCode="m/d/yyyy">
                  <c:v>44191</c:v>
                </c:pt>
                <c:pt idx="8876" formatCode="m/d/yyyy">
                  <c:v>44191</c:v>
                </c:pt>
                <c:pt idx="8877" formatCode="m/d/yyyy">
                  <c:v>44191</c:v>
                </c:pt>
                <c:pt idx="8878" formatCode="m/d/yyyy">
                  <c:v>44191</c:v>
                </c:pt>
                <c:pt idx="8879" formatCode="m/d/yyyy">
                  <c:v>44191</c:v>
                </c:pt>
                <c:pt idx="8880" formatCode="m/d/yyyy">
                  <c:v>44191</c:v>
                </c:pt>
                <c:pt idx="8881" formatCode="m/d/yyyy">
                  <c:v>44191</c:v>
                </c:pt>
                <c:pt idx="8882" formatCode="m/d/yyyy">
                  <c:v>44191</c:v>
                </c:pt>
                <c:pt idx="8883" formatCode="m/d/yyyy">
                  <c:v>44191</c:v>
                </c:pt>
                <c:pt idx="8884" formatCode="m/d/yyyy">
                  <c:v>44191</c:v>
                </c:pt>
                <c:pt idx="8885" formatCode="m/d/yyyy">
                  <c:v>44191</c:v>
                </c:pt>
                <c:pt idx="8886" formatCode="m/d/yyyy">
                  <c:v>44191</c:v>
                </c:pt>
                <c:pt idx="8887" formatCode="m/d/yyyy">
                  <c:v>44191</c:v>
                </c:pt>
                <c:pt idx="8888" formatCode="m/d/yyyy">
                  <c:v>44191</c:v>
                </c:pt>
                <c:pt idx="8889" formatCode="m/d/yyyy">
                  <c:v>44191</c:v>
                </c:pt>
                <c:pt idx="8890" formatCode="m/d/yyyy">
                  <c:v>44191</c:v>
                </c:pt>
                <c:pt idx="8891" formatCode="m/d/yyyy">
                  <c:v>44191</c:v>
                </c:pt>
                <c:pt idx="8892" formatCode="m/d/yyyy">
                  <c:v>44191</c:v>
                </c:pt>
                <c:pt idx="8893" formatCode="m/d/yyyy">
                  <c:v>44191</c:v>
                </c:pt>
                <c:pt idx="8894" formatCode="m/d/yyyy">
                  <c:v>44191</c:v>
                </c:pt>
                <c:pt idx="8895" formatCode="m/d/yyyy">
                  <c:v>44191</c:v>
                </c:pt>
                <c:pt idx="8896" formatCode="m/d/yyyy">
                  <c:v>44191</c:v>
                </c:pt>
                <c:pt idx="8897" formatCode="m/d/yyyy">
                  <c:v>44191</c:v>
                </c:pt>
                <c:pt idx="8898" formatCode="m/d/yyyy">
                  <c:v>44191</c:v>
                </c:pt>
                <c:pt idx="8899" formatCode="m/d/yyyy">
                  <c:v>44192</c:v>
                </c:pt>
                <c:pt idx="8900" formatCode="m/d/yyyy">
                  <c:v>44192</c:v>
                </c:pt>
                <c:pt idx="8901" formatCode="m/d/yyyy">
                  <c:v>44192</c:v>
                </c:pt>
                <c:pt idx="8902" formatCode="m/d/yyyy">
                  <c:v>44192</c:v>
                </c:pt>
                <c:pt idx="8903" formatCode="m/d/yyyy">
                  <c:v>44192</c:v>
                </c:pt>
                <c:pt idx="8904" formatCode="m/d/yyyy">
                  <c:v>44192</c:v>
                </c:pt>
                <c:pt idx="8905" formatCode="m/d/yyyy">
                  <c:v>44192</c:v>
                </c:pt>
                <c:pt idx="8906" formatCode="m/d/yyyy">
                  <c:v>44192</c:v>
                </c:pt>
                <c:pt idx="8907" formatCode="m/d/yyyy">
                  <c:v>44192</c:v>
                </c:pt>
                <c:pt idx="8908" formatCode="m/d/yyyy">
                  <c:v>44192</c:v>
                </c:pt>
                <c:pt idx="8909" formatCode="m/d/yyyy">
                  <c:v>44192</c:v>
                </c:pt>
                <c:pt idx="8910" formatCode="m/d/yyyy">
                  <c:v>44192</c:v>
                </c:pt>
                <c:pt idx="8911" formatCode="m/d/yyyy">
                  <c:v>44192</c:v>
                </c:pt>
                <c:pt idx="8912" formatCode="m/d/yyyy">
                  <c:v>44192</c:v>
                </c:pt>
                <c:pt idx="8913" formatCode="m/d/yyyy">
                  <c:v>44192</c:v>
                </c:pt>
                <c:pt idx="8914" formatCode="m/d/yyyy">
                  <c:v>44192</c:v>
                </c:pt>
                <c:pt idx="8915" formatCode="m/d/yyyy">
                  <c:v>44192</c:v>
                </c:pt>
                <c:pt idx="8916" formatCode="m/d/yyyy">
                  <c:v>44192</c:v>
                </c:pt>
                <c:pt idx="8917" formatCode="m/d/yyyy">
                  <c:v>44192</c:v>
                </c:pt>
                <c:pt idx="8918" formatCode="m/d/yyyy">
                  <c:v>44192</c:v>
                </c:pt>
                <c:pt idx="8919" formatCode="m/d/yyyy">
                  <c:v>44192</c:v>
                </c:pt>
                <c:pt idx="8920" formatCode="m/d/yyyy">
                  <c:v>44192</c:v>
                </c:pt>
                <c:pt idx="8921" formatCode="m/d/yyyy">
                  <c:v>44192</c:v>
                </c:pt>
                <c:pt idx="8922" formatCode="m/d/yyyy">
                  <c:v>44192</c:v>
                </c:pt>
                <c:pt idx="8923" formatCode="m/d/yyyy">
                  <c:v>44193</c:v>
                </c:pt>
                <c:pt idx="8924" formatCode="m/d/yyyy">
                  <c:v>44193</c:v>
                </c:pt>
                <c:pt idx="8925" formatCode="m/d/yyyy">
                  <c:v>44193</c:v>
                </c:pt>
                <c:pt idx="8926" formatCode="m/d/yyyy">
                  <c:v>44193</c:v>
                </c:pt>
                <c:pt idx="8927" formatCode="m/d/yyyy">
                  <c:v>44193</c:v>
                </c:pt>
                <c:pt idx="8928" formatCode="m/d/yyyy">
                  <c:v>44193</c:v>
                </c:pt>
                <c:pt idx="8929" formatCode="m/d/yyyy">
                  <c:v>44193</c:v>
                </c:pt>
                <c:pt idx="8930" formatCode="m/d/yyyy">
                  <c:v>44193</c:v>
                </c:pt>
                <c:pt idx="8931" formatCode="m/d/yyyy">
                  <c:v>44193</c:v>
                </c:pt>
                <c:pt idx="8932" formatCode="m/d/yyyy">
                  <c:v>44193</c:v>
                </c:pt>
                <c:pt idx="8933" formatCode="m/d/yyyy">
                  <c:v>44193</c:v>
                </c:pt>
                <c:pt idx="8934" formatCode="m/d/yyyy">
                  <c:v>44193</c:v>
                </c:pt>
                <c:pt idx="8935" formatCode="m/d/yyyy">
                  <c:v>44193</c:v>
                </c:pt>
                <c:pt idx="8936" formatCode="m/d/yyyy">
                  <c:v>44193</c:v>
                </c:pt>
                <c:pt idx="8937" formatCode="m/d/yyyy">
                  <c:v>44193</c:v>
                </c:pt>
                <c:pt idx="8938" formatCode="m/d/yyyy">
                  <c:v>44193</c:v>
                </c:pt>
                <c:pt idx="8939" formatCode="m/d/yyyy">
                  <c:v>44193</c:v>
                </c:pt>
                <c:pt idx="8940" formatCode="m/d/yyyy">
                  <c:v>44193</c:v>
                </c:pt>
                <c:pt idx="8941" formatCode="m/d/yyyy">
                  <c:v>44193</c:v>
                </c:pt>
                <c:pt idx="8942" formatCode="m/d/yyyy">
                  <c:v>44193</c:v>
                </c:pt>
                <c:pt idx="8943" formatCode="m/d/yyyy">
                  <c:v>44193</c:v>
                </c:pt>
                <c:pt idx="8944" formatCode="m/d/yyyy">
                  <c:v>44193</c:v>
                </c:pt>
                <c:pt idx="8945" formatCode="m/d/yyyy">
                  <c:v>44193</c:v>
                </c:pt>
                <c:pt idx="8946" formatCode="m/d/yyyy">
                  <c:v>44193</c:v>
                </c:pt>
                <c:pt idx="8947" formatCode="m/d/yyyy">
                  <c:v>44194</c:v>
                </c:pt>
                <c:pt idx="8948" formatCode="m/d/yyyy">
                  <c:v>44194</c:v>
                </c:pt>
                <c:pt idx="8949" formatCode="m/d/yyyy">
                  <c:v>44194</c:v>
                </c:pt>
                <c:pt idx="8950" formatCode="m/d/yyyy">
                  <c:v>44194</c:v>
                </c:pt>
                <c:pt idx="8951" formatCode="m/d/yyyy">
                  <c:v>44194</c:v>
                </c:pt>
                <c:pt idx="8952" formatCode="m/d/yyyy">
                  <c:v>44194</c:v>
                </c:pt>
                <c:pt idx="8953" formatCode="m/d/yyyy">
                  <c:v>44194</c:v>
                </c:pt>
                <c:pt idx="8954" formatCode="m/d/yyyy">
                  <c:v>44194</c:v>
                </c:pt>
                <c:pt idx="8955" formatCode="m/d/yyyy">
                  <c:v>44194</c:v>
                </c:pt>
                <c:pt idx="8956" formatCode="m/d/yyyy">
                  <c:v>44194</c:v>
                </c:pt>
                <c:pt idx="8957" formatCode="m/d/yyyy">
                  <c:v>44194</c:v>
                </c:pt>
                <c:pt idx="8958" formatCode="m/d/yyyy">
                  <c:v>44194</c:v>
                </c:pt>
                <c:pt idx="8959" formatCode="m/d/yyyy">
                  <c:v>44194</c:v>
                </c:pt>
                <c:pt idx="8960" formatCode="m/d/yyyy">
                  <c:v>44194</c:v>
                </c:pt>
                <c:pt idx="8961" formatCode="m/d/yyyy">
                  <c:v>44194</c:v>
                </c:pt>
                <c:pt idx="8962" formatCode="m/d/yyyy">
                  <c:v>44194</c:v>
                </c:pt>
                <c:pt idx="8963" formatCode="m/d/yyyy">
                  <c:v>44194</c:v>
                </c:pt>
                <c:pt idx="8964" formatCode="m/d/yyyy">
                  <c:v>44194</c:v>
                </c:pt>
                <c:pt idx="8965" formatCode="m/d/yyyy">
                  <c:v>44194</c:v>
                </c:pt>
                <c:pt idx="8966" formatCode="m/d/yyyy">
                  <c:v>44194</c:v>
                </c:pt>
                <c:pt idx="8967" formatCode="m/d/yyyy">
                  <c:v>44194</c:v>
                </c:pt>
                <c:pt idx="8968" formatCode="m/d/yyyy">
                  <c:v>44194</c:v>
                </c:pt>
                <c:pt idx="8969" formatCode="m/d/yyyy">
                  <c:v>44194</c:v>
                </c:pt>
                <c:pt idx="8970" formatCode="m/d/yyyy">
                  <c:v>44194</c:v>
                </c:pt>
                <c:pt idx="8971" formatCode="m/d/yyyy">
                  <c:v>44195</c:v>
                </c:pt>
                <c:pt idx="8972" formatCode="m/d/yyyy">
                  <c:v>44195</c:v>
                </c:pt>
                <c:pt idx="8973" formatCode="m/d/yyyy">
                  <c:v>44195</c:v>
                </c:pt>
                <c:pt idx="8974" formatCode="m/d/yyyy">
                  <c:v>44195</c:v>
                </c:pt>
                <c:pt idx="8975" formatCode="m/d/yyyy">
                  <c:v>44195</c:v>
                </c:pt>
                <c:pt idx="8976" formatCode="m/d/yyyy">
                  <c:v>44195</c:v>
                </c:pt>
                <c:pt idx="8977" formatCode="m/d/yyyy">
                  <c:v>44195</c:v>
                </c:pt>
                <c:pt idx="8978" formatCode="m/d/yyyy">
                  <c:v>44195</c:v>
                </c:pt>
                <c:pt idx="8979" formatCode="m/d/yyyy">
                  <c:v>44195</c:v>
                </c:pt>
                <c:pt idx="8980" formatCode="m/d/yyyy">
                  <c:v>44195</c:v>
                </c:pt>
                <c:pt idx="8981" formatCode="m/d/yyyy">
                  <c:v>44195</c:v>
                </c:pt>
                <c:pt idx="8982" formatCode="m/d/yyyy">
                  <c:v>44195</c:v>
                </c:pt>
                <c:pt idx="8983" formatCode="m/d/yyyy">
                  <c:v>44195</c:v>
                </c:pt>
                <c:pt idx="8984" formatCode="m/d/yyyy">
                  <c:v>44195</c:v>
                </c:pt>
                <c:pt idx="8985" formatCode="m/d/yyyy">
                  <c:v>44195</c:v>
                </c:pt>
                <c:pt idx="8986" formatCode="m/d/yyyy">
                  <c:v>44195</c:v>
                </c:pt>
                <c:pt idx="8987" formatCode="m/d/yyyy">
                  <c:v>44195</c:v>
                </c:pt>
                <c:pt idx="8988" formatCode="m/d/yyyy">
                  <c:v>44195</c:v>
                </c:pt>
                <c:pt idx="8989" formatCode="m/d/yyyy">
                  <c:v>44195</c:v>
                </c:pt>
                <c:pt idx="8990" formatCode="m/d/yyyy">
                  <c:v>44195</c:v>
                </c:pt>
                <c:pt idx="8991" formatCode="m/d/yyyy">
                  <c:v>44195</c:v>
                </c:pt>
                <c:pt idx="8992" formatCode="m/d/yyyy">
                  <c:v>44195</c:v>
                </c:pt>
                <c:pt idx="8993" formatCode="m/d/yyyy">
                  <c:v>44195</c:v>
                </c:pt>
                <c:pt idx="8994" formatCode="m/d/yyyy">
                  <c:v>44195</c:v>
                </c:pt>
                <c:pt idx="8995" formatCode="m/d/yyyy">
                  <c:v>44196</c:v>
                </c:pt>
                <c:pt idx="8996" formatCode="m/d/yyyy">
                  <c:v>44196</c:v>
                </c:pt>
                <c:pt idx="8997" formatCode="m/d/yyyy">
                  <c:v>44196</c:v>
                </c:pt>
                <c:pt idx="8998" formatCode="m/d/yyyy">
                  <c:v>44196</c:v>
                </c:pt>
                <c:pt idx="8999" formatCode="m/d/yyyy">
                  <c:v>44196</c:v>
                </c:pt>
                <c:pt idx="9000" formatCode="m/d/yyyy">
                  <c:v>44196</c:v>
                </c:pt>
                <c:pt idx="9001" formatCode="m/d/yyyy">
                  <c:v>44196</c:v>
                </c:pt>
                <c:pt idx="9002" formatCode="m/d/yyyy">
                  <c:v>44196</c:v>
                </c:pt>
                <c:pt idx="9003" formatCode="m/d/yyyy">
                  <c:v>44196</c:v>
                </c:pt>
                <c:pt idx="9004" formatCode="m/d/yyyy">
                  <c:v>44196</c:v>
                </c:pt>
                <c:pt idx="9005" formatCode="m/d/yyyy">
                  <c:v>44196</c:v>
                </c:pt>
                <c:pt idx="9006" formatCode="m/d/yyyy">
                  <c:v>44196</c:v>
                </c:pt>
                <c:pt idx="9007" formatCode="m/d/yyyy">
                  <c:v>44196</c:v>
                </c:pt>
                <c:pt idx="9008" formatCode="m/d/yyyy">
                  <c:v>44196</c:v>
                </c:pt>
                <c:pt idx="9009" formatCode="m/d/yyyy">
                  <c:v>44196</c:v>
                </c:pt>
                <c:pt idx="9010" formatCode="m/d/yyyy">
                  <c:v>44196</c:v>
                </c:pt>
                <c:pt idx="9011" formatCode="m/d/yyyy">
                  <c:v>44196</c:v>
                </c:pt>
                <c:pt idx="9012" formatCode="m/d/yyyy">
                  <c:v>44196</c:v>
                </c:pt>
                <c:pt idx="9013" formatCode="m/d/yyyy">
                  <c:v>44196</c:v>
                </c:pt>
                <c:pt idx="9014" formatCode="m/d/yyyy">
                  <c:v>44196</c:v>
                </c:pt>
                <c:pt idx="9015" formatCode="m/d/yyyy">
                  <c:v>44196</c:v>
                </c:pt>
                <c:pt idx="9016" formatCode="m/d/yyyy">
                  <c:v>44196</c:v>
                </c:pt>
                <c:pt idx="9017" formatCode="m/d/yyyy">
                  <c:v>44196</c:v>
                </c:pt>
                <c:pt idx="9018" formatCode="m/d/yyyy">
                  <c:v>44196</c:v>
                </c:pt>
                <c:pt idx="9019" formatCode="m/d/yyyy">
                  <c:v>44197</c:v>
                </c:pt>
                <c:pt idx="9020" formatCode="m/d/yyyy">
                  <c:v>44197</c:v>
                </c:pt>
                <c:pt idx="9021" formatCode="m/d/yyyy">
                  <c:v>44197</c:v>
                </c:pt>
                <c:pt idx="9022" formatCode="m/d/yyyy">
                  <c:v>44197</c:v>
                </c:pt>
                <c:pt idx="9023" formatCode="m/d/yyyy">
                  <c:v>44197</c:v>
                </c:pt>
                <c:pt idx="9024" formatCode="m/d/yyyy">
                  <c:v>44197</c:v>
                </c:pt>
                <c:pt idx="9025" formatCode="m/d/yyyy">
                  <c:v>44197</c:v>
                </c:pt>
                <c:pt idx="9026" formatCode="m/d/yyyy">
                  <c:v>44197</c:v>
                </c:pt>
                <c:pt idx="9027" formatCode="m/d/yyyy">
                  <c:v>44197</c:v>
                </c:pt>
                <c:pt idx="9028" formatCode="m/d/yyyy">
                  <c:v>44197</c:v>
                </c:pt>
                <c:pt idx="9029" formatCode="m/d/yyyy">
                  <c:v>44197</c:v>
                </c:pt>
                <c:pt idx="9030" formatCode="m/d/yyyy">
                  <c:v>44197</c:v>
                </c:pt>
                <c:pt idx="9031" formatCode="m/d/yyyy">
                  <c:v>44197</c:v>
                </c:pt>
                <c:pt idx="9032" formatCode="m/d/yyyy">
                  <c:v>44197</c:v>
                </c:pt>
                <c:pt idx="9033" formatCode="m/d/yyyy">
                  <c:v>44197</c:v>
                </c:pt>
                <c:pt idx="9034" formatCode="m/d/yyyy">
                  <c:v>44197</c:v>
                </c:pt>
                <c:pt idx="9035" formatCode="m/d/yyyy">
                  <c:v>44197</c:v>
                </c:pt>
                <c:pt idx="9036" formatCode="m/d/yyyy">
                  <c:v>44197</c:v>
                </c:pt>
                <c:pt idx="9037" formatCode="m/d/yyyy">
                  <c:v>44197</c:v>
                </c:pt>
                <c:pt idx="9038" formatCode="m/d/yyyy">
                  <c:v>44197</c:v>
                </c:pt>
                <c:pt idx="9039" formatCode="m/d/yyyy">
                  <c:v>44197</c:v>
                </c:pt>
                <c:pt idx="9040" formatCode="m/d/yyyy">
                  <c:v>44197</c:v>
                </c:pt>
                <c:pt idx="9041" formatCode="m/d/yyyy">
                  <c:v>44197</c:v>
                </c:pt>
                <c:pt idx="9042" formatCode="m/d/yyyy">
                  <c:v>44197</c:v>
                </c:pt>
                <c:pt idx="9043" formatCode="m/d/yyyy">
                  <c:v>44198</c:v>
                </c:pt>
                <c:pt idx="9044" formatCode="m/d/yyyy">
                  <c:v>44198</c:v>
                </c:pt>
                <c:pt idx="9045" formatCode="m/d/yyyy">
                  <c:v>44198</c:v>
                </c:pt>
                <c:pt idx="9046" formatCode="m/d/yyyy">
                  <c:v>44198</c:v>
                </c:pt>
                <c:pt idx="9047" formatCode="m/d/yyyy">
                  <c:v>44198</c:v>
                </c:pt>
                <c:pt idx="9048" formatCode="m/d/yyyy">
                  <c:v>44198</c:v>
                </c:pt>
                <c:pt idx="9049" formatCode="m/d/yyyy">
                  <c:v>44198</c:v>
                </c:pt>
                <c:pt idx="9050" formatCode="m/d/yyyy">
                  <c:v>44198</c:v>
                </c:pt>
                <c:pt idx="9051" formatCode="m/d/yyyy">
                  <c:v>44198</c:v>
                </c:pt>
                <c:pt idx="9052" formatCode="m/d/yyyy">
                  <c:v>44198</c:v>
                </c:pt>
                <c:pt idx="9053" formatCode="m/d/yyyy">
                  <c:v>44198</c:v>
                </c:pt>
                <c:pt idx="9054" formatCode="m/d/yyyy">
                  <c:v>44198</c:v>
                </c:pt>
                <c:pt idx="9055" formatCode="m/d/yyyy">
                  <c:v>44198</c:v>
                </c:pt>
                <c:pt idx="9056" formatCode="m/d/yyyy">
                  <c:v>44198</c:v>
                </c:pt>
                <c:pt idx="9057" formatCode="m/d/yyyy">
                  <c:v>44198</c:v>
                </c:pt>
                <c:pt idx="9058" formatCode="m/d/yyyy">
                  <c:v>44198</c:v>
                </c:pt>
                <c:pt idx="9059" formatCode="m/d/yyyy">
                  <c:v>44198</c:v>
                </c:pt>
                <c:pt idx="9060" formatCode="m/d/yyyy">
                  <c:v>44198</c:v>
                </c:pt>
                <c:pt idx="9061" formatCode="m/d/yyyy">
                  <c:v>44198</c:v>
                </c:pt>
                <c:pt idx="9062" formatCode="m/d/yyyy">
                  <c:v>44198</c:v>
                </c:pt>
                <c:pt idx="9063" formatCode="m/d/yyyy">
                  <c:v>44198</c:v>
                </c:pt>
                <c:pt idx="9064" formatCode="m/d/yyyy">
                  <c:v>44198</c:v>
                </c:pt>
                <c:pt idx="9065" formatCode="m/d/yyyy">
                  <c:v>44198</c:v>
                </c:pt>
                <c:pt idx="9066" formatCode="m/d/yyyy">
                  <c:v>44198</c:v>
                </c:pt>
                <c:pt idx="9067" formatCode="m/d/yyyy">
                  <c:v>44199</c:v>
                </c:pt>
                <c:pt idx="9068" formatCode="m/d/yyyy">
                  <c:v>44199</c:v>
                </c:pt>
                <c:pt idx="9069" formatCode="m/d/yyyy">
                  <c:v>44199</c:v>
                </c:pt>
                <c:pt idx="9070" formatCode="m/d/yyyy">
                  <c:v>44199</c:v>
                </c:pt>
                <c:pt idx="9071" formatCode="m/d/yyyy">
                  <c:v>44199</c:v>
                </c:pt>
                <c:pt idx="9072" formatCode="m/d/yyyy">
                  <c:v>44199</c:v>
                </c:pt>
                <c:pt idx="9073" formatCode="m/d/yyyy">
                  <c:v>44199</c:v>
                </c:pt>
                <c:pt idx="9074" formatCode="m/d/yyyy">
                  <c:v>44199</c:v>
                </c:pt>
                <c:pt idx="9075" formatCode="m/d/yyyy">
                  <c:v>44199</c:v>
                </c:pt>
                <c:pt idx="9076" formatCode="m/d/yyyy">
                  <c:v>44199</c:v>
                </c:pt>
                <c:pt idx="9077" formatCode="m/d/yyyy">
                  <c:v>44199</c:v>
                </c:pt>
                <c:pt idx="9078" formatCode="m/d/yyyy">
                  <c:v>44199</c:v>
                </c:pt>
                <c:pt idx="9079" formatCode="m/d/yyyy">
                  <c:v>44199</c:v>
                </c:pt>
                <c:pt idx="9080" formatCode="m/d/yyyy">
                  <c:v>44199</c:v>
                </c:pt>
                <c:pt idx="9081" formatCode="m/d/yyyy">
                  <c:v>44199</c:v>
                </c:pt>
                <c:pt idx="9082" formatCode="m/d/yyyy">
                  <c:v>44199</c:v>
                </c:pt>
                <c:pt idx="9083" formatCode="m/d/yyyy">
                  <c:v>44199</c:v>
                </c:pt>
                <c:pt idx="9084" formatCode="m/d/yyyy">
                  <c:v>44199</c:v>
                </c:pt>
                <c:pt idx="9085" formatCode="m/d/yyyy">
                  <c:v>44199</c:v>
                </c:pt>
                <c:pt idx="9086" formatCode="m/d/yyyy">
                  <c:v>44199</c:v>
                </c:pt>
                <c:pt idx="9087" formatCode="m/d/yyyy">
                  <c:v>44199</c:v>
                </c:pt>
                <c:pt idx="9088" formatCode="m/d/yyyy">
                  <c:v>44199</c:v>
                </c:pt>
                <c:pt idx="9089" formatCode="m/d/yyyy">
                  <c:v>44199</c:v>
                </c:pt>
                <c:pt idx="9090" formatCode="m/d/yyyy">
                  <c:v>44199</c:v>
                </c:pt>
                <c:pt idx="9091" formatCode="m/d/yyyy">
                  <c:v>44200</c:v>
                </c:pt>
                <c:pt idx="9092" formatCode="m/d/yyyy">
                  <c:v>44200</c:v>
                </c:pt>
                <c:pt idx="9093" formatCode="m/d/yyyy">
                  <c:v>44200</c:v>
                </c:pt>
                <c:pt idx="9094" formatCode="m/d/yyyy">
                  <c:v>44200</c:v>
                </c:pt>
                <c:pt idx="9095" formatCode="m/d/yyyy">
                  <c:v>44200</c:v>
                </c:pt>
                <c:pt idx="9096" formatCode="m/d/yyyy">
                  <c:v>44200</c:v>
                </c:pt>
                <c:pt idx="9097" formatCode="m/d/yyyy">
                  <c:v>44200</c:v>
                </c:pt>
                <c:pt idx="9098" formatCode="m/d/yyyy">
                  <c:v>44200</c:v>
                </c:pt>
                <c:pt idx="9099" formatCode="m/d/yyyy">
                  <c:v>44200</c:v>
                </c:pt>
                <c:pt idx="9100" formatCode="m/d/yyyy">
                  <c:v>44200</c:v>
                </c:pt>
                <c:pt idx="9101" formatCode="m/d/yyyy">
                  <c:v>44200</c:v>
                </c:pt>
                <c:pt idx="9102" formatCode="m/d/yyyy">
                  <c:v>44200</c:v>
                </c:pt>
                <c:pt idx="9103" formatCode="m/d/yyyy">
                  <c:v>44200</c:v>
                </c:pt>
                <c:pt idx="9104" formatCode="m/d/yyyy">
                  <c:v>44200</c:v>
                </c:pt>
                <c:pt idx="9105" formatCode="m/d/yyyy">
                  <c:v>44200</c:v>
                </c:pt>
                <c:pt idx="9106" formatCode="m/d/yyyy">
                  <c:v>44200</c:v>
                </c:pt>
                <c:pt idx="9107" formatCode="m/d/yyyy">
                  <c:v>44200</c:v>
                </c:pt>
                <c:pt idx="9108" formatCode="m/d/yyyy">
                  <c:v>44200</c:v>
                </c:pt>
                <c:pt idx="9109" formatCode="m/d/yyyy">
                  <c:v>44200</c:v>
                </c:pt>
                <c:pt idx="9110" formatCode="m/d/yyyy">
                  <c:v>44200</c:v>
                </c:pt>
                <c:pt idx="9111" formatCode="m/d/yyyy">
                  <c:v>44200</c:v>
                </c:pt>
                <c:pt idx="9112" formatCode="m/d/yyyy">
                  <c:v>44200</c:v>
                </c:pt>
                <c:pt idx="9113" formatCode="m/d/yyyy">
                  <c:v>44200</c:v>
                </c:pt>
                <c:pt idx="9114" formatCode="m/d/yyyy">
                  <c:v>44200</c:v>
                </c:pt>
                <c:pt idx="9115" formatCode="m/d/yyyy">
                  <c:v>44201</c:v>
                </c:pt>
                <c:pt idx="9116" formatCode="m/d/yyyy">
                  <c:v>44201</c:v>
                </c:pt>
                <c:pt idx="9117" formatCode="m/d/yyyy">
                  <c:v>44201</c:v>
                </c:pt>
                <c:pt idx="9118" formatCode="m/d/yyyy">
                  <c:v>44201</c:v>
                </c:pt>
                <c:pt idx="9119" formatCode="m/d/yyyy">
                  <c:v>44201</c:v>
                </c:pt>
                <c:pt idx="9120" formatCode="m/d/yyyy">
                  <c:v>44201</c:v>
                </c:pt>
                <c:pt idx="9121" formatCode="m/d/yyyy">
                  <c:v>44201</c:v>
                </c:pt>
                <c:pt idx="9122" formatCode="m/d/yyyy">
                  <c:v>44201</c:v>
                </c:pt>
                <c:pt idx="9123" formatCode="m/d/yyyy">
                  <c:v>44201</c:v>
                </c:pt>
                <c:pt idx="9124" formatCode="m/d/yyyy">
                  <c:v>44201</c:v>
                </c:pt>
                <c:pt idx="9125" formatCode="m/d/yyyy">
                  <c:v>44201</c:v>
                </c:pt>
                <c:pt idx="9126" formatCode="m/d/yyyy">
                  <c:v>44201</c:v>
                </c:pt>
                <c:pt idx="9127" formatCode="m/d/yyyy">
                  <c:v>44201</c:v>
                </c:pt>
                <c:pt idx="9128" formatCode="m/d/yyyy">
                  <c:v>44201</c:v>
                </c:pt>
                <c:pt idx="9129" formatCode="m/d/yyyy">
                  <c:v>44201</c:v>
                </c:pt>
                <c:pt idx="9130" formatCode="m/d/yyyy">
                  <c:v>44201</c:v>
                </c:pt>
                <c:pt idx="9131" formatCode="m/d/yyyy">
                  <c:v>44201</c:v>
                </c:pt>
                <c:pt idx="9132" formatCode="m/d/yyyy">
                  <c:v>44201</c:v>
                </c:pt>
                <c:pt idx="9133" formatCode="m/d/yyyy">
                  <c:v>44201</c:v>
                </c:pt>
                <c:pt idx="9134" formatCode="m/d/yyyy">
                  <c:v>44201</c:v>
                </c:pt>
                <c:pt idx="9135" formatCode="m/d/yyyy">
                  <c:v>44201</c:v>
                </c:pt>
                <c:pt idx="9136" formatCode="m/d/yyyy">
                  <c:v>44201</c:v>
                </c:pt>
                <c:pt idx="9137" formatCode="m/d/yyyy">
                  <c:v>44201</c:v>
                </c:pt>
                <c:pt idx="9138" formatCode="m/d/yyyy">
                  <c:v>44201</c:v>
                </c:pt>
                <c:pt idx="9139" formatCode="m/d/yyyy">
                  <c:v>44202</c:v>
                </c:pt>
                <c:pt idx="9140" formatCode="m/d/yyyy">
                  <c:v>44202</c:v>
                </c:pt>
                <c:pt idx="9141" formatCode="m/d/yyyy">
                  <c:v>44202</c:v>
                </c:pt>
                <c:pt idx="9142" formatCode="m/d/yyyy">
                  <c:v>44202</c:v>
                </c:pt>
                <c:pt idx="9143" formatCode="m/d/yyyy">
                  <c:v>44202</c:v>
                </c:pt>
                <c:pt idx="9144" formatCode="m/d/yyyy">
                  <c:v>44202</c:v>
                </c:pt>
                <c:pt idx="9145" formatCode="m/d/yyyy">
                  <c:v>44202</c:v>
                </c:pt>
                <c:pt idx="9146" formatCode="m/d/yyyy">
                  <c:v>44202</c:v>
                </c:pt>
                <c:pt idx="9147" formatCode="m/d/yyyy">
                  <c:v>44202</c:v>
                </c:pt>
                <c:pt idx="9148" formatCode="m/d/yyyy">
                  <c:v>44202</c:v>
                </c:pt>
                <c:pt idx="9149" formatCode="m/d/yyyy">
                  <c:v>44202</c:v>
                </c:pt>
                <c:pt idx="9150" formatCode="m/d/yyyy">
                  <c:v>44202</c:v>
                </c:pt>
                <c:pt idx="9151" formatCode="m/d/yyyy">
                  <c:v>44202</c:v>
                </c:pt>
                <c:pt idx="9152" formatCode="m/d/yyyy">
                  <c:v>44202</c:v>
                </c:pt>
                <c:pt idx="9153" formatCode="m/d/yyyy">
                  <c:v>44202</c:v>
                </c:pt>
                <c:pt idx="9154" formatCode="m/d/yyyy">
                  <c:v>44202</c:v>
                </c:pt>
                <c:pt idx="9155" formatCode="m/d/yyyy">
                  <c:v>44202</c:v>
                </c:pt>
                <c:pt idx="9156" formatCode="m/d/yyyy">
                  <c:v>44202</c:v>
                </c:pt>
                <c:pt idx="9157" formatCode="m/d/yyyy">
                  <c:v>44202</c:v>
                </c:pt>
                <c:pt idx="9158" formatCode="m/d/yyyy">
                  <c:v>44202</c:v>
                </c:pt>
                <c:pt idx="9159" formatCode="m/d/yyyy">
                  <c:v>44202</c:v>
                </c:pt>
                <c:pt idx="9160" formatCode="m/d/yyyy">
                  <c:v>44202</c:v>
                </c:pt>
                <c:pt idx="9161" formatCode="m/d/yyyy">
                  <c:v>44202</c:v>
                </c:pt>
                <c:pt idx="9162" formatCode="m/d/yyyy">
                  <c:v>44202</c:v>
                </c:pt>
                <c:pt idx="9163" formatCode="m/d/yyyy">
                  <c:v>44203</c:v>
                </c:pt>
                <c:pt idx="9164" formatCode="m/d/yyyy">
                  <c:v>44203</c:v>
                </c:pt>
                <c:pt idx="9165" formatCode="m/d/yyyy">
                  <c:v>44203</c:v>
                </c:pt>
                <c:pt idx="9166" formatCode="m/d/yyyy">
                  <c:v>44203</c:v>
                </c:pt>
                <c:pt idx="9167" formatCode="m/d/yyyy">
                  <c:v>44203</c:v>
                </c:pt>
                <c:pt idx="9168" formatCode="m/d/yyyy">
                  <c:v>44203</c:v>
                </c:pt>
                <c:pt idx="9169" formatCode="m/d/yyyy">
                  <c:v>44203</c:v>
                </c:pt>
                <c:pt idx="9170" formatCode="m/d/yyyy">
                  <c:v>44203</c:v>
                </c:pt>
                <c:pt idx="9171" formatCode="m/d/yyyy">
                  <c:v>44203</c:v>
                </c:pt>
                <c:pt idx="9172" formatCode="m/d/yyyy">
                  <c:v>44203</c:v>
                </c:pt>
                <c:pt idx="9173" formatCode="m/d/yyyy">
                  <c:v>44203</c:v>
                </c:pt>
                <c:pt idx="9174" formatCode="m/d/yyyy">
                  <c:v>44203</c:v>
                </c:pt>
                <c:pt idx="9175" formatCode="m/d/yyyy">
                  <c:v>44203</c:v>
                </c:pt>
                <c:pt idx="9176" formatCode="m/d/yyyy">
                  <c:v>44203</c:v>
                </c:pt>
                <c:pt idx="9177" formatCode="m/d/yyyy">
                  <c:v>44203</c:v>
                </c:pt>
                <c:pt idx="9178" formatCode="m/d/yyyy">
                  <c:v>44203</c:v>
                </c:pt>
                <c:pt idx="9179" formatCode="m/d/yyyy">
                  <c:v>44203</c:v>
                </c:pt>
                <c:pt idx="9180" formatCode="m/d/yyyy">
                  <c:v>44203</c:v>
                </c:pt>
                <c:pt idx="9181" formatCode="m/d/yyyy">
                  <c:v>44203</c:v>
                </c:pt>
                <c:pt idx="9182" formatCode="m/d/yyyy">
                  <c:v>44203</c:v>
                </c:pt>
                <c:pt idx="9183" formatCode="m/d/yyyy">
                  <c:v>44203</c:v>
                </c:pt>
                <c:pt idx="9184" formatCode="m/d/yyyy">
                  <c:v>44203</c:v>
                </c:pt>
                <c:pt idx="9185" formatCode="m/d/yyyy">
                  <c:v>44203</c:v>
                </c:pt>
                <c:pt idx="9186" formatCode="m/d/yyyy">
                  <c:v>44203</c:v>
                </c:pt>
                <c:pt idx="9187" formatCode="m/d/yyyy">
                  <c:v>44204</c:v>
                </c:pt>
                <c:pt idx="9188" formatCode="m/d/yyyy">
                  <c:v>44204</c:v>
                </c:pt>
                <c:pt idx="9189" formatCode="m/d/yyyy">
                  <c:v>44204</c:v>
                </c:pt>
                <c:pt idx="9190" formatCode="m/d/yyyy">
                  <c:v>44204</c:v>
                </c:pt>
                <c:pt idx="9191" formatCode="m/d/yyyy">
                  <c:v>44204</c:v>
                </c:pt>
                <c:pt idx="9192" formatCode="m/d/yyyy">
                  <c:v>44204</c:v>
                </c:pt>
                <c:pt idx="9193" formatCode="m/d/yyyy">
                  <c:v>44204</c:v>
                </c:pt>
                <c:pt idx="9194" formatCode="m/d/yyyy">
                  <c:v>44204</c:v>
                </c:pt>
                <c:pt idx="9195" formatCode="m/d/yyyy">
                  <c:v>44204</c:v>
                </c:pt>
                <c:pt idx="9196" formatCode="m/d/yyyy">
                  <c:v>44204</c:v>
                </c:pt>
                <c:pt idx="9197" formatCode="m/d/yyyy">
                  <c:v>44204</c:v>
                </c:pt>
                <c:pt idx="9198" formatCode="m/d/yyyy">
                  <c:v>44204</c:v>
                </c:pt>
                <c:pt idx="9199" formatCode="m/d/yyyy">
                  <c:v>44204</c:v>
                </c:pt>
                <c:pt idx="9200" formatCode="m/d/yyyy">
                  <c:v>44204</c:v>
                </c:pt>
                <c:pt idx="9201" formatCode="m/d/yyyy">
                  <c:v>44204</c:v>
                </c:pt>
                <c:pt idx="9202" formatCode="m/d/yyyy">
                  <c:v>44204</c:v>
                </c:pt>
                <c:pt idx="9203" formatCode="m/d/yyyy">
                  <c:v>44204</c:v>
                </c:pt>
                <c:pt idx="9204" formatCode="m/d/yyyy">
                  <c:v>44204</c:v>
                </c:pt>
                <c:pt idx="9205" formatCode="m/d/yyyy">
                  <c:v>44204</c:v>
                </c:pt>
                <c:pt idx="9206" formatCode="m/d/yyyy">
                  <c:v>44204</c:v>
                </c:pt>
                <c:pt idx="9207" formatCode="m/d/yyyy">
                  <c:v>44204</c:v>
                </c:pt>
                <c:pt idx="9208" formatCode="m/d/yyyy">
                  <c:v>44204</c:v>
                </c:pt>
                <c:pt idx="9209" formatCode="m/d/yyyy">
                  <c:v>44204</c:v>
                </c:pt>
                <c:pt idx="9210" formatCode="m/d/yyyy">
                  <c:v>44204</c:v>
                </c:pt>
                <c:pt idx="9211" formatCode="m/d/yyyy">
                  <c:v>44205</c:v>
                </c:pt>
                <c:pt idx="9212" formatCode="m/d/yyyy">
                  <c:v>44205</c:v>
                </c:pt>
                <c:pt idx="9213" formatCode="m/d/yyyy">
                  <c:v>44205</c:v>
                </c:pt>
                <c:pt idx="9214" formatCode="m/d/yyyy">
                  <c:v>44205</c:v>
                </c:pt>
                <c:pt idx="9215" formatCode="m/d/yyyy">
                  <c:v>44205</c:v>
                </c:pt>
                <c:pt idx="9216" formatCode="m/d/yyyy">
                  <c:v>44205</c:v>
                </c:pt>
                <c:pt idx="9217" formatCode="m/d/yyyy">
                  <c:v>44205</c:v>
                </c:pt>
                <c:pt idx="9218" formatCode="m/d/yyyy">
                  <c:v>44205</c:v>
                </c:pt>
                <c:pt idx="9219" formatCode="m/d/yyyy">
                  <c:v>44205</c:v>
                </c:pt>
                <c:pt idx="9220" formatCode="m/d/yyyy">
                  <c:v>44205</c:v>
                </c:pt>
                <c:pt idx="9221" formatCode="m/d/yyyy">
                  <c:v>44205</c:v>
                </c:pt>
                <c:pt idx="9222" formatCode="m/d/yyyy">
                  <c:v>44205</c:v>
                </c:pt>
                <c:pt idx="9223" formatCode="m/d/yyyy">
                  <c:v>44205</c:v>
                </c:pt>
                <c:pt idx="9224" formatCode="m/d/yyyy">
                  <c:v>44205</c:v>
                </c:pt>
                <c:pt idx="9225" formatCode="m/d/yyyy">
                  <c:v>44205</c:v>
                </c:pt>
                <c:pt idx="9226" formatCode="m/d/yyyy">
                  <c:v>44205</c:v>
                </c:pt>
                <c:pt idx="9227" formatCode="m/d/yyyy">
                  <c:v>44205</c:v>
                </c:pt>
                <c:pt idx="9228" formatCode="m/d/yyyy">
                  <c:v>44205</c:v>
                </c:pt>
                <c:pt idx="9229" formatCode="m/d/yyyy">
                  <c:v>44205</c:v>
                </c:pt>
                <c:pt idx="9230" formatCode="m/d/yyyy">
                  <c:v>44205</c:v>
                </c:pt>
                <c:pt idx="9231" formatCode="m/d/yyyy">
                  <c:v>44205</c:v>
                </c:pt>
                <c:pt idx="9232" formatCode="m/d/yyyy">
                  <c:v>44205</c:v>
                </c:pt>
                <c:pt idx="9233" formatCode="m/d/yyyy">
                  <c:v>44205</c:v>
                </c:pt>
                <c:pt idx="9234" formatCode="m/d/yyyy">
                  <c:v>44205</c:v>
                </c:pt>
                <c:pt idx="9235" formatCode="m/d/yyyy">
                  <c:v>44206</c:v>
                </c:pt>
                <c:pt idx="9236" formatCode="m/d/yyyy">
                  <c:v>44206</c:v>
                </c:pt>
                <c:pt idx="9237" formatCode="m/d/yyyy">
                  <c:v>44206</c:v>
                </c:pt>
                <c:pt idx="9238" formatCode="m/d/yyyy">
                  <c:v>44206</c:v>
                </c:pt>
                <c:pt idx="9239" formatCode="m/d/yyyy">
                  <c:v>44206</c:v>
                </c:pt>
                <c:pt idx="9240" formatCode="m/d/yyyy">
                  <c:v>44206</c:v>
                </c:pt>
                <c:pt idx="9241" formatCode="m/d/yyyy">
                  <c:v>44206</c:v>
                </c:pt>
                <c:pt idx="9242" formatCode="m/d/yyyy">
                  <c:v>44206</c:v>
                </c:pt>
                <c:pt idx="9243" formatCode="m/d/yyyy">
                  <c:v>44206</c:v>
                </c:pt>
                <c:pt idx="9244" formatCode="m/d/yyyy">
                  <c:v>44206</c:v>
                </c:pt>
                <c:pt idx="9245" formatCode="m/d/yyyy">
                  <c:v>44206</c:v>
                </c:pt>
                <c:pt idx="9246" formatCode="m/d/yyyy">
                  <c:v>44206</c:v>
                </c:pt>
                <c:pt idx="9247" formatCode="m/d/yyyy">
                  <c:v>44206</c:v>
                </c:pt>
                <c:pt idx="9248" formatCode="m/d/yyyy">
                  <c:v>44206</c:v>
                </c:pt>
                <c:pt idx="9249" formatCode="m/d/yyyy">
                  <c:v>44206</c:v>
                </c:pt>
                <c:pt idx="9250" formatCode="m/d/yyyy">
                  <c:v>44206</c:v>
                </c:pt>
                <c:pt idx="9251" formatCode="m/d/yyyy">
                  <c:v>44206</c:v>
                </c:pt>
                <c:pt idx="9252" formatCode="m/d/yyyy">
                  <c:v>44206</c:v>
                </c:pt>
                <c:pt idx="9253" formatCode="m/d/yyyy">
                  <c:v>44206</c:v>
                </c:pt>
                <c:pt idx="9254" formatCode="m/d/yyyy">
                  <c:v>44206</c:v>
                </c:pt>
                <c:pt idx="9255" formatCode="m/d/yyyy">
                  <c:v>44206</c:v>
                </c:pt>
                <c:pt idx="9256" formatCode="m/d/yyyy">
                  <c:v>44206</c:v>
                </c:pt>
                <c:pt idx="9257" formatCode="m/d/yyyy">
                  <c:v>44206</c:v>
                </c:pt>
                <c:pt idx="9258" formatCode="m/d/yyyy">
                  <c:v>44206</c:v>
                </c:pt>
                <c:pt idx="9259" formatCode="m/d/yyyy">
                  <c:v>44207</c:v>
                </c:pt>
                <c:pt idx="9260" formatCode="m/d/yyyy">
                  <c:v>44207</c:v>
                </c:pt>
                <c:pt idx="9261" formatCode="m/d/yyyy">
                  <c:v>44207</c:v>
                </c:pt>
                <c:pt idx="9262" formatCode="m/d/yyyy">
                  <c:v>44207</c:v>
                </c:pt>
                <c:pt idx="9263" formatCode="m/d/yyyy">
                  <c:v>44207</c:v>
                </c:pt>
                <c:pt idx="9264" formatCode="m/d/yyyy">
                  <c:v>44207</c:v>
                </c:pt>
                <c:pt idx="9265" formatCode="m/d/yyyy">
                  <c:v>44207</c:v>
                </c:pt>
                <c:pt idx="9266" formatCode="m/d/yyyy">
                  <c:v>44207</c:v>
                </c:pt>
                <c:pt idx="9267" formatCode="m/d/yyyy">
                  <c:v>44207</c:v>
                </c:pt>
                <c:pt idx="9268" formatCode="m/d/yyyy">
                  <c:v>44207</c:v>
                </c:pt>
                <c:pt idx="9269" formatCode="m/d/yyyy">
                  <c:v>44207</c:v>
                </c:pt>
                <c:pt idx="9270" formatCode="m/d/yyyy">
                  <c:v>44207</c:v>
                </c:pt>
                <c:pt idx="9271" formatCode="m/d/yyyy">
                  <c:v>44207</c:v>
                </c:pt>
                <c:pt idx="9272" formatCode="m/d/yyyy">
                  <c:v>44207</c:v>
                </c:pt>
                <c:pt idx="9273" formatCode="m/d/yyyy">
                  <c:v>44207</c:v>
                </c:pt>
                <c:pt idx="9274" formatCode="m/d/yyyy">
                  <c:v>44207</c:v>
                </c:pt>
                <c:pt idx="9275" formatCode="m/d/yyyy">
                  <c:v>44207</c:v>
                </c:pt>
                <c:pt idx="9276" formatCode="m/d/yyyy">
                  <c:v>44207</c:v>
                </c:pt>
                <c:pt idx="9277" formatCode="m/d/yyyy">
                  <c:v>44207</c:v>
                </c:pt>
                <c:pt idx="9278" formatCode="m/d/yyyy">
                  <c:v>44207</c:v>
                </c:pt>
                <c:pt idx="9279" formatCode="m/d/yyyy">
                  <c:v>44207</c:v>
                </c:pt>
                <c:pt idx="9280" formatCode="m/d/yyyy">
                  <c:v>44207</c:v>
                </c:pt>
                <c:pt idx="9281" formatCode="m/d/yyyy">
                  <c:v>44207</c:v>
                </c:pt>
                <c:pt idx="9282" formatCode="m/d/yyyy">
                  <c:v>44207</c:v>
                </c:pt>
                <c:pt idx="9283" formatCode="m/d/yyyy">
                  <c:v>44208</c:v>
                </c:pt>
                <c:pt idx="9284" formatCode="m/d/yyyy">
                  <c:v>44208</c:v>
                </c:pt>
                <c:pt idx="9285" formatCode="m/d/yyyy">
                  <c:v>44208</c:v>
                </c:pt>
                <c:pt idx="9286" formatCode="m/d/yyyy">
                  <c:v>44208</c:v>
                </c:pt>
                <c:pt idx="9287" formatCode="m/d/yyyy">
                  <c:v>44208</c:v>
                </c:pt>
                <c:pt idx="9288" formatCode="m/d/yyyy">
                  <c:v>44208</c:v>
                </c:pt>
                <c:pt idx="9289" formatCode="m/d/yyyy">
                  <c:v>44208</c:v>
                </c:pt>
                <c:pt idx="9290" formatCode="m/d/yyyy">
                  <c:v>44208</c:v>
                </c:pt>
                <c:pt idx="9291" formatCode="m/d/yyyy">
                  <c:v>44208</c:v>
                </c:pt>
                <c:pt idx="9292" formatCode="m/d/yyyy">
                  <c:v>44208</c:v>
                </c:pt>
                <c:pt idx="9293" formatCode="m/d/yyyy">
                  <c:v>44208</c:v>
                </c:pt>
                <c:pt idx="9294" formatCode="m/d/yyyy">
                  <c:v>44208</c:v>
                </c:pt>
                <c:pt idx="9295" formatCode="m/d/yyyy">
                  <c:v>44208</c:v>
                </c:pt>
                <c:pt idx="9296" formatCode="m/d/yyyy">
                  <c:v>44208</c:v>
                </c:pt>
                <c:pt idx="9297" formatCode="m/d/yyyy">
                  <c:v>44208</c:v>
                </c:pt>
                <c:pt idx="9298" formatCode="m/d/yyyy">
                  <c:v>44208</c:v>
                </c:pt>
                <c:pt idx="9299" formatCode="m/d/yyyy">
                  <c:v>44208</c:v>
                </c:pt>
                <c:pt idx="9300" formatCode="m/d/yyyy">
                  <c:v>44208</c:v>
                </c:pt>
                <c:pt idx="9301" formatCode="m/d/yyyy">
                  <c:v>44208</c:v>
                </c:pt>
                <c:pt idx="9302" formatCode="m/d/yyyy">
                  <c:v>44208</c:v>
                </c:pt>
                <c:pt idx="9303" formatCode="m/d/yyyy">
                  <c:v>44208</c:v>
                </c:pt>
                <c:pt idx="9304" formatCode="m/d/yyyy">
                  <c:v>44208</c:v>
                </c:pt>
                <c:pt idx="9305" formatCode="m/d/yyyy">
                  <c:v>44208</c:v>
                </c:pt>
                <c:pt idx="9306" formatCode="m/d/yyyy">
                  <c:v>44209</c:v>
                </c:pt>
                <c:pt idx="9307" formatCode="m/d/yyyy">
                  <c:v>44209</c:v>
                </c:pt>
                <c:pt idx="9308" formatCode="m/d/yyyy">
                  <c:v>44209</c:v>
                </c:pt>
                <c:pt idx="9309" formatCode="m/d/yyyy">
                  <c:v>44209</c:v>
                </c:pt>
                <c:pt idx="9310" formatCode="m/d/yyyy">
                  <c:v>44209</c:v>
                </c:pt>
                <c:pt idx="9311" formatCode="m/d/yyyy">
                  <c:v>44209</c:v>
                </c:pt>
                <c:pt idx="9312" formatCode="m/d/yyyy">
                  <c:v>44209</c:v>
                </c:pt>
                <c:pt idx="9313" formatCode="m/d/yyyy">
                  <c:v>44209</c:v>
                </c:pt>
                <c:pt idx="9314" formatCode="m/d/yyyy">
                  <c:v>44209</c:v>
                </c:pt>
                <c:pt idx="9315" formatCode="m/d/yyyy">
                  <c:v>44209</c:v>
                </c:pt>
                <c:pt idx="9316" formatCode="m/d/yyyy">
                  <c:v>44209</c:v>
                </c:pt>
                <c:pt idx="9317" formatCode="m/d/yyyy">
                  <c:v>44209</c:v>
                </c:pt>
                <c:pt idx="9318" formatCode="m/d/yyyy">
                  <c:v>44209</c:v>
                </c:pt>
                <c:pt idx="9319" formatCode="m/d/yyyy">
                  <c:v>44209</c:v>
                </c:pt>
                <c:pt idx="9320" formatCode="m/d/yyyy">
                  <c:v>44209</c:v>
                </c:pt>
                <c:pt idx="9321" formatCode="m/d/yyyy">
                  <c:v>44209</c:v>
                </c:pt>
                <c:pt idx="9322" formatCode="m/d/yyyy">
                  <c:v>44209</c:v>
                </c:pt>
                <c:pt idx="9323" formatCode="m/d/yyyy">
                  <c:v>44209</c:v>
                </c:pt>
                <c:pt idx="9324" formatCode="m/d/yyyy">
                  <c:v>44209</c:v>
                </c:pt>
                <c:pt idx="9325" formatCode="m/d/yyyy">
                  <c:v>44209</c:v>
                </c:pt>
                <c:pt idx="9326" formatCode="m/d/yyyy">
                  <c:v>44209</c:v>
                </c:pt>
                <c:pt idx="9327" formatCode="m/d/yyyy">
                  <c:v>44209</c:v>
                </c:pt>
                <c:pt idx="9328" formatCode="m/d/yyyy">
                  <c:v>44209</c:v>
                </c:pt>
                <c:pt idx="9329" formatCode="m/d/yyyy">
                  <c:v>44209</c:v>
                </c:pt>
                <c:pt idx="9330" formatCode="m/d/yyyy">
                  <c:v>44210</c:v>
                </c:pt>
                <c:pt idx="9331" formatCode="m/d/yyyy">
                  <c:v>44210</c:v>
                </c:pt>
                <c:pt idx="9332" formatCode="m/d/yyyy">
                  <c:v>44210</c:v>
                </c:pt>
                <c:pt idx="9333" formatCode="m/d/yyyy">
                  <c:v>44210</c:v>
                </c:pt>
                <c:pt idx="9334" formatCode="m/d/yyyy">
                  <c:v>44210</c:v>
                </c:pt>
                <c:pt idx="9335" formatCode="m/d/yyyy">
                  <c:v>44210</c:v>
                </c:pt>
                <c:pt idx="9336" formatCode="m/d/yyyy">
                  <c:v>44210</c:v>
                </c:pt>
                <c:pt idx="9337" formatCode="m/d/yyyy">
                  <c:v>44210</c:v>
                </c:pt>
                <c:pt idx="9338" formatCode="m/d/yyyy">
                  <c:v>44210</c:v>
                </c:pt>
                <c:pt idx="9339" formatCode="m/d/yyyy">
                  <c:v>44210</c:v>
                </c:pt>
                <c:pt idx="9340" formatCode="m/d/yyyy">
                  <c:v>44210</c:v>
                </c:pt>
                <c:pt idx="9341" formatCode="m/d/yyyy">
                  <c:v>44210</c:v>
                </c:pt>
                <c:pt idx="9342" formatCode="m/d/yyyy">
                  <c:v>44210</c:v>
                </c:pt>
                <c:pt idx="9343" formatCode="m/d/yyyy">
                  <c:v>44210</c:v>
                </c:pt>
                <c:pt idx="9344" formatCode="m/d/yyyy">
                  <c:v>44210</c:v>
                </c:pt>
                <c:pt idx="9345" formatCode="m/d/yyyy">
                  <c:v>44210</c:v>
                </c:pt>
                <c:pt idx="9346" formatCode="m/d/yyyy">
                  <c:v>44210</c:v>
                </c:pt>
                <c:pt idx="9347" formatCode="m/d/yyyy">
                  <c:v>44210</c:v>
                </c:pt>
                <c:pt idx="9348" formatCode="m/d/yyyy">
                  <c:v>44210</c:v>
                </c:pt>
                <c:pt idx="9349" formatCode="m/d/yyyy">
                  <c:v>44210</c:v>
                </c:pt>
                <c:pt idx="9350" formatCode="m/d/yyyy">
                  <c:v>44210</c:v>
                </c:pt>
                <c:pt idx="9351" formatCode="m/d/yyyy">
                  <c:v>44210</c:v>
                </c:pt>
                <c:pt idx="9352" formatCode="m/d/yyyy">
                  <c:v>44210</c:v>
                </c:pt>
                <c:pt idx="9353" formatCode="m/d/yyyy">
                  <c:v>44210</c:v>
                </c:pt>
                <c:pt idx="9354" formatCode="m/d/yyyy">
                  <c:v>44211</c:v>
                </c:pt>
                <c:pt idx="9355" formatCode="m/d/yyyy">
                  <c:v>44211</c:v>
                </c:pt>
                <c:pt idx="9356" formatCode="m/d/yyyy">
                  <c:v>44211</c:v>
                </c:pt>
                <c:pt idx="9357" formatCode="m/d/yyyy">
                  <c:v>44211</c:v>
                </c:pt>
                <c:pt idx="9358" formatCode="m/d/yyyy">
                  <c:v>44211</c:v>
                </c:pt>
                <c:pt idx="9359" formatCode="m/d/yyyy">
                  <c:v>44211</c:v>
                </c:pt>
                <c:pt idx="9360" formatCode="m/d/yyyy">
                  <c:v>44211</c:v>
                </c:pt>
                <c:pt idx="9361" formatCode="m/d/yyyy">
                  <c:v>44211</c:v>
                </c:pt>
                <c:pt idx="9362" formatCode="m/d/yyyy">
                  <c:v>44211</c:v>
                </c:pt>
                <c:pt idx="9363" formatCode="m/d/yyyy">
                  <c:v>44211</c:v>
                </c:pt>
                <c:pt idx="9364" formatCode="m/d/yyyy">
                  <c:v>44211</c:v>
                </c:pt>
                <c:pt idx="9365" formatCode="m/d/yyyy">
                  <c:v>44211</c:v>
                </c:pt>
                <c:pt idx="9366" formatCode="m/d/yyyy">
                  <c:v>44211</c:v>
                </c:pt>
                <c:pt idx="9367" formatCode="m/d/yyyy">
                  <c:v>44211</c:v>
                </c:pt>
                <c:pt idx="9368" formatCode="m/d/yyyy">
                  <c:v>44211</c:v>
                </c:pt>
                <c:pt idx="9369" formatCode="m/d/yyyy">
                  <c:v>44211</c:v>
                </c:pt>
                <c:pt idx="9370" formatCode="m/d/yyyy">
                  <c:v>44211</c:v>
                </c:pt>
                <c:pt idx="9371" formatCode="m/d/yyyy">
                  <c:v>44211</c:v>
                </c:pt>
                <c:pt idx="9372" formatCode="m/d/yyyy">
                  <c:v>44211</c:v>
                </c:pt>
                <c:pt idx="9373" formatCode="m/d/yyyy">
                  <c:v>44211</c:v>
                </c:pt>
                <c:pt idx="9374" formatCode="m/d/yyyy">
                  <c:v>44211</c:v>
                </c:pt>
                <c:pt idx="9375" formatCode="m/d/yyyy">
                  <c:v>44211</c:v>
                </c:pt>
                <c:pt idx="9376" formatCode="m/d/yyyy">
                  <c:v>44211</c:v>
                </c:pt>
                <c:pt idx="9377" formatCode="m/d/yyyy">
                  <c:v>44211</c:v>
                </c:pt>
                <c:pt idx="9378" formatCode="m/d/yyyy">
                  <c:v>44212</c:v>
                </c:pt>
                <c:pt idx="9379" formatCode="m/d/yyyy">
                  <c:v>44212</c:v>
                </c:pt>
                <c:pt idx="9380" formatCode="m/d/yyyy">
                  <c:v>44212</c:v>
                </c:pt>
                <c:pt idx="9381" formatCode="m/d/yyyy">
                  <c:v>44212</c:v>
                </c:pt>
                <c:pt idx="9382" formatCode="m/d/yyyy">
                  <c:v>44212</c:v>
                </c:pt>
                <c:pt idx="9383" formatCode="m/d/yyyy">
                  <c:v>44212</c:v>
                </c:pt>
                <c:pt idx="9384" formatCode="m/d/yyyy">
                  <c:v>44212</c:v>
                </c:pt>
                <c:pt idx="9385" formatCode="m/d/yyyy">
                  <c:v>44212</c:v>
                </c:pt>
                <c:pt idx="9386" formatCode="m/d/yyyy">
                  <c:v>44212</c:v>
                </c:pt>
                <c:pt idx="9387" formatCode="m/d/yyyy">
                  <c:v>44212</c:v>
                </c:pt>
                <c:pt idx="9388" formatCode="m/d/yyyy">
                  <c:v>44212</c:v>
                </c:pt>
                <c:pt idx="9389" formatCode="m/d/yyyy">
                  <c:v>44212</c:v>
                </c:pt>
                <c:pt idx="9390" formatCode="m/d/yyyy">
                  <c:v>44212</c:v>
                </c:pt>
                <c:pt idx="9391" formatCode="m/d/yyyy">
                  <c:v>44212</c:v>
                </c:pt>
                <c:pt idx="9392" formatCode="m/d/yyyy">
                  <c:v>44212</c:v>
                </c:pt>
                <c:pt idx="9393" formatCode="m/d/yyyy">
                  <c:v>44212</c:v>
                </c:pt>
                <c:pt idx="9394" formatCode="m/d/yyyy">
                  <c:v>44212</c:v>
                </c:pt>
                <c:pt idx="9395" formatCode="m/d/yyyy">
                  <c:v>44212</c:v>
                </c:pt>
                <c:pt idx="9396" formatCode="m/d/yyyy">
                  <c:v>44212</c:v>
                </c:pt>
                <c:pt idx="9397" formatCode="m/d/yyyy">
                  <c:v>44212</c:v>
                </c:pt>
                <c:pt idx="9398" formatCode="m/d/yyyy">
                  <c:v>44212</c:v>
                </c:pt>
                <c:pt idx="9399" formatCode="m/d/yyyy">
                  <c:v>44212</c:v>
                </c:pt>
                <c:pt idx="9400" formatCode="m/d/yyyy">
                  <c:v>44212</c:v>
                </c:pt>
                <c:pt idx="9401" formatCode="m/d/yyyy">
                  <c:v>44212</c:v>
                </c:pt>
                <c:pt idx="9402" formatCode="m/d/yyyy">
                  <c:v>44213</c:v>
                </c:pt>
                <c:pt idx="9403" formatCode="m/d/yyyy">
                  <c:v>44213</c:v>
                </c:pt>
                <c:pt idx="9404" formatCode="m/d/yyyy">
                  <c:v>44213</c:v>
                </c:pt>
                <c:pt idx="9405" formatCode="m/d/yyyy">
                  <c:v>44213</c:v>
                </c:pt>
                <c:pt idx="9406" formatCode="m/d/yyyy">
                  <c:v>44213</c:v>
                </c:pt>
                <c:pt idx="9407" formatCode="m/d/yyyy">
                  <c:v>44213</c:v>
                </c:pt>
                <c:pt idx="9408" formatCode="m/d/yyyy">
                  <c:v>44213</c:v>
                </c:pt>
                <c:pt idx="9409" formatCode="m/d/yyyy">
                  <c:v>44213</c:v>
                </c:pt>
                <c:pt idx="9410" formatCode="m/d/yyyy">
                  <c:v>44213</c:v>
                </c:pt>
                <c:pt idx="9411" formatCode="m/d/yyyy">
                  <c:v>44213</c:v>
                </c:pt>
                <c:pt idx="9412" formatCode="m/d/yyyy">
                  <c:v>44213</c:v>
                </c:pt>
                <c:pt idx="9413" formatCode="m/d/yyyy">
                  <c:v>44213</c:v>
                </c:pt>
                <c:pt idx="9414" formatCode="m/d/yyyy">
                  <c:v>44213</c:v>
                </c:pt>
                <c:pt idx="9415" formatCode="m/d/yyyy">
                  <c:v>44213</c:v>
                </c:pt>
                <c:pt idx="9416" formatCode="m/d/yyyy">
                  <c:v>44213</c:v>
                </c:pt>
                <c:pt idx="9417" formatCode="m/d/yyyy">
                  <c:v>44213</c:v>
                </c:pt>
                <c:pt idx="9418" formatCode="m/d/yyyy">
                  <c:v>44213</c:v>
                </c:pt>
                <c:pt idx="9419" formatCode="m/d/yyyy">
                  <c:v>44213</c:v>
                </c:pt>
                <c:pt idx="9420" formatCode="m/d/yyyy">
                  <c:v>44213</c:v>
                </c:pt>
                <c:pt idx="9421" formatCode="m/d/yyyy">
                  <c:v>44213</c:v>
                </c:pt>
                <c:pt idx="9422" formatCode="m/d/yyyy">
                  <c:v>44213</c:v>
                </c:pt>
                <c:pt idx="9423" formatCode="m/d/yyyy">
                  <c:v>44213</c:v>
                </c:pt>
                <c:pt idx="9424" formatCode="m/d/yyyy">
                  <c:v>44213</c:v>
                </c:pt>
                <c:pt idx="9425" formatCode="m/d/yyyy">
                  <c:v>44213</c:v>
                </c:pt>
                <c:pt idx="9426" formatCode="m/d/yyyy">
                  <c:v>44214</c:v>
                </c:pt>
                <c:pt idx="9427" formatCode="m/d/yyyy">
                  <c:v>44214</c:v>
                </c:pt>
                <c:pt idx="9428" formatCode="m/d/yyyy">
                  <c:v>44214</c:v>
                </c:pt>
                <c:pt idx="9429" formatCode="m/d/yyyy">
                  <c:v>44214</c:v>
                </c:pt>
                <c:pt idx="9430" formatCode="m/d/yyyy">
                  <c:v>44214</c:v>
                </c:pt>
                <c:pt idx="9431" formatCode="m/d/yyyy">
                  <c:v>44214</c:v>
                </c:pt>
                <c:pt idx="9432" formatCode="m/d/yyyy">
                  <c:v>44214</c:v>
                </c:pt>
                <c:pt idx="9433" formatCode="m/d/yyyy">
                  <c:v>44214</c:v>
                </c:pt>
                <c:pt idx="9434" formatCode="m/d/yyyy">
                  <c:v>44214</c:v>
                </c:pt>
                <c:pt idx="9435" formatCode="m/d/yyyy">
                  <c:v>44214</c:v>
                </c:pt>
                <c:pt idx="9436" formatCode="m/d/yyyy">
                  <c:v>44214</c:v>
                </c:pt>
                <c:pt idx="9437" formatCode="m/d/yyyy">
                  <c:v>44214</c:v>
                </c:pt>
                <c:pt idx="9438" formatCode="m/d/yyyy">
                  <c:v>44214</c:v>
                </c:pt>
                <c:pt idx="9439" formatCode="m/d/yyyy">
                  <c:v>44214</c:v>
                </c:pt>
                <c:pt idx="9440" formatCode="m/d/yyyy">
                  <c:v>44214</c:v>
                </c:pt>
                <c:pt idx="9441" formatCode="m/d/yyyy">
                  <c:v>44214</c:v>
                </c:pt>
                <c:pt idx="9442" formatCode="m/d/yyyy">
                  <c:v>44214</c:v>
                </c:pt>
                <c:pt idx="9443" formatCode="m/d/yyyy">
                  <c:v>44214</c:v>
                </c:pt>
                <c:pt idx="9444" formatCode="m/d/yyyy">
                  <c:v>44214</c:v>
                </c:pt>
                <c:pt idx="9445" formatCode="m/d/yyyy">
                  <c:v>44214</c:v>
                </c:pt>
                <c:pt idx="9446" formatCode="m/d/yyyy">
                  <c:v>44214</c:v>
                </c:pt>
                <c:pt idx="9447" formatCode="m/d/yyyy">
                  <c:v>44214</c:v>
                </c:pt>
                <c:pt idx="9448" formatCode="m/d/yyyy">
                  <c:v>44214</c:v>
                </c:pt>
                <c:pt idx="9449" formatCode="m/d/yyyy">
                  <c:v>44214</c:v>
                </c:pt>
                <c:pt idx="9450" formatCode="m/d/yyyy">
                  <c:v>44215</c:v>
                </c:pt>
                <c:pt idx="9451" formatCode="m/d/yyyy">
                  <c:v>44215</c:v>
                </c:pt>
                <c:pt idx="9452" formatCode="m/d/yyyy">
                  <c:v>44215</c:v>
                </c:pt>
                <c:pt idx="9453" formatCode="m/d/yyyy">
                  <c:v>44215</c:v>
                </c:pt>
                <c:pt idx="9454" formatCode="m/d/yyyy">
                  <c:v>44215</c:v>
                </c:pt>
                <c:pt idx="9455" formatCode="m/d/yyyy">
                  <c:v>44215</c:v>
                </c:pt>
                <c:pt idx="9456" formatCode="m/d/yyyy">
                  <c:v>44215</c:v>
                </c:pt>
                <c:pt idx="9457" formatCode="m/d/yyyy">
                  <c:v>44215</c:v>
                </c:pt>
                <c:pt idx="9458" formatCode="m/d/yyyy">
                  <c:v>44215</c:v>
                </c:pt>
                <c:pt idx="9459" formatCode="m/d/yyyy">
                  <c:v>44215</c:v>
                </c:pt>
                <c:pt idx="9460" formatCode="m/d/yyyy">
                  <c:v>44215</c:v>
                </c:pt>
                <c:pt idx="9461" formatCode="m/d/yyyy">
                  <c:v>44215</c:v>
                </c:pt>
                <c:pt idx="9462" formatCode="m/d/yyyy">
                  <c:v>44215</c:v>
                </c:pt>
                <c:pt idx="9463" formatCode="m/d/yyyy">
                  <c:v>44215</c:v>
                </c:pt>
                <c:pt idx="9464" formatCode="m/d/yyyy">
                  <c:v>44215</c:v>
                </c:pt>
                <c:pt idx="9465" formatCode="m/d/yyyy">
                  <c:v>44215</c:v>
                </c:pt>
                <c:pt idx="9466" formatCode="m/d/yyyy">
                  <c:v>44215</c:v>
                </c:pt>
                <c:pt idx="9467" formatCode="m/d/yyyy">
                  <c:v>44215</c:v>
                </c:pt>
                <c:pt idx="9468" formatCode="m/d/yyyy">
                  <c:v>44215</c:v>
                </c:pt>
                <c:pt idx="9469" formatCode="m/d/yyyy">
                  <c:v>44215</c:v>
                </c:pt>
                <c:pt idx="9470" formatCode="m/d/yyyy">
                  <c:v>44215</c:v>
                </c:pt>
                <c:pt idx="9471" formatCode="m/d/yyyy">
                  <c:v>44215</c:v>
                </c:pt>
                <c:pt idx="9472" formatCode="m/d/yyyy">
                  <c:v>44215</c:v>
                </c:pt>
                <c:pt idx="9473" formatCode="m/d/yyyy">
                  <c:v>44215</c:v>
                </c:pt>
                <c:pt idx="9474" formatCode="m/d/yyyy">
                  <c:v>44216</c:v>
                </c:pt>
                <c:pt idx="9475" formatCode="m/d/yyyy">
                  <c:v>44216</c:v>
                </c:pt>
                <c:pt idx="9476" formatCode="m/d/yyyy">
                  <c:v>44216</c:v>
                </c:pt>
                <c:pt idx="9477" formatCode="m/d/yyyy">
                  <c:v>44216</c:v>
                </c:pt>
                <c:pt idx="9478" formatCode="m/d/yyyy">
                  <c:v>44216</c:v>
                </c:pt>
                <c:pt idx="9479" formatCode="m/d/yyyy">
                  <c:v>44216</c:v>
                </c:pt>
                <c:pt idx="9480" formatCode="m/d/yyyy">
                  <c:v>44216</c:v>
                </c:pt>
                <c:pt idx="9481" formatCode="m/d/yyyy">
                  <c:v>44216</c:v>
                </c:pt>
                <c:pt idx="9482" formatCode="m/d/yyyy">
                  <c:v>44216</c:v>
                </c:pt>
                <c:pt idx="9483" formatCode="m/d/yyyy">
                  <c:v>44216</c:v>
                </c:pt>
                <c:pt idx="9484" formatCode="m/d/yyyy">
                  <c:v>44216</c:v>
                </c:pt>
                <c:pt idx="9485" formatCode="m/d/yyyy">
                  <c:v>44216</c:v>
                </c:pt>
                <c:pt idx="9486" formatCode="m/d/yyyy">
                  <c:v>44216</c:v>
                </c:pt>
                <c:pt idx="9487" formatCode="m/d/yyyy">
                  <c:v>44216</c:v>
                </c:pt>
                <c:pt idx="9488" formatCode="m/d/yyyy">
                  <c:v>44216</c:v>
                </c:pt>
                <c:pt idx="9489" formatCode="m/d/yyyy">
                  <c:v>44216</c:v>
                </c:pt>
                <c:pt idx="9490" formatCode="m/d/yyyy">
                  <c:v>44216</c:v>
                </c:pt>
                <c:pt idx="9491" formatCode="m/d/yyyy">
                  <c:v>44216</c:v>
                </c:pt>
                <c:pt idx="9492" formatCode="m/d/yyyy">
                  <c:v>44216</c:v>
                </c:pt>
                <c:pt idx="9493" formatCode="m/d/yyyy">
                  <c:v>44216</c:v>
                </c:pt>
                <c:pt idx="9494" formatCode="m/d/yyyy">
                  <c:v>44216</c:v>
                </c:pt>
                <c:pt idx="9495" formatCode="m/d/yyyy">
                  <c:v>44216</c:v>
                </c:pt>
                <c:pt idx="9496" formatCode="m/d/yyyy">
                  <c:v>44216</c:v>
                </c:pt>
                <c:pt idx="9497" formatCode="m/d/yyyy">
                  <c:v>44216</c:v>
                </c:pt>
                <c:pt idx="9498" formatCode="m/d/yyyy">
                  <c:v>44217</c:v>
                </c:pt>
                <c:pt idx="9499" formatCode="m/d/yyyy">
                  <c:v>44217</c:v>
                </c:pt>
                <c:pt idx="9500" formatCode="m/d/yyyy">
                  <c:v>44217</c:v>
                </c:pt>
                <c:pt idx="9501" formatCode="m/d/yyyy">
                  <c:v>44217</c:v>
                </c:pt>
                <c:pt idx="9502" formatCode="m/d/yyyy">
                  <c:v>44217</c:v>
                </c:pt>
                <c:pt idx="9503" formatCode="m/d/yyyy">
                  <c:v>44217</c:v>
                </c:pt>
                <c:pt idx="9504" formatCode="m/d/yyyy">
                  <c:v>44217</c:v>
                </c:pt>
                <c:pt idx="9505" formatCode="m/d/yyyy">
                  <c:v>44217</c:v>
                </c:pt>
                <c:pt idx="9506" formatCode="m/d/yyyy">
                  <c:v>44217</c:v>
                </c:pt>
                <c:pt idx="9507" formatCode="m/d/yyyy">
                  <c:v>44217</c:v>
                </c:pt>
                <c:pt idx="9508" formatCode="m/d/yyyy">
                  <c:v>44217</c:v>
                </c:pt>
                <c:pt idx="9509" formatCode="m/d/yyyy">
                  <c:v>44217</c:v>
                </c:pt>
                <c:pt idx="9510" formatCode="m/d/yyyy">
                  <c:v>44217</c:v>
                </c:pt>
                <c:pt idx="9511" formatCode="m/d/yyyy">
                  <c:v>44217</c:v>
                </c:pt>
                <c:pt idx="9512" formatCode="m/d/yyyy">
                  <c:v>44217</c:v>
                </c:pt>
                <c:pt idx="9513" formatCode="m/d/yyyy">
                  <c:v>44217</c:v>
                </c:pt>
                <c:pt idx="9514" formatCode="m/d/yyyy">
                  <c:v>44217</c:v>
                </c:pt>
                <c:pt idx="9515" formatCode="m/d/yyyy">
                  <c:v>44217</c:v>
                </c:pt>
                <c:pt idx="9516" formatCode="m/d/yyyy">
                  <c:v>44217</c:v>
                </c:pt>
                <c:pt idx="9517" formatCode="m/d/yyyy">
                  <c:v>44217</c:v>
                </c:pt>
                <c:pt idx="9518" formatCode="m/d/yyyy">
                  <c:v>44217</c:v>
                </c:pt>
                <c:pt idx="9519" formatCode="m/d/yyyy">
                  <c:v>44217</c:v>
                </c:pt>
                <c:pt idx="9520" formatCode="m/d/yyyy">
                  <c:v>44217</c:v>
                </c:pt>
                <c:pt idx="9521" formatCode="m/d/yyyy">
                  <c:v>44217</c:v>
                </c:pt>
                <c:pt idx="9522" formatCode="m/d/yyyy">
                  <c:v>44218</c:v>
                </c:pt>
                <c:pt idx="9523" formatCode="m/d/yyyy">
                  <c:v>44218</c:v>
                </c:pt>
                <c:pt idx="9524" formatCode="m/d/yyyy">
                  <c:v>44218</c:v>
                </c:pt>
                <c:pt idx="9525" formatCode="m/d/yyyy">
                  <c:v>44218</c:v>
                </c:pt>
                <c:pt idx="9526" formatCode="m/d/yyyy">
                  <c:v>44218</c:v>
                </c:pt>
                <c:pt idx="9527" formatCode="m/d/yyyy">
                  <c:v>44218</c:v>
                </c:pt>
                <c:pt idx="9528" formatCode="m/d/yyyy">
                  <c:v>44218</c:v>
                </c:pt>
                <c:pt idx="9529" formatCode="m/d/yyyy">
                  <c:v>44218</c:v>
                </c:pt>
                <c:pt idx="9530" formatCode="m/d/yyyy">
                  <c:v>44218</c:v>
                </c:pt>
                <c:pt idx="9531" formatCode="m/d/yyyy">
                  <c:v>44218</c:v>
                </c:pt>
                <c:pt idx="9532" formatCode="m/d/yyyy">
                  <c:v>44218</c:v>
                </c:pt>
                <c:pt idx="9533" formatCode="m/d/yyyy">
                  <c:v>44218</c:v>
                </c:pt>
                <c:pt idx="9534" formatCode="m/d/yyyy">
                  <c:v>44218</c:v>
                </c:pt>
                <c:pt idx="9535" formatCode="m/d/yyyy">
                  <c:v>44218</c:v>
                </c:pt>
                <c:pt idx="9536" formatCode="m/d/yyyy">
                  <c:v>44218</c:v>
                </c:pt>
                <c:pt idx="9537" formatCode="m/d/yyyy">
                  <c:v>44218</c:v>
                </c:pt>
                <c:pt idx="9538" formatCode="m/d/yyyy">
                  <c:v>44218</c:v>
                </c:pt>
                <c:pt idx="9539" formatCode="m/d/yyyy">
                  <c:v>44218</c:v>
                </c:pt>
                <c:pt idx="9540" formatCode="m/d/yyyy">
                  <c:v>44218</c:v>
                </c:pt>
                <c:pt idx="9541" formatCode="m/d/yyyy">
                  <c:v>44218</c:v>
                </c:pt>
                <c:pt idx="9542" formatCode="m/d/yyyy">
                  <c:v>44218</c:v>
                </c:pt>
                <c:pt idx="9543" formatCode="m/d/yyyy">
                  <c:v>44218</c:v>
                </c:pt>
                <c:pt idx="9544" formatCode="m/d/yyyy">
                  <c:v>44218</c:v>
                </c:pt>
                <c:pt idx="9545" formatCode="m/d/yyyy">
                  <c:v>44218</c:v>
                </c:pt>
                <c:pt idx="9546" formatCode="m/d/yyyy">
                  <c:v>44219</c:v>
                </c:pt>
                <c:pt idx="9547" formatCode="m/d/yyyy">
                  <c:v>44219</c:v>
                </c:pt>
                <c:pt idx="9548" formatCode="m/d/yyyy">
                  <c:v>44219</c:v>
                </c:pt>
                <c:pt idx="9549" formatCode="m/d/yyyy">
                  <c:v>44219</c:v>
                </c:pt>
                <c:pt idx="9550" formatCode="m/d/yyyy">
                  <c:v>44219</c:v>
                </c:pt>
                <c:pt idx="9551" formatCode="m/d/yyyy">
                  <c:v>44219</c:v>
                </c:pt>
                <c:pt idx="9552" formatCode="m/d/yyyy">
                  <c:v>44219</c:v>
                </c:pt>
                <c:pt idx="9553" formatCode="m/d/yyyy">
                  <c:v>44219</c:v>
                </c:pt>
                <c:pt idx="9554" formatCode="m/d/yyyy">
                  <c:v>44219</c:v>
                </c:pt>
                <c:pt idx="9555" formatCode="m/d/yyyy">
                  <c:v>44219</c:v>
                </c:pt>
                <c:pt idx="9556" formatCode="m/d/yyyy">
                  <c:v>44219</c:v>
                </c:pt>
                <c:pt idx="9557" formatCode="m/d/yyyy">
                  <c:v>44219</c:v>
                </c:pt>
                <c:pt idx="9558" formatCode="m/d/yyyy">
                  <c:v>44219</c:v>
                </c:pt>
                <c:pt idx="9559" formatCode="m/d/yyyy">
                  <c:v>44219</c:v>
                </c:pt>
                <c:pt idx="9560" formatCode="m/d/yyyy">
                  <c:v>44219</c:v>
                </c:pt>
                <c:pt idx="9561" formatCode="m/d/yyyy">
                  <c:v>44219</c:v>
                </c:pt>
                <c:pt idx="9562" formatCode="m/d/yyyy">
                  <c:v>44219</c:v>
                </c:pt>
                <c:pt idx="9563" formatCode="m/d/yyyy">
                  <c:v>44219</c:v>
                </c:pt>
                <c:pt idx="9564" formatCode="m/d/yyyy">
                  <c:v>44219</c:v>
                </c:pt>
                <c:pt idx="9565" formatCode="m/d/yyyy">
                  <c:v>44219</c:v>
                </c:pt>
                <c:pt idx="9566" formatCode="m/d/yyyy">
                  <c:v>44219</c:v>
                </c:pt>
                <c:pt idx="9567" formatCode="m/d/yyyy">
                  <c:v>44219</c:v>
                </c:pt>
                <c:pt idx="9568" formatCode="m/d/yyyy">
                  <c:v>44219</c:v>
                </c:pt>
                <c:pt idx="9569" formatCode="m/d/yyyy">
                  <c:v>44219</c:v>
                </c:pt>
                <c:pt idx="9570" formatCode="m/d/yyyy">
                  <c:v>44220</c:v>
                </c:pt>
                <c:pt idx="9571" formatCode="m/d/yyyy">
                  <c:v>44220</c:v>
                </c:pt>
                <c:pt idx="9572" formatCode="m/d/yyyy">
                  <c:v>44220</c:v>
                </c:pt>
                <c:pt idx="9573" formatCode="m/d/yyyy">
                  <c:v>44220</c:v>
                </c:pt>
                <c:pt idx="9574" formatCode="m/d/yyyy">
                  <c:v>44220</c:v>
                </c:pt>
                <c:pt idx="9575" formatCode="m/d/yyyy">
                  <c:v>44220</c:v>
                </c:pt>
                <c:pt idx="9576" formatCode="m/d/yyyy">
                  <c:v>44220</c:v>
                </c:pt>
                <c:pt idx="9577" formatCode="m/d/yyyy">
                  <c:v>44220</c:v>
                </c:pt>
                <c:pt idx="9578" formatCode="m/d/yyyy">
                  <c:v>44220</c:v>
                </c:pt>
                <c:pt idx="9579" formatCode="m/d/yyyy">
                  <c:v>44220</c:v>
                </c:pt>
                <c:pt idx="9580" formatCode="m/d/yyyy">
                  <c:v>44220</c:v>
                </c:pt>
                <c:pt idx="9581" formatCode="m/d/yyyy">
                  <c:v>44220</c:v>
                </c:pt>
                <c:pt idx="9582" formatCode="m/d/yyyy">
                  <c:v>44220</c:v>
                </c:pt>
                <c:pt idx="9583" formatCode="m/d/yyyy">
                  <c:v>44220</c:v>
                </c:pt>
                <c:pt idx="9584" formatCode="m/d/yyyy">
                  <c:v>44220</c:v>
                </c:pt>
                <c:pt idx="9585" formatCode="m/d/yyyy">
                  <c:v>44220</c:v>
                </c:pt>
                <c:pt idx="9586" formatCode="m/d/yyyy">
                  <c:v>44220</c:v>
                </c:pt>
                <c:pt idx="9587" formatCode="m/d/yyyy">
                  <c:v>44220</c:v>
                </c:pt>
                <c:pt idx="9588" formatCode="m/d/yyyy">
                  <c:v>44220</c:v>
                </c:pt>
                <c:pt idx="9589" formatCode="m/d/yyyy">
                  <c:v>44220</c:v>
                </c:pt>
                <c:pt idx="9590" formatCode="m/d/yyyy">
                  <c:v>44220</c:v>
                </c:pt>
                <c:pt idx="9591" formatCode="m/d/yyyy">
                  <c:v>44220</c:v>
                </c:pt>
                <c:pt idx="9592" formatCode="m/d/yyyy">
                  <c:v>44220</c:v>
                </c:pt>
                <c:pt idx="9593" formatCode="m/d/yyyy">
                  <c:v>44220</c:v>
                </c:pt>
                <c:pt idx="9594" formatCode="m/d/yyyy">
                  <c:v>44221</c:v>
                </c:pt>
                <c:pt idx="9595" formatCode="m/d/yyyy">
                  <c:v>44221</c:v>
                </c:pt>
                <c:pt idx="9596" formatCode="m/d/yyyy">
                  <c:v>44221</c:v>
                </c:pt>
                <c:pt idx="9597" formatCode="m/d/yyyy">
                  <c:v>44221</c:v>
                </c:pt>
                <c:pt idx="9598" formatCode="m/d/yyyy">
                  <c:v>44221</c:v>
                </c:pt>
                <c:pt idx="9599" formatCode="m/d/yyyy">
                  <c:v>44221</c:v>
                </c:pt>
                <c:pt idx="9600" formatCode="m/d/yyyy">
                  <c:v>44221</c:v>
                </c:pt>
                <c:pt idx="9601" formatCode="m/d/yyyy">
                  <c:v>44221</c:v>
                </c:pt>
                <c:pt idx="9602" formatCode="m/d/yyyy">
                  <c:v>44221</c:v>
                </c:pt>
                <c:pt idx="9603" formatCode="m/d/yyyy">
                  <c:v>44221</c:v>
                </c:pt>
                <c:pt idx="9604" formatCode="m/d/yyyy">
                  <c:v>44221</c:v>
                </c:pt>
                <c:pt idx="9605" formatCode="m/d/yyyy">
                  <c:v>44221</c:v>
                </c:pt>
                <c:pt idx="9606" formatCode="m/d/yyyy">
                  <c:v>44221</c:v>
                </c:pt>
                <c:pt idx="9607" formatCode="m/d/yyyy">
                  <c:v>44221</c:v>
                </c:pt>
                <c:pt idx="9608" formatCode="m/d/yyyy">
                  <c:v>44221</c:v>
                </c:pt>
                <c:pt idx="9609" formatCode="m/d/yyyy">
                  <c:v>44221</c:v>
                </c:pt>
                <c:pt idx="9610" formatCode="m/d/yyyy">
                  <c:v>44221</c:v>
                </c:pt>
                <c:pt idx="9611" formatCode="m/d/yyyy">
                  <c:v>44221</c:v>
                </c:pt>
                <c:pt idx="9612" formatCode="m/d/yyyy">
                  <c:v>44221</c:v>
                </c:pt>
                <c:pt idx="9613" formatCode="m/d/yyyy">
                  <c:v>44221</c:v>
                </c:pt>
                <c:pt idx="9614" formatCode="m/d/yyyy">
                  <c:v>44221</c:v>
                </c:pt>
                <c:pt idx="9615" formatCode="m/d/yyyy">
                  <c:v>44221</c:v>
                </c:pt>
                <c:pt idx="9616" formatCode="m/d/yyyy">
                  <c:v>44221</c:v>
                </c:pt>
                <c:pt idx="9617" formatCode="m/d/yyyy">
                  <c:v>44221</c:v>
                </c:pt>
                <c:pt idx="9618" formatCode="m/d/yyyy">
                  <c:v>44222</c:v>
                </c:pt>
                <c:pt idx="9619" formatCode="m/d/yyyy">
                  <c:v>44222</c:v>
                </c:pt>
                <c:pt idx="9620" formatCode="m/d/yyyy">
                  <c:v>44222</c:v>
                </c:pt>
                <c:pt idx="9621" formatCode="m/d/yyyy">
                  <c:v>44222</c:v>
                </c:pt>
                <c:pt idx="9622" formatCode="m/d/yyyy">
                  <c:v>44222</c:v>
                </c:pt>
                <c:pt idx="9623" formatCode="m/d/yyyy">
                  <c:v>44222</c:v>
                </c:pt>
                <c:pt idx="9624" formatCode="m/d/yyyy">
                  <c:v>44222</c:v>
                </c:pt>
                <c:pt idx="9625" formatCode="m/d/yyyy">
                  <c:v>44222</c:v>
                </c:pt>
                <c:pt idx="9626" formatCode="m/d/yyyy">
                  <c:v>44222</c:v>
                </c:pt>
                <c:pt idx="9627" formatCode="m/d/yyyy">
                  <c:v>44222</c:v>
                </c:pt>
                <c:pt idx="9628" formatCode="m/d/yyyy">
                  <c:v>44222</c:v>
                </c:pt>
                <c:pt idx="9629" formatCode="m/d/yyyy">
                  <c:v>44222</c:v>
                </c:pt>
                <c:pt idx="9630" formatCode="m/d/yyyy">
                  <c:v>44222</c:v>
                </c:pt>
                <c:pt idx="9631" formatCode="m/d/yyyy">
                  <c:v>44222</c:v>
                </c:pt>
                <c:pt idx="9632" formatCode="m/d/yyyy">
                  <c:v>44222</c:v>
                </c:pt>
                <c:pt idx="9633" formatCode="m/d/yyyy">
                  <c:v>44222</c:v>
                </c:pt>
                <c:pt idx="9634" formatCode="m/d/yyyy">
                  <c:v>44222</c:v>
                </c:pt>
                <c:pt idx="9635" formatCode="m/d/yyyy">
                  <c:v>44222</c:v>
                </c:pt>
                <c:pt idx="9636" formatCode="m/d/yyyy">
                  <c:v>44222</c:v>
                </c:pt>
                <c:pt idx="9637" formatCode="m/d/yyyy">
                  <c:v>44222</c:v>
                </c:pt>
                <c:pt idx="9638" formatCode="m/d/yyyy">
                  <c:v>44222</c:v>
                </c:pt>
                <c:pt idx="9639" formatCode="m/d/yyyy">
                  <c:v>44222</c:v>
                </c:pt>
                <c:pt idx="9640" formatCode="m/d/yyyy">
                  <c:v>44222</c:v>
                </c:pt>
                <c:pt idx="9641" formatCode="m/d/yyyy">
                  <c:v>44222</c:v>
                </c:pt>
                <c:pt idx="9642" formatCode="m/d/yyyy">
                  <c:v>44223</c:v>
                </c:pt>
                <c:pt idx="9643" formatCode="m/d/yyyy">
                  <c:v>44223</c:v>
                </c:pt>
                <c:pt idx="9644" formatCode="m/d/yyyy">
                  <c:v>44223</c:v>
                </c:pt>
                <c:pt idx="9645" formatCode="m/d/yyyy">
                  <c:v>44223</c:v>
                </c:pt>
                <c:pt idx="9646" formatCode="m/d/yyyy">
                  <c:v>44223</c:v>
                </c:pt>
                <c:pt idx="9647" formatCode="m/d/yyyy">
                  <c:v>44223</c:v>
                </c:pt>
                <c:pt idx="9648" formatCode="m/d/yyyy">
                  <c:v>44223</c:v>
                </c:pt>
                <c:pt idx="9649" formatCode="m/d/yyyy">
                  <c:v>44223</c:v>
                </c:pt>
                <c:pt idx="9650" formatCode="m/d/yyyy">
                  <c:v>44223</c:v>
                </c:pt>
                <c:pt idx="9651" formatCode="m/d/yyyy">
                  <c:v>44223</c:v>
                </c:pt>
                <c:pt idx="9652" formatCode="m/d/yyyy">
                  <c:v>44223</c:v>
                </c:pt>
                <c:pt idx="9653" formatCode="m/d/yyyy">
                  <c:v>44223</c:v>
                </c:pt>
                <c:pt idx="9654" formatCode="m/d/yyyy">
                  <c:v>44223</c:v>
                </c:pt>
                <c:pt idx="9655" formatCode="m/d/yyyy">
                  <c:v>44223</c:v>
                </c:pt>
                <c:pt idx="9656" formatCode="m/d/yyyy">
                  <c:v>44223</c:v>
                </c:pt>
                <c:pt idx="9657" formatCode="m/d/yyyy">
                  <c:v>44223</c:v>
                </c:pt>
                <c:pt idx="9658" formatCode="m/d/yyyy">
                  <c:v>44223</c:v>
                </c:pt>
                <c:pt idx="9659" formatCode="m/d/yyyy">
                  <c:v>44223</c:v>
                </c:pt>
                <c:pt idx="9660" formatCode="m/d/yyyy">
                  <c:v>44223</c:v>
                </c:pt>
                <c:pt idx="9661" formatCode="m/d/yyyy">
                  <c:v>44223</c:v>
                </c:pt>
                <c:pt idx="9662" formatCode="m/d/yyyy">
                  <c:v>44223</c:v>
                </c:pt>
                <c:pt idx="9663" formatCode="m/d/yyyy">
                  <c:v>44223</c:v>
                </c:pt>
                <c:pt idx="9664" formatCode="m/d/yyyy">
                  <c:v>44223</c:v>
                </c:pt>
                <c:pt idx="9665" formatCode="m/d/yyyy">
                  <c:v>44223</c:v>
                </c:pt>
                <c:pt idx="9666" formatCode="m/d/yyyy">
                  <c:v>44224</c:v>
                </c:pt>
                <c:pt idx="9667" formatCode="m/d/yyyy">
                  <c:v>44224</c:v>
                </c:pt>
                <c:pt idx="9668" formatCode="m/d/yyyy">
                  <c:v>44224</c:v>
                </c:pt>
                <c:pt idx="9669" formatCode="m/d/yyyy">
                  <c:v>44224</c:v>
                </c:pt>
                <c:pt idx="9670" formatCode="m/d/yyyy">
                  <c:v>44224</c:v>
                </c:pt>
                <c:pt idx="9671" formatCode="m/d/yyyy">
                  <c:v>44224</c:v>
                </c:pt>
                <c:pt idx="9672" formatCode="m/d/yyyy">
                  <c:v>44224</c:v>
                </c:pt>
                <c:pt idx="9673" formatCode="m/d/yyyy">
                  <c:v>44224</c:v>
                </c:pt>
                <c:pt idx="9674" formatCode="m/d/yyyy">
                  <c:v>44224</c:v>
                </c:pt>
                <c:pt idx="9675" formatCode="m/d/yyyy">
                  <c:v>44224</c:v>
                </c:pt>
                <c:pt idx="9676" formatCode="m/d/yyyy">
                  <c:v>44224</c:v>
                </c:pt>
                <c:pt idx="9677" formatCode="m/d/yyyy">
                  <c:v>44224</c:v>
                </c:pt>
                <c:pt idx="9678" formatCode="m/d/yyyy">
                  <c:v>44224</c:v>
                </c:pt>
                <c:pt idx="9679" formatCode="m/d/yyyy">
                  <c:v>44224</c:v>
                </c:pt>
                <c:pt idx="9680" formatCode="m/d/yyyy">
                  <c:v>44224</c:v>
                </c:pt>
                <c:pt idx="9681" formatCode="m/d/yyyy">
                  <c:v>44224</c:v>
                </c:pt>
                <c:pt idx="9682" formatCode="m/d/yyyy">
                  <c:v>44224</c:v>
                </c:pt>
                <c:pt idx="9683" formatCode="m/d/yyyy">
                  <c:v>44224</c:v>
                </c:pt>
                <c:pt idx="9684" formatCode="m/d/yyyy">
                  <c:v>44224</c:v>
                </c:pt>
                <c:pt idx="9685" formatCode="m/d/yyyy">
                  <c:v>44224</c:v>
                </c:pt>
                <c:pt idx="9686" formatCode="m/d/yyyy">
                  <c:v>44224</c:v>
                </c:pt>
                <c:pt idx="9687" formatCode="m/d/yyyy">
                  <c:v>44224</c:v>
                </c:pt>
                <c:pt idx="9688" formatCode="m/d/yyyy">
                  <c:v>44224</c:v>
                </c:pt>
                <c:pt idx="9689" formatCode="m/d/yyyy">
                  <c:v>44224</c:v>
                </c:pt>
                <c:pt idx="9690" formatCode="m/d/yyyy">
                  <c:v>44225</c:v>
                </c:pt>
                <c:pt idx="9691" formatCode="m/d/yyyy">
                  <c:v>44225</c:v>
                </c:pt>
                <c:pt idx="9692" formatCode="m/d/yyyy">
                  <c:v>44225</c:v>
                </c:pt>
                <c:pt idx="9693" formatCode="m/d/yyyy">
                  <c:v>44225</c:v>
                </c:pt>
                <c:pt idx="9694" formatCode="m/d/yyyy">
                  <c:v>44225</c:v>
                </c:pt>
                <c:pt idx="9695" formatCode="m/d/yyyy">
                  <c:v>44225</c:v>
                </c:pt>
                <c:pt idx="9696" formatCode="m/d/yyyy">
                  <c:v>44225</c:v>
                </c:pt>
                <c:pt idx="9697" formatCode="m/d/yyyy">
                  <c:v>44225</c:v>
                </c:pt>
                <c:pt idx="9698" formatCode="m/d/yyyy">
                  <c:v>44225</c:v>
                </c:pt>
                <c:pt idx="9699" formatCode="m/d/yyyy">
                  <c:v>44225</c:v>
                </c:pt>
                <c:pt idx="9700" formatCode="m/d/yyyy">
                  <c:v>44225</c:v>
                </c:pt>
                <c:pt idx="9701" formatCode="m/d/yyyy">
                  <c:v>44225</c:v>
                </c:pt>
                <c:pt idx="9702" formatCode="m/d/yyyy">
                  <c:v>44225</c:v>
                </c:pt>
                <c:pt idx="9703" formatCode="m/d/yyyy">
                  <c:v>44225</c:v>
                </c:pt>
                <c:pt idx="9704" formatCode="m/d/yyyy">
                  <c:v>44225</c:v>
                </c:pt>
                <c:pt idx="9705" formatCode="m/d/yyyy">
                  <c:v>44225</c:v>
                </c:pt>
                <c:pt idx="9706" formatCode="m/d/yyyy">
                  <c:v>44225</c:v>
                </c:pt>
                <c:pt idx="9707" formatCode="m/d/yyyy">
                  <c:v>44225</c:v>
                </c:pt>
                <c:pt idx="9708" formatCode="m/d/yyyy">
                  <c:v>44225</c:v>
                </c:pt>
                <c:pt idx="9709" formatCode="m/d/yyyy">
                  <c:v>44225</c:v>
                </c:pt>
                <c:pt idx="9710" formatCode="m/d/yyyy">
                  <c:v>44225</c:v>
                </c:pt>
                <c:pt idx="9711" formatCode="m/d/yyyy">
                  <c:v>44225</c:v>
                </c:pt>
                <c:pt idx="9712" formatCode="m/d/yyyy">
                  <c:v>44225</c:v>
                </c:pt>
                <c:pt idx="9713" formatCode="m/d/yyyy">
                  <c:v>44225</c:v>
                </c:pt>
                <c:pt idx="9714" formatCode="m/d/yyyy">
                  <c:v>44226</c:v>
                </c:pt>
                <c:pt idx="9715" formatCode="m/d/yyyy">
                  <c:v>44226</c:v>
                </c:pt>
                <c:pt idx="9716" formatCode="m/d/yyyy">
                  <c:v>44226</c:v>
                </c:pt>
                <c:pt idx="9717" formatCode="m/d/yyyy">
                  <c:v>44226</c:v>
                </c:pt>
                <c:pt idx="9718" formatCode="m/d/yyyy">
                  <c:v>44226</c:v>
                </c:pt>
                <c:pt idx="9719" formatCode="m/d/yyyy">
                  <c:v>44226</c:v>
                </c:pt>
                <c:pt idx="9720" formatCode="m/d/yyyy">
                  <c:v>44226</c:v>
                </c:pt>
                <c:pt idx="9721" formatCode="m/d/yyyy">
                  <c:v>44226</c:v>
                </c:pt>
                <c:pt idx="9722" formatCode="m/d/yyyy">
                  <c:v>44226</c:v>
                </c:pt>
                <c:pt idx="9723" formatCode="m/d/yyyy">
                  <c:v>44226</c:v>
                </c:pt>
                <c:pt idx="9724" formatCode="m/d/yyyy">
                  <c:v>44226</c:v>
                </c:pt>
                <c:pt idx="9725" formatCode="m/d/yyyy">
                  <c:v>44226</c:v>
                </c:pt>
                <c:pt idx="9726" formatCode="m/d/yyyy">
                  <c:v>44226</c:v>
                </c:pt>
                <c:pt idx="9727" formatCode="m/d/yyyy">
                  <c:v>44226</c:v>
                </c:pt>
                <c:pt idx="9728" formatCode="m/d/yyyy">
                  <c:v>44226</c:v>
                </c:pt>
                <c:pt idx="9729" formatCode="m/d/yyyy">
                  <c:v>44226</c:v>
                </c:pt>
                <c:pt idx="9730" formatCode="m/d/yyyy">
                  <c:v>44226</c:v>
                </c:pt>
                <c:pt idx="9731" formatCode="m/d/yyyy">
                  <c:v>44226</c:v>
                </c:pt>
                <c:pt idx="9732" formatCode="m/d/yyyy">
                  <c:v>44226</c:v>
                </c:pt>
                <c:pt idx="9733" formatCode="m/d/yyyy">
                  <c:v>44226</c:v>
                </c:pt>
                <c:pt idx="9734" formatCode="m/d/yyyy">
                  <c:v>44226</c:v>
                </c:pt>
                <c:pt idx="9735" formatCode="m/d/yyyy">
                  <c:v>44226</c:v>
                </c:pt>
                <c:pt idx="9736" formatCode="m/d/yyyy">
                  <c:v>44226</c:v>
                </c:pt>
                <c:pt idx="9737" formatCode="m/d/yyyy">
                  <c:v>44226</c:v>
                </c:pt>
                <c:pt idx="9738" formatCode="m/d/yyyy">
                  <c:v>44227</c:v>
                </c:pt>
                <c:pt idx="9739" formatCode="m/d/yyyy">
                  <c:v>44227</c:v>
                </c:pt>
                <c:pt idx="9740" formatCode="m/d/yyyy">
                  <c:v>44227</c:v>
                </c:pt>
                <c:pt idx="9741" formatCode="m/d/yyyy">
                  <c:v>44227</c:v>
                </c:pt>
                <c:pt idx="9742" formatCode="m/d/yyyy">
                  <c:v>44227</c:v>
                </c:pt>
                <c:pt idx="9743" formatCode="m/d/yyyy">
                  <c:v>44227</c:v>
                </c:pt>
                <c:pt idx="9744" formatCode="m/d/yyyy">
                  <c:v>44227</c:v>
                </c:pt>
                <c:pt idx="9745" formatCode="m/d/yyyy">
                  <c:v>44227</c:v>
                </c:pt>
                <c:pt idx="9746" formatCode="m/d/yyyy">
                  <c:v>44227</c:v>
                </c:pt>
                <c:pt idx="9747" formatCode="m/d/yyyy">
                  <c:v>44227</c:v>
                </c:pt>
                <c:pt idx="9748" formatCode="m/d/yyyy">
                  <c:v>44227</c:v>
                </c:pt>
                <c:pt idx="9749" formatCode="m/d/yyyy">
                  <c:v>44227</c:v>
                </c:pt>
                <c:pt idx="9750" formatCode="m/d/yyyy">
                  <c:v>44227</c:v>
                </c:pt>
                <c:pt idx="9751" formatCode="m/d/yyyy">
                  <c:v>44227</c:v>
                </c:pt>
                <c:pt idx="9752" formatCode="m/d/yyyy">
                  <c:v>44227</c:v>
                </c:pt>
                <c:pt idx="9753" formatCode="m/d/yyyy">
                  <c:v>44227</c:v>
                </c:pt>
                <c:pt idx="9754" formatCode="m/d/yyyy">
                  <c:v>44227</c:v>
                </c:pt>
                <c:pt idx="9755" formatCode="m/d/yyyy">
                  <c:v>44227</c:v>
                </c:pt>
                <c:pt idx="9756" formatCode="m/d/yyyy">
                  <c:v>44227</c:v>
                </c:pt>
                <c:pt idx="9757" formatCode="m/d/yyyy">
                  <c:v>44227</c:v>
                </c:pt>
                <c:pt idx="9758" formatCode="m/d/yyyy">
                  <c:v>44227</c:v>
                </c:pt>
                <c:pt idx="9759" formatCode="m/d/yyyy">
                  <c:v>44227</c:v>
                </c:pt>
                <c:pt idx="9760" formatCode="m/d/yyyy">
                  <c:v>44227</c:v>
                </c:pt>
                <c:pt idx="9761" formatCode="m/d/yyyy">
                  <c:v>44227</c:v>
                </c:pt>
                <c:pt idx="9762" formatCode="m/d/yyyy">
                  <c:v>44228</c:v>
                </c:pt>
                <c:pt idx="9763" formatCode="m/d/yyyy">
                  <c:v>44228</c:v>
                </c:pt>
                <c:pt idx="9764" formatCode="m/d/yyyy">
                  <c:v>44228</c:v>
                </c:pt>
                <c:pt idx="9765" formatCode="m/d/yyyy">
                  <c:v>44228</c:v>
                </c:pt>
                <c:pt idx="9766" formatCode="m/d/yyyy">
                  <c:v>44228</c:v>
                </c:pt>
                <c:pt idx="9767" formatCode="m/d/yyyy">
                  <c:v>44228</c:v>
                </c:pt>
                <c:pt idx="9768" formatCode="m/d/yyyy">
                  <c:v>44228</c:v>
                </c:pt>
                <c:pt idx="9769" formatCode="m/d/yyyy">
                  <c:v>44228</c:v>
                </c:pt>
                <c:pt idx="9770" formatCode="m/d/yyyy">
                  <c:v>44228</c:v>
                </c:pt>
                <c:pt idx="9771" formatCode="m/d/yyyy">
                  <c:v>44228</c:v>
                </c:pt>
                <c:pt idx="9772" formatCode="m/d/yyyy">
                  <c:v>44228</c:v>
                </c:pt>
                <c:pt idx="9773" formatCode="m/d/yyyy">
                  <c:v>44228</c:v>
                </c:pt>
                <c:pt idx="9774" formatCode="m/d/yyyy">
                  <c:v>44228</c:v>
                </c:pt>
                <c:pt idx="9775" formatCode="m/d/yyyy">
                  <c:v>44228</c:v>
                </c:pt>
                <c:pt idx="9776" formatCode="m/d/yyyy">
                  <c:v>44228</c:v>
                </c:pt>
                <c:pt idx="9777" formatCode="m/d/yyyy">
                  <c:v>44228</c:v>
                </c:pt>
                <c:pt idx="9778" formatCode="m/d/yyyy">
                  <c:v>44228</c:v>
                </c:pt>
                <c:pt idx="9779" formatCode="m/d/yyyy">
                  <c:v>44228</c:v>
                </c:pt>
                <c:pt idx="9780" formatCode="m/d/yyyy">
                  <c:v>44228</c:v>
                </c:pt>
                <c:pt idx="9781" formatCode="m/d/yyyy">
                  <c:v>44228</c:v>
                </c:pt>
                <c:pt idx="9782" formatCode="m/d/yyyy">
                  <c:v>44228</c:v>
                </c:pt>
                <c:pt idx="9783" formatCode="m/d/yyyy">
                  <c:v>44228</c:v>
                </c:pt>
                <c:pt idx="9784" formatCode="m/d/yyyy">
                  <c:v>44228</c:v>
                </c:pt>
                <c:pt idx="9785" formatCode="m/d/yyyy">
                  <c:v>44228</c:v>
                </c:pt>
                <c:pt idx="9786" formatCode="m/d/yyyy">
                  <c:v>44229</c:v>
                </c:pt>
                <c:pt idx="9787" formatCode="m/d/yyyy">
                  <c:v>44229</c:v>
                </c:pt>
                <c:pt idx="9788" formatCode="m/d/yyyy">
                  <c:v>44229</c:v>
                </c:pt>
                <c:pt idx="9789" formatCode="m/d/yyyy">
                  <c:v>44229</c:v>
                </c:pt>
                <c:pt idx="9790" formatCode="m/d/yyyy">
                  <c:v>44229</c:v>
                </c:pt>
                <c:pt idx="9791" formatCode="m/d/yyyy">
                  <c:v>44229</c:v>
                </c:pt>
                <c:pt idx="9792" formatCode="m/d/yyyy">
                  <c:v>44229</c:v>
                </c:pt>
                <c:pt idx="9793" formatCode="m/d/yyyy">
                  <c:v>44229</c:v>
                </c:pt>
                <c:pt idx="9794" formatCode="m/d/yyyy">
                  <c:v>44229</c:v>
                </c:pt>
                <c:pt idx="9795" formatCode="m/d/yyyy">
                  <c:v>44229</c:v>
                </c:pt>
                <c:pt idx="9796" formatCode="m/d/yyyy">
                  <c:v>44229</c:v>
                </c:pt>
                <c:pt idx="9797" formatCode="m/d/yyyy">
                  <c:v>44229</c:v>
                </c:pt>
                <c:pt idx="9798" formatCode="m/d/yyyy">
                  <c:v>44229</c:v>
                </c:pt>
                <c:pt idx="9799" formatCode="m/d/yyyy">
                  <c:v>44229</c:v>
                </c:pt>
                <c:pt idx="9800" formatCode="m/d/yyyy">
                  <c:v>44229</c:v>
                </c:pt>
                <c:pt idx="9801" formatCode="m/d/yyyy">
                  <c:v>44229</c:v>
                </c:pt>
                <c:pt idx="9802" formatCode="m/d/yyyy">
                  <c:v>44229</c:v>
                </c:pt>
                <c:pt idx="9803" formatCode="m/d/yyyy">
                  <c:v>44229</c:v>
                </c:pt>
                <c:pt idx="9804" formatCode="m/d/yyyy">
                  <c:v>44229</c:v>
                </c:pt>
                <c:pt idx="9805" formatCode="m/d/yyyy">
                  <c:v>44229</c:v>
                </c:pt>
                <c:pt idx="9806" formatCode="m/d/yyyy">
                  <c:v>44229</c:v>
                </c:pt>
                <c:pt idx="9807" formatCode="m/d/yyyy">
                  <c:v>44229</c:v>
                </c:pt>
                <c:pt idx="9808" formatCode="m/d/yyyy">
                  <c:v>44229</c:v>
                </c:pt>
                <c:pt idx="9809" formatCode="m/d/yyyy">
                  <c:v>44229</c:v>
                </c:pt>
                <c:pt idx="9810" formatCode="m/d/yyyy">
                  <c:v>44230</c:v>
                </c:pt>
                <c:pt idx="9811" formatCode="m/d/yyyy">
                  <c:v>44230</c:v>
                </c:pt>
                <c:pt idx="9812" formatCode="m/d/yyyy">
                  <c:v>44230</c:v>
                </c:pt>
                <c:pt idx="9813" formatCode="m/d/yyyy">
                  <c:v>44230</c:v>
                </c:pt>
                <c:pt idx="9814" formatCode="m/d/yyyy">
                  <c:v>44230</c:v>
                </c:pt>
                <c:pt idx="9815" formatCode="m/d/yyyy">
                  <c:v>44230</c:v>
                </c:pt>
                <c:pt idx="9816" formatCode="m/d/yyyy">
                  <c:v>44230</c:v>
                </c:pt>
                <c:pt idx="9817" formatCode="m/d/yyyy">
                  <c:v>44230</c:v>
                </c:pt>
                <c:pt idx="9818" formatCode="m/d/yyyy">
                  <c:v>44230</c:v>
                </c:pt>
                <c:pt idx="9819" formatCode="m/d/yyyy">
                  <c:v>44230</c:v>
                </c:pt>
                <c:pt idx="9820" formatCode="m/d/yyyy">
                  <c:v>44230</c:v>
                </c:pt>
                <c:pt idx="9821" formatCode="m/d/yyyy">
                  <c:v>44230</c:v>
                </c:pt>
                <c:pt idx="9822" formatCode="m/d/yyyy">
                  <c:v>44230</c:v>
                </c:pt>
                <c:pt idx="9823" formatCode="m/d/yyyy">
                  <c:v>44230</c:v>
                </c:pt>
                <c:pt idx="9824" formatCode="m/d/yyyy">
                  <c:v>44230</c:v>
                </c:pt>
                <c:pt idx="9825" formatCode="m/d/yyyy">
                  <c:v>44230</c:v>
                </c:pt>
                <c:pt idx="9826" formatCode="m/d/yyyy">
                  <c:v>44230</c:v>
                </c:pt>
                <c:pt idx="9827" formatCode="m/d/yyyy">
                  <c:v>44230</c:v>
                </c:pt>
                <c:pt idx="9828" formatCode="m/d/yyyy">
                  <c:v>44230</c:v>
                </c:pt>
                <c:pt idx="9829" formatCode="m/d/yyyy">
                  <c:v>44230</c:v>
                </c:pt>
                <c:pt idx="9830" formatCode="m/d/yyyy">
                  <c:v>44230</c:v>
                </c:pt>
                <c:pt idx="9831" formatCode="m/d/yyyy">
                  <c:v>44230</c:v>
                </c:pt>
                <c:pt idx="9832" formatCode="m/d/yyyy">
                  <c:v>44230</c:v>
                </c:pt>
                <c:pt idx="9833" formatCode="m/d/yyyy">
                  <c:v>44230</c:v>
                </c:pt>
                <c:pt idx="9834" formatCode="m/d/yyyy">
                  <c:v>44231</c:v>
                </c:pt>
                <c:pt idx="9835" formatCode="m/d/yyyy">
                  <c:v>44231</c:v>
                </c:pt>
                <c:pt idx="9836" formatCode="m/d/yyyy">
                  <c:v>44231</c:v>
                </c:pt>
                <c:pt idx="9837" formatCode="m/d/yyyy">
                  <c:v>44231</c:v>
                </c:pt>
                <c:pt idx="9838" formatCode="m/d/yyyy">
                  <c:v>44231</c:v>
                </c:pt>
                <c:pt idx="9839" formatCode="m/d/yyyy">
                  <c:v>44231</c:v>
                </c:pt>
                <c:pt idx="9840" formatCode="m/d/yyyy">
                  <c:v>44231</c:v>
                </c:pt>
                <c:pt idx="9841" formatCode="m/d/yyyy">
                  <c:v>44231</c:v>
                </c:pt>
                <c:pt idx="9842" formatCode="m/d/yyyy">
                  <c:v>44231</c:v>
                </c:pt>
                <c:pt idx="9843" formatCode="m/d/yyyy">
                  <c:v>44231</c:v>
                </c:pt>
                <c:pt idx="9844" formatCode="m/d/yyyy">
                  <c:v>44231</c:v>
                </c:pt>
                <c:pt idx="9845" formatCode="m/d/yyyy">
                  <c:v>44231</c:v>
                </c:pt>
                <c:pt idx="9846" formatCode="m/d/yyyy">
                  <c:v>44231</c:v>
                </c:pt>
                <c:pt idx="9847" formatCode="m/d/yyyy">
                  <c:v>44231</c:v>
                </c:pt>
                <c:pt idx="9848" formatCode="m/d/yyyy">
                  <c:v>44231</c:v>
                </c:pt>
                <c:pt idx="9849" formatCode="m/d/yyyy">
                  <c:v>44231</c:v>
                </c:pt>
                <c:pt idx="9850" formatCode="m/d/yyyy">
                  <c:v>44231</c:v>
                </c:pt>
                <c:pt idx="9851" formatCode="m/d/yyyy">
                  <c:v>44231</c:v>
                </c:pt>
                <c:pt idx="9852" formatCode="m/d/yyyy">
                  <c:v>44231</c:v>
                </c:pt>
                <c:pt idx="9853" formatCode="m/d/yyyy">
                  <c:v>44231</c:v>
                </c:pt>
                <c:pt idx="9854" formatCode="m/d/yyyy">
                  <c:v>44231</c:v>
                </c:pt>
                <c:pt idx="9855" formatCode="m/d/yyyy">
                  <c:v>44231</c:v>
                </c:pt>
                <c:pt idx="9856" formatCode="m/d/yyyy">
                  <c:v>44231</c:v>
                </c:pt>
                <c:pt idx="9857" formatCode="m/d/yyyy">
                  <c:v>44231</c:v>
                </c:pt>
                <c:pt idx="9858" formatCode="m/d/yyyy">
                  <c:v>44232</c:v>
                </c:pt>
                <c:pt idx="9859" formatCode="m/d/yyyy">
                  <c:v>44232</c:v>
                </c:pt>
                <c:pt idx="9860" formatCode="m/d/yyyy">
                  <c:v>44232</c:v>
                </c:pt>
                <c:pt idx="9861" formatCode="m/d/yyyy">
                  <c:v>44232</c:v>
                </c:pt>
                <c:pt idx="9862" formatCode="m/d/yyyy">
                  <c:v>44232</c:v>
                </c:pt>
                <c:pt idx="9863" formatCode="m/d/yyyy">
                  <c:v>44232</c:v>
                </c:pt>
                <c:pt idx="9864" formatCode="m/d/yyyy">
                  <c:v>44232</c:v>
                </c:pt>
                <c:pt idx="9865" formatCode="m/d/yyyy">
                  <c:v>44232</c:v>
                </c:pt>
                <c:pt idx="9866" formatCode="m/d/yyyy">
                  <c:v>44232</c:v>
                </c:pt>
                <c:pt idx="9867" formatCode="m/d/yyyy">
                  <c:v>44232</c:v>
                </c:pt>
                <c:pt idx="9868" formatCode="m/d/yyyy">
                  <c:v>44232</c:v>
                </c:pt>
                <c:pt idx="9869" formatCode="m/d/yyyy">
                  <c:v>44232</c:v>
                </c:pt>
                <c:pt idx="9870" formatCode="m/d/yyyy">
                  <c:v>44232</c:v>
                </c:pt>
                <c:pt idx="9871" formatCode="m/d/yyyy">
                  <c:v>44232</c:v>
                </c:pt>
                <c:pt idx="9872" formatCode="m/d/yyyy">
                  <c:v>44232</c:v>
                </c:pt>
                <c:pt idx="9873" formatCode="m/d/yyyy">
                  <c:v>44232</c:v>
                </c:pt>
                <c:pt idx="9874" formatCode="m/d/yyyy">
                  <c:v>44232</c:v>
                </c:pt>
                <c:pt idx="9875" formatCode="m/d/yyyy">
                  <c:v>44232</c:v>
                </c:pt>
                <c:pt idx="9876" formatCode="m/d/yyyy">
                  <c:v>44232</c:v>
                </c:pt>
                <c:pt idx="9877" formatCode="m/d/yyyy">
                  <c:v>44232</c:v>
                </c:pt>
                <c:pt idx="9878" formatCode="m/d/yyyy">
                  <c:v>44232</c:v>
                </c:pt>
                <c:pt idx="9879" formatCode="m/d/yyyy">
                  <c:v>44232</c:v>
                </c:pt>
                <c:pt idx="9880" formatCode="m/d/yyyy">
                  <c:v>44232</c:v>
                </c:pt>
                <c:pt idx="9881" formatCode="m/d/yyyy">
                  <c:v>44232</c:v>
                </c:pt>
                <c:pt idx="9882" formatCode="m/d/yyyy">
                  <c:v>44233</c:v>
                </c:pt>
                <c:pt idx="9883" formatCode="m/d/yyyy">
                  <c:v>44233</c:v>
                </c:pt>
                <c:pt idx="9884" formatCode="m/d/yyyy">
                  <c:v>44233</c:v>
                </c:pt>
                <c:pt idx="9885" formatCode="m/d/yyyy">
                  <c:v>44233</c:v>
                </c:pt>
                <c:pt idx="9886" formatCode="m/d/yyyy">
                  <c:v>44233</c:v>
                </c:pt>
                <c:pt idx="9887" formatCode="m/d/yyyy">
                  <c:v>44233</c:v>
                </c:pt>
                <c:pt idx="9888" formatCode="m/d/yyyy">
                  <c:v>44233</c:v>
                </c:pt>
                <c:pt idx="9889" formatCode="m/d/yyyy">
                  <c:v>44233</c:v>
                </c:pt>
                <c:pt idx="9890" formatCode="m/d/yyyy">
                  <c:v>44233</c:v>
                </c:pt>
                <c:pt idx="9891" formatCode="m/d/yyyy">
                  <c:v>44233</c:v>
                </c:pt>
                <c:pt idx="9892" formatCode="m/d/yyyy">
                  <c:v>44233</c:v>
                </c:pt>
                <c:pt idx="9893" formatCode="m/d/yyyy">
                  <c:v>44233</c:v>
                </c:pt>
                <c:pt idx="9894" formatCode="m/d/yyyy">
                  <c:v>44233</c:v>
                </c:pt>
                <c:pt idx="9895" formatCode="m/d/yyyy">
                  <c:v>44233</c:v>
                </c:pt>
                <c:pt idx="9896" formatCode="m/d/yyyy">
                  <c:v>44233</c:v>
                </c:pt>
                <c:pt idx="9897" formatCode="m/d/yyyy">
                  <c:v>44233</c:v>
                </c:pt>
                <c:pt idx="9898" formatCode="m/d/yyyy">
                  <c:v>44233</c:v>
                </c:pt>
                <c:pt idx="9899" formatCode="m/d/yyyy">
                  <c:v>44233</c:v>
                </c:pt>
                <c:pt idx="9900" formatCode="m/d/yyyy">
                  <c:v>44233</c:v>
                </c:pt>
                <c:pt idx="9901" formatCode="m/d/yyyy">
                  <c:v>44233</c:v>
                </c:pt>
                <c:pt idx="9902" formatCode="m/d/yyyy">
                  <c:v>44233</c:v>
                </c:pt>
                <c:pt idx="9903" formatCode="m/d/yyyy">
                  <c:v>44233</c:v>
                </c:pt>
                <c:pt idx="9904" formatCode="m/d/yyyy">
                  <c:v>44233</c:v>
                </c:pt>
                <c:pt idx="9905" formatCode="m/d/yyyy">
                  <c:v>44233</c:v>
                </c:pt>
                <c:pt idx="9906" formatCode="m/d/yyyy">
                  <c:v>44234</c:v>
                </c:pt>
                <c:pt idx="9907" formatCode="m/d/yyyy">
                  <c:v>44234</c:v>
                </c:pt>
                <c:pt idx="9908" formatCode="m/d/yyyy">
                  <c:v>44234</c:v>
                </c:pt>
                <c:pt idx="9909" formatCode="m/d/yyyy">
                  <c:v>44234</c:v>
                </c:pt>
                <c:pt idx="9910" formatCode="m/d/yyyy">
                  <c:v>44234</c:v>
                </c:pt>
                <c:pt idx="9911" formatCode="m/d/yyyy">
                  <c:v>44234</c:v>
                </c:pt>
                <c:pt idx="9912" formatCode="m/d/yyyy">
                  <c:v>44234</c:v>
                </c:pt>
                <c:pt idx="9913" formatCode="m/d/yyyy">
                  <c:v>44234</c:v>
                </c:pt>
                <c:pt idx="9914" formatCode="m/d/yyyy">
                  <c:v>44234</c:v>
                </c:pt>
                <c:pt idx="9915" formatCode="m/d/yyyy">
                  <c:v>44234</c:v>
                </c:pt>
                <c:pt idx="9916" formatCode="m/d/yyyy">
                  <c:v>44234</c:v>
                </c:pt>
                <c:pt idx="9917" formatCode="m/d/yyyy">
                  <c:v>44234</c:v>
                </c:pt>
                <c:pt idx="9918" formatCode="m/d/yyyy">
                  <c:v>44234</c:v>
                </c:pt>
                <c:pt idx="9919" formatCode="m/d/yyyy">
                  <c:v>44234</c:v>
                </c:pt>
                <c:pt idx="9920" formatCode="m/d/yyyy">
                  <c:v>44234</c:v>
                </c:pt>
                <c:pt idx="9921" formatCode="m/d/yyyy">
                  <c:v>44234</c:v>
                </c:pt>
                <c:pt idx="9922" formatCode="m/d/yyyy">
                  <c:v>44234</c:v>
                </c:pt>
                <c:pt idx="9923" formatCode="m/d/yyyy">
                  <c:v>44234</c:v>
                </c:pt>
                <c:pt idx="9924" formatCode="m/d/yyyy">
                  <c:v>44234</c:v>
                </c:pt>
                <c:pt idx="9925" formatCode="m/d/yyyy">
                  <c:v>44234</c:v>
                </c:pt>
                <c:pt idx="9926" formatCode="m/d/yyyy">
                  <c:v>44234</c:v>
                </c:pt>
                <c:pt idx="9927" formatCode="m/d/yyyy">
                  <c:v>44234</c:v>
                </c:pt>
                <c:pt idx="9928" formatCode="m/d/yyyy">
                  <c:v>44234</c:v>
                </c:pt>
                <c:pt idx="9929" formatCode="m/d/yyyy">
                  <c:v>44234</c:v>
                </c:pt>
                <c:pt idx="9930" formatCode="m/d/yyyy">
                  <c:v>44235</c:v>
                </c:pt>
                <c:pt idx="9931" formatCode="m/d/yyyy">
                  <c:v>44235</c:v>
                </c:pt>
                <c:pt idx="9932" formatCode="m/d/yyyy">
                  <c:v>44235</c:v>
                </c:pt>
                <c:pt idx="9933" formatCode="m/d/yyyy">
                  <c:v>44235</c:v>
                </c:pt>
                <c:pt idx="9934" formatCode="m/d/yyyy">
                  <c:v>44235</c:v>
                </c:pt>
                <c:pt idx="9935" formatCode="m/d/yyyy">
                  <c:v>44235</c:v>
                </c:pt>
                <c:pt idx="9936" formatCode="m/d/yyyy">
                  <c:v>44235</c:v>
                </c:pt>
                <c:pt idx="9937" formatCode="m/d/yyyy">
                  <c:v>44235</c:v>
                </c:pt>
                <c:pt idx="9938" formatCode="m/d/yyyy">
                  <c:v>44235</c:v>
                </c:pt>
                <c:pt idx="9939" formatCode="m/d/yyyy">
                  <c:v>44235</c:v>
                </c:pt>
                <c:pt idx="9940" formatCode="m/d/yyyy">
                  <c:v>44235</c:v>
                </c:pt>
                <c:pt idx="9941" formatCode="m/d/yyyy">
                  <c:v>44235</c:v>
                </c:pt>
                <c:pt idx="9942" formatCode="m/d/yyyy">
                  <c:v>44235</c:v>
                </c:pt>
                <c:pt idx="9943" formatCode="m/d/yyyy">
                  <c:v>44235</c:v>
                </c:pt>
                <c:pt idx="9944" formatCode="m/d/yyyy">
                  <c:v>44235</c:v>
                </c:pt>
                <c:pt idx="9945" formatCode="m/d/yyyy">
                  <c:v>44235</c:v>
                </c:pt>
                <c:pt idx="9946" formatCode="m/d/yyyy">
                  <c:v>44235</c:v>
                </c:pt>
                <c:pt idx="9947" formatCode="m/d/yyyy">
                  <c:v>44235</c:v>
                </c:pt>
                <c:pt idx="9948" formatCode="m/d/yyyy">
                  <c:v>44235</c:v>
                </c:pt>
                <c:pt idx="9949" formatCode="m/d/yyyy">
                  <c:v>44235</c:v>
                </c:pt>
                <c:pt idx="9950" formatCode="m/d/yyyy">
                  <c:v>44235</c:v>
                </c:pt>
                <c:pt idx="9951" formatCode="m/d/yyyy">
                  <c:v>44235</c:v>
                </c:pt>
                <c:pt idx="9952" formatCode="m/d/yyyy">
                  <c:v>44235</c:v>
                </c:pt>
                <c:pt idx="9953" formatCode="m/d/yyyy">
                  <c:v>44235</c:v>
                </c:pt>
                <c:pt idx="9954" formatCode="m/d/yyyy">
                  <c:v>44236</c:v>
                </c:pt>
                <c:pt idx="9955" formatCode="m/d/yyyy">
                  <c:v>44236</c:v>
                </c:pt>
                <c:pt idx="9956" formatCode="m/d/yyyy">
                  <c:v>44236</c:v>
                </c:pt>
                <c:pt idx="9957" formatCode="m/d/yyyy">
                  <c:v>44236</c:v>
                </c:pt>
                <c:pt idx="9958" formatCode="m/d/yyyy">
                  <c:v>44236</c:v>
                </c:pt>
                <c:pt idx="9959" formatCode="m/d/yyyy">
                  <c:v>44236</c:v>
                </c:pt>
                <c:pt idx="9960" formatCode="m/d/yyyy">
                  <c:v>44236</c:v>
                </c:pt>
                <c:pt idx="9961" formatCode="m/d/yyyy">
                  <c:v>44236</c:v>
                </c:pt>
                <c:pt idx="9962" formatCode="m/d/yyyy">
                  <c:v>44236</c:v>
                </c:pt>
                <c:pt idx="9963" formatCode="m/d/yyyy">
                  <c:v>44236</c:v>
                </c:pt>
                <c:pt idx="9964" formatCode="m/d/yyyy">
                  <c:v>44236</c:v>
                </c:pt>
                <c:pt idx="9965" formatCode="m/d/yyyy">
                  <c:v>44236</c:v>
                </c:pt>
                <c:pt idx="9966" formatCode="m/d/yyyy">
                  <c:v>44236</c:v>
                </c:pt>
                <c:pt idx="9967" formatCode="m/d/yyyy">
                  <c:v>44236</c:v>
                </c:pt>
                <c:pt idx="9968" formatCode="m/d/yyyy">
                  <c:v>44236</c:v>
                </c:pt>
                <c:pt idx="9969" formatCode="m/d/yyyy">
                  <c:v>44236</c:v>
                </c:pt>
                <c:pt idx="9970" formatCode="m/d/yyyy">
                  <c:v>44236</c:v>
                </c:pt>
                <c:pt idx="9971" formatCode="m/d/yyyy">
                  <c:v>44236</c:v>
                </c:pt>
                <c:pt idx="9972" formatCode="m/d/yyyy">
                  <c:v>44236</c:v>
                </c:pt>
                <c:pt idx="9973" formatCode="m/d/yyyy">
                  <c:v>44236</c:v>
                </c:pt>
                <c:pt idx="9974" formatCode="m/d/yyyy">
                  <c:v>44236</c:v>
                </c:pt>
                <c:pt idx="9975" formatCode="m/d/yyyy">
                  <c:v>44236</c:v>
                </c:pt>
                <c:pt idx="9976" formatCode="m/d/yyyy">
                  <c:v>44236</c:v>
                </c:pt>
                <c:pt idx="9977" formatCode="m/d/yyyy">
                  <c:v>44236</c:v>
                </c:pt>
                <c:pt idx="9978" formatCode="m/d/yyyy">
                  <c:v>44237</c:v>
                </c:pt>
                <c:pt idx="9979" formatCode="m/d/yyyy">
                  <c:v>44237</c:v>
                </c:pt>
                <c:pt idx="9980" formatCode="m/d/yyyy">
                  <c:v>44237</c:v>
                </c:pt>
                <c:pt idx="9981" formatCode="m/d/yyyy">
                  <c:v>44237</c:v>
                </c:pt>
                <c:pt idx="9982" formatCode="m/d/yyyy">
                  <c:v>44237</c:v>
                </c:pt>
                <c:pt idx="9983" formatCode="m/d/yyyy">
                  <c:v>44237</c:v>
                </c:pt>
                <c:pt idx="9984" formatCode="m/d/yyyy">
                  <c:v>44237</c:v>
                </c:pt>
                <c:pt idx="9985" formatCode="m/d/yyyy">
                  <c:v>44237</c:v>
                </c:pt>
                <c:pt idx="9986" formatCode="m/d/yyyy">
                  <c:v>44237</c:v>
                </c:pt>
                <c:pt idx="9987" formatCode="m/d/yyyy">
                  <c:v>44237</c:v>
                </c:pt>
                <c:pt idx="9988" formatCode="m/d/yyyy">
                  <c:v>44237</c:v>
                </c:pt>
                <c:pt idx="9989" formatCode="m/d/yyyy">
                  <c:v>44237</c:v>
                </c:pt>
                <c:pt idx="9990" formatCode="m/d/yyyy">
                  <c:v>44237</c:v>
                </c:pt>
                <c:pt idx="9991" formatCode="m/d/yyyy">
                  <c:v>44237</c:v>
                </c:pt>
                <c:pt idx="9992" formatCode="m/d/yyyy">
                  <c:v>44237</c:v>
                </c:pt>
                <c:pt idx="9993" formatCode="m/d/yyyy">
                  <c:v>44237</c:v>
                </c:pt>
                <c:pt idx="9994" formatCode="m/d/yyyy">
                  <c:v>44237</c:v>
                </c:pt>
                <c:pt idx="9995" formatCode="m/d/yyyy">
                  <c:v>44237</c:v>
                </c:pt>
                <c:pt idx="9996" formatCode="m/d/yyyy">
                  <c:v>44237</c:v>
                </c:pt>
                <c:pt idx="9997" formatCode="m/d/yyyy">
                  <c:v>44237</c:v>
                </c:pt>
                <c:pt idx="9998" formatCode="m/d/yyyy">
                  <c:v>44237</c:v>
                </c:pt>
                <c:pt idx="9999" formatCode="m/d/yyyy">
                  <c:v>44237</c:v>
                </c:pt>
                <c:pt idx="10000" formatCode="m/d/yyyy">
                  <c:v>44237</c:v>
                </c:pt>
                <c:pt idx="10001" formatCode="m/d/yyyy">
                  <c:v>44237</c:v>
                </c:pt>
                <c:pt idx="10002" formatCode="m/d/yyyy">
                  <c:v>44238</c:v>
                </c:pt>
                <c:pt idx="10003" formatCode="m/d/yyyy">
                  <c:v>44238</c:v>
                </c:pt>
                <c:pt idx="10004" formatCode="m/d/yyyy">
                  <c:v>44238</c:v>
                </c:pt>
                <c:pt idx="10005" formatCode="m/d/yyyy">
                  <c:v>44238</c:v>
                </c:pt>
                <c:pt idx="10006" formatCode="m/d/yyyy">
                  <c:v>44238</c:v>
                </c:pt>
                <c:pt idx="10007" formatCode="m/d/yyyy">
                  <c:v>44238</c:v>
                </c:pt>
                <c:pt idx="10008" formatCode="m/d/yyyy">
                  <c:v>44238</c:v>
                </c:pt>
                <c:pt idx="10009" formatCode="m/d/yyyy">
                  <c:v>44238</c:v>
                </c:pt>
                <c:pt idx="10010" formatCode="m/d/yyyy">
                  <c:v>44238</c:v>
                </c:pt>
                <c:pt idx="10011" formatCode="m/d/yyyy">
                  <c:v>44238</c:v>
                </c:pt>
                <c:pt idx="10012" formatCode="m/d/yyyy">
                  <c:v>44238</c:v>
                </c:pt>
                <c:pt idx="10013" formatCode="m/d/yyyy">
                  <c:v>44238</c:v>
                </c:pt>
                <c:pt idx="10014" formatCode="m/d/yyyy">
                  <c:v>44238</c:v>
                </c:pt>
                <c:pt idx="10015" formatCode="m/d/yyyy">
                  <c:v>44238</c:v>
                </c:pt>
                <c:pt idx="10016" formatCode="m/d/yyyy">
                  <c:v>44238</c:v>
                </c:pt>
                <c:pt idx="10017" formatCode="m/d/yyyy">
                  <c:v>44238</c:v>
                </c:pt>
                <c:pt idx="10018" formatCode="m/d/yyyy">
                  <c:v>44238</c:v>
                </c:pt>
                <c:pt idx="10019" formatCode="m/d/yyyy">
                  <c:v>44238</c:v>
                </c:pt>
                <c:pt idx="10020" formatCode="m/d/yyyy">
                  <c:v>44238</c:v>
                </c:pt>
                <c:pt idx="10021" formatCode="m/d/yyyy">
                  <c:v>44238</c:v>
                </c:pt>
                <c:pt idx="10022" formatCode="m/d/yyyy">
                  <c:v>44238</c:v>
                </c:pt>
                <c:pt idx="10023" formatCode="m/d/yyyy">
                  <c:v>44238</c:v>
                </c:pt>
                <c:pt idx="10024" formatCode="m/d/yyyy">
                  <c:v>44238</c:v>
                </c:pt>
                <c:pt idx="10025" formatCode="m/d/yyyy">
                  <c:v>44238</c:v>
                </c:pt>
                <c:pt idx="10026" formatCode="m/d/yyyy">
                  <c:v>44239</c:v>
                </c:pt>
                <c:pt idx="10027" formatCode="m/d/yyyy">
                  <c:v>44239</c:v>
                </c:pt>
                <c:pt idx="10028" formatCode="m/d/yyyy">
                  <c:v>44239</c:v>
                </c:pt>
                <c:pt idx="10029" formatCode="m/d/yyyy">
                  <c:v>44239</c:v>
                </c:pt>
                <c:pt idx="10030" formatCode="m/d/yyyy">
                  <c:v>44239</c:v>
                </c:pt>
                <c:pt idx="10031" formatCode="m/d/yyyy">
                  <c:v>44239</c:v>
                </c:pt>
                <c:pt idx="10032" formatCode="m/d/yyyy">
                  <c:v>44239</c:v>
                </c:pt>
                <c:pt idx="10033" formatCode="m/d/yyyy">
                  <c:v>44239</c:v>
                </c:pt>
                <c:pt idx="10034" formatCode="m/d/yyyy">
                  <c:v>44239</c:v>
                </c:pt>
                <c:pt idx="10035" formatCode="m/d/yyyy">
                  <c:v>44239</c:v>
                </c:pt>
                <c:pt idx="10036" formatCode="m/d/yyyy">
                  <c:v>44239</c:v>
                </c:pt>
                <c:pt idx="10037" formatCode="m/d/yyyy">
                  <c:v>44239</c:v>
                </c:pt>
                <c:pt idx="10038" formatCode="m/d/yyyy">
                  <c:v>44239</c:v>
                </c:pt>
                <c:pt idx="10039" formatCode="m/d/yyyy">
                  <c:v>44239</c:v>
                </c:pt>
                <c:pt idx="10040" formatCode="m/d/yyyy">
                  <c:v>44239</c:v>
                </c:pt>
                <c:pt idx="10041" formatCode="m/d/yyyy">
                  <c:v>44239</c:v>
                </c:pt>
                <c:pt idx="10042" formatCode="m/d/yyyy">
                  <c:v>44239</c:v>
                </c:pt>
                <c:pt idx="10043" formatCode="m/d/yyyy">
                  <c:v>44239</c:v>
                </c:pt>
                <c:pt idx="10044" formatCode="m/d/yyyy">
                  <c:v>44239</c:v>
                </c:pt>
                <c:pt idx="10045" formatCode="m/d/yyyy">
                  <c:v>44239</c:v>
                </c:pt>
                <c:pt idx="10046" formatCode="m/d/yyyy">
                  <c:v>44239</c:v>
                </c:pt>
                <c:pt idx="10047" formatCode="m/d/yyyy">
                  <c:v>44239</c:v>
                </c:pt>
                <c:pt idx="10048" formatCode="m/d/yyyy">
                  <c:v>44239</c:v>
                </c:pt>
                <c:pt idx="10049" formatCode="m/d/yyyy">
                  <c:v>44239</c:v>
                </c:pt>
                <c:pt idx="10050" formatCode="m/d/yyyy">
                  <c:v>44240</c:v>
                </c:pt>
                <c:pt idx="10051" formatCode="m/d/yyyy">
                  <c:v>44240</c:v>
                </c:pt>
                <c:pt idx="10052" formatCode="m/d/yyyy">
                  <c:v>44240</c:v>
                </c:pt>
                <c:pt idx="10053" formatCode="m/d/yyyy">
                  <c:v>44240</c:v>
                </c:pt>
                <c:pt idx="10054" formatCode="m/d/yyyy">
                  <c:v>44240</c:v>
                </c:pt>
                <c:pt idx="10055" formatCode="m/d/yyyy">
                  <c:v>44240</c:v>
                </c:pt>
                <c:pt idx="10056" formatCode="m/d/yyyy">
                  <c:v>44240</c:v>
                </c:pt>
                <c:pt idx="10057" formatCode="m/d/yyyy">
                  <c:v>44240</c:v>
                </c:pt>
                <c:pt idx="10058" formatCode="m/d/yyyy">
                  <c:v>44240</c:v>
                </c:pt>
                <c:pt idx="10059" formatCode="m/d/yyyy">
                  <c:v>44240</c:v>
                </c:pt>
                <c:pt idx="10060" formatCode="m/d/yyyy">
                  <c:v>44240</c:v>
                </c:pt>
                <c:pt idx="10061" formatCode="m/d/yyyy">
                  <c:v>44240</c:v>
                </c:pt>
                <c:pt idx="10062" formatCode="m/d/yyyy">
                  <c:v>44240</c:v>
                </c:pt>
                <c:pt idx="10063" formatCode="m/d/yyyy">
                  <c:v>44240</c:v>
                </c:pt>
                <c:pt idx="10064" formatCode="m/d/yyyy">
                  <c:v>44240</c:v>
                </c:pt>
                <c:pt idx="10065" formatCode="m/d/yyyy">
                  <c:v>44240</c:v>
                </c:pt>
                <c:pt idx="10066" formatCode="m/d/yyyy">
                  <c:v>44240</c:v>
                </c:pt>
                <c:pt idx="10067" formatCode="m/d/yyyy">
                  <c:v>44240</c:v>
                </c:pt>
                <c:pt idx="10068" formatCode="m/d/yyyy">
                  <c:v>44240</c:v>
                </c:pt>
                <c:pt idx="10069" formatCode="m/d/yyyy">
                  <c:v>44240</c:v>
                </c:pt>
                <c:pt idx="10070" formatCode="m/d/yyyy">
                  <c:v>44240</c:v>
                </c:pt>
                <c:pt idx="10071" formatCode="m/d/yyyy">
                  <c:v>44240</c:v>
                </c:pt>
                <c:pt idx="10072" formatCode="m/d/yyyy">
                  <c:v>44240</c:v>
                </c:pt>
                <c:pt idx="10073" formatCode="m/d/yyyy">
                  <c:v>44240</c:v>
                </c:pt>
                <c:pt idx="10074" formatCode="m/d/yyyy">
                  <c:v>44241</c:v>
                </c:pt>
                <c:pt idx="10075" formatCode="m/d/yyyy">
                  <c:v>44241</c:v>
                </c:pt>
                <c:pt idx="10076" formatCode="m/d/yyyy">
                  <c:v>44241</c:v>
                </c:pt>
                <c:pt idx="10077" formatCode="m/d/yyyy">
                  <c:v>44241</c:v>
                </c:pt>
                <c:pt idx="10078" formatCode="m/d/yyyy">
                  <c:v>44241</c:v>
                </c:pt>
                <c:pt idx="10079" formatCode="m/d/yyyy">
                  <c:v>44241</c:v>
                </c:pt>
                <c:pt idx="10080" formatCode="m/d/yyyy">
                  <c:v>44241</c:v>
                </c:pt>
                <c:pt idx="10081" formatCode="m/d/yyyy">
                  <c:v>44241</c:v>
                </c:pt>
                <c:pt idx="10082" formatCode="m/d/yyyy">
                  <c:v>44241</c:v>
                </c:pt>
                <c:pt idx="10083" formatCode="m/d/yyyy">
                  <c:v>44241</c:v>
                </c:pt>
                <c:pt idx="10084" formatCode="m/d/yyyy">
                  <c:v>44241</c:v>
                </c:pt>
                <c:pt idx="10085" formatCode="m/d/yyyy">
                  <c:v>44241</c:v>
                </c:pt>
                <c:pt idx="10086" formatCode="m/d/yyyy">
                  <c:v>44241</c:v>
                </c:pt>
                <c:pt idx="10087" formatCode="m/d/yyyy">
                  <c:v>44241</c:v>
                </c:pt>
                <c:pt idx="10088" formatCode="m/d/yyyy">
                  <c:v>44241</c:v>
                </c:pt>
                <c:pt idx="10089" formatCode="m/d/yyyy">
                  <c:v>44241</c:v>
                </c:pt>
                <c:pt idx="10090" formatCode="m/d/yyyy">
                  <c:v>44241</c:v>
                </c:pt>
                <c:pt idx="10091" formatCode="m/d/yyyy">
                  <c:v>44241</c:v>
                </c:pt>
                <c:pt idx="10092" formatCode="m/d/yyyy">
                  <c:v>44241</c:v>
                </c:pt>
                <c:pt idx="10093" formatCode="m/d/yyyy">
                  <c:v>44241</c:v>
                </c:pt>
                <c:pt idx="10094" formatCode="m/d/yyyy">
                  <c:v>44241</c:v>
                </c:pt>
                <c:pt idx="10095" formatCode="m/d/yyyy">
                  <c:v>44241</c:v>
                </c:pt>
                <c:pt idx="10096" formatCode="m/d/yyyy">
                  <c:v>44241</c:v>
                </c:pt>
                <c:pt idx="10097" formatCode="m/d/yyyy">
                  <c:v>44241</c:v>
                </c:pt>
                <c:pt idx="10098" formatCode="m/d/yyyy">
                  <c:v>44242</c:v>
                </c:pt>
                <c:pt idx="10099" formatCode="m/d/yyyy">
                  <c:v>44242</c:v>
                </c:pt>
                <c:pt idx="10100" formatCode="m/d/yyyy">
                  <c:v>44242</c:v>
                </c:pt>
                <c:pt idx="10101" formatCode="m/d/yyyy">
                  <c:v>44242</c:v>
                </c:pt>
                <c:pt idx="10102" formatCode="m/d/yyyy">
                  <c:v>44242</c:v>
                </c:pt>
                <c:pt idx="10103" formatCode="m/d/yyyy">
                  <c:v>44242</c:v>
                </c:pt>
                <c:pt idx="10104" formatCode="m/d/yyyy">
                  <c:v>44242</c:v>
                </c:pt>
                <c:pt idx="10105" formatCode="m/d/yyyy">
                  <c:v>44242</c:v>
                </c:pt>
                <c:pt idx="10106" formatCode="m/d/yyyy">
                  <c:v>44242</c:v>
                </c:pt>
                <c:pt idx="10107" formatCode="m/d/yyyy">
                  <c:v>44242</c:v>
                </c:pt>
                <c:pt idx="10108" formatCode="m/d/yyyy">
                  <c:v>44242</c:v>
                </c:pt>
                <c:pt idx="10109" formatCode="m/d/yyyy">
                  <c:v>44242</c:v>
                </c:pt>
                <c:pt idx="10110" formatCode="m/d/yyyy">
                  <c:v>44242</c:v>
                </c:pt>
                <c:pt idx="10111" formatCode="m/d/yyyy">
                  <c:v>44242</c:v>
                </c:pt>
                <c:pt idx="10112" formatCode="m/d/yyyy">
                  <c:v>44242</c:v>
                </c:pt>
                <c:pt idx="10113" formatCode="m/d/yyyy">
                  <c:v>44242</c:v>
                </c:pt>
                <c:pt idx="10114" formatCode="m/d/yyyy">
                  <c:v>44242</c:v>
                </c:pt>
                <c:pt idx="10115" formatCode="m/d/yyyy">
                  <c:v>44242</c:v>
                </c:pt>
                <c:pt idx="10116" formatCode="m/d/yyyy">
                  <c:v>44242</c:v>
                </c:pt>
                <c:pt idx="10117" formatCode="m/d/yyyy">
                  <c:v>44242</c:v>
                </c:pt>
                <c:pt idx="10118" formatCode="m/d/yyyy">
                  <c:v>44242</c:v>
                </c:pt>
                <c:pt idx="10119" formatCode="m/d/yyyy">
                  <c:v>44242</c:v>
                </c:pt>
                <c:pt idx="10120" formatCode="m/d/yyyy">
                  <c:v>44242</c:v>
                </c:pt>
                <c:pt idx="10121" formatCode="m/d/yyyy">
                  <c:v>44242</c:v>
                </c:pt>
                <c:pt idx="10122" formatCode="m/d/yyyy">
                  <c:v>44243</c:v>
                </c:pt>
                <c:pt idx="10123" formatCode="m/d/yyyy">
                  <c:v>44243</c:v>
                </c:pt>
                <c:pt idx="10124" formatCode="m/d/yyyy">
                  <c:v>44243</c:v>
                </c:pt>
                <c:pt idx="10125" formatCode="m/d/yyyy">
                  <c:v>44243</c:v>
                </c:pt>
                <c:pt idx="10126" formatCode="m/d/yyyy">
                  <c:v>44243</c:v>
                </c:pt>
                <c:pt idx="10127" formatCode="m/d/yyyy">
                  <c:v>44243</c:v>
                </c:pt>
                <c:pt idx="10128" formatCode="m/d/yyyy">
                  <c:v>44243</c:v>
                </c:pt>
                <c:pt idx="10129" formatCode="m/d/yyyy">
                  <c:v>44243</c:v>
                </c:pt>
                <c:pt idx="10130" formatCode="m/d/yyyy">
                  <c:v>44243</c:v>
                </c:pt>
                <c:pt idx="10131" formatCode="m/d/yyyy">
                  <c:v>44243</c:v>
                </c:pt>
                <c:pt idx="10132" formatCode="m/d/yyyy">
                  <c:v>44243</c:v>
                </c:pt>
                <c:pt idx="10133" formatCode="m/d/yyyy">
                  <c:v>44243</c:v>
                </c:pt>
                <c:pt idx="10134" formatCode="m/d/yyyy">
                  <c:v>44243</c:v>
                </c:pt>
                <c:pt idx="10135" formatCode="m/d/yyyy">
                  <c:v>44243</c:v>
                </c:pt>
                <c:pt idx="10136" formatCode="m/d/yyyy">
                  <c:v>44243</c:v>
                </c:pt>
                <c:pt idx="10137" formatCode="m/d/yyyy">
                  <c:v>44243</c:v>
                </c:pt>
                <c:pt idx="10138" formatCode="m/d/yyyy">
                  <c:v>44243</c:v>
                </c:pt>
                <c:pt idx="10139" formatCode="m/d/yyyy">
                  <c:v>44243</c:v>
                </c:pt>
                <c:pt idx="10140" formatCode="m/d/yyyy">
                  <c:v>44243</c:v>
                </c:pt>
                <c:pt idx="10141" formatCode="m/d/yyyy">
                  <c:v>44243</c:v>
                </c:pt>
                <c:pt idx="10142" formatCode="m/d/yyyy">
                  <c:v>44243</c:v>
                </c:pt>
                <c:pt idx="10143" formatCode="m/d/yyyy">
                  <c:v>44243</c:v>
                </c:pt>
                <c:pt idx="10144" formatCode="m/d/yyyy">
                  <c:v>44243</c:v>
                </c:pt>
                <c:pt idx="10145" formatCode="m/d/yyyy">
                  <c:v>44243</c:v>
                </c:pt>
                <c:pt idx="10146" formatCode="m/d/yyyy">
                  <c:v>44244</c:v>
                </c:pt>
                <c:pt idx="10147" formatCode="m/d/yyyy">
                  <c:v>44244</c:v>
                </c:pt>
                <c:pt idx="10148" formatCode="m/d/yyyy">
                  <c:v>44244</c:v>
                </c:pt>
                <c:pt idx="10149" formatCode="m/d/yyyy">
                  <c:v>44244</c:v>
                </c:pt>
                <c:pt idx="10150" formatCode="m/d/yyyy">
                  <c:v>44244</c:v>
                </c:pt>
                <c:pt idx="10151" formatCode="m/d/yyyy">
                  <c:v>44244</c:v>
                </c:pt>
                <c:pt idx="10152" formatCode="m/d/yyyy">
                  <c:v>44244</c:v>
                </c:pt>
                <c:pt idx="10153" formatCode="m/d/yyyy">
                  <c:v>44244</c:v>
                </c:pt>
                <c:pt idx="10154" formatCode="m/d/yyyy">
                  <c:v>44244</c:v>
                </c:pt>
                <c:pt idx="10155" formatCode="m/d/yyyy">
                  <c:v>44244</c:v>
                </c:pt>
                <c:pt idx="10156" formatCode="m/d/yyyy">
                  <c:v>44244</c:v>
                </c:pt>
                <c:pt idx="10157" formatCode="m/d/yyyy">
                  <c:v>44244</c:v>
                </c:pt>
                <c:pt idx="10158" formatCode="m/d/yyyy">
                  <c:v>44244</c:v>
                </c:pt>
                <c:pt idx="10159" formatCode="m/d/yyyy">
                  <c:v>44244</c:v>
                </c:pt>
                <c:pt idx="10160" formatCode="m/d/yyyy">
                  <c:v>44244</c:v>
                </c:pt>
                <c:pt idx="10161" formatCode="m/d/yyyy">
                  <c:v>44244</c:v>
                </c:pt>
                <c:pt idx="10162" formatCode="m/d/yyyy">
                  <c:v>44244</c:v>
                </c:pt>
                <c:pt idx="10163" formatCode="m/d/yyyy">
                  <c:v>44244</c:v>
                </c:pt>
                <c:pt idx="10164" formatCode="m/d/yyyy">
                  <c:v>44244</c:v>
                </c:pt>
                <c:pt idx="10165" formatCode="m/d/yyyy">
                  <c:v>44244</c:v>
                </c:pt>
                <c:pt idx="10166" formatCode="m/d/yyyy">
                  <c:v>44244</c:v>
                </c:pt>
                <c:pt idx="10167" formatCode="m/d/yyyy">
                  <c:v>44244</c:v>
                </c:pt>
                <c:pt idx="10168" formatCode="m/d/yyyy">
                  <c:v>44244</c:v>
                </c:pt>
                <c:pt idx="10169" formatCode="m/d/yyyy">
                  <c:v>44244</c:v>
                </c:pt>
                <c:pt idx="10170" formatCode="m/d/yyyy">
                  <c:v>44245</c:v>
                </c:pt>
                <c:pt idx="10171" formatCode="m/d/yyyy">
                  <c:v>44245</c:v>
                </c:pt>
                <c:pt idx="10172" formatCode="m/d/yyyy">
                  <c:v>44245</c:v>
                </c:pt>
                <c:pt idx="10173" formatCode="m/d/yyyy">
                  <c:v>44245</c:v>
                </c:pt>
                <c:pt idx="10174" formatCode="m/d/yyyy">
                  <c:v>44245</c:v>
                </c:pt>
                <c:pt idx="10175" formatCode="m/d/yyyy">
                  <c:v>44245</c:v>
                </c:pt>
                <c:pt idx="10176" formatCode="m/d/yyyy">
                  <c:v>44245</c:v>
                </c:pt>
                <c:pt idx="10177" formatCode="m/d/yyyy">
                  <c:v>44245</c:v>
                </c:pt>
                <c:pt idx="10178" formatCode="m/d/yyyy">
                  <c:v>44245</c:v>
                </c:pt>
                <c:pt idx="10179" formatCode="m/d/yyyy">
                  <c:v>44245</c:v>
                </c:pt>
                <c:pt idx="10180" formatCode="m/d/yyyy">
                  <c:v>44245</c:v>
                </c:pt>
                <c:pt idx="10181" formatCode="m/d/yyyy">
                  <c:v>44245</c:v>
                </c:pt>
                <c:pt idx="10182" formatCode="m/d/yyyy">
                  <c:v>44245</c:v>
                </c:pt>
                <c:pt idx="10183" formatCode="m/d/yyyy">
                  <c:v>44245</c:v>
                </c:pt>
                <c:pt idx="10184" formatCode="m/d/yyyy">
                  <c:v>44245</c:v>
                </c:pt>
                <c:pt idx="10185" formatCode="m/d/yyyy">
                  <c:v>44245</c:v>
                </c:pt>
                <c:pt idx="10186" formatCode="m/d/yyyy">
                  <c:v>44245</c:v>
                </c:pt>
                <c:pt idx="10187" formatCode="m/d/yyyy">
                  <c:v>44245</c:v>
                </c:pt>
                <c:pt idx="10188" formatCode="m/d/yyyy">
                  <c:v>44245</c:v>
                </c:pt>
                <c:pt idx="10189" formatCode="m/d/yyyy">
                  <c:v>44245</c:v>
                </c:pt>
                <c:pt idx="10190" formatCode="m/d/yyyy">
                  <c:v>44245</c:v>
                </c:pt>
                <c:pt idx="10191" formatCode="m/d/yyyy">
                  <c:v>44245</c:v>
                </c:pt>
                <c:pt idx="10192" formatCode="m/d/yyyy">
                  <c:v>44245</c:v>
                </c:pt>
                <c:pt idx="10193" formatCode="m/d/yyyy">
                  <c:v>44245</c:v>
                </c:pt>
                <c:pt idx="10194" formatCode="m/d/yyyy">
                  <c:v>44246</c:v>
                </c:pt>
                <c:pt idx="10195" formatCode="m/d/yyyy">
                  <c:v>44246</c:v>
                </c:pt>
                <c:pt idx="10196" formatCode="m/d/yyyy">
                  <c:v>44246</c:v>
                </c:pt>
                <c:pt idx="10197" formatCode="m/d/yyyy">
                  <c:v>44246</c:v>
                </c:pt>
                <c:pt idx="10198" formatCode="m/d/yyyy">
                  <c:v>44246</c:v>
                </c:pt>
                <c:pt idx="10199" formatCode="m/d/yyyy">
                  <c:v>44246</c:v>
                </c:pt>
                <c:pt idx="10200" formatCode="m/d/yyyy">
                  <c:v>44246</c:v>
                </c:pt>
                <c:pt idx="10201" formatCode="m/d/yyyy">
                  <c:v>44246</c:v>
                </c:pt>
                <c:pt idx="10202" formatCode="m/d/yyyy">
                  <c:v>44246</c:v>
                </c:pt>
                <c:pt idx="10203" formatCode="m/d/yyyy">
                  <c:v>44246</c:v>
                </c:pt>
                <c:pt idx="10204" formatCode="m/d/yyyy">
                  <c:v>44246</c:v>
                </c:pt>
                <c:pt idx="10205" formatCode="m/d/yyyy">
                  <c:v>44246</c:v>
                </c:pt>
                <c:pt idx="10206" formatCode="m/d/yyyy">
                  <c:v>44246</c:v>
                </c:pt>
                <c:pt idx="10207" formatCode="m/d/yyyy">
                  <c:v>44246</c:v>
                </c:pt>
                <c:pt idx="10208" formatCode="m/d/yyyy">
                  <c:v>44246</c:v>
                </c:pt>
                <c:pt idx="10209" formatCode="m/d/yyyy">
                  <c:v>44246</c:v>
                </c:pt>
                <c:pt idx="10210" formatCode="m/d/yyyy">
                  <c:v>44246</c:v>
                </c:pt>
                <c:pt idx="10211" formatCode="m/d/yyyy">
                  <c:v>44246</c:v>
                </c:pt>
                <c:pt idx="10212" formatCode="m/d/yyyy">
                  <c:v>44246</c:v>
                </c:pt>
                <c:pt idx="10213" formatCode="m/d/yyyy">
                  <c:v>44246</c:v>
                </c:pt>
                <c:pt idx="10214" formatCode="m/d/yyyy">
                  <c:v>44246</c:v>
                </c:pt>
                <c:pt idx="10215" formatCode="m/d/yyyy">
                  <c:v>44246</c:v>
                </c:pt>
                <c:pt idx="10216" formatCode="m/d/yyyy">
                  <c:v>44246</c:v>
                </c:pt>
                <c:pt idx="10217" formatCode="m/d/yyyy">
                  <c:v>44246</c:v>
                </c:pt>
                <c:pt idx="10218" formatCode="m/d/yyyy">
                  <c:v>44247</c:v>
                </c:pt>
                <c:pt idx="10219" formatCode="m/d/yyyy">
                  <c:v>44247</c:v>
                </c:pt>
                <c:pt idx="10220" formatCode="m/d/yyyy">
                  <c:v>44247</c:v>
                </c:pt>
                <c:pt idx="10221" formatCode="m/d/yyyy">
                  <c:v>44247</c:v>
                </c:pt>
                <c:pt idx="10222" formatCode="m/d/yyyy">
                  <c:v>44247</c:v>
                </c:pt>
                <c:pt idx="10223" formatCode="m/d/yyyy">
                  <c:v>44247</c:v>
                </c:pt>
                <c:pt idx="10224" formatCode="m/d/yyyy">
                  <c:v>44247</c:v>
                </c:pt>
                <c:pt idx="10225" formatCode="m/d/yyyy">
                  <c:v>44247</c:v>
                </c:pt>
                <c:pt idx="10226" formatCode="m/d/yyyy">
                  <c:v>44247</c:v>
                </c:pt>
                <c:pt idx="10227" formatCode="m/d/yyyy">
                  <c:v>44247</c:v>
                </c:pt>
                <c:pt idx="10228" formatCode="m/d/yyyy">
                  <c:v>44247</c:v>
                </c:pt>
                <c:pt idx="10229" formatCode="m/d/yyyy">
                  <c:v>44247</c:v>
                </c:pt>
                <c:pt idx="10230" formatCode="m/d/yyyy">
                  <c:v>44247</c:v>
                </c:pt>
                <c:pt idx="10231" formatCode="m/d/yyyy">
                  <c:v>44247</c:v>
                </c:pt>
                <c:pt idx="10232" formatCode="m/d/yyyy">
                  <c:v>44247</c:v>
                </c:pt>
                <c:pt idx="10233" formatCode="m/d/yyyy">
                  <c:v>44247</c:v>
                </c:pt>
                <c:pt idx="10234" formatCode="m/d/yyyy">
                  <c:v>44247</c:v>
                </c:pt>
                <c:pt idx="10235" formatCode="m/d/yyyy">
                  <c:v>44247</c:v>
                </c:pt>
                <c:pt idx="10236" formatCode="m/d/yyyy">
                  <c:v>44247</c:v>
                </c:pt>
                <c:pt idx="10237" formatCode="m/d/yyyy">
                  <c:v>44247</c:v>
                </c:pt>
                <c:pt idx="10238" formatCode="m/d/yyyy">
                  <c:v>44247</c:v>
                </c:pt>
                <c:pt idx="10239" formatCode="m/d/yyyy">
                  <c:v>44247</c:v>
                </c:pt>
                <c:pt idx="10240" formatCode="m/d/yyyy">
                  <c:v>44247</c:v>
                </c:pt>
                <c:pt idx="10241" formatCode="m/d/yyyy">
                  <c:v>44247</c:v>
                </c:pt>
                <c:pt idx="10242" formatCode="m/d/yyyy">
                  <c:v>44248</c:v>
                </c:pt>
                <c:pt idx="10243" formatCode="m/d/yyyy">
                  <c:v>44248</c:v>
                </c:pt>
                <c:pt idx="10244" formatCode="m/d/yyyy">
                  <c:v>44248</c:v>
                </c:pt>
                <c:pt idx="10245" formatCode="m/d/yyyy">
                  <c:v>44248</c:v>
                </c:pt>
                <c:pt idx="10246" formatCode="m/d/yyyy">
                  <c:v>44248</c:v>
                </c:pt>
                <c:pt idx="10247" formatCode="m/d/yyyy">
                  <c:v>44248</c:v>
                </c:pt>
                <c:pt idx="10248" formatCode="m/d/yyyy">
                  <c:v>44248</c:v>
                </c:pt>
                <c:pt idx="10249" formatCode="m/d/yyyy">
                  <c:v>44248</c:v>
                </c:pt>
                <c:pt idx="10250" formatCode="m/d/yyyy">
                  <c:v>44248</c:v>
                </c:pt>
                <c:pt idx="10251" formatCode="m/d/yyyy">
                  <c:v>44248</c:v>
                </c:pt>
                <c:pt idx="10252" formatCode="m/d/yyyy">
                  <c:v>44248</c:v>
                </c:pt>
                <c:pt idx="10253" formatCode="m/d/yyyy">
                  <c:v>44248</c:v>
                </c:pt>
                <c:pt idx="10254" formatCode="m/d/yyyy">
                  <c:v>44248</c:v>
                </c:pt>
                <c:pt idx="10255" formatCode="m/d/yyyy">
                  <c:v>44248</c:v>
                </c:pt>
                <c:pt idx="10256" formatCode="m/d/yyyy">
                  <c:v>44248</c:v>
                </c:pt>
                <c:pt idx="10257" formatCode="m/d/yyyy">
                  <c:v>44248</c:v>
                </c:pt>
                <c:pt idx="10258" formatCode="m/d/yyyy">
                  <c:v>44248</c:v>
                </c:pt>
                <c:pt idx="10259" formatCode="m/d/yyyy">
                  <c:v>44248</c:v>
                </c:pt>
                <c:pt idx="10260" formatCode="m/d/yyyy">
                  <c:v>44248</c:v>
                </c:pt>
                <c:pt idx="10261" formatCode="m/d/yyyy">
                  <c:v>44248</c:v>
                </c:pt>
                <c:pt idx="10262" formatCode="m/d/yyyy">
                  <c:v>44248</c:v>
                </c:pt>
                <c:pt idx="10263" formatCode="m/d/yyyy">
                  <c:v>44248</c:v>
                </c:pt>
                <c:pt idx="10264" formatCode="m/d/yyyy">
                  <c:v>44248</c:v>
                </c:pt>
                <c:pt idx="10265" formatCode="m/d/yyyy">
                  <c:v>44248</c:v>
                </c:pt>
                <c:pt idx="10266" formatCode="m/d/yyyy">
                  <c:v>44249</c:v>
                </c:pt>
                <c:pt idx="10267" formatCode="m/d/yyyy">
                  <c:v>44249</c:v>
                </c:pt>
                <c:pt idx="10268" formatCode="m/d/yyyy">
                  <c:v>44249</c:v>
                </c:pt>
                <c:pt idx="10269" formatCode="m/d/yyyy">
                  <c:v>44249</c:v>
                </c:pt>
                <c:pt idx="10270" formatCode="m/d/yyyy">
                  <c:v>44249</c:v>
                </c:pt>
                <c:pt idx="10271" formatCode="m/d/yyyy">
                  <c:v>44249</c:v>
                </c:pt>
                <c:pt idx="10272" formatCode="m/d/yyyy">
                  <c:v>44249</c:v>
                </c:pt>
                <c:pt idx="10273" formatCode="m/d/yyyy">
                  <c:v>44249</c:v>
                </c:pt>
                <c:pt idx="10274" formatCode="m/d/yyyy">
                  <c:v>44249</c:v>
                </c:pt>
                <c:pt idx="10275" formatCode="m/d/yyyy">
                  <c:v>44249</c:v>
                </c:pt>
                <c:pt idx="10276" formatCode="m/d/yyyy">
                  <c:v>44249</c:v>
                </c:pt>
                <c:pt idx="10277" formatCode="m/d/yyyy">
                  <c:v>44249</c:v>
                </c:pt>
                <c:pt idx="10278" formatCode="m/d/yyyy">
                  <c:v>44249</c:v>
                </c:pt>
                <c:pt idx="10279" formatCode="m/d/yyyy">
                  <c:v>44249</c:v>
                </c:pt>
                <c:pt idx="10280" formatCode="m/d/yyyy">
                  <c:v>44249</c:v>
                </c:pt>
                <c:pt idx="10281" formatCode="m/d/yyyy">
                  <c:v>44249</c:v>
                </c:pt>
                <c:pt idx="10282" formatCode="m/d/yyyy">
                  <c:v>44249</c:v>
                </c:pt>
                <c:pt idx="10283" formatCode="m/d/yyyy">
                  <c:v>44249</c:v>
                </c:pt>
                <c:pt idx="10284" formatCode="m/d/yyyy">
                  <c:v>44249</c:v>
                </c:pt>
                <c:pt idx="10285" formatCode="m/d/yyyy">
                  <c:v>44249</c:v>
                </c:pt>
                <c:pt idx="10286" formatCode="m/d/yyyy">
                  <c:v>44249</c:v>
                </c:pt>
                <c:pt idx="10287" formatCode="m/d/yyyy">
                  <c:v>44249</c:v>
                </c:pt>
                <c:pt idx="10288" formatCode="m/d/yyyy">
                  <c:v>44249</c:v>
                </c:pt>
                <c:pt idx="10289" formatCode="m/d/yyyy">
                  <c:v>44249</c:v>
                </c:pt>
                <c:pt idx="10290" formatCode="m/d/yyyy">
                  <c:v>44250</c:v>
                </c:pt>
                <c:pt idx="10291" formatCode="m/d/yyyy">
                  <c:v>44250</c:v>
                </c:pt>
                <c:pt idx="10292" formatCode="m/d/yyyy">
                  <c:v>44250</c:v>
                </c:pt>
                <c:pt idx="10293" formatCode="m/d/yyyy">
                  <c:v>44250</c:v>
                </c:pt>
                <c:pt idx="10294" formatCode="m/d/yyyy">
                  <c:v>44250</c:v>
                </c:pt>
                <c:pt idx="10295" formatCode="m/d/yyyy">
                  <c:v>44250</c:v>
                </c:pt>
                <c:pt idx="10296" formatCode="m/d/yyyy">
                  <c:v>44250</c:v>
                </c:pt>
                <c:pt idx="10297" formatCode="m/d/yyyy">
                  <c:v>44250</c:v>
                </c:pt>
                <c:pt idx="10298" formatCode="m/d/yyyy">
                  <c:v>44250</c:v>
                </c:pt>
                <c:pt idx="10299" formatCode="m/d/yyyy">
                  <c:v>44250</c:v>
                </c:pt>
                <c:pt idx="10300" formatCode="m/d/yyyy">
                  <c:v>44250</c:v>
                </c:pt>
                <c:pt idx="10301" formatCode="m/d/yyyy">
                  <c:v>44250</c:v>
                </c:pt>
                <c:pt idx="10302" formatCode="m/d/yyyy">
                  <c:v>44250</c:v>
                </c:pt>
                <c:pt idx="10303" formatCode="m/d/yyyy">
                  <c:v>44250</c:v>
                </c:pt>
                <c:pt idx="10304" formatCode="m/d/yyyy">
                  <c:v>44250</c:v>
                </c:pt>
                <c:pt idx="10305" formatCode="m/d/yyyy">
                  <c:v>44250</c:v>
                </c:pt>
                <c:pt idx="10306" formatCode="m/d/yyyy">
                  <c:v>44250</c:v>
                </c:pt>
                <c:pt idx="10307" formatCode="m/d/yyyy">
                  <c:v>44250</c:v>
                </c:pt>
                <c:pt idx="10308" formatCode="m/d/yyyy">
                  <c:v>44250</c:v>
                </c:pt>
                <c:pt idx="10309" formatCode="m/d/yyyy">
                  <c:v>44250</c:v>
                </c:pt>
                <c:pt idx="10310" formatCode="m/d/yyyy">
                  <c:v>44250</c:v>
                </c:pt>
                <c:pt idx="10311" formatCode="m/d/yyyy">
                  <c:v>44250</c:v>
                </c:pt>
                <c:pt idx="10312" formatCode="m/d/yyyy">
                  <c:v>44250</c:v>
                </c:pt>
                <c:pt idx="10313" formatCode="m/d/yyyy">
                  <c:v>44250</c:v>
                </c:pt>
                <c:pt idx="10314" formatCode="m/d/yyyy">
                  <c:v>44251</c:v>
                </c:pt>
                <c:pt idx="10315" formatCode="m/d/yyyy">
                  <c:v>44251</c:v>
                </c:pt>
                <c:pt idx="10316" formatCode="m/d/yyyy">
                  <c:v>44251</c:v>
                </c:pt>
                <c:pt idx="10317" formatCode="m/d/yyyy">
                  <c:v>44251</c:v>
                </c:pt>
                <c:pt idx="10318" formatCode="m/d/yyyy">
                  <c:v>44251</c:v>
                </c:pt>
                <c:pt idx="10319" formatCode="m/d/yyyy">
                  <c:v>44251</c:v>
                </c:pt>
                <c:pt idx="10320" formatCode="m/d/yyyy">
                  <c:v>44251</c:v>
                </c:pt>
                <c:pt idx="10321" formatCode="m/d/yyyy">
                  <c:v>44251</c:v>
                </c:pt>
                <c:pt idx="10322" formatCode="m/d/yyyy">
                  <c:v>44251</c:v>
                </c:pt>
                <c:pt idx="10323" formatCode="m/d/yyyy">
                  <c:v>44251</c:v>
                </c:pt>
                <c:pt idx="10324" formatCode="m/d/yyyy">
                  <c:v>44251</c:v>
                </c:pt>
                <c:pt idx="10325" formatCode="m/d/yyyy">
                  <c:v>44251</c:v>
                </c:pt>
                <c:pt idx="10326" formatCode="m/d/yyyy">
                  <c:v>44251</c:v>
                </c:pt>
                <c:pt idx="10327" formatCode="m/d/yyyy">
                  <c:v>44251</c:v>
                </c:pt>
                <c:pt idx="10328" formatCode="m/d/yyyy">
                  <c:v>44251</c:v>
                </c:pt>
                <c:pt idx="10329" formatCode="m/d/yyyy">
                  <c:v>44251</c:v>
                </c:pt>
                <c:pt idx="10330" formatCode="m/d/yyyy">
                  <c:v>44251</c:v>
                </c:pt>
                <c:pt idx="10331" formatCode="m/d/yyyy">
                  <c:v>44251</c:v>
                </c:pt>
                <c:pt idx="10332" formatCode="m/d/yyyy">
                  <c:v>44251</c:v>
                </c:pt>
                <c:pt idx="10333" formatCode="m/d/yyyy">
                  <c:v>44251</c:v>
                </c:pt>
                <c:pt idx="10334" formatCode="m/d/yyyy">
                  <c:v>44251</c:v>
                </c:pt>
                <c:pt idx="10335" formatCode="m/d/yyyy">
                  <c:v>44251</c:v>
                </c:pt>
                <c:pt idx="10336" formatCode="m/d/yyyy">
                  <c:v>44251</c:v>
                </c:pt>
                <c:pt idx="10337" formatCode="m/d/yyyy">
                  <c:v>44251</c:v>
                </c:pt>
                <c:pt idx="10338" formatCode="m/d/yyyy">
                  <c:v>44252</c:v>
                </c:pt>
                <c:pt idx="10339" formatCode="m/d/yyyy">
                  <c:v>44252</c:v>
                </c:pt>
                <c:pt idx="10340" formatCode="m/d/yyyy">
                  <c:v>44252</c:v>
                </c:pt>
                <c:pt idx="10341" formatCode="m/d/yyyy">
                  <c:v>44252</c:v>
                </c:pt>
                <c:pt idx="10342" formatCode="m/d/yyyy">
                  <c:v>44252</c:v>
                </c:pt>
                <c:pt idx="10343" formatCode="m/d/yyyy">
                  <c:v>44252</c:v>
                </c:pt>
                <c:pt idx="10344" formatCode="m/d/yyyy">
                  <c:v>44252</c:v>
                </c:pt>
                <c:pt idx="10345" formatCode="m/d/yyyy">
                  <c:v>44252</c:v>
                </c:pt>
                <c:pt idx="10346" formatCode="m/d/yyyy">
                  <c:v>44252</c:v>
                </c:pt>
                <c:pt idx="10347" formatCode="m/d/yyyy">
                  <c:v>44252</c:v>
                </c:pt>
                <c:pt idx="10348" formatCode="m/d/yyyy">
                  <c:v>44252</c:v>
                </c:pt>
                <c:pt idx="10349" formatCode="m/d/yyyy">
                  <c:v>44252</c:v>
                </c:pt>
                <c:pt idx="10350" formatCode="m/d/yyyy">
                  <c:v>44252</c:v>
                </c:pt>
                <c:pt idx="10351" formatCode="m/d/yyyy">
                  <c:v>44252</c:v>
                </c:pt>
                <c:pt idx="10352" formatCode="m/d/yyyy">
                  <c:v>44252</c:v>
                </c:pt>
                <c:pt idx="10353" formatCode="m/d/yyyy">
                  <c:v>44252</c:v>
                </c:pt>
                <c:pt idx="10354" formatCode="m/d/yyyy">
                  <c:v>44252</c:v>
                </c:pt>
                <c:pt idx="10355" formatCode="m/d/yyyy">
                  <c:v>44252</c:v>
                </c:pt>
                <c:pt idx="10356" formatCode="m/d/yyyy">
                  <c:v>44252</c:v>
                </c:pt>
                <c:pt idx="10357" formatCode="m/d/yyyy">
                  <c:v>44252</c:v>
                </c:pt>
                <c:pt idx="10358" formatCode="m/d/yyyy">
                  <c:v>44252</c:v>
                </c:pt>
                <c:pt idx="10359" formatCode="m/d/yyyy">
                  <c:v>44252</c:v>
                </c:pt>
                <c:pt idx="10360" formatCode="m/d/yyyy">
                  <c:v>44252</c:v>
                </c:pt>
                <c:pt idx="10361" formatCode="m/d/yyyy">
                  <c:v>44252</c:v>
                </c:pt>
                <c:pt idx="10362" formatCode="m/d/yyyy">
                  <c:v>44253</c:v>
                </c:pt>
                <c:pt idx="10363" formatCode="m/d/yyyy">
                  <c:v>44253</c:v>
                </c:pt>
                <c:pt idx="10364" formatCode="m/d/yyyy">
                  <c:v>44253</c:v>
                </c:pt>
                <c:pt idx="10365" formatCode="m/d/yyyy">
                  <c:v>44253</c:v>
                </c:pt>
                <c:pt idx="10366" formatCode="m/d/yyyy">
                  <c:v>44253</c:v>
                </c:pt>
                <c:pt idx="10367" formatCode="m/d/yyyy">
                  <c:v>44253</c:v>
                </c:pt>
                <c:pt idx="10368" formatCode="m/d/yyyy">
                  <c:v>44253</c:v>
                </c:pt>
                <c:pt idx="10369" formatCode="m/d/yyyy">
                  <c:v>44253</c:v>
                </c:pt>
                <c:pt idx="10370" formatCode="m/d/yyyy">
                  <c:v>44253</c:v>
                </c:pt>
                <c:pt idx="10371" formatCode="m/d/yyyy">
                  <c:v>44253</c:v>
                </c:pt>
                <c:pt idx="10372" formatCode="m/d/yyyy">
                  <c:v>44253</c:v>
                </c:pt>
                <c:pt idx="10373" formatCode="m/d/yyyy">
                  <c:v>44253</c:v>
                </c:pt>
                <c:pt idx="10374" formatCode="m/d/yyyy">
                  <c:v>44253</c:v>
                </c:pt>
                <c:pt idx="10375" formatCode="m/d/yyyy">
                  <c:v>44253</c:v>
                </c:pt>
                <c:pt idx="10376" formatCode="m/d/yyyy">
                  <c:v>44253</c:v>
                </c:pt>
                <c:pt idx="10377" formatCode="m/d/yyyy">
                  <c:v>44253</c:v>
                </c:pt>
                <c:pt idx="10378" formatCode="m/d/yyyy">
                  <c:v>44253</c:v>
                </c:pt>
                <c:pt idx="10379" formatCode="m/d/yyyy">
                  <c:v>44253</c:v>
                </c:pt>
                <c:pt idx="10380" formatCode="m/d/yyyy">
                  <c:v>44253</c:v>
                </c:pt>
                <c:pt idx="10381" formatCode="m/d/yyyy">
                  <c:v>44253</c:v>
                </c:pt>
                <c:pt idx="10382" formatCode="m/d/yyyy">
                  <c:v>44253</c:v>
                </c:pt>
                <c:pt idx="10383" formatCode="m/d/yyyy">
                  <c:v>44253</c:v>
                </c:pt>
                <c:pt idx="10384" formatCode="m/d/yyyy">
                  <c:v>44253</c:v>
                </c:pt>
                <c:pt idx="10385" formatCode="m/d/yyyy">
                  <c:v>44253</c:v>
                </c:pt>
                <c:pt idx="10386" formatCode="m/d/yyyy">
                  <c:v>44254</c:v>
                </c:pt>
                <c:pt idx="10387" formatCode="m/d/yyyy">
                  <c:v>44254</c:v>
                </c:pt>
                <c:pt idx="10388" formatCode="m/d/yyyy">
                  <c:v>44254</c:v>
                </c:pt>
                <c:pt idx="10389" formatCode="m/d/yyyy">
                  <c:v>44254</c:v>
                </c:pt>
                <c:pt idx="10390" formatCode="m/d/yyyy">
                  <c:v>44254</c:v>
                </c:pt>
                <c:pt idx="10391" formatCode="m/d/yyyy">
                  <c:v>44254</c:v>
                </c:pt>
                <c:pt idx="10392" formatCode="m/d/yyyy">
                  <c:v>44254</c:v>
                </c:pt>
                <c:pt idx="10393" formatCode="m/d/yyyy">
                  <c:v>44254</c:v>
                </c:pt>
                <c:pt idx="10394" formatCode="m/d/yyyy">
                  <c:v>44254</c:v>
                </c:pt>
                <c:pt idx="10395" formatCode="m/d/yyyy">
                  <c:v>44254</c:v>
                </c:pt>
                <c:pt idx="10396" formatCode="m/d/yyyy">
                  <c:v>44254</c:v>
                </c:pt>
                <c:pt idx="10397" formatCode="m/d/yyyy">
                  <c:v>44254</c:v>
                </c:pt>
                <c:pt idx="10398" formatCode="m/d/yyyy">
                  <c:v>44254</c:v>
                </c:pt>
                <c:pt idx="10399" formatCode="m/d/yyyy">
                  <c:v>44254</c:v>
                </c:pt>
                <c:pt idx="10400" formatCode="m/d/yyyy">
                  <c:v>44254</c:v>
                </c:pt>
                <c:pt idx="10401" formatCode="m/d/yyyy">
                  <c:v>44254</c:v>
                </c:pt>
                <c:pt idx="10402" formatCode="m/d/yyyy">
                  <c:v>44254</c:v>
                </c:pt>
                <c:pt idx="10403" formatCode="m/d/yyyy">
                  <c:v>44254</c:v>
                </c:pt>
                <c:pt idx="10404" formatCode="m/d/yyyy">
                  <c:v>44254</c:v>
                </c:pt>
                <c:pt idx="10405" formatCode="m/d/yyyy">
                  <c:v>44254</c:v>
                </c:pt>
                <c:pt idx="10406" formatCode="m/d/yyyy">
                  <c:v>44254</c:v>
                </c:pt>
                <c:pt idx="10407" formatCode="m/d/yyyy">
                  <c:v>44254</c:v>
                </c:pt>
                <c:pt idx="10408" formatCode="m/d/yyyy">
                  <c:v>44254</c:v>
                </c:pt>
                <c:pt idx="10409" formatCode="m/d/yyyy">
                  <c:v>44254</c:v>
                </c:pt>
                <c:pt idx="10410" formatCode="m/d/yyyy">
                  <c:v>44255</c:v>
                </c:pt>
                <c:pt idx="10411" formatCode="m/d/yyyy">
                  <c:v>44255</c:v>
                </c:pt>
                <c:pt idx="10412" formatCode="m/d/yyyy">
                  <c:v>44255</c:v>
                </c:pt>
                <c:pt idx="10413" formatCode="m/d/yyyy">
                  <c:v>44255</c:v>
                </c:pt>
                <c:pt idx="10414" formatCode="m/d/yyyy">
                  <c:v>44255</c:v>
                </c:pt>
                <c:pt idx="10415" formatCode="m/d/yyyy">
                  <c:v>44255</c:v>
                </c:pt>
                <c:pt idx="10416" formatCode="m/d/yyyy">
                  <c:v>44255</c:v>
                </c:pt>
                <c:pt idx="10417" formatCode="m/d/yyyy">
                  <c:v>44255</c:v>
                </c:pt>
                <c:pt idx="10418" formatCode="m/d/yyyy">
                  <c:v>44255</c:v>
                </c:pt>
                <c:pt idx="10419" formatCode="m/d/yyyy">
                  <c:v>44255</c:v>
                </c:pt>
                <c:pt idx="10420" formatCode="m/d/yyyy">
                  <c:v>44255</c:v>
                </c:pt>
                <c:pt idx="10421" formatCode="m/d/yyyy">
                  <c:v>44255</c:v>
                </c:pt>
                <c:pt idx="10422" formatCode="m/d/yyyy">
                  <c:v>44255</c:v>
                </c:pt>
                <c:pt idx="10423" formatCode="m/d/yyyy">
                  <c:v>44255</c:v>
                </c:pt>
                <c:pt idx="10424" formatCode="m/d/yyyy">
                  <c:v>44255</c:v>
                </c:pt>
                <c:pt idx="10425" formatCode="m/d/yyyy">
                  <c:v>44255</c:v>
                </c:pt>
                <c:pt idx="10426" formatCode="m/d/yyyy">
                  <c:v>44255</c:v>
                </c:pt>
                <c:pt idx="10427" formatCode="m/d/yyyy">
                  <c:v>44255</c:v>
                </c:pt>
                <c:pt idx="10428" formatCode="m/d/yyyy">
                  <c:v>44255</c:v>
                </c:pt>
                <c:pt idx="10429" formatCode="m/d/yyyy">
                  <c:v>44255</c:v>
                </c:pt>
                <c:pt idx="10430" formatCode="m/d/yyyy">
                  <c:v>44255</c:v>
                </c:pt>
                <c:pt idx="10431" formatCode="m/d/yyyy">
                  <c:v>44255</c:v>
                </c:pt>
                <c:pt idx="10432" formatCode="m/d/yyyy">
                  <c:v>44255</c:v>
                </c:pt>
                <c:pt idx="10433" formatCode="m/d/yyyy">
                  <c:v>44255</c:v>
                </c:pt>
                <c:pt idx="10434" formatCode="m/d/yyyy">
                  <c:v>44256</c:v>
                </c:pt>
                <c:pt idx="10435" formatCode="m/d/yyyy">
                  <c:v>44256</c:v>
                </c:pt>
                <c:pt idx="10436" formatCode="m/d/yyyy">
                  <c:v>44256</c:v>
                </c:pt>
                <c:pt idx="10437" formatCode="m/d/yyyy">
                  <c:v>44256</c:v>
                </c:pt>
                <c:pt idx="10438" formatCode="m/d/yyyy">
                  <c:v>44256</c:v>
                </c:pt>
                <c:pt idx="10439" formatCode="m/d/yyyy">
                  <c:v>44256</c:v>
                </c:pt>
                <c:pt idx="10440" formatCode="m/d/yyyy">
                  <c:v>44256</c:v>
                </c:pt>
                <c:pt idx="10441" formatCode="m/d/yyyy">
                  <c:v>44256</c:v>
                </c:pt>
                <c:pt idx="10442" formatCode="m/d/yyyy">
                  <c:v>44256</c:v>
                </c:pt>
                <c:pt idx="10443" formatCode="m/d/yyyy">
                  <c:v>44256</c:v>
                </c:pt>
                <c:pt idx="10444" formatCode="m/d/yyyy">
                  <c:v>44256</c:v>
                </c:pt>
                <c:pt idx="10445" formatCode="m/d/yyyy">
                  <c:v>44256</c:v>
                </c:pt>
                <c:pt idx="10446" formatCode="m/d/yyyy">
                  <c:v>44256</c:v>
                </c:pt>
                <c:pt idx="10447" formatCode="m/d/yyyy">
                  <c:v>44256</c:v>
                </c:pt>
                <c:pt idx="10448" formatCode="m/d/yyyy">
                  <c:v>44256</c:v>
                </c:pt>
                <c:pt idx="10449" formatCode="m/d/yyyy">
                  <c:v>44256</c:v>
                </c:pt>
                <c:pt idx="10450" formatCode="m/d/yyyy">
                  <c:v>44256</c:v>
                </c:pt>
                <c:pt idx="10451" formatCode="m/d/yyyy">
                  <c:v>44256</c:v>
                </c:pt>
                <c:pt idx="10452" formatCode="m/d/yyyy">
                  <c:v>44256</c:v>
                </c:pt>
                <c:pt idx="10453" formatCode="m/d/yyyy">
                  <c:v>44256</c:v>
                </c:pt>
                <c:pt idx="10454" formatCode="m/d/yyyy">
                  <c:v>44256</c:v>
                </c:pt>
                <c:pt idx="10455" formatCode="m/d/yyyy">
                  <c:v>44256</c:v>
                </c:pt>
                <c:pt idx="10456" formatCode="m/d/yyyy">
                  <c:v>44256</c:v>
                </c:pt>
                <c:pt idx="10457" formatCode="m/d/yyyy">
                  <c:v>44256</c:v>
                </c:pt>
                <c:pt idx="10458" formatCode="m/d/yyyy">
                  <c:v>44257</c:v>
                </c:pt>
                <c:pt idx="10459" formatCode="m/d/yyyy">
                  <c:v>44257</c:v>
                </c:pt>
                <c:pt idx="10460" formatCode="m/d/yyyy">
                  <c:v>44257</c:v>
                </c:pt>
                <c:pt idx="10461" formatCode="m/d/yyyy">
                  <c:v>44257</c:v>
                </c:pt>
                <c:pt idx="10462" formatCode="m/d/yyyy">
                  <c:v>44257</c:v>
                </c:pt>
                <c:pt idx="10463" formatCode="m/d/yyyy">
                  <c:v>44257</c:v>
                </c:pt>
                <c:pt idx="10464" formatCode="m/d/yyyy">
                  <c:v>44257</c:v>
                </c:pt>
                <c:pt idx="10465" formatCode="m/d/yyyy">
                  <c:v>44257</c:v>
                </c:pt>
                <c:pt idx="10466" formatCode="m/d/yyyy">
                  <c:v>44257</c:v>
                </c:pt>
                <c:pt idx="10467" formatCode="m/d/yyyy">
                  <c:v>44257</c:v>
                </c:pt>
                <c:pt idx="10468" formatCode="m/d/yyyy">
                  <c:v>44257</c:v>
                </c:pt>
                <c:pt idx="10469" formatCode="m/d/yyyy">
                  <c:v>44257</c:v>
                </c:pt>
                <c:pt idx="10470" formatCode="m/d/yyyy">
                  <c:v>44257</c:v>
                </c:pt>
                <c:pt idx="10471" formatCode="m/d/yyyy">
                  <c:v>44257</c:v>
                </c:pt>
                <c:pt idx="10472" formatCode="m/d/yyyy">
                  <c:v>44257</c:v>
                </c:pt>
                <c:pt idx="10473" formatCode="m/d/yyyy">
                  <c:v>44257</c:v>
                </c:pt>
                <c:pt idx="10474" formatCode="m/d/yyyy">
                  <c:v>44257</c:v>
                </c:pt>
                <c:pt idx="10475" formatCode="m/d/yyyy">
                  <c:v>44257</c:v>
                </c:pt>
                <c:pt idx="10476" formatCode="m/d/yyyy">
                  <c:v>44257</c:v>
                </c:pt>
                <c:pt idx="10477" formatCode="m/d/yyyy">
                  <c:v>44257</c:v>
                </c:pt>
                <c:pt idx="10478" formatCode="m/d/yyyy">
                  <c:v>44257</c:v>
                </c:pt>
                <c:pt idx="10479" formatCode="m/d/yyyy">
                  <c:v>44257</c:v>
                </c:pt>
                <c:pt idx="10480" formatCode="m/d/yyyy">
                  <c:v>44257</c:v>
                </c:pt>
                <c:pt idx="10481" formatCode="m/d/yyyy">
                  <c:v>44257</c:v>
                </c:pt>
                <c:pt idx="10482" formatCode="m/d/yyyy">
                  <c:v>44258</c:v>
                </c:pt>
                <c:pt idx="10483" formatCode="m/d/yyyy">
                  <c:v>44258</c:v>
                </c:pt>
                <c:pt idx="10484" formatCode="m/d/yyyy">
                  <c:v>44258</c:v>
                </c:pt>
                <c:pt idx="10485" formatCode="m/d/yyyy">
                  <c:v>44258</c:v>
                </c:pt>
                <c:pt idx="10486" formatCode="m/d/yyyy">
                  <c:v>44258</c:v>
                </c:pt>
                <c:pt idx="10487" formatCode="m/d/yyyy">
                  <c:v>44258</c:v>
                </c:pt>
                <c:pt idx="10488" formatCode="m/d/yyyy">
                  <c:v>44258</c:v>
                </c:pt>
                <c:pt idx="10489" formatCode="m/d/yyyy">
                  <c:v>44258</c:v>
                </c:pt>
                <c:pt idx="10490" formatCode="m/d/yyyy">
                  <c:v>44258</c:v>
                </c:pt>
                <c:pt idx="10491" formatCode="m/d/yyyy">
                  <c:v>44258</c:v>
                </c:pt>
                <c:pt idx="10492" formatCode="m/d/yyyy">
                  <c:v>44258</c:v>
                </c:pt>
                <c:pt idx="10493" formatCode="m/d/yyyy">
                  <c:v>44258</c:v>
                </c:pt>
                <c:pt idx="10494" formatCode="m/d/yyyy">
                  <c:v>44258</c:v>
                </c:pt>
                <c:pt idx="10495" formatCode="m/d/yyyy">
                  <c:v>44258</c:v>
                </c:pt>
                <c:pt idx="10496" formatCode="m/d/yyyy">
                  <c:v>44258</c:v>
                </c:pt>
                <c:pt idx="10497" formatCode="m/d/yyyy">
                  <c:v>44258</c:v>
                </c:pt>
                <c:pt idx="10498" formatCode="m/d/yyyy">
                  <c:v>44258</c:v>
                </c:pt>
                <c:pt idx="10499" formatCode="m/d/yyyy">
                  <c:v>44258</c:v>
                </c:pt>
                <c:pt idx="10500" formatCode="m/d/yyyy">
                  <c:v>44258</c:v>
                </c:pt>
                <c:pt idx="10501" formatCode="m/d/yyyy">
                  <c:v>44258</c:v>
                </c:pt>
                <c:pt idx="10502" formatCode="m/d/yyyy">
                  <c:v>44258</c:v>
                </c:pt>
                <c:pt idx="10503" formatCode="m/d/yyyy">
                  <c:v>44258</c:v>
                </c:pt>
                <c:pt idx="10504" formatCode="m/d/yyyy">
                  <c:v>44258</c:v>
                </c:pt>
                <c:pt idx="10505" formatCode="m/d/yyyy">
                  <c:v>44258</c:v>
                </c:pt>
                <c:pt idx="10506" formatCode="m/d/yyyy">
                  <c:v>44259</c:v>
                </c:pt>
                <c:pt idx="10507" formatCode="m/d/yyyy">
                  <c:v>44259</c:v>
                </c:pt>
                <c:pt idx="10508" formatCode="m/d/yyyy">
                  <c:v>44259</c:v>
                </c:pt>
                <c:pt idx="10509" formatCode="m/d/yyyy">
                  <c:v>44259</c:v>
                </c:pt>
                <c:pt idx="10510" formatCode="m/d/yyyy">
                  <c:v>44259</c:v>
                </c:pt>
                <c:pt idx="10511" formatCode="m/d/yyyy">
                  <c:v>44259</c:v>
                </c:pt>
                <c:pt idx="10512" formatCode="m/d/yyyy">
                  <c:v>44259</c:v>
                </c:pt>
                <c:pt idx="10513" formatCode="m/d/yyyy">
                  <c:v>44259</c:v>
                </c:pt>
                <c:pt idx="10514" formatCode="m/d/yyyy">
                  <c:v>44259</c:v>
                </c:pt>
                <c:pt idx="10515" formatCode="m/d/yyyy">
                  <c:v>44259</c:v>
                </c:pt>
                <c:pt idx="10516" formatCode="m/d/yyyy">
                  <c:v>44259</c:v>
                </c:pt>
                <c:pt idx="10517" formatCode="m/d/yyyy">
                  <c:v>44259</c:v>
                </c:pt>
                <c:pt idx="10518" formatCode="m/d/yyyy">
                  <c:v>44259</c:v>
                </c:pt>
                <c:pt idx="10519" formatCode="m/d/yyyy">
                  <c:v>44259</c:v>
                </c:pt>
                <c:pt idx="10520" formatCode="m/d/yyyy">
                  <c:v>44259</c:v>
                </c:pt>
                <c:pt idx="10521" formatCode="m/d/yyyy">
                  <c:v>44259</c:v>
                </c:pt>
                <c:pt idx="10522" formatCode="m/d/yyyy">
                  <c:v>44259</c:v>
                </c:pt>
                <c:pt idx="10523" formatCode="m/d/yyyy">
                  <c:v>44259</c:v>
                </c:pt>
                <c:pt idx="10524" formatCode="m/d/yyyy">
                  <c:v>44259</c:v>
                </c:pt>
                <c:pt idx="10525" formatCode="m/d/yyyy">
                  <c:v>44259</c:v>
                </c:pt>
                <c:pt idx="10526" formatCode="m/d/yyyy">
                  <c:v>44259</c:v>
                </c:pt>
                <c:pt idx="10527" formatCode="m/d/yyyy">
                  <c:v>44259</c:v>
                </c:pt>
                <c:pt idx="10528" formatCode="m/d/yyyy">
                  <c:v>44259</c:v>
                </c:pt>
                <c:pt idx="10529" formatCode="m/d/yyyy">
                  <c:v>44259</c:v>
                </c:pt>
                <c:pt idx="10530" formatCode="m/d/yyyy">
                  <c:v>44260</c:v>
                </c:pt>
                <c:pt idx="10531" formatCode="m/d/yyyy">
                  <c:v>44260</c:v>
                </c:pt>
                <c:pt idx="10532" formatCode="m/d/yyyy">
                  <c:v>44260</c:v>
                </c:pt>
                <c:pt idx="10533" formatCode="m/d/yyyy">
                  <c:v>44260</c:v>
                </c:pt>
                <c:pt idx="10534" formatCode="m/d/yyyy">
                  <c:v>44260</c:v>
                </c:pt>
                <c:pt idx="10535" formatCode="m/d/yyyy">
                  <c:v>44260</c:v>
                </c:pt>
                <c:pt idx="10536" formatCode="m/d/yyyy">
                  <c:v>44260</c:v>
                </c:pt>
                <c:pt idx="10537" formatCode="m/d/yyyy">
                  <c:v>44260</c:v>
                </c:pt>
                <c:pt idx="10538" formatCode="m/d/yyyy">
                  <c:v>44260</c:v>
                </c:pt>
                <c:pt idx="10539" formatCode="m/d/yyyy">
                  <c:v>44260</c:v>
                </c:pt>
                <c:pt idx="10540" formatCode="m/d/yyyy">
                  <c:v>44260</c:v>
                </c:pt>
                <c:pt idx="10541" formatCode="m/d/yyyy">
                  <c:v>44260</c:v>
                </c:pt>
                <c:pt idx="10542" formatCode="m/d/yyyy">
                  <c:v>44260</c:v>
                </c:pt>
                <c:pt idx="10543" formatCode="m/d/yyyy">
                  <c:v>44260</c:v>
                </c:pt>
                <c:pt idx="10544" formatCode="m/d/yyyy">
                  <c:v>44260</c:v>
                </c:pt>
                <c:pt idx="10545" formatCode="m/d/yyyy">
                  <c:v>44260</c:v>
                </c:pt>
                <c:pt idx="10546" formatCode="m/d/yyyy">
                  <c:v>44260</c:v>
                </c:pt>
                <c:pt idx="10547" formatCode="m/d/yyyy">
                  <c:v>44260</c:v>
                </c:pt>
                <c:pt idx="10548" formatCode="m/d/yyyy">
                  <c:v>44260</c:v>
                </c:pt>
                <c:pt idx="10549" formatCode="m/d/yyyy">
                  <c:v>44260</c:v>
                </c:pt>
                <c:pt idx="10550" formatCode="m/d/yyyy">
                  <c:v>44260</c:v>
                </c:pt>
                <c:pt idx="10551" formatCode="m/d/yyyy">
                  <c:v>44260</c:v>
                </c:pt>
                <c:pt idx="10552" formatCode="m/d/yyyy">
                  <c:v>44260</c:v>
                </c:pt>
                <c:pt idx="10553" formatCode="m/d/yyyy">
                  <c:v>44260</c:v>
                </c:pt>
                <c:pt idx="10554" formatCode="m/d/yyyy">
                  <c:v>44261</c:v>
                </c:pt>
                <c:pt idx="10555" formatCode="m/d/yyyy">
                  <c:v>44261</c:v>
                </c:pt>
                <c:pt idx="10556" formatCode="m/d/yyyy">
                  <c:v>44261</c:v>
                </c:pt>
                <c:pt idx="10557" formatCode="m/d/yyyy">
                  <c:v>44261</c:v>
                </c:pt>
                <c:pt idx="10558" formatCode="m/d/yyyy">
                  <c:v>44261</c:v>
                </c:pt>
                <c:pt idx="10559" formatCode="m/d/yyyy">
                  <c:v>44261</c:v>
                </c:pt>
                <c:pt idx="10560" formatCode="m/d/yyyy">
                  <c:v>44261</c:v>
                </c:pt>
                <c:pt idx="10561" formatCode="m/d/yyyy">
                  <c:v>44261</c:v>
                </c:pt>
                <c:pt idx="10562" formatCode="m/d/yyyy">
                  <c:v>44261</c:v>
                </c:pt>
                <c:pt idx="10563" formatCode="m/d/yyyy">
                  <c:v>44261</c:v>
                </c:pt>
                <c:pt idx="10564" formatCode="m/d/yyyy">
                  <c:v>44261</c:v>
                </c:pt>
                <c:pt idx="10565" formatCode="m/d/yyyy">
                  <c:v>44261</c:v>
                </c:pt>
                <c:pt idx="10566" formatCode="m/d/yyyy">
                  <c:v>44261</c:v>
                </c:pt>
                <c:pt idx="10567" formatCode="m/d/yyyy">
                  <c:v>44261</c:v>
                </c:pt>
                <c:pt idx="10568" formatCode="m/d/yyyy">
                  <c:v>44261</c:v>
                </c:pt>
                <c:pt idx="10569" formatCode="m/d/yyyy">
                  <c:v>44261</c:v>
                </c:pt>
                <c:pt idx="10570" formatCode="m/d/yyyy">
                  <c:v>44261</c:v>
                </c:pt>
                <c:pt idx="10571" formatCode="m/d/yyyy">
                  <c:v>44261</c:v>
                </c:pt>
                <c:pt idx="10572" formatCode="m/d/yyyy">
                  <c:v>44261</c:v>
                </c:pt>
                <c:pt idx="10573" formatCode="m/d/yyyy">
                  <c:v>44261</c:v>
                </c:pt>
                <c:pt idx="10574" formatCode="m/d/yyyy">
                  <c:v>44261</c:v>
                </c:pt>
                <c:pt idx="10575" formatCode="m/d/yyyy">
                  <c:v>44261</c:v>
                </c:pt>
                <c:pt idx="10576" formatCode="m/d/yyyy">
                  <c:v>44261</c:v>
                </c:pt>
                <c:pt idx="10577" formatCode="m/d/yyyy">
                  <c:v>44261</c:v>
                </c:pt>
                <c:pt idx="10578" formatCode="m/d/yyyy">
                  <c:v>44262</c:v>
                </c:pt>
                <c:pt idx="10579" formatCode="m/d/yyyy">
                  <c:v>44262</c:v>
                </c:pt>
                <c:pt idx="10580" formatCode="m/d/yyyy">
                  <c:v>44262</c:v>
                </c:pt>
                <c:pt idx="10581" formatCode="m/d/yyyy">
                  <c:v>44262</c:v>
                </c:pt>
                <c:pt idx="10582" formatCode="m/d/yyyy">
                  <c:v>44262</c:v>
                </c:pt>
                <c:pt idx="10583" formatCode="m/d/yyyy">
                  <c:v>44262</c:v>
                </c:pt>
                <c:pt idx="10584" formatCode="m/d/yyyy">
                  <c:v>44262</c:v>
                </c:pt>
                <c:pt idx="10585" formatCode="m/d/yyyy">
                  <c:v>44262</c:v>
                </c:pt>
                <c:pt idx="10586" formatCode="m/d/yyyy">
                  <c:v>44262</c:v>
                </c:pt>
                <c:pt idx="10587" formatCode="m/d/yyyy">
                  <c:v>44262</c:v>
                </c:pt>
                <c:pt idx="10588" formatCode="m/d/yyyy">
                  <c:v>44262</c:v>
                </c:pt>
                <c:pt idx="10589" formatCode="m/d/yyyy">
                  <c:v>44262</c:v>
                </c:pt>
                <c:pt idx="10590" formatCode="m/d/yyyy">
                  <c:v>44262</c:v>
                </c:pt>
                <c:pt idx="10591" formatCode="m/d/yyyy">
                  <c:v>44262</c:v>
                </c:pt>
                <c:pt idx="10592" formatCode="m/d/yyyy">
                  <c:v>44262</c:v>
                </c:pt>
                <c:pt idx="10593" formatCode="m/d/yyyy">
                  <c:v>44262</c:v>
                </c:pt>
                <c:pt idx="10594" formatCode="m/d/yyyy">
                  <c:v>44262</c:v>
                </c:pt>
                <c:pt idx="10595" formatCode="m/d/yyyy">
                  <c:v>44262</c:v>
                </c:pt>
                <c:pt idx="10596" formatCode="m/d/yyyy">
                  <c:v>44262</c:v>
                </c:pt>
                <c:pt idx="10597" formatCode="m/d/yyyy">
                  <c:v>44262</c:v>
                </c:pt>
                <c:pt idx="10598" formatCode="m/d/yyyy">
                  <c:v>44262</c:v>
                </c:pt>
                <c:pt idx="10599" formatCode="m/d/yyyy">
                  <c:v>44262</c:v>
                </c:pt>
                <c:pt idx="10600" formatCode="m/d/yyyy">
                  <c:v>44262</c:v>
                </c:pt>
                <c:pt idx="10601" formatCode="m/d/yyyy">
                  <c:v>44262</c:v>
                </c:pt>
                <c:pt idx="10602" formatCode="m/d/yyyy">
                  <c:v>44263</c:v>
                </c:pt>
                <c:pt idx="10603" formatCode="m/d/yyyy">
                  <c:v>44263</c:v>
                </c:pt>
                <c:pt idx="10604" formatCode="m/d/yyyy">
                  <c:v>44263</c:v>
                </c:pt>
                <c:pt idx="10605" formatCode="m/d/yyyy">
                  <c:v>44263</c:v>
                </c:pt>
                <c:pt idx="10606" formatCode="m/d/yyyy">
                  <c:v>44263</c:v>
                </c:pt>
                <c:pt idx="10607" formatCode="m/d/yyyy">
                  <c:v>44263</c:v>
                </c:pt>
                <c:pt idx="10608" formatCode="m/d/yyyy">
                  <c:v>44263</c:v>
                </c:pt>
                <c:pt idx="10609" formatCode="m/d/yyyy">
                  <c:v>44263</c:v>
                </c:pt>
                <c:pt idx="10610" formatCode="m/d/yyyy">
                  <c:v>44263</c:v>
                </c:pt>
                <c:pt idx="10611" formatCode="m/d/yyyy">
                  <c:v>44263</c:v>
                </c:pt>
                <c:pt idx="10612" formatCode="m/d/yyyy">
                  <c:v>44263</c:v>
                </c:pt>
                <c:pt idx="10613" formatCode="m/d/yyyy">
                  <c:v>44263</c:v>
                </c:pt>
                <c:pt idx="10614" formatCode="m/d/yyyy">
                  <c:v>44263</c:v>
                </c:pt>
                <c:pt idx="10615" formatCode="m/d/yyyy">
                  <c:v>44263</c:v>
                </c:pt>
                <c:pt idx="10616" formatCode="m/d/yyyy">
                  <c:v>44263</c:v>
                </c:pt>
                <c:pt idx="10617" formatCode="m/d/yyyy">
                  <c:v>44263</c:v>
                </c:pt>
                <c:pt idx="10618" formatCode="m/d/yyyy">
                  <c:v>44263</c:v>
                </c:pt>
                <c:pt idx="10619" formatCode="m/d/yyyy">
                  <c:v>44263</c:v>
                </c:pt>
                <c:pt idx="10620" formatCode="m/d/yyyy">
                  <c:v>44263</c:v>
                </c:pt>
                <c:pt idx="10621" formatCode="m/d/yyyy">
                  <c:v>44263</c:v>
                </c:pt>
                <c:pt idx="10622" formatCode="m/d/yyyy">
                  <c:v>44263</c:v>
                </c:pt>
                <c:pt idx="10623" formatCode="m/d/yyyy">
                  <c:v>44263</c:v>
                </c:pt>
                <c:pt idx="10624" formatCode="m/d/yyyy">
                  <c:v>44263</c:v>
                </c:pt>
                <c:pt idx="10625" formatCode="m/d/yyyy">
                  <c:v>44263</c:v>
                </c:pt>
                <c:pt idx="10626" formatCode="m/d/yyyy">
                  <c:v>44264</c:v>
                </c:pt>
                <c:pt idx="10627" formatCode="m/d/yyyy">
                  <c:v>44264</c:v>
                </c:pt>
                <c:pt idx="10628" formatCode="m/d/yyyy">
                  <c:v>44264</c:v>
                </c:pt>
                <c:pt idx="10629" formatCode="m/d/yyyy">
                  <c:v>44264</c:v>
                </c:pt>
                <c:pt idx="10630" formatCode="m/d/yyyy">
                  <c:v>44264</c:v>
                </c:pt>
                <c:pt idx="10631" formatCode="m/d/yyyy">
                  <c:v>44264</c:v>
                </c:pt>
                <c:pt idx="10632" formatCode="m/d/yyyy">
                  <c:v>44264</c:v>
                </c:pt>
                <c:pt idx="10633" formatCode="m/d/yyyy">
                  <c:v>44264</c:v>
                </c:pt>
                <c:pt idx="10634" formatCode="m/d/yyyy">
                  <c:v>44264</c:v>
                </c:pt>
                <c:pt idx="10635" formatCode="m/d/yyyy">
                  <c:v>44264</c:v>
                </c:pt>
                <c:pt idx="10636" formatCode="m/d/yyyy">
                  <c:v>44264</c:v>
                </c:pt>
                <c:pt idx="10637" formatCode="m/d/yyyy">
                  <c:v>44264</c:v>
                </c:pt>
                <c:pt idx="10638" formatCode="m/d/yyyy">
                  <c:v>44264</c:v>
                </c:pt>
                <c:pt idx="10639" formatCode="m/d/yyyy">
                  <c:v>44264</c:v>
                </c:pt>
                <c:pt idx="10640" formatCode="m/d/yyyy">
                  <c:v>44264</c:v>
                </c:pt>
                <c:pt idx="10641" formatCode="m/d/yyyy">
                  <c:v>44264</c:v>
                </c:pt>
                <c:pt idx="10642" formatCode="m/d/yyyy">
                  <c:v>44264</c:v>
                </c:pt>
                <c:pt idx="10643" formatCode="m/d/yyyy">
                  <c:v>44264</c:v>
                </c:pt>
                <c:pt idx="10644" formatCode="m/d/yyyy">
                  <c:v>44264</c:v>
                </c:pt>
                <c:pt idx="10645" formatCode="m/d/yyyy">
                  <c:v>44264</c:v>
                </c:pt>
                <c:pt idx="10646" formatCode="m/d/yyyy">
                  <c:v>44264</c:v>
                </c:pt>
                <c:pt idx="10647" formatCode="m/d/yyyy">
                  <c:v>44264</c:v>
                </c:pt>
                <c:pt idx="10648" formatCode="m/d/yyyy">
                  <c:v>44264</c:v>
                </c:pt>
                <c:pt idx="10649" formatCode="m/d/yyyy">
                  <c:v>44264</c:v>
                </c:pt>
                <c:pt idx="10650" formatCode="m/d/yyyy">
                  <c:v>44265</c:v>
                </c:pt>
                <c:pt idx="10651" formatCode="m/d/yyyy">
                  <c:v>44265</c:v>
                </c:pt>
                <c:pt idx="10652" formatCode="m/d/yyyy">
                  <c:v>44265</c:v>
                </c:pt>
                <c:pt idx="10653" formatCode="m/d/yyyy">
                  <c:v>44265</c:v>
                </c:pt>
                <c:pt idx="10654" formatCode="m/d/yyyy">
                  <c:v>44265</c:v>
                </c:pt>
                <c:pt idx="10655" formatCode="m/d/yyyy">
                  <c:v>44265</c:v>
                </c:pt>
                <c:pt idx="10656" formatCode="m/d/yyyy">
                  <c:v>44265</c:v>
                </c:pt>
                <c:pt idx="10657" formatCode="m/d/yyyy">
                  <c:v>44265</c:v>
                </c:pt>
                <c:pt idx="10658" formatCode="m/d/yyyy">
                  <c:v>44265</c:v>
                </c:pt>
                <c:pt idx="10659" formatCode="m/d/yyyy">
                  <c:v>44265</c:v>
                </c:pt>
                <c:pt idx="10660" formatCode="m/d/yyyy">
                  <c:v>44265</c:v>
                </c:pt>
                <c:pt idx="10661" formatCode="m/d/yyyy">
                  <c:v>44265</c:v>
                </c:pt>
                <c:pt idx="10662" formatCode="m/d/yyyy">
                  <c:v>44265</c:v>
                </c:pt>
                <c:pt idx="10663" formatCode="m/d/yyyy">
                  <c:v>44265</c:v>
                </c:pt>
                <c:pt idx="10664" formatCode="m/d/yyyy">
                  <c:v>44265</c:v>
                </c:pt>
                <c:pt idx="10665" formatCode="m/d/yyyy">
                  <c:v>44265</c:v>
                </c:pt>
                <c:pt idx="10666" formatCode="m/d/yyyy">
                  <c:v>44265</c:v>
                </c:pt>
                <c:pt idx="10667" formatCode="m/d/yyyy">
                  <c:v>44265</c:v>
                </c:pt>
                <c:pt idx="10668" formatCode="m/d/yyyy">
                  <c:v>44265</c:v>
                </c:pt>
                <c:pt idx="10669" formatCode="m/d/yyyy">
                  <c:v>44265</c:v>
                </c:pt>
                <c:pt idx="10670" formatCode="m/d/yyyy">
                  <c:v>44265</c:v>
                </c:pt>
                <c:pt idx="10671" formatCode="m/d/yyyy">
                  <c:v>44265</c:v>
                </c:pt>
                <c:pt idx="10672" formatCode="m/d/yyyy">
                  <c:v>44265</c:v>
                </c:pt>
                <c:pt idx="10673" formatCode="m/d/yyyy">
                  <c:v>44266</c:v>
                </c:pt>
                <c:pt idx="10674" formatCode="m/d/yyyy">
                  <c:v>44266</c:v>
                </c:pt>
                <c:pt idx="10675" formatCode="m/d/yyyy">
                  <c:v>44266</c:v>
                </c:pt>
                <c:pt idx="10676" formatCode="m/d/yyyy">
                  <c:v>44266</c:v>
                </c:pt>
                <c:pt idx="10677" formatCode="m/d/yyyy">
                  <c:v>44266</c:v>
                </c:pt>
                <c:pt idx="10678" formatCode="m/d/yyyy">
                  <c:v>44266</c:v>
                </c:pt>
                <c:pt idx="10679" formatCode="m/d/yyyy">
                  <c:v>44266</c:v>
                </c:pt>
                <c:pt idx="10680" formatCode="m/d/yyyy">
                  <c:v>44266</c:v>
                </c:pt>
                <c:pt idx="10681" formatCode="m/d/yyyy">
                  <c:v>44266</c:v>
                </c:pt>
                <c:pt idx="10682" formatCode="m/d/yyyy">
                  <c:v>44266</c:v>
                </c:pt>
                <c:pt idx="10683" formatCode="m/d/yyyy">
                  <c:v>44266</c:v>
                </c:pt>
                <c:pt idx="10684" formatCode="m/d/yyyy">
                  <c:v>44266</c:v>
                </c:pt>
                <c:pt idx="10685" formatCode="m/d/yyyy">
                  <c:v>44266</c:v>
                </c:pt>
                <c:pt idx="10686" formatCode="m/d/yyyy">
                  <c:v>44266</c:v>
                </c:pt>
                <c:pt idx="10687" formatCode="m/d/yyyy">
                  <c:v>44266</c:v>
                </c:pt>
                <c:pt idx="10688" formatCode="m/d/yyyy">
                  <c:v>44266</c:v>
                </c:pt>
                <c:pt idx="10689" formatCode="m/d/yyyy">
                  <c:v>44266</c:v>
                </c:pt>
                <c:pt idx="10690" formatCode="m/d/yyyy">
                  <c:v>44266</c:v>
                </c:pt>
                <c:pt idx="10691" formatCode="m/d/yyyy">
                  <c:v>44266</c:v>
                </c:pt>
                <c:pt idx="10692" formatCode="m/d/yyyy">
                  <c:v>44266</c:v>
                </c:pt>
                <c:pt idx="10693" formatCode="m/d/yyyy">
                  <c:v>44266</c:v>
                </c:pt>
                <c:pt idx="10694" formatCode="m/d/yyyy">
                  <c:v>44266</c:v>
                </c:pt>
                <c:pt idx="10695" formatCode="m/d/yyyy">
                  <c:v>44266</c:v>
                </c:pt>
                <c:pt idx="10696" formatCode="m/d/yyyy">
                  <c:v>44266</c:v>
                </c:pt>
                <c:pt idx="10697" formatCode="m/d/yyyy">
                  <c:v>44267</c:v>
                </c:pt>
                <c:pt idx="10698" formatCode="m/d/yyyy">
                  <c:v>44267</c:v>
                </c:pt>
                <c:pt idx="10699" formatCode="m/d/yyyy">
                  <c:v>44267</c:v>
                </c:pt>
                <c:pt idx="10700" formatCode="m/d/yyyy">
                  <c:v>44267</c:v>
                </c:pt>
                <c:pt idx="10701" formatCode="m/d/yyyy">
                  <c:v>44267</c:v>
                </c:pt>
                <c:pt idx="10702" formatCode="m/d/yyyy">
                  <c:v>44267</c:v>
                </c:pt>
                <c:pt idx="10703" formatCode="m/d/yyyy">
                  <c:v>44267</c:v>
                </c:pt>
                <c:pt idx="10704" formatCode="m/d/yyyy">
                  <c:v>44267</c:v>
                </c:pt>
                <c:pt idx="10705" formatCode="m/d/yyyy">
                  <c:v>44267</c:v>
                </c:pt>
                <c:pt idx="10706" formatCode="m/d/yyyy">
                  <c:v>44267</c:v>
                </c:pt>
                <c:pt idx="10707" formatCode="m/d/yyyy">
                  <c:v>44267</c:v>
                </c:pt>
                <c:pt idx="10708" formatCode="m/d/yyyy">
                  <c:v>44267</c:v>
                </c:pt>
                <c:pt idx="10709" formatCode="m/d/yyyy">
                  <c:v>44267</c:v>
                </c:pt>
                <c:pt idx="10710" formatCode="m/d/yyyy">
                  <c:v>44267</c:v>
                </c:pt>
                <c:pt idx="10711" formatCode="m/d/yyyy">
                  <c:v>44267</c:v>
                </c:pt>
                <c:pt idx="10712" formatCode="m/d/yyyy">
                  <c:v>44267</c:v>
                </c:pt>
                <c:pt idx="10713" formatCode="m/d/yyyy">
                  <c:v>44267</c:v>
                </c:pt>
                <c:pt idx="10714" formatCode="m/d/yyyy">
                  <c:v>44267</c:v>
                </c:pt>
                <c:pt idx="10715" formatCode="m/d/yyyy">
                  <c:v>44267</c:v>
                </c:pt>
                <c:pt idx="10716" formatCode="m/d/yyyy">
                  <c:v>44267</c:v>
                </c:pt>
                <c:pt idx="10717" formatCode="m/d/yyyy">
                  <c:v>44267</c:v>
                </c:pt>
                <c:pt idx="10718" formatCode="m/d/yyyy">
                  <c:v>44267</c:v>
                </c:pt>
                <c:pt idx="10719" formatCode="m/d/yyyy">
                  <c:v>44267</c:v>
                </c:pt>
                <c:pt idx="10720" formatCode="m/d/yyyy">
                  <c:v>44267</c:v>
                </c:pt>
                <c:pt idx="10721" formatCode="m/d/yyyy">
                  <c:v>44268</c:v>
                </c:pt>
                <c:pt idx="10722" formatCode="m/d/yyyy">
                  <c:v>44268</c:v>
                </c:pt>
                <c:pt idx="10723" formatCode="m/d/yyyy">
                  <c:v>44268</c:v>
                </c:pt>
                <c:pt idx="10724" formatCode="m/d/yyyy">
                  <c:v>44268</c:v>
                </c:pt>
                <c:pt idx="10725" formatCode="m/d/yyyy">
                  <c:v>44268</c:v>
                </c:pt>
                <c:pt idx="10726" formatCode="m/d/yyyy">
                  <c:v>44268</c:v>
                </c:pt>
                <c:pt idx="10727" formatCode="m/d/yyyy">
                  <c:v>44268</c:v>
                </c:pt>
                <c:pt idx="10728" formatCode="m/d/yyyy">
                  <c:v>44268</c:v>
                </c:pt>
                <c:pt idx="10729" formatCode="m/d/yyyy">
                  <c:v>44268</c:v>
                </c:pt>
                <c:pt idx="10730" formatCode="m/d/yyyy">
                  <c:v>44268</c:v>
                </c:pt>
                <c:pt idx="10731" formatCode="m/d/yyyy">
                  <c:v>44268</c:v>
                </c:pt>
                <c:pt idx="10732" formatCode="m/d/yyyy">
                  <c:v>44268</c:v>
                </c:pt>
                <c:pt idx="10733" formatCode="m/d/yyyy">
                  <c:v>44268</c:v>
                </c:pt>
                <c:pt idx="10734" formatCode="m/d/yyyy">
                  <c:v>44268</c:v>
                </c:pt>
                <c:pt idx="10735" formatCode="m/d/yyyy">
                  <c:v>44268</c:v>
                </c:pt>
                <c:pt idx="10736" formatCode="m/d/yyyy">
                  <c:v>44268</c:v>
                </c:pt>
                <c:pt idx="10737" formatCode="m/d/yyyy">
                  <c:v>44268</c:v>
                </c:pt>
                <c:pt idx="10738" formatCode="m/d/yyyy">
                  <c:v>44268</c:v>
                </c:pt>
                <c:pt idx="10739" formatCode="m/d/yyyy">
                  <c:v>44268</c:v>
                </c:pt>
                <c:pt idx="10740" formatCode="m/d/yyyy">
                  <c:v>44268</c:v>
                </c:pt>
                <c:pt idx="10741" formatCode="m/d/yyyy">
                  <c:v>44268</c:v>
                </c:pt>
                <c:pt idx="10742" formatCode="m/d/yyyy">
                  <c:v>44268</c:v>
                </c:pt>
                <c:pt idx="10743" formatCode="m/d/yyyy">
                  <c:v>44268</c:v>
                </c:pt>
                <c:pt idx="10744" formatCode="m/d/yyyy">
                  <c:v>44268</c:v>
                </c:pt>
                <c:pt idx="10745" formatCode="m/d/yyyy">
                  <c:v>44269</c:v>
                </c:pt>
                <c:pt idx="10746" formatCode="m/d/yyyy">
                  <c:v>44269</c:v>
                </c:pt>
                <c:pt idx="10747" formatCode="m/d/yyyy">
                  <c:v>44269</c:v>
                </c:pt>
                <c:pt idx="10748" formatCode="m/d/yyyy">
                  <c:v>44269</c:v>
                </c:pt>
                <c:pt idx="10749" formatCode="m/d/yyyy">
                  <c:v>44269</c:v>
                </c:pt>
                <c:pt idx="10750" formatCode="m/d/yyyy">
                  <c:v>44269</c:v>
                </c:pt>
                <c:pt idx="10751" formatCode="m/d/yyyy">
                  <c:v>44269</c:v>
                </c:pt>
                <c:pt idx="10752" formatCode="m/d/yyyy">
                  <c:v>44269</c:v>
                </c:pt>
                <c:pt idx="10753" formatCode="m/d/yyyy">
                  <c:v>44269</c:v>
                </c:pt>
                <c:pt idx="10754" formatCode="m/d/yyyy">
                  <c:v>44269</c:v>
                </c:pt>
                <c:pt idx="10755" formatCode="m/d/yyyy">
                  <c:v>44269</c:v>
                </c:pt>
                <c:pt idx="10756" formatCode="m/d/yyyy">
                  <c:v>44269</c:v>
                </c:pt>
                <c:pt idx="10757" formatCode="m/d/yyyy">
                  <c:v>44269</c:v>
                </c:pt>
                <c:pt idx="10758" formatCode="m/d/yyyy">
                  <c:v>44269</c:v>
                </c:pt>
                <c:pt idx="10759" formatCode="m/d/yyyy">
                  <c:v>44269</c:v>
                </c:pt>
                <c:pt idx="10760" formatCode="m/d/yyyy">
                  <c:v>44269</c:v>
                </c:pt>
                <c:pt idx="10761" formatCode="m/d/yyyy">
                  <c:v>44269</c:v>
                </c:pt>
                <c:pt idx="10762" formatCode="m/d/yyyy">
                  <c:v>44269</c:v>
                </c:pt>
                <c:pt idx="10763" formatCode="m/d/yyyy">
                  <c:v>44269</c:v>
                </c:pt>
                <c:pt idx="10764" formatCode="m/d/yyyy">
                  <c:v>44269</c:v>
                </c:pt>
                <c:pt idx="10765" formatCode="m/d/yyyy">
                  <c:v>44269</c:v>
                </c:pt>
                <c:pt idx="10766" formatCode="m/d/yyyy">
                  <c:v>44269</c:v>
                </c:pt>
                <c:pt idx="10767" formatCode="m/d/yyyy">
                  <c:v>44269</c:v>
                </c:pt>
                <c:pt idx="10768" formatCode="m/d/yyyy">
                  <c:v>44269</c:v>
                </c:pt>
                <c:pt idx="10769" formatCode="m/d/yyyy">
                  <c:v>44270</c:v>
                </c:pt>
                <c:pt idx="10770" formatCode="m/d/yyyy">
                  <c:v>44270</c:v>
                </c:pt>
                <c:pt idx="10771" formatCode="m/d/yyyy">
                  <c:v>44270</c:v>
                </c:pt>
                <c:pt idx="10772" formatCode="m/d/yyyy">
                  <c:v>44270</c:v>
                </c:pt>
                <c:pt idx="10773" formatCode="m/d/yyyy">
                  <c:v>44270</c:v>
                </c:pt>
                <c:pt idx="10774" formatCode="m/d/yyyy">
                  <c:v>44270</c:v>
                </c:pt>
                <c:pt idx="10775" formatCode="m/d/yyyy">
                  <c:v>44270</c:v>
                </c:pt>
                <c:pt idx="10776" formatCode="m/d/yyyy">
                  <c:v>44270</c:v>
                </c:pt>
                <c:pt idx="10777" formatCode="m/d/yyyy">
                  <c:v>44270</c:v>
                </c:pt>
                <c:pt idx="10778" formatCode="m/d/yyyy">
                  <c:v>44270</c:v>
                </c:pt>
                <c:pt idx="10779" formatCode="m/d/yyyy">
                  <c:v>44270</c:v>
                </c:pt>
                <c:pt idx="10780" formatCode="m/d/yyyy">
                  <c:v>44270</c:v>
                </c:pt>
                <c:pt idx="10781" formatCode="m/d/yyyy">
                  <c:v>44270</c:v>
                </c:pt>
                <c:pt idx="10782" formatCode="m/d/yyyy">
                  <c:v>44270</c:v>
                </c:pt>
                <c:pt idx="10783" formatCode="m/d/yyyy">
                  <c:v>44270</c:v>
                </c:pt>
                <c:pt idx="10784" formatCode="m/d/yyyy">
                  <c:v>44270</c:v>
                </c:pt>
                <c:pt idx="10785" formatCode="m/d/yyyy">
                  <c:v>44270</c:v>
                </c:pt>
                <c:pt idx="10786" formatCode="m/d/yyyy">
                  <c:v>44270</c:v>
                </c:pt>
                <c:pt idx="10787" formatCode="m/d/yyyy">
                  <c:v>44270</c:v>
                </c:pt>
                <c:pt idx="10788" formatCode="m/d/yyyy">
                  <c:v>44270</c:v>
                </c:pt>
                <c:pt idx="10789" formatCode="m/d/yyyy">
                  <c:v>44270</c:v>
                </c:pt>
                <c:pt idx="10790" formatCode="m/d/yyyy">
                  <c:v>44270</c:v>
                </c:pt>
                <c:pt idx="10791" formatCode="m/d/yyyy">
                  <c:v>44270</c:v>
                </c:pt>
                <c:pt idx="10792" formatCode="m/d/yyyy">
                  <c:v>44270</c:v>
                </c:pt>
                <c:pt idx="10793" formatCode="m/d/yyyy">
                  <c:v>44271</c:v>
                </c:pt>
                <c:pt idx="10794" formatCode="m/d/yyyy">
                  <c:v>44271</c:v>
                </c:pt>
                <c:pt idx="10795" formatCode="m/d/yyyy">
                  <c:v>44271</c:v>
                </c:pt>
                <c:pt idx="10796" formatCode="m/d/yyyy">
                  <c:v>44271</c:v>
                </c:pt>
                <c:pt idx="10797" formatCode="m/d/yyyy">
                  <c:v>44271</c:v>
                </c:pt>
                <c:pt idx="10798" formatCode="m/d/yyyy">
                  <c:v>44271</c:v>
                </c:pt>
                <c:pt idx="10799" formatCode="m/d/yyyy">
                  <c:v>44271</c:v>
                </c:pt>
                <c:pt idx="10800" formatCode="m/d/yyyy">
                  <c:v>44271</c:v>
                </c:pt>
                <c:pt idx="10801" formatCode="m/d/yyyy">
                  <c:v>44271</c:v>
                </c:pt>
                <c:pt idx="10802" formatCode="m/d/yyyy">
                  <c:v>44271</c:v>
                </c:pt>
                <c:pt idx="10803" formatCode="m/d/yyyy">
                  <c:v>44271</c:v>
                </c:pt>
                <c:pt idx="10804" formatCode="m/d/yyyy">
                  <c:v>44271</c:v>
                </c:pt>
                <c:pt idx="10805" formatCode="m/d/yyyy">
                  <c:v>44271</c:v>
                </c:pt>
                <c:pt idx="10806" formatCode="m/d/yyyy">
                  <c:v>44271</c:v>
                </c:pt>
                <c:pt idx="10807" formatCode="m/d/yyyy">
                  <c:v>44271</c:v>
                </c:pt>
                <c:pt idx="10808" formatCode="m/d/yyyy">
                  <c:v>44271</c:v>
                </c:pt>
                <c:pt idx="10809" formatCode="m/d/yyyy">
                  <c:v>44271</c:v>
                </c:pt>
                <c:pt idx="10810" formatCode="m/d/yyyy">
                  <c:v>44271</c:v>
                </c:pt>
                <c:pt idx="10811" formatCode="m/d/yyyy">
                  <c:v>44271</c:v>
                </c:pt>
                <c:pt idx="10812" formatCode="m/d/yyyy">
                  <c:v>44271</c:v>
                </c:pt>
                <c:pt idx="10813" formatCode="m/d/yyyy">
                  <c:v>44271</c:v>
                </c:pt>
                <c:pt idx="10814" formatCode="m/d/yyyy">
                  <c:v>44271</c:v>
                </c:pt>
                <c:pt idx="10815" formatCode="m/d/yyyy">
                  <c:v>44271</c:v>
                </c:pt>
                <c:pt idx="10816" formatCode="m/d/yyyy">
                  <c:v>44271</c:v>
                </c:pt>
                <c:pt idx="10817" formatCode="m/d/yyyy">
                  <c:v>44272</c:v>
                </c:pt>
                <c:pt idx="10818" formatCode="m/d/yyyy">
                  <c:v>44272</c:v>
                </c:pt>
                <c:pt idx="10819" formatCode="m/d/yyyy">
                  <c:v>44272</c:v>
                </c:pt>
                <c:pt idx="10820" formatCode="m/d/yyyy">
                  <c:v>44272</c:v>
                </c:pt>
                <c:pt idx="10821" formatCode="m/d/yyyy">
                  <c:v>44272</c:v>
                </c:pt>
                <c:pt idx="10822" formatCode="m/d/yyyy">
                  <c:v>44272</c:v>
                </c:pt>
                <c:pt idx="10823" formatCode="m/d/yyyy">
                  <c:v>44272</c:v>
                </c:pt>
                <c:pt idx="10824" formatCode="m/d/yyyy">
                  <c:v>44272</c:v>
                </c:pt>
                <c:pt idx="10825" formatCode="m/d/yyyy">
                  <c:v>44272</c:v>
                </c:pt>
                <c:pt idx="10826" formatCode="m/d/yyyy">
                  <c:v>44272</c:v>
                </c:pt>
                <c:pt idx="10827" formatCode="m/d/yyyy">
                  <c:v>44272</c:v>
                </c:pt>
                <c:pt idx="10828" formatCode="m/d/yyyy">
                  <c:v>44272</c:v>
                </c:pt>
                <c:pt idx="10829" formatCode="m/d/yyyy">
                  <c:v>44272</c:v>
                </c:pt>
                <c:pt idx="10830" formatCode="m/d/yyyy">
                  <c:v>44272</c:v>
                </c:pt>
                <c:pt idx="10831" formatCode="m/d/yyyy">
                  <c:v>44272</c:v>
                </c:pt>
                <c:pt idx="10832" formatCode="m/d/yyyy">
                  <c:v>44272</c:v>
                </c:pt>
                <c:pt idx="10833" formatCode="m/d/yyyy">
                  <c:v>44272</c:v>
                </c:pt>
                <c:pt idx="10834" formatCode="m/d/yyyy">
                  <c:v>44272</c:v>
                </c:pt>
                <c:pt idx="10835" formatCode="m/d/yyyy">
                  <c:v>44272</c:v>
                </c:pt>
                <c:pt idx="10836" formatCode="m/d/yyyy">
                  <c:v>44272</c:v>
                </c:pt>
                <c:pt idx="10837" formatCode="m/d/yyyy">
                  <c:v>44272</c:v>
                </c:pt>
                <c:pt idx="10838" formatCode="m/d/yyyy">
                  <c:v>44272</c:v>
                </c:pt>
                <c:pt idx="10839" formatCode="m/d/yyyy">
                  <c:v>44272</c:v>
                </c:pt>
                <c:pt idx="10840" formatCode="m/d/yyyy">
                  <c:v>44273</c:v>
                </c:pt>
                <c:pt idx="10841" formatCode="m/d/yyyy">
                  <c:v>44273</c:v>
                </c:pt>
                <c:pt idx="10842" formatCode="m/d/yyyy">
                  <c:v>44273</c:v>
                </c:pt>
                <c:pt idx="10843" formatCode="m/d/yyyy">
                  <c:v>44273</c:v>
                </c:pt>
                <c:pt idx="10844" formatCode="m/d/yyyy">
                  <c:v>44273</c:v>
                </c:pt>
                <c:pt idx="10845" formatCode="m/d/yyyy">
                  <c:v>44273</c:v>
                </c:pt>
                <c:pt idx="10846" formatCode="m/d/yyyy">
                  <c:v>44273</c:v>
                </c:pt>
                <c:pt idx="10847" formatCode="m/d/yyyy">
                  <c:v>44273</c:v>
                </c:pt>
                <c:pt idx="10848" formatCode="m/d/yyyy">
                  <c:v>44273</c:v>
                </c:pt>
                <c:pt idx="10849" formatCode="m/d/yyyy">
                  <c:v>44273</c:v>
                </c:pt>
                <c:pt idx="10850" formatCode="m/d/yyyy">
                  <c:v>44273</c:v>
                </c:pt>
                <c:pt idx="10851" formatCode="m/d/yyyy">
                  <c:v>44273</c:v>
                </c:pt>
                <c:pt idx="10852" formatCode="m/d/yyyy">
                  <c:v>44273</c:v>
                </c:pt>
                <c:pt idx="10853" formatCode="m/d/yyyy">
                  <c:v>44273</c:v>
                </c:pt>
                <c:pt idx="10854" formatCode="m/d/yyyy">
                  <c:v>44273</c:v>
                </c:pt>
                <c:pt idx="10855" formatCode="m/d/yyyy">
                  <c:v>44273</c:v>
                </c:pt>
                <c:pt idx="10856" formatCode="m/d/yyyy">
                  <c:v>44273</c:v>
                </c:pt>
                <c:pt idx="10857" formatCode="m/d/yyyy">
                  <c:v>44273</c:v>
                </c:pt>
                <c:pt idx="10858" formatCode="m/d/yyyy">
                  <c:v>44273</c:v>
                </c:pt>
                <c:pt idx="10859" formatCode="m/d/yyyy">
                  <c:v>44273</c:v>
                </c:pt>
                <c:pt idx="10860" formatCode="m/d/yyyy">
                  <c:v>44273</c:v>
                </c:pt>
                <c:pt idx="10861" formatCode="m/d/yyyy">
                  <c:v>44273</c:v>
                </c:pt>
                <c:pt idx="10862" formatCode="m/d/yyyy">
                  <c:v>44273</c:v>
                </c:pt>
                <c:pt idx="10863" formatCode="m/d/yyyy">
                  <c:v>44273</c:v>
                </c:pt>
                <c:pt idx="10864" formatCode="m/d/yyyy">
                  <c:v>44274</c:v>
                </c:pt>
                <c:pt idx="10865" formatCode="m/d/yyyy">
                  <c:v>44274</c:v>
                </c:pt>
                <c:pt idx="10866" formatCode="m/d/yyyy">
                  <c:v>44274</c:v>
                </c:pt>
                <c:pt idx="10867" formatCode="m/d/yyyy">
                  <c:v>44274</c:v>
                </c:pt>
                <c:pt idx="10868" formatCode="m/d/yyyy">
                  <c:v>44274</c:v>
                </c:pt>
                <c:pt idx="10869" formatCode="m/d/yyyy">
                  <c:v>44274</c:v>
                </c:pt>
                <c:pt idx="10870" formatCode="m/d/yyyy">
                  <c:v>44274</c:v>
                </c:pt>
                <c:pt idx="10871" formatCode="m/d/yyyy">
                  <c:v>44274</c:v>
                </c:pt>
                <c:pt idx="10872" formatCode="m/d/yyyy">
                  <c:v>44274</c:v>
                </c:pt>
                <c:pt idx="10873" formatCode="m/d/yyyy">
                  <c:v>44274</c:v>
                </c:pt>
                <c:pt idx="10874" formatCode="m/d/yyyy">
                  <c:v>44274</c:v>
                </c:pt>
                <c:pt idx="10875" formatCode="m/d/yyyy">
                  <c:v>44274</c:v>
                </c:pt>
                <c:pt idx="10876" formatCode="m/d/yyyy">
                  <c:v>44274</c:v>
                </c:pt>
                <c:pt idx="10877" formatCode="m/d/yyyy">
                  <c:v>44274</c:v>
                </c:pt>
                <c:pt idx="10878" formatCode="m/d/yyyy">
                  <c:v>44274</c:v>
                </c:pt>
                <c:pt idx="10879" formatCode="m/d/yyyy">
                  <c:v>44274</c:v>
                </c:pt>
                <c:pt idx="10880" formatCode="m/d/yyyy">
                  <c:v>44274</c:v>
                </c:pt>
                <c:pt idx="10881" formatCode="m/d/yyyy">
                  <c:v>44274</c:v>
                </c:pt>
                <c:pt idx="10882" formatCode="m/d/yyyy">
                  <c:v>44274</c:v>
                </c:pt>
                <c:pt idx="10883" formatCode="m/d/yyyy">
                  <c:v>44274</c:v>
                </c:pt>
                <c:pt idx="10884" formatCode="m/d/yyyy">
                  <c:v>44274</c:v>
                </c:pt>
                <c:pt idx="10885" formatCode="m/d/yyyy">
                  <c:v>44274</c:v>
                </c:pt>
                <c:pt idx="10886" formatCode="m/d/yyyy">
                  <c:v>44274</c:v>
                </c:pt>
                <c:pt idx="10887" formatCode="m/d/yyyy">
                  <c:v>44274</c:v>
                </c:pt>
                <c:pt idx="10888" formatCode="m/d/yyyy">
                  <c:v>44275</c:v>
                </c:pt>
                <c:pt idx="10889" formatCode="m/d/yyyy">
                  <c:v>44275</c:v>
                </c:pt>
                <c:pt idx="10890" formatCode="m/d/yyyy">
                  <c:v>44275</c:v>
                </c:pt>
                <c:pt idx="10891" formatCode="m/d/yyyy">
                  <c:v>44275</c:v>
                </c:pt>
                <c:pt idx="10892" formatCode="m/d/yyyy">
                  <c:v>44275</c:v>
                </c:pt>
                <c:pt idx="10893" formatCode="m/d/yyyy">
                  <c:v>44275</c:v>
                </c:pt>
                <c:pt idx="10894" formatCode="m/d/yyyy">
                  <c:v>44275</c:v>
                </c:pt>
                <c:pt idx="10895" formatCode="m/d/yyyy">
                  <c:v>44275</c:v>
                </c:pt>
                <c:pt idx="10896" formatCode="m/d/yyyy">
                  <c:v>44275</c:v>
                </c:pt>
                <c:pt idx="10897" formatCode="m/d/yyyy">
                  <c:v>44275</c:v>
                </c:pt>
                <c:pt idx="10898" formatCode="m/d/yyyy">
                  <c:v>44275</c:v>
                </c:pt>
                <c:pt idx="10899" formatCode="m/d/yyyy">
                  <c:v>44275</c:v>
                </c:pt>
                <c:pt idx="10900" formatCode="m/d/yyyy">
                  <c:v>44275</c:v>
                </c:pt>
                <c:pt idx="10901" formatCode="m/d/yyyy">
                  <c:v>44275</c:v>
                </c:pt>
                <c:pt idx="10902" formatCode="m/d/yyyy">
                  <c:v>44275</c:v>
                </c:pt>
                <c:pt idx="10903" formatCode="m/d/yyyy">
                  <c:v>44275</c:v>
                </c:pt>
                <c:pt idx="10904" formatCode="m/d/yyyy">
                  <c:v>44275</c:v>
                </c:pt>
                <c:pt idx="10905" formatCode="m/d/yyyy">
                  <c:v>44275</c:v>
                </c:pt>
                <c:pt idx="10906" formatCode="m/d/yyyy">
                  <c:v>44275</c:v>
                </c:pt>
                <c:pt idx="10907" formatCode="m/d/yyyy">
                  <c:v>44275</c:v>
                </c:pt>
                <c:pt idx="10908" formatCode="m/d/yyyy">
                  <c:v>44275</c:v>
                </c:pt>
                <c:pt idx="10909" formatCode="m/d/yyyy">
                  <c:v>44275</c:v>
                </c:pt>
                <c:pt idx="10910" formatCode="m/d/yyyy">
                  <c:v>44275</c:v>
                </c:pt>
                <c:pt idx="10911" formatCode="m/d/yyyy">
                  <c:v>44275</c:v>
                </c:pt>
                <c:pt idx="10912" formatCode="m/d/yyyy">
                  <c:v>44276</c:v>
                </c:pt>
                <c:pt idx="10913" formatCode="m/d/yyyy">
                  <c:v>44276</c:v>
                </c:pt>
                <c:pt idx="10914" formatCode="m/d/yyyy">
                  <c:v>44276</c:v>
                </c:pt>
                <c:pt idx="10915" formatCode="m/d/yyyy">
                  <c:v>44276</c:v>
                </c:pt>
                <c:pt idx="10916" formatCode="m/d/yyyy">
                  <c:v>44276</c:v>
                </c:pt>
                <c:pt idx="10917" formatCode="m/d/yyyy">
                  <c:v>44276</c:v>
                </c:pt>
                <c:pt idx="10918" formatCode="m/d/yyyy">
                  <c:v>44276</c:v>
                </c:pt>
                <c:pt idx="10919" formatCode="m/d/yyyy">
                  <c:v>44276</c:v>
                </c:pt>
                <c:pt idx="10920" formatCode="m/d/yyyy">
                  <c:v>44276</c:v>
                </c:pt>
                <c:pt idx="10921" formatCode="m/d/yyyy">
                  <c:v>44276</c:v>
                </c:pt>
                <c:pt idx="10922" formatCode="m/d/yyyy">
                  <c:v>44276</c:v>
                </c:pt>
                <c:pt idx="10923" formatCode="m/d/yyyy">
                  <c:v>44276</c:v>
                </c:pt>
                <c:pt idx="10924" formatCode="m/d/yyyy">
                  <c:v>44276</c:v>
                </c:pt>
                <c:pt idx="10925" formatCode="m/d/yyyy">
                  <c:v>44276</c:v>
                </c:pt>
                <c:pt idx="10926" formatCode="m/d/yyyy">
                  <c:v>44276</c:v>
                </c:pt>
                <c:pt idx="10927" formatCode="m/d/yyyy">
                  <c:v>44276</c:v>
                </c:pt>
                <c:pt idx="10928" formatCode="m/d/yyyy">
                  <c:v>44276</c:v>
                </c:pt>
                <c:pt idx="10929" formatCode="m/d/yyyy">
                  <c:v>44276</c:v>
                </c:pt>
                <c:pt idx="10930" formatCode="m/d/yyyy">
                  <c:v>44276</c:v>
                </c:pt>
                <c:pt idx="10931" formatCode="m/d/yyyy">
                  <c:v>44276</c:v>
                </c:pt>
                <c:pt idx="10932" formatCode="m/d/yyyy">
                  <c:v>44276</c:v>
                </c:pt>
                <c:pt idx="10933" formatCode="m/d/yyyy">
                  <c:v>44276</c:v>
                </c:pt>
                <c:pt idx="10934" formatCode="m/d/yyyy">
                  <c:v>44276</c:v>
                </c:pt>
                <c:pt idx="10935" formatCode="m/d/yyyy">
                  <c:v>44276</c:v>
                </c:pt>
                <c:pt idx="10936" formatCode="m/d/yyyy">
                  <c:v>44277</c:v>
                </c:pt>
                <c:pt idx="10937" formatCode="m/d/yyyy">
                  <c:v>44277</c:v>
                </c:pt>
                <c:pt idx="10938" formatCode="m/d/yyyy">
                  <c:v>44277</c:v>
                </c:pt>
                <c:pt idx="10939" formatCode="m/d/yyyy">
                  <c:v>44277</c:v>
                </c:pt>
                <c:pt idx="10940" formatCode="m/d/yyyy">
                  <c:v>44277</c:v>
                </c:pt>
                <c:pt idx="10941" formatCode="m/d/yyyy">
                  <c:v>44277</c:v>
                </c:pt>
                <c:pt idx="10942" formatCode="m/d/yyyy">
                  <c:v>44277</c:v>
                </c:pt>
                <c:pt idx="10943" formatCode="m/d/yyyy">
                  <c:v>44277</c:v>
                </c:pt>
                <c:pt idx="10944" formatCode="m/d/yyyy">
                  <c:v>44277</c:v>
                </c:pt>
                <c:pt idx="10945" formatCode="m/d/yyyy">
                  <c:v>44277</c:v>
                </c:pt>
                <c:pt idx="10946" formatCode="m/d/yyyy">
                  <c:v>44277</c:v>
                </c:pt>
                <c:pt idx="10947" formatCode="m/d/yyyy">
                  <c:v>44277</c:v>
                </c:pt>
                <c:pt idx="10948" formatCode="m/d/yyyy">
                  <c:v>44277</c:v>
                </c:pt>
                <c:pt idx="10949" formatCode="m/d/yyyy">
                  <c:v>44277</c:v>
                </c:pt>
                <c:pt idx="10950" formatCode="m/d/yyyy">
                  <c:v>44277</c:v>
                </c:pt>
                <c:pt idx="10951" formatCode="m/d/yyyy">
                  <c:v>44277</c:v>
                </c:pt>
                <c:pt idx="10952" formatCode="m/d/yyyy">
                  <c:v>44277</c:v>
                </c:pt>
                <c:pt idx="10953" formatCode="m/d/yyyy">
                  <c:v>44277</c:v>
                </c:pt>
                <c:pt idx="10954" formatCode="m/d/yyyy">
                  <c:v>44277</c:v>
                </c:pt>
                <c:pt idx="10955" formatCode="m/d/yyyy">
                  <c:v>44277</c:v>
                </c:pt>
                <c:pt idx="10956" formatCode="m/d/yyyy">
                  <c:v>44277</c:v>
                </c:pt>
                <c:pt idx="10957" formatCode="m/d/yyyy">
                  <c:v>44277</c:v>
                </c:pt>
                <c:pt idx="10958" formatCode="m/d/yyyy">
                  <c:v>44277</c:v>
                </c:pt>
                <c:pt idx="10959" formatCode="m/d/yyyy">
                  <c:v>44277</c:v>
                </c:pt>
                <c:pt idx="10960" formatCode="m/d/yyyy">
                  <c:v>44278</c:v>
                </c:pt>
                <c:pt idx="10961" formatCode="m/d/yyyy">
                  <c:v>44278</c:v>
                </c:pt>
                <c:pt idx="10962" formatCode="m/d/yyyy">
                  <c:v>44278</c:v>
                </c:pt>
                <c:pt idx="10963" formatCode="m/d/yyyy">
                  <c:v>44278</c:v>
                </c:pt>
                <c:pt idx="10964" formatCode="m/d/yyyy">
                  <c:v>44278</c:v>
                </c:pt>
                <c:pt idx="10965" formatCode="m/d/yyyy">
                  <c:v>44278</c:v>
                </c:pt>
                <c:pt idx="10966" formatCode="m/d/yyyy">
                  <c:v>44278</c:v>
                </c:pt>
                <c:pt idx="10967" formatCode="m/d/yyyy">
                  <c:v>44278</c:v>
                </c:pt>
                <c:pt idx="10968" formatCode="m/d/yyyy">
                  <c:v>44278</c:v>
                </c:pt>
                <c:pt idx="10969" formatCode="m/d/yyyy">
                  <c:v>44278</c:v>
                </c:pt>
                <c:pt idx="10970" formatCode="m/d/yyyy">
                  <c:v>44278</c:v>
                </c:pt>
                <c:pt idx="10971" formatCode="m/d/yyyy">
                  <c:v>44278</c:v>
                </c:pt>
                <c:pt idx="10972" formatCode="m/d/yyyy">
                  <c:v>44278</c:v>
                </c:pt>
                <c:pt idx="10973" formatCode="m/d/yyyy">
                  <c:v>44278</c:v>
                </c:pt>
                <c:pt idx="10974" formatCode="m/d/yyyy">
                  <c:v>44278</c:v>
                </c:pt>
                <c:pt idx="10975" formatCode="m/d/yyyy">
                  <c:v>44278</c:v>
                </c:pt>
                <c:pt idx="10976" formatCode="m/d/yyyy">
                  <c:v>44278</c:v>
                </c:pt>
                <c:pt idx="10977" formatCode="m/d/yyyy">
                  <c:v>44278</c:v>
                </c:pt>
                <c:pt idx="10978" formatCode="m/d/yyyy">
                  <c:v>44278</c:v>
                </c:pt>
                <c:pt idx="10979" formatCode="m/d/yyyy">
                  <c:v>44278</c:v>
                </c:pt>
                <c:pt idx="10980" formatCode="m/d/yyyy">
                  <c:v>44278</c:v>
                </c:pt>
                <c:pt idx="10981" formatCode="m/d/yyyy">
                  <c:v>44278</c:v>
                </c:pt>
                <c:pt idx="10982" formatCode="m/d/yyyy">
                  <c:v>44278</c:v>
                </c:pt>
                <c:pt idx="10983" formatCode="m/d/yyyy">
                  <c:v>44278</c:v>
                </c:pt>
                <c:pt idx="10984" formatCode="m/d/yyyy">
                  <c:v>44279</c:v>
                </c:pt>
                <c:pt idx="10985" formatCode="m/d/yyyy">
                  <c:v>44279</c:v>
                </c:pt>
                <c:pt idx="10986" formatCode="m/d/yyyy">
                  <c:v>44279</c:v>
                </c:pt>
                <c:pt idx="10987" formatCode="m/d/yyyy">
                  <c:v>44279</c:v>
                </c:pt>
                <c:pt idx="10988" formatCode="m/d/yyyy">
                  <c:v>44279</c:v>
                </c:pt>
                <c:pt idx="10989" formatCode="m/d/yyyy">
                  <c:v>44279</c:v>
                </c:pt>
                <c:pt idx="10990" formatCode="m/d/yyyy">
                  <c:v>44279</c:v>
                </c:pt>
                <c:pt idx="10991" formatCode="m/d/yyyy">
                  <c:v>44279</c:v>
                </c:pt>
                <c:pt idx="10992" formatCode="m/d/yyyy">
                  <c:v>44279</c:v>
                </c:pt>
                <c:pt idx="10993" formatCode="m/d/yyyy">
                  <c:v>44279</c:v>
                </c:pt>
                <c:pt idx="10994" formatCode="m/d/yyyy">
                  <c:v>44279</c:v>
                </c:pt>
                <c:pt idx="10995" formatCode="m/d/yyyy">
                  <c:v>44279</c:v>
                </c:pt>
                <c:pt idx="10996" formatCode="m/d/yyyy">
                  <c:v>44279</c:v>
                </c:pt>
                <c:pt idx="10997" formatCode="m/d/yyyy">
                  <c:v>44279</c:v>
                </c:pt>
                <c:pt idx="10998" formatCode="m/d/yyyy">
                  <c:v>44279</c:v>
                </c:pt>
                <c:pt idx="10999" formatCode="m/d/yyyy">
                  <c:v>44279</c:v>
                </c:pt>
                <c:pt idx="11000" formatCode="m/d/yyyy">
                  <c:v>44279</c:v>
                </c:pt>
                <c:pt idx="11001" formatCode="m/d/yyyy">
                  <c:v>44279</c:v>
                </c:pt>
                <c:pt idx="11002" formatCode="m/d/yyyy">
                  <c:v>44279</c:v>
                </c:pt>
                <c:pt idx="11003" formatCode="m/d/yyyy">
                  <c:v>44279</c:v>
                </c:pt>
                <c:pt idx="11004" formatCode="m/d/yyyy">
                  <c:v>44279</c:v>
                </c:pt>
                <c:pt idx="11005" formatCode="m/d/yyyy">
                  <c:v>44279</c:v>
                </c:pt>
                <c:pt idx="11006" formatCode="m/d/yyyy">
                  <c:v>44279</c:v>
                </c:pt>
                <c:pt idx="11007" formatCode="m/d/yyyy">
                  <c:v>44279</c:v>
                </c:pt>
                <c:pt idx="11008" formatCode="m/d/yyyy">
                  <c:v>44280</c:v>
                </c:pt>
                <c:pt idx="11009" formatCode="m/d/yyyy">
                  <c:v>44280</c:v>
                </c:pt>
                <c:pt idx="11010" formatCode="m/d/yyyy">
                  <c:v>44280</c:v>
                </c:pt>
                <c:pt idx="11011" formatCode="m/d/yyyy">
                  <c:v>44280</c:v>
                </c:pt>
                <c:pt idx="11012" formatCode="m/d/yyyy">
                  <c:v>44280</c:v>
                </c:pt>
                <c:pt idx="11013" formatCode="m/d/yyyy">
                  <c:v>44280</c:v>
                </c:pt>
                <c:pt idx="11014" formatCode="m/d/yyyy">
                  <c:v>44280</c:v>
                </c:pt>
                <c:pt idx="11015" formatCode="m/d/yyyy">
                  <c:v>44280</c:v>
                </c:pt>
                <c:pt idx="11016" formatCode="m/d/yyyy">
                  <c:v>44280</c:v>
                </c:pt>
                <c:pt idx="11017" formatCode="m/d/yyyy">
                  <c:v>44280</c:v>
                </c:pt>
                <c:pt idx="11018" formatCode="m/d/yyyy">
                  <c:v>44280</c:v>
                </c:pt>
                <c:pt idx="11019" formatCode="m/d/yyyy">
                  <c:v>44280</c:v>
                </c:pt>
                <c:pt idx="11020" formatCode="m/d/yyyy">
                  <c:v>44280</c:v>
                </c:pt>
                <c:pt idx="11021" formatCode="m/d/yyyy">
                  <c:v>44280</c:v>
                </c:pt>
                <c:pt idx="11022" formatCode="m/d/yyyy">
                  <c:v>44280</c:v>
                </c:pt>
                <c:pt idx="11023" formatCode="m/d/yyyy">
                  <c:v>44280</c:v>
                </c:pt>
                <c:pt idx="11024" formatCode="m/d/yyyy">
                  <c:v>44280</c:v>
                </c:pt>
                <c:pt idx="11025" formatCode="m/d/yyyy">
                  <c:v>44280</c:v>
                </c:pt>
                <c:pt idx="11026" formatCode="m/d/yyyy">
                  <c:v>44280</c:v>
                </c:pt>
                <c:pt idx="11027" formatCode="m/d/yyyy">
                  <c:v>44280</c:v>
                </c:pt>
                <c:pt idx="11028" formatCode="m/d/yyyy">
                  <c:v>44280</c:v>
                </c:pt>
                <c:pt idx="11029" formatCode="m/d/yyyy">
                  <c:v>44280</c:v>
                </c:pt>
                <c:pt idx="11030" formatCode="m/d/yyyy">
                  <c:v>44280</c:v>
                </c:pt>
                <c:pt idx="11031" formatCode="m/d/yyyy">
                  <c:v>44280</c:v>
                </c:pt>
                <c:pt idx="11032" formatCode="m/d/yyyy">
                  <c:v>44281</c:v>
                </c:pt>
                <c:pt idx="11033" formatCode="m/d/yyyy">
                  <c:v>44281</c:v>
                </c:pt>
                <c:pt idx="11034" formatCode="m/d/yyyy">
                  <c:v>44281</c:v>
                </c:pt>
                <c:pt idx="11035" formatCode="m/d/yyyy">
                  <c:v>44281</c:v>
                </c:pt>
                <c:pt idx="11036" formatCode="m/d/yyyy">
                  <c:v>44281</c:v>
                </c:pt>
                <c:pt idx="11037" formatCode="m/d/yyyy">
                  <c:v>44281</c:v>
                </c:pt>
                <c:pt idx="11038" formatCode="m/d/yyyy">
                  <c:v>44281</c:v>
                </c:pt>
                <c:pt idx="11039" formatCode="m/d/yyyy">
                  <c:v>44281</c:v>
                </c:pt>
                <c:pt idx="11040" formatCode="m/d/yyyy">
                  <c:v>44281</c:v>
                </c:pt>
                <c:pt idx="11041" formatCode="m/d/yyyy">
                  <c:v>44281</c:v>
                </c:pt>
                <c:pt idx="11042" formatCode="m/d/yyyy">
                  <c:v>44281</c:v>
                </c:pt>
                <c:pt idx="11043" formatCode="m/d/yyyy">
                  <c:v>44281</c:v>
                </c:pt>
                <c:pt idx="11044" formatCode="m/d/yyyy">
                  <c:v>44281</c:v>
                </c:pt>
                <c:pt idx="11045" formatCode="m/d/yyyy">
                  <c:v>44281</c:v>
                </c:pt>
                <c:pt idx="11046" formatCode="m/d/yyyy">
                  <c:v>44281</c:v>
                </c:pt>
                <c:pt idx="11047" formatCode="m/d/yyyy">
                  <c:v>44281</c:v>
                </c:pt>
                <c:pt idx="11048" formatCode="m/d/yyyy">
                  <c:v>44281</c:v>
                </c:pt>
                <c:pt idx="11049" formatCode="m/d/yyyy">
                  <c:v>44281</c:v>
                </c:pt>
                <c:pt idx="11050" formatCode="m/d/yyyy">
                  <c:v>44281</c:v>
                </c:pt>
                <c:pt idx="11051" formatCode="m/d/yyyy">
                  <c:v>44281</c:v>
                </c:pt>
                <c:pt idx="11052" formatCode="m/d/yyyy">
                  <c:v>44281</c:v>
                </c:pt>
                <c:pt idx="11053" formatCode="m/d/yyyy">
                  <c:v>44281</c:v>
                </c:pt>
                <c:pt idx="11054" formatCode="m/d/yyyy">
                  <c:v>44281</c:v>
                </c:pt>
                <c:pt idx="11055" formatCode="m/d/yyyy">
                  <c:v>44281</c:v>
                </c:pt>
                <c:pt idx="11056" formatCode="m/d/yyyy">
                  <c:v>44282</c:v>
                </c:pt>
                <c:pt idx="11057" formatCode="m/d/yyyy">
                  <c:v>44282</c:v>
                </c:pt>
                <c:pt idx="11058" formatCode="m/d/yyyy">
                  <c:v>44282</c:v>
                </c:pt>
                <c:pt idx="11059" formatCode="m/d/yyyy">
                  <c:v>44282</c:v>
                </c:pt>
                <c:pt idx="11060" formatCode="m/d/yyyy">
                  <c:v>44282</c:v>
                </c:pt>
                <c:pt idx="11061" formatCode="m/d/yyyy">
                  <c:v>44282</c:v>
                </c:pt>
                <c:pt idx="11062" formatCode="m/d/yyyy">
                  <c:v>44282</c:v>
                </c:pt>
                <c:pt idx="11063" formatCode="m/d/yyyy">
                  <c:v>44282</c:v>
                </c:pt>
                <c:pt idx="11064" formatCode="m/d/yyyy">
                  <c:v>44282</c:v>
                </c:pt>
                <c:pt idx="11065" formatCode="m/d/yyyy">
                  <c:v>44282</c:v>
                </c:pt>
                <c:pt idx="11066" formatCode="m/d/yyyy">
                  <c:v>44282</c:v>
                </c:pt>
                <c:pt idx="11067" formatCode="m/d/yyyy">
                  <c:v>44282</c:v>
                </c:pt>
                <c:pt idx="11068" formatCode="m/d/yyyy">
                  <c:v>44282</c:v>
                </c:pt>
                <c:pt idx="11069" formatCode="m/d/yyyy">
                  <c:v>44282</c:v>
                </c:pt>
                <c:pt idx="11070" formatCode="m/d/yyyy">
                  <c:v>44282</c:v>
                </c:pt>
                <c:pt idx="11071" formatCode="m/d/yyyy">
                  <c:v>44282</c:v>
                </c:pt>
                <c:pt idx="11072" formatCode="m/d/yyyy">
                  <c:v>44282</c:v>
                </c:pt>
                <c:pt idx="11073" formatCode="m/d/yyyy">
                  <c:v>44282</c:v>
                </c:pt>
                <c:pt idx="11074" formatCode="m/d/yyyy">
                  <c:v>44282</c:v>
                </c:pt>
                <c:pt idx="11075" formatCode="m/d/yyyy">
                  <c:v>44282</c:v>
                </c:pt>
                <c:pt idx="11076" formatCode="m/d/yyyy">
                  <c:v>44282</c:v>
                </c:pt>
                <c:pt idx="11077" formatCode="m/d/yyyy">
                  <c:v>44282</c:v>
                </c:pt>
                <c:pt idx="11078" formatCode="m/d/yyyy">
                  <c:v>44282</c:v>
                </c:pt>
                <c:pt idx="11079" formatCode="m/d/yyyy">
                  <c:v>44282</c:v>
                </c:pt>
                <c:pt idx="11080" formatCode="m/d/yyyy">
                  <c:v>44283</c:v>
                </c:pt>
                <c:pt idx="11081" formatCode="m/d/yyyy">
                  <c:v>44283</c:v>
                </c:pt>
                <c:pt idx="11082" formatCode="m/d/yyyy">
                  <c:v>44283</c:v>
                </c:pt>
                <c:pt idx="11083" formatCode="m/d/yyyy">
                  <c:v>44283</c:v>
                </c:pt>
                <c:pt idx="11084" formatCode="m/d/yyyy">
                  <c:v>44283</c:v>
                </c:pt>
                <c:pt idx="11085" formatCode="m/d/yyyy">
                  <c:v>44283</c:v>
                </c:pt>
                <c:pt idx="11086" formatCode="m/d/yyyy">
                  <c:v>44283</c:v>
                </c:pt>
                <c:pt idx="11087" formatCode="m/d/yyyy">
                  <c:v>44283</c:v>
                </c:pt>
                <c:pt idx="11088" formatCode="m/d/yyyy">
                  <c:v>44283</c:v>
                </c:pt>
                <c:pt idx="11089" formatCode="m/d/yyyy">
                  <c:v>44283</c:v>
                </c:pt>
                <c:pt idx="11090" formatCode="m/d/yyyy">
                  <c:v>44283</c:v>
                </c:pt>
                <c:pt idx="11091" formatCode="m/d/yyyy">
                  <c:v>44283</c:v>
                </c:pt>
                <c:pt idx="11092" formatCode="m/d/yyyy">
                  <c:v>44283</c:v>
                </c:pt>
                <c:pt idx="11093" formatCode="m/d/yyyy">
                  <c:v>44283</c:v>
                </c:pt>
                <c:pt idx="11094" formatCode="m/d/yyyy">
                  <c:v>44283</c:v>
                </c:pt>
                <c:pt idx="11095" formatCode="m/d/yyyy">
                  <c:v>44283</c:v>
                </c:pt>
                <c:pt idx="11096" formatCode="m/d/yyyy">
                  <c:v>44283</c:v>
                </c:pt>
                <c:pt idx="11097" formatCode="m/d/yyyy">
                  <c:v>44283</c:v>
                </c:pt>
                <c:pt idx="11098" formatCode="m/d/yyyy">
                  <c:v>44283</c:v>
                </c:pt>
                <c:pt idx="11099" formatCode="m/d/yyyy">
                  <c:v>44283</c:v>
                </c:pt>
                <c:pt idx="11100" formatCode="m/d/yyyy">
                  <c:v>44283</c:v>
                </c:pt>
                <c:pt idx="11101" formatCode="m/d/yyyy">
                  <c:v>44283</c:v>
                </c:pt>
                <c:pt idx="11102" formatCode="m/d/yyyy">
                  <c:v>44283</c:v>
                </c:pt>
                <c:pt idx="11103" formatCode="m/d/yyyy">
                  <c:v>44283</c:v>
                </c:pt>
                <c:pt idx="11104" formatCode="m/d/yyyy">
                  <c:v>44284</c:v>
                </c:pt>
                <c:pt idx="11105" formatCode="m/d/yyyy">
                  <c:v>44284</c:v>
                </c:pt>
                <c:pt idx="11106" formatCode="m/d/yyyy">
                  <c:v>44284</c:v>
                </c:pt>
                <c:pt idx="11107" formatCode="m/d/yyyy">
                  <c:v>44284</c:v>
                </c:pt>
                <c:pt idx="11108" formatCode="m/d/yyyy">
                  <c:v>44284</c:v>
                </c:pt>
                <c:pt idx="11109" formatCode="m/d/yyyy">
                  <c:v>44284</c:v>
                </c:pt>
                <c:pt idx="11110" formatCode="m/d/yyyy">
                  <c:v>44284</c:v>
                </c:pt>
                <c:pt idx="11111" formatCode="m/d/yyyy">
                  <c:v>44284</c:v>
                </c:pt>
                <c:pt idx="11112" formatCode="m/d/yyyy">
                  <c:v>44284</c:v>
                </c:pt>
                <c:pt idx="11113" formatCode="m/d/yyyy">
                  <c:v>44284</c:v>
                </c:pt>
                <c:pt idx="11114" formatCode="m/d/yyyy">
                  <c:v>44284</c:v>
                </c:pt>
                <c:pt idx="11115" formatCode="m/d/yyyy">
                  <c:v>44284</c:v>
                </c:pt>
                <c:pt idx="11116" formatCode="m/d/yyyy">
                  <c:v>44284</c:v>
                </c:pt>
                <c:pt idx="11117" formatCode="m/d/yyyy">
                  <c:v>44284</c:v>
                </c:pt>
                <c:pt idx="11118" formatCode="m/d/yyyy">
                  <c:v>44284</c:v>
                </c:pt>
                <c:pt idx="11119" formatCode="m/d/yyyy">
                  <c:v>44284</c:v>
                </c:pt>
                <c:pt idx="11120" formatCode="m/d/yyyy">
                  <c:v>44284</c:v>
                </c:pt>
                <c:pt idx="11121" formatCode="m/d/yyyy">
                  <c:v>44284</c:v>
                </c:pt>
                <c:pt idx="11122" formatCode="m/d/yyyy">
                  <c:v>44284</c:v>
                </c:pt>
                <c:pt idx="11123" formatCode="m/d/yyyy">
                  <c:v>44284</c:v>
                </c:pt>
                <c:pt idx="11124" formatCode="m/d/yyyy">
                  <c:v>44284</c:v>
                </c:pt>
                <c:pt idx="11125" formatCode="m/d/yyyy">
                  <c:v>44284</c:v>
                </c:pt>
                <c:pt idx="11126" formatCode="m/d/yyyy">
                  <c:v>44284</c:v>
                </c:pt>
                <c:pt idx="11127" formatCode="m/d/yyyy">
                  <c:v>44284</c:v>
                </c:pt>
                <c:pt idx="11128" formatCode="m/d/yyyy">
                  <c:v>44285</c:v>
                </c:pt>
                <c:pt idx="11129" formatCode="m/d/yyyy">
                  <c:v>44285</c:v>
                </c:pt>
                <c:pt idx="11130" formatCode="m/d/yyyy">
                  <c:v>44285</c:v>
                </c:pt>
                <c:pt idx="11131" formatCode="m/d/yyyy">
                  <c:v>44285</c:v>
                </c:pt>
                <c:pt idx="11132" formatCode="m/d/yyyy">
                  <c:v>44285</c:v>
                </c:pt>
                <c:pt idx="11133" formatCode="m/d/yyyy">
                  <c:v>44285</c:v>
                </c:pt>
                <c:pt idx="11134" formatCode="m/d/yyyy">
                  <c:v>44285</c:v>
                </c:pt>
                <c:pt idx="11135" formatCode="m/d/yyyy">
                  <c:v>44285</c:v>
                </c:pt>
                <c:pt idx="11136" formatCode="m/d/yyyy">
                  <c:v>44285</c:v>
                </c:pt>
                <c:pt idx="11137" formatCode="m/d/yyyy">
                  <c:v>44285</c:v>
                </c:pt>
                <c:pt idx="11138" formatCode="m/d/yyyy">
                  <c:v>44285</c:v>
                </c:pt>
                <c:pt idx="11139" formatCode="m/d/yyyy">
                  <c:v>44285</c:v>
                </c:pt>
                <c:pt idx="11140" formatCode="m/d/yyyy">
                  <c:v>44285</c:v>
                </c:pt>
                <c:pt idx="11141" formatCode="m/d/yyyy">
                  <c:v>44285</c:v>
                </c:pt>
                <c:pt idx="11142" formatCode="m/d/yyyy">
                  <c:v>44285</c:v>
                </c:pt>
                <c:pt idx="11143" formatCode="m/d/yyyy">
                  <c:v>44285</c:v>
                </c:pt>
                <c:pt idx="11144" formatCode="m/d/yyyy">
                  <c:v>44285</c:v>
                </c:pt>
                <c:pt idx="11145" formatCode="m/d/yyyy">
                  <c:v>44285</c:v>
                </c:pt>
                <c:pt idx="11146" formatCode="m/d/yyyy">
                  <c:v>44285</c:v>
                </c:pt>
                <c:pt idx="11147" formatCode="m/d/yyyy">
                  <c:v>44285</c:v>
                </c:pt>
                <c:pt idx="11148" formatCode="m/d/yyyy">
                  <c:v>44285</c:v>
                </c:pt>
                <c:pt idx="11149" formatCode="m/d/yyyy">
                  <c:v>44285</c:v>
                </c:pt>
                <c:pt idx="11150" formatCode="m/d/yyyy">
                  <c:v>44285</c:v>
                </c:pt>
                <c:pt idx="11151" formatCode="m/d/yyyy">
                  <c:v>44285</c:v>
                </c:pt>
                <c:pt idx="11152" formatCode="m/d/yyyy">
                  <c:v>44286</c:v>
                </c:pt>
                <c:pt idx="11153" formatCode="m/d/yyyy">
                  <c:v>44286</c:v>
                </c:pt>
                <c:pt idx="11154" formatCode="m/d/yyyy">
                  <c:v>44286</c:v>
                </c:pt>
                <c:pt idx="11155" formatCode="m/d/yyyy">
                  <c:v>44286</c:v>
                </c:pt>
                <c:pt idx="11156" formatCode="m/d/yyyy">
                  <c:v>44286</c:v>
                </c:pt>
                <c:pt idx="11157" formatCode="m/d/yyyy">
                  <c:v>44286</c:v>
                </c:pt>
                <c:pt idx="11158" formatCode="m/d/yyyy">
                  <c:v>44286</c:v>
                </c:pt>
                <c:pt idx="11159" formatCode="m/d/yyyy">
                  <c:v>44286</c:v>
                </c:pt>
                <c:pt idx="11160" formatCode="m/d/yyyy">
                  <c:v>44286</c:v>
                </c:pt>
                <c:pt idx="11161" formatCode="m/d/yyyy">
                  <c:v>44286</c:v>
                </c:pt>
                <c:pt idx="11162" formatCode="m/d/yyyy">
                  <c:v>44286</c:v>
                </c:pt>
                <c:pt idx="11163" formatCode="m/d/yyyy">
                  <c:v>44286</c:v>
                </c:pt>
                <c:pt idx="11164" formatCode="m/d/yyyy">
                  <c:v>44286</c:v>
                </c:pt>
                <c:pt idx="11165" formatCode="m/d/yyyy">
                  <c:v>44286</c:v>
                </c:pt>
                <c:pt idx="11166" formatCode="m/d/yyyy">
                  <c:v>44286</c:v>
                </c:pt>
                <c:pt idx="11167" formatCode="m/d/yyyy">
                  <c:v>44286</c:v>
                </c:pt>
                <c:pt idx="11168" formatCode="m/d/yyyy">
                  <c:v>44286</c:v>
                </c:pt>
                <c:pt idx="11169" formatCode="m/d/yyyy">
                  <c:v>44286</c:v>
                </c:pt>
                <c:pt idx="11170" formatCode="m/d/yyyy">
                  <c:v>44286</c:v>
                </c:pt>
                <c:pt idx="11171" formatCode="m/d/yyyy">
                  <c:v>44286</c:v>
                </c:pt>
                <c:pt idx="11172" formatCode="m/d/yyyy">
                  <c:v>44286</c:v>
                </c:pt>
                <c:pt idx="11173" formatCode="m/d/yyyy">
                  <c:v>44286</c:v>
                </c:pt>
                <c:pt idx="11174" formatCode="m/d/yyyy">
                  <c:v>44286</c:v>
                </c:pt>
                <c:pt idx="11175" formatCode="m/d/yyyy">
                  <c:v>44286</c:v>
                </c:pt>
                <c:pt idx="11176" formatCode="m/d/yyyy">
                  <c:v>44287</c:v>
                </c:pt>
                <c:pt idx="11177" formatCode="m/d/yyyy">
                  <c:v>44287</c:v>
                </c:pt>
                <c:pt idx="11178" formatCode="m/d/yyyy">
                  <c:v>44287</c:v>
                </c:pt>
                <c:pt idx="11179" formatCode="m/d/yyyy">
                  <c:v>44287</c:v>
                </c:pt>
                <c:pt idx="11180" formatCode="m/d/yyyy">
                  <c:v>44287</c:v>
                </c:pt>
                <c:pt idx="11181" formatCode="m/d/yyyy">
                  <c:v>44287</c:v>
                </c:pt>
                <c:pt idx="11182" formatCode="m/d/yyyy">
                  <c:v>44287</c:v>
                </c:pt>
                <c:pt idx="11183" formatCode="m/d/yyyy">
                  <c:v>44287</c:v>
                </c:pt>
                <c:pt idx="11184" formatCode="m/d/yyyy">
                  <c:v>44287</c:v>
                </c:pt>
                <c:pt idx="11185" formatCode="m/d/yyyy">
                  <c:v>44287</c:v>
                </c:pt>
                <c:pt idx="11186" formatCode="m/d/yyyy">
                  <c:v>44287</c:v>
                </c:pt>
                <c:pt idx="11187" formatCode="m/d/yyyy">
                  <c:v>44287</c:v>
                </c:pt>
                <c:pt idx="11188" formatCode="m/d/yyyy">
                  <c:v>44287</c:v>
                </c:pt>
                <c:pt idx="11189" formatCode="m/d/yyyy">
                  <c:v>44287</c:v>
                </c:pt>
                <c:pt idx="11190" formatCode="m/d/yyyy">
                  <c:v>44287</c:v>
                </c:pt>
                <c:pt idx="11191" formatCode="m/d/yyyy">
                  <c:v>44287</c:v>
                </c:pt>
                <c:pt idx="11192" formatCode="m/d/yyyy">
                  <c:v>44287</c:v>
                </c:pt>
                <c:pt idx="11193" formatCode="m/d/yyyy">
                  <c:v>44287</c:v>
                </c:pt>
                <c:pt idx="11194" formatCode="m/d/yyyy">
                  <c:v>44287</c:v>
                </c:pt>
                <c:pt idx="11195" formatCode="m/d/yyyy">
                  <c:v>44287</c:v>
                </c:pt>
                <c:pt idx="11196" formatCode="m/d/yyyy">
                  <c:v>44287</c:v>
                </c:pt>
                <c:pt idx="11197" formatCode="m/d/yyyy">
                  <c:v>44287</c:v>
                </c:pt>
                <c:pt idx="11198" formatCode="m/d/yyyy">
                  <c:v>44287</c:v>
                </c:pt>
                <c:pt idx="11199" formatCode="m/d/yyyy">
                  <c:v>44287</c:v>
                </c:pt>
                <c:pt idx="11200" formatCode="m/d/yyyy">
                  <c:v>44288</c:v>
                </c:pt>
                <c:pt idx="11201" formatCode="m/d/yyyy">
                  <c:v>44288</c:v>
                </c:pt>
                <c:pt idx="11202" formatCode="m/d/yyyy">
                  <c:v>44288</c:v>
                </c:pt>
                <c:pt idx="11203" formatCode="m/d/yyyy">
                  <c:v>44288</c:v>
                </c:pt>
                <c:pt idx="11204" formatCode="m/d/yyyy">
                  <c:v>44288</c:v>
                </c:pt>
                <c:pt idx="11205" formatCode="m/d/yyyy">
                  <c:v>44288</c:v>
                </c:pt>
                <c:pt idx="11206" formatCode="m/d/yyyy">
                  <c:v>44288</c:v>
                </c:pt>
                <c:pt idx="11207" formatCode="m/d/yyyy">
                  <c:v>44288</c:v>
                </c:pt>
                <c:pt idx="11208" formatCode="m/d/yyyy">
                  <c:v>44288</c:v>
                </c:pt>
                <c:pt idx="11209" formatCode="m/d/yyyy">
                  <c:v>44288</c:v>
                </c:pt>
                <c:pt idx="11210" formatCode="m/d/yyyy">
                  <c:v>44288</c:v>
                </c:pt>
                <c:pt idx="11211" formatCode="m/d/yyyy">
                  <c:v>44288</c:v>
                </c:pt>
                <c:pt idx="11212" formatCode="m/d/yyyy">
                  <c:v>44288</c:v>
                </c:pt>
                <c:pt idx="11213" formatCode="m/d/yyyy">
                  <c:v>44288</c:v>
                </c:pt>
                <c:pt idx="11214" formatCode="m/d/yyyy">
                  <c:v>44288</c:v>
                </c:pt>
                <c:pt idx="11215" formatCode="m/d/yyyy">
                  <c:v>44288</c:v>
                </c:pt>
                <c:pt idx="11216" formatCode="m/d/yyyy">
                  <c:v>44288</c:v>
                </c:pt>
                <c:pt idx="11217" formatCode="m/d/yyyy">
                  <c:v>44288</c:v>
                </c:pt>
                <c:pt idx="11218" formatCode="m/d/yyyy">
                  <c:v>44288</c:v>
                </c:pt>
                <c:pt idx="11219" formatCode="m/d/yyyy">
                  <c:v>44288</c:v>
                </c:pt>
                <c:pt idx="11220" formatCode="m/d/yyyy">
                  <c:v>44288</c:v>
                </c:pt>
                <c:pt idx="11221" formatCode="m/d/yyyy">
                  <c:v>44288</c:v>
                </c:pt>
                <c:pt idx="11222" formatCode="m/d/yyyy">
                  <c:v>44288</c:v>
                </c:pt>
                <c:pt idx="11223" formatCode="m/d/yyyy">
                  <c:v>44288</c:v>
                </c:pt>
                <c:pt idx="11224" formatCode="m/d/yyyy">
                  <c:v>44289</c:v>
                </c:pt>
                <c:pt idx="11225" formatCode="m/d/yyyy">
                  <c:v>44289</c:v>
                </c:pt>
                <c:pt idx="11226" formatCode="m/d/yyyy">
                  <c:v>44289</c:v>
                </c:pt>
                <c:pt idx="11227" formatCode="m/d/yyyy">
                  <c:v>44289</c:v>
                </c:pt>
                <c:pt idx="11228" formatCode="m/d/yyyy">
                  <c:v>44289</c:v>
                </c:pt>
                <c:pt idx="11229" formatCode="m/d/yyyy">
                  <c:v>44289</c:v>
                </c:pt>
                <c:pt idx="11230" formatCode="m/d/yyyy">
                  <c:v>44289</c:v>
                </c:pt>
                <c:pt idx="11231" formatCode="m/d/yyyy">
                  <c:v>44289</c:v>
                </c:pt>
                <c:pt idx="11232" formatCode="m/d/yyyy">
                  <c:v>44289</c:v>
                </c:pt>
                <c:pt idx="11233" formatCode="m/d/yyyy">
                  <c:v>44289</c:v>
                </c:pt>
                <c:pt idx="11234" formatCode="m/d/yyyy">
                  <c:v>44289</c:v>
                </c:pt>
                <c:pt idx="11235" formatCode="m/d/yyyy">
                  <c:v>44289</c:v>
                </c:pt>
                <c:pt idx="11236" formatCode="m/d/yyyy">
                  <c:v>44289</c:v>
                </c:pt>
                <c:pt idx="11237" formatCode="m/d/yyyy">
                  <c:v>44289</c:v>
                </c:pt>
                <c:pt idx="11238" formatCode="m/d/yyyy">
                  <c:v>44289</c:v>
                </c:pt>
                <c:pt idx="11239" formatCode="m/d/yyyy">
                  <c:v>44289</c:v>
                </c:pt>
                <c:pt idx="11240" formatCode="m/d/yyyy">
                  <c:v>44289</c:v>
                </c:pt>
                <c:pt idx="11241" formatCode="m/d/yyyy">
                  <c:v>44289</c:v>
                </c:pt>
                <c:pt idx="11242" formatCode="m/d/yyyy">
                  <c:v>44289</c:v>
                </c:pt>
                <c:pt idx="11243" formatCode="m/d/yyyy">
                  <c:v>44289</c:v>
                </c:pt>
                <c:pt idx="11244" formatCode="m/d/yyyy">
                  <c:v>44289</c:v>
                </c:pt>
                <c:pt idx="11245" formatCode="m/d/yyyy">
                  <c:v>44289</c:v>
                </c:pt>
                <c:pt idx="11246" formatCode="m/d/yyyy">
                  <c:v>44289</c:v>
                </c:pt>
                <c:pt idx="11247" formatCode="m/d/yyyy">
                  <c:v>44289</c:v>
                </c:pt>
                <c:pt idx="11248" formatCode="m/d/yyyy">
                  <c:v>44290</c:v>
                </c:pt>
                <c:pt idx="11249" formatCode="m/d/yyyy">
                  <c:v>44290</c:v>
                </c:pt>
                <c:pt idx="11250" formatCode="m/d/yyyy">
                  <c:v>44290</c:v>
                </c:pt>
                <c:pt idx="11251" formatCode="m/d/yyyy">
                  <c:v>44290</c:v>
                </c:pt>
                <c:pt idx="11252" formatCode="m/d/yyyy">
                  <c:v>44290</c:v>
                </c:pt>
                <c:pt idx="11253" formatCode="m/d/yyyy">
                  <c:v>44290</c:v>
                </c:pt>
                <c:pt idx="11254" formatCode="m/d/yyyy">
                  <c:v>44290</c:v>
                </c:pt>
                <c:pt idx="11255" formatCode="m/d/yyyy">
                  <c:v>44290</c:v>
                </c:pt>
                <c:pt idx="11256" formatCode="m/d/yyyy">
                  <c:v>44290</c:v>
                </c:pt>
                <c:pt idx="11257" formatCode="m/d/yyyy">
                  <c:v>44290</c:v>
                </c:pt>
                <c:pt idx="11258" formatCode="m/d/yyyy">
                  <c:v>44290</c:v>
                </c:pt>
                <c:pt idx="11259" formatCode="m/d/yyyy">
                  <c:v>44290</c:v>
                </c:pt>
                <c:pt idx="11260" formatCode="m/d/yyyy">
                  <c:v>44290</c:v>
                </c:pt>
                <c:pt idx="11261" formatCode="m/d/yyyy">
                  <c:v>44290</c:v>
                </c:pt>
                <c:pt idx="11262" formatCode="m/d/yyyy">
                  <c:v>44290</c:v>
                </c:pt>
                <c:pt idx="11263" formatCode="m/d/yyyy">
                  <c:v>44290</c:v>
                </c:pt>
                <c:pt idx="11264" formatCode="m/d/yyyy">
                  <c:v>44290</c:v>
                </c:pt>
                <c:pt idx="11265" formatCode="m/d/yyyy">
                  <c:v>44290</c:v>
                </c:pt>
                <c:pt idx="11266" formatCode="m/d/yyyy">
                  <c:v>44290</c:v>
                </c:pt>
                <c:pt idx="11267" formatCode="m/d/yyyy">
                  <c:v>44290</c:v>
                </c:pt>
                <c:pt idx="11268" formatCode="m/d/yyyy">
                  <c:v>44290</c:v>
                </c:pt>
                <c:pt idx="11269" formatCode="m/d/yyyy">
                  <c:v>44290</c:v>
                </c:pt>
                <c:pt idx="11270" formatCode="m/d/yyyy">
                  <c:v>44290</c:v>
                </c:pt>
                <c:pt idx="11271" formatCode="m/d/yyyy">
                  <c:v>44290</c:v>
                </c:pt>
                <c:pt idx="11272" formatCode="m/d/yyyy">
                  <c:v>44291</c:v>
                </c:pt>
                <c:pt idx="11273" formatCode="m/d/yyyy">
                  <c:v>44291</c:v>
                </c:pt>
                <c:pt idx="11274" formatCode="m/d/yyyy">
                  <c:v>44291</c:v>
                </c:pt>
                <c:pt idx="11275" formatCode="m/d/yyyy">
                  <c:v>44291</c:v>
                </c:pt>
                <c:pt idx="11276" formatCode="m/d/yyyy">
                  <c:v>44291</c:v>
                </c:pt>
                <c:pt idx="11277" formatCode="m/d/yyyy">
                  <c:v>44291</c:v>
                </c:pt>
                <c:pt idx="11278" formatCode="m/d/yyyy">
                  <c:v>44291</c:v>
                </c:pt>
                <c:pt idx="11279" formatCode="m/d/yyyy">
                  <c:v>44291</c:v>
                </c:pt>
                <c:pt idx="11280" formatCode="m/d/yyyy">
                  <c:v>44291</c:v>
                </c:pt>
                <c:pt idx="11281" formatCode="m/d/yyyy">
                  <c:v>44291</c:v>
                </c:pt>
                <c:pt idx="11282" formatCode="m/d/yyyy">
                  <c:v>44291</c:v>
                </c:pt>
                <c:pt idx="11283" formatCode="m/d/yyyy">
                  <c:v>44291</c:v>
                </c:pt>
                <c:pt idx="11284" formatCode="m/d/yyyy">
                  <c:v>44291</c:v>
                </c:pt>
                <c:pt idx="11285" formatCode="m/d/yyyy">
                  <c:v>44291</c:v>
                </c:pt>
                <c:pt idx="11286" formatCode="m/d/yyyy">
                  <c:v>44291</c:v>
                </c:pt>
                <c:pt idx="11287" formatCode="m/d/yyyy">
                  <c:v>44291</c:v>
                </c:pt>
                <c:pt idx="11288" formatCode="m/d/yyyy">
                  <c:v>44291</c:v>
                </c:pt>
                <c:pt idx="11289" formatCode="m/d/yyyy">
                  <c:v>44291</c:v>
                </c:pt>
                <c:pt idx="11290" formatCode="m/d/yyyy">
                  <c:v>44291</c:v>
                </c:pt>
                <c:pt idx="11291" formatCode="m/d/yyyy">
                  <c:v>44291</c:v>
                </c:pt>
                <c:pt idx="11292" formatCode="m/d/yyyy">
                  <c:v>44291</c:v>
                </c:pt>
                <c:pt idx="11293" formatCode="m/d/yyyy">
                  <c:v>44291</c:v>
                </c:pt>
                <c:pt idx="11294" formatCode="m/d/yyyy">
                  <c:v>44291</c:v>
                </c:pt>
                <c:pt idx="11295" formatCode="m/d/yyyy">
                  <c:v>44291</c:v>
                </c:pt>
                <c:pt idx="11296" formatCode="m/d/yyyy">
                  <c:v>44292</c:v>
                </c:pt>
                <c:pt idx="11297" formatCode="m/d/yyyy">
                  <c:v>44292</c:v>
                </c:pt>
                <c:pt idx="11298" formatCode="m/d/yyyy">
                  <c:v>44292</c:v>
                </c:pt>
                <c:pt idx="11299" formatCode="m/d/yyyy">
                  <c:v>44292</c:v>
                </c:pt>
                <c:pt idx="11300" formatCode="m/d/yyyy">
                  <c:v>44292</c:v>
                </c:pt>
                <c:pt idx="11301" formatCode="m/d/yyyy">
                  <c:v>44292</c:v>
                </c:pt>
                <c:pt idx="11302" formatCode="m/d/yyyy">
                  <c:v>44292</c:v>
                </c:pt>
                <c:pt idx="11303" formatCode="m/d/yyyy">
                  <c:v>44292</c:v>
                </c:pt>
                <c:pt idx="11304" formatCode="m/d/yyyy">
                  <c:v>44292</c:v>
                </c:pt>
                <c:pt idx="11305" formatCode="m/d/yyyy">
                  <c:v>44292</c:v>
                </c:pt>
                <c:pt idx="11306" formatCode="m/d/yyyy">
                  <c:v>44292</c:v>
                </c:pt>
                <c:pt idx="11307" formatCode="m/d/yyyy">
                  <c:v>44292</c:v>
                </c:pt>
                <c:pt idx="11308" formatCode="m/d/yyyy">
                  <c:v>44292</c:v>
                </c:pt>
                <c:pt idx="11309" formatCode="m/d/yyyy">
                  <c:v>44292</c:v>
                </c:pt>
                <c:pt idx="11310" formatCode="m/d/yyyy">
                  <c:v>44292</c:v>
                </c:pt>
                <c:pt idx="11311" formatCode="m/d/yyyy">
                  <c:v>44292</c:v>
                </c:pt>
                <c:pt idx="11312" formatCode="m/d/yyyy">
                  <c:v>44292</c:v>
                </c:pt>
                <c:pt idx="11313" formatCode="m/d/yyyy">
                  <c:v>44292</c:v>
                </c:pt>
                <c:pt idx="11314" formatCode="m/d/yyyy">
                  <c:v>44292</c:v>
                </c:pt>
                <c:pt idx="11315" formatCode="m/d/yyyy">
                  <c:v>44292</c:v>
                </c:pt>
                <c:pt idx="11316" formatCode="m/d/yyyy">
                  <c:v>44292</c:v>
                </c:pt>
                <c:pt idx="11317" formatCode="m/d/yyyy">
                  <c:v>44292</c:v>
                </c:pt>
                <c:pt idx="11318" formatCode="m/d/yyyy">
                  <c:v>44292</c:v>
                </c:pt>
                <c:pt idx="11319" formatCode="m/d/yyyy">
                  <c:v>44292</c:v>
                </c:pt>
                <c:pt idx="11320" formatCode="m/d/yyyy">
                  <c:v>44293</c:v>
                </c:pt>
                <c:pt idx="11321" formatCode="m/d/yyyy">
                  <c:v>44293</c:v>
                </c:pt>
                <c:pt idx="11322" formatCode="m/d/yyyy">
                  <c:v>44293</c:v>
                </c:pt>
                <c:pt idx="11323" formatCode="m/d/yyyy">
                  <c:v>44293</c:v>
                </c:pt>
                <c:pt idx="11324" formatCode="m/d/yyyy">
                  <c:v>44293</c:v>
                </c:pt>
                <c:pt idx="11325" formatCode="m/d/yyyy">
                  <c:v>44293</c:v>
                </c:pt>
                <c:pt idx="11326" formatCode="m/d/yyyy">
                  <c:v>44293</c:v>
                </c:pt>
                <c:pt idx="11327" formatCode="m/d/yyyy">
                  <c:v>44293</c:v>
                </c:pt>
                <c:pt idx="11328" formatCode="m/d/yyyy">
                  <c:v>44293</c:v>
                </c:pt>
                <c:pt idx="11329" formatCode="m/d/yyyy">
                  <c:v>44293</c:v>
                </c:pt>
                <c:pt idx="11330" formatCode="m/d/yyyy">
                  <c:v>44293</c:v>
                </c:pt>
                <c:pt idx="11331" formatCode="m/d/yyyy">
                  <c:v>44293</c:v>
                </c:pt>
                <c:pt idx="11332" formatCode="m/d/yyyy">
                  <c:v>44293</c:v>
                </c:pt>
                <c:pt idx="11333" formatCode="m/d/yyyy">
                  <c:v>44293</c:v>
                </c:pt>
                <c:pt idx="11334" formatCode="m/d/yyyy">
                  <c:v>44293</c:v>
                </c:pt>
                <c:pt idx="11335" formatCode="m/d/yyyy">
                  <c:v>44293</c:v>
                </c:pt>
                <c:pt idx="11336" formatCode="m/d/yyyy">
                  <c:v>44293</c:v>
                </c:pt>
                <c:pt idx="11337" formatCode="m/d/yyyy">
                  <c:v>44293</c:v>
                </c:pt>
                <c:pt idx="11338" formatCode="m/d/yyyy">
                  <c:v>44293</c:v>
                </c:pt>
                <c:pt idx="11339" formatCode="m/d/yyyy">
                  <c:v>44293</c:v>
                </c:pt>
                <c:pt idx="11340" formatCode="m/d/yyyy">
                  <c:v>44293</c:v>
                </c:pt>
                <c:pt idx="11341" formatCode="m/d/yyyy">
                  <c:v>44293</c:v>
                </c:pt>
                <c:pt idx="11342" formatCode="m/d/yyyy">
                  <c:v>44293</c:v>
                </c:pt>
                <c:pt idx="11343" formatCode="m/d/yyyy">
                  <c:v>44293</c:v>
                </c:pt>
                <c:pt idx="11344" formatCode="m/d/yyyy">
                  <c:v>44294</c:v>
                </c:pt>
                <c:pt idx="11345" formatCode="m/d/yyyy">
                  <c:v>44294</c:v>
                </c:pt>
                <c:pt idx="11346" formatCode="m/d/yyyy">
                  <c:v>44294</c:v>
                </c:pt>
                <c:pt idx="11347" formatCode="m/d/yyyy">
                  <c:v>44294</c:v>
                </c:pt>
                <c:pt idx="11348" formatCode="m/d/yyyy">
                  <c:v>44294</c:v>
                </c:pt>
                <c:pt idx="11349" formatCode="m/d/yyyy">
                  <c:v>44294</c:v>
                </c:pt>
                <c:pt idx="11350" formatCode="m/d/yyyy">
                  <c:v>44294</c:v>
                </c:pt>
                <c:pt idx="11351" formatCode="m/d/yyyy">
                  <c:v>44294</c:v>
                </c:pt>
                <c:pt idx="11352" formatCode="m/d/yyyy">
                  <c:v>44294</c:v>
                </c:pt>
                <c:pt idx="11353" formatCode="m/d/yyyy">
                  <c:v>44294</c:v>
                </c:pt>
                <c:pt idx="11354" formatCode="m/d/yyyy">
                  <c:v>44294</c:v>
                </c:pt>
                <c:pt idx="11355" formatCode="m/d/yyyy">
                  <c:v>44294</c:v>
                </c:pt>
                <c:pt idx="11356" formatCode="m/d/yyyy">
                  <c:v>44294</c:v>
                </c:pt>
                <c:pt idx="11357" formatCode="m/d/yyyy">
                  <c:v>44294</c:v>
                </c:pt>
                <c:pt idx="11358" formatCode="m/d/yyyy">
                  <c:v>44294</c:v>
                </c:pt>
                <c:pt idx="11359" formatCode="m/d/yyyy">
                  <c:v>44294</c:v>
                </c:pt>
                <c:pt idx="11360" formatCode="m/d/yyyy">
                  <c:v>44294</c:v>
                </c:pt>
                <c:pt idx="11361" formatCode="m/d/yyyy">
                  <c:v>44294</c:v>
                </c:pt>
                <c:pt idx="11362" formatCode="m/d/yyyy">
                  <c:v>44294</c:v>
                </c:pt>
                <c:pt idx="11363" formatCode="m/d/yyyy">
                  <c:v>44294</c:v>
                </c:pt>
                <c:pt idx="11364" formatCode="m/d/yyyy">
                  <c:v>44294</c:v>
                </c:pt>
                <c:pt idx="11365" formatCode="m/d/yyyy">
                  <c:v>44294</c:v>
                </c:pt>
                <c:pt idx="11366" formatCode="m/d/yyyy">
                  <c:v>44294</c:v>
                </c:pt>
                <c:pt idx="11367" formatCode="m/d/yyyy">
                  <c:v>44294</c:v>
                </c:pt>
                <c:pt idx="11368" formatCode="m/d/yyyy">
                  <c:v>44295</c:v>
                </c:pt>
                <c:pt idx="11369" formatCode="m/d/yyyy">
                  <c:v>44295</c:v>
                </c:pt>
                <c:pt idx="11370" formatCode="m/d/yyyy">
                  <c:v>44295</c:v>
                </c:pt>
                <c:pt idx="11371" formatCode="m/d/yyyy">
                  <c:v>44295</c:v>
                </c:pt>
                <c:pt idx="11372" formatCode="m/d/yyyy">
                  <c:v>44295</c:v>
                </c:pt>
                <c:pt idx="11373" formatCode="m/d/yyyy">
                  <c:v>44295</c:v>
                </c:pt>
                <c:pt idx="11374" formatCode="m/d/yyyy">
                  <c:v>44295</c:v>
                </c:pt>
                <c:pt idx="11375" formatCode="m/d/yyyy">
                  <c:v>44295</c:v>
                </c:pt>
                <c:pt idx="11376" formatCode="m/d/yyyy">
                  <c:v>44295</c:v>
                </c:pt>
                <c:pt idx="11377" formatCode="m/d/yyyy">
                  <c:v>44295</c:v>
                </c:pt>
                <c:pt idx="11378" formatCode="m/d/yyyy">
                  <c:v>44295</c:v>
                </c:pt>
                <c:pt idx="11379" formatCode="m/d/yyyy">
                  <c:v>44295</c:v>
                </c:pt>
                <c:pt idx="11380" formatCode="m/d/yyyy">
                  <c:v>44295</c:v>
                </c:pt>
                <c:pt idx="11381" formatCode="m/d/yyyy">
                  <c:v>44295</c:v>
                </c:pt>
                <c:pt idx="11382" formatCode="m/d/yyyy">
                  <c:v>44295</c:v>
                </c:pt>
                <c:pt idx="11383" formatCode="m/d/yyyy">
                  <c:v>44295</c:v>
                </c:pt>
                <c:pt idx="11384" formatCode="m/d/yyyy">
                  <c:v>44295</c:v>
                </c:pt>
                <c:pt idx="11385" formatCode="m/d/yyyy">
                  <c:v>44295</c:v>
                </c:pt>
                <c:pt idx="11386" formatCode="m/d/yyyy">
                  <c:v>44295</c:v>
                </c:pt>
                <c:pt idx="11387" formatCode="m/d/yyyy">
                  <c:v>44295</c:v>
                </c:pt>
                <c:pt idx="11388" formatCode="m/d/yyyy">
                  <c:v>44295</c:v>
                </c:pt>
                <c:pt idx="11389" formatCode="m/d/yyyy">
                  <c:v>44295</c:v>
                </c:pt>
                <c:pt idx="11390" formatCode="m/d/yyyy">
                  <c:v>44295</c:v>
                </c:pt>
                <c:pt idx="11391" formatCode="m/d/yyyy">
                  <c:v>44295</c:v>
                </c:pt>
                <c:pt idx="11392" formatCode="m/d/yyyy">
                  <c:v>44296</c:v>
                </c:pt>
                <c:pt idx="11393" formatCode="m/d/yyyy">
                  <c:v>44296</c:v>
                </c:pt>
                <c:pt idx="11394" formatCode="m/d/yyyy">
                  <c:v>44296</c:v>
                </c:pt>
                <c:pt idx="11395" formatCode="m/d/yyyy">
                  <c:v>44296</c:v>
                </c:pt>
                <c:pt idx="11396" formatCode="m/d/yyyy">
                  <c:v>44296</c:v>
                </c:pt>
                <c:pt idx="11397" formatCode="m/d/yyyy">
                  <c:v>44296</c:v>
                </c:pt>
                <c:pt idx="11398" formatCode="m/d/yyyy">
                  <c:v>44296</c:v>
                </c:pt>
                <c:pt idx="11399" formatCode="m/d/yyyy">
                  <c:v>44296</c:v>
                </c:pt>
                <c:pt idx="11400" formatCode="m/d/yyyy">
                  <c:v>44296</c:v>
                </c:pt>
                <c:pt idx="11401" formatCode="m/d/yyyy">
                  <c:v>44296</c:v>
                </c:pt>
                <c:pt idx="11402" formatCode="m/d/yyyy">
                  <c:v>44296</c:v>
                </c:pt>
                <c:pt idx="11403" formatCode="m/d/yyyy">
                  <c:v>44296</c:v>
                </c:pt>
                <c:pt idx="11404" formatCode="m/d/yyyy">
                  <c:v>44296</c:v>
                </c:pt>
                <c:pt idx="11405" formatCode="m/d/yyyy">
                  <c:v>44296</c:v>
                </c:pt>
                <c:pt idx="11406" formatCode="m/d/yyyy">
                  <c:v>44296</c:v>
                </c:pt>
                <c:pt idx="11407" formatCode="m/d/yyyy">
                  <c:v>44296</c:v>
                </c:pt>
                <c:pt idx="11408" formatCode="m/d/yyyy">
                  <c:v>44296</c:v>
                </c:pt>
                <c:pt idx="11409" formatCode="m/d/yyyy">
                  <c:v>44296</c:v>
                </c:pt>
                <c:pt idx="11410" formatCode="m/d/yyyy">
                  <c:v>44296</c:v>
                </c:pt>
                <c:pt idx="11411" formatCode="m/d/yyyy">
                  <c:v>44296</c:v>
                </c:pt>
                <c:pt idx="11412" formatCode="m/d/yyyy">
                  <c:v>44296</c:v>
                </c:pt>
                <c:pt idx="11413" formatCode="m/d/yyyy">
                  <c:v>44296</c:v>
                </c:pt>
                <c:pt idx="11414" formatCode="m/d/yyyy">
                  <c:v>44296</c:v>
                </c:pt>
                <c:pt idx="11415" formatCode="m/d/yyyy">
                  <c:v>44296</c:v>
                </c:pt>
                <c:pt idx="11416" formatCode="m/d/yyyy">
                  <c:v>44297</c:v>
                </c:pt>
                <c:pt idx="11417" formatCode="m/d/yyyy">
                  <c:v>44297</c:v>
                </c:pt>
                <c:pt idx="11418" formatCode="m/d/yyyy">
                  <c:v>44297</c:v>
                </c:pt>
                <c:pt idx="11419" formatCode="m/d/yyyy">
                  <c:v>44297</c:v>
                </c:pt>
                <c:pt idx="11420" formatCode="m/d/yyyy">
                  <c:v>44297</c:v>
                </c:pt>
                <c:pt idx="11421" formatCode="m/d/yyyy">
                  <c:v>44297</c:v>
                </c:pt>
                <c:pt idx="11422" formatCode="m/d/yyyy">
                  <c:v>44297</c:v>
                </c:pt>
                <c:pt idx="11423" formatCode="m/d/yyyy">
                  <c:v>44297</c:v>
                </c:pt>
                <c:pt idx="11424" formatCode="m/d/yyyy">
                  <c:v>44297</c:v>
                </c:pt>
                <c:pt idx="11425" formatCode="m/d/yyyy">
                  <c:v>44297</c:v>
                </c:pt>
                <c:pt idx="11426" formatCode="m/d/yyyy">
                  <c:v>44297</c:v>
                </c:pt>
                <c:pt idx="11427" formatCode="m/d/yyyy">
                  <c:v>44297</c:v>
                </c:pt>
                <c:pt idx="11428" formatCode="m/d/yyyy">
                  <c:v>44297</c:v>
                </c:pt>
                <c:pt idx="11429" formatCode="m/d/yyyy">
                  <c:v>44297</c:v>
                </c:pt>
                <c:pt idx="11430" formatCode="m/d/yyyy">
                  <c:v>44297</c:v>
                </c:pt>
                <c:pt idx="11431" formatCode="m/d/yyyy">
                  <c:v>44297</c:v>
                </c:pt>
                <c:pt idx="11432" formatCode="m/d/yyyy">
                  <c:v>44297</c:v>
                </c:pt>
                <c:pt idx="11433" formatCode="m/d/yyyy">
                  <c:v>44297</c:v>
                </c:pt>
                <c:pt idx="11434" formatCode="m/d/yyyy">
                  <c:v>44297</c:v>
                </c:pt>
                <c:pt idx="11435" formatCode="m/d/yyyy">
                  <c:v>44297</c:v>
                </c:pt>
                <c:pt idx="11436" formatCode="m/d/yyyy">
                  <c:v>44297</c:v>
                </c:pt>
                <c:pt idx="11437" formatCode="m/d/yyyy">
                  <c:v>44297</c:v>
                </c:pt>
                <c:pt idx="11438" formatCode="m/d/yyyy">
                  <c:v>44297</c:v>
                </c:pt>
                <c:pt idx="11439" formatCode="m/d/yyyy">
                  <c:v>44297</c:v>
                </c:pt>
                <c:pt idx="11440" formatCode="m/d/yyyy">
                  <c:v>44298</c:v>
                </c:pt>
                <c:pt idx="11441" formatCode="m/d/yyyy">
                  <c:v>44298</c:v>
                </c:pt>
                <c:pt idx="11442" formatCode="m/d/yyyy">
                  <c:v>44298</c:v>
                </c:pt>
                <c:pt idx="11443" formatCode="m/d/yyyy">
                  <c:v>44298</c:v>
                </c:pt>
                <c:pt idx="11444" formatCode="m/d/yyyy">
                  <c:v>44298</c:v>
                </c:pt>
                <c:pt idx="11445" formatCode="m/d/yyyy">
                  <c:v>44298</c:v>
                </c:pt>
                <c:pt idx="11446" formatCode="m/d/yyyy">
                  <c:v>44298</c:v>
                </c:pt>
                <c:pt idx="11447" formatCode="m/d/yyyy">
                  <c:v>44298</c:v>
                </c:pt>
                <c:pt idx="11448" formatCode="m/d/yyyy">
                  <c:v>44298</c:v>
                </c:pt>
                <c:pt idx="11449" formatCode="m/d/yyyy">
                  <c:v>44298</c:v>
                </c:pt>
                <c:pt idx="11450" formatCode="m/d/yyyy">
                  <c:v>44298</c:v>
                </c:pt>
                <c:pt idx="11451" formatCode="m/d/yyyy">
                  <c:v>44298</c:v>
                </c:pt>
                <c:pt idx="11452" formatCode="m/d/yyyy">
                  <c:v>44298</c:v>
                </c:pt>
                <c:pt idx="11453" formatCode="m/d/yyyy">
                  <c:v>44298</c:v>
                </c:pt>
                <c:pt idx="11454" formatCode="m/d/yyyy">
                  <c:v>44298</c:v>
                </c:pt>
                <c:pt idx="11455" formatCode="m/d/yyyy">
                  <c:v>44298</c:v>
                </c:pt>
                <c:pt idx="11456" formatCode="m/d/yyyy">
                  <c:v>44298</c:v>
                </c:pt>
                <c:pt idx="11457" formatCode="m/d/yyyy">
                  <c:v>44298</c:v>
                </c:pt>
                <c:pt idx="11458" formatCode="m/d/yyyy">
                  <c:v>44298</c:v>
                </c:pt>
                <c:pt idx="11459" formatCode="m/d/yyyy">
                  <c:v>44298</c:v>
                </c:pt>
                <c:pt idx="11460" formatCode="m/d/yyyy">
                  <c:v>44298</c:v>
                </c:pt>
                <c:pt idx="11461" formatCode="m/d/yyyy">
                  <c:v>44298</c:v>
                </c:pt>
                <c:pt idx="11462" formatCode="m/d/yyyy">
                  <c:v>44298</c:v>
                </c:pt>
                <c:pt idx="11463" formatCode="m/d/yyyy">
                  <c:v>44298</c:v>
                </c:pt>
                <c:pt idx="11464" formatCode="m/d/yyyy">
                  <c:v>44299</c:v>
                </c:pt>
                <c:pt idx="11465" formatCode="m/d/yyyy">
                  <c:v>44299</c:v>
                </c:pt>
                <c:pt idx="11466" formatCode="m/d/yyyy">
                  <c:v>44299</c:v>
                </c:pt>
                <c:pt idx="11467" formatCode="m/d/yyyy">
                  <c:v>44299</c:v>
                </c:pt>
                <c:pt idx="11468" formatCode="m/d/yyyy">
                  <c:v>44299</c:v>
                </c:pt>
                <c:pt idx="11469" formatCode="m/d/yyyy">
                  <c:v>44299</c:v>
                </c:pt>
                <c:pt idx="11470" formatCode="m/d/yyyy">
                  <c:v>44299</c:v>
                </c:pt>
                <c:pt idx="11471" formatCode="m/d/yyyy">
                  <c:v>44299</c:v>
                </c:pt>
                <c:pt idx="11472" formatCode="m/d/yyyy">
                  <c:v>44299</c:v>
                </c:pt>
                <c:pt idx="11473" formatCode="m/d/yyyy">
                  <c:v>44299</c:v>
                </c:pt>
                <c:pt idx="11474" formatCode="m/d/yyyy">
                  <c:v>44299</c:v>
                </c:pt>
                <c:pt idx="11475" formatCode="m/d/yyyy">
                  <c:v>44299</c:v>
                </c:pt>
                <c:pt idx="11476" formatCode="m/d/yyyy">
                  <c:v>44299</c:v>
                </c:pt>
                <c:pt idx="11477" formatCode="m/d/yyyy">
                  <c:v>44299</c:v>
                </c:pt>
                <c:pt idx="11478" formatCode="m/d/yyyy">
                  <c:v>44299</c:v>
                </c:pt>
                <c:pt idx="11479" formatCode="m/d/yyyy">
                  <c:v>44299</c:v>
                </c:pt>
                <c:pt idx="11480" formatCode="m/d/yyyy">
                  <c:v>44299</c:v>
                </c:pt>
                <c:pt idx="11481" formatCode="m/d/yyyy">
                  <c:v>44299</c:v>
                </c:pt>
                <c:pt idx="11482" formatCode="m/d/yyyy">
                  <c:v>44299</c:v>
                </c:pt>
                <c:pt idx="11483" formatCode="m/d/yyyy">
                  <c:v>44299</c:v>
                </c:pt>
                <c:pt idx="11484" formatCode="m/d/yyyy">
                  <c:v>44299</c:v>
                </c:pt>
                <c:pt idx="11485" formatCode="m/d/yyyy">
                  <c:v>44299</c:v>
                </c:pt>
                <c:pt idx="11486" formatCode="m/d/yyyy">
                  <c:v>44299</c:v>
                </c:pt>
                <c:pt idx="11487" formatCode="m/d/yyyy">
                  <c:v>44299</c:v>
                </c:pt>
                <c:pt idx="11488" formatCode="m/d/yyyy">
                  <c:v>44300</c:v>
                </c:pt>
                <c:pt idx="11489" formatCode="m/d/yyyy">
                  <c:v>44300</c:v>
                </c:pt>
                <c:pt idx="11490" formatCode="m/d/yyyy">
                  <c:v>44300</c:v>
                </c:pt>
                <c:pt idx="11491" formatCode="m/d/yyyy">
                  <c:v>44300</c:v>
                </c:pt>
                <c:pt idx="11492" formatCode="m/d/yyyy">
                  <c:v>44300</c:v>
                </c:pt>
                <c:pt idx="11493" formatCode="m/d/yyyy">
                  <c:v>44300</c:v>
                </c:pt>
                <c:pt idx="11494" formatCode="m/d/yyyy">
                  <c:v>44300</c:v>
                </c:pt>
                <c:pt idx="11495" formatCode="m/d/yyyy">
                  <c:v>44300</c:v>
                </c:pt>
                <c:pt idx="11496" formatCode="m/d/yyyy">
                  <c:v>44300</c:v>
                </c:pt>
                <c:pt idx="11497" formatCode="m/d/yyyy">
                  <c:v>44300</c:v>
                </c:pt>
                <c:pt idx="11498" formatCode="m/d/yyyy">
                  <c:v>44300</c:v>
                </c:pt>
                <c:pt idx="11499" formatCode="m/d/yyyy">
                  <c:v>44300</c:v>
                </c:pt>
                <c:pt idx="11500" formatCode="m/d/yyyy">
                  <c:v>44300</c:v>
                </c:pt>
                <c:pt idx="11501" formatCode="m/d/yyyy">
                  <c:v>44300</c:v>
                </c:pt>
                <c:pt idx="11502" formatCode="m/d/yyyy">
                  <c:v>44300</c:v>
                </c:pt>
                <c:pt idx="11503" formatCode="m/d/yyyy">
                  <c:v>44300</c:v>
                </c:pt>
                <c:pt idx="11504" formatCode="m/d/yyyy">
                  <c:v>44300</c:v>
                </c:pt>
                <c:pt idx="11505" formatCode="m/d/yyyy">
                  <c:v>44300</c:v>
                </c:pt>
                <c:pt idx="11506" formatCode="m/d/yyyy">
                  <c:v>44300</c:v>
                </c:pt>
                <c:pt idx="11507" formatCode="m/d/yyyy">
                  <c:v>44300</c:v>
                </c:pt>
                <c:pt idx="11508" formatCode="m/d/yyyy">
                  <c:v>44300</c:v>
                </c:pt>
                <c:pt idx="11509" formatCode="m/d/yyyy">
                  <c:v>44300</c:v>
                </c:pt>
                <c:pt idx="11510" formatCode="m/d/yyyy">
                  <c:v>44300</c:v>
                </c:pt>
                <c:pt idx="11511" formatCode="m/d/yyyy">
                  <c:v>44300</c:v>
                </c:pt>
                <c:pt idx="11512" formatCode="m/d/yyyy">
                  <c:v>44301</c:v>
                </c:pt>
                <c:pt idx="11513" formatCode="m/d/yyyy">
                  <c:v>44301</c:v>
                </c:pt>
                <c:pt idx="11514" formatCode="m/d/yyyy">
                  <c:v>44301</c:v>
                </c:pt>
                <c:pt idx="11515" formatCode="m/d/yyyy">
                  <c:v>44301</c:v>
                </c:pt>
                <c:pt idx="11516" formatCode="m/d/yyyy">
                  <c:v>44301</c:v>
                </c:pt>
                <c:pt idx="11517" formatCode="m/d/yyyy">
                  <c:v>44301</c:v>
                </c:pt>
                <c:pt idx="11518" formatCode="m/d/yyyy">
                  <c:v>44301</c:v>
                </c:pt>
                <c:pt idx="11519" formatCode="m/d/yyyy">
                  <c:v>44301</c:v>
                </c:pt>
                <c:pt idx="11520" formatCode="m/d/yyyy">
                  <c:v>44301</c:v>
                </c:pt>
                <c:pt idx="11521" formatCode="m/d/yyyy">
                  <c:v>44301</c:v>
                </c:pt>
                <c:pt idx="11522" formatCode="m/d/yyyy">
                  <c:v>44301</c:v>
                </c:pt>
                <c:pt idx="11523" formatCode="m/d/yyyy">
                  <c:v>44301</c:v>
                </c:pt>
                <c:pt idx="11524" formatCode="m/d/yyyy">
                  <c:v>44301</c:v>
                </c:pt>
                <c:pt idx="11525" formatCode="m/d/yyyy">
                  <c:v>44301</c:v>
                </c:pt>
                <c:pt idx="11526" formatCode="m/d/yyyy">
                  <c:v>44301</c:v>
                </c:pt>
                <c:pt idx="11527" formatCode="m/d/yyyy">
                  <c:v>44301</c:v>
                </c:pt>
                <c:pt idx="11528" formatCode="m/d/yyyy">
                  <c:v>44301</c:v>
                </c:pt>
                <c:pt idx="11529" formatCode="m/d/yyyy">
                  <c:v>44301</c:v>
                </c:pt>
                <c:pt idx="11530" formatCode="m/d/yyyy">
                  <c:v>44301</c:v>
                </c:pt>
                <c:pt idx="11531" formatCode="m/d/yyyy">
                  <c:v>44301</c:v>
                </c:pt>
                <c:pt idx="11532" formatCode="m/d/yyyy">
                  <c:v>44301</c:v>
                </c:pt>
                <c:pt idx="11533" formatCode="m/d/yyyy">
                  <c:v>44301</c:v>
                </c:pt>
                <c:pt idx="11534" formatCode="m/d/yyyy">
                  <c:v>44301</c:v>
                </c:pt>
                <c:pt idx="11535" formatCode="m/d/yyyy">
                  <c:v>44301</c:v>
                </c:pt>
                <c:pt idx="11536" formatCode="m/d/yyyy">
                  <c:v>44302</c:v>
                </c:pt>
                <c:pt idx="11537" formatCode="m/d/yyyy">
                  <c:v>44302</c:v>
                </c:pt>
                <c:pt idx="11538" formatCode="m/d/yyyy">
                  <c:v>44302</c:v>
                </c:pt>
                <c:pt idx="11539" formatCode="m/d/yyyy">
                  <c:v>44302</c:v>
                </c:pt>
                <c:pt idx="11540" formatCode="m/d/yyyy">
                  <c:v>44302</c:v>
                </c:pt>
                <c:pt idx="11541" formatCode="m/d/yyyy">
                  <c:v>44302</c:v>
                </c:pt>
                <c:pt idx="11542" formatCode="m/d/yyyy">
                  <c:v>44302</c:v>
                </c:pt>
                <c:pt idx="11543" formatCode="m/d/yyyy">
                  <c:v>44302</c:v>
                </c:pt>
                <c:pt idx="11544" formatCode="m/d/yyyy">
                  <c:v>44302</c:v>
                </c:pt>
                <c:pt idx="11545" formatCode="m/d/yyyy">
                  <c:v>44302</c:v>
                </c:pt>
                <c:pt idx="11546" formatCode="m/d/yyyy">
                  <c:v>44302</c:v>
                </c:pt>
                <c:pt idx="11547" formatCode="m/d/yyyy">
                  <c:v>44302</c:v>
                </c:pt>
                <c:pt idx="11548" formatCode="m/d/yyyy">
                  <c:v>44302</c:v>
                </c:pt>
                <c:pt idx="11549" formatCode="m/d/yyyy">
                  <c:v>44302</c:v>
                </c:pt>
                <c:pt idx="11550" formatCode="m/d/yyyy">
                  <c:v>44302</c:v>
                </c:pt>
                <c:pt idx="11551" formatCode="m/d/yyyy">
                  <c:v>44302</c:v>
                </c:pt>
                <c:pt idx="11552" formatCode="m/d/yyyy">
                  <c:v>44302</c:v>
                </c:pt>
                <c:pt idx="11553" formatCode="m/d/yyyy">
                  <c:v>44302</c:v>
                </c:pt>
                <c:pt idx="11554" formatCode="m/d/yyyy">
                  <c:v>44302</c:v>
                </c:pt>
                <c:pt idx="11555" formatCode="m/d/yyyy">
                  <c:v>44302</c:v>
                </c:pt>
                <c:pt idx="11556" formatCode="m/d/yyyy">
                  <c:v>44302</c:v>
                </c:pt>
                <c:pt idx="11557" formatCode="m/d/yyyy">
                  <c:v>44302</c:v>
                </c:pt>
                <c:pt idx="11558" formatCode="m/d/yyyy">
                  <c:v>44302</c:v>
                </c:pt>
                <c:pt idx="11559" formatCode="m/d/yyyy">
                  <c:v>44302</c:v>
                </c:pt>
                <c:pt idx="11560" formatCode="m/d/yyyy">
                  <c:v>44303</c:v>
                </c:pt>
                <c:pt idx="11561" formatCode="m/d/yyyy">
                  <c:v>44303</c:v>
                </c:pt>
                <c:pt idx="11562" formatCode="m/d/yyyy">
                  <c:v>44303</c:v>
                </c:pt>
                <c:pt idx="11563" formatCode="m/d/yyyy">
                  <c:v>44303</c:v>
                </c:pt>
                <c:pt idx="11564" formatCode="m/d/yyyy">
                  <c:v>44303</c:v>
                </c:pt>
                <c:pt idx="11565" formatCode="m/d/yyyy">
                  <c:v>44303</c:v>
                </c:pt>
                <c:pt idx="11566" formatCode="m/d/yyyy">
                  <c:v>44303</c:v>
                </c:pt>
                <c:pt idx="11567" formatCode="m/d/yyyy">
                  <c:v>44303</c:v>
                </c:pt>
                <c:pt idx="11568" formatCode="m/d/yyyy">
                  <c:v>44303</c:v>
                </c:pt>
                <c:pt idx="11569" formatCode="m/d/yyyy">
                  <c:v>44303</c:v>
                </c:pt>
                <c:pt idx="11570" formatCode="m/d/yyyy">
                  <c:v>44303</c:v>
                </c:pt>
                <c:pt idx="11571" formatCode="m/d/yyyy">
                  <c:v>44303</c:v>
                </c:pt>
                <c:pt idx="11572" formatCode="m/d/yyyy">
                  <c:v>44303</c:v>
                </c:pt>
                <c:pt idx="11573" formatCode="m/d/yyyy">
                  <c:v>44303</c:v>
                </c:pt>
                <c:pt idx="11574" formatCode="m/d/yyyy">
                  <c:v>44303</c:v>
                </c:pt>
                <c:pt idx="11575" formatCode="m/d/yyyy">
                  <c:v>44303</c:v>
                </c:pt>
                <c:pt idx="11576" formatCode="m/d/yyyy">
                  <c:v>44303</c:v>
                </c:pt>
                <c:pt idx="11577" formatCode="m/d/yyyy">
                  <c:v>44303</c:v>
                </c:pt>
                <c:pt idx="11578" formatCode="m/d/yyyy">
                  <c:v>44303</c:v>
                </c:pt>
                <c:pt idx="11579" formatCode="m/d/yyyy">
                  <c:v>44303</c:v>
                </c:pt>
                <c:pt idx="11580" formatCode="m/d/yyyy">
                  <c:v>44303</c:v>
                </c:pt>
                <c:pt idx="11581" formatCode="m/d/yyyy">
                  <c:v>44303</c:v>
                </c:pt>
                <c:pt idx="11582" formatCode="m/d/yyyy">
                  <c:v>44303</c:v>
                </c:pt>
                <c:pt idx="11583" formatCode="m/d/yyyy">
                  <c:v>44303</c:v>
                </c:pt>
                <c:pt idx="11584" formatCode="m/d/yyyy">
                  <c:v>44304</c:v>
                </c:pt>
                <c:pt idx="11585" formatCode="m/d/yyyy">
                  <c:v>44304</c:v>
                </c:pt>
                <c:pt idx="11586" formatCode="m/d/yyyy">
                  <c:v>44304</c:v>
                </c:pt>
                <c:pt idx="11587" formatCode="m/d/yyyy">
                  <c:v>44304</c:v>
                </c:pt>
                <c:pt idx="11588" formatCode="m/d/yyyy">
                  <c:v>44304</c:v>
                </c:pt>
                <c:pt idx="11589" formatCode="m/d/yyyy">
                  <c:v>44304</c:v>
                </c:pt>
                <c:pt idx="11590" formatCode="m/d/yyyy">
                  <c:v>44304</c:v>
                </c:pt>
                <c:pt idx="11591" formatCode="m/d/yyyy">
                  <c:v>44304</c:v>
                </c:pt>
                <c:pt idx="11592" formatCode="m/d/yyyy">
                  <c:v>44304</c:v>
                </c:pt>
                <c:pt idx="11593" formatCode="m/d/yyyy">
                  <c:v>44304</c:v>
                </c:pt>
                <c:pt idx="11594" formatCode="m/d/yyyy">
                  <c:v>44304</c:v>
                </c:pt>
                <c:pt idx="11595" formatCode="m/d/yyyy">
                  <c:v>44304</c:v>
                </c:pt>
                <c:pt idx="11596" formatCode="m/d/yyyy">
                  <c:v>44304</c:v>
                </c:pt>
                <c:pt idx="11597" formatCode="m/d/yyyy">
                  <c:v>44304</c:v>
                </c:pt>
                <c:pt idx="11598" formatCode="m/d/yyyy">
                  <c:v>44304</c:v>
                </c:pt>
                <c:pt idx="11599" formatCode="m/d/yyyy">
                  <c:v>44304</c:v>
                </c:pt>
                <c:pt idx="11600" formatCode="m/d/yyyy">
                  <c:v>44304</c:v>
                </c:pt>
                <c:pt idx="11601" formatCode="m/d/yyyy">
                  <c:v>44304</c:v>
                </c:pt>
                <c:pt idx="11602" formatCode="m/d/yyyy">
                  <c:v>44304</c:v>
                </c:pt>
                <c:pt idx="11603" formatCode="m/d/yyyy">
                  <c:v>44304</c:v>
                </c:pt>
                <c:pt idx="11604" formatCode="m/d/yyyy">
                  <c:v>44304</c:v>
                </c:pt>
                <c:pt idx="11605" formatCode="m/d/yyyy">
                  <c:v>44304</c:v>
                </c:pt>
                <c:pt idx="11606" formatCode="m/d/yyyy">
                  <c:v>44304</c:v>
                </c:pt>
                <c:pt idx="11607" formatCode="m/d/yyyy">
                  <c:v>44304</c:v>
                </c:pt>
                <c:pt idx="11608" formatCode="m/d/yyyy">
                  <c:v>44305</c:v>
                </c:pt>
                <c:pt idx="11609" formatCode="m/d/yyyy">
                  <c:v>44305</c:v>
                </c:pt>
                <c:pt idx="11610" formatCode="m/d/yyyy">
                  <c:v>44305</c:v>
                </c:pt>
                <c:pt idx="11611" formatCode="m/d/yyyy">
                  <c:v>44305</c:v>
                </c:pt>
                <c:pt idx="11612" formatCode="m/d/yyyy">
                  <c:v>44305</c:v>
                </c:pt>
                <c:pt idx="11613" formatCode="m/d/yyyy">
                  <c:v>44305</c:v>
                </c:pt>
                <c:pt idx="11614" formatCode="m/d/yyyy">
                  <c:v>44305</c:v>
                </c:pt>
                <c:pt idx="11615" formatCode="m/d/yyyy">
                  <c:v>44305</c:v>
                </c:pt>
                <c:pt idx="11616" formatCode="m/d/yyyy">
                  <c:v>44305</c:v>
                </c:pt>
                <c:pt idx="11617" formatCode="m/d/yyyy">
                  <c:v>44305</c:v>
                </c:pt>
                <c:pt idx="11618" formatCode="m/d/yyyy">
                  <c:v>44305</c:v>
                </c:pt>
                <c:pt idx="11619" formatCode="m/d/yyyy">
                  <c:v>44305</c:v>
                </c:pt>
                <c:pt idx="11620" formatCode="m/d/yyyy">
                  <c:v>44305</c:v>
                </c:pt>
                <c:pt idx="11621" formatCode="m/d/yyyy">
                  <c:v>44305</c:v>
                </c:pt>
                <c:pt idx="11622" formatCode="m/d/yyyy">
                  <c:v>44305</c:v>
                </c:pt>
                <c:pt idx="11623" formatCode="m/d/yyyy">
                  <c:v>44305</c:v>
                </c:pt>
                <c:pt idx="11624" formatCode="m/d/yyyy">
                  <c:v>44305</c:v>
                </c:pt>
                <c:pt idx="11625" formatCode="m/d/yyyy">
                  <c:v>44305</c:v>
                </c:pt>
                <c:pt idx="11626" formatCode="m/d/yyyy">
                  <c:v>44305</c:v>
                </c:pt>
                <c:pt idx="11627" formatCode="m/d/yyyy">
                  <c:v>44305</c:v>
                </c:pt>
                <c:pt idx="11628" formatCode="m/d/yyyy">
                  <c:v>44305</c:v>
                </c:pt>
                <c:pt idx="11629" formatCode="m/d/yyyy">
                  <c:v>44305</c:v>
                </c:pt>
                <c:pt idx="11630" formatCode="m/d/yyyy">
                  <c:v>44305</c:v>
                </c:pt>
                <c:pt idx="11631" formatCode="m/d/yyyy">
                  <c:v>44305</c:v>
                </c:pt>
                <c:pt idx="11632" formatCode="m/d/yyyy">
                  <c:v>44306</c:v>
                </c:pt>
                <c:pt idx="11633" formatCode="m/d/yyyy">
                  <c:v>44306</c:v>
                </c:pt>
                <c:pt idx="11634" formatCode="m/d/yyyy">
                  <c:v>44306</c:v>
                </c:pt>
                <c:pt idx="11635" formatCode="m/d/yyyy">
                  <c:v>44306</c:v>
                </c:pt>
                <c:pt idx="11636" formatCode="m/d/yyyy">
                  <c:v>44306</c:v>
                </c:pt>
                <c:pt idx="11637" formatCode="m/d/yyyy">
                  <c:v>44306</c:v>
                </c:pt>
                <c:pt idx="11638" formatCode="m/d/yyyy">
                  <c:v>44306</c:v>
                </c:pt>
                <c:pt idx="11639" formatCode="m/d/yyyy">
                  <c:v>44306</c:v>
                </c:pt>
                <c:pt idx="11640" formatCode="m/d/yyyy">
                  <c:v>44306</c:v>
                </c:pt>
                <c:pt idx="11641" formatCode="m/d/yyyy">
                  <c:v>44306</c:v>
                </c:pt>
                <c:pt idx="11642" formatCode="m/d/yyyy">
                  <c:v>44306</c:v>
                </c:pt>
                <c:pt idx="11643" formatCode="m/d/yyyy">
                  <c:v>44306</c:v>
                </c:pt>
                <c:pt idx="11644" formatCode="m/d/yyyy">
                  <c:v>44306</c:v>
                </c:pt>
                <c:pt idx="11645" formatCode="m/d/yyyy">
                  <c:v>44306</c:v>
                </c:pt>
                <c:pt idx="11646" formatCode="m/d/yyyy">
                  <c:v>44306</c:v>
                </c:pt>
                <c:pt idx="11647" formatCode="m/d/yyyy">
                  <c:v>44306</c:v>
                </c:pt>
                <c:pt idx="11648" formatCode="m/d/yyyy">
                  <c:v>44306</c:v>
                </c:pt>
                <c:pt idx="11649" formatCode="m/d/yyyy">
                  <c:v>44306</c:v>
                </c:pt>
                <c:pt idx="11650" formatCode="m/d/yyyy">
                  <c:v>44306</c:v>
                </c:pt>
                <c:pt idx="11651" formatCode="m/d/yyyy">
                  <c:v>44306</c:v>
                </c:pt>
                <c:pt idx="11652" formatCode="m/d/yyyy">
                  <c:v>44306</c:v>
                </c:pt>
                <c:pt idx="11653" formatCode="m/d/yyyy">
                  <c:v>44306</c:v>
                </c:pt>
                <c:pt idx="11654" formatCode="m/d/yyyy">
                  <c:v>44306</c:v>
                </c:pt>
                <c:pt idx="11655" formatCode="m/d/yyyy">
                  <c:v>44306</c:v>
                </c:pt>
                <c:pt idx="11656" formatCode="m/d/yyyy">
                  <c:v>44307</c:v>
                </c:pt>
                <c:pt idx="11657" formatCode="m/d/yyyy">
                  <c:v>44307</c:v>
                </c:pt>
                <c:pt idx="11658" formatCode="m/d/yyyy">
                  <c:v>44307</c:v>
                </c:pt>
                <c:pt idx="11659" formatCode="m/d/yyyy">
                  <c:v>44307</c:v>
                </c:pt>
                <c:pt idx="11660" formatCode="m/d/yyyy">
                  <c:v>44307</c:v>
                </c:pt>
                <c:pt idx="11661" formatCode="m/d/yyyy">
                  <c:v>44307</c:v>
                </c:pt>
                <c:pt idx="11662" formatCode="m/d/yyyy">
                  <c:v>44307</c:v>
                </c:pt>
                <c:pt idx="11663" formatCode="m/d/yyyy">
                  <c:v>44307</c:v>
                </c:pt>
                <c:pt idx="11664" formatCode="m/d/yyyy">
                  <c:v>44307</c:v>
                </c:pt>
                <c:pt idx="11665" formatCode="m/d/yyyy">
                  <c:v>44307</c:v>
                </c:pt>
                <c:pt idx="11666" formatCode="m/d/yyyy">
                  <c:v>44307</c:v>
                </c:pt>
                <c:pt idx="11667" formatCode="m/d/yyyy">
                  <c:v>44307</c:v>
                </c:pt>
                <c:pt idx="11668" formatCode="m/d/yyyy">
                  <c:v>44307</c:v>
                </c:pt>
                <c:pt idx="11669" formatCode="m/d/yyyy">
                  <c:v>44307</c:v>
                </c:pt>
                <c:pt idx="11670" formatCode="m/d/yyyy">
                  <c:v>44307</c:v>
                </c:pt>
                <c:pt idx="11671" formatCode="m/d/yyyy">
                  <c:v>44307</c:v>
                </c:pt>
                <c:pt idx="11672" formatCode="m/d/yyyy">
                  <c:v>44307</c:v>
                </c:pt>
                <c:pt idx="11673" formatCode="m/d/yyyy">
                  <c:v>44307</c:v>
                </c:pt>
                <c:pt idx="11674" formatCode="m/d/yyyy">
                  <c:v>44307</c:v>
                </c:pt>
                <c:pt idx="11675" formatCode="m/d/yyyy">
                  <c:v>44307</c:v>
                </c:pt>
                <c:pt idx="11676" formatCode="m/d/yyyy">
                  <c:v>44307</c:v>
                </c:pt>
                <c:pt idx="11677" formatCode="m/d/yyyy">
                  <c:v>44307</c:v>
                </c:pt>
                <c:pt idx="11678" formatCode="m/d/yyyy">
                  <c:v>44307</c:v>
                </c:pt>
                <c:pt idx="11679" formatCode="m/d/yyyy">
                  <c:v>44307</c:v>
                </c:pt>
                <c:pt idx="11680" formatCode="m/d/yyyy">
                  <c:v>44308</c:v>
                </c:pt>
                <c:pt idx="11681" formatCode="m/d/yyyy">
                  <c:v>44308</c:v>
                </c:pt>
                <c:pt idx="11682" formatCode="m/d/yyyy">
                  <c:v>44308</c:v>
                </c:pt>
                <c:pt idx="11683" formatCode="m/d/yyyy">
                  <c:v>44308</c:v>
                </c:pt>
                <c:pt idx="11684" formatCode="m/d/yyyy">
                  <c:v>44308</c:v>
                </c:pt>
                <c:pt idx="11685" formatCode="m/d/yyyy">
                  <c:v>44308</c:v>
                </c:pt>
                <c:pt idx="11686" formatCode="m/d/yyyy">
                  <c:v>44308</c:v>
                </c:pt>
                <c:pt idx="11687" formatCode="m/d/yyyy">
                  <c:v>44308</c:v>
                </c:pt>
                <c:pt idx="11688" formatCode="m/d/yyyy">
                  <c:v>44308</c:v>
                </c:pt>
                <c:pt idx="11689" formatCode="m/d/yyyy">
                  <c:v>44308</c:v>
                </c:pt>
                <c:pt idx="11690" formatCode="m/d/yyyy">
                  <c:v>44308</c:v>
                </c:pt>
                <c:pt idx="11691" formatCode="m/d/yyyy">
                  <c:v>44308</c:v>
                </c:pt>
                <c:pt idx="11692" formatCode="m/d/yyyy">
                  <c:v>44308</c:v>
                </c:pt>
                <c:pt idx="11693" formatCode="m/d/yyyy">
                  <c:v>44308</c:v>
                </c:pt>
                <c:pt idx="11694" formatCode="m/d/yyyy">
                  <c:v>44308</c:v>
                </c:pt>
                <c:pt idx="11695" formatCode="m/d/yyyy">
                  <c:v>44308</c:v>
                </c:pt>
                <c:pt idx="11696" formatCode="m/d/yyyy">
                  <c:v>44308</c:v>
                </c:pt>
                <c:pt idx="11697" formatCode="m/d/yyyy">
                  <c:v>44308</c:v>
                </c:pt>
                <c:pt idx="11698" formatCode="m/d/yyyy">
                  <c:v>44308</c:v>
                </c:pt>
                <c:pt idx="11699" formatCode="m/d/yyyy">
                  <c:v>44308</c:v>
                </c:pt>
                <c:pt idx="11700" formatCode="m/d/yyyy">
                  <c:v>44308</c:v>
                </c:pt>
                <c:pt idx="11701" formatCode="m/d/yyyy">
                  <c:v>44308</c:v>
                </c:pt>
                <c:pt idx="11702" formatCode="m/d/yyyy">
                  <c:v>44308</c:v>
                </c:pt>
                <c:pt idx="11703" formatCode="m/d/yyyy">
                  <c:v>44308</c:v>
                </c:pt>
                <c:pt idx="11704" formatCode="m/d/yyyy">
                  <c:v>44309</c:v>
                </c:pt>
                <c:pt idx="11705" formatCode="m/d/yyyy">
                  <c:v>44309</c:v>
                </c:pt>
                <c:pt idx="11706" formatCode="m/d/yyyy">
                  <c:v>44309</c:v>
                </c:pt>
                <c:pt idx="11707" formatCode="m/d/yyyy">
                  <c:v>44309</c:v>
                </c:pt>
                <c:pt idx="11708" formatCode="m/d/yyyy">
                  <c:v>44309</c:v>
                </c:pt>
                <c:pt idx="11709" formatCode="m/d/yyyy">
                  <c:v>44309</c:v>
                </c:pt>
                <c:pt idx="11710" formatCode="m/d/yyyy">
                  <c:v>44309</c:v>
                </c:pt>
                <c:pt idx="11711" formatCode="m/d/yyyy">
                  <c:v>44309</c:v>
                </c:pt>
                <c:pt idx="11712" formatCode="m/d/yyyy">
                  <c:v>44309</c:v>
                </c:pt>
                <c:pt idx="11713" formatCode="m/d/yyyy">
                  <c:v>44309</c:v>
                </c:pt>
                <c:pt idx="11714" formatCode="m/d/yyyy">
                  <c:v>44309</c:v>
                </c:pt>
                <c:pt idx="11715" formatCode="m/d/yyyy">
                  <c:v>44309</c:v>
                </c:pt>
                <c:pt idx="11716" formatCode="m/d/yyyy">
                  <c:v>44309</c:v>
                </c:pt>
                <c:pt idx="11717" formatCode="m/d/yyyy">
                  <c:v>44309</c:v>
                </c:pt>
                <c:pt idx="11718" formatCode="m/d/yyyy">
                  <c:v>44309</c:v>
                </c:pt>
                <c:pt idx="11719" formatCode="m/d/yyyy">
                  <c:v>44309</c:v>
                </c:pt>
                <c:pt idx="11720" formatCode="m/d/yyyy">
                  <c:v>44309</c:v>
                </c:pt>
                <c:pt idx="11721" formatCode="m/d/yyyy">
                  <c:v>44309</c:v>
                </c:pt>
                <c:pt idx="11722" formatCode="m/d/yyyy">
                  <c:v>44309</c:v>
                </c:pt>
                <c:pt idx="11723" formatCode="m/d/yyyy">
                  <c:v>44309</c:v>
                </c:pt>
                <c:pt idx="11724" formatCode="m/d/yyyy">
                  <c:v>44309</c:v>
                </c:pt>
                <c:pt idx="11725" formatCode="m/d/yyyy">
                  <c:v>44309</c:v>
                </c:pt>
                <c:pt idx="11726" formatCode="m/d/yyyy">
                  <c:v>44309</c:v>
                </c:pt>
                <c:pt idx="11727" formatCode="m/d/yyyy">
                  <c:v>44309</c:v>
                </c:pt>
                <c:pt idx="11728" formatCode="m/d/yyyy">
                  <c:v>44310</c:v>
                </c:pt>
                <c:pt idx="11729" formatCode="m/d/yyyy">
                  <c:v>44310</c:v>
                </c:pt>
                <c:pt idx="11730" formatCode="m/d/yyyy">
                  <c:v>44310</c:v>
                </c:pt>
                <c:pt idx="11731" formatCode="m/d/yyyy">
                  <c:v>44310</c:v>
                </c:pt>
                <c:pt idx="11732" formatCode="m/d/yyyy">
                  <c:v>44310</c:v>
                </c:pt>
                <c:pt idx="11733" formatCode="m/d/yyyy">
                  <c:v>44310</c:v>
                </c:pt>
                <c:pt idx="11734" formatCode="m/d/yyyy">
                  <c:v>44310</c:v>
                </c:pt>
                <c:pt idx="11735" formatCode="m/d/yyyy">
                  <c:v>44310</c:v>
                </c:pt>
                <c:pt idx="11736" formatCode="m/d/yyyy">
                  <c:v>44310</c:v>
                </c:pt>
                <c:pt idx="11737" formatCode="m/d/yyyy">
                  <c:v>44310</c:v>
                </c:pt>
                <c:pt idx="11738" formatCode="m/d/yyyy">
                  <c:v>44310</c:v>
                </c:pt>
                <c:pt idx="11739" formatCode="m/d/yyyy">
                  <c:v>44310</c:v>
                </c:pt>
                <c:pt idx="11740" formatCode="m/d/yyyy">
                  <c:v>44310</c:v>
                </c:pt>
                <c:pt idx="11741" formatCode="m/d/yyyy">
                  <c:v>44310</c:v>
                </c:pt>
                <c:pt idx="11742" formatCode="m/d/yyyy">
                  <c:v>44310</c:v>
                </c:pt>
                <c:pt idx="11743" formatCode="m/d/yyyy">
                  <c:v>44310</c:v>
                </c:pt>
                <c:pt idx="11744" formatCode="m/d/yyyy">
                  <c:v>44310</c:v>
                </c:pt>
                <c:pt idx="11745" formatCode="m/d/yyyy">
                  <c:v>44310</c:v>
                </c:pt>
                <c:pt idx="11746" formatCode="m/d/yyyy">
                  <c:v>44310</c:v>
                </c:pt>
                <c:pt idx="11747" formatCode="m/d/yyyy">
                  <c:v>44310</c:v>
                </c:pt>
                <c:pt idx="11748" formatCode="m/d/yyyy">
                  <c:v>44310</c:v>
                </c:pt>
                <c:pt idx="11749" formatCode="m/d/yyyy">
                  <c:v>44310</c:v>
                </c:pt>
                <c:pt idx="11750" formatCode="m/d/yyyy">
                  <c:v>44310</c:v>
                </c:pt>
                <c:pt idx="11751" formatCode="m/d/yyyy">
                  <c:v>44310</c:v>
                </c:pt>
                <c:pt idx="11752" formatCode="m/d/yyyy">
                  <c:v>44311</c:v>
                </c:pt>
                <c:pt idx="11753" formatCode="m/d/yyyy">
                  <c:v>44311</c:v>
                </c:pt>
                <c:pt idx="11754" formatCode="m/d/yyyy">
                  <c:v>44311</c:v>
                </c:pt>
                <c:pt idx="11755" formatCode="m/d/yyyy">
                  <c:v>44311</c:v>
                </c:pt>
                <c:pt idx="11756" formatCode="m/d/yyyy">
                  <c:v>44311</c:v>
                </c:pt>
                <c:pt idx="11757" formatCode="m/d/yyyy">
                  <c:v>44311</c:v>
                </c:pt>
                <c:pt idx="11758" formatCode="m/d/yyyy">
                  <c:v>44311</c:v>
                </c:pt>
                <c:pt idx="11759" formatCode="m/d/yyyy">
                  <c:v>44311</c:v>
                </c:pt>
                <c:pt idx="11760" formatCode="m/d/yyyy">
                  <c:v>44311</c:v>
                </c:pt>
                <c:pt idx="11761" formatCode="m/d/yyyy">
                  <c:v>44311</c:v>
                </c:pt>
                <c:pt idx="11762" formatCode="m/d/yyyy">
                  <c:v>44311</c:v>
                </c:pt>
                <c:pt idx="11763" formatCode="m/d/yyyy">
                  <c:v>44311</c:v>
                </c:pt>
                <c:pt idx="11764" formatCode="m/d/yyyy">
                  <c:v>44311</c:v>
                </c:pt>
                <c:pt idx="11765" formatCode="m/d/yyyy">
                  <c:v>44311</c:v>
                </c:pt>
                <c:pt idx="11766" formatCode="m/d/yyyy">
                  <c:v>44311</c:v>
                </c:pt>
                <c:pt idx="11767" formatCode="m/d/yyyy">
                  <c:v>44311</c:v>
                </c:pt>
                <c:pt idx="11768" formatCode="m/d/yyyy">
                  <c:v>44311</c:v>
                </c:pt>
                <c:pt idx="11769" formatCode="m/d/yyyy">
                  <c:v>44311</c:v>
                </c:pt>
                <c:pt idx="11770" formatCode="m/d/yyyy">
                  <c:v>44311</c:v>
                </c:pt>
                <c:pt idx="11771" formatCode="m/d/yyyy">
                  <c:v>44311</c:v>
                </c:pt>
                <c:pt idx="11772" formatCode="m/d/yyyy">
                  <c:v>44311</c:v>
                </c:pt>
                <c:pt idx="11773" formatCode="m/d/yyyy">
                  <c:v>44311</c:v>
                </c:pt>
                <c:pt idx="11774" formatCode="m/d/yyyy">
                  <c:v>44311</c:v>
                </c:pt>
                <c:pt idx="11775" formatCode="m/d/yyyy">
                  <c:v>44311</c:v>
                </c:pt>
                <c:pt idx="11776" formatCode="m/d/yyyy">
                  <c:v>44312</c:v>
                </c:pt>
                <c:pt idx="11777" formatCode="m/d/yyyy">
                  <c:v>44312</c:v>
                </c:pt>
                <c:pt idx="11778" formatCode="m/d/yyyy">
                  <c:v>44312</c:v>
                </c:pt>
                <c:pt idx="11779" formatCode="m/d/yyyy">
                  <c:v>44312</c:v>
                </c:pt>
                <c:pt idx="11780" formatCode="m/d/yyyy">
                  <c:v>44312</c:v>
                </c:pt>
                <c:pt idx="11781" formatCode="m/d/yyyy">
                  <c:v>44312</c:v>
                </c:pt>
                <c:pt idx="11782" formatCode="m/d/yyyy">
                  <c:v>44312</c:v>
                </c:pt>
                <c:pt idx="11783" formatCode="m/d/yyyy">
                  <c:v>44312</c:v>
                </c:pt>
                <c:pt idx="11784" formatCode="m/d/yyyy">
                  <c:v>44312</c:v>
                </c:pt>
                <c:pt idx="11785" formatCode="m/d/yyyy">
                  <c:v>44312</c:v>
                </c:pt>
                <c:pt idx="11786" formatCode="m/d/yyyy">
                  <c:v>44312</c:v>
                </c:pt>
                <c:pt idx="11787" formatCode="m/d/yyyy">
                  <c:v>44312</c:v>
                </c:pt>
                <c:pt idx="11788" formatCode="m/d/yyyy">
                  <c:v>44312</c:v>
                </c:pt>
                <c:pt idx="11789" formatCode="m/d/yyyy">
                  <c:v>44312</c:v>
                </c:pt>
                <c:pt idx="11790" formatCode="m/d/yyyy">
                  <c:v>44312</c:v>
                </c:pt>
                <c:pt idx="11791" formatCode="m/d/yyyy">
                  <c:v>44312</c:v>
                </c:pt>
                <c:pt idx="11792" formatCode="m/d/yyyy">
                  <c:v>44312</c:v>
                </c:pt>
                <c:pt idx="11793" formatCode="m/d/yyyy">
                  <c:v>44312</c:v>
                </c:pt>
                <c:pt idx="11794" formatCode="m/d/yyyy">
                  <c:v>44312</c:v>
                </c:pt>
                <c:pt idx="11795" formatCode="m/d/yyyy">
                  <c:v>44312</c:v>
                </c:pt>
                <c:pt idx="11796" formatCode="m/d/yyyy">
                  <c:v>44312</c:v>
                </c:pt>
                <c:pt idx="11797" formatCode="m/d/yyyy">
                  <c:v>44312</c:v>
                </c:pt>
                <c:pt idx="11798" formatCode="m/d/yyyy">
                  <c:v>44312</c:v>
                </c:pt>
                <c:pt idx="11799" formatCode="m/d/yyyy">
                  <c:v>44312</c:v>
                </c:pt>
                <c:pt idx="11800" formatCode="m/d/yyyy">
                  <c:v>44313</c:v>
                </c:pt>
                <c:pt idx="11801" formatCode="m/d/yyyy">
                  <c:v>44313</c:v>
                </c:pt>
                <c:pt idx="11802" formatCode="m/d/yyyy">
                  <c:v>44313</c:v>
                </c:pt>
                <c:pt idx="11803" formatCode="m/d/yyyy">
                  <c:v>44313</c:v>
                </c:pt>
                <c:pt idx="11804" formatCode="m/d/yyyy">
                  <c:v>44313</c:v>
                </c:pt>
                <c:pt idx="11805" formatCode="m/d/yyyy">
                  <c:v>44313</c:v>
                </c:pt>
                <c:pt idx="11806" formatCode="m/d/yyyy">
                  <c:v>44313</c:v>
                </c:pt>
                <c:pt idx="11807" formatCode="m/d/yyyy">
                  <c:v>44313</c:v>
                </c:pt>
                <c:pt idx="11808" formatCode="m/d/yyyy">
                  <c:v>44313</c:v>
                </c:pt>
                <c:pt idx="11809" formatCode="m/d/yyyy">
                  <c:v>44313</c:v>
                </c:pt>
                <c:pt idx="11810" formatCode="m/d/yyyy">
                  <c:v>44313</c:v>
                </c:pt>
                <c:pt idx="11811" formatCode="m/d/yyyy">
                  <c:v>44313</c:v>
                </c:pt>
                <c:pt idx="11812" formatCode="m/d/yyyy">
                  <c:v>44313</c:v>
                </c:pt>
                <c:pt idx="11813" formatCode="m/d/yyyy">
                  <c:v>44313</c:v>
                </c:pt>
                <c:pt idx="11814" formatCode="m/d/yyyy">
                  <c:v>44313</c:v>
                </c:pt>
                <c:pt idx="11815" formatCode="m/d/yyyy">
                  <c:v>44313</c:v>
                </c:pt>
                <c:pt idx="11816" formatCode="m/d/yyyy">
                  <c:v>44313</c:v>
                </c:pt>
                <c:pt idx="11817" formatCode="m/d/yyyy">
                  <c:v>44313</c:v>
                </c:pt>
                <c:pt idx="11818" formatCode="m/d/yyyy">
                  <c:v>44313</c:v>
                </c:pt>
                <c:pt idx="11819" formatCode="m/d/yyyy">
                  <c:v>44313</c:v>
                </c:pt>
                <c:pt idx="11820" formatCode="m/d/yyyy">
                  <c:v>44313</c:v>
                </c:pt>
                <c:pt idx="11821" formatCode="m/d/yyyy">
                  <c:v>44313</c:v>
                </c:pt>
                <c:pt idx="11822" formatCode="m/d/yyyy">
                  <c:v>44313</c:v>
                </c:pt>
                <c:pt idx="11823" formatCode="m/d/yyyy">
                  <c:v>44313</c:v>
                </c:pt>
                <c:pt idx="11824" formatCode="m/d/yyyy">
                  <c:v>44314</c:v>
                </c:pt>
                <c:pt idx="11825" formatCode="m/d/yyyy">
                  <c:v>44314</c:v>
                </c:pt>
                <c:pt idx="11826" formatCode="m/d/yyyy">
                  <c:v>44314</c:v>
                </c:pt>
                <c:pt idx="11827" formatCode="m/d/yyyy">
                  <c:v>44314</c:v>
                </c:pt>
                <c:pt idx="11828" formatCode="m/d/yyyy">
                  <c:v>44314</c:v>
                </c:pt>
                <c:pt idx="11829" formatCode="m/d/yyyy">
                  <c:v>44314</c:v>
                </c:pt>
                <c:pt idx="11830" formatCode="m/d/yyyy">
                  <c:v>44314</c:v>
                </c:pt>
                <c:pt idx="11831" formatCode="m/d/yyyy">
                  <c:v>44314</c:v>
                </c:pt>
                <c:pt idx="11832" formatCode="m/d/yyyy">
                  <c:v>44314</c:v>
                </c:pt>
                <c:pt idx="11833" formatCode="m/d/yyyy">
                  <c:v>44314</c:v>
                </c:pt>
                <c:pt idx="11834" formatCode="m/d/yyyy">
                  <c:v>44314</c:v>
                </c:pt>
                <c:pt idx="11835" formatCode="m/d/yyyy">
                  <c:v>44314</c:v>
                </c:pt>
                <c:pt idx="11836" formatCode="m/d/yyyy">
                  <c:v>44314</c:v>
                </c:pt>
                <c:pt idx="11837" formatCode="m/d/yyyy">
                  <c:v>44314</c:v>
                </c:pt>
                <c:pt idx="11838" formatCode="m/d/yyyy">
                  <c:v>44314</c:v>
                </c:pt>
                <c:pt idx="11839" formatCode="m/d/yyyy">
                  <c:v>44314</c:v>
                </c:pt>
                <c:pt idx="11840" formatCode="m/d/yyyy">
                  <c:v>44314</c:v>
                </c:pt>
                <c:pt idx="11841" formatCode="m/d/yyyy">
                  <c:v>44314</c:v>
                </c:pt>
                <c:pt idx="11842" formatCode="m/d/yyyy">
                  <c:v>44314</c:v>
                </c:pt>
                <c:pt idx="11843" formatCode="m/d/yyyy">
                  <c:v>44314</c:v>
                </c:pt>
                <c:pt idx="11844" formatCode="m/d/yyyy">
                  <c:v>44314</c:v>
                </c:pt>
                <c:pt idx="11845" formatCode="m/d/yyyy">
                  <c:v>44314</c:v>
                </c:pt>
                <c:pt idx="11846" formatCode="m/d/yyyy">
                  <c:v>44314</c:v>
                </c:pt>
                <c:pt idx="11847" formatCode="m/d/yyyy">
                  <c:v>44314</c:v>
                </c:pt>
                <c:pt idx="11848" formatCode="m/d/yyyy">
                  <c:v>44315</c:v>
                </c:pt>
                <c:pt idx="11849" formatCode="m/d/yyyy">
                  <c:v>44315</c:v>
                </c:pt>
                <c:pt idx="11850" formatCode="m/d/yyyy">
                  <c:v>44315</c:v>
                </c:pt>
                <c:pt idx="11851" formatCode="m/d/yyyy">
                  <c:v>44315</c:v>
                </c:pt>
                <c:pt idx="11852" formatCode="m/d/yyyy">
                  <c:v>44315</c:v>
                </c:pt>
                <c:pt idx="11853" formatCode="m/d/yyyy">
                  <c:v>44315</c:v>
                </c:pt>
                <c:pt idx="11854" formatCode="m/d/yyyy">
                  <c:v>44315</c:v>
                </c:pt>
                <c:pt idx="11855" formatCode="m/d/yyyy">
                  <c:v>44315</c:v>
                </c:pt>
                <c:pt idx="11856" formatCode="m/d/yyyy">
                  <c:v>44315</c:v>
                </c:pt>
                <c:pt idx="11857" formatCode="m/d/yyyy">
                  <c:v>44315</c:v>
                </c:pt>
                <c:pt idx="11858" formatCode="m/d/yyyy">
                  <c:v>44315</c:v>
                </c:pt>
                <c:pt idx="11859" formatCode="m/d/yyyy">
                  <c:v>44315</c:v>
                </c:pt>
                <c:pt idx="11860" formatCode="m/d/yyyy">
                  <c:v>44315</c:v>
                </c:pt>
                <c:pt idx="11861" formatCode="m/d/yyyy">
                  <c:v>44315</c:v>
                </c:pt>
                <c:pt idx="11862" formatCode="m/d/yyyy">
                  <c:v>44315</c:v>
                </c:pt>
                <c:pt idx="11863" formatCode="m/d/yyyy">
                  <c:v>44315</c:v>
                </c:pt>
                <c:pt idx="11864" formatCode="m/d/yyyy">
                  <c:v>44315</c:v>
                </c:pt>
                <c:pt idx="11865" formatCode="m/d/yyyy">
                  <c:v>44315</c:v>
                </c:pt>
                <c:pt idx="11866" formatCode="m/d/yyyy">
                  <c:v>44315</c:v>
                </c:pt>
                <c:pt idx="11867" formatCode="m/d/yyyy">
                  <c:v>44315</c:v>
                </c:pt>
                <c:pt idx="11868" formatCode="m/d/yyyy">
                  <c:v>44315</c:v>
                </c:pt>
                <c:pt idx="11869" formatCode="m/d/yyyy">
                  <c:v>44315</c:v>
                </c:pt>
                <c:pt idx="11870" formatCode="m/d/yyyy">
                  <c:v>44315</c:v>
                </c:pt>
                <c:pt idx="11871" formatCode="m/d/yyyy">
                  <c:v>44315</c:v>
                </c:pt>
                <c:pt idx="11872" formatCode="m/d/yyyy">
                  <c:v>44316</c:v>
                </c:pt>
                <c:pt idx="11873" formatCode="m/d/yyyy">
                  <c:v>44316</c:v>
                </c:pt>
                <c:pt idx="11874" formatCode="m/d/yyyy">
                  <c:v>44316</c:v>
                </c:pt>
                <c:pt idx="11875" formatCode="m/d/yyyy">
                  <c:v>44316</c:v>
                </c:pt>
                <c:pt idx="11876" formatCode="m/d/yyyy">
                  <c:v>44316</c:v>
                </c:pt>
                <c:pt idx="11877" formatCode="m/d/yyyy">
                  <c:v>44316</c:v>
                </c:pt>
                <c:pt idx="11878" formatCode="m/d/yyyy">
                  <c:v>44316</c:v>
                </c:pt>
                <c:pt idx="11879" formatCode="m/d/yyyy">
                  <c:v>44316</c:v>
                </c:pt>
                <c:pt idx="11880" formatCode="m/d/yyyy">
                  <c:v>44316</c:v>
                </c:pt>
                <c:pt idx="11881" formatCode="m/d/yyyy">
                  <c:v>44316</c:v>
                </c:pt>
                <c:pt idx="11882" formatCode="m/d/yyyy">
                  <c:v>44316</c:v>
                </c:pt>
                <c:pt idx="11883" formatCode="m/d/yyyy">
                  <c:v>44316</c:v>
                </c:pt>
                <c:pt idx="11884" formatCode="m/d/yyyy">
                  <c:v>44316</c:v>
                </c:pt>
                <c:pt idx="11885" formatCode="m/d/yyyy">
                  <c:v>44316</c:v>
                </c:pt>
                <c:pt idx="11886" formatCode="m/d/yyyy">
                  <c:v>44316</c:v>
                </c:pt>
                <c:pt idx="11887" formatCode="m/d/yyyy">
                  <c:v>44316</c:v>
                </c:pt>
                <c:pt idx="11888" formatCode="m/d/yyyy">
                  <c:v>44316</c:v>
                </c:pt>
                <c:pt idx="11889" formatCode="m/d/yyyy">
                  <c:v>44316</c:v>
                </c:pt>
                <c:pt idx="11890" formatCode="m/d/yyyy">
                  <c:v>44316</c:v>
                </c:pt>
                <c:pt idx="11891" formatCode="m/d/yyyy">
                  <c:v>44316</c:v>
                </c:pt>
                <c:pt idx="11892" formatCode="m/d/yyyy">
                  <c:v>44316</c:v>
                </c:pt>
                <c:pt idx="11893" formatCode="m/d/yyyy">
                  <c:v>44316</c:v>
                </c:pt>
                <c:pt idx="11894" formatCode="m/d/yyyy">
                  <c:v>44316</c:v>
                </c:pt>
                <c:pt idx="11895" formatCode="m/d/yyyy">
                  <c:v>44316</c:v>
                </c:pt>
                <c:pt idx="11896" formatCode="m/d/yyyy">
                  <c:v>44317</c:v>
                </c:pt>
                <c:pt idx="11897" formatCode="m/d/yyyy">
                  <c:v>44317</c:v>
                </c:pt>
                <c:pt idx="11898" formatCode="m/d/yyyy">
                  <c:v>44317</c:v>
                </c:pt>
                <c:pt idx="11899" formatCode="m/d/yyyy">
                  <c:v>44317</c:v>
                </c:pt>
                <c:pt idx="11900" formatCode="m/d/yyyy">
                  <c:v>44317</c:v>
                </c:pt>
                <c:pt idx="11901" formatCode="m/d/yyyy">
                  <c:v>44317</c:v>
                </c:pt>
                <c:pt idx="11902" formatCode="m/d/yyyy">
                  <c:v>44317</c:v>
                </c:pt>
                <c:pt idx="11903" formatCode="m/d/yyyy">
                  <c:v>44317</c:v>
                </c:pt>
                <c:pt idx="11904" formatCode="m/d/yyyy">
                  <c:v>44317</c:v>
                </c:pt>
                <c:pt idx="11905" formatCode="m/d/yyyy">
                  <c:v>44317</c:v>
                </c:pt>
                <c:pt idx="11906" formatCode="m/d/yyyy">
                  <c:v>44317</c:v>
                </c:pt>
                <c:pt idx="11907" formatCode="m/d/yyyy">
                  <c:v>44317</c:v>
                </c:pt>
                <c:pt idx="11908" formatCode="m/d/yyyy">
                  <c:v>44317</c:v>
                </c:pt>
                <c:pt idx="11909" formatCode="m/d/yyyy">
                  <c:v>44317</c:v>
                </c:pt>
                <c:pt idx="11910" formatCode="m/d/yyyy">
                  <c:v>44317</c:v>
                </c:pt>
                <c:pt idx="11911" formatCode="m/d/yyyy">
                  <c:v>44317</c:v>
                </c:pt>
                <c:pt idx="11912" formatCode="m/d/yyyy">
                  <c:v>44317</c:v>
                </c:pt>
                <c:pt idx="11913" formatCode="m/d/yyyy">
                  <c:v>44317</c:v>
                </c:pt>
                <c:pt idx="11914" formatCode="m/d/yyyy">
                  <c:v>44317</c:v>
                </c:pt>
                <c:pt idx="11915" formatCode="m/d/yyyy">
                  <c:v>44317</c:v>
                </c:pt>
                <c:pt idx="11916" formatCode="m/d/yyyy">
                  <c:v>44317</c:v>
                </c:pt>
                <c:pt idx="11917" formatCode="m/d/yyyy">
                  <c:v>44317</c:v>
                </c:pt>
                <c:pt idx="11918" formatCode="m/d/yyyy">
                  <c:v>44317</c:v>
                </c:pt>
                <c:pt idx="11919" formatCode="m/d/yyyy">
                  <c:v>44317</c:v>
                </c:pt>
                <c:pt idx="11920" formatCode="m/d/yyyy">
                  <c:v>44318</c:v>
                </c:pt>
                <c:pt idx="11921" formatCode="m/d/yyyy">
                  <c:v>44318</c:v>
                </c:pt>
                <c:pt idx="11922" formatCode="m/d/yyyy">
                  <c:v>44318</c:v>
                </c:pt>
                <c:pt idx="11923" formatCode="m/d/yyyy">
                  <c:v>44318</c:v>
                </c:pt>
                <c:pt idx="11924" formatCode="m/d/yyyy">
                  <c:v>44318</c:v>
                </c:pt>
                <c:pt idx="11925" formatCode="m/d/yyyy">
                  <c:v>44318</c:v>
                </c:pt>
                <c:pt idx="11926" formatCode="m/d/yyyy">
                  <c:v>44318</c:v>
                </c:pt>
                <c:pt idx="11927" formatCode="m/d/yyyy">
                  <c:v>44318</c:v>
                </c:pt>
                <c:pt idx="11928" formatCode="m/d/yyyy">
                  <c:v>44318</c:v>
                </c:pt>
                <c:pt idx="11929" formatCode="m/d/yyyy">
                  <c:v>44318</c:v>
                </c:pt>
                <c:pt idx="11930" formatCode="m/d/yyyy">
                  <c:v>44318</c:v>
                </c:pt>
                <c:pt idx="11931" formatCode="m/d/yyyy">
                  <c:v>44318</c:v>
                </c:pt>
                <c:pt idx="11932" formatCode="m/d/yyyy">
                  <c:v>44318</c:v>
                </c:pt>
                <c:pt idx="11933" formatCode="m/d/yyyy">
                  <c:v>44318</c:v>
                </c:pt>
                <c:pt idx="11934" formatCode="m/d/yyyy">
                  <c:v>44318</c:v>
                </c:pt>
                <c:pt idx="11935" formatCode="m/d/yyyy">
                  <c:v>44318</c:v>
                </c:pt>
                <c:pt idx="11936" formatCode="m/d/yyyy">
                  <c:v>44318</c:v>
                </c:pt>
                <c:pt idx="11937" formatCode="m/d/yyyy">
                  <c:v>44318</c:v>
                </c:pt>
                <c:pt idx="11938" formatCode="m/d/yyyy">
                  <c:v>44318</c:v>
                </c:pt>
                <c:pt idx="11939" formatCode="m/d/yyyy">
                  <c:v>44318</c:v>
                </c:pt>
                <c:pt idx="11940" formatCode="m/d/yyyy">
                  <c:v>44318</c:v>
                </c:pt>
                <c:pt idx="11941" formatCode="m/d/yyyy">
                  <c:v>44318</c:v>
                </c:pt>
                <c:pt idx="11942" formatCode="m/d/yyyy">
                  <c:v>44318</c:v>
                </c:pt>
                <c:pt idx="11943" formatCode="m/d/yyyy">
                  <c:v>44318</c:v>
                </c:pt>
                <c:pt idx="11944" formatCode="m/d/yyyy">
                  <c:v>44319</c:v>
                </c:pt>
                <c:pt idx="11945" formatCode="m/d/yyyy">
                  <c:v>44319</c:v>
                </c:pt>
                <c:pt idx="11946" formatCode="m/d/yyyy">
                  <c:v>44319</c:v>
                </c:pt>
                <c:pt idx="11947" formatCode="m/d/yyyy">
                  <c:v>44319</c:v>
                </c:pt>
                <c:pt idx="11948" formatCode="m/d/yyyy">
                  <c:v>44319</c:v>
                </c:pt>
                <c:pt idx="11949" formatCode="m/d/yyyy">
                  <c:v>44319</c:v>
                </c:pt>
                <c:pt idx="11950" formatCode="m/d/yyyy">
                  <c:v>44319</c:v>
                </c:pt>
                <c:pt idx="11951" formatCode="m/d/yyyy">
                  <c:v>44319</c:v>
                </c:pt>
                <c:pt idx="11952" formatCode="m/d/yyyy">
                  <c:v>44319</c:v>
                </c:pt>
                <c:pt idx="11953" formatCode="m/d/yyyy">
                  <c:v>44319</c:v>
                </c:pt>
                <c:pt idx="11954" formatCode="m/d/yyyy">
                  <c:v>44319</c:v>
                </c:pt>
                <c:pt idx="11955" formatCode="m/d/yyyy">
                  <c:v>44319</c:v>
                </c:pt>
                <c:pt idx="11956" formatCode="m/d/yyyy">
                  <c:v>44319</c:v>
                </c:pt>
                <c:pt idx="11957" formatCode="m/d/yyyy">
                  <c:v>44319</c:v>
                </c:pt>
                <c:pt idx="11958" formatCode="m/d/yyyy">
                  <c:v>44319</c:v>
                </c:pt>
                <c:pt idx="11959" formatCode="m/d/yyyy">
                  <c:v>44319</c:v>
                </c:pt>
                <c:pt idx="11960" formatCode="m/d/yyyy">
                  <c:v>44319</c:v>
                </c:pt>
                <c:pt idx="11961" formatCode="m/d/yyyy">
                  <c:v>44319</c:v>
                </c:pt>
                <c:pt idx="11962" formatCode="m/d/yyyy">
                  <c:v>44319</c:v>
                </c:pt>
                <c:pt idx="11963" formatCode="m/d/yyyy">
                  <c:v>44319</c:v>
                </c:pt>
                <c:pt idx="11964" formatCode="m/d/yyyy">
                  <c:v>44319</c:v>
                </c:pt>
                <c:pt idx="11965" formatCode="m/d/yyyy">
                  <c:v>44319</c:v>
                </c:pt>
                <c:pt idx="11966" formatCode="m/d/yyyy">
                  <c:v>44319</c:v>
                </c:pt>
                <c:pt idx="11967" formatCode="m/d/yyyy">
                  <c:v>44319</c:v>
                </c:pt>
                <c:pt idx="11968" formatCode="m/d/yyyy">
                  <c:v>44320</c:v>
                </c:pt>
                <c:pt idx="11969" formatCode="m/d/yyyy">
                  <c:v>44320</c:v>
                </c:pt>
                <c:pt idx="11970" formatCode="m/d/yyyy">
                  <c:v>44320</c:v>
                </c:pt>
                <c:pt idx="11971" formatCode="m/d/yyyy">
                  <c:v>44320</c:v>
                </c:pt>
                <c:pt idx="11972" formatCode="m/d/yyyy">
                  <c:v>44320</c:v>
                </c:pt>
                <c:pt idx="11973" formatCode="m/d/yyyy">
                  <c:v>44320</c:v>
                </c:pt>
                <c:pt idx="11974" formatCode="m/d/yyyy">
                  <c:v>44320</c:v>
                </c:pt>
                <c:pt idx="11975" formatCode="m/d/yyyy">
                  <c:v>44320</c:v>
                </c:pt>
                <c:pt idx="11976" formatCode="m/d/yyyy">
                  <c:v>44320</c:v>
                </c:pt>
                <c:pt idx="11977" formatCode="m/d/yyyy">
                  <c:v>44320</c:v>
                </c:pt>
                <c:pt idx="11978" formatCode="m/d/yyyy">
                  <c:v>44320</c:v>
                </c:pt>
                <c:pt idx="11979" formatCode="m/d/yyyy">
                  <c:v>44320</c:v>
                </c:pt>
                <c:pt idx="11980" formatCode="m/d/yyyy">
                  <c:v>44320</c:v>
                </c:pt>
                <c:pt idx="11981" formatCode="m/d/yyyy">
                  <c:v>44320</c:v>
                </c:pt>
                <c:pt idx="11982" formatCode="m/d/yyyy">
                  <c:v>44320</c:v>
                </c:pt>
                <c:pt idx="11983" formatCode="m/d/yyyy">
                  <c:v>44320</c:v>
                </c:pt>
                <c:pt idx="11984" formatCode="m/d/yyyy">
                  <c:v>44320</c:v>
                </c:pt>
                <c:pt idx="11985" formatCode="m/d/yyyy">
                  <c:v>44320</c:v>
                </c:pt>
                <c:pt idx="11986" formatCode="m/d/yyyy">
                  <c:v>44320</c:v>
                </c:pt>
                <c:pt idx="11987" formatCode="m/d/yyyy">
                  <c:v>44320</c:v>
                </c:pt>
                <c:pt idx="11988" formatCode="m/d/yyyy">
                  <c:v>44320</c:v>
                </c:pt>
                <c:pt idx="11989" formatCode="m/d/yyyy">
                  <c:v>44320</c:v>
                </c:pt>
                <c:pt idx="11990" formatCode="m/d/yyyy">
                  <c:v>44320</c:v>
                </c:pt>
                <c:pt idx="11991" formatCode="m/d/yyyy">
                  <c:v>44320</c:v>
                </c:pt>
                <c:pt idx="11992" formatCode="m/d/yyyy">
                  <c:v>44321</c:v>
                </c:pt>
                <c:pt idx="11993" formatCode="m/d/yyyy">
                  <c:v>44321</c:v>
                </c:pt>
                <c:pt idx="11994" formatCode="m/d/yyyy">
                  <c:v>44321</c:v>
                </c:pt>
                <c:pt idx="11995" formatCode="m/d/yyyy">
                  <c:v>44321</c:v>
                </c:pt>
                <c:pt idx="11996" formatCode="m/d/yyyy">
                  <c:v>44321</c:v>
                </c:pt>
                <c:pt idx="11997" formatCode="m/d/yyyy">
                  <c:v>44321</c:v>
                </c:pt>
                <c:pt idx="11998" formatCode="m/d/yyyy">
                  <c:v>44321</c:v>
                </c:pt>
                <c:pt idx="11999" formatCode="m/d/yyyy">
                  <c:v>44321</c:v>
                </c:pt>
                <c:pt idx="12000" formatCode="m/d/yyyy">
                  <c:v>44321</c:v>
                </c:pt>
                <c:pt idx="12001" formatCode="m/d/yyyy">
                  <c:v>44321</c:v>
                </c:pt>
                <c:pt idx="12002" formatCode="m/d/yyyy">
                  <c:v>44321</c:v>
                </c:pt>
                <c:pt idx="12003" formatCode="m/d/yyyy">
                  <c:v>44321</c:v>
                </c:pt>
                <c:pt idx="12004" formatCode="m/d/yyyy">
                  <c:v>44321</c:v>
                </c:pt>
                <c:pt idx="12005" formatCode="m/d/yyyy">
                  <c:v>44321</c:v>
                </c:pt>
                <c:pt idx="12006" formatCode="m/d/yyyy">
                  <c:v>44321</c:v>
                </c:pt>
                <c:pt idx="12007" formatCode="m/d/yyyy">
                  <c:v>44321</c:v>
                </c:pt>
                <c:pt idx="12008" formatCode="m/d/yyyy">
                  <c:v>44321</c:v>
                </c:pt>
                <c:pt idx="12009" formatCode="m/d/yyyy">
                  <c:v>44321</c:v>
                </c:pt>
                <c:pt idx="12010" formatCode="m/d/yyyy">
                  <c:v>44321</c:v>
                </c:pt>
                <c:pt idx="12011" formatCode="m/d/yyyy">
                  <c:v>44321</c:v>
                </c:pt>
                <c:pt idx="12012" formatCode="m/d/yyyy">
                  <c:v>44321</c:v>
                </c:pt>
                <c:pt idx="12013" formatCode="m/d/yyyy">
                  <c:v>44321</c:v>
                </c:pt>
                <c:pt idx="12014" formatCode="m/d/yyyy">
                  <c:v>44321</c:v>
                </c:pt>
                <c:pt idx="12015" formatCode="m/d/yyyy">
                  <c:v>44321</c:v>
                </c:pt>
                <c:pt idx="12016" formatCode="m/d/yyyy">
                  <c:v>44322</c:v>
                </c:pt>
                <c:pt idx="12017" formatCode="m/d/yyyy">
                  <c:v>44322</c:v>
                </c:pt>
                <c:pt idx="12018" formatCode="m/d/yyyy">
                  <c:v>44322</c:v>
                </c:pt>
                <c:pt idx="12019" formatCode="m/d/yyyy">
                  <c:v>44322</c:v>
                </c:pt>
                <c:pt idx="12020" formatCode="m/d/yyyy">
                  <c:v>44322</c:v>
                </c:pt>
                <c:pt idx="12021" formatCode="m/d/yyyy">
                  <c:v>44322</c:v>
                </c:pt>
                <c:pt idx="12022" formatCode="m/d/yyyy">
                  <c:v>44322</c:v>
                </c:pt>
                <c:pt idx="12023" formatCode="m/d/yyyy">
                  <c:v>44322</c:v>
                </c:pt>
                <c:pt idx="12024" formatCode="m/d/yyyy">
                  <c:v>44322</c:v>
                </c:pt>
                <c:pt idx="12025" formatCode="m/d/yyyy">
                  <c:v>44322</c:v>
                </c:pt>
                <c:pt idx="12026" formatCode="m/d/yyyy">
                  <c:v>44322</c:v>
                </c:pt>
                <c:pt idx="12027" formatCode="m/d/yyyy">
                  <c:v>44322</c:v>
                </c:pt>
                <c:pt idx="12028" formatCode="m/d/yyyy">
                  <c:v>44322</c:v>
                </c:pt>
                <c:pt idx="12029" formatCode="m/d/yyyy">
                  <c:v>44322</c:v>
                </c:pt>
                <c:pt idx="12030" formatCode="m/d/yyyy">
                  <c:v>44322</c:v>
                </c:pt>
                <c:pt idx="12031" formatCode="m/d/yyyy">
                  <c:v>44322</c:v>
                </c:pt>
                <c:pt idx="12032" formatCode="m/d/yyyy">
                  <c:v>44322</c:v>
                </c:pt>
                <c:pt idx="12033" formatCode="m/d/yyyy">
                  <c:v>44322</c:v>
                </c:pt>
                <c:pt idx="12034" formatCode="m/d/yyyy">
                  <c:v>44322</c:v>
                </c:pt>
                <c:pt idx="12035" formatCode="m/d/yyyy">
                  <c:v>44322</c:v>
                </c:pt>
                <c:pt idx="12036" formatCode="m/d/yyyy">
                  <c:v>44322</c:v>
                </c:pt>
                <c:pt idx="12037" formatCode="m/d/yyyy">
                  <c:v>44322</c:v>
                </c:pt>
                <c:pt idx="12038" formatCode="m/d/yyyy">
                  <c:v>44322</c:v>
                </c:pt>
                <c:pt idx="12039" formatCode="m/d/yyyy">
                  <c:v>44322</c:v>
                </c:pt>
                <c:pt idx="12040" formatCode="m/d/yyyy">
                  <c:v>44323</c:v>
                </c:pt>
                <c:pt idx="12041" formatCode="m/d/yyyy">
                  <c:v>44323</c:v>
                </c:pt>
                <c:pt idx="12042" formatCode="m/d/yyyy">
                  <c:v>44323</c:v>
                </c:pt>
                <c:pt idx="12043" formatCode="m/d/yyyy">
                  <c:v>44323</c:v>
                </c:pt>
                <c:pt idx="12044" formatCode="m/d/yyyy">
                  <c:v>44323</c:v>
                </c:pt>
                <c:pt idx="12045" formatCode="m/d/yyyy">
                  <c:v>44323</c:v>
                </c:pt>
                <c:pt idx="12046" formatCode="m/d/yyyy">
                  <c:v>44323</c:v>
                </c:pt>
                <c:pt idx="12047" formatCode="m/d/yyyy">
                  <c:v>44323</c:v>
                </c:pt>
                <c:pt idx="12048" formatCode="m/d/yyyy">
                  <c:v>44323</c:v>
                </c:pt>
                <c:pt idx="12049" formatCode="m/d/yyyy">
                  <c:v>44323</c:v>
                </c:pt>
                <c:pt idx="12050" formatCode="m/d/yyyy">
                  <c:v>44323</c:v>
                </c:pt>
                <c:pt idx="12051" formatCode="m/d/yyyy">
                  <c:v>44323</c:v>
                </c:pt>
                <c:pt idx="12052" formatCode="m/d/yyyy">
                  <c:v>44323</c:v>
                </c:pt>
                <c:pt idx="12053" formatCode="m/d/yyyy">
                  <c:v>44323</c:v>
                </c:pt>
                <c:pt idx="12054" formatCode="m/d/yyyy">
                  <c:v>44323</c:v>
                </c:pt>
                <c:pt idx="12055" formatCode="m/d/yyyy">
                  <c:v>44323</c:v>
                </c:pt>
                <c:pt idx="12056" formatCode="m/d/yyyy">
                  <c:v>44323</c:v>
                </c:pt>
                <c:pt idx="12057" formatCode="m/d/yyyy">
                  <c:v>44323</c:v>
                </c:pt>
                <c:pt idx="12058" formatCode="m/d/yyyy">
                  <c:v>44323</c:v>
                </c:pt>
                <c:pt idx="12059" formatCode="m/d/yyyy">
                  <c:v>44323</c:v>
                </c:pt>
                <c:pt idx="12060" formatCode="m/d/yyyy">
                  <c:v>44323</c:v>
                </c:pt>
                <c:pt idx="12061" formatCode="m/d/yyyy">
                  <c:v>44323</c:v>
                </c:pt>
                <c:pt idx="12062" formatCode="m/d/yyyy">
                  <c:v>44323</c:v>
                </c:pt>
                <c:pt idx="12063" formatCode="m/d/yyyy">
                  <c:v>44323</c:v>
                </c:pt>
                <c:pt idx="12064" formatCode="m/d/yyyy">
                  <c:v>44324</c:v>
                </c:pt>
                <c:pt idx="12065" formatCode="m/d/yyyy">
                  <c:v>44324</c:v>
                </c:pt>
                <c:pt idx="12066" formatCode="m/d/yyyy">
                  <c:v>44324</c:v>
                </c:pt>
                <c:pt idx="12067" formatCode="m/d/yyyy">
                  <c:v>44324</c:v>
                </c:pt>
                <c:pt idx="12068" formatCode="m/d/yyyy">
                  <c:v>44324</c:v>
                </c:pt>
                <c:pt idx="12069" formatCode="m/d/yyyy">
                  <c:v>44324</c:v>
                </c:pt>
                <c:pt idx="12070" formatCode="m/d/yyyy">
                  <c:v>44324</c:v>
                </c:pt>
                <c:pt idx="12071" formatCode="m/d/yyyy">
                  <c:v>44324</c:v>
                </c:pt>
                <c:pt idx="12072" formatCode="m/d/yyyy">
                  <c:v>44324</c:v>
                </c:pt>
                <c:pt idx="12073" formatCode="m/d/yyyy">
                  <c:v>44324</c:v>
                </c:pt>
                <c:pt idx="12074" formatCode="m/d/yyyy">
                  <c:v>44324</c:v>
                </c:pt>
                <c:pt idx="12075" formatCode="m/d/yyyy">
                  <c:v>44324</c:v>
                </c:pt>
                <c:pt idx="12076" formatCode="m/d/yyyy">
                  <c:v>44324</c:v>
                </c:pt>
                <c:pt idx="12077" formatCode="m/d/yyyy">
                  <c:v>44324</c:v>
                </c:pt>
                <c:pt idx="12078" formatCode="m/d/yyyy">
                  <c:v>44324</c:v>
                </c:pt>
                <c:pt idx="12079" formatCode="m/d/yyyy">
                  <c:v>44324</c:v>
                </c:pt>
                <c:pt idx="12080" formatCode="m/d/yyyy">
                  <c:v>44324</c:v>
                </c:pt>
                <c:pt idx="12081" formatCode="m/d/yyyy">
                  <c:v>44324</c:v>
                </c:pt>
                <c:pt idx="12082" formatCode="m/d/yyyy">
                  <c:v>44324</c:v>
                </c:pt>
                <c:pt idx="12083" formatCode="m/d/yyyy">
                  <c:v>44324</c:v>
                </c:pt>
                <c:pt idx="12084" formatCode="m/d/yyyy">
                  <c:v>44324</c:v>
                </c:pt>
                <c:pt idx="12085" formatCode="m/d/yyyy">
                  <c:v>44324</c:v>
                </c:pt>
                <c:pt idx="12086" formatCode="m/d/yyyy">
                  <c:v>44324</c:v>
                </c:pt>
                <c:pt idx="12087" formatCode="m/d/yyyy">
                  <c:v>44324</c:v>
                </c:pt>
                <c:pt idx="12088" formatCode="m/d/yyyy">
                  <c:v>44325</c:v>
                </c:pt>
                <c:pt idx="12089" formatCode="m/d/yyyy">
                  <c:v>44325</c:v>
                </c:pt>
                <c:pt idx="12090" formatCode="m/d/yyyy">
                  <c:v>44325</c:v>
                </c:pt>
                <c:pt idx="12091" formatCode="m/d/yyyy">
                  <c:v>44325</c:v>
                </c:pt>
                <c:pt idx="12092" formatCode="m/d/yyyy">
                  <c:v>44325</c:v>
                </c:pt>
                <c:pt idx="12093" formatCode="m/d/yyyy">
                  <c:v>44325</c:v>
                </c:pt>
                <c:pt idx="12094" formatCode="m/d/yyyy">
                  <c:v>44325</c:v>
                </c:pt>
                <c:pt idx="12095" formatCode="m/d/yyyy">
                  <c:v>44325</c:v>
                </c:pt>
                <c:pt idx="12096" formatCode="m/d/yyyy">
                  <c:v>44325</c:v>
                </c:pt>
                <c:pt idx="12097" formatCode="m/d/yyyy">
                  <c:v>44325</c:v>
                </c:pt>
                <c:pt idx="12098" formatCode="m/d/yyyy">
                  <c:v>44325</c:v>
                </c:pt>
                <c:pt idx="12099" formatCode="m/d/yyyy">
                  <c:v>44325</c:v>
                </c:pt>
                <c:pt idx="12100" formatCode="m/d/yyyy">
                  <c:v>44325</c:v>
                </c:pt>
                <c:pt idx="12101" formatCode="m/d/yyyy">
                  <c:v>44325</c:v>
                </c:pt>
                <c:pt idx="12102" formatCode="m/d/yyyy">
                  <c:v>44325</c:v>
                </c:pt>
                <c:pt idx="12103" formatCode="m/d/yyyy">
                  <c:v>44325</c:v>
                </c:pt>
                <c:pt idx="12104" formatCode="m/d/yyyy">
                  <c:v>44325</c:v>
                </c:pt>
                <c:pt idx="12105" formatCode="m/d/yyyy">
                  <c:v>44325</c:v>
                </c:pt>
                <c:pt idx="12106" formatCode="m/d/yyyy">
                  <c:v>44325</c:v>
                </c:pt>
                <c:pt idx="12107" formatCode="m/d/yyyy">
                  <c:v>44325</c:v>
                </c:pt>
                <c:pt idx="12108" formatCode="m/d/yyyy">
                  <c:v>44325</c:v>
                </c:pt>
                <c:pt idx="12109" formatCode="m/d/yyyy">
                  <c:v>44325</c:v>
                </c:pt>
                <c:pt idx="12110" formatCode="m/d/yyyy">
                  <c:v>44325</c:v>
                </c:pt>
                <c:pt idx="12111" formatCode="m/d/yyyy">
                  <c:v>44325</c:v>
                </c:pt>
                <c:pt idx="12112" formatCode="m/d/yyyy">
                  <c:v>44326</c:v>
                </c:pt>
                <c:pt idx="12113" formatCode="m/d/yyyy">
                  <c:v>44326</c:v>
                </c:pt>
                <c:pt idx="12114" formatCode="m/d/yyyy">
                  <c:v>44326</c:v>
                </c:pt>
                <c:pt idx="12115" formatCode="m/d/yyyy">
                  <c:v>44326</c:v>
                </c:pt>
                <c:pt idx="12116" formatCode="m/d/yyyy">
                  <c:v>44326</c:v>
                </c:pt>
                <c:pt idx="12117" formatCode="m/d/yyyy">
                  <c:v>44326</c:v>
                </c:pt>
                <c:pt idx="12118" formatCode="m/d/yyyy">
                  <c:v>44326</c:v>
                </c:pt>
                <c:pt idx="12119" formatCode="m/d/yyyy">
                  <c:v>44326</c:v>
                </c:pt>
                <c:pt idx="12120" formatCode="m/d/yyyy">
                  <c:v>44326</c:v>
                </c:pt>
                <c:pt idx="12121" formatCode="m/d/yyyy">
                  <c:v>44326</c:v>
                </c:pt>
                <c:pt idx="12122" formatCode="m/d/yyyy">
                  <c:v>44326</c:v>
                </c:pt>
                <c:pt idx="12123" formatCode="m/d/yyyy">
                  <c:v>44326</c:v>
                </c:pt>
                <c:pt idx="12124" formatCode="m/d/yyyy">
                  <c:v>44326</c:v>
                </c:pt>
                <c:pt idx="12125" formatCode="m/d/yyyy">
                  <c:v>44326</c:v>
                </c:pt>
                <c:pt idx="12126" formatCode="m/d/yyyy">
                  <c:v>44326</c:v>
                </c:pt>
                <c:pt idx="12127" formatCode="m/d/yyyy">
                  <c:v>44326</c:v>
                </c:pt>
                <c:pt idx="12128" formatCode="m/d/yyyy">
                  <c:v>44326</c:v>
                </c:pt>
                <c:pt idx="12129" formatCode="m/d/yyyy">
                  <c:v>44326</c:v>
                </c:pt>
                <c:pt idx="12130" formatCode="m/d/yyyy">
                  <c:v>44326</c:v>
                </c:pt>
                <c:pt idx="12131" formatCode="m/d/yyyy">
                  <c:v>44326</c:v>
                </c:pt>
                <c:pt idx="12132" formatCode="m/d/yyyy">
                  <c:v>44326</c:v>
                </c:pt>
                <c:pt idx="12133" formatCode="m/d/yyyy">
                  <c:v>44326</c:v>
                </c:pt>
                <c:pt idx="12134" formatCode="m/d/yyyy">
                  <c:v>44326</c:v>
                </c:pt>
                <c:pt idx="12135" formatCode="m/d/yyyy">
                  <c:v>44326</c:v>
                </c:pt>
                <c:pt idx="12136" formatCode="m/d/yyyy">
                  <c:v>44327</c:v>
                </c:pt>
                <c:pt idx="12137" formatCode="m/d/yyyy">
                  <c:v>44327</c:v>
                </c:pt>
                <c:pt idx="12138" formatCode="m/d/yyyy">
                  <c:v>44327</c:v>
                </c:pt>
                <c:pt idx="12139" formatCode="m/d/yyyy">
                  <c:v>44327</c:v>
                </c:pt>
                <c:pt idx="12140" formatCode="m/d/yyyy">
                  <c:v>44327</c:v>
                </c:pt>
                <c:pt idx="12141" formatCode="m/d/yyyy">
                  <c:v>44327</c:v>
                </c:pt>
                <c:pt idx="12142" formatCode="m/d/yyyy">
                  <c:v>44327</c:v>
                </c:pt>
                <c:pt idx="12143" formatCode="m/d/yyyy">
                  <c:v>44327</c:v>
                </c:pt>
                <c:pt idx="12144" formatCode="m/d/yyyy">
                  <c:v>44327</c:v>
                </c:pt>
                <c:pt idx="12145" formatCode="m/d/yyyy">
                  <c:v>44327</c:v>
                </c:pt>
                <c:pt idx="12146" formatCode="m/d/yyyy">
                  <c:v>44327</c:v>
                </c:pt>
                <c:pt idx="12147" formatCode="m/d/yyyy">
                  <c:v>44327</c:v>
                </c:pt>
                <c:pt idx="12148" formatCode="m/d/yyyy">
                  <c:v>44327</c:v>
                </c:pt>
                <c:pt idx="12149" formatCode="m/d/yyyy">
                  <c:v>44327</c:v>
                </c:pt>
                <c:pt idx="12150" formatCode="m/d/yyyy">
                  <c:v>44327</c:v>
                </c:pt>
                <c:pt idx="12151" formatCode="m/d/yyyy">
                  <c:v>44327</c:v>
                </c:pt>
                <c:pt idx="12152" formatCode="m/d/yyyy">
                  <c:v>44327</c:v>
                </c:pt>
                <c:pt idx="12153" formatCode="m/d/yyyy">
                  <c:v>44327</c:v>
                </c:pt>
                <c:pt idx="12154" formatCode="m/d/yyyy">
                  <c:v>44327</c:v>
                </c:pt>
                <c:pt idx="12155" formatCode="m/d/yyyy">
                  <c:v>44327</c:v>
                </c:pt>
                <c:pt idx="12156" formatCode="m/d/yyyy">
                  <c:v>44327</c:v>
                </c:pt>
                <c:pt idx="12157" formatCode="m/d/yyyy">
                  <c:v>44327</c:v>
                </c:pt>
                <c:pt idx="12158" formatCode="m/d/yyyy">
                  <c:v>44327</c:v>
                </c:pt>
                <c:pt idx="12159" formatCode="m/d/yyyy">
                  <c:v>44327</c:v>
                </c:pt>
                <c:pt idx="12160" formatCode="m/d/yyyy">
                  <c:v>44328</c:v>
                </c:pt>
                <c:pt idx="12161" formatCode="m/d/yyyy">
                  <c:v>44328</c:v>
                </c:pt>
                <c:pt idx="12162" formatCode="m/d/yyyy">
                  <c:v>44328</c:v>
                </c:pt>
                <c:pt idx="12163" formatCode="m/d/yyyy">
                  <c:v>44328</c:v>
                </c:pt>
                <c:pt idx="12164" formatCode="m/d/yyyy">
                  <c:v>44328</c:v>
                </c:pt>
                <c:pt idx="12165" formatCode="m/d/yyyy">
                  <c:v>44328</c:v>
                </c:pt>
                <c:pt idx="12166" formatCode="m/d/yyyy">
                  <c:v>44328</c:v>
                </c:pt>
                <c:pt idx="12167" formatCode="m/d/yyyy">
                  <c:v>44328</c:v>
                </c:pt>
                <c:pt idx="12168" formatCode="m/d/yyyy">
                  <c:v>44328</c:v>
                </c:pt>
                <c:pt idx="12169" formatCode="m/d/yyyy">
                  <c:v>44328</c:v>
                </c:pt>
                <c:pt idx="12170" formatCode="m/d/yyyy">
                  <c:v>44328</c:v>
                </c:pt>
                <c:pt idx="12171" formatCode="m/d/yyyy">
                  <c:v>44328</c:v>
                </c:pt>
                <c:pt idx="12172" formatCode="m/d/yyyy">
                  <c:v>44328</c:v>
                </c:pt>
                <c:pt idx="12173" formatCode="m/d/yyyy">
                  <c:v>44328</c:v>
                </c:pt>
                <c:pt idx="12174" formatCode="m/d/yyyy">
                  <c:v>44328</c:v>
                </c:pt>
                <c:pt idx="12175" formatCode="m/d/yyyy">
                  <c:v>44328</c:v>
                </c:pt>
                <c:pt idx="12176" formatCode="m/d/yyyy">
                  <c:v>44328</c:v>
                </c:pt>
                <c:pt idx="12177" formatCode="m/d/yyyy">
                  <c:v>44328</c:v>
                </c:pt>
                <c:pt idx="12178" formatCode="m/d/yyyy">
                  <c:v>44328</c:v>
                </c:pt>
                <c:pt idx="12179" formatCode="m/d/yyyy">
                  <c:v>44328</c:v>
                </c:pt>
                <c:pt idx="12180" formatCode="m/d/yyyy">
                  <c:v>44328</c:v>
                </c:pt>
                <c:pt idx="12181" formatCode="m/d/yyyy">
                  <c:v>44328</c:v>
                </c:pt>
                <c:pt idx="12182" formatCode="m/d/yyyy">
                  <c:v>44328</c:v>
                </c:pt>
                <c:pt idx="12183" formatCode="m/d/yyyy">
                  <c:v>44328</c:v>
                </c:pt>
                <c:pt idx="12184" formatCode="m/d/yyyy">
                  <c:v>44329</c:v>
                </c:pt>
                <c:pt idx="12185" formatCode="m/d/yyyy">
                  <c:v>44329</c:v>
                </c:pt>
                <c:pt idx="12186" formatCode="m/d/yyyy">
                  <c:v>44329</c:v>
                </c:pt>
                <c:pt idx="12187" formatCode="m/d/yyyy">
                  <c:v>44329</c:v>
                </c:pt>
                <c:pt idx="12188" formatCode="m/d/yyyy">
                  <c:v>44329</c:v>
                </c:pt>
                <c:pt idx="12189" formatCode="m/d/yyyy">
                  <c:v>44329</c:v>
                </c:pt>
                <c:pt idx="12190" formatCode="m/d/yyyy">
                  <c:v>44329</c:v>
                </c:pt>
                <c:pt idx="12191" formatCode="m/d/yyyy">
                  <c:v>44329</c:v>
                </c:pt>
                <c:pt idx="12192" formatCode="m/d/yyyy">
                  <c:v>44329</c:v>
                </c:pt>
                <c:pt idx="12193" formatCode="m/d/yyyy">
                  <c:v>44329</c:v>
                </c:pt>
                <c:pt idx="12194" formatCode="m/d/yyyy">
                  <c:v>44329</c:v>
                </c:pt>
                <c:pt idx="12195" formatCode="m/d/yyyy">
                  <c:v>44329</c:v>
                </c:pt>
                <c:pt idx="12196" formatCode="m/d/yyyy">
                  <c:v>44329</c:v>
                </c:pt>
                <c:pt idx="12197" formatCode="m/d/yyyy">
                  <c:v>44329</c:v>
                </c:pt>
                <c:pt idx="12198" formatCode="m/d/yyyy">
                  <c:v>44329</c:v>
                </c:pt>
                <c:pt idx="12199" formatCode="m/d/yyyy">
                  <c:v>44329</c:v>
                </c:pt>
                <c:pt idx="12200" formatCode="m/d/yyyy">
                  <c:v>44329</c:v>
                </c:pt>
                <c:pt idx="12201" formatCode="m/d/yyyy">
                  <c:v>44329</c:v>
                </c:pt>
                <c:pt idx="12202" formatCode="m/d/yyyy">
                  <c:v>44329</c:v>
                </c:pt>
                <c:pt idx="12203" formatCode="m/d/yyyy">
                  <c:v>44329</c:v>
                </c:pt>
                <c:pt idx="12204" formatCode="m/d/yyyy">
                  <c:v>44329</c:v>
                </c:pt>
                <c:pt idx="12205" formatCode="m/d/yyyy">
                  <c:v>44329</c:v>
                </c:pt>
                <c:pt idx="12206" formatCode="m/d/yyyy">
                  <c:v>44329</c:v>
                </c:pt>
                <c:pt idx="12207" formatCode="m/d/yyyy">
                  <c:v>44329</c:v>
                </c:pt>
                <c:pt idx="12208" formatCode="m/d/yyyy">
                  <c:v>44330</c:v>
                </c:pt>
                <c:pt idx="12209" formatCode="m/d/yyyy">
                  <c:v>44330</c:v>
                </c:pt>
                <c:pt idx="12210" formatCode="m/d/yyyy">
                  <c:v>44330</c:v>
                </c:pt>
                <c:pt idx="12211" formatCode="m/d/yyyy">
                  <c:v>44330</c:v>
                </c:pt>
                <c:pt idx="12212" formatCode="m/d/yyyy">
                  <c:v>44330</c:v>
                </c:pt>
                <c:pt idx="12213" formatCode="m/d/yyyy">
                  <c:v>44330</c:v>
                </c:pt>
                <c:pt idx="12214" formatCode="m/d/yyyy">
                  <c:v>44330</c:v>
                </c:pt>
                <c:pt idx="12215" formatCode="m/d/yyyy">
                  <c:v>44330</c:v>
                </c:pt>
                <c:pt idx="12216" formatCode="m/d/yyyy">
                  <c:v>44330</c:v>
                </c:pt>
                <c:pt idx="12217" formatCode="m/d/yyyy">
                  <c:v>44330</c:v>
                </c:pt>
                <c:pt idx="12218" formatCode="m/d/yyyy">
                  <c:v>44330</c:v>
                </c:pt>
                <c:pt idx="12219" formatCode="m/d/yyyy">
                  <c:v>44330</c:v>
                </c:pt>
                <c:pt idx="12220" formatCode="m/d/yyyy">
                  <c:v>44330</c:v>
                </c:pt>
                <c:pt idx="12221" formatCode="m/d/yyyy">
                  <c:v>44330</c:v>
                </c:pt>
                <c:pt idx="12222" formatCode="m/d/yyyy">
                  <c:v>44330</c:v>
                </c:pt>
                <c:pt idx="12223" formatCode="m/d/yyyy">
                  <c:v>44330</c:v>
                </c:pt>
                <c:pt idx="12224" formatCode="m/d/yyyy">
                  <c:v>44330</c:v>
                </c:pt>
                <c:pt idx="12225" formatCode="m/d/yyyy">
                  <c:v>44330</c:v>
                </c:pt>
                <c:pt idx="12226" formatCode="m/d/yyyy">
                  <c:v>44330</c:v>
                </c:pt>
                <c:pt idx="12227" formatCode="m/d/yyyy">
                  <c:v>44330</c:v>
                </c:pt>
                <c:pt idx="12228" formatCode="m/d/yyyy">
                  <c:v>44330</c:v>
                </c:pt>
                <c:pt idx="12229" formatCode="m/d/yyyy">
                  <c:v>44330</c:v>
                </c:pt>
                <c:pt idx="12230" formatCode="m/d/yyyy">
                  <c:v>44330</c:v>
                </c:pt>
                <c:pt idx="12231" formatCode="m/d/yyyy">
                  <c:v>44330</c:v>
                </c:pt>
                <c:pt idx="12232" formatCode="m/d/yyyy">
                  <c:v>44331</c:v>
                </c:pt>
                <c:pt idx="12233" formatCode="m/d/yyyy">
                  <c:v>44331</c:v>
                </c:pt>
                <c:pt idx="12234" formatCode="m/d/yyyy">
                  <c:v>44331</c:v>
                </c:pt>
                <c:pt idx="12235" formatCode="m/d/yyyy">
                  <c:v>44331</c:v>
                </c:pt>
                <c:pt idx="12236" formatCode="m/d/yyyy">
                  <c:v>44331</c:v>
                </c:pt>
                <c:pt idx="12237" formatCode="m/d/yyyy">
                  <c:v>44331</c:v>
                </c:pt>
                <c:pt idx="12238" formatCode="m/d/yyyy">
                  <c:v>44331</c:v>
                </c:pt>
                <c:pt idx="12239" formatCode="m/d/yyyy">
                  <c:v>44331</c:v>
                </c:pt>
                <c:pt idx="12240" formatCode="m/d/yyyy">
                  <c:v>44331</c:v>
                </c:pt>
                <c:pt idx="12241" formatCode="m/d/yyyy">
                  <c:v>44331</c:v>
                </c:pt>
                <c:pt idx="12242" formatCode="m/d/yyyy">
                  <c:v>44331</c:v>
                </c:pt>
                <c:pt idx="12243" formatCode="m/d/yyyy">
                  <c:v>44331</c:v>
                </c:pt>
                <c:pt idx="12244" formatCode="m/d/yyyy">
                  <c:v>44331</c:v>
                </c:pt>
                <c:pt idx="12245" formatCode="m/d/yyyy">
                  <c:v>44331</c:v>
                </c:pt>
                <c:pt idx="12246" formatCode="m/d/yyyy">
                  <c:v>44331</c:v>
                </c:pt>
                <c:pt idx="12247" formatCode="m/d/yyyy">
                  <c:v>44331</c:v>
                </c:pt>
                <c:pt idx="12248" formatCode="m/d/yyyy">
                  <c:v>44331</c:v>
                </c:pt>
                <c:pt idx="12249" formatCode="m/d/yyyy">
                  <c:v>44331</c:v>
                </c:pt>
                <c:pt idx="12250" formatCode="m/d/yyyy">
                  <c:v>44331</c:v>
                </c:pt>
                <c:pt idx="12251" formatCode="m/d/yyyy">
                  <c:v>44331</c:v>
                </c:pt>
                <c:pt idx="12252" formatCode="m/d/yyyy">
                  <c:v>44331</c:v>
                </c:pt>
                <c:pt idx="12253" formatCode="m/d/yyyy">
                  <c:v>44331</c:v>
                </c:pt>
                <c:pt idx="12254" formatCode="m/d/yyyy">
                  <c:v>44331</c:v>
                </c:pt>
                <c:pt idx="12255" formatCode="m/d/yyyy">
                  <c:v>44331</c:v>
                </c:pt>
                <c:pt idx="12256" formatCode="m/d/yyyy">
                  <c:v>44332</c:v>
                </c:pt>
                <c:pt idx="12257" formatCode="m/d/yyyy">
                  <c:v>44332</c:v>
                </c:pt>
                <c:pt idx="12258" formatCode="m/d/yyyy">
                  <c:v>44332</c:v>
                </c:pt>
                <c:pt idx="12259" formatCode="m/d/yyyy">
                  <c:v>44332</c:v>
                </c:pt>
                <c:pt idx="12260" formatCode="m/d/yyyy">
                  <c:v>44332</c:v>
                </c:pt>
                <c:pt idx="12261" formatCode="m/d/yyyy">
                  <c:v>44332</c:v>
                </c:pt>
                <c:pt idx="12262" formatCode="m/d/yyyy">
                  <c:v>44332</c:v>
                </c:pt>
                <c:pt idx="12263" formatCode="m/d/yyyy">
                  <c:v>44332</c:v>
                </c:pt>
                <c:pt idx="12264" formatCode="m/d/yyyy">
                  <c:v>44332</c:v>
                </c:pt>
                <c:pt idx="12265" formatCode="m/d/yyyy">
                  <c:v>44332</c:v>
                </c:pt>
                <c:pt idx="12266" formatCode="m/d/yyyy">
                  <c:v>44332</c:v>
                </c:pt>
                <c:pt idx="12267" formatCode="m/d/yyyy">
                  <c:v>44332</c:v>
                </c:pt>
                <c:pt idx="12268" formatCode="m/d/yyyy">
                  <c:v>44332</c:v>
                </c:pt>
                <c:pt idx="12269" formatCode="m/d/yyyy">
                  <c:v>44332</c:v>
                </c:pt>
                <c:pt idx="12270" formatCode="m/d/yyyy">
                  <c:v>44332</c:v>
                </c:pt>
                <c:pt idx="12271" formatCode="m/d/yyyy">
                  <c:v>44332</c:v>
                </c:pt>
                <c:pt idx="12272" formatCode="m/d/yyyy">
                  <c:v>44332</c:v>
                </c:pt>
                <c:pt idx="12273" formatCode="m/d/yyyy">
                  <c:v>44332</c:v>
                </c:pt>
                <c:pt idx="12274" formatCode="m/d/yyyy">
                  <c:v>44332</c:v>
                </c:pt>
                <c:pt idx="12275" formatCode="m/d/yyyy">
                  <c:v>44332</c:v>
                </c:pt>
                <c:pt idx="12276" formatCode="m/d/yyyy">
                  <c:v>44332</c:v>
                </c:pt>
                <c:pt idx="12277" formatCode="m/d/yyyy">
                  <c:v>44332</c:v>
                </c:pt>
                <c:pt idx="12278" formatCode="m/d/yyyy">
                  <c:v>44332</c:v>
                </c:pt>
                <c:pt idx="12279" formatCode="m/d/yyyy">
                  <c:v>44332</c:v>
                </c:pt>
                <c:pt idx="12280" formatCode="m/d/yyyy">
                  <c:v>44333</c:v>
                </c:pt>
                <c:pt idx="12281" formatCode="m/d/yyyy">
                  <c:v>44333</c:v>
                </c:pt>
                <c:pt idx="12282" formatCode="m/d/yyyy">
                  <c:v>44333</c:v>
                </c:pt>
                <c:pt idx="12283" formatCode="m/d/yyyy">
                  <c:v>44333</c:v>
                </c:pt>
                <c:pt idx="12284" formatCode="m/d/yyyy">
                  <c:v>44333</c:v>
                </c:pt>
                <c:pt idx="12285" formatCode="m/d/yyyy">
                  <c:v>44333</c:v>
                </c:pt>
                <c:pt idx="12286" formatCode="m/d/yyyy">
                  <c:v>44333</c:v>
                </c:pt>
                <c:pt idx="12287" formatCode="m/d/yyyy">
                  <c:v>44333</c:v>
                </c:pt>
                <c:pt idx="12288" formatCode="m/d/yyyy">
                  <c:v>44333</c:v>
                </c:pt>
                <c:pt idx="12289" formatCode="m/d/yyyy">
                  <c:v>44333</c:v>
                </c:pt>
                <c:pt idx="12290" formatCode="m/d/yyyy">
                  <c:v>44333</c:v>
                </c:pt>
                <c:pt idx="12291" formatCode="m/d/yyyy">
                  <c:v>44333</c:v>
                </c:pt>
                <c:pt idx="12292" formatCode="m/d/yyyy">
                  <c:v>44333</c:v>
                </c:pt>
                <c:pt idx="12293" formatCode="m/d/yyyy">
                  <c:v>44333</c:v>
                </c:pt>
                <c:pt idx="12294" formatCode="m/d/yyyy">
                  <c:v>44333</c:v>
                </c:pt>
                <c:pt idx="12295" formatCode="m/d/yyyy">
                  <c:v>44333</c:v>
                </c:pt>
                <c:pt idx="12296" formatCode="m/d/yyyy">
                  <c:v>44333</c:v>
                </c:pt>
                <c:pt idx="12297" formatCode="m/d/yyyy">
                  <c:v>44333</c:v>
                </c:pt>
                <c:pt idx="12298" formatCode="m/d/yyyy">
                  <c:v>44333</c:v>
                </c:pt>
                <c:pt idx="12299" formatCode="m/d/yyyy">
                  <c:v>44333</c:v>
                </c:pt>
                <c:pt idx="12300" formatCode="m/d/yyyy">
                  <c:v>44333</c:v>
                </c:pt>
                <c:pt idx="12301" formatCode="m/d/yyyy">
                  <c:v>44333</c:v>
                </c:pt>
                <c:pt idx="12302" formatCode="m/d/yyyy">
                  <c:v>44333</c:v>
                </c:pt>
                <c:pt idx="12303" formatCode="m/d/yyyy">
                  <c:v>44333</c:v>
                </c:pt>
                <c:pt idx="12304" formatCode="m/d/yyyy">
                  <c:v>44334</c:v>
                </c:pt>
                <c:pt idx="12305" formatCode="m/d/yyyy">
                  <c:v>44334</c:v>
                </c:pt>
                <c:pt idx="12306" formatCode="m/d/yyyy">
                  <c:v>44334</c:v>
                </c:pt>
                <c:pt idx="12307" formatCode="m/d/yyyy">
                  <c:v>44334</c:v>
                </c:pt>
                <c:pt idx="12308" formatCode="m/d/yyyy">
                  <c:v>44334</c:v>
                </c:pt>
                <c:pt idx="12309" formatCode="m/d/yyyy">
                  <c:v>44334</c:v>
                </c:pt>
                <c:pt idx="12310" formatCode="m/d/yyyy">
                  <c:v>44334</c:v>
                </c:pt>
                <c:pt idx="12311" formatCode="m/d/yyyy">
                  <c:v>44334</c:v>
                </c:pt>
                <c:pt idx="12312" formatCode="m/d/yyyy">
                  <c:v>44334</c:v>
                </c:pt>
                <c:pt idx="12313" formatCode="m/d/yyyy">
                  <c:v>44334</c:v>
                </c:pt>
                <c:pt idx="12314" formatCode="m/d/yyyy">
                  <c:v>44334</c:v>
                </c:pt>
                <c:pt idx="12315" formatCode="m/d/yyyy">
                  <c:v>44334</c:v>
                </c:pt>
                <c:pt idx="12316" formatCode="m/d/yyyy">
                  <c:v>44334</c:v>
                </c:pt>
                <c:pt idx="12317" formatCode="m/d/yyyy">
                  <c:v>44334</c:v>
                </c:pt>
                <c:pt idx="12318" formatCode="m/d/yyyy">
                  <c:v>44334</c:v>
                </c:pt>
                <c:pt idx="12319" formatCode="m/d/yyyy">
                  <c:v>44334</c:v>
                </c:pt>
                <c:pt idx="12320" formatCode="m/d/yyyy">
                  <c:v>44334</c:v>
                </c:pt>
                <c:pt idx="12321" formatCode="m/d/yyyy">
                  <c:v>44334</c:v>
                </c:pt>
                <c:pt idx="12322" formatCode="m/d/yyyy">
                  <c:v>44334</c:v>
                </c:pt>
                <c:pt idx="12323" formatCode="m/d/yyyy">
                  <c:v>44334</c:v>
                </c:pt>
                <c:pt idx="12324" formatCode="m/d/yyyy">
                  <c:v>44334</c:v>
                </c:pt>
                <c:pt idx="12325" formatCode="m/d/yyyy">
                  <c:v>44334</c:v>
                </c:pt>
                <c:pt idx="12326" formatCode="m/d/yyyy">
                  <c:v>44334</c:v>
                </c:pt>
                <c:pt idx="12327" formatCode="m/d/yyyy">
                  <c:v>44334</c:v>
                </c:pt>
                <c:pt idx="12328" formatCode="m/d/yyyy">
                  <c:v>44335</c:v>
                </c:pt>
                <c:pt idx="12329" formatCode="m/d/yyyy">
                  <c:v>44335</c:v>
                </c:pt>
                <c:pt idx="12330" formatCode="m/d/yyyy">
                  <c:v>44335</c:v>
                </c:pt>
                <c:pt idx="12331" formatCode="m/d/yyyy">
                  <c:v>44335</c:v>
                </c:pt>
                <c:pt idx="12332" formatCode="m/d/yyyy">
                  <c:v>44335</c:v>
                </c:pt>
                <c:pt idx="12333" formatCode="m/d/yyyy">
                  <c:v>44335</c:v>
                </c:pt>
                <c:pt idx="12334" formatCode="m/d/yyyy">
                  <c:v>44335</c:v>
                </c:pt>
                <c:pt idx="12335" formatCode="m/d/yyyy">
                  <c:v>44335</c:v>
                </c:pt>
                <c:pt idx="12336" formatCode="m/d/yyyy">
                  <c:v>44335</c:v>
                </c:pt>
                <c:pt idx="12337" formatCode="m/d/yyyy">
                  <c:v>44335</c:v>
                </c:pt>
                <c:pt idx="12338" formatCode="m/d/yyyy">
                  <c:v>44335</c:v>
                </c:pt>
                <c:pt idx="12339" formatCode="m/d/yyyy">
                  <c:v>44335</c:v>
                </c:pt>
                <c:pt idx="12340" formatCode="m/d/yyyy">
                  <c:v>44335</c:v>
                </c:pt>
                <c:pt idx="12341" formatCode="m/d/yyyy">
                  <c:v>44335</c:v>
                </c:pt>
                <c:pt idx="12342" formatCode="m/d/yyyy">
                  <c:v>44335</c:v>
                </c:pt>
                <c:pt idx="12343" formatCode="m/d/yyyy">
                  <c:v>44335</c:v>
                </c:pt>
                <c:pt idx="12344" formatCode="m/d/yyyy">
                  <c:v>44335</c:v>
                </c:pt>
                <c:pt idx="12345" formatCode="m/d/yyyy">
                  <c:v>44335</c:v>
                </c:pt>
                <c:pt idx="12346" formatCode="m/d/yyyy">
                  <c:v>44335</c:v>
                </c:pt>
                <c:pt idx="12347" formatCode="m/d/yyyy">
                  <c:v>44335</c:v>
                </c:pt>
                <c:pt idx="12348" formatCode="m/d/yyyy">
                  <c:v>44335</c:v>
                </c:pt>
                <c:pt idx="12349" formatCode="m/d/yyyy">
                  <c:v>44335</c:v>
                </c:pt>
                <c:pt idx="12350" formatCode="m/d/yyyy">
                  <c:v>44335</c:v>
                </c:pt>
                <c:pt idx="12351" formatCode="m/d/yyyy">
                  <c:v>44335</c:v>
                </c:pt>
                <c:pt idx="12352" formatCode="m/d/yyyy">
                  <c:v>44336</c:v>
                </c:pt>
                <c:pt idx="12353" formatCode="m/d/yyyy">
                  <c:v>44336</c:v>
                </c:pt>
                <c:pt idx="12354" formatCode="m/d/yyyy">
                  <c:v>44336</c:v>
                </c:pt>
                <c:pt idx="12355" formatCode="m/d/yyyy">
                  <c:v>44336</c:v>
                </c:pt>
                <c:pt idx="12356" formatCode="m/d/yyyy">
                  <c:v>44336</c:v>
                </c:pt>
                <c:pt idx="12357" formatCode="m/d/yyyy">
                  <c:v>44336</c:v>
                </c:pt>
                <c:pt idx="12358" formatCode="m/d/yyyy">
                  <c:v>44336</c:v>
                </c:pt>
                <c:pt idx="12359" formatCode="m/d/yyyy">
                  <c:v>44336</c:v>
                </c:pt>
                <c:pt idx="12360" formatCode="m/d/yyyy">
                  <c:v>44336</c:v>
                </c:pt>
                <c:pt idx="12361" formatCode="m/d/yyyy">
                  <c:v>44336</c:v>
                </c:pt>
                <c:pt idx="12362" formatCode="m/d/yyyy">
                  <c:v>44336</c:v>
                </c:pt>
                <c:pt idx="12363" formatCode="m/d/yyyy">
                  <c:v>44336</c:v>
                </c:pt>
                <c:pt idx="12364" formatCode="m/d/yyyy">
                  <c:v>44336</c:v>
                </c:pt>
                <c:pt idx="12365" formatCode="m/d/yyyy">
                  <c:v>44336</c:v>
                </c:pt>
                <c:pt idx="12366" formatCode="m/d/yyyy">
                  <c:v>44336</c:v>
                </c:pt>
                <c:pt idx="12367" formatCode="m/d/yyyy">
                  <c:v>44336</c:v>
                </c:pt>
                <c:pt idx="12368" formatCode="m/d/yyyy">
                  <c:v>44336</c:v>
                </c:pt>
                <c:pt idx="12369" formatCode="m/d/yyyy">
                  <c:v>44336</c:v>
                </c:pt>
                <c:pt idx="12370" formatCode="m/d/yyyy">
                  <c:v>44336</c:v>
                </c:pt>
                <c:pt idx="12371" formatCode="m/d/yyyy">
                  <c:v>44336</c:v>
                </c:pt>
                <c:pt idx="12372" formatCode="m/d/yyyy">
                  <c:v>44336</c:v>
                </c:pt>
                <c:pt idx="12373" formatCode="m/d/yyyy">
                  <c:v>44336</c:v>
                </c:pt>
                <c:pt idx="12374" formatCode="m/d/yyyy">
                  <c:v>44336</c:v>
                </c:pt>
                <c:pt idx="12375" formatCode="m/d/yyyy">
                  <c:v>44336</c:v>
                </c:pt>
                <c:pt idx="12376" formatCode="m/d/yyyy">
                  <c:v>44337</c:v>
                </c:pt>
                <c:pt idx="12377" formatCode="m/d/yyyy">
                  <c:v>44337</c:v>
                </c:pt>
                <c:pt idx="12378" formatCode="m/d/yyyy">
                  <c:v>44337</c:v>
                </c:pt>
                <c:pt idx="12379" formatCode="m/d/yyyy">
                  <c:v>44337</c:v>
                </c:pt>
                <c:pt idx="12380" formatCode="m/d/yyyy">
                  <c:v>44337</c:v>
                </c:pt>
                <c:pt idx="12381" formatCode="m/d/yyyy">
                  <c:v>44337</c:v>
                </c:pt>
                <c:pt idx="12382" formatCode="m/d/yyyy">
                  <c:v>44337</c:v>
                </c:pt>
                <c:pt idx="12383" formatCode="m/d/yyyy">
                  <c:v>44337</c:v>
                </c:pt>
                <c:pt idx="12384" formatCode="m/d/yyyy">
                  <c:v>44337</c:v>
                </c:pt>
                <c:pt idx="12385" formatCode="m/d/yyyy">
                  <c:v>44337</c:v>
                </c:pt>
                <c:pt idx="12386" formatCode="m/d/yyyy">
                  <c:v>44337</c:v>
                </c:pt>
                <c:pt idx="12387" formatCode="m/d/yyyy">
                  <c:v>44337</c:v>
                </c:pt>
                <c:pt idx="12388" formatCode="m/d/yyyy">
                  <c:v>44337</c:v>
                </c:pt>
                <c:pt idx="12389" formatCode="m/d/yyyy">
                  <c:v>44337</c:v>
                </c:pt>
                <c:pt idx="12390" formatCode="m/d/yyyy">
                  <c:v>44337</c:v>
                </c:pt>
                <c:pt idx="12391" formatCode="m/d/yyyy">
                  <c:v>44337</c:v>
                </c:pt>
                <c:pt idx="12392" formatCode="m/d/yyyy">
                  <c:v>44337</c:v>
                </c:pt>
                <c:pt idx="12393" formatCode="m/d/yyyy">
                  <c:v>44337</c:v>
                </c:pt>
                <c:pt idx="12394" formatCode="m/d/yyyy">
                  <c:v>44337</c:v>
                </c:pt>
                <c:pt idx="12395" formatCode="m/d/yyyy">
                  <c:v>44337</c:v>
                </c:pt>
                <c:pt idx="12396" formatCode="m/d/yyyy">
                  <c:v>44337</c:v>
                </c:pt>
                <c:pt idx="12397" formatCode="m/d/yyyy">
                  <c:v>44337</c:v>
                </c:pt>
                <c:pt idx="12398" formatCode="m/d/yyyy">
                  <c:v>44337</c:v>
                </c:pt>
                <c:pt idx="12399" formatCode="m/d/yyyy">
                  <c:v>44337</c:v>
                </c:pt>
                <c:pt idx="12400" formatCode="m/d/yyyy">
                  <c:v>44338</c:v>
                </c:pt>
                <c:pt idx="12401" formatCode="m/d/yyyy">
                  <c:v>44338</c:v>
                </c:pt>
                <c:pt idx="12402" formatCode="m/d/yyyy">
                  <c:v>44338</c:v>
                </c:pt>
                <c:pt idx="12403" formatCode="m/d/yyyy">
                  <c:v>44338</c:v>
                </c:pt>
                <c:pt idx="12404" formatCode="m/d/yyyy">
                  <c:v>44338</c:v>
                </c:pt>
                <c:pt idx="12405" formatCode="m/d/yyyy">
                  <c:v>44338</c:v>
                </c:pt>
                <c:pt idx="12406" formatCode="m/d/yyyy">
                  <c:v>44338</c:v>
                </c:pt>
                <c:pt idx="12407" formatCode="m/d/yyyy">
                  <c:v>44338</c:v>
                </c:pt>
                <c:pt idx="12408" formatCode="m/d/yyyy">
                  <c:v>44338</c:v>
                </c:pt>
                <c:pt idx="12409" formatCode="m/d/yyyy">
                  <c:v>44338</c:v>
                </c:pt>
                <c:pt idx="12410" formatCode="m/d/yyyy">
                  <c:v>44338</c:v>
                </c:pt>
                <c:pt idx="12411" formatCode="m/d/yyyy">
                  <c:v>44338</c:v>
                </c:pt>
                <c:pt idx="12412" formatCode="m/d/yyyy">
                  <c:v>44338</c:v>
                </c:pt>
                <c:pt idx="12413" formatCode="m/d/yyyy">
                  <c:v>44338</c:v>
                </c:pt>
                <c:pt idx="12414" formatCode="m/d/yyyy">
                  <c:v>44338</c:v>
                </c:pt>
                <c:pt idx="12415" formatCode="m/d/yyyy">
                  <c:v>44338</c:v>
                </c:pt>
                <c:pt idx="12416" formatCode="m/d/yyyy">
                  <c:v>44338</c:v>
                </c:pt>
                <c:pt idx="12417" formatCode="m/d/yyyy">
                  <c:v>44338</c:v>
                </c:pt>
                <c:pt idx="12418" formatCode="m/d/yyyy">
                  <c:v>44338</c:v>
                </c:pt>
                <c:pt idx="12419" formatCode="m/d/yyyy">
                  <c:v>44338</c:v>
                </c:pt>
                <c:pt idx="12420" formatCode="m/d/yyyy">
                  <c:v>44338</c:v>
                </c:pt>
                <c:pt idx="12421" formatCode="m/d/yyyy">
                  <c:v>44338</c:v>
                </c:pt>
                <c:pt idx="12422" formatCode="m/d/yyyy">
                  <c:v>44338</c:v>
                </c:pt>
                <c:pt idx="12423" formatCode="m/d/yyyy">
                  <c:v>44338</c:v>
                </c:pt>
                <c:pt idx="12424" formatCode="m/d/yyyy">
                  <c:v>44339</c:v>
                </c:pt>
                <c:pt idx="12425" formatCode="m/d/yyyy">
                  <c:v>44339</c:v>
                </c:pt>
                <c:pt idx="12426" formatCode="m/d/yyyy">
                  <c:v>44339</c:v>
                </c:pt>
                <c:pt idx="12427" formatCode="m/d/yyyy">
                  <c:v>44339</c:v>
                </c:pt>
                <c:pt idx="12428" formatCode="m/d/yyyy">
                  <c:v>44339</c:v>
                </c:pt>
                <c:pt idx="12429" formatCode="m/d/yyyy">
                  <c:v>44339</c:v>
                </c:pt>
                <c:pt idx="12430" formatCode="m/d/yyyy">
                  <c:v>44339</c:v>
                </c:pt>
                <c:pt idx="12431" formatCode="m/d/yyyy">
                  <c:v>44339</c:v>
                </c:pt>
                <c:pt idx="12432" formatCode="m/d/yyyy">
                  <c:v>44339</c:v>
                </c:pt>
                <c:pt idx="12433" formatCode="m/d/yyyy">
                  <c:v>44339</c:v>
                </c:pt>
                <c:pt idx="12434" formatCode="m/d/yyyy">
                  <c:v>44339</c:v>
                </c:pt>
                <c:pt idx="12435" formatCode="m/d/yyyy">
                  <c:v>44339</c:v>
                </c:pt>
                <c:pt idx="12436" formatCode="m/d/yyyy">
                  <c:v>44339</c:v>
                </c:pt>
                <c:pt idx="12437" formatCode="m/d/yyyy">
                  <c:v>44339</c:v>
                </c:pt>
                <c:pt idx="12438" formatCode="m/d/yyyy">
                  <c:v>44339</c:v>
                </c:pt>
                <c:pt idx="12439" formatCode="m/d/yyyy">
                  <c:v>44339</c:v>
                </c:pt>
                <c:pt idx="12440" formatCode="m/d/yyyy">
                  <c:v>44339</c:v>
                </c:pt>
                <c:pt idx="12441" formatCode="m/d/yyyy">
                  <c:v>44339</c:v>
                </c:pt>
                <c:pt idx="12442" formatCode="m/d/yyyy">
                  <c:v>44339</c:v>
                </c:pt>
                <c:pt idx="12443" formatCode="m/d/yyyy">
                  <c:v>44339</c:v>
                </c:pt>
                <c:pt idx="12444" formatCode="m/d/yyyy">
                  <c:v>44339</c:v>
                </c:pt>
                <c:pt idx="12445" formatCode="m/d/yyyy">
                  <c:v>44339</c:v>
                </c:pt>
                <c:pt idx="12446" formatCode="m/d/yyyy">
                  <c:v>44339</c:v>
                </c:pt>
                <c:pt idx="12447" formatCode="m/d/yyyy">
                  <c:v>44339</c:v>
                </c:pt>
                <c:pt idx="12448" formatCode="m/d/yyyy">
                  <c:v>44340</c:v>
                </c:pt>
                <c:pt idx="12449" formatCode="m/d/yyyy">
                  <c:v>44340</c:v>
                </c:pt>
                <c:pt idx="12450" formatCode="m/d/yyyy">
                  <c:v>44340</c:v>
                </c:pt>
                <c:pt idx="12451" formatCode="m/d/yyyy">
                  <c:v>44340</c:v>
                </c:pt>
                <c:pt idx="12452" formatCode="m/d/yyyy">
                  <c:v>44340</c:v>
                </c:pt>
                <c:pt idx="12453" formatCode="m/d/yyyy">
                  <c:v>44340</c:v>
                </c:pt>
                <c:pt idx="12454" formatCode="m/d/yyyy">
                  <c:v>44340</c:v>
                </c:pt>
                <c:pt idx="12455" formatCode="m/d/yyyy">
                  <c:v>44340</c:v>
                </c:pt>
                <c:pt idx="12456" formatCode="m/d/yyyy">
                  <c:v>44340</c:v>
                </c:pt>
                <c:pt idx="12457" formatCode="m/d/yyyy">
                  <c:v>44340</c:v>
                </c:pt>
                <c:pt idx="12458" formatCode="m/d/yyyy">
                  <c:v>44340</c:v>
                </c:pt>
                <c:pt idx="12459" formatCode="m/d/yyyy">
                  <c:v>44340</c:v>
                </c:pt>
                <c:pt idx="12460" formatCode="m/d/yyyy">
                  <c:v>44340</c:v>
                </c:pt>
                <c:pt idx="12461" formatCode="m/d/yyyy">
                  <c:v>44340</c:v>
                </c:pt>
                <c:pt idx="12462" formatCode="m/d/yyyy">
                  <c:v>44340</c:v>
                </c:pt>
                <c:pt idx="12463" formatCode="m/d/yyyy">
                  <c:v>44340</c:v>
                </c:pt>
                <c:pt idx="12464" formatCode="m/d/yyyy">
                  <c:v>44340</c:v>
                </c:pt>
                <c:pt idx="12465" formatCode="m/d/yyyy">
                  <c:v>44340</c:v>
                </c:pt>
                <c:pt idx="12466" formatCode="m/d/yyyy">
                  <c:v>44340</c:v>
                </c:pt>
                <c:pt idx="12467" formatCode="m/d/yyyy">
                  <c:v>44340</c:v>
                </c:pt>
                <c:pt idx="12468" formatCode="m/d/yyyy">
                  <c:v>44340</c:v>
                </c:pt>
                <c:pt idx="12469" formatCode="m/d/yyyy">
                  <c:v>44340</c:v>
                </c:pt>
                <c:pt idx="12470" formatCode="m/d/yyyy">
                  <c:v>44340</c:v>
                </c:pt>
                <c:pt idx="12471" formatCode="m/d/yyyy">
                  <c:v>44340</c:v>
                </c:pt>
                <c:pt idx="12472" formatCode="m/d/yyyy">
                  <c:v>44341</c:v>
                </c:pt>
                <c:pt idx="12473" formatCode="m/d/yyyy">
                  <c:v>44341</c:v>
                </c:pt>
                <c:pt idx="12474" formatCode="m/d/yyyy">
                  <c:v>44341</c:v>
                </c:pt>
                <c:pt idx="12475" formatCode="m/d/yyyy">
                  <c:v>44341</c:v>
                </c:pt>
                <c:pt idx="12476" formatCode="m/d/yyyy">
                  <c:v>44341</c:v>
                </c:pt>
                <c:pt idx="12477" formatCode="m/d/yyyy">
                  <c:v>44341</c:v>
                </c:pt>
                <c:pt idx="12478" formatCode="m/d/yyyy">
                  <c:v>44341</c:v>
                </c:pt>
                <c:pt idx="12479" formatCode="m/d/yyyy">
                  <c:v>44341</c:v>
                </c:pt>
                <c:pt idx="12480" formatCode="m/d/yyyy">
                  <c:v>44341</c:v>
                </c:pt>
                <c:pt idx="12481" formatCode="m/d/yyyy">
                  <c:v>44341</c:v>
                </c:pt>
                <c:pt idx="12482" formatCode="m/d/yyyy">
                  <c:v>44341</c:v>
                </c:pt>
                <c:pt idx="12483" formatCode="m/d/yyyy">
                  <c:v>44341</c:v>
                </c:pt>
                <c:pt idx="12484" formatCode="m/d/yyyy">
                  <c:v>44341</c:v>
                </c:pt>
                <c:pt idx="12485" formatCode="m/d/yyyy">
                  <c:v>44341</c:v>
                </c:pt>
                <c:pt idx="12486" formatCode="m/d/yyyy">
                  <c:v>44341</c:v>
                </c:pt>
                <c:pt idx="12487" formatCode="m/d/yyyy">
                  <c:v>44341</c:v>
                </c:pt>
                <c:pt idx="12488" formatCode="m/d/yyyy">
                  <c:v>44341</c:v>
                </c:pt>
                <c:pt idx="12489" formatCode="m/d/yyyy">
                  <c:v>44341</c:v>
                </c:pt>
                <c:pt idx="12490" formatCode="m/d/yyyy">
                  <c:v>44341</c:v>
                </c:pt>
                <c:pt idx="12491" formatCode="m/d/yyyy">
                  <c:v>44341</c:v>
                </c:pt>
                <c:pt idx="12492" formatCode="m/d/yyyy">
                  <c:v>44341</c:v>
                </c:pt>
                <c:pt idx="12493" formatCode="m/d/yyyy">
                  <c:v>44341</c:v>
                </c:pt>
                <c:pt idx="12494" formatCode="m/d/yyyy">
                  <c:v>44341</c:v>
                </c:pt>
                <c:pt idx="12495" formatCode="m/d/yyyy">
                  <c:v>44341</c:v>
                </c:pt>
                <c:pt idx="12496" formatCode="m/d/yyyy">
                  <c:v>44342</c:v>
                </c:pt>
                <c:pt idx="12497" formatCode="m/d/yyyy">
                  <c:v>44342</c:v>
                </c:pt>
                <c:pt idx="12498" formatCode="m/d/yyyy">
                  <c:v>44342</c:v>
                </c:pt>
                <c:pt idx="12499" formatCode="m/d/yyyy">
                  <c:v>44342</c:v>
                </c:pt>
                <c:pt idx="12500" formatCode="m/d/yyyy">
                  <c:v>44342</c:v>
                </c:pt>
                <c:pt idx="12501" formatCode="m/d/yyyy">
                  <c:v>44342</c:v>
                </c:pt>
                <c:pt idx="12502" formatCode="m/d/yyyy">
                  <c:v>44342</c:v>
                </c:pt>
                <c:pt idx="12503" formatCode="m/d/yyyy">
                  <c:v>44342</c:v>
                </c:pt>
                <c:pt idx="12504" formatCode="m/d/yyyy">
                  <c:v>44342</c:v>
                </c:pt>
                <c:pt idx="12505" formatCode="m/d/yyyy">
                  <c:v>44342</c:v>
                </c:pt>
                <c:pt idx="12506" formatCode="m/d/yyyy">
                  <c:v>44342</c:v>
                </c:pt>
                <c:pt idx="12507" formatCode="m/d/yyyy">
                  <c:v>44342</c:v>
                </c:pt>
                <c:pt idx="12508" formatCode="m/d/yyyy">
                  <c:v>44342</c:v>
                </c:pt>
                <c:pt idx="12509" formatCode="m/d/yyyy">
                  <c:v>44342</c:v>
                </c:pt>
                <c:pt idx="12510" formatCode="m/d/yyyy">
                  <c:v>44342</c:v>
                </c:pt>
                <c:pt idx="12511" formatCode="m/d/yyyy">
                  <c:v>44342</c:v>
                </c:pt>
                <c:pt idx="12512" formatCode="m/d/yyyy">
                  <c:v>44342</c:v>
                </c:pt>
                <c:pt idx="12513" formatCode="m/d/yyyy">
                  <c:v>44342</c:v>
                </c:pt>
                <c:pt idx="12514" formatCode="m/d/yyyy">
                  <c:v>44342</c:v>
                </c:pt>
                <c:pt idx="12515" formatCode="m/d/yyyy">
                  <c:v>44342</c:v>
                </c:pt>
                <c:pt idx="12516" formatCode="m/d/yyyy">
                  <c:v>44342</c:v>
                </c:pt>
                <c:pt idx="12517" formatCode="m/d/yyyy">
                  <c:v>44342</c:v>
                </c:pt>
                <c:pt idx="12518" formatCode="m/d/yyyy">
                  <c:v>44342</c:v>
                </c:pt>
                <c:pt idx="12519" formatCode="m/d/yyyy">
                  <c:v>44342</c:v>
                </c:pt>
                <c:pt idx="12520" formatCode="m/d/yyyy">
                  <c:v>44343</c:v>
                </c:pt>
                <c:pt idx="12521" formatCode="m/d/yyyy">
                  <c:v>44343</c:v>
                </c:pt>
                <c:pt idx="12522" formatCode="m/d/yyyy">
                  <c:v>44343</c:v>
                </c:pt>
                <c:pt idx="12523" formatCode="m/d/yyyy">
                  <c:v>44343</c:v>
                </c:pt>
                <c:pt idx="12524" formatCode="m/d/yyyy">
                  <c:v>44343</c:v>
                </c:pt>
                <c:pt idx="12525" formatCode="m/d/yyyy">
                  <c:v>44343</c:v>
                </c:pt>
                <c:pt idx="12526" formatCode="m/d/yyyy">
                  <c:v>44343</c:v>
                </c:pt>
                <c:pt idx="12527" formatCode="m/d/yyyy">
                  <c:v>44343</c:v>
                </c:pt>
                <c:pt idx="12528" formatCode="m/d/yyyy">
                  <c:v>44343</c:v>
                </c:pt>
                <c:pt idx="12529" formatCode="m/d/yyyy">
                  <c:v>44343</c:v>
                </c:pt>
                <c:pt idx="12530" formatCode="m/d/yyyy">
                  <c:v>44343</c:v>
                </c:pt>
                <c:pt idx="12531" formatCode="m/d/yyyy">
                  <c:v>44343</c:v>
                </c:pt>
                <c:pt idx="12532" formatCode="m/d/yyyy">
                  <c:v>44343</c:v>
                </c:pt>
                <c:pt idx="12533" formatCode="m/d/yyyy">
                  <c:v>44343</c:v>
                </c:pt>
                <c:pt idx="12534" formatCode="m/d/yyyy">
                  <c:v>44343</c:v>
                </c:pt>
                <c:pt idx="12535" formatCode="m/d/yyyy">
                  <c:v>44343</c:v>
                </c:pt>
                <c:pt idx="12536" formatCode="m/d/yyyy">
                  <c:v>44343</c:v>
                </c:pt>
                <c:pt idx="12537" formatCode="m/d/yyyy">
                  <c:v>44343</c:v>
                </c:pt>
                <c:pt idx="12538" formatCode="m/d/yyyy">
                  <c:v>44343</c:v>
                </c:pt>
                <c:pt idx="12539" formatCode="m/d/yyyy">
                  <c:v>44343</c:v>
                </c:pt>
                <c:pt idx="12540" formatCode="m/d/yyyy">
                  <c:v>44343</c:v>
                </c:pt>
                <c:pt idx="12541" formatCode="m/d/yyyy">
                  <c:v>44343</c:v>
                </c:pt>
                <c:pt idx="12542" formatCode="m/d/yyyy">
                  <c:v>44343</c:v>
                </c:pt>
                <c:pt idx="12543" formatCode="m/d/yyyy">
                  <c:v>44343</c:v>
                </c:pt>
                <c:pt idx="12544" formatCode="m/d/yyyy">
                  <c:v>44344</c:v>
                </c:pt>
                <c:pt idx="12545" formatCode="m/d/yyyy">
                  <c:v>44344</c:v>
                </c:pt>
                <c:pt idx="12546" formatCode="m/d/yyyy">
                  <c:v>44344</c:v>
                </c:pt>
                <c:pt idx="12547" formatCode="m/d/yyyy">
                  <c:v>44344</c:v>
                </c:pt>
                <c:pt idx="12548" formatCode="m/d/yyyy">
                  <c:v>44344</c:v>
                </c:pt>
                <c:pt idx="12549" formatCode="m/d/yyyy">
                  <c:v>44344</c:v>
                </c:pt>
                <c:pt idx="12550" formatCode="m/d/yyyy">
                  <c:v>44344</c:v>
                </c:pt>
                <c:pt idx="12551" formatCode="m/d/yyyy">
                  <c:v>44344</c:v>
                </c:pt>
                <c:pt idx="12552" formatCode="m/d/yyyy">
                  <c:v>44344</c:v>
                </c:pt>
                <c:pt idx="12553" formatCode="m/d/yyyy">
                  <c:v>44344</c:v>
                </c:pt>
                <c:pt idx="12554" formatCode="m/d/yyyy">
                  <c:v>44344</c:v>
                </c:pt>
                <c:pt idx="12555" formatCode="m/d/yyyy">
                  <c:v>44344</c:v>
                </c:pt>
                <c:pt idx="12556" formatCode="m/d/yyyy">
                  <c:v>44344</c:v>
                </c:pt>
                <c:pt idx="12557" formatCode="m/d/yyyy">
                  <c:v>44344</c:v>
                </c:pt>
                <c:pt idx="12558" formatCode="m/d/yyyy">
                  <c:v>44344</c:v>
                </c:pt>
                <c:pt idx="12559" formatCode="m/d/yyyy">
                  <c:v>44344</c:v>
                </c:pt>
                <c:pt idx="12560" formatCode="m/d/yyyy">
                  <c:v>44344</c:v>
                </c:pt>
                <c:pt idx="12561" formatCode="m/d/yyyy">
                  <c:v>44344</c:v>
                </c:pt>
                <c:pt idx="12562" formatCode="m/d/yyyy">
                  <c:v>44344</c:v>
                </c:pt>
                <c:pt idx="12563" formatCode="m/d/yyyy">
                  <c:v>44344</c:v>
                </c:pt>
                <c:pt idx="12564" formatCode="m/d/yyyy">
                  <c:v>44344</c:v>
                </c:pt>
                <c:pt idx="12565" formatCode="m/d/yyyy">
                  <c:v>44344</c:v>
                </c:pt>
                <c:pt idx="12566" formatCode="m/d/yyyy">
                  <c:v>44344</c:v>
                </c:pt>
                <c:pt idx="12567" formatCode="m/d/yyyy">
                  <c:v>44344</c:v>
                </c:pt>
                <c:pt idx="12568" formatCode="m/d/yyyy">
                  <c:v>44345</c:v>
                </c:pt>
                <c:pt idx="12569" formatCode="m/d/yyyy">
                  <c:v>44345</c:v>
                </c:pt>
                <c:pt idx="12570" formatCode="m/d/yyyy">
                  <c:v>44345</c:v>
                </c:pt>
                <c:pt idx="12571" formatCode="m/d/yyyy">
                  <c:v>44345</c:v>
                </c:pt>
                <c:pt idx="12572" formatCode="m/d/yyyy">
                  <c:v>44345</c:v>
                </c:pt>
                <c:pt idx="12573" formatCode="m/d/yyyy">
                  <c:v>44345</c:v>
                </c:pt>
                <c:pt idx="12574" formatCode="m/d/yyyy">
                  <c:v>44345</c:v>
                </c:pt>
                <c:pt idx="12575" formatCode="m/d/yyyy">
                  <c:v>44345</c:v>
                </c:pt>
                <c:pt idx="12576" formatCode="m/d/yyyy">
                  <c:v>44345</c:v>
                </c:pt>
                <c:pt idx="12577" formatCode="m/d/yyyy">
                  <c:v>44345</c:v>
                </c:pt>
                <c:pt idx="12578" formatCode="m/d/yyyy">
                  <c:v>44345</c:v>
                </c:pt>
                <c:pt idx="12579" formatCode="m/d/yyyy">
                  <c:v>44345</c:v>
                </c:pt>
                <c:pt idx="12580" formatCode="m/d/yyyy">
                  <c:v>44345</c:v>
                </c:pt>
                <c:pt idx="12581" formatCode="m/d/yyyy">
                  <c:v>44345</c:v>
                </c:pt>
                <c:pt idx="12582" formatCode="m/d/yyyy">
                  <c:v>44345</c:v>
                </c:pt>
                <c:pt idx="12583" formatCode="m/d/yyyy">
                  <c:v>44345</c:v>
                </c:pt>
                <c:pt idx="12584" formatCode="m/d/yyyy">
                  <c:v>44345</c:v>
                </c:pt>
                <c:pt idx="12585" formatCode="m/d/yyyy">
                  <c:v>44345</c:v>
                </c:pt>
                <c:pt idx="12586" formatCode="m/d/yyyy">
                  <c:v>44345</c:v>
                </c:pt>
                <c:pt idx="12587" formatCode="m/d/yyyy">
                  <c:v>44345</c:v>
                </c:pt>
                <c:pt idx="12588" formatCode="m/d/yyyy">
                  <c:v>44345</c:v>
                </c:pt>
                <c:pt idx="12589" formatCode="m/d/yyyy">
                  <c:v>44345</c:v>
                </c:pt>
                <c:pt idx="12590" formatCode="m/d/yyyy">
                  <c:v>44345</c:v>
                </c:pt>
                <c:pt idx="12591" formatCode="m/d/yyyy">
                  <c:v>44345</c:v>
                </c:pt>
                <c:pt idx="12592" formatCode="m/d/yyyy">
                  <c:v>44346</c:v>
                </c:pt>
                <c:pt idx="12593" formatCode="m/d/yyyy">
                  <c:v>44346</c:v>
                </c:pt>
                <c:pt idx="12594" formatCode="m/d/yyyy">
                  <c:v>44346</c:v>
                </c:pt>
                <c:pt idx="12595" formatCode="m/d/yyyy">
                  <c:v>44346</c:v>
                </c:pt>
                <c:pt idx="12596" formatCode="m/d/yyyy">
                  <c:v>44346</c:v>
                </c:pt>
                <c:pt idx="12597" formatCode="m/d/yyyy">
                  <c:v>44346</c:v>
                </c:pt>
                <c:pt idx="12598" formatCode="m/d/yyyy">
                  <c:v>44346</c:v>
                </c:pt>
                <c:pt idx="12599" formatCode="m/d/yyyy">
                  <c:v>44346</c:v>
                </c:pt>
                <c:pt idx="12600" formatCode="m/d/yyyy">
                  <c:v>44346</c:v>
                </c:pt>
                <c:pt idx="12601" formatCode="m/d/yyyy">
                  <c:v>44346</c:v>
                </c:pt>
                <c:pt idx="12602" formatCode="m/d/yyyy">
                  <c:v>44346</c:v>
                </c:pt>
                <c:pt idx="12603" formatCode="m/d/yyyy">
                  <c:v>44346</c:v>
                </c:pt>
                <c:pt idx="12604" formatCode="m/d/yyyy">
                  <c:v>44346</c:v>
                </c:pt>
                <c:pt idx="12605" formatCode="m/d/yyyy">
                  <c:v>44346</c:v>
                </c:pt>
                <c:pt idx="12606" formatCode="m/d/yyyy">
                  <c:v>44346</c:v>
                </c:pt>
                <c:pt idx="12607" formatCode="m/d/yyyy">
                  <c:v>44346</c:v>
                </c:pt>
                <c:pt idx="12608" formatCode="m/d/yyyy">
                  <c:v>44346</c:v>
                </c:pt>
                <c:pt idx="12609" formatCode="m/d/yyyy">
                  <c:v>44346</c:v>
                </c:pt>
                <c:pt idx="12610" formatCode="m/d/yyyy">
                  <c:v>44346</c:v>
                </c:pt>
                <c:pt idx="12611" formatCode="m/d/yyyy">
                  <c:v>44346</c:v>
                </c:pt>
                <c:pt idx="12612" formatCode="m/d/yyyy">
                  <c:v>44346</c:v>
                </c:pt>
                <c:pt idx="12613" formatCode="m/d/yyyy">
                  <c:v>44346</c:v>
                </c:pt>
                <c:pt idx="12614" formatCode="m/d/yyyy">
                  <c:v>44346</c:v>
                </c:pt>
                <c:pt idx="12615" formatCode="m/d/yyyy">
                  <c:v>44346</c:v>
                </c:pt>
                <c:pt idx="12616" formatCode="m/d/yyyy">
                  <c:v>44347</c:v>
                </c:pt>
                <c:pt idx="12617" formatCode="m/d/yyyy">
                  <c:v>44347</c:v>
                </c:pt>
                <c:pt idx="12618" formatCode="m/d/yyyy">
                  <c:v>44347</c:v>
                </c:pt>
                <c:pt idx="12619" formatCode="m/d/yyyy">
                  <c:v>44347</c:v>
                </c:pt>
                <c:pt idx="12620" formatCode="m/d/yyyy">
                  <c:v>44347</c:v>
                </c:pt>
                <c:pt idx="12621" formatCode="m/d/yyyy">
                  <c:v>44347</c:v>
                </c:pt>
                <c:pt idx="12622" formatCode="m/d/yyyy">
                  <c:v>44347</c:v>
                </c:pt>
                <c:pt idx="12623" formatCode="m/d/yyyy">
                  <c:v>44347</c:v>
                </c:pt>
                <c:pt idx="12624" formatCode="m/d/yyyy">
                  <c:v>44347</c:v>
                </c:pt>
                <c:pt idx="12625" formatCode="m/d/yyyy">
                  <c:v>44347</c:v>
                </c:pt>
                <c:pt idx="12626" formatCode="m/d/yyyy">
                  <c:v>44347</c:v>
                </c:pt>
                <c:pt idx="12627" formatCode="m/d/yyyy">
                  <c:v>44347</c:v>
                </c:pt>
                <c:pt idx="12628" formatCode="m/d/yyyy">
                  <c:v>44347</c:v>
                </c:pt>
                <c:pt idx="12629" formatCode="m/d/yyyy">
                  <c:v>44347</c:v>
                </c:pt>
                <c:pt idx="12630" formatCode="m/d/yyyy">
                  <c:v>44347</c:v>
                </c:pt>
                <c:pt idx="12631" formatCode="m/d/yyyy">
                  <c:v>44347</c:v>
                </c:pt>
                <c:pt idx="12632" formatCode="m/d/yyyy">
                  <c:v>44347</c:v>
                </c:pt>
                <c:pt idx="12633" formatCode="m/d/yyyy">
                  <c:v>44347</c:v>
                </c:pt>
                <c:pt idx="12634" formatCode="m/d/yyyy">
                  <c:v>44347</c:v>
                </c:pt>
                <c:pt idx="12635" formatCode="m/d/yyyy">
                  <c:v>44347</c:v>
                </c:pt>
                <c:pt idx="12636" formatCode="m/d/yyyy">
                  <c:v>44347</c:v>
                </c:pt>
                <c:pt idx="12637" formatCode="m/d/yyyy">
                  <c:v>44347</c:v>
                </c:pt>
                <c:pt idx="12638" formatCode="m/d/yyyy">
                  <c:v>44347</c:v>
                </c:pt>
                <c:pt idx="12639" formatCode="m/d/yyyy">
                  <c:v>44348</c:v>
                </c:pt>
                <c:pt idx="12640" formatCode="m/d/yyyy">
                  <c:v>44348</c:v>
                </c:pt>
                <c:pt idx="12641" formatCode="m/d/yyyy">
                  <c:v>44348</c:v>
                </c:pt>
                <c:pt idx="12642" formatCode="m/d/yyyy">
                  <c:v>44348</c:v>
                </c:pt>
                <c:pt idx="12643" formatCode="m/d/yyyy">
                  <c:v>44348</c:v>
                </c:pt>
                <c:pt idx="12644" formatCode="m/d/yyyy">
                  <c:v>44348</c:v>
                </c:pt>
                <c:pt idx="12645" formatCode="m/d/yyyy">
                  <c:v>44348</c:v>
                </c:pt>
                <c:pt idx="12646" formatCode="m/d/yyyy">
                  <c:v>44348</c:v>
                </c:pt>
                <c:pt idx="12647" formatCode="m/d/yyyy">
                  <c:v>44348</c:v>
                </c:pt>
                <c:pt idx="12648" formatCode="m/d/yyyy">
                  <c:v>44348</c:v>
                </c:pt>
                <c:pt idx="12649" formatCode="m/d/yyyy">
                  <c:v>44348</c:v>
                </c:pt>
                <c:pt idx="12650" formatCode="m/d/yyyy">
                  <c:v>44348</c:v>
                </c:pt>
                <c:pt idx="12651" formatCode="m/d/yyyy">
                  <c:v>44348</c:v>
                </c:pt>
                <c:pt idx="12652" formatCode="m/d/yyyy">
                  <c:v>44348</c:v>
                </c:pt>
                <c:pt idx="12653" formatCode="m/d/yyyy">
                  <c:v>44348</c:v>
                </c:pt>
                <c:pt idx="12654" formatCode="m/d/yyyy">
                  <c:v>44348</c:v>
                </c:pt>
                <c:pt idx="12655" formatCode="m/d/yyyy">
                  <c:v>44348</c:v>
                </c:pt>
                <c:pt idx="12656" formatCode="m/d/yyyy">
                  <c:v>44348</c:v>
                </c:pt>
                <c:pt idx="12657" formatCode="m/d/yyyy">
                  <c:v>44348</c:v>
                </c:pt>
                <c:pt idx="12658" formatCode="m/d/yyyy">
                  <c:v>44348</c:v>
                </c:pt>
                <c:pt idx="12659" formatCode="m/d/yyyy">
                  <c:v>44348</c:v>
                </c:pt>
                <c:pt idx="12660" formatCode="m/d/yyyy">
                  <c:v>44348</c:v>
                </c:pt>
                <c:pt idx="12661" formatCode="m/d/yyyy">
                  <c:v>44348</c:v>
                </c:pt>
                <c:pt idx="12662" formatCode="m/d/yyyy">
                  <c:v>44348</c:v>
                </c:pt>
                <c:pt idx="12663" formatCode="m/d/yyyy">
                  <c:v>44349</c:v>
                </c:pt>
                <c:pt idx="12664" formatCode="m/d/yyyy">
                  <c:v>44349</c:v>
                </c:pt>
                <c:pt idx="12665" formatCode="m/d/yyyy">
                  <c:v>44349</c:v>
                </c:pt>
                <c:pt idx="12666" formatCode="m/d/yyyy">
                  <c:v>44349</c:v>
                </c:pt>
                <c:pt idx="12667" formatCode="m/d/yyyy">
                  <c:v>44349</c:v>
                </c:pt>
                <c:pt idx="12668" formatCode="m/d/yyyy">
                  <c:v>44349</c:v>
                </c:pt>
                <c:pt idx="12669" formatCode="m/d/yyyy">
                  <c:v>44349</c:v>
                </c:pt>
                <c:pt idx="12670" formatCode="m/d/yyyy">
                  <c:v>44349</c:v>
                </c:pt>
                <c:pt idx="12671" formatCode="m/d/yyyy">
                  <c:v>44349</c:v>
                </c:pt>
                <c:pt idx="12672" formatCode="m/d/yyyy">
                  <c:v>44349</c:v>
                </c:pt>
                <c:pt idx="12673" formatCode="m/d/yyyy">
                  <c:v>44349</c:v>
                </c:pt>
                <c:pt idx="12674" formatCode="m/d/yyyy">
                  <c:v>44349</c:v>
                </c:pt>
                <c:pt idx="12675" formatCode="m/d/yyyy">
                  <c:v>44349</c:v>
                </c:pt>
                <c:pt idx="12676" formatCode="m/d/yyyy">
                  <c:v>44349</c:v>
                </c:pt>
                <c:pt idx="12677" formatCode="m/d/yyyy">
                  <c:v>44349</c:v>
                </c:pt>
                <c:pt idx="12678" formatCode="m/d/yyyy">
                  <c:v>44349</c:v>
                </c:pt>
                <c:pt idx="12679" formatCode="m/d/yyyy">
                  <c:v>44349</c:v>
                </c:pt>
                <c:pt idx="12680" formatCode="m/d/yyyy">
                  <c:v>44349</c:v>
                </c:pt>
                <c:pt idx="12681" formatCode="m/d/yyyy">
                  <c:v>44349</c:v>
                </c:pt>
                <c:pt idx="12682" formatCode="m/d/yyyy">
                  <c:v>44349</c:v>
                </c:pt>
                <c:pt idx="12683" formatCode="m/d/yyyy">
                  <c:v>44349</c:v>
                </c:pt>
                <c:pt idx="12684" formatCode="m/d/yyyy">
                  <c:v>44349</c:v>
                </c:pt>
                <c:pt idx="12685" formatCode="m/d/yyyy">
                  <c:v>44349</c:v>
                </c:pt>
                <c:pt idx="12686" formatCode="m/d/yyyy">
                  <c:v>44349</c:v>
                </c:pt>
                <c:pt idx="12687" formatCode="m/d/yyyy">
                  <c:v>44350</c:v>
                </c:pt>
                <c:pt idx="12688" formatCode="m/d/yyyy">
                  <c:v>44350</c:v>
                </c:pt>
                <c:pt idx="12689" formatCode="m/d/yyyy">
                  <c:v>44350</c:v>
                </c:pt>
                <c:pt idx="12690" formatCode="m/d/yyyy">
                  <c:v>44350</c:v>
                </c:pt>
                <c:pt idx="12691" formatCode="m/d/yyyy">
                  <c:v>44350</c:v>
                </c:pt>
                <c:pt idx="12692" formatCode="m/d/yyyy">
                  <c:v>44350</c:v>
                </c:pt>
                <c:pt idx="12693" formatCode="m/d/yyyy">
                  <c:v>44350</c:v>
                </c:pt>
                <c:pt idx="12694" formatCode="m/d/yyyy">
                  <c:v>44350</c:v>
                </c:pt>
                <c:pt idx="12695" formatCode="m/d/yyyy">
                  <c:v>44350</c:v>
                </c:pt>
                <c:pt idx="12696" formatCode="m/d/yyyy">
                  <c:v>44350</c:v>
                </c:pt>
                <c:pt idx="12697" formatCode="m/d/yyyy">
                  <c:v>44350</c:v>
                </c:pt>
                <c:pt idx="12698" formatCode="m/d/yyyy">
                  <c:v>44350</c:v>
                </c:pt>
                <c:pt idx="12699" formatCode="m/d/yyyy">
                  <c:v>44350</c:v>
                </c:pt>
                <c:pt idx="12700" formatCode="m/d/yyyy">
                  <c:v>44350</c:v>
                </c:pt>
                <c:pt idx="12701" formatCode="m/d/yyyy">
                  <c:v>44350</c:v>
                </c:pt>
                <c:pt idx="12702" formatCode="m/d/yyyy">
                  <c:v>44350</c:v>
                </c:pt>
                <c:pt idx="12703" formatCode="m/d/yyyy">
                  <c:v>44350</c:v>
                </c:pt>
                <c:pt idx="12704" formatCode="m/d/yyyy">
                  <c:v>44350</c:v>
                </c:pt>
                <c:pt idx="12705" formatCode="m/d/yyyy">
                  <c:v>44350</c:v>
                </c:pt>
                <c:pt idx="12706" formatCode="m/d/yyyy">
                  <c:v>44350</c:v>
                </c:pt>
                <c:pt idx="12707" formatCode="m/d/yyyy">
                  <c:v>44350</c:v>
                </c:pt>
                <c:pt idx="12708" formatCode="m/d/yyyy">
                  <c:v>44350</c:v>
                </c:pt>
                <c:pt idx="12709" formatCode="m/d/yyyy">
                  <c:v>44350</c:v>
                </c:pt>
                <c:pt idx="12710" formatCode="m/d/yyyy">
                  <c:v>44350</c:v>
                </c:pt>
                <c:pt idx="12711" formatCode="m/d/yyyy">
                  <c:v>44351</c:v>
                </c:pt>
                <c:pt idx="12712" formatCode="m/d/yyyy">
                  <c:v>44351</c:v>
                </c:pt>
                <c:pt idx="12713" formatCode="m/d/yyyy">
                  <c:v>44351</c:v>
                </c:pt>
                <c:pt idx="12714" formatCode="m/d/yyyy">
                  <c:v>44351</c:v>
                </c:pt>
                <c:pt idx="12715" formatCode="m/d/yyyy">
                  <c:v>44351</c:v>
                </c:pt>
                <c:pt idx="12716" formatCode="m/d/yyyy">
                  <c:v>44351</c:v>
                </c:pt>
                <c:pt idx="12717" formatCode="m/d/yyyy">
                  <c:v>44351</c:v>
                </c:pt>
                <c:pt idx="12718" formatCode="m/d/yyyy">
                  <c:v>44351</c:v>
                </c:pt>
                <c:pt idx="12719" formatCode="m/d/yyyy">
                  <c:v>44351</c:v>
                </c:pt>
                <c:pt idx="12720" formatCode="m/d/yyyy">
                  <c:v>44351</c:v>
                </c:pt>
                <c:pt idx="12721" formatCode="m/d/yyyy">
                  <c:v>44351</c:v>
                </c:pt>
                <c:pt idx="12722" formatCode="m/d/yyyy">
                  <c:v>44351</c:v>
                </c:pt>
                <c:pt idx="12723" formatCode="m/d/yyyy">
                  <c:v>44351</c:v>
                </c:pt>
                <c:pt idx="12724" formatCode="m/d/yyyy">
                  <c:v>44351</c:v>
                </c:pt>
                <c:pt idx="12725" formatCode="m/d/yyyy">
                  <c:v>44351</c:v>
                </c:pt>
                <c:pt idx="12726" formatCode="m/d/yyyy">
                  <c:v>44351</c:v>
                </c:pt>
                <c:pt idx="12727" formatCode="m/d/yyyy">
                  <c:v>44351</c:v>
                </c:pt>
                <c:pt idx="12728" formatCode="m/d/yyyy">
                  <c:v>44351</c:v>
                </c:pt>
                <c:pt idx="12729" formatCode="m/d/yyyy">
                  <c:v>44351</c:v>
                </c:pt>
                <c:pt idx="12730" formatCode="m/d/yyyy">
                  <c:v>44351</c:v>
                </c:pt>
                <c:pt idx="12731" formatCode="m/d/yyyy">
                  <c:v>44351</c:v>
                </c:pt>
                <c:pt idx="12732" formatCode="m/d/yyyy">
                  <c:v>44351</c:v>
                </c:pt>
                <c:pt idx="12733" formatCode="m/d/yyyy">
                  <c:v>44351</c:v>
                </c:pt>
                <c:pt idx="12734" formatCode="m/d/yyyy">
                  <c:v>44351</c:v>
                </c:pt>
                <c:pt idx="12735" formatCode="m/d/yyyy">
                  <c:v>44352</c:v>
                </c:pt>
                <c:pt idx="12736" formatCode="m/d/yyyy">
                  <c:v>44352</c:v>
                </c:pt>
                <c:pt idx="12737" formatCode="m/d/yyyy">
                  <c:v>44352</c:v>
                </c:pt>
                <c:pt idx="12738" formatCode="m/d/yyyy">
                  <c:v>44352</c:v>
                </c:pt>
                <c:pt idx="12739" formatCode="m/d/yyyy">
                  <c:v>44352</c:v>
                </c:pt>
                <c:pt idx="12740" formatCode="m/d/yyyy">
                  <c:v>44352</c:v>
                </c:pt>
                <c:pt idx="12741" formatCode="m/d/yyyy">
                  <c:v>44352</c:v>
                </c:pt>
                <c:pt idx="12742" formatCode="m/d/yyyy">
                  <c:v>44352</c:v>
                </c:pt>
                <c:pt idx="12743" formatCode="m/d/yyyy">
                  <c:v>44352</c:v>
                </c:pt>
                <c:pt idx="12744" formatCode="m/d/yyyy">
                  <c:v>44352</c:v>
                </c:pt>
                <c:pt idx="12745" formatCode="m/d/yyyy">
                  <c:v>44352</c:v>
                </c:pt>
                <c:pt idx="12746" formatCode="m/d/yyyy">
                  <c:v>44352</c:v>
                </c:pt>
                <c:pt idx="12747" formatCode="m/d/yyyy">
                  <c:v>44352</c:v>
                </c:pt>
                <c:pt idx="12748" formatCode="m/d/yyyy">
                  <c:v>44352</c:v>
                </c:pt>
                <c:pt idx="12749" formatCode="m/d/yyyy">
                  <c:v>44352</c:v>
                </c:pt>
                <c:pt idx="12750" formatCode="m/d/yyyy">
                  <c:v>44352</c:v>
                </c:pt>
                <c:pt idx="12751" formatCode="m/d/yyyy">
                  <c:v>44352</c:v>
                </c:pt>
                <c:pt idx="12752" formatCode="m/d/yyyy">
                  <c:v>44352</c:v>
                </c:pt>
                <c:pt idx="12753" formatCode="m/d/yyyy">
                  <c:v>44352</c:v>
                </c:pt>
                <c:pt idx="12754" formatCode="m/d/yyyy">
                  <c:v>44352</c:v>
                </c:pt>
                <c:pt idx="12755" formatCode="m/d/yyyy">
                  <c:v>44352</c:v>
                </c:pt>
                <c:pt idx="12756" formatCode="m/d/yyyy">
                  <c:v>44352</c:v>
                </c:pt>
                <c:pt idx="12757" formatCode="m/d/yyyy">
                  <c:v>44352</c:v>
                </c:pt>
                <c:pt idx="12758" formatCode="m/d/yyyy">
                  <c:v>44352</c:v>
                </c:pt>
                <c:pt idx="12759" formatCode="m/d/yyyy">
                  <c:v>44353</c:v>
                </c:pt>
                <c:pt idx="12760" formatCode="m/d/yyyy">
                  <c:v>44353</c:v>
                </c:pt>
                <c:pt idx="12761" formatCode="m/d/yyyy">
                  <c:v>44353</c:v>
                </c:pt>
                <c:pt idx="12762" formatCode="m/d/yyyy">
                  <c:v>44353</c:v>
                </c:pt>
                <c:pt idx="12763" formatCode="m/d/yyyy">
                  <c:v>44353</c:v>
                </c:pt>
                <c:pt idx="12764" formatCode="m/d/yyyy">
                  <c:v>44353</c:v>
                </c:pt>
                <c:pt idx="12765" formatCode="m/d/yyyy">
                  <c:v>44353</c:v>
                </c:pt>
                <c:pt idx="12766" formatCode="m/d/yyyy">
                  <c:v>44353</c:v>
                </c:pt>
                <c:pt idx="12767" formatCode="m/d/yyyy">
                  <c:v>44353</c:v>
                </c:pt>
                <c:pt idx="12768" formatCode="m/d/yyyy">
                  <c:v>44353</c:v>
                </c:pt>
                <c:pt idx="12769" formatCode="m/d/yyyy">
                  <c:v>44353</c:v>
                </c:pt>
                <c:pt idx="12770" formatCode="m/d/yyyy">
                  <c:v>44353</c:v>
                </c:pt>
                <c:pt idx="12771" formatCode="m/d/yyyy">
                  <c:v>44353</c:v>
                </c:pt>
                <c:pt idx="12772" formatCode="m/d/yyyy">
                  <c:v>44353</c:v>
                </c:pt>
                <c:pt idx="12773" formatCode="m/d/yyyy">
                  <c:v>44353</c:v>
                </c:pt>
                <c:pt idx="12774" formatCode="m/d/yyyy">
                  <c:v>44353</c:v>
                </c:pt>
                <c:pt idx="12775" formatCode="m/d/yyyy">
                  <c:v>44353</c:v>
                </c:pt>
                <c:pt idx="12776" formatCode="m/d/yyyy">
                  <c:v>44353</c:v>
                </c:pt>
                <c:pt idx="12777" formatCode="m/d/yyyy">
                  <c:v>44353</c:v>
                </c:pt>
                <c:pt idx="12778" formatCode="m/d/yyyy">
                  <c:v>44353</c:v>
                </c:pt>
                <c:pt idx="12779" formatCode="m/d/yyyy">
                  <c:v>44353</c:v>
                </c:pt>
                <c:pt idx="12780" formatCode="m/d/yyyy">
                  <c:v>44353</c:v>
                </c:pt>
                <c:pt idx="12781" formatCode="m/d/yyyy">
                  <c:v>44353</c:v>
                </c:pt>
                <c:pt idx="12782" formatCode="m/d/yyyy">
                  <c:v>44353</c:v>
                </c:pt>
                <c:pt idx="12783" formatCode="m/d/yyyy">
                  <c:v>44354</c:v>
                </c:pt>
                <c:pt idx="12784" formatCode="m/d/yyyy">
                  <c:v>44354</c:v>
                </c:pt>
                <c:pt idx="12785" formatCode="m/d/yyyy">
                  <c:v>44354</c:v>
                </c:pt>
                <c:pt idx="12786" formatCode="m/d/yyyy">
                  <c:v>44354</c:v>
                </c:pt>
                <c:pt idx="12787" formatCode="m/d/yyyy">
                  <c:v>44354</c:v>
                </c:pt>
                <c:pt idx="12788" formatCode="m/d/yyyy">
                  <c:v>44354</c:v>
                </c:pt>
                <c:pt idx="12789" formatCode="m/d/yyyy">
                  <c:v>44354</c:v>
                </c:pt>
                <c:pt idx="12790" formatCode="m/d/yyyy">
                  <c:v>44354</c:v>
                </c:pt>
                <c:pt idx="12791" formatCode="m/d/yyyy">
                  <c:v>44354</c:v>
                </c:pt>
                <c:pt idx="12792" formatCode="m/d/yyyy">
                  <c:v>44354</c:v>
                </c:pt>
                <c:pt idx="12793" formatCode="m/d/yyyy">
                  <c:v>44354</c:v>
                </c:pt>
                <c:pt idx="12794" formatCode="m/d/yyyy">
                  <c:v>44354</c:v>
                </c:pt>
                <c:pt idx="12795" formatCode="m/d/yyyy">
                  <c:v>44354</c:v>
                </c:pt>
                <c:pt idx="12796" formatCode="m/d/yyyy">
                  <c:v>44354</c:v>
                </c:pt>
                <c:pt idx="12797" formatCode="m/d/yyyy">
                  <c:v>44354</c:v>
                </c:pt>
                <c:pt idx="12798" formatCode="m/d/yyyy">
                  <c:v>44354</c:v>
                </c:pt>
                <c:pt idx="12799" formatCode="m/d/yyyy">
                  <c:v>44354</c:v>
                </c:pt>
                <c:pt idx="12800" formatCode="m/d/yyyy">
                  <c:v>44354</c:v>
                </c:pt>
                <c:pt idx="12801" formatCode="m/d/yyyy">
                  <c:v>44354</c:v>
                </c:pt>
                <c:pt idx="12802" formatCode="m/d/yyyy">
                  <c:v>44354</c:v>
                </c:pt>
                <c:pt idx="12803" formatCode="m/d/yyyy">
                  <c:v>44354</c:v>
                </c:pt>
                <c:pt idx="12804" formatCode="m/d/yyyy">
                  <c:v>44354</c:v>
                </c:pt>
                <c:pt idx="12805" formatCode="m/d/yyyy">
                  <c:v>44354</c:v>
                </c:pt>
                <c:pt idx="12806" formatCode="m/d/yyyy">
                  <c:v>44354</c:v>
                </c:pt>
                <c:pt idx="12807" formatCode="m/d/yyyy">
                  <c:v>44355</c:v>
                </c:pt>
                <c:pt idx="12808" formatCode="m/d/yyyy">
                  <c:v>44355</c:v>
                </c:pt>
                <c:pt idx="12809" formatCode="m/d/yyyy">
                  <c:v>44355</c:v>
                </c:pt>
                <c:pt idx="12810" formatCode="m/d/yyyy">
                  <c:v>44355</c:v>
                </c:pt>
                <c:pt idx="12811" formatCode="m/d/yyyy">
                  <c:v>44355</c:v>
                </c:pt>
                <c:pt idx="12812" formatCode="m/d/yyyy">
                  <c:v>44355</c:v>
                </c:pt>
                <c:pt idx="12813" formatCode="m/d/yyyy">
                  <c:v>44355</c:v>
                </c:pt>
                <c:pt idx="12814" formatCode="m/d/yyyy">
                  <c:v>44355</c:v>
                </c:pt>
                <c:pt idx="12815" formatCode="m/d/yyyy">
                  <c:v>44355</c:v>
                </c:pt>
                <c:pt idx="12816" formatCode="m/d/yyyy">
                  <c:v>44355</c:v>
                </c:pt>
                <c:pt idx="12817" formatCode="m/d/yyyy">
                  <c:v>44355</c:v>
                </c:pt>
                <c:pt idx="12818" formatCode="m/d/yyyy">
                  <c:v>44355</c:v>
                </c:pt>
                <c:pt idx="12819" formatCode="m/d/yyyy">
                  <c:v>44355</c:v>
                </c:pt>
                <c:pt idx="12820" formatCode="m/d/yyyy">
                  <c:v>44355</c:v>
                </c:pt>
                <c:pt idx="12821" formatCode="m/d/yyyy">
                  <c:v>44355</c:v>
                </c:pt>
                <c:pt idx="12822" formatCode="m/d/yyyy">
                  <c:v>44355</c:v>
                </c:pt>
                <c:pt idx="12823" formatCode="m/d/yyyy">
                  <c:v>44355</c:v>
                </c:pt>
                <c:pt idx="12824" formatCode="m/d/yyyy">
                  <c:v>44355</c:v>
                </c:pt>
                <c:pt idx="12825" formatCode="m/d/yyyy">
                  <c:v>44355</c:v>
                </c:pt>
                <c:pt idx="12826" formatCode="m/d/yyyy">
                  <c:v>44355</c:v>
                </c:pt>
                <c:pt idx="12827" formatCode="m/d/yyyy">
                  <c:v>44355</c:v>
                </c:pt>
                <c:pt idx="12828" formatCode="m/d/yyyy">
                  <c:v>44355</c:v>
                </c:pt>
                <c:pt idx="12829" formatCode="m/d/yyyy">
                  <c:v>44355</c:v>
                </c:pt>
                <c:pt idx="12830" formatCode="m/d/yyyy">
                  <c:v>44355</c:v>
                </c:pt>
                <c:pt idx="12831" formatCode="m/d/yyyy">
                  <c:v>44356</c:v>
                </c:pt>
                <c:pt idx="12832" formatCode="m/d/yyyy">
                  <c:v>44356</c:v>
                </c:pt>
                <c:pt idx="12833" formatCode="m/d/yyyy">
                  <c:v>44356</c:v>
                </c:pt>
                <c:pt idx="12834" formatCode="m/d/yyyy">
                  <c:v>44356</c:v>
                </c:pt>
                <c:pt idx="12835" formatCode="m/d/yyyy">
                  <c:v>44356</c:v>
                </c:pt>
                <c:pt idx="12836" formatCode="m/d/yyyy">
                  <c:v>44356</c:v>
                </c:pt>
                <c:pt idx="12837" formatCode="m/d/yyyy">
                  <c:v>44356</c:v>
                </c:pt>
                <c:pt idx="12838" formatCode="m/d/yyyy">
                  <c:v>44356</c:v>
                </c:pt>
                <c:pt idx="12839" formatCode="m/d/yyyy">
                  <c:v>44356</c:v>
                </c:pt>
                <c:pt idx="12840" formatCode="m/d/yyyy">
                  <c:v>44356</c:v>
                </c:pt>
                <c:pt idx="12841" formatCode="m/d/yyyy">
                  <c:v>44356</c:v>
                </c:pt>
                <c:pt idx="12842" formatCode="m/d/yyyy">
                  <c:v>44356</c:v>
                </c:pt>
                <c:pt idx="12843" formatCode="m/d/yyyy">
                  <c:v>44356</c:v>
                </c:pt>
                <c:pt idx="12844" formatCode="m/d/yyyy">
                  <c:v>44356</c:v>
                </c:pt>
                <c:pt idx="12845" formatCode="m/d/yyyy">
                  <c:v>44356</c:v>
                </c:pt>
                <c:pt idx="12846" formatCode="m/d/yyyy">
                  <c:v>44356</c:v>
                </c:pt>
                <c:pt idx="12847" formatCode="m/d/yyyy">
                  <c:v>44356</c:v>
                </c:pt>
                <c:pt idx="12848" formatCode="m/d/yyyy">
                  <c:v>44356</c:v>
                </c:pt>
                <c:pt idx="12849" formatCode="m/d/yyyy">
                  <c:v>44356</c:v>
                </c:pt>
                <c:pt idx="12850" formatCode="m/d/yyyy">
                  <c:v>44356</c:v>
                </c:pt>
                <c:pt idx="12851" formatCode="m/d/yyyy">
                  <c:v>44356</c:v>
                </c:pt>
                <c:pt idx="12852" formatCode="m/d/yyyy">
                  <c:v>44356</c:v>
                </c:pt>
                <c:pt idx="12853" formatCode="m/d/yyyy">
                  <c:v>44356</c:v>
                </c:pt>
                <c:pt idx="12854" formatCode="m/d/yyyy">
                  <c:v>44356</c:v>
                </c:pt>
                <c:pt idx="12855" formatCode="m/d/yyyy">
                  <c:v>44357</c:v>
                </c:pt>
                <c:pt idx="12856" formatCode="m/d/yyyy">
                  <c:v>44357</c:v>
                </c:pt>
                <c:pt idx="12857" formatCode="m/d/yyyy">
                  <c:v>44357</c:v>
                </c:pt>
                <c:pt idx="12858" formatCode="m/d/yyyy">
                  <c:v>44357</c:v>
                </c:pt>
                <c:pt idx="12859" formatCode="m/d/yyyy">
                  <c:v>44357</c:v>
                </c:pt>
                <c:pt idx="12860" formatCode="m/d/yyyy">
                  <c:v>44357</c:v>
                </c:pt>
                <c:pt idx="12861" formatCode="m/d/yyyy">
                  <c:v>44357</c:v>
                </c:pt>
                <c:pt idx="12862" formatCode="m/d/yyyy">
                  <c:v>44357</c:v>
                </c:pt>
                <c:pt idx="12863" formatCode="m/d/yyyy">
                  <c:v>44357</c:v>
                </c:pt>
                <c:pt idx="12864" formatCode="m/d/yyyy">
                  <c:v>44357</c:v>
                </c:pt>
                <c:pt idx="12865" formatCode="m/d/yyyy">
                  <c:v>44357</c:v>
                </c:pt>
                <c:pt idx="12866" formatCode="m/d/yyyy">
                  <c:v>44357</c:v>
                </c:pt>
                <c:pt idx="12867" formatCode="m/d/yyyy">
                  <c:v>44357</c:v>
                </c:pt>
                <c:pt idx="12868" formatCode="m/d/yyyy">
                  <c:v>44357</c:v>
                </c:pt>
                <c:pt idx="12869" formatCode="m/d/yyyy">
                  <c:v>44357</c:v>
                </c:pt>
                <c:pt idx="12870" formatCode="m/d/yyyy">
                  <c:v>44357</c:v>
                </c:pt>
                <c:pt idx="12871" formatCode="m/d/yyyy">
                  <c:v>44357</c:v>
                </c:pt>
                <c:pt idx="12872" formatCode="m/d/yyyy">
                  <c:v>44357</c:v>
                </c:pt>
                <c:pt idx="12873" formatCode="m/d/yyyy">
                  <c:v>44357</c:v>
                </c:pt>
                <c:pt idx="12874" formatCode="m/d/yyyy">
                  <c:v>44357</c:v>
                </c:pt>
                <c:pt idx="12875" formatCode="m/d/yyyy">
                  <c:v>44357</c:v>
                </c:pt>
                <c:pt idx="12876" formatCode="m/d/yyyy">
                  <c:v>44357</c:v>
                </c:pt>
                <c:pt idx="12877" formatCode="m/d/yyyy">
                  <c:v>44357</c:v>
                </c:pt>
                <c:pt idx="12878" formatCode="m/d/yyyy">
                  <c:v>44357</c:v>
                </c:pt>
                <c:pt idx="12879" formatCode="m/d/yyyy">
                  <c:v>44358</c:v>
                </c:pt>
                <c:pt idx="12880" formatCode="m/d/yyyy">
                  <c:v>44358</c:v>
                </c:pt>
                <c:pt idx="12881" formatCode="m/d/yyyy">
                  <c:v>44358</c:v>
                </c:pt>
                <c:pt idx="12882" formatCode="m/d/yyyy">
                  <c:v>44358</c:v>
                </c:pt>
                <c:pt idx="12883" formatCode="m/d/yyyy">
                  <c:v>44358</c:v>
                </c:pt>
                <c:pt idx="12884" formatCode="m/d/yyyy">
                  <c:v>44358</c:v>
                </c:pt>
                <c:pt idx="12885" formatCode="m/d/yyyy">
                  <c:v>44358</c:v>
                </c:pt>
                <c:pt idx="12886" formatCode="m/d/yyyy">
                  <c:v>44358</c:v>
                </c:pt>
                <c:pt idx="12887" formatCode="m/d/yyyy">
                  <c:v>44358</c:v>
                </c:pt>
                <c:pt idx="12888" formatCode="m/d/yyyy">
                  <c:v>44358</c:v>
                </c:pt>
                <c:pt idx="12889" formatCode="m/d/yyyy">
                  <c:v>44358</c:v>
                </c:pt>
                <c:pt idx="12890" formatCode="m/d/yyyy">
                  <c:v>44358</c:v>
                </c:pt>
                <c:pt idx="12891" formatCode="m/d/yyyy">
                  <c:v>44358</c:v>
                </c:pt>
                <c:pt idx="12892" formatCode="m/d/yyyy">
                  <c:v>44358</c:v>
                </c:pt>
                <c:pt idx="12893" formatCode="m/d/yyyy">
                  <c:v>44358</c:v>
                </c:pt>
                <c:pt idx="12894" formatCode="m/d/yyyy">
                  <c:v>44358</c:v>
                </c:pt>
                <c:pt idx="12895" formatCode="m/d/yyyy">
                  <c:v>44358</c:v>
                </c:pt>
                <c:pt idx="12896" formatCode="m/d/yyyy">
                  <c:v>44358</c:v>
                </c:pt>
                <c:pt idx="12897" formatCode="m/d/yyyy">
                  <c:v>44358</c:v>
                </c:pt>
                <c:pt idx="12898" formatCode="m/d/yyyy">
                  <c:v>44358</c:v>
                </c:pt>
                <c:pt idx="12899" formatCode="m/d/yyyy">
                  <c:v>44358</c:v>
                </c:pt>
                <c:pt idx="12900" formatCode="m/d/yyyy">
                  <c:v>44358</c:v>
                </c:pt>
                <c:pt idx="12901" formatCode="m/d/yyyy">
                  <c:v>44358</c:v>
                </c:pt>
                <c:pt idx="12902" formatCode="m/d/yyyy">
                  <c:v>44358</c:v>
                </c:pt>
                <c:pt idx="12903" formatCode="m/d/yyyy">
                  <c:v>44359</c:v>
                </c:pt>
                <c:pt idx="12904" formatCode="m/d/yyyy">
                  <c:v>44359</c:v>
                </c:pt>
                <c:pt idx="12905" formatCode="m/d/yyyy">
                  <c:v>44359</c:v>
                </c:pt>
                <c:pt idx="12906" formatCode="m/d/yyyy">
                  <c:v>44359</c:v>
                </c:pt>
                <c:pt idx="12907" formatCode="m/d/yyyy">
                  <c:v>44359</c:v>
                </c:pt>
                <c:pt idx="12908" formatCode="m/d/yyyy">
                  <c:v>44359</c:v>
                </c:pt>
                <c:pt idx="12909" formatCode="m/d/yyyy">
                  <c:v>44359</c:v>
                </c:pt>
                <c:pt idx="12910" formatCode="m/d/yyyy">
                  <c:v>44359</c:v>
                </c:pt>
                <c:pt idx="12911" formatCode="m/d/yyyy">
                  <c:v>44359</c:v>
                </c:pt>
                <c:pt idx="12912" formatCode="m/d/yyyy">
                  <c:v>44359</c:v>
                </c:pt>
                <c:pt idx="12913" formatCode="m/d/yyyy">
                  <c:v>44359</c:v>
                </c:pt>
                <c:pt idx="12914" formatCode="m/d/yyyy">
                  <c:v>44359</c:v>
                </c:pt>
                <c:pt idx="12915" formatCode="m/d/yyyy">
                  <c:v>44359</c:v>
                </c:pt>
                <c:pt idx="12916" formatCode="m/d/yyyy">
                  <c:v>44359</c:v>
                </c:pt>
                <c:pt idx="12917" formatCode="m/d/yyyy">
                  <c:v>44359</c:v>
                </c:pt>
                <c:pt idx="12918" formatCode="m/d/yyyy">
                  <c:v>44359</c:v>
                </c:pt>
                <c:pt idx="12919" formatCode="m/d/yyyy">
                  <c:v>44359</c:v>
                </c:pt>
                <c:pt idx="12920" formatCode="m/d/yyyy">
                  <c:v>44359</c:v>
                </c:pt>
                <c:pt idx="12921" formatCode="m/d/yyyy">
                  <c:v>44359</c:v>
                </c:pt>
                <c:pt idx="12922" formatCode="m/d/yyyy">
                  <c:v>44359</c:v>
                </c:pt>
                <c:pt idx="12923" formatCode="m/d/yyyy">
                  <c:v>44359</c:v>
                </c:pt>
                <c:pt idx="12924" formatCode="m/d/yyyy">
                  <c:v>44359</c:v>
                </c:pt>
                <c:pt idx="12925" formatCode="m/d/yyyy">
                  <c:v>44359</c:v>
                </c:pt>
                <c:pt idx="12926" formatCode="m/d/yyyy">
                  <c:v>44359</c:v>
                </c:pt>
                <c:pt idx="12927" formatCode="m/d/yyyy">
                  <c:v>44360</c:v>
                </c:pt>
                <c:pt idx="12928" formatCode="m/d/yyyy">
                  <c:v>44360</c:v>
                </c:pt>
                <c:pt idx="12929" formatCode="m/d/yyyy">
                  <c:v>44360</c:v>
                </c:pt>
                <c:pt idx="12930" formatCode="m/d/yyyy">
                  <c:v>44360</c:v>
                </c:pt>
                <c:pt idx="12931" formatCode="m/d/yyyy">
                  <c:v>44360</c:v>
                </c:pt>
                <c:pt idx="12932" formatCode="m/d/yyyy">
                  <c:v>44360</c:v>
                </c:pt>
                <c:pt idx="12933" formatCode="m/d/yyyy">
                  <c:v>44360</c:v>
                </c:pt>
                <c:pt idx="12934" formatCode="m/d/yyyy">
                  <c:v>44360</c:v>
                </c:pt>
                <c:pt idx="12935" formatCode="m/d/yyyy">
                  <c:v>44360</c:v>
                </c:pt>
                <c:pt idx="12936" formatCode="m/d/yyyy">
                  <c:v>44360</c:v>
                </c:pt>
                <c:pt idx="12937" formatCode="m/d/yyyy">
                  <c:v>44360</c:v>
                </c:pt>
                <c:pt idx="12938" formatCode="m/d/yyyy">
                  <c:v>44360</c:v>
                </c:pt>
                <c:pt idx="12939" formatCode="m/d/yyyy">
                  <c:v>44360</c:v>
                </c:pt>
                <c:pt idx="12940" formatCode="m/d/yyyy">
                  <c:v>44360</c:v>
                </c:pt>
                <c:pt idx="12941" formatCode="m/d/yyyy">
                  <c:v>44360</c:v>
                </c:pt>
                <c:pt idx="12942" formatCode="m/d/yyyy">
                  <c:v>44360</c:v>
                </c:pt>
                <c:pt idx="12943" formatCode="m/d/yyyy">
                  <c:v>44360</c:v>
                </c:pt>
                <c:pt idx="12944" formatCode="m/d/yyyy">
                  <c:v>44360</c:v>
                </c:pt>
                <c:pt idx="12945" formatCode="m/d/yyyy">
                  <c:v>44360</c:v>
                </c:pt>
                <c:pt idx="12946" formatCode="m/d/yyyy">
                  <c:v>44360</c:v>
                </c:pt>
                <c:pt idx="12947" formatCode="m/d/yyyy">
                  <c:v>44360</c:v>
                </c:pt>
                <c:pt idx="12948" formatCode="m/d/yyyy">
                  <c:v>44360</c:v>
                </c:pt>
                <c:pt idx="12949" formatCode="m/d/yyyy">
                  <c:v>44360</c:v>
                </c:pt>
                <c:pt idx="12950" formatCode="m/d/yyyy">
                  <c:v>44360</c:v>
                </c:pt>
                <c:pt idx="12951" formatCode="m/d/yyyy">
                  <c:v>44361</c:v>
                </c:pt>
                <c:pt idx="12952" formatCode="m/d/yyyy">
                  <c:v>44361</c:v>
                </c:pt>
                <c:pt idx="12953" formatCode="m/d/yyyy">
                  <c:v>44361</c:v>
                </c:pt>
                <c:pt idx="12954" formatCode="m/d/yyyy">
                  <c:v>44361</c:v>
                </c:pt>
                <c:pt idx="12955" formatCode="m/d/yyyy">
                  <c:v>44361</c:v>
                </c:pt>
                <c:pt idx="12956" formatCode="m/d/yyyy">
                  <c:v>44361</c:v>
                </c:pt>
                <c:pt idx="12957" formatCode="m/d/yyyy">
                  <c:v>44361</c:v>
                </c:pt>
                <c:pt idx="12958" formatCode="m/d/yyyy">
                  <c:v>44361</c:v>
                </c:pt>
                <c:pt idx="12959" formatCode="m/d/yyyy">
                  <c:v>44361</c:v>
                </c:pt>
                <c:pt idx="12960" formatCode="m/d/yyyy">
                  <c:v>44361</c:v>
                </c:pt>
                <c:pt idx="12961" formatCode="m/d/yyyy">
                  <c:v>44361</c:v>
                </c:pt>
                <c:pt idx="12962" formatCode="m/d/yyyy">
                  <c:v>44361</c:v>
                </c:pt>
                <c:pt idx="12963" formatCode="m/d/yyyy">
                  <c:v>44361</c:v>
                </c:pt>
                <c:pt idx="12964" formatCode="m/d/yyyy">
                  <c:v>44361</c:v>
                </c:pt>
                <c:pt idx="12965" formatCode="m/d/yyyy">
                  <c:v>44361</c:v>
                </c:pt>
                <c:pt idx="12966" formatCode="m/d/yyyy">
                  <c:v>44361</c:v>
                </c:pt>
                <c:pt idx="12967" formatCode="m/d/yyyy">
                  <c:v>44361</c:v>
                </c:pt>
                <c:pt idx="12968" formatCode="m/d/yyyy">
                  <c:v>44361</c:v>
                </c:pt>
                <c:pt idx="12969" formatCode="m/d/yyyy">
                  <c:v>44361</c:v>
                </c:pt>
                <c:pt idx="12970" formatCode="m/d/yyyy">
                  <c:v>44361</c:v>
                </c:pt>
                <c:pt idx="12971" formatCode="m/d/yyyy">
                  <c:v>44361</c:v>
                </c:pt>
                <c:pt idx="12972" formatCode="m/d/yyyy">
                  <c:v>44361</c:v>
                </c:pt>
                <c:pt idx="12973" formatCode="m/d/yyyy">
                  <c:v>44361</c:v>
                </c:pt>
                <c:pt idx="12974" formatCode="m/d/yyyy">
                  <c:v>44361</c:v>
                </c:pt>
                <c:pt idx="12975" formatCode="m/d/yyyy">
                  <c:v>44362</c:v>
                </c:pt>
                <c:pt idx="12976" formatCode="m/d/yyyy">
                  <c:v>44362</c:v>
                </c:pt>
                <c:pt idx="12977" formatCode="m/d/yyyy">
                  <c:v>44362</c:v>
                </c:pt>
                <c:pt idx="12978" formatCode="m/d/yyyy">
                  <c:v>44362</c:v>
                </c:pt>
                <c:pt idx="12979" formatCode="m/d/yyyy">
                  <c:v>44362</c:v>
                </c:pt>
                <c:pt idx="12980" formatCode="m/d/yyyy">
                  <c:v>44362</c:v>
                </c:pt>
                <c:pt idx="12981" formatCode="m/d/yyyy">
                  <c:v>44362</c:v>
                </c:pt>
                <c:pt idx="12982" formatCode="m/d/yyyy">
                  <c:v>44362</c:v>
                </c:pt>
                <c:pt idx="12983" formatCode="m/d/yyyy">
                  <c:v>44362</c:v>
                </c:pt>
                <c:pt idx="12984" formatCode="m/d/yyyy">
                  <c:v>44362</c:v>
                </c:pt>
                <c:pt idx="12985" formatCode="m/d/yyyy">
                  <c:v>44362</c:v>
                </c:pt>
                <c:pt idx="12986" formatCode="m/d/yyyy">
                  <c:v>44362</c:v>
                </c:pt>
                <c:pt idx="12987" formatCode="m/d/yyyy">
                  <c:v>44362</c:v>
                </c:pt>
                <c:pt idx="12988" formatCode="m/d/yyyy">
                  <c:v>44362</c:v>
                </c:pt>
                <c:pt idx="12989" formatCode="m/d/yyyy">
                  <c:v>44362</c:v>
                </c:pt>
                <c:pt idx="12990" formatCode="m/d/yyyy">
                  <c:v>44362</c:v>
                </c:pt>
                <c:pt idx="12991" formatCode="m/d/yyyy">
                  <c:v>44362</c:v>
                </c:pt>
                <c:pt idx="12992" formatCode="m/d/yyyy">
                  <c:v>44362</c:v>
                </c:pt>
                <c:pt idx="12993" formatCode="m/d/yyyy">
                  <c:v>44362</c:v>
                </c:pt>
                <c:pt idx="12994" formatCode="m/d/yyyy">
                  <c:v>44362</c:v>
                </c:pt>
                <c:pt idx="12995" formatCode="m/d/yyyy">
                  <c:v>44362</c:v>
                </c:pt>
                <c:pt idx="12996" formatCode="m/d/yyyy">
                  <c:v>44362</c:v>
                </c:pt>
                <c:pt idx="12997" formatCode="m/d/yyyy">
                  <c:v>44362</c:v>
                </c:pt>
                <c:pt idx="12998" formatCode="m/d/yyyy">
                  <c:v>44362</c:v>
                </c:pt>
                <c:pt idx="12999" formatCode="m/d/yyyy">
                  <c:v>44363</c:v>
                </c:pt>
                <c:pt idx="13000" formatCode="m/d/yyyy">
                  <c:v>44363</c:v>
                </c:pt>
                <c:pt idx="13001" formatCode="m/d/yyyy">
                  <c:v>44363</c:v>
                </c:pt>
                <c:pt idx="13002" formatCode="m/d/yyyy">
                  <c:v>44363</c:v>
                </c:pt>
                <c:pt idx="13003" formatCode="m/d/yyyy">
                  <c:v>44363</c:v>
                </c:pt>
                <c:pt idx="13004" formatCode="m/d/yyyy">
                  <c:v>44363</c:v>
                </c:pt>
                <c:pt idx="13005" formatCode="m/d/yyyy">
                  <c:v>44363</c:v>
                </c:pt>
                <c:pt idx="13006" formatCode="m/d/yyyy">
                  <c:v>44363</c:v>
                </c:pt>
                <c:pt idx="13007" formatCode="m/d/yyyy">
                  <c:v>44363</c:v>
                </c:pt>
                <c:pt idx="13008" formatCode="m/d/yyyy">
                  <c:v>44363</c:v>
                </c:pt>
                <c:pt idx="13009" formatCode="m/d/yyyy">
                  <c:v>44363</c:v>
                </c:pt>
                <c:pt idx="13010" formatCode="m/d/yyyy">
                  <c:v>44363</c:v>
                </c:pt>
                <c:pt idx="13011" formatCode="m/d/yyyy">
                  <c:v>44363</c:v>
                </c:pt>
                <c:pt idx="13012" formatCode="m/d/yyyy">
                  <c:v>44363</c:v>
                </c:pt>
                <c:pt idx="13013" formatCode="m/d/yyyy">
                  <c:v>44363</c:v>
                </c:pt>
                <c:pt idx="13014" formatCode="m/d/yyyy">
                  <c:v>44363</c:v>
                </c:pt>
                <c:pt idx="13015" formatCode="m/d/yyyy">
                  <c:v>44363</c:v>
                </c:pt>
                <c:pt idx="13016" formatCode="m/d/yyyy">
                  <c:v>44363</c:v>
                </c:pt>
                <c:pt idx="13017" formatCode="m/d/yyyy">
                  <c:v>44363</c:v>
                </c:pt>
                <c:pt idx="13018" formatCode="m/d/yyyy">
                  <c:v>44363</c:v>
                </c:pt>
                <c:pt idx="13019" formatCode="m/d/yyyy">
                  <c:v>44363</c:v>
                </c:pt>
                <c:pt idx="13020" formatCode="m/d/yyyy">
                  <c:v>44363</c:v>
                </c:pt>
                <c:pt idx="13021" formatCode="m/d/yyyy">
                  <c:v>44363</c:v>
                </c:pt>
                <c:pt idx="13022" formatCode="m/d/yyyy">
                  <c:v>44363</c:v>
                </c:pt>
                <c:pt idx="13023" formatCode="m/d/yyyy">
                  <c:v>44364</c:v>
                </c:pt>
                <c:pt idx="13024" formatCode="m/d/yyyy">
                  <c:v>44364</c:v>
                </c:pt>
                <c:pt idx="13025" formatCode="m/d/yyyy">
                  <c:v>44364</c:v>
                </c:pt>
                <c:pt idx="13026" formatCode="m/d/yyyy">
                  <c:v>44364</c:v>
                </c:pt>
                <c:pt idx="13027" formatCode="m/d/yyyy">
                  <c:v>44364</c:v>
                </c:pt>
                <c:pt idx="13028" formatCode="m/d/yyyy">
                  <c:v>44364</c:v>
                </c:pt>
                <c:pt idx="13029" formatCode="m/d/yyyy">
                  <c:v>44364</c:v>
                </c:pt>
                <c:pt idx="13030" formatCode="m/d/yyyy">
                  <c:v>44364</c:v>
                </c:pt>
                <c:pt idx="13031" formatCode="m/d/yyyy">
                  <c:v>44364</c:v>
                </c:pt>
                <c:pt idx="13032" formatCode="m/d/yyyy">
                  <c:v>44364</c:v>
                </c:pt>
                <c:pt idx="13033" formatCode="m/d/yyyy">
                  <c:v>44364</c:v>
                </c:pt>
                <c:pt idx="13034" formatCode="m/d/yyyy">
                  <c:v>44364</c:v>
                </c:pt>
                <c:pt idx="13035" formatCode="m/d/yyyy">
                  <c:v>44364</c:v>
                </c:pt>
                <c:pt idx="13036" formatCode="m/d/yyyy">
                  <c:v>44364</c:v>
                </c:pt>
                <c:pt idx="13037" formatCode="m/d/yyyy">
                  <c:v>44364</c:v>
                </c:pt>
                <c:pt idx="13038" formatCode="m/d/yyyy">
                  <c:v>44364</c:v>
                </c:pt>
                <c:pt idx="13039" formatCode="m/d/yyyy">
                  <c:v>44364</c:v>
                </c:pt>
                <c:pt idx="13040" formatCode="m/d/yyyy">
                  <c:v>44364</c:v>
                </c:pt>
                <c:pt idx="13041" formatCode="m/d/yyyy">
                  <c:v>44364</c:v>
                </c:pt>
                <c:pt idx="13042" formatCode="m/d/yyyy">
                  <c:v>44364</c:v>
                </c:pt>
                <c:pt idx="13043" formatCode="m/d/yyyy">
                  <c:v>44364</c:v>
                </c:pt>
                <c:pt idx="13044" formatCode="m/d/yyyy">
                  <c:v>44364</c:v>
                </c:pt>
                <c:pt idx="13045" formatCode="m/d/yyyy">
                  <c:v>44364</c:v>
                </c:pt>
                <c:pt idx="13046" formatCode="m/d/yyyy">
                  <c:v>44364</c:v>
                </c:pt>
                <c:pt idx="13047" formatCode="m/d/yyyy">
                  <c:v>44365</c:v>
                </c:pt>
                <c:pt idx="13048" formatCode="m/d/yyyy">
                  <c:v>44365</c:v>
                </c:pt>
                <c:pt idx="13049" formatCode="m/d/yyyy">
                  <c:v>44365</c:v>
                </c:pt>
                <c:pt idx="13050" formatCode="m/d/yyyy">
                  <c:v>44365</c:v>
                </c:pt>
                <c:pt idx="13051" formatCode="m/d/yyyy">
                  <c:v>44365</c:v>
                </c:pt>
                <c:pt idx="13052" formatCode="m/d/yyyy">
                  <c:v>44365</c:v>
                </c:pt>
                <c:pt idx="13053" formatCode="m/d/yyyy">
                  <c:v>44365</c:v>
                </c:pt>
                <c:pt idx="13054" formatCode="m/d/yyyy">
                  <c:v>44365</c:v>
                </c:pt>
                <c:pt idx="13055" formatCode="m/d/yyyy">
                  <c:v>44365</c:v>
                </c:pt>
                <c:pt idx="13056" formatCode="m/d/yyyy">
                  <c:v>44365</c:v>
                </c:pt>
                <c:pt idx="13057" formatCode="m/d/yyyy">
                  <c:v>44365</c:v>
                </c:pt>
                <c:pt idx="13058" formatCode="m/d/yyyy">
                  <c:v>44365</c:v>
                </c:pt>
                <c:pt idx="13059" formatCode="m/d/yyyy">
                  <c:v>44365</c:v>
                </c:pt>
                <c:pt idx="13060" formatCode="m/d/yyyy">
                  <c:v>44365</c:v>
                </c:pt>
                <c:pt idx="13061" formatCode="m/d/yyyy">
                  <c:v>44365</c:v>
                </c:pt>
                <c:pt idx="13062" formatCode="m/d/yyyy">
                  <c:v>44365</c:v>
                </c:pt>
                <c:pt idx="13063" formatCode="m/d/yyyy">
                  <c:v>44365</c:v>
                </c:pt>
                <c:pt idx="13064" formatCode="m/d/yyyy">
                  <c:v>44365</c:v>
                </c:pt>
                <c:pt idx="13065" formatCode="m/d/yyyy">
                  <c:v>44365</c:v>
                </c:pt>
                <c:pt idx="13066" formatCode="m/d/yyyy">
                  <c:v>44365</c:v>
                </c:pt>
                <c:pt idx="13067" formatCode="m/d/yyyy">
                  <c:v>44365</c:v>
                </c:pt>
                <c:pt idx="13068" formatCode="m/d/yyyy">
                  <c:v>44365</c:v>
                </c:pt>
                <c:pt idx="13069" formatCode="m/d/yyyy">
                  <c:v>44365</c:v>
                </c:pt>
                <c:pt idx="13070" formatCode="m/d/yyyy">
                  <c:v>44365</c:v>
                </c:pt>
                <c:pt idx="13071" formatCode="m/d/yyyy">
                  <c:v>44366</c:v>
                </c:pt>
                <c:pt idx="13072" formatCode="m/d/yyyy">
                  <c:v>44366</c:v>
                </c:pt>
                <c:pt idx="13073" formatCode="m/d/yyyy">
                  <c:v>44366</c:v>
                </c:pt>
                <c:pt idx="13074" formatCode="m/d/yyyy">
                  <c:v>44366</c:v>
                </c:pt>
                <c:pt idx="13075" formatCode="m/d/yyyy">
                  <c:v>44366</c:v>
                </c:pt>
                <c:pt idx="13076" formatCode="m/d/yyyy">
                  <c:v>44366</c:v>
                </c:pt>
                <c:pt idx="13077" formatCode="m/d/yyyy">
                  <c:v>44366</c:v>
                </c:pt>
                <c:pt idx="13078" formatCode="m/d/yyyy">
                  <c:v>44366</c:v>
                </c:pt>
                <c:pt idx="13079" formatCode="m/d/yyyy">
                  <c:v>44366</c:v>
                </c:pt>
                <c:pt idx="13080" formatCode="m/d/yyyy">
                  <c:v>44366</c:v>
                </c:pt>
                <c:pt idx="13081" formatCode="m/d/yyyy">
                  <c:v>44366</c:v>
                </c:pt>
                <c:pt idx="13082" formatCode="m/d/yyyy">
                  <c:v>44366</c:v>
                </c:pt>
                <c:pt idx="13083" formatCode="m/d/yyyy">
                  <c:v>44366</c:v>
                </c:pt>
                <c:pt idx="13084" formatCode="m/d/yyyy">
                  <c:v>44366</c:v>
                </c:pt>
                <c:pt idx="13085" formatCode="m/d/yyyy">
                  <c:v>44366</c:v>
                </c:pt>
                <c:pt idx="13086" formatCode="m/d/yyyy">
                  <c:v>44366</c:v>
                </c:pt>
                <c:pt idx="13087" formatCode="m/d/yyyy">
                  <c:v>44366</c:v>
                </c:pt>
                <c:pt idx="13088" formatCode="m/d/yyyy">
                  <c:v>44366</c:v>
                </c:pt>
                <c:pt idx="13089" formatCode="m/d/yyyy">
                  <c:v>44366</c:v>
                </c:pt>
                <c:pt idx="13090" formatCode="m/d/yyyy">
                  <c:v>44366</c:v>
                </c:pt>
                <c:pt idx="13091" formatCode="m/d/yyyy">
                  <c:v>44366</c:v>
                </c:pt>
                <c:pt idx="13092" formatCode="m/d/yyyy">
                  <c:v>44366</c:v>
                </c:pt>
                <c:pt idx="13093" formatCode="m/d/yyyy">
                  <c:v>44366</c:v>
                </c:pt>
                <c:pt idx="13094" formatCode="m/d/yyyy">
                  <c:v>44366</c:v>
                </c:pt>
                <c:pt idx="13095" formatCode="m/d/yyyy">
                  <c:v>44367</c:v>
                </c:pt>
                <c:pt idx="13096" formatCode="m/d/yyyy">
                  <c:v>44367</c:v>
                </c:pt>
                <c:pt idx="13097" formatCode="m/d/yyyy">
                  <c:v>44367</c:v>
                </c:pt>
                <c:pt idx="13098" formatCode="m/d/yyyy">
                  <c:v>44367</c:v>
                </c:pt>
                <c:pt idx="13099" formatCode="m/d/yyyy">
                  <c:v>44367</c:v>
                </c:pt>
                <c:pt idx="13100" formatCode="m/d/yyyy">
                  <c:v>44367</c:v>
                </c:pt>
                <c:pt idx="13101" formatCode="m/d/yyyy">
                  <c:v>44367</c:v>
                </c:pt>
                <c:pt idx="13102" formatCode="m/d/yyyy">
                  <c:v>44367</c:v>
                </c:pt>
                <c:pt idx="13103" formatCode="m/d/yyyy">
                  <c:v>44367</c:v>
                </c:pt>
                <c:pt idx="13104" formatCode="m/d/yyyy">
                  <c:v>44367</c:v>
                </c:pt>
                <c:pt idx="13105" formatCode="m/d/yyyy">
                  <c:v>44367</c:v>
                </c:pt>
                <c:pt idx="13106" formatCode="m/d/yyyy">
                  <c:v>44367</c:v>
                </c:pt>
                <c:pt idx="13107" formatCode="m/d/yyyy">
                  <c:v>44367</c:v>
                </c:pt>
                <c:pt idx="13108" formatCode="m/d/yyyy">
                  <c:v>44367</c:v>
                </c:pt>
                <c:pt idx="13109" formatCode="m/d/yyyy">
                  <c:v>44367</c:v>
                </c:pt>
                <c:pt idx="13110" formatCode="m/d/yyyy">
                  <c:v>44367</c:v>
                </c:pt>
                <c:pt idx="13111" formatCode="m/d/yyyy">
                  <c:v>44367</c:v>
                </c:pt>
                <c:pt idx="13112" formatCode="m/d/yyyy">
                  <c:v>44367</c:v>
                </c:pt>
                <c:pt idx="13113" formatCode="m/d/yyyy">
                  <c:v>44367</c:v>
                </c:pt>
                <c:pt idx="13114" formatCode="m/d/yyyy">
                  <c:v>44367</c:v>
                </c:pt>
                <c:pt idx="13115" formatCode="m/d/yyyy">
                  <c:v>44367</c:v>
                </c:pt>
                <c:pt idx="13116" formatCode="m/d/yyyy">
                  <c:v>44367</c:v>
                </c:pt>
                <c:pt idx="13117" formatCode="m/d/yyyy">
                  <c:v>44367</c:v>
                </c:pt>
                <c:pt idx="13118" formatCode="m/d/yyyy">
                  <c:v>44367</c:v>
                </c:pt>
                <c:pt idx="13119" formatCode="m/d/yyyy">
                  <c:v>44368</c:v>
                </c:pt>
                <c:pt idx="13120" formatCode="m/d/yyyy">
                  <c:v>44368</c:v>
                </c:pt>
                <c:pt idx="13121" formatCode="m/d/yyyy">
                  <c:v>44368</c:v>
                </c:pt>
                <c:pt idx="13122" formatCode="m/d/yyyy">
                  <c:v>44368</c:v>
                </c:pt>
                <c:pt idx="13123" formatCode="m/d/yyyy">
                  <c:v>44368</c:v>
                </c:pt>
                <c:pt idx="13124" formatCode="m/d/yyyy">
                  <c:v>44368</c:v>
                </c:pt>
                <c:pt idx="13125" formatCode="m/d/yyyy">
                  <c:v>44368</c:v>
                </c:pt>
                <c:pt idx="13126" formatCode="m/d/yyyy">
                  <c:v>44368</c:v>
                </c:pt>
                <c:pt idx="13127" formatCode="m/d/yyyy">
                  <c:v>44368</c:v>
                </c:pt>
                <c:pt idx="13128" formatCode="m/d/yyyy">
                  <c:v>44368</c:v>
                </c:pt>
                <c:pt idx="13129" formatCode="m/d/yyyy">
                  <c:v>44368</c:v>
                </c:pt>
                <c:pt idx="13130" formatCode="m/d/yyyy">
                  <c:v>44368</c:v>
                </c:pt>
                <c:pt idx="13131" formatCode="m/d/yyyy">
                  <c:v>44368</c:v>
                </c:pt>
                <c:pt idx="13132" formatCode="m/d/yyyy">
                  <c:v>44368</c:v>
                </c:pt>
                <c:pt idx="13133" formatCode="m/d/yyyy">
                  <c:v>44368</c:v>
                </c:pt>
                <c:pt idx="13134" formatCode="m/d/yyyy">
                  <c:v>44368</c:v>
                </c:pt>
                <c:pt idx="13135" formatCode="m/d/yyyy">
                  <c:v>44368</c:v>
                </c:pt>
                <c:pt idx="13136" formatCode="m/d/yyyy">
                  <c:v>44368</c:v>
                </c:pt>
                <c:pt idx="13137" formatCode="m/d/yyyy">
                  <c:v>44368</c:v>
                </c:pt>
                <c:pt idx="13138" formatCode="m/d/yyyy">
                  <c:v>44368</c:v>
                </c:pt>
                <c:pt idx="13139" formatCode="m/d/yyyy">
                  <c:v>44368</c:v>
                </c:pt>
                <c:pt idx="13140" formatCode="m/d/yyyy">
                  <c:v>44368</c:v>
                </c:pt>
                <c:pt idx="13141" formatCode="m/d/yyyy">
                  <c:v>44368</c:v>
                </c:pt>
                <c:pt idx="13142" formatCode="m/d/yyyy">
                  <c:v>44368</c:v>
                </c:pt>
                <c:pt idx="13143" formatCode="m/d/yyyy">
                  <c:v>44369</c:v>
                </c:pt>
                <c:pt idx="13144" formatCode="m/d/yyyy">
                  <c:v>44369</c:v>
                </c:pt>
                <c:pt idx="13145" formatCode="m/d/yyyy">
                  <c:v>44369</c:v>
                </c:pt>
                <c:pt idx="13146" formatCode="m/d/yyyy">
                  <c:v>44369</c:v>
                </c:pt>
                <c:pt idx="13147" formatCode="m/d/yyyy">
                  <c:v>44369</c:v>
                </c:pt>
                <c:pt idx="13148" formatCode="m/d/yyyy">
                  <c:v>44369</c:v>
                </c:pt>
                <c:pt idx="13149" formatCode="m/d/yyyy">
                  <c:v>44369</c:v>
                </c:pt>
                <c:pt idx="13150" formatCode="m/d/yyyy">
                  <c:v>44369</c:v>
                </c:pt>
                <c:pt idx="13151" formatCode="m/d/yyyy">
                  <c:v>44369</c:v>
                </c:pt>
                <c:pt idx="13152" formatCode="m/d/yyyy">
                  <c:v>44369</c:v>
                </c:pt>
                <c:pt idx="13153" formatCode="m/d/yyyy">
                  <c:v>44369</c:v>
                </c:pt>
                <c:pt idx="13154" formatCode="m/d/yyyy">
                  <c:v>44369</c:v>
                </c:pt>
                <c:pt idx="13155" formatCode="m/d/yyyy">
                  <c:v>44369</c:v>
                </c:pt>
                <c:pt idx="13156" formatCode="m/d/yyyy">
                  <c:v>44369</c:v>
                </c:pt>
                <c:pt idx="13157" formatCode="m/d/yyyy">
                  <c:v>44369</c:v>
                </c:pt>
                <c:pt idx="13158" formatCode="m/d/yyyy">
                  <c:v>44369</c:v>
                </c:pt>
                <c:pt idx="13159" formatCode="m/d/yyyy">
                  <c:v>44369</c:v>
                </c:pt>
                <c:pt idx="13160" formatCode="m/d/yyyy">
                  <c:v>44369</c:v>
                </c:pt>
                <c:pt idx="13161" formatCode="m/d/yyyy">
                  <c:v>44369</c:v>
                </c:pt>
                <c:pt idx="13162" formatCode="m/d/yyyy">
                  <c:v>44369</c:v>
                </c:pt>
                <c:pt idx="13163" formatCode="m/d/yyyy">
                  <c:v>44369</c:v>
                </c:pt>
                <c:pt idx="13164" formatCode="m/d/yyyy">
                  <c:v>44369</c:v>
                </c:pt>
                <c:pt idx="13165" formatCode="m/d/yyyy">
                  <c:v>44369</c:v>
                </c:pt>
                <c:pt idx="13166" formatCode="m/d/yyyy">
                  <c:v>44369</c:v>
                </c:pt>
                <c:pt idx="13167" formatCode="m/d/yyyy">
                  <c:v>44370</c:v>
                </c:pt>
                <c:pt idx="13168" formatCode="m/d/yyyy">
                  <c:v>44370</c:v>
                </c:pt>
                <c:pt idx="13169" formatCode="m/d/yyyy">
                  <c:v>44370</c:v>
                </c:pt>
                <c:pt idx="13170" formatCode="m/d/yyyy">
                  <c:v>44370</c:v>
                </c:pt>
                <c:pt idx="13171" formatCode="m/d/yyyy">
                  <c:v>44370</c:v>
                </c:pt>
                <c:pt idx="13172" formatCode="m/d/yyyy">
                  <c:v>44370</c:v>
                </c:pt>
                <c:pt idx="13173" formatCode="m/d/yyyy">
                  <c:v>44370</c:v>
                </c:pt>
                <c:pt idx="13174" formatCode="m/d/yyyy">
                  <c:v>44370</c:v>
                </c:pt>
                <c:pt idx="13175" formatCode="m/d/yyyy">
                  <c:v>44370</c:v>
                </c:pt>
                <c:pt idx="13176" formatCode="m/d/yyyy">
                  <c:v>44370</c:v>
                </c:pt>
                <c:pt idx="13177" formatCode="m/d/yyyy">
                  <c:v>44370</c:v>
                </c:pt>
                <c:pt idx="13178" formatCode="m/d/yyyy">
                  <c:v>44370</c:v>
                </c:pt>
                <c:pt idx="13179" formatCode="m/d/yyyy">
                  <c:v>44370</c:v>
                </c:pt>
                <c:pt idx="13180" formatCode="m/d/yyyy">
                  <c:v>44370</c:v>
                </c:pt>
                <c:pt idx="13181" formatCode="m/d/yyyy">
                  <c:v>44370</c:v>
                </c:pt>
                <c:pt idx="13182" formatCode="m/d/yyyy">
                  <c:v>44370</c:v>
                </c:pt>
                <c:pt idx="13183" formatCode="m/d/yyyy">
                  <c:v>44370</c:v>
                </c:pt>
                <c:pt idx="13184" formatCode="m/d/yyyy">
                  <c:v>44370</c:v>
                </c:pt>
                <c:pt idx="13185" formatCode="m/d/yyyy">
                  <c:v>44370</c:v>
                </c:pt>
                <c:pt idx="13186" formatCode="m/d/yyyy">
                  <c:v>44370</c:v>
                </c:pt>
                <c:pt idx="13187" formatCode="m/d/yyyy">
                  <c:v>44370</c:v>
                </c:pt>
                <c:pt idx="13188" formatCode="m/d/yyyy">
                  <c:v>44370</c:v>
                </c:pt>
                <c:pt idx="13189" formatCode="m/d/yyyy">
                  <c:v>44370</c:v>
                </c:pt>
                <c:pt idx="13190" formatCode="m/d/yyyy">
                  <c:v>44370</c:v>
                </c:pt>
                <c:pt idx="13191" formatCode="m/d/yyyy">
                  <c:v>44371</c:v>
                </c:pt>
                <c:pt idx="13192" formatCode="m/d/yyyy">
                  <c:v>44371</c:v>
                </c:pt>
                <c:pt idx="13193" formatCode="m/d/yyyy">
                  <c:v>44371</c:v>
                </c:pt>
                <c:pt idx="13194" formatCode="m/d/yyyy">
                  <c:v>44371</c:v>
                </c:pt>
                <c:pt idx="13195" formatCode="m/d/yyyy">
                  <c:v>44371</c:v>
                </c:pt>
                <c:pt idx="13196" formatCode="m/d/yyyy">
                  <c:v>44371</c:v>
                </c:pt>
                <c:pt idx="13197" formatCode="m/d/yyyy">
                  <c:v>44371</c:v>
                </c:pt>
                <c:pt idx="13198" formatCode="m/d/yyyy">
                  <c:v>44371</c:v>
                </c:pt>
                <c:pt idx="13199" formatCode="m/d/yyyy">
                  <c:v>44371</c:v>
                </c:pt>
                <c:pt idx="13200" formatCode="m/d/yyyy">
                  <c:v>44371</c:v>
                </c:pt>
                <c:pt idx="13201" formatCode="m/d/yyyy">
                  <c:v>44371</c:v>
                </c:pt>
                <c:pt idx="13202" formatCode="m/d/yyyy">
                  <c:v>44371</c:v>
                </c:pt>
                <c:pt idx="13203" formatCode="m/d/yyyy">
                  <c:v>44371</c:v>
                </c:pt>
                <c:pt idx="13204" formatCode="m/d/yyyy">
                  <c:v>44371</c:v>
                </c:pt>
                <c:pt idx="13205" formatCode="m/d/yyyy">
                  <c:v>44371</c:v>
                </c:pt>
                <c:pt idx="13206" formatCode="m/d/yyyy">
                  <c:v>44371</c:v>
                </c:pt>
                <c:pt idx="13207" formatCode="m/d/yyyy">
                  <c:v>44371</c:v>
                </c:pt>
                <c:pt idx="13208" formatCode="m/d/yyyy">
                  <c:v>44371</c:v>
                </c:pt>
                <c:pt idx="13209" formatCode="m/d/yyyy">
                  <c:v>44371</c:v>
                </c:pt>
                <c:pt idx="13210" formatCode="m/d/yyyy">
                  <c:v>44371</c:v>
                </c:pt>
                <c:pt idx="13211" formatCode="m/d/yyyy">
                  <c:v>44371</c:v>
                </c:pt>
                <c:pt idx="13212" formatCode="m/d/yyyy">
                  <c:v>44371</c:v>
                </c:pt>
                <c:pt idx="13213" formatCode="m/d/yyyy">
                  <c:v>44371</c:v>
                </c:pt>
                <c:pt idx="13214" formatCode="m/d/yyyy">
                  <c:v>44371</c:v>
                </c:pt>
                <c:pt idx="13215" formatCode="m/d/yyyy">
                  <c:v>44372</c:v>
                </c:pt>
                <c:pt idx="13216" formatCode="m/d/yyyy">
                  <c:v>44372</c:v>
                </c:pt>
                <c:pt idx="13217" formatCode="m/d/yyyy">
                  <c:v>44372</c:v>
                </c:pt>
                <c:pt idx="13218" formatCode="m/d/yyyy">
                  <c:v>44372</c:v>
                </c:pt>
                <c:pt idx="13219" formatCode="m/d/yyyy">
                  <c:v>44372</c:v>
                </c:pt>
                <c:pt idx="13220" formatCode="m/d/yyyy">
                  <c:v>44372</c:v>
                </c:pt>
                <c:pt idx="13221" formatCode="m/d/yyyy">
                  <c:v>44372</c:v>
                </c:pt>
                <c:pt idx="13222" formatCode="m/d/yyyy">
                  <c:v>44372</c:v>
                </c:pt>
                <c:pt idx="13223" formatCode="m/d/yyyy">
                  <c:v>44372</c:v>
                </c:pt>
                <c:pt idx="13224" formatCode="m/d/yyyy">
                  <c:v>44372</c:v>
                </c:pt>
                <c:pt idx="13225" formatCode="m/d/yyyy">
                  <c:v>44372</c:v>
                </c:pt>
                <c:pt idx="13226" formatCode="m/d/yyyy">
                  <c:v>44372</c:v>
                </c:pt>
                <c:pt idx="13227" formatCode="m/d/yyyy">
                  <c:v>44372</c:v>
                </c:pt>
                <c:pt idx="13228" formatCode="m/d/yyyy">
                  <c:v>44372</c:v>
                </c:pt>
                <c:pt idx="13229" formatCode="m/d/yyyy">
                  <c:v>44372</c:v>
                </c:pt>
                <c:pt idx="13230" formatCode="m/d/yyyy">
                  <c:v>44372</c:v>
                </c:pt>
                <c:pt idx="13231" formatCode="m/d/yyyy">
                  <c:v>44372</c:v>
                </c:pt>
                <c:pt idx="13232" formatCode="m/d/yyyy">
                  <c:v>44372</c:v>
                </c:pt>
                <c:pt idx="13233" formatCode="m/d/yyyy">
                  <c:v>44372</c:v>
                </c:pt>
                <c:pt idx="13234" formatCode="m/d/yyyy">
                  <c:v>44372</c:v>
                </c:pt>
                <c:pt idx="13235" formatCode="m/d/yyyy">
                  <c:v>44372</c:v>
                </c:pt>
                <c:pt idx="13236" formatCode="m/d/yyyy">
                  <c:v>44372</c:v>
                </c:pt>
                <c:pt idx="13237" formatCode="m/d/yyyy">
                  <c:v>44372</c:v>
                </c:pt>
                <c:pt idx="13238" formatCode="m/d/yyyy">
                  <c:v>44372</c:v>
                </c:pt>
                <c:pt idx="13239" formatCode="m/d/yyyy">
                  <c:v>44373</c:v>
                </c:pt>
                <c:pt idx="13240" formatCode="m/d/yyyy">
                  <c:v>44373</c:v>
                </c:pt>
                <c:pt idx="13241" formatCode="m/d/yyyy">
                  <c:v>44373</c:v>
                </c:pt>
                <c:pt idx="13242" formatCode="m/d/yyyy">
                  <c:v>44373</c:v>
                </c:pt>
                <c:pt idx="13243" formatCode="m/d/yyyy">
                  <c:v>44373</c:v>
                </c:pt>
                <c:pt idx="13244" formatCode="m/d/yyyy">
                  <c:v>44373</c:v>
                </c:pt>
                <c:pt idx="13245" formatCode="m/d/yyyy">
                  <c:v>44373</c:v>
                </c:pt>
                <c:pt idx="13246" formatCode="m/d/yyyy">
                  <c:v>44373</c:v>
                </c:pt>
                <c:pt idx="13247" formatCode="m/d/yyyy">
                  <c:v>44373</c:v>
                </c:pt>
                <c:pt idx="13248" formatCode="m/d/yyyy">
                  <c:v>44373</c:v>
                </c:pt>
                <c:pt idx="13249" formatCode="m/d/yyyy">
                  <c:v>44373</c:v>
                </c:pt>
                <c:pt idx="13250" formatCode="m/d/yyyy">
                  <c:v>44373</c:v>
                </c:pt>
                <c:pt idx="13251" formatCode="m/d/yyyy">
                  <c:v>44373</c:v>
                </c:pt>
                <c:pt idx="13252" formatCode="m/d/yyyy">
                  <c:v>44373</c:v>
                </c:pt>
                <c:pt idx="13253" formatCode="m/d/yyyy">
                  <c:v>44373</c:v>
                </c:pt>
                <c:pt idx="13254" formatCode="m/d/yyyy">
                  <c:v>44373</c:v>
                </c:pt>
                <c:pt idx="13255" formatCode="m/d/yyyy">
                  <c:v>44373</c:v>
                </c:pt>
                <c:pt idx="13256" formatCode="m/d/yyyy">
                  <c:v>44373</c:v>
                </c:pt>
                <c:pt idx="13257" formatCode="m/d/yyyy">
                  <c:v>44373</c:v>
                </c:pt>
                <c:pt idx="13258" formatCode="m/d/yyyy">
                  <c:v>44373</c:v>
                </c:pt>
                <c:pt idx="13259" formatCode="m/d/yyyy">
                  <c:v>44373</c:v>
                </c:pt>
                <c:pt idx="13260" formatCode="m/d/yyyy">
                  <c:v>44373</c:v>
                </c:pt>
                <c:pt idx="13261" formatCode="m/d/yyyy">
                  <c:v>44373</c:v>
                </c:pt>
                <c:pt idx="13262" formatCode="m/d/yyyy">
                  <c:v>44373</c:v>
                </c:pt>
                <c:pt idx="13263" formatCode="m/d/yyyy">
                  <c:v>44374</c:v>
                </c:pt>
                <c:pt idx="13264" formatCode="m/d/yyyy">
                  <c:v>44374</c:v>
                </c:pt>
                <c:pt idx="13265" formatCode="m/d/yyyy">
                  <c:v>44374</c:v>
                </c:pt>
                <c:pt idx="13266" formatCode="m/d/yyyy">
                  <c:v>44374</c:v>
                </c:pt>
                <c:pt idx="13267" formatCode="m/d/yyyy">
                  <c:v>44374</c:v>
                </c:pt>
                <c:pt idx="13268" formatCode="m/d/yyyy">
                  <c:v>44374</c:v>
                </c:pt>
                <c:pt idx="13269" formatCode="m/d/yyyy">
                  <c:v>44374</c:v>
                </c:pt>
                <c:pt idx="13270" formatCode="m/d/yyyy">
                  <c:v>44374</c:v>
                </c:pt>
                <c:pt idx="13271" formatCode="m/d/yyyy">
                  <c:v>44374</c:v>
                </c:pt>
                <c:pt idx="13272" formatCode="m/d/yyyy">
                  <c:v>44374</c:v>
                </c:pt>
                <c:pt idx="13273" formatCode="m/d/yyyy">
                  <c:v>44374</c:v>
                </c:pt>
                <c:pt idx="13274" formatCode="m/d/yyyy">
                  <c:v>44374</c:v>
                </c:pt>
                <c:pt idx="13275" formatCode="m/d/yyyy">
                  <c:v>44374</c:v>
                </c:pt>
                <c:pt idx="13276" formatCode="m/d/yyyy">
                  <c:v>44374</c:v>
                </c:pt>
                <c:pt idx="13277" formatCode="m/d/yyyy">
                  <c:v>44374</c:v>
                </c:pt>
                <c:pt idx="13278" formatCode="m/d/yyyy">
                  <c:v>44374</c:v>
                </c:pt>
                <c:pt idx="13279" formatCode="m/d/yyyy">
                  <c:v>44374</c:v>
                </c:pt>
                <c:pt idx="13280" formatCode="m/d/yyyy">
                  <c:v>44374</c:v>
                </c:pt>
                <c:pt idx="13281" formatCode="m/d/yyyy">
                  <c:v>44374</c:v>
                </c:pt>
                <c:pt idx="13282" formatCode="m/d/yyyy">
                  <c:v>44374</c:v>
                </c:pt>
                <c:pt idx="13283" formatCode="m/d/yyyy">
                  <c:v>44374</c:v>
                </c:pt>
                <c:pt idx="13284" formatCode="m/d/yyyy">
                  <c:v>44374</c:v>
                </c:pt>
                <c:pt idx="13285" formatCode="m/d/yyyy">
                  <c:v>44374</c:v>
                </c:pt>
                <c:pt idx="13286" formatCode="m/d/yyyy">
                  <c:v>44374</c:v>
                </c:pt>
                <c:pt idx="13287" formatCode="m/d/yyyy">
                  <c:v>44375</c:v>
                </c:pt>
                <c:pt idx="13288" formatCode="m/d/yyyy">
                  <c:v>44375</c:v>
                </c:pt>
                <c:pt idx="13289" formatCode="m/d/yyyy">
                  <c:v>44375</c:v>
                </c:pt>
                <c:pt idx="13290" formatCode="m/d/yyyy">
                  <c:v>44375</c:v>
                </c:pt>
                <c:pt idx="13291" formatCode="m/d/yyyy">
                  <c:v>44375</c:v>
                </c:pt>
                <c:pt idx="13292" formatCode="m/d/yyyy">
                  <c:v>44375</c:v>
                </c:pt>
                <c:pt idx="13293" formatCode="m/d/yyyy">
                  <c:v>44375</c:v>
                </c:pt>
                <c:pt idx="13294" formatCode="m/d/yyyy">
                  <c:v>44375</c:v>
                </c:pt>
                <c:pt idx="13295" formatCode="m/d/yyyy">
                  <c:v>44375</c:v>
                </c:pt>
                <c:pt idx="13296" formatCode="m/d/yyyy">
                  <c:v>44375</c:v>
                </c:pt>
                <c:pt idx="13297" formatCode="m/d/yyyy">
                  <c:v>44375</c:v>
                </c:pt>
                <c:pt idx="13298" formatCode="m/d/yyyy">
                  <c:v>44375</c:v>
                </c:pt>
                <c:pt idx="13299" formatCode="m/d/yyyy">
                  <c:v>44375</c:v>
                </c:pt>
                <c:pt idx="13300" formatCode="m/d/yyyy">
                  <c:v>44375</c:v>
                </c:pt>
                <c:pt idx="13301" formatCode="m/d/yyyy">
                  <c:v>44375</c:v>
                </c:pt>
                <c:pt idx="13302" formatCode="m/d/yyyy">
                  <c:v>44375</c:v>
                </c:pt>
                <c:pt idx="13303" formatCode="m/d/yyyy">
                  <c:v>44375</c:v>
                </c:pt>
                <c:pt idx="13304" formatCode="m/d/yyyy">
                  <c:v>44375</c:v>
                </c:pt>
                <c:pt idx="13305" formatCode="m/d/yyyy">
                  <c:v>44375</c:v>
                </c:pt>
                <c:pt idx="13306" formatCode="m/d/yyyy">
                  <c:v>44375</c:v>
                </c:pt>
                <c:pt idx="13307" formatCode="m/d/yyyy">
                  <c:v>44375</c:v>
                </c:pt>
                <c:pt idx="13308" formatCode="m/d/yyyy">
                  <c:v>44375</c:v>
                </c:pt>
                <c:pt idx="13309" formatCode="m/d/yyyy">
                  <c:v>44375</c:v>
                </c:pt>
                <c:pt idx="13310" formatCode="m/d/yyyy">
                  <c:v>44375</c:v>
                </c:pt>
                <c:pt idx="13311" formatCode="m/d/yyyy">
                  <c:v>44376</c:v>
                </c:pt>
                <c:pt idx="13312" formatCode="m/d/yyyy">
                  <c:v>44376</c:v>
                </c:pt>
                <c:pt idx="13313" formatCode="m/d/yyyy">
                  <c:v>44376</c:v>
                </c:pt>
                <c:pt idx="13314" formatCode="m/d/yyyy">
                  <c:v>44376</c:v>
                </c:pt>
                <c:pt idx="13315" formatCode="m/d/yyyy">
                  <c:v>44376</c:v>
                </c:pt>
                <c:pt idx="13316" formatCode="m/d/yyyy">
                  <c:v>44376</c:v>
                </c:pt>
                <c:pt idx="13317" formatCode="m/d/yyyy">
                  <c:v>44376</c:v>
                </c:pt>
                <c:pt idx="13318" formatCode="m/d/yyyy">
                  <c:v>44376</c:v>
                </c:pt>
                <c:pt idx="13319" formatCode="m/d/yyyy">
                  <c:v>44376</c:v>
                </c:pt>
                <c:pt idx="13320" formatCode="m/d/yyyy">
                  <c:v>44376</c:v>
                </c:pt>
                <c:pt idx="13321" formatCode="m/d/yyyy">
                  <c:v>44376</c:v>
                </c:pt>
                <c:pt idx="13322" formatCode="m/d/yyyy">
                  <c:v>44376</c:v>
                </c:pt>
                <c:pt idx="13323" formatCode="m/d/yyyy">
                  <c:v>44376</c:v>
                </c:pt>
                <c:pt idx="13324" formatCode="m/d/yyyy">
                  <c:v>44376</c:v>
                </c:pt>
                <c:pt idx="13325" formatCode="m/d/yyyy">
                  <c:v>44376</c:v>
                </c:pt>
                <c:pt idx="13326" formatCode="m/d/yyyy">
                  <c:v>44376</c:v>
                </c:pt>
                <c:pt idx="13327" formatCode="m/d/yyyy">
                  <c:v>44376</c:v>
                </c:pt>
                <c:pt idx="13328" formatCode="m/d/yyyy">
                  <c:v>44376</c:v>
                </c:pt>
                <c:pt idx="13329" formatCode="m/d/yyyy">
                  <c:v>44376</c:v>
                </c:pt>
                <c:pt idx="13330" formatCode="m/d/yyyy">
                  <c:v>44376</c:v>
                </c:pt>
                <c:pt idx="13331" formatCode="m/d/yyyy">
                  <c:v>44376</c:v>
                </c:pt>
                <c:pt idx="13332" formatCode="m/d/yyyy">
                  <c:v>44376</c:v>
                </c:pt>
                <c:pt idx="13333" formatCode="m/d/yyyy">
                  <c:v>44376</c:v>
                </c:pt>
                <c:pt idx="13334" formatCode="m/d/yyyy">
                  <c:v>44376</c:v>
                </c:pt>
                <c:pt idx="13335" formatCode="m/d/yyyy">
                  <c:v>44377</c:v>
                </c:pt>
                <c:pt idx="13336" formatCode="m/d/yyyy">
                  <c:v>44377</c:v>
                </c:pt>
                <c:pt idx="13337" formatCode="m/d/yyyy">
                  <c:v>44377</c:v>
                </c:pt>
                <c:pt idx="13338" formatCode="m/d/yyyy">
                  <c:v>44377</c:v>
                </c:pt>
                <c:pt idx="13339" formatCode="m/d/yyyy">
                  <c:v>44377</c:v>
                </c:pt>
                <c:pt idx="13340" formatCode="m/d/yyyy">
                  <c:v>44377</c:v>
                </c:pt>
                <c:pt idx="13341" formatCode="m/d/yyyy">
                  <c:v>44377</c:v>
                </c:pt>
                <c:pt idx="13342" formatCode="m/d/yyyy">
                  <c:v>44377</c:v>
                </c:pt>
                <c:pt idx="13343" formatCode="m/d/yyyy">
                  <c:v>44377</c:v>
                </c:pt>
                <c:pt idx="13344" formatCode="m/d/yyyy">
                  <c:v>44377</c:v>
                </c:pt>
                <c:pt idx="13345" formatCode="m/d/yyyy">
                  <c:v>44377</c:v>
                </c:pt>
                <c:pt idx="13346" formatCode="m/d/yyyy">
                  <c:v>44377</c:v>
                </c:pt>
                <c:pt idx="13347" formatCode="m/d/yyyy">
                  <c:v>44377</c:v>
                </c:pt>
                <c:pt idx="13348" formatCode="m/d/yyyy">
                  <c:v>44377</c:v>
                </c:pt>
                <c:pt idx="13349" formatCode="m/d/yyyy">
                  <c:v>44377</c:v>
                </c:pt>
                <c:pt idx="13350" formatCode="m/d/yyyy">
                  <c:v>44377</c:v>
                </c:pt>
                <c:pt idx="13351" formatCode="m/d/yyyy">
                  <c:v>44377</c:v>
                </c:pt>
                <c:pt idx="13352" formatCode="m/d/yyyy">
                  <c:v>44377</c:v>
                </c:pt>
                <c:pt idx="13353" formatCode="m/d/yyyy">
                  <c:v>44377</c:v>
                </c:pt>
                <c:pt idx="13354" formatCode="m/d/yyyy">
                  <c:v>44377</c:v>
                </c:pt>
                <c:pt idx="13355" formatCode="m/d/yyyy">
                  <c:v>44377</c:v>
                </c:pt>
                <c:pt idx="13356" formatCode="m/d/yyyy">
                  <c:v>44377</c:v>
                </c:pt>
                <c:pt idx="13357" formatCode="m/d/yyyy">
                  <c:v>44377</c:v>
                </c:pt>
                <c:pt idx="13358" formatCode="m/d/yyyy">
                  <c:v>44377</c:v>
                </c:pt>
                <c:pt idx="13359" formatCode="m/d/yyyy">
                  <c:v>44378</c:v>
                </c:pt>
                <c:pt idx="13360" formatCode="m/d/yyyy">
                  <c:v>44378</c:v>
                </c:pt>
                <c:pt idx="13361" formatCode="m/d/yyyy">
                  <c:v>44378</c:v>
                </c:pt>
                <c:pt idx="13362" formatCode="m/d/yyyy">
                  <c:v>44378</c:v>
                </c:pt>
                <c:pt idx="13363" formatCode="m/d/yyyy">
                  <c:v>44378</c:v>
                </c:pt>
                <c:pt idx="13364" formatCode="m/d/yyyy">
                  <c:v>44378</c:v>
                </c:pt>
                <c:pt idx="13365" formatCode="m/d/yyyy">
                  <c:v>44378</c:v>
                </c:pt>
                <c:pt idx="13366" formatCode="m/d/yyyy">
                  <c:v>44378</c:v>
                </c:pt>
                <c:pt idx="13367" formatCode="m/d/yyyy">
                  <c:v>44378</c:v>
                </c:pt>
                <c:pt idx="13368" formatCode="m/d/yyyy">
                  <c:v>44378</c:v>
                </c:pt>
                <c:pt idx="13369" formatCode="m/d/yyyy">
                  <c:v>44378</c:v>
                </c:pt>
                <c:pt idx="13370" formatCode="m/d/yyyy">
                  <c:v>44378</c:v>
                </c:pt>
                <c:pt idx="13371" formatCode="m/d/yyyy">
                  <c:v>44378</c:v>
                </c:pt>
                <c:pt idx="13372" formatCode="m/d/yyyy">
                  <c:v>44378</c:v>
                </c:pt>
                <c:pt idx="13373" formatCode="m/d/yyyy">
                  <c:v>44378</c:v>
                </c:pt>
                <c:pt idx="13374" formatCode="m/d/yyyy">
                  <c:v>44378</c:v>
                </c:pt>
                <c:pt idx="13375" formatCode="m/d/yyyy">
                  <c:v>44378</c:v>
                </c:pt>
                <c:pt idx="13376" formatCode="m/d/yyyy">
                  <c:v>44378</c:v>
                </c:pt>
                <c:pt idx="13377" formatCode="m/d/yyyy">
                  <c:v>44378</c:v>
                </c:pt>
                <c:pt idx="13378" formatCode="m/d/yyyy">
                  <c:v>44378</c:v>
                </c:pt>
                <c:pt idx="13379" formatCode="m/d/yyyy">
                  <c:v>44378</c:v>
                </c:pt>
                <c:pt idx="13380" formatCode="m/d/yyyy">
                  <c:v>44378</c:v>
                </c:pt>
                <c:pt idx="13381" formatCode="m/d/yyyy">
                  <c:v>44378</c:v>
                </c:pt>
                <c:pt idx="13382" formatCode="m/d/yyyy">
                  <c:v>44378</c:v>
                </c:pt>
                <c:pt idx="13383" formatCode="m/d/yyyy">
                  <c:v>44379</c:v>
                </c:pt>
                <c:pt idx="13384" formatCode="m/d/yyyy">
                  <c:v>44379</c:v>
                </c:pt>
                <c:pt idx="13385" formatCode="m/d/yyyy">
                  <c:v>44379</c:v>
                </c:pt>
                <c:pt idx="13386" formatCode="m/d/yyyy">
                  <c:v>44379</c:v>
                </c:pt>
                <c:pt idx="13387" formatCode="m/d/yyyy">
                  <c:v>44379</c:v>
                </c:pt>
                <c:pt idx="13388" formatCode="m/d/yyyy">
                  <c:v>44379</c:v>
                </c:pt>
                <c:pt idx="13389" formatCode="m/d/yyyy">
                  <c:v>44379</c:v>
                </c:pt>
                <c:pt idx="13390" formatCode="m/d/yyyy">
                  <c:v>44379</c:v>
                </c:pt>
                <c:pt idx="13391" formatCode="m/d/yyyy">
                  <c:v>44379</c:v>
                </c:pt>
                <c:pt idx="13392" formatCode="m/d/yyyy">
                  <c:v>44379</c:v>
                </c:pt>
                <c:pt idx="13393" formatCode="m/d/yyyy">
                  <c:v>44379</c:v>
                </c:pt>
                <c:pt idx="13394" formatCode="m/d/yyyy">
                  <c:v>44379</c:v>
                </c:pt>
                <c:pt idx="13395" formatCode="m/d/yyyy">
                  <c:v>44379</c:v>
                </c:pt>
                <c:pt idx="13396" formatCode="m/d/yyyy">
                  <c:v>44379</c:v>
                </c:pt>
                <c:pt idx="13397" formatCode="m/d/yyyy">
                  <c:v>44379</c:v>
                </c:pt>
                <c:pt idx="13398" formatCode="m/d/yyyy">
                  <c:v>44379</c:v>
                </c:pt>
                <c:pt idx="13399" formatCode="m/d/yyyy">
                  <c:v>44379</c:v>
                </c:pt>
                <c:pt idx="13400" formatCode="m/d/yyyy">
                  <c:v>44379</c:v>
                </c:pt>
                <c:pt idx="13401" formatCode="m/d/yyyy">
                  <c:v>44379</c:v>
                </c:pt>
                <c:pt idx="13402" formatCode="m/d/yyyy">
                  <c:v>44379</c:v>
                </c:pt>
                <c:pt idx="13403" formatCode="m/d/yyyy">
                  <c:v>44379</c:v>
                </c:pt>
                <c:pt idx="13404" formatCode="m/d/yyyy">
                  <c:v>44379</c:v>
                </c:pt>
                <c:pt idx="13405" formatCode="m/d/yyyy">
                  <c:v>44379</c:v>
                </c:pt>
                <c:pt idx="13406" formatCode="m/d/yyyy">
                  <c:v>44379</c:v>
                </c:pt>
                <c:pt idx="13407" formatCode="m/d/yyyy">
                  <c:v>44380</c:v>
                </c:pt>
                <c:pt idx="13408" formatCode="m/d/yyyy">
                  <c:v>44380</c:v>
                </c:pt>
                <c:pt idx="13409" formatCode="m/d/yyyy">
                  <c:v>44380</c:v>
                </c:pt>
                <c:pt idx="13410" formatCode="m/d/yyyy">
                  <c:v>44380</c:v>
                </c:pt>
                <c:pt idx="13411" formatCode="m/d/yyyy">
                  <c:v>44380</c:v>
                </c:pt>
                <c:pt idx="13412" formatCode="m/d/yyyy">
                  <c:v>44380</c:v>
                </c:pt>
                <c:pt idx="13413" formatCode="m/d/yyyy">
                  <c:v>44380</c:v>
                </c:pt>
                <c:pt idx="13414" formatCode="m/d/yyyy">
                  <c:v>44380</c:v>
                </c:pt>
                <c:pt idx="13415" formatCode="m/d/yyyy">
                  <c:v>44380</c:v>
                </c:pt>
                <c:pt idx="13416" formatCode="m/d/yyyy">
                  <c:v>44380</c:v>
                </c:pt>
                <c:pt idx="13417" formatCode="m/d/yyyy">
                  <c:v>44380</c:v>
                </c:pt>
                <c:pt idx="13418" formatCode="m/d/yyyy">
                  <c:v>44380</c:v>
                </c:pt>
                <c:pt idx="13419" formatCode="m/d/yyyy">
                  <c:v>44380</c:v>
                </c:pt>
                <c:pt idx="13420" formatCode="m/d/yyyy">
                  <c:v>44380</c:v>
                </c:pt>
                <c:pt idx="13421" formatCode="m/d/yyyy">
                  <c:v>44380</c:v>
                </c:pt>
                <c:pt idx="13422" formatCode="m/d/yyyy">
                  <c:v>44380</c:v>
                </c:pt>
                <c:pt idx="13423" formatCode="m/d/yyyy">
                  <c:v>44380</c:v>
                </c:pt>
                <c:pt idx="13424" formatCode="m/d/yyyy">
                  <c:v>44380</c:v>
                </c:pt>
                <c:pt idx="13425" formatCode="m/d/yyyy">
                  <c:v>44380</c:v>
                </c:pt>
                <c:pt idx="13426" formatCode="m/d/yyyy">
                  <c:v>44380</c:v>
                </c:pt>
                <c:pt idx="13427" formatCode="m/d/yyyy">
                  <c:v>44380</c:v>
                </c:pt>
                <c:pt idx="13428" formatCode="m/d/yyyy">
                  <c:v>44380</c:v>
                </c:pt>
                <c:pt idx="13429" formatCode="m/d/yyyy">
                  <c:v>44380</c:v>
                </c:pt>
                <c:pt idx="13430" formatCode="m/d/yyyy">
                  <c:v>44380</c:v>
                </c:pt>
                <c:pt idx="13431" formatCode="m/d/yyyy">
                  <c:v>44381</c:v>
                </c:pt>
                <c:pt idx="13432" formatCode="m/d/yyyy">
                  <c:v>44381</c:v>
                </c:pt>
                <c:pt idx="13433" formatCode="m/d/yyyy">
                  <c:v>44381</c:v>
                </c:pt>
                <c:pt idx="13434" formatCode="m/d/yyyy">
                  <c:v>44381</c:v>
                </c:pt>
                <c:pt idx="13435" formatCode="m/d/yyyy">
                  <c:v>44381</c:v>
                </c:pt>
                <c:pt idx="13436" formatCode="m/d/yyyy">
                  <c:v>44381</c:v>
                </c:pt>
                <c:pt idx="13437" formatCode="m/d/yyyy">
                  <c:v>44381</c:v>
                </c:pt>
                <c:pt idx="13438" formatCode="m/d/yyyy">
                  <c:v>44381</c:v>
                </c:pt>
                <c:pt idx="13439" formatCode="m/d/yyyy">
                  <c:v>44381</c:v>
                </c:pt>
                <c:pt idx="13440" formatCode="m/d/yyyy">
                  <c:v>44381</c:v>
                </c:pt>
                <c:pt idx="13441" formatCode="m/d/yyyy">
                  <c:v>44381</c:v>
                </c:pt>
                <c:pt idx="13442" formatCode="m/d/yyyy">
                  <c:v>44381</c:v>
                </c:pt>
                <c:pt idx="13443" formatCode="m/d/yyyy">
                  <c:v>44381</c:v>
                </c:pt>
                <c:pt idx="13444" formatCode="m/d/yyyy">
                  <c:v>44381</c:v>
                </c:pt>
                <c:pt idx="13445" formatCode="m/d/yyyy">
                  <c:v>44381</c:v>
                </c:pt>
                <c:pt idx="13446" formatCode="m/d/yyyy">
                  <c:v>44381</c:v>
                </c:pt>
                <c:pt idx="13447" formatCode="m/d/yyyy">
                  <c:v>44381</c:v>
                </c:pt>
                <c:pt idx="13448" formatCode="m/d/yyyy">
                  <c:v>44381</c:v>
                </c:pt>
                <c:pt idx="13449" formatCode="m/d/yyyy">
                  <c:v>44381</c:v>
                </c:pt>
                <c:pt idx="13450" formatCode="m/d/yyyy">
                  <c:v>44381</c:v>
                </c:pt>
                <c:pt idx="13451" formatCode="m/d/yyyy">
                  <c:v>44381</c:v>
                </c:pt>
                <c:pt idx="13452" formatCode="m/d/yyyy">
                  <c:v>44381</c:v>
                </c:pt>
                <c:pt idx="13453" formatCode="m/d/yyyy">
                  <c:v>44381</c:v>
                </c:pt>
                <c:pt idx="13454" formatCode="m/d/yyyy">
                  <c:v>44381</c:v>
                </c:pt>
                <c:pt idx="13455" formatCode="m/d/yyyy">
                  <c:v>44382</c:v>
                </c:pt>
                <c:pt idx="13456" formatCode="m/d/yyyy">
                  <c:v>44382</c:v>
                </c:pt>
                <c:pt idx="13457" formatCode="m/d/yyyy">
                  <c:v>44382</c:v>
                </c:pt>
                <c:pt idx="13458" formatCode="m/d/yyyy">
                  <c:v>44382</c:v>
                </c:pt>
                <c:pt idx="13459" formatCode="m/d/yyyy">
                  <c:v>44382</c:v>
                </c:pt>
                <c:pt idx="13460" formatCode="m/d/yyyy">
                  <c:v>44382</c:v>
                </c:pt>
                <c:pt idx="13461" formatCode="m/d/yyyy">
                  <c:v>44382</c:v>
                </c:pt>
                <c:pt idx="13462" formatCode="m/d/yyyy">
                  <c:v>44382</c:v>
                </c:pt>
                <c:pt idx="13463" formatCode="m/d/yyyy">
                  <c:v>44382</c:v>
                </c:pt>
                <c:pt idx="13464" formatCode="m/d/yyyy">
                  <c:v>44382</c:v>
                </c:pt>
                <c:pt idx="13465" formatCode="m/d/yyyy">
                  <c:v>44382</c:v>
                </c:pt>
                <c:pt idx="13466" formatCode="m/d/yyyy">
                  <c:v>44382</c:v>
                </c:pt>
                <c:pt idx="13467" formatCode="m/d/yyyy">
                  <c:v>44382</c:v>
                </c:pt>
                <c:pt idx="13468" formatCode="m/d/yyyy">
                  <c:v>44382</c:v>
                </c:pt>
                <c:pt idx="13469" formatCode="m/d/yyyy">
                  <c:v>44382</c:v>
                </c:pt>
                <c:pt idx="13470" formatCode="m/d/yyyy">
                  <c:v>44382</c:v>
                </c:pt>
                <c:pt idx="13471" formatCode="m/d/yyyy">
                  <c:v>44382</c:v>
                </c:pt>
                <c:pt idx="13472" formatCode="m/d/yyyy">
                  <c:v>44382</c:v>
                </c:pt>
                <c:pt idx="13473" formatCode="m/d/yyyy">
                  <c:v>44382</c:v>
                </c:pt>
                <c:pt idx="13474" formatCode="m/d/yyyy">
                  <c:v>44382</c:v>
                </c:pt>
                <c:pt idx="13475" formatCode="m/d/yyyy">
                  <c:v>44382</c:v>
                </c:pt>
                <c:pt idx="13476" formatCode="m/d/yyyy">
                  <c:v>44382</c:v>
                </c:pt>
                <c:pt idx="13477" formatCode="m/d/yyyy">
                  <c:v>44382</c:v>
                </c:pt>
                <c:pt idx="13478" formatCode="m/d/yyyy">
                  <c:v>44382</c:v>
                </c:pt>
                <c:pt idx="13479" formatCode="m/d/yyyy">
                  <c:v>44383</c:v>
                </c:pt>
                <c:pt idx="13480" formatCode="m/d/yyyy">
                  <c:v>44383</c:v>
                </c:pt>
                <c:pt idx="13481" formatCode="m/d/yyyy">
                  <c:v>44383</c:v>
                </c:pt>
                <c:pt idx="13482" formatCode="m/d/yyyy">
                  <c:v>44383</c:v>
                </c:pt>
                <c:pt idx="13483" formatCode="m/d/yyyy">
                  <c:v>44383</c:v>
                </c:pt>
                <c:pt idx="13484" formatCode="m/d/yyyy">
                  <c:v>44383</c:v>
                </c:pt>
                <c:pt idx="13485" formatCode="m/d/yyyy">
                  <c:v>44383</c:v>
                </c:pt>
                <c:pt idx="13486" formatCode="m/d/yyyy">
                  <c:v>44383</c:v>
                </c:pt>
                <c:pt idx="13487" formatCode="m/d/yyyy">
                  <c:v>44383</c:v>
                </c:pt>
                <c:pt idx="13488" formatCode="m/d/yyyy">
                  <c:v>44383</c:v>
                </c:pt>
                <c:pt idx="13489" formatCode="m/d/yyyy">
                  <c:v>44383</c:v>
                </c:pt>
                <c:pt idx="13490" formatCode="m/d/yyyy">
                  <c:v>44383</c:v>
                </c:pt>
                <c:pt idx="13491" formatCode="m/d/yyyy">
                  <c:v>44383</c:v>
                </c:pt>
                <c:pt idx="13492" formatCode="m/d/yyyy">
                  <c:v>44383</c:v>
                </c:pt>
                <c:pt idx="13493" formatCode="m/d/yyyy">
                  <c:v>44383</c:v>
                </c:pt>
                <c:pt idx="13494" formatCode="m/d/yyyy">
                  <c:v>44383</c:v>
                </c:pt>
                <c:pt idx="13495" formatCode="m/d/yyyy">
                  <c:v>44383</c:v>
                </c:pt>
                <c:pt idx="13496" formatCode="m/d/yyyy">
                  <c:v>44383</c:v>
                </c:pt>
                <c:pt idx="13497" formatCode="m/d/yyyy">
                  <c:v>44383</c:v>
                </c:pt>
                <c:pt idx="13498" formatCode="m/d/yyyy">
                  <c:v>44383</c:v>
                </c:pt>
                <c:pt idx="13499" formatCode="m/d/yyyy">
                  <c:v>44383</c:v>
                </c:pt>
                <c:pt idx="13500" formatCode="m/d/yyyy">
                  <c:v>44383</c:v>
                </c:pt>
                <c:pt idx="13501" formatCode="m/d/yyyy">
                  <c:v>44383</c:v>
                </c:pt>
                <c:pt idx="13502" formatCode="m/d/yyyy">
                  <c:v>44383</c:v>
                </c:pt>
                <c:pt idx="13503" formatCode="m/d/yyyy">
                  <c:v>44384</c:v>
                </c:pt>
                <c:pt idx="13504" formatCode="m/d/yyyy">
                  <c:v>44384</c:v>
                </c:pt>
                <c:pt idx="13505" formatCode="m/d/yyyy">
                  <c:v>44384</c:v>
                </c:pt>
                <c:pt idx="13506" formatCode="m/d/yyyy">
                  <c:v>44384</c:v>
                </c:pt>
                <c:pt idx="13507" formatCode="m/d/yyyy">
                  <c:v>44384</c:v>
                </c:pt>
                <c:pt idx="13508" formatCode="m/d/yyyy">
                  <c:v>44384</c:v>
                </c:pt>
                <c:pt idx="13509" formatCode="m/d/yyyy">
                  <c:v>44384</c:v>
                </c:pt>
                <c:pt idx="13510" formatCode="m/d/yyyy">
                  <c:v>44384</c:v>
                </c:pt>
                <c:pt idx="13511" formatCode="m/d/yyyy">
                  <c:v>44384</c:v>
                </c:pt>
                <c:pt idx="13512" formatCode="m/d/yyyy">
                  <c:v>44384</c:v>
                </c:pt>
                <c:pt idx="13513" formatCode="m/d/yyyy">
                  <c:v>44384</c:v>
                </c:pt>
                <c:pt idx="13514" formatCode="m/d/yyyy">
                  <c:v>44384</c:v>
                </c:pt>
                <c:pt idx="13515" formatCode="m/d/yyyy">
                  <c:v>44384</c:v>
                </c:pt>
                <c:pt idx="13516" formatCode="m/d/yyyy">
                  <c:v>44384</c:v>
                </c:pt>
                <c:pt idx="13517" formatCode="m/d/yyyy">
                  <c:v>44384</c:v>
                </c:pt>
                <c:pt idx="13518" formatCode="m/d/yyyy">
                  <c:v>44384</c:v>
                </c:pt>
                <c:pt idx="13519" formatCode="m/d/yyyy">
                  <c:v>44384</c:v>
                </c:pt>
                <c:pt idx="13520" formatCode="m/d/yyyy">
                  <c:v>44384</c:v>
                </c:pt>
                <c:pt idx="13521" formatCode="m/d/yyyy">
                  <c:v>44384</c:v>
                </c:pt>
                <c:pt idx="13522" formatCode="m/d/yyyy">
                  <c:v>44384</c:v>
                </c:pt>
                <c:pt idx="13523" formatCode="m/d/yyyy">
                  <c:v>44384</c:v>
                </c:pt>
                <c:pt idx="13524" formatCode="m/d/yyyy">
                  <c:v>44384</c:v>
                </c:pt>
                <c:pt idx="13525" formatCode="m/d/yyyy">
                  <c:v>44384</c:v>
                </c:pt>
                <c:pt idx="13526" formatCode="m/d/yyyy">
                  <c:v>44384</c:v>
                </c:pt>
                <c:pt idx="13527" formatCode="m/d/yyyy">
                  <c:v>44385</c:v>
                </c:pt>
                <c:pt idx="13528" formatCode="m/d/yyyy">
                  <c:v>44385</c:v>
                </c:pt>
                <c:pt idx="13529" formatCode="m/d/yyyy">
                  <c:v>44385</c:v>
                </c:pt>
                <c:pt idx="13530" formatCode="m/d/yyyy">
                  <c:v>44385</c:v>
                </c:pt>
                <c:pt idx="13531" formatCode="m/d/yyyy">
                  <c:v>44385</c:v>
                </c:pt>
                <c:pt idx="13532" formatCode="m/d/yyyy">
                  <c:v>44385</c:v>
                </c:pt>
                <c:pt idx="13533" formatCode="m/d/yyyy">
                  <c:v>44385</c:v>
                </c:pt>
                <c:pt idx="13534" formatCode="m/d/yyyy">
                  <c:v>44385</c:v>
                </c:pt>
                <c:pt idx="13535" formatCode="m/d/yyyy">
                  <c:v>44385</c:v>
                </c:pt>
                <c:pt idx="13536" formatCode="m/d/yyyy">
                  <c:v>44385</c:v>
                </c:pt>
                <c:pt idx="13537" formatCode="m/d/yyyy">
                  <c:v>44385</c:v>
                </c:pt>
                <c:pt idx="13538" formatCode="m/d/yyyy">
                  <c:v>44385</c:v>
                </c:pt>
                <c:pt idx="13539" formatCode="m/d/yyyy">
                  <c:v>44385</c:v>
                </c:pt>
                <c:pt idx="13540" formatCode="m/d/yyyy">
                  <c:v>44385</c:v>
                </c:pt>
                <c:pt idx="13541" formatCode="m/d/yyyy">
                  <c:v>44385</c:v>
                </c:pt>
                <c:pt idx="13542" formatCode="m/d/yyyy">
                  <c:v>44385</c:v>
                </c:pt>
                <c:pt idx="13543" formatCode="m/d/yyyy">
                  <c:v>44385</c:v>
                </c:pt>
                <c:pt idx="13544" formatCode="m/d/yyyy">
                  <c:v>44385</c:v>
                </c:pt>
                <c:pt idx="13545" formatCode="m/d/yyyy">
                  <c:v>44385</c:v>
                </c:pt>
                <c:pt idx="13546" formatCode="m/d/yyyy">
                  <c:v>44385</c:v>
                </c:pt>
                <c:pt idx="13547" formatCode="m/d/yyyy">
                  <c:v>44385</c:v>
                </c:pt>
                <c:pt idx="13548" formatCode="m/d/yyyy">
                  <c:v>44385</c:v>
                </c:pt>
                <c:pt idx="13549" formatCode="m/d/yyyy">
                  <c:v>44385</c:v>
                </c:pt>
                <c:pt idx="13550" formatCode="m/d/yyyy">
                  <c:v>44385</c:v>
                </c:pt>
                <c:pt idx="13551" formatCode="m/d/yyyy">
                  <c:v>44386</c:v>
                </c:pt>
                <c:pt idx="13552" formatCode="m/d/yyyy">
                  <c:v>44386</c:v>
                </c:pt>
                <c:pt idx="13553" formatCode="m/d/yyyy">
                  <c:v>44386</c:v>
                </c:pt>
                <c:pt idx="13554" formatCode="m/d/yyyy">
                  <c:v>44386</c:v>
                </c:pt>
                <c:pt idx="13555" formatCode="m/d/yyyy">
                  <c:v>44386</c:v>
                </c:pt>
                <c:pt idx="13556" formatCode="m/d/yyyy">
                  <c:v>44386</c:v>
                </c:pt>
                <c:pt idx="13557" formatCode="m/d/yyyy">
                  <c:v>44386</c:v>
                </c:pt>
                <c:pt idx="13558" formatCode="m/d/yyyy">
                  <c:v>44386</c:v>
                </c:pt>
                <c:pt idx="13559" formatCode="m/d/yyyy">
                  <c:v>44386</c:v>
                </c:pt>
                <c:pt idx="13560" formatCode="m/d/yyyy">
                  <c:v>44386</c:v>
                </c:pt>
                <c:pt idx="13561" formatCode="m/d/yyyy">
                  <c:v>44386</c:v>
                </c:pt>
                <c:pt idx="13562" formatCode="m/d/yyyy">
                  <c:v>44386</c:v>
                </c:pt>
                <c:pt idx="13563" formatCode="m/d/yyyy">
                  <c:v>44386</c:v>
                </c:pt>
                <c:pt idx="13564" formatCode="m/d/yyyy">
                  <c:v>44386</c:v>
                </c:pt>
                <c:pt idx="13565" formatCode="m/d/yyyy">
                  <c:v>44386</c:v>
                </c:pt>
                <c:pt idx="13566" formatCode="m/d/yyyy">
                  <c:v>44386</c:v>
                </c:pt>
                <c:pt idx="13567" formatCode="m/d/yyyy">
                  <c:v>44386</c:v>
                </c:pt>
                <c:pt idx="13568" formatCode="m/d/yyyy">
                  <c:v>44386</c:v>
                </c:pt>
                <c:pt idx="13569" formatCode="m/d/yyyy">
                  <c:v>44386</c:v>
                </c:pt>
                <c:pt idx="13570" formatCode="m/d/yyyy">
                  <c:v>44386</c:v>
                </c:pt>
                <c:pt idx="13571" formatCode="m/d/yyyy">
                  <c:v>44386</c:v>
                </c:pt>
                <c:pt idx="13572" formatCode="m/d/yyyy">
                  <c:v>44386</c:v>
                </c:pt>
                <c:pt idx="13573" formatCode="m/d/yyyy">
                  <c:v>44386</c:v>
                </c:pt>
                <c:pt idx="13574" formatCode="m/d/yyyy">
                  <c:v>44386</c:v>
                </c:pt>
                <c:pt idx="13575" formatCode="m/d/yyyy">
                  <c:v>44387</c:v>
                </c:pt>
                <c:pt idx="13576" formatCode="m/d/yyyy">
                  <c:v>44387</c:v>
                </c:pt>
                <c:pt idx="13577" formatCode="m/d/yyyy">
                  <c:v>44387</c:v>
                </c:pt>
                <c:pt idx="13578" formatCode="m/d/yyyy">
                  <c:v>44387</c:v>
                </c:pt>
                <c:pt idx="13579" formatCode="m/d/yyyy">
                  <c:v>44387</c:v>
                </c:pt>
                <c:pt idx="13580" formatCode="m/d/yyyy">
                  <c:v>44387</c:v>
                </c:pt>
                <c:pt idx="13581" formatCode="m/d/yyyy">
                  <c:v>44387</c:v>
                </c:pt>
                <c:pt idx="13582" formatCode="m/d/yyyy">
                  <c:v>44387</c:v>
                </c:pt>
                <c:pt idx="13583" formatCode="m/d/yyyy">
                  <c:v>44387</c:v>
                </c:pt>
                <c:pt idx="13584" formatCode="m/d/yyyy">
                  <c:v>44387</c:v>
                </c:pt>
                <c:pt idx="13585" formatCode="m/d/yyyy">
                  <c:v>44387</c:v>
                </c:pt>
                <c:pt idx="13586" formatCode="m/d/yyyy">
                  <c:v>44387</c:v>
                </c:pt>
                <c:pt idx="13587" formatCode="m/d/yyyy">
                  <c:v>44387</c:v>
                </c:pt>
                <c:pt idx="13588" formatCode="m/d/yyyy">
                  <c:v>44387</c:v>
                </c:pt>
                <c:pt idx="13589" formatCode="m/d/yyyy">
                  <c:v>44387</c:v>
                </c:pt>
                <c:pt idx="13590" formatCode="m/d/yyyy">
                  <c:v>44387</c:v>
                </c:pt>
                <c:pt idx="13591" formatCode="m/d/yyyy">
                  <c:v>44387</c:v>
                </c:pt>
                <c:pt idx="13592" formatCode="m/d/yyyy">
                  <c:v>44387</c:v>
                </c:pt>
                <c:pt idx="13593" formatCode="m/d/yyyy">
                  <c:v>44387</c:v>
                </c:pt>
                <c:pt idx="13594" formatCode="m/d/yyyy">
                  <c:v>44387</c:v>
                </c:pt>
                <c:pt idx="13595" formatCode="m/d/yyyy">
                  <c:v>44387</c:v>
                </c:pt>
                <c:pt idx="13596" formatCode="m/d/yyyy">
                  <c:v>44387</c:v>
                </c:pt>
                <c:pt idx="13597" formatCode="m/d/yyyy">
                  <c:v>44387</c:v>
                </c:pt>
                <c:pt idx="13598" formatCode="m/d/yyyy">
                  <c:v>44387</c:v>
                </c:pt>
                <c:pt idx="13599" formatCode="m/d/yyyy">
                  <c:v>44388</c:v>
                </c:pt>
                <c:pt idx="13600" formatCode="m/d/yyyy">
                  <c:v>44388</c:v>
                </c:pt>
                <c:pt idx="13601" formatCode="m/d/yyyy">
                  <c:v>44388</c:v>
                </c:pt>
                <c:pt idx="13602" formatCode="m/d/yyyy">
                  <c:v>44388</c:v>
                </c:pt>
                <c:pt idx="13603" formatCode="m/d/yyyy">
                  <c:v>44388</c:v>
                </c:pt>
                <c:pt idx="13604" formatCode="m/d/yyyy">
                  <c:v>44388</c:v>
                </c:pt>
                <c:pt idx="13605" formatCode="m/d/yyyy">
                  <c:v>44388</c:v>
                </c:pt>
                <c:pt idx="13606" formatCode="m/d/yyyy">
                  <c:v>44388</c:v>
                </c:pt>
                <c:pt idx="13607" formatCode="m/d/yyyy">
                  <c:v>44388</c:v>
                </c:pt>
                <c:pt idx="13608" formatCode="m/d/yyyy">
                  <c:v>44388</c:v>
                </c:pt>
                <c:pt idx="13609" formatCode="m/d/yyyy">
                  <c:v>44388</c:v>
                </c:pt>
                <c:pt idx="13610" formatCode="m/d/yyyy">
                  <c:v>44388</c:v>
                </c:pt>
                <c:pt idx="13611" formatCode="m/d/yyyy">
                  <c:v>44388</c:v>
                </c:pt>
                <c:pt idx="13612" formatCode="m/d/yyyy">
                  <c:v>44388</c:v>
                </c:pt>
                <c:pt idx="13613" formatCode="m/d/yyyy">
                  <c:v>44388</c:v>
                </c:pt>
                <c:pt idx="13614" formatCode="m/d/yyyy">
                  <c:v>44388</c:v>
                </c:pt>
                <c:pt idx="13615" formatCode="m/d/yyyy">
                  <c:v>44388</c:v>
                </c:pt>
                <c:pt idx="13616" formatCode="m/d/yyyy">
                  <c:v>44388</c:v>
                </c:pt>
                <c:pt idx="13617" formatCode="m/d/yyyy">
                  <c:v>44388</c:v>
                </c:pt>
                <c:pt idx="13618" formatCode="m/d/yyyy">
                  <c:v>44388</c:v>
                </c:pt>
                <c:pt idx="13619" formatCode="m/d/yyyy">
                  <c:v>44388</c:v>
                </c:pt>
                <c:pt idx="13620" formatCode="m/d/yyyy">
                  <c:v>44388</c:v>
                </c:pt>
                <c:pt idx="13621" formatCode="m/d/yyyy">
                  <c:v>44388</c:v>
                </c:pt>
                <c:pt idx="13622" formatCode="m/d/yyyy">
                  <c:v>44388</c:v>
                </c:pt>
                <c:pt idx="13623" formatCode="m/d/yyyy">
                  <c:v>44389</c:v>
                </c:pt>
                <c:pt idx="13624" formatCode="m/d/yyyy">
                  <c:v>44389</c:v>
                </c:pt>
                <c:pt idx="13625" formatCode="m/d/yyyy">
                  <c:v>44389</c:v>
                </c:pt>
                <c:pt idx="13626" formatCode="m/d/yyyy">
                  <c:v>44389</c:v>
                </c:pt>
                <c:pt idx="13627" formatCode="m/d/yyyy">
                  <c:v>44389</c:v>
                </c:pt>
                <c:pt idx="13628" formatCode="m/d/yyyy">
                  <c:v>44389</c:v>
                </c:pt>
                <c:pt idx="13629" formatCode="m/d/yyyy">
                  <c:v>44389</c:v>
                </c:pt>
                <c:pt idx="13630" formatCode="m/d/yyyy">
                  <c:v>44389</c:v>
                </c:pt>
                <c:pt idx="13631" formatCode="m/d/yyyy">
                  <c:v>44389</c:v>
                </c:pt>
                <c:pt idx="13632" formatCode="m/d/yyyy">
                  <c:v>44389</c:v>
                </c:pt>
                <c:pt idx="13633" formatCode="m/d/yyyy">
                  <c:v>44389</c:v>
                </c:pt>
                <c:pt idx="13634" formatCode="m/d/yyyy">
                  <c:v>44389</c:v>
                </c:pt>
                <c:pt idx="13635" formatCode="m/d/yyyy">
                  <c:v>44389</c:v>
                </c:pt>
                <c:pt idx="13636" formatCode="m/d/yyyy">
                  <c:v>44389</c:v>
                </c:pt>
                <c:pt idx="13637" formatCode="m/d/yyyy">
                  <c:v>44389</c:v>
                </c:pt>
                <c:pt idx="13638" formatCode="m/d/yyyy">
                  <c:v>44389</c:v>
                </c:pt>
                <c:pt idx="13639" formatCode="m/d/yyyy">
                  <c:v>44389</c:v>
                </c:pt>
                <c:pt idx="13640" formatCode="m/d/yyyy">
                  <c:v>44389</c:v>
                </c:pt>
                <c:pt idx="13641" formatCode="m/d/yyyy">
                  <c:v>44389</c:v>
                </c:pt>
                <c:pt idx="13642" formatCode="m/d/yyyy">
                  <c:v>44389</c:v>
                </c:pt>
                <c:pt idx="13643" formatCode="m/d/yyyy">
                  <c:v>44389</c:v>
                </c:pt>
                <c:pt idx="13644" formatCode="m/d/yyyy">
                  <c:v>44389</c:v>
                </c:pt>
                <c:pt idx="13645" formatCode="m/d/yyyy">
                  <c:v>44389</c:v>
                </c:pt>
                <c:pt idx="13646" formatCode="m/d/yyyy">
                  <c:v>44389</c:v>
                </c:pt>
                <c:pt idx="13647" formatCode="m/d/yyyy">
                  <c:v>44390</c:v>
                </c:pt>
                <c:pt idx="13648" formatCode="m/d/yyyy">
                  <c:v>44390</c:v>
                </c:pt>
                <c:pt idx="13649" formatCode="m/d/yyyy">
                  <c:v>44390</c:v>
                </c:pt>
                <c:pt idx="13650" formatCode="m/d/yyyy">
                  <c:v>44390</c:v>
                </c:pt>
                <c:pt idx="13651" formatCode="m/d/yyyy">
                  <c:v>44390</c:v>
                </c:pt>
                <c:pt idx="13652" formatCode="m/d/yyyy">
                  <c:v>44390</c:v>
                </c:pt>
                <c:pt idx="13653" formatCode="m/d/yyyy">
                  <c:v>44390</c:v>
                </c:pt>
                <c:pt idx="13654" formatCode="m/d/yyyy">
                  <c:v>44390</c:v>
                </c:pt>
                <c:pt idx="13655" formatCode="m/d/yyyy">
                  <c:v>44390</c:v>
                </c:pt>
                <c:pt idx="13656" formatCode="m/d/yyyy">
                  <c:v>44390</c:v>
                </c:pt>
                <c:pt idx="13657" formatCode="m/d/yyyy">
                  <c:v>44390</c:v>
                </c:pt>
                <c:pt idx="13658" formatCode="m/d/yyyy">
                  <c:v>44390</c:v>
                </c:pt>
                <c:pt idx="13659" formatCode="m/d/yyyy">
                  <c:v>44390</c:v>
                </c:pt>
                <c:pt idx="13660" formatCode="m/d/yyyy">
                  <c:v>44390</c:v>
                </c:pt>
                <c:pt idx="13661" formatCode="m/d/yyyy">
                  <c:v>44390</c:v>
                </c:pt>
                <c:pt idx="13662" formatCode="m/d/yyyy">
                  <c:v>44390</c:v>
                </c:pt>
                <c:pt idx="13663" formatCode="m/d/yyyy">
                  <c:v>44390</c:v>
                </c:pt>
                <c:pt idx="13664" formatCode="m/d/yyyy">
                  <c:v>44390</c:v>
                </c:pt>
                <c:pt idx="13665" formatCode="m/d/yyyy">
                  <c:v>44390</c:v>
                </c:pt>
                <c:pt idx="13666" formatCode="m/d/yyyy">
                  <c:v>44390</c:v>
                </c:pt>
                <c:pt idx="13667" formatCode="m/d/yyyy">
                  <c:v>44390</c:v>
                </c:pt>
                <c:pt idx="13668" formatCode="m/d/yyyy">
                  <c:v>44390</c:v>
                </c:pt>
                <c:pt idx="13669" formatCode="m/d/yyyy">
                  <c:v>44390</c:v>
                </c:pt>
                <c:pt idx="13670" formatCode="m/d/yyyy">
                  <c:v>44390</c:v>
                </c:pt>
                <c:pt idx="13671" formatCode="m/d/yyyy">
                  <c:v>44391</c:v>
                </c:pt>
                <c:pt idx="13672" formatCode="m/d/yyyy">
                  <c:v>44391</c:v>
                </c:pt>
                <c:pt idx="13673" formatCode="m/d/yyyy">
                  <c:v>44391</c:v>
                </c:pt>
                <c:pt idx="13674" formatCode="m/d/yyyy">
                  <c:v>44391</c:v>
                </c:pt>
                <c:pt idx="13675" formatCode="m/d/yyyy">
                  <c:v>44391</c:v>
                </c:pt>
                <c:pt idx="13676" formatCode="m/d/yyyy">
                  <c:v>44391</c:v>
                </c:pt>
                <c:pt idx="13677" formatCode="m/d/yyyy">
                  <c:v>44391</c:v>
                </c:pt>
                <c:pt idx="13678" formatCode="m/d/yyyy">
                  <c:v>44391</c:v>
                </c:pt>
                <c:pt idx="13679" formatCode="m/d/yyyy">
                  <c:v>44391</c:v>
                </c:pt>
                <c:pt idx="13680" formatCode="m/d/yyyy">
                  <c:v>44391</c:v>
                </c:pt>
                <c:pt idx="13681" formatCode="m/d/yyyy">
                  <c:v>44391</c:v>
                </c:pt>
                <c:pt idx="13682" formatCode="m/d/yyyy">
                  <c:v>44391</c:v>
                </c:pt>
                <c:pt idx="13683" formatCode="m/d/yyyy">
                  <c:v>44391</c:v>
                </c:pt>
                <c:pt idx="13684" formatCode="m/d/yyyy">
                  <c:v>44391</c:v>
                </c:pt>
                <c:pt idx="13685" formatCode="m/d/yyyy">
                  <c:v>44391</c:v>
                </c:pt>
                <c:pt idx="13686" formatCode="m/d/yyyy">
                  <c:v>44391</c:v>
                </c:pt>
                <c:pt idx="13687" formatCode="m/d/yyyy">
                  <c:v>44391</c:v>
                </c:pt>
                <c:pt idx="13688" formatCode="m/d/yyyy">
                  <c:v>44391</c:v>
                </c:pt>
                <c:pt idx="13689" formatCode="m/d/yyyy">
                  <c:v>44391</c:v>
                </c:pt>
                <c:pt idx="13690" formatCode="m/d/yyyy">
                  <c:v>44391</c:v>
                </c:pt>
                <c:pt idx="13691" formatCode="m/d/yyyy">
                  <c:v>44391</c:v>
                </c:pt>
                <c:pt idx="13692" formatCode="m/d/yyyy">
                  <c:v>44391</c:v>
                </c:pt>
                <c:pt idx="13693" formatCode="m/d/yyyy">
                  <c:v>44391</c:v>
                </c:pt>
                <c:pt idx="13694" formatCode="m/d/yyyy">
                  <c:v>44391</c:v>
                </c:pt>
                <c:pt idx="13695" formatCode="m/d/yyyy">
                  <c:v>44392</c:v>
                </c:pt>
                <c:pt idx="13696" formatCode="m/d/yyyy">
                  <c:v>44392</c:v>
                </c:pt>
                <c:pt idx="13697" formatCode="m/d/yyyy">
                  <c:v>44392</c:v>
                </c:pt>
                <c:pt idx="13698" formatCode="m/d/yyyy">
                  <c:v>44392</c:v>
                </c:pt>
                <c:pt idx="13699" formatCode="m/d/yyyy">
                  <c:v>44392</c:v>
                </c:pt>
                <c:pt idx="13700" formatCode="m/d/yyyy">
                  <c:v>44392</c:v>
                </c:pt>
                <c:pt idx="13701" formatCode="m/d/yyyy">
                  <c:v>44392</c:v>
                </c:pt>
                <c:pt idx="13702" formatCode="m/d/yyyy">
                  <c:v>44392</c:v>
                </c:pt>
                <c:pt idx="13703" formatCode="m/d/yyyy">
                  <c:v>44392</c:v>
                </c:pt>
                <c:pt idx="13704" formatCode="m/d/yyyy">
                  <c:v>44392</c:v>
                </c:pt>
                <c:pt idx="13705" formatCode="m/d/yyyy">
                  <c:v>44392</c:v>
                </c:pt>
                <c:pt idx="13706" formatCode="m/d/yyyy">
                  <c:v>44392</c:v>
                </c:pt>
                <c:pt idx="13707" formatCode="m/d/yyyy">
                  <c:v>44392</c:v>
                </c:pt>
                <c:pt idx="13708" formatCode="m/d/yyyy">
                  <c:v>44392</c:v>
                </c:pt>
                <c:pt idx="13709" formatCode="m/d/yyyy">
                  <c:v>44392</c:v>
                </c:pt>
                <c:pt idx="13710" formatCode="m/d/yyyy">
                  <c:v>44392</c:v>
                </c:pt>
                <c:pt idx="13711" formatCode="m/d/yyyy">
                  <c:v>44392</c:v>
                </c:pt>
                <c:pt idx="13712" formatCode="m/d/yyyy">
                  <c:v>44392</c:v>
                </c:pt>
                <c:pt idx="13713" formatCode="m/d/yyyy">
                  <c:v>44392</c:v>
                </c:pt>
                <c:pt idx="13714" formatCode="m/d/yyyy">
                  <c:v>44392</c:v>
                </c:pt>
                <c:pt idx="13715" formatCode="m/d/yyyy">
                  <c:v>44392</c:v>
                </c:pt>
                <c:pt idx="13716" formatCode="m/d/yyyy">
                  <c:v>44392</c:v>
                </c:pt>
                <c:pt idx="13717" formatCode="m/d/yyyy">
                  <c:v>44392</c:v>
                </c:pt>
                <c:pt idx="13718" formatCode="m/d/yyyy">
                  <c:v>44392</c:v>
                </c:pt>
                <c:pt idx="13719" formatCode="m/d/yyyy">
                  <c:v>44393</c:v>
                </c:pt>
                <c:pt idx="13720" formatCode="m/d/yyyy">
                  <c:v>44393</c:v>
                </c:pt>
                <c:pt idx="13721" formatCode="m/d/yyyy">
                  <c:v>44393</c:v>
                </c:pt>
                <c:pt idx="13722" formatCode="m/d/yyyy">
                  <c:v>44393</c:v>
                </c:pt>
                <c:pt idx="13723" formatCode="m/d/yyyy">
                  <c:v>44393</c:v>
                </c:pt>
                <c:pt idx="13724" formatCode="m/d/yyyy">
                  <c:v>44393</c:v>
                </c:pt>
                <c:pt idx="13725" formatCode="m/d/yyyy">
                  <c:v>44393</c:v>
                </c:pt>
                <c:pt idx="13726" formatCode="m/d/yyyy">
                  <c:v>44393</c:v>
                </c:pt>
                <c:pt idx="13727" formatCode="m/d/yyyy">
                  <c:v>44393</c:v>
                </c:pt>
                <c:pt idx="13728" formatCode="m/d/yyyy">
                  <c:v>44393</c:v>
                </c:pt>
                <c:pt idx="13729" formatCode="m/d/yyyy">
                  <c:v>44393</c:v>
                </c:pt>
                <c:pt idx="13730" formatCode="m/d/yyyy">
                  <c:v>44393</c:v>
                </c:pt>
                <c:pt idx="13731" formatCode="m/d/yyyy">
                  <c:v>44393</c:v>
                </c:pt>
                <c:pt idx="13732" formatCode="m/d/yyyy">
                  <c:v>44393</c:v>
                </c:pt>
                <c:pt idx="13733" formatCode="m/d/yyyy">
                  <c:v>44393</c:v>
                </c:pt>
                <c:pt idx="13734" formatCode="m/d/yyyy">
                  <c:v>44393</c:v>
                </c:pt>
                <c:pt idx="13735" formatCode="m/d/yyyy">
                  <c:v>44393</c:v>
                </c:pt>
                <c:pt idx="13736" formatCode="m/d/yyyy">
                  <c:v>44393</c:v>
                </c:pt>
                <c:pt idx="13737" formatCode="m/d/yyyy">
                  <c:v>44393</c:v>
                </c:pt>
                <c:pt idx="13738" formatCode="m/d/yyyy">
                  <c:v>44393</c:v>
                </c:pt>
                <c:pt idx="13739" formatCode="m/d/yyyy">
                  <c:v>44393</c:v>
                </c:pt>
                <c:pt idx="13740" formatCode="m/d/yyyy">
                  <c:v>44393</c:v>
                </c:pt>
                <c:pt idx="13741" formatCode="m/d/yyyy">
                  <c:v>44393</c:v>
                </c:pt>
                <c:pt idx="13742" formatCode="m/d/yyyy">
                  <c:v>44393</c:v>
                </c:pt>
                <c:pt idx="13743" formatCode="m/d/yyyy">
                  <c:v>44394</c:v>
                </c:pt>
                <c:pt idx="13744" formatCode="m/d/yyyy">
                  <c:v>44394</c:v>
                </c:pt>
                <c:pt idx="13745" formatCode="m/d/yyyy">
                  <c:v>44394</c:v>
                </c:pt>
                <c:pt idx="13746" formatCode="m/d/yyyy">
                  <c:v>44394</c:v>
                </c:pt>
                <c:pt idx="13747" formatCode="m/d/yyyy">
                  <c:v>44394</c:v>
                </c:pt>
                <c:pt idx="13748" formatCode="m/d/yyyy">
                  <c:v>44394</c:v>
                </c:pt>
                <c:pt idx="13749" formatCode="m/d/yyyy">
                  <c:v>44394</c:v>
                </c:pt>
                <c:pt idx="13750" formatCode="m/d/yyyy">
                  <c:v>44394</c:v>
                </c:pt>
                <c:pt idx="13751" formatCode="m/d/yyyy">
                  <c:v>44394</c:v>
                </c:pt>
                <c:pt idx="13752" formatCode="m/d/yyyy">
                  <c:v>44394</c:v>
                </c:pt>
                <c:pt idx="13753" formatCode="m/d/yyyy">
                  <c:v>44394</c:v>
                </c:pt>
                <c:pt idx="13754" formatCode="m/d/yyyy">
                  <c:v>44394</c:v>
                </c:pt>
                <c:pt idx="13755" formatCode="m/d/yyyy">
                  <c:v>44394</c:v>
                </c:pt>
                <c:pt idx="13756" formatCode="m/d/yyyy">
                  <c:v>44394</c:v>
                </c:pt>
                <c:pt idx="13757" formatCode="m/d/yyyy">
                  <c:v>44394</c:v>
                </c:pt>
                <c:pt idx="13758" formatCode="m/d/yyyy">
                  <c:v>44394</c:v>
                </c:pt>
                <c:pt idx="13759" formatCode="m/d/yyyy">
                  <c:v>44394</c:v>
                </c:pt>
                <c:pt idx="13760" formatCode="m/d/yyyy">
                  <c:v>44394</c:v>
                </c:pt>
                <c:pt idx="13761" formatCode="m/d/yyyy">
                  <c:v>44394</c:v>
                </c:pt>
                <c:pt idx="13762" formatCode="m/d/yyyy">
                  <c:v>44394</c:v>
                </c:pt>
                <c:pt idx="13763" formatCode="m/d/yyyy">
                  <c:v>44394</c:v>
                </c:pt>
                <c:pt idx="13764" formatCode="m/d/yyyy">
                  <c:v>44394</c:v>
                </c:pt>
                <c:pt idx="13765" formatCode="m/d/yyyy">
                  <c:v>44394</c:v>
                </c:pt>
                <c:pt idx="13766" formatCode="m/d/yyyy">
                  <c:v>44394</c:v>
                </c:pt>
                <c:pt idx="13767" formatCode="m/d/yyyy">
                  <c:v>44395</c:v>
                </c:pt>
                <c:pt idx="13768" formatCode="m/d/yyyy">
                  <c:v>44395</c:v>
                </c:pt>
                <c:pt idx="13769" formatCode="m/d/yyyy">
                  <c:v>44395</c:v>
                </c:pt>
                <c:pt idx="13770" formatCode="m/d/yyyy">
                  <c:v>44395</c:v>
                </c:pt>
                <c:pt idx="13771" formatCode="m/d/yyyy">
                  <c:v>44395</c:v>
                </c:pt>
                <c:pt idx="13772" formatCode="m/d/yyyy">
                  <c:v>44395</c:v>
                </c:pt>
                <c:pt idx="13773" formatCode="m/d/yyyy">
                  <c:v>44395</c:v>
                </c:pt>
                <c:pt idx="13774" formatCode="m/d/yyyy">
                  <c:v>44395</c:v>
                </c:pt>
                <c:pt idx="13775" formatCode="m/d/yyyy">
                  <c:v>44395</c:v>
                </c:pt>
                <c:pt idx="13776" formatCode="m/d/yyyy">
                  <c:v>44395</c:v>
                </c:pt>
                <c:pt idx="13777" formatCode="m/d/yyyy">
                  <c:v>44395</c:v>
                </c:pt>
                <c:pt idx="13778" formatCode="m/d/yyyy">
                  <c:v>44395</c:v>
                </c:pt>
                <c:pt idx="13779" formatCode="m/d/yyyy">
                  <c:v>44395</c:v>
                </c:pt>
                <c:pt idx="13780" formatCode="m/d/yyyy">
                  <c:v>44395</c:v>
                </c:pt>
                <c:pt idx="13781" formatCode="m/d/yyyy">
                  <c:v>44395</c:v>
                </c:pt>
                <c:pt idx="13782" formatCode="m/d/yyyy">
                  <c:v>44395</c:v>
                </c:pt>
                <c:pt idx="13783" formatCode="m/d/yyyy">
                  <c:v>44395</c:v>
                </c:pt>
                <c:pt idx="13784" formatCode="m/d/yyyy">
                  <c:v>44395</c:v>
                </c:pt>
                <c:pt idx="13785" formatCode="m/d/yyyy">
                  <c:v>44395</c:v>
                </c:pt>
                <c:pt idx="13786" formatCode="m/d/yyyy">
                  <c:v>44395</c:v>
                </c:pt>
                <c:pt idx="13787" formatCode="m/d/yyyy">
                  <c:v>44395</c:v>
                </c:pt>
                <c:pt idx="13788" formatCode="m/d/yyyy">
                  <c:v>44395</c:v>
                </c:pt>
                <c:pt idx="13789" formatCode="m/d/yyyy">
                  <c:v>44395</c:v>
                </c:pt>
                <c:pt idx="13790" formatCode="m/d/yyyy">
                  <c:v>44395</c:v>
                </c:pt>
                <c:pt idx="13791" formatCode="m/d/yyyy">
                  <c:v>44396</c:v>
                </c:pt>
                <c:pt idx="13792" formatCode="m/d/yyyy">
                  <c:v>44396</c:v>
                </c:pt>
                <c:pt idx="13793" formatCode="m/d/yyyy">
                  <c:v>44396</c:v>
                </c:pt>
                <c:pt idx="13794" formatCode="m/d/yyyy">
                  <c:v>44396</c:v>
                </c:pt>
                <c:pt idx="13795" formatCode="m/d/yyyy">
                  <c:v>44396</c:v>
                </c:pt>
                <c:pt idx="13796" formatCode="m/d/yyyy">
                  <c:v>44396</c:v>
                </c:pt>
                <c:pt idx="13797" formatCode="m/d/yyyy">
                  <c:v>44396</c:v>
                </c:pt>
                <c:pt idx="13798" formatCode="m/d/yyyy">
                  <c:v>44396</c:v>
                </c:pt>
                <c:pt idx="13799" formatCode="m/d/yyyy">
                  <c:v>44396</c:v>
                </c:pt>
                <c:pt idx="13800" formatCode="m/d/yyyy">
                  <c:v>44396</c:v>
                </c:pt>
                <c:pt idx="13801" formatCode="m/d/yyyy">
                  <c:v>44396</c:v>
                </c:pt>
                <c:pt idx="13802" formatCode="m/d/yyyy">
                  <c:v>44396</c:v>
                </c:pt>
                <c:pt idx="13803" formatCode="m/d/yyyy">
                  <c:v>44396</c:v>
                </c:pt>
                <c:pt idx="13804" formatCode="m/d/yyyy">
                  <c:v>44396</c:v>
                </c:pt>
                <c:pt idx="13805" formatCode="m/d/yyyy">
                  <c:v>44396</c:v>
                </c:pt>
                <c:pt idx="13806" formatCode="m/d/yyyy">
                  <c:v>44396</c:v>
                </c:pt>
                <c:pt idx="13807" formatCode="m/d/yyyy">
                  <c:v>44396</c:v>
                </c:pt>
                <c:pt idx="13808" formatCode="m/d/yyyy">
                  <c:v>44396</c:v>
                </c:pt>
                <c:pt idx="13809" formatCode="m/d/yyyy">
                  <c:v>44396</c:v>
                </c:pt>
                <c:pt idx="13810" formatCode="m/d/yyyy">
                  <c:v>44396</c:v>
                </c:pt>
                <c:pt idx="13811" formatCode="m/d/yyyy">
                  <c:v>44396</c:v>
                </c:pt>
                <c:pt idx="13812" formatCode="m/d/yyyy">
                  <c:v>44396</c:v>
                </c:pt>
                <c:pt idx="13813" formatCode="m/d/yyyy">
                  <c:v>44396</c:v>
                </c:pt>
                <c:pt idx="13814" formatCode="m/d/yyyy">
                  <c:v>44396</c:v>
                </c:pt>
                <c:pt idx="13815" formatCode="m/d/yyyy">
                  <c:v>44397</c:v>
                </c:pt>
                <c:pt idx="13816" formatCode="m/d/yyyy">
                  <c:v>44397</c:v>
                </c:pt>
                <c:pt idx="13817" formatCode="m/d/yyyy">
                  <c:v>44397</c:v>
                </c:pt>
                <c:pt idx="13818" formatCode="m/d/yyyy">
                  <c:v>44397</c:v>
                </c:pt>
                <c:pt idx="13819" formatCode="m/d/yyyy">
                  <c:v>44397</c:v>
                </c:pt>
                <c:pt idx="13820" formatCode="m/d/yyyy">
                  <c:v>44397</c:v>
                </c:pt>
                <c:pt idx="13821" formatCode="m/d/yyyy">
                  <c:v>44397</c:v>
                </c:pt>
                <c:pt idx="13822" formatCode="m/d/yyyy">
                  <c:v>44397</c:v>
                </c:pt>
                <c:pt idx="13823" formatCode="m/d/yyyy">
                  <c:v>44397</c:v>
                </c:pt>
                <c:pt idx="13824" formatCode="m/d/yyyy">
                  <c:v>44397</c:v>
                </c:pt>
                <c:pt idx="13825" formatCode="m/d/yyyy">
                  <c:v>44397</c:v>
                </c:pt>
                <c:pt idx="13826" formatCode="m/d/yyyy">
                  <c:v>44397</c:v>
                </c:pt>
                <c:pt idx="13827" formatCode="m/d/yyyy">
                  <c:v>44397</c:v>
                </c:pt>
                <c:pt idx="13828" formatCode="m/d/yyyy">
                  <c:v>44397</c:v>
                </c:pt>
                <c:pt idx="13829" formatCode="m/d/yyyy">
                  <c:v>44397</c:v>
                </c:pt>
                <c:pt idx="13830" formatCode="m/d/yyyy">
                  <c:v>44397</c:v>
                </c:pt>
                <c:pt idx="13831" formatCode="m/d/yyyy">
                  <c:v>44397</c:v>
                </c:pt>
                <c:pt idx="13832" formatCode="m/d/yyyy">
                  <c:v>44397</c:v>
                </c:pt>
                <c:pt idx="13833" formatCode="m/d/yyyy">
                  <c:v>44397</c:v>
                </c:pt>
                <c:pt idx="13834" formatCode="m/d/yyyy">
                  <c:v>44397</c:v>
                </c:pt>
                <c:pt idx="13835" formatCode="m/d/yyyy">
                  <c:v>44397</c:v>
                </c:pt>
                <c:pt idx="13836" formatCode="m/d/yyyy">
                  <c:v>44397</c:v>
                </c:pt>
                <c:pt idx="13837" formatCode="m/d/yyyy">
                  <c:v>44397</c:v>
                </c:pt>
                <c:pt idx="13838" formatCode="m/d/yyyy">
                  <c:v>44397</c:v>
                </c:pt>
                <c:pt idx="13839" formatCode="m/d/yyyy">
                  <c:v>44398</c:v>
                </c:pt>
                <c:pt idx="13840" formatCode="m/d/yyyy">
                  <c:v>44398</c:v>
                </c:pt>
                <c:pt idx="13841" formatCode="m/d/yyyy">
                  <c:v>44398</c:v>
                </c:pt>
                <c:pt idx="13842" formatCode="m/d/yyyy">
                  <c:v>44398</c:v>
                </c:pt>
                <c:pt idx="13843" formatCode="m/d/yyyy">
                  <c:v>44398</c:v>
                </c:pt>
                <c:pt idx="13844" formatCode="m/d/yyyy">
                  <c:v>44398</c:v>
                </c:pt>
                <c:pt idx="13845" formatCode="m/d/yyyy">
                  <c:v>44398</c:v>
                </c:pt>
                <c:pt idx="13846" formatCode="m/d/yyyy">
                  <c:v>44398</c:v>
                </c:pt>
                <c:pt idx="13847" formatCode="m/d/yyyy">
                  <c:v>44398</c:v>
                </c:pt>
                <c:pt idx="13848" formatCode="m/d/yyyy">
                  <c:v>44398</c:v>
                </c:pt>
                <c:pt idx="13849" formatCode="m/d/yyyy">
                  <c:v>44398</c:v>
                </c:pt>
                <c:pt idx="13850" formatCode="m/d/yyyy">
                  <c:v>44398</c:v>
                </c:pt>
                <c:pt idx="13851" formatCode="m/d/yyyy">
                  <c:v>44398</c:v>
                </c:pt>
                <c:pt idx="13852" formatCode="m/d/yyyy">
                  <c:v>44398</c:v>
                </c:pt>
                <c:pt idx="13853" formatCode="m/d/yyyy">
                  <c:v>44398</c:v>
                </c:pt>
                <c:pt idx="13854" formatCode="m/d/yyyy">
                  <c:v>44398</c:v>
                </c:pt>
                <c:pt idx="13855" formatCode="m/d/yyyy">
                  <c:v>44398</c:v>
                </c:pt>
                <c:pt idx="13856" formatCode="m/d/yyyy">
                  <c:v>44398</c:v>
                </c:pt>
                <c:pt idx="13857" formatCode="m/d/yyyy">
                  <c:v>44398</c:v>
                </c:pt>
                <c:pt idx="13858" formatCode="m/d/yyyy">
                  <c:v>44398</c:v>
                </c:pt>
                <c:pt idx="13859" formatCode="m/d/yyyy">
                  <c:v>44398</c:v>
                </c:pt>
                <c:pt idx="13860" formatCode="m/d/yyyy">
                  <c:v>44398</c:v>
                </c:pt>
                <c:pt idx="13861" formatCode="m/d/yyyy">
                  <c:v>44398</c:v>
                </c:pt>
                <c:pt idx="13862" formatCode="m/d/yyyy">
                  <c:v>44398</c:v>
                </c:pt>
                <c:pt idx="13863" formatCode="m/d/yyyy">
                  <c:v>44399</c:v>
                </c:pt>
                <c:pt idx="13864" formatCode="m/d/yyyy">
                  <c:v>44399</c:v>
                </c:pt>
                <c:pt idx="13865" formatCode="m/d/yyyy">
                  <c:v>44399</c:v>
                </c:pt>
                <c:pt idx="13866" formatCode="m/d/yyyy">
                  <c:v>44399</c:v>
                </c:pt>
                <c:pt idx="13867" formatCode="m/d/yyyy">
                  <c:v>44399</c:v>
                </c:pt>
                <c:pt idx="13868" formatCode="m/d/yyyy">
                  <c:v>44399</c:v>
                </c:pt>
                <c:pt idx="13869" formatCode="m/d/yyyy">
                  <c:v>44399</c:v>
                </c:pt>
                <c:pt idx="13870" formatCode="m/d/yyyy">
                  <c:v>44399</c:v>
                </c:pt>
                <c:pt idx="13871" formatCode="m/d/yyyy">
                  <c:v>44399</c:v>
                </c:pt>
                <c:pt idx="13872" formatCode="m/d/yyyy">
                  <c:v>44399</c:v>
                </c:pt>
                <c:pt idx="13873" formatCode="m/d/yyyy">
                  <c:v>44399</c:v>
                </c:pt>
                <c:pt idx="13874" formatCode="m/d/yyyy">
                  <c:v>44399</c:v>
                </c:pt>
                <c:pt idx="13875" formatCode="m/d/yyyy">
                  <c:v>44399</c:v>
                </c:pt>
                <c:pt idx="13876" formatCode="m/d/yyyy">
                  <c:v>44399</c:v>
                </c:pt>
                <c:pt idx="13877" formatCode="m/d/yyyy">
                  <c:v>44399</c:v>
                </c:pt>
                <c:pt idx="13878" formatCode="m/d/yyyy">
                  <c:v>44399</c:v>
                </c:pt>
                <c:pt idx="13879" formatCode="m/d/yyyy">
                  <c:v>44399</c:v>
                </c:pt>
                <c:pt idx="13880" formatCode="m/d/yyyy">
                  <c:v>44399</c:v>
                </c:pt>
                <c:pt idx="13881" formatCode="m/d/yyyy">
                  <c:v>44399</c:v>
                </c:pt>
                <c:pt idx="13882" formatCode="m/d/yyyy">
                  <c:v>44399</c:v>
                </c:pt>
                <c:pt idx="13883" formatCode="m/d/yyyy">
                  <c:v>44399</c:v>
                </c:pt>
                <c:pt idx="13884" formatCode="m/d/yyyy">
                  <c:v>44399</c:v>
                </c:pt>
                <c:pt idx="13885" formatCode="m/d/yyyy">
                  <c:v>44399</c:v>
                </c:pt>
                <c:pt idx="13886" formatCode="m/d/yyyy">
                  <c:v>44399</c:v>
                </c:pt>
                <c:pt idx="13887" formatCode="m/d/yyyy">
                  <c:v>44400</c:v>
                </c:pt>
                <c:pt idx="13888" formatCode="m/d/yyyy">
                  <c:v>44400</c:v>
                </c:pt>
                <c:pt idx="13889" formatCode="m/d/yyyy">
                  <c:v>44400</c:v>
                </c:pt>
                <c:pt idx="13890" formatCode="m/d/yyyy">
                  <c:v>44400</c:v>
                </c:pt>
                <c:pt idx="13891" formatCode="m/d/yyyy">
                  <c:v>44400</c:v>
                </c:pt>
                <c:pt idx="13892" formatCode="m/d/yyyy">
                  <c:v>44400</c:v>
                </c:pt>
                <c:pt idx="13893" formatCode="m/d/yyyy">
                  <c:v>44400</c:v>
                </c:pt>
                <c:pt idx="13894" formatCode="m/d/yyyy">
                  <c:v>44400</c:v>
                </c:pt>
                <c:pt idx="13895" formatCode="m/d/yyyy">
                  <c:v>44400</c:v>
                </c:pt>
                <c:pt idx="13896" formatCode="m/d/yyyy">
                  <c:v>44400</c:v>
                </c:pt>
                <c:pt idx="13897" formatCode="m/d/yyyy">
                  <c:v>44400</c:v>
                </c:pt>
                <c:pt idx="13898" formatCode="m/d/yyyy">
                  <c:v>44400</c:v>
                </c:pt>
                <c:pt idx="13899" formatCode="m/d/yyyy">
                  <c:v>44400</c:v>
                </c:pt>
                <c:pt idx="13900" formatCode="m/d/yyyy">
                  <c:v>44400</c:v>
                </c:pt>
                <c:pt idx="13901" formatCode="m/d/yyyy">
                  <c:v>44400</c:v>
                </c:pt>
                <c:pt idx="13902" formatCode="m/d/yyyy">
                  <c:v>44400</c:v>
                </c:pt>
                <c:pt idx="13903" formatCode="m/d/yyyy">
                  <c:v>44400</c:v>
                </c:pt>
                <c:pt idx="13904" formatCode="m/d/yyyy">
                  <c:v>44400</c:v>
                </c:pt>
                <c:pt idx="13905" formatCode="m/d/yyyy">
                  <c:v>44400</c:v>
                </c:pt>
                <c:pt idx="13906" formatCode="m/d/yyyy">
                  <c:v>44400</c:v>
                </c:pt>
                <c:pt idx="13907" formatCode="m/d/yyyy">
                  <c:v>44400</c:v>
                </c:pt>
                <c:pt idx="13908" formatCode="m/d/yyyy">
                  <c:v>44400</c:v>
                </c:pt>
                <c:pt idx="13909" formatCode="m/d/yyyy">
                  <c:v>44400</c:v>
                </c:pt>
                <c:pt idx="13910" formatCode="m/d/yyyy">
                  <c:v>44400</c:v>
                </c:pt>
                <c:pt idx="13911" formatCode="m/d/yyyy">
                  <c:v>44401</c:v>
                </c:pt>
                <c:pt idx="13912" formatCode="m/d/yyyy">
                  <c:v>44401</c:v>
                </c:pt>
                <c:pt idx="13913" formatCode="m/d/yyyy">
                  <c:v>44401</c:v>
                </c:pt>
                <c:pt idx="13914" formatCode="m/d/yyyy">
                  <c:v>44401</c:v>
                </c:pt>
                <c:pt idx="13915" formatCode="m/d/yyyy">
                  <c:v>44401</c:v>
                </c:pt>
                <c:pt idx="13916" formatCode="m/d/yyyy">
                  <c:v>44401</c:v>
                </c:pt>
                <c:pt idx="13917" formatCode="m/d/yyyy">
                  <c:v>44401</c:v>
                </c:pt>
                <c:pt idx="13918" formatCode="m/d/yyyy">
                  <c:v>44401</c:v>
                </c:pt>
                <c:pt idx="13919" formatCode="m/d/yyyy">
                  <c:v>44401</c:v>
                </c:pt>
                <c:pt idx="13920" formatCode="m/d/yyyy">
                  <c:v>44401</c:v>
                </c:pt>
                <c:pt idx="13921" formatCode="m/d/yyyy">
                  <c:v>44401</c:v>
                </c:pt>
                <c:pt idx="13922" formatCode="m/d/yyyy">
                  <c:v>44401</c:v>
                </c:pt>
                <c:pt idx="13923" formatCode="m/d/yyyy">
                  <c:v>44401</c:v>
                </c:pt>
                <c:pt idx="13924" formatCode="m/d/yyyy">
                  <c:v>44401</c:v>
                </c:pt>
                <c:pt idx="13925" formatCode="m/d/yyyy">
                  <c:v>44401</c:v>
                </c:pt>
                <c:pt idx="13926" formatCode="m/d/yyyy">
                  <c:v>44401</c:v>
                </c:pt>
                <c:pt idx="13927" formatCode="m/d/yyyy">
                  <c:v>44401</c:v>
                </c:pt>
                <c:pt idx="13928" formatCode="m/d/yyyy">
                  <c:v>44401</c:v>
                </c:pt>
                <c:pt idx="13929" formatCode="m/d/yyyy">
                  <c:v>44401</c:v>
                </c:pt>
                <c:pt idx="13930" formatCode="m/d/yyyy">
                  <c:v>44401</c:v>
                </c:pt>
                <c:pt idx="13931" formatCode="m/d/yyyy">
                  <c:v>44401</c:v>
                </c:pt>
                <c:pt idx="13932" formatCode="m/d/yyyy">
                  <c:v>44401</c:v>
                </c:pt>
                <c:pt idx="13933" formatCode="m/d/yyyy">
                  <c:v>44401</c:v>
                </c:pt>
                <c:pt idx="13934" formatCode="m/d/yyyy">
                  <c:v>44401</c:v>
                </c:pt>
                <c:pt idx="13935" formatCode="m/d/yyyy">
                  <c:v>44402</c:v>
                </c:pt>
                <c:pt idx="13936" formatCode="m/d/yyyy">
                  <c:v>44402</c:v>
                </c:pt>
                <c:pt idx="13937" formatCode="m/d/yyyy">
                  <c:v>44402</c:v>
                </c:pt>
                <c:pt idx="13938" formatCode="m/d/yyyy">
                  <c:v>44402</c:v>
                </c:pt>
                <c:pt idx="13939" formatCode="m/d/yyyy">
                  <c:v>44402</c:v>
                </c:pt>
                <c:pt idx="13940" formatCode="m/d/yyyy">
                  <c:v>44402</c:v>
                </c:pt>
                <c:pt idx="13941" formatCode="m/d/yyyy">
                  <c:v>44402</c:v>
                </c:pt>
                <c:pt idx="13942" formatCode="m/d/yyyy">
                  <c:v>44402</c:v>
                </c:pt>
                <c:pt idx="13943" formatCode="m/d/yyyy">
                  <c:v>44402</c:v>
                </c:pt>
                <c:pt idx="13944" formatCode="m/d/yyyy">
                  <c:v>44402</c:v>
                </c:pt>
                <c:pt idx="13945" formatCode="m/d/yyyy">
                  <c:v>44402</c:v>
                </c:pt>
                <c:pt idx="13946" formatCode="m/d/yyyy">
                  <c:v>44402</c:v>
                </c:pt>
                <c:pt idx="13947" formatCode="m/d/yyyy">
                  <c:v>44402</c:v>
                </c:pt>
                <c:pt idx="13948" formatCode="m/d/yyyy">
                  <c:v>44402</c:v>
                </c:pt>
                <c:pt idx="13949" formatCode="m/d/yyyy">
                  <c:v>44402</c:v>
                </c:pt>
                <c:pt idx="13950" formatCode="m/d/yyyy">
                  <c:v>44402</c:v>
                </c:pt>
                <c:pt idx="13951" formatCode="m/d/yyyy">
                  <c:v>44402</c:v>
                </c:pt>
                <c:pt idx="13952" formatCode="m/d/yyyy">
                  <c:v>44402</c:v>
                </c:pt>
                <c:pt idx="13953" formatCode="m/d/yyyy">
                  <c:v>44402</c:v>
                </c:pt>
                <c:pt idx="13954" formatCode="m/d/yyyy">
                  <c:v>44402</c:v>
                </c:pt>
                <c:pt idx="13955" formatCode="m/d/yyyy">
                  <c:v>44402</c:v>
                </c:pt>
                <c:pt idx="13956" formatCode="m/d/yyyy">
                  <c:v>44402</c:v>
                </c:pt>
                <c:pt idx="13957" formatCode="m/d/yyyy">
                  <c:v>44402</c:v>
                </c:pt>
                <c:pt idx="13958" formatCode="m/d/yyyy">
                  <c:v>44402</c:v>
                </c:pt>
                <c:pt idx="13959" formatCode="m/d/yyyy">
                  <c:v>44403</c:v>
                </c:pt>
                <c:pt idx="13960" formatCode="m/d/yyyy">
                  <c:v>44403</c:v>
                </c:pt>
                <c:pt idx="13961" formatCode="m/d/yyyy">
                  <c:v>44403</c:v>
                </c:pt>
                <c:pt idx="13962" formatCode="m/d/yyyy">
                  <c:v>44403</c:v>
                </c:pt>
                <c:pt idx="13963" formatCode="m/d/yyyy">
                  <c:v>44403</c:v>
                </c:pt>
                <c:pt idx="13964" formatCode="m/d/yyyy">
                  <c:v>44403</c:v>
                </c:pt>
                <c:pt idx="13965" formatCode="m/d/yyyy">
                  <c:v>44403</c:v>
                </c:pt>
                <c:pt idx="13966" formatCode="m/d/yyyy">
                  <c:v>44403</c:v>
                </c:pt>
                <c:pt idx="13967" formatCode="m/d/yyyy">
                  <c:v>44403</c:v>
                </c:pt>
                <c:pt idx="13968" formatCode="m/d/yyyy">
                  <c:v>44403</c:v>
                </c:pt>
                <c:pt idx="13969" formatCode="m/d/yyyy">
                  <c:v>44403</c:v>
                </c:pt>
                <c:pt idx="13970" formatCode="m/d/yyyy">
                  <c:v>44403</c:v>
                </c:pt>
                <c:pt idx="13971" formatCode="m/d/yyyy">
                  <c:v>44403</c:v>
                </c:pt>
                <c:pt idx="13972" formatCode="m/d/yyyy">
                  <c:v>44403</c:v>
                </c:pt>
                <c:pt idx="13973" formatCode="m/d/yyyy">
                  <c:v>44403</c:v>
                </c:pt>
                <c:pt idx="13974" formatCode="m/d/yyyy">
                  <c:v>44403</c:v>
                </c:pt>
                <c:pt idx="13975" formatCode="m/d/yyyy">
                  <c:v>44403</c:v>
                </c:pt>
                <c:pt idx="13976" formatCode="m/d/yyyy">
                  <c:v>44403</c:v>
                </c:pt>
                <c:pt idx="13977" formatCode="m/d/yyyy">
                  <c:v>44403</c:v>
                </c:pt>
                <c:pt idx="13978" formatCode="m/d/yyyy">
                  <c:v>44403</c:v>
                </c:pt>
                <c:pt idx="13979" formatCode="m/d/yyyy">
                  <c:v>44403</c:v>
                </c:pt>
                <c:pt idx="13980" formatCode="m/d/yyyy">
                  <c:v>44403</c:v>
                </c:pt>
                <c:pt idx="13981" formatCode="m/d/yyyy">
                  <c:v>44403</c:v>
                </c:pt>
                <c:pt idx="13982" formatCode="m/d/yyyy">
                  <c:v>44403</c:v>
                </c:pt>
                <c:pt idx="13983" formatCode="m/d/yyyy">
                  <c:v>44404</c:v>
                </c:pt>
                <c:pt idx="13984" formatCode="m/d/yyyy">
                  <c:v>44404</c:v>
                </c:pt>
                <c:pt idx="13985" formatCode="m/d/yyyy">
                  <c:v>44404</c:v>
                </c:pt>
                <c:pt idx="13986" formatCode="m/d/yyyy">
                  <c:v>44404</c:v>
                </c:pt>
                <c:pt idx="13987" formatCode="m/d/yyyy">
                  <c:v>44404</c:v>
                </c:pt>
                <c:pt idx="13988" formatCode="m/d/yyyy">
                  <c:v>44404</c:v>
                </c:pt>
                <c:pt idx="13989" formatCode="m/d/yyyy">
                  <c:v>44404</c:v>
                </c:pt>
                <c:pt idx="13990" formatCode="m/d/yyyy">
                  <c:v>44404</c:v>
                </c:pt>
                <c:pt idx="13991" formatCode="m/d/yyyy">
                  <c:v>44404</c:v>
                </c:pt>
                <c:pt idx="13992" formatCode="m/d/yyyy">
                  <c:v>44404</c:v>
                </c:pt>
                <c:pt idx="13993" formatCode="m/d/yyyy">
                  <c:v>44404</c:v>
                </c:pt>
                <c:pt idx="13994" formatCode="m/d/yyyy">
                  <c:v>44404</c:v>
                </c:pt>
                <c:pt idx="13995" formatCode="m/d/yyyy">
                  <c:v>44404</c:v>
                </c:pt>
                <c:pt idx="13996" formatCode="m/d/yyyy">
                  <c:v>44404</c:v>
                </c:pt>
                <c:pt idx="13997" formatCode="m/d/yyyy">
                  <c:v>44404</c:v>
                </c:pt>
                <c:pt idx="13998" formatCode="m/d/yyyy">
                  <c:v>44404</c:v>
                </c:pt>
                <c:pt idx="13999" formatCode="m/d/yyyy">
                  <c:v>44404</c:v>
                </c:pt>
                <c:pt idx="14000" formatCode="m/d/yyyy">
                  <c:v>44404</c:v>
                </c:pt>
                <c:pt idx="14001" formatCode="m/d/yyyy">
                  <c:v>44404</c:v>
                </c:pt>
                <c:pt idx="14002" formatCode="m/d/yyyy">
                  <c:v>44404</c:v>
                </c:pt>
                <c:pt idx="14003" formatCode="m/d/yyyy">
                  <c:v>44404</c:v>
                </c:pt>
                <c:pt idx="14004" formatCode="m/d/yyyy">
                  <c:v>44404</c:v>
                </c:pt>
                <c:pt idx="14005" formatCode="m/d/yyyy">
                  <c:v>44404</c:v>
                </c:pt>
                <c:pt idx="14006" formatCode="m/d/yyyy">
                  <c:v>44404</c:v>
                </c:pt>
                <c:pt idx="14007" formatCode="m/d/yyyy">
                  <c:v>44405</c:v>
                </c:pt>
                <c:pt idx="14008" formatCode="m/d/yyyy">
                  <c:v>44405</c:v>
                </c:pt>
                <c:pt idx="14009" formatCode="m/d/yyyy">
                  <c:v>44405</c:v>
                </c:pt>
                <c:pt idx="14010" formatCode="m/d/yyyy">
                  <c:v>44405</c:v>
                </c:pt>
                <c:pt idx="14011" formatCode="m/d/yyyy">
                  <c:v>44405</c:v>
                </c:pt>
                <c:pt idx="14012" formatCode="m/d/yyyy">
                  <c:v>44405</c:v>
                </c:pt>
                <c:pt idx="14013" formatCode="m/d/yyyy">
                  <c:v>44405</c:v>
                </c:pt>
                <c:pt idx="14014" formatCode="m/d/yyyy">
                  <c:v>44405</c:v>
                </c:pt>
                <c:pt idx="14015" formatCode="m/d/yyyy">
                  <c:v>44405</c:v>
                </c:pt>
                <c:pt idx="14016" formatCode="m/d/yyyy">
                  <c:v>44405</c:v>
                </c:pt>
                <c:pt idx="14017" formatCode="m/d/yyyy">
                  <c:v>44405</c:v>
                </c:pt>
                <c:pt idx="14018" formatCode="m/d/yyyy">
                  <c:v>44405</c:v>
                </c:pt>
                <c:pt idx="14019" formatCode="m/d/yyyy">
                  <c:v>44405</c:v>
                </c:pt>
                <c:pt idx="14020" formatCode="m/d/yyyy">
                  <c:v>44405</c:v>
                </c:pt>
                <c:pt idx="14021" formatCode="m/d/yyyy">
                  <c:v>44405</c:v>
                </c:pt>
                <c:pt idx="14022" formatCode="m/d/yyyy">
                  <c:v>44405</c:v>
                </c:pt>
                <c:pt idx="14023" formatCode="m/d/yyyy">
                  <c:v>44405</c:v>
                </c:pt>
                <c:pt idx="14024" formatCode="m/d/yyyy">
                  <c:v>44405</c:v>
                </c:pt>
                <c:pt idx="14025" formatCode="m/d/yyyy">
                  <c:v>44405</c:v>
                </c:pt>
                <c:pt idx="14026" formatCode="m/d/yyyy">
                  <c:v>44405</c:v>
                </c:pt>
                <c:pt idx="14027" formatCode="m/d/yyyy">
                  <c:v>44405</c:v>
                </c:pt>
                <c:pt idx="14028" formatCode="m/d/yyyy">
                  <c:v>44405</c:v>
                </c:pt>
                <c:pt idx="14029" formatCode="m/d/yyyy">
                  <c:v>44405</c:v>
                </c:pt>
                <c:pt idx="14030" formatCode="m/d/yyyy">
                  <c:v>44405</c:v>
                </c:pt>
                <c:pt idx="14031" formatCode="m/d/yyyy">
                  <c:v>44406</c:v>
                </c:pt>
                <c:pt idx="14032" formatCode="m/d/yyyy">
                  <c:v>44406</c:v>
                </c:pt>
                <c:pt idx="14033" formatCode="m/d/yyyy">
                  <c:v>44406</c:v>
                </c:pt>
                <c:pt idx="14034" formatCode="m/d/yyyy">
                  <c:v>44406</c:v>
                </c:pt>
                <c:pt idx="14035" formatCode="m/d/yyyy">
                  <c:v>44406</c:v>
                </c:pt>
                <c:pt idx="14036" formatCode="m/d/yyyy">
                  <c:v>44406</c:v>
                </c:pt>
                <c:pt idx="14037" formatCode="m/d/yyyy">
                  <c:v>44406</c:v>
                </c:pt>
                <c:pt idx="14038" formatCode="m/d/yyyy">
                  <c:v>44406</c:v>
                </c:pt>
                <c:pt idx="14039" formatCode="m/d/yyyy">
                  <c:v>44406</c:v>
                </c:pt>
                <c:pt idx="14040" formatCode="m/d/yyyy">
                  <c:v>44406</c:v>
                </c:pt>
                <c:pt idx="14041" formatCode="m/d/yyyy">
                  <c:v>44406</c:v>
                </c:pt>
                <c:pt idx="14042" formatCode="m/d/yyyy">
                  <c:v>44406</c:v>
                </c:pt>
                <c:pt idx="14043" formatCode="m/d/yyyy">
                  <c:v>44406</c:v>
                </c:pt>
                <c:pt idx="14044" formatCode="m/d/yyyy">
                  <c:v>44406</c:v>
                </c:pt>
                <c:pt idx="14045" formatCode="m/d/yyyy">
                  <c:v>44406</c:v>
                </c:pt>
                <c:pt idx="14046" formatCode="m/d/yyyy">
                  <c:v>44406</c:v>
                </c:pt>
                <c:pt idx="14047" formatCode="m/d/yyyy">
                  <c:v>44406</c:v>
                </c:pt>
                <c:pt idx="14048" formatCode="m/d/yyyy">
                  <c:v>44406</c:v>
                </c:pt>
                <c:pt idx="14049" formatCode="m/d/yyyy">
                  <c:v>44406</c:v>
                </c:pt>
                <c:pt idx="14050" formatCode="m/d/yyyy">
                  <c:v>44406</c:v>
                </c:pt>
                <c:pt idx="14051" formatCode="m/d/yyyy">
                  <c:v>44406</c:v>
                </c:pt>
                <c:pt idx="14052" formatCode="m/d/yyyy">
                  <c:v>44406</c:v>
                </c:pt>
                <c:pt idx="14053" formatCode="m/d/yyyy">
                  <c:v>44406</c:v>
                </c:pt>
                <c:pt idx="14054" formatCode="m/d/yyyy">
                  <c:v>44406</c:v>
                </c:pt>
                <c:pt idx="14055" formatCode="m/d/yyyy">
                  <c:v>44407</c:v>
                </c:pt>
                <c:pt idx="14056" formatCode="m/d/yyyy">
                  <c:v>44407</c:v>
                </c:pt>
                <c:pt idx="14057" formatCode="m/d/yyyy">
                  <c:v>44407</c:v>
                </c:pt>
                <c:pt idx="14058" formatCode="m/d/yyyy">
                  <c:v>44407</c:v>
                </c:pt>
                <c:pt idx="14059" formatCode="m/d/yyyy">
                  <c:v>44407</c:v>
                </c:pt>
                <c:pt idx="14060" formatCode="m/d/yyyy">
                  <c:v>44407</c:v>
                </c:pt>
                <c:pt idx="14061" formatCode="m/d/yyyy">
                  <c:v>44407</c:v>
                </c:pt>
                <c:pt idx="14062" formatCode="m/d/yyyy">
                  <c:v>44407</c:v>
                </c:pt>
                <c:pt idx="14063" formatCode="m/d/yyyy">
                  <c:v>44407</c:v>
                </c:pt>
                <c:pt idx="14064" formatCode="m/d/yyyy">
                  <c:v>44407</c:v>
                </c:pt>
                <c:pt idx="14065" formatCode="m/d/yyyy">
                  <c:v>44407</c:v>
                </c:pt>
                <c:pt idx="14066" formatCode="m/d/yyyy">
                  <c:v>44407</c:v>
                </c:pt>
                <c:pt idx="14067" formatCode="m/d/yyyy">
                  <c:v>44407</c:v>
                </c:pt>
                <c:pt idx="14068" formatCode="m/d/yyyy">
                  <c:v>44407</c:v>
                </c:pt>
                <c:pt idx="14069" formatCode="m/d/yyyy">
                  <c:v>44407</c:v>
                </c:pt>
                <c:pt idx="14070" formatCode="m/d/yyyy">
                  <c:v>44407</c:v>
                </c:pt>
                <c:pt idx="14071" formatCode="m/d/yyyy">
                  <c:v>44407</c:v>
                </c:pt>
                <c:pt idx="14072" formatCode="m/d/yyyy">
                  <c:v>44407</c:v>
                </c:pt>
                <c:pt idx="14073" formatCode="m/d/yyyy">
                  <c:v>44407</c:v>
                </c:pt>
                <c:pt idx="14074" formatCode="m/d/yyyy">
                  <c:v>44407</c:v>
                </c:pt>
                <c:pt idx="14075" formatCode="m/d/yyyy">
                  <c:v>44407</c:v>
                </c:pt>
                <c:pt idx="14076" formatCode="m/d/yyyy">
                  <c:v>44407</c:v>
                </c:pt>
                <c:pt idx="14077" formatCode="m/d/yyyy">
                  <c:v>44407</c:v>
                </c:pt>
                <c:pt idx="14078" formatCode="m/d/yyyy">
                  <c:v>44408</c:v>
                </c:pt>
                <c:pt idx="14079" formatCode="m/d/yyyy">
                  <c:v>44408</c:v>
                </c:pt>
                <c:pt idx="14080" formatCode="m/d/yyyy">
                  <c:v>44408</c:v>
                </c:pt>
                <c:pt idx="14081" formatCode="m/d/yyyy">
                  <c:v>44408</c:v>
                </c:pt>
                <c:pt idx="14082" formatCode="m/d/yyyy">
                  <c:v>44408</c:v>
                </c:pt>
                <c:pt idx="14083" formatCode="m/d/yyyy">
                  <c:v>44408</c:v>
                </c:pt>
                <c:pt idx="14084" formatCode="m/d/yyyy">
                  <c:v>44408</c:v>
                </c:pt>
                <c:pt idx="14085" formatCode="m/d/yyyy">
                  <c:v>44408</c:v>
                </c:pt>
                <c:pt idx="14086" formatCode="m/d/yyyy">
                  <c:v>44408</c:v>
                </c:pt>
                <c:pt idx="14087" formatCode="m/d/yyyy">
                  <c:v>44408</c:v>
                </c:pt>
                <c:pt idx="14088" formatCode="m/d/yyyy">
                  <c:v>44408</c:v>
                </c:pt>
                <c:pt idx="14089" formatCode="m/d/yyyy">
                  <c:v>44408</c:v>
                </c:pt>
                <c:pt idx="14090" formatCode="m/d/yyyy">
                  <c:v>44408</c:v>
                </c:pt>
                <c:pt idx="14091" formatCode="m/d/yyyy">
                  <c:v>44408</c:v>
                </c:pt>
                <c:pt idx="14092" formatCode="m/d/yyyy">
                  <c:v>44408</c:v>
                </c:pt>
                <c:pt idx="14093" formatCode="m/d/yyyy">
                  <c:v>44408</c:v>
                </c:pt>
                <c:pt idx="14094" formatCode="m/d/yyyy">
                  <c:v>44408</c:v>
                </c:pt>
                <c:pt idx="14095" formatCode="m/d/yyyy">
                  <c:v>44408</c:v>
                </c:pt>
                <c:pt idx="14096" formatCode="m/d/yyyy">
                  <c:v>44408</c:v>
                </c:pt>
                <c:pt idx="14097" formatCode="m/d/yyyy">
                  <c:v>44408</c:v>
                </c:pt>
                <c:pt idx="14098" formatCode="m/d/yyyy">
                  <c:v>44408</c:v>
                </c:pt>
                <c:pt idx="14099" formatCode="m/d/yyyy">
                  <c:v>44408</c:v>
                </c:pt>
                <c:pt idx="14100" formatCode="m/d/yyyy">
                  <c:v>44408</c:v>
                </c:pt>
                <c:pt idx="14101" formatCode="m/d/yyyy">
                  <c:v>44408</c:v>
                </c:pt>
                <c:pt idx="14102" formatCode="m/d/yyyy">
                  <c:v>44409</c:v>
                </c:pt>
                <c:pt idx="14103" formatCode="m/d/yyyy">
                  <c:v>44409</c:v>
                </c:pt>
                <c:pt idx="14104" formatCode="m/d/yyyy">
                  <c:v>44409</c:v>
                </c:pt>
                <c:pt idx="14105" formatCode="m/d/yyyy">
                  <c:v>44409</c:v>
                </c:pt>
                <c:pt idx="14106" formatCode="m/d/yyyy">
                  <c:v>44409</c:v>
                </c:pt>
                <c:pt idx="14107" formatCode="m/d/yyyy">
                  <c:v>44409</c:v>
                </c:pt>
                <c:pt idx="14108" formatCode="m/d/yyyy">
                  <c:v>44409</c:v>
                </c:pt>
                <c:pt idx="14109" formatCode="m/d/yyyy">
                  <c:v>44409</c:v>
                </c:pt>
                <c:pt idx="14110" formatCode="m/d/yyyy">
                  <c:v>44409</c:v>
                </c:pt>
                <c:pt idx="14111" formatCode="m/d/yyyy">
                  <c:v>44409</c:v>
                </c:pt>
                <c:pt idx="14112" formatCode="m/d/yyyy">
                  <c:v>44409</c:v>
                </c:pt>
                <c:pt idx="14113" formatCode="m/d/yyyy">
                  <c:v>44409</c:v>
                </c:pt>
                <c:pt idx="14114" formatCode="m/d/yyyy">
                  <c:v>44409</c:v>
                </c:pt>
                <c:pt idx="14115" formatCode="m/d/yyyy">
                  <c:v>44409</c:v>
                </c:pt>
                <c:pt idx="14116" formatCode="m/d/yyyy">
                  <c:v>44409</c:v>
                </c:pt>
                <c:pt idx="14117" formatCode="m/d/yyyy">
                  <c:v>44409</c:v>
                </c:pt>
                <c:pt idx="14118" formatCode="m/d/yyyy">
                  <c:v>44409</c:v>
                </c:pt>
                <c:pt idx="14119" formatCode="m/d/yyyy">
                  <c:v>44409</c:v>
                </c:pt>
                <c:pt idx="14120" formatCode="m/d/yyyy">
                  <c:v>44409</c:v>
                </c:pt>
                <c:pt idx="14121" formatCode="m/d/yyyy">
                  <c:v>44409</c:v>
                </c:pt>
                <c:pt idx="14122" formatCode="m/d/yyyy">
                  <c:v>44409</c:v>
                </c:pt>
                <c:pt idx="14123" formatCode="m/d/yyyy">
                  <c:v>44409</c:v>
                </c:pt>
                <c:pt idx="14124" formatCode="m/d/yyyy">
                  <c:v>44409</c:v>
                </c:pt>
                <c:pt idx="14125" formatCode="m/d/yyyy">
                  <c:v>44409</c:v>
                </c:pt>
                <c:pt idx="14126" formatCode="m/d/yyyy">
                  <c:v>44410</c:v>
                </c:pt>
                <c:pt idx="14127" formatCode="m/d/yyyy">
                  <c:v>44410</c:v>
                </c:pt>
                <c:pt idx="14128" formatCode="m/d/yyyy">
                  <c:v>44410</c:v>
                </c:pt>
                <c:pt idx="14129" formatCode="m/d/yyyy">
                  <c:v>44410</c:v>
                </c:pt>
                <c:pt idx="14130" formatCode="m/d/yyyy">
                  <c:v>44410</c:v>
                </c:pt>
                <c:pt idx="14131" formatCode="m/d/yyyy">
                  <c:v>44410</c:v>
                </c:pt>
                <c:pt idx="14132" formatCode="m/d/yyyy">
                  <c:v>44410</c:v>
                </c:pt>
                <c:pt idx="14133" formatCode="m/d/yyyy">
                  <c:v>44410</c:v>
                </c:pt>
                <c:pt idx="14134" formatCode="m/d/yyyy">
                  <c:v>44410</c:v>
                </c:pt>
                <c:pt idx="14135" formatCode="m/d/yyyy">
                  <c:v>44410</c:v>
                </c:pt>
                <c:pt idx="14136" formatCode="m/d/yyyy">
                  <c:v>44410</c:v>
                </c:pt>
                <c:pt idx="14137" formatCode="m/d/yyyy">
                  <c:v>44410</c:v>
                </c:pt>
                <c:pt idx="14138" formatCode="m/d/yyyy">
                  <c:v>44410</c:v>
                </c:pt>
                <c:pt idx="14139" formatCode="m/d/yyyy">
                  <c:v>44410</c:v>
                </c:pt>
                <c:pt idx="14140" formatCode="m/d/yyyy">
                  <c:v>44410</c:v>
                </c:pt>
                <c:pt idx="14141" formatCode="m/d/yyyy">
                  <c:v>44410</c:v>
                </c:pt>
                <c:pt idx="14142" formatCode="m/d/yyyy">
                  <c:v>44410</c:v>
                </c:pt>
                <c:pt idx="14143" formatCode="m/d/yyyy">
                  <c:v>44410</c:v>
                </c:pt>
                <c:pt idx="14144" formatCode="m/d/yyyy">
                  <c:v>44410</c:v>
                </c:pt>
                <c:pt idx="14145" formatCode="m/d/yyyy">
                  <c:v>44410</c:v>
                </c:pt>
                <c:pt idx="14146" formatCode="m/d/yyyy">
                  <c:v>44410</c:v>
                </c:pt>
                <c:pt idx="14147" formatCode="m/d/yyyy">
                  <c:v>44410</c:v>
                </c:pt>
                <c:pt idx="14148" formatCode="m/d/yyyy">
                  <c:v>44410</c:v>
                </c:pt>
                <c:pt idx="14149" formatCode="m/d/yyyy">
                  <c:v>44410</c:v>
                </c:pt>
                <c:pt idx="14150" formatCode="m/d/yyyy">
                  <c:v>44411</c:v>
                </c:pt>
                <c:pt idx="14151" formatCode="m/d/yyyy">
                  <c:v>44411</c:v>
                </c:pt>
                <c:pt idx="14152" formatCode="m/d/yyyy">
                  <c:v>44411</c:v>
                </c:pt>
                <c:pt idx="14153" formatCode="m/d/yyyy">
                  <c:v>44411</c:v>
                </c:pt>
                <c:pt idx="14154" formatCode="m/d/yyyy">
                  <c:v>44411</c:v>
                </c:pt>
                <c:pt idx="14155" formatCode="m/d/yyyy">
                  <c:v>44411</c:v>
                </c:pt>
                <c:pt idx="14156" formatCode="m/d/yyyy">
                  <c:v>44411</c:v>
                </c:pt>
                <c:pt idx="14157" formatCode="m/d/yyyy">
                  <c:v>44411</c:v>
                </c:pt>
                <c:pt idx="14158" formatCode="m/d/yyyy">
                  <c:v>44411</c:v>
                </c:pt>
                <c:pt idx="14159" formatCode="m/d/yyyy">
                  <c:v>44411</c:v>
                </c:pt>
                <c:pt idx="14160" formatCode="m/d/yyyy">
                  <c:v>44411</c:v>
                </c:pt>
                <c:pt idx="14161" formatCode="m/d/yyyy">
                  <c:v>44411</c:v>
                </c:pt>
                <c:pt idx="14162" formatCode="m/d/yyyy">
                  <c:v>44411</c:v>
                </c:pt>
                <c:pt idx="14163" formatCode="m/d/yyyy">
                  <c:v>44411</c:v>
                </c:pt>
                <c:pt idx="14164" formatCode="m/d/yyyy">
                  <c:v>44411</c:v>
                </c:pt>
                <c:pt idx="14165" formatCode="m/d/yyyy">
                  <c:v>44411</c:v>
                </c:pt>
                <c:pt idx="14166" formatCode="m/d/yyyy">
                  <c:v>44411</c:v>
                </c:pt>
                <c:pt idx="14167" formatCode="m/d/yyyy">
                  <c:v>44411</c:v>
                </c:pt>
                <c:pt idx="14168" formatCode="m/d/yyyy">
                  <c:v>44411</c:v>
                </c:pt>
                <c:pt idx="14169" formatCode="m/d/yyyy">
                  <c:v>44411</c:v>
                </c:pt>
                <c:pt idx="14170" formatCode="m/d/yyyy">
                  <c:v>44411</c:v>
                </c:pt>
                <c:pt idx="14171" formatCode="m/d/yyyy">
                  <c:v>44411</c:v>
                </c:pt>
                <c:pt idx="14172" formatCode="m/d/yyyy">
                  <c:v>44411</c:v>
                </c:pt>
                <c:pt idx="14173" formatCode="m/d/yyyy">
                  <c:v>44411</c:v>
                </c:pt>
                <c:pt idx="14174" formatCode="m/d/yyyy">
                  <c:v>44412</c:v>
                </c:pt>
                <c:pt idx="14175" formatCode="m/d/yyyy">
                  <c:v>44412</c:v>
                </c:pt>
                <c:pt idx="14176" formatCode="m/d/yyyy">
                  <c:v>44412</c:v>
                </c:pt>
                <c:pt idx="14177" formatCode="m/d/yyyy">
                  <c:v>44412</c:v>
                </c:pt>
                <c:pt idx="14178" formatCode="m/d/yyyy">
                  <c:v>44412</c:v>
                </c:pt>
                <c:pt idx="14179" formatCode="m/d/yyyy">
                  <c:v>44412</c:v>
                </c:pt>
                <c:pt idx="14180" formatCode="m/d/yyyy">
                  <c:v>44412</c:v>
                </c:pt>
                <c:pt idx="14181" formatCode="m/d/yyyy">
                  <c:v>44412</c:v>
                </c:pt>
                <c:pt idx="14182" formatCode="m/d/yyyy">
                  <c:v>44412</c:v>
                </c:pt>
                <c:pt idx="14183" formatCode="m/d/yyyy">
                  <c:v>44412</c:v>
                </c:pt>
                <c:pt idx="14184" formatCode="m/d/yyyy">
                  <c:v>44412</c:v>
                </c:pt>
                <c:pt idx="14185" formatCode="m/d/yyyy">
                  <c:v>44412</c:v>
                </c:pt>
                <c:pt idx="14186" formatCode="m/d/yyyy">
                  <c:v>44412</c:v>
                </c:pt>
                <c:pt idx="14187" formatCode="m/d/yyyy">
                  <c:v>44412</c:v>
                </c:pt>
                <c:pt idx="14188" formatCode="m/d/yyyy">
                  <c:v>44412</c:v>
                </c:pt>
                <c:pt idx="14189" formatCode="m/d/yyyy">
                  <c:v>44412</c:v>
                </c:pt>
                <c:pt idx="14190" formatCode="m/d/yyyy">
                  <c:v>44412</c:v>
                </c:pt>
                <c:pt idx="14191" formatCode="m/d/yyyy">
                  <c:v>44412</c:v>
                </c:pt>
                <c:pt idx="14192" formatCode="m/d/yyyy">
                  <c:v>44412</c:v>
                </c:pt>
                <c:pt idx="14193" formatCode="m/d/yyyy">
                  <c:v>44412</c:v>
                </c:pt>
                <c:pt idx="14194" formatCode="m/d/yyyy">
                  <c:v>44412</c:v>
                </c:pt>
                <c:pt idx="14195" formatCode="m/d/yyyy">
                  <c:v>44412</c:v>
                </c:pt>
                <c:pt idx="14196" formatCode="m/d/yyyy">
                  <c:v>44412</c:v>
                </c:pt>
                <c:pt idx="14197" formatCode="m/d/yyyy">
                  <c:v>44412</c:v>
                </c:pt>
                <c:pt idx="14198" formatCode="m/d/yyyy">
                  <c:v>44413</c:v>
                </c:pt>
                <c:pt idx="14199" formatCode="m/d/yyyy">
                  <c:v>44413</c:v>
                </c:pt>
                <c:pt idx="14200" formatCode="m/d/yyyy">
                  <c:v>44413</c:v>
                </c:pt>
                <c:pt idx="14201" formatCode="m/d/yyyy">
                  <c:v>44413</c:v>
                </c:pt>
                <c:pt idx="14202" formatCode="m/d/yyyy">
                  <c:v>44413</c:v>
                </c:pt>
                <c:pt idx="14203" formatCode="m/d/yyyy">
                  <c:v>44413</c:v>
                </c:pt>
                <c:pt idx="14204" formatCode="m/d/yyyy">
                  <c:v>44413</c:v>
                </c:pt>
                <c:pt idx="14205" formatCode="m/d/yyyy">
                  <c:v>44413</c:v>
                </c:pt>
                <c:pt idx="14206" formatCode="m/d/yyyy">
                  <c:v>44413</c:v>
                </c:pt>
                <c:pt idx="14207" formatCode="m/d/yyyy">
                  <c:v>44413</c:v>
                </c:pt>
                <c:pt idx="14208" formatCode="m/d/yyyy">
                  <c:v>44413</c:v>
                </c:pt>
                <c:pt idx="14209" formatCode="m/d/yyyy">
                  <c:v>44413</c:v>
                </c:pt>
                <c:pt idx="14210" formatCode="m/d/yyyy">
                  <c:v>44413</c:v>
                </c:pt>
                <c:pt idx="14211" formatCode="m/d/yyyy">
                  <c:v>44413</c:v>
                </c:pt>
                <c:pt idx="14212" formatCode="m/d/yyyy">
                  <c:v>44413</c:v>
                </c:pt>
                <c:pt idx="14213" formatCode="m/d/yyyy">
                  <c:v>44413</c:v>
                </c:pt>
                <c:pt idx="14214" formatCode="m/d/yyyy">
                  <c:v>44413</c:v>
                </c:pt>
                <c:pt idx="14215" formatCode="m/d/yyyy">
                  <c:v>44413</c:v>
                </c:pt>
                <c:pt idx="14216" formatCode="m/d/yyyy">
                  <c:v>44413</c:v>
                </c:pt>
                <c:pt idx="14217" formatCode="m/d/yyyy">
                  <c:v>44413</c:v>
                </c:pt>
                <c:pt idx="14218" formatCode="m/d/yyyy">
                  <c:v>44413</c:v>
                </c:pt>
                <c:pt idx="14219" formatCode="m/d/yyyy">
                  <c:v>44413</c:v>
                </c:pt>
                <c:pt idx="14220" formatCode="m/d/yyyy">
                  <c:v>44413</c:v>
                </c:pt>
                <c:pt idx="14221" formatCode="m/d/yyyy">
                  <c:v>44413</c:v>
                </c:pt>
                <c:pt idx="14222" formatCode="m/d/yyyy">
                  <c:v>44414</c:v>
                </c:pt>
                <c:pt idx="14223" formatCode="m/d/yyyy">
                  <c:v>44414</c:v>
                </c:pt>
                <c:pt idx="14224" formatCode="m/d/yyyy">
                  <c:v>44414</c:v>
                </c:pt>
                <c:pt idx="14225" formatCode="m/d/yyyy">
                  <c:v>44414</c:v>
                </c:pt>
                <c:pt idx="14226" formatCode="m/d/yyyy">
                  <c:v>44414</c:v>
                </c:pt>
                <c:pt idx="14227" formatCode="m/d/yyyy">
                  <c:v>44414</c:v>
                </c:pt>
                <c:pt idx="14228" formatCode="m/d/yyyy">
                  <c:v>44414</c:v>
                </c:pt>
                <c:pt idx="14229" formatCode="m/d/yyyy">
                  <c:v>44414</c:v>
                </c:pt>
                <c:pt idx="14230" formatCode="m/d/yyyy">
                  <c:v>44414</c:v>
                </c:pt>
                <c:pt idx="14231" formatCode="m/d/yyyy">
                  <c:v>44414</c:v>
                </c:pt>
                <c:pt idx="14232" formatCode="m/d/yyyy">
                  <c:v>44414</c:v>
                </c:pt>
                <c:pt idx="14233" formatCode="m/d/yyyy">
                  <c:v>44414</c:v>
                </c:pt>
                <c:pt idx="14234" formatCode="m/d/yyyy">
                  <c:v>44414</c:v>
                </c:pt>
                <c:pt idx="14235" formatCode="m/d/yyyy">
                  <c:v>44414</c:v>
                </c:pt>
                <c:pt idx="14236" formatCode="m/d/yyyy">
                  <c:v>44414</c:v>
                </c:pt>
                <c:pt idx="14237" formatCode="m/d/yyyy">
                  <c:v>44414</c:v>
                </c:pt>
                <c:pt idx="14238" formatCode="m/d/yyyy">
                  <c:v>44414</c:v>
                </c:pt>
                <c:pt idx="14239" formatCode="m/d/yyyy">
                  <c:v>44414</c:v>
                </c:pt>
                <c:pt idx="14240" formatCode="m/d/yyyy">
                  <c:v>44414</c:v>
                </c:pt>
                <c:pt idx="14241" formatCode="m/d/yyyy">
                  <c:v>44414</c:v>
                </c:pt>
                <c:pt idx="14242" formatCode="m/d/yyyy">
                  <c:v>44414</c:v>
                </c:pt>
                <c:pt idx="14243" formatCode="m/d/yyyy">
                  <c:v>44414</c:v>
                </c:pt>
                <c:pt idx="14244" formatCode="m/d/yyyy">
                  <c:v>44414</c:v>
                </c:pt>
                <c:pt idx="14245" formatCode="m/d/yyyy">
                  <c:v>44414</c:v>
                </c:pt>
                <c:pt idx="14246" formatCode="m/d/yyyy">
                  <c:v>44415</c:v>
                </c:pt>
                <c:pt idx="14247" formatCode="m/d/yyyy">
                  <c:v>44415</c:v>
                </c:pt>
                <c:pt idx="14248" formatCode="m/d/yyyy">
                  <c:v>44415</c:v>
                </c:pt>
                <c:pt idx="14249" formatCode="m/d/yyyy">
                  <c:v>44415</c:v>
                </c:pt>
                <c:pt idx="14250" formatCode="m/d/yyyy">
                  <c:v>44415</c:v>
                </c:pt>
                <c:pt idx="14251" formatCode="m/d/yyyy">
                  <c:v>44415</c:v>
                </c:pt>
                <c:pt idx="14252" formatCode="m/d/yyyy">
                  <c:v>44415</c:v>
                </c:pt>
                <c:pt idx="14253" formatCode="m/d/yyyy">
                  <c:v>44415</c:v>
                </c:pt>
                <c:pt idx="14254" formatCode="m/d/yyyy">
                  <c:v>44415</c:v>
                </c:pt>
                <c:pt idx="14255" formatCode="m/d/yyyy">
                  <c:v>44415</c:v>
                </c:pt>
                <c:pt idx="14256" formatCode="m/d/yyyy">
                  <c:v>44415</c:v>
                </c:pt>
                <c:pt idx="14257" formatCode="m/d/yyyy">
                  <c:v>44415</c:v>
                </c:pt>
                <c:pt idx="14258" formatCode="m/d/yyyy">
                  <c:v>44415</c:v>
                </c:pt>
                <c:pt idx="14259" formatCode="m/d/yyyy">
                  <c:v>44415</c:v>
                </c:pt>
                <c:pt idx="14260" formatCode="m/d/yyyy">
                  <c:v>44415</c:v>
                </c:pt>
                <c:pt idx="14261" formatCode="m/d/yyyy">
                  <c:v>44415</c:v>
                </c:pt>
                <c:pt idx="14262" formatCode="m/d/yyyy">
                  <c:v>44415</c:v>
                </c:pt>
                <c:pt idx="14263" formatCode="m/d/yyyy">
                  <c:v>44415</c:v>
                </c:pt>
                <c:pt idx="14264" formatCode="m/d/yyyy">
                  <c:v>44415</c:v>
                </c:pt>
                <c:pt idx="14265" formatCode="m/d/yyyy">
                  <c:v>44415</c:v>
                </c:pt>
                <c:pt idx="14266" formatCode="m/d/yyyy">
                  <c:v>44415</c:v>
                </c:pt>
                <c:pt idx="14267" formatCode="m/d/yyyy">
                  <c:v>44415</c:v>
                </c:pt>
                <c:pt idx="14268" formatCode="m/d/yyyy">
                  <c:v>44415</c:v>
                </c:pt>
                <c:pt idx="14269" formatCode="m/d/yyyy">
                  <c:v>44415</c:v>
                </c:pt>
                <c:pt idx="14270" formatCode="m/d/yyyy">
                  <c:v>44416</c:v>
                </c:pt>
                <c:pt idx="14271" formatCode="m/d/yyyy">
                  <c:v>44416</c:v>
                </c:pt>
                <c:pt idx="14272" formatCode="m/d/yyyy">
                  <c:v>44416</c:v>
                </c:pt>
                <c:pt idx="14273" formatCode="m/d/yyyy">
                  <c:v>44416</c:v>
                </c:pt>
                <c:pt idx="14274" formatCode="m/d/yyyy">
                  <c:v>44416</c:v>
                </c:pt>
                <c:pt idx="14275" formatCode="m/d/yyyy">
                  <c:v>44416</c:v>
                </c:pt>
                <c:pt idx="14276" formatCode="m/d/yyyy">
                  <c:v>44416</c:v>
                </c:pt>
                <c:pt idx="14277" formatCode="m/d/yyyy">
                  <c:v>44416</c:v>
                </c:pt>
                <c:pt idx="14278" formatCode="m/d/yyyy">
                  <c:v>44416</c:v>
                </c:pt>
                <c:pt idx="14279" formatCode="m/d/yyyy">
                  <c:v>44416</c:v>
                </c:pt>
                <c:pt idx="14280" formatCode="m/d/yyyy">
                  <c:v>44416</c:v>
                </c:pt>
                <c:pt idx="14281" formatCode="m/d/yyyy">
                  <c:v>44416</c:v>
                </c:pt>
                <c:pt idx="14282" formatCode="m/d/yyyy">
                  <c:v>44416</c:v>
                </c:pt>
                <c:pt idx="14283" formatCode="m/d/yyyy">
                  <c:v>44416</c:v>
                </c:pt>
                <c:pt idx="14284" formatCode="m/d/yyyy">
                  <c:v>44416</c:v>
                </c:pt>
                <c:pt idx="14285" formatCode="m/d/yyyy">
                  <c:v>44416</c:v>
                </c:pt>
                <c:pt idx="14286" formatCode="m/d/yyyy">
                  <c:v>44416</c:v>
                </c:pt>
                <c:pt idx="14287" formatCode="m/d/yyyy">
                  <c:v>44416</c:v>
                </c:pt>
                <c:pt idx="14288" formatCode="m/d/yyyy">
                  <c:v>44416</c:v>
                </c:pt>
                <c:pt idx="14289" formatCode="m/d/yyyy">
                  <c:v>44416</c:v>
                </c:pt>
                <c:pt idx="14290" formatCode="m/d/yyyy">
                  <c:v>44416</c:v>
                </c:pt>
                <c:pt idx="14291" formatCode="m/d/yyyy">
                  <c:v>44416</c:v>
                </c:pt>
                <c:pt idx="14292" formatCode="m/d/yyyy">
                  <c:v>44416</c:v>
                </c:pt>
                <c:pt idx="14293" formatCode="m/d/yyyy">
                  <c:v>44416</c:v>
                </c:pt>
                <c:pt idx="14294" formatCode="m/d/yyyy">
                  <c:v>44417</c:v>
                </c:pt>
                <c:pt idx="14295" formatCode="m/d/yyyy">
                  <c:v>44417</c:v>
                </c:pt>
                <c:pt idx="14296" formatCode="m/d/yyyy">
                  <c:v>44417</c:v>
                </c:pt>
                <c:pt idx="14297" formatCode="m/d/yyyy">
                  <c:v>44417</c:v>
                </c:pt>
                <c:pt idx="14298" formatCode="m/d/yyyy">
                  <c:v>44417</c:v>
                </c:pt>
                <c:pt idx="14299" formatCode="m/d/yyyy">
                  <c:v>44417</c:v>
                </c:pt>
                <c:pt idx="14300" formatCode="m/d/yyyy">
                  <c:v>44417</c:v>
                </c:pt>
                <c:pt idx="14301" formatCode="m/d/yyyy">
                  <c:v>44417</c:v>
                </c:pt>
                <c:pt idx="14302" formatCode="m/d/yyyy">
                  <c:v>44417</c:v>
                </c:pt>
                <c:pt idx="14303" formatCode="m/d/yyyy">
                  <c:v>44417</c:v>
                </c:pt>
                <c:pt idx="14304" formatCode="m/d/yyyy">
                  <c:v>44417</c:v>
                </c:pt>
                <c:pt idx="14305" formatCode="m/d/yyyy">
                  <c:v>44417</c:v>
                </c:pt>
                <c:pt idx="14306" formatCode="m/d/yyyy">
                  <c:v>44417</c:v>
                </c:pt>
                <c:pt idx="14307" formatCode="m/d/yyyy">
                  <c:v>44417</c:v>
                </c:pt>
                <c:pt idx="14308" formatCode="m/d/yyyy">
                  <c:v>44417</c:v>
                </c:pt>
                <c:pt idx="14309" formatCode="m/d/yyyy">
                  <c:v>44417</c:v>
                </c:pt>
                <c:pt idx="14310" formatCode="m/d/yyyy">
                  <c:v>44417</c:v>
                </c:pt>
                <c:pt idx="14311" formatCode="m/d/yyyy">
                  <c:v>44417</c:v>
                </c:pt>
                <c:pt idx="14312" formatCode="m/d/yyyy">
                  <c:v>44417</c:v>
                </c:pt>
                <c:pt idx="14313" formatCode="m/d/yyyy">
                  <c:v>44417</c:v>
                </c:pt>
                <c:pt idx="14314" formatCode="m/d/yyyy">
                  <c:v>44417</c:v>
                </c:pt>
                <c:pt idx="14315" formatCode="m/d/yyyy">
                  <c:v>44417</c:v>
                </c:pt>
                <c:pt idx="14316" formatCode="m/d/yyyy">
                  <c:v>44417</c:v>
                </c:pt>
                <c:pt idx="14317" formatCode="m/d/yyyy">
                  <c:v>44417</c:v>
                </c:pt>
                <c:pt idx="14318" formatCode="m/d/yyyy">
                  <c:v>44418</c:v>
                </c:pt>
                <c:pt idx="14319" formatCode="m/d/yyyy">
                  <c:v>44418</c:v>
                </c:pt>
                <c:pt idx="14320" formatCode="m/d/yyyy">
                  <c:v>44418</c:v>
                </c:pt>
                <c:pt idx="14321" formatCode="m/d/yyyy">
                  <c:v>44418</c:v>
                </c:pt>
                <c:pt idx="14322" formatCode="m/d/yyyy">
                  <c:v>44418</c:v>
                </c:pt>
                <c:pt idx="14323" formatCode="m/d/yyyy">
                  <c:v>44418</c:v>
                </c:pt>
                <c:pt idx="14324" formatCode="m/d/yyyy">
                  <c:v>44418</c:v>
                </c:pt>
                <c:pt idx="14325" formatCode="m/d/yyyy">
                  <c:v>44418</c:v>
                </c:pt>
                <c:pt idx="14326" formatCode="m/d/yyyy">
                  <c:v>44418</c:v>
                </c:pt>
                <c:pt idx="14327" formatCode="m/d/yyyy">
                  <c:v>44418</c:v>
                </c:pt>
                <c:pt idx="14328" formatCode="m/d/yyyy">
                  <c:v>44418</c:v>
                </c:pt>
                <c:pt idx="14329" formatCode="m/d/yyyy">
                  <c:v>44418</c:v>
                </c:pt>
                <c:pt idx="14330" formatCode="m/d/yyyy">
                  <c:v>44418</c:v>
                </c:pt>
                <c:pt idx="14331" formatCode="m/d/yyyy">
                  <c:v>44418</c:v>
                </c:pt>
                <c:pt idx="14332" formatCode="m/d/yyyy">
                  <c:v>44418</c:v>
                </c:pt>
                <c:pt idx="14333" formatCode="m/d/yyyy">
                  <c:v>44418</c:v>
                </c:pt>
                <c:pt idx="14334" formatCode="m/d/yyyy">
                  <c:v>44418</c:v>
                </c:pt>
                <c:pt idx="14335" formatCode="m/d/yyyy">
                  <c:v>44418</c:v>
                </c:pt>
                <c:pt idx="14336" formatCode="m/d/yyyy">
                  <c:v>44418</c:v>
                </c:pt>
                <c:pt idx="14337" formatCode="m/d/yyyy">
                  <c:v>44418</c:v>
                </c:pt>
                <c:pt idx="14338" formatCode="m/d/yyyy">
                  <c:v>44418</c:v>
                </c:pt>
                <c:pt idx="14339" formatCode="m/d/yyyy">
                  <c:v>44418</c:v>
                </c:pt>
                <c:pt idx="14340" formatCode="m/d/yyyy">
                  <c:v>44418</c:v>
                </c:pt>
                <c:pt idx="14341" formatCode="m/d/yyyy">
                  <c:v>44418</c:v>
                </c:pt>
                <c:pt idx="14342" formatCode="m/d/yyyy">
                  <c:v>44419</c:v>
                </c:pt>
                <c:pt idx="14343" formatCode="m/d/yyyy">
                  <c:v>44419</c:v>
                </c:pt>
                <c:pt idx="14344" formatCode="m/d/yyyy">
                  <c:v>44419</c:v>
                </c:pt>
                <c:pt idx="14345" formatCode="m/d/yyyy">
                  <c:v>44419</c:v>
                </c:pt>
                <c:pt idx="14346" formatCode="m/d/yyyy">
                  <c:v>44419</c:v>
                </c:pt>
                <c:pt idx="14347" formatCode="m/d/yyyy">
                  <c:v>44419</c:v>
                </c:pt>
                <c:pt idx="14348" formatCode="m/d/yyyy">
                  <c:v>44419</c:v>
                </c:pt>
                <c:pt idx="14349" formatCode="m/d/yyyy">
                  <c:v>44419</c:v>
                </c:pt>
                <c:pt idx="14350" formatCode="m/d/yyyy">
                  <c:v>44419</c:v>
                </c:pt>
                <c:pt idx="14351" formatCode="m/d/yyyy">
                  <c:v>44419</c:v>
                </c:pt>
                <c:pt idx="14352" formatCode="m/d/yyyy">
                  <c:v>44419</c:v>
                </c:pt>
                <c:pt idx="14353" formatCode="m/d/yyyy">
                  <c:v>44419</c:v>
                </c:pt>
                <c:pt idx="14354" formatCode="m/d/yyyy">
                  <c:v>44419</c:v>
                </c:pt>
                <c:pt idx="14355" formatCode="m/d/yyyy">
                  <c:v>44419</c:v>
                </c:pt>
                <c:pt idx="14356" formatCode="m/d/yyyy">
                  <c:v>44419</c:v>
                </c:pt>
                <c:pt idx="14357" formatCode="m/d/yyyy">
                  <c:v>44419</c:v>
                </c:pt>
                <c:pt idx="14358" formatCode="m/d/yyyy">
                  <c:v>44419</c:v>
                </c:pt>
                <c:pt idx="14359" formatCode="m/d/yyyy">
                  <c:v>44419</c:v>
                </c:pt>
                <c:pt idx="14360" formatCode="m/d/yyyy">
                  <c:v>44419</c:v>
                </c:pt>
                <c:pt idx="14361" formatCode="m/d/yyyy">
                  <c:v>44419</c:v>
                </c:pt>
                <c:pt idx="14362" formatCode="m/d/yyyy">
                  <c:v>44419</c:v>
                </c:pt>
                <c:pt idx="14363" formatCode="m/d/yyyy">
                  <c:v>44419</c:v>
                </c:pt>
                <c:pt idx="14364" formatCode="m/d/yyyy">
                  <c:v>44419</c:v>
                </c:pt>
                <c:pt idx="14365" formatCode="m/d/yyyy">
                  <c:v>44419</c:v>
                </c:pt>
                <c:pt idx="14366" formatCode="m/d/yyyy">
                  <c:v>44420</c:v>
                </c:pt>
                <c:pt idx="14367" formatCode="m/d/yyyy">
                  <c:v>44420</c:v>
                </c:pt>
                <c:pt idx="14368" formatCode="m/d/yyyy">
                  <c:v>44420</c:v>
                </c:pt>
                <c:pt idx="14369" formatCode="m/d/yyyy">
                  <c:v>44420</c:v>
                </c:pt>
                <c:pt idx="14370" formatCode="m/d/yyyy">
                  <c:v>44420</c:v>
                </c:pt>
                <c:pt idx="14371" formatCode="m/d/yyyy">
                  <c:v>44420</c:v>
                </c:pt>
                <c:pt idx="14372" formatCode="m/d/yyyy">
                  <c:v>44420</c:v>
                </c:pt>
                <c:pt idx="14373" formatCode="m/d/yyyy">
                  <c:v>44420</c:v>
                </c:pt>
                <c:pt idx="14374" formatCode="m/d/yyyy">
                  <c:v>44420</c:v>
                </c:pt>
                <c:pt idx="14375" formatCode="m/d/yyyy">
                  <c:v>44420</c:v>
                </c:pt>
                <c:pt idx="14376" formatCode="m/d/yyyy">
                  <c:v>44420</c:v>
                </c:pt>
                <c:pt idx="14377" formatCode="m/d/yyyy">
                  <c:v>44420</c:v>
                </c:pt>
                <c:pt idx="14378" formatCode="m/d/yyyy">
                  <c:v>44420</c:v>
                </c:pt>
                <c:pt idx="14379" formatCode="m/d/yyyy">
                  <c:v>44420</c:v>
                </c:pt>
                <c:pt idx="14380" formatCode="m/d/yyyy">
                  <c:v>44420</c:v>
                </c:pt>
                <c:pt idx="14381" formatCode="m/d/yyyy">
                  <c:v>44420</c:v>
                </c:pt>
                <c:pt idx="14382" formatCode="m/d/yyyy">
                  <c:v>44420</c:v>
                </c:pt>
                <c:pt idx="14383" formatCode="m/d/yyyy">
                  <c:v>44420</c:v>
                </c:pt>
                <c:pt idx="14384" formatCode="m/d/yyyy">
                  <c:v>44420</c:v>
                </c:pt>
                <c:pt idx="14385" formatCode="m/d/yyyy">
                  <c:v>44420</c:v>
                </c:pt>
                <c:pt idx="14386" formatCode="m/d/yyyy">
                  <c:v>44420</c:v>
                </c:pt>
                <c:pt idx="14387" formatCode="m/d/yyyy">
                  <c:v>44420</c:v>
                </c:pt>
                <c:pt idx="14388" formatCode="m/d/yyyy">
                  <c:v>44420</c:v>
                </c:pt>
                <c:pt idx="14389" formatCode="m/d/yyyy">
                  <c:v>44420</c:v>
                </c:pt>
                <c:pt idx="14390" formatCode="m/d/yyyy">
                  <c:v>44421</c:v>
                </c:pt>
                <c:pt idx="14391" formatCode="m/d/yyyy">
                  <c:v>44421</c:v>
                </c:pt>
                <c:pt idx="14392" formatCode="m/d/yyyy">
                  <c:v>44421</c:v>
                </c:pt>
                <c:pt idx="14393" formatCode="m/d/yyyy">
                  <c:v>44421</c:v>
                </c:pt>
                <c:pt idx="14394" formatCode="m/d/yyyy">
                  <c:v>44421</c:v>
                </c:pt>
                <c:pt idx="14395" formatCode="m/d/yyyy">
                  <c:v>44421</c:v>
                </c:pt>
                <c:pt idx="14396" formatCode="m/d/yyyy">
                  <c:v>44421</c:v>
                </c:pt>
                <c:pt idx="14397" formatCode="m/d/yyyy">
                  <c:v>44421</c:v>
                </c:pt>
                <c:pt idx="14398" formatCode="m/d/yyyy">
                  <c:v>44421</c:v>
                </c:pt>
                <c:pt idx="14399" formatCode="m/d/yyyy">
                  <c:v>44421</c:v>
                </c:pt>
                <c:pt idx="14400" formatCode="m/d/yyyy">
                  <c:v>44421</c:v>
                </c:pt>
                <c:pt idx="14401" formatCode="m/d/yyyy">
                  <c:v>44421</c:v>
                </c:pt>
                <c:pt idx="14402" formatCode="m/d/yyyy">
                  <c:v>44421</c:v>
                </c:pt>
                <c:pt idx="14403" formatCode="m/d/yyyy">
                  <c:v>44421</c:v>
                </c:pt>
                <c:pt idx="14404" formatCode="m/d/yyyy">
                  <c:v>44421</c:v>
                </c:pt>
                <c:pt idx="14405" formatCode="m/d/yyyy">
                  <c:v>44421</c:v>
                </c:pt>
                <c:pt idx="14406" formatCode="m/d/yyyy">
                  <c:v>44421</c:v>
                </c:pt>
                <c:pt idx="14407" formatCode="m/d/yyyy">
                  <c:v>44421</c:v>
                </c:pt>
                <c:pt idx="14408" formatCode="m/d/yyyy">
                  <c:v>44421</c:v>
                </c:pt>
                <c:pt idx="14409" formatCode="m/d/yyyy">
                  <c:v>44421</c:v>
                </c:pt>
                <c:pt idx="14410" formatCode="m/d/yyyy">
                  <c:v>44421</c:v>
                </c:pt>
                <c:pt idx="14411" formatCode="m/d/yyyy">
                  <c:v>44421</c:v>
                </c:pt>
                <c:pt idx="14412" formatCode="m/d/yyyy">
                  <c:v>44421</c:v>
                </c:pt>
                <c:pt idx="14413" formatCode="m/d/yyyy">
                  <c:v>44421</c:v>
                </c:pt>
                <c:pt idx="14414" formatCode="m/d/yyyy">
                  <c:v>44422</c:v>
                </c:pt>
                <c:pt idx="14415" formatCode="m/d/yyyy">
                  <c:v>44422</c:v>
                </c:pt>
                <c:pt idx="14416" formatCode="m/d/yyyy">
                  <c:v>44422</c:v>
                </c:pt>
                <c:pt idx="14417" formatCode="m/d/yyyy">
                  <c:v>44422</c:v>
                </c:pt>
                <c:pt idx="14418" formatCode="m/d/yyyy">
                  <c:v>44422</c:v>
                </c:pt>
                <c:pt idx="14419" formatCode="m/d/yyyy">
                  <c:v>44422</c:v>
                </c:pt>
                <c:pt idx="14420" formatCode="m/d/yyyy">
                  <c:v>44422</c:v>
                </c:pt>
                <c:pt idx="14421" formatCode="m/d/yyyy">
                  <c:v>44422</c:v>
                </c:pt>
                <c:pt idx="14422" formatCode="m/d/yyyy">
                  <c:v>44422</c:v>
                </c:pt>
                <c:pt idx="14423" formatCode="m/d/yyyy">
                  <c:v>44422</c:v>
                </c:pt>
                <c:pt idx="14424" formatCode="m/d/yyyy">
                  <c:v>44422</c:v>
                </c:pt>
                <c:pt idx="14425" formatCode="m/d/yyyy">
                  <c:v>44422</c:v>
                </c:pt>
                <c:pt idx="14426" formatCode="m/d/yyyy">
                  <c:v>44422</c:v>
                </c:pt>
                <c:pt idx="14427" formatCode="m/d/yyyy">
                  <c:v>44422</c:v>
                </c:pt>
                <c:pt idx="14428" formatCode="m/d/yyyy">
                  <c:v>44422</c:v>
                </c:pt>
                <c:pt idx="14429" formatCode="m/d/yyyy">
                  <c:v>44422</c:v>
                </c:pt>
                <c:pt idx="14430" formatCode="m/d/yyyy">
                  <c:v>44422</c:v>
                </c:pt>
                <c:pt idx="14431" formatCode="m/d/yyyy">
                  <c:v>44422</c:v>
                </c:pt>
                <c:pt idx="14432" formatCode="m/d/yyyy">
                  <c:v>44422</c:v>
                </c:pt>
                <c:pt idx="14433" formatCode="m/d/yyyy">
                  <c:v>44422</c:v>
                </c:pt>
                <c:pt idx="14434" formatCode="m/d/yyyy">
                  <c:v>44422</c:v>
                </c:pt>
                <c:pt idx="14435" formatCode="m/d/yyyy">
                  <c:v>44422</c:v>
                </c:pt>
                <c:pt idx="14436" formatCode="m/d/yyyy">
                  <c:v>44422</c:v>
                </c:pt>
                <c:pt idx="14437" formatCode="m/d/yyyy">
                  <c:v>44422</c:v>
                </c:pt>
                <c:pt idx="14438" formatCode="m/d/yyyy">
                  <c:v>44423</c:v>
                </c:pt>
                <c:pt idx="14439" formatCode="m/d/yyyy">
                  <c:v>44423</c:v>
                </c:pt>
                <c:pt idx="14440" formatCode="m/d/yyyy">
                  <c:v>44423</c:v>
                </c:pt>
                <c:pt idx="14441" formatCode="m/d/yyyy">
                  <c:v>44423</c:v>
                </c:pt>
                <c:pt idx="14442" formatCode="m/d/yyyy">
                  <c:v>44423</c:v>
                </c:pt>
                <c:pt idx="14443" formatCode="m/d/yyyy">
                  <c:v>44423</c:v>
                </c:pt>
                <c:pt idx="14444" formatCode="m/d/yyyy">
                  <c:v>44423</c:v>
                </c:pt>
                <c:pt idx="14445" formatCode="m/d/yyyy">
                  <c:v>44423</c:v>
                </c:pt>
                <c:pt idx="14446" formatCode="m/d/yyyy">
                  <c:v>44423</c:v>
                </c:pt>
                <c:pt idx="14447" formatCode="m/d/yyyy">
                  <c:v>44423</c:v>
                </c:pt>
                <c:pt idx="14448" formatCode="m/d/yyyy">
                  <c:v>44423</c:v>
                </c:pt>
                <c:pt idx="14449" formatCode="m/d/yyyy">
                  <c:v>44423</c:v>
                </c:pt>
                <c:pt idx="14450" formatCode="m/d/yyyy">
                  <c:v>44423</c:v>
                </c:pt>
                <c:pt idx="14451" formatCode="m/d/yyyy">
                  <c:v>44423</c:v>
                </c:pt>
                <c:pt idx="14452" formatCode="m/d/yyyy">
                  <c:v>44423</c:v>
                </c:pt>
                <c:pt idx="14453" formatCode="m/d/yyyy">
                  <c:v>44423</c:v>
                </c:pt>
                <c:pt idx="14454" formatCode="m/d/yyyy">
                  <c:v>44423</c:v>
                </c:pt>
                <c:pt idx="14455" formatCode="m/d/yyyy">
                  <c:v>44423</c:v>
                </c:pt>
                <c:pt idx="14456" formatCode="m/d/yyyy">
                  <c:v>44423</c:v>
                </c:pt>
                <c:pt idx="14457" formatCode="m/d/yyyy">
                  <c:v>44423</c:v>
                </c:pt>
                <c:pt idx="14458" formatCode="m/d/yyyy">
                  <c:v>44423</c:v>
                </c:pt>
                <c:pt idx="14459" formatCode="m/d/yyyy">
                  <c:v>44423</c:v>
                </c:pt>
                <c:pt idx="14460" formatCode="m/d/yyyy">
                  <c:v>44423</c:v>
                </c:pt>
                <c:pt idx="14461" formatCode="m/d/yyyy">
                  <c:v>44423</c:v>
                </c:pt>
                <c:pt idx="14462" formatCode="m/d/yyyy">
                  <c:v>44424</c:v>
                </c:pt>
                <c:pt idx="14463" formatCode="m/d/yyyy">
                  <c:v>44424</c:v>
                </c:pt>
                <c:pt idx="14464" formatCode="m/d/yyyy">
                  <c:v>44424</c:v>
                </c:pt>
                <c:pt idx="14465" formatCode="m/d/yyyy">
                  <c:v>44424</c:v>
                </c:pt>
                <c:pt idx="14466" formatCode="m/d/yyyy">
                  <c:v>44424</c:v>
                </c:pt>
                <c:pt idx="14467" formatCode="m/d/yyyy">
                  <c:v>44424</c:v>
                </c:pt>
                <c:pt idx="14468" formatCode="m/d/yyyy">
                  <c:v>44424</c:v>
                </c:pt>
                <c:pt idx="14469" formatCode="m/d/yyyy">
                  <c:v>44424</c:v>
                </c:pt>
                <c:pt idx="14470" formatCode="m/d/yyyy">
                  <c:v>44424</c:v>
                </c:pt>
                <c:pt idx="14471" formatCode="m/d/yyyy">
                  <c:v>44424</c:v>
                </c:pt>
                <c:pt idx="14472" formatCode="m/d/yyyy">
                  <c:v>44424</c:v>
                </c:pt>
                <c:pt idx="14473" formatCode="m/d/yyyy">
                  <c:v>44424</c:v>
                </c:pt>
                <c:pt idx="14474" formatCode="m/d/yyyy">
                  <c:v>44424</c:v>
                </c:pt>
                <c:pt idx="14475" formatCode="m/d/yyyy">
                  <c:v>44424</c:v>
                </c:pt>
                <c:pt idx="14476" formatCode="m/d/yyyy">
                  <c:v>44424</c:v>
                </c:pt>
                <c:pt idx="14477" formatCode="m/d/yyyy">
                  <c:v>44424</c:v>
                </c:pt>
                <c:pt idx="14478" formatCode="m/d/yyyy">
                  <c:v>44424</c:v>
                </c:pt>
                <c:pt idx="14479" formatCode="m/d/yyyy">
                  <c:v>44424</c:v>
                </c:pt>
                <c:pt idx="14480" formatCode="m/d/yyyy">
                  <c:v>44424</c:v>
                </c:pt>
                <c:pt idx="14481" formatCode="m/d/yyyy">
                  <c:v>44424</c:v>
                </c:pt>
                <c:pt idx="14482" formatCode="m/d/yyyy">
                  <c:v>44424</c:v>
                </c:pt>
                <c:pt idx="14483" formatCode="m/d/yyyy">
                  <c:v>44424</c:v>
                </c:pt>
                <c:pt idx="14484" formatCode="m/d/yyyy">
                  <c:v>44424</c:v>
                </c:pt>
                <c:pt idx="14485" formatCode="m/d/yyyy">
                  <c:v>44424</c:v>
                </c:pt>
                <c:pt idx="14486" formatCode="m/d/yyyy">
                  <c:v>44425</c:v>
                </c:pt>
                <c:pt idx="14487" formatCode="m/d/yyyy">
                  <c:v>44425</c:v>
                </c:pt>
                <c:pt idx="14488" formatCode="m/d/yyyy">
                  <c:v>44425</c:v>
                </c:pt>
                <c:pt idx="14489" formatCode="m/d/yyyy">
                  <c:v>44425</c:v>
                </c:pt>
                <c:pt idx="14490" formatCode="m/d/yyyy">
                  <c:v>44425</c:v>
                </c:pt>
                <c:pt idx="14491" formatCode="m/d/yyyy">
                  <c:v>44425</c:v>
                </c:pt>
                <c:pt idx="14492" formatCode="m/d/yyyy">
                  <c:v>44425</c:v>
                </c:pt>
                <c:pt idx="14493" formatCode="m/d/yyyy">
                  <c:v>44425</c:v>
                </c:pt>
                <c:pt idx="14494" formatCode="m/d/yyyy">
                  <c:v>44425</c:v>
                </c:pt>
                <c:pt idx="14495" formatCode="m/d/yyyy">
                  <c:v>44425</c:v>
                </c:pt>
                <c:pt idx="14496" formatCode="m/d/yyyy">
                  <c:v>44425</c:v>
                </c:pt>
                <c:pt idx="14497" formatCode="m/d/yyyy">
                  <c:v>44425</c:v>
                </c:pt>
                <c:pt idx="14498" formatCode="m/d/yyyy">
                  <c:v>44425</c:v>
                </c:pt>
                <c:pt idx="14499" formatCode="m/d/yyyy">
                  <c:v>44425</c:v>
                </c:pt>
                <c:pt idx="14500" formatCode="m/d/yyyy">
                  <c:v>44425</c:v>
                </c:pt>
                <c:pt idx="14501" formatCode="m/d/yyyy">
                  <c:v>44425</c:v>
                </c:pt>
                <c:pt idx="14502" formatCode="m/d/yyyy">
                  <c:v>44425</c:v>
                </c:pt>
                <c:pt idx="14503" formatCode="m/d/yyyy">
                  <c:v>44425</c:v>
                </c:pt>
                <c:pt idx="14504" formatCode="m/d/yyyy">
                  <c:v>44425</c:v>
                </c:pt>
                <c:pt idx="14505" formatCode="m/d/yyyy">
                  <c:v>44425</c:v>
                </c:pt>
                <c:pt idx="14506" formatCode="m/d/yyyy">
                  <c:v>44425</c:v>
                </c:pt>
                <c:pt idx="14507" formatCode="m/d/yyyy">
                  <c:v>44425</c:v>
                </c:pt>
                <c:pt idx="14508" formatCode="m/d/yyyy">
                  <c:v>44425</c:v>
                </c:pt>
                <c:pt idx="14509" formatCode="m/d/yyyy">
                  <c:v>44425</c:v>
                </c:pt>
                <c:pt idx="14510" formatCode="m/d/yyyy">
                  <c:v>44426</c:v>
                </c:pt>
                <c:pt idx="14511" formatCode="m/d/yyyy">
                  <c:v>44426</c:v>
                </c:pt>
                <c:pt idx="14512" formatCode="m/d/yyyy">
                  <c:v>44426</c:v>
                </c:pt>
                <c:pt idx="14513" formatCode="m/d/yyyy">
                  <c:v>44426</c:v>
                </c:pt>
                <c:pt idx="14514" formatCode="m/d/yyyy">
                  <c:v>44426</c:v>
                </c:pt>
                <c:pt idx="14515" formatCode="m/d/yyyy">
                  <c:v>44426</c:v>
                </c:pt>
                <c:pt idx="14516" formatCode="m/d/yyyy">
                  <c:v>44426</c:v>
                </c:pt>
                <c:pt idx="14517" formatCode="m/d/yyyy">
                  <c:v>44426</c:v>
                </c:pt>
                <c:pt idx="14518" formatCode="m/d/yyyy">
                  <c:v>44426</c:v>
                </c:pt>
                <c:pt idx="14519" formatCode="m/d/yyyy">
                  <c:v>44426</c:v>
                </c:pt>
                <c:pt idx="14520" formatCode="m/d/yyyy">
                  <c:v>44426</c:v>
                </c:pt>
                <c:pt idx="14521" formatCode="m/d/yyyy">
                  <c:v>44426</c:v>
                </c:pt>
                <c:pt idx="14522" formatCode="m/d/yyyy">
                  <c:v>44426</c:v>
                </c:pt>
                <c:pt idx="14523" formatCode="m/d/yyyy">
                  <c:v>44426</c:v>
                </c:pt>
                <c:pt idx="14524" formatCode="m/d/yyyy">
                  <c:v>44426</c:v>
                </c:pt>
                <c:pt idx="14525" formatCode="m/d/yyyy">
                  <c:v>44426</c:v>
                </c:pt>
                <c:pt idx="14526" formatCode="m/d/yyyy">
                  <c:v>44426</c:v>
                </c:pt>
                <c:pt idx="14527" formatCode="m/d/yyyy">
                  <c:v>44426</c:v>
                </c:pt>
                <c:pt idx="14528" formatCode="m/d/yyyy">
                  <c:v>44426</c:v>
                </c:pt>
                <c:pt idx="14529" formatCode="m/d/yyyy">
                  <c:v>44426</c:v>
                </c:pt>
                <c:pt idx="14530" formatCode="m/d/yyyy">
                  <c:v>44426</c:v>
                </c:pt>
                <c:pt idx="14531" formatCode="m/d/yyyy">
                  <c:v>44426</c:v>
                </c:pt>
                <c:pt idx="14532" formatCode="m/d/yyyy">
                  <c:v>44426</c:v>
                </c:pt>
                <c:pt idx="14533" formatCode="m/d/yyyy">
                  <c:v>44426</c:v>
                </c:pt>
                <c:pt idx="14534" formatCode="m/d/yyyy">
                  <c:v>44427</c:v>
                </c:pt>
                <c:pt idx="14535" formatCode="m/d/yyyy">
                  <c:v>44427</c:v>
                </c:pt>
                <c:pt idx="14536" formatCode="m/d/yyyy">
                  <c:v>44427</c:v>
                </c:pt>
                <c:pt idx="14537" formatCode="m/d/yyyy">
                  <c:v>44427</c:v>
                </c:pt>
                <c:pt idx="14538" formatCode="m/d/yyyy">
                  <c:v>44427</c:v>
                </c:pt>
                <c:pt idx="14539" formatCode="m/d/yyyy">
                  <c:v>44427</c:v>
                </c:pt>
                <c:pt idx="14540" formatCode="m/d/yyyy">
                  <c:v>44427</c:v>
                </c:pt>
                <c:pt idx="14541" formatCode="m/d/yyyy">
                  <c:v>44427</c:v>
                </c:pt>
                <c:pt idx="14542" formatCode="m/d/yyyy">
                  <c:v>44427</c:v>
                </c:pt>
                <c:pt idx="14543" formatCode="m/d/yyyy">
                  <c:v>44427</c:v>
                </c:pt>
                <c:pt idx="14544" formatCode="m/d/yyyy">
                  <c:v>44427</c:v>
                </c:pt>
                <c:pt idx="14545" formatCode="m/d/yyyy">
                  <c:v>44427</c:v>
                </c:pt>
                <c:pt idx="14546" formatCode="m/d/yyyy">
                  <c:v>44427</c:v>
                </c:pt>
                <c:pt idx="14547" formatCode="m/d/yyyy">
                  <c:v>44427</c:v>
                </c:pt>
                <c:pt idx="14548" formatCode="m/d/yyyy">
                  <c:v>44427</c:v>
                </c:pt>
                <c:pt idx="14549" formatCode="m/d/yyyy">
                  <c:v>44427</c:v>
                </c:pt>
                <c:pt idx="14550" formatCode="m/d/yyyy">
                  <c:v>44427</c:v>
                </c:pt>
                <c:pt idx="14551" formatCode="m/d/yyyy">
                  <c:v>44427</c:v>
                </c:pt>
                <c:pt idx="14552" formatCode="m/d/yyyy">
                  <c:v>44427</c:v>
                </c:pt>
                <c:pt idx="14553" formatCode="m/d/yyyy">
                  <c:v>44427</c:v>
                </c:pt>
                <c:pt idx="14554" formatCode="m/d/yyyy">
                  <c:v>44427</c:v>
                </c:pt>
                <c:pt idx="14555" formatCode="m/d/yyyy">
                  <c:v>44427</c:v>
                </c:pt>
                <c:pt idx="14556" formatCode="m/d/yyyy">
                  <c:v>44427</c:v>
                </c:pt>
                <c:pt idx="14557" formatCode="m/d/yyyy">
                  <c:v>44427</c:v>
                </c:pt>
                <c:pt idx="14558" formatCode="m/d/yyyy">
                  <c:v>44428</c:v>
                </c:pt>
                <c:pt idx="14559" formatCode="m/d/yyyy">
                  <c:v>44428</c:v>
                </c:pt>
                <c:pt idx="14560" formatCode="m/d/yyyy">
                  <c:v>44428</c:v>
                </c:pt>
                <c:pt idx="14561" formatCode="m/d/yyyy">
                  <c:v>44428</c:v>
                </c:pt>
                <c:pt idx="14562" formatCode="m/d/yyyy">
                  <c:v>44428</c:v>
                </c:pt>
                <c:pt idx="14563" formatCode="m/d/yyyy">
                  <c:v>44428</c:v>
                </c:pt>
                <c:pt idx="14564" formatCode="m/d/yyyy">
                  <c:v>44428</c:v>
                </c:pt>
                <c:pt idx="14565" formatCode="m/d/yyyy">
                  <c:v>44428</c:v>
                </c:pt>
                <c:pt idx="14566" formatCode="m/d/yyyy">
                  <c:v>44428</c:v>
                </c:pt>
                <c:pt idx="14567" formatCode="m/d/yyyy">
                  <c:v>44428</c:v>
                </c:pt>
                <c:pt idx="14568" formatCode="m/d/yyyy">
                  <c:v>44428</c:v>
                </c:pt>
                <c:pt idx="14569" formatCode="m/d/yyyy">
                  <c:v>44428</c:v>
                </c:pt>
                <c:pt idx="14570" formatCode="m/d/yyyy">
                  <c:v>44428</c:v>
                </c:pt>
                <c:pt idx="14571" formatCode="m/d/yyyy">
                  <c:v>44428</c:v>
                </c:pt>
                <c:pt idx="14572" formatCode="m/d/yyyy">
                  <c:v>44428</c:v>
                </c:pt>
                <c:pt idx="14573" formatCode="m/d/yyyy">
                  <c:v>44428</c:v>
                </c:pt>
                <c:pt idx="14574" formatCode="m/d/yyyy">
                  <c:v>44428</c:v>
                </c:pt>
                <c:pt idx="14575" formatCode="m/d/yyyy">
                  <c:v>44428</c:v>
                </c:pt>
                <c:pt idx="14576" formatCode="m/d/yyyy">
                  <c:v>44428</c:v>
                </c:pt>
                <c:pt idx="14577" formatCode="m/d/yyyy">
                  <c:v>44428</c:v>
                </c:pt>
                <c:pt idx="14578" formatCode="m/d/yyyy">
                  <c:v>44428</c:v>
                </c:pt>
                <c:pt idx="14579" formatCode="m/d/yyyy">
                  <c:v>44428</c:v>
                </c:pt>
                <c:pt idx="14580" formatCode="m/d/yyyy">
                  <c:v>44428</c:v>
                </c:pt>
                <c:pt idx="14581" formatCode="m/d/yyyy">
                  <c:v>44428</c:v>
                </c:pt>
                <c:pt idx="14582" formatCode="m/d/yyyy">
                  <c:v>44429</c:v>
                </c:pt>
                <c:pt idx="14583" formatCode="m/d/yyyy">
                  <c:v>44429</c:v>
                </c:pt>
                <c:pt idx="14584" formatCode="m/d/yyyy">
                  <c:v>44429</c:v>
                </c:pt>
                <c:pt idx="14585" formatCode="m/d/yyyy">
                  <c:v>44429</c:v>
                </c:pt>
                <c:pt idx="14586" formatCode="m/d/yyyy">
                  <c:v>44429</c:v>
                </c:pt>
                <c:pt idx="14587" formatCode="m/d/yyyy">
                  <c:v>44429</c:v>
                </c:pt>
                <c:pt idx="14588" formatCode="m/d/yyyy">
                  <c:v>44429</c:v>
                </c:pt>
                <c:pt idx="14589" formatCode="m/d/yyyy">
                  <c:v>44429</c:v>
                </c:pt>
                <c:pt idx="14590" formatCode="m/d/yyyy">
                  <c:v>44429</c:v>
                </c:pt>
                <c:pt idx="14591" formatCode="m/d/yyyy">
                  <c:v>44429</c:v>
                </c:pt>
                <c:pt idx="14592" formatCode="m/d/yyyy">
                  <c:v>44429</c:v>
                </c:pt>
                <c:pt idx="14593" formatCode="m/d/yyyy">
                  <c:v>44429</c:v>
                </c:pt>
                <c:pt idx="14594" formatCode="m/d/yyyy">
                  <c:v>44429</c:v>
                </c:pt>
                <c:pt idx="14595" formatCode="m/d/yyyy">
                  <c:v>44429</c:v>
                </c:pt>
                <c:pt idx="14596" formatCode="m/d/yyyy">
                  <c:v>44429</c:v>
                </c:pt>
                <c:pt idx="14597" formatCode="m/d/yyyy">
                  <c:v>44429</c:v>
                </c:pt>
                <c:pt idx="14598" formatCode="m/d/yyyy">
                  <c:v>44429</c:v>
                </c:pt>
                <c:pt idx="14599" formatCode="m/d/yyyy">
                  <c:v>44429</c:v>
                </c:pt>
                <c:pt idx="14600" formatCode="m/d/yyyy">
                  <c:v>44429</c:v>
                </c:pt>
                <c:pt idx="14601" formatCode="m/d/yyyy">
                  <c:v>44429</c:v>
                </c:pt>
                <c:pt idx="14602" formatCode="m/d/yyyy">
                  <c:v>44429</c:v>
                </c:pt>
                <c:pt idx="14603" formatCode="m/d/yyyy">
                  <c:v>44429</c:v>
                </c:pt>
                <c:pt idx="14604" formatCode="m/d/yyyy">
                  <c:v>44429</c:v>
                </c:pt>
                <c:pt idx="14605" formatCode="m/d/yyyy">
                  <c:v>44429</c:v>
                </c:pt>
                <c:pt idx="14606" formatCode="m/d/yyyy">
                  <c:v>44430</c:v>
                </c:pt>
                <c:pt idx="14607" formatCode="m/d/yyyy">
                  <c:v>44430</c:v>
                </c:pt>
                <c:pt idx="14608" formatCode="m/d/yyyy">
                  <c:v>44430</c:v>
                </c:pt>
                <c:pt idx="14609" formatCode="m/d/yyyy">
                  <c:v>44430</c:v>
                </c:pt>
                <c:pt idx="14610" formatCode="m/d/yyyy">
                  <c:v>44430</c:v>
                </c:pt>
                <c:pt idx="14611" formatCode="m/d/yyyy">
                  <c:v>44430</c:v>
                </c:pt>
                <c:pt idx="14612" formatCode="m/d/yyyy">
                  <c:v>44430</c:v>
                </c:pt>
                <c:pt idx="14613" formatCode="m/d/yyyy">
                  <c:v>44430</c:v>
                </c:pt>
                <c:pt idx="14614" formatCode="m/d/yyyy">
                  <c:v>44430</c:v>
                </c:pt>
                <c:pt idx="14615" formatCode="m/d/yyyy">
                  <c:v>44430</c:v>
                </c:pt>
                <c:pt idx="14616" formatCode="m/d/yyyy">
                  <c:v>44430</c:v>
                </c:pt>
                <c:pt idx="14617" formatCode="m/d/yyyy">
                  <c:v>44430</c:v>
                </c:pt>
                <c:pt idx="14618" formatCode="m/d/yyyy">
                  <c:v>44430</c:v>
                </c:pt>
                <c:pt idx="14619" formatCode="m/d/yyyy">
                  <c:v>44430</c:v>
                </c:pt>
                <c:pt idx="14620" formatCode="m/d/yyyy">
                  <c:v>44430</c:v>
                </c:pt>
                <c:pt idx="14621" formatCode="m/d/yyyy">
                  <c:v>44430</c:v>
                </c:pt>
                <c:pt idx="14622" formatCode="m/d/yyyy">
                  <c:v>44430</c:v>
                </c:pt>
                <c:pt idx="14623" formatCode="m/d/yyyy">
                  <c:v>44430</c:v>
                </c:pt>
                <c:pt idx="14624" formatCode="m/d/yyyy">
                  <c:v>44430</c:v>
                </c:pt>
                <c:pt idx="14625" formatCode="m/d/yyyy">
                  <c:v>44430</c:v>
                </c:pt>
                <c:pt idx="14626" formatCode="m/d/yyyy">
                  <c:v>44430</c:v>
                </c:pt>
                <c:pt idx="14627" formatCode="m/d/yyyy">
                  <c:v>44430</c:v>
                </c:pt>
                <c:pt idx="14628" formatCode="m/d/yyyy">
                  <c:v>44430</c:v>
                </c:pt>
                <c:pt idx="14629" formatCode="m/d/yyyy">
                  <c:v>44430</c:v>
                </c:pt>
                <c:pt idx="14630" formatCode="m/d/yyyy">
                  <c:v>44431</c:v>
                </c:pt>
                <c:pt idx="14631" formatCode="m/d/yyyy">
                  <c:v>44431</c:v>
                </c:pt>
                <c:pt idx="14632" formatCode="m/d/yyyy">
                  <c:v>44431</c:v>
                </c:pt>
                <c:pt idx="14633" formatCode="m/d/yyyy">
                  <c:v>44431</c:v>
                </c:pt>
                <c:pt idx="14634" formatCode="m/d/yyyy">
                  <c:v>44431</c:v>
                </c:pt>
                <c:pt idx="14635" formatCode="m/d/yyyy">
                  <c:v>44431</c:v>
                </c:pt>
                <c:pt idx="14636" formatCode="m/d/yyyy">
                  <c:v>44431</c:v>
                </c:pt>
                <c:pt idx="14637" formatCode="m/d/yyyy">
                  <c:v>44431</c:v>
                </c:pt>
                <c:pt idx="14638" formatCode="m/d/yyyy">
                  <c:v>44431</c:v>
                </c:pt>
                <c:pt idx="14639" formatCode="m/d/yyyy">
                  <c:v>44431</c:v>
                </c:pt>
                <c:pt idx="14640" formatCode="m/d/yyyy">
                  <c:v>44431</c:v>
                </c:pt>
                <c:pt idx="14641" formatCode="m/d/yyyy">
                  <c:v>44431</c:v>
                </c:pt>
                <c:pt idx="14642" formatCode="m/d/yyyy">
                  <c:v>44431</c:v>
                </c:pt>
                <c:pt idx="14643" formatCode="m/d/yyyy">
                  <c:v>44431</c:v>
                </c:pt>
                <c:pt idx="14644" formatCode="m/d/yyyy">
                  <c:v>44431</c:v>
                </c:pt>
                <c:pt idx="14645" formatCode="m/d/yyyy">
                  <c:v>44431</c:v>
                </c:pt>
                <c:pt idx="14646" formatCode="m/d/yyyy">
                  <c:v>44431</c:v>
                </c:pt>
                <c:pt idx="14647" formatCode="m/d/yyyy">
                  <c:v>44431</c:v>
                </c:pt>
                <c:pt idx="14648" formatCode="m/d/yyyy">
                  <c:v>44431</c:v>
                </c:pt>
                <c:pt idx="14649" formatCode="m/d/yyyy">
                  <c:v>44431</c:v>
                </c:pt>
                <c:pt idx="14650" formatCode="m/d/yyyy">
                  <c:v>44431</c:v>
                </c:pt>
                <c:pt idx="14651" formatCode="m/d/yyyy">
                  <c:v>44431</c:v>
                </c:pt>
                <c:pt idx="14652" formatCode="m/d/yyyy">
                  <c:v>44431</c:v>
                </c:pt>
                <c:pt idx="14653" formatCode="m/d/yyyy">
                  <c:v>44431</c:v>
                </c:pt>
                <c:pt idx="14654" formatCode="m/d/yyyy">
                  <c:v>44432</c:v>
                </c:pt>
                <c:pt idx="14655" formatCode="m/d/yyyy">
                  <c:v>44432</c:v>
                </c:pt>
                <c:pt idx="14656" formatCode="m/d/yyyy">
                  <c:v>44432</c:v>
                </c:pt>
                <c:pt idx="14657" formatCode="m/d/yyyy">
                  <c:v>44432</c:v>
                </c:pt>
                <c:pt idx="14658" formatCode="m/d/yyyy">
                  <c:v>44432</c:v>
                </c:pt>
                <c:pt idx="14659" formatCode="m/d/yyyy">
                  <c:v>44432</c:v>
                </c:pt>
                <c:pt idx="14660" formatCode="m/d/yyyy">
                  <c:v>44432</c:v>
                </c:pt>
                <c:pt idx="14661" formatCode="m/d/yyyy">
                  <c:v>44432</c:v>
                </c:pt>
                <c:pt idx="14662" formatCode="m/d/yyyy">
                  <c:v>44432</c:v>
                </c:pt>
                <c:pt idx="14663" formatCode="m/d/yyyy">
                  <c:v>44432</c:v>
                </c:pt>
                <c:pt idx="14664" formatCode="m/d/yyyy">
                  <c:v>44432</c:v>
                </c:pt>
                <c:pt idx="14665" formatCode="m/d/yyyy">
                  <c:v>44432</c:v>
                </c:pt>
                <c:pt idx="14666" formatCode="m/d/yyyy">
                  <c:v>44432</c:v>
                </c:pt>
                <c:pt idx="14667" formatCode="m/d/yyyy">
                  <c:v>44432</c:v>
                </c:pt>
                <c:pt idx="14668" formatCode="m/d/yyyy">
                  <c:v>44432</c:v>
                </c:pt>
                <c:pt idx="14669" formatCode="m/d/yyyy">
                  <c:v>44432</c:v>
                </c:pt>
                <c:pt idx="14670" formatCode="m/d/yyyy">
                  <c:v>44432</c:v>
                </c:pt>
                <c:pt idx="14671" formatCode="m/d/yyyy">
                  <c:v>44432</c:v>
                </c:pt>
                <c:pt idx="14672" formatCode="m/d/yyyy">
                  <c:v>44432</c:v>
                </c:pt>
                <c:pt idx="14673" formatCode="m/d/yyyy">
                  <c:v>44432</c:v>
                </c:pt>
                <c:pt idx="14674" formatCode="m/d/yyyy">
                  <c:v>44432</c:v>
                </c:pt>
                <c:pt idx="14675" formatCode="m/d/yyyy">
                  <c:v>44432</c:v>
                </c:pt>
                <c:pt idx="14676" formatCode="m/d/yyyy">
                  <c:v>44432</c:v>
                </c:pt>
                <c:pt idx="14677" formatCode="m/d/yyyy">
                  <c:v>44432</c:v>
                </c:pt>
                <c:pt idx="14678" formatCode="m/d/yyyy">
                  <c:v>44433</c:v>
                </c:pt>
                <c:pt idx="14679" formatCode="m/d/yyyy">
                  <c:v>44433</c:v>
                </c:pt>
                <c:pt idx="14680" formatCode="m/d/yyyy">
                  <c:v>44433</c:v>
                </c:pt>
                <c:pt idx="14681" formatCode="m/d/yyyy">
                  <c:v>44433</c:v>
                </c:pt>
                <c:pt idx="14682" formatCode="m/d/yyyy">
                  <c:v>44433</c:v>
                </c:pt>
                <c:pt idx="14683" formatCode="m/d/yyyy">
                  <c:v>44433</c:v>
                </c:pt>
                <c:pt idx="14684" formatCode="m/d/yyyy">
                  <c:v>44433</c:v>
                </c:pt>
                <c:pt idx="14685" formatCode="m/d/yyyy">
                  <c:v>44433</c:v>
                </c:pt>
                <c:pt idx="14686" formatCode="m/d/yyyy">
                  <c:v>44433</c:v>
                </c:pt>
                <c:pt idx="14687" formatCode="m/d/yyyy">
                  <c:v>44433</c:v>
                </c:pt>
                <c:pt idx="14688" formatCode="m/d/yyyy">
                  <c:v>44433</c:v>
                </c:pt>
                <c:pt idx="14689" formatCode="m/d/yyyy">
                  <c:v>44433</c:v>
                </c:pt>
                <c:pt idx="14690" formatCode="m/d/yyyy">
                  <c:v>44433</c:v>
                </c:pt>
                <c:pt idx="14691" formatCode="m/d/yyyy">
                  <c:v>44433</c:v>
                </c:pt>
                <c:pt idx="14692" formatCode="m/d/yyyy">
                  <c:v>44433</c:v>
                </c:pt>
                <c:pt idx="14693" formatCode="m/d/yyyy">
                  <c:v>44433</c:v>
                </c:pt>
                <c:pt idx="14694" formatCode="m/d/yyyy">
                  <c:v>44433</c:v>
                </c:pt>
                <c:pt idx="14695" formatCode="m/d/yyyy">
                  <c:v>44433</c:v>
                </c:pt>
                <c:pt idx="14696" formatCode="m/d/yyyy">
                  <c:v>44433</c:v>
                </c:pt>
                <c:pt idx="14697" formatCode="m/d/yyyy">
                  <c:v>44433</c:v>
                </c:pt>
                <c:pt idx="14698" formatCode="m/d/yyyy">
                  <c:v>44433</c:v>
                </c:pt>
                <c:pt idx="14699" formatCode="m/d/yyyy">
                  <c:v>44433</c:v>
                </c:pt>
                <c:pt idx="14700" formatCode="m/d/yyyy">
                  <c:v>44433</c:v>
                </c:pt>
                <c:pt idx="14701" formatCode="m/d/yyyy">
                  <c:v>44433</c:v>
                </c:pt>
                <c:pt idx="14702" formatCode="m/d/yyyy">
                  <c:v>44434</c:v>
                </c:pt>
                <c:pt idx="14703" formatCode="m/d/yyyy">
                  <c:v>44434</c:v>
                </c:pt>
                <c:pt idx="14704" formatCode="m/d/yyyy">
                  <c:v>44434</c:v>
                </c:pt>
                <c:pt idx="14705" formatCode="m/d/yyyy">
                  <c:v>44434</c:v>
                </c:pt>
                <c:pt idx="14706" formatCode="m/d/yyyy">
                  <c:v>44434</c:v>
                </c:pt>
                <c:pt idx="14707" formatCode="m/d/yyyy">
                  <c:v>44434</c:v>
                </c:pt>
                <c:pt idx="14708" formatCode="m/d/yyyy">
                  <c:v>44434</c:v>
                </c:pt>
                <c:pt idx="14709" formatCode="m/d/yyyy">
                  <c:v>44434</c:v>
                </c:pt>
                <c:pt idx="14710" formatCode="m/d/yyyy">
                  <c:v>44434</c:v>
                </c:pt>
                <c:pt idx="14711" formatCode="m/d/yyyy">
                  <c:v>44434</c:v>
                </c:pt>
                <c:pt idx="14712" formatCode="m/d/yyyy">
                  <c:v>44434</c:v>
                </c:pt>
                <c:pt idx="14713" formatCode="m/d/yyyy">
                  <c:v>44434</c:v>
                </c:pt>
                <c:pt idx="14714" formatCode="m/d/yyyy">
                  <c:v>44434</c:v>
                </c:pt>
                <c:pt idx="14715" formatCode="m/d/yyyy">
                  <c:v>44434</c:v>
                </c:pt>
                <c:pt idx="14716" formatCode="m/d/yyyy">
                  <c:v>44434</c:v>
                </c:pt>
                <c:pt idx="14717" formatCode="m/d/yyyy">
                  <c:v>44434</c:v>
                </c:pt>
                <c:pt idx="14718" formatCode="m/d/yyyy">
                  <c:v>44434</c:v>
                </c:pt>
                <c:pt idx="14719" formatCode="m/d/yyyy">
                  <c:v>44434</c:v>
                </c:pt>
                <c:pt idx="14720" formatCode="m/d/yyyy">
                  <c:v>44434</c:v>
                </c:pt>
                <c:pt idx="14721" formatCode="m/d/yyyy">
                  <c:v>44434</c:v>
                </c:pt>
                <c:pt idx="14722" formatCode="m/d/yyyy">
                  <c:v>44434</c:v>
                </c:pt>
                <c:pt idx="14723" formatCode="m/d/yyyy">
                  <c:v>44434</c:v>
                </c:pt>
                <c:pt idx="14724" formatCode="m/d/yyyy">
                  <c:v>44434</c:v>
                </c:pt>
                <c:pt idx="14725" formatCode="m/d/yyyy">
                  <c:v>44434</c:v>
                </c:pt>
                <c:pt idx="14726" formatCode="m/d/yyyy">
                  <c:v>44435</c:v>
                </c:pt>
                <c:pt idx="14727" formatCode="m/d/yyyy">
                  <c:v>44435</c:v>
                </c:pt>
                <c:pt idx="14728" formatCode="m/d/yyyy">
                  <c:v>44435</c:v>
                </c:pt>
                <c:pt idx="14729" formatCode="m/d/yyyy">
                  <c:v>44435</c:v>
                </c:pt>
                <c:pt idx="14730" formatCode="m/d/yyyy">
                  <c:v>44435</c:v>
                </c:pt>
                <c:pt idx="14731" formatCode="m/d/yyyy">
                  <c:v>44435</c:v>
                </c:pt>
                <c:pt idx="14732" formatCode="m/d/yyyy">
                  <c:v>44435</c:v>
                </c:pt>
                <c:pt idx="14733" formatCode="m/d/yyyy">
                  <c:v>44435</c:v>
                </c:pt>
                <c:pt idx="14734" formatCode="m/d/yyyy">
                  <c:v>44435</c:v>
                </c:pt>
                <c:pt idx="14735" formatCode="m/d/yyyy">
                  <c:v>44435</c:v>
                </c:pt>
                <c:pt idx="14736" formatCode="m/d/yyyy">
                  <c:v>44435</c:v>
                </c:pt>
                <c:pt idx="14737" formatCode="m/d/yyyy">
                  <c:v>44435</c:v>
                </c:pt>
                <c:pt idx="14738" formatCode="m/d/yyyy">
                  <c:v>44435</c:v>
                </c:pt>
                <c:pt idx="14739" formatCode="m/d/yyyy">
                  <c:v>44435</c:v>
                </c:pt>
                <c:pt idx="14740" formatCode="m/d/yyyy">
                  <c:v>44435</c:v>
                </c:pt>
                <c:pt idx="14741" formatCode="m/d/yyyy">
                  <c:v>44435</c:v>
                </c:pt>
                <c:pt idx="14742" formatCode="m/d/yyyy">
                  <c:v>44435</c:v>
                </c:pt>
                <c:pt idx="14743" formatCode="m/d/yyyy">
                  <c:v>44435</c:v>
                </c:pt>
                <c:pt idx="14744" formatCode="m/d/yyyy">
                  <c:v>44435</c:v>
                </c:pt>
                <c:pt idx="14745" formatCode="m/d/yyyy">
                  <c:v>44435</c:v>
                </c:pt>
                <c:pt idx="14746" formatCode="m/d/yyyy">
                  <c:v>44435</c:v>
                </c:pt>
                <c:pt idx="14747" formatCode="m/d/yyyy">
                  <c:v>44435</c:v>
                </c:pt>
                <c:pt idx="14748" formatCode="m/d/yyyy">
                  <c:v>44435</c:v>
                </c:pt>
                <c:pt idx="14749" formatCode="m/d/yyyy">
                  <c:v>44435</c:v>
                </c:pt>
                <c:pt idx="14750" formatCode="m/d/yyyy">
                  <c:v>44436</c:v>
                </c:pt>
                <c:pt idx="14751" formatCode="m/d/yyyy">
                  <c:v>44436</c:v>
                </c:pt>
                <c:pt idx="14752" formatCode="m/d/yyyy">
                  <c:v>44436</c:v>
                </c:pt>
                <c:pt idx="14753" formatCode="m/d/yyyy">
                  <c:v>44436</c:v>
                </c:pt>
                <c:pt idx="14754" formatCode="m/d/yyyy">
                  <c:v>44436</c:v>
                </c:pt>
                <c:pt idx="14755" formatCode="m/d/yyyy">
                  <c:v>44436</c:v>
                </c:pt>
                <c:pt idx="14756" formatCode="m/d/yyyy">
                  <c:v>44436</c:v>
                </c:pt>
                <c:pt idx="14757" formatCode="m/d/yyyy">
                  <c:v>44436</c:v>
                </c:pt>
                <c:pt idx="14758" formatCode="m/d/yyyy">
                  <c:v>44436</c:v>
                </c:pt>
                <c:pt idx="14759" formatCode="m/d/yyyy">
                  <c:v>44436</c:v>
                </c:pt>
                <c:pt idx="14760" formatCode="m/d/yyyy">
                  <c:v>44436</c:v>
                </c:pt>
                <c:pt idx="14761" formatCode="m/d/yyyy">
                  <c:v>44436</c:v>
                </c:pt>
                <c:pt idx="14762" formatCode="m/d/yyyy">
                  <c:v>44436</c:v>
                </c:pt>
                <c:pt idx="14763" formatCode="m/d/yyyy">
                  <c:v>44436</c:v>
                </c:pt>
                <c:pt idx="14764" formatCode="m/d/yyyy">
                  <c:v>44436</c:v>
                </c:pt>
                <c:pt idx="14765" formatCode="m/d/yyyy">
                  <c:v>44436</c:v>
                </c:pt>
                <c:pt idx="14766" formatCode="m/d/yyyy">
                  <c:v>44436</c:v>
                </c:pt>
                <c:pt idx="14767" formatCode="m/d/yyyy">
                  <c:v>44436</c:v>
                </c:pt>
                <c:pt idx="14768" formatCode="m/d/yyyy">
                  <c:v>44436</c:v>
                </c:pt>
                <c:pt idx="14769" formatCode="m/d/yyyy">
                  <c:v>44436</c:v>
                </c:pt>
                <c:pt idx="14770" formatCode="m/d/yyyy">
                  <c:v>44436</c:v>
                </c:pt>
                <c:pt idx="14771" formatCode="m/d/yyyy">
                  <c:v>44436</c:v>
                </c:pt>
                <c:pt idx="14772" formatCode="m/d/yyyy">
                  <c:v>44436</c:v>
                </c:pt>
                <c:pt idx="14773" formatCode="m/d/yyyy">
                  <c:v>44436</c:v>
                </c:pt>
                <c:pt idx="14774" formatCode="m/d/yyyy">
                  <c:v>44437</c:v>
                </c:pt>
                <c:pt idx="14775" formatCode="m/d/yyyy">
                  <c:v>44437</c:v>
                </c:pt>
                <c:pt idx="14776" formatCode="m/d/yyyy">
                  <c:v>44437</c:v>
                </c:pt>
                <c:pt idx="14777" formatCode="m/d/yyyy">
                  <c:v>44437</c:v>
                </c:pt>
                <c:pt idx="14778" formatCode="m/d/yyyy">
                  <c:v>44437</c:v>
                </c:pt>
                <c:pt idx="14779" formatCode="m/d/yyyy">
                  <c:v>44437</c:v>
                </c:pt>
                <c:pt idx="14780" formatCode="m/d/yyyy">
                  <c:v>44437</c:v>
                </c:pt>
                <c:pt idx="14781" formatCode="m/d/yyyy">
                  <c:v>44437</c:v>
                </c:pt>
                <c:pt idx="14782" formatCode="m/d/yyyy">
                  <c:v>44437</c:v>
                </c:pt>
                <c:pt idx="14783" formatCode="m/d/yyyy">
                  <c:v>44437</c:v>
                </c:pt>
                <c:pt idx="14784" formatCode="m/d/yyyy">
                  <c:v>44437</c:v>
                </c:pt>
                <c:pt idx="14785" formatCode="m/d/yyyy">
                  <c:v>44437</c:v>
                </c:pt>
                <c:pt idx="14786" formatCode="m/d/yyyy">
                  <c:v>44437</c:v>
                </c:pt>
                <c:pt idx="14787" formatCode="m/d/yyyy">
                  <c:v>44437</c:v>
                </c:pt>
                <c:pt idx="14788" formatCode="m/d/yyyy">
                  <c:v>44437</c:v>
                </c:pt>
                <c:pt idx="14789" formatCode="m/d/yyyy">
                  <c:v>44437</c:v>
                </c:pt>
                <c:pt idx="14790" formatCode="m/d/yyyy">
                  <c:v>44437</c:v>
                </c:pt>
                <c:pt idx="14791" formatCode="m/d/yyyy">
                  <c:v>44437</c:v>
                </c:pt>
                <c:pt idx="14792" formatCode="m/d/yyyy">
                  <c:v>44437</c:v>
                </c:pt>
                <c:pt idx="14793" formatCode="m/d/yyyy">
                  <c:v>44437</c:v>
                </c:pt>
                <c:pt idx="14794" formatCode="m/d/yyyy">
                  <c:v>44437</c:v>
                </c:pt>
                <c:pt idx="14795" formatCode="m/d/yyyy">
                  <c:v>44437</c:v>
                </c:pt>
                <c:pt idx="14796" formatCode="m/d/yyyy">
                  <c:v>44437</c:v>
                </c:pt>
                <c:pt idx="14797" formatCode="m/d/yyyy">
                  <c:v>44437</c:v>
                </c:pt>
                <c:pt idx="14798" formatCode="m/d/yyyy">
                  <c:v>44438</c:v>
                </c:pt>
                <c:pt idx="14799" formatCode="m/d/yyyy">
                  <c:v>44438</c:v>
                </c:pt>
                <c:pt idx="14800" formatCode="m/d/yyyy">
                  <c:v>44438</c:v>
                </c:pt>
                <c:pt idx="14801" formatCode="m/d/yyyy">
                  <c:v>44438</c:v>
                </c:pt>
                <c:pt idx="14802" formatCode="m/d/yyyy">
                  <c:v>44438</c:v>
                </c:pt>
                <c:pt idx="14803" formatCode="m/d/yyyy">
                  <c:v>44438</c:v>
                </c:pt>
                <c:pt idx="14804" formatCode="m/d/yyyy">
                  <c:v>44438</c:v>
                </c:pt>
                <c:pt idx="14805" formatCode="m/d/yyyy">
                  <c:v>44438</c:v>
                </c:pt>
                <c:pt idx="14806" formatCode="m/d/yyyy">
                  <c:v>44438</c:v>
                </c:pt>
                <c:pt idx="14807" formatCode="m/d/yyyy">
                  <c:v>44438</c:v>
                </c:pt>
                <c:pt idx="14808" formatCode="m/d/yyyy">
                  <c:v>44438</c:v>
                </c:pt>
                <c:pt idx="14809" formatCode="m/d/yyyy">
                  <c:v>44438</c:v>
                </c:pt>
                <c:pt idx="14810" formatCode="m/d/yyyy">
                  <c:v>44438</c:v>
                </c:pt>
                <c:pt idx="14811" formatCode="m/d/yyyy">
                  <c:v>44438</c:v>
                </c:pt>
                <c:pt idx="14812" formatCode="m/d/yyyy">
                  <c:v>44438</c:v>
                </c:pt>
                <c:pt idx="14813" formatCode="m/d/yyyy">
                  <c:v>44438</c:v>
                </c:pt>
                <c:pt idx="14814" formatCode="m/d/yyyy">
                  <c:v>44438</c:v>
                </c:pt>
                <c:pt idx="14815" formatCode="m/d/yyyy">
                  <c:v>44438</c:v>
                </c:pt>
                <c:pt idx="14816" formatCode="m/d/yyyy">
                  <c:v>44438</c:v>
                </c:pt>
                <c:pt idx="14817" formatCode="m/d/yyyy">
                  <c:v>44438</c:v>
                </c:pt>
                <c:pt idx="14818" formatCode="m/d/yyyy">
                  <c:v>44438</c:v>
                </c:pt>
                <c:pt idx="14819" formatCode="m/d/yyyy">
                  <c:v>44438</c:v>
                </c:pt>
                <c:pt idx="14820" formatCode="m/d/yyyy">
                  <c:v>44438</c:v>
                </c:pt>
                <c:pt idx="14821" formatCode="m/d/yyyy">
                  <c:v>44438</c:v>
                </c:pt>
                <c:pt idx="14822" formatCode="m/d/yyyy">
                  <c:v>44439</c:v>
                </c:pt>
                <c:pt idx="14823" formatCode="m/d/yyyy">
                  <c:v>44439</c:v>
                </c:pt>
                <c:pt idx="14824" formatCode="m/d/yyyy">
                  <c:v>44439</c:v>
                </c:pt>
                <c:pt idx="14825" formatCode="m/d/yyyy">
                  <c:v>44439</c:v>
                </c:pt>
                <c:pt idx="14826" formatCode="m/d/yyyy">
                  <c:v>44439</c:v>
                </c:pt>
                <c:pt idx="14827" formatCode="m/d/yyyy">
                  <c:v>44439</c:v>
                </c:pt>
                <c:pt idx="14828" formatCode="m/d/yyyy">
                  <c:v>44439</c:v>
                </c:pt>
                <c:pt idx="14829" formatCode="m/d/yyyy">
                  <c:v>44439</c:v>
                </c:pt>
                <c:pt idx="14830" formatCode="m/d/yyyy">
                  <c:v>44439</c:v>
                </c:pt>
                <c:pt idx="14831" formatCode="m/d/yyyy">
                  <c:v>44439</c:v>
                </c:pt>
                <c:pt idx="14832" formatCode="m/d/yyyy">
                  <c:v>44439</c:v>
                </c:pt>
                <c:pt idx="14833" formatCode="m/d/yyyy">
                  <c:v>44439</c:v>
                </c:pt>
                <c:pt idx="14834" formatCode="m/d/yyyy">
                  <c:v>44439</c:v>
                </c:pt>
                <c:pt idx="14835" formatCode="m/d/yyyy">
                  <c:v>44439</c:v>
                </c:pt>
                <c:pt idx="14836" formatCode="m/d/yyyy">
                  <c:v>44439</c:v>
                </c:pt>
                <c:pt idx="14837" formatCode="m/d/yyyy">
                  <c:v>44439</c:v>
                </c:pt>
                <c:pt idx="14838" formatCode="m/d/yyyy">
                  <c:v>44439</c:v>
                </c:pt>
                <c:pt idx="14839" formatCode="m/d/yyyy">
                  <c:v>44439</c:v>
                </c:pt>
                <c:pt idx="14840" formatCode="m/d/yyyy">
                  <c:v>44439</c:v>
                </c:pt>
                <c:pt idx="14841" formatCode="m/d/yyyy">
                  <c:v>44439</c:v>
                </c:pt>
                <c:pt idx="14842" formatCode="m/d/yyyy">
                  <c:v>44439</c:v>
                </c:pt>
                <c:pt idx="14843" formatCode="m/d/yyyy">
                  <c:v>44439</c:v>
                </c:pt>
                <c:pt idx="14844" formatCode="m/d/yyyy">
                  <c:v>44439</c:v>
                </c:pt>
                <c:pt idx="14845" formatCode="m/d/yyyy">
                  <c:v>44439</c:v>
                </c:pt>
                <c:pt idx="14846" formatCode="m/d/yyyy">
                  <c:v>44440</c:v>
                </c:pt>
                <c:pt idx="14847" formatCode="m/d/yyyy">
                  <c:v>44440</c:v>
                </c:pt>
                <c:pt idx="14848" formatCode="m/d/yyyy">
                  <c:v>44440</c:v>
                </c:pt>
                <c:pt idx="14849" formatCode="m/d/yyyy">
                  <c:v>44440</c:v>
                </c:pt>
                <c:pt idx="14850" formatCode="m/d/yyyy">
                  <c:v>44440</c:v>
                </c:pt>
                <c:pt idx="14851" formatCode="m/d/yyyy">
                  <c:v>44440</c:v>
                </c:pt>
                <c:pt idx="14852" formatCode="m/d/yyyy">
                  <c:v>44440</c:v>
                </c:pt>
                <c:pt idx="14853" formatCode="m/d/yyyy">
                  <c:v>44440</c:v>
                </c:pt>
                <c:pt idx="14854" formatCode="m/d/yyyy">
                  <c:v>44440</c:v>
                </c:pt>
                <c:pt idx="14855" formatCode="m/d/yyyy">
                  <c:v>44440</c:v>
                </c:pt>
                <c:pt idx="14856" formatCode="m/d/yyyy">
                  <c:v>44440</c:v>
                </c:pt>
                <c:pt idx="14857" formatCode="m/d/yyyy">
                  <c:v>44440</c:v>
                </c:pt>
                <c:pt idx="14858" formatCode="m/d/yyyy">
                  <c:v>44440</c:v>
                </c:pt>
                <c:pt idx="14859" formatCode="m/d/yyyy">
                  <c:v>44440</c:v>
                </c:pt>
                <c:pt idx="14860" formatCode="m/d/yyyy">
                  <c:v>44440</c:v>
                </c:pt>
                <c:pt idx="14861" formatCode="m/d/yyyy">
                  <c:v>44440</c:v>
                </c:pt>
                <c:pt idx="14862" formatCode="m/d/yyyy">
                  <c:v>44440</c:v>
                </c:pt>
                <c:pt idx="14863" formatCode="m/d/yyyy">
                  <c:v>44440</c:v>
                </c:pt>
                <c:pt idx="14864" formatCode="m/d/yyyy">
                  <c:v>44440</c:v>
                </c:pt>
                <c:pt idx="14865" formatCode="m/d/yyyy">
                  <c:v>44440</c:v>
                </c:pt>
                <c:pt idx="14866" formatCode="m/d/yyyy">
                  <c:v>44440</c:v>
                </c:pt>
                <c:pt idx="14867" formatCode="m/d/yyyy">
                  <c:v>44440</c:v>
                </c:pt>
                <c:pt idx="14868" formatCode="m/d/yyyy">
                  <c:v>44440</c:v>
                </c:pt>
                <c:pt idx="14869" formatCode="m/d/yyyy">
                  <c:v>44440</c:v>
                </c:pt>
                <c:pt idx="14870" formatCode="m/d/yyyy">
                  <c:v>44441</c:v>
                </c:pt>
                <c:pt idx="14871" formatCode="m/d/yyyy">
                  <c:v>44441</c:v>
                </c:pt>
                <c:pt idx="14872" formatCode="m/d/yyyy">
                  <c:v>44441</c:v>
                </c:pt>
                <c:pt idx="14873" formatCode="m/d/yyyy">
                  <c:v>44441</c:v>
                </c:pt>
                <c:pt idx="14874" formatCode="m/d/yyyy">
                  <c:v>44441</c:v>
                </c:pt>
                <c:pt idx="14875" formatCode="m/d/yyyy">
                  <c:v>44441</c:v>
                </c:pt>
                <c:pt idx="14876" formatCode="m/d/yyyy">
                  <c:v>44441</c:v>
                </c:pt>
                <c:pt idx="14877" formatCode="m/d/yyyy">
                  <c:v>44441</c:v>
                </c:pt>
                <c:pt idx="14878" formatCode="m/d/yyyy">
                  <c:v>44441</c:v>
                </c:pt>
                <c:pt idx="14879" formatCode="m/d/yyyy">
                  <c:v>44441</c:v>
                </c:pt>
                <c:pt idx="14880" formatCode="m/d/yyyy">
                  <c:v>44441</c:v>
                </c:pt>
                <c:pt idx="14881" formatCode="m/d/yyyy">
                  <c:v>44441</c:v>
                </c:pt>
                <c:pt idx="14882" formatCode="m/d/yyyy">
                  <c:v>44441</c:v>
                </c:pt>
                <c:pt idx="14883" formatCode="m/d/yyyy">
                  <c:v>44441</c:v>
                </c:pt>
                <c:pt idx="14884" formatCode="m/d/yyyy">
                  <c:v>44441</c:v>
                </c:pt>
                <c:pt idx="14885" formatCode="m/d/yyyy">
                  <c:v>44441</c:v>
                </c:pt>
                <c:pt idx="14886" formatCode="m/d/yyyy">
                  <c:v>44441</c:v>
                </c:pt>
                <c:pt idx="14887" formatCode="m/d/yyyy">
                  <c:v>44441</c:v>
                </c:pt>
                <c:pt idx="14888" formatCode="m/d/yyyy">
                  <c:v>44441</c:v>
                </c:pt>
                <c:pt idx="14889" formatCode="m/d/yyyy">
                  <c:v>44441</c:v>
                </c:pt>
                <c:pt idx="14890" formatCode="m/d/yyyy">
                  <c:v>44441</c:v>
                </c:pt>
                <c:pt idx="14891" formatCode="m/d/yyyy">
                  <c:v>44441</c:v>
                </c:pt>
                <c:pt idx="14892" formatCode="m/d/yyyy">
                  <c:v>44441</c:v>
                </c:pt>
                <c:pt idx="14893" formatCode="m/d/yyyy">
                  <c:v>44441</c:v>
                </c:pt>
                <c:pt idx="14894" formatCode="m/d/yyyy">
                  <c:v>44442</c:v>
                </c:pt>
                <c:pt idx="14895" formatCode="m/d/yyyy">
                  <c:v>44442</c:v>
                </c:pt>
                <c:pt idx="14896" formatCode="m/d/yyyy">
                  <c:v>44442</c:v>
                </c:pt>
                <c:pt idx="14897" formatCode="m/d/yyyy">
                  <c:v>44442</c:v>
                </c:pt>
                <c:pt idx="14898" formatCode="m/d/yyyy">
                  <c:v>44442</c:v>
                </c:pt>
                <c:pt idx="14899" formatCode="m/d/yyyy">
                  <c:v>44442</c:v>
                </c:pt>
                <c:pt idx="14900" formatCode="m/d/yyyy">
                  <c:v>44442</c:v>
                </c:pt>
                <c:pt idx="14901" formatCode="m/d/yyyy">
                  <c:v>44442</c:v>
                </c:pt>
                <c:pt idx="14902" formatCode="m/d/yyyy">
                  <c:v>44442</c:v>
                </c:pt>
                <c:pt idx="14903" formatCode="m/d/yyyy">
                  <c:v>44442</c:v>
                </c:pt>
                <c:pt idx="14904" formatCode="m/d/yyyy">
                  <c:v>44442</c:v>
                </c:pt>
                <c:pt idx="14905" formatCode="m/d/yyyy">
                  <c:v>44442</c:v>
                </c:pt>
                <c:pt idx="14906" formatCode="m/d/yyyy">
                  <c:v>44442</c:v>
                </c:pt>
                <c:pt idx="14907" formatCode="m/d/yyyy">
                  <c:v>44442</c:v>
                </c:pt>
                <c:pt idx="14908" formatCode="m/d/yyyy">
                  <c:v>44442</c:v>
                </c:pt>
                <c:pt idx="14909" formatCode="m/d/yyyy">
                  <c:v>44442</c:v>
                </c:pt>
                <c:pt idx="14910" formatCode="m/d/yyyy">
                  <c:v>44442</c:v>
                </c:pt>
                <c:pt idx="14911" formatCode="m/d/yyyy">
                  <c:v>44442</c:v>
                </c:pt>
                <c:pt idx="14912" formatCode="m/d/yyyy">
                  <c:v>44442</c:v>
                </c:pt>
                <c:pt idx="14913" formatCode="m/d/yyyy">
                  <c:v>44442</c:v>
                </c:pt>
                <c:pt idx="14914" formatCode="m/d/yyyy">
                  <c:v>44442</c:v>
                </c:pt>
                <c:pt idx="14915" formatCode="m/d/yyyy">
                  <c:v>44442</c:v>
                </c:pt>
                <c:pt idx="14916" formatCode="m/d/yyyy">
                  <c:v>44442</c:v>
                </c:pt>
                <c:pt idx="14917" formatCode="m/d/yyyy">
                  <c:v>44442</c:v>
                </c:pt>
                <c:pt idx="14918" formatCode="m/d/yyyy">
                  <c:v>44443</c:v>
                </c:pt>
                <c:pt idx="14919" formatCode="m/d/yyyy">
                  <c:v>44443</c:v>
                </c:pt>
                <c:pt idx="14920" formatCode="m/d/yyyy">
                  <c:v>44443</c:v>
                </c:pt>
                <c:pt idx="14921" formatCode="m/d/yyyy">
                  <c:v>44443</c:v>
                </c:pt>
                <c:pt idx="14922" formatCode="m/d/yyyy">
                  <c:v>44443</c:v>
                </c:pt>
                <c:pt idx="14923" formatCode="m/d/yyyy">
                  <c:v>44443</c:v>
                </c:pt>
                <c:pt idx="14924" formatCode="m/d/yyyy">
                  <c:v>44443</c:v>
                </c:pt>
                <c:pt idx="14925" formatCode="m/d/yyyy">
                  <c:v>44443</c:v>
                </c:pt>
                <c:pt idx="14926" formatCode="m/d/yyyy">
                  <c:v>44443</c:v>
                </c:pt>
                <c:pt idx="14927" formatCode="m/d/yyyy">
                  <c:v>44443</c:v>
                </c:pt>
                <c:pt idx="14928" formatCode="m/d/yyyy">
                  <c:v>44443</c:v>
                </c:pt>
                <c:pt idx="14929" formatCode="m/d/yyyy">
                  <c:v>44443</c:v>
                </c:pt>
                <c:pt idx="14930" formatCode="m/d/yyyy">
                  <c:v>44443</c:v>
                </c:pt>
                <c:pt idx="14931" formatCode="m/d/yyyy">
                  <c:v>44443</c:v>
                </c:pt>
                <c:pt idx="14932" formatCode="m/d/yyyy">
                  <c:v>44443</c:v>
                </c:pt>
                <c:pt idx="14933" formatCode="m/d/yyyy">
                  <c:v>44443</c:v>
                </c:pt>
                <c:pt idx="14934" formatCode="m/d/yyyy">
                  <c:v>44443</c:v>
                </c:pt>
                <c:pt idx="14935" formatCode="m/d/yyyy">
                  <c:v>44443</c:v>
                </c:pt>
                <c:pt idx="14936" formatCode="m/d/yyyy">
                  <c:v>44443</c:v>
                </c:pt>
                <c:pt idx="14937" formatCode="m/d/yyyy">
                  <c:v>44443</c:v>
                </c:pt>
                <c:pt idx="14938" formatCode="m/d/yyyy">
                  <c:v>44443</c:v>
                </c:pt>
                <c:pt idx="14939" formatCode="m/d/yyyy">
                  <c:v>44443</c:v>
                </c:pt>
                <c:pt idx="14940" formatCode="m/d/yyyy">
                  <c:v>44443</c:v>
                </c:pt>
                <c:pt idx="14941" formatCode="m/d/yyyy">
                  <c:v>44443</c:v>
                </c:pt>
                <c:pt idx="14942" formatCode="m/d/yyyy">
                  <c:v>44444</c:v>
                </c:pt>
                <c:pt idx="14943" formatCode="m/d/yyyy">
                  <c:v>44444</c:v>
                </c:pt>
                <c:pt idx="14944" formatCode="m/d/yyyy">
                  <c:v>44444</c:v>
                </c:pt>
                <c:pt idx="14945" formatCode="m/d/yyyy">
                  <c:v>44444</c:v>
                </c:pt>
                <c:pt idx="14946" formatCode="m/d/yyyy">
                  <c:v>44444</c:v>
                </c:pt>
                <c:pt idx="14947" formatCode="m/d/yyyy">
                  <c:v>44444</c:v>
                </c:pt>
                <c:pt idx="14948" formatCode="m/d/yyyy">
                  <c:v>44444</c:v>
                </c:pt>
                <c:pt idx="14949" formatCode="m/d/yyyy">
                  <c:v>44444</c:v>
                </c:pt>
                <c:pt idx="14950" formatCode="m/d/yyyy">
                  <c:v>44444</c:v>
                </c:pt>
                <c:pt idx="14951" formatCode="m/d/yyyy">
                  <c:v>44444</c:v>
                </c:pt>
                <c:pt idx="14952" formatCode="m/d/yyyy">
                  <c:v>44444</c:v>
                </c:pt>
                <c:pt idx="14953" formatCode="m/d/yyyy">
                  <c:v>44444</c:v>
                </c:pt>
                <c:pt idx="14954" formatCode="m/d/yyyy">
                  <c:v>44444</c:v>
                </c:pt>
                <c:pt idx="14955" formatCode="m/d/yyyy">
                  <c:v>44444</c:v>
                </c:pt>
                <c:pt idx="14956" formatCode="m/d/yyyy">
                  <c:v>44444</c:v>
                </c:pt>
                <c:pt idx="14957" formatCode="m/d/yyyy">
                  <c:v>44444</c:v>
                </c:pt>
                <c:pt idx="14958" formatCode="m/d/yyyy">
                  <c:v>44444</c:v>
                </c:pt>
                <c:pt idx="14959" formatCode="m/d/yyyy">
                  <c:v>44444</c:v>
                </c:pt>
                <c:pt idx="14960" formatCode="m/d/yyyy">
                  <c:v>44444</c:v>
                </c:pt>
                <c:pt idx="14961" formatCode="m/d/yyyy">
                  <c:v>44444</c:v>
                </c:pt>
                <c:pt idx="14962" formatCode="m/d/yyyy">
                  <c:v>44444</c:v>
                </c:pt>
                <c:pt idx="14963" formatCode="m/d/yyyy">
                  <c:v>44444</c:v>
                </c:pt>
                <c:pt idx="14964" formatCode="m/d/yyyy">
                  <c:v>44444</c:v>
                </c:pt>
                <c:pt idx="14965" formatCode="m/d/yyyy">
                  <c:v>44444</c:v>
                </c:pt>
                <c:pt idx="14966" formatCode="m/d/yyyy">
                  <c:v>44445</c:v>
                </c:pt>
                <c:pt idx="14967" formatCode="m/d/yyyy">
                  <c:v>44445</c:v>
                </c:pt>
                <c:pt idx="14968" formatCode="m/d/yyyy">
                  <c:v>44445</c:v>
                </c:pt>
                <c:pt idx="14969" formatCode="m/d/yyyy">
                  <c:v>44445</c:v>
                </c:pt>
                <c:pt idx="14970" formatCode="m/d/yyyy">
                  <c:v>44445</c:v>
                </c:pt>
                <c:pt idx="14971" formatCode="m/d/yyyy">
                  <c:v>44445</c:v>
                </c:pt>
                <c:pt idx="14972" formatCode="m/d/yyyy">
                  <c:v>44445</c:v>
                </c:pt>
                <c:pt idx="14973" formatCode="m/d/yyyy">
                  <c:v>44445</c:v>
                </c:pt>
                <c:pt idx="14974" formatCode="m/d/yyyy">
                  <c:v>44445</c:v>
                </c:pt>
                <c:pt idx="14975" formatCode="m/d/yyyy">
                  <c:v>44445</c:v>
                </c:pt>
                <c:pt idx="14976" formatCode="m/d/yyyy">
                  <c:v>44445</c:v>
                </c:pt>
                <c:pt idx="14977" formatCode="m/d/yyyy">
                  <c:v>44445</c:v>
                </c:pt>
                <c:pt idx="14978" formatCode="m/d/yyyy">
                  <c:v>44445</c:v>
                </c:pt>
                <c:pt idx="14979" formatCode="m/d/yyyy">
                  <c:v>44445</c:v>
                </c:pt>
                <c:pt idx="14980" formatCode="m/d/yyyy">
                  <c:v>44445</c:v>
                </c:pt>
                <c:pt idx="14981" formatCode="m/d/yyyy">
                  <c:v>44445</c:v>
                </c:pt>
                <c:pt idx="14982" formatCode="m/d/yyyy">
                  <c:v>44445</c:v>
                </c:pt>
                <c:pt idx="14983" formatCode="m/d/yyyy">
                  <c:v>44445</c:v>
                </c:pt>
                <c:pt idx="14984" formatCode="m/d/yyyy">
                  <c:v>44445</c:v>
                </c:pt>
                <c:pt idx="14985" formatCode="m/d/yyyy">
                  <c:v>44445</c:v>
                </c:pt>
                <c:pt idx="14986" formatCode="m/d/yyyy">
                  <c:v>44445</c:v>
                </c:pt>
                <c:pt idx="14987" formatCode="m/d/yyyy">
                  <c:v>44445</c:v>
                </c:pt>
                <c:pt idx="14988" formatCode="m/d/yyyy">
                  <c:v>44445</c:v>
                </c:pt>
                <c:pt idx="14989" formatCode="m/d/yyyy">
                  <c:v>44445</c:v>
                </c:pt>
                <c:pt idx="14990" formatCode="m/d/yyyy">
                  <c:v>44446</c:v>
                </c:pt>
                <c:pt idx="14991" formatCode="m/d/yyyy">
                  <c:v>44446</c:v>
                </c:pt>
                <c:pt idx="14992" formatCode="m/d/yyyy">
                  <c:v>44446</c:v>
                </c:pt>
                <c:pt idx="14993" formatCode="m/d/yyyy">
                  <c:v>44446</c:v>
                </c:pt>
                <c:pt idx="14994" formatCode="m/d/yyyy">
                  <c:v>44446</c:v>
                </c:pt>
                <c:pt idx="14995" formatCode="m/d/yyyy">
                  <c:v>44446</c:v>
                </c:pt>
                <c:pt idx="14996" formatCode="m/d/yyyy">
                  <c:v>44446</c:v>
                </c:pt>
                <c:pt idx="14997" formatCode="m/d/yyyy">
                  <c:v>44446</c:v>
                </c:pt>
                <c:pt idx="14998" formatCode="m/d/yyyy">
                  <c:v>44446</c:v>
                </c:pt>
                <c:pt idx="14999" formatCode="m/d/yyyy">
                  <c:v>44446</c:v>
                </c:pt>
                <c:pt idx="15000" formatCode="m/d/yyyy">
                  <c:v>44446</c:v>
                </c:pt>
                <c:pt idx="15001" formatCode="m/d/yyyy">
                  <c:v>44446</c:v>
                </c:pt>
                <c:pt idx="15002" formatCode="m/d/yyyy">
                  <c:v>44446</c:v>
                </c:pt>
                <c:pt idx="15003" formatCode="m/d/yyyy">
                  <c:v>44446</c:v>
                </c:pt>
                <c:pt idx="15004" formatCode="m/d/yyyy">
                  <c:v>44446</c:v>
                </c:pt>
                <c:pt idx="15005" formatCode="m/d/yyyy">
                  <c:v>44446</c:v>
                </c:pt>
                <c:pt idx="15006" formatCode="m/d/yyyy">
                  <c:v>44446</c:v>
                </c:pt>
                <c:pt idx="15007" formatCode="m/d/yyyy">
                  <c:v>44446</c:v>
                </c:pt>
                <c:pt idx="15008" formatCode="m/d/yyyy">
                  <c:v>44446</c:v>
                </c:pt>
                <c:pt idx="15009" formatCode="m/d/yyyy">
                  <c:v>44446</c:v>
                </c:pt>
                <c:pt idx="15010" formatCode="m/d/yyyy">
                  <c:v>44446</c:v>
                </c:pt>
                <c:pt idx="15011" formatCode="m/d/yyyy">
                  <c:v>44446</c:v>
                </c:pt>
                <c:pt idx="15012" formatCode="m/d/yyyy">
                  <c:v>44446</c:v>
                </c:pt>
                <c:pt idx="15013" formatCode="m/d/yyyy">
                  <c:v>44446</c:v>
                </c:pt>
                <c:pt idx="15014" formatCode="m/d/yyyy">
                  <c:v>44447</c:v>
                </c:pt>
                <c:pt idx="15015" formatCode="m/d/yyyy">
                  <c:v>44447</c:v>
                </c:pt>
                <c:pt idx="15016" formatCode="m/d/yyyy">
                  <c:v>44447</c:v>
                </c:pt>
                <c:pt idx="15017" formatCode="m/d/yyyy">
                  <c:v>44447</c:v>
                </c:pt>
                <c:pt idx="15018" formatCode="m/d/yyyy">
                  <c:v>44447</c:v>
                </c:pt>
                <c:pt idx="15019" formatCode="m/d/yyyy">
                  <c:v>44447</c:v>
                </c:pt>
                <c:pt idx="15020" formatCode="m/d/yyyy">
                  <c:v>44447</c:v>
                </c:pt>
                <c:pt idx="15021" formatCode="m/d/yyyy">
                  <c:v>44447</c:v>
                </c:pt>
                <c:pt idx="15022" formatCode="m/d/yyyy">
                  <c:v>44447</c:v>
                </c:pt>
                <c:pt idx="15023" formatCode="m/d/yyyy">
                  <c:v>44447</c:v>
                </c:pt>
                <c:pt idx="15024" formatCode="m/d/yyyy">
                  <c:v>44447</c:v>
                </c:pt>
                <c:pt idx="15025" formatCode="m/d/yyyy">
                  <c:v>44447</c:v>
                </c:pt>
                <c:pt idx="15026" formatCode="m/d/yyyy">
                  <c:v>44447</c:v>
                </c:pt>
                <c:pt idx="15027" formatCode="m/d/yyyy">
                  <c:v>44447</c:v>
                </c:pt>
                <c:pt idx="15028" formatCode="m/d/yyyy">
                  <c:v>44447</c:v>
                </c:pt>
                <c:pt idx="15029" formatCode="m/d/yyyy">
                  <c:v>44447</c:v>
                </c:pt>
                <c:pt idx="15030" formatCode="m/d/yyyy">
                  <c:v>44447</c:v>
                </c:pt>
                <c:pt idx="15031" formatCode="m/d/yyyy">
                  <c:v>44447</c:v>
                </c:pt>
                <c:pt idx="15032" formatCode="m/d/yyyy">
                  <c:v>44447</c:v>
                </c:pt>
                <c:pt idx="15033" formatCode="m/d/yyyy">
                  <c:v>44447</c:v>
                </c:pt>
                <c:pt idx="15034" formatCode="m/d/yyyy">
                  <c:v>44447</c:v>
                </c:pt>
                <c:pt idx="15035" formatCode="m/d/yyyy">
                  <c:v>44447</c:v>
                </c:pt>
                <c:pt idx="15036" formatCode="m/d/yyyy">
                  <c:v>44447</c:v>
                </c:pt>
                <c:pt idx="15037" formatCode="m/d/yyyy">
                  <c:v>44447</c:v>
                </c:pt>
                <c:pt idx="15038" formatCode="m/d/yyyy">
                  <c:v>44448</c:v>
                </c:pt>
                <c:pt idx="15039" formatCode="m/d/yyyy">
                  <c:v>44448</c:v>
                </c:pt>
                <c:pt idx="15040" formatCode="m/d/yyyy">
                  <c:v>44448</c:v>
                </c:pt>
                <c:pt idx="15041" formatCode="m/d/yyyy">
                  <c:v>44448</c:v>
                </c:pt>
                <c:pt idx="15042" formatCode="m/d/yyyy">
                  <c:v>44448</c:v>
                </c:pt>
                <c:pt idx="15043" formatCode="m/d/yyyy">
                  <c:v>44448</c:v>
                </c:pt>
                <c:pt idx="15044" formatCode="m/d/yyyy">
                  <c:v>44448</c:v>
                </c:pt>
                <c:pt idx="15045" formatCode="m/d/yyyy">
                  <c:v>44448</c:v>
                </c:pt>
                <c:pt idx="15046" formatCode="m/d/yyyy">
                  <c:v>44448</c:v>
                </c:pt>
                <c:pt idx="15047" formatCode="m/d/yyyy">
                  <c:v>44448</c:v>
                </c:pt>
                <c:pt idx="15048" formatCode="m/d/yyyy">
                  <c:v>44448</c:v>
                </c:pt>
                <c:pt idx="15049" formatCode="m/d/yyyy">
                  <c:v>44448</c:v>
                </c:pt>
                <c:pt idx="15050" formatCode="m/d/yyyy">
                  <c:v>44448</c:v>
                </c:pt>
                <c:pt idx="15051" formatCode="m/d/yyyy">
                  <c:v>44448</c:v>
                </c:pt>
                <c:pt idx="15052" formatCode="m/d/yyyy">
                  <c:v>44448</c:v>
                </c:pt>
                <c:pt idx="15053" formatCode="m/d/yyyy">
                  <c:v>44448</c:v>
                </c:pt>
                <c:pt idx="15054" formatCode="m/d/yyyy">
                  <c:v>44448</c:v>
                </c:pt>
                <c:pt idx="15055" formatCode="m/d/yyyy">
                  <c:v>44448</c:v>
                </c:pt>
                <c:pt idx="15056" formatCode="m/d/yyyy">
                  <c:v>44448</c:v>
                </c:pt>
                <c:pt idx="15057" formatCode="m/d/yyyy">
                  <c:v>44448</c:v>
                </c:pt>
                <c:pt idx="15058" formatCode="m/d/yyyy">
                  <c:v>44448</c:v>
                </c:pt>
                <c:pt idx="15059" formatCode="m/d/yyyy">
                  <c:v>44448</c:v>
                </c:pt>
                <c:pt idx="15060" formatCode="m/d/yyyy">
                  <c:v>44448</c:v>
                </c:pt>
                <c:pt idx="15061" formatCode="m/d/yyyy">
                  <c:v>44448</c:v>
                </c:pt>
                <c:pt idx="15062" formatCode="m/d/yyyy">
                  <c:v>44449</c:v>
                </c:pt>
                <c:pt idx="15063" formatCode="m/d/yyyy">
                  <c:v>44449</c:v>
                </c:pt>
                <c:pt idx="15064" formatCode="m/d/yyyy">
                  <c:v>44449</c:v>
                </c:pt>
                <c:pt idx="15065" formatCode="m/d/yyyy">
                  <c:v>44449</c:v>
                </c:pt>
                <c:pt idx="15066" formatCode="m/d/yyyy">
                  <c:v>44449</c:v>
                </c:pt>
                <c:pt idx="15067" formatCode="m/d/yyyy">
                  <c:v>44449</c:v>
                </c:pt>
                <c:pt idx="15068" formatCode="m/d/yyyy">
                  <c:v>44449</c:v>
                </c:pt>
                <c:pt idx="15069" formatCode="m/d/yyyy">
                  <c:v>44449</c:v>
                </c:pt>
                <c:pt idx="15070" formatCode="m/d/yyyy">
                  <c:v>44449</c:v>
                </c:pt>
                <c:pt idx="15071" formatCode="m/d/yyyy">
                  <c:v>44449</c:v>
                </c:pt>
                <c:pt idx="15072" formatCode="m/d/yyyy">
                  <c:v>44449</c:v>
                </c:pt>
                <c:pt idx="15073" formatCode="m/d/yyyy">
                  <c:v>44449</c:v>
                </c:pt>
                <c:pt idx="15074" formatCode="m/d/yyyy">
                  <c:v>44449</c:v>
                </c:pt>
                <c:pt idx="15075" formatCode="m/d/yyyy">
                  <c:v>44449</c:v>
                </c:pt>
                <c:pt idx="15076" formatCode="m/d/yyyy">
                  <c:v>44449</c:v>
                </c:pt>
                <c:pt idx="15077" formatCode="m/d/yyyy">
                  <c:v>44449</c:v>
                </c:pt>
                <c:pt idx="15078" formatCode="m/d/yyyy">
                  <c:v>44449</c:v>
                </c:pt>
                <c:pt idx="15079" formatCode="m/d/yyyy">
                  <c:v>44449</c:v>
                </c:pt>
                <c:pt idx="15080" formatCode="m/d/yyyy">
                  <c:v>44449</c:v>
                </c:pt>
                <c:pt idx="15081" formatCode="m/d/yyyy">
                  <c:v>44449</c:v>
                </c:pt>
                <c:pt idx="15082" formatCode="m/d/yyyy">
                  <c:v>44449</c:v>
                </c:pt>
                <c:pt idx="15083" formatCode="m/d/yyyy">
                  <c:v>44449</c:v>
                </c:pt>
                <c:pt idx="15084" formatCode="m/d/yyyy">
                  <c:v>44449</c:v>
                </c:pt>
                <c:pt idx="15085" formatCode="m/d/yyyy">
                  <c:v>44449</c:v>
                </c:pt>
                <c:pt idx="15086" formatCode="m/d/yyyy">
                  <c:v>44450</c:v>
                </c:pt>
                <c:pt idx="15087" formatCode="m/d/yyyy">
                  <c:v>44450</c:v>
                </c:pt>
                <c:pt idx="15088" formatCode="m/d/yyyy">
                  <c:v>44450</c:v>
                </c:pt>
                <c:pt idx="15089" formatCode="m/d/yyyy">
                  <c:v>44450</c:v>
                </c:pt>
                <c:pt idx="15090" formatCode="m/d/yyyy">
                  <c:v>44450</c:v>
                </c:pt>
                <c:pt idx="15091" formatCode="m/d/yyyy">
                  <c:v>44450</c:v>
                </c:pt>
                <c:pt idx="15092" formatCode="m/d/yyyy">
                  <c:v>44450</c:v>
                </c:pt>
                <c:pt idx="15093" formatCode="m/d/yyyy">
                  <c:v>44450</c:v>
                </c:pt>
                <c:pt idx="15094" formatCode="m/d/yyyy">
                  <c:v>44450</c:v>
                </c:pt>
                <c:pt idx="15095" formatCode="m/d/yyyy">
                  <c:v>44450</c:v>
                </c:pt>
                <c:pt idx="15096" formatCode="m/d/yyyy">
                  <c:v>44450</c:v>
                </c:pt>
                <c:pt idx="15097" formatCode="m/d/yyyy">
                  <c:v>44450</c:v>
                </c:pt>
                <c:pt idx="15098" formatCode="m/d/yyyy">
                  <c:v>44450</c:v>
                </c:pt>
                <c:pt idx="15099" formatCode="m/d/yyyy">
                  <c:v>44450</c:v>
                </c:pt>
                <c:pt idx="15100" formatCode="m/d/yyyy">
                  <c:v>44450</c:v>
                </c:pt>
                <c:pt idx="15101" formatCode="m/d/yyyy">
                  <c:v>44450</c:v>
                </c:pt>
                <c:pt idx="15102" formatCode="m/d/yyyy">
                  <c:v>44450</c:v>
                </c:pt>
                <c:pt idx="15103" formatCode="m/d/yyyy">
                  <c:v>44450</c:v>
                </c:pt>
                <c:pt idx="15104" formatCode="m/d/yyyy">
                  <c:v>44450</c:v>
                </c:pt>
                <c:pt idx="15105" formatCode="m/d/yyyy">
                  <c:v>44450</c:v>
                </c:pt>
                <c:pt idx="15106" formatCode="m/d/yyyy">
                  <c:v>44450</c:v>
                </c:pt>
                <c:pt idx="15107" formatCode="m/d/yyyy">
                  <c:v>44450</c:v>
                </c:pt>
                <c:pt idx="15108" formatCode="m/d/yyyy">
                  <c:v>44450</c:v>
                </c:pt>
                <c:pt idx="15109" formatCode="m/d/yyyy">
                  <c:v>44450</c:v>
                </c:pt>
                <c:pt idx="15110" formatCode="m/d/yyyy">
                  <c:v>44451</c:v>
                </c:pt>
                <c:pt idx="15111" formatCode="m/d/yyyy">
                  <c:v>44451</c:v>
                </c:pt>
                <c:pt idx="15112" formatCode="m/d/yyyy">
                  <c:v>44451</c:v>
                </c:pt>
                <c:pt idx="15113" formatCode="m/d/yyyy">
                  <c:v>44451</c:v>
                </c:pt>
                <c:pt idx="15114" formatCode="m/d/yyyy">
                  <c:v>44451</c:v>
                </c:pt>
                <c:pt idx="15115" formatCode="m/d/yyyy">
                  <c:v>44451</c:v>
                </c:pt>
                <c:pt idx="15116" formatCode="m/d/yyyy">
                  <c:v>44451</c:v>
                </c:pt>
                <c:pt idx="15117" formatCode="m/d/yyyy">
                  <c:v>44451</c:v>
                </c:pt>
                <c:pt idx="15118" formatCode="m/d/yyyy">
                  <c:v>44451</c:v>
                </c:pt>
                <c:pt idx="15119" formatCode="m/d/yyyy">
                  <c:v>44451</c:v>
                </c:pt>
                <c:pt idx="15120" formatCode="m/d/yyyy">
                  <c:v>44451</c:v>
                </c:pt>
                <c:pt idx="15121" formatCode="m/d/yyyy">
                  <c:v>44451</c:v>
                </c:pt>
                <c:pt idx="15122" formatCode="m/d/yyyy">
                  <c:v>44451</c:v>
                </c:pt>
                <c:pt idx="15123" formatCode="m/d/yyyy">
                  <c:v>44451</c:v>
                </c:pt>
                <c:pt idx="15124" formatCode="m/d/yyyy">
                  <c:v>44451</c:v>
                </c:pt>
                <c:pt idx="15125" formatCode="m/d/yyyy">
                  <c:v>44451</c:v>
                </c:pt>
                <c:pt idx="15126" formatCode="m/d/yyyy">
                  <c:v>44451</c:v>
                </c:pt>
                <c:pt idx="15127" formatCode="m/d/yyyy">
                  <c:v>44451</c:v>
                </c:pt>
                <c:pt idx="15128" formatCode="m/d/yyyy">
                  <c:v>44451</c:v>
                </c:pt>
                <c:pt idx="15129" formatCode="m/d/yyyy">
                  <c:v>44451</c:v>
                </c:pt>
                <c:pt idx="15130" formatCode="m/d/yyyy">
                  <c:v>44451</c:v>
                </c:pt>
                <c:pt idx="15131" formatCode="m/d/yyyy">
                  <c:v>44451</c:v>
                </c:pt>
                <c:pt idx="15132" formatCode="m/d/yyyy">
                  <c:v>44451</c:v>
                </c:pt>
                <c:pt idx="15133" formatCode="m/d/yyyy">
                  <c:v>44451</c:v>
                </c:pt>
                <c:pt idx="15134" formatCode="m/d/yyyy">
                  <c:v>44452</c:v>
                </c:pt>
                <c:pt idx="15135" formatCode="m/d/yyyy">
                  <c:v>44452</c:v>
                </c:pt>
                <c:pt idx="15136" formatCode="m/d/yyyy">
                  <c:v>44452</c:v>
                </c:pt>
                <c:pt idx="15137" formatCode="m/d/yyyy">
                  <c:v>44452</c:v>
                </c:pt>
                <c:pt idx="15138" formatCode="m/d/yyyy">
                  <c:v>44452</c:v>
                </c:pt>
                <c:pt idx="15139" formatCode="m/d/yyyy">
                  <c:v>44452</c:v>
                </c:pt>
                <c:pt idx="15140" formatCode="m/d/yyyy">
                  <c:v>44452</c:v>
                </c:pt>
                <c:pt idx="15141" formatCode="m/d/yyyy">
                  <c:v>44452</c:v>
                </c:pt>
                <c:pt idx="15142" formatCode="m/d/yyyy">
                  <c:v>44452</c:v>
                </c:pt>
                <c:pt idx="15143" formatCode="m/d/yyyy">
                  <c:v>44452</c:v>
                </c:pt>
                <c:pt idx="15144" formatCode="m/d/yyyy">
                  <c:v>44452</c:v>
                </c:pt>
                <c:pt idx="15145" formatCode="m/d/yyyy">
                  <c:v>44452</c:v>
                </c:pt>
                <c:pt idx="15146" formatCode="m/d/yyyy">
                  <c:v>44452</c:v>
                </c:pt>
                <c:pt idx="15147" formatCode="m/d/yyyy">
                  <c:v>44452</c:v>
                </c:pt>
                <c:pt idx="15148" formatCode="m/d/yyyy">
                  <c:v>44452</c:v>
                </c:pt>
                <c:pt idx="15149" formatCode="m/d/yyyy">
                  <c:v>44452</c:v>
                </c:pt>
                <c:pt idx="15150" formatCode="m/d/yyyy">
                  <c:v>44452</c:v>
                </c:pt>
                <c:pt idx="15151" formatCode="m/d/yyyy">
                  <c:v>44452</c:v>
                </c:pt>
                <c:pt idx="15152" formatCode="m/d/yyyy">
                  <c:v>44452</c:v>
                </c:pt>
                <c:pt idx="15153" formatCode="m/d/yyyy">
                  <c:v>44452</c:v>
                </c:pt>
                <c:pt idx="15154" formatCode="m/d/yyyy">
                  <c:v>44452</c:v>
                </c:pt>
                <c:pt idx="15155" formatCode="m/d/yyyy">
                  <c:v>44452</c:v>
                </c:pt>
                <c:pt idx="15156" formatCode="m/d/yyyy">
                  <c:v>44452</c:v>
                </c:pt>
                <c:pt idx="15157" formatCode="m/d/yyyy">
                  <c:v>44452</c:v>
                </c:pt>
                <c:pt idx="15158" formatCode="m/d/yyyy">
                  <c:v>44453</c:v>
                </c:pt>
                <c:pt idx="15159" formatCode="m/d/yyyy">
                  <c:v>44453</c:v>
                </c:pt>
                <c:pt idx="15160" formatCode="m/d/yyyy">
                  <c:v>44453</c:v>
                </c:pt>
                <c:pt idx="15161" formatCode="m/d/yyyy">
                  <c:v>44453</c:v>
                </c:pt>
                <c:pt idx="15162" formatCode="m/d/yyyy">
                  <c:v>44453</c:v>
                </c:pt>
                <c:pt idx="15163" formatCode="m/d/yyyy">
                  <c:v>44453</c:v>
                </c:pt>
                <c:pt idx="15164" formatCode="m/d/yyyy">
                  <c:v>44453</c:v>
                </c:pt>
                <c:pt idx="15165" formatCode="m/d/yyyy">
                  <c:v>44453</c:v>
                </c:pt>
                <c:pt idx="15166" formatCode="m/d/yyyy">
                  <c:v>44453</c:v>
                </c:pt>
                <c:pt idx="15167" formatCode="m/d/yyyy">
                  <c:v>44453</c:v>
                </c:pt>
                <c:pt idx="15168" formatCode="m/d/yyyy">
                  <c:v>44453</c:v>
                </c:pt>
                <c:pt idx="15169" formatCode="m/d/yyyy">
                  <c:v>44453</c:v>
                </c:pt>
                <c:pt idx="15170" formatCode="m/d/yyyy">
                  <c:v>44453</c:v>
                </c:pt>
                <c:pt idx="15171" formatCode="m/d/yyyy">
                  <c:v>44453</c:v>
                </c:pt>
                <c:pt idx="15172" formatCode="m/d/yyyy">
                  <c:v>44453</c:v>
                </c:pt>
                <c:pt idx="15173" formatCode="m/d/yyyy">
                  <c:v>44453</c:v>
                </c:pt>
                <c:pt idx="15174" formatCode="m/d/yyyy">
                  <c:v>44453</c:v>
                </c:pt>
                <c:pt idx="15175" formatCode="m/d/yyyy">
                  <c:v>44453</c:v>
                </c:pt>
                <c:pt idx="15176" formatCode="m/d/yyyy">
                  <c:v>44453</c:v>
                </c:pt>
                <c:pt idx="15177" formatCode="m/d/yyyy">
                  <c:v>44453</c:v>
                </c:pt>
                <c:pt idx="15178" formatCode="m/d/yyyy">
                  <c:v>44453</c:v>
                </c:pt>
                <c:pt idx="15179" formatCode="m/d/yyyy">
                  <c:v>44453</c:v>
                </c:pt>
                <c:pt idx="15180" formatCode="m/d/yyyy">
                  <c:v>44453</c:v>
                </c:pt>
                <c:pt idx="15181" formatCode="m/d/yyyy">
                  <c:v>44453</c:v>
                </c:pt>
                <c:pt idx="15182" formatCode="m/d/yyyy">
                  <c:v>44454</c:v>
                </c:pt>
                <c:pt idx="15183" formatCode="m/d/yyyy">
                  <c:v>44454</c:v>
                </c:pt>
                <c:pt idx="15184" formatCode="m/d/yyyy">
                  <c:v>44454</c:v>
                </c:pt>
                <c:pt idx="15185" formatCode="m/d/yyyy">
                  <c:v>44454</c:v>
                </c:pt>
                <c:pt idx="15186" formatCode="m/d/yyyy">
                  <c:v>44454</c:v>
                </c:pt>
                <c:pt idx="15187" formatCode="m/d/yyyy">
                  <c:v>44454</c:v>
                </c:pt>
                <c:pt idx="15188" formatCode="m/d/yyyy">
                  <c:v>44454</c:v>
                </c:pt>
                <c:pt idx="15189" formatCode="m/d/yyyy">
                  <c:v>44454</c:v>
                </c:pt>
                <c:pt idx="15190" formatCode="m/d/yyyy">
                  <c:v>44454</c:v>
                </c:pt>
                <c:pt idx="15191" formatCode="m/d/yyyy">
                  <c:v>44454</c:v>
                </c:pt>
                <c:pt idx="15192" formatCode="m/d/yyyy">
                  <c:v>44454</c:v>
                </c:pt>
                <c:pt idx="15193" formatCode="m/d/yyyy">
                  <c:v>44454</c:v>
                </c:pt>
                <c:pt idx="15194" formatCode="m/d/yyyy">
                  <c:v>44454</c:v>
                </c:pt>
                <c:pt idx="15195" formatCode="m/d/yyyy">
                  <c:v>44454</c:v>
                </c:pt>
                <c:pt idx="15196" formatCode="m/d/yyyy">
                  <c:v>44454</c:v>
                </c:pt>
                <c:pt idx="15197" formatCode="m/d/yyyy">
                  <c:v>44454</c:v>
                </c:pt>
                <c:pt idx="15198" formatCode="m/d/yyyy">
                  <c:v>44454</c:v>
                </c:pt>
                <c:pt idx="15199" formatCode="m/d/yyyy">
                  <c:v>44454</c:v>
                </c:pt>
                <c:pt idx="15200" formatCode="m/d/yyyy">
                  <c:v>44454</c:v>
                </c:pt>
                <c:pt idx="15201" formatCode="m/d/yyyy">
                  <c:v>44454</c:v>
                </c:pt>
                <c:pt idx="15202" formatCode="m/d/yyyy">
                  <c:v>44454</c:v>
                </c:pt>
                <c:pt idx="15203" formatCode="m/d/yyyy">
                  <c:v>44454</c:v>
                </c:pt>
                <c:pt idx="15204" formatCode="m/d/yyyy">
                  <c:v>44454</c:v>
                </c:pt>
                <c:pt idx="15205" formatCode="m/d/yyyy">
                  <c:v>44454</c:v>
                </c:pt>
                <c:pt idx="15206" formatCode="m/d/yyyy">
                  <c:v>44455</c:v>
                </c:pt>
                <c:pt idx="15207" formatCode="m/d/yyyy">
                  <c:v>44455</c:v>
                </c:pt>
                <c:pt idx="15208" formatCode="m/d/yyyy">
                  <c:v>44455</c:v>
                </c:pt>
                <c:pt idx="15209" formatCode="m/d/yyyy">
                  <c:v>44455</c:v>
                </c:pt>
                <c:pt idx="15210" formatCode="m/d/yyyy">
                  <c:v>44455</c:v>
                </c:pt>
                <c:pt idx="15211" formatCode="m/d/yyyy">
                  <c:v>44455</c:v>
                </c:pt>
                <c:pt idx="15212" formatCode="m/d/yyyy">
                  <c:v>44455</c:v>
                </c:pt>
                <c:pt idx="15213" formatCode="m/d/yyyy">
                  <c:v>44455</c:v>
                </c:pt>
                <c:pt idx="15214" formatCode="m/d/yyyy">
                  <c:v>44455</c:v>
                </c:pt>
                <c:pt idx="15215" formatCode="m/d/yyyy">
                  <c:v>44455</c:v>
                </c:pt>
                <c:pt idx="15216" formatCode="m/d/yyyy">
                  <c:v>44455</c:v>
                </c:pt>
                <c:pt idx="15217" formatCode="m/d/yyyy">
                  <c:v>44455</c:v>
                </c:pt>
                <c:pt idx="15218" formatCode="m/d/yyyy">
                  <c:v>44455</c:v>
                </c:pt>
                <c:pt idx="15219" formatCode="m/d/yyyy">
                  <c:v>44455</c:v>
                </c:pt>
                <c:pt idx="15220" formatCode="m/d/yyyy">
                  <c:v>44455</c:v>
                </c:pt>
                <c:pt idx="15221" formatCode="m/d/yyyy">
                  <c:v>44455</c:v>
                </c:pt>
                <c:pt idx="15222" formatCode="m/d/yyyy">
                  <c:v>44455</c:v>
                </c:pt>
                <c:pt idx="15223" formatCode="m/d/yyyy">
                  <c:v>44455</c:v>
                </c:pt>
                <c:pt idx="15224" formatCode="m/d/yyyy">
                  <c:v>44455</c:v>
                </c:pt>
                <c:pt idx="15225" formatCode="m/d/yyyy">
                  <c:v>44455</c:v>
                </c:pt>
                <c:pt idx="15226" formatCode="m/d/yyyy">
                  <c:v>44455</c:v>
                </c:pt>
                <c:pt idx="15227" formatCode="m/d/yyyy">
                  <c:v>44455</c:v>
                </c:pt>
                <c:pt idx="15228" formatCode="m/d/yyyy">
                  <c:v>44455</c:v>
                </c:pt>
                <c:pt idx="15229" formatCode="m/d/yyyy">
                  <c:v>44455</c:v>
                </c:pt>
                <c:pt idx="15230" formatCode="m/d/yyyy">
                  <c:v>44456</c:v>
                </c:pt>
                <c:pt idx="15231" formatCode="m/d/yyyy">
                  <c:v>44456</c:v>
                </c:pt>
                <c:pt idx="15232" formatCode="m/d/yyyy">
                  <c:v>44456</c:v>
                </c:pt>
                <c:pt idx="15233" formatCode="m/d/yyyy">
                  <c:v>44456</c:v>
                </c:pt>
                <c:pt idx="15234" formatCode="m/d/yyyy">
                  <c:v>44456</c:v>
                </c:pt>
                <c:pt idx="15235" formatCode="m/d/yyyy">
                  <c:v>44456</c:v>
                </c:pt>
                <c:pt idx="15236" formatCode="m/d/yyyy">
                  <c:v>44456</c:v>
                </c:pt>
                <c:pt idx="15237" formatCode="m/d/yyyy">
                  <c:v>44456</c:v>
                </c:pt>
                <c:pt idx="15238" formatCode="m/d/yyyy">
                  <c:v>44456</c:v>
                </c:pt>
                <c:pt idx="15239" formatCode="m/d/yyyy">
                  <c:v>44456</c:v>
                </c:pt>
                <c:pt idx="15240" formatCode="m/d/yyyy">
                  <c:v>44456</c:v>
                </c:pt>
                <c:pt idx="15241" formatCode="m/d/yyyy">
                  <c:v>44456</c:v>
                </c:pt>
                <c:pt idx="15242" formatCode="m/d/yyyy">
                  <c:v>44456</c:v>
                </c:pt>
                <c:pt idx="15243" formatCode="m/d/yyyy">
                  <c:v>44456</c:v>
                </c:pt>
                <c:pt idx="15244" formatCode="m/d/yyyy">
                  <c:v>44456</c:v>
                </c:pt>
                <c:pt idx="15245" formatCode="m/d/yyyy">
                  <c:v>44456</c:v>
                </c:pt>
                <c:pt idx="15246" formatCode="m/d/yyyy">
                  <c:v>44456</c:v>
                </c:pt>
                <c:pt idx="15247" formatCode="m/d/yyyy">
                  <c:v>44456</c:v>
                </c:pt>
                <c:pt idx="15248" formatCode="m/d/yyyy">
                  <c:v>44456</c:v>
                </c:pt>
                <c:pt idx="15249" formatCode="m/d/yyyy">
                  <c:v>44456</c:v>
                </c:pt>
                <c:pt idx="15250" formatCode="m/d/yyyy">
                  <c:v>44456</c:v>
                </c:pt>
                <c:pt idx="15251" formatCode="m/d/yyyy">
                  <c:v>44456</c:v>
                </c:pt>
                <c:pt idx="15252" formatCode="m/d/yyyy">
                  <c:v>44456</c:v>
                </c:pt>
                <c:pt idx="15253" formatCode="m/d/yyyy">
                  <c:v>44456</c:v>
                </c:pt>
                <c:pt idx="15254" formatCode="m/d/yyyy">
                  <c:v>44457</c:v>
                </c:pt>
                <c:pt idx="15255" formatCode="m/d/yyyy">
                  <c:v>44457</c:v>
                </c:pt>
                <c:pt idx="15256" formatCode="m/d/yyyy">
                  <c:v>44457</c:v>
                </c:pt>
                <c:pt idx="15257" formatCode="m/d/yyyy">
                  <c:v>44457</c:v>
                </c:pt>
                <c:pt idx="15258" formatCode="m/d/yyyy">
                  <c:v>44457</c:v>
                </c:pt>
                <c:pt idx="15259" formatCode="m/d/yyyy">
                  <c:v>44457</c:v>
                </c:pt>
                <c:pt idx="15260" formatCode="m/d/yyyy">
                  <c:v>44457</c:v>
                </c:pt>
                <c:pt idx="15261" formatCode="m/d/yyyy">
                  <c:v>44457</c:v>
                </c:pt>
                <c:pt idx="15262" formatCode="m/d/yyyy">
                  <c:v>44457</c:v>
                </c:pt>
                <c:pt idx="15263" formatCode="m/d/yyyy">
                  <c:v>44457</c:v>
                </c:pt>
                <c:pt idx="15264" formatCode="m/d/yyyy">
                  <c:v>44457</c:v>
                </c:pt>
                <c:pt idx="15265" formatCode="m/d/yyyy">
                  <c:v>44457</c:v>
                </c:pt>
                <c:pt idx="15266" formatCode="m/d/yyyy">
                  <c:v>44457</c:v>
                </c:pt>
                <c:pt idx="15267" formatCode="m/d/yyyy">
                  <c:v>44457</c:v>
                </c:pt>
                <c:pt idx="15268" formatCode="m/d/yyyy">
                  <c:v>44457</c:v>
                </c:pt>
                <c:pt idx="15269" formatCode="m/d/yyyy">
                  <c:v>44457</c:v>
                </c:pt>
                <c:pt idx="15270" formatCode="m/d/yyyy">
                  <c:v>44457</c:v>
                </c:pt>
                <c:pt idx="15271" formatCode="m/d/yyyy">
                  <c:v>44457</c:v>
                </c:pt>
                <c:pt idx="15272" formatCode="m/d/yyyy">
                  <c:v>44457</c:v>
                </c:pt>
                <c:pt idx="15273" formatCode="m/d/yyyy">
                  <c:v>44457</c:v>
                </c:pt>
                <c:pt idx="15274" formatCode="m/d/yyyy">
                  <c:v>44457</c:v>
                </c:pt>
                <c:pt idx="15275" formatCode="m/d/yyyy">
                  <c:v>44457</c:v>
                </c:pt>
                <c:pt idx="15276" formatCode="m/d/yyyy">
                  <c:v>44457</c:v>
                </c:pt>
                <c:pt idx="15277" formatCode="m/d/yyyy">
                  <c:v>44457</c:v>
                </c:pt>
                <c:pt idx="15278" formatCode="m/d/yyyy">
                  <c:v>44458</c:v>
                </c:pt>
                <c:pt idx="15279" formatCode="m/d/yyyy">
                  <c:v>44458</c:v>
                </c:pt>
                <c:pt idx="15280" formatCode="m/d/yyyy">
                  <c:v>44458</c:v>
                </c:pt>
                <c:pt idx="15281" formatCode="m/d/yyyy">
                  <c:v>44458</c:v>
                </c:pt>
                <c:pt idx="15282" formatCode="m/d/yyyy">
                  <c:v>44458</c:v>
                </c:pt>
                <c:pt idx="15283" formatCode="m/d/yyyy">
                  <c:v>44458</c:v>
                </c:pt>
                <c:pt idx="15284" formatCode="m/d/yyyy">
                  <c:v>44458</c:v>
                </c:pt>
                <c:pt idx="15285" formatCode="m/d/yyyy">
                  <c:v>44458</c:v>
                </c:pt>
                <c:pt idx="15286" formatCode="m/d/yyyy">
                  <c:v>44458</c:v>
                </c:pt>
                <c:pt idx="15287" formatCode="m/d/yyyy">
                  <c:v>44458</c:v>
                </c:pt>
                <c:pt idx="15288" formatCode="m/d/yyyy">
                  <c:v>44458</c:v>
                </c:pt>
                <c:pt idx="15289" formatCode="m/d/yyyy">
                  <c:v>44458</c:v>
                </c:pt>
                <c:pt idx="15290" formatCode="m/d/yyyy">
                  <c:v>44458</c:v>
                </c:pt>
                <c:pt idx="15291" formatCode="m/d/yyyy">
                  <c:v>44458</c:v>
                </c:pt>
                <c:pt idx="15292" formatCode="m/d/yyyy">
                  <c:v>44458</c:v>
                </c:pt>
                <c:pt idx="15293" formatCode="m/d/yyyy">
                  <c:v>44458</c:v>
                </c:pt>
                <c:pt idx="15294" formatCode="m/d/yyyy">
                  <c:v>44458</c:v>
                </c:pt>
                <c:pt idx="15295" formatCode="m/d/yyyy">
                  <c:v>44458</c:v>
                </c:pt>
                <c:pt idx="15296" formatCode="m/d/yyyy">
                  <c:v>44458</c:v>
                </c:pt>
                <c:pt idx="15297" formatCode="m/d/yyyy">
                  <c:v>44458</c:v>
                </c:pt>
                <c:pt idx="15298" formatCode="m/d/yyyy">
                  <c:v>44458</c:v>
                </c:pt>
                <c:pt idx="15299" formatCode="m/d/yyyy">
                  <c:v>44458</c:v>
                </c:pt>
                <c:pt idx="15300" formatCode="m/d/yyyy">
                  <c:v>44458</c:v>
                </c:pt>
                <c:pt idx="15301" formatCode="m/d/yyyy">
                  <c:v>44458</c:v>
                </c:pt>
                <c:pt idx="15302" formatCode="m/d/yyyy">
                  <c:v>44459</c:v>
                </c:pt>
                <c:pt idx="15303" formatCode="m/d/yyyy">
                  <c:v>44459</c:v>
                </c:pt>
                <c:pt idx="15304" formatCode="m/d/yyyy">
                  <c:v>44459</c:v>
                </c:pt>
                <c:pt idx="15305" formatCode="m/d/yyyy">
                  <c:v>44459</c:v>
                </c:pt>
                <c:pt idx="15306" formatCode="m/d/yyyy">
                  <c:v>44459</c:v>
                </c:pt>
                <c:pt idx="15307" formatCode="m/d/yyyy">
                  <c:v>44459</c:v>
                </c:pt>
                <c:pt idx="15308" formatCode="m/d/yyyy">
                  <c:v>44459</c:v>
                </c:pt>
                <c:pt idx="15309" formatCode="m/d/yyyy">
                  <c:v>44459</c:v>
                </c:pt>
                <c:pt idx="15310" formatCode="m/d/yyyy">
                  <c:v>44459</c:v>
                </c:pt>
                <c:pt idx="15311" formatCode="m/d/yyyy">
                  <c:v>44459</c:v>
                </c:pt>
                <c:pt idx="15312" formatCode="m/d/yyyy">
                  <c:v>44459</c:v>
                </c:pt>
                <c:pt idx="15313" formatCode="m/d/yyyy">
                  <c:v>44459</c:v>
                </c:pt>
                <c:pt idx="15314" formatCode="m/d/yyyy">
                  <c:v>44459</c:v>
                </c:pt>
                <c:pt idx="15315" formatCode="m/d/yyyy">
                  <c:v>44459</c:v>
                </c:pt>
                <c:pt idx="15316" formatCode="m/d/yyyy">
                  <c:v>44459</c:v>
                </c:pt>
                <c:pt idx="15317" formatCode="m/d/yyyy">
                  <c:v>44459</c:v>
                </c:pt>
                <c:pt idx="15318" formatCode="m/d/yyyy">
                  <c:v>44459</c:v>
                </c:pt>
                <c:pt idx="15319" formatCode="m/d/yyyy">
                  <c:v>44459</c:v>
                </c:pt>
                <c:pt idx="15320" formatCode="m/d/yyyy">
                  <c:v>44459</c:v>
                </c:pt>
                <c:pt idx="15321" formatCode="m/d/yyyy">
                  <c:v>44459</c:v>
                </c:pt>
                <c:pt idx="15322" formatCode="m/d/yyyy">
                  <c:v>44459</c:v>
                </c:pt>
                <c:pt idx="15323" formatCode="m/d/yyyy">
                  <c:v>44459</c:v>
                </c:pt>
                <c:pt idx="15324" formatCode="m/d/yyyy">
                  <c:v>44459</c:v>
                </c:pt>
                <c:pt idx="15325" formatCode="m/d/yyyy">
                  <c:v>44459</c:v>
                </c:pt>
                <c:pt idx="15326" formatCode="m/d/yyyy">
                  <c:v>44460</c:v>
                </c:pt>
                <c:pt idx="15327" formatCode="m/d/yyyy">
                  <c:v>44460</c:v>
                </c:pt>
                <c:pt idx="15328" formatCode="m/d/yyyy">
                  <c:v>44460</c:v>
                </c:pt>
                <c:pt idx="15329" formatCode="m/d/yyyy">
                  <c:v>44460</c:v>
                </c:pt>
                <c:pt idx="15330" formatCode="m/d/yyyy">
                  <c:v>44460</c:v>
                </c:pt>
                <c:pt idx="15331" formatCode="m/d/yyyy">
                  <c:v>44460</c:v>
                </c:pt>
                <c:pt idx="15332" formatCode="m/d/yyyy">
                  <c:v>44460</c:v>
                </c:pt>
                <c:pt idx="15333" formatCode="m/d/yyyy">
                  <c:v>44460</c:v>
                </c:pt>
                <c:pt idx="15334" formatCode="m/d/yyyy">
                  <c:v>44460</c:v>
                </c:pt>
                <c:pt idx="15335" formatCode="m/d/yyyy">
                  <c:v>44460</c:v>
                </c:pt>
                <c:pt idx="15336" formatCode="m/d/yyyy">
                  <c:v>44460</c:v>
                </c:pt>
                <c:pt idx="15337" formatCode="m/d/yyyy">
                  <c:v>44460</c:v>
                </c:pt>
                <c:pt idx="15338" formatCode="m/d/yyyy">
                  <c:v>44460</c:v>
                </c:pt>
                <c:pt idx="15339" formatCode="m/d/yyyy">
                  <c:v>44460</c:v>
                </c:pt>
                <c:pt idx="15340" formatCode="m/d/yyyy">
                  <c:v>44460</c:v>
                </c:pt>
                <c:pt idx="15341" formatCode="m/d/yyyy">
                  <c:v>44460</c:v>
                </c:pt>
                <c:pt idx="15342" formatCode="m/d/yyyy">
                  <c:v>44460</c:v>
                </c:pt>
                <c:pt idx="15343" formatCode="m/d/yyyy">
                  <c:v>44460</c:v>
                </c:pt>
                <c:pt idx="15344" formatCode="m/d/yyyy">
                  <c:v>44460</c:v>
                </c:pt>
                <c:pt idx="15345" formatCode="m/d/yyyy">
                  <c:v>44460</c:v>
                </c:pt>
                <c:pt idx="15346" formatCode="m/d/yyyy">
                  <c:v>44460</c:v>
                </c:pt>
                <c:pt idx="15347" formatCode="m/d/yyyy">
                  <c:v>44460</c:v>
                </c:pt>
                <c:pt idx="15348" formatCode="m/d/yyyy">
                  <c:v>44460</c:v>
                </c:pt>
                <c:pt idx="15349" formatCode="m/d/yyyy">
                  <c:v>44460</c:v>
                </c:pt>
                <c:pt idx="15350" formatCode="m/d/yyyy">
                  <c:v>44461</c:v>
                </c:pt>
                <c:pt idx="15351" formatCode="m/d/yyyy">
                  <c:v>44461</c:v>
                </c:pt>
                <c:pt idx="15352" formatCode="m/d/yyyy">
                  <c:v>44461</c:v>
                </c:pt>
                <c:pt idx="15353" formatCode="m/d/yyyy">
                  <c:v>44461</c:v>
                </c:pt>
                <c:pt idx="15354" formatCode="m/d/yyyy">
                  <c:v>44461</c:v>
                </c:pt>
                <c:pt idx="15355" formatCode="m/d/yyyy">
                  <c:v>44461</c:v>
                </c:pt>
                <c:pt idx="15356" formatCode="m/d/yyyy">
                  <c:v>44461</c:v>
                </c:pt>
                <c:pt idx="15357" formatCode="m/d/yyyy">
                  <c:v>44461</c:v>
                </c:pt>
                <c:pt idx="15358" formatCode="m/d/yyyy">
                  <c:v>44461</c:v>
                </c:pt>
                <c:pt idx="15359" formatCode="m/d/yyyy">
                  <c:v>44461</c:v>
                </c:pt>
                <c:pt idx="15360" formatCode="m/d/yyyy">
                  <c:v>44461</c:v>
                </c:pt>
                <c:pt idx="15361" formatCode="m/d/yyyy">
                  <c:v>44461</c:v>
                </c:pt>
                <c:pt idx="15362" formatCode="m/d/yyyy">
                  <c:v>44461</c:v>
                </c:pt>
                <c:pt idx="15363" formatCode="m/d/yyyy">
                  <c:v>44461</c:v>
                </c:pt>
                <c:pt idx="15364" formatCode="m/d/yyyy">
                  <c:v>44461</c:v>
                </c:pt>
                <c:pt idx="15365" formatCode="m/d/yyyy">
                  <c:v>44461</c:v>
                </c:pt>
                <c:pt idx="15366" formatCode="m/d/yyyy">
                  <c:v>44461</c:v>
                </c:pt>
                <c:pt idx="15367" formatCode="m/d/yyyy">
                  <c:v>44461</c:v>
                </c:pt>
                <c:pt idx="15368" formatCode="m/d/yyyy">
                  <c:v>44461</c:v>
                </c:pt>
                <c:pt idx="15369" formatCode="m/d/yyyy">
                  <c:v>44461</c:v>
                </c:pt>
                <c:pt idx="15370" formatCode="m/d/yyyy">
                  <c:v>44461</c:v>
                </c:pt>
                <c:pt idx="15371" formatCode="m/d/yyyy">
                  <c:v>44461</c:v>
                </c:pt>
                <c:pt idx="15372" formatCode="m/d/yyyy">
                  <c:v>44461</c:v>
                </c:pt>
                <c:pt idx="15373" formatCode="m/d/yyyy">
                  <c:v>44461</c:v>
                </c:pt>
                <c:pt idx="15374" formatCode="m/d/yyyy">
                  <c:v>44462</c:v>
                </c:pt>
                <c:pt idx="15375" formatCode="m/d/yyyy">
                  <c:v>44462</c:v>
                </c:pt>
                <c:pt idx="15376" formatCode="m/d/yyyy">
                  <c:v>44462</c:v>
                </c:pt>
                <c:pt idx="15377" formatCode="m/d/yyyy">
                  <c:v>44462</c:v>
                </c:pt>
                <c:pt idx="15378" formatCode="m/d/yyyy">
                  <c:v>44462</c:v>
                </c:pt>
                <c:pt idx="15379" formatCode="m/d/yyyy">
                  <c:v>44462</c:v>
                </c:pt>
                <c:pt idx="15380" formatCode="m/d/yyyy">
                  <c:v>44462</c:v>
                </c:pt>
                <c:pt idx="15381" formatCode="m/d/yyyy">
                  <c:v>44462</c:v>
                </c:pt>
                <c:pt idx="15382" formatCode="m/d/yyyy">
                  <c:v>44462</c:v>
                </c:pt>
                <c:pt idx="15383" formatCode="m/d/yyyy">
                  <c:v>44462</c:v>
                </c:pt>
                <c:pt idx="15384" formatCode="m/d/yyyy">
                  <c:v>44462</c:v>
                </c:pt>
                <c:pt idx="15385" formatCode="m/d/yyyy">
                  <c:v>44462</c:v>
                </c:pt>
                <c:pt idx="15386" formatCode="m/d/yyyy">
                  <c:v>44462</c:v>
                </c:pt>
                <c:pt idx="15387" formatCode="m/d/yyyy">
                  <c:v>44462</c:v>
                </c:pt>
                <c:pt idx="15388" formatCode="m/d/yyyy">
                  <c:v>44462</c:v>
                </c:pt>
                <c:pt idx="15389" formatCode="m/d/yyyy">
                  <c:v>44462</c:v>
                </c:pt>
                <c:pt idx="15390" formatCode="m/d/yyyy">
                  <c:v>44462</c:v>
                </c:pt>
                <c:pt idx="15391" formatCode="m/d/yyyy">
                  <c:v>44462</c:v>
                </c:pt>
                <c:pt idx="15392" formatCode="m/d/yyyy">
                  <c:v>44462</c:v>
                </c:pt>
                <c:pt idx="15393" formatCode="m/d/yyyy">
                  <c:v>44462</c:v>
                </c:pt>
                <c:pt idx="15394" formatCode="m/d/yyyy">
                  <c:v>44462</c:v>
                </c:pt>
                <c:pt idx="15395" formatCode="m/d/yyyy">
                  <c:v>44462</c:v>
                </c:pt>
                <c:pt idx="15396" formatCode="m/d/yyyy">
                  <c:v>44462</c:v>
                </c:pt>
                <c:pt idx="15397" formatCode="m/d/yyyy">
                  <c:v>44462</c:v>
                </c:pt>
                <c:pt idx="15398" formatCode="m/d/yyyy">
                  <c:v>44463</c:v>
                </c:pt>
                <c:pt idx="15399" formatCode="m/d/yyyy">
                  <c:v>44463</c:v>
                </c:pt>
                <c:pt idx="15400" formatCode="m/d/yyyy">
                  <c:v>44463</c:v>
                </c:pt>
                <c:pt idx="15401" formatCode="m/d/yyyy">
                  <c:v>44463</c:v>
                </c:pt>
                <c:pt idx="15402" formatCode="m/d/yyyy">
                  <c:v>44463</c:v>
                </c:pt>
                <c:pt idx="15403" formatCode="m/d/yyyy">
                  <c:v>44463</c:v>
                </c:pt>
                <c:pt idx="15404" formatCode="m/d/yyyy">
                  <c:v>44463</c:v>
                </c:pt>
                <c:pt idx="15405" formatCode="m/d/yyyy">
                  <c:v>44463</c:v>
                </c:pt>
                <c:pt idx="15406" formatCode="m/d/yyyy">
                  <c:v>44463</c:v>
                </c:pt>
                <c:pt idx="15407" formatCode="m/d/yyyy">
                  <c:v>44463</c:v>
                </c:pt>
                <c:pt idx="15408" formatCode="m/d/yyyy">
                  <c:v>44463</c:v>
                </c:pt>
                <c:pt idx="15409" formatCode="m/d/yyyy">
                  <c:v>44463</c:v>
                </c:pt>
                <c:pt idx="15410" formatCode="m/d/yyyy">
                  <c:v>44463</c:v>
                </c:pt>
                <c:pt idx="15411" formatCode="m/d/yyyy">
                  <c:v>44463</c:v>
                </c:pt>
                <c:pt idx="15412" formatCode="m/d/yyyy">
                  <c:v>44463</c:v>
                </c:pt>
                <c:pt idx="15413" formatCode="m/d/yyyy">
                  <c:v>44463</c:v>
                </c:pt>
                <c:pt idx="15414" formatCode="m/d/yyyy">
                  <c:v>44463</c:v>
                </c:pt>
                <c:pt idx="15415" formatCode="m/d/yyyy">
                  <c:v>44463</c:v>
                </c:pt>
                <c:pt idx="15416" formatCode="m/d/yyyy">
                  <c:v>44463</c:v>
                </c:pt>
                <c:pt idx="15417" formatCode="m/d/yyyy">
                  <c:v>44463</c:v>
                </c:pt>
                <c:pt idx="15418" formatCode="m/d/yyyy">
                  <c:v>44463</c:v>
                </c:pt>
                <c:pt idx="15419" formatCode="m/d/yyyy">
                  <c:v>44463</c:v>
                </c:pt>
                <c:pt idx="15420" formatCode="m/d/yyyy">
                  <c:v>44463</c:v>
                </c:pt>
                <c:pt idx="15421" formatCode="m/d/yyyy">
                  <c:v>44463</c:v>
                </c:pt>
                <c:pt idx="15422" formatCode="m/d/yyyy">
                  <c:v>44464</c:v>
                </c:pt>
                <c:pt idx="15423" formatCode="m/d/yyyy">
                  <c:v>44464</c:v>
                </c:pt>
                <c:pt idx="15424" formatCode="m/d/yyyy">
                  <c:v>44464</c:v>
                </c:pt>
                <c:pt idx="15425" formatCode="m/d/yyyy">
                  <c:v>44464</c:v>
                </c:pt>
                <c:pt idx="15426" formatCode="m/d/yyyy">
                  <c:v>44464</c:v>
                </c:pt>
                <c:pt idx="15427" formatCode="m/d/yyyy">
                  <c:v>44464</c:v>
                </c:pt>
                <c:pt idx="15428" formatCode="m/d/yyyy">
                  <c:v>44464</c:v>
                </c:pt>
                <c:pt idx="15429" formatCode="m/d/yyyy">
                  <c:v>44464</c:v>
                </c:pt>
                <c:pt idx="15430" formatCode="m/d/yyyy">
                  <c:v>44464</c:v>
                </c:pt>
                <c:pt idx="15431" formatCode="m/d/yyyy">
                  <c:v>44464</c:v>
                </c:pt>
                <c:pt idx="15432" formatCode="m/d/yyyy">
                  <c:v>44464</c:v>
                </c:pt>
                <c:pt idx="15433" formatCode="m/d/yyyy">
                  <c:v>44464</c:v>
                </c:pt>
                <c:pt idx="15434" formatCode="m/d/yyyy">
                  <c:v>44464</c:v>
                </c:pt>
                <c:pt idx="15435" formatCode="m/d/yyyy">
                  <c:v>44464</c:v>
                </c:pt>
                <c:pt idx="15436" formatCode="m/d/yyyy">
                  <c:v>44464</c:v>
                </c:pt>
                <c:pt idx="15437" formatCode="m/d/yyyy">
                  <c:v>44464</c:v>
                </c:pt>
                <c:pt idx="15438" formatCode="m/d/yyyy">
                  <c:v>44464</c:v>
                </c:pt>
                <c:pt idx="15439" formatCode="m/d/yyyy">
                  <c:v>44464</c:v>
                </c:pt>
                <c:pt idx="15440" formatCode="m/d/yyyy">
                  <c:v>44464</c:v>
                </c:pt>
                <c:pt idx="15441" formatCode="m/d/yyyy">
                  <c:v>44464</c:v>
                </c:pt>
                <c:pt idx="15442" formatCode="m/d/yyyy">
                  <c:v>44464</c:v>
                </c:pt>
                <c:pt idx="15443" formatCode="m/d/yyyy">
                  <c:v>44464</c:v>
                </c:pt>
                <c:pt idx="15444" formatCode="m/d/yyyy">
                  <c:v>44464</c:v>
                </c:pt>
                <c:pt idx="15445" formatCode="m/d/yyyy">
                  <c:v>44464</c:v>
                </c:pt>
                <c:pt idx="15446" formatCode="m/d/yyyy">
                  <c:v>44465</c:v>
                </c:pt>
                <c:pt idx="15447" formatCode="m/d/yyyy">
                  <c:v>44465</c:v>
                </c:pt>
                <c:pt idx="15448" formatCode="m/d/yyyy">
                  <c:v>44465</c:v>
                </c:pt>
                <c:pt idx="15449" formatCode="m/d/yyyy">
                  <c:v>44465</c:v>
                </c:pt>
                <c:pt idx="15450" formatCode="m/d/yyyy">
                  <c:v>44465</c:v>
                </c:pt>
                <c:pt idx="15451" formatCode="m/d/yyyy">
                  <c:v>44465</c:v>
                </c:pt>
                <c:pt idx="15452" formatCode="m/d/yyyy">
                  <c:v>44465</c:v>
                </c:pt>
                <c:pt idx="15453" formatCode="m/d/yyyy">
                  <c:v>44465</c:v>
                </c:pt>
                <c:pt idx="15454" formatCode="m/d/yyyy">
                  <c:v>44465</c:v>
                </c:pt>
                <c:pt idx="15455" formatCode="m/d/yyyy">
                  <c:v>44465</c:v>
                </c:pt>
                <c:pt idx="15456" formatCode="m/d/yyyy">
                  <c:v>44465</c:v>
                </c:pt>
                <c:pt idx="15457" formatCode="m/d/yyyy">
                  <c:v>44465</c:v>
                </c:pt>
                <c:pt idx="15458" formatCode="m/d/yyyy">
                  <c:v>44465</c:v>
                </c:pt>
                <c:pt idx="15459" formatCode="m/d/yyyy">
                  <c:v>44465</c:v>
                </c:pt>
                <c:pt idx="15460" formatCode="m/d/yyyy">
                  <c:v>44465</c:v>
                </c:pt>
                <c:pt idx="15461" formatCode="m/d/yyyy">
                  <c:v>44465</c:v>
                </c:pt>
                <c:pt idx="15462" formatCode="m/d/yyyy">
                  <c:v>44465</c:v>
                </c:pt>
                <c:pt idx="15463" formatCode="m/d/yyyy">
                  <c:v>44465</c:v>
                </c:pt>
                <c:pt idx="15464" formatCode="m/d/yyyy">
                  <c:v>44465</c:v>
                </c:pt>
                <c:pt idx="15465" formatCode="m/d/yyyy">
                  <c:v>44465</c:v>
                </c:pt>
                <c:pt idx="15466" formatCode="m/d/yyyy">
                  <c:v>44465</c:v>
                </c:pt>
                <c:pt idx="15467" formatCode="m/d/yyyy">
                  <c:v>44465</c:v>
                </c:pt>
                <c:pt idx="15468" formatCode="m/d/yyyy">
                  <c:v>44465</c:v>
                </c:pt>
                <c:pt idx="15469" formatCode="m/d/yyyy">
                  <c:v>44465</c:v>
                </c:pt>
                <c:pt idx="15470" formatCode="m/d/yyyy">
                  <c:v>44466</c:v>
                </c:pt>
                <c:pt idx="15471" formatCode="m/d/yyyy">
                  <c:v>44466</c:v>
                </c:pt>
                <c:pt idx="15472" formatCode="m/d/yyyy">
                  <c:v>44466</c:v>
                </c:pt>
                <c:pt idx="15473" formatCode="m/d/yyyy">
                  <c:v>44466</c:v>
                </c:pt>
                <c:pt idx="15474" formatCode="m/d/yyyy">
                  <c:v>44466</c:v>
                </c:pt>
                <c:pt idx="15475" formatCode="m/d/yyyy">
                  <c:v>44466</c:v>
                </c:pt>
                <c:pt idx="15476" formatCode="m/d/yyyy">
                  <c:v>44466</c:v>
                </c:pt>
                <c:pt idx="15477" formatCode="m/d/yyyy">
                  <c:v>44466</c:v>
                </c:pt>
                <c:pt idx="15478" formatCode="m/d/yyyy">
                  <c:v>44466</c:v>
                </c:pt>
                <c:pt idx="15479" formatCode="m/d/yyyy">
                  <c:v>44466</c:v>
                </c:pt>
                <c:pt idx="15480" formatCode="m/d/yyyy">
                  <c:v>44466</c:v>
                </c:pt>
                <c:pt idx="15481" formatCode="m/d/yyyy">
                  <c:v>44466</c:v>
                </c:pt>
                <c:pt idx="15482" formatCode="m/d/yyyy">
                  <c:v>44466</c:v>
                </c:pt>
                <c:pt idx="15483" formatCode="m/d/yyyy">
                  <c:v>44466</c:v>
                </c:pt>
                <c:pt idx="15484" formatCode="m/d/yyyy">
                  <c:v>44466</c:v>
                </c:pt>
                <c:pt idx="15485" formatCode="m/d/yyyy">
                  <c:v>44466</c:v>
                </c:pt>
                <c:pt idx="15486" formatCode="m/d/yyyy">
                  <c:v>44466</c:v>
                </c:pt>
                <c:pt idx="15487" formatCode="m/d/yyyy">
                  <c:v>44466</c:v>
                </c:pt>
                <c:pt idx="15488" formatCode="m/d/yyyy">
                  <c:v>44466</c:v>
                </c:pt>
                <c:pt idx="15489" formatCode="m/d/yyyy">
                  <c:v>44466</c:v>
                </c:pt>
                <c:pt idx="15490" formatCode="m/d/yyyy">
                  <c:v>44466</c:v>
                </c:pt>
                <c:pt idx="15491" formatCode="m/d/yyyy">
                  <c:v>44466</c:v>
                </c:pt>
                <c:pt idx="15492" formatCode="m/d/yyyy">
                  <c:v>44466</c:v>
                </c:pt>
                <c:pt idx="15493" formatCode="m/d/yyyy">
                  <c:v>44466</c:v>
                </c:pt>
                <c:pt idx="15494" formatCode="m/d/yyyy">
                  <c:v>44467</c:v>
                </c:pt>
                <c:pt idx="15495" formatCode="m/d/yyyy">
                  <c:v>44467</c:v>
                </c:pt>
                <c:pt idx="15496" formatCode="m/d/yyyy">
                  <c:v>44467</c:v>
                </c:pt>
                <c:pt idx="15497" formatCode="m/d/yyyy">
                  <c:v>44467</c:v>
                </c:pt>
                <c:pt idx="15498" formatCode="m/d/yyyy">
                  <c:v>44467</c:v>
                </c:pt>
                <c:pt idx="15499" formatCode="m/d/yyyy">
                  <c:v>44467</c:v>
                </c:pt>
                <c:pt idx="15500" formatCode="m/d/yyyy">
                  <c:v>44467</c:v>
                </c:pt>
                <c:pt idx="15501" formatCode="m/d/yyyy">
                  <c:v>44467</c:v>
                </c:pt>
                <c:pt idx="15502" formatCode="m/d/yyyy">
                  <c:v>44467</c:v>
                </c:pt>
                <c:pt idx="15503" formatCode="m/d/yyyy">
                  <c:v>44467</c:v>
                </c:pt>
                <c:pt idx="15504" formatCode="m/d/yyyy">
                  <c:v>44467</c:v>
                </c:pt>
                <c:pt idx="15505" formatCode="m/d/yyyy">
                  <c:v>44467</c:v>
                </c:pt>
                <c:pt idx="15506" formatCode="m/d/yyyy">
                  <c:v>44467</c:v>
                </c:pt>
                <c:pt idx="15507" formatCode="m/d/yyyy">
                  <c:v>44467</c:v>
                </c:pt>
                <c:pt idx="15508" formatCode="m/d/yyyy">
                  <c:v>44467</c:v>
                </c:pt>
                <c:pt idx="15509" formatCode="m/d/yyyy">
                  <c:v>44467</c:v>
                </c:pt>
                <c:pt idx="15510" formatCode="m/d/yyyy">
                  <c:v>44467</c:v>
                </c:pt>
                <c:pt idx="15511" formatCode="m/d/yyyy">
                  <c:v>44467</c:v>
                </c:pt>
                <c:pt idx="15512" formatCode="m/d/yyyy">
                  <c:v>44467</c:v>
                </c:pt>
                <c:pt idx="15513" formatCode="m/d/yyyy">
                  <c:v>44467</c:v>
                </c:pt>
                <c:pt idx="15514" formatCode="m/d/yyyy">
                  <c:v>44467</c:v>
                </c:pt>
                <c:pt idx="15515" formatCode="m/d/yyyy">
                  <c:v>44467</c:v>
                </c:pt>
                <c:pt idx="15516" formatCode="m/d/yyyy">
                  <c:v>44467</c:v>
                </c:pt>
                <c:pt idx="15517" formatCode="m/d/yyyy">
                  <c:v>44467</c:v>
                </c:pt>
                <c:pt idx="15518" formatCode="m/d/yyyy">
                  <c:v>44468</c:v>
                </c:pt>
                <c:pt idx="15519" formatCode="m/d/yyyy">
                  <c:v>44468</c:v>
                </c:pt>
                <c:pt idx="15520" formatCode="m/d/yyyy">
                  <c:v>44468</c:v>
                </c:pt>
                <c:pt idx="15521" formatCode="m/d/yyyy">
                  <c:v>44468</c:v>
                </c:pt>
                <c:pt idx="15522" formatCode="m/d/yyyy">
                  <c:v>44468</c:v>
                </c:pt>
                <c:pt idx="15523" formatCode="m/d/yyyy">
                  <c:v>44468</c:v>
                </c:pt>
                <c:pt idx="15524" formatCode="m/d/yyyy">
                  <c:v>44468</c:v>
                </c:pt>
                <c:pt idx="15525" formatCode="m/d/yyyy">
                  <c:v>44468</c:v>
                </c:pt>
                <c:pt idx="15526" formatCode="m/d/yyyy">
                  <c:v>44468</c:v>
                </c:pt>
                <c:pt idx="15527" formatCode="m/d/yyyy">
                  <c:v>44468</c:v>
                </c:pt>
                <c:pt idx="15528" formatCode="m/d/yyyy">
                  <c:v>44468</c:v>
                </c:pt>
                <c:pt idx="15529" formatCode="m/d/yyyy">
                  <c:v>44468</c:v>
                </c:pt>
                <c:pt idx="15530" formatCode="m/d/yyyy">
                  <c:v>44468</c:v>
                </c:pt>
                <c:pt idx="15531" formatCode="m/d/yyyy">
                  <c:v>44468</c:v>
                </c:pt>
                <c:pt idx="15532" formatCode="m/d/yyyy">
                  <c:v>44468</c:v>
                </c:pt>
                <c:pt idx="15533" formatCode="m/d/yyyy">
                  <c:v>44468</c:v>
                </c:pt>
                <c:pt idx="15534" formatCode="m/d/yyyy">
                  <c:v>44468</c:v>
                </c:pt>
                <c:pt idx="15535" formatCode="m/d/yyyy">
                  <c:v>44468</c:v>
                </c:pt>
                <c:pt idx="15536" formatCode="m/d/yyyy">
                  <c:v>44468</c:v>
                </c:pt>
                <c:pt idx="15537" formatCode="m/d/yyyy">
                  <c:v>44468</c:v>
                </c:pt>
                <c:pt idx="15538" formatCode="m/d/yyyy">
                  <c:v>44468</c:v>
                </c:pt>
                <c:pt idx="15539" formatCode="m/d/yyyy">
                  <c:v>44468</c:v>
                </c:pt>
                <c:pt idx="15540" formatCode="m/d/yyyy">
                  <c:v>44468</c:v>
                </c:pt>
                <c:pt idx="15541" formatCode="m/d/yyyy">
                  <c:v>44468</c:v>
                </c:pt>
                <c:pt idx="15542" formatCode="m/d/yyyy">
                  <c:v>44468</c:v>
                </c:pt>
                <c:pt idx="15543" formatCode="m/d/yyyy">
                  <c:v>44469</c:v>
                </c:pt>
                <c:pt idx="15544" formatCode="m/d/yyyy">
                  <c:v>44469</c:v>
                </c:pt>
                <c:pt idx="15545" formatCode="m/d/yyyy">
                  <c:v>44469</c:v>
                </c:pt>
                <c:pt idx="15546" formatCode="m/d/yyyy">
                  <c:v>44469</c:v>
                </c:pt>
                <c:pt idx="15547" formatCode="m/d/yyyy">
                  <c:v>44469</c:v>
                </c:pt>
                <c:pt idx="15548" formatCode="m/d/yyyy">
                  <c:v>44469</c:v>
                </c:pt>
                <c:pt idx="15549" formatCode="m/d/yyyy">
                  <c:v>44469</c:v>
                </c:pt>
                <c:pt idx="15550" formatCode="m/d/yyyy">
                  <c:v>44469</c:v>
                </c:pt>
                <c:pt idx="15551" formatCode="m/d/yyyy">
                  <c:v>44469</c:v>
                </c:pt>
                <c:pt idx="15552" formatCode="m/d/yyyy">
                  <c:v>44469</c:v>
                </c:pt>
                <c:pt idx="15553" formatCode="m/d/yyyy">
                  <c:v>44469</c:v>
                </c:pt>
                <c:pt idx="15554" formatCode="m/d/yyyy">
                  <c:v>44469</c:v>
                </c:pt>
                <c:pt idx="15555" formatCode="m/d/yyyy">
                  <c:v>44469</c:v>
                </c:pt>
                <c:pt idx="15556" formatCode="m/d/yyyy">
                  <c:v>44469</c:v>
                </c:pt>
                <c:pt idx="15557" formatCode="m/d/yyyy">
                  <c:v>44469</c:v>
                </c:pt>
                <c:pt idx="15558" formatCode="m/d/yyyy">
                  <c:v>44469</c:v>
                </c:pt>
                <c:pt idx="15559" formatCode="m/d/yyyy">
                  <c:v>44469</c:v>
                </c:pt>
                <c:pt idx="15560" formatCode="m/d/yyyy">
                  <c:v>44469</c:v>
                </c:pt>
                <c:pt idx="15561" formatCode="m/d/yyyy">
                  <c:v>44469</c:v>
                </c:pt>
                <c:pt idx="15562" formatCode="m/d/yyyy">
                  <c:v>44469</c:v>
                </c:pt>
                <c:pt idx="15563" formatCode="m/d/yyyy">
                  <c:v>44469</c:v>
                </c:pt>
                <c:pt idx="15564" formatCode="m/d/yyyy">
                  <c:v>44469</c:v>
                </c:pt>
                <c:pt idx="15565" formatCode="m/d/yyyy">
                  <c:v>44469</c:v>
                </c:pt>
                <c:pt idx="15566" formatCode="m/d/yyyy">
                  <c:v>44469</c:v>
                </c:pt>
                <c:pt idx="15567" formatCode="m/d/yyyy">
                  <c:v>44470</c:v>
                </c:pt>
                <c:pt idx="15568" formatCode="m/d/yyyy">
                  <c:v>44470</c:v>
                </c:pt>
                <c:pt idx="15569" formatCode="m/d/yyyy">
                  <c:v>44470</c:v>
                </c:pt>
                <c:pt idx="15570" formatCode="m/d/yyyy">
                  <c:v>44470</c:v>
                </c:pt>
                <c:pt idx="15571" formatCode="m/d/yyyy">
                  <c:v>44470</c:v>
                </c:pt>
                <c:pt idx="15572" formatCode="m/d/yyyy">
                  <c:v>44470</c:v>
                </c:pt>
                <c:pt idx="15573" formatCode="m/d/yyyy">
                  <c:v>44470</c:v>
                </c:pt>
                <c:pt idx="15574" formatCode="m/d/yyyy">
                  <c:v>44470</c:v>
                </c:pt>
                <c:pt idx="15575" formatCode="m/d/yyyy">
                  <c:v>44470</c:v>
                </c:pt>
                <c:pt idx="15576" formatCode="m/d/yyyy">
                  <c:v>44470</c:v>
                </c:pt>
                <c:pt idx="15577" formatCode="m/d/yyyy">
                  <c:v>44470</c:v>
                </c:pt>
                <c:pt idx="15578" formatCode="m/d/yyyy">
                  <c:v>44470</c:v>
                </c:pt>
                <c:pt idx="15579" formatCode="m/d/yyyy">
                  <c:v>44470</c:v>
                </c:pt>
                <c:pt idx="15580" formatCode="m/d/yyyy">
                  <c:v>44470</c:v>
                </c:pt>
                <c:pt idx="15581" formatCode="m/d/yyyy">
                  <c:v>44470</c:v>
                </c:pt>
                <c:pt idx="15582" formatCode="m/d/yyyy">
                  <c:v>44470</c:v>
                </c:pt>
                <c:pt idx="15583" formatCode="m/d/yyyy">
                  <c:v>44470</c:v>
                </c:pt>
                <c:pt idx="15584" formatCode="m/d/yyyy">
                  <c:v>44470</c:v>
                </c:pt>
                <c:pt idx="15585" formatCode="m/d/yyyy">
                  <c:v>44470</c:v>
                </c:pt>
                <c:pt idx="15586" formatCode="m/d/yyyy">
                  <c:v>44470</c:v>
                </c:pt>
                <c:pt idx="15587" formatCode="m/d/yyyy">
                  <c:v>44470</c:v>
                </c:pt>
                <c:pt idx="15588" formatCode="m/d/yyyy">
                  <c:v>44470</c:v>
                </c:pt>
                <c:pt idx="15589" formatCode="m/d/yyyy">
                  <c:v>44470</c:v>
                </c:pt>
                <c:pt idx="15590" formatCode="m/d/yyyy">
                  <c:v>44470</c:v>
                </c:pt>
                <c:pt idx="15591" formatCode="m/d/yyyy">
                  <c:v>44471</c:v>
                </c:pt>
                <c:pt idx="15592" formatCode="m/d/yyyy">
                  <c:v>44471</c:v>
                </c:pt>
                <c:pt idx="15593" formatCode="m/d/yyyy">
                  <c:v>44471</c:v>
                </c:pt>
                <c:pt idx="15594" formatCode="m/d/yyyy">
                  <c:v>44471</c:v>
                </c:pt>
                <c:pt idx="15595" formatCode="m/d/yyyy">
                  <c:v>44471</c:v>
                </c:pt>
                <c:pt idx="15596" formatCode="m/d/yyyy">
                  <c:v>44471</c:v>
                </c:pt>
                <c:pt idx="15597" formatCode="m/d/yyyy">
                  <c:v>44471</c:v>
                </c:pt>
                <c:pt idx="15598" formatCode="m/d/yyyy">
                  <c:v>44471</c:v>
                </c:pt>
                <c:pt idx="15599" formatCode="m/d/yyyy">
                  <c:v>44471</c:v>
                </c:pt>
                <c:pt idx="15600" formatCode="m/d/yyyy">
                  <c:v>44471</c:v>
                </c:pt>
                <c:pt idx="15601" formatCode="m/d/yyyy">
                  <c:v>44471</c:v>
                </c:pt>
                <c:pt idx="15602" formatCode="m/d/yyyy">
                  <c:v>44471</c:v>
                </c:pt>
                <c:pt idx="15603" formatCode="m/d/yyyy">
                  <c:v>44471</c:v>
                </c:pt>
                <c:pt idx="15604" formatCode="m/d/yyyy">
                  <c:v>44471</c:v>
                </c:pt>
                <c:pt idx="15605" formatCode="m/d/yyyy">
                  <c:v>44471</c:v>
                </c:pt>
                <c:pt idx="15606" formatCode="m/d/yyyy">
                  <c:v>44471</c:v>
                </c:pt>
                <c:pt idx="15607" formatCode="m/d/yyyy">
                  <c:v>44471</c:v>
                </c:pt>
                <c:pt idx="15608" formatCode="m/d/yyyy">
                  <c:v>44471</c:v>
                </c:pt>
                <c:pt idx="15609" formatCode="m/d/yyyy">
                  <c:v>44471</c:v>
                </c:pt>
                <c:pt idx="15610" formatCode="m/d/yyyy">
                  <c:v>44471</c:v>
                </c:pt>
                <c:pt idx="15611" formatCode="m/d/yyyy">
                  <c:v>44471</c:v>
                </c:pt>
                <c:pt idx="15612" formatCode="m/d/yyyy">
                  <c:v>44471</c:v>
                </c:pt>
                <c:pt idx="15613" formatCode="m/d/yyyy">
                  <c:v>44471</c:v>
                </c:pt>
                <c:pt idx="15614" formatCode="m/d/yyyy">
                  <c:v>44471</c:v>
                </c:pt>
                <c:pt idx="15615" formatCode="m/d/yyyy">
                  <c:v>44472</c:v>
                </c:pt>
                <c:pt idx="15616" formatCode="m/d/yyyy">
                  <c:v>44472</c:v>
                </c:pt>
                <c:pt idx="15617" formatCode="m/d/yyyy">
                  <c:v>44472</c:v>
                </c:pt>
                <c:pt idx="15618" formatCode="m/d/yyyy">
                  <c:v>44472</c:v>
                </c:pt>
                <c:pt idx="15619" formatCode="m/d/yyyy">
                  <c:v>44472</c:v>
                </c:pt>
                <c:pt idx="15620" formatCode="m/d/yyyy">
                  <c:v>44472</c:v>
                </c:pt>
                <c:pt idx="15621" formatCode="m/d/yyyy">
                  <c:v>44472</c:v>
                </c:pt>
                <c:pt idx="15622" formatCode="m/d/yyyy">
                  <c:v>44472</c:v>
                </c:pt>
                <c:pt idx="15623" formatCode="m/d/yyyy">
                  <c:v>44472</c:v>
                </c:pt>
                <c:pt idx="15624" formatCode="m/d/yyyy">
                  <c:v>44472</c:v>
                </c:pt>
                <c:pt idx="15625" formatCode="m/d/yyyy">
                  <c:v>44472</c:v>
                </c:pt>
                <c:pt idx="15626" formatCode="m/d/yyyy">
                  <c:v>44472</c:v>
                </c:pt>
                <c:pt idx="15627" formatCode="m/d/yyyy">
                  <c:v>44472</c:v>
                </c:pt>
                <c:pt idx="15628" formatCode="m/d/yyyy">
                  <c:v>44472</c:v>
                </c:pt>
                <c:pt idx="15629" formatCode="m/d/yyyy">
                  <c:v>44472</c:v>
                </c:pt>
                <c:pt idx="15630" formatCode="m/d/yyyy">
                  <c:v>44472</c:v>
                </c:pt>
                <c:pt idx="15631" formatCode="m/d/yyyy">
                  <c:v>44472</c:v>
                </c:pt>
                <c:pt idx="15632" formatCode="m/d/yyyy">
                  <c:v>44472</c:v>
                </c:pt>
                <c:pt idx="15633" formatCode="m/d/yyyy">
                  <c:v>44472</c:v>
                </c:pt>
                <c:pt idx="15634" formatCode="m/d/yyyy">
                  <c:v>44472</c:v>
                </c:pt>
                <c:pt idx="15635" formatCode="m/d/yyyy">
                  <c:v>44472</c:v>
                </c:pt>
                <c:pt idx="15636" formatCode="m/d/yyyy">
                  <c:v>44472</c:v>
                </c:pt>
                <c:pt idx="15637" formatCode="m/d/yyyy">
                  <c:v>44472</c:v>
                </c:pt>
                <c:pt idx="15638" formatCode="m/d/yyyy">
                  <c:v>44472</c:v>
                </c:pt>
                <c:pt idx="15639" formatCode="m/d/yyyy">
                  <c:v>44473</c:v>
                </c:pt>
                <c:pt idx="15640" formatCode="m/d/yyyy">
                  <c:v>44473</c:v>
                </c:pt>
                <c:pt idx="15641" formatCode="m/d/yyyy">
                  <c:v>44473</c:v>
                </c:pt>
                <c:pt idx="15642" formatCode="m/d/yyyy">
                  <c:v>44473</c:v>
                </c:pt>
                <c:pt idx="15643" formatCode="m/d/yyyy">
                  <c:v>44473</c:v>
                </c:pt>
                <c:pt idx="15644" formatCode="m/d/yyyy">
                  <c:v>44473</c:v>
                </c:pt>
                <c:pt idx="15645" formatCode="m/d/yyyy">
                  <c:v>44473</c:v>
                </c:pt>
                <c:pt idx="15646" formatCode="m/d/yyyy">
                  <c:v>44473</c:v>
                </c:pt>
                <c:pt idx="15647" formatCode="m/d/yyyy">
                  <c:v>44473</c:v>
                </c:pt>
                <c:pt idx="15648" formatCode="m/d/yyyy">
                  <c:v>44473</c:v>
                </c:pt>
                <c:pt idx="15649" formatCode="m/d/yyyy">
                  <c:v>44473</c:v>
                </c:pt>
                <c:pt idx="15650" formatCode="m/d/yyyy">
                  <c:v>44473</c:v>
                </c:pt>
                <c:pt idx="15651" formatCode="m/d/yyyy">
                  <c:v>44473</c:v>
                </c:pt>
                <c:pt idx="15652" formatCode="m/d/yyyy">
                  <c:v>44473</c:v>
                </c:pt>
                <c:pt idx="15653" formatCode="m/d/yyyy">
                  <c:v>44473</c:v>
                </c:pt>
                <c:pt idx="15654" formatCode="m/d/yyyy">
                  <c:v>44473</c:v>
                </c:pt>
                <c:pt idx="15655" formatCode="m/d/yyyy">
                  <c:v>44473</c:v>
                </c:pt>
                <c:pt idx="15656" formatCode="m/d/yyyy">
                  <c:v>44473</c:v>
                </c:pt>
                <c:pt idx="15657" formatCode="m/d/yyyy">
                  <c:v>44473</c:v>
                </c:pt>
                <c:pt idx="15658" formatCode="m/d/yyyy">
                  <c:v>44473</c:v>
                </c:pt>
                <c:pt idx="15659" formatCode="m/d/yyyy">
                  <c:v>44473</c:v>
                </c:pt>
                <c:pt idx="15660" formatCode="m/d/yyyy">
                  <c:v>44473</c:v>
                </c:pt>
                <c:pt idx="15661" formatCode="m/d/yyyy">
                  <c:v>44473</c:v>
                </c:pt>
                <c:pt idx="15662" formatCode="m/d/yyyy">
                  <c:v>44473</c:v>
                </c:pt>
                <c:pt idx="15663" formatCode="m/d/yyyy">
                  <c:v>44474</c:v>
                </c:pt>
                <c:pt idx="15664" formatCode="m/d/yyyy">
                  <c:v>44474</c:v>
                </c:pt>
                <c:pt idx="15665" formatCode="m/d/yyyy">
                  <c:v>44474</c:v>
                </c:pt>
                <c:pt idx="15666" formatCode="m/d/yyyy">
                  <c:v>44474</c:v>
                </c:pt>
                <c:pt idx="15667" formatCode="m/d/yyyy">
                  <c:v>44474</c:v>
                </c:pt>
                <c:pt idx="15668" formatCode="m/d/yyyy">
                  <c:v>44474</c:v>
                </c:pt>
                <c:pt idx="15669" formatCode="m/d/yyyy">
                  <c:v>44474</c:v>
                </c:pt>
                <c:pt idx="15670" formatCode="m/d/yyyy">
                  <c:v>44474</c:v>
                </c:pt>
                <c:pt idx="15671" formatCode="m/d/yyyy">
                  <c:v>44474</c:v>
                </c:pt>
                <c:pt idx="15672" formatCode="m/d/yyyy">
                  <c:v>44474</c:v>
                </c:pt>
                <c:pt idx="15673" formatCode="m/d/yyyy">
                  <c:v>44474</c:v>
                </c:pt>
                <c:pt idx="15674" formatCode="m/d/yyyy">
                  <c:v>44474</c:v>
                </c:pt>
                <c:pt idx="15675" formatCode="m/d/yyyy">
                  <c:v>44474</c:v>
                </c:pt>
                <c:pt idx="15676" formatCode="m/d/yyyy">
                  <c:v>44474</c:v>
                </c:pt>
                <c:pt idx="15677" formatCode="m/d/yyyy">
                  <c:v>44474</c:v>
                </c:pt>
                <c:pt idx="15678" formatCode="m/d/yyyy">
                  <c:v>44474</c:v>
                </c:pt>
                <c:pt idx="15679" formatCode="m/d/yyyy">
                  <c:v>44474</c:v>
                </c:pt>
                <c:pt idx="15680" formatCode="m/d/yyyy">
                  <c:v>44474</c:v>
                </c:pt>
                <c:pt idx="15681" formatCode="m/d/yyyy">
                  <c:v>44474</c:v>
                </c:pt>
                <c:pt idx="15682" formatCode="m/d/yyyy">
                  <c:v>44474</c:v>
                </c:pt>
                <c:pt idx="15683" formatCode="m/d/yyyy">
                  <c:v>44474</c:v>
                </c:pt>
                <c:pt idx="15684" formatCode="m/d/yyyy">
                  <c:v>44474</c:v>
                </c:pt>
                <c:pt idx="15685" formatCode="m/d/yyyy">
                  <c:v>44474</c:v>
                </c:pt>
                <c:pt idx="15686" formatCode="m/d/yyyy">
                  <c:v>44474</c:v>
                </c:pt>
                <c:pt idx="15687" formatCode="m/d/yyyy">
                  <c:v>44475</c:v>
                </c:pt>
                <c:pt idx="15688" formatCode="m/d/yyyy">
                  <c:v>44475</c:v>
                </c:pt>
                <c:pt idx="15689" formatCode="m/d/yyyy">
                  <c:v>44475</c:v>
                </c:pt>
                <c:pt idx="15690" formatCode="m/d/yyyy">
                  <c:v>44475</c:v>
                </c:pt>
                <c:pt idx="15691" formatCode="m/d/yyyy">
                  <c:v>44475</c:v>
                </c:pt>
                <c:pt idx="15692" formatCode="m/d/yyyy">
                  <c:v>44475</c:v>
                </c:pt>
                <c:pt idx="15693" formatCode="m/d/yyyy">
                  <c:v>44475</c:v>
                </c:pt>
                <c:pt idx="15694" formatCode="m/d/yyyy">
                  <c:v>44475</c:v>
                </c:pt>
                <c:pt idx="15695" formatCode="m/d/yyyy">
                  <c:v>44475</c:v>
                </c:pt>
                <c:pt idx="15696" formatCode="m/d/yyyy">
                  <c:v>44475</c:v>
                </c:pt>
                <c:pt idx="15697" formatCode="m/d/yyyy">
                  <c:v>44475</c:v>
                </c:pt>
                <c:pt idx="15698" formatCode="m/d/yyyy">
                  <c:v>44475</c:v>
                </c:pt>
                <c:pt idx="15699" formatCode="m/d/yyyy">
                  <c:v>44475</c:v>
                </c:pt>
                <c:pt idx="15700" formatCode="m/d/yyyy">
                  <c:v>44475</c:v>
                </c:pt>
                <c:pt idx="15701" formatCode="m/d/yyyy">
                  <c:v>44475</c:v>
                </c:pt>
                <c:pt idx="15702" formatCode="m/d/yyyy">
                  <c:v>44475</c:v>
                </c:pt>
                <c:pt idx="15703" formatCode="m/d/yyyy">
                  <c:v>44475</c:v>
                </c:pt>
                <c:pt idx="15704" formatCode="m/d/yyyy">
                  <c:v>44475</c:v>
                </c:pt>
                <c:pt idx="15705" formatCode="m/d/yyyy">
                  <c:v>44475</c:v>
                </c:pt>
                <c:pt idx="15706" formatCode="m/d/yyyy">
                  <c:v>44475</c:v>
                </c:pt>
                <c:pt idx="15707" formatCode="m/d/yyyy">
                  <c:v>44475</c:v>
                </c:pt>
                <c:pt idx="15708" formatCode="m/d/yyyy">
                  <c:v>44475</c:v>
                </c:pt>
                <c:pt idx="15709" formatCode="m/d/yyyy">
                  <c:v>44475</c:v>
                </c:pt>
                <c:pt idx="15710" formatCode="m/d/yyyy">
                  <c:v>44475</c:v>
                </c:pt>
                <c:pt idx="15711" formatCode="m/d/yyyy">
                  <c:v>44476</c:v>
                </c:pt>
                <c:pt idx="15712" formatCode="m/d/yyyy">
                  <c:v>44476</c:v>
                </c:pt>
                <c:pt idx="15713" formatCode="m/d/yyyy">
                  <c:v>44476</c:v>
                </c:pt>
                <c:pt idx="15714" formatCode="m/d/yyyy">
                  <c:v>44476</c:v>
                </c:pt>
                <c:pt idx="15715" formatCode="m/d/yyyy">
                  <c:v>44476</c:v>
                </c:pt>
                <c:pt idx="15716" formatCode="m/d/yyyy">
                  <c:v>44476</c:v>
                </c:pt>
                <c:pt idx="15717" formatCode="m/d/yyyy">
                  <c:v>44476</c:v>
                </c:pt>
                <c:pt idx="15718" formatCode="m/d/yyyy">
                  <c:v>44476</c:v>
                </c:pt>
                <c:pt idx="15719" formatCode="m/d/yyyy">
                  <c:v>44476</c:v>
                </c:pt>
                <c:pt idx="15720" formatCode="m/d/yyyy">
                  <c:v>44476</c:v>
                </c:pt>
                <c:pt idx="15721" formatCode="m/d/yyyy">
                  <c:v>44476</c:v>
                </c:pt>
                <c:pt idx="15722" formatCode="m/d/yyyy">
                  <c:v>44476</c:v>
                </c:pt>
                <c:pt idx="15723" formatCode="m/d/yyyy">
                  <c:v>44476</c:v>
                </c:pt>
                <c:pt idx="15724" formatCode="m/d/yyyy">
                  <c:v>44476</c:v>
                </c:pt>
                <c:pt idx="15725" formatCode="m/d/yyyy">
                  <c:v>44476</c:v>
                </c:pt>
                <c:pt idx="15726" formatCode="m/d/yyyy">
                  <c:v>44476</c:v>
                </c:pt>
                <c:pt idx="15727" formatCode="m/d/yyyy">
                  <c:v>44476</c:v>
                </c:pt>
                <c:pt idx="15728" formatCode="m/d/yyyy">
                  <c:v>44476</c:v>
                </c:pt>
                <c:pt idx="15729" formatCode="m/d/yyyy">
                  <c:v>44476</c:v>
                </c:pt>
                <c:pt idx="15730" formatCode="m/d/yyyy">
                  <c:v>44476</c:v>
                </c:pt>
                <c:pt idx="15731" formatCode="m/d/yyyy">
                  <c:v>44476</c:v>
                </c:pt>
                <c:pt idx="15732" formatCode="m/d/yyyy">
                  <c:v>44476</c:v>
                </c:pt>
                <c:pt idx="15733" formatCode="m/d/yyyy">
                  <c:v>44476</c:v>
                </c:pt>
                <c:pt idx="15734" formatCode="m/d/yyyy">
                  <c:v>44476</c:v>
                </c:pt>
                <c:pt idx="15735" formatCode="m/d/yyyy">
                  <c:v>44477</c:v>
                </c:pt>
                <c:pt idx="15736" formatCode="m/d/yyyy">
                  <c:v>44477</c:v>
                </c:pt>
                <c:pt idx="15737" formatCode="m/d/yyyy">
                  <c:v>44477</c:v>
                </c:pt>
                <c:pt idx="15738" formatCode="m/d/yyyy">
                  <c:v>44477</c:v>
                </c:pt>
                <c:pt idx="15739" formatCode="m/d/yyyy">
                  <c:v>44477</c:v>
                </c:pt>
                <c:pt idx="15740" formatCode="m/d/yyyy">
                  <c:v>44477</c:v>
                </c:pt>
                <c:pt idx="15741" formatCode="m/d/yyyy">
                  <c:v>44477</c:v>
                </c:pt>
                <c:pt idx="15742" formatCode="m/d/yyyy">
                  <c:v>44477</c:v>
                </c:pt>
                <c:pt idx="15743" formatCode="m/d/yyyy">
                  <c:v>44477</c:v>
                </c:pt>
                <c:pt idx="15744" formatCode="m/d/yyyy">
                  <c:v>44477</c:v>
                </c:pt>
                <c:pt idx="15745" formatCode="m/d/yyyy">
                  <c:v>44477</c:v>
                </c:pt>
                <c:pt idx="15746" formatCode="m/d/yyyy">
                  <c:v>44477</c:v>
                </c:pt>
                <c:pt idx="15747" formatCode="m/d/yyyy">
                  <c:v>44477</c:v>
                </c:pt>
                <c:pt idx="15748" formatCode="m/d/yyyy">
                  <c:v>44477</c:v>
                </c:pt>
                <c:pt idx="15749" formatCode="m/d/yyyy">
                  <c:v>44477</c:v>
                </c:pt>
                <c:pt idx="15750" formatCode="m/d/yyyy">
                  <c:v>44477</c:v>
                </c:pt>
                <c:pt idx="15751" formatCode="m/d/yyyy">
                  <c:v>44477</c:v>
                </c:pt>
                <c:pt idx="15752" formatCode="m/d/yyyy">
                  <c:v>44477</c:v>
                </c:pt>
                <c:pt idx="15753" formatCode="m/d/yyyy">
                  <c:v>44477</c:v>
                </c:pt>
                <c:pt idx="15754" formatCode="m/d/yyyy">
                  <c:v>44477</c:v>
                </c:pt>
                <c:pt idx="15755" formatCode="m/d/yyyy">
                  <c:v>44477</c:v>
                </c:pt>
                <c:pt idx="15756" formatCode="m/d/yyyy">
                  <c:v>44477</c:v>
                </c:pt>
                <c:pt idx="15757" formatCode="m/d/yyyy">
                  <c:v>44477</c:v>
                </c:pt>
                <c:pt idx="15758" formatCode="m/d/yyyy">
                  <c:v>44477</c:v>
                </c:pt>
                <c:pt idx="15759" formatCode="m/d/yyyy">
                  <c:v>44478</c:v>
                </c:pt>
                <c:pt idx="15760" formatCode="m/d/yyyy">
                  <c:v>44478</c:v>
                </c:pt>
                <c:pt idx="15761" formatCode="m/d/yyyy">
                  <c:v>44478</c:v>
                </c:pt>
                <c:pt idx="15762" formatCode="m/d/yyyy">
                  <c:v>44478</c:v>
                </c:pt>
                <c:pt idx="15763" formatCode="m/d/yyyy">
                  <c:v>44478</c:v>
                </c:pt>
                <c:pt idx="15764" formatCode="m/d/yyyy">
                  <c:v>44478</c:v>
                </c:pt>
                <c:pt idx="15765" formatCode="m/d/yyyy">
                  <c:v>44478</c:v>
                </c:pt>
                <c:pt idx="15766" formatCode="m/d/yyyy">
                  <c:v>44478</c:v>
                </c:pt>
                <c:pt idx="15767" formatCode="m/d/yyyy">
                  <c:v>44478</c:v>
                </c:pt>
                <c:pt idx="15768" formatCode="m/d/yyyy">
                  <c:v>44478</c:v>
                </c:pt>
                <c:pt idx="15769" formatCode="m/d/yyyy">
                  <c:v>44478</c:v>
                </c:pt>
                <c:pt idx="15770" formatCode="m/d/yyyy">
                  <c:v>44478</c:v>
                </c:pt>
                <c:pt idx="15771" formatCode="m/d/yyyy">
                  <c:v>44478</c:v>
                </c:pt>
                <c:pt idx="15772" formatCode="m/d/yyyy">
                  <c:v>44478</c:v>
                </c:pt>
                <c:pt idx="15773" formatCode="m/d/yyyy">
                  <c:v>44478</c:v>
                </c:pt>
                <c:pt idx="15774" formatCode="m/d/yyyy">
                  <c:v>44478</c:v>
                </c:pt>
                <c:pt idx="15775" formatCode="m/d/yyyy">
                  <c:v>44478</c:v>
                </c:pt>
                <c:pt idx="15776" formatCode="m/d/yyyy">
                  <c:v>44478</c:v>
                </c:pt>
                <c:pt idx="15777" formatCode="m/d/yyyy">
                  <c:v>44478</c:v>
                </c:pt>
                <c:pt idx="15778" formatCode="m/d/yyyy">
                  <c:v>44478</c:v>
                </c:pt>
                <c:pt idx="15779" formatCode="m/d/yyyy">
                  <c:v>44478</c:v>
                </c:pt>
                <c:pt idx="15780" formatCode="m/d/yyyy">
                  <c:v>44478</c:v>
                </c:pt>
                <c:pt idx="15781" formatCode="m/d/yyyy">
                  <c:v>44478</c:v>
                </c:pt>
                <c:pt idx="15782" formatCode="m/d/yyyy">
                  <c:v>44478</c:v>
                </c:pt>
                <c:pt idx="15783" formatCode="m/d/yyyy">
                  <c:v>44479</c:v>
                </c:pt>
                <c:pt idx="15784" formatCode="m/d/yyyy">
                  <c:v>44479</c:v>
                </c:pt>
                <c:pt idx="15785" formatCode="m/d/yyyy">
                  <c:v>44479</c:v>
                </c:pt>
                <c:pt idx="15786" formatCode="m/d/yyyy">
                  <c:v>44479</c:v>
                </c:pt>
                <c:pt idx="15787" formatCode="m/d/yyyy">
                  <c:v>44479</c:v>
                </c:pt>
                <c:pt idx="15788" formatCode="m/d/yyyy">
                  <c:v>44479</c:v>
                </c:pt>
                <c:pt idx="15789" formatCode="m/d/yyyy">
                  <c:v>44479</c:v>
                </c:pt>
                <c:pt idx="15790" formatCode="m/d/yyyy">
                  <c:v>44479</c:v>
                </c:pt>
                <c:pt idx="15791" formatCode="m/d/yyyy">
                  <c:v>44479</c:v>
                </c:pt>
                <c:pt idx="15792" formatCode="m/d/yyyy">
                  <c:v>44479</c:v>
                </c:pt>
                <c:pt idx="15793" formatCode="m/d/yyyy">
                  <c:v>44479</c:v>
                </c:pt>
                <c:pt idx="15794" formatCode="m/d/yyyy">
                  <c:v>44479</c:v>
                </c:pt>
                <c:pt idx="15795" formatCode="m/d/yyyy">
                  <c:v>44479</c:v>
                </c:pt>
                <c:pt idx="15796" formatCode="m/d/yyyy">
                  <c:v>44479</c:v>
                </c:pt>
                <c:pt idx="15797" formatCode="m/d/yyyy">
                  <c:v>44479</c:v>
                </c:pt>
                <c:pt idx="15798" formatCode="m/d/yyyy">
                  <c:v>44479</c:v>
                </c:pt>
                <c:pt idx="15799" formatCode="m/d/yyyy">
                  <c:v>44479</c:v>
                </c:pt>
                <c:pt idx="15800" formatCode="m/d/yyyy">
                  <c:v>44479</c:v>
                </c:pt>
                <c:pt idx="15801" formatCode="m/d/yyyy">
                  <c:v>44479</c:v>
                </c:pt>
                <c:pt idx="15802" formatCode="m/d/yyyy">
                  <c:v>44479</c:v>
                </c:pt>
                <c:pt idx="15803" formatCode="m/d/yyyy">
                  <c:v>44479</c:v>
                </c:pt>
                <c:pt idx="15804" formatCode="m/d/yyyy">
                  <c:v>44479</c:v>
                </c:pt>
                <c:pt idx="15805" formatCode="m/d/yyyy">
                  <c:v>44479</c:v>
                </c:pt>
                <c:pt idx="15806" formatCode="m/d/yyyy">
                  <c:v>44479</c:v>
                </c:pt>
                <c:pt idx="15807" formatCode="m/d/yyyy">
                  <c:v>44480</c:v>
                </c:pt>
                <c:pt idx="15808" formatCode="m/d/yyyy">
                  <c:v>44480</c:v>
                </c:pt>
                <c:pt idx="15809" formatCode="m/d/yyyy">
                  <c:v>44480</c:v>
                </c:pt>
                <c:pt idx="15810" formatCode="m/d/yyyy">
                  <c:v>44480</c:v>
                </c:pt>
                <c:pt idx="15811" formatCode="m/d/yyyy">
                  <c:v>44480</c:v>
                </c:pt>
                <c:pt idx="15812" formatCode="m/d/yyyy">
                  <c:v>44480</c:v>
                </c:pt>
                <c:pt idx="15813" formatCode="m/d/yyyy">
                  <c:v>44480</c:v>
                </c:pt>
                <c:pt idx="15814" formatCode="m/d/yyyy">
                  <c:v>44480</c:v>
                </c:pt>
                <c:pt idx="15815" formatCode="m/d/yyyy">
                  <c:v>44480</c:v>
                </c:pt>
                <c:pt idx="15816" formatCode="m/d/yyyy">
                  <c:v>44480</c:v>
                </c:pt>
                <c:pt idx="15817" formatCode="m/d/yyyy">
                  <c:v>44480</c:v>
                </c:pt>
                <c:pt idx="15818" formatCode="m/d/yyyy">
                  <c:v>44480</c:v>
                </c:pt>
                <c:pt idx="15819" formatCode="m/d/yyyy">
                  <c:v>44480</c:v>
                </c:pt>
                <c:pt idx="15820" formatCode="m/d/yyyy">
                  <c:v>44480</c:v>
                </c:pt>
                <c:pt idx="15821" formatCode="m/d/yyyy">
                  <c:v>44480</c:v>
                </c:pt>
                <c:pt idx="15822" formatCode="m/d/yyyy">
                  <c:v>44480</c:v>
                </c:pt>
                <c:pt idx="15823" formatCode="m/d/yyyy">
                  <c:v>44480</c:v>
                </c:pt>
                <c:pt idx="15824" formatCode="m/d/yyyy">
                  <c:v>44480</c:v>
                </c:pt>
                <c:pt idx="15825" formatCode="m/d/yyyy">
                  <c:v>44480</c:v>
                </c:pt>
                <c:pt idx="15826" formatCode="m/d/yyyy">
                  <c:v>44480</c:v>
                </c:pt>
                <c:pt idx="15827" formatCode="m/d/yyyy">
                  <c:v>44480</c:v>
                </c:pt>
                <c:pt idx="15828" formatCode="m/d/yyyy">
                  <c:v>44480</c:v>
                </c:pt>
                <c:pt idx="15829" formatCode="m/d/yyyy">
                  <c:v>44480</c:v>
                </c:pt>
                <c:pt idx="15830" formatCode="m/d/yyyy">
                  <c:v>44480</c:v>
                </c:pt>
                <c:pt idx="15831" formatCode="m/d/yyyy">
                  <c:v>44481</c:v>
                </c:pt>
                <c:pt idx="15832" formatCode="m/d/yyyy">
                  <c:v>44481</c:v>
                </c:pt>
                <c:pt idx="15833" formatCode="m/d/yyyy">
                  <c:v>44481</c:v>
                </c:pt>
                <c:pt idx="15834" formatCode="m/d/yyyy">
                  <c:v>44481</c:v>
                </c:pt>
                <c:pt idx="15835" formatCode="m/d/yyyy">
                  <c:v>44481</c:v>
                </c:pt>
                <c:pt idx="15836" formatCode="m/d/yyyy">
                  <c:v>44481</c:v>
                </c:pt>
                <c:pt idx="15837" formatCode="m/d/yyyy">
                  <c:v>44481</c:v>
                </c:pt>
                <c:pt idx="15838" formatCode="m/d/yyyy">
                  <c:v>44481</c:v>
                </c:pt>
                <c:pt idx="15839" formatCode="m/d/yyyy">
                  <c:v>44481</c:v>
                </c:pt>
                <c:pt idx="15840" formatCode="m/d/yyyy">
                  <c:v>44481</c:v>
                </c:pt>
                <c:pt idx="15841" formatCode="m/d/yyyy">
                  <c:v>44481</c:v>
                </c:pt>
                <c:pt idx="15842" formatCode="m/d/yyyy">
                  <c:v>44481</c:v>
                </c:pt>
                <c:pt idx="15843" formatCode="m/d/yyyy">
                  <c:v>44481</c:v>
                </c:pt>
                <c:pt idx="15844" formatCode="m/d/yyyy">
                  <c:v>44481</c:v>
                </c:pt>
                <c:pt idx="15845" formatCode="m/d/yyyy">
                  <c:v>44481</c:v>
                </c:pt>
                <c:pt idx="15846" formatCode="m/d/yyyy">
                  <c:v>44481</c:v>
                </c:pt>
                <c:pt idx="15847" formatCode="m/d/yyyy">
                  <c:v>44481</c:v>
                </c:pt>
                <c:pt idx="15848" formatCode="m/d/yyyy">
                  <c:v>44481</c:v>
                </c:pt>
                <c:pt idx="15849" formatCode="m/d/yyyy">
                  <c:v>44481</c:v>
                </c:pt>
                <c:pt idx="15850" formatCode="m/d/yyyy">
                  <c:v>44481</c:v>
                </c:pt>
                <c:pt idx="15851" formatCode="m/d/yyyy">
                  <c:v>44481</c:v>
                </c:pt>
                <c:pt idx="15852" formatCode="m/d/yyyy">
                  <c:v>44481</c:v>
                </c:pt>
                <c:pt idx="15853" formatCode="m/d/yyyy">
                  <c:v>44481</c:v>
                </c:pt>
                <c:pt idx="15854" formatCode="m/d/yyyy">
                  <c:v>44481</c:v>
                </c:pt>
                <c:pt idx="15855" formatCode="m/d/yyyy">
                  <c:v>44482</c:v>
                </c:pt>
                <c:pt idx="15856" formatCode="m/d/yyyy">
                  <c:v>44482</c:v>
                </c:pt>
                <c:pt idx="15857" formatCode="m/d/yyyy">
                  <c:v>44482</c:v>
                </c:pt>
                <c:pt idx="15858" formatCode="m/d/yyyy">
                  <c:v>44482</c:v>
                </c:pt>
                <c:pt idx="15859" formatCode="m/d/yyyy">
                  <c:v>44482</c:v>
                </c:pt>
                <c:pt idx="15860" formatCode="m/d/yyyy">
                  <c:v>44482</c:v>
                </c:pt>
                <c:pt idx="15861" formatCode="m/d/yyyy">
                  <c:v>44482</c:v>
                </c:pt>
                <c:pt idx="15862" formatCode="m/d/yyyy">
                  <c:v>44482</c:v>
                </c:pt>
                <c:pt idx="15863" formatCode="m/d/yyyy">
                  <c:v>44482</c:v>
                </c:pt>
                <c:pt idx="15864" formatCode="m/d/yyyy">
                  <c:v>44482</c:v>
                </c:pt>
                <c:pt idx="15865" formatCode="m/d/yyyy">
                  <c:v>44482</c:v>
                </c:pt>
                <c:pt idx="15866" formatCode="m/d/yyyy">
                  <c:v>44482</c:v>
                </c:pt>
                <c:pt idx="15867" formatCode="m/d/yyyy">
                  <c:v>44482</c:v>
                </c:pt>
                <c:pt idx="15868" formatCode="m/d/yyyy">
                  <c:v>44482</c:v>
                </c:pt>
                <c:pt idx="15869" formatCode="m/d/yyyy">
                  <c:v>44482</c:v>
                </c:pt>
                <c:pt idx="15870" formatCode="m/d/yyyy">
                  <c:v>44482</c:v>
                </c:pt>
                <c:pt idx="15871" formatCode="m/d/yyyy">
                  <c:v>44482</c:v>
                </c:pt>
                <c:pt idx="15872" formatCode="m/d/yyyy">
                  <c:v>44482</c:v>
                </c:pt>
                <c:pt idx="15873" formatCode="m/d/yyyy">
                  <c:v>44482</c:v>
                </c:pt>
                <c:pt idx="15874" formatCode="m/d/yyyy">
                  <c:v>44482</c:v>
                </c:pt>
                <c:pt idx="15875" formatCode="m/d/yyyy">
                  <c:v>44482</c:v>
                </c:pt>
                <c:pt idx="15876" formatCode="m/d/yyyy">
                  <c:v>44482</c:v>
                </c:pt>
                <c:pt idx="15877" formatCode="m/d/yyyy">
                  <c:v>44482</c:v>
                </c:pt>
                <c:pt idx="15878" formatCode="m/d/yyyy">
                  <c:v>44483</c:v>
                </c:pt>
                <c:pt idx="15879" formatCode="m/d/yyyy">
                  <c:v>44483</c:v>
                </c:pt>
                <c:pt idx="15880" formatCode="m/d/yyyy">
                  <c:v>44483</c:v>
                </c:pt>
                <c:pt idx="15881" formatCode="m/d/yyyy">
                  <c:v>44483</c:v>
                </c:pt>
                <c:pt idx="15882" formatCode="m/d/yyyy">
                  <c:v>44483</c:v>
                </c:pt>
                <c:pt idx="15883" formatCode="m/d/yyyy">
                  <c:v>44483</c:v>
                </c:pt>
                <c:pt idx="15884" formatCode="m/d/yyyy">
                  <c:v>44483</c:v>
                </c:pt>
                <c:pt idx="15885" formatCode="m/d/yyyy">
                  <c:v>44483</c:v>
                </c:pt>
                <c:pt idx="15886" formatCode="m/d/yyyy">
                  <c:v>44483</c:v>
                </c:pt>
                <c:pt idx="15887" formatCode="m/d/yyyy">
                  <c:v>44483</c:v>
                </c:pt>
                <c:pt idx="15888" formatCode="m/d/yyyy">
                  <c:v>44483</c:v>
                </c:pt>
                <c:pt idx="15889" formatCode="m/d/yyyy">
                  <c:v>44483</c:v>
                </c:pt>
                <c:pt idx="15890" formatCode="m/d/yyyy">
                  <c:v>44483</c:v>
                </c:pt>
                <c:pt idx="15891" formatCode="m/d/yyyy">
                  <c:v>44483</c:v>
                </c:pt>
                <c:pt idx="15892" formatCode="m/d/yyyy">
                  <c:v>44483</c:v>
                </c:pt>
                <c:pt idx="15893" formatCode="m/d/yyyy">
                  <c:v>44483</c:v>
                </c:pt>
                <c:pt idx="15894" formatCode="m/d/yyyy">
                  <c:v>44483</c:v>
                </c:pt>
                <c:pt idx="15895" formatCode="m/d/yyyy">
                  <c:v>44483</c:v>
                </c:pt>
                <c:pt idx="15896" formatCode="m/d/yyyy">
                  <c:v>44483</c:v>
                </c:pt>
                <c:pt idx="15897" formatCode="m/d/yyyy">
                  <c:v>44483</c:v>
                </c:pt>
                <c:pt idx="15898" formatCode="m/d/yyyy">
                  <c:v>44483</c:v>
                </c:pt>
                <c:pt idx="15899" formatCode="m/d/yyyy">
                  <c:v>44483</c:v>
                </c:pt>
                <c:pt idx="15900" formatCode="m/d/yyyy">
                  <c:v>44483</c:v>
                </c:pt>
                <c:pt idx="15901" formatCode="m/d/yyyy">
                  <c:v>44483</c:v>
                </c:pt>
                <c:pt idx="15902" formatCode="m/d/yyyy">
                  <c:v>44484</c:v>
                </c:pt>
                <c:pt idx="15903" formatCode="m/d/yyyy">
                  <c:v>44484</c:v>
                </c:pt>
                <c:pt idx="15904" formatCode="m/d/yyyy">
                  <c:v>44484</c:v>
                </c:pt>
                <c:pt idx="15905" formatCode="m/d/yyyy">
                  <c:v>44484</c:v>
                </c:pt>
                <c:pt idx="15906" formatCode="m/d/yyyy">
                  <c:v>44484</c:v>
                </c:pt>
                <c:pt idx="15907" formatCode="m/d/yyyy">
                  <c:v>44484</c:v>
                </c:pt>
                <c:pt idx="15908" formatCode="m/d/yyyy">
                  <c:v>44484</c:v>
                </c:pt>
                <c:pt idx="15909" formatCode="m/d/yyyy">
                  <c:v>44484</c:v>
                </c:pt>
                <c:pt idx="15910" formatCode="m/d/yyyy">
                  <c:v>44484</c:v>
                </c:pt>
                <c:pt idx="15911" formatCode="m/d/yyyy">
                  <c:v>44484</c:v>
                </c:pt>
                <c:pt idx="15912" formatCode="m/d/yyyy">
                  <c:v>44484</c:v>
                </c:pt>
                <c:pt idx="15913" formatCode="m/d/yyyy">
                  <c:v>44484</c:v>
                </c:pt>
                <c:pt idx="15914" formatCode="m/d/yyyy">
                  <c:v>44484</c:v>
                </c:pt>
                <c:pt idx="15915" formatCode="m/d/yyyy">
                  <c:v>44484</c:v>
                </c:pt>
                <c:pt idx="15916" formatCode="m/d/yyyy">
                  <c:v>44484</c:v>
                </c:pt>
                <c:pt idx="15917" formatCode="m/d/yyyy">
                  <c:v>44484</c:v>
                </c:pt>
                <c:pt idx="15918" formatCode="m/d/yyyy">
                  <c:v>44484</c:v>
                </c:pt>
                <c:pt idx="15919" formatCode="m/d/yyyy">
                  <c:v>44484</c:v>
                </c:pt>
                <c:pt idx="15920" formatCode="m/d/yyyy">
                  <c:v>44484</c:v>
                </c:pt>
                <c:pt idx="15921" formatCode="m/d/yyyy">
                  <c:v>44484</c:v>
                </c:pt>
                <c:pt idx="15922" formatCode="m/d/yyyy">
                  <c:v>44484</c:v>
                </c:pt>
                <c:pt idx="15923" formatCode="m/d/yyyy">
                  <c:v>44484</c:v>
                </c:pt>
                <c:pt idx="15924" formatCode="m/d/yyyy">
                  <c:v>44484</c:v>
                </c:pt>
                <c:pt idx="15925" formatCode="m/d/yyyy">
                  <c:v>44484</c:v>
                </c:pt>
                <c:pt idx="15926" formatCode="m/d/yyyy">
                  <c:v>44485</c:v>
                </c:pt>
                <c:pt idx="15927" formatCode="m/d/yyyy">
                  <c:v>44485</c:v>
                </c:pt>
                <c:pt idx="15928" formatCode="m/d/yyyy">
                  <c:v>44485</c:v>
                </c:pt>
                <c:pt idx="15929" formatCode="m/d/yyyy">
                  <c:v>44485</c:v>
                </c:pt>
                <c:pt idx="15930" formatCode="m/d/yyyy">
                  <c:v>44485</c:v>
                </c:pt>
                <c:pt idx="15931" formatCode="m/d/yyyy">
                  <c:v>44485</c:v>
                </c:pt>
                <c:pt idx="15932" formatCode="m/d/yyyy">
                  <c:v>44485</c:v>
                </c:pt>
                <c:pt idx="15933" formatCode="m/d/yyyy">
                  <c:v>44485</c:v>
                </c:pt>
                <c:pt idx="15934" formatCode="m/d/yyyy">
                  <c:v>44485</c:v>
                </c:pt>
                <c:pt idx="15935" formatCode="m/d/yyyy">
                  <c:v>44485</c:v>
                </c:pt>
                <c:pt idx="15936" formatCode="m/d/yyyy">
                  <c:v>44485</c:v>
                </c:pt>
                <c:pt idx="15937" formatCode="m/d/yyyy">
                  <c:v>44485</c:v>
                </c:pt>
                <c:pt idx="15938" formatCode="m/d/yyyy">
                  <c:v>44485</c:v>
                </c:pt>
                <c:pt idx="15939" formatCode="m/d/yyyy">
                  <c:v>44485</c:v>
                </c:pt>
                <c:pt idx="15940" formatCode="m/d/yyyy">
                  <c:v>44485</c:v>
                </c:pt>
                <c:pt idx="15941" formatCode="m/d/yyyy">
                  <c:v>44485</c:v>
                </c:pt>
                <c:pt idx="15942" formatCode="m/d/yyyy">
                  <c:v>44485</c:v>
                </c:pt>
                <c:pt idx="15943" formatCode="m/d/yyyy">
                  <c:v>44485</c:v>
                </c:pt>
                <c:pt idx="15944" formatCode="m/d/yyyy">
                  <c:v>44485</c:v>
                </c:pt>
                <c:pt idx="15945" formatCode="m/d/yyyy">
                  <c:v>44485</c:v>
                </c:pt>
                <c:pt idx="15946" formatCode="m/d/yyyy">
                  <c:v>44485</c:v>
                </c:pt>
                <c:pt idx="15947" formatCode="m/d/yyyy">
                  <c:v>44485</c:v>
                </c:pt>
                <c:pt idx="15948" formatCode="m/d/yyyy">
                  <c:v>44485</c:v>
                </c:pt>
                <c:pt idx="15949" formatCode="m/d/yyyy">
                  <c:v>44485</c:v>
                </c:pt>
                <c:pt idx="15950" formatCode="m/d/yyyy">
                  <c:v>44486</c:v>
                </c:pt>
                <c:pt idx="15951" formatCode="m/d/yyyy">
                  <c:v>44486</c:v>
                </c:pt>
                <c:pt idx="15952" formatCode="m/d/yyyy">
                  <c:v>44486</c:v>
                </c:pt>
                <c:pt idx="15953" formatCode="m/d/yyyy">
                  <c:v>44486</c:v>
                </c:pt>
                <c:pt idx="15954" formatCode="m/d/yyyy">
                  <c:v>44486</c:v>
                </c:pt>
                <c:pt idx="15955" formatCode="m/d/yyyy">
                  <c:v>44486</c:v>
                </c:pt>
                <c:pt idx="15956" formatCode="m/d/yyyy">
                  <c:v>44486</c:v>
                </c:pt>
                <c:pt idx="15957" formatCode="m/d/yyyy">
                  <c:v>44486</c:v>
                </c:pt>
                <c:pt idx="15958" formatCode="m/d/yyyy">
                  <c:v>44486</c:v>
                </c:pt>
                <c:pt idx="15959" formatCode="m/d/yyyy">
                  <c:v>44486</c:v>
                </c:pt>
                <c:pt idx="15960" formatCode="m/d/yyyy">
                  <c:v>44486</c:v>
                </c:pt>
                <c:pt idx="15961" formatCode="m/d/yyyy">
                  <c:v>44486</c:v>
                </c:pt>
                <c:pt idx="15962" formatCode="m/d/yyyy">
                  <c:v>44486</c:v>
                </c:pt>
                <c:pt idx="15963" formatCode="m/d/yyyy">
                  <c:v>44486</c:v>
                </c:pt>
                <c:pt idx="15964" formatCode="m/d/yyyy">
                  <c:v>44486</c:v>
                </c:pt>
                <c:pt idx="15965" formatCode="m/d/yyyy">
                  <c:v>44486</c:v>
                </c:pt>
                <c:pt idx="15966" formatCode="m/d/yyyy">
                  <c:v>44486</c:v>
                </c:pt>
                <c:pt idx="15967" formatCode="m/d/yyyy">
                  <c:v>44486</c:v>
                </c:pt>
                <c:pt idx="15968" formatCode="m/d/yyyy">
                  <c:v>44486</c:v>
                </c:pt>
                <c:pt idx="15969" formatCode="m/d/yyyy">
                  <c:v>44486</c:v>
                </c:pt>
                <c:pt idx="15970" formatCode="m/d/yyyy">
                  <c:v>44486</c:v>
                </c:pt>
                <c:pt idx="15971" formatCode="m/d/yyyy">
                  <c:v>44486</c:v>
                </c:pt>
                <c:pt idx="15972" formatCode="m/d/yyyy">
                  <c:v>44486</c:v>
                </c:pt>
                <c:pt idx="15973" formatCode="m/d/yyyy">
                  <c:v>44486</c:v>
                </c:pt>
                <c:pt idx="15974" formatCode="m/d/yyyy">
                  <c:v>44487</c:v>
                </c:pt>
                <c:pt idx="15975" formatCode="m/d/yyyy">
                  <c:v>44487</c:v>
                </c:pt>
                <c:pt idx="15976" formatCode="m/d/yyyy">
                  <c:v>44487</c:v>
                </c:pt>
                <c:pt idx="15977" formatCode="m/d/yyyy">
                  <c:v>44487</c:v>
                </c:pt>
                <c:pt idx="15978" formatCode="m/d/yyyy">
                  <c:v>44487</c:v>
                </c:pt>
                <c:pt idx="15979" formatCode="m/d/yyyy">
                  <c:v>44487</c:v>
                </c:pt>
                <c:pt idx="15980" formatCode="m/d/yyyy">
                  <c:v>44487</c:v>
                </c:pt>
                <c:pt idx="15981" formatCode="m/d/yyyy">
                  <c:v>44487</c:v>
                </c:pt>
                <c:pt idx="15982" formatCode="m/d/yyyy">
                  <c:v>44487</c:v>
                </c:pt>
                <c:pt idx="15983" formatCode="m/d/yyyy">
                  <c:v>44487</c:v>
                </c:pt>
                <c:pt idx="15984" formatCode="m/d/yyyy">
                  <c:v>44487</c:v>
                </c:pt>
                <c:pt idx="15985" formatCode="m/d/yyyy">
                  <c:v>44487</c:v>
                </c:pt>
                <c:pt idx="15986" formatCode="m/d/yyyy">
                  <c:v>44487</c:v>
                </c:pt>
                <c:pt idx="15987" formatCode="m/d/yyyy">
                  <c:v>44487</c:v>
                </c:pt>
                <c:pt idx="15988" formatCode="m/d/yyyy">
                  <c:v>44487</c:v>
                </c:pt>
                <c:pt idx="15989" formatCode="m/d/yyyy">
                  <c:v>44487</c:v>
                </c:pt>
                <c:pt idx="15990" formatCode="m/d/yyyy">
                  <c:v>44487</c:v>
                </c:pt>
                <c:pt idx="15991" formatCode="m/d/yyyy">
                  <c:v>44487</c:v>
                </c:pt>
                <c:pt idx="15992" formatCode="m/d/yyyy">
                  <c:v>44487</c:v>
                </c:pt>
                <c:pt idx="15993" formatCode="m/d/yyyy">
                  <c:v>44487</c:v>
                </c:pt>
                <c:pt idx="15994" formatCode="m/d/yyyy">
                  <c:v>44487</c:v>
                </c:pt>
                <c:pt idx="15995" formatCode="m/d/yyyy">
                  <c:v>44487</c:v>
                </c:pt>
                <c:pt idx="15996" formatCode="m/d/yyyy">
                  <c:v>44487</c:v>
                </c:pt>
                <c:pt idx="15997" formatCode="m/d/yyyy">
                  <c:v>44487</c:v>
                </c:pt>
                <c:pt idx="15998" formatCode="m/d/yyyy">
                  <c:v>44488</c:v>
                </c:pt>
                <c:pt idx="15999" formatCode="m/d/yyyy">
                  <c:v>44488</c:v>
                </c:pt>
                <c:pt idx="16000" formatCode="m/d/yyyy">
                  <c:v>44488</c:v>
                </c:pt>
                <c:pt idx="16001" formatCode="m/d/yyyy">
                  <c:v>44488</c:v>
                </c:pt>
                <c:pt idx="16002" formatCode="m/d/yyyy">
                  <c:v>44488</c:v>
                </c:pt>
                <c:pt idx="16003" formatCode="m/d/yyyy">
                  <c:v>44488</c:v>
                </c:pt>
                <c:pt idx="16004" formatCode="m/d/yyyy">
                  <c:v>44488</c:v>
                </c:pt>
                <c:pt idx="16005" formatCode="m/d/yyyy">
                  <c:v>44488</c:v>
                </c:pt>
                <c:pt idx="16006" formatCode="m/d/yyyy">
                  <c:v>44488</c:v>
                </c:pt>
                <c:pt idx="16007" formatCode="m/d/yyyy">
                  <c:v>44488</c:v>
                </c:pt>
                <c:pt idx="16008" formatCode="m/d/yyyy">
                  <c:v>44488</c:v>
                </c:pt>
                <c:pt idx="16009" formatCode="m/d/yyyy">
                  <c:v>44488</c:v>
                </c:pt>
                <c:pt idx="16010" formatCode="m/d/yyyy">
                  <c:v>44488</c:v>
                </c:pt>
                <c:pt idx="16011" formatCode="m/d/yyyy">
                  <c:v>44488</c:v>
                </c:pt>
                <c:pt idx="16012" formatCode="m/d/yyyy">
                  <c:v>44488</c:v>
                </c:pt>
                <c:pt idx="16013" formatCode="m/d/yyyy">
                  <c:v>44488</c:v>
                </c:pt>
                <c:pt idx="16014" formatCode="m/d/yyyy">
                  <c:v>44488</c:v>
                </c:pt>
                <c:pt idx="16015" formatCode="m/d/yyyy">
                  <c:v>44488</c:v>
                </c:pt>
                <c:pt idx="16016" formatCode="m/d/yyyy">
                  <c:v>44488</c:v>
                </c:pt>
                <c:pt idx="16017" formatCode="m/d/yyyy">
                  <c:v>44488</c:v>
                </c:pt>
                <c:pt idx="16018" formatCode="m/d/yyyy">
                  <c:v>44488</c:v>
                </c:pt>
                <c:pt idx="16019" formatCode="m/d/yyyy">
                  <c:v>44488</c:v>
                </c:pt>
                <c:pt idx="16020" formatCode="m/d/yyyy">
                  <c:v>44488</c:v>
                </c:pt>
                <c:pt idx="16021" formatCode="m/d/yyyy">
                  <c:v>44488</c:v>
                </c:pt>
                <c:pt idx="16022" formatCode="m/d/yyyy">
                  <c:v>44489</c:v>
                </c:pt>
                <c:pt idx="16023" formatCode="m/d/yyyy">
                  <c:v>44489</c:v>
                </c:pt>
                <c:pt idx="16024" formatCode="m/d/yyyy">
                  <c:v>44489</c:v>
                </c:pt>
                <c:pt idx="16025" formatCode="m/d/yyyy">
                  <c:v>44489</c:v>
                </c:pt>
                <c:pt idx="16026" formatCode="m/d/yyyy">
                  <c:v>44489</c:v>
                </c:pt>
                <c:pt idx="16027" formatCode="m/d/yyyy">
                  <c:v>44489</c:v>
                </c:pt>
                <c:pt idx="16028" formatCode="m/d/yyyy">
                  <c:v>44489</c:v>
                </c:pt>
                <c:pt idx="16029" formatCode="m/d/yyyy">
                  <c:v>44489</c:v>
                </c:pt>
                <c:pt idx="16030" formatCode="m/d/yyyy">
                  <c:v>44489</c:v>
                </c:pt>
                <c:pt idx="16031" formatCode="m/d/yyyy">
                  <c:v>44489</c:v>
                </c:pt>
                <c:pt idx="16032" formatCode="m/d/yyyy">
                  <c:v>44489</c:v>
                </c:pt>
                <c:pt idx="16033" formatCode="m/d/yyyy">
                  <c:v>44489</c:v>
                </c:pt>
                <c:pt idx="16034" formatCode="m/d/yyyy">
                  <c:v>44489</c:v>
                </c:pt>
                <c:pt idx="16035" formatCode="m/d/yyyy">
                  <c:v>44489</c:v>
                </c:pt>
                <c:pt idx="16036" formatCode="m/d/yyyy">
                  <c:v>44489</c:v>
                </c:pt>
                <c:pt idx="16037" formatCode="m/d/yyyy">
                  <c:v>44489</c:v>
                </c:pt>
                <c:pt idx="16038" formatCode="m/d/yyyy">
                  <c:v>44489</c:v>
                </c:pt>
                <c:pt idx="16039" formatCode="m/d/yyyy">
                  <c:v>44489</c:v>
                </c:pt>
                <c:pt idx="16040" formatCode="m/d/yyyy">
                  <c:v>44489</c:v>
                </c:pt>
                <c:pt idx="16041" formatCode="m/d/yyyy">
                  <c:v>44489</c:v>
                </c:pt>
                <c:pt idx="16042" formatCode="m/d/yyyy">
                  <c:v>44489</c:v>
                </c:pt>
                <c:pt idx="16043" formatCode="m/d/yyyy">
                  <c:v>44489</c:v>
                </c:pt>
                <c:pt idx="16044" formatCode="m/d/yyyy">
                  <c:v>44489</c:v>
                </c:pt>
                <c:pt idx="16045" formatCode="m/d/yyyy">
                  <c:v>44490</c:v>
                </c:pt>
                <c:pt idx="16046" formatCode="m/d/yyyy">
                  <c:v>44490</c:v>
                </c:pt>
                <c:pt idx="16047" formatCode="m/d/yyyy">
                  <c:v>44490</c:v>
                </c:pt>
                <c:pt idx="16048" formatCode="m/d/yyyy">
                  <c:v>44490</c:v>
                </c:pt>
                <c:pt idx="16049" formatCode="m/d/yyyy">
                  <c:v>44490</c:v>
                </c:pt>
                <c:pt idx="16050" formatCode="m/d/yyyy">
                  <c:v>44490</c:v>
                </c:pt>
                <c:pt idx="16051" formatCode="m/d/yyyy">
                  <c:v>44490</c:v>
                </c:pt>
                <c:pt idx="16052" formatCode="m/d/yyyy">
                  <c:v>44490</c:v>
                </c:pt>
                <c:pt idx="16053" formatCode="m/d/yyyy">
                  <c:v>44490</c:v>
                </c:pt>
                <c:pt idx="16054" formatCode="m/d/yyyy">
                  <c:v>44490</c:v>
                </c:pt>
                <c:pt idx="16055" formatCode="m/d/yyyy">
                  <c:v>44490</c:v>
                </c:pt>
                <c:pt idx="16056" formatCode="m/d/yyyy">
                  <c:v>44490</c:v>
                </c:pt>
                <c:pt idx="16057" formatCode="m/d/yyyy">
                  <c:v>44490</c:v>
                </c:pt>
                <c:pt idx="16058" formatCode="m/d/yyyy">
                  <c:v>44490</c:v>
                </c:pt>
                <c:pt idx="16059" formatCode="m/d/yyyy">
                  <c:v>44490</c:v>
                </c:pt>
                <c:pt idx="16060" formatCode="m/d/yyyy">
                  <c:v>44490</c:v>
                </c:pt>
                <c:pt idx="16061" formatCode="m/d/yyyy">
                  <c:v>44490</c:v>
                </c:pt>
                <c:pt idx="16062" formatCode="m/d/yyyy">
                  <c:v>44490</c:v>
                </c:pt>
                <c:pt idx="16063" formatCode="m/d/yyyy">
                  <c:v>44490</c:v>
                </c:pt>
                <c:pt idx="16064" formatCode="m/d/yyyy">
                  <c:v>44490</c:v>
                </c:pt>
                <c:pt idx="16065" formatCode="m/d/yyyy">
                  <c:v>44490</c:v>
                </c:pt>
                <c:pt idx="16066" formatCode="m/d/yyyy">
                  <c:v>44490</c:v>
                </c:pt>
                <c:pt idx="16067" formatCode="m/d/yyyy">
                  <c:v>44490</c:v>
                </c:pt>
                <c:pt idx="16068" formatCode="m/d/yyyy">
                  <c:v>44490</c:v>
                </c:pt>
                <c:pt idx="16069" formatCode="m/d/yyyy">
                  <c:v>44491</c:v>
                </c:pt>
                <c:pt idx="16070" formatCode="m/d/yyyy">
                  <c:v>44491</c:v>
                </c:pt>
                <c:pt idx="16071" formatCode="m/d/yyyy">
                  <c:v>44491</c:v>
                </c:pt>
                <c:pt idx="16072" formatCode="m/d/yyyy">
                  <c:v>44491</c:v>
                </c:pt>
                <c:pt idx="16073" formatCode="m/d/yyyy">
                  <c:v>44491</c:v>
                </c:pt>
                <c:pt idx="16074" formatCode="m/d/yyyy">
                  <c:v>44491</c:v>
                </c:pt>
                <c:pt idx="16075" formatCode="m/d/yyyy">
                  <c:v>44491</c:v>
                </c:pt>
                <c:pt idx="16076" formatCode="m/d/yyyy">
                  <c:v>44491</c:v>
                </c:pt>
                <c:pt idx="16077" formatCode="m/d/yyyy">
                  <c:v>44491</c:v>
                </c:pt>
                <c:pt idx="16078" formatCode="m/d/yyyy">
                  <c:v>44491</c:v>
                </c:pt>
                <c:pt idx="16079" formatCode="m/d/yyyy">
                  <c:v>44491</c:v>
                </c:pt>
                <c:pt idx="16080" formatCode="m/d/yyyy">
                  <c:v>44491</c:v>
                </c:pt>
                <c:pt idx="16081" formatCode="m/d/yyyy">
                  <c:v>44491</c:v>
                </c:pt>
                <c:pt idx="16082" formatCode="m/d/yyyy">
                  <c:v>44491</c:v>
                </c:pt>
                <c:pt idx="16083" formatCode="m/d/yyyy">
                  <c:v>44491</c:v>
                </c:pt>
                <c:pt idx="16084" formatCode="m/d/yyyy">
                  <c:v>44491</c:v>
                </c:pt>
                <c:pt idx="16085" formatCode="m/d/yyyy">
                  <c:v>44491</c:v>
                </c:pt>
                <c:pt idx="16086" formatCode="m/d/yyyy">
                  <c:v>44491</c:v>
                </c:pt>
                <c:pt idx="16087" formatCode="m/d/yyyy">
                  <c:v>44491</c:v>
                </c:pt>
                <c:pt idx="16088" formatCode="m/d/yyyy">
                  <c:v>44491</c:v>
                </c:pt>
                <c:pt idx="16089" formatCode="m/d/yyyy">
                  <c:v>44491</c:v>
                </c:pt>
                <c:pt idx="16090" formatCode="m/d/yyyy">
                  <c:v>44491</c:v>
                </c:pt>
                <c:pt idx="16091" formatCode="m/d/yyyy">
                  <c:v>44491</c:v>
                </c:pt>
                <c:pt idx="16092" formatCode="m/d/yyyy">
                  <c:v>44491</c:v>
                </c:pt>
                <c:pt idx="16093" formatCode="m/d/yyyy">
                  <c:v>44492</c:v>
                </c:pt>
                <c:pt idx="16094" formatCode="m/d/yyyy">
                  <c:v>44492</c:v>
                </c:pt>
                <c:pt idx="16095" formatCode="m/d/yyyy">
                  <c:v>44492</c:v>
                </c:pt>
                <c:pt idx="16096" formatCode="m/d/yyyy">
                  <c:v>44492</c:v>
                </c:pt>
                <c:pt idx="16097" formatCode="m/d/yyyy">
                  <c:v>44492</c:v>
                </c:pt>
                <c:pt idx="16098" formatCode="m/d/yyyy">
                  <c:v>44492</c:v>
                </c:pt>
                <c:pt idx="16099" formatCode="m/d/yyyy">
                  <c:v>44492</c:v>
                </c:pt>
                <c:pt idx="16100" formatCode="m/d/yyyy">
                  <c:v>44492</c:v>
                </c:pt>
                <c:pt idx="16101" formatCode="m/d/yyyy">
                  <c:v>44492</c:v>
                </c:pt>
                <c:pt idx="16102" formatCode="m/d/yyyy">
                  <c:v>44492</c:v>
                </c:pt>
                <c:pt idx="16103" formatCode="m/d/yyyy">
                  <c:v>44492</c:v>
                </c:pt>
                <c:pt idx="16104" formatCode="m/d/yyyy">
                  <c:v>44492</c:v>
                </c:pt>
                <c:pt idx="16105" formatCode="m/d/yyyy">
                  <c:v>44492</c:v>
                </c:pt>
                <c:pt idx="16106" formatCode="m/d/yyyy">
                  <c:v>44492</c:v>
                </c:pt>
                <c:pt idx="16107" formatCode="m/d/yyyy">
                  <c:v>44492</c:v>
                </c:pt>
                <c:pt idx="16108" formatCode="m/d/yyyy">
                  <c:v>44492</c:v>
                </c:pt>
                <c:pt idx="16109" formatCode="m/d/yyyy">
                  <c:v>44492</c:v>
                </c:pt>
                <c:pt idx="16110" formatCode="m/d/yyyy">
                  <c:v>44492</c:v>
                </c:pt>
                <c:pt idx="16111" formatCode="m/d/yyyy">
                  <c:v>44492</c:v>
                </c:pt>
                <c:pt idx="16112" formatCode="m/d/yyyy">
                  <c:v>44492</c:v>
                </c:pt>
                <c:pt idx="16113" formatCode="m/d/yyyy">
                  <c:v>44492</c:v>
                </c:pt>
                <c:pt idx="16114" formatCode="m/d/yyyy">
                  <c:v>44492</c:v>
                </c:pt>
                <c:pt idx="16115" formatCode="m/d/yyyy">
                  <c:v>44492</c:v>
                </c:pt>
                <c:pt idx="16116" formatCode="m/d/yyyy">
                  <c:v>44492</c:v>
                </c:pt>
                <c:pt idx="16117" formatCode="m/d/yyyy">
                  <c:v>44493</c:v>
                </c:pt>
                <c:pt idx="16118" formatCode="m/d/yyyy">
                  <c:v>44493</c:v>
                </c:pt>
                <c:pt idx="16119" formatCode="m/d/yyyy">
                  <c:v>44493</c:v>
                </c:pt>
                <c:pt idx="16120" formatCode="m/d/yyyy">
                  <c:v>44493</c:v>
                </c:pt>
                <c:pt idx="16121" formatCode="m/d/yyyy">
                  <c:v>44493</c:v>
                </c:pt>
                <c:pt idx="16122" formatCode="m/d/yyyy">
                  <c:v>44493</c:v>
                </c:pt>
                <c:pt idx="16123" formatCode="m/d/yyyy">
                  <c:v>44493</c:v>
                </c:pt>
                <c:pt idx="16124" formatCode="m/d/yyyy">
                  <c:v>44493</c:v>
                </c:pt>
                <c:pt idx="16125" formatCode="m/d/yyyy">
                  <c:v>44493</c:v>
                </c:pt>
                <c:pt idx="16126" formatCode="m/d/yyyy">
                  <c:v>44493</c:v>
                </c:pt>
                <c:pt idx="16127" formatCode="m/d/yyyy">
                  <c:v>44493</c:v>
                </c:pt>
                <c:pt idx="16128" formatCode="m/d/yyyy">
                  <c:v>44493</c:v>
                </c:pt>
                <c:pt idx="16129" formatCode="m/d/yyyy">
                  <c:v>44493</c:v>
                </c:pt>
                <c:pt idx="16130" formatCode="m/d/yyyy">
                  <c:v>44493</c:v>
                </c:pt>
                <c:pt idx="16131" formatCode="m/d/yyyy">
                  <c:v>44493</c:v>
                </c:pt>
                <c:pt idx="16132" formatCode="m/d/yyyy">
                  <c:v>44493</c:v>
                </c:pt>
                <c:pt idx="16133" formatCode="m/d/yyyy">
                  <c:v>44493</c:v>
                </c:pt>
                <c:pt idx="16134" formatCode="m/d/yyyy">
                  <c:v>44493</c:v>
                </c:pt>
                <c:pt idx="16135" formatCode="m/d/yyyy">
                  <c:v>44493</c:v>
                </c:pt>
                <c:pt idx="16136" formatCode="m/d/yyyy">
                  <c:v>44493</c:v>
                </c:pt>
                <c:pt idx="16137" formatCode="m/d/yyyy">
                  <c:v>44493</c:v>
                </c:pt>
                <c:pt idx="16138" formatCode="m/d/yyyy">
                  <c:v>44493</c:v>
                </c:pt>
                <c:pt idx="16139" formatCode="m/d/yyyy">
                  <c:v>44493</c:v>
                </c:pt>
                <c:pt idx="16140" formatCode="m/d/yyyy">
                  <c:v>44493</c:v>
                </c:pt>
                <c:pt idx="16141" formatCode="m/d/yyyy">
                  <c:v>44494</c:v>
                </c:pt>
                <c:pt idx="16142" formatCode="m/d/yyyy">
                  <c:v>44494</c:v>
                </c:pt>
                <c:pt idx="16143" formatCode="m/d/yyyy">
                  <c:v>44494</c:v>
                </c:pt>
                <c:pt idx="16144" formatCode="m/d/yyyy">
                  <c:v>44494</c:v>
                </c:pt>
                <c:pt idx="16145" formatCode="m/d/yyyy">
                  <c:v>44494</c:v>
                </c:pt>
                <c:pt idx="16146" formatCode="m/d/yyyy">
                  <c:v>44494</c:v>
                </c:pt>
                <c:pt idx="16147" formatCode="m/d/yyyy">
                  <c:v>44494</c:v>
                </c:pt>
                <c:pt idx="16148" formatCode="m/d/yyyy">
                  <c:v>44494</c:v>
                </c:pt>
                <c:pt idx="16149" formatCode="m/d/yyyy">
                  <c:v>44494</c:v>
                </c:pt>
                <c:pt idx="16150" formatCode="m/d/yyyy">
                  <c:v>44494</c:v>
                </c:pt>
                <c:pt idx="16151" formatCode="m/d/yyyy">
                  <c:v>44494</c:v>
                </c:pt>
                <c:pt idx="16152" formatCode="m/d/yyyy">
                  <c:v>44494</c:v>
                </c:pt>
                <c:pt idx="16153" formatCode="m/d/yyyy">
                  <c:v>44494</c:v>
                </c:pt>
                <c:pt idx="16154" formatCode="m/d/yyyy">
                  <c:v>44494</c:v>
                </c:pt>
                <c:pt idx="16155" formatCode="m/d/yyyy">
                  <c:v>44494</c:v>
                </c:pt>
                <c:pt idx="16156" formatCode="m/d/yyyy">
                  <c:v>44494</c:v>
                </c:pt>
                <c:pt idx="16157" formatCode="m/d/yyyy">
                  <c:v>44494</c:v>
                </c:pt>
                <c:pt idx="16158" formatCode="m/d/yyyy">
                  <c:v>44494</c:v>
                </c:pt>
                <c:pt idx="16159" formatCode="m/d/yyyy">
                  <c:v>44494</c:v>
                </c:pt>
                <c:pt idx="16160" formatCode="m/d/yyyy">
                  <c:v>44494</c:v>
                </c:pt>
                <c:pt idx="16161" formatCode="m/d/yyyy">
                  <c:v>44494</c:v>
                </c:pt>
                <c:pt idx="16162" formatCode="m/d/yyyy">
                  <c:v>44494</c:v>
                </c:pt>
                <c:pt idx="16163" formatCode="m/d/yyyy">
                  <c:v>44494</c:v>
                </c:pt>
                <c:pt idx="16164" formatCode="m/d/yyyy">
                  <c:v>44494</c:v>
                </c:pt>
                <c:pt idx="16165" formatCode="m/d/yyyy">
                  <c:v>44495</c:v>
                </c:pt>
                <c:pt idx="16166" formatCode="m/d/yyyy">
                  <c:v>44495</c:v>
                </c:pt>
                <c:pt idx="16167" formatCode="m/d/yyyy">
                  <c:v>44495</c:v>
                </c:pt>
                <c:pt idx="16168" formatCode="m/d/yyyy">
                  <c:v>44495</c:v>
                </c:pt>
                <c:pt idx="16169" formatCode="m/d/yyyy">
                  <c:v>44495</c:v>
                </c:pt>
                <c:pt idx="16170" formatCode="m/d/yyyy">
                  <c:v>44495</c:v>
                </c:pt>
                <c:pt idx="16171" formatCode="m/d/yyyy">
                  <c:v>44495</c:v>
                </c:pt>
                <c:pt idx="16172" formatCode="m/d/yyyy">
                  <c:v>44495</c:v>
                </c:pt>
                <c:pt idx="16173" formatCode="m/d/yyyy">
                  <c:v>44495</c:v>
                </c:pt>
                <c:pt idx="16174" formatCode="m/d/yyyy">
                  <c:v>44495</c:v>
                </c:pt>
                <c:pt idx="16175" formatCode="m/d/yyyy">
                  <c:v>44495</c:v>
                </c:pt>
                <c:pt idx="16176" formatCode="m/d/yyyy">
                  <c:v>44495</c:v>
                </c:pt>
                <c:pt idx="16177" formatCode="m/d/yyyy">
                  <c:v>44495</c:v>
                </c:pt>
                <c:pt idx="16178" formatCode="m/d/yyyy">
                  <c:v>44495</c:v>
                </c:pt>
                <c:pt idx="16179" formatCode="m/d/yyyy">
                  <c:v>44495</c:v>
                </c:pt>
                <c:pt idx="16180" formatCode="m/d/yyyy">
                  <c:v>44495</c:v>
                </c:pt>
                <c:pt idx="16181" formatCode="m/d/yyyy">
                  <c:v>44495</c:v>
                </c:pt>
                <c:pt idx="16182" formatCode="m/d/yyyy">
                  <c:v>44495</c:v>
                </c:pt>
                <c:pt idx="16183" formatCode="m/d/yyyy">
                  <c:v>44495</c:v>
                </c:pt>
                <c:pt idx="16184" formatCode="m/d/yyyy">
                  <c:v>44495</c:v>
                </c:pt>
                <c:pt idx="16185" formatCode="m/d/yyyy">
                  <c:v>44495</c:v>
                </c:pt>
                <c:pt idx="16186" formatCode="m/d/yyyy">
                  <c:v>44495</c:v>
                </c:pt>
                <c:pt idx="16187" formatCode="m/d/yyyy">
                  <c:v>44495</c:v>
                </c:pt>
                <c:pt idx="16188" formatCode="m/d/yyyy">
                  <c:v>44495</c:v>
                </c:pt>
                <c:pt idx="16189" formatCode="m/d/yyyy">
                  <c:v>44496</c:v>
                </c:pt>
                <c:pt idx="16190" formatCode="m/d/yyyy">
                  <c:v>44496</c:v>
                </c:pt>
                <c:pt idx="16191" formatCode="m/d/yyyy">
                  <c:v>44496</c:v>
                </c:pt>
                <c:pt idx="16192" formatCode="m/d/yyyy">
                  <c:v>44496</c:v>
                </c:pt>
                <c:pt idx="16193" formatCode="m/d/yyyy">
                  <c:v>44496</c:v>
                </c:pt>
                <c:pt idx="16194" formatCode="m/d/yyyy">
                  <c:v>44496</c:v>
                </c:pt>
                <c:pt idx="16195" formatCode="m/d/yyyy">
                  <c:v>44496</c:v>
                </c:pt>
                <c:pt idx="16196" formatCode="m/d/yyyy">
                  <c:v>44496</c:v>
                </c:pt>
                <c:pt idx="16197" formatCode="m/d/yyyy">
                  <c:v>44496</c:v>
                </c:pt>
                <c:pt idx="16198" formatCode="m/d/yyyy">
                  <c:v>44496</c:v>
                </c:pt>
                <c:pt idx="16199" formatCode="m/d/yyyy">
                  <c:v>44496</c:v>
                </c:pt>
                <c:pt idx="16200" formatCode="m/d/yyyy">
                  <c:v>44496</c:v>
                </c:pt>
                <c:pt idx="16201" formatCode="m/d/yyyy">
                  <c:v>44496</c:v>
                </c:pt>
                <c:pt idx="16202" formatCode="m/d/yyyy">
                  <c:v>44496</c:v>
                </c:pt>
                <c:pt idx="16203" formatCode="m/d/yyyy">
                  <c:v>44496</c:v>
                </c:pt>
                <c:pt idx="16204" formatCode="m/d/yyyy">
                  <c:v>44496</c:v>
                </c:pt>
                <c:pt idx="16205" formatCode="m/d/yyyy">
                  <c:v>44496</c:v>
                </c:pt>
                <c:pt idx="16206" formatCode="m/d/yyyy">
                  <c:v>44496</c:v>
                </c:pt>
                <c:pt idx="16207" formatCode="m/d/yyyy">
                  <c:v>44496</c:v>
                </c:pt>
                <c:pt idx="16208" formatCode="m/d/yyyy">
                  <c:v>44496</c:v>
                </c:pt>
                <c:pt idx="16209" formatCode="m/d/yyyy">
                  <c:v>44496</c:v>
                </c:pt>
                <c:pt idx="16210" formatCode="m/d/yyyy">
                  <c:v>44496</c:v>
                </c:pt>
                <c:pt idx="16211" formatCode="m/d/yyyy">
                  <c:v>44496</c:v>
                </c:pt>
                <c:pt idx="16212" formatCode="m/d/yyyy">
                  <c:v>44497</c:v>
                </c:pt>
                <c:pt idx="16213" formatCode="m/d/yyyy">
                  <c:v>44497</c:v>
                </c:pt>
                <c:pt idx="16214" formatCode="m/d/yyyy">
                  <c:v>44497</c:v>
                </c:pt>
                <c:pt idx="16215" formatCode="m/d/yyyy">
                  <c:v>44497</c:v>
                </c:pt>
                <c:pt idx="16216" formatCode="m/d/yyyy">
                  <c:v>44497</c:v>
                </c:pt>
                <c:pt idx="16217" formatCode="m/d/yyyy">
                  <c:v>44497</c:v>
                </c:pt>
                <c:pt idx="16218" formatCode="m/d/yyyy">
                  <c:v>44497</c:v>
                </c:pt>
                <c:pt idx="16219" formatCode="m/d/yyyy">
                  <c:v>44497</c:v>
                </c:pt>
                <c:pt idx="16220" formatCode="m/d/yyyy">
                  <c:v>44497</c:v>
                </c:pt>
                <c:pt idx="16221" formatCode="m/d/yyyy">
                  <c:v>44497</c:v>
                </c:pt>
                <c:pt idx="16222" formatCode="m/d/yyyy">
                  <c:v>44497</c:v>
                </c:pt>
                <c:pt idx="16223" formatCode="m/d/yyyy">
                  <c:v>44497</c:v>
                </c:pt>
                <c:pt idx="16224" formatCode="m/d/yyyy">
                  <c:v>44497</c:v>
                </c:pt>
                <c:pt idx="16225" formatCode="m/d/yyyy">
                  <c:v>44497</c:v>
                </c:pt>
                <c:pt idx="16226" formatCode="m/d/yyyy">
                  <c:v>44497</c:v>
                </c:pt>
                <c:pt idx="16227" formatCode="m/d/yyyy">
                  <c:v>44497</c:v>
                </c:pt>
                <c:pt idx="16228" formatCode="m/d/yyyy">
                  <c:v>44497</c:v>
                </c:pt>
                <c:pt idx="16229" formatCode="m/d/yyyy">
                  <c:v>44497</c:v>
                </c:pt>
                <c:pt idx="16230" formatCode="m/d/yyyy">
                  <c:v>44497</c:v>
                </c:pt>
                <c:pt idx="16231" formatCode="m/d/yyyy">
                  <c:v>44497</c:v>
                </c:pt>
                <c:pt idx="16232" formatCode="m/d/yyyy">
                  <c:v>44497</c:v>
                </c:pt>
                <c:pt idx="16233" formatCode="m/d/yyyy">
                  <c:v>44497</c:v>
                </c:pt>
                <c:pt idx="16234" formatCode="m/d/yyyy">
                  <c:v>44497</c:v>
                </c:pt>
                <c:pt idx="16235" formatCode="m/d/yyyy">
                  <c:v>44497</c:v>
                </c:pt>
                <c:pt idx="16236" formatCode="m/d/yyyy">
                  <c:v>44498</c:v>
                </c:pt>
                <c:pt idx="16237" formatCode="m/d/yyyy">
                  <c:v>44498</c:v>
                </c:pt>
                <c:pt idx="16238" formatCode="m/d/yyyy">
                  <c:v>44498</c:v>
                </c:pt>
                <c:pt idx="16239" formatCode="m/d/yyyy">
                  <c:v>44498</c:v>
                </c:pt>
                <c:pt idx="16240" formatCode="m/d/yyyy">
                  <c:v>44498</c:v>
                </c:pt>
                <c:pt idx="16241" formatCode="m/d/yyyy">
                  <c:v>44498</c:v>
                </c:pt>
                <c:pt idx="16242" formatCode="m/d/yyyy">
                  <c:v>44498</c:v>
                </c:pt>
                <c:pt idx="16243" formatCode="m/d/yyyy">
                  <c:v>44498</c:v>
                </c:pt>
                <c:pt idx="16244" formatCode="m/d/yyyy">
                  <c:v>44498</c:v>
                </c:pt>
                <c:pt idx="16245" formatCode="m/d/yyyy">
                  <c:v>44498</c:v>
                </c:pt>
                <c:pt idx="16246" formatCode="m/d/yyyy">
                  <c:v>44498</c:v>
                </c:pt>
                <c:pt idx="16247" formatCode="m/d/yyyy">
                  <c:v>44498</c:v>
                </c:pt>
                <c:pt idx="16248" formatCode="m/d/yyyy">
                  <c:v>44498</c:v>
                </c:pt>
                <c:pt idx="16249" formatCode="m/d/yyyy">
                  <c:v>44498</c:v>
                </c:pt>
                <c:pt idx="16250" formatCode="m/d/yyyy">
                  <c:v>44498</c:v>
                </c:pt>
                <c:pt idx="16251" formatCode="m/d/yyyy">
                  <c:v>44498</c:v>
                </c:pt>
                <c:pt idx="16252" formatCode="m/d/yyyy">
                  <c:v>44498</c:v>
                </c:pt>
                <c:pt idx="16253" formatCode="m/d/yyyy">
                  <c:v>44498</c:v>
                </c:pt>
                <c:pt idx="16254" formatCode="m/d/yyyy">
                  <c:v>44498</c:v>
                </c:pt>
                <c:pt idx="16255" formatCode="m/d/yyyy">
                  <c:v>44498</c:v>
                </c:pt>
                <c:pt idx="16256" formatCode="m/d/yyyy">
                  <c:v>44498</c:v>
                </c:pt>
                <c:pt idx="16257" formatCode="m/d/yyyy">
                  <c:v>44498</c:v>
                </c:pt>
                <c:pt idx="16258" formatCode="m/d/yyyy">
                  <c:v>44498</c:v>
                </c:pt>
                <c:pt idx="16259" formatCode="m/d/yyyy">
                  <c:v>44498</c:v>
                </c:pt>
                <c:pt idx="16260" formatCode="m/d/yyyy">
                  <c:v>44499</c:v>
                </c:pt>
                <c:pt idx="16261" formatCode="m/d/yyyy">
                  <c:v>44499</c:v>
                </c:pt>
                <c:pt idx="16262" formatCode="m/d/yyyy">
                  <c:v>44499</c:v>
                </c:pt>
                <c:pt idx="16263" formatCode="m/d/yyyy">
                  <c:v>44499</c:v>
                </c:pt>
                <c:pt idx="16264" formatCode="m/d/yyyy">
                  <c:v>44499</c:v>
                </c:pt>
                <c:pt idx="16265" formatCode="m/d/yyyy">
                  <c:v>44499</c:v>
                </c:pt>
                <c:pt idx="16266" formatCode="m/d/yyyy">
                  <c:v>44499</c:v>
                </c:pt>
                <c:pt idx="16267" formatCode="m/d/yyyy">
                  <c:v>44499</c:v>
                </c:pt>
                <c:pt idx="16268" formatCode="m/d/yyyy">
                  <c:v>44499</c:v>
                </c:pt>
                <c:pt idx="16269" formatCode="m/d/yyyy">
                  <c:v>44499</c:v>
                </c:pt>
                <c:pt idx="16270" formatCode="m/d/yyyy">
                  <c:v>44499</c:v>
                </c:pt>
                <c:pt idx="16271" formatCode="m/d/yyyy">
                  <c:v>44499</c:v>
                </c:pt>
                <c:pt idx="16272" formatCode="m/d/yyyy">
                  <c:v>44499</c:v>
                </c:pt>
                <c:pt idx="16273" formatCode="m/d/yyyy">
                  <c:v>44499</c:v>
                </c:pt>
                <c:pt idx="16274" formatCode="m/d/yyyy">
                  <c:v>44499</c:v>
                </c:pt>
                <c:pt idx="16275" formatCode="m/d/yyyy">
                  <c:v>44499</c:v>
                </c:pt>
                <c:pt idx="16276" formatCode="m/d/yyyy">
                  <c:v>44499</c:v>
                </c:pt>
                <c:pt idx="16277" formatCode="m/d/yyyy">
                  <c:v>44499</c:v>
                </c:pt>
                <c:pt idx="16278" formatCode="m/d/yyyy">
                  <c:v>44499</c:v>
                </c:pt>
                <c:pt idx="16279" formatCode="m/d/yyyy">
                  <c:v>44499</c:v>
                </c:pt>
                <c:pt idx="16280" formatCode="m/d/yyyy">
                  <c:v>44499</c:v>
                </c:pt>
                <c:pt idx="16281" formatCode="m/d/yyyy">
                  <c:v>44499</c:v>
                </c:pt>
                <c:pt idx="16282" formatCode="m/d/yyyy">
                  <c:v>44499</c:v>
                </c:pt>
                <c:pt idx="16283" formatCode="m/d/yyyy">
                  <c:v>44499</c:v>
                </c:pt>
                <c:pt idx="16284" formatCode="m/d/yyyy">
                  <c:v>44500</c:v>
                </c:pt>
                <c:pt idx="16285" formatCode="m/d/yyyy">
                  <c:v>44500</c:v>
                </c:pt>
                <c:pt idx="16286" formatCode="m/d/yyyy">
                  <c:v>44500</c:v>
                </c:pt>
                <c:pt idx="16287" formatCode="m/d/yyyy">
                  <c:v>44500</c:v>
                </c:pt>
                <c:pt idx="16288" formatCode="m/d/yyyy">
                  <c:v>44500</c:v>
                </c:pt>
                <c:pt idx="16289" formatCode="m/d/yyyy">
                  <c:v>44500</c:v>
                </c:pt>
                <c:pt idx="16290" formatCode="m/d/yyyy">
                  <c:v>44500</c:v>
                </c:pt>
                <c:pt idx="16291" formatCode="m/d/yyyy">
                  <c:v>44500</c:v>
                </c:pt>
                <c:pt idx="16292" formatCode="m/d/yyyy">
                  <c:v>44500</c:v>
                </c:pt>
                <c:pt idx="16293" formatCode="m/d/yyyy">
                  <c:v>44500</c:v>
                </c:pt>
                <c:pt idx="16294" formatCode="m/d/yyyy">
                  <c:v>44500</c:v>
                </c:pt>
                <c:pt idx="16295" formatCode="m/d/yyyy">
                  <c:v>44500</c:v>
                </c:pt>
                <c:pt idx="16296" formatCode="m/d/yyyy">
                  <c:v>44500</c:v>
                </c:pt>
                <c:pt idx="16297" formatCode="m/d/yyyy">
                  <c:v>44500</c:v>
                </c:pt>
                <c:pt idx="16298" formatCode="m/d/yyyy">
                  <c:v>44500</c:v>
                </c:pt>
                <c:pt idx="16299" formatCode="m/d/yyyy">
                  <c:v>44500</c:v>
                </c:pt>
                <c:pt idx="16300" formatCode="m/d/yyyy">
                  <c:v>44500</c:v>
                </c:pt>
                <c:pt idx="16301" formatCode="m/d/yyyy">
                  <c:v>44500</c:v>
                </c:pt>
                <c:pt idx="16302" formatCode="m/d/yyyy">
                  <c:v>44500</c:v>
                </c:pt>
                <c:pt idx="16303" formatCode="m/d/yyyy">
                  <c:v>44500</c:v>
                </c:pt>
                <c:pt idx="16304" formatCode="m/d/yyyy">
                  <c:v>44500</c:v>
                </c:pt>
                <c:pt idx="16305" formatCode="m/d/yyyy">
                  <c:v>44500</c:v>
                </c:pt>
                <c:pt idx="16306" formatCode="m/d/yyyy">
                  <c:v>44500</c:v>
                </c:pt>
                <c:pt idx="16307" formatCode="m/d/yyyy">
                  <c:v>44500</c:v>
                </c:pt>
                <c:pt idx="16308" formatCode="m/d/yyyy">
                  <c:v>44501</c:v>
                </c:pt>
                <c:pt idx="16309" formatCode="m/d/yyyy">
                  <c:v>44501</c:v>
                </c:pt>
                <c:pt idx="16310" formatCode="m/d/yyyy">
                  <c:v>44501</c:v>
                </c:pt>
                <c:pt idx="16311" formatCode="m/d/yyyy">
                  <c:v>44501</c:v>
                </c:pt>
                <c:pt idx="16312" formatCode="m/d/yyyy">
                  <c:v>44501</c:v>
                </c:pt>
                <c:pt idx="16313" formatCode="m/d/yyyy">
                  <c:v>44501</c:v>
                </c:pt>
                <c:pt idx="16314" formatCode="m/d/yyyy">
                  <c:v>44501</c:v>
                </c:pt>
                <c:pt idx="16315" formatCode="m/d/yyyy">
                  <c:v>44501</c:v>
                </c:pt>
                <c:pt idx="16316" formatCode="m/d/yyyy">
                  <c:v>44501</c:v>
                </c:pt>
                <c:pt idx="16317" formatCode="m/d/yyyy">
                  <c:v>44501</c:v>
                </c:pt>
                <c:pt idx="16318" formatCode="m/d/yyyy">
                  <c:v>44501</c:v>
                </c:pt>
                <c:pt idx="16319" formatCode="m/d/yyyy">
                  <c:v>44501</c:v>
                </c:pt>
                <c:pt idx="16320" formatCode="m/d/yyyy">
                  <c:v>44501</c:v>
                </c:pt>
                <c:pt idx="16321" formatCode="m/d/yyyy">
                  <c:v>44501</c:v>
                </c:pt>
                <c:pt idx="16322" formatCode="m/d/yyyy">
                  <c:v>44501</c:v>
                </c:pt>
                <c:pt idx="16323" formatCode="m/d/yyyy">
                  <c:v>44501</c:v>
                </c:pt>
                <c:pt idx="16324" formatCode="m/d/yyyy">
                  <c:v>44501</c:v>
                </c:pt>
                <c:pt idx="16325" formatCode="m/d/yyyy">
                  <c:v>44501</c:v>
                </c:pt>
                <c:pt idx="16326" formatCode="m/d/yyyy">
                  <c:v>44501</c:v>
                </c:pt>
                <c:pt idx="16327" formatCode="m/d/yyyy">
                  <c:v>44501</c:v>
                </c:pt>
                <c:pt idx="16328" formatCode="m/d/yyyy">
                  <c:v>44501</c:v>
                </c:pt>
                <c:pt idx="16329" formatCode="m/d/yyyy">
                  <c:v>44501</c:v>
                </c:pt>
                <c:pt idx="16330" formatCode="m/d/yyyy">
                  <c:v>44501</c:v>
                </c:pt>
                <c:pt idx="16331" formatCode="m/d/yyyy">
                  <c:v>44501</c:v>
                </c:pt>
                <c:pt idx="16332" formatCode="m/d/yyyy">
                  <c:v>44502</c:v>
                </c:pt>
                <c:pt idx="16333" formatCode="m/d/yyyy">
                  <c:v>44502</c:v>
                </c:pt>
                <c:pt idx="16334" formatCode="m/d/yyyy">
                  <c:v>44502</c:v>
                </c:pt>
                <c:pt idx="16335" formatCode="m/d/yyyy">
                  <c:v>44502</c:v>
                </c:pt>
                <c:pt idx="16336" formatCode="m/d/yyyy">
                  <c:v>44502</c:v>
                </c:pt>
                <c:pt idx="16337" formatCode="m/d/yyyy">
                  <c:v>44502</c:v>
                </c:pt>
                <c:pt idx="16338" formatCode="m/d/yyyy">
                  <c:v>44502</c:v>
                </c:pt>
                <c:pt idx="16339" formatCode="m/d/yyyy">
                  <c:v>44502</c:v>
                </c:pt>
                <c:pt idx="16340" formatCode="m/d/yyyy">
                  <c:v>44502</c:v>
                </c:pt>
                <c:pt idx="16341" formatCode="m/d/yyyy">
                  <c:v>44502</c:v>
                </c:pt>
                <c:pt idx="16342" formatCode="m/d/yyyy">
                  <c:v>44502</c:v>
                </c:pt>
                <c:pt idx="16343" formatCode="m/d/yyyy">
                  <c:v>44502</c:v>
                </c:pt>
                <c:pt idx="16344" formatCode="m/d/yyyy">
                  <c:v>44502</c:v>
                </c:pt>
                <c:pt idx="16345" formatCode="m/d/yyyy">
                  <c:v>44502</c:v>
                </c:pt>
                <c:pt idx="16346" formatCode="m/d/yyyy">
                  <c:v>44502</c:v>
                </c:pt>
                <c:pt idx="16347" formatCode="m/d/yyyy">
                  <c:v>44502</c:v>
                </c:pt>
                <c:pt idx="16348" formatCode="m/d/yyyy">
                  <c:v>44502</c:v>
                </c:pt>
                <c:pt idx="16349" formatCode="m/d/yyyy">
                  <c:v>44502</c:v>
                </c:pt>
                <c:pt idx="16350" formatCode="m/d/yyyy">
                  <c:v>44502</c:v>
                </c:pt>
                <c:pt idx="16351" formatCode="m/d/yyyy">
                  <c:v>44502</c:v>
                </c:pt>
                <c:pt idx="16352" formatCode="m/d/yyyy">
                  <c:v>44502</c:v>
                </c:pt>
                <c:pt idx="16353" formatCode="m/d/yyyy">
                  <c:v>44502</c:v>
                </c:pt>
                <c:pt idx="16354" formatCode="m/d/yyyy">
                  <c:v>44502</c:v>
                </c:pt>
                <c:pt idx="16355" formatCode="m/d/yyyy">
                  <c:v>44502</c:v>
                </c:pt>
                <c:pt idx="16356" formatCode="m/d/yyyy">
                  <c:v>44503</c:v>
                </c:pt>
                <c:pt idx="16357" formatCode="m/d/yyyy">
                  <c:v>44503</c:v>
                </c:pt>
                <c:pt idx="16358" formatCode="m/d/yyyy">
                  <c:v>44503</c:v>
                </c:pt>
                <c:pt idx="16359" formatCode="m/d/yyyy">
                  <c:v>44503</c:v>
                </c:pt>
                <c:pt idx="16360" formatCode="m/d/yyyy">
                  <c:v>44503</c:v>
                </c:pt>
                <c:pt idx="16361" formatCode="m/d/yyyy">
                  <c:v>44503</c:v>
                </c:pt>
                <c:pt idx="16362" formatCode="m/d/yyyy">
                  <c:v>44503</c:v>
                </c:pt>
                <c:pt idx="16363" formatCode="m/d/yyyy">
                  <c:v>44503</c:v>
                </c:pt>
                <c:pt idx="16364" formatCode="m/d/yyyy">
                  <c:v>44503</c:v>
                </c:pt>
                <c:pt idx="16365" formatCode="m/d/yyyy">
                  <c:v>44503</c:v>
                </c:pt>
                <c:pt idx="16366" formatCode="m/d/yyyy">
                  <c:v>44503</c:v>
                </c:pt>
                <c:pt idx="16367" formatCode="m/d/yyyy">
                  <c:v>44503</c:v>
                </c:pt>
                <c:pt idx="16368" formatCode="m/d/yyyy">
                  <c:v>44503</c:v>
                </c:pt>
                <c:pt idx="16369" formatCode="m/d/yyyy">
                  <c:v>44503</c:v>
                </c:pt>
                <c:pt idx="16370" formatCode="m/d/yyyy">
                  <c:v>44503</c:v>
                </c:pt>
                <c:pt idx="16371" formatCode="m/d/yyyy">
                  <c:v>44503</c:v>
                </c:pt>
                <c:pt idx="16372" formatCode="m/d/yyyy">
                  <c:v>44503</c:v>
                </c:pt>
                <c:pt idx="16373" formatCode="m/d/yyyy">
                  <c:v>44503</c:v>
                </c:pt>
                <c:pt idx="16374" formatCode="m/d/yyyy">
                  <c:v>44503</c:v>
                </c:pt>
                <c:pt idx="16375" formatCode="m/d/yyyy">
                  <c:v>44503</c:v>
                </c:pt>
                <c:pt idx="16376" formatCode="m/d/yyyy">
                  <c:v>44503</c:v>
                </c:pt>
                <c:pt idx="16377" formatCode="m/d/yyyy">
                  <c:v>44503</c:v>
                </c:pt>
                <c:pt idx="16378" formatCode="m/d/yyyy">
                  <c:v>44503</c:v>
                </c:pt>
                <c:pt idx="16379" formatCode="m/d/yyyy">
                  <c:v>44503</c:v>
                </c:pt>
                <c:pt idx="16380" formatCode="m/d/yyyy">
                  <c:v>44504</c:v>
                </c:pt>
                <c:pt idx="16381" formatCode="m/d/yyyy">
                  <c:v>44504</c:v>
                </c:pt>
                <c:pt idx="16382" formatCode="m/d/yyyy">
                  <c:v>44504</c:v>
                </c:pt>
                <c:pt idx="16383" formatCode="m/d/yyyy">
                  <c:v>44504</c:v>
                </c:pt>
                <c:pt idx="16384" formatCode="m/d/yyyy">
                  <c:v>44504</c:v>
                </c:pt>
                <c:pt idx="16385" formatCode="m/d/yyyy">
                  <c:v>44504</c:v>
                </c:pt>
                <c:pt idx="16386" formatCode="m/d/yyyy">
                  <c:v>44504</c:v>
                </c:pt>
                <c:pt idx="16387" formatCode="m/d/yyyy">
                  <c:v>44504</c:v>
                </c:pt>
                <c:pt idx="16388" formatCode="m/d/yyyy">
                  <c:v>44504</c:v>
                </c:pt>
                <c:pt idx="16389" formatCode="m/d/yyyy">
                  <c:v>44504</c:v>
                </c:pt>
                <c:pt idx="16390" formatCode="m/d/yyyy">
                  <c:v>44504</c:v>
                </c:pt>
                <c:pt idx="16391" formatCode="m/d/yyyy">
                  <c:v>44504</c:v>
                </c:pt>
                <c:pt idx="16392" formatCode="m/d/yyyy">
                  <c:v>44504</c:v>
                </c:pt>
                <c:pt idx="16393" formatCode="m/d/yyyy">
                  <c:v>44504</c:v>
                </c:pt>
                <c:pt idx="16394" formatCode="m/d/yyyy">
                  <c:v>44504</c:v>
                </c:pt>
                <c:pt idx="16395" formatCode="m/d/yyyy">
                  <c:v>44504</c:v>
                </c:pt>
                <c:pt idx="16396" formatCode="m/d/yyyy">
                  <c:v>44504</c:v>
                </c:pt>
                <c:pt idx="16397" formatCode="m/d/yyyy">
                  <c:v>44504</c:v>
                </c:pt>
                <c:pt idx="16398" formatCode="m/d/yyyy">
                  <c:v>44504</c:v>
                </c:pt>
                <c:pt idx="16399" formatCode="m/d/yyyy">
                  <c:v>44504</c:v>
                </c:pt>
                <c:pt idx="16400" formatCode="m/d/yyyy">
                  <c:v>44504</c:v>
                </c:pt>
                <c:pt idx="16401" formatCode="m/d/yyyy">
                  <c:v>44504</c:v>
                </c:pt>
                <c:pt idx="16402" formatCode="m/d/yyyy">
                  <c:v>44504</c:v>
                </c:pt>
                <c:pt idx="16403" formatCode="m/d/yyyy">
                  <c:v>44504</c:v>
                </c:pt>
                <c:pt idx="16404" formatCode="m/d/yyyy">
                  <c:v>44505</c:v>
                </c:pt>
                <c:pt idx="16405" formatCode="m/d/yyyy">
                  <c:v>44505</c:v>
                </c:pt>
                <c:pt idx="16406" formatCode="m/d/yyyy">
                  <c:v>44505</c:v>
                </c:pt>
                <c:pt idx="16407" formatCode="m/d/yyyy">
                  <c:v>44505</c:v>
                </c:pt>
                <c:pt idx="16408" formatCode="m/d/yyyy">
                  <c:v>44505</c:v>
                </c:pt>
                <c:pt idx="16409" formatCode="m/d/yyyy">
                  <c:v>44505</c:v>
                </c:pt>
                <c:pt idx="16410" formatCode="m/d/yyyy">
                  <c:v>44505</c:v>
                </c:pt>
                <c:pt idx="16411" formatCode="m/d/yyyy">
                  <c:v>44505</c:v>
                </c:pt>
                <c:pt idx="16412" formatCode="m/d/yyyy">
                  <c:v>44505</c:v>
                </c:pt>
                <c:pt idx="16413" formatCode="m/d/yyyy">
                  <c:v>44505</c:v>
                </c:pt>
                <c:pt idx="16414" formatCode="m/d/yyyy">
                  <c:v>44505</c:v>
                </c:pt>
                <c:pt idx="16415" formatCode="m/d/yyyy">
                  <c:v>44505</c:v>
                </c:pt>
                <c:pt idx="16416" formatCode="m/d/yyyy">
                  <c:v>44505</c:v>
                </c:pt>
                <c:pt idx="16417" formatCode="m/d/yyyy">
                  <c:v>44505</c:v>
                </c:pt>
                <c:pt idx="16418" formatCode="m/d/yyyy">
                  <c:v>44505</c:v>
                </c:pt>
                <c:pt idx="16419" formatCode="m/d/yyyy">
                  <c:v>44505</c:v>
                </c:pt>
                <c:pt idx="16420" formatCode="m/d/yyyy">
                  <c:v>44505</c:v>
                </c:pt>
                <c:pt idx="16421" formatCode="m/d/yyyy">
                  <c:v>44505</c:v>
                </c:pt>
                <c:pt idx="16422" formatCode="m/d/yyyy">
                  <c:v>44505</c:v>
                </c:pt>
                <c:pt idx="16423" formatCode="m/d/yyyy">
                  <c:v>44505</c:v>
                </c:pt>
                <c:pt idx="16424" formatCode="m/d/yyyy">
                  <c:v>44505</c:v>
                </c:pt>
                <c:pt idx="16425" formatCode="m/d/yyyy">
                  <c:v>44505</c:v>
                </c:pt>
                <c:pt idx="16426" formatCode="m/d/yyyy">
                  <c:v>44505</c:v>
                </c:pt>
                <c:pt idx="16427" formatCode="m/d/yyyy">
                  <c:v>44505</c:v>
                </c:pt>
                <c:pt idx="16428" formatCode="m/d/yyyy">
                  <c:v>44506</c:v>
                </c:pt>
                <c:pt idx="16429" formatCode="m/d/yyyy">
                  <c:v>44506</c:v>
                </c:pt>
                <c:pt idx="16430" formatCode="m/d/yyyy">
                  <c:v>44506</c:v>
                </c:pt>
                <c:pt idx="16431" formatCode="m/d/yyyy">
                  <c:v>44506</c:v>
                </c:pt>
                <c:pt idx="16432" formatCode="m/d/yyyy">
                  <c:v>44506</c:v>
                </c:pt>
                <c:pt idx="16433" formatCode="m/d/yyyy">
                  <c:v>44506</c:v>
                </c:pt>
                <c:pt idx="16434" formatCode="m/d/yyyy">
                  <c:v>44506</c:v>
                </c:pt>
                <c:pt idx="16435" formatCode="m/d/yyyy">
                  <c:v>44506</c:v>
                </c:pt>
                <c:pt idx="16436" formatCode="m/d/yyyy">
                  <c:v>44506</c:v>
                </c:pt>
                <c:pt idx="16437" formatCode="m/d/yyyy">
                  <c:v>44506</c:v>
                </c:pt>
                <c:pt idx="16438" formatCode="m/d/yyyy">
                  <c:v>44506</c:v>
                </c:pt>
                <c:pt idx="16439" formatCode="m/d/yyyy">
                  <c:v>44506</c:v>
                </c:pt>
                <c:pt idx="16440" formatCode="m/d/yyyy">
                  <c:v>44506</c:v>
                </c:pt>
                <c:pt idx="16441" formatCode="m/d/yyyy">
                  <c:v>44506</c:v>
                </c:pt>
                <c:pt idx="16442" formatCode="m/d/yyyy">
                  <c:v>44506</c:v>
                </c:pt>
                <c:pt idx="16443" formatCode="m/d/yyyy">
                  <c:v>44506</c:v>
                </c:pt>
                <c:pt idx="16444" formatCode="m/d/yyyy">
                  <c:v>44506</c:v>
                </c:pt>
                <c:pt idx="16445" formatCode="m/d/yyyy">
                  <c:v>44506</c:v>
                </c:pt>
                <c:pt idx="16446" formatCode="m/d/yyyy">
                  <c:v>44506</c:v>
                </c:pt>
                <c:pt idx="16447" formatCode="m/d/yyyy">
                  <c:v>44506</c:v>
                </c:pt>
                <c:pt idx="16448" formatCode="m/d/yyyy">
                  <c:v>44506</c:v>
                </c:pt>
                <c:pt idx="16449" formatCode="m/d/yyyy">
                  <c:v>44506</c:v>
                </c:pt>
                <c:pt idx="16450" formatCode="m/d/yyyy">
                  <c:v>44506</c:v>
                </c:pt>
                <c:pt idx="16451" formatCode="m/d/yyyy">
                  <c:v>44506</c:v>
                </c:pt>
                <c:pt idx="16452" formatCode="m/d/yyyy">
                  <c:v>44507</c:v>
                </c:pt>
                <c:pt idx="16453" formatCode="m/d/yyyy">
                  <c:v>44507</c:v>
                </c:pt>
                <c:pt idx="16454" formatCode="m/d/yyyy">
                  <c:v>44507</c:v>
                </c:pt>
                <c:pt idx="16455" formatCode="m/d/yyyy">
                  <c:v>44507</c:v>
                </c:pt>
                <c:pt idx="16456" formatCode="m/d/yyyy">
                  <c:v>44507</c:v>
                </c:pt>
                <c:pt idx="16457" formatCode="m/d/yyyy">
                  <c:v>44507</c:v>
                </c:pt>
                <c:pt idx="16458" formatCode="m/d/yyyy">
                  <c:v>44507</c:v>
                </c:pt>
                <c:pt idx="16459" formatCode="m/d/yyyy">
                  <c:v>44507</c:v>
                </c:pt>
                <c:pt idx="16460" formatCode="m/d/yyyy">
                  <c:v>44507</c:v>
                </c:pt>
                <c:pt idx="16461" formatCode="m/d/yyyy">
                  <c:v>44507</c:v>
                </c:pt>
                <c:pt idx="16462" formatCode="m/d/yyyy">
                  <c:v>44507</c:v>
                </c:pt>
                <c:pt idx="16463" formatCode="m/d/yyyy">
                  <c:v>44507</c:v>
                </c:pt>
                <c:pt idx="16464" formatCode="m/d/yyyy">
                  <c:v>44507</c:v>
                </c:pt>
                <c:pt idx="16465" formatCode="m/d/yyyy">
                  <c:v>44507</c:v>
                </c:pt>
                <c:pt idx="16466" formatCode="m/d/yyyy">
                  <c:v>44507</c:v>
                </c:pt>
                <c:pt idx="16467" formatCode="m/d/yyyy">
                  <c:v>44507</c:v>
                </c:pt>
                <c:pt idx="16468" formatCode="m/d/yyyy">
                  <c:v>44507</c:v>
                </c:pt>
                <c:pt idx="16469" formatCode="m/d/yyyy">
                  <c:v>44507</c:v>
                </c:pt>
                <c:pt idx="16470" formatCode="m/d/yyyy">
                  <c:v>44507</c:v>
                </c:pt>
                <c:pt idx="16471" formatCode="m/d/yyyy">
                  <c:v>44507</c:v>
                </c:pt>
                <c:pt idx="16472" formatCode="m/d/yyyy">
                  <c:v>44507</c:v>
                </c:pt>
                <c:pt idx="16473" formatCode="m/d/yyyy">
                  <c:v>44507</c:v>
                </c:pt>
                <c:pt idx="16474" formatCode="m/d/yyyy">
                  <c:v>44507</c:v>
                </c:pt>
                <c:pt idx="16475" formatCode="m/d/yyyy">
                  <c:v>44507</c:v>
                </c:pt>
                <c:pt idx="16476" formatCode="m/d/yyyy">
                  <c:v>44508</c:v>
                </c:pt>
                <c:pt idx="16477" formatCode="m/d/yyyy">
                  <c:v>44508</c:v>
                </c:pt>
                <c:pt idx="16478" formatCode="m/d/yyyy">
                  <c:v>44508</c:v>
                </c:pt>
                <c:pt idx="16479" formatCode="m/d/yyyy">
                  <c:v>44508</c:v>
                </c:pt>
                <c:pt idx="16480" formatCode="m/d/yyyy">
                  <c:v>44508</c:v>
                </c:pt>
                <c:pt idx="16481" formatCode="m/d/yyyy">
                  <c:v>44508</c:v>
                </c:pt>
                <c:pt idx="16482" formatCode="m/d/yyyy">
                  <c:v>44508</c:v>
                </c:pt>
                <c:pt idx="16483" formatCode="m/d/yyyy">
                  <c:v>44508</c:v>
                </c:pt>
                <c:pt idx="16484" formatCode="m/d/yyyy">
                  <c:v>44508</c:v>
                </c:pt>
                <c:pt idx="16485" formatCode="m/d/yyyy">
                  <c:v>44508</c:v>
                </c:pt>
                <c:pt idx="16486" formatCode="m/d/yyyy">
                  <c:v>44508</c:v>
                </c:pt>
                <c:pt idx="16487" formatCode="m/d/yyyy">
                  <c:v>44508</c:v>
                </c:pt>
                <c:pt idx="16488" formatCode="m/d/yyyy">
                  <c:v>44508</c:v>
                </c:pt>
                <c:pt idx="16489" formatCode="m/d/yyyy">
                  <c:v>44508</c:v>
                </c:pt>
                <c:pt idx="16490" formatCode="m/d/yyyy">
                  <c:v>44508</c:v>
                </c:pt>
                <c:pt idx="16491" formatCode="m/d/yyyy">
                  <c:v>44508</c:v>
                </c:pt>
                <c:pt idx="16492" formatCode="m/d/yyyy">
                  <c:v>44508</c:v>
                </c:pt>
                <c:pt idx="16493" formatCode="m/d/yyyy">
                  <c:v>44508</c:v>
                </c:pt>
                <c:pt idx="16494" formatCode="m/d/yyyy">
                  <c:v>44508</c:v>
                </c:pt>
                <c:pt idx="16495" formatCode="m/d/yyyy">
                  <c:v>44508</c:v>
                </c:pt>
                <c:pt idx="16496" formatCode="m/d/yyyy">
                  <c:v>44508</c:v>
                </c:pt>
                <c:pt idx="16497" formatCode="m/d/yyyy">
                  <c:v>44508</c:v>
                </c:pt>
                <c:pt idx="16498" formatCode="m/d/yyyy">
                  <c:v>44508</c:v>
                </c:pt>
                <c:pt idx="16499" formatCode="m/d/yyyy">
                  <c:v>44508</c:v>
                </c:pt>
                <c:pt idx="16500" formatCode="m/d/yyyy">
                  <c:v>44509</c:v>
                </c:pt>
                <c:pt idx="16501" formatCode="m/d/yyyy">
                  <c:v>44509</c:v>
                </c:pt>
                <c:pt idx="16502" formatCode="m/d/yyyy">
                  <c:v>44509</c:v>
                </c:pt>
                <c:pt idx="16503" formatCode="m/d/yyyy">
                  <c:v>44509</c:v>
                </c:pt>
                <c:pt idx="16504" formatCode="m/d/yyyy">
                  <c:v>44509</c:v>
                </c:pt>
                <c:pt idx="16505" formatCode="m/d/yyyy">
                  <c:v>44509</c:v>
                </c:pt>
                <c:pt idx="16506" formatCode="m/d/yyyy">
                  <c:v>44509</c:v>
                </c:pt>
                <c:pt idx="16507" formatCode="m/d/yyyy">
                  <c:v>44509</c:v>
                </c:pt>
                <c:pt idx="16508" formatCode="m/d/yyyy">
                  <c:v>44509</c:v>
                </c:pt>
                <c:pt idx="16509" formatCode="m/d/yyyy">
                  <c:v>44509</c:v>
                </c:pt>
                <c:pt idx="16510" formatCode="m/d/yyyy">
                  <c:v>44509</c:v>
                </c:pt>
                <c:pt idx="16511" formatCode="m/d/yyyy">
                  <c:v>44509</c:v>
                </c:pt>
                <c:pt idx="16512" formatCode="m/d/yyyy">
                  <c:v>44509</c:v>
                </c:pt>
                <c:pt idx="16513" formatCode="m/d/yyyy">
                  <c:v>44509</c:v>
                </c:pt>
                <c:pt idx="16514" formatCode="m/d/yyyy">
                  <c:v>44509</c:v>
                </c:pt>
                <c:pt idx="16515" formatCode="m/d/yyyy">
                  <c:v>44509</c:v>
                </c:pt>
                <c:pt idx="16516" formatCode="m/d/yyyy">
                  <c:v>44509</c:v>
                </c:pt>
                <c:pt idx="16517" formatCode="m/d/yyyy">
                  <c:v>44509</c:v>
                </c:pt>
                <c:pt idx="16518" formatCode="m/d/yyyy">
                  <c:v>44509</c:v>
                </c:pt>
                <c:pt idx="16519" formatCode="m/d/yyyy">
                  <c:v>44509</c:v>
                </c:pt>
                <c:pt idx="16520" formatCode="m/d/yyyy">
                  <c:v>44509</c:v>
                </c:pt>
                <c:pt idx="16521" formatCode="m/d/yyyy">
                  <c:v>44509</c:v>
                </c:pt>
                <c:pt idx="16522" formatCode="m/d/yyyy">
                  <c:v>44509</c:v>
                </c:pt>
                <c:pt idx="16523" formatCode="m/d/yyyy">
                  <c:v>44509</c:v>
                </c:pt>
                <c:pt idx="16524" formatCode="m/d/yyyy">
                  <c:v>44510</c:v>
                </c:pt>
                <c:pt idx="16525" formatCode="m/d/yyyy">
                  <c:v>44510</c:v>
                </c:pt>
                <c:pt idx="16526" formatCode="m/d/yyyy">
                  <c:v>44510</c:v>
                </c:pt>
                <c:pt idx="16527" formatCode="m/d/yyyy">
                  <c:v>44510</c:v>
                </c:pt>
                <c:pt idx="16528" formatCode="m/d/yyyy">
                  <c:v>44510</c:v>
                </c:pt>
                <c:pt idx="16529" formatCode="m/d/yyyy">
                  <c:v>44510</c:v>
                </c:pt>
                <c:pt idx="16530" formatCode="m/d/yyyy">
                  <c:v>44510</c:v>
                </c:pt>
                <c:pt idx="16531" formatCode="m/d/yyyy">
                  <c:v>44510</c:v>
                </c:pt>
                <c:pt idx="16532" formatCode="m/d/yyyy">
                  <c:v>44510</c:v>
                </c:pt>
                <c:pt idx="16533" formatCode="m/d/yyyy">
                  <c:v>44510</c:v>
                </c:pt>
                <c:pt idx="16534" formatCode="m/d/yyyy">
                  <c:v>44510</c:v>
                </c:pt>
                <c:pt idx="16535" formatCode="m/d/yyyy">
                  <c:v>44510</c:v>
                </c:pt>
                <c:pt idx="16536" formatCode="m/d/yyyy">
                  <c:v>44510</c:v>
                </c:pt>
                <c:pt idx="16537" formatCode="m/d/yyyy">
                  <c:v>44510</c:v>
                </c:pt>
                <c:pt idx="16538" formatCode="m/d/yyyy">
                  <c:v>44510</c:v>
                </c:pt>
                <c:pt idx="16539" formatCode="m/d/yyyy">
                  <c:v>44510</c:v>
                </c:pt>
                <c:pt idx="16540" formatCode="m/d/yyyy">
                  <c:v>44510</c:v>
                </c:pt>
                <c:pt idx="16541" formatCode="m/d/yyyy">
                  <c:v>44510</c:v>
                </c:pt>
                <c:pt idx="16542" formatCode="m/d/yyyy">
                  <c:v>44510</c:v>
                </c:pt>
                <c:pt idx="16543" formatCode="m/d/yyyy">
                  <c:v>44510</c:v>
                </c:pt>
                <c:pt idx="16544" formatCode="m/d/yyyy">
                  <c:v>44510</c:v>
                </c:pt>
                <c:pt idx="16545" formatCode="m/d/yyyy">
                  <c:v>44510</c:v>
                </c:pt>
                <c:pt idx="16546" formatCode="m/d/yyyy">
                  <c:v>44510</c:v>
                </c:pt>
                <c:pt idx="16547" formatCode="m/d/yyyy">
                  <c:v>44510</c:v>
                </c:pt>
                <c:pt idx="16548" formatCode="m/d/yyyy">
                  <c:v>44511</c:v>
                </c:pt>
                <c:pt idx="16549" formatCode="m/d/yyyy">
                  <c:v>44511</c:v>
                </c:pt>
                <c:pt idx="16550" formatCode="m/d/yyyy">
                  <c:v>44511</c:v>
                </c:pt>
                <c:pt idx="16551" formatCode="m/d/yyyy">
                  <c:v>44511</c:v>
                </c:pt>
                <c:pt idx="16552" formatCode="m/d/yyyy">
                  <c:v>44511</c:v>
                </c:pt>
                <c:pt idx="16553" formatCode="m/d/yyyy">
                  <c:v>44511</c:v>
                </c:pt>
                <c:pt idx="16554" formatCode="m/d/yyyy">
                  <c:v>44511</c:v>
                </c:pt>
                <c:pt idx="16555" formatCode="m/d/yyyy">
                  <c:v>44511</c:v>
                </c:pt>
                <c:pt idx="16556" formatCode="m/d/yyyy">
                  <c:v>44511</c:v>
                </c:pt>
                <c:pt idx="16557" formatCode="m/d/yyyy">
                  <c:v>44511</c:v>
                </c:pt>
                <c:pt idx="16558" formatCode="m/d/yyyy">
                  <c:v>44511</c:v>
                </c:pt>
                <c:pt idx="16559" formatCode="m/d/yyyy">
                  <c:v>44511</c:v>
                </c:pt>
                <c:pt idx="16560" formatCode="m/d/yyyy">
                  <c:v>44511</c:v>
                </c:pt>
                <c:pt idx="16561" formatCode="m/d/yyyy">
                  <c:v>44511</c:v>
                </c:pt>
                <c:pt idx="16562" formatCode="m/d/yyyy">
                  <c:v>44511</c:v>
                </c:pt>
                <c:pt idx="16563" formatCode="m/d/yyyy">
                  <c:v>44511</c:v>
                </c:pt>
                <c:pt idx="16564" formatCode="m/d/yyyy">
                  <c:v>44511</c:v>
                </c:pt>
                <c:pt idx="16565" formatCode="m/d/yyyy">
                  <c:v>44511</c:v>
                </c:pt>
                <c:pt idx="16566" formatCode="m/d/yyyy">
                  <c:v>44511</c:v>
                </c:pt>
                <c:pt idx="16567" formatCode="m/d/yyyy">
                  <c:v>44511</c:v>
                </c:pt>
                <c:pt idx="16568" formatCode="m/d/yyyy">
                  <c:v>44511</c:v>
                </c:pt>
                <c:pt idx="16569" formatCode="m/d/yyyy">
                  <c:v>44511</c:v>
                </c:pt>
                <c:pt idx="16570" formatCode="m/d/yyyy">
                  <c:v>44511</c:v>
                </c:pt>
                <c:pt idx="16571" formatCode="m/d/yyyy">
                  <c:v>44511</c:v>
                </c:pt>
                <c:pt idx="16572" formatCode="m/d/yyyy">
                  <c:v>44512</c:v>
                </c:pt>
                <c:pt idx="16573" formatCode="m/d/yyyy">
                  <c:v>44512</c:v>
                </c:pt>
                <c:pt idx="16574" formatCode="m/d/yyyy">
                  <c:v>44512</c:v>
                </c:pt>
                <c:pt idx="16575" formatCode="m/d/yyyy">
                  <c:v>44512</c:v>
                </c:pt>
                <c:pt idx="16576" formatCode="m/d/yyyy">
                  <c:v>44512</c:v>
                </c:pt>
                <c:pt idx="16577" formatCode="m/d/yyyy">
                  <c:v>44512</c:v>
                </c:pt>
                <c:pt idx="16578" formatCode="m/d/yyyy">
                  <c:v>44512</c:v>
                </c:pt>
                <c:pt idx="16579" formatCode="m/d/yyyy">
                  <c:v>44512</c:v>
                </c:pt>
                <c:pt idx="16580" formatCode="m/d/yyyy">
                  <c:v>44512</c:v>
                </c:pt>
                <c:pt idx="16581" formatCode="m/d/yyyy">
                  <c:v>44512</c:v>
                </c:pt>
                <c:pt idx="16582" formatCode="m/d/yyyy">
                  <c:v>44512</c:v>
                </c:pt>
                <c:pt idx="16583" formatCode="m/d/yyyy">
                  <c:v>44512</c:v>
                </c:pt>
                <c:pt idx="16584" formatCode="m/d/yyyy">
                  <c:v>44512</c:v>
                </c:pt>
                <c:pt idx="16585" formatCode="m/d/yyyy">
                  <c:v>44512</c:v>
                </c:pt>
                <c:pt idx="16586" formatCode="m/d/yyyy">
                  <c:v>44512</c:v>
                </c:pt>
                <c:pt idx="16587" formatCode="m/d/yyyy">
                  <c:v>44512</c:v>
                </c:pt>
                <c:pt idx="16588" formatCode="m/d/yyyy">
                  <c:v>44512</c:v>
                </c:pt>
                <c:pt idx="16589" formatCode="m/d/yyyy">
                  <c:v>44512</c:v>
                </c:pt>
                <c:pt idx="16590" formatCode="m/d/yyyy">
                  <c:v>44512</c:v>
                </c:pt>
                <c:pt idx="16591" formatCode="m/d/yyyy">
                  <c:v>44512</c:v>
                </c:pt>
                <c:pt idx="16592" formatCode="m/d/yyyy">
                  <c:v>44512</c:v>
                </c:pt>
                <c:pt idx="16593" formatCode="m/d/yyyy">
                  <c:v>44512</c:v>
                </c:pt>
                <c:pt idx="16594" formatCode="m/d/yyyy">
                  <c:v>44512</c:v>
                </c:pt>
                <c:pt idx="16595" formatCode="m/d/yyyy">
                  <c:v>44512</c:v>
                </c:pt>
                <c:pt idx="16596" formatCode="m/d/yyyy">
                  <c:v>44513</c:v>
                </c:pt>
                <c:pt idx="16597" formatCode="m/d/yyyy">
                  <c:v>44513</c:v>
                </c:pt>
                <c:pt idx="16598" formatCode="m/d/yyyy">
                  <c:v>44513</c:v>
                </c:pt>
                <c:pt idx="16599" formatCode="m/d/yyyy">
                  <c:v>44513</c:v>
                </c:pt>
                <c:pt idx="16600" formatCode="m/d/yyyy">
                  <c:v>44513</c:v>
                </c:pt>
                <c:pt idx="16601" formatCode="m/d/yyyy">
                  <c:v>44513</c:v>
                </c:pt>
                <c:pt idx="16602" formatCode="m/d/yyyy">
                  <c:v>44513</c:v>
                </c:pt>
                <c:pt idx="16603" formatCode="m/d/yyyy">
                  <c:v>44513</c:v>
                </c:pt>
                <c:pt idx="16604" formatCode="m/d/yyyy">
                  <c:v>44513</c:v>
                </c:pt>
                <c:pt idx="16605" formatCode="m/d/yyyy">
                  <c:v>44513</c:v>
                </c:pt>
                <c:pt idx="16606" formatCode="m/d/yyyy">
                  <c:v>44513</c:v>
                </c:pt>
                <c:pt idx="16607" formatCode="m/d/yyyy">
                  <c:v>44513</c:v>
                </c:pt>
                <c:pt idx="16608" formatCode="m/d/yyyy">
                  <c:v>44513</c:v>
                </c:pt>
                <c:pt idx="16609" formatCode="m/d/yyyy">
                  <c:v>44513</c:v>
                </c:pt>
                <c:pt idx="16610" formatCode="m/d/yyyy">
                  <c:v>44513</c:v>
                </c:pt>
                <c:pt idx="16611" formatCode="m/d/yyyy">
                  <c:v>44513</c:v>
                </c:pt>
                <c:pt idx="16612" formatCode="m/d/yyyy">
                  <c:v>44513</c:v>
                </c:pt>
                <c:pt idx="16613" formatCode="m/d/yyyy">
                  <c:v>44513</c:v>
                </c:pt>
                <c:pt idx="16614" formatCode="m/d/yyyy">
                  <c:v>44513</c:v>
                </c:pt>
                <c:pt idx="16615" formatCode="m/d/yyyy">
                  <c:v>44513</c:v>
                </c:pt>
                <c:pt idx="16616" formatCode="m/d/yyyy">
                  <c:v>44513</c:v>
                </c:pt>
                <c:pt idx="16617" formatCode="m/d/yyyy">
                  <c:v>44513</c:v>
                </c:pt>
                <c:pt idx="16618" formatCode="m/d/yyyy">
                  <c:v>44513</c:v>
                </c:pt>
                <c:pt idx="16619" formatCode="m/d/yyyy">
                  <c:v>44513</c:v>
                </c:pt>
                <c:pt idx="16620" formatCode="m/d/yyyy">
                  <c:v>44514</c:v>
                </c:pt>
                <c:pt idx="16621" formatCode="m/d/yyyy">
                  <c:v>44514</c:v>
                </c:pt>
                <c:pt idx="16622" formatCode="m/d/yyyy">
                  <c:v>44514</c:v>
                </c:pt>
                <c:pt idx="16623" formatCode="m/d/yyyy">
                  <c:v>44514</c:v>
                </c:pt>
                <c:pt idx="16624" formatCode="m/d/yyyy">
                  <c:v>44514</c:v>
                </c:pt>
                <c:pt idx="16625" formatCode="m/d/yyyy">
                  <c:v>44514</c:v>
                </c:pt>
                <c:pt idx="16626" formatCode="m/d/yyyy">
                  <c:v>44514</c:v>
                </c:pt>
                <c:pt idx="16627" formatCode="m/d/yyyy">
                  <c:v>44514</c:v>
                </c:pt>
                <c:pt idx="16628" formatCode="m/d/yyyy">
                  <c:v>44514</c:v>
                </c:pt>
                <c:pt idx="16629" formatCode="m/d/yyyy">
                  <c:v>44514</c:v>
                </c:pt>
                <c:pt idx="16630" formatCode="m/d/yyyy">
                  <c:v>44514</c:v>
                </c:pt>
                <c:pt idx="16631" formatCode="m/d/yyyy">
                  <c:v>44514</c:v>
                </c:pt>
                <c:pt idx="16632" formatCode="m/d/yyyy">
                  <c:v>44514</c:v>
                </c:pt>
                <c:pt idx="16633" formatCode="m/d/yyyy">
                  <c:v>44514</c:v>
                </c:pt>
                <c:pt idx="16634" formatCode="m/d/yyyy">
                  <c:v>44514</c:v>
                </c:pt>
                <c:pt idx="16635" formatCode="m/d/yyyy">
                  <c:v>44514</c:v>
                </c:pt>
                <c:pt idx="16636" formatCode="m/d/yyyy">
                  <c:v>44514</c:v>
                </c:pt>
                <c:pt idx="16637" formatCode="m/d/yyyy">
                  <c:v>44514</c:v>
                </c:pt>
                <c:pt idx="16638" formatCode="m/d/yyyy">
                  <c:v>44514</c:v>
                </c:pt>
                <c:pt idx="16639" formatCode="m/d/yyyy">
                  <c:v>44514</c:v>
                </c:pt>
                <c:pt idx="16640" formatCode="m/d/yyyy">
                  <c:v>44514</c:v>
                </c:pt>
                <c:pt idx="16641" formatCode="m/d/yyyy">
                  <c:v>44514</c:v>
                </c:pt>
                <c:pt idx="16642" formatCode="m/d/yyyy">
                  <c:v>44514</c:v>
                </c:pt>
                <c:pt idx="16643" formatCode="m/d/yyyy">
                  <c:v>44514</c:v>
                </c:pt>
                <c:pt idx="16644" formatCode="m/d/yyyy">
                  <c:v>44515</c:v>
                </c:pt>
                <c:pt idx="16645" formatCode="m/d/yyyy">
                  <c:v>44515</c:v>
                </c:pt>
                <c:pt idx="16646" formatCode="m/d/yyyy">
                  <c:v>44515</c:v>
                </c:pt>
                <c:pt idx="16647" formatCode="m/d/yyyy">
                  <c:v>44515</c:v>
                </c:pt>
                <c:pt idx="16648" formatCode="m/d/yyyy">
                  <c:v>44515</c:v>
                </c:pt>
                <c:pt idx="16649" formatCode="m/d/yyyy">
                  <c:v>44515</c:v>
                </c:pt>
                <c:pt idx="16650" formatCode="m/d/yyyy">
                  <c:v>44515</c:v>
                </c:pt>
                <c:pt idx="16651" formatCode="m/d/yyyy">
                  <c:v>44515</c:v>
                </c:pt>
                <c:pt idx="16652" formatCode="m/d/yyyy">
                  <c:v>44515</c:v>
                </c:pt>
                <c:pt idx="16653" formatCode="m/d/yyyy">
                  <c:v>44515</c:v>
                </c:pt>
                <c:pt idx="16654" formatCode="m/d/yyyy">
                  <c:v>44515</c:v>
                </c:pt>
                <c:pt idx="16655" formatCode="m/d/yyyy">
                  <c:v>44515</c:v>
                </c:pt>
                <c:pt idx="16656" formatCode="m/d/yyyy">
                  <c:v>44515</c:v>
                </c:pt>
                <c:pt idx="16657" formatCode="m/d/yyyy">
                  <c:v>44515</c:v>
                </c:pt>
                <c:pt idx="16658" formatCode="m/d/yyyy">
                  <c:v>44515</c:v>
                </c:pt>
                <c:pt idx="16659" formatCode="m/d/yyyy">
                  <c:v>44515</c:v>
                </c:pt>
                <c:pt idx="16660" formatCode="m/d/yyyy">
                  <c:v>44515</c:v>
                </c:pt>
                <c:pt idx="16661" formatCode="m/d/yyyy">
                  <c:v>44515</c:v>
                </c:pt>
                <c:pt idx="16662" formatCode="m/d/yyyy">
                  <c:v>44515</c:v>
                </c:pt>
                <c:pt idx="16663" formatCode="m/d/yyyy">
                  <c:v>44515</c:v>
                </c:pt>
                <c:pt idx="16664" formatCode="m/d/yyyy">
                  <c:v>44515</c:v>
                </c:pt>
                <c:pt idx="16665" formatCode="m/d/yyyy">
                  <c:v>44515</c:v>
                </c:pt>
                <c:pt idx="16666" formatCode="m/d/yyyy">
                  <c:v>44515</c:v>
                </c:pt>
                <c:pt idx="16667" formatCode="m/d/yyyy">
                  <c:v>44515</c:v>
                </c:pt>
                <c:pt idx="16668" formatCode="m/d/yyyy">
                  <c:v>44516</c:v>
                </c:pt>
                <c:pt idx="16669" formatCode="m/d/yyyy">
                  <c:v>44516</c:v>
                </c:pt>
                <c:pt idx="16670" formatCode="m/d/yyyy">
                  <c:v>44516</c:v>
                </c:pt>
                <c:pt idx="16671" formatCode="m/d/yyyy">
                  <c:v>44516</c:v>
                </c:pt>
                <c:pt idx="16672" formatCode="m/d/yyyy">
                  <c:v>44516</c:v>
                </c:pt>
                <c:pt idx="16673" formatCode="m/d/yyyy">
                  <c:v>44516</c:v>
                </c:pt>
                <c:pt idx="16674" formatCode="m/d/yyyy">
                  <c:v>44516</c:v>
                </c:pt>
                <c:pt idx="16675" formatCode="m/d/yyyy">
                  <c:v>44516</c:v>
                </c:pt>
                <c:pt idx="16676" formatCode="m/d/yyyy">
                  <c:v>44516</c:v>
                </c:pt>
                <c:pt idx="16677" formatCode="m/d/yyyy">
                  <c:v>44516</c:v>
                </c:pt>
                <c:pt idx="16678" formatCode="m/d/yyyy">
                  <c:v>44516</c:v>
                </c:pt>
                <c:pt idx="16679" formatCode="m/d/yyyy">
                  <c:v>44516</c:v>
                </c:pt>
                <c:pt idx="16680" formatCode="m/d/yyyy">
                  <c:v>44516</c:v>
                </c:pt>
                <c:pt idx="16681" formatCode="m/d/yyyy">
                  <c:v>44516</c:v>
                </c:pt>
                <c:pt idx="16682" formatCode="m/d/yyyy">
                  <c:v>44516</c:v>
                </c:pt>
                <c:pt idx="16683" formatCode="m/d/yyyy">
                  <c:v>44516</c:v>
                </c:pt>
                <c:pt idx="16684" formatCode="m/d/yyyy">
                  <c:v>44516</c:v>
                </c:pt>
                <c:pt idx="16685" formatCode="m/d/yyyy">
                  <c:v>44516</c:v>
                </c:pt>
                <c:pt idx="16686" formatCode="m/d/yyyy">
                  <c:v>44516</c:v>
                </c:pt>
                <c:pt idx="16687" formatCode="m/d/yyyy">
                  <c:v>44516</c:v>
                </c:pt>
                <c:pt idx="16688" formatCode="m/d/yyyy">
                  <c:v>44516</c:v>
                </c:pt>
                <c:pt idx="16689" formatCode="m/d/yyyy">
                  <c:v>44516</c:v>
                </c:pt>
                <c:pt idx="16690" formatCode="m/d/yyyy">
                  <c:v>44516</c:v>
                </c:pt>
                <c:pt idx="16691" formatCode="m/d/yyyy">
                  <c:v>44516</c:v>
                </c:pt>
                <c:pt idx="16692" formatCode="m/d/yyyy">
                  <c:v>44517</c:v>
                </c:pt>
                <c:pt idx="16693" formatCode="m/d/yyyy">
                  <c:v>44517</c:v>
                </c:pt>
                <c:pt idx="16694" formatCode="m/d/yyyy">
                  <c:v>44517</c:v>
                </c:pt>
                <c:pt idx="16695" formatCode="m/d/yyyy">
                  <c:v>44517</c:v>
                </c:pt>
                <c:pt idx="16696" formatCode="m/d/yyyy">
                  <c:v>44517</c:v>
                </c:pt>
                <c:pt idx="16697" formatCode="m/d/yyyy">
                  <c:v>44517</c:v>
                </c:pt>
                <c:pt idx="16698" formatCode="m/d/yyyy">
                  <c:v>44517</c:v>
                </c:pt>
                <c:pt idx="16699" formatCode="m/d/yyyy">
                  <c:v>44517</c:v>
                </c:pt>
                <c:pt idx="16700" formatCode="m/d/yyyy">
                  <c:v>44517</c:v>
                </c:pt>
                <c:pt idx="16701" formatCode="m/d/yyyy">
                  <c:v>44517</c:v>
                </c:pt>
                <c:pt idx="16702" formatCode="m/d/yyyy">
                  <c:v>44517</c:v>
                </c:pt>
                <c:pt idx="16703" formatCode="m/d/yyyy">
                  <c:v>44517</c:v>
                </c:pt>
                <c:pt idx="16704" formatCode="m/d/yyyy">
                  <c:v>44517</c:v>
                </c:pt>
                <c:pt idx="16705" formatCode="m/d/yyyy">
                  <c:v>44517</c:v>
                </c:pt>
                <c:pt idx="16706" formatCode="m/d/yyyy">
                  <c:v>44517</c:v>
                </c:pt>
                <c:pt idx="16707" formatCode="m/d/yyyy">
                  <c:v>44517</c:v>
                </c:pt>
                <c:pt idx="16708" formatCode="m/d/yyyy">
                  <c:v>44517</c:v>
                </c:pt>
                <c:pt idx="16709" formatCode="m/d/yyyy">
                  <c:v>44517</c:v>
                </c:pt>
                <c:pt idx="16710" formatCode="m/d/yyyy">
                  <c:v>44517</c:v>
                </c:pt>
                <c:pt idx="16711" formatCode="m/d/yyyy">
                  <c:v>44517</c:v>
                </c:pt>
                <c:pt idx="16712" formatCode="m/d/yyyy">
                  <c:v>44517</c:v>
                </c:pt>
                <c:pt idx="16713" formatCode="m/d/yyyy">
                  <c:v>44517</c:v>
                </c:pt>
                <c:pt idx="16714" formatCode="m/d/yyyy">
                  <c:v>44517</c:v>
                </c:pt>
                <c:pt idx="16715" formatCode="m/d/yyyy">
                  <c:v>44517</c:v>
                </c:pt>
                <c:pt idx="16716" formatCode="m/d/yyyy">
                  <c:v>44518</c:v>
                </c:pt>
                <c:pt idx="16717" formatCode="m/d/yyyy">
                  <c:v>44518</c:v>
                </c:pt>
                <c:pt idx="16718" formatCode="m/d/yyyy">
                  <c:v>44518</c:v>
                </c:pt>
                <c:pt idx="16719" formatCode="m/d/yyyy">
                  <c:v>44518</c:v>
                </c:pt>
                <c:pt idx="16720" formatCode="m/d/yyyy">
                  <c:v>44518</c:v>
                </c:pt>
                <c:pt idx="16721" formatCode="m/d/yyyy">
                  <c:v>44518</c:v>
                </c:pt>
                <c:pt idx="16722" formatCode="m/d/yyyy">
                  <c:v>44518</c:v>
                </c:pt>
                <c:pt idx="16723" formatCode="m/d/yyyy">
                  <c:v>44518</c:v>
                </c:pt>
                <c:pt idx="16724" formatCode="m/d/yyyy">
                  <c:v>44518</c:v>
                </c:pt>
                <c:pt idx="16725" formatCode="m/d/yyyy">
                  <c:v>44518</c:v>
                </c:pt>
                <c:pt idx="16726" formatCode="m/d/yyyy">
                  <c:v>44518</c:v>
                </c:pt>
                <c:pt idx="16727" formatCode="m/d/yyyy">
                  <c:v>44518</c:v>
                </c:pt>
                <c:pt idx="16728" formatCode="m/d/yyyy">
                  <c:v>44518</c:v>
                </c:pt>
                <c:pt idx="16729" formatCode="m/d/yyyy">
                  <c:v>44518</c:v>
                </c:pt>
                <c:pt idx="16730" formatCode="m/d/yyyy">
                  <c:v>44518</c:v>
                </c:pt>
                <c:pt idx="16731" formatCode="m/d/yyyy">
                  <c:v>44518</c:v>
                </c:pt>
                <c:pt idx="16732" formatCode="m/d/yyyy">
                  <c:v>44518</c:v>
                </c:pt>
                <c:pt idx="16733" formatCode="m/d/yyyy">
                  <c:v>44518</c:v>
                </c:pt>
                <c:pt idx="16734" formatCode="m/d/yyyy">
                  <c:v>44518</c:v>
                </c:pt>
                <c:pt idx="16735" formatCode="m/d/yyyy">
                  <c:v>44518</c:v>
                </c:pt>
                <c:pt idx="16736" formatCode="m/d/yyyy">
                  <c:v>44518</c:v>
                </c:pt>
                <c:pt idx="16737" formatCode="m/d/yyyy">
                  <c:v>44518</c:v>
                </c:pt>
                <c:pt idx="16738" formatCode="m/d/yyyy">
                  <c:v>44518</c:v>
                </c:pt>
                <c:pt idx="16739" formatCode="m/d/yyyy">
                  <c:v>44518</c:v>
                </c:pt>
                <c:pt idx="16740" formatCode="m/d/yyyy">
                  <c:v>44519</c:v>
                </c:pt>
                <c:pt idx="16741" formatCode="m/d/yyyy">
                  <c:v>44519</c:v>
                </c:pt>
                <c:pt idx="16742" formatCode="m/d/yyyy">
                  <c:v>44519</c:v>
                </c:pt>
                <c:pt idx="16743" formatCode="m/d/yyyy">
                  <c:v>44519</c:v>
                </c:pt>
                <c:pt idx="16744" formatCode="m/d/yyyy">
                  <c:v>44519</c:v>
                </c:pt>
                <c:pt idx="16745" formatCode="m/d/yyyy">
                  <c:v>44519</c:v>
                </c:pt>
                <c:pt idx="16746" formatCode="m/d/yyyy">
                  <c:v>44519</c:v>
                </c:pt>
                <c:pt idx="16747" formatCode="m/d/yyyy">
                  <c:v>44519</c:v>
                </c:pt>
                <c:pt idx="16748" formatCode="m/d/yyyy">
                  <c:v>44519</c:v>
                </c:pt>
                <c:pt idx="16749" formatCode="m/d/yyyy">
                  <c:v>44519</c:v>
                </c:pt>
                <c:pt idx="16750" formatCode="m/d/yyyy">
                  <c:v>44519</c:v>
                </c:pt>
                <c:pt idx="16751" formatCode="m/d/yyyy">
                  <c:v>44519</c:v>
                </c:pt>
                <c:pt idx="16752" formatCode="m/d/yyyy">
                  <c:v>44519</c:v>
                </c:pt>
                <c:pt idx="16753" formatCode="m/d/yyyy">
                  <c:v>44519</c:v>
                </c:pt>
                <c:pt idx="16754" formatCode="m/d/yyyy">
                  <c:v>44519</c:v>
                </c:pt>
                <c:pt idx="16755" formatCode="m/d/yyyy">
                  <c:v>44519</c:v>
                </c:pt>
                <c:pt idx="16756" formatCode="m/d/yyyy">
                  <c:v>44519</c:v>
                </c:pt>
                <c:pt idx="16757" formatCode="m/d/yyyy">
                  <c:v>44519</c:v>
                </c:pt>
                <c:pt idx="16758" formatCode="m/d/yyyy">
                  <c:v>44519</c:v>
                </c:pt>
                <c:pt idx="16759" formatCode="m/d/yyyy">
                  <c:v>44519</c:v>
                </c:pt>
                <c:pt idx="16760" formatCode="m/d/yyyy">
                  <c:v>44519</c:v>
                </c:pt>
                <c:pt idx="16761" formatCode="m/d/yyyy">
                  <c:v>44519</c:v>
                </c:pt>
                <c:pt idx="16762" formatCode="m/d/yyyy">
                  <c:v>44519</c:v>
                </c:pt>
                <c:pt idx="16763" formatCode="m/d/yyyy">
                  <c:v>44519</c:v>
                </c:pt>
                <c:pt idx="16764" formatCode="m/d/yyyy">
                  <c:v>44520</c:v>
                </c:pt>
                <c:pt idx="16765" formatCode="m/d/yyyy">
                  <c:v>44520</c:v>
                </c:pt>
                <c:pt idx="16766" formatCode="m/d/yyyy">
                  <c:v>44520</c:v>
                </c:pt>
                <c:pt idx="16767" formatCode="m/d/yyyy">
                  <c:v>44520</c:v>
                </c:pt>
                <c:pt idx="16768" formatCode="m/d/yyyy">
                  <c:v>44520</c:v>
                </c:pt>
                <c:pt idx="16769" formatCode="m/d/yyyy">
                  <c:v>44520</c:v>
                </c:pt>
                <c:pt idx="16770" formatCode="m/d/yyyy">
                  <c:v>44520</c:v>
                </c:pt>
                <c:pt idx="16771" formatCode="m/d/yyyy">
                  <c:v>44520</c:v>
                </c:pt>
                <c:pt idx="16772" formatCode="m/d/yyyy">
                  <c:v>44520</c:v>
                </c:pt>
                <c:pt idx="16773" formatCode="m/d/yyyy">
                  <c:v>44520</c:v>
                </c:pt>
                <c:pt idx="16774" formatCode="m/d/yyyy">
                  <c:v>44520</c:v>
                </c:pt>
                <c:pt idx="16775" formatCode="m/d/yyyy">
                  <c:v>44520</c:v>
                </c:pt>
                <c:pt idx="16776" formatCode="m/d/yyyy">
                  <c:v>44520</c:v>
                </c:pt>
                <c:pt idx="16777" formatCode="m/d/yyyy">
                  <c:v>44520</c:v>
                </c:pt>
                <c:pt idx="16778" formatCode="m/d/yyyy">
                  <c:v>44520</c:v>
                </c:pt>
                <c:pt idx="16779" formatCode="m/d/yyyy">
                  <c:v>44520</c:v>
                </c:pt>
                <c:pt idx="16780" formatCode="m/d/yyyy">
                  <c:v>44520</c:v>
                </c:pt>
                <c:pt idx="16781" formatCode="m/d/yyyy">
                  <c:v>44520</c:v>
                </c:pt>
                <c:pt idx="16782" formatCode="m/d/yyyy">
                  <c:v>44520</c:v>
                </c:pt>
                <c:pt idx="16783" formatCode="m/d/yyyy">
                  <c:v>44520</c:v>
                </c:pt>
                <c:pt idx="16784" formatCode="m/d/yyyy">
                  <c:v>44520</c:v>
                </c:pt>
                <c:pt idx="16785" formatCode="m/d/yyyy">
                  <c:v>44520</c:v>
                </c:pt>
                <c:pt idx="16786" formatCode="m/d/yyyy">
                  <c:v>44520</c:v>
                </c:pt>
                <c:pt idx="16787" formatCode="m/d/yyyy">
                  <c:v>44520</c:v>
                </c:pt>
                <c:pt idx="16788" formatCode="m/d/yyyy">
                  <c:v>44521</c:v>
                </c:pt>
                <c:pt idx="16789" formatCode="m/d/yyyy">
                  <c:v>44521</c:v>
                </c:pt>
                <c:pt idx="16790" formatCode="m/d/yyyy">
                  <c:v>44521</c:v>
                </c:pt>
                <c:pt idx="16791" formatCode="m/d/yyyy">
                  <c:v>44521</c:v>
                </c:pt>
                <c:pt idx="16792" formatCode="m/d/yyyy">
                  <c:v>44521</c:v>
                </c:pt>
                <c:pt idx="16793" formatCode="m/d/yyyy">
                  <c:v>44521</c:v>
                </c:pt>
                <c:pt idx="16794" formatCode="m/d/yyyy">
                  <c:v>44521</c:v>
                </c:pt>
                <c:pt idx="16795" formatCode="m/d/yyyy">
                  <c:v>44521</c:v>
                </c:pt>
                <c:pt idx="16796" formatCode="m/d/yyyy">
                  <c:v>44521</c:v>
                </c:pt>
                <c:pt idx="16797" formatCode="m/d/yyyy">
                  <c:v>44521</c:v>
                </c:pt>
                <c:pt idx="16798" formatCode="m/d/yyyy">
                  <c:v>44521</c:v>
                </c:pt>
                <c:pt idx="16799" formatCode="m/d/yyyy">
                  <c:v>44521</c:v>
                </c:pt>
                <c:pt idx="16800" formatCode="m/d/yyyy">
                  <c:v>44521</c:v>
                </c:pt>
                <c:pt idx="16801" formatCode="m/d/yyyy">
                  <c:v>44521</c:v>
                </c:pt>
                <c:pt idx="16802" formatCode="m/d/yyyy">
                  <c:v>44521</c:v>
                </c:pt>
                <c:pt idx="16803" formatCode="m/d/yyyy">
                  <c:v>44521</c:v>
                </c:pt>
                <c:pt idx="16804" formatCode="m/d/yyyy">
                  <c:v>44521</c:v>
                </c:pt>
                <c:pt idx="16805" formatCode="m/d/yyyy">
                  <c:v>44521</c:v>
                </c:pt>
                <c:pt idx="16806" formatCode="m/d/yyyy">
                  <c:v>44521</c:v>
                </c:pt>
                <c:pt idx="16807" formatCode="m/d/yyyy">
                  <c:v>44521</c:v>
                </c:pt>
                <c:pt idx="16808" formatCode="m/d/yyyy">
                  <c:v>44521</c:v>
                </c:pt>
                <c:pt idx="16809" formatCode="m/d/yyyy">
                  <c:v>44521</c:v>
                </c:pt>
                <c:pt idx="16810" formatCode="m/d/yyyy">
                  <c:v>44521</c:v>
                </c:pt>
                <c:pt idx="16811" formatCode="m/d/yyyy">
                  <c:v>44521</c:v>
                </c:pt>
                <c:pt idx="16812" formatCode="m/d/yyyy">
                  <c:v>44522</c:v>
                </c:pt>
                <c:pt idx="16813" formatCode="m/d/yyyy">
                  <c:v>44522</c:v>
                </c:pt>
                <c:pt idx="16814" formatCode="m/d/yyyy">
                  <c:v>44522</c:v>
                </c:pt>
                <c:pt idx="16815" formatCode="m/d/yyyy">
                  <c:v>44522</c:v>
                </c:pt>
                <c:pt idx="16816" formatCode="m/d/yyyy">
                  <c:v>44522</c:v>
                </c:pt>
                <c:pt idx="16817" formatCode="m/d/yyyy">
                  <c:v>44522</c:v>
                </c:pt>
                <c:pt idx="16818" formatCode="m/d/yyyy">
                  <c:v>44522</c:v>
                </c:pt>
                <c:pt idx="16819" formatCode="m/d/yyyy">
                  <c:v>44522</c:v>
                </c:pt>
                <c:pt idx="16820" formatCode="m/d/yyyy">
                  <c:v>44522</c:v>
                </c:pt>
                <c:pt idx="16821" formatCode="m/d/yyyy">
                  <c:v>44522</c:v>
                </c:pt>
                <c:pt idx="16822" formatCode="m/d/yyyy">
                  <c:v>44522</c:v>
                </c:pt>
                <c:pt idx="16823" formatCode="m/d/yyyy">
                  <c:v>44522</c:v>
                </c:pt>
                <c:pt idx="16824" formatCode="m/d/yyyy">
                  <c:v>44522</c:v>
                </c:pt>
                <c:pt idx="16825" formatCode="m/d/yyyy">
                  <c:v>44522</c:v>
                </c:pt>
                <c:pt idx="16826" formatCode="m/d/yyyy">
                  <c:v>44522</c:v>
                </c:pt>
                <c:pt idx="16827" formatCode="m/d/yyyy">
                  <c:v>44522</c:v>
                </c:pt>
                <c:pt idx="16828" formatCode="m/d/yyyy">
                  <c:v>44522</c:v>
                </c:pt>
                <c:pt idx="16829" formatCode="m/d/yyyy">
                  <c:v>44522</c:v>
                </c:pt>
                <c:pt idx="16830" formatCode="m/d/yyyy">
                  <c:v>44522</c:v>
                </c:pt>
                <c:pt idx="16831" formatCode="m/d/yyyy">
                  <c:v>44522</c:v>
                </c:pt>
                <c:pt idx="16832" formatCode="m/d/yyyy">
                  <c:v>44522</c:v>
                </c:pt>
                <c:pt idx="16833" formatCode="m/d/yyyy">
                  <c:v>44522</c:v>
                </c:pt>
                <c:pt idx="16834" formatCode="m/d/yyyy">
                  <c:v>44522</c:v>
                </c:pt>
                <c:pt idx="16835" formatCode="m/d/yyyy">
                  <c:v>44522</c:v>
                </c:pt>
                <c:pt idx="16836" formatCode="m/d/yyyy">
                  <c:v>44523</c:v>
                </c:pt>
                <c:pt idx="16837" formatCode="m/d/yyyy">
                  <c:v>44523</c:v>
                </c:pt>
                <c:pt idx="16838" formatCode="m/d/yyyy">
                  <c:v>44523</c:v>
                </c:pt>
                <c:pt idx="16839" formatCode="m/d/yyyy">
                  <c:v>44523</c:v>
                </c:pt>
                <c:pt idx="16840" formatCode="m/d/yyyy">
                  <c:v>44523</c:v>
                </c:pt>
                <c:pt idx="16841" formatCode="m/d/yyyy">
                  <c:v>44523</c:v>
                </c:pt>
                <c:pt idx="16842" formatCode="m/d/yyyy">
                  <c:v>44523</c:v>
                </c:pt>
                <c:pt idx="16843" formatCode="m/d/yyyy">
                  <c:v>44523</c:v>
                </c:pt>
                <c:pt idx="16844" formatCode="m/d/yyyy">
                  <c:v>44523</c:v>
                </c:pt>
                <c:pt idx="16845" formatCode="m/d/yyyy">
                  <c:v>44523</c:v>
                </c:pt>
                <c:pt idx="16846" formatCode="m/d/yyyy">
                  <c:v>44523</c:v>
                </c:pt>
                <c:pt idx="16847" formatCode="m/d/yyyy">
                  <c:v>44523</c:v>
                </c:pt>
                <c:pt idx="16848" formatCode="m/d/yyyy">
                  <c:v>44523</c:v>
                </c:pt>
                <c:pt idx="16849" formatCode="m/d/yyyy">
                  <c:v>44523</c:v>
                </c:pt>
                <c:pt idx="16850" formatCode="m/d/yyyy">
                  <c:v>44523</c:v>
                </c:pt>
                <c:pt idx="16851" formatCode="m/d/yyyy">
                  <c:v>44523</c:v>
                </c:pt>
                <c:pt idx="16852" formatCode="m/d/yyyy">
                  <c:v>44523</c:v>
                </c:pt>
                <c:pt idx="16853" formatCode="m/d/yyyy">
                  <c:v>44523</c:v>
                </c:pt>
                <c:pt idx="16854" formatCode="m/d/yyyy">
                  <c:v>44523</c:v>
                </c:pt>
                <c:pt idx="16855" formatCode="m/d/yyyy">
                  <c:v>44523</c:v>
                </c:pt>
                <c:pt idx="16856" formatCode="m/d/yyyy">
                  <c:v>44523</c:v>
                </c:pt>
                <c:pt idx="16857" formatCode="m/d/yyyy">
                  <c:v>44523</c:v>
                </c:pt>
                <c:pt idx="16858" formatCode="m/d/yyyy">
                  <c:v>44524</c:v>
                </c:pt>
                <c:pt idx="16859" formatCode="m/d/yyyy">
                  <c:v>44524</c:v>
                </c:pt>
                <c:pt idx="16860" formatCode="m/d/yyyy">
                  <c:v>44524</c:v>
                </c:pt>
                <c:pt idx="16861" formatCode="m/d/yyyy">
                  <c:v>44524</c:v>
                </c:pt>
                <c:pt idx="16862" formatCode="m/d/yyyy">
                  <c:v>44524</c:v>
                </c:pt>
                <c:pt idx="16863" formatCode="m/d/yyyy">
                  <c:v>44524</c:v>
                </c:pt>
                <c:pt idx="16864" formatCode="m/d/yyyy">
                  <c:v>44524</c:v>
                </c:pt>
                <c:pt idx="16865" formatCode="m/d/yyyy">
                  <c:v>44524</c:v>
                </c:pt>
                <c:pt idx="16866" formatCode="m/d/yyyy">
                  <c:v>44524</c:v>
                </c:pt>
                <c:pt idx="16867" formatCode="m/d/yyyy">
                  <c:v>44524</c:v>
                </c:pt>
                <c:pt idx="16868" formatCode="m/d/yyyy">
                  <c:v>44524</c:v>
                </c:pt>
                <c:pt idx="16869" formatCode="m/d/yyyy">
                  <c:v>44524</c:v>
                </c:pt>
                <c:pt idx="16870" formatCode="m/d/yyyy">
                  <c:v>44524</c:v>
                </c:pt>
                <c:pt idx="16871" formatCode="m/d/yyyy">
                  <c:v>44524</c:v>
                </c:pt>
                <c:pt idx="16872" formatCode="m/d/yyyy">
                  <c:v>44524</c:v>
                </c:pt>
                <c:pt idx="16873" formatCode="m/d/yyyy">
                  <c:v>44524</c:v>
                </c:pt>
                <c:pt idx="16874" formatCode="m/d/yyyy">
                  <c:v>44524</c:v>
                </c:pt>
                <c:pt idx="16875" formatCode="m/d/yyyy">
                  <c:v>44524</c:v>
                </c:pt>
                <c:pt idx="16876" formatCode="m/d/yyyy">
                  <c:v>44524</c:v>
                </c:pt>
                <c:pt idx="16877" formatCode="m/d/yyyy">
                  <c:v>44524</c:v>
                </c:pt>
                <c:pt idx="16878" formatCode="m/d/yyyy">
                  <c:v>44524</c:v>
                </c:pt>
                <c:pt idx="16879" formatCode="m/d/yyyy">
                  <c:v>44524</c:v>
                </c:pt>
                <c:pt idx="16880" formatCode="m/d/yyyy">
                  <c:v>44524</c:v>
                </c:pt>
                <c:pt idx="16881" formatCode="m/d/yyyy">
                  <c:v>44524</c:v>
                </c:pt>
                <c:pt idx="16882" formatCode="m/d/yyyy">
                  <c:v>44525</c:v>
                </c:pt>
                <c:pt idx="16883" formatCode="m/d/yyyy">
                  <c:v>44525</c:v>
                </c:pt>
                <c:pt idx="16884" formatCode="m/d/yyyy">
                  <c:v>44525</c:v>
                </c:pt>
                <c:pt idx="16885" formatCode="m/d/yyyy">
                  <c:v>44525</c:v>
                </c:pt>
                <c:pt idx="16886" formatCode="m/d/yyyy">
                  <c:v>44525</c:v>
                </c:pt>
                <c:pt idx="16887" formatCode="m/d/yyyy">
                  <c:v>44525</c:v>
                </c:pt>
                <c:pt idx="16888" formatCode="m/d/yyyy">
                  <c:v>44525</c:v>
                </c:pt>
                <c:pt idx="16889" formatCode="m/d/yyyy">
                  <c:v>44525</c:v>
                </c:pt>
                <c:pt idx="16890" formatCode="m/d/yyyy">
                  <c:v>44525</c:v>
                </c:pt>
                <c:pt idx="16891" formatCode="m/d/yyyy">
                  <c:v>44525</c:v>
                </c:pt>
                <c:pt idx="16892" formatCode="m/d/yyyy">
                  <c:v>44525</c:v>
                </c:pt>
                <c:pt idx="16893" formatCode="m/d/yyyy">
                  <c:v>44525</c:v>
                </c:pt>
                <c:pt idx="16894" formatCode="m/d/yyyy">
                  <c:v>44525</c:v>
                </c:pt>
                <c:pt idx="16895" formatCode="m/d/yyyy">
                  <c:v>44525</c:v>
                </c:pt>
                <c:pt idx="16896" formatCode="m/d/yyyy">
                  <c:v>44525</c:v>
                </c:pt>
                <c:pt idx="16897" formatCode="m/d/yyyy">
                  <c:v>44525</c:v>
                </c:pt>
                <c:pt idx="16898" formatCode="m/d/yyyy">
                  <c:v>44525</c:v>
                </c:pt>
                <c:pt idx="16899" formatCode="m/d/yyyy">
                  <c:v>44525</c:v>
                </c:pt>
                <c:pt idx="16900" formatCode="m/d/yyyy">
                  <c:v>44525</c:v>
                </c:pt>
                <c:pt idx="16901" formatCode="m/d/yyyy">
                  <c:v>44525</c:v>
                </c:pt>
                <c:pt idx="16902" formatCode="m/d/yyyy">
                  <c:v>44525</c:v>
                </c:pt>
                <c:pt idx="16903" formatCode="m/d/yyyy">
                  <c:v>44525</c:v>
                </c:pt>
                <c:pt idx="16904" formatCode="m/d/yyyy">
                  <c:v>44525</c:v>
                </c:pt>
                <c:pt idx="16905" formatCode="m/d/yyyy">
                  <c:v>44525</c:v>
                </c:pt>
                <c:pt idx="16906" formatCode="m/d/yyyy">
                  <c:v>44526</c:v>
                </c:pt>
                <c:pt idx="16907" formatCode="m/d/yyyy">
                  <c:v>44526</c:v>
                </c:pt>
                <c:pt idx="16908" formatCode="m/d/yyyy">
                  <c:v>44526</c:v>
                </c:pt>
                <c:pt idx="16909" formatCode="m/d/yyyy">
                  <c:v>44526</c:v>
                </c:pt>
                <c:pt idx="16910" formatCode="m/d/yyyy">
                  <c:v>44526</c:v>
                </c:pt>
                <c:pt idx="16911" formatCode="m/d/yyyy">
                  <c:v>44526</c:v>
                </c:pt>
                <c:pt idx="16912" formatCode="m/d/yyyy">
                  <c:v>44526</c:v>
                </c:pt>
                <c:pt idx="16913" formatCode="m/d/yyyy">
                  <c:v>44526</c:v>
                </c:pt>
                <c:pt idx="16914" formatCode="m/d/yyyy">
                  <c:v>44526</c:v>
                </c:pt>
                <c:pt idx="16915" formatCode="m/d/yyyy">
                  <c:v>44526</c:v>
                </c:pt>
                <c:pt idx="16916" formatCode="m/d/yyyy">
                  <c:v>44526</c:v>
                </c:pt>
                <c:pt idx="16917" formatCode="m/d/yyyy">
                  <c:v>44526</c:v>
                </c:pt>
                <c:pt idx="16918" formatCode="m/d/yyyy">
                  <c:v>44526</c:v>
                </c:pt>
                <c:pt idx="16919" formatCode="m/d/yyyy">
                  <c:v>44526</c:v>
                </c:pt>
                <c:pt idx="16920" formatCode="m/d/yyyy">
                  <c:v>44526</c:v>
                </c:pt>
                <c:pt idx="16921" formatCode="m/d/yyyy">
                  <c:v>44526</c:v>
                </c:pt>
                <c:pt idx="16922" formatCode="m/d/yyyy">
                  <c:v>44526</c:v>
                </c:pt>
                <c:pt idx="16923" formatCode="m/d/yyyy">
                  <c:v>44526</c:v>
                </c:pt>
                <c:pt idx="16924" formatCode="m/d/yyyy">
                  <c:v>44526</c:v>
                </c:pt>
                <c:pt idx="16925" formatCode="m/d/yyyy">
                  <c:v>44526</c:v>
                </c:pt>
                <c:pt idx="16926" formatCode="m/d/yyyy">
                  <c:v>44526</c:v>
                </c:pt>
                <c:pt idx="16927" formatCode="m/d/yyyy">
                  <c:v>44526</c:v>
                </c:pt>
                <c:pt idx="16928" formatCode="m/d/yyyy">
                  <c:v>44526</c:v>
                </c:pt>
                <c:pt idx="16929" formatCode="m/d/yyyy">
                  <c:v>44526</c:v>
                </c:pt>
                <c:pt idx="16930" formatCode="m/d/yyyy">
                  <c:v>44527</c:v>
                </c:pt>
                <c:pt idx="16931" formatCode="m/d/yyyy">
                  <c:v>44527</c:v>
                </c:pt>
                <c:pt idx="16932" formatCode="m/d/yyyy">
                  <c:v>44527</c:v>
                </c:pt>
                <c:pt idx="16933" formatCode="m/d/yyyy">
                  <c:v>44527</c:v>
                </c:pt>
                <c:pt idx="16934" formatCode="m/d/yyyy">
                  <c:v>44527</c:v>
                </c:pt>
                <c:pt idx="16935" formatCode="m/d/yyyy">
                  <c:v>44527</c:v>
                </c:pt>
                <c:pt idx="16936" formatCode="m/d/yyyy">
                  <c:v>44527</c:v>
                </c:pt>
                <c:pt idx="16937" formatCode="m/d/yyyy">
                  <c:v>44527</c:v>
                </c:pt>
                <c:pt idx="16938" formatCode="m/d/yyyy">
                  <c:v>44527</c:v>
                </c:pt>
                <c:pt idx="16939" formatCode="m/d/yyyy">
                  <c:v>44527</c:v>
                </c:pt>
                <c:pt idx="16940" formatCode="m/d/yyyy">
                  <c:v>44527</c:v>
                </c:pt>
                <c:pt idx="16941" formatCode="m/d/yyyy">
                  <c:v>44527</c:v>
                </c:pt>
                <c:pt idx="16942" formatCode="m/d/yyyy">
                  <c:v>44527</c:v>
                </c:pt>
                <c:pt idx="16943" formatCode="m/d/yyyy">
                  <c:v>44527</c:v>
                </c:pt>
                <c:pt idx="16944" formatCode="m/d/yyyy">
                  <c:v>44527</c:v>
                </c:pt>
                <c:pt idx="16945" formatCode="m/d/yyyy">
                  <c:v>44527</c:v>
                </c:pt>
                <c:pt idx="16946" formatCode="m/d/yyyy">
                  <c:v>44527</c:v>
                </c:pt>
                <c:pt idx="16947" formatCode="m/d/yyyy">
                  <c:v>44527</c:v>
                </c:pt>
                <c:pt idx="16948" formatCode="m/d/yyyy">
                  <c:v>44527</c:v>
                </c:pt>
                <c:pt idx="16949" formatCode="m/d/yyyy">
                  <c:v>44527</c:v>
                </c:pt>
                <c:pt idx="16950" formatCode="m/d/yyyy">
                  <c:v>44527</c:v>
                </c:pt>
                <c:pt idx="16951" formatCode="m/d/yyyy">
                  <c:v>44527</c:v>
                </c:pt>
                <c:pt idx="16952" formatCode="m/d/yyyy">
                  <c:v>44527</c:v>
                </c:pt>
                <c:pt idx="16953" formatCode="m/d/yyyy">
                  <c:v>44527</c:v>
                </c:pt>
                <c:pt idx="16954" formatCode="m/d/yyyy">
                  <c:v>44528</c:v>
                </c:pt>
                <c:pt idx="16955" formatCode="m/d/yyyy">
                  <c:v>44528</c:v>
                </c:pt>
                <c:pt idx="16956" formatCode="m/d/yyyy">
                  <c:v>44528</c:v>
                </c:pt>
                <c:pt idx="16957" formatCode="m/d/yyyy">
                  <c:v>44528</c:v>
                </c:pt>
                <c:pt idx="16958" formatCode="m/d/yyyy">
                  <c:v>44528</c:v>
                </c:pt>
                <c:pt idx="16959" formatCode="m/d/yyyy">
                  <c:v>44528</c:v>
                </c:pt>
                <c:pt idx="16960" formatCode="m/d/yyyy">
                  <c:v>44528</c:v>
                </c:pt>
                <c:pt idx="16961" formatCode="m/d/yyyy">
                  <c:v>44528</c:v>
                </c:pt>
                <c:pt idx="16962" formatCode="m/d/yyyy">
                  <c:v>44528</c:v>
                </c:pt>
                <c:pt idx="16963" formatCode="m/d/yyyy">
                  <c:v>44528</c:v>
                </c:pt>
                <c:pt idx="16964" formatCode="m/d/yyyy">
                  <c:v>44528</c:v>
                </c:pt>
                <c:pt idx="16965" formatCode="m/d/yyyy">
                  <c:v>44528</c:v>
                </c:pt>
                <c:pt idx="16966" formatCode="m/d/yyyy">
                  <c:v>44528</c:v>
                </c:pt>
                <c:pt idx="16967" formatCode="m/d/yyyy">
                  <c:v>44528</c:v>
                </c:pt>
                <c:pt idx="16968" formatCode="m/d/yyyy">
                  <c:v>44528</c:v>
                </c:pt>
                <c:pt idx="16969" formatCode="m/d/yyyy">
                  <c:v>44528</c:v>
                </c:pt>
                <c:pt idx="16970" formatCode="m/d/yyyy">
                  <c:v>44528</c:v>
                </c:pt>
                <c:pt idx="16971" formatCode="m/d/yyyy">
                  <c:v>44528</c:v>
                </c:pt>
                <c:pt idx="16972" formatCode="m/d/yyyy">
                  <c:v>44528</c:v>
                </c:pt>
                <c:pt idx="16973" formatCode="m/d/yyyy">
                  <c:v>44528</c:v>
                </c:pt>
                <c:pt idx="16974" formatCode="m/d/yyyy">
                  <c:v>44528</c:v>
                </c:pt>
                <c:pt idx="16975" formatCode="m/d/yyyy">
                  <c:v>44528</c:v>
                </c:pt>
                <c:pt idx="16976" formatCode="m/d/yyyy">
                  <c:v>44528</c:v>
                </c:pt>
                <c:pt idx="16977" formatCode="m/d/yyyy">
                  <c:v>44528</c:v>
                </c:pt>
                <c:pt idx="16978" formatCode="m/d/yyyy">
                  <c:v>44529</c:v>
                </c:pt>
                <c:pt idx="16979" formatCode="m/d/yyyy">
                  <c:v>44529</c:v>
                </c:pt>
                <c:pt idx="16980" formatCode="m/d/yyyy">
                  <c:v>44529</c:v>
                </c:pt>
                <c:pt idx="16981" formatCode="m/d/yyyy">
                  <c:v>44529</c:v>
                </c:pt>
                <c:pt idx="16982" formatCode="m/d/yyyy">
                  <c:v>44529</c:v>
                </c:pt>
                <c:pt idx="16983" formatCode="m/d/yyyy">
                  <c:v>44529</c:v>
                </c:pt>
                <c:pt idx="16984" formatCode="m/d/yyyy">
                  <c:v>44529</c:v>
                </c:pt>
                <c:pt idx="16985" formatCode="m/d/yyyy">
                  <c:v>44529</c:v>
                </c:pt>
                <c:pt idx="16986" formatCode="m/d/yyyy">
                  <c:v>44529</c:v>
                </c:pt>
                <c:pt idx="16987" formatCode="m/d/yyyy">
                  <c:v>44529</c:v>
                </c:pt>
                <c:pt idx="16988" formatCode="m/d/yyyy">
                  <c:v>44529</c:v>
                </c:pt>
                <c:pt idx="16989" formatCode="m/d/yyyy">
                  <c:v>44529</c:v>
                </c:pt>
                <c:pt idx="16990" formatCode="m/d/yyyy">
                  <c:v>44529</c:v>
                </c:pt>
                <c:pt idx="16991" formatCode="m/d/yyyy">
                  <c:v>44529</c:v>
                </c:pt>
                <c:pt idx="16992" formatCode="m/d/yyyy">
                  <c:v>44529</c:v>
                </c:pt>
                <c:pt idx="16993" formatCode="m/d/yyyy">
                  <c:v>44529</c:v>
                </c:pt>
                <c:pt idx="16994" formatCode="m/d/yyyy">
                  <c:v>44529</c:v>
                </c:pt>
                <c:pt idx="16995" formatCode="m/d/yyyy">
                  <c:v>44529</c:v>
                </c:pt>
                <c:pt idx="16996" formatCode="m/d/yyyy">
                  <c:v>44529</c:v>
                </c:pt>
                <c:pt idx="16997" formatCode="m/d/yyyy">
                  <c:v>44529</c:v>
                </c:pt>
                <c:pt idx="16998" formatCode="m/d/yyyy">
                  <c:v>44529</c:v>
                </c:pt>
                <c:pt idx="16999" formatCode="m/d/yyyy">
                  <c:v>44529</c:v>
                </c:pt>
                <c:pt idx="17000" formatCode="m/d/yyyy">
                  <c:v>44529</c:v>
                </c:pt>
                <c:pt idx="17001" formatCode="m/d/yyyy">
                  <c:v>44529</c:v>
                </c:pt>
                <c:pt idx="17002" formatCode="m/d/yyyy">
                  <c:v>44530</c:v>
                </c:pt>
                <c:pt idx="17003" formatCode="m/d/yyyy">
                  <c:v>44530</c:v>
                </c:pt>
                <c:pt idx="17004" formatCode="m/d/yyyy">
                  <c:v>44530</c:v>
                </c:pt>
                <c:pt idx="17005" formatCode="m/d/yyyy">
                  <c:v>44530</c:v>
                </c:pt>
                <c:pt idx="17006" formatCode="m/d/yyyy">
                  <c:v>44530</c:v>
                </c:pt>
                <c:pt idx="17007" formatCode="m/d/yyyy">
                  <c:v>44530</c:v>
                </c:pt>
                <c:pt idx="17008" formatCode="m/d/yyyy">
                  <c:v>44530</c:v>
                </c:pt>
                <c:pt idx="17009" formatCode="m/d/yyyy">
                  <c:v>44530</c:v>
                </c:pt>
                <c:pt idx="17010" formatCode="m/d/yyyy">
                  <c:v>44530</c:v>
                </c:pt>
                <c:pt idx="17011" formatCode="m/d/yyyy">
                  <c:v>44530</c:v>
                </c:pt>
                <c:pt idx="17012" formatCode="m/d/yyyy">
                  <c:v>44530</c:v>
                </c:pt>
                <c:pt idx="17013" formatCode="m/d/yyyy">
                  <c:v>44530</c:v>
                </c:pt>
                <c:pt idx="17014" formatCode="m/d/yyyy">
                  <c:v>44530</c:v>
                </c:pt>
                <c:pt idx="17015" formatCode="m/d/yyyy">
                  <c:v>44530</c:v>
                </c:pt>
                <c:pt idx="17016" formatCode="m/d/yyyy">
                  <c:v>44530</c:v>
                </c:pt>
                <c:pt idx="17017" formatCode="m/d/yyyy">
                  <c:v>44530</c:v>
                </c:pt>
                <c:pt idx="17018" formatCode="m/d/yyyy">
                  <c:v>44530</c:v>
                </c:pt>
                <c:pt idx="17019" formatCode="m/d/yyyy">
                  <c:v>44530</c:v>
                </c:pt>
                <c:pt idx="17020" formatCode="m/d/yyyy">
                  <c:v>44530</c:v>
                </c:pt>
                <c:pt idx="17021" formatCode="m/d/yyyy">
                  <c:v>44530</c:v>
                </c:pt>
                <c:pt idx="17022" formatCode="m/d/yyyy">
                  <c:v>44530</c:v>
                </c:pt>
                <c:pt idx="17023" formatCode="m/d/yyyy">
                  <c:v>44530</c:v>
                </c:pt>
                <c:pt idx="17024" formatCode="m/d/yyyy">
                  <c:v>44530</c:v>
                </c:pt>
                <c:pt idx="17025" formatCode="m/d/yyyy">
                  <c:v>44530</c:v>
                </c:pt>
                <c:pt idx="17026" formatCode="m/d/yyyy">
                  <c:v>44531</c:v>
                </c:pt>
                <c:pt idx="17027" formatCode="m/d/yyyy">
                  <c:v>44531</c:v>
                </c:pt>
                <c:pt idx="17028" formatCode="m/d/yyyy">
                  <c:v>44531</c:v>
                </c:pt>
                <c:pt idx="17029" formatCode="m/d/yyyy">
                  <c:v>44531</c:v>
                </c:pt>
                <c:pt idx="17030" formatCode="m/d/yyyy">
                  <c:v>44531</c:v>
                </c:pt>
                <c:pt idx="17031" formatCode="m/d/yyyy">
                  <c:v>44531</c:v>
                </c:pt>
                <c:pt idx="17032" formatCode="m/d/yyyy">
                  <c:v>44531</c:v>
                </c:pt>
                <c:pt idx="17033" formatCode="m/d/yyyy">
                  <c:v>44531</c:v>
                </c:pt>
                <c:pt idx="17034" formatCode="m/d/yyyy">
                  <c:v>44531</c:v>
                </c:pt>
                <c:pt idx="17035" formatCode="m/d/yyyy">
                  <c:v>44531</c:v>
                </c:pt>
                <c:pt idx="17036" formatCode="m/d/yyyy">
                  <c:v>44531</c:v>
                </c:pt>
                <c:pt idx="17037" formatCode="m/d/yyyy">
                  <c:v>44531</c:v>
                </c:pt>
                <c:pt idx="17038" formatCode="m/d/yyyy">
                  <c:v>44531</c:v>
                </c:pt>
                <c:pt idx="17039" formatCode="m/d/yyyy">
                  <c:v>44531</c:v>
                </c:pt>
                <c:pt idx="17040" formatCode="m/d/yyyy">
                  <c:v>44531</c:v>
                </c:pt>
                <c:pt idx="17041" formatCode="m/d/yyyy">
                  <c:v>44531</c:v>
                </c:pt>
                <c:pt idx="17042" formatCode="m/d/yyyy">
                  <c:v>44531</c:v>
                </c:pt>
                <c:pt idx="17043" formatCode="m/d/yyyy">
                  <c:v>44531</c:v>
                </c:pt>
                <c:pt idx="17044" formatCode="m/d/yyyy">
                  <c:v>44531</c:v>
                </c:pt>
                <c:pt idx="17045" formatCode="m/d/yyyy">
                  <c:v>44531</c:v>
                </c:pt>
                <c:pt idx="17046" formatCode="m/d/yyyy">
                  <c:v>44531</c:v>
                </c:pt>
                <c:pt idx="17047" formatCode="m/d/yyyy">
                  <c:v>44531</c:v>
                </c:pt>
                <c:pt idx="17048" formatCode="m/d/yyyy">
                  <c:v>44531</c:v>
                </c:pt>
                <c:pt idx="17049" formatCode="m/d/yyyy">
                  <c:v>44531</c:v>
                </c:pt>
                <c:pt idx="17050" formatCode="m/d/yyyy">
                  <c:v>44532</c:v>
                </c:pt>
                <c:pt idx="17051" formatCode="m/d/yyyy">
                  <c:v>44532</c:v>
                </c:pt>
                <c:pt idx="17052" formatCode="m/d/yyyy">
                  <c:v>44532</c:v>
                </c:pt>
                <c:pt idx="17053" formatCode="m/d/yyyy">
                  <c:v>44532</c:v>
                </c:pt>
                <c:pt idx="17054" formatCode="m/d/yyyy">
                  <c:v>44532</c:v>
                </c:pt>
                <c:pt idx="17055" formatCode="m/d/yyyy">
                  <c:v>44532</c:v>
                </c:pt>
                <c:pt idx="17056" formatCode="m/d/yyyy">
                  <c:v>44532</c:v>
                </c:pt>
                <c:pt idx="17057" formatCode="m/d/yyyy">
                  <c:v>44532</c:v>
                </c:pt>
                <c:pt idx="17058" formatCode="m/d/yyyy">
                  <c:v>44532</c:v>
                </c:pt>
                <c:pt idx="17059" formatCode="m/d/yyyy">
                  <c:v>44532</c:v>
                </c:pt>
                <c:pt idx="17060" formatCode="m/d/yyyy">
                  <c:v>44532</c:v>
                </c:pt>
                <c:pt idx="17061" formatCode="m/d/yyyy">
                  <c:v>44532</c:v>
                </c:pt>
                <c:pt idx="17062" formatCode="m/d/yyyy">
                  <c:v>44532</c:v>
                </c:pt>
                <c:pt idx="17063" formatCode="m/d/yyyy">
                  <c:v>44532</c:v>
                </c:pt>
                <c:pt idx="17064" formatCode="m/d/yyyy">
                  <c:v>44532</c:v>
                </c:pt>
                <c:pt idx="17065" formatCode="m/d/yyyy">
                  <c:v>44532</c:v>
                </c:pt>
                <c:pt idx="17066" formatCode="m/d/yyyy">
                  <c:v>44532</c:v>
                </c:pt>
                <c:pt idx="17067" formatCode="m/d/yyyy">
                  <c:v>44532</c:v>
                </c:pt>
                <c:pt idx="17068" formatCode="m/d/yyyy">
                  <c:v>44532</c:v>
                </c:pt>
                <c:pt idx="17069" formatCode="m/d/yyyy">
                  <c:v>44532</c:v>
                </c:pt>
                <c:pt idx="17070" formatCode="m/d/yyyy">
                  <c:v>44532</c:v>
                </c:pt>
                <c:pt idx="17071" formatCode="m/d/yyyy">
                  <c:v>44532</c:v>
                </c:pt>
                <c:pt idx="17072" formatCode="m/d/yyyy">
                  <c:v>44532</c:v>
                </c:pt>
                <c:pt idx="17073" formatCode="m/d/yyyy">
                  <c:v>44532</c:v>
                </c:pt>
                <c:pt idx="17074" formatCode="m/d/yyyy">
                  <c:v>44533</c:v>
                </c:pt>
                <c:pt idx="17075" formatCode="m/d/yyyy">
                  <c:v>44533</c:v>
                </c:pt>
                <c:pt idx="17076" formatCode="m/d/yyyy">
                  <c:v>44533</c:v>
                </c:pt>
                <c:pt idx="17077" formatCode="m/d/yyyy">
                  <c:v>44533</c:v>
                </c:pt>
                <c:pt idx="17078" formatCode="m/d/yyyy">
                  <c:v>44533</c:v>
                </c:pt>
                <c:pt idx="17079" formatCode="m/d/yyyy">
                  <c:v>44533</c:v>
                </c:pt>
                <c:pt idx="17080" formatCode="m/d/yyyy">
                  <c:v>44533</c:v>
                </c:pt>
                <c:pt idx="17081" formatCode="m/d/yyyy">
                  <c:v>44533</c:v>
                </c:pt>
                <c:pt idx="17082" formatCode="m/d/yyyy">
                  <c:v>44533</c:v>
                </c:pt>
                <c:pt idx="17083" formatCode="m/d/yyyy">
                  <c:v>44533</c:v>
                </c:pt>
                <c:pt idx="17084" formatCode="m/d/yyyy">
                  <c:v>44533</c:v>
                </c:pt>
                <c:pt idx="17085" formatCode="m/d/yyyy">
                  <c:v>44533</c:v>
                </c:pt>
                <c:pt idx="17086" formatCode="m/d/yyyy">
                  <c:v>44533</c:v>
                </c:pt>
                <c:pt idx="17087" formatCode="m/d/yyyy">
                  <c:v>44533</c:v>
                </c:pt>
                <c:pt idx="17088" formatCode="m/d/yyyy">
                  <c:v>44533</c:v>
                </c:pt>
                <c:pt idx="17089" formatCode="m/d/yyyy">
                  <c:v>44533</c:v>
                </c:pt>
                <c:pt idx="17090" formatCode="m/d/yyyy">
                  <c:v>44533</c:v>
                </c:pt>
                <c:pt idx="17091" formatCode="m/d/yyyy">
                  <c:v>44533</c:v>
                </c:pt>
                <c:pt idx="17092" formatCode="m/d/yyyy">
                  <c:v>44533</c:v>
                </c:pt>
                <c:pt idx="17093" formatCode="m/d/yyyy">
                  <c:v>44533</c:v>
                </c:pt>
                <c:pt idx="17094" formatCode="m/d/yyyy">
                  <c:v>44533</c:v>
                </c:pt>
                <c:pt idx="17095" formatCode="m/d/yyyy">
                  <c:v>44533</c:v>
                </c:pt>
                <c:pt idx="17096" formatCode="m/d/yyyy">
                  <c:v>44533</c:v>
                </c:pt>
                <c:pt idx="17097" formatCode="m/d/yyyy">
                  <c:v>44533</c:v>
                </c:pt>
                <c:pt idx="17098" formatCode="m/d/yyyy">
                  <c:v>44534</c:v>
                </c:pt>
                <c:pt idx="17099" formatCode="m/d/yyyy">
                  <c:v>44534</c:v>
                </c:pt>
                <c:pt idx="17100" formatCode="m/d/yyyy">
                  <c:v>44534</c:v>
                </c:pt>
                <c:pt idx="17101" formatCode="m/d/yyyy">
                  <c:v>44534</c:v>
                </c:pt>
                <c:pt idx="17102" formatCode="m/d/yyyy">
                  <c:v>44534</c:v>
                </c:pt>
                <c:pt idx="17103" formatCode="m/d/yyyy">
                  <c:v>44534</c:v>
                </c:pt>
                <c:pt idx="17104" formatCode="m/d/yyyy">
                  <c:v>44534</c:v>
                </c:pt>
                <c:pt idx="17105" formatCode="m/d/yyyy">
                  <c:v>44534</c:v>
                </c:pt>
                <c:pt idx="17106" formatCode="m/d/yyyy">
                  <c:v>44534</c:v>
                </c:pt>
                <c:pt idx="17107" formatCode="m/d/yyyy">
                  <c:v>44534</c:v>
                </c:pt>
                <c:pt idx="17108" formatCode="m/d/yyyy">
                  <c:v>44534</c:v>
                </c:pt>
                <c:pt idx="17109" formatCode="m/d/yyyy">
                  <c:v>44534</c:v>
                </c:pt>
                <c:pt idx="17110" formatCode="m/d/yyyy">
                  <c:v>44534</c:v>
                </c:pt>
                <c:pt idx="17111" formatCode="m/d/yyyy">
                  <c:v>44534</c:v>
                </c:pt>
                <c:pt idx="17112" formatCode="m/d/yyyy">
                  <c:v>44534</c:v>
                </c:pt>
                <c:pt idx="17113" formatCode="m/d/yyyy">
                  <c:v>44534</c:v>
                </c:pt>
                <c:pt idx="17114" formatCode="m/d/yyyy">
                  <c:v>44534</c:v>
                </c:pt>
                <c:pt idx="17115" formatCode="m/d/yyyy">
                  <c:v>44534</c:v>
                </c:pt>
                <c:pt idx="17116" formatCode="m/d/yyyy">
                  <c:v>44534</c:v>
                </c:pt>
                <c:pt idx="17117" formatCode="m/d/yyyy">
                  <c:v>44534</c:v>
                </c:pt>
                <c:pt idx="17118" formatCode="m/d/yyyy">
                  <c:v>44534</c:v>
                </c:pt>
                <c:pt idx="17119" formatCode="m/d/yyyy">
                  <c:v>44534</c:v>
                </c:pt>
                <c:pt idx="17120" formatCode="m/d/yyyy">
                  <c:v>44534</c:v>
                </c:pt>
                <c:pt idx="17121" formatCode="m/d/yyyy">
                  <c:v>44534</c:v>
                </c:pt>
                <c:pt idx="17122" formatCode="m/d/yyyy">
                  <c:v>44535</c:v>
                </c:pt>
                <c:pt idx="17123" formatCode="m/d/yyyy">
                  <c:v>44535</c:v>
                </c:pt>
                <c:pt idx="17124" formatCode="m/d/yyyy">
                  <c:v>44535</c:v>
                </c:pt>
                <c:pt idx="17125" formatCode="m/d/yyyy">
                  <c:v>44535</c:v>
                </c:pt>
                <c:pt idx="17126" formatCode="m/d/yyyy">
                  <c:v>44535</c:v>
                </c:pt>
                <c:pt idx="17127" formatCode="m/d/yyyy">
                  <c:v>44535</c:v>
                </c:pt>
                <c:pt idx="17128" formatCode="m/d/yyyy">
                  <c:v>44535</c:v>
                </c:pt>
                <c:pt idx="17129" formatCode="m/d/yyyy">
                  <c:v>44535</c:v>
                </c:pt>
                <c:pt idx="17130" formatCode="m/d/yyyy">
                  <c:v>44535</c:v>
                </c:pt>
                <c:pt idx="17131" formatCode="m/d/yyyy">
                  <c:v>44535</c:v>
                </c:pt>
                <c:pt idx="17132" formatCode="m/d/yyyy">
                  <c:v>44535</c:v>
                </c:pt>
                <c:pt idx="17133" formatCode="m/d/yyyy">
                  <c:v>44535</c:v>
                </c:pt>
                <c:pt idx="17134" formatCode="m/d/yyyy">
                  <c:v>44535</c:v>
                </c:pt>
                <c:pt idx="17135" formatCode="m/d/yyyy">
                  <c:v>44535</c:v>
                </c:pt>
                <c:pt idx="17136" formatCode="m/d/yyyy">
                  <c:v>44535</c:v>
                </c:pt>
                <c:pt idx="17137" formatCode="m/d/yyyy">
                  <c:v>44535</c:v>
                </c:pt>
                <c:pt idx="17138" formatCode="m/d/yyyy">
                  <c:v>44535</c:v>
                </c:pt>
                <c:pt idx="17139" formatCode="m/d/yyyy">
                  <c:v>44535</c:v>
                </c:pt>
                <c:pt idx="17140" formatCode="m/d/yyyy">
                  <c:v>44535</c:v>
                </c:pt>
                <c:pt idx="17141" formatCode="m/d/yyyy">
                  <c:v>44535</c:v>
                </c:pt>
                <c:pt idx="17142" formatCode="m/d/yyyy">
                  <c:v>44535</c:v>
                </c:pt>
                <c:pt idx="17143" formatCode="m/d/yyyy">
                  <c:v>44535</c:v>
                </c:pt>
                <c:pt idx="17144" formatCode="m/d/yyyy">
                  <c:v>44535</c:v>
                </c:pt>
                <c:pt idx="17145" formatCode="m/d/yyyy">
                  <c:v>44535</c:v>
                </c:pt>
                <c:pt idx="17146" formatCode="m/d/yyyy">
                  <c:v>44536</c:v>
                </c:pt>
                <c:pt idx="17147" formatCode="m/d/yyyy">
                  <c:v>44536</c:v>
                </c:pt>
                <c:pt idx="17148" formatCode="m/d/yyyy">
                  <c:v>44536</c:v>
                </c:pt>
                <c:pt idx="17149" formatCode="m/d/yyyy">
                  <c:v>44536</c:v>
                </c:pt>
                <c:pt idx="17150" formatCode="m/d/yyyy">
                  <c:v>44536</c:v>
                </c:pt>
                <c:pt idx="17151" formatCode="m/d/yyyy">
                  <c:v>44536</c:v>
                </c:pt>
                <c:pt idx="17152" formatCode="m/d/yyyy">
                  <c:v>44536</c:v>
                </c:pt>
                <c:pt idx="17153" formatCode="m/d/yyyy">
                  <c:v>44536</c:v>
                </c:pt>
                <c:pt idx="17154" formatCode="m/d/yyyy">
                  <c:v>44536</c:v>
                </c:pt>
                <c:pt idx="17155" formatCode="m/d/yyyy">
                  <c:v>44536</c:v>
                </c:pt>
                <c:pt idx="17156" formatCode="m/d/yyyy">
                  <c:v>44536</c:v>
                </c:pt>
                <c:pt idx="17157" formatCode="m/d/yyyy">
                  <c:v>44536</c:v>
                </c:pt>
                <c:pt idx="17158" formatCode="m/d/yyyy">
                  <c:v>44536</c:v>
                </c:pt>
                <c:pt idx="17159" formatCode="m/d/yyyy">
                  <c:v>44536</c:v>
                </c:pt>
                <c:pt idx="17160" formatCode="m/d/yyyy">
                  <c:v>44536</c:v>
                </c:pt>
                <c:pt idx="17161" formatCode="m/d/yyyy">
                  <c:v>44536</c:v>
                </c:pt>
                <c:pt idx="17162" formatCode="m/d/yyyy">
                  <c:v>44536</c:v>
                </c:pt>
                <c:pt idx="17163" formatCode="m/d/yyyy">
                  <c:v>44536</c:v>
                </c:pt>
                <c:pt idx="17164" formatCode="m/d/yyyy">
                  <c:v>44536</c:v>
                </c:pt>
                <c:pt idx="17165" formatCode="m/d/yyyy">
                  <c:v>44536</c:v>
                </c:pt>
                <c:pt idx="17166" formatCode="m/d/yyyy">
                  <c:v>44536</c:v>
                </c:pt>
                <c:pt idx="17167" formatCode="m/d/yyyy">
                  <c:v>44536</c:v>
                </c:pt>
                <c:pt idx="17168" formatCode="m/d/yyyy">
                  <c:v>44536</c:v>
                </c:pt>
                <c:pt idx="17169" formatCode="m/d/yyyy">
                  <c:v>44536</c:v>
                </c:pt>
                <c:pt idx="17170" formatCode="m/d/yyyy">
                  <c:v>44537</c:v>
                </c:pt>
                <c:pt idx="17171" formatCode="m/d/yyyy">
                  <c:v>44537</c:v>
                </c:pt>
                <c:pt idx="17172" formatCode="m/d/yyyy">
                  <c:v>44537</c:v>
                </c:pt>
                <c:pt idx="17173" formatCode="m/d/yyyy">
                  <c:v>44537</c:v>
                </c:pt>
                <c:pt idx="17174" formatCode="m/d/yyyy">
                  <c:v>44537</c:v>
                </c:pt>
                <c:pt idx="17175" formatCode="m/d/yyyy">
                  <c:v>44537</c:v>
                </c:pt>
                <c:pt idx="17176" formatCode="m/d/yyyy">
                  <c:v>44537</c:v>
                </c:pt>
                <c:pt idx="17177" formatCode="m/d/yyyy">
                  <c:v>44537</c:v>
                </c:pt>
                <c:pt idx="17178" formatCode="m/d/yyyy">
                  <c:v>44537</c:v>
                </c:pt>
                <c:pt idx="17179" formatCode="m/d/yyyy">
                  <c:v>44537</c:v>
                </c:pt>
                <c:pt idx="17180" formatCode="m/d/yyyy">
                  <c:v>44537</c:v>
                </c:pt>
                <c:pt idx="17181" formatCode="m/d/yyyy">
                  <c:v>44537</c:v>
                </c:pt>
                <c:pt idx="17182" formatCode="m/d/yyyy">
                  <c:v>44537</c:v>
                </c:pt>
                <c:pt idx="17183" formatCode="m/d/yyyy">
                  <c:v>44537</c:v>
                </c:pt>
                <c:pt idx="17184" formatCode="m/d/yyyy">
                  <c:v>44537</c:v>
                </c:pt>
                <c:pt idx="17185" formatCode="m/d/yyyy">
                  <c:v>44537</c:v>
                </c:pt>
                <c:pt idx="17186" formatCode="m/d/yyyy">
                  <c:v>44537</c:v>
                </c:pt>
                <c:pt idx="17187" formatCode="m/d/yyyy">
                  <c:v>44537</c:v>
                </c:pt>
                <c:pt idx="17188" formatCode="m/d/yyyy">
                  <c:v>44537</c:v>
                </c:pt>
                <c:pt idx="17189" formatCode="m/d/yyyy">
                  <c:v>44537</c:v>
                </c:pt>
                <c:pt idx="17190" formatCode="m/d/yyyy">
                  <c:v>44537</c:v>
                </c:pt>
                <c:pt idx="17191" formatCode="m/d/yyyy">
                  <c:v>44537</c:v>
                </c:pt>
                <c:pt idx="17192" formatCode="m/d/yyyy">
                  <c:v>44537</c:v>
                </c:pt>
                <c:pt idx="17193" formatCode="m/d/yyyy">
                  <c:v>44537</c:v>
                </c:pt>
                <c:pt idx="17194" formatCode="m/d/yyyy">
                  <c:v>44538</c:v>
                </c:pt>
                <c:pt idx="17195" formatCode="m/d/yyyy">
                  <c:v>44538</c:v>
                </c:pt>
                <c:pt idx="17196" formatCode="m/d/yyyy">
                  <c:v>44538</c:v>
                </c:pt>
                <c:pt idx="17197" formatCode="m/d/yyyy">
                  <c:v>44538</c:v>
                </c:pt>
                <c:pt idx="17198" formatCode="m/d/yyyy">
                  <c:v>44538</c:v>
                </c:pt>
                <c:pt idx="17199" formatCode="m/d/yyyy">
                  <c:v>44538</c:v>
                </c:pt>
                <c:pt idx="17200" formatCode="m/d/yyyy">
                  <c:v>44538</c:v>
                </c:pt>
                <c:pt idx="17201" formatCode="m/d/yyyy">
                  <c:v>44538</c:v>
                </c:pt>
                <c:pt idx="17202" formatCode="m/d/yyyy">
                  <c:v>44538</c:v>
                </c:pt>
                <c:pt idx="17203" formatCode="m/d/yyyy">
                  <c:v>44538</c:v>
                </c:pt>
                <c:pt idx="17204" formatCode="m/d/yyyy">
                  <c:v>44538</c:v>
                </c:pt>
                <c:pt idx="17205" formatCode="m/d/yyyy">
                  <c:v>44538</c:v>
                </c:pt>
                <c:pt idx="17206" formatCode="m/d/yyyy">
                  <c:v>44538</c:v>
                </c:pt>
                <c:pt idx="17207" formatCode="m/d/yyyy">
                  <c:v>44538</c:v>
                </c:pt>
                <c:pt idx="17208" formatCode="m/d/yyyy">
                  <c:v>44538</c:v>
                </c:pt>
                <c:pt idx="17209" formatCode="m/d/yyyy">
                  <c:v>44538</c:v>
                </c:pt>
                <c:pt idx="17210" formatCode="m/d/yyyy">
                  <c:v>44538</c:v>
                </c:pt>
                <c:pt idx="17211" formatCode="m/d/yyyy">
                  <c:v>44538</c:v>
                </c:pt>
                <c:pt idx="17212" formatCode="m/d/yyyy">
                  <c:v>44538</c:v>
                </c:pt>
                <c:pt idx="17213" formatCode="m/d/yyyy">
                  <c:v>44538</c:v>
                </c:pt>
                <c:pt idx="17214" formatCode="m/d/yyyy">
                  <c:v>44538</c:v>
                </c:pt>
                <c:pt idx="17215" formatCode="m/d/yyyy">
                  <c:v>44538</c:v>
                </c:pt>
                <c:pt idx="17216" formatCode="m/d/yyyy">
                  <c:v>44538</c:v>
                </c:pt>
                <c:pt idx="17217" formatCode="m/d/yyyy">
                  <c:v>44538</c:v>
                </c:pt>
                <c:pt idx="17218" formatCode="m/d/yyyy">
                  <c:v>44539</c:v>
                </c:pt>
                <c:pt idx="17219" formatCode="m/d/yyyy">
                  <c:v>44539</c:v>
                </c:pt>
                <c:pt idx="17220" formatCode="m/d/yyyy">
                  <c:v>44539</c:v>
                </c:pt>
                <c:pt idx="17221" formatCode="m/d/yyyy">
                  <c:v>44539</c:v>
                </c:pt>
                <c:pt idx="17222" formatCode="m/d/yyyy">
                  <c:v>44539</c:v>
                </c:pt>
                <c:pt idx="17223" formatCode="m/d/yyyy">
                  <c:v>44539</c:v>
                </c:pt>
                <c:pt idx="17224" formatCode="m/d/yyyy">
                  <c:v>44539</c:v>
                </c:pt>
                <c:pt idx="17225" formatCode="m/d/yyyy">
                  <c:v>44539</c:v>
                </c:pt>
                <c:pt idx="17226" formatCode="m/d/yyyy">
                  <c:v>44539</c:v>
                </c:pt>
                <c:pt idx="17227" formatCode="m/d/yyyy">
                  <c:v>44539</c:v>
                </c:pt>
                <c:pt idx="17228" formatCode="m/d/yyyy">
                  <c:v>44539</c:v>
                </c:pt>
                <c:pt idx="17229" formatCode="m/d/yyyy">
                  <c:v>44539</c:v>
                </c:pt>
                <c:pt idx="17230" formatCode="m/d/yyyy">
                  <c:v>44539</c:v>
                </c:pt>
                <c:pt idx="17231" formatCode="m/d/yyyy">
                  <c:v>44539</c:v>
                </c:pt>
                <c:pt idx="17232" formatCode="m/d/yyyy">
                  <c:v>44539</c:v>
                </c:pt>
                <c:pt idx="17233" formatCode="m/d/yyyy">
                  <c:v>44539</c:v>
                </c:pt>
                <c:pt idx="17234" formatCode="m/d/yyyy">
                  <c:v>44539</c:v>
                </c:pt>
                <c:pt idx="17235" formatCode="m/d/yyyy">
                  <c:v>44539</c:v>
                </c:pt>
                <c:pt idx="17236" formatCode="m/d/yyyy">
                  <c:v>44539</c:v>
                </c:pt>
                <c:pt idx="17237" formatCode="m/d/yyyy">
                  <c:v>44539</c:v>
                </c:pt>
                <c:pt idx="17238" formatCode="m/d/yyyy">
                  <c:v>44539</c:v>
                </c:pt>
                <c:pt idx="17239" formatCode="m/d/yyyy">
                  <c:v>44539</c:v>
                </c:pt>
                <c:pt idx="17240" formatCode="m/d/yyyy">
                  <c:v>44539</c:v>
                </c:pt>
                <c:pt idx="17241" formatCode="m/d/yyyy">
                  <c:v>44539</c:v>
                </c:pt>
                <c:pt idx="17242" formatCode="m/d/yyyy">
                  <c:v>44540</c:v>
                </c:pt>
                <c:pt idx="17243" formatCode="m/d/yyyy">
                  <c:v>44540</c:v>
                </c:pt>
                <c:pt idx="17244" formatCode="m/d/yyyy">
                  <c:v>44540</c:v>
                </c:pt>
                <c:pt idx="17245" formatCode="m/d/yyyy">
                  <c:v>44540</c:v>
                </c:pt>
                <c:pt idx="17246" formatCode="m/d/yyyy">
                  <c:v>44540</c:v>
                </c:pt>
                <c:pt idx="17247" formatCode="m/d/yyyy">
                  <c:v>44540</c:v>
                </c:pt>
                <c:pt idx="17248" formatCode="m/d/yyyy">
                  <c:v>44540</c:v>
                </c:pt>
                <c:pt idx="17249" formatCode="m/d/yyyy">
                  <c:v>44540</c:v>
                </c:pt>
                <c:pt idx="17250" formatCode="m/d/yyyy">
                  <c:v>44540</c:v>
                </c:pt>
                <c:pt idx="17251" formatCode="m/d/yyyy">
                  <c:v>44540</c:v>
                </c:pt>
                <c:pt idx="17252" formatCode="m/d/yyyy">
                  <c:v>44540</c:v>
                </c:pt>
                <c:pt idx="17253" formatCode="m/d/yyyy">
                  <c:v>44540</c:v>
                </c:pt>
                <c:pt idx="17254" formatCode="m/d/yyyy">
                  <c:v>44540</c:v>
                </c:pt>
                <c:pt idx="17255" formatCode="m/d/yyyy">
                  <c:v>44540</c:v>
                </c:pt>
                <c:pt idx="17256" formatCode="m/d/yyyy">
                  <c:v>44540</c:v>
                </c:pt>
                <c:pt idx="17257" formatCode="m/d/yyyy">
                  <c:v>44540</c:v>
                </c:pt>
                <c:pt idx="17258" formatCode="m/d/yyyy">
                  <c:v>44540</c:v>
                </c:pt>
                <c:pt idx="17259" formatCode="m/d/yyyy">
                  <c:v>44540</c:v>
                </c:pt>
                <c:pt idx="17260" formatCode="m/d/yyyy">
                  <c:v>44540</c:v>
                </c:pt>
                <c:pt idx="17261" formatCode="m/d/yyyy">
                  <c:v>44540</c:v>
                </c:pt>
                <c:pt idx="17262" formatCode="m/d/yyyy">
                  <c:v>44540</c:v>
                </c:pt>
                <c:pt idx="17263" formatCode="m/d/yyyy">
                  <c:v>44540</c:v>
                </c:pt>
                <c:pt idx="17264" formatCode="m/d/yyyy">
                  <c:v>44540</c:v>
                </c:pt>
                <c:pt idx="17265" formatCode="m/d/yyyy">
                  <c:v>44540</c:v>
                </c:pt>
                <c:pt idx="17266" formatCode="m/d/yyyy">
                  <c:v>44541</c:v>
                </c:pt>
                <c:pt idx="17267" formatCode="m/d/yyyy">
                  <c:v>44541</c:v>
                </c:pt>
                <c:pt idx="17268" formatCode="m/d/yyyy">
                  <c:v>44541</c:v>
                </c:pt>
                <c:pt idx="17269" formatCode="m/d/yyyy">
                  <c:v>44541</c:v>
                </c:pt>
                <c:pt idx="17270" formatCode="m/d/yyyy">
                  <c:v>44541</c:v>
                </c:pt>
                <c:pt idx="17271" formatCode="m/d/yyyy">
                  <c:v>44541</c:v>
                </c:pt>
                <c:pt idx="17272" formatCode="m/d/yyyy">
                  <c:v>44541</c:v>
                </c:pt>
                <c:pt idx="17273" formatCode="m/d/yyyy">
                  <c:v>44541</c:v>
                </c:pt>
                <c:pt idx="17274" formatCode="m/d/yyyy">
                  <c:v>44541</c:v>
                </c:pt>
                <c:pt idx="17275" formatCode="m/d/yyyy">
                  <c:v>44541</c:v>
                </c:pt>
                <c:pt idx="17276" formatCode="m/d/yyyy">
                  <c:v>44541</c:v>
                </c:pt>
                <c:pt idx="17277" formatCode="m/d/yyyy">
                  <c:v>44541</c:v>
                </c:pt>
                <c:pt idx="17278" formatCode="m/d/yyyy">
                  <c:v>44541</c:v>
                </c:pt>
                <c:pt idx="17279" formatCode="m/d/yyyy">
                  <c:v>44541</c:v>
                </c:pt>
                <c:pt idx="17280" formatCode="m/d/yyyy">
                  <c:v>44541</c:v>
                </c:pt>
                <c:pt idx="17281" formatCode="m/d/yyyy">
                  <c:v>44541</c:v>
                </c:pt>
                <c:pt idx="17282" formatCode="m/d/yyyy">
                  <c:v>44541</c:v>
                </c:pt>
                <c:pt idx="17283" formatCode="m/d/yyyy">
                  <c:v>44541</c:v>
                </c:pt>
                <c:pt idx="17284" formatCode="m/d/yyyy">
                  <c:v>44541</c:v>
                </c:pt>
                <c:pt idx="17285" formatCode="m/d/yyyy">
                  <c:v>44541</c:v>
                </c:pt>
                <c:pt idx="17286" formatCode="m/d/yyyy">
                  <c:v>44541</c:v>
                </c:pt>
                <c:pt idx="17287" formatCode="m/d/yyyy">
                  <c:v>44541</c:v>
                </c:pt>
                <c:pt idx="17288" formatCode="m/d/yyyy">
                  <c:v>44541</c:v>
                </c:pt>
                <c:pt idx="17289" formatCode="m/d/yyyy">
                  <c:v>44541</c:v>
                </c:pt>
                <c:pt idx="17290" formatCode="m/d/yyyy">
                  <c:v>44542</c:v>
                </c:pt>
                <c:pt idx="17291" formatCode="m/d/yyyy">
                  <c:v>44542</c:v>
                </c:pt>
                <c:pt idx="17292" formatCode="m/d/yyyy">
                  <c:v>44542</c:v>
                </c:pt>
                <c:pt idx="17293" formatCode="m/d/yyyy">
                  <c:v>44542</c:v>
                </c:pt>
                <c:pt idx="17294" formatCode="m/d/yyyy">
                  <c:v>44542</c:v>
                </c:pt>
                <c:pt idx="17295" formatCode="m/d/yyyy">
                  <c:v>44542</c:v>
                </c:pt>
                <c:pt idx="17296" formatCode="m/d/yyyy">
                  <c:v>44542</c:v>
                </c:pt>
                <c:pt idx="17297" formatCode="m/d/yyyy">
                  <c:v>44542</c:v>
                </c:pt>
                <c:pt idx="17298" formatCode="m/d/yyyy">
                  <c:v>44542</c:v>
                </c:pt>
                <c:pt idx="17299" formatCode="m/d/yyyy">
                  <c:v>44542</c:v>
                </c:pt>
                <c:pt idx="17300" formatCode="m/d/yyyy">
                  <c:v>44542</c:v>
                </c:pt>
                <c:pt idx="17301" formatCode="m/d/yyyy">
                  <c:v>44542</c:v>
                </c:pt>
                <c:pt idx="17302" formatCode="m/d/yyyy">
                  <c:v>44542</c:v>
                </c:pt>
                <c:pt idx="17303" formatCode="m/d/yyyy">
                  <c:v>44542</c:v>
                </c:pt>
                <c:pt idx="17304" formatCode="m/d/yyyy">
                  <c:v>44542</c:v>
                </c:pt>
                <c:pt idx="17305" formatCode="m/d/yyyy">
                  <c:v>44542</c:v>
                </c:pt>
                <c:pt idx="17306" formatCode="m/d/yyyy">
                  <c:v>44542</c:v>
                </c:pt>
                <c:pt idx="17307" formatCode="m/d/yyyy">
                  <c:v>44542</c:v>
                </c:pt>
                <c:pt idx="17308" formatCode="m/d/yyyy">
                  <c:v>44542</c:v>
                </c:pt>
                <c:pt idx="17309" formatCode="m/d/yyyy">
                  <c:v>44542</c:v>
                </c:pt>
                <c:pt idx="17310" formatCode="m/d/yyyy">
                  <c:v>44542</c:v>
                </c:pt>
                <c:pt idx="17311" formatCode="m/d/yyyy">
                  <c:v>44542</c:v>
                </c:pt>
                <c:pt idx="17312" formatCode="m/d/yyyy">
                  <c:v>44542</c:v>
                </c:pt>
                <c:pt idx="17313" formatCode="m/d/yyyy">
                  <c:v>44542</c:v>
                </c:pt>
                <c:pt idx="17314" formatCode="m/d/yyyy">
                  <c:v>44543</c:v>
                </c:pt>
                <c:pt idx="17315" formatCode="m/d/yyyy">
                  <c:v>44543</c:v>
                </c:pt>
                <c:pt idx="17316" formatCode="m/d/yyyy">
                  <c:v>44543</c:v>
                </c:pt>
                <c:pt idx="17317" formatCode="m/d/yyyy">
                  <c:v>44543</c:v>
                </c:pt>
                <c:pt idx="17318" formatCode="m/d/yyyy">
                  <c:v>44543</c:v>
                </c:pt>
                <c:pt idx="17319" formatCode="m/d/yyyy">
                  <c:v>44543</c:v>
                </c:pt>
                <c:pt idx="17320" formatCode="m/d/yyyy">
                  <c:v>44543</c:v>
                </c:pt>
                <c:pt idx="17321" formatCode="m/d/yyyy">
                  <c:v>44543</c:v>
                </c:pt>
                <c:pt idx="17322" formatCode="m/d/yyyy">
                  <c:v>44543</c:v>
                </c:pt>
                <c:pt idx="17323" formatCode="m/d/yyyy">
                  <c:v>44543</c:v>
                </c:pt>
                <c:pt idx="17324" formatCode="m/d/yyyy">
                  <c:v>44543</c:v>
                </c:pt>
                <c:pt idx="17325" formatCode="m/d/yyyy">
                  <c:v>44543</c:v>
                </c:pt>
                <c:pt idx="17326" formatCode="m/d/yyyy">
                  <c:v>44543</c:v>
                </c:pt>
                <c:pt idx="17327" formatCode="m/d/yyyy">
                  <c:v>44543</c:v>
                </c:pt>
                <c:pt idx="17328" formatCode="m/d/yyyy">
                  <c:v>44543</c:v>
                </c:pt>
                <c:pt idx="17329" formatCode="m/d/yyyy">
                  <c:v>44543</c:v>
                </c:pt>
                <c:pt idx="17330" formatCode="m/d/yyyy">
                  <c:v>44543</c:v>
                </c:pt>
                <c:pt idx="17331" formatCode="m/d/yyyy">
                  <c:v>44543</c:v>
                </c:pt>
                <c:pt idx="17332" formatCode="m/d/yyyy">
                  <c:v>44543</c:v>
                </c:pt>
                <c:pt idx="17333" formatCode="m/d/yyyy">
                  <c:v>44543</c:v>
                </c:pt>
                <c:pt idx="17334" formatCode="m/d/yyyy">
                  <c:v>44543</c:v>
                </c:pt>
                <c:pt idx="17335" formatCode="m/d/yyyy">
                  <c:v>44543</c:v>
                </c:pt>
                <c:pt idx="17336" formatCode="m/d/yyyy">
                  <c:v>44543</c:v>
                </c:pt>
                <c:pt idx="17337" formatCode="m/d/yyyy">
                  <c:v>44543</c:v>
                </c:pt>
                <c:pt idx="17338" formatCode="m/d/yyyy">
                  <c:v>44544</c:v>
                </c:pt>
                <c:pt idx="17339" formatCode="m/d/yyyy">
                  <c:v>44544</c:v>
                </c:pt>
                <c:pt idx="17340" formatCode="m/d/yyyy">
                  <c:v>44544</c:v>
                </c:pt>
                <c:pt idx="17341" formatCode="m/d/yyyy">
                  <c:v>44544</c:v>
                </c:pt>
                <c:pt idx="17342" formatCode="m/d/yyyy">
                  <c:v>44544</c:v>
                </c:pt>
                <c:pt idx="17343" formatCode="m/d/yyyy">
                  <c:v>44544</c:v>
                </c:pt>
                <c:pt idx="17344" formatCode="m/d/yyyy">
                  <c:v>44544</c:v>
                </c:pt>
                <c:pt idx="17345" formatCode="m/d/yyyy">
                  <c:v>44544</c:v>
                </c:pt>
                <c:pt idx="17346" formatCode="m/d/yyyy">
                  <c:v>44544</c:v>
                </c:pt>
                <c:pt idx="17347" formatCode="m/d/yyyy">
                  <c:v>44544</c:v>
                </c:pt>
                <c:pt idx="17348" formatCode="m/d/yyyy">
                  <c:v>44544</c:v>
                </c:pt>
                <c:pt idx="17349" formatCode="m/d/yyyy">
                  <c:v>44544</c:v>
                </c:pt>
                <c:pt idx="17350" formatCode="m/d/yyyy">
                  <c:v>44544</c:v>
                </c:pt>
                <c:pt idx="17351" formatCode="m/d/yyyy">
                  <c:v>44544</c:v>
                </c:pt>
                <c:pt idx="17352" formatCode="m/d/yyyy">
                  <c:v>44544</c:v>
                </c:pt>
                <c:pt idx="17353" formatCode="m/d/yyyy">
                  <c:v>44544</c:v>
                </c:pt>
                <c:pt idx="17354" formatCode="m/d/yyyy">
                  <c:v>44544</c:v>
                </c:pt>
                <c:pt idx="17355" formatCode="m/d/yyyy">
                  <c:v>44544</c:v>
                </c:pt>
                <c:pt idx="17356" formatCode="m/d/yyyy">
                  <c:v>44544</c:v>
                </c:pt>
                <c:pt idx="17357" formatCode="m/d/yyyy">
                  <c:v>44544</c:v>
                </c:pt>
                <c:pt idx="17358" formatCode="m/d/yyyy">
                  <c:v>44544</c:v>
                </c:pt>
                <c:pt idx="17359" formatCode="m/d/yyyy">
                  <c:v>44544</c:v>
                </c:pt>
                <c:pt idx="17360" formatCode="m/d/yyyy">
                  <c:v>44544</c:v>
                </c:pt>
                <c:pt idx="17361" formatCode="m/d/yyyy">
                  <c:v>44544</c:v>
                </c:pt>
                <c:pt idx="17362" formatCode="m/d/yyyy">
                  <c:v>44545</c:v>
                </c:pt>
                <c:pt idx="17363" formatCode="m/d/yyyy">
                  <c:v>44545</c:v>
                </c:pt>
                <c:pt idx="17364" formatCode="m/d/yyyy">
                  <c:v>44545</c:v>
                </c:pt>
                <c:pt idx="17365" formatCode="m/d/yyyy">
                  <c:v>44545</c:v>
                </c:pt>
                <c:pt idx="17366" formatCode="m/d/yyyy">
                  <c:v>44545</c:v>
                </c:pt>
                <c:pt idx="17367" formatCode="m/d/yyyy">
                  <c:v>44545</c:v>
                </c:pt>
                <c:pt idx="17368" formatCode="m/d/yyyy">
                  <c:v>44545</c:v>
                </c:pt>
                <c:pt idx="17369" formatCode="m/d/yyyy">
                  <c:v>44545</c:v>
                </c:pt>
                <c:pt idx="17370" formatCode="m/d/yyyy">
                  <c:v>44545</c:v>
                </c:pt>
                <c:pt idx="17371" formatCode="m/d/yyyy">
                  <c:v>44545</c:v>
                </c:pt>
                <c:pt idx="17372" formatCode="m/d/yyyy">
                  <c:v>44545</c:v>
                </c:pt>
                <c:pt idx="17373" formatCode="m/d/yyyy">
                  <c:v>44545</c:v>
                </c:pt>
                <c:pt idx="17374" formatCode="m/d/yyyy">
                  <c:v>44545</c:v>
                </c:pt>
                <c:pt idx="17375" formatCode="m/d/yyyy">
                  <c:v>44545</c:v>
                </c:pt>
                <c:pt idx="17376" formatCode="m/d/yyyy">
                  <c:v>44545</c:v>
                </c:pt>
                <c:pt idx="17377" formatCode="m/d/yyyy">
                  <c:v>44545</c:v>
                </c:pt>
                <c:pt idx="17378" formatCode="m/d/yyyy">
                  <c:v>44545</c:v>
                </c:pt>
                <c:pt idx="17379" formatCode="m/d/yyyy">
                  <c:v>44545</c:v>
                </c:pt>
                <c:pt idx="17380" formatCode="m/d/yyyy">
                  <c:v>44545</c:v>
                </c:pt>
                <c:pt idx="17381" formatCode="m/d/yyyy">
                  <c:v>44545</c:v>
                </c:pt>
                <c:pt idx="17382" formatCode="m/d/yyyy">
                  <c:v>44545</c:v>
                </c:pt>
                <c:pt idx="17383" formatCode="m/d/yyyy">
                  <c:v>44545</c:v>
                </c:pt>
                <c:pt idx="17384" formatCode="m/d/yyyy">
                  <c:v>44545</c:v>
                </c:pt>
                <c:pt idx="17385" formatCode="m/d/yyyy">
                  <c:v>44545</c:v>
                </c:pt>
                <c:pt idx="17386" formatCode="m/d/yyyy">
                  <c:v>44546</c:v>
                </c:pt>
                <c:pt idx="17387" formatCode="m/d/yyyy">
                  <c:v>44546</c:v>
                </c:pt>
                <c:pt idx="17388" formatCode="m/d/yyyy">
                  <c:v>44546</c:v>
                </c:pt>
                <c:pt idx="17389" formatCode="m/d/yyyy">
                  <c:v>44546</c:v>
                </c:pt>
                <c:pt idx="17390" formatCode="m/d/yyyy">
                  <c:v>44546</c:v>
                </c:pt>
                <c:pt idx="17391" formatCode="m/d/yyyy">
                  <c:v>44546</c:v>
                </c:pt>
                <c:pt idx="17392" formatCode="m/d/yyyy">
                  <c:v>44546</c:v>
                </c:pt>
                <c:pt idx="17393" formatCode="m/d/yyyy">
                  <c:v>44546</c:v>
                </c:pt>
                <c:pt idx="17394" formatCode="m/d/yyyy">
                  <c:v>44546</c:v>
                </c:pt>
                <c:pt idx="17395" formatCode="m/d/yyyy">
                  <c:v>44546</c:v>
                </c:pt>
                <c:pt idx="17396" formatCode="m/d/yyyy">
                  <c:v>44546</c:v>
                </c:pt>
                <c:pt idx="17397" formatCode="m/d/yyyy">
                  <c:v>44546</c:v>
                </c:pt>
                <c:pt idx="17398" formatCode="m/d/yyyy">
                  <c:v>44546</c:v>
                </c:pt>
                <c:pt idx="17399" formatCode="m/d/yyyy">
                  <c:v>44546</c:v>
                </c:pt>
                <c:pt idx="17400" formatCode="m/d/yyyy">
                  <c:v>44546</c:v>
                </c:pt>
                <c:pt idx="17401" formatCode="m/d/yyyy">
                  <c:v>44546</c:v>
                </c:pt>
                <c:pt idx="17402" formatCode="m/d/yyyy">
                  <c:v>44546</c:v>
                </c:pt>
                <c:pt idx="17403" formatCode="m/d/yyyy">
                  <c:v>44546</c:v>
                </c:pt>
                <c:pt idx="17404" formatCode="m/d/yyyy">
                  <c:v>44546</c:v>
                </c:pt>
                <c:pt idx="17405" formatCode="m/d/yyyy">
                  <c:v>44546</c:v>
                </c:pt>
                <c:pt idx="17406" formatCode="m/d/yyyy">
                  <c:v>44546</c:v>
                </c:pt>
                <c:pt idx="17407" formatCode="m/d/yyyy">
                  <c:v>44546</c:v>
                </c:pt>
                <c:pt idx="17408" formatCode="m/d/yyyy">
                  <c:v>44546</c:v>
                </c:pt>
                <c:pt idx="17409" formatCode="m/d/yyyy">
                  <c:v>44546</c:v>
                </c:pt>
                <c:pt idx="17410" formatCode="m/d/yyyy">
                  <c:v>44547</c:v>
                </c:pt>
                <c:pt idx="17411" formatCode="m/d/yyyy">
                  <c:v>44547</c:v>
                </c:pt>
                <c:pt idx="17412" formatCode="m/d/yyyy">
                  <c:v>44547</c:v>
                </c:pt>
                <c:pt idx="17413" formatCode="m/d/yyyy">
                  <c:v>44547</c:v>
                </c:pt>
                <c:pt idx="17414" formatCode="m/d/yyyy">
                  <c:v>44547</c:v>
                </c:pt>
                <c:pt idx="17415" formatCode="m/d/yyyy">
                  <c:v>44547</c:v>
                </c:pt>
                <c:pt idx="17416" formatCode="m/d/yyyy">
                  <c:v>44547</c:v>
                </c:pt>
                <c:pt idx="17417" formatCode="m/d/yyyy">
                  <c:v>44547</c:v>
                </c:pt>
                <c:pt idx="17418" formatCode="m/d/yyyy">
                  <c:v>44547</c:v>
                </c:pt>
                <c:pt idx="17419" formatCode="m/d/yyyy">
                  <c:v>44547</c:v>
                </c:pt>
                <c:pt idx="17420" formatCode="m/d/yyyy">
                  <c:v>44547</c:v>
                </c:pt>
                <c:pt idx="17421" formatCode="m/d/yyyy">
                  <c:v>44547</c:v>
                </c:pt>
                <c:pt idx="17422" formatCode="m/d/yyyy">
                  <c:v>44547</c:v>
                </c:pt>
                <c:pt idx="17423" formatCode="m/d/yyyy">
                  <c:v>44547</c:v>
                </c:pt>
                <c:pt idx="17424" formatCode="m/d/yyyy">
                  <c:v>44547</c:v>
                </c:pt>
                <c:pt idx="17425" formatCode="m/d/yyyy">
                  <c:v>44547</c:v>
                </c:pt>
                <c:pt idx="17426" formatCode="m/d/yyyy">
                  <c:v>44547</c:v>
                </c:pt>
                <c:pt idx="17427" formatCode="m/d/yyyy">
                  <c:v>44547</c:v>
                </c:pt>
                <c:pt idx="17428" formatCode="m/d/yyyy">
                  <c:v>44547</c:v>
                </c:pt>
                <c:pt idx="17429" formatCode="m/d/yyyy">
                  <c:v>44547</c:v>
                </c:pt>
                <c:pt idx="17430" formatCode="m/d/yyyy">
                  <c:v>44547</c:v>
                </c:pt>
                <c:pt idx="17431" formatCode="m/d/yyyy">
                  <c:v>44547</c:v>
                </c:pt>
                <c:pt idx="17432" formatCode="m/d/yyyy">
                  <c:v>44547</c:v>
                </c:pt>
                <c:pt idx="17433" formatCode="m/d/yyyy">
                  <c:v>44547</c:v>
                </c:pt>
                <c:pt idx="17434" formatCode="m/d/yyyy">
                  <c:v>44548</c:v>
                </c:pt>
                <c:pt idx="17435" formatCode="m/d/yyyy">
                  <c:v>44548</c:v>
                </c:pt>
                <c:pt idx="17436" formatCode="m/d/yyyy">
                  <c:v>44548</c:v>
                </c:pt>
                <c:pt idx="17437" formatCode="m/d/yyyy">
                  <c:v>44548</c:v>
                </c:pt>
                <c:pt idx="17438" formatCode="m/d/yyyy">
                  <c:v>44548</c:v>
                </c:pt>
                <c:pt idx="17439" formatCode="m/d/yyyy">
                  <c:v>44548</c:v>
                </c:pt>
                <c:pt idx="17440" formatCode="m/d/yyyy">
                  <c:v>44548</c:v>
                </c:pt>
                <c:pt idx="17441" formatCode="m/d/yyyy">
                  <c:v>44548</c:v>
                </c:pt>
                <c:pt idx="17442" formatCode="m/d/yyyy">
                  <c:v>44548</c:v>
                </c:pt>
                <c:pt idx="17443" formatCode="m/d/yyyy">
                  <c:v>44548</c:v>
                </c:pt>
                <c:pt idx="17444" formatCode="m/d/yyyy">
                  <c:v>44548</c:v>
                </c:pt>
                <c:pt idx="17445" formatCode="m/d/yyyy">
                  <c:v>44548</c:v>
                </c:pt>
                <c:pt idx="17446" formatCode="m/d/yyyy">
                  <c:v>44548</c:v>
                </c:pt>
                <c:pt idx="17447" formatCode="m/d/yyyy">
                  <c:v>44548</c:v>
                </c:pt>
                <c:pt idx="17448" formatCode="m/d/yyyy">
                  <c:v>44548</c:v>
                </c:pt>
                <c:pt idx="17449" formatCode="m/d/yyyy">
                  <c:v>44548</c:v>
                </c:pt>
                <c:pt idx="17450" formatCode="m/d/yyyy">
                  <c:v>44548</c:v>
                </c:pt>
                <c:pt idx="17451" formatCode="m/d/yyyy">
                  <c:v>44548</c:v>
                </c:pt>
                <c:pt idx="17452" formatCode="m/d/yyyy">
                  <c:v>44548</c:v>
                </c:pt>
                <c:pt idx="17453" formatCode="m/d/yyyy">
                  <c:v>44548</c:v>
                </c:pt>
                <c:pt idx="17454" formatCode="m/d/yyyy">
                  <c:v>44548</c:v>
                </c:pt>
                <c:pt idx="17455" formatCode="m/d/yyyy">
                  <c:v>44548</c:v>
                </c:pt>
                <c:pt idx="17456" formatCode="m/d/yyyy">
                  <c:v>44548</c:v>
                </c:pt>
                <c:pt idx="17457" formatCode="m/d/yyyy">
                  <c:v>44548</c:v>
                </c:pt>
                <c:pt idx="17458" formatCode="m/d/yyyy">
                  <c:v>44549</c:v>
                </c:pt>
                <c:pt idx="17459" formatCode="m/d/yyyy">
                  <c:v>44549</c:v>
                </c:pt>
                <c:pt idx="17460" formatCode="m/d/yyyy">
                  <c:v>44549</c:v>
                </c:pt>
                <c:pt idx="17461" formatCode="m/d/yyyy">
                  <c:v>44549</c:v>
                </c:pt>
                <c:pt idx="17462" formatCode="m/d/yyyy">
                  <c:v>44549</c:v>
                </c:pt>
                <c:pt idx="17463" formatCode="m/d/yyyy">
                  <c:v>44549</c:v>
                </c:pt>
                <c:pt idx="17464" formatCode="m/d/yyyy">
                  <c:v>44549</c:v>
                </c:pt>
                <c:pt idx="17465" formatCode="m/d/yyyy">
                  <c:v>44549</c:v>
                </c:pt>
                <c:pt idx="17466" formatCode="m/d/yyyy">
                  <c:v>44549</c:v>
                </c:pt>
                <c:pt idx="17467" formatCode="m/d/yyyy">
                  <c:v>44549</c:v>
                </c:pt>
                <c:pt idx="17468" formatCode="m/d/yyyy">
                  <c:v>44549</c:v>
                </c:pt>
                <c:pt idx="17469" formatCode="m/d/yyyy">
                  <c:v>44549</c:v>
                </c:pt>
                <c:pt idx="17470" formatCode="m/d/yyyy">
                  <c:v>44549</c:v>
                </c:pt>
                <c:pt idx="17471" formatCode="m/d/yyyy">
                  <c:v>44549</c:v>
                </c:pt>
                <c:pt idx="17472" formatCode="m/d/yyyy">
                  <c:v>44549</c:v>
                </c:pt>
                <c:pt idx="17473" formatCode="m/d/yyyy">
                  <c:v>44549</c:v>
                </c:pt>
                <c:pt idx="17474" formatCode="m/d/yyyy">
                  <c:v>44549</c:v>
                </c:pt>
                <c:pt idx="17475" formatCode="m/d/yyyy">
                  <c:v>44549</c:v>
                </c:pt>
                <c:pt idx="17476" formatCode="m/d/yyyy">
                  <c:v>44549</c:v>
                </c:pt>
                <c:pt idx="17477" formatCode="m/d/yyyy">
                  <c:v>44549</c:v>
                </c:pt>
                <c:pt idx="17478" formatCode="m/d/yyyy">
                  <c:v>44549</c:v>
                </c:pt>
                <c:pt idx="17479" formatCode="m/d/yyyy">
                  <c:v>44549</c:v>
                </c:pt>
                <c:pt idx="17480" formatCode="m/d/yyyy">
                  <c:v>44549</c:v>
                </c:pt>
                <c:pt idx="17481" formatCode="m/d/yyyy">
                  <c:v>44549</c:v>
                </c:pt>
                <c:pt idx="17482" formatCode="m/d/yyyy">
                  <c:v>44550</c:v>
                </c:pt>
                <c:pt idx="17483" formatCode="m/d/yyyy">
                  <c:v>44550</c:v>
                </c:pt>
                <c:pt idx="17484" formatCode="m/d/yyyy">
                  <c:v>44550</c:v>
                </c:pt>
                <c:pt idx="17485" formatCode="m/d/yyyy">
                  <c:v>44550</c:v>
                </c:pt>
                <c:pt idx="17486" formatCode="m/d/yyyy">
                  <c:v>44550</c:v>
                </c:pt>
                <c:pt idx="17487" formatCode="m/d/yyyy">
                  <c:v>44550</c:v>
                </c:pt>
                <c:pt idx="17488" formatCode="m/d/yyyy">
                  <c:v>44550</c:v>
                </c:pt>
                <c:pt idx="17489" formatCode="m/d/yyyy">
                  <c:v>44550</c:v>
                </c:pt>
                <c:pt idx="17490" formatCode="m/d/yyyy">
                  <c:v>44550</c:v>
                </c:pt>
                <c:pt idx="17491" formatCode="m/d/yyyy">
                  <c:v>44550</c:v>
                </c:pt>
                <c:pt idx="17492" formatCode="m/d/yyyy">
                  <c:v>44550</c:v>
                </c:pt>
                <c:pt idx="17493" formatCode="m/d/yyyy">
                  <c:v>44550</c:v>
                </c:pt>
                <c:pt idx="17494" formatCode="m/d/yyyy">
                  <c:v>44550</c:v>
                </c:pt>
                <c:pt idx="17495" formatCode="m/d/yyyy">
                  <c:v>44550</c:v>
                </c:pt>
                <c:pt idx="17496" formatCode="m/d/yyyy">
                  <c:v>44550</c:v>
                </c:pt>
                <c:pt idx="17497" formatCode="m/d/yyyy">
                  <c:v>44550</c:v>
                </c:pt>
                <c:pt idx="17498" formatCode="m/d/yyyy">
                  <c:v>44550</c:v>
                </c:pt>
                <c:pt idx="17499" formatCode="m/d/yyyy">
                  <c:v>44550</c:v>
                </c:pt>
                <c:pt idx="17500" formatCode="m/d/yyyy">
                  <c:v>44550</c:v>
                </c:pt>
                <c:pt idx="17501" formatCode="m/d/yyyy">
                  <c:v>44550</c:v>
                </c:pt>
                <c:pt idx="17502" formatCode="m/d/yyyy">
                  <c:v>44550</c:v>
                </c:pt>
                <c:pt idx="17503" formatCode="m/d/yyyy">
                  <c:v>44550</c:v>
                </c:pt>
                <c:pt idx="17504" formatCode="m/d/yyyy">
                  <c:v>44550</c:v>
                </c:pt>
                <c:pt idx="17505" formatCode="m/d/yyyy">
                  <c:v>44550</c:v>
                </c:pt>
                <c:pt idx="17506" formatCode="m/d/yyyy">
                  <c:v>44551</c:v>
                </c:pt>
                <c:pt idx="17507" formatCode="m/d/yyyy">
                  <c:v>44551</c:v>
                </c:pt>
                <c:pt idx="17508" formatCode="m/d/yyyy">
                  <c:v>44551</c:v>
                </c:pt>
                <c:pt idx="17509" formatCode="m/d/yyyy">
                  <c:v>44551</c:v>
                </c:pt>
                <c:pt idx="17510" formatCode="m/d/yyyy">
                  <c:v>44551</c:v>
                </c:pt>
                <c:pt idx="17511" formatCode="m/d/yyyy">
                  <c:v>44551</c:v>
                </c:pt>
                <c:pt idx="17512" formatCode="m/d/yyyy">
                  <c:v>44551</c:v>
                </c:pt>
                <c:pt idx="17513" formatCode="m/d/yyyy">
                  <c:v>44551</c:v>
                </c:pt>
                <c:pt idx="17514" formatCode="m/d/yyyy">
                  <c:v>44551</c:v>
                </c:pt>
                <c:pt idx="17515" formatCode="m/d/yyyy">
                  <c:v>44551</c:v>
                </c:pt>
                <c:pt idx="17516" formatCode="m/d/yyyy">
                  <c:v>44551</c:v>
                </c:pt>
                <c:pt idx="17517" formatCode="m/d/yyyy">
                  <c:v>44551</c:v>
                </c:pt>
                <c:pt idx="17518" formatCode="m/d/yyyy">
                  <c:v>44551</c:v>
                </c:pt>
                <c:pt idx="17519" formatCode="m/d/yyyy">
                  <c:v>44551</c:v>
                </c:pt>
                <c:pt idx="17520" formatCode="m/d/yyyy">
                  <c:v>44551</c:v>
                </c:pt>
                <c:pt idx="17521" formatCode="m/d/yyyy">
                  <c:v>44551</c:v>
                </c:pt>
                <c:pt idx="17522" formatCode="m/d/yyyy">
                  <c:v>44551</c:v>
                </c:pt>
                <c:pt idx="17523" formatCode="m/d/yyyy">
                  <c:v>44551</c:v>
                </c:pt>
                <c:pt idx="17524" formatCode="m/d/yyyy">
                  <c:v>44551</c:v>
                </c:pt>
                <c:pt idx="17525" formatCode="m/d/yyyy">
                  <c:v>44551</c:v>
                </c:pt>
                <c:pt idx="17526" formatCode="m/d/yyyy">
                  <c:v>44551</c:v>
                </c:pt>
                <c:pt idx="17527" formatCode="m/d/yyyy">
                  <c:v>44551</c:v>
                </c:pt>
                <c:pt idx="17528" formatCode="m/d/yyyy">
                  <c:v>44551</c:v>
                </c:pt>
                <c:pt idx="17529" formatCode="m/d/yyyy">
                  <c:v>44551</c:v>
                </c:pt>
                <c:pt idx="17530" formatCode="m/d/yyyy">
                  <c:v>44552</c:v>
                </c:pt>
                <c:pt idx="17531" formatCode="m/d/yyyy">
                  <c:v>44552</c:v>
                </c:pt>
                <c:pt idx="17532" formatCode="m/d/yyyy">
                  <c:v>44552</c:v>
                </c:pt>
                <c:pt idx="17533" formatCode="m/d/yyyy">
                  <c:v>44552</c:v>
                </c:pt>
                <c:pt idx="17534" formatCode="m/d/yyyy">
                  <c:v>44552</c:v>
                </c:pt>
                <c:pt idx="17535" formatCode="m/d/yyyy">
                  <c:v>44552</c:v>
                </c:pt>
                <c:pt idx="17536" formatCode="m/d/yyyy">
                  <c:v>44552</c:v>
                </c:pt>
                <c:pt idx="17537" formatCode="m/d/yyyy">
                  <c:v>44552</c:v>
                </c:pt>
                <c:pt idx="17538" formatCode="m/d/yyyy">
                  <c:v>44552</c:v>
                </c:pt>
                <c:pt idx="17539" formatCode="m/d/yyyy">
                  <c:v>44552</c:v>
                </c:pt>
                <c:pt idx="17540" formatCode="m/d/yyyy">
                  <c:v>44552</c:v>
                </c:pt>
                <c:pt idx="17541" formatCode="m/d/yyyy">
                  <c:v>44552</c:v>
                </c:pt>
                <c:pt idx="17542" formatCode="m/d/yyyy">
                  <c:v>44552</c:v>
                </c:pt>
                <c:pt idx="17543" formatCode="m/d/yyyy">
                  <c:v>44552</c:v>
                </c:pt>
                <c:pt idx="17544" formatCode="m/d/yyyy">
                  <c:v>44552</c:v>
                </c:pt>
                <c:pt idx="17545" formatCode="m/d/yyyy">
                  <c:v>44552</c:v>
                </c:pt>
                <c:pt idx="17546" formatCode="m/d/yyyy">
                  <c:v>44552</c:v>
                </c:pt>
                <c:pt idx="17547" formatCode="m/d/yyyy">
                  <c:v>44552</c:v>
                </c:pt>
                <c:pt idx="17548" formatCode="m/d/yyyy">
                  <c:v>44552</c:v>
                </c:pt>
                <c:pt idx="17549" formatCode="m/d/yyyy">
                  <c:v>44552</c:v>
                </c:pt>
                <c:pt idx="17550" formatCode="m/d/yyyy">
                  <c:v>44552</c:v>
                </c:pt>
                <c:pt idx="17551" formatCode="m/d/yyyy">
                  <c:v>44552</c:v>
                </c:pt>
                <c:pt idx="17552" formatCode="m/d/yyyy">
                  <c:v>44552</c:v>
                </c:pt>
                <c:pt idx="17553" formatCode="m/d/yyyy">
                  <c:v>44552</c:v>
                </c:pt>
                <c:pt idx="17554" formatCode="m/d/yyyy">
                  <c:v>44553</c:v>
                </c:pt>
                <c:pt idx="17555" formatCode="m/d/yyyy">
                  <c:v>44553</c:v>
                </c:pt>
                <c:pt idx="17556" formatCode="m/d/yyyy">
                  <c:v>44553</c:v>
                </c:pt>
                <c:pt idx="17557" formatCode="m/d/yyyy">
                  <c:v>44553</c:v>
                </c:pt>
                <c:pt idx="17558" formatCode="m/d/yyyy">
                  <c:v>44553</c:v>
                </c:pt>
                <c:pt idx="17559" formatCode="m/d/yyyy">
                  <c:v>44553</c:v>
                </c:pt>
                <c:pt idx="17560" formatCode="m/d/yyyy">
                  <c:v>44553</c:v>
                </c:pt>
                <c:pt idx="17561" formatCode="m/d/yyyy">
                  <c:v>44553</c:v>
                </c:pt>
                <c:pt idx="17562" formatCode="m/d/yyyy">
                  <c:v>44553</c:v>
                </c:pt>
                <c:pt idx="17563" formatCode="m/d/yyyy">
                  <c:v>44553</c:v>
                </c:pt>
                <c:pt idx="17564" formatCode="m/d/yyyy">
                  <c:v>44553</c:v>
                </c:pt>
                <c:pt idx="17565" formatCode="m/d/yyyy">
                  <c:v>44553</c:v>
                </c:pt>
                <c:pt idx="17566" formatCode="m/d/yyyy">
                  <c:v>44553</c:v>
                </c:pt>
                <c:pt idx="17567" formatCode="m/d/yyyy">
                  <c:v>44553</c:v>
                </c:pt>
                <c:pt idx="17568" formatCode="m/d/yyyy">
                  <c:v>44553</c:v>
                </c:pt>
                <c:pt idx="17569" formatCode="m/d/yyyy">
                  <c:v>44553</c:v>
                </c:pt>
                <c:pt idx="17570" formatCode="m/d/yyyy">
                  <c:v>44553</c:v>
                </c:pt>
                <c:pt idx="17571" formatCode="m/d/yyyy">
                  <c:v>44553</c:v>
                </c:pt>
                <c:pt idx="17572" formatCode="m/d/yyyy">
                  <c:v>44553</c:v>
                </c:pt>
                <c:pt idx="17573" formatCode="m/d/yyyy">
                  <c:v>44553</c:v>
                </c:pt>
                <c:pt idx="17574" formatCode="m/d/yyyy">
                  <c:v>44553</c:v>
                </c:pt>
                <c:pt idx="17575" formatCode="m/d/yyyy">
                  <c:v>44553</c:v>
                </c:pt>
                <c:pt idx="17576" formatCode="m/d/yyyy">
                  <c:v>44553</c:v>
                </c:pt>
                <c:pt idx="17577" formatCode="m/d/yyyy">
                  <c:v>44553</c:v>
                </c:pt>
                <c:pt idx="17578" formatCode="m/d/yyyy">
                  <c:v>44554</c:v>
                </c:pt>
                <c:pt idx="17579" formatCode="m/d/yyyy">
                  <c:v>44554</c:v>
                </c:pt>
                <c:pt idx="17580" formatCode="m/d/yyyy">
                  <c:v>44554</c:v>
                </c:pt>
                <c:pt idx="17581" formatCode="m/d/yyyy">
                  <c:v>44554</c:v>
                </c:pt>
                <c:pt idx="17582" formatCode="m/d/yyyy">
                  <c:v>44554</c:v>
                </c:pt>
                <c:pt idx="17583" formatCode="m/d/yyyy">
                  <c:v>44554</c:v>
                </c:pt>
                <c:pt idx="17584" formatCode="m/d/yyyy">
                  <c:v>44554</c:v>
                </c:pt>
                <c:pt idx="17585" formatCode="m/d/yyyy">
                  <c:v>44554</c:v>
                </c:pt>
                <c:pt idx="17586" formatCode="m/d/yyyy">
                  <c:v>44554</c:v>
                </c:pt>
                <c:pt idx="17587" formatCode="m/d/yyyy">
                  <c:v>44554</c:v>
                </c:pt>
                <c:pt idx="17588" formatCode="m/d/yyyy">
                  <c:v>44554</c:v>
                </c:pt>
                <c:pt idx="17589" formatCode="m/d/yyyy">
                  <c:v>44554</c:v>
                </c:pt>
                <c:pt idx="17590" formatCode="m/d/yyyy">
                  <c:v>44554</c:v>
                </c:pt>
                <c:pt idx="17591" formatCode="m/d/yyyy">
                  <c:v>44554</c:v>
                </c:pt>
                <c:pt idx="17592" formatCode="m/d/yyyy">
                  <c:v>44554</c:v>
                </c:pt>
                <c:pt idx="17593" formatCode="m/d/yyyy">
                  <c:v>44554</c:v>
                </c:pt>
                <c:pt idx="17594" formatCode="m/d/yyyy">
                  <c:v>44554</c:v>
                </c:pt>
                <c:pt idx="17595" formatCode="m/d/yyyy">
                  <c:v>44554</c:v>
                </c:pt>
                <c:pt idx="17596" formatCode="m/d/yyyy">
                  <c:v>44554</c:v>
                </c:pt>
                <c:pt idx="17597" formatCode="m/d/yyyy">
                  <c:v>44554</c:v>
                </c:pt>
                <c:pt idx="17598" formatCode="m/d/yyyy">
                  <c:v>44554</c:v>
                </c:pt>
                <c:pt idx="17599" formatCode="m/d/yyyy">
                  <c:v>44554</c:v>
                </c:pt>
                <c:pt idx="17600" formatCode="m/d/yyyy">
                  <c:v>44554</c:v>
                </c:pt>
                <c:pt idx="17601" formatCode="m/d/yyyy">
                  <c:v>44554</c:v>
                </c:pt>
                <c:pt idx="17602" formatCode="m/d/yyyy">
                  <c:v>44555</c:v>
                </c:pt>
                <c:pt idx="17603" formatCode="m/d/yyyy">
                  <c:v>44555</c:v>
                </c:pt>
                <c:pt idx="17604" formatCode="m/d/yyyy">
                  <c:v>44555</c:v>
                </c:pt>
                <c:pt idx="17605" formatCode="m/d/yyyy">
                  <c:v>44555</c:v>
                </c:pt>
                <c:pt idx="17606" formatCode="m/d/yyyy">
                  <c:v>44555</c:v>
                </c:pt>
                <c:pt idx="17607" formatCode="m/d/yyyy">
                  <c:v>44555</c:v>
                </c:pt>
                <c:pt idx="17608" formatCode="m/d/yyyy">
                  <c:v>44555</c:v>
                </c:pt>
                <c:pt idx="17609" formatCode="m/d/yyyy">
                  <c:v>44555</c:v>
                </c:pt>
                <c:pt idx="17610" formatCode="m/d/yyyy">
                  <c:v>44555</c:v>
                </c:pt>
                <c:pt idx="17611" formatCode="m/d/yyyy">
                  <c:v>44555</c:v>
                </c:pt>
                <c:pt idx="17612" formatCode="m/d/yyyy">
                  <c:v>44555</c:v>
                </c:pt>
                <c:pt idx="17613" formatCode="m/d/yyyy">
                  <c:v>44555</c:v>
                </c:pt>
                <c:pt idx="17614" formatCode="m/d/yyyy">
                  <c:v>44555</c:v>
                </c:pt>
                <c:pt idx="17615" formatCode="m/d/yyyy">
                  <c:v>44555</c:v>
                </c:pt>
                <c:pt idx="17616" formatCode="m/d/yyyy">
                  <c:v>44555</c:v>
                </c:pt>
                <c:pt idx="17617" formatCode="m/d/yyyy">
                  <c:v>44555</c:v>
                </c:pt>
                <c:pt idx="17618" formatCode="m/d/yyyy">
                  <c:v>44555</c:v>
                </c:pt>
                <c:pt idx="17619" formatCode="m/d/yyyy">
                  <c:v>44555</c:v>
                </c:pt>
                <c:pt idx="17620" formatCode="m/d/yyyy">
                  <c:v>44555</c:v>
                </c:pt>
                <c:pt idx="17621" formatCode="m/d/yyyy">
                  <c:v>44555</c:v>
                </c:pt>
                <c:pt idx="17622" formatCode="m/d/yyyy">
                  <c:v>44555</c:v>
                </c:pt>
                <c:pt idx="17623" formatCode="m/d/yyyy">
                  <c:v>44555</c:v>
                </c:pt>
                <c:pt idx="17624" formatCode="m/d/yyyy">
                  <c:v>44555</c:v>
                </c:pt>
                <c:pt idx="17625" formatCode="m/d/yyyy">
                  <c:v>44555</c:v>
                </c:pt>
                <c:pt idx="17626" formatCode="m/d/yyyy">
                  <c:v>44556</c:v>
                </c:pt>
                <c:pt idx="17627" formatCode="m/d/yyyy">
                  <c:v>44556</c:v>
                </c:pt>
                <c:pt idx="17628" formatCode="m/d/yyyy">
                  <c:v>44556</c:v>
                </c:pt>
                <c:pt idx="17629" formatCode="m/d/yyyy">
                  <c:v>44556</c:v>
                </c:pt>
                <c:pt idx="17630" formatCode="m/d/yyyy">
                  <c:v>44556</c:v>
                </c:pt>
                <c:pt idx="17631" formatCode="m/d/yyyy">
                  <c:v>44556</c:v>
                </c:pt>
                <c:pt idx="17632" formatCode="m/d/yyyy">
                  <c:v>44556</c:v>
                </c:pt>
                <c:pt idx="17633" formatCode="m/d/yyyy">
                  <c:v>44556</c:v>
                </c:pt>
                <c:pt idx="17634" formatCode="m/d/yyyy">
                  <c:v>44556</c:v>
                </c:pt>
                <c:pt idx="17635" formatCode="m/d/yyyy">
                  <c:v>44556</c:v>
                </c:pt>
                <c:pt idx="17636" formatCode="m/d/yyyy">
                  <c:v>44556</c:v>
                </c:pt>
                <c:pt idx="17637" formatCode="m/d/yyyy">
                  <c:v>44556</c:v>
                </c:pt>
                <c:pt idx="17638" formatCode="m/d/yyyy">
                  <c:v>44556</c:v>
                </c:pt>
                <c:pt idx="17639" formatCode="m/d/yyyy">
                  <c:v>44556</c:v>
                </c:pt>
                <c:pt idx="17640" formatCode="m/d/yyyy">
                  <c:v>44556</c:v>
                </c:pt>
                <c:pt idx="17641" formatCode="m/d/yyyy">
                  <c:v>44556</c:v>
                </c:pt>
                <c:pt idx="17642" formatCode="m/d/yyyy">
                  <c:v>44556</c:v>
                </c:pt>
                <c:pt idx="17643" formatCode="m/d/yyyy">
                  <c:v>44556</c:v>
                </c:pt>
                <c:pt idx="17644" formatCode="m/d/yyyy">
                  <c:v>44556</c:v>
                </c:pt>
                <c:pt idx="17645" formatCode="m/d/yyyy">
                  <c:v>44556</c:v>
                </c:pt>
                <c:pt idx="17646" formatCode="m/d/yyyy">
                  <c:v>44556</c:v>
                </c:pt>
                <c:pt idx="17647" formatCode="m/d/yyyy">
                  <c:v>44556</c:v>
                </c:pt>
                <c:pt idx="17648" formatCode="m/d/yyyy">
                  <c:v>44556</c:v>
                </c:pt>
                <c:pt idx="17649" formatCode="m/d/yyyy">
                  <c:v>44556</c:v>
                </c:pt>
                <c:pt idx="17650" formatCode="m/d/yyyy">
                  <c:v>44557</c:v>
                </c:pt>
                <c:pt idx="17651" formatCode="m/d/yyyy">
                  <c:v>44557</c:v>
                </c:pt>
                <c:pt idx="17652" formatCode="m/d/yyyy">
                  <c:v>44557</c:v>
                </c:pt>
                <c:pt idx="17653" formatCode="m/d/yyyy">
                  <c:v>44557</c:v>
                </c:pt>
                <c:pt idx="17654" formatCode="m/d/yyyy">
                  <c:v>44557</c:v>
                </c:pt>
                <c:pt idx="17655" formatCode="m/d/yyyy">
                  <c:v>44557</c:v>
                </c:pt>
                <c:pt idx="17656" formatCode="m/d/yyyy">
                  <c:v>44557</c:v>
                </c:pt>
                <c:pt idx="17657" formatCode="m/d/yyyy">
                  <c:v>44557</c:v>
                </c:pt>
                <c:pt idx="17658" formatCode="m/d/yyyy">
                  <c:v>44557</c:v>
                </c:pt>
                <c:pt idx="17659" formatCode="m/d/yyyy">
                  <c:v>44557</c:v>
                </c:pt>
                <c:pt idx="17660" formatCode="m/d/yyyy">
                  <c:v>44557</c:v>
                </c:pt>
                <c:pt idx="17661" formatCode="m/d/yyyy">
                  <c:v>44557</c:v>
                </c:pt>
                <c:pt idx="17662" formatCode="m/d/yyyy">
                  <c:v>44557</c:v>
                </c:pt>
                <c:pt idx="17663" formatCode="m/d/yyyy">
                  <c:v>44557</c:v>
                </c:pt>
                <c:pt idx="17664" formatCode="m/d/yyyy">
                  <c:v>44557</c:v>
                </c:pt>
                <c:pt idx="17665" formatCode="m/d/yyyy">
                  <c:v>44557</c:v>
                </c:pt>
                <c:pt idx="17666" formatCode="m/d/yyyy">
                  <c:v>44557</c:v>
                </c:pt>
                <c:pt idx="17667" formatCode="m/d/yyyy">
                  <c:v>44557</c:v>
                </c:pt>
                <c:pt idx="17668" formatCode="m/d/yyyy">
                  <c:v>44557</c:v>
                </c:pt>
                <c:pt idx="17669" formatCode="m/d/yyyy">
                  <c:v>44557</c:v>
                </c:pt>
                <c:pt idx="17670" formatCode="m/d/yyyy">
                  <c:v>44557</c:v>
                </c:pt>
                <c:pt idx="17671" formatCode="m/d/yyyy">
                  <c:v>44557</c:v>
                </c:pt>
                <c:pt idx="17672" formatCode="m/d/yyyy">
                  <c:v>44557</c:v>
                </c:pt>
                <c:pt idx="17673" formatCode="m/d/yyyy">
                  <c:v>44557</c:v>
                </c:pt>
                <c:pt idx="17674" formatCode="m/d/yyyy">
                  <c:v>44558</c:v>
                </c:pt>
                <c:pt idx="17675" formatCode="m/d/yyyy">
                  <c:v>44558</c:v>
                </c:pt>
                <c:pt idx="17676" formatCode="m/d/yyyy">
                  <c:v>44558</c:v>
                </c:pt>
                <c:pt idx="17677" formatCode="m/d/yyyy">
                  <c:v>44558</c:v>
                </c:pt>
                <c:pt idx="17678" formatCode="m/d/yyyy">
                  <c:v>44558</c:v>
                </c:pt>
                <c:pt idx="17679" formatCode="m/d/yyyy">
                  <c:v>44558</c:v>
                </c:pt>
                <c:pt idx="17680" formatCode="m/d/yyyy">
                  <c:v>44558</c:v>
                </c:pt>
                <c:pt idx="17681" formatCode="m/d/yyyy">
                  <c:v>44558</c:v>
                </c:pt>
                <c:pt idx="17682" formatCode="m/d/yyyy">
                  <c:v>44558</c:v>
                </c:pt>
                <c:pt idx="17683" formatCode="m/d/yyyy">
                  <c:v>44558</c:v>
                </c:pt>
                <c:pt idx="17684" formatCode="m/d/yyyy">
                  <c:v>44558</c:v>
                </c:pt>
                <c:pt idx="17685" formatCode="m/d/yyyy">
                  <c:v>44558</c:v>
                </c:pt>
                <c:pt idx="17686" formatCode="m/d/yyyy">
                  <c:v>44558</c:v>
                </c:pt>
                <c:pt idx="17687" formatCode="m/d/yyyy">
                  <c:v>44558</c:v>
                </c:pt>
                <c:pt idx="17688" formatCode="m/d/yyyy">
                  <c:v>44558</c:v>
                </c:pt>
                <c:pt idx="17689" formatCode="m/d/yyyy">
                  <c:v>44558</c:v>
                </c:pt>
                <c:pt idx="17690" formatCode="m/d/yyyy">
                  <c:v>44558</c:v>
                </c:pt>
                <c:pt idx="17691" formatCode="m/d/yyyy">
                  <c:v>44558</c:v>
                </c:pt>
                <c:pt idx="17692" formatCode="m/d/yyyy">
                  <c:v>44558</c:v>
                </c:pt>
                <c:pt idx="17693" formatCode="m/d/yyyy">
                  <c:v>44558</c:v>
                </c:pt>
                <c:pt idx="17694" formatCode="m/d/yyyy">
                  <c:v>44558</c:v>
                </c:pt>
                <c:pt idx="17695" formatCode="m/d/yyyy">
                  <c:v>44558</c:v>
                </c:pt>
                <c:pt idx="17696" formatCode="m/d/yyyy">
                  <c:v>44558</c:v>
                </c:pt>
                <c:pt idx="17697" formatCode="m/d/yyyy">
                  <c:v>44558</c:v>
                </c:pt>
                <c:pt idx="17698" formatCode="m/d/yyyy">
                  <c:v>44559</c:v>
                </c:pt>
                <c:pt idx="17699" formatCode="m/d/yyyy">
                  <c:v>44559</c:v>
                </c:pt>
                <c:pt idx="17700" formatCode="m/d/yyyy">
                  <c:v>44559</c:v>
                </c:pt>
                <c:pt idx="17701" formatCode="m/d/yyyy">
                  <c:v>44559</c:v>
                </c:pt>
                <c:pt idx="17702" formatCode="m/d/yyyy">
                  <c:v>44559</c:v>
                </c:pt>
                <c:pt idx="17703" formatCode="m/d/yyyy">
                  <c:v>44559</c:v>
                </c:pt>
                <c:pt idx="17704" formatCode="m/d/yyyy">
                  <c:v>44559</c:v>
                </c:pt>
                <c:pt idx="17705" formatCode="m/d/yyyy">
                  <c:v>44559</c:v>
                </c:pt>
                <c:pt idx="17706" formatCode="m/d/yyyy">
                  <c:v>44559</c:v>
                </c:pt>
                <c:pt idx="17707" formatCode="m/d/yyyy">
                  <c:v>44559</c:v>
                </c:pt>
                <c:pt idx="17708" formatCode="m/d/yyyy">
                  <c:v>44559</c:v>
                </c:pt>
                <c:pt idx="17709" formatCode="m/d/yyyy">
                  <c:v>44559</c:v>
                </c:pt>
                <c:pt idx="17710" formatCode="m/d/yyyy">
                  <c:v>44559</c:v>
                </c:pt>
                <c:pt idx="17711" formatCode="m/d/yyyy">
                  <c:v>44559</c:v>
                </c:pt>
                <c:pt idx="17712" formatCode="m/d/yyyy">
                  <c:v>44559</c:v>
                </c:pt>
                <c:pt idx="17713" formatCode="m/d/yyyy">
                  <c:v>44559</c:v>
                </c:pt>
                <c:pt idx="17714" formatCode="m/d/yyyy">
                  <c:v>44559</c:v>
                </c:pt>
                <c:pt idx="17715" formatCode="m/d/yyyy">
                  <c:v>44559</c:v>
                </c:pt>
                <c:pt idx="17716" formatCode="m/d/yyyy">
                  <c:v>44559</c:v>
                </c:pt>
                <c:pt idx="17717" formatCode="m/d/yyyy">
                  <c:v>44559</c:v>
                </c:pt>
                <c:pt idx="17718" formatCode="m/d/yyyy">
                  <c:v>44559</c:v>
                </c:pt>
                <c:pt idx="17719" formatCode="m/d/yyyy">
                  <c:v>44559</c:v>
                </c:pt>
                <c:pt idx="17720" formatCode="m/d/yyyy">
                  <c:v>44559</c:v>
                </c:pt>
                <c:pt idx="17721" formatCode="m/d/yyyy">
                  <c:v>44559</c:v>
                </c:pt>
                <c:pt idx="17722" formatCode="m/d/yyyy">
                  <c:v>44560</c:v>
                </c:pt>
                <c:pt idx="17723" formatCode="m/d/yyyy">
                  <c:v>44560</c:v>
                </c:pt>
                <c:pt idx="17724" formatCode="m/d/yyyy">
                  <c:v>44560</c:v>
                </c:pt>
                <c:pt idx="17725" formatCode="m/d/yyyy">
                  <c:v>44560</c:v>
                </c:pt>
                <c:pt idx="17726" formatCode="m/d/yyyy">
                  <c:v>44560</c:v>
                </c:pt>
                <c:pt idx="17727" formatCode="m/d/yyyy">
                  <c:v>44560</c:v>
                </c:pt>
                <c:pt idx="17728" formatCode="m/d/yyyy">
                  <c:v>44560</c:v>
                </c:pt>
                <c:pt idx="17729" formatCode="m/d/yyyy">
                  <c:v>44560</c:v>
                </c:pt>
                <c:pt idx="17730" formatCode="m/d/yyyy">
                  <c:v>44560</c:v>
                </c:pt>
                <c:pt idx="17731" formatCode="m/d/yyyy">
                  <c:v>44560</c:v>
                </c:pt>
                <c:pt idx="17732" formatCode="m/d/yyyy">
                  <c:v>44560</c:v>
                </c:pt>
                <c:pt idx="17733" formatCode="m/d/yyyy">
                  <c:v>44560</c:v>
                </c:pt>
                <c:pt idx="17734" formatCode="m/d/yyyy">
                  <c:v>44560</c:v>
                </c:pt>
                <c:pt idx="17735" formatCode="m/d/yyyy">
                  <c:v>44560</c:v>
                </c:pt>
                <c:pt idx="17736" formatCode="m/d/yyyy">
                  <c:v>44560</c:v>
                </c:pt>
                <c:pt idx="17737" formatCode="m/d/yyyy">
                  <c:v>44560</c:v>
                </c:pt>
                <c:pt idx="17738" formatCode="m/d/yyyy">
                  <c:v>44560</c:v>
                </c:pt>
                <c:pt idx="17739" formatCode="m/d/yyyy">
                  <c:v>44560</c:v>
                </c:pt>
                <c:pt idx="17740" formatCode="m/d/yyyy">
                  <c:v>44560</c:v>
                </c:pt>
                <c:pt idx="17741" formatCode="m/d/yyyy">
                  <c:v>44560</c:v>
                </c:pt>
                <c:pt idx="17742" formatCode="m/d/yyyy">
                  <c:v>44560</c:v>
                </c:pt>
                <c:pt idx="17743" formatCode="m/d/yyyy">
                  <c:v>44560</c:v>
                </c:pt>
                <c:pt idx="17744" formatCode="m/d/yyyy">
                  <c:v>44560</c:v>
                </c:pt>
                <c:pt idx="17745" formatCode="m/d/yyyy">
                  <c:v>44560</c:v>
                </c:pt>
                <c:pt idx="17746" formatCode="m/d/yyyy">
                  <c:v>44561</c:v>
                </c:pt>
                <c:pt idx="17747" formatCode="m/d/yyyy">
                  <c:v>44561</c:v>
                </c:pt>
                <c:pt idx="17748" formatCode="m/d/yyyy">
                  <c:v>44561</c:v>
                </c:pt>
                <c:pt idx="17749" formatCode="m/d/yyyy">
                  <c:v>44561</c:v>
                </c:pt>
                <c:pt idx="17750" formatCode="m/d/yyyy">
                  <c:v>44561</c:v>
                </c:pt>
                <c:pt idx="17751" formatCode="m/d/yyyy">
                  <c:v>44561</c:v>
                </c:pt>
                <c:pt idx="17752" formatCode="m/d/yyyy">
                  <c:v>44561</c:v>
                </c:pt>
                <c:pt idx="17753" formatCode="m/d/yyyy">
                  <c:v>44561</c:v>
                </c:pt>
                <c:pt idx="17754" formatCode="m/d/yyyy">
                  <c:v>44561</c:v>
                </c:pt>
                <c:pt idx="17755" formatCode="m/d/yyyy">
                  <c:v>44561</c:v>
                </c:pt>
                <c:pt idx="17756" formatCode="m/d/yyyy">
                  <c:v>44561</c:v>
                </c:pt>
                <c:pt idx="17757" formatCode="m/d/yyyy">
                  <c:v>44561</c:v>
                </c:pt>
                <c:pt idx="17758" formatCode="m/d/yyyy">
                  <c:v>44561</c:v>
                </c:pt>
                <c:pt idx="17759" formatCode="m/d/yyyy">
                  <c:v>44561</c:v>
                </c:pt>
                <c:pt idx="17760" formatCode="m/d/yyyy">
                  <c:v>44561</c:v>
                </c:pt>
                <c:pt idx="17761" formatCode="m/d/yyyy">
                  <c:v>44561</c:v>
                </c:pt>
                <c:pt idx="17762" formatCode="m/d/yyyy">
                  <c:v>44561</c:v>
                </c:pt>
                <c:pt idx="17763" formatCode="m/d/yyyy">
                  <c:v>44561</c:v>
                </c:pt>
                <c:pt idx="17764" formatCode="m/d/yyyy">
                  <c:v>44561</c:v>
                </c:pt>
                <c:pt idx="17765" formatCode="m/d/yyyy">
                  <c:v>44561</c:v>
                </c:pt>
                <c:pt idx="17766" formatCode="m/d/yyyy">
                  <c:v>44561</c:v>
                </c:pt>
                <c:pt idx="17767" formatCode="m/d/yyyy">
                  <c:v>44561</c:v>
                </c:pt>
                <c:pt idx="17768" formatCode="m/d/yyyy">
                  <c:v>44561</c:v>
                </c:pt>
                <c:pt idx="17769" formatCode="m/d/yyyy">
                  <c:v>44561</c:v>
                </c:pt>
                <c:pt idx="17770" formatCode="m/d/yyyy">
                  <c:v>44562</c:v>
                </c:pt>
                <c:pt idx="17771" formatCode="m/d/yyyy">
                  <c:v>44562</c:v>
                </c:pt>
                <c:pt idx="17772" formatCode="m/d/yyyy">
                  <c:v>44562</c:v>
                </c:pt>
                <c:pt idx="17773" formatCode="m/d/yyyy">
                  <c:v>44562</c:v>
                </c:pt>
                <c:pt idx="17774" formatCode="m/d/yyyy">
                  <c:v>44562</c:v>
                </c:pt>
                <c:pt idx="17775" formatCode="m/d/yyyy">
                  <c:v>44562</c:v>
                </c:pt>
                <c:pt idx="17776" formatCode="m/d/yyyy">
                  <c:v>44562</c:v>
                </c:pt>
                <c:pt idx="17777" formatCode="m/d/yyyy">
                  <c:v>44562</c:v>
                </c:pt>
                <c:pt idx="17778" formatCode="m/d/yyyy">
                  <c:v>44562</c:v>
                </c:pt>
                <c:pt idx="17779" formatCode="m/d/yyyy">
                  <c:v>44562</c:v>
                </c:pt>
                <c:pt idx="17780" formatCode="m/d/yyyy">
                  <c:v>44562</c:v>
                </c:pt>
                <c:pt idx="17781" formatCode="m/d/yyyy">
                  <c:v>44562</c:v>
                </c:pt>
                <c:pt idx="17782" formatCode="m/d/yyyy">
                  <c:v>44562</c:v>
                </c:pt>
                <c:pt idx="17783" formatCode="m/d/yyyy">
                  <c:v>44562</c:v>
                </c:pt>
                <c:pt idx="17784" formatCode="m/d/yyyy">
                  <c:v>44562</c:v>
                </c:pt>
                <c:pt idx="17785" formatCode="m/d/yyyy">
                  <c:v>44562</c:v>
                </c:pt>
                <c:pt idx="17786" formatCode="m/d/yyyy">
                  <c:v>44562</c:v>
                </c:pt>
                <c:pt idx="17787" formatCode="m/d/yyyy">
                  <c:v>44562</c:v>
                </c:pt>
                <c:pt idx="17788" formatCode="m/d/yyyy">
                  <c:v>44562</c:v>
                </c:pt>
                <c:pt idx="17789" formatCode="m/d/yyyy">
                  <c:v>44562</c:v>
                </c:pt>
                <c:pt idx="17790" formatCode="m/d/yyyy">
                  <c:v>44562</c:v>
                </c:pt>
                <c:pt idx="17791" formatCode="m/d/yyyy">
                  <c:v>44562</c:v>
                </c:pt>
                <c:pt idx="17792" formatCode="m/d/yyyy">
                  <c:v>44562</c:v>
                </c:pt>
                <c:pt idx="17793" formatCode="m/d/yyyy">
                  <c:v>44562</c:v>
                </c:pt>
                <c:pt idx="17794" formatCode="m/d/yyyy">
                  <c:v>44563</c:v>
                </c:pt>
                <c:pt idx="17795" formatCode="m/d/yyyy">
                  <c:v>44563</c:v>
                </c:pt>
                <c:pt idx="17796" formatCode="m/d/yyyy">
                  <c:v>44563</c:v>
                </c:pt>
                <c:pt idx="17797" formatCode="m/d/yyyy">
                  <c:v>44563</c:v>
                </c:pt>
                <c:pt idx="17798" formatCode="m/d/yyyy">
                  <c:v>44563</c:v>
                </c:pt>
                <c:pt idx="17799" formatCode="m/d/yyyy">
                  <c:v>44563</c:v>
                </c:pt>
                <c:pt idx="17800" formatCode="m/d/yyyy">
                  <c:v>44563</c:v>
                </c:pt>
                <c:pt idx="17801" formatCode="m/d/yyyy">
                  <c:v>44563</c:v>
                </c:pt>
                <c:pt idx="17802" formatCode="m/d/yyyy">
                  <c:v>44563</c:v>
                </c:pt>
                <c:pt idx="17803" formatCode="m/d/yyyy">
                  <c:v>44563</c:v>
                </c:pt>
                <c:pt idx="17804" formatCode="m/d/yyyy">
                  <c:v>44563</c:v>
                </c:pt>
                <c:pt idx="17805" formatCode="m/d/yyyy">
                  <c:v>44563</c:v>
                </c:pt>
                <c:pt idx="17806" formatCode="m/d/yyyy">
                  <c:v>44563</c:v>
                </c:pt>
                <c:pt idx="17807" formatCode="m/d/yyyy">
                  <c:v>44563</c:v>
                </c:pt>
                <c:pt idx="17808" formatCode="m/d/yyyy">
                  <c:v>44563</c:v>
                </c:pt>
                <c:pt idx="17809" formatCode="m/d/yyyy">
                  <c:v>44563</c:v>
                </c:pt>
                <c:pt idx="17810" formatCode="m/d/yyyy">
                  <c:v>44563</c:v>
                </c:pt>
                <c:pt idx="17811" formatCode="m/d/yyyy">
                  <c:v>44563</c:v>
                </c:pt>
                <c:pt idx="17812" formatCode="m/d/yyyy">
                  <c:v>44563</c:v>
                </c:pt>
                <c:pt idx="17813" formatCode="m/d/yyyy">
                  <c:v>44563</c:v>
                </c:pt>
                <c:pt idx="17814" formatCode="m/d/yyyy">
                  <c:v>44563</c:v>
                </c:pt>
                <c:pt idx="17815" formatCode="m/d/yyyy">
                  <c:v>44563</c:v>
                </c:pt>
                <c:pt idx="17816" formatCode="m/d/yyyy">
                  <c:v>44563</c:v>
                </c:pt>
                <c:pt idx="17817" formatCode="m/d/yyyy">
                  <c:v>44563</c:v>
                </c:pt>
                <c:pt idx="17818" formatCode="m/d/yyyy">
                  <c:v>44564</c:v>
                </c:pt>
                <c:pt idx="17819" formatCode="m/d/yyyy">
                  <c:v>44564</c:v>
                </c:pt>
                <c:pt idx="17820" formatCode="m/d/yyyy">
                  <c:v>44564</c:v>
                </c:pt>
                <c:pt idx="17821" formatCode="m/d/yyyy">
                  <c:v>44564</c:v>
                </c:pt>
                <c:pt idx="17822" formatCode="m/d/yyyy">
                  <c:v>44564</c:v>
                </c:pt>
                <c:pt idx="17823" formatCode="m/d/yyyy">
                  <c:v>44564</c:v>
                </c:pt>
                <c:pt idx="17824" formatCode="m/d/yyyy">
                  <c:v>44564</c:v>
                </c:pt>
                <c:pt idx="17825" formatCode="m/d/yyyy">
                  <c:v>44564</c:v>
                </c:pt>
                <c:pt idx="17826" formatCode="m/d/yyyy">
                  <c:v>44564</c:v>
                </c:pt>
                <c:pt idx="17827" formatCode="m/d/yyyy">
                  <c:v>44564</c:v>
                </c:pt>
                <c:pt idx="17828" formatCode="m/d/yyyy">
                  <c:v>44564</c:v>
                </c:pt>
                <c:pt idx="17829" formatCode="m/d/yyyy">
                  <c:v>44564</c:v>
                </c:pt>
                <c:pt idx="17830" formatCode="m/d/yyyy">
                  <c:v>44564</c:v>
                </c:pt>
                <c:pt idx="17831" formatCode="m/d/yyyy">
                  <c:v>44564</c:v>
                </c:pt>
                <c:pt idx="17832" formatCode="m/d/yyyy">
                  <c:v>44564</c:v>
                </c:pt>
                <c:pt idx="17833" formatCode="m/d/yyyy">
                  <c:v>44564</c:v>
                </c:pt>
                <c:pt idx="17834" formatCode="m/d/yyyy">
                  <c:v>44564</c:v>
                </c:pt>
                <c:pt idx="17835" formatCode="m/d/yyyy">
                  <c:v>44564</c:v>
                </c:pt>
                <c:pt idx="17836" formatCode="m/d/yyyy">
                  <c:v>44564</c:v>
                </c:pt>
                <c:pt idx="17837" formatCode="m/d/yyyy">
                  <c:v>44564</c:v>
                </c:pt>
                <c:pt idx="17838" formatCode="m/d/yyyy">
                  <c:v>44564</c:v>
                </c:pt>
                <c:pt idx="17839" formatCode="m/d/yyyy">
                  <c:v>44564</c:v>
                </c:pt>
                <c:pt idx="17840" formatCode="m/d/yyyy">
                  <c:v>44564</c:v>
                </c:pt>
                <c:pt idx="17841" formatCode="m/d/yyyy">
                  <c:v>44564</c:v>
                </c:pt>
                <c:pt idx="17842" formatCode="m/d/yyyy">
                  <c:v>44565</c:v>
                </c:pt>
                <c:pt idx="17843" formatCode="m/d/yyyy">
                  <c:v>44565</c:v>
                </c:pt>
                <c:pt idx="17844" formatCode="m/d/yyyy">
                  <c:v>44565</c:v>
                </c:pt>
                <c:pt idx="17845" formatCode="m/d/yyyy">
                  <c:v>44565</c:v>
                </c:pt>
                <c:pt idx="17846" formatCode="m/d/yyyy">
                  <c:v>44565</c:v>
                </c:pt>
                <c:pt idx="17847" formatCode="m/d/yyyy">
                  <c:v>44565</c:v>
                </c:pt>
                <c:pt idx="17848" formatCode="m/d/yyyy">
                  <c:v>44565</c:v>
                </c:pt>
                <c:pt idx="17849" formatCode="m/d/yyyy">
                  <c:v>44565</c:v>
                </c:pt>
                <c:pt idx="17850" formatCode="m/d/yyyy">
                  <c:v>44565</c:v>
                </c:pt>
                <c:pt idx="17851" formatCode="m/d/yyyy">
                  <c:v>44565</c:v>
                </c:pt>
                <c:pt idx="17852" formatCode="m/d/yyyy">
                  <c:v>44565</c:v>
                </c:pt>
                <c:pt idx="17853" formatCode="m/d/yyyy">
                  <c:v>44565</c:v>
                </c:pt>
                <c:pt idx="17854" formatCode="m/d/yyyy">
                  <c:v>44565</c:v>
                </c:pt>
                <c:pt idx="17855" formatCode="m/d/yyyy">
                  <c:v>44565</c:v>
                </c:pt>
                <c:pt idx="17856" formatCode="m/d/yyyy">
                  <c:v>44565</c:v>
                </c:pt>
                <c:pt idx="17857" formatCode="m/d/yyyy">
                  <c:v>44565</c:v>
                </c:pt>
                <c:pt idx="17858" formatCode="m/d/yyyy">
                  <c:v>44565</c:v>
                </c:pt>
                <c:pt idx="17859" formatCode="m/d/yyyy">
                  <c:v>44565</c:v>
                </c:pt>
                <c:pt idx="17860" formatCode="m/d/yyyy">
                  <c:v>44565</c:v>
                </c:pt>
                <c:pt idx="17861" formatCode="m/d/yyyy">
                  <c:v>44565</c:v>
                </c:pt>
                <c:pt idx="17862" formatCode="m/d/yyyy">
                  <c:v>44565</c:v>
                </c:pt>
                <c:pt idx="17863" formatCode="m/d/yyyy">
                  <c:v>44565</c:v>
                </c:pt>
                <c:pt idx="17864" formatCode="m/d/yyyy">
                  <c:v>44565</c:v>
                </c:pt>
                <c:pt idx="17865" formatCode="m/d/yyyy">
                  <c:v>44565</c:v>
                </c:pt>
                <c:pt idx="17866" formatCode="m/d/yyyy">
                  <c:v>44566</c:v>
                </c:pt>
                <c:pt idx="17867" formatCode="m/d/yyyy">
                  <c:v>44566</c:v>
                </c:pt>
                <c:pt idx="17868" formatCode="m/d/yyyy">
                  <c:v>44566</c:v>
                </c:pt>
                <c:pt idx="17869" formatCode="m/d/yyyy">
                  <c:v>44566</c:v>
                </c:pt>
                <c:pt idx="17870" formatCode="m/d/yyyy">
                  <c:v>44566</c:v>
                </c:pt>
                <c:pt idx="17871" formatCode="m/d/yyyy">
                  <c:v>44566</c:v>
                </c:pt>
                <c:pt idx="17872" formatCode="m/d/yyyy">
                  <c:v>44566</c:v>
                </c:pt>
                <c:pt idx="17873" formatCode="m/d/yyyy">
                  <c:v>44566</c:v>
                </c:pt>
                <c:pt idx="17874" formatCode="m/d/yyyy">
                  <c:v>44566</c:v>
                </c:pt>
                <c:pt idx="17875" formatCode="m/d/yyyy">
                  <c:v>44566</c:v>
                </c:pt>
                <c:pt idx="17876" formatCode="m/d/yyyy">
                  <c:v>44566</c:v>
                </c:pt>
                <c:pt idx="17877" formatCode="m/d/yyyy">
                  <c:v>44566</c:v>
                </c:pt>
                <c:pt idx="17878" formatCode="m/d/yyyy">
                  <c:v>44566</c:v>
                </c:pt>
                <c:pt idx="17879" formatCode="m/d/yyyy">
                  <c:v>44566</c:v>
                </c:pt>
                <c:pt idx="17880" formatCode="m/d/yyyy">
                  <c:v>44566</c:v>
                </c:pt>
                <c:pt idx="17881" formatCode="m/d/yyyy">
                  <c:v>44566</c:v>
                </c:pt>
                <c:pt idx="17882" formatCode="m/d/yyyy">
                  <c:v>44566</c:v>
                </c:pt>
                <c:pt idx="17883" formatCode="m/d/yyyy">
                  <c:v>44566</c:v>
                </c:pt>
                <c:pt idx="17884" formatCode="m/d/yyyy">
                  <c:v>44566</c:v>
                </c:pt>
                <c:pt idx="17885" formatCode="m/d/yyyy">
                  <c:v>44566</c:v>
                </c:pt>
                <c:pt idx="17886" formatCode="m/d/yyyy">
                  <c:v>44566</c:v>
                </c:pt>
                <c:pt idx="17887" formatCode="m/d/yyyy">
                  <c:v>44566</c:v>
                </c:pt>
                <c:pt idx="17888" formatCode="m/d/yyyy">
                  <c:v>44566</c:v>
                </c:pt>
                <c:pt idx="17889" formatCode="m/d/yyyy">
                  <c:v>44566</c:v>
                </c:pt>
                <c:pt idx="17890" formatCode="m/d/yyyy">
                  <c:v>44567</c:v>
                </c:pt>
                <c:pt idx="17891" formatCode="m/d/yyyy">
                  <c:v>44567</c:v>
                </c:pt>
                <c:pt idx="17892" formatCode="m/d/yyyy">
                  <c:v>44567</c:v>
                </c:pt>
                <c:pt idx="17893" formatCode="m/d/yyyy">
                  <c:v>44567</c:v>
                </c:pt>
                <c:pt idx="17894" formatCode="m/d/yyyy">
                  <c:v>44567</c:v>
                </c:pt>
                <c:pt idx="17895" formatCode="m/d/yyyy">
                  <c:v>44567</c:v>
                </c:pt>
                <c:pt idx="17896" formatCode="m/d/yyyy">
                  <c:v>44567</c:v>
                </c:pt>
                <c:pt idx="17897" formatCode="m/d/yyyy">
                  <c:v>44567</c:v>
                </c:pt>
                <c:pt idx="17898" formatCode="m/d/yyyy">
                  <c:v>44567</c:v>
                </c:pt>
                <c:pt idx="17899" formatCode="m/d/yyyy">
                  <c:v>44567</c:v>
                </c:pt>
                <c:pt idx="17900" formatCode="m/d/yyyy">
                  <c:v>44567</c:v>
                </c:pt>
                <c:pt idx="17901" formatCode="m/d/yyyy">
                  <c:v>44567</c:v>
                </c:pt>
                <c:pt idx="17902" formatCode="m/d/yyyy">
                  <c:v>44567</c:v>
                </c:pt>
                <c:pt idx="17903" formatCode="m/d/yyyy">
                  <c:v>44567</c:v>
                </c:pt>
                <c:pt idx="17904" formatCode="m/d/yyyy">
                  <c:v>44567</c:v>
                </c:pt>
                <c:pt idx="17905" formatCode="m/d/yyyy">
                  <c:v>44567</c:v>
                </c:pt>
                <c:pt idx="17906" formatCode="m/d/yyyy">
                  <c:v>44567</c:v>
                </c:pt>
                <c:pt idx="17907" formatCode="m/d/yyyy">
                  <c:v>44567</c:v>
                </c:pt>
                <c:pt idx="17908" formatCode="m/d/yyyy">
                  <c:v>44567</c:v>
                </c:pt>
                <c:pt idx="17909" formatCode="m/d/yyyy">
                  <c:v>44567</c:v>
                </c:pt>
                <c:pt idx="17910" formatCode="m/d/yyyy">
                  <c:v>44567</c:v>
                </c:pt>
                <c:pt idx="17911" formatCode="m/d/yyyy">
                  <c:v>44567</c:v>
                </c:pt>
                <c:pt idx="17912" formatCode="m/d/yyyy">
                  <c:v>44567</c:v>
                </c:pt>
                <c:pt idx="17913" formatCode="m/d/yyyy">
                  <c:v>44567</c:v>
                </c:pt>
                <c:pt idx="17914" formatCode="m/d/yyyy">
                  <c:v>44568</c:v>
                </c:pt>
                <c:pt idx="17915" formatCode="m/d/yyyy">
                  <c:v>44568</c:v>
                </c:pt>
                <c:pt idx="17916" formatCode="m/d/yyyy">
                  <c:v>44568</c:v>
                </c:pt>
                <c:pt idx="17917" formatCode="m/d/yyyy">
                  <c:v>44568</c:v>
                </c:pt>
                <c:pt idx="17918" formatCode="m/d/yyyy">
                  <c:v>44568</c:v>
                </c:pt>
                <c:pt idx="17919" formatCode="m/d/yyyy">
                  <c:v>44568</c:v>
                </c:pt>
                <c:pt idx="17920" formatCode="m/d/yyyy">
                  <c:v>44568</c:v>
                </c:pt>
                <c:pt idx="17921" formatCode="m/d/yyyy">
                  <c:v>44568</c:v>
                </c:pt>
                <c:pt idx="17922" formatCode="m/d/yyyy">
                  <c:v>44568</c:v>
                </c:pt>
                <c:pt idx="17923" formatCode="m/d/yyyy">
                  <c:v>44568</c:v>
                </c:pt>
                <c:pt idx="17924" formatCode="m/d/yyyy">
                  <c:v>44568</c:v>
                </c:pt>
                <c:pt idx="17925" formatCode="m/d/yyyy">
                  <c:v>44568</c:v>
                </c:pt>
                <c:pt idx="17926" formatCode="m/d/yyyy">
                  <c:v>44568</c:v>
                </c:pt>
                <c:pt idx="17927" formatCode="m/d/yyyy">
                  <c:v>44568</c:v>
                </c:pt>
                <c:pt idx="17928" formatCode="m/d/yyyy">
                  <c:v>44568</c:v>
                </c:pt>
                <c:pt idx="17929" formatCode="m/d/yyyy">
                  <c:v>44568</c:v>
                </c:pt>
                <c:pt idx="17930" formatCode="m/d/yyyy">
                  <c:v>44568</c:v>
                </c:pt>
                <c:pt idx="17931" formatCode="m/d/yyyy">
                  <c:v>44568</c:v>
                </c:pt>
                <c:pt idx="17932" formatCode="m/d/yyyy">
                  <c:v>44568</c:v>
                </c:pt>
                <c:pt idx="17933" formatCode="m/d/yyyy">
                  <c:v>44568</c:v>
                </c:pt>
                <c:pt idx="17934" formatCode="m/d/yyyy">
                  <c:v>44568</c:v>
                </c:pt>
                <c:pt idx="17935" formatCode="m/d/yyyy">
                  <c:v>44568</c:v>
                </c:pt>
                <c:pt idx="17936" formatCode="m/d/yyyy">
                  <c:v>44568</c:v>
                </c:pt>
                <c:pt idx="17937" formatCode="m/d/yyyy">
                  <c:v>44568</c:v>
                </c:pt>
                <c:pt idx="17938" formatCode="m/d/yyyy">
                  <c:v>44569</c:v>
                </c:pt>
                <c:pt idx="17939" formatCode="m/d/yyyy">
                  <c:v>44569</c:v>
                </c:pt>
                <c:pt idx="17940" formatCode="m/d/yyyy">
                  <c:v>44569</c:v>
                </c:pt>
                <c:pt idx="17941" formatCode="m/d/yyyy">
                  <c:v>44569</c:v>
                </c:pt>
                <c:pt idx="17942" formatCode="m/d/yyyy">
                  <c:v>44569</c:v>
                </c:pt>
                <c:pt idx="17943" formatCode="m/d/yyyy">
                  <c:v>44569</c:v>
                </c:pt>
                <c:pt idx="17944" formatCode="m/d/yyyy">
                  <c:v>44569</c:v>
                </c:pt>
                <c:pt idx="17945" formatCode="m/d/yyyy">
                  <c:v>44569</c:v>
                </c:pt>
                <c:pt idx="17946" formatCode="m/d/yyyy">
                  <c:v>44569</c:v>
                </c:pt>
                <c:pt idx="17947" formatCode="m/d/yyyy">
                  <c:v>44569</c:v>
                </c:pt>
                <c:pt idx="17948" formatCode="m/d/yyyy">
                  <c:v>44569</c:v>
                </c:pt>
                <c:pt idx="17949" formatCode="m/d/yyyy">
                  <c:v>44569</c:v>
                </c:pt>
                <c:pt idx="17950" formatCode="m/d/yyyy">
                  <c:v>44569</c:v>
                </c:pt>
                <c:pt idx="17951" formatCode="m/d/yyyy">
                  <c:v>44569</c:v>
                </c:pt>
                <c:pt idx="17952" formatCode="m/d/yyyy">
                  <c:v>44569</c:v>
                </c:pt>
                <c:pt idx="17953" formatCode="m/d/yyyy">
                  <c:v>44569</c:v>
                </c:pt>
                <c:pt idx="17954" formatCode="m/d/yyyy">
                  <c:v>44569</c:v>
                </c:pt>
                <c:pt idx="17955" formatCode="m/d/yyyy">
                  <c:v>44569</c:v>
                </c:pt>
                <c:pt idx="17956" formatCode="m/d/yyyy">
                  <c:v>44569</c:v>
                </c:pt>
                <c:pt idx="17957" formatCode="m/d/yyyy">
                  <c:v>44569</c:v>
                </c:pt>
                <c:pt idx="17958" formatCode="m/d/yyyy">
                  <c:v>44569</c:v>
                </c:pt>
                <c:pt idx="17959" formatCode="m/d/yyyy">
                  <c:v>44569</c:v>
                </c:pt>
                <c:pt idx="17960" formatCode="m/d/yyyy">
                  <c:v>44569</c:v>
                </c:pt>
                <c:pt idx="17961" formatCode="m/d/yyyy">
                  <c:v>44569</c:v>
                </c:pt>
                <c:pt idx="17962" formatCode="m/d/yyyy">
                  <c:v>44570</c:v>
                </c:pt>
                <c:pt idx="17963" formatCode="m/d/yyyy">
                  <c:v>44570</c:v>
                </c:pt>
                <c:pt idx="17964" formatCode="m/d/yyyy">
                  <c:v>44570</c:v>
                </c:pt>
                <c:pt idx="17965" formatCode="m/d/yyyy">
                  <c:v>44570</c:v>
                </c:pt>
                <c:pt idx="17966" formatCode="m/d/yyyy">
                  <c:v>44570</c:v>
                </c:pt>
                <c:pt idx="17967" formatCode="m/d/yyyy">
                  <c:v>44570</c:v>
                </c:pt>
                <c:pt idx="17968" formatCode="m/d/yyyy">
                  <c:v>44570</c:v>
                </c:pt>
                <c:pt idx="17969" formatCode="m/d/yyyy">
                  <c:v>44570</c:v>
                </c:pt>
                <c:pt idx="17970" formatCode="m/d/yyyy">
                  <c:v>44570</c:v>
                </c:pt>
                <c:pt idx="17971" formatCode="m/d/yyyy">
                  <c:v>44570</c:v>
                </c:pt>
                <c:pt idx="17972" formatCode="m/d/yyyy">
                  <c:v>44570</c:v>
                </c:pt>
                <c:pt idx="17973" formatCode="m/d/yyyy">
                  <c:v>44570</c:v>
                </c:pt>
                <c:pt idx="17974" formatCode="m/d/yyyy">
                  <c:v>44570</c:v>
                </c:pt>
                <c:pt idx="17975" formatCode="m/d/yyyy">
                  <c:v>44570</c:v>
                </c:pt>
                <c:pt idx="17976" formatCode="m/d/yyyy">
                  <c:v>44570</c:v>
                </c:pt>
                <c:pt idx="17977" formatCode="m/d/yyyy">
                  <c:v>44570</c:v>
                </c:pt>
                <c:pt idx="17978" formatCode="m/d/yyyy">
                  <c:v>44570</c:v>
                </c:pt>
                <c:pt idx="17979" formatCode="m/d/yyyy">
                  <c:v>44570</c:v>
                </c:pt>
                <c:pt idx="17980" formatCode="m/d/yyyy">
                  <c:v>44570</c:v>
                </c:pt>
                <c:pt idx="17981" formatCode="m/d/yyyy">
                  <c:v>44570</c:v>
                </c:pt>
                <c:pt idx="17982" formatCode="m/d/yyyy">
                  <c:v>44570</c:v>
                </c:pt>
                <c:pt idx="17983" formatCode="m/d/yyyy">
                  <c:v>44570</c:v>
                </c:pt>
                <c:pt idx="17984" formatCode="m/d/yyyy">
                  <c:v>44570</c:v>
                </c:pt>
                <c:pt idx="17985" formatCode="m/d/yyyy">
                  <c:v>44570</c:v>
                </c:pt>
                <c:pt idx="17986" formatCode="m/d/yyyy">
                  <c:v>44571</c:v>
                </c:pt>
                <c:pt idx="17987" formatCode="m/d/yyyy">
                  <c:v>44571</c:v>
                </c:pt>
                <c:pt idx="17988" formatCode="m/d/yyyy">
                  <c:v>44571</c:v>
                </c:pt>
                <c:pt idx="17989" formatCode="m/d/yyyy">
                  <c:v>44571</c:v>
                </c:pt>
                <c:pt idx="17990" formatCode="m/d/yyyy">
                  <c:v>44571</c:v>
                </c:pt>
                <c:pt idx="17991" formatCode="m/d/yyyy">
                  <c:v>44571</c:v>
                </c:pt>
                <c:pt idx="17992" formatCode="m/d/yyyy">
                  <c:v>44571</c:v>
                </c:pt>
                <c:pt idx="17993" formatCode="m/d/yyyy">
                  <c:v>44571</c:v>
                </c:pt>
                <c:pt idx="17994" formatCode="m/d/yyyy">
                  <c:v>44571</c:v>
                </c:pt>
                <c:pt idx="17995" formatCode="m/d/yyyy">
                  <c:v>44571</c:v>
                </c:pt>
                <c:pt idx="17996" formatCode="m/d/yyyy">
                  <c:v>44571</c:v>
                </c:pt>
                <c:pt idx="17997" formatCode="m/d/yyyy">
                  <c:v>44571</c:v>
                </c:pt>
                <c:pt idx="17998" formatCode="m/d/yyyy">
                  <c:v>44571</c:v>
                </c:pt>
                <c:pt idx="17999" formatCode="m/d/yyyy">
                  <c:v>44571</c:v>
                </c:pt>
                <c:pt idx="18000" formatCode="m/d/yyyy">
                  <c:v>44571</c:v>
                </c:pt>
                <c:pt idx="18001" formatCode="m/d/yyyy">
                  <c:v>44571</c:v>
                </c:pt>
                <c:pt idx="18002" formatCode="m/d/yyyy">
                  <c:v>44571</c:v>
                </c:pt>
                <c:pt idx="18003" formatCode="m/d/yyyy">
                  <c:v>44571</c:v>
                </c:pt>
                <c:pt idx="18004" formatCode="m/d/yyyy">
                  <c:v>44571</c:v>
                </c:pt>
                <c:pt idx="18005" formatCode="m/d/yyyy">
                  <c:v>44571</c:v>
                </c:pt>
                <c:pt idx="18006" formatCode="m/d/yyyy">
                  <c:v>44571</c:v>
                </c:pt>
                <c:pt idx="18007" formatCode="m/d/yyyy">
                  <c:v>44571</c:v>
                </c:pt>
                <c:pt idx="18008" formatCode="m/d/yyyy">
                  <c:v>44571</c:v>
                </c:pt>
                <c:pt idx="18009" formatCode="m/d/yyyy">
                  <c:v>44571</c:v>
                </c:pt>
                <c:pt idx="18010" formatCode="m/d/yyyy">
                  <c:v>44572</c:v>
                </c:pt>
                <c:pt idx="18011" formatCode="m/d/yyyy">
                  <c:v>44572</c:v>
                </c:pt>
                <c:pt idx="18012" formatCode="m/d/yyyy">
                  <c:v>44572</c:v>
                </c:pt>
                <c:pt idx="18013" formatCode="m/d/yyyy">
                  <c:v>44572</c:v>
                </c:pt>
                <c:pt idx="18014" formatCode="m/d/yyyy">
                  <c:v>44572</c:v>
                </c:pt>
                <c:pt idx="18015" formatCode="m/d/yyyy">
                  <c:v>44572</c:v>
                </c:pt>
                <c:pt idx="18016" formatCode="m/d/yyyy">
                  <c:v>44572</c:v>
                </c:pt>
                <c:pt idx="18017" formatCode="m/d/yyyy">
                  <c:v>44572</c:v>
                </c:pt>
                <c:pt idx="18018" formatCode="m/d/yyyy">
                  <c:v>44572</c:v>
                </c:pt>
                <c:pt idx="18019" formatCode="m/d/yyyy">
                  <c:v>44572</c:v>
                </c:pt>
                <c:pt idx="18020" formatCode="m/d/yyyy">
                  <c:v>44572</c:v>
                </c:pt>
                <c:pt idx="18021" formatCode="m/d/yyyy">
                  <c:v>44572</c:v>
                </c:pt>
                <c:pt idx="18022" formatCode="m/d/yyyy">
                  <c:v>44572</c:v>
                </c:pt>
                <c:pt idx="18023" formatCode="m/d/yyyy">
                  <c:v>44572</c:v>
                </c:pt>
                <c:pt idx="18024" formatCode="m/d/yyyy">
                  <c:v>44572</c:v>
                </c:pt>
                <c:pt idx="18025" formatCode="m/d/yyyy">
                  <c:v>44572</c:v>
                </c:pt>
                <c:pt idx="18026" formatCode="m/d/yyyy">
                  <c:v>44572</c:v>
                </c:pt>
                <c:pt idx="18027" formatCode="m/d/yyyy">
                  <c:v>44572</c:v>
                </c:pt>
                <c:pt idx="18028" formatCode="m/d/yyyy">
                  <c:v>44572</c:v>
                </c:pt>
                <c:pt idx="18029" formatCode="m/d/yyyy">
                  <c:v>44572</c:v>
                </c:pt>
                <c:pt idx="18030" formatCode="m/d/yyyy">
                  <c:v>44572</c:v>
                </c:pt>
                <c:pt idx="18031" formatCode="m/d/yyyy">
                  <c:v>44572</c:v>
                </c:pt>
                <c:pt idx="18032" formatCode="m/d/yyyy">
                  <c:v>44572</c:v>
                </c:pt>
                <c:pt idx="18033" formatCode="m/d/yyyy">
                  <c:v>44572</c:v>
                </c:pt>
                <c:pt idx="18034" formatCode="m/d/yyyy">
                  <c:v>44573</c:v>
                </c:pt>
                <c:pt idx="18035" formatCode="m/d/yyyy">
                  <c:v>44573</c:v>
                </c:pt>
                <c:pt idx="18036" formatCode="m/d/yyyy">
                  <c:v>44573</c:v>
                </c:pt>
                <c:pt idx="18037" formatCode="m/d/yyyy">
                  <c:v>44573</c:v>
                </c:pt>
                <c:pt idx="18038" formatCode="m/d/yyyy">
                  <c:v>44573</c:v>
                </c:pt>
                <c:pt idx="18039" formatCode="m/d/yyyy">
                  <c:v>44573</c:v>
                </c:pt>
                <c:pt idx="18040" formatCode="m/d/yyyy">
                  <c:v>44573</c:v>
                </c:pt>
                <c:pt idx="18041" formatCode="m/d/yyyy">
                  <c:v>44573</c:v>
                </c:pt>
                <c:pt idx="18042" formatCode="m/d/yyyy">
                  <c:v>44573</c:v>
                </c:pt>
                <c:pt idx="18043" formatCode="m/d/yyyy">
                  <c:v>44573</c:v>
                </c:pt>
                <c:pt idx="18044" formatCode="m/d/yyyy">
                  <c:v>44573</c:v>
                </c:pt>
                <c:pt idx="18045" formatCode="m/d/yyyy">
                  <c:v>44573</c:v>
                </c:pt>
                <c:pt idx="18046" formatCode="m/d/yyyy">
                  <c:v>44573</c:v>
                </c:pt>
                <c:pt idx="18047" formatCode="m/d/yyyy">
                  <c:v>44573</c:v>
                </c:pt>
                <c:pt idx="18048" formatCode="m/d/yyyy">
                  <c:v>44573</c:v>
                </c:pt>
                <c:pt idx="18049" formatCode="m/d/yyyy">
                  <c:v>44573</c:v>
                </c:pt>
                <c:pt idx="18050" formatCode="m/d/yyyy">
                  <c:v>44573</c:v>
                </c:pt>
                <c:pt idx="18051" formatCode="m/d/yyyy">
                  <c:v>44573</c:v>
                </c:pt>
                <c:pt idx="18052" formatCode="m/d/yyyy">
                  <c:v>44573</c:v>
                </c:pt>
                <c:pt idx="18053" formatCode="m/d/yyyy">
                  <c:v>44573</c:v>
                </c:pt>
                <c:pt idx="18054" formatCode="m/d/yyyy">
                  <c:v>44573</c:v>
                </c:pt>
                <c:pt idx="18055" formatCode="m/d/yyyy">
                  <c:v>44573</c:v>
                </c:pt>
                <c:pt idx="18056" formatCode="m/d/yyyy">
                  <c:v>44573</c:v>
                </c:pt>
                <c:pt idx="18057" formatCode="m/d/yyyy">
                  <c:v>44573</c:v>
                </c:pt>
                <c:pt idx="18058" formatCode="m/d/yyyy">
                  <c:v>44574</c:v>
                </c:pt>
                <c:pt idx="18059" formatCode="m/d/yyyy">
                  <c:v>44574</c:v>
                </c:pt>
                <c:pt idx="18060" formatCode="m/d/yyyy">
                  <c:v>44574</c:v>
                </c:pt>
                <c:pt idx="18061" formatCode="m/d/yyyy">
                  <c:v>44574</c:v>
                </c:pt>
                <c:pt idx="18062" formatCode="m/d/yyyy">
                  <c:v>44574</c:v>
                </c:pt>
                <c:pt idx="18063" formatCode="m/d/yyyy">
                  <c:v>44574</c:v>
                </c:pt>
                <c:pt idx="18064" formatCode="m/d/yyyy">
                  <c:v>44574</c:v>
                </c:pt>
                <c:pt idx="18065" formatCode="m/d/yyyy">
                  <c:v>44574</c:v>
                </c:pt>
                <c:pt idx="18066" formatCode="m/d/yyyy">
                  <c:v>44574</c:v>
                </c:pt>
                <c:pt idx="18067" formatCode="m/d/yyyy">
                  <c:v>44574</c:v>
                </c:pt>
                <c:pt idx="18068" formatCode="m/d/yyyy">
                  <c:v>44574</c:v>
                </c:pt>
                <c:pt idx="18069" formatCode="m/d/yyyy">
                  <c:v>44574</c:v>
                </c:pt>
                <c:pt idx="18070" formatCode="m/d/yyyy">
                  <c:v>44574</c:v>
                </c:pt>
                <c:pt idx="18071" formatCode="m/d/yyyy">
                  <c:v>44574</c:v>
                </c:pt>
                <c:pt idx="18072" formatCode="m/d/yyyy">
                  <c:v>44574</c:v>
                </c:pt>
                <c:pt idx="18073" formatCode="m/d/yyyy">
                  <c:v>44574</c:v>
                </c:pt>
                <c:pt idx="18074" formatCode="m/d/yyyy">
                  <c:v>44574</c:v>
                </c:pt>
                <c:pt idx="18075" formatCode="m/d/yyyy">
                  <c:v>44574</c:v>
                </c:pt>
                <c:pt idx="18076" formatCode="m/d/yyyy">
                  <c:v>44574</c:v>
                </c:pt>
                <c:pt idx="18077" formatCode="m/d/yyyy">
                  <c:v>44574</c:v>
                </c:pt>
                <c:pt idx="18078" formatCode="m/d/yyyy">
                  <c:v>44574</c:v>
                </c:pt>
                <c:pt idx="18079" formatCode="m/d/yyyy">
                  <c:v>44574</c:v>
                </c:pt>
                <c:pt idx="18080" formatCode="m/d/yyyy">
                  <c:v>44574</c:v>
                </c:pt>
                <c:pt idx="18081" formatCode="m/d/yyyy">
                  <c:v>44574</c:v>
                </c:pt>
                <c:pt idx="18082" formatCode="m/d/yyyy">
                  <c:v>44575</c:v>
                </c:pt>
                <c:pt idx="18083" formatCode="m/d/yyyy">
                  <c:v>44575</c:v>
                </c:pt>
                <c:pt idx="18084" formatCode="m/d/yyyy">
                  <c:v>44575</c:v>
                </c:pt>
                <c:pt idx="18085" formatCode="m/d/yyyy">
                  <c:v>44575</c:v>
                </c:pt>
                <c:pt idx="18086" formatCode="m/d/yyyy">
                  <c:v>44575</c:v>
                </c:pt>
                <c:pt idx="18087" formatCode="m/d/yyyy">
                  <c:v>44575</c:v>
                </c:pt>
                <c:pt idx="18088" formatCode="m/d/yyyy">
                  <c:v>44575</c:v>
                </c:pt>
                <c:pt idx="18089" formatCode="m/d/yyyy">
                  <c:v>44575</c:v>
                </c:pt>
                <c:pt idx="18090" formatCode="m/d/yyyy">
                  <c:v>44575</c:v>
                </c:pt>
                <c:pt idx="18091" formatCode="m/d/yyyy">
                  <c:v>44575</c:v>
                </c:pt>
                <c:pt idx="18092" formatCode="m/d/yyyy">
                  <c:v>44575</c:v>
                </c:pt>
                <c:pt idx="18093" formatCode="m/d/yyyy">
                  <c:v>44575</c:v>
                </c:pt>
                <c:pt idx="18094" formatCode="m/d/yyyy">
                  <c:v>44575</c:v>
                </c:pt>
                <c:pt idx="18095" formatCode="m/d/yyyy">
                  <c:v>44575</c:v>
                </c:pt>
                <c:pt idx="18096" formatCode="m/d/yyyy">
                  <c:v>44575</c:v>
                </c:pt>
                <c:pt idx="18097" formatCode="m/d/yyyy">
                  <c:v>44575</c:v>
                </c:pt>
                <c:pt idx="18098" formatCode="m/d/yyyy">
                  <c:v>44575</c:v>
                </c:pt>
                <c:pt idx="18099" formatCode="m/d/yyyy">
                  <c:v>44575</c:v>
                </c:pt>
                <c:pt idx="18100" formatCode="m/d/yyyy">
                  <c:v>44575</c:v>
                </c:pt>
                <c:pt idx="18101" formatCode="m/d/yyyy">
                  <c:v>44575</c:v>
                </c:pt>
                <c:pt idx="18102" formatCode="m/d/yyyy">
                  <c:v>44575</c:v>
                </c:pt>
                <c:pt idx="18103" formatCode="m/d/yyyy">
                  <c:v>44575</c:v>
                </c:pt>
                <c:pt idx="18104" formatCode="m/d/yyyy">
                  <c:v>44575</c:v>
                </c:pt>
                <c:pt idx="18105" formatCode="m/d/yyyy">
                  <c:v>44575</c:v>
                </c:pt>
                <c:pt idx="18106" formatCode="m/d/yyyy">
                  <c:v>44576</c:v>
                </c:pt>
                <c:pt idx="18107" formatCode="m/d/yyyy">
                  <c:v>44576</c:v>
                </c:pt>
                <c:pt idx="18108" formatCode="m/d/yyyy">
                  <c:v>44576</c:v>
                </c:pt>
                <c:pt idx="18109" formatCode="m/d/yyyy">
                  <c:v>44576</c:v>
                </c:pt>
                <c:pt idx="18110" formatCode="m/d/yyyy">
                  <c:v>44576</c:v>
                </c:pt>
                <c:pt idx="18111" formatCode="m/d/yyyy">
                  <c:v>44576</c:v>
                </c:pt>
                <c:pt idx="18112" formatCode="m/d/yyyy">
                  <c:v>44576</c:v>
                </c:pt>
                <c:pt idx="18113" formatCode="m/d/yyyy">
                  <c:v>44576</c:v>
                </c:pt>
                <c:pt idx="18114" formatCode="m/d/yyyy">
                  <c:v>44576</c:v>
                </c:pt>
                <c:pt idx="18115" formatCode="m/d/yyyy">
                  <c:v>44576</c:v>
                </c:pt>
                <c:pt idx="18116" formatCode="m/d/yyyy">
                  <c:v>44576</c:v>
                </c:pt>
                <c:pt idx="18117" formatCode="m/d/yyyy">
                  <c:v>44576</c:v>
                </c:pt>
                <c:pt idx="18118" formatCode="m/d/yyyy">
                  <c:v>44576</c:v>
                </c:pt>
                <c:pt idx="18119" formatCode="m/d/yyyy">
                  <c:v>44576</c:v>
                </c:pt>
                <c:pt idx="18120" formatCode="m/d/yyyy">
                  <c:v>44576</c:v>
                </c:pt>
                <c:pt idx="18121" formatCode="m/d/yyyy">
                  <c:v>44576</c:v>
                </c:pt>
                <c:pt idx="18122" formatCode="m/d/yyyy">
                  <c:v>44576</c:v>
                </c:pt>
                <c:pt idx="18123" formatCode="m/d/yyyy">
                  <c:v>44576</c:v>
                </c:pt>
                <c:pt idx="18124" formatCode="m/d/yyyy">
                  <c:v>44576</c:v>
                </c:pt>
                <c:pt idx="18125" formatCode="m/d/yyyy">
                  <c:v>44576</c:v>
                </c:pt>
                <c:pt idx="18126" formatCode="m/d/yyyy">
                  <c:v>44576</c:v>
                </c:pt>
                <c:pt idx="18127" formatCode="m/d/yyyy">
                  <c:v>44576</c:v>
                </c:pt>
                <c:pt idx="18128" formatCode="m/d/yyyy">
                  <c:v>44576</c:v>
                </c:pt>
                <c:pt idx="18129" formatCode="m/d/yyyy">
                  <c:v>44576</c:v>
                </c:pt>
                <c:pt idx="18130" formatCode="m/d/yyyy">
                  <c:v>44577</c:v>
                </c:pt>
                <c:pt idx="18131" formatCode="m/d/yyyy">
                  <c:v>44577</c:v>
                </c:pt>
                <c:pt idx="18132" formatCode="m/d/yyyy">
                  <c:v>44577</c:v>
                </c:pt>
                <c:pt idx="18133" formatCode="m/d/yyyy">
                  <c:v>44577</c:v>
                </c:pt>
                <c:pt idx="18134" formatCode="m/d/yyyy">
                  <c:v>44577</c:v>
                </c:pt>
                <c:pt idx="18135" formatCode="m/d/yyyy">
                  <c:v>44577</c:v>
                </c:pt>
                <c:pt idx="18136" formatCode="m/d/yyyy">
                  <c:v>44577</c:v>
                </c:pt>
                <c:pt idx="18137" formatCode="m/d/yyyy">
                  <c:v>44577</c:v>
                </c:pt>
                <c:pt idx="18138" formatCode="m/d/yyyy">
                  <c:v>44577</c:v>
                </c:pt>
                <c:pt idx="18139" formatCode="m/d/yyyy">
                  <c:v>44577</c:v>
                </c:pt>
                <c:pt idx="18140" formatCode="m/d/yyyy">
                  <c:v>44577</c:v>
                </c:pt>
                <c:pt idx="18141" formatCode="m/d/yyyy">
                  <c:v>44577</c:v>
                </c:pt>
                <c:pt idx="18142" formatCode="m/d/yyyy">
                  <c:v>44577</c:v>
                </c:pt>
                <c:pt idx="18143" formatCode="m/d/yyyy">
                  <c:v>44577</c:v>
                </c:pt>
                <c:pt idx="18144" formatCode="m/d/yyyy">
                  <c:v>44577</c:v>
                </c:pt>
                <c:pt idx="18145" formatCode="m/d/yyyy">
                  <c:v>44577</c:v>
                </c:pt>
                <c:pt idx="18146" formatCode="m/d/yyyy">
                  <c:v>44577</c:v>
                </c:pt>
                <c:pt idx="18147" formatCode="m/d/yyyy">
                  <c:v>44577</c:v>
                </c:pt>
                <c:pt idx="18148" formatCode="m/d/yyyy">
                  <c:v>44577</c:v>
                </c:pt>
                <c:pt idx="18149" formatCode="m/d/yyyy">
                  <c:v>44577</c:v>
                </c:pt>
                <c:pt idx="18150" formatCode="m/d/yyyy">
                  <c:v>44577</c:v>
                </c:pt>
                <c:pt idx="18151" formatCode="m/d/yyyy">
                  <c:v>44577</c:v>
                </c:pt>
                <c:pt idx="18152" formatCode="m/d/yyyy">
                  <c:v>44577</c:v>
                </c:pt>
                <c:pt idx="18153" formatCode="m/d/yyyy">
                  <c:v>44577</c:v>
                </c:pt>
                <c:pt idx="18154" formatCode="m/d/yyyy">
                  <c:v>44578</c:v>
                </c:pt>
                <c:pt idx="18155" formatCode="m/d/yyyy">
                  <c:v>44578</c:v>
                </c:pt>
                <c:pt idx="18156" formatCode="m/d/yyyy">
                  <c:v>44578</c:v>
                </c:pt>
                <c:pt idx="18157" formatCode="m/d/yyyy">
                  <c:v>44578</c:v>
                </c:pt>
                <c:pt idx="18158" formatCode="m/d/yyyy">
                  <c:v>44578</c:v>
                </c:pt>
                <c:pt idx="18159" formatCode="m/d/yyyy">
                  <c:v>44578</c:v>
                </c:pt>
                <c:pt idx="18160" formatCode="m/d/yyyy">
                  <c:v>44578</c:v>
                </c:pt>
                <c:pt idx="18161" formatCode="m/d/yyyy">
                  <c:v>44578</c:v>
                </c:pt>
                <c:pt idx="18162" formatCode="m/d/yyyy">
                  <c:v>44578</c:v>
                </c:pt>
                <c:pt idx="18163" formatCode="m/d/yyyy">
                  <c:v>44578</c:v>
                </c:pt>
                <c:pt idx="18164" formatCode="m/d/yyyy">
                  <c:v>44578</c:v>
                </c:pt>
                <c:pt idx="18165" formatCode="m/d/yyyy">
                  <c:v>44578</c:v>
                </c:pt>
                <c:pt idx="18166" formatCode="m/d/yyyy">
                  <c:v>44578</c:v>
                </c:pt>
                <c:pt idx="18167" formatCode="m/d/yyyy">
                  <c:v>44578</c:v>
                </c:pt>
                <c:pt idx="18168" formatCode="m/d/yyyy">
                  <c:v>44578</c:v>
                </c:pt>
                <c:pt idx="18169" formatCode="m/d/yyyy">
                  <c:v>44578</c:v>
                </c:pt>
                <c:pt idx="18170" formatCode="m/d/yyyy">
                  <c:v>44578</c:v>
                </c:pt>
                <c:pt idx="18171" formatCode="m/d/yyyy">
                  <c:v>44578</c:v>
                </c:pt>
                <c:pt idx="18172" formatCode="m/d/yyyy">
                  <c:v>44578</c:v>
                </c:pt>
                <c:pt idx="18173" formatCode="m/d/yyyy">
                  <c:v>44578</c:v>
                </c:pt>
                <c:pt idx="18174" formatCode="m/d/yyyy">
                  <c:v>44578</c:v>
                </c:pt>
                <c:pt idx="18175" formatCode="m/d/yyyy">
                  <c:v>44578</c:v>
                </c:pt>
                <c:pt idx="18176" formatCode="m/d/yyyy">
                  <c:v>44578</c:v>
                </c:pt>
                <c:pt idx="18177" formatCode="m/d/yyyy">
                  <c:v>44578</c:v>
                </c:pt>
                <c:pt idx="18178" formatCode="m/d/yyyy">
                  <c:v>44579</c:v>
                </c:pt>
                <c:pt idx="18179" formatCode="m/d/yyyy">
                  <c:v>44579</c:v>
                </c:pt>
                <c:pt idx="18180" formatCode="m/d/yyyy">
                  <c:v>44579</c:v>
                </c:pt>
                <c:pt idx="18181" formatCode="m/d/yyyy">
                  <c:v>44579</c:v>
                </c:pt>
                <c:pt idx="18182" formatCode="m/d/yyyy">
                  <c:v>44579</c:v>
                </c:pt>
                <c:pt idx="18183" formatCode="m/d/yyyy">
                  <c:v>44579</c:v>
                </c:pt>
                <c:pt idx="18184" formatCode="m/d/yyyy">
                  <c:v>44579</c:v>
                </c:pt>
                <c:pt idx="18185" formatCode="m/d/yyyy">
                  <c:v>44579</c:v>
                </c:pt>
                <c:pt idx="18186" formatCode="m/d/yyyy">
                  <c:v>44579</c:v>
                </c:pt>
                <c:pt idx="18187" formatCode="m/d/yyyy">
                  <c:v>44579</c:v>
                </c:pt>
                <c:pt idx="18188" formatCode="m/d/yyyy">
                  <c:v>44579</c:v>
                </c:pt>
                <c:pt idx="18189" formatCode="m/d/yyyy">
                  <c:v>44579</c:v>
                </c:pt>
                <c:pt idx="18190" formatCode="m/d/yyyy">
                  <c:v>44579</c:v>
                </c:pt>
                <c:pt idx="18191" formatCode="m/d/yyyy">
                  <c:v>44579</c:v>
                </c:pt>
                <c:pt idx="18192" formatCode="m/d/yyyy">
                  <c:v>44579</c:v>
                </c:pt>
                <c:pt idx="18193" formatCode="m/d/yyyy">
                  <c:v>44579</c:v>
                </c:pt>
                <c:pt idx="18194" formatCode="m/d/yyyy">
                  <c:v>44579</c:v>
                </c:pt>
                <c:pt idx="18195" formatCode="m/d/yyyy">
                  <c:v>44579</c:v>
                </c:pt>
                <c:pt idx="18196" formatCode="m/d/yyyy">
                  <c:v>44579</c:v>
                </c:pt>
                <c:pt idx="18197" formatCode="m/d/yyyy">
                  <c:v>44579</c:v>
                </c:pt>
                <c:pt idx="18198" formatCode="m/d/yyyy">
                  <c:v>44579</c:v>
                </c:pt>
                <c:pt idx="18199" formatCode="m/d/yyyy">
                  <c:v>44579</c:v>
                </c:pt>
                <c:pt idx="18200" formatCode="m/d/yyyy">
                  <c:v>44579</c:v>
                </c:pt>
                <c:pt idx="18201" formatCode="m/d/yyyy">
                  <c:v>44579</c:v>
                </c:pt>
                <c:pt idx="18202" formatCode="m/d/yyyy">
                  <c:v>44580</c:v>
                </c:pt>
                <c:pt idx="18203" formatCode="m/d/yyyy">
                  <c:v>44580</c:v>
                </c:pt>
                <c:pt idx="18204" formatCode="m/d/yyyy">
                  <c:v>44580</c:v>
                </c:pt>
                <c:pt idx="18205" formatCode="m/d/yyyy">
                  <c:v>44580</c:v>
                </c:pt>
                <c:pt idx="18206" formatCode="m/d/yyyy">
                  <c:v>44580</c:v>
                </c:pt>
                <c:pt idx="18207" formatCode="m/d/yyyy">
                  <c:v>44580</c:v>
                </c:pt>
                <c:pt idx="18208" formatCode="m/d/yyyy">
                  <c:v>44580</c:v>
                </c:pt>
                <c:pt idx="18209" formatCode="m/d/yyyy">
                  <c:v>44580</c:v>
                </c:pt>
                <c:pt idx="18210" formatCode="m/d/yyyy">
                  <c:v>44580</c:v>
                </c:pt>
                <c:pt idx="18211" formatCode="m/d/yyyy">
                  <c:v>44580</c:v>
                </c:pt>
                <c:pt idx="18212" formatCode="m/d/yyyy">
                  <c:v>44580</c:v>
                </c:pt>
                <c:pt idx="18213" formatCode="m/d/yyyy">
                  <c:v>44580</c:v>
                </c:pt>
                <c:pt idx="18214" formatCode="m/d/yyyy">
                  <c:v>44580</c:v>
                </c:pt>
                <c:pt idx="18215" formatCode="m/d/yyyy">
                  <c:v>44580</c:v>
                </c:pt>
                <c:pt idx="18216" formatCode="m/d/yyyy">
                  <c:v>44580</c:v>
                </c:pt>
                <c:pt idx="18217" formatCode="m/d/yyyy">
                  <c:v>44580</c:v>
                </c:pt>
                <c:pt idx="18218" formatCode="m/d/yyyy">
                  <c:v>44580</c:v>
                </c:pt>
                <c:pt idx="18219" formatCode="m/d/yyyy">
                  <c:v>44580</c:v>
                </c:pt>
                <c:pt idx="18220" formatCode="m/d/yyyy">
                  <c:v>44580</c:v>
                </c:pt>
                <c:pt idx="18221" formatCode="m/d/yyyy">
                  <c:v>44580</c:v>
                </c:pt>
                <c:pt idx="18222" formatCode="m/d/yyyy">
                  <c:v>44580</c:v>
                </c:pt>
                <c:pt idx="18223" formatCode="m/d/yyyy">
                  <c:v>44580</c:v>
                </c:pt>
                <c:pt idx="18224" formatCode="m/d/yyyy">
                  <c:v>44580</c:v>
                </c:pt>
                <c:pt idx="18225" formatCode="m/d/yyyy">
                  <c:v>44580</c:v>
                </c:pt>
                <c:pt idx="18226" formatCode="m/d/yyyy">
                  <c:v>44581</c:v>
                </c:pt>
                <c:pt idx="18227" formatCode="m/d/yyyy">
                  <c:v>44581</c:v>
                </c:pt>
                <c:pt idx="18228" formatCode="m/d/yyyy">
                  <c:v>44581</c:v>
                </c:pt>
                <c:pt idx="18229" formatCode="m/d/yyyy">
                  <c:v>44581</c:v>
                </c:pt>
                <c:pt idx="18230" formatCode="m/d/yyyy">
                  <c:v>44581</c:v>
                </c:pt>
                <c:pt idx="18231" formatCode="m/d/yyyy">
                  <c:v>44581</c:v>
                </c:pt>
                <c:pt idx="18232" formatCode="m/d/yyyy">
                  <c:v>44581</c:v>
                </c:pt>
                <c:pt idx="18233" formatCode="m/d/yyyy">
                  <c:v>44581</c:v>
                </c:pt>
                <c:pt idx="18234" formatCode="m/d/yyyy">
                  <c:v>44581</c:v>
                </c:pt>
                <c:pt idx="18235" formatCode="m/d/yyyy">
                  <c:v>44581</c:v>
                </c:pt>
                <c:pt idx="18236" formatCode="m/d/yyyy">
                  <c:v>44581</c:v>
                </c:pt>
                <c:pt idx="18237" formatCode="m/d/yyyy">
                  <c:v>44581</c:v>
                </c:pt>
                <c:pt idx="18238" formatCode="m/d/yyyy">
                  <c:v>44581</c:v>
                </c:pt>
                <c:pt idx="18239" formatCode="m/d/yyyy">
                  <c:v>44581</c:v>
                </c:pt>
                <c:pt idx="18240" formatCode="m/d/yyyy">
                  <c:v>44581</c:v>
                </c:pt>
                <c:pt idx="18241" formatCode="m/d/yyyy">
                  <c:v>44581</c:v>
                </c:pt>
                <c:pt idx="18242" formatCode="m/d/yyyy">
                  <c:v>44581</c:v>
                </c:pt>
                <c:pt idx="18243" formatCode="m/d/yyyy">
                  <c:v>44581</c:v>
                </c:pt>
                <c:pt idx="18244" formatCode="m/d/yyyy">
                  <c:v>44581</c:v>
                </c:pt>
                <c:pt idx="18245" formatCode="m/d/yyyy">
                  <c:v>44581</c:v>
                </c:pt>
                <c:pt idx="18246" formatCode="m/d/yyyy">
                  <c:v>44581</c:v>
                </c:pt>
                <c:pt idx="18247" formatCode="m/d/yyyy">
                  <c:v>44581</c:v>
                </c:pt>
                <c:pt idx="18248" formatCode="m/d/yyyy">
                  <c:v>44581</c:v>
                </c:pt>
                <c:pt idx="18249" formatCode="m/d/yyyy">
                  <c:v>44581</c:v>
                </c:pt>
                <c:pt idx="18250" formatCode="m/d/yyyy">
                  <c:v>44582</c:v>
                </c:pt>
                <c:pt idx="18251" formatCode="m/d/yyyy">
                  <c:v>44582</c:v>
                </c:pt>
                <c:pt idx="18252" formatCode="m/d/yyyy">
                  <c:v>44582</c:v>
                </c:pt>
                <c:pt idx="18253" formatCode="m/d/yyyy">
                  <c:v>44582</c:v>
                </c:pt>
                <c:pt idx="18254" formatCode="m/d/yyyy">
                  <c:v>44582</c:v>
                </c:pt>
                <c:pt idx="18255" formatCode="m/d/yyyy">
                  <c:v>44582</c:v>
                </c:pt>
                <c:pt idx="18256" formatCode="m/d/yyyy">
                  <c:v>44582</c:v>
                </c:pt>
                <c:pt idx="18257" formatCode="m/d/yyyy">
                  <c:v>44582</c:v>
                </c:pt>
                <c:pt idx="18258" formatCode="m/d/yyyy">
                  <c:v>44582</c:v>
                </c:pt>
                <c:pt idx="18259" formatCode="m/d/yyyy">
                  <c:v>44582</c:v>
                </c:pt>
                <c:pt idx="18260" formatCode="m/d/yyyy">
                  <c:v>44582</c:v>
                </c:pt>
                <c:pt idx="18261" formatCode="m/d/yyyy">
                  <c:v>44582</c:v>
                </c:pt>
                <c:pt idx="18262" formatCode="m/d/yyyy">
                  <c:v>44582</c:v>
                </c:pt>
                <c:pt idx="18263" formatCode="m/d/yyyy">
                  <c:v>44582</c:v>
                </c:pt>
                <c:pt idx="18264" formatCode="m/d/yyyy">
                  <c:v>44582</c:v>
                </c:pt>
                <c:pt idx="18265" formatCode="m/d/yyyy">
                  <c:v>44582</c:v>
                </c:pt>
                <c:pt idx="18266" formatCode="m/d/yyyy">
                  <c:v>44582</c:v>
                </c:pt>
                <c:pt idx="18267" formatCode="m/d/yyyy">
                  <c:v>44582</c:v>
                </c:pt>
                <c:pt idx="18268" formatCode="m/d/yyyy">
                  <c:v>44582</c:v>
                </c:pt>
                <c:pt idx="18269" formatCode="m/d/yyyy">
                  <c:v>44582</c:v>
                </c:pt>
                <c:pt idx="18270" formatCode="m/d/yyyy">
                  <c:v>44582</c:v>
                </c:pt>
                <c:pt idx="18271" formatCode="m/d/yyyy">
                  <c:v>44582</c:v>
                </c:pt>
                <c:pt idx="18272" formatCode="m/d/yyyy">
                  <c:v>44582</c:v>
                </c:pt>
                <c:pt idx="18273" formatCode="m/d/yyyy">
                  <c:v>44582</c:v>
                </c:pt>
                <c:pt idx="18274" formatCode="m/d/yyyy">
                  <c:v>44583</c:v>
                </c:pt>
                <c:pt idx="18275" formatCode="m/d/yyyy">
                  <c:v>44583</c:v>
                </c:pt>
                <c:pt idx="18276" formatCode="m/d/yyyy">
                  <c:v>44583</c:v>
                </c:pt>
                <c:pt idx="18277" formatCode="m/d/yyyy">
                  <c:v>44583</c:v>
                </c:pt>
                <c:pt idx="18278" formatCode="m/d/yyyy">
                  <c:v>44583</c:v>
                </c:pt>
                <c:pt idx="18279" formatCode="m/d/yyyy">
                  <c:v>44583</c:v>
                </c:pt>
                <c:pt idx="18280" formatCode="m/d/yyyy">
                  <c:v>44583</c:v>
                </c:pt>
                <c:pt idx="18281" formatCode="m/d/yyyy">
                  <c:v>44583</c:v>
                </c:pt>
                <c:pt idx="18282" formatCode="m/d/yyyy">
                  <c:v>44583</c:v>
                </c:pt>
                <c:pt idx="18283" formatCode="m/d/yyyy">
                  <c:v>44583</c:v>
                </c:pt>
                <c:pt idx="18284" formatCode="m/d/yyyy">
                  <c:v>44583</c:v>
                </c:pt>
                <c:pt idx="18285" formatCode="m/d/yyyy">
                  <c:v>44583</c:v>
                </c:pt>
                <c:pt idx="18286" formatCode="m/d/yyyy">
                  <c:v>44583</c:v>
                </c:pt>
                <c:pt idx="18287" formatCode="m/d/yyyy">
                  <c:v>44583</c:v>
                </c:pt>
                <c:pt idx="18288" formatCode="m/d/yyyy">
                  <c:v>44583</c:v>
                </c:pt>
                <c:pt idx="18289" formatCode="m/d/yyyy">
                  <c:v>44583</c:v>
                </c:pt>
                <c:pt idx="18290" formatCode="m/d/yyyy">
                  <c:v>44583</c:v>
                </c:pt>
                <c:pt idx="18291" formatCode="m/d/yyyy">
                  <c:v>44583</c:v>
                </c:pt>
                <c:pt idx="18292" formatCode="m/d/yyyy">
                  <c:v>44583</c:v>
                </c:pt>
                <c:pt idx="18293" formatCode="m/d/yyyy">
                  <c:v>44583</c:v>
                </c:pt>
                <c:pt idx="18294" formatCode="m/d/yyyy">
                  <c:v>44583</c:v>
                </c:pt>
                <c:pt idx="18295" formatCode="m/d/yyyy">
                  <c:v>44583</c:v>
                </c:pt>
                <c:pt idx="18296" formatCode="m/d/yyyy">
                  <c:v>44583</c:v>
                </c:pt>
                <c:pt idx="18297" formatCode="m/d/yyyy">
                  <c:v>44583</c:v>
                </c:pt>
                <c:pt idx="18298" formatCode="m/d/yyyy">
                  <c:v>44584</c:v>
                </c:pt>
                <c:pt idx="18299" formatCode="m/d/yyyy">
                  <c:v>44584</c:v>
                </c:pt>
                <c:pt idx="18300" formatCode="m/d/yyyy">
                  <c:v>44584</c:v>
                </c:pt>
                <c:pt idx="18301" formatCode="m/d/yyyy">
                  <c:v>44584</c:v>
                </c:pt>
                <c:pt idx="18302" formatCode="m/d/yyyy">
                  <c:v>44584</c:v>
                </c:pt>
                <c:pt idx="18303" formatCode="m/d/yyyy">
                  <c:v>44584</c:v>
                </c:pt>
                <c:pt idx="18304" formatCode="m/d/yyyy">
                  <c:v>44584</c:v>
                </c:pt>
                <c:pt idx="18305" formatCode="m/d/yyyy">
                  <c:v>44584</c:v>
                </c:pt>
                <c:pt idx="18306" formatCode="m/d/yyyy">
                  <c:v>44584</c:v>
                </c:pt>
                <c:pt idx="18307" formatCode="m/d/yyyy">
                  <c:v>44584</c:v>
                </c:pt>
                <c:pt idx="18308" formatCode="m/d/yyyy">
                  <c:v>44584</c:v>
                </c:pt>
                <c:pt idx="18309" formatCode="m/d/yyyy">
                  <c:v>44584</c:v>
                </c:pt>
                <c:pt idx="18310" formatCode="m/d/yyyy">
                  <c:v>44584</c:v>
                </c:pt>
                <c:pt idx="18311" formatCode="m/d/yyyy">
                  <c:v>44584</c:v>
                </c:pt>
                <c:pt idx="18312" formatCode="m/d/yyyy">
                  <c:v>44584</c:v>
                </c:pt>
                <c:pt idx="18313" formatCode="m/d/yyyy">
                  <c:v>44584</c:v>
                </c:pt>
                <c:pt idx="18314" formatCode="m/d/yyyy">
                  <c:v>44584</c:v>
                </c:pt>
                <c:pt idx="18315" formatCode="m/d/yyyy">
                  <c:v>44584</c:v>
                </c:pt>
                <c:pt idx="18316" formatCode="m/d/yyyy">
                  <c:v>44584</c:v>
                </c:pt>
                <c:pt idx="18317" formatCode="m/d/yyyy">
                  <c:v>44584</c:v>
                </c:pt>
                <c:pt idx="18318" formatCode="m/d/yyyy">
                  <c:v>44584</c:v>
                </c:pt>
                <c:pt idx="18319" formatCode="m/d/yyyy">
                  <c:v>44584</c:v>
                </c:pt>
                <c:pt idx="18320" formatCode="m/d/yyyy">
                  <c:v>44584</c:v>
                </c:pt>
                <c:pt idx="18321" formatCode="m/d/yyyy">
                  <c:v>44584</c:v>
                </c:pt>
                <c:pt idx="18322" formatCode="m/d/yyyy">
                  <c:v>44585</c:v>
                </c:pt>
                <c:pt idx="18323" formatCode="m/d/yyyy">
                  <c:v>44585</c:v>
                </c:pt>
                <c:pt idx="18324" formatCode="m/d/yyyy">
                  <c:v>44585</c:v>
                </c:pt>
                <c:pt idx="18325" formatCode="m/d/yyyy">
                  <c:v>44585</c:v>
                </c:pt>
                <c:pt idx="18326" formatCode="m/d/yyyy">
                  <c:v>44585</c:v>
                </c:pt>
                <c:pt idx="18327" formatCode="m/d/yyyy">
                  <c:v>44585</c:v>
                </c:pt>
                <c:pt idx="18328" formatCode="m/d/yyyy">
                  <c:v>44585</c:v>
                </c:pt>
                <c:pt idx="18329" formatCode="m/d/yyyy">
                  <c:v>44585</c:v>
                </c:pt>
                <c:pt idx="18330" formatCode="m/d/yyyy">
                  <c:v>44585</c:v>
                </c:pt>
                <c:pt idx="18331" formatCode="m/d/yyyy">
                  <c:v>44585</c:v>
                </c:pt>
                <c:pt idx="18332" formatCode="m/d/yyyy">
                  <c:v>44585</c:v>
                </c:pt>
                <c:pt idx="18333" formatCode="m/d/yyyy">
                  <c:v>44585</c:v>
                </c:pt>
                <c:pt idx="18334" formatCode="m/d/yyyy">
                  <c:v>44585</c:v>
                </c:pt>
                <c:pt idx="18335" formatCode="m/d/yyyy">
                  <c:v>44585</c:v>
                </c:pt>
                <c:pt idx="18336" formatCode="m/d/yyyy">
                  <c:v>44585</c:v>
                </c:pt>
                <c:pt idx="18337" formatCode="m/d/yyyy">
                  <c:v>44585</c:v>
                </c:pt>
                <c:pt idx="18338" formatCode="m/d/yyyy">
                  <c:v>44585</c:v>
                </c:pt>
                <c:pt idx="18339" formatCode="m/d/yyyy">
                  <c:v>44585</c:v>
                </c:pt>
                <c:pt idx="18340" formatCode="m/d/yyyy">
                  <c:v>44585</c:v>
                </c:pt>
                <c:pt idx="18341" formatCode="m/d/yyyy">
                  <c:v>44585</c:v>
                </c:pt>
                <c:pt idx="18342" formatCode="m/d/yyyy">
                  <c:v>44585</c:v>
                </c:pt>
                <c:pt idx="18343" formatCode="m/d/yyyy">
                  <c:v>44585</c:v>
                </c:pt>
                <c:pt idx="18344" formatCode="m/d/yyyy">
                  <c:v>44585</c:v>
                </c:pt>
                <c:pt idx="18345" formatCode="m/d/yyyy">
                  <c:v>44585</c:v>
                </c:pt>
                <c:pt idx="18346" formatCode="m/d/yyyy">
                  <c:v>44586</c:v>
                </c:pt>
                <c:pt idx="18347" formatCode="m/d/yyyy">
                  <c:v>44586</c:v>
                </c:pt>
                <c:pt idx="18348" formatCode="m/d/yyyy">
                  <c:v>44586</c:v>
                </c:pt>
                <c:pt idx="18349" formatCode="m/d/yyyy">
                  <c:v>44586</c:v>
                </c:pt>
                <c:pt idx="18350" formatCode="m/d/yyyy">
                  <c:v>44586</c:v>
                </c:pt>
                <c:pt idx="18351" formatCode="m/d/yyyy">
                  <c:v>44586</c:v>
                </c:pt>
                <c:pt idx="18352" formatCode="m/d/yyyy">
                  <c:v>44586</c:v>
                </c:pt>
                <c:pt idx="18353" formatCode="m/d/yyyy">
                  <c:v>44586</c:v>
                </c:pt>
                <c:pt idx="18354" formatCode="m/d/yyyy">
                  <c:v>44586</c:v>
                </c:pt>
                <c:pt idx="18355" formatCode="m/d/yyyy">
                  <c:v>44586</c:v>
                </c:pt>
                <c:pt idx="18356" formatCode="m/d/yyyy">
                  <c:v>44586</c:v>
                </c:pt>
                <c:pt idx="18357" formatCode="m/d/yyyy">
                  <c:v>44586</c:v>
                </c:pt>
                <c:pt idx="18358" formatCode="m/d/yyyy">
                  <c:v>44586</c:v>
                </c:pt>
                <c:pt idx="18359" formatCode="m/d/yyyy">
                  <c:v>44586</c:v>
                </c:pt>
                <c:pt idx="18360" formatCode="m/d/yyyy">
                  <c:v>44586</c:v>
                </c:pt>
                <c:pt idx="18361" formatCode="m/d/yyyy">
                  <c:v>44586</c:v>
                </c:pt>
                <c:pt idx="18362" formatCode="m/d/yyyy">
                  <c:v>44586</c:v>
                </c:pt>
                <c:pt idx="18363" formatCode="m/d/yyyy">
                  <c:v>44586</c:v>
                </c:pt>
                <c:pt idx="18364" formatCode="m/d/yyyy">
                  <c:v>44586</c:v>
                </c:pt>
                <c:pt idx="18365" formatCode="m/d/yyyy">
                  <c:v>44586</c:v>
                </c:pt>
                <c:pt idx="18366" formatCode="m/d/yyyy">
                  <c:v>44586</c:v>
                </c:pt>
                <c:pt idx="18367" formatCode="m/d/yyyy">
                  <c:v>44586</c:v>
                </c:pt>
                <c:pt idx="18368" formatCode="m/d/yyyy">
                  <c:v>44586</c:v>
                </c:pt>
                <c:pt idx="18369" formatCode="m/d/yyyy">
                  <c:v>44586</c:v>
                </c:pt>
                <c:pt idx="18370" formatCode="m/d/yyyy">
                  <c:v>44587</c:v>
                </c:pt>
                <c:pt idx="18371" formatCode="m/d/yyyy">
                  <c:v>44587</c:v>
                </c:pt>
                <c:pt idx="18372" formatCode="m/d/yyyy">
                  <c:v>44587</c:v>
                </c:pt>
                <c:pt idx="18373" formatCode="m/d/yyyy">
                  <c:v>44587</c:v>
                </c:pt>
                <c:pt idx="18374" formatCode="m/d/yyyy">
                  <c:v>44587</c:v>
                </c:pt>
                <c:pt idx="18375" formatCode="m/d/yyyy">
                  <c:v>44587</c:v>
                </c:pt>
                <c:pt idx="18376" formatCode="m/d/yyyy">
                  <c:v>44587</c:v>
                </c:pt>
                <c:pt idx="18377" formatCode="m/d/yyyy">
                  <c:v>44587</c:v>
                </c:pt>
                <c:pt idx="18378" formatCode="m/d/yyyy">
                  <c:v>44587</c:v>
                </c:pt>
                <c:pt idx="18379" formatCode="m/d/yyyy">
                  <c:v>44587</c:v>
                </c:pt>
                <c:pt idx="18380" formatCode="m/d/yyyy">
                  <c:v>44587</c:v>
                </c:pt>
                <c:pt idx="18381" formatCode="m/d/yyyy">
                  <c:v>44587</c:v>
                </c:pt>
                <c:pt idx="18382" formatCode="m/d/yyyy">
                  <c:v>44587</c:v>
                </c:pt>
                <c:pt idx="18383" formatCode="m/d/yyyy">
                  <c:v>44587</c:v>
                </c:pt>
                <c:pt idx="18384" formatCode="m/d/yyyy">
                  <c:v>44587</c:v>
                </c:pt>
                <c:pt idx="18385" formatCode="m/d/yyyy">
                  <c:v>44587</c:v>
                </c:pt>
                <c:pt idx="18386" formatCode="m/d/yyyy">
                  <c:v>44587</c:v>
                </c:pt>
                <c:pt idx="18387" formatCode="m/d/yyyy">
                  <c:v>44587</c:v>
                </c:pt>
                <c:pt idx="18388" formatCode="m/d/yyyy">
                  <c:v>44587</c:v>
                </c:pt>
                <c:pt idx="18389" formatCode="m/d/yyyy">
                  <c:v>44587</c:v>
                </c:pt>
                <c:pt idx="18390" formatCode="m/d/yyyy">
                  <c:v>44587</c:v>
                </c:pt>
                <c:pt idx="18391" formatCode="m/d/yyyy">
                  <c:v>44587</c:v>
                </c:pt>
                <c:pt idx="18392" formatCode="m/d/yyyy">
                  <c:v>44587</c:v>
                </c:pt>
                <c:pt idx="18393" formatCode="m/d/yyyy">
                  <c:v>44587</c:v>
                </c:pt>
                <c:pt idx="18394" formatCode="m/d/yyyy">
                  <c:v>44588</c:v>
                </c:pt>
                <c:pt idx="18395" formatCode="m/d/yyyy">
                  <c:v>44588</c:v>
                </c:pt>
                <c:pt idx="18396" formatCode="m/d/yyyy">
                  <c:v>44588</c:v>
                </c:pt>
                <c:pt idx="18397" formatCode="m/d/yyyy">
                  <c:v>44588</c:v>
                </c:pt>
                <c:pt idx="18398" formatCode="m/d/yyyy">
                  <c:v>44588</c:v>
                </c:pt>
                <c:pt idx="18399" formatCode="m/d/yyyy">
                  <c:v>44588</c:v>
                </c:pt>
                <c:pt idx="18400" formatCode="m/d/yyyy">
                  <c:v>44588</c:v>
                </c:pt>
                <c:pt idx="18401" formatCode="m/d/yyyy">
                  <c:v>44588</c:v>
                </c:pt>
                <c:pt idx="18402" formatCode="m/d/yyyy">
                  <c:v>44588</c:v>
                </c:pt>
                <c:pt idx="18403" formatCode="m/d/yyyy">
                  <c:v>44588</c:v>
                </c:pt>
                <c:pt idx="18404" formatCode="m/d/yyyy">
                  <c:v>44588</c:v>
                </c:pt>
                <c:pt idx="18405" formatCode="m/d/yyyy">
                  <c:v>44588</c:v>
                </c:pt>
                <c:pt idx="18406" formatCode="m/d/yyyy">
                  <c:v>44588</c:v>
                </c:pt>
                <c:pt idx="18407" formatCode="m/d/yyyy">
                  <c:v>44588</c:v>
                </c:pt>
                <c:pt idx="18408" formatCode="m/d/yyyy">
                  <c:v>44588</c:v>
                </c:pt>
                <c:pt idx="18409" formatCode="m/d/yyyy">
                  <c:v>44588</c:v>
                </c:pt>
                <c:pt idx="18410" formatCode="m/d/yyyy">
                  <c:v>44588</c:v>
                </c:pt>
                <c:pt idx="18411" formatCode="m/d/yyyy">
                  <c:v>44588</c:v>
                </c:pt>
                <c:pt idx="18412" formatCode="m/d/yyyy">
                  <c:v>44588</c:v>
                </c:pt>
                <c:pt idx="18413" formatCode="m/d/yyyy">
                  <c:v>44588</c:v>
                </c:pt>
                <c:pt idx="18414" formatCode="m/d/yyyy">
                  <c:v>44588</c:v>
                </c:pt>
                <c:pt idx="18415" formatCode="m/d/yyyy">
                  <c:v>44588</c:v>
                </c:pt>
                <c:pt idx="18416" formatCode="m/d/yyyy">
                  <c:v>44588</c:v>
                </c:pt>
                <c:pt idx="18417" formatCode="m/d/yyyy">
                  <c:v>44588</c:v>
                </c:pt>
                <c:pt idx="18418" formatCode="m/d/yyyy">
                  <c:v>44589</c:v>
                </c:pt>
                <c:pt idx="18419" formatCode="m/d/yyyy">
                  <c:v>44589</c:v>
                </c:pt>
                <c:pt idx="18420" formatCode="m/d/yyyy">
                  <c:v>44589</c:v>
                </c:pt>
                <c:pt idx="18421" formatCode="m/d/yyyy">
                  <c:v>44589</c:v>
                </c:pt>
                <c:pt idx="18422" formatCode="m/d/yyyy">
                  <c:v>44589</c:v>
                </c:pt>
                <c:pt idx="18423" formatCode="m/d/yyyy">
                  <c:v>44589</c:v>
                </c:pt>
                <c:pt idx="18424" formatCode="m/d/yyyy">
                  <c:v>44589</c:v>
                </c:pt>
                <c:pt idx="18425" formatCode="m/d/yyyy">
                  <c:v>44589</c:v>
                </c:pt>
                <c:pt idx="18426" formatCode="m/d/yyyy">
                  <c:v>44589</c:v>
                </c:pt>
                <c:pt idx="18427" formatCode="m/d/yyyy">
                  <c:v>44589</c:v>
                </c:pt>
                <c:pt idx="18428" formatCode="m/d/yyyy">
                  <c:v>44589</c:v>
                </c:pt>
                <c:pt idx="18429" formatCode="m/d/yyyy">
                  <c:v>44589</c:v>
                </c:pt>
                <c:pt idx="18430" formatCode="m/d/yyyy">
                  <c:v>44589</c:v>
                </c:pt>
                <c:pt idx="18431" formatCode="m/d/yyyy">
                  <c:v>44589</c:v>
                </c:pt>
                <c:pt idx="18432" formatCode="m/d/yyyy">
                  <c:v>44589</c:v>
                </c:pt>
                <c:pt idx="18433" formatCode="m/d/yyyy">
                  <c:v>44589</c:v>
                </c:pt>
                <c:pt idx="18434" formatCode="m/d/yyyy">
                  <c:v>44589</c:v>
                </c:pt>
                <c:pt idx="18435" formatCode="m/d/yyyy">
                  <c:v>44589</c:v>
                </c:pt>
                <c:pt idx="18436" formatCode="m/d/yyyy">
                  <c:v>44589</c:v>
                </c:pt>
                <c:pt idx="18437" formatCode="m/d/yyyy">
                  <c:v>44589</c:v>
                </c:pt>
                <c:pt idx="18438" formatCode="m/d/yyyy">
                  <c:v>44589</c:v>
                </c:pt>
                <c:pt idx="18439" formatCode="m/d/yyyy">
                  <c:v>44589</c:v>
                </c:pt>
                <c:pt idx="18440" formatCode="m/d/yyyy">
                  <c:v>44589</c:v>
                </c:pt>
                <c:pt idx="18441" formatCode="m/d/yyyy">
                  <c:v>44589</c:v>
                </c:pt>
                <c:pt idx="18442" formatCode="m/d/yyyy">
                  <c:v>44590</c:v>
                </c:pt>
                <c:pt idx="18443" formatCode="m/d/yyyy">
                  <c:v>44590</c:v>
                </c:pt>
                <c:pt idx="18444" formatCode="m/d/yyyy">
                  <c:v>44590</c:v>
                </c:pt>
                <c:pt idx="18445" formatCode="m/d/yyyy">
                  <c:v>44590</c:v>
                </c:pt>
                <c:pt idx="18446" formatCode="m/d/yyyy">
                  <c:v>44590</c:v>
                </c:pt>
                <c:pt idx="18447" formatCode="m/d/yyyy">
                  <c:v>44590</c:v>
                </c:pt>
                <c:pt idx="18448" formatCode="m/d/yyyy">
                  <c:v>44590</c:v>
                </c:pt>
                <c:pt idx="18449" formatCode="m/d/yyyy">
                  <c:v>44590</c:v>
                </c:pt>
                <c:pt idx="18450" formatCode="m/d/yyyy">
                  <c:v>44590</c:v>
                </c:pt>
                <c:pt idx="18451" formatCode="m/d/yyyy">
                  <c:v>44590</c:v>
                </c:pt>
                <c:pt idx="18452" formatCode="m/d/yyyy">
                  <c:v>44590</c:v>
                </c:pt>
                <c:pt idx="18453" formatCode="m/d/yyyy">
                  <c:v>44590</c:v>
                </c:pt>
                <c:pt idx="18454" formatCode="m/d/yyyy">
                  <c:v>44590</c:v>
                </c:pt>
                <c:pt idx="18455" formatCode="m/d/yyyy">
                  <c:v>44590</c:v>
                </c:pt>
                <c:pt idx="18456" formatCode="m/d/yyyy">
                  <c:v>44590</c:v>
                </c:pt>
                <c:pt idx="18457" formatCode="m/d/yyyy">
                  <c:v>44590</c:v>
                </c:pt>
                <c:pt idx="18458" formatCode="m/d/yyyy">
                  <c:v>44590</c:v>
                </c:pt>
                <c:pt idx="18459" formatCode="m/d/yyyy">
                  <c:v>44590</c:v>
                </c:pt>
                <c:pt idx="18460" formatCode="m/d/yyyy">
                  <c:v>44590</c:v>
                </c:pt>
                <c:pt idx="18461" formatCode="m/d/yyyy">
                  <c:v>44590</c:v>
                </c:pt>
                <c:pt idx="18462" formatCode="m/d/yyyy">
                  <c:v>44590</c:v>
                </c:pt>
                <c:pt idx="18463" formatCode="m/d/yyyy">
                  <c:v>44590</c:v>
                </c:pt>
                <c:pt idx="18464" formatCode="m/d/yyyy">
                  <c:v>44590</c:v>
                </c:pt>
                <c:pt idx="18465" formatCode="m/d/yyyy">
                  <c:v>44590</c:v>
                </c:pt>
                <c:pt idx="18466" formatCode="m/d/yyyy">
                  <c:v>44591</c:v>
                </c:pt>
                <c:pt idx="18467" formatCode="m/d/yyyy">
                  <c:v>44591</c:v>
                </c:pt>
                <c:pt idx="18468" formatCode="m/d/yyyy">
                  <c:v>44591</c:v>
                </c:pt>
                <c:pt idx="18469" formatCode="m/d/yyyy">
                  <c:v>44591</c:v>
                </c:pt>
                <c:pt idx="18470" formatCode="m/d/yyyy">
                  <c:v>44591</c:v>
                </c:pt>
                <c:pt idx="18471" formatCode="m/d/yyyy">
                  <c:v>44591</c:v>
                </c:pt>
                <c:pt idx="18472" formatCode="m/d/yyyy">
                  <c:v>44591</c:v>
                </c:pt>
                <c:pt idx="18473" formatCode="m/d/yyyy">
                  <c:v>44591</c:v>
                </c:pt>
                <c:pt idx="18474" formatCode="m/d/yyyy">
                  <c:v>44591</c:v>
                </c:pt>
                <c:pt idx="18475" formatCode="m/d/yyyy">
                  <c:v>44591</c:v>
                </c:pt>
                <c:pt idx="18476" formatCode="m/d/yyyy">
                  <c:v>44591</c:v>
                </c:pt>
                <c:pt idx="18477" formatCode="m/d/yyyy">
                  <c:v>44591</c:v>
                </c:pt>
                <c:pt idx="18478" formatCode="m/d/yyyy">
                  <c:v>44591</c:v>
                </c:pt>
                <c:pt idx="18479" formatCode="m/d/yyyy">
                  <c:v>44591</c:v>
                </c:pt>
                <c:pt idx="18480" formatCode="m/d/yyyy">
                  <c:v>44591</c:v>
                </c:pt>
                <c:pt idx="18481" formatCode="m/d/yyyy">
                  <c:v>44591</c:v>
                </c:pt>
                <c:pt idx="18482" formatCode="m/d/yyyy">
                  <c:v>44591</c:v>
                </c:pt>
                <c:pt idx="18483" formatCode="m/d/yyyy">
                  <c:v>44591</c:v>
                </c:pt>
                <c:pt idx="18484" formatCode="m/d/yyyy">
                  <c:v>44591</c:v>
                </c:pt>
                <c:pt idx="18485" formatCode="m/d/yyyy">
                  <c:v>44591</c:v>
                </c:pt>
                <c:pt idx="18486" formatCode="m/d/yyyy">
                  <c:v>44591</c:v>
                </c:pt>
                <c:pt idx="18487" formatCode="m/d/yyyy">
                  <c:v>44591</c:v>
                </c:pt>
                <c:pt idx="18488" formatCode="m/d/yyyy">
                  <c:v>44591</c:v>
                </c:pt>
                <c:pt idx="18489" formatCode="m/d/yyyy">
                  <c:v>44591</c:v>
                </c:pt>
                <c:pt idx="18490" formatCode="m/d/yyyy">
                  <c:v>44592</c:v>
                </c:pt>
                <c:pt idx="18491" formatCode="m/d/yyyy">
                  <c:v>44592</c:v>
                </c:pt>
                <c:pt idx="18492" formatCode="m/d/yyyy">
                  <c:v>44592</c:v>
                </c:pt>
                <c:pt idx="18493" formatCode="m/d/yyyy">
                  <c:v>44592</c:v>
                </c:pt>
                <c:pt idx="18494" formatCode="m/d/yyyy">
                  <c:v>44592</c:v>
                </c:pt>
                <c:pt idx="18495" formatCode="m/d/yyyy">
                  <c:v>44592</c:v>
                </c:pt>
                <c:pt idx="18496" formatCode="m/d/yyyy">
                  <c:v>44592</c:v>
                </c:pt>
                <c:pt idx="18497" formatCode="m/d/yyyy">
                  <c:v>44592</c:v>
                </c:pt>
                <c:pt idx="18498" formatCode="m/d/yyyy">
                  <c:v>44592</c:v>
                </c:pt>
                <c:pt idx="18499" formatCode="m/d/yyyy">
                  <c:v>44592</c:v>
                </c:pt>
                <c:pt idx="18500" formatCode="m/d/yyyy">
                  <c:v>44592</c:v>
                </c:pt>
                <c:pt idx="18501" formatCode="m/d/yyyy">
                  <c:v>44592</c:v>
                </c:pt>
                <c:pt idx="18502" formatCode="m/d/yyyy">
                  <c:v>44592</c:v>
                </c:pt>
                <c:pt idx="18503" formatCode="m/d/yyyy">
                  <c:v>44592</c:v>
                </c:pt>
                <c:pt idx="18504" formatCode="m/d/yyyy">
                  <c:v>44592</c:v>
                </c:pt>
                <c:pt idx="18505" formatCode="m/d/yyyy">
                  <c:v>44592</c:v>
                </c:pt>
                <c:pt idx="18506" formatCode="m/d/yyyy">
                  <c:v>44592</c:v>
                </c:pt>
                <c:pt idx="18507" formatCode="m/d/yyyy">
                  <c:v>44592</c:v>
                </c:pt>
                <c:pt idx="18508" formatCode="m/d/yyyy">
                  <c:v>44592</c:v>
                </c:pt>
                <c:pt idx="18509" formatCode="m/d/yyyy">
                  <c:v>44592</c:v>
                </c:pt>
                <c:pt idx="18510" formatCode="m/d/yyyy">
                  <c:v>44592</c:v>
                </c:pt>
                <c:pt idx="18511" formatCode="m/d/yyyy">
                  <c:v>44592</c:v>
                </c:pt>
                <c:pt idx="18512" formatCode="m/d/yyyy">
                  <c:v>44592</c:v>
                </c:pt>
                <c:pt idx="18513" formatCode="m/d/yyyy">
                  <c:v>44592</c:v>
                </c:pt>
                <c:pt idx="18514" formatCode="m/d/yyyy">
                  <c:v>44593</c:v>
                </c:pt>
                <c:pt idx="18515" formatCode="m/d/yyyy">
                  <c:v>44593</c:v>
                </c:pt>
                <c:pt idx="18516" formatCode="m/d/yyyy">
                  <c:v>44593</c:v>
                </c:pt>
                <c:pt idx="18517" formatCode="m/d/yyyy">
                  <c:v>44593</c:v>
                </c:pt>
                <c:pt idx="18518" formatCode="m/d/yyyy">
                  <c:v>44593</c:v>
                </c:pt>
                <c:pt idx="18519" formatCode="m/d/yyyy">
                  <c:v>44593</c:v>
                </c:pt>
                <c:pt idx="18520" formatCode="m/d/yyyy">
                  <c:v>44593</c:v>
                </c:pt>
                <c:pt idx="18521" formatCode="m/d/yyyy">
                  <c:v>44593</c:v>
                </c:pt>
                <c:pt idx="18522" formatCode="m/d/yyyy">
                  <c:v>44593</c:v>
                </c:pt>
                <c:pt idx="18523" formatCode="m/d/yyyy">
                  <c:v>44593</c:v>
                </c:pt>
                <c:pt idx="18524" formatCode="m/d/yyyy">
                  <c:v>44593</c:v>
                </c:pt>
                <c:pt idx="18525" formatCode="m/d/yyyy">
                  <c:v>44593</c:v>
                </c:pt>
                <c:pt idx="18526" formatCode="m/d/yyyy">
                  <c:v>44593</c:v>
                </c:pt>
                <c:pt idx="18527" formatCode="m/d/yyyy">
                  <c:v>44593</c:v>
                </c:pt>
                <c:pt idx="18528" formatCode="m/d/yyyy">
                  <c:v>44593</c:v>
                </c:pt>
                <c:pt idx="18529" formatCode="m/d/yyyy">
                  <c:v>44593</c:v>
                </c:pt>
                <c:pt idx="18530" formatCode="m/d/yyyy">
                  <c:v>44593</c:v>
                </c:pt>
                <c:pt idx="18531" formatCode="m/d/yyyy">
                  <c:v>44593</c:v>
                </c:pt>
                <c:pt idx="18532" formatCode="m/d/yyyy">
                  <c:v>44593</c:v>
                </c:pt>
                <c:pt idx="18533" formatCode="m/d/yyyy">
                  <c:v>44593</c:v>
                </c:pt>
                <c:pt idx="18534" formatCode="m/d/yyyy">
                  <c:v>44593</c:v>
                </c:pt>
                <c:pt idx="18535" formatCode="m/d/yyyy">
                  <c:v>44593</c:v>
                </c:pt>
                <c:pt idx="18536" formatCode="m/d/yyyy">
                  <c:v>44593</c:v>
                </c:pt>
                <c:pt idx="18537" formatCode="m/d/yyyy">
                  <c:v>44594</c:v>
                </c:pt>
                <c:pt idx="18538" formatCode="m/d/yyyy">
                  <c:v>44594</c:v>
                </c:pt>
                <c:pt idx="18539" formatCode="m/d/yyyy">
                  <c:v>44594</c:v>
                </c:pt>
                <c:pt idx="18540" formatCode="m/d/yyyy">
                  <c:v>44594</c:v>
                </c:pt>
                <c:pt idx="18541" formatCode="m/d/yyyy">
                  <c:v>44594</c:v>
                </c:pt>
                <c:pt idx="18542" formatCode="m/d/yyyy">
                  <c:v>44594</c:v>
                </c:pt>
                <c:pt idx="18543" formatCode="m/d/yyyy">
                  <c:v>44594</c:v>
                </c:pt>
                <c:pt idx="18544" formatCode="m/d/yyyy">
                  <c:v>44594</c:v>
                </c:pt>
                <c:pt idx="18545" formatCode="m/d/yyyy">
                  <c:v>44594</c:v>
                </c:pt>
                <c:pt idx="18546" formatCode="m/d/yyyy">
                  <c:v>44594</c:v>
                </c:pt>
                <c:pt idx="18547" formatCode="m/d/yyyy">
                  <c:v>44594</c:v>
                </c:pt>
                <c:pt idx="18548" formatCode="m/d/yyyy">
                  <c:v>44594</c:v>
                </c:pt>
                <c:pt idx="18549" formatCode="m/d/yyyy">
                  <c:v>44594</c:v>
                </c:pt>
                <c:pt idx="18550" formatCode="m/d/yyyy">
                  <c:v>44594</c:v>
                </c:pt>
                <c:pt idx="18551" formatCode="m/d/yyyy">
                  <c:v>44594</c:v>
                </c:pt>
                <c:pt idx="18552" formatCode="m/d/yyyy">
                  <c:v>44594</c:v>
                </c:pt>
                <c:pt idx="18553" formatCode="m/d/yyyy">
                  <c:v>44594</c:v>
                </c:pt>
                <c:pt idx="18554" formatCode="m/d/yyyy">
                  <c:v>44594</c:v>
                </c:pt>
                <c:pt idx="18555" formatCode="m/d/yyyy">
                  <c:v>44594</c:v>
                </c:pt>
                <c:pt idx="18556" formatCode="m/d/yyyy">
                  <c:v>44594</c:v>
                </c:pt>
                <c:pt idx="18557" formatCode="m/d/yyyy">
                  <c:v>44594</c:v>
                </c:pt>
                <c:pt idx="18558" formatCode="m/d/yyyy">
                  <c:v>44594</c:v>
                </c:pt>
                <c:pt idx="18559" formatCode="m/d/yyyy">
                  <c:v>44594</c:v>
                </c:pt>
                <c:pt idx="18560" formatCode="m/d/yyyy">
                  <c:v>44594</c:v>
                </c:pt>
                <c:pt idx="18561" formatCode="m/d/yyyy">
                  <c:v>44595</c:v>
                </c:pt>
                <c:pt idx="18562" formatCode="m/d/yyyy">
                  <c:v>44595</c:v>
                </c:pt>
                <c:pt idx="18563" formatCode="m/d/yyyy">
                  <c:v>44595</c:v>
                </c:pt>
                <c:pt idx="18564" formatCode="m/d/yyyy">
                  <c:v>44595</c:v>
                </c:pt>
                <c:pt idx="18565" formatCode="m/d/yyyy">
                  <c:v>44595</c:v>
                </c:pt>
                <c:pt idx="18566" formatCode="m/d/yyyy">
                  <c:v>44595</c:v>
                </c:pt>
                <c:pt idx="18567" formatCode="m/d/yyyy">
                  <c:v>44595</c:v>
                </c:pt>
                <c:pt idx="18568" formatCode="m/d/yyyy">
                  <c:v>44595</c:v>
                </c:pt>
                <c:pt idx="18569" formatCode="m/d/yyyy">
                  <c:v>44595</c:v>
                </c:pt>
                <c:pt idx="18570" formatCode="m/d/yyyy">
                  <c:v>44595</c:v>
                </c:pt>
                <c:pt idx="18571" formatCode="m/d/yyyy">
                  <c:v>44595</c:v>
                </c:pt>
                <c:pt idx="18572" formatCode="m/d/yyyy">
                  <c:v>44595</c:v>
                </c:pt>
                <c:pt idx="18573" formatCode="m/d/yyyy">
                  <c:v>44595</c:v>
                </c:pt>
                <c:pt idx="18574" formatCode="m/d/yyyy">
                  <c:v>44595</c:v>
                </c:pt>
                <c:pt idx="18575" formatCode="m/d/yyyy">
                  <c:v>44595</c:v>
                </c:pt>
                <c:pt idx="18576" formatCode="m/d/yyyy">
                  <c:v>44595</c:v>
                </c:pt>
                <c:pt idx="18577" formatCode="m/d/yyyy">
                  <c:v>44595</c:v>
                </c:pt>
                <c:pt idx="18578" formatCode="m/d/yyyy">
                  <c:v>44595</c:v>
                </c:pt>
                <c:pt idx="18579" formatCode="m/d/yyyy">
                  <c:v>44595</c:v>
                </c:pt>
                <c:pt idx="18580" formatCode="m/d/yyyy">
                  <c:v>44595</c:v>
                </c:pt>
                <c:pt idx="18581" formatCode="m/d/yyyy">
                  <c:v>44595</c:v>
                </c:pt>
                <c:pt idx="18582" formatCode="m/d/yyyy">
                  <c:v>44595</c:v>
                </c:pt>
                <c:pt idx="18583" formatCode="m/d/yyyy">
                  <c:v>44595</c:v>
                </c:pt>
                <c:pt idx="18584" formatCode="m/d/yyyy">
                  <c:v>44595</c:v>
                </c:pt>
                <c:pt idx="18585" formatCode="m/d/yyyy">
                  <c:v>44596</c:v>
                </c:pt>
                <c:pt idx="18586" formatCode="m/d/yyyy">
                  <c:v>44596</c:v>
                </c:pt>
                <c:pt idx="18587" formatCode="m/d/yyyy">
                  <c:v>44596</c:v>
                </c:pt>
                <c:pt idx="18588" formatCode="m/d/yyyy">
                  <c:v>44596</c:v>
                </c:pt>
                <c:pt idx="18589" formatCode="m/d/yyyy">
                  <c:v>44596</c:v>
                </c:pt>
                <c:pt idx="18590" formatCode="m/d/yyyy">
                  <c:v>44596</c:v>
                </c:pt>
                <c:pt idx="18591" formatCode="m/d/yyyy">
                  <c:v>44596</c:v>
                </c:pt>
                <c:pt idx="18592" formatCode="m/d/yyyy">
                  <c:v>44596</c:v>
                </c:pt>
                <c:pt idx="18593" formatCode="m/d/yyyy">
                  <c:v>44596</c:v>
                </c:pt>
                <c:pt idx="18594" formatCode="m/d/yyyy">
                  <c:v>44596</c:v>
                </c:pt>
                <c:pt idx="18595" formatCode="m/d/yyyy">
                  <c:v>44596</c:v>
                </c:pt>
                <c:pt idx="18596" formatCode="m/d/yyyy">
                  <c:v>44596</c:v>
                </c:pt>
                <c:pt idx="18597" formatCode="m/d/yyyy">
                  <c:v>44596</c:v>
                </c:pt>
                <c:pt idx="18598" formatCode="m/d/yyyy">
                  <c:v>44596</c:v>
                </c:pt>
                <c:pt idx="18599" formatCode="m/d/yyyy">
                  <c:v>44596</c:v>
                </c:pt>
                <c:pt idx="18600" formatCode="m/d/yyyy">
                  <c:v>44596</c:v>
                </c:pt>
                <c:pt idx="18601" formatCode="m/d/yyyy">
                  <c:v>44596</c:v>
                </c:pt>
                <c:pt idx="18602" formatCode="m/d/yyyy">
                  <c:v>44596</c:v>
                </c:pt>
                <c:pt idx="18603" formatCode="m/d/yyyy">
                  <c:v>44596</c:v>
                </c:pt>
                <c:pt idx="18604" formatCode="m/d/yyyy">
                  <c:v>44596</c:v>
                </c:pt>
                <c:pt idx="18605" formatCode="m/d/yyyy">
                  <c:v>44596</c:v>
                </c:pt>
                <c:pt idx="18606" formatCode="m/d/yyyy">
                  <c:v>44596</c:v>
                </c:pt>
                <c:pt idx="18607" formatCode="m/d/yyyy">
                  <c:v>44596</c:v>
                </c:pt>
                <c:pt idx="18608" formatCode="m/d/yyyy">
                  <c:v>44596</c:v>
                </c:pt>
                <c:pt idx="18609" formatCode="m/d/yyyy">
                  <c:v>44597</c:v>
                </c:pt>
                <c:pt idx="18610" formatCode="m/d/yyyy">
                  <c:v>44597</c:v>
                </c:pt>
                <c:pt idx="18611" formatCode="m/d/yyyy">
                  <c:v>44597</c:v>
                </c:pt>
                <c:pt idx="18612" formatCode="m/d/yyyy">
                  <c:v>44597</c:v>
                </c:pt>
                <c:pt idx="18613" formatCode="m/d/yyyy">
                  <c:v>44597</c:v>
                </c:pt>
                <c:pt idx="18614" formatCode="m/d/yyyy">
                  <c:v>44597</c:v>
                </c:pt>
                <c:pt idx="18615" formatCode="m/d/yyyy">
                  <c:v>44597</c:v>
                </c:pt>
                <c:pt idx="18616" formatCode="m/d/yyyy">
                  <c:v>44597</c:v>
                </c:pt>
                <c:pt idx="18617" formatCode="m/d/yyyy">
                  <c:v>44597</c:v>
                </c:pt>
                <c:pt idx="18618" formatCode="m/d/yyyy">
                  <c:v>44597</c:v>
                </c:pt>
                <c:pt idx="18619" formatCode="m/d/yyyy">
                  <c:v>44597</c:v>
                </c:pt>
                <c:pt idx="18620" formatCode="m/d/yyyy">
                  <c:v>44597</c:v>
                </c:pt>
                <c:pt idx="18621" formatCode="m/d/yyyy">
                  <c:v>44597</c:v>
                </c:pt>
                <c:pt idx="18622" formatCode="m/d/yyyy">
                  <c:v>44597</c:v>
                </c:pt>
                <c:pt idx="18623" formatCode="m/d/yyyy">
                  <c:v>44597</c:v>
                </c:pt>
                <c:pt idx="18624" formatCode="m/d/yyyy">
                  <c:v>44597</c:v>
                </c:pt>
                <c:pt idx="18625" formatCode="m/d/yyyy">
                  <c:v>44597</c:v>
                </c:pt>
                <c:pt idx="18626" formatCode="m/d/yyyy">
                  <c:v>44597</c:v>
                </c:pt>
                <c:pt idx="18627" formatCode="m/d/yyyy">
                  <c:v>44597</c:v>
                </c:pt>
                <c:pt idx="18628" formatCode="m/d/yyyy">
                  <c:v>44597</c:v>
                </c:pt>
                <c:pt idx="18629" formatCode="m/d/yyyy">
                  <c:v>44597</c:v>
                </c:pt>
                <c:pt idx="18630" formatCode="m/d/yyyy">
                  <c:v>44597</c:v>
                </c:pt>
                <c:pt idx="18631" formatCode="m/d/yyyy">
                  <c:v>44597</c:v>
                </c:pt>
                <c:pt idx="18632" formatCode="m/d/yyyy">
                  <c:v>44597</c:v>
                </c:pt>
                <c:pt idx="18633" formatCode="m/d/yyyy">
                  <c:v>44598</c:v>
                </c:pt>
                <c:pt idx="18634" formatCode="m/d/yyyy">
                  <c:v>44598</c:v>
                </c:pt>
                <c:pt idx="18635" formatCode="m/d/yyyy">
                  <c:v>44598</c:v>
                </c:pt>
                <c:pt idx="18636" formatCode="m/d/yyyy">
                  <c:v>44598</c:v>
                </c:pt>
                <c:pt idx="18637" formatCode="m/d/yyyy">
                  <c:v>44598</c:v>
                </c:pt>
                <c:pt idx="18638" formatCode="m/d/yyyy">
                  <c:v>44598</c:v>
                </c:pt>
                <c:pt idx="18639" formatCode="m/d/yyyy">
                  <c:v>44598</c:v>
                </c:pt>
                <c:pt idx="18640" formatCode="m/d/yyyy">
                  <c:v>44598</c:v>
                </c:pt>
                <c:pt idx="18641" formatCode="m/d/yyyy">
                  <c:v>44598</c:v>
                </c:pt>
                <c:pt idx="18642" formatCode="m/d/yyyy">
                  <c:v>44598</c:v>
                </c:pt>
                <c:pt idx="18643" formatCode="m/d/yyyy">
                  <c:v>44598</c:v>
                </c:pt>
                <c:pt idx="18644" formatCode="m/d/yyyy">
                  <c:v>44598</c:v>
                </c:pt>
                <c:pt idx="18645" formatCode="m/d/yyyy">
                  <c:v>44598</c:v>
                </c:pt>
                <c:pt idx="18646" formatCode="m/d/yyyy">
                  <c:v>44598</c:v>
                </c:pt>
                <c:pt idx="18647" formatCode="m/d/yyyy">
                  <c:v>44598</c:v>
                </c:pt>
                <c:pt idx="18648" formatCode="m/d/yyyy">
                  <c:v>44598</c:v>
                </c:pt>
                <c:pt idx="18649" formatCode="m/d/yyyy">
                  <c:v>44598</c:v>
                </c:pt>
                <c:pt idx="18650" formatCode="m/d/yyyy">
                  <c:v>44598</c:v>
                </c:pt>
                <c:pt idx="18651" formatCode="m/d/yyyy">
                  <c:v>44598</c:v>
                </c:pt>
                <c:pt idx="18652" formatCode="m/d/yyyy">
                  <c:v>44598</c:v>
                </c:pt>
                <c:pt idx="18653" formatCode="m/d/yyyy">
                  <c:v>44598</c:v>
                </c:pt>
                <c:pt idx="18654" formatCode="m/d/yyyy">
                  <c:v>44598</c:v>
                </c:pt>
                <c:pt idx="18655" formatCode="m/d/yyyy">
                  <c:v>44598</c:v>
                </c:pt>
                <c:pt idx="18656" formatCode="m/d/yyyy">
                  <c:v>44598</c:v>
                </c:pt>
                <c:pt idx="18657" formatCode="m/d/yyyy">
                  <c:v>44599</c:v>
                </c:pt>
                <c:pt idx="18658" formatCode="m/d/yyyy">
                  <c:v>44599</c:v>
                </c:pt>
                <c:pt idx="18659" formatCode="m/d/yyyy">
                  <c:v>44599</c:v>
                </c:pt>
                <c:pt idx="18660" formatCode="m/d/yyyy">
                  <c:v>44599</c:v>
                </c:pt>
                <c:pt idx="18661" formatCode="m/d/yyyy">
                  <c:v>44599</c:v>
                </c:pt>
                <c:pt idx="18662" formatCode="m/d/yyyy">
                  <c:v>44599</c:v>
                </c:pt>
                <c:pt idx="18663" formatCode="m/d/yyyy">
                  <c:v>44599</c:v>
                </c:pt>
                <c:pt idx="18664" formatCode="m/d/yyyy">
                  <c:v>44599</c:v>
                </c:pt>
                <c:pt idx="18665" formatCode="m/d/yyyy">
                  <c:v>44599</c:v>
                </c:pt>
                <c:pt idx="18666" formatCode="m/d/yyyy">
                  <c:v>44599</c:v>
                </c:pt>
                <c:pt idx="18667" formatCode="m/d/yyyy">
                  <c:v>44599</c:v>
                </c:pt>
                <c:pt idx="18668" formatCode="m/d/yyyy">
                  <c:v>44599</c:v>
                </c:pt>
                <c:pt idx="18669" formatCode="m/d/yyyy">
                  <c:v>44599</c:v>
                </c:pt>
                <c:pt idx="18670" formatCode="m/d/yyyy">
                  <c:v>44599</c:v>
                </c:pt>
                <c:pt idx="18671" formatCode="m/d/yyyy">
                  <c:v>44599</c:v>
                </c:pt>
                <c:pt idx="18672" formatCode="m/d/yyyy">
                  <c:v>44599</c:v>
                </c:pt>
                <c:pt idx="18673" formatCode="m/d/yyyy">
                  <c:v>44599</c:v>
                </c:pt>
                <c:pt idx="18674" formatCode="m/d/yyyy">
                  <c:v>44599</c:v>
                </c:pt>
                <c:pt idx="18675" formatCode="m/d/yyyy">
                  <c:v>44599</c:v>
                </c:pt>
                <c:pt idx="18676" formatCode="m/d/yyyy">
                  <c:v>44599</c:v>
                </c:pt>
                <c:pt idx="18677" formatCode="m/d/yyyy">
                  <c:v>44599</c:v>
                </c:pt>
                <c:pt idx="18678" formatCode="m/d/yyyy">
                  <c:v>44599</c:v>
                </c:pt>
                <c:pt idx="18679" formatCode="m/d/yyyy">
                  <c:v>44599</c:v>
                </c:pt>
                <c:pt idx="18680" formatCode="m/d/yyyy">
                  <c:v>44599</c:v>
                </c:pt>
                <c:pt idx="18681" formatCode="m/d/yyyy">
                  <c:v>44600</c:v>
                </c:pt>
                <c:pt idx="18682" formatCode="m/d/yyyy">
                  <c:v>44600</c:v>
                </c:pt>
                <c:pt idx="18683" formatCode="m/d/yyyy">
                  <c:v>44600</c:v>
                </c:pt>
                <c:pt idx="18684" formatCode="m/d/yyyy">
                  <c:v>44600</c:v>
                </c:pt>
                <c:pt idx="18685" formatCode="m/d/yyyy">
                  <c:v>44600</c:v>
                </c:pt>
                <c:pt idx="18686" formatCode="m/d/yyyy">
                  <c:v>44600</c:v>
                </c:pt>
                <c:pt idx="18687" formatCode="m/d/yyyy">
                  <c:v>44600</c:v>
                </c:pt>
                <c:pt idx="18688" formatCode="m/d/yyyy">
                  <c:v>44600</c:v>
                </c:pt>
                <c:pt idx="18689" formatCode="m/d/yyyy">
                  <c:v>44600</c:v>
                </c:pt>
                <c:pt idx="18690" formatCode="m/d/yyyy">
                  <c:v>44600</c:v>
                </c:pt>
                <c:pt idx="18691" formatCode="m/d/yyyy">
                  <c:v>44600</c:v>
                </c:pt>
                <c:pt idx="18692" formatCode="m/d/yyyy">
                  <c:v>44600</c:v>
                </c:pt>
                <c:pt idx="18693" formatCode="m/d/yyyy">
                  <c:v>44600</c:v>
                </c:pt>
                <c:pt idx="18694" formatCode="m/d/yyyy">
                  <c:v>44600</c:v>
                </c:pt>
                <c:pt idx="18695" formatCode="m/d/yyyy">
                  <c:v>44600</c:v>
                </c:pt>
                <c:pt idx="18696" formatCode="m/d/yyyy">
                  <c:v>44600</c:v>
                </c:pt>
                <c:pt idx="18697" formatCode="m/d/yyyy">
                  <c:v>44600</c:v>
                </c:pt>
                <c:pt idx="18698" formatCode="m/d/yyyy">
                  <c:v>44600</c:v>
                </c:pt>
                <c:pt idx="18699" formatCode="m/d/yyyy">
                  <c:v>44600</c:v>
                </c:pt>
                <c:pt idx="18700" formatCode="m/d/yyyy">
                  <c:v>44600</c:v>
                </c:pt>
                <c:pt idx="18701" formatCode="m/d/yyyy">
                  <c:v>44600</c:v>
                </c:pt>
                <c:pt idx="18702" formatCode="m/d/yyyy">
                  <c:v>44600</c:v>
                </c:pt>
                <c:pt idx="18703" formatCode="m/d/yyyy">
                  <c:v>44600</c:v>
                </c:pt>
                <c:pt idx="18704" formatCode="m/d/yyyy">
                  <c:v>44600</c:v>
                </c:pt>
                <c:pt idx="18705" formatCode="m/d/yyyy">
                  <c:v>44601</c:v>
                </c:pt>
                <c:pt idx="18706" formatCode="m/d/yyyy">
                  <c:v>44601</c:v>
                </c:pt>
                <c:pt idx="18707" formatCode="m/d/yyyy">
                  <c:v>44601</c:v>
                </c:pt>
                <c:pt idx="18708" formatCode="m/d/yyyy">
                  <c:v>44601</c:v>
                </c:pt>
                <c:pt idx="18709" formatCode="m/d/yyyy">
                  <c:v>44601</c:v>
                </c:pt>
                <c:pt idx="18710" formatCode="m/d/yyyy">
                  <c:v>44601</c:v>
                </c:pt>
                <c:pt idx="18711" formatCode="m/d/yyyy">
                  <c:v>44601</c:v>
                </c:pt>
                <c:pt idx="18712" formatCode="m/d/yyyy">
                  <c:v>44601</c:v>
                </c:pt>
                <c:pt idx="18713" formatCode="m/d/yyyy">
                  <c:v>44601</c:v>
                </c:pt>
                <c:pt idx="18714" formatCode="m/d/yyyy">
                  <c:v>44601</c:v>
                </c:pt>
                <c:pt idx="18715" formatCode="m/d/yyyy">
                  <c:v>44601</c:v>
                </c:pt>
                <c:pt idx="18716" formatCode="m/d/yyyy">
                  <c:v>44601</c:v>
                </c:pt>
                <c:pt idx="18717" formatCode="m/d/yyyy">
                  <c:v>44601</c:v>
                </c:pt>
                <c:pt idx="18718" formatCode="m/d/yyyy">
                  <c:v>44601</c:v>
                </c:pt>
                <c:pt idx="18719" formatCode="m/d/yyyy">
                  <c:v>44601</c:v>
                </c:pt>
                <c:pt idx="18720" formatCode="m/d/yyyy">
                  <c:v>44601</c:v>
                </c:pt>
                <c:pt idx="18721" formatCode="m/d/yyyy">
                  <c:v>44601</c:v>
                </c:pt>
                <c:pt idx="18722" formatCode="m/d/yyyy">
                  <c:v>44601</c:v>
                </c:pt>
                <c:pt idx="18723" formatCode="m/d/yyyy">
                  <c:v>44601</c:v>
                </c:pt>
                <c:pt idx="18724" formatCode="m/d/yyyy">
                  <c:v>44601</c:v>
                </c:pt>
                <c:pt idx="18725" formatCode="m/d/yyyy">
                  <c:v>44601</c:v>
                </c:pt>
                <c:pt idx="18726" formatCode="m/d/yyyy">
                  <c:v>44601</c:v>
                </c:pt>
                <c:pt idx="18727" formatCode="m/d/yyyy">
                  <c:v>44601</c:v>
                </c:pt>
                <c:pt idx="18728" formatCode="m/d/yyyy">
                  <c:v>44601</c:v>
                </c:pt>
                <c:pt idx="18729" formatCode="m/d/yyyy">
                  <c:v>44602</c:v>
                </c:pt>
                <c:pt idx="18730" formatCode="m/d/yyyy">
                  <c:v>44602</c:v>
                </c:pt>
                <c:pt idx="18731" formatCode="m/d/yyyy">
                  <c:v>44602</c:v>
                </c:pt>
                <c:pt idx="18732" formatCode="m/d/yyyy">
                  <c:v>44602</c:v>
                </c:pt>
                <c:pt idx="18733" formatCode="m/d/yyyy">
                  <c:v>44602</c:v>
                </c:pt>
                <c:pt idx="18734" formatCode="m/d/yyyy">
                  <c:v>44602</c:v>
                </c:pt>
                <c:pt idx="18735" formatCode="m/d/yyyy">
                  <c:v>44602</c:v>
                </c:pt>
                <c:pt idx="18736" formatCode="m/d/yyyy">
                  <c:v>44602</c:v>
                </c:pt>
                <c:pt idx="18737" formatCode="m/d/yyyy">
                  <c:v>44602</c:v>
                </c:pt>
                <c:pt idx="18738" formatCode="m/d/yyyy">
                  <c:v>44602</c:v>
                </c:pt>
                <c:pt idx="18739" formatCode="m/d/yyyy">
                  <c:v>44602</c:v>
                </c:pt>
                <c:pt idx="18740" formatCode="m/d/yyyy">
                  <c:v>44602</c:v>
                </c:pt>
                <c:pt idx="18741" formatCode="m/d/yyyy">
                  <c:v>44602</c:v>
                </c:pt>
                <c:pt idx="18742" formatCode="m/d/yyyy">
                  <c:v>44602</c:v>
                </c:pt>
                <c:pt idx="18743" formatCode="m/d/yyyy">
                  <c:v>44602</c:v>
                </c:pt>
                <c:pt idx="18744" formatCode="m/d/yyyy">
                  <c:v>44602</c:v>
                </c:pt>
                <c:pt idx="18745" formatCode="m/d/yyyy">
                  <c:v>44602</c:v>
                </c:pt>
                <c:pt idx="18746" formatCode="m/d/yyyy">
                  <c:v>44602</c:v>
                </c:pt>
                <c:pt idx="18747" formatCode="m/d/yyyy">
                  <c:v>44602</c:v>
                </c:pt>
                <c:pt idx="18748" formatCode="m/d/yyyy">
                  <c:v>44602</c:v>
                </c:pt>
                <c:pt idx="18749" formatCode="m/d/yyyy">
                  <c:v>44602</c:v>
                </c:pt>
                <c:pt idx="18750" formatCode="m/d/yyyy">
                  <c:v>44602</c:v>
                </c:pt>
                <c:pt idx="18751" formatCode="m/d/yyyy">
                  <c:v>44602</c:v>
                </c:pt>
                <c:pt idx="18752" formatCode="m/d/yyyy">
                  <c:v>44602</c:v>
                </c:pt>
                <c:pt idx="18753" formatCode="m/d/yyyy">
                  <c:v>44603</c:v>
                </c:pt>
                <c:pt idx="18754" formatCode="m/d/yyyy">
                  <c:v>44603</c:v>
                </c:pt>
                <c:pt idx="18755" formatCode="m/d/yyyy">
                  <c:v>44603</c:v>
                </c:pt>
                <c:pt idx="18756" formatCode="m/d/yyyy">
                  <c:v>44603</c:v>
                </c:pt>
                <c:pt idx="18757" formatCode="m/d/yyyy">
                  <c:v>44603</c:v>
                </c:pt>
                <c:pt idx="18758" formatCode="m/d/yyyy">
                  <c:v>44603</c:v>
                </c:pt>
                <c:pt idx="18759" formatCode="m/d/yyyy">
                  <c:v>44603</c:v>
                </c:pt>
                <c:pt idx="18760" formatCode="m/d/yyyy">
                  <c:v>44603</c:v>
                </c:pt>
                <c:pt idx="18761" formatCode="m/d/yyyy">
                  <c:v>44603</c:v>
                </c:pt>
                <c:pt idx="18762" formatCode="m/d/yyyy">
                  <c:v>44603</c:v>
                </c:pt>
                <c:pt idx="18763" formatCode="m/d/yyyy">
                  <c:v>44603</c:v>
                </c:pt>
                <c:pt idx="18764" formatCode="m/d/yyyy">
                  <c:v>44603</c:v>
                </c:pt>
                <c:pt idx="18765" formatCode="m/d/yyyy">
                  <c:v>44603</c:v>
                </c:pt>
                <c:pt idx="18766" formatCode="m/d/yyyy">
                  <c:v>44603</c:v>
                </c:pt>
                <c:pt idx="18767" formatCode="m/d/yyyy">
                  <c:v>44603</c:v>
                </c:pt>
                <c:pt idx="18768" formatCode="m/d/yyyy">
                  <c:v>44603</c:v>
                </c:pt>
                <c:pt idx="18769" formatCode="m/d/yyyy">
                  <c:v>44603</c:v>
                </c:pt>
                <c:pt idx="18770" formatCode="m/d/yyyy">
                  <c:v>44603</c:v>
                </c:pt>
                <c:pt idx="18771" formatCode="m/d/yyyy">
                  <c:v>44603</c:v>
                </c:pt>
                <c:pt idx="18772" formatCode="m/d/yyyy">
                  <c:v>44603</c:v>
                </c:pt>
                <c:pt idx="18773" formatCode="m/d/yyyy">
                  <c:v>44603</c:v>
                </c:pt>
                <c:pt idx="18774" formatCode="m/d/yyyy">
                  <c:v>44603</c:v>
                </c:pt>
                <c:pt idx="18775" formatCode="m/d/yyyy">
                  <c:v>44603</c:v>
                </c:pt>
                <c:pt idx="18776" formatCode="m/d/yyyy">
                  <c:v>44603</c:v>
                </c:pt>
                <c:pt idx="18777" formatCode="m/d/yyyy">
                  <c:v>44604</c:v>
                </c:pt>
                <c:pt idx="18778" formatCode="m/d/yyyy">
                  <c:v>44604</c:v>
                </c:pt>
                <c:pt idx="18779" formatCode="m/d/yyyy">
                  <c:v>44604</c:v>
                </c:pt>
                <c:pt idx="18780" formatCode="m/d/yyyy">
                  <c:v>44604</c:v>
                </c:pt>
                <c:pt idx="18781" formatCode="m/d/yyyy">
                  <c:v>44604</c:v>
                </c:pt>
                <c:pt idx="18782" formatCode="m/d/yyyy">
                  <c:v>44604</c:v>
                </c:pt>
                <c:pt idx="18783" formatCode="m/d/yyyy">
                  <c:v>44604</c:v>
                </c:pt>
                <c:pt idx="18784" formatCode="m/d/yyyy">
                  <c:v>44604</c:v>
                </c:pt>
                <c:pt idx="18785" formatCode="m/d/yyyy">
                  <c:v>44604</c:v>
                </c:pt>
                <c:pt idx="18786" formatCode="m/d/yyyy">
                  <c:v>44604</c:v>
                </c:pt>
                <c:pt idx="18787" formatCode="m/d/yyyy">
                  <c:v>44604</c:v>
                </c:pt>
                <c:pt idx="18788" formatCode="m/d/yyyy">
                  <c:v>44604</c:v>
                </c:pt>
                <c:pt idx="18789" formatCode="m/d/yyyy">
                  <c:v>44604</c:v>
                </c:pt>
                <c:pt idx="18790" formatCode="m/d/yyyy">
                  <c:v>44604</c:v>
                </c:pt>
                <c:pt idx="18791" formatCode="m/d/yyyy">
                  <c:v>44604</c:v>
                </c:pt>
                <c:pt idx="18792" formatCode="m/d/yyyy">
                  <c:v>44604</c:v>
                </c:pt>
                <c:pt idx="18793" formatCode="m/d/yyyy">
                  <c:v>44604</c:v>
                </c:pt>
                <c:pt idx="18794" formatCode="m/d/yyyy">
                  <c:v>44604</c:v>
                </c:pt>
                <c:pt idx="18795" formatCode="m/d/yyyy">
                  <c:v>44604</c:v>
                </c:pt>
                <c:pt idx="18796" formatCode="m/d/yyyy">
                  <c:v>44604</c:v>
                </c:pt>
                <c:pt idx="18797" formatCode="m/d/yyyy">
                  <c:v>44604</c:v>
                </c:pt>
                <c:pt idx="18798" formatCode="m/d/yyyy">
                  <c:v>44604</c:v>
                </c:pt>
                <c:pt idx="18799" formatCode="m/d/yyyy">
                  <c:v>44604</c:v>
                </c:pt>
                <c:pt idx="18800" formatCode="m/d/yyyy">
                  <c:v>44604</c:v>
                </c:pt>
                <c:pt idx="18801" formatCode="m/d/yyyy">
                  <c:v>44605</c:v>
                </c:pt>
                <c:pt idx="18802" formatCode="m/d/yyyy">
                  <c:v>44605</c:v>
                </c:pt>
                <c:pt idx="18803" formatCode="m/d/yyyy">
                  <c:v>44605</c:v>
                </c:pt>
                <c:pt idx="18804" formatCode="m/d/yyyy">
                  <c:v>44605</c:v>
                </c:pt>
                <c:pt idx="18805" formatCode="m/d/yyyy">
                  <c:v>44605</c:v>
                </c:pt>
                <c:pt idx="18806" formatCode="m/d/yyyy">
                  <c:v>44605</c:v>
                </c:pt>
                <c:pt idx="18807" formatCode="m/d/yyyy">
                  <c:v>44605</c:v>
                </c:pt>
                <c:pt idx="18808" formatCode="m/d/yyyy">
                  <c:v>44605</c:v>
                </c:pt>
                <c:pt idx="18809" formatCode="m/d/yyyy">
                  <c:v>44605</c:v>
                </c:pt>
                <c:pt idx="18810" formatCode="m/d/yyyy">
                  <c:v>44605</c:v>
                </c:pt>
                <c:pt idx="18811" formatCode="m/d/yyyy">
                  <c:v>44605</c:v>
                </c:pt>
                <c:pt idx="18812" formatCode="m/d/yyyy">
                  <c:v>44605</c:v>
                </c:pt>
                <c:pt idx="18813" formatCode="m/d/yyyy">
                  <c:v>44605</c:v>
                </c:pt>
                <c:pt idx="18814" formatCode="m/d/yyyy">
                  <c:v>44605</c:v>
                </c:pt>
                <c:pt idx="18815" formatCode="m/d/yyyy">
                  <c:v>44605</c:v>
                </c:pt>
                <c:pt idx="18816" formatCode="m/d/yyyy">
                  <c:v>44605</c:v>
                </c:pt>
                <c:pt idx="18817" formatCode="m/d/yyyy">
                  <c:v>44605</c:v>
                </c:pt>
                <c:pt idx="18818" formatCode="m/d/yyyy">
                  <c:v>44605</c:v>
                </c:pt>
                <c:pt idx="18819" formatCode="m/d/yyyy">
                  <c:v>44605</c:v>
                </c:pt>
                <c:pt idx="18820" formatCode="m/d/yyyy">
                  <c:v>44605</c:v>
                </c:pt>
                <c:pt idx="18821" formatCode="m/d/yyyy">
                  <c:v>44605</c:v>
                </c:pt>
                <c:pt idx="18822" formatCode="m/d/yyyy">
                  <c:v>44605</c:v>
                </c:pt>
                <c:pt idx="18823" formatCode="m/d/yyyy">
                  <c:v>44605</c:v>
                </c:pt>
                <c:pt idx="18824" formatCode="m/d/yyyy">
                  <c:v>44605</c:v>
                </c:pt>
                <c:pt idx="18825" formatCode="m/d/yyyy">
                  <c:v>44606</c:v>
                </c:pt>
                <c:pt idx="18826" formatCode="m/d/yyyy">
                  <c:v>44606</c:v>
                </c:pt>
                <c:pt idx="18827" formatCode="m/d/yyyy">
                  <c:v>44606</c:v>
                </c:pt>
                <c:pt idx="18828" formatCode="m/d/yyyy">
                  <c:v>44606</c:v>
                </c:pt>
                <c:pt idx="18829" formatCode="m/d/yyyy">
                  <c:v>44606</c:v>
                </c:pt>
                <c:pt idx="18830" formatCode="m/d/yyyy">
                  <c:v>44606</c:v>
                </c:pt>
                <c:pt idx="18831" formatCode="m/d/yyyy">
                  <c:v>44606</c:v>
                </c:pt>
                <c:pt idx="18832" formatCode="m/d/yyyy">
                  <c:v>44606</c:v>
                </c:pt>
                <c:pt idx="18833" formatCode="m/d/yyyy">
                  <c:v>44606</c:v>
                </c:pt>
                <c:pt idx="18834" formatCode="m/d/yyyy">
                  <c:v>44606</c:v>
                </c:pt>
                <c:pt idx="18835" formatCode="m/d/yyyy">
                  <c:v>44606</c:v>
                </c:pt>
                <c:pt idx="18836" formatCode="m/d/yyyy">
                  <c:v>44606</c:v>
                </c:pt>
                <c:pt idx="18837" formatCode="m/d/yyyy">
                  <c:v>44606</c:v>
                </c:pt>
                <c:pt idx="18838" formatCode="m/d/yyyy">
                  <c:v>44606</c:v>
                </c:pt>
                <c:pt idx="18839" formatCode="m/d/yyyy">
                  <c:v>44606</c:v>
                </c:pt>
                <c:pt idx="18840" formatCode="m/d/yyyy">
                  <c:v>44606</c:v>
                </c:pt>
                <c:pt idx="18841" formatCode="m/d/yyyy">
                  <c:v>44606</c:v>
                </c:pt>
                <c:pt idx="18842" formatCode="m/d/yyyy">
                  <c:v>44606</c:v>
                </c:pt>
                <c:pt idx="18843" formatCode="m/d/yyyy">
                  <c:v>44606</c:v>
                </c:pt>
                <c:pt idx="18844" formatCode="m/d/yyyy">
                  <c:v>44606</c:v>
                </c:pt>
                <c:pt idx="18845" formatCode="m/d/yyyy">
                  <c:v>44606</c:v>
                </c:pt>
                <c:pt idx="18846" formatCode="m/d/yyyy">
                  <c:v>44606</c:v>
                </c:pt>
                <c:pt idx="18847" formatCode="m/d/yyyy">
                  <c:v>44606</c:v>
                </c:pt>
                <c:pt idx="18848" formatCode="m/d/yyyy">
                  <c:v>44606</c:v>
                </c:pt>
                <c:pt idx="18849" formatCode="m/d/yyyy">
                  <c:v>44607</c:v>
                </c:pt>
                <c:pt idx="18850" formatCode="m/d/yyyy">
                  <c:v>44607</c:v>
                </c:pt>
                <c:pt idx="18851" formatCode="m/d/yyyy">
                  <c:v>44607</c:v>
                </c:pt>
                <c:pt idx="18852" formatCode="m/d/yyyy">
                  <c:v>44607</c:v>
                </c:pt>
                <c:pt idx="18853" formatCode="m/d/yyyy">
                  <c:v>44607</c:v>
                </c:pt>
                <c:pt idx="18854" formatCode="m/d/yyyy">
                  <c:v>44607</c:v>
                </c:pt>
                <c:pt idx="18855" formatCode="m/d/yyyy">
                  <c:v>44607</c:v>
                </c:pt>
                <c:pt idx="18856" formatCode="m/d/yyyy">
                  <c:v>44607</c:v>
                </c:pt>
                <c:pt idx="18857" formatCode="m/d/yyyy">
                  <c:v>44607</c:v>
                </c:pt>
                <c:pt idx="18858" formatCode="m/d/yyyy">
                  <c:v>44607</c:v>
                </c:pt>
                <c:pt idx="18859" formatCode="m/d/yyyy">
                  <c:v>44607</c:v>
                </c:pt>
                <c:pt idx="18860" formatCode="m/d/yyyy">
                  <c:v>44607</c:v>
                </c:pt>
                <c:pt idx="18861" formatCode="m/d/yyyy">
                  <c:v>44607</c:v>
                </c:pt>
                <c:pt idx="18862" formatCode="m/d/yyyy">
                  <c:v>44607</c:v>
                </c:pt>
                <c:pt idx="18863" formatCode="m/d/yyyy">
                  <c:v>44607</c:v>
                </c:pt>
                <c:pt idx="18864" formatCode="m/d/yyyy">
                  <c:v>44607</c:v>
                </c:pt>
                <c:pt idx="18865" formatCode="m/d/yyyy">
                  <c:v>44607</c:v>
                </c:pt>
                <c:pt idx="18866" formatCode="m/d/yyyy">
                  <c:v>44607</c:v>
                </c:pt>
                <c:pt idx="18867" formatCode="m/d/yyyy">
                  <c:v>44607</c:v>
                </c:pt>
                <c:pt idx="18868" formatCode="m/d/yyyy">
                  <c:v>44607</c:v>
                </c:pt>
                <c:pt idx="18869" formatCode="m/d/yyyy">
                  <c:v>44607</c:v>
                </c:pt>
                <c:pt idx="18870" formatCode="m/d/yyyy">
                  <c:v>44607</c:v>
                </c:pt>
                <c:pt idx="18871" formatCode="m/d/yyyy">
                  <c:v>44607</c:v>
                </c:pt>
                <c:pt idx="18872" formatCode="m/d/yyyy">
                  <c:v>44607</c:v>
                </c:pt>
                <c:pt idx="18873" formatCode="m/d/yyyy">
                  <c:v>44608</c:v>
                </c:pt>
                <c:pt idx="18874" formatCode="m/d/yyyy">
                  <c:v>44608</c:v>
                </c:pt>
                <c:pt idx="18875" formatCode="m/d/yyyy">
                  <c:v>44608</c:v>
                </c:pt>
                <c:pt idx="18876" formatCode="m/d/yyyy">
                  <c:v>44608</c:v>
                </c:pt>
                <c:pt idx="18877" formatCode="m/d/yyyy">
                  <c:v>44608</c:v>
                </c:pt>
                <c:pt idx="18878" formatCode="m/d/yyyy">
                  <c:v>44608</c:v>
                </c:pt>
                <c:pt idx="18879" formatCode="m/d/yyyy">
                  <c:v>44608</c:v>
                </c:pt>
                <c:pt idx="18880" formatCode="m/d/yyyy">
                  <c:v>44608</c:v>
                </c:pt>
                <c:pt idx="18881" formatCode="m/d/yyyy">
                  <c:v>44608</c:v>
                </c:pt>
                <c:pt idx="18882" formatCode="m/d/yyyy">
                  <c:v>44608</c:v>
                </c:pt>
                <c:pt idx="18883" formatCode="m/d/yyyy">
                  <c:v>44608</c:v>
                </c:pt>
                <c:pt idx="18884" formatCode="m/d/yyyy">
                  <c:v>44608</c:v>
                </c:pt>
                <c:pt idx="18885" formatCode="m/d/yyyy">
                  <c:v>44608</c:v>
                </c:pt>
                <c:pt idx="18886" formatCode="m/d/yyyy">
                  <c:v>44608</c:v>
                </c:pt>
                <c:pt idx="18887" formatCode="m/d/yyyy">
                  <c:v>44608</c:v>
                </c:pt>
                <c:pt idx="18888" formatCode="m/d/yyyy">
                  <c:v>44608</c:v>
                </c:pt>
                <c:pt idx="18889" formatCode="m/d/yyyy">
                  <c:v>44608</c:v>
                </c:pt>
                <c:pt idx="18890" formatCode="m/d/yyyy">
                  <c:v>44608</c:v>
                </c:pt>
                <c:pt idx="18891" formatCode="m/d/yyyy">
                  <c:v>44608</c:v>
                </c:pt>
                <c:pt idx="18892" formatCode="m/d/yyyy">
                  <c:v>44608</c:v>
                </c:pt>
                <c:pt idx="18893" formatCode="m/d/yyyy">
                  <c:v>44608</c:v>
                </c:pt>
                <c:pt idx="18894" formatCode="m/d/yyyy">
                  <c:v>44608</c:v>
                </c:pt>
                <c:pt idx="18895" formatCode="m/d/yyyy">
                  <c:v>44608</c:v>
                </c:pt>
                <c:pt idx="18896" formatCode="m/d/yyyy">
                  <c:v>44608</c:v>
                </c:pt>
                <c:pt idx="18897" formatCode="m/d/yyyy">
                  <c:v>44609</c:v>
                </c:pt>
                <c:pt idx="18898" formatCode="m/d/yyyy">
                  <c:v>44609</c:v>
                </c:pt>
                <c:pt idx="18899" formatCode="m/d/yyyy">
                  <c:v>44609</c:v>
                </c:pt>
                <c:pt idx="18900" formatCode="m/d/yyyy">
                  <c:v>44609</c:v>
                </c:pt>
                <c:pt idx="18901" formatCode="m/d/yyyy">
                  <c:v>44609</c:v>
                </c:pt>
                <c:pt idx="18902" formatCode="m/d/yyyy">
                  <c:v>44609</c:v>
                </c:pt>
                <c:pt idx="18903" formatCode="m/d/yyyy">
                  <c:v>44609</c:v>
                </c:pt>
                <c:pt idx="18904" formatCode="m/d/yyyy">
                  <c:v>44609</c:v>
                </c:pt>
                <c:pt idx="18905" formatCode="m/d/yyyy">
                  <c:v>44609</c:v>
                </c:pt>
                <c:pt idx="18906" formatCode="m/d/yyyy">
                  <c:v>44609</c:v>
                </c:pt>
                <c:pt idx="18907" formatCode="m/d/yyyy">
                  <c:v>44609</c:v>
                </c:pt>
                <c:pt idx="18908" formatCode="m/d/yyyy">
                  <c:v>44609</c:v>
                </c:pt>
                <c:pt idx="18909" formatCode="m/d/yyyy">
                  <c:v>44609</c:v>
                </c:pt>
                <c:pt idx="18910" formatCode="m/d/yyyy">
                  <c:v>44609</c:v>
                </c:pt>
                <c:pt idx="18911" formatCode="m/d/yyyy">
                  <c:v>44609</c:v>
                </c:pt>
                <c:pt idx="18912" formatCode="m/d/yyyy">
                  <c:v>44609</c:v>
                </c:pt>
                <c:pt idx="18913" formatCode="m/d/yyyy">
                  <c:v>44609</c:v>
                </c:pt>
                <c:pt idx="18914" formatCode="m/d/yyyy">
                  <c:v>44609</c:v>
                </c:pt>
                <c:pt idx="18915" formatCode="m/d/yyyy">
                  <c:v>44609</c:v>
                </c:pt>
                <c:pt idx="18916" formatCode="m/d/yyyy">
                  <c:v>44609</c:v>
                </c:pt>
                <c:pt idx="18917" formatCode="m/d/yyyy">
                  <c:v>44609</c:v>
                </c:pt>
                <c:pt idx="18918" formatCode="m/d/yyyy">
                  <c:v>44609</c:v>
                </c:pt>
                <c:pt idx="18919" formatCode="m/d/yyyy">
                  <c:v>44609</c:v>
                </c:pt>
                <c:pt idx="18920" formatCode="m/d/yyyy">
                  <c:v>44609</c:v>
                </c:pt>
                <c:pt idx="18921" formatCode="m/d/yyyy">
                  <c:v>44610</c:v>
                </c:pt>
                <c:pt idx="18922" formatCode="m/d/yyyy">
                  <c:v>44610</c:v>
                </c:pt>
                <c:pt idx="18923" formatCode="m/d/yyyy">
                  <c:v>44610</c:v>
                </c:pt>
                <c:pt idx="18924" formatCode="m/d/yyyy">
                  <c:v>44610</c:v>
                </c:pt>
                <c:pt idx="18925" formatCode="m/d/yyyy">
                  <c:v>44610</c:v>
                </c:pt>
                <c:pt idx="18926" formatCode="m/d/yyyy">
                  <c:v>44610</c:v>
                </c:pt>
                <c:pt idx="18927" formatCode="m/d/yyyy">
                  <c:v>44610</c:v>
                </c:pt>
                <c:pt idx="18928" formatCode="m/d/yyyy">
                  <c:v>44610</c:v>
                </c:pt>
                <c:pt idx="18929" formatCode="m/d/yyyy">
                  <c:v>44610</c:v>
                </c:pt>
                <c:pt idx="18930" formatCode="m/d/yyyy">
                  <c:v>44610</c:v>
                </c:pt>
                <c:pt idx="18931" formatCode="m/d/yyyy">
                  <c:v>44610</c:v>
                </c:pt>
                <c:pt idx="18932" formatCode="m/d/yyyy">
                  <c:v>44610</c:v>
                </c:pt>
                <c:pt idx="18933" formatCode="m/d/yyyy">
                  <c:v>44610</c:v>
                </c:pt>
                <c:pt idx="18934" formatCode="m/d/yyyy">
                  <c:v>44610</c:v>
                </c:pt>
                <c:pt idx="18935" formatCode="m/d/yyyy">
                  <c:v>44610</c:v>
                </c:pt>
                <c:pt idx="18936" formatCode="m/d/yyyy">
                  <c:v>44610</c:v>
                </c:pt>
                <c:pt idx="18937" formatCode="m/d/yyyy">
                  <c:v>44610</c:v>
                </c:pt>
                <c:pt idx="18938" formatCode="m/d/yyyy">
                  <c:v>44610</c:v>
                </c:pt>
                <c:pt idx="18939" formatCode="m/d/yyyy">
                  <c:v>44610</c:v>
                </c:pt>
                <c:pt idx="18940" formatCode="m/d/yyyy">
                  <c:v>44610</c:v>
                </c:pt>
                <c:pt idx="18941" formatCode="m/d/yyyy">
                  <c:v>44610</c:v>
                </c:pt>
                <c:pt idx="18942" formatCode="m/d/yyyy">
                  <c:v>44610</c:v>
                </c:pt>
                <c:pt idx="18943" formatCode="m/d/yyyy">
                  <c:v>44610</c:v>
                </c:pt>
                <c:pt idx="18944" formatCode="m/d/yyyy">
                  <c:v>44610</c:v>
                </c:pt>
                <c:pt idx="18945" formatCode="m/d/yyyy">
                  <c:v>44611</c:v>
                </c:pt>
                <c:pt idx="18946" formatCode="m/d/yyyy">
                  <c:v>44611</c:v>
                </c:pt>
                <c:pt idx="18947" formatCode="m/d/yyyy">
                  <c:v>44611</c:v>
                </c:pt>
                <c:pt idx="18948" formatCode="m/d/yyyy">
                  <c:v>44611</c:v>
                </c:pt>
                <c:pt idx="18949" formatCode="m/d/yyyy">
                  <c:v>44611</c:v>
                </c:pt>
                <c:pt idx="18950" formatCode="m/d/yyyy">
                  <c:v>44611</c:v>
                </c:pt>
                <c:pt idx="18951" formatCode="m/d/yyyy">
                  <c:v>44611</c:v>
                </c:pt>
                <c:pt idx="18952" formatCode="m/d/yyyy">
                  <c:v>44611</c:v>
                </c:pt>
                <c:pt idx="18953" formatCode="m/d/yyyy">
                  <c:v>44611</c:v>
                </c:pt>
                <c:pt idx="18954" formatCode="m/d/yyyy">
                  <c:v>44611</c:v>
                </c:pt>
                <c:pt idx="18955" formatCode="m/d/yyyy">
                  <c:v>44611</c:v>
                </c:pt>
                <c:pt idx="18956" formatCode="m/d/yyyy">
                  <c:v>44611</c:v>
                </c:pt>
                <c:pt idx="18957" formatCode="m/d/yyyy">
                  <c:v>44611</c:v>
                </c:pt>
                <c:pt idx="18958" formatCode="m/d/yyyy">
                  <c:v>44611</c:v>
                </c:pt>
                <c:pt idx="18959" formatCode="m/d/yyyy">
                  <c:v>44611</c:v>
                </c:pt>
                <c:pt idx="18960" formatCode="m/d/yyyy">
                  <c:v>44611</c:v>
                </c:pt>
                <c:pt idx="18961" formatCode="m/d/yyyy">
                  <c:v>44611</c:v>
                </c:pt>
                <c:pt idx="18962" formatCode="m/d/yyyy">
                  <c:v>44611</c:v>
                </c:pt>
                <c:pt idx="18963" formatCode="m/d/yyyy">
                  <c:v>44611</c:v>
                </c:pt>
                <c:pt idx="18964" formatCode="m/d/yyyy">
                  <c:v>44611</c:v>
                </c:pt>
                <c:pt idx="18965" formatCode="m/d/yyyy">
                  <c:v>44611</c:v>
                </c:pt>
                <c:pt idx="18966" formatCode="m/d/yyyy">
                  <c:v>44611</c:v>
                </c:pt>
                <c:pt idx="18967" formatCode="m/d/yyyy">
                  <c:v>44611</c:v>
                </c:pt>
                <c:pt idx="18968" formatCode="m/d/yyyy">
                  <c:v>44611</c:v>
                </c:pt>
                <c:pt idx="18969" formatCode="m/d/yyyy">
                  <c:v>44612</c:v>
                </c:pt>
                <c:pt idx="18970" formatCode="m/d/yyyy">
                  <c:v>44612</c:v>
                </c:pt>
                <c:pt idx="18971" formatCode="m/d/yyyy">
                  <c:v>44612</c:v>
                </c:pt>
                <c:pt idx="18972" formatCode="m/d/yyyy">
                  <c:v>44612</c:v>
                </c:pt>
                <c:pt idx="18973" formatCode="m/d/yyyy">
                  <c:v>44612</c:v>
                </c:pt>
                <c:pt idx="18974" formatCode="m/d/yyyy">
                  <c:v>44612</c:v>
                </c:pt>
                <c:pt idx="18975" formatCode="m/d/yyyy">
                  <c:v>44612</c:v>
                </c:pt>
                <c:pt idx="18976" formatCode="m/d/yyyy">
                  <c:v>44612</c:v>
                </c:pt>
                <c:pt idx="18977" formatCode="m/d/yyyy">
                  <c:v>44612</c:v>
                </c:pt>
                <c:pt idx="18978" formatCode="m/d/yyyy">
                  <c:v>44612</c:v>
                </c:pt>
                <c:pt idx="18979" formatCode="m/d/yyyy">
                  <c:v>44612</c:v>
                </c:pt>
                <c:pt idx="18980" formatCode="m/d/yyyy">
                  <c:v>44612</c:v>
                </c:pt>
                <c:pt idx="18981" formatCode="m/d/yyyy">
                  <c:v>44612</c:v>
                </c:pt>
                <c:pt idx="18982" formatCode="m/d/yyyy">
                  <c:v>44612</c:v>
                </c:pt>
                <c:pt idx="18983" formatCode="m/d/yyyy">
                  <c:v>44612</c:v>
                </c:pt>
                <c:pt idx="18984" formatCode="m/d/yyyy">
                  <c:v>44612</c:v>
                </c:pt>
                <c:pt idx="18985" formatCode="m/d/yyyy">
                  <c:v>44612</c:v>
                </c:pt>
                <c:pt idx="18986" formatCode="m/d/yyyy">
                  <c:v>44612</c:v>
                </c:pt>
                <c:pt idx="18987" formatCode="m/d/yyyy">
                  <c:v>44612</c:v>
                </c:pt>
                <c:pt idx="18988" formatCode="m/d/yyyy">
                  <c:v>44612</c:v>
                </c:pt>
                <c:pt idx="18989" formatCode="m/d/yyyy">
                  <c:v>44612</c:v>
                </c:pt>
                <c:pt idx="18990" formatCode="m/d/yyyy">
                  <c:v>44612</c:v>
                </c:pt>
                <c:pt idx="18991" formatCode="m/d/yyyy">
                  <c:v>44612</c:v>
                </c:pt>
                <c:pt idx="18992" formatCode="m/d/yyyy">
                  <c:v>44612</c:v>
                </c:pt>
                <c:pt idx="18993" formatCode="m/d/yyyy">
                  <c:v>44613</c:v>
                </c:pt>
                <c:pt idx="18994" formatCode="m/d/yyyy">
                  <c:v>44613</c:v>
                </c:pt>
                <c:pt idx="18995" formatCode="m/d/yyyy">
                  <c:v>44613</c:v>
                </c:pt>
                <c:pt idx="18996" formatCode="m/d/yyyy">
                  <c:v>44613</c:v>
                </c:pt>
                <c:pt idx="18997" formatCode="m/d/yyyy">
                  <c:v>44613</c:v>
                </c:pt>
                <c:pt idx="18998" formatCode="m/d/yyyy">
                  <c:v>44613</c:v>
                </c:pt>
                <c:pt idx="18999" formatCode="m/d/yyyy">
                  <c:v>44613</c:v>
                </c:pt>
                <c:pt idx="19000" formatCode="m/d/yyyy">
                  <c:v>44613</c:v>
                </c:pt>
                <c:pt idx="19001" formatCode="m/d/yyyy">
                  <c:v>44613</c:v>
                </c:pt>
                <c:pt idx="19002" formatCode="m/d/yyyy">
                  <c:v>44613</c:v>
                </c:pt>
                <c:pt idx="19003" formatCode="m/d/yyyy">
                  <c:v>44613</c:v>
                </c:pt>
                <c:pt idx="19004" formatCode="m/d/yyyy">
                  <c:v>44613</c:v>
                </c:pt>
                <c:pt idx="19005" formatCode="m/d/yyyy">
                  <c:v>44613</c:v>
                </c:pt>
                <c:pt idx="19006" formatCode="m/d/yyyy">
                  <c:v>44613</c:v>
                </c:pt>
                <c:pt idx="19007" formatCode="m/d/yyyy">
                  <c:v>44613</c:v>
                </c:pt>
                <c:pt idx="19008" formatCode="m/d/yyyy">
                  <c:v>44613</c:v>
                </c:pt>
                <c:pt idx="19009" formatCode="m/d/yyyy">
                  <c:v>44613</c:v>
                </c:pt>
                <c:pt idx="19010" formatCode="m/d/yyyy">
                  <c:v>44613</c:v>
                </c:pt>
                <c:pt idx="19011" formatCode="m/d/yyyy">
                  <c:v>44613</c:v>
                </c:pt>
                <c:pt idx="19012" formatCode="m/d/yyyy">
                  <c:v>44613</c:v>
                </c:pt>
                <c:pt idx="19013" formatCode="m/d/yyyy">
                  <c:v>44613</c:v>
                </c:pt>
                <c:pt idx="19014" formatCode="m/d/yyyy">
                  <c:v>44613</c:v>
                </c:pt>
                <c:pt idx="19015" formatCode="m/d/yyyy">
                  <c:v>44613</c:v>
                </c:pt>
                <c:pt idx="19016" formatCode="m/d/yyyy">
                  <c:v>44613</c:v>
                </c:pt>
                <c:pt idx="19017" formatCode="m/d/yyyy">
                  <c:v>44614</c:v>
                </c:pt>
                <c:pt idx="19018" formatCode="m/d/yyyy">
                  <c:v>44614</c:v>
                </c:pt>
                <c:pt idx="19019" formatCode="m/d/yyyy">
                  <c:v>44614</c:v>
                </c:pt>
                <c:pt idx="19020" formatCode="m/d/yyyy">
                  <c:v>44614</c:v>
                </c:pt>
                <c:pt idx="19021" formatCode="m/d/yyyy">
                  <c:v>44614</c:v>
                </c:pt>
                <c:pt idx="19022" formatCode="m/d/yyyy">
                  <c:v>44614</c:v>
                </c:pt>
                <c:pt idx="19023" formatCode="m/d/yyyy">
                  <c:v>44614</c:v>
                </c:pt>
                <c:pt idx="19024" formatCode="m/d/yyyy">
                  <c:v>44614</c:v>
                </c:pt>
                <c:pt idx="19025" formatCode="m/d/yyyy">
                  <c:v>44614</c:v>
                </c:pt>
                <c:pt idx="19026" formatCode="m/d/yyyy">
                  <c:v>44614</c:v>
                </c:pt>
                <c:pt idx="19027" formatCode="m/d/yyyy">
                  <c:v>44614</c:v>
                </c:pt>
                <c:pt idx="19028" formatCode="m/d/yyyy">
                  <c:v>44614</c:v>
                </c:pt>
                <c:pt idx="19029" formatCode="m/d/yyyy">
                  <c:v>44614</c:v>
                </c:pt>
                <c:pt idx="19030" formatCode="m/d/yyyy">
                  <c:v>44614</c:v>
                </c:pt>
                <c:pt idx="19031" formatCode="m/d/yyyy">
                  <c:v>44614</c:v>
                </c:pt>
                <c:pt idx="19032" formatCode="m/d/yyyy">
                  <c:v>44614</c:v>
                </c:pt>
                <c:pt idx="19033" formatCode="m/d/yyyy">
                  <c:v>44614</c:v>
                </c:pt>
                <c:pt idx="19034" formatCode="m/d/yyyy">
                  <c:v>44614</c:v>
                </c:pt>
                <c:pt idx="19035" formatCode="m/d/yyyy">
                  <c:v>44614</c:v>
                </c:pt>
                <c:pt idx="19036" formatCode="m/d/yyyy">
                  <c:v>44614</c:v>
                </c:pt>
                <c:pt idx="19037" formatCode="m/d/yyyy">
                  <c:v>44614</c:v>
                </c:pt>
                <c:pt idx="19038" formatCode="m/d/yyyy">
                  <c:v>44614</c:v>
                </c:pt>
                <c:pt idx="19039" formatCode="m/d/yyyy">
                  <c:v>44614</c:v>
                </c:pt>
                <c:pt idx="19040" formatCode="m/d/yyyy">
                  <c:v>44614</c:v>
                </c:pt>
                <c:pt idx="19041" formatCode="m/d/yyyy">
                  <c:v>44615</c:v>
                </c:pt>
                <c:pt idx="19042" formatCode="m/d/yyyy">
                  <c:v>44615</c:v>
                </c:pt>
                <c:pt idx="19043" formatCode="m/d/yyyy">
                  <c:v>44615</c:v>
                </c:pt>
                <c:pt idx="19044" formatCode="m/d/yyyy">
                  <c:v>44615</c:v>
                </c:pt>
                <c:pt idx="19045" formatCode="m/d/yyyy">
                  <c:v>44615</c:v>
                </c:pt>
                <c:pt idx="19046" formatCode="m/d/yyyy">
                  <c:v>44615</c:v>
                </c:pt>
                <c:pt idx="19047" formatCode="m/d/yyyy">
                  <c:v>44615</c:v>
                </c:pt>
                <c:pt idx="19048" formatCode="m/d/yyyy">
                  <c:v>44615</c:v>
                </c:pt>
                <c:pt idx="19049" formatCode="m/d/yyyy">
                  <c:v>44615</c:v>
                </c:pt>
                <c:pt idx="19050" formatCode="m/d/yyyy">
                  <c:v>44615</c:v>
                </c:pt>
                <c:pt idx="19051" formatCode="m/d/yyyy">
                  <c:v>44615</c:v>
                </c:pt>
                <c:pt idx="19052" formatCode="m/d/yyyy">
                  <c:v>44615</c:v>
                </c:pt>
                <c:pt idx="19053" formatCode="m/d/yyyy">
                  <c:v>44615</c:v>
                </c:pt>
                <c:pt idx="19054" formatCode="m/d/yyyy">
                  <c:v>44615</c:v>
                </c:pt>
                <c:pt idx="19055" formatCode="m/d/yyyy">
                  <c:v>44615</c:v>
                </c:pt>
                <c:pt idx="19056" formatCode="m/d/yyyy">
                  <c:v>44615</c:v>
                </c:pt>
                <c:pt idx="19057" formatCode="m/d/yyyy">
                  <c:v>44615</c:v>
                </c:pt>
                <c:pt idx="19058" formatCode="m/d/yyyy">
                  <c:v>44615</c:v>
                </c:pt>
                <c:pt idx="19059" formatCode="m/d/yyyy">
                  <c:v>44615</c:v>
                </c:pt>
                <c:pt idx="19060" formatCode="m/d/yyyy">
                  <c:v>44615</c:v>
                </c:pt>
                <c:pt idx="19061" formatCode="m/d/yyyy">
                  <c:v>44615</c:v>
                </c:pt>
                <c:pt idx="19062" formatCode="m/d/yyyy">
                  <c:v>44615</c:v>
                </c:pt>
                <c:pt idx="19063" formatCode="m/d/yyyy">
                  <c:v>44615</c:v>
                </c:pt>
                <c:pt idx="19064" formatCode="m/d/yyyy">
                  <c:v>44615</c:v>
                </c:pt>
                <c:pt idx="19065" formatCode="m/d/yyyy">
                  <c:v>44616</c:v>
                </c:pt>
                <c:pt idx="19066" formatCode="m/d/yyyy">
                  <c:v>44616</c:v>
                </c:pt>
                <c:pt idx="19067" formatCode="m/d/yyyy">
                  <c:v>44616</c:v>
                </c:pt>
                <c:pt idx="19068" formatCode="m/d/yyyy">
                  <c:v>44616</c:v>
                </c:pt>
                <c:pt idx="19069" formatCode="m/d/yyyy">
                  <c:v>44616</c:v>
                </c:pt>
                <c:pt idx="19070" formatCode="m/d/yyyy">
                  <c:v>44616</c:v>
                </c:pt>
                <c:pt idx="19071" formatCode="m/d/yyyy">
                  <c:v>44616</c:v>
                </c:pt>
                <c:pt idx="19072" formatCode="m/d/yyyy">
                  <c:v>44616</c:v>
                </c:pt>
                <c:pt idx="19073" formatCode="m/d/yyyy">
                  <c:v>44616</c:v>
                </c:pt>
                <c:pt idx="19074" formatCode="m/d/yyyy">
                  <c:v>44616</c:v>
                </c:pt>
                <c:pt idx="19075" formatCode="m/d/yyyy">
                  <c:v>44616</c:v>
                </c:pt>
                <c:pt idx="19076" formatCode="m/d/yyyy">
                  <c:v>44616</c:v>
                </c:pt>
                <c:pt idx="19077" formatCode="m/d/yyyy">
                  <c:v>44616</c:v>
                </c:pt>
                <c:pt idx="19078" formatCode="m/d/yyyy">
                  <c:v>44616</c:v>
                </c:pt>
                <c:pt idx="19079" formatCode="m/d/yyyy">
                  <c:v>44616</c:v>
                </c:pt>
                <c:pt idx="19080" formatCode="m/d/yyyy">
                  <c:v>44616</c:v>
                </c:pt>
                <c:pt idx="19081" formatCode="m/d/yyyy">
                  <c:v>44616</c:v>
                </c:pt>
                <c:pt idx="19082" formatCode="m/d/yyyy">
                  <c:v>44616</c:v>
                </c:pt>
                <c:pt idx="19083" formatCode="m/d/yyyy">
                  <c:v>44616</c:v>
                </c:pt>
                <c:pt idx="19084" formatCode="m/d/yyyy">
                  <c:v>44616</c:v>
                </c:pt>
                <c:pt idx="19085" formatCode="m/d/yyyy">
                  <c:v>44616</c:v>
                </c:pt>
                <c:pt idx="19086" formatCode="m/d/yyyy">
                  <c:v>44616</c:v>
                </c:pt>
                <c:pt idx="19087" formatCode="m/d/yyyy">
                  <c:v>44616</c:v>
                </c:pt>
                <c:pt idx="19088" formatCode="m/d/yyyy">
                  <c:v>44616</c:v>
                </c:pt>
                <c:pt idx="19089" formatCode="m/d/yyyy">
                  <c:v>44617</c:v>
                </c:pt>
                <c:pt idx="19090" formatCode="m/d/yyyy">
                  <c:v>44617</c:v>
                </c:pt>
                <c:pt idx="19091" formatCode="m/d/yyyy">
                  <c:v>44617</c:v>
                </c:pt>
                <c:pt idx="19092" formatCode="m/d/yyyy">
                  <c:v>44617</c:v>
                </c:pt>
                <c:pt idx="19093" formatCode="m/d/yyyy">
                  <c:v>44617</c:v>
                </c:pt>
                <c:pt idx="19094" formatCode="m/d/yyyy">
                  <c:v>44617</c:v>
                </c:pt>
                <c:pt idx="19095" formatCode="m/d/yyyy">
                  <c:v>44617</c:v>
                </c:pt>
                <c:pt idx="19096" formatCode="m/d/yyyy">
                  <c:v>44617</c:v>
                </c:pt>
                <c:pt idx="19097" formatCode="m/d/yyyy">
                  <c:v>44617</c:v>
                </c:pt>
                <c:pt idx="19098" formatCode="m/d/yyyy">
                  <c:v>44617</c:v>
                </c:pt>
                <c:pt idx="19099" formatCode="m/d/yyyy">
                  <c:v>44617</c:v>
                </c:pt>
                <c:pt idx="19100" formatCode="m/d/yyyy">
                  <c:v>44617</c:v>
                </c:pt>
                <c:pt idx="19101" formatCode="m/d/yyyy">
                  <c:v>44617</c:v>
                </c:pt>
                <c:pt idx="19102" formatCode="m/d/yyyy">
                  <c:v>44617</c:v>
                </c:pt>
                <c:pt idx="19103" formatCode="m/d/yyyy">
                  <c:v>44617</c:v>
                </c:pt>
                <c:pt idx="19104" formatCode="m/d/yyyy">
                  <c:v>44617</c:v>
                </c:pt>
                <c:pt idx="19105" formatCode="m/d/yyyy">
                  <c:v>44617</c:v>
                </c:pt>
                <c:pt idx="19106" formatCode="m/d/yyyy">
                  <c:v>44617</c:v>
                </c:pt>
                <c:pt idx="19107" formatCode="m/d/yyyy">
                  <c:v>44617</c:v>
                </c:pt>
                <c:pt idx="19108" formatCode="m/d/yyyy">
                  <c:v>44617</c:v>
                </c:pt>
                <c:pt idx="19109" formatCode="m/d/yyyy">
                  <c:v>44617</c:v>
                </c:pt>
                <c:pt idx="19110" formatCode="m/d/yyyy">
                  <c:v>44617</c:v>
                </c:pt>
                <c:pt idx="19111" formatCode="m/d/yyyy">
                  <c:v>44617</c:v>
                </c:pt>
                <c:pt idx="19112" formatCode="m/d/yyyy">
                  <c:v>44617</c:v>
                </c:pt>
                <c:pt idx="19113" formatCode="m/d/yyyy">
                  <c:v>44618</c:v>
                </c:pt>
                <c:pt idx="19114" formatCode="m/d/yyyy">
                  <c:v>44618</c:v>
                </c:pt>
                <c:pt idx="19115" formatCode="m/d/yyyy">
                  <c:v>44618</c:v>
                </c:pt>
                <c:pt idx="19116" formatCode="m/d/yyyy">
                  <c:v>44618</c:v>
                </c:pt>
                <c:pt idx="19117" formatCode="m/d/yyyy">
                  <c:v>44618</c:v>
                </c:pt>
                <c:pt idx="19118" formatCode="m/d/yyyy">
                  <c:v>44618</c:v>
                </c:pt>
                <c:pt idx="19119" formatCode="m/d/yyyy">
                  <c:v>44618</c:v>
                </c:pt>
                <c:pt idx="19120" formatCode="m/d/yyyy">
                  <c:v>44618</c:v>
                </c:pt>
                <c:pt idx="19121" formatCode="m/d/yyyy">
                  <c:v>44618</c:v>
                </c:pt>
                <c:pt idx="19122" formatCode="m/d/yyyy">
                  <c:v>44618</c:v>
                </c:pt>
                <c:pt idx="19123" formatCode="m/d/yyyy">
                  <c:v>44618</c:v>
                </c:pt>
                <c:pt idx="19124" formatCode="m/d/yyyy">
                  <c:v>44618</c:v>
                </c:pt>
                <c:pt idx="19125" formatCode="m/d/yyyy">
                  <c:v>44618</c:v>
                </c:pt>
                <c:pt idx="19126" formatCode="m/d/yyyy">
                  <c:v>44618</c:v>
                </c:pt>
                <c:pt idx="19127" formatCode="m/d/yyyy">
                  <c:v>44618</c:v>
                </c:pt>
                <c:pt idx="19128" formatCode="m/d/yyyy">
                  <c:v>44618</c:v>
                </c:pt>
                <c:pt idx="19129" formatCode="m/d/yyyy">
                  <c:v>44618</c:v>
                </c:pt>
                <c:pt idx="19130" formatCode="m/d/yyyy">
                  <c:v>44618</c:v>
                </c:pt>
                <c:pt idx="19131" formatCode="m/d/yyyy">
                  <c:v>44618</c:v>
                </c:pt>
                <c:pt idx="19132" formatCode="m/d/yyyy">
                  <c:v>44618</c:v>
                </c:pt>
                <c:pt idx="19133" formatCode="m/d/yyyy">
                  <c:v>44618</c:v>
                </c:pt>
                <c:pt idx="19134" formatCode="m/d/yyyy">
                  <c:v>44618</c:v>
                </c:pt>
                <c:pt idx="19135" formatCode="m/d/yyyy">
                  <c:v>44618</c:v>
                </c:pt>
                <c:pt idx="19136" formatCode="m/d/yyyy">
                  <c:v>44618</c:v>
                </c:pt>
                <c:pt idx="19137" formatCode="m/d/yyyy">
                  <c:v>44619</c:v>
                </c:pt>
                <c:pt idx="19138" formatCode="m/d/yyyy">
                  <c:v>44619</c:v>
                </c:pt>
                <c:pt idx="19139" formatCode="m/d/yyyy">
                  <c:v>44619</c:v>
                </c:pt>
                <c:pt idx="19140" formatCode="m/d/yyyy">
                  <c:v>44619</c:v>
                </c:pt>
                <c:pt idx="19141" formatCode="m/d/yyyy">
                  <c:v>44619</c:v>
                </c:pt>
                <c:pt idx="19142" formatCode="m/d/yyyy">
                  <c:v>44619</c:v>
                </c:pt>
                <c:pt idx="19143" formatCode="m/d/yyyy">
                  <c:v>44619</c:v>
                </c:pt>
                <c:pt idx="19144" formatCode="m/d/yyyy">
                  <c:v>44619</c:v>
                </c:pt>
                <c:pt idx="19145" formatCode="m/d/yyyy">
                  <c:v>44619</c:v>
                </c:pt>
                <c:pt idx="19146" formatCode="m/d/yyyy">
                  <c:v>44619</c:v>
                </c:pt>
                <c:pt idx="19147" formatCode="m/d/yyyy">
                  <c:v>44619</c:v>
                </c:pt>
                <c:pt idx="19148" formatCode="m/d/yyyy">
                  <c:v>44619</c:v>
                </c:pt>
                <c:pt idx="19149" formatCode="m/d/yyyy">
                  <c:v>44619</c:v>
                </c:pt>
                <c:pt idx="19150" formatCode="m/d/yyyy">
                  <c:v>44619</c:v>
                </c:pt>
                <c:pt idx="19151" formatCode="m/d/yyyy">
                  <c:v>44619</c:v>
                </c:pt>
                <c:pt idx="19152" formatCode="m/d/yyyy">
                  <c:v>44619</c:v>
                </c:pt>
                <c:pt idx="19153" formatCode="m/d/yyyy">
                  <c:v>44619</c:v>
                </c:pt>
                <c:pt idx="19154" formatCode="m/d/yyyy">
                  <c:v>44619</c:v>
                </c:pt>
                <c:pt idx="19155" formatCode="m/d/yyyy">
                  <c:v>44619</c:v>
                </c:pt>
                <c:pt idx="19156" formatCode="m/d/yyyy">
                  <c:v>44619</c:v>
                </c:pt>
                <c:pt idx="19157" formatCode="m/d/yyyy">
                  <c:v>44619</c:v>
                </c:pt>
                <c:pt idx="19158" formatCode="m/d/yyyy">
                  <c:v>44619</c:v>
                </c:pt>
                <c:pt idx="19159" formatCode="m/d/yyyy">
                  <c:v>44619</c:v>
                </c:pt>
                <c:pt idx="19160" formatCode="m/d/yyyy">
                  <c:v>44619</c:v>
                </c:pt>
                <c:pt idx="19161" formatCode="m/d/yyyy">
                  <c:v>44620</c:v>
                </c:pt>
                <c:pt idx="19162" formatCode="m/d/yyyy">
                  <c:v>44620</c:v>
                </c:pt>
                <c:pt idx="19163" formatCode="m/d/yyyy">
                  <c:v>44620</c:v>
                </c:pt>
                <c:pt idx="19164" formatCode="m/d/yyyy">
                  <c:v>44620</c:v>
                </c:pt>
                <c:pt idx="19165" formatCode="m/d/yyyy">
                  <c:v>44620</c:v>
                </c:pt>
                <c:pt idx="19166" formatCode="m/d/yyyy">
                  <c:v>44620</c:v>
                </c:pt>
                <c:pt idx="19167" formatCode="m/d/yyyy">
                  <c:v>44620</c:v>
                </c:pt>
                <c:pt idx="19168" formatCode="m/d/yyyy">
                  <c:v>44620</c:v>
                </c:pt>
                <c:pt idx="19169" formatCode="m/d/yyyy">
                  <c:v>44620</c:v>
                </c:pt>
                <c:pt idx="19170" formatCode="m/d/yyyy">
                  <c:v>44620</c:v>
                </c:pt>
                <c:pt idx="19171" formatCode="m/d/yyyy">
                  <c:v>44620</c:v>
                </c:pt>
                <c:pt idx="19172" formatCode="m/d/yyyy">
                  <c:v>44620</c:v>
                </c:pt>
                <c:pt idx="19173" formatCode="m/d/yyyy">
                  <c:v>44620</c:v>
                </c:pt>
                <c:pt idx="19174" formatCode="m/d/yyyy">
                  <c:v>44620</c:v>
                </c:pt>
                <c:pt idx="19175" formatCode="m/d/yyyy">
                  <c:v>44620</c:v>
                </c:pt>
                <c:pt idx="19176" formatCode="m/d/yyyy">
                  <c:v>44620</c:v>
                </c:pt>
                <c:pt idx="19177" formatCode="m/d/yyyy">
                  <c:v>44620</c:v>
                </c:pt>
                <c:pt idx="19178" formatCode="m/d/yyyy">
                  <c:v>44620</c:v>
                </c:pt>
                <c:pt idx="19179" formatCode="m/d/yyyy">
                  <c:v>44620</c:v>
                </c:pt>
                <c:pt idx="19180" formatCode="m/d/yyyy">
                  <c:v>44620</c:v>
                </c:pt>
                <c:pt idx="19181" formatCode="m/d/yyyy">
                  <c:v>44620</c:v>
                </c:pt>
                <c:pt idx="19182" formatCode="m/d/yyyy">
                  <c:v>44620</c:v>
                </c:pt>
                <c:pt idx="19183" formatCode="m/d/yyyy">
                  <c:v>44620</c:v>
                </c:pt>
                <c:pt idx="19184" formatCode="m/d/yyyy">
                  <c:v>44620</c:v>
                </c:pt>
                <c:pt idx="19185" formatCode="m/d/yyyy">
                  <c:v>44621</c:v>
                </c:pt>
                <c:pt idx="19186" formatCode="m/d/yyyy">
                  <c:v>44621</c:v>
                </c:pt>
                <c:pt idx="19187" formatCode="m/d/yyyy">
                  <c:v>44621</c:v>
                </c:pt>
                <c:pt idx="19188" formatCode="m/d/yyyy">
                  <c:v>44621</c:v>
                </c:pt>
                <c:pt idx="19189" formatCode="m/d/yyyy">
                  <c:v>44621</c:v>
                </c:pt>
                <c:pt idx="19190" formatCode="m/d/yyyy">
                  <c:v>44621</c:v>
                </c:pt>
                <c:pt idx="19191" formatCode="m/d/yyyy">
                  <c:v>44621</c:v>
                </c:pt>
                <c:pt idx="19192" formatCode="m/d/yyyy">
                  <c:v>44621</c:v>
                </c:pt>
                <c:pt idx="19193" formatCode="m/d/yyyy">
                  <c:v>44621</c:v>
                </c:pt>
                <c:pt idx="19194" formatCode="m/d/yyyy">
                  <c:v>44621</c:v>
                </c:pt>
                <c:pt idx="19195" formatCode="m/d/yyyy">
                  <c:v>44621</c:v>
                </c:pt>
                <c:pt idx="19196" formatCode="m/d/yyyy">
                  <c:v>44621</c:v>
                </c:pt>
                <c:pt idx="19197" formatCode="m/d/yyyy">
                  <c:v>44621</c:v>
                </c:pt>
                <c:pt idx="19198" formatCode="m/d/yyyy">
                  <c:v>44621</c:v>
                </c:pt>
                <c:pt idx="19199" formatCode="m/d/yyyy">
                  <c:v>44621</c:v>
                </c:pt>
                <c:pt idx="19200" formatCode="m/d/yyyy">
                  <c:v>44621</c:v>
                </c:pt>
                <c:pt idx="19201" formatCode="m/d/yyyy">
                  <c:v>44621</c:v>
                </c:pt>
                <c:pt idx="19202" formatCode="m/d/yyyy">
                  <c:v>44621</c:v>
                </c:pt>
                <c:pt idx="19203" formatCode="m/d/yyyy">
                  <c:v>44621</c:v>
                </c:pt>
                <c:pt idx="19204" formatCode="m/d/yyyy">
                  <c:v>44621</c:v>
                </c:pt>
                <c:pt idx="19205" formatCode="m/d/yyyy">
                  <c:v>44621</c:v>
                </c:pt>
                <c:pt idx="19206" formatCode="m/d/yyyy">
                  <c:v>44621</c:v>
                </c:pt>
                <c:pt idx="19207" formatCode="m/d/yyyy">
                  <c:v>44621</c:v>
                </c:pt>
                <c:pt idx="19208" formatCode="m/d/yyyy">
                  <c:v>44621</c:v>
                </c:pt>
                <c:pt idx="19209" formatCode="m/d/yyyy">
                  <c:v>44622</c:v>
                </c:pt>
                <c:pt idx="19210" formatCode="m/d/yyyy">
                  <c:v>44622</c:v>
                </c:pt>
                <c:pt idx="19211" formatCode="m/d/yyyy">
                  <c:v>44622</c:v>
                </c:pt>
                <c:pt idx="19212" formatCode="m/d/yyyy">
                  <c:v>44622</c:v>
                </c:pt>
                <c:pt idx="19213" formatCode="m/d/yyyy">
                  <c:v>44622</c:v>
                </c:pt>
                <c:pt idx="19214" formatCode="m/d/yyyy">
                  <c:v>44622</c:v>
                </c:pt>
                <c:pt idx="19215" formatCode="m/d/yyyy">
                  <c:v>44622</c:v>
                </c:pt>
                <c:pt idx="19216" formatCode="m/d/yyyy">
                  <c:v>44622</c:v>
                </c:pt>
                <c:pt idx="19217" formatCode="m/d/yyyy">
                  <c:v>44622</c:v>
                </c:pt>
                <c:pt idx="19218" formatCode="m/d/yyyy">
                  <c:v>44622</c:v>
                </c:pt>
                <c:pt idx="19219" formatCode="m/d/yyyy">
                  <c:v>44622</c:v>
                </c:pt>
                <c:pt idx="19220" formatCode="m/d/yyyy">
                  <c:v>44622</c:v>
                </c:pt>
                <c:pt idx="19221" formatCode="m/d/yyyy">
                  <c:v>44622</c:v>
                </c:pt>
                <c:pt idx="19222" formatCode="m/d/yyyy">
                  <c:v>44622</c:v>
                </c:pt>
                <c:pt idx="19223" formatCode="m/d/yyyy">
                  <c:v>44622</c:v>
                </c:pt>
                <c:pt idx="19224" formatCode="m/d/yyyy">
                  <c:v>44622</c:v>
                </c:pt>
                <c:pt idx="19225" formatCode="m/d/yyyy">
                  <c:v>44622</c:v>
                </c:pt>
                <c:pt idx="19226" formatCode="m/d/yyyy">
                  <c:v>44622</c:v>
                </c:pt>
                <c:pt idx="19227" formatCode="m/d/yyyy">
                  <c:v>44622</c:v>
                </c:pt>
                <c:pt idx="19228" formatCode="m/d/yyyy">
                  <c:v>44622</c:v>
                </c:pt>
                <c:pt idx="19229" formatCode="m/d/yyyy">
                  <c:v>44622</c:v>
                </c:pt>
                <c:pt idx="19230" formatCode="m/d/yyyy">
                  <c:v>44622</c:v>
                </c:pt>
                <c:pt idx="19231" formatCode="m/d/yyyy">
                  <c:v>44622</c:v>
                </c:pt>
                <c:pt idx="19232" formatCode="m/d/yyyy">
                  <c:v>44622</c:v>
                </c:pt>
                <c:pt idx="19233" formatCode="m/d/yyyy">
                  <c:v>44623</c:v>
                </c:pt>
                <c:pt idx="19234" formatCode="m/d/yyyy">
                  <c:v>44623</c:v>
                </c:pt>
                <c:pt idx="19235" formatCode="m/d/yyyy">
                  <c:v>44623</c:v>
                </c:pt>
                <c:pt idx="19236" formatCode="m/d/yyyy">
                  <c:v>44623</c:v>
                </c:pt>
                <c:pt idx="19237" formatCode="m/d/yyyy">
                  <c:v>44623</c:v>
                </c:pt>
                <c:pt idx="19238" formatCode="m/d/yyyy">
                  <c:v>44623</c:v>
                </c:pt>
                <c:pt idx="19239" formatCode="m/d/yyyy">
                  <c:v>44623</c:v>
                </c:pt>
                <c:pt idx="19240" formatCode="m/d/yyyy">
                  <c:v>44623</c:v>
                </c:pt>
                <c:pt idx="19241" formatCode="m/d/yyyy">
                  <c:v>44623</c:v>
                </c:pt>
                <c:pt idx="19242" formatCode="m/d/yyyy">
                  <c:v>44623</c:v>
                </c:pt>
                <c:pt idx="19243" formatCode="m/d/yyyy">
                  <c:v>44623</c:v>
                </c:pt>
                <c:pt idx="19244" formatCode="m/d/yyyy">
                  <c:v>44623</c:v>
                </c:pt>
                <c:pt idx="19245" formatCode="m/d/yyyy">
                  <c:v>44623</c:v>
                </c:pt>
                <c:pt idx="19246" formatCode="m/d/yyyy">
                  <c:v>44623</c:v>
                </c:pt>
                <c:pt idx="19247" formatCode="m/d/yyyy">
                  <c:v>44623</c:v>
                </c:pt>
                <c:pt idx="19248" formatCode="m/d/yyyy">
                  <c:v>44623</c:v>
                </c:pt>
                <c:pt idx="19249" formatCode="m/d/yyyy">
                  <c:v>44623</c:v>
                </c:pt>
                <c:pt idx="19250" formatCode="m/d/yyyy">
                  <c:v>44623</c:v>
                </c:pt>
                <c:pt idx="19251" formatCode="m/d/yyyy">
                  <c:v>44623</c:v>
                </c:pt>
                <c:pt idx="19252" formatCode="m/d/yyyy">
                  <c:v>44623</c:v>
                </c:pt>
                <c:pt idx="19253" formatCode="m/d/yyyy">
                  <c:v>44623</c:v>
                </c:pt>
                <c:pt idx="19254" formatCode="m/d/yyyy">
                  <c:v>44623</c:v>
                </c:pt>
                <c:pt idx="19255" formatCode="m/d/yyyy">
                  <c:v>44623</c:v>
                </c:pt>
                <c:pt idx="19256" formatCode="m/d/yyyy">
                  <c:v>44623</c:v>
                </c:pt>
                <c:pt idx="19257" formatCode="m/d/yyyy">
                  <c:v>44624</c:v>
                </c:pt>
                <c:pt idx="19258" formatCode="m/d/yyyy">
                  <c:v>44624</c:v>
                </c:pt>
                <c:pt idx="19259" formatCode="m/d/yyyy">
                  <c:v>44624</c:v>
                </c:pt>
                <c:pt idx="19260" formatCode="m/d/yyyy">
                  <c:v>44624</c:v>
                </c:pt>
                <c:pt idx="19261" formatCode="m/d/yyyy">
                  <c:v>44624</c:v>
                </c:pt>
                <c:pt idx="19262" formatCode="m/d/yyyy">
                  <c:v>44624</c:v>
                </c:pt>
                <c:pt idx="19263" formatCode="m/d/yyyy">
                  <c:v>44624</c:v>
                </c:pt>
                <c:pt idx="19264" formatCode="m/d/yyyy">
                  <c:v>44624</c:v>
                </c:pt>
                <c:pt idx="19265" formatCode="m/d/yyyy">
                  <c:v>44624</c:v>
                </c:pt>
                <c:pt idx="19266" formatCode="m/d/yyyy">
                  <c:v>44624</c:v>
                </c:pt>
                <c:pt idx="19267" formatCode="m/d/yyyy">
                  <c:v>44624</c:v>
                </c:pt>
                <c:pt idx="19268" formatCode="m/d/yyyy">
                  <c:v>44624</c:v>
                </c:pt>
                <c:pt idx="19269" formatCode="m/d/yyyy">
                  <c:v>44624</c:v>
                </c:pt>
                <c:pt idx="19270" formatCode="m/d/yyyy">
                  <c:v>44624</c:v>
                </c:pt>
                <c:pt idx="19271" formatCode="m/d/yyyy">
                  <c:v>44624</c:v>
                </c:pt>
                <c:pt idx="19272" formatCode="m/d/yyyy">
                  <c:v>44624</c:v>
                </c:pt>
                <c:pt idx="19273" formatCode="m/d/yyyy">
                  <c:v>44624</c:v>
                </c:pt>
                <c:pt idx="19274" formatCode="m/d/yyyy">
                  <c:v>44624</c:v>
                </c:pt>
                <c:pt idx="19275" formatCode="m/d/yyyy">
                  <c:v>44624</c:v>
                </c:pt>
                <c:pt idx="19276" formatCode="m/d/yyyy">
                  <c:v>44624</c:v>
                </c:pt>
                <c:pt idx="19277" formatCode="m/d/yyyy">
                  <c:v>44624</c:v>
                </c:pt>
                <c:pt idx="19278" formatCode="m/d/yyyy">
                  <c:v>44624</c:v>
                </c:pt>
                <c:pt idx="19279" formatCode="m/d/yyyy">
                  <c:v>44624</c:v>
                </c:pt>
                <c:pt idx="19280" formatCode="m/d/yyyy">
                  <c:v>44624</c:v>
                </c:pt>
                <c:pt idx="19281" formatCode="m/d/yyyy">
                  <c:v>44625</c:v>
                </c:pt>
                <c:pt idx="19282" formatCode="m/d/yyyy">
                  <c:v>44625</c:v>
                </c:pt>
                <c:pt idx="19283" formatCode="m/d/yyyy">
                  <c:v>44625</c:v>
                </c:pt>
                <c:pt idx="19284" formatCode="m/d/yyyy">
                  <c:v>44625</c:v>
                </c:pt>
                <c:pt idx="19285" formatCode="m/d/yyyy">
                  <c:v>44625</c:v>
                </c:pt>
                <c:pt idx="19286" formatCode="m/d/yyyy">
                  <c:v>44625</c:v>
                </c:pt>
                <c:pt idx="19287" formatCode="m/d/yyyy">
                  <c:v>44625</c:v>
                </c:pt>
                <c:pt idx="19288" formatCode="m/d/yyyy">
                  <c:v>44625</c:v>
                </c:pt>
                <c:pt idx="19289" formatCode="m/d/yyyy">
                  <c:v>44625</c:v>
                </c:pt>
                <c:pt idx="19290" formatCode="m/d/yyyy">
                  <c:v>44625</c:v>
                </c:pt>
                <c:pt idx="19291" formatCode="m/d/yyyy">
                  <c:v>44625</c:v>
                </c:pt>
                <c:pt idx="19292" formatCode="m/d/yyyy">
                  <c:v>44625</c:v>
                </c:pt>
                <c:pt idx="19293" formatCode="m/d/yyyy">
                  <c:v>44625</c:v>
                </c:pt>
                <c:pt idx="19294" formatCode="m/d/yyyy">
                  <c:v>44625</c:v>
                </c:pt>
                <c:pt idx="19295" formatCode="m/d/yyyy">
                  <c:v>44625</c:v>
                </c:pt>
                <c:pt idx="19296" formatCode="m/d/yyyy">
                  <c:v>44625</c:v>
                </c:pt>
                <c:pt idx="19297" formatCode="m/d/yyyy">
                  <c:v>44625</c:v>
                </c:pt>
                <c:pt idx="19298" formatCode="m/d/yyyy">
                  <c:v>44625</c:v>
                </c:pt>
                <c:pt idx="19299" formatCode="m/d/yyyy">
                  <c:v>44625</c:v>
                </c:pt>
                <c:pt idx="19300" formatCode="m/d/yyyy">
                  <c:v>44625</c:v>
                </c:pt>
                <c:pt idx="19301" formatCode="m/d/yyyy">
                  <c:v>44625</c:v>
                </c:pt>
                <c:pt idx="19302" formatCode="m/d/yyyy">
                  <c:v>44625</c:v>
                </c:pt>
                <c:pt idx="19303" formatCode="m/d/yyyy">
                  <c:v>44625</c:v>
                </c:pt>
                <c:pt idx="19304" formatCode="m/d/yyyy">
                  <c:v>44625</c:v>
                </c:pt>
                <c:pt idx="19305" formatCode="m/d/yyyy">
                  <c:v>44626</c:v>
                </c:pt>
                <c:pt idx="19306" formatCode="m/d/yyyy">
                  <c:v>44626</c:v>
                </c:pt>
                <c:pt idx="19307" formatCode="m/d/yyyy">
                  <c:v>44626</c:v>
                </c:pt>
                <c:pt idx="19308" formatCode="m/d/yyyy">
                  <c:v>44626</c:v>
                </c:pt>
                <c:pt idx="19309" formatCode="m/d/yyyy">
                  <c:v>44626</c:v>
                </c:pt>
                <c:pt idx="19310" formatCode="m/d/yyyy">
                  <c:v>44626</c:v>
                </c:pt>
                <c:pt idx="19311" formatCode="m/d/yyyy">
                  <c:v>44626</c:v>
                </c:pt>
                <c:pt idx="19312" formatCode="m/d/yyyy">
                  <c:v>44626</c:v>
                </c:pt>
                <c:pt idx="19313" formatCode="m/d/yyyy">
                  <c:v>44626</c:v>
                </c:pt>
                <c:pt idx="19314" formatCode="m/d/yyyy">
                  <c:v>44626</c:v>
                </c:pt>
                <c:pt idx="19315" formatCode="m/d/yyyy">
                  <c:v>44626</c:v>
                </c:pt>
                <c:pt idx="19316" formatCode="m/d/yyyy">
                  <c:v>44626</c:v>
                </c:pt>
                <c:pt idx="19317" formatCode="m/d/yyyy">
                  <c:v>44626</c:v>
                </c:pt>
                <c:pt idx="19318" formatCode="m/d/yyyy">
                  <c:v>44626</c:v>
                </c:pt>
                <c:pt idx="19319" formatCode="m/d/yyyy">
                  <c:v>44626</c:v>
                </c:pt>
                <c:pt idx="19320" formatCode="m/d/yyyy">
                  <c:v>44626</c:v>
                </c:pt>
                <c:pt idx="19321" formatCode="m/d/yyyy">
                  <c:v>44626</c:v>
                </c:pt>
                <c:pt idx="19322" formatCode="m/d/yyyy">
                  <c:v>44626</c:v>
                </c:pt>
                <c:pt idx="19323" formatCode="m/d/yyyy">
                  <c:v>44626</c:v>
                </c:pt>
                <c:pt idx="19324" formatCode="m/d/yyyy">
                  <c:v>44626</c:v>
                </c:pt>
                <c:pt idx="19325" formatCode="m/d/yyyy">
                  <c:v>44626</c:v>
                </c:pt>
                <c:pt idx="19326" formatCode="m/d/yyyy">
                  <c:v>44626</c:v>
                </c:pt>
                <c:pt idx="19327" formatCode="m/d/yyyy">
                  <c:v>44626</c:v>
                </c:pt>
                <c:pt idx="19328" formatCode="m/d/yyyy">
                  <c:v>44626</c:v>
                </c:pt>
                <c:pt idx="19329" formatCode="m/d/yyyy">
                  <c:v>44627</c:v>
                </c:pt>
                <c:pt idx="19330" formatCode="m/d/yyyy">
                  <c:v>44627</c:v>
                </c:pt>
                <c:pt idx="19331" formatCode="m/d/yyyy">
                  <c:v>44627</c:v>
                </c:pt>
                <c:pt idx="19332" formatCode="m/d/yyyy">
                  <c:v>44627</c:v>
                </c:pt>
                <c:pt idx="19333" formatCode="m/d/yyyy">
                  <c:v>44627</c:v>
                </c:pt>
                <c:pt idx="19334" formatCode="m/d/yyyy">
                  <c:v>44627</c:v>
                </c:pt>
                <c:pt idx="19335" formatCode="m/d/yyyy">
                  <c:v>44627</c:v>
                </c:pt>
                <c:pt idx="19336" formatCode="m/d/yyyy">
                  <c:v>44627</c:v>
                </c:pt>
                <c:pt idx="19337" formatCode="m/d/yyyy">
                  <c:v>44627</c:v>
                </c:pt>
                <c:pt idx="19338" formatCode="m/d/yyyy">
                  <c:v>44627</c:v>
                </c:pt>
                <c:pt idx="19339" formatCode="m/d/yyyy">
                  <c:v>44627</c:v>
                </c:pt>
                <c:pt idx="19340" formatCode="m/d/yyyy">
                  <c:v>44627</c:v>
                </c:pt>
                <c:pt idx="19341" formatCode="m/d/yyyy">
                  <c:v>44627</c:v>
                </c:pt>
                <c:pt idx="19342" formatCode="m/d/yyyy">
                  <c:v>44627</c:v>
                </c:pt>
                <c:pt idx="19343" formatCode="m/d/yyyy">
                  <c:v>44627</c:v>
                </c:pt>
                <c:pt idx="19344" formatCode="m/d/yyyy">
                  <c:v>44627</c:v>
                </c:pt>
                <c:pt idx="19345" formatCode="m/d/yyyy">
                  <c:v>44627</c:v>
                </c:pt>
                <c:pt idx="19346" formatCode="m/d/yyyy">
                  <c:v>44627</c:v>
                </c:pt>
                <c:pt idx="19347" formatCode="m/d/yyyy">
                  <c:v>44627</c:v>
                </c:pt>
                <c:pt idx="19348" formatCode="m/d/yyyy">
                  <c:v>44627</c:v>
                </c:pt>
                <c:pt idx="19349" formatCode="m/d/yyyy">
                  <c:v>44627</c:v>
                </c:pt>
                <c:pt idx="19350" formatCode="m/d/yyyy">
                  <c:v>44627</c:v>
                </c:pt>
                <c:pt idx="19351" formatCode="m/d/yyyy">
                  <c:v>44627</c:v>
                </c:pt>
                <c:pt idx="19352" formatCode="m/d/yyyy">
                  <c:v>44628</c:v>
                </c:pt>
                <c:pt idx="19353" formatCode="m/d/yyyy">
                  <c:v>44628</c:v>
                </c:pt>
                <c:pt idx="19354" formatCode="m/d/yyyy">
                  <c:v>44628</c:v>
                </c:pt>
                <c:pt idx="19355" formatCode="m/d/yyyy">
                  <c:v>44628</c:v>
                </c:pt>
                <c:pt idx="19356" formatCode="m/d/yyyy">
                  <c:v>44628</c:v>
                </c:pt>
                <c:pt idx="19357" formatCode="m/d/yyyy">
                  <c:v>44628</c:v>
                </c:pt>
                <c:pt idx="19358" formatCode="m/d/yyyy">
                  <c:v>44628</c:v>
                </c:pt>
                <c:pt idx="19359" formatCode="m/d/yyyy">
                  <c:v>44628</c:v>
                </c:pt>
                <c:pt idx="19360" formatCode="m/d/yyyy">
                  <c:v>44628</c:v>
                </c:pt>
                <c:pt idx="19361" formatCode="m/d/yyyy">
                  <c:v>44628</c:v>
                </c:pt>
                <c:pt idx="19362" formatCode="m/d/yyyy">
                  <c:v>44628</c:v>
                </c:pt>
                <c:pt idx="19363" formatCode="m/d/yyyy">
                  <c:v>44628</c:v>
                </c:pt>
                <c:pt idx="19364" formatCode="m/d/yyyy">
                  <c:v>44628</c:v>
                </c:pt>
                <c:pt idx="19365" formatCode="m/d/yyyy">
                  <c:v>44628</c:v>
                </c:pt>
                <c:pt idx="19366" formatCode="m/d/yyyy">
                  <c:v>44628</c:v>
                </c:pt>
                <c:pt idx="19367" formatCode="m/d/yyyy">
                  <c:v>44628</c:v>
                </c:pt>
                <c:pt idx="19368" formatCode="m/d/yyyy">
                  <c:v>44628</c:v>
                </c:pt>
                <c:pt idx="19369" formatCode="m/d/yyyy">
                  <c:v>44628</c:v>
                </c:pt>
                <c:pt idx="19370" formatCode="m/d/yyyy">
                  <c:v>44628</c:v>
                </c:pt>
                <c:pt idx="19371" formatCode="m/d/yyyy">
                  <c:v>44628</c:v>
                </c:pt>
                <c:pt idx="19372" formatCode="m/d/yyyy">
                  <c:v>44628</c:v>
                </c:pt>
                <c:pt idx="19373" formatCode="m/d/yyyy">
                  <c:v>44628</c:v>
                </c:pt>
                <c:pt idx="19374" formatCode="m/d/yyyy">
                  <c:v>44628</c:v>
                </c:pt>
                <c:pt idx="19375" formatCode="m/d/yyyy">
                  <c:v>44628</c:v>
                </c:pt>
                <c:pt idx="19376" formatCode="m/d/yyyy">
                  <c:v>44629</c:v>
                </c:pt>
                <c:pt idx="19377" formatCode="m/d/yyyy">
                  <c:v>44629</c:v>
                </c:pt>
                <c:pt idx="19378" formatCode="m/d/yyyy">
                  <c:v>44629</c:v>
                </c:pt>
                <c:pt idx="19379" formatCode="m/d/yyyy">
                  <c:v>44629</c:v>
                </c:pt>
                <c:pt idx="19380" formatCode="m/d/yyyy">
                  <c:v>44629</c:v>
                </c:pt>
                <c:pt idx="19381" formatCode="m/d/yyyy">
                  <c:v>44629</c:v>
                </c:pt>
                <c:pt idx="19382" formatCode="m/d/yyyy">
                  <c:v>44629</c:v>
                </c:pt>
                <c:pt idx="19383" formatCode="m/d/yyyy">
                  <c:v>44629</c:v>
                </c:pt>
                <c:pt idx="19384" formatCode="m/d/yyyy">
                  <c:v>44629</c:v>
                </c:pt>
                <c:pt idx="19385" formatCode="m/d/yyyy">
                  <c:v>44629</c:v>
                </c:pt>
                <c:pt idx="19386" formatCode="m/d/yyyy">
                  <c:v>44629</c:v>
                </c:pt>
                <c:pt idx="19387" formatCode="m/d/yyyy">
                  <c:v>44629</c:v>
                </c:pt>
                <c:pt idx="19388" formatCode="m/d/yyyy">
                  <c:v>44629</c:v>
                </c:pt>
                <c:pt idx="19389" formatCode="m/d/yyyy">
                  <c:v>44629</c:v>
                </c:pt>
                <c:pt idx="19390" formatCode="m/d/yyyy">
                  <c:v>44629</c:v>
                </c:pt>
                <c:pt idx="19391" formatCode="m/d/yyyy">
                  <c:v>44629</c:v>
                </c:pt>
                <c:pt idx="19392" formatCode="m/d/yyyy">
                  <c:v>44629</c:v>
                </c:pt>
                <c:pt idx="19393" formatCode="m/d/yyyy">
                  <c:v>44629</c:v>
                </c:pt>
                <c:pt idx="19394" formatCode="m/d/yyyy">
                  <c:v>44629</c:v>
                </c:pt>
                <c:pt idx="19395" formatCode="m/d/yyyy">
                  <c:v>44629</c:v>
                </c:pt>
                <c:pt idx="19396" formatCode="m/d/yyyy">
                  <c:v>44629</c:v>
                </c:pt>
                <c:pt idx="19397" formatCode="m/d/yyyy">
                  <c:v>44629</c:v>
                </c:pt>
                <c:pt idx="19398" formatCode="m/d/yyyy">
                  <c:v>44629</c:v>
                </c:pt>
                <c:pt idx="19399" formatCode="m/d/yyyy">
                  <c:v>44629</c:v>
                </c:pt>
                <c:pt idx="19400" formatCode="m/d/yyyy">
                  <c:v>44630</c:v>
                </c:pt>
                <c:pt idx="19401" formatCode="m/d/yyyy">
                  <c:v>44630</c:v>
                </c:pt>
                <c:pt idx="19402" formatCode="m/d/yyyy">
                  <c:v>44630</c:v>
                </c:pt>
                <c:pt idx="19403" formatCode="m/d/yyyy">
                  <c:v>44630</c:v>
                </c:pt>
                <c:pt idx="19404" formatCode="m/d/yyyy">
                  <c:v>44630</c:v>
                </c:pt>
                <c:pt idx="19405" formatCode="m/d/yyyy">
                  <c:v>44630</c:v>
                </c:pt>
                <c:pt idx="19406" formatCode="m/d/yyyy">
                  <c:v>44630</c:v>
                </c:pt>
                <c:pt idx="19407" formatCode="m/d/yyyy">
                  <c:v>44630</c:v>
                </c:pt>
                <c:pt idx="19408" formatCode="m/d/yyyy">
                  <c:v>44630</c:v>
                </c:pt>
                <c:pt idx="19409" formatCode="m/d/yyyy">
                  <c:v>44630</c:v>
                </c:pt>
                <c:pt idx="19410" formatCode="m/d/yyyy">
                  <c:v>44630</c:v>
                </c:pt>
                <c:pt idx="19411" formatCode="m/d/yyyy">
                  <c:v>44630</c:v>
                </c:pt>
                <c:pt idx="19412" formatCode="m/d/yyyy">
                  <c:v>44630</c:v>
                </c:pt>
                <c:pt idx="19413" formatCode="m/d/yyyy">
                  <c:v>44630</c:v>
                </c:pt>
                <c:pt idx="19414" formatCode="m/d/yyyy">
                  <c:v>44630</c:v>
                </c:pt>
                <c:pt idx="19415" formatCode="m/d/yyyy">
                  <c:v>44630</c:v>
                </c:pt>
                <c:pt idx="19416" formatCode="m/d/yyyy">
                  <c:v>44630</c:v>
                </c:pt>
                <c:pt idx="19417" formatCode="m/d/yyyy">
                  <c:v>44630</c:v>
                </c:pt>
                <c:pt idx="19418" formatCode="m/d/yyyy">
                  <c:v>44630</c:v>
                </c:pt>
                <c:pt idx="19419" formatCode="m/d/yyyy">
                  <c:v>44630</c:v>
                </c:pt>
                <c:pt idx="19420" formatCode="m/d/yyyy">
                  <c:v>44630</c:v>
                </c:pt>
                <c:pt idx="19421" formatCode="m/d/yyyy">
                  <c:v>44630</c:v>
                </c:pt>
                <c:pt idx="19422" formatCode="m/d/yyyy">
                  <c:v>44630</c:v>
                </c:pt>
                <c:pt idx="19423" formatCode="m/d/yyyy">
                  <c:v>44630</c:v>
                </c:pt>
                <c:pt idx="19424" formatCode="m/d/yyyy">
                  <c:v>44631</c:v>
                </c:pt>
                <c:pt idx="19425" formatCode="m/d/yyyy">
                  <c:v>44631</c:v>
                </c:pt>
                <c:pt idx="19426" formatCode="m/d/yyyy">
                  <c:v>44631</c:v>
                </c:pt>
                <c:pt idx="19427" formatCode="m/d/yyyy">
                  <c:v>44631</c:v>
                </c:pt>
                <c:pt idx="19428" formatCode="m/d/yyyy">
                  <c:v>44631</c:v>
                </c:pt>
                <c:pt idx="19429" formatCode="m/d/yyyy">
                  <c:v>44631</c:v>
                </c:pt>
                <c:pt idx="19430" formatCode="m/d/yyyy">
                  <c:v>44631</c:v>
                </c:pt>
                <c:pt idx="19431" formatCode="m/d/yyyy">
                  <c:v>44631</c:v>
                </c:pt>
                <c:pt idx="19432" formatCode="m/d/yyyy">
                  <c:v>44631</c:v>
                </c:pt>
                <c:pt idx="19433" formatCode="m/d/yyyy">
                  <c:v>44631</c:v>
                </c:pt>
                <c:pt idx="19434" formatCode="m/d/yyyy">
                  <c:v>44631</c:v>
                </c:pt>
                <c:pt idx="19435" formatCode="m/d/yyyy">
                  <c:v>44631</c:v>
                </c:pt>
                <c:pt idx="19436" formatCode="m/d/yyyy">
                  <c:v>44631</c:v>
                </c:pt>
                <c:pt idx="19437" formatCode="m/d/yyyy">
                  <c:v>44631</c:v>
                </c:pt>
                <c:pt idx="19438" formatCode="m/d/yyyy">
                  <c:v>44631</c:v>
                </c:pt>
                <c:pt idx="19439" formatCode="m/d/yyyy">
                  <c:v>44631</c:v>
                </c:pt>
                <c:pt idx="19440" formatCode="m/d/yyyy">
                  <c:v>44631</c:v>
                </c:pt>
                <c:pt idx="19441" formatCode="m/d/yyyy">
                  <c:v>44631</c:v>
                </c:pt>
                <c:pt idx="19442" formatCode="m/d/yyyy">
                  <c:v>44631</c:v>
                </c:pt>
                <c:pt idx="19443" formatCode="m/d/yyyy">
                  <c:v>44631</c:v>
                </c:pt>
                <c:pt idx="19444" formatCode="m/d/yyyy">
                  <c:v>44631</c:v>
                </c:pt>
                <c:pt idx="19445" formatCode="m/d/yyyy">
                  <c:v>44631</c:v>
                </c:pt>
                <c:pt idx="19446" formatCode="m/d/yyyy">
                  <c:v>44631</c:v>
                </c:pt>
                <c:pt idx="19447" formatCode="m/d/yyyy">
                  <c:v>44631</c:v>
                </c:pt>
                <c:pt idx="19448" formatCode="m/d/yyyy">
                  <c:v>44632</c:v>
                </c:pt>
                <c:pt idx="19449" formatCode="m/d/yyyy">
                  <c:v>44632</c:v>
                </c:pt>
                <c:pt idx="19450" formatCode="m/d/yyyy">
                  <c:v>44632</c:v>
                </c:pt>
                <c:pt idx="19451" formatCode="m/d/yyyy">
                  <c:v>44632</c:v>
                </c:pt>
                <c:pt idx="19452" formatCode="m/d/yyyy">
                  <c:v>44632</c:v>
                </c:pt>
                <c:pt idx="19453" formatCode="m/d/yyyy">
                  <c:v>44632</c:v>
                </c:pt>
                <c:pt idx="19454" formatCode="m/d/yyyy">
                  <c:v>44632</c:v>
                </c:pt>
                <c:pt idx="19455" formatCode="m/d/yyyy">
                  <c:v>44632</c:v>
                </c:pt>
                <c:pt idx="19456" formatCode="m/d/yyyy">
                  <c:v>44632</c:v>
                </c:pt>
                <c:pt idx="19457" formatCode="m/d/yyyy">
                  <c:v>44632</c:v>
                </c:pt>
                <c:pt idx="19458" formatCode="m/d/yyyy">
                  <c:v>44632</c:v>
                </c:pt>
                <c:pt idx="19459" formatCode="m/d/yyyy">
                  <c:v>44632</c:v>
                </c:pt>
                <c:pt idx="19460" formatCode="m/d/yyyy">
                  <c:v>44632</c:v>
                </c:pt>
                <c:pt idx="19461" formatCode="m/d/yyyy">
                  <c:v>44632</c:v>
                </c:pt>
                <c:pt idx="19462" formatCode="m/d/yyyy">
                  <c:v>44632</c:v>
                </c:pt>
                <c:pt idx="19463" formatCode="m/d/yyyy">
                  <c:v>44632</c:v>
                </c:pt>
                <c:pt idx="19464" formatCode="m/d/yyyy">
                  <c:v>44632</c:v>
                </c:pt>
                <c:pt idx="19465" formatCode="m/d/yyyy">
                  <c:v>44632</c:v>
                </c:pt>
                <c:pt idx="19466" formatCode="m/d/yyyy">
                  <c:v>44632</c:v>
                </c:pt>
                <c:pt idx="19467" formatCode="m/d/yyyy">
                  <c:v>44632</c:v>
                </c:pt>
                <c:pt idx="19468" formatCode="m/d/yyyy">
                  <c:v>44632</c:v>
                </c:pt>
                <c:pt idx="19469" formatCode="m/d/yyyy">
                  <c:v>44632</c:v>
                </c:pt>
                <c:pt idx="19470" formatCode="m/d/yyyy">
                  <c:v>44632</c:v>
                </c:pt>
                <c:pt idx="19471" formatCode="m/d/yyyy">
                  <c:v>44632</c:v>
                </c:pt>
                <c:pt idx="19472" formatCode="m/d/yyyy">
                  <c:v>44633</c:v>
                </c:pt>
                <c:pt idx="19473" formatCode="m/d/yyyy">
                  <c:v>44633</c:v>
                </c:pt>
                <c:pt idx="19474" formatCode="m/d/yyyy">
                  <c:v>44633</c:v>
                </c:pt>
                <c:pt idx="19475" formatCode="m/d/yyyy">
                  <c:v>44633</c:v>
                </c:pt>
                <c:pt idx="19476" formatCode="m/d/yyyy">
                  <c:v>44633</c:v>
                </c:pt>
                <c:pt idx="19477" formatCode="m/d/yyyy">
                  <c:v>44633</c:v>
                </c:pt>
                <c:pt idx="19478" formatCode="m/d/yyyy">
                  <c:v>44633</c:v>
                </c:pt>
                <c:pt idx="19479" formatCode="m/d/yyyy">
                  <c:v>44633</c:v>
                </c:pt>
                <c:pt idx="19480" formatCode="m/d/yyyy">
                  <c:v>44633</c:v>
                </c:pt>
                <c:pt idx="19481" formatCode="m/d/yyyy">
                  <c:v>44633</c:v>
                </c:pt>
                <c:pt idx="19482" formatCode="m/d/yyyy">
                  <c:v>44633</c:v>
                </c:pt>
                <c:pt idx="19483" formatCode="m/d/yyyy">
                  <c:v>44633</c:v>
                </c:pt>
                <c:pt idx="19484" formatCode="m/d/yyyy">
                  <c:v>44633</c:v>
                </c:pt>
                <c:pt idx="19485" formatCode="m/d/yyyy">
                  <c:v>44633</c:v>
                </c:pt>
                <c:pt idx="19486" formatCode="m/d/yyyy">
                  <c:v>44633</c:v>
                </c:pt>
                <c:pt idx="19487" formatCode="m/d/yyyy">
                  <c:v>44633</c:v>
                </c:pt>
                <c:pt idx="19488" formatCode="m/d/yyyy">
                  <c:v>44633</c:v>
                </c:pt>
                <c:pt idx="19489" formatCode="m/d/yyyy">
                  <c:v>44633</c:v>
                </c:pt>
                <c:pt idx="19490" formatCode="m/d/yyyy">
                  <c:v>44633</c:v>
                </c:pt>
                <c:pt idx="19491" formatCode="m/d/yyyy">
                  <c:v>44633</c:v>
                </c:pt>
                <c:pt idx="19492" formatCode="m/d/yyyy">
                  <c:v>44633</c:v>
                </c:pt>
                <c:pt idx="19493" formatCode="m/d/yyyy">
                  <c:v>44633</c:v>
                </c:pt>
                <c:pt idx="19494" formatCode="m/d/yyyy">
                  <c:v>44633</c:v>
                </c:pt>
                <c:pt idx="19495" formatCode="m/d/yyyy">
                  <c:v>44633</c:v>
                </c:pt>
                <c:pt idx="19496" formatCode="m/d/yyyy">
                  <c:v>44634</c:v>
                </c:pt>
                <c:pt idx="19497" formatCode="m/d/yyyy">
                  <c:v>44634</c:v>
                </c:pt>
                <c:pt idx="19498" formatCode="m/d/yyyy">
                  <c:v>44634</c:v>
                </c:pt>
                <c:pt idx="19499" formatCode="m/d/yyyy">
                  <c:v>44634</c:v>
                </c:pt>
                <c:pt idx="19500" formatCode="m/d/yyyy">
                  <c:v>44634</c:v>
                </c:pt>
                <c:pt idx="19501" formatCode="m/d/yyyy">
                  <c:v>44634</c:v>
                </c:pt>
                <c:pt idx="19502" formatCode="m/d/yyyy">
                  <c:v>44634</c:v>
                </c:pt>
                <c:pt idx="19503" formatCode="m/d/yyyy">
                  <c:v>44634</c:v>
                </c:pt>
                <c:pt idx="19504" formatCode="m/d/yyyy">
                  <c:v>44634</c:v>
                </c:pt>
                <c:pt idx="19505" formatCode="m/d/yyyy">
                  <c:v>44634</c:v>
                </c:pt>
                <c:pt idx="19506" formatCode="m/d/yyyy">
                  <c:v>44634</c:v>
                </c:pt>
                <c:pt idx="19507" formatCode="m/d/yyyy">
                  <c:v>44634</c:v>
                </c:pt>
                <c:pt idx="19508" formatCode="m/d/yyyy">
                  <c:v>44634</c:v>
                </c:pt>
                <c:pt idx="19509" formatCode="m/d/yyyy">
                  <c:v>44634</c:v>
                </c:pt>
                <c:pt idx="19510" formatCode="m/d/yyyy">
                  <c:v>44634</c:v>
                </c:pt>
                <c:pt idx="19511" formatCode="m/d/yyyy">
                  <c:v>44634</c:v>
                </c:pt>
                <c:pt idx="19512" formatCode="m/d/yyyy">
                  <c:v>44634</c:v>
                </c:pt>
                <c:pt idx="19513" formatCode="m/d/yyyy">
                  <c:v>44634</c:v>
                </c:pt>
                <c:pt idx="19514" formatCode="m/d/yyyy">
                  <c:v>44634</c:v>
                </c:pt>
                <c:pt idx="19515" formatCode="m/d/yyyy">
                  <c:v>44634</c:v>
                </c:pt>
                <c:pt idx="19516" formatCode="m/d/yyyy">
                  <c:v>44634</c:v>
                </c:pt>
                <c:pt idx="19517" formatCode="m/d/yyyy">
                  <c:v>44634</c:v>
                </c:pt>
                <c:pt idx="19518" formatCode="m/d/yyyy">
                  <c:v>44634</c:v>
                </c:pt>
                <c:pt idx="19519" formatCode="m/d/yyyy">
                  <c:v>44634</c:v>
                </c:pt>
                <c:pt idx="19520" formatCode="m/d/yyyy">
                  <c:v>44635</c:v>
                </c:pt>
                <c:pt idx="19521" formatCode="m/d/yyyy">
                  <c:v>44635</c:v>
                </c:pt>
                <c:pt idx="19522" formatCode="m/d/yyyy">
                  <c:v>44635</c:v>
                </c:pt>
                <c:pt idx="19523" formatCode="m/d/yyyy">
                  <c:v>44635</c:v>
                </c:pt>
                <c:pt idx="19524" formatCode="m/d/yyyy">
                  <c:v>44635</c:v>
                </c:pt>
                <c:pt idx="19525" formatCode="m/d/yyyy">
                  <c:v>44635</c:v>
                </c:pt>
                <c:pt idx="19526" formatCode="m/d/yyyy">
                  <c:v>44635</c:v>
                </c:pt>
                <c:pt idx="19527" formatCode="m/d/yyyy">
                  <c:v>44635</c:v>
                </c:pt>
                <c:pt idx="19528" formatCode="m/d/yyyy">
                  <c:v>44635</c:v>
                </c:pt>
                <c:pt idx="19529" formatCode="m/d/yyyy">
                  <c:v>44635</c:v>
                </c:pt>
                <c:pt idx="19530" formatCode="m/d/yyyy">
                  <c:v>44635</c:v>
                </c:pt>
                <c:pt idx="19531" formatCode="m/d/yyyy">
                  <c:v>44635</c:v>
                </c:pt>
                <c:pt idx="19532" formatCode="m/d/yyyy">
                  <c:v>44635</c:v>
                </c:pt>
                <c:pt idx="19533" formatCode="m/d/yyyy">
                  <c:v>44635</c:v>
                </c:pt>
                <c:pt idx="19534" formatCode="m/d/yyyy">
                  <c:v>44635</c:v>
                </c:pt>
                <c:pt idx="19535" formatCode="m/d/yyyy">
                  <c:v>44635</c:v>
                </c:pt>
                <c:pt idx="19536" formatCode="m/d/yyyy">
                  <c:v>44635</c:v>
                </c:pt>
                <c:pt idx="19537" formatCode="m/d/yyyy">
                  <c:v>44635</c:v>
                </c:pt>
                <c:pt idx="19538" formatCode="m/d/yyyy">
                  <c:v>44635</c:v>
                </c:pt>
                <c:pt idx="19539" formatCode="m/d/yyyy">
                  <c:v>44635</c:v>
                </c:pt>
                <c:pt idx="19540" formatCode="m/d/yyyy">
                  <c:v>44635</c:v>
                </c:pt>
                <c:pt idx="19541" formatCode="m/d/yyyy">
                  <c:v>44635</c:v>
                </c:pt>
                <c:pt idx="19542" formatCode="m/d/yyyy">
                  <c:v>44635</c:v>
                </c:pt>
                <c:pt idx="19543" formatCode="m/d/yyyy">
                  <c:v>44635</c:v>
                </c:pt>
                <c:pt idx="19544" formatCode="m/d/yyyy">
                  <c:v>44636</c:v>
                </c:pt>
                <c:pt idx="19545" formatCode="m/d/yyyy">
                  <c:v>44636</c:v>
                </c:pt>
                <c:pt idx="19546" formatCode="m/d/yyyy">
                  <c:v>44636</c:v>
                </c:pt>
                <c:pt idx="19547" formatCode="m/d/yyyy">
                  <c:v>44636</c:v>
                </c:pt>
                <c:pt idx="19548" formatCode="m/d/yyyy">
                  <c:v>44636</c:v>
                </c:pt>
                <c:pt idx="19549" formatCode="m/d/yyyy">
                  <c:v>44636</c:v>
                </c:pt>
                <c:pt idx="19550" formatCode="m/d/yyyy">
                  <c:v>44636</c:v>
                </c:pt>
                <c:pt idx="19551" formatCode="m/d/yyyy">
                  <c:v>44636</c:v>
                </c:pt>
                <c:pt idx="19552" formatCode="m/d/yyyy">
                  <c:v>44636</c:v>
                </c:pt>
                <c:pt idx="19553" formatCode="m/d/yyyy">
                  <c:v>44636</c:v>
                </c:pt>
                <c:pt idx="19554" formatCode="m/d/yyyy">
                  <c:v>44636</c:v>
                </c:pt>
                <c:pt idx="19555" formatCode="m/d/yyyy">
                  <c:v>44636</c:v>
                </c:pt>
                <c:pt idx="19556" formatCode="m/d/yyyy">
                  <c:v>44636</c:v>
                </c:pt>
                <c:pt idx="19557" formatCode="m/d/yyyy">
                  <c:v>44636</c:v>
                </c:pt>
                <c:pt idx="19558" formatCode="m/d/yyyy">
                  <c:v>44636</c:v>
                </c:pt>
                <c:pt idx="19559" formatCode="m/d/yyyy">
                  <c:v>44636</c:v>
                </c:pt>
                <c:pt idx="19560" formatCode="m/d/yyyy">
                  <c:v>44636</c:v>
                </c:pt>
                <c:pt idx="19561" formatCode="m/d/yyyy">
                  <c:v>44636</c:v>
                </c:pt>
                <c:pt idx="19562" formatCode="m/d/yyyy">
                  <c:v>44636</c:v>
                </c:pt>
                <c:pt idx="19563" formatCode="m/d/yyyy">
                  <c:v>44636</c:v>
                </c:pt>
                <c:pt idx="19564" formatCode="m/d/yyyy">
                  <c:v>44636</c:v>
                </c:pt>
                <c:pt idx="19565" formatCode="m/d/yyyy">
                  <c:v>44636</c:v>
                </c:pt>
                <c:pt idx="19566" formatCode="m/d/yyyy">
                  <c:v>44636</c:v>
                </c:pt>
                <c:pt idx="19567" formatCode="m/d/yyyy">
                  <c:v>44636</c:v>
                </c:pt>
                <c:pt idx="19568" formatCode="m/d/yyyy">
                  <c:v>44637</c:v>
                </c:pt>
                <c:pt idx="19569" formatCode="m/d/yyyy">
                  <c:v>44637</c:v>
                </c:pt>
                <c:pt idx="19570" formatCode="m/d/yyyy">
                  <c:v>44637</c:v>
                </c:pt>
                <c:pt idx="19571" formatCode="m/d/yyyy">
                  <c:v>44637</c:v>
                </c:pt>
                <c:pt idx="19572" formatCode="m/d/yyyy">
                  <c:v>44637</c:v>
                </c:pt>
                <c:pt idx="19573" formatCode="m/d/yyyy">
                  <c:v>44637</c:v>
                </c:pt>
                <c:pt idx="19574" formatCode="m/d/yyyy">
                  <c:v>44637</c:v>
                </c:pt>
                <c:pt idx="19575" formatCode="m/d/yyyy">
                  <c:v>44637</c:v>
                </c:pt>
                <c:pt idx="19576" formatCode="m/d/yyyy">
                  <c:v>44637</c:v>
                </c:pt>
                <c:pt idx="19577" formatCode="m/d/yyyy">
                  <c:v>44637</c:v>
                </c:pt>
                <c:pt idx="19578" formatCode="m/d/yyyy">
                  <c:v>44637</c:v>
                </c:pt>
                <c:pt idx="19579" formatCode="m/d/yyyy">
                  <c:v>44637</c:v>
                </c:pt>
                <c:pt idx="19580" formatCode="m/d/yyyy">
                  <c:v>44637</c:v>
                </c:pt>
                <c:pt idx="19581" formatCode="m/d/yyyy">
                  <c:v>44637</c:v>
                </c:pt>
                <c:pt idx="19582" formatCode="m/d/yyyy">
                  <c:v>44637</c:v>
                </c:pt>
                <c:pt idx="19583" formatCode="m/d/yyyy">
                  <c:v>44637</c:v>
                </c:pt>
                <c:pt idx="19584" formatCode="m/d/yyyy">
                  <c:v>44637</c:v>
                </c:pt>
                <c:pt idx="19585" formatCode="m/d/yyyy">
                  <c:v>44637</c:v>
                </c:pt>
                <c:pt idx="19586" formatCode="m/d/yyyy">
                  <c:v>44637</c:v>
                </c:pt>
                <c:pt idx="19587" formatCode="m/d/yyyy">
                  <c:v>44637</c:v>
                </c:pt>
                <c:pt idx="19588" formatCode="m/d/yyyy">
                  <c:v>44637</c:v>
                </c:pt>
                <c:pt idx="19589" formatCode="m/d/yyyy">
                  <c:v>44637</c:v>
                </c:pt>
                <c:pt idx="19590" formatCode="m/d/yyyy">
                  <c:v>44637</c:v>
                </c:pt>
                <c:pt idx="19591" formatCode="m/d/yyyy">
                  <c:v>44637</c:v>
                </c:pt>
                <c:pt idx="19592" formatCode="m/d/yyyy">
                  <c:v>44638</c:v>
                </c:pt>
                <c:pt idx="19593" formatCode="m/d/yyyy">
                  <c:v>44638</c:v>
                </c:pt>
                <c:pt idx="19594" formatCode="m/d/yyyy">
                  <c:v>44638</c:v>
                </c:pt>
                <c:pt idx="19595" formatCode="m/d/yyyy">
                  <c:v>44638</c:v>
                </c:pt>
                <c:pt idx="19596" formatCode="m/d/yyyy">
                  <c:v>44638</c:v>
                </c:pt>
                <c:pt idx="19597" formatCode="m/d/yyyy">
                  <c:v>44638</c:v>
                </c:pt>
                <c:pt idx="19598" formatCode="m/d/yyyy">
                  <c:v>44638</c:v>
                </c:pt>
                <c:pt idx="19599" formatCode="m/d/yyyy">
                  <c:v>44638</c:v>
                </c:pt>
                <c:pt idx="19600" formatCode="m/d/yyyy">
                  <c:v>44638</c:v>
                </c:pt>
                <c:pt idx="19601" formatCode="m/d/yyyy">
                  <c:v>44638</c:v>
                </c:pt>
                <c:pt idx="19602" formatCode="m/d/yyyy">
                  <c:v>44638</c:v>
                </c:pt>
                <c:pt idx="19603" formatCode="m/d/yyyy">
                  <c:v>44638</c:v>
                </c:pt>
                <c:pt idx="19604" formatCode="m/d/yyyy">
                  <c:v>44638</c:v>
                </c:pt>
                <c:pt idx="19605" formatCode="m/d/yyyy">
                  <c:v>44638</c:v>
                </c:pt>
                <c:pt idx="19606" formatCode="m/d/yyyy">
                  <c:v>44638</c:v>
                </c:pt>
                <c:pt idx="19607" formatCode="m/d/yyyy">
                  <c:v>44638</c:v>
                </c:pt>
                <c:pt idx="19608" formatCode="m/d/yyyy">
                  <c:v>44638</c:v>
                </c:pt>
                <c:pt idx="19609" formatCode="m/d/yyyy">
                  <c:v>44638</c:v>
                </c:pt>
                <c:pt idx="19610" formatCode="m/d/yyyy">
                  <c:v>44638</c:v>
                </c:pt>
                <c:pt idx="19611" formatCode="m/d/yyyy">
                  <c:v>44638</c:v>
                </c:pt>
                <c:pt idx="19612" formatCode="m/d/yyyy">
                  <c:v>44638</c:v>
                </c:pt>
                <c:pt idx="19613" formatCode="m/d/yyyy">
                  <c:v>44638</c:v>
                </c:pt>
                <c:pt idx="19614" formatCode="m/d/yyyy">
                  <c:v>44638</c:v>
                </c:pt>
                <c:pt idx="19615" formatCode="m/d/yyyy">
                  <c:v>44638</c:v>
                </c:pt>
                <c:pt idx="19616" formatCode="m/d/yyyy">
                  <c:v>44639</c:v>
                </c:pt>
                <c:pt idx="19617" formatCode="m/d/yyyy">
                  <c:v>44639</c:v>
                </c:pt>
                <c:pt idx="19618" formatCode="m/d/yyyy">
                  <c:v>44639</c:v>
                </c:pt>
                <c:pt idx="19619" formatCode="m/d/yyyy">
                  <c:v>44639</c:v>
                </c:pt>
                <c:pt idx="19620" formatCode="m/d/yyyy">
                  <c:v>44639</c:v>
                </c:pt>
                <c:pt idx="19621" formatCode="m/d/yyyy">
                  <c:v>44639</c:v>
                </c:pt>
                <c:pt idx="19622" formatCode="m/d/yyyy">
                  <c:v>44639</c:v>
                </c:pt>
                <c:pt idx="19623" formatCode="m/d/yyyy">
                  <c:v>44639</c:v>
                </c:pt>
                <c:pt idx="19624" formatCode="m/d/yyyy">
                  <c:v>44639</c:v>
                </c:pt>
                <c:pt idx="19625" formatCode="m/d/yyyy">
                  <c:v>44639</c:v>
                </c:pt>
                <c:pt idx="19626" formatCode="m/d/yyyy">
                  <c:v>44639</c:v>
                </c:pt>
                <c:pt idx="19627" formatCode="m/d/yyyy">
                  <c:v>44639</c:v>
                </c:pt>
                <c:pt idx="19628" formatCode="m/d/yyyy">
                  <c:v>44639</c:v>
                </c:pt>
                <c:pt idx="19629" formatCode="m/d/yyyy">
                  <c:v>44639</c:v>
                </c:pt>
                <c:pt idx="19630" formatCode="m/d/yyyy">
                  <c:v>44639</c:v>
                </c:pt>
                <c:pt idx="19631" formatCode="m/d/yyyy">
                  <c:v>44639</c:v>
                </c:pt>
                <c:pt idx="19632" formatCode="m/d/yyyy">
                  <c:v>44639</c:v>
                </c:pt>
                <c:pt idx="19633" formatCode="m/d/yyyy">
                  <c:v>44639</c:v>
                </c:pt>
                <c:pt idx="19634" formatCode="m/d/yyyy">
                  <c:v>44639</c:v>
                </c:pt>
                <c:pt idx="19635" formatCode="m/d/yyyy">
                  <c:v>44639</c:v>
                </c:pt>
                <c:pt idx="19636" formatCode="m/d/yyyy">
                  <c:v>44639</c:v>
                </c:pt>
                <c:pt idx="19637" formatCode="m/d/yyyy">
                  <c:v>44639</c:v>
                </c:pt>
                <c:pt idx="19638" formatCode="m/d/yyyy">
                  <c:v>44639</c:v>
                </c:pt>
                <c:pt idx="19639" formatCode="m/d/yyyy">
                  <c:v>44639</c:v>
                </c:pt>
                <c:pt idx="19640" formatCode="m/d/yyyy">
                  <c:v>44640</c:v>
                </c:pt>
                <c:pt idx="19641" formatCode="m/d/yyyy">
                  <c:v>44640</c:v>
                </c:pt>
                <c:pt idx="19642" formatCode="m/d/yyyy">
                  <c:v>44640</c:v>
                </c:pt>
                <c:pt idx="19643" formatCode="m/d/yyyy">
                  <c:v>44640</c:v>
                </c:pt>
                <c:pt idx="19644" formatCode="m/d/yyyy">
                  <c:v>44640</c:v>
                </c:pt>
                <c:pt idx="19645" formatCode="m/d/yyyy">
                  <c:v>44640</c:v>
                </c:pt>
                <c:pt idx="19646" formatCode="m/d/yyyy">
                  <c:v>44640</c:v>
                </c:pt>
                <c:pt idx="19647" formatCode="m/d/yyyy">
                  <c:v>44640</c:v>
                </c:pt>
                <c:pt idx="19648" formatCode="m/d/yyyy">
                  <c:v>44640</c:v>
                </c:pt>
                <c:pt idx="19649" formatCode="m/d/yyyy">
                  <c:v>44640</c:v>
                </c:pt>
                <c:pt idx="19650" formatCode="m/d/yyyy">
                  <c:v>44640</c:v>
                </c:pt>
                <c:pt idx="19651" formatCode="m/d/yyyy">
                  <c:v>44640</c:v>
                </c:pt>
                <c:pt idx="19652" formatCode="m/d/yyyy">
                  <c:v>44640</c:v>
                </c:pt>
                <c:pt idx="19653" formatCode="m/d/yyyy">
                  <c:v>44640</c:v>
                </c:pt>
                <c:pt idx="19654" formatCode="m/d/yyyy">
                  <c:v>44640</c:v>
                </c:pt>
                <c:pt idx="19655" formatCode="m/d/yyyy">
                  <c:v>44640</c:v>
                </c:pt>
                <c:pt idx="19656" formatCode="m/d/yyyy">
                  <c:v>44640</c:v>
                </c:pt>
                <c:pt idx="19657" formatCode="m/d/yyyy">
                  <c:v>44640</c:v>
                </c:pt>
                <c:pt idx="19658" formatCode="m/d/yyyy">
                  <c:v>44640</c:v>
                </c:pt>
                <c:pt idx="19659" formatCode="m/d/yyyy">
                  <c:v>44640</c:v>
                </c:pt>
                <c:pt idx="19660" formatCode="m/d/yyyy">
                  <c:v>44640</c:v>
                </c:pt>
                <c:pt idx="19661" formatCode="m/d/yyyy">
                  <c:v>44640</c:v>
                </c:pt>
                <c:pt idx="19662" formatCode="m/d/yyyy">
                  <c:v>44640</c:v>
                </c:pt>
                <c:pt idx="19663" formatCode="m/d/yyyy">
                  <c:v>44640</c:v>
                </c:pt>
                <c:pt idx="19664" formatCode="m/d/yyyy">
                  <c:v>44641</c:v>
                </c:pt>
                <c:pt idx="19665" formatCode="m/d/yyyy">
                  <c:v>44641</c:v>
                </c:pt>
                <c:pt idx="19666" formatCode="m/d/yyyy">
                  <c:v>44641</c:v>
                </c:pt>
                <c:pt idx="19667" formatCode="m/d/yyyy">
                  <c:v>44641</c:v>
                </c:pt>
                <c:pt idx="19668" formatCode="m/d/yyyy">
                  <c:v>44641</c:v>
                </c:pt>
                <c:pt idx="19669" formatCode="m/d/yyyy">
                  <c:v>44641</c:v>
                </c:pt>
                <c:pt idx="19670" formatCode="m/d/yyyy">
                  <c:v>44641</c:v>
                </c:pt>
                <c:pt idx="19671" formatCode="m/d/yyyy">
                  <c:v>44641</c:v>
                </c:pt>
                <c:pt idx="19672" formatCode="m/d/yyyy">
                  <c:v>44641</c:v>
                </c:pt>
                <c:pt idx="19673" formatCode="m/d/yyyy">
                  <c:v>44641</c:v>
                </c:pt>
                <c:pt idx="19674" formatCode="m/d/yyyy">
                  <c:v>44641</c:v>
                </c:pt>
                <c:pt idx="19675" formatCode="m/d/yyyy">
                  <c:v>44641</c:v>
                </c:pt>
                <c:pt idx="19676" formatCode="m/d/yyyy">
                  <c:v>44641</c:v>
                </c:pt>
                <c:pt idx="19677" formatCode="m/d/yyyy">
                  <c:v>44641</c:v>
                </c:pt>
                <c:pt idx="19678" formatCode="m/d/yyyy">
                  <c:v>44641</c:v>
                </c:pt>
                <c:pt idx="19679" formatCode="m/d/yyyy">
                  <c:v>44641</c:v>
                </c:pt>
                <c:pt idx="19680" formatCode="m/d/yyyy">
                  <c:v>44641</c:v>
                </c:pt>
                <c:pt idx="19681" formatCode="m/d/yyyy">
                  <c:v>44641</c:v>
                </c:pt>
                <c:pt idx="19682" formatCode="m/d/yyyy">
                  <c:v>44641</c:v>
                </c:pt>
                <c:pt idx="19683" formatCode="m/d/yyyy">
                  <c:v>44641</c:v>
                </c:pt>
                <c:pt idx="19684" formatCode="m/d/yyyy">
                  <c:v>44641</c:v>
                </c:pt>
                <c:pt idx="19685" formatCode="m/d/yyyy">
                  <c:v>44641</c:v>
                </c:pt>
                <c:pt idx="19686" formatCode="m/d/yyyy">
                  <c:v>44641</c:v>
                </c:pt>
                <c:pt idx="19687" formatCode="m/d/yyyy">
                  <c:v>44641</c:v>
                </c:pt>
                <c:pt idx="19688" formatCode="m/d/yyyy">
                  <c:v>44642</c:v>
                </c:pt>
                <c:pt idx="19689" formatCode="m/d/yyyy">
                  <c:v>44642</c:v>
                </c:pt>
                <c:pt idx="19690" formatCode="m/d/yyyy">
                  <c:v>44642</c:v>
                </c:pt>
                <c:pt idx="19691" formatCode="m/d/yyyy">
                  <c:v>44642</c:v>
                </c:pt>
                <c:pt idx="19692" formatCode="m/d/yyyy">
                  <c:v>44642</c:v>
                </c:pt>
                <c:pt idx="19693" formatCode="m/d/yyyy">
                  <c:v>44642</c:v>
                </c:pt>
                <c:pt idx="19694" formatCode="m/d/yyyy">
                  <c:v>44642</c:v>
                </c:pt>
                <c:pt idx="19695" formatCode="m/d/yyyy">
                  <c:v>44642</c:v>
                </c:pt>
                <c:pt idx="19696" formatCode="m/d/yyyy">
                  <c:v>44642</c:v>
                </c:pt>
                <c:pt idx="19697" formatCode="m/d/yyyy">
                  <c:v>44642</c:v>
                </c:pt>
                <c:pt idx="19698" formatCode="m/d/yyyy">
                  <c:v>44642</c:v>
                </c:pt>
                <c:pt idx="19699" formatCode="m/d/yyyy">
                  <c:v>44642</c:v>
                </c:pt>
                <c:pt idx="19700" formatCode="m/d/yyyy">
                  <c:v>44642</c:v>
                </c:pt>
                <c:pt idx="19701" formatCode="m/d/yyyy">
                  <c:v>44642</c:v>
                </c:pt>
                <c:pt idx="19702" formatCode="m/d/yyyy">
                  <c:v>44642</c:v>
                </c:pt>
                <c:pt idx="19703" formatCode="m/d/yyyy">
                  <c:v>44642</c:v>
                </c:pt>
                <c:pt idx="19704" formatCode="m/d/yyyy">
                  <c:v>44642</c:v>
                </c:pt>
                <c:pt idx="19705" formatCode="m/d/yyyy">
                  <c:v>44642</c:v>
                </c:pt>
                <c:pt idx="19706" formatCode="m/d/yyyy">
                  <c:v>44642</c:v>
                </c:pt>
                <c:pt idx="19707" formatCode="m/d/yyyy">
                  <c:v>44642</c:v>
                </c:pt>
                <c:pt idx="19708" formatCode="m/d/yyyy">
                  <c:v>44642</c:v>
                </c:pt>
                <c:pt idx="19709" formatCode="m/d/yyyy">
                  <c:v>44642</c:v>
                </c:pt>
                <c:pt idx="19710" formatCode="m/d/yyyy">
                  <c:v>44642</c:v>
                </c:pt>
                <c:pt idx="19711" formatCode="m/d/yyyy">
                  <c:v>44642</c:v>
                </c:pt>
                <c:pt idx="19712" formatCode="m/d/yyyy">
                  <c:v>44643</c:v>
                </c:pt>
                <c:pt idx="19713" formatCode="m/d/yyyy">
                  <c:v>44643</c:v>
                </c:pt>
                <c:pt idx="19714" formatCode="m/d/yyyy">
                  <c:v>44643</c:v>
                </c:pt>
                <c:pt idx="19715" formatCode="m/d/yyyy">
                  <c:v>44643</c:v>
                </c:pt>
                <c:pt idx="19716" formatCode="m/d/yyyy">
                  <c:v>44643</c:v>
                </c:pt>
                <c:pt idx="19717" formatCode="m/d/yyyy">
                  <c:v>44643</c:v>
                </c:pt>
                <c:pt idx="19718" formatCode="m/d/yyyy">
                  <c:v>44643</c:v>
                </c:pt>
                <c:pt idx="19719" formatCode="m/d/yyyy">
                  <c:v>44643</c:v>
                </c:pt>
                <c:pt idx="19720" formatCode="m/d/yyyy">
                  <c:v>44643</c:v>
                </c:pt>
                <c:pt idx="19721" formatCode="m/d/yyyy">
                  <c:v>44643</c:v>
                </c:pt>
                <c:pt idx="19722" formatCode="m/d/yyyy">
                  <c:v>44643</c:v>
                </c:pt>
                <c:pt idx="19723" formatCode="m/d/yyyy">
                  <c:v>44643</c:v>
                </c:pt>
                <c:pt idx="19724" formatCode="m/d/yyyy">
                  <c:v>44643</c:v>
                </c:pt>
                <c:pt idx="19725" formatCode="m/d/yyyy">
                  <c:v>44643</c:v>
                </c:pt>
                <c:pt idx="19726" formatCode="m/d/yyyy">
                  <c:v>44643</c:v>
                </c:pt>
                <c:pt idx="19727" formatCode="m/d/yyyy">
                  <c:v>44643</c:v>
                </c:pt>
                <c:pt idx="19728" formatCode="m/d/yyyy">
                  <c:v>44643</c:v>
                </c:pt>
                <c:pt idx="19729" formatCode="m/d/yyyy">
                  <c:v>44643</c:v>
                </c:pt>
                <c:pt idx="19730" formatCode="m/d/yyyy">
                  <c:v>44643</c:v>
                </c:pt>
                <c:pt idx="19731" formatCode="m/d/yyyy">
                  <c:v>44643</c:v>
                </c:pt>
                <c:pt idx="19732" formatCode="m/d/yyyy">
                  <c:v>44643</c:v>
                </c:pt>
                <c:pt idx="19733" formatCode="m/d/yyyy">
                  <c:v>44643</c:v>
                </c:pt>
                <c:pt idx="19734" formatCode="m/d/yyyy">
                  <c:v>44643</c:v>
                </c:pt>
                <c:pt idx="19735" formatCode="m/d/yyyy">
                  <c:v>44643</c:v>
                </c:pt>
                <c:pt idx="19736" formatCode="m/d/yyyy">
                  <c:v>44644</c:v>
                </c:pt>
                <c:pt idx="19737" formatCode="m/d/yyyy">
                  <c:v>44644</c:v>
                </c:pt>
                <c:pt idx="19738" formatCode="m/d/yyyy">
                  <c:v>44644</c:v>
                </c:pt>
                <c:pt idx="19739" formatCode="m/d/yyyy">
                  <c:v>44644</c:v>
                </c:pt>
                <c:pt idx="19740" formatCode="m/d/yyyy">
                  <c:v>44644</c:v>
                </c:pt>
                <c:pt idx="19741" formatCode="m/d/yyyy">
                  <c:v>44644</c:v>
                </c:pt>
                <c:pt idx="19742" formatCode="m/d/yyyy">
                  <c:v>44644</c:v>
                </c:pt>
                <c:pt idx="19743" formatCode="m/d/yyyy">
                  <c:v>44644</c:v>
                </c:pt>
                <c:pt idx="19744" formatCode="m/d/yyyy">
                  <c:v>44644</c:v>
                </c:pt>
                <c:pt idx="19745" formatCode="m/d/yyyy">
                  <c:v>44644</c:v>
                </c:pt>
                <c:pt idx="19746" formatCode="m/d/yyyy">
                  <c:v>44644</c:v>
                </c:pt>
                <c:pt idx="19747" formatCode="m/d/yyyy">
                  <c:v>44644</c:v>
                </c:pt>
                <c:pt idx="19748" formatCode="m/d/yyyy">
                  <c:v>44644</c:v>
                </c:pt>
                <c:pt idx="19749" formatCode="m/d/yyyy">
                  <c:v>44644</c:v>
                </c:pt>
                <c:pt idx="19750" formatCode="m/d/yyyy">
                  <c:v>44644</c:v>
                </c:pt>
                <c:pt idx="19751" formatCode="m/d/yyyy">
                  <c:v>44644</c:v>
                </c:pt>
                <c:pt idx="19752" formatCode="m/d/yyyy">
                  <c:v>44644</c:v>
                </c:pt>
                <c:pt idx="19753" formatCode="m/d/yyyy">
                  <c:v>44644</c:v>
                </c:pt>
                <c:pt idx="19754" formatCode="m/d/yyyy">
                  <c:v>44644</c:v>
                </c:pt>
                <c:pt idx="19755" formatCode="m/d/yyyy">
                  <c:v>44644</c:v>
                </c:pt>
                <c:pt idx="19756" formatCode="m/d/yyyy">
                  <c:v>44644</c:v>
                </c:pt>
                <c:pt idx="19757" formatCode="m/d/yyyy">
                  <c:v>44644</c:v>
                </c:pt>
                <c:pt idx="19758" formatCode="m/d/yyyy">
                  <c:v>44644</c:v>
                </c:pt>
                <c:pt idx="19759" formatCode="m/d/yyyy">
                  <c:v>44644</c:v>
                </c:pt>
                <c:pt idx="19760" formatCode="m/d/yyyy">
                  <c:v>44645</c:v>
                </c:pt>
                <c:pt idx="19761" formatCode="m/d/yyyy">
                  <c:v>44645</c:v>
                </c:pt>
                <c:pt idx="19762" formatCode="m/d/yyyy">
                  <c:v>44645</c:v>
                </c:pt>
                <c:pt idx="19763" formatCode="m/d/yyyy">
                  <c:v>44645</c:v>
                </c:pt>
                <c:pt idx="19764" formatCode="m/d/yyyy">
                  <c:v>44645</c:v>
                </c:pt>
                <c:pt idx="19765" formatCode="m/d/yyyy">
                  <c:v>44645</c:v>
                </c:pt>
                <c:pt idx="19766" formatCode="m/d/yyyy">
                  <c:v>44645</c:v>
                </c:pt>
                <c:pt idx="19767" formatCode="m/d/yyyy">
                  <c:v>44645</c:v>
                </c:pt>
                <c:pt idx="19768" formatCode="m/d/yyyy">
                  <c:v>44645</c:v>
                </c:pt>
                <c:pt idx="19769" formatCode="m/d/yyyy">
                  <c:v>44645</c:v>
                </c:pt>
                <c:pt idx="19770" formatCode="m/d/yyyy">
                  <c:v>44645</c:v>
                </c:pt>
                <c:pt idx="19771" formatCode="m/d/yyyy">
                  <c:v>44645</c:v>
                </c:pt>
                <c:pt idx="19772" formatCode="m/d/yyyy">
                  <c:v>44645</c:v>
                </c:pt>
                <c:pt idx="19773" formatCode="m/d/yyyy">
                  <c:v>44645</c:v>
                </c:pt>
                <c:pt idx="19774" formatCode="m/d/yyyy">
                  <c:v>44645</c:v>
                </c:pt>
                <c:pt idx="19775" formatCode="m/d/yyyy">
                  <c:v>44645</c:v>
                </c:pt>
                <c:pt idx="19776" formatCode="m/d/yyyy">
                  <c:v>44645</c:v>
                </c:pt>
                <c:pt idx="19777" formatCode="m/d/yyyy">
                  <c:v>44645</c:v>
                </c:pt>
                <c:pt idx="19778" formatCode="m/d/yyyy">
                  <c:v>44645</c:v>
                </c:pt>
                <c:pt idx="19779" formatCode="m/d/yyyy">
                  <c:v>44645</c:v>
                </c:pt>
                <c:pt idx="19780" formatCode="m/d/yyyy">
                  <c:v>44645</c:v>
                </c:pt>
                <c:pt idx="19781" formatCode="m/d/yyyy">
                  <c:v>44645</c:v>
                </c:pt>
                <c:pt idx="19782" formatCode="m/d/yyyy">
                  <c:v>44645</c:v>
                </c:pt>
                <c:pt idx="19783" formatCode="m/d/yyyy">
                  <c:v>44645</c:v>
                </c:pt>
                <c:pt idx="19784" formatCode="m/d/yyyy">
                  <c:v>44646</c:v>
                </c:pt>
                <c:pt idx="19785" formatCode="m/d/yyyy">
                  <c:v>44646</c:v>
                </c:pt>
                <c:pt idx="19786" formatCode="m/d/yyyy">
                  <c:v>44646</c:v>
                </c:pt>
                <c:pt idx="19787" formatCode="m/d/yyyy">
                  <c:v>44646</c:v>
                </c:pt>
                <c:pt idx="19788" formatCode="m/d/yyyy">
                  <c:v>44646</c:v>
                </c:pt>
                <c:pt idx="19789" formatCode="m/d/yyyy">
                  <c:v>44646</c:v>
                </c:pt>
                <c:pt idx="19790" formatCode="m/d/yyyy">
                  <c:v>44646</c:v>
                </c:pt>
                <c:pt idx="19791" formatCode="m/d/yyyy">
                  <c:v>44646</c:v>
                </c:pt>
                <c:pt idx="19792" formatCode="m/d/yyyy">
                  <c:v>44646</c:v>
                </c:pt>
                <c:pt idx="19793" formatCode="m/d/yyyy">
                  <c:v>44646</c:v>
                </c:pt>
                <c:pt idx="19794" formatCode="m/d/yyyy">
                  <c:v>44646</c:v>
                </c:pt>
                <c:pt idx="19795" formatCode="m/d/yyyy">
                  <c:v>44646</c:v>
                </c:pt>
                <c:pt idx="19796" formatCode="m/d/yyyy">
                  <c:v>44646</c:v>
                </c:pt>
                <c:pt idx="19797" formatCode="m/d/yyyy">
                  <c:v>44646</c:v>
                </c:pt>
                <c:pt idx="19798" formatCode="m/d/yyyy">
                  <c:v>44646</c:v>
                </c:pt>
                <c:pt idx="19799" formatCode="m/d/yyyy">
                  <c:v>44646</c:v>
                </c:pt>
                <c:pt idx="19800" formatCode="m/d/yyyy">
                  <c:v>44646</c:v>
                </c:pt>
                <c:pt idx="19801" formatCode="m/d/yyyy">
                  <c:v>44646</c:v>
                </c:pt>
                <c:pt idx="19802" formatCode="m/d/yyyy">
                  <c:v>44646</c:v>
                </c:pt>
                <c:pt idx="19803" formatCode="m/d/yyyy">
                  <c:v>44646</c:v>
                </c:pt>
                <c:pt idx="19804" formatCode="m/d/yyyy">
                  <c:v>44646</c:v>
                </c:pt>
                <c:pt idx="19805" formatCode="m/d/yyyy">
                  <c:v>44646</c:v>
                </c:pt>
                <c:pt idx="19806" formatCode="m/d/yyyy">
                  <c:v>44646</c:v>
                </c:pt>
                <c:pt idx="19807" formatCode="m/d/yyyy">
                  <c:v>44646</c:v>
                </c:pt>
                <c:pt idx="19808" formatCode="m/d/yyyy">
                  <c:v>44647</c:v>
                </c:pt>
                <c:pt idx="19809" formatCode="m/d/yyyy">
                  <c:v>44647</c:v>
                </c:pt>
                <c:pt idx="19810" formatCode="m/d/yyyy">
                  <c:v>44647</c:v>
                </c:pt>
                <c:pt idx="19811" formatCode="m/d/yyyy">
                  <c:v>44647</c:v>
                </c:pt>
                <c:pt idx="19812" formatCode="m/d/yyyy">
                  <c:v>44647</c:v>
                </c:pt>
                <c:pt idx="19813" formatCode="m/d/yyyy">
                  <c:v>44647</c:v>
                </c:pt>
                <c:pt idx="19814" formatCode="m/d/yyyy">
                  <c:v>44647</c:v>
                </c:pt>
                <c:pt idx="19815" formatCode="m/d/yyyy">
                  <c:v>44647</c:v>
                </c:pt>
                <c:pt idx="19816" formatCode="m/d/yyyy">
                  <c:v>44647</c:v>
                </c:pt>
                <c:pt idx="19817" formatCode="m/d/yyyy">
                  <c:v>44647</c:v>
                </c:pt>
                <c:pt idx="19818" formatCode="m/d/yyyy">
                  <c:v>44647</c:v>
                </c:pt>
                <c:pt idx="19819" formatCode="m/d/yyyy">
                  <c:v>44647</c:v>
                </c:pt>
                <c:pt idx="19820" formatCode="m/d/yyyy">
                  <c:v>44647</c:v>
                </c:pt>
                <c:pt idx="19821" formatCode="m/d/yyyy">
                  <c:v>44647</c:v>
                </c:pt>
                <c:pt idx="19822" formatCode="m/d/yyyy">
                  <c:v>44647</c:v>
                </c:pt>
                <c:pt idx="19823" formatCode="m/d/yyyy">
                  <c:v>44647</c:v>
                </c:pt>
                <c:pt idx="19824" formatCode="m/d/yyyy">
                  <c:v>44647</c:v>
                </c:pt>
                <c:pt idx="19825" formatCode="m/d/yyyy">
                  <c:v>44647</c:v>
                </c:pt>
                <c:pt idx="19826" formatCode="m/d/yyyy">
                  <c:v>44647</c:v>
                </c:pt>
                <c:pt idx="19827" formatCode="m/d/yyyy">
                  <c:v>44647</c:v>
                </c:pt>
                <c:pt idx="19828" formatCode="m/d/yyyy">
                  <c:v>44647</c:v>
                </c:pt>
                <c:pt idx="19829" formatCode="m/d/yyyy">
                  <c:v>44647</c:v>
                </c:pt>
                <c:pt idx="19830" formatCode="m/d/yyyy">
                  <c:v>44647</c:v>
                </c:pt>
                <c:pt idx="19831" formatCode="m/d/yyyy">
                  <c:v>44647</c:v>
                </c:pt>
                <c:pt idx="19832" formatCode="m/d/yyyy">
                  <c:v>44648</c:v>
                </c:pt>
                <c:pt idx="19833" formatCode="m/d/yyyy">
                  <c:v>44648</c:v>
                </c:pt>
                <c:pt idx="19834" formatCode="m/d/yyyy">
                  <c:v>44648</c:v>
                </c:pt>
                <c:pt idx="19835" formatCode="m/d/yyyy">
                  <c:v>44648</c:v>
                </c:pt>
                <c:pt idx="19836" formatCode="m/d/yyyy">
                  <c:v>44648</c:v>
                </c:pt>
                <c:pt idx="19837" formatCode="m/d/yyyy">
                  <c:v>44648</c:v>
                </c:pt>
                <c:pt idx="19838" formatCode="m/d/yyyy">
                  <c:v>44648</c:v>
                </c:pt>
                <c:pt idx="19839" formatCode="m/d/yyyy">
                  <c:v>44648</c:v>
                </c:pt>
                <c:pt idx="19840" formatCode="m/d/yyyy">
                  <c:v>44648</c:v>
                </c:pt>
                <c:pt idx="19841" formatCode="m/d/yyyy">
                  <c:v>44648</c:v>
                </c:pt>
                <c:pt idx="19842" formatCode="m/d/yyyy">
                  <c:v>44648</c:v>
                </c:pt>
                <c:pt idx="19843" formatCode="m/d/yyyy">
                  <c:v>44648</c:v>
                </c:pt>
                <c:pt idx="19844" formatCode="m/d/yyyy">
                  <c:v>44648</c:v>
                </c:pt>
                <c:pt idx="19845" formatCode="m/d/yyyy">
                  <c:v>44648</c:v>
                </c:pt>
                <c:pt idx="19846" formatCode="m/d/yyyy">
                  <c:v>44648</c:v>
                </c:pt>
                <c:pt idx="19847" formatCode="m/d/yyyy">
                  <c:v>44648</c:v>
                </c:pt>
                <c:pt idx="19848" formatCode="m/d/yyyy">
                  <c:v>44648</c:v>
                </c:pt>
                <c:pt idx="19849" formatCode="m/d/yyyy">
                  <c:v>44648</c:v>
                </c:pt>
                <c:pt idx="19850" formatCode="m/d/yyyy">
                  <c:v>44648</c:v>
                </c:pt>
                <c:pt idx="19851" formatCode="m/d/yyyy">
                  <c:v>44648</c:v>
                </c:pt>
                <c:pt idx="19852" formatCode="m/d/yyyy">
                  <c:v>44648</c:v>
                </c:pt>
                <c:pt idx="19853" formatCode="m/d/yyyy">
                  <c:v>44648</c:v>
                </c:pt>
                <c:pt idx="19854" formatCode="m/d/yyyy">
                  <c:v>44648</c:v>
                </c:pt>
                <c:pt idx="19855" formatCode="m/d/yyyy">
                  <c:v>44648</c:v>
                </c:pt>
                <c:pt idx="19856" formatCode="m/d/yyyy">
                  <c:v>44649</c:v>
                </c:pt>
                <c:pt idx="19857" formatCode="m/d/yyyy">
                  <c:v>44649</c:v>
                </c:pt>
                <c:pt idx="19858" formatCode="m/d/yyyy">
                  <c:v>44649</c:v>
                </c:pt>
                <c:pt idx="19859" formatCode="m/d/yyyy">
                  <c:v>44649</c:v>
                </c:pt>
                <c:pt idx="19860" formatCode="m/d/yyyy">
                  <c:v>44649</c:v>
                </c:pt>
                <c:pt idx="19861" formatCode="m/d/yyyy">
                  <c:v>44649</c:v>
                </c:pt>
                <c:pt idx="19862" formatCode="m/d/yyyy">
                  <c:v>44649</c:v>
                </c:pt>
                <c:pt idx="19863" formatCode="m/d/yyyy">
                  <c:v>44649</c:v>
                </c:pt>
                <c:pt idx="19864" formatCode="m/d/yyyy">
                  <c:v>44649</c:v>
                </c:pt>
                <c:pt idx="19865" formatCode="m/d/yyyy">
                  <c:v>44649</c:v>
                </c:pt>
                <c:pt idx="19866" formatCode="m/d/yyyy">
                  <c:v>44649</c:v>
                </c:pt>
                <c:pt idx="19867" formatCode="m/d/yyyy">
                  <c:v>44649</c:v>
                </c:pt>
                <c:pt idx="19868" formatCode="m/d/yyyy">
                  <c:v>44649</c:v>
                </c:pt>
                <c:pt idx="19869" formatCode="m/d/yyyy">
                  <c:v>44649</c:v>
                </c:pt>
                <c:pt idx="19870" formatCode="m/d/yyyy">
                  <c:v>44649</c:v>
                </c:pt>
                <c:pt idx="19871" formatCode="m/d/yyyy">
                  <c:v>44649</c:v>
                </c:pt>
                <c:pt idx="19872" formatCode="m/d/yyyy">
                  <c:v>44649</c:v>
                </c:pt>
                <c:pt idx="19873" formatCode="m/d/yyyy">
                  <c:v>44649</c:v>
                </c:pt>
                <c:pt idx="19874" formatCode="m/d/yyyy">
                  <c:v>44649</c:v>
                </c:pt>
                <c:pt idx="19875" formatCode="m/d/yyyy">
                  <c:v>44649</c:v>
                </c:pt>
                <c:pt idx="19876" formatCode="m/d/yyyy">
                  <c:v>44649</c:v>
                </c:pt>
                <c:pt idx="19877" formatCode="m/d/yyyy">
                  <c:v>44649</c:v>
                </c:pt>
                <c:pt idx="19878" formatCode="m/d/yyyy">
                  <c:v>44649</c:v>
                </c:pt>
                <c:pt idx="19879" formatCode="m/d/yyyy">
                  <c:v>44649</c:v>
                </c:pt>
                <c:pt idx="19880" formatCode="m/d/yyyy">
                  <c:v>44650</c:v>
                </c:pt>
                <c:pt idx="19881" formatCode="m/d/yyyy">
                  <c:v>44650</c:v>
                </c:pt>
                <c:pt idx="19882" formatCode="m/d/yyyy">
                  <c:v>44650</c:v>
                </c:pt>
                <c:pt idx="19883" formatCode="m/d/yyyy">
                  <c:v>44650</c:v>
                </c:pt>
                <c:pt idx="19884" formatCode="m/d/yyyy">
                  <c:v>44650</c:v>
                </c:pt>
                <c:pt idx="19885" formatCode="m/d/yyyy">
                  <c:v>44650</c:v>
                </c:pt>
                <c:pt idx="19886" formatCode="m/d/yyyy">
                  <c:v>44650</c:v>
                </c:pt>
                <c:pt idx="19887" formatCode="m/d/yyyy">
                  <c:v>44650</c:v>
                </c:pt>
                <c:pt idx="19888" formatCode="m/d/yyyy">
                  <c:v>44650</c:v>
                </c:pt>
                <c:pt idx="19889" formatCode="m/d/yyyy">
                  <c:v>44650</c:v>
                </c:pt>
                <c:pt idx="19890" formatCode="m/d/yyyy">
                  <c:v>44650</c:v>
                </c:pt>
                <c:pt idx="19891" formatCode="m/d/yyyy">
                  <c:v>44650</c:v>
                </c:pt>
                <c:pt idx="19892" formatCode="m/d/yyyy">
                  <c:v>44650</c:v>
                </c:pt>
                <c:pt idx="19893" formatCode="m/d/yyyy">
                  <c:v>44650</c:v>
                </c:pt>
                <c:pt idx="19894" formatCode="m/d/yyyy">
                  <c:v>44650</c:v>
                </c:pt>
                <c:pt idx="19895" formatCode="m/d/yyyy">
                  <c:v>44650</c:v>
                </c:pt>
                <c:pt idx="19896" formatCode="m/d/yyyy">
                  <c:v>44650</c:v>
                </c:pt>
                <c:pt idx="19897" formatCode="m/d/yyyy">
                  <c:v>44650</c:v>
                </c:pt>
                <c:pt idx="19898" formatCode="m/d/yyyy">
                  <c:v>44650</c:v>
                </c:pt>
                <c:pt idx="19899" formatCode="m/d/yyyy">
                  <c:v>44650</c:v>
                </c:pt>
                <c:pt idx="19900" formatCode="m/d/yyyy">
                  <c:v>44650</c:v>
                </c:pt>
                <c:pt idx="19901" formatCode="m/d/yyyy">
                  <c:v>44650</c:v>
                </c:pt>
                <c:pt idx="19902" formatCode="m/d/yyyy">
                  <c:v>44650</c:v>
                </c:pt>
                <c:pt idx="19903" formatCode="m/d/yyyy">
                  <c:v>44650</c:v>
                </c:pt>
                <c:pt idx="19904" formatCode="m/d/yyyy">
                  <c:v>44651</c:v>
                </c:pt>
                <c:pt idx="19905" formatCode="m/d/yyyy">
                  <c:v>44651</c:v>
                </c:pt>
                <c:pt idx="19906" formatCode="m/d/yyyy">
                  <c:v>44651</c:v>
                </c:pt>
                <c:pt idx="19907" formatCode="m/d/yyyy">
                  <c:v>44651</c:v>
                </c:pt>
                <c:pt idx="19908" formatCode="m/d/yyyy">
                  <c:v>44651</c:v>
                </c:pt>
                <c:pt idx="19909" formatCode="m/d/yyyy">
                  <c:v>44651</c:v>
                </c:pt>
                <c:pt idx="19910" formatCode="m/d/yyyy">
                  <c:v>44651</c:v>
                </c:pt>
                <c:pt idx="19911" formatCode="m/d/yyyy">
                  <c:v>44651</c:v>
                </c:pt>
                <c:pt idx="19912" formatCode="m/d/yyyy">
                  <c:v>44651</c:v>
                </c:pt>
                <c:pt idx="19913" formatCode="m/d/yyyy">
                  <c:v>44651</c:v>
                </c:pt>
                <c:pt idx="19914" formatCode="m/d/yyyy">
                  <c:v>44651</c:v>
                </c:pt>
                <c:pt idx="19915" formatCode="m/d/yyyy">
                  <c:v>44651</c:v>
                </c:pt>
                <c:pt idx="19916" formatCode="m/d/yyyy">
                  <c:v>44651</c:v>
                </c:pt>
                <c:pt idx="19917" formatCode="m/d/yyyy">
                  <c:v>44651</c:v>
                </c:pt>
                <c:pt idx="19918" formatCode="m/d/yyyy">
                  <c:v>44651</c:v>
                </c:pt>
                <c:pt idx="19919" formatCode="m/d/yyyy">
                  <c:v>44651</c:v>
                </c:pt>
                <c:pt idx="19920" formatCode="m/d/yyyy">
                  <c:v>44651</c:v>
                </c:pt>
                <c:pt idx="19921" formatCode="m/d/yyyy">
                  <c:v>44651</c:v>
                </c:pt>
                <c:pt idx="19922" formatCode="m/d/yyyy">
                  <c:v>44651</c:v>
                </c:pt>
                <c:pt idx="19923" formatCode="m/d/yyyy">
                  <c:v>44651</c:v>
                </c:pt>
                <c:pt idx="19924" formatCode="m/d/yyyy">
                  <c:v>44651</c:v>
                </c:pt>
                <c:pt idx="19925" formatCode="m/d/yyyy">
                  <c:v>44651</c:v>
                </c:pt>
                <c:pt idx="19926" formatCode="m/d/yyyy">
                  <c:v>44651</c:v>
                </c:pt>
                <c:pt idx="19927" formatCode="m/d/yyyy">
                  <c:v>44651</c:v>
                </c:pt>
                <c:pt idx="19928" formatCode="m/d/yyyy">
                  <c:v>44652</c:v>
                </c:pt>
                <c:pt idx="19929" formatCode="m/d/yyyy">
                  <c:v>44652</c:v>
                </c:pt>
                <c:pt idx="19930" formatCode="m/d/yyyy">
                  <c:v>44652</c:v>
                </c:pt>
                <c:pt idx="19931" formatCode="m/d/yyyy">
                  <c:v>44652</c:v>
                </c:pt>
                <c:pt idx="19932" formatCode="m/d/yyyy">
                  <c:v>44652</c:v>
                </c:pt>
                <c:pt idx="19933" formatCode="m/d/yyyy">
                  <c:v>44652</c:v>
                </c:pt>
                <c:pt idx="19934" formatCode="m/d/yyyy">
                  <c:v>44652</c:v>
                </c:pt>
                <c:pt idx="19935" formatCode="m/d/yyyy">
                  <c:v>44652</c:v>
                </c:pt>
                <c:pt idx="19936" formatCode="m/d/yyyy">
                  <c:v>44652</c:v>
                </c:pt>
                <c:pt idx="19937" formatCode="m/d/yyyy">
                  <c:v>44652</c:v>
                </c:pt>
                <c:pt idx="19938" formatCode="m/d/yyyy">
                  <c:v>44652</c:v>
                </c:pt>
                <c:pt idx="19939" formatCode="m/d/yyyy">
                  <c:v>44652</c:v>
                </c:pt>
                <c:pt idx="19940" formatCode="m/d/yyyy">
                  <c:v>44652</c:v>
                </c:pt>
                <c:pt idx="19941" formatCode="m/d/yyyy">
                  <c:v>44652</c:v>
                </c:pt>
                <c:pt idx="19942" formatCode="m/d/yyyy">
                  <c:v>44652</c:v>
                </c:pt>
                <c:pt idx="19943" formatCode="m/d/yyyy">
                  <c:v>44652</c:v>
                </c:pt>
                <c:pt idx="19944" formatCode="m/d/yyyy">
                  <c:v>44652</c:v>
                </c:pt>
                <c:pt idx="19945" formatCode="m/d/yyyy">
                  <c:v>44652</c:v>
                </c:pt>
                <c:pt idx="19946" formatCode="m/d/yyyy">
                  <c:v>44652</c:v>
                </c:pt>
                <c:pt idx="19947" formatCode="m/d/yyyy">
                  <c:v>44652</c:v>
                </c:pt>
                <c:pt idx="19948" formatCode="m/d/yyyy">
                  <c:v>44652</c:v>
                </c:pt>
                <c:pt idx="19949" formatCode="m/d/yyyy">
                  <c:v>44652</c:v>
                </c:pt>
                <c:pt idx="19950" formatCode="m/d/yyyy">
                  <c:v>44652</c:v>
                </c:pt>
                <c:pt idx="19951" formatCode="m/d/yyyy">
                  <c:v>44652</c:v>
                </c:pt>
                <c:pt idx="19952" formatCode="m/d/yyyy">
                  <c:v>44653</c:v>
                </c:pt>
                <c:pt idx="19953" formatCode="m/d/yyyy">
                  <c:v>44653</c:v>
                </c:pt>
                <c:pt idx="19954" formatCode="m/d/yyyy">
                  <c:v>44653</c:v>
                </c:pt>
                <c:pt idx="19955" formatCode="m/d/yyyy">
                  <c:v>44653</c:v>
                </c:pt>
                <c:pt idx="19956" formatCode="m/d/yyyy">
                  <c:v>44653</c:v>
                </c:pt>
                <c:pt idx="19957" formatCode="m/d/yyyy">
                  <c:v>44653</c:v>
                </c:pt>
                <c:pt idx="19958" formatCode="m/d/yyyy">
                  <c:v>44653</c:v>
                </c:pt>
                <c:pt idx="19959" formatCode="m/d/yyyy">
                  <c:v>44653</c:v>
                </c:pt>
                <c:pt idx="19960" formatCode="m/d/yyyy">
                  <c:v>44653</c:v>
                </c:pt>
                <c:pt idx="19961" formatCode="m/d/yyyy">
                  <c:v>44653</c:v>
                </c:pt>
                <c:pt idx="19962" formatCode="m/d/yyyy">
                  <c:v>44653</c:v>
                </c:pt>
                <c:pt idx="19963" formatCode="m/d/yyyy">
                  <c:v>44653</c:v>
                </c:pt>
                <c:pt idx="19964" formatCode="m/d/yyyy">
                  <c:v>44653</c:v>
                </c:pt>
                <c:pt idx="19965" formatCode="m/d/yyyy">
                  <c:v>44653</c:v>
                </c:pt>
                <c:pt idx="19966" formatCode="m/d/yyyy">
                  <c:v>44653</c:v>
                </c:pt>
                <c:pt idx="19967" formatCode="m/d/yyyy">
                  <c:v>44653</c:v>
                </c:pt>
                <c:pt idx="19968" formatCode="m/d/yyyy">
                  <c:v>44653</c:v>
                </c:pt>
                <c:pt idx="19969" formatCode="m/d/yyyy">
                  <c:v>44653</c:v>
                </c:pt>
                <c:pt idx="19970" formatCode="m/d/yyyy">
                  <c:v>44653</c:v>
                </c:pt>
                <c:pt idx="19971" formatCode="m/d/yyyy">
                  <c:v>44653</c:v>
                </c:pt>
                <c:pt idx="19972" formatCode="m/d/yyyy">
                  <c:v>44653</c:v>
                </c:pt>
                <c:pt idx="19973" formatCode="m/d/yyyy">
                  <c:v>44653</c:v>
                </c:pt>
                <c:pt idx="19974" formatCode="m/d/yyyy">
                  <c:v>44653</c:v>
                </c:pt>
                <c:pt idx="19975" formatCode="m/d/yyyy">
                  <c:v>44653</c:v>
                </c:pt>
                <c:pt idx="19976" formatCode="m/d/yyyy">
                  <c:v>44654</c:v>
                </c:pt>
                <c:pt idx="19977" formatCode="m/d/yyyy">
                  <c:v>44654</c:v>
                </c:pt>
                <c:pt idx="19978" formatCode="m/d/yyyy">
                  <c:v>44654</c:v>
                </c:pt>
                <c:pt idx="19979" formatCode="m/d/yyyy">
                  <c:v>44654</c:v>
                </c:pt>
                <c:pt idx="19980" formatCode="m/d/yyyy">
                  <c:v>44654</c:v>
                </c:pt>
                <c:pt idx="19981" formatCode="m/d/yyyy">
                  <c:v>44654</c:v>
                </c:pt>
                <c:pt idx="19982" formatCode="m/d/yyyy">
                  <c:v>44654</c:v>
                </c:pt>
                <c:pt idx="19983" formatCode="m/d/yyyy">
                  <c:v>44654</c:v>
                </c:pt>
                <c:pt idx="19984" formatCode="m/d/yyyy">
                  <c:v>44654</c:v>
                </c:pt>
                <c:pt idx="19985" formatCode="m/d/yyyy">
                  <c:v>44654</c:v>
                </c:pt>
                <c:pt idx="19986" formatCode="m/d/yyyy">
                  <c:v>44654</c:v>
                </c:pt>
                <c:pt idx="19987" formatCode="m/d/yyyy">
                  <c:v>44654</c:v>
                </c:pt>
                <c:pt idx="19988" formatCode="m/d/yyyy">
                  <c:v>44654</c:v>
                </c:pt>
                <c:pt idx="19989" formatCode="m/d/yyyy">
                  <c:v>44654</c:v>
                </c:pt>
                <c:pt idx="19990" formatCode="m/d/yyyy">
                  <c:v>44654</c:v>
                </c:pt>
                <c:pt idx="19991" formatCode="m/d/yyyy">
                  <c:v>44654</c:v>
                </c:pt>
                <c:pt idx="19992" formatCode="m/d/yyyy">
                  <c:v>44654</c:v>
                </c:pt>
                <c:pt idx="19993" formatCode="m/d/yyyy">
                  <c:v>44654</c:v>
                </c:pt>
                <c:pt idx="19994" formatCode="m/d/yyyy">
                  <c:v>44654</c:v>
                </c:pt>
                <c:pt idx="19995" formatCode="m/d/yyyy">
                  <c:v>44654</c:v>
                </c:pt>
                <c:pt idx="19996" formatCode="m/d/yyyy">
                  <c:v>44654</c:v>
                </c:pt>
                <c:pt idx="19997" formatCode="m/d/yyyy">
                  <c:v>44654</c:v>
                </c:pt>
                <c:pt idx="19998" formatCode="m/d/yyyy">
                  <c:v>44654</c:v>
                </c:pt>
                <c:pt idx="19999" formatCode="m/d/yyyy">
                  <c:v>44654</c:v>
                </c:pt>
                <c:pt idx="20000" formatCode="m/d/yyyy">
                  <c:v>44655</c:v>
                </c:pt>
                <c:pt idx="20001" formatCode="m/d/yyyy">
                  <c:v>44655</c:v>
                </c:pt>
                <c:pt idx="20002" formatCode="m/d/yyyy">
                  <c:v>44655</c:v>
                </c:pt>
                <c:pt idx="20003" formatCode="m/d/yyyy">
                  <c:v>44655</c:v>
                </c:pt>
                <c:pt idx="20004" formatCode="m/d/yyyy">
                  <c:v>44655</c:v>
                </c:pt>
                <c:pt idx="20005" formatCode="m/d/yyyy">
                  <c:v>44655</c:v>
                </c:pt>
                <c:pt idx="20006" formatCode="m/d/yyyy">
                  <c:v>44655</c:v>
                </c:pt>
                <c:pt idx="20007" formatCode="m/d/yyyy">
                  <c:v>44655</c:v>
                </c:pt>
                <c:pt idx="20008" formatCode="m/d/yyyy">
                  <c:v>44655</c:v>
                </c:pt>
                <c:pt idx="20009" formatCode="m/d/yyyy">
                  <c:v>44655</c:v>
                </c:pt>
                <c:pt idx="20010" formatCode="m/d/yyyy">
                  <c:v>44655</c:v>
                </c:pt>
                <c:pt idx="20011" formatCode="m/d/yyyy">
                  <c:v>44655</c:v>
                </c:pt>
                <c:pt idx="20012" formatCode="m/d/yyyy">
                  <c:v>44655</c:v>
                </c:pt>
                <c:pt idx="20013" formatCode="m/d/yyyy">
                  <c:v>44655</c:v>
                </c:pt>
                <c:pt idx="20014" formatCode="m/d/yyyy">
                  <c:v>44655</c:v>
                </c:pt>
                <c:pt idx="20015" formatCode="m/d/yyyy">
                  <c:v>44655</c:v>
                </c:pt>
                <c:pt idx="20016" formatCode="m/d/yyyy">
                  <c:v>44655</c:v>
                </c:pt>
                <c:pt idx="20017" formatCode="m/d/yyyy">
                  <c:v>44655</c:v>
                </c:pt>
                <c:pt idx="20018" formatCode="m/d/yyyy">
                  <c:v>44655</c:v>
                </c:pt>
                <c:pt idx="20019" formatCode="m/d/yyyy">
                  <c:v>44655</c:v>
                </c:pt>
                <c:pt idx="20020" formatCode="m/d/yyyy">
                  <c:v>44655</c:v>
                </c:pt>
                <c:pt idx="20021" formatCode="m/d/yyyy">
                  <c:v>44655</c:v>
                </c:pt>
                <c:pt idx="20022" formatCode="m/d/yyyy">
                  <c:v>44655</c:v>
                </c:pt>
                <c:pt idx="20023" formatCode="m/d/yyyy">
                  <c:v>44655</c:v>
                </c:pt>
                <c:pt idx="20024" formatCode="m/d/yyyy">
                  <c:v>44656</c:v>
                </c:pt>
                <c:pt idx="20025" formatCode="m/d/yyyy">
                  <c:v>44656</c:v>
                </c:pt>
                <c:pt idx="20026" formatCode="m/d/yyyy">
                  <c:v>44656</c:v>
                </c:pt>
                <c:pt idx="20027" formatCode="m/d/yyyy">
                  <c:v>44656</c:v>
                </c:pt>
                <c:pt idx="20028" formatCode="m/d/yyyy">
                  <c:v>44656</c:v>
                </c:pt>
                <c:pt idx="20029" formatCode="m/d/yyyy">
                  <c:v>44656</c:v>
                </c:pt>
                <c:pt idx="20030" formatCode="m/d/yyyy">
                  <c:v>44656</c:v>
                </c:pt>
                <c:pt idx="20031" formatCode="m/d/yyyy">
                  <c:v>44656</c:v>
                </c:pt>
                <c:pt idx="20032" formatCode="m/d/yyyy">
                  <c:v>44656</c:v>
                </c:pt>
                <c:pt idx="20033" formatCode="m/d/yyyy">
                  <c:v>44656</c:v>
                </c:pt>
                <c:pt idx="20034" formatCode="m/d/yyyy">
                  <c:v>44656</c:v>
                </c:pt>
                <c:pt idx="20035" formatCode="m/d/yyyy">
                  <c:v>44656</c:v>
                </c:pt>
                <c:pt idx="20036" formatCode="m/d/yyyy">
                  <c:v>44656</c:v>
                </c:pt>
                <c:pt idx="20037" formatCode="m/d/yyyy">
                  <c:v>44656</c:v>
                </c:pt>
                <c:pt idx="20038" formatCode="m/d/yyyy">
                  <c:v>44656</c:v>
                </c:pt>
                <c:pt idx="20039" formatCode="m/d/yyyy">
                  <c:v>44656</c:v>
                </c:pt>
                <c:pt idx="20040" formatCode="m/d/yyyy">
                  <c:v>44656</c:v>
                </c:pt>
                <c:pt idx="20041" formatCode="m/d/yyyy">
                  <c:v>44656</c:v>
                </c:pt>
                <c:pt idx="20042" formatCode="m/d/yyyy">
                  <c:v>44656</c:v>
                </c:pt>
                <c:pt idx="20043" formatCode="m/d/yyyy">
                  <c:v>44656</c:v>
                </c:pt>
                <c:pt idx="20044" formatCode="m/d/yyyy">
                  <c:v>44656</c:v>
                </c:pt>
                <c:pt idx="20045" formatCode="m/d/yyyy">
                  <c:v>44656</c:v>
                </c:pt>
                <c:pt idx="20046" formatCode="m/d/yyyy">
                  <c:v>44656</c:v>
                </c:pt>
                <c:pt idx="20047" formatCode="m/d/yyyy">
                  <c:v>44656</c:v>
                </c:pt>
                <c:pt idx="20048" formatCode="m/d/yyyy">
                  <c:v>44657</c:v>
                </c:pt>
                <c:pt idx="20049" formatCode="m/d/yyyy">
                  <c:v>44657</c:v>
                </c:pt>
                <c:pt idx="20050" formatCode="m/d/yyyy">
                  <c:v>44657</c:v>
                </c:pt>
                <c:pt idx="20051" formatCode="m/d/yyyy">
                  <c:v>44657</c:v>
                </c:pt>
                <c:pt idx="20052" formatCode="m/d/yyyy">
                  <c:v>44657</c:v>
                </c:pt>
                <c:pt idx="20053" formatCode="m/d/yyyy">
                  <c:v>44657</c:v>
                </c:pt>
                <c:pt idx="20054" formatCode="m/d/yyyy">
                  <c:v>44657</c:v>
                </c:pt>
                <c:pt idx="20055" formatCode="m/d/yyyy">
                  <c:v>44657</c:v>
                </c:pt>
                <c:pt idx="20056" formatCode="m/d/yyyy">
                  <c:v>44657</c:v>
                </c:pt>
                <c:pt idx="20057" formatCode="m/d/yyyy">
                  <c:v>44657</c:v>
                </c:pt>
                <c:pt idx="20058" formatCode="m/d/yyyy">
                  <c:v>44657</c:v>
                </c:pt>
                <c:pt idx="20059" formatCode="m/d/yyyy">
                  <c:v>44657</c:v>
                </c:pt>
                <c:pt idx="20060" formatCode="m/d/yyyy">
                  <c:v>44657</c:v>
                </c:pt>
                <c:pt idx="20061" formatCode="m/d/yyyy">
                  <c:v>44657</c:v>
                </c:pt>
                <c:pt idx="20062" formatCode="m/d/yyyy">
                  <c:v>44657</c:v>
                </c:pt>
                <c:pt idx="20063" formatCode="m/d/yyyy">
                  <c:v>44657</c:v>
                </c:pt>
                <c:pt idx="20064" formatCode="m/d/yyyy">
                  <c:v>44657</c:v>
                </c:pt>
                <c:pt idx="20065" formatCode="m/d/yyyy">
                  <c:v>44657</c:v>
                </c:pt>
                <c:pt idx="20066" formatCode="m/d/yyyy">
                  <c:v>44657</c:v>
                </c:pt>
                <c:pt idx="20067" formatCode="m/d/yyyy">
                  <c:v>44657</c:v>
                </c:pt>
                <c:pt idx="20068" formatCode="m/d/yyyy">
                  <c:v>44657</c:v>
                </c:pt>
                <c:pt idx="20069" formatCode="m/d/yyyy">
                  <c:v>44657</c:v>
                </c:pt>
                <c:pt idx="20070" formatCode="m/d/yyyy">
                  <c:v>44657</c:v>
                </c:pt>
                <c:pt idx="20071" formatCode="m/d/yyyy">
                  <c:v>44658</c:v>
                </c:pt>
                <c:pt idx="20072" formatCode="m/d/yyyy">
                  <c:v>44658</c:v>
                </c:pt>
                <c:pt idx="20073" formatCode="m/d/yyyy">
                  <c:v>44658</c:v>
                </c:pt>
                <c:pt idx="20074" formatCode="m/d/yyyy">
                  <c:v>44658</c:v>
                </c:pt>
                <c:pt idx="20075" formatCode="m/d/yyyy">
                  <c:v>44658</c:v>
                </c:pt>
                <c:pt idx="20076" formatCode="m/d/yyyy">
                  <c:v>44658</c:v>
                </c:pt>
                <c:pt idx="20077" formatCode="m/d/yyyy">
                  <c:v>44658</c:v>
                </c:pt>
                <c:pt idx="20078" formatCode="m/d/yyyy">
                  <c:v>44658</c:v>
                </c:pt>
                <c:pt idx="20079" formatCode="m/d/yyyy">
                  <c:v>44658</c:v>
                </c:pt>
                <c:pt idx="20080" formatCode="m/d/yyyy">
                  <c:v>44658</c:v>
                </c:pt>
                <c:pt idx="20081" formatCode="m/d/yyyy">
                  <c:v>44658</c:v>
                </c:pt>
                <c:pt idx="20082" formatCode="m/d/yyyy">
                  <c:v>44658</c:v>
                </c:pt>
                <c:pt idx="20083" formatCode="m/d/yyyy">
                  <c:v>44658</c:v>
                </c:pt>
                <c:pt idx="20084" formatCode="m/d/yyyy">
                  <c:v>44658</c:v>
                </c:pt>
                <c:pt idx="20085" formatCode="m/d/yyyy">
                  <c:v>44658</c:v>
                </c:pt>
                <c:pt idx="20086" formatCode="m/d/yyyy">
                  <c:v>44658</c:v>
                </c:pt>
                <c:pt idx="20087" formatCode="m/d/yyyy">
                  <c:v>44658</c:v>
                </c:pt>
                <c:pt idx="20088" formatCode="m/d/yyyy">
                  <c:v>44658</c:v>
                </c:pt>
                <c:pt idx="20089" formatCode="m/d/yyyy">
                  <c:v>44658</c:v>
                </c:pt>
                <c:pt idx="20090" formatCode="m/d/yyyy">
                  <c:v>44658</c:v>
                </c:pt>
                <c:pt idx="20091" formatCode="m/d/yyyy">
                  <c:v>44658</c:v>
                </c:pt>
                <c:pt idx="20092" formatCode="m/d/yyyy">
                  <c:v>44658</c:v>
                </c:pt>
                <c:pt idx="20093" formatCode="m/d/yyyy">
                  <c:v>44658</c:v>
                </c:pt>
                <c:pt idx="20094" formatCode="m/d/yyyy">
                  <c:v>44658</c:v>
                </c:pt>
                <c:pt idx="20095" formatCode="m/d/yyyy">
                  <c:v>44659</c:v>
                </c:pt>
                <c:pt idx="20096" formatCode="m/d/yyyy">
                  <c:v>44659</c:v>
                </c:pt>
                <c:pt idx="20097" formatCode="m/d/yyyy">
                  <c:v>44659</c:v>
                </c:pt>
                <c:pt idx="20098" formatCode="m/d/yyyy">
                  <c:v>44659</c:v>
                </c:pt>
                <c:pt idx="20099" formatCode="m/d/yyyy">
                  <c:v>44659</c:v>
                </c:pt>
                <c:pt idx="20100" formatCode="m/d/yyyy">
                  <c:v>44659</c:v>
                </c:pt>
                <c:pt idx="20101" formatCode="m/d/yyyy">
                  <c:v>44659</c:v>
                </c:pt>
                <c:pt idx="20102" formatCode="m/d/yyyy">
                  <c:v>44659</c:v>
                </c:pt>
                <c:pt idx="20103" formatCode="m/d/yyyy">
                  <c:v>44659</c:v>
                </c:pt>
                <c:pt idx="20104" formatCode="m/d/yyyy">
                  <c:v>44659</c:v>
                </c:pt>
                <c:pt idx="20105" formatCode="m/d/yyyy">
                  <c:v>44659</c:v>
                </c:pt>
                <c:pt idx="20106" formatCode="m/d/yyyy">
                  <c:v>44659</c:v>
                </c:pt>
                <c:pt idx="20107" formatCode="m/d/yyyy">
                  <c:v>44659</c:v>
                </c:pt>
                <c:pt idx="20108" formatCode="m/d/yyyy">
                  <c:v>44659</c:v>
                </c:pt>
                <c:pt idx="20109" formatCode="m/d/yyyy">
                  <c:v>44659</c:v>
                </c:pt>
                <c:pt idx="20110" formatCode="m/d/yyyy">
                  <c:v>44659</c:v>
                </c:pt>
                <c:pt idx="20111" formatCode="m/d/yyyy">
                  <c:v>44659</c:v>
                </c:pt>
                <c:pt idx="20112" formatCode="m/d/yyyy">
                  <c:v>44659</c:v>
                </c:pt>
                <c:pt idx="20113" formatCode="m/d/yyyy">
                  <c:v>44659</c:v>
                </c:pt>
                <c:pt idx="20114" formatCode="m/d/yyyy">
                  <c:v>44659</c:v>
                </c:pt>
                <c:pt idx="20115" formatCode="m/d/yyyy">
                  <c:v>44659</c:v>
                </c:pt>
                <c:pt idx="20116" formatCode="m/d/yyyy">
                  <c:v>44659</c:v>
                </c:pt>
                <c:pt idx="20117" formatCode="m/d/yyyy">
                  <c:v>44659</c:v>
                </c:pt>
                <c:pt idx="20118" formatCode="m/d/yyyy">
                  <c:v>44659</c:v>
                </c:pt>
                <c:pt idx="20119" formatCode="m/d/yyyy">
                  <c:v>44660</c:v>
                </c:pt>
                <c:pt idx="20120" formatCode="m/d/yyyy">
                  <c:v>44660</c:v>
                </c:pt>
                <c:pt idx="20121" formatCode="m/d/yyyy">
                  <c:v>44660</c:v>
                </c:pt>
                <c:pt idx="20122" formatCode="m/d/yyyy">
                  <c:v>44660</c:v>
                </c:pt>
                <c:pt idx="20123" formatCode="m/d/yyyy">
                  <c:v>44660</c:v>
                </c:pt>
                <c:pt idx="20124" formatCode="m/d/yyyy">
                  <c:v>44660</c:v>
                </c:pt>
                <c:pt idx="20125" formatCode="m/d/yyyy">
                  <c:v>44660</c:v>
                </c:pt>
                <c:pt idx="20126" formatCode="m/d/yyyy">
                  <c:v>44660</c:v>
                </c:pt>
                <c:pt idx="20127" formatCode="m/d/yyyy">
                  <c:v>44660</c:v>
                </c:pt>
                <c:pt idx="20128" formatCode="m/d/yyyy">
                  <c:v>44660</c:v>
                </c:pt>
                <c:pt idx="20129" formatCode="m/d/yyyy">
                  <c:v>44660</c:v>
                </c:pt>
                <c:pt idx="20130" formatCode="m/d/yyyy">
                  <c:v>44660</c:v>
                </c:pt>
                <c:pt idx="20131" formatCode="m/d/yyyy">
                  <c:v>44660</c:v>
                </c:pt>
                <c:pt idx="20132" formatCode="m/d/yyyy">
                  <c:v>44660</c:v>
                </c:pt>
                <c:pt idx="20133" formatCode="m/d/yyyy">
                  <c:v>44660</c:v>
                </c:pt>
                <c:pt idx="20134" formatCode="m/d/yyyy">
                  <c:v>44660</c:v>
                </c:pt>
                <c:pt idx="20135" formatCode="m/d/yyyy">
                  <c:v>44660</c:v>
                </c:pt>
                <c:pt idx="20136" formatCode="m/d/yyyy">
                  <c:v>44660</c:v>
                </c:pt>
                <c:pt idx="20137" formatCode="m/d/yyyy">
                  <c:v>44660</c:v>
                </c:pt>
                <c:pt idx="20138" formatCode="m/d/yyyy">
                  <c:v>44660</c:v>
                </c:pt>
                <c:pt idx="20139" formatCode="m/d/yyyy">
                  <c:v>44660</c:v>
                </c:pt>
                <c:pt idx="20140" formatCode="m/d/yyyy">
                  <c:v>44660</c:v>
                </c:pt>
                <c:pt idx="20141" formatCode="m/d/yyyy">
                  <c:v>44660</c:v>
                </c:pt>
                <c:pt idx="20142" formatCode="m/d/yyyy">
                  <c:v>44660</c:v>
                </c:pt>
                <c:pt idx="20143" formatCode="m/d/yyyy">
                  <c:v>44661</c:v>
                </c:pt>
                <c:pt idx="20144" formatCode="m/d/yyyy">
                  <c:v>44661</c:v>
                </c:pt>
                <c:pt idx="20145" formatCode="m/d/yyyy">
                  <c:v>44661</c:v>
                </c:pt>
                <c:pt idx="20146" formatCode="m/d/yyyy">
                  <c:v>44661</c:v>
                </c:pt>
                <c:pt idx="20147" formatCode="m/d/yyyy">
                  <c:v>44661</c:v>
                </c:pt>
                <c:pt idx="20148" formatCode="m/d/yyyy">
                  <c:v>44661</c:v>
                </c:pt>
                <c:pt idx="20149" formatCode="m/d/yyyy">
                  <c:v>44661</c:v>
                </c:pt>
                <c:pt idx="20150" formatCode="m/d/yyyy">
                  <c:v>44661</c:v>
                </c:pt>
                <c:pt idx="20151" formatCode="m/d/yyyy">
                  <c:v>44661</c:v>
                </c:pt>
                <c:pt idx="20152" formatCode="m/d/yyyy">
                  <c:v>44661</c:v>
                </c:pt>
                <c:pt idx="20153" formatCode="m/d/yyyy">
                  <c:v>44661</c:v>
                </c:pt>
                <c:pt idx="20154" formatCode="m/d/yyyy">
                  <c:v>44661</c:v>
                </c:pt>
                <c:pt idx="20155" formatCode="m/d/yyyy">
                  <c:v>44661</c:v>
                </c:pt>
                <c:pt idx="20156" formatCode="m/d/yyyy">
                  <c:v>44661</c:v>
                </c:pt>
                <c:pt idx="20157" formatCode="m/d/yyyy">
                  <c:v>44661</c:v>
                </c:pt>
                <c:pt idx="20158" formatCode="m/d/yyyy">
                  <c:v>44661</c:v>
                </c:pt>
                <c:pt idx="20159" formatCode="m/d/yyyy">
                  <c:v>44661</c:v>
                </c:pt>
                <c:pt idx="20160" formatCode="m/d/yyyy">
                  <c:v>44661</c:v>
                </c:pt>
                <c:pt idx="20161" formatCode="m/d/yyyy">
                  <c:v>44661</c:v>
                </c:pt>
                <c:pt idx="20162" formatCode="m/d/yyyy">
                  <c:v>44661</c:v>
                </c:pt>
                <c:pt idx="20163" formatCode="m/d/yyyy">
                  <c:v>44661</c:v>
                </c:pt>
                <c:pt idx="20164" formatCode="m/d/yyyy">
                  <c:v>44661</c:v>
                </c:pt>
                <c:pt idx="20165" formatCode="m/d/yyyy">
                  <c:v>44661</c:v>
                </c:pt>
                <c:pt idx="20166" formatCode="m/d/yyyy">
                  <c:v>44661</c:v>
                </c:pt>
                <c:pt idx="20167" formatCode="m/d/yyyy">
                  <c:v>44662</c:v>
                </c:pt>
                <c:pt idx="20168" formatCode="m/d/yyyy">
                  <c:v>44662</c:v>
                </c:pt>
                <c:pt idx="20169" formatCode="m/d/yyyy">
                  <c:v>44662</c:v>
                </c:pt>
                <c:pt idx="20170" formatCode="m/d/yyyy">
                  <c:v>44662</c:v>
                </c:pt>
                <c:pt idx="20171" formatCode="m/d/yyyy">
                  <c:v>44662</c:v>
                </c:pt>
                <c:pt idx="20172" formatCode="m/d/yyyy">
                  <c:v>44662</c:v>
                </c:pt>
                <c:pt idx="20173" formatCode="m/d/yyyy">
                  <c:v>44662</c:v>
                </c:pt>
                <c:pt idx="20174" formatCode="m/d/yyyy">
                  <c:v>44662</c:v>
                </c:pt>
                <c:pt idx="20175" formatCode="m/d/yyyy">
                  <c:v>44662</c:v>
                </c:pt>
                <c:pt idx="20176" formatCode="m/d/yyyy">
                  <c:v>44662</c:v>
                </c:pt>
                <c:pt idx="20177" formatCode="m/d/yyyy">
                  <c:v>44662</c:v>
                </c:pt>
                <c:pt idx="20178" formatCode="m/d/yyyy">
                  <c:v>44662</c:v>
                </c:pt>
                <c:pt idx="20179" formatCode="m/d/yyyy">
                  <c:v>44662</c:v>
                </c:pt>
                <c:pt idx="20180" formatCode="m/d/yyyy">
                  <c:v>44662</c:v>
                </c:pt>
                <c:pt idx="20181" formatCode="m/d/yyyy">
                  <c:v>44662</c:v>
                </c:pt>
                <c:pt idx="20182" formatCode="m/d/yyyy">
                  <c:v>44662</c:v>
                </c:pt>
                <c:pt idx="20183" formatCode="m/d/yyyy">
                  <c:v>44662</c:v>
                </c:pt>
                <c:pt idx="20184" formatCode="m/d/yyyy">
                  <c:v>44662</c:v>
                </c:pt>
                <c:pt idx="20185" formatCode="m/d/yyyy">
                  <c:v>44662</c:v>
                </c:pt>
                <c:pt idx="20186" formatCode="m/d/yyyy">
                  <c:v>44662</c:v>
                </c:pt>
                <c:pt idx="20187" formatCode="m/d/yyyy">
                  <c:v>44662</c:v>
                </c:pt>
                <c:pt idx="20188" formatCode="m/d/yyyy">
                  <c:v>44662</c:v>
                </c:pt>
                <c:pt idx="20189" formatCode="m/d/yyyy">
                  <c:v>44662</c:v>
                </c:pt>
                <c:pt idx="20190" formatCode="m/d/yyyy">
                  <c:v>44662</c:v>
                </c:pt>
                <c:pt idx="20191" formatCode="m/d/yyyy">
                  <c:v>44663</c:v>
                </c:pt>
                <c:pt idx="20192" formatCode="m/d/yyyy">
                  <c:v>44663</c:v>
                </c:pt>
                <c:pt idx="20193" formatCode="m/d/yyyy">
                  <c:v>44663</c:v>
                </c:pt>
                <c:pt idx="20194" formatCode="m/d/yyyy">
                  <c:v>44663</c:v>
                </c:pt>
                <c:pt idx="20195" formatCode="m/d/yyyy">
                  <c:v>44663</c:v>
                </c:pt>
                <c:pt idx="20196" formatCode="m/d/yyyy">
                  <c:v>44663</c:v>
                </c:pt>
                <c:pt idx="20197" formatCode="m/d/yyyy">
                  <c:v>44663</c:v>
                </c:pt>
                <c:pt idx="20198" formatCode="m/d/yyyy">
                  <c:v>44663</c:v>
                </c:pt>
                <c:pt idx="20199" formatCode="m/d/yyyy">
                  <c:v>44663</c:v>
                </c:pt>
                <c:pt idx="20200" formatCode="m/d/yyyy">
                  <c:v>44663</c:v>
                </c:pt>
                <c:pt idx="20201" formatCode="m/d/yyyy">
                  <c:v>44663</c:v>
                </c:pt>
                <c:pt idx="20202" formatCode="m/d/yyyy">
                  <c:v>44663</c:v>
                </c:pt>
                <c:pt idx="20203" formatCode="m/d/yyyy">
                  <c:v>44663</c:v>
                </c:pt>
                <c:pt idx="20204" formatCode="m/d/yyyy">
                  <c:v>44663</c:v>
                </c:pt>
                <c:pt idx="20205" formatCode="m/d/yyyy">
                  <c:v>44663</c:v>
                </c:pt>
                <c:pt idx="20206" formatCode="m/d/yyyy">
                  <c:v>44663</c:v>
                </c:pt>
                <c:pt idx="20207" formatCode="m/d/yyyy">
                  <c:v>44663</c:v>
                </c:pt>
                <c:pt idx="20208" formatCode="m/d/yyyy">
                  <c:v>44663</c:v>
                </c:pt>
                <c:pt idx="20209" formatCode="m/d/yyyy">
                  <c:v>44663</c:v>
                </c:pt>
                <c:pt idx="20210" formatCode="m/d/yyyy">
                  <c:v>44663</c:v>
                </c:pt>
                <c:pt idx="20211" formatCode="m/d/yyyy">
                  <c:v>44663</c:v>
                </c:pt>
                <c:pt idx="20212" formatCode="m/d/yyyy">
                  <c:v>44663</c:v>
                </c:pt>
                <c:pt idx="20213" formatCode="m/d/yyyy">
                  <c:v>44663</c:v>
                </c:pt>
                <c:pt idx="20214" formatCode="m/d/yyyy">
                  <c:v>44663</c:v>
                </c:pt>
                <c:pt idx="20215" formatCode="m/d/yyyy">
                  <c:v>44664</c:v>
                </c:pt>
                <c:pt idx="20216" formatCode="m/d/yyyy">
                  <c:v>44664</c:v>
                </c:pt>
                <c:pt idx="20217" formatCode="m/d/yyyy">
                  <c:v>44664</c:v>
                </c:pt>
                <c:pt idx="20218" formatCode="m/d/yyyy">
                  <c:v>44664</c:v>
                </c:pt>
                <c:pt idx="20219" formatCode="m/d/yyyy">
                  <c:v>44664</c:v>
                </c:pt>
                <c:pt idx="20220" formatCode="m/d/yyyy">
                  <c:v>44664</c:v>
                </c:pt>
                <c:pt idx="20221" formatCode="m/d/yyyy">
                  <c:v>44664</c:v>
                </c:pt>
                <c:pt idx="20222" formatCode="m/d/yyyy">
                  <c:v>44664</c:v>
                </c:pt>
                <c:pt idx="20223" formatCode="m/d/yyyy">
                  <c:v>44664</c:v>
                </c:pt>
                <c:pt idx="20224" formatCode="m/d/yyyy">
                  <c:v>44664</c:v>
                </c:pt>
                <c:pt idx="20225" formatCode="m/d/yyyy">
                  <c:v>44664</c:v>
                </c:pt>
                <c:pt idx="20226" formatCode="m/d/yyyy">
                  <c:v>44664</c:v>
                </c:pt>
                <c:pt idx="20227" formatCode="m/d/yyyy">
                  <c:v>44664</c:v>
                </c:pt>
                <c:pt idx="20228" formatCode="m/d/yyyy">
                  <c:v>44664</c:v>
                </c:pt>
                <c:pt idx="20229" formatCode="m/d/yyyy">
                  <c:v>44664</c:v>
                </c:pt>
                <c:pt idx="20230" formatCode="m/d/yyyy">
                  <c:v>44664</c:v>
                </c:pt>
                <c:pt idx="20231" formatCode="m/d/yyyy">
                  <c:v>44664</c:v>
                </c:pt>
                <c:pt idx="20232" formatCode="m/d/yyyy">
                  <c:v>44664</c:v>
                </c:pt>
                <c:pt idx="20233" formatCode="m/d/yyyy">
                  <c:v>44664</c:v>
                </c:pt>
                <c:pt idx="20234" formatCode="m/d/yyyy">
                  <c:v>44664</c:v>
                </c:pt>
                <c:pt idx="20235" formatCode="m/d/yyyy">
                  <c:v>44664</c:v>
                </c:pt>
                <c:pt idx="20236" formatCode="m/d/yyyy">
                  <c:v>44664</c:v>
                </c:pt>
                <c:pt idx="20237" formatCode="m/d/yyyy">
                  <c:v>44664</c:v>
                </c:pt>
                <c:pt idx="20238" formatCode="m/d/yyyy">
                  <c:v>44664</c:v>
                </c:pt>
                <c:pt idx="20239" formatCode="m/d/yyyy">
                  <c:v>44665</c:v>
                </c:pt>
                <c:pt idx="20240" formatCode="m/d/yyyy">
                  <c:v>44665</c:v>
                </c:pt>
                <c:pt idx="20241" formatCode="m/d/yyyy">
                  <c:v>44665</c:v>
                </c:pt>
                <c:pt idx="20242" formatCode="m/d/yyyy">
                  <c:v>44665</c:v>
                </c:pt>
                <c:pt idx="20243" formatCode="m/d/yyyy">
                  <c:v>44665</c:v>
                </c:pt>
                <c:pt idx="20244" formatCode="m/d/yyyy">
                  <c:v>44665</c:v>
                </c:pt>
                <c:pt idx="20245" formatCode="m/d/yyyy">
                  <c:v>44665</c:v>
                </c:pt>
                <c:pt idx="20246" formatCode="m/d/yyyy">
                  <c:v>44665</c:v>
                </c:pt>
                <c:pt idx="20247" formatCode="m/d/yyyy">
                  <c:v>44665</c:v>
                </c:pt>
                <c:pt idx="20248" formatCode="m/d/yyyy">
                  <c:v>44665</c:v>
                </c:pt>
                <c:pt idx="20249" formatCode="m/d/yyyy">
                  <c:v>44665</c:v>
                </c:pt>
                <c:pt idx="20250" formatCode="m/d/yyyy">
                  <c:v>44665</c:v>
                </c:pt>
                <c:pt idx="20251" formatCode="m/d/yyyy">
                  <c:v>44665</c:v>
                </c:pt>
                <c:pt idx="20252" formatCode="m/d/yyyy">
                  <c:v>44665</c:v>
                </c:pt>
                <c:pt idx="20253" formatCode="m/d/yyyy">
                  <c:v>44665</c:v>
                </c:pt>
                <c:pt idx="20254" formatCode="m/d/yyyy">
                  <c:v>44665</c:v>
                </c:pt>
                <c:pt idx="20255" formatCode="m/d/yyyy">
                  <c:v>44665</c:v>
                </c:pt>
                <c:pt idx="20256" formatCode="m/d/yyyy">
                  <c:v>44665</c:v>
                </c:pt>
                <c:pt idx="20257" formatCode="m/d/yyyy">
                  <c:v>44665</c:v>
                </c:pt>
                <c:pt idx="20258" formatCode="m/d/yyyy">
                  <c:v>44665</c:v>
                </c:pt>
                <c:pt idx="20259" formatCode="m/d/yyyy">
                  <c:v>44665</c:v>
                </c:pt>
                <c:pt idx="20260" formatCode="m/d/yyyy">
                  <c:v>44665</c:v>
                </c:pt>
                <c:pt idx="20261" formatCode="m/d/yyyy">
                  <c:v>44665</c:v>
                </c:pt>
                <c:pt idx="20262" formatCode="m/d/yyyy">
                  <c:v>44665</c:v>
                </c:pt>
                <c:pt idx="20263" formatCode="m/d/yyyy">
                  <c:v>44666</c:v>
                </c:pt>
                <c:pt idx="20264" formatCode="m/d/yyyy">
                  <c:v>44666</c:v>
                </c:pt>
                <c:pt idx="20265" formatCode="m/d/yyyy">
                  <c:v>44666</c:v>
                </c:pt>
                <c:pt idx="20266" formatCode="m/d/yyyy">
                  <c:v>44666</c:v>
                </c:pt>
                <c:pt idx="20267" formatCode="m/d/yyyy">
                  <c:v>44666</c:v>
                </c:pt>
                <c:pt idx="20268" formatCode="m/d/yyyy">
                  <c:v>44666</c:v>
                </c:pt>
                <c:pt idx="20269" formatCode="m/d/yyyy">
                  <c:v>44666</c:v>
                </c:pt>
                <c:pt idx="20270" formatCode="m/d/yyyy">
                  <c:v>44666</c:v>
                </c:pt>
                <c:pt idx="20271" formatCode="m/d/yyyy">
                  <c:v>44666</c:v>
                </c:pt>
                <c:pt idx="20272" formatCode="m/d/yyyy">
                  <c:v>44666</c:v>
                </c:pt>
                <c:pt idx="20273" formatCode="m/d/yyyy">
                  <c:v>44666</c:v>
                </c:pt>
                <c:pt idx="20274" formatCode="m/d/yyyy">
                  <c:v>44666</c:v>
                </c:pt>
                <c:pt idx="20275" formatCode="m/d/yyyy">
                  <c:v>44666</c:v>
                </c:pt>
                <c:pt idx="20276" formatCode="m/d/yyyy">
                  <c:v>44666</c:v>
                </c:pt>
                <c:pt idx="20277" formatCode="m/d/yyyy">
                  <c:v>44666</c:v>
                </c:pt>
                <c:pt idx="20278" formatCode="m/d/yyyy">
                  <c:v>44666</c:v>
                </c:pt>
                <c:pt idx="20279" formatCode="m/d/yyyy">
                  <c:v>44666</c:v>
                </c:pt>
                <c:pt idx="20280" formatCode="m/d/yyyy">
                  <c:v>44666</c:v>
                </c:pt>
                <c:pt idx="20281" formatCode="m/d/yyyy">
                  <c:v>44666</c:v>
                </c:pt>
                <c:pt idx="20282" formatCode="m/d/yyyy">
                  <c:v>44666</c:v>
                </c:pt>
                <c:pt idx="20283" formatCode="m/d/yyyy">
                  <c:v>44666</c:v>
                </c:pt>
                <c:pt idx="20284" formatCode="m/d/yyyy">
                  <c:v>44666</c:v>
                </c:pt>
                <c:pt idx="20285" formatCode="m/d/yyyy">
                  <c:v>44666</c:v>
                </c:pt>
                <c:pt idx="20286" formatCode="m/d/yyyy">
                  <c:v>44666</c:v>
                </c:pt>
                <c:pt idx="20287" formatCode="m/d/yyyy">
                  <c:v>44667</c:v>
                </c:pt>
                <c:pt idx="20288" formatCode="m/d/yyyy">
                  <c:v>44667</c:v>
                </c:pt>
                <c:pt idx="20289" formatCode="m/d/yyyy">
                  <c:v>44667</c:v>
                </c:pt>
                <c:pt idx="20290" formatCode="m/d/yyyy">
                  <c:v>44667</c:v>
                </c:pt>
                <c:pt idx="20291" formatCode="m/d/yyyy">
                  <c:v>44667</c:v>
                </c:pt>
                <c:pt idx="20292" formatCode="m/d/yyyy">
                  <c:v>44667</c:v>
                </c:pt>
                <c:pt idx="20293" formatCode="m/d/yyyy">
                  <c:v>44667</c:v>
                </c:pt>
                <c:pt idx="20294" formatCode="m/d/yyyy">
                  <c:v>44667</c:v>
                </c:pt>
                <c:pt idx="20295" formatCode="m/d/yyyy">
                  <c:v>44667</c:v>
                </c:pt>
                <c:pt idx="20296" formatCode="m/d/yyyy">
                  <c:v>44667</c:v>
                </c:pt>
                <c:pt idx="20297" formatCode="m/d/yyyy">
                  <c:v>44667</c:v>
                </c:pt>
                <c:pt idx="20298" formatCode="m/d/yyyy">
                  <c:v>44667</c:v>
                </c:pt>
                <c:pt idx="20299" formatCode="m/d/yyyy">
                  <c:v>44667</c:v>
                </c:pt>
                <c:pt idx="20300" formatCode="m/d/yyyy">
                  <c:v>44667</c:v>
                </c:pt>
                <c:pt idx="20301" formatCode="m/d/yyyy">
                  <c:v>44667</c:v>
                </c:pt>
                <c:pt idx="20302" formatCode="m/d/yyyy">
                  <c:v>44667</c:v>
                </c:pt>
                <c:pt idx="20303" formatCode="m/d/yyyy">
                  <c:v>44667</c:v>
                </c:pt>
                <c:pt idx="20304" formatCode="m/d/yyyy">
                  <c:v>44667</c:v>
                </c:pt>
                <c:pt idx="20305" formatCode="m/d/yyyy">
                  <c:v>44667</c:v>
                </c:pt>
                <c:pt idx="20306" formatCode="m/d/yyyy">
                  <c:v>44667</c:v>
                </c:pt>
                <c:pt idx="20307" formatCode="m/d/yyyy">
                  <c:v>44667</c:v>
                </c:pt>
                <c:pt idx="20308" formatCode="m/d/yyyy">
                  <c:v>44667</c:v>
                </c:pt>
                <c:pt idx="20309" formatCode="m/d/yyyy">
                  <c:v>44667</c:v>
                </c:pt>
                <c:pt idx="20310" formatCode="m/d/yyyy">
                  <c:v>44667</c:v>
                </c:pt>
                <c:pt idx="20311" formatCode="m/d/yyyy">
                  <c:v>44668</c:v>
                </c:pt>
                <c:pt idx="20312" formatCode="m/d/yyyy">
                  <c:v>44668</c:v>
                </c:pt>
                <c:pt idx="20313" formatCode="m/d/yyyy">
                  <c:v>44668</c:v>
                </c:pt>
                <c:pt idx="20314" formatCode="m/d/yyyy">
                  <c:v>44668</c:v>
                </c:pt>
                <c:pt idx="20315" formatCode="m/d/yyyy">
                  <c:v>44668</c:v>
                </c:pt>
                <c:pt idx="20316" formatCode="m/d/yyyy">
                  <c:v>44668</c:v>
                </c:pt>
                <c:pt idx="20317" formatCode="m/d/yyyy">
                  <c:v>44668</c:v>
                </c:pt>
                <c:pt idx="20318" formatCode="m/d/yyyy">
                  <c:v>44668</c:v>
                </c:pt>
                <c:pt idx="20319" formatCode="m/d/yyyy">
                  <c:v>44668</c:v>
                </c:pt>
                <c:pt idx="20320" formatCode="m/d/yyyy">
                  <c:v>44668</c:v>
                </c:pt>
                <c:pt idx="20321" formatCode="m/d/yyyy">
                  <c:v>44668</c:v>
                </c:pt>
                <c:pt idx="20322" formatCode="m/d/yyyy">
                  <c:v>44668</c:v>
                </c:pt>
                <c:pt idx="20323" formatCode="m/d/yyyy">
                  <c:v>44668</c:v>
                </c:pt>
                <c:pt idx="20324" formatCode="m/d/yyyy">
                  <c:v>44668</c:v>
                </c:pt>
                <c:pt idx="20325" formatCode="m/d/yyyy">
                  <c:v>44668</c:v>
                </c:pt>
                <c:pt idx="20326" formatCode="m/d/yyyy">
                  <c:v>44668</c:v>
                </c:pt>
                <c:pt idx="20327" formatCode="m/d/yyyy">
                  <c:v>44668</c:v>
                </c:pt>
                <c:pt idx="20328" formatCode="m/d/yyyy">
                  <c:v>44668</c:v>
                </c:pt>
                <c:pt idx="20329" formatCode="m/d/yyyy">
                  <c:v>44668</c:v>
                </c:pt>
                <c:pt idx="20330" formatCode="m/d/yyyy">
                  <c:v>44668</c:v>
                </c:pt>
                <c:pt idx="20331" formatCode="m/d/yyyy">
                  <c:v>44668</c:v>
                </c:pt>
                <c:pt idx="20332" formatCode="m/d/yyyy">
                  <c:v>44668</c:v>
                </c:pt>
                <c:pt idx="20333" formatCode="m/d/yyyy">
                  <c:v>44668</c:v>
                </c:pt>
                <c:pt idx="20334" formatCode="m/d/yyyy">
                  <c:v>44668</c:v>
                </c:pt>
                <c:pt idx="20335" formatCode="m/d/yyyy">
                  <c:v>44669</c:v>
                </c:pt>
                <c:pt idx="20336" formatCode="m/d/yyyy">
                  <c:v>44669</c:v>
                </c:pt>
                <c:pt idx="20337" formatCode="m/d/yyyy">
                  <c:v>44669</c:v>
                </c:pt>
                <c:pt idx="20338" formatCode="m/d/yyyy">
                  <c:v>44669</c:v>
                </c:pt>
                <c:pt idx="20339" formatCode="m/d/yyyy">
                  <c:v>44669</c:v>
                </c:pt>
                <c:pt idx="20340" formatCode="m/d/yyyy">
                  <c:v>44669</c:v>
                </c:pt>
                <c:pt idx="20341" formatCode="m/d/yyyy">
                  <c:v>44669</c:v>
                </c:pt>
                <c:pt idx="20342" formatCode="m/d/yyyy">
                  <c:v>44669</c:v>
                </c:pt>
                <c:pt idx="20343" formatCode="m/d/yyyy">
                  <c:v>44669</c:v>
                </c:pt>
                <c:pt idx="20344" formatCode="m/d/yyyy">
                  <c:v>44669</c:v>
                </c:pt>
                <c:pt idx="20345" formatCode="m/d/yyyy">
                  <c:v>44669</c:v>
                </c:pt>
                <c:pt idx="20346" formatCode="m/d/yyyy">
                  <c:v>44669</c:v>
                </c:pt>
                <c:pt idx="20347" formatCode="m/d/yyyy">
                  <c:v>44669</c:v>
                </c:pt>
                <c:pt idx="20348" formatCode="m/d/yyyy">
                  <c:v>44669</c:v>
                </c:pt>
                <c:pt idx="20349" formatCode="m/d/yyyy">
                  <c:v>44669</c:v>
                </c:pt>
                <c:pt idx="20350" formatCode="m/d/yyyy">
                  <c:v>44669</c:v>
                </c:pt>
                <c:pt idx="20351" formatCode="m/d/yyyy">
                  <c:v>44669</c:v>
                </c:pt>
                <c:pt idx="20352" formatCode="m/d/yyyy">
                  <c:v>44669</c:v>
                </c:pt>
                <c:pt idx="20353" formatCode="m/d/yyyy">
                  <c:v>44669</c:v>
                </c:pt>
                <c:pt idx="20354" formatCode="m/d/yyyy">
                  <c:v>44669</c:v>
                </c:pt>
                <c:pt idx="20355" formatCode="m/d/yyyy">
                  <c:v>44669</c:v>
                </c:pt>
                <c:pt idx="20356" formatCode="m/d/yyyy">
                  <c:v>44669</c:v>
                </c:pt>
                <c:pt idx="20357" formatCode="m/d/yyyy">
                  <c:v>44669</c:v>
                </c:pt>
                <c:pt idx="20358" formatCode="m/d/yyyy">
                  <c:v>44669</c:v>
                </c:pt>
                <c:pt idx="20359" formatCode="m/d/yyyy">
                  <c:v>44670</c:v>
                </c:pt>
                <c:pt idx="20360" formatCode="m/d/yyyy">
                  <c:v>44670</c:v>
                </c:pt>
                <c:pt idx="20361" formatCode="m/d/yyyy">
                  <c:v>44670</c:v>
                </c:pt>
                <c:pt idx="20362" formatCode="m/d/yyyy">
                  <c:v>44670</c:v>
                </c:pt>
                <c:pt idx="20363" formatCode="m/d/yyyy">
                  <c:v>44670</c:v>
                </c:pt>
                <c:pt idx="20364" formatCode="m/d/yyyy">
                  <c:v>44670</c:v>
                </c:pt>
                <c:pt idx="20365" formatCode="m/d/yyyy">
                  <c:v>44670</c:v>
                </c:pt>
                <c:pt idx="20366" formatCode="m/d/yyyy">
                  <c:v>44670</c:v>
                </c:pt>
                <c:pt idx="20367" formatCode="m/d/yyyy">
                  <c:v>44670</c:v>
                </c:pt>
                <c:pt idx="20368" formatCode="m/d/yyyy">
                  <c:v>44670</c:v>
                </c:pt>
                <c:pt idx="20369" formatCode="m/d/yyyy">
                  <c:v>44670</c:v>
                </c:pt>
                <c:pt idx="20370" formatCode="m/d/yyyy">
                  <c:v>44670</c:v>
                </c:pt>
                <c:pt idx="20371" formatCode="m/d/yyyy">
                  <c:v>44670</c:v>
                </c:pt>
                <c:pt idx="20372" formatCode="m/d/yyyy">
                  <c:v>44670</c:v>
                </c:pt>
                <c:pt idx="20373" formatCode="m/d/yyyy">
                  <c:v>44670</c:v>
                </c:pt>
                <c:pt idx="20374" formatCode="m/d/yyyy">
                  <c:v>44670</c:v>
                </c:pt>
                <c:pt idx="20375" formatCode="m/d/yyyy">
                  <c:v>44670</c:v>
                </c:pt>
                <c:pt idx="20376" formatCode="m/d/yyyy">
                  <c:v>44670</c:v>
                </c:pt>
                <c:pt idx="20377" formatCode="m/d/yyyy">
                  <c:v>44670</c:v>
                </c:pt>
                <c:pt idx="20378" formatCode="m/d/yyyy">
                  <c:v>44670</c:v>
                </c:pt>
                <c:pt idx="20379" formatCode="m/d/yyyy">
                  <c:v>44670</c:v>
                </c:pt>
                <c:pt idx="20380" formatCode="m/d/yyyy">
                  <c:v>44670</c:v>
                </c:pt>
                <c:pt idx="20381" formatCode="m/d/yyyy">
                  <c:v>44670</c:v>
                </c:pt>
                <c:pt idx="20382" formatCode="m/d/yyyy">
                  <c:v>44670</c:v>
                </c:pt>
                <c:pt idx="20383" formatCode="m/d/yyyy">
                  <c:v>44671</c:v>
                </c:pt>
                <c:pt idx="20384" formatCode="m/d/yyyy">
                  <c:v>44671</c:v>
                </c:pt>
                <c:pt idx="20385" formatCode="m/d/yyyy">
                  <c:v>44671</c:v>
                </c:pt>
                <c:pt idx="20386" formatCode="m/d/yyyy">
                  <c:v>44671</c:v>
                </c:pt>
                <c:pt idx="20387" formatCode="m/d/yyyy">
                  <c:v>44671</c:v>
                </c:pt>
                <c:pt idx="20388" formatCode="m/d/yyyy">
                  <c:v>44671</c:v>
                </c:pt>
                <c:pt idx="20389" formatCode="m/d/yyyy">
                  <c:v>44671</c:v>
                </c:pt>
                <c:pt idx="20390" formatCode="m/d/yyyy">
                  <c:v>44671</c:v>
                </c:pt>
                <c:pt idx="20391" formatCode="m/d/yyyy">
                  <c:v>44671</c:v>
                </c:pt>
                <c:pt idx="20392" formatCode="m/d/yyyy">
                  <c:v>44671</c:v>
                </c:pt>
                <c:pt idx="20393" formatCode="m/d/yyyy">
                  <c:v>44671</c:v>
                </c:pt>
                <c:pt idx="20394" formatCode="m/d/yyyy">
                  <c:v>44671</c:v>
                </c:pt>
                <c:pt idx="20395" formatCode="m/d/yyyy">
                  <c:v>44671</c:v>
                </c:pt>
                <c:pt idx="20396" formatCode="m/d/yyyy">
                  <c:v>44671</c:v>
                </c:pt>
                <c:pt idx="20397" formatCode="m/d/yyyy">
                  <c:v>44671</c:v>
                </c:pt>
                <c:pt idx="20398" formatCode="m/d/yyyy">
                  <c:v>44671</c:v>
                </c:pt>
                <c:pt idx="20399" formatCode="m/d/yyyy">
                  <c:v>44671</c:v>
                </c:pt>
                <c:pt idx="20400" formatCode="m/d/yyyy">
                  <c:v>44671</c:v>
                </c:pt>
                <c:pt idx="20401" formatCode="m/d/yyyy">
                  <c:v>44671</c:v>
                </c:pt>
                <c:pt idx="20402" formatCode="m/d/yyyy">
                  <c:v>44671</c:v>
                </c:pt>
                <c:pt idx="20403" formatCode="m/d/yyyy">
                  <c:v>44671</c:v>
                </c:pt>
                <c:pt idx="20404" formatCode="m/d/yyyy">
                  <c:v>44671</c:v>
                </c:pt>
                <c:pt idx="20405" formatCode="m/d/yyyy">
                  <c:v>44671</c:v>
                </c:pt>
                <c:pt idx="20406" formatCode="m/d/yyyy">
                  <c:v>44671</c:v>
                </c:pt>
                <c:pt idx="20407" formatCode="m/d/yyyy">
                  <c:v>44672</c:v>
                </c:pt>
                <c:pt idx="20408" formatCode="m/d/yyyy">
                  <c:v>44672</c:v>
                </c:pt>
                <c:pt idx="20409" formatCode="m/d/yyyy">
                  <c:v>44672</c:v>
                </c:pt>
                <c:pt idx="20410" formatCode="m/d/yyyy">
                  <c:v>44672</c:v>
                </c:pt>
                <c:pt idx="20411" formatCode="m/d/yyyy">
                  <c:v>44672</c:v>
                </c:pt>
                <c:pt idx="20412" formatCode="m/d/yyyy">
                  <c:v>44672</c:v>
                </c:pt>
                <c:pt idx="20413" formatCode="m/d/yyyy">
                  <c:v>44672</c:v>
                </c:pt>
                <c:pt idx="20414" formatCode="m/d/yyyy">
                  <c:v>44672</c:v>
                </c:pt>
                <c:pt idx="20415" formatCode="m/d/yyyy">
                  <c:v>44672</c:v>
                </c:pt>
                <c:pt idx="20416" formatCode="m/d/yyyy">
                  <c:v>44672</c:v>
                </c:pt>
                <c:pt idx="20417" formatCode="m/d/yyyy">
                  <c:v>44672</c:v>
                </c:pt>
                <c:pt idx="20418" formatCode="m/d/yyyy">
                  <c:v>44672</c:v>
                </c:pt>
                <c:pt idx="20419" formatCode="m/d/yyyy">
                  <c:v>44672</c:v>
                </c:pt>
                <c:pt idx="20420" formatCode="m/d/yyyy">
                  <c:v>44672</c:v>
                </c:pt>
                <c:pt idx="20421" formatCode="m/d/yyyy">
                  <c:v>44672</c:v>
                </c:pt>
                <c:pt idx="20422" formatCode="m/d/yyyy">
                  <c:v>44672</c:v>
                </c:pt>
                <c:pt idx="20423" formatCode="m/d/yyyy">
                  <c:v>44672</c:v>
                </c:pt>
                <c:pt idx="20424" formatCode="m/d/yyyy">
                  <c:v>44672</c:v>
                </c:pt>
                <c:pt idx="20425" formatCode="m/d/yyyy">
                  <c:v>44672</c:v>
                </c:pt>
                <c:pt idx="20426" formatCode="m/d/yyyy">
                  <c:v>44672</c:v>
                </c:pt>
                <c:pt idx="20427" formatCode="m/d/yyyy">
                  <c:v>44672</c:v>
                </c:pt>
                <c:pt idx="20428" formatCode="m/d/yyyy">
                  <c:v>44672</c:v>
                </c:pt>
                <c:pt idx="20429" formatCode="m/d/yyyy">
                  <c:v>44672</c:v>
                </c:pt>
                <c:pt idx="20430" formatCode="m/d/yyyy">
                  <c:v>44672</c:v>
                </c:pt>
                <c:pt idx="20431" formatCode="m/d/yyyy">
                  <c:v>44673</c:v>
                </c:pt>
                <c:pt idx="20432" formatCode="m/d/yyyy">
                  <c:v>44673</c:v>
                </c:pt>
                <c:pt idx="20433" formatCode="m/d/yyyy">
                  <c:v>44673</c:v>
                </c:pt>
                <c:pt idx="20434" formatCode="m/d/yyyy">
                  <c:v>44673</c:v>
                </c:pt>
                <c:pt idx="20435" formatCode="m/d/yyyy">
                  <c:v>44673</c:v>
                </c:pt>
                <c:pt idx="20436" formatCode="m/d/yyyy">
                  <c:v>44673</c:v>
                </c:pt>
                <c:pt idx="20437" formatCode="m/d/yyyy">
                  <c:v>44673</c:v>
                </c:pt>
                <c:pt idx="20438" formatCode="m/d/yyyy">
                  <c:v>44673</c:v>
                </c:pt>
                <c:pt idx="20439" formatCode="m/d/yyyy">
                  <c:v>44673</c:v>
                </c:pt>
                <c:pt idx="20440" formatCode="m/d/yyyy">
                  <c:v>44673</c:v>
                </c:pt>
                <c:pt idx="20441" formatCode="m/d/yyyy">
                  <c:v>44673</c:v>
                </c:pt>
                <c:pt idx="20442" formatCode="m/d/yyyy">
                  <c:v>44673</c:v>
                </c:pt>
                <c:pt idx="20443" formatCode="m/d/yyyy">
                  <c:v>44673</c:v>
                </c:pt>
                <c:pt idx="20444" formatCode="m/d/yyyy">
                  <c:v>44673</c:v>
                </c:pt>
                <c:pt idx="20445" formatCode="m/d/yyyy">
                  <c:v>44673</c:v>
                </c:pt>
                <c:pt idx="20446" formatCode="m/d/yyyy">
                  <c:v>44673</c:v>
                </c:pt>
                <c:pt idx="20447" formatCode="m/d/yyyy">
                  <c:v>44673</c:v>
                </c:pt>
                <c:pt idx="20448" formatCode="m/d/yyyy">
                  <c:v>44673</c:v>
                </c:pt>
                <c:pt idx="20449" formatCode="m/d/yyyy">
                  <c:v>44673</c:v>
                </c:pt>
                <c:pt idx="20450" formatCode="m/d/yyyy">
                  <c:v>44673</c:v>
                </c:pt>
                <c:pt idx="20451" formatCode="m/d/yyyy">
                  <c:v>44673</c:v>
                </c:pt>
                <c:pt idx="20452" formatCode="m/d/yyyy">
                  <c:v>44673</c:v>
                </c:pt>
                <c:pt idx="20453" formatCode="m/d/yyyy">
                  <c:v>44673</c:v>
                </c:pt>
                <c:pt idx="20454" formatCode="m/d/yyyy">
                  <c:v>44673</c:v>
                </c:pt>
                <c:pt idx="20455" formatCode="m/d/yyyy">
                  <c:v>44674</c:v>
                </c:pt>
                <c:pt idx="20456" formatCode="m/d/yyyy">
                  <c:v>44674</c:v>
                </c:pt>
                <c:pt idx="20457" formatCode="m/d/yyyy">
                  <c:v>44674</c:v>
                </c:pt>
                <c:pt idx="20458" formatCode="m/d/yyyy">
                  <c:v>44674</c:v>
                </c:pt>
                <c:pt idx="20459" formatCode="m/d/yyyy">
                  <c:v>44674</c:v>
                </c:pt>
                <c:pt idx="20460" formatCode="m/d/yyyy">
                  <c:v>44674</c:v>
                </c:pt>
                <c:pt idx="20461" formatCode="m/d/yyyy">
                  <c:v>44674</c:v>
                </c:pt>
                <c:pt idx="20462" formatCode="m/d/yyyy">
                  <c:v>44674</c:v>
                </c:pt>
                <c:pt idx="20463" formatCode="m/d/yyyy">
                  <c:v>44674</c:v>
                </c:pt>
                <c:pt idx="20464" formatCode="m/d/yyyy">
                  <c:v>44674</c:v>
                </c:pt>
                <c:pt idx="20465" formatCode="m/d/yyyy">
                  <c:v>44674</c:v>
                </c:pt>
                <c:pt idx="20466" formatCode="m/d/yyyy">
                  <c:v>44674</c:v>
                </c:pt>
                <c:pt idx="20467" formatCode="m/d/yyyy">
                  <c:v>44674</c:v>
                </c:pt>
                <c:pt idx="20468" formatCode="m/d/yyyy">
                  <c:v>44674</c:v>
                </c:pt>
                <c:pt idx="20469" formatCode="m/d/yyyy">
                  <c:v>44674</c:v>
                </c:pt>
                <c:pt idx="20470" formatCode="m/d/yyyy">
                  <c:v>44674</c:v>
                </c:pt>
                <c:pt idx="20471" formatCode="m/d/yyyy">
                  <c:v>44674</c:v>
                </c:pt>
                <c:pt idx="20472" formatCode="m/d/yyyy">
                  <c:v>44674</c:v>
                </c:pt>
                <c:pt idx="20473" formatCode="m/d/yyyy">
                  <c:v>44674</c:v>
                </c:pt>
                <c:pt idx="20474" formatCode="m/d/yyyy">
                  <c:v>44674</c:v>
                </c:pt>
                <c:pt idx="20475" formatCode="m/d/yyyy">
                  <c:v>44674</c:v>
                </c:pt>
                <c:pt idx="20476" formatCode="m/d/yyyy">
                  <c:v>44674</c:v>
                </c:pt>
                <c:pt idx="20477" formatCode="m/d/yyyy">
                  <c:v>44674</c:v>
                </c:pt>
                <c:pt idx="20478" formatCode="m/d/yyyy">
                  <c:v>44674</c:v>
                </c:pt>
                <c:pt idx="20479" formatCode="m/d/yyyy">
                  <c:v>44675</c:v>
                </c:pt>
                <c:pt idx="20480" formatCode="m/d/yyyy">
                  <c:v>44675</c:v>
                </c:pt>
                <c:pt idx="20481" formatCode="m/d/yyyy">
                  <c:v>44675</c:v>
                </c:pt>
                <c:pt idx="20482" formatCode="m/d/yyyy">
                  <c:v>44675</c:v>
                </c:pt>
                <c:pt idx="20483" formatCode="m/d/yyyy">
                  <c:v>44675</c:v>
                </c:pt>
                <c:pt idx="20484" formatCode="m/d/yyyy">
                  <c:v>44675</c:v>
                </c:pt>
                <c:pt idx="20485" formatCode="m/d/yyyy">
                  <c:v>44675</c:v>
                </c:pt>
                <c:pt idx="20486" formatCode="m/d/yyyy">
                  <c:v>44675</c:v>
                </c:pt>
                <c:pt idx="20487" formatCode="m/d/yyyy">
                  <c:v>44675</c:v>
                </c:pt>
                <c:pt idx="20488" formatCode="m/d/yyyy">
                  <c:v>44675</c:v>
                </c:pt>
                <c:pt idx="20489" formatCode="m/d/yyyy">
                  <c:v>44675</c:v>
                </c:pt>
                <c:pt idx="20490" formatCode="m/d/yyyy">
                  <c:v>44675</c:v>
                </c:pt>
                <c:pt idx="20491" formatCode="m/d/yyyy">
                  <c:v>44675</c:v>
                </c:pt>
                <c:pt idx="20492" formatCode="m/d/yyyy">
                  <c:v>44675</c:v>
                </c:pt>
                <c:pt idx="20493" formatCode="m/d/yyyy">
                  <c:v>44675</c:v>
                </c:pt>
                <c:pt idx="20494" formatCode="m/d/yyyy">
                  <c:v>44675</c:v>
                </c:pt>
                <c:pt idx="20495" formatCode="m/d/yyyy">
                  <c:v>44675</c:v>
                </c:pt>
                <c:pt idx="20496" formatCode="m/d/yyyy">
                  <c:v>44675</c:v>
                </c:pt>
                <c:pt idx="20497" formatCode="m/d/yyyy">
                  <c:v>44675</c:v>
                </c:pt>
                <c:pt idx="20498" formatCode="m/d/yyyy">
                  <c:v>44675</c:v>
                </c:pt>
                <c:pt idx="20499" formatCode="m/d/yyyy">
                  <c:v>44675</c:v>
                </c:pt>
                <c:pt idx="20500" formatCode="m/d/yyyy">
                  <c:v>44675</c:v>
                </c:pt>
                <c:pt idx="20501" formatCode="m/d/yyyy">
                  <c:v>44675</c:v>
                </c:pt>
                <c:pt idx="20502" formatCode="m/d/yyyy">
                  <c:v>44675</c:v>
                </c:pt>
                <c:pt idx="20503" formatCode="m/d/yyyy">
                  <c:v>44676</c:v>
                </c:pt>
                <c:pt idx="20504" formatCode="m/d/yyyy">
                  <c:v>44676</c:v>
                </c:pt>
                <c:pt idx="20505" formatCode="m/d/yyyy">
                  <c:v>44676</c:v>
                </c:pt>
                <c:pt idx="20506" formatCode="m/d/yyyy">
                  <c:v>44676</c:v>
                </c:pt>
                <c:pt idx="20507" formatCode="m/d/yyyy">
                  <c:v>44676</c:v>
                </c:pt>
                <c:pt idx="20508" formatCode="m/d/yyyy">
                  <c:v>44676</c:v>
                </c:pt>
                <c:pt idx="20509" formatCode="m/d/yyyy">
                  <c:v>44676</c:v>
                </c:pt>
                <c:pt idx="20510" formatCode="m/d/yyyy">
                  <c:v>44676</c:v>
                </c:pt>
                <c:pt idx="20511" formatCode="m/d/yyyy">
                  <c:v>44676</c:v>
                </c:pt>
                <c:pt idx="20512" formatCode="m/d/yyyy">
                  <c:v>44676</c:v>
                </c:pt>
                <c:pt idx="20513" formatCode="m/d/yyyy">
                  <c:v>44676</c:v>
                </c:pt>
                <c:pt idx="20514" formatCode="m/d/yyyy">
                  <c:v>44676</c:v>
                </c:pt>
                <c:pt idx="20515" formatCode="m/d/yyyy">
                  <c:v>44676</c:v>
                </c:pt>
                <c:pt idx="20516" formatCode="m/d/yyyy">
                  <c:v>44676</c:v>
                </c:pt>
                <c:pt idx="20517" formatCode="m/d/yyyy">
                  <c:v>44676</c:v>
                </c:pt>
                <c:pt idx="20518" formatCode="m/d/yyyy">
                  <c:v>44676</c:v>
                </c:pt>
                <c:pt idx="20519" formatCode="m/d/yyyy">
                  <c:v>44676</c:v>
                </c:pt>
                <c:pt idx="20520" formatCode="m/d/yyyy">
                  <c:v>44676</c:v>
                </c:pt>
                <c:pt idx="20521" formatCode="m/d/yyyy">
                  <c:v>44676</c:v>
                </c:pt>
                <c:pt idx="20522" formatCode="m/d/yyyy">
                  <c:v>44676</c:v>
                </c:pt>
                <c:pt idx="20523" formatCode="m/d/yyyy">
                  <c:v>44676</c:v>
                </c:pt>
                <c:pt idx="20524" formatCode="m/d/yyyy">
                  <c:v>44676</c:v>
                </c:pt>
                <c:pt idx="20525" formatCode="m/d/yyyy">
                  <c:v>44676</c:v>
                </c:pt>
                <c:pt idx="20526" formatCode="m/d/yyyy">
                  <c:v>44676</c:v>
                </c:pt>
                <c:pt idx="20527" formatCode="m/d/yyyy">
                  <c:v>44677</c:v>
                </c:pt>
                <c:pt idx="20528" formatCode="m/d/yyyy">
                  <c:v>44677</c:v>
                </c:pt>
                <c:pt idx="20529" formatCode="m/d/yyyy">
                  <c:v>44677</c:v>
                </c:pt>
                <c:pt idx="20530" formatCode="m/d/yyyy">
                  <c:v>44677</c:v>
                </c:pt>
                <c:pt idx="20531" formatCode="m/d/yyyy">
                  <c:v>44677</c:v>
                </c:pt>
                <c:pt idx="20532" formatCode="m/d/yyyy">
                  <c:v>44677</c:v>
                </c:pt>
                <c:pt idx="20533" formatCode="m/d/yyyy">
                  <c:v>44677</c:v>
                </c:pt>
                <c:pt idx="20534" formatCode="m/d/yyyy">
                  <c:v>44677</c:v>
                </c:pt>
                <c:pt idx="20535" formatCode="m/d/yyyy">
                  <c:v>44677</c:v>
                </c:pt>
                <c:pt idx="20536" formatCode="m/d/yyyy">
                  <c:v>44677</c:v>
                </c:pt>
                <c:pt idx="20537" formatCode="m/d/yyyy">
                  <c:v>44677</c:v>
                </c:pt>
                <c:pt idx="20538" formatCode="m/d/yyyy">
                  <c:v>44677</c:v>
                </c:pt>
                <c:pt idx="20539" formatCode="m/d/yyyy">
                  <c:v>44677</c:v>
                </c:pt>
                <c:pt idx="20540" formatCode="m/d/yyyy">
                  <c:v>44677</c:v>
                </c:pt>
                <c:pt idx="20541" formatCode="m/d/yyyy">
                  <c:v>44677</c:v>
                </c:pt>
                <c:pt idx="20542" formatCode="m/d/yyyy">
                  <c:v>44677</c:v>
                </c:pt>
                <c:pt idx="20543" formatCode="m/d/yyyy">
                  <c:v>44677</c:v>
                </c:pt>
                <c:pt idx="20544" formatCode="m/d/yyyy">
                  <c:v>44677</c:v>
                </c:pt>
                <c:pt idx="20545" formatCode="m/d/yyyy">
                  <c:v>44677</c:v>
                </c:pt>
                <c:pt idx="20546" formatCode="m/d/yyyy">
                  <c:v>44677</c:v>
                </c:pt>
                <c:pt idx="20547" formatCode="m/d/yyyy">
                  <c:v>44677</c:v>
                </c:pt>
                <c:pt idx="20548" formatCode="m/d/yyyy">
                  <c:v>44677</c:v>
                </c:pt>
                <c:pt idx="20549" formatCode="m/d/yyyy">
                  <c:v>44677</c:v>
                </c:pt>
                <c:pt idx="20550" formatCode="m/d/yyyy">
                  <c:v>44677</c:v>
                </c:pt>
                <c:pt idx="20551" formatCode="m/d/yyyy">
                  <c:v>44678</c:v>
                </c:pt>
                <c:pt idx="20552" formatCode="m/d/yyyy">
                  <c:v>44678</c:v>
                </c:pt>
                <c:pt idx="20553" formatCode="m/d/yyyy">
                  <c:v>44678</c:v>
                </c:pt>
                <c:pt idx="20554" formatCode="m/d/yyyy">
                  <c:v>44678</c:v>
                </c:pt>
                <c:pt idx="20555" formatCode="m/d/yyyy">
                  <c:v>44678</c:v>
                </c:pt>
                <c:pt idx="20556" formatCode="m/d/yyyy">
                  <c:v>44678</c:v>
                </c:pt>
                <c:pt idx="20557" formatCode="m/d/yyyy">
                  <c:v>44678</c:v>
                </c:pt>
                <c:pt idx="20558" formatCode="m/d/yyyy">
                  <c:v>44678</c:v>
                </c:pt>
                <c:pt idx="20559" formatCode="m/d/yyyy">
                  <c:v>44678</c:v>
                </c:pt>
                <c:pt idx="20560" formatCode="m/d/yyyy">
                  <c:v>44678</c:v>
                </c:pt>
                <c:pt idx="20561" formatCode="m/d/yyyy">
                  <c:v>44678</c:v>
                </c:pt>
                <c:pt idx="20562" formatCode="m/d/yyyy">
                  <c:v>44678</c:v>
                </c:pt>
                <c:pt idx="20563" formatCode="m/d/yyyy">
                  <c:v>44678</c:v>
                </c:pt>
                <c:pt idx="20564" formatCode="m/d/yyyy">
                  <c:v>44678</c:v>
                </c:pt>
                <c:pt idx="20565" formatCode="m/d/yyyy">
                  <c:v>44678</c:v>
                </c:pt>
                <c:pt idx="20566" formatCode="m/d/yyyy">
                  <c:v>44678</c:v>
                </c:pt>
                <c:pt idx="20567" formatCode="m/d/yyyy">
                  <c:v>44678</c:v>
                </c:pt>
                <c:pt idx="20568" formatCode="m/d/yyyy">
                  <c:v>44678</c:v>
                </c:pt>
                <c:pt idx="20569" formatCode="m/d/yyyy">
                  <c:v>44678</c:v>
                </c:pt>
                <c:pt idx="20570" formatCode="m/d/yyyy">
                  <c:v>44678</c:v>
                </c:pt>
                <c:pt idx="20571" formatCode="m/d/yyyy">
                  <c:v>44678</c:v>
                </c:pt>
                <c:pt idx="20572" formatCode="m/d/yyyy">
                  <c:v>44678</c:v>
                </c:pt>
                <c:pt idx="20573" formatCode="m/d/yyyy">
                  <c:v>44678</c:v>
                </c:pt>
                <c:pt idx="20574" formatCode="m/d/yyyy">
                  <c:v>44678</c:v>
                </c:pt>
                <c:pt idx="20575" formatCode="m/d/yyyy">
                  <c:v>44679</c:v>
                </c:pt>
                <c:pt idx="20576" formatCode="m/d/yyyy">
                  <c:v>44679</c:v>
                </c:pt>
                <c:pt idx="20577" formatCode="m/d/yyyy">
                  <c:v>44679</c:v>
                </c:pt>
                <c:pt idx="20578" formatCode="m/d/yyyy">
                  <c:v>44679</c:v>
                </c:pt>
                <c:pt idx="20579" formatCode="m/d/yyyy">
                  <c:v>44679</c:v>
                </c:pt>
                <c:pt idx="20580" formatCode="m/d/yyyy">
                  <c:v>44679</c:v>
                </c:pt>
                <c:pt idx="20581" formatCode="m/d/yyyy">
                  <c:v>44679</c:v>
                </c:pt>
                <c:pt idx="20582" formatCode="m/d/yyyy">
                  <c:v>44679</c:v>
                </c:pt>
                <c:pt idx="20583" formatCode="m/d/yyyy">
                  <c:v>44679</c:v>
                </c:pt>
                <c:pt idx="20584" formatCode="m/d/yyyy">
                  <c:v>44679</c:v>
                </c:pt>
                <c:pt idx="20585" formatCode="m/d/yyyy">
                  <c:v>44679</c:v>
                </c:pt>
                <c:pt idx="20586" formatCode="m/d/yyyy">
                  <c:v>44679</c:v>
                </c:pt>
                <c:pt idx="20587" formatCode="m/d/yyyy">
                  <c:v>44679</c:v>
                </c:pt>
                <c:pt idx="20588" formatCode="m/d/yyyy">
                  <c:v>44679</c:v>
                </c:pt>
                <c:pt idx="20589" formatCode="m/d/yyyy">
                  <c:v>44679</c:v>
                </c:pt>
                <c:pt idx="20590" formatCode="m/d/yyyy">
                  <c:v>44679</c:v>
                </c:pt>
                <c:pt idx="20591" formatCode="m/d/yyyy">
                  <c:v>44679</c:v>
                </c:pt>
                <c:pt idx="20592" formatCode="m/d/yyyy">
                  <c:v>44679</c:v>
                </c:pt>
                <c:pt idx="20593" formatCode="m/d/yyyy">
                  <c:v>44679</c:v>
                </c:pt>
                <c:pt idx="20594" formatCode="m/d/yyyy">
                  <c:v>44679</c:v>
                </c:pt>
                <c:pt idx="20595" formatCode="m/d/yyyy">
                  <c:v>44679</c:v>
                </c:pt>
                <c:pt idx="20596" formatCode="m/d/yyyy">
                  <c:v>44679</c:v>
                </c:pt>
                <c:pt idx="20597" formatCode="m/d/yyyy">
                  <c:v>44679</c:v>
                </c:pt>
                <c:pt idx="20598" formatCode="m/d/yyyy">
                  <c:v>44679</c:v>
                </c:pt>
                <c:pt idx="20599" formatCode="m/d/yyyy">
                  <c:v>44680</c:v>
                </c:pt>
                <c:pt idx="20600" formatCode="m/d/yyyy">
                  <c:v>44680</c:v>
                </c:pt>
                <c:pt idx="20601" formatCode="m/d/yyyy">
                  <c:v>44680</c:v>
                </c:pt>
                <c:pt idx="20602" formatCode="m/d/yyyy">
                  <c:v>44680</c:v>
                </c:pt>
                <c:pt idx="20603" formatCode="m/d/yyyy">
                  <c:v>44680</c:v>
                </c:pt>
                <c:pt idx="20604" formatCode="m/d/yyyy">
                  <c:v>44680</c:v>
                </c:pt>
                <c:pt idx="20605" formatCode="m/d/yyyy">
                  <c:v>44680</c:v>
                </c:pt>
                <c:pt idx="20606" formatCode="m/d/yyyy">
                  <c:v>44680</c:v>
                </c:pt>
                <c:pt idx="20607" formatCode="m/d/yyyy">
                  <c:v>44680</c:v>
                </c:pt>
                <c:pt idx="20608" formatCode="m/d/yyyy">
                  <c:v>44680</c:v>
                </c:pt>
                <c:pt idx="20609" formatCode="m/d/yyyy">
                  <c:v>44680</c:v>
                </c:pt>
                <c:pt idx="20610" formatCode="m/d/yyyy">
                  <c:v>44680</c:v>
                </c:pt>
                <c:pt idx="20611" formatCode="m/d/yyyy">
                  <c:v>44680</c:v>
                </c:pt>
                <c:pt idx="20612" formatCode="m/d/yyyy">
                  <c:v>44680</c:v>
                </c:pt>
                <c:pt idx="20613" formatCode="m/d/yyyy">
                  <c:v>44680</c:v>
                </c:pt>
                <c:pt idx="20614" formatCode="m/d/yyyy">
                  <c:v>44680</c:v>
                </c:pt>
                <c:pt idx="20615" formatCode="m/d/yyyy">
                  <c:v>44680</c:v>
                </c:pt>
                <c:pt idx="20616" formatCode="m/d/yyyy">
                  <c:v>44680</c:v>
                </c:pt>
                <c:pt idx="20617" formatCode="m/d/yyyy">
                  <c:v>44680</c:v>
                </c:pt>
                <c:pt idx="20618" formatCode="m/d/yyyy">
                  <c:v>44680</c:v>
                </c:pt>
                <c:pt idx="20619" formatCode="m/d/yyyy">
                  <c:v>44680</c:v>
                </c:pt>
                <c:pt idx="20620" formatCode="m/d/yyyy">
                  <c:v>44680</c:v>
                </c:pt>
                <c:pt idx="20621" formatCode="m/d/yyyy">
                  <c:v>44680</c:v>
                </c:pt>
                <c:pt idx="20622" formatCode="m/d/yyyy">
                  <c:v>44680</c:v>
                </c:pt>
                <c:pt idx="20623" formatCode="m/d/yyyy">
                  <c:v>44681</c:v>
                </c:pt>
                <c:pt idx="20624" formatCode="m/d/yyyy">
                  <c:v>44681</c:v>
                </c:pt>
                <c:pt idx="20625" formatCode="m/d/yyyy">
                  <c:v>44681</c:v>
                </c:pt>
                <c:pt idx="20626" formatCode="m/d/yyyy">
                  <c:v>44681</c:v>
                </c:pt>
                <c:pt idx="20627" formatCode="m/d/yyyy">
                  <c:v>44681</c:v>
                </c:pt>
                <c:pt idx="20628" formatCode="m/d/yyyy">
                  <c:v>44681</c:v>
                </c:pt>
                <c:pt idx="20629" formatCode="m/d/yyyy">
                  <c:v>44681</c:v>
                </c:pt>
                <c:pt idx="20630" formatCode="m/d/yyyy">
                  <c:v>44681</c:v>
                </c:pt>
                <c:pt idx="20631" formatCode="m/d/yyyy">
                  <c:v>44681</c:v>
                </c:pt>
                <c:pt idx="20632" formatCode="m/d/yyyy">
                  <c:v>44681</c:v>
                </c:pt>
                <c:pt idx="20633" formatCode="m/d/yyyy">
                  <c:v>44681</c:v>
                </c:pt>
                <c:pt idx="20634" formatCode="m/d/yyyy">
                  <c:v>44681</c:v>
                </c:pt>
                <c:pt idx="20635" formatCode="m/d/yyyy">
                  <c:v>44681</c:v>
                </c:pt>
                <c:pt idx="20636" formatCode="m/d/yyyy">
                  <c:v>44681</c:v>
                </c:pt>
                <c:pt idx="20637" formatCode="m/d/yyyy">
                  <c:v>44681</c:v>
                </c:pt>
                <c:pt idx="20638" formatCode="m/d/yyyy">
                  <c:v>44681</c:v>
                </c:pt>
                <c:pt idx="20639" formatCode="m/d/yyyy">
                  <c:v>44681</c:v>
                </c:pt>
                <c:pt idx="20640" formatCode="m/d/yyyy">
                  <c:v>44681</c:v>
                </c:pt>
                <c:pt idx="20641" formatCode="m/d/yyyy">
                  <c:v>44681</c:v>
                </c:pt>
                <c:pt idx="20642" formatCode="m/d/yyyy">
                  <c:v>44681</c:v>
                </c:pt>
                <c:pt idx="20643" formatCode="m/d/yyyy">
                  <c:v>44681</c:v>
                </c:pt>
                <c:pt idx="20644" formatCode="m/d/yyyy">
                  <c:v>44681</c:v>
                </c:pt>
                <c:pt idx="20645" formatCode="m/d/yyyy">
                  <c:v>44681</c:v>
                </c:pt>
                <c:pt idx="20646" formatCode="m/d/yyyy">
                  <c:v>44681</c:v>
                </c:pt>
                <c:pt idx="20647" formatCode="m/d/yyyy">
                  <c:v>44682</c:v>
                </c:pt>
                <c:pt idx="20648" formatCode="m/d/yyyy">
                  <c:v>44682</c:v>
                </c:pt>
                <c:pt idx="20649" formatCode="m/d/yyyy">
                  <c:v>44682</c:v>
                </c:pt>
                <c:pt idx="20650" formatCode="m/d/yyyy">
                  <c:v>44682</c:v>
                </c:pt>
                <c:pt idx="20651" formatCode="m/d/yyyy">
                  <c:v>44682</c:v>
                </c:pt>
                <c:pt idx="20652" formatCode="m/d/yyyy">
                  <c:v>44682</c:v>
                </c:pt>
                <c:pt idx="20653" formatCode="m/d/yyyy">
                  <c:v>44682</c:v>
                </c:pt>
                <c:pt idx="20654" formatCode="m/d/yyyy">
                  <c:v>44682</c:v>
                </c:pt>
                <c:pt idx="20655" formatCode="m/d/yyyy">
                  <c:v>44682</c:v>
                </c:pt>
                <c:pt idx="20656" formatCode="m/d/yyyy">
                  <c:v>44682</c:v>
                </c:pt>
                <c:pt idx="20657" formatCode="m/d/yyyy">
                  <c:v>44682</c:v>
                </c:pt>
                <c:pt idx="20658" formatCode="m/d/yyyy">
                  <c:v>44682</c:v>
                </c:pt>
                <c:pt idx="20659" formatCode="m/d/yyyy">
                  <c:v>44682</c:v>
                </c:pt>
                <c:pt idx="20660" formatCode="m/d/yyyy">
                  <c:v>44682</c:v>
                </c:pt>
                <c:pt idx="20661" formatCode="m/d/yyyy">
                  <c:v>44682</c:v>
                </c:pt>
                <c:pt idx="20662" formatCode="m/d/yyyy">
                  <c:v>44682</c:v>
                </c:pt>
                <c:pt idx="20663" formatCode="m/d/yyyy">
                  <c:v>44682</c:v>
                </c:pt>
                <c:pt idx="20664" formatCode="m/d/yyyy">
                  <c:v>44682</c:v>
                </c:pt>
                <c:pt idx="20665" formatCode="m/d/yyyy">
                  <c:v>44682</c:v>
                </c:pt>
                <c:pt idx="20666" formatCode="m/d/yyyy">
                  <c:v>44682</c:v>
                </c:pt>
                <c:pt idx="20667" formatCode="m/d/yyyy">
                  <c:v>44682</c:v>
                </c:pt>
                <c:pt idx="20668" formatCode="m/d/yyyy">
                  <c:v>44682</c:v>
                </c:pt>
                <c:pt idx="20669" formatCode="m/d/yyyy">
                  <c:v>44682</c:v>
                </c:pt>
                <c:pt idx="20670" formatCode="m/d/yyyy">
                  <c:v>44682</c:v>
                </c:pt>
                <c:pt idx="20671" formatCode="m/d/yyyy">
                  <c:v>44683</c:v>
                </c:pt>
                <c:pt idx="20672" formatCode="m/d/yyyy">
                  <c:v>44683</c:v>
                </c:pt>
                <c:pt idx="20673" formatCode="m/d/yyyy">
                  <c:v>44683</c:v>
                </c:pt>
                <c:pt idx="20674" formatCode="m/d/yyyy">
                  <c:v>44683</c:v>
                </c:pt>
                <c:pt idx="20675" formatCode="m/d/yyyy">
                  <c:v>44683</c:v>
                </c:pt>
                <c:pt idx="20676" formatCode="m/d/yyyy">
                  <c:v>44683</c:v>
                </c:pt>
                <c:pt idx="20677" formatCode="m/d/yyyy">
                  <c:v>44683</c:v>
                </c:pt>
                <c:pt idx="20678" formatCode="m/d/yyyy">
                  <c:v>44683</c:v>
                </c:pt>
                <c:pt idx="20679" formatCode="m/d/yyyy">
                  <c:v>44683</c:v>
                </c:pt>
                <c:pt idx="20680" formatCode="m/d/yyyy">
                  <c:v>44683</c:v>
                </c:pt>
                <c:pt idx="20681" formatCode="m/d/yyyy">
                  <c:v>44683</c:v>
                </c:pt>
                <c:pt idx="20682" formatCode="m/d/yyyy">
                  <c:v>44683</c:v>
                </c:pt>
                <c:pt idx="20683" formatCode="m/d/yyyy">
                  <c:v>44683</c:v>
                </c:pt>
                <c:pt idx="20684" formatCode="m/d/yyyy">
                  <c:v>44683</c:v>
                </c:pt>
                <c:pt idx="20685" formatCode="m/d/yyyy">
                  <c:v>44683</c:v>
                </c:pt>
                <c:pt idx="20686" formatCode="m/d/yyyy">
                  <c:v>44683</c:v>
                </c:pt>
                <c:pt idx="20687" formatCode="m/d/yyyy">
                  <c:v>44683</c:v>
                </c:pt>
                <c:pt idx="20688" formatCode="m/d/yyyy">
                  <c:v>44683</c:v>
                </c:pt>
                <c:pt idx="20689" formatCode="m/d/yyyy">
                  <c:v>44683</c:v>
                </c:pt>
                <c:pt idx="20690" formatCode="m/d/yyyy">
                  <c:v>44683</c:v>
                </c:pt>
                <c:pt idx="20691" formatCode="m/d/yyyy">
                  <c:v>44683</c:v>
                </c:pt>
                <c:pt idx="20692" formatCode="m/d/yyyy">
                  <c:v>44683</c:v>
                </c:pt>
                <c:pt idx="20693" formatCode="m/d/yyyy">
                  <c:v>44683</c:v>
                </c:pt>
                <c:pt idx="20694" formatCode="m/d/yyyy">
                  <c:v>44683</c:v>
                </c:pt>
                <c:pt idx="20695" formatCode="m/d/yyyy">
                  <c:v>44684</c:v>
                </c:pt>
                <c:pt idx="20696" formatCode="m/d/yyyy">
                  <c:v>44684</c:v>
                </c:pt>
                <c:pt idx="20697" formatCode="m/d/yyyy">
                  <c:v>44684</c:v>
                </c:pt>
                <c:pt idx="20698" formatCode="m/d/yyyy">
                  <c:v>44684</c:v>
                </c:pt>
                <c:pt idx="20699" formatCode="m/d/yyyy">
                  <c:v>44684</c:v>
                </c:pt>
                <c:pt idx="20700" formatCode="m/d/yyyy">
                  <c:v>44684</c:v>
                </c:pt>
                <c:pt idx="20701" formatCode="m/d/yyyy">
                  <c:v>44684</c:v>
                </c:pt>
                <c:pt idx="20702" formatCode="m/d/yyyy">
                  <c:v>44684</c:v>
                </c:pt>
                <c:pt idx="20703" formatCode="m/d/yyyy">
                  <c:v>44684</c:v>
                </c:pt>
                <c:pt idx="20704" formatCode="m/d/yyyy">
                  <c:v>44684</c:v>
                </c:pt>
                <c:pt idx="20705" formatCode="m/d/yyyy">
                  <c:v>44684</c:v>
                </c:pt>
                <c:pt idx="20706" formatCode="m/d/yyyy">
                  <c:v>44684</c:v>
                </c:pt>
                <c:pt idx="20707" formatCode="m/d/yyyy">
                  <c:v>44684</c:v>
                </c:pt>
                <c:pt idx="20708" formatCode="m/d/yyyy">
                  <c:v>44684</c:v>
                </c:pt>
                <c:pt idx="20709" formatCode="m/d/yyyy">
                  <c:v>44684</c:v>
                </c:pt>
                <c:pt idx="20710" formatCode="m/d/yyyy">
                  <c:v>44684</c:v>
                </c:pt>
                <c:pt idx="20711" formatCode="m/d/yyyy">
                  <c:v>44684</c:v>
                </c:pt>
                <c:pt idx="20712" formatCode="m/d/yyyy">
                  <c:v>44684</c:v>
                </c:pt>
                <c:pt idx="20713" formatCode="m/d/yyyy">
                  <c:v>44684</c:v>
                </c:pt>
                <c:pt idx="20714" formatCode="m/d/yyyy">
                  <c:v>44684</c:v>
                </c:pt>
                <c:pt idx="20715" formatCode="m/d/yyyy">
                  <c:v>44684</c:v>
                </c:pt>
                <c:pt idx="20716" formatCode="m/d/yyyy">
                  <c:v>44684</c:v>
                </c:pt>
                <c:pt idx="20717" formatCode="m/d/yyyy">
                  <c:v>44684</c:v>
                </c:pt>
                <c:pt idx="20718" formatCode="m/d/yyyy">
                  <c:v>44684</c:v>
                </c:pt>
                <c:pt idx="20719" formatCode="m/d/yyyy">
                  <c:v>44685</c:v>
                </c:pt>
                <c:pt idx="20720" formatCode="m/d/yyyy">
                  <c:v>44685</c:v>
                </c:pt>
                <c:pt idx="20721" formatCode="m/d/yyyy">
                  <c:v>44685</c:v>
                </c:pt>
                <c:pt idx="20722" formatCode="m/d/yyyy">
                  <c:v>44685</c:v>
                </c:pt>
                <c:pt idx="20723" formatCode="m/d/yyyy">
                  <c:v>44685</c:v>
                </c:pt>
                <c:pt idx="20724" formatCode="m/d/yyyy">
                  <c:v>44685</c:v>
                </c:pt>
                <c:pt idx="20725" formatCode="m/d/yyyy">
                  <c:v>44685</c:v>
                </c:pt>
                <c:pt idx="20726" formatCode="m/d/yyyy">
                  <c:v>44685</c:v>
                </c:pt>
                <c:pt idx="20727" formatCode="m/d/yyyy">
                  <c:v>44685</c:v>
                </c:pt>
                <c:pt idx="20728" formatCode="m/d/yyyy">
                  <c:v>44685</c:v>
                </c:pt>
                <c:pt idx="20729" formatCode="m/d/yyyy">
                  <c:v>44685</c:v>
                </c:pt>
                <c:pt idx="20730" formatCode="m/d/yyyy">
                  <c:v>44685</c:v>
                </c:pt>
                <c:pt idx="20731" formatCode="m/d/yyyy">
                  <c:v>44685</c:v>
                </c:pt>
                <c:pt idx="20732" formatCode="m/d/yyyy">
                  <c:v>44685</c:v>
                </c:pt>
                <c:pt idx="20733" formatCode="m/d/yyyy">
                  <c:v>44685</c:v>
                </c:pt>
                <c:pt idx="20734" formatCode="m/d/yyyy">
                  <c:v>44685</c:v>
                </c:pt>
                <c:pt idx="20735" formatCode="m/d/yyyy">
                  <c:v>44685</c:v>
                </c:pt>
                <c:pt idx="20736" formatCode="m/d/yyyy">
                  <c:v>44685</c:v>
                </c:pt>
                <c:pt idx="20737" formatCode="m/d/yyyy">
                  <c:v>44685</c:v>
                </c:pt>
                <c:pt idx="20738" formatCode="m/d/yyyy">
                  <c:v>44685</c:v>
                </c:pt>
                <c:pt idx="20739" formatCode="m/d/yyyy">
                  <c:v>44685</c:v>
                </c:pt>
                <c:pt idx="20740" formatCode="m/d/yyyy">
                  <c:v>44685</c:v>
                </c:pt>
                <c:pt idx="20741" formatCode="m/d/yyyy">
                  <c:v>44685</c:v>
                </c:pt>
                <c:pt idx="20742" formatCode="m/d/yyyy">
                  <c:v>44685</c:v>
                </c:pt>
                <c:pt idx="20743" formatCode="m/d/yyyy">
                  <c:v>44686</c:v>
                </c:pt>
                <c:pt idx="20744" formatCode="m/d/yyyy">
                  <c:v>44686</c:v>
                </c:pt>
                <c:pt idx="20745" formatCode="m/d/yyyy">
                  <c:v>44686</c:v>
                </c:pt>
                <c:pt idx="20746" formatCode="m/d/yyyy">
                  <c:v>44686</c:v>
                </c:pt>
                <c:pt idx="20747" formatCode="m/d/yyyy">
                  <c:v>44686</c:v>
                </c:pt>
                <c:pt idx="20748" formatCode="m/d/yyyy">
                  <c:v>44686</c:v>
                </c:pt>
                <c:pt idx="20749" formatCode="m/d/yyyy">
                  <c:v>44686</c:v>
                </c:pt>
                <c:pt idx="20750" formatCode="m/d/yyyy">
                  <c:v>44686</c:v>
                </c:pt>
                <c:pt idx="20751" formatCode="m/d/yyyy">
                  <c:v>44686</c:v>
                </c:pt>
                <c:pt idx="20752" formatCode="m/d/yyyy">
                  <c:v>44686</c:v>
                </c:pt>
                <c:pt idx="20753" formatCode="m/d/yyyy">
                  <c:v>44686</c:v>
                </c:pt>
                <c:pt idx="20754" formatCode="m/d/yyyy">
                  <c:v>44686</c:v>
                </c:pt>
                <c:pt idx="20755" formatCode="m/d/yyyy">
                  <c:v>44686</c:v>
                </c:pt>
                <c:pt idx="20756" formatCode="m/d/yyyy">
                  <c:v>44686</c:v>
                </c:pt>
                <c:pt idx="20757" formatCode="m/d/yyyy">
                  <c:v>44686</c:v>
                </c:pt>
                <c:pt idx="20758" formatCode="m/d/yyyy">
                  <c:v>44686</c:v>
                </c:pt>
                <c:pt idx="20759" formatCode="m/d/yyyy">
                  <c:v>44686</c:v>
                </c:pt>
                <c:pt idx="20760" formatCode="m/d/yyyy">
                  <c:v>44686</c:v>
                </c:pt>
                <c:pt idx="20761" formatCode="m/d/yyyy">
                  <c:v>44686</c:v>
                </c:pt>
                <c:pt idx="20762" formatCode="m/d/yyyy">
                  <c:v>44686</c:v>
                </c:pt>
                <c:pt idx="20763" formatCode="m/d/yyyy">
                  <c:v>44686</c:v>
                </c:pt>
                <c:pt idx="20764" formatCode="m/d/yyyy">
                  <c:v>44686</c:v>
                </c:pt>
                <c:pt idx="20765" formatCode="m/d/yyyy">
                  <c:v>44686</c:v>
                </c:pt>
                <c:pt idx="20766" formatCode="m/d/yyyy">
                  <c:v>44686</c:v>
                </c:pt>
                <c:pt idx="20767" formatCode="m/d/yyyy">
                  <c:v>44687</c:v>
                </c:pt>
                <c:pt idx="20768" formatCode="m/d/yyyy">
                  <c:v>44687</c:v>
                </c:pt>
                <c:pt idx="20769" formatCode="m/d/yyyy">
                  <c:v>44687</c:v>
                </c:pt>
                <c:pt idx="20770" formatCode="m/d/yyyy">
                  <c:v>44687</c:v>
                </c:pt>
                <c:pt idx="20771" formatCode="m/d/yyyy">
                  <c:v>44687</c:v>
                </c:pt>
                <c:pt idx="20772" formatCode="m/d/yyyy">
                  <c:v>44687</c:v>
                </c:pt>
                <c:pt idx="20773" formatCode="m/d/yyyy">
                  <c:v>44687</c:v>
                </c:pt>
                <c:pt idx="20774" formatCode="m/d/yyyy">
                  <c:v>44687</c:v>
                </c:pt>
                <c:pt idx="20775" formatCode="m/d/yyyy">
                  <c:v>44687</c:v>
                </c:pt>
                <c:pt idx="20776" formatCode="m/d/yyyy">
                  <c:v>44687</c:v>
                </c:pt>
                <c:pt idx="20777" formatCode="m/d/yyyy">
                  <c:v>44687</c:v>
                </c:pt>
                <c:pt idx="20778" formatCode="m/d/yyyy">
                  <c:v>44687</c:v>
                </c:pt>
                <c:pt idx="20779" formatCode="m/d/yyyy">
                  <c:v>44687</c:v>
                </c:pt>
                <c:pt idx="20780" formatCode="m/d/yyyy">
                  <c:v>44687</c:v>
                </c:pt>
                <c:pt idx="20781" formatCode="m/d/yyyy">
                  <c:v>44687</c:v>
                </c:pt>
                <c:pt idx="20782" formatCode="m/d/yyyy">
                  <c:v>44687</c:v>
                </c:pt>
                <c:pt idx="20783" formatCode="m/d/yyyy">
                  <c:v>44687</c:v>
                </c:pt>
                <c:pt idx="20784" formatCode="m/d/yyyy">
                  <c:v>44687</c:v>
                </c:pt>
                <c:pt idx="20785" formatCode="m/d/yyyy">
                  <c:v>44687</c:v>
                </c:pt>
                <c:pt idx="20786" formatCode="m/d/yyyy">
                  <c:v>44687</c:v>
                </c:pt>
                <c:pt idx="20787" formatCode="m/d/yyyy">
                  <c:v>44687</c:v>
                </c:pt>
                <c:pt idx="20788" formatCode="m/d/yyyy">
                  <c:v>44687</c:v>
                </c:pt>
                <c:pt idx="20789" formatCode="m/d/yyyy">
                  <c:v>44687</c:v>
                </c:pt>
                <c:pt idx="20790" formatCode="m/d/yyyy">
                  <c:v>44687</c:v>
                </c:pt>
                <c:pt idx="20791" formatCode="m/d/yyyy">
                  <c:v>44688</c:v>
                </c:pt>
                <c:pt idx="20792" formatCode="m/d/yyyy">
                  <c:v>44688</c:v>
                </c:pt>
                <c:pt idx="20793" formatCode="m/d/yyyy">
                  <c:v>44688</c:v>
                </c:pt>
                <c:pt idx="20794" formatCode="m/d/yyyy">
                  <c:v>44688</c:v>
                </c:pt>
                <c:pt idx="20795" formatCode="m/d/yyyy">
                  <c:v>44688</c:v>
                </c:pt>
                <c:pt idx="20796" formatCode="m/d/yyyy">
                  <c:v>44688</c:v>
                </c:pt>
                <c:pt idx="20797" formatCode="m/d/yyyy">
                  <c:v>44688</c:v>
                </c:pt>
                <c:pt idx="20798" formatCode="m/d/yyyy">
                  <c:v>44688</c:v>
                </c:pt>
                <c:pt idx="20799" formatCode="m/d/yyyy">
                  <c:v>44688</c:v>
                </c:pt>
                <c:pt idx="20800" formatCode="m/d/yyyy">
                  <c:v>44688</c:v>
                </c:pt>
                <c:pt idx="20801" formatCode="m/d/yyyy">
                  <c:v>44688</c:v>
                </c:pt>
                <c:pt idx="20802" formatCode="m/d/yyyy">
                  <c:v>44688</c:v>
                </c:pt>
                <c:pt idx="20803" formatCode="m/d/yyyy">
                  <c:v>44688</c:v>
                </c:pt>
                <c:pt idx="20804" formatCode="m/d/yyyy">
                  <c:v>44688</c:v>
                </c:pt>
                <c:pt idx="20805" formatCode="m/d/yyyy">
                  <c:v>44688</c:v>
                </c:pt>
                <c:pt idx="20806" formatCode="m/d/yyyy">
                  <c:v>44688</c:v>
                </c:pt>
                <c:pt idx="20807" formatCode="m/d/yyyy">
                  <c:v>44688</c:v>
                </c:pt>
                <c:pt idx="20808" formatCode="m/d/yyyy">
                  <c:v>44688</c:v>
                </c:pt>
                <c:pt idx="20809" formatCode="m/d/yyyy">
                  <c:v>44688</c:v>
                </c:pt>
                <c:pt idx="20810" formatCode="m/d/yyyy">
                  <c:v>44688</c:v>
                </c:pt>
                <c:pt idx="20811" formatCode="m/d/yyyy">
                  <c:v>44688</c:v>
                </c:pt>
                <c:pt idx="20812" formatCode="m/d/yyyy">
                  <c:v>44688</c:v>
                </c:pt>
                <c:pt idx="20813" formatCode="m/d/yyyy">
                  <c:v>44688</c:v>
                </c:pt>
                <c:pt idx="20814" formatCode="m/d/yyyy">
                  <c:v>44688</c:v>
                </c:pt>
                <c:pt idx="20815" formatCode="m/d/yyyy">
                  <c:v>44689</c:v>
                </c:pt>
                <c:pt idx="20816" formatCode="m/d/yyyy">
                  <c:v>44689</c:v>
                </c:pt>
                <c:pt idx="20817" formatCode="m/d/yyyy">
                  <c:v>44689</c:v>
                </c:pt>
                <c:pt idx="20818" formatCode="m/d/yyyy">
                  <c:v>44689</c:v>
                </c:pt>
                <c:pt idx="20819" formatCode="m/d/yyyy">
                  <c:v>44689</c:v>
                </c:pt>
                <c:pt idx="20820" formatCode="m/d/yyyy">
                  <c:v>44689</c:v>
                </c:pt>
                <c:pt idx="20821" formatCode="m/d/yyyy">
                  <c:v>44689</c:v>
                </c:pt>
                <c:pt idx="20822" formatCode="m/d/yyyy">
                  <c:v>44689</c:v>
                </c:pt>
                <c:pt idx="20823" formatCode="m/d/yyyy">
                  <c:v>44689</c:v>
                </c:pt>
                <c:pt idx="20824" formatCode="m/d/yyyy">
                  <c:v>44689</c:v>
                </c:pt>
                <c:pt idx="20825" formatCode="m/d/yyyy">
                  <c:v>44689</c:v>
                </c:pt>
                <c:pt idx="20826" formatCode="m/d/yyyy">
                  <c:v>44689</c:v>
                </c:pt>
                <c:pt idx="20827" formatCode="m/d/yyyy">
                  <c:v>44689</c:v>
                </c:pt>
                <c:pt idx="20828" formatCode="m/d/yyyy">
                  <c:v>44689</c:v>
                </c:pt>
                <c:pt idx="20829" formatCode="m/d/yyyy">
                  <c:v>44689</c:v>
                </c:pt>
                <c:pt idx="20830" formatCode="m/d/yyyy">
                  <c:v>44689</c:v>
                </c:pt>
                <c:pt idx="20831" formatCode="m/d/yyyy">
                  <c:v>44689</c:v>
                </c:pt>
                <c:pt idx="20832" formatCode="m/d/yyyy">
                  <c:v>44689</c:v>
                </c:pt>
                <c:pt idx="20833" formatCode="m/d/yyyy">
                  <c:v>44689</c:v>
                </c:pt>
                <c:pt idx="20834" formatCode="m/d/yyyy">
                  <c:v>44689</c:v>
                </c:pt>
                <c:pt idx="20835" formatCode="m/d/yyyy">
                  <c:v>44689</c:v>
                </c:pt>
                <c:pt idx="20836" formatCode="m/d/yyyy">
                  <c:v>44689</c:v>
                </c:pt>
                <c:pt idx="20837" formatCode="m/d/yyyy">
                  <c:v>44689</c:v>
                </c:pt>
                <c:pt idx="20838" formatCode="m/d/yyyy">
                  <c:v>44689</c:v>
                </c:pt>
                <c:pt idx="20839" formatCode="m/d/yyyy">
                  <c:v>44690</c:v>
                </c:pt>
                <c:pt idx="20840" formatCode="m/d/yyyy">
                  <c:v>44690</c:v>
                </c:pt>
                <c:pt idx="20841" formatCode="m/d/yyyy">
                  <c:v>44690</c:v>
                </c:pt>
                <c:pt idx="20842" formatCode="m/d/yyyy">
                  <c:v>44690</c:v>
                </c:pt>
                <c:pt idx="20843" formatCode="m/d/yyyy">
                  <c:v>44690</c:v>
                </c:pt>
                <c:pt idx="20844" formatCode="m/d/yyyy">
                  <c:v>44690</c:v>
                </c:pt>
                <c:pt idx="20845" formatCode="m/d/yyyy">
                  <c:v>44690</c:v>
                </c:pt>
                <c:pt idx="20846" formatCode="m/d/yyyy">
                  <c:v>44690</c:v>
                </c:pt>
                <c:pt idx="20847" formatCode="m/d/yyyy">
                  <c:v>44690</c:v>
                </c:pt>
                <c:pt idx="20848" formatCode="m/d/yyyy">
                  <c:v>44690</c:v>
                </c:pt>
                <c:pt idx="20849" formatCode="m/d/yyyy">
                  <c:v>44690</c:v>
                </c:pt>
                <c:pt idx="20850" formatCode="m/d/yyyy">
                  <c:v>44690</c:v>
                </c:pt>
                <c:pt idx="20851" formatCode="m/d/yyyy">
                  <c:v>44690</c:v>
                </c:pt>
                <c:pt idx="20852" formatCode="m/d/yyyy">
                  <c:v>44690</c:v>
                </c:pt>
                <c:pt idx="20853" formatCode="m/d/yyyy">
                  <c:v>44690</c:v>
                </c:pt>
                <c:pt idx="20854" formatCode="m/d/yyyy">
                  <c:v>44690</c:v>
                </c:pt>
                <c:pt idx="20855" formatCode="m/d/yyyy">
                  <c:v>44690</c:v>
                </c:pt>
                <c:pt idx="20856" formatCode="m/d/yyyy">
                  <c:v>44690</c:v>
                </c:pt>
                <c:pt idx="20857" formatCode="m/d/yyyy">
                  <c:v>44690</c:v>
                </c:pt>
                <c:pt idx="20858" formatCode="m/d/yyyy">
                  <c:v>44690</c:v>
                </c:pt>
                <c:pt idx="20859" formatCode="m/d/yyyy">
                  <c:v>44690</c:v>
                </c:pt>
                <c:pt idx="20860" formatCode="m/d/yyyy">
                  <c:v>44690</c:v>
                </c:pt>
                <c:pt idx="20861" formatCode="m/d/yyyy">
                  <c:v>44690</c:v>
                </c:pt>
                <c:pt idx="20862" formatCode="m/d/yyyy">
                  <c:v>44690</c:v>
                </c:pt>
                <c:pt idx="20863" formatCode="m/d/yyyy">
                  <c:v>44691</c:v>
                </c:pt>
                <c:pt idx="20864" formatCode="m/d/yyyy">
                  <c:v>44691</c:v>
                </c:pt>
                <c:pt idx="20865" formatCode="m/d/yyyy">
                  <c:v>44691</c:v>
                </c:pt>
                <c:pt idx="20866" formatCode="m/d/yyyy">
                  <c:v>44691</c:v>
                </c:pt>
                <c:pt idx="20867" formatCode="m/d/yyyy">
                  <c:v>44691</c:v>
                </c:pt>
                <c:pt idx="20868" formatCode="m/d/yyyy">
                  <c:v>44691</c:v>
                </c:pt>
                <c:pt idx="20869" formatCode="m/d/yyyy">
                  <c:v>44691</c:v>
                </c:pt>
                <c:pt idx="20870" formatCode="m/d/yyyy">
                  <c:v>44691</c:v>
                </c:pt>
                <c:pt idx="20871" formatCode="m/d/yyyy">
                  <c:v>44691</c:v>
                </c:pt>
                <c:pt idx="20872" formatCode="m/d/yyyy">
                  <c:v>44691</c:v>
                </c:pt>
                <c:pt idx="20873" formatCode="m/d/yyyy">
                  <c:v>44691</c:v>
                </c:pt>
                <c:pt idx="20874" formatCode="m/d/yyyy">
                  <c:v>44691</c:v>
                </c:pt>
                <c:pt idx="20875" formatCode="m/d/yyyy">
                  <c:v>44691</c:v>
                </c:pt>
                <c:pt idx="20876" formatCode="m/d/yyyy">
                  <c:v>44691</c:v>
                </c:pt>
                <c:pt idx="20877" formatCode="m/d/yyyy">
                  <c:v>44691</c:v>
                </c:pt>
                <c:pt idx="20878" formatCode="m/d/yyyy">
                  <c:v>44691</c:v>
                </c:pt>
                <c:pt idx="20879" formatCode="m/d/yyyy">
                  <c:v>44691</c:v>
                </c:pt>
                <c:pt idx="20880" formatCode="m/d/yyyy">
                  <c:v>44691</c:v>
                </c:pt>
                <c:pt idx="20881" formatCode="m/d/yyyy">
                  <c:v>44691</c:v>
                </c:pt>
                <c:pt idx="20882" formatCode="m/d/yyyy">
                  <c:v>44691</c:v>
                </c:pt>
                <c:pt idx="20883" formatCode="m/d/yyyy">
                  <c:v>44691</c:v>
                </c:pt>
                <c:pt idx="20884" formatCode="m/d/yyyy">
                  <c:v>44691</c:v>
                </c:pt>
                <c:pt idx="20885" formatCode="m/d/yyyy">
                  <c:v>44691</c:v>
                </c:pt>
                <c:pt idx="20886" formatCode="m/d/yyyy">
                  <c:v>44691</c:v>
                </c:pt>
                <c:pt idx="20887" formatCode="m/d/yyyy">
                  <c:v>44692</c:v>
                </c:pt>
                <c:pt idx="20888" formatCode="m/d/yyyy">
                  <c:v>44692</c:v>
                </c:pt>
                <c:pt idx="20889" formatCode="m/d/yyyy">
                  <c:v>44692</c:v>
                </c:pt>
                <c:pt idx="20890" formatCode="m/d/yyyy">
                  <c:v>44692</c:v>
                </c:pt>
                <c:pt idx="20891" formatCode="m/d/yyyy">
                  <c:v>44692</c:v>
                </c:pt>
                <c:pt idx="20892" formatCode="m/d/yyyy">
                  <c:v>44692</c:v>
                </c:pt>
                <c:pt idx="20893" formatCode="m/d/yyyy">
                  <c:v>44692</c:v>
                </c:pt>
                <c:pt idx="20894" formatCode="m/d/yyyy">
                  <c:v>44692</c:v>
                </c:pt>
                <c:pt idx="20895" formatCode="m/d/yyyy">
                  <c:v>44692</c:v>
                </c:pt>
                <c:pt idx="20896" formatCode="m/d/yyyy">
                  <c:v>44692</c:v>
                </c:pt>
                <c:pt idx="20897" formatCode="m/d/yyyy">
                  <c:v>44692</c:v>
                </c:pt>
                <c:pt idx="20898" formatCode="m/d/yyyy">
                  <c:v>44692</c:v>
                </c:pt>
                <c:pt idx="20899" formatCode="m/d/yyyy">
                  <c:v>44692</c:v>
                </c:pt>
                <c:pt idx="20900" formatCode="m/d/yyyy">
                  <c:v>44692</c:v>
                </c:pt>
                <c:pt idx="20901" formatCode="m/d/yyyy">
                  <c:v>44692</c:v>
                </c:pt>
                <c:pt idx="20902" formatCode="m/d/yyyy">
                  <c:v>44692</c:v>
                </c:pt>
                <c:pt idx="20903" formatCode="m/d/yyyy">
                  <c:v>44692</c:v>
                </c:pt>
                <c:pt idx="20904" formatCode="m/d/yyyy">
                  <c:v>44692</c:v>
                </c:pt>
                <c:pt idx="20905" formatCode="m/d/yyyy">
                  <c:v>44692</c:v>
                </c:pt>
                <c:pt idx="20906" formatCode="m/d/yyyy">
                  <c:v>44692</c:v>
                </c:pt>
                <c:pt idx="20907" formatCode="m/d/yyyy">
                  <c:v>44692</c:v>
                </c:pt>
                <c:pt idx="20908" formatCode="m/d/yyyy">
                  <c:v>44692</c:v>
                </c:pt>
                <c:pt idx="20909" formatCode="m/d/yyyy">
                  <c:v>44692</c:v>
                </c:pt>
                <c:pt idx="20910" formatCode="m/d/yyyy">
                  <c:v>44692</c:v>
                </c:pt>
                <c:pt idx="20911" formatCode="m/d/yyyy">
                  <c:v>44693</c:v>
                </c:pt>
                <c:pt idx="20912" formatCode="m/d/yyyy">
                  <c:v>44693</c:v>
                </c:pt>
                <c:pt idx="20913" formatCode="m/d/yyyy">
                  <c:v>44693</c:v>
                </c:pt>
                <c:pt idx="20914" formatCode="m/d/yyyy">
                  <c:v>44693</c:v>
                </c:pt>
                <c:pt idx="20915" formatCode="m/d/yyyy">
                  <c:v>44693</c:v>
                </c:pt>
                <c:pt idx="20916" formatCode="m/d/yyyy">
                  <c:v>44693</c:v>
                </c:pt>
                <c:pt idx="20917" formatCode="m/d/yyyy">
                  <c:v>44693</c:v>
                </c:pt>
                <c:pt idx="20918" formatCode="m/d/yyyy">
                  <c:v>44693</c:v>
                </c:pt>
                <c:pt idx="20919" formatCode="m/d/yyyy">
                  <c:v>44693</c:v>
                </c:pt>
                <c:pt idx="20920" formatCode="m/d/yyyy">
                  <c:v>44693</c:v>
                </c:pt>
                <c:pt idx="20921" formatCode="m/d/yyyy">
                  <c:v>44693</c:v>
                </c:pt>
                <c:pt idx="20922" formatCode="m/d/yyyy">
                  <c:v>44693</c:v>
                </c:pt>
                <c:pt idx="20923" formatCode="m/d/yyyy">
                  <c:v>44693</c:v>
                </c:pt>
                <c:pt idx="20924" formatCode="m/d/yyyy">
                  <c:v>44693</c:v>
                </c:pt>
                <c:pt idx="20925" formatCode="m/d/yyyy">
                  <c:v>44693</c:v>
                </c:pt>
                <c:pt idx="20926" formatCode="m/d/yyyy">
                  <c:v>44693</c:v>
                </c:pt>
                <c:pt idx="20927" formatCode="m/d/yyyy">
                  <c:v>44693</c:v>
                </c:pt>
                <c:pt idx="20928" formatCode="m/d/yyyy">
                  <c:v>44693</c:v>
                </c:pt>
                <c:pt idx="20929" formatCode="m/d/yyyy">
                  <c:v>44693</c:v>
                </c:pt>
                <c:pt idx="20930" formatCode="m/d/yyyy">
                  <c:v>44693</c:v>
                </c:pt>
                <c:pt idx="20931" formatCode="m/d/yyyy">
                  <c:v>44693</c:v>
                </c:pt>
                <c:pt idx="20932" formatCode="m/d/yyyy">
                  <c:v>44693</c:v>
                </c:pt>
                <c:pt idx="20933" formatCode="m/d/yyyy">
                  <c:v>44693</c:v>
                </c:pt>
                <c:pt idx="20934" formatCode="m/d/yyyy">
                  <c:v>44693</c:v>
                </c:pt>
                <c:pt idx="20935" formatCode="m/d/yyyy">
                  <c:v>44694</c:v>
                </c:pt>
                <c:pt idx="20936" formatCode="m/d/yyyy">
                  <c:v>44694</c:v>
                </c:pt>
                <c:pt idx="20937" formatCode="m/d/yyyy">
                  <c:v>44694</c:v>
                </c:pt>
                <c:pt idx="20938" formatCode="m/d/yyyy">
                  <c:v>44694</c:v>
                </c:pt>
                <c:pt idx="20939" formatCode="m/d/yyyy">
                  <c:v>44694</c:v>
                </c:pt>
                <c:pt idx="20940" formatCode="m/d/yyyy">
                  <c:v>44694</c:v>
                </c:pt>
                <c:pt idx="20941" formatCode="m/d/yyyy">
                  <c:v>44694</c:v>
                </c:pt>
                <c:pt idx="20942" formatCode="m/d/yyyy">
                  <c:v>44694</c:v>
                </c:pt>
                <c:pt idx="20943" formatCode="m/d/yyyy">
                  <c:v>44694</c:v>
                </c:pt>
                <c:pt idx="20944" formatCode="m/d/yyyy">
                  <c:v>44694</c:v>
                </c:pt>
                <c:pt idx="20945" formatCode="m/d/yyyy">
                  <c:v>44694</c:v>
                </c:pt>
                <c:pt idx="20946" formatCode="m/d/yyyy">
                  <c:v>44694</c:v>
                </c:pt>
                <c:pt idx="20947" formatCode="m/d/yyyy">
                  <c:v>44694</c:v>
                </c:pt>
                <c:pt idx="20948" formatCode="m/d/yyyy">
                  <c:v>44694</c:v>
                </c:pt>
                <c:pt idx="20949" formatCode="m/d/yyyy">
                  <c:v>44694</c:v>
                </c:pt>
                <c:pt idx="20950" formatCode="m/d/yyyy">
                  <c:v>44694</c:v>
                </c:pt>
                <c:pt idx="20951" formatCode="m/d/yyyy">
                  <c:v>44694</c:v>
                </c:pt>
                <c:pt idx="20952" formatCode="m/d/yyyy">
                  <c:v>44694</c:v>
                </c:pt>
                <c:pt idx="20953" formatCode="m/d/yyyy">
                  <c:v>44694</c:v>
                </c:pt>
                <c:pt idx="20954" formatCode="m/d/yyyy">
                  <c:v>44694</c:v>
                </c:pt>
                <c:pt idx="20955" formatCode="m/d/yyyy">
                  <c:v>44694</c:v>
                </c:pt>
                <c:pt idx="20956" formatCode="m/d/yyyy">
                  <c:v>44694</c:v>
                </c:pt>
                <c:pt idx="20957" formatCode="m/d/yyyy">
                  <c:v>44694</c:v>
                </c:pt>
                <c:pt idx="20958" formatCode="m/d/yyyy">
                  <c:v>44694</c:v>
                </c:pt>
                <c:pt idx="20959" formatCode="m/d/yyyy">
                  <c:v>44695</c:v>
                </c:pt>
                <c:pt idx="20960" formatCode="m/d/yyyy">
                  <c:v>44695</c:v>
                </c:pt>
                <c:pt idx="20961" formatCode="m/d/yyyy">
                  <c:v>44695</c:v>
                </c:pt>
                <c:pt idx="20962" formatCode="m/d/yyyy">
                  <c:v>44695</c:v>
                </c:pt>
                <c:pt idx="20963" formatCode="m/d/yyyy">
                  <c:v>44695</c:v>
                </c:pt>
                <c:pt idx="20964" formatCode="m/d/yyyy">
                  <c:v>44695</c:v>
                </c:pt>
                <c:pt idx="20965" formatCode="m/d/yyyy">
                  <c:v>44695</c:v>
                </c:pt>
                <c:pt idx="20966" formatCode="m/d/yyyy">
                  <c:v>44695</c:v>
                </c:pt>
                <c:pt idx="20967" formatCode="m/d/yyyy">
                  <c:v>44695</c:v>
                </c:pt>
                <c:pt idx="20968" formatCode="m/d/yyyy">
                  <c:v>44695</c:v>
                </c:pt>
                <c:pt idx="20969" formatCode="m/d/yyyy">
                  <c:v>44695</c:v>
                </c:pt>
                <c:pt idx="20970" formatCode="m/d/yyyy">
                  <c:v>44695</c:v>
                </c:pt>
                <c:pt idx="20971" formatCode="m/d/yyyy">
                  <c:v>44695</c:v>
                </c:pt>
                <c:pt idx="20972" formatCode="m/d/yyyy">
                  <c:v>44695</c:v>
                </c:pt>
                <c:pt idx="20973" formatCode="m/d/yyyy">
                  <c:v>44695</c:v>
                </c:pt>
                <c:pt idx="20974" formatCode="m/d/yyyy">
                  <c:v>44695</c:v>
                </c:pt>
                <c:pt idx="20975" formatCode="m/d/yyyy">
                  <c:v>44695</c:v>
                </c:pt>
                <c:pt idx="20976" formatCode="m/d/yyyy">
                  <c:v>44695</c:v>
                </c:pt>
                <c:pt idx="20977" formatCode="m/d/yyyy">
                  <c:v>44695</c:v>
                </c:pt>
                <c:pt idx="20978" formatCode="m/d/yyyy">
                  <c:v>44695</c:v>
                </c:pt>
                <c:pt idx="20979" formatCode="m/d/yyyy">
                  <c:v>44695</c:v>
                </c:pt>
                <c:pt idx="20980" formatCode="m/d/yyyy">
                  <c:v>44695</c:v>
                </c:pt>
                <c:pt idx="20981" formatCode="m/d/yyyy">
                  <c:v>44695</c:v>
                </c:pt>
                <c:pt idx="20982" formatCode="m/d/yyyy">
                  <c:v>44695</c:v>
                </c:pt>
                <c:pt idx="20983" formatCode="m/d/yyyy">
                  <c:v>44696</c:v>
                </c:pt>
                <c:pt idx="20984" formatCode="m/d/yyyy">
                  <c:v>44696</c:v>
                </c:pt>
                <c:pt idx="20985" formatCode="m/d/yyyy">
                  <c:v>44696</c:v>
                </c:pt>
                <c:pt idx="20986" formatCode="m/d/yyyy">
                  <c:v>44696</c:v>
                </c:pt>
                <c:pt idx="20987" formatCode="m/d/yyyy">
                  <c:v>44696</c:v>
                </c:pt>
                <c:pt idx="20988" formatCode="m/d/yyyy">
                  <c:v>44696</c:v>
                </c:pt>
                <c:pt idx="20989" formatCode="m/d/yyyy">
                  <c:v>44696</c:v>
                </c:pt>
                <c:pt idx="20990" formatCode="m/d/yyyy">
                  <c:v>44696</c:v>
                </c:pt>
                <c:pt idx="20991" formatCode="m/d/yyyy">
                  <c:v>44696</c:v>
                </c:pt>
                <c:pt idx="20992" formatCode="m/d/yyyy">
                  <c:v>44696</c:v>
                </c:pt>
                <c:pt idx="20993" formatCode="m/d/yyyy">
                  <c:v>44696</c:v>
                </c:pt>
                <c:pt idx="20994" formatCode="m/d/yyyy">
                  <c:v>44696</c:v>
                </c:pt>
                <c:pt idx="20995" formatCode="m/d/yyyy">
                  <c:v>44696</c:v>
                </c:pt>
                <c:pt idx="20996" formatCode="m/d/yyyy">
                  <c:v>44696</c:v>
                </c:pt>
                <c:pt idx="20997" formatCode="m/d/yyyy">
                  <c:v>44696</c:v>
                </c:pt>
                <c:pt idx="20998" formatCode="m/d/yyyy">
                  <c:v>44696</c:v>
                </c:pt>
                <c:pt idx="20999" formatCode="m/d/yyyy">
                  <c:v>44696</c:v>
                </c:pt>
                <c:pt idx="21000" formatCode="m/d/yyyy">
                  <c:v>44696</c:v>
                </c:pt>
                <c:pt idx="21001" formatCode="m/d/yyyy">
                  <c:v>44696</c:v>
                </c:pt>
                <c:pt idx="21002" formatCode="m/d/yyyy">
                  <c:v>44696</c:v>
                </c:pt>
                <c:pt idx="21003" formatCode="m/d/yyyy">
                  <c:v>44696</c:v>
                </c:pt>
                <c:pt idx="21004" formatCode="m/d/yyyy">
                  <c:v>44696</c:v>
                </c:pt>
                <c:pt idx="21005" formatCode="m/d/yyyy">
                  <c:v>44696</c:v>
                </c:pt>
                <c:pt idx="21006" formatCode="m/d/yyyy">
                  <c:v>44696</c:v>
                </c:pt>
                <c:pt idx="21007" formatCode="m/d/yyyy">
                  <c:v>44697</c:v>
                </c:pt>
                <c:pt idx="21008" formatCode="m/d/yyyy">
                  <c:v>44697</c:v>
                </c:pt>
                <c:pt idx="21009" formatCode="m/d/yyyy">
                  <c:v>44697</c:v>
                </c:pt>
                <c:pt idx="21010" formatCode="m/d/yyyy">
                  <c:v>44697</c:v>
                </c:pt>
                <c:pt idx="21011" formatCode="m/d/yyyy">
                  <c:v>44697</c:v>
                </c:pt>
                <c:pt idx="21012" formatCode="m/d/yyyy">
                  <c:v>44697</c:v>
                </c:pt>
                <c:pt idx="21013" formatCode="m/d/yyyy">
                  <c:v>44697</c:v>
                </c:pt>
                <c:pt idx="21014" formatCode="m/d/yyyy">
                  <c:v>44697</c:v>
                </c:pt>
                <c:pt idx="21015" formatCode="m/d/yyyy">
                  <c:v>44697</c:v>
                </c:pt>
                <c:pt idx="21016" formatCode="m/d/yyyy">
                  <c:v>44697</c:v>
                </c:pt>
                <c:pt idx="21017" formatCode="m/d/yyyy">
                  <c:v>44697</c:v>
                </c:pt>
                <c:pt idx="21018" formatCode="m/d/yyyy">
                  <c:v>44697</c:v>
                </c:pt>
                <c:pt idx="21019" formatCode="m/d/yyyy">
                  <c:v>44697</c:v>
                </c:pt>
                <c:pt idx="21020" formatCode="m/d/yyyy">
                  <c:v>44697</c:v>
                </c:pt>
                <c:pt idx="21021" formatCode="m/d/yyyy">
                  <c:v>44697</c:v>
                </c:pt>
                <c:pt idx="21022" formatCode="m/d/yyyy">
                  <c:v>44697</c:v>
                </c:pt>
                <c:pt idx="21023" formatCode="m/d/yyyy">
                  <c:v>44697</c:v>
                </c:pt>
                <c:pt idx="21024" formatCode="m/d/yyyy">
                  <c:v>44697</c:v>
                </c:pt>
                <c:pt idx="21025" formatCode="m/d/yyyy">
                  <c:v>44697</c:v>
                </c:pt>
                <c:pt idx="21026" formatCode="m/d/yyyy">
                  <c:v>44697</c:v>
                </c:pt>
                <c:pt idx="21027" formatCode="m/d/yyyy">
                  <c:v>44697</c:v>
                </c:pt>
                <c:pt idx="21028" formatCode="m/d/yyyy">
                  <c:v>44697</c:v>
                </c:pt>
                <c:pt idx="21029" formatCode="m/d/yyyy">
                  <c:v>44697</c:v>
                </c:pt>
                <c:pt idx="21030" formatCode="m/d/yyyy">
                  <c:v>44697</c:v>
                </c:pt>
                <c:pt idx="21031" formatCode="m/d/yyyy">
                  <c:v>44698</c:v>
                </c:pt>
                <c:pt idx="21032" formatCode="m/d/yyyy">
                  <c:v>44698</c:v>
                </c:pt>
                <c:pt idx="21033" formatCode="m/d/yyyy">
                  <c:v>44698</c:v>
                </c:pt>
                <c:pt idx="21034" formatCode="m/d/yyyy">
                  <c:v>44698</c:v>
                </c:pt>
                <c:pt idx="21035" formatCode="m/d/yyyy">
                  <c:v>44698</c:v>
                </c:pt>
                <c:pt idx="21036" formatCode="m/d/yyyy">
                  <c:v>44698</c:v>
                </c:pt>
                <c:pt idx="21037" formatCode="m/d/yyyy">
                  <c:v>44698</c:v>
                </c:pt>
                <c:pt idx="21038" formatCode="m/d/yyyy">
                  <c:v>44698</c:v>
                </c:pt>
                <c:pt idx="21039" formatCode="m/d/yyyy">
                  <c:v>44698</c:v>
                </c:pt>
                <c:pt idx="21040" formatCode="m/d/yyyy">
                  <c:v>44698</c:v>
                </c:pt>
                <c:pt idx="21041" formatCode="m/d/yyyy">
                  <c:v>44698</c:v>
                </c:pt>
                <c:pt idx="21042" formatCode="m/d/yyyy">
                  <c:v>44698</c:v>
                </c:pt>
                <c:pt idx="21043" formatCode="m/d/yyyy">
                  <c:v>44698</c:v>
                </c:pt>
                <c:pt idx="21044" formatCode="m/d/yyyy">
                  <c:v>44698</c:v>
                </c:pt>
                <c:pt idx="21045" formatCode="m/d/yyyy">
                  <c:v>44698</c:v>
                </c:pt>
                <c:pt idx="21046" formatCode="m/d/yyyy">
                  <c:v>44698</c:v>
                </c:pt>
                <c:pt idx="21047" formatCode="m/d/yyyy">
                  <c:v>44698</c:v>
                </c:pt>
                <c:pt idx="21048" formatCode="m/d/yyyy">
                  <c:v>44698</c:v>
                </c:pt>
                <c:pt idx="21049" formatCode="m/d/yyyy">
                  <c:v>44698</c:v>
                </c:pt>
                <c:pt idx="21050" formatCode="m/d/yyyy">
                  <c:v>44698</c:v>
                </c:pt>
                <c:pt idx="21051" formatCode="m/d/yyyy">
                  <c:v>44698</c:v>
                </c:pt>
                <c:pt idx="21052" formatCode="m/d/yyyy">
                  <c:v>44698</c:v>
                </c:pt>
                <c:pt idx="21053" formatCode="m/d/yyyy">
                  <c:v>44698</c:v>
                </c:pt>
                <c:pt idx="21054" formatCode="m/d/yyyy">
                  <c:v>44698</c:v>
                </c:pt>
                <c:pt idx="21055" formatCode="m/d/yyyy">
                  <c:v>44699</c:v>
                </c:pt>
                <c:pt idx="21056" formatCode="m/d/yyyy">
                  <c:v>44699</c:v>
                </c:pt>
                <c:pt idx="21057" formatCode="m/d/yyyy">
                  <c:v>44699</c:v>
                </c:pt>
                <c:pt idx="21058" formatCode="m/d/yyyy">
                  <c:v>44699</c:v>
                </c:pt>
                <c:pt idx="21059" formatCode="m/d/yyyy">
                  <c:v>44699</c:v>
                </c:pt>
                <c:pt idx="21060" formatCode="m/d/yyyy">
                  <c:v>44699</c:v>
                </c:pt>
                <c:pt idx="21061" formatCode="m/d/yyyy">
                  <c:v>44699</c:v>
                </c:pt>
                <c:pt idx="21062" formatCode="m/d/yyyy">
                  <c:v>44699</c:v>
                </c:pt>
                <c:pt idx="21063" formatCode="m/d/yyyy">
                  <c:v>44699</c:v>
                </c:pt>
                <c:pt idx="21064" formatCode="m/d/yyyy">
                  <c:v>44699</c:v>
                </c:pt>
                <c:pt idx="21065" formatCode="m/d/yyyy">
                  <c:v>44699</c:v>
                </c:pt>
                <c:pt idx="21066" formatCode="m/d/yyyy">
                  <c:v>44699</c:v>
                </c:pt>
                <c:pt idx="21067" formatCode="m/d/yyyy">
                  <c:v>44699</c:v>
                </c:pt>
                <c:pt idx="21068" formatCode="m/d/yyyy">
                  <c:v>44699</c:v>
                </c:pt>
                <c:pt idx="21069" formatCode="m/d/yyyy">
                  <c:v>44699</c:v>
                </c:pt>
                <c:pt idx="21070" formatCode="m/d/yyyy">
                  <c:v>44699</c:v>
                </c:pt>
                <c:pt idx="21071" formatCode="m/d/yyyy">
                  <c:v>44699</c:v>
                </c:pt>
                <c:pt idx="21072" formatCode="m/d/yyyy">
                  <c:v>44699</c:v>
                </c:pt>
                <c:pt idx="21073" formatCode="m/d/yyyy">
                  <c:v>44699</c:v>
                </c:pt>
                <c:pt idx="21074" formatCode="m/d/yyyy">
                  <c:v>44699</c:v>
                </c:pt>
                <c:pt idx="21075" formatCode="m/d/yyyy">
                  <c:v>44699</c:v>
                </c:pt>
                <c:pt idx="21076" formatCode="m/d/yyyy">
                  <c:v>44699</c:v>
                </c:pt>
                <c:pt idx="21077" formatCode="m/d/yyyy">
                  <c:v>44699</c:v>
                </c:pt>
                <c:pt idx="21078" formatCode="m/d/yyyy">
                  <c:v>44699</c:v>
                </c:pt>
                <c:pt idx="21079" formatCode="m/d/yyyy">
                  <c:v>44700</c:v>
                </c:pt>
                <c:pt idx="21080" formatCode="m/d/yyyy">
                  <c:v>44700</c:v>
                </c:pt>
                <c:pt idx="21081" formatCode="m/d/yyyy">
                  <c:v>44700</c:v>
                </c:pt>
                <c:pt idx="21082" formatCode="m/d/yyyy">
                  <c:v>44700</c:v>
                </c:pt>
                <c:pt idx="21083" formatCode="m/d/yyyy">
                  <c:v>44700</c:v>
                </c:pt>
                <c:pt idx="21084" formatCode="m/d/yyyy">
                  <c:v>44700</c:v>
                </c:pt>
                <c:pt idx="21085" formatCode="m/d/yyyy">
                  <c:v>44700</c:v>
                </c:pt>
                <c:pt idx="21086" formatCode="m/d/yyyy">
                  <c:v>44700</c:v>
                </c:pt>
                <c:pt idx="21087" formatCode="m/d/yyyy">
                  <c:v>44700</c:v>
                </c:pt>
                <c:pt idx="21088" formatCode="m/d/yyyy">
                  <c:v>44700</c:v>
                </c:pt>
                <c:pt idx="21089" formatCode="m/d/yyyy">
                  <c:v>44700</c:v>
                </c:pt>
                <c:pt idx="21090" formatCode="m/d/yyyy">
                  <c:v>44700</c:v>
                </c:pt>
                <c:pt idx="21091" formatCode="m/d/yyyy">
                  <c:v>44700</c:v>
                </c:pt>
                <c:pt idx="21092" formatCode="m/d/yyyy">
                  <c:v>44700</c:v>
                </c:pt>
                <c:pt idx="21093" formatCode="m/d/yyyy">
                  <c:v>44700</c:v>
                </c:pt>
                <c:pt idx="21094" formatCode="m/d/yyyy">
                  <c:v>44700</c:v>
                </c:pt>
                <c:pt idx="21095" formatCode="m/d/yyyy">
                  <c:v>44700</c:v>
                </c:pt>
                <c:pt idx="21096" formatCode="m/d/yyyy">
                  <c:v>44700</c:v>
                </c:pt>
                <c:pt idx="21097" formatCode="m/d/yyyy">
                  <c:v>44700</c:v>
                </c:pt>
                <c:pt idx="21098" formatCode="m/d/yyyy">
                  <c:v>44700</c:v>
                </c:pt>
                <c:pt idx="21099" formatCode="m/d/yyyy">
                  <c:v>44700</c:v>
                </c:pt>
                <c:pt idx="21100" formatCode="m/d/yyyy">
                  <c:v>44700</c:v>
                </c:pt>
                <c:pt idx="21101" formatCode="m/d/yyyy">
                  <c:v>44700</c:v>
                </c:pt>
                <c:pt idx="21102" formatCode="m/d/yyyy">
                  <c:v>44700</c:v>
                </c:pt>
                <c:pt idx="21103" formatCode="m/d/yyyy">
                  <c:v>44701</c:v>
                </c:pt>
                <c:pt idx="21104" formatCode="m/d/yyyy">
                  <c:v>44701</c:v>
                </c:pt>
                <c:pt idx="21105" formatCode="m/d/yyyy">
                  <c:v>44701</c:v>
                </c:pt>
                <c:pt idx="21106" formatCode="m/d/yyyy">
                  <c:v>44701</c:v>
                </c:pt>
                <c:pt idx="21107" formatCode="m/d/yyyy">
                  <c:v>44701</c:v>
                </c:pt>
                <c:pt idx="21108" formatCode="m/d/yyyy">
                  <c:v>44701</c:v>
                </c:pt>
                <c:pt idx="21109" formatCode="m/d/yyyy">
                  <c:v>44701</c:v>
                </c:pt>
                <c:pt idx="21110" formatCode="m/d/yyyy">
                  <c:v>44701</c:v>
                </c:pt>
                <c:pt idx="21111" formatCode="m/d/yyyy">
                  <c:v>44701</c:v>
                </c:pt>
                <c:pt idx="21112" formatCode="m/d/yyyy">
                  <c:v>44701</c:v>
                </c:pt>
                <c:pt idx="21113" formatCode="m/d/yyyy">
                  <c:v>44701</c:v>
                </c:pt>
                <c:pt idx="21114" formatCode="m/d/yyyy">
                  <c:v>44701</c:v>
                </c:pt>
                <c:pt idx="21115" formatCode="m/d/yyyy">
                  <c:v>44701</c:v>
                </c:pt>
                <c:pt idx="21116" formatCode="m/d/yyyy">
                  <c:v>44701</c:v>
                </c:pt>
                <c:pt idx="21117" formatCode="m/d/yyyy">
                  <c:v>44701</c:v>
                </c:pt>
                <c:pt idx="21118" formatCode="m/d/yyyy">
                  <c:v>44701</c:v>
                </c:pt>
                <c:pt idx="21119" formatCode="m/d/yyyy">
                  <c:v>44701</c:v>
                </c:pt>
                <c:pt idx="21120" formatCode="m/d/yyyy">
                  <c:v>44701</c:v>
                </c:pt>
                <c:pt idx="21121" formatCode="m/d/yyyy">
                  <c:v>44701</c:v>
                </c:pt>
                <c:pt idx="21122" formatCode="m/d/yyyy">
                  <c:v>44701</c:v>
                </c:pt>
                <c:pt idx="21123" formatCode="m/d/yyyy">
                  <c:v>44701</c:v>
                </c:pt>
                <c:pt idx="21124" formatCode="m/d/yyyy">
                  <c:v>44701</c:v>
                </c:pt>
                <c:pt idx="21125" formatCode="m/d/yyyy">
                  <c:v>44701</c:v>
                </c:pt>
                <c:pt idx="21126" formatCode="m/d/yyyy">
                  <c:v>44701</c:v>
                </c:pt>
                <c:pt idx="21127" formatCode="m/d/yyyy">
                  <c:v>44702</c:v>
                </c:pt>
                <c:pt idx="21128" formatCode="m/d/yyyy">
                  <c:v>44702</c:v>
                </c:pt>
                <c:pt idx="21129" formatCode="m/d/yyyy">
                  <c:v>44702</c:v>
                </c:pt>
                <c:pt idx="21130" formatCode="m/d/yyyy">
                  <c:v>44702</c:v>
                </c:pt>
                <c:pt idx="21131" formatCode="m/d/yyyy">
                  <c:v>44702</c:v>
                </c:pt>
                <c:pt idx="21132" formatCode="m/d/yyyy">
                  <c:v>44702</c:v>
                </c:pt>
                <c:pt idx="21133" formatCode="m/d/yyyy">
                  <c:v>44702</c:v>
                </c:pt>
                <c:pt idx="21134" formatCode="m/d/yyyy">
                  <c:v>44702</c:v>
                </c:pt>
                <c:pt idx="21135" formatCode="m/d/yyyy">
                  <c:v>44702</c:v>
                </c:pt>
                <c:pt idx="21136" formatCode="m/d/yyyy">
                  <c:v>44702</c:v>
                </c:pt>
                <c:pt idx="21137" formatCode="m/d/yyyy">
                  <c:v>44702</c:v>
                </c:pt>
                <c:pt idx="21138" formatCode="m/d/yyyy">
                  <c:v>44702</c:v>
                </c:pt>
                <c:pt idx="21139" formatCode="m/d/yyyy">
                  <c:v>44702</c:v>
                </c:pt>
                <c:pt idx="21140" formatCode="m/d/yyyy">
                  <c:v>44702</c:v>
                </c:pt>
                <c:pt idx="21141" formatCode="m/d/yyyy">
                  <c:v>44702</c:v>
                </c:pt>
                <c:pt idx="21142" formatCode="m/d/yyyy">
                  <c:v>44702</c:v>
                </c:pt>
                <c:pt idx="21143" formatCode="m/d/yyyy">
                  <c:v>44702</c:v>
                </c:pt>
                <c:pt idx="21144" formatCode="m/d/yyyy">
                  <c:v>44702</c:v>
                </c:pt>
                <c:pt idx="21145" formatCode="m/d/yyyy">
                  <c:v>44702</c:v>
                </c:pt>
                <c:pt idx="21146" formatCode="m/d/yyyy">
                  <c:v>44702</c:v>
                </c:pt>
                <c:pt idx="21147" formatCode="m/d/yyyy">
                  <c:v>44702</c:v>
                </c:pt>
                <c:pt idx="21148" formatCode="m/d/yyyy">
                  <c:v>44702</c:v>
                </c:pt>
                <c:pt idx="21149" formatCode="m/d/yyyy">
                  <c:v>44702</c:v>
                </c:pt>
                <c:pt idx="21150" formatCode="m/d/yyyy">
                  <c:v>44702</c:v>
                </c:pt>
                <c:pt idx="21151" formatCode="m/d/yyyy">
                  <c:v>44703</c:v>
                </c:pt>
                <c:pt idx="21152" formatCode="m/d/yyyy">
                  <c:v>44703</c:v>
                </c:pt>
                <c:pt idx="21153" formatCode="m/d/yyyy">
                  <c:v>44703</c:v>
                </c:pt>
                <c:pt idx="21154" formatCode="m/d/yyyy">
                  <c:v>44703</c:v>
                </c:pt>
                <c:pt idx="21155" formatCode="m/d/yyyy">
                  <c:v>44703</c:v>
                </c:pt>
                <c:pt idx="21156" formatCode="m/d/yyyy">
                  <c:v>44703</c:v>
                </c:pt>
                <c:pt idx="21157" formatCode="m/d/yyyy">
                  <c:v>44703</c:v>
                </c:pt>
                <c:pt idx="21158" formatCode="m/d/yyyy">
                  <c:v>44703</c:v>
                </c:pt>
                <c:pt idx="21159" formatCode="m/d/yyyy">
                  <c:v>44703</c:v>
                </c:pt>
                <c:pt idx="21160" formatCode="m/d/yyyy">
                  <c:v>44703</c:v>
                </c:pt>
                <c:pt idx="21161" formatCode="m/d/yyyy">
                  <c:v>44703</c:v>
                </c:pt>
                <c:pt idx="21162" formatCode="m/d/yyyy">
                  <c:v>44703</c:v>
                </c:pt>
                <c:pt idx="21163" formatCode="m/d/yyyy">
                  <c:v>44703</c:v>
                </c:pt>
                <c:pt idx="21164" formatCode="m/d/yyyy">
                  <c:v>44703</c:v>
                </c:pt>
                <c:pt idx="21165" formatCode="m/d/yyyy">
                  <c:v>44703</c:v>
                </c:pt>
                <c:pt idx="21166" formatCode="m/d/yyyy">
                  <c:v>44703</c:v>
                </c:pt>
                <c:pt idx="21167" formatCode="m/d/yyyy">
                  <c:v>44703</c:v>
                </c:pt>
                <c:pt idx="21168" formatCode="m/d/yyyy">
                  <c:v>44703</c:v>
                </c:pt>
                <c:pt idx="21169" formatCode="m/d/yyyy">
                  <c:v>44703</c:v>
                </c:pt>
                <c:pt idx="21170" formatCode="m/d/yyyy">
                  <c:v>44703</c:v>
                </c:pt>
                <c:pt idx="21171" formatCode="m/d/yyyy">
                  <c:v>44703</c:v>
                </c:pt>
                <c:pt idx="21172" formatCode="m/d/yyyy">
                  <c:v>44703</c:v>
                </c:pt>
                <c:pt idx="21173" formatCode="m/d/yyyy">
                  <c:v>44703</c:v>
                </c:pt>
                <c:pt idx="21174" formatCode="m/d/yyyy">
                  <c:v>44703</c:v>
                </c:pt>
                <c:pt idx="21175" formatCode="m/d/yyyy">
                  <c:v>44704</c:v>
                </c:pt>
                <c:pt idx="21176" formatCode="m/d/yyyy">
                  <c:v>44704</c:v>
                </c:pt>
                <c:pt idx="21177" formatCode="m/d/yyyy">
                  <c:v>44704</c:v>
                </c:pt>
                <c:pt idx="21178" formatCode="m/d/yyyy">
                  <c:v>44704</c:v>
                </c:pt>
                <c:pt idx="21179" formatCode="m/d/yyyy">
                  <c:v>44704</c:v>
                </c:pt>
                <c:pt idx="21180" formatCode="m/d/yyyy">
                  <c:v>44704</c:v>
                </c:pt>
                <c:pt idx="21181" formatCode="m/d/yyyy">
                  <c:v>44704</c:v>
                </c:pt>
                <c:pt idx="21182" formatCode="m/d/yyyy">
                  <c:v>44704</c:v>
                </c:pt>
                <c:pt idx="21183" formatCode="m/d/yyyy">
                  <c:v>44704</c:v>
                </c:pt>
                <c:pt idx="21184" formatCode="m/d/yyyy">
                  <c:v>44704</c:v>
                </c:pt>
                <c:pt idx="21185" formatCode="m/d/yyyy">
                  <c:v>44704</c:v>
                </c:pt>
                <c:pt idx="21186" formatCode="m/d/yyyy">
                  <c:v>44704</c:v>
                </c:pt>
                <c:pt idx="21187" formatCode="m/d/yyyy">
                  <c:v>44704</c:v>
                </c:pt>
                <c:pt idx="21188" formatCode="m/d/yyyy">
                  <c:v>44704</c:v>
                </c:pt>
                <c:pt idx="21189" formatCode="m/d/yyyy">
                  <c:v>44704</c:v>
                </c:pt>
                <c:pt idx="21190" formatCode="m/d/yyyy">
                  <c:v>44704</c:v>
                </c:pt>
                <c:pt idx="21191" formatCode="m/d/yyyy">
                  <c:v>44704</c:v>
                </c:pt>
                <c:pt idx="21192" formatCode="m/d/yyyy">
                  <c:v>44704</c:v>
                </c:pt>
                <c:pt idx="21193" formatCode="m/d/yyyy">
                  <c:v>44704</c:v>
                </c:pt>
                <c:pt idx="21194" formatCode="m/d/yyyy">
                  <c:v>44704</c:v>
                </c:pt>
                <c:pt idx="21195" formatCode="m/d/yyyy">
                  <c:v>44704</c:v>
                </c:pt>
                <c:pt idx="21196" formatCode="m/d/yyyy">
                  <c:v>44704</c:v>
                </c:pt>
                <c:pt idx="21197" formatCode="m/d/yyyy">
                  <c:v>44704</c:v>
                </c:pt>
                <c:pt idx="21198" formatCode="m/d/yyyy">
                  <c:v>44704</c:v>
                </c:pt>
                <c:pt idx="21199" formatCode="m/d/yyyy">
                  <c:v>44705</c:v>
                </c:pt>
                <c:pt idx="21200" formatCode="m/d/yyyy">
                  <c:v>44705</c:v>
                </c:pt>
                <c:pt idx="21201" formatCode="m/d/yyyy">
                  <c:v>44705</c:v>
                </c:pt>
                <c:pt idx="21202" formatCode="m/d/yyyy">
                  <c:v>44705</c:v>
                </c:pt>
                <c:pt idx="21203" formatCode="m/d/yyyy">
                  <c:v>44705</c:v>
                </c:pt>
                <c:pt idx="21204" formatCode="m/d/yyyy">
                  <c:v>44705</c:v>
                </c:pt>
                <c:pt idx="21205" formatCode="m/d/yyyy">
                  <c:v>44705</c:v>
                </c:pt>
                <c:pt idx="21206" formatCode="m/d/yyyy">
                  <c:v>44705</c:v>
                </c:pt>
                <c:pt idx="21207" formatCode="m/d/yyyy">
                  <c:v>44705</c:v>
                </c:pt>
                <c:pt idx="21208" formatCode="m/d/yyyy">
                  <c:v>44705</c:v>
                </c:pt>
                <c:pt idx="21209" formatCode="m/d/yyyy">
                  <c:v>44705</c:v>
                </c:pt>
                <c:pt idx="21210" formatCode="m/d/yyyy">
                  <c:v>44705</c:v>
                </c:pt>
                <c:pt idx="21211" formatCode="m/d/yyyy">
                  <c:v>44705</c:v>
                </c:pt>
                <c:pt idx="21212" formatCode="m/d/yyyy">
                  <c:v>44705</c:v>
                </c:pt>
                <c:pt idx="21213" formatCode="m/d/yyyy">
                  <c:v>44705</c:v>
                </c:pt>
                <c:pt idx="21214" formatCode="m/d/yyyy">
                  <c:v>44705</c:v>
                </c:pt>
                <c:pt idx="21215" formatCode="m/d/yyyy">
                  <c:v>44705</c:v>
                </c:pt>
                <c:pt idx="21216" formatCode="m/d/yyyy">
                  <c:v>44705</c:v>
                </c:pt>
                <c:pt idx="21217" formatCode="m/d/yyyy">
                  <c:v>44705</c:v>
                </c:pt>
                <c:pt idx="21218" formatCode="m/d/yyyy">
                  <c:v>44705</c:v>
                </c:pt>
                <c:pt idx="21219" formatCode="m/d/yyyy">
                  <c:v>44705</c:v>
                </c:pt>
                <c:pt idx="21220" formatCode="m/d/yyyy">
                  <c:v>44705</c:v>
                </c:pt>
                <c:pt idx="21221" formatCode="m/d/yyyy">
                  <c:v>44705</c:v>
                </c:pt>
                <c:pt idx="21222" formatCode="m/d/yyyy">
                  <c:v>44705</c:v>
                </c:pt>
                <c:pt idx="21223" formatCode="m/d/yyyy">
                  <c:v>44706</c:v>
                </c:pt>
                <c:pt idx="21224" formatCode="m/d/yyyy">
                  <c:v>44706</c:v>
                </c:pt>
                <c:pt idx="21225" formatCode="m/d/yyyy">
                  <c:v>44706</c:v>
                </c:pt>
                <c:pt idx="21226" formatCode="m/d/yyyy">
                  <c:v>44706</c:v>
                </c:pt>
                <c:pt idx="21227" formatCode="m/d/yyyy">
                  <c:v>44706</c:v>
                </c:pt>
                <c:pt idx="21228" formatCode="m/d/yyyy">
                  <c:v>44706</c:v>
                </c:pt>
                <c:pt idx="21229" formatCode="m/d/yyyy">
                  <c:v>44706</c:v>
                </c:pt>
                <c:pt idx="21230" formatCode="m/d/yyyy">
                  <c:v>44706</c:v>
                </c:pt>
                <c:pt idx="21231" formatCode="m/d/yyyy">
                  <c:v>44706</c:v>
                </c:pt>
                <c:pt idx="21232" formatCode="m/d/yyyy">
                  <c:v>44706</c:v>
                </c:pt>
                <c:pt idx="21233" formatCode="m/d/yyyy">
                  <c:v>44706</c:v>
                </c:pt>
                <c:pt idx="21234" formatCode="m/d/yyyy">
                  <c:v>44706</c:v>
                </c:pt>
                <c:pt idx="21235" formatCode="m/d/yyyy">
                  <c:v>44706</c:v>
                </c:pt>
                <c:pt idx="21236" formatCode="m/d/yyyy">
                  <c:v>44706</c:v>
                </c:pt>
                <c:pt idx="21237" formatCode="m/d/yyyy">
                  <c:v>44706</c:v>
                </c:pt>
                <c:pt idx="21238" formatCode="m/d/yyyy">
                  <c:v>44706</c:v>
                </c:pt>
                <c:pt idx="21239" formatCode="m/d/yyyy">
                  <c:v>44706</c:v>
                </c:pt>
                <c:pt idx="21240" formatCode="m/d/yyyy">
                  <c:v>44706</c:v>
                </c:pt>
                <c:pt idx="21241" formatCode="m/d/yyyy">
                  <c:v>44706</c:v>
                </c:pt>
                <c:pt idx="21242" formatCode="m/d/yyyy">
                  <c:v>44706</c:v>
                </c:pt>
                <c:pt idx="21243" formatCode="m/d/yyyy">
                  <c:v>44706</c:v>
                </c:pt>
                <c:pt idx="21244" formatCode="m/d/yyyy">
                  <c:v>44706</c:v>
                </c:pt>
                <c:pt idx="21245" formatCode="m/d/yyyy">
                  <c:v>44706</c:v>
                </c:pt>
                <c:pt idx="21246" formatCode="m/d/yyyy">
                  <c:v>44706</c:v>
                </c:pt>
                <c:pt idx="21247" formatCode="m/d/yyyy">
                  <c:v>44707</c:v>
                </c:pt>
                <c:pt idx="21248" formatCode="m/d/yyyy">
                  <c:v>44707</c:v>
                </c:pt>
                <c:pt idx="21249" formatCode="m/d/yyyy">
                  <c:v>44707</c:v>
                </c:pt>
                <c:pt idx="21250" formatCode="m/d/yyyy">
                  <c:v>44707</c:v>
                </c:pt>
                <c:pt idx="21251" formatCode="m/d/yyyy">
                  <c:v>44707</c:v>
                </c:pt>
                <c:pt idx="21252" formatCode="m/d/yyyy">
                  <c:v>44707</c:v>
                </c:pt>
                <c:pt idx="21253" formatCode="m/d/yyyy">
                  <c:v>44707</c:v>
                </c:pt>
                <c:pt idx="21254" formatCode="m/d/yyyy">
                  <c:v>44707</c:v>
                </c:pt>
                <c:pt idx="21255" formatCode="m/d/yyyy">
                  <c:v>44707</c:v>
                </c:pt>
                <c:pt idx="21256" formatCode="m/d/yyyy">
                  <c:v>44707</c:v>
                </c:pt>
                <c:pt idx="21257" formatCode="m/d/yyyy">
                  <c:v>44707</c:v>
                </c:pt>
                <c:pt idx="21258" formatCode="m/d/yyyy">
                  <c:v>44707</c:v>
                </c:pt>
                <c:pt idx="21259" formatCode="m/d/yyyy">
                  <c:v>44707</c:v>
                </c:pt>
                <c:pt idx="21260" formatCode="m/d/yyyy">
                  <c:v>44707</c:v>
                </c:pt>
                <c:pt idx="21261" formatCode="m/d/yyyy">
                  <c:v>44707</c:v>
                </c:pt>
                <c:pt idx="21262" formatCode="m/d/yyyy">
                  <c:v>44707</c:v>
                </c:pt>
                <c:pt idx="21263" formatCode="m/d/yyyy">
                  <c:v>44707</c:v>
                </c:pt>
                <c:pt idx="21264" formatCode="m/d/yyyy">
                  <c:v>44707</c:v>
                </c:pt>
                <c:pt idx="21265" formatCode="m/d/yyyy">
                  <c:v>44707</c:v>
                </c:pt>
                <c:pt idx="21266" formatCode="m/d/yyyy">
                  <c:v>44707</c:v>
                </c:pt>
                <c:pt idx="21267" formatCode="m/d/yyyy">
                  <c:v>44707</c:v>
                </c:pt>
                <c:pt idx="21268" formatCode="m/d/yyyy">
                  <c:v>44707</c:v>
                </c:pt>
                <c:pt idx="21269" formatCode="m/d/yyyy">
                  <c:v>44707</c:v>
                </c:pt>
                <c:pt idx="21270" formatCode="m/d/yyyy">
                  <c:v>44707</c:v>
                </c:pt>
                <c:pt idx="21271" formatCode="m/d/yyyy">
                  <c:v>44708</c:v>
                </c:pt>
                <c:pt idx="21272" formatCode="m/d/yyyy">
                  <c:v>44708</c:v>
                </c:pt>
                <c:pt idx="21273" formatCode="m/d/yyyy">
                  <c:v>44708</c:v>
                </c:pt>
                <c:pt idx="21274" formatCode="m/d/yyyy">
                  <c:v>44708</c:v>
                </c:pt>
                <c:pt idx="21275" formatCode="m/d/yyyy">
                  <c:v>44708</c:v>
                </c:pt>
                <c:pt idx="21276" formatCode="m/d/yyyy">
                  <c:v>44708</c:v>
                </c:pt>
                <c:pt idx="21277" formatCode="m/d/yyyy">
                  <c:v>44708</c:v>
                </c:pt>
                <c:pt idx="21278" formatCode="m/d/yyyy">
                  <c:v>44708</c:v>
                </c:pt>
                <c:pt idx="21279" formatCode="m/d/yyyy">
                  <c:v>44708</c:v>
                </c:pt>
                <c:pt idx="21280" formatCode="m/d/yyyy">
                  <c:v>44708</c:v>
                </c:pt>
                <c:pt idx="21281" formatCode="m/d/yyyy">
                  <c:v>44708</c:v>
                </c:pt>
                <c:pt idx="21282" formatCode="m/d/yyyy">
                  <c:v>44708</c:v>
                </c:pt>
                <c:pt idx="21283" formatCode="m/d/yyyy">
                  <c:v>44708</c:v>
                </c:pt>
                <c:pt idx="21284" formatCode="m/d/yyyy">
                  <c:v>44708</c:v>
                </c:pt>
                <c:pt idx="21285" formatCode="m/d/yyyy">
                  <c:v>44708</c:v>
                </c:pt>
                <c:pt idx="21286" formatCode="m/d/yyyy">
                  <c:v>44708</c:v>
                </c:pt>
                <c:pt idx="21287" formatCode="m/d/yyyy">
                  <c:v>44708</c:v>
                </c:pt>
                <c:pt idx="21288" formatCode="m/d/yyyy">
                  <c:v>44708</c:v>
                </c:pt>
                <c:pt idx="21289" formatCode="m/d/yyyy">
                  <c:v>44708</c:v>
                </c:pt>
                <c:pt idx="21290" formatCode="m/d/yyyy">
                  <c:v>44708</c:v>
                </c:pt>
                <c:pt idx="21291" formatCode="m/d/yyyy">
                  <c:v>44708</c:v>
                </c:pt>
                <c:pt idx="21292" formatCode="m/d/yyyy">
                  <c:v>44708</c:v>
                </c:pt>
                <c:pt idx="21293" formatCode="m/d/yyyy">
                  <c:v>44708</c:v>
                </c:pt>
                <c:pt idx="21294" formatCode="m/d/yyyy">
                  <c:v>44708</c:v>
                </c:pt>
                <c:pt idx="21295" formatCode="m/d/yyyy">
                  <c:v>44709</c:v>
                </c:pt>
                <c:pt idx="21296" formatCode="m/d/yyyy">
                  <c:v>44709</c:v>
                </c:pt>
                <c:pt idx="21297" formatCode="m/d/yyyy">
                  <c:v>44709</c:v>
                </c:pt>
                <c:pt idx="21298" formatCode="m/d/yyyy">
                  <c:v>44709</c:v>
                </c:pt>
                <c:pt idx="21299" formatCode="m/d/yyyy">
                  <c:v>44709</c:v>
                </c:pt>
                <c:pt idx="21300" formatCode="m/d/yyyy">
                  <c:v>44709</c:v>
                </c:pt>
                <c:pt idx="21301" formatCode="m/d/yyyy">
                  <c:v>44709</c:v>
                </c:pt>
                <c:pt idx="21302" formatCode="m/d/yyyy">
                  <c:v>44709</c:v>
                </c:pt>
                <c:pt idx="21303" formatCode="m/d/yyyy">
                  <c:v>44709</c:v>
                </c:pt>
                <c:pt idx="21304" formatCode="m/d/yyyy">
                  <c:v>44709</c:v>
                </c:pt>
                <c:pt idx="21305" formatCode="m/d/yyyy">
                  <c:v>44709</c:v>
                </c:pt>
                <c:pt idx="21306" formatCode="m/d/yyyy">
                  <c:v>44709</c:v>
                </c:pt>
                <c:pt idx="21307" formatCode="m/d/yyyy">
                  <c:v>44709</c:v>
                </c:pt>
                <c:pt idx="21308" formatCode="m/d/yyyy">
                  <c:v>44709</c:v>
                </c:pt>
                <c:pt idx="21309" formatCode="m/d/yyyy">
                  <c:v>44709</c:v>
                </c:pt>
                <c:pt idx="21310" formatCode="m/d/yyyy">
                  <c:v>44709</c:v>
                </c:pt>
                <c:pt idx="21311" formatCode="m/d/yyyy">
                  <c:v>44709</c:v>
                </c:pt>
                <c:pt idx="21312" formatCode="m/d/yyyy">
                  <c:v>44709</c:v>
                </c:pt>
                <c:pt idx="21313" formatCode="m/d/yyyy">
                  <c:v>44709</c:v>
                </c:pt>
                <c:pt idx="21314" formatCode="m/d/yyyy">
                  <c:v>44709</c:v>
                </c:pt>
                <c:pt idx="21315" formatCode="m/d/yyyy">
                  <c:v>44709</c:v>
                </c:pt>
                <c:pt idx="21316" formatCode="m/d/yyyy">
                  <c:v>44709</c:v>
                </c:pt>
                <c:pt idx="21317" formatCode="m/d/yyyy">
                  <c:v>44709</c:v>
                </c:pt>
                <c:pt idx="21318" formatCode="m/d/yyyy">
                  <c:v>44709</c:v>
                </c:pt>
                <c:pt idx="21319" formatCode="m/d/yyyy">
                  <c:v>44710</c:v>
                </c:pt>
                <c:pt idx="21320" formatCode="m/d/yyyy">
                  <c:v>44710</c:v>
                </c:pt>
                <c:pt idx="21321" formatCode="m/d/yyyy">
                  <c:v>44710</c:v>
                </c:pt>
                <c:pt idx="21322" formatCode="m/d/yyyy">
                  <c:v>44710</c:v>
                </c:pt>
                <c:pt idx="21323" formatCode="m/d/yyyy">
                  <c:v>44710</c:v>
                </c:pt>
                <c:pt idx="21324" formatCode="m/d/yyyy">
                  <c:v>44710</c:v>
                </c:pt>
                <c:pt idx="21325" formatCode="m/d/yyyy">
                  <c:v>44710</c:v>
                </c:pt>
                <c:pt idx="21326" formatCode="m/d/yyyy">
                  <c:v>44710</c:v>
                </c:pt>
                <c:pt idx="21327" formatCode="m/d/yyyy">
                  <c:v>44710</c:v>
                </c:pt>
                <c:pt idx="21328" formatCode="m/d/yyyy">
                  <c:v>44710</c:v>
                </c:pt>
                <c:pt idx="21329" formatCode="m/d/yyyy">
                  <c:v>44710</c:v>
                </c:pt>
                <c:pt idx="21330" formatCode="m/d/yyyy">
                  <c:v>44710</c:v>
                </c:pt>
                <c:pt idx="21331" formatCode="m/d/yyyy">
                  <c:v>44710</c:v>
                </c:pt>
                <c:pt idx="21332" formatCode="m/d/yyyy">
                  <c:v>44710</c:v>
                </c:pt>
                <c:pt idx="21333" formatCode="m/d/yyyy">
                  <c:v>44710</c:v>
                </c:pt>
                <c:pt idx="21334" formatCode="m/d/yyyy">
                  <c:v>44710</c:v>
                </c:pt>
                <c:pt idx="21335" formatCode="m/d/yyyy">
                  <c:v>44710</c:v>
                </c:pt>
                <c:pt idx="21336" formatCode="m/d/yyyy">
                  <c:v>44710</c:v>
                </c:pt>
                <c:pt idx="21337" formatCode="m/d/yyyy">
                  <c:v>44710</c:v>
                </c:pt>
                <c:pt idx="21338" formatCode="m/d/yyyy">
                  <c:v>44710</c:v>
                </c:pt>
                <c:pt idx="21339" formatCode="m/d/yyyy">
                  <c:v>44710</c:v>
                </c:pt>
                <c:pt idx="21340" formatCode="m/d/yyyy">
                  <c:v>44710</c:v>
                </c:pt>
                <c:pt idx="21341" formatCode="m/d/yyyy">
                  <c:v>44710</c:v>
                </c:pt>
                <c:pt idx="21342" formatCode="m/d/yyyy">
                  <c:v>44710</c:v>
                </c:pt>
                <c:pt idx="21343" formatCode="m/d/yyyy">
                  <c:v>44711</c:v>
                </c:pt>
                <c:pt idx="21344" formatCode="m/d/yyyy">
                  <c:v>44711</c:v>
                </c:pt>
                <c:pt idx="21345" formatCode="m/d/yyyy">
                  <c:v>44711</c:v>
                </c:pt>
                <c:pt idx="21346" formatCode="m/d/yyyy">
                  <c:v>44711</c:v>
                </c:pt>
                <c:pt idx="21347" formatCode="m/d/yyyy">
                  <c:v>44711</c:v>
                </c:pt>
                <c:pt idx="21348" formatCode="m/d/yyyy">
                  <c:v>44711</c:v>
                </c:pt>
                <c:pt idx="21349" formatCode="m/d/yyyy">
                  <c:v>44711</c:v>
                </c:pt>
                <c:pt idx="21350" formatCode="m/d/yyyy">
                  <c:v>44711</c:v>
                </c:pt>
                <c:pt idx="21351" formatCode="m/d/yyyy">
                  <c:v>44711</c:v>
                </c:pt>
                <c:pt idx="21352" formatCode="m/d/yyyy">
                  <c:v>44711</c:v>
                </c:pt>
                <c:pt idx="21353" formatCode="m/d/yyyy">
                  <c:v>44711</c:v>
                </c:pt>
                <c:pt idx="21354" formatCode="m/d/yyyy">
                  <c:v>44711</c:v>
                </c:pt>
                <c:pt idx="21355" formatCode="m/d/yyyy">
                  <c:v>44711</c:v>
                </c:pt>
                <c:pt idx="21356" formatCode="m/d/yyyy">
                  <c:v>44711</c:v>
                </c:pt>
                <c:pt idx="21357" formatCode="m/d/yyyy">
                  <c:v>44711</c:v>
                </c:pt>
                <c:pt idx="21358" formatCode="m/d/yyyy">
                  <c:v>44711</c:v>
                </c:pt>
                <c:pt idx="21359" formatCode="m/d/yyyy">
                  <c:v>44711</c:v>
                </c:pt>
                <c:pt idx="21360" formatCode="m/d/yyyy">
                  <c:v>44711</c:v>
                </c:pt>
                <c:pt idx="21361" formatCode="m/d/yyyy">
                  <c:v>44711</c:v>
                </c:pt>
                <c:pt idx="21362" formatCode="m/d/yyyy">
                  <c:v>44711</c:v>
                </c:pt>
                <c:pt idx="21363" formatCode="m/d/yyyy">
                  <c:v>44711</c:v>
                </c:pt>
                <c:pt idx="21364" formatCode="m/d/yyyy">
                  <c:v>44711</c:v>
                </c:pt>
                <c:pt idx="21365" formatCode="m/d/yyyy">
                  <c:v>44711</c:v>
                </c:pt>
                <c:pt idx="21366" formatCode="m/d/yyyy">
                  <c:v>44711</c:v>
                </c:pt>
                <c:pt idx="21367" formatCode="m/d/yyyy">
                  <c:v>44712</c:v>
                </c:pt>
                <c:pt idx="21368" formatCode="m/d/yyyy">
                  <c:v>44712</c:v>
                </c:pt>
                <c:pt idx="21369" formatCode="m/d/yyyy">
                  <c:v>44712</c:v>
                </c:pt>
                <c:pt idx="21370" formatCode="m/d/yyyy">
                  <c:v>44712</c:v>
                </c:pt>
                <c:pt idx="21371" formatCode="m/d/yyyy">
                  <c:v>44712</c:v>
                </c:pt>
                <c:pt idx="21372" formatCode="m/d/yyyy">
                  <c:v>44712</c:v>
                </c:pt>
                <c:pt idx="21373" formatCode="m/d/yyyy">
                  <c:v>44712</c:v>
                </c:pt>
                <c:pt idx="21374" formatCode="m/d/yyyy">
                  <c:v>44712</c:v>
                </c:pt>
                <c:pt idx="21375" formatCode="m/d/yyyy">
                  <c:v>44712</c:v>
                </c:pt>
                <c:pt idx="21376" formatCode="m/d/yyyy">
                  <c:v>44712</c:v>
                </c:pt>
                <c:pt idx="21377" formatCode="m/d/yyyy">
                  <c:v>44712</c:v>
                </c:pt>
                <c:pt idx="21378" formatCode="m/d/yyyy">
                  <c:v>44712</c:v>
                </c:pt>
                <c:pt idx="21379" formatCode="m/d/yyyy">
                  <c:v>44712</c:v>
                </c:pt>
                <c:pt idx="21380" formatCode="m/d/yyyy">
                  <c:v>44712</c:v>
                </c:pt>
                <c:pt idx="21381" formatCode="m/d/yyyy">
                  <c:v>44712</c:v>
                </c:pt>
                <c:pt idx="21382" formatCode="m/d/yyyy">
                  <c:v>44712</c:v>
                </c:pt>
                <c:pt idx="21383" formatCode="m/d/yyyy">
                  <c:v>44712</c:v>
                </c:pt>
                <c:pt idx="21384" formatCode="m/d/yyyy">
                  <c:v>44712</c:v>
                </c:pt>
                <c:pt idx="21385" formatCode="m/d/yyyy">
                  <c:v>44712</c:v>
                </c:pt>
                <c:pt idx="21386" formatCode="m/d/yyyy">
                  <c:v>44712</c:v>
                </c:pt>
                <c:pt idx="21387" formatCode="m/d/yyyy">
                  <c:v>44712</c:v>
                </c:pt>
                <c:pt idx="21388" formatCode="m/d/yyyy">
                  <c:v>44712</c:v>
                </c:pt>
                <c:pt idx="21389" formatCode="m/d/yyyy">
                  <c:v>44712</c:v>
                </c:pt>
                <c:pt idx="21390" formatCode="m/d/yyyy">
                  <c:v>44712</c:v>
                </c:pt>
                <c:pt idx="21391" formatCode="m/d/yyyy">
                  <c:v>44713</c:v>
                </c:pt>
                <c:pt idx="21392" formatCode="m/d/yyyy">
                  <c:v>44713</c:v>
                </c:pt>
                <c:pt idx="21393" formatCode="m/d/yyyy">
                  <c:v>44713</c:v>
                </c:pt>
                <c:pt idx="21394" formatCode="m/d/yyyy">
                  <c:v>44713</c:v>
                </c:pt>
                <c:pt idx="21395" formatCode="m/d/yyyy">
                  <c:v>44713</c:v>
                </c:pt>
                <c:pt idx="21396" formatCode="m/d/yyyy">
                  <c:v>44713</c:v>
                </c:pt>
                <c:pt idx="21397" formatCode="m/d/yyyy">
                  <c:v>44713</c:v>
                </c:pt>
                <c:pt idx="21398" formatCode="m/d/yyyy">
                  <c:v>44713</c:v>
                </c:pt>
                <c:pt idx="21399" formatCode="m/d/yyyy">
                  <c:v>44713</c:v>
                </c:pt>
                <c:pt idx="21400" formatCode="m/d/yyyy">
                  <c:v>44713</c:v>
                </c:pt>
                <c:pt idx="21401" formatCode="m/d/yyyy">
                  <c:v>44713</c:v>
                </c:pt>
                <c:pt idx="21402" formatCode="m/d/yyyy">
                  <c:v>44713</c:v>
                </c:pt>
                <c:pt idx="21403" formatCode="m/d/yyyy">
                  <c:v>44713</c:v>
                </c:pt>
                <c:pt idx="21404" formatCode="m/d/yyyy">
                  <c:v>44713</c:v>
                </c:pt>
                <c:pt idx="21405" formatCode="m/d/yyyy">
                  <c:v>44713</c:v>
                </c:pt>
                <c:pt idx="21406" formatCode="m/d/yyyy">
                  <c:v>44713</c:v>
                </c:pt>
                <c:pt idx="21407" formatCode="m/d/yyyy">
                  <c:v>44713</c:v>
                </c:pt>
                <c:pt idx="21408" formatCode="m/d/yyyy">
                  <c:v>44713</c:v>
                </c:pt>
                <c:pt idx="21409" formatCode="m/d/yyyy">
                  <c:v>44713</c:v>
                </c:pt>
                <c:pt idx="21410" formatCode="m/d/yyyy">
                  <c:v>44713</c:v>
                </c:pt>
                <c:pt idx="21411" formatCode="m/d/yyyy">
                  <c:v>44713</c:v>
                </c:pt>
                <c:pt idx="21412" formatCode="m/d/yyyy">
                  <c:v>44713</c:v>
                </c:pt>
                <c:pt idx="21413" formatCode="m/d/yyyy">
                  <c:v>44713</c:v>
                </c:pt>
                <c:pt idx="21414" formatCode="m/d/yyyy">
                  <c:v>44713</c:v>
                </c:pt>
                <c:pt idx="21415" formatCode="m/d/yyyy">
                  <c:v>44714</c:v>
                </c:pt>
                <c:pt idx="21416" formatCode="m/d/yyyy">
                  <c:v>44714</c:v>
                </c:pt>
                <c:pt idx="21417" formatCode="m/d/yyyy">
                  <c:v>44714</c:v>
                </c:pt>
                <c:pt idx="21418" formatCode="m/d/yyyy">
                  <c:v>44714</c:v>
                </c:pt>
                <c:pt idx="21419" formatCode="m/d/yyyy">
                  <c:v>44714</c:v>
                </c:pt>
                <c:pt idx="21420" formatCode="m/d/yyyy">
                  <c:v>44714</c:v>
                </c:pt>
                <c:pt idx="21421" formatCode="m/d/yyyy">
                  <c:v>44714</c:v>
                </c:pt>
                <c:pt idx="21422" formatCode="m/d/yyyy">
                  <c:v>44714</c:v>
                </c:pt>
                <c:pt idx="21423" formatCode="m/d/yyyy">
                  <c:v>44714</c:v>
                </c:pt>
                <c:pt idx="21424" formatCode="m/d/yyyy">
                  <c:v>44714</c:v>
                </c:pt>
                <c:pt idx="21425" formatCode="m/d/yyyy">
                  <c:v>44714</c:v>
                </c:pt>
                <c:pt idx="21426" formatCode="m/d/yyyy">
                  <c:v>44714</c:v>
                </c:pt>
                <c:pt idx="21427" formatCode="m/d/yyyy">
                  <c:v>44714</c:v>
                </c:pt>
                <c:pt idx="21428" formatCode="m/d/yyyy">
                  <c:v>44714</c:v>
                </c:pt>
                <c:pt idx="21429" formatCode="m/d/yyyy">
                  <c:v>44714</c:v>
                </c:pt>
                <c:pt idx="21430" formatCode="m/d/yyyy">
                  <c:v>44714</c:v>
                </c:pt>
                <c:pt idx="21431" formatCode="m/d/yyyy">
                  <c:v>44714</c:v>
                </c:pt>
                <c:pt idx="21432" formatCode="m/d/yyyy">
                  <c:v>44714</c:v>
                </c:pt>
                <c:pt idx="21433" formatCode="m/d/yyyy">
                  <c:v>44714</c:v>
                </c:pt>
                <c:pt idx="21434" formatCode="m/d/yyyy">
                  <c:v>44714</c:v>
                </c:pt>
                <c:pt idx="21435" formatCode="m/d/yyyy">
                  <c:v>44714</c:v>
                </c:pt>
                <c:pt idx="21436" formatCode="m/d/yyyy">
                  <c:v>44714</c:v>
                </c:pt>
                <c:pt idx="21437" formatCode="m/d/yyyy">
                  <c:v>44714</c:v>
                </c:pt>
                <c:pt idx="21438" formatCode="m/d/yyyy">
                  <c:v>44714</c:v>
                </c:pt>
                <c:pt idx="21439" formatCode="m/d/yyyy">
                  <c:v>44715</c:v>
                </c:pt>
                <c:pt idx="21440" formatCode="m/d/yyyy">
                  <c:v>44715</c:v>
                </c:pt>
                <c:pt idx="21441" formatCode="m/d/yyyy">
                  <c:v>44715</c:v>
                </c:pt>
                <c:pt idx="21442" formatCode="m/d/yyyy">
                  <c:v>44715</c:v>
                </c:pt>
                <c:pt idx="21443" formatCode="m/d/yyyy">
                  <c:v>44715</c:v>
                </c:pt>
                <c:pt idx="21444" formatCode="m/d/yyyy">
                  <c:v>44715</c:v>
                </c:pt>
                <c:pt idx="21445" formatCode="m/d/yyyy">
                  <c:v>44715</c:v>
                </c:pt>
                <c:pt idx="21446" formatCode="m/d/yyyy">
                  <c:v>44715</c:v>
                </c:pt>
                <c:pt idx="21447" formatCode="m/d/yyyy">
                  <c:v>44715</c:v>
                </c:pt>
                <c:pt idx="21448" formatCode="m/d/yyyy">
                  <c:v>44715</c:v>
                </c:pt>
                <c:pt idx="21449" formatCode="m/d/yyyy">
                  <c:v>44715</c:v>
                </c:pt>
                <c:pt idx="21450" formatCode="m/d/yyyy">
                  <c:v>44715</c:v>
                </c:pt>
                <c:pt idx="21451" formatCode="m/d/yyyy">
                  <c:v>44715</c:v>
                </c:pt>
                <c:pt idx="21452" formatCode="m/d/yyyy">
                  <c:v>44715</c:v>
                </c:pt>
                <c:pt idx="21453" formatCode="m/d/yyyy">
                  <c:v>44715</c:v>
                </c:pt>
                <c:pt idx="21454" formatCode="m/d/yyyy">
                  <c:v>44715</c:v>
                </c:pt>
                <c:pt idx="21455" formatCode="m/d/yyyy">
                  <c:v>44715</c:v>
                </c:pt>
                <c:pt idx="21456" formatCode="m/d/yyyy">
                  <c:v>44715</c:v>
                </c:pt>
                <c:pt idx="21457" formatCode="m/d/yyyy">
                  <c:v>44715</c:v>
                </c:pt>
                <c:pt idx="21458" formatCode="m/d/yyyy">
                  <c:v>44715</c:v>
                </c:pt>
                <c:pt idx="21459" formatCode="m/d/yyyy">
                  <c:v>44715</c:v>
                </c:pt>
                <c:pt idx="21460" formatCode="m/d/yyyy">
                  <c:v>44715</c:v>
                </c:pt>
                <c:pt idx="21461" formatCode="m/d/yyyy">
                  <c:v>44715</c:v>
                </c:pt>
                <c:pt idx="21462" formatCode="m/d/yyyy">
                  <c:v>44715</c:v>
                </c:pt>
                <c:pt idx="21463" formatCode="m/d/yyyy">
                  <c:v>44716</c:v>
                </c:pt>
                <c:pt idx="21464" formatCode="m/d/yyyy">
                  <c:v>44716</c:v>
                </c:pt>
                <c:pt idx="21465" formatCode="m/d/yyyy">
                  <c:v>44716</c:v>
                </c:pt>
                <c:pt idx="21466" formatCode="m/d/yyyy">
                  <c:v>44716</c:v>
                </c:pt>
                <c:pt idx="21467" formatCode="m/d/yyyy">
                  <c:v>44716</c:v>
                </c:pt>
                <c:pt idx="21468" formatCode="m/d/yyyy">
                  <c:v>44716</c:v>
                </c:pt>
                <c:pt idx="21469" formatCode="m/d/yyyy">
                  <c:v>44716</c:v>
                </c:pt>
                <c:pt idx="21470" formatCode="m/d/yyyy">
                  <c:v>44716</c:v>
                </c:pt>
                <c:pt idx="21471" formatCode="m/d/yyyy">
                  <c:v>44716</c:v>
                </c:pt>
                <c:pt idx="21472" formatCode="m/d/yyyy">
                  <c:v>44716</c:v>
                </c:pt>
                <c:pt idx="21473" formatCode="m/d/yyyy">
                  <c:v>44716</c:v>
                </c:pt>
                <c:pt idx="21474" formatCode="m/d/yyyy">
                  <c:v>44716</c:v>
                </c:pt>
                <c:pt idx="21475" formatCode="m/d/yyyy">
                  <c:v>44716</c:v>
                </c:pt>
                <c:pt idx="21476" formatCode="m/d/yyyy">
                  <c:v>44716</c:v>
                </c:pt>
                <c:pt idx="21477" formatCode="m/d/yyyy">
                  <c:v>44716</c:v>
                </c:pt>
                <c:pt idx="21478" formatCode="m/d/yyyy">
                  <c:v>44716</c:v>
                </c:pt>
                <c:pt idx="21479" formatCode="m/d/yyyy">
                  <c:v>44716</c:v>
                </c:pt>
                <c:pt idx="21480" formatCode="m/d/yyyy">
                  <c:v>44716</c:v>
                </c:pt>
                <c:pt idx="21481" formatCode="m/d/yyyy">
                  <c:v>44716</c:v>
                </c:pt>
                <c:pt idx="21482" formatCode="m/d/yyyy">
                  <c:v>44716</c:v>
                </c:pt>
                <c:pt idx="21483" formatCode="m/d/yyyy">
                  <c:v>44716</c:v>
                </c:pt>
                <c:pt idx="21484" formatCode="m/d/yyyy">
                  <c:v>44716</c:v>
                </c:pt>
                <c:pt idx="21485" formatCode="m/d/yyyy">
                  <c:v>44716</c:v>
                </c:pt>
                <c:pt idx="21486" formatCode="m/d/yyyy">
                  <c:v>44716</c:v>
                </c:pt>
                <c:pt idx="21487" formatCode="m/d/yyyy">
                  <c:v>44717</c:v>
                </c:pt>
                <c:pt idx="21488" formatCode="m/d/yyyy">
                  <c:v>44717</c:v>
                </c:pt>
                <c:pt idx="21489" formatCode="m/d/yyyy">
                  <c:v>44717</c:v>
                </c:pt>
                <c:pt idx="21490" formatCode="m/d/yyyy">
                  <c:v>44717</c:v>
                </c:pt>
                <c:pt idx="21491" formatCode="m/d/yyyy">
                  <c:v>44717</c:v>
                </c:pt>
                <c:pt idx="21492" formatCode="m/d/yyyy">
                  <c:v>44717</c:v>
                </c:pt>
                <c:pt idx="21493" formatCode="m/d/yyyy">
                  <c:v>44717</c:v>
                </c:pt>
                <c:pt idx="21494" formatCode="m/d/yyyy">
                  <c:v>44717</c:v>
                </c:pt>
                <c:pt idx="21495" formatCode="m/d/yyyy">
                  <c:v>44717</c:v>
                </c:pt>
                <c:pt idx="21496" formatCode="m/d/yyyy">
                  <c:v>44717</c:v>
                </c:pt>
                <c:pt idx="21497" formatCode="m/d/yyyy">
                  <c:v>44717</c:v>
                </c:pt>
                <c:pt idx="21498" formatCode="m/d/yyyy">
                  <c:v>44717</c:v>
                </c:pt>
                <c:pt idx="21499" formatCode="m/d/yyyy">
                  <c:v>44717</c:v>
                </c:pt>
                <c:pt idx="21500" formatCode="m/d/yyyy">
                  <c:v>44717</c:v>
                </c:pt>
                <c:pt idx="21501" formatCode="m/d/yyyy">
                  <c:v>44717</c:v>
                </c:pt>
                <c:pt idx="21502" formatCode="m/d/yyyy">
                  <c:v>44717</c:v>
                </c:pt>
                <c:pt idx="21503" formatCode="m/d/yyyy">
                  <c:v>44717</c:v>
                </c:pt>
                <c:pt idx="21504" formatCode="m/d/yyyy">
                  <c:v>44717</c:v>
                </c:pt>
                <c:pt idx="21505" formatCode="m/d/yyyy">
                  <c:v>44717</c:v>
                </c:pt>
                <c:pt idx="21506" formatCode="m/d/yyyy">
                  <c:v>44717</c:v>
                </c:pt>
                <c:pt idx="21507" formatCode="m/d/yyyy">
                  <c:v>44717</c:v>
                </c:pt>
                <c:pt idx="21508" formatCode="m/d/yyyy">
                  <c:v>44717</c:v>
                </c:pt>
                <c:pt idx="21509" formatCode="m/d/yyyy">
                  <c:v>44717</c:v>
                </c:pt>
                <c:pt idx="21510" formatCode="m/d/yyyy">
                  <c:v>44717</c:v>
                </c:pt>
                <c:pt idx="21511" formatCode="m/d/yyyy">
                  <c:v>44718</c:v>
                </c:pt>
                <c:pt idx="21512" formatCode="m/d/yyyy">
                  <c:v>44718</c:v>
                </c:pt>
                <c:pt idx="21513" formatCode="m/d/yyyy">
                  <c:v>44718</c:v>
                </c:pt>
                <c:pt idx="21514" formatCode="m/d/yyyy">
                  <c:v>44718</c:v>
                </c:pt>
                <c:pt idx="21515" formatCode="m/d/yyyy">
                  <c:v>44718</c:v>
                </c:pt>
                <c:pt idx="21516" formatCode="m/d/yyyy">
                  <c:v>44718</c:v>
                </c:pt>
                <c:pt idx="21517" formatCode="m/d/yyyy">
                  <c:v>44718</c:v>
                </c:pt>
                <c:pt idx="21518" formatCode="m/d/yyyy">
                  <c:v>44718</c:v>
                </c:pt>
                <c:pt idx="21519" formatCode="m/d/yyyy">
                  <c:v>44718</c:v>
                </c:pt>
                <c:pt idx="21520" formatCode="m/d/yyyy">
                  <c:v>44718</c:v>
                </c:pt>
                <c:pt idx="21521" formatCode="m/d/yyyy">
                  <c:v>44718</c:v>
                </c:pt>
                <c:pt idx="21522" formatCode="m/d/yyyy">
                  <c:v>44718</c:v>
                </c:pt>
                <c:pt idx="21523" formatCode="m/d/yyyy">
                  <c:v>44718</c:v>
                </c:pt>
                <c:pt idx="21524" formatCode="m/d/yyyy">
                  <c:v>44718</c:v>
                </c:pt>
                <c:pt idx="21525" formatCode="m/d/yyyy">
                  <c:v>44718</c:v>
                </c:pt>
                <c:pt idx="21526" formatCode="m/d/yyyy">
                  <c:v>44718</c:v>
                </c:pt>
                <c:pt idx="21527" formatCode="m/d/yyyy">
                  <c:v>44718</c:v>
                </c:pt>
                <c:pt idx="21528" formatCode="m/d/yyyy">
                  <c:v>44718</c:v>
                </c:pt>
                <c:pt idx="21529" formatCode="m/d/yyyy">
                  <c:v>44718</c:v>
                </c:pt>
                <c:pt idx="21530" formatCode="m/d/yyyy">
                  <c:v>44718</c:v>
                </c:pt>
                <c:pt idx="21531" formatCode="m/d/yyyy">
                  <c:v>44718</c:v>
                </c:pt>
                <c:pt idx="21532" formatCode="m/d/yyyy">
                  <c:v>44718</c:v>
                </c:pt>
                <c:pt idx="21533" formatCode="m/d/yyyy">
                  <c:v>44718</c:v>
                </c:pt>
                <c:pt idx="21534" formatCode="m/d/yyyy">
                  <c:v>44718</c:v>
                </c:pt>
                <c:pt idx="21535" formatCode="m/d/yyyy">
                  <c:v>44719</c:v>
                </c:pt>
                <c:pt idx="21536" formatCode="m/d/yyyy">
                  <c:v>44719</c:v>
                </c:pt>
                <c:pt idx="21537" formatCode="m/d/yyyy">
                  <c:v>44719</c:v>
                </c:pt>
                <c:pt idx="21538" formatCode="m/d/yyyy">
                  <c:v>44719</c:v>
                </c:pt>
                <c:pt idx="21539" formatCode="m/d/yyyy">
                  <c:v>44719</c:v>
                </c:pt>
                <c:pt idx="21540" formatCode="m/d/yyyy">
                  <c:v>44719</c:v>
                </c:pt>
                <c:pt idx="21541" formatCode="m/d/yyyy">
                  <c:v>44719</c:v>
                </c:pt>
                <c:pt idx="21542" formatCode="m/d/yyyy">
                  <c:v>44719</c:v>
                </c:pt>
                <c:pt idx="21543" formatCode="m/d/yyyy">
                  <c:v>44719</c:v>
                </c:pt>
                <c:pt idx="21544" formatCode="m/d/yyyy">
                  <c:v>44719</c:v>
                </c:pt>
                <c:pt idx="21545" formatCode="m/d/yyyy">
                  <c:v>44719</c:v>
                </c:pt>
                <c:pt idx="21546" formatCode="m/d/yyyy">
                  <c:v>44719</c:v>
                </c:pt>
                <c:pt idx="21547" formatCode="m/d/yyyy">
                  <c:v>44719</c:v>
                </c:pt>
                <c:pt idx="21548" formatCode="m/d/yyyy">
                  <c:v>44719</c:v>
                </c:pt>
                <c:pt idx="21549" formatCode="m/d/yyyy">
                  <c:v>44719</c:v>
                </c:pt>
                <c:pt idx="21550" formatCode="m/d/yyyy">
                  <c:v>44719</c:v>
                </c:pt>
                <c:pt idx="21551" formatCode="m/d/yyyy">
                  <c:v>44719</c:v>
                </c:pt>
                <c:pt idx="21552" formatCode="m/d/yyyy">
                  <c:v>44719</c:v>
                </c:pt>
                <c:pt idx="21553" formatCode="m/d/yyyy">
                  <c:v>44719</c:v>
                </c:pt>
                <c:pt idx="21554" formatCode="m/d/yyyy">
                  <c:v>44719</c:v>
                </c:pt>
                <c:pt idx="21555" formatCode="m/d/yyyy">
                  <c:v>44719</c:v>
                </c:pt>
                <c:pt idx="21556" formatCode="m/d/yyyy">
                  <c:v>44719</c:v>
                </c:pt>
                <c:pt idx="21557" formatCode="m/d/yyyy">
                  <c:v>44719</c:v>
                </c:pt>
                <c:pt idx="21558" formatCode="m/d/yyyy">
                  <c:v>44719</c:v>
                </c:pt>
                <c:pt idx="21559" formatCode="m/d/yyyy">
                  <c:v>44720</c:v>
                </c:pt>
                <c:pt idx="21560" formatCode="m/d/yyyy">
                  <c:v>44720</c:v>
                </c:pt>
                <c:pt idx="21561" formatCode="m/d/yyyy">
                  <c:v>44720</c:v>
                </c:pt>
                <c:pt idx="21562" formatCode="m/d/yyyy">
                  <c:v>44720</c:v>
                </c:pt>
                <c:pt idx="21563" formatCode="m/d/yyyy">
                  <c:v>44720</c:v>
                </c:pt>
                <c:pt idx="21564" formatCode="m/d/yyyy">
                  <c:v>44720</c:v>
                </c:pt>
                <c:pt idx="21565" formatCode="m/d/yyyy">
                  <c:v>44720</c:v>
                </c:pt>
                <c:pt idx="21566" formatCode="m/d/yyyy">
                  <c:v>44720</c:v>
                </c:pt>
                <c:pt idx="21567" formatCode="m/d/yyyy">
                  <c:v>44720</c:v>
                </c:pt>
                <c:pt idx="21568" formatCode="m/d/yyyy">
                  <c:v>44720</c:v>
                </c:pt>
                <c:pt idx="21569" formatCode="m/d/yyyy">
                  <c:v>44720</c:v>
                </c:pt>
                <c:pt idx="21570" formatCode="m/d/yyyy">
                  <c:v>44720</c:v>
                </c:pt>
                <c:pt idx="21571" formatCode="m/d/yyyy">
                  <c:v>44720</c:v>
                </c:pt>
                <c:pt idx="21572" formatCode="m/d/yyyy">
                  <c:v>44720</c:v>
                </c:pt>
                <c:pt idx="21573" formatCode="m/d/yyyy">
                  <c:v>44720</c:v>
                </c:pt>
                <c:pt idx="21574" formatCode="m/d/yyyy">
                  <c:v>44720</c:v>
                </c:pt>
                <c:pt idx="21575" formatCode="m/d/yyyy">
                  <c:v>44720</c:v>
                </c:pt>
                <c:pt idx="21576" formatCode="m/d/yyyy">
                  <c:v>44720</c:v>
                </c:pt>
                <c:pt idx="21577" formatCode="m/d/yyyy">
                  <c:v>44720</c:v>
                </c:pt>
                <c:pt idx="21578" formatCode="m/d/yyyy">
                  <c:v>44720</c:v>
                </c:pt>
                <c:pt idx="21579" formatCode="m/d/yyyy">
                  <c:v>44720</c:v>
                </c:pt>
                <c:pt idx="21580" formatCode="m/d/yyyy">
                  <c:v>44720</c:v>
                </c:pt>
                <c:pt idx="21581" formatCode="m/d/yyyy">
                  <c:v>44720</c:v>
                </c:pt>
                <c:pt idx="21582" formatCode="m/d/yyyy">
                  <c:v>44720</c:v>
                </c:pt>
                <c:pt idx="21583" formatCode="m/d/yyyy">
                  <c:v>44721</c:v>
                </c:pt>
                <c:pt idx="21584" formatCode="m/d/yyyy">
                  <c:v>44721</c:v>
                </c:pt>
                <c:pt idx="21585" formatCode="m/d/yyyy">
                  <c:v>44721</c:v>
                </c:pt>
                <c:pt idx="21586" formatCode="m/d/yyyy">
                  <c:v>44721</c:v>
                </c:pt>
                <c:pt idx="21587" formatCode="m/d/yyyy">
                  <c:v>44721</c:v>
                </c:pt>
                <c:pt idx="21588" formatCode="m/d/yyyy">
                  <c:v>44721</c:v>
                </c:pt>
                <c:pt idx="21589" formatCode="m/d/yyyy">
                  <c:v>44721</c:v>
                </c:pt>
                <c:pt idx="21590" formatCode="m/d/yyyy">
                  <c:v>44721</c:v>
                </c:pt>
                <c:pt idx="21591" formatCode="m/d/yyyy">
                  <c:v>44721</c:v>
                </c:pt>
                <c:pt idx="21592" formatCode="m/d/yyyy">
                  <c:v>44721</c:v>
                </c:pt>
                <c:pt idx="21593" formatCode="m/d/yyyy">
                  <c:v>44721</c:v>
                </c:pt>
                <c:pt idx="21594" formatCode="m/d/yyyy">
                  <c:v>44721</c:v>
                </c:pt>
                <c:pt idx="21595" formatCode="m/d/yyyy">
                  <c:v>44721</c:v>
                </c:pt>
                <c:pt idx="21596" formatCode="m/d/yyyy">
                  <c:v>44721</c:v>
                </c:pt>
                <c:pt idx="21597" formatCode="m/d/yyyy">
                  <c:v>44721</c:v>
                </c:pt>
                <c:pt idx="21598" formatCode="m/d/yyyy">
                  <c:v>44721</c:v>
                </c:pt>
                <c:pt idx="21599" formatCode="m/d/yyyy">
                  <c:v>44721</c:v>
                </c:pt>
                <c:pt idx="21600" formatCode="m/d/yyyy">
                  <c:v>44721</c:v>
                </c:pt>
                <c:pt idx="21601" formatCode="m/d/yyyy">
                  <c:v>44721</c:v>
                </c:pt>
                <c:pt idx="21602" formatCode="m/d/yyyy">
                  <c:v>44721</c:v>
                </c:pt>
                <c:pt idx="21603" formatCode="m/d/yyyy">
                  <c:v>44721</c:v>
                </c:pt>
                <c:pt idx="21604" formatCode="m/d/yyyy">
                  <c:v>44721</c:v>
                </c:pt>
                <c:pt idx="21605" formatCode="m/d/yyyy">
                  <c:v>44721</c:v>
                </c:pt>
                <c:pt idx="21606" formatCode="m/d/yyyy">
                  <c:v>44721</c:v>
                </c:pt>
                <c:pt idx="21607" formatCode="m/d/yyyy">
                  <c:v>44722</c:v>
                </c:pt>
                <c:pt idx="21608" formatCode="m/d/yyyy">
                  <c:v>44722</c:v>
                </c:pt>
                <c:pt idx="21609" formatCode="m/d/yyyy">
                  <c:v>44722</c:v>
                </c:pt>
                <c:pt idx="21610" formatCode="m/d/yyyy">
                  <c:v>44722</c:v>
                </c:pt>
                <c:pt idx="21611" formatCode="m/d/yyyy">
                  <c:v>44722</c:v>
                </c:pt>
                <c:pt idx="21612" formatCode="m/d/yyyy">
                  <c:v>44722</c:v>
                </c:pt>
                <c:pt idx="21613" formatCode="m/d/yyyy">
                  <c:v>44722</c:v>
                </c:pt>
                <c:pt idx="21614" formatCode="m/d/yyyy">
                  <c:v>44722</c:v>
                </c:pt>
                <c:pt idx="21615" formatCode="m/d/yyyy">
                  <c:v>44722</c:v>
                </c:pt>
                <c:pt idx="21616" formatCode="m/d/yyyy">
                  <c:v>44722</c:v>
                </c:pt>
                <c:pt idx="21617" formatCode="m/d/yyyy">
                  <c:v>44722</c:v>
                </c:pt>
                <c:pt idx="21618" formatCode="m/d/yyyy">
                  <c:v>44722</c:v>
                </c:pt>
                <c:pt idx="21619" formatCode="m/d/yyyy">
                  <c:v>44722</c:v>
                </c:pt>
                <c:pt idx="21620" formatCode="m/d/yyyy">
                  <c:v>44722</c:v>
                </c:pt>
                <c:pt idx="21621" formatCode="m/d/yyyy">
                  <c:v>44722</c:v>
                </c:pt>
                <c:pt idx="21622" formatCode="m/d/yyyy">
                  <c:v>44722</c:v>
                </c:pt>
                <c:pt idx="21623" formatCode="m/d/yyyy">
                  <c:v>44722</c:v>
                </c:pt>
                <c:pt idx="21624" formatCode="m/d/yyyy">
                  <c:v>44722</c:v>
                </c:pt>
                <c:pt idx="21625" formatCode="m/d/yyyy">
                  <c:v>44722</c:v>
                </c:pt>
                <c:pt idx="21626" formatCode="m/d/yyyy">
                  <c:v>44722</c:v>
                </c:pt>
                <c:pt idx="21627" formatCode="m/d/yyyy">
                  <c:v>44722</c:v>
                </c:pt>
                <c:pt idx="21628" formatCode="m/d/yyyy">
                  <c:v>44722</c:v>
                </c:pt>
                <c:pt idx="21629" formatCode="m/d/yyyy">
                  <c:v>44722</c:v>
                </c:pt>
                <c:pt idx="21630" formatCode="m/d/yyyy">
                  <c:v>44722</c:v>
                </c:pt>
                <c:pt idx="21631" formatCode="m/d/yyyy">
                  <c:v>44723</c:v>
                </c:pt>
                <c:pt idx="21632" formatCode="m/d/yyyy">
                  <c:v>44723</c:v>
                </c:pt>
                <c:pt idx="21633" formatCode="m/d/yyyy">
                  <c:v>44723</c:v>
                </c:pt>
                <c:pt idx="21634" formatCode="m/d/yyyy">
                  <c:v>44723</c:v>
                </c:pt>
                <c:pt idx="21635" formatCode="m/d/yyyy">
                  <c:v>44723</c:v>
                </c:pt>
                <c:pt idx="21636" formatCode="m/d/yyyy">
                  <c:v>44723</c:v>
                </c:pt>
                <c:pt idx="21637" formatCode="m/d/yyyy">
                  <c:v>44723</c:v>
                </c:pt>
                <c:pt idx="21638" formatCode="m/d/yyyy">
                  <c:v>44723</c:v>
                </c:pt>
                <c:pt idx="21639" formatCode="m/d/yyyy">
                  <c:v>44723</c:v>
                </c:pt>
                <c:pt idx="21640" formatCode="m/d/yyyy">
                  <c:v>44723</c:v>
                </c:pt>
                <c:pt idx="21641" formatCode="m/d/yyyy">
                  <c:v>44723</c:v>
                </c:pt>
                <c:pt idx="21642" formatCode="m/d/yyyy">
                  <c:v>44723</c:v>
                </c:pt>
                <c:pt idx="21643" formatCode="m/d/yyyy">
                  <c:v>44723</c:v>
                </c:pt>
                <c:pt idx="21644" formatCode="m/d/yyyy">
                  <c:v>44723</c:v>
                </c:pt>
                <c:pt idx="21645" formatCode="m/d/yyyy">
                  <c:v>44723</c:v>
                </c:pt>
                <c:pt idx="21646" formatCode="m/d/yyyy">
                  <c:v>44723</c:v>
                </c:pt>
                <c:pt idx="21647" formatCode="m/d/yyyy">
                  <c:v>44723</c:v>
                </c:pt>
                <c:pt idx="21648" formatCode="m/d/yyyy">
                  <c:v>44723</c:v>
                </c:pt>
                <c:pt idx="21649" formatCode="m/d/yyyy">
                  <c:v>44723</c:v>
                </c:pt>
                <c:pt idx="21650" formatCode="m/d/yyyy">
                  <c:v>44723</c:v>
                </c:pt>
                <c:pt idx="21651" formatCode="m/d/yyyy">
                  <c:v>44723</c:v>
                </c:pt>
                <c:pt idx="21652" formatCode="m/d/yyyy">
                  <c:v>44723</c:v>
                </c:pt>
                <c:pt idx="21653" formatCode="m/d/yyyy">
                  <c:v>44723</c:v>
                </c:pt>
                <c:pt idx="21654" formatCode="m/d/yyyy">
                  <c:v>44723</c:v>
                </c:pt>
                <c:pt idx="21655" formatCode="m/d/yyyy">
                  <c:v>44724</c:v>
                </c:pt>
                <c:pt idx="21656" formatCode="m/d/yyyy">
                  <c:v>44724</c:v>
                </c:pt>
                <c:pt idx="21657" formatCode="m/d/yyyy">
                  <c:v>44724</c:v>
                </c:pt>
                <c:pt idx="21658" formatCode="m/d/yyyy">
                  <c:v>44724</c:v>
                </c:pt>
                <c:pt idx="21659" formatCode="m/d/yyyy">
                  <c:v>44724</c:v>
                </c:pt>
                <c:pt idx="21660" formatCode="m/d/yyyy">
                  <c:v>44724</c:v>
                </c:pt>
                <c:pt idx="21661" formatCode="m/d/yyyy">
                  <c:v>44724</c:v>
                </c:pt>
                <c:pt idx="21662" formatCode="m/d/yyyy">
                  <c:v>44724</c:v>
                </c:pt>
                <c:pt idx="21663" formatCode="m/d/yyyy">
                  <c:v>44724</c:v>
                </c:pt>
                <c:pt idx="21664" formatCode="m/d/yyyy">
                  <c:v>44724</c:v>
                </c:pt>
                <c:pt idx="21665" formatCode="m/d/yyyy">
                  <c:v>44724</c:v>
                </c:pt>
                <c:pt idx="21666" formatCode="m/d/yyyy">
                  <c:v>44724</c:v>
                </c:pt>
                <c:pt idx="21667" formatCode="m/d/yyyy">
                  <c:v>44724</c:v>
                </c:pt>
                <c:pt idx="21668" formatCode="m/d/yyyy">
                  <c:v>44724</c:v>
                </c:pt>
                <c:pt idx="21669" formatCode="m/d/yyyy">
                  <c:v>44724</c:v>
                </c:pt>
                <c:pt idx="21670" formatCode="m/d/yyyy">
                  <c:v>44724</c:v>
                </c:pt>
                <c:pt idx="21671" formatCode="m/d/yyyy">
                  <c:v>44724</c:v>
                </c:pt>
                <c:pt idx="21672" formatCode="m/d/yyyy">
                  <c:v>44724</c:v>
                </c:pt>
                <c:pt idx="21673" formatCode="m/d/yyyy">
                  <c:v>44724</c:v>
                </c:pt>
                <c:pt idx="21674" formatCode="m/d/yyyy">
                  <c:v>44724</c:v>
                </c:pt>
                <c:pt idx="21675" formatCode="m/d/yyyy">
                  <c:v>44724</c:v>
                </c:pt>
                <c:pt idx="21676" formatCode="m/d/yyyy">
                  <c:v>44724</c:v>
                </c:pt>
                <c:pt idx="21677" formatCode="m/d/yyyy">
                  <c:v>44724</c:v>
                </c:pt>
                <c:pt idx="21678" formatCode="m/d/yyyy">
                  <c:v>44724</c:v>
                </c:pt>
                <c:pt idx="21679" formatCode="m/d/yyyy">
                  <c:v>44725</c:v>
                </c:pt>
                <c:pt idx="21680" formatCode="m/d/yyyy">
                  <c:v>44725</c:v>
                </c:pt>
                <c:pt idx="21681" formatCode="m/d/yyyy">
                  <c:v>44725</c:v>
                </c:pt>
                <c:pt idx="21682" formatCode="m/d/yyyy">
                  <c:v>44725</c:v>
                </c:pt>
                <c:pt idx="21683" formatCode="m/d/yyyy">
                  <c:v>44725</c:v>
                </c:pt>
                <c:pt idx="21684" formatCode="m/d/yyyy">
                  <c:v>44725</c:v>
                </c:pt>
                <c:pt idx="21685" formatCode="m/d/yyyy">
                  <c:v>44725</c:v>
                </c:pt>
                <c:pt idx="21686" formatCode="m/d/yyyy">
                  <c:v>44725</c:v>
                </c:pt>
                <c:pt idx="21687" formatCode="m/d/yyyy">
                  <c:v>44725</c:v>
                </c:pt>
                <c:pt idx="21688" formatCode="m/d/yyyy">
                  <c:v>44725</c:v>
                </c:pt>
                <c:pt idx="21689" formatCode="m/d/yyyy">
                  <c:v>44725</c:v>
                </c:pt>
                <c:pt idx="21690" formatCode="m/d/yyyy">
                  <c:v>44725</c:v>
                </c:pt>
                <c:pt idx="21691" formatCode="m/d/yyyy">
                  <c:v>44725</c:v>
                </c:pt>
                <c:pt idx="21692" formatCode="m/d/yyyy">
                  <c:v>44725</c:v>
                </c:pt>
                <c:pt idx="21693" formatCode="m/d/yyyy">
                  <c:v>44725</c:v>
                </c:pt>
                <c:pt idx="21694" formatCode="m/d/yyyy">
                  <c:v>44725</c:v>
                </c:pt>
                <c:pt idx="21695" formatCode="m/d/yyyy">
                  <c:v>44725</c:v>
                </c:pt>
                <c:pt idx="21696" formatCode="m/d/yyyy">
                  <c:v>44725</c:v>
                </c:pt>
                <c:pt idx="21697" formatCode="m/d/yyyy">
                  <c:v>44725</c:v>
                </c:pt>
                <c:pt idx="21698" formatCode="m/d/yyyy">
                  <c:v>44725</c:v>
                </c:pt>
                <c:pt idx="21699" formatCode="m/d/yyyy">
                  <c:v>44725</c:v>
                </c:pt>
                <c:pt idx="21700" formatCode="m/d/yyyy">
                  <c:v>44725</c:v>
                </c:pt>
                <c:pt idx="21701" formatCode="m/d/yyyy">
                  <c:v>44725</c:v>
                </c:pt>
                <c:pt idx="21702" formatCode="m/d/yyyy">
                  <c:v>44725</c:v>
                </c:pt>
                <c:pt idx="21703" formatCode="m/d/yyyy">
                  <c:v>44726</c:v>
                </c:pt>
                <c:pt idx="21704" formatCode="m/d/yyyy">
                  <c:v>44726</c:v>
                </c:pt>
                <c:pt idx="21705" formatCode="m/d/yyyy">
                  <c:v>44726</c:v>
                </c:pt>
                <c:pt idx="21706" formatCode="m/d/yyyy">
                  <c:v>44726</c:v>
                </c:pt>
                <c:pt idx="21707" formatCode="m/d/yyyy">
                  <c:v>44726</c:v>
                </c:pt>
                <c:pt idx="21708" formatCode="m/d/yyyy">
                  <c:v>44726</c:v>
                </c:pt>
                <c:pt idx="21709" formatCode="m/d/yyyy">
                  <c:v>44726</c:v>
                </c:pt>
                <c:pt idx="21710" formatCode="m/d/yyyy">
                  <c:v>44726</c:v>
                </c:pt>
                <c:pt idx="21711" formatCode="m/d/yyyy">
                  <c:v>44726</c:v>
                </c:pt>
                <c:pt idx="21712" formatCode="m/d/yyyy">
                  <c:v>44726</c:v>
                </c:pt>
                <c:pt idx="21713" formatCode="m/d/yyyy">
                  <c:v>44726</c:v>
                </c:pt>
                <c:pt idx="21714" formatCode="m/d/yyyy">
                  <c:v>44726</c:v>
                </c:pt>
                <c:pt idx="21715" formatCode="m/d/yyyy">
                  <c:v>44726</c:v>
                </c:pt>
                <c:pt idx="21716" formatCode="m/d/yyyy">
                  <c:v>44726</c:v>
                </c:pt>
                <c:pt idx="21717" formatCode="m/d/yyyy">
                  <c:v>44726</c:v>
                </c:pt>
                <c:pt idx="21718" formatCode="m/d/yyyy">
                  <c:v>44726</c:v>
                </c:pt>
                <c:pt idx="21719" formatCode="m/d/yyyy">
                  <c:v>44726</c:v>
                </c:pt>
                <c:pt idx="21720" formatCode="m/d/yyyy">
                  <c:v>44726</c:v>
                </c:pt>
                <c:pt idx="21721" formatCode="m/d/yyyy">
                  <c:v>44726</c:v>
                </c:pt>
                <c:pt idx="21722" formatCode="m/d/yyyy">
                  <c:v>44726</c:v>
                </c:pt>
                <c:pt idx="21723" formatCode="m/d/yyyy">
                  <c:v>44726</c:v>
                </c:pt>
                <c:pt idx="21724" formatCode="m/d/yyyy">
                  <c:v>44726</c:v>
                </c:pt>
                <c:pt idx="21725" formatCode="m/d/yyyy">
                  <c:v>44726</c:v>
                </c:pt>
                <c:pt idx="21726" formatCode="m/d/yyyy">
                  <c:v>44726</c:v>
                </c:pt>
                <c:pt idx="21727" formatCode="m/d/yyyy">
                  <c:v>44727</c:v>
                </c:pt>
                <c:pt idx="21728" formatCode="m/d/yyyy">
                  <c:v>44727</c:v>
                </c:pt>
                <c:pt idx="21729" formatCode="m/d/yyyy">
                  <c:v>44727</c:v>
                </c:pt>
                <c:pt idx="21730" formatCode="m/d/yyyy">
                  <c:v>44727</c:v>
                </c:pt>
                <c:pt idx="21731" formatCode="m/d/yyyy">
                  <c:v>44727</c:v>
                </c:pt>
                <c:pt idx="21732" formatCode="m/d/yyyy">
                  <c:v>44727</c:v>
                </c:pt>
                <c:pt idx="21733" formatCode="m/d/yyyy">
                  <c:v>44727</c:v>
                </c:pt>
                <c:pt idx="21734" formatCode="m/d/yyyy">
                  <c:v>44727</c:v>
                </c:pt>
                <c:pt idx="21735" formatCode="m/d/yyyy">
                  <c:v>44727</c:v>
                </c:pt>
                <c:pt idx="21736" formatCode="m/d/yyyy">
                  <c:v>44727</c:v>
                </c:pt>
                <c:pt idx="21737" formatCode="m/d/yyyy">
                  <c:v>44727</c:v>
                </c:pt>
                <c:pt idx="21738" formatCode="m/d/yyyy">
                  <c:v>44727</c:v>
                </c:pt>
                <c:pt idx="21739" formatCode="m/d/yyyy">
                  <c:v>44727</c:v>
                </c:pt>
                <c:pt idx="21740" formatCode="m/d/yyyy">
                  <c:v>44727</c:v>
                </c:pt>
                <c:pt idx="21741" formatCode="m/d/yyyy">
                  <c:v>44727</c:v>
                </c:pt>
                <c:pt idx="21742" formatCode="m/d/yyyy">
                  <c:v>44727</c:v>
                </c:pt>
                <c:pt idx="21743" formatCode="m/d/yyyy">
                  <c:v>44727</c:v>
                </c:pt>
                <c:pt idx="21744" formatCode="m/d/yyyy">
                  <c:v>44727</c:v>
                </c:pt>
                <c:pt idx="21745" formatCode="m/d/yyyy">
                  <c:v>44727</c:v>
                </c:pt>
                <c:pt idx="21746" formatCode="m/d/yyyy">
                  <c:v>44727</c:v>
                </c:pt>
                <c:pt idx="21747" formatCode="m/d/yyyy">
                  <c:v>44727</c:v>
                </c:pt>
                <c:pt idx="21748" formatCode="m/d/yyyy">
                  <c:v>44727</c:v>
                </c:pt>
                <c:pt idx="21749" formatCode="m/d/yyyy">
                  <c:v>44727</c:v>
                </c:pt>
                <c:pt idx="21750" formatCode="m/d/yyyy">
                  <c:v>44727</c:v>
                </c:pt>
                <c:pt idx="21751" formatCode="m/d/yyyy">
                  <c:v>44728</c:v>
                </c:pt>
                <c:pt idx="21752" formatCode="m/d/yyyy">
                  <c:v>44728</c:v>
                </c:pt>
                <c:pt idx="21753" formatCode="m/d/yyyy">
                  <c:v>44728</c:v>
                </c:pt>
                <c:pt idx="21754" formatCode="m/d/yyyy">
                  <c:v>44728</c:v>
                </c:pt>
                <c:pt idx="21755" formatCode="m/d/yyyy">
                  <c:v>44728</c:v>
                </c:pt>
                <c:pt idx="21756" formatCode="m/d/yyyy">
                  <c:v>44728</c:v>
                </c:pt>
                <c:pt idx="21757" formatCode="m/d/yyyy">
                  <c:v>44728</c:v>
                </c:pt>
                <c:pt idx="21758" formatCode="m/d/yyyy">
                  <c:v>44728</c:v>
                </c:pt>
                <c:pt idx="21759" formatCode="m/d/yyyy">
                  <c:v>44728</c:v>
                </c:pt>
                <c:pt idx="21760" formatCode="m/d/yyyy">
                  <c:v>44728</c:v>
                </c:pt>
                <c:pt idx="21761" formatCode="m/d/yyyy">
                  <c:v>44728</c:v>
                </c:pt>
                <c:pt idx="21762" formatCode="m/d/yyyy">
                  <c:v>44728</c:v>
                </c:pt>
                <c:pt idx="21763" formatCode="m/d/yyyy">
                  <c:v>44728</c:v>
                </c:pt>
                <c:pt idx="21764" formatCode="m/d/yyyy">
                  <c:v>44728</c:v>
                </c:pt>
                <c:pt idx="21765" formatCode="m/d/yyyy">
                  <c:v>44728</c:v>
                </c:pt>
                <c:pt idx="21766" formatCode="m/d/yyyy">
                  <c:v>44728</c:v>
                </c:pt>
                <c:pt idx="21767" formatCode="m/d/yyyy">
                  <c:v>44728</c:v>
                </c:pt>
                <c:pt idx="21768" formatCode="m/d/yyyy">
                  <c:v>44728</c:v>
                </c:pt>
                <c:pt idx="21769" formatCode="m/d/yyyy">
                  <c:v>44728</c:v>
                </c:pt>
                <c:pt idx="21770" formatCode="m/d/yyyy">
                  <c:v>44728</c:v>
                </c:pt>
                <c:pt idx="21771" formatCode="m/d/yyyy">
                  <c:v>44728</c:v>
                </c:pt>
                <c:pt idx="21772" formatCode="m/d/yyyy">
                  <c:v>44728</c:v>
                </c:pt>
                <c:pt idx="21773" formatCode="m/d/yyyy">
                  <c:v>44728</c:v>
                </c:pt>
                <c:pt idx="21774" formatCode="m/d/yyyy">
                  <c:v>44728</c:v>
                </c:pt>
                <c:pt idx="21775" formatCode="m/d/yyyy">
                  <c:v>44729</c:v>
                </c:pt>
                <c:pt idx="21776" formatCode="m/d/yyyy">
                  <c:v>44729</c:v>
                </c:pt>
                <c:pt idx="21777" formatCode="m/d/yyyy">
                  <c:v>44729</c:v>
                </c:pt>
                <c:pt idx="21778" formatCode="m/d/yyyy">
                  <c:v>44729</c:v>
                </c:pt>
                <c:pt idx="21779" formatCode="m/d/yyyy">
                  <c:v>44729</c:v>
                </c:pt>
                <c:pt idx="21780" formatCode="m/d/yyyy">
                  <c:v>44729</c:v>
                </c:pt>
                <c:pt idx="21781" formatCode="m/d/yyyy">
                  <c:v>44729</c:v>
                </c:pt>
                <c:pt idx="21782" formatCode="m/d/yyyy">
                  <c:v>44729</c:v>
                </c:pt>
                <c:pt idx="21783" formatCode="m/d/yyyy">
                  <c:v>44729</c:v>
                </c:pt>
                <c:pt idx="21784" formatCode="m/d/yyyy">
                  <c:v>44729</c:v>
                </c:pt>
                <c:pt idx="21785" formatCode="m/d/yyyy">
                  <c:v>44729</c:v>
                </c:pt>
                <c:pt idx="21786" formatCode="m/d/yyyy">
                  <c:v>44729</c:v>
                </c:pt>
                <c:pt idx="21787" formatCode="m/d/yyyy">
                  <c:v>44729</c:v>
                </c:pt>
                <c:pt idx="21788" formatCode="m/d/yyyy">
                  <c:v>44729</c:v>
                </c:pt>
                <c:pt idx="21789" formatCode="m/d/yyyy">
                  <c:v>44729</c:v>
                </c:pt>
                <c:pt idx="21790" formatCode="m/d/yyyy">
                  <c:v>44729</c:v>
                </c:pt>
                <c:pt idx="21791" formatCode="m/d/yyyy">
                  <c:v>44729</c:v>
                </c:pt>
                <c:pt idx="21792" formatCode="m/d/yyyy">
                  <c:v>44729</c:v>
                </c:pt>
                <c:pt idx="21793" formatCode="m/d/yyyy">
                  <c:v>44729</c:v>
                </c:pt>
                <c:pt idx="21794" formatCode="m/d/yyyy">
                  <c:v>44729</c:v>
                </c:pt>
                <c:pt idx="21795" formatCode="m/d/yyyy">
                  <c:v>44729</c:v>
                </c:pt>
                <c:pt idx="21796" formatCode="m/d/yyyy">
                  <c:v>44729</c:v>
                </c:pt>
                <c:pt idx="21797" formatCode="m/d/yyyy">
                  <c:v>44729</c:v>
                </c:pt>
                <c:pt idx="21798" formatCode="m/d/yyyy">
                  <c:v>44729</c:v>
                </c:pt>
                <c:pt idx="21799" formatCode="m/d/yyyy">
                  <c:v>44730</c:v>
                </c:pt>
                <c:pt idx="21800" formatCode="m/d/yyyy">
                  <c:v>44730</c:v>
                </c:pt>
                <c:pt idx="21801" formatCode="m/d/yyyy">
                  <c:v>44730</c:v>
                </c:pt>
                <c:pt idx="21802" formatCode="m/d/yyyy">
                  <c:v>44730</c:v>
                </c:pt>
                <c:pt idx="21803" formatCode="m/d/yyyy">
                  <c:v>44730</c:v>
                </c:pt>
                <c:pt idx="21804" formatCode="m/d/yyyy">
                  <c:v>44730</c:v>
                </c:pt>
                <c:pt idx="21805" formatCode="m/d/yyyy">
                  <c:v>44730</c:v>
                </c:pt>
                <c:pt idx="21806" formatCode="m/d/yyyy">
                  <c:v>44730</c:v>
                </c:pt>
                <c:pt idx="21807" formatCode="m/d/yyyy">
                  <c:v>44730</c:v>
                </c:pt>
                <c:pt idx="21808" formatCode="m/d/yyyy">
                  <c:v>44730</c:v>
                </c:pt>
                <c:pt idx="21809" formatCode="m/d/yyyy">
                  <c:v>44730</c:v>
                </c:pt>
                <c:pt idx="21810" formatCode="m/d/yyyy">
                  <c:v>44730</c:v>
                </c:pt>
                <c:pt idx="21811" formatCode="m/d/yyyy">
                  <c:v>44730</c:v>
                </c:pt>
                <c:pt idx="21812" formatCode="m/d/yyyy">
                  <c:v>44730</c:v>
                </c:pt>
                <c:pt idx="21813" formatCode="m/d/yyyy">
                  <c:v>44730</c:v>
                </c:pt>
                <c:pt idx="21814" formatCode="m/d/yyyy">
                  <c:v>44730</c:v>
                </c:pt>
                <c:pt idx="21815" formatCode="m/d/yyyy">
                  <c:v>44730</c:v>
                </c:pt>
                <c:pt idx="21816" formatCode="m/d/yyyy">
                  <c:v>44730</c:v>
                </c:pt>
                <c:pt idx="21817" formatCode="m/d/yyyy">
                  <c:v>44730</c:v>
                </c:pt>
                <c:pt idx="21818" formatCode="m/d/yyyy">
                  <c:v>44730</c:v>
                </c:pt>
                <c:pt idx="21819" formatCode="m/d/yyyy">
                  <c:v>44730</c:v>
                </c:pt>
                <c:pt idx="21820" formatCode="m/d/yyyy">
                  <c:v>44730</c:v>
                </c:pt>
                <c:pt idx="21821" formatCode="m/d/yyyy">
                  <c:v>44730</c:v>
                </c:pt>
                <c:pt idx="21822" formatCode="m/d/yyyy">
                  <c:v>44730</c:v>
                </c:pt>
                <c:pt idx="21823" formatCode="m/d/yyyy">
                  <c:v>44731</c:v>
                </c:pt>
                <c:pt idx="21824" formatCode="m/d/yyyy">
                  <c:v>44731</c:v>
                </c:pt>
                <c:pt idx="21825" formatCode="m/d/yyyy">
                  <c:v>44731</c:v>
                </c:pt>
                <c:pt idx="21826" formatCode="m/d/yyyy">
                  <c:v>44731</c:v>
                </c:pt>
                <c:pt idx="21827" formatCode="m/d/yyyy">
                  <c:v>44731</c:v>
                </c:pt>
                <c:pt idx="21828" formatCode="m/d/yyyy">
                  <c:v>44731</c:v>
                </c:pt>
                <c:pt idx="21829" formatCode="m/d/yyyy">
                  <c:v>44731</c:v>
                </c:pt>
                <c:pt idx="21830" formatCode="m/d/yyyy">
                  <c:v>44731</c:v>
                </c:pt>
                <c:pt idx="21831" formatCode="m/d/yyyy">
                  <c:v>44731</c:v>
                </c:pt>
                <c:pt idx="21832" formatCode="m/d/yyyy">
                  <c:v>44731</c:v>
                </c:pt>
                <c:pt idx="21833" formatCode="m/d/yyyy">
                  <c:v>44731</c:v>
                </c:pt>
                <c:pt idx="21834" formatCode="m/d/yyyy">
                  <c:v>44731</c:v>
                </c:pt>
                <c:pt idx="21835" formatCode="m/d/yyyy">
                  <c:v>44731</c:v>
                </c:pt>
                <c:pt idx="21836" formatCode="m/d/yyyy">
                  <c:v>44731</c:v>
                </c:pt>
                <c:pt idx="21837" formatCode="m/d/yyyy">
                  <c:v>44731</c:v>
                </c:pt>
                <c:pt idx="21838" formatCode="m/d/yyyy">
                  <c:v>44731</c:v>
                </c:pt>
                <c:pt idx="21839" formatCode="m/d/yyyy">
                  <c:v>44731</c:v>
                </c:pt>
                <c:pt idx="21840" formatCode="m/d/yyyy">
                  <c:v>44731</c:v>
                </c:pt>
                <c:pt idx="21841" formatCode="m/d/yyyy">
                  <c:v>44731</c:v>
                </c:pt>
                <c:pt idx="21842" formatCode="m/d/yyyy">
                  <c:v>44731</c:v>
                </c:pt>
                <c:pt idx="21843" formatCode="m/d/yyyy">
                  <c:v>44731</c:v>
                </c:pt>
                <c:pt idx="21844" formatCode="m/d/yyyy">
                  <c:v>44731</c:v>
                </c:pt>
                <c:pt idx="21845" formatCode="m/d/yyyy">
                  <c:v>44731</c:v>
                </c:pt>
                <c:pt idx="21846" formatCode="m/d/yyyy">
                  <c:v>44731</c:v>
                </c:pt>
                <c:pt idx="21847" formatCode="m/d/yyyy">
                  <c:v>44732</c:v>
                </c:pt>
                <c:pt idx="21848" formatCode="m/d/yyyy">
                  <c:v>44732</c:v>
                </c:pt>
                <c:pt idx="21849" formatCode="m/d/yyyy">
                  <c:v>44732</c:v>
                </c:pt>
                <c:pt idx="21850" formatCode="m/d/yyyy">
                  <c:v>44732</c:v>
                </c:pt>
                <c:pt idx="21851" formatCode="m/d/yyyy">
                  <c:v>44732</c:v>
                </c:pt>
                <c:pt idx="21852" formatCode="m/d/yyyy">
                  <c:v>44732</c:v>
                </c:pt>
                <c:pt idx="21853" formatCode="m/d/yyyy">
                  <c:v>44732</c:v>
                </c:pt>
                <c:pt idx="21854" formatCode="m/d/yyyy">
                  <c:v>44732</c:v>
                </c:pt>
                <c:pt idx="21855" formatCode="m/d/yyyy">
                  <c:v>44732</c:v>
                </c:pt>
                <c:pt idx="21856" formatCode="m/d/yyyy">
                  <c:v>44732</c:v>
                </c:pt>
                <c:pt idx="21857" formatCode="m/d/yyyy">
                  <c:v>44732</c:v>
                </c:pt>
                <c:pt idx="21858" formatCode="m/d/yyyy">
                  <c:v>44732</c:v>
                </c:pt>
                <c:pt idx="21859" formatCode="m/d/yyyy">
                  <c:v>44732</c:v>
                </c:pt>
                <c:pt idx="21860" formatCode="m/d/yyyy">
                  <c:v>44732</c:v>
                </c:pt>
                <c:pt idx="21861" formatCode="m/d/yyyy">
                  <c:v>44732</c:v>
                </c:pt>
                <c:pt idx="21862" formatCode="m/d/yyyy">
                  <c:v>44732</c:v>
                </c:pt>
                <c:pt idx="21863" formatCode="m/d/yyyy">
                  <c:v>44732</c:v>
                </c:pt>
                <c:pt idx="21864" formatCode="m/d/yyyy">
                  <c:v>44732</c:v>
                </c:pt>
                <c:pt idx="21865" formatCode="m/d/yyyy">
                  <c:v>44732</c:v>
                </c:pt>
                <c:pt idx="21866" formatCode="m/d/yyyy">
                  <c:v>44732</c:v>
                </c:pt>
                <c:pt idx="21867" formatCode="m/d/yyyy">
                  <c:v>44732</c:v>
                </c:pt>
                <c:pt idx="21868" formatCode="m/d/yyyy">
                  <c:v>44732</c:v>
                </c:pt>
                <c:pt idx="21869" formatCode="m/d/yyyy">
                  <c:v>44732</c:v>
                </c:pt>
                <c:pt idx="21870" formatCode="m/d/yyyy">
                  <c:v>44732</c:v>
                </c:pt>
                <c:pt idx="21871" formatCode="m/d/yyyy">
                  <c:v>44733</c:v>
                </c:pt>
                <c:pt idx="21872" formatCode="m/d/yyyy">
                  <c:v>44733</c:v>
                </c:pt>
                <c:pt idx="21873" formatCode="m/d/yyyy">
                  <c:v>44733</c:v>
                </c:pt>
                <c:pt idx="21874" formatCode="m/d/yyyy">
                  <c:v>44733</c:v>
                </c:pt>
                <c:pt idx="21875" formatCode="m/d/yyyy">
                  <c:v>44733</c:v>
                </c:pt>
                <c:pt idx="21876" formatCode="m/d/yyyy">
                  <c:v>44733</c:v>
                </c:pt>
                <c:pt idx="21877" formatCode="m/d/yyyy">
                  <c:v>44733</c:v>
                </c:pt>
                <c:pt idx="21878" formatCode="m/d/yyyy">
                  <c:v>44733</c:v>
                </c:pt>
                <c:pt idx="21879" formatCode="m/d/yyyy">
                  <c:v>44733</c:v>
                </c:pt>
                <c:pt idx="21880" formatCode="m/d/yyyy">
                  <c:v>44733</c:v>
                </c:pt>
                <c:pt idx="21881" formatCode="m/d/yyyy">
                  <c:v>44733</c:v>
                </c:pt>
                <c:pt idx="21882" formatCode="m/d/yyyy">
                  <c:v>44733</c:v>
                </c:pt>
                <c:pt idx="21883" formatCode="m/d/yyyy">
                  <c:v>44733</c:v>
                </c:pt>
                <c:pt idx="21884" formatCode="m/d/yyyy">
                  <c:v>44733</c:v>
                </c:pt>
                <c:pt idx="21885" formatCode="m/d/yyyy">
                  <c:v>44733</c:v>
                </c:pt>
                <c:pt idx="21886" formatCode="m/d/yyyy">
                  <c:v>44733</c:v>
                </c:pt>
                <c:pt idx="21887" formatCode="m/d/yyyy">
                  <c:v>44733</c:v>
                </c:pt>
                <c:pt idx="21888" formatCode="m/d/yyyy">
                  <c:v>44733</c:v>
                </c:pt>
                <c:pt idx="21889" formatCode="m/d/yyyy">
                  <c:v>44733</c:v>
                </c:pt>
                <c:pt idx="21890" formatCode="m/d/yyyy">
                  <c:v>44733</c:v>
                </c:pt>
                <c:pt idx="21891" formatCode="m/d/yyyy">
                  <c:v>44733</c:v>
                </c:pt>
                <c:pt idx="21892" formatCode="m/d/yyyy">
                  <c:v>44733</c:v>
                </c:pt>
                <c:pt idx="21893" formatCode="m/d/yyyy">
                  <c:v>44733</c:v>
                </c:pt>
                <c:pt idx="21894" formatCode="m/d/yyyy">
                  <c:v>44733</c:v>
                </c:pt>
                <c:pt idx="21895" formatCode="m/d/yyyy">
                  <c:v>44734</c:v>
                </c:pt>
                <c:pt idx="21896" formatCode="m/d/yyyy">
                  <c:v>44734</c:v>
                </c:pt>
                <c:pt idx="21897" formatCode="m/d/yyyy">
                  <c:v>44734</c:v>
                </c:pt>
                <c:pt idx="21898" formatCode="m/d/yyyy">
                  <c:v>44734</c:v>
                </c:pt>
                <c:pt idx="21899" formatCode="m/d/yyyy">
                  <c:v>44734</c:v>
                </c:pt>
                <c:pt idx="21900" formatCode="m/d/yyyy">
                  <c:v>44734</c:v>
                </c:pt>
                <c:pt idx="21901" formatCode="m/d/yyyy">
                  <c:v>44734</c:v>
                </c:pt>
                <c:pt idx="21902" formatCode="m/d/yyyy">
                  <c:v>44734</c:v>
                </c:pt>
                <c:pt idx="21903" formatCode="m/d/yyyy">
                  <c:v>44734</c:v>
                </c:pt>
                <c:pt idx="21904" formatCode="m/d/yyyy">
                  <c:v>44734</c:v>
                </c:pt>
                <c:pt idx="21905" formatCode="m/d/yyyy">
                  <c:v>44734</c:v>
                </c:pt>
                <c:pt idx="21906" formatCode="m/d/yyyy">
                  <c:v>44734</c:v>
                </c:pt>
                <c:pt idx="21907" formatCode="m/d/yyyy">
                  <c:v>44734</c:v>
                </c:pt>
                <c:pt idx="21908" formatCode="m/d/yyyy">
                  <c:v>44734</c:v>
                </c:pt>
                <c:pt idx="21909" formatCode="m/d/yyyy">
                  <c:v>44734</c:v>
                </c:pt>
                <c:pt idx="21910" formatCode="m/d/yyyy">
                  <c:v>44734</c:v>
                </c:pt>
                <c:pt idx="21911" formatCode="m/d/yyyy">
                  <c:v>44734</c:v>
                </c:pt>
                <c:pt idx="21912" formatCode="m/d/yyyy">
                  <c:v>44734</c:v>
                </c:pt>
                <c:pt idx="21913" formatCode="m/d/yyyy">
                  <c:v>44734</c:v>
                </c:pt>
                <c:pt idx="21914" formatCode="m/d/yyyy">
                  <c:v>44734</c:v>
                </c:pt>
                <c:pt idx="21915" formatCode="m/d/yyyy">
                  <c:v>44734</c:v>
                </c:pt>
                <c:pt idx="21916" formatCode="m/d/yyyy">
                  <c:v>44734</c:v>
                </c:pt>
                <c:pt idx="21917" formatCode="m/d/yyyy">
                  <c:v>44734</c:v>
                </c:pt>
                <c:pt idx="21918" formatCode="m/d/yyyy">
                  <c:v>44734</c:v>
                </c:pt>
                <c:pt idx="21919" formatCode="m/d/yyyy">
                  <c:v>44735</c:v>
                </c:pt>
                <c:pt idx="21920" formatCode="m/d/yyyy">
                  <c:v>44735</c:v>
                </c:pt>
                <c:pt idx="21921" formatCode="m/d/yyyy">
                  <c:v>44735</c:v>
                </c:pt>
                <c:pt idx="21922" formatCode="m/d/yyyy">
                  <c:v>44735</c:v>
                </c:pt>
                <c:pt idx="21923" formatCode="m/d/yyyy">
                  <c:v>44735</c:v>
                </c:pt>
                <c:pt idx="21924" formatCode="m/d/yyyy">
                  <c:v>44735</c:v>
                </c:pt>
                <c:pt idx="21925" formatCode="m/d/yyyy">
                  <c:v>44735</c:v>
                </c:pt>
                <c:pt idx="21926" formatCode="m/d/yyyy">
                  <c:v>44735</c:v>
                </c:pt>
                <c:pt idx="21927" formatCode="m/d/yyyy">
                  <c:v>44735</c:v>
                </c:pt>
                <c:pt idx="21928" formatCode="m/d/yyyy">
                  <c:v>44735</c:v>
                </c:pt>
                <c:pt idx="21929" formatCode="m/d/yyyy">
                  <c:v>44735</c:v>
                </c:pt>
                <c:pt idx="21930" formatCode="m/d/yyyy">
                  <c:v>44735</c:v>
                </c:pt>
                <c:pt idx="21931" formatCode="m/d/yyyy">
                  <c:v>44735</c:v>
                </c:pt>
                <c:pt idx="21932" formatCode="m/d/yyyy">
                  <c:v>44735</c:v>
                </c:pt>
                <c:pt idx="21933" formatCode="m/d/yyyy">
                  <c:v>44735</c:v>
                </c:pt>
                <c:pt idx="21934" formatCode="m/d/yyyy">
                  <c:v>44735</c:v>
                </c:pt>
                <c:pt idx="21935" formatCode="m/d/yyyy">
                  <c:v>44735</c:v>
                </c:pt>
                <c:pt idx="21936" formatCode="m/d/yyyy">
                  <c:v>44735</c:v>
                </c:pt>
                <c:pt idx="21937" formatCode="m/d/yyyy">
                  <c:v>44735</c:v>
                </c:pt>
                <c:pt idx="21938" formatCode="m/d/yyyy">
                  <c:v>44735</c:v>
                </c:pt>
                <c:pt idx="21939" formatCode="m/d/yyyy">
                  <c:v>44735</c:v>
                </c:pt>
                <c:pt idx="21940" formatCode="m/d/yyyy">
                  <c:v>44735</c:v>
                </c:pt>
                <c:pt idx="21941" formatCode="m/d/yyyy">
                  <c:v>44735</c:v>
                </c:pt>
                <c:pt idx="21942" formatCode="m/d/yyyy">
                  <c:v>44735</c:v>
                </c:pt>
                <c:pt idx="21943" formatCode="m/d/yyyy">
                  <c:v>44736</c:v>
                </c:pt>
                <c:pt idx="21944" formatCode="m/d/yyyy">
                  <c:v>44736</c:v>
                </c:pt>
                <c:pt idx="21945" formatCode="m/d/yyyy">
                  <c:v>44736</c:v>
                </c:pt>
                <c:pt idx="21946" formatCode="m/d/yyyy">
                  <c:v>44736</c:v>
                </c:pt>
                <c:pt idx="21947" formatCode="m/d/yyyy">
                  <c:v>44736</c:v>
                </c:pt>
                <c:pt idx="21948" formatCode="m/d/yyyy">
                  <c:v>44736</c:v>
                </c:pt>
                <c:pt idx="21949" formatCode="m/d/yyyy">
                  <c:v>44736</c:v>
                </c:pt>
                <c:pt idx="21950" formatCode="m/d/yyyy">
                  <c:v>44736</c:v>
                </c:pt>
                <c:pt idx="21951" formatCode="m/d/yyyy">
                  <c:v>44736</c:v>
                </c:pt>
                <c:pt idx="21952" formatCode="m/d/yyyy">
                  <c:v>44736</c:v>
                </c:pt>
                <c:pt idx="21953" formatCode="m/d/yyyy">
                  <c:v>44736</c:v>
                </c:pt>
                <c:pt idx="21954" formatCode="m/d/yyyy">
                  <c:v>44736</c:v>
                </c:pt>
                <c:pt idx="21955" formatCode="m/d/yyyy">
                  <c:v>44736</c:v>
                </c:pt>
                <c:pt idx="21956" formatCode="m/d/yyyy">
                  <c:v>44736</c:v>
                </c:pt>
                <c:pt idx="21957" formatCode="m/d/yyyy">
                  <c:v>44736</c:v>
                </c:pt>
                <c:pt idx="21958" formatCode="m/d/yyyy">
                  <c:v>44736</c:v>
                </c:pt>
                <c:pt idx="21959" formatCode="m/d/yyyy">
                  <c:v>44736</c:v>
                </c:pt>
                <c:pt idx="21960" formatCode="m/d/yyyy">
                  <c:v>44736</c:v>
                </c:pt>
                <c:pt idx="21961" formatCode="m/d/yyyy">
                  <c:v>44736</c:v>
                </c:pt>
                <c:pt idx="21962" formatCode="m/d/yyyy">
                  <c:v>44736</c:v>
                </c:pt>
                <c:pt idx="21963" formatCode="m/d/yyyy">
                  <c:v>44736</c:v>
                </c:pt>
                <c:pt idx="21964" formatCode="m/d/yyyy">
                  <c:v>44736</c:v>
                </c:pt>
                <c:pt idx="21965" formatCode="m/d/yyyy">
                  <c:v>44736</c:v>
                </c:pt>
                <c:pt idx="21966" formatCode="m/d/yyyy">
                  <c:v>44736</c:v>
                </c:pt>
                <c:pt idx="21967" formatCode="m/d/yyyy">
                  <c:v>44737</c:v>
                </c:pt>
                <c:pt idx="21968" formatCode="m/d/yyyy">
                  <c:v>44737</c:v>
                </c:pt>
                <c:pt idx="21969" formatCode="m/d/yyyy">
                  <c:v>44737</c:v>
                </c:pt>
                <c:pt idx="21970" formatCode="m/d/yyyy">
                  <c:v>44737</c:v>
                </c:pt>
                <c:pt idx="21971" formatCode="m/d/yyyy">
                  <c:v>44737</c:v>
                </c:pt>
                <c:pt idx="21972" formatCode="m/d/yyyy">
                  <c:v>44737</c:v>
                </c:pt>
                <c:pt idx="21973" formatCode="m/d/yyyy">
                  <c:v>44737</c:v>
                </c:pt>
                <c:pt idx="21974" formatCode="m/d/yyyy">
                  <c:v>44737</c:v>
                </c:pt>
                <c:pt idx="21975" formatCode="m/d/yyyy">
                  <c:v>44737</c:v>
                </c:pt>
                <c:pt idx="21976" formatCode="m/d/yyyy">
                  <c:v>44737</c:v>
                </c:pt>
                <c:pt idx="21977" formatCode="m/d/yyyy">
                  <c:v>44737</c:v>
                </c:pt>
                <c:pt idx="21978" formatCode="m/d/yyyy">
                  <c:v>44737</c:v>
                </c:pt>
                <c:pt idx="21979" formatCode="m/d/yyyy">
                  <c:v>44737</c:v>
                </c:pt>
                <c:pt idx="21980" formatCode="m/d/yyyy">
                  <c:v>44737</c:v>
                </c:pt>
                <c:pt idx="21981" formatCode="m/d/yyyy">
                  <c:v>44737</c:v>
                </c:pt>
                <c:pt idx="21982" formatCode="m/d/yyyy">
                  <c:v>44737</c:v>
                </c:pt>
                <c:pt idx="21983" formatCode="m/d/yyyy">
                  <c:v>44737</c:v>
                </c:pt>
                <c:pt idx="21984" formatCode="m/d/yyyy">
                  <c:v>44737</c:v>
                </c:pt>
                <c:pt idx="21985" formatCode="m/d/yyyy">
                  <c:v>44737</c:v>
                </c:pt>
                <c:pt idx="21986" formatCode="m/d/yyyy">
                  <c:v>44737</c:v>
                </c:pt>
                <c:pt idx="21987" formatCode="m/d/yyyy">
                  <c:v>44737</c:v>
                </c:pt>
                <c:pt idx="21988" formatCode="m/d/yyyy">
                  <c:v>44737</c:v>
                </c:pt>
                <c:pt idx="21989" formatCode="m/d/yyyy">
                  <c:v>44737</c:v>
                </c:pt>
                <c:pt idx="21990" formatCode="m/d/yyyy">
                  <c:v>44737</c:v>
                </c:pt>
                <c:pt idx="21991" formatCode="m/d/yyyy">
                  <c:v>44738</c:v>
                </c:pt>
                <c:pt idx="21992" formatCode="m/d/yyyy">
                  <c:v>44738</c:v>
                </c:pt>
                <c:pt idx="21993" formatCode="m/d/yyyy">
                  <c:v>44738</c:v>
                </c:pt>
                <c:pt idx="21994" formatCode="m/d/yyyy">
                  <c:v>44738</c:v>
                </c:pt>
                <c:pt idx="21995" formatCode="m/d/yyyy">
                  <c:v>44738</c:v>
                </c:pt>
                <c:pt idx="21996" formatCode="m/d/yyyy">
                  <c:v>44738</c:v>
                </c:pt>
                <c:pt idx="21997" formatCode="m/d/yyyy">
                  <c:v>44738</c:v>
                </c:pt>
                <c:pt idx="21998" formatCode="m/d/yyyy">
                  <c:v>44738</c:v>
                </c:pt>
                <c:pt idx="21999" formatCode="m/d/yyyy">
                  <c:v>44738</c:v>
                </c:pt>
                <c:pt idx="22000" formatCode="m/d/yyyy">
                  <c:v>44738</c:v>
                </c:pt>
                <c:pt idx="22001" formatCode="m/d/yyyy">
                  <c:v>44738</c:v>
                </c:pt>
                <c:pt idx="22002" formatCode="m/d/yyyy">
                  <c:v>44738</c:v>
                </c:pt>
                <c:pt idx="22003" formatCode="m/d/yyyy">
                  <c:v>44738</c:v>
                </c:pt>
                <c:pt idx="22004" formatCode="m/d/yyyy">
                  <c:v>44738</c:v>
                </c:pt>
                <c:pt idx="22005" formatCode="m/d/yyyy">
                  <c:v>44738</c:v>
                </c:pt>
                <c:pt idx="22006" formatCode="m/d/yyyy">
                  <c:v>44738</c:v>
                </c:pt>
                <c:pt idx="22007" formatCode="m/d/yyyy">
                  <c:v>44738</c:v>
                </c:pt>
                <c:pt idx="22008" formatCode="m/d/yyyy">
                  <c:v>44738</c:v>
                </c:pt>
                <c:pt idx="22009" formatCode="m/d/yyyy">
                  <c:v>44738</c:v>
                </c:pt>
                <c:pt idx="22010" formatCode="m/d/yyyy">
                  <c:v>44738</c:v>
                </c:pt>
                <c:pt idx="22011" formatCode="m/d/yyyy">
                  <c:v>44738</c:v>
                </c:pt>
                <c:pt idx="22012" formatCode="m/d/yyyy">
                  <c:v>44738</c:v>
                </c:pt>
                <c:pt idx="22013" formatCode="m/d/yyyy">
                  <c:v>44738</c:v>
                </c:pt>
                <c:pt idx="22014" formatCode="m/d/yyyy">
                  <c:v>44738</c:v>
                </c:pt>
                <c:pt idx="22015" formatCode="m/d/yyyy">
                  <c:v>44739</c:v>
                </c:pt>
                <c:pt idx="22016" formatCode="m/d/yyyy">
                  <c:v>44739</c:v>
                </c:pt>
                <c:pt idx="22017" formatCode="m/d/yyyy">
                  <c:v>44739</c:v>
                </c:pt>
                <c:pt idx="22018" formatCode="m/d/yyyy">
                  <c:v>44739</c:v>
                </c:pt>
                <c:pt idx="22019" formatCode="m/d/yyyy">
                  <c:v>44739</c:v>
                </c:pt>
                <c:pt idx="22020" formatCode="m/d/yyyy">
                  <c:v>44739</c:v>
                </c:pt>
                <c:pt idx="22021" formatCode="m/d/yyyy">
                  <c:v>44739</c:v>
                </c:pt>
                <c:pt idx="22022" formatCode="m/d/yyyy">
                  <c:v>44739</c:v>
                </c:pt>
                <c:pt idx="22023" formatCode="m/d/yyyy">
                  <c:v>44739</c:v>
                </c:pt>
                <c:pt idx="22024" formatCode="m/d/yyyy">
                  <c:v>44739</c:v>
                </c:pt>
                <c:pt idx="22025" formatCode="m/d/yyyy">
                  <c:v>44739</c:v>
                </c:pt>
                <c:pt idx="22026" formatCode="m/d/yyyy">
                  <c:v>44739</c:v>
                </c:pt>
                <c:pt idx="22027" formatCode="m/d/yyyy">
                  <c:v>44739</c:v>
                </c:pt>
                <c:pt idx="22028" formatCode="m/d/yyyy">
                  <c:v>44739</c:v>
                </c:pt>
                <c:pt idx="22029" formatCode="m/d/yyyy">
                  <c:v>44739</c:v>
                </c:pt>
                <c:pt idx="22030" formatCode="m/d/yyyy">
                  <c:v>44739</c:v>
                </c:pt>
                <c:pt idx="22031" formatCode="m/d/yyyy">
                  <c:v>44739</c:v>
                </c:pt>
                <c:pt idx="22032" formatCode="m/d/yyyy">
                  <c:v>44739</c:v>
                </c:pt>
                <c:pt idx="22033" formatCode="m/d/yyyy">
                  <c:v>44739</c:v>
                </c:pt>
                <c:pt idx="22034" formatCode="m/d/yyyy">
                  <c:v>44739</c:v>
                </c:pt>
                <c:pt idx="22035" formatCode="m/d/yyyy">
                  <c:v>44739</c:v>
                </c:pt>
                <c:pt idx="22036" formatCode="m/d/yyyy">
                  <c:v>44739</c:v>
                </c:pt>
                <c:pt idx="22037" formatCode="m/d/yyyy">
                  <c:v>44739</c:v>
                </c:pt>
                <c:pt idx="22038" formatCode="m/d/yyyy">
                  <c:v>44739</c:v>
                </c:pt>
                <c:pt idx="22039" formatCode="m/d/yyyy">
                  <c:v>44740</c:v>
                </c:pt>
                <c:pt idx="22040" formatCode="m/d/yyyy">
                  <c:v>44740</c:v>
                </c:pt>
                <c:pt idx="22041" formatCode="m/d/yyyy">
                  <c:v>44740</c:v>
                </c:pt>
                <c:pt idx="22042" formatCode="m/d/yyyy">
                  <c:v>44740</c:v>
                </c:pt>
                <c:pt idx="22043" formatCode="m/d/yyyy">
                  <c:v>44740</c:v>
                </c:pt>
                <c:pt idx="22044" formatCode="m/d/yyyy">
                  <c:v>44740</c:v>
                </c:pt>
                <c:pt idx="22045" formatCode="m/d/yyyy">
                  <c:v>44740</c:v>
                </c:pt>
                <c:pt idx="22046" formatCode="m/d/yyyy">
                  <c:v>44740</c:v>
                </c:pt>
                <c:pt idx="22047" formatCode="m/d/yyyy">
                  <c:v>44740</c:v>
                </c:pt>
                <c:pt idx="22048" formatCode="m/d/yyyy">
                  <c:v>44740</c:v>
                </c:pt>
                <c:pt idx="22049" formatCode="m/d/yyyy">
                  <c:v>44740</c:v>
                </c:pt>
                <c:pt idx="22050" formatCode="m/d/yyyy">
                  <c:v>44740</c:v>
                </c:pt>
                <c:pt idx="22051" formatCode="m/d/yyyy">
                  <c:v>44740</c:v>
                </c:pt>
                <c:pt idx="22052" formatCode="m/d/yyyy">
                  <c:v>44740</c:v>
                </c:pt>
                <c:pt idx="22053" formatCode="m/d/yyyy">
                  <c:v>44740</c:v>
                </c:pt>
                <c:pt idx="22054" formatCode="m/d/yyyy">
                  <c:v>44740</c:v>
                </c:pt>
                <c:pt idx="22055" formatCode="m/d/yyyy">
                  <c:v>44740</c:v>
                </c:pt>
                <c:pt idx="22056" formatCode="m/d/yyyy">
                  <c:v>44740</c:v>
                </c:pt>
                <c:pt idx="22057" formatCode="m/d/yyyy">
                  <c:v>44740</c:v>
                </c:pt>
                <c:pt idx="22058" formatCode="m/d/yyyy">
                  <c:v>44740</c:v>
                </c:pt>
                <c:pt idx="22059" formatCode="m/d/yyyy">
                  <c:v>44740</c:v>
                </c:pt>
                <c:pt idx="22060" formatCode="m/d/yyyy">
                  <c:v>44740</c:v>
                </c:pt>
                <c:pt idx="22061" formatCode="m/d/yyyy">
                  <c:v>44740</c:v>
                </c:pt>
                <c:pt idx="22062" formatCode="m/d/yyyy">
                  <c:v>44740</c:v>
                </c:pt>
                <c:pt idx="22063" formatCode="m/d/yyyy">
                  <c:v>44741</c:v>
                </c:pt>
                <c:pt idx="22064" formatCode="m/d/yyyy">
                  <c:v>44741</c:v>
                </c:pt>
                <c:pt idx="22065" formatCode="m/d/yyyy">
                  <c:v>44741</c:v>
                </c:pt>
                <c:pt idx="22066" formatCode="m/d/yyyy">
                  <c:v>44741</c:v>
                </c:pt>
                <c:pt idx="22067" formatCode="m/d/yyyy">
                  <c:v>44741</c:v>
                </c:pt>
                <c:pt idx="22068" formatCode="m/d/yyyy">
                  <c:v>44741</c:v>
                </c:pt>
                <c:pt idx="22069" formatCode="m/d/yyyy">
                  <c:v>44741</c:v>
                </c:pt>
                <c:pt idx="22070" formatCode="m/d/yyyy">
                  <c:v>44741</c:v>
                </c:pt>
                <c:pt idx="22071" formatCode="m/d/yyyy">
                  <c:v>44741</c:v>
                </c:pt>
                <c:pt idx="22072" formatCode="m/d/yyyy">
                  <c:v>44741</c:v>
                </c:pt>
                <c:pt idx="22073" formatCode="m/d/yyyy">
                  <c:v>44741</c:v>
                </c:pt>
                <c:pt idx="22074" formatCode="m/d/yyyy">
                  <c:v>44741</c:v>
                </c:pt>
                <c:pt idx="22075" formatCode="m/d/yyyy">
                  <c:v>44741</c:v>
                </c:pt>
                <c:pt idx="22076" formatCode="m/d/yyyy">
                  <c:v>44741</c:v>
                </c:pt>
                <c:pt idx="22077" formatCode="m/d/yyyy">
                  <c:v>44741</c:v>
                </c:pt>
                <c:pt idx="22078" formatCode="m/d/yyyy">
                  <c:v>44741</c:v>
                </c:pt>
                <c:pt idx="22079" formatCode="m/d/yyyy">
                  <c:v>44741</c:v>
                </c:pt>
                <c:pt idx="22080" formatCode="m/d/yyyy">
                  <c:v>44741</c:v>
                </c:pt>
                <c:pt idx="22081" formatCode="m/d/yyyy">
                  <c:v>44741</c:v>
                </c:pt>
                <c:pt idx="22082" formatCode="m/d/yyyy">
                  <c:v>44741</c:v>
                </c:pt>
                <c:pt idx="22083" formatCode="m/d/yyyy">
                  <c:v>44741</c:v>
                </c:pt>
                <c:pt idx="22084" formatCode="m/d/yyyy">
                  <c:v>44741</c:v>
                </c:pt>
                <c:pt idx="22085" formatCode="m/d/yyyy">
                  <c:v>44741</c:v>
                </c:pt>
                <c:pt idx="22086" formatCode="m/d/yyyy">
                  <c:v>44741</c:v>
                </c:pt>
                <c:pt idx="22087" formatCode="m/d/yyyy">
                  <c:v>44742</c:v>
                </c:pt>
                <c:pt idx="22088" formatCode="m/d/yyyy">
                  <c:v>44742</c:v>
                </c:pt>
                <c:pt idx="22089" formatCode="m/d/yyyy">
                  <c:v>44742</c:v>
                </c:pt>
                <c:pt idx="22090" formatCode="m/d/yyyy">
                  <c:v>44742</c:v>
                </c:pt>
                <c:pt idx="22091" formatCode="m/d/yyyy">
                  <c:v>44742</c:v>
                </c:pt>
                <c:pt idx="22092" formatCode="m/d/yyyy">
                  <c:v>44742</c:v>
                </c:pt>
                <c:pt idx="22093" formatCode="m/d/yyyy">
                  <c:v>44742</c:v>
                </c:pt>
                <c:pt idx="22094" formatCode="m/d/yyyy">
                  <c:v>44742</c:v>
                </c:pt>
                <c:pt idx="22095" formatCode="m/d/yyyy">
                  <c:v>44742</c:v>
                </c:pt>
                <c:pt idx="22096" formatCode="m/d/yyyy">
                  <c:v>44742</c:v>
                </c:pt>
                <c:pt idx="22097" formatCode="m/d/yyyy">
                  <c:v>44742</c:v>
                </c:pt>
                <c:pt idx="22098" formatCode="m/d/yyyy">
                  <c:v>44742</c:v>
                </c:pt>
                <c:pt idx="22099" formatCode="m/d/yyyy">
                  <c:v>44742</c:v>
                </c:pt>
                <c:pt idx="22100" formatCode="m/d/yyyy">
                  <c:v>44742</c:v>
                </c:pt>
                <c:pt idx="22101" formatCode="m/d/yyyy">
                  <c:v>44742</c:v>
                </c:pt>
                <c:pt idx="22102" formatCode="m/d/yyyy">
                  <c:v>44742</c:v>
                </c:pt>
                <c:pt idx="22103" formatCode="m/d/yyyy">
                  <c:v>44742</c:v>
                </c:pt>
                <c:pt idx="22104" formatCode="m/d/yyyy">
                  <c:v>44742</c:v>
                </c:pt>
                <c:pt idx="22105" formatCode="m/d/yyyy">
                  <c:v>44742</c:v>
                </c:pt>
                <c:pt idx="22106" formatCode="m/d/yyyy">
                  <c:v>44742</c:v>
                </c:pt>
                <c:pt idx="22107" formatCode="m/d/yyyy">
                  <c:v>44742</c:v>
                </c:pt>
                <c:pt idx="22108" formatCode="m/d/yyyy">
                  <c:v>44742</c:v>
                </c:pt>
                <c:pt idx="22109" formatCode="m/d/yyyy">
                  <c:v>44742</c:v>
                </c:pt>
                <c:pt idx="22110" formatCode="m/d/yyyy">
                  <c:v>44742</c:v>
                </c:pt>
                <c:pt idx="22111" formatCode="m/d/yyyy">
                  <c:v>44743</c:v>
                </c:pt>
                <c:pt idx="22112" formatCode="m/d/yyyy">
                  <c:v>44743</c:v>
                </c:pt>
                <c:pt idx="22113" formatCode="m/d/yyyy">
                  <c:v>44743</c:v>
                </c:pt>
                <c:pt idx="22114" formatCode="m/d/yyyy">
                  <c:v>44743</c:v>
                </c:pt>
                <c:pt idx="22115" formatCode="m/d/yyyy">
                  <c:v>44743</c:v>
                </c:pt>
                <c:pt idx="22116" formatCode="m/d/yyyy">
                  <c:v>44743</c:v>
                </c:pt>
                <c:pt idx="22117" formatCode="m/d/yyyy">
                  <c:v>44743</c:v>
                </c:pt>
                <c:pt idx="22118" formatCode="m/d/yyyy">
                  <c:v>44743</c:v>
                </c:pt>
                <c:pt idx="22119" formatCode="m/d/yyyy">
                  <c:v>44743</c:v>
                </c:pt>
                <c:pt idx="22120" formatCode="m/d/yyyy">
                  <c:v>44743</c:v>
                </c:pt>
                <c:pt idx="22121" formatCode="m/d/yyyy">
                  <c:v>44743</c:v>
                </c:pt>
                <c:pt idx="22122" formatCode="m/d/yyyy">
                  <c:v>44743</c:v>
                </c:pt>
                <c:pt idx="22123" formatCode="m/d/yyyy">
                  <c:v>44743</c:v>
                </c:pt>
                <c:pt idx="22124" formatCode="m/d/yyyy">
                  <c:v>44743</c:v>
                </c:pt>
                <c:pt idx="22125" formatCode="m/d/yyyy">
                  <c:v>44743</c:v>
                </c:pt>
                <c:pt idx="22126" formatCode="m/d/yyyy">
                  <c:v>44743</c:v>
                </c:pt>
                <c:pt idx="22127" formatCode="m/d/yyyy">
                  <c:v>44743</c:v>
                </c:pt>
                <c:pt idx="22128" formatCode="m/d/yyyy">
                  <c:v>44743</c:v>
                </c:pt>
                <c:pt idx="22129" formatCode="m/d/yyyy">
                  <c:v>44743</c:v>
                </c:pt>
                <c:pt idx="22130" formatCode="m/d/yyyy">
                  <c:v>44743</c:v>
                </c:pt>
                <c:pt idx="22131" formatCode="m/d/yyyy">
                  <c:v>44743</c:v>
                </c:pt>
                <c:pt idx="22132" formatCode="m/d/yyyy">
                  <c:v>44743</c:v>
                </c:pt>
                <c:pt idx="22133" formatCode="m/d/yyyy">
                  <c:v>44743</c:v>
                </c:pt>
                <c:pt idx="22134" formatCode="m/d/yyyy">
                  <c:v>44743</c:v>
                </c:pt>
                <c:pt idx="22135" formatCode="m/d/yyyy">
                  <c:v>44744</c:v>
                </c:pt>
                <c:pt idx="22136" formatCode="m/d/yyyy">
                  <c:v>44744</c:v>
                </c:pt>
                <c:pt idx="22137" formatCode="m/d/yyyy">
                  <c:v>44744</c:v>
                </c:pt>
                <c:pt idx="22138" formatCode="m/d/yyyy">
                  <c:v>44744</c:v>
                </c:pt>
                <c:pt idx="22139" formatCode="m/d/yyyy">
                  <c:v>44744</c:v>
                </c:pt>
                <c:pt idx="22140" formatCode="m/d/yyyy">
                  <c:v>44744</c:v>
                </c:pt>
                <c:pt idx="22141" formatCode="m/d/yyyy">
                  <c:v>44744</c:v>
                </c:pt>
                <c:pt idx="22142" formatCode="m/d/yyyy">
                  <c:v>44744</c:v>
                </c:pt>
                <c:pt idx="22143" formatCode="m/d/yyyy">
                  <c:v>44744</c:v>
                </c:pt>
                <c:pt idx="22144" formatCode="m/d/yyyy">
                  <c:v>44744</c:v>
                </c:pt>
                <c:pt idx="22145" formatCode="m/d/yyyy">
                  <c:v>44744</c:v>
                </c:pt>
                <c:pt idx="22146" formatCode="m/d/yyyy">
                  <c:v>44744</c:v>
                </c:pt>
                <c:pt idx="22147" formatCode="m/d/yyyy">
                  <c:v>44744</c:v>
                </c:pt>
                <c:pt idx="22148" formatCode="m/d/yyyy">
                  <c:v>44744</c:v>
                </c:pt>
                <c:pt idx="22149" formatCode="m/d/yyyy">
                  <c:v>44744</c:v>
                </c:pt>
                <c:pt idx="22150" formatCode="m/d/yyyy">
                  <c:v>44744</c:v>
                </c:pt>
                <c:pt idx="22151" formatCode="m/d/yyyy">
                  <c:v>44744</c:v>
                </c:pt>
                <c:pt idx="22152" formatCode="m/d/yyyy">
                  <c:v>44744</c:v>
                </c:pt>
                <c:pt idx="22153" formatCode="m/d/yyyy">
                  <c:v>44744</c:v>
                </c:pt>
                <c:pt idx="22154" formatCode="m/d/yyyy">
                  <c:v>44744</c:v>
                </c:pt>
                <c:pt idx="22155" formatCode="m/d/yyyy">
                  <c:v>44744</c:v>
                </c:pt>
                <c:pt idx="22156" formatCode="m/d/yyyy">
                  <c:v>44744</c:v>
                </c:pt>
                <c:pt idx="22157" formatCode="m/d/yyyy">
                  <c:v>44744</c:v>
                </c:pt>
                <c:pt idx="22158" formatCode="m/d/yyyy">
                  <c:v>44744</c:v>
                </c:pt>
                <c:pt idx="22159" formatCode="m/d/yyyy">
                  <c:v>44745</c:v>
                </c:pt>
                <c:pt idx="22160" formatCode="m/d/yyyy">
                  <c:v>44745</c:v>
                </c:pt>
                <c:pt idx="22161" formatCode="m/d/yyyy">
                  <c:v>44745</c:v>
                </c:pt>
                <c:pt idx="22162" formatCode="m/d/yyyy">
                  <c:v>44745</c:v>
                </c:pt>
                <c:pt idx="22163" formatCode="m/d/yyyy">
                  <c:v>44745</c:v>
                </c:pt>
                <c:pt idx="22164" formatCode="m/d/yyyy">
                  <c:v>44745</c:v>
                </c:pt>
                <c:pt idx="22165" formatCode="m/d/yyyy">
                  <c:v>44745</c:v>
                </c:pt>
                <c:pt idx="22166" formatCode="m/d/yyyy">
                  <c:v>44745</c:v>
                </c:pt>
                <c:pt idx="22167" formatCode="m/d/yyyy">
                  <c:v>44745</c:v>
                </c:pt>
                <c:pt idx="22168" formatCode="m/d/yyyy">
                  <c:v>44745</c:v>
                </c:pt>
                <c:pt idx="22169" formatCode="m/d/yyyy">
                  <c:v>44745</c:v>
                </c:pt>
                <c:pt idx="22170" formatCode="m/d/yyyy">
                  <c:v>44745</c:v>
                </c:pt>
                <c:pt idx="22171" formatCode="m/d/yyyy">
                  <c:v>44745</c:v>
                </c:pt>
                <c:pt idx="22172" formatCode="m/d/yyyy">
                  <c:v>44745</c:v>
                </c:pt>
                <c:pt idx="22173" formatCode="m/d/yyyy">
                  <c:v>44745</c:v>
                </c:pt>
                <c:pt idx="22174" formatCode="m/d/yyyy">
                  <c:v>44745</c:v>
                </c:pt>
                <c:pt idx="22175" formatCode="m/d/yyyy">
                  <c:v>44745</c:v>
                </c:pt>
                <c:pt idx="22176" formatCode="m/d/yyyy">
                  <c:v>44745</c:v>
                </c:pt>
                <c:pt idx="22177" formatCode="m/d/yyyy">
                  <c:v>44745</c:v>
                </c:pt>
                <c:pt idx="22178" formatCode="m/d/yyyy">
                  <c:v>44745</c:v>
                </c:pt>
                <c:pt idx="22179" formatCode="m/d/yyyy">
                  <c:v>44745</c:v>
                </c:pt>
                <c:pt idx="22180" formatCode="m/d/yyyy">
                  <c:v>44745</c:v>
                </c:pt>
                <c:pt idx="22181" formatCode="m/d/yyyy">
                  <c:v>44745</c:v>
                </c:pt>
                <c:pt idx="22182" formatCode="m/d/yyyy">
                  <c:v>44745</c:v>
                </c:pt>
                <c:pt idx="22183" formatCode="m/d/yyyy">
                  <c:v>44746</c:v>
                </c:pt>
                <c:pt idx="22184" formatCode="m/d/yyyy">
                  <c:v>44746</c:v>
                </c:pt>
                <c:pt idx="22185" formatCode="m/d/yyyy">
                  <c:v>44746</c:v>
                </c:pt>
                <c:pt idx="22186" formatCode="m/d/yyyy">
                  <c:v>44746</c:v>
                </c:pt>
                <c:pt idx="22187" formatCode="m/d/yyyy">
                  <c:v>44746</c:v>
                </c:pt>
                <c:pt idx="22188" formatCode="m/d/yyyy">
                  <c:v>44746</c:v>
                </c:pt>
                <c:pt idx="22189" formatCode="m/d/yyyy">
                  <c:v>44746</c:v>
                </c:pt>
                <c:pt idx="22190" formatCode="m/d/yyyy">
                  <c:v>44746</c:v>
                </c:pt>
                <c:pt idx="22191" formatCode="m/d/yyyy">
                  <c:v>44746</c:v>
                </c:pt>
                <c:pt idx="22192" formatCode="m/d/yyyy">
                  <c:v>44746</c:v>
                </c:pt>
                <c:pt idx="22193" formatCode="m/d/yyyy">
                  <c:v>44746</c:v>
                </c:pt>
                <c:pt idx="22194" formatCode="m/d/yyyy">
                  <c:v>44746</c:v>
                </c:pt>
                <c:pt idx="22195" formatCode="m/d/yyyy">
                  <c:v>44746</c:v>
                </c:pt>
                <c:pt idx="22196" formatCode="m/d/yyyy">
                  <c:v>44746</c:v>
                </c:pt>
                <c:pt idx="22197" formatCode="m/d/yyyy">
                  <c:v>44746</c:v>
                </c:pt>
                <c:pt idx="22198" formatCode="m/d/yyyy">
                  <c:v>44746</c:v>
                </c:pt>
                <c:pt idx="22199" formatCode="m/d/yyyy">
                  <c:v>44746</c:v>
                </c:pt>
                <c:pt idx="22200" formatCode="m/d/yyyy">
                  <c:v>44746</c:v>
                </c:pt>
                <c:pt idx="22201" formatCode="m/d/yyyy">
                  <c:v>44746</c:v>
                </c:pt>
                <c:pt idx="22202" formatCode="m/d/yyyy">
                  <c:v>44746</c:v>
                </c:pt>
                <c:pt idx="22203" formatCode="m/d/yyyy">
                  <c:v>44746</c:v>
                </c:pt>
                <c:pt idx="22204" formatCode="m/d/yyyy">
                  <c:v>44746</c:v>
                </c:pt>
                <c:pt idx="22205" formatCode="m/d/yyyy">
                  <c:v>44746</c:v>
                </c:pt>
                <c:pt idx="22206" formatCode="m/d/yyyy">
                  <c:v>44746</c:v>
                </c:pt>
                <c:pt idx="22207" formatCode="m/d/yyyy">
                  <c:v>44747</c:v>
                </c:pt>
                <c:pt idx="22208" formatCode="m/d/yyyy">
                  <c:v>44747</c:v>
                </c:pt>
                <c:pt idx="22209" formatCode="m/d/yyyy">
                  <c:v>44747</c:v>
                </c:pt>
                <c:pt idx="22210" formatCode="m/d/yyyy">
                  <c:v>44747</c:v>
                </c:pt>
                <c:pt idx="22211" formatCode="m/d/yyyy">
                  <c:v>44747</c:v>
                </c:pt>
                <c:pt idx="22212" formatCode="m/d/yyyy">
                  <c:v>44747</c:v>
                </c:pt>
                <c:pt idx="22213" formatCode="m/d/yyyy">
                  <c:v>44747</c:v>
                </c:pt>
                <c:pt idx="22214" formatCode="m/d/yyyy">
                  <c:v>44747</c:v>
                </c:pt>
                <c:pt idx="22215" formatCode="m/d/yyyy">
                  <c:v>44747</c:v>
                </c:pt>
                <c:pt idx="22216" formatCode="m/d/yyyy">
                  <c:v>44747</c:v>
                </c:pt>
                <c:pt idx="22217" formatCode="m/d/yyyy">
                  <c:v>44747</c:v>
                </c:pt>
                <c:pt idx="22218" formatCode="m/d/yyyy">
                  <c:v>44747</c:v>
                </c:pt>
                <c:pt idx="22219" formatCode="m/d/yyyy">
                  <c:v>44747</c:v>
                </c:pt>
                <c:pt idx="22220" formatCode="m/d/yyyy">
                  <c:v>44747</c:v>
                </c:pt>
                <c:pt idx="22221" formatCode="m/d/yyyy">
                  <c:v>44747</c:v>
                </c:pt>
                <c:pt idx="22222" formatCode="m/d/yyyy">
                  <c:v>44747</c:v>
                </c:pt>
                <c:pt idx="22223" formatCode="m/d/yyyy">
                  <c:v>44747</c:v>
                </c:pt>
                <c:pt idx="22224" formatCode="m/d/yyyy">
                  <c:v>44747</c:v>
                </c:pt>
                <c:pt idx="22225" formatCode="m/d/yyyy">
                  <c:v>44747</c:v>
                </c:pt>
                <c:pt idx="22226" formatCode="m/d/yyyy">
                  <c:v>44747</c:v>
                </c:pt>
                <c:pt idx="22227" formatCode="m/d/yyyy">
                  <c:v>44747</c:v>
                </c:pt>
                <c:pt idx="22228" formatCode="m/d/yyyy">
                  <c:v>44747</c:v>
                </c:pt>
                <c:pt idx="22229" formatCode="m/d/yyyy">
                  <c:v>44747</c:v>
                </c:pt>
                <c:pt idx="22230" formatCode="m/d/yyyy">
                  <c:v>44747</c:v>
                </c:pt>
                <c:pt idx="22231" formatCode="m/d/yyyy">
                  <c:v>44748</c:v>
                </c:pt>
                <c:pt idx="22232" formatCode="m/d/yyyy">
                  <c:v>44748</c:v>
                </c:pt>
                <c:pt idx="22233" formatCode="m/d/yyyy">
                  <c:v>44748</c:v>
                </c:pt>
                <c:pt idx="22234" formatCode="m/d/yyyy">
                  <c:v>44748</c:v>
                </c:pt>
                <c:pt idx="22235" formatCode="m/d/yyyy">
                  <c:v>44748</c:v>
                </c:pt>
                <c:pt idx="22236" formatCode="m/d/yyyy">
                  <c:v>44748</c:v>
                </c:pt>
                <c:pt idx="22237" formatCode="m/d/yyyy">
                  <c:v>44748</c:v>
                </c:pt>
                <c:pt idx="22238" formatCode="m/d/yyyy">
                  <c:v>44748</c:v>
                </c:pt>
                <c:pt idx="22239" formatCode="m/d/yyyy">
                  <c:v>44748</c:v>
                </c:pt>
                <c:pt idx="22240" formatCode="m/d/yyyy">
                  <c:v>44748</c:v>
                </c:pt>
                <c:pt idx="22241" formatCode="m/d/yyyy">
                  <c:v>44748</c:v>
                </c:pt>
                <c:pt idx="22242" formatCode="m/d/yyyy">
                  <c:v>44748</c:v>
                </c:pt>
                <c:pt idx="22243" formatCode="m/d/yyyy">
                  <c:v>44748</c:v>
                </c:pt>
                <c:pt idx="22244" formatCode="m/d/yyyy">
                  <c:v>44748</c:v>
                </c:pt>
                <c:pt idx="22245" formatCode="m/d/yyyy">
                  <c:v>44748</c:v>
                </c:pt>
                <c:pt idx="22246" formatCode="m/d/yyyy">
                  <c:v>44748</c:v>
                </c:pt>
                <c:pt idx="22247" formatCode="m/d/yyyy">
                  <c:v>44748</c:v>
                </c:pt>
                <c:pt idx="22248" formatCode="m/d/yyyy">
                  <c:v>44748</c:v>
                </c:pt>
                <c:pt idx="22249" formatCode="m/d/yyyy">
                  <c:v>44748</c:v>
                </c:pt>
                <c:pt idx="22250" formatCode="m/d/yyyy">
                  <c:v>44748</c:v>
                </c:pt>
                <c:pt idx="22251" formatCode="m/d/yyyy">
                  <c:v>44748</c:v>
                </c:pt>
                <c:pt idx="22252" formatCode="m/d/yyyy">
                  <c:v>44748</c:v>
                </c:pt>
                <c:pt idx="22253" formatCode="m/d/yyyy">
                  <c:v>44748</c:v>
                </c:pt>
                <c:pt idx="22254" formatCode="m/d/yyyy">
                  <c:v>44748</c:v>
                </c:pt>
                <c:pt idx="22255" formatCode="m/d/yyyy">
                  <c:v>44749</c:v>
                </c:pt>
                <c:pt idx="22256" formatCode="m/d/yyyy">
                  <c:v>44749</c:v>
                </c:pt>
                <c:pt idx="22257" formatCode="m/d/yyyy">
                  <c:v>44749</c:v>
                </c:pt>
                <c:pt idx="22258" formatCode="m/d/yyyy">
                  <c:v>44749</c:v>
                </c:pt>
                <c:pt idx="22259" formatCode="m/d/yyyy">
                  <c:v>44749</c:v>
                </c:pt>
                <c:pt idx="22260" formatCode="m/d/yyyy">
                  <c:v>44749</c:v>
                </c:pt>
                <c:pt idx="22261" formatCode="m/d/yyyy">
                  <c:v>44749</c:v>
                </c:pt>
                <c:pt idx="22262" formatCode="m/d/yyyy">
                  <c:v>44749</c:v>
                </c:pt>
                <c:pt idx="22263" formatCode="m/d/yyyy">
                  <c:v>44749</c:v>
                </c:pt>
                <c:pt idx="22264" formatCode="m/d/yyyy">
                  <c:v>44749</c:v>
                </c:pt>
                <c:pt idx="22265" formatCode="m/d/yyyy">
                  <c:v>44749</c:v>
                </c:pt>
                <c:pt idx="22266" formatCode="m/d/yyyy">
                  <c:v>44749</c:v>
                </c:pt>
                <c:pt idx="22267" formatCode="m/d/yyyy">
                  <c:v>44749</c:v>
                </c:pt>
                <c:pt idx="22268" formatCode="m/d/yyyy">
                  <c:v>44749</c:v>
                </c:pt>
                <c:pt idx="22269" formatCode="m/d/yyyy">
                  <c:v>44749</c:v>
                </c:pt>
                <c:pt idx="22270" formatCode="m/d/yyyy">
                  <c:v>44749</c:v>
                </c:pt>
                <c:pt idx="22271" formatCode="m/d/yyyy">
                  <c:v>44749</c:v>
                </c:pt>
                <c:pt idx="22272" formatCode="m/d/yyyy">
                  <c:v>44749</c:v>
                </c:pt>
                <c:pt idx="22273" formatCode="m/d/yyyy">
                  <c:v>44749</c:v>
                </c:pt>
                <c:pt idx="22274" formatCode="m/d/yyyy">
                  <c:v>44749</c:v>
                </c:pt>
                <c:pt idx="22275" formatCode="m/d/yyyy">
                  <c:v>44749</c:v>
                </c:pt>
                <c:pt idx="22276" formatCode="m/d/yyyy">
                  <c:v>44749</c:v>
                </c:pt>
                <c:pt idx="22277" formatCode="m/d/yyyy">
                  <c:v>44749</c:v>
                </c:pt>
                <c:pt idx="22278" formatCode="m/d/yyyy">
                  <c:v>44749</c:v>
                </c:pt>
                <c:pt idx="22279" formatCode="m/d/yyyy">
                  <c:v>44750</c:v>
                </c:pt>
                <c:pt idx="22280" formatCode="m/d/yyyy">
                  <c:v>44750</c:v>
                </c:pt>
                <c:pt idx="22281" formatCode="m/d/yyyy">
                  <c:v>44750</c:v>
                </c:pt>
                <c:pt idx="22282" formatCode="m/d/yyyy">
                  <c:v>44750</c:v>
                </c:pt>
                <c:pt idx="22283" formatCode="m/d/yyyy">
                  <c:v>44750</c:v>
                </c:pt>
                <c:pt idx="22284" formatCode="m/d/yyyy">
                  <c:v>44750</c:v>
                </c:pt>
                <c:pt idx="22285" formatCode="m/d/yyyy">
                  <c:v>44750</c:v>
                </c:pt>
                <c:pt idx="22286" formatCode="m/d/yyyy">
                  <c:v>44750</c:v>
                </c:pt>
                <c:pt idx="22287" formatCode="m/d/yyyy">
                  <c:v>44750</c:v>
                </c:pt>
                <c:pt idx="22288" formatCode="m/d/yyyy">
                  <c:v>44750</c:v>
                </c:pt>
                <c:pt idx="22289" formatCode="m/d/yyyy">
                  <c:v>44750</c:v>
                </c:pt>
                <c:pt idx="22290" formatCode="m/d/yyyy">
                  <c:v>44750</c:v>
                </c:pt>
                <c:pt idx="22291" formatCode="m/d/yyyy">
                  <c:v>44750</c:v>
                </c:pt>
                <c:pt idx="22292" formatCode="m/d/yyyy">
                  <c:v>44750</c:v>
                </c:pt>
                <c:pt idx="22293" formatCode="m/d/yyyy">
                  <c:v>44750</c:v>
                </c:pt>
                <c:pt idx="22294" formatCode="m/d/yyyy">
                  <c:v>44750</c:v>
                </c:pt>
                <c:pt idx="22295" formatCode="m/d/yyyy">
                  <c:v>44750</c:v>
                </c:pt>
                <c:pt idx="22296" formatCode="m/d/yyyy">
                  <c:v>44750</c:v>
                </c:pt>
                <c:pt idx="22297" formatCode="m/d/yyyy">
                  <c:v>44750</c:v>
                </c:pt>
                <c:pt idx="22298" formatCode="m/d/yyyy">
                  <c:v>44750</c:v>
                </c:pt>
                <c:pt idx="22299" formatCode="m/d/yyyy">
                  <c:v>44750</c:v>
                </c:pt>
                <c:pt idx="22300" formatCode="m/d/yyyy">
                  <c:v>44750</c:v>
                </c:pt>
                <c:pt idx="22301" formatCode="m/d/yyyy">
                  <c:v>44750</c:v>
                </c:pt>
                <c:pt idx="22302" formatCode="m/d/yyyy">
                  <c:v>44750</c:v>
                </c:pt>
                <c:pt idx="22303" formatCode="m/d/yyyy">
                  <c:v>44751</c:v>
                </c:pt>
                <c:pt idx="22304" formatCode="m/d/yyyy">
                  <c:v>44751</c:v>
                </c:pt>
                <c:pt idx="22305" formatCode="m/d/yyyy">
                  <c:v>44751</c:v>
                </c:pt>
                <c:pt idx="22306" formatCode="m/d/yyyy">
                  <c:v>44751</c:v>
                </c:pt>
                <c:pt idx="22307" formatCode="m/d/yyyy">
                  <c:v>44751</c:v>
                </c:pt>
                <c:pt idx="22308" formatCode="m/d/yyyy">
                  <c:v>44751</c:v>
                </c:pt>
                <c:pt idx="22309" formatCode="m/d/yyyy">
                  <c:v>44751</c:v>
                </c:pt>
                <c:pt idx="22310" formatCode="m/d/yyyy">
                  <c:v>44751</c:v>
                </c:pt>
                <c:pt idx="22311" formatCode="m/d/yyyy">
                  <c:v>44751</c:v>
                </c:pt>
                <c:pt idx="22312" formatCode="m/d/yyyy">
                  <c:v>44751</c:v>
                </c:pt>
                <c:pt idx="22313" formatCode="m/d/yyyy">
                  <c:v>44751</c:v>
                </c:pt>
                <c:pt idx="22314" formatCode="m/d/yyyy">
                  <c:v>44751</c:v>
                </c:pt>
                <c:pt idx="22315" formatCode="m/d/yyyy">
                  <c:v>44751</c:v>
                </c:pt>
                <c:pt idx="22316" formatCode="m/d/yyyy">
                  <c:v>44751</c:v>
                </c:pt>
                <c:pt idx="22317" formatCode="m/d/yyyy">
                  <c:v>44751</c:v>
                </c:pt>
                <c:pt idx="22318" formatCode="m/d/yyyy">
                  <c:v>44751</c:v>
                </c:pt>
                <c:pt idx="22319" formatCode="m/d/yyyy">
                  <c:v>44751</c:v>
                </c:pt>
                <c:pt idx="22320" formatCode="m/d/yyyy">
                  <c:v>44751</c:v>
                </c:pt>
                <c:pt idx="22321" formatCode="m/d/yyyy">
                  <c:v>44751</c:v>
                </c:pt>
                <c:pt idx="22322" formatCode="m/d/yyyy">
                  <c:v>44751</c:v>
                </c:pt>
                <c:pt idx="22323" formatCode="m/d/yyyy">
                  <c:v>44751</c:v>
                </c:pt>
                <c:pt idx="22324" formatCode="m/d/yyyy">
                  <c:v>44751</c:v>
                </c:pt>
                <c:pt idx="22325" formatCode="m/d/yyyy">
                  <c:v>44751</c:v>
                </c:pt>
                <c:pt idx="22326" formatCode="m/d/yyyy">
                  <c:v>44751</c:v>
                </c:pt>
                <c:pt idx="22327" formatCode="m/d/yyyy">
                  <c:v>44752</c:v>
                </c:pt>
                <c:pt idx="22328" formatCode="m/d/yyyy">
                  <c:v>44752</c:v>
                </c:pt>
                <c:pt idx="22329" formatCode="m/d/yyyy">
                  <c:v>44752</c:v>
                </c:pt>
                <c:pt idx="22330" formatCode="m/d/yyyy">
                  <c:v>44752</c:v>
                </c:pt>
                <c:pt idx="22331" formatCode="m/d/yyyy">
                  <c:v>44752</c:v>
                </c:pt>
                <c:pt idx="22332" formatCode="m/d/yyyy">
                  <c:v>44752</c:v>
                </c:pt>
                <c:pt idx="22333" formatCode="m/d/yyyy">
                  <c:v>44752</c:v>
                </c:pt>
                <c:pt idx="22334" formatCode="m/d/yyyy">
                  <c:v>44752</c:v>
                </c:pt>
                <c:pt idx="22335" formatCode="m/d/yyyy">
                  <c:v>44752</c:v>
                </c:pt>
                <c:pt idx="22336" formatCode="m/d/yyyy">
                  <c:v>44752</c:v>
                </c:pt>
                <c:pt idx="22337" formatCode="m/d/yyyy">
                  <c:v>44752</c:v>
                </c:pt>
                <c:pt idx="22338" formatCode="m/d/yyyy">
                  <c:v>44752</c:v>
                </c:pt>
                <c:pt idx="22339" formatCode="m/d/yyyy">
                  <c:v>44752</c:v>
                </c:pt>
                <c:pt idx="22340" formatCode="m/d/yyyy">
                  <c:v>44752</c:v>
                </c:pt>
                <c:pt idx="22341" formatCode="m/d/yyyy">
                  <c:v>44752</c:v>
                </c:pt>
                <c:pt idx="22342" formatCode="m/d/yyyy">
                  <c:v>44752</c:v>
                </c:pt>
                <c:pt idx="22343" formatCode="m/d/yyyy">
                  <c:v>44752</c:v>
                </c:pt>
                <c:pt idx="22344" formatCode="m/d/yyyy">
                  <c:v>44752</c:v>
                </c:pt>
                <c:pt idx="22345" formatCode="m/d/yyyy">
                  <c:v>44752</c:v>
                </c:pt>
                <c:pt idx="22346" formatCode="m/d/yyyy">
                  <c:v>44752</c:v>
                </c:pt>
                <c:pt idx="22347" formatCode="m/d/yyyy">
                  <c:v>44752</c:v>
                </c:pt>
                <c:pt idx="22348" formatCode="m/d/yyyy">
                  <c:v>44752</c:v>
                </c:pt>
                <c:pt idx="22349" formatCode="m/d/yyyy">
                  <c:v>44752</c:v>
                </c:pt>
                <c:pt idx="22350" formatCode="m/d/yyyy">
                  <c:v>44752</c:v>
                </c:pt>
                <c:pt idx="22351" formatCode="m/d/yyyy">
                  <c:v>44753</c:v>
                </c:pt>
                <c:pt idx="22352" formatCode="m/d/yyyy">
                  <c:v>44753</c:v>
                </c:pt>
                <c:pt idx="22353" formatCode="m/d/yyyy">
                  <c:v>44753</c:v>
                </c:pt>
                <c:pt idx="22354" formatCode="m/d/yyyy">
                  <c:v>44753</c:v>
                </c:pt>
                <c:pt idx="22355" formatCode="m/d/yyyy">
                  <c:v>44753</c:v>
                </c:pt>
                <c:pt idx="22356" formatCode="m/d/yyyy">
                  <c:v>44753</c:v>
                </c:pt>
                <c:pt idx="22357" formatCode="m/d/yyyy">
                  <c:v>44753</c:v>
                </c:pt>
                <c:pt idx="22358" formatCode="m/d/yyyy">
                  <c:v>44753</c:v>
                </c:pt>
                <c:pt idx="22359" formatCode="m/d/yyyy">
                  <c:v>44753</c:v>
                </c:pt>
                <c:pt idx="22360" formatCode="m/d/yyyy">
                  <c:v>44753</c:v>
                </c:pt>
                <c:pt idx="22361" formatCode="m/d/yyyy">
                  <c:v>44753</c:v>
                </c:pt>
                <c:pt idx="22362" formatCode="m/d/yyyy">
                  <c:v>44753</c:v>
                </c:pt>
                <c:pt idx="22363" formatCode="m/d/yyyy">
                  <c:v>44753</c:v>
                </c:pt>
                <c:pt idx="22364" formatCode="m/d/yyyy">
                  <c:v>44753</c:v>
                </c:pt>
                <c:pt idx="22365" formatCode="m/d/yyyy">
                  <c:v>44753</c:v>
                </c:pt>
                <c:pt idx="22366" formatCode="m/d/yyyy">
                  <c:v>44753</c:v>
                </c:pt>
                <c:pt idx="22367" formatCode="m/d/yyyy">
                  <c:v>44753</c:v>
                </c:pt>
                <c:pt idx="22368" formatCode="m/d/yyyy">
                  <c:v>44753</c:v>
                </c:pt>
                <c:pt idx="22369" formatCode="m/d/yyyy">
                  <c:v>44753</c:v>
                </c:pt>
                <c:pt idx="22370" formatCode="m/d/yyyy">
                  <c:v>44753</c:v>
                </c:pt>
                <c:pt idx="22371" formatCode="m/d/yyyy">
                  <c:v>44753</c:v>
                </c:pt>
                <c:pt idx="22372" formatCode="m/d/yyyy">
                  <c:v>44753</c:v>
                </c:pt>
                <c:pt idx="22373" formatCode="m/d/yyyy">
                  <c:v>44753</c:v>
                </c:pt>
                <c:pt idx="22374" formatCode="m/d/yyyy">
                  <c:v>44753</c:v>
                </c:pt>
                <c:pt idx="22375" formatCode="m/d/yyyy">
                  <c:v>44754</c:v>
                </c:pt>
                <c:pt idx="22376" formatCode="m/d/yyyy">
                  <c:v>44754</c:v>
                </c:pt>
                <c:pt idx="22377" formatCode="m/d/yyyy">
                  <c:v>44754</c:v>
                </c:pt>
                <c:pt idx="22378" formatCode="m/d/yyyy">
                  <c:v>44754</c:v>
                </c:pt>
                <c:pt idx="22379" formatCode="m/d/yyyy">
                  <c:v>44754</c:v>
                </c:pt>
                <c:pt idx="22380" formatCode="m/d/yyyy">
                  <c:v>44754</c:v>
                </c:pt>
                <c:pt idx="22381" formatCode="m/d/yyyy">
                  <c:v>44754</c:v>
                </c:pt>
                <c:pt idx="22382" formatCode="m/d/yyyy">
                  <c:v>44754</c:v>
                </c:pt>
                <c:pt idx="22383" formatCode="m/d/yyyy">
                  <c:v>44754</c:v>
                </c:pt>
                <c:pt idx="22384" formatCode="m/d/yyyy">
                  <c:v>44754</c:v>
                </c:pt>
                <c:pt idx="22385" formatCode="m/d/yyyy">
                  <c:v>44754</c:v>
                </c:pt>
                <c:pt idx="22386" formatCode="m/d/yyyy">
                  <c:v>44754</c:v>
                </c:pt>
                <c:pt idx="22387" formatCode="m/d/yyyy">
                  <c:v>44754</c:v>
                </c:pt>
                <c:pt idx="22388" formatCode="m/d/yyyy">
                  <c:v>44754</c:v>
                </c:pt>
                <c:pt idx="22389" formatCode="m/d/yyyy">
                  <c:v>44754</c:v>
                </c:pt>
                <c:pt idx="22390" formatCode="m/d/yyyy">
                  <c:v>44754</c:v>
                </c:pt>
                <c:pt idx="22391" formatCode="m/d/yyyy">
                  <c:v>44754</c:v>
                </c:pt>
                <c:pt idx="22392" formatCode="m/d/yyyy">
                  <c:v>44754</c:v>
                </c:pt>
                <c:pt idx="22393" formatCode="m/d/yyyy">
                  <c:v>44754</c:v>
                </c:pt>
                <c:pt idx="22394" formatCode="m/d/yyyy">
                  <c:v>44754</c:v>
                </c:pt>
                <c:pt idx="22395" formatCode="m/d/yyyy">
                  <c:v>44754</c:v>
                </c:pt>
                <c:pt idx="22396" formatCode="m/d/yyyy">
                  <c:v>44754</c:v>
                </c:pt>
                <c:pt idx="22397" formatCode="m/d/yyyy">
                  <c:v>44754</c:v>
                </c:pt>
                <c:pt idx="22398" formatCode="m/d/yyyy">
                  <c:v>44754</c:v>
                </c:pt>
                <c:pt idx="22399" formatCode="m/d/yyyy">
                  <c:v>44755</c:v>
                </c:pt>
                <c:pt idx="22400" formatCode="m/d/yyyy">
                  <c:v>44755</c:v>
                </c:pt>
                <c:pt idx="22401" formatCode="m/d/yyyy">
                  <c:v>44755</c:v>
                </c:pt>
                <c:pt idx="22402" formatCode="m/d/yyyy">
                  <c:v>44755</c:v>
                </c:pt>
                <c:pt idx="22403" formatCode="m/d/yyyy">
                  <c:v>44755</c:v>
                </c:pt>
                <c:pt idx="22404" formatCode="m/d/yyyy">
                  <c:v>44755</c:v>
                </c:pt>
                <c:pt idx="22405" formatCode="m/d/yyyy">
                  <c:v>44755</c:v>
                </c:pt>
                <c:pt idx="22406" formatCode="m/d/yyyy">
                  <c:v>44755</c:v>
                </c:pt>
                <c:pt idx="22407" formatCode="m/d/yyyy">
                  <c:v>44755</c:v>
                </c:pt>
                <c:pt idx="22408" formatCode="m/d/yyyy">
                  <c:v>44755</c:v>
                </c:pt>
                <c:pt idx="22409" formatCode="m/d/yyyy">
                  <c:v>44755</c:v>
                </c:pt>
                <c:pt idx="22410" formatCode="m/d/yyyy">
                  <c:v>44755</c:v>
                </c:pt>
                <c:pt idx="22411" formatCode="m/d/yyyy">
                  <c:v>44755</c:v>
                </c:pt>
                <c:pt idx="22412" formatCode="m/d/yyyy">
                  <c:v>44755</c:v>
                </c:pt>
                <c:pt idx="22413" formatCode="m/d/yyyy">
                  <c:v>44755</c:v>
                </c:pt>
                <c:pt idx="22414" formatCode="m/d/yyyy">
                  <c:v>44755</c:v>
                </c:pt>
                <c:pt idx="22415" formatCode="m/d/yyyy">
                  <c:v>44755</c:v>
                </c:pt>
                <c:pt idx="22416" formatCode="m/d/yyyy">
                  <c:v>44755</c:v>
                </c:pt>
                <c:pt idx="22417" formatCode="m/d/yyyy">
                  <c:v>44755</c:v>
                </c:pt>
                <c:pt idx="22418" formatCode="m/d/yyyy">
                  <c:v>44755</c:v>
                </c:pt>
                <c:pt idx="22419" formatCode="m/d/yyyy">
                  <c:v>44755</c:v>
                </c:pt>
                <c:pt idx="22420" formatCode="m/d/yyyy">
                  <c:v>44755</c:v>
                </c:pt>
                <c:pt idx="22421" formatCode="m/d/yyyy">
                  <c:v>44755</c:v>
                </c:pt>
                <c:pt idx="22422" formatCode="m/d/yyyy">
                  <c:v>44755</c:v>
                </c:pt>
                <c:pt idx="22423" formatCode="m/d/yyyy">
                  <c:v>44756</c:v>
                </c:pt>
                <c:pt idx="22424" formatCode="m/d/yyyy">
                  <c:v>44756</c:v>
                </c:pt>
                <c:pt idx="22425" formatCode="m/d/yyyy">
                  <c:v>44756</c:v>
                </c:pt>
                <c:pt idx="22426" formatCode="m/d/yyyy">
                  <c:v>44756</c:v>
                </c:pt>
                <c:pt idx="22427" formatCode="m/d/yyyy">
                  <c:v>44756</c:v>
                </c:pt>
                <c:pt idx="22428" formatCode="m/d/yyyy">
                  <c:v>44756</c:v>
                </c:pt>
                <c:pt idx="22429" formatCode="m/d/yyyy">
                  <c:v>44756</c:v>
                </c:pt>
                <c:pt idx="22430" formatCode="m/d/yyyy">
                  <c:v>44756</c:v>
                </c:pt>
                <c:pt idx="22431" formatCode="m/d/yyyy">
                  <c:v>44756</c:v>
                </c:pt>
                <c:pt idx="22432" formatCode="m/d/yyyy">
                  <c:v>44756</c:v>
                </c:pt>
                <c:pt idx="22433" formatCode="m/d/yyyy">
                  <c:v>44756</c:v>
                </c:pt>
                <c:pt idx="22434" formatCode="m/d/yyyy">
                  <c:v>44756</c:v>
                </c:pt>
                <c:pt idx="22435" formatCode="m/d/yyyy">
                  <c:v>44756</c:v>
                </c:pt>
                <c:pt idx="22436" formatCode="m/d/yyyy">
                  <c:v>44756</c:v>
                </c:pt>
                <c:pt idx="22437" formatCode="m/d/yyyy">
                  <c:v>44756</c:v>
                </c:pt>
                <c:pt idx="22438" formatCode="m/d/yyyy">
                  <c:v>44756</c:v>
                </c:pt>
                <c:pt idx="22439" formatCode="m/d/yyyy">
                  <c:v>44756</c:v>
                </c:pt>
                <c:pt idx="22440" formatCode="m/d/yyyy">
                  <c:v>44756</c:v>
                </c:pt>
                <c:pt idx="22441" formatCode="m/d/yyyy">
                  <c:v>44756</c:v>
                </c:pt>
                <c:pt idx="22442" formatCode="m/d/yyyy">
                  <c:v>44756</c:v>
                </c:pt>
                <c:pt idx="22443" formatCode="m/d/yyyy">
                  <c:v>44756</c:v>
                </c:pt>
                <c:pt idx="22444" formatCode="m/d/yyyy">
                  <c:v>44756</c:v>
                </c:pt>
                <c:pt idx="22445" formatCode="m/d/yyyy">
                  <c:v>44756</c:v>
                </c:pt>
                <c:pt idx="22446" formatCode="m/d/yyyy">
                  <c:v>44756</c:v>
                </c:pt>
                <c:pt idx="22447" formatCode="m/d/yyyy">
                  <c:v>44757</c:v>
                </c:pt>
                <c:pt idx="22448" formatCode="m/d/yyyy">
                  <c:v>44757</c:v>
                </c:pt>
                <c:pt idx="22449" formatCode="m/d/yyyy">
                  <c:v>44757</c:v>
                </c:pt>
                <c:pt idx="22450" formatCode="m/d/yyyy">
                  <c:v>44757</c:v>
                </c:pt>
                <c:pt idx="22451" formatCode="m/d/yyyy">
                  <c:v>44757</c:v>
                </c:pt>
                <c:pt idx="22452" formatCode="m/d/yyyy">
                  <c:v>44757</c:v>
                </c:pt>
                <c:pt idx="22453" formatCode="m/d/yyyy">
                  <c:v>44757</c:v>
                </c:pt>
                <c:pt idx="22454" formatCode="m/d/yyyy">
                  <c:v>44757</c:v>
                </c:pt>
                <c:pt idx="22455" formatCode="m/d/yyyy">
                  <c:v>44757</c:v>
                </c:pt>
                <c:pt idx="22456" formatCode="m/d/yyyy">
                  <c:v>44757</c:v>
                </c:pt>
                <c:pt idx="22457" formatCode="m/d/yyyy">
                  <c:v>44757</c:v>
                </c:pt>
                <c:pt idx="22458" formatCode="m/d/yyyy">
                  <c:v>44757</c:v>
                </c:pt>
                <c:pt idx="22459" formatCode="m/d/yyyy">
                  <c:v>44757</c:v>
                </c:pt>
                <c:pt idx="22460" formatCode="m/d/yyyy">
                  <c:v>44757</c:v>
                </c:pt>
                <c:pt idx="22461" formatCode="m/d/yyyy">
                  <c:v>44757</c:v>
                </c:pt>
                <c:pt idx="22462" formatCode="m/d/yyyy">
                  <c:v>44757</c:v>
                </c:pt>
                <c:pt idx="22463" formatCode="m/d/yyyy">
                  <c:v>44757</c:v>
                </c:pt>
                <c:pt idx="22464" formatCode="m/d/yyyy">
                  <c:v>44757</c:v>
                </c:pt>
                <c:pt idx="22465" formatCode="m/d/yyyy">
                  <c:v>44757</c:v>
                </c:pt>
                <c:pt idx="22466" formatCode="m/d/yyyy">
                  <c:v>44757</c:v>
                </c:pt>
                <c:pt idx="22467" formatCode="m/d/yyyy">
                  <c:v>44757</c:v>
                </c:pt>
                <c:pt idx="22468" formatCode="m/d/yyyy">
                  <c:v>44757</c:v>
                </c:pt>
                <c:pt idx="22469" formatCode="m/d/yyyy">
                  <c:v>44757</c:v>
                </c:pt>
                <c:pt idx="22470" formatCode="m/d/yyyy">
                  <c:v>44758</c:v>
                </c:pt>
                <c:pt idx="22471" formatCode="m/d/yyyy">
                  <c:v>44758</c:v>
                </c:pt>
                <c:pt idx="22472" formatCode="m/d/yyyy">
                  <c:v>44758</c:v>
                </c:pt>
                <c:pt idx="22473" formatCode="m/d/yyyy">
                  <c:v>44758</c:v>
                </c:pt>
                <c:pt idx="22474" formatCode="m/d/yyyy">
                  <c:v>44758</c:v>
                </c:pt>
                <c:pt idx="22475" formatCode="m/d/yyyy">
                  <c:v>44758</c:v>
                </c:pt>
                <c:pt idx="22476" formatCode="m/d/yyyy">
                  <c:v>44758</c:v>
                </c:pt>
                <c:pt idx="22477" formatCode="m/d/yyyy">
                  <c:v>44758</c:v>
                </c:pt>
                <c:pt idx="22478" formatCode="m/d/yyyy">
                  <c:v>44758</c:v>
                </c:pt>
                <c:pt idx="22479" formatCode="m/d/yyyy">
                  <c:v>44758</c:v>
                </c:pt>
                <c:pt idx="22480" formatCode="m/d/yyyy">
                  <c:v>44758</c:v>
                </c:pt>
                <c:pt idx="22481" formatCode="m/d/yyyy">
                  <c:v>44758</c:v>
                </c:pt>
                <c:pt idx="22482" formatCode="m/d/yyyy">
                  <c:v>44758</c:v>
                </c:pt>
                <c:pt idx="22483" formatCode="m/d/yyyy">
                  <c:v>44758</c:v>
                </c:pt>
                <c:pt idx="22484" formatCode="m/d/yyyy">
                  <c:v>44758</c:v>
                </c:pt>
                <c:pt idx="22485" formatCode="m/d/yyyy">
                  <c:v>44758</c:v>
                </c:pt>
                <c:pt idx="22486" formatCode="m/d/yyyy">
                  <c:v>44758</c:v>
                </c:pt>
                <c:pt idx="22487" formatCode="m/d/yyyy">
                  <c:v>44758</c:v>
                </c:pt>
                <c:pt idx="22488" formatCode="m/d/yyyy">
                  <c:v>44758</c:v>
                </c:pt>
                <c:pt idx="22489" formatCode="m/d/yyyy">
                  <c:v>44758</c:v>
                </c:pt>
                <c:pt idx="22490" formatCode="m/d/yyyy">
                  <c:v>44758</c:v>
                </c:pt>
                <c:pt idx="22491" formatCode="m/d/yyyy">
                  <c:v>44758</c:v>
                </c:pt>
                <c:pt idx="22492" formatCode="m/d/yyyy">
                  <c:v>44758</c:v>
                </c:pt>
                <c:pt idx="22493" formatCode="m/d/yyyy">
                  <c:v>44758</c:v>
                </c:pt>
                <c:pt idx="22494" formatCode="m/d/yyyy">
                  <c:v>44759</c:v>
                </c:pt>
                <c:pt idx="22495" formatCode="m/d/yyyy">
                  <c:v>44759</c:v>
                </c:pt>
                <c:pt idx="22496" formatCode="m/d/yyyy">
                  <c:v>44759</c:v>
                </c:pt>
                <c:pt idx="22497" formatCode="m/d/yyyy">
                  <c:v>44759</c:v>
                </c:pt>
                <c:pt idx="22498" formatCode="m/d/yyyy">
                  <c:v>44759</c:v>
                </c:pt>
                <c:pt idx="22499" formatCode="m/d/yyyy">
                  <c:v>44759</c:v>
                </c:pt>
                <c:pt idx="22500" formatCode="m/d/yyyy">
                  <c:v>44759</c:v>
                </c:pt>
                <c:pt idx="22501" formatCode="m/d/yyyy">
                  <c:v>44759</c:v>
                </c:pt>
                <c:pt idx="22502" formatCode="m/d/yyyy">
                  <c:v>44759</c:v>
                </c:pt>
                <c:pt idx="22503" formatCode="m/d/yyyy">
                  <c:v>44759</c:v>
                </c:pt>
                <c:pt idx="22504" formatCode="m/d/yyyy">
                  <c:v>44759</c:v>
                </c:pt>
                <c:pt idx="22505" formatCode="m/d/yyyy">
                  <c:v>44759</c:v>
                </c:pt>
                <c:pt idx="22506" formatCode="m/d/yyyy">
                  <c:v>44759</c:v>
                </c:pt>
                <c:pt idx="22507" formatCode="m/d/yyyy">
                  <c:v>44759</c:v>
                </c:pt>
                <c:pt idx="22508" formatCode="m/d/yyyy">
                  <c:v>44759</c:v>
                </c:pt>
                <c:pt idx="22509" formatCode="m/d/yyyy">
                  <c:v>44759</c:v>
                </c:pt>
                <c:pt idx="22510" formatCode="m/d/yyyy">
                  <c:v>44759</c:v>
                </c:pt>
                <c:pt idx="22511" formatCode="m/d/yyyy">
                  <c:v>44759</c:v>
                </c:pt>
                <c:pt idx="22512" formatCode="m/d/yyyy">
                  <c:v>44759</c:v>
                </c:pt>
                <c:pt idx="22513" formatCode="m/d/yyyy">
                  <c:v>44759</c:v>
                </c:pt>
                <c:pt idx="22514" formatCode="m/d/yyyy">
                  <c:v>44759</c:v>
                </c:pt>
                <c:pt idx="22515" formatCode="m/d/yyyy">
                  <c:v>44759</c:v>
                </c:pt>
                <c:pt idx="22516" formatCode="m/d/yyyy">
                  <c:v>44759</c:v>
                </c:pt>
                <c:pt idx="22517" formatCode="m/d/yyyy">
                  <c:v>44759</c:v>
                </c:pt>
                <c:pt idx="22518" formatCode="m/d/yyyy">
                  <c:v>44760</c:v>
                </c:pt>
                <c:pt idx="22519" formatCode="m/d/yyyy">
                  <c:v>44760</c:v>
                </c:pt>
                <c:pt idx="22520" formatCode="m/d/yyyy">
                  <c:v>44760</c:v>
                </c:pt>
                <c:pt idx="22521" formatCode="m/d/yyyy">
                  <c:v>44760</c:v>
                </c:pt>
                <c:pt idx="22522" formatCode="m/d/yyyy">
                  <c:v>44760</c:v>
                </c:pt>
                <c:pt idx="22523" formatCode="m/d/yyyy">
                  <c:v>44760</c:v>
                </c:pt>
                <c:pt idx="22524" formatCode="m/d/yyyy">
                  <c:v>44760</c:v>
                </c:pt>
                <c:pt idx="22525" formatCode="m/d/yyyy">
                  <c:v>44760</c:v>
                </c:pt>
                <c:pt idx="22526" formatCode="m/d/yyyy">
                  <c:v>44760</c:v>
                </c:pt>
                <c:pt idx="22527" formatCode="m/d/yyyy">
                  <c:v>44760</c:v>
                </c:pt>
                <c:pt idx="22528" formatCode="m/d/yyyy">
                  <c:v>44760</c:v>
                </c:pt>
                <c:pt idx="22529" formatCode="m/d/yyyy">
                  <c:v>44760</c:v>
                </c:pt>
                <c:pt idx="22530" formatCode="m/d/yyyy">
                  <c:v>44760</c:v>
                </c:pt>
                <c:pt idx="22531" formatCode="m/d/yyyy">
                  <c:v>44760</c:v>
                </c:pt>
                <c:pt idx="22532" formatCode="m/d/yyyy">
                  <c:v>44760</c:v>
                </c:pt>
                <c:pt idx="22533" formatCode="m/d/yyyy">
                  <c:v>44760</c:v>
                </c:pt>
                <c:pt idx="22534" formatCode="m/d/yyyy">
                  <c:v>44760</c:v>
                </c:pt>
                <c:pt idx="22535" formatCode="m/d/yyyy">
                  <c:v>44760</c:v>
                </c:pt>
                <c:pt idx="22536" formatCode="m/d/yyyy">
                  <c:v>44760</c:v>
                </c:pt>
                <c:pt idx="22537" formatCode="m/d/yyyy">
                  <c:v>44760</c:v>
                </c:pt>
                <c:pt idx="22538" formatCode="m/d/yyyy">
                  <c:v>44760</c:v>
                </c:pt>
                <c:pt idx="22539" formatCode="m/d/yyyy">
                  <c:v>44760</c:v>
                </c:pt>
                <c:pt idx="22540" formatCode="m/d/yyyy">
                  <c:v>44760</c:v>
                </c:pt>
                <c:pt idx="22541" formatCode="m/d/yyyy">
                  <c:v>44760</c:v>
                </c:pt>
                <c:pt idx="22542" formatCode="m/d/yyyy">
                  <c:v>44761</c:v>
                </c:pt>
                <c:pt idx="22543" formatCode="m/d/yyyy">
                  <c:v>44761</c:v>
                </c:pt>
                <c:pt idx="22544" formatCode="m/d/yyyy">
                  <c:v>44761</c:v>
                </c:pt>
                <c:pt idx="22545" formatCode="m/d/yyyy">
                  <c:v>44761</c:v>
                </c:pt>
                <c:pt idx="22546" formatCode="m/d/yyyy">
                  <c:v>44761</c:v>
                </c:pt>
                <c:pt idx="22547" formatCode="m/d/yyyy">
                  <c:v>44761</c:v>
                </c:pt>
                <c:pt idx="22548" formatCode="m/d/yyyy">
                  <c:v>44761</c:v>
                </c:pt>
                <c:pt idx="22549" formatCode="m/d/yyyy">
                  <c:v>44761</c:v>
                </c:pt>
                <c:pt idx="22550" formatCode="m/d/yyyy">
                  <c:v>44761</c:v>
                </c:pt>
                <c:pt idx="22551" formatCode="m/d/yyyy">
                  <c:v>44761</c:v>
                </c:pt>
                <c:pt idx="22552" formatCode="m/d/yyyy">
                  <c:v>44761</c:v>
                </c:pt>
                <c:pt idx="22553" formatCode="m/d/yyyy">
                  <c:v>44761</c:v>
                </c:pt>
                <c:pt idx="22554" formatCode="m/d/yyyy">
                  <c:v>44761</c:v>
                </c:pt>
                <c:pt idx="22555" formatCode="m/d/yyyy">
                  <c:v>44761</c:v>
                </c:pt>
                <c:pt idx="22556" formatCode="m/d/yyyy">
                  <c:v>44761</c:v>
                </c:pt>
                <c:pt idx="22557" formatCode="m/d/yyyy">
                  <c:v>44761</c:v>
                </c:pt>
                <c:pt idx="22558" formatCode="m/d/yyyy">
                  <c:v>44761</c:v>
                </c:pt>
                <c:pt idx="22559" formatCode="m/d/yyyy">
                  <c:v>44761</c:v>
                </c:pt>
                <c:pt idx="22560" formatCode="m/d/yyyy">
                  <c:v>44761</c:v>
                </c:pt>
                <c:pt idx="22561" formatCode="m/d/yyyy">
                  <c:v>44761</c:v>
                </c:pt>
                <c:pt idx="22562" formatCode="m/d/yyyy">
                  <c:v>44761</c:v>
                </c:pt>
                <c:pt idx="22563" formatCode="m/d/yyyy">
                  <c:v>44761</c:v>
                </c:pt>
                <c:pt idx="22564" formatCode="m/d/yyyy">
                  <c:v>44761</c:v>
                </c:pt>
                <c:pt idx="22565" formatCode="m/d/yyyy">
                  <c:v>44761</c:v>
                </c:pt>
                <c:pt idx="22566" formatCode="m/d/yyyy">
                  <c:v>44762</c:v>
                </c:pt>
                <c:pt idx="22567" formatCode="m/d/yyyy">
                  <c:v>44762</c:v>
                </c:pt>
                <c:pt idx="22568" formatCode="m/d/yyyy">
                  <c:v>44762</c:v>
                </c:pt>
                <c:pt idx="22569" formatCode="m/d/yyyy">
                  <c:v>44762</c:v>
                </c:pt>
                <c:pt idx="22570" formatCode="m/d/yyyy">
                  <c:v>44762</c:v>
                </c:pt>
                <c:pt idx="22571" formatCode="m/d/yyyy">
                  <c:v>44762</c:v>
                </c:pt>
                <c:pt idx="22572" formatCode="m/d/yyyy">
                  <c:v>44762</c:v>
                </c:pt>
                <c:pt idx="22573" formatCode="m/d/yyyy">
                  <c:v>44762</c:v>
                </c:pt>
                <c:pt idx="22574" formatCode="m/d/yyyy">
                  <c:v>44762</c:v>
                </c:pt>
                <c:pt idx="22575" formatCode="m/d/yyyy">
                  <c:v>44762</c:v>
                </c:pt>
                <c:pt idx="22576" formatCode="m/d/yyyy">
                  <c:v>44762</c:v>
                </c:pt>
                <c:pt idx="22577" formatCode="m/d/yyyy">
                  <c:v>44762</c:v>
                </c:pt>
                <c:pt idx="22578" formatCode="m/d/yyyy">
                  <c:v>44762</c:v>
                </c:pt>
                <c:pt idx="22579" formatCode="m/d/yyyy">
                  <c:v>44762</c:v>
                </c:pt>
                <c:pt idx="22580" formatCode="m/d/yyyy">
                  <c:v>44762</c:v>
                </c:pt>
                <c:pt idx="22581" formatCode="m/d/yyyy">
                  <c:v>44762</c:v>
                </c:pt>
                <c:pt idx="22582" formatCode="m/d/yyyy">
                  <c:v>44762</c:v>
                </c:pt>
                <c:pt idx="22583" formatCode="m/d/yyyy">
                  <c:v>44762</c:v>
                </c:pt>
                <c:pt idx="22584" formatCode="m/d/yyyy">
                  <c:v>44762</c:v>
                </c:pt>
                <c:pt idx="22585" formatCode="m/d/yyyy">
                  <c:v>44762</c:v>
                </c:pt>
                <c:pt idx="22586" formatCode="m/d/yyyy">
                  <c:v>44762</c:v>
                </c:pt>
                <c:pt idx="22587" formatCode="m/d/yyyy">
                  <c:v>44762</c:v>
                </c:pt>
                <c:pt idx="22588" formatCode="m/d/yyyy">
                  <c:v>44762</c:v>
                </c:pt>
                <c:pt idx="22589" formatCode="m/d/yyyy">
                  <c:v>44762</c:v>
                </c:pt>
                <c:pt idx="22590" formatCode="m/d/yyyy">
                  <c:v>44763</c:v>
                </c:pt>
                <c:pt idx="22591" formatCode="m/d/yyyy">
                  <c:v>44763</c:v>
                </c:pt>
                <c:pt idx="22592" formatCode="m/d/yyyy">
                  <c:v>44763</c:v>
                </c:pt>
                <c:pt idx="22593" formatCode="m/d/yyyy">
                  <c:v>44763</c:v>
                </c:pt>
                <c:pt idx="22594" formatCode="m/d/yyyy">
                  <c:v>44763</c:v>
                </c:pt>
                <c:pt idx="22595" formatCode="m/d/yyyy">
                  <c:v>44763</c:v>
                </c:pt>
                <c:pt idx="22596" formatCode="m/d/yyyy">
                  <c:v>44763</c:v>
                </c:pt>
                <c:pt idx="22597" formatCode="m/d/yyyy">
                  <c:v>44763</c:v>
                </c:pt>
                <c:pt idx="22598" formatCode="m/d/yyyy">
                  <c:v>44763</c:v>
                </c:pt>
                <c:pt idx="22599" formatCode="m/d/yyyy">
                  <c:v>44763</c:v>
                </c:pt>
                <c:pt idx="22600" formatCode="m/d/yyyy">
                  <c:v>44763</c:v>
                </c:pt>
                <c:pt idx="22601" formatCode="m/d/yyyy">
                  <c:v>44763</c:v>
                </c:pt>
                <c:pt idx="22602" formatCode="m/d/yyyy">
                  <c:v>44763</c:v>
                </c:pt>
                <c:pt idx="22603" formatCode="m/d/yyyy">
                  <c:v>44763</c:v>
                </c:pt>
                <c:pt idx="22604" formatCode="m/d/yyyy">
                  <c:v>44763</c:v>
                </c:pt>
                <c:pt idx="22605" formatCode="m/d/yyyy">
                  <c:v>44763</c:v>
                </c:pt>
                <c:pt idx="22606" formatCode="m/d/yyyy">
                  <c:v>44763</c:v>
                </c:pt>
                <c:pt idx="22607" formatCode="m/d/yyyy">
                  <c:v>44763</c:v>
                </c:pt>
                <c:pt idx="22608" formatCode="m/d/yyyy">
                  <c:v>44763</c:v>
                </c:pt>
                <c:pt idx="22609" formatCode="m/d/yyyy">
                  <c:v>44763</c:v>
                </c:pt>
                <c:pt idx="22610" formatCode="m/d/yyyy">
                  <c:v>44763</c:v>
                </c:pt>
                <c:pt idx="22611" formatCode="m/d/yyyy">
                  <c:v>44763</c:v>
                </c:pt>
                <c:pt idx="22612" formatCode="m/d/yyyy">
                  <c:v>44763</c:v>
                </c:pt>
                <c:pt idx="22613" formatCode="m/d/yyyy">
                  <c:v>44763</c:v>
                </c:pt>
                <c:pt idx="22614" formatCode="m/d/yyyy">
                  <c:v>44764</c:v>
                </c:pt>
                <c:pt idx="22615" formatCode="m/d/yyyy">
                  <c:v>44764</c:v>
                </c:pt>
                <c:pt idx="22616" formatCode="m/d/yyyy">
                  <c:v>44764</c:v>
                </c:pt>
                <c:pt idx="22617" formatCode="m/d/yyyy">
                  <c:v>44764</c:v>
                </c:pt>
                <c:pt idx="22618" formatCode="m/d/yyyy">
                  <c:v>44764</c:v>
                </c:pt>
                <c:pt idx="22619" formatCode="m/d/yyyy">
                  <c:v>44764</c:v>
                </c:pt>
                <c:pt idx="22620" formatCode="m/d/yyyy">
                  <c:v>44764</c:v>
                </c:pt>
                <c:pt idx="22621" formatCode="m/d/yyyy">
                  <c:v>44764</c:v>
                </c:pt>
                <c:pt idx="22622" formatCode="m/d/yyyy">
                  <c:v>44764</c:v>
                </c:pt>
                <c:pt idx="22623" formatCode="m/d/yyyy">
                  <c:v>44764</c:v>
                </c:pt>
                <c:pt idx="22624" formatCode="m/d/yyyy">
                  <c:v>44764</c:v>
                </c:pt>
                <c:pt idx="22625" formatCode="m/d/yyyy">
                  <c:v>44764</c:v>
                </c:pt>
                <c:pt idx="22626" formatCode="m/d/yyyy">
                  <c:v>44764</c:v>
                </c:pt>
                <c:pt idx="22627" formatCode="m/d/yyyy">
                  <c:v>44764</c:v>
                </c:pt>
                <c:pt idx="22628" formatCode="m/d/yyyy">
                  <c:v>44764</c:v>
                </c:pt>
                <c:pt idx="22629" formatCode="m/d/yyyy">
                  <c:v>44764</c:v>
                </c:pt>
                <c:pt idx="22630" formatCode="m/d/yyyy">
                  <c:v>44764</c:v>
                </c:pt>
                <c:pt idx="22631" formatCode="m/d/yyyy">
                  <c:v>44764</c:v>
                </c:pt>
                <c:pt idx="22632" formatCode="m/d/yyyy">
                  <c:v>44764</c:v>
                </c:pt>
                <c:pt idx="22633" formatCode="m/d/yyyy">
                  <c:v>44764</c:v>
                </c:pt>
                <c:pt idx="22634" formatCode="m/d/yyyy">
                  <c:v>44764</c:v>
                </c:pt>
                <c:pt idx="22635" formatCode="m/d/yyyy">
                  <c:v>44764</c:v>
                </c:pt>
                <c:pt idx="22636" formatCode="m/d/yyyy">
                  <c:v>44764</c:v>
                </c:pt>
                <c:pt idx="22637" formatCode="m/d/yyyy">
                  <c:v>44764</c:v>
                </c:pt>
                <c:pt idx="22638" formatCode="m/d/yyyy">
                  <c:v>44765</c:v>
                </c:pt>
                <c:pt idx="22639" formatCode="m/d/yyyy">
                  <c:v>44765</c:v>
                </c:pt>
                <c:pt idx="22640" formatCode="m/d/yyyy">
                  <c:v>44765</c:v>
                </c:pt>
                <c:pt idx="22641" formatCode="m/d/yyyy">
                  <c:v>44765</c:v>
                </c:pt>
                <c:pt idx="22642" formatCode="m/d/yyyy">
                  <c:v>44765</c:v>
                </c:pt>
                <c:pt idx="22643" formatCode="m/d/yyyy">
                  <c:v>44765</c:v>
                </c:pt>
                <c:pt idx="22644" formatCode="m/d/yyyy">
                  <c:v>44765</c:v>
                </c:pt>
                <c:pt idx="22645" formatCode="m/d/yyyy">
                  <c:v>44765</c:v>
                </c:pt>
                <c:pt idx="22646" formatCode="m/d/yyyy">
                  <c:v>44765</c:v>
                </c:pt>
                <c:pt idx="22647" formatCode="m/d/yyyy">
                  <c:v>44765</c:v>
                </c:pt>
                <c:pt idx="22648" formatCode="m/d/yyyy">
                  <c:v>44765</c:v>
                </c:pt>
                <c:pt idx="22649" formatCode="m/d/yyyy">
                  <c:v>44765</c:v>
                </c:pt>
                <c:pt idx="22650" formatCode="m/d/yyyy">
                  <c:v>44765</c:v>
                </c:pt>
                <c:pt idx="22651" formatCode="m/d/yyyy">
                  <c:v>44765</c:v>
                </c:pt>
                <c:pt idx="22652" formatCode="m/d/yyyy">
                  <c:v>44765</c:v>
                </c:pt>
                <c:pt idx="22653" formatCode="m/d/yyyy">
                  <c:v>44765</c:v>
                </c:pt>
                <c:pt idx="22654" formatCode="m/d/yyyy">
                  <c:v>44765</c:v>
                </c:pt>
                <c:pt idx="22655" formatCode="m/d/yyyy">
                  <c:v>44765</c:v>
                </c:pt>
                <c:pt idx="22656" formatCode="m/d/yyyy">
                  <c:v>44765</c:v>
                </c:pt>
                <c:pt idx="22657" formatCode="m/d/yyyy">
                  <c:v>44765</c:v>
                </c:pt>
                <c:pt idx="22658" formatCode="m/d/yyyy">
                  <c:v>44765</c:v>
                </c:pt>
                <c:pt idx="22659" formatCode="m/d/yyyy">
                  <c:v>44765</c:v>
                </c:pt>
                <c:pt idx="22660" formatCode="m/d/yyyy">
                  <c:v>44765</c:v>
                </c:pt>
                <c:pt idx="22661" formatCode="m/d/yyyy">
                  <c:v>44765</c:v>
                </c:pt>
                <c:pt idx="22662" formatCode="m/d/yyyy">
                  <c:v>44766</c:v>
                </c:pt>
                <c:pt idx="22663" formatCode="m/d/yyyy">
                  <c:v>44766</c:v>
                </c:pt>
                <c:pt idx="22664" formatCode="m/d/yyyy">
                  <c:v>44766</c:v>
                </c:pt>
                <c:pt idx="22665" formatCode="m/d/yyyy">
                  <c:v>44766</c:v>
                </c:pt>
                <c:pt idx="22666" formatCode="m/d/yyyy">
                  <c:v>44766</c:v>
                </c:pt>
                <c:pt idx="22667" formatCode="m/d/yyyy">
                  <c:v>44766</c:v>
                </c:pt>
                <c:pt idx="22668" formatCode="m/d/yyyy">
                  <c:v>44766</c:v>
                </c:pt>
                <c:pt idx="22669" formatCode="m/d/yyyy">
                  <c:v>44766</c:v>
                </c:pt>
                <c:pt idx="22670" formatCode="m/d/yyyy">
                  <c:v>44766</c:v>
                </c:pt>
                <c:pt idx="22671" formatCode="m/d/yyyy">
                  <c:v>44766</c:v>
                </c:pt>
                <c:pt idx="22672" formatCode="m/d/yyyy">
                  <c:v>44766</c:v>
                </c:pt>
                <c:pt idx="22673" formatCode="m/d/yyyy">
                  <c:v>44766</c:v>
                </c:pt>
                <c:pt idx="22674" formatCode="m/d/yyyy">
                  <c:v>44766</c:v>
                </c:pt>
                <c:pt idx="22675" formatCode="m/d/yyyy">
                  <c:v>44766</c:v>
                </c:pt>
                <c:pt idx="22676" formatCode="m/d/yyyy">
                  <c:v>44766</c:v>
                </c:pt>
                <c:pt idx="22677" formatCode="m/d/yyyy">
                  <c:v>44766</c:v>
                </c:pt>
                <c:pt idx="22678" formatCode="m/d/yyyy">
                  <c:v>44766</c:v>
                </c:pt>
                <c:pt idx="22679" formatCode="m/d/yyyy">
                  <c:v>44766</c:v>
                </c:pt>
                <c:pt idx="22680" formatCode="m/d/yyyy">
                  <c:v>44766</c:v>
                </c:pt>
                <c:pt idx="22681" formatCode="m/d/yyyy">
                  <c:v>44766</c:v>
                </c:pt>
                <c:pt idx="22682" formatCode="m/d/yyyy">
                  <c:v>44766</c:v>
                </c:pt>
                <c:pt idx="22683" formatCode="m/d/yyyy">
                  <c:v>44766</c:v>
                </c:pt>
                <c:pt idx="22684" formatCode="m/d/yyyy">
                  <c:v>44766</c:v>
                </c:pt>
                <c:pt idx="22685" formatCode="m/d/yyyy">
                  <c:v>44766</c:v>
                </c:pt>
                <c:pt idx="22686" formatCode="m/d/yyyy">
                  <c:v>44767</c:v>
                </c:pt>
                <c:pt idx="22687" formatCode="m/d/yyyy">
                  <c:v>44767</c:v>
                </c:pt>
                <c:pt idx="22688" formatCode="m/d/yyyy">
                  <c:v>44767</c:v>
                </c:pt>
                <c:pt idx="22689" formatCode="m/d/yyyy">
                  <c:v>44767</c:v>
                </c:pt>
                <c:pt idx="22690" formatCode="m/d/yyyy">
                  <c:v>44767</c:v>
                </c:pt>
                <c:pt idx="22691" formatCode="m/d/yyyy">
                  <c:v>44767</c:v>
                </c:pt>
                <c:pt idx="22692" formatCode="m/d/yyyy">
                  <c:v>44767</c:v>
                </c:pt>
                <c:pt idx="22693" formatCode="m/d/yyyy">
                  <c:v>44767</c:v>
                </c:pt>
                <c:pt idx="22694" formatCode="m/d/yyyy">
                  <c:v>44767</c:v>
                </c:pt>
                <c:pt idx="22695" formatCode="m/d/yyyy">
                  <c:v>44767</c:v>
                </c:pt>
                <c:pt idx="22696" formatCode="m/d/yyyy">
                  <c:v>44767</c:v>
                </c:pt>
                <c:pt idx="22697" formatCode="m/d/yyyy">
                  <c:v>44767</c:v>
                </c:pt>
                <c:pt idx="22698" formatCode="m/d/yyyy">
                  <c:v>44767</c:v>
                </c:pt>
                <c:pt idx="22699" formatCode="m/d/yyyy">
                  <c:v>44767</c:v>
                </c:pt>
                <c:pt idx="22700" formatCode="m/d/yyyy">
                  <c:v>44767</c:v>
                </c:pt>
                <c:pt idx="22701" formatCode="m/d/yyyy">
                  <c:v>44767</c:v>
                </c:pt>
                <c:pt idx="22702" formatCode="m/d/yyyy">
                  <c:v>44767</c:v>
                </c:pt>
                <c:pt idx="22703" formatCode="m/d/yyyy">
                  <c:v>44767</c:v>
                </c:pt>
                <c:pt idx="22704" formatCode="m/d/yyyy">
                  <c:v>44767</c:v>
                </c:pt>
                <c:pt idx="22705" formatCode="m/d/yyyy">
                  <c:v>44767</c:v>
                </c:pt>
                <c:pt idx="22706" formatCode="m/d/yyyy">
                  <c:v>44767</c:v>
                </c:pt>
                <c:pt idx="22707" formatCode="m/d/yyyy">
                  <c:v>44767</c:v>
                </c:pt>
                <c:pt idx="22708" formatCode="m/d/yyyy">
                  <c:v>44767</c:v>
                </c:pt>
                <c:pt idx="22709" formatCode="m/d/yyyy">
                  <c:v>44767</c:v>
                </c:pt>
                <c:pt idx="22710" formatCode="m/d/yyyy">
                  <c:v>44768</c:v>
                </c:pt>
                <c:pt idx="22711" formatCode="m/d/yyyy">
                  <c:v>44768</c:v>
                </c:pt>
                <c:pt idx="22712" formatCode="m/d/yyyy">
                  <c:v>44768</c:v>
                </c:pt>
                <c:pt idx="22713" formatCode="m/d/yyyy">
                  <c:v>44768</c:v>
                </c:pt>
                <c:pt idx="22714" formatCode="m/d/yyyy">
                  <c:v>44768</c:v>
                </c:pt>
                <c:pt idx="22715" formatCode="m/d/yyyy">
                  <c:v>44768</c:v>
                </c:pt>
                <c:pt idx="22716" formatCode="m/d/yyyy">
                  <c:v>44768</c:v>
                </c:pt>
                <c:pt idx="22717" formatCode="m/d/yyyy">
                  <c:v>44768</c:v>
                </c:pt>
                <c:pt idx="22718" formatCode="m/d/yyyy">
                  <c:v>44768</c:v>
                </c:pt>
                <c:pt idx="22719" formatCode="m/d/yyyy">
                  <c:v>44768</c:v>
                </c:pt>
                <c:pt idx="22720" formatCode="m/d/yyyy">
                  <c:v>44768</c:v>
                </c:pt>
                <c:pt idx="22721" formatCode="m/d/yyyy">
                  <c:v>44768</c:v>
                </c:pt>
                <c:pt idx="22722" formatCode="m/d/yyyy">
                  <c:v>44768</c:v>
                </c:pt>
                <c:pt idx="22723" formatCode="m/d/yyyy">
                  <c:v>44768</c:v>
                </c:pt>
                <c:pt idx="22724" formatCode="m/d/yyyy">
                  <c:v>44768</c:v>
                </c:pt>
                <c:pt idx="22725" formatCode="m/d/yyyy">
                  <c:v>44768</c:v>
                </c:pt>
                <c:pt idx="22726" formatCode="m/d/yyyy">
                  <c:v>44768</c:v>
                </c:pt>
                <c:pt idx="22727" formatCode="m/d/yyyy">
                  <c:v>44768</c:v>
                </c:pt>
                <c:pt idx="22728" formatCode="m/d/yyyy">
                  <c:v>44768</c:v>
                </c:pt>
                <c:pt idx="22729" formatCode="m/d/yyyy">
                  <c:v>44768</c:v>
                </c:pt>
                <c:pt idx="22730" formatCode="m/d/yyyy">
                  <c:v>44768</c:v>
                </c:pt>
                <c:pt idx="22731" formatCode="m/d/yyyy">
                  <c:v>44768</c:v>
                </c:pt>
                <c:pt idx="22732" formatCode="m/d/yyyy">
                  <c:v>44768</c:v>
                </c:pt>
                <c:pt idx="22733" formatCode="m/d/yyyy">
                  <c:v>44768</c:v>
                </c:pt>
                <c:pt idx="22734" formatCode="m/d/yyyy">
                  <c:v>44769</c:v>
                </c:pt>
                <c:pt idx="22735" formatCode="m/d/yyyy">
                  <c:v>44769</c:v>
                </c:pt>
                <c:pt idx="22736" formatCode="m/d/yyyy">
                  <c:v>44769</c:v>
                </c:pt>
                <c:pt idx="22737" formatCode="m/d/yyyy">
                  <c:v>44769</c:v>
                </c:pt>
                <c:pt idx="22738" formatCode="m/d/yyyy">
                  <c:v>44769</c:v>
                </c:pt>
                <c:pt idx="22739" formatCode="m/d/yyyy">
                  <c:v>44769</c:v>
                </c:pt>
                <c:pt idx="22740" formatCode="m/d/yyyy">
                  <c:v>44769</c:v>
                </c:pt>
                <c:pt idx="22741" formatCode="m/d/yyyy">
                  <c:v>44769</c:v>
                </c:pt>
                <c:pt idx="22742" formatCode="m/d/yyyy">
                  <c:v>44769</c:v>
                </c:pt>
                <c:pt idx="22743" formatCode="m/d/yyyy">
                  <c:v>44769</c:v>
                </c:pt>
                <c:pt idx="22744" formatCode="m/d/yyyy">
                  <c:v>44769</c:v>
                </c:pt>
                <c:pt idx="22745" formatCode="m/d/yyyy">
                  <c:v>44769</c:v>
                </c:pt>
                <c:pt idx="22746" formatCode="m/d/yyyy">
                  <c:v>44769</c:v>
                </c:pt>
                <c:pt idx="22747" formatCode="m/d/yyyy">
                  <c:v>44769</c:v>
                </c:pt>
                <c:pt idx="22748" formatCode="m/d/yyyy">
                  <c:v>44769</c:v>
                </c:pt>
                <c:pt idx="22749" formatCode="m/d/yyyy">
                  <c:v>44769</c:v>
                </c:pt>
                <c:pt idx="22750" formatCode="m/d/yyyy">
                  <c:v>44769</c:v>
                </c:pt>
                <c:pt idx="22751" formatCode="m/d/yyyy">
                  <c:v>44769</c:v>
                </c:pt>
                <c:pt idx="22752" formatCode="m/d/yyyy">
                  <c:v>44769</c:v>
                </c:pt>
                <c:pt idx="22753" formatCode="m/d/yyyy">
                  <c:v>44769</c:v>
                </c:pt>
                <c:pt idx="22754" formatCode="m/d/yyyy">
                  <c:v>44769</c:v>
                </c:pt>
                <c:pt idx="22755" formatCode="m/d/yyyy">
                  <c:v>44769</c:v>
                </c:pt>
                <c:pt idx="22756" formatCode="m/d/yyyy">
                  <c:v>44769</c:v>
                </c:pt>
                <c:pt idx="22757" formatCode="m/d/yyyy">
                  <c:v>44769</c:v>
                </c:pt>
                <c:pt idx="22758" formatCode="m/d/yyyy">
                  <c:v>44770</c:v>
                </c:pt>
                <c:pt idx="22759" formatCode="m/d/yyyy">
                  <c:v>44770</c:v>
                </c:pt>
                <c:pt idx="22760" formatCode="m/d/yyyy">
                  <c:v>44770</c:v>
                </c:pt>
                <c:pt idx="22761" formatCode="m/d/yyyy">
                  <c:v>44770</c:v>
                </c:pt>
                <c:pt idx="22762" formatCode="m/d/yyyy">
                  <c:v>44770</c:v>
                </c:pt>
                <c:pt idx="22763" formatCode="m/d/yyyy">
                  <c:v>44770</c:v>
                </c:pt>
                <c:pt idx="22764" formatCode="m/d/yyyy">
                  <c:v>44770</c:v>
                </c:pt>
                <c:pt idx="22765" formatCode="m/d/yyyy">
                  <c:v>44770</c:v>
                </c:pt>
                <c:pt idx="22766" formatCode="m/d/yyyy">
                  <c:v>44770</c:v>
                </c:pt>
                <c:pt idx="22767" formatCode="m/d/yyyy">
                  <c:v>44770</c:v>
                </c:pt>
                <c:pt idx="22768" formatCode="m/d/yyyy">
                  <c:v>44770</c:v>
                </c:pt>
                <c:pt idx="22769" formatCode="m/d/yyyy">
                  <c:v>44770</c:v>
                </c:pt>
                <c:pt idx="22770" formatCode="m/d/yyyy">
                  <c:v>44770</c:v>
                </c:pt>
                <c:pt idx="22771" formatCode="m/d/yyyy">
                  <c:v>44770</c:v>
                </c:pt>
                <c:pt idx="22772" formatCode="m/d/yyyy">
                  <c:v>44770</c:v>
                </c:pt>
                <c:pt idx="22773" formatCode="m/d/yyyy">
                  <c:v>44770</c:v>
                </c:pt>
                <c:pt idx="22774" formatCode="m/d/yyyy">
                  <c:v>44770</c:v>
                </c:pt>
                <c:pt idx="22775" formatCode="m/d/yyyy">
                  <c:v>44770</c:v>
                </c:pt>
                <c:pt idx="22776" formatCode="m/d/yyyy">
                  <c:v>44770</c:v>
                </c:pt>
                <c:pt idx="22777" formatCode="m/d/yyyy">
                  <c:v>44770</c:v>
                </c:pt>
                <c:pt idx="22778" formatCode="m/d/yyyy">
                  <c:v>44770</c:v>
                </c:pt>
                <c:pt idx="22779" formatCode="m/d/yyyy">
                  <c:v>44770</c:v>
                </c:pt>
                <c:pt idx="22780" formatCode="m/d/yyyy">
                  <c:v>44770</c:v>
                </c:pt>
                <c:pt idx="22781" formatCode="m/d/yyyy">
                  <c:v>44770</c:v>
                </c:pt>
                <c:pt idx="22782" formatCode="m/d/yyyy">
                  <c:v>44771</c:v>
                </c:pt>
                <c:pt idx="22783" formatCode="m/d/yyyy">
                  <c:v>44771</c:v>
                </c:pt>
                <c:pt idx="22784" formatCode="m/d/yyyy">
                  <c:v>44771</c:v>
                </c:pt>
                <c:pt idx="22785" formatCode="m/d/yyyy">
                  <c:v>44771</c:v>
                </c:pt>
                <c:pt idx="22786" formatCode="m/d/yyyy">
                  <c:v>44771</c:v>
                </c:pt>
                <c:pt idx="22787" formatCode="m/d/yyyy">
                  <c:v>44771</c:v>
                </c:pt>
                <c:pt idx="22788" formatCode="m/d/yyyy">
                  <c:v>44771</c:v>
                </c:pt>
                <c:pt idx="22789" formatCode="m/d/yyyy">
                  <c:v>44771</c:v>
                </c:pt>
                <c:pt idx="22790" formatCode="m/d/yyyy">
                  <c:v>44771</c:v>
                </c:pt>
                <c:pt idx="22791" formatCode="m/d/yyyy">
                  <c:v>44771</c:v>
                </c:pt>
                <c:pt idx="22792" formatCode="m/d/yyyy">
                  <c:v>44771</c:v>
                </c:pt>
                <c:pt idx="22793" formatCode="m/d/yyyy">
                  <c:v>44771</c:v>
                </c:pt>
                <c:pt idx="22794" formatCode="m/d/yyyy">
                  <c:v>44771</c:v>
                </c:pt>
                <c:pt idx="22795" formatCode="m/d/yyyy">
                  <c:v>44771</c:v>
                </c:pt>
                <c:pt idx="22796" formatCode="m/d/yyyy">
                  <c:v>44771</c:v>
                </c:pt>
                <c:pt idx="22797" formatCode="m/d/yyyy">
                  <c:v>44771</c:v>
                </c:pt>
                <c:pt idx="22798" formatCode="m/d/yyyy">
                  <c:v>44771</c:v>
                </c:pt>
                <c:pt idx="22799" formatCode="m/d/yyyy">
                  <c:v>44771</c:v>
                </c:pt>
                <c:pt idx="22800" formatCode="m/d/yyyy">
                  <c:v>44771</c:v>
                </c:pt>
                <c:pt idx="22801" formatCode="m/d/yyyy">
                  <c:v>44771</c:v>
                </c:pt>
                <c:pt idx="22802" formatCode="m/d/yyyy">
                  <c:v>44771</c:v>
                </c:pt>
                <c:pt idx="22803" formatCode="m/d/yyyy">
                  <c:v>44771</c:v>
                </c:pt>
                <c:pt idx="22804" formatCode="m/d/yyyy">
                  <c:v>44771</c:v>
                </c:pt>
                <c:pt idx="22805" formatCode="m/d/yyyy">
                  <c:v>44771</c:v>
                </c:pt>
                <c:pt idx="22806" formatCode="m/d/yyyy">
                  <c:v>44772</c:v>
                </c:pt>
                <c:pt idx="22807" formatCode="m/d/yyyy">
                  <c:v>44772</c:v>
                </c:pt>
                <c:pt idx="22808" formatCode="m/d/yyyy">
                  <c:v>44772</c:v>
                </c:pt>
                <c:pt idx="22809" formatCode="m/d/yyyy">
                  <c:v>44772</c:v>
                </c:pt>
                <c:pt idx="22810" formatCode="m/d/yyyy">
                  <c:v>44772</c:v>
                </c:pt>
                <c:pt idx="22811" formatCode="m/d/yyyy">
                  <c:v>44772</c:v>
                </c:pt>
                <c:pt idx="22812" formatCode="m/d/yyyy">
                  <c:v>44772</c:v>
                </c:pt>
                <c:pt idx="22813" formatCode="m/d/yyyy">
                  <c:v>44772</c:v>
                </c:pt>
                <c:pt idx="22814" formatCode="m/d/yyyy">
                  <c:v>44772</c:v>
                </c:pt>
                <c:pt idx="22815" formatCode="m/d/yyyy">
                  <c:v>44772</c:v>
                </c:pt>
                <c:pt idx="22816" formatCode="m/d/yyyy">
                  <c:v>44772</c:v>
                </c:pt>
                <c:pt idx="22817" formatCode="m/d/yyyy">
                  <c:v>44772</c:v>
                </c:pt>
                <c:pt idx="22818" formatCode="m/d/yyyy">
                  <c:v>44772</c:v>
                </c:pt>
                <c:pt idx="22819" formatCode="m/d/yyyy">
                  <c:v>44772</c:v>
                </c:pt>
                <c:pt idx="22820" formatCode="m/d/yyyy">
                  <c:v>44772</c:v>
                </c:pt>
                <c:pt idx="22821" formatCode="m/d/yyyy">
                  <c:v>44772</c:v>
                </c:pt>
                <c:pt idx="22822" formatCode="m/d/yyyy">
                  <c:v>44772</c:v>
                </c:pt>
                <c:pt idx="22823" formatCode="m/d/yyyy">
                  <c:v>44772</c:v>
                </c:pt>
                <c:pt idx="22824" formatCode="m/d/yyyy">
                  <c:v>44772</c:v>
                </c:pt>
                <c:pt idx="22825" formatCode="m/d/yyyy">
                  <c:v>44772</c:v>
                </c:pt>
                <c:pt idx="22826" formatCode="m/d/yyyy">
                  <c:v>44772</c:v>
                </c:pt>
                <c:pt idx="22827" formatCode="m/d/yyyy">
                  <c:v>44772</c:v>
                </c:pt>
                <c:pt idx="22828" formatCode="m/d/yyyy">
                  <c:v>44772</c:v>
                </c:pt>
                <c:pt idx="22829" formatCode="m/d/yyyy">
                  <c:v>44772</c:v>
                </c:pt>
                <c:pt idx="22830" formatCode="m/d/yyyy">
                  <c:v>44773</c:v>
                </c:pt>
                <c:pt idx="22831" formatCode="m/d/yyyy">
                  <c:v>44773</c:v>
                </c:pt>
                <c:pt idx="22832" formatCode="m/d/yyyy">
                  <c:v>44773</c:v>
                </c:pt>
                <c:pt idx="22833" formatCode="m/d/yyyy">
                  <c:v>44773</c:v>
                </c:pt>
                <c:pt idx="22834" formatCode="m/d/yyyy">
                  <c:v>44773</c:v>
                </c:pt>
                <c:pt idx="22835" formatCode="m/d/yyyy">
                  <c:v>44773</c:v>
                </c:pt>
                <c:pt idx="22836" formatCode="m/d/yyyy">
                  <c:v>44773</c:v>
                </c:pt>
                <c:pt idx="22837" formatCode="m/d/yyyy">
                  <c:v>44773</c:v>
                </c:pt>
                <c:pt idx="22838" formatCode="m/d/yyyy">
                  <c:v>44773</c:v>
                </c:pt>
                <c:pt idx="22839" formatCode="m/d/yyyy">
                  <c:v>44773</c:v>
                </c:pt>
                <c:pt idx="22840" formatCode="m/d/yyyy">
                  <c:v>44773</c:v>
                </c:pt>
                <c:pt idx="22841" formatCode="m/d/yyyy">
                  <c:v>44773</c:v>
                </c:pt>
                <c:pt idx="22842" formatCode="m/d/yyyy">
                  <c:v>44773</c:v>
                </c:pt>
                <c:pt idx="22843" formatCode="m/d/yyyy">
                  <c:v>44773</c:v>
                </c:pt>
                <c:pt idx="22844" formatCode="m/d/yyyy">
                  <c:v>44773</c:v>
                </c:pt>
                <c:pt idx="22845" formatCode="m/d/yyyy">
                  <c:v>44773</c:v>
                </c:pt>
                <c:pt idx="22846" formatCode="m/d/yyyy">
                  <c:v>44773</c:v>
                </c:pt>
                <c:pt idx="22847" formatCode="m/d/yyyy">
                  <c:v>44773</c:v>
                </c:pt>
                <c:pt idx="22848" formatCode="m/d/yyyy">
                  <c:v>44773</c:v>
                </c:pt>
                <c:pt idx="22849" formatCode="m/d/yyyy">
                  <c:v>44773</c:v>
                </c:pt>
                <c:pt idx="22850" formatCode="m/d/yyyy">
                  <c:v>44773</c:v>
                </c:pt>
                <c:pt idx="22851" formatCode="m/d/yyyy">
                  <c:v>44773</c:v>
                </c:pt>
                <c:pt idx="22852" formatCode="m/d/yyyy">
                  <c:v>44773</c:v>
                </c:pt>
                <c:pt idx="22853" formatCode="m/d/yyyy">
                  <c:v>44773</c:v>
                </c:pt>
                <c:pt idx="22854" formatCode="m/d/yyyy">
                  <c:v>44774</c:v>
                </c:pt>
                <c:pt idx="22855" formatCode="m/d/yyyy">
                  <c:v>44774</c:v>
                </c:pt>
                <c:pt idx="22856" formatCode="m/d/yyyy">
                  <c:v>44774</c:v>
                </c:pt>
                <c:pt idx="22857" formatCode="m/d/yyyy">
                  <c:v>44774</c:v>
                </c:pt>
                <c:pt idx="22858" formatCode="m/d/yyyy">
                  <c:v>44774</c:v>
                </c:pt>
                <c:pt idx="22859" formatCode="m/d/yyyy">
                  <c:v>44774</c:v>
                </c:pt>
                <c:pt idx="22860" formatCode="m/d/yyyy">
                  <c:v>44774</c:v>
                </c:pt>
                <c:pt idx="22861" formatCode="m/d/yyyy">
                  <c:v>44774</c:v>
                </c:pt>
                <c:pt idx="22862" formatCode="m/d/yyyy">
                  <c:v>44774</c:v>
                </c:pt>
                <c:pt idx="22863" formatCode="m/d/yyyy">
                  <c:v>44774</c:v>
                </c:pt>
                <c:pt idx="22864" formatCode="m/d/yyyy">
                  <c:v>44774</c:v>
                </c:pt>
                <c:pt idx="22865" formatCode="m/d/yyyy">
                  <c:v>44774</c:v>
                </c:pt>
                <c:pt idx="22866" formatCode="m/d/yyyy">
                  <c:v>44774</c:v>
                </c:pt>
                <c:pt idx="22867" formatCode="m/d/yyyy">
                  <c:v>44774</c:v>
                </c:pt>
                <c:pt idx="22868" formatCode="m/d/yyyy">
                  <c:v>44774</c:v>
                </c:pt>
                <c:pt idx="22869" formatCode="m/d/yyyy">
                  <c:v>44774</c:v>
                </c:pt>
                <c:pt idx="22870" formatCode="m/d/yyyy">
                  <c:v>44774</c:v>
                </c:pt>
                <c:pt idx="22871" formatCode="m/d/yyyy">
                  <c:v>44774</c:v>
                </c:pt>
                <c:pt idx="22872" formatCode="m/d/yyyy">
                  <c:v>44774</c:v>
                </c:pt>
                <c:pt idx="22873" formatCode="m/d/yyyy">
                  <c:v>44774</c:v>
                </c:pt>
                <c:pt idx="22874" formatCode="m/d/yyyy">
                  <c:v>44774</c:v>
                </c:pt>
                <c:pt idx="22875" formatCode="m/d/yyyy">
                  <c:v>44774</c:v>
                </c:pt>
                <c:pt idx="22876" formatCode="m/d/yyyy">
                  <c:v>44774</c:v>
                </c:pt>
                <c:pt idx="22877" formatCode="m/d/yyyy">
                  <c:v>44774</c:v>
                </c:pt>
                <c:pt idx="22878" formatCode="m/d/yyyy">
                  <c:v>44775</c:v>
                </c:pt>
                <c:pt idx="22879" formatCode="m/d/yyyy">
                  <c:v>44775</c:v>
                </c:pt>
                <c:pt idx="22880" formatCode="m/d/yyyy">
                  <c:v>44775</c:v>
                </c:pt>
                <c:pt idx="22881" formatCode="m/d/yyyy">
                  <c:v>44775</c:v>
                </c:pt>
                <c:pt idx="22882" formatCode="m/d/yyyy">
                  <c:v>44775</c:v>
                </c:pt>
                <c:pt idx="22883" formatCode="m/d/yyyy">
                  <c:v>44775</c:v>
                </c:pt>
                <c:pt idx="22884" formatCode="m/d/yyyy">
                  <c:v>44775</c:v>
                </c:pt>
                <c:pt idx="22885" formatCode="m/d/yyyy">
                  <c:v>44775</c:v>
                </c:pt>
                <c:pt idx="22886" formatCode="m/d/yyyy">
                  <c:v>44775</c:v>
                </c:pt>
                <c:pt idx="22887" formatCode="m/d/yyyy">
                  <c:v>44775</c:v>
                </c:pt>
                <c:pt idx="22888" formatCode="m/d/yyyy">
                  <c:v>44775</c:v>
                </c:pt>
                <c:pt idx="22889" formatCode="m/d/yyyy">
                  <c:v>44775</c:v>
                </c:pt>
                <c:pt idx="22890" formatCode="m/d/yyyy">
                  <c:v>44775</c:v>
                </c:pt>
                <c:pt idx="22891" formatCode="m/d/yyyy">
                  <c:v>44775</c:v>
                </c:pt>
                <c:pt idx="22892" formatCode="m/d/yyyy">
                  <c:v>44775</c:v>
                </c:pt>
                <c:pt idx="22893" formatCode="m/d/yyyy">
                  <c:v>44775</c:v>
                </c:pt>
                <c:pt idx="22894" formatCode="m/d/yyyy">
                  <c:v>44775</c:v>
                </c:pt>
                <c:pt idx="22895" formatCode="m/d/yyyy">
                  <c:v>44775</c:v>
                </c:pt>
                <c:pt idx="22896" formatCode="m/d/yyyy">
                  <c:v>44775</c:v>
                </c:pt>
                <c:pt idx="22897" formatCode="m/d/yyyy">
                  <c:v>44775</c:v>
                </c:pt>
                <c:pt idx="22898" formatCode="m/d/yyyy">
                  <c:v>44775</c:v>
                </c:pt>
                <c:pt idx="22899" formatCode="m/d/yyyy">
                  <c:v>44775</c:v>
                </c:pt>
                <c:pt idx="22900" formatCode="m/d/yyyy">
                  <c:v>44775</c:v>
                </c:pt>
                <c:pt idx="22901" formatCode="m/d/yyyy">
                  <c:v>44775</c:v>
                </c:pt>
                <c:pt idx="22902" formatCode="m/d/yyyy">
                  <c:v>44776</c:v>
                </c:pt>
                <c:pt idx="22903" formatCode="m/d/yyyy">
                  <c:v>44776</c:v>
                </c:pt>
                <c:pt idx="22904" formatCode="m/d/yyyy">
                  <c:v>44776</c:v>
                </c:pt>
                <c:pt idx="22905" formatCode="m/d/yyyy">
                  <c:v>44776</c:v>
                </c:pt>
                <c:pt idx="22906" formatCode="m/d/yyyy">
                  <c:v>44776</c:v>
                </c:pt>
                <c:pt idx="22907" formatCode="m/d/yyyy">
                  <c:v>44776</c:v>
                </c:pt>
                <c:pt idx="22908" formatCode="m/d/yyyy">
                  <c:v>44776</c:v>
                </c:pt>
                <c:pt idx="22909" formatCode="m/d/yyyy">
                  <c:v>44776</c:v>
                </c:pt>
                <c:pt idx="22910" formatCode="m/d/yyyy">
                  <c:v>44776</c:v>
                </c:pt>
                <c:pt idx="22911" formatCode="m/d/yyyy">
                  <c:v>44776</c:v>
                </c:pt>
                <c:pt idx="22912" formatCode="m/d/yyyy">
                  <c:v>44776</c:v>
                </c:pt>
                <c:pt idx="22913" formatCode="m/d/yyyy">
                  <c:v>44776</c:v>
                </c:pt>
                <c:pt idx="22914" formatCode="m/d/yyyy">
                  <c:v>44776</c:v>
                </c:pt>
                <c:pt idx="22915" formatCode="m/d/yyyy">
                  <c:v>44776</c:v>
                </c:pt>
                <c:pt idx="22916" formatCode="m/d/yyyy">
                  <c:v>44776</c:v>
                </c:pt>
                <c:pt idx="22917" formatCode="m/d/yyyy">
                  <c:v>44776</c:v>
                </c:pt>
                <c:pt idx="22918" formatCode="m/d/yyyy">
                  <c:v>44776</c:v>
                </c:pt>
                <c:pt idx="22919" formatCode="m/d/yyyy">
                  <c:v>44776</c:v>
                </c:pt>
                <c:pt idx="22920" formatCode="m/d/yyyy">
                  <c:v>44776</c:v>
                </c:pt>
                <c:pt idx="22921" formatCode="m/d/yyyy">
                  <c:v>44776</c:v>
                </c:pt>
                <c:pt idx="22922" formatCode="m/d/yyyy">
                  <c:v>44776</c:v>
                </c:pt>
                <c:pt idx="22923" formatCode="m/d/yyyy">
                  <c:v>44776</c:v>
                </c:pt>
                <c:pt idx="22924" formatCode="m/d/yyyy">
                  <c:v>44776</c:v>
                </c:pt>
                <c:pt idx="22925" formatCode="m/d/yyyy">
                  <c:v>44776</c:v>
                </c:pt>
                <c:pt idx="22926" formatCode="m/d/yyyy">
                  <c:v>44777</c:v>
                </c:pt>
                <c:pt idx="22927" formatCode="m/d/yyyy">
                  <c:v>44777</c:v>
                </c:pt>
                <c:pt idx="22928" formatCode="m/d/yyyy">
                  <c:v>44777</c:v>
                </c:pt>
                <c:pt idx="22929" formatCode="m/d/yyyy">
                  <c:v>44777</c:v>
                </c:pt>
                <c:pt idx="22930" formatCode="m/d/yyyy">
                  <c:v>44777</c:v>
                </c:pt>
                <c:pt idx="22931" formatCode="m/d/yyyy">
                  <c:v>44777</c:v>
                </c:pt>
                <c:pt idx="22932" formatCode="m/d/yyyy">
                  <c:v>44777</c:v>
                </c:pt>
                <c:pt idx="22933" formatCode="m/d/yyyy">
                  <c:v>44777</c:v>
                </c:pt>
                <c:pt idx="22934" formatCode="m/d/yyyy">
                  <c:v>44777</c:v>
                </c:pt>
                <c:pt idx="22935" formatCode="m/d/yyyy">
                  <c:v>44777</c:v>
                </c:pt>
                <c:pt idx="22936" formatCode="m/d/yyyy">
                  <c:v>44777</c:v>
                </c:pt>
                <c:pt idx="22937" formatCode="m/d/yyyy">
                  <c:v>44777</c:v>
                </c:pt>
                <c:pt idx="22938" formatCode="m/d/yyyy">
                  <c:v>44777</c:v>
                </c:pt>
                <c:pt idx="22939" formatCode="m/d/yyyy">
                  <c:v>44777</c:v>
                </c:pt>
                <c:pt idx="22940" formatCode="m/d/yyyy">
                  <c:v>44777</c:v>
                </c:pt>
                <c:pt idx="22941" formatCode="m/d/yyyy">
                  <c:v>44777</c:v>
                </c:pt>
                <c:pt idx="22942" formatCode="m/d/yyyy">
                  <c:v>44777</c:v>
                </c:pt>
                <c:pt idx="22943" formatCode="m/d/yyyy">
                  <c:v>44777</c:v>
                </c:pt>
                <c:pt idx="22944" formatCode="m/d/yyyy">
                  <c:v>44777</c:v>
                </c:pt>
                <c:pt idx="22945" formatCode="m/d/yyyy">
                  <c:v>44777</c:v>
                </c:pt>
                <c:pt idx="22946" formatCode="m/d/yyyy">
                  <c:v>44777</c:v>
                </c:pt>
                <c:pt idx="22947" formatCode="m/d/yyyy">
                  <c:v>44777</c:v>
                </c:pt>
                <c:pt idx="22948" formatCode="m/d/yyyy">
                  <c:v>44777</c:v>
                </c:pt>
                <c:pt idx="22949" formatCode="m/d/yyyy">
                  <c:v>44777</c:v>
                </c:pt>
                <c:pt idx="22950" formatCode="m/d/yyyy">
                  <c:v>44778</c:v>
                </c:pt>
                <c:pt idx="22951" formatCode="m/d/yyyy">
                  <c:v>44778</c:v>
                </c:pt>
                <c:pt idx="22952" formatCode="m/d/yyyy">
                  <c:v>44778</c:v>
                </c:pt>
                <c:pt idx="22953" formatCode="m/d/yyyy">
                  <c:v>44778</c:v>
                </c:pt>
                <c:pt idx="22954" formatCode="m/d/yyyy">
                  <c:v>44778</c:v>
                </c:pt>
                <c:pt idx="22955" formatCode="m/d/yyyy">
                  <c:v>44778</c:v>
                </c:pt>
                <c:pt idx="22956" formatCode="m/d/yyyy">
                  <c:v>44778</c:v>
                </c:pt>
                <c:pt idx="22957" formatCode="m/d/yyyy">
                  <c:v>44778</c:v>
                </c:pt>
                <c:pt idx="22958" formatCode="m/d/yyyy">
                  <c:v>44778</c:v>
                </c:pt>
                <c:pt idx="22959" formatCode="m/d/yyyy">
                  <c:v>44778</c:v>
                </c:pt>
                <c:pt idx="22960" formatCode="m/d/yyyy">
                  <c:v>44778</c:v>
                </c:pt>
                <c:pt idx="22961" formatCode="m/d/yyyy">
                  <c:v>44778</c:v>
                </c:pt>
                <c:pt idx="22962" formatCode="m/d/yyyy">
                  <c:v>44778</c:v>
                </c:pt>
                <c:pt idx="22963" formatCode="m/d/yyyy">
                  <c:v>44778</c:v>
                </c:pt>
                <c:pt idx="22964" formatCode="m/d/yyyy">
                  <c:v>44778</c:v>
                </c:pt>
                <c:pt idx="22965" formatCode="m/d/yyyy">
                  <c:v>44778</c:v>
                </c:pt>
                <c:pt idx="22966" formatCode="m/d/yyyy">
                  <c:v>44778</c:v>
                </c:pt>
                <c:pt idx="22967" formatCode="m/d/yyyy">
                  <c:v>44778</c:v>
                </c:pt>
                <c:pt idx="22968" formatCode="m/d/yyyy">
                  <c:v>44778</c:v>
                </c:pt>
                <c:pt idx="22969" formatCode="m/d/yyyy">
                  <c:v>44778</c:v>
                </c:pt>
                <c:pt idx="22970" formatCode="m/d/yyyy">
                  <c:v>44778</c:v>
                </c:pt>
                <c:pt idx="22971" formatCode="m/d/yyyy">
                  <c:v>44778</c:v>
                </c:pt>
                <c:pt idx="22972" formatCode="m/d/yyyy">
                  <c:v>44778</c:v>
                </c:pt>
                <c:pt idx="22973" formatCode="m/d/yyyy">
                  <c:v>44778</c:v>
                </c:pt>
                <c:pt idx="22974" formatCode="m/d/yyyy">
                  <c:v>44779</c:v>
                </c:pt>
                <c:pt idx="22975" formatCode="m/d/yyyy">
                  <c:v>44779</c:v>
                </c:pt>
                <c:pt idx="22976" formatCode="m/d/yyyy">
                  <c:v>44779</c:v>
                </c:pt>
                <c:pt idx="22977" formatCode="m/d/yyyy">
                  <c:v>44779</c:v>
                </c:pt>
                <c:pt idx="22978" formatCode="m/d/yyyy">
                  <c:v>44779</c:v>
                </c:pt>
                <c:pt idx="22979" formatCode="m/d/yyyy">
                  <c:v>44779</c:v>
                </c:pt>
                <c:pt idx="22980" formatCode="m/d/yyyy">
                  <c:v>44779</c:v>
                </c:pt>
                <c:pt idx="22981" formatCode="m/d/yyyy">
                  <c:v>44779</c:v>
                </c:pt>
                <c:pt idx="22982" formatCode="m/d/yyyy">
                  <c:v>44779</c:v>
                </c:pt>
                <c:pt idx="22983" formatCode="m/d/yyyy">
                  <c:v>44779</c:v>
                </c:pt>
                <c:pt idx="22984" formatCode="m/d/yyyy">
                  <c:v>44779</c:v>
                </c:pt>
                <c:pt idx="22985" formatCode="m/d/yyyy">
                  <c:v>44779</c:v>
                </c:pt>
                <c:pt idx="22986" formatCode="m/d/yyyy">
                  <c:v>44779</c:v>
                </c:pt>
                <c:pt idx="22987" formatCode="m/d/yyyy">
                  <c:v>44779</c:v>
                </c:pt>
                <c:pt idx="22988" formatCode="m/d/yyyy">
                  <c:v>44779</c:v>
                </c:pt>
                <c:pt idx="22989" formatCode="m/d/yyyy">
                  <c:v>44779</c:v>
                </c:pt>
                <c:pt idx="22990" formatCode="m/d/yyyy">
                  <c:v>44779</c:v>
                </c:pt>
                <c:pt idx="22991" formatCode="m/d/yyyy">
                  <c:v>44779</c:v>
                </c:pt>
                <c:pt idx="22992" formatCode="m/d/yyyy">
                  <c:v>44779</c:v>
                </c:pt>
                <c:pt idx="22993" formatCode="m/d/yyyy">
                  <c:v>44779</c:v>
                </c:pt>
                <c:pt idx="22994" formatCode="m/d/yyyy">
                  <c:v>44779</c:v>
                </c:pt>
                <c:pt idx="22995" formatCode="m/d/yyyy">
                  <c:v>44779</c:v>
                </c:pt>
                <c:pt idx="22996" formatCode="m/d/yyyy">
                  <c:v>44779</c:v>
                </c:pt>
                <c:pt idx="22997" formatCode="m/d/yyyy">
                  <c:v>44779</c:v>
                </c:pt>
                <c:pt idx="22998" formatCode="m/d/yyyy">
                  <c:v>44780</c:v>
                </c:pt>
                <c:pt idx="22999" formatCode="m/d/yyyy">
                  <c:v>44780</c:v>
                </c:pt>
                <c:pt idx="23000" formatCode="m/d/yyyy">
                  <c:v>44780</c:v>
                </c:pt>
                <c:pt idx="23001" formatCode="m/d/yyyy">
                  <c:v>44780</c:v>
                </c:pt>
                <c:pt idx="23002" formatCode="m/d/yyyy">
                  <c:v>44780</c:v>
                </c:pt>
                <c:pt idx="23003" formatCode="m/d/yyyy">
                  <c:v>44780</c:v>
                </c:pt>
                <c:pt idx="23004" formatCode="m/d/yyyy">
                  <c:v>44780</c:v>
                </c:pt>
                <c:pt idx="23005" formatCode="m/d/yyyy">
                  <c:v>44780</c:v>
                </c:pt>
                <c:pt idx="23006" formatCode="m/d/yyyy">
                  <c:v>44780</c:v>
                </c:pt>
                <c:pt idx="23007" formatCode="m/d/yyyy">
                  <c:v>44780</c:v>
                </c:pt>
                <c:pt idx="23008" formatCode="m/d/yyyy">
                  <c:v>44780</c:v>
                </c:pt>
                <c:pt idx="23009" formatCode="m/d/yyyy">
                  <c:v>44780</c:v>
                </c:pt>
                <c:pt idx="23010" formatCode="m/d/yyyy">
                  <c:v>44780</c:v>
                </c:pt>
                <c:pt idx="23011" formatCode="m/d/yyyy">
                  <c:v>44780</c:v>
                </c:pt>
                <c:pt idx="23012" formatCode="m/d/yyyy">
                  <c:v>44780</c:v>
                </c:pt>
                <c:pt idx="23013" formatCode="m/d/yyyy">
                  <c:v>44780</c:v>
                </c:pt>
                <c:pt idx="23014" formatCode="m/d/yyyy">
                  <c:v>44780</c:v>
                </c:pt>
                <c:pt idx="23015" formatCode="m/d/yyyy">
                  <c:v>44780</c:v>
                </c:pt>
                <c:pt idx="23016" formatCode="m/d/yyyy">
                  <c:v>44780</c:v>
                </c:pt>
                <c:pt idx="23017" formatCode="m/d/yyyy">
                  <c:v>44780</c:v>
                </c:pt>
                <c:pt idx="23018" formatCode="m/d/yyyy">
                  <c:v>44780</c:v>
                </c:pt>
                <c:pt idx="23019" formatCode="m/d/yyyy">
                  <c:v>44780</c:v>
                </c:pt>
                <c:pt idx="23020" formatCode="m/d/yyyy">
                  <c:v>44780</c:v>
                </c:pt>
                <c:pt idx="23021" formatCode="m/d/yyyy">
                  <c:v>44780</c:v>
                </c:pt>
                <c:pt idx="23022" formatCode="m/d/yyyy">
                  <c:v>44781</c:v>
                </c:pt>
                <c:pt idx="23023" formatCode="m/d/yyyy">
                  <c:v>44781</c:v>
                </c:pt>
                <c:pt idx="23024" formatCode="m/d/yyyy">
                  <c:v>44781</c:v>
                </c:pt>
                <c:pt idx="23025" formatCode="m/d/yyyy">
                  <c:v>44781</c:v>
                </c:pt>
                <c:pt idx="23026" formatCode="m/d/yyyy">
                  <c:v>44781</c:v>
                </c:pt>
                <c:pt idx="23027" formatCode="m/d/yyyy">
                  <c:v>44781</c:v>
                </c:pt>
                <c:pt idx="23028" formatCode="m/d/yyyy">
                  <c:v>44781</c:v>
                </c:pt>
                <c:pt idx="23029" formatCode="m/d/yyyy">
                  <c:v>44781</c:v>
                </c:pt>
                <c:pt idx="23030" formatCode="m/d/yyyy">
                  <c:v>44781</c:v>
                </c:pt>
                <c:pt idx="23031" formatCode="m/d/yyyy">
                  <c:v>44781</c:v>
                </c:pt>
                <c:pt idx="23032" formatCode="m/d/yyyy">
                  <c:v>44781</c:v>
                </c:pt>
                <c:pt idx="23033" formatCode="m/d/yyyy">
                  <c:v>44781</c:v>
                </c:pt>
                <c:pt idx="23034" formatCode="m/d/yyyy">
                  <c:v>44781</c:v>
                </c:pt>
                <c:pt idx="23035" formatCode="m/d/yyyy">
                  <c:v>44781</c:v>
                </c:pt>
                <c:pt idx="23036" formatCode="m/d/yyyy">
                  <c:v>44781</c:v>
                </c:pt>
                <c:pt idx="23037" formatCode="m/d/yyyy">
                  <c:v>44781</c:v>
                </c:pt>
                <c:pt idx="23038" formatCode="m/d/yyyy">
                  <c:v>44781</c:v>
                </c:pt>
                <c:pt idx="23039" formatCode="m/d/yyyy">
                  <c:v>44781</c:v>
                </c:pt>
                <c:pt idx="23040" formatCode="m/d/yyyy">
                  <c:v>44781</c:v>
                </c:pt>
                <c:pt idx="23041" formatCode="m/d/yyyy">
                  <c:v>44781</c:v>
                </c:pt>
                <c:pt idx="23042" formatCode="m/d/yyyy">
                  <c:v>44781</c:v>
                </c:pt>
                <c:pt idx="23043" formatCode="m/d/yyyy">
                  <c:v>44781</c:v>
                </c:pt>
                <c:pt idx="23044" formatCode="m/d/yyyy">
                  <c:v>44781</c:v>
                </c:pt>
                <c:pt idx="23045" formatCode="m/d/yyyy">
                  <c:v>44781</c:v>
                </c:pt>
                <c:pt idx="23046" formatCode="m/d/yyyy">
                  <c:v>44782</c:v>
                </c:pt>
                <c:pt idx="23047" formatCode="m/d/yyyy">
                  <c:v>44782</c:v>
                </c:pt>
                <c:pt idx="23048" formatCode="m/d/yyyy">
                  <c:v>44782</c:v>
                </c:pt>
                <c:pt idx="23049" formatCode="m/d/yyyy">
                  <c:v>44782</c:v>
                </c:pt>
                <c:pt idx="23050" formatCode="m/d/yyyy">
                  <c:v>44782</c:v>
                </c:pt>
                <c:pt idx="23051" formatCode="m/d/yyyy">
                  <c:v>44782</c:v>
                </c:pt>
                <c:pt idx="23052" formatCode="m/d/yyyy">
                  <c:v>44782</c:v>
                </c:pt>
                <c:pt idx="23053" formatCode="m/d/yyyy">
                  <c:v>44782</c:v>
                </c:pt>
                <c:pt idx="23054" formatCode="m/d/yyyy">
                  <c:v>44782</c:v>
                </c:pt>
                <c:pt idx="23055" formatCode="m/d/yyyy">
                  <c:v>44782</c:v>
                </c:pt>
                <c:pt idx="23056" formatCode="m/d/yyyy">
                  <c:v>44782</c:v>
                </c:pt>
                <c:pt idx="23057" formatCode="m/d/yyyy">
                  <c:v>44782</c:v>
                </c:pt>
                <c:pt idx="23058" formatCode="m/d/yyyy">
                  <c:v>44782</c:v>
                </c:pt>
                <c:pt idx="23059" formatCode="m/d/yyyy">
                  <c:v>44782</c:v>
                </c:pt>
                <c:pt idx="23060" formatCode="m/d/yyyy">
                  <c:v>44782</c:v>
                </c:pt>
                <c:pt idx="23061" formatCode="m/d/yyyy">
                  <c:v>44782</c:v>
                </c:pt>
                <c:pt idx="23062" formatCode="m/d/yyyy">
                  <c:v>44782</c:v>
                </c:pt>
                <c:pt idx="23063" formatCode="m/d/yyyy">
                  <c:v>44782</c:v>
                </c:pt>
                <c:pt idx="23064" formatCode="m/d/yyyy">
                  <c:v>44782</c:v>
                </c:pt>
                <c:pt idx="23065" formatCode="m/d/yyyy">
                  <c:v>44782</c:v>
                </c:pt>
                <c:pt idx="23066" formatCode="m/d/yyyy">
                  <c:v>44782</c:v>
                </c:pt>
                <c:pt idx="23067" formatCode="m/d/yyyy">
                  <c:v>44782</c:v>
                </c:pt>
                <c:pt idx="23068" formatCode="m/d/yyyy">
                  <c:v>44782</c:v>
                </c:pt>
                <c:pt idx="23069" formatCode="m/d/yyyy">
                  <c:v>44782</c:v>
                </c:pt>
                <c:pt idx="23070" formatCode="m/d/yyyy">
                  <c:v>44783</c:v>
                </c:pt>
                <c:pt idx="23071" formatCode="m/d/yyyy">
                  <c:v>44783</c:v>
                </c:pt>
                <c:pt idx="23072" formatCode="m/d/yyyy">
                  <c:v>44783</c:v>
                </c:pt>
                <c:pt idx="23073" formatCode="m/d/yyyy">
                  <c:v>44783</c:v>
                </c:pt>
                <c:pt idx="23074" formatCode="m/d/yyyy">
                  <c:v>44783</c:v>
                </c:pt>
                <c:pt idx="23075" formatCode="m/d/yyyy">
                  <c:v>44783</c:v>
                </c:pt>
                <c:pt idx="23076" formatCode="m/d/yyyy">
                  <c:v>44783</c:v>
                </c:pt>
                <c:pt idx="23077" formatCode="m/d/yyyy">
                  <c:v>44783</c:v>
                </c:pt>
                <c:pt idx="23078" formatCode="m/d/yyyy">
                  <c:v>44783</c:v>
                </c:pt>
                <c:pt idx="23079" formatCode="m/d/yyyy">
                  <c:v>44783</c:v>
                </c:pt>
                <c:pt idx="23080" formatCode="m/d/yyyy">
                  <c:v>44783</c:v>
                </c:pt>
                <c:pt idx="23081" formatCode="m/d/yyyy">
                  <c:v>44783</c:v>
                </c:pt>
                <c:pt idx="23082" formatCode="m/d/yyyy">
                  <c:v>44783</c:v>
                </c:pt>
                <c:pt idx="23083" formatCode="m/d/yyyy">
                  <c:v>44783</c:v>
                </c:pt>
                <c:pt idx="23084" formatCode="m/d/yyyy">
                  <c:v>44783</c:v>
                </c:pt>
                <c:pt idx="23085" formatCode="m/d/yyyy">
                  <c:v>44783</c:v>
                </c:pt>
                <c:pt idx="23086" formatCode="m/d/yyyy">
                  <c:v>44783</c:v>
                </c:pt>
                <c:pt idx="23087" formatCode="m/d/yyyy">
                  <c:v>44783</c:v>
                </c:pt>
                <c:pt idx="23088" formatCode="m/d/yyyy">
                  <c:v>44783</c:v>
                </c:pt>
                <c:pt idx="23089" formatCode="m/d/yyyy">
                  <c:v>44783</c:v>
                </c:pt>
                <c:pt idx="23090" formatCode="m/d/yyyy">
                  <c:v>44783</c:v>
                </c:pt>
                <c:pt idx="23091" formatCode="m/d/yyyy">
                  <c:v>44783</c:v>
                </c:pt>
                <c:pt idx="23092" formatCode="m/d/yyyy">
                  <c:v>44783</c:v>
                </c:pt>
                <c:pt idx="23093" formatCode="m/d/yyyy">
                  <c:v>44783</c:v>
                </c:pt>
                <c:pt idx="23094" formatCode="m/d/yyyy">
                  <c:v>44784</c:v>
                </c:pt>
                <c:pt idx="23095" formatCode="m/d/yyyy">
                  <c:v>44784</c:v>
                </c:pt>
                <c:pt idx="23096" formatCode="m/d/yyyy">
                  <c:v>44784</c:v>
                </c:pt>
                <c:pt idx="23097" formatCode="m/d/yyyy">
                  <c:v>44784</c:v>
                </c:pt>
                <c:pt idx="23098" formatCode="m/d/yyyy">
                  <c:v>44784</c:v>
                </c:pt>
                <c:pt idx="23099" formatCode="m/d/yyyy">
                  <c:v>44784</c:v>
                </c:pt>
                <c:pt idx="23100" formatCode="m/d/yyyy">
                  <c:v>44784</c:v>
                </c:pt>
                <c:pt idx="23101" formatCode="m/d/yyyy">
                  <c:v>44784</c:v>
                </c:pt>
                <c:pt idx="23102" formatCode="m/d/yyyy">
                  <c:v>44784</c:v>
                </c:pt>
                <c:pt idx="23103" formatCode="m/d/yyyy">
                  <c:v>44784</c:v>
                </c:pt>
                <c:pt idx="23104" formatCode="m/d/yyyy">
                  <c:v>44784</c:v>
                </c:pt>
                <c:pt idx="23105" formatCode="m/d/yyyy">
                  <c:v>44784</c:v>
                </c:pt>
                <c:pt idx="23106" formatCode="m/d/yyyy">
                  <c:v>44784</c:v>
                </c:pt>
                <c:pt idx="23107" formatCode="m/d/yyyy">
                  <c:v>44784</c:v>
                </c:pt>
                <c:pt idx="23108" formatCode="m/d/yyyy">
                  <c:v>44784</c:v>
                </c:pt>
                <c:pt idx="23109" formatCode="m/d/yyyy">
                  <c:v>44784</c:v>
                </c:pt>
                <c:pt idx="23110" formatCode="m/d/yyyy">
                  <c:v>44784</c:v>
                </c:pt>
                <c:pt idx="23111" formatCode="m/d/yyyy">
                  <c:v>44784</c:v>
                </c:pt>
                <c:pt idx="23112" formatCode="m/d/yyyy">
                  <c:v>44784</c:v>
                </c:pt>
                <c:pt idx="23113" formatCode="m/d/yyyy">
                  <c:v>44784</c:v>
                </c:pt>
                <c:pt idx="23114" formatCode="m/d/yyyy">
                  <c:v>44784</c:v>
                </c:pt>
                <c:pt idx="23115" formatCode="m/d/yyyy">
                  <c:v>44784</c:v>
                </c:pt>
                <c:pt idx="23116" formatCode="m/d/yyyy">
                  <c:v>44784</c:v>
                </c:pt>
                <c:pt idx="23117" formatCode="m/d/yyyy">
                  <c:v>44784</c:v>
                </c:pt>
                <c:pt idx="23118" formatCode="m/d/yyyy">
                  <c:v>44785</c:v>
                </c:pt>
                <c:pt idx="23119" formatCode="m/d/yyyy">
                  <c:v>44785</c:v>
                </c:pt>
                <c:pt idx="23120" formatCode="m/d/yyyy">
                  <c:v>44785</c:v>
                </c:pt>
                <c:pt idx="23121" formatCode="m/d/yyyy">
                  <c:v>44785</c:v>
                </c:pt>
                <c:pt idx="23122" formatCode="m/d/yyyy">
                  <c:v>44785</c:v>
                </c:pt>
                <c:pt idx="23123" formatCode="m/d/yyyy">
                  <c:v>44785</c:v>
                </c:pt>
                <c:pt idx="23124" formatCode="m/d/yyyy">
                  <c:v>44785</c:v>
                </c:pt>
                <c:pt idx="23125" formatCode="m/d/yyyy">
                  <c:v>44785</c:v>
                </c:pt>
                <c:pt idx="23126" formatCode="m/d/yyyy">
                  <c:v>44785</c:v>
                </c:pt>
                <c:pt idx="23127" formatCode="m/d/yyyy">
                  <c:v>44785</c:v>
                </c:pt>
                <c:pt idx="23128" formatCode="m/d/yyyy">
                  <c:v>44785</c:v>
                </c:pt>
                <c:pt idx="23129" formatCode="m/d/yyyy">
                  <c:v>44785</c:v>
                </c:pt>
                <c:pt idx="23130" formatCode="m/d/yyyy">
                  <c:v>44785</c:v>
                </c:pt>
                <c:pt idx="23131" formatCode="m/d/yyyy">
                  <c:v>44785</c:v>
                </c:pt>
                <c:pt idx="23132" formatCode="m/d/yyyy">
                  <c:v>44785</c:v>
                </c:pt>
                <c:pt idx="23133" formatCode="m/d/yyyy">
                  <c:v>44785</c:v>
                </c:pt>
                <c:pt idx="23134" formatCode="m/d/yyyy">
                  <c:v>44785</c:v>
                </c:pt>
                <c:pt idx="23135" formatCode="m/d/yyyy">
                  <c:v>44785</c:v>
                </c:pt>
                <c:pt idx="23136" formatCode="m/d/yyyy">
                  <c:v>44785</c:v>
                </c:pt>
                <c:pt idx="23137" formatCode="m/d/yyyy">
                  <c:v>44785</c:v>
                </c:pt>
                <c:pt idx="23138" formatCode="m/d/yyyy">
                  <c:v>44785</c:v>
                </c:pt>
                <c:pt idx="23139" formatCode="m/d/yyyy">
                  <c:v>44785</c:v>
                </c:pt>
                <c:pt idx="23140" formatCode="m/d/yyyy">
                  <c:v>44785</c:v>
                </c:pt>
                <c:pt idx="23141" formatCode="m/d/yyyy">
                  <c:v>44785</c:v>
                </c:pt>
                <c:pt idx="23142" formatCode="m/d/yyyy">
                  <c:v>44786</c:v>
                </c:pt>
                <c:pt idx="23143" formatCode="m/d/yyyy">
                  <c:v>44786</c:v>
                </c:pt>
                <c:pt idx="23144" formatCode="m/d/yyyy">
                  <c:v>44786</c:v>
                </c:pt>
                <c:pt idx="23145" formatCode="m/d/yyyy">
                  <c:v>44786</c:v>
                </c:pt>
                <c:pt idx="23146" formatCode="m/d/yyyy">
                  <c:v>44786</c:v>
                </c:pt>
                <c:pt idx="23147" formatCode="m/d/yyyy">
                  <c:v>44786</c:v>
                </c:pt>
                <c:pt idx="23148" formatCode="m/d/yyyy">
                  <c:v>44786</c:v>
                </c:pt>
                <c:pt idx="23149" formatCode="m/d/yyyy">
                  <c:v>44786</c:v>
                </c:pt>
                <c:pt idx="23150" formatCode="m/d/yyyy">
                  <c:v>44786</c:v>
                </c:pt>
                <c:pt idx="23151" formatCode="m/d/yyyy">
                  <c:v>44786</c:v>
                </c:pt>
                <c:pt idx="23152" formatCode="m/d/yyyy">
                  <c:v>44786</c:v>
                </c:pt>
                <c:pt idx="23153" formatCode="m/d/yyyy">
                  <c:v>44786</c:v>
                </c:pt>
                <c:pt idx="23154" formatCode="m/d/yyyy">
                  <c:v>44786</c:v>
                </c:pt>
                <c:pt idx="23155" formatCode="m/d/yyyy">
                  <c:v>44786</c:v>
                </c:pt>
                <c:pt idx="23156" formatCode="m/d/yyyy">
                  <c:v>44786</c:v>
                </c:pt>
                <c:pt idx="23157" formatCode="m/d/yyyy">
                  <c:v>44786</c:v>
                </c:pt>
                <c:pt idx="23158" formatCode="m/d/yyyy">
                  <c:v>44786</c:v>
                </c:pt>
                <c:pt idx="23159" formatCode="m/d/yyyy">
                  <c:v>44786</c:v>
                </c:pt>
                <c:pt idx="23160" formatCode="m/d/yyyy">
                  <c:v>44786</c:v>
                </c:pt>
                <c:pt idx="23161" formatCode="m/d/yyyy">
                  <c:v>44786</c:v>
                </c:pt>
                <c:pt idx="23162" formatCode="m/d/yyyy">
                  <c:v>44786</c:v>
                </c:pt>
                <c:pt idx="23163" formatCode="m/d/yyyy">
                  <c:v>44786</c:v>
                </c:pt>
                <c:pt idx="23164" formatCode="m/d/yyyy">
                  <c:v>44786</c:v>
                </c:pt>
                <c:pt idx="23165" formatCode="m/d/yyyy">
                  <c:v>44786</c:v>
                </c:pt>
                <c:pt idx="23166" formatCode="m/d/yyyy">
                  <c:v>44787</c:v>
                </c:pt>
                <c:pt idx="23167" formatCode="m/d/yyyy">
                  <c:v>44787</c:v>
                </c:pt>
                <c:pt idx="23168" formatCode="m/d/yyyy">
                  <c:v>44787</c:v>
                </c:pt>
                <c:pt idx="23169" formatCode="m/d/yyyy">
                  <c:v>44787</c:v>
                </c:pt>
                <c:pt idx="23170" formatCode="m/d/yyyy">
                  <c:v>44787</c:v>
                </c:pt>
                <c:pt idx="23171" formatCode="m/d/yyyy">
                  <c:v>44787</c:v>
                </c:pt>
                <c:pt idx="23172" formatCode="m/d/yyyy">
                  <c:v>44787</c:v>
                </c:pt>
                <c:pt idx="23173" formatCode="m/d/yyyy">
                  <c:v>44787</c:v>
                </c:pt>
                <c:pt idx="23174" formatCode="m/d/yyyy">
                  <c:v>44787</c:v>
                </c:pt>
                <c:pt idx="23175" formatCode="m/d/yyyy">
                  <c:v>44787</c:v>
                </c:pt>
                <c:pt idx="23176" formatCode="m/d/yyyy">
                  <c:v>44787</c:v>
                </c:pt>
                <c:pt idx="23177" formatCode="m/d/yyyy">
                  <c:v>44787</c:v>
                </c:pt>
                <c:pt idx="23178" formatCode="m/d/yyyy">
                  <c:v>44787</c:v>
                </c:pt>
                <c:pt idx="23179" formatCode="m/d/yyyy">
                  <c:v>44787</c:v>
                </c:pt>
                <c:pt idx="23180" formatCode="m/d/yyyy">
                  <c:v>44787</c:v>
                </c:pt>
                <c:pt idx="23181" formatCode="m/d/yyyy">
                  <c:v>44787</c:v>
                </c:pt>
                <c:pt idx="23182" formatCode="m/d/yyyy">
                  <c:v>44787</c:v>
                </c:pt>
                <c:pt idx="23183" formatCode="m/d/yyyy">
                  <c:v>44787</c:v>
                </c:pt>
                <c:pt idx="23184" formatCode="m/d/yyyy">
                  <c:v>44787</c:v>
                </c:pt>
                <c:pt idx="23185" formatCode="m/d/yyyy">
                  <c:v>44787</c:v>
                </c:pt>
                <c:pt idx="23186" formatCode="m/d/yyyy">
                  <c:v>44787</c:v>
                </c:pt>
                <c:pt idx="23187" formatCode="m/d/yyyy">
                  <c:v>44787</c:v>
                </c:pt>
                <c:pt idx="23188" formatCode="m/d/yyyy">
                  <c:v>44787</c:v>
                </c:pt>
                <c:pt idx="23189" formatCode="m/d/yyyy">
                  <c:v>44787</c:v>
                </c:pt>
                <c:pt idx="23190" formatCode="m/d/yyyy">
                  <c:v>44788</c:v>
                </c:pt>
                <c:pt idx="23191" formatCode="m/d/yyyy">
                  <c:v>44788</c:v>
                </c:pt>
                <c:pt idx="23192" formatCode="m/d/yyyy">
                  <c:v>44788</c:v>
                </c:pt>
                <c:pt idx="23193" formatCode="m/d/yyyy">
                  <c:v>44788</c:v>
                </c:pt>
                <c:pt idx="23194" formatCode="m/d/yyyy">
                  <c:v>44788</c:v>
                </c:pt>
                <c:pt idx="23195" formatCode="m/d/yyyy">
                  <c:v>44788</c:v>
                </c:pt>
                <c:pt idx="23196" formatCode="m/d/yyyy">
                  <c:v>44788</c:v>
                </c:pt>
                <c:pt idx="23197" formatCode="m/d/yyyy">
                  <c:v>44788</c:v>
                </c:pt>
                <c:pt idx="23198" formatCode="m/d/yyyy">
                  <c:v>44788</c:v>
                </c:pt>
                <c:pt idx="23199" formatCode="m/d/yyyy">
                  <c:v>44788</c:v>
                </c:pt>
                <c:pt idx="23200" formatCode="m/d/yyyy">
                  <c:v>44788</c:v>
                </c:pt>
                <c:pt idx="23201" formatCode="m/d/yyyy">
                  <c:v>44788</c:v>
                </c:pt>
                <c:pt idx="23202" formatCode="m/d/yyyy">
                  <c:v>44788</c:v>
                </c:pt>
                <c:pt idx="23203" formatCode="m/d/yyyy">
                  <c:v>44788</c:v>
                </c:pt>
                <c:pt idx="23204" formatCode="m/d/yyyy">
                  <c:v>44788</c:v>
                </c:pt>
                <c:pt idx="23205" formatCode="m/d/yyyy">
                  <c:v>44788</c:v>
                </c:pt>
                <c:pt idx="23206" formatCode="m/d/yyyy">
                  <c:v>44788</c:v>
                </c:pt>
                <c:pt idx="23207" formatCode="m/d/yyyy">
                  <c:v>44788</c:v>
                </c:pt>
                <c:pt idx="23208" formatCode="m/d/yyyy">
                  <c:v>44788</c:v>
                </c:pt>
                <c:pt idx="23209" formatCode="m/d/yyyy">
                  <c:v>44788</c:v>
                </c:pt>
                <c:pt idx="23210" formatCode="m/d/yyyy">
                  <c:v>44788</c:v>
                </c:pt>
                <c:pt idx="23211" formatCode="m/d/yyyy">
                  <c:v>44788</c:v>
                </c:pt>
                <c:pt idx="23212" formatCode="m/d/yyyy">
                  <c:v>44788</c:v>
                </c:pt>
                <c:pt idx="23213" formatCode="m/d/yyyy">
                  <c:v>44788</c:v>
                </c:pt>
                <c:pt idx="23214" formatCode="m/d/yyyy">
                  <c:v>44789</c:v>
                </c:pt>
                <c:pt idx="23215" formatCode="m/d/yyyy">
                  <c:v>44789</c:v>
                </c:pt>
                <c:pt idx="23216" formatCode="m/d/yyyy">
                  <c:v>44789</c:v>
                </c:pt>
                <c:pt idx="23217" formatCode="m/d/yyyy">
                  <c:v>44789</c:v>
                </c:pt>
                <c:pt idx="23218" formatCode="m/d/yyyy">
                  <c:v>44789</c:v>
                </c:pt>
                <c:pt idx="23219" formatCode="m/d/yyyy">
                  <c:v>44789</c:v>
                </c:pt>
                <c:pt idx="23220" formatCode="m/d/yyyy">
                  <c:v>44789</c:v>
                </c:pt>
                <c:pt idx="23221" formatCode="m/d/yyyy">
                  <c:v>44789</c:v>
                </c:pt>
                <c:pt idx="23222" formatCode="m/d/yyyy">
                  <c:v>44789</c:v>
                </c:pt>
                <c:pt idx="23223" formatCode="m/d/yyyy">
                  <c:v>44789</c:v>
                </c:pt>
                <c:pt idx="23224" formatCode="m/d/yyyy">
                  <c:v>44789</c:v>
                </c:pt>
                <c:pt idx="23225" formatCode="m/d/yyyy">
                  <c:v>44789</c:v>
                </c:pt>
                <c:pt idx="23226" formatCode="m/d/yyyy">
                  <c:v>44789</c:v>
                </c:pt>
                <c:pt idx="23227" formatCode="m/d/yyyy">
                  <c:v>44789</c:v>
                </c:pt>
                <c:pt idx="23228" formatCode="m/d/yyyy">
                  <c:v>44789</c:v>
                </c:pt>
                <c:pt idx="23229" formatCode="m/d/yyyy">
                  <c:v>44789</c:v>
                </c:pt>
                <c:pt idx="23230" formatCode="m/d/yyyy">
                  <c:v>44789</c:v>
                </c:pt>
                <c:pt idx="23231" formatCode="m/d/yyyy">
                  <c:v>44789</c:v>
                </c:pt>
                <c:pt idx="23232" formatCode="m/d/yyyy">
                  <c:v>44789</c:v>
                </c:pt>
                <c:pt idx="23233" formatCode="m/d/yyyy">
                  <c:v>44789</c:v>
                </c:pt>
                <c:pt idx="23234" formatCode="m/d/yyyy">
                  <c:v>44789</c:v>
                </c:pt>
                <c:pt idx="23235" formatCode="m/d/yyyy">
                  <c:v>44789</c:v>
                </c:pt>
                <c:pt idx="23236" formatCode="m/d/yyyy">
                  <c:v>44789</c:v>
                </c:pt>
                <c:pt idx="23237" formatCode="m/d/yyyy">
                  <c:v>44789</c:v>
                </c:pt>
                <c:pt idx="23238" formatCode="m/d/yyyy">
                  <c:v>44790</c:v>
                </c:pt>
                <c:pt idx="23239" formatCode="m/d/yyyy">
                  <c:v>44790</c:v>
                </c:pt>
                <c:pt idx="23240" formatCode="m/d/yyyy">
                  <c:v>44790</c:v>
                </c:pt>
                <c:pt idx="23241" formatCode="m/d/yyyy">
                  <c:v>44790</c:v>
                </c:pt>
                <c:pt idx="23242" formatCode="m/d/yyyy">
                  <c:v>44790</c:v>
                </c:pt>
                <c:pt idx="23243" formatCode="m/d/yyyy">
                  <c:v>44790</c:v>
                </c:pt>
                <c:pt idx="23244" formatCode="m/d/yyyy">
                  <c:v>44790</c:v>
                </c:pt>
                <c:pt idx="23245" formatCode="m/d/yyyy">
                  <c:v>44790</c:v>
                </c:pt>
                <c:pt idx="23246" formatCode="m/d/yyyy">
                  <c:v>44790</c:v>
                </c:pt>
                <c:pt idx="23247" formatCode="m/d/yyyy">
                  <c:v>44790</c:v>
                </c:pt>
                <c:pt idx="23248" formatCode="m/d/yyyy">
                  <c:v>44790</c:v>
                </c:pt>
                <c:pt idx="23249" formatCode="m/d/yyyy">
                  <c:v>44790</c:v>
                </c:pt>
                <c:pt idx="23250" formatCode="m/d/yyyy">
                  <c:v>44790</c:v>
                </c:pt>
                <c:pt idx="23251" formatCode="m/d/yyyy">
                  <c:v>44790</c:v>
                </c:pt>
                <c:pt idx="23252" formatCode="m/d/yyyy">
                  <c:v>44790</c:v>
                </c:pt>
                <c:pt idx="23253" formatCode="m/d/yyyy">
                  <c:v>44790</c:v>
                </c:pt>
                <c:pt idx="23254" formatCode="m/d/yyyy">
                  <c:v>44790</c:v>
                </c:pt>
                <c:pt idx="23255" formatCode="m/d/yyyy">
                  <c:v>44790</c:v>
                </c:pt>
                <c:pt idx="23256" formatCode="m/d/yyyy">
                  <c:v>44790</c:v>
                </c:pt>
                <c:pt idx="23257" formatCode="m/d/yyyy">
                  <c:v>44790</c:v>
                </c:pt>
                <c:pt idx="23258" formatCode="m/d/yyyy">
                  <c:v>44790</c:v>
                </c:pt>
                <c:pt idx="23259" formatCode="m/d/yyyy">
                  <c:v>44790</c:v>
                </c:pt>
                <c:pt idx="23260" formatCode="m/d/yyyy">
                  <c:v>44790</c:v>
                </c:pt>
                <c:pt idx="23261" formatCode="m/d/yyyy">
                  <c:v>44790</c:v>
                </c:pt>
                <c:pt idx="23262" formatCode="m/d/yyyy">
                  <c:v>44791</c:v>
                </c:pt>
                <c:pt idx="23263" formatCode="m/d/yyyy">
                  <c:v>44791</c:v>
                </c:pt>
                <c:pt idx="23264" formatCode="m/d/yyyy">
                  <c:v>44791</c:v>
                </c:pt>
                <c:pt idx="23265" formatCode="m/d/yyyy">
                  <c:v>44791</c:v>
                </c:pt>
                <c:pt idx="23266" formatCode="m/d/yyyy">
                  <c:v>44791</c:v>
                </c:pt>
                <c:pt idx="23267" formatCode="m/d/yyyy">
                  <c:v>44791</c:v>
                </c:pt>
                <c:pt idx="23268" formatCode="m/d/yyyy">
                  <c:v>44791</c:v>
                </c:pt>
                <c:pt idx="23269" formatCode="m/d/yyyy">
                  <c:v>44791</c:v>
                </c:pt>
                <c:pt idx="23270" formatCode="m/d/yyyy">
                  <c:v>44791</c:v>
                </c:pt>
                <c:pt idx="23271" formatCode="m/d/yyyy">
                  <c:v>44791</c:v>
                </c:pt>
                <c:pt idx="23272" formatCode="m/d/yyyy">
                  <c:v>44791</c:v>
                </c:pt>
                <c:pt idx="23273" formatCode="m/d/yyyy">
                  <c:v>44791</c:v>
                </c:pt>
                <c:pt idx="23274" formatCode="m/d/yyyy">
                  <c:v>44791</c:v>
                </c:pt>
                <c:pt idx="23275" formatCode="m/d/yyyy">
                  <c:v>44791</c:v>
                </c:pt>
                <c:pt idx="23276" formatCode="m/d/yyyy">
                  <c:v>44791</c:v>
                </c:pt>
                <c:pt idx="23277" formatCode="m/d/yyyy">
                  <c:v>44791</c:v>
                </c:pt>
                <c:pt idx="23278" formatCode="m/d/yyyy">
                  <c:v>44791</c:v>
                </c:pt>
                <c:pt idx="23279" formatCode="m/d/yyyy">
                  <c:v>44791</c:v>
                </c:pt>
                <c:pt idx="23280" formatCode="m/d/yyyy">
                  <c:v>44791</c:v>
                </c:pt>
                <c:pt idx="23281" formatCode="m/d/yyyy">
                  <c:v>44791</c:v>
                </c:pt>
                <c:pt idx="23282" formatCode="m/d/yyyy">
                  <c:v>44791</c:v>
                </c:pt>
                <c:pt idx="23283" formatCode="m/d/yyyy">
                  <c:v>44791</c:v>
                </c:pt>
                <c:pt idx="23284" formatCode="m/d/yyyy">
                  <c:v>44791</c:v>
                </c:pt>
                <c:pt idx="23285" formatCode="m/d/yyyy">
                  <c:v>44791</c:v>
                </c:pt>
                <c:pt idx="23286" formatCode="m/d/yyyy">
                  <c:v>44792</c:v>
                </c:pt>
                <c:pt idx="23287" formatCode="m/d/yyyy">
                  <c:v>44792</c:v>
                </c:pt>
                <c:pt idx="23288" formatCode="m/d/yyyy">
                  <c:v>44792</c:v>
                </c:pt>
                <c:pt idx="23289" formatCode="m/d/yyyy">
                  <c:v>44792</c:v>
                </c:pt>
                <c:pt idx="23290" formatCode="m/d/yyyy">
                  <c:v>44792</c:v>
                </c:pt>
                <c:pt idx="23291" formatCode="m/d/yyyy">
                  <c:v>44792</c:v>
                </c:pt>
                <c:pt idx="23292" formatCode="m/d/yyyy">
                  <c:v>44792</c:v>
                </c:pt>
                <c:pt idx="23293" formatCode="m/d/yyyy">
                  <c:v>44792</c:v>
                </c:pt>
                <c:pt idx="23294" formatCode="m/d/yyyy">
                  <c:v>44792</c:v>
                </c:pt>
                <c:pt idx="23295" formatCode="m/d/yyyy">
                  <c:v>44792</c:v>
                </c:pt>
                <c:pt idx="23296" formatCode="m/d/yyyy">
                  <c:v>44792</c:v>
                </c:pt>
                <c:pt idx="23297" formatCode="m/d/yyyy">
                  <c:v>44792</c:v>
                </c:pt>
                <c:pt idx="23298" formatCode="m/d/yyyy">
                  <c:v>44792</c:v>
                </c:pt>
                <c:pt idx="23299" formatCode="m/d/yyyy">
                  <c:v>44792</c:v>
                </c:pt>
                <c:pt idx="23300" formatCode="m/d/yyyy">
                  <c:v>44792</c:v>
                </c:pt>
                <c:pt idx="23301" formatCode="m/d/yyyy">
                  <c:v>44792</c:v>
                </c:pt>
                <c:pt idx="23302" formatCode="m/d/yyyy">
                  <c:v>44792</c:v>
                </c:pt>
                <c:pt idx="23303" formatCode="m/d/yyyy">
                  <c:v>44792</c:v>
                </c:pt>
                <c:pt idx="23304" formatCode="m/d/yyyy">
                  <c:v>44792</c:v>
                </c:pt>
                <c:pt idx="23305" formatCode="m/d/yyyy">
                  <c:v>44792</c:v>
                </c:pt>
                <c:pt idx="23306" formatCode="m/d/yyyy">
                  <c:v>44792</c:v>
                </c:pt>
                <c:pt idx="23307" formatCode="m/d/yyyy">
                  <c:v>44792</c:v>
                </c:pt>
                <c:pt idx="23308" formatCode="m/d/yyyy">
                  <c:v>44792</c:v>
                </c:pt>
                <c:pt idx="23309" formatCode="m/d/yyyy">
                  <c:v>44792</c:v>
                </c:pt>
                <c:pt idx="23310" formatCode="m/d/yyyy">
                  <c:v>44793</c:v>
                </c:pt>
                <c:pt idx="23311" formatCode="m/d/yyyy">
                  <c:v>44793</c:v>
                </c:pt>
                <c:pt idx="23312" formatCode="m/d/yyyy">
                  <c:v>44793</c:v>
                </c:pt>
                <c:pt idx="23313" formatCode="m/d/yyyy">
                  <c:v>44793</c:v>
                </c:pt>
                <c:pt idx="23314" formatCode="m/d/yyyy">
                  <c:v>44793</c:v>
                </c:pt>
                <c:pt idx="23315" formatCode="m/d/yyyy">
                  <c:v>44793</c:v>
                </c:pt>
                <c:pt idx="23316" formatCode="m/d/yyyy">
                  <c:v>44793</c:v>
                </c:pt>
                <c:pt idx="23317" formatCode="m/d/yyyy">
                  <c:v>44793</c:v>
                </c:pt>
                <c:pt idx="23318" formatCode="m/d/yyyy">
                  <c:v>44793</c:v>
                </c:pt>
                <c:pt idx="23319" formatCode="m/d/yyyy">
                  <c:v>44793</c:v>
                </c:pt>
                <c:pt idx="23320" formatCode="m/d/yyyy">
                  <c:v>44793</c:v>
                </c:pt>
                <c:pt idx="23321" formatCode="m/d/yyyy">
                  <c:v>44793</c:v>
                </c:pt>
                <c:pt idx="23322" formatCode="m/d/yyyy">
                  <c:v>44793</c:v>
                </c:pt>
                <c:pt idx="23323" formatCode="m/d/yyyy">
                  <c:v>44793</c:v>
                </c:pt>
                <c:pt idx="23324" formatCode="m/d/yyyy">
                  <c:v>44793</c:v>
                </c:pt>
                <c:pt idx="23325" formatCode="m/d/yyyy">
                  <c:v>44793</c:v>
                </c:pt>
                <c:pt idx="23326" formatCode="m/d/yyyy">
                  <c:v>44793</c:v>
                </c:pt>
                <c:pt idx="23327" formatCode="m/d/yyyy">
                  <c:v>44793</c:v>
                </c:pt>
                <c:pt idx="23328" formatCode="m/d/yyyy">
                  <c:v>44793</c:v>
                </c:pt>
                <c:pt idx="23329" formatCode="m/d/yyyy">
                  <c:v>44793</c:v>
                </c:pt>
                <c:pt idx="23330" formatCode="m/d/yyyy">
                  <c:v>44793</c:v>
                </c:pt>
                <c:pt idx="23331" formatCode="m/d/yyyy">
                  <c:v>44793</c:v>
                </c:pt>
                <c:pt idx="23332" formatCode="m/d/yyyy">
                  <c:v>44793</c:v>
                </c:pt>
                <c:pt idx="23333" formatCode="m/d/yyyy">
                  <c:v>44793</c:v>
                </c:pt>
                <c:pt idx="23334" formatCode="m/d/yyyy">
                  <c:v>44794</c:v>
                </c:pt>
                <c:pt idx="23335" formatCode="m/d/yyyy">
                  <c:v>44794</c:v>
                </c:pt>
                <c:pt idx="23336" formatCode="m/d/yyyy">
                  <c:v>44794</c:v>
                </c:pt>
                <c:pt idx="23337" formatCode="m/d/yyyy">
                  <c:v>44794</c:v>
                </c:pt>
                <c:pt idx="23338" formatCode="m/d/yyyy">
                  <c:v>44794</c:v>
                </c:pt>
                <c:pt idx="23339" formatCode="m/d/yyyy">
                  <c:v>44794</c:v>
                </c:pt>
                <c:pt idx="23340" formatCode="m/d/yyyy">
                  <c:v>44794</c:v>
                </c:pt>
                <c:pt idx="23341" formatCode="m/d/yyyy">
                  <c:v>44794</c:v>
                </c:pt>
                <c:pt idx="23342" formatCode="m/d/yyyy">
                  <c:v>44794</c:v>
                </c:pt>
                <c:pt idx="23343" formatCode="m/d/yyyy">
                  <c:v>44794</c:v>
                </c:pt>
                <c:pt idx="23344" formatCode="m/d/yyyy">
                  <c:v>44794</c:v>
                </c:pt>
                <c:pt idx="23345" formatCode="m/d/yyyy">
                  <c:v>44794</c:v>
                </c:pt>
                <c:pt idx="23346" formatCode="m/d/yyyy">
                  <c:v>44794</c:v>
                </c:pt>
                <c:pt idx="23347" formatCode="m/d/yyyy">
                  <c:v>44794</c:v>
                </c:pt>
                <c:pt idx="23348" formatCode="m/d/yyyy">
                  <c:v>44794</c:v>
                </c:pt>
                <c:pt idx="23349" formatCode="m/d/yyyy">
                  <c:v>44794</c:v>
                </c:pt>
                <c:pt idx="23350" formatCode="m/d/yyyy">
                  <c:v>44794</c:v>
                </c:pt>
                <c:pt idx="23351" formatCode="m/d/yyyy">
                  <c:v>44794</c:v>
                </c:pt>
                <c:pt idx="23352" formatCode="m/d/yyyy">
                  <c:v>44794</c:v>
                </c:pt>
                <c:pt idx="23353" formatCode="m/d/yyyy">
                  <c:v>44794</c:v>
                </c:pt>
                <c:pt idx="23354" formatCode="m/d/yyyy">
                  <c:v>44794</c:v>
                </c:pt>
                <c:pt idx="23355" formatCode="m/d/yyyy">
                  <c:v>44794</c:v>
                </c:pt>
                <c:pt idx="23356" formatCode="m/d/yyyy">
                  <c:v>44794</c:v>
                </c:pt>
                <c:pt idx="23357" formatCode="m/d/yyyy">
                  <c:v>44795</c:v>
                </c:pt>
                <c:pt idx="23358" formatCode="m/d/yyyy">
                  <c:v>44795</c:v>
                </c:pt>
                <c:pt idx="23359" formatCode="m/d/yyyy">
                  <c:v>44795</c:v>
                </c:pt>
                <c:pt idx="23360" formatCode="m/d/yyyy">
                  <c:v>44795</c:v>
                </c:pt>
                <c:pt idx="23361" formatCode="m/d/yyyy">
                  <c:v>44795</c:v>
                </c:pt>
                <c:pt idx="23362" formatCode="m/d/yyyy">
                  <c:v>44795</c:v>
                </c:pt>
                <c:pt idx="23363" formatCode="m/d/yyyy">
                  <c:v>44795</c:v>
                </c:pt>
                <c:pt idx="23364" formatCode="m/d/yyyy">
                  <c:v>44795</c:v>
                </c:pt>
                <c:pt idx="23365" formatCode="m/d/yyyy">
                  <c:v>44795</c:v>
                </c:pt>
                <c:pt idx="23366" formatCode="m/d/yyyy">
                  <c:v>44795</c:v>
                </c:pt>
                <c:pt idx="23367" formatCode="m/d/yyyy">
                  <c:v>44795</c:v>
                </c:pt>
                <c:pt idx="23368" formatCode="m/d/yyyy">
                  <c:v>44795</c:v>
                </c:pt>
                <c:pt idx="23369" formatCode="m/d/yyyy">
                  <c:v>44795</c:v>
                </c:pt>
                <c:pt idx="23370" formatCode="m/d/yyyy">
                  <c:v>44795</c:v>
                </c:pt>
                <c:pt idx="23371" formatCode="m/d/yyyy">
                  <c:v>44795</c:v>
                </c:pt>
                <c:pt idx="23372" formatCode="m/d/yyyy">
                  <c:v>44795</c:v>
                </c:pt>
                <c:pt idx="23373" formatCode="m/d/yyyy">
                  <c:v>44795</c:v>
                </c:pt>
                <c:pt idx="23374" formatCode="m/d/yyyy">
                  <c:v>44795</c:v>
                </c:pt>
                <c:pt idx="23375" formatCode="m/d/yyyy">
                  <c:v>44795</c:v>
                </c:pt>
                <c:pt idx="23376" formatCode="m/d/yyyy">
                  <c:v>44795</c:v>
                </c:pt>
                <c:pt idx="23377" formatCode="m/d/yyyy">
                  <c:v>44795</c:v>
                </c:pt>
                <c:pt idx="23378" formatCode="m/d/yyyy">
                  <c:v>44795</c:v>
                </c:pt>
                <c:pt idx="23379" formatCode="m/d/yyyy">
                  <c:v>44795</c:v>
                </c:pt>
                <c:pt idx="23380" formatCode="m/d/yyyy">
                  <c:v>44795</c:v>
                </c:pt>
                <c:pt idx="23381" formatCode="m/d/yyyy">
                  <c:v>44796</c:v>
                </c:pt>
                <c:pt idx="23382" formatCode="m/d/yyyy">
                  <c:v>44796</c:v>
                </c:pt>
                <c:pt idx="23383" formatCode="m/d/yyyy">
                  <c:v>44796</c:v>
                </c:pt>
                <c:pt idx="23384" formatCode="m/d/yyyy">
                  <c:v>44796</c:v>
                </c:pt>
                <c:pt idx="23385" formatCode="m/d/yyyy">
                  <c:v>44796</c:v>
                </c:pt>
                <c:pt idx="23386" formatCode="m/d/yyyy">
                  <c:v>44796</c:v>
                </c:pt>
                <c:pt idx="23387" formatCode="m/d/yyyy">
                  <c:v>44796</c:v>
                </c:pt>
                <c:pt idx="23388" formatCode="m/d/yyyy">
                  <c:v>44796</c:v>
                </c:pt>
                <c:pt idx="23389" formatCode="m/d/yyyy">
                  <c:v>44796</c:v>
                </c:pt>
                <c:pt idx="23390" formatCode="m/d/yyyy">
                  <c:v>44796</c:v>
                </c:pt>
                <c:pt idx="23391" formatCode="m/d/yyyy">
                  <c:v>44796</c:v>
                </c:pt>
                <c:pt idx="23392" formatCode="m/d/yyyy">
                  <c:v>44796</c:v>
                </c:pt>
                <c:pt idx="23393" formatCode="m/d/yyyy">
                  <c:v>44796</c:v>
                </c:pt>
                <c:pt idx="23394" formatCode="m/d/yyyy">
                  <c:v>44796</c:v>
                </c:pt>
                <c:pt idx="23395" formatCode="m/d/yyyy">
                  <c:v>44796</c:v>
                </c:pt>
                <c:pt idx="23396" formatCode="m/d/yyyy">
                  <c:v>44796</c:v>
                </c:pt>
                <c:pt idx="23397" formatCode="m/d/yyyy">
                  <c:v>44796</c:v>
                </c:pt>
                <c:pt idx="23398" formatCode="m/d/yyyy">
                  <c:v>44796</c:v>
                </c:pt>
                <c:pt idx="23399" formatCode="m/d/yyyy">
                  <c:v>44796</c:v>
                </c:pt>
                <c:pt idx="23400" formatCode="m/d/yyyy">
                  <c:v>44796</c:v>
                </c:pt>
                <c:pt idx="23401" formatCode="m/d/yyyy">
                  <c:v>44796</c:v>
                </c:pt>
                <c:pt idx="23402" formatCode="m/d/yyyy">
                  <c:v>44796</c:v>
                </c:pt>
                <c:pt idx="23403" formatCode="m/d/yyyy">
                  <c:v>44796</c:v>
                </c:pt>
                <c:pt idx="23404" formatCode="m/d/yyyy">
                  <c:v>44796</c:v>
                </c:pt>
                <c:pt idx="23405" formatCode="m/d/yyyy">
                  <c:v>44797</c:v>
                </c:pt>
                <c:pt idx="23406" formatCode="m/d/yyyy">
                  <c:v>44797</c:v>
                </c:pt>
                <c:pt idx="23407" formatCode="m/d/yyyy">
                  <c:v>44797</c:v>
                </c:pt>
                <c:pt idx="23408" formatCode="m/d/yyyy">
                  <c:v>44797</c:v>
                </c:pt>
                <c:pt idx="23409" formatCode="m/d/yyyy">
                  <c:v>44797</c:v>
                </c:pt>
                <c:pt idx="23410" formatCode="m/d/yyyy">
                  <c:v>44797</c:v>
                </c:pt>
                <c:pt idx="23411" formatCode="m/d/yyyy">
                  <c:v>44797</c:v>
                </c:pt>
                <c:pt idx="23412" formatCode="m/d/yyyy">
                  <c:v>44797</c:v>
                </c:pt>
                <c:pt idx="23413" formatCode="m/d/yyyy">
                  <c:v>44797</c:v>
                </c:pt>
                <c:pt idx="23414" formatCode="m/d/yyyy">
                  <c:v>44797</c:v>
                </c:pt>
                <c:pt idx="23415" formatCode="m/d/yyyy">
                  <c:v>44797</c:v>
                </c:pt>
                <c:pt idx="23416" formatCode="m/d/yyyy">
                  <c:v>44797</c:v>
                </c:pt>
                <c:pt idx="23417" formatCode="m/d/yyyy">
                  <c:v>44797</c:v>
                </c:pt>
                <c:pt idx="23418" formatCode="m/d/yyyy">
                  <c:v>44797</c:v>
                </c:pt>
                <c:pt idx="23419" formatCode="m/d/yyyy">
                  <c:v>44797</c:v>
                </c:pt>
                <c:pt idx="23420" formatCode="m/d/yyyy">
                  <c:v>44797</c:v>
                </c:pt>
                <c:pt idx="23421" formatCode="m/d/yyyy">
                  <c:v>44797</c:v>
                </c:pt>
                <c:pt idx="23422" formatCode="m/d/yyyy">
                  <c:v>44797</c:v>
                </c:pt>
                <c:pt idx="23423" formatCode="m/d/yyyy">
                  <c:v>44797</c:v>
                </c:pt>
                <c:pt idx="23424" formatCode="m/d/yyyy">
                  <c:v>44797</c:v>
                </c:pt>
                <c:pt idx="23425" formatCode="m/d/yyyy">
                  <c:v>44797</c:v>
                </c:pt>
                <c:pt idx="23426" formatCode="m/d/yyyy">
                  <c:v>44797</c:v>
                </c:pt>
                <c:pt idx="23427" formatCode="m/d/yyyy">
                  <c:v>44797</c:v>
                </c:pt>
                <c:pt idx="23428" formatCode="m/d/yyyy">
                  <c:v>44797</c:v>
                </c:pt>
                <c:pt idx="23429" formatCode="m/d/yyyy">
                  <c:v>44798</c:v>
                </c:pt>
                <c:pt idx="23430" formatCode="m/d/yyyy">
                  <c:v>44798</c:v>
                </c:pt>
                <c:pt idx="23431" formatCode="m/d/yyyy">
                  <c:v>44798</c:v>
                </c:pt>
                <c:pt idx="23432" formatCode="m/d/yyyy">
                  <c:v>44798</c:v>
                </c:pt>
                <c:pt idx="23433" formatCode="m/d/yyyy">
                  <c:v>44798</c:v>
                </c:pt>
                <c:pt idx="23434" formatCode="m/d/yyyy">
                  <c:v>44798</c:v>
                </c:pt>
                <c:pt idx="23435" formatCode="m/d/yyyy">
                  <c:v>44798</c:v>
                </c:pt>
                <c:pt idx="23436" formatCode="m/d/yyyy">
                  <c:v>44798</c:v>
                </c:pt>
                <c:pt idx="23437" formatCode="m/d/yyyy">
                  <c:v>44798</c:v>
                </c:pt>
                <c:pt idx="23438" formatCode="m/d/yyyy">
                  <c:v>44798</c:v>
                </c:pt>
                <c:pt idx="23439" formatCode="m/d/yyyy">
                  <c:v>44798</c:v>
                </c:pt>
                <c:pt idx="23440" formatCode="m/d/yyyy">
                  <c:v>44798</c:v>
                </c:pt>
                <c:pt idx="23441" formatCode="m/d/yyyy">
                  <c:v>44798</c:v>
                </c:pt>
                <c:pt idx="23442" formatCode="m/d/yyyy">
                  <c:v>44798</c:v>
                </c:pt>
                <c:pt idx="23443" formatCode="m/d/yyyy">
                  <c:v>44798</c:v>
                </c:pt>
                <c:pt idx="23444" formatCode="m/d/yyyy">
                  <c:v>44798</c:v>
                </c:pt>
                <c:pt idx="23445" formatCode="m/d/yyyy">
                  <c:v>44798</c:v>
                </c:pt>
                <c:pt idx="23446" formatCode="m/d/yyyy">
                  <c:v>44798</c:v>
                </c:pt>
                <c:pt idx="23447" formatCode="m/d/yyyy">
                  <c:v>44798</c:v>
                </c:pt>
                <c:pt idx="23448" formatCode="m/d/yyyy">
                  <c:v>44798</c:v>
                </c:pt>
                <c:pt idx="23449" formatCode="m/d/yyyy">
                  <c:v>44798</c:v>
                </c:pt>
                <c:pt idx="23450" formatCode="m/d/yyyy">
                  <c:v>44798</c:v>
                </c:pt>
                <c:pt idx="23451" formatCode="m/d/yyyy">
                  <c:v>44798</c:v>
                </c:pt>
                <c:pt idx="23452" formatCode="m/d/yyyy">
                  <c:v>44798</c:v>
                </c:pt>
                <c:pt idx="23453" formatCode="m/d/yyyy">
                  <c:v>44799</c:v>
                </c:pt>
                <c:pt idx="23454" formatCode="m/d/yyyy">
                  <c:v>44799</c:v>
                </c:pt>
                <c:pt idx="23455" formatCode="m/d/yyyy">
                  <c:v>44799</c:v>
                </c:pt>
                <c:pt idx="23456" formatCode="m/d/yyyy">
                  <c:v>44799</c:v>
                </c:pt>
                <c:pt idx="23457" formatCode="m/d/yyyy">
                  <c:v>44799</c:v>
                </c:pt>
                <c:pt idx="23458" formatCode="m/d/yyyy">
                  <c:v>44799</c:v>
                </c:pt>
                <c:pt idx="23459" formatCode="m/d/yyyy">
                  <c:v>44799</c:v>
                </c:pt>
                <c:pt idx="23460" formatCode="m/d/yyyy">
                  <c:v>44799</c:v>
                </c:pt>
                <c:pt idx="23461" formatCode="m/d/yyyy">
                  <c:v>44799</c:v>
                </c:pt>
                <c:pt idx="23462" formatCode="m/d/yyyy">
                  <c:v>44799</c:v>
                </c:pt>
                <c:pt idx="23463" formatCode="m/d/yyyy">
                  <c:v>44799</c:v>
                </c:pt>
                <c:pt idx="23464" formatCode="m/d/yyyy">
                  <c:v>44799</c:v>
                </c:pt>
                <c:pt idx="23465" formatCode="m/d/yyyy">
                  <c:v>44799</c:v>
                </c:pt>
                <c:pt idx="23466" formatCode="m/d/yyyy">
                  <c:v>44799</c:v>
                </c:pt>
                <c:pt idx="23467" formatCode="m/d/yyyy">
                  <c:v>44799</c:v>
                </c:pt>
                <c:pt idx="23468" formatCode="m/d/yyyy">
                  <c:v>44799</c:v>
                </c:pt>
                <c:pt idx="23469" formatCode="m/d/yyyy">
                  <c:v>44799</c:v>
                </c:pt>
                <c:pt idx="23470" formatCode="m/d/yyyy">
                  <c:v>44799</c:v>
                </c:pt>
                <c:pt idx="23471" formatCode="m/d/yyyy">
                  <c:v>44799</c:v>
                </c:pt>
                <c:pt idx="23472" formatCode="m/d/yyyy">
                  <c:v>44799</c:v>
                </c:pt>
                <c:pt idx="23473" formatCode="m/d/yyyy">
                  <c:v>44799</c:v>
                </c:pt>
                <c:pt idx="23474" formatCode="m/d/yyyy">
                  <c:v>44799</c:v>
                </c:pt>
                <c:pt idx="23475" formatCode="m/d/yyyy">
                  <c:v>44799</c:v>
                </c:pt>
                <c:pt idx="23476" formatCode="m/d/yyyy">
                  <c:v>44799</c:v>
                </c:pt>
                <c:pt idx="23477" formatCode="m/d/yyyy">
                  <c:v>44800</c:v>
                </c:pt>
                <c:pt idx="23478" formatCode="m/d/yyyy">
                  <c:v>44800</c:v>
                </c:pt>
                <c:pt idx="23479" formatCode="m/d/yyyy">
                  <c:v>44800</c:v>
                </c:pt>
                <c:pt idx="23480" formatCode="m/d/yyyy">
                  <c:v>44800</c:v>
                </c:pt>
                <c:pt idx="23481" formatCode="m/d/yyyy">
                  <c:v>44800</c:v>
                </c:pt>
                <c:pt idx="23482" formatCode="m/d/yyyy">
                  <c:v>44800</c:v>
                </c:pt>
                <c:pt idx="23483" formatCode="m/d/yyyy">
                  <c:v>44800</c:v>
                </c:pt>
                <c:pt idx="23484" formatCode="m/d/yyyy">
                  <c:v>44800</c:v>
                </c:pt>
                <c:pt idx="23485" formatCode="m/d/yyyy">
                  <c:v>44800</c:v>
                </c:pt>
                <c:pt idx="23486" formatCode="m/d/yyyy">
                  <c:v>44800</c:v>
                </c:pt>
                <c:pt idx="23487" formatCode="m/d/yyyy">
                  <c:v>44800</c:v>
                </c:pt>
                <c:pt idx="23488" formatCode="m/d/yyyy">
                  <c:v>44800</c:v>
                </c:pt>
                <c:pt idx="23489" formatCode="m/d/yyyy">
                  <c:v>44800</c:v>
                </c:pt>
                <c:pt idx="23490" formatCode="m/d/yyyy">
                  <c:v>44800</c:v>
                </c:pt>
                <c:pt idx="23491" formatCode="m/d/yyyy">
                  <c:v>44800</c:v>
                </c:pt>
                <c:pt idx="23492" formatCode="m/d/yyyy">
                  <c:v>44800</c:v>
                </c:pt>
                <c:pt idx="23493" formatCode="m/d/yyyy">
                  <c:v>44800</c:v>
                </c:pt>
                <c:pt idx="23494" formatCode="m/d/yyyy">
                  <c:v>44800</c:v>
                </c:pt>
                <c:pt idx="23495" formatCode="m/d/yyyy">
                  <c:v>44800</c:v>
                </c:pt>
                <c:pt idx="23496" formatCode="m/d/yyyy">
                  <c:v>44800</c:v>
                </c:pt>
                <c:pt idx="23497" formatCode="m/d/yyyy">
                  <c:v>44800</c:v>
                </c:pt>
                <c:pt idx="23498" formatCode="m/d/yyyy">
                  <c:v>44800</c:v>
                </c:pt>
                <c:pt idx="23499" formatCode="m/d/yyyy">
                  <c:v>44800</c:v>
                </c:pt>
                <c:pt idx="23500" formatCode="m/d/yyyy">
                  <c:v>44800</c:v>
                </c:pt>
                <c:pt idx="23501" formatCode="m/d/yyyy">
                  <c:v>44801</c:v>
                </c:pt>
                <c:pt idx="23502" formatCode="m/d/yyyy">
                  <c:v>44801</c:v>
                </c:pt>
                <c:pt idx="23503" formatCode="m/d/yyyy">
                  <c:v>44801</c:v>
                </c:pt>
                <c:pt idx="23504" formatCode="m/d/yyyy">
                  <c:v>44801</c:v>
                </c:pt>
                <c:pt idx="23505" formatCode="m/d/yyyy">
                  <c:v>44801</c:v>
                </c:pt>
                <c:pt idx="23506" formatCode="m/d/yyyy">
                  <c:v>44801</c:v>
                </c:pt>
                <c:pt idx="23507" formatCode="m/d/yyyy">
                  <c:v>44801</c:v>
                </c:pt>
                <c:pt idx="23508" formatCode="m/d/yyyy">
                  <c:v>44801</c:v>
                </c:pt>
                <c:pt idx="23509" formatCode="m/d/yyyy">
                  <c:v>44801</c:v>
                </c:pt>
                <c:pt idx="23510" formatCode="m/d/yyyy">
                  <c:v>44801</c:v>
                </c:pt>
                <c:pt idx="23511" formatCode="m/d/yyyy">
                  <c:v>44801</c:v>
                </c:pt>
                <c:pt idx="23512" formatCode="m/d/yyyy">
                  <c:v>44801</c:v>
                </c:pt>
                <c:pt idx="23513" formatCode="m/d/yyyy">
                  <c:v>44801</c:v>
                </c:pt>
                <c:pt idx="23514" formatCode="m/d/yyyy">
                  <c:v>44801</c:v>
                </c:pt>
                <c:pt idx="23515" formatCode="m/d/yyyy">
                  <c:v>44801</c:v>
                </c:pt>
                <c:pt idx="23516" formatCode="m/d/yyyy">
                  <c:v>44801</c:v>
                </c:pt>
                <c:pt idx="23517" formatCode="m/d/yyyy">
                  <c:v>44801</c:v>
                </c:pt>
                <c:pt idx="23518" formatCode="m/d/yyyy">
                  <c:v>44801</c:v>
                </c:pt>
                <c:pt idx="23519" formatCode="m/d/yyyy">
                  <c:v>44801</c:v>
                </c:pt>
                <c:pt idx="23520" formatCode="m/d/yyyy">
                  <c:v>44801</c:v>
                </c:pt>
                <c:pt idx="23521" formatCode="m/d/yyyy">
                  <c:v>44801</c:v>
                </c:pt>
                <c:pt idx="23522" formatCode="m/d/yyyy">
                  <c:v>44801</c:v>
                </c:pt>
                <c:pt idx="23523" formatCode="m/d/yyyy">
                  <c:v>44801</c:v>
                </c:pt>
                <c:pt idx="23524" formatCode="m/d/yyyy">
                  <c:v>44801</c:v>
                </c:pt>
                <c:pt idx="23525" formatCode="m/d/yyyy">
                  <c:v>44802</c:v>
                </c:pt>
                <c:pt idx="23526" formatCode="m/d/yyyy">
                  <c:v>44802</c:v>
                </c:pt>
                <c:pt idx="23527" formatCode="m/d/yyyy">
                  <c:v>44802</c:v>
                </c:pt>
                <c:pt idx="23528" formatCode="m/d/yyyy">
                  <c:v>44802</c:v>
                </c:pt>
                <c:pt idx="23529" formatCode="m/d/yyyy">
                  <c:v>44802</c:v>
                </c:pt>
                <c:pt idx="23530" formatCode="m/d/yyyy">
                  <c:v>44802</c:v>
                </c:pt>
                <c:pt idx="23531" formatCode="m/d/yyyy">
                  <c:v>44802</c:v>
                </c:pt>
                <c:pt idx="23532" formatCode="m/d/yyyy">
                  <c:v>44802</c:v>
                </c:pt>
                <c:pt idx="23533" formatCode="m/d/yyyy">
                  <c:v>44802</c:v>
                </c:pt>
                <c:pt idx="23534" formatCode="m/d/yyyy">
                  <c:v>44802</c:v>
                </c:pt>
                <c:pt idx="23535" formatCode="m/d/yyyy">
                  <c:v>44802</c:v>
                </c:pt>
                <c:pt idx="23536" formatCode="m/d/yyyy">
                  <c:v>44802</c:v>
                </c:pt>
                <c:pt idx="23537" formatCode="m/d/yyyy">
                  <c:v>44802</c:v>
                </c:pt>
                <c:pt idx="23538" formatCode="m/d/yyyy">
                  <c:v>44802</c:v>
                </c:pt>
                <c:pt idx="23539" formatCode="m/d/yyyy">
                  <c:v>44802</c:v>
                </c:pt>
                <c:pt idx="23540" formatCode="m/d/yyyy">
                  <c:v>44802</c:v>
                </c:pt>
                <c:pt idx="23541" formatCode="m/d/yyyy">
                  <c:v>44802</c:v>
                </c:pt>
                <c:pt idx="23542" formatCode="m/d/yyyy">
                  <c:v>44802</c:v>
                </c:pt>
                <c:pt idx="23543" formatCode="m/d/yyyy">
                  <c:v>44802</c:v>
                </c:pt>
                <c:pt idx="23544" formatCode="m/d/yyyy">
                  <c:v>44802</c:v>
                </c:pt>
                <c:pt idx="23545" formatCode="m/d/yyyy">
                  <c:v>44802</c:v>
                </c:pt>
                <c:pt idx="23546" formatCode="m/d/yyyy">
                  <c:v>44802</c:v>
                </c:pt>
                <c:pt idx="23547" formatCode="m/d/yyyy">
                  <c:v>44802</c:v>
                </c:pt>
                <c:pt idx="23548" formatCode="m/d/yyyy">
                  <c:v>44802</c:v>
                </c:pt>
                <c:pt idx="23549" formatCode="m/d/yyyy">
                  <c:v>44803</c:v>
                </c:pt>
                <c:pt idx="23550" formatCode="m/d/yyyy">
                  <c:v>44803</c:v>
                </c:pt>
                <c:pt idx="23551" formatCode="m/d/yyyy">
                  <c:v>44803</c:v>
                </c:pt>
                <c:pt idx="23552" formatCode="m/d/yyyy">
                  <c:v>44803</c:v>
                </c:pt>
                <c:pt idx="23553" formatCode="m/d/yyyy">
                  <c:v>44803</c:v>
                </c:pt>
                <c:pt idx="23554" formatCode="m/d/yyyy">
                  <c:v>44803</c:v>
                </c:pt>
                <c:pt idx="23555" formatCode="m/d/yyyy">
                  <c:v>44803</c:v>
                </c:pt>
                <c:pt idx="23556" formatCode="m/d/yyyy">
                  <c:v>44803</c:v>
                </c:pt>
                <c:pt idx="23557" formatCode="m/d/yyyy">
                  <c:v>44803</c:v>
                </c:pt>
                <c:pt idx="23558" formatCode="m/d/yyyy">
                  <c:v>44803</c:v>
                </c:pt>
                <c:pt idx="23559" formatCode="m/d/yyyy">
                  <c:v>44803</c:v>
                </c:pt>
                <c:pt idx="23560" formatCode="m/d/yyyy">
                  <c:v>44803</c:v>
                </c:pt>
                <c:pt idx="23561" formatCode="m/d/yyyy">
                  <c:v>44803</c:v>
                </c:pt>
                <c:pt idx="23562" formatCode="m/d/yyyy">
                  <c:v>44803</c:v>
                </c:pt>
                <c:pt idx="23563" formatCode="m/d/yyyy">
                  <c:v>44803</c:v>
                </c:pt>
                <c:pt idx="23564" formatCode="m/d/yyyy">
                  <c:v>44803</c:v>
                </c:pt>
                <c:pt idx="23565" formatCode="m/d/yyyy">
                  <c:v>44803</c:v>
                </c:pt>
                <c:pt idx="23566" formatCode="m/d/yyyy">
                  <c:v>44803</c:v>
                </c:pt>
                <c:pt idx="23567" formatCode="m/d/yyyy">
                  <c:v>44803</c:v>
                </c:pt>
                <c:pt idx="23568" formatCode="m/d/yyyy">
                  <c:v>44803</c:v>
                </c:pt>
                <c:pt idx="23569" formatCode="m/d/yyyy">
                  <c:v>44803</c:v>
                </c:pt>
                <c:pt idx="23570" formatCode="m/d/yyyy">
                  <c:v>44803</c:v>
                </c:pt>
                <c:pt idx="23571" formatCode="m/d/yyyy">
                  <c:v>44803</c:v>
                </c:pt>
                <c:pt idx="23572" formatCode="m/d/yyyy">
                  <c:v>44803</c:v>
                </c:pt>
                <c:pt idx="23573" formatCode="m/d/yyyy">
                  <c:v>44804</c:v>
                </c:pt>
                <c:pt idx="23574" formatCode="m/d/yyyy">
                  <c:v>44804</c:v>
                </c:pt>
                <c:pt idx="23575" formatCode="m/d/yyyy">
                  <c:v>44804</c:v>
                </c:pt>
                <c:pt idx="23576" formatCode="m/d/yyyy">
                  <c:v>44804</c:v>
                </c:pt>
                <c:pt idx="23577" formatCode="m/d/yyyy">
                  <c:v>44804</c:v>
                </c:pt>
                <c:pt idx="23578" formatCode="m/d/yyyy">
                  <c:v>44804</c:v>
                </c:pt>
                <c:pt idx="23579" formatCode="m/d/yyyy">
                  <c:v>44804</c:v>
                </c:pt>
                <c:pt idx="23580" formatCode="m/d/yyyy">
                  <c:v>44804</c:v>
                </c:pt>
                <c:pt idx="23581" formatCode="m/d/yyyy">
                  <c:v>44804</c:v>
                </c:pt>
                <c:pt idx="23582" formatCode="m/d/yyyy">
                  <c:v>44804</c:v>
                </c:pt>
                <c:pt idx="23583" formatCode="m/d/yyyy">
                  <c:v>44804</c:v>
                </c:pt>
                <c:pt idx="23584" formatCode="m/d/yyyy">
                  <c:v>44804</c:v>
                </c:pt>
                <c:pt idx="23585" formatCode="m/d/yyyy">
                  <c:v>44804</c:v>
                </c:pt>
                <c:pt idx="23586" formatCode="m/d/yyyy">
                  <c:v>44804</c:v>
                </c:pt>
                <c:pt idx="23587" formatCode="m/d/yyyy">
                  <c:v>44804</c:v>
                </c:pt>
                <c:pt idx="23588" formatCode="m/d/yyyy">
                  <c:v>44804</c:v>
                </c:pt>
                <c:pt idx="23589" formatCode="m/d/yyyy">
                  <c:v>44804</c:v>
                </c:pt>
                <c:pt idx="23590" formatCode="m/d/yyyy">
                  <c:v>44804</c:v>
                </c:pt>
                <c:pt idx="23591" formatCode="m/d/yyyy">
                  <c:v>44804</c:v>
                </c:pt>
                <c:pt idx="23592" formatCode="m/d/yyyy">
                  <c:v>44804</c:v>
                </c:pt>
                <c:pt idx="23593" formatCode="m/d/yyyy">
                  <c:v>44804</c:v>
                </c:pt>
                <c:pt idx="23594" formatCode="m/d/yyyy">
                  <c:v>44804</c:v>
                </c:pt>
                <c:pt idx="23595" formatCode="m/d/yyyy">
                  <c:v>44804</c:v>
                </c:pt>
                <c:pt idx="23596" formatCode="m/d/yyyy">
                  <c:v>44804</c:v>
                </c:pt>
                <c:pt idx="23597" formatCode="m/d/yyyy">
                  <c:v>44805</c:v>
                </c:pt>
                <c:pt idx="23598" formatCode="m/d/yyyy">
                  <c:v>44805</c:v>
                </c:pt>
                <c:pt idx="23599" formatCode="m/d/yyyy">
                  <c:v>44805</c:v>
                </c:pt>
                <c:pt idx="23600" formatCode="m/d/yyyy">
                  <c:v>44805</c:v>
                </c:pt>
                <c:pt idx="23601" formatCode="m/d/yyyy">
                  <c:v>44805</c:v>
                </c:pt>
                <c:pt idx="23602" formatCode="m/d/yyyy">
                  <c:v>44805</c:v>
                </c:pt>
                <c:pt idx="23603" formatCode="m/d/yyyy">
                  <c:v>44805</c:v>
                </c:pt>
                <c:pt idx="23604" formatCode="m/d/yyyy">
                  <c:v>44805</c:v>
                </c:pt>
                <c:pt idx="23605" formatCode="m/d/yyyy">
                  <c:v>44805</c:v>
                </c:pt>
                <c:pt idx="23606" formatCode="m/d/yyyy">
                  <c:v>44805</c:v>
                </c:pt>
                <c:pt idx="23607" formatCode="m/d/yyyy">
                  <c:v>44805</c:v>
                </c:pt>
                <c:pt idx="23608" formatCode="m/d/yyyy">
                  <c:v>44805</c:v>
                </c:pt>
                <c:pt idx="23609" formatCode="m/d/yyyy">
                  <c:v>44805</c:v>
                </c:pt>
                <c:pt idx="23610" formatCode="m/d/yyyy">
                  <c:v>44805</c:v>
                </c:pt>
                <c:pt idx="23611" formatCode="m/d/yyyy">
                  <c:v>44805</c:v>
                </c:pt>
                <c:pt idx="23612" formatCode="m/d/yyyy">
                  <c:v>44805</c:v>
                </c:pt>
                <c:pt idx="23613" formatCode="m/d/yyyy">
                  <c:v>44805</c:v>
                </c:pt>
                <c:pt idx="23614" formatCode="m/d/yyyy">
                  <c:v>44805</c:v>
                </c:pt>
                <c:pt idx="23615" formatCode="m/d/yyyy">
                  <c:v>44805</c:v>
                </c:pt>
                <c:pt idx="23616" formatCode="m/d/yyyy">
                  <c:v>44805</c:v>
                </c:pt>
                <c:pt idx="23617" formatCode="m/d/yyyy">
                  <c:v>44805</c:v>
                </c:pt>
                <c:pt idx="23618" formatCode="m/d/yyyy">
                  <c:v>44805</c:v>
                </c:pt>
                <c:pt idx="23619" formatCode="m/d/yyyy">
                  <c:v>44805</c:v>
                </c:pt>
                <c:pt idx="23620" formatCode="m/d/yyyy">
                  <c:v>44805</c:v>
                </c:pt>
                <c:pt idx="23621" formatCode="m/d/yyyy">
                  <c:v>44806</c:v>
                </c:pt>
                <c:pt idx="23622" formatCode="m/d/yyyy">
                  <c:v>44806</c:v>
                </c:pt>
                <c:pt idx="23623" formatCode="m/d/yyyy">
                  <c:v>44806</c:v>
                </c:pt>
                <c:pt idx="23624" formatCode="m/d/yyyy">
                  <c:v>44806</c:v>
                </c:pt>
                <c:pt idx="23625" formatCode="m/d/yyyy">
                  <c:v>44806</c:v>
                </c:pt>
                <c:pt idx="23626" formatCode="m/d/yyyy">
                  <c:v>44806</c:v>
                </c:pt>
                <c:pt idx="23627" formatCode="m/d/yyyy">
                  <c:v>44806</c:v>
                </c:pt>
                <c:pt idx="23628" formatCode="m/d/yyyy">
                  <c:v>44806</c:v>
                </c:pt>
                <c:pt idx="23629" formatCode="m/d/yyyy">
                  <c:v>44806</c:v>
                </c:pt>
                <c:pt idx="23630" formatCode="m/d/yyyy">
                  <c:v>44806</c:v>
                </c:pt>
                <c:pt idx="23631" formatCode="m/d/yyyy">
                  <c:v>44806</c:v>
                </c:pt>
                <c:pt idx="23632" formatCode="m/d/yyyy">
                  <c:v>44806</c:v>
                </c:pt>
                <c:pt idx="23633" formatCode="m/d/yyyy">
                  <c:v>44806</c:v>
                </c:pt>
                <c:pt idx="23634" formatCode="m/d/yyyy">
                  <c:v>44806</c:v>
                </c:pt>
                <c:pt idx="23635" formatCode="m/d/yyyy">
                  <c:v>44806</c:v>
                </c:pt>
                <c:pt idx="23636" formatCode="m/d/yyyy">
                  <c:v>44806</c:v>
                </c:pt>
                <c:pt idx="23637" formatCode="m/d/yyyy">
                  <c:v>44806</c:v>
                </c:pt>
                <c:pt idx="23638" formatCode="m/d/yyyy">
                  <c:v>44806</c:v>
                </c:pt>
                <c:pt idx="23639" formatCode="m/d/yyyy">
                  <c:v>44806</c:v>
                </c:pt>
                <c:pt idx="23640" formatCode="m/d/yyyy">
                  <c:v>44806</c:v>
                </c:pt>
                <c:pt idx="23641" formatCode="m/d/yyyy">
                  <c:v>44806</c:v>
                </c:pt>
                <c:pt idx="23642" formatCode="m/d/yyyy">
                  <c:v>44806</c:v>
                </c:pt>
                <c:pt idx="23643" formatCode="m/d/yyyy">
                  <c:v>44806</c:v>
                </c:pt>
                <c:pt idx="23644" formatCode="m/d/yyyy">
                  <c:v>44806</c:v>
                </c:pt>
                <c:pt idx="23645" formatCode="m/d/yyyy">
                  <c:v>44807</c:v>
                </c:pt>
                <c:pt idx="23646" formatCode="m/d/yyyy">
                  <c:v>44807</c:v>
                </c:pt>
                <c:pt idx="23647" formatCode="m/d/yyyy">
                  <c:v>44807</c:v>
                </c:pt>
                <c:pt idx="23648" formatCode="m/d/yyyy">
                  <c:v>44807</c:v>
                </c:pt>
                <c:pt idx="23649" formatCode="m/d/yyyy">
                  <c:v>44807</c:v>
                </c:pt>
                <c:pt idx="23650" formatCode="m/d/yyyy">
                  <c:v>44807</c:v>
                </c:pt>
                <c:pt idx="23651" formatCode="m/d/yyyy">
                  <c:v>44807</c:v>
                </c:pt>
                <c:pt idx="23652" formatCode="m/d/yyyy">
                  <c:v>44807</c:v>
                </c:pt>
                <c:pt idx="23653" formatCode="m/d/yyyy">
                  <c:v>44807</c:v>
                </c:pt>
                <c:pt idx="23654" formatCode="m/d/yyyy">
                  <c:v>44807</c:v>
                </c:pt>
                <c:pt idx="23655" formatCode="m/d/yyyy">
                  <c:v>44807</c:v>
                </c:pt>
                <c:pt idx="23656" formatCode="m/d/yyyy">
                  <c:v>44807</c:v>
                </c:pt>
                <c:pt idx="23657" formatCode="m/d/yyyy">
                  <c:v>44807</c:v>
                </c:pt>
                <c:pt idx="23658" formatCode="m/d/yyyy">
                  <c:v>44807</c:v>
                </c:pt>
                <c:pt idx="23659" formatCode="m/d/yyyy">
                  <c:v>44807</c:v>
                </c:pt>
                <c:pt idx="23660" formatCode="m/d/yyyy">
                  <c:v>44807</c:v>
                </c:pt>
                <c:pt idx="23661" formatCode="m/d/yyyy">
                  <c:v>44807</c:v>
                </c:pt>
                <c:pt idx="23662" formatCode="m/d/yyyy">
                  <c:v>44807</c:v>
                </c:pt>
                <c:pt idx="23663" formatCode="m/d/yyyy">
                  <c:v>44807</c:v>
                </c:pt>
                <c:pt idx="23664" formatCode="m/d/yyyy">
                  <c:v>44807</c:v>
                </c:pt>
                <c:pt idx="23665" formatCode="m/d/yyyy">
                  <c:v>44807</c:v>
                </c:pt>
                <c:pt idx="23666" formatCode="m/d/yyyy">
                  <c:v>44807</c:v>
                </c:pt>
                <c:pt idx="23667" formatCode="m/d/yyyy">
                  <c:v>44807</c:v>
                </c:pt>
                <c:pt idx="23668" formatCode="m/d/yyyy">
                  <c:v>44807</c:v>
                </c:pt>
                <c:pt idx="23669" formatCode="m/d/yyyy">
                  <c:v>44808</c:v>
                </c:pt>
                <c:pt idx="23670" formatCode="m/d/yyyy">
                  <c:v>44808</c:v>
                </c:pt>
                <c:pt idx="23671" formatCode="m/d/yyyy">
                  <c:v>44808</c:v>
                </c:pt>
                <c:pt idx="23672" formatCode="m/d/yyyy">
                  <c:v>44808</c:v>
                </c:pt>
                <c:pt idx="23673" formatCode="m/d/yyyy">
                  <c:v>44808</c:v>
                </c:pt>
                <c:pt idx="23674" formatCode="m/d/yyyy">
                  <c:v>44808</c:v>
                </c:pt>
                <c:pt idx="23675" formatCode="m/d/yyyy">
                  <c:v>44808</c:v>
                </c:pt>
                <c:pt idx="23676" formatCode="m/d/yyyy">
                  <c:v>44808</c:v>
                </c:pt>
                <c:pt idx="23677" formatCode="m/d/yyyy">
                  <c:v>44808</c:v>
                </c:pt>
                <c:pt idx="23678" formatCode="m/d/yyyy">
                  <c:v>44808</c:v>
                </c:pt>
                <c:pt idx="23679" formatCode="m/d/yyyy">
                  <c:v>44808</c:v>
                </c:pt>
                <c:pt idx="23680" formatCode="m/d/yyyy">
                  <c:v>44808</c:v>
                </c:pt>
                <c:pt idx="23681" formatCode="m/d/yyyy">
                  <c:v>44808</c:v>
                </c:pt>
                <c:pt idx="23682" formatCode="m/d/yyyy">
                  <c:v>44808</c:v>
                </c:pt>
                <c:pt idx="23683" formatCode="m/d/yyyy">
                  <c:v>44808</c:v>
                </c:pt>
                <c:pt idx="23684" formatCode="m/d/yyyy">
                  <c:v>44808</c:v>
                </c:pt>
                <c:pt idx="23685" formatCode="m/d/yyyy">
                  <c:v>44808</c:v>
                </c:pt>
                <c:pt idx="23686" formatCode="m/d/yyyy">
                  <c:v>44808</c:v>
                </c:pt>
                <c:pt idx="23687" formatCode="m/d/yyyy">
                  <c:v>44808</c:v>
                </c:pt>
                <c:pt idx="23688" formatCode="m/d/yyyy">
                  <c:v>44808</c:v>
                </c:pt>
                <c:pt idx="23689" formatCode="m/d/yyyy">
                  <c:v>44808</c:v>
                </c:pt>
                <c:pt idx="23690" formatCode="m/d/yyyy">
                  <c:v>44808</c:v>
                </c:pt>
                <c:pt idx="23691" formatCode="m/d/yyyy">
                  <c:v>44808</c:v>
                </c:pt>
                <c:pt idx="23692" formatCode="m/d/yyyy">
                  <c:v>44808</c:v>
                </c:pt>
                <c:pt idx="23693" formatCode="m/d/yyyy">
                  <c:v>44809</c:v>
                </c:pt>
                <c:pt idx="23694" formatCode="m/d/yyyy">
                  <c:v>44809</c:v>
                </c:pt>
                <c:pt idx="23695" formatCode="m/d/yyyy">
                  <c:v>44809</c:v>
                </c:pt>
                <c:pt idx="23696" formatCode="m/d/yyyy">
                  <c:v>44809</c:v>
                </c:pt>
                <c:pt idx="23697" formatCode="m/d/yyyy">
                  <c:v>44809</c:v>
                </c:pt>
                <c:pt idx="23698" formatCode="m/d/yyyy">
                  <c:v>44809</c:v>
                </c:pt>
                <c:pt idx="23699" formatCode="m/d/yyyy">
                  <c:v>44809</c:v>
                </c:pt>
                <c:pt idx="23700" formatCode="m/d/yyyy">
                  <c:v>44809</c:v>
                </c:pt>
                <c:pt idx="23701" formatCode="m/d/yyyy">
                  <c:v>44809</c:v>
                </c:pt>
                <c:pt idx="23702" formatCode="m/d/yyyy">
                  <c:v>44809</c:v>
                </c:pt>
                <c:pt idx="23703" formatCode="m/d/yyyy">
                  <c:v>44809</c:v>
                </c:pt>
                <c:pt idx="23704" formatCode="m/d/yyyy">
                  <c:v>44809</c:v>
                </c:pt>
                <c:pt idx="23705" formatCode="m/d/yyyy">
                  <c:v>44809</c:v>
                </c:pt>
                <c:pt idx="23706" formatCode="m/d/yyyy">
                  <c:v>44809</c:v>
                </c:pt>
                <c:pt idx="23707" formatCode="m/d/yyyy">
                  <c:v>44809</c:v>
                </c:pt>
                <c:pt idx="23708" formatCode="m/d/yyyy">
                  <c:v>44809</c:v>
                </c:pt>
                <c:pt idx="23709" formatCode="m/d/yyyy">
                  <c:v>44809</c:v>
                </c:pt>
                <c:pt idx="23710" formatCode="m/d/yyyy">
                  <c:v>44809</c:v>
                </c:pt>
                <c:pt idx="23711" formatCode="m/d/yyyy">
                  <c:v>44809</c:v>
                </c:pt>
                <c:pt idx="23712" formatCode="m/d/yyyy">
                  <c:v>44809</c:v>
                </c:pt>
                <c:pt idx="23713" formatCode="m/d/yyyy">
                  <c:v>44809</c:v>
                </c:pt>
                <c:pt idx="23714" formatCode="m/d/yyyy">
                  <c:v>44809</c:v>
                </c:pt>
                <c:pt idx="23715" formatCode="m/d/yyyy">
                  <c:v>44809</c:v>
                </c:pt>
                <c:pt idx="23716" formatCode="m/d/yyyy">
                  <c:v>44809</c:v>
                </c:pt>
                <c:pt idx="23717" formatCode="m/d/yyyy">
                  <c:v>44810</c:v>
                </c:pt>
                <c:pt idx="23718" formatCode="m/d/yyyy">
                  <c:v>44810</c:v>
                </c:pt>
                <c:pt idx="23719" formatCode="m/d/yyyy">
                  <c:v>44810</c:v>
                </c:pt>
                <c:pt idx="23720" formatCode="m/d/yyyy">
                  <c:v>44810</c:v>
                </c:pt>
                <c:pt idx="23721" formatCode="m/d/yyyy">
                  <c:v>44810</c:v>
                </c:pt>
                <c:pt idx="23722" formatCode="m/d/yyyy">
                  <c:v>44810</c:v>
                </c:pt>
                <c:pt idx="23723" formatCode="m/d/yyyy">
                  <c:v>44810</c:v>
                </c:pt>
                <c:pt idx="23724" formatCode="m/d/yyyy">
                  <c:v>44810</c:v>
                </c:pt>
                <c:pt idx="23725" formatCode="m/d/yyyy">
                  <c:v>44810</c:v>
                </c:pt>
                <c:pt idx="23726" formatCode="m/d/yyyy">
                  <c:v>44810</c:v>
                </c:pt>
                <c:pt idx="23727" formatCode="m/d/yyyy">
                  <c:v>44810</c:v>
                </c:pt>
                <c:pt idx="23728" formatCode="m/d/yyyy">
                  <c:v>44810</c:v>
                </c:pt>
                <c:pt idx="23729" formatCode="m/d/yyyy">
                  <c:v>44810</c:v>
                </c:pt>
                <c:pt idx="23730" formatCode="m/d/yyyy">
                  <c:v>44810</c:v>
                </c:pt>
                <c:pt idx="23731" formatCode="m/d/yyyy">
                  <c:v>44810</c:v>
                </c:pt>
                <c:pt idx="23732" formatCode="m/d/yyyy">
                  <c:v>44810</c:v>
                </c:pt>
                <c:pt idx="23733" formatCode="m/d/yyyy">
                  <c:v>44810</c:v>
                </c:pt>
                <c:pt idx="23734" formatCode="m/d/yyyy">
                  <c:v>44810</c:v>
                </c:pt>
                <c:pt idx="23735" formatCode="m/d/yyyy">
                  <c:v>44810</c:v>
                </c:pt>
                <c:pt idx="23736" formatCode="m/d/yyyy">
                  <c:v>44810</c:v>
                </c:pt>
                <c:pt idx="23737" formatCode="m/d/yyyy">
                  <c:v>44810</c:v>
                </c:pt>
                <c:pt idx="23738" formatCode="m/d/yyyy">
                  <c:v>44810</c:v>
                </c:pt>
                <c:pt idx="23739" formatCode="m/d/yyyy">
                  <c:v>44810</c:v>
                </c:pt>
                <c:pt idx="23740" formatCode="m/d/yyyy">
                  <c:v>44810</c:v>
                </c:pt>
                <c:pt idx="23741" formatCode="m/d/yyyy">
                  <c:v>44811</c:v>
                </c:pt>
                <c:pt idx="23742" formatCode="m/d/yyyy">
                  <c:v>44811</c:v>
                </c:pt>
                <c:pt idx="23743" formatCode="m/d/yyyy">
                  <c:v>44811</c:v>
                </c:pt>
                <c:pt idx="23744" formatCode="m/d/yyyy">
                  <c:v>44811</c:v>
                </c:pt>
                <c:pt idx="23745" formatCode="m/d/yyyy">
                  <c:v>44811</c:v>
                </c:pt>
                <c:pt idx="23746" formatCode="m/d/yyyy">
                  <c:v>44811</c:v>
                </c:pt>
                <c:pt idx="23747" formatCode="m/d/yyyy">
                  <c:v>44811</c:v>
                </c:pt>
                <c:pt idx="23748" formatCode="m/d/yyyy">
                  <c:v>44811</c:v>
                </c:pt>
                <c:pt idx="23749" formatCode="m/d/yyyy">
                  <c:v>44811</c:v>
                </c:pt>
                <c:pt idx="23750" formatCode="m/d/yyyy">
                  <c:v>44811</c:v>
                </c:pt>
                <c:pt idx="23751" formatCode="m/d/yyyy">
                  <c:v>44811</c:v>
                </c:pt>
                <c:pt idx="23752" formatCode="m/d/yyyy">
                  <c:v>44811</c:v>
                </c:pt>
                <c:pt idx="23753" formatCode="m/d/yyyy">
                  <c:v>44811</c:v>
                </c:pt>
                <c:pt idx="23754" formatCode="m/d/yyyy">
                  <c:v>44811</c:v>
                </c:pt>
                <c:pt idx="23755" formatCode="m/d/yyyy">
                  <c:v>44811</c:v>
                </c:pt>
                <c:pt idx="23756" formatCode="m/d/yyyy">
                  <c:v>44811</c:v>
                </c:pt>
                <c:pt idx="23757" formatCode="m/d/yyyy">
                  <c:v>44811</c:v>
                </c:pt>
                <c:pt idx="23758" formatCode="m/d/yyyy">
                  <c:v>44811</c:v>
                </c:pt>
                <c:pt idx="23759" formatCode="m/d/yyyy">
                  <c:v>44811</c:v>
                </c:pt>
                <c:pt idx="23760" formatCode="m/d/yyyy">
                  <c:v>44811</c:v>
                </c:pt>
                <c:pt idx="23761" formatCode="m/d/yyyy">
                  <c:v>44811</c:v>
                </c:pt>
                <c:pt idx="23762" formatCode="m/d/yyyy">
                  <c:v>44811</c:v>
                </c:pt>
                <c:pt idx="23763" formatCode="m/d/yyyy">
                  <c:v>44811</c:v>
                </c:pt>
                <c:pt idx="23764" formatCode="m/d/yyyy">
                  <c:v>44811</c:v>
                </c:pt>
                <c:pt idx="23765" formatCode="m/d/yyyy">
                  <c:v>44812</c:v>
                </c:pt>
                <c:pt idx="23766" formatCode="m/d/yyyy">
                  <c:v>44812</c:v>
                </c:pt>
                <c:pt idx="23767" formatCode="m/d/yyyy">
                  <c:v>44812</c:v>
                </c:pt>
                <c:pt idx="23768" formatCode="m/d/yyyy">
                  <c:v>44812</c:v>
                </c:pt>
                <c:pt idx="23769" formatCode="m/d/yyyy">
                  <c:v>44812</c:v>
                </c:pt>
                <c:pt idx="23770" formatCode="m/d/yyyy">
                  <c:v>44812</c:v>
                </c:pt>
                <c:pt idx="23771" formatCode="m/d/yyyy">
                  <c:v>44812</c:v>
                </c:pt>
                <c:pt idx="23772" formatCode="m/d/yyyy">
                  <c:v>44812</c:v>
                </c:pt>
                <c:pt idx="23773" formatCode="m/d/yyyy">
                  <c:v>44812</c:v>
                </c:pt>
                <c:pt idx="23774" formatCode="m/d/yyyy">
                  <c:v>44812</c:v>
                </c:pt>
                <c:pt idx="23775" formatCode="m/d/yyyy">
                  <c:v>44812</c:v>
                </c:pt>
                <c:pt idx="23776" formatCode="m/d/yyyy">
                  <c:v>44812</c:v>
                </c:pt>
                <c:pt idx="23777" formatCode="m/d/yyyy">
                  <c:v>44812</c:v>
                </c:pt>
                <c:pt idx="23778" formatCode="m/d/yyyy">
                  <c:v>44812</c:v>
                </c:pt>
                <c:pt idx="23779" formatCode="m/d/yyyy">
                  <c:v>44812</c:v>
                </c:pt>
                <c:pt idx="23780" formatCode="m/d/yyyy">
                  <c:v>44812</c:v>
                </c:pt>
                <c:pt idx="23781" formatCode="m/d/yyyy">
                  <c:v>44812</c:v>
                </c:pt>
                <c:pt idx="23782" formatCode="m/d/yyyy">
                  <c:v>44812</c:v>
                </c:pt>
                <c:pt idx="23783" formatCode="m/d/yyyy">
                  <c:v>44812</c:v>
                </c:pt>
                <c:pt idx="23784" formatCode="m/d/yyyy">
                  <c:v>44812</c:v>
                </c:pt>
                <c:pt idx="23785" formatCode="m/d/yyyy">
                  <c:v>44812</c:v>
                </c:pt>
                <c:pt idx="23786" formatCode="m/d/yyyy">
                  <c:v>44812</c:v>
                </c:pt>
                <c:pt idx="23787" formatCode="m/d/yyyy">
                  <c:v>44812</c:v>
                </c:pt>
                <c:pt idx="23788" formatCode="m/d/yyyy">
                  <c:v>44812</c:v>
                </c:pt>
                <c:pt idx="23789" formatCode="m/d/yyyy">
                  <c:v>44813</c:v>
                </c:pt>
                <c:pt idx="23790" formatCode="m/d/yyyy">
                  <c:v>44813</c:v>
                </c:pt>
                <c:pt idx="23791" formatCode="m/d/yyyy">
                  <c:v>44813</c:v>
                </c:pt>
                <c:pt idx="23792" formatCode="m/d/yyyy">
                  <c:v>44813</c:v>
                </c:pt>
                <c:pt idx="23793" formatCode="m/d/yyyy">
                  <c:v>44813</c:v>
                </c:pt>
                <c:pt idx="23794" formatCode="m/d/yyyy">
                  <c:v>44813</c:v>
                </c:pt>
                <c:pt idx="23795" formatCode="m/d/yyyy">
                  <c:v>44813</c:v>
                </c:pt>
                <c:pt idx="23796" formatCode="m/d/yyyy">
                  <c:v>44813</c:v>
                </c:pt>
                <c:pt idx="23797" formatCode="m/d/yyyy">
                  <c:v>44813</c:v>
                </c:pt>
                <c:pt idx="23798" formatCode="m/d/yyyy">
                  <c:v>44813</c:v>
                </c:pt>
                <c:pt idx="23799" formatCode="m/d/yyyy">
                  <c:v>44813</c:v>
                </c:pt>
                <c:pt idx="23800" formatCode="m/d/yyyy">
                  <c:v>44813</c:v>
                </c:pt>
                <c:pt idx="23801" formatCode="m/d/yyyy">
                  <c:v>44813</c:v>
                </c:pt>
                <c:pt idx="23802" formatCode="m/d/yyyy">
                  <c:v>44813</c:v>
                </c:pt>
                <c:pt idx="23803" formatCode="m/d/yyyy">
                  <c:v>44813</c:v>
                </c:pt>
                <c:pt idx="23804" formatCode="m/d/yyyy">
                  <c:v>44813</c:v>
                </c:pt>
                <c:pt idx="23805" formatCode="m/d/yyyy">
                  <c:v>44813</c:v>
                </c:pt>
                <c:pt idx="23806" formatCode="m/d/yyyy">
                  <c:v>44813</c:v>
                </c:pt>
                <c:pt idx="23807" formatCode="m/d/yyyy">
                  <c:v>44813</c:v>
                </c:pt>
                <c:pt idx="23808" formatCode="m/d/yyyy">
                  <c:v>44813</c:v>
                </c:pt>
                <c:pt idx="23809" formatCode="m/d/yyyy">
                  <c:v>44813</c:v>
                </c:pt>
                <c:pt idx="23810" formatCode="m/d/yyyy">
                  <c:v>44813</c:v>
                </c:pt>
                <c:pt idx="23811" formatCode="m/d/yyyy">
                  <c:v>44813</c:v>
                </c:pt>
                <c:pt idx="23812" formatCode="m/d/yyyy">
                  <c:v>44813</c:v>
                </c:pt>
                <c:pt idx="23813" formatCode="m/d/yyyy">
                  <c:v>44814</c:v>
                </c:pt>
                <c:pt idx="23814" formatCode="m/d/yyyy">
                  <c:v>44814</c:v>
                </c:pt>
                <c:pt idx="23815" formatCode="m/d/yyyy">
                  <c:v>44814</c:v>
                </c:pt>
                <c:pt idx="23816" formatCode="m/d/yyyy">
                  <c:v>44814</c:v>
                </c:pt>
                <c:pt idx="23817" formatCode="m/d/yyyy">
                  <c:v>44814</c:v>
                </c:pt>
                <c:pt idx="23818" formatCode="m/d/yyyy">
                  <c:v>44814</c:v>
                </c:pt>
                <c:pt idx="23819" formatCode="m/d/yyyy">
                  <c:v>44814</c:v>
                </c:pt>
                <c:pt idx="23820" formatCode="m/d/yyyy">
                  <c:v>44814</c:v>
                </c:pt>
                <c:pt idx="23821" formatCode="m/d/yyyy">
                  <c:v>44814</c:v>
                </c:pt>
                <c:pt idx="23822" formatCode="m/d/yyyy">
                  <c:v>44814</c:v>
                </c:pt>
                <c:pt idx="23823" formatCode="m/d/yyyy">
                  <c:v>44814</c:v>
                </c:pt>
                <c:pt idx="23824" formatCode="m/d/yyyy">
                  <c:v>44814</c:v>
                </c:pt>
                <c:pt idx="23825" formatCode="m/d/yyyy">
                  <c:v>44814</c:v>
                </c:pt>
                <c:pt idx="23826" formatCode="m/d/yyyy">
                  <c:v>44814</c:v>
                </c:pt>
                <c:pt idx="23827" formatCode="m/d/yyyy">
                  <c:v>44814</c:v>
                </c:pt>
                <c:pt idx="23828" formatCode="m/d/yyyy">
                  <c:v>44814</c:v>
                </c:pt>
                <c:pt idx="23829" formatCode="m/d/yyyy">
                  <c:v>44814</c:v>
                </c:pt>
                <c:pt idx="23830" formatCode="m/d/yyyy">
                  <c:v>44814</c:v>
                </c:pt>
                <c:pt idx="23831" formatCode="m/d/yyyy">
                  <c:v>44814</c:v>
                </c:pt>
                <c:pt idx="23832" formatCode="m/d/yyyy">
                  <c:v>44814</c:v>
                </c:pt>
                <c:pt idx="23833" formatCode="m/d/yyyy">
                  <c:v>44814</c:v>
                </c:pt>
                <c:pt idx="23834" formatCode="m/d/yyyy">
                  <c:v>44814</c:v>
                </c:pt>
                <c:pt idx="23835" formatCode="m/d/yyyy">
                  <c:v>44814</c:v>
                </c:pt>
                <c:pt idx="23836" formatCode="m/d/yyyy">
                  <c:v>44814</c:v>
                </c:pt>
                <c:pt idx="23837" formatCode="m/d/yyyy">
                  <c:v>44815</c:v>
                </c:pt>
                <c:pt idx="23838" formatCode="m/d/yyyy">
                  <c:v>44815</c:v>
                </c:pt>
                <c:pt idx="23839" formatCode="m/d/yyyy">
                  <c:v>44815</c:v>
                </c:pt>
                <c:pt idx="23840" formatCode="m/d/yyyy">
                  <c:v>44815</c:v>
                </c:pt>
                <c:pt idx="23841" formatCode="m/d/yyyy">
                  <c:v>44815</c:v>
                </c:pt>
                <c:pt idx="23842" formatCode="m/d/yyyy">
                  <c:v>44815</c:v>
                </c:pt>
                <c:pt idx="23843" formatCode="m/d/yyyy">
                  <c:v>44815</c:v>
                </c:pt>
                <c:pt idx="23844" formatCode="m/d/yyyy">
                  <c:v>44815</c:v>
                </c:pt>
                <c:pt idx="23845" formatCode="m/d/yyyy">
                  <c:v>44815</c:v>
                </c:pt>
                <c:pt idx="23846" formatCode="m/d/yyyy">
                  <c:v>44815</c:v>
                </c:pt>
                <c:pt idx="23847" formatCode="m/d/yyyy">
                  <c:v>44815</c:v>
                </c:pt>
                <c:pt idx="23848" formatCode="m/d/yyyy">
                  <c:v>44815</c:v>
                </c:pt>
                <c:pt idx="23849" formatCode="m/d/yyyy">
                  <c:v>44815</c:v>
                </c:pt>
                <c:pt idx="23850" formatCode="m/d/yyyy">
                  <c:v>44815</c:v>
                </c:pt>
                <c:pt idx="23851" formatCode="m/d/yyyy">
                  <c:v>44815</c:v>
                </c:pt>
                <c:pt idx="23852" formatCode="m/d/yyyy">
                  <c:v>44815</c:v>
                </c:pt>
                <c:pt idx="23853" formatCode="m/d/yyyy">
                  <c:v>44815</c:v>
                </c:pt>
                <c:pt idx="23854" formatCode="m/d/yyyy">
                  <c:v>44815</c:v>
                </c:pt>
                <c:pt idx="23855" formatCode="m/d/yyyy">
                  <c:v>44815</c:v>
                </c:pt>
                <c:pt idx="23856" formatCode="m/d/yyyy">
                  <c:v>44815</c:v>
                </c:pt>
                <c:pt idx="23857" formatCode="m/d/yyyy">
                  <c:v>44815</c:v>
                </c:pt>
                <c:pt idx="23858" formatCode="m/d/yyyy">
                  <c:v>44815</c:v>
                </c:pt>
                <c:pt idx="23859" formatCode="m/d/yyyy">
                  <c:v>44815</c:v>
                </c:pt>
                <c:pt idx="23860" formatCode="m/d/yyyy">
                  <c:v>44815</c:v>
                </c:pt>
                <c:pt idx="23861" formatCode="m/d/yyyy">
                  <c:v>44816</c:v>
                </c:pt>
                <c:pt idx="23862" formatCode="m/d/yyyy">
                  <c:v>44816</c:v>
                </c:pt>
                <c:pt idx="23863" formatCode="m/d/yyyy">
                  <c:v>44816</c:v>
                </c:pt>
                <c:pt idx="23864" formatCode="m/d/yyyy">
                  <c:v>44816</c:v>
                </c:pt>
                <c:pt idx="23865" formatCode="m/d/yyyy">
                  <c:v>44816</c:v>
                </c:pt>
                <c:pt idx="23866" formatCode="m/d/yyyy">
                  <c:v>44816</c:v>
                </c:pt>
                <c:pt idx="23867" formatCode="m/d/yyyy">
                  <c:v>44816</c:v>
                </c:pt>
                <c:pt idx="23868" formatCode="m/d/yyyy">
                  <c:v>44816</c:v>
                </c:pt>
                <c:pt idx="23869" formatCode="m/d/yyyy">
                  <c:v>44816</c:v>
                </c:pt>
                <c:pt idx="23870" formatCode="m/d/yyyy">
                  <c:v>44816</c:v>
                </c:pt>
                <c:pt idx="23871" formatCode="m/d/yyyy">
                  <c:v>44816</c:v>
                </c:pt>
                <c:pt idx="23872" formatCode="m/d/yyyy">
                  <c:v>44816</c:v>
                </c:pt>
                <c:pt idx="23873" formatCode="m/d/yyyy">
                  <c:v>44816</c:v>
                </c:pt>
                <c:pt idx="23874" formatCode="m/d/yyyy">
                  <c:v>44816</c:v>
                </c:pt>
                <c:pt idx="23875" formatCode="m/d/yyyy">
                  <c:v>44816</c:v>
                </c:pt>
                <c:pt idx="23876" formatCode="m/d/yyyy">
                  <c:v>44816</c:v>
                </c:pt>
                <c:pt idx="23877" formatCode="m/d/yyyy">
                  <c:v>44816</c:v>
                </c:pt>
                <c:pt idx="23878" formatCode="m/d/yyyy">
                  <c:v>44816</c:v>
                </c:pt>
                <c:pt idx="23879" formatCode="m/d/yyyy">
                  <c:v>44816</c:v>
                </c:pt>
                <c:pt idx="23880" formatCode="m/d/yyyy">
                  <c:v>44816</c:v>
                </c:pt>
                <c:pt idx="23881" formatCode="m/d/yyyy">
                  <c:v>44816</c:v>
                </c:pt>
                <c:pt idx="23882" formatCode="m/d/yyyy">
                  <c:v>44816</c:v>
                </c:pt>
                <c:pt idx="23883" formatCode="m/d/yyyy">
                  <c:v>44816</c:v>
                </c:pt>
                <c:pt idx="23884" formatCode="m/d/yyyy">
                  <c:v>44816</c:v>
                </c:pt>
                <c:pt idx="23885" formatCode="m/d/yyyy">
                  <c:v>44817</c:v>
                </c:pt>
                <c:pt idx="23886" formatCode="m/d/yyyy">
                  <c:v>44817</c:v>
                </c:pt>
                <c:pt idx="23887" formatCode="m/d/yyyy">
                  <c:v>44817</c:v>
                </c:pt>
                <c:pt idx="23888" formatCode="m/d/yyyy">
                  <c:v>44817</c:v>
                </c:pt>
                <c:pt idx="23889" formatCode="m/d/yyyy">
                  <c:v>44817</c:v>
                </c:pt>
                <c:pt idx="23890" formatCode="m/d/yyyy">
                  <c:v>44817</c:v>
                </c:pt>
                <c:pt idx="23891" formatCode="m/d/yyyy">
                  <c:v>44817</c:v>
                </c:pt>
                <c:pt idx="23892" formatCode="m/d/yyyy">
                  <c:v>44817</c:v>
                </c:pt>
                <c:pt idx="23893" formatCode="m/d/yyyy">
                  <c:v>44817</c:v>
                </c:pt>
                <c:pt idx="23894" formatCode="m/d/yyyy">
                  <c:v>44817</c:v>
                </c:pt>
                <c:pt idx="23895" formatCode="m/d/yyyy">
                  <c:v>44817</c:v>
                </c:pt>
                <c:pt idx="23896" formatCode="m/d/yyyy">
                  <c:v>44817</c:v>
                </c:pt>
                <c:pt idx="23897" formatCode="m/d/yyyy">
                  <c:v>44817</c:v>
                </c:pt>
                <c:pt idx="23898" formatCode="m/d/yyyy">
                  <c:v>44817</c:v>
                </c:pt>
                <c:pt idx="23899" formatCode="m/d/yyyy">
                  <c:v>44817</c:v>
                </c:pt>
                <c:pt idx="23900" formatCode="m/d/yyyy">
                  <c:v>44817</c:v>
                </c:pt>
                <c:pt idx="23901" formatCode="m/d/yyyy">
                  <c:v>44817</c:v>
                </c:pt>
                <c:pt idx="23902" formatCode="m/d/yyyy">
                  <c:v>44817</c:v>
                </c:pt>
                <c:pt idx="23903" formatCode="m/d/yyyy">
                  <c:v>44817</c:v>
                </c:pt>
                <c:pt idx="23904" formatCode="m/d/yyyy">
                  <c:v>44817</c:v>
                </c:pt>
                <c:pt idx="23905" formatCode="m/d/yyyy">
                  <c:v>44817</c:v>
                </c:pt>
                <c:pt idx="23906" formatCode="m/d/yyyy">
                  <c:v>44817</c:v>
                </c:pt>
                <c:pt idx="23907" formatCode="m/d/yyyy">
                  <c:v>44817</c:v>
                </c:pt>
                <c:pt idx="23908" formatCode="m/d/yyyy">
                  <c:v>44817</c:v>
                </c:pt>
                <c:pt idx="23909" formatCode="m/d/yyyy">
                  <c:v>44818</c:v>
                </c:pt>
                <c:pt idx="23910" formatCode="m/d/yyyy">
                  <c:v>44818</c:v>
                </c:pt>
                <c:pt idx="23911" formatCode="m/d/yyyy">
                  <c:v>44818</c:v>
                </c:pt>
                <c:pt idx="23912" formatCode="m/d/yyyy">
                  <c:v>44818</c:v>
                </c:pt>
                <c:pt idx="23913" formatCode="m/d/yyyy">
                  <c:v>44818</c:v>
                </c:pt>
                <c:pt idx="23914" formatCode="m/d/yyyy">
                  <c:v>44818</c:v>
                </c:pt>
                <c:pt idx="23915" formatCode="m/d/yyyy">
                  <c:v>44818</c:v>
                </c:pt>
                <c:pt idx="23916" formatCode="m/d/yyyy">
                  <c:v>44818</c:v>
                </c:pt>
                <c:pt idx="23917" formatCode="m/d/yyyy">
                  <c:v>44818</c:v>
                </c:pt>
                <c:pt idx="23918" formatCode="m/d/yyyy">
                  <c:v>44818</c:v>
                </c:pt>
                <c:pt idx="23919" formatCode="m/d/yyyy">
                  <c:v>44818</c:v>
                </c:pt>
                <c:pt idx="23920" formatCode="m/d/yyyy">
                  <c:v>44818</c:v>
                </c:pt>
                <c:pt idx="23921" formatCode="m/d/yyyy">
                  <c:v>44818</c:v>
                </c:pt>
                <c:pt idx="23922" formatCode="m/d/yyyy">
                  <c:v>44818</c:v>
                </c:pt>
                <c:pt idx="23923" formatCode="m/d/yyyy">
                  <c:v>44818</c:v>
                </c:pt>
                <c:pt idx="23924" formatCode="m/d/yyyy">
                  <c:v>44818</c:v>
                </c:pt>
                <c:pt idx="23925" formatCode="m/d/yyyy">
                  <c:v>44818</c:v>
                </c:pt>
                <c:pt idx="23926" formatCode="m/d/yyyy">
                  <c:v>44818</c:v>
                </c:pt>
                <c:pt idx="23927" formatCode="m/d/yyyy">
                  <c:v>44818</c:v>
                </c:pt>
                <c:pt idx="23928" formatCode="m/d/yyyy">
                  <c:v>44818</c:v>
                </c:pt>
                <c:pt idx="23929" formatCode="m/d/yyyy">
                  <c:v>44818</c:v>
                </c:pt>
                <c:pt idx="23930" formatCode="m/d/yyyy">
                  <c:v>44818</c:v>
                </c:pt>
                <c:pt idx="23931" formatCode="m/d/yyyy">
                  <c:v>44818</c:v>
                </c:pt>
                <c:pt idx="23932" formatCode="m/d/yyyy">
                  <c:v>44818</c:v>
                </c:pt>
                <c:pt idx="23933" formatCode="m/d/yyyy">
                  <c:v>44819</c:v>
                </c:pt>
                <c:pt idx="23934" formatCode="m/d/yyyy">
                  <c:v>44819</c:v>
                </c:pt>
                <c:pt idx="23935" formatCode="m/d/yyyy">
                  <c:v>44819</c:v>
                </c:pt>
                <c:pt idx="23936" formatCode="m/d/yyyy">
                  <c:v>44819</c:v>
                </c:pt>
                <c:pt idx="23937" formatCode="m/d/yyyy">
                  <c:v>44819</c:v>
                </c:pt>
                <c:pt idx="23938" formatCode="m/d/yyyy">
                  <c:v>44819</c:v>
                </c:pt>
                <c:pt idx="23939" formatCode="m/d/yyyy">
                  <c:v>44819</c:v>
                </c:pt>
                <c:pt idx="23940" formatCode="m/d/yyyy">
                  <c:v>44819</c:v>
                </c:pt>
                <c:pt idx="23941" formatCode="m/d/yyyy">
                  <c:v>44819</c:v>
                </c:pt>
                <c:pt idx="23942" formatCode="m/d/yyyy">
                  <c:v>44819</c:v>
                </c:pt>
                <c:pt idx="23943" formatCode="m/d/yyyy">
                  <c:v>44819</c:v>
                </c:pt>
                <c:pt idx="23944" formatCode="m/d/yyyy">
                  <c:v>44819</c:v>
                </c:pt>
                <c:pt idx="23945" formatCode="m/d/yyyy">
                  <c:v>44819</c:v>
                </c:pt>
                <c:pt idx="23946" formatCode="m/d/yyyy">
                  <c:v>44819</c:v>
                </c:pt>
                <c:pt idx="23947" formatCode="m/d/yyyy">
                  <c:v>44819</c:v>
                </c:pt>
                <c:pt idx="23948" formatCode="m/d/yyyy">
                  <c:v>44819</c:v>
                </c:pt>
                <c:pt idx="23949" formatCode="m/d/yyyy">
                  <c:v>44819</c:v>
                </c:pt>
                <c:pt idx="23950" formatCode="m/d/yyyy">
                  <c:v>44819</c:v>
                </c:pt>
                <c:pt idx="23951" formatCode="m/d/yyyy">
                  <c:v>44819</c:v>
                </c:pt>
                <c:pt idx="23952" formatCode="m/d/yyyy">
                  <c:v>44819</c:v>
                </c:pt>
                <c:pt idx="23953" formatCode="m/d/yyyy">
                  <c:v>44819</c:v>
                </c:pt>
                <c:pt idx="23954" formatCode="m/d/yyyy">
                  <c:v>44819</c:v>
                </c:pt>
                <c:pt idx="23955" formatCode="m/d/yyyy">
                  <c:v>44819</c:v>
                </c:pt>
                <c:pt idx="23956" formatCode="m/d/yyyy">
                  <c:v>44819</c:v>
                </c:pt>
                <c:pt idx="23957" formatCode="m/d/yyyy">
                  <c:v>44820</c:v>
                </c:pt>
                <c:pt idx="23958" formatCode="m/d/yyyy">
                  <c:v>44820</c:v>
                </c:pt>
                <c:pt idx="23959" formatCode="m/d/yyyy">
                  <c:v>44820</c:v>
                </c:pt>
                <c:pt idx="23960" formatCode="m/d/yyyy">
                  <c:v>44820</c:v>
                </c:pt>
                <c:pt idx="23961" formatCode="m/d/yyyy">
                  <c:v>44820</c:v>
                </c:pt>
                <c:pt idx="23962" formatCode="m/d/yyyy">
                  <c:v>44820</c:v>
                </c:pt>
                <c:pt idx="23963" formatCode="m/d/yyyy">
                  <c:v>44820</c:v>
                </c:pt>
                <c:pt idx="23964" formatCode="m/d/yyyy">
                  <c:v>44820</c:v>
                </c:pt>
                <c:pt idx="23965" formatCode="m/d/yyyy">
                  <c:v>44820</c:v>
                </c:pt>
                <c:pt idx="23966" formatCode="m/d/yyyy">
                  <c:v>44820</c:v>
                </c:pt>
                <c:pt idx="23967" formatCode="m/d/yyyy">
                  <c:v>44820</c:v>
                </c:pt>
                <c:pt idx="23968" formatCode="m/d/yyyy">
                  <c:v>44820</c:v>
                </c:pt>
                <c:pt idx="23969" formatCode="m/d/yyyy">
                  <c:v>44820</c:v>
                </c:pt>
                <c:pt idx="23970" formatCode="m/d/yyyy">
                  <c:v>44820</c:v>
                </c:pt>
                <c:pt idx="23971" formatCode="m/d/yyyy">
                  <c:v>44820</c:v>
                </c:pt>
                <c:pt idx="23972" formatCode="m/d/yyyy">
                  <c:v>44820</c:v>
                </c:pt>
                <c:pt idx="23973" formatCode="m/d/yyyy">
                  <c:v>44820</c:v>
                </c:pt>
                <c:pt idx="23974" formatCode="m/d/yyyy">
                  <c:v>44820</c:v>
                </c:pt>
                <c:pt idx="23975" formatCode="m/d/yyyy">
                  <c:v>44820</c:v>
                </c:pt>
                <c:pt idx="23976" formatCode="m/d/yyyy">
                  <c:v>44820</c:v>
                </c:pt>
                <c:pt idx="23977" formatCode="m/d/yyyy">
                  <c:v>44820</c:v>
                </c:pt>
                <c:pt idx="23978" formatCode="m/d/yyyy">
                  <c:v>44820</c:v>
                </c:pt>
                <c:pt idx="23979" formatCode="m/d/yyyy">
                  <c:v>44820</c:v>
                </c:pt>
                <c:pt idx="23980" formatCode="m/d/yyyy">
                  <c:v>44820</c:v>
                </c:pt>
                <c:pt idx="23981" formatCode="m/d/yyyy">
                  <c:v>44821</c:v>
                </c:pt>
                <c:pt idx="23982" formatCode="m/d/yyyy">
                  <c:v>44821</c:v>
                </c:pt>
                <c:pt idx="23983" formatCode="m/d/yyyy">
                  <c:v>44821</c:v>
                </c:pt>
                <c:pt idx="23984" formatCode="m/d/yyyy">
                  <c:v>44821</c:v>
                </c:pt>
                <c:pt idx="23985" formatCode="m/d/yyyy">
                  <c:v>44821</c:v>
                </c:pt>
                <c:pt idx="23986" formatCode="m/d/yyyy">
                  <c:v>44821</c:v>
                </c:pt>
                <c:pt idx="23987" formatCode="m/d/yyyy">
                  <c:v>44821</c:v>
                </c:pt>
                <c:pt idx="23988" formatCode="m/d/yyyy">
                  <c:v>44821</c:v>
                </c:pt>
                <c:pt idx="23989" formatCode="m/d/yyyy">
                  <c:v>44821</c:v>
                </c:pt>
                <c:pt idx="23990" formatCode="m/d/yyyy">
                  <c:v>44821</c:v>
                </c:pt>
                <c:pt idx="23991" formatCode="m/d/yyyy">
                  <c:v>44821</c:v>
                </c:pt>
                <c:pt idx="23992" formatCode="m/d/yyyy">
                  <c:v>44821</c:v>
                </c:pt>
                <c:pt idx="23993" formatCode="m/d/yyyy">
                  <c:v>44821</c:v>
                </c:pt>
                <c:pt idx="23994" formatCode="m/d/yyyy">
                  <c:v>44821</c:v>
                </c:pt>
                <c:pt idx="23995" formatCode="m/d/yyyy">
                  <c:v>44821</c:v>
                </c:pt>
                <c:pt idx="23996" formatCode="m/d/yyyy">
                  <c:v>44821</c:v>
                </c:pt>
                <c:pt idx="23997" formatCode="m/d/yyyy">
                  <c:v>44821</c:v>
                </c:pt>
                <c:pt idx="23998" formatCode="m/d/yyyy">
                  <c:v>44821</c:v>
                </c:pt>
                <c:pt idx="23999" formatCode="m/d/yyyy">
                  <c:v>44821</c:v>
                </c:pt>
                <c:pt idx="24000" formatCode="m/d/yyyy">
                  <c:v>44821</c:v>
                </c:pt>
                <c:pt idx="24001" formatCode="m/d/yyyy">
                  <c:v>44821</c:v>
                </c:pt>
                <c:pt idx="24002" formatCode="m/d/yyyy">
                  <c:v>44821</c:v>
                </c:pt>
                <c:pt idx="24003" formatCode="m/d/yyyy">
                  <c:v>44821</c:v>
                </c:pt>
                <c:pt idx="24004" formatCode="m/d/yyyy">
                  <c:v>44821</c:v>
                </c:pt>
                <c:pt idx="24005" formatCode="m/d/yyyy">
                  <c:v>44822</c:v>
                </c:pt>
                <c:pt idx="24006" formatCode="m/d/yyyy">
                  <c:v>44822</c:v>
                </c:pt>
                <c:pt idx="24007" formatCode="m/d/yyyy">
                  <c:v>44822</c:v>
                </c:pt>
                <c:pt idx="24008" formatCode="m/d/yyyy">
                  <c:v>44822</c:v>
                </c:pt>
                <c:pt idx="24009" formatCode="m/d/yyyy">
                  <c:v>44822</c:v>
                </c:pt>
                <c:pt idx="24010" formatCode="m/d/yyyy">
                  <c:v>44822</c:v>
                </c:pt>
                <c:pt idx="24011" formatCode="m/d/yyyy">
                  <c:v>44822</c:v>
                </c:pt>
                <c:pt idx="24012" formatCode="m/d/yyyy">
                  <c:v>44822</c:v>
                </c:pt>
                <c:pt idx="24013" formatCode="m/d/yyyy">
                  <c:v>44822</c:v>
                </c:pt>
                <c:pt idx="24014" formatCode="m/d/yyyy">
                  <c:v>44822</c:v>
                </c:pt>
                <c:pt idx="24015" formatCode="m/d/yyyy">
                  <c:v>44822</c:v>
                </c:pt>
                <c:pt idx="24016" formatCode="m/d/yyyy">
                  <c:v>44822</c:v>
                </c:pt>
                <c:pt idx="24017" formatCode="m/d/yyyy">
                  <c:v>44822</c:v>
                </c:pt>
                <c:pt idx="24018" formatCode="m/d/yyyy">
                  <c:v>44822</c:v>
                </c:pt>
                <c:pt idx="24019" formatCode="m/d/yyyy">
                  <c:v>44822</c:v>
                </c:pt>
                <c:pt idx="24020" formatCode="m/d/yyyy">
                  <c:v>44822</c:v>
                </c:pt>
                <c:pt idx="24021" formatCode="m/d/yyyy">
                  <c:v>44822</c:v>
                </c:pt>
                <c:pt idx="24022" formatCode="m/d/yyyy">
                  <c:v>44822</c:v>
                </c:pt>
                <c:pt idx="24023" formatCode="m/d/yyyy">
                  <c:v>44822</c:v>
                </c:pt>
                <c:pt idx="24024" formatCode="m/d/yyyy">
                  <c:v>44822</c:v>
                </c:pt>
                <c:pt idx="24025" formatCode="m/d/yyyy">
                  <c:v>44822</c:v>
                </c:pt>
                <c:pt idx="24026" formatCode="m/d/yyyy">
                  <c:v>44822</c:v>
                </c:pt>
                <c:pt idx="24027" formatCode="m/d/yyyy">
                  <c:v>44822</c:v>
                </c:pt>
                <c:pt idx="24028" formatCode="m/d/yyyy">
                  <c:v>44822</c:v>
                </c:pt>
                <c:pt idx="24029" formatCode="m/d/yyyy">
                  <c:v>44823</c:v>
                </c:pt>
                <c:pt idx="24030" formatCode="m/d/yyyy">
                  <c:v>44823</c:v>
                </c:pt>
                <c:pt idx="24031" formatCode="m/d/yyyy">
                  <c:v>44823</c:v>
                </c:pt>
                <c:pt idx="24032" formatCode="m/d/yyyy">
                  <c:v>44823</c:v>
                </c:pt>
                <c:pt idx="24033" formatCode="m/d/yyyy">
                  <c:v>44823</c:v>
                </c:pt>
                <c:pt idx="24034" formatCode="m/d/yyyy">
                  <c:v>44823</c:v>
                </c:pt>
                <c:pt idx="24035" formatCode="m/d/yyyy">
                  <c:v>44823</c:v>
                </c:pt>
                <c:pt idx="24036" formatCode="m/d/yyyy">
                  <c:v>44823</c:v>
                </c:pt>
                <c:pt idx="24037" formatCode="m/d/yyyy">
                  <c:v>44823</c:v>
                </c:pt>
                <c:pt idx="24038" formatCode="m/d/yyyy">
                  <c:v>44823</c:v>
                </c:pt>
                <c:pt idx="24039" formatCode="m/d/yyyy">
                  <c:v>44823</c:v>
                </c:pt>
                <c:pt idx="24040" formatCode="m/d/yyyy">
                  <c:v>44823</c:v>
                </c:pt>
                <c:pt idx="24041" formatCode="m/d/yyyy">
                  <c:v>44823</c:v>
                </c:pt>
                <c:pt idx="24042" formatCode="m/d/yyyy">
                  <c:v>44823</c:v>
                </c:pt>
                <c:pt idx="24043" formatCode="m/d/yyyy">
                  <c:v>44823</c:v>
                </c:pt>
                <c:pt idx="24044" formatCode="m/d/yyyy">
                  <c:v>44823</c:v>
                </c:pt>
                <c:pt idx="24045" formatCode="m/d/yyyy">
                  <c:v>44823</c:v>
                </c:pt>
                <c:pt idx="24046" formatCode="m/d/yyyy">
                  <c:v>44823</c:v>
                </c:pt>
                <c:pt idx="24047" formatCode="m/d/yyyy">
                  <c:v>44823</c:v>
                </c:pt>
                <c:pt idx="24048" formatCode="m/d/yyyy">
                  <c:v>44823</c:v>
                </c:pt>
                <c:pt idx="24049" formatCode="m/d/yyyy">
                  <c:v>44823</c:v>
                </c:pt>
                <c:pt idx="24050" formatCode="m/d/yyyy">
                  <c:v>44823</c:v>
                </c:pt>
                <c:pt idx="24051" formatCode="m/d/yyyy">
                  <c:v>44823</c:v>
                </c:pt>
                <c:pt idx="24052" formatCode="m/d/yyyy">
                  <c:v>44823</c:v>
                </c:pt>
                <c:pt idx="24053" formatCode="m/d/yyyy">
                  <c:v>44824</c:v>
                </c:pt>
                <c:pt idx="24054" formatCode="m/d/yyyy">
                  <c:v>44824</c:v>
                </c:pt>
                <c:pt idx="24055" formatCode="m/d/yyyy">
                  <c:v>44824</c:v>
                </c:pt>
                <c:pt idx="24056" formatCode="m/d/yyyy">
                  <c:v>44824</c:v>
                </c:pt>
                <c:pt idx="24057" formatCode="m/d/yyyy">
                  <c:v>44824</c:v>
                </c:pt>
                <c:pt idx="24058" formatCode="m/d/yyyy">
                  <c:v>44824</c:v>
                </c:pt>
                <c:pt idx="24059" formatCode="m/d/yyyy">
                  <c:v>44824</c:v>
                </c:pt>
                <c:pt idx="24060" formatCode="m/d/yyyy">
                  <c:v>44824</c:v>
                </c:pt>
                <c:pt idx="24061" formatCode="m/d/yyyy">
                  <c:v>44824</c:v>
                </c:pt>
                <c:pt idx="24062" formatCode="m/d/yyyy">
                  <c:v>44824</c:v>
                </c:pt>
                <c:pt idx="24063" formatCode="m/d/yyyy">
                  <c:v>44824</c:v>
                </c:pt>
                <c:pt idx="24064" formatCode="m/d/yyyy">
                  <c:v>44824</c:v>
                </c:pt>
                <c:pt idx="24065" formatCode="m/d/yyyy">
                  <c:v>44824</c:v>
                </c:pt>
                <c:pt idx="24066" formatCode="m/d/yyyy">
                  <c:v>44824</c:v>
                </c:pt>
                <c:pt idx="24067" formatCode="m/d/yyyy">
                  <c:v>44824</c:v>
                </c:pt>
                <c:pt idx="24068" formatCode="m/d/yyyy">
                  <c:v>44824</c:v>
                </c:pt>
                <c:pt idx="24069" formatCode="m/d/yyyy">
                  <c:v>44824</c:v>
                </c:pt>
                <c:pt idx="24070" formatCode="m/d/yyyy">
                  <c:v>44824</c:v>
                </c:pt>
                <c:pt idx="24071" formatCode="m/d/yyyy">
                  <c:v>44824</c:v>
                </c:pt>
                <c:pt idx="24072" formatCode="m/d/yyyy">
                  <c:v>44824</c:v>
                </c:pt>
                <c:pt idx="24073" formatCode="m/d/yyyy">
                  <c:v>44824</c:v>
                </c:pt>
                <c:pt idx="24074" formatCode="m/d/yyyy">
                  <c:v>44824</c:v>
                </c:pt>
                <c:pt idx="24075" formatCode="m/d/yyyy">
                  <c:v>44824</c:v>
                </c:pt>
                <c:pt idx="24076" formatCode="m/d/yyyy">
                  <c:v>44824</c:v>
                </c:pt>
                <c:pt idx="24077" formatCode="m/d/yyyy">
                  <c:v>44825</c:v>
                </c:pt>
                <c:pt idx="24078" formatCode="m/d/yyyy">
                  <c:v>44825</c:v>
                </c:pt>
                <c:pt idx="24079" formatCode="m/d/yyyy">
                  <c:v>44825</c:v>
                </c:pt>
                <c:pt idx="24080" formatCode="m/d/yyyy">
                  <c:v>44825</c:v>
                </c:pt>
                <c:pt idx="24081" formatCode="m/d/yyyy">
                  <c:v>44825</c:v>
                </c:pt>
                <c:pt idx="24082" formatCode="m/d/yyyy">
                  <c:v>44825</c:v>
                </c:pt>
                <c:pt idx="24083" formatCode="m/d/yyyy">
                  <c:v>44825</c:v>
                </c:pt>
                <c:pt idx="24084" formatCode="m/d/yyyy">
                  <c:v>44825</c:v>
                </c:pt>
                <c:pt idx="24085" formatCode="m/d/yyyy">
                  <c:v>44825</c:v>
                </c:pt>
                <c:pt idx="24086" formatCode="m/d/yyyy">
                  <c:v>44825</c:v>
                </c:pt>
                <c:pt idx="24087" formatCode="m/d/yyyy">
                  <c:v>44825</c:v>
                </c:pt>
                <c:pt idx="24088" formatCode="m/d/yyyy">
                  <c:v>44825</c:v>
                </c:pt>
                <c:pt idx="24089" formatCode="m/d/yyyy">
                  <c:v>44825</c:v>
                </c:pt>
                <c:pt idx="24090" formatCode="m/d/yyyy">
                  <c:v>44825</c:v>
                </c:pt>
                <c:pt idx="24091" formatCode="m/d/yyyy">
                  <c:v>44825</c:v>
                </c:pt>
                <c:pt idx="24092" formatCode="m/d/yyyy">
                  <c:v>44825</c:v>
                </c:pt>
                <c:pt idx="24093" formatCode="m/d/yyyy">
                  <c:v>44825</c:v>
                </c:pt>
                <c:pt idx="24094" formatCode="m/d/yyyy">
                  <c:v>44825</c:v>
                </c:pt>
                <c:pt idx="24095" formatCode="m/d/yyyy">
                  <c:v>44825</c:v>
                </c:pt>
                <c:pt idx="24096" formatCode="m/d/yyyy">
                  <c:v>44825</c:v>
                </c:pt>
                <c:pt idx="24097" formatCode="m/d/yyyy">
                  <c:v>44825</c:v>
                </c:pt>
                <c:pt idx="24098" formatCode="m/d/yyyy">
                  <c:v>44825</c:v>
                </c:pt>
                <c:pt idx="24099" formatCode="m/d/yyyy">
                  <c:v>44825</c:v>
                </c:pt>
                <c:pt idx="24100" formatCode="m/d/yyyy">
                  <c:v>44826</c:v>
                </c:pt>
                <c:pt idx="24101" formatCode="m/d/yyyy">
                  <c:v>44826</c:v>
                </c:pt>
                <c:pt idx="24102" formatCode="m/d/yyyy">
                  <c:v>44826</c:v>
                </c:pt>
                <c:pt idx="24103" formatCode="m/d/yyyy">
                  <c:v>44826</c:v>
                </c:pt>
                <c:pt idx="24104" formatCode="m/d/yyyy">
                  <c:v>44826</c:v>
                </c:pt>
                <c:pt idx="24105" formatCode="m/d/yyyy">
                  <c:v>44826</c:v>
                </c:pt>
                <c:pt idx="24106" formatCode="m/d/yyyy">
                  <c:v>44826</c:v>
                </c:pt>
                <c:pt idx="24107" formatCode="m/d/yyyy">
                  <c:v>44826</c:v>
                </c:pt>
                <c:pt idx="24108" formatCode="m/d/yyyy">
                  <c:v>44826</c:v>
                </c:pt>
                <c:pt idx="24109" formatCode="m/d/yyyy">
                  <c:v>44826</c:v>
                </c:pt>
                <c:pt idx="24110" formatCode="m/d/yyyy">
                  <c:v>44826</c:v>
                </c:pt>
                <c:pt idx="24111" formatCode="m/d/yyyy">
                  <c:v>44826</c:v>
                </c:pt>
                <c:pt idx="24112" formatCode="m/d/yyyy">
                  <c:v>44826</c:v>
                </c:pt>
                <c:pt idx="24113" formatCode="m/d/yyyy">
                  <c:v>44826</c:v>
                </c:pt>
                <c:pt idx="24114" formatCode="m/d/yyyy">
                  <c:v>44826</c:v>
                </c:pt>
                <c:pt idx="24115" formatCode="m/d/yyyy">
                  <c:v>44826</c:v>
                </c:pt>
                <c:pt idx="24116" formatCode="m/d/yyyy">
                  <c:v>44826</c:v>
                </c:pt>
                <c:pt idx="24117" formatCode="m/d/yyyy">
                  <c:v>44826</c:v>
                </c:pt>
                <c:pt idx="24118" formatCode="m/d/yyyy">
                  <c:v>44826</c:v>
                </c:pt>
                <c:pt idx="24119" formatCode="m/d/yyyy">
                  <c:v>44826</c:v>
                </c:pt>
                <c:pt idx="24120" formatCode="m/d/yyyy">
                  <c:v>44826</c:v>
                </c:pt>
                <c:pt idx="24121" formatCode="m/d/yyyy">
                  <c:v>44826</c:v>
                </c:pt>
                <c:pt idx="24122" formatCode="m/d/yyyy">
                  <c:v>44826</c:v>
                </c:pt>
                <c:pt idx="24123" formatCode="m/d/yyyy">
                  <c:v>44826</c:v>
                </c:pt>
                <c:pt idx="24124" formatCode="m/d/yyyy">
                  <c:v>44827</c:v>
                </c:pt>
                <c:pt idx="24125" formatCode="m/d/yyyy">
                  <c:v>44827</c:v>
                </c:pt>
                <c:pt idx="24126" formatCode="m/d/yyyy">
                  <c:v>44827</c:v>
                </c:pt>
                <c:pt idx="24127" formatCode="m/d/yyyy">
                  <c:v>44827</c:v>
                </c:pt>
                <c:pt idx="24128" formatCode="m/d/yyyy">
                  <c:v>44827</c:v>
                </c:pt>
                <c:pt idx="24129" formatCode="m/d/yyyy">
                  <c:v>44827</c:v>
                </c:pt>
                <c:pt idx="24130" formatCode="m/d/yyyy">
                  <c:v>44827</c:v>
                </c:pt>
                <c:pt idx="24131" formatCode="m/d/yyyy">
                  <c:v>44827</c:v>
                </c:pt>
                <c:pt idx="24132" formatCode="m/d/yyyy">
                  <c:v>44827</c:v>
                </c:pt>
                <c:pt idx="24133" formatCode="m/d/yyyy">
                  <c:v>44827</c:v>
                </c:pt>
                <c:pt idx="24134" formatCode="m/d/yyyy">
                  <c:v>44827</c:v>
                </c:pt>
                <c:pt idx="24135" formatCode="m/d/yyyy">
                  <c:v>44827</c:v>
                </c:pt>
                <c:pt idx="24136" formatCode="m/d/yyyy">
                  <c:v>44827</c:v>
                </c:pt>
                <c:pt idx="24137" formatCode="m/d/yyyy">
                  <c:v>44827</c:v>
                </c:pt>
                <c:pt idx="24138" formatCode="m/d/yyyy">
                  <c:v>44827</c:v>
                </c:pt>
                <c:pt idx="24139" formatCode="m/d/yyyy">
                  <c:v>44827</c:v>
                </c:pt>
                <c:pt idx="24140" formatCode="m/d/yyyy">
                  <c:v>44827</c:v>
                </c:pt>
                <c:pt idx="24141" formatCode="m/d/yyyy">
                  <c:v>44827</c:v>
                </c:pt>
                <c:pt idx="24142" formatCode="m/d/yyyy">
                  <c:v>44827</c:v>
                </c:pt>
                <c:pt idx="24143" formatCode="m/d/yyyy">
                  <c:v>44827</c:v>
                </c:pt>
                <c:pt idx="24144" formatCode="m/d/yyyy">
                  <c:v>44827</c:v>
                </c:pt>
                <c:pt idx="24145" formatCode="m/d/yyyy">
                  <c:v>44827</c:v>
                </c:pt>
                <c:pt idx="24146" formatCode="m/d/yyyy">
                  <c:v>44827</c:v>
                </c:pt>
                <c:pt idx="24147" formatCode="m/d/yyyy">
                  <c:v>44827</c:v>
                </c:pt>
                <c:pt idx="24148" formatCode="m/d/yyyy">
                  <c:v>44828</c:v>
                </c:pt>
                <c:pt idx="24149" formatCode="m/d/yyyy">
                  <c:v>44828</c:v>
                </c:pt>
                <c:pt idx="24150" formatCode="m/d/yyyy">
                  <c:v>44828</c:v>
                </c:pt>
                <c:pt idx="24151" formatCode="m/d/yyyy">
                  <c:v>44828</c:v>
                </c:pt>
                <c:pt idx="24152" formatCode="m/d/yyyy">
                  <c:v>44828</c:v>
                </c:pt>
                <c:pt idx="24153" formatCode="m/d/yyyy">
                  <c:v>44828</c:v>
                </c:pt>
                <c:pt idx="24154" formatCode="m/d/yyyy">
                  <c:v>44828</c:v>
                </c:pt>
                <c:pt idx="24155" formatCode="m/d/yyyy">
                  <c:v>44828</c:v>
                </c:pt>
                <c:pt idx="24156" formatCode="m/d/yyyy">
                  <c:v>44828</c:v>
                </c:pt>
                <c:pt idx="24157" formatCode="m/d/yyyy">
                  <c:v>44828</c:v>
                </c:pt>
                <c:pt idx="24158" formatCode="m/d/yyyy">
                  <c:v>44828</c:v>
                </c:pt>
                <c:pt idx="24159" formatCode="m/d/yyyy">
                  <c:v>44828</c:v>
                </c:pt>
                <c:pt idx="24160" formatCode="m/d/yyyy">
                  <c:v>44828</c:v>
                </c:pt>
                <c:pt idx="24161" formatCode="m/d/yyyy">
                  <c:v>44828</c:v>
                </c:pt>
                <c:pt idx="24162" formatCode="m/d/yyyy">
                  <c:v>44828</c:v>
                </c:pt>
                <c:pt idx="24163" formatCode="m/d/yyyy">
                  <c:v>44828</c:v>
                </c:pt>
                <c:pt idx="24164" formatCode="m/d/yyyy">
                  <c:v>44828</c:v>
                </c:pt>
                <c:pt idx="24165" formatCode="m/d/yyyy">
                  <c:v>44828</c:v>
                </c:pt>
                <c:pt idx="24166" formatCode="m/d/yyyy">
                  <c:v>44828</c:v>
                </c:pt>
                <c:pt idx="24167" formatCode="m/d/yyyy">
                  <c:v>44828</c:v>
                </c:pt>
                <c:pt idx="24168" formatCode="m/d/yyyy">
                  <c:v>44828</c:v>
                </c:pt>
                <c:pt idx="24169" formatCode="m/d/yyyy">
                  <c:v>44828</c:v>
                </c:pt>
                <c:pt idx="24170" formatCode="m/d/yyyy">
                  <c:v>44828</c:v>
                </c:pt>
                <c:pt idx="24171" formatCode="m/d/yyyy">
                  <c:v>44828</c:v>
                </c:pt>
                <c:pt idx="24172" formatCode="m/d/yyyy">
                  <c:v>44829</c:v>
                </c:pt>
                <c:pt idx="24173" formatCode="m/d/yyyy">
                  <c:v>44829</c:v>
                </c:pt>
                <c:pt idx="24174" formatCode="m/d/yyyy">
                  <c:v>44829</c:v>
                </c:pt>
                <c:pt idx="24175" formatCode="m/d/yyyy">
                  <c:v>44829</c:v>
                </c:pt>
                <c:pt idx="24176" formatCode="m/d/yyyy">
                  <c:v>44829</c:v>
                </c:pt>
                <c:pt idx="24177" formatCode="m/d/yyyy">
                  <c:v>44829</c:v>
                </c:pt>
                <c:pt idx="24178" formatCode="m/d/yyyy">
                  <c:v>44829</c:v>
                </c:pt>
                <c:pt idx="24179" formatCode="m/d/yyyy">
                  <c:v>44829</c:v>
                </c:pt>
                <c:pt idx="24180" formatCode="m/d/yyyy">
                  <c:v>44829</c:v>
                </c:pt>
                <c:pt idx="24181" formatCode="m/d/yyyy">
                  <c:v>44829</c:v>
                </c:pt>
                <c:pt idx="24182" formatCode="m/d/yyyy">
                  <c:v>44829</c:v>
                </c:pt>
                <c:pt idx="24183" formatCode="m/d/yyyy">
                  <c:v>44829</c:v>
                </c:pt>
                <c:pt idx="24184" formatCode="m/d/yyyy">
                  <c:v>44829</c:v>
                </c:pt>
                <c:pt idx="24185" formatCode="m/d/yyyy">
                  <c:v>44829</c:v>
                </c:pt>
                <c:pt idx="24186" formatCode="m/d/yyyy">
                  <c:v>44829</c:v>
                </c:pt>
                <c:pt idx="24187" formatCode="m/d/yyyy">
                  <c:v>44829</c:v>
                </c:pt>
                <c:pt idx="24188" formatCode="m/d/yyyy">
                  <c:v>44829</c:v>
                </c:pt>
                <c:pt idx="24189" formatCode="m/d/yyyy">
                  <c:v>44829</c:v>
                </c:pt>
                <c:pt idx="24190" formatCode="m/d/yyyy">
                  <c:v>44829</c:v>
                </c:pt>
                <c:pt idx="24191" formatCode="m/d/yyyy">
                  <c:v>44829</c:v>
                </c:pt>
                <c:pt idx="24192" formatCode="m/d/yyyy">
                  <c:v>44829</c:v>
                </c:pt>
                <c:pt idx="24193" formatCode="m/d/yyyy">
                  <c:v>44829</c:v>
                </c:pt>
                <c:pt idx="24194" formatCode="m/d/yyyy">
                  <c:v>44829</c:v>
                </c:pt>
                <c:pt idx="24195" formatCode="m/d/yyyy">
                  <c:v>44829</c:v>
                </c:pt>
                <c:pt idx="24196" formatCode="m/d/yyyy">
                  <c:v>44830</c:v>
                </c:pt>
                <c:pt idx="24197" formatCode="m/d/yyyy">
                  <c:v>44830</c:v>
                </c:pt>
                <c:pt idx="24198" formatCode="m/d/yyyy">
                  <c:v>44830</c:v>
                </c:pt>
                <c:pt idx="24199" formatCode="m/d/yyyy">
                  <c:v>44830</c:v>
                </c:pt>
                <c:pt idx="24200" formatCode="m/d/yyyy">
                  <c:v>44830</c:v>
                </c:pt>
                <c:pt idx="24201" formatCode="m/d/yyyy">
                  <c:v>44830</c:v>
                </c:pt>
                <c:pt idx="24202" formatCode="m/d/yyyy">
                  <c:v>44830</c:v>
                </c:pt>
                <c:pt idx="24203" formatCode="m/d/yyyy">
                  <c:v>44830</c:v>
                </c:pt>
                <c:pt idx="24204" formatCode="m/d/yyyy">
                  <c:v>44830</c:v>
                </c:pt>
                <c:pt idx="24205" formatCode="m/d/yyyy">
                  <c:v>44830</c:v>
                </c:pt>
                <c:pt idx="24206" formatCode="m/d/yyyy">
                  <c:v>44830</c:v>
                </c:pt>
                <c:pt idx="24207" formatCode="m/d/yyyy">
                  <c:v>44830</c:v>
                </c:pt>
                <c:pt idx="24208" formatCode="m/d/yyyy">
                  <c:v>44830</c:v>
                </c:pt>
                <c:pt idx="24209" formatCode="m/d/yyyy">
                  <c:v>44830</c:v>
                </c:pt>
                <c:pt idx="24210" formatCode="m/d/yyyy">
                  <c:v>44830</c:v>
                </c:pt>
                <c:pt idx="24211" formatCode="m/d/yyyy">
                  <c:v>44830</c:v>
                </c:pt>
                <c:pt idx="24212" formatCode="m/d/yyyy">
                  <c:v>44830</c:v>
                </c:pt>
                <c:pt idx="24213" formatCode="m/d/yyyy">
                  <c:v>44830</c:v>
                </c:pt>
                <c:pt idx="24214" formatCode="m/d/yyyy">
                  <c:v>44830</c:v>
                </c:pt>
                <c:pt idx="24215" formatCode="m/d/yyyy">
                  <c:v>44830</c:v>
                </c:pt>
                <c:pt idx="24216" formatCode="m/d/yyyy">
                  <c:v>44830</c:v>
                </c:pt>
                <c:pt idx="24217" formatCode="m/d/yyyy">
                  <c:v>44830</c:v>
                </c:pt>
                <c:pt idx="24218" formatCode="m/d/yyyy">
                  <c:v>44830</c:v>
                </c:pt>
                <c:pt idx="24219" formatCode="m/d/yyyy">
                  <c:v>44830</c:v>
                </c:pt>
                <c:pt idx="24220" formatCode="m/d/yyyy">
                  <c:v>44831</c:v>
                </c:pt>
                <c:pt idx="24221" formatCode="m/d/yyyy">
                  <c:v>44831</c:v>
                </c:pt>
                <c:pt idx="24222" formatCode="m/d/yyyy">
                  <c:v>44831</c:v>
                </c:pt>
                <c:pt idx="24223" formatCode="m/d/yyyy">
                  <c:v>44831</c:v>
                </c:pt>
                <c:pt idx="24224" formatCode="m/d/yyyy">
                  <c:v>44831</c:v>
                </c:pt>
                <c:pt idx="24225" formatCode="m/d/yyyy">
                  <c:v>44831</c:v>
                </c:pt>
                <c:pt idx="24226" formatCode="m/d/yyyy">
                  <c:v>44831</c:v>
                </c:pt>
                <c:pt idx="24227" formatCode="m/d/yyyy">
                  <c:v>44831</c:v>
                </c:pt>
                <c:pt idx="24228" formatCode="m/d/yyyy">
                  <c:v>44831</c:v>
                </c:pt>
                <c:pt idx="24229" formatCode="m/d/yyyy">
                  <c:v>44831</c:v>
                </c:pt>
                <c:pt idx="24230" formatCode="m/d/yyyy">
                  <c:v>44831</c:v>
                </c:pt>
                <c:pt idx="24231" formatCode="m/d/yyyy">
                  <c:v>44831</c:v>
                </c:pt>
                <c:pt idx="24232" formatCode="m/d/yyyy">
                  <c:v>44831</c:v>
                </c:pt>
                <c:pt idx="24233" formatCode="m/d/yyyy">
                  <c:v>44831</c:v>
                </c:pt>
                <c:pt idx="24234" formatCode="m/d/yyyy">
                  <c:v>44831</c:v>
                </c:pt>
                <c:pt idx="24235" formatCode="m/d/yyyy">
                  <c:v>44831</c:v>
                </c:pt>
                <c:pt idx="24236" formatCode="m/d/yyyy">
                  <c:v>44831</c:v>
                </c:pt>
                <c:pt idx="24237" formatCode="m/d/yyyy">
                  <c:v>44831</c:v>
                </c:pt>
                <c:pt idx="24238" formatCode="m/d/yyyy">
                  <c:v>44831</c:v>
                </c:pt>
                <c:pt idx="24239" formatCode="m/d/yyyy">
                  <c:v>44831</c:v>
                </c:pt>
                <c:pt idx="24240" formatCode="m/d/yyyy">
                  <c:v>44831</c:v>
                </c:pt>
                <c:pt idx="24241" formatCode="m/d/yyyy">
                  <c:v>44831</c:v>
                </c:pt>
                <c:pt idx="24242" formatCode="m/d/yyyy">
                  <c:v>44831</c:v>
                </c:pt>
                <c:pt idx="24243" formatCode="m/d/yyyy">
                  <c:v>44831</c:v>
                </c:pt>
                <c:pt idx="24244" formatCode="m/d/yyyy">
                  <c:v>44832</c:v>
                </c:pt>
                <c:pt idx="24245" formatCode="m/d/yyyy">
                  <c:v>44832</c:v>
                </c:pt>
                <c:pt idx="24246" formatCode="m/d/yyyy">
                  <c:v>44832</c:v>
                </c:pt>
                <c:pt idx="24247" formatCode="m/d/yyyy">
                  <c:v>44832</c:v>
                </c:pt>
                <c:pt idx="24248" formatCode="m/d/yyyy">
                  <c:v>44832</c:v>
                </c:pt>
                <c:pt idx="24249" formatCode="m/d/yyyy">
                  <c:v>44832</c:v>
                </c:pt>
                <c:pt idx="24250" formatCode="m/d/yyyy">
                  <c:v>44832</c:v>
                </c:pt>
                <c:pt idx="24251" formatCode="m/d/yyyy">
                  <c:v>44832</c:v>
                </c:pt>
                <c:pt idx="24252" formatCode="m/d/yyyy">
                  <c:v>44832</c:v>
                </c:pt>
                <c:pt idx="24253" formatCode="m/d/yyyy">
                  <c:v>44832</c:v>
                </c:pt>
                <c:pt idx="24254" formatCode="m/d/yyyy">
                  <c:v>44832</c:v>
                </c:pt>
                <c:pt idx="24255" formatCode="m/d/yyyy">
                  <c:v>44832</c:v>
                </c:pt>
                <c:pt idx="24256" formatCode="m/d/yyyy">
                  <c:v>44832</c:v>
                </c:pt>
                <c:pt idx="24257" formatCode="m/d/yyyy">
                  <c:v>44832</c:v>
                </c:pt>
                <c:pt idx="24258" formatCode="m/d/yyyy">
                  <c:v>44832</c:v>
                </c:pt>
                <c:pt idx="24259" formatCode="m/d/yyyy">
                  <c:v>44832</c:v>
                </c:pt>
                <c:pt idx="24260" formatCode="m/d/yyyy">
                  <c:v>44832</c:v>
                </c:pt>
                <c:pt idx="24261" formatCode="m/d/yyyy">
                  <c:v>44832</c:v>
                </c:pt>
                <c:pt idx="24262" formatCode="m/d/yyyy">
                  <c:v>44832</c:v>
                </c:pt>
                <c:pt idx="24263" formatCode="m/d/yyyy">
                  <c:v>44832</c:v>
                </c:pt>
                <c:pt idx="24264" formatCode="m/d/yyyy">
                  <c:v>44832</c:v>
                </c:pt>
                <c:pt idx="24265" formatCode="m/d/yyyy">
                  <c:v>44832</c:v>
                </c:pt>
                <c:pt idx="24266" formatCode="m/d/yyyy">
                  <c:v>44832</c:v>
                </c:pt>
                <c:pt idx="24267" formatCode="m/d/yyyy">
                  <c:v>44832</c:v>
                </c:pt>
                <c:pt idx="24268" formatCode="m/d/yyyy">
                  <c:v>44833</c:v>
                </c:pt>
                <c:pt idx="24269" formatCode="m/d/yyyy">
                  <c:v>44833</c:v>
                </c:pt>
                <c:pt idx="24270" formatCode="m/d/yyyy">
                  <c:v>44833</c:v>
                </c:pt>
                <c:pt idx="24271" formatCode="m/d/yyyy">
                  <c:v>44833</c:v>
                </c:pt>
                <c:pt idx="24272" formatCode="m/d/yyyy">
                  <c:v>44833</c:v>
                </c:pt>
                <c:pt idx="24273" formatCode="m/d/yyyy">
                  <c:v>44833</c:v>
                </c:pt>
                <c:pt idx="24274" formatCode="m/d/yyyy">
                  <c:v>44833</c:v>
                </c:pt>
                <c:pt idx="24275" formatCode="m/d/yyyy">
                  <c:v>44833</c:v>
                </c:pt>
                <c:pt idx="24276" formatCode="m/d/yyyy">
                  <c:v>44833</c:v>
                </c:pt>
                <c:pt idx="24277" formatCode="m/d/yyyy">
                  <c:v>44833</c:v>
                </c:pt>
                <c:pt idx="24278" formatCode="m/d/yyyy">
                  <c:v>44833</c:v>
                </c:pt>
                <c:pt idx="24279" formatCode="m/d/yyyy">
                  <c:v>44833</c:v>
                </c:pt>
                <c:pt idx="24280" formatCode="m/d/yyyy">
                  <c:v>44833</c:v>
                </c:pt>
                <c:pt idx="24281" formatCode="m/d/yyyy">
                  <c:v>44833</c:v>
                </c:pt>
                <c:pt idx="24282" formatCode="m/d/yyyy">
                  <c:v>44833</c:v>
                </c:pt>
                <c:pt idx="24283" formatCode="m/d/yyyy">
                  <c:v>44833</c:v>
                </c:pt>
                <c:pt idx="24284" formatCode="m/d/yyyy">
                  <c:v>44833</c:v>
                </c:pt>
                <c:pt idx="24285" formatCode="m/d/yyyy">
                  <c:v>44833</c:v>
                </c:pt>
                <c:pt idx="24286" formatCode="m/d/yyyy">
                  <c:v>44833</c:v>
                </c:pt>
                <c:pt idx="24287" formatCode="m/d/yyyy">
                  <c:v>44833</c:v>
                </c:pt>
                <c:pt idx="24288" formatCode="m/d/yyyy">
                  <c:v>44833</c:v>
                </c:pt>
                <c:pt idx="24289" formatCode="m/d/yyyy">
                  <c:v>44833</c:v>
                </c:pt>
                <c:pt idx="24290" formatCode="m/d/yyyy">
                  <c:v>44833</c:v>
                </c:pt>
                <c:pt idx="24291" formatCode="m/d/yyyy">
                  <c:v>44833</c:v>
                </c:pt>
                <c:pt idx="24292" formatCode="m/d/yyyy">
                  <c:v>44834</c:v>
                </c:pt>
                <c:pt idx="24293" formatCode="m/d/yyyy">
                  <c:v>44834</c:v>
                </c:pt>
                <c:pt idx="24294" formatCode="m/d/yyyy">
                  <c:v>44834</c:v>
                </c:pt>
                <c:pt idx="24295" formatCode="m/d/yyyy">
                  <c:v>44834</c:v>
                </c:pt>
                <c:pt idx="24296" formatCode="m/d/yyyy">
                  <c:v>44834</c:v>
                </c:pt>
                <c:pt idx="24297" formatCode="m/d/yyyy">
                  <c:v>44834</c:v>
                </c:pt>
                <c:pt idx="24298" formatCode="m/d/yyyy">
                  <c:v>44834</c:v>
                </c:pt>
                <c:pt idx="24299" formatCode="m/d/yyyy">
                  <c:v>44834</c:v>
                </c:pt>
                <c:pt idx="24300" formatCode="m/d/yyyy">
                  <c:v>44834</c:v>
                </c:pt>
                <c:pt idx="24301" formatCode="m/d/yyyy">
                  <c:v>44834</c:v>
                </c:pt>
                <c:pt idx="24302" formatCode="m/d/yyyy">
                  <c:v>44834</c:v>
                </c:pt>
                <c:pt idx="24303" formatCode="m/d/yyyy">
                  <c:v>44834</c:v>
                </c:pt>
                <c:pt idx="24304" formatCode="m/d/yyyy">
                  <c:v>44834</c:v>
                </c:pt>
                <c:pt idx="24305" formatCode="m/d/yyyy">
                  <c:v>44834</c:v>
                </c:pt>
                <c:pt idx="24306" formatCode="m/d/yyyy">
                  <c:v>44834</c:v>
                </c:pt>
                <c:pt idx="24307" formatCode="m/d/yyyy">
                  <c:v>44834</c:v>
                </c:pt>
                <c:pt idx="24308" formatCode="m/d/yyyy">
                  <c:v>44834</c:v>
                </c:pt>
                <c:pt idx="24309" formatCode="m/d/yyyy">
                  <c:v>44834</c:v>
                </c:pt>
                <c:pt idx="24310" formatCode="m/d/yyyy">
                  <c:v>44834</c:v>
                </c:pt>
                <c:pt idx="24311" formatCode="m/d/yyyy">
                  <c:v>44834</c:v>
                </c:pt>
                <c:pt idx="24312" formatCode="m/d/yyyy">
                  <c:v>44834</c:v>
                </c:pt>
                <c:pt idx="24313" formatCode="m/d/yyyy">
                  <c:v>44834</c:v>
                </c:pt>
                <c:pt idx="24314" formatCode="m/d/yyyy">
                  <c:v>44834</c:v>
                </c:pt>
                <c:pt idx="24315" formatCode="m/d/yyyy">
                  <c:v>44834</c:v>
                </c:pt>
                <c:pt idx="24316" formatCode="m/d/yyyy">
                  <c:v>44835</c:v>
                </c:pt>
                <c:pt idx="24317" formatCode="m/d/yyyy">
                  <c:v>44835</c:v>
                </c:pt>
                <c:pt idx="24318" formatCode="m/d/yyyy">
                  <c:v>44835</c:v>
                </c:pt>
                <c:pt idx="24319" formatCode="m/d/yyyy">
                  <c:v>44835</c:v>
                </c:pt>
                <c:pt idx="24320" formatCode="m/d/yyyy">
                  <c:v>44835</c:v>
                </c:pt>
                <c:pt idx="24321" formatCode="m/d/yyyy">
                  <c:v>44835</c:v>
                </c:pt>
                <c:pt idx="24322" formatCode="m/d/yyyy">
                  <c:v>44835</c:v>
                </c:pt>
                <c:pt idx="24323" formatCode="m/d/yyyy">
                  <c:v>44835</c:v>
                </c:pt>
                <c:pt idx="24324" formatCode="m/d/yyyy">
                  <c:v>44835</c:v>
                </c:pt>
                <c:pt idx="24325" formatCode="m/d/yyyy">
                  <c:v>44835</c:v>
                </c:pt>
                <c:pt idx="24326" formatCode="m/d/yyyy">
                  <c:v>44835</c:v>
                </c:pt>
                <c:pt idx="24327" formatCode="m/d/yyyy">
                  <c:v>44835</c:v>
                </c:pt>
                <c:pt idx="24328" formatCode="m/d/yyyy">
                  <c:v>44835</c:v>
                </c:pt>
                <c:pt idx="24329" formatCode="m/d/yyyy">
                  <c:v>44835</c:v>
                </c:pt>
                <c:pt idx="24330" formatCode="m/d/yyyy">
                  <c:v>44835</c:v>
                </c:pt>
                <c:pt idx="24331" formatCode="m/d/yyyy">
                  <c:v>44835</c:v>
                </c:pt>
                <c:pt idx="24332" formatCode="m/d/yyyy">
                  <c:v>44835</c:v>
                </c:pt>
                <c:pt idx="24333" formatCode="m/d/yyyy">
                  <c:v>44835</c:v>
                </c:pt>
                <c:pt idx="24334" formatCode="m/d/yyyy">
                  <c:v>44835</c:v>
                </c:pt>
                <c:pt idx="24335" formatCode="m/d/yyyy">
                  <c:v>44835</c:v>
                </c:pt>
                <c:pt idx="24336" formatCode="m/d/yyyy">
                  <c:v>44835</c:v>
                </c:pt>
                <c:pt idx="24337" formatCode="m/d/yyyy">
                  <c:v>44835</c:v>
                </c:pt>
                <c:pt idx="24338" formatCode="m/d/yyyy">
                  <c:v>44835</c:v>
                </c:pt>
                <c:pt idx="24339" formatCode="m/d/yyyy">
                  <c:v>44835</c:v>
                </c:pt>
                <c:pt idx="24340" formatCode="m/d/yyyy">
                  <c:v>44836</c:v>
                </c:pt>
                <c:pt idx="24341" formatCode="m/d/yyyy">
                  <c:v>44836</c:v>
                </c:pt>
                <c:pt idx="24342" formatCode="m/d/yyyy">
                  <c:v>44836</c:v>
                </c:pt>
                <c:pt idx="24343" formatCode="m/d/yyyy">
                  <c:v>44836</c:v>
                </c:pt>
                <c:pt idx="24344" formatCode="m/d/yyyy">
                  <c:v>44836</c:v>
                </c:pt>
                <c:pt idx="24345" formatCode="m/d/yyyy">
                  <c:v>44836</c:v>
                </c:pt>
                <c:pt idx="24346" formatCode="m/d/yyyy">
                  <c:v>44836</c:v>
                </c:pt>
                <c:pt idx="24347" formatCode="m/d/yyyy">
                  <c:v>44836</c:v>
                </c:pt>
                <c:pt idx="24348" formatCode="m/d/yyyy">
                  <c:v>44836</c:v>
                </c:pt>
                <c:pt idx="24349" formatCode="m/d/yyyy">
                  <c:v>44836</c:v>
                </c:pt>
                <c:pt idx="24350" formatCode="m/d/yyyy">
                  <c:v>44836</c:v>
                </c:pt>
                <c:pt idx="24351" formatCode="m/d/yyyy">
                  <c:v>44836</c:v>
                </c:pt>
                <c:pt idx="24352" formatCode="m/d/yyyy">
                  <c:v>44836</c:v>
                </c:pt>
                <c:pt idx="24353" formatCode="m/d/yyyy">
                  <c:v>44836</c:v>
                </c:pt>
                <c:pt idx="24354" formatCode="m/d/yyyy">
                  <c:v>44836</c:v>
                </c:pt>
                <c:pt idx="24355" formatCode="m/d/yyyy">
                  <c:v>44836</c:v>
                </c:pt>
                <c:pt idx="24356" formatCode="m/d/yyyy">
                  <c:v>44836</c:v>
                </c:pt>
                <c:pt idx="24357" formatCode="m/d/yyyy">
                  <c:v>44836</c:v>
                </c:pt>
                <c:pt idx="24358" formatCode="m/d/yyyy">
                  <c:v>44836</c:v>
                </c:pt>
                <c:pt idx="24359" formatCode="m/d/yyyy">
                  <c:v>44836</c:v>
                </c:pt>
                <c:pt idx="24360" formatCode="m/d/yyyy">
                  <c:v>44836</c:v>
                </c:pt>
                <c:pt idx="24361" formatCode="m/d/yyyy">
                  <c:v>44836</c:v>
                </c:pt>
                <c:pt idx="24362" formatCode="m/d/yyyy">
                  <c:v>44836</c:v>
                </c:pt>
                <c:pt idx="24363" formatCode="m/d/yyyy">
                  <c:v>44836</c:v>
                </c:pt>
                <c:pt idx="24364" formatCode="m/d/yyyy">
                  <c:v>44837</c:v>
                </c:pt>
                <c:pt idx="24365" formatCode="m/d/yyyy">
                  <c:v>44837</c:v>
                </c:pt>
                <c:pt idx="24366" formatCode="m/d/yyyy">
                  <c:v>44837</c:v>
                </c:pt>
                <c:pt idx="24367" formatCode="m/d/yyyy">
                  <c:v>44837</c:v>
                </c:pt>
                <c:pt idx="24368" formatCode="m/d/yyyy">
                  <c:v>44837</c:v>
                </c:pt>
                <c:pt idx="24369" formatCode="m/d/yyyy">
                  <c:v>44837</c:v>
                </c:pt>
                <c:pt idx="24370" formatCode="m/d/yyyy">
                  <c:v>44837</c:v>
                </c:pt>
                <c:pt idx="24371" formatCode="m/d/yyyy">
                  <c:v>44837</c:v>
                </c:pt>
                <c:pt idx="24372" formatCode="m/d/yyyy">
                  <c:v>44837</c:v>
                </c:pt>
                <c:pt idx="24373" formatCode="m/d/yyyy">
                  <c:v>44837</c:v>
                </c:pt>
                <c:pt idx="24374" formatCode="m/d/yyyy">
                  <c:v>44837</c:v>
                </c:pt>
                <c:pt idx="24375" formatCode="m/d/yyyy">
                  <c:v>44837</c:v>
                </c:pt>
                <c:pt idx="24376" formatCode="m/d/yyyy">
                  <c:v>44837</c:v>
                </c:pt>
                <c:pt idx="24377" formatCode="m/d/yyyy">
                  <c:v>44837</c:v>
                </c:pt>
                <c:pt idx="24378" formatCode="m/d/yyyy">
                  <c:v>44837</c:v>
                </c:pt>
                <c:pt idx="24379" formatCode="m/d/yyyy">
                  <c:v>44837</c:v>
                </c:pt>
                <c:pt idx="24380" formatCode="m/d/yyyy">
                  <c:v>44837</c:v>
                </c:pt>
                <c:pt idx="24381" formatCode="m/d/yyyy">
                  <c:v>44837</c:v>
                </c:pt>
                <c:pt idx="24382" formatCode="m/d/yyyy">
                  <c:v>44837</c:v>
                </c:pt>
                <c:pt idx="24383" formatCode="m/d/yyyy">
                  <c:v>44837</c:v>
                </c:pt>
                <c:pt idx="24384" formatCode="m/d/yyyy">
                  <c:v>44837</c:v>
                </c:pt>
                <c:pt idx="24385" formatCode="m/d/yyyy">
                  <c:v>44837</c:v>
                </c:pt>
                <c:pt idx="24386" formatCode="m/d/yyyy">
                  <c:v>44837</c:v>
                </c:pt>
                <c:pt idx="24387" formatCode="m/d/yyyy">
                  <c:v>44837</c:v>
                </c:pt>
                <c:pt idx="24388" formatCode="m/d/yyyy">
                  <c:v>44838</c:v>
                </c:pt>
                <c:pt idx="24389" formatCode="m/d/yyyy">
                  <c:v>44838</c:v>
                </c:pt>
                <c:pt idx="24390" formatCode="m/d/yyyy">
                  <c:v>44838</c:v>
                </c:pt>
                <c:pt idx="24391" formatCode="m/d/yyyy">
                  <c:v>44838</c:v>
                </c:pt>
                <c:pt idx="24392" formatCode="m/d/yyyy">
                  <c:v>44838</c:v>
                </c:pt>
                <c:pt idx="24393" formatCode="m/d/yyyy">
                  <c:v>44838</c:v>
                </c:pt>
                <c:pt idx="24394" formatCode="m/d/yyyy">
                  <c:v>44838</c:v>
                </c:pt>
                <c:pt idx="24395" formatCode="m/d/yyyy">
                  <c:v>44838</c:v>
                </c:pt>
                <c:pt idx="24396" formatCode="m/d/yyyy">
                  <c:v>44838</c:v>
                </c:pt>
                <c:pt idx="24397" formatCode="m/d/yyyy">
                  <c:v>44838</c:v>
                </c:pt>
                <c:pt idx="24398" formatCode="m/d/yyyy">
                  <c:v>44838</c:v>
                </c:pt>
                <c:pt idx="24399" formatCode="m/d/yyyy">
                  <c:v>44838</c:v>
                </c:pt>
                <c:pt idx="24400" formatCode="m/d/yyyy">
                  <c:v>44838</c:v>
                </c:pt>
                <c:pt idx="24401" formatCode="m/d/yyyy">
                  <c:v>44838</c:v>
                </c:pt>
                <c:pt idx="24402" formatCode="m/d/yyyy">
                  <c:v>44838</c:v>
                </c:pt>
                <c:pt idx="24403" formatCode="m/d/yyyy">
                  <c:v>44838</c:v>
                </c:pt>
                <c:pt idx="24404" formatCode="m/d/yyyy">
                  <c:v>44838</c:v>
                </c:pt>
                <c:pt idx="24405" formatCode="m/d/yyyy">
                  <c:v>44838</c:v>
                </c:pt>
                <c:pt idx="24406" formatCode="m/d/yyyy">
                  <c:v>44838</c:v>
                </c:pt>
                <c:pt idx="24407" formatCode="m/d/yyyy">
                  <c:v>44838</c:v>
                </c:pt>
                <c:pt idx="24408" formatCode="m/d/yyyy">
                  <c:v>44838</c:v>
                </c:pt>
                <c:pt idx="24409" formatCode="m/d/yyyy">
                  <c:v>44838</c:v>
                </c:pt>
                <c:pt idx="24410" formatCode="m/d/yyyy">
                  <c:v>44838</c:v>
                </c:pt>
                <c:pt idx="24411" formatCode="m/d/yyyy">
                  <c:v>44838</c:v>
                </c:pt>
                <c:pt idx="24412" formatCode="m/d/yyyy">
                  <c:v>44839</c:v>
                </c:pt>
                <c:pt idx="24413" formatCode="m/d/yyyy">
                  <c:v>44839</c:v>
                </c:pt>
                <c:pt idx="24414" formatCode="m/d/yyyy">
                  <c:v>44839</c:v>
                </c:pt>
                <c:pt idx="24415" formatCode="m/d/yyyy">
                  <c:v>44839</c:v>
                </c:pt>
                <c:pt idx="24416" formatCode="m/d/yyyy">
                  <c:v>44839</c:v>
                </c:pt>
                <c:pt idx="24417" formatCode="m/d/yyyy">
                  <c:v>44839</c:v>
                </c:pt>
                <c:pt idx="24418" formatCode="m/d/yyyy">
                  <c:v>44839</c:v>
                </c:pt>
                <c:pt idx="24419" formatCode="m/d/yyyy">
                  <c:v>44839</c:v>
                </c:pt>
                <c:pt idx="24420" formatCode="m/d/yyyy">
                  <c:v>44839</c:v>
                </c:pt>
                <c:pt idx="24421" formatCode="m/d/yyyy">
                  <c:v>44839</c:v>
                </c:pt>
                <c:pt idx="24422" formatCode="m/d/yyyy">
                  <c:v>44839</c:v>
                </c:pt>
                <c:pt idx="24423" formatCode="m/d/yyyy">
                  <c:v>44839</c:v>
                </c:pt>
                <c:pt idx="24424" formatCode="m/d/yyyy">
                  <c:v>44839</c:v>
                </c:pt>
                <c:pt idx="24425" formatCode="m/d/yyyy">
                  <c:v>44839</c:v>
                </c:pt>
                <c:pt idx="24426" formatCode="m/d/yyyy">
                  <c:v>44839</c:v>
                </c:pt>
                <c:pt idx="24427" formatCode="m/d/yyyy">
                  <c:v>44839</c:v>
                </c:pt>
                <c:pt idx="24428" formatCode="m/d/yyyy">
                  <c:v>44839</c:v>
                </c:pt>
                <c:pt idx="24429" formatCode="m/d/yyyy">
                  <c:v>44839</c:v>
                </c:pt>
                <c:pt idx="24430" formatCode="m/d/yyyy">
                  <c:v>44839</c:v>
                </c:pt>
                <c:pt idx="24431" formatCode="m/d/yyyy">
                  <c:v>44839</c:v>
                </c:pt>
                <c:pt idx="24432" formatCode="m/d/yyyy">
                  <c:v>44839</c:v>
                </c:pt>
                <c:pt idx="24433" formatCode="m/d/yyyy">
                  <c:v>44839</c:v>
                </c:pt>
                <c:pt idx="24434" formatCode="m/d/yyyy">
                  <c:v>44839</c:v>
                </c:pt>
                <c:pt idx="24435" formatCode="m/d/yyyy">
                  <c:v>44839</c:v>
                </c:pt>
                <c:pt idx="24436" formatCode="m/d/yyyy">
                  <c:v>44840</c:v>
                </c:pt>
                <c:pt idx="24437" formatCode="m/d/yyyy">
                  <c:v>44840</c:v>
                </c:pt>
                <c:pt idx="24438" formatCode="m/d/yyyy">
                  <c:v>44840</c:v>
                </c:pt>
                <c:pt idx="24439" formatCode="m/d/yyyy">
                  <c:v>44840</c:v>
                </c:pt>
                <c:pt idx="24440" formatCode="m/d/yyyy">
                  <c:v>44840</c:v>
                </c:pt>
                <c:pt idx="24441" formatCode="m/d/yyyy">
                  <c:v>44840</c:v>
                </c:pt>
                <c:pt idx="24442" formatCode="m/d/yyyy">
                  <c:v>44840</c:v>
                </c:pt>
                <c:pt idx="24443" formatCode="m/d/yyyy">
                  <c:v>44840</c:v>
                </c:pt>
                <c:pt idx="24444" formatCode="m/d/yyyy">
                  <c:v>44840</c:v>
                </c:pt>
                <c:pt idx="24445" formatCode="m/d/yyyy">
                  <c:v>44840</c:v>
                </c:pt>
                <c:pt idx="24446" formatCode="m/d/yyyy">
                  <c:v>44840</c:v>
                </c:pt>
                <c:pt idx="24447" formatCode="m/d/yyyy">
                  <c:v>44840</c:v>
                </c:pt>
                <c:pt idx="24448" formatCode="m/d/yyyy">
                  <c:v>44840</c:v>
                </c:pt>
                <c:pt idx="24449" formatCode="m/d/yyyy">
                  <c:v>44840</c:v>
                </c:pt>
                <c:pt idx="24450" formatCode="m/d/yyyy">
                  <c:v>44840</c:v>
                </c:pt>
                <c:pt idx="24451" formatCode="m/d/yyyy">
                  <c:v>44840</c:v>
                </c:pt>
                <c:pt idx="24452" formatCode="m/d/yyyy">
                  <c:v>44840</c:v>
                </c:pt>
                <c:pt idx="24453" formatCode="m/d/yyyy">
                  <c:v>44840</c:v>
                </c:pt>
                <c:pt idx="24454" formatCode="m/d/yyyy">
                  <c:v>44840</c:v>
                </c:pt>
                <c:pt idx="24455" formatCode="m/d/yyyy">
                  <c:v>44840</c:v>
                </c:pt>
                <c:pt idx="24456" formatCode="m/d/yyyy">
                  <c:v>44840</c:v>
                </c:pt>
                <c:pt idx="24457" formatCode="m/d/yyyy">
                  <c:v>44840</c:v>
                </c:pt>
                <c:pt idx="24458" formatCode="m/d/yyyy">
                  <c:v>44840</c:v>
                </c:pt>
                <c:pt idx="24459" formatCode="m/d/yyyy">
                  <c:v>44840</c:v>
                </c:pt>
                <c:pt idx="24460" formatCode="m/d/yyyy">
                  <c:v>44841</c:v>
                </c:pt>
                <c:pt idx="24461" formatCode="m/d/yyyy">
                  <c:v>44841</c:v>
                </c:pt>
                <c:pt idx="24462" formatCode="m/d/yyyy">
                  <c:v>44841</c:v>
                </c:pt>
                <c:pt idx="24463" formatCode="m/d/yyyy">
                  <c:v>44841</c:v>
                </c:pt>
                <c:pt idx="24464" formatCode="m/d/yyyy">
                  <c:v>44841</c:v>
                </c:pt>
                <c:pt idx="24465" formatCode="m/d/yyyy">
                  <c:v>44841</c:v>
                </c:pt>
                <c:pt idx="24466" formatCode="m/d/yyyy">
                  <c:v>44841</c:v>
                </c:pt>
                <c:pt idx="24467" formatCode="m/d/yyyy">
                  <c:v>44841</c:v>
                </c:pt>
                <c:pt idx="24468" formatCode="m/d/yyyy">
                  <c:v>44841</c:v>
                </c:pt>
                <c:pt idx="24469" formatCode="m/d/yyyy">
                  <c:v>44841</c:v>
                </c:pt>
                <c:pt idx="24470" formatCode="m/d/yyyy">
                  <c:v>44841</c:v>
                </c:pt>
                <c:pt idx="24471" formatCode="m/d/yyyy">
                  <c:v>44841</c:v>
                </c:pt>
                <c:pt idx="24472" formatCode="m/d/yyyy">
                  <c:v>44841</c:v>
                </c:pt>
                <c:pt idx="24473" formatCode="m/d/yyyy">
                  <c:v>44841</c:v>
                </c:pt>
                <c:pt idx="24474" formatCode="m/d/yyyy">
                  <c:v>44841</c:v>
                </c:pt>
                <c:pt idx="24475" formatCode="m/d/yyyy">
                  <c:v>44841</c:v>
                </c:pt>
                <c:pt idx="24476" formatCode="m/d/yyyy">
                  <c:v>44841</c:v>
                </c:pt>
                <c:pt idx="24477" formatCode="m/d/yyyy">
                  <c:v>44841</c:v>
                </c:pt>
                <c:pt idx="24478" formatCode="m/d/yyyy">
                  <c:v>44841</c:v>
                </c:pt>
                <c:pt idx="24479" formatCode="m/d/yyyy">
                  <c:v>44841</c:v>
                </c:pt>
                <c:pt idx="24480" formatCode="m/d/yyyy">
                  <c:v>44841</c:v>
                </c:pt>
                <c:pt idx="24481" formatCode="m/d/yyyy">
                  <c:v>44841</c:v>
                </c:pt>
                <c:pt idx="24482" formatCode="m/d/yyyy">
                  <c:v>44841</c:v>
                </c:pt>
                <c:pt idx="24483" formatCode="m/d/yyyy">
                  <c:v>44841</c:v>
                </c:pt>
                <c:pt idx="24484" formatCode="m/d/yyyy">
                  <c:v>44842</c:v>
                </c:pt>
                <c:pt idx="24485" formatCode="m/d/yyyy">
                  <c:v>44842</c:v>
                </c:pt>
                <c:pt idx="24486" formatCode="m/d/yyyy">
                  <c:v>44842</c:v>
                </c:pt>
                <c:pt idx="24487" formatCode="m/d/yyyy">
                  <c:v>44842</c:v>
                </c:pt>
                <c:pt idx="24488" formatCode="m/d/yyyy">
                  <c:v>44842</c:v>
                </c:pt>
                <c:pt idx="24489" formatCode="m/d/yyyy">
                  <c:v>44842</c:v>
                </c:pt>
                <c:pt idx="24490" formatCode="m/d/yyyy">
                  <c:v>44842</c:v>
                </c:pt>
                <c:pt idx="24491" formatCode="m/d/yyyy">
                  <c:v>44842</c:v>
                </c:pt>
                <c:pt idx="24492" formatCode="m/d/yyyy">
                  <c:v>44842</c:v>
                </c:pt>
                <c:pt idx="24493" formatCode="m/d/yyyy">
                  <c:v>44842</c:v>
                </c:pt>
                <c:pt idx="24494" formatCode="m/d/yyyy">
                  <c:v>44842</c:v>
                </c:pt>
                <c:pt idx="24495" formatCode="m/d/yyyy">
                  <c:v>44842</c:v>
                </c:pt>
                <c:pt idx="24496" formatCode="m/d/yyyy">
                  <c:v>44842</c:v>
                </c:pt>
                <c:pt idx="24497" formatCode="m/d/yyyy">
                  <c:v>44842</c:v>
                </c:pt>
                <c:pt idx="24498" formatCode="m/d/yyyy">
                  <c:v>44842</c:v>
                </c:pt>
                <c:pt idx="24499" formatCode="m/d/yyyy">
                  <c:v>44842</c:v>
                </c:pt>
                <c:pt idx="24500" formatCode="m/d/yyyy">
                  <c:v>44842</c:v>
                </c:pt>
                <c:pt idx="24501" formatCode="m/d/yyyy">
                  <c:v>44842</c:v>
                </c:pt>
                <c:pt idx="24502" formatCode="m/d/yyyy">
                  <c:v>44842</c:v>
                </c:pt>
                <c:pt idx="24503" formatCode="m/d/yyyy">
                  <c:v>44842</c:v>
                </c:pt>
                <c:pt idx="24504" formatCode="m/d/yyyy">
                  <c:v>44842</c:v>
                </c:pt>
                <c:pt idx="24505" formatCode="m/d/yyyy">
                  <c:v>44842</c:v>
                </c:pt>
                <c:pt idx="24506" formatCode="m/d/yyyy">
                  <c:v>44842</c:v>
                </c:pt>
                <c:pt idx="24507" formatCode="m/d/yyyy">
                  <c:v>44842</c:v>
                </c:pt>
                <c:pt idx="24508" formatCode="m/d/yyyy">
                  <c:v>44843</c:v>
                </c:pt>
                <c:pt idx="24509" formatCode="m/d/yyyy">
                  <c:v>44843</c:v>
                </c:pt>
                <c:pt idx="24510" formatCode="m/d/yyyy">
                  <c:v>44843</c:v>
                </c:pt>
                <c:pt idx="24511" formatCode="m/d/yyyy">
                  <c:v>44843</c:v>
                </c:pt>
                <c:pt idx="24512" formatCode="m/d/yyyy">
                  <c:v>44843</c:v>
                </c:pt>
                <c:pt idx="24513" formatCode="m/d/yyyy">
                  <c:v>44843</c:v>
                </c:pt>
                <c:pt idx="24514" formatCode="m/d/yyyy">
                  <c:v>44843</c:v>
                </c:pt>
                <c:pt idx="24515" formatCode="m/d/yyyy">
                  <c:v>44843</c:v>
                </c:pt>
                <c:pt idx="24516" formatCode="m/d/yyyy">
                  <c:v>44843</c:v>
                </c:pt>
                <c:pt idx="24517" formatCode="m/d/yyyy">
                  <c:v>44843</c:v>
                </c:pt>
                <c:pt idx="24518" formatCode="m/d/yyyy">
                  <c:v>44843</c:v>
                </c:pt>
                <c:pt idx="24519" formatCode="m/d/yyyy">
                  <c:v>44843</c:v>
                </c:pt>
                <c:pt idx="24520" formatCode="m/d/yyyy">
                  <c:v>44843</c:v>
                </c:pt>
                <c:pt idx="24521" formatCode="m/d/yyyy">
                  <c:v>44843</c:v>
                </c:pt>
                <c:pt idx="24522" formatCode="m/d/yyyy">
                  <c:v>44843</c:v>
                </c:pt>
                <c:pt idx="24523" formatCode="m/d/yyyy">
                  <c:v>44843</c:v>
                </c:pt>
                <c:pt idx="24524" formatCode="m/d/yyyy">
                  <c:v>44843</c:v>
                </c:pt>
                <c:pt idx="24525" formatCode="m/d/yyyy">
                  <c:v>44843</c:v>
                </c:pt>
                <c:pt idx="24526" formatCode="m/d/yyyy">
                  <c:v>44843</c:v>
                </c:pt>
                <c:pt idx="24527" formatCode="m/d/yyyy">
                  <c:v>44843</c:v>
                </c:pt>
                <c:pt idx="24528" formatCode="m/d/yyyy">
                  <c:v>44843</c:v>
                </c:pt>
                <c:pt idx="24529" formatCode="m/d/yyyy">
                  <c:v>44843</c:v>
                </c:pt>
                <c:pt idx="24530" formatCode="m/d/yyyy">
                  <c:v>44843</c:v>
                </c:pt>
                <c:pt idx="24531" formatCode="m/d/yyyy">
                  <c:v>44843</c:v>
                </c:pt>
                <c:pt idx="24532" formatCode="m/d/yyyy">
                  <c:v>44844</c:v>
                </c:pt>
                <c:pt idx="24533" formatCode="m/d/yyyy">
                  <c:v>44844</c:v>
                </c:pt>
                <c:pt idx="24534" formatCode="m/d/yyyy">
                  <c:v>44844</c:v>
                </c:pt>
                <c:pt idx="24535" formatCode="m/d/yyyy">
                  <c:v>44844</c:v>
                </c:pt>
                <c:pt idx="24536" formatCode="m/d/yyyy">
                  <c:v>44844</c:v>
                </c:pt>
                <c:pt idx="24537" formatCode="m/d/yyyy">
                  <c:v>44844</c:v>
                </c:pt>
                <c:pt idx="24538" formatCode="m/d/yyyy">
                  <c:v>44844</c:v>
                </c:pt>
                <c:pt idx="24539" formatCode="m/d/yyyy">
                  <c:v>44844</c:v>
                </c:pt>
                <c:pt idx="24540" formatCode="m/d/yyyy">
                  <c:v>44844</c:v>
                </c:pt>
                <c:pt idx="24541" formatCode="m/d/yyyy">
                  <c:v>44844</c:v>
                </c:pt>
                <c:pt idx="24542" formatCode="m/d/yyyy">
                  <c:v>44844</c:v>
                </c:pt>
                <c:pt idx="24543" formatCode="m/d/yyyy">
                  <c:v>44844</c:v>
                </c:pt>
                <c:pt idx="24544" formatCode="m/d/yyyy">
                  <c:v>44844</c:v>
                </c:pt>
                <c:pt idx="24545" formatCode="m/d/yyyy">
                  <c:v>44844</c:v>
                </c:pt>
                <c:pt idx="24546" formatCode="m/d/yyyy">
                  <c:v>44844</c:v>
                </c:pt>
                <c:pt idx="24547" formatCode="m/d/yyyy">
                  <c:v>44844</c:v>
                </c:pt>
                <c:pt idx="24548" formatCode="m/d/yyyy">
                  <c:v>44844</c:v>
                </c:pt>
                <c:pt idx="24549" formatCode="m/d/yyyy">
                  <c:v>44844</c:v>
                </c:pt>
                <c:pt idx="24550" formatCode="m/d/yyyy">
                  <c:v>44844</c:v>
                </c:pt>
                <c:pt idx="24551" formatCode="m/d/yyyy">
                  <c:v>44844</c:v>
                </c:pt>
                <c:pt idx="24552" formatCode="m/d/yyyy">
                  <c:v>44844</c:v>
                </c:pt>
                <c:pt idx="24553" formatCode="m/d/yyyy">
                  <c:v>44844</c:v>
                </c:pt>
                <c:pt idx="24554" formatCode="m/d/yyyy">
                  <c:v>44844</c:v>
                </c:pt>
                <c:pt idx="24555" formatCode="m/d/yyyy">
                  <c:v>44844</c:v>
                </c:pt>
                <c:pt idx="24556" formatCode="m/d/yyyy">
                  <c:v>44845</c:v>
                </c:pt>
                <c:pt idx="24557" formatCode="m/d/yyyy">
                  <c:v>44845</c:v>
                </c:pt>
                <c:pt idx="24558" formatCode="m/d/yyyy">
                  <c:v>44845</c:v>
                </c:pt>
                <c:pt idx="24559" formatCode="m/d/yyyy">
                  <c:v>44845</c:v>
                </c:pt>
                <c:pt idx="24560" formatCode="m/d/yyyy">
                  <c:v>44845</c:v>
                </c:pt>
                <c:pt idx="24561" formatCode="m/d/yyyy">
                  <c:v>44845</c:v>
                </c:pt>
                <c:pt idx="24562" formatCode="m/d/yyyy">
                  <c:v>44845</c:v>
                </c:pt>
                <c:pt idx="24563" formatCode="m/d/yyyy">
                  <c:v>44845</c:v>
                </c:pt>
                <c:pt idx="24564" formatCode="m/d/yyyy">
                  <c:v>44845</c:v>
                </c:pt>
                <c:pt idx="24565" formatCode="m/d/yyyy">
                  <c:v>44845</c:v>
                </c:pt>
                <c:pt idx="24566" formatCode="m/d/yyyy">
                  <c:v>44845</c:v>
                </c:pt>
                <c:pt idx="24567" formatCode="m/d/yyyy">
                  <c:v>44845</c:v>
                </c:pt>
                <c:pt idx="24568" formatCode="m/d/yyyy">
                  <c:v>44845</c:v>
                </c:pt>
                <c:pt idx="24569" formatCode="m/d/yyyy">
                  <c:v>44845</c:v>
                </c:pt>
                <c:pt idx="24570" formatCode="m/d/yyyy">
                  <c:v>44845</c:v>
                </c:pt>
                <c:pt idx="24571" formatCode="m/d/yyyy">
                  <c:v>44845</c:v>
                </c:pt>
                <c:pt idx="24572" formatCode="m/d/yyyy">
                  <c:v>44845</c:v>
                </c:pt>
                <c:pt idx="24573" formatCode="m/d/yyyy">
                  <c:v>44845</c:v>
                </c:pt>
                <c:pt idx="24574" formatCode="m/d/yyyy">
                  <c:v>44845</c:v>
                </c:pt>
                <c:pt idx="24575" formatCode="m/d/yyyy">
                  <c:v>44845</c:v>
                </c:pt>
                <c:pt idx="24576" formatCode="m/d/yyyy">
                  <c:v>44845</c:v>
                </c:pt>
                <c:pt idx="24577" formatCode="m/d/yyyy">
                  <c:v>44845</c:v>
                </c:pt>
                <c:pt idx="24578" formatCode="m/d/yyyy">
                  <c:v>44845</c:v>
                </c:pt>
                <c:pt idx="24579" formatCode="m/d/yyyy">
                  <c:v>44845</c:v>
                </c:pt>
                <c:pt idx="24580" formatCode="m/d/yyyy">
                  <c:v>44846</c:v>
                </c:pt>
                <c:pt idx="24581" formatCode="m/d/yyyy">
                  <c:v>44846</c:v>
                </c:pt>
                <c:pt idx="24582" formatCode="m/d/yyyy">
                  <c:v>44846</c:v>
                </c:pt>
                <c:pt idx="24583" formatCode="m/d/yyyy">
                  <c:v>44846</c:v>
                </c:pt>
                <c:pt idx="24584" formatCode="m/d/yyyy">
                  <c:v>44846</c:v>
                </c:pt>
                <c:pt idx="24585" formatCode="m/d/yyyy">
                  <c:v>44846</c:v>
                </c:pt>
                <c:pt idx="24586" formatCode="m/d/yyyy">
                  <c:v>44846</c:v>
                </c:pt>
                <c:pt idx="24587" formatCode="m/d/yyyy">
                  <c:v>44846</c:v>
                </c:pt>
                <c:pt idx="24588" formatCode="m/d/yyyy">
                  <c:v>44846</c:v>
                </c:pt>
                <c:pt idx="24589" formatCode="m/d/yyyy">
                  <c:v>44846</c:v>
                </c:pt>
                <c:pt idx="24590" formatCode="m/d/yyyy">
                  <c:v>44846</c:v>
                </c:pt>
                <c:pt idx="24591" formatCode="m/d/yyyy">
                  <c:v>44846</c:v>
                </c:pt>
                <c:pt idx="24592" formatCode="m/d/yyyy">
                  <c:v>44846</c:v>
                </c:pt>
                <c:pt idx="24593" formatCode="m/d/yyyy">
                  <c:v>44846</c:v>
                </c:pt>
                <c:pt idx="24594" formatCode="m/d/yyyy">
                  <c:v>44846</c:v>
                </c:pt>
                <c:pt idx="24595" formatCode="m/d/yyyy">
                  <c:v>44846</c:v>
                </c:pt>
                <c:pt idx="24596" formatCode="m/d/yyyy">
                  <c:v>44846</c:v>
                </c:pt>
                <c:pt idx="24597" formatCode="m/d/yyyy">
                  <c:v>44846</c:v>
                </c:pt>
                <c:pt idx="24598" formatCode="m/d/yyyy">
                  <c:v>44846</c:v>
                </c:pt>
                <c:pt idx="24599" formatCode="m/d/yyyy">
                  <c:v>44846</c:v>
                </c:pt>
                <c:pt idx="24600" formatCode="m/d/yyyy">
                  <c:v>44846</c:v>
                </c:pt>
                <c:pt idx="24601" formatCode="m/d/yyyy">
                  <c:v>44846</c:v>
                </c:pt>
                <c:pt idx="24602" formatCode="m/d/yyyy">
                  <c:v>44846</c:v>
                </c:pt>
                <c:pt idx="24603" formatCode="m/d/yyyy">
                  <c:v>44846</c:v>
                </c:pt>
                <c:pt idx="24604" formatCode="m/d/yyyy">
                  <c:v>44847</c:v>
                </c:pt>
                <c:pt idx="24605" formatCode="m/d/yyyy">
                  <c:v>44847</c:v>
                </c:pt>
                <c:pt idx="24606" formatCode="m/d/yyyy">
                  <c:v>44847</c:v>
                </c:pt>
                <c:pt idx="24607" formatCode="m/d/yyyy">
                  <c:v>44847</c:v>
                </c:pt>
                <c:pt idx="24608" formatCode="m/d/yyyy">
                  <c:v>44847</c:v>
                </c:pt>
                <c:pt idx="24609" formatCode="m/d/yyyy">
                  <c:v>44847</c:v>
                </c:pt>
                <c:pt idx="24610" formatCode="m/d/yyyy">
                  <c:v>44847</c:v>
                </c:pt>
                <c:pt idx="24611" formatCode="m/d/yyyy">
                  <c:v>44847</c:v>
                </c:pt>
                <c:pt idx="24612" formatCode="m/d/yyyy">
                  <c:v>44847</c:v>
                </c:pt>
                <c:pt idx="24613" formatCode="m/d/yyyy">
                  <c:v>44847</c:v>
                </c:pt>
                <c:pt idx="24614" formatCode="m/d/yyyy">
                  <c:v>44847</c:v>
                </c:pt>
                <c:pt idx="24615" formatCode="m/d/yyyy">
                  <c:v>44847</c:v>
                </c:pt>
                <c:pt idx="24616" formatCode="m/d/yyyy">
                  <c:v>44847</c:v>
                </c:pt>
                <c:pt idx="24617" formatCode="m/d/yyyy">
                  <c:v>44847</c:v>
                </c:pt>
                <c:pt idx="24618" formatCode="m/d/yyyy">
                  <c:v>44847</c:v>
                </c:pt>
                <c:pt idx="24619" formatCode="m/d/yyyy">
                  <c:v>44847</c:v>
                </c:pt>
                <c:pt idx="24620" formatCode="m/d/yyyy">
                  <c:v>44847</c:v>
                </c:pt>
                <c:pt idx="24621" formatCode="m/d/yyyy">
                  <c:v>44847</c:v>
                </c:pt>
                <c:pt idx="24622" formatCode="m/d/yyyy">
                  <c:v>44847</c:v>
                </c:pt>
                <c:pt idx="24623" formatCode="m/d/yyyy">
                  <c:v>44847</c:v>
                </c:pt>
                <c:pt idx="24624" formatCode="m/d/yyyy">
                  <c:v>44847</c:v>
                </c:pt>
                <c:pt idx="24625" formatCode="m/d/yyyy">
                  <c:v>44847</c:v>
                </c:pt>
                <c:pt idx="24626" formatCode="m/d/yyyy">
                  <c:v>44847</c:v>
                </c:pt>
                <c:pt idx="24627" formatCode="m/d/yyyy">
                  <c:v>44847</c:v>
                </c:pt>
                <c:pt idx="24628" formatCode="m/d/yyyy">
                  <c:v>44848</c:v>
                </c:pt>
                <c:pt idx="24629" formatCode="m/d/yyyy">
                  <c:v>44848</c:v>
                </c:pt>
                <c:pt idx="24630" formatCode="m/d/yyyy">
                  <c:v>44848</c:v>
                </c:pt>
                <c:pt idx="24631" formatCode="m/d/yyyy">
                  <c:v>44848</c:v>
                </c:pt>
                <c:pt idx="24632" formatCode="m/d/yyyy">
                  <c:v>44848</c:v>
                </c:pt>
                <c:pt idx="24633" formatCode="m/d/yyyy">
                  <c:v>44848</c:v>
                </c:pt>
                <c:pt idx="24634" formatCode="m/d/yyyy">
                  <c:v>44848</c:v>
                </c:pt>
                <c:pt idx="24635" formatCode="m/d/yyyy">
                  <c:v>44848</c:v>
                </c:pt>
                <c:pt idx="24636" formatCode="m/d/yyyy">
                  <c:v>44848</c:v>
                </c:pt>
                <c:pt idx="24637" formatCode="m/d/yyyy">
                  <c:v>44848</c:v>
                </c:pt>
                <c:pt idx="24638" formatCode="m/d/yyyy">
                  <c:v>44848</c:v>
                </c:pt>
                <c:pt idx="24639" formatCode="m/d/yyyy">
                  <c:v>44848</c:v>
                </c:pt>
                <c:pt idx="24640" formatCode="m/d/yyyy">
                  <c:v>44848</c:v>
                </c:pt>
                <c:pt idx="24641" formatCode="m/d/yyyy">
                  <c:v>44848</c:v>
                </c:pt>
                <c:pt idx="24642" formatCode="m/d/yyyy">
                  <c:v>44848</c:v>
                </c:pt>
                <c:pt idx="24643" formatCode="m/d/yyyy">
                  <c:v>44848</c:v>
                </c:pt>
                <c:pt idx="24644" formatCode="m/d/yyyy">
                  <c:v>44848</c:v>
                </c:pt>
                <c:pt idx="24645" formatCode="m/d/yyyy">
                  <c:v>44848</c:v>
                </c:pt>
                <c:pt idx="24646" formatCode="m/d/yyyy">
                  <c:v>44848</c:v>
                </c:pt>
                <c:pt idx="24647" formatCode="m/d/yyyy">
                  <c:v>44848</c:v>
                </c:pt>
                <c:pt idx="24648" formatCode="m/d/yyyy">
                  <c:v>44848</c:v>
                </c:pt>
                <c:pt idx="24649" formatCode="m/d/yyyy">
                  <c:v>44848</c:v>
                </c:pt>
                <c:pt idx="24650" formatCode="m/d/yyyy">
                  <c:v>44848</c:v>
                </c:pt>
                <c:pt idx="24651" formatCode="m/d/yyyy">
                  <c:v>44848</c:v>
                </c:pt>
                <c:pt idx="24652" formatCode="m/d/yyyy">
                  <c:v>44849</c:v>
                </c:pt>
                <c:pt idx="24653" formatCode="m/d/yyyy">
                  <c:v>44849</c:v>
                </c:pt>
                <c:pt idx="24654" formatCode="m/d/yyyy">
                  <c:v>44849</c:v>
                </c:pt>
                <c:pt idx="24655" formatCode="m/d/yyyy">
                  <c:v>44849</c:v>
                </c:pt>
                <c:pt idx="24656" formatCode="m/d/yyyy">
                  <c:v>44849</c:v>
                </c:pt>
                <c:pt idx="24657" formatCode="m/d/yyyy">
                  <c:v>44849</c:v>
                </c:pt>
                <c:pt idx="24658" formatCode="m/d/yyyy">
                  <c:v>44849</c:v>
                </c:pt>
                <c:pt idx="24659" formatCode="m/d/yyyy">
                  <c:v>44849</c:v>
                </c:pt>
                <c:pt idx="24660" formatCode="m/d/yyyy">
                  <c:v>44849</c:v>
                </c:pt>
                <c:pt idx="24661" formatCode="m/d/yyyy">
                  <c:v>44849</c:v>
                </c:pt>
                <c:pt idx="24662" formatCode="m/d/yyyy">
                  <c:v>44849</c:v>
                </c:pt>
                <c:pt idx="24663" formatCode="m/d/yyyy">
                  <c:v>44849</c:v>
                </c:pt>
                <c:pt idx="24664" formatCode="m/d/yyyy">
                  <c:v>44849</c:v>
                </c:pt>
                <c:pt idx="24665" formatCode="m/d/yyyy">
                  <c:v>44849</c:v>
                </c:pt>
                <c:pt idx="24666" formatCode="m/d/yyyy">
                  <c:v>44849</c:v>
                </c:pt>
                <c:pt idx="24667" formatCode="m/d/yyyy">
                  <c:v>44849</c:v>
                </c:pt>
                <c:pt idx="24668" formatCode="m/d/yyyy">
                  <c:v>44849</c:v>
                </c:pt>
                <c:pt idx="24669" formatCode="m/d/yyyy">
                  <c:v>44849</c:v>
                </c:pt>
                <c:pt idx="24670" formatCode="m/d/yyyy">
                  <c:v>44849</c:v>
                </c:pt>
                <c:pt idx="24671" formatCode="m/d/yyyy">
                  <c:v>44849</c:v>
                </c:pt>
                <c:pt idx="24672" formatCode="m/d/yyyy">
                  <c:v>44849</c:v>
                </c:pt>
                <c:pt idx="24673" formatCode="m/d/yyyy">
                  <c:v>44849</c:v>
                </c:pt>
                <c:pt idx="24674" formatCode="m/d/yyyy">
                  <c:v>44849</c:v>
                </c:pt>
                <c:pt idx="24675" formatCode="m/d/yyyy">
                  <c:v>44849</c:v>
                </c:pt>
                <c:pt idx="24676" formatCode="m/d/yyyy">
                  <c:v>44850</c:v>
                </c:pt>
                <c:pt idx="24677" formatCode="m/d/yyyy">
                  <c:v>44850</c:v>
                </c:pt>
                <c:pt idx="24678" formatCode="m/d/yyyy">
                  <c:v>44850</c:v>
                </c:pt>
                <c:pt idx="24679" formatCode="m/d/yyyy">
                  <c:v>44850</c:v>
                </c:pt>
                <c:pt idx="24680" formatCode="m/d/yyyy">
                  <c:v>44850</c:v>
                </c:pt>
                <c:pt idx="24681" formatCode="m/d/yyyy">
                  <c:v>44850</c:v>
                </c:pt>
                <c:pt idx="24682" formatCode="m/d/yyyy">
                  <c:v>44850</c:v>
                </c:pt>
                <c:pt idx="24683" formatCode="m/d/yyyy">
                  <c:v>44850</c:v>
                </c:pt>
                <c:pt idx="24684" formatCode="m/d/yyyy">
                  <c:v>44850</c:v>
                </c:pt>
                <c:pt idx="24685" formatCode="m/d/yyyy">
                  <c:v>44850</c:v>
                </c:pt>
                <c:pt idx="24686" formatCode="m/d/yyyy">
                  <c:v>44850</c:v>
                </c:pt>
                <c:pt idx="24687" formatCode="m/d/yyyy">
                  <c:v>44850</c:v>
                </c:pt>
                <c:pt idx="24688" formatCode="m/d/yyyy">
                  <c:v>44850</c:v>
                </c:pt>
                <c:pt idx="24689" formatCode="m/d/yyyy">
                  <c:v>44850</c:v>
                </c:pt>
                <c:pt idx="24690" formatCode="m/d/yyyy">
                  <c:v>44850</c:v>
                </c:pt>
                <c:pt idx="24691" formatCode="m/d/yyyy">
                  <c:v>44850</c:v>
                </c:pt>
                <c:pt idx="24692" formatCode="m/d/yyyy">
                  <c:v>44850</c:v>
                </c:pt>
                <c:pt idx="24693" formatCode="m/d/yyyy">
                  <c:v>44850</c:v>
                </c:pt>
                <c:pt idx="24694" formatCode="m/d/yyyy">
                  <c:v>44850</c:v>
                </c:pt>
                <c:pt idx="24695" formatCode="m/d/yyyy">
                  <c:v>44850</c:v>
                </c:pt>
                <c:pt idx="24696" formatCode="m/d/yyyy">
                  <c:v>44850</c:v>
                </c:pt>
                <c:pt idx="24697" formatCode="m/d/yyyy">
                  <c:v>44850</c:v>
                </c:pt>
                <c:pt idx="24698" formatCode="m/d/yyyy">
                  <c:v>44850</c:v>
                </c:pt>
                <c:pt idx="24699" formatCode="m/d/yyyy">
                  <c:v>44850</c:v>
                </c:pt>
                <c:pt idx="24700" formatCode="m/d/yyyy">
                  <c:v>44851</c:v>
                </c:pt>
                <c:pt idx="24701" formatCode="m/d/yyyy">
                  <c:v>44851</c:v>
                </c:pt>
                <c:pt idx="24702" formatCode="m/d/yyyy">
                  <c:v>44851</c:v>
                </c:pt>
                <c:pt idx="24703" formatCode="m/d/yyyy">
                  <c:v>44851</c:v>
                </c:pt>
                <c:pt idx="24704" formatCode="m/d/yyyy">
                  <c:v>44851</c:v>
                </c:pt>
                <c:pt idx="24705" formatCode="m/d/yyyy">
                  <c:v>44851</c:v>
                </c:pt>
                <c:pt idx="24706" formatCode="m/d/yyyy">
                  <c:v>44851</c:v>
                </c:pt>
                <c:pt idx="24707" formatCode="m/d/yyyy">
                  <c:v>44851</c:v>
                </c:pt>
                <c:pt idx="24708" formatCode="m/d/yyyy">
                  <c:v>44851</c:v>
                </c:pt>
                <c:pt idx="24709" formatCode="m/d/yyyy">
                  <c:v>44851</c:v>
                </c:pt>
                <c:pt idx="24710" formatCode="m/d/yyyy">
                  <c:v>44851</c:v>
                </c:pt>
                <c:pt idx="24711" formatCode="m/d/yyyy">
                  <c:v>44851</c:v>
                </c:pt>
                <c:pt idx="24712" formatCode="m/d/yyyy">
                  <c:v>44851</c:v>
                </c:pt>
                <c:pt idx="24713" formatCode="m/d/yyyy">
                  <c:v>44851</c:v>
                </c:pt>
                <c:pt idx="24714" formatCode="m/d/yyyy">
                  <c:v>44851</c:v>
                </c:pt>
                <c:pt idx="24715" formatCode="m/d/yyyy">
                  <c:v>44851</c:v>
                </c:pt>
                <c:pt idx="24716" formatCode="m/d/yyyy">
                  <c:v>44851</c:v>
                </c:pt>
                <c:pt idx="24717" formatCode="m/d/yyyy">
                  <c:v>44851</c:v>
                </c:pt>
                <c:pt idx="24718" formatCode="m/d/yyyy">
                  <c:v>44851</c:v>
                </c:pt>
                <c:pt idx="24719" formatCode="m/d/yyyy">
                  <c:v>44851</c:v>
                </c:pt>
                <c:pt idx="24720" formatCode="m/d/yyyy">
                  <c:v>44851</c:v>
                </c:pt>
                <c:pt idx="24721" formatCode="m/d/yyyy">
                  <c:v>44851</c:v>
                </c:pt>
                <c:pt idx="24722" formatCode="m/d/yyyy">
                  <c:v>44851</c:v>
                </c:pt>
                <c:pt idx="24723" formatCode="m/d/yyyy">
                  <c:v>44851</c:v>
                </c:pt>
                <c:pt idx="24724" formatCode="m/d/yyyy">
                  <c:v>44852</c:v>
                </c:pt>
                <c:pt idx="24725" formatCode="m/d/yyyy">
                  <c:v>44852</c:v>
                </c:pt>
                <c:pt idx="24726" formatCode="m/d/yyyy">
                  <c:v>44852</c:v>
                </c:pt>
                <c:pt idx="24727" formatCode="m/d/yyyy">
                  <c:v>44852</c:v>
                </c:pt>
                <c:pt idx="24728" formatCode="m/d/yyyy">
                  <c:v>44852</c:v>
                </c:pt>
                <c:pt idx="24729" formatCode="m/d/yyyy">
                  <c:v>44852</c:v>
                </c:pt>
                <c:pt idx="24730" formatCode="m/d/yyyy">
                  <c:v>44852</c:v>
                </c:pt>
                <c:pt idx="24731" formatCode="m/d/yyyy">
                  <c:v>44852</c:v>
                </c:pt>
                <c:pt idx="24732" formatCode="m/d/yyyy">
                  <c:v>44852</c:v>
                </c:pt>
                <c:pt idx="24733" formatCode="m/d/yyyy">
                  <c:v>44852</c:v>
                </c:pt>
                <c:pt idx="24734" formatCode="m/d/yyyy">
                  <c:v>44852</c:v>
                </c:pt>
                <c:pt idx="24735" formatCode="m/d/yyyy">
                  <c:v>44852</c:v>
                </c:pt>
                <c:pt idx="24736" formatCode="m/d/yyyy">
                  <c:v>44852</c:v>
                </c:pt>
                <c:pt idx="24737" formatCode="m/d/yyyy">
                  <c:v>44852</c:v>
                </c:pt>
                <c:pt idx="24738" formatCode="m/d/yyyy">
                  <c:v>44852</c:v>
                </c:pt>
                <c:pt idx="24739" formatCode="m/d/yyyy">
                  <c:v>44852</c:v>
                </c:pt>
                <c:pt idx="24740" formatCode="m/d/yyyy">
                  <c:v>44852</c:v>
                </c:pt>
                <c:pt idx="24741" formatCode="m/d/yyyy">
                  <c:v>44852</c:v>
                </c:pt>
                <c:pt idx="24742" formatCode="m/d/yyyy">
                  <c:v>44852</c:v>
                </c:pt>
                <c:pt idx="24743" formatCode="m/d/yyyy">
                  <c:v>44852</c:v>
                </c:pt>
                <c:pt idx="24744" formatCode="m/d/yyyy">
                  <c:v>44852</c:v>
                </c:pt>
                <c:pt idx="24745" formatCode="m/d/yyyy">
                  <c:v>44852</c:v>
                </c:pt>
                <c:pt idx="24746" formatCode="m/d/yyyy">
                  <c:v>44852</c:v>
                </c:pt>
                <c:pt idx="24747" formatCode="m/d/yyyy">
                  <c:v>44852</c:v>
                </c:pt>
                <c:pt idx="24748" formatCode="m/d/yyyy">
                  <c:v>44853</c:v>
                </c:pt>
                <c:pt idx="24749" formatCode="m/d/yyyy">
                  <c:v>44853</c:v>
                </c:pt>
                <c:pt idx="24750" formatCode="m/d/yyyy">
                  <c:v>44853</c:v>
                </c:pt>
                <c:pt idx="24751" formatCode="m/d/yyyy">
                  <c:v>44853</c:v>
                </c:pt>
                <c:pt idx="24752" formatCode="m/d/yyyy">
                  <c:v>44853</c:v>
                </c:pt>
                <c:pt idx="24753" formatCode="m/d/yyyy">
                  <c:v>44853</c:v>
                </c:pt>
                <c:pt idx="24754" formatCode="m/d/yyyy">
                  <c:v>44853</c:v>
                </c:pt>
                <c:pt idx="24755" formatCode="m/d/yyyy">
                  <c:v>44853</c:v>
                </c:pt>
                <c:pt idx="24756" formatCode="m/d/yyyy">
                  <c:v>44853</c:v>
                </c:pt>
                <c:pt idx="24757" formatCode="m/d/yyyy">
                  <c:v>44853</c:v>
                </c:pt>
                <c:pt idx="24758" formatCode="m/d/yyyy">
                  <c:v>44853</c:v>
                </c:pt>
                <c:pt idx="24759" formatCode="m/d/yyyy">
                  <c:v>44853</c:v>
                </c:pt>
                <c:pt idx="24760" formatCode="m/d/yyyy">
                  <c:v>44853</c:v>
                </c:pt>
                <c:pt idx="24761" formatCode="m/d/yyyy">
                  <c:v>44853</c:v>
                </c:pt>
                <c:pt idx="24762" formatCode="m/d/yyyy">
                  <c:v>44853</c:v>
                </c:pt>
                <c:pt idx="24763" formatCode="m/d/yyyy">
                  <c:v>44853</c:v>
                </c:pt>
                <c:pt idx="24764" formatCode="m/d/yyyy">
                  <c:v>44853</c:v>
                </c:pt>
                <c:pt idx="24765" formatCode="m/d/yyyy">
                  <c:v>44853</c:v>
                </c:pt>
                <c:pt idx="24766" formatCode="m/d/yyyy">
                  <c:v>44853</c:v>
                </c:pt>
                <c:pt idx="24767" formatCode="m/d/yyyy">
                  <c:v>44853</c:v>
                </c:pt>
                <c:pt idx="24768" formatCode="m/d/yyyy">
                  <c:v>44853</c:v>
                </c:pt>
                <c:pt idx="24769" formatCode="m/d/yyyy">
                  <c:v>44853</c:v>
                </c:pt>
                <c:pt idx="24770" formatCode="m/d/yyyy">
                  <c:v>44853</c:v>
                </c:pt>
                <c:pt idx="24771" formatCode="m/d/yyyy">
                  <c:v>44853</c:v>
                </c:pt>
                <c:pt idx="24772" formatCode="m/d/yyyy">
                  <c:v>44854</c:v>
                </c:pt>
                <c:pt idx="24773" formatCode="m/d/yyyy">
                  <c:v>44854</c:v>
                </c:pt>
                <c:pt idx="24774" formatCode="m/d/yyyy">
                  <c:v>44854</c:v>
                </c:pt>
                <c:pt idx="24775" formatCode="m/d/yyyy">
                  <c:v>44854</c:v>
                </c:pt>
                <c:pt idx="24776" formatCode="m/d/yyyy">
                  <c:v>44854</c:v>
                </c:pt>
                <c:pt idx="24777" formatCode="m/d/yyyy">
                  <c:v>44854</c:v>
                </c:pt>
                <c:pt idx="24778" formatCode="m/d/yyyy">
                  <c:v>44854</c:v>
                </c:pt>
                <c:pt idx="24779" formatCode="m/d/yyyy">
                  <c:v>44854</c:v>
                </c:pt>
                <c:pt idx="24780" formatCode="m/d/yyyy">
                  <c:v>44854</c:v>
                </c:pt>
                <c:pt idx="24781" formatCode="m/d/yyyy">
                  <c:v>44854</c:v>
                </c:pt>
                <c:pt idx="24782" formatCode="m/d/yyyy">
                  <c:v>44854</c:v>
                </c:pt>
                <c:pt idx="24783" formatCode="m/d/yyyy">
                  <c:v>44854</c:v>
                </c:pt>
                <c:pt idx="24784" formatCode="m/d/yyyy">
                  <c:v>44854</c:v>
                </c:pt>
                <c:pt idx="24785" formatCode="m/d/yyyy">
                  <c:v>44854</c:v>
                </c:pt>
                <c:pt idx="24786" formatCode="m/d/yyyy">
                  <c:v>44854</c:v>
                </c:pt>
                <c:pt idx="24787" formatCode="m/d/yyyy">
                  <c:v>44854</c:v>
                </c:pt>
                <c:pt idx="24788" formatCode="m/d/yyyy">
                  <c:v>44854</c:v>
                </c:pt>
                <c:pt idx="24789" formatCode="m/d/yyyy">
                  <c:v>44854</c:v>
                </c:pt>
                <c:pt idx="24790" formatCode="m/d/yyyy">
                  <c:v>44854</c:v>
                </c:pt>
                <c:pt idx="24791" formatCode="m/d/yyyy">
                  <c:v>44854</c:v>
                </c:pt>
                <c:pt idx="24792" formatCode="m/d/yyyy">
                  <c:v>44854</c:v>
                </c:pt>
                <c:pt idx="24793" formatCode="m/d/yyyy">
                  <c:v>44854</c:v>
                </c:pt>
                <c:pt idx="24794" formatCode="m/d/yyyy">
                  <c:v>44854</c:v>
                </c:pt>
                <c:pt idx="24795" formatCode="m/d/yyyy">
                  <c:v>44854</c:v>
                </c:pt>
                <c:pt idx="24796" formatCode="m/d/yyyy">
                  <c:v>44855</c:v>
                </c:pt>
                <c:pt idx="24797" formatCode="m/d/yyyy">
                  <c:v>44855</c:v>
                </c:pt>
                <c:pt idx="24798" formatCode="m/d/yyyy">
                  <c:v>44855</c:v>
                </c:pt>
                <c:pt idx="24799" formatCode="m/d/yyyy">
                  <c:v>44855</c:v>
                </c:pt>
                <c:pt idx="24800" formatCode="m/d/yyyy">
                  <c:v>44855</c:v>
                </c:pt>
                <c:pt idx="24801" formatCode="m/d/yyyy">
                  <c:v>44855</c:v>
                </c:pt>
                <c:pt idx="24802" formatCode="m/d/yyyy">
                  <c:v>44855</c:v>
                </c:pt>
                <c:pt idx="24803" formatCode="m/d/yyyy">
                  <c:v>44855</c:v>
                </c:pt>
                <c:pt idx="24804" formatCode="m/d/yyyy">
                  <c:v>44855</c:v>
                </c:pt>
                <c:pt idx="24805" formatCode="m/d/yyyy">
                  <c:v>44855</c:v>
                </c:pt>
                <c:pt idx="24806" formatCode="m/d/yyyy">
                  <c:v>44855</c:v>
                </c:pt>
                <c:pt idx="24807" formatCode="m/d/yyyy">
                  <c:v>44855</c:v>
                </c:pt>
                <c:pt idx="24808" formatCode="m/d/yyyy">
                  <c:v>44855</c:v>
                </c:pt>
                <c:pt idx="24809" formatCode="m/d/yyyy">
                  <c:v>44855</c:v>
                </c:pt>
                <c:pt idx="24810" formatCode="m/d/yyyy">
                  <c:v>44855</c:v>
                </c:pt>
                <c:pt idx="24811" formatCode="m/d/yyyy">
                  <c:v>44855</c:v>
                </c:pt>
                <c:pt idx="24812" formatCode="m/d/yyyy">
                  <c:v>44855</c:v>
                </c:pt>
                <c:pt idx="24813" formatCode="m/d/yyyy">
                  <c:v>44855</c:v>
                </c:pt>
                <c:pt idx="24814" formatCode="m/d/yyyy">
                  <c:v>44855</c:v>
                </c:pt>
                <c:pt idx="24815" formatCode="m/d/yyyy">
                  <c:v>44855</c:v>
                </c:pt>
                <c:pt idx="24816" formatCode="m/d/yyyy">
                  <c:v>44855</c:v>
                </c:pt>
                <c:pt idx="24817" formatCode="m/d/yyyy">
                  <c:v>44855</c:v>
                </c:pt>
                <c:pt idx="24818" formatCode="m/d/yyyy">
                  <c:v>44855</c:v>
                </c:pt>
                <c:pt idx="24819" formatCode="m/d/yyyy">
                  <c:v>44855</c:v>
                </c:pt>
                <c:pt idx="24820" formatCode="m/d/yyyy">
                  <c:v>44856</c:v>
                </c:pt>
                <c:pt idx="24821" formatCode="m/d/yyyy">
                  <c:v>44856</c:v>
                </c:pt>
                <c:pt idx="24822" formatCode="m/d/yyyy">
                  <c:v>44856</c:v>
                </c:pt>
                <c:pt idx="24823" formatCode="m/d/yyyy">
                  <c:v>44856</c:v>
                </c:pt>
                <c:pt idx="24824" formatCode="m/d/yyyy">
                  <c:v>44856</c:v>
                </c:pt>
                <c:pt idx="24825" formatCode="m/d/yyyy">
                  <c:v>44856</c:v>
                </c:pt>
                <c:pt idx="24826" formatCode="m/d/yyyy">
                  <c:v>44856</c:v>
                </c:pt>
                <c:pt idx="24827" formatCode="m/d/yyyy">
                  <c:v>44856</c:v>
                </c:pt>
                <c:pt idx="24828" formatCode="m/d/yyyy">
                  <c:v>44856</c:v>
                </c:pt>
                <c:pt idx="24829" formatCode="m/d/yyyy">
                  <c:v>44856</c:v>
                </c:pt>
                <c:pt idx="24830" formatCode="m/d/yyyy">
                  <c:v>44856</c:v>
                </c:pt>
                <c:pt idx="24831" formatCode="m/d/yyyy">
                  <c:v>44856</c:v>
                </c:pt>
                <c:pt idx="24832" formatCode="m/d/yyyy">
                  <c:v>44856</c:v>
                </c:pt>
                <c:pt idx="24833" formatCode="m/d/yyyy">
                  <c:v>44856</c:v>
                </c:pt>
                <c:pt idx="24834" formatCode="m/d/yyyy">
                  <c:v>44856</c:v>
                </c:pt>
                <c:pt idx="24835" formatCode="m/d/yyyy">
                  <c:v>44856</c:v>
                </c:pt>
                <c:pt idx="24836" formatCode="m/d/yyyy">
                  <c:v>44856</c:v>
                </c:pt>
                <c:pt idx="24837" formatCode="m/d/yyyy">
                  <c:v>44856</c:v>
                </c:pt>
                <c:pt idx="24838" formatCode="m/d/yyyy">
                  <c:v>44856</c:v>
                </c:pt>
                <c:pt idx="24839" formatCode="m/d/yyyy">
                  <c:v>44856</c:v>
                </c:pt>
                <c:pt idx="24840" formatCode="m/d/yyyy">
                  <c:v>44856</c:v>
                </c:pt>
                <c:pt idx="24841" formatCode="m/d/yyyy">
                  <c:v>44856</c:v>
                </c:pt>
                <c:pt idx="24842" formatCode="m/d/yyyy">
                  <c:v>44856</c:v>
                </c:pt>
                <c:pt idx="24843" formatCode="m/d/yyyy">
                  <c:v>44856</c:v>
                </c:pt>
                <c:pt idx="24844" formatCode="m/d/yyyy">
                  <c:v>44857</c:v>
                </c:pt>
                <c:pt idx="24845" formatCode="m/d/yyyy">
                  <c:v>44857</c:v>
                </c:pt>
                <c:pt idx="24846" formatCode="m/d/yyyy">
                  <c:v>44857</c:v>
                </c:pt>
                <c:pt idx="24847" formatCode="m/d/yyyy">
                  <c:v>44857</c:v>
                </c:pt>
                <c:pt idx="24848" formatCode="m/d/yyyy">
                  <c:v>44857</c:v>
                </c:pt>
                <c:pt idx="24849" formatCode="m/d/yyyy">
                  <c:v>44857</c:v>
                </c:pt>
                <c:pt idx="24850" formatCode="m/d/yyyy">
                  <c:v>44857</c:v>
                </c:pt>
                <c:pt idx="24851" formatCode="m/d/yyyy">
                  <c:v>44857</c:v>
                </c:pt>
                <c:pt idx="24852" formatCode="m/d/yyyy">
                  <c:v>44857</c:v>
                </c:pt>
                <c:pt idx="24853" formatCode="m/d/yyyy">
                  <c:v>44857</c:v>
                </c:pt>
                <c:pt idx="24854" formatCode="m/d/yyyy">
                  <c:v>44857</c:v>
                </c:pt>
                <c:pt idx="24855" formatCode="m/d/yyyy">
                  <c:v>44857</c:v>
                </c:pt>
                <c:pt idx="24856" formatCode="m/d/yyyy">
                  <c:v>44857</c:v>
                </c:pt>
                <c:pt idx="24857" formatCode="m/d/yyyy">
                  <c:v>44857</c:v>
                </c:pt>
                <c:pt idx="24858" formatCode="m/d/yyyy">
                  <c:v>44857</c:v>
                </c:pt>
                <c:pt idx="24859" formatCode="m/d/yyyy">
                  <c:v>44857</c:v>
                </c:pt>
                <c:pt idx="24860" formatCode="m/d/yyyy">
                  <c:v>44857</c:v>
                </c:pt>
                <c:pt idx="24861" formatCode="m/d/yyyy">
                  <c:v>44857</c:v>
                </c:pt>
                <c:pt idx="24862" formatCode="m/d/yyyy">
                  <c:v>44857</c:v>
                </c:pt>
                <c:pt idx="24863" formatCode="m/d/yyyy">
                  <c:v>44857</c:v>
                </c:pt>
                <c:pt idx="24864" formatCode="m/d/yyyy">
                  <c:v>44857</c:v>
                </c:pt>
                <c:pt idx="24865" formatCode="m/d/yyyy">
                  <c:v>44857</c:v>
                </c:pt>
                <c:pt idx="24866" formatCode="m/d/yyyy">
                  <c:v>44857</c:v>
                </c:pt>
                <c:pt idx="24867" formatCode="m/d/yyyy">
                  <c:v>44857</c:v>
                </c:pt>
                <c:pt idx="24868" formatCode="m/d/yyyy">
                  <c:v>44858</c:v>
                </c:pt>
                <c:pt idx="24869" formatCode="m/d/yyyy">
                  <c:v>44858</c:v>
                </c:pt>
                <c:pt idx="24870" formatCode="m/d/yyyy">
                  <c:v>44858</c:v>
                </c:pt>
                <c:pt idx="24871" formatCode="m/d/yyyy">
                  <c:v>44858</c:v>
                </c:pt>
                <c:pt idx="24872" formatCode="m/d/yyyy">
                  <c:v>44858</c:v>
                </c:pt>
                <c:pt idx="24873" formatCode="m/d/yyyy">
                  <c:v>44858</c:v>
                </c:pt>
                <c:pt idx="24874" formatCode="m/d/yyyy">
                  <c:v>44858</c:v>
                </c:pt>
                <c:pt idx="24875" formatCode="m/d/yyyy">
                  <c:v>44858</c:v>
                </c:pt>
                <c:pt idx="24876" formatCode="m/d/yyyy">
                  <c:v>44858</c:v>
                </c:pt>
                <c:pt idx="24877" formatCode="m/d/yyyy">
                  <c:v>44858</c:v>
                </c:pt>
                <c:pt idx="24878" formatCode="m/d/yyyy">
                  <c:v>44858</c:v>
                </c:pt>
                <c:pt idx="24879" formatCode="m/d/yyyy">
                  <c:v>44858</c:v>
                </c:pt>
                <c:pt idx="24880" formatCode="m/d/yyyy">
                  <c:v>44858</c:v>
                </c:pt>
                <c:pt idx="24881" formatCode="m/d/yyyy">
                  <c:v>44858</c:v>
                </c:pt>
                <c:pt idx="24882" formatCode="m/d/yyyy">
                  <c:v>44858</c:v>
                </c:pt>
                <c:pt idx="24883" formatCode="m/d/yyyy">
                  <c:v>44858</c:v>
                </c:pt>
                <c:pt idx="24884" formatCode="m/d/yyyy">
                  <c:v>44858</c:v>
                </c:pt>
                <c:pt idx="24885" formatCode="m/d/yyyy">
                  <c:v>44858</c:v>
                </c:pt>
                <c:pt idx="24886" formatCode="m/d/yyyy">
                  <c:v>44858</c:v>
                </c:pt>
                <c:pt idx="24887" formatCode="m/d/yyyy">
                  <c:v>44858</c:v>
                </c:pt>
                <c:pt idx="24888" formatCode="m/d/yyyy">
                  <c:v>44858</c:v>
                </c:pt>
                <c:pt idx="24889" formatCode="m/d/yyyy">
                  <c:v>44858</c:v>
                </c:pt>
                <c:pt idx="24890" formatCode="m/d/yyyy">
                  <c:v>44858</c:v>
                </c:pt>
                <c:pt idx="24891" formatCode="m/d/yyyy">
                  <c:v>44858</c:v>
                </c:pt>
                <c:pt idx="24892" formatCode="m/d/yyyy">
                  <c:v>44859</c:v>
                </c:pt>
                <c:pt idx="24893" formatCode="m/d/yyyy">
                  <c:v>44859</c:v>
                </c:pt>
                <c:pt idx="24894" formatCode="m/d/yyyy">
                  <c:v>44859</c:v>
                </c:pt>
                <c:pt idx="24895" formatCode="m/d/yyyy">
                  <c:v>44859</c:v>
                </c:pt>
                <c:pt idx="24896" formatCode="m/d/yyyy">
                  <c:v>44859</c:v>
                </c:pt>
                <c:pt idx="24897" formatCode="m/d/yyyy">
                  <c:v>44859</c:v>
                </c:pt>
                <c:pt idx="24898" formatCode="m/d/yyyy">
                  <c:v>44859</c:v>
                </c:pt>
                <c:pt idx="24899" formatCode="m/d/yyyy">
                  <c:v>44859</c:v>
                </c:pt>
                <c:pt idx="24900" formatCode="m/d/yyyy">
                  <c:v>44859</c:v>
                </c:pt>
                <c:pt idx="24901" formatCode="m/d/yyyy">
                  <c:v>44859</c:v>
                </c:pt>
                <c:pt idx="24902" formatCode="m/d/yyyy">
                  <c:v>44859</c:v>
                </c:pt>
                <c:pt idx="24903" formatCode="m/d/yyyy">
                  <c:v>44859</c:v>
                </c:pt>
                <c:pt idx="24904" formatCode="m/d/yyyy">
                  <c:v>44859</c:v>
                </c:pt>
                <c:pt idx="24905" formatCode="m/d/yyyy">
                  <c:v>44859</c:v>
                </c:pt>
                <c:pt idx="24906" formatCode="m/d/yyyy">
                  <c:v>44859</c:v>
                </c:pt>
                <c:pt idx="24907" formatCode="m/d/yyyy">
                  <c:v>44859</c:v>
                </c:pt>
                <c:pt idx="24908" formatCode="m/d/yyyy">
                  <c:v>44859</c:v>
                </c:pt>
                <c:pt idx="24909" formatCode="m/d/yyyy">
                  <c:v>44859</c:v>
                </c:pt>
                <c:pt idx="24910" formatCode="m/d/yyyy">
                  <c:v>44859</c:v>
                </c:pt>
                <c:pt idx="24911" formatCode="m/d/yyyy">
                  <c:v>44859</c:v>
                </c:pt>
                <c:pt idx="24912" formatCode="m/d/yyyy">
                  <c:v>44859</c:v>
                </c:pt>
                <c:pt idx="24913" formatCode="m/d/yyyy">
                  <c:v>44859</c:v>
                </c:pt>
                <c:pt idx="24914" formatCode="m/d/yyyy">
                  <c:v>44859</c:v>
                </c:pt>
                <c:pt idx="24915" formatCode="m/d/yyyy">
                  <c:v>44859</c:v>
                </c:pt>
                <c:pt idx="24916" formatCode="m/d/yyyy">
                  <c:v>44860</c:v>
                </c:pt>
                <c:pt idx="24917" formatCode="m/d/yyyy">
                  <c:v>44860</c:v>
                </c:pt>
                <c:pt idx="24918" formatCode="m/d/yyyy">
                  <c:v>44860</c:v>
                </c:pt>
                <c:pt idx="24919" formatCode="m/d/yyyy">
                  <c:v>44860</c:v>
                </c:pt>
                <c:pt idx="24920" formatCode="m/d/yyyy">
                  <c:v>44860</c:v>
                </c:pt>
                <c:pt idx="24921" formatCode="m/d/yyyy">
                  <c:v>44860</c:v>
                </c:pt>
                <c:pt idx="24922" formatCode="m/d/yyyy">
                  <c:v>44860</c:v>
                </c:pt>
                <c:pt idx="24923" formatCode="m/d/yyyy">
                  <c:v>44860</c:v>
                </c:pt>
                <c:pt idx="24924" formatCode="m/d/yyyy">
                  <c:v>44860</c:v>
                </c:pt>
                <c:pt idx="24925" formatCode="m/d/yyyy">
                  <c:v>44860</c:v>
                </c:pt>
                <c:pt idx="24926" formatCode="m/d/yyyy">
                  <c:v>44860</c:v>
                </c:pt>
                <c:pt idx="24927" formatCode="m/d/yyyy">
                  <c:v>44860</c:v>
                </c:pt>
                <c:pt idx="24928" formatCode="m/d/yyyy">
                  <c:v>44860</c:v>
                </c:pt>
                <c:pt idx="24929" formatCode="m/d/yyyy">
                  <c:v>44860</c:v>
                </c:pt>
                <c:pt idx="24930" formatCode="m/d/yyyy">
                  <c:v>44860</c:v>
                </c:pt>
                <c:pt idx="24931" formatCode="m/d/yyyy">
                  <c:v>44860</c:v>
                </c:pt>
                <c:pt idx="24932" formatCode="m/d/yyyy">
                  <c:v>44860</c:v>
                </c:pt>
                <c:pt idx="24933" formatCode="m/d/yyyy">
                  <c:v>44860</c:v>
                </c:pt>
                <c:pt idx="24934" formatCode="m/d/yyyy">
                  <c:v>44860</c:v>
                </c:pt>
                <c:pt idx="24935" formatCode="m/d/yyyy">
                  <c:v>44860</c:v>
                </c:pt>
                <c:pt idx="24936" formatCode="m/d/yyyy">
                  <c:v>44860</c:v>
                </c:pt>
                <c:pt idx="24937" formatCode="m/d/yyyy">
                  <c:v>44860</c:v>
                </c:pt>
                <c:pt idx="24938" formatCode="m/d/yyyy">
                  <c:v>44860</c:v>
                </c:pt>
                <c:pt idx="24939" formatCode="m/d/yyyy">
                  <c:v>44860</c:v>
                </c:pt>
                <c:pt idx="24940" formatCode="m/d/yyyy">
                  <c:v>44861</c:v>
                </c:pt>
                <c:pt idx="24941" formatCode="m/d/yyyy">
                  <c:v>44861</c:v>
                </c:pt>
                <c:pt idx="24942" formatCode="m/d/yyyy">
                  <c:v>44861</c:v>
                </c:pt>
                <c:pt idx="24943" formatCode="m/d/yyyy">
                  <c:v>44861</c:v>
                </c:pt>
                <c:pt idx="24944" formatCode="m/d/yyyy">
                  <c:v>44861</c:v>
                </c:pt>
                <c:pt idx="24945" formatCode="m/d/yyyy">
                  <c:v>44861</c:v>
                </c:pt>
                <c:pt idx="24946" formatCode="m/d/yyyy">
                  <c:v>44861</c:v>
                </c:pt>
                <c:pt idx="24947" formatCode="m/d/yyyy">
                  <c:v>44861</c:v>
                </c:pt>
                <c:pt idx="24948" formatCode="m/d/yyyy">
                  <c:v>44861</c:v>
                </c:pt>
                <c:pt idx="24949" formatCode="m/d/yyyy">
                  <c:v>44861</c:v>
                </c:pt>
                <c:pt idx="24950" formatCode="m/d/yyyy">
                  <c:v>44861</c:v>
                </c:pt>
                <c:pt idx="24951" formatCode="m/d/yyyy">
                  <c:v>44861</c:v>
                </c:pt>
                <c:pt idx="24952" formatCode="m/d/yyyy">
                  <c:v>44861</c:v>
                </c:pt>
                <c:pt idx="24953" formatCode="m/d/yyyy">
                  <c:v>44861</c:v>
                </c:pt>
                <c:pt idx="24954" formatCode="m/d/yyyy">
                  <c:v>44861</c:v>
                </c:pt>
                <c:pt idx="24955" formatCode="m/d/yyyy">
                  <c:v>44861</c:v>
                </c:pt>
                <c:pt idx="24956" formatCode="m/d/yyyy">
                  <c:v>44861</c:v>
                </c:pt>
                <c:pt idx="24957" formatCode="m/d/yyyy">
                  <c:v>44861</c:v>
                </c:pt>
                <c:pt idx="24958" formatCode="m/d/yyyy">
                  <c:v>44861</c:v>
                </c:pt>
                <c:pt idx="24959" formatCode="m/d/yyyy">
                  <c:v>44861</c:v>
                </c:pt>
                <c:pt idx="24960" formatCode="m/d/yyyy">
                  <c:v>44861</c:v>
                </c:pt>
                <c:pt idx="24961" formatCode="m/d/yyyy">
                  <c:v>44861</c:v>
                </c:pt>
                <c:pt idx="24962" formatCode="m/d/yyyy">
                  <c:v>44861</c:v>
                </c:pt>
                <c:pt idx="24963" formatCode="m/d/yyyy">
                  <c:v>44861</c:v>
                </c:pt>
                <c:pt idx="24964" formatCode="m/d/yyyy">
                  <c:v>44862</c:v>
                </c:pt>
                <c:pt idx="24965" formatCode="m/d/yyyy">
                  <c:v>44862</c:v>
                </c:pt>
                <c:pt idx="24966" formatCode="m/d/yyyy">
                  <c:v>44862</c:v>
                </c:pt>
                <c:pt idx="24967" formatCode="m/d/yyyy">
                  <c:v>44862</c:v>
                </c:pt>
                <c:pt idx="24968" formatCode="m/d/yyyy">
                  <c:v>44862</c:v>
                </c:pt>
                <c:pt idx="24969" formatCode="m/d/yyyy">
                  <c:v>44862</c:v>
                </c:pt>
                <c:pt idx="24970" formatCode="m/d/yyyy">
                  <c:v>44862</c:v>
                </c:pt>
                <c:pt idx="24971" formatCode="m/d/yyyy">
                  <c:v>44862</c:v>
                </c:pt>
                <c:pt idx="24972" formatCode="m/d/yyyy">
                  <c:v>44862</c:v>
                </c:pt>
                <c:pt idx="24973" formatCode="m/d/yyyy">
                  <c:v>44862</c:v>
                </c:pt>
                <c:pt idx="24974" formatCode="m/d/yyyy">
                  <c:v>44862</c:v>
                </c:pt>
                <c:pt idx="24975" formatCode="m/d/yyyy">
                  <c:v>44862</c:v>
                </c:pt>
                <c:pt idx="24976" formatCode="m/d/yyyy">
                  <c:v>44862</c:v>
                </c:pt>
                <c:pt idx="24977" formatCode="m/d/yyyy">
                  <c:v>44862</c:v>
                </c:pt>
                <c:pt idx="24978" formatCode="m/d/yyyy">
                  <c:v>44862</c:v>
                </c:pt>
                <c:pt idx="24979" formatCode="m/d/yyyy">
                  <c:v>44862</c:v>
                </c:pt>
                <c:pt idx="24980" formatCode="m/d/yyyy">
                  <c:v>44862</c:v>
                </c:pt>
                <c:pt idx="24981" formatCode="m/d/yyyy">
                  <c:v>44862</c:v>
                </c:pt>
                <c:pt idx="24982" formatCode="m/d/yyyy">
                  <c:v>44862</c:v>
                </c:pt>
                <c:pt idx="24983" formatCode="m/d/yyyy">
                  <c:v>44862</c:v>
                </c:pt>
                <c:pt idx="24984" formatCode="m/d/yyyy">
                  <c:v>44862</c:v>
                </c:pt>
                <c:pt idx="24985" formatCode="m/d/yyyy">
                  <c:v>44862</c:v>
                </c:pt>
                <c:pt idx="24986" formatCode="m/d/yyyy">
                  <c:v>44862</c:v>
                </c:pt>
                <c:pt idx="24987" formatCode="m/d/yyyy">
                  <c:v>44862</c:v>
                </c:pt>
                <c:pt idx="24988" formatCode="m/d/yyyy">
                  <c:v>44863</c:v>
                </c:pt>
                <c:pt idx="24989" formatCode="m/d/yyyy">
                  <c:v>44863</c:v>
                </c:pt>
                <c:pt idx="24990" formatCode="m/d/yyyy">
                  <c:v>44863</c:v>
                </c:pt>
                <c:pt idx="24991" formatCode="m/d/yyyy">
                  <c:v>44863</c:v>
                </c:pt>
                <c:pt idx="24992" formatCode="m/d/yyyy">
                  <c:v>44863</c:v>
                </c:pt>
                <c:pt idx="24993" formatCode="m/d/yyyy">
                  <c:v>44863</c:v>
                </c:pt>
                <c:pt idx="24994" formatCode="m/d/yyyy">
                  <c:v>44863</c:v>
                </c:pt>
                <c:pt idx="24995" formatCode="m/d/yyyy">
                  <c:v>44863</c:v>
                </c:pt>
                <c:pt idx="24996" formatCode="m/d/yyyy">
                  <c:v>44863</c:v>
                </c:pt>
                <c:pt idx="24997" formatCode="m/d/yyyy">
                  <c:v>44863</c:v>
                </c:pt>
                <c:pt idx="24998" formatCode="m/d/yyyy">
                  <c:v>44863</c:v>
                </c:pt>
                <c:pt idx="24999" formatCode="m/d/yyyy">
                  <c:v>44863</c:v>
                </c:pt>
                <c:pt idx="25000" formatCode="m/d/yyyy">
                  <c:v>44863</c:v>
                </c:pt>
                <c:pt idx="25001" formatCode="m/d/yyyy">
                  <c:v>44863</c:v>
                </c:pt>
                <c:pt idx="25002" formatCode="m/d/yyyy">
                  <c:v>44863</c:v>
                </c:pt>
                <c:pt idx="25003" formatCode="m/d/yyyy">
                  <c:v>44863</c:v>
                </c:pt>
                <c:pt idx="25004" formatCode="m/d/yyyy">
                  <c:v>44863</c:v>
                </c:pt>
                <c:pt idx="25005" formatCode="m/d/yyyy">
                  <c:v>44863</c:v>
                </c:pt>
                <c:pt idx="25006" formatCode="m/d/yyyy">
                  <c:v>44863</c:v>
                </c:pt>
                <c:pt idx="25007" formatCode="m/d/yyyy">
                  <c:v>44863</c:v>
                </c:pt>
                <c:pt idx="25008" formatCode="m/d/yyyy">
                  <c:v>44863</c:v>
                </c:pt>
                <c:pt idx="25009" formatCode="m/d/yyyy">
                  <c:v>44863</c:v>
                </c:pt>
                <c:pt idx="25010" formatCode="m/d/yyyy">
                  <c:v>44863</c:v>
                </c:pt>
                <c:pt idx="25011" formatCode="m/d/yyyy">
                  <c:v>44863</c:v>
                </c:pt>
                <c:pt idx="25012" formatCode="m/d/yyyy">
                  <c:v>44864</c:v>
                </c:pt>
                <c:pt idx="25013" formatCode="m/d/yyyy">
                  <c:v>44864</c:v>
                </c:pt>
                <c:pt idx="25014" formatCode="m/d/yyyy">
                  <c:v>44864</c:v>
                </c:pt>
                <c:pt idx="25015" formatCode="m/d/yyyy">
                  <c:v>44864</c:v>
                </c:pt>
                <c:pt idx="25016" formatCode="m/d/yyyy">
                  <c:v>44864</c:v>
                </c:pt>
                <c:pt idx="25017" formatCode="m/d/yyyy">
                  <c:v>44864</c:v>
                </c:pt>
                <c:pt idx="25018" formatCode="m/d/yyyy">
                  <c:v>44864</c:v>
                </c:pt>
                <c:pt idx="25019" formatCode="m/d/yyyy">
                  <c:v>44864</c:v>
                </c:pt>
                <c:pt idx="25020" formatCode="m/d/yyyy">
                  <c:v>44864</c:v>
                </c:pt>
                <c:pt idx="25021" formatCode="m/d/yyyy">
                  <c:v>44864</c:v>
                </c:pt>
                <c:pt idx="25022" formatCode="m/d/yyyy">
                  <c:v>44864</c:v>
                </c:pt>
                <c:pt idx="25023" formatCode="m/d/yyyy">
                  <c:v>44864</c:v>
                </c:pt>
                <c:pt idx="25024" formatCode="m/d/yyyy">
                  <c:v>44864</c:v>
                </c:pt>
                <c:pt idx="25025" formatCode="m/d/yyyy">
                  <c:v>44864</c:v>
                </c:pt>
                <c:pt idx="25026" formatCode="m/d/yyyy">
                  <c:v>44864</c:v>
                </c:pt>
                <c:pt idx="25027" formatCode="m/d/yyyy">
                  <c:v>44864</c:v>
                </c:pt>
                <c:pt idx="25028" formatCode="m/d/yyyy">
                  <c:v>44864</c:v>
                </c:pt>
                <c:pt idx="25029" formatCode="m/d/yyyy">
                  <c:v>44864</c:v>
                </c:pt>
                <c:pt idx="25030" formatCode="m/d/yyyy">
                  <c:v>44864</c:v>
                </c:pt>
                <c:pt idx="25031" formatCode="m/d/yyyy">
                  <c:v>44864</c:v>
                </c:pt>
                <c:pt idx="25032" formatCode="m/d/yyyy">
                  <c:v>44864</c:v>
                </c:pt>
                <c:pt idx="25033" formatCode="m/d/yyyy">
                  <c:v>44864</c:v>
                </c:pt>
                <c:pt idx="25034" formatCode="m/d/yyyy">
                  <c:v>44864</c:v>
                </c:pt>
                <c:pt idx="25035" formatCode="m/d/yyyy">
                  <c:v>44864</c:v>
                </c:pt>
                <c:pt idx="25036" formatCode="m/d/yyyy">
                  <c:v>44865</c:v>
                </c:pt>
                <c:pt idx="25037" formatCode="m/d/yyyy">
                  <c:v>44865</c:v>
                </c:pt>
                <c:pt idx="25038" formatCode="m/d/yyyy">
                  <c:v>44865</c:v>
                </c:pt>
                <c:pt idx="25039" formatCode="m/d/yyyy">
                  <c:v>44865</c:v>
                </c:pt>
                <c:pt idx="25040" formatCode="m/d/yyyy">
                  <c:v>44865</c:v>
                </c:pt>
                <c:pt idx="25041" formatCode="m/d/yyyy">
                  <c:v>44865</c:v>
                </c:pt>
                <c:pt idx="25042" formatCode="m/d/yyyy">
                  <c:v>44865</c:v>
                </c:pt>
                <c:pt idx="25043" formatCode="m/d/yyyy">
                  <c:v>44865</c:v>
                </c:pt>
                <c:pt idx="25044" formatCode="m/d/yyyy">
                  <c:v>44865</c:v>
                </c:pt>
                <c:pt idx="25045" formatCode="m/d/yyyy">
                  <c:v>44865</c:v>
                </c:pt>
                <c:pt idx="25046" formatCode="m/d/yyyy">
                  <c:v>44865</c:v>
                </c:pt>
                <c:pt idx="25047" formatCode="m/d/yyyy">
                  <c:v>44865</c:v>
                </c:pt>
                <c:pt idx="25048" formatCode="m/d/yyyy">
                  <c:v>44865</c:v>
                </c:pt>
                <c:pt idx="25049" formatCode="m/d/yyyy">
                  <c:v>44865</c:v>
                </c:pt>
                <c:pt idx="25050" formatCode="m/d/yyyy">
                  <c:v>44865</c:v>
                </c:pt>
                <c:pt idx="25051" formatCode="m/d/yyyy">
                  <c:v>44865</c:v>
                </c:pt>
                <c:pt idx="25052" formatCode="m/d/yyyy">
                  <c:v>44865</c:v>
                </c:pt>
                <c:pt idx="25053" formatCode="m/d/yyyy">
                  <c:v>44865</c:v>
                </c:pt>
                <c:pt idx="25054" formatCode="m/d/yyyy">
                  <c:v>44865</c:v>
                </c:pt>
                <c:pt idx="25055" formatCode="m/d/yyyy">
                  <c:v>44865</c:v>
                </c:pt>
                <c:pt idx="25056" formatCode="m/d/yyyy">
                  <c:v>44865</c:v>
                </c:pt>
                <c:pt idx="25057" formatCode="m/d/yyyy">
                  <c:v>44865</c:v>
                </c:pt>
                <c:pt idx="25058" formatCode="m/d/yyyy">
                  <c:v>44865</c:v>
                </c:pt>
                <c:pt idx="25059" formatCode="m/d/yyyy">
                  <c:v>44865</c:v>
                </c:pt>
                <c:pt idx="25060" formatCode="m/d/yyyy">
                  <c:v>44866</c:v>
                </c:pt>
                <c:pt idx="25061" formatCode="m/d/yyyy">
                  <c:v>44866</c:v>
                </c:pt>
                <c:pt idx="25062" formatCode="m/d/yyyy">
                  <c:v>44866</c:v>
                </c:pt>
                <c:pt idx="25063" formatCode="m/d/yyyy">
                  <c:v>44866</c:v>
                </c:pt>
                <c:pt idx="25064" formatCode="m/d/yyyy">
                  <c:v>44866</c:v>
                </c:pt>
                <c:pt idx="25065" formatCode="m/d/yyyy">
                  <c:v>44866</c:v>
                </c:pt>
                <c:pt idx="25066" formatCode="m/d/yyyy">
                  <c:v>44866</c:v>
                </c:pt>
                <c:pt idx="25067" formatCode="m/d/yyyy">
                  <c:v>44866</c:v>
                </c:pt>
                <c:pt idx="25068" formatCode="m/d/yyyy">
                  <c:v>44866</c:v>
                </c:pt>
                <c:pt idx="25069" formatCode="m/d/yyyy">
                  <c:v>44866</c:v>
                </c:pt>
                <c:pt idx="25070" formatCode="m/d/yyyy">
                  <c:v>44866</c:v>
                </c:pt>
                <c:pt idx="25071" formatCode="m/d/yyyy">
                  <c:v>44866</c:v>
                </c:pt>
                <c:pt idx="25072" formatCode="m/d/yyyy">
                  <c:v>44866</c:v>
                </c:pt>
                <c:pt idx="25073" formatCode="m/d/yyyy">
                  <c:v>44866</c:v>
                </c:pt>
                <c:pt idx="25074" formatCode="m/d/yyyy">
                  <c:v>44866</c:v>
                </c:pt>
                <c:pt idx="25075" formatCode="m/d/yyyy">
                  <c:v>44866</c:v>
                </c:pt>
                <c:pt idx="25076" formatCode="m/d/yyyy">
                  <c:v>44866</c:v>
                </c:pt>
                <c:pt idx="25077" formatCode="m/d/yyyy">
                  <c:v>44866</c:v>
                </c:pt>
                <c:pt idx="25078" formatCode="m/d/yyyy">
                  <c:v>44866</c:v>
                </c:pt>
                <c:pt idx="25079" formatCode="m/d/yyyy">
                  <c:v>44866</c:v>
                </c:pt>
                <c:pt idx="25080" formatCode="m/d/yyyy">
                  <c:v>44866</c:v>
                </c:pt>
                <c:pt idx="25081" formatCode="m/d/yyyy">
                  <c:v>44866</c:v>
                </c:pt>
                <c:pt idx="25082" formatCode="m/d/yyyy">
                  <c:v>44866</c:v>
                </c:pt>
                <c:pt idx="25083" formatCode="m/d/yyyy">
                  <c:v>44866</c:v>
                </c:pt>
                <c:pt idx="25084" formatCode="m/d/yyyy">
                  <c:v>44867</c:v>
                </c:pt>
                <c:pt idx="25085" formatCode="m/d/yyyy">
                  <c:v>44867</c:v>
                </c:pt>
                <c:pt idx="25086" formatCode="m/d/yyyy">
                  <c:v>44867</c:v>
                </c:pt>
                <c:pt idx="25087" formatCode="m/d/yyyy">
                  <c:v>44867</c:v>
                </c:pt>
                <c:pt idx="25088" formatCode="m/d/yyyy">
                  <c:v>44867</c:v>
                </c:pt>
                <c:pt idx="25089" formatCode="m/d/yyyy">
                  <c:v>44867</c:v>
                </c:pt>
                <c:pt idx="25090" formatCode="m/d/yyyy">
                  <c:v>44867</c:v>
                </c:pt>
                <c:pt idx="25091" formatCode="m/d/yyyy">
                  <c:v>44867</c:v>
                </c:pt>
                <c:pt idx="25092" formatCode="m/d/yyyy">
                  <c:v>44867</c:v>
                </c:pt>
                <c:pt idx="25093" formatCode="m/d/yyyy">
                  <c:v>44867</c:v>
                </c:pt>
                <c:pt idx="25094" formatCode="m/d/yyyy">
                  <c:v>44867</c:v>
                </c:pt>
                <c:pt idx="25095" formatCode="m/d/yyyy">
                  <c:v>44867</c:v>
                </c:pt>
                <c:pt idx="25096" formatCode="m/d/yyyy">
                  <c:v>44867</c:v>
                </c:pt>
                <c:pt idx="25097" formatCode="m/d/yyyy">
                  <c:v>44867</c:v>
                </c:pt>
                <c:pt idx="25098" formatCode="m/d/yyyy">
                  <c:v>44867</c:v>
                </c:pt>
                <c:pt idx="25099" formatCode="m/d/yyyy">
                  <c:v>44867</c:v>
                </c:pt>
                <c:pt idx="25100" formatCode="m/d/yyyy">
                  <c:v>44867</c:v>
                </c:pt>
                <c:pt idx="25101" formatCode="m/d/yyyy">
                  <c:v>44867</c:v>
                </c:pt>
                <c:pt idx="25102" formatCode="m/d/yyyy">
                  <c:v>44867</c:v>
                </c:pt>
                <c:pt idx="25103" formatCode="m/d/yyyy">
                  <c:v>44867</c:v>
                </c:pt>
                <c:pt idx="25104" formatCode="m/d/yyyy">
                  <c:v>44867</c:v>
                </c:pt>
                <c:pt idx="25105" formatCode="m/d/yyyy">
                  <c:v>44867</c:v>
                </c:pt>
                <c:pt idx="25106" formatCode="m/d/yyyy">
                  <c:v>44867</c:v>
                </c:pt>
                <c:pt idx="25107" formatCode="m/d/yyyy">
                  <c:v>44867</c:v>
                </c:pt>
                <c:pt idx="25108" formatCode="m/d/yyyy">
                  <c:v>44868</c:v>
                </c:pt>
                <c:pt idx="25109" formatCode="m/d/yyyy">
                  <c:v>44868</c:v>
                </c:pt>
                <c:pt idx="25110" formatCode="m/d/yyyy">
                  <c:v>44868</c:v>
                </c:pt>
                <c:pt idx="25111" formatCode="m/d/yyyy">
                  <c:v>44868</c:v>
                </c:pt>
                <c:pt idx="25112" formatCode="m/d/yyyy">
                  <c:v>44868</c:v>
                </c:pt>
                <c:pt idx="25113" formatCode="m/d/yyyy">
                  <c:v>44868</c:v>
                </c:pt>
                <c:pt idx="25114" formatCode="m/d/yyyy">
                  <c:v>44868</c:v>
                </c:pt>
                <c:pt idx="25115" formatCode="m/d/yyyy">
                  <c:v>44868</c:v>
                </c:pt>
                <c:pt idx="25116" formatCode="m/d/yyyy">
                  <c:v>44868</c:v>
                </c:pt>
                <c:pt idx="25117" formatCode="m/d/yyyy">
                  <c:v>44868</c:v>
                </c:pt>
                <c:pt idx="25118" formatCode="m/d/yyyy">
                  <c:v>44868</c:v>
                </c:pt>
                <c:pt idx="25119" formatCode="m/d/yyyy">
                  <c:v>44868</c:v>
                </c:pt>
                <c:pt idx="25120" formatCode="m/d/yyyy">
                  <c:v>44868</c:v>
                </c:pt>
                <c:pt idx="25121" formatCode="m/d/yyyy">
                  <c:v>44868</c:v>
                </c:pt>
                <c:pt idx="25122" formatCode="m/d/yyyy">
                  <c:v>44868</c:v>
                </c:pt>
                <c:pt idx="25123" formatCode="m/d/yyyy">
                  <c:v>44868</c:v>
                </c:pt>
                <c:pt idx="25124" formatCode="m/d/yyyy">
                  <c:v>44868</c:v>
                </c:pt>
                <c:pt idx="25125" formatCode="m/d/yyyy">
                  <c:v>44868</c:v>
                </c:pt>
                <c:pt idx="25126" formatCode="m/d/yyyy">
                  <c:v>44868</c:v>
                </c:pt>
                <c:pt idx="25127" formatCode="m/d/yyyy">
                  <c:v>44868</c:v>
                </c:pt>
                <c:pt idx="25128" formatCode="m/d/yyyy">
                  <c:v>44868</c:v>
                </c:pt>
                <c:pt idx="25129" formatCode="m/d/yyyy">
                  <c:v>44868</c:v>
                </c:pt>
                <c:pt idx="25130" formatCode="m/d/yyyy">
                  <c:v>44868</c:v>
                </c:pt>
                <c:pt idx="25131" formatCode="m/d/yyyy">
                  <c:v>44868</c:v>
                </c:pt>
                <c:pt idx="25132" formatCode="m/d/yyyy">
                  <c:v>44869</c:v>
                </c:pt>
                <c:pt idx="25133" formatCode="m/d/yyyy">
                  <c:v>44869</c:v>
                </c:pt>
                <c:pt idx="25134" formatCode="m/d/yyyy">
                  <c:v>44869</c:v>
                </c:pt>
                <c:pt idx="25135" formatCode="m/d/yyyy">
                  <c:v>44869</c:v>
                </c:pt>
                <c:pt idx="25136" formatCode="m/d/yyyy">
                  <c:v>44869</c:v>
                </c:pt>
                <c:pt idx="25137" formatCode="m/d/yyyy">
                  <c:v>44869</c:v>
                </c:pt>
                <c:pt idx="25138" formatCode="m/d/yyyy">
                  <c:v>44869</c:v>
                </c:pt>
                <c:pt idx="25139" formatCode="m/d/yyyy">
                  <c:v>44869</c:v>
                </c:pt>
                <c:pt idx="25140" formatCode="m/d/yyyy">
                  <c:v>44869</c:v>
                </c:pt>
                <c:pt idx="25141" formatCode="m/d/yyyy">
                  <c:v>44869</c:v>
                </c:pt>
                <c:pt idx="25142" formatCode="m/d/yyyy">
                  <c:v>44869</c:v>
                </c:pt>
                <c:pt idx="25143" formatCode="m/d/yyyy">
                  <c:v>44869</c:v>
                </c:pt>
                <c:pt idx="25144" formatCode="m/d/yyyy">
                  <c:v>44869</c:v>
                </c:pt>
                <c:pt idx="25145" formatCode="m/d/yyyy">
                  <c:v>44869</c:v>
                </c:pt>
                <c:pt idx="25146" formatCode="m/d/yyyy">
                  <c:v>44869</c:v>
                </c:pt>
                <c:pt idx="25147" formatCode="m/d/yyyy">
                  <c:v>44869</c:v>
                </c:pt>
                <c:pt idx="25148" formatCode="m/d/yyyy">
                  <c:v>44869</c:v>
                </c:pt>
                <c:pt idx="25149" formatCode="m/d/yyyy">
                  <c:v>44869</c:v>
                </c:pt>
                <c:pt idx="25150" formatCode="m/d/yyyy">
                  <c:v>44869</c:v>
                </c:pt>
                <c:pt idx="25151" formatCode="m/d/yyyy">
                  <c:v>44869</c:v>
                </c:pt>
                <c:pt idx="25152" formatCode="m/d/yyyy">
                  <c:v>44869</c:v>
                </c:pt>
                <c:pt idx="25153" formatCode="m/d/yyyy">
                  <c:v>44869</c:v>
                </c:pt>
                <c:pt idx="25154" formatCode="m/d/yyyy">
                  <c:v>44869</c:v>
                </c:pt>
                <c:pt idx="25155" formatCode="m/d/yyyy">
                  <c:v>44869</c:v>
                </c:pt>
                <c:pt idx="25156" formatCode="m/d/yyyy">
                  <c:v>44870</c:v>
                </c:pt>
                <c:pt idx="25157" formatCode="m/d/yyyy">
                  <c:v>44870</c:v>
                </c:pt>
                <c:pt idx="25158" formatCode="m/d/yyyy">
                  <c:v>44870</c:v>
                </c:pt>
                <c:pt idx="25159" formatCode="m/d/yyyy">
                  <c:v>44870</c:v>
                </c:pt>
                <c:pt idx="25160" formatCode="m/d/yyyy">
                  <c:v>44870</c:v>
                </c:pt>
                <c:pt idx="25161" formatCode="m/d/yyyy">
                  <c:v>44870</c:v>
                </c:pt>
                <c:pt idx="25162" formatCode="m/d/yyyy">
                  <c:v>44870</c:v>
                </c:pt>
                <c:pt idx="25163" formatCode="m/d/yyyy">
                  <c:v>44870</c:v>
                </c:pt>
                <c:pt idx="25164" formatCode="m/d/yyyy">
                  <c:v>44870</c:v>
                </c:pt>
                <c:pt idx="25165" formatCode="m/d/yyyy">
                  <c:v>44870</c:v>
                </c:pt>
                <c:pt idx="25166" formatCode="m/d/yyyy">
                  <c:v>44870</c:v>
                </c:pt>
                <c:pt idx="25167" formatCode="m/d/yyyy">
                  <c:v>44870</c:v>
                </c:pt>
                <c:pt idx="25168" formatCode="m/d/yyyy">
                  <c:v>44870</c:v>
                </c:pt>
                <c:pt idx="25169" formatCode="m/d/yyyy">
                  <c:v>44870</c:v>
                </c:pt>
                <c:pt idx="25170" formatCode="m/d/yyyy">
                  <c:v>44870</c:v>
                </c:pt>
                <c:pt idx="25171" formatCode="m/d/yyyy">
                  <c:v>44870</c:v>
                </c:pt>
                <c:pt idx="25172" formatCode="m/d/yyyy">
                  <c:v>44870</c:v>
                </c:pt>
                <c:pt idx="25173" formatCode="m/d/yyyy">
                  <c:v>44870</c:v>
                </c:pt>
                <c:pt idx="25174" formatCode="m/d/yyyy">
                  <c:v>44870</c:v>
                </c:pt>
                <c:pt idx="25175" formatCode="m/d/yyyy">
                  <c:v>44870</c:v>
                </c:pt>
                <c:pt idx="25176" formatCode="m/d/yyyy">
                  <c:v>44870</c:v>
                </c:pt>
                <c:pt idx="25177" formatCode="m/d/yyyy">
                  <c:v>44870</c:v>
                </c:pt>
                <c:pt idx="25178" formatCode="m/d/yyyy">
                  <c:v>44870</c:v>
                </c:pt>
                <c:pt idx="25179" formatCode="m/d/yyyy">
                  <c:v>44870</c:v>
                </c:pt>
                <c:pt idx="25180" formatCode="m/d/yyyy">
                  <c:v>44871</c:v>
                </c:pt>
                <c:pt idx="25181" formatCode="m/d/yyyy">
                  <c:v>44871</c:v>
                </c:pt>
                <c:pt idx="25182" formatCode="m/d/yyyy">
                  <c:v>44871</c:v>
                </c:pt>
                <c:pt idx="25183" formatCode="m/d/yyyy">
                  <c:v>44871</c:v>
                </c:pt>
                <c:pt idx="25184" formatCode="m/d/yyyy">
                  <c:v>44871</c:v>
                </c:pt>
                <c:pt idx="25185" formatCode="m/d/yyyy">
                  <c:v>44871</c:v>
                </c:pt>
                <c:pt idx="25186" formatCode="m/d/yyyy">
                  <c:v>44871</c:v>
                </c:pt>
                <c:pt idx="25187" formatCode="m/d/yyyy">
                  <c:v>44871</c:v>
                </c:pt>
                <c:pt idx="25188" formatCode="m/d/yyyy">
                  <c:v>44871</c:v>
                </c:pt>
                <c:pt idx="25189" formatCode="m/d/yyyy">
                  <c:v>44871</c:v>
                </c:pt>
                <c:pt idx="25190" formatCode="m/d/yyyy">
                  <c:v>44871</c:v>
                </c:pt>
                <c:pt idx="25191" formatCode="m/d/yyyy">
                  <c:v>44871</c:v>
                </c:pt>
                <c:pt idx="25192" formatCode="m/d/yyyy">
                  <c:v>44871</c:v>
                </c:pt>
                <c:pt idx="25193" formatCode="m/d/yyyy">
                  <c:v>44871</c:v>
                </c:pt>
                <c:pt idx="25194" formatCode="m/d/yyyy">
                  <c:v>44871</c:v>
                </c:pt>
                <c:pt idx="25195" formatCode="m/d/yyyy">
                  <c:v>44871</c:v>
                </c:pt>
                <c:pt idx="25196" formatCode="m/d/yyyy">
                  <c:v>44871</c:v>
                </c:pt>
                <c:pt idx="25197" formatCode="m/d/yyyy">
                  <c:v>44871</c:v>
                </c:pt>
                <c:pt idx="25198" formatCode="m/d/yyyy">
                  <c:v>44871</c:v>
                </c:pt>
                <c:pt idx="25199" formatCode="m/d/yyyy">
                  <c:v>44871</c:v>
                </c:pt>
                <c:pt idx="25200" formatCode="m/d/yyyy">
                  <c:v>44871</c:v>
                </c:pt>
                <c:pt idx="25201" formatCode="m/d/yyyy">
                  <c:v>44871</c:v>
                </c:pt>
                <c:pt idx="25202" formatCode="m/d/yyyy">
                  <c:v>44871</c:v>
                </c:pt>
                <c:pt idx="25203" formatCode="m/d/yyyy">
                  <c:v>44871</c:v>
                </c:pt>
                <c:pt idx="25204" formatCode="m/d/yyyy">
                  <c:v>44872</c:v>
                </c:pt>
                <c:pt idx="25205" formatCode="m/d/yyyy">
                  <c:v>44872</c:v>
                </c:pt>
                <c:pt idx="25206" formatCode="m/d/yyyy">
                  <c:v>44872</c:v>
                </c:pt>
                <c:pt idx="25207" formatCode="m/d/yyyy">
                  <c:v>44872</c:v>
                </c:pt>
                <c:pt idx="25208" formatCode="m/d/yyyy">
                  <c:v>44872</c:v>
                </c:pt>
                <c:pt idx="25209" formatCode="m/d/yyyy">
                  <c:v>44872</c:v>
                </c:pt>
                <c:pt idx="25210" formatCode="m/d/yyyy">
                  <c:v>44872</c:v>
                </c:pt>
                <c:pt idx="25211" formatCode="m/d/yyyy">
                  <c:v>44872</c:v>
                </c:pt>
                <c:pt idx="25212" formatCode="m/d/yyyy">
                  <c:v>44872</c:v>
                </c:pt>
                <c:pt idx="25213" formatCode="m/d/yyyy">
                  <c:v>44872</c:v>
                </c:pt>
                <c:pt idx="25214" formatCode="m/d/yyyy">
                  <c:v>44872</c:v>
                </c:pt>
                <c:pt idx="25215" formatCode="m/d/yyyy">
                  <c:v>44872</c:v>
                </c:pt>
                <c:pt idx="25216" formatCode="m/d/yyyy">
                  <c:v>44872</c:v>
                </c:pt>
                <c:pt idx="25217" formatCode="m/d/yyyy">
                  <c:v>44872</c:v>
                </c:pt>
                <c:pt idx="25218" formatCode="m/d/yyyy">
                  <c:v>44872</c:v>
                </c:pt>
                <c:pt idx="25219" formatCode="m/d/yyyy">
                  <c:v>44872</c:v>
                </c:pt>
                <c:pt idx="25220" formatCode="m/d/yyyy">
                  <c:v>44872</c:v>
                </c:pt>
                <c:pt idx="25221" formatCode="m/d/yyyy">
                  <c:v>44872</c:v>
                </c:pt>
                <c:pt idx="25222" formatCode="m/d/yyyy">
                  <c:v>44872</c:v>
                </c:pt>
                <c:pt idx="25223" formatCode="m/d/yyyy">
                  <c:v>44872</c:v>
                </c:pt>
                <c:pt idx="25224" formatCode="m/d/yyyy">
                  <c:v>44872</c:v>
                </c:pt>
                <c:pt idx="25225" formatCode="m/d/yyyy">
                  <c:v>44872</c:v>
                </c:pt>
                <c:pt idx="25226" formatCode="m/d/yyyy">
                  <c:v>44872</c:v>
                </c:pt>
                <c:pt idx="25227" formatCode="m/d/yyyy">
                  <c:v>44872</c:v>
                </c:pt>
                <c:pt idx="25228" formatCode="m/d/yyyy">
                  <c:v>44873</c:v>
                </c:pt>
                <c:pt idx="25229" formatCode="m/d/yyyy">
                  <c:v>44873</c:v>
                </c:pt>
                <c:pt idx="25230" formatCode="m/d/yyyy">
                  <c:v>44873</c:v>
                </c:pt>
                <c:pt idx="25231" formatCode="m/d/yyyy">
                  <c:v>44873</c:v>
                </c:pt>
                <c:pt idx="25232" formatCode="m/d/yyyy">
                  <c:v>44873</c:v>
                </c:pt>
                <c:pt idx="25233" formatCode="m/d/yyyy">
                  <c:v>44873</c:v>
                </c:pt>
                <c:pt idx="25234" formatCode="m/d/yyyy">
                  <c:v>44873</c:v>
                </c:pt>
                <c:pt idx="25235" formatCode="m/d/yyyy">
                  <c:v>44873</c:v>
                </c:pt>
                <c:pt idx="25236" formatCode="m/d/yyyy">
                  <c:v>44873</c:v>
                </c:pt>
                <c:pt idx="25237" formatCode="m/d/yyyy">
                  <c:v>44873</c:v>
                </c:pt>
                <c:pt idx="25238" formatCode="m/d/yyyy">
                  <c:v>44873</c:v>
                </c:pt>
                <c:pt idx="25239" formatCode="m/d/yyyy">
                  <c:v>44873</c:v>
                </c:pt>
                <c:pt idx="25240" formatCode="m/d/yyyy">
                  <c:v>44873</c:v>
                </c:pt>
                <c:pt idx="25241" formatCode="m/d/yyyy">
                  <c:v>44873</c:v>
                </c:pt>
                <c:pt idx="25242" formatCode="m/d/yyyy">
                  <c:v>44873</c:v>
                </c:pt>
                <c:pt idx="25243" formatCode="m/d/yyyy">
                  <c:v>44873</c:v>
                </c:pt>
                <c:pt idx="25244" formatCode="m/d/yyyy">
                  <c:v>44873</c:v>
                </c:pt>
                <c:pt idx="25245" formatCode="m/d/yyyy">
                  <c:v>44873</c:v>
                </c:pt>
                <c:pt idx="25246" formatCode="m/d/yyyy">
                  <c:v>44873</c:v>
                </c:pt>
                <c:pt idx="25247" formatCode="m/d/yyyy">
                  <c:v>44873</c:v>
                </c:pt>
                <c:pt idx="25248" formatCode="m/d/yyyy">
                  <c:v>44873</c:v>
                </c:pt>
                <c:pt idx="25249" formatCode="m/d/yyyy">
                  <c:v>44873</c:v>
                </c:pt>
                <c:pt idx="25250" formatCode="m/d/yyyy">
                  <c:v>44873</c:v>
                </c:pt>
                <c:pt idx="25251" formatCode="m/d/yyyy">
                  <c:v>44873</c:v>
                </c:pt>
                <c:pt idx="25252" formatCode="m/d/yyyy">
                  <c:v>44874</c:v>
                </c:pt>
                <c:pt idx="25253" formatCode="m/d/yyyy">
                  <c:v>44874</c:v>
                </c:pt>
                <c:pt idx="25254" formatCode="m/d/yyyy">
                  <c:v>44874</c:v>
                </c:pt>
                <c:pt idx="25255" formatCode="m/d/yyyy">
                  <c:v>44874</c:v>
                </c:pt>
                <c:pt idx="25256" formatCode="m/d/yyyy">
                  <c:v>44874</c:v>
                </c:pt>
                <c:pt idx="25257" formatCode="m/d/yyyy">
                  <c:v>44874</c:v>
                </c:pt>
                <c:pt idx="25258" formatCode="m/d/yyyy">
                  <c:v>44874</c:v>
                </c:pt>
                <c:pt idx="25259" formatCode="m/d/yyyy">
                  <c:v>44874</c:v>
                </c:pt>
                <c:pt idx="25260" formatCode="m/d/yyyy">
                  <c:v>44874</c:v>
                </c:pt>
                <c:pt idx="25261" formatCode="m/d/yyyy">
                  <c:v>44874</c:v>
                </c:pt>
                <c:pt idx="25262" formatCode="m/d/yyyy">
                  <c:v>44874</c:v>
                </c:pt>
                <c:pt idx="25263" formatCode="m/d/yyyy">
                  <c:v>44874</c:v>
                </c:pt>
                <c:pt idx="25264" formatCode="m/d/yyyy">
                  <c:v>44874</c:v>
                </c:pt>
                <c:pt idx="25265" formatCode="m/d/yyyy">
                  <c:v>44874</c:v>
                </c:pt>
                <c:pt idx="25266" formatCode="m/d/yyyy">
                  <c:v>44874</c:v>
                </c:pt>
                <c:pt idx="25267" formatCode="m/d/yyyy">
                  <c:v>44874</c:v>
                </c:pt>
                <c:pt idx="25268" formatCode="m/d/yyyy">
                  <c:v>44874</c:v>
                </c:pt>
                <c:pt idx="25269" formatCode="m/d/yyyy">
                  <c:v>44874</c:v>
                </c:pt>
                <c:pt idx="25270" formatCode="m/d/yyyy">
                  <c:v>44874</c:v>
                </c:pt>
                <c:pt idx="25271" formatCode="m/d/yyyy">
                  <c:v>44874</c:v>
                </c:pt>
                <c:pt idx="25272" formatCode="m/d/yyyy">
                  <c:v>44874</c:v>
                </c:pt>
                <c:pt idx="25273" formatCode="m/d/yyyy">
                  <c:v>44874</c:v>
                </c:pt>
                <c:pt idx="25274" formatCode="m/d/yyyy">
                  <c:v>44874</c:v>
                </c:pt>
                <c:pt idx="25275" formatCode="m/d/yyyy">
                  <c:v>44874</c:v>
                </c:pt>
                <c:pt idx="25276" formatCode="m/d/yyyy">
                  <c:v>44875</c:v>
                </c:pt>
                <c:pt idx="25277" formatCode="m/d/yyyy">
                  <c:v>44875</c:v>
                </c:pt>
                <c:pt idx="25278" formatCode="m/d/yyyy">
                  <c:v>44875</c:v>
                </c:pt>
                <c:pt idx="25279" formatCode="m/d/yyyy">
                  <c:v>44875</c:v>
                </c:pt>
                <c:pt idx="25280" formatCode="m/d/yyyy">
                  <c:v>44875</c:v>
                </c:pt>
                <c:pt idx="25281" formatCode="m/d/yyyy">
                  <c:v>44875</c:v>
                </c:pt>
                <c:pt idx="25282" formatCode="m/d/yyyy">
                  <c:v>44875</c:v>
                </c:pt>
                <c:pt idx="25283" formatCode="m/d/yyyy">
                  <c:v>44875</c:v>
                </c:pt>
                <c:pt idx="25284" formatCode="m/d/yyyy">
                  <c:v>44875</c:v>
                </c:pt>
                <c:pt idx="25285" formatCode="m/d/yyyy">
                  <c:v>44875</c:v>
                </c:pt>
                <c:pt idx="25286" formatCode="m/d/yyyy">
                  <c:v>44875</c:v>
                </c:pt>
                <c:pt idx="25287" formatCode="m/d/yyyy">
                  <c:v>44875</c:v>
                </c:pt>
                <c:pt idx="25288" formatCode="m/d/yyyy">
                  <c:v>44875</c:v>
                </c:pt>
                <c:pt idx="25289" formatCode="m/d/yyyy">
                  <c:v>44875</c:v>
                </c:pt>
                <c:pt idx="25290" formatCode="m/d/yyyy">
                  <c:v>44875</c:v>
                </c:pt>
                <c:pt idx="25291" formatCode="m/d/yyyy">
                  <c:v>44875</c:v>
                </c:pt>
                <c:pt idx="25292" formatCode="m/d/yyyy">
                  <c:v>44875</c:v>
                </c:pt>
                <c:pt idx="25293" formatCode="m/d/yyyy">
                  <c:v>44875</c:v>
                </c:pt>
                <c:pt idx="25294" formatCode="m/d/yyyy">
                  <c:v>44875</c:v>
                </c:pt>
                <c:pt idx="25295" formatCode="m/d/yyyy">
                  <c:v>44875</c:v>
                </c:pt>
                <c:pt idx="25296" formatCode="m/d/yyyy">
                  <c:v>44875</c:v>
                </c:pt>
                <c:pt idx="25297" formatCode="m/d/yyyy">
                  <c:v>44875</c:v>
                </c:pt>
                <c:pt idx="25298" formatCode="m/d/yyyy">
                  <c:v>44875</c:v>
                </c:pt>
                <c:pt idx="25299" formatCode="m/d/yyyy">
                  <c:v>44875</c:v>
                </c:pt>
                <c:pt idx="25300" formatCode="m/d/yyyy">
                  <c:v>44876</c:v>
                </c:pt>
                <c:pt idx="25301" formatCode="m/d/yyyy">
                  <c:v>44876</c:v>
                </c:pt>
                <c:pt idx="25302" formatCode="m/d/yyyy">
                  <c:v>44876</c:v>
                </c:pt>
                <c:pt idx="25303" formatCode="m/d/yyyy">
                  <c:v>44876</c:v>
                </c:pt>
                <c:pt idx="25304" formatCode="m/d/yyyy">
                  <c:v>44876</c:v>
                </c:pt>
                <c:pt idx="25305" formatCode="m/d/yyyy">
                  <c:v>44876</c:v>
                </c:pt>
                <c:pt idx="25306" formatCode="m/d/yyyy">
                  <c:v>44876</c:v>
                </c:pt>
                <c:pt idx="25307" formatCode="m/d/yyyy">
                  <c:v>44876</c:v>
                </c:pt>
                <c:pt idx="25308" formatCode="m/d/yyyy">
                  <c:v>44876</c:v>
                </c:pt>
                <c:pt idx="25309" formatCode="m/d/yyyy">
                  <c:v>44876</c:v>
                </c:pt>
                <c:pt idx="25310" formatCode="m/d/yyyy">
                  <c:v>44876</c:v>
                </c:pt>
                <c:pt idx="25311" formatCode="m/d/yyyy">
                  <c:v>44876</c:v>
                </c:pt>
                <c:pt idx="25312" formatCode="m/d/yyyy">
                  <c:v>44876</c:v>
                </c:pt>
                <c:pt idx="25313" formatCode="m/d/yyyy">
                  <c:v>44876</c:v>
                </c:pt>
                <c:pt idx="25314" formatCode="m/d/yyyy">
                  <c:v>44876</c:v>
                </c:pt>
                <c:pt idx="25315" formatCode="m/d/yyyy">
                  <c:v>44876</c:v>
                </c:pt>
                <c:pt idx="25316" formatCode="m/d/yyyy">
                  <c:v>44876</c:v>
                </c:pt>
                <c:pt idx="25317" formatCode="m/d/yyyy">
                  <c:v>44876</c:v>
                </c:pt>
                <c:pt idx="25318" formatCode="m/d/yyyy">
                  <c:v>44876</c:v>
                </c:pt>
                <c:pt idx="25319" formatCode="m/d/yyyy">
                  <c:v>44876</c:v>
                </c:pt>
                <c:pt idx="25320" formatCode="m/d/yyyy">
                  <c:v>44876</c:v>
                </c:pt>
                <c:pt idx="25321" formatCode="m/d/yyyy">
                  <c:v>44876</c:v>
                </c:pt>
                <c:pt idx="25322" formatCode="m/d/yyyy">
                  <c:v>44876</c:v>
                </c:pt>
                <c:pt idx="25323" formatCode="m/d/yyyy">
                  <c:v>44876</c:v>
                </c:pt>
                <c:pt idx="25324" formatCode="m/d/yyyy">
                  <c:v>44877</c:v>
                </c:pt>
                <c:pt idx="25325" formatCode="m/d/yyyy">
                  <c:v>44877</c:v>
                </c:pt>
                <c:pt idx="25326" formatCode="m/d/yyyy">
                  <c:v>44877</c:v>
                </c:pt>
                <c:pt idx="25327" formatCode="m/d/yyyy">
                  <c:v>44877</c:v>
                </c:pt>
                <c:pt idx="25328" formatCode="m/d/yyyy">
                  <c:v>44877</c:v>
                </c:pt>
                <c:pt idx="25329" formatCode="m/d/yyyy">
                  <c:v>44877</c:v>
                </c:pt>
                <c:pt idx="25330" formatCode="m/d/yyyy">
                  <c:v>44877</c:v>
                </c:pt>
                <c:pt idx="25331" formatCode="m/d/yyyy">
                  <c:v>44877</c:v>
                </c:pt>
                <c:pt idx="25332" formatCode="m/d/yyyy">
                  <c:v>44877</c:v>
                </c:pt>
                <c:pt idx="25333" formatCode="m/d/yyyy">
                  <c:v>44877</c:v>
                </c:pt>
                <c:pt idx="25334" formatCode="m/d/yyyy">
                  <c:v>44877</c:v>
                </c:pt>
                <c:pt idx="25335" formatCode="m/d/yyyy">
                  <c:v>44877</c:v>
                </c:pt>
                <c:pt idx="25336" formatCode="m/d/yyyy">
                  <c:v>44877</c:v>
                </c:pt>
                <c:pt idx="25337" formatCode="m/d/yyyy">
                  <c:v>44877</c:v>
                </c:pt>
                <c:pt idx="25338" formatCode="m/d/yyyy">
                  <c:v>44877</c:v>
                </c:pt>
                <c:pt idx="25339" formatCode="m/d/yyyy">
                  <c:v>44877</c:v>
                </c:pt>
                <c:pt idx="25340" formatCode="m/d/yyyy">
                  <c:v>44877</c:v>
                </c:pt>
                <c:pt idx="25341" formatCode="m/d/yyyy">
                  <c:v>44877</c:v>
                </c:pt>
                <c:pt idx="25342" formatCode="m/d/yyyy">
                  <c:v>44877</c:v>
                </c:pt>
                <c:pt idx="25343" formatCode="m/d/yyyy">
                  <c:v>44877</c:v>
                </c:pt>
                <c:pt idx="25344" formatCode="m/d/yyyy">
                  <c:v>44877</c:v>
                </c:pt>
                <c:pt idx="25345" formatCode="m/d/yyyy">
                  <c:v>44877</c:v>
                </c:pt>
                <c:pt idx="25346" formatCode="m/d/yyyy">
                  <c:v>44877</c:v>
                </c:pt>
                <c:pt idx="25347" formatCode="m/d/yyyy">
                  <c:v>44877</c:v>
                </c:pt>
                <c:pt idx="25348" formatCode="m/d/yyyy">
                  <c:v>44878</c:v>
                </c:pt>
                <c:pt idx="25349" formatCode="m/d/yyyy">
                  <c:v>44878</c:v>
                </c:pt>
                <c:pt idx="25350" formatCode="m/d/yyyy">
                  <c:v>44878</c:v>
                </c:pt>
                <c:pt idx="25351" formatCode="m/d/yyyy">
                  <c:v>44878</c:v>
                </c:pt>
                <c:pt idx="25352" formatCode="m/d/yyyy">
                  <c:v>44878</c:v>
                </c:pt>
                <c:pt idx="25353" formatCode="m/d/yyyy">
                  <c:v>44878</c:v>
                </c:pt>
                <c:pt idx="25354" formatCode="m/d/yyyy">
                  <c:v>44878</c:v>
                </c:pt>
                <c:pt idx="25355" formatCode="m/d/yyyy">
                  <c:v>44878</c:v>
                </c:pt>
                <c:pt idx="25356" formatCode="m/d/yyyy">
                  <c:v>44878</c:v>
                </c:pt>
                <c:pt idx="25357" formatCode="m/d/yyyy">
                  <c:v>44878</c:v>
                </c:pt>
                <c:pt idx="25358" formatCode="m/d/yyyy">
                  <c:v>44878</c:v>
                </c:pt>
                <c:pt idx="25359" formatCode="m/d/yyyy">
                  <c:v>44878</c:v>
                </c:pt>
                <c:pt idx="25360" formatCode="m/d/yyyy">
                  <c:v>44878</c:v>
                </c:pt>
                <c:pt idx="25361" formatCode="m/d/yyyy">
                  <c:v>44878</c:v>
                </c:pt>
                <c:pt idx="25362" formatCode="m/d/yyyy">
                  <c:v>44878</c:v>
                </c:pt>
                <c:pt idx="25363" formatCode="m/d/yyyy">
                  <c:v>44878</c:v>
                </c:pt>
                <c:pt idx="25364" formatCode="m/d/yyyy">
                  <c:v>44878</c:v>
                </c:pt>
                <c:pt idx="25365" formatCode="m/d/yyyy">
                  <c:v>44878</c:v>
                </c:pt>
                <c:pt idx="25366" formatCode="m/d/yyyy">
                  <c:v>44878</c:v>
                </c:pt>
                <c:pt idx="25367" formatCode="m/d/yyyy">
                  <c:v>44878</c:v>
                </c:pt>
                <c:pt idx="25368" formatCode="m/d/yyyy">
                  <c:v>44878</c:v>
                </c:pt>
                <c:pt idx="25369" formatCode="m/d/yyyy">
                  <c:v>44878</c:v>
                </c:pt>
                <c:pt idx="25370" formatCode="m/d/yyyy">
                  <c:v>44878</c:v>
                </c:pt>
                <c:pt idx="25371" formatCode="m/d/yyyy">
                  <c:v>44878</c:v>
                </c:pt>
                <c:pt idx="25372" formatCode="m/d/yyyy">
                  <c:v>44879</c:v>
                </c:pt>
                <c:pt idx="25373" formatCode="m/d/yyyy">
                  <c:v>44879</c:v>
                </c:pt>
                <c:pt idx="25374" formatCode="m/d/yyyy">
                  <c:v>44879</c:v>
                </c:pt>
                <c:pt idx="25375" formatCode="m/d/yyyy">
                  <c:v>44879</c:v>
                </c:pt>
                <c:pt idx="25376" formatCode="m/d/yyyy">
                  <c:v>44879</c:v>
                </c:pt>
                <c:pt idx="25377" formatCode="m/d/yyyy">
                  <c:v>44879</c:v>
                </c:pt>
                <c:pt idx="25378" formatCode="m/d/yyyy">
                  <c:v>44879</c:v>
                </c:pt>
                <c:pt idx="25379" formatCode="m/d/yyyy">
                  <c:v>44879</c:v>
                </c:pt>
                <c:pt idx="25380" formatCode="m/d/yyyy">
                  <c:v>44879</c:v>
                </c:pt>
                <c:pt idx="25381" formatCode="m/d/yyyy">
                  <c:v>44879</c:v>
                </c:pt>
                <c:pt idx="25382" formatCode="m/d/yyyy">
                  <c:v>44879</c:v>
                </c:pt>
                <c:pt idx="25383" formatCode="m/d/yyyy">
                  <c:v>44879</c:v>
                </c:pt>
                <c:pt idx="25384" formatCode="m/d/yyyy">
                  <c:v>44879</c:v>
                </c:pt>
                <c:pt idx="25385" formatCode="m/d/yyyy">
                  <c:v>44879</c:v>
                </c:pt>
                <c:pt idx="25386" formatCode="m/d/yyyy">
                  <c:v>44879</c:v>
                </c:pt>
                <c:pt idx="25387" formatCode="m/d/yyyy">
                  <c:v>44879</c:v>
                </c:pt>
                <c:pt idx="25388" formatCode="m/d/yyyy">
                  <c:v>44879</c:v>
                </c:pt>
                <c:pt idx="25389" formatCode="m/d/yyyy">
                  <c:v>44879</c:v>
                </c:pt>
                <c:pt idx="25390" formatCode="m/d/yyyy">
                  <c:v>44879</c:v>
                </c:pt>
                <c:pt idx="25391" formatCode="m/d/yyyy">
                  <c:v>44879</c:v>
                </c:pt>
                <c:pt idx="25392" formatCode="m/d/yyyy">
                  <c:v>44879</c:v>
                </c:pt>
                <c:pt idx="25393" formatCode="m/d/yyyy">
                  <c:v>44879</c:v>
                </c:pt>
                <c:pt idx="25394" formatCode="m/d/yyyy">
                  <c:v>44879</c:v>
                </c:pt>
                <c:pt idx="25395" formatCode="m/d/yyyy">
                  <c:v>44879</c:v>
                </c:pt>
                <c:pt idx="25396" formatCode="m/d/yyyy">
                  <c:v>44880</c:v>
                </c:pt>
                <c:pt idx="25397" formatCode="m/d/yyyy">
                  <c:v>44880</c:v>
                </c:pt>
                <c:pt idx="25398" formatCode="m/d/yyyy">
                  <c:v>44880</c:v>
                </c:pt>
                <c:pt idx="25399" formatCode="m/d/yyyy">
                  <c:v>44880</c:v>
                </c:pt>
                <c:pt idx="25400" formatCode="m/d/yyyy">
                  <c:v>44880</c:v>
                </c:pt>
                <c:pt idx="25401" formatCode="m/d/yyyy">
                  <c:v>44880</c:v>
                </c:pt>
                <c:pt idx="25402" formatCode="m/d/yyyy">
                  <c:v>44880</c:v>
                </c:pt>
                <c:pt idx="25403" formatCode="m/d/yyyy">
                  <c:v>44880</c:v>
                </c:pt>
                <c:pt idx="25404" formatCode="m/d/yyyy">
                  <c:v>44880</c:v>
                </c:pt>
                <c:pt idx="25405" formatCode="m/d/yyyy">
                  <c:v>44880</c:v>
                </c:pt>
                <c:pt idx="25406" formatCode="m/d/yyyy">
                  <c:v>44880</c:v>
                </c:pt>
                <c:pt idx="25407" formatCode="m/d/yyyy">
                  <c:v>44880</c:v>
                </c:pt>
                <c:pt idx="25408" formatCode="m/d/yyyy">
                  <c:v>44880</c:v>
                </c:pt>
                <c:pt idx="25409" formatCode="m/d/yyyy">
                  <c:v>44880</c:v>
                </c:pt>
                <c:pt idx="25410" formatCode="m/d/yyyy">
                  <c:v>44880</c:v>
                </c:pt>
                <c:pt idx="25411" formatCode="m/d/yyyy">
                  <c:v>44880</c:v>
                </c:pt>
                <c:pt idx="25412" formatCode="m/d/yyyy">
                  <c:v>44880</c:v>
                </c:pt>
                <c:pt idx="25413" formatCode="m/d/yyyy">
                  <c:v>44880</c:v>
                </c:pt>
                <c:pt idx="25414" formatCode="m/d/yyyy">
                  <c:v>44880</c:v>
                </c:pt>
                <c:pt idx="25415" formatCode="m/d/yyyy">
                  <c:v>44880</c:v>
                </c:pt>
                <c:pt idx="25416" formatCode="m/d/yyyy">
                  <c:v>44880</c:v>
                </c:pt>
                <c:pt idx="25417" formatCode="m/d/yyyy">
                  <c:v>44880</c:v>
                </c:pt>
                <c:pt idx="25418" formatCode="m/d/yyyy">
                  <c:v>44880</c:v>
                </c:pt>
                <c:pt idx="25419" formatCode="m/d/yyyy">
                  <c:v>44880</c:v>
                </c:pt>
                <c:pt idx="25420" formatCode="m/d/yyyy">
                  <c:v>44881</c:v>
                </c:pt>
                <c:pt idx="25421" formatCode="m/d/yyyy">
                  <c:v>44881</c:v>
                </c:pt>
                <c:pt idx="25422" formatCode="m/d/yyyy">
                  <c:v>44881</c:v>
                </c:pt>
                <c:pt idx="25423" formatCode="m/d/yyyy">
                  <c:v>44881</c:v>
                </c:pt>
                <c:pt idx="25424" formatCode="m/d/yyyy">
                  <c:v>44881</c:v>
                </c:pt>
                <c:pt idx="25425" formatCode="m/d/yyyy">
                  <c:v>44881</c:v>
                </c:pt>
                <c:pt idx="25426" formatCode="m/d/yyyy">
                  <c:v>44881</c:v>
                </c:pt>
                <c:pt idx="25427" formatCode="m/d/yyyy">
                  <c:v>44881</c:v>
                </c:pt>
                <c:pt idx="25428" formatCode="m/d/yyyy">
                  <c:v>44881</c:v>
                </c:pt>
                <c:pt idx="25429" formatCode="m/d/yyyy">
                  <c:v>44881</c:v>
                </c:pt>
                <c:pt idx="25430" formatCode="m/d/yyyy">
                  <c:v>44881</c:v>
                </c:pt>
                <c:pt idx="25431" formatCode="m/d/yyyy">
                  <c:v>44881</c:v>
                </c:pt>
                <c:pt idx="25432" formatCode="m/d/yyyy">
                  <c:v>44881</c:v>
                </c:pt>
                <c:pt idx="25433" formatCode="m/d/yyyy">
                  <c:v>44881</c:v>
                </c:pt>
                <c:pt idx="25434" formatCode="m/d/yyyy">
                  <c:v>44881</c:v>
                </c:pt>
                <c:pt idx="25435" formatCode="m/d/yyyy">
                  <c:v>44881</c:v>
                </c:pt>
                <c:pt idx="25436" formatCode="m/d/yyyy">
                  <c:v>44881</c:v>
                </c:pt>
                <c:pt idx="25437" formatCode="m/d/yyyy">
                  <c:v>44881</c:v>
                </c:pt>
                <c:pt idx="25438" formatCode="m/d/yyyy">
                  <c:v>44881</c:v>
                </c:pt>
                <c:pt idx="25439" formatCode="m/d/yyyy">
                  <c:v>44881</c:v>
                </c:pt>
                <c:pt idx="25440" formatCode="m/d/yyyy">
                  <c:v>44881</c:v>
                </c:pt>
                <c:pt idx="25441" formatCode="m/d/yyyy">
                  <c:v>44881</c:v>
                </c:pt>
                <c:pt idx="25442" formatCode="m/d/yyyy">
                  <c:v>44881</c:v>
                </c:pt>
                <c:pt idx="25443" formatCode="m/d/yyyy">
                  <c:v>44881</c:v>
                </c:pt>
                <c:pt idx="25444" formatCode="m/d/yyyy">
                  <c:v>44882</c:v>
                </c:pt>
                <c:pt idx="25445" formatCode="m/d/yyyy">
                  <c:v>44882</c:v>
                </c:pt>
                <c:pt idx="25446" formatCode="m/d/yyyy">
                  <c:v>44882</c:v>
                </c:pt>
                <c:pt idx="25447" formatCode="m/d/yyyy">
                  <c:v>44882</c:v>
                </c:pt>
                <c:pt idx="25448" formatCode="m/d/yyyy">
                  <c:v>44882</c:v>
                </c:pt>
                <c:pt idx="25449" formatCode="m/d/yyyy">
                  <c:v>44882</c:v>
                </c:pt>
                <c:pt idx="25450" formatCode="m/d/yyyy">
                  <c:v>44882</c:v>
                </c:pt>
                <c:pt idx="25451" formatCode="m/d/yyyy">
                  <c:v>44882</c:v>
                </c:pt>
                <c:pt idx="25452" formatCode="m/d/yyyy">
                  <c:v>44882</c:v>
                </c:pt>
                <c:pt idx="25453" formatCode="m/d/yyyy">
                  <c:v>44882</c:v>
                </c:pt>
                <c:pt idx="25454" formatCode="m/d/yyyy">
                  <c:v>44882</c:v>
                </c:pt>
                <c:pt idx="25455" formatCode="m/d/yyyy">
                  <c:v>44882</c:v>
                </c:pt>
                <c:pt idx="25456" formatCode="m/d/yyyy">
                  <c:v>44882</c:v>
                </c:pt>
                <c:pt idx="25457" formatCode="m/d/yyyy">
                  <c:v>44882</c:v>
                </c:pt>
                <c:pt idx="25458" formatCode="m/d/yyyy">
                  <c:v>44882</c:v>
                </c:pt>
                <c:pt idx="25459" formatCode="m/d/yyyy">
                  <c:v>44882</c:v>
                </c:pt>
                <c:pt idx="25460" formatCode="m/d/yyyy">
                  <c:v>44882</c:v>
                </c:pt>
                <c:pt idx="25461" formatCode="m/d/yyyy">
                  <c:v>44882</c:v>
                </c:pt>
                <c:pt idx="25462" formatCode="m/d/yyyy">
                  <c:v>44882</c:v>
                </c:pt>
                <c:pt idx="25463" formatCode="m/d/yyyy">
                  <c:v>44882</c:v>
                </c:pt>
                <c:pt idx="25464" formatCode="m/d/yyyy">
                  <c:v>44882</c:v>
                </c:pt>
                <c:pt idx="25465" formatCode="m/d/yyyy">
                  <c:v>44882</c:v>
                </c:pt>
                <c:pt idx="25466" formatCode="m/d/yyyy">
                  <c:v>44882</c:v>
                </c:pt>
                <c:pt idx="25467" formatCode="m/d/yyyy">
                  <c:v>44882</c:v>
                </c:pt>
                <c:pt idx="25468" formatCode="m/d/yyyy">
                  <c:v>44883</c:v>
                </c:pt>
                <c:pt idx="25469" formatCode="m/d/yyyy">
                  <c:v>44883</c:v>
                </c:pt>
                <c:pt idx="25470" formatCode="m/d/yyyy">
                  <c:v>44883</c:v>
                </c:pt>
                <c:pt idx="25471" formatCode="m/d/yyyy">
                  <c:v>44883</c:v>
                </c:pt>
                <c:pt idx="25472" formatCode="m/d/yyyy">
                  <c:v>44883</c:v>
                </c:pt>
                <c:pt idx="25473" formatCode="m/d/yyyy">
                  <c:v>44883</c:v>
                </c:pt>
                <c:pt idx="25474" formatCode="m/d/yyyy">
                  <c:v>44883</c:v>
                </c:pt>
                <c:pt idx="25475" formatCode="m/d/yyyy">
                  <c:v>44883</c:v>
                </c:pt>
                <c:pt idx="25476" formatCode="m/d/yyyy">
                  <c:v>44883</c:v>
                </c:pt>
                <c:pt idx="25477" formatCode="m/d/yyyy">
                  <c:v>44883</c:v>
                </c:pt>
                <c:pt idx="25478" formatCode="m/d/yyyy">
                  <c:v>44883</c:v>
                </c:pt>
                <c:pt idx="25479" formatCode="m/d/yyyy">
                  <c:v>44883</c:v>
                </c:pt>
                <c:pt idx="25480" formatCode="m/d/yyyy">
                  <c:v>44883</c:v>
                </c:pt>
                <c:pt idx="25481" formatCode="m/d/yyyy">
                  <c:v>44883</c:v>
                </c:pt>
                <c:pt idx="25482" formatCode="m/d/yyyy">
                  <c:v>44883</c:v>
                </c:pt>
                <c:pt idx="25483" formatCode="m/d/yyyy">
                  <c:v>44883</c:v>
                </c:pt>
                <c:pt idx="25484" formatCode="m/d/yyyy">
                  <c:v>44883</c:v>
                </c:pt>
                <c:pt idx="25485" formatCode="m/d/yyyy">
                  <c:v>44883</c:v>
                </c:pt>
                <c:pt idx="25486" formatCode="m/d/yyyy">
                  <c:v>44883</c:v>
                </c:pt>
                <c:pt idx="25487" formatCode="m/d/yyyy">
                  <c:v>44883</c:v>
                </c:pt>
                <c:pt idx="25488" formatCode="m/d/yyyy">
                  <c:v>44883</c:v>
                </c:pt>
                <c:pt idx="25489" formatCode="m/d/yyyy">
                  <c:v>44883</c:v>
                </c:pt>
                <c:pt idx="25490" formatCode="m/d/yyyy">
                  <c:v>44883</c:v>
                </c:pt>
                <c:pt idx="25491" formatCode="m/d/yyyy">
                  <c:v>44883</c:v>
                </c:pt>
                <c:pt idx="25492" formatCode="m/d/yyyy">
                  <c:v>44884</c:v>
                </c:pt>
                <c:pt idx="25493" formatCode="m/d/yyyy">
                  <c:v>44884</c:v>
                </c:pt>
                <c:pt idx="25494" formatCode="m/d/yyyy">
                  <c:v>44884</c:v>
                </c:pt>
                <c:pt idx="25495" formatCode="m/d/yyyy">
                  <c:v>44884</c:v>
                </c:pt>
                <c:pt idx="25496" formatCode="m/d/yyyy">
                  <c:v>44884</c:v>
                </c:pt>
                <c:pt idx="25497" formatCode="m/d/yyyy">
                  <c:v>44884</c:v>
                </c:pt>
                <c:pt idx="25498" formatCode="m/d/yyyy">
                  <c:v>44884</c:v>
                </c:pt>
                <c:pt idx="25499" formatCode="m/d/yyyy">
                  <c:v>44884</c:v>
                </c:pt>
                <c:pt idx="25500" formatCode="m/d/yyyy">
                  <c:v>44884</c:v>
                </c:pt>
                <c:pt idx="25501" formatCode="m/d/yyyy">
                  <c:v>44884</c:v>
                </c:pt>
                <c:pt idx="25502" formatCode="m/d/yyyy">
                  <c:v>44884</c:v>
                </c:pt>
                <c:pt idx="25503" formatCode="m/d/yyyy">
                  <c:v>44884</c:v>
                </c:pt>
                <c:pt idx="25504" formatCode="m/d/yyyy">
                  <c:v>44884</c:v>
                </c:pt>
                <c:pt idx="25505" formatCode="m/d/yyyy">
                  <c:v>44884</c:v>
                </c:pt>
                <c:pt idx="25506" formatCode="m/d/yyyy">
                  <c:v>44884</c:v>
                </c:pt>
                <c:pt idx="25507" formatCode="m/d/yyyy">
                  <c:v>44884</c:v>
                </c:pt>
                <c:pt idx="25508" formatCode="m/d/yyyy">
                  <c:v>44884</c:v>
                </c:pt>
                <c:pt idx="25509" formatCode="m/d/yyyy">
                  <c:v>44884</c:v>
                </c:pt>
                <c:pt idx="25510" formatCode="m/d/yyyy">
                  <c:v>44884</c:v>
                </c:pt>
                <c:pt idx="25511" formatCode="m/d/yyyy">
                  <c:v>44884</c:v>
                </c:pt>
                <c:pt idx="25512" formatCode="m/d/yyyy">
                  <c:v>44884</c:v>
                </c:pt>
                <c:pt idx="25513" formatCode="m/d/yyyy">
                  <c:v>44884</c:v>
                </c:pt>
                <c:pt idx="25514" formatCode="m/d/yyyy">
                  <c:v>44884</c:v>
                </c:pt>
                <c:pt idx="25515" formatCode="m/d/yyyy">
                  <c:v>44884</c:v>
                </c:pt>
                <c:pt idx="25516" formatCode="m/d/yyyy">
                  <c:v>44885</c:v>
                </c:pt>
                <c:pt idx="25517" formatCode="m/d/yyyy">
                  <c:v>44885</c:v>
                </c:pt>
                <c:pt idx="25518" formatCode="m/d/yyyy">
                  <c:v>44885</c:v>
                </c:pt>
                <c:pt idx="25519" formatCode="m/d/yyyy">
                  <c:v>44885</c:v>
                </c:pt>
                <c:pt idx="25520" formatCode="m/d/yyyy">
                  <c:v>44885</c:v>
                </c:pt>
                <c:pt idx="25521" formatCode="m/d/yyyy">
                  <c:v>44885</c:v>
                </c:pt>
                <c:pt idx="25522" formatCode="m/d/yyyy">
                  <c:v>44885</c:v>
                </c:pt>
                <c:pt idx="25523" formatCode="m/d/yyyy">
                  <c:v>44885</c:v>
                </c:pt>
                <c:pt idx="25524" formatCode="m/d/yyyy">
                  <c:v>44885</c:v>
                </c:pt>
                <c:pt idx="25525" formatCode="m/d/yyyy">
                  <c:v>44885</c:v>
                </c:pt>
                <c:pt idx="25526" formatCode="m/d/yyyy">
                  <c:v>44885</c:v>
                </c:pt>
                <c:pt idx="25527" formatCode="m/d/yyyy">
                  <c:v>44885</c:v>
                </c:pt>
                <c:pt idx="25528" formatCode="m/d/yyyy">
                  <c:v>44885</c:v>
                </c:pt>
                <c:pt idx="25529" formatCode="m/d/yyyy">
                  <c:v>44885</c:v>
                </c:pt>
                <c:pt idx="25530" formatCode="m/d/yyyy">
                  <c:v>44885</c:v>
                </c:pt>
                <c:pt idx="25531" formatCode="m/d/yyyy">
                  <c:v>44885</c:v>
                </c:pt>
                <c:pt idx="25532" formatCode="m/d/yyyy">
                  <c:v>44885</c:v>
                </c:pt>
                <c:pt idx="25533" formatCode="m/d/yyyy">
                  <c:v>44885</c:v>
                </c:pt>
                <c:pt idx="25534" formatCode="m/d/yyyy">
                  <c:v>44885</c:v>
                </c:pt>
                <c:pt idx="25535" formatCode="m/d/yyyy">
                  <c:v>44885</c:v>
                </c:pt>
                <c:pt idx="25536" formatCode="m/d/yyyy">
                  <c:v>44885</c:v>
                </c:pt>
                <c:pt idx="25537" formatCode="m/d/yyyy">
                  <c:v>44885</c:v>
                </c:pt>
                <c:pt idx="25538" formatCode="m/d/yyyy">
                  <c:v>44885</c:v>
                </c:pt>
                <c:pt idx="25539" formatCode="m/d/yyyy">
                  <c:v>44885</c:v>
                </c:pt>
                <c:pt idx="25540" formatCode="m/d/yyyy">
                  <c:v>44886</c:v>
                </c:pt>
                <c:pt idx="25541" formatCode="m/d/yyyy">
                  <c:v>44886</c:v>
                </c:pt>
                <c:pt idx="25542" formatCode="m/d/yyyy">
                  <c:v>44886</c:v>
                </c:pt>
                <c:pt idx="25543" formatCode="m/d/yyyy">
                  <c:v>44886</c:v>
                </c:pt>
                <c:pt idx="25544" formatCode="m/d/yyyy">
                  <c:v>44886</c:v>
                </c:pt>
                <c:pt idx="25545" formatCode="m/d/yyyy">
                  <c:v>44886</c:v>
                </c:pt>
                <c:pt idx="25546" formatCode="m/d/yyyy">
                  <c:v>44886</c:v>
                </c:pt>
                <c:pt idx="25547" formatCode="m/d/yyyy">
                  <c:v>44886</c:v>
                </c:pt>
                <c:pt idx="25548" formatCode="m/d/yyyy">
                  <c:v>44886</c:v>
                </c:pt>
                <c:pt idx="25549" formatCode="m/d/yyyy">
                  <c:v>44886</c:v>
                </c:pt>
                <c:pt idx="25550" formatCode="m/d/yyyy">
                  <c:v>44886</c:v>
                </c:pt>
                <c:pt idx="25551" formatCode="m/d/yyyy">
                  <c:v>44886</c:v>
                </c:pt>
                <c:pt idx="25552" formatCode="m/d/yyyy">
                  <c:v>44886</c:v>
                </c:pt>
                <c:pt idx="25553" formatCode="m/d/yyyy">
                  <c:v>44886</c:v>
                </c:pt>
                <c:pt idx="25554" formatCode="m/d/yyyy">
                  <c:v>44886</c:v>
                </c:pt>
                <c:pt idx="25555" formatCode="m/d/yyyy">
                  <c:v>44886</c:v>
                </c:pt>
                <c:pt idx="25556" formatCode="m/d/yyyy">
                  <c:v>44886</c:v>
                </c:pt>
                <c:pt idx="25557" formatCode="m/d/yyyy">
                  <c:v>44886</c:v>
                </c:pt>
                <c:pt idx="25558" formatCode="m/d/yyyy">
                  <c:v>44886</c:v>
                </c:pt>
                <c:pt idx="25559" formatCode="m/d/yyyy">
                  <c:v>44886</c:v>
                </c:pt>
                <c:pt idx="25560" formatCode="m/d/yyyy">
                  <c:v>44886</c:v>
                </c:pt>
                <c:pt idx="25561" formatCode="m/d/yyyy">
                  <c:v>44886</c:v>
                </c:pt>
                <c:pt idx="25562" formatCode="m/d/yyyy">
                  <c:v>44886</c:v>
                </c:pt>
                <c:pt idx="25563" formatCode="m/d/yyyy">
                  <c:v>44886</c:v>
                </c:pt>
                <c:pt idx="25564" formatCode="m/d/yyyy">
                  <c:v>44887</c:v>
                </c:pt>
                <c:pt idx="25565" formatCode="m/d/yyyy">
                  <c:v>44887</c:v>
                </c:pt>
                <c:pt idx="25566" formatCode="m/d/yyyy">
                  <c:v>44887</c:v>
                </c:pt>
                <c:pt idx="25567" formatCode="m/d/yyyy">
                  <c:v>44887</c:v>
                </c:pt>
                <c:pt idx="25568" formatCode="m/d/yyyy">
                  <c:v>44887</c:v>
                </c:pt>
                <c:pt idx="25569" formatCode="m/d/yyyy">
                  <c:v>44887</c:v>
                </c:pt>
                <c:pt idx="25570" formatCode="m/d/yyyy">
                  <c:v>44887</c:v>
                </c:pt>
                <c:pt idx="25571" formatCode="m/d/yyyy">
                  <c:v>44887</c:v>
                </c:pt>
                <c:pt idx="25572" formatCode="m/d/yyyy">
                  <c:v>44887</c:v>
                </c:pt>
                <c:pt idx="25573" formatCode="m/d/yyyy">
                  <c:v>44887</c:v>
                </c:pt>
                <c:pt idx="25574" formatCode="m/d/yyyy">
                  <c:v>44887</c:v>
                </c:pt>
                <c:pt idx="25575" formatCode="m/d/yyyy">
                  <c:v>44887</c:v>
                </c:pt>
                <c:pt idx="25576" formatCode="m/d/yyyy">
                  <c:v>44887</c:v>
                </c:pt>
                <c:pt idx="25577" formatCode="m/d/yyyy">
                  <c:v>44887</c:v>
                </c:pt>
                <c:pt idx="25578" formatCode="m/d/yyyy">
                  <c:v>44887</c:v>
                </c:pt>
                <c:pt idx="25579" formatCode="m/d/yyyy">
                  <c:v>44887</c:v>
                </c:pt>
                <c:pt idx="25580" formatCode="m/d/yyyy">
                  <c:v>44887</c:v>
                </c:pt>
                <c:pt idx="25581" formatCode="m/d/yyyy">
                  <c:v>44887</c:v>
                </c:pt>
                <c:pt idx="25582" formatCode="m/d/yyyy">
                  <c:v>44887</c:v>
                </c:pt>
                <c:pt idx="25583" formatCode="m/d/yyyy">
                  <c:v>44887</c:v>
                </c:pt>
                <c:pt idx="25584" formatCode="m/d/yyyy">
                  <c:v>44887</c:v>
                </c:pt>
                <c:pt idx="25585" formatCode="m/d/yyyy">
                  <c:v>44887</c:v>
                </c:pt>
                <c:pt idx="25586" formatCode="m/d/yyyy">
                  <c:v>44887</c:v>
                </c:pt>
                <c:pt idx="25587" formatCode="m/d/yyyy">
                  <c:v>44887</c:v>
                </c:pt>
                <c:pt idx="25588" formatCode="m/d/yyyy">
                  <c:v>44888</c:v>
                </c:pt>
                <c:pt idx="25589" formatCode="m/d/yyyy">
                  <c:v>44888</c:v>
                </c:pt>
                <c:pt idx="25590" formatCode="m/d/yyyy">
                  <c:v>44888</c:v>
                </c:pt>
                <c:pt idx="25591" formatCode="m/d/yyyy">
                  <c:v>44888</c:v>
                </c:pt>
                <c:pt idx="25592" formatCode="m/d/yyyy">
                  <c:v>44888</c:v>
                </c:pt>
                <c:pt idx="25593" formatCode="m/d/yyyy">
                  <c:v>44888</c:v>
                </c:pt>
                <c:pt idx="25594" formatCode="m/d/yyyy">
                  <c:v>44888</c:v>
                </c:pt>
                <c:pt idx="25595" formatCode="m/d/yyyy">
                  <c:v>44888</c:v>
                </c:pt>
                <c:pt idx="25596" formatCode="m/d/yyyy">
                  <c:v>44888</c:v>
                </c:pt>
                <c:pt idx="25597" formatCode="m/d/yyyy">
                  <c:v>44888</c:v>
                </c:pt>
                <c:pt idx="25598" formatCode="m/d/yyyy">
                  <c:v>44888</c:v>
                </c:pt>
                <c:pt idx="25599" formatCode="m/d/yyyy">
                  <c:v>44888</c:v>
                </c:pt>
                <c:pt idx="25600" formatCode="m/d/yyyy">
                  <c:v>44888</c:v>
                </c:pt>
                <c:pt idx="25601" formatCode="m/d/yyyy">
                  <c:v>44888</c:v>
                </c:pt>
                <c:pt idx="25602" formatCode="m/d/yyyy">
                  <c:v>44888</c:v>
                </c:pt>
                <c:pt idx="25603" formatCode="m/d/yyyy">
                  <c:v>44888</c:v>
                </c:pt>
                <c:pt idx="25604" formatCode="m/d/yyyy">
                  <c:v>44888</c:v>
                </c:pt>
                <c:pt idx="25605" formatCode="m/d/yyyy">
                  <c:v>44888</c:v>
                </c:pt>
                <c:pt idx="25606" formatCode="m/d/yyyy">
                  <c:v>44888</c:v>
                </c:pt>
                <c:pt idx="25607" formatCode="m/d/yyyy">
                  <c:v>44888</c:v>
                </c:pt>
                <c:pt idx="25608" formatCode="m/d/yyyy">
                  <c:v>44888</c:v>
                </c:pt>
                <c:pt idx="25609" formatCode="m/d/yyyy">
                  <c:v>44888</c:v>
                </c:pt>
                <c:pt idx="25610" formatCode="m/d/yyyy">
                  <c:v>44888</c:v>
                </c:pt>
                <c:pt idx="25611" formatCode="m/d/yyyy">
                  <c:v>44888</c:v>
                </c:pt>
                <c:pt idx="25612" formatCode="m/d/yyyy">
                  <c:v>44889</c:v>
                </c:pt>
                <c:pt idx="25613" formatCode="m/d/yyyy">
                  <c:v>44889</c:v>
                </c:pt>
                <c:pt idx="25614" formatCode="m/d/yyyy">
                  <c:v>44889</c:v>
                </c:pt>
                <c:pt idx="25615" formatCode="m/d/yyyy">
                  <c:v>44889</c:v>
                </c:pt>
                <c:pt idx="25616" formatCode="m/d/yyyy">
                  <c:v>44889</c:v>
                </c:pt>
                <c:pt idx="25617" formatCode="m/d/yyyy">
                  <c:v>44889</c:v>
                </c:pt>
                <c:pt idx="25618" formatCode="m/d/yyyy">
                  <c:v>44889</c:v>
                </c:pt>
                <c:pt idx="25619" formatCode="m/d/yyyy">
                  <c:v>44889</c:v>
                </c:pt>
                <c:pt idx="25620" formatCode="m/d/yyyy">
                  <c:v>44889</c:v>
                </c:pt>
                <c:pt idx="25621" formatCode="m/d/yyyy">
                  <c:v>44889</c:v>
                </c:pt>
                <c:pt idx="25622" formatCode="m/d/yyyy">
                  <c:v>44889</c:v>
                </c:pt>
                <c:pt idx="25623" formatCode="m/d/yyyy">
                  <c:v>44889</c:v>
                </c:pt>
                <c:pt idx="25624" formatCode="m/d/yyyy">
                  <c:v>44889</c:v>
                </c:pt>
                <c:pt idx="25625" formatCode="m/d/yyyy">
                  <c:v>44889</c:v>
                </c:pt>
                <c:pt idx="25626" formatCode="m/d/yyyy">
                  <c:v>44889</c:v>
                </c:pt>
                <c:pt idx="25627" formatCode="m/d/yyyy">
                  <c:v>44889</c:v>
                </c:pt>
                <c:pt idx="25628" formatCode="m/d/yyyy">
                  <c:v>44889</c:v>
                </c:pt>
                <c:pt idx="25629" formatCode="m/d/yyyy">
                  <c:v>44889</c:v>
                </c:pt>
                <c:pt idx="25630" formatCode="m/d/yyyy">
                  <c:v>44889</c:v>
                </c:pt>
                <c:pt idx="25631" formatCode="m/d/yyyy">
                  <c:v>44889</c:v>
                </c:pt>
                <c:pt idx="25632" formatCode="m/d/yyyy">
                  <c:v>44889</c:v>
                </c:pt>
                <c:pt idx="25633" formatCode="m/d/yyyy">
                  <c:v>44889</c:v>
                </c:pt>
                <c:pt idx="25634" formatCode="m/d/yyyy">
                  <c:v>44889</c:v>
                </c:pt>
                <c:pt idx="25635" formatCode="m/d/yyyy">
                  <c:v>44890</c:v>
                </c:pt>
                <c:pt idx="25636" formatCode="m/d/yyyy">
                  <c:v>44890</c:v>
                </c:pt>
                <c:pt idx="25637" formatCode="m/d/yyyy">
                  <c:v>44890</c:v>
                </c:pt>
                <c:pt idx="25638" formatCode="m/d/yyyy">
                  <c:v>44890</c:v>
                </c:pt>
                <c:pt idx="25639" formatCode="m/d/yyyy">
                  <c:v>44890</c:v>
                </c:pt>
                <c:pt idx="25640" formatCode="m/d/yyyy">
                  <c:v>44890</c:v>
                </c:pt>
                <c:pt idx="25641" formatCode="m/d/yyyy">
                  <c:v>44890</c:v>
                </c:pt>
                <c:pt idx="25642" formatCode="m/d/yyyy">
                  <c:v>44890</c:v>
                </c:pt>
                <c:pt idx="25643" formatCode="m/d/yyyy">
                  <c:v>44890</c:v>
                </c:pt>
                <c:pt idx="25644" formatCode="m/d/yyyy">
                  <c:v>44890</c:v>
                </c:pt>
                <c:pt idx="25645" formatCode="m/d/yyyy">
                  <c:v>44890</c:v>
                </c:pt>
                <c:pt idx="25646" formatCode="m/d/yyyy">
                  <c:v>44890</c:v>
                </c:pt>
                <c:pt idx="25647" formatCode="m/d/yyyy">
                  <c:v>44890</c:v>
                </c:pt>
                <c:pt idx="25648" formatCode="m/d/yyyy">
                  <c:v>44890</c:v>
                </c:pt>
                <c:pt idx="25649" formatCode="m/d/yyyy">
                  <c:v>44890</c:v>
                </c:pt>
                <c:pt idx="25650" formatCode="m/d/yyyy">
                  <c:v>44890</c:v>
                </c:pt>
                <c:pt idx="25651" formatCode="m/d/yyyy">
                  <c:v>44890</c:v>
                </c:pt>
                <c:pt idx="25652" formatCode="m/d/yyyy">
                  <c:v>44890</c:v>
                </c:pt>
                <c:pt idx="25653" formatCode="m/d/yyyy">
                  <c:v>44890</c:v>
                </c:pt>
                <c:pt idx="25654" formatCode="m/d/yyyy">
                  <c:v>44890</c:v>
                </c:pt>
                <c:pt idx="25655" formatCode="m/d/yyyy">
                  <c:v>44890</c:v>
                </c:pt>
                <c:pt idx="25656" formatCode="m/d/yyyy">
                  <c:v>44890</c:v>
                </c:pt>
                <c:pt idx="25657" formatCode="m/d/yyyy">
                  <c:v>44890</c:v>
                </c:pt>
                <c:pt idx="25658" formatCode="m/d/yyyy">
                  <c:v>44890</c:v>
                </c:pt>
                <c:pt idx="25659" formatCode="m/d/yyyy">
                  <c:v>44891</c:v>
                </c:pt>
                <c:pt idx="25660" formatCode="m/d/yyyy">
                  <c:v>44891</c:v>
                </c:pt>
                <c:pt idx="25661" formatCode="m/d/yyyy">
                  <c:v>44891</c:v>
                </c:pt>
                <c:pt idx="25662" formatCode="m/d/yyyy">
                  <c:v>44891</c:v>
                </c:pt>
                <c:pt idx="25663" formatCode="m/d/yyyy">
                  <c:v>44891</c:v>
                </c:pt>
                <c:pt idx="25664" formatCode="m/d/yyyy">
                  <c:v>44891</c:v>
                </c:pt>
                <c:pt idx="25665" formatCode="m/d/yyyy">
                  <c:v>44891</c:v>
                </c:pt>
                <c:pt idx="25666" formatCode="m/d/yyyy">
                  <c:v>44891</c:v>
                </c:pt>
                <c:pt idx="25667" formatCode="m/d/yyyy">
                  <c:v>44891</c:v>
                </c:pt>
                <c:pt idx="25668" formatCode="m/d/yyyy">
                  <c:v>44891</c:v>
                </c:pt>
                <c:pt idx="25669" formatCode="m/d/yyyy">
                  <c:v>44891</c:v>
                </c:pt>
                <c:pt idx="25670" formatCode="m/d/yyyy">
                  <c:v>44891</c:v>
                </c:pt>
                <c:pt idx="25671" formatCode="m/d/yyyy">
                  <c:v>44891</c:v>
                </c:pt>
                <c:pt idx="25672" formatCode="m/d/yyyy">
                  <c:v>44891</c:v>
                </c:pt>
                <c:pt idx="25673" formatCode="m/d/yyyy">
                  <c:v>44891</c:v>
                </c:pt>
                <c:pt idx="25674" formatCode="m/d/yyyy">
                  <c:v>44891</c:v>
                </c:pt>
                <c:pt idx="25675" formatCode="m/d/yyyy">
                  <c:v>44891</c:v>
                </c:pt>
                <c:pt idx="25676" formatCode="m/d/yyyy">
                  <c:v>44891</c:v>
                </c:pt>
                <c:pt idx="25677" formatCode="m/d/yyyy">
                  <c:v>44891</c:v>
                </c:pt>
                <c:pt idx="25678" formatCode="m/d/yyyy">
                  <c:v>44891</c:v>
                </c:pt>
                <c:pt idx="25679" formatCode="m/d/yyyy">
                  <c:v>44891</c:v>
                </c:pt>
                <c:pt idx="25680" formatCode="m/d/yyyy">
                  <c:v>44891</c:v>
                </c:pt>
                <c:pt idx="25681" formatCode="m/d/yyyy">
                  <c:v>44891</c:v>
                </c:pt>
                <c:pt idx="25682" formatCode="m/d/yyyy">
                  <c:v>44891</c:v>
                </c:pt>
                <c:pt idx="25683" formatCode="m/d/yyyy">
                  <c:v>44892</c:v>
                </c:pt>
                <c:pt idx="25684" formatCode="m/d/yyyy">
                  <c:v>44892</c:v>
                </c:pt>
                <c:pt idx="25685" formatCode="m/d/yyyy">
                  <c:v>44892</c:v>
                </c:pt>
                <c:pt idx="25686" formatCode="m/d/yyyy">
                  <c:v>44892</c:v>
                </c:pt>
                <c:pt idx="25687" formatCode="m/d/yyyy">
                  <c:v>44892</c:v>
                </c:pt>
                <c:pt idx="25688" formatCode="m/d/yyyy">
                  <c:v>44892</c:v>
                </c:pt>
                <c:pt idx="25689" formatCode="m/d/yyyy">
                  <c:v>44892</c:v>
                </c:pt>
                <c:pt idx="25690" formatCode="m/d/yyyy">
                  <c:v>44892</c:v>
                </c:pt>
                <c:pt idx="25691" formatCode="m/d/yyyy">
                  <c:v>44892</c:v>
                </c:pt>
                <c:pt idx="25692" formatCode="m/d/yyyy">
                  <c:v>44892</c:v>
                </c:pt>
                <c:pt idx="25693" formatCode="m/d/yyyy">
                  <c:v>44892</c:v>
                </c:pt>
                <c:pt idx="25694" formatCode="m/d/yyyy">
                  <c:v>44892</c:v>
                </c:pt>
                <c:pt idx="25695" formatCode="m/d/yyyy">
                  <c:v>44892</c:v>
                </c:pt>
                <c:pt idx="25696" formatCode="m/d/yyyy">
                  <c:v>44892</c:v>
                </c:pt>
                <c:pt idx="25697" formatCode="m/d/yyyy">
                  <c:v>44892</c:v>
                </c:pt>
                <c:pt idx="25698" formatCode="m/d/yyyy">
                  <c:v>44892</c:v>
                </c:pt>
                <c:pt idx="25699" formatCode="m/d/yyyy">
                  <c:v>44892</c:v>
                </c:pt>
                <c:pt idx="25700" formatCode="m/d/yyyy">
                  <c:v>44892</c:v>
                </c:pt>
                <c:pt idx="25701" formatCode="m/d/yyyy">
                  <c:v>44892</c:v>
                </c:pt>
                <c:pt idx="25702" formatCode="m/d/yyyy">
                  <c:v>44892</c:v>
                </c:pt>
                <c:pt idx="25703" formatCode="m/d/yyyy">
                  <c:v>44892</c:v>
                </c:pt>
                <c:pt idx="25704" formatCode="m/d/yyyy">
                  <c:v>44892</c:v>
                </c:pt>
                <c:pt idx="25705" formatCode="m/d/yyyy">
                  <c:v>44892</c:v>
                </c:pt>
                <c:pt idx="25706" formatCode="m/d/yyyy">
                  <c:v>44892</c:v>
                </c:pt>
                <c:pt idx="25707" formatCode="m/d/yyyy">
                  <c:v>44893</c:v>
                </c:pt>
                <c:pt idx="25708" formatCode="m/d/yyyy">
                  <c:v>44893</c:v>
                </c:pt>
                <c:pt idx="25709" formatCode="m/d/yyyy">
                  <c:v>44893</c:v>
                </c:pt>
                <c:pt idx="25710" formatCode="m/d/yyyy">
                  <c:v>44893</c:v>
                </c:pt>
                <c:pt idx="25711" formatCode="m/d/yyyy">
                  <c:v>44893</c:v>
                </c:pt>
                <c:pt idx="25712" formatCode="m/d/yyyy">
                  <c:v>44893</c:v>
                </c:pt>
                <c:pt idx="25713" formatCode="m/d/yyyy">
                  <c:v>44893</c:v>
                </c:pt>
                <c:pt idx="25714" formatCode="m/d/yyyy">
                  <c:v>44893</c:v>
                </c:pt>
                <c:pt idx="25715" formatCode="m/d/yyyy">
                  <c:v>44893</c:v>
                </c:pt>
                <c:pt idx="25716" formatCode="m/d/yyyy">
                  <c:v>44893</c:v>
                </c:pt>
                <c:pt idx="25717" formatCode="m/d/yyyy">
                  <c:v>44893</c:v>
                </c:pt>
                <c:pt idx="25718" formatCode="m/d/yyyy">
                  <c:v>44893</c:v>
                </c:pt>
                <c:pt idx="25719" formatCode="m/d/yyyy">
                  <c:v>44893</c:v>
                </c:pt>
                <c:pt idx="25720" formatCode="m/d/yyyy">
                  <c:v>44893</c:v>
                </c:pt>
                <c:pt idx="25721" formatCode="m/d/yyyy">
                  <c:v>44893</c:v>
                </c:pt>
                <c:pt idx="25722" formatCode="m/d/yyyy">
                  <c:v>44893</c:v>
                </c:pt>
                <c:pt idx="25723" formatCode="m/d/yyyy">
                  <c:v>44893</c:v>
                </c:pt>
                <c:pt idx="25724" formatCode="m/d/yyyy">
                  <c:v>44893</c:v>
                </c:pt>
                <c:pt idx="25725" formatCode="m/d/yyyy">
                  <c:v>44893</c:v>
                </c:pt>
                <c:pt idx="25726" formatCode="m/d/yyyy">
                  <c:v>44893</c:v>
                </c:pt>
                <c:pt idx="25727" formatCode="m/d/yyyy">
                  <c:v>44893</c:v>
                </c:pt>
                <c:pt idx="25728" formatCode="m/d/yyyy">
                  <c:v>44893</c:v>
                </c:pt>
                <c:pt idx="25729" formatCode="m/d/yyyy">
                  <c:v>44893</c:v>
                </c:pt>
                <c:pt idx="25730" formatCode="m/d/yyyy">
                  <c:v>44893</c:v>
                </c:pt>
                <c:pt idx="25731" formatCode="m/d/yyyy">
                  <c:v>44894</c:v>
                </c:pt>
                <c:pt idx="25732" formatCode="m/d/yyyy">
                  <c:v>44894</c:v>
                </c:pt>
                <c:pt idx="25733" formatCode="m/d/yyyy">
                  <c:v>44894</c:v>
                </c:pt>
                <c:pt idx="25734" formatCode="m/d/yyyy">
                  <c:v>44894</c:v>
                </c:pt>
                <c:pt idx="25735" formatCode="m/d/yyyy">
                  <c:v>44894</c:v>
                </c:pt>
                <c:pt idx="25736" formatCode="m/d/yyyy">
                  <c:v>44894</c:v>
                </c:pt>
                <c:pt idx="25737" formatCode="m/d/yyyy">
                  <c:v>44894</c:v>
                </c:pt>
                <c:pt idx="25738" formatCode="m/d/yyyy">
                  <c:v>44894</c:v>
                </c:pt>
                <c:pt idx="25739" formatCode="m/d/yyyy">
                  <c:v>44894</c:v>
                </c:pt>
                <c:pt idx="25740" formatCode="m/d/yyyy">
                  <c:v>44894</c:v>
                </c:pt>
                <c:pt idx="25741" formatCode="m/d/yyyy">
                  <c:v>44894</c:v>
                </c:pt>
                <c:pt idx="25742" formatCode="m/d/yyyy">
                  <c:v>44894</c:v>
                </c:pt>
                <c:pt idx="25743" formatCode="m/d/yyyy">
                  <c:v>44894</c:v>
                </c:pt>
                <c:pt idx="25744" formatCode="m/d/yyyy">
                  <c:v>44894</c:v>
                </c:pt>
                <c:pt idx="25745" formatCode="m/d/yyyy">
                  <c:v>44894</c:v>
                </c:pt>
                <c:pt idx="25746" formatCode="m/d/yyyy">
                  <c:v>44894</c:v>
                </c:pt>
                <c:pt idx="25747" formatCode="m/d/yyyy">
                  <c:v>44894</c:v>
                </c:pt>
                <c:pt idx="25748" formatCode="m/d/yyyy">
                  <c:v>44894</c:v>
                </c:pt>
                <c:pt idx="25749" formatCode="m/d/yyyy">
                  <c:v>44894</c:v>
                </c:pt>
                <c:pt idx="25750" formatCode="m/d/yyyy">
                  <c:v>44894</c:v>
                </c:pt>
                <c:pt idx="25751" formatCode="m/d/yyyy">
                  <c:v>44894</c:v>
                </c:pt>
                <c:pt idx="25752" formatCode="m/d/yyyy">
                  <c:v>44894</c:v>
                </c:pt>
                <c:pt idx="25753" formatCode="m/d/yyyy">
                  <c:v>44894</c:v>
                </c:pt>
                <c:pt idx="25754" formatCode="m/d/yyyy">
                  <c:v>44894</c:v>
                </c:pt>
                <c:pt idx="25755" formatCode="m/d/yyyy">
                  <c:v>44895</c:v>
                </c:pt>
                <c:pt idx="25756" formatCode="m/d/yyyy">
                  <c:v>44895</c:v>
                </c:pt>
                <c:pt idx="25757" formatCode="m/d/yyyy">
                  <c:v>44895</c:v>
                </c:pt>
                <c:pt idx="25758" formatCode="m/d/yyyy">
                  <c:v>44895</c:v>
                </c:pt>
                <c:pt idx="25759" formatCode="m/d/yyyy">
                  <c:v>44895</c:v>
                </c:pt>
                <c:pt idx="25760" formatCode="m/d/yyyy">
                  <c:v>44895</c:v>
                </c:pt>
                <c:pt idx="25761" formatCode="m/d/yyyy">
                  <c:v>44895</c:v>
                </c:pt>
                <c:pt idx="25762" formatCode="m/d/yyyy">
                  <c:v>44895</c:v>
                </c:pt>
                <c:pt idx="25763" formatCode="m/d/yyyy">
                  <c:v>44895</c:v>
                </c:pt>
                <c:pt idx="25764" formatCode="m/d/yyyy">
                  <c:v>44895</c:v>
                </c:pt>
                <c:pt idx="25765" formatCode="m/d/yyyy">
                  <c:v>44895</c:v>
                </c:pt>
                <c:pt idx="25766" formatCode="m/d/yyyy">
                  <c:v>44895</c:v>
                </c:pt>
                <c:pt idx="25767" formatCode="m/d/yyyy">
                  <c:v>44895</c:v>
                </c:pt>
                <c:pt idx="25768" formatCode="m/d/yyyy">
                  <c:v>44895</c:v>
                </c:pt>
                <c:pt idx="25769" formatCode="m/d/yyyy">
                  <c:v>44895</c:v>
                </c:pt>
                <c:pt idx="25770" formatCode="m/d/yyyy">
                  <c:v>44895</c:v>
                </c:pt>
                <c:pt idx="25771" formatCode="m/d/yyyy">
                  <c:v>44895</c:v>
                </c:pt>
                <c:pt idx="25772" formatCode="m/d/yyyy">
                  <c:v>44895</c:v>
                </c:pt>
                <c:pt idx="25773" formatCode="m/d/yyyy">
                  <c:v>44895</c:v>
                </c:pt>
                <c:pt idx="25774" formatCode="m/d/yyyy">
                  <c:v>44895</c:v>
                </c:pt>
                <c:pt idx="25775" formatCode="m/d/yyyy">
                  <c:v>44895</c:v>
                </c:pt>
                <c:pt idx="25776" formatCode="m/d/yyyy">
                  <c:v>44895</c:v>
                </c:pt>
                <c:pt idx="25777" formatCode="m/d/yyyy">
                  <c:v>44895</c:v>
                </c:pt>
                <c:pt idx="25778" formatCode="m/d/yyyy">
                  <c:v>44895</c:v>
                </c:pt>
                <c:pt idx="25779" formatCode="m/d/yyyy">
                  <c:v>44896</c:v>
                </c:pt>
                <c:pt idx="25780" formatCode="m/d/yyyy">
                  <c:v>44896</c:v>
                </c:pt>
                <c:pt idx="25781" formatCode="m/d/yyyy">
                  <c:v>44896</c:v>
                </c:pt>
                <c:pt idx="25782" formatCode="m/d/yyyy">
                  <c:v>44896</c:v>
                </c:pt>
                <c:pt idx="25783" formatCode="m/d/yyyy">
                  <c:v>44896</c:v>
                </c:pt>
                <c:pt idx="25784" formatCode="m/d/yyyy">
                  <c:v>44896</c:v>
                </c:pt>
                <c:pt idx="25785" formatCode="m/d/yyyy">
                  <c:v>44896</c:v>
                </c:pt>
                <c:pt idx="25786" formatCode="m/d/yyyy">
                  <c:v>44896</c:v>
                </c:pt>
                <c:pt idx="25787" formatCode="m/d/yyyy">
                  <c:v>44896</c:v>
                </c:pt>
                <c:pt idx="25788" formatCode="m/d/yyyy">
                  <c:v>44896</c:v>
                </c:pt>
                <c:pt idx="25789" formatCode="m/d/yyyy">
                  <c:v>44896</c:v>
                </c:pt>
                <c:pt idx="25790" formatCode="m/d/yyyy">
                  <c:v>44896</c:v>
                </c:pt>
                <c:pt idx="25791" formatCode="m/d/yyyy">
                  <c:v>44896</c:v>
                </c:pt>
                <c:pt idx="25792" formatCode="m/d/yyyy">
                  <c:v>44896</c:v>
                </c:pt>
                <c:pt idx="25793" formatCode="m/d/yyyy">
                  <c:v>44896</c:v>
                </c:pt>
                <c:pt idx="25794" formatCode="m/d/yyyy">
                  <c:v>44896</c:v>
                </c:pt>
                <c:pt idx="25795" formatCode="m/d/yyyy">
                  <c:v>44896</c:v>
                </c:pt>
                <c:pt idx="25796" formatCode="m/d/yyyy">
                  <c:v>44896</c:v>
                </c:pt>
                <c:pt idx="25797" formatCode="m/d/yyyy">
                  <c:v>44896</c:v>
                </c:pt>
                <c:pt idx="25798" formatCode="m/d/yyyy">
                  <c:v>44896</c:v>
                </c:pt>
                <c:pt idx="25799" formatCode="m/d/yyyy">
                  <c:v>44896</c:v>
                </c:pt>
                <c:pt idx="25800" formatCode="m/d/yyyy">
                  <c:v>44896</c:v>
                </c:pt>
                <c:pt idx="25801" formatCode="m/d/yyyy">
                  <c:v>44896</c:v>
                </c:pt>
                <c:pt idx="25802" formatCode="m/d/yyyy">
                  <c:v>44896</c:v>
                </c:pt>
                <c:pt idx="25803" formatCode="m/d/yyyy">
                  <c:v>44897</c:v>
                </c:pt>
                <c:pt idx="25804" formatCode="m/d/yyyy">
                  <c:v>44897</c:v>
                </c:pt>
                <c:pt idx="25805" formatCode="m/d/yyyy">
                  <c:v>44897</c:v>
                </c:pt>
                <c:pt idx="25806" formatCode="m/d/yyyy">
                  <c:v>44897</c:v>
                </c:pt>
                <c:pt idx="25807" formatCode="m/d/yyyy">
                  <c:v>44897</c:v>
                </c:pt>
                <c:pt idx="25808" formatCode="m/d/yyyy">
                  <c:v>44897</c:v>
                </c:pt>
                <c:pt idx="25809" formatCode="m/d/yyyy">
                  <c:v>44897</c:v>
                </c:pt>
                <c:pt idx="25810" formatCode="m/d/yyyy">
                  <c:v>44897</c:v>
                </c:pt>
                <c:pt idx="25811" formatCode="m/d/yyyy">
                  <c:v>44897</c:v>
                </c:pt>
                <c:pt idx="25812" formatCode="m/d/yyyy">
                  <c:v>44897</c:v>
                </c:pt>
                <c:pt idx="25813" formatCode="m/d/yyyy">
                  <c:v>44897</c:v>
                </c:pt>
                <c:pt idx="25814" formatCode="m/d/yyyy">
                  <c:v>44897</c:v>
                </c:pt>
                <c:pt idx="25815" formatCode="m/d/yyyy">
                  <c:v>44897</c:v>
                </c:pt>
                <c:pt idx="25816" formatCode="m/d/yyyy">
                  <c:v>44897</c:v>
                </c:pt>
                <c:pt idx="25817" formatCode="m/d/yyyy">
                  <c:v>44897</c:v>
                </c:pt>
                <c:pt idx="25818" formatCode="m/d/yyyy">
                  <c:v>44897</c:v>
                </c:pt>
                <c:pt idx="25819" formatCode="m/d/yyyy">
                  <c:v>44897</c:v>
                </c:pt>
                <c:pt idx="25820" formatCode="m/d/yyyy">
                  <c:v>44897</c:v>
                </c:pt>
                <c:pt idx="25821" formatCode="m/d/yyyy">
                  <c:v>44897</c:v>
                </c:pt>
                <c:pt idx="25822" formatCode="m/d/yyyy">
                  <c:v>44897</c:v>
                </c:pt>
                <c:pt idx="25823" formatCode="m/d/yyyy">
                  <c:v>44897</c:v>
                </c:pt>
                <c:pt idx="25824" formatCode="m/d/yyyy">
                  <c:v>44897</c:v>
                </c:pt>
                <c:pt idx="25825" formatCode="m/d/yyyy">
                  <c:v>44897</c:v>
                </c:pt>
                <c:pt idx="25826" formatCode="m/d/yyyy">
                  <c:v>44897</c:v>
                </c:pt>
                <c:pt idx="25827" formatCode="m/d/yyyy">
                  <c:v>44898</c:v>
                </c:pt>
                <c:pt idx="25828" formatCode="m/d/yyyy">
                  <c:v>44898</c:v>
                </c:pt>
                <c:pt idx="25829" formatCode="m/d/yyyy">
                  <c:v>44898</c:v>
                </c:pt>
                <c:pt idx="25830" formatCode="m/d/yyyy">
                  <c:v>44898</c:v>
                </c:pt>
                <c:pt idx="25831" formatCode="m/d/yyyy">
                  <c:v>44898</c:v>
                </c:pt>
                <c:pt idx="25832" formatCode="m/d/yyyy">
                  <c:v>44898</c:v>
                </c:pt>
                <c:pt idx="25833" formatCode="m/d/yyyy">
                  <c:v>44898</c:v>
                </c:pt>
                <c:pt idx="25834" formatCode="m/d/yyyy">
                  <c:v>44898</c:v>
                </c:pt>
                <c:pt idx="25835" formatCode="m/d/yyyy">
                  <c:v>44898</c:v>
                </c:pt>
                <c:pt idx="25836" formatCode="m/d/yyyy">
                  <c:v>44898</c:v>
                </c:pt>
                <c:pt idx="25837" formatCode="m/d/yyyy">
                  <c:v>44898</c:v>
                </c:pt>
                <c:pt idx="25838" formatCode="m/d/yyyy">
                  <c:v>44898</c:v>
                </c:pt>
                <c:pt idx="25839" formatCode="m/d/yyyy">
                  <c:v>44898</c:v>
                </c:pt>
                <c:pt idx="25840" formatCode="m/d/yyyy">
                  <c:v>44898</c:v>
                </c:pt>
                <c:pt idx="25841" formatCode="m/d/yyyy">
                  <c:v>44898</c:v>
                </c:pt>
                <c:pt idx="25842" formatCode="m/d/yyyy">
                  <c:v>44898</c:v>
                </c:pt>
                <c:pt idx="25843" formatCode="m/d/yyyy">
                  <c:v>44898</c:v>
                </c:pt>
                <c:pt idx="25844" formatCode="m/d/yyyy">
                  <c:v>44898</c:v>
                </c:pt>
                <c:pt idx="25845" formatCode="m/d/yyyy">
                  <c:v>44898</c:v>
                </c:pt>
                <c:pt idx="25846" formatCode="m/d/yyyy">
                  <c:v>44898</c:v>
                </c:pt>
                <c:pt idx="25847" formatCode="m/d/yyyy">
                  <c:v>44898</c:v>
                </c:pt>
                <c:pt idx="25848" formatCode="m/d/yyyy">
                  <c:v>44898</c:v>
                </c:pt>
                <c:pt idx="25849" formatCode="m/d/yyyy">
                  <c:v>44898</c:v>
                </c:pt>
                <c:pt idx="25850" formatCode="m/d/yyyy">
                  <c:v>44898</c:v>
                </c:pt>
                <c:pt idx="25851" formatCode="m/d/yyyy">
                  <c:v>44899</c:v>
                </c:pt>
                <c:pt idx="25852" formatCode="m/d/yyyy">
                  <c:v>44899</c:v>
                </c:pt>
                <c:pt idx="25853" formatCode="m/d/yyyy">
                  <c:v>44899</c:v>
                </c:pt>
                <c:pt idx="25854" formatCode="m/d/yyyy">
                  <c:v>44899</c:v>
                </c:pt>
                <c:pt idx="25855" formatCode="m/d/yyyy">
                  <c:v>44899</c:v>
                </c:pt>
                <c:pt idx="25856" formatCode="m/d/yyyy">
                  <c:v>44899</c:v>
                </c:pt>
                <c:pt idx="25857" formatCode="m/d/yyyy">
                  <c:v>44899</c:v>
                </c:pt>
                <c:pt idx="25858" formatCode="m/d/yyyy">
                  <c:v>44899</c:v>
                </c:pt>
                <c:pt idx="25859" formatCode="m/d/yyyy">
                  <c:v>44899</c:v>
                </c:pt>
                <c:pt idx="25860" formatCode="m/d/yyyy">
                  <c:v>44899</c:v>
                </c:pt>
                <c:pt idx="25861" formatCode="m/d/yyyy">
                  <c:v>44899</c:v>
                </c:pt>
                <c:pt idx="25862" formatCode="m/d/yyyy">
                  <c:v>44899</c:v>
                </c:pt>
                <c:pt idx="25863" formatCode="m/d/yyyy">
                  <c:v>44899</c:v>
                </c:pt>
                <c:pt idx="25864" formatCode="m/d/yyyy">
                  <c:v>44899</c:v>
                </c:pt>
                <c:pt idx="25865" formatCode="m/d/yyyy">
                  <c:v>44899</c:v>
                </c:pt>
                <c:pt idx="25866" formatCode="m/d/yyyy">
                  <c:v>44899</c:v>
                </c:pt>
                <c:pt idx="25867" formatCode="m/d/yyyy">
                  <c:v>44899</c:v>
                </c:pt>
                <c:pt idx="25868" formatCode="m/d/yyyy">
                  <c:v>44899</c:v>
                </c:pt>
                <c:pt idx="25869" formatCode="m/d/yyyy">
                  <c:v>44899</c:v>
                </c:pt>
                <c:pt idx="25870" formatCode="m/d/yyyy">
                  <c:v>44899</c:v>
                </c:pt>
                <c:pt idx="25871" formatCode="m/d/yyyy">
                  <c:v>44899</c:v>
                </c:pt>
                <c:pt idx="25872" formatCode="m/d/yyyy">
                  <c:v>44899</c:v>
                </c:pt>
                <c:pt idx="25873" formatCode="m/d/yyyy">
                  <c:v>44899</c:v>
                </c:pt>
                <c:pt idx="25874" formatCode="m/d/yyyy">
                  <c:v>44899</c:v>
                </c:pt>
                <c:pt idx="25875" formatCode="m/d/yyyy">
                  <c:v>44900</c:v>
                </c:pt>
                <c:pt idx="25876" formatCode="m/d/yyyy">
                  <c:v>44900</c:v>
                </c:pt>
                <c:pt idx="25877" formatCode="m/d/yyyy">
                  <c:v>44900</c:v>
                </c:pt>
                <c:pt idx="25878" formatCode="m/d/yyyy">
                  <c:v>44900</c:v>
                </c:pt>
                <c:pt idx="25879" formatCode="m/d/yyyy">
                  <c:v>44900</c:v>
                </c:pt>
                <c:pt idx="25880" formatCode="m/d/yyyy">
                  <c:v>44900</c:v>
                </c:pt>
                <c:pt idx="25881" formatCode="m/d/yyyy">
                  <c:v>44900</c:v>
                </c:pt>
                <c:pt idx="25882" formatCode="m/d/yyyy">
                  <c:v>44900</c:v>
                </c:pt>
                <c:pt idx="25883" formatCode="m/d/yyyy">
                  <c:v>44900</c:v>
                </c:pt>
                <c:pt idx="25884" formatCode="m/d/yyyy">
                  <c:v>44900</c:v>
                </c:pt>
                <c:pt idx="25885" formatCode="m/d/yyyy">
                  <c:v>44900</c:v>
                </c:pt>
                <c:pt idx="25886" formatCode="m/d/yyyy">
                  <c:v>44900</c:v>
                </c:pt>
                <c:pt idx="25887" formatCode="m/d/yyyy">
                  <c:v>44900</c:v>
                </c:pt>
                <c:pt idx="25888" formatCode="m/d/yyyy">
                  <c:v>44900</c:v>
                </c:pt>
                <c:pt idx="25889" formatCode="m/d/yyyy">
                  <c:v>44900</c:v>
                </c:pt>
                <c:pt idx="25890" formatCode="m/d/yyyy">
                  <c:v>44900</c:v>
                </c:pt>
                <c:pt idx="25891" formatCode="m/d/yyyy">
                  <c:v>44900</c:v>
                </c:pt>
                <c:pt idx="25892" formatCode="m/d/yyyy">
                  <c:v>44900</c:v>
                </c:pt>
                <c:pt idx="25893" formatCode="m/d/yyyy">
                  <c:v>44900</c:v>
                </c:pt>
                <c:pt idx="25894" formatCode="m/d/yyyy">
                  <c:v>44900</c:v>
                </c:pt>
                <c:pt idx="25895" formatCode="m/d/yyyy">
                  <c:v>44900</c:v>
                </c:pt>
                <c:pt idx="25896" formatCode="m/d/yyyy">
                  <c:v>44900</c:v>
                </c:pt>
                <c:pt idx="25897" formatCode="m/d/yyyy">
                  <c:v>44900</c:v>
                </c:pt>
                <c:pt idx="25898" formatCode="m/d/yyyy">
                  <c:v>44900</c:v>
                </c:pt>
                <c:pt idx="25899" formatCode="m/d/yyyy">
                  <c:v>44901</c:v>
                </c:pt>
                <c:pt idx="25900" formatCode="m/d/yyyy">
                  <c:v>44901</c:v>
                </c:pt>
                <c:pt idx="25901" formatCode="m/d/yyyy">
                  <c:v>44901</c:v>
                </c:pt>
                <c:pt idx="25902" formatCode="m/d/yyyy">
                  <c:v>44901</c:v>
                </c:pt>
                <c:pt idx="25903" formatCode="m/d/yyyy">
                  <c:v>44901</c:v>
                </c:pt>
                <c:pt idx="25904" formatCode="m/d/yyyy">
                  <c:v>44901</c:v>
                </c:pt>
                <c:pt idx="25905" formatCode="m/d/yyyy">
                  <c:v>44901</c:v>
                </c:pt>
                <c:pt idx="25906" formatCode="m/d/yyyy">
                  <c:v>44901</c:v>
                </c:pt>
                <c:pt idx="25907" formatCode="m/d/yyyy">
                  <c:v>44901</c:v>
                </c:pt>
                <c:pt idx="25908" formatCode="m/d/yyyy">
                  <c:v>44901</c:v>
                </c:pt>
                <c:pt idx="25909" formatCode="m/d/yyyy">
                  <c:v>44901</c:v>
                </c:pt>
                <c:pt idx="25910" formatCode="m/d/yyyy">
                  <c:v>44901</c:v>
                </c:pt>
                <c:pt idx="25911" formatCode="m/d/yyyy">
                  <c:v>44901</c:v>
                </c:pt>
                <c:pt idx="25912" formatCode="m/d/yyyy">
                  <c:v>44901</c:v>
                </c:pt>
                <c:pt idx="25913" formatCode="m/d/yyyy">
                  <c:v>44901</c:v>
                </c:pt>
                <c:pt idx="25914" formatCode="m/d/yyyy">
                  <c:v>44901</c:v>
                </c:pt>
                <c:pt idx="25915" formatCode="m/d/yyyy">
                  <c:v>44901</c:v>
                </c:pt>
                <c:pt idx="25916" formatCode="m/d/yyyy">
                  <c:v>44901</c:v>
                </c:pt>
                <c:pt idx="25917" formatCode="m/d/yyyy">
                  <c:v>44901</c:v>
                </c:pt>
                <c:pt idx="25918" formatCode="m/d/yyyy">
                  <c:v>44901</c:v>
                </c:pt>
                <c:pt idx="25919" formatCode="m/d/yyyy">
                  <c:v>44901</c:v>
                </c:pt>
                <c:pt idx="25920" formatCode="m/d/yyyy">
                  <c:v>44901</c:v>
                </c:pt>
                <c:pt idx="25921" formatCode="m/d/yyyy">
                  <c:v>44901</c:v>
                </c:pt>
                <c:pt idx="25922" formatCode="m/d/yyyy">
                  <c:v>44901</c:v>
                </c:pt>
                <c:pt idx="25923" formatCode="m/d/yyyy">
                  <c:v>44902</c:v>
                </c:pt>
                <c:pt idx="25924" formatCode="m/d/yyyy">
                  <c:v>44902</c:v>
                </c:pt>
                <c:pt idx="25925" formatCode="m/d/yyyy">
                  <c:v>44902</c:v>
                </c:pt>
                <c:pt idx="25926" formatCode="m/d/yyyy">
                  <c:v>44902</c:v>
                </c:pt>
                <c:pt idx="25927" formatCode="m/d/yyyy">
                  <c:v>44902</c:v>
                </c:pt>
                <c:pt idx="25928" formatCode="m/d/yyyy">
                  <c:v>44902</c:v>
                </c:pt>
                <c:pt idx="25929" formatCode="m/d/yyyy">
                  <c:v>44902</c:v>
                </c:pt>
                <c:pt idx="25930" formatCode="m/d/yyyy">
                  <c:v>44902</c:v>
                </c:pt>
                <c:pt idx="25931" formatCode="m/d/yyyy">
                  <c:v>44902</c:v>
                </c:pt>
                <c:pt idx="25932" formatCode="m/d/yyyy">
                  <c:v>44902</c:v>
                </c:pt>
                <c:pt idx="25933" formatCode="m/d/yyyy">
                  <c:v>44902</c:v>
                </c:pt>
                <c:pt idx="25934" formatCode="m/d/yyyy">
                  <c:v>44902</c:v>
                </c:pt>
                <c:pt idx="25935" formatCode="m/d/yyyy">
                  <c:v>44902</c:v>
                </c:pt>
                <c:pt idx="25936" formatCode="m/d/yyyy">
                  <c:v>44902</c:v>
                </c:pt>
                <c:pt idx="25937" formatCode="m/d/yyyy">
                  <c:v>44902</c:v>
                </c:pt>
                <c:pt idx="25938" formatCode="m/d/yyyy">
                  <c:v>44902</c:v>
                </c:pt>
                <c:pt idx="25939" formatCode="m/d/yyyy">
                  <c:v>44902</c:v>
                </c:pt>
                <c:pt idx="25940" formatCode="m/d/yyyy">
                  <c:v>44902</c:v>
                </c:pt>
                <c:pt idx="25941" formatCode="m/d/yyyy">
                  <c:v>44902</c:v>
                </c:pt>
                <c:pt idx="25942" formatCode="m/d/yyyy">
                  <c:v>44902</c:v>
                </c:pt>
                <c:pt idx="25943" formatCode="m/d/yyyy">
                  <c:v>44902</c:v>
                </c:pt>
                <c:pt idx="25944" formatCode="m/d/yyyy">
                  <c:v>44902</c:v>
                </c:pt>
                <c:pt idx="25945" formatCode="m/d/yyyy">
                  <c:v>44902</c:v>
                </c:pt>
                <c:pt idx="25946" formatCode="m/d/yyyy">
                  <c:v>44902</c:v>
                </c:pt>
                <c:pt idx="25947" formatCode="m/d/yyyy">
                  <c:v>44903</c:v>
                </c:pt>
                <c:pt idx="25948" formatCode="m/d/yyyy">
                  <c:v>44903</c:v>
                </c:pt>
                <c:pt idx="25949" formatCode="m/d/yyyy">
                  <c:v>44903</c:v>
                </c:pt>
                <c:pt idx="25950" formatCode="m/d/yyyy">
                  <c:v>44903</c:v>
                </c:pt>
                <c:pt idx="25951" formatCode="m/d/yyyy">
                  <c:v>44903</c:v>
                </c:pt>
                <c:pt idx="25952" formatCode="m/d/yyyy">
                  <c:v>44903</c:v>
                </c:pt>
                <c:pt idx="25953" formatCode="m/d/yyyy">
                  <c:v>44903</c:v>
                </c:pt>
                <c:pt idx="25954" formatCode="m/d/yyyy">
                  <c:v>44903</c:v>
                </c:pt>
                <c:pt idx="25955" formatCode="m/d/yyyy">
                  <c:v>44903</c:v>
                </c:pt>
                <c:pt idx="25956" formatCode="m/d/yyyy">
                  <c:v>44903</c:v>
                </c:pt>
                <c:pt idx="25957" formatCode="m/d/yyyy">
                  <c:v>44903</c:v>
                </c:pt>
                <c:pt idx="25958" formatCode="m/d/yyyy">
                  <c:v>44903</c:v>
                </c:pt>
                <c:pt idx="25959" formatCode="m/d/yyyy">
                  <c:v>44903</c:v>
                </c:pt>
                <c:pt idx="25960" formatCode="m/d/yyyy">
                  <c:v>44903</c:v>
                </c:pt>
                <c:pt idx="25961" formatCode="m/d/yyyy">
                  <c:v>44903</c:v>
                </c:pt>
                <c:pt idx="25962" formatCode="m/d/yyyy">
                  <c:v>44903</c:v>
                </c:pt>
                <c:pt idx="25963" formatCode="m/d/yyyy">
                  <c:v>44903</c:v>
                </c:pt>
                <c:pt idx="25964" formatCode="m/d/yyyy">
                  <c:v>44903</c:v>
                </c:pt>
                <c:pt idx="25965" formatCode="m/d/yyyy">
                  <c:v>44903</c:v>
                </c:pt>
                <c:pt idx="25966" formatCode="m/d/yyyy">
                  <c:v>44903</c:v>
                </c:pt>
                <c:pt idx="25967" formatCode="m/d/yyyy">
                  <c:v>44903</c:v>
                </c:pt>
                <c:pt idx="25968" formatCode="m/d/yyyy">
                  <c:v>44903</c:v>
                </c:pt>
                <c:pt idx="25969" formatCode="m/d/yyyy">
                  <c:v>44903</c:v>
                </c:pt>
                <c:pt idx="25970" formatCode="m/d/yyyy">
                  <c:v>44903</c:v>
                </c:pt>
                <c:pt idx="25971" formatCode="m/d/yyyy">
                  <c:v>44904</c:v>
                </c:pt>
                <c:pt idx="25972" formatCode="m/d/yyyy">
                  <c:v>44904</c:v>
                </c:pt>
                <c:pt idx="25973" formatCode="m/d/yyyy">
                  <c:v>44904</c:v>
                </c:pt>
                <c:pt idx="25974" formatCode="m/d/yyyy">
                  <c:v>44904</c:v>
                </c:pt>
                <c:pt idx="25975" formatCode="m/d/yyyy">
                  <c:v>44904</c:v>
                </c:pt>
                <c:pt idx="25976" formatCode="m/d/yyyy">
                  <c:v>44904</c:v>
                </c:pt>
                <c:pt idx="25977" formatCode="m/d/yyyy">
                  <c:v>44904</c:v>
                </c:pt>
                <c:pt idx="25978" formatCode="m/d/yyyy">
                  <c:v>44904</c:v>
                </c:pt>
                <c:pt idx="25979" formatCode="m/d/yyyy">
                  <c:v>44904</c:v>
                </c:pt>
                <c:pt idx="25980" formatCode="m/d/yyyy">
                  <c:v>44904</c:v>
                </c:pt>
                <c:pt idx="25981" formatCode="m/d/yyyy">
                  <c:v>44904</c:v>
                </c:pt>
                <c:pt idx="25982" formatCode="m/d/yyyy">
                  <c:v>44904</c:v>
                </c:pt>
                <c:pt idx="25983" formatCode="m/d/yyyy">
                  <c:v>44904</c:v>
                </c:pt>
                <c:pt idx="25984" formatCode="m/d/yyyy">
                  <c:v>44904</c:v>
                </c:pt>
                <c:pt idx="25985" formatCode="m/d/yyyy">
                  <c:v>44904</c:v>
                </c:pt>
                <c:pt idx="25986" formatCode="m/d/yyyy">
                  <c:v>44904</c:v>
                </c:pt>
                <c:pt idx="25987" formatCode="m/d/yyyy">
                  <c:v>44904</c:v>
                </c:pt>
                <c:pt idx="25988" formatCode="m/d/yyyy">
                  <c:v>44904</c:v>
                </c:pt>
                <c:pt idx="25989" formatCode="m/d/yyyy">
                  <c:v>44904</c:v>
                </c:pt>
                <c:pt idx="25990" formatCode="m/d/yyyy">
                  <c:v>44904</c:v>
                </c:pt>
                <c:pt idx="25991" formatCode="m/d/yyyy">
                  <c:v>44904</c:v>
                </c:pt>
                <c:pt idx="25992" formatCode="m/d/yyyy">
                  <c:v>44904</c:v>
                </c:pt>
                <c:pt idx="25993" formatCode="m/d/yyyy">
                  <c:v>44904</c:v>
                </c:pt>
                <c:pt idx="25994" formatCode="m/d/yyyy">
                  <c:v>44904</c:v>
                </c:pt>
                <c:pt idx="25995" formatCode="m/d/yyyy">
                  <c:v>44905</c:v>
                </c:pt>
                <c:pt idx="25996" formatCode="m/d/yyyy">
                  <c:v>44905</c:v>
                </c:pt>
                <c:pt idx="25997" formatCode="m/d/yyyy">
                  <c:v>44905</c:v>
                </c:pt>
                <c:pt idx="25998" formatCode="m/d/yyyy">
                  <c:v>44905</c:v>
                </c:pt>
                <c:pt idx="25999" formatCode="m/d/yyyy">
                  <c:v>44905</c:v>
                </c:pt>
                <c:pt idx="26000" formatCode="m/d/yyyy">
                  <c:v>44905</c:v>
                </c:pt>
                <c:pt idx="26001" formatCode="m/d/yyyy">
                  <c:v>44905</c:v>
                </c:pt>
                <c:pt idx="26002" formatCode="m/d/yyyy">
                  <c:v>44905</c:v>
                </c:pt>
                <c:pt idx="26003" formatCode="m/d/yyyy">
                  <c:v>44905</c:v>
                </c:pt>
                <c:pt idx="26004" formatCode="m/d/yyyy">
                  <c:v>44905</c:v>
                </c:pt>
                <c:pt idx="26005" formatCode="m/d/yyyy">
                  <c:v>44905</c:v>
                </c:pt>
                <c:pt idx="26006" formatCode="m/d/yyyy">
                  <c:v>44905</c:v>
                </c:pt>
                <c:pt idx="26007" formatCode="m/d/yyyy">
                  <c:v>44905</c:v>
                </c:pt>
                <c:pt idx="26008" formatCode="m/d/yyyy">
                  <c:v>44905</c:v>
                </c:pt>
                <c:pt idx="26009" formatCode="m/d/yyyy">
                  <c:v>44905</c:v>
                </c:pt>
                <c:pt idx="26010" formatCode="m/d/yyyy">
                  <c:v>44905</c:v>
                </c:pt>
                <c:pt idx="26011" formatCode="m/d/yyyy">
                  <c:v>44905</c:v>
                </c:pt>
                <c:pt idx="26012" formatCode="m/d/yyyy">
                  <c:v>44905</c:v>
                </c:pt>
                <c:pt idx="26013" formatCode="m/d/yyyy">
                  <c:v>44905</c:v>
                </c:pt>
                <c:pt idx="26014" formatCode="m/d/yyyy">
                  <c:v>44905</c:v>
                </c:pt>
                <c:pt idx="26015" formatCode="m/d/yyyy">
                  <c:v>44905</c:v>
                </c:pt>
                <c:pt idx="26016" formatCode="m/d/yyyy">
                  <c:v>44905</c:v>
                </c:pt>
                <c:pt idx="26017" formatCode="m/d/yyyy">
                  <c:v>44905</c:v>
                </c:pt>
                <c:pt idx="26018" formatCode="m/d/yyyy">
                  <c:v>44905</c:v>
                </c:pt>
                <c:pt idx="26019" formatCode="m/d/yyyy">
                  <c:v>44906</c:v>
                </c:pt>
                <c:pt idx="26020" formatCode="m/d/yyyy">
                  <c:v>44906</c:v>
                </c:pt>
                <c:pt idx="26021" formatCode="m/d/yyyy">
                  <c:v>44906</c:v>
                </c:pt>
                <c:pt idx="26022" formatCode="m/d/yyyy">
                  <c:v>44906</c:v>
                </c:pt>
                <c:pt idx="26023" formatCode="m/d/yyyy">
                  <c:v>44906</c:v>
                </c:pt>
                <c:pt idx="26024" formatCode="m/d/yyyy">
                  <c:v>44906</c:v>
                </c:pt>
                <c:pt idx="26025" formatCode="m/d/yyyy">
                  <c:v>44906</c:v>
                </c:pt>
                <c:pt idx="26026" formatCode="m/d/yyyy">
                  <c:v>44906</c:v>
                </c:pt>
                <c:pt idx="26027" formatCode="m/d/yyyy">
                  <c:v>44906</c:v>
                </c:pt>
                <c:pt idx="26028" formatCode="m/d/yyyy">
                  <c:v>44906</c:v>
                </c:pt>
                <c:pt idx="26029" formatCode="m/d/yyyy">
                  <c:v>44906</c:v>
                </c:pt>
                <c:pt idx="26030" formatCode="m/d/yyyy">
                  <c:v>44906</c:v>
                </c:pt>
                <c:pt idx="26031" formatCode="m/d/yyyy">
                  <c:v>44906</c:v>
                </c:pt>
                <c:pt idx="26032" formatCode="m/d/yyyy">
                  <c:v>44906</c:v>
                </c:pt>
                <c:pt idx="26033" formatCode="m/d/yyyy">
                  <c:v>44906</c:v>
                </c:pt>
                <c:pt idx="26034" formatCode="m/d/yyyy">
                  <c:v>44906</c:v>
                </c:pt>
                <c:pt idx="26035" formatCode="m/d/yyyy">
                  <c:v>44906</c:v>
                </c:pt>
                <c:pt idx="26036" formatCode="m/d/yyyy">
                  <c:v>44906</c:v>
                </c:pt>
                <c:pt idx="26037" formatCode="m/d/yyyy">
                  <c:v>44906</c:v>
                </c:pt>
                <c:pt idx="26038" formatCode="m/d/yyyy">
                  <c:v>44906</c:v>
                </c:pt>
                <c:pt idx="26039" formatCode="m/d/yyyy">
                  <c:v>44906</c:v>
                </c:pt>
                <c:pt idx="26040" formatCode="m/d/yyyy">
                  <c:v>44906</c:v>
                </c:pt>
                <c:pt idx="26041" formatCode="m/d/yyyy">
                  <c:v>44906</c:v>
                </c:pt>
                <c:pt idx="26042" formatCode="m/d/yyyy">
                  <c:v>44906</c:v>
                </c:pt>
                <c:pt idx="26043" formatCode="m/d/yyyy">
                  <c:v>44907</c:v>
                </c:pt>
                <c:pt idx="26044" formatCode="m/d/yyyy">
                  <c:v>44907</c:v>
                </c:pt>
                <c:pt idx="26045" formatCode="m/d/yyyy">
                  <c:v>44907</c:v>
                </c:pt>
                <c:pt idx="26046" formatCode="m/d/yyyy">
                  <c:v>44907</c:v>
                </c:pt>
                <c:pt idx="26047" formatCode="m/d/yyyy">
                  <c:v>44907</c:v>
                </c:pt>
                <c:pt idx="26048" formatCode="m/d/yyyy">
                  <c:v>44907</c:v>
                </c:pt>
                <c:pt idx="26049" formatCode="m/d/yyyy">
                  <c:v>44907</c:v>
                </c:pt>
                <c:pt idx="26050" formatCode="m/d/yyyy">
                  <c:v>44907</c:v>
                </c:pt>
                <c:pt idx="26051" formatCode="m/d/yyyy">
                  <c:v>44907</c:v>
                </c:pt>
                <c:pt idx="26052" formatCode="m/d/yyyy">
                  <c:v>44907</c:v>
                </c:pt>
                <c:pt idx="26053" formatCode="m/d/yyyy">
                  <c:v>44907</c:v>
                </c:pt>
                <c:pt idx="26054" formatCode="m/d/yyyy">
                  <c:v>44907</c:v>
                </c:pt>
                <c:pt idx="26055" formatCode="m/d/yyyy">
                  <c:v>44907</c:v>
                </c:pt>
                <c:pt idx="26056" formatCode="m/d/yyyy">
                  <c:v>44907</c:v>
                </c:pt>
                <c:pt idx="26057" formatCode="m/d/yyyy">
                  <c:v>44907</c:v>
                </c:pt>
                <c:pt idx="26058" formatCode="m/d/yyyy">
                  <c:v>44907</c:v>
                </c:pt>
                <c:pt idx="26059" formatCode="m/d/yyyy">
                  <c:v>44907</c:v>
                </c:pt>
                <c:pt idx="26060" formatCode="m/d/yyyy">
                  <c:v>44907</c:v>
                </c:pt>
                <c:pt idx="26061" formatCode="m/d/yyyy">
                  <c:v>44907</c:v>
                </c:pt>
                <c:pt idx="26062" formatCode="m/d/yyyy">
                  <c:v>44907</c:v>
                </c:pt>
                <c:pt idx="26063" formatCode="m/d/yyyy">
                  <c:v>44907</c:v>
                </c:pt>
                <c:pt idx="26064" formatCode="m/d/yyyy">
                  <c:v>44907</c:v>
                </c:pt>
                <c:pt idx="26065" formatCode="m/d/yyyy">
                  <c:v>44907</c:v>
                </c:pt>
                <c:pt idx="26066" formatCode="m/d/yyyy">
                  <c:v>44907</c:v>
                </c:pt>
                <c:pt idx="26067" formatCode="m/d/yyyy">
                  <c:v>44908</c:v>
                </c:pt>
                <c:pt idx="26068" formatCode="m/d/yyyy">
                  <c:v>44908</c:v>
                </c:pt>
                <c:pt idx="26069" formatCode="m/d/yyyy">
                  <c:v>44908</c:v>
                </c:pt>
                <c:pt idx="26070" formatCode="m/d/yyyy">
                  <c:v>44908</c:v>
                </c:pt>
                <c:pt idx="26071" formatCode="m/d/yyyy">
                  <c:v>44908</c:v>
                </c:pt>
                <c:pt idx="26072" formatCode="m/d/yyyy">
                  <c:v>44908</c:v>
                </c:pt>
                <c:pt idx="26073" formatCode="m/d/yyyy">
                  <c:v>44908</c:v>
                </c:pt>
                <c:pt idx="26074" formatCode="m/d/yyyy">
                  <c:v>44908</c:v>
                </c:pt>
                <c:pt idx="26075" formatCode="m/d/yyyy">
                  <c:v>44908</c:v>
                </c:pt>
                <c:pt idx="26076" formatCode="m/d/yyyy">
                  <c:v>44908</c:v>
                </c:pt>
                <c:pt idx="26077" formatCode="m/d/yyyy">
                  <c:v>44908</c:v>
                </c:pt>
                <c:pt idx="26078" formatCode="m/d/yyyy">
                  <c:v>44908</c:v>
                </c:pt>
                <c:pt idx="26079" formatCode="m/d/yyyy">
                  <c:v>44908</c:v>
                </c:pt>
                <c:pt idx="26080" formatCode="m/d/yyyy">
                  <c:v>44908</c:v>
                </c:pt>
                <c:pt idx="26081" formatCode="m/d/yyyy">
                  <c:v>44908</c:v>
                </c:pt>
                <c:pt idx="26082" formatCode="m/d/yyyy">
                  <c:v>44908</c:v>
                </c:pt>
                <c:pt idx="26083" formatCode="m/d/yyyy">
                  <c:v>44908</c:v>
                </c:pt>
                <c:pt idx="26084" formatCode="m/d/yyyy">
                  <c:v>44908</c:v>
                </c:pt>
                <c:pt idx="26085" formatCode="m/d/yyyy">
                  <c:v>44908</c:v>
                </c:pt>
                <c:pt idx="26086" formatCode="m/d/yyyy">
                  <c:v>44908</c:v>
                </c:pt>
                <c:pt idx="26087" formatCode="m/d/yyyy">
                  <c:v>44908</c:v>
                </c:pt>
                <c:pt idx="26088" formatCode="m/d/yyyy">
                  <c:v>44908</c:v>
                </c:pt>
                <c:pt idx="26089" formatCode="m/d/yyyy">
                  <c:v>44908</c:v>
                </c:pt>
                <c:pt idx="26090" formatCode="m/d/yyyy">
                  <c:v>44908</c:v>
                </c:pt>
                <c:pt idx="26091" formatCode="m/d/yyyy">
                  <c:v>44909</c:v>
                </c:pt>
                <c:pt idx="26092" formatCode="m/d/yyyy">
                  <c:v>44909</c:v>
                </c:pt>
                <c:pt idx="26093" formatCode="m/d/yyyy">
                  <c:v>44909</c:v>
                </c:pt>
                <c:pt idx="26094" formatCode="m/d/yyyy">
                  <c:v>44909</c:v>
                </c:pt>
                <c:pt idx="26095" formatCode="m/d/yyyy">
                  <c:v>44909</c:v>
                </c:pt>
                <c:pt idx="26096" formatCode="m/d/yyyy">
                  <c:v>44909</c:v>
                </c:pt>
                <c:pt idx="26097" formatCode="m/d/yyyy">
                  <c:v>44909</c:v>
                </c:pt>
                <c:pt idx="26098" formatCode="m/d/yyyy">
                  <c:v>44909</c:v>
                </c:pt>
                <c:pt idx="26099" formatCode="m/d/yyyy">
                  <c:v>44909</c:v>
                </c:pt>
                <c:pt idx="26100" formatCode="m/d/yyyy">
                  <c:v>44909</c:v>
                </c:pt>
                <c:pt idx="26101" formatCode="m/d/yyyy">
                  <c:v>44909</c:v>
                </c:pt>
                <c:pt idx="26102" formatCode="m/d/yyyy">
                  <c:v>44909</c:v>
                </c:pt>
                <c:pt idx="26103" formatCode="m/d/yyyy">
                  <c:v>44909</c:v>
                </c:pt>
                <c:pt idx="26104" formatCode="m/d/yyyy">
                  <c:v>44909</c:v>
                </c:pt>
                <c:pt idx="26105" formatCode="m/d/yyyy">
                  <c:v>44909</c:v>
                </c:pt>
                <c:pt idx="26106" formatCode="m/d/yyyy">
                  <c:v>44909</c:v>
                </c:pt>
                <c:pt idx="26107" formatCode="m/d/yyyy">
                  <c:v>44909</c:v>
                </c:pt>
                <c:pt idx="26108" formatCode="m/d/yyyy">
                  <c:v>44909</c:v>
                </c:pt>
                <c:pt idx="26109" formatCode="m/d/yyyy">
                  <c:v>44909</c:v>
                </c:pt>
                <c:pt idx="26110" formatCode="m/d/yyyy">
                  <c:v>44909</c:v>
                </c:pt>
                <c:pt idx="26111" formatCode="m/d/yyyy">
                  <c:v>44909</c:v>
                </c:pt>
                <c:pt idx="26112" formatCode="m/d/yyyy">
                  <c:v>44909</c:v>
                </c:pt>
                <c:pt idx="26113" formatCode="m/d/yyyy">
                  <c:v>44909</c:v>
                </c:pt>
                <c:pt idx="26114" formatCode="m/d/yyyy">
                  <c:v>44909</c:v>
                </c:pt>
                <c:pt idx="26115" formatCode="m/d/yyyy">
                  <c:v>44910</c:v>
                </c:pt>
                <c:pt idx="26116" formatCode="m/d/yyyy">
                  <c:v>44910</c:v>
                </c:pt>
                <c:pt idx="26117" formatCode="m/d/yyyy">
                  <c:v>44910</c:v>
                </c:pt>
                <c:pt idx="26118" formatCode="m/d/yyyy">
                  <c:v>44910</c:v>
                </c:pt>
                <c:pt idx="26119" formatCode="m/d/yyyy">
                  <c:v>44910</c:v>
                </c:pt>
                <c:pt idx="26120" formatCode="m/d/yyyy">
                  <c:v>44910</c:v>
                </c:pt>
                <c:pt idx="26121" formatCode="m/d/yyyy">
                  <c:v>44910</c:v>
                </c:pt>
                <c:pt idx="26122" formatCode="m/d/yyyy">
                  <c:v>44910</c:v>
                </c:pt>
                <c:pt idx="26123" formatCode="m/d/yyyy">
                  <c:v>44910</c:v>
                </c:pt>
                <c:pt idx="26124" formatCode="m/d/yyyy">
                  <c:v>44910</c:v>
                </c:pt>
                <c:pt idx="26125" formatCode="m/d/yyyy">
                  <c:v>44910</c:v>
                </c:pt>
                <c:pt idx="26126" formatCode="m/d/yyyy">
                  <c:v>44910</c:v>
                </c:pt>
                <c:pt idx="26127" formatCode="m/d/yyyy">
                  <c:v>44910</c:v>
                </c:pt>
                <c:pt idx="26128" formatCode="m/d/yyyy">
                  <c:v>44910</c:v>
                </c:pt>
                <c:pt idx="26129" formatCode="m/d/yyyy">
                  <c:v>44910</c:v>
                </c:pt>
                <c:pt idx="26130" formatCode="m/d/yyyy">
                  <c:v>44910</c:v>
                </c:pt>
                <c:pt idx="26131" formatCode="m/d/yyyy">
                  <c:v>44910</c:v>
                </c:pt>
                <c:pt idx="26132" formatCode="m/d/yyyy">
                  <c:v>44910</c:v>
                </c:pt>
                <c:pt idx="26133" formatCode="m/d/yyyy">
                  <c:v>44910</c:v>
                </c:pt>
                <c:pt idx="26134" formatCode="m/d/yyyy">
                  <c:v>44910</c:v>
                </c:pt>
                <c:pt idx="26135" formatCode="m/d/yyyy">
                  <c:v>44910</c:v>
                </c:pt>
                <c:pt idx="26136" formatCode="m/d/yyyy">
                  <c:v>44910</c:v>
                </c:pt>
                <c:pt idx="26137" formatCode="m/d/yyyy">
                  <c:v>44910</c:v>
                </c:pt>
                <c:pt idx="26138" formatCode="m/d/yyyy">
                  <c:v>44910</c:v>
                </c:pt>
                <c:pt idx="26139" formatCode="m/d/yyyy">
                  <c:v>44911</c:v>
                </c:pt>
                <c:pt idx="26140" formatCode="m/d/yyyy">
                  <c:v>44911</c:v>
                </c:pt>
                <c:pt idx="26141" formatCode="m/d/yyyy">
                  <c:v>44911</c:v>
                </c:pt>
                <c:pt idx="26142" formatCode="m/d/yyyy">
                  <c:v>44911</c:v>
                </c:pt>
                <c:pt idx="26143" formatCode="m/d/yyyy">
                  <c:v>44911</c:v>
                </c:pt>
                <c:pt idx="26144" formatCode="m/d/yyyy">
                  <c:v>44911</c:v>
                </c:pt>
                <c:pt idx="26145" formatCode="m/d/yyyy">
                  <c:v>44911</c:v>
                </c:pt>
                <c:pt idx="26146" formatCode="m/d/yyyy">
                  <c:v>44911</c:v>
                </c:pt>
                <c:pt idx="26147" formatCode="m/d/yyyy">
                  <c:v>44911</c:v>
                </c:pt>
                <c:pt idx="26148" formatCode="m/d/yyyy">
                  <c:v>44911</c:v>
                </c:pt>
                <c:pt idx="26149" formatCode="m/d/yyyy">
                  <c:v>44911</c:v>
                </c:pt>
                <c:pt idx="26150" formatCode="m/d/yyyy">
                  <c:v>44911</c:v>
                </c:pt>
                <c:pt idx="26151" formatCode="m/d/yyyy">
                  <c:v>44911</c:v>
                </c:pt>
                <c:pt idx="26152" formatCode="m/d/yyyy">
                  <c:v>44911</c:v>
                </c:pt>
                <c:pt idx="26153" formatCode="m/d/yyyy">
                  <c:v>44911</c:v>
                </c:pt>
                <c:pt idx="26154" formatCode="m/d/yyyy">
                  <c:v>44911</c:v>
                </c:pt>
                <c:pt idx="26155" formatCode="m/d/yyyy">
                  <c:v>44911</c:v>
                </c:pt>
                <c:pt idx="26156" formatCode="m/d/yyyy">
                  <c:v>44911</c:v>
                </c:pt>
                <c:pt idx="26157" formatCode="m/d/yyyy">
                  <c:v>44911</c:v>
                </c:pt>
                <c:pt idx="26158" formatCode="m/d/yyyy">
                  <c:v>44911</c:v>
                </c:pt>
                <c:pt idx="26159" formatCode="m/d/yyyy">
                  <c:v>44911</c:v>
                </c:pt>
                <c:pt idx="26160" formatCode="m/d/yyyy">
                  <c:v>44911</c:v>
                </c:pt>
                <c:pt idx="26161" formatCode="m/d/yyyy">
                  <c:v>44911</c:v>
                </c:pt>
                <c:pt idx="26162" formatCode="m/d/yyyy">
                  <c:v>44911</c:v>
                </c:pt>
                <c:pt idx="26163" formatCode="m/d/yyyy">
                  <c:v>44912</c:v>
                </c:pt>
                <c:pt idx="26164" formatCode="m/d/yyyy">
                  <c:v>44912</c:v>
                </c:pt>
                <c:pt idx="26165" formatCode="m/d/yyyy">
                  <c:v>44912</c:v>
                </c:pt>
                <c:pt idx="26166" formatCode="m/d/yyyy">
                  <c:v>44912</c:v>
                </c:pt>
                <c:pt idx="26167" formatCode="m/d/yyyy">
                  <c:v>44912</c:v>
                </c:pt>
                <c:pt idx="26168" formatCode="m/d/yyyy">
                  <c:v>44912</c:v>
                </c:pt>
                <c:pt idx="26169" formatCode="m/d/yyyy">
                  <c:v>44912</c:v>
                </c:pt>
                <c:pt idx="26170" formatCode="m/d/yyyy">
                  <c:v>44912</c:v>
                </c:pt>
                <c:pt idx="26171" formatCode="m/d/yyyy">
                  <c:v>44912</c:v>
                </c:pt>
                <c:pt idx="26172" formatCode="m/d/yyyy">
                  <c:v>44912</c:v>
                </c:pt>
                <c:pt idx="26173" formatCode="m/d/yyyy">
                  <c:v>44912</c:v>
                </c:pt>
                <c:pt idx="26174" formatCode="m/d/yyyy">
                  <c:v>44912</c:v>
                </c:pt>
                <c:pt idx="26175" formatCode="m/d/yyyy">
                  <c:v>44912</c:v>
                </c:pt>
                <c:pt idx="26176" formatCode="m/d/yyyy">
                  <c:v>44912</c:v>
                </c:pt>
                <c:pt idx="26177" formatCode="m/d/yyyy">
                  <c:v>44912</c:v>
                </c:pt>
                <c:pt idx="26178" formatCode="m/d/yyyy">
                  <c:v>44912</c:v>
                </c:pt>
                <c:pt idx="26179" formatCode="m/d/yyyy">
                  <c:v>44912</c:v>
                </c:pt>
                <c:pt idx="26180" formatCode="m/d/yyyy">
                  <c:v>44912</c:v>
                </c:pt>
                <c:pt idx="26181" formatCode="m/d/yyyy">
                  <c:v>44912</c:v>
                </c:pt>
                <c:pt idx="26182" formatCode="m/d/yyyy">
                  <c:v>44912</c:v>
                </c:pt>
                <c:pt idx="26183" formatCode="m/d/yyyy">
                  <c:v>44912</c:v>
                </c:pt>
                <c:pt idx="26184" formatCode="m/d/yyyy">
                  <c:v>44912</c:v>
                </c:pt>
                <c:pt idx="26185" formatCode="m/d/yyyy">
                  <c:v>44912</c:v>
                </c:pt>
                <c:pt idx="26186" formatCode="m/d/yyyy">
                  <c:v>44912</c:v>
                </c:pt>
                <c:pt idx="26187" formatCode="m/d/yyyy">
                  <c:v>44913</c:v>
                </c:pt>
                <c:pt idx="26188" formatCode="m/d/yyyy">
                  <c:v>44913</c:v>
                </c:pt>
                <c:pt idx="26189" formatCode="m/d/yyyy">
                  <c:v>44913</c:v>
                </c:pt>
                <c:pt idx="26190" formatCode="m/d/yyyy">
                  <c:v>44913</c:v>
                </c:pt>
                <c:pt idx="26191" formatCode="m/d/yyyy">
                  <c:v>44913</c:v>
                </c:pt>
                <c:pt idx="26192" formatCode="m/d/yyyy">
                  <c:v>44913</c:v>
                </c:pt>
                <c:pt idx="26193" formatCode="m/d/yyyy">
                  <c:v>44913</c:v>
                </c:pt>
                <c:pt idx="26194" formatCode="m/d/yyyy">
                  <c:v>44913</c:v>
                </c:pt>
                <c:pt idx="26195" formatCode="m/d/yyyy">
                  <c:v>44913</c:v>
                </c:pt>
                <c:pt idx="26196" formatCode="m/d/yyyy">
                  <c:v>44913</c:v>
                </c:pt>
                <c:pt idx="26197" formatCode="m/d/yyyy">
                  <c:v>44913</c:v>
                </c:pt>
                <c:pt idx="26198" formatCode="m/d/yyyy">
                  <c:v>44913</c:v>
                </c:pt>
                <c:pt idx="26199" formatCode="m/d/yyyy">
                  <c:v>44913</c:v>
                </c:pt>
                <c:pt idx="26200" formatCode="m/d/yyyy">
                  <c:v>44913</c:v>
                </c:pt>
                <c:pt idx="26201" formatCode="m/d/yyyy">
                  <c:v>44913</c:v>
                </c:pt>
                <c:pt idx="26202" formatCode="m/d/yyyy">
                  <c:v>44913</c:v>
                </c:pt>
                <c:pt idx="26203" formatCode="m/d/yyyy">
                  <c:v>44913</c:v>
                </c:pt>
                <c:pt idx="26204" formatCode="m/d/yyyy">
                  <c:v>44913</c:v>
                </c:pt>
                <c:pt idx="26205" formatCode="m/d/yyyy">
                  <c:v>44913</c:v>
                </c:pt>
                <c:pt idx="26206" formatCode="m/d/yyyy">
                  <c:v>44913</c:v>
                </c:pt>
                <c:pt idx="26207" formatCode="m/d/yyyy">
                  <c:v>44913</c:v>
                </c:pt>
                <c:pt idx="26208" formatCode="m/d/yyyy">
                  <c:v>44913</c:v>
                </c:pt>
                <c:pt idx="26209" formatCode="m/d/yyyy">
                  <c:v>44913</c:v>
                </c:pt>
                <c:pt idx="26210" formatCode="m/d/yyyy">
                  <c:v>44913</c:v>
                </c:pt>
                <c:pt idx="26211" formatCode="m/d/yyyy">
                  <c:v>44914</c:v>
                </c:pt>
                <c:pt idx="26212" formatCode="m/d/yyyy">
                  <c:v>44914</c:v>
                </c:pt>
                <c:pt idx="26213" formatCode="m/d/yyyy">
                  <c:v>44914</c:v>
                </c:pt>
                <c:pt idx="26214" formatCode="m/d/yyyy">
                  <c:v>44914</c:v>
                </c:pt>
                <c:pt idx="26215" formatCode="m/d/yyyy">
                  <c:v>44914</c:v>
                </c:pt>
                <c:pt idx="26216" formatCode="m/d/yyyy">
                  <c:v>44914</c:v>
                </c:pt>
                <c:pt idx="26217" formatCode="m/d/yyyy">
                  <c:v>44914</c:v>
                </c:pt>
                <c:pt idx="26218" formatCode="m/d/yyyy">
                  <c:v>44914</c:v>
                </c:pt>
                <c:pt idx="26219" formatCode="m/d/yyyy">
                  <c:v>44914</c:v>
                </c:pt>
                <c:pt idx="26220" formatCode="m/d/yyyy">
                  <c:v>44914</c:v>
                </c:pt>
                <c:pt idx="26221" formatCode="m/d/yyyy">
                  <c:v>44914</c:v>
                </c:pt>
                <c:pt idx="26222" formatCode="m/d/yyyy">
                  <c:v>44914</c:v>
                </c:pt>
                <c:pt idx="26223" formatCode="m/d/yyyy">
                  <c:v>44914</c:v>
                </c:pt>
                <c:pt idx="26224" formatCode="m/d/yyyy">
                  <c:v>44914</c:v>
                </c:pt>
                <c:pt idx="26225" formatCode="m/d/yyyy">
                  <c:v>44914</c:v>
                </c:pt>
                <c:pt idx="26226" formatCode="m/d/yyyy">
                  <c:v>44914</c:v>
                </c:pt>
                <c:pt idx="26227" formatCode="m/d/yyyy">
                  <c:v>44914</c:v>
                </c:pt>
                <c:pt idx="26228" formatCode="m/d/yyyy">
                  <c:v>44914</c:v>
                </c:pt>
                <c:pt idx="26229" formatCode="m/d/yyyy">
                  <c:v>44914</c:v>
                </c:pt>
                <c:pt idx="26230" formatCode="m/d/yyyy">
                  <c:v>44914</c:v>
                </c:pt>
                <c:pt idx="26231" formatCode="m/d/yyyy">
                  <c:v>44914</c:v>
                </c:pt>
                <c:pt idx="26232" formatCode="m/d/yyyy">
                  <c:v>44914</c:v>
                </c:pt>
                <c:pt idx="26233" formatCode="m/d/yyyy">
                  <c:v>44914</c:v>
                </c:pt>
                <c:pt idx="26234" formatCode="m/d/yyyy">
                  <c:v>44914</c:v>
                </c:pt>
                <c:pt idx="26235" formatCode="m/d/yyyy">
                  <c:v>44915</c:v>
                </c:pt>
                <c:pt idx="26236" formatCode="m/d/yyyy">
                  <c:v>44915</c:v>
                </c:pt>
                <c:pt idx="26237" formatCode="m/d/yyyy">
                  <c:v>44915</c:v>
                </c:pt>
                <c:pt idx="26238" formatCode="m/d/yyyy">
                  <c:v>44915</c:v>
                </c:pt>
                <c:pt idx="26239" formatCode="m/d/yyyy">
                  <c:v>44915</c:v>
                </c:pt>
                <c:pt idx="26240" formatCode="m/d/yyyy">
                  <c:v>44915</c:v>
                </c:pt>
                <c:pt idx="26241" formatCode="m/d/yyyy">
                  <c:v>44915</c:v>
                </c:pt>
                <c:pt idx="26242" formatCode="m/d/yyyy">
                  <c:v>44915</c:v>
                </c:pt>
                <c:pt idx="26243" formatCode="m/d/yyyy">
                  <c:v>44915</c:v>
                </c:pt>
                <c:pt idx="26244" formatCode="m/d/yyyy">
                  <c:v>44915</c:v>
                </c:pt>
                <c:pt idx="26245" formatCode="m/d/yyyy">
                  <c:v>44915</c:v>
                </c:pt>
                <c:pt idx="26246" formatCode="m/d/yyyy">
                  <c:v>44915</c:v>
                </c:pt>
                <c:pt idx="26247" formatCode="m/d/yyyy">
                  <c:v>44915</c:v>
                </c:pt>
                <c:pt idx="26248" formatCode="m/d/yyyy">
                  <c:v>44915</c:v>
                </c:pt>
                <c:pt idx="26249" formatCode="m/d/yyyy">
                  <c:v>44915</c:v>
                </c:pt>
                <c:pt idx="26250" formatCode="m/d/yyyy">
                  <c:v>44915</c:v>
                </c:pt>
                <c:pt idx="26251" formatCode="m/d/yyyy">
                  <c:v>44915</c:v>
                </c:pt>
                <c:pt idx="26252" formatCode="m/d/yyyy">
                  <c:v>44915</c:v>
                </c:pt>
                <c:pt idx="26253" formatCode="m/d/yyyy">
                  <c:v>44915</c:v>
                </c:pt>
                <c:pt idx="26254" formatCode="m/d/yyyy">
                  <c:v>44915</c:v>
                </c:pt>
                <c:pt idx="26255" formatCode="m/d/yyyy">
                  <c:v>44915</c:v>
                </c:pt>
                <c:pt idx="26256" formatCode="m/d/yyyy">
                  <c:v>44915</c:v>
                </c:pt>
                <c:pt idx="26257" formatCode="m/d/yyyy">
                  <c:v>44915</c:v>
                </c:pt>
                <c:pt idx="26258" formatCode="m/d/yyyy">
                  <c:v>44915</c:v>
                </c:pt>
                <c:pt idx="26259" formatCode="m/d/yyyy">
                  <c:v>44916</c:v>
                </c:pt>
                <c:pt idx="26260" formatCode="m/d/yyyy">
                  <c:v>44916</c:v>
                </c:pt>
                <c:pt idx="26261" formatCode="m/d/yyyy">
                  <c:v>44916</c:v>
                </c:pt>
                <c:pt idx="26262" formatCode="m/d/yyyy">
                  <c:v>44916</c:v>
                </c:pt>
                <c:pt idx="26263" formatCode="m/d/yyyy">
                  <c:v>44916</c:v>
                </c:pt>
                <c:pt idx="26264" formatCode="m/d/yyyy">
                  <c:v>44916</c:v>
                </c:pt>
                <c:pt idx="26265" formatCode="m/d/yyyy">
                  <c:v>44916</c:v>
                </c:pt>
                <c:pt idx="26266" formatCode="m/d/yyyy">
                  <c:v>44916</c:v>
                </c:pt>
                <c:pt idx="26267" formatCode="m/d/yyyy">
                  <c:v>44916</c:v>
                </c:pt>
                <c:pt idx="26268" formatCode="m/d/yyyy">
                  <c:v>44916</c:v>
                </c:pt>
                <c:pt idx="26269" formatCode="m/d/yyyy">
                  <c:v>44916</c:v>
                </c:pt>
                <c:pt idx="26270" formatCode="m/d/yyyy">
                  <c:v>44916</c:v>
                </c:pt>
                <c:pt idx="26271" formatCode="m/d/yyyy">
                  <c:v>44916</c:v>
                </c:pt>
                <c:pt idx="26272" formatCode="m/d/yyyy">
                  <c:v>44916</c:v>
                </c:pt>
                <c:pt idx="26273" formatCode="m/d/yyyy">
                  <c:v>44916</c:v>
                </c:pt>
                <c:pt idx="26274" formatCode="m/d/yyyy">
                  <c:v>44916</c:v>
                </c:pt>
                <c:pt idx="26275" formatCode="m/d/yyyy">
                  <c:v>44916</c:v>
                </c:pt>
                <c:pt idx="26276" formatCode="m/d/yyyy">
                  <c:v>44916</c:v>
                </c:pt>
                <c:pt idx="26277" formatCode="m/d/yyyy">
                  <c:v>44916</c:v>
                </c:pt>
                <c:pt idx="26278" formatCode="m/d/yyyy">
                  <c:v>44916</c:v>
                </c:pt>
                <c:pt idx="26279" formatCode="m/d/yyyy">
                  <c:v>44916</c:v>
                </c:pt>
                <c:pt idx="26280" formatCode="m/d/yyyy">
                  <c:v>44916</c:v>
                </c:pt>
                <c:pt idx="26281" formatCode="m/d/yyyy">
                  <c:v>44916</c:v>
                </c:pt>
                <c:pt idx="26282" formatCode="m/d/yyyy">
                  <c:v>44916</c:v>
                </c:pt>
                <c:pt idx="26283" formatCode="m/d/yyyy">
                  <c:v>44917</c:v>
                </c:pt>
                <c:pt idx="26284" formatCode="m/d/yyyy">
                  <c:v>44917</c:v>
                </c:pt>
                <c:pt idx="26285" formatCode="m/d/yyyy">
                  <c:v>44917</c:v>
                </c:pt>
                <c:pt idx="26286" formatCode="m/d/yyyy">
                  <c:v>44917</c:v>
                </c:pt>
                <c:pt idx="26287" formatCode="m/d/yyyy">
                  <c:v>44917</c:v>
                </c:pt>
                <c:pt idx="26288" formatCode="m/d/yyyy">
                  <c:v>44917</c:v>
                </c:pt>
                <c:pt idx="26289" formatCode="m/d/yyyy">
                  <c:v>44917</c:v>
                </c:pt>
                <c:pt idx="26290" formatCode="m/d/yyyy">
                  <c:v>44917</c:v>
                </c:pt>
                <c:pt idx="26291" formatCode="m/d/yyyy">
                  <c:v>44917</c:v>
                </c:pt>
                <c:pt idx="26292" formatCode="m/d/yyyy">
                  <c:v>44917</c:v>
                </c:pt>
                <c:pt idx="26293" formatCode="m/d/yyyy">
                  <c:v>44917</c:v>
                </c:pt>
                <c:pt idx="26294" formatCode="m/d/yyyy">
                  <c:v>44917</c:v>
                </c:pt>
                <c:pt idx="26295" formatCode="m/d/yyyy">
                  <c:v>44917</c:v>
                </c:pt>
                <c:pt idx="26296" formatCode="m/d/yyyy">
                  <c:v>44917</c:v>
                </c:pt>
                <c:pt idx="26297" formatCode="m/d/yyyy">
                  <c:v>44917</c:v>
                </c:pt>
                <c:pt idx="26298" formatCode="m/d/yyyy">
                  <c:v>44917</c:v>
                </c:pt>
                <c:pt idx="26299" formatCode="m/d/yyyy">
                  <c:v>44917</c:v>
                </c:pt>
                <c:pt idx="26300" formatCode="m/d/yyyy">
                  <c:v>44917</c:v>
                </c:pt>
                <c:pt idx="26301" formatCode="m/d/yyyy">
                  <c:v>44917</c:v>
                </c:pt>
                <c:pt idx="26302" formatCode="m/d/yyyy">
                  <c:v>44917</c:v>
                </c:pt>
                <c:pt idx="26303" formatCode="m/d/yyyy">
                  <c:v>44917</c:v>
                </c:pt>
                <c:pt idx="26304" formatCode="m/d/yyyy">
                  <c:v>44917</c:v>
                </c:pt>
                <c:pt idx="26305" formatCode="m/d/yyyy">
                  <c:v>44917</c:v>
                </c:pt>
                <c:pt idx="26306" formatCode="m/d/yyyy">
                  <c:v>44917</c:v>
                </c:pt>
                <c:pt idx="26307" formatCode="m/d/yyyy">
                  <c:v>44918</c:v>
                </c:pt>
                <c:pt idx="26308" formatCode="m/d/yyyy">
                  <c:v>44918</c:v>
                </c:pt>
                <c:pt idx="26309" formatCode="m/d/yyyy">
                  <c:v>44918</c:v>
                </c:pt>
                <c:pt idx="26310" formatCode="m/d/yyyy">
                  <c:v>44918</c:v>
                </c:pt>
                <c:pt idx="26311" formatCode="m/d/yyyy">
                  <c:v>44918</c:v>
                </c:pt>
                <c:pt idx="26312" formatCode="m/d/yyyy">
                  <c:v>44918</c:v>
                </c:pt>
                <c:pt idx="26313" formatCode="m/d/yyyy">
                  <c:v>44918</c:v>
                </c:pt>
                <c:pt idx="26314" formatCode="m/d/yyyy">
                  <c:v>44918</c:v>
                </c:pt>
                <c:pt idx="26315" formatCode="m/d/yyyy">
                  <c:v>44918</c:v>
                </c:pt>
                <c:pt idx="26316" formatCode="m/d/yyyy">
                  <c:v>44918</c:v>
                </c:pt>
                <c:pt idx="26317" formatCode="m/d/yyyy">
                  <c:v>44918</c:v>
                </c:pt>
                <c:pt idx="26318" formatCode="m/d/yyyy">
                  <c:v>44918</c:v>
                </c:pt>
                <c:pt idx="26319" formatCode="m/d/yyyy">
                  <c:v>44918</c:v>
                </c:pt>
                <c:pt idx="26320" formatCode="m/d/yyyy">
                  <c:v>44918</c:v>
                </c:pt>
                <c:pt idx="26321" formatCode="m/d/yyyy">
                  <c:v>44918</c:v>
                </c:pt>
                <c:pt idx="26322" formatCode="m/d/yyyy">
                  <c:v>44918</c:v>
                </c:pt>
                <c:pt idx="26323" formatCode="m/d/yyyy">
                  <c:v>44918</c:v>
                </c:pt>
                <c:pt idx="26324" formatCode="m/d/yyyy">
                  <c:v>44918</c:v>
                </c:pt>
                <c:pt idx="26325" formatCode="m/d/yyyy">
                  <c:v>44918</c:v>
                </c:pt>
                <c:pt idx="26326" formatCode="m/d/yyyy">
                  <c:v>44918</c:v>
                </c:pt>
                <c:pt idx="26327" formatCode="m/d/yyyy">
                  <c:v>44918</c:v>
                </c:pt>
                <c:pt idx="26328" formatCode="m/d/yyyy">
                  <c:v>44918</c:v>
                </c:pt>
                <c:pt idx="26329" formatCode="m/d/yyyy">
                  <c:v>44918</c:v>
                </c:pt>
                <c:pt idx="26330" formatCode="m/d/yyyy">
                  <c:v>44918</c:v>
                </c:pt>
                <c:pt idx="26331" formatCode="m/d/yyyy">
                  <c:v>44919</c:v>
                </c:pt>
                <c:pt idx="26332" formatCode="m/d/yyyy">
                  <c:v>44919</c:v>
                </c:pt>
                <c:pt idx="26333" formatCode="m/d/yyyy">
                  <c:v>44919</c:v>
                </c:pt>
                <c:pt idx="26334" formatCode="m/d/yyyy">
                  <c:v>44919</c:v>
                </c:pt>
                <c:pt idx="26335" formatCode="m/d/yyyy">
                  <c:v>44919</c:v>
                </c:pt>
                <c:pt idx="26336" formatCode="m/d/yyyy">
                  <c:v>44919</c:v>
                </c:pt>
                <c:pt idx="26337" formatCode="m/d/yyyy">
                  <c:v>44919</c:v>
                </c:pt>
                <c:pt idx="26338" formatCode="m/d/yyyy">
                  <c:v>44919</c:v>
                </c:pt>
                <c:pt idx="26339" formatCode="m/d/yyyy">
                  <c:v>44919</c:v>
                </c:pt>
                <c:pt idx="26340" formatCode="m/d/yyyy">
                  <c:v>44919</c:v>
                </c:pt>
                <c:pt idx="26341" formatCode="m/d/yyyy">
                  <c:v>44919</c:v>
                </c:pt>
                <c:pt idx="26342" formatCode="m/d/yyyy">
                  <c:v>44919</c:v>
                </c:pt>
                <c:pt idx="26343" formatCode="m/d/yyyy">
                  <c:v>44919</c:v>
                </c:pt>
                <c:pt idx="26344" formatCode="m/d/yyyy">
                  <c:v>44919</c:v>
                </c:pt>
                <c:pt idx="26345" formatCode="m/d/yyyy">
                  <c:v>44919</c:v>
                </c:pt>
                <c:pt idx="26346" formatCode="m/d/yyyy">
                  <c:v>44919</c:v>
                </c:pt>
                <c:pt idx="26347" formatCode="m/d/yyyy">
                  <c:v>44919</c:v>
                </c:pt>
                <c:pt idx="26348" formatCode="m/d/yyyy">
                  <c:v>44919</c:v>
                </c:pt>
                <c:pt idx="26349" formatCode="m/d/yyyy">
                  <c:v>44919</c:v>
                </c:pt>
                <c:pt idx="26350" formatCode="m/d/yyyy">
                  <c:v>44919</c:v>
                </c:pt>
                <c:pt idx="26351" formatCode="m/d/yyyy">
                  <c:v>44919</c:v>
                </c:pt>
                <c:pt idx="26352" formatCode="m/d/yyyy">
                  <c:v>44919</c:v>
                </c:pt>
                <c:pt idx="26353" formatCode="m/d/yyyy">
                  <c:v>44919</c:v>
                </c:pt>
                <c:pt idx="26354" formatCode="m/d/yyyy">
                  <c:v>44919</c:v>
                </c:pt>
                <c:pt idx="26355" formatCode="m/d/yyyy">
                  <c:v>44920</c:v>
                </c:pt>
                <c:pt idx="26356" formatCode="m/d/yyyy">
                  <c:v>44920</c:v>
                </c:pt>
                <c:pt idx="26357" formatCode="m/d/yyyy">
                  <c:v>44920</c:v>
                </c:pt>
                <c:pt idx="26358" formatCode="m/d/yyyy">
                  <c:v>44920</c:v>
                </c:pt>
                <c:pt idx="26359" formatCode="m/d/yyyy">
                  <c:v>44920</c:v>
                </c:pt>
                <c:pt idx="26360" formatCode="m/d/yyyy">
                  <c:v>44920</c:v>
                </c:pt>
                <c:pt idx="26361" formatCode="m/d/yyyy">
                  <c:v>44920</c:v>
                </c:pt>
                <c:pt idx="26362" formatCode="m/d/yyyy">
                  <c:v>44920</c:v>
                </c:pt>
                <c:pt idx="26363" formatCode="m/d/yyyy">
                  <c:v>44920</c:v>
                </c:pt>
                <c:pt idx="26364" formatCode="m/d/yyyy">
                  <c:v>44920</c:v>
                </c:pt>
                <c:pt idx="26365" formatCode="m/d/yyyy">
                  <c:v>44920</c:v>
                </c:pt>
                <c:pt idx="26366" formatCode="m/d/yyyy">
                  <c:v>44920</c:v>
                </c:pt>
                <c:pt idx="26367" formatCode="m/d/yyyy">
                  <c:v>44920</c:v>
                </c:pt>
                <c:pt idx="26368" formatCode="m/d/yyyy">
                  <c:v>44920</c:v>
                </c:pt>
                <c:pt idx="26369" formatCode="m/d/yyyy">
                  <c:v>44920</c:v>
                </c:pt>
                <c:pt idx="26370" formatCode="m/d/yyyy">
                  <c:v>44920</c:v>
                </c:pt>
                <c:pt idx="26371" formatCode="m/d/yyyy">
                  <c:v>44920</c:v>
                </c:pt>
                <c:pt idx="26372" formatCode="m/d/yyyy">
                  <c:v>44920</c:v>
                </c:pt>
                <c:pt idx="26373" formatCode="m/d/yyyy">
                  <c:v>44920</c:v>
                </c:pt>
                <c:pt idx="26374" formatCode="m/d/yyyy">
                  <c:v>44920</c:v>
                </c:pt>
                <c:pt idx="26375" formatCode="m/d/yyyy">
                  <c:v>44920</c:v>
                </c:pt>
                <c:pt idx="26376" formatCode="m/d/yyyy">
                  <c:v>44920</c:v>
                </c:pt>
                <c:pt idx="26377" formatCode="m/d/yyyy">
                  <c:v>44920</c:v>
                </c:pt>
                <c:pt idx="26378" formatCode="m/d/yyyy">
                  <c:v>44920</c:v>
                </c:pt>
                <c:pt idx="26379" formatCode="m/d/yyyy">
                  <c:v>44921</c:v>
                </c:pt>
                <c:pt idx="26380" formatCode="m/d/yyyy">
                  <c:v>44921</c:v>
                </c:pt>
                <c:pt idx="26381" formatCode="m/d/yyyy">
                  <c:v>44921</c:v>
                </c:pt>
                <c:pt idx="26382" formatCode="m/d/yyyy">
                  <c:v>44921</c:v>
                </c:pt>
                <c:pt idx="26383" formatCode="m/d/yyyy">
                  <c:v>44921</c:v>
                </c:pt>
                <c:pt idx="26384" formatCode="m/d/yyyy">
                  <c:v>44921</c:v>
                </c:pt>
                <c:pt idx="26385" formatCode="m/d/yyyy">
                  <c:v>44921</c:v>
                </c:pt>
                <c:pt idx="26386" formatCode="m/d/yyyy">
                  <c:v>44921</c:v>
                </c:pt>
                <c:pt idx="26387" formatCode="m/d/yyyy">
                  <c:v>44921</c:v>
                </c:pt>
                <c:pt idx="26388" formatCode="m/d/yyyy">
                  <c:v>44921</c:v>
                </c:pt>
                <c:pt idx="26389" formatCode="m/d/yyyy">
                  <c:v>44921</c:v>
                </c:pt>
                <c:pt idx="26390" formatCode="m/d/yyyy">
                  <c:v>44921</c:v>
                </c:pt>
                <c:pt idx="26391" formatCode="m/d/yyyy">
                  <c:v>44921</c:v>
                </c:pt>
                <c:pt idx="26392" formatCode="m/d/yyyy">
                  <c:v>44921</c:v>
                </c:pt>
                <c:pt idx="26393" formatCode="m/d/yyyy">
                  <c:v>44921</c:v>
                </c:pt>
                <c:pt idx="26394" formatCode="m/d/yyyy">
                  <c:v>44921</c:v>
                </c:pt>
                <c:pt idx="26395" formatCode="m/d/yyyy">
                  <c:v>44921</c:v>
                </c:pt>
                <c:pt idx="26396" formatCode="m/d/yyyy">
                  <c:v>44921</c:v>
                </c:pt>
                <c:pt idx="26397" formatCode="m/d/yyyy">
                  <c:v>44921</c:v>
                </c:pt>
                <c:pt idx="26398" formatCode="m/d/yyyy">
                  <c:v>44921</c:v>
                </c:pt>
                <c:pt idx="26399" formatCode="m/d/yyyy">
                  <c:v>44921</c:v>
                </c:pt>
                <c:pt idx="26400" formatCode="m/d/yyyy">
                  <c:v>44921</c:v>
                </c:pt>
                <c:pt idx="26401" formatCode="m/d/yyyy">
                  <c:v>44921</c:v>
                </c:pt>
                <c:pt idx="26402" formatCode="m/d/yyyy">
                  <c:v>44921</c:v>
                </c:pt>
                <c:pt idx="26403" formatCode="m/d/yyyy">
                  <c:v>44922</c:v>
                </c:pt>
                <c:pt idx="26404" formatCode="m/d/yyyy">
                  <c:v>44922</c:v>
                </c:pt>
                <c:pt idx="26405" formatCode="m/d/yyyy">
                  <c:v>44922</c:v>
                </c:pt>
                <c:pt idx="26406" formatCode="m/d/yyyy">
                  <c:v>44922</c:v>
                </c:pt>
                <c:pt idx="26407" formatCode="m/d/yyyy">
                  <c:v>44922</c:v>
                </c:pt>
                <c:pt idx="26408" formatCode="m/d/yyyy">
                  <c:v>44922</c:v>
                </c:pt>
                <c:pt idx="26409" formatCode="m/d/yyyy">
                  <c:v>44922</c:v>
                </c:pt>
                <c:pt idx="26410" formatCode="m/d/yyyy">
                  <c:v>44922</c:v>
                </c:pt>
                <c:pt idx="26411" formatCode="m/d/yyyy">
                  <c:v>44922</c:v>
                </c:pt>
                <c:pt idx="26412" formatCode="m/d/yyyy">
                  <c:v>44922</c:v>
                </c:pt>
                <c:pt idx="26413" formatCode="m/d/yyyy">
                  <c:v>44922</c:v>
                </c:pt>
                <c:pt idx="26414" formatCode="m/d/yyyy">
                  <c:v>44922</c:v>
                </c:pt>
                <c:pt idx="26415" formatCode="m/d/yyyy">
                  <c:v>44922</c:v>
                </c:pt>
                <c:pt idx="26416" formatCode="m/d/yyyy">
                  <c:v>44922</c:v>
                </c:pt>
                <c:pt idx="26417" formatCode="m/d/yyyy">
                  <c:v>44922</c:v>
                </c:pt>
                <c:pt idx="26418" formatCode="m/d/yyyy">
                  <c:v>44922</c:v>
                </c:pt>
                <c:pt idx="26419" formatCode="m/d/yyyy">
                  <c:v>44922</c:v>
                </c:pt>
                <c:pt idx="26420" formatCode="m/d/yyyy">
                  <c:v>44922</c:v>
                </c:pt>
                <c:pt idx="26421" formatCode="m/d/yyyy">
                  <c:v>44922</c:v>
                </c:pt>
                <c:pt idx="26422" formatCode="m/d/yyyy">
                  <c:v>44922</c:v>
                </c:pt>
                <c:pt idx="26423" formatCode="m/d/yyyy">
                  <c:v>44922</c:v>
                </c:pt>
                <c:pt idx="26424" formatCode="m/d/yyyy">
                  <c:v>44922</c:v>
                </c:pt>
                <c:pt idx="26425" formatCode="m/d/yyyy">
                  <c:v>44922</c:v>
                </c:pt>
                <c:pt idx="26426" formatCode="m/d/yyyy">
                  <c:v>44923</c:v>
                </c:pt>
                <c:pt idx="26427" formatCode="m/d/yyyy">
                  <c:v>44923</c:v>
                </c:pt>
                <c:pt idx="26428" formatCode="m/d/yyyy">
                  <c:v>44923</c:v>
                </c:pt>
                <c:pt idx="26429" formatCode="m/d/yyyy">
                  <c:v>44923</c:v>
                </c:pt>
                <c:pt idx="26430" formatCode="m/d/yyyy">
                  <c:v>44923</c:v>
                </c:pt>
                <c:pt idx="26431" formatCode="m/d/yyyy">
                  <c:v>44923</c:v>
                </c:pt>
                <c:pt idx="26432" formatCode="m/d/yyyy">
                  <c:v>44923</c:v>
                </c:pt>
                <c:pt idx="26433" formatCode="m/d/yyyy">
                  <c:v>44923</c:v>
                </c:pt>
                <c:pt idx="26434" formatCode="m/d/yyyy">
                  <c:v>44923</c:v>
                </c:pt>
                <c:pt idx="26435" formatCode="m/d/yyyy">
                  <c:v>44923</c:v>
                </c:pt>
                <c:pt idx="26436" formatCode="m/d/yyyy">
                  <c:v>44923</c:v>
                </c:pt>
                <c:pt idx="26437" formatCode="m/d/yyyy">
                  <c:v>44923</c:v>
                </c:pt>
                <c:pt idx="26438" formatCode="m/d/yyyy">
                  <c:v>44923</c:v>
                </c:pt>
                <c:pt idx="26439" formatCode="m/d/yyyy">
                  <c:v>44923</c:v>
                </c:pt>
                <c:pt idx="26440" formatCode="m/d/yyyy">
                  <c:v>44923</c:v>
                </c:pt>
                <c:pt idx="26441" formatCode="m/d/yyyy">
                  <c:v>44923</c:v>
                </c:pt>
                <c:pt idx="26442" formatCode="m/d/yyyy">
                  <c:v>44923</c:v>
                </c:pt>
                <c:pt idx="26443" formatCode="m/d/yyyy">
                  <c:v>44923</c:v>
                </c:pt>
                <c:pt idx="26444" formatCode="m/d/yyyy">
                  <c:v>44923</c:v>
                </c:pt>
                <c:pt idx="26445" formatCode="m/d/yyyy">
                  <c:v>44923</c:v>
                </c:pt>
                <c:pt idx="26446" formatCode="m/d/yyyy">
                  <c:v>44923</c:v>
                </c:pt>
                <c:pt idx="26447" formatCode="m/d/yyyy">
                  <c:v>44923</c:v>
                </c:pt>
                <c:pt idx="26448" formatCode="m/d/yyyy">
                  <c:v>44923</c:v>
                </c:pt>
                <c:pt idx="26449" formatCode="m/d/yyyy">
                  <c:v>44923</c:v>
                </c:pt>
                <c:pt idx="26450" formatCode="m/d/yyyy">
                  <c:v>44924</c:v>
                </c:pt>
                <c:pt idx="26451" formatCode="m/d/yyyy">
                  <c:v>44924</c:v>
                </c:pt>
                <c:pt idx="26452" formatCode="m/d/yyyy">
                  <c:v>44924</c:v>
                </c:pt>
                <c:pt idx="26453" formatCode="m/d/yyyy">
                  <c:v>44924</c:v>
                </c:pt>
                <c:pt idx="26454" formatCode="m/d/yyyy">
                  <c:v>44924</c:v>
                </c:pt>
                <c:pt idx="26455" formatCode="m/d/yyyy">
                  <c:v>44924</c:v>
                </c:pt>
                <c:pt idx="26456" formatCode="m/d/yyyy">
                  <c:v>44924</c:v>
                </c:pt>
                <c:pt idx="26457" formatCode="m/d/yyyy">
                  <c:v>44924</c:v>
                </c:pt>
                <c:pt idx="26458" formatCode="m/d/yyyy">
                  <c:v>44924</c:v>
                </c:pt>
                <c:pt idx="26459" formatCode="m/d/yyyy">
                  <c:v>44924</c:v>
                </c:pt>
                <c:pt idx="26460" formatCode="m/d/yyyy">
                  <c:v>44924</c:v>
                </c:pt>
                <c:pt idx="26461" formatCode="m/d/yyyy">
                  <c:v>44924</c:v>
                </c:pt>
                <c:pt idx="26462" formatCode="m/d/yyyy">
                  <c:v>44924</c:v>
                </c:pt>
                <c:pt idx="26463" formatCode="m/d/yyyy">
                  <c:v>44924</c:v>
                </c:pt>
                <c:pt idx="26464" formatCode="m/d/yyyy">
                  <c:v>44924</c:v>
                </c:pt>
                <c:pt idx="26465" formatCode="m/d/yyyy">
                  <c:v>44924</c:v>
                </c:pt>
                <c:pt idx="26466" formatCode="m/d/yyyy">
                  <c:v>44924</c:v>
                </c:pt>
                <c:pt idx="26467" formatCode="m/d/yyyy">
                  <c:v>44924</c:v>
                </c:pt>
                <c:pt idx="26468" formatCode="m/d/yyyy">
                  <c:v>44924</c:v>
                </c:pt>
                <c:pt idx="26469" formatCode="m/d/yyyy">
                  <c:v>44924</c:v>
                </c:pt>
                <c:pt idx="26470" formatCode="m/d/yyyy">
                  <c:v>44924</c:v>
                </c:pt>
                <c:pt idx="26471" formatCode="m/d/yyyy">
                  <c:v>44924</c:v>
                </c:pt>
                <c:pt idx="26472" formatCode="m/d/yyyy">
                  <c:v>44924</c:v>
                </c:pt>
                <c:pt idx="26473" formatCode="m/d/yyyy">
                  <c:v>44924</c:v>
                </c:pt>
                <c:pt idx="26474" formatCode="m/d/yyyy">
                  <c:v>44925</c:v>
                </c:pt>
                <c:pt idx="26475" formatCode="m/d/yyyy">
                  <c:v>44925</c:v>
                </c:pt>
                <c:pt idx="26476" formatCode="m/d/yyyy">
                  <c:v>44925</c:v>
                </c:pt>
                <c:pt idx="26477" formatCode="m/d/yyyy">
                  <c:v>44925</c:v>
                </c:pt>
                <c:pt idx="26478" formatCode="m/d/yyyy">
                  <c:v>44925</c:v>
                </c:pt>
                <c:pt idx="26479" formatCode="m/d/yyyy">
                  <c:v>44925</c:v>
                </c:pt>
                <c:pt idx="26480" formatCode="m/d/yyyy">
                  <c:v>44925</c:v>
                </c:pt>
                <c:pt idx="26481" formatCode="m/d/yyyy">
                  <c:v>44925</c:v>
                </c:pt>
                <c:pt idx="26482" formatCode="m/d/yyyy">
                  <c:v>44925</c:v>
                </c:pt>
                <c:pt idx="26483" formatCode="m/d/yyyy">
                  <c:v>44925</c:v>
                </c:pt>
                <c:pt idx="26484" formatCode="m/d/yyyy">
                  <c:v>44925</c:v>
                </c:pt>
                <c:pt idx="26485" formatCode="m/d/yyyy">
                  <c:v>44925</c:v>
                </c:pt>
                <c:pt idx="26486" formatCode="m/d/yyyy">
                  <c:v>44925</c:v>
                </c:pt>
                <c:pt idx="26487" formatCode="m/d/yyyy">
                  <c:v>44925</c:v>
                </c:pt>
                <c:pt idx="26488" formatCode="m/d/yyyy">
                  <c:v>44925</c:v>
                </c:pt>
                <c:pt idx="26489" formatCode="m/d/yyyy">
                  <c:v>44925</c:v>
                </c:pt>
                <c:pt idx="26490" formatCode="m/d/yyyy">
                  <c:v>44925</c:v>
                </c:pt>
                <c:pt idx="26491" formatCode="m/d/yyyy">
                  <c:v>44925</c:v>
                </c:pt>
                <c:pt idx="26492" formatCode="m/d/yyyy">
                  <c:v>44925</c:v>
                </c:pt>
                <c:pt idx="26493" formatCode="m/d/yyyy">
                  <c:v>44925</c:v>
                </c:pt>
                <c:pt idx="26494" formatCode="m/d/yyyy">
                  <c:v>44925</c:v>
                </c:pt>
                <c:pt idx="26495" formatCode="m/d/yyyy">
                  <c:v>44925</c:v>
                </c:pt>
                <c:pt idx="26496" formatCode="m/d/yyyy">
                  <c:v>44925</c:v>
                </c:pt>
                <c:pt idx="26497" formatCode="m/d/yyyy">
                  <c:v>44925</c:v>
                </c:pt>
                <c:pt idx="26498" formatCode="m/d/yyyy">
                  <c:v>44926</c:v>
                </c:pt>
                <c:pt idx="26499" formatCode="m/d/yyyy">
                  <c:v>44926</c:v>
                </c:pt>
                <c:pt idx="26500" formatCode="m/d/yyyy">
                  <c:v>44926</c:v>
                </c:pt>
                <c:pt idx="26501" formatCode="m/d/yyyy">
                  <c:v>44926</c:v>
                </c:pt>
                <c:pt idx="26502" formatCode="m/d/yyyy">
                  <c:v>44926</c:v>
                </c:pt>
                <c:pt idx="26503" formatCode="m/d/yyyy">
                  <c:v>44926</c:v>
                </c:pt>
                <c:pt idx="26504" formatCode="m/d/yyyy">
                  <c:v>44926</c:v>
                </c:pt>
                <c:pt idx="26505" formatCode="m/d/yyyy">
                  <c:v>44926</c:v>
                </c:pt>
                <c:pt idx="26506" formatCode="m/d/yyyy">
                  <c:v>44926</c:v>
                </c:pt>
                <c:pt idx="26507" formatCode="m/d/yyyy">
                  <c:v>44926</c:v>
                </c:pt>
                <c:pt idx="26508" formatCode="m/d/yyyy">
                  <c:v>44926</c:v>
                </c:pt>
                <c:pt idx="26509" formatCode="m/d/yyyy">
                  <c:v>44926</c:v>
                </c:pt>
                <c:pt idx="26510" formatCode="m/d/yyyy">
                  <c:v>44926</c:v>
                </c:pt>
                <c:pt idx="26511" formatCode="m/d/yyyy">
                  <c:v>44926</c:v>
                </c:pt>
                <c:pt idx="26512" formatCode="m/d/yyyy">
                  <c:v>44926</c:v>
                </c:pt>
                <c:pt idx="26513" formatCode="m/d/yyyy">
                  <c:v>44926</c:v>
                </c:pt>
                <c:pt idx="26514" formatCode="m/d/yyyy">
                  <c:v>44926</c:v>
                </c:pt>
                <c:pt idx="26515" formatCode="m/d/yyyy">
                  <c:v>44926</c:v>
                </c:pt>
                <c:pt idx="26516" formatCode="m/d/yyyy">
                  <c:v>44926</c:v>
                </c:pt>
                <c:pt idx="26517" formatCode="m/d/yyyy">
                  <c:v>44926</c:v>
                </c:pt>
                <c:pt idx="26518" formatCode="m/d/yyyy">
                  <c:v>44926</c:v>
                </c:pt>
                <c:pt idx="26519" formatCode="m/d/yyyy">
                  <c:v>44926</c:v>
                </c:pt>
                <c:pt idx="26520" formatCode="m/d/yyyy">
                  <c:v>44926</c:v>
                </c:pt>
                <c:pt idx="26521" formatCode="m/d/yyyy">
                  <c:v>44926</c:v>
                </c:pt>
                <c:pt idx="26522" formatCode="m/d/yyyy">
                  <c:v>44927</c:v>
                </c:pt>
                <c:pt idx="26523" formatCode="m/d/yyyy">
                  <c:v>44927</c:v>
                </c:pt>
                <c:pt idx="26524" formatCode="m/d/yyyy">
                  <c:v>44927</c:v>
                </c:pt>
                <c:pt idx="26525" formatCode="m/d/yyyy">
                  <c:v>44927</c:v>
                </c:pt>
                <c:pt idx="26526" formatCode="m/d/yyyy">
                  <c:v>44927</c:v>
                </c:pt>
                <c:pt idx="26527" formatCode="m/d/yyyy">
                  <c:v>44927</c:v>
                </c:pt>
                <c:pt idx="26528" formatCode="m/d/yyyy">
                  <c:v>44927</c:v>
                </c:pt>
                <c:pt idx="26529" formatCode="m/d/yyyy">
                  <c:v>44927</c:v>
                </c:pt>
                <c:pt idx="26530" formatCode="m/d/yyyy">
                  <c:v>44927</c:v>
                </c:pt>
                <c:pt idx="26531" formatCode="m/d/yyyy">
                  <c:v>44927</c:v>
                </c:pt>
                <c:pt idx="26532" formatCode="m/d/yyyy">
                  <c:v>44927</c:v>
                </c:pt>
                <c:pt idx="26533" formatCode="m/d/yyyy">
                  <c:v>44927</c:v>
                </c:pt>
                <c:pt idx="26534" formatCode="m/d/yyyy">
                  <c:v>44927</c:v>
                </c:pt>
                <c:pt idx="26535" formatCode="m/d/yyyy">
                  <c:v>44927</c:v>
                </c:pt>
                <c:pt idx="26536" formatCode="m/d/yyyy">
                  <c:v>44927</c:v>
                </c:pt>
                <c:pt idx="26537" formatCode="m/d/yyyy">
                  <c:v>44927</c:v>
                </c:pt>
                <c:pt idx="26538" formatCode="m/d/yyyy">
                  <c:v>44927</c:v>
                </c:pt>
                <c:pt idx="26539" formatCode="m/d/yyyy">
                  <c:v>44927</c:v>
                </c:pt>
                <c:pt idx="26540" formatCode="m/d/yyyy">
                  <c:v>44927</c:v>
                </c:pt>
                <c:pt idx="26541" formatCode="m/d/yyyy">
                  <c:v>44927</c:v>
                </c:pt>
                <c:pt idx="26542" formatCode="m/d/yyyy">
                  <c:v>44927</c:v>
                </c:pt>
                <c:pt idx="26543" formatCode="m/d/yyyy">
                  <c:v>44927</c:v>
                </c:pt>
                <c:pt idx="26544" formatCode="m/d/yyyy">
                  <c:v>44927</c:v>
                </c:pt>
                <c:pt idx="26545" formatCode="m/d/yyyy">
                  <c:v>44927</c:v>
                </c:pt>
                <c:pt idx="26546" formatCode="m/d/yyyy">
                  <c:v>44928</c:v>
                </c:pt>
                <c:pt idx="26547" formatCode="m/d/yyyy">
                  <c:v>44928</c:v>
                </c:pt>
                <c:pt idx="26548" formatCode="m/d/yyyy">
                  <c:v>44928</c:v>
                </c:pt>
                <c:pt idx="26549" formatCode="m/d/yyyy">
                  <c:v>44928</c:v>
                </c:pt>
                <c:pt idx="26550" formatCode="m/d/yyyy">
                  <c:v>44928</c:v>
                </c:pt>
                <c:pt idx="26551" formatCode="m/d/yyyy">
                  <c:v>44928</c:v>
                </c:pt>
                <c:pt idx="26552" formatCode="m/d/yyyy">
                  <c:v>44928</c:v>
                </c:pt>
                <c:pt idx="26553" formatCode="m/d/yyyy">
                  <c:v>44928</c:v>
                </c:pt>
                <c:pt idx="26554" formatCode="m/d/yyyy">
                  <c:v>44928</c:v>
                </c:pt>
                <c:pt idx="26555" formatCode="m/d/yyyy">
                  <c:v>44928</c:v>
                </c:pt>
                <c:pt idx="26556" formatCode="m/d/yyyy">
                  <c:v>44928</c:v>
                </c:pt>
                <c:pt idx="26557" formatCode="m/d/yyyy">
                  <c:v>44928</c:v>
                </c:pt>
                <c:pt idx="26558" formatCode="m/d/yyyy">
                  <c:v>44928</c:v>
                </c:pt>
                <c:pt idx="26559" formatCode="m/d/yyyy">
                  <c:v>44928</c:v>
                </c:pt>
                <c:pt idx="26560" formatCode="m/d/yyyy">
                  <c:v>44928</c:v>
                </c:pt>
                <c:pt idx="26561" formatCode="m/d/yyyy">
                  <c:v>44928</c:v>
                </c:pt>
                <c:pt idx="26562" formatCode="m/d/yyyy">
                  <c:v>44928</c:v>
                </c:pt>
                <c:pt idx="26563" formatCode="m/d/yyyy">
                  <c:v>44928</c:v>
                </c:pt>
                <c:pt idx="26564" formatCode="m/d/yyyy">
                  <c:v>44928</c:v>
                </c:pt>
                <c:pt idx="26565" formatCode="m/d/yyyy">
                  <c:v>44928</c:v>
                </c:pt>
                <c:pt idx="26566" formatCode="m/d/yyyy">
                  <c:v>44928</c:v>
                </c:pt>
                <c:pt idx="26567" formatCode="m/d/yyyy">
                  <c:v>44928</c:v>
                </c:pt>
                <c:pt idx="26568" formatCode="m/d/yyyy">
                  <c:v>44928</c:v>
                </c:pt>
                <c:pt idx="26569" formatCode="m/d/yyyy">
                  <c:v>44928</c:v>
                </c:pt>
                <c:pt idx="26570" formatCode="m/d/yyyy">
                  <c:v>44929</c:v>
                </c:pt>
                <c:pt idx="26571" formatCode="m/d/yyyy">
                  <c:v>44929</c:v>
                </c:pt>
                <c:pt idx="26572" formatCode="m/d/yyyy">
                  <c:v>44929</c:v>
                </c:pt>
                <c:pt idx="26573" formatCode="m/d/yyyy">
                  <c:v>44929</c:v>
                </c:pt>
                <c:pt idx="26574" formatCode="m/d/yyyy">
                  <c:v>44929</c:v>
                </c:pt>
                <c:pt idx="26575" formatCode="m/d/yyyy">
                  <c:v>44929</c:v>
                </c:pt>
                <c:pt idx="26576" formatCode="m/d/yyyy">
                  <c:v>44929</c:v>
                </c:pt>
                <c:pt idx="26577" formatCode="m/d/yyyy">
                  <c:v>44929</c:v>
                </c:pt>
                <c:pt idx="26578" formatCode="m/d/yyyy">
                  <c:v>44929</c:v>
                </c:pt>
                <c:pt idx="26579" formatCode="m/d/yyyy">
                  <c:v>44929</c:v>
                </c:pt>
                <c:pt idx="26580" formatCode="m/d/yyyy">
                  <c:v>44929</c:v>
                </c:pt>
                <c:pt idx="26581" formatCode="m/d/yyyy">
                  <c:v>44929</c:v>
                </c:pt>
                <c:pt idx="26582" formatCode="m/d/yyyy">
                  <c:v>44929</c:v>
                </c:pt>
                <c:pt idx="26583" formatCode="m/d/yyyy">
                  <c:v>44929</c:v>
                </c:pt>
                <c:pt idx="26584" formatCode="m/d/yyyy">
                  <c:v>44929</c:v>
                </c:pt>
                <c:pt idx="26585" formatCode="m/d/yyyy">
                  <c:v>44929</c:v>
                </c:pt>
                <c:pt idx="26586" formatCode="m/d/yyyy">
                  <c:v>44929</c:v>
                </c:pt>
                <c:pt idx="26587" formatCode="m/d/yyyy">
                  <c:v>44929</c:v>
                </c:pt>
                <c:pt idx="26588" formatCode="m/d/yyyy">
                  <c:v>44929</c:v>
                </c:pt>
                <c:pt idx="26589" formatCode="m/d/yyyy">
                  <c:v>44929</c:v>
                </c:pt>
                <c:pt idx="26590" formatCode="m/d/yyyy">
                  <c:v>44929</c:v>
                </c:pt>
                <c:pt idx="26591" formatCode="m/d/yyyy">
                  <c:v>44929</c:v>
                </c:pt>
                <c:pt idx="26592" formatCode="m/d/yyyy">
                  <c:v>44929</c:v>
                </c:pt>
                <c:pt idx="26593" formatCode="m/d/yyyy">
                  <c:v>44929</c:v>
                </c:pt>
                <c:pt idx="26594" formatCode="m/d/yyyy">
                  <c:v>44930</c:v>
                </c:pt>
                <c:pt idx="26595" formatCode="m/d/yyyy">
                  <c:v>44930</c:v>
                </c:pt>
                <c:pt idx="26596" formatCode="m/d/yyyy">
                  <c:v>44930</c:v>
                </c:pt>
                <c:pt idx="26597" formatCode="m/d/yyyy">
                  <c:v>44930</c:v>
                </c:pt>
                <c:pt idx="26598" formatCode="m/d/yyyy">
                  <c:v>44930</c:v>
                </c:pt>
                <c:pt idx="26599" formatCode="m/d/yyyy">
                  <c:v>44930</c:v>
                </c:pt>
                <c:pt idx="26600" formatCode="m/d/yyyy">
                  <c:v>44930</c:v>
                </c:pt>
                <c:pt idx="26601" formatCode="m/d/yyyy">
                  <c:v>44930</c:v>
                </c:pt>
                <c:pt idx="26602" formatCode="m/d/yyyy">
                  <c:v>44930</c:v>
                </c:pt>
                <c:pt idx="26603" formatCode="m/d/yyyy">
                  <c:v>44930</c:v>
                </c:pt>
                <c:pt idx="26604" formatCode="m/d/yyyy">
                  <c:v>44930</c:v>
                </c:pt>
                <c:pt idx="26605" formatCode="m/d/yyyy">
                  <c:v>44930</c:v>
                </c:pt>
                <c:pt idx="26606" formatCode="m/d/yyyy">
                  <c:v>44930</c:v>
                </c:pt>
                <c:pt idx="26607" formatCode="m/d/yyyy">
                  <c:v>44930</c:v>
                </c:pt>
                <c:pt idx="26608" formatCode="m/d/yyyy">
                  <c:v>44930</c:v>
                </c:pt>
                <c:pt idx="26609" formatCode="m/d/yyyy">
                  <c:v>44930</c:v>
                </c:pt>
                <c:pt idx="26610" formatCode="m/d/yyyy">
                  <c:v>44930</c:v>
                </c:pt>
                <c:pt idx="26611" formatCode="m/d/yyyy">
                  <c:v>44930</c:v>
                </c:pt>
                <c:pt idx="26612" formatCode="m/d/yyyy">
                  <c:v>44930</c:v>
                </c:pt>
                <c:pt idx="26613" formatCode="m/d/yyyy">
                  <c:v>44930</c:v>
                </c:pt>
                <c:pt idx="26614" formatCode="m/d/yyyy">
                  <c:v>44930</c:v>
                </c:pt>
                <c:pt idx="26615" formatCode="m/d/yyyy">
                  <c:v>44930</c:v>
                </c:pt>
                <c:pt idx="26616" formatCode="m/d/yyyy">
                  <c:v>44930</c:v>
                </c:pt>
                <c:pt idx="26617" formatCode="m/d/yyyy">
                  <c:v>44930</c:v>
                </c:pt>
                <c:pt idx="26618" formatCode="m/d/yyyy">
                  <c:v>44931</c:v>
                </c:pt>
                <c:pt idx="26619" formatCode="m/d/yyyy">
                  <c:v>44931</c:v>
                </c:pt>
                <c:pt idx="26620" formatCode="m/d/yyyy">
                  <c:v>44931</c:v>
                </c:pt>
                <c:pt idx="26621" formatCode="m/d/yyyy">
                  <c:v>44931</c:v>
                </c:pt>
                <c:pt idx="26622" formatCode="m/d/yyyy">
                  <c:v>44931</c:v>
                </c:pt>
                <c:pt idx="26623" formatCode="m/d/yyyy">
                  <c:v>44931</c:v>
                </c:pt>
                <c:pt idx="26624" formatCode="m/d/yyyy">
                  <c:v>44931</c:v>
                </c:pt>
                <c:pt idx="26625" formatCode="m/d/yyyy">
                  <c:v>44931</c:v>
                </c:pt>
                <c:pt idx="26626" formatCode="m/d/yyyy">
                  <c:v>44931</c:v>
                </c:pt>
                <c:pt idx="26627" formatCode="m/d/yyyy">
                  <c:v>44931</c:v>
                </c:pt>
                <c:pt idx="26628" formatCode="m/d/yyyy">
                  <c:v>44931</c:v>
                </c:pt>
                <c:pt idx="26629" formatCode="m/d/yyyy">
                  <c:v>44931</c:v>
                </c:pt>
                <c:pt idx="26630" formatCode="m/d/yyyy">
                  <c:v>44931</c:v>
                </c:pt>
                <c:pt idx="26631" formatCode="m/d/yyyy">
                  <c:v>44931</c:v>
                </c:pt>
                <c:pt idx="26632" formatCode="m/d/yyyy">
                  <c:v>44931</c:v>
                </c:pt>
                <c:pt idx="26633" formatCode="m/d/yyyy">
                  <c:v>44931</c:v>
                </c:pt>
                <c:pt idx="26634" formatCode="m/d/yyyy">
                  <c:v>44931</c:v>
                </c:pt>
                <c:pt idx="26635" formatCode="m/d/yyyy">
                  <c:v>44931</c:v>
                </c:pt>
                <c:pt idx="26636" formatCode="m/d/yyyy">
                  <c:v>44931</c:v>
                </c:pt>
                <c:pt idx="26637" formatCode="m/d/yyyy">
                  <c:v>44931</c:v>
                </c:pt>
                <c:pt idx="26638" formatCode="m/d/yyyy">
                  <c:v>44931</c:v>
                </c:pt>
                <c:pt idx="26639" formatCode="m/d/yyyy">
                  <c:v>44931</c:v>
                </c:pt>
                <c:pt idx="26640" formatCode="m/d/yyyy">
                  <c:v>44931</c:v>
                </c:pt>
                <c:pt idx="26641" formatCode="m/d/yyyy">
                  <c:v>44931</c:v>
                </c:pt>
                <c:pt idx="26642" formatCode="m/d/yyyy">
                  <c:v>44932</c:v>
                </c:pt>
                <c:pt idx="26643" formatCode="m/d/yyyy">
                  <c:v>44932</c:v>
                </c:pt>
                <c:pt idx="26644" formatCode="m/d/yyyy">
                  <c:v>44932</c:v>
                </c:pt>
                <c:pt idx="26645" formatCode="m/d/yyyy">
                  <c:v>44932</c:v>
                </c:pt>
                <c:pt idx="26646" formatCode="m/d/yyyy">
                  <c:v>44932</c:v>
                </c:pt>
                <c:pt idx="26647" formatCode="m/d/yyyy">
                  <c:v>44932</c:v>
                </c:pt>
                <c:pt idx="26648" formatCode="m/d/yyyy">
                  <c:v>44932</c:v>
                </c:pt>
                <c:pt idx="26649" formatCode="m/d/yyyy">
                  <c:v>44932</c:v>
                </c:pt>
                <c:pt idx="26650" formatCode="m/d/yyyy">
                  <c:v>44932</c:v>
                </c:pt>
                <c:pt idx="26651" formatCode="m/d/yyyy">
                  <c:v>44932</c:v>
                </c:pt>
                <c:pt idx="26652" formatCode="m/d/yyyy">
                  <c:v>44932</c:v>
                </c:pt>
                <c:pt idx="26653" formatCode="m/d/yyyy">
                  <c:v>44932</c:v>
                </c:pt>
                <c:pt idx="26654" formatCode="m/d/yyyy">
                  <c:v>44932</c:v>
                </c:pt>
                <c:pt idx="26655" formatCode="m/d/yyyy">
                  <c:v>44932</c:v>
                </c:pt>
                <c:pt idx="26656" formatCode="m/d/yyyy">
                  <c:v>44932</c:v>
                </c:pt>
                <c:pt idx="26657" formatCode="m/d/yyyy">
                  <c:v>44932</c:v>
                </c:pt>
                <c:pt idx="26658" formatCode="m/d/yyyy">
                  <c:v>44932</c:v>
                </c:pt>
                <c:pt idx="26659" formatCode="m/d/yyyy">
                  <c:v>44932</c:v>
                </c:pt>
                <c:pt idx="26660" formatCode="m/d/yyyy">
                  <c:v>44932</c:v>
                </c:pt>
                <c:pt idx="26661" formatCode="m/d/yyyy">
                  <c:v>44932</c:v>
                </c:pt>
                <c:pt idx="26662" formatCode="m/d/yyyy">
                  <c:v>44932</c:v>
                </c:pt>
                <c:pt idx="26663" formatCode="m/d/yyyy">
                  <c:v>44932</c:v>
                </c:pt>
                <c:pt idx="26664" formatCode="m/d/yyyy">
                  <c:v>44932</c:v>
                </c:pt>
                <c:pt idx="26665" formatCode="m/d/yyyy">
                  <c:v>44932</c:v>
                </c:pt>
                <c:pt idx="26666" formatCode="m/d/yyyy">
                  <c:v>44933</c:v>
                </c:pt>
                <c:pt idx="26667" formatCode="m/d/yyyy">
                  <c:v>44933</c:v>
                </c:pt>
                <c:pt idx="26668" formatCode="m/d/yyyy">
                  <c:v>44933</c:v>
                </c:pt>
                <c:pt idx="26669" formatCode="m/d/yyyy">
                  <c:v>44933</c:v>
                </c:pt>
                <c:pt idx="26670" formatCode="m/d/yyyy">
                  <c:v>44933</c:v>
                </c:pt>
                <c:pt idx="26671" formatCode="m/d/yyyy">
                  <c:v>44933</c:v>
                </c:pt>
                <c:pt idx="26672" formatCode="m/d/yyyy">
                  <c:v>44933</c:v>
                </c:pt>
                <c:pt idx="26673" formatCode="m/d/yyyy">
                  <c:v>44933</c:v>
                </c:pt>
                <c:pt idx="26674" formatCode="m/d/yyyy">
                  <c:v>44933</c:v>
                </c:pt>
                <c:pt idx="26675" formatCode="m/d/yyyy">
                  <c:v>44933</c:v>
                </c:pt>
                <c:pt idx="26676" formatCode="m/d/yyyy">
                  <c:v>44933</c:v>
                </c:pt>
                <c:pt idx="26677" formatCode="m/d/yyyy">
                  <c:v>44933</c:v>
                </c:pt>
                <c:pt idx="26678" formatCode="m/d/yyyy">
                  <c:v>44933</c:v>
                </c:pt>
                <c:pt idx="26679" formatCode="m/d/yyyy">
                  <c:v>44933</c:v>
                </c:pt>
                <c:pt idx="26680" formatCode="m/d/yyyy">
                  <c:v>44933</c:v>
                </c:pt>
                <c:pt idx="26681" formatCode="m/d/yyyy">
                  <c:v>44933</c:v>
                </c:pt>
                <c:pt idx="26682" formatCode="m/d/yyyy">
                  <c:v>44933</c:v>
                </c:pt>
                <c:pt idx="26683" formatCode="m/d/yyyy">
                  <c:v>44933</c:v>
                </c:pt>
                <c:pt idx="26684" formatCode="m/d/yyyy">
                  <c:v>44933</c:v>
                </c:pt>
                <c:pt idx="26685" formatCode="m/d/yyyy">
                  <c:v>44933</c:v>
                </c:pt>
                <c:pt idx="26686" formatCode="m/d/yyyy">
                  <c:v>44933</c:v>
                </c:pt>
                <c:pt idx="26687" formatCode="m/d/yyyy">
                  <c:v>44933</c:v>
                </c:pt>
                <c:pt idx="26688" formatCode="m/d/yyyy">
                  <c:v>44933</c:v>
                </c:pt>
                <c:pt idx="26689" formatCode="m/d/yyyy">
                  <c:v>44933</c:v>
                </c:pt>
                <c:pt idx="26690" formatCode="m/d/yyyy">
                  <c:v>44934</c:v>
                </c:pt>
                <c:pt idx="26691" formatCode="m/d/yyyy">
                  <c:v>44934</c:v>
                </c:pt>
                <c:pt idx="26692" formatCode="m/d/yyyy">
                  <c:v>44934</c:v>
                </c:pt>
                <c:pt idx="26693" formatCode="m/d/yyyy">
                  <c:v>44934</c:v>
                </c:pt>
                <c:pt idx="26694" formatCode="m/d/yyyy">
                  <c:v>44934</c:v>
                </c:pt>
                <c:pt idx="26695" formatCode="m/d/yyyy">
                  <c:v>44934</c:v>
                </c:pt>
                <c:pt idx="26696" formatCode="m/d/yyyy">
                  <c:v>44934</c:v>
                </c:pt>
                <c:pt idx="26697" formatCode="m/d/yyyy">
                  <c:v>44934</c:v>
                </c:pt>
                <c:pt idx="26698" formatCode="m/d/yyyy">
                  <c:v>44934</c:v>
                </c:pt>
                <c:pt idx="26699" formatCode="m/d/yyyy">
                  <c:v>44934</c:v>
                </c:pt>
                <c:pt idx="26700" formatCode="m/d/yyyy">
                  <c:v>44934</c:v>
                </c:pt>
                <c:pt idx="26701" formatCode="m/d/yyyy">
                  <c:v>44934</c:v>
                </c:pt>
                <c:pt idx="26702" formatCode="m/d/yyyy">
                  <c:v>44934</c:v>
                </c:pt>
                <c:pt idx="26703" formatCode="m/d/yyyy">
                  <c:v>44934</c:v>
                </c:pt>
                <c:pt idx="26704" formatCode="m/d/yyyy">
                  <c:v>44934</c:v>
                </c:pt>
                <c:pt idx="26705" formatCode="m/d/yyyy">
                  <c:v>44934</c:v>
                </c:pt>
                <c:pt idx="26706" formatCode="m/d/yyyy">
                  <c:v>44934</c:v>
                </c:pt>
                <c:pt idx="26707" formatCode="m/d/yyyy">
                  <c:v>44934</c:v>
                </c:pt>
                <c:pt idx="26708" formatCode="m/d/yyyy">
                  <c:v>44934</c:v>
                </c:pt>
                <c:pt idx="26709" formatCode="m/d/yyyy">
                  <c:v>44934</c:v>
                </c:pt>
                <c:pt idx="26710" formatCode="m/d/yyyy">
                  <c:v>44934</c:v>
                </c:pt>
                <c:pt idx="26711" formatCode="m/d/yyyy">
                  <c:v>44934</c:v>
                </c:pt>
                <c:pt idx="26712" formatCode="m/d/yyyy">
                  <c:v>44934</c:v>
                </c:pt>
                <c:pt idx="26713" formatCode="m/d/yyyy">
                  <c:v>44934</c:v>
                </c:pt>
                <c:pt idx="26714" formatCode="m/d/yyyy">
                  <c:v>44935</c:v>
                </c:pt>
                <c:pt idx="26715" formatCode="m/d/yyyy">
                  <c:v>44935</c:v>
                </c:pt>
                <c:pt idx="26716" formatCode="m/d/yyyy">
                  <c:v>44935</c:v>
                </c:pt>
                <c:pt idx="26717" formatCode="m/d/yyyy">
                  <c:v>44935</c:v>
                </c:pt>
                <c:pt idx="26718" formatCode="m/d/yyyy">
                  <c:v>44935</c:v>
                </c:pt>
                <c:pt idx="26719" formatCode="m/d/yyyy">
                  <c:v>44935</c:v>
                </c:pt>
                <c:pt idx="26720" formatCode="m/d/yyyy">
                  <c:v>44935</c:v>
                </c:pt>
                <c:pt idx="26721" formatCode="m/d/yyyy">
                  <c:v>44935</c:v>
                </c:pt>
                <c:pt idx="26722" formatCode="m/d/yyyy">
                  <c:v>44935</c:v>
                </c:pt>
                <c:pt idx="26723" formatCode="m/d/yyyy">
                  <c:v>44935</c:v>
                </c:pt>
                <c:pt idx="26724" formatCode="m/d/yyyy">
                  <c:v>44935</c:v>
                </c:pt>
                <c:pt idx="26725" formatCode="m/d/yyyy">
                  <c:v>44935</c:v>
                </c:pt>
                <c:pt idx="26726" formatCode="m/d/yyyy">
                  <c:v>44935</c:v>
                </c:pt>
                <c:pt idx="26727" formatCode="m/d/yyyy">
                  <c:v>44935</c:v>
                </c:pt>
                <c:pt idx="26728" formatCode="m/d/yyyy">
                  <c:v>44935</c:v>
                </c:pt>
                <c:pt idx="26729" formatCode="m/d/yyyy">
                  <c:v>44935</c:v>
                </c:pt>
                <c:pt idx="26730" formatCode="m/d/yyyy">
                  <c:v>44935</c:v>
                </c:pt>
                <c:pt idx="26731" formatCode="m/d/yyyy">
                  <c:v>44935</c:v>
                </c:pt>
                <c:pt idx="26732" formatCode="m/d/yyyy">
                  <c:v>44935</c:v>
                </c:pt>
                <c:pt idx="26733" formatCode="m/d/yyyy">
                  <c:v>44935</c:v>
                </c:pt>
                <c:pt idx="26734" formatCode="m/d/yyyy">
                  <c:v>44935</c:v>
                </c:pt>
                <c:pt idx="26735" formatCode="m/d/yyyy">
                  <c:v>44935</c:v>
                </c:pt>
                <c:pt idx="26736" formatCode="m/d/yyyy">
                  <c:v>44935</c:v>
                </c:pt>
                <c:pt idx="26737" formatCode="m/d/yyyy">
                  <c:v>44935</c:v>
                </c:pt>
                <c:pt idx="26738" formatCode="m/d/yyyy">
                  <c:v>44936</c:v>
                </c:pt>
                <c:pt idx="26739" formatCode="m/d/yyyy">
                  <c:v>44936</c:v>
                </c:pt>
                <c:pt idx="26740" formatCode="m/d/yyyy">
                  <c:v>44936</c:v>
                </c:pt>
                <c:pt idx="26741" formatCode="m/d/yyyy">
                  <c:v>44936</c:v>
                </c:pt>
                <c:pt idx="26742" formatCode="m/d/yyyy">
                  <c:v>44936</c:v>
                </c:pt>
                <c:pt idx="26743" formatCode="m/d/yyyy">
                  <c:v>44936</c:v>
                </c:pt>
                <c:pt idx="26744" formatCode="m/d/yyyy">
                  <c:v>44936</c:v>
                </c:pt>
                <c:pt idx="26745" formatCode="m/d/yyyy">
                  <c:v>44936</c:v>
                </c:pt>
                <c:pt idx="26746" formatCode="m/d/yyyy">
                  <c:v>44936</c:v>
                </c:pt>
                <c:pt idx="26747" formatCode="m/d/yyyy">
                  <c:v>44936</c:v>
                </c:pt>
                <c:pt idx="26748" formatCode="m/d/yyyy">
                  <c:v>44936</c:v>
                </c:pt>
                <c:pt idx="26749" formatCode="m/d/yyyy">
                  <c:v>44936</c:v>
                </c:pt>
                <c:pt idx="26750" formatCode="m/d/yyyy">
                  <c:v>44936</c:v>
                </c:pt>
                <c:pt idx="26751" formatCode="m/d/yyyy">
                  <c:v>44936</c:v>
                </c:pt>
                <c:pt idx="26752" formatCode="m/d/yyyy">
                  <c:v>44936</c:v>
                </c:pt>
                <c:pt idx="26753" formatCode="m/d/yyyy">
                  <c:v>44936</c:v>
                </c:pt>
                <c:pt idx="26754" formatCode="m/d/yyyy">
                  <c:v>44936</c:v>
                </c:pt>
                <c:pt idx="26755" formatCode="m/d/yyyy">
                  <c:v>44936</c:v>
                </c:pt>
                <c:pt idx="26756" formatCode="m/d/yyyy">
                  <c:v>44936</c:v>
                </c:pt>
                <c:pt idx="26757" formatCode="m/d/yyyy">
                  <c:v>44936</c:v>
                </c:pt>
                <c:pt idx="26758" formatCode="m/d/yyyy">
                  <c:v>44936</c:v>
                </c:pt>
                <c:pt idx="26759" formatCode="m/d/yyyy">
                  <c:v>44936</c:v>
                </c:pt>
                <c:pt idx="26760" formatCode="m/d/yyyy">
                  <c:v>44936</c:v>
                </c:pt>
                <c:pt idx="26761" formatCode="m/d/yyyy">
                  <c:v>44936</c:v>
                </c:pt>
                <c:pt idx="26762" formatCode="m/d/yyyy">
                  <c:v>44937</c:v>
                </c:pt>
                <c:pt idx="26763" formatCode="m/d/yyyy">
                  <c:v>44937</c:v>
                </c:pt>
                <c:pt idx="26764" formatCode="m/d/yyyy">
                  <c:v>44937</c:v>
                </c:pt>
                <c:pt idx="26765" formatCode="m/d/yyyy">
                  <c:v>44937</c:v>
                </c:pt>
                <c:pt idx="26766" formatCode="m/d/yyyy">
                  <c:v>44937</c:v>
                </c:pt>
                <c:pt idx="26767" formatCode="m/d/yyyy">
                  <c:v>44937</c:v>
                </c:pt>
                <c:pt idx="26768" formatCode="m/d/yyyy">
                  <c:v>44937</c:v>
                </c:pt>
                <c:pt idx="26769" formatCode="m/d/yyyy">
                  <c:v>44937</c:v>
                </c:pt>
                <c:pt idx="26770" formatCode="m/d/yyyy">
                  <c:v>44937</c:v>
                </c:pt>
                <c:pt idx="26771" formatCode="m/d/yyyy">
                  <c:v>44937</c:v>
                </c:pt>
                <c:pt idx="26772" formatCode="m/d/yyyy">
                  <c:v>44937</c:v>
                </c:pt>
                <c:pt idx="26773" formatCode="m/d/yyyy">
                  <c:v>44937</c:v>
                </c:pt>
                <c:pt idx="26774" formatCode="m/d/yyyy">
                  <c:v>44937</c:v>
                </c:pt>
                <c:pt idx="26775" formatCode="m/d/yyyy">
                  <c:v>44937</c:v>
                </c:pt>
                <c:pt idx="26776" formatCode="m/d/yyyy">
                  <c:v>44937</c:v>
                </c:pt>
                <c:pt idx="26777" formatCode="m/d/yyyy">
                  <c:v>44937</c:v>
                </c:pt>
                <c:pt idx="26778" formatCode="m/d/yyyy">
                  <c:v>44937</c:v>
                </c:pt>
                <c:pt idx="26779" formatCode="m/d/yyyy">
                  <c:v>44937</c:v>
                </c:pt>
                <c:pt idx="26780" formatCode="m/d/yyyy">
                  <c:v>44937</c:v>
                </c:pt>
                <c:pt idx="26781" formatCode="m/d/yyyy">
                  <c:v>44937</c:v>
                </c:pt>
                <c:pt idx="26782" formatCode="m/d/yyyy">
                  <c:v>44937</c:v>
                </c:pt>
                <c:pt idx="26783" formatCode="m/d/yyyy">
                  <c:v>44937</c:v>
                </c:pt>
                <c:pt idx="26784" formatCode="m/d/yyyy">
                  <c:v>44937</c:v>
                </c:pt>
                <c:pt idx="26785" formatCode="m/d/yyyy">
                  <c:v>44937</c:v>
                </c:pt>
                <c:pt idx="26786" formatCode="m/d/yyyy">
                  <c:v>44938</c:v>
                </c:pt>
                <c:pt idx="26787" formatCode="m/d/yyyy">
                  <c:v>44938</c:v>
                </c:pt>
                <c:pt idx="26788" formatCode="m/d/yyyy">
                  <c:v>44938</c:v>
                </c:pt>
                <c:pt idx="26789" formatCode="m/d/yyyy">
                  <c:v>44938</c:v>
                </c:pt>
                <c:pt idx="26790" formatCode="m/d/yyyy">
                  <c:v>44938</c:v>
                </c:pt>
                <c:pt idx="26791" formatCode="m/d/yyyy">
                  <c:v>44938</c:v>
                </c:pt>
                <c:pt idx="26792" formatCode="m/d/yyyy">
                  <c:v>44938</c:v>
                </c:pt>
                <c:pt idx="26793" formatCode="m/d/yyyy">
                  <c:v>44938</c:v>
                </c:pt>
                <c:pt idx="26794" formatCode="m/d/yyyy">
                  <c:v>44938</c:v>
                </c:pt>
                <c:pt idx="26795" formatCode="m/d/yyyy">
                  <c:v>44938</c:v>
                </c:pt>
                <c:pt idx="26796" formatCode="m/d/yyyy">
                  <c:v>44938</c:v>
                </c:pt>
                <c:pt idx="26797" formatCode="m/d/yyyy">
                  <c:v>44938</c:v>
                </c:pt>
                <c:pt idx="26798" formatCode="m/d/yyyy">
                  <c:v>44938</c:v>
                </c:pt>
                <c:pt idx="26799" formatCode="m/d/yyyy">
                  <c:v>44938</c:v>
                </c:pt>
                <c:pt idx="26800" formatCode="m/d/yyyy">
                  <c:v>44938</c:v>
                </c:pt>
                <c:pt idx="26801" formatCode="m/d/yyyy">
                  <c:v>44938</c:v>
                </c:pt>
                <c:pt idx="26802" formatCode="m/d/yyyy">
                  <c:v>44938</c:v>
                </c:pt>
                <c:pt idx="26803" formatCode="m/d/yyyy">
                  <c:v>44938</c:v>
                </c:pt>
                <c:pt idx="26804" formatCode="m/d/yyyy">
                  <c:v>44938</c:v>
                </c:pt>
                <c:pt idx="26805" formatCode="m/d/yyyy">
                  <c:v>44938</c:v>
                </c:pt>
                <c:pt idx="26806" formatCode="m/d/yyyy">
                  <c:v>44938</c:v>
                </c:pt>
                <c:pt idx="26807" formatCode="m/d/yyyy">
                  <c:v>44938</c:v>
                </c:pt>
                <c:pt idx="26808" formatCode="m/d/yyyy">
                  <c:v>44938</c:v>
                </c:pt>
                <c:pt idx="26809" formatCode="m/d/yyyy">
                  <c:v>44938</c:v>
                </c:pt>
                <c:pt idx="26810" formatCode="m/d/yyyy">
                  <c:v>44939</c:v>
                </c:pt>
                <c:pt idx="26811" formatCode="m/d/yyyy">
                  <c:v>44939</c:v>
                </c:pt>
                <c:pt idx="26812" formatCode="m/d/yyyy">
                  <c:v>44939</c:v>
                </c:pt>
                <c:pt idx="26813" formatCode="m/d/yyyy">
                  <c:v>44939</c:v>
                </c:pt>
                <c:pt idx="26814" formatCode="m/d/yyyy">
                  <c:v>44939</c:v>
                </c:pt>
                <c:pt idx="26815" formatCode="m/d/yyyy">
                  <c:v>44939</c:v>
                </c:pt>
                <c:pt idx="26816" formatCode="m/d/yyyy">
                  <c:v>44939</c:v>
                </c:pt>
                <c:pt idx="26817" formatCode="m/d/yyyy">
                  <c:v>44939</c:v>
                </c:pt>
                <c:pt idx="26818" formatCode="m/d/yyyy">
                  <c:v>44939</c:v>
                </c:pt>
                <c:pt idx="26819" formatCode="m/d/yyyy">
                  <c:v>44939</c:v>
                </c:pt>
                <c:pt idx="26820" formatCode="m/d/yyyy">
                  <c:v>44939</c:v>
                </c:pt>
                <c:pt idx="26821" formatCode="m/d/yyyy">
                  <c:v>44939</c:v>
                </c:pt>
                <c:pt idx="26822" formatCode="m/d/yyyy">
                  <c:v>44939</c:v>
                </c:pt>
                <c:pt idx="26823" formatCode="m/d/yyyy">
                  <c:v>44939</c:v>
                </c:pt>
                <c:pt idx="26824" formatCode="m/d/yyyy">
                  <c:v>44939</c:v>
                </c:pt>
                <c:pt idx="26825" formatCode="m/d/yyyy">
                  <c:v>44939</c:v>
                </c:pt>
                <c:pt idx="26826" formatCode="m/d/yyyy">
                  <c:v>44939</c:v>
                </c:pt>
                <c:pt idx="26827" formatCode="m/d/yyyy">
                  <c:v>44939</c:v>
                </c:pt>
                <c:pt idx="26828" formatCode="m/d/yyyy">
                  <c:v>44939</c:v>
                </c:pt>
                <c:pt idx="26829" formatCode="m/d/yyyy">
                  <c:v>44939</c:v>
                </c:pt>
                <c:pt idx="26830" formatCode="m/d/yyyy">
                  <c:v>44939</c:v>
                </c:pt>
                <c:pt idx="26831" formatCode="m/d/yyyy">
                  <c:v>44939</c:v>
                </c:pt>
                <c:pt idx="26832" formatCode="m/d/yyyy">
                  <c:v>44939</c:v>
                </c:pt>
                <c:pt idx="26833" formatCode="m/d/yyyy">
                  <c:v>44939</c:v>
                </c:pt>
                <c:pt idx="26834" formatCode="m/d/yyyy">
                  <c:v>44940</c:v>
                </c:pt>
                <c:pt idx="26835" formatCode="m/d/yyyy">
                  <c:v>44940</c:v>
                </c:pt>
                <c:pt idx="26836" formatCode="m/d/yyyy">
                  <c:v>44940</c:v>
                </c:pt>
                <c:pt idx="26837" formatCode="m/d/yyyy">
                  <c:v>44940</c:v>
                </c:pt>
                <c:pt idx="26838" formatCode="m/d/yyyy">
                  <c:v>44940</c:v>
                </c:pt>
                <c:pt idx="26839" formatCode="m/d/yyyy">
                  <c:v>44940</c:v>
                </c:pt>
                <c:pt idx="26840" formatCode="m/d/yyyy">
                  <c:v>44940</c:v>
                </c:pt>
                <c:pt idx="26841" formatCode="m/d/yyyy">
                  <c:v>44940</c:v>
                </c:pt>
                <c:pt idx="26842" formatCode="m/d/yyyy">
                  <c:v>44940</c:v>
                </c:pt>
                <c:pt idx="26843" formatCode="m/d/yyyy">
                  <c:v>44940</c:v>
                </c:pt>
                <c:pt idx="26844" formatCode="m/d/yyyy">
                  <c:v>44940</c:v>
                </c:pt>
                <c:pt idx="26845" formatCode="m/d/yyyy">
                  <c:v>44940</c:v>
                </c:pt>
                <c:pt idx="26846" formatCode="m/d/yyyy">
                  <c:v>44940</c:v>
                </c:pt>
                <c:pt idx="26847" formatCode="m/d/yyyy">
                  <c:v>44940</c:v>
                </c:pt>
                <c:pt idx="26848" formatCode="m/d/yyyy">
                  <c:v>44940</c:v>
                </c:pt>
                <c:pt idx="26849" formatCode="m/d/yyyy">
                  <c:v>44940</c:v>
                </c:pt>
                <c:pt idx="26850" formatCode="m/d/yyyy">
                  <c:v>44940</c:v>
                </c:pt>
                <c:pt idx="26851" formatCode="m/d/yyyy">
                  <c:v>44940</c:v>
                </c:pt>
                <c:pt idx="26852" formatCode="m/d/yyyy">
                  <c:v>44940</c:v>
                </c:pt>
                <c:pt idx="26853" formatCode="m/d/yyyy">
                  <c:v>44940</c:v>
                </c:pt>
                <c:pt idx="26854" formatCode="m/d/yyyy">
                  <c:v>44940</c:v>
                </c:pt>
                <c:pt idx="26855" formatCode="m/d/yyyy">
                  <c:v>44940</c:v>
                </c:pt>
                <c:pt idx="26856" formatCode="m/d/yyyy">
                  <c:v>44940</c:v>
                </c:pt>
                <c:pt idx="26857" formatCode="m/d/yyyy">
                  <c:v>44940</c:v>
                </c:pt>
                <c:pt idx="26858" formatCode="m/d/yyyy">
                  <c:v>44941</c:v>
                </c:pt>
                <c:pt idx="26859" formatCode="m/d/yyyy">
                  <c:v>44941</c:v>
                </c:pt>
                <c:pt idx="26860" formatCode="m/d/yyyy">
                  <c:v>44941</c:v>
                </c:pt>
                <c:pt idx="26861" formatCode="m/d/yyyy">
                  <c:v>44941</c:v>
                </c:pt>
                <c:pt idx="26862" formatCode="m/d/yyyy">
                  <c:v>44941</c:v>
                </c:pt>
                <c:pt idx="26863" formatCode="m/d/yyyy">
                  <c:v>44941</c:v>
                </c:pt>
                <c:pt idx="26864" formatCode="m/d/yyyy">
                  <c:v>44941</c:v>
                </c:pt>
                <c:pt idx="26865" formatCode="m/d/yyyy">
                  <c:v>44941</c:v>
                </c:pt>
                <c:pt idx="26866" formatCode="m/d/yyyy">
                  <c:v>44941</c:v>
                </c:pt>
                <c:pt idx="26867" formatCode="m/d/yyyy">
                  <c:v>44941</c:v>
                </c:pt>
                <c:pt idx="26868" formatCode="m/d/yyyy">
                  <c:v>44941</c:v>
                </c:pt>
                <c:pt idx="26869" formatCode="m/d/yyyy">
                  <c:v>44941</c:v>
                </c:pt>
                <c:pt idx="26870" formatCode="m/d/yyyy">
                  <c:v>44941</c:v>
                </c:pt>
                <c:pt idx="26871" formatCode="m/d/yyyy">
                  <c:v>44941</c:v>
                </c:pt>
                <c:pt idx="26872" formatCode="m/d/yyyy">
                  <c:v>44941</c:v>
                </c:pt>
                <c:pt idx="26873" formatCode="m/d/yyyy">
                  <c:v>44941</c:v>
                </c:pt>
                <c:pt idx="26874" formatCode="m/d/yyyy">
                  <c:v>44941</c:v>
                </c:pt>
                <c:pt idx="26875" formatCode="m/d/yyyy">
                  <c:v>44941</c:v>
                </c:pt>
                <c:pt idx="26876" formatCode="m/d/yyyy">
                  <c:v>44941</c:v>
                </c:pt>
                <c:pt idx="26877" formatCode="m/d/yyyy">
                  <c:v>44941</c:v>
                </c:pt>
                <c:pt idx="26878" formatCode="m/d/yyyy">
                  <c:v>44941</c:v>
                </c:pt>
                <c:pt idx="26879" formatCode="m/d/yyyy">
                  <c:v>44941</c:v>
                </c:pt>
                <c:pt idx="26880" formatCode="m/d/yyyy">
                  <c:v>44941</c:v>
                </c:pt>
                <c:pt idx="26881" formatCode="m/d/yyyy">
                  <c:v>44941</c:v>
                </c:pt>
                <c:pt idx="26882" formatCode="m/d/yyyy">
                  <c:v>44942</c:v>
                </c:pt>
                <c:pt idx="26883" formatCode="m/d/yyyy">
                  <c:v>44942</c:v>
                </c:pt>
                <c:pt idx="26884" formatCode="m/d/yyyy">
                  <c:v>44942</c:v>
                </c:pt>
                <c:pt idx="26885" formatCode="m/d/yyyy">
                  <c:v>44942</c:v>
                </c:pt>
                <c:pt idx="26886" formatCode="m/d/yyyy">
                  <c:v>44942</c:v>
                </c:pt>
                <c:pt idx="26887" formatCode="m/d/yyyy">
                  <c:v>44942</c:v>
                </c:pt>
                <c:pt idx="26888" formatCode="m/d/yyyy">
                  <c:v>44942</c:v>
                </c:pt>
                <c:pt idx="26889" formatCode="m/d/yyyy">
                  <c:v>44942</c:v>
                </c:pt>
                <c:pt idx="26890" formatCode="m/d/yyyy">
                  <c:v>44942</c:v>
                </c:pt>
                <c:pt idx="26891" formatCode="m/d/yyyy">
                  <c:v>44942</c:v>
                </c:pt>
                <c:pt idx="26892" formatCode="m/d/yyyy">
                  <c:v>44942</c:v>
                </c:pt>
                <c:pt idx="26893" formatCode="m/d/yyyy">
                  <c:v>44942</c:v>
                </c:pt>
                <c:pt idx="26894" formatCode="m/d/yyyy">
                  <c:v>44942</c:v>
                </c:pt>
                <c:pt idx="26895" formatCode="m/d/yyyy">
                  <c:v>44942</c:v>
                </c:pt>
                <c:pt idx="26896" formatCode="m/d/yyyy">
                  <c:v>44942</c:v>
                </c:pt>
                <c:pt idx="26897" formatCode="m/d/yyyy">
                  <c:v>44942</c:v>
                </c:pt>
                <c:pt idx="26898" formatCode="m/d/yyyy">
                  <c:v>44942</c:v>
                </c:pt>
                <c:pt idx="26899" formatCode="m/d/yyyy">
                  <c:v>44942</c:v>
                </c:pt>
                <c:pt idx="26900" formatCode="m/d/yyyy">
                  <c:v>44942</c:v>
                </c:pt>
                <c:pt idx="26901" formatCode="m/d/yyyy">
                  <c:v>44942</c:v>
                </c:pt>
                <c:pt idx="26902" formatCode="m/d/yyyy">
                  <c:v>44942</c:v>
                </c:pt>
                <c:pt idx="26903" formatCode="m/d/yyyy">
                  <c:v>44942</c:v>
                </c:pt>
                <c:pt idx="26904" formatCode="m/d/yyyy">
                  <c:v>44942</c:v>
                </c:pt>
                <c:pt idx="26905" formatCode="m/d/yyyy">
                  <c:v>44942</c:v>
                </c:pt>
                <c:pt idx="26906" formatCode="m/d/yyyy">
                  <c:v>44943</c:v>
                </c:pt>
                <c:pt idx="26907" formatCode="m/d/yyyy">
                  <c:v>44943</c:v>
                </c:pt>
                <c:pt idx="26908" formatCode="m/d/yyyy">
                  <c:v>44943</c:v>
                </c:pt>
                <c:pt idx="26909" formatCode="m/d/yyyy">
                  <c:v>44943</c:v>
                </c:pt>
                <c:pt idx="26910" formatCode="m/d/yyyy">
                  <c:v>44943</c:v>
                </c:pt>
                <c:pt idx="26911" formatCode="m/d/yyyy">
                  <c:v>44943</c:v>
                </c:pt>
                <c:pt idx="26912" formatCode="m/d/yyyy">
                  <c:v>44943</c:v>
                </c:pt>
                <c:pt idx="26913" formatCode="m/d/yyyy">
                  <c:v>44943</c:v>
                </c:pt>
                <c:pt idx="26914" formatCode="m/d/yyyy">
                  <c:v>44943</c:v>
                </c:pt>
                <c:pt idx="26915" formatCode="m/d/yyyy">
                  <c:v>44943</c:v>
                </c:pt>
                <c:pt idx="26916" formatCode="m/d/yyyy">
                  <c:v>44943</c:v>
                </c:pt>
                <c:pt idx="26917" formatCode="m/d/yyyy">
                  <c:v>44943</c:v>
                </c:pt>
                <c:pt idx="26918" formatCode="m/d/yyyy">
                  <c:v>44943</c:v>
                </c:pt>
                <c:pt idx="26919" formatCode="m/d/yyyy">
                  <c:v>44943</c:v>
                </c:pt>
                <c:pt idx="26920" formatCode="m/d/yyyy">
                  <c:v>44943</c:v>
                </c:pt>
                <c:pt idx="26921" formatCode="m/d/yyyy">
                  <c:v>44943</c:v>
                </c:pt>
                <c:pt idx="26922" formatCode="m/d/yyyy">
                  <c:v>44943</c:v>
                </c:pt>
                <c:pt idx="26923" formatCode="m/d/yyyy">
                  <c:v>44943</c:v>
                </c:pt>
                <c:pt idx="26924" formatCode="m/d/yyyy">
                  <c:v>44943</c:v>
                </c:pt>
                <c:pt idx="26925" formatCode="m/d/yyyy">
                  <c:v>44943</c:v>
                </c:pt>
                <c:pt idx="26926" formatCode="m/d/yyyy">
                  <c:v>44943</c:v>
                </c:pt>
                <c:pt idx="26927" formatCode="m/d/yyyy">
                  <c:v>44943</c:v>
                </c:pt>
                <c:pt idx="26928" formatCode="m/d/yyyy">
                  <c:v>44943</c:v>
                </c:pt>
                <c:pt idx="26929" formatCode="m/d/yyyy">
                  <c:v>44943</c:v>
                </c:pt>
                <c:pt idx="26930" formatCode="m/d/yyyy">
                  <c:v>44944</c:v>
                </c:pt>
                <c:pt idx="26931" formatCode="m/d/yyyy">
                  <c:v>44944</c:v>
                </c:pt>
                <c:pt idx="26932" formatCode="m/d/yyyy">
                  <c:v>44944</c:v>
                </c:pt>
                <c:pt idx="26933" formatCode="m/d/yyyy">
                  <c:v>44944</c:v>
                </c:pt>
                <c:pt idx="26934" formatCode="m/d/yyyy">
                  <c:v>44944</c:v>
                </c:pt>
                <c:pt idx="26935" formatCode="m/d/yyyy">
                  <c:v>44944</c:v>
                </c:pt>
                <c:pt idx="26936" formatCode="m/d/yyyy">
                  <c:v>44944</c:v>
                </c:pt>
                <c:pt idx="26937" formatCode="m/d/yyyy">
                  <c:v>44944</c:v>
                </c:pt>
                <c:pt idx="26938" formatCode="m/d/yyyy">
                  <c:v>44944</c:v>
                </c:pt>
                <c:pt idx="26939" formatCode="m/d/yyyy">
                  <c:v>44944</c:v>
                </c:pt>
                <c:pt idx="26940" formatCode="m/d/yyyy">
                  <c:v>44944</c:v>
                </c:pt>
                <c:pt idx="26941" formatCode="m/d/yyyy">
                  <c:v>44944</c:v>
                </c:pt>
                <c:pt idx="26942" formatCode="m/d/yyyy">
                  <c:v>44944</c:v>
                </c:pt>
                <c:pt idx="26943" formatCode="m/d/yyyy">
                  <c:v>44944</c:v>
                </c:pt>
                <c:pt idx="26944" formatCode="m/d/yyyy">
                  <c:v>44944</c:v>
                </c:pt>
                <c:pt idx="26945" formatCode="m/d/yyyy">
                  <c:v>44944</c:v>
                </c:pt>
                <c:pt idx="26946" formatCode="m/d/yyyy">
                  <c:v>44944</c:v>
                </c:pt>
                <c:pt idx="26947" formatCode="m/d/yyyy">
                  <c:v>44944</c:v>
                </c:pt>
                <c:pt idx="26948" formatCode="m/d/yyyy">
                  <c:v>44944</c:v>
                </c:pt>
                <c:pt idx="26949" formatCode="m/d/yyyy">
                  <c:v>44944</c:v>
                </c:pt>
                <c:pt idx="26950" formatCode="m/d/yyyy">
                  <c:v>44944</c:v>
                </c:pt>
                <c:pt idx="26951" formatCode="m/d/yyyy">
                  <c:v>44944</c:v>
                </c:pt>
                <c:pt idx="26952" formatCode="m/d/yyyy">
                  <c:v>44944</c:v>
                </c:pt>
                <c:pt idx="26953" formatCode="m/d/yyyy">
                  <c:v>44944</c:v>
                </c:pt>
                <c:pt idx="26954" formatCode="m/d/yyyy">
                  <c:v>44945</c:v>
                </c:pt>
                <c:pt idx="26955" formatCode="m/d/yyyy">
                  <c:v>44945</c:v>
                </c:pt>
                <c:pt idx="26956" formatCode="m/d/yyyy">
                  <c:v>44945</c:v>
                </c:pt>
                <c:pt idx="26957" formatCode="m/d/yyyy">
                  <c:v>44945</c:v>
                </c:pt>
                <c:pt idx="26958" formatCode="m/d/yyyy">
                  <c:v>44945</c:v>
                </c:pt>
                <c:pt idx="26959" formatCode="m/d/yyyy">
                  <c:v>44945</c:v>
                </c:pt>
                <c:pt idx="26960" formatCode="m/d/yyyy">
                  <c:v>44945</c:v>
                </c:pt>
                <c:pt idx="26961" formatCode="m/d/yyyy">
                  <c:v>44945</c:v>
                </c:pt>
                <c:pt idx="26962" formatCode="m/d/yyyy">
                  <c:v>44945</c:v>
                </c:pt>
                <c:pt idx="26963" formatCode="m/d/yyyy">
                  <c:v>44945</c:v>
                </c:pt>
                <c:pt idx="26964" formatCode="m/d/yyyy">
                  <c:v>44945</c:v>
                </c:pt>
                <c:pt idx="26965" formatCode="m/d/yyyy">
                  <c:v>44945</c:v>
                </c:pt>
                <c:pt idx="26966" formatCode="m/d/yyyy">
                  <c:v>44945</c:v>
                </c:pt>
                <c:pt idx="26967" formatCode="m/d/yyyy">
                  <c:v>44945</c:v>
                </c:pt>
                <c:pt idx="26968" formatCode="m/d/yyyy">
                  <c:v>44945</c:v>
                </c:pt>
                <c:pt idx="26969" formatCode="m/d/yyyy">
                  <c:v>44945</c:v>
                </c:pt>
                <c:pt idx="26970" formatCode="m/d/yyyy">
                  <c:v>44945</c:v>
                </c:pt>
                <c:pt idx="26971" formatCode="m/d/yyyy">
                  <c:v>44945</c:v>
                </c:pt>
                <c:pt idx="26972" formatCode="m/d/yyyy">
                  <c:v>44945</c:v>
                </c:pt>
                <c:pt idx="26973" formatCode="m/d/yyyy">
                  <c:v>44945</c:v>
                </c:pt>
                <c:pt idx="26974" formatCode="m/d/yyyy">
                  <c:v>44945</c:v>
                </c:pt>
                <c:pt idx="26975" formatCode="m/d/yyyy">
                  <c:v>44945</c:v>
                </c:pt>
                <c:pt idx="26976" formatCode="m/d/yyyy">
                  <c:v>44945</c:v>
                </c:pt>
                <c:pt idx="26977" formatCode="m/d/yyyy">
                  <c:v>44945</c:v>
                </c:pt>
                <c:pt idx="26978" formatCode="m/d/yyyy">
                  <c:v>44946</c:v>
                </c:pt>
                <c:pt idx="26979" formatCode="m/d/yyyy">
                  <c:v>44946</c:v>
                </c:pt>
                <c:pt idx="26980" formatCode="m/d/yyyy">
                  <c:v>44946</c:v>
                </c:pt>
                <c:pt idx="26981" formatCode="m/d/yyyy">
                  <c:v>44946</c:v>
                </c:pt>
                <c:pt idx="26982" formatCode="m/d/yyyy">
                  <c:v>44946</c:v>
                </c:pt>
                <c:pt idx="26983" formatCode="m/d/yyyy">
                  <c:v>44946</c:v>
                </c:pt>
                <c:pt idx="26984" formatCode="m/d/yyyy">
                  <c:v>44946</c:v>
                </c:pt>
                <c:pt idx="26985" formatCode="m/d/yyyy">
                  <c:v>44946</c:v>
                </c:pt>
                <c:pt idx="26986" formatCode="m/d/yyyy">
                  <c:v>44946</c:v>
                </c:pt>
                <c:pt idx="26987" formatCode="m/d/yyyy">
                  <c:v>44946</c:v>
                </c:pt>
                <c:pt idx="26988" formatCode="m/d/yyyy">
                  <c:v>44946</c:v>
                </c:pt>
                <c:pt idx="26989" formatCode="m/d/yyyy">
                  <c:v>44946</c:v>
                </c:pt>
                <c:pt idx="26990" formatCode="m/d/yyyy">
                  <c:v>44946</c:v>
                </c:pt>
                <c:pt idx="26991" formatCode="m/d/yyyy">
                  <c:v>44946</c:v>
                </c:pt>
                <c:pt idx="26992" formatCode="m/d/yyyy">
                  <c:v>44946</c:v>
                </c:pt>
                <c:pt idx="26993" formatCode="m/d/yyyy">
                  <c:v>44946</c:v>
                </c:pt>
                <c:pt idx="26994" formatCode="m/d/yyyy">
                  <c:v>44946</c:v>
                </c:pt>
                <c:pt idx="26995" formatCode="m/d/yyyy">
                  <c:v>44946</c:v>
                </c:pt>
                <c:pt idx="26996" formatCode="m/d/yyyy">
                  <c:v>44946</c:v>
                </c:pt>
                <c:pt idx="26997" formatCode="m/d/yyyy">
                  <c:v>44946</c:v>
                </c:pt>
                <c:pt idx="26998" formatCode="m/d/yyyy">
                  <c:v>44946</c:v>
                </c:pt>
                <c:pt idx="26999" formatCode="m/d/yyyy">
                  <c:v>44946</c:v>
                </c:pt>
                <c:pt idx="27000" formatCode="m/d/yyyy">
                  <c:v>44946</c:v>
                </c:pt>
                <c:pt idx="27001" formatCode="m/d/yyyy">
                  <c:v>44946</c:v>
                </c:pt>
                <c:pt idx="27002" formatCode="m/d/yyyy">
                  <c:v>44947</c:v>
                </c:pt>
                <c:pt idx="27003" formatCode="m/d/yyyy">
                  <c:v>44947</c:v>
                </c:pt>
                <c:pt idx="27004" formatCode="m/d/yyyy">
                  <c:v>44947</c:v>
                </c:pt>
                <c:pt idx="27005" formatCode="m/d/yyyy">
                  <c:v>44947</c:v>
                </c:pt>
                <c:pt idx="27006" formatCode="m/d/yyyy">
                  <c:v>44947</c:v>
                </c:pt>
                <c:pt idx="27007" formatCode="m/d/yyyy">
                  <c:v>44947</c:v>
                </c:pt>
                <c:pt idx="27008" formatCode="m/d/yyyy">
                  <c:v>44947</c:v>
                </c:pt>
                <c:pt idx="27009" formatCode="m/d/yyyy">
                  <c:v>44947</c:v>
                </c:pt>
                <c:pt idx="27010" formatCode="m/d/yyyy">
                  <c:v>44947</c:v>
                </c:pt>
                <c:pt idx="27011" formatCode="m/d/yyyy">
                  <c:v>44947</c:v>
                </c:pt>
                <c:pt idx="27012" formatCode="m/d/yyyy">
                  <c:v>44947</c:v>
                </c:pt>
                <c:pt idx="27013" formatCode="m/d/yyyy">
                  <c:v>44947</c:v>
                </c:pt>
                <c:pt idx="27014" formatCode="m/d/yyyy">
                  <c:v>44947</c:v>
                </c:pt>
                <c:pt idx="27015" formatCode="m/d/yyyy">
                  <c:v>44947</c:v>
                </c:pt>
                <c:pt idx="27016" formatCode="m/d/yyyy">
                  <c:v>44947</c:v>
                </c:pt>
                <c:pt idx="27017" formatCode="m/d/yyyy">
                  <c:v>44947</c:v>
                </c:pt>
                <c:pt idx="27018" formatCode="m/d/yyyy">
                  <c:v>44947</c:v>
                </c:pt>
                <c:pt idx="27019" formatCode="m/d/yyyy">
                  <c:v>44947</c:v>
                </c:pt>
                <c:pt idx="27020" formatCode="m/d/yyyy">
                  <c:v>44947</c:v>
                </c:pt>
                <c:pt idx="27021" formatCode="m/d/yyyy">
                  <c:v>44947</c:v>
                </c:pt>
                <c:pt idx="27022" formatCode="m/d/yyyy">
                  <c:v>44947</c:v>
                </c:pt>
                <c:pt idx="27023" formatCode="m/d/yyyy">
                  <c:v>44947</c:v>
                </c:pt>
                <c:pt idx="27024" formatCode="m/d/yyyy">
                  <c:v>44947</c:v>
                </c:pt>
                <c:pt idx="27025" formatCode="m/d/yyyy">
                  <c:v>44947</c:v>
                </c:pt>
                <c:pt idx="27026" formatCode="m/d/yyyy">
                  <c:v>44948</c:v>
                </c:pt>
                <c:pt idx="27027" formatCode="m/d/yyyy">
                  <c:v>44948</c:v>
                </c:pt>
                <c:pt idx="27028" formatCode="m/d/yyyy">
                  <c:v>44948</c:v>
                </c:pt>
                <c:pt idx="27029" formatCode="m/d/yyyy">
                  <c:v>44948</c:v>
                </c:pt>
                <c:pt idx="27030" formatCode="m/d/yyyy">
                  <c:v>44948</c:v>
                </c:pt>
                <c:pt idx="27031" formatCode="m/d/yyyy">
                  <c:v>44948</c:v>
                </c:pt>
                <c:pt idx="27032" formatCode="m/d/yyyy">
                  <c:v>44948</c:v>
                </c:pt>
                <c:pt idx="27033" formatCode="m/d/yyyy">
                  <c:v>44948</c:v>
                </c:pt>
                <c:pt idx="27034" formatCode="m/d/yyyy">
                  <c:v>44948</c:v>
                </c:pt>
                <c:pt idx="27035" formatCode="m/d/yyyy">
                  <c:v>44948</c:v>
                </c:pt>
                <c:pt idx="27036" formatCode="m/d/yyyy">
                  <c:v>44948</c:v>
                </c:pt>
                <c:pt idx="27037" formatCode="m/d/yyyy">
                  <c:v>44948</c:v>
                </c:pt>
                <c:pt idx="27038" formatCode="m/d/yyyy">
                  <c:v>44948</c:v>
                </c:pt>
                <c:pt idx="27039" formatCode="m/d/yyyy">
                  <c:v>44948</c:v>
                </c:pt>
                <c:pt idx="27040" formatCode="m/d/yyyy">
                  <c:v>44948</c:v>
                </c:pt>
                <c:pt idx="27041" formatCode="m/d/yyyy">
                  <c:v>44948</c:v>
                </c:pt>
                <c:pt idx="27042" formatCode="m/d/yyyy">
                  <c:v>44948</c:v>
                </c:pt>
                <c:pt idx="27043" formatCode="m/d/yyyy">
                  <c:v>44948</c:v>
                </c:pt>
                <c:pt idx="27044" formatCode="m/d/yyyy">
                  <c:v>44948</c:v>
                </c:pt>
                <c:pt idx="27045" formatCode="m/d/yyyy">
                  <c:v>44948</c:v>
                </c:pt>
                <c:pt idx="27046" formatCode="m/d/yyyy">
                  <c:v>44948</c:v>
                </c:pt>
                <c:pt idx="27047" formatCode="m/d/yyyy">
                  <c:v>44948</c:v>
                </c:pt>
                <c:pt idx="27048" formatCode="m/d/yyyy">
                  <c:v>44948</c:v>
                </c:pt>
                <c:pt idx="27049" formatCode="m/d/yyyy">
                  <c:v>44948</c:v>
                </c:pt>
                <c:pt idx="27050" formatCode="m/d/yyyy">
                  <c:v>44949</c:v>
                </c:pt>
                <c:pt idx="27051" formatCode="m/d/yyyy">
                  <c:v>44949</c:v>
                </c:pt>
                <c:pt idx="27052" formatCode="m/d/yyyy">
                  <c:v>44949</c:v>
                </c:pt>
                <c:pt idx="27053" formatCode="m/d/yyyy">
                  <c:v>44949</c:v>
                </c:pt>
                <c:pt idx="27054" formatCode="m/d/yyyy">
                  <c:v>44949</c:v>
                </c:pt>
                <c:pt idx="27055" formatCode="m/d/yyyy">
                  <c:v>44949</c:v>
                </c:pt>
                <c:pt idx="27056" formatCode="m/d/yyyy">
                  <c:v>44949</c:v>
                </c:pt>
                <c:pt idx="27057" formatCode="m/d/yyyy">
                  <c:v>44949</c:v>
                </c:pt>
                <c:pt idx="27058" formatCode="m/d/yyyy">
                  <c:v>44949</c:v>
                </c:pt>
                <c:pt idx="27059" formatCode="m/d/yyyy">
                  <c:v>44949</c:v>
                </c:pt>
                <c:pt idx="27060" formatCode="m/d/yyyy">
                  <c:v>44949</c:v>
                </c:pt>
                <c:pt idx="27061" formatCode="m/d/yyyy">
                  <c:v>44949</c:v>
                </c:pt>
                <c:pt idx="27062" formatCode="m/d/yyyy">
                  <c:v>44949</c:v>
                </c:pt>
                <c:pt idx="27063" formatCode="m/d/yyyy">
                  <c:v>44949</c:v>
                </c:pt>
                <c:pt idx="27064" formatCode="m/d/yyyy">
                  <c:v>44949</c:v>
                </c:pt>
                <c:pt idx="27065" formatCode="m/d/yyyy">
                  <c:v>44949</c:v>
                </c:pt>
                <c:pt idx="27066" formatCode="m/d/yyyy">
                  <c:v>44949</c:v>
                </c:pt>
                <c:pt idx="27067" formatCode="m/d/yyyy">
                  <c:v>44949</c:v>
                </c:pt>
                <c:pt idx="27068" formatCode="m/d/yyyy">
                  <c:v>44949</c:v>
                </c:pt>
                <c:pt idx="27069" formatCode="m/d/yyyy">
                  <c:v>44949</c:v>
                </c:pt>
                <c:pt idx="27070" formatCode="m/d/yyyy">
                  <c:v>44949</c:v>
                </c:pt>
                <c:pt idx="27071" formatCode="m/d/yyyy">
                  <c:v>44949</c:v>
                </c:pt>
                <c:pt idx="27072" formatCode="m/d/yyyy">
                  <c:v>44949</c:v>
                </c:pt>
                <c:pt idx="27073" formatCode="m/d/yyyy">
                  <c:v>44949</c:v>
                </c:pt>
                <c:pt idx="27074" formatCode="m/d/yyyy">
                  <c:v>44950</c:v>
                </c:pt>
                <c:pt idx="27075" formatCode="m/d/yyyy">
                  <c:v>44950</c:v>
                </c:pt>
                <c:pt idx="27076" formatCode="m/d/yyyy">
                  <c:v>44950</c:v>
                </c:pt>
                <c:pt idx="27077" formatCode="m/d/yyyy">
                  <c:v>44950</c:v>
                </c:pt>
                <c:pt idx="27078" formatCode="m/d/yyyy">
                  <c:v>44950</c:v>
                </c:pt>
                <c:pt idx="27079" formatCode="m/d/yyyy">
                  <c:v>44950</c:v>
                </c:pt>
                <c:pt idx="27080" formatCode="m/d/yyyy">
                  <c:v>44950</c:v>
                </c:pt>
                <c:pt idx="27081" formatCode="m/d/yyyy">
                  <c:v>44950</c:v>
                </c:pt>
                <c:pt idx="27082" formatCode="m/d/yyyy">
                  <c:v>44950</c:v>
                </c:pt>
                <c:pt idx="27083" formatCode="m/d/yyyy">
                  <c:v>44950</c:v>
                </c:pt>
                <c:pt idx="27084" formatCode="m/d/yyyy">
                  <c:v>44950</c:v>
                </c:pt>
                <c:pt idx="27085" formatCode="m/d/yyyy">
                  <c:v>44950</c:v>
                </c:pt>
                <c:pt idx="27086" formatCode="m/d/yyyy">
                  <c:v>44950</c:v>
                </c:pt>
                <c:pt idx="27087" formatCode="m/d/yyyy">
                  <c:v>44950</c:v>
                </c:pt>
                <c:pt idx="27088" formatCode="m/d/yyyy">
                  <c:v>44950</c:v>
                </c:pt>
                <c:pt idx="27089" formatCode="m/d/yyyy">
                  <c:v>44950</c:v>
                </c:pt>
                <c:pt idx="27090" formatCode="m/d/yyyy">
                  <c:v>44950</c:v>
                </c:pt>
                <c:pt idx="27091" formatCode="m/d/yyyy">
                  <c:v>44950</c:v>
                </c:pt>
                <c:pt idx="27092" formatCode="m/d/yyyy">
                  <c:v>44950</c:v>
                </c:pt>
                <c:pt idx="27093" formatCode="m/d/yyyy">
                  <c:v>44950</c:v>
                </c:pt>
                <c:pt idx="27094" formatCode="m/d/yyyy">
                  <c:v>44950</c:v>
                </c:pt>
                <c:pt idx="27095" formatCode="m/d/yyyy">
                  <c:v>44950</c:v>
                </c:pt>
                <c:pt idx="27096" formatCode="m/d/yyyy">
                  <c:v>44950</c:v>
                </c:pt>
                <c:pt idx="27097" formatCode="m/d/yyyy">
                  <c:v>44950</c:v>
                </c:pt>
                <c:pt idx="27098" formatCode="m/d/yyyy">
                  <c:v>44951</c:v>
                </c:pt>
                <c:pt idx="27099" formatCode="m/d/yyyy">
                  <c:v>44951</c:v>
                </c:pt>
                <c:pt idx="27100" formatCode="m/d/yyyy">
                  <c:v>44951</c:v>
                </c:pt>
                <c:pt idx="27101" formatCode="m/d/yyyy">
                  <c:v>44951</c:v>
                </c:pt>
                <c:pt idx="27102" formatCode="m/d/yyyy">
                  <c:v>44951</c:v>
                </c:pt>
                <c:pt idx="27103" formatCode="m/d/yyyy">
                  <c:v>44951</c:v>
                </c:pt>
                <c:pt idx="27104" formatCode="m/d/yyyy">
                  <c:v>44951</c:v>
                </c:pt>
                <c:pt idx="27105" formatCode="m/d/yyyy">
                  <c:v>44951</c:v>
                </c:pt>
                <c:pt idx="27106" formatCode="m/d/yyyy">
                  <c:v>44951</c:v>
                </c:pt>
                <c:pt idx="27107" formatCode="m/d/yyyy">
                  <c:v>44951</c:v>
                </c:pt>
                <c:pt idx="27108" formatCode="m/d/yyyy">
                  <c:v>44951</c:v>
                </c:pt>
                <c:pt idx="27109" formatCode="m/d/yyyy">
                  <c:v>44951</c:v>
                </c:pt>
                <c:pt idx="27110" formatCode="m/d/yyyy">
                  <c:v>44951</c:v>
                </c:pt>
                <c:pt idx="27111" formatCode="m/d/yyyy">
                  <c:v>44951</c:v>
                </c:pt>
                <c:pt idx="27112" formatCode="m/d/yyyy">
                  <c:v>44951</c:v>
                </c:pt>
                <c:pt idx="27113" formatCode="m/d/yyyy">
                  <c:v>44951</c:v>
                </c:pt>
                <c:pt idx="27114" formatCode="m/d/yyyy">
                  <c:v>44951</c:v>
                </c:pt>
                <c:pt idx="27115" formatCode="m/d/yyyy">
                  <c:v>44951</c:v>
                </c:pt>
                <c:pt idx="27116" formatCode="m/d/yyyy">
                  <c:v>44951</c:v>
                </c:pt>
                <c:pt idx="27117" formatCode="m/d/yyyy">
                  <c:v>44951</c:v>
                </c:pt>
                <c:pt idx="27118" formatCode="m/d/yyyy">
                  <c:v>44951</c:v>
                </c:pt>
                <c:pt idx="27119" formatCode="m/d/yyyy">
                  <c:v>44951</c:v>
                </c:pt>
                <c:pt idx="27120" formatCode="m/d/yyyy">
                  <c:v>44951</c:v>
                </c:pt>
                <c:pt idx="27121" formatCode="m/d/yyyy">
                  <c:v>44951</c:v>
                </c:pt>
                <c:pt idx="27122" formatCode="m/d/yyyy">
                  <c:v>44952</c:v>
                </c:pt>
                <c:pt idx="27123" formatCode="m/d/yyyy">
                  <c:v>44952</c:v>
                </c:pt>
                <c:pt idx="27124" formatCode="m/d/yyyy">
                  <c:v>44952</c:v>
                </c:pt>
                <c:pt idx="27125" formatCode="m/d/yyyy">
                  <c:v>44952</c:v>
                </c:pt>
                <c:pt idx="27126" formatCode="m/d/yyyy">
                  <c:v>44952</c:v>
                </c:pt>
                <c:pt idx="27127" formatCode="m/d/yyyy">
                  <c:v>44952</c:v>
                </c:pt>
                <c:pt idx="27128" formatCode="m/d/yyyy">
                  <c:v>44952</c:v>
                </c:pt>
                <c:pt idx="27129" formatCode="m/d/yyyy">
                  <c:v>44952</c:v>
                </c:pt>
                <c:pt idx="27130" formatCode="m/d/yyyy">
                  <c:v>44952</c:v>
                </c:pt>
                <c:pt idx="27131" formatCode="m/d/yyyy">
                  <c:v>44952</c:v>
                </c:pt>
                <c:pt idx="27132" formatCode="m/d/yyyy">
                  <c:v>44952</c:v>
                </c:pt>
                <c:pt idx="27133" formatCode="m/d/yyyy">
                  <c:v>44952</c:v>
                </c:pt>
                <c:pt idx="27134" formatCode="m/d/yyyy">
                  <c:v>44952</c:v>
                </c:pt>
                <c:pt idx="27135" formatCode="m/d/yyyy">
                  <c:v>44952</c:v>
                </c:pt>
                <c:pt idx="27136" formatCode="m/d/yyyy">
                  <c:v>44952</c:v>
                </c:pt>
                <c:pt idx="27137" formatCode="m/d/yyyy">
                  <c:v>44952</c:v>
                </c:pt>
                <c:pt idx="27138" formatCode="m/d/yyyy">
                  <c:v>44952</c:v>
                </c:pt>
                <c:pt idx="27139" formatCode="m/d/yyyy">
                  <c:v>44952</c:v>
                </c:pt>
                <c:pt idx="27140" formatCode="m/d/yyyy">
                  <c:v>44952</c:v>
                </c:pt>
                <c:pt idx="27141" formatCode="m/d/yyyy">
                  <c:v>44952</c:v>
                </c:pt>
                <c:pt idx="27142" formatCode="m/d/yyyy">
                  <c:v>44952</c:v>
                </c:pt>
                <c:pt idx="27143" formatCode="m/d/yyyy">
                  <c:v>44952</c:v>
                </c:pt>
                <c:pt idx="27144" formatCode="m/d/yyyy">
                  <c:v>44952</c:v>
                </c:pt>
                <c:pt idx="27145" formatCode="m/d/yyyy">
                  <c:v>44952</c:v>
                </c:pt>
                <c:pt idx="27146" formatCode="m/d/yyyy">
                  <c:v>44953</c:v>
                </c:pt>
                <c:pt idx="27147" formatCode="m/d/yyyy">
                  <c:v>44953</c:v>
                </c:pt>
                <c:pt idx="27148" formatCode="m/d/yyyy">
                  <c:v>44953</c:v>
                </c:pt>
                <c:pt idx="27149" formatCode="m/d/yyyy">
                  <c:v>44953</c:v>
                </c:pt>
                <c:pt idx="27150" formatCode="m/d/yyyy">
                  <c:v>44953</c:v>
                </c:pt>
                <c:pt idx="27151" formatCode="m/d/yyyy">
                  <c:v>44953</c:v>
                </c:pt>
                <c:pt idx="27152" formatCode="m/d/yyyy">
                  <c:v>44953</c:v>
                </c:pt>
                <c:pt idx="27153" formatCode="m/d/yyyy">
                  <c:v>44953</c:v>
                </c:pt>
                <c:pt idx="27154" formatCode="m/d/yyyy">
                  <c:v>44953</c:v>
                </c:pt>
                <c:pt idx="27155" formatCode="m/d/yyyy">
                  <c:v>44953</c:v>
                </c:pt>
                <c:pt idx="27156" formatCode="m/d/yyyy">
                  <c:v>44953</c:v>
                </c:pt>
                <c:pt idx="27157" formatCode="m/d/yyyy">
                  <c:v>44953</c:v>
                </c:pt>
                <c:pt idx="27158" formatCode="m/d/yyyy">
                  <c:v>44953</c:v>
                </c:pt>
                <c:pt idx="27159" formatCode="m/d/yyyy">
                  <c:v>44953</c:v>
                </c:pt>
                <c:pt idx="27160" formatCode="m/d/yyyy">
                  <c:v>44953</c:v>
                </c:pt>
                <c:pt idx="27161" formatCode="m/d/yyyy">
                  <c:v>44953</c:v>
                </c:pt>
                <c:pt idx="27162" formatCode="m/d/yyyy">
                  <c:v>44953</c:v>
                </c:pt>
                <c:pt idx="27163" formatCode="m/d/yyyy">
                  <c:v>44953</c:v>
                </c:pt>
                <c:pt idx="27164" formatCode="m/d/yyyy">
                  <c:v>44953</c:v>
                </c:pt>
                <c:pt idx="27165" formatCode="m/d/yyyy">
                  <c:v>44953</c:v>
                </c:pt>
                <c:pt idx="27166" formatCode="m/d/yyyy">
                  <c:v>44953</c:v>
                </c:pt>
                <c:pt idx="27167" formatCode="m/d/yyyy">
                  <c:v>44953</c:v>
                </c:pt>
                <c:pt idx="27168" formatCode="m/d/yyyy">
                  <c:v>44953</c:v>
                </c:pt>
                <c:pt idx="27169" formatCode="m/d/yyyy">
                  <c:v>44953</c:v>
                </c:pt>
                <c:pt idx="27170" formatCode="m/d/yyyy">
                  <c:v>44954</c:v>
                </c:pt>
                <c:pt idx="27171" formatCode="m/d/yyyy">
                  <c:v>44954</c:v>
                </c:pt>
                <c:pt idx="27172" formatCode="m/d/yyyy">
                  <c:v>44954</c:v>
                </c:pt>
                <c:pt idx="27173" formatCode="m/d/yyyy">
                  <c:v>44954</c:v>
                </c:pt>
                <c:pt idx="27174" formatCode="m/d/yyyy">
                  <c:v>44954</c:v>
                </c:pt>
                <c:pt idx="27175" formatCode="m/d/yyyy">
                  <c:v>44954</c:v>
                </c:pt>
                <c:pt idx="27176" formatCode="m/d/yyyy">
                  <c:v>44954</c:v>
                </c:pt>
                <c:pt idx="27177" formatCode="m/d/yyyy">
                  <c:v>44954</c:v>
                </c:pt>
                <c:pt idx="27178" formatCode="m/d/yyyy">
                  <c:v>44954</c:v>
                </c:pt>
                <c:pt idx="27179" formatCode="m/d/yyyy">
                  <c:v>44954</c:v>
                </c:pt>
                <c:pt idx="27180" formatCode="m/d/yyyy">
                  <c:v>44954</c:v>
                </c:pt>
                <c:pt idx="27181" formatCode="m/d/yyyy">
                  <c:v>44954</c:v>
                </c:pt>
                <c:pt idx="27182" formatCode="m/d/yyyy">
                  <c:v>44954</c:v>
                </c:pt>
                <c:pt idx="27183" formatCode="m/d/yyyy">
                  <c:v>44954</c:v>
                </c:pt>
                <c:pt idx="27184" formatCode="m/d/yyyy">
                  <c:v>44954</c:v>
                </c:pt>
                <c:pt idx="27185" formatCode="m/d/yyyy">
                  <c:v>44954</c:v>
                </c:pt>
                <c:pt idx="27186" formatCode="m/d/yyyy">
                  <c:v>44954</c:v>
                </c:pt>
                <c:pt idx="27187" formatCode="m/d/yyyy">
                  <c:v>44954</c:v>
                </c:pt>
                <c:pt idx="27188" formatCode="m/d/yyyy">
                  <c:v>44954</c:v>
                </c:pt>
                <c:pt idx="27189" formatCode="m/d/yyyy">
                  <c:v>44954</c:v>
                </c:pt>
                <c:pt idx="27190" formatCode="m/d/yyyy">
                  <c:v>44954</c:v>
                </c:pt>
                <c:pt idx="27191" formatCode="m/d/yyyy">
                  <c:v>44954</c:v>
                </c:pt>
                <c:pt idx="27192" formatCode="m/d/yyyy">
                  <c:v>44954</c:v>
                </c:pt>
                <c:pt idx="27193" formatCode="m/d/yyyy">
                  <c:v>44954</c:v>
                </c:pt>
                <c:pt idx="27194" formatCode="m/d/yyyy">
                  <c:v>44955</c:v>
                </c:pt>
                <c:pt idx="27195" formatCode="m/d/yyyy">
                  <c:v>44955</c:v>
                </c:pt>
                <c:pt idx="27196" formatCode="m/d/yyyy">
                  <c:v>44955</c:v>
                </c:pt>
                <c:pt idx="27197" formatCode="m/d/yyyy">
                  <c:v>44955</c:v>
                </c:pt>
                <c:pt idx="27198" formatCode="m/d/yyyy">
                  <c:v>44955</c:v>
                </c:pt>
                <c:pt idx="27199" formatCode="m/d/yyyy">
                  <c:v>44955</c:v>
                </c:pt>
                <c:pt idx="27200" formatCode="m/d/yyyy">
                  <c:v>44955</c:v>
                </c:pt>
                <c:pt idx="27201" formatCode="m/d/yyyy">
                  <c:v>44955</c:v>
                </c:pt>
                <c:pt idx="27202" formatCode="m/d/yyyy">
                  <c:v>44955</c:v>
                </c:pt>
                <c:pt idx="27203" formatCode="m/d/yyyy">
                  <c:v>44955</c:v>
                </c:pt>
                <c:pt idx="27204" formatCode="m/d/yyyy">
                  <c:v>44955</c:v>
                </c:pt>
                <c:pt idx="27205" formatCode="m/d/yyyy">
                  <c:v>44955</c:v>
                </c:pt>
                <c:pt idx="27206" formatCode="m/d/yyyy">
                  <c:v>44955</c:v>
                </c:pt>
                <c:pt idx="27207" formatCode="m/d/yyyy">
                  <c:v>44955</c:v>
                </c:pt>
                <c:pt idx="27208" formatCode="m/d/yyyy">
                  <c:v>44955</c:v>
                </c:pt>
                <c:pt idx="27209" formatCode="m/d/yyyy">
                  <c:v>44955</c:v>
                </c:pt>
                <c:pt idx="27210" formatCode="m/d/yyyy">
                  <c:v>44955</c:v>
                </c:pt>
                <c:pt idx="27211" formatCode="m/d/yyyy">
                  <c:v>44955</c:v>
                </c:pt>
                <c:pt idx="27212" formatCode="m/d/yyyy">
                  <c:v>44955</c:v>
                </c:pt>
                <c:pt idx="27213" formatCode="m/d/yyyy">
                  <c:v>44955</c:v>
                </c:pt>
                <c:pt idx="27214" formatCode="m/d/yyyy">
                  <c:v>44955</c:v>
                </c:pt>
                <c:pt idx="27215" formatCode="m/d/yyyy">
                  <c:v>44955</c:v>
                </c:pt>
                <c:pt idx="27216" formatCode="m/d/yyyy">
                  <c:v>44955</c:v>
                </c:pt>
                <c:pt idx="27217" formatCode="m/d/yyyy">
                  <c:v>44955</c:v>
                </c:pt>
                <c:pt idx="27218" formatCode="m/d/yyyy">
                  <c:v>44956</c:v>
                </c:pt>
                <c:pt idx="27219" formatCode="m/d/yyyy">
                  <c:v>44956</c:v>
                </c:pt>
                <c:pt idx="27220" formatCode="m/d/yyyy">
                  <c:v>44956</c:v>
                </c:pt>
                <c:pt idx="27221" formatCode="m/d/yyyy">
                  <c:v>44956</c:v>
                </c:pt>
                <c:pt idx="27222" formatCode="m/d/yyyy">
                  <c:v>44956</c:v>
                </c:pt>
                <c:pt idx="27223" formatCode="m/d/yyyy">
                  <c:v>44956</c:v>
                </c:pt>
                <c:pt idx="27224" formatCode="m/d/yyyy">
                  <c:v>44956</c:v>
                </c:pt>
                <c:pt idx="27225" formatCode="m/d/yyyy">
                  <c:v>44956</c:v>
                </c:pt>
                <c:pt idx="27226" formatCode="m/d/yyyy">
                  <c:v>44956</c:v>
                </c:pt>
                <c:pt idx="27227" formatCode="m/d/yyyy">
                  <c:v>44956</c:v>
                </c:pt>
                <c:pt idx="27228" formatCode="m/d/yyyy">
                  <c:v>44956</c:v>
                </c:pt>
                <c:pt idx="27229" formatCode="m/d/yyyy">
                  <c:v>44956</c:v>
                </c:pt>
                <c:pt idx="27230" formatCode="m/d/yyyy">
                  <c:v>44956</c:v>
                </c:pt>
                <c:pt idx="27231" formatCode="m/d/yyyy">
                  <c:v>44956</c:v>
                </c:pt>
                <c:pt idx="27232" formatCode="m/d/yyyy">
                  <c:v>44956</c:v>
                </c:pt>
                <c:pt idx="27233" formatCode="m/d/yyyy">
                  <c:v>44956</c:v>
                </c:pt>
                <c:pt idx="27234" formatCode="m/d/yyyy">
                  <c:v>44956</c:v>
                </c:pt>
                <c:pt idx="27235" formatCode="m/d/yyyy">
                  <c:v>44956</c:v>
                </c:pt>
                <c:pt idx="27236" formatCode="m/d/yyyy">
                  <c:v>44956</c:v>
                </c:pt>
                <c:pt idx="27237" formatCode="m/d/yyyy">
                  <c:v>44956</c:v>
                </c:pt>
                <c:pt idx="27238" formatCode="m/d/yyyy">
                  <c:v>44956</c:v>
                </c:pt>
                <c:pt idx="27239" formatCode="m/d/yyyy">
                  <c:v>44956</c:v>
                </c:pt>
                <c:pt idx="27240" formatCode="m/d/yyyy">
                  <c:v>44956</c:v>
                </c:pt>
                <c:pt idx="27241" formatCode="m/d/yyyy">
                  <c:v>44956</c:v>
                </c:pt>
                <c:pt idx="27242" formatCode="m/d/yyyy">
                  <c:v>44957</c:v>
                </c:pt>
                <c:pt idx="27243" formatCode="m/d/yyyy">
                  <c:v>44957</c:v>
                </c:pt>
                <c:pt idx="27244" formatCode="m/d/yyyy">
                  <c:v>44957</c:v>
                </c:pt>
                <c:pt idx="27245" formatCode="m/d/yyyy">
                  <c:v>44957</c:v>
                </c:pt>
                <c:pt idx="27246" formatCode="m/d/yyyy">
                  <c:v>44957</c:v>
                </c:pt>
                <c:pt idx="27247" formatCode="m/d/yyyy">
                  <c:v>44957</c:v>
                </c:pt>
                <c:pt idx="27248" formatCode="m/d/yyyy">
                  <c:v>44957</c:v>
                </c:pt>
                <c:pt idx="27249" formatCode="m/d/yyyy">
                  <c:v>44957</c:v>
                </c:pt>
                <c:pt idx="27250" formatCode="m/d/yyyy">
                  <c:v>44957</c:v>
                </c:pt>
                <c:pt idx="27251" formatCode="m/d/yyyy">
                  <c:v>44957</c:v>
                </c:pt>
                <c:pt idx="27252" formatCode="m/d/yyyy">
                  <c:v>44957</c:v>
                </c:pt>
                <c:pt idx="27253" formatCode="m/d/yyyy">
                  <c:v>44957</c:v>
                </c:pt>
                <c:pt idx="27254" formatCode="m/d/yyyy">
                  <c:v>44957</c:v>
                </c:pt>
                <c:pt idx="27255" formatCode="m/d/yyyy">
                  <c:v>44957</c:v>
                </c:pt>
                <c:pt idx="27256" formatCode="m/d/yyyy">
                  <c:v>44957</c:v>
                </c:pt>
                <c:pt idx="27257" formatCode="m/d/yyyy">
                  <c:v>44957</c:v>
                </c:pt>
                <c:pt idx="27258" formatCode="m/d/yyyy">
                  <c:v>44957</c:v>
                </c:pt>
                <c:pt idx="27259" formatCode="m/d/yyyy">
                  <c:v>44957</c:v>
                </c:pt>
                <c:pt idx="27260" formatCode="m/d/yyyy">
                  <c:v>44957</c:v>
                </c:pt>
                <c:pt idx="27261" formatCode="m/d/yyyy">
                  <c:v>44957</c:v>
                </c:pt>
                <c:pt idx="27262" formatCode="m/d/yyyy">
                  <c:v>44957</c:v>
                </c:pt>
                <c:pt idx="27263" formatCode="m/d/yyyy">
                  <c:v>44957</c:v>
                </c:pt>
                <c:pt idx="27264" formatCode="m/d/yyyy">
                  <c:v>44957</c:v>
                </c:pt>
                <c:pt idx="27265" formatCode="m/d/yyyy">
                  <c:v>44957</c:v>
                </c:pt>
                <c:pt idx="27266" formatCode="m/d/yyyy">
                  <c:v>44958</c:v>
                </c:pt>
                <c:pt idx="27267" formatCode="m/d/yyyy">
                  <c:v>44958</c:v>
                </c:pt>
                <c:pt idx="27268" formatCode="m/d/yyyy">
                  <c:v>44958</c:v>
                </c:pt>
                <c:pt idx="27269" formatCode="m/d/yyyy">
                  <c:v>44958</c:v>
                </c:pt>
                <c:pt idx="27270" formatCode="m/d/yyyy">
                  <c:v>44958</c:v>
                </c:pt>
                <c:pt idx="27271" formatCode="m/d/yyyy">
                  <c:v>44958</c:v>
                </c:pt>
                <c:pt idx="27272" formatCode="m/d/yyyy">
                  <c:v>44958</c:v>
                </c:pt>
                <c:pt idx="27273" formatCode="m/d/yyyy">
                  <c:v>44958</c:v>
                </c:pt>
                <c:pt idx="27274" formatCode="m/d/yyyy">
                  <c:v>44958</c:v>
                </c:pt>
                <c:pt idx="27275" formatCode="m/d/yyyy">
                  <c:v>44958</c:v>
                </c:pt>
                <c:pt idx="27276" formatCode="m/d/yyyy">
                  <c:v>44958</c:v>
                </c:pt>
                <c:pt idx="27277" formatCode="m/d/yyyy">
                  <c:v>44958</c:v>
                </c:pt>
                <c:pt idx="27278" formatCode="m/d/yyyy">
                  <c:v>44958</c:v>
                </c:pt>
                <c:pt idx="27279" formatCode="m/d/yyyy">
                  <c:v>44958</c:v>
                </c:pt>
                <c:pt idx="27280" formatCode="m/d/yyyy">
                  <c:v>44958</c:v>
                </c:pt>
                <c:pt idx="27281" formatCode="m/d/yyyy">
                  <c:v>44958</c:v>
                </c:pt>
                <c:pt idx="27282" formatCode="m/d/yyyy">
                  <c:v>44958</c:v>
                </c:pt>
                <c:pt idx="27283" formatCode="m/d/yyyy">
                  <c:v>44958</c:v>
                </c:pt>
                <c:pt idx="27284" formatCode="m/d/yyyy">
                  <c:v>44958</c:v>
                </c:pt>
                <c:pt idx="27285" formatCode="m/d/yyyy">
                  <c:v>44958</c:v>
                </c:pt>
                <c:pt idx="27286" formatCode="m/d/yyyy">
                  <c:v>44958</c:v>
                </c:pt>
                <c:pt idx="27287" formatCode="m/d/yyyy">
                  <c:v>44958</c:v>
                </c:pt>
                <c:pt idx="27288" formatCode="m/d/yyyy">
                  <c:v>44958</c:v>
                </c:pt>
                <c:pt idx="27289" formatCode="m/d/yyyy">
                  <c:v>44958</c:v>
                </c:pt>
                <c:pt idx="27290" formatCode="m/d/yyyy">
                  <c:v>44959</c:v>
                </c:pt>
                <c:pt idx="27291" formatCode="m/d/yyyy">
                  <c:v>44959</c:v>
                </c:pt>
                <c:pt idx="27292" formatCode="m/d/yyyy">
                  <c:v>44959</c:v>
                </c:pt>
                <c:pt idx="27293" formatCode="m/d/yyyy">
                  <c:v>44959</c:v>
                </c:pt>
                <c:pt idx="27294" formatCode="m/d/yyyy">
                  <c:v>44959</c:v>
                </c:pt>
                <c:pt idx="27295" formatCode="m/d/yyyy">
                  <c:v>44959</c:v>
                </c:pt>
                <c:pt idx="27296" formatCode="m/d/yyyy">
                  <c:v>44959</c:v>
                </c:pt>
                <c:pt idx="27297" formatCode="m/d/yyyy">
                  <c:v>44959</c:v>
                </c:pt>
                <c:pt idx="27298" formatCode="m/d/yyyy">
                  <c:v>44959</c:v>
                </c:pt>
                <c:pt idx="27299" formatCode="m/d/yyyy">
                  <c:v>44959</c:v>
                </c:pt>
                <c:pt idx="27300" formatCode="m/d/yyyy">
                  <c:v>44959</c:v>
                </c:pt>
                <c:pt idx="27301" formatCode="m/d/yyyy">
                  <c:v>44959</c:v>
                </c:pt>
                <c:pt idx="27302" formatCode="m/d/yyyy">
                  <c:v>44959</c:v>
                </c:pt>
                <c:pt idx="27303" formatCode="m/d/yyyy">
                  <c:v>44959</c:v>
                </c:pt>
                <c:pt idx="27304" formatCode="m/d/yyyy">
                  <c:v>44959</c:v>
                </c:pt>
                <c:pt idx="27305" formatCode="m/d/yyyy">
                  <c:v>44959</c:v>
                </c:pt>
                <c:pt idx="27306" formatCode="m/d/yyyy">
                  <c:v>44959</c:v>
                </c:pt>
                <c:pt idx="27307" formatCode="m/d/yyyy">
                  <c:v>44959</c:v>
                </c:pt>
                <c:pt idx="27308" formatCode="m/d/yyyy">
                  <c:v>44959</c:v>
                </c:pt>
                <c:pt idx="27309" formatCode="m/d/yyyy">
                  <c:v>44959</c:v>
                </c:pt>
                <c:pt idx="27310" formatCode="m/d/yyyy">
                  <c:v>44959</c:v>
                </c:pt>
                <c:pt idx="27311" formatCode="m/d/yyyy">
                  <c:v>44959</c:v>
                </c:pt>
                <c:pt idx="27312" formatCode="m/d/yyyy">
                  <c:v>44959</c:v>
                </c:pt>
                <c:pt idx="27313" formatCode="m/d/yyyy">
                  <c:v>44960</c:v>
                </c:pt>
                <c:pt idx="27314" formatCode="m/d/yyyy">
                  <c:v>44960</c:v>
                </c:pt>
                <c:pt idx="27315" formatCode="m/d/yyyy">
                  <c:v>44960</c:v>
                </c:pt>
                <c:pt idx="27316" formatCode="m/d/yyyy">
                  <c:v>44960</c:v>
                </c:pt>
                <c:pt idx="27317" formatCode="m/d/yyyy">
                  <c:v>44960</c:v>
                </c:pt>
                <c:pt idx="27318" formatCode="m/d/yyyy">
                  <c:v>44960</c:v>
                </c:pt>
                <c:pt idx="27319" formatCode="m/d/yyyy">
                  <c:v>44960</c:v>
                </c:pt>
                <c:pt idx="27320" formatCode="m/d/yyyy">
                  <c:v>44960</c:v>
                </c:pt>
                <c:pt idx="27321" formatCode="m/d/yyyy">
                  <c:v>44960</c:v>
                </c:pt>
                <c:pt idx="27322" formatCode="m/d/yyyy">
                  <c:v>44960</c:v>
                </c:pt>
                <c:pt idx="27323" formatCode="m/d/yyyy">
                  <c:v>44960</c:v>
                </c:pt>
                <c:pt idx="27324" formatCode="m/d/yyyy">
                  <c:v>44960</c:v>
                </c:pt>
                <c:pt idx="27325" formatCode="m/d/yyyy">
                  <c:v>44960</c:v>
                </c:pt>
                <c:pt idx="27326" formatCode="m/d/yyyy">
                  <c:v>44960</c:v>
                </c:pt>
                <c:pt idx="27327" formatCode="m/d/yyyy">
                  <c:v>44960</c:v>
                </c:pt>
                <c:pt idx="27328" formatCode="m/d/yyyy">
                  <c:v>44960</c:v>
                </c:pt>
                <c:pt idx="27329" formatCode="m/d/yyyy">
                  <c:v>44960</c:v>
                </c:pt>
                <c:pt idx="27330" formatCode="m/d/yyyy">
                  <c:v>44960</c:v>
                </c:pt>
                <c:pt idx="27331" formatCode="m/d/yyyy">
                  <c:v>44960</c:v>
                </c:pt>
                <c:pt idx="27332" formatCode="m/d/yyyy">
                  <c:v>44960</c:v>
                </c:pt>
                <c:pt idx="27333" formatCode="m/d/yyyy">
                  <c:v>44960</c:v>
                </c:pt>
                <c:pt idx="27334" formatCode="m/d/yyyy">
                  <c:v>44960</c:v>
                </c:pt>
                <c:pt idx="27335" formatCode="m/d/yyyy">
                  <c:v>44960</c:v>
                </c:pt>
                <c:pt idx="27336" formatCode="m/d/yyyy">
                  <c:v>44960</c:v>
                </c:pt>
                <c:pt idx="27337" formatCode="m/d/yyyy">
                  <c:v>44961</c:v>
                </c:pt>
                <c:pt idx="27338" formatCode="m/d/yyyy">
                  <c:v>44961</c:v>
                </c:pt>
                <c:pt idx="27339" formatCode="m/d/yyyy">
                  <c:v>44961</c:v>
                </c:pt>
                <c:pt idx="27340" formatCode="m/d/yyyy">
                  <c:v>44961</c:v>
                </c:pt>
                <c:pt idx="27341" formatCode="m/d/yyyy">
                  <c:v>44961</c:v>
                </c:pt>
                <c:pt idx="27342" formatCode="m/d/yyyy">
                  <c:v>44961</c:v>
                </c:pt>
                <c:pt idx="27343" formatCode="m/d/yyyy">
                  <c:v>44961</c:v>
                </c:pt>
                <c:pt idx="27344" formatCode="m/d/yyyy">
                  <c:v>44961</c:v>
                </c:pt>
                <c:pt idx="27345" formatCode="m/d/yyyy">
                  <c:v>44961</c:v>
                </c:pt>
                <c:pt idx="27346" formatCode="m/d/yyyy">
                  <c:v>44961</c:v>
                </c:pt>
                <c:pt idx="27347" formatCode="m/d/yyyy">
                  <c:v>44961</c:v>
                </c:pt>
                <c:pt idx="27348" formatCode="m/d/yyyy">
                  <c:v>44961</c:v>
                </c:pt>
                <c:pt idx="27349" formatCode="m/d/yyyy">
                  <c:v>44961</c:v>
                </c:pt>
                <c:pt idx="27350" formatCode="m/d/yyyy">
                  <c:v>44961</c:v>
                </c:pt>
                <c:pt idx="27351" formatCode="m/d/yyyy">
                  <c:v>44961</c:v>
                </c:pt>
                <c:pt idx="27352" formatCode="m/d/yyyy">
                  <c:v>44961</c:v>
                </c:pt>
                <c:pt idx="27353" formatCode="m/d/yyyy">
                  <c:v>44961</c:v>
                </c:pt>
                <c:pt idx="27354" formatCode="m/d/yyyy">
                  <c:v>44961</c:v>
                </c:pt>
                <c:pt idx="27355" formatCode="m/d/yyyy">
                  <c:v>44961</c:v>
                </c:pt>
                <c:pt idx="27356" formatCode="m/d/yyyy">
                  <c:v>44961</c:v>
                </c:pt>
                <c:pt idx="27357" formatCode="m/d/yyyy">
                  <c:v>44961</c:v>
                </c:pt>
                <c:pt idx="27358" formatCode="m/d/yyyy">
                  <c:v>44961</c:v>
                </c:pt>
                <c:pt idx="27359" formatCode="m/d/yyyy">
                  <c:v>44961</c:v>
                </c:pt>
                <c:pt idx="27360" formatCode="m/d/yyyy">
                  <c:v>44961</c:v>
                </c:pt>
                <c:pt idx="27361" formatCode="m/d/yyyy">
                  <c:v>44962</c:v>
                </c:pt>
                <c:pt idx="27362" formatCode="m/d/yyyy">
                  <c:v>44962</c:v>
                </c:pt>
                <c:pt idx="27363" formatCode="m/d/yyyy">
                  <c:v>44962</c:v>
                </c:pt>
                <c:pt idx="27364" formatCode="m/d/yyyy">
                  <c:v>44962</c:v>
                </c:pt>
                <c:pt idx="27365" formatCode="m/d/yyyy">
                  <c:v>44962</c:v>
                </c:pt>
                <c:pt idx="27366" formatCode="m/d/yyyy">
                  <c:v>44962</c:v>
                </c:pt>
                <c:pt idx="27367" formatCode="m/d/yyyy">
                  <c:v>44962</c:v>
                </c:pt>
                <c:pt idx="27368" formatCode="m/d/yyyy">
                  <c:v>44962</c:v>
                </c:pt>
                <c:pt idx="27369" formatCode="m/d/yyyy">
                  <c:v>44962</c:v>
                </c:pt>
                <c:pt idx="27370" formatCode="m/d/yyyy">
                  <c:v>44962</c:v>
                </c:pt>
                <c:pt idx="27371" formatCode="m/d/yyyy">
                  <c:v>44962</c:v>
                </c:pt>
                <c:pt idx="27372" formatCode="m/d/yyyy">
                  <c:v>44962</c:v>
                </c:pt>
                <c:pt idx="27373" formatCode="m/d/yyyy">
                  <c:v>44962</c:v>
                </c:pt>
                <c:pt idx="27374" formatCode="m/d/yyyy">
                  <c:v>44962</c:v>
                </c:pt>
                <c:pt idx="27375" formatCode="m/d/yyyy">
                  <c:v>44962</c:v>
                </c:pt>
                <c:pt idx="27376" formatCode="m/d/yyyy">
                  <c:v>44962</c:v>
                </c:pt>
                <c:pt idx="27377" formatCode="m/d/yyyy">
                  <c:v>44962</c:v>
                </c:pt>
                <c:pt idx="27378" formatCode="m/d/yyyy">
                  <c:v>44962</c:v>
                </c:pt>
                <c:pt idx="27379" formatCode="m/d/yyyy">
                  <c:v>44962</c:v>
                </c:pt>
                <c:pt idx="27380" formatCode="m/d/yyyy">
                  <c:v>44962</c:v>
                </c:pt>
                <c:pt idx="27381" formatCode="m/d/yyyy">
                  <c:v>44962</c:v>
                </c:pt>
                <c:pt idx="27382" formatCode="m/d/yyyy">
                  <c:v>44962</c:v>
                </c:pt>
                <c:pt idx="27383" formatCode="m/d/yyyy">
                  <c:v>44962</c:v>
                </c:pt>
                <c:pt idx="27384" formatCode="m/d/yyyy">
                  <c:v>44962</c:v>
                </c:pt>
                <c:pt idx="27385" formatCode="m/d/yyyy">
                  <c:v>44963</c:v>
                </c:pt>
                <c:pt idx="27386" formatCode="m/d/yyyy">
                  <c:v>44963</c:v>
                </c:pt>
                <c:pt idx="27387" formatCode="m/d/yyyy">
                  <c:v>44963</c:v>
                </c:pt>
                <c:pt idx="27388" formatCode="m/d/yyyy">
                  <c:v>44963</c:v>
                </c:pt>
                <c:pt idx="27389" formatCode="m/d/yyyy">
                  <c:v>44963</c:v>
                </c:pt>
                <c:pt idx="27390" formatCode="m/d/yyyy">
                  <c:v>44963</c:v>
                </c:pt>
                <c:pt idx="27391" formatCode="m/d/yyyy">
                  <c:v>44963</c:v>
                </c:pt>
                <c:pt idx="27392" formatCode="m/d/yyyy">
                  <c:v>44963</c:v>
                </c:pt>
                <c:pt idx="27393" formatCode="m/d/yyyy">
                  <c:v>44963</c:v>
                </c:pt>
                <c:pt idx="27394" formatCode="m/d/yyyy">
                  <c:v>44963</c:v>
                </c:pt>
                <c:pt idx="27395" formatCode="m/d/yyyy">
                  <c:v>44963</c:v>
                </c:pt>
                <c:pt idx="27396" formatCode="m/d/yyyy">
                  <c:v>44963</c:v>
                </c:pt>
                <c:pt idx="27397" formatCode="m/d/yyyy">
                  <c:v>44963</c:v>
                </c:pt>
                <c:pt idx="27398" formatCode="m/d/yyyy">
                  <c:v>44963</c:v>
                </c:pt>
                <c:pt idx="27399" formatCode="m/d/yyyy">
                  <c:v>44963</c:v>
                </c:pt>
                <c:pt idx="27400" formatCode="m/d/yyyy">
                  <c:v>44963</c:v>
                </c:pt>
                <c:pt idx="27401" formatCode="m/d/yyyy">
                  <c:v>44963</c:v>
                </c:pt>
                <c:pt idx="27402" formatCode="m/d/yyyy">
                  <c:v>44963</c:v>
                </c:pt>
                <c:pt idx="27403" formatCode="m/d/yyyy">
                  <c:v>44963</c:v>
                </c:pt>
                <c:pt idx="27404" formatCode="m/d/yyyy">
                  <c:v>44963</c:v>
                </c:pt>
                <c:pt idx="27405" formatCode="m/d/yyyy">
                  <c:v>44963</c:v>
                </c:pt>
                <c:pt idx="27406" formatCode="m/d/yyyy">
                  <c:v>44963</c:v>
                </c:pt>
                <c:pt idx="27407" formatCode="m/d/yyyy">
                  <c:v>44963</c:v>
                </c:pt>
                <c:pt idx="27408" formatCode="m/d/yyyy">
                  <c:v>44963</c:v>
                </c:pt>
                <c:pt idx="27409" formatCode="m/d/yyyy">
                  <c:v>44964</c:v>
                </c:pt>
                <c:pt idx="27410" formatCode="m/d/yyyy">
                  <c:v>44964</c:v>
                </c:pt>
                <c:pt idx="27411" formatCode="m/d/yyyy">
                  <c:v>44964</c:v>
                </c:pt>
                <c:pt idx="27412" formatCode="m/d/yyyy">
                  <c:v>44964</c:v>
                </c:pt>
                <c:pt idx="27413" formatCode="m/d/yyyy">
                  <c:v>44964</c:v>
                </c:pt>
                <c:pt idx="27414" formatCode="m/d/yyyy">
                  <c:v>44964</c:v>
                </c:pt>
                <c:pt idx="27415" formatCode="m/d/yyyy">
                  <c:v>44964</c:v>
                </c:pt>
                <c:pt idx="27416" formatCode="m/d/yyyy">
                  <c:v>44964</c:v>
                </c:pt>
                <c:pt idx="27417" formatCode="m/d/yyyy">
                  <c:v>44964</c:v>
                </c:pt>
                <c:pt idx="27418" formatCode="m/d/yyyy">
                  <c:v>44964</c:v>
                </c:pt>
                <c:pt idx="27419" formatCode="m/d/yyyy">
                  <c:v>44964</c:v>
                </c:pt>
                <c:pt idx="27420" formatCode="m/d/yyyy">
                  <c:v>44964</c:v>
                </c:pt>
                <c:pt idx="27421" formatCode="m/d/yyyy">
                  <c:v>44964</c:v>
                </c:pt>
                <c:pt idx="27422" formatCode="m/d/yyyy">
                  <c:v>44964</c:v>
                </c:pt>
                <c:pt idx="27423" formatCode="m/d/yyyy">
                  <c:v>44964</c:v>
                </c:pt>
                <c:pt idx="27424" formatCode="m/d/yyyy">
                  <c:v>44964</c:v>
                </c:pt>
                <c:pt idx="27425" formatCode="m/d/yyyy">
                  <c:v>44964</c:v>
                </c:pt>
                <c:pt idx="27426" formatCode="m/d/yyyy">
                  <c:v>44964</c:v>
                </c:pt>
                <c:pt idx="27427" formatCode="m/d/yyyy">
                  <c:v>44964</c:v>
                </c:pt>
                <c:pt idx="27428" formatCode="m/d/yyyy">
                  <c:v>44964</c:v>
                </c:pt>
                <c:pt idx="27429" formatCode="m/d/yyyy">
                  <c:v>44964</c:v>
                </c:pt>
                <c:pt idx="27430" formatCode="m/d/yyyy">
                  <c:v>44964</c:v>
                </c:pt>
                <c:pt idx="27431" formatCode="m/d/yyyy">
                  <c:v>44964</c:v>
                </c:pt>
                <c:pt idx="27432" formatCode="m/d/yyyy">
                  <c:v>44964</c:v>
                </c:pt>
                <c:pt idx="27433" formatCode="m/d/yyyy">
                  <c:v>44965</c:v>
                </c:pt>
                <c:pt idx="27434" formatCode="m/d/yyyy">
                  <c:v>44965</c:v>
                </c:pt>
                <c:pt idx="27435" formatCode="m/d/yyyy">
                  <c:v>44965</c:v>
                </c:pt>
                <c:pt idx="27436" formatCode="m/d/yyyy">
                  <c:v>44965</c:v>
                </c:pt>
                <c:pt idx="27437" formatCode="m/d/yyyy">
                  <c:v>44965</c:v>
                </c:pt>
                <c:pt idx="27438" formatCode="m/d/yyyy">
                  <c:v>44965</c:v>
                </c:pt>
                <c:pt idx="27439" formatCode="m/d/yyyy">
                  <c:v>44965</c:v>
                </c:pt>
                <c:pt idx="27440" formatCode="m/d/yyyy">
                  <c:v>44965</c:v>
                </c:pt>
                <c:pt idx="27441" formatCode="m/d/yyyy">
                  <c:v>44965</c:v>
                </c:pt>
                <c:pt idx="27442" formatCode="m/d/yyyy">
                  <c:v>44965</c:v>
                </c:pt>
                <c:pt idx="27443" formatCode="m/d/yyyy">
                  <c:v>44965</c:v>
                </c:pt>
                <c:pt idx="27444" formatCode="m/d/yyyy">
                  <c:v>44965</c:v>
                </c:pt>
                <c:pt idx="27445" formatCode="m/d/yyyy">
                  <c:v>44965</c:v>
                </c:pt>
                <c:pt idx="27446" formatCode="m/d/yyyy">
                  <c:v>44965</c:v>
                </c:pt>
                <c:pt idx="27447" formatCode="m/d/yyyy">
                  <c:v>44965</c:v>
                </c:pt>
                <c:pt idx="27448" formatCode="m/d/yyyy">
                  <c:v>44965</c:v>
                </c:pt>
                <c:pt idx="27449" formatCode="m/d/yyyy">
                  <c:v>44965</c:v>
                </c:pt>
                <c:pt idx="27450" formatCode="m/d/yyyy">
                  <c:v>44965</c:v>
                </c:pt>
                <c:pt idx="27451" formatCode="m/d/yyyy">
                  <c:v>44965</c:v>
                </c:pt>
                <c:pt idx="27452" formatCode="m/d/yyyy">
                  <c:v>44965</c:v>
                </c:pt>
                <c:pt idx="27453" formatCode="m/d/yyyy">
                  <c:v>44965</c:v>
                </c:pt>
                <c:pt idx="27454" formatCode="m/d/yyyy">
                  <c:v>44965</c:v>
                </c:pt>
                <c:pt idx="27455" formatCode="m/d/yyyy">
                  <c:v>44965</c:v>
                </c:pt>
                <c:pt idx="27456" formatCode="m/d/yyyy">
                  <c:v>44965</c:v>
                </c:pt>
                <c:pt idx="27457" formatCode="m/d/yyyy">
                  <c:v>44966</c:v>
                </c:pt>
                <c:pt idx="27458" formatCode="m/d/yyyy">
                  <c:v>44966</c:v>
                </c:pt>
                <c:pt idx="27459" formatCode="m/d/yyyy">
                  <c:v>44966</c:v>
                </c:pt>
                <c:pt idx="27460" formatCode="m/d/yyyy">
                  <c:v>44966</c:v>
                </c:pt>
                <c:pt idx="27461" formatCode="m/d/yyyy">
                  <c:v>44966</c:v>
                </c:pt>
                <c:pt idx="27462" formatCode="m/d/yyyy">
                  <c:v>44966</c:v>
                </c:pt>
                <c:pt idx="27463" formatCode="m/d/yyyy">
                  <c:v>44966</c:v>
                </c:pt>
                <c:pt idx="27464" formatCode="m/d/yyyy">
                  <c:v>44966</c:v>
                </c:pt>
                <c:pt idx="27465" formatCode="m/d/yyyy">
                  <c:v>44966</c:v>
                </c:pt>
                <c:pt idx="27466" formatCode="m/d/yyyy">
                  <c:v>44966</c:v>
                </c:pt>
                <c:pt idx="27467" formatCode="m/d/yyyy">
                  <c:v>44966</c:v>
                </c:pt>
                <c:pt idx="27468" formatCode="m/d/yyyy">
                  <c:v>44966</c:v>
                </c:pt>
                <c:pt idx="27469" formatCode="m/d/yyyy">
                  <c:v>44966</c:v>
                </c:pt>
                <c:pt idx="27470" formatCode="m/d/yyyy">
                  <c:v>44966</c:v>
                </c:pt>
                <c:pt idx="27471" formatCode="m/d/yyyy">
                  <c:v>44966</c:v>
                </c:pt>
                <c:pt idx="27472" formatCode="m/d/yyyy">
                  <c:v>44966</c:v>
                </c:pt>
                <c:pt idx="27473" formatCode="m/d/yyyy">
                  <c:v>44966</c:v>
                </c:pt>
                <c:pt idx="27474" formatCode="m/d/yyyy">
                  <c:v>44966</c:v>
                </c:pt>
                <c:pt idx="27475" formatCode="m/d/yyyy">
                  <c:v>44966</c:v>
                </c:pt>
                <c:pt idx="27476" formatCode="m/d/yyyy">
                  <c:v>44966</c:v>
                </c:pt>
                <c:pt idx="27477" formatCode="m/d/yyyy">
                  <c:v>44966</c:v>
                </c:pt>
                <c:pt idx="27478" formatCode="m/d/yyyy">
                  <c:v>44966</c:v>
                </c:pt>
                <c:pt idx="27479" formatCode="m/d/yyyy">
                  <c:v>44966</c:v>
                </c:pt>
                <c:pt idx="27480" formatCode="m/d/yyyy">
                  <c:v>44966</c:v>
                </c:pt>
                <c:pt idx="27481" formatCode="m/d/yyyy">
                  <c:v>44967</c:v>
                </c:pt>
                <c:pt idx="27482" formatCode="m/d/yyyy">
                  <c:v>44967</c:v>
                </c:pt>
                <c:pt idx="27483" formatCode="m/d/yyyy">
                  <c:v>44967</c:v>
                </c:pt>
                <c:pt idx="27484" formatCode="m/d/yyyy">
                  <c:v>44967</c:v>
                </c:pt>
                <c:pt idx="27485" formatCode="m/d/yyyy">
                  <c:v>44967</c:v>
                </c:pt>
                <c:pt idx="27486" formatCode="m/d/yyyy">
                  <c:v>44967</c:v>
                </c:pt>
                <c:pt idx="27487" formatCode="m/d/yyyy">
                  <c:v>44967</c:v>
                </c:pt>
                <c:pt idx="27488" formatCode="m/d/yyyy">
                  <c:v>44967</c:v>
                </c:pt>
                <c:pt idx="27489" formatCode="m/d/yyyy">
                  <c:v>44967</c:v>
                </c:pt>
                <c:pt idx="27490" formatCode="m/d/yyyy">
                  <c:v>44967</c:v>
                </c:pt>
                <c:pt idx="27491" formatCode="m/d/yyyy">
                  <c:v>44967</c:v>
                </c:pt>
                <c:pt idx="27492" formatCode="m/d/yyyy">
                  <c:v>44967</c:v>
                </c:pt>
                <c:pt idx="27493" formatCode="m/d/yyyy">
                  <c:v>44967</c:v>
                </c:pt>
                <c:pt idx="27494" formatCode="m/d/yyyy">
                  <c:v>44967</c:v>
                </c:pt>
                <c:pt idx="27495" formatCode="m/d/yyyy">
                  <c:v>44967</c:v>
                </c:pt>
                <c:pt idx="27496" formatCode="m/d/yyyy">
                  <c:v>44967</c:v>
                </c:pt>
                <c:pt idx="27497" formatCode="m/d/yyyy">
                  <c:v>44967</c:v>
                </c:pt>
                <c:pt idx="27498" formatCode="m/d/yyyy">
                  <c:v>44967</c:v>
                </c:pt>
                <c:pt idx="27499" formatCode="m/d/yyyy">
                  <c:v>44967</c:v>
                </c:pt>
                <c:pt idx="27500" formatCode="m/d/yyyy">
                  <c:v>44967</c:v>
                </c:pt>
                <c:pt idx="27501" formatCode="m/d/yyyy">
                  <c:v>44967</c:v>
                </c:pt>
                <c:pt idx="27502" formatCode="m/d/yyyy">
                  <c:v>44967</c:v>
                </c:pt>
                <c:pt idx="27503" formatCode="m/d/yyyy">
                  <c:v>44967</c:v>
                </c:pt>
                <c:pt idx="27504" formatCode="m/d/yyyy">
                  <c:v>44967</c:v>
                </c:pt>
                <c:pt idx="27505" formatCode="m/d/yyyy">
                  <c:v>44968</c:v>
                </c:pt>
                <c:pt idx="27506" formatCode="m/d/yyyy">
                  <c:v>44968</c:v>
                </c:pt>
                <c:pt idx="27507" formatCode="m/d/yyyy">
                  <c:v>44968</c:v>
                </c:pt>
                <c:pt idx="27508" formatCode="m/d/yyyy">
                  <c:v>44968</c:v>
                </c:pt>
                <c:pt idx="27509" formatCode="m/d/yyyy">
                  <c:v>44968</c:v>
                </c:pt>
                <c:pt idx="27510" formatCode="m/d/yyyy">
                  <c:v>44968</c:v>
                </c:pt>
                <c:pt idx="27511" formatCode="m/d/yyyy">
                  <c:v>44968</c:v>
                </c:pt>
                <c:pt idx="27512" formatCode="m/d/yyyy">
                  <c:v>44968</c:v>
                </c:pt>
                <c:pt idx="27513" formatCode="m/d/yyyy">
                  <c:v>44968</c:v>
                </c:pt>
                <c:pt idx="27514" formatCode="m/d/yyyy">
                  <c:v>44968</c:v>
                </c:pt>
                <c:pt idx="27515" formatCode="m/d/yyyy">
                  <c:v>44968</c:v>
                </c:pt>
                <c:pt idx="27516" formatCode="m/d/yyyy">
                  <c:v>44968</c:v>
                </c:pt>
                <c:pt idx="27517" formatCode="m/d/yyyy">
                  <c:v>44968</c:v>
                </c:pt>
                <c:pt idx="27518" formatCode="m/d/yyyy">
                  <c:v>44968</c:v>
                </c:pt>
                <c:pt idx="27519" formatCode="m/d/yyyy">
                  <c:v>44968</c:v>
                </c:pt>
                <c:pt idx="27520" formatCode="m/d/yyyy">
                  <c:v>44968</c:v>
                </c:pt>
                <c:pt idx="27521" formatCode="m/d/yyyy">
                  <c:v>44968</c:v>
                </c:pt>
                <c:pt idx="27522" formatCode="m/d/yyyy">
                  <c:v>44968</c:v>
                </c:pt>
                <c:pt idx="27523" formatCode="m/d/yyyy">
                  <c:v>44968</c:v>
                </c:pt>
                <c:pt idx="27524" formatCode="m/d/yyyy">
                  <c:v>44968</c:v>
                </c:pt>
                <c:pt idx="27525" formatCode="m/d/yyyy">
                  <c:v>44968</c:v>
                </c:pt>
                <c:pt idx="27526" formatCode="m/d/yyyy">
                  <c:v>44968</c:v>
                </c:pt>
                <c:pt idx="27527" formatCode="m/d/yyyy">
                  <c:v>44968</c:v>
                </c:pt>
                <c:pt idx="27528" formatCode="m/d/yyyy">
                  <c:v>44968</c:v>
                </c:pt>
                <c:pt idx="27529" formatCode="m/d/yyyy">
                  <c:v>44969</c:v>
                </c:pt>
                <c:pt idx="27530" formatCode="m/d/yyyy">
                  <c:v>44969</c:v>
                </c:pt>
                <c:pt idx="27531" formatCode="m/d/yyyy">
                  <c:v>44969</c:v>
                </c:pt>
                <c:pt idx="27532" formatCode="m/d/yyyy">
                  <c:v>44969</c:v>
                </c:pt>
                <c:pt idx="27533" formatCode="m/d/yyyy">
                  <c:v>44969</c:v>
                </c:pt>
                <c:pt idx="27534" formatCode="m/d/yyyy">
                  <c:v>44969</c:v>
                </c:pt>
                <c:pt idx="27535" formatCode="m/d/yyyy">
                  <c:v>44969</c:v>
                </c:pt>
                <c:pt idx="27536" formatCode="m/d/yyyy">
                  <c:v>44969</c:v>
                </c:pt>
                <c:pt idx="27537" formatCode="m/d/yyyy">
                  <c:v>44969</c:v>
                </c:pt>
                <c:pt idx="27538" formatCode="m/d/yyyy">
                  <c:v>44969</c:v>
                </c:pt>
                <c:pt idx="27539" formatCode="m/d/yyyy">
                  <c:v>44969</c:v>
                </c:pt>
                <c:pt idx="27540" formatCode="m/d/yyyy">
                  <c:v>44969</c:v>
                </c:pt>
                <c:pt idx="27541" formatCode="m/d/yyyy">
                  <c:v>44969</c:v>
                </c:pt>
                <c:pt idx="27542" formatCode="m/d/yyyy">
                  <c:v>44969</c:v>
                </c:pt>
                <c:pt idx="27543" formatCode="m/d/yyyy">
                  <c:v>44969</c:v>
                </c:pt>
                <c:pt idx="27544" formatCode="m/d/yyyy">
                  <c:v>44969</c:v>
                </c:pt>
                <c:pt idx="27545" formatCode="m/d/yyyy">
                  <c:v>44969</c:v>
                </c:pt>
                <c:pt idx="27546" formatCode="m/d/yyyy">
                  <c:v>44969</c:v>
                </c:pt>
                <c:pt idx="27547" formatCode="m/d/yyyy">
                  <c:v>44969</c:v>
                </c:pt>
                <c:pt idx="27548" formatCode="m/d/yyyy">
                  <c:v>44969</c:v>
                </c:pt>
                <c:pt idx="27549" formatCode="m/d/yyyy">
                  <c:v>44969</c:v>
                </c:pt>
                <c:pt idx="27550" formatCode="m/d/yyyy">
                  <c:v>44969</c:v>
                </c:pt>
                <c:pt idx="27551" formatCode="m/d/yyyy">
                  <c:v>44969</c:v>
                </c:pt>
                <c:pt idx="27552" formatCode="m/d/yyyy">
                  <c:v>44969</c:v>
                </c:pt>
                <c:pt idx="27553" formatCode="m/d/yyyy">
                  <c:v>44970</c:v>
                </c:pt>
                <c:pt idx="27554" formatCode="m/d/yyyy">
                  <c:v>44970</c:v>
                </c:pt>
                <c:pt idx="27555" formatCode="m/d/yyyy">
                  <c:v>44970</c:v>
                </c:pt>
                <c:pt idx="27556" formatCode="m/d/yyyy">
                  <c:v>44970</c:v>
                </c:pt>
                <c:pt idx="27557" formatCode="m/d/yyyy">
                  <c:v>44970</c:v>
                </c:pt>
                <c:pt idx="27558" formatCode="m/d/yyyy">
                  <c:v>44970</c:v>
                </c:pt>
                <c:pt idx="27559" formatCode="m/d/yyyy">
                  <c:v>44970</c:v>
                </c:pt>
                <c:pt idx="27560" formatCode="m/d/yyyy">
                  <c:v>44970</c:v>
                </c:pt>
                <c:pt idx="27561" formatCode="m/d/yyyy">
                  <c:v>44970</c:v>
                </c:pt>
                <c:pt idx="27562" formatCode="m/d/yyyy">
                  <c:v>44970</c:v>
                </c:pt>
                <c:pt idx="27563" formatCode="m/d/yyyy">
                  <c:v>44970</c:v>
                </c:pt>
                <c:pt idx="27564" formatCode="m/d/yyyy">
                  <c:v>44970</c:v>
                </c:pt>
                <c:pt idx="27565" formatCode="m/d/yyyy">
                  <c:v>44970</c:v>
                </c:pt>
                <c:pt idx="27566" formatCode="m/d/yyyy">
                  <c:v>44970</c:v>
                </c:pt>
                <c:pt idx="27567" formatCode="m/d/yyyy">
                  <c:v>44970</c:v>
                </c:pt>
                <c:pt idx="27568" formatCode="m/d/yyyy">
                  <c:v>44970</c:v>
                </c:pt>
                <c:pt idx="27569" formatCode="m/d/yyyy">
                  <c:v>44970</c:v>
                </c:pt>
                <c:pt idx="27570" formatCode="m/d/yyyy">
                  <c:v>44970</c:v>
                </c:pt>
                <c:pt idx="27571" formatCode="m/d/yyyy">
                  <c:v>44970</c:v>
                </c:pt>
                <c:pt idx="27572" formatCode="m/d/yyyy">
                  <c:v>44970</c:v>
                </c:pt>
                <c:pt idx="27573" formatCode="m/d/yyyy">
                  <c:v>44970</c:v>
                </c:pt>
                <c:pt idx="27574" formatCode="m/d/yyyy">
                  <c:v>44970</c:v>
                </c:pt>
                <c:pt idx="27575" formatCode="m/d/yyyy">
                  <c:v>44970</c:v>
                </c:pt>
                <c:pt idx="27576" formatCode="m/d/yyyy">
                  <c:v>44970</c:v>
                </c:pt>
                <c:pt idx="27577" formatCode="m/d/yyyy">
                  <c:v>44971</c:v>
                </c:pt>
                <c:pt idx="27578" formatCode="m/d/yyyy">
                  <c:v>44971</c:v>
                </c:pt>
                <c:pt idx="27579" formatCode="m/d/yyyy">
                  <c:v>44971</c:v>
                </c:pt>
                <c:pt idx="27580" formatCode="m/d/yyyy">
                  <c:v>44971</c:v>
                </c:pt>
                <c:pt idx="27581" formatCode="m/d/yyyy">
                  <c:v>44971</c:v>
                </c:pt>
                <c:pt idx="27582" formatCode="m/d/yyyy">
                  <c:v>44971</c:v>
                </c:pt>
                <c:pt idx="27583" formatCode="m/d/yyyy">
                  <c:v>44971</c:v>
                </c:pt>
                <c:pt idx="27584" formatCode="m/d/yyyy">
                  <c:v>44971</c:v>
                </c:pt>
                <c:pt idx="27585" formatCode="m/d/yyyy">
                  <c:v>44971</c:v>
                </c:pt>
                <c:pt idx="27586" formatCode="m/d/yyyy">
                  <c:v>44971</c:v>
                </c:pt>
                <c:pt idx="27587" formatCode="m/d/yyyy">
                  <c:v>44971</c:v>
                </c:pt>
                <c:pt idx="27588" formatCode="m/d/yyyy">
                  <c:v>44971</c:v>
                </c:pt>
                <c:pt idx="27589" formatCode="m/d/yyyy">
                  <c:v>44971</c:v>
                </c:pt>
                <c:pt idx="27590" formatCode="m/d/yyyy">
                  <c:v>44971</c:v>
                </c:pt>
                <c:pt idx="27591" formatCode="m/d/yyyy">
                  <c:v>44971</c:v>
                </c:pt>
                <c:pt idx="27592" formatCode="m/d/yyyy">
                  <c:v>44971</c:v>
                </c:pt>
                <c:pt idx="27593" formatCode="m/d/yyyy">
                  <c:v>44971</c:v>
                </c:pt>
                <c:pt idx="27594" formatCode="m/d/yyyy">
                  <c:v>44971</c:v>
                </c:pt>
                <c:pt idx="27595" formatCode="m/d/yyyy">
                  <c:v>44971</c:v>
                </c:pt>
                <c:pt idx="27596" formatCode="m/d/yyyy">
                  <c:v>44971</c:v>
                </c:pt>
                <c:pt idx="27597" formatCode="m/d/yyyy">
                  <c:v>44971</c:v>
                </c:pt>
                <c:pt idx="27598" formatCode="m/d/yyyy">
                  <c:v>44971</c:v>
                </c:pt>
                <c:pt idx="27599" formatCode="m/d/yyyy">
                  <c:v>44971</c:v>
                </c:pt>
                <c:pt idx="27600" formatCode="m/d/yyyy">
                  <c:v>44971</c:v>
                </c:pt>
                <c:pt idx="27601" formatCode="m/d/yyyy">
                  <c:v>44972</c:v>
                </c:pt>
                <c:pt idx="27602" formatCode="m/d/yyyy">
                  <c:v>44972</c:v>
                </c:pt>
                <c:pt idx="27603" formatCode="m/d/yyyy">
                  <c:v>44972</c:v>
                </c:pt>
                <c:pt idx="27604" formatCode="m/d/yyyy">
                  <c:v>44972</c:v>
                </c:pt>
                <c:pt idx="27605" formatCode="m/d/yyyy">
                  <c:v>44972</c:v>
                </c:pt>
                <c:pt idx="27606" formatCode="m/d/yyyy">
                  <c:v>44972</c:v>
                </c:pt>
                <c:pt idx="27607" formatCode="m/d/yyyy">
                  <c:v>44972</c:v>
                </c:pt>
                <c:pt idx="27608" formatCode="m/d/yyyy">
                  <c:v>44972</c:v>
                </c:pt>
                <c:pt idx="27609" formatCode="m/d/yyyy">
                  <c:v>44972</c:v>
                </c:pt>
                <c:pt idx="27610" formatCode="m/d/yyyy">
                  <c:v>44972</c:v>
                </c:pt>
                <c:pt idx="27611" formatCode="m/d/yyyy">
                  <c:v>44972</c:v>
                </c:pt>
                <c:pt idx="27612" formatCode="m/d/yyyy">
                  <c:v>44972</c:v>
                </c:pt>
                <c:pt idx="27613" formatCode="m/d/yyyy">
                  <c:v>44972</c:v>
                </c:pt>
                <c:pt idx="27614" formatCode="m/d/yyyy">
                  <c:v>44972</c:v>
                </c:pt>
                <c:pt idx="27615" formatCode="m/d/yyyy">
                  <c:v>44972</c:v>
                </c:pt>
                <c:pt idx="27616" formatCode="m/d/yyyy">
                  <c:v>44972</c:v>
                </c:pt>
                <c:pt idx="27617" formatCode="m/d/yyyy">
                  <c:v>44972</c:v>
                </c:pt>
                <c:pt idx="27618" formatCode="m/d/yyyy">
                  <c:v>44972</c:v>
                </c:pt>
                <c:pt idx="27619" formatCode="m/d/yyyy">
                  <c:v>44972</c:v>
                </c:pt>
                <c:pt idx="27620" formatCode="m/d/yyyy">
                  <c:v>44972</c:v>
                </c:pt>
                <c:pt idx="27621" formatCode="m/d/yyyy">
                  <c:v>44972</c:v>
                </c:pt>
                <c:pt idx="27622" formatCode="m/d/yyyy">
                  <c:v>44972</c:v>
                </c:pt>
                <c:pt idx="27623" formatCode="m/d/yyyy">
                  <c:v>44972</c:v>
                </c:pt>
                <c:pt idx="27624" formatCode="m/d/yyyy">
                  <c:v>44972</c:v>
                </c:pt>
                <c:pt idx="27625" formatCode="m/d/yyyy">
                  <c:v>44973</c:v>
                </c:pt>
                <c:pt idx="27626" formatCode="m/d/yyyy">
                  <c:v>44973</c:v>
                </c:pt>
                <c:pt idx="27627" formatCode="m/d/yyyy">
                  <c:v>44973</c:v>
                </c:pt>
                <c:pt idx="27628" formatCode="m/d/yyyy">
                  <c:v>44973</c:v>
                </c:pt>
                <c:pt idx="27629" formatCode="m/d/yyyy">
                  <c:v>44973</c:v>
                </c:pt>
                <c:pt idx="27630" formatCode="m/d/yyyy">
                  <c:v>44973</c:v>
                </c:pt>
                <c:pt idx="27631" formatCode="m/d/yyyy">
                  <c:v>44973</c:v>
                </c:pt>
                <c:pt idx="27632" formatCode="m/d/yyyy">
                  <c:v>44973</c:v>
                </c:pt>
                <c:pt idx="27633" formatCode="m/d/yyyy">
                  <c:v>44973</c:v>
                </c:pt>
                <c:pt idx="27634" formatCode="m/d/yyyy">
                  <c:v>44973</c:v>
                </c:pt>
                <c:pt idx="27635" formatCode="m/d/yyyy">
                  <c:v>44973</c:v>
                </c:pt>
                <c:pt idx="27636" formatCode="m/d/yyyy">
                  <c:v>44973</c:v>
                </c:pt>
                <c:pt idx="27637" formatCode="m/d/yyyy">
                  <c:v>44973</c:v>
                </c:pt>
                <c:pt idx="27638" formatCode="m/d/yyyy">
                  <c:v>44973</c:v>
                </c:pt>
                <c:pt idx="27639" formatCode="m/d/yyyy">
                  <c:v>44973</c:v>
                </c:pt>
                <c:pt idx="27640" formatCode="m/d/yyyy">
                  <c:v>44973</c:v>
                </c:pt>
                <c:pt idx="27641" formatCode="m/d/yyyy">
                  <c:v>44973</c:v>
                </c:pt>
                <c:pt idx="27642" formatCode="m/d/yyyy">
                  <c:v>44973</c:v>
                </c:pt>
                <c:pt idx="27643" formatCode="m/d/yyyy">
                  <c:v>44973</c:v>
                </c:pt>
                <c:pt idx="27644" formatCode="m/d/yyyy">
                  <c:v>44973</c:v>
                </c:pt>
                <c:pt idx="27645" formatCode="m/d/yyyy">
                  <c:v>44973</c:v>
                </c:pt>
                <c:pt idx="27646" formatCode="m/d/yyyy">
                  <c:v>44973</c:v>
                </c:pt>
                <c:pt idx="27647" formatCode="m/d/yyyy">
                  <c:v>44973</c:v>
                </c:pt>
                <c:pt idx="27648" formatCode="m/d/yyyy">
                  <c:v>44973</c:v>
                </c:pt>
                <c:pt idx="27649" formatCode="m/d/yyyy">
                  <c:v>44974</c:v>
                </c:pt>
                <c:pt idx="27650" formatCode="m/d/yyyy">
                  <c:v>44974</c:v>
                </c:pt>
                <c:pt idx="27651" formatCode="m/d/yyyy">
                  <c:v>44974</c:v>
                </c:pt>
                <c:pt idx="27652" formatCode="m/d/yyyy">
                  <c:v>44974</c:v>
                </c:pt>
                <c:pt idx="27653" formatCode="m/d/yyyy">
                  <c:v>44974</c:v>
                </c:pt>
                <c:pt idx="27654" formatCode="m/d/yyyy">
                  <c:v>44974</c:v>
                </c:pt>
                <c:pt idx="27655" formatCode="m/d/yyyy">
                  <c:v>44974</c:v>
                </c:pt>
                <c:pt idx="27656" formatCode="m/d/yyyy">
                  <c:v>44974</c:v>
                </c:pt>
                <c:pt idx="27657" formatCode="m/d/yyyy">
                  <c:v>44974</c:v>
                </c:pt>
                <c:pt idx="27658" formatCode="m/d/yyyy">
                  <c:v>44974</c:v>
                </c:pt>
                <c:pt idx="27659" formatCode="m/d/yyyy">
                  <c:v>44974</c:v>
                </c:pt>
                <c:pt idx="27660" formatCode="m/d/yyyy">
                  <c:v>44974</c:v>
                </c:pt>
                <c:pt idx="27661" formatCode="m/d/yyyy">
                  <c:v>44974</c:v>
                </c:pt>
                <c:pt idx="27662" formatCode="m/d/yyyy">
                  <c:v>44974</c:v>
                </c:pt>
                <c:pt idx="27663" formatCode="m/d/yyyy">
                  <c:v>44974</c:v>
                </c:pt>
                <c:pt idx="27664" formatCode="m/d/yyyy">
                  <c:v>44974</c:v>
                </c:pt>
                <c:pt idx="27665" formatCode="m/d/yyyy">
                  <c:v>44974</c:v>
                </c:pt>
                <c:pt idx="27666" formatCode="m/d/yyyy">
                  <c:v>44974</c:v>
                </c:pt>
                <c:pt idx="27667" formatCode="m/d/yyyy">
                  <c:v>44974</c:v>
                </c:pt>
                <c:pt idx="27668" formatCode="m/d/yyyy">
                  <c:v>44974</c:v>
                </c:pt>
                <c:pt idx="27669" formatCode="m/d/yyyy">
                  <c:v>44974</c:v>
                </c:pt>
                <c:pt idx="27670" formatCode="m/d/yyyy">
                  <c:v>44974</c:v>
                </c:pt>
                <c:pt idx="27671" formatCode="m/d/yyyy">
                  <c:v>44974</c:v>
                </c:pt>
                <c:pt idx="27672" formatCode="m/d/yyyy">
                  <c:v>44974</c:v>
                </c:pt>
                <c:pt idx="27673" formatCode="m/d/yyyy">
                  <c:v>44975</c:v>
                </c:pt>
                <c:pt idx="27674" formatCode="m/d/yyyy">
                  <c:v>44975</c:v>
                </c:pt>
                <c:pt idx="27675" formatCode="m/d/yyyy">
                  <c:v>44975</c:v>
                </c:pt>
                <c:pt idx="27676" formatCode="m/d/yyyy">
                  <c:v>44975</c:v>
                </c:pt>
                <c:pt idx="27677" formatCode="m/d/yyyy">
                  <c:v>44975</c:v>
                </c:pt>
                <c:pt idx="27678" formatCode="m/d/yyyy">
                  <c:v>44975</c:v>
                </c:pt>
                <c:pt idx="27679" formatCode="m/d/yyyy">
                  <c:v>44975</c:v>
                </c:pt>
                <c:pt idx="27680" formatCode="m/d/yyyy">
                  <c:v>44975</c:v>
                </c:pt>
                <c:pt idx="27681" formatCode="m/d/yyyy">
                  <c:v>44975</c:v>
                </c:pt>
                <c:pt idx="27682" formatCode="m/d/yyyy">
                  <c:v>44975</c:v>
                </c:pt>
                <c:pt idx="27683" formatCode="m/d/yyyy">
                  <c:v>44975</c:v>
                </c:pt>
                <c:pt idx="27684" formatCode="m/d/yyyy">
                  <c:v>44975</c:v>
                </c:pt>
                <c:pt idx="27685" formatCode="m/d/yyyy">
                  <c:v>44975</c:v>
                </c:pt>
                <c:pt idx="27686" formatCode="m/d/yyyy">
                  <c:v>44975</c:v>
                </c:pt>
                <c:pt idx="27687" formatCode="m/d/yyyy">
                  <c:v>44975</c:v>
                </c:pt>
                <c:pt idx="27688" formatCode="m/d/yyyy">
                  <c:v>44975</c:v>
                </c:pt>
                <c:pt idx="27689" formatCode="m/d/yyyy">
                  <c:v>44975</c:v>
                </c:pt>
                <c:pt idx="27690" formatCode="m/d/yyyy">
                  <c:v>44975</c:v>
                </c:pt>
                <c:pt idx="27691" formatCode="m/d/yyyy">
                  <c:v>44975</c:v>
                </c:pt>
                <c:pt idx="27692" formatCode="m/d/yyyy">
                  <c:v>44975</c:v>
                </c:pt>
                <c:pt idx="27693" formatCode="m/d/yyyy">
                  <c:v>44975</c:v>
                </c:pt>
                <c:pt idx="27694" formatCode="m/d/yyyy">
                  <c:v>44975</c:v>
                </c:pt>
                <c:pt idx="27695" formatCode="m/d/yyyy">
                  <c:v>44975</c:v>
                </c:pt>
                <c:pt idx="27696" formatCode="m/d/yyyy">
                  <c:v>44975</c:v>
                </c:pt>
                <c:pt idx="27697" formatCode="m/d/yyyy">
                  <c:v>44976</c:v>
                </c:pt>
                <c:pt idx="27698" formatCode="m/d/yyyy">
                  <c:v>44976</c:v>
                </c:pt>
                <c:pt idx="27699" formatCode="m/d/yyyy">
                  <c:v>44976</c:v>
                </c:pt>
                <c:pt idx="27700" formatCode="m/d/yyyy">
                  <c:v>44976</c:v>
                </c:pt>
                <c:pt idx="27701" formatCode="m/d/yyyy">
                  <c:v>44976</c:v>
                </c:pt>
                <c:pt idx="27702" formatCode="m/d/yyyy">
                  <c:v>44976</c:v>
                </c:pt>
                <c:pt idx="27703" formatCode="m/d/yyyy">
                  <c:v>44976</c:v>
                </c:pt>
                <c:pt idx="27704" formatCode="m/d/yyyy">
                  <c:v>44976</c:v>
                </c:pt>
                <c:pt idx="27705" formatCode="m/d/yyyy">
                  <c:v>44976</c:v>
                </c:pt>
                <c:pt idx="27706" formatCode="m/d/yyyy">
                  <c:v>44976</c:v>
                </c:pt>
                <c:pt idx="27707" formatCode="m/d/yyyy">
                  <c:v>44976</c:v>
                </c:pt>
                <c:pt idx="27708" formatCode="m/d/yyyy">
                  <c:v>44976</c:v>
                </c:pt>
                <c:pt idx="27709" formatCode="m/d/yyyy">
                  <c:v>44976</c:v>
                </c:pt>
                <c:pt idx="27710" formatCode="m/d/yyyy">
                  <c:v>44976</c:v>
                </c:pt>
                <c:pt idx="27711" formatCode="m/d/yyyy">
                  <c:v>44976</c:v>
                </c:pt>
                <c:pt idx="27712" formatCode="m/d/yyyy">
                  <c:v>44976</c:v>
                </c:pt>
                <c:pt idx="27713" formatCode="m/d/yyyy">
                  <c:v>44976</c:v>
                </c:pt>
                <c:pt idx="27714" formatCode="m/d/yyyy">
                  <c:v>44976</c:v>
                </c:pt>
                <c:pt idx="27715" formatCode="m/d/yyyy">
                  <c:v>44976</c:v>
                </c:pt>
                <c:pt idx="27716" formatCode="m/d/yyyy">
                  <c:v>44976</c:v>
                </c:pt>
                <c:pt idx="27717" formatCode="m/d/yyyy">
                  <c:v>44976</c:v>
                </c:pt>
                <c:pt idx="27718" formatCode="m/d/yyyy">
                  <c:v>44976</c:v>
                </c:pt>
                <c:pt idx="27719" formatCode="m/d/yyyy">
                  <c:v>44976</c:v>
                </c:pt>
                <c:pt idx="27720" formatCode="m/d/yyyy">
                  <c:v>44976</c:v>
                </c:pt>
                <c:pt idx="27721" formatCode="m/d/yyyy">
                  <c:v>44977</c:v>
                </c:pt>
                <c:pt idx="27722" formatCode="m/d/yyyy">
                  <c:v>44977</c:v>
                </c:pt>
                <c:pt idx="27723" formatCode="m/d/yyyy">
                  <c:v>44977</c:v>
                </c:pt>
                <c:pt idx="27724" formatCode="m/d/yyyy">
                  <c:v>44977</c:v>
                </c:pt>
                <c:pt idx="27725" formatCode="m/d/yyyy">
                  <c:v>44977</c:v>
                </c:pt>
                <c:pt idx="27726" formatCode="m/d/yyyy">
                  <c:v>44977</c:v>
                </c:pt>
                <c:pt idx="27727" formatCode="m/d/yyyy">
                  <c:v>44977</c:v>
                </c:pt>
                <c:pt idx="27728" formatCode="m/d/yyyy">
                  <c:v>44977</c:v>
                </c:pt>
                <c:pt idx="27729" formatCode="m/d/yyyy">
                  <c:v>44977</c:v>
                </c:pt>
                <c:pt idx="27730" formatCode="m/d/yyyy">
                  <c:v>44977</c:v>
                </c:pt>
                <c:pt idx="27731" formatCode="m/d/yyyy">
                  <c:v>44977</c:v>
                </c:pt>
                <c:pt idx="27732" formatCode="m/d/yyyy">
                  <c:v>44977</c:v>
                </c:pt>
                <c:pt idx="27733" formatCode="m/d/yyyy">
                  <c:v>44977</c:v>
                </c:pt>
                <c:pt idx="27734" formatCode="m/d/yyyy">
                  <c:v>44977</c:v>
                </c:pt>
                <c:pt idx="27735" formatCode="m/d/yyyy">
                  <c:v>44977</c:v>
                </c:pt>
                <c:pt idx="27736" formatCode="m/d/yyyy">
                  <c:v>44977</c:v>
                </c:pt>
                <c:pt idx="27737" formatCode="m/d/yyyy">
                  <c:v>44977</c:v>
                </c:pt>
                <c:pt idx="27738" formatCode="m/d/yyyy">
                  <c:v>44977</c:v>
                </c:pt>
                <c:pt idx="27739" formatCode="m/d/yyyy">
                  <c:v>44977</c:v>
                </c:pt>
                <c:pt idx="27740" formatCode="m/d/yyyy">
                  <c:v>44977</c:v>
                </c:pt>
                <c:pt idx="27741" formatCode="m/d/yyyy">
                  <c:v>44977</c:v>
                </c:pt>
                <c:pt idx="27742" formatCode="m/d/yyyy">
                  <c:v>44977</c:v>
                </c:pt>
                <c:pt idx="27743" formatCode="m/d/yyyy">
                  <c:v>44977</c:v>
                </c:pt>
                <c:pt idx="27744" formatCode="m/d/yyyy">
                  <c:v>44977</c:v>
                </c:pt>
                <c:pt idx="27745" formatCode="m/d/yyyy">
                  <c:v>44978</c:v>
                </c:pt>
                <c:pt idx="27746" formatCode="m/d/yyyy">
                  <c:v>44978</c:v>
                </c:pt>
                <c:pt idx="27747" formatCode="m/d/yyyy">
                  <c:v>44978</c:v>
                </c:pt>
                <c:pt idx="27748" formatCode="m/d/yyyy">
                  <c:v>44978</c:v>
                </c:pt>
                <c:pt idx="27749" formatCode="m/d/yyyy">
                  <c:v>44978</c:v>
                </c:pt>
                <c:pt idx="27750" formatCode="m/d/yyyy">
                  <c:v>44978</c:v>
                </c:pt>
                <c:pt idx="27751" formatCode="m/d/yyyy">
                  <c:v>44978</c:v>
                </c:pt>
                <c:pt idx="27752" formatCode="m/d/yyyy">
                  <c:v>44978</c:v>
                </c:pt>
                <c:pt idx="27753" formatCode="m/d/yyyy">
                  <c:v>44978</c:v>
                </c:pt>
                <c:pt idx="27754" formatCode="m/d/yyyy">
                  <c:v>44978</c:v>
                </c:pt>
                <c:pt idx="27755" formatCode="m/d/yyyy">
                  <c:v>44978</c:v>
                </c:pt>
                <c:pt idx="27756" formatCode="m/d/yyyy">
                  <c:v>44978</c:v>
                </c:pt>
                <c:pt idx="27757" formatCode="m/d/yyyy">
                  <c:v>44978</c:v>
                </c:pt>
                <c:pt idx="27758" formatCode="m/d/yyyy">
                  <c:v>44978</c:v>
                </c:pt>
                <c:pt idx="27759" formatCode="m/d/yyyy">
                  <c:v>44978</c:v>
                </c:pt>
                <c:pt idx="27760" formatCode="m/d/yyyy">
                  <c:v>44978</c:v>
                </c:pt>
                <c:pt idx="27761" formatCode="m/d/yyyy">
                  <c:v>44978</c:v>
                </c:pt>
                <c:pt idx="27762" formatCode="m/d/yyyy">
                  <c:v>44978</c:v>
                </c:pt>
                <c:pt idx="27763" formatCode="m/d/yyyy">
                  <c:v>44978</c:v>
                </c:pt>
                <c:pt idx="27764" formatCode="m/d/yyyy">
                  <c:v>44978</c:v>
                </c:pt>
                <c:pt idx="27765" formatCode="m/d/yyyy">
                  <c:v>44978</c:v>
                </c:pt>
                <c:pt idx="27766" formatCode="m/d/yyyy">
                  <c:v>44978</c:v>
                </c:pt>
                <c:pt idx="27767" formatCode="m/d/yyyy">
                  <c:v>44978</c:v>
                </c:pt>
                <c:pt idx="27768" formatCode="m/d/yyyy">
                  <c:v>44978</c:v>
                </c:pt>
                <c:pt idx="27769" formatCode="m/d/yyyy">
                  <c:v>44979</c:v>
                </c:pt>
                <c:pt idx="27770" formatCode="m/d/yyyy">
                  <c:v>44979</c:v>
                </c:pt>
                <c:pt idx="27771" formatCode="m/d/yyyy">
                  <c:v>44979</c:v>
                </c:pt>
                <c:pt idx="27772" formatCode="m/d/yyyy">
                  <c:v>44979</c:v>
                </c:pt>
                <c:pt idx="27773" formatCode="m/d/yyyy">
                  <c:v>44979</c:v>
                </c:pt>
                <c:pt idx="27774" formatCode="m/d/yyyy">
                  <c:v>44979</c:v>
                </c:pt>
                <c:pt idx="27775" formatCode="m/d/yyyy">
                  <c:v>44979</c:v>
                </c:pt>
                <c:pt idx="27776" formatCode="m/d/yyyy">
                  <c:v>44979</c:v>
                </c:pt>
                <c:pt idx="27777" formatCode="m/d/yyyy">
                  <c:v>44979</c:v>
                </c:pt>
                <c:pt idx="27778" formatCode="m/d/yyyy">
                  <c:v>44979</c:v>
                </c:pt>
                <c:pt idx="27779" formatCode="m/d/yyyy">
                  <c:v>44979</c:v>
                </c:pt>
                <c:pt idx="27780" formatCode="m/d/yyyy">
                  <c:v>44979</c:v>
                </c:pt>
                <c:pt idx="27781" formatCode="m/d/yyyy">
                  <c:v>44979</c:v>
                </c:pt>
                <c:pt idx="27782" formatCode="m/d/yyyy">
                  <c:v>44979</c:v>
                </c:pt>
                <c:pt idx="27783" formatCode="m/d/yyyy">
                  <c:v>44979</c:v>
                </c:pt>
                <c:pt idx="27784" formatCode="m/d/yyyy">
                  <c:v>44979</c:v>
                </c:pt>
                <c:pt idx="27785" formatCode="m/d/yyyy">
                  <c:v>44979</c:v>
                </c:pt>
                <c:pt idx="27786" formatCode="m/d/yyyy">
                  <c:v>44979</c:v>
                </c:pt>
                <c:pt idx="27787" formatCode="m/d/yyyy">
                  <c:v>44979</c:v>
                </c:pt>
                <c:pt idx="27788" formatCode="m/d/yyyy">
                  <c:v>44979</c:v>
                </c:pt>
                <c:pt idx="27789" formatCode="m/d/yyyy">
                  <c:v>44979</c:v>
                </c:pt>
                <c:pt idx="27790" formatCode="m/d/yyyy">
                  <c:v>44979</c:v>
                </c:pt>
                <c:pt idx="27791" formatCode="m/d/yyyy">
                  <c:v>44979</c:v>
                </c:pt>
                <c:pt idx="27792" formatCode="m/d/yyyy">
                  <c:v>44979</c:v>
                </c:pt>
                <c:pt idx="27793" formatCode="m/d/yyyy">
                  <c:v>44980</c:v>
                </c:pt>
                <c:pt idx="27794" formatCode="m/d/yyyy">
                  <c:v>44980</c:v>
                </c:pt>
                <c:pt idx="27795" formatCode="m/d/yyyy">
                  <c:v>44980</c:v>
                </c:pt>
                <c:pt idx="27796" formatCode="m/d/yyyy">
                  <c:v>44980</c:v>
                </c:pt>
                <c:pt idx="27797" formatCode="m/d/yyyy">
                  <c:v>44980</c:v>
                </c:pt>
                <c:pt idx="27798" formatCode="m/d/yyyy">
                  <c:v>44980</c:v>
                </c:pt>
                <c:pt idx="27799" formatCode="m/d/yyyy">
                  <c:v>44980</c:v>
                </c:pt>
                <c:pt idx="27800" formatCode="m/d/yyyy">
                  <c:v>44980</c:v>
                </c:pt>
                <c:pt idx="27801" formatCode="m/d/yyyy">
                  <c:v>44980</c:v>
                </c:pt>
                <c:pt idx="27802" formatCode="m/d/yyyy">
                  <c:v>44980</c:v>
                </c:pt>
                <c:pt idx="27803" formatCode="m/d/yyyy">
                  <c:v>44980</c:v>
                </c:pt>
                <c:pt idx="27804" formatCode="m/d/yyyy">
                  <c:v>44980</c:v>
                </c:pt>
                <c:pt idx="27805" formatCode="m/d/yyyy">
                  <c:v>44980</c:v>
                </c:pt>
                <c:pt idx="27806" formatCode="m/d/yyyy">
                  <c:v>44980</c:v>
                </c:pt>
                <c:pt idx="27807" formatCode="m/d/yyyy">
                  <c:v>44980</c:v>
                </c:pt>
                <c:pt idx="27808" formatCode="m/d/yyyy">
                  <c:v>44980</c:v>
                </c:pt>
                <c:pt idx="27809" formatCode="m/d/yyyy">
                  <c:v>44980</c:v>
                </c:pt>
                <c:pt idx="27810" formatCode="m/d/yyyy">
                  <c:v>44980</c:v>
                </c:pt>
                <c:pt idx="27811" formatCode="m/d/yyyy">
                  <c:v>44980</c:v>
                </c:pt>
                <c:pt idx="27812" formatCode="m/d/yyyy">
                  <c:v>44980</c:v>
                </c:pt>
                <c:pt idx="27813" formatCode="m/d/yyyy">
                  <c:v>44980</c:v>
                </c:pt>
                <c:pt idx="27814" formatCode="m/d/yyyy">
                  <c:v>44980</c:v>
                </c:pt>
                <c:pt idx="27815" formatCode="m/d/yyyy">
                  <c:v>44980</c:v>
                </c:pt>
                <c:pt idx="27816" formatCode="m/d/yyyy">
                  <c:v>44980</c:v>
                </c:pt>
                <c:pt idx="27817" formatCode="m/d/yyyy">
                  <c:v>44981</c:v>
                </c:pt>
                <c:pt idx="27818" formatCode="m/d/yyyy">
                  <c:v>44981</c:v>
                </c:pt>
                <c:pt idx="27819" formatCode="m/d/yyyy">
                  <c:v>44981</c:v>
                </c:pt>
                <c:pt idx="27820" formatCode="m/d/yyyy">
                  <c:v>44981</c:v>
                </c:pt>
                <c:pt idx="27821" formatCode="m/d/yyyy">
                  <c:v>44981</c:v>
                </c:pt>
                <c:pt idx="27822" formatCode="m/d/yyyy">
                  <c:v>44981</c:v>
                </c:pt>
                <c:pt idx="27823" formatCode="m/d/yyyy">
                  <c:v>44981</c:v>
                </c:pt>
                <c:pt idx="27824" formatCode="m/d/yyyy">
                  <c:v>44981</c:v>
                </c:pt>
                <c:pt idx="27825" formatCode="m/d/yyyy">
                  <c:v>44981</c:v>
                </c:pt>
                <c:pt idx="27826" formatCode="m/d/yyyy">
                  <c:v>44981</c:v>
                </c:pt>
                <c:pt idx="27827" formatCode="m/d/yyyy">
                  <c:v>44981</c:v>
                </c:pt>
                <c:pt idx="27828" formatCode="m/d/yyyy">
                  <c:v>44981</c:v>
                </c:pt>
                <c:pt idx="27829" formatCode="m/d/yyyy">
                  <c:v>44981</c:v>
                </c:pt>
                <c:pt idx="27830" formatCode="m/d/yyyy">
                  <c:v>44981</c:v>
                </c:pt>
                <c:pt idx="27831" formatCode="m/d/yyyy">
                  <c:v>44981</c:v>
                </c:pt>
                <c:pt idx="27832" formatCode="m/d/yyyy">
                  <c:v>44981</c:v>
                </c:pt>
                <c:pt idx="27833" formatCode="m/d/yyyy">
                  <c:v>44981</c:v>
                </c:pt>
                <c:pt idx="27834" formatCode="m/d/yyyy">
                  <c:v>44981</c:v>
                </c:pt>
                <c:pt idx="27835" formatCode="m/d/yyyy">
                  <c:v>44981</c:v>
                </c:pt>
                <c:pt idx="27836" formatCode="m/d/yyyy">
                  <c:v>44981</c:v>
                </c:pt>
                <c:pt idx="27837" formatCode="m/d/yyyy">
                  <c:v>44981</c:v>
                </c:pt>
                <c:pt idx="27838" formatCode="m/d/yyyy">
                  <c:v>44981</c:v>
                </c:pt>
                <c:pt idx="27839" formatCode="m/d/yyyy">
                  <c:v>44981</c:v>
                </c:pt>
                <c:pt idx="27840" formatCode="m/d/yyyy">
                  <c:v>44981</c:v>
                </c:pt>
                <c:pt idx="27841" formatCode="m/d/yyyy">
                  <c:v>44982</c:v>
                </c:pt>
                <c:pt idx="27842" formatCode="m/d/yyyy">
                  <c:v>44982</c:v>
                </c:pt>
                <c:pt idx="27843" formatCode="m/d/yyyy">
                  <c:v>44982</c:v>
                </c:pt>
                <c:pt idx="27844" formatCode="m/d/yyyy">
                  <c:v>44982</c:v>
                </c:pt>
                <c:pt idx="27845" formatCode="m/d/yyyy">
                  <c:v>44982</c:v>
                </c:pt>
                <c:pt idx="27846" formatCode="m/d/yyyy">
                  <c:v>44982</c:v>
                </c:pt>
                <c:pt idx="27847" formatCode="m/d/yyyy">
                  <c:v>44982</c:v>
                </c:pt>
                <c:pt idx="27848" formatCode="m/d/yyyy">
                  <c:v>44982</c:v>
                </c:pt>
                <c:pt idx="27849" formatCode="m/d/yyyy">
                  <c:v>44982</c:v>
                </c:pt>
                <c:pt idx="27850" formatCode="m/d/yyyy">
                  <c:v>44982</c:v>
                </c:pt>
                <c:pt idx="27851" formatCode="m/d/yyyy">
                  <c:v>44982</c:v>
                </c:pt>
                <c:pt idx="27852" formatCode="m/d/yyyy">
                  <c:v>44982</c:v>
                </c:pt>
                <c:pt idx="27853" formatCode="m/d/yyyy">
                  <c:v>44982</c:v>
                </c:pt>
                <c:pt idx="27854" formatCode="m/d/yyyy">
                  <c:v>44982</c:v>
                </c:pt>
                <c:pt idx="27855" formatCode="m/d/yyyy">
                  <c:v>44982</c:v>
                </c:pt>
                <c:pt idx="27856" formatCode="m/d/yyyy">
                  <c:v>44982</c:v>
                </c:pt>
                <c:pt idx="27857" formatCode="m/d/yyyy">
                  <c:v>44982</c:v>
                </c:pt>
                <c:pt idx="27858" formatCode="m/d/yyyy">
                  <c:v>44982</c:v>
                </c:pt>
                <c:pt idx="27859" formatCode="m/d/yyyy">
                  <c:v>44982</c:v>
                </c:pt>
                <c:pt idx="27860" formatCode="m/d/yyyy">
                  <c:v>44982</c:v>
                </c:pt>
                <c:pt idx="27861" formatCode="m/d/yyyy">
                  <c:v>44982</c:v>
                </c:pt>
                <c:pt idx="27862" formatCode="m/d/yyyy">
                  <c:v>44982</c:v>
                </c:pt>
                <c:pt idx="27863" formatCode="m/d/yyyy">
                  <c:v>44982</c:v>
                </c:pt>
                <c:pt idx="27864" formatCode="m/d/yyyy">
                  <c:v>44982</c:v>
                </c:pt>
                <c:pt idx="27865" formatCode="m/d/yyyy">
                  <c:v>44983</c:v>
                </c:pt>
                <c:pt idx="27866" formatCode="m/d/yyyy">
                  <c:v>44983</c:v>
                </c:pt>
                <c:pt idx="27867" formatCode="m/d/yyyy">
                  <c:v>44983</c:v>
                </c:pt>
                <c:pt idx="27868" formatCode="m/d/yyyy">
                  <c:v>44983</c:v>
                </c:pt>
                <c:pt idx="27869" formatCode="m/d/yyyy">
                  <c:v>44983</c:v>
                </c:pt>
                <c:pt idx="27870" formatCode="m/d/yyyy">
                  <c:v>44983</c:v>
                </c:pt>
                <c:pt idx="27871" formatCode="m/d/yyyy">
                  <c:v>44983</c:v>
                </c:pt>
                <c:pt idx="27872" formatCode="m/d/yyyy">
                  <c:v>44983</c:v>
                </c:pt>
                <c:pt idx="27873" formatCode="m/d/yyyy">
                  <c:v>44983</c:v>
                </c:pt>
                <c:pt idx="27874" formatCode="m/d/yyyy">
                  <c:v>44983</c:v>
                </c:pt>
                <c:pt idx="27875" formatCode="m/d/yyyy">
                  <c:v>44983</c:v>
                </c:pt>
                <c:pt idx="27876" formatCode="m/d/yyyy">
                  <c:v>44983</c:v>
                </c:pt>
                <c:pt idx="27877" formatCode="m/d/yyyy">
                  <c:v>44983</c:v>
                </c:pt>
                <c:pt idx="27878" formatCode="m/d/yyyy">
                  <c:v>44983</c:v>
                </c:pt>
                <c:pt idx="27879" formatCode="m/d/yyyy">
                  <c:v>44983</c:v>
                </c:pt>
                <c:pt idx="27880" formatCode="m/d/yyyy">
                  <c:v>44983</c:v>
                </c:pt>
                <c:pt idx="27881" formatCode="m/d/yyyy">
                  <c:v>44983</c:v>
                </c:pt>
                <c:pt idx="27882" formatCode="m/d/yyyy">
                  <c:v>44983</c:v>
                </c:pt>
                <c:pt idx="27883" formatCode="m/d/yyyy">
                  <c:v>44983</c:v>
                </c:pt>
                <c:pt idx="27884" formatCode="m/d/yyyy">
                  <c:v>44983</c:v>
                </c:pt>
                <c:pt idx="27885" formatCode="m/d/yyyy">
                  <c:v>44983</c:v>
                </c:pt>
                <c:pt idx="27886" formatCode="m/d/yyyy">
                  <c:v>44983</c:v>
                </c:pt>
                <c:pt idx="27887" formatCode="m/d/yyyy">
                  <c:v>44983</c:v>
                </c:pt>
                <c:pt idx="27888" formatCode="m/d/yyyy">
                  <c:v>44983</c:v>
                </c:pt>
                <c:pt idx="27889" formatCode="m/d/yyyy">
                  <c:v>44984</c:v>
                </c:pt>
                <c:pt idx="27890" formatCode="m/d/yyyy">
                  <c:v>44984</c:v>
                </c:pt>
                <c:pt idx="27891" formatCode="m/d/yyyy">
                  <c:v>44984</c:v>
                </c:pt>
                <c:pt idx="27892" formatCode="m/d/yyyy">
                  <c:v>44984</c:v>
                </c:pt>
                <c:pt idx="27893" formatCode="m/d/yyyy">
                  <c:v>44984</c:v>
                </c:pt>
                <c:pt idx="27894" formatCode="m/d/yyyy">
                  <c:v>44984</c:v>
                </c:pt>
                <c:pt idx="27895" formatCode="m/d/yyyy">
                  <c:v>44984</c:v>
                </c:pt>
                <c:pt idx="27896" formatCode="m/d/yyyy">
                  <c:v>44984</c:v>
                </c:pt>
                <c:pt idx="27897" formatCode="m/d/yyyy">
                  <c:v>44984</c:v>
                </c:pt>
                <c:pt idx="27898" formatCode="m/d/yyyy">
                  <c:v>44984</c:v>
                </c:pt>
                <c:pt idx="27899" formatCode="m/d/yyyy">
                  <c:v>44984</c:v>
                </c:pt>
                <c:pt idx="27900" formatCode="m/d/yyyy">
                  <c:v>44984</c:v>
                </c:pt>
                <c:pt idx="27901" formatCode="m/d/yyyy">
                  <c:v>44984</c:v>
                </c:pt>
                <c:pt idx="27902" formatCode="m/d/yyyy">
                  <c:v>44984</c:v>
                </c:pt>
                <c:pt idx="27903" formatCode="m/d/yyyy">
                  <c:v>44984</c:v>
                </c:pt>
                <c:pt idx="27904" formatCode="m/d/yyyy">
                  <c:v>44984</c:v>
                </c:pt>
                <c:pt idx="27905" formatCode="m/d/yyyy">
                  <c:v>44984</c:v>
                </c:pt>
                <c:pt idx="27906" formatCode="m/d/yyyy">
                  <c:v>44984</c:v>
                </c:pt>
                <c:pt idx="27907" formatCode="m/d/yyyy">
                  <c:v>44984</c:v>
                </c:pt>
                <c:pt idx="27908" formatCode="m/d/yyyy">
                  <c:v>44984</c:v>
                </c:pt>
                <c:pt idx="27909" formatCode="m/d/yyyy">
                  <c:v>44984</c:v>
                </c:pt>
                <c:pt idx="27910" formatCode="m/d/yyyy">
                  <c:v>44984</c:v>
                </c:pt>
                <c:pt idx="27911" formatCode="m/d/yyyy">
                  <c:v>44984</c:v>
                </c:pt>
                <c:pt idx="27912" formatCode="m/d/yyyy">
                  <c:v>44984</c:v>
                </c:pt>
                <c:pt idx="27913" formatCode="m/d/yyyy">
                  <c:v>44985</c:v>
                </c:pt>
                <c:pt idx="27914" formatCode="m/d/yyyy">
                  <c:v>44985</c:v>
                </c:pt>
                <c:pt idx="27915" formatCode="m/d/yyyy">
                  <c:v>44985</c:v>
                </c:pt>
                <c:pt idx="27916" formatCode="m/d/yyyy">
                  <c:v>44985</c:v>
                </c:pt>
                <c:pt idx="27917" formatCode="m/d/yyyy">
                  <c:v>44985</c:v>
                </c:pt>
                <c:pt idx="27918" formatCode="m/d/yyyy">
                  <c:v>44985</c:v>
                </c:pt>
                <c:pt idx="27919" formatCode="m/d/yyyy">
                  <c:v>44985</c:v>
                </c:pt>
                <c:pt idx="27920" formatCode="m/d/yyyy">
                  <c:v>44985</c:v>
                </c:pt>
                <c:pt idx="27921" formatCode="m/d/yyyy">
                  <c:v>44985</c:v>
                </c:pt>
                <c:pt idx="27922" formatCode="m/d/yyyy">
                  <c:v>44985</c:v>
                </c:pt>
                <c:pt idx="27923" formatCode="m/d/yyyy">
                  <c:v>44985</c:v>
                </c:pt>
                <c:pt idx="27924" formatCode="m/d/yyyy">
                  <c:v>44985</c:v>
                </c:pt>
                <c:pt idx="27925" formatCode="m/d/yyyy">
                  <c:v>44985</c:v>
                </c:pt>
                <c:pt idx="27926" formatCode="m/d/yyyy">
                  <c:v>44985</c:v>
                </c:pt>
                <c:pt idx="27927" formatCode="m/d/yyyy">
                  <c:v>44985</c:v>
                </c:pt>
                <c:pt idx="27928" formatCode="m/d/yyyy">
                  <c:v>44985</c:v>
                </c:pt>
                <c:pt idx="27929" formatCode="m/d/yyyy">
                  <c:v>44985</c:v>
                </c:pt>
                <c:pt idx="27930" formatCode="m/d/yyyy">
                  <c:v>44985</c:v>
                </c:pt>
                <c:pt idx="27931" formatCode="m/d/yyyy">
                  <c:v>44985</c:v>
                </c:pt>
                <c:pt idx="27932" formatCode="m/d/yyyy">
                  <c:v>44985</c:v>
                </c:pt>
                <c:pt idx="27933" formatCode="m/d/yyyy">
                  <c:v>44985</c:v>
                </c:pt>
                <c:pt idx="27934" formatCode="m/d/yyyy">
                  <c:v>44985</c:v>
                </c:pt>
                <c:pt idx="27935" formatCode="m/d/yyyy">
                  <c:v>44985</c:v>
                </c:pt>
                <c:pt idx="27936" formatCode="m/d/yyyy">
                  <c:v>44985</c:v>
                </c:pt>
                <c:pt idx="27937" formatCode="m/d/yyyy">
                  <c:v>44986</c:v>
                </c:pt>
                <c:pt idx="27938" formatCode="m/d/yyyy">
                  <c:v>44986</c:v>
                </c:pt>
                <c:pt idx="27939" formatCode="m/d/yyyy">
                  <c:v>44986</c:v>
                </c:pt>
                <c:pt idx="27940" formatCode="m/d/yyyy">
                  <c:v>44986</c:v>
                </c:pt>
                <c:pt idx="27941" formatCode="m/d/yyyy">
                  <c:v>44986</c:v>
                </c:pt>
                <c:pt idx="27942" formatCode="m/d/yyyy">
                  <c:v>44986</c:v>
                </c:pt>
                <c:pt idx="27943" formatCode="m/d/yyyy">
                  <c:v>44986</c:v>
                </c:pt>
                <c:pt idx="27944" formatCode="m/d/yyyy">
                  <c:v>44986</c:v>
                </c:pt>
                <c:pt idx="27945" formatCode="m/d/yyyy">
                  <c:v>44986</c:v>
                </c:pt>
                <c:pt idx="27946" formatCode="m/d/yyyy">
                  <c:v>44986</c:v>
                </c:pt>
                <c:pt idx="27947" formatCode="m/d/yyyy">
                  <c:v>44986</c:v>
                </c:pt>
                <c:pt idx="27948" formatCode="m/d/yyyy">
                  <c:v>44986</c:v>
                </c:pt>
                <c:pt idx="27949" formatCode="m/d/yyyy">
                  <c:v>44986</c:v>
                </c:pt>
                <c:pt idx="27950" formatCode="m/d/yyyy">
                  <c:v>44986</c:v>
                </c:pt>
                <c:pt idx="27951" formatCode="m/d/yyyy">
                  <c:v>44986</c:v>
                </c:pt>
                <c:pt idx="27952" formatCode="m/d/yyyy">
                  <c:v>44986</c:v>
                </c:pt>
                <c:pt idx="27953" formatCode="m/d/yyyy">
                  <c:v>44986</c:v>
                </c:pt>
                <c:pt idx="27954" formatCode="m/d/yyyy">
                  <c:v>44986</c:v>
                </c:pt>
                <c:pt idx="27955" formatCode="m/d/yyyy">
                  <c:v>44986</c:v>
                </c:pt>
                <c:pt idx="27956" formatCode="m/d/yyyy">
                  <c:v>44986</c:v>
                </c:pt>
                <c:pt idx="27957" formatCode="m/d/yyyy">
                  <c:v>44986</c:v>
                </c:pt>
                <c:pt idx="27958" formatCode="m/d/yyyy">
                  <c:v>44986</c:v>
                </c:pt>
                <c:pt idx="27959" formatCode="m/d/yyyy">
                  <c:v>44986</c:v>
                </c:pt>
                <c:pt idx="27960" formatCode="m/d/yyyy">
                  <c:v>44986</c:v>
                </c:pt>
                <c:pt idx="27961" formatCode="m/d/yyyy">
                  <c:v>44987</c:v>
                </c:pt>
                <c:pt idx="27962" formatCode="m/d/yyyy">
                  <c:v>44987</c:v>
                </c:pt>
                <c:pt idx="27963" formatCode="m/d/yyyy">
                  <c:v>44987</c:v>
                </c:pt>
                <c:pt idx="27964" formatCode="m/d/yyyy">
                  <c:v>44987</c:v>
                </c:pt>
                <c:pt idx="27965" formatCode="m/d/yyyy">
                  <c:v>44987</c:v>
                </c:pt>
                <c:pt idx="27966" formatCode="m/d/yyyy">
                  <c:v>44987</c:v>
                </c:pt>
                <c:pt idx="27967" formatCode="m/d/yyyy">
                  <c:v>44987</c:v>
                </c:pt>
                <c:pt idx="27968" formatCode="m/d/yyyy">
                  <c:v>44987</c:v>
                </c:pt>
                <c:pt idx="27969" formatCode="m/d/yyyy">
                  <c:v>44987</c:v>
                </c:pt>
                <c:pt idx="27970" formatCode="m/d/yyyy">
                  <c:v>44987</c:v>
                </c:pt>
                <c:pt idx="27971" formatCode="m/d/yyyy">
                  <c:v>44987</c:v>
                </c:pt>
                <c:pt idx="27972" formatCode="m/d/yyyy">
                  <c:v>44987</c:v>
                </c:pt>
                <c:pt idx="27973" formatCode="m/d/yyyy">
                  <c:v>44987</c:v>
                </c:pt>
                <c:pt idx="27974" formatCode="m/d/yyyy">
                  <c:v>44987</c:v>
                </c:pt>
                <c:pt idx="27975" formatCode="m/d/yyyy">
                  <c:v>44987</c:v>
                </c:pt>
                <c:pt idx="27976" formatCode="m/d/yyyy">
                  <c:v>44987</c:v>
                </c:pt>
                <c:pt idx="27977" formatCode="m/d/yyyy">
                  <c:v>44987</c:v>
                </c:pt>
                <c:pt idx="27978" formatCode="m/d/yyyy">
                  <c:v>44987</c:v>
                </c:pt>
                <c:pt idx="27979" formatCode="m/d/yyyy">
                  <c:v>44987</c:v>
                </c:pt>
                <c:pt idx="27980" formatCode="m/d/yyyy">
                  <c:v>44987</c:v>
                </c:pt>
                <c:pt idx="27981" formatCode="m/d/yyyy">
                  <c:v>44987</c:v>
                </c:pt>
                <c:pt idx="27982" formatCode="m/d/yyyy">
                  <c:v>44987</c:v>
                </c:pt>
                <c:pt idx="27983" formatCode="m/d/yyyy">
                  <c:v>44987</c:v>
                </c:pt>
                <c:pt idx="27984" formatCode="m/d/yyyy">
                  <c:v>44987</c:v>
                </c:pt>
                <c:pt idx="27985" formatCode="m/d/yyyy">
                  <c:v>44988</c:v>
                </c:pt>
                <c:pt idx="27986" formatCode="m/d/yyyy">
                  <c:v>44988</c:v>
                </c:pt>
                <c:pt idx="27987" formatCode="m/d/yyyy">
                  <c:v>44988</c:v>
                </c:pt>
                <c:pt idx="27988" formatCode="m/d/yyyy">
                  <c:v>44988</c:v>
                </c:pt>
                <c:pt idx="27989" formatCode="m/d/yyyy">
                  <c:v>44988</c:v>
                </c:pt>
                <c:pt idx="27990" formatCode="m/d/yyyy">
                  <c:v>44988</c:v>
                </c:pt>
                <c:pt idx="27991" formatCode="m/d/yyyy">
                  <c:v>44988</c:v>
                </c:pt>
                <c:pt idx="27992" formatCode="m/d/yyyy">
                  <c:v>44988</c:v>
                </c:pt>
                <c:pt idx="27993" formatCode="m/d/yyyy">
                  <c:v>44988</c:v>
                </c:pt>
                <c:pt idx="27994" formatCode="m/d/yyyy">
                  <c:v>44988</c:v>
                </c:pt>
                <c:pt idx="27995" formatCode="m/d/yyyy">
                  <c:v>44988</c:v>
                </c:pt>
                <c:pt idx="27996" formatCode="m/d/yyyy">
                  <c:v>44988</c:v>
                </c:pt>
                <c:pt idx="27997" formatCode="m/d/yyyy">
                  <c:v>44988</c:v>
                </c:pt>
                <c:pt idx="27998" formatCode="m/d/yyyy">
                  <c:v>44988</c:v>
                </c:pt>
                <c:pt idx="27999" formatCode="m/d/yyyy">
                  <c:v>44988</c:v>
                </c:pt>
                <c:pt idx="28000" formatCode="m/d/yyyy">
                  <c:v>44988</c:v>
                </c:pt>
                <c:pt idx="28001" formatCode="m/d/yyyy">
                  <c:v>44988</c:v>
                </c:pt>
                <c:pt idx="28002" formatCode="m/d/yyyy">
                  <c:v>44988</c:v>
                </c:pt>
                <c:pt idx="28003" formatCode="m/d/yyyy">
                  <c:v>44988</c:v>
                </c:pt>
                <c:pt idx="28004" formatCode="m/d/yyyy">
                  <c:v>44988</c:v>
                </c:pt>
                <c:pt idx="28005" formatCode="m/d/yyyy">
                  <c:v>44988</c:v>
                </c:pt>
                <c:pt idx="28006" formatCode="m/d/yyyy">
                  <c:v>44988</c:v>
                </c:pt>
                <c:pt idx="28007" formatCode="m/d/yyyy">
                  <c:v>44988</c:v>
                </c:pt>
                <c:pt idx="28008" formatCode="m/d/yyyy">
                  <c:v>44988</c:v>
                </c:pt>
                <c:pt idx="28009" formatCode="m/d/yyyy">
                  <c:v>44989</c:v>
                </c:pt>
                <c:pt idx="28010" formatCode="m/d/yyyy">
                  <c:v>44989</c:v>
                </c:pt>
                <c:pt idx="28011" formatCode="m/d/yyyy">
                  <c:v>44989</c:v>
                </c:pt>
                <c:pt idx="28012" formatCode="m/d/yyyy">
                  <c:v>44989</c:v>
                </c:pt>
                <c:pt idx="28013" formatCode="m/d/yyyy">
                  <c:v>44989</c:v>
                </c:pt>
                <c:pt idx="28014" formatCode="m/d/yyyy">
                  <c:v>44989</c:v>
                </c:pt>
                <c:pt idx="28015" formatCode="m/d/yyyy">
                  <c:v>44989</c:v>
                </c:pt>
                <c:pt idx="28016" formatCode="m/d/yyyy">
                  <c:v>44989</c:v>
                </c:pt>
                <c:pt idx="28017" formatCode="m/d/yyyy">
                  <c:v>44989</c:v>
                </c:pt>
                <c:pt idx="28018" formatCode="m/d/yyyy">
                  <c:v>44989</c:v>
                </c:pt>
                <c:pt idx="28019" formatCode="m/d/yyyy">
                  <c:v>44989</c:v>
                </c:pt>
                <c:pt idx="28020" formatCode="m/d/yyyy">
                  <c:v>44989</c:v>
                </c:pt>
                <c:pt idx="28021" formatCode="m/d/yyyy">
                  <c:v>44989</c:v>
                </c:pt>
                <c:pt idx="28022" formatCode="m/d/yyyy">
                  <c:v>44989</c:v>
                </c:pt>
                <c:pt idx="28023" formatCode="m/d/yyyy">
                  <c:v>44989</c:v>
                </c:pt>
                <c:pt idx="28024" formatCode="m/d/yyyy">
                  <c:v>44989</c:v>
                </c:pt>
                <c:pt idx="28025" formatCode="m/d/yyyy">
                  <c:v>44989</c:v>
                </c:pt>
                <c:pt idx="28026" formatCode="m/d/yyyy">
                  <c:v>44989</c:v>
                </c:pt>
                <c:pt idx="28027" formatCode="m/d/yyyy">
                  <c:v>44989</c:v>
                </c:pt>
                <c:pt idx="28028" formatCode="m/d/yyyy">
                  <c:v>44989</c:v>
                </c:pt>
                <c:pt idx="28029" formatCode="m/d/yyyy">
                  <c:v>44989</c:v>
                </c:pt>
                <c:pt idx="28030" formatCode="m/d/yyyy">
                  <c:v>44989</c:v>
                </c:pt>
                <c:pt idx="28031" formatCode="m/d/yyyy">
                  <c:v>44989</c:v>
                </c:pt>
                <c:pt idx="28032" formatCode="m/d/yyyy">
                  <c:v>44989</c:v>
                </c:pt>
                <c:pt idx="28033" formatCode="m/d/yyyy">
                  <c:v>44990</c:v>
                </c:pt>
                <c:pt idx="28034" formatCode="m/d/yyyy">
                  <c:v>44990</c:v>
                </c:pt>
                <c:pt idx="28035" formatCode="m/d/yyyy">
                  <c:v>44990</c:v>
                </c:pt>
                <c:pt idx="28036" formatCode="m/d/yyyy">
                  <c:v>44990</c:v>
                </c:pt>
                <c:pt idx="28037" formatCode="m/d/yyyy">
                  <c:v>44990</c:v>
                </c:pt>
                <c:pt idx="28038" formatCode="m/d/yyyy">
                  <c:v>44990</c:v>
                </c:pt>
                <c:pt idx="28039" formatCode="m/d/yyyy">
                  <c:v>44990</c:v>
                </c:pt>
                <c:pt idx="28040" formatCode="m/d/yyyy">
                  <c:v>44990</c:v>
                </c:pt>
                <c:pt idx="28041" formatCode="m/d/yyyy">
                  <c:v>44990</c:v>
                </c:pt>
                <c:pt idx="28042" formatCode="m/d/yyyy">
                  <c:v>44990</c:v>
                </c:pt>
                <c:pt idx="28043" formatCode="m/d/yyyy">
                  <c:v>44990</c:v>
                </c:pt>
                <c:pt idx="28044" formatCode="m/d/yyyy">
                  <c:v>44990</c:v>
                </c:pt>
                <c:pt idx="28045" formatCode="m/d/yyyy">
                  <c:v>44990</c:v>
                </c:pt>
                <c:pt idx="28046" formatCode="m/d/yyyy">
                  <c:v>44990</c:v>
                </c:pt>
                <c:pt idx="28047" formatCode="m/d/yyyy">
                  <c:v>44990</c:v>
                </c:pt>
                <c:pt idx="28048" formatCode="m/d/yyyy">
                  <c:v>44990</c:v>
                </c:pt>
                <c:pt idx="28049" formatCode="m/d/yyyy">
                  <c:v>44990</c:v>
                </c:pt>
                <c:pt idx="28050" formatCode="m/d/yyyy">
                  <c:v>44990</c:v>
                </c:pt>
                <c:pt idx="28051" formatCode="m/d/yyyy">
                  <c:v>44990</c:v>
                </c:pt>
                <c:pt idx="28052" formatCode="m/d/yyyy">
                  <c:v>44990</c:v>
                </c:pt>
                <c:pt idx="28053" formatCode="m/d/yyyy">
                  <c:v>44990</c:v>
                </c:pt>
                <c:pt idx="28054" formatCode="m/d/yyyy">
                  <c:v>44990</c:v>
                </c:pt>
                <c:pt idx="28055" formatCode="m/d/yyyy">
                  <c:v>44990</c:v>
                </c:pt>
                <c:pt idx="28056" formatCode="m/d/yyyy">
                  <c:v>44990</c:v>
                </c:pt>
                <c:pt idx="28057" formatCode="m/d/yyyy">
                  <c:v>44991</c:v>
                </c:pt>
                <c:pt idx="28058" formatCode="m/d/yyyy">
                  <c:v>44991</c:v>
                </c:pt>
                <c:pt idx="28059" formatCode="m/d/yyyy">
                  <c:v>44991</c:v>
                </c:pt>
                <c:pt idx="28060" formatCode="m/d/yyyy">
                  <c:v>44991</c:v>
                </c:pt>
                <c:pt idx="28061" formatCode="m/d/yyyy">
                  <c:v>44991</c:v>
                </c:pt>
                <c:pt idx="28062" formatCode="m/d/yyyy">
                  <c:v>44991</c:v>
                </c:pt>
                <c:pt idx="28063" formatCode="m/d/yyyy">
                  <c:v>44991</c:v>
                </c:pt>
                <c:pt idx="28064" formatCode="m/d/yyyy">
                  <c:v>44991</c:v>
                </c:pt>
                <c:pt idx="28065" formatCode="m/d/yyyy">
                  <c:v>44991</c:v>
                </c:pt>
                <c:pt idx="28066" formatCode="m/d/yyyy">
                  <c:v>44991</c:v>
                </c:pt>
                <c:pt idx="28067" formatCode="m/d/yyyy">
                  <c:v>44991</c:v>
                </c:pt>
                <c:pt idx="28068" formatCode="m/d/yyyy">
                  <c:v>44991</c:v>
                </c:pt>
                <c:pt idx="28069" formatCode="m/d/yyyy">
                  <c:v>44991</c:v>
                </c:pt>
                <c:pt idx="28070" formatCode="m/d/yyyy">
                  <c:v>44991</c:v>
                </c:pt>
                <c:pt idx="28071" formatCode="m/d/yyyy">
                  <c:v>44991</c:v>
                </c:pt>
                <c:pt idx="28072" formatCode="m/d/yyyy">
                  <c:v>44991</c:v>
                </c:pt>
                <c:pt idx="28073" formatCode="m/d/yyyy">
                  <c:v>44991</c:v>
                </c:pt>
                <c:pt idx="28074" formatCode="m/d/yyyy">
                  <c:v>44991</c:v>
                </c:pt>
                <c:pt idx="28075" formatCode="m/d/yyyy">
                  <c:v>44991</c:v>
                </c:pt>
                <c:pt idx="28076" formatCode="m/d/yyyy">
                  <c:v>44991</c:v>
                </c:pt>
                <c:pt idx="28077" formatCode="m/d/yyyy">
                  <c:v>44991</c:v>
                </c:pt>
                <c:pt idx="28078" formatCode="m/d/yyyy">
                  <c:v>44991</c:v>
                </c:pt>
                <c:pt idx="28079" formatCode="m/d/yyyy">
                  <c:v>44991</c:v>
                </c:pt>
                <c:pt idx="28080" formatCode="m/d/yyyy">
                  <c:v>44991</c:v>
                </c:pt>
                <c:pt idx="28081" formatCode="m/d/yyyy">
                  <c:v>44992</c:v>
                </c:pt>
                <c:pt idx="28082" formatCode="m/d/yyyy">
                  <c:v>44992</c:v>
                </c:pt>
                <c:pt idx="28083" formatCode="m/d/yyyy">
                  <c:v>44992</c:v>
                </c:pt>
                <c:pt idx="28084" formatCode="m/d/yyyy">
                  <c:v>44992</c:v>
                </c:pt>
                <c:pt idx="28085" formatCode="m/d/yyyy">
                  <c:v>44992</c:v>
                </c:pt>
                <c:pt idx="28086" formatCode="m/d/yyyy">
                  <c:v>44992</c:v>
                </c:pt>
                <c:pt idx="28087" formatCode="m/d/yyyy">
                  <c:v>44992</c:v>
                </c:pt>
                <c:pt idx="28088" formatCode="m/d/yyyy">
                  <c:v>44992</c:v>
                </c:pt>
                <c:pt idx="28089" formatCode="m/d/yyyy">
                  <c:v>44992</c:v>
                </c:pt>
                <c:pt idx="28090" formatCode="m/d/yyyy">
                  <c:v>44992</c:v>
                </c:pt>
                <c:pt idx="28091" formatCode="m/d/yyyy">
                  <c:v>44992</c:v>
                </c:pt>
                <c:pt idx="28092" formatCode="m/d/yyyy">
                  <c:v>44992</c:v>
                </c:pt>
                <c:pt idx="28093" formatCode="m/d/yyyy">
                  <c:v>44992</c:v>
                </c:pt>
                <c:pt idx="28094" formatCode="m/d/yyyy">
                  <c:v>44992</c:v>
                </c:pt>
                <c:pt idx="28095" formatCode="m/d/yyyy">
                  <c:v>44992</c:v>
                </c:pt>
                <c:pt idx="28096" formatCode="m/d/yyyy">
                  <c:v>44992</c:v>
                </c:pt>
                <c:pt idx="28097" formatCode="m/d/yyyy">
                  <c:v>44992</c:v>
                </c:pt>
                <c:pt idx="28098" formatCode="m/d/yyyy">
                  <c:v>44992</c:v>
                </c:pt>
                <c:pt idx="28099" formatCode="m/d/yyyy">
                  <c:v>44992</c:v>
                </c:pt>
                <c:pt idx="28100" formatCode="m/d/yyyy">
                  <c:v>44992</c:v>
                </c:pt>
                <c:pt idx="28101" formatCode="m/d/yyyy">
                  <c:v>44992</c:v>
                </c:pt>
                <c:pt idx="28102" formatCode="m/d/yyyy">
                  <c:v>44992</c:v>
                </c:pt>
                <c:pt idx="28103" formatCode="m/d/yyyy">
                  <c:v>44992</c:v>
                </c:pt>
                <c:pt idx="28104" formatCode="m/d/yyyy">
                  <c:v>44993</c:v>
                </c:pt>
                <c:pt idx="28105" formatCode="m/d/yyyy">
                  <c:v>44993</c:v>
                </c:pt>
                <c:pt idx="28106" formatCode="m/d/yyyy">
                  <c:v>44993</c:v>
                </c:pt>
                <c:pt idx="28107" formatCode="m/d/yyyy">
                  <c:v>44993</c:v>
                </c:pt>
                <c:pt idx="28108" formatCode="m/d/yyyy">
                  <c:v>44993</c:v>
                </c:pt>
                <c:pt idx="28109" formatCode="m/d/yyyy">
                  <c:v>44993</c:v>
                </c:pt>
                <c:pt idx="28110" formatCode="m/d/yyyy">
                  <c:v>44993</c:v>
                </c:pt>
                <c:pt idx="28111" formatCode="m/d/yyyy">
                  <c:v>44993</c:v>
                </c:pt>
                <c:pt idx="28112" formatCode="m/d/yyyy">
                  <c:v>44993</c:v>
                </c:pt>
                <c:pt idx="28113" formatCode="m/d/yyyy">
                  <c:v>44993</c:v>
                </c:pt>
                <c:pt idx="28114" formatCode="m/d/yyyy">
                  <c:v>44993</c:v>
                </c:pt>
                <c:pt idx="28115" formatCode="m/d/yyyy">
                  <c:v>44993</c:v>
                </c:pt>
                <c:pt idx="28116" formatCode="m/d/yyyy">
                  <c:v>44993</c:v>
                </c:pt>
                <c:pt idx="28117" formatCode="m/d/yyyy">
                  <c:v>44993</c:v>
                </c:pt>
                <c:pt idx="28118" formatCode="m/d/yyyy">
                  <c:v>44993</c:v>
                </c:pt>
                <c:pt idx="28119" formatCode="m/d/yyyy">
                  <c:v>44993</c:v>
                </c:pt>
                <c:pt idx="28120" formatCode="m/d/yyyy">
                  <c:v>44993</c:v>
                </c:pt>
                <c:pt idx="28121" formatCode="m/d/yyyy">
                  <c:v>44993</c:v>
                </c:pt>
                <c:pt idx="28122" formatCode="m/d/yyyy">
                  <c:v>44993</c:v>
                </c:pt>
                <c:pt idx="28123" formatCode="m/d/yyyy">
                  <c:v>44993</c:v>
                </c:pt>
                <c:pt idx="28124" formatCode="m/d/yyyy">
                  <c:v>44993</c:v>
                </c:pt>
                <c:pt idx="28125" formatCode="m/d/yyyy">
                  <c:v>44993</c:v>
                </c:pt>
                <c:pt idx="28126" formatCode="m/d/yyyy">
                  <c:v>44993</c:v>
                </c:pt>
                <c:pt idx="28127" formatCode="m/d/yyyy">
                  <c:v>44993</c:v>
                </c:pt>
                <c:pt idx="28128" formatCode="m/d/yyyy">
                  <c:v>44994</c:v>
                </c:pt>
                <c:pt idx="28129" formatCode="m/d/yyyy">
                  <c:v>44994</c:v>
                </c:pt>
                <c:pt idx="28130" formatCode="m/d/yyyy">
                  <c:v>44994</c:v>
                </c:pt>
                <c:pt idx="28131" formatCode="m/d/yyyy">
                  <c:v>44994</c:v>
                </c:pt>
                <c:pt idx="28132" formatCode="m/d/yyyy">
                  <c:v>44994</c:v>
                </c:pt>
                <c:pt idx="28133" formatCode="m/d/yyyy">
                  <c:v>44994</c:v>
                </c:pt>
                <c:pt idx="28134" formatCode="m/d/yyyy">
                  <c:v>44994</c:v>
                </c:pt>
                <c:pt idx="28135" formatCode="m/d/yyyy">
                  <c:v>44994</c:v>
                </c:pt>
                <c:pt idx="28136" formatCode="m/d/yyyy">
                  <c:v>44994</c:v>
                </c:pt>
                <c:pt idx="28137" formatCode="m/d/yyyy">
                  <c:v>44994</c:v>
                </c:pt>
                <c:pt idx="28138" formatCode="m/d/yyyy">
                  <c:v>44994</c:v>
                </c:pt>
                <c:pt idx="28139" formatCode="m/d/yyyy">
                  <c:v>44994</c:v>
                </c:pt>
                <c:pt idx="28140" formatCode="m/d/yyyy">
                  <c:v>44994</c:v>
                </c:pt>
                <c:pt idx="28141" formatCode="m/d/yyyy">
                  <c:v>44994</c:v>
                </c:pt>
                <c:pt idx="28142" formatCode="m/d/yyyy">
                  <c:v>44994</c:v>
                </c:pt>
                <c:pt idx="28143" formatCode="m/d/yyyy">
                  <c:v>44994</c:v>
                </c:pt>
                <c:pt idx="28144" formatCode="m/d/yyyy">
                  <c:v>44994</c:v>
                </c:pt>
                <c:pt idx="28145" formatCode="m/d/yyyy">
                  <c:v>44994</c:v>
                </c:pt>
                <c:pt idx="28146" formatCode="m/d/yyyy">
                  <c:v>44994</c:v>
                </c:pt>
                <c:pt idx="28147" formatCode="m/d/yyyy">
                  <c:v>44994</c:v>
                </c:pt>
                <c:pt idx="28148" formatCode="m/d/yyyy">
                  <c:v>44994</c:v>
                </c:pt>
                <c:pt idx="28149" formatCode="m/d/yyyy">
                  <c:v>44994</c:v>
                </c:pt>
                <c:pt idx="28150" formatCode="m/d/yyyy">
                  <c:v>44994</c:v>
                </c:pt>
                <c:pt idx="28151" formatCode="m/d/yyyy">
                  <c:v>44994</c:v>
                </c:pt>
                <c:pt idx="28152" formatCode="m/d/yyyy">
                  <c:v>44995</c:v>
                </c:pt>
                <c:pt idx="28153" formatCode="m/d/yyyy">
                  <c:v>44995</c:v>
                </c:pt>
                <c:pt idx="28154" formatCode="m/d/yyyy">
                  <c:v>44995</c:v>
                </c:pt>
                <c:pt idx="28155" formatCode="m/d/yyyy">
                  <c:v>44995</c:v>
                </c:pt>
                <c:pt idx="28156" formatCode="m/d/yyyy">
                  <c:v>44995</c:v>
                </c:pt>
                <c:pt idx="28157" formatCode="m/d/yyyy">
                  <c:v>44995</c:v>
                </c:pt>
                <c:pt idx="28158" formatCode="m/d/yyyy">
                  <c:v>44995</c:v>
                </c:pt>
                <c:pt idx="28159" formatCode="m/d/yyyy">
                  <c:v>44995</c:v>
                </c:pt>
                <c:pt idx="28160" formatCode="m/d/yyyy">
                  <c:v>44995</c:v>
                </c:pt>
                <c:pt idx="28161" formatCode="m/d/yyyy">
                  <c:v>44995</c:v>
                </c:pt>
                <c:pt idx="28162" formatCode="m/d/yyyy">
                  <c:v>44995</c:v>
                </c:pt>
                <c:pt idx="28163" formatCode="m/d/yyyy">
                  <c:v>44995</c:v>
                </c:pt>
                <c:pt idx="28164" formatCode="m/d/yyyy">
                  <c:v>44995</c:v>
                </c:pt>
                <c:pt idx="28165" formatCode="m/d/yyyy">
                  <c:v>44995</c:v>
                </c:pt>
                <c:pt idx="28166" formatCode="m/d/yyyy">
                  <c:v>44995</c:v>
                </c:pt>
                <c:pt idx="28167" formatCode="m/d/yyyy">
                  <c:v>44995</c:v>
                </c:pt>
                <c:pt idx="28168" formatCode="m/d/yyyy">
                  <c:v>44995</c:v>
                </c:pt>
                <c:pt idx="28169" formatCode="m/d/yyyy">
                  <c:v>44995</c:v>
                </c:pt>
                <c:pt idx="28170" formatCode="m/d/yyyy">
                  <c:v>44995</c:v>
                </c:pt>
                <c:pt idx="28171" formatCode="m/d/yyyy">
                  <c:v>44995</c:v>
                </c:pt>
                <c:pt idx="28172" formatCode="m/d/yyyy">
                  <c:v>44995</c:v>
                </c:pt>
                <c:pt idx="28173" formatCode="m/d/yyyy">
                  <c:v>44995</c:v>
                </c:pt>
                <c:pt idx="28174" formatCode="m/d/yyyy">
                  <c:v>44995</c:v>
                </c:pt>
                <c:pt idx="28175" formatCode="m/d/yyyy">
                  <c:v>44995</c:v>
                </c:pt>
                <c:pt idx="28176" formatCode="m/d/yyyy">
                  <c:v>44996</c:v>
                </c:pt>
                <c:pt idx="28177" formatCode="m/d/yyyy">
                  <c:v>44996</c:v>
                </c:pt>
                <c:pt idx="28178" formatCode="m/d/yyyy">
                  <c:v>44996</c:v>
                </c:pt>
                <c:pt idx="28179" formatCode="m/d/yyyy">
                  <c:v>44996</c:v>
                </c:pt>
                <c:pt idx="28180" formatCode="m/d/yyyy">
                  <c:v>44996</c:v>
                </c:pt>
                <c:pt idx="28181" formatCode="m/d/yyyy">
                  <c:v>44996</c:v>
                </c:pt>
                <c:pt idx="28182" formatCode="m/d/yyyy">
                  <c:v>44996</c:v>
                </c:pt>
                <c:pt idx="28183" formatCode="m/d/yyyy">
                  <c:v>44996</c:v>
                </c:pt>
                <c:pt idx="28184" formatCode="m/d/yyyy">
                  <c:v>44996</c:v>
                </c:pt>
                <c:pt idx="28185" formatCode="m/d/yyyy">
                  <c:v>44996</c:v>
                </c:pt>
                <c:pt idx="28186" formatCode="m/d/yyyy">
                  <c:v>44996</c:v>
                </c:pt>
                <c:pt idx="28187" formatCode="m/d/yyyy">
                  <c:v>44996</c:v>
                </c:pt>
                <c:pt idx="28188" formatCode="m/d/yyyy">
                  <c:v>44996</c:v>
                </c:pt>
                <c:pt idx="28189" formatCode="m/d/yyyy">
                  <c:v>44996</c:v>
                </c:pt>
                <c:pt idx="28190" formatCode="m/d/yyyy">
                  <c:v>44996</c:v>
                </c:pt>
                <c:pt idx="28191" formatCode="m/d/yyyy">
                  <c:v>44996</c:v>
                </c:pt>
                <c:pt idx="28192" formatCode="m/d/yyyy">
                  <c:v>44996</c:v>
                </c:pt>
                <c:pt idx="28193" formatCode="m/d/yyyy">
                  <c:v>44996</c:v>
                </c:pt>
                <c:pt idx="28194" formatCode="m/d/yyyy">
                  <c:v>44996</c:v>
                </c:pt>
                <c:pt idx="28195" formatCode="m/d/yyyy">
                  <c:v>44996</c:v>
                </c:pt>
                <c:pt idx="28196" formatCode="m/d/yyyy">
                  <c:v>44996</c:v>
                </c:pt>
                <c:pt idx="28197" formatCode="m/d/yyyy">
                  <c:v>44996</c:v>
                </c:pt>
                <c:pt idx="28198" formatCode="m/d/yyyy">
                  <c:v>44996</c:v>
                </c:pt>
                <c:pt idx="28199" formatCode="m/d/yyyy">
                  <c:v>44996</c:v>
                </c:pt>
                <c:pt idx="28200" formatCode="m/d/yyyy">
                  <c:v>44997</c:v>
                </c:pt>
                <c:pt idx="28201" formatCode="m/d/yyyy">
                  <c:v>44997</c:v>
                </c:pt>
                <c:pt idx="28202" formatCode="m/d/yyyy">
                  <c:v>44997</c:v>
                </c:pt>
                <c:pt idx="28203" formatCode="m/d/yyyy">
                  <c:v>44997</c:v>
                </c:pt>
                <c:pt idx="28204" formatCode="m/d/yyyy">
                  <c:v>44997</c:v>
                </c:pt>
                <c:pt idx="28205" formatCode="m/d/yyyy">
                  <c:v>44997</c:v>
                </c:pt>
                <c:pt idx="28206" formatCode="m/d/yyyy">
                  <c:v>44997</c:v>
                </c:pt>
                <c:pt idx="28207" formatCode="m/d/yyyy">
                  <c:v>44997</c:v>
                </c:pt>
                <c:pt idx="28208" formatCode="m/d/yyyy">
                  <c:v>44997</c:v>
                </c:pt>
                <c:pt idx="28209" formatCode="m/d/yyyy">
                  <c:v>44997</c:v>
                </c:pt>
                <c:pt idx="28210" formatCode="m/d/yyyy">
                  <c:v>44997</c:v>
                </c:pt>
                <c:pt idx="28211" formatCode="m/d/yyyy">
                  <c:v>44997</c:v>
                </c:pt>
                <c:pt idx="28212" formatCode="m/d/yyyy">
                  <c:v>44997</c:v>
                </c:pt>
                <c:pt idx="28213" formatCode="m/d/yyyy">
                  <c:v>44997</c:v>
                </c:pt>
                <c:pt idx="28214" formatCode="m/d/yyyy">
                  <c:v>44997</c:v>
                </c:pt>
                <c:pt idx="28215" formatCode="m/d/yyyy">
                  <c:v>44997</c:v>
                </c:pt>
                <c:pt idx="28216" formatCode="m/d/yyyy">
                  <c:v>44997</c:v>
                </c:pt>
                <c:pt idx="28217" formatCode="m/d/yyyy">
                  <c:v>44997</c:v>
                </c:pt>
                <c:pt idx="28218" formatCode="m/d/yyyy">
                  <c:v>44997</c:v>
                </c:pt>
                <c:pt idx="28219" formatCode="m/d/yyyy">
                  <c:v>44997</c:v>
                </c:pt>
                <c:pt idx="28220" formatCode="m/d/yyyy">
                  <c:v>44997</c:v>
                </c:pt>
                <c:pt idx="28221" formatCode="m/d/yyyy">
                  <c:v>44997</c:v>
                </c:pt>
                <c:pt idx="28222" formatCode="m/d/yyyy">
                  <c:v>44997</c:v>
                </c:pt>
                <c:pt idx="28223" formatCode="m/d/yyyy">
                  <c:v>44997</c:v>
                </c:pt>
                <c:pt idx="28224" formatCode="m/d/yyyy">
                  <c:v>44998</c:v>
                </c:pt>
                <c:pt idx="28225" formatCode="m/d/yyyy">
                  <c:v>44998</c:v>
                </c:pt>
                <c:pt idx="28226" formatCode="m/d/yyyy">
                  <c:v>44998</c:v>
                </c:pt>
                <c:pt idx="28227" formatCode="m/d/yyyy">
                  <c:v>44998</c:v>
                </c:pt>
                <c:pt idx="28228" formatCode="m/d/yyyy">
                  <c:v>44998</c:v>
                </c:pt>
                <c:pt idx="28229" formatCode="m/d/yyyy">
                  <c:v>44998</c:v>
                </c:pt>
                <c:pt idx="28230" formatCode="m/d/yyyy">
                  <c:v>44998</c:v>
                </c:pt>
                <c:pt idx="28231" formatCode="m/d/yyyy">
                  <c:v>44998</c:v>
                </c:pt>
                <c:pt idx="28232" formatCode="m/d/yyyy">
                  <c:v>44998</c:v>
                </c:pt>
                <c:pt idx="28233" formatCode="m/d/yyyy">
                  <c:v>44998</c:v>
                </c:pt>
                <c:pt idx="28234" formatCode="m/d/yyyy">
                  <c:v>44998</c:v>
                </c:pt>
                <c:pt idx="28235" formatCode="m/d/yyyy">
                  <c:v>44998</c:v>
                </c:pt>
                <c:pt idx="28236" formatCode="m/d/yyyy">
                  <c:v>44998</c:v>
                </c:pt>
                <c:pt idx="28237" formatCode="m/d/yyyy">
                  <c:v>44998</c:v>
                </c:pt>
                <c:pt idx="28238" formatCode="m/d/yyyy">
                  <c:v>44998</c:v>
                </c:pt>
                <c:pt idx="28239" formatCode="m/d/yyyy">
                  <c:v>44998</c:v>
                </c:pt>
                <c:pt idx="28240" formatCode="m/d/yyyy">
                  <c:v>44998</c:v>
                </c:pt>
                <c:pt idx="28241" formatCode="m/d/yyyy">
                  <c:v>44998</c:v>
                </c:pt>
                <c:pt idx="28242" formatCode="m/d/yyyy">
                  <c:v>44998</c:v>
                </c:pt>
                <c:pt idx="28243" formatCode="m/d/yyyy">
                  <c:v>44998</c:v>
                </c:pt>
                <c:pt idx="28244" formatCode="m/d/yyyy">
                  <c:v>44998</c:v>
                </c:pt>
                <c:pt idx="28245" formatCode="m/d/yyyy">
                  <c:v>44998</c:v>
                </c:pt>
                <c:pt idx="28246" formatCode="m/d/yyyy">
                  <c:v>44998</c:v>
                </c:pt>
                <c:pt idx="28247" formatCode="m/d/yyyy">
                  <c:v>44998</c:v>
                </c:pt>
                <c:pt idx="28248" formatCode="m/d/yyyy">
                  <c:v>44999</c:v>
                </c:pt>
                <c:pt idx="28249" formatCode="m/d/yyyy">
                  <c:v>44999</c:v>
                </c:pt>
                <c:pt idx="28250" formatCode="m/d/yyyy">
                  <c:v>44999</c:v>
                </c:pt>
                <c:pt idx="28251" formatCode="m/d/yyyy">
                  <c:v>44999</c:v>
                </c:pt>
                <c:pt idx="28252" formatCode="m/d/yyyy">
                  <c:v>44999</c:v>
                </c:pt>
                <c:pt idx="28253" formatCode="m/d/yyyy">
                  <c:v>44999</c:v>
                </c:pt>
                <c:pt idx="28254" formatCode="m/d/yyyy">
                  <c:v>44999</c:v>
                </c:pt>
                <c:pt idx="28255" formatCode="m/d/yyyy">
                  <c:v>44999</c:v>
                </c:pt>
                <c:pt idx="28256" formatCode="m/d/yyyy">
                  <c:v>44999</c:v>
                </c:pt>
                <c:pt idx="28257" formatCode="m/d/yyyy">
                  <c:v>44999</c:v>
                </c:pt>
                <c:pt idx="28258" formatCode="m/d/yyyy">
                  <c:v>44999</c:v>
                </c:pt>
                <c:pt idx="28259" formatCode="m/d/yyyy">
                  <c:v>44999</c:v>
                </c:pt>
                <c:pt idx="28260" formatCode="m/d/yyyy">
                  <c:v>44999</c:v>
                </c:pt>
                <c:pt idx="28261" formatCode="m/d/yyyy">
                  <c:v>44999</c:v>
                </c:pt>
                <c:pt idx="28262" formatCode="m/d/yyyy">
                  <c:v>44999</c:v>
                </c:pt>
                <c:pt idx="28263" formatCode="m/d/yyyy">
                  <c:v>44999</c:v>
                </c:pt>
                <c:pt idx="28264" formatCode="m/d/yyyy">
                  <c:v>44999</c:v>
                </c:pt>
                <c:pt idx="28265" formatCode="m/d/yyyy">
                  <c:v>44999</c:v>
                </c:pt>
                <c:pt idx="28266" formatCode="m/d/yyyy">
                  <c:v>44999</c:v>
                </c:pt>
                <c:pt idx="28267" formatCode="m/d/yyyy">
                  <c:v>44999</c:v>
                </c:pt>
                <c:pt idx="28268" formatCode="m/d/yyyy">
                  <c:v>44999</c:v>
                </c:pt>
                <c:pt idx="28269" formatCode="m/d/yyyy">
                  <c:v>44999</c:v>
                </c:pt>
                <c:pt idx="28270" formatCode="m/d/yyyy">
                  <c:v>44999</c:v>
                </c:pt>
                <c:pt idx="28271" formatCode="m/d/yyyy">
                  <c:v>44999</c:v>
                </c:pt>
                <c:pt idx="28272" formatCode="m/d/yyyy">
                  <c:v>45000</c:v>
                </c:pt>
                <c:pt idx="28273" formatCode="m/d/yyyy">
                  <c:v>45000</c:v>
                </c:pt>
                <c:pt idx="28274" formatCode="m/d/yyyy">
                  <c:v>45000</c:v>
                </c:pt>
                <c:pt idx="28275" formatCode="m/d/yyyy">
                  <c:v>45000</c:v>
                </c:pt>
                <c:pt idx="28276" formatCode="m/d/yyyy">
                  <c:v>45000</c:v>
                </c:pt>
                <c:pt idx="28277" formatCode="m/d/yyyy">
                  <c:v>45000</c:v>
                </c:pt>
                <c:pt idx="28278" formatCode="m/d/yyyy">
                  <c:v>45000</c:v>
                </c:pt>
                <c:pt idx="28279" formatCode="m/d/yyyy">
                  <c:v>45000</c:v>
                </c:pt>
                <c:pt idx="28280" formatCode="m/d/yyyy">
                  <c:v>45000</c:v>
                </c:pt>
                <c:pt idx="28281" formatCode="m/d/yyyy">
                  <c:v>45000</c:v>
                </c:pt>
                <c:pt idx="28282" formatCode="m/d/yyyy">
                  <c:v>45000</c:v>
                </c:pt>
                <c:pt idx="28283" formatCode="m/d/yyyy">
                  <c:v>45000</c:v>
                </c:pt>
                <c:pt idx="28284" formatCode="m/d/yyyy">
                  <c:v>45000</c:v>
                </c:pt>
                <c:pt idx="28285" formatCode="m/d/yyyy">
                  <c:v>45000</c:v>
                </c:pt>
                <c:pt idx="28286" formatCode="m/d/yyyy">
                  <c:v>45000</c:v>
                </c:pt>
                <c:pt idx="28287" formatCode="m/d/yyyy">
                  <c:v>45000</c:v>
                </c:pt>
                <c:pt idx="28288" formatCode="m/d/yyyy">
                  <c:v>45000</c:v>
                </c:pt>
                <c:pt idx="28289" formatCode="m/d/yyyy">
                  <c:v>45000</c:v>
                </c:pt>
                <c:pt idx="28290" formatCode="m/d/yyyy">
                  <c:v>45000</c:v>
                </c:pt>
                <c:pt idx="28291" formatCode="m/d/yyyy">
                  <c:v>45000</c:v>
                </c:pt>
                <c:pt idx="28292" formatCode="m/d/yyyy">
                  <c:v>45000</c:v>
                </c:pt>
                <c:pt idx="28293" formatCode="m/d/yyyy">
                  <c:v>45000</c:v>
                </c:pt>
                <c:pt idx="28294" formatCode="m/d/yyyy">
                  <c:v>45000</c:v>
                </c:pt>
                <c:pt idx="28295" formatCode="m/d/yyyy">
                  <c:v>45000</c:v>
                </c:pt>
                <c:pt idx="28296" formatCode="m/d/yyyy">
                  <c:v>45001</c:v>
                </c:pt>
                <c:pt idx="28297" formatCode="m/d/yyyy">
                  <c:v>45001</c:v>
                </c:pt>
                <c:pt idx="28298" formatCode="m/d/yyyy">
                  <c:v>45001</c:v>
                </c:pt>
                <c:pt idx="28299" formatCode="m/d/yyyy">
                  <c:v>45001</c:v>
                </c:pt>
                <c:pt idx="28300" formatCode="m/d/yyyy">
                  <c:v>45001</c:v>
                </c:pt>
                <c:pt idx="28301" formatCode="m/d/yyyy">
                  <c:v>45001</c:v>
                </c:pt>
                <c:pt idx="28302" formatCode="m/d/yyyy">
                  <c:v>45001</c:v>
                </c:pt>
                <c:pt idx="28303" formatCode="m/d/yyyy">
                  <c:v>45001</c:v>
                </c:pt>
                <c:pt idx="28304" formatCode="m/d/yyyy">
                  <c:v>45001</c:v>
                </c:pt>
                <c:pt idx="28305" formatCode="m/d/yyyy">
                  <c:v>45001</c:v>
                </c:pt>
                <c:pt idx="28306" formatCode="m/d/yyyy">
                  <c:v>45001</c:v>
                </c:pt>
                <c:pt idx="28307" formatCode="m/d/yyyy">
                  <c:v>45001</c:v>
                </c:pt>
                <c:pt idx="28308" formatCode="m/d/yyyy">
                  <c:v>45001</c:v>
                </c:pt>
                <c:pt idx="28309" formatCode="m/d/yyyy">
                  <c:v>45001</c:v>
                </c:pt>
                <c:pt idx="28310" formatCode="m/d/yyyy">
                  <c:v>45001</c:v>
                </c:pt>
                <c:pt idx="28311" formatCode="m/d/yyyy">
                  <c:v>45001</c:v>
                </c:pt>
                <c:pt idx="28312" formatCode="m/d/yyyy">
                  <c:v>45001</c:v>
                </c:pt>
                <c:pt idx="28313" formatCode="m/d/yyyy">
                  <c:v>45001</c:v>
                </c:pt>
                <c:pt idx="28314" formatCode="m/d/yyyy">
                  <c:v>45001</c:v>
                </c:pt>
                <c:pt idx="28315" formatCode="m/d/yyyy">
                  <c:v>45001</c:v>
                </c:pt>
                <c:pt idx="28316" formatCode="m/d/yyyy">
                  <c:v>45001</c:v>
                </c:pt>
                <c:pt idx="28317" formatCode="m/d/yyyy">
                  <c:v>45001</c:v>
                </c:pt>
                <c:pt idx="28318" formatCode="m/d/yyyy">
                  <c:v>45001</c:v>
                </c:pt>
                <c:pt idx="28319" formatCode="m/d/yyyy">
                  <c:v>45001</c:v>
                </c:pt>
                <c:pt idx="28320" formatCode="m/d/yyyy">
                  <c:v>45002</c:v>
                </c:pt>
                <c:pt idx="28321" formatCode="m/d/yyyy">
                  <c:v>45002</c:v>
                </c:pt>
                <c:pt idx="28322" formatCode="m/d/yyyy">
                  <c:v>45002</c:v>
                </c:pt>
                <c:pt idx="28323" formatCode="m/d/yyyy">
                  <c:v>45002</c:v>
                </c:pt>
                <c:pt idx="28324" formatCode="m/d/yyyy">
                  <c:v>45002</c:v>
                </c:pt>
                <c:pt idx="28325" formatCode="m/d/yyyy">
                  <c:v>45002</c:v>
                </c:pt>
                <c:pt idx="28326" formatCode="m/d/yyyy">
                  <c:v>45002</c:v>
                </c:pt>
                <c:pt idx="28327" formatCode="m/d/yyyy">
                  <c:v>45002</c:v>
                </c:pt>
                <c:pt idx="28328" formatCode="m/d/yyyy">
                  <c:v>45002</c:v>
                </c:pt>
                <c:pt idx="28329" formatCode="m/d/yyyy">
                  <c:v>45002</c:v>
                </c:pt>
                <c:pt idx="28330" formatCode="m/d/yyyy">
                  <c:v>45002</c:v>
                </c:pt>
                <c:pt idx="28331" formatCode="m/d/yyyy">
                  <c:v>45002</c:v>
                </c:pt>
                <c:pt idx="28332" formatCode="m/d/yyyy">
                  <c:v>45002</c:v>
                </c:pt>
                <c:pt idx="28333" formatCode="m/d/yyyy">
                  <c:v>45002</c:v>
                </c:pt>
                <c:pt idx="28334" formatCode="m/d/yyyy">
                  <c:v>45002</c:v>
                </c:pt>
                <c:pt idx="28335" formatCode="m/d/yyyy">
                  <c:v>45002</c:v>
                </c:pt>
                <c:pt idx="28336" formatCode="m/d/yyyy">
                  <c:v>45002</c:v>
                </c:pt>
                <c:pt idx="28337" formatCode="m/d/yyyy">
                  <c:v>45002</c:v>
                </c:pt>
                <c:pt idx="28338" formatCode="m/d/yyyy">
                  <c:v>45002</c:v>
                </c:pt>
                <c:pt idx="28339" formatCode="m/d/yyyy">
                  <c:v>45002</c:v>
                </c:pt>
                <c:pt idx="28340" formatCode="m/d/yyyy">
                  <c:v>45002</c:v>
                </c:pt>
                <c:pt idx="28341" formatCode="m/d/yyyy">
                  <c:v>45002</c:v>
                </c:pt>
                <c:pt idx="28342" formatCode="m/d/yyyy">
                  <c:v>45002</c:v>
                </c:pt>
                <c:pt idx="28343" formatCode="m/d/yyyy">
                  <c:v>45002</c:v>
                </c:pt>
                <c:pt idx="28344" formatCode="m/d/yyyy">
                  <c:v>45003</c:v>
                </c:pt>
                <c:pt idx="28345" formatCode="m/d/yyyy">
                  <c:v>45003</c:v>
                </c:pt>
                <c:pt idx="28346" formatCode="m/d/yyyy">
                  <c:v>45003</c:v>
                </c:pt>
                <c:pt idx="28347" formatCode="m/d/yyyy">
                  <c:v>45003</c:v>
                </c:pt>
                <c:pt idx="28348" formatCode="m/d/yyyy">
                  <c:v>45003</c:v>
                </c:pt>
                <c:pt idx="28349" formatCode="m/d/yyyy">
                  <c:v>45003</c:v>
                </c:pt>
                <c:pt idx="28350" formatCode="m/d/yyyy">
                  <c:v>45003</c:v>
                </c:pt>
                <c:pt idx="28351" formatCode="m/d/yyyy">
                  <c:v>45003</c:v>
                </c:pt>
                <c:pt idx="28352" formatCode="m/d/yyyy">
                  <c:v>45003</c:v>
                </c:pt>
                <c:pt idx="28353" formatCode="m/d/yyyy">
                  <c:v>45003</c:v>
                </c:pt>
                <c:pt idx="28354" formatCode="m/d/yyyy">
                  <c:v>45003</c:v>
                </c:pt>
                <c:pt idx="28355" formatCode="m/d/yyyy">
                  <c:v>45003</c:v>
                </c:pt>
                <c:pt idx="28356" formatCode="m/d/yyyy">
                  <c:v>45003</c:v>
                </c:pt>
                <c:pt idx="28357" formatCode="m/d/yyyy">
                  <c:v>45003</c:v>
                </c:pt>
                <c:pt idx="28358" formatCode="m/d/yyyy">
                  <c:v>45003</c:v>
                </c:pt>
                <c:pt idx="28359" formatCode="m/d/yyyy">
                  <c:v>45003</c:v>
                </c:pt>
                <c:pt idx="28360" formatCode="m/d/yyyy">
                  <c:v>45003</c:v>
                </c:pt>
                <c:pt idx="28361" formatCode="m/d/yyyy">
                  <c:v>45003</c:v>
                </c:pt>
                <c:pt idx="28362" formatCode="m/d/yyyy">
                  <c:v>45003</c:v>
                </c:pt>
                <c:pt idx="28363" formatCode="m/d/yyyy">
                  <c:v>45003</c:v>
                </c:pt>
                <c:pt idx="28364" formatCode="m/d/yyyy">
                  <c:v>45003</c:v>
                </c:pt>
                <c:pt idx="28365" formatCode="m/d/yyyy">
                  <c:v>45003</c:v>
                </c:pt>
                <c:pt idx="28366" formatCode="m/d/yyyy">
                  <c:v>45003</c:v>
                </c:pt>
                <c:pt idx="28367" formatCode="m/d/yyyy">
                  <c:v>45003</c:v>
                </c:pt>
                <c:pt idx="28368" formatCode="m/d/yyyy">
                  <c:v>45004</c:v>
                </c:pt>
                <c:pt idx="28369" formatCode="m/d/yyyy">
                  <c:v>45004</c:v>
                </c:pt>
                <c:pt idx="28370" formatCode="m/d/yyyy">
                  <c:v>45004</c:v>
                </c:pt>
                <c:pt idx="28371" formatCode="m/d/yyyy">
                  <c:v>45004</c:v>
                </c:pt>
                <c:pt idx="28372" formatCode="m/d/yyyy">
                  <c:v>45004</c:v>
                </c:pt>
                <c:pt idx="28373" formatCode="m/d/yyyy">
                  <c:v>45004</c:v>
                </c:pt>
                <c:pt idx="28374" formatCode="m/d/yyyy">
                  <c:v>45004</c:v>
                </c:pt>
                <c:pt idx="28375" formatCode="m/d/yyyy">
                  <c:v>45004</c:v>
                </c:pt>
                <c:pt idx="28376" formatCode="m/d/yyyy">
                  <c:v>45004</c:v>
                </c:pt>
                <c:pt idx="28377" formatCode="m/d/yyyy">
                  <c:v>45004</c:v>
                </c:pt>
                <c:pt idx="28378" formatCode="m/d/yyyy">
                  <c:v>45004</c:v>
                </c:pt>
                <c:pt idx="28379" formatCode="m/d/yyyy">
                  <c:v>45004</c:v>
                </c:pt>
                <c:pt idx="28380" formatCode="m/d/yyyy">
                  <c:v>45004</c:v>
                </c:pt>
                <c:pt idx="28381" formatCode="m/d/yyyy">
                  <c:v>45004</c:v>
                </c:pt>
                <c:pt idx="28382" formatCode="m/d/yyyy">
                  <c:v>45004</c:v>
                </c:pt>
                <c:pt idx="28383" formatCode="m/d/yyyy">
                  <c:v>45004</c:v>
                </c:pt>
                <c:pt idx="28384" formatCode="m/d/yyyy">
                  <c:v>45004</c:v>
                </c:pt>
                <c:pt idx="28385" formatCode="m/d/yyyy">
                  <c:v>45004</c:v>
                </c:pt>
                <c:pt idx="28386" formatCode="m/d/yyyy">
                  <c:v>45004</c:v>
                </c:pt>
                <c:pt idx="28387" formatCode="m/d/yyyy">
                  <c:v>45004</c:v>
                </c:pt>
                <c:pt idx="28388" formatCode="m/d/yyyy">
                  <c:v>45004</c:v>
                </c:pt>
                <c:pt idx="28389" formatCode="m/d/yyyy">
                  <c:v>45004</c:v>
                </c:pt>
                <c:pt idx="28390" formatCode="m/d/yyyy">
                  <c:v>45004</c:v>
                </c:pt>
                <c:pt idx="28391" formatCode="m/d/yyyy">
                  <c:v>45004</c:v>
                </c:pt>
                <c:pt idx="28392" formatCode="m/d/yyyy">
                  <c:v>45005</c:v>
                </c:pt>
                <c:pt idx="28393" formatCode="m/d/yyyy">
                  <c:v>45005</c:v>
                </c:pt>
                <c:pt idx="28394" formatCode="m/d/yyyy">
                  <c:v>45005</c:v>
                </c:pt>
                <c:pt idx="28395" formatCode="m/d/yyyy">
                  <c:v>45005</c:v>
                </c:pt>
                <c:pt idx="28396" formatCode="m/d/yyyy">
                  <c:v>45005</c:v>
                </c:pt>
                <c:pt idx="28397" formatCode="m/d/yyyy">
                  <c:v>45005</c:v>
                </c:pt>
                <c:pt idx="28398" formatCode="m/d/yyyy">
                  <c:v>45005</c:v>
                </c:pt>
                <c:pt idx="28399" formatCode="m/d/yyyy">
                  <c:v>45005</c:v>
                </c:pt>
                <c:pt idx="28400" formatCode="m/d/yyyy">
                  <c:v>45005</c:v>
                </c:pt>
                <c:pt idx="28401" formatCode="m/d/yyyy">
                  <c:v>45005</c:v>
                </c:pt>
                <c:pt idx="28402" formatCode="m/d/yyyy">
                  <c:v>45005</c:v>
                </c:pt>
                <c:pt idx="28403" formatCode="m/d/yyyy">
                  <c:v>45005</c:v>
                </c:pt>
                <c:pt idx="28404" formatCode="m/d/yyyy">
                  <c:v>45005</c:v>
                </c:pt>
                <c:pt idx="28405" formatCode="m/d/yyyy">
                  <c:v>45005</c:v>
                </c:pt>
                <c:pt idx="28406" formatCode="m/d/yyyy">
                  <c:v>45005</c:v>
                </c:pt>
                <c:pt idx="28407" formatCode="m/d/yyyy">
                  <c:v>45005</c:v>
                </c:pt>
                <c:pt idx="28408" formatCode="m/d/yyyy">
                  <c:v>45005</c:v>
                </c:pt>
                <c:pt idx="28409" formatCode="m/d/yyyy">
                  <c:v>45005</c:v>
                </c:pt>
                <c:pt idx="28410" formatCode="m/d/yyyy">
                  <c:v>45005</c:v>
                </c:pt>
                <c:pt idx="28411" formatCode="m/d/yyyy">
                  <c:v>45005</c:v>
                </c:pt>
                <c:pt idx="28412" formatCode="m/d/yyyy">
                  <c:v>45005</c:v>
                </c:pt>
                <c:pt idx="28413" formatCode="m/d/yyyy">
                  <c:v>45005</c:v>
                </c:pt>
                <c:pt idx="28414" formatCode="m/d/yyyy">
                  <c:v>45005</c:v>
                </c:pt>
                <c:pt idx="28415" formatCode="m/d/yyyy">
                  <c:v>45005</c:v>
                </c:pt>
                <c:pt idx="28416" formatCode="m/d/yyyy">
                  <c:v>45006</c:v>
                </c:pt>
                <c:pt idx="28417" formatCode="m/d/yyyy">
                  <c:v>45006</c:v>
                </c:pt>
                <c:pt idx="28418" formatCode="m/d/yyyy">
                  <c:v>45006</c:v>
                </c:pt>
                <c:pt idx="28419" formatCode="m/d/yyyy">
                  <c:v>45006</c:v>
                </c:pt>
                <c:pt idx="28420" formatCode="m/d/yyyy">
                  <c:v>45006</c:v>
                </c:pt>
                <c:pt idx="28421" formatCode="m/d/yyyy">
                  <c:v>45006</c:v>
                </c:pt>
                <c:pt idx="28422" formatCode="m/d/yyyy">
                  <c:v>45006</c:v>
                </c:pt>
                <c:pt idx="28423" formatCode="m/d/yyyy">
                  <c:v>45006</c:v>
                </c:pt>
                <c:pt idx="28424" formatCode="m/d/yyyy">
                  <c:v>45006</c:v>
                </c:pt>
                <c:pt idx="28425" formatCode="m/d/yyyy">
                  <c:v>45006</c:v>
                </c:pt>
                <c:pt idx="28426" formatCode="m/d/yyyy">
                  <c:v>45006</c:v>
                </c:pt>
                <c:pt idx="28427" formatCode="m/d/yyyy">
                  <c:v>45006</c:v>
                </c:pt>
                <c:pt idx="28428" formatCode="m/d/yyyy">
                  <c:v>45006</c:v>
                </c:pt>
                <c:pt idx="28429" formatCode="m/d/yyyy">
                  <c:v>45006</c:v>
                </c:pt>
                <c:pt idx="28430" formatCode="m/d/yyyy">
                  <c:v>45006</c:v>
                </c:pt>
                <c:pt idx="28431" formatCode="m/d/yyyy">
                  <c:v>45006</c:v>
                </c:pt>
                <c:pt idx="28432" formatCode="m/d/yyyy">
                  <c:v>45006</c:v>
                </c:pt>
                <c:pt idx="28433" formatCode="m/d/yyyy">
                  <c:v>45006</c:v>
                </c:pt>
                <c:pt idx="28434" formatCode="m/d/yyyy">
                  <c:v>45006</c:v>
                </c:pt>
                <c:pt idx="28435" formatCode="m/d/yyyy">
                  <c:v>45006</c:v>
                </c:pt>
                <c:pt idx="28436" formatCode="m/d/yyyy">
                  <c:v>45006</c:v>
                </c:pt>
                <c:pt idx="28437" formatCode="m/d/yyyy">
                  <c:v>45006</c:v>
                </c:pt>
                <c:pt idx="28438" formatCode="m/d/yyyy">
                  <c:v>45006</c:v>
                </c:pt>
                <c:pt idx="28439" formatCode="m/d/yyyy">
                  <c:v>45006</c:v>
                </c:pt>
                <c:pt idx="28440" formatCode="m/d/yyyy">
                  <c:v>45007</c:v>
                </c:pt>
                <c:pt idx="28441" formatCode="m/d/yyyy">
                  <c:v>45007</c:v>
                </c:pt>
                <c:pt idx="28442" formatCode="m/d/yyyy">
                  <c:v>45007</c:v>
                </c:pt>
                <c:pt idx="28443" formatCode="m/d/yyyy">
                  <c:v>45007</c:v>
                </c:pt>
                <c:pt idx="28444" formatCode="m/d/yyyy">
                  <c:v>45007</c:v>
                </c:pt>
                <c:pt idx="28445" formatCode="m/d/yyyy">
                  <c:v>45007</c:v>
                </c:pt>
                <c:pt idx="28446" formatCode="m/d/yyyy">
                  <c:v>45007</c:v>
                </c:pt>
                <c:pt idx="28447" formatCode="m/d/yyyy">
                  <c:v>45007</c:v>
                </c:pt>
                <c:pt idx="28448" formatCode="m/d/yyyy">
                  <c:v>45007</c:v>
                </c:pt>
                <c:pt idx="28449" formatCode="m/d/yyyy">
                  <c:v>45007</c:v>
                </c:pt>
                <c:pt idx="28450" formatCode="m/d/yyyy">
                  <c:v>45007</c:v>
                </c:pt>
                <c:pt idx="28451" formatCode="m/d/yyyy">
                  <c:v>45007</c:v>
                </c:pt>
                <c:pt idx="28452" formatCode="m/d/yyyy">
                  <c:v>45007</c:v>
                </c:pt>
                <c:pt idx="28453" formatCode="m/d/yyyy">
                  <c:v>45007</c:v>
                </c:pt>
                <c:pt idx="28454" formatCode="m/d/yyyy">
                  <c:v>45007</c:v>
                </c:pt>
                <c:pt idx="28455" formatCode="m/d/yyyy">
                  <c:v>45007</c:v>
                </c:pt>
                <c:pt idx="28456" formatCode="m/d/yyyy">
                  <c:v>45007</c:v>
                </c:pt>
                <c:pt idx="28457" formatCode="m/d/yyyy">
                  <c:v>45007</c:v>
                </c:pt>
                <c:pt idx="28458" formatCode="m/d/yyyy">
                  <c:v>45007</c:v>
                </c:pt>
                <c:pt idx="28459" formatCode="m/d/yyyy">
                  <c:v>45007</c:v>
                </c:pt>
                <c:pt idx="28460" formatCode="m/d/yyyy">
                  <c:v>45007</c:v>
                </c:pt>
                <c:pt idx="28461" formatCode="m/d/yyyy">
                  <c:v>45007</c:v>
                </c:pt>
                <c:pt idx="28462" formatCode="m/d/yyyy">
                  <c:v>45007</c:v>
                </c:pt>
                <c:pt idx="28463" formatCode="m/d/yyyy">
                  <c:v>45007</c:v>
                </c:pt>
                <c:pt idx="28464" formatCode="m/d/yyyy">
                  <c:v>45008</c:v>
                </c:pt>
                <c:pt idx="28465" formatCode="m/d/yyyy">
                  <c:v>45008</c:v>
                </c:pt>
                <c:pt idx="28466" formatCode="m/d/yyyy">
                  <c:v>45008</c:v>
                </c:pt>
                <c:pt idx="28467" formatCode="m/d/yyyy">
                  <c:v>45008</c:v>
                </c:pt>
                <c:pt idx="28468" formatCode="m/d/yyyy">
                  <c:v>45008</c:v>
                </c:pt>
                <c:pt idx="28469" formatCode="m/d/yyyy">
                  <c:v>45008</c:v>
                </c:pt>
                <c:pt idx="28470" formatCode="m/d/yyyy">
                  <c:v>45008</c:v>
                </c:pt>
                <c:pt idx="28471" formatCode="m/d/yyyy">
                  <c:v>45008</c:v>
                </c:pt>
                <c:pt idx="28472" formatCode="m/d/yyyy">
                  <c:v>45008</c:v>
                </c:pt>
                <c:pt idx="28473" formatCode="m/d/yyyy">
                  <c:v>45008</c:v>
                </c:pt>
                <c:pt idx="28474" formatCode="m/d/yyyy">
                  <c:v>45008</c:v>
                </c:pt>
                <c:pt idx="28475" formatCode="m/d/yyyy">
                  <c:v>45008</c:v>
                </c:pt>
                <c:pt idx="28476" formatCode="m/d/yyyy">
                  <c:v>45008</c:v>
                </c:pt>
                <c:pt idx="28477" formatCode="m/d/yyyy">
                  <c:v>45008</c:v>
                </c:pt>
                <c:pt idx="28478" formatCode="m/d/yyyy">
                  <c:v>45008</c:v>
                </c:pt>
                <c:pt idx="28479" formatCode="m/d/yyyy">
                  <c:v>45008</c:v>
                </c:pt>
                <c:pt idx="28480" formatCode="m/d/yyyy">
                  <c:v>45008</c:v>
                </c:pt>
                <c:pt idx="28481" formatCode="m/d/yyyy">
                  <c:v>45008</c:v>
                </c:pt>
                <c:pt idx="28482" formatCode="m/d/yyyy">
                  <c:v>45008</c:v>
                </c:pt>
                <c:pt idx="28483" formatCode="m/d/yyyy">
                  <c:v>45008</c:v>
                </c:pt>
                <c:pt idx="28484" formatCode="m/d/yyyy">
                  <c:v>45008</c:v>
                </c:pt>
                <c:pt idx="28485" formatCode="m/d/yyyy">
                  <c:v>45008</c:v>
                </c:pt>
                <c:pt idx="28486" formatCode="m/d/yyyy">
                  <c:v>45008</c:v>
                </c:pt>
                <c:pt idx="28487" formatCode="m/d/yyyy">
                  <c:v>45008</c:v>
                </c:pt>
                <c:pt idx="28488" formatCode="m/d/yyyy">
                  <c:v>45009</c:v>
                </c:pt>
                <c:pt idx="28489" formatCode="m/d/yyyy">
                  <c:v>45009</c:v>
                </c:pt>
                <c:pt idx="28490" formatCode="m/d/yyyy">
                  <c:v>45009</c:v>
                </c:pt>
                <c:pt idx="28491" formatCode="m/d/yyyy">
                  <c:v>45009</c:v>
                </c:pt>
                <c:pt idx="28492" formatCode="m/d/yyyy">
                  <c:v>45009</c:v>
                </c:pt>
                <c:pt idx="28493" formatCode="m/d/yyyy">
                  <c:v>45009</c:v>
                </c:pt>
                <c:pt idx="28494" formatCode="m/d/yyyy">
                  <c:v>45009</c:v>
                </c:pt>
                <c:pt idx="28495" formatCode="m/d/yyyy">
                  <c:v>45009</c:v>
                </c:pt>
                <c:pt idx="28496" formatCode="m/d/yyyy">
                  <c:v>45009</c:v>
                </c:pt>
                <c:pt idx="28497" formatCode="m/d/yyyy">
                  <c:v>45009</c:v>
                </c:pt>
                <c:pt idx="28498" formatCode="m/d/yyyy">
                  <c:v>45009</c:v>
                </c:pt>
                <c:pt idx="28499" formatCode="m/d/yyyy">
                  <c:v>45009</c:v>
                </c:pt>
                <c:pt idx="28500" formatCode="m/d/yyyy">
                  <c:v>45009</c:v>
                </c:pt>
                <c:pt idx="28501" formatCode="m/d/yyyy">
                  <c:v>45009</c:v>
                </c:pt>
                <c:pt idx="28502" formatCode="m/d/yyyy">
                  <c:v>45009</c:v>
                </c:pt>
                <c:pt idx="28503" formatCode="m/d/yyyy">
                  <c:v>45009</c:v>
                </c:pt>
                <c:pt idx="28504" formatCode="m/d/yyyy">
                  <c:v>45009</c:v>
                </c:pt>
                <c:pt idx="28505" formatCode="m/d/yyyy">
                  <c:v>45009</c:v>
                </c:pt>
                <c:pt idx="28506" formatCode="m/d/yyyy">
                  <c:v>45009</c:v>
                </c:pt>
                <c:pt idx="28507" formatCode="m/d/yyyy">
                  <c:v>45009</c:v>
                </c:pt>
                <c:pt idx="28508" formatCode="m/d/yyyy">
                  <c:v>45009</c:v>
                </c:pt>
                <c:pt idx="28509" formatCode="m/d/yyyy">
                  <c:v>45009</c:v>
                </c:pt>
                <c:pt idx="28510" formatCode="m/d/yyyy">
                  <c:v>45009</c:v>
                </c:pt>
                <c:pt idx="28511" formatCode="m/d/yyyy">
                  <c:v>45009</c:v>
                </c:pt>
                <c:pt idx="28512" formatCode="m/d/yyyy">
                  <c:v>45010</c:v>
                </c:pt>
                <c:pt idx="28513" formatCode="m/d/yyyy">
                  <c:v>45010</c:v>
                </c:pt>
                <c:pt idx="28514" formatCode="m/d/yyyy">
                  <c:v>45010</c:v>
                </c:pt>
                <c:pt idx="28515" formatCode="m/d/yyyy">
                  <c:v>45010</c:v>
                </c:pt>
                <c:pt idx="28516" formatCode="m/d/yyyy">
                  <c:v>45010</c:v>
                </c:pt>
                <c:pt idx="28517" formatCode="m/d/yyyy">
                  <c:v>45010</c:v>
                </c:pt>
                <c:pt idx="28518" formatCode="m/d/yyyy">
                  <c:v>45010</c:v>
                </c:pt>
                <c:pt idx="28519" formatCode="m/d/yyyy">
                  <c:v>45010</c:v>
                </c:pt>
                <c:pt idx="28520" formatCode="m/d/yyyy">
                  <c:v>45010</c:v>
                </c:pt>
                <c:pt idx="28521" formatCode="m/d/yyyy">
                  <c:v>45010</c:v>
                </c:pt>
                <c:pt idx="28522" formatCode="m/d/yyyy">
                  <c:v>45010</c:v>
                </c:pt>
                <c:pt idx="28523" formatCode="m/d/yyyy">
                  <c:v>45010</c:v>
                </c:pt>
                <c:pt idx="28524" formatCode="m/d/yyyy">
                  <c:v>45010</c:v>
                </c:pt>
                <c:pt idx="28525" formatCode="m/d/yyyy">
                  <c:v>45010</c:v>
                </c:pt>
                <c:pt idx="28526" formatCode="m/d/yyyy">
                  <c:v>45010</c:v>
                </c:pt>
                <c:pt idx="28527" formatCode="m/d/yyyy">
                  <c:v>45010</c:v>
                </c:pt>
                <c:pt idx="28528" formatCode="m/d/yyyy">
                  <c:v>45010</c:v>
                </c:pt>
                <c:pt idx="28529" formatCode="m/d/yyyy">
                  <c:v>45010</c:v>
                </c:pt>
                <c:pt idx="28530" formatCode="m/d/yyyy">
                  <c:v>45010</c:v>
                </c:pt>
                <c:pt idx="28531" formatCode="m/d/yyyy">
                  <c:v>45010</c:v>
                </c:pt>
                <c:pt idx="28532" formatCode="m/d/yyyy">
                  <c:v>45010</c:v>
                </c:pt>
                <c:pt idx="28533" formatCode="m/d/yyyy">
                  <c:v>45010</c:v>
                </c:pt>
                <c:pt idx="28534" formatCode="m/d/yyyy">
                  <c:v>45010</c:v>
                </c:pt>
                <c:pt idx="28535" formatCode="m/d/yyyy">
                  <c:v>45010</c:v>
                </c:pt>
                <c:pt idx="28536" formatCode="m/d/yyyy">
                  <c:v>45011</c:v>
                </c:pt>
                <c:pt idx="28537" formatCode="m/d/yyyy">
                  <c:v>45011</c:v>
                </c:pt>
                <c:pt idx="28538" formatCode="m/d/yyyy">
                  <c:v>45011</c:v>
                </c:pt>
                <c:pt idx="28539" formatCode="m/d/yyyy">
                  <c:v>45011</c:v>
                </c:pt>
                <c:pt idx="28540" formatCode="m/d/yyyy">
                  <c:v>45011</c:v>
                </c:pt>
                <c:pt idx="28541" formatCode="m/d/yyyy">
                  <c:v>45011</c:v>
                </c:pt>
                <c:pt idx="28542" formatCode="m/d/yyyy">
                  <c:v>45011</c:v>
                </c:pt>
                <c:pt idx="28543" formatCode="m/d/yyyy">
                  <c:v>45011</c:v>
                </c:pt>
                <c:pt idx="28544" formatCode="m/d/yyyy">
                  <c:v>45011</c:v>
                </c:pt>
                <c:pt idx="28545" formatCode="m/d/yyyy">
                  <c:v>45011</c:v>
                </c:pt>
                <c:pt idx="28546" formatCode="m/d/yyyy">
                  <c:v>45011</c:v>
                </c:pt>
                <c:pt idx="28547" formatCode="m/d/yyyy">
                  <c:v>45011</c:v>
                </c:pt>
                <c:pt idx="28548" formatCode="m/d/yyyy">
                  <c:v>45011</c:v>
                </c:pt>
                <c:pt idx="28549" formatCode="m/d/yyyy">
                  <c:v>45011</c:v>
                </c:pt>
                <c:pt idx="28550" formatCode="m/d/yyyy">
                  <c:v>45011</c:v>
                </c:pt>
                <c:pt idx="28551" formatCode="m/d/yyyy">
                  <c:v>45011</c:v>
                </c:pt>
                <c:pt idx="28552" formatCode="m/d/yyyy">
                  <c:v>45011</c:v>
                </c:pt>
                <c:pt idx="28553" formatCode="m/d/yyyy">
                  <c:v>45011</c:v>
                </c:pt>
                <c:pt idx="28554" formatCode="m/d/yyyy">
                  <c:v>45011</c:v>
                </c:pt>
                <c:pt idx="28555" formatCode="m/d/yyyy">
                  <c:v>45011</c:v>
                </c:pt>
                <c:pt idx="28556" formatCode="m/d/yyyy">
                  <c:v>45011</c:v>
                </c:pt>
                <c:pt idx="28557" formatCode="m/d/yyyy">
                  <c:v>45011</c:v>
                </c:pt>
                <c:pt idx="28558" formatCode="m/d/yyyy">
                  <c:v>45011</c:v>
                </c:pt>
                <c:pt idx="28559" formatCode="m/d/yyyy">
                  <c:v>45011</c:v>
                </c:pt>
                <c:pt idx="28560" formatCode="m/d/yyyy">
                  <c:v>45012</c:v>
                </c:pt>
                <c:pt idx="28561" formatCode="m/d/yyyy">
                  <c:v>45012</c:v>
                </c:pt>
                <c:pt idx="28562" formatCode="m/d/yyyy">
                  <c:v>45012</c:v>
                </c:pt>
                <c:pt idx="28563" formatCode="m/d/yyyy">
                  <c:v>45012</c:v>
                </c:pt>
                <c:pt idx="28564" formatCode="m/d/yyyy">
                  <c:v>45012</c:v>
                </c:pt>
                <c:pt idx="28565" formatCode="m/d/yyyy">
                  <c:v>45012</c:v>
                </c:pt>
                <c:pt idx="28566" formatCode="m/d/yyyy">
                  <c:v>45012</c:v>
                </c:pt>
                <c:pt idx="28567" formatCode="m/d/yyyy">
                  <c:v>45012</c:v>
                </c:pt>
                <c:pt idx="28568" formatCode="m/d/yyyy">
                  <c:v>45012</c:v>
                </c:pt>
                <c:pt idx="28569" formatCode="m/d/yyyy">
                  <c:v>45012</c:v>
                </c:pt>
                <c:pt idx="28570" formatCode="m/d/yyyy">
                  <c:v>45012</c:v>
                </c:pt>
                <c:pt idx="28571" formatCode="m/d/yyyy">
                  <c:v>45012</c:v>
                </c:pt>
                <c:pt idx="28572" formatCode="m/d/yyyy">
                  <c:v>45012</c:v>
                </c:pt>
                <c:pt idx="28573" formatCode="m/d/yyyy">
                  <c:v>45012</c:v>
                </c:pt>
                <c:pt idx="28574" formatCode="m/d/yyyy">
                  <c:v>45012</c:v>
                </c:pt>
                <c:pt idx="28575" formatCode="m/d/yyyy">
                  <c:v>45012</c:v>
                </c:pt>
                <c:pt idx="28576" formatCode="m/d/yyyy">
                  <c:v>45012</c:v>
                </c:pt>
                <c:pt idx="28577" formatCode="m/d/yyyy">
                  <c:v>45012</c:v>
                </c:pt>
                <c:pt idx="28578" formatCode="m/d/yyyy">
                  <c:v>45012</c:v>
                </c:pt>
                <c:pt idx="28579" formatCode="m/d/yyyy">
                  <c:v>45012</c:v>
                </c:pt>
                <c:pt idx="28580" formatCode="m/d/yyyy">
                  <c:v>45012</c:v>
                </c:pt>
                <c:pt idx="28581" formatCode="m/d/yyyy">
                  <c:v>45012</c:v>
                </c:pt>
                <c:pt idx="28582" formatCode="m/d/yyyy">
                  <c:v>45012</c:v>
                </c:pt>
                <c:pt idx="28583" formatCode="m/d/yyyy">
                  <c:v>45012</c:v>
                </c:pt>
                <c:pt idx="28584" formatCode="m/d/yyyy">
                  <c:v>45013</c:v>
                </c:pt>
                <c:pt idx="28585" formatCode="m/d/yyyy">
                  <c:v>45013</c:v>
                </c:pt>
                <c:pt idx="28586" formatCode="m/d/yyyy">
                  <c:v>45013</c:v>
                </c:pt>
                <c:pt idx="28587" formatCode="m/d/yyyy">
                  <c:v>45013</c:v>
                </c:pt>
                <c:pt idx="28588" formatCode="m/d/yyyy">
                  <c:v>45013</c:v>
                </c:pt>
                <c:pt idx="28589" formatCode="m/d/yyyy">
                  <c:v>45013</c:v>
                </c:pt>
                <c:pt idx="28590" formatCode="m/d/yyyy">
                  <c:v>45013</c:v>
                </c:pt>
                <c:pt idx="28591" formatCode="m/d/yyyy">
                  <c:v>45013</c:v>
                </c:pt>
                <c:pt idx="28592" formatCode="m/d/yyyy">
                  <c:v>45013</c:v>
                </c:pt>
                <c:pt idx="28593" formatCode="m/d/yyyy">
                  <c:v>45013</c:v>
                </c:pt>
                <c:pt idx="28594" formatCode="m/d/yyyy">
                  <c:v>45013</c:v>
                </c:pt>
                <c:pt idx="28595" formatCode="m/d/yyyy">
                  <c:v>45013</c:v>
                </c:pt>
                <c:pt idx="28596" formatCode="m/d/yyyy">
                  <c:v>45013</c:v>
                </c:pt>
                <c:pt idx="28597" formatCode="m/d/yyyy">
                  <c:v>45013</c:v>
                </c:pt>
                <c:pt idx="28598" formatCode="m/d/yyyy">
                  <c:v>45013</c:v>
                </c:pt>
                <c:pt idx="28599" formatCode="m/d/yyyy">
                  <c:v>45013</c:v>
                </c:pt>
                <c:pt idx="28600" formatCode="m/d/yyyy">
                  <c:v>45013</c:v>
                </c:pt>
                <c:pt idx="28601" formatCode="m/d/yyyy">
                  <c:v>45013</c:v>
                </c:pt>
                <c:pt idx="28602" formatCode="m/d/yyyy">
                  <c:v>45013</c:v>
                </c:pt>
                <c:pt idx="28603" formatCode="m/d/yyyy">
                  <c:v>45013</c:v>
                </c:pt>
                <c:pt idx="28604" formatCode="m/d/yyyy">
                  <c:v>45013</c:v>
                </c:pt>
                <c:pt idx="28605" formatCode="m/d/yyyy">
                  <c:v>45013</c:v>
                </c:pt>
                <c:pt idx="28606" formatCode="m/d/yyyy">
                  <c:v>45013</c:v>
                </c:pt>
                <c:pt idx="28607" formatCode="m/d/yyyy">
                  <c:v>45013</c:v>
                </c:pt>
                <c:pt idx="28608" formatCode="m/d/yyyy">
                  <c:v>45014</c:v>
                </c:pt>
                <c:pt idx="28609" formatCode="m/d/yyyy">
                  <c:v>45014</c:v>
                </c:pt>
                <c:pt idx="28610" formatCode="m/d/yyyy">
                  <c:v>45014</c:v>
                </c:pt>
                <c:pt idx="28611" formatCode="m/d/yyyy">
                  <c:v>45014</c:v>
                </c:pt>
                <c:pt idx="28612" formatCode="m/d/yyyy">
                  <c:v>45014</c:v>
                </c:pt>
                <c:pt idx="28613" formatCode="m/d/yyyy">
                  <c:v>45014</c:v>
                </c:pt>
                <c:pt idx="28614" formatCode="m/d/yyyy">
                  <c:v>45014</c:v>
                </c:pt>
                <c:pt idx="28615" formatCode="m/d/yyyy">
                  <c:v>45014</c:v>
                </c:pt>
                <c:pt idx="28616" formatCode="m/d/yyyy">
                  <c:v>45014</c:v>
                </c:pt>
                <c:pt idx="28617" formatCode="m/d/yyyy">
                  <c:v>45014</c:v>
                </c:pt>
                <c:pt idx="28618" formatCode="m/d/yyyy">
                  <c:v>45014</c:v>
                </c:pt>
                <c:pt idx="28619" formatCode="m/d/yyyy">
                  <c:v>45014</c:v>
                </c:pt>
                <c:pt idx="28620" formatCode="m/d/yyyy">
                  <c:v>45014</c:v>
                </c:pt>
                <c:pt idx="28621" formatCode="m/d/yyyy">
                  <c:v>45014</c:v>
                </c:pt>
                <c:pt idx="28622" formatCode="m/d/yyyy">
                  <c:v>45014</c:v>
                </c:pt>
                <c:pt idx="28623" formatCode="m/d/yyyy">
                  <c:v>45014</c:v>
                </c:pt>
                <c:pt idx="28624" formatCode="m/d/yyyy">
                  <c:v>45014</c:v>
                </c:pt>
                <c:pt idx="28625" formatCode="m/d/yyyy">
                  <c:v>45014</c:v>
                </c:pt>
                <c:pt idx="28626" formatCode="m/d/yyyy">
                  <c:v>45014</c:v>
                </c:pt>
                <c:pt idx="28627" formatCode="m/d/yyyy">
                  <c:v>45014</c:v>
                </c:pt>
                <c:pt idx="28628" formatCode="m/d/yyyy">
                  <c:v>45014</c:v>
                </c:pt>
                <c:pt idx="28629" formatCode="m/d/yyyy">
                  <c:v>45014</c:v>
                </c:pt>
                <c:pt idx="28630" formatCode="m/d/yyyy">
                  <c:v>45014</c:v>
                </c:pt>
                <c:pt idx="28631" formatCode="m/d/yyyy">
                  <c:v>45014</c:v>
                </c:pt>
                <c:pt idx="28632" formatCode="m/d/yyyy">
                  <c:v>45015</c:v>
                </c:pt>
                <c:pt idx="28633" formatCode="m/d/yyyy">
                  <c:v>45015</c:v>
                </c:pt>
                <c:pt idx="28634" formatCode="m/d/yyyy">
                  <c:v>45015</c:v>
                </c:pt>
                <c:pt idx="28635" formatCode="m/d/yyyy">
                  <c:v>45015</c:v>
                </c:pt>
                <c:pt idx="28636" formatCode="m/d/yyyy">
                  <c:v>45015</c:v>
                </c:pt>
                <c:pt idx="28637" formatCode="m/d/yyyy">
                  <c:v>45015</c:v>
                </c:pt>
                <c:pt idx="28638" formatCode="m/d/yyyy">
                  <c:v>45015</c:v>
                </c:pt>
                <c:pt idx="28639" formatCode="m/d/yyyy">
                  <c:v>45015</c:v>
                </c:pt>
                <c:pt idx="28640" formatCode="m/d/yyyy">
                  <c:v>45015</c:v>
                </c:pt>
                <c:pt idx="28641" formatCode="m/d/yyyy">
                  <c:v>45015</c:v>
                </c:pt>
                <c:pt idx="28642" formatCode="m/d/yyyy">
                  <c:v>45015</c:v>
                </c:pt>
                <c:pt idx="28643" formatCode="m/d/yyyy">
                  <c:v>45015</c:v>
                </c:pt>
                <c:pt idx="28644" formatCode="m/d/yyyy">
                  <c:v>45015</c:v>
                </c:pt>
                <c:pt idx="28645" formatCode="m/d/yyyy">
                  <c:v>45015</c:v>
                </c:pt>
                <c:pt idx="28646" formatCode="m/d/yyyy">
                  <c:v>45015</c:v>
                </c:pt>
                <c:pt idx="28647" formatCode="m/d/yyyy">
                  <c:v>45015</c:v>
                </c:pt>
                <c:pt idx="28648" formatCode="m/d/yyyy">
                  <c:v>45015</c:v>
                </c:pt>
                <c:pt idx="28649" formatCode="m/d/yyyy">
                  <c:v>45015</c:v>
                </c:pt>
                <c:pt idx="28650" formatCode="m/d/yyyy">
                  <c:v>45015</c:v>
                </c:pt>
                <c:pt idx="28651" formatCode="m/d/yyyy">
                  <c:v>45015</c:v>
                </c:pt>
                <c:pt idx="28652" formatCode="m/d/yyyy">
                  <c:v>45015</c:v>
                </c:pt>
                <c:pt idx="28653" formatCode="m/d/yyyy">
                  <c:v>45015</c:v>
                </c:pt>
                <c:pt idx="28654" formatCode="m/d/yyyy">
                  <c:v>45015</c:v>
                </c:pt>
                <c:pt idx="28655" formatCode="m/d/yyyy">
                  <c:v>45015</c:v>
                </c:pt>
                <c:pt idx="28656" formatCode="m/d/yyyy">
                  <c:v>45016</c:v>
                </c:pt>
                <c:pt idx="28657" formatCode="m/d/yyyy">
                  <c:v>45016</c:v>
                </c:pt>
                <c:pt idx="28658" formatCode="m/d/yyyy">
                  <c:v>45016</c:v>
                </c:pt>
                <c:pt idx="28659" formatCode="m/d/yyyy">
                  <c:v>45016</c:v>
                </c:pt>
                <c:pt idx="28660" formatCode="m/d/yyyy">
                  <c:v>45016</c:v>
                </c:pt>
                <c:pt idx="28661" formatCode="m/d/yyyy">
                  <c:v>45016</c:v>
                </c:pt>
                <c:pt idx="28662" formatCode="m/d/yyyy">
                  <c:v>45016</c:v>
                </c:pt>
                <c:pt idx="28663" formatCode="m/d/yyyy">
                  <c:v>45016</c:v>
                </c:pt>
                <c:pt idx="28664" formatCode="m/d/yyyy">
                  <c:v>45016</c:v>
                </c:pt>
                <c:pt idx="28665" formatCode="m/d/yyyy">
                  <c:v>45016</c:v>
                </c:pt>
                <c:pt idx="28666" formatCode="m/d/yyyy">
                  <c:v>45016</c:v>
                </c:pt>
                <c:pt idx="28667" formatCode="m/d/yyyy">
                  <c:v>45016</c:v>
                </c:pt>
                <c:pt idx="28668" formatCode="m/d/yyyy">
                  <c:v>45016</c:v>
                </c:pt>
                <c:pt idx="28669" formatCode="m/d/yyyy">
                  <c:v>45016</c:v>
                </c:pt>
                <c:pt idx="28670" formatCode="m/d/yyyy">
                  <c:v>45016</c:v>
                </c:pt>
                <c:pt idx="28671" formatCode="m/d/yyyy">
                  <c:v>45016</c:v>
                </c:pt>
                <c:pt idx="28672" formatCode="m/d/yyyy">
                  <c:v>45016</c:v>
                </c:pt>
                <c:pt idx="28673" formatCode="m/d/yyyy">
                  <c:v>45016</c:v>
                </c:pt>
                <c:pt idx="28674" formatCode="m/d/yyyy">
                  <c:v>45016</c:v>
                </c:pt>
                <c:pt idx="28675" formatCode="m/d/yyyy">
                  <c:v>45016</c:v>
                </c:pt>
                <c:pt idx="28676" formatCode="m/d/yyyy">
                  <c:v>45016</c:v>
                </c:pt>
                <c:pt idx="28677" formatCode="m/d/yyyy">
                  <c:v>45016</c:v>
                </c:pt>
                <c:pt idx="28678" formatCode="m/d/yyyy">
                  <c:v>45016</c:v>
                </c:pt>
                <c:pt idx="28679" formatCode="m/d/yyyy">
                  <c:v>45016</c:v>
                </c:pt>
                <c:pt idx="28680" formatCode="m/d/yyyy">
                  <c:v>45017</c:v>
                </c:pt>
                <c:pt idx="28681" formatCode="m/d/yyyy">
                  <c:v>45017</c:v>
                </c:pt>
                <c:pt idx="28682" formatCode="m/d/yyyy">
                  <c:v>45017</c:v>
                </c:pt>
                <c:pt idx="28683" formatCode="m/d/yyyy">
                  <c:v>45017</c:v>
                </c:pt>
                <c:pt idx="28684" formatCode="m/d/yyyy">
                  <c:v>45017</c:v>
                </c:pt>
                <c:pt idx="28685" formatCode="m/d/yyyy">
                  <c:v>45017</c:v>
                </c:pt>
                <c:pt idx="28686" formatCode="m/d/yyyy">
                  <c:v>45017</c:v>
                </c:pt>
                <c:pt idx="28687" formatCode="m/d/yyyy">
                  <c:v>45017</c:v>
                </c:pt>
                <c:pt idx="28688" formatCode="m/d/yyyy">
                  <c:v>45017</c:v>
                </c:pt>
                <c:pt idx="28689" formatCode="m/d/yyyy">
                  <c:v>45017</c:v>
                </c:pt>
                <c:pt idx="28690" formatCode="m/d/yyyy">
                  <c:v>45017</c:v>
                </c:pt>
                <c:pt idx="28691" formatCode="m/d/yyyy">
                  <c:v>45017</c:v>
                </c:pt>
                <c:pt idx="28692" formatCode="m/d/yyyy">
                  <c:v>45017</c:v>
                </c:pt>
                <c:pt idx="28693" formatCode="m/d/yyyy">
                  <c:v>45017</c:v>
                </c:pt>
                <c:pt idx="28694" formatCode="m/d/yyyy">
                  <c:v>45017</c:v>
                </c:pt>
                <c:pt idx="28695" formatCode="m/d/yyyy">
                  <c:v>45017</c:v>
                </c:pt>
                <c:pt idx="28696" formatCode="m/d/yyyy">
                  <c:v>45017</c:v>
                </c:pt>
                <c:pt idx="28697" formatCode="m/d/yyyy">
                  <c:v>45017</c:v>
                </c:pt>
                <c:pt idx="28698" formatCode="m/d/yyyy">
                  <c:v>45017</c:v>
                </c:pt>
                <c:pt idx="28699" formatCode="m/d/yyyy">
                  <c:v>45017</c:v>
                </c:pt>
                <c:pt idx="28700" formatCode="m/d/yyyy">
                  <c:v>45017</c:v>
                </c:pt>
                <c:pt idx="28701" formatCode="m/d/yyyy">
                  <c:v>45017</c:v>
                </c:pt>
                <c:pt idx="28702" formatCode="m/d/yyyy">
                  <c:v>45017</c:v>
                </c:pt>
                <c:pt idx="28703" formatCode="m/d/yyyy">
                  <c:v>45017</c:v>
                </c:pt>
                <c:pt idx="28704" formatCode="m/d/yyyy">
                  <c:v>45018</c:v>
                </c:pt>
                <c:pt idx="28705" formatCode="m/d/yyyy">
                  <c:v>45018</c:v>
                </c:pt>
                <c:pt idx="28706" formatCode="m/d/yyyy">
                  <c:v>45018</c:v>
                </c:pt>
                <c:pt idx="28707" formatCode="m/d/yyyy">
                  <c:v>45018</c:v>
                </c:pt>
                <c:pt idx="28708" formatCode="m/d/yyyy">
                  <c:v>45018</c:v>
                </c:pt>
                <c:pt idx="28709" formatCode="m/d/yyyy">
                  <c:v>45018</c:v>
                </c:pt>
                <c:pt idx="28710" formatCode="m/d/yyyy">
                  <c:v>45018</c:v>
                </c:pt>
                <c:pt idx="28711" formatCode="m/d/yyyy">
                  <c:v>45018</c:v>
                </c:pt>
                <c:pt idx="28712" formatCode="m/d/yyyy">
                  <c:v>45018</c:v>
                </c:pt>
                <c:pt idx="28713" formatCode="m/d/yyyy">
                  <c:v>45018</c:v>
                </c:pt>
                <c:pt idx="28714" formatCode="m/d/yyyy">
                  <c:v>45018</c:v>
                </c:pt>
                <c:pt idx="28715" formatCode="m/d/yyyy">
                  <c:v>45018</c:v>
                </c:pt>
                <c:pt idx="28716" formatCode="m/d/yyyy">
                  <c:v>45018</c:v>
                </c:pt>
                <c:pt idx="28717" formatCode="m/d/yyyy">
                  <c:v>45018</c:v>
                </c:pt>
                <c:pt idx="28718" formatCode="m/d/yyyy">
                  <c:v>45018</c:v>
                </c:pt>
                <c:pt idx="28719" formatCode="m/d/yyyy">
                  <c:v>45018</c:v>
                </c:pt>
                <c:pt idx="28720" formatCode="m/d/yyyy">
                  <c:v>45018</c:v>
                </c:pt>
                <c:pt idx="28721" formatCode="m/d/yyyy">
                  <c:v>45018</c:v>
                </c:pt>
                <c:pt idx="28722" formatCode="m/d/yyyy">
                  <c:v>45018</c:v>
                </c:pt>
                <c:pt idx="28723" formatCode="m/d/yyyy">
                  <c:v>45018</c:v>
                </c:pt>
                <c:pt idx="28724" formatCode="m/d/yyyy">
                  <c:v>45018</c:v>
                </c:pt>
                <c:pt idx="28725" formatCode="m/d/yyyy">
                  <c:v>45018</c:v>
                </c:pt>
                <c:pt idx="28726" formatCode="m/d/yyyy">
                  <c:v>45018</c:v>
                </c:pt>
                <c:pt idx="28727" formatCode="m/d/yyyy">
                  <c:v>45018</c:v>
                </c:pt>
                <c:pt idx="28728" formatCode="m/d/yyyy">
                  <c:v>45019</c:v>
                </c:pt>
                <c:pt idx="28729" formatCode="m/d/yyyy">
                  <c:v>45019</c:v>
                </c:pt>
                <c:pt idx="28730" formatCode="m/d/yyyy">
                  <c:v>45019</c:v>
                </c:pt>
                <c:pt idx="28731" formatCode="m/d/yyyy">
                  <c:v>45019</c:v>
                </c:pt>
                <c:pt idx="28732" formatCode="m/d/yyyy">
                  <c:v>45019</c:v>
                </c:pt>
                <c:pt idx="28733" formatCode="m/d/yyyy">
                  <c:v>45019</c:v>
                </c:pt>
                <c:pt idx="28734" formatCode="m/d/yyyy">
                  <c:v>45019</c:v>
                </c:pt>
                <c:pt idx="28735" formatCode="m/d/yyyy">
                  <c:v>45019</c:v>
                </c:pt>
                <c:pt idx="28736" formatCode="m/d/yyyy">
                  <c:v>45019</c:v>
                </c:pt>
                <c:pt idx="28737" formatCode="m/d/yyyy">
                  <c:v>45019</c:v>
                </c:pt>
                <c:pt idx="28738" formatCode="m/d/yyyy">
                  <c:v>45019</c:v>
                </c:pt>
                <c:pt idx="28739" formatCode="m/d/yyyy">
                  <c:v>45019</c:v>
                </c:pt>
                <c:pt idx="28740" formatCode="m/d/yyyy">
                  <c:v>45019</c:v>
                </c:pt>
                <c:pt idx="28741" formatCode="m/d/yyyy">
                  <c:v>45019</c:v>
                </c:pt>
                <c:pt idx="28742" formatCode="m/d/yyyy">
                  <c:v>45019</c:v>
                </c:pt>
                <c:pt idx="28743" formatCode="m/d/yyyy">
                  <c:v>45019</c:v>
                </c:pt>
                <c:pt idx="28744" formatCode="m/d/yyyy">
                  <c:v>45019</c:v>
                </c:pt>
                <c:pt idx="28745" formatCode="m/d/yyyy">
                  <c:v>45019</c:v>
                </c:pt>
                <c:pt idx="28746" formatCode="m/d/yyyy">
                  <c:v>45019</c:v>
                </c:pt>
                <c:pt idx="28747" formatCode="m/d/yyyy">
                  <c:v>45019</c:v>
                </c:pt>
                <c:pt idx="28748" formatCode="m/d/yyyy">
                  <c:v>45019</c:v>
                </c:pt>
                <c:pt idx="28749" formatCode="m/d/yyyy">
                  <c:v>45019</c:v>
                </c:pt>
                <c:pt idx="28750" formatCode="m/d/yyyy">
                  <c:v>45019</c:v>
                </c:pt>
                <c:pt idx="28751" formatCode="m/d/yyyy">
                  <c:v>45019</c:v>
                </c:pt>
                <c:pt idx="28752" formatCode="m/d/yyyy">
                  <c:v>45020</c:v>
                </c:pt>
                <c:pt idx="28753" formatCode="m/d/yyyy">
                  <c:v>45020</c:v>
                </c:pt>
                <c:pt idx="28754" formatCode="m/d/yyyy">
                  <c:v>45020</c:v>
                </c:pt>
                <c:pt idx="28755" formatCode="m/d/yyyy">
                  <c:v>45020</c:v>
                </c:pt>
                <c:pt idx="28756" formatCode="m/d/yyyy">
                  <c:v>45020</c:v>
                </c:pt>
                <c:pt idx="28757" formatCode="m/d/yyyy">
                  <c:v>45020</c:v>
                </c:pt>
                <c:pt idx="28758" formatCode="m/d/yyyy">
                  <c:v>45020</c:v>
                </c:pt>
                <c:pt idx="28759" formatCode="m/d/yyyy">
                  <c:v>45020</c:v>
                </c:pt>
                <c:pt idx="28760" formatCode="m/d/yyyy">
                  <c:v>45020</c:v>
                </c:pt>
                <c:pt idx="28761" formatCode="m/d/yyyy">
                  <c:v>45020</c:v>
                </c:pt>
                <c:pt idx="28762" formatCode="m/d/yyyy">
                  <c:v>45020</c:v>
                </c:pt>
                <c:pt idx="28763" formatCode="m/d/yyyy">
                  <c:v>45020</c:v>
                </c:pt>
                <c:pt idx="28764" formatCode="m/d/yyyy">
                  <c:v>45020</c:v>
                </c:pt>
                <c:pt idx="28765" formatCode="m/d/yyyy">
                  <c:v>45020</c:v>
                </c:pt>
                <c:pt idx="28766" formatCode="m/d/yyyy">
                  <c:v>45020</c:v>
                </c:pt>
                <c:pt idx="28767" formatCode="m/d/yyyy">
                  <c:v>45020</c:v>
                </c:pt>
                <c:pt idx="28768" formatCode="m/d/yyyy">
                  <c:v>45020</c:v>
                </c:pt>
                <c:pt idx="28769" formatCode="m/d/yyyy">
                  <c:v>45020</c:v>
                </c:pt>
                <c:pt idx="28770" formatCode="m/d/yyyy">
                  <c:v>45020</c:v>
                </c:pt>
                <c:pt idx="28771" formatCode="m/d/yyyy">
                  <c:v>45020</c:v>
                </c:pt>
                <c:pt idx="28772" formatCode="m/d/yyyy">
                  <c:v>45020</c:v>
                </c:pt>
                <c:pt idx="28773" formatCode="m/d/yyyy">
                  <c:v>45020</c:v>
                </c:pt>
                <c:pt idx="28774" formatCode="m/d/yyyy">
                  <c:v>45020</c:v>
                </c:pt>
                <c:pt idx="28775" formatCode="m/d/yyyy">
                  <c:v>45020</c:v>
                </c:pt>
                <c:pt idx="28776" formatCode="m/d/yyyy">
                  <c:v>45021</c:v>
                </c:pt>
                <c:pt idx="28777" formatCode="m/d/yyyy">
                  <c:v>45021</c:v>
                </c:pt>
                <c:pt idx="28778" formatCode="m/d/yyyy">
                  <c:v>45021</c:v>
                </c:pt>
                <c:pt idx="28779" formatCode="m/d/yyyy">
                  <c:v>45021</c:v>
                </c:pt>
                <c:pt idx="28780" formatCode="m/d/yyyy">
                  <c:v>45021</c:v>
                </c:pt>
                <c:pt idx="28781" formatCode="m/d/yyyy">
                  <c:v>45021</c:v>
                </c:pt>
                <c:pt idx="28782" formatCode="m/d/yyyy">
                  <c:v>45021</c:v>
                </c:pt>
                <c:pt idx="28783" formatCode="m/d/yyyy">
                  <c:v>45021</c:v>
                </c:pt>
                <c:pt idx="28784" formatCode="m/d/yyyy">
                  <c:v>45021</c:v>
                </c:pt>
                <c:pt idx="28785" formatCode="m/d/yyyy">
                  <c:v>45021</c:v>
                </c:pt>
                <c:pt idx="28786" formatCode="m/d/yyyy">
                  <c:v>45021</c:v>
                </c:pt>
                <c:pt idx="28787" formatCode="m/d/yyyy">
                  <c:v>45021</c:v>
                </c:pt>
                <c:pt idx="28788" formatCode="m/d/yyyy">
                  <c:v>45021</c:v>
                </c:pt>
                <c:pt idx="28789" formatCode="m/d/yyyy">
                  <c:v>45021</c:v>
                </c:pt>
                <c:pt idx="28790" formatCode="m/d/yyyy">
                  <c:v>45021</c:v>
                </c:pt>
                <c:pt idx="28791" formatCode="m/d/yyyy">
                  <c:v>45021</c:v>
                </c:pt>
                <c:pt idx="28792" formatCode="m/d/yyyy">
                  <c:v>45021</c:v>
                </c:pt>
                <c:pt idx="28793" formatCode="m/d/yyyy">
                  <c:v>45021</c:v>
                </c:pt>
                <c:pt idx="28794" formatCode="m/d/yyyy">
                  <c:v>45021</c:v>
                </c:pt>
                <c:pt idx="28795" formatCode="m/d/yyyy">
                  <c:v>45021</c:v>
                </c:pt>
                <c:pt idx="28796" formatCode="m/d/yyyy">
                  <c:v>45021</c:v>
                </c:pt>
                <c:pt idx="28797" formatCode="m/d/yyyy">
                  <c:v>45021</c:v>
                </c:pt>
                <c:pt idx="28798" formatCode="m/d/yyyy">
                  <c:v>45021</c:v>
                </c:pt>
                <c:pt idx="28799" formatCode="m/d/yyyy">
                  <c:v>45021</c:v>
                </c:pt>
                <c:pt idx="28800" formatCode="m/d/yyyy">
                  <c:v>45022</c:v>
                </c:pt>
                <c:pt idx="28801" formatCode="m/d/yyyy">
                  <c:v>45022</c:v>
                </c:pt>
                <c:pt idx="28802" formatCode="m/d/yyyy">
                  <c:v>45022</c:v>
                </c:pt>
                <c:pt idx="28803" formatCode="m/d/yyyy">
                  <c:v>45022</c:v>
                </c:pt>
                <c:pt idx="28804" formatCode="m/d/yyyy">
                  <c:v>45022</c:v>
                </c:pt>
                <c:pt idx="28805" formatCode="m/d/yyyy">
                  <c:v>45022</c:v>
                </c:pt>
                <c:pt idx="28806" formatCode="m/d/yyyy">
                  <c:v>45022</c:v>
                </c:pt>
                <c:pt idx="28807" formatCode="m/d/yyyy">
                  <c:v>45022</c:v>
                </c:pt>
                <c:pt idx="28808" formatCode="m/d/yyyy">
                  <c:v>45022</c:v>
                </c:pt>
                <c:pt idx="28809" formatCode="m/d/yyyy">
                  <c:v>45022</c:v>
                </c:pt>
                <c:pt idx="28810" formatCode="m/d/yyyy">
                  <c:v>45022</c:v>
                </c:pt>
                <c:pt idx="28811" formatCode="m/d/yyyy">
                  <c:v>45022</c:v>
                </c:pt>
                <c:pt idx="28812" formatCode="m/d/yyyy">
                  <c:v>45022</c:v>
                </c:pt>
                <c:pt idx="28813" formatCode="m/d/yyyy">
                  <c:v>45022</c:v>
                </c:pt>
                <c:pt idx="28814" formatCode="m/d/yyyy">
                  <c:v>45022</c:v>
                </c:pt>
                <c:pt idx="28815" formatCode="m/d/yyyy">
                  <c:v>45022</c:v>
                </c:pt>
                <c:pt idx="28816" formatCode="m/d/yyyy">
                  <c:v>45022</c:v>
                </c:pt>
                <c:pt idx="28817" formatCode="m/d/yyyy">
                  <c:v>45022</c:v>
                </c:pt>
                <c:pt idx="28818" formatCode="m/d/yyyy">
                  <c:v>45022</c:v>
                </c:pt>
                <c:pt idx="28819" formatCode="m/d/yyyy">
                  <c:v>45022</c:v>
                </c:pt>
                <c:pt idx="28820" formatCode="m/d/yyyy">
                  <c:v>45022</c:v>
                </c:pt>
                <c:pt idx="28821" formatCode="m/d/yyyy">
                  <c:v>45022</c:v>
                </c:pt>
                <c:pt idx="28822" formatCode="m/d/yyyy">
                  <c:v>45022</c:v>
                </c:pt>
                <c:pt idx="28823" formatCode="m/d/yyyy">
                  <c:v>45023</c:v>
                </c:pt>
                <c:pt idx="28824" formatCode="m/d/yyyy">
                  <c:v>45023</c:v>
                </c:pt>
                <c:pt idx="28825" formatCode="m/d/yyyy">
                  <c:v>45023</c:v>
                </c:pt>
                <c:pt idx="28826" formatCode="m/d/yyyy">
                  <c:v>45023</c:v>
                </c:pt>
                <c:pt idx="28827" formatCode="m/d/yyyy">
                  <c:v>45023</c:v>
                </c:pt>
                <c:pt idx="28828" formatCode="m/d/yyyy">
                  <c:v>45023</c:v>
                </c:pt>
                <c:pt idx="28829" formatCode="m/d/yyyy">
                  <c:v>45023</c:v>
                </c:pt>
                <c:pt idx="28830" formatCode="m/d/yyyy">
                  <c:v>45023</c:v>
                </c:pt>
                <c:pt idx="28831" formatCode="m/d/yyyy">
                  <c:v>45023</c:v>
                </c:pt>
                <c:pt idx="28832" formatCode="m/d/yyyy">
                  <c:v>45023</c:v>
                </c:pt>
                <c:pt idx="28833" formatCode="m/d/yyyy">
                  <c:v>45023</c:v>
                </c:pt>
                <c:pt idx="28834" formatCode="m/d/yyyy">
                  <c:v>45023</c:v>
                </c:pt>
                <c:pt idx="28835" formatCode="m/d/yyyy">
                  <c:v>45023</c:v>
                </c:pt>
                <c:pt idx="28836" formatCode="m/d/yyyy">
                  <c:v>45023</c:v>
                </c:pt>
                <c:pt idx="28837" formatCode="m/d/yyyy">
                  <c:v>45023</c:v>
                </c:pt>
                <c:pt idx="28838" formatCode="m/d/yyyy">
                  <c:v>45023</c:v>
                </c:pt>
                <c:pt idx="28839" formatCode="m/d/yyyy">
                  <c:v>45023</c:v>
                </c:pt>
                <c:pt idx="28840" formatCode="m/d/yyyy">
                  <c:v>45023</c:v>
                </c:pt>
                <c:pt idx="28841" formatCode="m/d/yyyy">
                  <c:v>45023</c:v>
                </c:pt>
                <c:pt idx="28842" formatCode="m/d/yyyy">
                  <c:v>45023</c:v>
                </c:pt>
                <c:pt idx="28843" formatCode="m/d/yyyy">
                  <c:v>45023</c:v>
                </c:pt>
                <c:pt idx="28844" formatCode="m/d/yyyy">
                  <c:v>45023</c:v>
                </c:pt>
                <c:pt idx="28845" formatCode="m/d/yyyy">
                  <c:v>45023</c:v>
                </c:pt>
                <c:pt idx="28846" formatCode="m/d/yyyy">
                  <c:v>45023</c:v>
                </c:pt>
                <c:pt idx="28847" formatCode="m/d/yyyy">
                  <c:v>45024</c:v>
                </c:pt>
                <c:pt idx="28848" formatCode="m/d/yyyy">
                  <c:v>45024</c:v>
                </c:pt>
                <c:pt idx="28849" formatCode="m/d/yyyy">
                  <c:v>45024</c:v>
                </c:pt>
                <c:pt idx="28850" formatCode="m/d/yyyy">
                  <c:v>45024</c:v>
                </c:pt>
                <c:pt idx="28851" formatCode="m/d/yyyy">
                  <c:v>45024</c:v>
                </c:pt>
                <c:pt idx="28852" formatCode="m/d/yyyy">
                  <c:v>45024</c:v>
                </c:pt>
                <c:pt idx="28853" formatCode="m/d/yyyy">
                  <c:v>45024</c:v>
                </c:pt>
                <c:pt idx="28854" formatCode="m/d/yyyy">
                  <c:v>45024</c:v>
                </c:pt>
                <c:pt idx="28855" formatCode="m/d/yyyy">
                  <c:v>45024</c:v>
                </c:pt>
                <c:pt idx="28856" formatCode="m/d/yyyy">
                  <c:v>45024</c:v>
                </c:pt>
                <c:pt idx="28857" formatCode="m/d/yyyy">
                  <c:v>45024</c:v>
                </c:pt>
                <c:pt idx="28858" formatCode="m/d/yyyy">
                  <c:v>45024</c:v>
                </c:pt>
                <c:pt idx="28859" formatCode="m/d/yyyy">
                  <c:v>45024</c:v>
                </c:pt>
                <c:pt idx="28860" formatCode="m/d/yyyy">
                  <c:v>45024</c:v>
                </c:pt>
                <c:pt idx="28861" formatCode="m/d/yyyy">
                  <c:v>45024</c:v>
                </c:pt>
                <c:pt idx="28862" formatCode="m/d/yyyy">
                  <c:v>45024</c:v>
                </c:pt>
                <c:pt idx="28863" formatCode="m/d/yyyy">
                  <c:v>45024</c:v>
                </c:pt>
                <c:pt idx="28864" formatCode="m/d/yyyy">
                  <c:v>45024</c:v>
                </c:pt>
                <c:pt idx="28865" formatCode="m/d/yyyy">
                  <c:v>45024</c:v>
                </c:pt>
                <c:pt idx="28866" formatCode="m/d/yyyy">
                  <c:v>45024</c:v>
                </c:pt>
                <c:pt idx="28867" formatCode="m/d/yyyy">
                  <c:v>45024</c:v>
                </c:pt>
                <c:pt idx="28868" formatCode="m/d/yyyy">
                  <c:v>45024</c:v>
                </c:pt>
                <c:pt idx="28869" formatCode="m/d/yyyy">
                  <c:v>45024</c:v>
                </c:pt>
                <c:pt idx="28870" formatCode="m/d/yyyy">
                  <c:v>45024</c:v>
                </c:pt>
                <c:pt idx="28871" formatCode="m/d/yyyy">
                  <c:v>45025</c:v>
                </c:pt>
                <c:pt idx="28872" formatCode="m/d/yyyy">
                  <c:v>45025</c:v>
                </c:pt>
                <c:pt idx="28873" formatCode="m/d/yyyy">
                  <c:v>45025</c:v>
                </c:pt>
                <c:pt idx="28874" formatCode="m/d/yyyy">
                  <c:v>45025</c:v>
                </c:pt>
                <c:pt idx="28875" formatCode="m/d/yyyy">
                  <c:v>45025</c:v>
                </c:pt>
                <c:pt idx="28876" formatCode="m/d/yyyy">
                  <c:v>45025</c:v>
                </c:pt>
                <c:pt idx="28877" formatCode="m/d/yyyy">
                  <c:v>45025</c:v>
                </c:pt>
                <c:pt idx="28878" formatCode="m/d/yyyy">
                  <c:v>45025</c:v>
                </c:pt>
                <c:pt idx="28879" formatCode="m/d/yyyy">
                  <c:v>45025</c:v>
                </c:pt>
                <c:pt idx="28880" formatCode="m/d/yyyy">
                  <c:v>45025</c:v>
                </c:pt>
                <c:pt idx="28881" formatCode="m/d/yyyy">
                  <c:v>45025</c:v>
                </c:pt>
                <c:pt idx="28882" formatCode="m/d/yyyy">
                  <c:v>45025</c:v>
                </c:pt>
                <c:pt idx="28883" formatCode="m/d/yyyy">
                  <c:v>45025</c:v>
                </c:pt>
                <c:pt idx="28884" formatCode="m/d/yyyy">
                  <c:v>45025</c:v>
                </c:pt>
                <c:pt idx="28885" formatCode="m/d/yyyy">
                  <c:v>45025</c:v>
                </c:pt>
                <c:pt idx="28886" formatCode="m/d/yyyy">
                  <c:v>45025</c:v>
                </c:pt>
                <c:pt idx="28887" formatCode="m/d/yyyy">
                  <c:v>45025</c:v>
                </c:pt>
                <c:pt idx="28888" formatCode="m/d/yyyy">
                  <c:v>45025</c:v>
                </c:pt>
                <c:pt idx="28889" formatCode="m/d/yyyy">
                  <c:v>45025</c:v>
                </c:pt>
                <c:pt idx="28890" formatCode="m/d/yyyy">
                  <c:v>45025</c:v>
                </c:pt>
                <c:pt idx="28891" formatCode="m/d/yyyy">
                  <c:v>45025</c:v>
                </c:pt>
                <c:pt idx="28892" formatCode="m/d/yyyy">
                  <c:v>45025</c:v>
                </c:pt>
                <c:pt idx="28893" formatCode="m/d/yyyy">
                  <c:v>45025</c:v>
                </c:pt>
                <c:pt idx="28894" formatCode="m/d/yyyy">
                  <c:v>45025</c:v>
                </c:pt>
                <c:pt idx="28895" formatCode="m/d/yyyy">
                  <c:v>45026</c:v>
                </c:pt>
                <c:pt idx="28896" formatCode="m/d/yyyy">
                  <c:v>45026</c:v>
                </c:pt>
                <c:pt idx="28897" formatCode="m/d/yyyy">
                  <c:v>45026</c:v>
                </c:pt>
                <c:pt idx="28898" formatCode="m/d/yyyy">
                  <c:v>45026</c:v>
                </c:pt>
                <c:pt idx="28899" formatCode="m/d/yyyy">
                  <c:v>45026</c:v>
                </c:pt>
                <c:pt idx="28900" formatCode="m/d/yyyy">
                  <c:v>45026</c:v>
                </c:pt>
                <c:pt idx="28901" formatCode="m/d/yyyy">
                  <c:v>45026</c:v>
                </c:pt>
                <c:pt idx="28902" formatCode="m/d/yyyy">
                  <c:v>45026</c:v>
                </c:pt>
                <c:pt idx="28903" formatCode="m/d/yyyy">
                  <c:v>45026</c:v>
                </c:pt>
                <c:pt idx="28904" formatCode="m/d/yyyy">
                  <c:v>45026</c:v>
                </c:pt>
                <c:pt idx="28905" formatCode="m/d/yyyy">
                  <c:v>45026</c:v>
                </c:pt>
                <c:pt idx="28906" formatCode="m/d/yyyy">
                  <c:v>45026</c:v>
                </c:pt>
                <c:pt idx="28907" formatCode="m/d/yyyy">
                  <c:v>45026</c:v>
                </c:pt>
                <c:pt idx="28908" formatCode="m/d/yyyy">
                  <c:v>45026</c:v>
                </c:pt>
                <c:pt idx="28909" formatCode="m/d/yyyy">
                  <c:v>45026</c:v>
                </c:pt>
                <c:pt idx="28910" formatCode="m/d/yyyy">
                  <c:v>45026</c:v>
                </c:pt>
                <c:pt idx="28911" formatCode="m/d/yyyy">
                  <c:v>45026</c:v>
                </c:pt>
                <c:pt idx="28912" formatCode="m/d/yyyy">
                  <c:v>45026</c:v>
                </c:pt>
                <c:pt idx="28913" formatCode="m/d/yyyy">
                  <c:v>45026</c:v>
                </c:pt>
                <c:pt idx="28914" formatCode="m/d/yyyy">
                  <c:v>45026</c:v>
                </c:pt>
                <c:pt idx="28915" formatCode="m/d/yyyy">
                  <c:v>45026</c:v>
                </c:pt>
                <c:pt idx="28916" formatCode="m/d/yyyy">
                  <c:v>45026</c:v>
                </c:pt>
                <c:pt idx="28917" formatCode="m/d/yyyy">
                  <c:v>45026</c:v>
                </c:pt>
                <c:pt idx="28918" formatCode="m/d/yyyy">
                  <c:v>45026</c:v>
                </c:pt>
                <c:pt idx="28919" formatCode="m/d/yyyy">
                  <c:v>45027</c:v>
                </c:pt>
                <c:pt idx="28920" formatCode="m/d/yyyy">
                  <c:v>45027</c:v>
                </c:pt>
                <c:pt idx="28921" formatCode="m/d/yyyy">
                  <c:v>45027</c:v>
                </c:pt>
                <c:pt idx="28922" formatCode="m/d/yyyy">
                  <c:v>45027</c:v>
                </c:pt>
                <c:pt idx="28923" formatCode="m/d/yyyy">
                  <c:v>45027</c:v>
                </c:pt>
                <c:pt idx="28924" formatCode="m/d/yyyy">
                  <c:v>45027</c:v>
                </c:pt>
                <c:pt idx="28925" formatCode="m/d/yyyy">
                  <c:v>45027</c:v>
                </c:pt>
                <c:pt idx="28926" formatCode="m/d/yyyy">
                  <c:v>45027</c:v>
                </c:pt>
                <c:pt idx="28927" formatCode="m/d/yyyy">
                  <c:v>45027</c:v>
                </c:pt>
                <c:pt idx="28928" formatCode="m/d/yyyy">
                  <c:v>45027</c:v>
                </c:pt>
                <c:pt idx="28929" formatCode="m/d/yyyy">
                  <c:v>45027</c:v>
                </c:pt>
                <c:pt idx="28930" formatCode="m/d/yyyy">
                  <c:v>45027</c:v>
                </c:pt>
                <c:pt idx="28931" formatCode="m/d/yyyy">
                  <c:v>45027</c:v>
                </c:pt>
                <c:pt idx="28932" formatCode="m/d/yyyy">
                  <c:v>45027</c:v>
                </c:pt>
                <c:pt idx="28933" formatCode="m/d/yyyy">
                  <c:v>45027</c:v>
                </c:pt>
                <c:pt idx="28934" formatCode="m/d/yyyy">
                  <c:v>45027</c:v>
                </c:pt>
                <c:pt idx="28935" formatCode="m/d/yyyy">
                  <c:v>45027</c:v>
                </c:pt>
                <c:pt idx="28936" formatCode="m/d/yyyy">
                  <c:v>45027</c:v>
                </c:pt>
                <c:pt idx="28937" formatCode="m/d/yyyy">
                  <c:v>45027</c:v>
                </c:pt>
                <c:pt idx="28938" formatCode="m/d/yyyy">
                  <c:v>45027</c:v>
                </c:pt>
                <c:pt idx="28939" formatCode="m/d/yyyy">
                  <c:v>45027</c:v>
                </c:pt>
                <c:pt idx="28940" formatCode="m/d/yyyy">
                  <c:v>45027</c:v>
                </c:pt>
                <c:pt idx="28941" formatCode="m/d/yyyy">
                  <c:v>45027</c:v>
                </c:pt>
                <c:pt idx="28942" formatCode="m/d/yyyy">
                  <c:v>45027</c:v>
                </c:pt>
                <c:pt idx="28943" formatCode="m/d/yyyy">
                  <c:v>45028</c:v>
                </c:pt>
                <c:pt idx="28944" formatCode="m/d/yyyy">
                  <c:v>45028</c:v>
                </c:pt>
                <c:pt idx="28945" formatCode="m/d/yyyy">
                  <c:v>45028</c:v>
                </c:pt>
                <c:pt idx="28946" formatCode="m/d/yyyy">
                  <c:v>45028</c:v>
                </c:pt>
                <c:pt idx="28947" formatCode="m/d/yyyy">
                  <c:v>45028</c:v>
                </c:pt>
                <c:pt idx="28948" formatCode="m/d/yyyy">
                  <c:v>45028</c:v>
                </c:pt>
                <c:pt idx="28949" formatCode="m/d/yyyy">
                  <c:v>45028</c:v>
                </c:pt>
                <c:pt idx="28950" formatCode="m/d/yyyy">
                  <c:v>45028</c:v>
                </c:pt>
                <c:pt idx="28951" formatCode="m/d/yyyy">
                  <c:v>45028</c:v>
                </c:pt>
                <c:pt idx="28952" formatCode="m/d/yyyy">
                  <c:v>45028</c:v>
                </c:pt>
                <c:pt idx="28953" formatCode="m/d/yyyy">
                  <c:v>45028</c:v>
                </c:pt>
                <c:pt idx="28954" formatCode="m/d/yyyy">
                  <c:v>45028</c:v>
                </c:pt>
                <c:pt idx="28955" formatCode="m/d/yyyy">
                  <c:v>45028</c:v>
                </c:pt>
                <c:pt idx="28956" formatCode="m/d/yyyy">
                  <c:v>45028</c:v>
                </c:pt>
                <c:pt idx="28957" formatCode="m/d/yyyy">
                  <c:v>45028</c:v>
                </c:pt>
                <c:pt idx="28958" formatCode="m/d/yyyy">
                  <c:v>45028</c:v>
                </c:pt>
                <c:pt idx="28959" formatCode="m/d/yyyy">
                  <c:v>45028</c:v>
                </c:pt>
                <c:pt idx="28960" formatCode="m/d/yyyy">
                  <c:v>45028</c:v>
                </c:pt>
                <c:pt idx="28961" formatCode="m/d/yyyy">
                  <c:v>45028</c:v>
                </c:pt>
                <c:pt idx="28962" formatCode="m/d/yyyy">
                  <c:v>45028</c:v>
                </c:pt>
                <c:pt idx="28963" formatCode="m/d/yyyy">
                  <c:v>45028</c:v>
                </c:pt>
                <c:pt idx="28964" formatCode="m/d/yyyy">
                  <c:v>45028</c:v>
                </c:pt>
                <c:pt idx="28965" formatCode="m/d/yyyy">
                  <c:v>45028</c:v>
                </c:pt>
                <c:pt idx="28966" formatCode="m/d/yyyy">
                  <c:v>45028</c:v>
                </c:pt>
                <c:pt idx="28967" formatCode="m/d/yyyy">
                  <c:v>45029</c:v>
                </c:pt>
                <c:pt idx="28968" formatCode="m/d/yyyy">
                  <c:v>45029</c:v>
                </c:pt>
                <c:pt idx="28969" formatCode="m/d/yyyy">
                  <c:v>45029</c:v>
                </c:pt>
                <c:pt idx="28970" formatCode="m/d/yyyy">
                  <c:v>45029</c:v>
                </c:pt>
                <c:pt idx="28971" formatCode="m/d/yyyy">
                  <c:v>45029</c:v>
                </c:pt>
                <c:pt idx="28972" formatCode="m/d/yyyy">
                  <c:v>45029</c:v>
                </c:pt>
                <c:pt idx="28973" formatCode="m/d/yyyy">
                  <c:v>45029</c:v>
                </c:pt>
                <c:pt idx="28974" formatCode="m/d/yyyy">
                  <c:v>45029</c:v>
                </c:pt>
                <c:pt idx="28975" formatCode="m/d/yyyy">
                  <c:v>45029</c:v>
                </c:pt>
                <c:pt idx="28976" formatCode="m/d/yyyy">
                  <c:v>45029</c:v>
                </c:pt>
                <c:pt idx="28977" formatCode="m/d/yyyy">
                  <c:v>45029</c:v>
                </c:pt>
                <c:pt idx="28978" formatCode="m/d/yyyy">
                  <c:v>45029</c:v>
                </c:pt>
                <c:pt idx="28979" formatCode="m/d/yyyy">
                  <c:v>45029</c:v>
                </c:pt>
                <c:pt idx="28980" formatCode="m/d/yyyy">
                  <c:v>45029</c:v>
                </c:pt>
                <c:pt idx="28981" formatCode="m/d/yyyy">
                  <c:v>45029</c:v>
                </c:pt>
                <c:pt idx="28982" formatCode="m/d/yyyy">
                  <c:v>45029</c:v>
                </c:pt>
                <c:pt idx="28983" formatCode="m/d/yyyy">
                  <c:v>45029</c:v>
                </c:pt>
                <c:pt idx="28984" formatCode="m/d/yyyy">
                  <c:v>45029</c:v>
                </c:pt>
                <c:pt idx="28985" formatCode="m/d/yyyy">
                  <c:v>45029</c:v>
                </c:pt>
                <c:pt idx="28986" formatCode="m/d/yyyy">
                  <c:v>45029</c:v>
                </c:pt>
                <c:pt idx="28987" formatCode="m/d/yyyy">
                  <c:v>45029</c:v>
                </c:pt>
                <c:pt idx="28988" formatCode="m/d/yyyy">
                  <c:v>45029</c:v>
                </c:pt>
                <c:pt idx="28989" formatCode="m/d/yyyy">
                  <c:v>45029</c:v>
                </c:pt>
                <c:pt idx="28990" formatCode="m/d/yyyy">
                  <c:v>45029</c:v>
                </c:pt>
                <c:pt idx="28991" formatCode="m/d/yyyy">
                  <c:v>45030</c:v>
                </c:pt>
                <c:pt idx="28992" formatCode="m/d/yyyy">
                  <c:v>45030</c:v>
                </c:pt>
                <c:pt idx="28993" formatCode="m/d/yyyy">
                  <c:v>45030</c:v>
                </c:pt>
                <c:pt idx="28994" formatCode="m/d/yyyy">
                  <c:v>45030</c:v>
                </c:pt>
                <c:pt idx="28995" formatCode="m/d/yyyy">
                  <c:v>45030</c:v>
                </c:pt>
                <c:pt idx="28996" formatCode="m/d/yyyy">
                  <c:v>45030</c:v>
                </c:pt>
                <c:pt idx="28997" formatCode="m/d/yyyy">
                  <c:v>45030</c:v>
                </c:pt>
                <c:pt idx="28998" formatCode="m/d/yyyy">
                  <c:v>45030</c:v>
                </c:pt>
                <c:pt idx="28999" formatCode="m/d/yyyy">
                  <c:v>45030</c:v>
                </c:pt>
                <c:pt idx="29000" formatCode="m/d/yyyy">
                  <c:v>45030</c:v>
                </c:pt>
                <c:pt idx="29001" formatCode="m/d/yyyy">
                  <c:v>45030</c:v>
                </c:pt>
                <c:pt idx="29002" formatCode="m/d/yyyy">
                  <c:v>45030</c:v>
                </c:pt>
                <c:pt idx="29003" formatCode="m/d/yyyy">
                  <c:v>45030</c:v>
                </c:pt>
                <c:pt idx="29004" formatCode="m/d/yyyy">
                  <c:v>45030</c:v>
                </c:pt>
                <c:pt idx="29005" formatCode="m/d/yyyy">
                  <c:v>45030</c:v>
                </c:pt>
                <c:pt idx="29006" formatCode="m/d/yyyy">
                  <c:v>45030</c:v>
                </c:pt>
                <c:pt idx="29007" formatCode="m/d/yyyy">
                  <c:v>45030</c:v>
                </c:pt>
                <c:pt idx="29008" formatCode="m/d/yyyy">
                  <c:v>45030</c:v>
                </c:pt>
                <c:pt idx="29009" formatCode="m/d/yyyy">
                  <c:v>45030</c:v>
                </c:pt>
                <c:pt idx="29010" formatCode="m/d/yyyy">
                  <c:v>45030</c:v>
                </c:pt>
                <c:pt idx="29011" formatCode="m/d/yyyy">
                  <c:v>45030</c:v>
                </c:pt>
                <c:pt idx="29012" formatCode="m/d/yyyy">
                  <c:v>45030</c:v>
                </c:pt>
                <c:pt idx="29013" formatCode="m/d/yyyy">
                  <c:v>45030</c:v>
                </c:pt>
                <c:pt idx="29014" formatCode="m/d/yyyy">
                  <c:v>45030</c:v>
                </c:pt>
                <c:pt idx="29015" formatCode="m/d/yyyy">
                  <c:v>45031</c:v>
                </c:pt>
                <c:pt idx="29016" formatCode="m/d/yyyy">
                  <c:v>45031</c:v>
                </c:pt>
                <c:pt idx="29017" formatCode="m/d/yyyy">
                  <c:v>45031</c:v>
                </c:pt>
                <c:pt idx="29018" formatCode="m/d/yyyy">
                  <c:v>45031</c:v>
                </c:pt>
                <c:pt idx="29019" formatCode="m/d/yyyy">
                  <c:v>45031</c:v>
                </c:pt>
                <c:pt idx="29020" formatCode="m/d/yyyy">
                  <c:v>45031</c:v>
                </c:pt>
                <c:pt idx="29021" formatCode="m/d/yyyy">
                  <c:v>45031</c:v>
                </c:pt>
                <c:pt idx="29022" formatCode="m/d/yyyy">
                  <c:v>45031</c:v>
                </c:pt>
                <c:pt idx="29023" formatCode="m/d/yyyy">
                  <c:v>45031</c:v>
                </c:pt>
                <c:pt idx="29024" formatCode="m/d/yyyy">
                  <c:v>45031</c:v>
                </c:pt>
                <c:pt idx="29025" formatCode="m/d/yyyy">
                  <c:v>45031</c:v>
                </c:pt>
                <c:pt idx="29026" formatCode="m/d/yyyy">
                  <c:v>45031</c:v>
                </c:pt>
                <c:pt idx="29027" formatCode="m/d/yyyy">
                  <c:v>45031</c:v>
                </c:pt>
                <c:pt idx="29028" formatCode="m/d/yyyy">
                  <c:v>45031</c:v>
                </c:pt>
                <c:pt idx="29029" formatCode="m/d/yyyy">
                  <c:v>45031</c:v>
                </c:pt>
                <c:pt idx="29030" formatCode="m/d/yyyy">
                  <c:v>45031</c:v>
                </c:pt>
                <c:pt idx="29031" formatCode="m/d/yyyy">
                  <c:v>45031</c:v>
                </c:pt>
                <c:pt idx="29032" formatCode="m/d/yyyy">
                  <c:v>45031</c:v>
                </c:pt>
                <c:pt idx="29033" formatCode="m/d/yyyy">
                  <c:v>45031</c:v>
                </c:pt>
                <c:pt idx="29034" formatCode="m/d/yyyy">
                  <c:v>45031</c:v>
                </c:pt>
                <c:pt idx="29035" formatCode="m/d/yyyy">
                  <c:v>45031</c:v>
                </c:pt>
                <c:pt idx="29036" formatCode="m/d/yyyy">
                  <c:v>45031</c:v>
                </c:pt>
                <c:pt idx="29037" formatCode="m/d/yyyy">
                  <c:v>45031</c:v>
                </c:pt>
                <c:pt idx="29038" formatCode="m/d/yyyy">
                  <c:v>45031</c:v>
                </c:pt>
                <c:pt idx="29039" formatCode="m/d/yyyy">
                  <c:v>45032</c:v>
                </c:pt>
                <c:pt idx="29040" formatCode="m/d/yyyy">
                  <c:v>45032</c:v>
                </c:pt>
                <c:pt idx="29041" formatCode="m/d/yyyy">
                  <c:v>45032</c:v>
                </c:pt>
                <c:pt idx="29042" formatCode="m/d/yyyy">
                  <c:v>45032</c:v>
                </c:pt>
                <c:pt idx="29043" formatCode="m/d/yyyy">
                  <c:v>45032</c:v>
                </c:pt>
                <c:pt idx="29044" formatCode="m/d/yyyy">
                  <c:v>45032</c:v>
                </c:pt>
                <c:pt idx="29045" formatCode="m/d/yyyy">
                  <c:v>45032</c:v>
                </c:pt>
                <c:pt idx="29046" formatCode="m/d/yyyy">
                  <c:v>45032</c:v>
                </c:pt>
                <c:pt idx="29047" formatCode="m/d/yyyy">
                  <c:v>45032</c:v>
                </c:pt>
                <c:pt idx="29048" formatCode="m/d/yyyy">
                  <c:v>45032</c:v>
                </c:pt>
                <c:pt idx="29049" formatCode="m/d/yyyy">
                  <c:v>45032</c:v>
                </c:pt>
                <c:pt idx="29050" formatCode="m/d/yyyy">
                  <c:v>45032</c:v>
                </c:pt>
                <c:pt idx="29051" formatCode="m/d/yyyy">
                  <c:v>45032</c:v>
                </c:pt>
                <c:pt idx="29052" formatCode="m/d/yyyy">
                  <c:v>45032</c:v>
                </c:pt>
                <c:pt idx="29053" formatCode="m/d/yyyy">
                  <c:v>45032</c:v>
                </c:pt>
                <c:pt idx="29054" formatCode="m/d/yyyy">
                  <c:v>45032</c:v>
                </c:pt>
                <c:pt idx="29055" formatCode="m/d/yyyy">
                  <c:v>45032</c:v>
                </c:pt>
                <c:pt idx="29056" formatCode="m/d/yyyy">
                  <c:v>45032</c:v>
                </c:pt>
                <c:pt idx="29057" formatCode="m/d/yyyy">
                  <c:v>45032</c:v>
                </c:pt>
                <c:pt idx="29058" formatCode="m/d/yyyy">
                  <c:v>45032</c:v>
                </c:pt>
                <c:pt idx="29059" formatCode="m/d/yyyy">
                  <c:v>45032</c:v>
                </c:pt>
                <c:pt idx="29060" formatCode="m/d/yyyy">
                  <c:v>45032</c:v>
                </c:pt>
                <c:pt idx="29061" formatCode="m/d/yyyy">
                  <c:v>45032</c:v>
                </c:pt>
                <c:pt idx="29062" formatCode="m/d/yyyy">
                  <c:v>45032</c:v>
                </c:pt>
                <c:pt idx="29063" formatCode="m/d/yyyy">
                  <c:v>45033</c:v>
                </c:pt>
                <c:pt idx="29064" formatCode="m/d/yyyy">
                  <c:v>45033</c:v>
                </c:pt>
                <c:pt idx="29065" formatCode="m/d/yyyy">
                  <c:v>45033</c:v>
                </c:pt>
                <c:pt idx="29066" formatCode="m/d/yyyy">
                  <c:v>45033</c:v>
                </c:pt>
                <c:pt idx="29067" formatCode="m/d/yyyy">
                  <c:v>45033</c:v>
                </c:pt>
                <c:pt idx="29068" formatCode="m/d/yyyy">
                  <c:v>45033</c:v>
                </c:pt>
                <c:pt idx="29069" formatCode="m/d/yyyy">
                  <c:v>45033</c:v>
                </c:pt>
                <c:pt idx="29070" formatCode="m/d/yyyy">
                  <c:v>45033</c:v>
                </c:pt>
                <c:pt idx="29071" formatCode="m/d/yyyy">
                  <c:v>45033</c:v>
                </c:pt>
                <c:pt idx="29072" formatCode="m/d/yyyy">
                  <c:v>45033</c:v>
                </c:pt>
                <c:pt idx="29073" formatCode="m/d/yyyy">
                  <c:v>45033</c:v>
                </c:pt>
                <c:pt idx="29074" formatCode="m/d/yyyy">
                  <c:v>45033</c:v>
                </c:pt>
                <c:pt idx="29075" formatCode="m/d/yyyy">
                  <c:v>45033</c:v>
                </c:pt>
                <c:pt idx="29076" formatCode="m/d/yyyy">
                  <c:v>45033</c:v>
                </c:pt>
                <c:pt idx="29077" formatCode="m/d/yyyy">
                  <c:v>45033</c:v>
                </c:pt>
                <c:pt idx="29078" formatCode="m/d/yyyy">
                  <c:v>45033</c:v>
                </c:pt>
                <c:pt idx="29079" formatCode="m/d/yyyy">
                  <c:v>45033</c:v>
                </c:pt>
                <c:pt idx="29080" formatCode="m/d/yyyy">
                  <c:v>45033</c:v>
                </c:pt>
                <c:pt idx="29081" formatCode="m/d/yyyy">
                  <c:v>45033</c:v>
                </c:pt>
                <c:pt idx="29082" formatCode="m/d/yyyy">
                  <c:v>45033</c:v>
                </c:pt>
                <c:pt idx="29083" formatCode="m/d/yyyy">
                  <c:v>45033</c:v>
                </c:pt>
                <c:pt idx="29084" formatCode="m/d/yyyy">
                  <c:v>45033</c:v>
                </c:pt>
                <c:pt idx="29085" formatCode="m/d/yyyy">
                  <c:v>45033</c:v>
                </c:pt>
                <c:pt idx="29086" formatCode="m/d/yyyy">
                  <c:v>45033</c:v>
                </c:pt>
                <c:pt idx="29087" formatCode="m/d/yyyy">
                  <c:v>45034</c:v>
                </c:pt>
                <c:pt idx="29088" formatCode="m/d/yyyy">
                  <c:v>45034</c:v>
                </c:pt>
                <c:pt idx="29089" formatCode="m/d/yyyy">
                  <c:v>45034</c:v>
                </c:pt>
                <c:pt idx="29090" formatCode="m/d/yyyy">
                  <c:v>45034</c:v>
                </c:pt>
                <c:pt idx="29091" formatCode="m/d/yyyy">
                  <c:v>45034</c:v>
                </c:pt>
                <c:pt idx="29092" formatCode="m/d/yyyy">
                  <c:v>45034</c:v>
                </c:pt>
                <c:pt idx="29093" formatCode="m/d/yyyy">
                  <c:v>45034</c:v>
                </c:pt>
                <c:pt idx="29094" formatCode="m/d/yyyy">
                  <c:v>45034</c:v>
                </c:pt>
                <c:pt idx="29095" formatCode="m/d/yyyy">
                  <c:v>45034</c:v>
                </c:pt>
                <c:pt idx="29096" formatCode="m/d/yyyy">
                  <c:v>45034</c:v>
                </c:pt>
                <c:pt idx="29097" formatCode="m/d/yyyy">
                  <c:v>45034</c:v>
                </c:pt>
                <c:pt idx="29098" formatCode="m/d/yyyy">
                  <c:v>45034</c:v>
                </c:pt>
                <c:pt idx="29099" formatCode="m/d/yyyy">
                  <c:v>45034</c:v>
                </c:pt>
                <c:pt idx="29100" formatCode="m/d/yyyy">
                  <c:v>45034</c:v>
                </c:pt>
                <c:pt idx="29101" formatCode="m/d/yyyy">
                  <c:v>45034</c:v>
                </c:pt>
                <c:pt idx="29102" formatCode="m/d/yyyy">
                  <c:v>45034</c:v>
                </c:pt>
                <c:pt idx="29103" formatCode="m/d/yyyy">
                  <c:v>45034</c:v>
                </c:pt>
                <c:pt idx="29104" formatCode="m/d/yyyy">
                  <c:v>45034</c:v>
                </c:pt>
                <c:pt idx="29105" formatCode="m/d/yyyy">
                  <c:v>45034</c:v>
                </c:pt>
                <c:pt idx="29106" formatCode="m/d/yyyy">
                  <c:v>45034</c:v>
                </c:pt>
                <c:pt idx="29107" formatCode="m/d/yyyy">
                  <c:v>45034</c:v>
                </c:pt>
                <c:pt idx="29108" formatCode="m/d/yyyy">
                  <c:v>45034</c:v>
                </c:pt>
                <c:pt idx="29109" formatCode="m/d/yyyy">
                  <c:v>45034</c:v>
                </c:pt>
                <c:pt idx="29110" formatCode="m/d/yyyy">
                  <c:v>45034</c:v>
                </c:pt>
                <c:pt idx="29111" formatCode="m/d/yyyy">
                  <c:v>45035</c:v>
                </c:pt>
                <c:pt idx="29112" formatCode="m/d/yyyy">
                  <c:v>45035</c:v>
                </c:pt>
                <c:pt idx="29113" formatCode="m/d/yyyy">
                  <c:v>45035</c:v>
                </c:pt>
                <c:pt idx="29114" formatCode="m/d/yyyy">
                  <c:v>45035</c:v>
                </c:pt>
                <c:pt idx="29115" formatCode="m/d/yyyy">
                  <c:v>45035</c:v>
                </c:pt>
                <c:pt idx="29116" formatCode="m/d/yyyy">
                  <c:v>45035</c:v>
                </c:pt>
                <c:pt idx="29117" formatCode="m/d/yyyy">
                  <c:v>45035</c:v>
                </c:pt>
                <c:pt idx="29118" formatCode="m/d/yyyy">
                  <c:v>45035</c:v>
                </c:pt>
                <c:pt idx="29119" formatCode="m/d/yyyy">
                  <c:v>45035</c:v>
                </c:pt>
                <c:pt idx="29120" formatCode="m/d/yyyy">
                  <c:v>45035</c:v>
                </c:pt>
                <c:pt idx="29121" formatCode="m/d/yyyy">
                  <c:v>45035</c:v>
                </c:pt>
                <c:pt idx="29122" formatCode="m/d/yyyy">
                  <c:v>45035</c:v>
                </c:pt>
                <c:pt idx="29123" formatCode="m/d/yyyy">
                  <c:v>45035</c:v>
                </c:pt>
                <c:pt idx="29124" formatCode="m/d/yyyy">
                  <c:v>45035</c:v>
                </c:pt>
                <c:pt idx="29125" formatCode="m/d/yyyy">
                  <c:v>45035</c:v>
                </c:pt>
                <c:pt idx="29126" formatCode="m/d/yyyy">
                  <c:v>45035</c:v>
                </c:pt>
                <c:pt idx="29127" formatCode="m/d/yyyy">
                  <c:v>45035</c:v>
                </c:pt>
                <c:pt idx="29128" formatCode="m/d/yyyy">
                  <c:v>45035</c:v>
                </c:pt>
                <c:pt idx="29129" formatCode="m/d/yyyy">
                  <c:v>45035</c:v>
                </c:pt>
                <c:pt idx="29130" formatCode="m/d/yyyy">
                  <c:v>45035</c:v>
                </c:pt>
                <c:pt idx="29131" formatCode="m/d/yyyy">
                  <c:v>45035</c:v>
                </c:pt>
                <c:pt idx="29132" formatCode="m/d/yyyy">
                  <c:v>45035</c:v>
                </c:pt>
                <c:pt idx="29133" formatCode="m/d/yyyy">
                  <c:v>45035</c:v>
                </c:pt>
                <c:pt idx="29134" formatCode="m/d/yyyy">
                  <c:v>45035</c:v>
                </c:pt>
                <c:pt idx="29135" formatCode="m/d/yyyy">
                  <c:v>45036</c:v>
                </c:pt>
                <c:pt idx="29136" formatCode="m/d/yyyy">
                  <c:v>45036</c:v>
                </c:pt>
                <c:pt idx="29137" formatCode="m/d/yyyy">
                  <c:v>45036</c:v>
                </c:pt>
                <c:pt idx="29138" formatCode="m/d/yyyy">
                  <c:v>45036</c:v>
                </c:pt>
                <c:pt idx="29139" formatCode="m/d/yyyy">
                  <c:v>45036</c:v>
                </c:pt>
                <c:pt idx="29140" formatCode="m/d/yyyy">
                  <c:v>45036</c:v>
                </c:pt>
                <c:pt idx="29141" formatCode="m/d/yyyy">
                  <c:v>45036</c:v>
                </c:pt>
                <c:pt idx="29142" formatCode="m/d/yyyy">
                  <c:v>45036</c:v>
                </c:pt>
                <c:pt idx="29143" formatCode="m/d/yyyy">
                  <c:v>45036</c:v>
                </c:pt>
                <c:pt idx="29144" formatCode="m/d/yyyy">
                  <c:v>45036</c:v>
                </c:pt>
                <c:pt idx="29145" formatCode="m/d/yyyy">
                  <c:v>45036</c:v>
                </c:pt>
                <c:pt idx="29146" formatCode="m/d/yyyy">
                  <c:v>45036</c:v>
                </c:pt>
                <c:pt idx="29147" formatCode="m/d/yyyy">
                  <c:v>45036</c:v>
                </c:pt>
                <c:pt idx="29148" formatCode="m/d/yyyy">
                  <c:v>45036</c:v>
                </c:pt>
                <c:pt idx="29149" formatCode="m/d/yyyy">
                  <c:v>45036</c:v>
                </c:pt>
                <c:pt idx="29150" formatCode="m/d/yyyy">
                  <c:v>45036</c:v>
                </c:pt>
                <c:pt idx="29151" formatCode="m/d/yyyy">
                  <c:v>45036</c:v>
                </c:pt>
                <c:pt idx="29152" formatCode="m/d/yyyy">
                  <c:v>45036</c:v>
                </c:pt>
                <c:pt idx="29153" formatCode="m/d/yyyy">
                  <c:v>45036</c:v>
                </c:pt>
                <c:pt idx="29154" formatCode="m/d/yyyy">
                  <c:v>45036</c:v>
                </c:pt>
                <c:pt idx="29155" formatCode="m/d/yyyy">
                  <c:v>45036</c:v>
                </c:pt>
                <c:pt idx="29156" formatCode="m/d/yyyy">
                  <c:v>45036</c:v>
                </c:pt>
                <c:pt idx="29157" formatCode="m/d/yyyy">
                  <c:v>45036</c:v>
                </c:pt>
                <c:pt idx="29158" formatCode="m/d/yyyy">
                  <c:v>45036</c:v>
                </c:pt>
                <c:pt idx="29159" formatCode="m/d/yyyy">
                  <c:v>45037</c:v>
                </c:pt>
                <c:pt idx="29160" formatCode="m/d/yyyy">
                  <c:v>45037</c:v>
                </c:pt>
                <c:pt idx="29161" formatCode="m/d/yyyy">
                  <c:v>45037</c:v>
                </c:pt>
                <c:pt idx="29162" formatCode="m/d/yyyy">
                  <c:v>45037</c:v>
                </c:pt>
                <c:pt idx="29163" formatCode="m/d/yyyy">
                  <c:v>45037</c:v>
                </c:pt>
                <c:pt idx="29164" formatCode="m/d/yyyy">
                  <c:v>45037</c:v>
                </c:pt>
                <c:pt idx="29165" formatCode="m/d/yyyy">
                  <c:v>45037</c:v>
                </c:pt>
                <c:pt idx="29166" formatCode="m/d/yyyy">
                  <c:v>45037</c:v>
                </c:pt>
                <c:pt idx="29167" formatCode="m/d/yyyy">
                  <c:v>45037</c:v>
                </c:pt>
                <c:pt idx="29168" formatCode="m/d/yyyy">
                  <c:v>45037</c:v>
                </c:pt>
                <c:pt idx="29169" formatCode="m/d/yyyy">
                  <c:v>45037</c:v>
                </c:pt>
                <c:pt idx="29170" formatCode="m/d/yyyy">
                  <c:v>45037</c:v>
                </c:pt>
                <c:pt idx="29171" formatCode="m/d/yyyy">
                  <c:v>45037</c:v>
                </c:pt>
                <c:pt idx="29172" formatCode="m/d/yyyy">
                  <c:v>45037</c:v>
                </c:pt>
                <c:pt idx="29173" formatCode="m/d/yyyy">
                  <c:v>45037</c:v>
                </c:pt>
                <c:pt idx="29174" formatCode="m/d/yyyy">
                  <c:v>45037</c:v>
                </c:pt>
                <c:pt idx="29175" formatCode="m/d/yyyy">
                  <c:v>45037</c:v>
                </c:pt>
                <c:pt idx="29176" formatCode="m/d/yyyy">
                  <c:v>45037</c:v>
                </c:pt>
                <c:pt idx="29177" formatCode="m/d/yyyy">
                  <c:v>45037</c:v>
                </c:pt>
                <c:pt idx="29178" formatCode="m/d/yyyy">
                  <c:v>45037</c:v>
                </c:pt>
                <c:pt idx="29179" formatCode="m/d/yyyy">
                  <c:v>45037</c:v>
                </c:pt>
                <c:pt idx="29180" formatCode="m/d/yyyy">
                  <c:v>45037</c:v>
                </c:pt>
                <c:pt idx="29181" formatCode="m/d/yyyy">
                  <c:v>45037</c:v>
                </c:pt>
                <c:pt idx="29182" formatCode="m/d/yyyy">
                  <c:v>45037</c:v>
                </c:pt>
                <c:pt idx="29183" formatCode="m/d/yyyy">
                  <c:v>45038</c:v>
                </c:pt>
                <c:pt idx="29184" formatCode="m/d/yyyy">
                  <c:v>45038</c:v>
                </c:pt>
                <c:pt idx="29185" formatCode="m/d/yyyy">
                  <c:v>45038</c:v>
                </c:pt>
                <c:pt idx="29186" formatCode="m/d/yyyy">
                  <c:v>45038</c:v>
                </c:pt>
                <c:pt idx="29187" formatCode="m/d/yyyy">
                  <c:v>45038</c:v>
                </c:pt>
                <c:pt idx="29188" formatCode="m/d/yyyy">
                  <c:v>45038</c:v>
                </c:pt>
                <c:pt idx="29189" formatCode="m/d/yyyy">
                  <c:v>45038</c:v>
                </c:pt>
                <c:pt idx="29190" formatCode="m/d/yyyy">
                  <c:v>45038</c:v>
                </c:pt>
                <c:pt idx="29191" formatCode="m/d/yyyy">
                  <c:v>45038</c:v>
                </c:pt>
                <c:pt idx="29192" formatCode="m/d/yyyy">
                  <c:v>45038</c:v>
                </c:pt>
                <c:pt idx="29193" formatCode="m/d/yyyy">
                  <c:v>45038</c:v>
                </c:pt>
                <c:pt idx="29194" formatCode="m/d/yyyy">
                  <c:v>45038</c:v>
                </c:pt>
                <c:pt idx="29195" formatCode="m/d/yyyy">
                  <c:v>45038</c:v>
                </c:pt>
                <c:pt idx="29196" formatCode="m/d/yyyy">
                  <c:v>45038</c:v>
                </c:pt>
                <c:pt idx="29197" formatCode="m/d/yyyy">
                  <c:v>45038</c:v>
                </c:pt>
                <c:pt idx="29198" formatCode="m/d/yyyy">
                  <c:v>45038</c:v>
                </c:pt>
                <c:pt idx="29199" formatCode="m/d/yyyy">
                  <c:v>45038</c:v>
                </c:pt>
                <c:pt idx="29200" formatCode="m/d/yyyy">
                  <c:v>45038</c:v>
                </c:pt>
                <c:pt idx="29201" formatCode="m/d/yyyy">
                  <c:v>45038</c:v>
                </c:pt>
                <c:pt idx="29202" formatCode="m/d/yyyy">
                  <c:v>45038</c:v>
                </c:pt>
                <c:pt idx="29203" formatCode="m/d/yyyy">
                  <c:v>45038</c:v>
                </c:pt>
                <c:pt idx="29204" formatCode="m/d/yyyy">
                  <c:v>45038</c:v>
                </c:pt>
                <c:pt idx="29205" formatCode="m/d/yyyy">
                  <c:v>45038</c:v>
                </c:pt>
                <c:pt idx="29206" formatCode="m/d/yyyy">
                  <c:v>45038</c:v>
                </c:pt>
                <c:pt idx="29207" formatCode="m/d/yyyy">
                  <c:v>45039</c:v>
                </c:pt>
                <c:pt idx="29208" formatCode="m/d/yyyy">
                  <c:v>45039</c:v>
                </c:pt>
                <c:pt idx="29209" formatCode="m/d/yyyy">
                  <c:v>45039</c:v>
                </c:pt>
                <c:pt idx="29210" formatCode="m/d/yyyy">
                  <c:v>45039</c:v>
                </c:pt>
                <c:pt idx="29211" formatCode="m/d/yyyy">
                  <c:v>45039</c:v>
                </c:pt>
                <c:pt idx="29212" formatCode="m/d/yyyy">
                  <c:v>45039</c:v>
                </c:pt>
                <c:pt idx="29213" formatCode="m/d/yyyy">
                  <c:v>45039</c:v>
                </c:pt>
                <c:pt idx="29214" formatCode="m/d/yyyy">
                  <c:v>45039</c:v>
                </c:pt>
                <c:pt idx="29215" formatCode="m/d/yyyy">
                  <c:v>45039</c:v>
                </c:pt>
                <c:pt idx="29216" formatCode="m/d/yyyy">
                  <c:v>45039</c:v>
                </c:pt>
                <c:pt idx="29217" formatCode="m/d/yyyy">
                  <c:v>45039</c:v>
                </c:pt>
                <c:pt idx="29218" formatCode="m/d/yyyy">
                  <c:v>45039</c:v>
                </c:pt>
                <c:pt idx="29219" formatCode="m/d/yyyy">
                  <c:v>45039</c:v>
                </c:pt>
                <c:pt idx="29220" formatCode="m/d/yyyy">
                  <c:v>45039</c:v>
                </c:pt>
                <c:pt idx="29221" formatCode="m/d/yyyy">
                  <c:v>45039</c:v>
                </c:pt>
                <c:pt idx="29222" formatCode="m/d/yyyy">
                  <c:v>45039</c:v>
                </c:pt>
                <c:pt idx="29223" formatCode="m/d/yyyy">
                  <c:v>45039</c:v>
                </c:pt>
                <c:pt idx="29224" formatCode="m/d/yyyy">
                  <c:v>45039</c:v>
                </c:pt>
                <c:pt idx="29225" formatCode="m/d/yyyy">
                  <c:v>45039</c:v>
                </c:pt>
                <c:pt idx="29226" formatCode="m/d/yyyy">
                  <c:v>45039</c:v>
                </c:pt>
                <c:pt idx="29227" formatCode="m/d/yyyy">
                  <c:v>45039</c:v>
                </c:pt>
                <c:pt idx="29228" formatCode="m/d/yyyy">
                  <c:v>45039</c:v>
                </c:pt>
                <c:pt idx="29229" formatCode="m/d/yyyy">
                  <c:v>45039</c:v>
                </c:pt>
                <c:pt idx="29230" formatCode="m/d/yyyy">
                  <c:v>45039</c:v>
                </c:pt>
                <c:pt idx="29231" formatCode="m/d/yyyy">
                  <c:v>45040</c:v>
                </c:pt>
                <c:pt idx="29232" formatCode="m/d/yyyy">
                  <c:v>45040</c:v>
                </c:pt>
                <c:pt idx="29233" formatCode="m/d/yyyy">
                  <c:v>45040</c:v>
                </c:pt>
                <c:pt idx="29234" formatCode="m/d/yyyy">
                  <c:v>45040</c:v>
                </c:pt>
                <c:pt idx="29235" formatCode="m/d/yyyy">
                  <c:v>45040</c:v>
                </c:pt>
                <c:pt idx="29236" formatCode="m/d/yyyy">
                  <c:v>45040</c:v>
                </c:pt>
                <c:pt idx="29237" formatCode="m/d/yyyy">
                  <c:v>45040</c:v>
                </c:pt>
                <c:pt idx="29238" formatCode="m/d/yyyy">
                  <c:v>45040</c:v>
                </c:pt>
                <c:pt idx="29239" formatCode="m/d/yyyy">
                  <c:v>45040</c:v>
                </c:pt>
                <c:pt idx="29240" formatCode="m/d/yyyy">
                  <c:v>45040</c:v>
                </c:pt>
                <c:pt idx="29241" formatCode="m/d/yyyy">
                  <c:v>45040</c:v>
                </c:pt>
                <c:pt idx="29242" formatCode="m/d/yyyy">
                  <c:v>45040</c:v>
                </c:pt>
                <c:pt idx="29243" formatCode="m/d/yyyy">
                  <c:v>45040</c:v>
                </c:pt>
                <c:pt idx="29244" formatCode="m/d/yyyy">
                  <c:v>45040</c:v>
                </c:pt>
                <c:pt idx="29245" formatCode="m/d/yyyy">
                  <c:v>45040</c:v>
                </c:pt>
                <c:pt idx="29246" formatCode="m/d/yyyy">
                  <c:v>45040</c:v>
                </c:pt>
                <c:pt idx="29247" formatCode="m/d/yyyy">
                  <c:v>45040</c:v>
                </c:pt>
                <c:pt idx="29248" formatCode="m/d/yyyy">
                  <c:v>45040</c:v>
                </c:pt>
                <c:pt idx="29249" formatCode="m/d/yyyy">
                  <c:v>45040</c:v>
                </c:pt>
                <c:pt idx="29250" formatCode="m/d/yyyy">
                  <c:v>45040</c:v>
                </c:pt>
                <c:pt idx="29251" formatCode="m/d/yyyy">
                  <c:v>45040</c:v>
                </c:pt>
                <c:pt idx="29252" formatCode="m/d/yyyy">
                  <c:v>45040</c:v>
                </c:pt>
                <c:pt idx="29253" formatCode="m/d/yyyy">
                  <c:v>45040</c:v>
                </c:pt>
                <c:pt idx="29254" formatCode="m/d/yyyy">
                  <c:v>45040</c:v>
                </c:pt>
                <c:pt idx="29255" formatCode="m/d/yyyy">
                  <c:v>45041</c:v>
                </c:pt>
                <c:pt idx="29256" formatCode="m/d/yyyy">
                  <c:v>45041</c:v>
                </c:pt>
                <c:pt idx="29257" formatCode="m/d/yyyy">
                  <c:v>45041</c:v>
                </c:pt>
                <c:pt idx="29258" formatCode="m/d/yyyy">
                  <c:v>45041</c:v>
                </c:pt>
                <c:pt idx="29259" formatCode="m/d/yyyy">
                  <c:v>45041</c:v>
                </c:pt>
                <c:pt idx="29260" formatCode="m/d/yyyy">
                  <c:v>45041</c:v>
                </c:pt>
                <c:pt idx="29261" formatCode="m/d/yyyy">
                  <c:v>45041</c:v>
                </c:pt>
                <c:pt idx="29262" formatCode="m/d/yyyy">
                  <c:v>45041</c:v>
                </c:pt>
                <c:pt idx="29263" formatCode="m/d/yyyy">
                  <c:v>45041</c:v>
                </c:pt>
                <c:pt idx="29264" formatCode="m/d/yyyy">
                  <c:v>45041</c:v>
                </c:pt>
                <c:pt idx="29265" formatCode="m/d/yyyy">
                  <c:v>45041</c:v>
                </c:pt>
                <c:pt idx="29266" formatCode="m/d/yyyy">
                  <c:v>45041</c:v>
                </c:pt>
                <c:pt idx="29267" formatCode="m/d/yyyy">
                  <c:v>45041</c:v>
                </c:pt>
                <c:pt idx="29268" formatCode="m/d/yyyy">
                  <c:v>45041</c:v>
                </c:pt>
                <c:pt idx="29269" formatCode="m/d/yyyy">
                  <c:v>45041</c:v>
                </c:pt>
                <c:pt idx="29270" formatCode="m/d/yyyy">
                  <c:v>45041</c:v>
                </c:pt>
                <c:pt idx="29271" formatCode="m/d/yyyy">
                  <c:v>45041</c:v>
                </c:pt>
                <c:pt idx="29272" formatCode="m/d/yyyy">
                  <c:v>45041</c:v>
                </c:pt>
                <c:pt idx="29273" formatCode="m/d/yyyy">
                  <c:v>45041</c:v>
                </c:pt>
                <c:pt idx="29274" formatCode="m/d/yyyy">
                  <c:v>45041</c:v>
                </c:pt>
                <c:pt idx="29275" formatCode="m/d/yyyy">
                  <c:v>45041</c:v>
                </c:pt>
                <c:pt idx="29276" formatCode="m/d/yyyy">
                  <c:v>45041</c:v>
                </c:pt>
                <c:pt idx="29277" formatCode="m/d/yyyy">
                  <c:v>45041</c:v>
                </c:pt>
                <c:pt idx="29278" formatCode="m/d/yyyy">
                  <c:v>45041</c:v>
                </c:pt>
                <c:pt idx="29279" formatCode="m/d/yyyy">
                  <c:v>45042</c:v>
                </c:pt>
                <c:pt idx="29280" formatCode="m/d/yyyy">
                  <c:v>45042</c:v>
                </c:pt>
                <c:pt idx="29281" formatCode="m/d/yyyy">
                  <c:v>45042</c:v>
                </c:pt>
                <c:pt idx="29282" formatCode="m/d/yyyy">
                  <c:v>45042</c:v>
                </c:pt>
                <c:pt idx="29283" formatCode="m/d/yyyy">
                  <c:v>45042</c:v>
                </c:pt>
                <c:pt idx="29284" formatCode="m/d/yyyy">
                  <c:v>45042</c:v>
                </c:pt>
                <c:pt idx="29285" formatCode="m/d/yyyy">
                  <c:v>45042</c:v>
                </c:pt>
                <c:pt idx="29286" formatCode="m/d/yyyy">
                  <c:v>45042</c:v>
                </c:pt>
                <c:pt idx="29287" formatCode="m/d/yyyy">
                  <c:v>45042</c:v>
                </c:pt>
                <c:pt idx="29288" formatCode="m/d/yyyy">
                  <c:v>45042</c:v>
                </c:pt>
                <c:pt idx="29289" formatCode="m/d/yyyy">
                  <c:v>45042</c:v>
                </c:pt>
                <c:pt idx="29290" formatCode="m/d/yyyy">
                  <c:v>45042</c:v>
                </c:pt>
                <c:pt idx="29291" formatCode="m/d/yyyy">
                  <c:v>45042</c:v>
                </c:pt>
                <c:pt idx="29292" formatCode="m/d/yyyy">
                  <c:v>45042</c:v>
                </c:pt>
                <c:pt idx="29293" formatCode="m/d/yyyy">
                  <c:v>45042</c:v>
                </c:pt>
                <c:pt idx="29294" formatCode="m/d/yyyy">
                  <c:v>45042</c:v>
                </c:pt>
                <c:pt idx="29295" formatCode="m/d/yyyy">
                  <c:v>45042</c:v>
                </c:pt>
                <c:pt idx="29296" formatCode="m/d/yyyy">
                  <c:v>45042</c:v>
                </c:pt>
                <c:pt idx="29297" formatCode="m/d/yyyy">
                  <c:v>45042</c:v>
                </c:pt>
                <c:pt idx="29298" formatCode="m/d/yyyy">
                  <c:v>45042</c:v>
                </c:pt>
                <c:pt idx="29299" formatCode="m/d/yyyy">
                  <c:v>45042</c:v>
                </c:pt>
                <c:pt idx="29300" formatCode="m/d/yyyy">
                  <c:v>45042</c:v>
                </c:pt>
                <c:pt idx="29301" formatCode="m/d/yyyy">
                  <c:v>45042</c:v>
                </c:pt>
                <c:pt idx="29302" formatCode="m/d/yyyy">
                  <c:v>45042</c:v>
                </c:pt>
                <c:pt idx="29303" formatCode="m/d/yyyy">
                  <c:v>45043</c:v>
                </c:pt>
                <c:pt idx="29304" formatCode="m/d/yyyy">
                  <c:v>45043</c:v>
                </c:pt>
                <c:pt idx="29305" formatCode="m/d/yyyy">
                  <c:v>45043</c:v>
                </c:pt>
                <c:pt idx="29306" formatCode="m/d/yyyy">
                  <c:v>45043</c:v>
                </c:pt>
                <c:pt idx="29307" formatCode="m/d/yyyy">
                  <c:v>45043</c:v>
                </c:pt>
                <c:pt idx="29308" formatCode="m/d/yyyy">
                  <c:v>45043</c:v>
                </c:pt>
                <c:pt idx="29309" formatCode="m/d/yyyy">
                  <c:v>45043</c:v>
                </c:pt>
                <c:pt idx="29310" formatCode="m/d/yyyy">
                  <c:v>45043</c:v>
                </c:pt>
                <c:pt idx="29311" formatCode="m/d/yyyy">
                  <c:v>45043</c:v>
                </c:pt>
                <c:pt idx="29312" formatCode="m/d/yyyy">
                  <c:v>45043</c:v>
                </c:pt>
                <c:pt idx="29313" formatCode="m/d/yyyy">
                  <c:v>45043</c:v>
                </c:pt>
                <c:pt idx="29314" formatCode="m/d/yyyy">
                  <c:v>45043</c:v>
                </c:pt>
                <c:pt idx="29315" formatCode="m/d/yyyy">
                  <c:v>45043</c:v>
                </c:pt>
                <c:pt idx="29316" formatCode="m/d/yyyy">
                  <c:v>45043</c:v>
                </c:pt>
                <c:pt idx="29317" formatCode="m/d/yyyy">
                  <c:v>45043</c:v>
                </c:pt>
                <c:pt idx="29318" formatCode="m/d/yyyy">
                  <c:v>45043</c:v>
                </c:pt>
                <c:pt idx="29319" formatCode="m/d/yyyy">
                  <c:v>45043</c:v>
                </c:pt>
                <c:pt idx="29320" formatCode="m/d/yyyy">
                  <c:v>45043</c:v>
                </c:pt>
                <c:pt idx="29321" formatCode="m/d/yyyy">
                  <c:v>45043</c:v>
                </c:pt>
                <c:pt idx="29322" formatCode="m/d/yyyy">
                  <c:v>45043</c:v>
                </c:pt>
                <c:pt idx="29323" formatCode="m/d/yyyy">
                  <c:v>45043</c:v>
                </c:pt>
                <c:pt idx="29324" formatCode="m/d/yyyy">
                  <c:v>45043</c:v>
                </c:pt>
                <c:pt idx="29325" formatCode="m/d/yyyy">
                  <c:v>45043</c:v>
                </c:pt>
                <c:pt idx="29326" formatCode="m/d/yyyy">
                  <c:v>45043</c:v>
                </c:pt>
                <c:pt idx="29327" formatCode="m/d/yyyy">
                  <c:v>45044</c:v>
                </c:pt>
                <c:pt idx="29328" formatCode="m/d/yyyy">
                  <c:v>45044</c:v>
                </c:pt>
                <c:pt idx="29329" formatCode="m/d/yyyy">
                  <c:v>45044</c:v>
                </c:pt>
                <c:pt idx="29330" formatCode="m/d/yyyy">
                  <c:v>45044</c:v>
                </c:pt>
                <c:pt idx="29331" formatCode="m/d/yyyy">
                  <c:v>45044</c:v>
                </c:pt>
                <c:pt idx="29332" formatCode="m/d/yyyy">
                  <c:v>45044</c:v>
                </c:pt>
                <c:pt idx="29333" formatCode="m/d/yyyy">
                  <c:v>45044</c:v>
                </c:pt>
                <c:pt idx="29334" formatCode="m/d/yyyy">
                  <c:v>45044</c:v>
                </c:pt>
                <c:pt idx="29335" formatCode="m/d/yyyy">
                  <c:v>45044</c:v>
                </c:pt>
                <c:pt idx="29336" formatCode="m/d/yyyy">
                  <c:v>45044</c:v>
                </c:pt>
                <c:pt idx="29337" formatCode="m/d/yyyy">
                  <c:v>45044</c:v>
                </c:pt>
                <c:pt idx="29338" formatCode="m/d/yyyy">
                  <c:v>45044</c:v>
                </c:pt>
                <c:pt idx="29339" formatCode="m/d/yyyy">
                  <c:v>45044</c:v>
                </c:pt>
                <c:pt idx="29340" formatCode="m/d/yyyy">
                  <c:v>45044</c:v>
                </c:pt>
                <c:pt idx="29341" formatCode="m/d/yyyy">
                  <c:v>45044</c:v>
                </c:pt>
                <c:pt idx="29342" formatCode="m/d/yyyy">
                  <c:v>45044</c:v>
                </c:pt>
                <c:pt idx="29343" formatCode="m/d/yyyy">
                  <c:v>45044</c:v>
                </c:pt>
                <c:pt idx="29344" formatCode="m/d/yyyy">
                  <c:v>45044</c:v>
                </c:pt>
                <c:pt idx="29345" formatCode="m/d/yyyy">
                  <c:v>45044</c:v>
                </c:pt>
                <c:pt idx="29346" formatCode="m/d/yyyy">
                  <c:v>45044</c:v>
                </c:pt>
                <c:pt idx="29347" formatCode="m/d/yyyy">
                  <c:v>45044</c:v>
                </c:pt>
                <c:pt idx="29348" formatCode="m/d/yyyy">
                  <c:v>45044</c:v>
                </c:pt>
                <c:pt idx="29349" formatCode="m/d/yyyy">
                  <c:v>45044</c:v>
                </c:pt>
                <c:pt idx="29350" formatCode="m/d/yyyy">
                  <c:v>45044</c:v>
                </c:pt>
                <c:pt idx="29351" formatCode="m/d/yyyy">
                  <c:v>45045</c:v>
                </c:pt>
                <c:pt idx="29352" formatCode="m/d/yyyy">
                  <c:v>45045</c:v>
                </c:pt>
                <c:pt idx="29353" formatCode="m/d/yyyy">
                  <c:v>45045</c:v>
                </c:pt>
                <c:pt idx="29354" formatCode="m/d/yyyy">
                  <c:v>45045</c:v>
                </c:pt>
                <c:pt idx="29355" formatCode="m/d/yyyy">
                  <c:v>45045</c:v>
                </c:pt>
                <c:pt idx="29356" formatCode="m/d/yyyy">
                  <c:v>45045</c:v>
                </c:pt>
                <c:pt idx="29357" formatCode="m/d/yyyy">
                  <c:v>45045</c:v>
                </c:pt>
                <c:pt idx="29358" formatCode="m/d/yyyy">
                  <c:v>45045</c:v>
                </c:pt>
                <c:pt idx="29359" formatCode="m/d/yyyy">
                  <c:v>45045</c:v>
                </c:pt>
                <c:pt idx="29360" formatCode="m/d/yyyy">
                  <c:v>45045</c:v>
                </c:pt>
                <c:pt idx="29361" formatCode="m/d/yyyy">
                  <c:v>45045</c:v>
                </c:pt>
                <c:pt idx="29362" formatCode="m/d/yyyy">
                  <c:v>45045</c:v>
                </c:pt>
                <c:pt idx="29363" formatCode="m/d/yyyy">
                  <c:v>45045</c:v>
                </c:pt>
                <c:pt idx="29364" formatCode="m/d/yyyy">
                  <c:v>45045</c:v>
                </c:pt>
                <c:pt idx="29365" formatCode="m/d/yyyy">
                  <c:v>45045</c:v>
                </c:pt>
                <c:pt idx="29366" formatCode="m/d/yyyy">
                  <c:v>45045</c:v>
                </c:pt>
                <c:pt idx="29367" formatCode="m/d/yyyy">
                  <c:v>45045</c:v>
                </c:pt>
                <c:pt idx="29368" formatCode="m/d/yyyy">
                  <c:v>45045</c:v>
                </c:pt>
                <c:pt idx="29369" formatCode="m/d/yyyy">
                  <c:v>45045</c:v>
                </c:pt>
                <c:pt idx="29370" formatCode="m/d/yyyy">
                  <c:v>45045</c:v>
                </c:pt>
                <c:pt idx="29371" formatCode="m/d/yyyy">
                  <c:v>45045</c:v>
                </c:pt>
                <c:pt idx="29372" formatCode="m/d/yyyy">
                  <c:v>45045</c:v>
                </c:pt>
                <c:pt idx="29373" formatCode="m/d/yyyy">
                  <c:v>45045</c:v>
                </c:pt>
                <c:pt idx="29374" formatCode="m/d/yyyy">
                  <c:v>45045</c:v>
                </c:pt>
                <c:pt idx="29375" formatCode="m/d/yyyy">
                  <c:v>45046</c:v>
                </c:pt>
                <c:pt idx="29376" formatCode="m/d/yyyy">
                  <c:v>45046</c:v>
                </c:pt>
                <c:pt idx="29377" formatCode="m/d/yyyy">
                  <c:v>45046</c:v>
                </c:pt>
                <c:pt idx="29378" formatCode="m/d/yyyy">
                  <c:v>45046</c:v>
                </c:pt>
                <c:pt idx="29379" formatCode="m/d/yyyy">
                  <c:v>45046</c:v>
                </c:pt>
                <c:pt idx="29380" formatCode="m/d/yyyy">
                  <c:v>45046</c:v>
                </c:pt>
                <c:pt idx="29381" formatCode="m/d/yyyy">
                  <c:v>45046</c:v>
                </c:pt>
                <c:pt idx="29382" formatCode="m/d/yyyy">
                  <c:v>45046</c:v>
                </c:pt>
                <c:pt idx="29383" formatCode="m/d/yyyy">
                  <c:v>45046</c:v>
                </c:pt>
                <c:pt idx="29384" formatCode="m/d/yyyy">
                  <c:v>45046</c:v>
                </c:pt>
                <c:pt idx="29385" formatCode="m/d/yyyy">
                  <c:v>45046</c:v>
                </c:pt>
                <c:pt idx="29386" formatCode="m/d/yyyy">
                  <c:v>45046</c:v>
                </c:pt>
                <c:pt idx="29387" formatCode="m/d/yyyy">
                  <c:v>45046</c:v>
                </c:pt>
                <c:pt idx="29388" formatCode="m/d/yyyy">
                  <c:v>45046</c:v>
                </c:pt>
                <c:pt idx="29389" formatCode="m/d/yyyy">
                  <c:v>45046</c:v>
                </c:pt>
                <c:pt idx="29390" formatCode="m/d/yyyy">
                  <c:v>45046</c:v>
                </c:pt>
                <c:pt idx="29391" formatCode="m/d/yyyy">
                  <c:v>45046</c:v>
                </c:pt>
                <c:pt idx="29392" formatCode="m/d/yyyy">
                  <c:v>45046</c:v>
                </c:pt>
                <c:pt idx="29393" formatCode="m/d/yyyy">
                  <c:v>45046</c:v>
                </c:pt>
                <c:pt idx="29394" formatCode="m/d/yyyy">
                  <c:v>45046</c:v>
                </c:pt>
                <c:pt idx="29395" formatCode="m/d/yyyy">
                  <c:v>45046</c:v>
                </c:pt>
                <c:pt idx="29396" formatCode="m/d/yyyy">
                  <c:v>45046</c:v>
                </c:pt>
                <c:pt idx="29397" formatCode="m/d/yyyy">
                  <c:v>45046</c:v>
                </c:pt>
                <c:pt idx="29398" formatCode="m/d/yyyy">
                  <c:v>45046</c:v>
                </c:pt>
                <c:pt idx="29399" formatCode="m/d/yyyy">
                  <c:v>45047</c:v>
                </c:pt>
                <c:pt idx="29400" formatCode="m/d/yyyy">
                  <c:v>45047</c:v>
                </c:pt>
                <c:pt idx="29401" formatCode="m/d/yyyy">
                  <c:v>45047</c:v>
                </c:pt>
                <c:pt idx="29402" formatCode="m/d/yyyy">
                  <c:v>45047</c:v>
                </c:pt>
                <c:pt idx="29403" formatCode="m/d/yyyy">
                  <c:v>45047</c:v>
                </c:pt>
                <c:pt idx="29404" formatCode="m/d/yyyy">
                  <c:v>45047</c:v>
                </c:pt>
                <c:pt idx="29405" formatCode="m/d/yyyy">
                  <c:v>45047</c:v>
                </c:pt>
                <c:pt idx="29406" formatCode="m/d/yyyy">
                  <c:v>45047</c:v>
                </c:pt>
                <c:pt idx="29407" formatCode="m/d/yyyy">
                  <c:v>45047</c:v>
                </c:pt>
                <c:pt idx="29408" formatCode="m/d/yyyy">
                  <c:v>45047</c:v>
                </c:pt>
                <c:pt idx="29409" formatCode="m/d/yyyy">
                  <c:v>45047</c:v>
                </c:pt>
                <c:pt idx="29410" formatCode="m/d/yyyy">
                  <c:v>45047</c:v>
                </c:pt>
                <c:pt idx="29411" formatCode="m/d/yyyy">
                  <c:v>45047</c:v>
                </c:pt>
                <c:pt idx="29412" formatCode="m/d/yyyy">
                  <c:v>45047</c:v>
                </c:pt>
                <c:pt idx="29413" formatCode="m/d/yyyy">
                  <c:v>45047</c:v>
                </c:pt>
                <c:pt idx="29414" formatCode="m/d/yyyy">
                  <c:v>45047</c:v>
                </c:pt>
                <c:pt idx="29415" formatCode="m/d/yyyy">
                  <c:v>45047</c:v>
                </c:pt>
                <c:pt idx="29416" formatCode="m/d/yyyy">
                  <c:v>45047</c:v>
                </c:pt>
                <c:pt idx="29417" formatCode="m/d/yyyy">
                  <c:v>45047</c:v>
                </c:pt>
                <c:pt idx="29418" formatCode="m/d/yyyy">
                  <c:v>45047</c:v>
                </c:pt>
                <c:pt idx="29419" formatCode="m/d/yyyy">
                  <c:v>45047</c:v>
                </c:pt>
                <c:pt idx="29420" formatCode="m/d/yyyy">
                  <c:v>45047</c:v>
                </c:pt>
                <c:pt idx="29421" formatCode="m/d/yyyy">
                  <c:v>45047</c:v>
                </c:pt>
                <c:pt idx="29422" formatCode="m/d/yyyy">
                  <c:v>45047</c:v>
                </c:pt>
                <c:pt idx="29423" formatCode="m/d/yyyy">
                  <c:v>45048</c:v>
                </c:pt>
                <c:pt idx="29424" formatCode="m/d/yyyy">
                  <c:v>45048</c:v>
                </c:pt>
                <c:pt idx="29425" formatCode="m/d/yyyy">
                  <c:v>45048</c:v>
                </c:pt>
                <c:pt idx="29426" formatCode="m/d/yyyy">
                  <c:v>45048</c:v>
                </c:pt>
                <c:pt idx="29427" formatCode="m/d/yyyy">
                  <c:v>45048</c:v>
                </c:pt>
                <c:pt idx="29428" formatCode="m/d/yyyy">
                  <c:v>45048</c:v>
                </c:pt>
                <c:pt idx="29429" formatCode="m/d/yyyy">
                  <c:v>45048</c:v>
                </c:pt>
                <c:pt idx="29430" formatCode="m/d/yyyy">
                  <c:v>45048</c:v>
                </c:pt>
                <c:pt idx="29431" formatCode="m/d/yyyy">
                  <c:v>45048</c:v>
                </c:pt>
                <c:pt idx="29432" formatCode="m/d/yyyy">
                  <c:v>45048</c:v>
                </c:pt>
                <c:pt idx="29433" formatCode="m/d/yyyy">
                  <c:v>45048</c:v>
                </c:pt>
                <c:pt idx="29434" formatCode="m/d/yyyy">
                  <c:v>45048</c:v>
                </c:pt>
                <c:pt idx="29435" formatCode="m/d/yyyy">
                  <c:v>45048</c:v>
                </c:pt>
                <c:pt idx="29436" formatCode="m/d/yyyy">
                  <c:v>45048</c:v>
                </c:pt>
                <c:pt idx="29437" formatCode="m/d/yyyy">
                  <c:v>45048</c:v>
                </c:pt>
                <c:pt idx="29438" formatCode="m/d/yyyy">
                  <c:v>45048</c:v>
                </c:pt>
                <c:pt idx="29439" formatCode="m/d/yyyy">
                  <c:v>45048</c:v>
                </c:pt>
                <c:pt idx="29440" formatCode="m/d/yyyy">
                  <c:v>45048</c:v>
                </c:pt>
                <c:pt idx="29441" formatCode="m/d/yyyy">
                  <c:v>45048</c:v>
                </c:pt>
                <c:pt idx="29442" formatCode="m/d/yyyy">
                  <c:v>45048</c:v>
                </c:pt>
                <c:pt idx="29443" formatCode="m/d/yyyy">
                  <c:v>45048</c:v>
                </c:pt>
                <c:pt idx="29444" formatCode="m/d/yyyy">
                  <c:v>45048</c:v>
                </c:pt>
                <c:pt idx="29445" formatCode="m/d/yyyy">
                  <c:v>45048</c:v>
                </c:pt>
                <c:pt idx="29446" formatCode="m/d/yyyy">
                  <c:v>45048</c:v>
                </c:pt>
                <c:pt idx="29447" formatCode="m/d/yyyy">
                  <c:v>45049</c:v>
                </c:pt>
                <c:pt idx="29448" formatCode="m/d/yyyy">
                  <c:v>45049</c:v>
                </c:pt>
                <c:pt idx="29449" formatCode="m/d/yyyy">
                  <c:v>45049</c:v>
                </c:pt>
                <c:pt idx="29450" formatCode="m/d/yyyy">
                  <c:v>45049</c:v>
                </c:pt>
                <c:pt idx="29451" formatCode="m/d/yyyy">
                  <c:v>45049</c:v>
                </c:pt>
                <c:pt idx="29452" formatCode="m/d/yyyy">
                  <c:v>45049</c:v>
                </c:pt>
                <c:pt idx="29453" formatCode="m/d/yyyy">
                  <c:v>45049</c:v>
                </c:pt>
                <c:pt idx="29454" formatCode="m/d/yyyy">
                  <c:v>45049</c:v>
                </c:pt>
                <c:pt idx="29455" formatCode="m/d/yyyy">
                  <c:v>45049</c:v>
                </c:pt>
                <c:pt idx="29456" formatCode="m/d/yyyy">
                  <c:v>45049</c:v>
                </c:pt>
                <c:pt idx="29457" formatCode="m/d/yyyy">
                  <c:v>45049</c:v>
                </c:pt>
                <c:pt idx="29458" formatCode="m/d/yyyy">
                  <c:v>45049</c:v>
                </c:pt>
                <c:pt idx="29459" formatCode="m/d/yyyy">
                  <c:v>45049</c:v>
                </c:pt>
                <c:pt idx="29460" formatCode="m/d/yyyy">
                  <c:v>45049</c:v>
                </c:pt>
                <c:pt idx="29461" formatCode="m/d/yyyy">
                  <c:v>45049</c:v>
                </c:pt>
                <c:pt idx="29462" formatCode="m/d/yyyy">
                  <c:v>45049</c:v>
                </c:pt>
                <c:pt idx="29463" formatCode="m/d/yyyy">
                  <c:v>45049</c:v>
                </c:pt>
                <c:pt idx="29464" formatCode="m/d/yyyy">
                  <c:v>45049</c:v>
                </c:pt>
                <c:pt idx="29465" formatCode="m/d/yyyy">
                  <c:v>45049</c:v>
                </c:pt>
                <c:pt idx="29466" formatCode="m/d/yyyy">
                  <c:v>45049</c:v>
                </c:pt>
                <c:pt idx="29467" formatCode="m/d/yyyy">
                  <c:v>45049</c:v>
                </c:pt>
                <c:pt idx="29468" formatCode="m/d/yyyy">
                  <c:v>45049</c:v>
                </c:pt>
                <c:pt idx="29469" formatCode="m/d/yyyy">
                  <c:v>45049</c:v>
                </c:pt>
                <c:pt idx="29470" formatCode="m/d/yyyy">
                  <c:v>45049</c:v>
                </c:pt>
                <c:pt idx="29471" formatCode="m/d/yyyy">
                  <c:v>45050</c:v>
                </c:pt>
                <c:pt idx="29472" formatCode="m/d/yyyy">
                  <c:v>45050</c:v>
                </c:pt>
                <c:pt idx="29473" formatCode="m/d/yyyy">
                  <c:v>45050</c:v>
                </c:pt>
                <c:pt idx="29474" formatCode="m/d/yyyy">
                  <c:v>45050</c:v>
                </c:pt>
                <c:pt idx="29475" formatCode="m/d/yyyy">
                  <c:v>45050</c:v>
                </c:pt>
                <c:pt idx="29476" formatCode="m/d/yyyy">
                  <c:v>45050</c:v>
                </c:pt>
                <c:pt idx="29477" formatCode="m/d/yyyy">
                  <c:v>45050</c:v>
                </c:pt>
                <c:pt idx="29478" formatCode="m/d/yyyy">
                  <c:v>45050</c:v>
                </c:pt>
                <c:pt idx="29479" formatCode="m/d/yyyy">
                  <c:v>45050</c:v>
                </c:pt>
                <c:pt idx="29480" formatCode="m/d/yyyy">
                  <c:v>45050</c:v>
                </c:pt>
                <c:pt idx="29481" formatCode="m/d/yyyy">
                  <c:v>45050</c:v>
                </c:pt>
                <c:pt idx="29482" formatCode="m/d/yyyy">
                  <c:v>45050</c:v>
                </c:pt>
                <c:pt idx="29483" formatCode="m/d/yyyy">
                  <c:v>45050</c:v>
                </c:pt>
                <c:pt idx="29484" formatCode="m/d/yyyy">
                  <c:v>45050</c:v>
                </c:pt>
                <c:pt idx="29485" formatCode="m/d/yyyy">
                  <c:v>45050</c:v>
                </c:pt>
                <c:pt idx="29486" formatCode="m/d/yyyy">
                  <c:v>45050</c:v>
                </c:pt>
                <c:pt idx="29487" formatCode="m/d/yyyy">
                  <c:v>45050</c:v>
                </c:pt>
                <c:pt idx="29488" formatCode="m/d/yyyy">
                  <c:v>45050</c:v>
                </c:pt>
                <c:pt idx="29489" formatCode="m/d/yyyy">
                  <c:v>45050</c:v>
                </c:pt>
                <c:pt idx="29490" formatCode="m/d/yyyy">
                  <c:v>45050</c:v>
                </c:pt>
                <c:pt idx="29491" formatCode="m/d/yyyy">
                  <c:v>45050</c:v>
                </c:pt>
                <c:pt idx="29492" formatCode="m/d/yyyy">
                  <c:v>45050</c:v>
                </c:pt>
                <c:pt idx="29493" formatCode="m/d/yyyy">
                  <c:v>45050</c:v>
                </c:pt>
                <c:pt idx="29494" formatCode="m/d/yyyy">
                  <c:v>45050</c:v>
                </c:pt>
                <c:pt idx="29495" formatCode="m/d/yyyy">
                  <c:v>45051</c:v>
                </c:pt>
                <c:pt idx="29496" formatCode="m/d/yyyy">
                  <c:v>45051</c:v>
                </c:pt>
                <c:pt idx="29497" formatCode="m/d/yyyy">
                  <c:v>45051</c:v>
                </c:pt>
                <c:pt idx="29498" formatCode="m/d/yyyy">
                  <c:v>45051</c:v>
                </c:pt>
                <c:pt idx="29499" formatCode="m/d/yyyy">
                  <c:v>45051</c:v>
                </c:pt>
                <c:pt idx="29500" formatCode="m/d/yyyy">
                  <c:v>45051</c:v>
                </c:pt>
                <c:pt idx="29501" formatCode="m/d/yyyy">
                  <c:v>45051</c:v>
                </c:pt>
                <c:pt idx="29502" formatCode="m/d/yyyy">
                  <c:v>45051</c:v>
                </c:pt>
                <c:pt idx="29503" formatCode="m/d/yyyy">
                  <c:v>45051</c:v>
                </c:pt>
                <c:pt idx="29504" formatCode="m/d/yyyy">
                  <c:v>45051</c:v>
                </c:pt>
                <c:pt idx="29505" formatCode="m/d/yyyy">
                  <c:v>45051</c:v>
                </c:pt>
                <c:pt idx="29506" formatCode="m/d/yyyy">
                  <c:v>45051</c:v>
                </c:pt>
                <c:pt idx="29507" formatCode="m/d/yyyy">
                  <c:v>45051</c:v>
                </c:pt>
                <c:pt idx="29508" formatCode="m/d/yyyy">
                  <c:v>45051</c:v>
                </c:pt>
                <c:pt idx="29509" formatCode="m/d/yyyy">
                  <c:v>45051</c:v>
                </c:pt>
                <c:pt idx="29510" formatCode="m/d/yyyy">
                  <c:v>45051</c:v>
                </c:pt>
                <c:pt idx="29511" formatCode="m/d/yyyy">
                  <c:v>45051</c:v>
                </c:pt>
                <c:pt idx="29512" formatCode="m/d/yyyy">
                  <c:v>45051</c:v>
                </c:pt>
                <c:pt idx="29513" formatCode="m/d/yyyy">
                  <c:v>45051</c:v>
                </c:pt>
                <c:pt idx="29514" formatCode="m/d/yyyy">
                  <c:v>45051</c:v>
                </c:pt>
                <c:pt idx="29515" formatCode="m/d/yyyy">
                  <c:v>45051</c:v>
                </c:pt>
                <c:pt idx="29516" formatCode="m/d/yyyy">
                  <c:v>45051</c:v>
                </c:pt>
                <c:pt idx="29517" formatCode="m/d/yyyy">
                  <c:v>45051</c:v>
                </c:pt>
                <c:pt idx="29518" formatCode="m/d/yyyy">
                  <c:v>45051</c:v>
                </c:pt>
                <c:pt idx="29519" formatCode="m/d/yyyy">
                  <c:v>45052</c:v>
                </c:pt>
                <c:pt idx="29520" formatCode="m/d/yyyy">
                  <c:v>45052</c:v>
                </c:pt>
                <c:pt idx="29521" formatCode="m/d/yyyy">
                  <c:v>45052</c:v>
                </c:pt>
                <c:pt idx="29522" formatCode="m/d/yyyy">
                  <c:v>45052</c:v>
                </c:pt>
                <c:pt idx="29523" formatCode="m/d/yyyy">
                  <c:v>45052</c:v>
                </c:pt>
                <c:pt idx="29524" formatCode="m/d/yyyy">
                  <c:v>45052</c:v>
                </c:pt>
                <c:pt idx="29525" formatCode="m/d/yyyy">
                  <c:v>45052</c:v>
                </c:pt>
                <c:pt idx="29526" formatCode="m/d/yyyy">
                  <c:v>45052</c:v>
                </c:pt>
                <c:pt idx="29527" formatCode="m/d/yyyy">
                  <c:v>45052</c:v>
                </c:pt>
                <c:pt idx="29528" formatCode="m/d/yyyy">
                  <c:v>45052</c:v>
                </c:pt>
                <c:pt idx="29529" formatCode="m/d/yyyy">
                  <c:v>45052</c:v>
                </c:pt>
                <c:pt idx="29530" formatCode="m/d/yyyy">
                  <c:v>45052</c:v>
                </c:pt>
                <c:pt idx="29531" formatCode="m/d/yyyy">
                  <c:v>45052</c:v>
                </c:pt>
                <c:pt idx="29532" formatCode="m/d/yyyy">
                  <c:v>45052</c:v>
                </c:pt>
                <c:pt idx="29533" formatCode="m/d/yyyy">
                  <c:v>45052</c:v>
                </c:pt>
                <c:pt idx="29534" formatCode="m/d/yyyy">
                  <c:v>45052</c:v>
                </c:pt>
                <c:pt idx="29535" formatCode="m/d/yyyy">
                  <c:v>45052</c:v>
                </c:pt>
                <c:pt idx="29536" formatCode="m/d/yyyy">
                  <c:v>45052</c:v>
                </c:pt>
                <c:pt idx="29537" formatCode="m/d/yyyy">
                  <c:v>45052</c:v>
                </c:pt>
                <c:pt idx="29538" formatCode="m/d/yyyy">
                  <c:v>45052</c:v>
                </c:pt>
                <c:pt idx="29539" formatCode="m/d/yyyy">
                  <c:v>45052</c:v>
                </c:pt>
                <c:pt idx="29540" formatCode="m/d/yyyy">
                  <c:v>45052</c:v>
                </c:pt>
                <c:pt idx="29541" formatCode="m/d/yyyy">
                  <c:v>45052</c:v>
                </c:pt>
                <c:pt idx="29542" formatCode="m/d/yyyy">
                  <c:v>45053</c:v>
                </c:pt>
                <c:pt idx="29543" formatCode="m/d/yyyy">
                  <c:v>45053</c:v>
                </c:pt>
                <c:pt idx="29544" formatCode="m/d/yyyy">
                  <c:v>45053</c:v>
                </c:pt>
                <c:pt idx="29545" formatCode="m/d/yyyy">
                  <c:v>45053</c:v>
                </c:pt>
                <c:pt idx="29546" formatCode="m/d/yyyy">
                  <c:v>45053</c:v>
                </c:pt>
                <c:pt idx="29547" formatCode="m/d/yyyy">
                  <c:v>45053</c:v>
                </c:pt>
                <c:pt idx="29548" formatCode="m/d/yyyy">
                  <c:v>45053</c:v>
                </c:pt>
                <c:pt idx="29549" formatCode="m/d/yyyy">
                  <c:v>45053</c:v>
                </c:pt>
                <c:pt idx="29550" formatCode="m/d/yyyy">
                  <c:v>45053</c:v>
                </c:pt>
                <c:pt idx="29551" formatCode="m/d/yyyy">
                  <c:v>45053</c:v>
                </c:pt>
                <c:pt idx="29552" formatCode="m/d/yyyy">
                  <c:v>45053</c:v>
                </c:pt>
                <c:pt idx="29553" formatCode="m/d/yyyy">
                  <c:v>45053</c:v>
                </c:pt>
                <c:pt idx="29554" formatCode="m/d/yyyy">
                  <c:v>45053</c:v>
                </c:pt>
                <c:pt idx="29555" formatCode="m/d/yyyy">
                  <c:v>45053</c:v>
                </c:pt>
                <c:pt idx="29556" formatCode="m/d/yyyy">
                  <c:v>45053</c:v>
                </c:pt>
                <c:pt idx="29557" formatCode="m/d/yyyy">
                  <c:v>45053</c:v>
                </c:pt>
                <c:pt idx="29558" formatCode="m/d/yyyy">
                  <c:v>45053</c:v>
                </c:pt>
                <c:pt idx="29559" formatCode="m/d/yyyy">
                  <c:v>45053</c:v>
                </c:pt>
                <c:pt idx="29560" formatCode="m/d/yyyy">
                  <c:v>45053</c:v>
                </c:pt>
                <c:pt idx="29561" formatCode="m/d/yyyy">
                  <c:v>45053</c:v>
                </c:pt>
                <c:pt idx="29562" formatCode="m/d/yyyy">
                  <c:v>45053</c:v>
                </c:pt>
                <c:pt idx="29563" formatCode="m/d/yyyy">
                  <c:v>45053</c:v>
                </c:pt>
                <c:pt idx="29564" formatCode="m/d/yyyy">
                  <c:v>45053</c:v>
                </c:pt>
                <c:pt idx="29565" formatCode="m/d/yyyy">
                  <c:v>45053</c:v>
                </c:pt>
                <c:pt idx="29566" formatCode="m/d/yyyy">
                  <c:v>45054</c:v>
                </c:pt>
                <c:pt idx="29567" formatCode="m/d/yyyy">
                  <c:v>45054</c:v>
                </c:pt>
                <c:pt idx="29568" formatCode="m/d/yyyy">
                  <c:v>45054</c:v>
                </c:pt>
                <c:pt idx="29569" formatCode="m/d/yyyy">
                  <c:v>45054</c:v>
                </c:pt>
                <c:pt idx="29570" formatCode="m/d/yyyy">
                  <c:v>45054</c:v>
                </c:pt>
                <c:pt idx="29571" formatCode="m/d/yyyy">
                  <c:v>45054</c:v>
                </c:pt>
                <c:pt idx="29572" formatCode="m/d/yyyy">
                  <c:v>45054</c:v>
                </c:pt>
                <c:pt idx="29573" formatCode="m/d/yyyy">
                  <c:v>45054</c:v>
                </c:pt>
                <c:pt idx="29574" formatCode="m/d/yyyy">
                  <c:v>45054</c:v>
                </c:pt>
                <c:pt idx="29575" formatCode="m/d/yyyy">
                  <c:v>45054</c:v>
                </c:pt>
                <c:pt idx="29576" formatCode="m/d/yyyy">
                  <c:v>45054</c:v>
                </c:pt>
                <c:pt idx="29577" formatCode="m/d/yyyy">
                  <c:v>45054</c:v>
                </c:pt>
                <c:pt idx="29578" formatCode="m/d/yyyy">
                  <c:v>45054</c:v>
                </c:pt>
                <c:pt idx="29579" formatCode="m/d/yyyy">
                  <c:v>45054</c:v>
                </c:pt>
                <c:pt idx="29580" formatCode="m/d/yyyy">
                  <c:v>45054</c:v>
                </c:pt>
                <c:pt idx="29581" formatCode="m/d/yyyy">
                  <c:v>45054</c:v>
                </c:pt>
                <c:pt idx="29582" formatCode="m/d/yyyy">
                  <c:v>45054</c:v>
                </c:pt>
                <c:pt idx="29583" formatCode="m/d/yyyy">
                  <c:v>45054</c:v>
                </c:pt>
                <c:pt idx="29584" formatCode="m/d/yyyy">
                  <c:v>45054</c:v>
                </c:pt>
                <c:pt idx="29585" formatCode="m/d/yyyy">
                  <c:v>45054</c:v>
                </c:pt>
                <c:pt idx="29586" formatCode="m/d/yyyy">
                  <c:v>45054</c:v>
                </c:pt>
                <c:pt idx="29587" formatCode="m/d/yyyy">
                  <c:v>45054</c:v>
                </c:pt>
                <c:pt idx="29588" formatCode="m/d/yyyy">
                  <c:v>45054</c:v>
                </c:pt>
                <c:pt idx="29589" formatCode="m/d/yyyy">
                  <c:v>45054</c:v>
                </c:pt>
                <c:pt idx="29590" formatCode="m/d/yyyy">
                  <c:v>45055</c:v>
                </c:pt>
                <c:pt idx="29591" formatCode="m/d/yyyy">
                  <c:v>45055</c:v>
                </c:pt>
                <c:pt idx="29592" formatCode="m/d/yyyy">
                  <c:v>45055</c:v>
                </c:pt>
                <c:pt idx="29593" formatCode="m/d/yyyy">
                  <c:v>45055</c:v>
                </c:pt>
                <c:pt idx="29594" formatCode="m/d/yyyy">
                  <c:v>45055</c:v>
                </c:pt>
                <c:pt idx="29595" formatCode="m/d/yyyy">
                  <c:v>45055</c:v>
                </c:pt>
                <c:pt idx="29596" formatCode="m/d/yyyy">
                  <c:v>45055</c:v>
                </c:pt>
                <c:pt idx="29597" formatCode="m/d/yyyy">
                  <c:v>45055</c:v>
                </c:pt>
                <c:pt idx="29598" formatCode="m/d/yyyy">
                  <c:v>45055</c:v>
                </c:pt>
                <c:pt idx="29599" formatCode="m/d/yyyy">
                  <c:v>45055</c:v>
                </c:pt>
                <c:pt idx="29600" formatCode="m/d/yyyy">
                  <c:v>45055</c:v>
                </c:pt>
                <c:pt idx="29601" formatCode="m/d/yyyy">
                  <c:v>45055</c:v>
                </c:pt>
                <c:pt idx="29602" formatCode="m/d/yyyy">
                  <c:v>45055</c:v>
                </c:pt>
                <c:pt idx="29603" formatCode="m/d/yyyy">
                  <c:v>45055</c:v>
                </c:pt>
                <c:pt idx="29604" formatCode="m/d/yyyy">
                  <c:v>45055</c:v>
                </c:pt>
                <c:pt idx="29605" formatCode="m/d/yyyy">
                  <c:v>45055</c:v>
                </c:pt>
                <c:pt idx="29606" formatCode="m/d/yyyy">
                  <c:v>45055</c:v>
                </c:pt>
                <c:pt idx="29607" formatCode="m/d/yyyy">
                  <c:v>45055</c:v>
                </c:pt>
                <c:pt idx="29608" formatCode="m/d/yyyy">
                  <c:v>45055</c:v>
                </c:pt>
                <c:pt idx="29609" formatCode="m/d/yyyy">
                  <c:v>45055</c:v>
                </c:pt>
                <c:pt idx="29610" formatCode="m/d/yyyy">
                  <c:v>45055</c:v>
                </c:pt>
                <c:pt idx="29611" formatCode="m/d/yyyy">
                  <c:v>45055</c:v>
                </c:pt>
                <c:pt idx="29612" formatCode="m/d/yyyy">
                  <c:v>45055</c:v>
                </c:pt>
                <c:pt idx="29613" formatCode="m/d/yyyy">
                  <c:v>45055</c:v>
                </c:pt>
                <c:pt idx="29614" formatCode="m/d/yyyy">
                  <c:v>45056</c:v>
                </c:pt>
                <c:pt idx="29615" formatCode="m/d/yyyy">
                  <c:v>45056</c:v>
                </c:pt>
                <c:pt idx="29616" formatCode="m/d/yyyy">
                  <c:v>45056</c:v>
                </c:pt>
                <c:pt idx="29617" formatCode="m/d/yyyy">
                  <c:v>45056</c:v>
                </c:pt>
                <c:pt idx="29618" formatCode="m/d/yyyy">
                  <c:v>45056</c:v>
                </c:pt>
                <c:pt idx="29619" formatCode="m/d/yyyy">
                  <c:v>45056</c:v>
                </c:pt>
                <c:pt idx="29620" formatCode="m/d/yyyy">
                  <c:v>45056</c:v>
                </c:pt>
                <c:pt idx="29621" formatCode="m/d/yyyy">
                  <c:v>45056</c:v>
                </c:pt>
                <c:pt idx="29622" formatCode="m/d/yyyy">
                  <c:v>45056</c:v>
                </c:pt>
                <c:pt idx="29623" formatCode="m/d/yyyy">
                  <c:v>45056</c:v>
                </c:pt>
                <c:pt idx="29624" formatCode="m/d/yyyy">
                  <c:v>45056</c:v>
                </c:pt>
                <c:pt idx="29625" formatCode="m/d/yyyy">
                  <c:v>45056</c:v>
                </c:pt>
                <c:pt idx="29626" formatCode="m/d/yyyy">
                  <c:v>45056</c:v>
                </c:pt>
                <c:pt idx="29627" formatCode="m/d/yyyy">
                  <c:v>45056</c:v>
                </c:pt>
                <c:pt idx="29628" formatCode="m/d/yyyy">
                  <c:v>45056</c:v>
                </c:pt>
                <c:pt idx="29629" formatCode="m/d/yyyy">
                  <c:v>45056</c:v>
                </c:pt>
                <c:pt idx="29630" formatCode="m/d/yyyy">
                  <c:v>45056</c:v>
                </c:pt>
                <c:pt idx="29631" formatCode="m/d/yyyy">
                  <c:v>45056</c:v>
                </c:pt>
                <c:pt idx="29632" formatCode="m/d/yyyy">
                  <c:v>45056</c:v>
                </c:pt>
                <c:pt idx="29633" formatCode="m/d/yyyy">
                  <c:v>45056</c:v>
                </c:pt>
                <c:pt idx="29634" formatCode="m/d/yyyy">
                  <c:v>45056</c:v>
                </c:pt>
                <c:pt idx="29635" formatCode="m/d/yyyy">
                  <c:v>45056</c:v>
                </c:pt>
                <c:pt idx="29636" formatCode="m/d/yyyy">
                  <c:v>45056</c:v>
                </c:pt>
                <c:pt idx="29637" formatCode="m/d/yyyy">
                  <c:v>45056</c:v>
                </c:pt>
                <c:pt idx="29638" formatCode="m/d/yyyy">
                  <c:v>45057</c:v>
                </c:pt>
                <c:pt idx="29639" formatCode="m/d/yyyy">
                  <c:v>45057</c:v>
                </c:pt>
                <c:pt idx="29640" formatCode="m/d/yyyy">
                  <c:v>45057</c:v>
                </c:pt>
                <c:pt idx="29641" formatCode="m/d/yyyy">
                  <c:v>45057</c:v>
                </c:pt>
                <c:pt idx="29642" formatCode="m/d/yyyy">
                  <c:v>45057</c:v>
                </c:pt>
                <c:pt idx="29643" formatCode="m/d/yyyy">
                  <c:v>45057</c:v>
                </c:pt>
                <c:pt idx="29644" formatCode="m/d/yyyy">
                  <c:v>45057</c:v>
                </c:pt>
                <c:pt idx="29645" formatCode="m/d/yyyy">
                  <c:v>45057</c:v>
                </c:pt>
                <c:pt idx="29646" formatCode="m/d/yyyy">
                  <c:v>45057</c:v>
                </c:pt>
                <c:pt idx="29647" formatCode="m/d/yyyy">
                  <c:v>45057</c:v>
                </c:pt>
                <c:pt idx="29648" formatCode="m/d/yyyy">
                  <c:v>45057</c:v>
                </c:pt>
                <c:pt idx="29649" formatCode="m/d/yyyy">
                  <c:v>45057</c:v>
                </c:pt>
                <c:pt idx="29650" formatCode="m/d/yyyy">
                  <c:v>45057</c:v>
                </c:pt>
                <c:pt idx="29651" formatCode="m/d/yyyy">
                  <c:v>45057</c:v>
                </c:pt>
                <c:pt idx="29652" formatCode="m/d/yyyy">
                  <c:v>45057</c:v>
                </c:pt>
                <c:pt idx="29653" formatCode="m/d/yyyy">
                  <c:v>45057</c:v>
                </c:pt>
                <c:pt idx="29654" formatCode="m/d/yyyy">
                  <c:v>45057</c:v>
                </c:pt>
                <c:pt idx="29655" formatCode="m/d/yyyy">
                  <c:v>45057</c:v>
                </c:pt>
                <c:pt idx="29656" formatCode="m/d/yyyy">
                  <c:v>45057</c:v>
                </c:pt>
                <c:pt idx="29657" formatCode="m/d/yyyy">
                  <c:v>45057</c:v>
                </c:pt>
                <c:pt idx="29658" formatCode="m/d/yyyy">
                  <c:v>45057</c:v>
                </c:pt>
                <c:pt idx="29659" formatCode="m/d/yyyy">
                  <c:v>45057</c:v>
                </c:pt>
                <c:pt idx="29660" formatCode="m/d/yyyy">
                  <c:v>45057</c:v>
                </c:pt>
                <c:pt idx="29661" formatCode="m/d/yyyy">
                  <c:v>45057</c:v>
                </c:pt>
                <c:pt idx="29662" formatCode="m/d/yyyy">
                  <c:v>45058</c:v>
                </c:pt>
                <c:pt idx="29663" formatCode="m/d/yyyy">
                  <c:v>45058</c:v>
                </c:pt>
                <c:pt idx="29664" formatCode="m/d/yyyy">
                  <c:v>45058</c:v>
                </c:pt>
                <c:pt idx="29665" formatCode="m/d/yyyy">
                  <c:v>45058</c:v>
                </c:pt>
                <c:pt idx="29666" formatCode="m/d/yyyy">
                  <c:v>45058</c:v>
                </c:pt>
                <c:pt idx="29667" formatCode="m/d/yyyy">
                  <c:v>45058</c:v>
                </c:pt>
                <c:pt idx="29668" formatCode="m/d/yyyy">
                  <c:v>45058</c:v>
                </c:pt>
                <c:pt idx="29669" formatCode="m/d/yyyy">
                  <c:v>45058</c:v>
                </c:pt>
                <c:pt idx="29670" formatCode="m/d/yyyy">
                  <c:v>45058</c:v>
                </c:pt>
                <c:pt idx="29671" formatCode="m/d/yyyy">
                  <c:v>45058</c:v>
                </c:pt>
                <c:pt idx="29672" formatCode="m/d/yyyy">
                  <c:v>45058</c:v>
                </c:pt>
                <c:pt idx="29673" formatCode="m/d/yyyy">
                  <c:v>45058</c:v>
                </c:pt>
                <c:pt idx="29674" formatCode="m/d/yyyy">
                  <c:v>45058</c:v>
                </c:pt>
                <c:pt idx="29675" formatCode="m/d/yyyy">
                  <c:v>45058</c:v>
                </c:pt>
                <c:pt idx="29676" formatCode="m/d/yyyy">
                  <c:v>45058</c:v>
                </c:pt>
                <c:pt idx="29677" formatCode="m/d/yyyy">
                  <c:v>45058</c:v>
                </c:pt>
                <c:pt idx="29678" formatCode="m/d/yyyy">
                  <c:v>45058</c:v>
                </c:pt>
                <c:pt idx="29679" formatCode="m/d/yyyy">
                  <c:v>45058</c:v>
                </c:pt>
                <c:pt idx="29680" formatCode="m/d/yyyy">
                  <c:v>45058</c:v>
                </c:pt>
                <c:pt idx="29681" formatCode="m/d/yyyy">
                  <c:v>45058</c:v>
                </c:pt>
                <c:pt idx="29682" formatCode="m/d/yyyy">
                  <c:v>45058</c:v>
                </c:pt>
                <c:pt idx="29683" formatCode="m/d/yyyy">
                  <c:v>45058</c:v>
                </c:pt>
                <c:pt idx="29684" formatCode="m/d/yyyy">
                  <c:v>45058</c:v>
                </c:pt>
                <c:pt idx="29685" formatCode="m/d/yyyy">
                  <c:v>45058</c:v>
                </c:pt>
                <c:pt idx="29686" formatCode="m/d/yyyy">
                  <c:v>45059</c:v>
                </c:pt>
                <c:pt idx="29687" formatCode="m/d/yyyy">
                  <c:v>45059</c:v>
                </c:pt>
                <c:pt idx="29688" formatCode="m/d/yyyy">
                  <c:v>45059</c:v>
                </c:pt>
                <c:pt idx="29689" formatCode="m/d/yyyy">
                  <c:v>45059</c:v>
                </c:pt>
                <c:pt idx="29690" formatCode="m/d/yyyy">
                  <c:v>45059</c:v>
                </c:pt>
                <c:pt idx="29691" formatCode="m/d/yyyy">
                  <c:v>45059</c:v>
                </c:pt>
                <c:pt idx="29692" formatCode="m/d/yyyy">
                  <c:v>45059</c:v>
                </c:pt>
                <c:pt idx="29693" formatCode="m/d/yyyy">
                  <c:v>45059</c:v>
                </c:pt>
                <c:pt idx="29694" formatCode="m/d/yyyy">
                  <c:v>45059</c:v>
                </c:pt>
                <c:pt idx="29695" formatCode="m/d/yyyy">
                  <c:v>45059</c:v>
                </c:pt>
                <c:pt idx="29696" formatCode="m/d/yyyy">
                  <c:v>45059</c:v>
                </c:pt>
                <c:pt idx="29697" formatCode="m/d/yyyy">
                  <c:v>45059</c:v>
                </c:pt>
                <c:pt idx="29698" formatCode="m/d/yyyy">
                  <c:v>45059</c:v>
                </c:pt>
                <c:pt idx="29699" formatCode="m/d/yyyy">
                  <c:v>45059</c:v>
                </c:pt>
                <c:pt idx="29700" formatCode="m/d/yyyy">
                  <c:v>45059</c:v>
                </c:pt>
                <c:pt idx="29701" formatCode="m/d/yyyy">
                  <c:v>45059</c:v>
                </c:pt>
                <c:pt idx="29702" formatCode="m/d/yyyy">
                  <c:v>45059</c:v>
                </c:pt>
                <c:pt idx="29703" formatCode="m/d/yyyy">
                  <c:v>45059</c:v>
                </c:pt>
                <c:pt idx="29704" formatCode="m/d/yyyy">
                  <c:v>45059</c:v>
                </c:pt>
                <c:pt idx="29705" formatCode="m/d/yyyy">
                  <c:v>45059</c:v>
                </c:pt>
                <c:pt idx="29706" formatCode="m/d/yyyy">
                  <c:v>45059</c:v>
                </c:pt>
                <c:pt idx="29707" formatCode="m/d/yyyy">
                  <c:v>45059</c:v>
                </c:pt>
                <c:pt idx="29708" formatCode="m/d/yyyy">
                  <c:v>45059</c:v>
                </c:pt>
                <c:pt idx="29709" formatCode="m/d/yyyy">
                  <c:v>45059</c:v>
                </c:pt>
                <c:pt idx="29710" formatCode="m/d/yyyy">
                  <c:v>45060</c:v>
                </c:pt>
                <c:pt idx="29711" formatCode="m/d/yyyy">
                  <c:v>45060</c:v>
                </c:pt>
                <c:pt idx="29712" formatCode="m/d/yyyy">
                  <c:v>45060</c:v>
                </c:pt>
                <c:pt idx="29713" formatCode="m/d/yyyy">
                  <c:v>45060</c:v>
                </c:pt>
                <c:pt idx="29714" formatCode="m/d/yyyy">
                  <c:v>45060</c:v>
                </c:pt>
                <c:pt idx="29715" formatCode="m/d/yyyy">
                  <c:v>45060</c:v>
                </c:pt>
                <c:pt idx="29716" formatCode="m/d/yyyy">
                  <c:v>45060</c:v>
                </c:pt>
                <c:pt idx="29717" formatCode="m/d/yyyy">
                  <c:v>45060</c:v>
                </c:pt>
                <c:pt idx="29718" formatCode="m/d/yyyy">
                  <c:v>45060</c:v>
                </c:pt>
                <c:pt idx="29719" formatCode="m/d/yyyy">
                  <c:v>45060</c:v>
                </c:pt>
                <c:pt idx="29720" formatCode="m/d/yyyy">
                  <c:v>45060</c:v>
                </c:pt>
                <c:pt idx="29721" formatCode="m/d/yyyy">
                  <c:v>45060</c:v>
                </c:pt>
                <c:pt idx="29722" formatCode="m/d/yyyy">
                  <c:v>45060</c:v>
                </c:pt>
                <c:pt idx="29723" formatCode="m/d/yyyy">
                  <c:v>45060</c:v>
                </c:pt>
                <c:pt idx="29724" formatCode="m/d/yyyy">
                  <c:v>45060</c:v>
                </c:pt>
                <c:pt idx="29725" formatCode="m/d/yyyy">
                  <c:v>45060</c:v>
                </c:pt>
                <c:pt idx="29726" formatCode="m/d/yyyy">
                  <c:v>45060</c:v>
                </c:pt>
                <c:pt idx="29727" formatCode="m/d/yyyy">
                  <c:v>45060</c:v>
                </c:pt>
                <c:pt idx="29728" formatCode="m/d/yyyy">
                  <c:v>45060</c:v>
                </c:pt>
                <c:pt idx="29729" formatCode="m/d/yyyy">
                  <c:v>45060</c:v>
                </c:pt>
                <c:pt idx="29730" formatCode="m/d/yyyy">
                  <c:v>45060</c:v>
                </c:pt>
                <c:pt idx="29731" formatCode="m/d/yyyy">
                  <c:v>45060</c:v>
                </c:pt>
                <c:pt idx="29732" formatCode="m/d/yyyy">
                  <c:v>45060</c:v>
                </c:pt>
                <c:pt idx="29733" formatCode="m/d/yyyy">
                  <c:v>45060</c:v>
                </c:pt>
                <c:pt idx="29734" formatCode="m/d/yyyy">
                  <c:v>45061</c:v>
                </c:pt>
                <c:pt idx="29735" formatCode="m/d/yyyy">
                  <c:v>45061</c:v>
                </c:pt>
                <c:pt idx="29736" formatCode="m/d/yyyy">
                  <c:v>45061</c:v>
                </c:pt>
                <c:pt idx="29737" formatCode="m/d/yyyy">
                  <c:v>45061</c:v>
                </c:pt>
                <c:pt idx="29738" formatCode="m/d/yyyy">
                  <c:v>45061</c:v>
                </c:pt>
                <c:pt idx="29739" formatCode="m/d/yyyy">
                  <c:v>45061</c:v>
                </c:pt>
                <c:pt idx="29740" formatCode="m/d/yyyy">
                  <c:v>45061</c:v>
                </c:pt>
                <c:pt idx="29741" formatCode="m/d/yyyy">
                  <c:v>45061</c:v>
                </c:pt>
                <c:pt idx="29742" formatCode="m/d/yyyy">
                  <c:v>45061</c:v>
                </c:pt>
                <c:pt idx="29743" formatCode="m/d/yyyy">
                  <c:v>45061</c:v>
                </c:pt>
                <c:pt idx="29744" formatCode="m/d/yyyy">
                  <c:v>45061</c:v>
                </c:pt>
                <c:pt idx="29745" formatCode="m/d/yyyy">
                  <c:v>45061</c:v>
                </c:pt>
                <c:pt idx="29746" formatCode="m/d/yyyy">
                  <c:v>45061</c:v>
                </c:pt>
                <c:pt idx="29747" formatCode="m/d/yyyy">
                  <c:v>45061</c:v>
                </c:pt>
                <c:pt idx="29748" formatCode="m/d/yyyy">
                  <c:v>45061</c:v>
                </c:pt>
                <c:pt idx="29749" formatCode="m/d/yyyy">
                  <c:v>45061</c:v>
                </c:pt>
                <c:pt idx="29750" formatCode="m/d/yyyy">
                  <c:v>45061</c:v>
                </c:pt>
                <c:pt idx="29751" formatCode="m/d/yyyy">
                  <c:v>45061</c:v>
                </c:pt>
                <c:pt idx="29752" formatCode="m/d/yyyy">
                  <c:v>45061</c:v>
                </c:pt>
                <c:pt idx="29753" formatCode="m/d/yyyy">
                  <c:v>45061</c:v>
                </c:pt>
                <c:pt idx="29754" formatCode="m/d/yyyy">
                  <c:v>45061</c:v>
                </c:pt>
                <c:pt idx="29755" formatCode="m/d/yyyy">
                  <c:v>45061</c:v>
                </c:pt>
                <c:pt idx="29756" formatCode="m/d/yyyy">
                  <c:v>45061</c:v>
                </c:pt>
                <c:pt idx="29757" formatCode="m/d/yyyy">
                  <c:v>45061</c:v>
                </c:pt>
                <c:pt idx="29758" formatCode="m/d/yyyy">
                  <c:v>45062</c:v>
                </c:pt>
                <c:pt idx="29759" formatCode="m/d/yyyy">
                  <c:v>45062</c:v>
                </c:pt>
                <c:pt idx="29760" formatCode="m/d/yyyy">
                  <c:v>45062</c:v>
                </c:pt>
                <c:pt idx="29761" formatCode="m/d/yyyy">
                  <c:v>45062</c:v>
                </c:pt>
                <c:pt idx="29762" formatCode="m/d/yyyy">
                  <c:v>45062</c:v>
                </c:pt>
                <c:pt idx="29763" formatCode="m/d/yyyy">
                  <c:v>45062</c:v>
                </c:pt>
                <c:pt idx="29764" formatCode="m/d/yyyy">
                  <c:v>45062</c:v>
                </c:pt>
                <c:pt idx="29765" formatCode="m/d/yyyy">
                  <c:v>45062</c:v>
                </c:pt>
                <c:pt idx="29766" formatCode="m/d/yyyy">
                  <c:v>45062</c:v>
                </c:pt>
                <c:pt idx="29767" formatCode="m/d/yyyy">
                  <c:v>45062</c:v>
                </c:pt>
                <c:pt idx="29768" formatCode="m/d/yyyy">
                  <c:v>45062</c:v>
                </c:pt>
                <c:pt idx="29769" formatCode="m/d/yyyy">
                  <c:v>45062</c:v>
                </c:pt>
                <c:pt idx="29770" formatCode="m/d/yyyy">
                  <c:v>45062</c:v>
                </c:pt>
                <c:pt idx="29771" formatCode="m/d/yyyy">
                  <c:v>45062</c:v>
                </c:pt>
                <c:pt idx="29772" formatCode="m/d/yyyy">
                  <c:v>45062</c:v>
                </c:pt>
                <c:pt idx="29773" formatCode="m/d/yyyy">
                  <c:v>45062</c:v>
                </c:pt>
                <c:pt idx="29774" formatCode="m/d/yyyy">
                  <c:v>45062</c:v>
                </c:pt>
                <c:pt idx="29775" formatCode="m/d/yyyy">
                  <c:v>45062</c:v>
                </c:pt>
                <c:pt idx="29776" formatCode="m/d/yyyy">
                  <c:v>45062</c:v>
                </c:pt>
                <c:pt idx="29777" formatCode="m/d/yyyy">
                  <c:v>45062</c:v>
                </c:pt>
                <c:pt idx="29778" formatCode="m/d/yyyy">
                  <c:v>45062</c:v>
                </c:pt>
                <c:pt idx="29779" formatCode="m/d/yyyy">
                  <c:v>45062</c:v>
                </c:pt>
                <c:pt idx="29780" formatCode="m/d/yyyy">
                  <c:v>45062</c:v>
                </c:pt>
                <c:pt idx="29781" formatCode="m/d/yyyy">
                  <c:v>45062</c:v>
                </c:pt>
                <c:pt idx="29782" formatCode="m/d/yyyy">
                  <c:v>45063</c:v>
                </c:pt>
                <c:pt idx="29783" formatCode="m/d/yyyy">
                  <c:v>45063</c:v>
                </c:pt>
                <c:pt idx="29784" formatCode="m/d/yyyy">
                  <c:v>45063</c:v>
                </c:pt>
                <c:pt idx="29785" formatCode="m/d/yyyy">
                  <c:v>45063</c:v>
                </c:pt>
                <c:pt idx="29786" formatCode="m/d/yyyy">
                  <c:v>45063</c:v>
                </c:pt>
                <c:pt idx="29787" formatCode="m/d/yyyy">
                  <c:v>45063</c:v>
                </c:pt>
                <c:pt idx="29788" formatCode="m/d/yyyy">
                  <c:v>45063</c:v>
                </c:pt>
                <c:pt idx="29789" formatCode="m/d/yyyy">
                  <c:v>45063</c:v>
                </c:pt>
                <c:pt idx="29790" formatCode="m/d/yyyy">
                  <c:v>45063</c:v>
                </c:pt>
                <c:pt idx="29791" formatCode="m/d/yyyy">
                  <c:v>45063</c:v>
                </c:pt>
                <c:pt idx="29792" formatCode="m/d/yyyy">
                  <c:v>45063</c:v>
                </c:pt>
                <c:pt idx="29793" formatCode="m/d/yyyy">
                  <c:v>45063</c:v>
                </c:pt>
                <c:pt idx="29794" formatCode="m/d/yyyy">
                  <c:v>45063</c:v>
                </c:pt>
                <c:pt idx="29795" formatCode="m/d/yyyy">
                  <c:v>45063</c:v>
                </c:pt>
                <c:pt idx="29796" formatCode="m/d/yyyy">
                  <c:v>45063</c:v>
                </c:pt>
                <c:pt idx="29797" formatCode="m/d/yyyy">
                  <c:v>45063</c:v>
                </c:pt>
                <c:pt idx="29798" formatCode="m/d/yyyy">
                  <c:v>45063</c:v>
                </c:pt>
                <c:pt idx="29799" formatCode="m/d/yyyy">
                  <c:v>45063</c:v>
                </c:pt>
                <c:pt idx="29800" formatCode="m/d/yyyy">
                  <c:v>45063</c:v>
                </c:pt>
                <c:pt idx="29801" formatCode="m/d/yyyy">
                  <c:v>45063</c:v>
                </c:pt>
                <c:pt idx="29802" formatCode="m/d/yyyy">
                  <c:v>45063</c:v>
                </c:pt>
                <c:pt idx="29803" formatCode="m/d/yyyy">
                  <c:v>45063</c:v>
                </c:pt>
                <c:pt idx="29804" formatCode="m/d/yyyy">
                  <c:v>45063</c:v>
                </c:pt>
                <c:pt idx="29805" formatCode="m/d/yyyy">
                  <c:v>45063</c:v>
                </c:pt>
                <c:pt idx="29806" formatCode="m/d/yyyy">
                  <c:v>45064</c:v>
                </c:pt>
                <c:pt idx="29807" formatCode="m/d/yyyy">
                  <c:v>45064</c:v>
                </c:pt>
                <c:pt idx="29808" formatCode="m/d/yyyy">
                  <c:v>45064</c:v>
                </c:pt>
                <c:pt idx="29809" formatCode="m/d/yyyy">
                  <c:v>45064</c:v>
                </c:pt>
                <c:pt idx="29810" formatCode="m/d/yyyy">
                  <c:v>45064</c:v>
                </c:pt>
                <c:pt idx="29811" formatCode="m/d/yyyy">
                  <c:v>45064</c:v>
                </c:pt>
                <c:pt idx="29812" formatCode="m/d/yyyy">
                  <c:v>45064</c:v>
                </c:pt>
                <c:pt idx="29813" formatCode="m/d/yyyy">
                  <c:v>45064</c:v>
                </c:pt>
                <c:pt idx="29814" formatCode="m/d/yyyy">
                  <c:v>45064</c:v>
                </c:pt>
                <c:pt idx="29815" formatCode="m/d/yyyy">
                  <c:v>45064</c:v>
                </c:pt>
                <c:pt idx="29816" formatCode="m/d/yyyy">
                  <c:v>45064</c:v>
                </c:pt>
                <c:pt idx="29817" formatCode="m/d/yyyy">
                  <c:v>45064</c:v>
                </c:pt>
                <c:pt idx="29818" formatCode="m/d/yyyy">
                  <c:v>45064</c:v>
                </c:pt>
                <c:pt idx="29819" formatCode="m/d/yyyy">
                  <c:v>45064</c:v>
                </c:pt>
                <c:pt idx="29820" formatCode="m/d/yyyy">
                  <c:v>45064</c:v>
                </c:pt>
                <c:pt idx="29821" formatCode="m/d/yyyy">
                  <c:v>45064</c:v>
                </c:pt>
                <c:pt idx="29822" formatCode="m/d/yyyy">
                  <c:v>45064</c:v>
                </c:pt>
                <c:pt idx="29823" formatCode="m/d/yyyy">
                  <c:v>45064</c:v>
                </c:pt>
                <c:pt idx="29824" formatCode="m/d/yyyy">
                  <c:v>45064</c:v>
                </c:pt>
                <c:pt idx="29825" formatCode="m/d/yyyy">
                  <c:v>45064</c:v>
                </c:pt>
                <c:pt idx="29826" formatCode="m/d/yyyy">
                  <c:v>45064</c:v>
                </c:pt>
                <c:pt idx="29827" formatCode="m/d/yyyy">
                  <c:v>45064</c:v>
                </c:pt>
                <c:pt idx="29828" formatCode="m/d/yyyy">
                  <c:v>45064</c:v>
                </c:pt>
                <c:pt idx="29829" formatCode="m/d/yyyy">
                  <c:v>45064</c:v>
                </c:pt>
                <c:pt idx="29830" formatCode="m/d/yyyy">
                  <c:v>45065</c:v>
                </c:pt>
                <c:pt idx="29831" formatCode="m/d/yyyy">
                  <c:v>45065</c:v>
                </c:pt>
                <c:pt idx="29832" formatCode="m/d/yyyy">
                  <c:v>45065</c:v>
                </c:pt>
                <c:pt idx="29833" formatCode="m/d/yyyy">
                  <c:v>45065</c:v>
                </c:pt>
                <c:pt idx="29834" formatCode="m/d/yyyy">
                  <c:v>45065</c:v>
                </c:pt>
                <c:pt idx="29835" formatCode="m/d/yyyy">
                  <c:v>45065</c:v>
                </c:pt>
                <c:pt idx="29836" formatCode="m/d/yyyy">
                  <c:v>45065</c:v>
                </c:pt>
                <c:pt idx="29837" formatCode="m/d/yyyy">
                  <c:v>45065</c:v>
                </c:pt>
                <c:pt idx="29838" formatCode="m/d/yyyy">
                  <c:v>45065</c:v>
                </c:pt>
                <c:pt idx="29839" formatCode="m/d/yyyy">
                  <c:v>45065</c:v>
                </c:pt>
                <c:pt idx="29840" formatCode="m/d/yyyy">
                  <c:v>45065</c:v>
                </c:pt>
                <c:pt idx="29841" formatCode="m/d/yyyy">
                  <c:v>45065</c:v>
                </c:pt>
                <c:pt idx="29842" formatCode="m/d/yyyy">
                  <c:v>45065</c:v>
                </c:pt>
                <c:pt idx="29843" formatCode="m/d/yyyy">
                  <c:v>45065</c:v>
                </c:pt>
                <c:pt idx="29844" formatCode="m/d/yyyy">
                  <c:v>45065</c:v>
                </c:pt>
                <c:pt idx="29845" formatCode="m/d/yyyy">
                  <c:v>45065</c:v>
                </c:pt>
                <c:pt idx="29846" formatCode="m/d/yyyy">
                  <c:v>45065</c:v>
                </c:pt>
                <c:pt idx="29847" formatCode="m/d/yyyy">
                  <c:v>45065</c:v>
                </c:pt>
                <c:pt idx="29848" formatCode="m/d/yyyy">
                  <c:v>45065</c:v>
                </c:pt>
                <c:pt idx="29849" formatCode="m/d/yyyy">
                  <c:v>45065</c:v>
                </c:pt>
                <c:pt idx="29850" formatCode="m/d/yyyy">
                  <c:v>45065</c:v>
                </c:pt>
                <c:pt idx="29851" formatCode="m/d/yyyy">
                  <c:v>45065</c:v>
                </c:pt>
                <c:pt idx="29852" formatCode="m/d/yyyy">
                  <c:v>45065</c:v>
                </c:pt>
                <c:pt idx="29853" formatCode="m/d/yyyy">
                  <c:v>45065</c:v>
                </c:pt>
                <c:pt idx="29854" formatCode="m/d/yyyy">
                  <c:v>45066</c:v>
                </c:pt>
                <c:pt idx="29855" formatCode="m/d/yyyy">
                  <c:v>45066</c:v>
                </c:pt>
                <c:pt idx="29856" formatCode="m/d/yyyy">
                  <c:v>45066</c:v>
                </c:pt>
                <c:pt idx="29857" formatCode="m/d/yyyy">
                  <c:v>45066</c:v>
                </c:pt>
                <c:pt idx="29858" formatCode="m/d/yyyy">
                  <c:v>45066</c:v>
                </c:pt>
                <c:pt idx="29859" formatCode="m/d/yyyy">
                  <c:v>45066</c:v>
                </c:pt>
                <c:pt idx="29860" formatCode="m/d/yyyy">
                  <c:v>45066</c:v>
                </c:pt>
                <c:pt idx="29861" formatCode="m/d/yyyy">
                  <c:v>45066</c:v>
                </c:pt>
                <c:pt idx="29862" formatCode="m/d/yyyy">
                  <c:v>45066</c:v>
                </c:pt>
                <c:pt idx="29863" formatCode="m/d/yyyy">
                  <c:v>45066</c:v>
                </c:pt>
                <c:pt idx="29864" formatCode="m/d/yyyy">
                  <c:v>45066</c:v>
                </c:pt>
                <c:pt idx="29865" formatCode="m/d/yyyy">
                  <c:v>45066</c:v>
                </c:pt>
                <c:pt idx="29866" formatCode="m/d/yyyy">
                  <c:v>45066</c:v>
                </c:pt>
                <c:pt idx="29867" formatCode="m/d/yyyy">
                  <c:v>45066</c:v>
                </c:pt>
                <c:pt idx="29868" formatCode="m/d/yyyy">
                  <c:v>45066</c:v>
                </c:pt>
                <c:pt idx="29869" formatCode="m/d/yyyy">
                  <c:v>45066</c:v>
                </c:pt>
                <c:pt idx="29870" formatCode="m/d/yyyy">
                  <c:v>45066</c:v>
                </c:pt>
                <c:pt idx="29871" formatCode="m/d/yyyy">
                  <c:v>45066</c:v>
                </c:pt>
                <c:pt idx="29872" formatCode="m/d/yyyy">
                  <c:v>45066</c:v>
                </c:pt>
                <c:pt idx="29873" formatCode="m/d/yyyy">
                  <c:v>45066</c:v>
                </c:pt>
                <c:pt idx="29874" formatCode="m/d/yyyy">
                  <c:v>45066</c:v>
                </c:pt>
                <c:pt idx="29875" formatCode="m/d/yyyy">
                  <c:v>45066</c:v>
                </c:pt>
                <c:pt idx="29876" formatCode="m/d/yyyy">
                  <c:v>45066</c:v>
                </c:pt>
                <c:pt idx="29877" formatCode="m/d/yyyy">
                  <c:v>45066</c:v>
                </c:pt>
                <c:pt idx="29878" formatCode="m/d/yyyy">
                  <c:v>45067</c:v>
                </c:pt>
                <c:pt idx="29879" formatCode="m/d/yyyy">
                  <c:v>45067</c:v>
                </c:pt>
                <c:pt idx="29880" formatCode="m/d/yyyy">
                  <c:v>45067</c:v>
                </c:pt>
                <c:pt idx="29881" formatCode="m/d/yyyy">
                  <c:v>45067</c:v>
                </c:pt>
                <c:pt idx="29882" formatCode="m/d/yyyy">
                  <c:v>45067</c:v>
                </c:pt>
                <c:pt idx="29883" formatCode="m/d/yyyy">
                  <c:v>45067</c:v>
                </c:pt>
                <c:pt idx="29884" formatCode="m/d/yyyy">
                  <c:v>45067</c:v>
                </c:pt>
                <c:pt idx="29885" formatCode="m/d/yyyy">
                  <c:v>45067</c:v>
                </c:pt>
                <c:pt idx="29886" formatCode="m/d/yyyy">
                  <c:v>45067</c:v>
                </c:pt>
                <c:pt idx="29887" formatCode="m/d/yyyy">
                  <c:v>45067</c:v>
                </c:pt>
                <c:pt idx="29888" formatCode="m/d/yyyy">
                  <c:v>45067</c:v>
                </c:pt>
                <c:pt idx="29889" formatCode="m/d/yyyy">
                  <c:v>45067</c:v>
                </c:pt>
                <c:pt idx="29890" formatCode="m/d/yyyy">
                  <c:v>45067</c:v>
                </c:pt>
                <c:pt idx="29891" formatCode="m/d/yyyy">
                  <c:v>45067</c:v>
                </c:pt>
                <c:pt idx="29892" formatCode="m/d/yyyy">
                  <c:v>45067</c:v>
                </c:pt>
                <c:pt idx="29893" formatCode="m/d/yyyy">
                  <c:v>45067</c:v>
                </c:pt>
                <c:pt idx="29894" formatCode="m/d/yyyy">
                  <c:v>45067</c:v>
                </c:pt>
                <c:pt idx="29895" formatCode="m/d/yyyy">
                  <c:v>45067</c:v>
                </c:pt>
                <c:pt idx="29896" formatCode="m/d/yyyy">
                  <c:v>45067</c:v>
                </c:pt>
                <c:pt idx="29897" formatCode="m/d/yyyy">
                  <c:v>45067</c:v>
                </c:pt>
                <c:pt idx="29898" formatCode="m/d/yyyy">
                  <c:v>45067</c:v>
                </c:pt>
                <c:pt idx="29899" formatCode="m/d/yyyy">
                  <c:v>45067</c:v>
                </c:pt>
                <c:pt idx="29900" formatCode="m/d/yyyy">
                  <c:v>45067</c:v>
                </c:pt>
                <c:pt idx="29901" formatCode="m/d/yyyy">
                  <c:v>45067</c:v>
                </c:pt>
                <c:pt idx="29902" formatCode="m/d/yyyy">
                  <c:v>45068</c:v>
                </c:pt>
                <c:pt idx="29903" formatCode="m/d/yyyy">
                  <c:v>45068</c:v>
                </c:pt>
                <c:pt idx="29904" formatCode="m/d/yyyy">
                  <c:v>45068</c:v>
                </c:pt>
                <c:pt idx="29905" formatCode="m/d/yyyy">
                  <c:v>45068</c:v>
                </c:pt>
                <c:pt idx="29906" formatCode="m/d/yyyy">
                  <c:v>45068</c:v>
                </c:pt>
                <c:pt idx="29907" formatCode="m/d/yyyy">
                  <c:v>45068</c:v>
                </c:pt>
                <c:pt idx="29908" formatCode="m/d/yyyy">
                  <c:v>45068</c:v>
                </c:pt>
                <c:pt idx="29909" formatCode="m/d/yyyy">
                  <c:v>45068</c:v>
                </c:pt>
                <c:pt idx="29910" formatCode="m/d/yyyy">
                  <c:v>45068</c:v>
                </c:pt>
                <c:pt idx="29911" formatCode="m/d/yyyy">
                  <c:v>45068</c:v>
                </c:pt>
                <c:pt idx="29912" formatCode="m/d/yyyy">
                  <c:v>45068</c:v>
                </c:pt>
                <c:pt idx="29913" formatCode="m/d/yyyy">
                  <c:v>45068</c:v>
                </c:pt>
                <c:pt idx="29914" formatCode="m/d/yyyy">
                  <c:v>45068</c:v>
                </c:pt>
                <c:pt idx="29915" formatCode="m/d/yyyy">
                  <c:v>45068</c:v>
                </c:pt>
                <c:pt idx="29916" formatCode="m/d/yyyy">
                  <c:v>45068</c:v>
                </c:pt>
                <c:pt idx="29917" formatCode="m/d/yyyy">
                  <c:v>45068</c:v>
                </c:pt>
                <c:pt idx="29918" formatCode="m/d/yyyy">
                  <c:v>45068</c:v>
                </c:pt>
                <c:pt idx="29919" formatCode="m/d/yyyy">
                  <c:v>45068</c:v>
                </c:pt>
                <c:pt idx="29920" formatCode="m/d/yyyy">
                  <c:v>45068</c:v>
                </c:pt>
                <c:pt idx="29921" formatCode="m/d/yyyy">
                  <c:v>45068</c:v>
                </c:pt>
                <c:pt idx="29922" formatCode="m/d/yyyy">
                  <c:v>45068</c:v>
                </c:pt>
                <c:pt idx="29923" formatCode="m/d/yyyy">
                  <c:v>45068</c:v>
                </c:pt>
                <c:pt idx="29924" formatCode="m/d/yyyy">
                  <c:v>45068</c:v>
                </c:pt>
                <c:pt idx="29925" formatCode="m/d/yyyy">
                  <c:v>45068</c:v>
                </c:pt>
                <c:pt idx="29926" formatCode="m/d/yyyy">
                  <c:v>45069</c:v>
                </c:pt>
                <c:pt idx="29927" formatCode="m/d/yyyy">
                  <c:v>45069</c:v>
                </c:pt>
                <c:pt idx="29928" formatCode="m/d/yyyy">
                  <c:v>45069</c:v>
                </c:pt>
                <c:pt idx="29929" formatCode="m/d/yyyy">
                  <c:v>45069</c:v>
                </c:pt>
                <c:pt idx="29930" formatCode="m/d/yyyy">
                  <c:v>45069</c:v>
                </c:pt>
                <c:pt idx="29931" formatCode="m/d/yyyy">
                  <c:v>45069</c:v>
                </c:pt>
                <c:pt idx="29932" formatCode="m/d/yyyy">
                  <c:v>45069</c:v>
                </c:pt>
                <c:pt idx="29933" formatCode="m/d/yyyy">
                  <c:v>45069</c:v>
                </c:pt>
                <c:pt idx="29934" formatCode="m/d/yyyy">
                  <c:v>45069</c:v>
                </c:pt>
                <c:pt idx="29935" formatCode="m/d/yyyy">
                  <c:v>45069</c:v>
                </c:pt>
                <c:pt idx="29936" formatCode="m/d/yyyy">
                  <c:v>45069</c:v>
                </c:pt>
                <c:pt idx="29937" formatCode="m/d/yyyy">
                  <c:v>45069</c:v>
                </c:pt>
                <c:pt idx="29938" formatCode="m/d/yyyy">
                  <c:v>45069</c:v>
                </c:pt>
                <c:pt idx="29939" formatCode="m/d/yyyy">
                  <c:v>45069</c:v>
                </c:pt>
                <c:pt idx="29940" formatCode="m/d/yyyy">
                  <c:v>45069</c:v>
                </c:pt>
                <c:pt idx="29941" formatCode="m/d/yyyy">
                  <c:v>45069</c:v>
                </c:pt>
                <c:pt idx="29942" formatCode="m/d/yyyy">
                  <c:v>45069</c:v>
                </c:pt>
                <c:pt idx="29943" formatCode="m/d/yyyy">
                  <c:v>45069</c:v>
                </c:pt>
                <c:pt idx="29944" formatCode="m/d/yyyy">
                  <c:v>45069</c:v>
                </c:pt>
                <c:pt idx="29945" formatCode="m/d/yyyy">
                  <c:v>45069</c:v>
                </c:pt>
                <c:pt idx="29946" formatCode="m/d/yyyy">
                  <c:v>45069</c:v>
                </c:pt>
                <c:pt idx="29947" formatCode="m/d/yyyy">
                  <c:v>45069</c:v>
                </c:pt>
                <c:pt idx="29948" formatCode="m/d/yyyy">
                  <c:v>45069</c:v>
                </c:pt>
                <c:pt idx="29949" formatCode="m/d/yyyy">
                  <c:v>45069</c:v>
                </c:pt>
                <c:pt idx="29950" formatCode="m/d/yyyy">
                  <c:v>45070</c:v>
                </c:pt>
                <c:pt idx="29951" formatCode="m/d/yyyy">
                  <c:v>45070</c:v>
                </c:pt>
                <c:pt idx="29952" formatCode="m/d/yyyy">
                  <c:v>45070</c:v>
                </c:pt>
                <c:pt idx="29953" formatCode="m/d/yyyy">
                  <c:v>45070</c:v>
                </c:pt>
                <c:pt idx="29954" formatCode="m/d/yyyy">
                  <c:v>45070</c:v>
                </c:pt>
                <c:pt idx="29955" formatCode="m/d/yyyy">
                  <c:v>45070</c:v>
                </c:pt>
                <c:pt idx="29956" formatCode="m/d/yyyy">
                  <c:v>45070</c:v>
                </c:pt>
                <c:pt idx="29957" formatCode="m/d/yyyy">
                  <c:v>45070</c:v>
                </c:pt>
                <c:pt idx="29958" formatCode="m/d/yyyy">
                  <c:v>45070</c:v>
                </c:pt>
                <c:pt idx="29959" formatCode="m/d/yyyy">
                  <c:v>45070</c:v>
                </c:pt>
                <c:pt idx="29960" formatCode="m/d/yyyy">
                  <c:v>45070</c:v>
                </c:pt>
                <c:pt idx="29961" formatCode="m/d/yyyy">
                  <c:v>45070</c:v>
                </c:pt>
                <c:pt idx="29962" formatCode="m/d/yyyy">
                  <c:v>45070</c:v>
                </c:pt>
                <c:pt idx="29963" formatCode="m/d/yyyy">
                  <c:v>45070</c:v>
                </c:pt>
                <c:pt idx="29964" formatCode="m/d/yyyy">
                  <c:v>45070</c:v>
                </c:pt>
                <c:pt idx="29965" formatCode="m/d/yyyy">
                  <c:v>45070</c:v>
                </c:pt>
                <c:pt idx="29966" formatCode="m/d/yyyy">
                  <c:v>45070</c:v>
                </c:pt>
                <c:pt idx="29967" formatCode="m/d/yyyy">
                  <c:v>45070</c:v>
                </c:pt>
                <c:pt idx="29968" formatCode="m/d/yyyy">
                  <c:v>45070</c:v>
                </c:pt>
                <c:pt idx="29969" formatCode="m/d/yyyy">
                  <c:v>45070</c:v>
                </c:pt>
                <c:pt idx="29970" formatCode="m/d/yyyy">
                  <c:v>45070</c:v>
                </c:pt>
                <c:pt idx="29971" formatCode="m/d/yyyy">
                  <c:v>45070</c:v>
                </c:pt>
                <c:pt idx="29972" formatCode="m/d/yyyy">
                  <c:v>45070</c:v>
                </c:pt>
                <c:pt idx="29973" formatCode="m/d/yyyy">
                  <c:v>45070</c:v>
                </c:pt>
                <c:pt idx="29974" formatCode="m/d/yyyy">
                  <c:v>45071</c:v>
                </c:pt>
                <c:pt idx="29975" formatCode="m/d/yyyy">
                  <c:v>45071</c:v>
                </c:pt>
                <c:pt idx="29976" formatCode="m/d/yyyy">
                  <c:v>45071</c:v>
                </c:pt>
                <c:pt idx="29977" formatCode="m/d/yyyy">
                  <c:v>45071</c:v>
                </c:pt>
                <c:pt idx="29978" formatCode="m/d/yyyy">
                  <c:v>45071</c:v>
                </c:pt>
                <c:pt idx="29979" formatCode="m/d/yyyy">
                  <c:v>45071</c:v>
                </c:pt>
                <c:pt idx="29980" formatCode="m/d/yyyy">
                  <c:v>45071</c:v>
                </c:pt>
                <c:pt idx="29981" formatCode="m/d/yyyy">
                  <c:v>45071</c:v>
                </c:pt>
                <c:pt idx="29982" formatCode="m/d/yyyy">
                  <c:v>45071</c:v>
                </c:pt>
                <c:pt idx="29983" formatCode="m/d/yyyy">
                  <c:v>45071</c:v>
                </c:pt>
                <c:pt idx="29984" formatCode="m/d/yyyy">
                  <c:v>45071</c:v>
                </c:pt>
                <c:pt idx="29985" formatCode="m/d/yyyy">
                  <c:v>45071</c:v>
                </c:pt>
                <c:pt idx="29986" formatCode="m/d/yyyy">
                  <c:v>45071</c:v>
                </c:pt>
                <c:pt idx="29987" formatCode="m/d/yyyy">
                  <c:v>45071</c:v>
                </c:pt>
                <c:pt idx="29988" formatCode="m/d/yyyy">
                  <c:v>45071</c:v>
                </c:pt>
                <c:pt idx="29989" formatCode="m/d/yyyy">
                  <c:v>45071</c:v>
                </c:pt>
                <c:pt idx="29990" formatCode="m/d/yyyy">
                  <c:v>45071</c:v>
                </c:pt>
                <c:pt idx="29991" formatCode="m/d/yyyy">
                  <c:v>45071</c:v>
                </c:pt>
                <c:pt idx="29992" formatCode="m/d/yyyy">
                  <c:v>45071</c:v>
                </c:pt>
                <c:pt idx="29993" formatCode="m/d/yyyy">
                  <c:v>45071</c:v>
                </c:pt>
                <c:pt idx="29994" formatCode="m/d/yyyy">
                  <c:v>45071</c:v>
                </c:pt>
                <c:pt idx="29995" formatCode="m/d/yyyy">
                  <c:v>45071</c:v>
                </c:pt>
                <c:pt idx="29996" formatCode="m/d/yyyy">
                  <c:v>45071</c:v>
                </c:pt>
                <c:pt idx="29997" formatCode="m/d/yyyy">
                  <c:v>45071</c:v>
                </c:pt>
                <c:pt idx="29998" formatCode="m/d/yyyy">
                  <c:v>45072</c:v>
                </c:pt>
                <c:pt idx="29999" formatCode="m/d/yyyy">
                  <c:v>45072</c:v>
                </c:pt>
                <c:pt idx="30000" formatCode="m/d/yyyy">
                  <c:v>45072</c:v>
                </c:pt>
                <c:pt idx="30001" formatCode="m/d/yyyy">
                  <c:v>45072</c:v>
                </c:pt>
                <c:pt idx="30002" formatCode="m/d/yyyy">
                  <c:v>45072</c:v>
                </c:pt>
                <c:pt idx="30003" formatCode="m/d/yyyy">
                  <c:v>45072</c:v>
                </c:pt>
                <c:pt idx="30004" formatCode="m/d/yyyy">
                  <c:v>45072</c:v>
                </c:pt>
                <c:pt idx="30005" formatCode="m/d/yyyy">
                  <c:v>45072</c:v>
                </c:pt>
                <c:pt idx="30006" formatCode="m/d/yyyy">
                  <c:v>45072</c:v>
                </c:pt>
                <c:pt idx="30007" formatCode="m/d/yyyy">
                  <c:v>45072</c:v>
                </c:pt>
                <c:pt idx="30008" formatCode="m/d/yyyy">
                  <c:v>45072</c:v>
                </c:pt>
                <c:pt idx="30009" formatCode="m/d/yyyy">
                  <c:v>45072</c:v>
                </c:pt>
                <c:pt idx="30010" formatCode="m/d/yyyy">
                  <c:v>45072</c:v>
                </c:pt>
                <c:pt idx="30011" formatCode="m/d/yyyy">
                  <c:v>45072</c:v>
                </c:pt>
                <c:pt idx="30012" formatCode="m/d/yyyy">
                  <c:v>45072</c:v>
                </c:pt>
                <c:pt idx="30013" formatCode="m/d/yyyy">
                  <c:v>45072</c:v>
                </c:pt>
                <c:pt idx="30014" formatCode="m/d/yyyy">
                  <c:v>45072</c:v>
                </c:pt>
                <c:pt idx="30015" formatCode="m/d/yyyy">
                  <c:v>45072</c:v>
                </c:pt>
                <c:pt idx="30016" formatCode="m/d/yyyy">
                  <c:v>45072</c:v>
                </c:pt>
                <c:pt idx="30017" formatCode="m/d/yyyy">
                  <c:v>45072</c:v>
                </c:pt>
                <c:pt idx="30018" formatCode="m/d/yyyy">
                  <c:v>45072</c:v>
                </c:pt>
                <c:pt idx="30019" formatCode="m/d/yyyy">
                  <c:v>45072</c:v>
                </c:pt>
                <c:pt idx="30020" formatCode="m/d/yyyy">
                  <c:v>45072</c:v>
                </c:pt>
                <c:pt idx="30021" formatCode="m/d/yyyy">
                  <c:v>45072</c:v>
                </c:pt>
                <c:pt idx="30022" formatCode="m/d/yyyy">
                  <c:v>45073</c:v>
                </c:pt>
                <c:pt idx="30023" formatCode="m/d/yyyy">
                  <c:v>45073</c:v>
                </c:pt>
                <c:pt idx="30024" formatCode="m/d/yyyy">
                  <c:v>45073</c:v>
                </c:pt>
                <c:pt idx="30025" formatCode="m/d/yyyy">
                  <c:v>45073</c:v>
                </c:pt>
                <c:pt idx="30026" formatCode="m/d/yyyy">
                  <c:v>45073</c:v>
                </c:pt>
                <c:pt idx="30027" formatCode="m/d/yyyy">
                  <c:v>45073</c:v>
                </c:pt>
                <c:pt idx="30028" formatCode="m/d/yyyy">
                  <c:v>45073</c:v>
                </c:pt>
                <c:pt idx="30029" formatCode="m/d/yyyy">
                  <c:v>45073</c:v>
                </c:pt>
                <c:pt idx="30030" formatCode="m/d/yyyy">
                  <c:v>45073</c:v>
                </c:pt>
                <c:pt idx="30031" formatCode="m/d/yyyy">
                  <c:v>45073</c:v>
                </c:pt>
                <c:pt idx="30032" formatCode="m/d/yyyy">
                  <c:v>45073</c:v>
                </c:pt>
                <c:pt idx="30033" formatCode="m/d/yyyy">
                  <c:v>45073</c:v>
                </c:pt>
                <c:pt idx="30034" formatCode="m/d/yyyy">
                  <c:v>45073</c:v>
                </c:pt>
                <c:pt idx="30035" formatCode="m/d/yyyy">
                  <c:v>45073</c:v>
                </c:pt>
                <c:pt idx="30036" formatCode="m/d/yyyy">
                  <c:v>45073</c:v>
                </c:pt>
                <c:pt idx="30037" formatCode="m/d/yyyy">
                  <c:v>45073</c:v>
                </c:pt>
                <c:pt idx="30038" formatCode="m/d/yyyy">
                  <c:v>45073</c:v>
                </c:pt>
                <c:pt idx="30039" formatCode="m/d/yyyy">
                  <c:v>45073</c:v>
                </c:pt>
                <c:pt idx="30040" formatCode="m/d/yyyy">
                  <c:v>45073</c:v>
                </c:pt>
                <c:pt idx="30041" formatCode="m/d/yyyy">
                  <c:v>45073</c:v>
                </c:pt>
                <c:pt idx="30042" formatCode="m/d/yyyy">
                  <c:v>45073</c:v>
                </c:pt>
                <c:pt idx="30043" formatCode="m/d/yyyy">
                  <c:v>45073</c:v>
                </c:pt>
                <c:pt idx="30044" formatCode="m/d/yyyy">
                  <c:v>45073</c:v>
                </c:pt>
                <c:pt idx="30045" formatCode="m/d/yyyy">
                  <c:v>45073</c:v>
                </c:pt>
                <c:pt idx="30046" formatCode="m/d/yyyy">
                  <c:v>45074</c:v>
                </c:pt>
                <c:pt idx="30047" formatCode="m/d/yyyy">
                  <c:v>45074</c:v>
                </c:pt>
                <c:pt idx="30048" formatCode="m/d/yyyy">
                  <c:v>45074</c:v>
                </c:pt>
                <c:pt idx="30049" formatCode="m/d/yyyy">
                  <c:v>45074</c:v>
                </c:pt>
                <c:pt idx="30050" formatCode="m/d/yyyy">
                  <c:v>45074</c:v>
                </c:pt>
                <c:pt idx="30051" formatCode="m/d/yyyy">
                  <c:v>45074</c:v>
                </c:pt>
                <c:pt idx="30052" formatCode="m/d/yyyy">
                  <c:v>45074</c:v>
                </c:pt>
                <c:pt idx="30053" formatCode="m/d/yyyy">
                  <c:v>45074</c:v>
                </c:pt>
                <c:pt idx="30054" formatCode="m/d/yyyy">
                  <c:v>45074</c:v>
                </c:pt>
                <c:pt idx="30055" formatCode="m/d/yyyy">
                  <c:v>45074</c:v>
                </c:pt>
                <c:pt idx="30056" formatCode="m/d/yyyy">
                  <c:v>45074</c:v>
                </c:pt>
                <c:pt idx="30057" formatCode="m/d/yyyy">
                  <c:v>45074</c:v>
                </c:pt>
                <c:pt idx="30058" formatCode="m/d/yyyy">
                  <c:v>45074</c:v>
                </c:pt>
                <c:pt idx="30059" formatCode="m/d/yyyy">
                  <c:v>45074</c:v>
                </c:pt>
                <c:pt idx="30060" formatCode="m/d/yyyy">
                  <c:v>45074</c:v>
                </c:pt>
                <c:pt idx="30061" formatCode="m/d/yyyy">
                  <c:v>45074</c:v>
                </c:pt>
                <c:pt idx="30062" formatCode="m/d/yyyy">
                  <c:v>45074</c:v>
                </c:pt>
                <c:pt idx="30063" formatCode="m/d/yyyy">
                  <c:v>45074</c:v>
                </c:pt>
                <c:pt idx="30064" formatCode="m/d/yyyy">
                  <c:v>45074</c:v>
                </c:pt>
                <c:pt idx="30065" formatCode="m/d/yyyy">
                  <c:v>45074</c:v>
                </c:pt>
                <c:pt idx="30066" formatCode="m/d/yyyy">
                  <c:v>45074</c:v>
                </c:pt>
                <c:pt idx="30067" formatCode="m/d/yyyy">
                  <c:v>45074</c:v>
                </c:pt>
                <c:pt idx="30068" formatCode="m/d/yyyy">
                  <c:v>45074</c:v>
                </c:pt>
                <c:pt idx="30069" formatCode="m/d/yyyy">
                  <c:v>45074</c:v>
                </c:pt>
                <c:pt idx="30070" formatCode="m/d/yyyy">
                  <c:v>45075</c:v>
                </c:pt>
                <c:pt idx="30071" formatCode="m/d/yyyy">
                  <c:v>45075</c:v>
                </c:pt>
                <c:pt idx="30072" formatCode="m/d/yyyy">
                  <c:v>45075</c:v>
                </c:pt>
                <c:pt idx="30073" formatCode="m/d/yyyy">
                  <c:v>45075</c:v>
                </c:pt>
                <c:pt idx="30074" formatCode="m/d/yyyy">
                  <c:v>45075</c:v>
                </c:pt>
                <c:pt idx="30075" formatCode="m/d/yyyy">
                  <c:v>45075</c:v>
                </c:pt>
                <c:pt idx="30076" formatCode="m/d/yyyy">
                  <c:v>45075</c:v>
                </c:pt>
                <c:pt idx="30077" formatCode="m/d/yyyy">
                  <c:v>45075</c:v>
                </c:pt>
                <c:pt idx="30078" formatCode="m/d/yyyy">
                  <c:v>45075</c:v>
                </c:pt>
                <c:pt idx="30079" formatCode="m/d/yyyy">
                  <c:v>45075</c:v>
                </c:pt>
                <c:pt idx="30080" formatCode="m/d/yyyy">
                  <c:v>45075</c:v>
                </c:pt>
                <c:pt idx="30081" formatCode="m/d/yyyy">
                  <c:v>45075</c:v>
                </c:pt>
                <c:pt idx="30082" formatCode="m/d/yyyy">
                  <c:v>45075</c:v>
                </c:pt>
                <c:pt idx="30083" formatCode="m/d/yyyy">
                  <c:v>45075</c:v>
                </c:pt>
                <c:pt idx="30084" formatCode="m/d/yyyy">
                  <c:v>45075</c:v>
                </c:pt>
                <c:pt idx="30085" formatCode="m/d/yyyy">
                  <c:v>45075</c:v>
                </c:pt>
                <c:pt idx="30086" formatCode="m/d/yyyy">
                  <c:v>45075</c:v>
                </c:pt>
                <c:pt idx="30087" formatCode="m/d/yyyy">
                  <c:v>45075</c:v>
                </c:pt>
                <c:pt idx="30088" formatCode="m/d/yyyy">
                  <c:v>45075</c:v>
                </c:pt>
                <c:pt idx="30089" formatCode="m/d/yyyy">
                  <c:v>45075</c:v>
                </c:pt>
                <c:pt idx="30090" formatCode="m/d/yyyy">
                  <c:v>45075</c:v>
                </c:pt>
                <c:pt idx="30091" formatCode="m/d/yyyy">
                  <c:v>45075</c:v>
                </c:pt>
                <c:pt idx="30092" formatCode="m/d/yyyy">
                  <c:v>45075</c:v>
                </c:pt>
                <c:pt idx="30093" formatCode="m/d/yyyy">
                  <c:v>45075</c:v>
                </c:pt>
                <c:pt idx="30094" formatCode="m/d/yyyy">
                  <c:v>45076</c:v>
                </c:pt>
                <c:pt idx="30095" formatCode="m/d/yyyy">
                  <c:v>45076</c:v>
                </c:pt>
                <c:pt idx="30096" formatCode="m/d/yyyy">
                  <c:v>45076</c:v>
                </c:pt>
                <c:pt idx="30097" formatCode="m/d/yyyy">
                  <c:v>45076</c:v>
                </c:pt>
                <c:pt idx="30098" formatCode="m/d/yyyy">
                  <c:v>45076</c:v>
                </c:pt>
                <c:pt idx="30099" formatCode="m/d/yyyy">
                  <c:v>45076</c:v>
                </c:pt>
                <c:pt idx="30100" formatCode="m/d/yyyy">
                  <c:v>45076</c:v>
                </c:pt>
                <c:pt idx="30101" formatCode="m/d/yyyy">
                  <c:v>45076</c:v>
                </c:pt>
                <c:pt idx="30102" formatCode="m/d/yyyy">
                  <c:v>45076</c:v>
                </c:pt>
                <c:pt idx="30103" formatCode="m/d/yyyy">
                  <c:v>45076</c:v>
                </c:pt>
                <c:pt idx="30104" formatCode="m/d/yyyy">
                  <c:v>45076</c:v>
                </c:pt>
                <c:pt idx="30105" formatCode="m/d/yyyy">
                  <c:v>45076</c:v>
                </c:pt>
                <c:pt idx="30106" formatCode="m/d/yyyy">
                  <c:v>45076</c:v>
                </c:pt>
                <c:pt idx="30107" formatCode="m/d/yyyy">
                  <c:v>45076</c:v>
                </c:pt>
                <c:pt idx="30108" formatCode="m/d/yyyy">
                  <c:v>45076</c:v>
                </c:pt>
                <c:pt idx="30109" formatCode="m/d/yyyy">
                  <c:v>45076</c:v>
                </c:pt>
                <c:pt idx="30110" formatCode="m/d/yyyy">
                  <c:v>45076</c:v>
                </c:pt>
                <c:pt idx="30111" formatCode="m/d/yyyy">
                  <c:v>45076</c:v>
                </c:pt>
                <c:pt idx="30112" formatCode="m/d/yyyy">
                  <c:v>45076</c:v>
                </c:pt>
                <c:pt idx="30113" formatCode="m/d/yyyy">
                  <c:v>45076</c:v>
                </c:pt>
                <c:pt idx="30114" formatCode="m/d/yyyy">
                  <c:v>45076</c:v>
                </c:pt>
                <c:pt idx="30115" formatCode="m/d/yyyy">
                  <c:v>45076</c:v>
                </c:pt>
                <c:pt idx="30116" formatCode="m/d/yyyy">
                  <c:v>45076</c:v>
                </c:pt>
                <c:pt idx="30117" formatCode="m/d/yyyy">
                  <c:v>45076</c:v>
                </c:pt>
                <c:pt idx="30118" formatCode="m/d/yyyy">
                  <c:v>45077</c:v>
                </c:pt>
                <c:pt idx="30119" formatCode="m/d/yyyy">
                  <c:v>45077</c:v>
                </c:pt>
                <c:pt idx="30120" formatCode="m/d/yyyy">
                  <c:v>45077</c:v>
                </c:pt>
                <c:pt idx="30121" formatCode="m/d/yyyy">
                  <c:v>45077</c:v>
                </c:pt>
                <c:pt idx="30122" formatCode="m/d/yyyy">
                  <c:v>45077</c:v>
                </c:pt>
                <c:pt idx="30123" formatCode="m/d/yyyy">
                  <c:v>45077</c:v>
                </c:pt>
                <c:pt idx="30124" formatCode="m/d/yyyy">
                  <c:v>45077</c:v>
                </c:pt>
                <c:pt idx="30125" formatCode="m/d/yyyy">
                  <c:v>45077</c:v>
                </c:pt>
                <c:pt idx="30126" formatCode="m/d/yyyy">
                  <c:v>45077</c:v>
                </c:pt>
                <c:pt idx="30127" formatCode="m/d/yyyy">
                  <c:v>45077</c:v>
                </c:pt>
                <c:pt idx="30128" formatCode="m/d/yyyy">
                  <c:v>45077</c:v>
                </c:pt>
                <c:pt idx="30129" formatCode="m/d/yyyy">
                  <c:v>45077</c:v>
                </c:pt>
                <c:pt idx="30130" formatCode="m/d/yyyy">
                  <c:v>45077</c:v>
                </c:pt>
                <c:pt idx="30131" formatCode="m/d/yyyy">
                  <c:v>45077</c:v>
                </c:pt>
                <c:pt idx="30132" formatCode="m/d/yyyy">
                  <c:v>45077</c:v>
                </c:pt>
                <c:pt idx="30133" formatCode="m/d/yyyy">
                  <c:v>45077</c:v>
                </c:pt>
                <c:pt idx="30134" formatCode="m/d/yyyy">
                  <c:v>45077</c:v>
                </c:pt>
                <c:pt idx="30135" formatCode="m/d/yyyy">
                  <c:v>45077</c:v>
                </c:pt>
                <c:pt idx="30136" formatCode="m/d/yyyy">
                  <c:v>45077</c:v>
                </c:pt>
                <c:pt idx="30137" formatCode="m/d/yyyy">
                  <c:v>45077</c:v>
                </c:pt>
                <c:pt idx="30138" formatCode="m/d/yyyy">
                  <c:v>45077</c:v>
                </c:pt>
                <c:pt idx="30139" formatCode="m/d/yyyy">
                  <c:v>45077</c:v>
                </c:pt>
                <c:pt idx="30140" formatCode="m/d/yyyy">
                  <c:v>45077</c:v>
                </c:pt>
                <c:pt idx="30141" formatCode="m/d/yyyy">
                  <c:v>45077</c:v>
                </c:pt>
                <c:pt idx="30142" formatCode="m/d/yyyy">
                  <c:v>45078</c:v>
                </c:pt>
                <c:pt idx="30143" formatCode="m/d/yyyy">
                  <c:v>45078</c:v>
                </c:pt>
                <c:pt idx="30144" formatCode="m/d/yyyy">
                  <c:v>45078</c:v>
                </c:pt>
                <c:pt idx="30145" formatCode="m/d/yyyy">
                  <c:v>45078</c:v>
                </c:pt>
                <c:pt idx="30146" formatCode="m/d/yyyy">
                  <c:v>45078</c:v>
                </c:pt>
                <c:pt idx="30147" formatCode="m/d/yyyy">
                  <c:v>45078</c:v>
                </c:pt>
                <c:pt idx="30148" formatCode="m/d/yyyy">
                  <c:v>45078</c:v>
                </c:pt>
                <c:pt idx="30149" formatCode="m/d/yyyy">
                  <c:v>45078</c:v>
                </c:pt>
                <c:pt idx="30150" formatCode="m/d/yyyy">
                  <c:v>45078</c:v>
                </c:pt>
                <c:pt idx="30151" formatCode="m/d/yyyy">
                  <c:v>45078</c:v>
                </c:pt>
                <c:pt idx="30152" formatCode="m/d/yyyy">
                  <c:v>45078</c:v>
                </c:pt>
                <c:pt idx="30153" formatCode="m/d/yyyy">
                  <c:v>45078</c:v>
                </c:pt>
                <c:pt idx="30154" formatCode="m/d/yyyy">
                  <c:v>45078</c:v>
                </c:pt>
                <c:pt idx="30155" formatCode="m/d/yyyy">
                  <c:v>45078</c:v>
                </c:pt>
                <c:pt idx="30156" formatCode="m/d/yyyy">
                  <c:v>45078</c:v>
                </c:pt>
                <c:pt idx="30157" formatCode="m/d/yyyy">
                  <c:v>45078</c:v>
                </c:pt>
                <c:pt idx="30158" formatCode="m/d/yyyy">
                  <c:v>45078</c:v>
                </c:pt>
                <c:pt idx="30159" formatCode="m/d/yyyy">
                  <c:v>45078</c:v>
                </c:pt>
                <c:pt idx="30160" formatCode="m/d/yyyy">
                  <c:v>45078</c:v>
                </c:pt>
                <c:pt idx="30161" formatCode="m/d/yyyy">
                  <c:v>45078</c:v>
                </c:pt>
                <c:pt idx="30162" formatCode="m/d/yyyy">
                  <c:v>45078</c:v>
                </c:pt>
                <c:pt idx="30163" formatCode="m/d/yyyy">
                  <c:v>45078</c:v>
                </c:pt>
                <c:pt idx="30164" formatCode="m/d/yyyy">
                  <c:v>45078</c:v>
                </c:pt>
                <c:pt idx="30165" formatCode="m/d/yyyy">
                  <c:v>45078</c:v>
                </c:pt>
                <c:pt idx="30166" formatCode="m/d/yyyy">
                  <c:v>45079</c:v>
                </c:pt>
                <c:pt idx="30167" formatCode="m/d/yyyy">
                  <c:v>45079</c:v>
                </c:pt>
                <c:pt idx="30168" formatCode="m/d/yyyy">
                  <c:v>45079</c:v>
                </c:pt>
                <c:pt idx="30169" formatCode="m/d/yyyy">
                  <c:v>45079</c:v>
                </c:pt>
                <c:pt idx="30170" formatCode="m/d/yyyy">
                  <c:v>45079</c:v>
                </c:pt>
                <c:pt idx="30171" formatCode="m/d/yyyy">
                  <c:v>45079</c:v>
                </c:pt>
                <c:pt idx="30172" formatCode="m/d/yyyy">
                  <c:v>45079</c:v>
                </c:pt>
                <c:pt idx="30173" formatCode="m/d/yyyy">
                  <c:v>45079</c:v>
                </c:pt>
                <c:pt idx="30174" formatCode="m/d/yyyy">
                  <c:v>45079</c:v>
                </c:pt>
                <c:pt idx="30175" formatCode="m/d/yyyy">
                  <c:v>45079</c:v>
                </c:pt>
                <c:pt idx="30176" formatCode="m/d/yyyy">
                  <c:v>45079</c:v>
                </c:pt>
                <c:pt idx="30177" formatCode="m/d/yyyy">
                  <c:v>45079</c:v>
                </c:pt>
                <c:pt idx="30178" formatCode="m/d/yyyy">
                  <c:v>45079</c:v>
                </c:pt>
                <c:pt idx="30179" formatCode="m/d/yyyy">
                  <c:v>45079</c:v>
                </c:pt>
                <c:pt idx="30180" formatCode="m/d/yyyy">
                  <c:v>45079</c:v>
                </c:pt>
                <c:pt idx="30181" formatCode="m/d/yyyy">
                  <c:v>45079</c:v>
                </c:pt>
                <c:pt idx="30182" formatCode="m/d/yyyy">
                  <c:v>45079</c:v>
                </c:pt>
                <c:pt idx="30183" formatCode="m/d/yyyy">
                  <c:v>45079</c:v>
                </c:pt>
                <c:pt idx="30184" formatCode="m/d/yyyy">
                  <c:v>45079</c:v>
                </c:pt>
                <c:pt idx="30185" formatCode="m/d/yyyy">
                  <c:v>45079</c:v>
                </c:pt>
                <c:pt idx="30186" formatCode="m/d/yyyy">
                  <c:v>45079</c:v>
                </c:pt>
                <c:pt idx="30187" formatCode="m/d/yyyy">
                  <c:v>45079</c:v>
                </c:pt>
                <c:pt idx="30188" formatCode="m/d/yyyy">
                  <c:v>45079</c:v>
                </c:pt>
                <c:pt idx="30189" formatCode="m/d/yyyy">
                  <c:v>45079</c:v>
                </c:pt>
                <c:pt idx="30190" formatCode="m/d/yyyy">
                  <c:v>45080</c:v>
                </c:pt>
                <c:pt idx="30191" formatCode="m/d/yyyy">
                  <c:v>45080</c:v>
                </c:pt>
                <c:pt idx="30192" formatCode="m/d/yyyy">
                  <c:v>45080</c:v>
                </c:pt>
                <c:pt idx="30193" formatCode="m/d/yyyy">
                  <c:v>45080</c:v>
                </c:pt>
                <c:pt idx="30194" formatCode="m/d/yyyy">
                  <c:v>45080</c:v>
                </c:pt>
                <c:pt idx="30195" formatCode="m/d/yyyy">
                  <c:v>45080</c:v>
                </c:pt>
                <c:pt idx="30196" formatCode="m/d/yyyy">
                  <c:v>45080</c:v>
                </c:pt>
                <c:pt idx="30197" formatCode="m/d/yyyy">
                  <c:v>45080</c:v>
                </c:pt>
                <c:pt idx="30198" formatCode="m/d/yyyy">
                  <c:v>45080</c:v>
                </c:pt>
                <c:pt idx="30199" formatCode="m/d/yyyy">
                  <c:v>45080</c:v>
                </c:pt>
                <c:pt idx="30200" formatCode="m/d/yyyy">
                  <c:v>45080</c:v>
                </c:pt>
                <c:pt idx="30201" formatCode="m/d/yyyy">
                  <c:v>45080</c:v>
                </c:pt>
                <c:pt idx="30202" formatCode="m/d/yyyy">
                  <c:v>45080</c:v>
                </c:pt>
                <c:pt idx="30203" formatCode="m/d/yyyy">
                  <c:v>45080</c:v>
                </c:pt>
                <c:pt idx="30204" formatCode="m/d/yyyy">
                  <c:v>45080</c:v>
                </c:pt>
                <c:pt idx="30205" formatCode="m/d/yyyy">
                  <c:v>45080</c:v>
                </c:pt>
                <c:pt idx="30206" formatCode="m/d/yyyy">
                  <c:v>45080</c:v>
                </c:pt>
                <c:pt idx="30207" formatCode="m/d/yyyy">
                  <c:v>45080</c:v>
                </c:pt>
                <c:pt idx="30208" formatCode="m/d/yyyy">
                  <c:v>45080</c:v>
                </c:pt>
                <c:pt idx="30209" formatCode="m/d/yyyy">
                  <c:v>45080</c:v>
                </c:pt>
                <c:pt idx="30210" formatCode="m/d/yyyy">
                  <c:v>45080</c:v>
                </c:pt>
                <c:pt idx="30211" formatCode="m/d/yyyy">
                  <c:v>45080</c:v>
                </c:pt>
                <c:pt idx="30212" formatCode="m/d/yyyy">
                  <c:v>45080</c:v>
                </c:pt>
                <c:pt idx="30213" formatCode="m/d/yyyy">
                  <c:v>45080</c:v>
                </c:pt>
                <c:pt idx="30214" formatCode="m/d/yyyy">
                  <c:v>45081</c:v>
                </c:pt>
                <c:pt idx="30215" formatCode="m/d/yyyy">
                  <c:v>45081</c:v>
                </c:pt>
                <c:pt idx="30216" formatCode="m/d/yyyy">
                  <c:v>45081</c:v>
                </c:pt>
                <c:pt idx="30217" formatCode="m/d/yyyy">
                  <c:v>45081</c:v>
                </c:pt>
                <c:pt idx="30218" formatCode="m/d/yyyy">
                  <c:v>45081</c:v>
                </c:pt>
                <c:pt idx="30219" formatCode="m/d/yyyy">
                  <c:v>45081</c:v>
                </c:pt>
                <c:pt idx="30220" formatCode="m/d/yyyy">
                  <c:v>45081</c:v>
                </c:pt>
                <c:pt idx="30221" formatCode="m/d/yyyy">
                  <c:v>45081</c:v>
                </c:pt>
                <c:pt idx="30222" formatCode="m/d/yyyy">
                  <c:v>45081</c:v>
                </c:pt>
                <c:pt idx="30223" formatCode="m/d/yyyy">
                  <c:v>45081</c:v>
                </c:pt>
                <c:pt idx="30224" formatCode="m/d/yyyy">
                  <c:v>45081</c:v>
                </c:pt>
                <c:pt idx="30225" formatCode="m/d/yyyy">
                  <c:v>45081</c:v>
                </c:pt>
                <c:pt idx="30226" formatCode="m/d/yyyy">
                  <c:v>45081</c:v>
                </c:pt>
                <c:pt idx="30227" formatCode="m/d/yyyy">
                  <c:v>45081</c:v>
                </c:pt>
                <c:pt idx="30228" formatCode="m/d/yyyy">
                  <c:v>45081</c:v>
                </c:pt>
                <c:pt idx="30229" formatCode="m/d/yyyy">
                  <c:v>45081</c:v>
                </c:pt>
                <c:pt idx="30230" formatCode="m/d/yyyy">
                  <c:v>45081</c:v>
                </c:pt>
                <c:pt idx="30231" formatCode="m/d/yyyy">
                  <c:v>45081</c:v>
                </c:pt>
                <c:pt idx="30232" formatCode="m/d/yyyy">
                  <c:v>45081</c:v>
                </c:pt>
                <c:pt idx="30233" formatCode="m/d/yyyy">
                  <c:v>45081</c:v>
                </c:pt>
                <c:pt idx="30234" formatCode="m/d/yyyy">
                  <c:v>45081</c:v>
                </c:pt>
                <c:pt idx="30235" formatCode="m/d/yyyy">
                  <c:v>45081</c:v>
                </c:pt>
                <c:pt idx="30236" formatCode="m/d/yyyy">
                  <c:v>45081</c:v>
                </c:pt>
                <c:pt idx="30237" formatCode="m/d/yyyy">
                  <c:v>45081</c:v>
                </c:pt>
                <c:pt idx="30238" formatCode="m/d/yyyy">
                  <c:v>45082</c:v>
                </c:pt>
                <c:pt idx="30239" formatCode="m/d/yyyy">
                  <c:v>45082</c:v>
                </c:pt>
                <c:pt idx="30240" formatCode="m/d/yyyy">
                  <c:v>45082</c:v>
                </c:pt>
                <c:pt idx="30241" formatCode="m/d/yyyy">
                  <c:v>45082</c:v>
                </c:pt>
                <c:pt idx="30242" formatCode="m/d/yyyy">
                  <c:v>45082</c:v>
                </c:pt>
                <c:pt idx="30243" formatCode="m/d/yyyy">
                  <c:v>45082</c:v>
                </c:pt>
                <c:pt idx="30244" formatCode="m/d/yyyy">
                  <c:v>45082</c:v>
                </c:pt>
                <c:pt idx="30245" formatCode="m/d/yyyy">
                  <c:v>45082</c:v>
                </c:pt>
                <c:pt idx="30246" formatCode="m/d/yyyy">
                  <c:v>45082</c:v>
                </c:pt>
                <c:pt idx="30247" formatCode="m/d/yyyy">
                  <c:v>45082</c:v>
                </c:pt>
                <c:pt idx="30248" formatCode="m/d/yyyy">
                  <c:v>45082</c:v>
                </c:pt>
                <c:pt idx="30249" formatCode="m/d/yyyy">
                  <c:v>45082</c:v>
                </c:pt>
                <c:pt idx="30250" formatCode="m/d/yyyy">
                  <c:v>45082</c:v>
                </c:pt>
                <c:pt idx="30251" formatCode="m/d/yyyy">
                  <c:v>45082</c:v>
                </c:pt>
                <c:pt idx="30252" formatCode="m/d/yyyy">
                  <c:v>45082</c:v>
                </c:pt>
                <c:pt idx="30253" formatCode="m/d/yyyy">
                  <c:v>45082</c:v>
                </c:pt>
                <c:pt idx="30254" formatCode="m/d/yyyy">
                  <c:v>45082</c:v>
                </c:pt>
                <c:pt idx="30255" formatCode="m/d/yyyy">
                  <c:v>45082</c:v>
                </c:pt>
                <c:pt idx="30256" formatCode="m/d/yyyy">
                  <c:v>45082</c:v>
                </c:pt>
                <c:pt idx="30257" formatCode="m/d/yyyy">
                  <c:v>45082</c:v>
                </c:pt>
                <c:pt idx="30258" formatCode="m/d/yyyy">
                  <c:v>45082</c:v>
                </c:pt>
                <c:pt idx="30259" formatCode="m/d/yyyy">
                  <c:v>45082</c:v>
                </c:pt>
                <c:pt idx="30260" formatCode="m/d/yyyy">
                  <c:v>45082</c:v>
                </c:pt>
                <c:pt idx="30261" formatCode="m/d/yyyy">
                  <c:v>45082</c:v>
                </c:pt>
                <c:pt idx="30262" formatCode="m/d/yyyy">
                  <c:v>45083</c:v>
                </c:pt>
                <c:pt idx="30263" formatCode="m/d/yyyy">
                  <c:v>45083</c:v>
                </c:pt>
                <c:pt idx="30264" formatCode="m/d/yyyy">
                  <c:v>45083</c:v>
                </c:pt>
                <c:pt idx="30265" formatCode="m/d/yyyy">
                  <c:v>45083</c:v>
                </c:pt>
                <c:pt idx="30266" formatCode="m/d/yyyy">
                  <c:v>45083</c:v>
                </c:pt>
                <c:pt idx="30267" formatCode="m/d/yyyy">
                  <c:v>45083</c:v>
                </c:pt>
                <c:pt idx="30268" formatCode="m/d/yyyy">
                  <c:v>45083</c:v>
                </c:pt>
                <c:pt idx="30269" formatCode="m/d/yyyy">
                  <c:v>45083</c:v>
                </c:pt>
                <c:pt idx="30270" formatCode="m/d/yyyy">
                  <c:v>45083</c:v>
                </c:pt>
                <c:pt idx="30271" formatCode="m/d/yyyy">
                  <c:v>45083</c:v>
                </c:pt>
                <c:pt idx="30272" formatCode="m/d/yyyy">
                  <c:v>45083</c:v>
                </c:pt>
                <c:pt idx="30273" formatCode="m/d/yyyy">
                  <c:v>45083</c:v>
                </c:pt>
                <c:pt idx="30274" formatCode="m/d/yyyy">
                  <c:v>45083</c:v>
                </c:pt>
                <c:pt idx="30275" formatCode="m/d/yyyy">
                  <c:v>45083</c:v>
                </c:pt>
                <c:pt idx="30276" formatCode="m/d/yyyy">
                  <c:v>45083</c:v>
                </c:pt>
                <c:pt idx="30277" formatCode="m/d/yyyy">
                  <c:v>45083</c:v>
                </c:pt>
                <c:pt idx="30278" formatCode="m/d/yyyy">
                  <c:v>45083</c:v>
                </c:pt>
                <c:pt idx="30279" formatCode="m/d/yyyy">
                  <c:v>45083</c:v>
                </c:pt>
                <c:pt idx="30280" formatCode="m/d/yyyy">
                  <c:v>45083</c:v>
                </c:pt>
                <c:pt idx="30281" formatCode="m/d/yyyy">
                  <c:v>45083</c:v>
                </c:pt>
                <c:pt idx="30282" formatCode="m/d/yyyy">
                  <c:v>45083</c:v>
                </c:pt>
                <c:pt idx="30283" formatCode="m/d/yyyy">
                  <c:v>45083</c:v>
                </c:pt>
                <c:pt idx="30284" formatCode="m/d/yyyy">
                  <c:v>45083</c:v>
                </c:pt>
                <c:pt idx="30285" formatCode="m/d/yyyy">
                  <c:v>45083</c:v>
                </c:pt>
                <c:pt idx="30286" formatCode="m/d/yyyy">
                  <c:v>45084</c:v>
                </c:pt>
                <c:pt idx="30287" formatCode="m/d/yyyy">
                  <c:v>45084</c:v>
                </c:pt>
                <c:pt idx="30288" formatCode="m/d/yyyy">
                  <c:v>45084</c:v>
                </c:pt>
                <c:pt idx="30289" formatCode="m/d/yyyy">
                  <c:v>45084</c:v>
                </c:pt>
                <c:pt idx="30290" formatCode="m/d/yyyy">
                  <c:v>45084</c:v>
                </c:pt>
                <c:pt idx="30291" formatCode="m/d/yyyy">
                  <c:v>45084</c:v>
                </c:pt>
                <c:pt idx="30292" formatCode="m/d/yyyy">
                  <c:v>45084</c:v>
                </c:pt>
                <c:pt idx="30293" formatCode="m/d/yyyy">
                  <c:v>45084</c:v>
                </c:pt>
                <c:pt idx="30294" formatCode="m/d/yyyy">
                  <c:v>45084</c:v>
                </c:pt>
                <c:pt idx="30295" formatCode="m/d/yyyy">
                  <c:v>45084</c:v>
                </c:pt>
                <c:pt idx="30296" formatCode="m/d/yyyy">
                  <c:v>45084</c:v>
                </c:pt>
                <c:pt idx="30297" formatCode="m/d/yyyy">
                  <c:v>45084</c:v>
                </c:pt>
                <c:pt idx="30298" formatCode="m/d/yyyy">
                  <c:v>45084</c:v>
                </c:pt>
                <c:pt idx="30299" formatCode="m/d/yyyy">
                  <c:v>45084</c:v>
                </c:pt>
                <c:pt idx="30300" formatCode="m/d/yyyy">
                  <c:v>45084</c:v>
                </c:pt>
                <c:pt idx="30301" formatCode="m/d/yyyy">
                  <c:v>45084</c:v>
                </c:pt>
                <c:pt idx="30302" formatCode="m/d/yyyy">
                  <c:v>45084</c:v>
                </c:pt>
                <c:pt idx="30303" formatCode="m/d/yyyy">
                  <c:v>45084</c:v>
                </c:pt>
                <c:pt idx="30304" formatCode="m/d/yyyy">
                  <c:v>45084</c:v>
                </c:pt>
                <c:pt idx="30305" formatCode="m/d/yyyy">
                  <c:v>45084</c:v>
                </c:pt>
                <c:pt idx="30306" formatCode="m/d/yyyy">
                  <c:v>45084</c:v>
                </c:pt>
                <c:pt idx="30307" formatCode="m/d/yyyy">
                  <c:v>45084</c:v>
                </c:pt>
                <c:pt idx="30308" formatCode="m/d/yyyy">
                  <c:v>45084</c:v>
                </c:pt>
                <c:pt idx="30309" formatCode="m/d/yyyy">
                  <c:v>45084</c:v>
                </c:pt>
                <c:pt idx="30310" formatCode="m/d/yyyy">
                  <c:v>45085</c:v>
                </c:pt>
                <c:pt idx="30311" formatCode="m/d/yyyy">
                  <c:v>45085</c:v>
                </c:pt>
                <c:pt idx="30312" formatCode="m/d/yyyy">
                  <c:v>45085</c:v>
                </c:pt>
                <c:pt idx="30313" formatCode="m/d/yyyy">
                  <c:v>45085</c:v>
                </c:pt>
                <c:pt idx="30314" formatCode="m/d/yyyy">
                  <c:v>45085</c:v>
                </c:pt>
                <c:pt idx="30315" formatCode="m/d/yyyy">
                  <c:v>45085</c:v>
                </c:pt>
                <c:pt idx="30316" formatCode="m/d/yyyy">
                  <c:v>45085</c:v>
                </c:pt>
                <c:pt idx="30317" formatCode="m/d/yyyy">
                  <c:v>45085</c:v>
                </c:pt>
                <c:pt idx="30318" formatCode="m/d/yyyy">
                  <c:v>45085</c:v>
                </c:pt>
                <c:pt idx="30319" formatCode="m/d/yyyy">
                  <c:v>45085</c:v>
                </c:pt>
                <c:pt idx="30320" formatCode="m/d/yyyy">
                  <c:v>45085</c:v>
                </c:pt>
                <c:pt idx="30321" formatCode="m/d/yyyy">
                  <c:v>45085</c:v>
                </c:pt>
                <c:pt idx="30322" formatCode="m/d/yyyy">
                  <c:v>45085</c:v>
                </c:pt>
                <c:pt idx="30323" formatCode="m/d/yyyy">
                  <c:v>45085</c:v>
                </c:pt>
                <c:pt idx="30324" formatCode="m/d/yyyy">
                  <c:v>45085</c:v>
                </c:pt>
                <c:pt idx="30325" formatCode="m/d/yyyy">
                  <c:v>45085</c:v>
                </c:pt>
                <c:pt idx="30326" formatCode="m/d/yyyy">
                  <c:v>45085</c:v>
                </c:pt>
                <c:pt idx="30327" formatCode="m/d/yyyy">
                  <c:v>45085</c:v>
                </c:pt>
                <c:pt idx="30328" formatCode="m/d/yyyy">
                  <c:v>45085</c:v>
                </c:pt>
                <c:pt idx="30329" formatCode="m/d/yyyy">
                  <c:v>45085</c:v>
                </c:pt>
                <c:pt idx="30330" formatCode="m/d/yyyy">
                  <c:v>45085</c:v>
                </c:pt>
                <c:pt idx="30331" formatCode="m/d/yyyy">
                  <c:v>45085</c:v>
                </c:pt>
                <c:pt idx="30332" formatCode="m/d/yyyy">
                  <c:v>45085</c:v>
                </c:pt>
                <c:pt idx="30333" formatCode="m/d/yyyy">
                  <c:v>45085</c:v>
                </c:pt>
                <c:pt idx="30334" formatCode="m/d/yyyy">
                  <c:v>45086</c:v>
                </c:pt>
                <c:pt idx="30335" formatCode="m/d/yyyy">
                  <c:v>45086</c:v>
                </c:pt>
                <c:pt idx="30336" formatCode="m/d/yyyy">
                  <c:v>45086</c:v>
                </c:pt>
                <c:pt idx="30337" formatCode="m/d/yyyy">
                  <c:v>45086</c:v>
                </c:pt>
                <c:pt idx="30338" formatCode="m/d/yyyy">
                  <c:v>45086</c:v>
                </c:pt>
                <c:pt idx="30339" formatCode="m/d/yyyy">
                  <c:v>45086</c:v>
                </c:pt>
                <c:pt idx="30340" formatCode="m/d/yyyy">
                  <c:v>45086</c:v>
                </c:pt>
                <c:pt idx="30341" formatCode="m/d/yyyy">
                  <c:v>45086</c:v>
                </c:pt>
                <c:pt idx="30342" formatCode="m/d/yyyy">
                  <c:v>45086</c:v>
                </c:pt>
                <c:pt idx="30343" formatCode="m/d/yyyy">
                  <c:v>45086</c:v>
                </c:pt>
                <c:pt idx="30344" formatCode="m/d/yyyy">
                  <c:v>45086</c:v>
                </c:pt>
                <c:pt idx="30345" formatCode="m/d/yyyy">
                  <c:v>45086</c:v>
                </c:pt>
                <c:pt idx="30346" formatCode="m/d/yyyy">
                  <c:v>45086</c:v>
                </c:pt>
                <c:pt idx="30347" formatCode="m/d/yyyy">
                  <c:v>45086</c:v>
                </c:pt>
                <c:pt idx="30348" formatCode="m/d/yyyy">
                  <c:v>45086</c:v>
                </c:pt>
                <c:pt idx="30349" formatCode="m/d/yyyy">
                  <c:v>45086</c:v>
                </c:pt>
                <c:pt idx="30350" formatCode="m/d/yyyy">
                  <c:v>45086</c:v>
                </c:pt>
                <c:pt idx="30351" formatCode="m/d/yyyy">
                  <c:v>45086</c:v>
                </c:pt>
                <c:pt idx="30352" formatCode="m/d/yyyy">
                  <c:v>45086</c:v>
                </c:pt>
                <c:pt idx="30353" formatCode="m/d/yyyy">
                  <c:v>45086</c:v>
                </c:pt>
                <c:pt idx="30354" formatCode="m/d/yyyy">
                  <c:v>45086</c:v>
                </c:pt>
                <c:pt idx="30355" formatCode="m/d/yyyy">
                  <c:v>45086</c:v>
                </c:pt>
                <c:pt idx="30356" formatCode="m/d/yyyy">
                  <c:v>45086</c:v>
                </c:pt>
                <c:pt idx="30357" formatCode="m/d/yyyy">
                  <c:v>45087</c:v>
                </c:pt>
                <c:pt idx="30358" formatCode="m/d/yyyy">
                  <c:v>45087</c:v>
                </c:pt>
                <c:pt idx="30359" formatCode="m/d/yyyy">
                  <c:v>45087</c:v>
                </c:pt>
                <c:pt idx="30360" formatCode="m/d/yyyy">
                  <c:v>45087</c:v>
                </c:pt>
                <c:pt idx="30361" formatCode="m/d/yyyy">
                  <c:v>45087</c:v>
                </c:pt>
                <c:pt idx="30362" formatCode="m/d/yyyy">
                  <c:v>45087</c:v>
                </c:pt>
                <c:pt idx="30363" formatCode="m/d/yyyy">
                  <c:v>45087</c:v>
                </c:pt>
                <c:pt idx="30364" formatCode="m/d/yyyy">
                  <c:v>45087</c:v>
                </c:pt>
                <c:pt idx="30365" formatCode="m/d/yyyy">
                  <c:v>45087</c:v>
                </c:pt>
                <c:pt idx="30366" formatCode="m/d/yyyy">
                  <c:v>45087</c:v>
                </c:pt>
                <c:pt idx="30367" formatCode="m/d/yyyy">
                  <c:v>45087</c:v>
                </c:pt>
                <c:pt idx="30368" formatCode="m/d/yyyy">
                  <c:v>45087</c:v>
                </c:pt>
                <c:pt idx="30369" formatCode="m/d/yyyy">
                  <c:v>45087</c:v>
                </c:pt>
                <c:pt idx="30370" formatCode="m/d/yyyy">
                  <c:v>45087</c:v>
                </c:pt>
                <c:pt idx="30371" formatCode="m/d/yyyy">
                  <c:v>45087</c:v>
                </c:pt>
                <c:pt idx="30372" formatCode="m/d/yyyy">
                  <c:v>45087</c:v>
                </c:pt>
                <c:pt idx="30373" formatCode="m/d/yyyy">
                  <c:v>45087</c:v>
                </c:pt>
                <c:pt idx="30374" formatCode="m/d/yyyy">
                  <c:v>45087</c:v>
                </c:pt>
                <c:pt idx="30375" formatCode="m/d/yyyy">
                  <c:v>45087</c:v>
                </c:pt>
                <c:pt idx="30376" formatCode="m/d/yyyy">
                  <c:v>45087</c:v>
                </c:pt>
                <c:pt idx="30377" formatCode="m/d/yyyy">
                  <c:v>45087</c:v>
                </c:pt>
                <c:pt idx="30378" formatCode="m/d/yyyy">
                  <c:v>45087</c:v>
                </c:pt>
                <c:pt idx="30379" formatCode="m/d/yyyy">
                  <c:v>45087</c:v>
                </c:pt>
                <c:pt idx="30380" formatCode="m/d/yyyy">
                  <c:v>45087</c:v>
                </c:pt>
                <c:pt idx="30381" formatCode="m/d/yyyy">
                  <c:v>45088</c:v>
                </c:pt>
                <c:pt idx="30382" formatCode="m/d/yyyy">
                  <c:v>45088</c:v>
                </c:pt>
                <c:pt idx="30383" formatCode="m/d/yyyy">
                  <c:v>45088</c:v>
                </c:pt>
                <c:pt idx="30384" formatCode="m/d/yyyy">
                  <c:v>45088</c:v>
                </c:pt>
                <c:pt idx="30385" formatCode="m/d/yyyy">
                  <c:v>45088</c:v>
                </c:pt>
                <c:pt idx="30386" formatCode="m/d/yyyy">
                  <c:v>45088</c:v>
                </c:pt>
                <c:pt idx="30387" formatCode="m/d/yyyy">
                  <c:v>45088</c:v>
                </c:pt>
                <c:pt idx="30388" formatCode="m/d/yyyy">
                  <c:v>45088</c:v>
                </c:pt>
                <c:pt idx="30389" formatCode="m/d/yyyy">
                  <c:v>45088</c:v>
                </c:pt>
                <c:pt idx="30390" formatCode="m/d/yyyy">
                  <c:v>45088</c:v>
                </c:pt>
                <c:pt idx="30391" formatCode="m/d/yyyy">
                  <c:v>45088</c:v>
                </c:pt>
                <c:pt idx="30392" formatCode="m/d/yyyy">
                  <c:v>45088</c:v>
                </c:pt>
                <c:pt idx="30393" formatCode="m/d/yyyy">
                  <c:v>45088</c:v>
                </c:pt>
                <c:pt idx="30394" formatCode="m/d/yyyy">
                  <c:v>45088</c:v>
                </c:pt>
                <c:pt idx="30395" formatCode="m/d/yyyy">
                  <c:v>45088</c:v>
                </c:pt>
                <c:pt idx="30396" formatCode="m/d/yyyy">
                  <c:v>45088</c:v>
                </c:pt>
                <c:pt idx="30397" formatCode="m/d/yyyy">
                  <c:v>45088</c:v>
                </c:pt>
                <c:pt idx="30398" formatCode="m/d/yyyy">
                  <c:v>45088</c:v>
                </c:pt>
                <c:pt idx="30399" formatCode="m/d/yyyy">
                  <c:v>45088</c:v>
                </c:pt>
                <c:pt idx="30400" formatCode="m/d/yyyy">
                  <c:v>45088</c:v>
                </c:pt>
                <c:pt idx="30401" formatCode="m/d/yyyy">
                  <c:v>45088</c:v>
                </c:pt>
                <c:pt idx="30402" formatCode="m/d/yyyy">
                  <c:v>45088</c:v>
                </c:pt>
                <c:pt idx="30403" formatCode="m/d/yyyy">
                  <c:v>45088</c:v>
                </c:pt>
                <c:pt idx="30404" formatCode="m/d/yyyy">
                  <c:v>45088</c:v>
                </c:pt>
                <c:pt idx="30405" formatCode="m/d/yyyy">
                  <c:v>45089</c:v>
                </c:pt>
                <c:pt idx="30406" formatCode="m/d/yyyy">
                  <c:v>45089</c:v>
                </c:pt>
                <c:pt idx="30407" formatCode="m/d/yyyy">
                  <c:v>45089</c:v>
                </c:pt>
                <c:pt idx="30408" formatCode="m/d/yyyy">
                  <c:v>45089</c:v>
                </c:pt>
                <c:pt idx="30409" formatCode="m/d/yyyy">
                  <c:v>45089</c:v>
                </c:pt>
                <c:pt idx="30410" formatCode="m/d/yyyy">
                  <c:v>45089</c:v>
                </c:pt>
                <c:pt idx="30411" formatCode="m/d/yyyy">
                  <c:v>45089</c:v>
                </c:pt>
                <c:pt idx="30412" formatCode="m/d/yyyy">
                  <c:v>45089</c:v>
                </c:pt>
                <c:pt idx="30413" formatCode="m/d/yyyy">
                  <c:v>45089</c:v>
                </c:pt>
                <c:pt idx="30414" formatCode="m/d/yyyy">
                  <c:v>45089</c:v>
                </c:pt>
                <c:pt idx="30415" formatCode="m/d/yyyy">
                  <c:v>45089</c:v>
                </c:pt>
                <c:pt idx="30416" formatCode="m/d/yyyy">
                  <c:v>45089</c:v>
                </c:pt>
                <c:pt idx="30417" formatCode="m/d/yyyy">
                  <c:v>45089</c:v>
                </c:pt>
                <c:pt idx="30418" formatCode="m/d/yyyy">
                  <c:v>45089</c:v>
                </c:pt>
                <c:pt idx="30419" formatCode="m/d/yyyy">
                  <c:v>45089</c:v>
                </c:pt>
                <c:pt idx="30420" formatCode="m/d/yyyy">
                  <c:v>45089</c:v>
                </c:pt>
                <c:pt idx="30421" formatCode="m/d/yyyy">
                  <c:v>45089</c:v>
                </c:pt>
                <c:pt idx="30422" formatCode="m/d/yyyy">
                  <c:v>45089</c:v>
                </c:pt>
                <c:pt idx="30423" formatCode="m/d/yyyy">
                  <c:v>45089</c:v>
                </c:pt>
                <c:pt idx="30424" formatCode="m/d/yyyy">
                  <c:v>45089</c:v>
                </c:pt>
                <c:pt idx="30425" formatCode="m/d/yyyy">
                  <c:v>45089</c:v>
                </c:pt>
                <c:pt idx="30426" formatCode="m/d/yyyy">
                  <c:v>45089</c:v>
                </c:pt>
                <c:pt idx="30427" formatCode="m/d/yyyy">
                  <c:v>45089</c:v>
                </c:pt>
                <c:pt idx="30428" formatCode="m/d/yyyy">
                  <c:v>45089</c:v>
                </c:pt>
                <c:pt idx="30429" formatCode="m/d/yyyy">
                  <c:v>45090</c:v>
                </c:pt>
                <c:pt idx="30430" formatCode="m/d/yyyy">
                  <c:v>45090</c:v>
                </c:pt>
                <c:pt idx="30431" formatCode="m/d/yyyy">
                  <c:v>45090</c:v>
                </c:pt>
                <c:pt idx="30432" formatCode="m/d/yyyy">
                  <c:v>45090</c:v>
                </c:pt>
                <c:pt idx="30433" formatCode="m/d/yyyy">
                  <c:v>45090</c:v>
                </c:pt>
                <c:pt idx="30434" formatCode="m/d/yyyy">
                  <c:v>45090</c:v>
                </c:pt>
                <c:pt idx="30435" formatCode="m/d/yyyy">
                  <c:v>45090</c:v>
                </c:pt>
                <c:pt idx="30436" formatCode="m/d/yyyy">
                  <c:v>45090</c:v>
                </c:pt>
                <c:pt idx="30437" formatCode="m/d/yyyy">
                  <c:v>45090</c:v>
                </c:pt>
                <c:pt idx="30438" formatCode="m/d/yyyy">
                  <c:v>45090</c:v>
                </c:pt>
                <c:pt idx="30439" formatCode="m/d/yyyy">
                  <c:v>45090</c:v>
                </c:pt>
                <c:pt idx="30440" formatCode="m/d/yyyy">
                  <c:v>45090</c:v>
                </c:pt>
                <c:pt idx="30441" formatCode="m/d/yyyy">
                  <c:v>45090</c:v>
                </c:pt>
                <c:pt idx="30442" formatCode="m/d/yyyy">
                  <c:v>45090</c:v>
                </c:pt>
                <c:pt idx="30443" formatCode="m/d/yyyy">
                  <c:v>45090</c:v>
                </c:pt>
                <c:pt idx="30444" formatCode="m/d/yyyy">
                  <c:v>45090</c:v>
                </c:pt>
                <c:pt idx="30445" formatCode="m/d/yyyy">
                  <c:v>45090</c:v>
                </c:pt>
                <c:pt idx="30446" formatCode="m/d/yyyy">
                  <c:v>45090</c:v>
                </c:pt>
                <c:pt idx="30447" formatCode="m/d/yyyy">
                  <c:v>45090</c:v>
                </c:pt>
                <c:pt idx="30448" formatCode="m/d/yyyy">
                  <c:v>45090</c:v>
                </c:pt>
                <c:pt idx="30449" formatCode="m/d/yyyy">
                  <c:v>45090</c:v>
                </c:pt>
                <c:pt idx="30450" formatCode="m/d/yyyy">
                  <c:v>45090</c:v>
                </c:pt>
                <c:pt idx="30451" formatCode="m/d/yyyy">
                  <c:v>45090</c:v>
                </c:pt>
                <c:pt idx="30452" formatCode="m/d/yyyy">
                  <c:v>45090</c:v>
                </c:pt>
                <c:pt idx="30453" formatCode="m/d/yyyy">
                  <c:v>45091</c:v>
                </c:pt>
                <c:pt idx="30454" formatCode="m/d/yyyy">
                  <c:v>45091</c:v>
                </c:pt>
                <c:pt idx="30455" formatCode="m/d/yyyy">
                  <c:v>45091</c:v>
                </c:pt>
                <c:pt idx="30456" formatCode="m/d/yyyy">
                  <c:v>45091</c:v>
                </c:pt>
                <c:pt idx="30457" formatCode="m/d/yyyy">
                  <c:v>45091</c:v>
                </c:pt>
                <c:pt idx="30458" formatCode="m/d/yyyy">
                  <c:v>45091</c:v>
                </c:pt>
                <c:pt idx="30459" formatCode="m/d/yyyy">
                  <c:v>45091</c:v>
                </c:pt>
                <c:pt idx="30460" formatCode="m/d/yyyy">
                  <c:v>45091</c:v>
                </c:pt>
                <c:pt idx="30461" formatCode="m/d/yyyy">
                  <c:v>45091</c:v>
                </c:pt>
                <c:pt idx="30462" formatCode="m/d/yyyy">
                  <c:v>45091</c:v>
                </c:pt>
                <c:pt idx="30463" formatCode="m/d/yyyy">
                  <c:v>45091</c:v>
                </c:pt>
                <c:pt idx="30464" formatCode="m/d/yyyy">
                  <c:v>45091</c:v>
                </c:pt>
                <c:pt idx="30465" formatCode="m/d/yyyy">
                  <c:v>45091</c:v>
                </c:pt>
                <c:pt idx="30466" formatCode="m/d/yyyy">
                  <c:v>45091</c:v>
                </c:pt>
                <c:pt idx="30467" formatCode="m/d/yyyy">
                  <c:v>45091</c:v>
                </c:pt>
                <c:pt idx="30468" formatCode="m/d/yyyy">
                  <c:v>45091</c:v>
                </c:pt>
                <c:pt idx="30469" formatCode="m/d/yyyy">
                  <c:v>45091</c:v>
                </c:pt>
                <c:pt idx="30470" formatCode="m/d/yyyy">
                  <c:v>45091</c:v>
                </c:pt>
                <c:pt idx="30471" formatCode="m/d/yyyy">
                  <c:v>45091</c:v>
                </c:pt>
                <c:pt idx="30472" formatCode="m/d/yyyy">
                  <c:v>45091</c:v>
                </c:pt>
                <c:pt idx="30473" formatCode="m/d/yyyy">
                  <c:v>45091</c:v>
                </c:pt>
                <c:pt idx="30474" formatCode="m/d/yyyy">
                  <c:v>45091</c:v>
                </c:pt>
                <c:pt idx="30475" formatCode="m/d/yyyy">
                  <c:v>45091</c:v>
                </c:pt>
                <c:pt idx="30476" formatCode="m/d/yyyy">
                  <c:v>45091</c:v>
                </c:pt>
                <c:pt idx="30477" formatCode="m/d/yyyy">
                  <c:v>45092</c:v>
                </c:pt>
                <c:pt idx="30478" formatCode="m/d/yyyy">
                  <c:v>45092</c:v>
                </c:pt>
                <c:pt idx="30479" formatCode="m/d/yyyy">
                  <c:v>45092</c:v>
                </c:pt>
                <c:pt idx="30480" formatCode="m/d/yyyy">
                  <c:v>45092</c:v>
                </c:pt>
                <c:pt idx="30481" formatCode="m/d/yyyy">
                  <c:v>45092</c:v>
                </c:pt>
                <c:pt idx="30482" formatCode="m/d/yyyy">
                  <c:v>45092</c:v>
                </c:pt>
                <c:pt idx="30483" formatCode="m/d/yyyy">
                  <c:v>45092</c:v>
                </c:pt>
                <c:pt idx="30484" formatCode="m/d/yyyy">
                  <c:v>45092</c:v>
                </c:pt>
                <c:pt idx="30485" formatCode="m/d/yyyy">
                  <c:v>45092</c:v>
                </c:pt>
                <c:pt idx="30486" formatCode="m/d/yyyy">
                  <c:v>45092</c:v>
                </c:pt>
                <c:pt idx="30487" formatCode="m/d/yyyy">
                  <c:v>45092</c:v>
                </c:pt>
                <c:pt idx="30488" formatCode="m/d/yyyy">
                  <c:v>45092</c:v>
                </c:pt>
                <c:pt idx="30489" formatCode="m/d/yyyy">
                  <c:v>45092</c:v>
                </c:pt>
                <c:pt idx="30490" formatCode="m/d/yyyy">
                  <c:v>45092</c:v>
                </c:pt>
                <c:pt idx="30491" formatCode="m/d/yyyy">
                  <c:v>45092</c:v>
                </c:pt>
                <c:pt idx="30492" formatCode="m/d/yyyy">
                  <c:v>45092</c:v>
                </c:pt>
                <c:pt idx="30493" formatCode="m/d/yyyy">
                  <c:v>45092</c:v>
                </c:pt>
                <c:pt idx="30494" formatCode="m/d/yyyy">
                  <c:v>45092</c:v>
                </c:pt>
                <c:pt idx="30495" formatCode="m/d/yyyy">
                  <c:v>45092</c:v>
                </c:pt>
                <c:pt idx="30496" formatCode="m/d/yyyy">
                  <c:v>45092</c:v>
                </c:pt>
                <c:pt idx="30497" formatCode="m/d/yyyy">
                  <c:v>45092</c:v>
                </c:pt>
                <c:pt idx="30498" formatCode="m/d/yyyy">
                  <c:v>45092</c:v>
                </c:pt>
                <c:pt idx="30499" formatCode="m/d/yyyy">
                  <c:v>45092</c:v>
                </c:pt>
                <c:pt idx="30500" formatCode="m/d/yyyy">
                  <c:v>45092</c:v>
                </c:pt>
                <c:pt idx="30501" formatCode="m/d/yyyy">
                  <c:v>45093</c:v>
                </c:pt>
                <c:pt idx="30502" formatCode="m/d/yyyy">
                  <c:v>45093</c:v>
                </c:pt>
                <c:pt idx="30503" formatCode="m/d/yyyy">
                  <c:v>45093</c:v>
                </c:pt>
                <c:pt idx="30504" formatCode="m/d/yyyy">
                  <c:v>45093</c:v>
                </c:pt>
                <c:pt idx="30505" formatCode="m/d/yyyy">
                  <c:v>45093</c:v>
                </c:pt>
                <c:pt idx="30506" formatCode="m/d/yyyy">
                  <c:v>45093</c:v>
                </c:pt>
                <c:pt idx="30507" formatCode="m/d/yyyy">
                  <c:v>45093</c:v>
                </c:pt>
                <c:pt idx="30508" formatCode="m/d/yyyy">
                  <c:v>45093</c:v>
                </c:pt>
                <c:pt idx="30509" formatCode="m/d/yyyy">
                  <c:v>45093</c:v>
                </c:pt>
                <c:pt idx="30510" formatCode="m/d/yyyy">
                  <c:v>45093</c:v>
                </c:pt>
                <c:pt idx="30511" formatCode="m/d/yyyy">
                  <c:v>45093</c:v>
                </c:pt>
                <c:pt idx="30512" formatCode="m/d/yyyy">
                  <c:v>45093</c:v>
                </c:pt>
                <c:pt idx="30513" formatCode="m/d/yyyy">
                  <c:v>45093</c:v>
                </c:pt>
                <c:pt idx="30514" formatCode="m/d/yyyy">
                  <c:v>45093</c:v>
                </c:pt>
                <c:pt idx="30515" formatCode="m/d/yyyy">
                  <c:v>45093</c:v>
                </c:pt>
                <c:pt idx="30516" formatCode="m/d/yyyy">
                  <c:v>45093</c:v>
                </c:pt>
                <c:pt idx="30517" formatCode="m/d/yyyy">
                  <c:v>45093</c:v>
                </c:pt>
                <c:pt idx="30518" formatCode="m/d/yyyy">
                  <c:v>45093</c:v>
                </c:pt>
                <c:pt idx="30519" formatCode="m/d/yyyy">
                  <c:v>45093</c:v>
                </c:pt>
                <c:pt idx="30520" formatCode="m/d/yyyy">
                  <c:v>45093</c:v>
                </c:pt>
                <c:pt idx="30521" formatCode="m/d/yyyy">
                  <c:v>45093</c:v>
                </c:pt>
                <c:pt idx="30522" formatCode="m/d/yyyy">
                  <c:v>45093</c:v>
                </c:pt>
                <c:pt idx="30523" formatCode="m/d/yyyy">
                  <c:v>45093</c:v>
                </c:pt>
                <c:pt idx="30524" formatCode="m/d/yyyy">
                  <c:v>45093</c:v>
                </c:pt>
                <c:pt idx="30525" formatCode="m/d/yyyy">
                  <c:v>45094</c:v>
                </c:pt>
                <c:pt idx="30526" formatCode="m/d/yyyy">
                  <c:v>45094</c:v>
                </c:pt>
                <c:pt idx="30527" formatCode="m/d/yyyy">
                  <c:v>45094</c:v>
                </c:pt>
                <c:pt idx="30528" formatCode="m/d/yyyy">
                  <c:v>45094</c:v>
                </c:pt>
                <c:pt idx="30529" formatCode="m/d/yyyy">
                  <c:v>45094</c:v>
                </c:pt>
                <c:pt idx="30530" formatCode="m/d/yyyy">
                  <c:v>45094</c:v>
                </c:pt>
                <c:pt idx="30531" formatCode="m/d/yyyy">
                  <c:v>45094</c:v>
                </c:pt>
                <c:pt idx="30532" formatCode="m/d/yyyy">
                  <c:v>45094</c:v>
                </c:pt>
                <c:pt idx="30533" formatCode="m/d/yyyy">
                  <c:v>45094</c:v>
                </c:pt>
                <c:pt idx="30534" formatCode="m/d/yyyy">
                  <c:v>45094</c:v>
                </c:pt>
                <c:pt idx="30535" formatCode="m/d/yyyy">
                  <c:v>45094</c:v>
                </c:pt>
                <c:pt idx="30536" formatCode="m/d/yyyy">
                  <c:v>45094</c:v>
                </c:pt>
                <c:pt idx="30537" formatCode="m/d/yyyy">
                  <c:v>45094</c:v>
                </c:pt>
                <c:pt idx="30538" formatCode="m/d/yyyy">
                  <c:v>45094</c:v>
                </c:pt>
                <c:pt idx="30539" formatCode="m/d/yyyy">
                  <c:v>45094</c:v>
                </c:pt>
                <c:pt idx="30540" formatCode="m/d/yyyy">
                  <c:v>45094</c:v>
                </c:pt>
                <c:pt idx="30541" formatCode="m/d/yyyy">
                  <c:v>45094</c:v>
                </c:pt>
                <c:pt idx="30542" formatCode="m/d/yyyy">
                  <c:v>45094</c:v>
                </c:pt>
                <c:pt idx="30543" formatCode="m/d/yyyy">
                  <c:v>45094</c:v>
                </c:pt>
                <c:pt idx="30544" formatCode="m/d/yyyy">
                  <c:v>45094</c:v>
                </c:pt>
                <c:pt idx="30545" formatCode="m/d/yyyy">
                  <c:v>45094</c:v>
                </c:pt>
                <c:pt idx="30546" formatCode="m/d/yyyy">
                  <c:v>45094</c:v>
                </c:pt>
                <c:pt idx="30547" formatCode="m/d/yyyy">
                  <c:v>45094</c:v>
                </c:pt>
                <c:pt idx="30548" formatCode="m/d/yyyy">
                  <c:v>45094</c:v>
                </c:pt>
                <c:pt idx="30549" formatCode="m/d/yyyy">
                  <c:v>45095</c:v>
                </c:pt>
                <c:pt idx="30550" formatCode="m/d/yyyy">
                  <c:v>45095</c:v>
                </c:pt>
                <c:pt idx="30551" formatCode="m/d/yyyy">
                  <c:v>45095</c:v>
                </c:pt>
                <c:pt idx="30552" formatCode="m/d/yyyy">
                  <c:v>45095</c:v>
                </c:pt>
                <c:pt idx="30553" formatCode="m/d/yyyy">
                  <c:v>45095</c:v>
                </c:pt>
                <c:pt idx="30554" formatCode="m/d/yyyy">
                  <c:v>45095</c:v>
                </c:pt>
                <c:pt idx="30555" formatCode="m/d/yyyy">
                  <c:v>45095</c:v>
                </c:pt>
                <c:pt idx="30556" formatCode="m/d/yyyy">
                  <c:v>45095</c:v>
                </c:pt>
                <c:pt idx="30557" formatCode="m/d/yyyy">
                  <c:v>45095</c:v>
                </c:pt>
                <c:pt idx="30558" formatCode="m/d/yyyy">
                  <c:v>45095</c:v>
                </c:pt>
                <c:pt idx="30559" formatCode="m/d/yyyy">
                  <c:v>45095</c:v>
                </c:pt>
                <c:pt idx="30560" formatCode="m/d/yyyy">
                  <c:v>45095</c:v>
                </c:pt>
                <c:pt idx="30561" formatCode="m/d/yyyy">
                  <c:v>45095</c:v>
                </c:pt>
                <c:pt idx="30562" formatCode="m/d/yyyy">
                  <c:v>45095</c:v>
                </c:pt>
                <c:pt idx="30563" formatCode="m/d/yyyy">
                  <c:v>45095</c:v>
                </c:pt>
                <c:pt idx="30564" formatCode="m/d/yyyy">
                  <c:v>45095</c:v>
                </c:pt>
                <c:pt idx="30565" formatCode="m/d/yyyy">
                  <c:v>45095</c:v>
                </c:pt>
                <c:pt idx="30566" formatCode="m/d/yyyy">
                  <c:v>45095</c:v>
                </c:pt>
                <c:pt idx="30567" formatCode="m/d/yyyy">
                  <c:v>45095</c:v>
                </c:pt>
                <c:pt idx="30568" formatCode="m/d/yyyy">
                  <c:v>45095</c:v>
                </c:pt>
                <c:pt idx="30569" formatCode="m/d/yyyy">
                  <c:v>45095</c:v>
                </c:pt>
                <c:pt idx="30570" formatCode="m/d/yyyy">
                  <c:v>45095</c:v>
                </c:pt>
                <c:pt idx="30571" formatCode="m/d/yyyy">
                  <c:v>45095</c:v>
                </c:pt>
                <c:pt idx="30572" formatCode="m/d/yyyy">
                  <c:v>45095</c:v>
                </c:pt>
                <c:pt idx="30573" formatCode="m/d/yyyy">
                  <c:v>45096</c:v>
                </c:pt>
                <c:pt idx="30574" formatCode="m/d/yyyy">
                  <c:v>45096</c:v>
                </c:pt>
                <c:pt idx="30575" formatCode="m/d/yyyy">
                  <c:v>45096</c:v>
                </c:pt>
                <c:pt idx="30576" formatCode="m/d/yyyy">
                  <c:v>45096</c:v>
                </c:pt>
                <c:pt idx="30577" formatCode="m/d/yyyy">
                  <c:v>45096</c:v>
                </c:pt>
                <c:pt idx="30578" formatCode="m/d/yyyy">
                  <c:v>45096</c:v>
                </c:pt>
                <c:pt idx="30579" formatCode="m/d/yyyy">
                  <c:v>45096</c:v>
                </c:pt>
                <c:pt idx="30580" formatCode="m/d/yyyy">
                  <c:v>45096</c:v>
                </c:pt>
                <c:pt idx="30581" formatCode="m/d/yyyy">
                  <c:v>45096</c:v>
                </c:pt>
                <c:pt idx="30582" formatCode="m/d/yyyy">
                  <c:v>45096</c:v>
                </c:pt>
                <c:pt idx="30583" formatCode="m/d/yyyy">
                  <c:v>45096</c:v>
                </c:pt>
                <c:pt idx="30584" formatCode="m/d/yyyy">
                  <c:v>45096</c:v>
                </c:pt>
                <c:pt idx="30585" formatCode="m/d/yyyy">
                  <c:v>45096</c:v>
                </c:pt>
                <c:pt idx="30586" formatCode="m/d/yyyy">
                  <c:v>45096</c:v>
                </c:pt>
                <c:pt idx="30587" formatCode="m/d/yyyy">
                  <c:v>45096</c:v>
                </c:pt>
                <c:pt idx="30588" formatCode="m/d/yyyy">
                  <c:v>45096</c:v>
                </c:pt>
                <c:pt idx="30589" formatCode="m/d/yyyy">
                  <c:v>45096</c:v>
                </c:pt>
                <c:pt idx="30590" formatCode="m/d/yyyy">
                  <c:v>45096</c:v>
                </c:pt>
                <c:pt idx="30591" formatCode="m/d/yyyy">
                  <c:v>45096</c:v>
                </c:pt>
                <c:pt idx="30592" formatCode="m/d/yyyy">
                  <c:v>45096</c:v>
                </c:pt>
                <c:pt idx="30593" formatCode="m/d/yyyy">
                  <c:v>45096</c:v>
                </c:pt>
                <c:pt idx="30594" formatCode="m/d/yyyy">
                  <c:v>45096</c:v>
                </c:pt>
                <c:pt idx="30595" formatCode="m/d/yyyy">
                  <c:v>45096</c:v>
                </c:pt>
                <c:pt idx="30596" formatCode="m/d/yyyy">
                  <c:v>45096</c:v>
                </c:pt>
                <c:pt idx="30597" formatCode="m/d/yyyy">
                  <c:v>45097</c:v>
                </c:pt>
                <c:pt idx="30598" formatCode="m/d/yyyy">
                  <c:v>45097</c:v>
                </c:pt>
                <c:pt idx="30599" formatCode="m/d/yyyy">
                  <c:v>45097</c:v>
                </c:pt>
                <c:pt idx="30600" formatCode="m/d/yyyy">
                  <c:v>45097</c:v>
                </c:pt>
                <c:pt idx="30601" formatCode="m/d/yyyy">
                  <c:v>45097</c:v>
                </c:pt>
                <c:pt idx="30602" formatCode="m/d/yyyy">
                  <c:v>45097</c:v>
                </c:pt>
                <c:pt idx="30603" formatCode="m/d/yyyy">
                  <c:v>45097</c:v>
                </c:pt>
                <c:pt idx="30604" formatCode="m/d/yyyy">
                  <c:v>45097</c:v>
                </c:pt>
                <c:pt idx="30605" formatCode="m/d/yyyy">
                  <c:v>45097</c:v>
                </c:pt>
                <c:pt idx="30606" formatCode="m/d/yyyy">
                  <c:v>45097</c:v>
                </c:pt>
                <c:pt idx="30607" formatCode="m/d/yyyy">
                  <c:v>45097</c:v>
                </c:pt>
                <c:pt idx="30608" formatCode="m/d/yyyy">
                  <c:v>45097</c:v>
                </c:pt>
                <c:pt idx="30609" formatCode="m/d/yyyy">
                  <c:v>45097</c:v>
                </c:pt>
                <c:pt idx="30610" formatCode="m/d/yyyy">
                  <c:v>45097</c:v>
                </c:pt>
                <c:pt idx="30611" formatCode="m/d/yyyy">
                  <c:v>45097</c:v>
                </c:pt>
                <c:pt idx="30612" formatCode="m/d/yyyy">
                  <c:v>45097</c:v>
                </c:pt>
                <c:pt idx="30613" formatCode="m/d/yyyy">
                  <c:v>45097</c:v>
                </c:pt>
                <c:pt idx="30614" formatCode="m/d/yyyy">
                  <c:v>45097</c:v>
                </c:pt>
                <c:pt idx="30615" formatCode="m/d/yyyy">
                  <c:v>45097</c:v>
                </c:pt>
                <c:pt idx="30616" formatCode="m/d/yyyy">
                  <c:v>45097</c:v>
                </c:pt>
                <c:pt idx="30617" formatCode="m/d/yyyy">
                  <c:v>45097</c:v>
                </c:pt>
                <c:pt idx="30618" formatCode="m/d/yyyy">
                  <c:v>45097</c:v>
                </c:pt>
                <c:pt idx="30619" formatCode="m/d/yyyy">
                  <c:v>45097</c:v>
                </c:pt>
                <c:pt idx="30620" formatCode="m/d/yyyy">
                  <c:v>45097</c:v>
                </c:pt>
                <c:pt idx="30621" formatCode="m/d/yyyy">
                  <c:v>45098</c:v>
                </c:pt>
                <c:pt idx="30622" formatCode="m/d/yyyy">
                  <c:v>45098</c:v>
                </c:pt>
                <c:pt idx="30623" formatCode="m/d/yyyy">
                  <c:v>45098</c:v>
                </c:pt>
                <c:pt idx="30624" formatCode="m/d/yyyy">
                  <c:v>45098</c:v>
                </c:pt>
                <c:pt idx="30625" formatCode="m/d/yyyy">
                  <c:v>45098</c:v>
                </c:pt>
                <c:pt idx="30626" formatCode="m/d/yyyy">
                  <c:v>45098</c:v>
                </c:pt>
                <c:pt idx="30627" formatCode="m/d/yyyy">
                  <c:v>45098</c:v>
                </c:pt>
                <c:pt idx="30628" formatCode="m/d/yyyy">
                  <c:v>45098</c:v>
                </c:pt>
                <c:pt idx="30629" formatCode="m/d/yyyy">
                  <c:v>45098</c:v>
                </c:pt>
                <c:pt idx="30630" formatCode="m/d/yyyy">
                  <c:v>45098</c:v>
                </c:pt>
                <c:pt idx="30631" formatCode="m/d/yyyy">
                  <c:v>45098</c:v>
                </c:pt>
                <c:pt idx="30632" formatCode="m/d/yyyy">
                  <c:v>45098</c:v>
                </c:pt>
                <c:pt idx="30633" formatCode="m/d/yyyy">
                  <c:v>45098</c:v>
                </c:pt>
                <c:pt idx="30634" formatCode="m/d/yyyy">
                  <c:v>45098</c:v>
                </c:pt>
                <c:pt idx="30635" formatCode="m/d/yyyy">
                  <c:v>45098</c:v>
                </c:pt>
                <c:pt idx="30636" formatCode="m/d/yyyy">
                  <c:v>45098</c:v>
                </c:pt>
                <c:pt idx="30637" formatCode="m/d/yyyy">
                  <c:v>45098</c:v>
                </c:pt>
                <c:pt idx="30638" formatCode="m/d/yyyy">
                  <c:v>45098</c:v>
                </c:pt>
                <c:pt idx="30639" formatCode="m/d/yyyy">
                  <c:v>45098</c:v>
                </c:pt>
                <c:pt idx="30640" formatCode="m/d/yyyy">
                  <c:v>45098</c:v>
                </c:pt>
                <c:pt idx="30641" formatCode="m/d/yyyy">
                  <c:v>45098</c:v>
                </c:pt>
                <c:pt idx="30642" formatCode="m/d/yyyy">
                  <c:v>45098</c:v>
                </c:pt>
                <c:pt idx="30643" formatCode="m/d/yyyy">
                  <c:v>45098</c:v>
                </c:pt>
                <c:pt idx="30644" formatCode="m/d/yyyy">
                  <c:v>45098</c:v>
                </c:pt>
                <c:pt idx="30645" formatCode="m/d/yyyy">
                  <c:v>45099</c:v>
                </c:pt>
                <c:pt idx="30646" formatCode="m/d/yyyy">
                  <c:v>45099</c:v>
                </c:pt>
                <c:pt idx="30647" formatCode="m/d/yyyy">
                  <c:v>45099</c:v>
                </c:pt>
                <c:pt idx="30648" formatCode="m/d/yyyy">
                  <c:v>45099</c:v>
                </c:pt>
                <c:pt idx="30649" formatCode="m/d/yyyy">
                  <c:v>45099</c:v>
                </c:pt>
                <c:pt idx="30650" formatCode="m/d/yyyy">
                  <c:v>45099</c:v>
                </c:pt>
                <c:pt idx="30651" formatCode="m/d/yyyy">
                  <c:v>45099</c:v>
                </c:pt>
                <c:pt idx="30652" formatCode="m/d/yyyy">
                  <c:v>45099</c:v>
                </c:pt>
                <c:pt idx="30653" formatCode="m/d/yyyy">
                  <c:v>45099</c:v>
                </c:pt>
                <c:pt idx="30654" formatCode="m/d/yyyy">
                  <c:v>45099</c:v>
                </c:pt>
                <c:pt idx="30655" formatCode="m/d/yyyy">
                  <c:v>45099</c:v>
                </c:pt>
                <c:pt idx="30656" formatCode="m/d/yyyy">
                  <c:v>45099</c:v>
                </c:pt>
                <c:pt idx="30657" formatCode="m/d/yyyy">
                  <c:v>45099</c:v>
                </c:pt>
                <c:pt idx="30658" formatCode="m/d/yyyy">
                  <c:v>45099</c:v>
                </c:pt>
                <c:pt idx="30659" formatCode="m/d/yyyy">
                  <c:v>45099</c:v>
                </c:pt>
                <c:pt idx="30660" formatCode="m/d/yyyy">
                  <c:v>45099</c:v>
                </c:pt>
                <c:pt idx="30661" formatCode="m/d/yyyy">
                  <c:v>45099</c:v>
                </c:pt>
                <c:pt idx="30662" formatCode="m/d/yyyy">
                  <c:v>45099</c:v>
                </c:pt>
                <c:pt idx="30663" formatCode="m/d/yyyy">
                  <c:v>45099</c:v>
                </c:pt>
                <c:pt idx="30664" formatCode="m/d/yyyy">
                  <c:v>45099</c:v>
                </c:pt>
                <c:pt idx="30665" formatCode="m/d/yyyy">
                  <c:v>45099</c:v>
                </c:pt>
                <c:pt idx="30666" formatCode="m/d/yyyy">
                  <c:v>45099</c:v>
                </c:pt>
                <c:pt idx="30667" formatCode="m/d/yyyy">
                  <c:v>45099</c:v>
                </c:pt>
                <c:pt idx="30668" formatCode="m/d/yyyy">
                  <c:v>45099</c:v>
                </c:pt>
                <c:pt idx="30669" formatCode="m/d/yyyy">
                  <c:v>45100</c:v>
                </c:pt>
                <c:pt idx="30670" formatCode="m/d/yyyy">
                  <c:v>45100</c:v>
                </c:pt>
                <c:pt idx="30671" formatCode="m/d/yyyy">
                  <c:v>45100</c:v>
                </c:pt>
                <c:pt idx="30672" formatCode="m/d/yyyy">
                  <c:v>45100</c:v>
                </c:pt>
                <c:pt idx="30673" formatCode="m/d/yyyy">
                  <c:v>45100</c:v>
                </c:pt>
                <c:pt idx="30674" formatCode="m/d/yyyy">
                  <c:v>45100</c:v>
                </c:pt>
                <c:pt idx="30675" formatCode="m/d/yyyy">
                  <c:v>45100</c:v>
                </c:pt>
                <c:pt idx="30676" formatCode="m/d/yyyy">
                  <c:v>45100</c:v>
                </c:pt>
                <c:pt idx="30677" formatCode="m/d/yyyy">
                  <c:v>45100</c:v>
                </c:pt>
                <c:pt idx="30678" formatCode="m/d/yyyy">
                  <c:v>45100</c:v>
                </c:pt>
                <c:pt idx="30679" formatCode="m/d/yyyy">
                  <c:v>45100</c:v>
                </c:pt>
                <c:pt idx="30680" formatCode="m/d/yyyy">
                  <c:v>45100</c:v>
                </c:pt>
                <c:pt idx="30681" formatCode="m/d/yyyy">
                  <c:v>45100</c:v>
                </c:pt>
                <c:pt idx="30682" formatCode="m/d/yyyy">
                  <c:v>45100</c:v>
                </c:pt>
                <c:pt idx="30683" formatCode="m/d/yyyy">
                  <c:v>45100</c:v>
                </c:pt>
                <c:pt idx="30684" formatCode="m/d/yyyy">
                  <c:v>45100</c:v>
                </c:pt>
                <c:pt idx="30685" formatCode="m/d/yyyy">
                  <c:v>45100</c:v>
                </c:pt>
                <c:pt idx="30686" formatCode="m/d/yyyy">
                  <c:v>45100</c:v>
                </c:pt>
                <c:pt idx="30687" formatCode="m/d/yyyy">
                  <c:v>45100</c:v>
                </c:pt>
                <c:pt idx="30688" formatCode="m/d/yyyy">
                  <c:v>45100</c:v>
                </c:pt>
                <c:pt idx="30689" formatCode="m/d/yyyy">
                  <c:v>45100</c:v>
                </c:pt>
                <c:pt idx="30690" formatCode="m/d/yyyy">
                  <c:v>45100</c:v>
                </c:pt>
                <c:pt idx="30691" formatCode="m/d/yyyy">
                  <c:v>45100</c:v>
                </c:pt>
                <c:pt idx="30692" formatCode="m/d/yyyy">
                  <c:v>45100</c:v>
                </c:pt>
                <c:pt idx="30693" formatCode="m/d/yyyy">
                  <c:v>45101</c:v>
                </c:pt>
                <c:pt idx="30694" formatCode="m/d/yyyy">
                  <c:v>45101</c:v>
                </c:pt>
                <c:pt idx="30695" formatCode="m/d/yyyy">
                  <c:v>45101</c:v>
                </c:pt>
                <c:pt idx="30696" formatCode="m/d/yyyy">
                  <c:v>45101</c:v>
                </c:pt>
                <c:pt idx="30697" formatCode="m/d/yyyy">
                  <c:v>45101</c:v>
                </c:pt>
                <c:pt idx="30698" formatCode="m/d/yyyy">
                  <c:v>45101</c:v>
                </c:pt>
                <c:pt idx="30699" formatCode="m/d/yyyy">
                  <c:v>45101</c:v>
                </c:pt>
                <c:pt idx="30700" formatCode="m/d/yyyy">
                  <c:v>45101</c:v>
                </c:pt>
                <c:pt idx="30701" formatCode="m/d/yyyy">
                  <c:v>45101</c:v>
                </c:pt>
                <c:pt idx="30702" formatCode="m/d/yyyy">
                  <c:v>45101</c:v>
                </c:pt>
                <c:pt idx="30703" formatCode="m/d/yyyy">
                  <c:v>45101</c:v>
                </c:pt>
                <c:pt idx="30704" formatCode="m/d/yyyy">
                  <c:v>45101</c:v>
                </c:pt>
                <c:pt idx="30705" formatCode="m/d/yyyy">
                  <c:v>45101</c:v>
                </c:pt>
                <c:pt idx="30706" formatCode="m/d/yyyy">
                  <c:v>45101</c:v>
                </c:pt>
                <c:pt idx="30707" formatCode="m/d/yyyy">
                  <c:v>45101</c:v>
                </c:pt>
                <c:pt idx="30708" formatCode="m/d/yyyy">
                  <c:v>45101</c:v>
                </c:pt>
                <c:pt idx="30709" formatCode="m/d/yyyy">
                  <c:v>45101</c:v>
                </c:pt>
                <c:pt idx="30710" formatCode="m/d/yyyy">
                  <c:v>45101</c:v>
                </c:pt>
                <c:pt idx="30711" formatCode="m/d/yyyy">
                  <c:v>45101</c:v>
                </c:pt>
                <c:pt idx="30712" formatCode="m/d/yyyy">
                  <c:v>45101</c:v>
                </c:pt>
                <c:pt idx="30713" formatCode="m/d/yyyy">
                  <c:v>45101</c:v>
                </c:pt>
                <c:pt idx="30714" formatCode="m/d/yyyy">
                  <c:v>45101</c:v>
                </c:pt>
                <c:pt idx="30715" formatCode="m/d/yyyy">
                  <c:v>45101</c:v>
                </c:pt>
                <c:pt idx="30716" formatCode="m/d/yyyy">
                  <c:v>45101</c:v>
                </c:pt>
                <c:pt idx="30717" formatCode="m/d/yyyy">
                  <c:v>45102</c:v>
                </c:pt>
                <c:pt idx="30718" formatCode="m/d/yyyy">
                  <c:v>45102</c:v>
                </c:pt>
                <c:pt idx="30719" formatCode="m/d/yyyy">
                  <c:v>45102</c:v>
                </c:pt>
                <c:pt idx="30720" formatCode="m/d/yyyy">
                  <c:v>45102</c:v>
                </c:pt>
                <c:pt idx="30721" formatCode="m/d/yyyy">
                  <c:v>45102</c:v>
                </c:pt>
                <c:pt idx="30722" formatCode="m/d/yyyy">
                  <c:v>45102</c:v>
                </c:pt>
                <c:pt idx="30723" formatCode="m/d/yyyy">
                  <c:v>45102</c:v>
                </c:pt>
                <c:pt idx="30724" formatCode="m/d/yyyy">
                  <c:v>45102</c:v>
                </c:pt>
                <c:pt idx="30725" formatCode="m/d/yyyy">
                  <c:v>45102</c:v>
                </c:pt>
                <c:pt idx="30726" formatCode="m/d/yyyy">
                  <c:v>45102</c:v>
                </c:pt>
                <c:pt idx="30727" formatCode="m/d/yyyy">
                  <c:v>45102</c:v>
                </c:pt>
                <c:pt idx="30728" formatCode="m/d/yyyy">
                  <c:v>45102</c:v>
                </c:pt>
                <c:pt idx="30729" formatCode="m/d/yyyy">
                  <c:v>45102</c:v>
                </c:pt>
                <c:pt idx="30730" formatCode="m/d/yyyy">
                  <c:v>45102</c:v>
                </c:pt>
                <c:pt idx="30731" formatCode="m/d/yyyy">
                  <c:v>45102</c:v>
                </c:pt>
                <c:pt idx="30732" formatCode="m/d/yyyy">
                  <c:v>45102</c:v>
                </c:pt>
                <c:pt idx="30733" formatCode="m/d/yyyy">
                  <c:v>45102</c:v>
                </c:pt>
                <c:pt idx="30734" formatCode="m/d/yyyy">
                  <c:v>45102</c:v>
                </c:pt>
                <c:pt idx="30735" formatCode="m/d/yyyy">
                  <c:v>45102</c:v>
                </c:pt>
                <c:pt idx="30736" formatCode="m/d/yyyy">
                  <c:v>45102</c:v>
                </c:pt>
                <c:pt idx="30737" formatCode="m/d/yyyy">
                  <c:v>45102</c:v>
                </c:pt>
                <c:pt idx="30738" formatCode="m/d/yyyy">
                  <c:v>45102</c:v>
                </c:pt>
                <c:pt idx="30739" formatCode="m/d/yyyy">
                  <c:v>45102</c:v>
                </c:pt>
                <c:pt idx="30740" formatCode="m/d/yyyy">
                  <c:v>45102</c:v>
                </c:pt>
                <c:pt idx="30741" formatCode="m/d/yyyy">
                  <c:v>45103</c:v>
                </c:pt>
                <c:pt idx="30742" formatCode="m/d/yyyy">
                  <c:v>45103</c:v>
                </c:pt>
                <c:pt idx="30743" formatCode="m/d/yyyy">
                  <c:v>45103</c:v>
                </c:pt>
                <c:pt idx="30744" formatCode="m/d/yyyy">
                  <c:v>45103</c:v>
                </c:pt>
                <c:pt idx="30745" formatCode="m/d/yyyy">
                  <c:v>45103</c:v>
                </c:pt>
                <c:pt idx="30746" formatCode="m/d/yyyy">
                  <c:v>45103</c:v>
                </c:pt>
                <c:pt idx="30747" formatCode="m/d/yyyy">
                  <c:v>45103</c:v>
                </c:pt>
                <c:pt idx="30748" formatCode="m/d/yyyy">
                  <c:v>45103</c:v>
                </c:pt>
                <c:pt idx="30749" formatCode="m/d/yyyy">
                  <c:v>45103</c:v>
                </c:pt>
                <c:pt idx="30750" formatCode="m/d/yyyy">
                  <c:v>45103</c:v>
                </c:pt>
                <c:pt idx="30751" formatCode="m/d/yyyy">
                  <c:v>45103</c:v>
                </c:pt>
                <c:pt idx="30752" formatCode="m/d/yyyy">
                  <c:v>45103</c:v>
                </c:pt>
                <c:pt idx="30753" formatCode="m/d/yyyy">
                  <c:v>45103</c:v>
                </c:pt>
                <c:pt idx="30754" formatCode="m/d/yyyy">
                  <c:v>45103</c:v>
                </c:pt>
                <c:pt idx="30755" formatCode="m/d/yyyy">
                  <c:v>45103</c:v>
                </c:pt>
                <c:pt idx="30756" formatCode="m/d/yyyy">
                  <c:v>45103</c:v>
                </c:pt>
                <c:pt idx="30757" formatCode="m/d/yyyy">
                  <c:v>45103</c:v>
                </c:pt>
                <c:pt idx="30758" formatCode="m/d/yyyy">
                  <c:v>45103</c:v>
                </c:pt>
                <c:pt idx="30759" formatCode="m/d/yyyy">
                  <c:v>45103</c:v>
                </c:pt>
                <c:pt idx="30760" formatCode="m/d/yyyy">
                  <c:v>45103</c:v>
                </c:pt>
                <c:pt idx="30761" formatCode="m/d/yyyy">
                  <c:v>45103</c:v>
                </c:pt>
                <c:pt idx="30762" formatCode="m/d/yyyy">
                  <c:v>45103</c:v>
                </c:pt>
                <c:pt idx="30763" formatCode="m/d/yyyy">
                  <c:v>45103</c:v>
                </c:pt>
                <c:pt idx="30764" formatCode="m/d/yyyy">
                  <c:v>45103</c:v>
                </c:pt>
                <c:pt idx="30765" formatCode="m/d/yyyy">
                  <c:v>45104</c:v>
                </c:pt>
                <c:pt idx="30766" formatCode="m/d/yyyy">
                  <c:v>45104</c:v>
                </c:pt>
                <c:pt idx="30767" formatCode="m/d/yyyy">
                  <c:v>45104</c:v>
                </c:pt>
                <c:pt idx="30768" formatCode="m/d/yyyy">
                  <c:v>45104</c:v>
                </c:pt>
                <c:pt idx="30769" formatCode="m/d/yyyy">
                  <c:v>45104</c:v>
                </c:pt>
                <c:pt idx="30770" formatCode="m/d/yyyy">
                  <c:v>45104</c:v>
                </c:pt>
                <c:pt idx="30771" formatCode="m/d/yyyy">
                  <c:v>45104</c:v>
                </c:pt>
                <c:pt idx="30772" formatCode="m/d/yyyy">
                  <c:v>45104</c:v>
                </c:pt>
                <c:pt idx="30773" formatCode="m/d/yyyy">
                  <c:v>45104</c:v>
                </c:pt>
                <c:pt idx="30774" formatCode="m/d/yyyy">
                  <c:v>45104</c:v>
                </c:pt>
                <c:pt idx="30775" formatCode="m/d/yyyy">
                  <c:v>45104</c:v>
                </c:pt>
                <c:pt idx="30776" formatCode="m/d/yyyy">
                  <c:v>45104</c:v>
                </c:pt>
                <c:pt idx="30777" formatCode="m/d/yyyy">
                  <c:v>45104</c:v>
                </c:pt>
                <c:pt idx="30778" formatCode="m/d/yyyy">
                  <c:v>45104</c:v>
                </c:pt>
                <c:pt idx="30779" formatCode="m/d/yyyy">
                  <c:v>45104</c:v>
                </c:pt>
                <c:pt idx="30780" formatCode="m/d/yyyy">
                  <c:v>45104</c:v>
                </c:pt>
                <c:pt idx="30781" formatCode="m/d/yyyy">
                  <c:v>45104</c:v>
                </c:pt>
                <c:pt idx="30782" formatCode="m/d/yyyy">
                  <c:v>45104</c:v>
                </c:pt>
                <c:pt idx="30783" formatCode="m/d/yyyy">
                  <c:v>45104</c:v>
                </c:pt>
                <c:pt idx="30784" formatCode="m/d/yyyy">
                  <c:v>45104</c:v>
                </c:pt>
                <c:pt idx="30785" formatCode="m/d/yyyy">
                  <c:v>45104</c:v>
                </c:pt>
                <c:pt idx="30786" formatCode="m/d/yyyy">
                  <c:v>45104</c:v>
                </c:pt>
                <c:pt idx="30787" formatCode="m/d/yyyy">
                  <c:v>45104</c:v>
                </c:pt>
                <c:pt idx="30788" formatCode="m/d/yyyy">
                  <c:v>45104</c:v>
                </c:pt>
                <c:pt idx="30789" formatCode="m/d/yyyy">
                  <c:v>45105</c:v>
                </c:pt>
                <c:pt idx="30790" formatCode="m/d/yyyy">
                  <c:v>45105</c:v>
                </c:pt>
                <c:pt idx="30791" formatCode="m/d/yyyy">
                  <c:v>45105</c:v>
                </c:pt>
                <c:pt idx="30792" formatCode="m/d/yyyy">
                  <c:v>45105</c:v>
                </c:pt>
                <c:pt idx="30793" formatCode="m/d/yyyy">
                  <c:v>45105</c:v>
                </c:pt>
                <c:pt idx="30794" formatCode="m/d/yyyy">
                  <c:v>45105</c:v>
                </c:pt>
                <c:pt idx="30795" formatCode="m/d/yyyy">
                  <c:v>45105</c:v>
                </c:pt>
                <c:pt idx="30796" formatCode="m/d/yyyy">
                  <c:v>45105</c:v>
                </c:pt>
                <c:pt idx="30797" formatCode="m/d/yyyy">
                  <c:v>45105</c:v>
                </c:pt>
                <c:pt idx="30798" formatCode="m/d/yyyy">
                  <c:v>45105</c:v>
                </c:pt>
                <c:pt idx="30799" formatCode="m/d/yyyy">
                  <c:v>45105</c:v>
                </c:pt>
                <c:pt idx="30800" formatCode="m/d/yyyy">
                  <c:v>45105</c:v>
                </c:pt>
                <c:pt idx="30801" formatCode="m/d/yyyy">
                  <c:v>45105</c:v>
                </c:pt>
                <c:pt idx="30802" formatCode="m/d/yyyy">
                  <c:v>45105</c:v>
                </c:pt>
                <c:pt idx="30803" formatCode="m/d/yyyy">
                  <c:v>45105</c:v>
                </c:pt>
                <c:pt idx="30804" formatCode="m/d/yyyy">
                  <c:v>45105</c:v>
                </c:pt>
                <c:pt idx="30805" formatCode="m/d/yyyy">
                  <c:v>45105</c:v>
                </c:pt>
                <c:pt idx="30806" formatCode="m/d/yyyy">
                  <c:v>45105</c:v>
                </c:pt>
                <c:pt idx="30807" formatCode="m/d/yyyy">
                  <c:v>45105</c:v>
                </c:pt>
                <c:pt idx="30808" formatCode="m/d/yyyy">
                  <c:v>45105</c:v>
                </c:pt>
                <c:pt idx="30809" formatCode="m/d/yyyy">
                  <c:v>45105</c:v>
                </c:pt>
                <c:pt idx="30810" formatCode="m/d/yyyy">
                  <c:v>45105</c:v>
                </c:pt>
                <c:pt idx="30811" formatCode="m/d/yyyy">
                  <c:v>45105</c:v>
                </c:pt>
                <c:pt idx="30812" formatCode="m/d/yyyy">
                  <c:v>45105</c:v>
                </c:pt>
                <c:pt idx="30813" formatCode="m/d/yyyy">
                  <c:v>45106</c:v>
                </c:pt>
                <c:pt idx="30814" formatCode="m/d/yyyy">
                  <c:v>45106</c:v>
                </c:pt>
                <c:pt idx="30815" formatCode="m/d/yyyy">
                  <c:v>45106</c:v>
                </c:pt>
                <c:pt idx="30816" formatCode="m/d/yyyy">
                  <c:v>45106</c:v>
                </c:pt>
                <c:pt idx="30817" formatCode="m/d/yyyy">
                  <c:v>45106</c:v>
                </c:pt>
                <c:pt idx="30818" formatCode="m/d/yyyy">
                  <c:v>45106</c:v>
                </c:pt>
                <c:pt idx="30819" formatCode="m/d/yyyy">
                  <c:v>45106</c:v>
                </c:pt>
                <c:pt idx="30820" formatCode="m/d/yyyy">
                  <c:v>45106</c:v>
                </c:pt>
                <c:pt idx="30821" formatCode="m/d/yyyy">
                  <c:v>45106</c:v>
                </c:pt>
                <c:pt idx="30822" formatCode="m/d/yyyy">
                  <c:v>45106</c:v>
                </c:pt>
                <c:pt idx="30823" formatCode="m/d/yyyy">
                  <c:v>45106</c:v>
                </c:pt>
                <c:pt idx="30824" formatCode="m/d/yyyy">
                  <c:v>45106</c:v>
                </c:pt>
                <c:pt idx="30825" formatCode="m/d/yyyy">
                  <c:v>45106</c:v>
                </c:pt>
                <c:pt idx="30826" formatCode="m/d/yyyy">
                  <c:v>45106</c:v>
                </c:pt>
                <c:pt idx="30827" formatCode="m/d/yyyy">
                  <c:v>45106</c:v>
                </c:pt>
                <c:pt idx="30828" formatCode="m/d/yyyy">
                  <c:v>45106</c:v>
                </c:pt>
                <c:pt idx="30829" formatCode="m/d/yyyy">
                  <c:v>45106</c:v>
                </c:pt>
                <c:pt idx="30830" formatCode="m/d/yyyy">
                  <c:v>45106</c:v>
                </c:pt>
                <c:pt idx="30831" formatCode="m/d/yyyy">
                  <c:v>45106</c:v>
                </c:pt>
                <c:pt idx="30832" formatCode="m/d/yyyy">
                  <c:v>45106</c:v>
                </c:pt>
                <c:pt idx="30833" formatCode="m/d/yyyy">
                  <c:v>45106</c:v>
                </c:pt>
                <c:pt idx="30834" formatCode="m/d/yyyy">
                  <c:v>45106</c:v>
                </c:pt>
                <c:pt idx="30835" formatCode="m/d/yyyy">
                  <c:v>45106</c:v>
                </c:pt>
                <c:pt idx="30836" formatCode="m/d/yyyy">
                  <c:v>45106</c:v>
                </c:pt>
                <c:pt idx="30837" formatCode="m/d/yyyy">
                  <c:v>45107</c:v>
                </c:pt>
                <c:pt idx="30838" formatCode="m/d/yyyy">
                  <c:v>45107</c:v>
                </c:pt>
                <c:pt idx="30839" formatCode="m/d/yyyy">
                  <c:v>45107</c:v>
                </c:pt>
                <c:pt idx="30840" formatCode="m/d/yyyy">
                  <c:v>45107</c:v>
                </c:pt>
                <c:pt idx="30841" formatCode="m/d/yyyy">
                  <c:v>45107</c:v>
                </c:pt>
                <c:pt idx="30842" formatCode="m/d/yyyy">
                  <c:v>45107</c:v>
                </c:pt>
                <c:pt idx="30843" formatCode="m/d/yyyy">
                  <c:v>45107</c:v>
                </c:pt>
                <c:pt idx="30844" formatCode="m/d/yyyy">
                  <c:v>45107</c:v>
                </c:pt>
                <c:pt idx="30845" formatCode="m/d/yyyy">
                  <c:v>45107</c:v>
                </c:pt>
                <c:pt idx="30846" formatCode="m/d/yyyy">
                  <c:v>45107</c:v>
                </c:pt>
                <c:pt idx="30847" formatCode="m/d/yyyy">
                  <c:v>45107</c:v>
                </c:pt>
                <c:pt idx="30848" formatCode="m/d/yyyy">
                  <c:v>45107</c:v>
                </c:pt>
                <c:pt idx="30849" formatCode="m/d/yyyy">
                  <c:v>45107</c:v>
                </c:pt>
                <c:pt idx="30850" formatCode="m/d/yyyy">
                  <c:v>45107</c:v>
                </c:pt>
                <c:pt idx="30851" formatCode="m/d/yyyy">
                  <c:v>45107</c:v>
                </c:pt>
                <c:pt idx="30852" formatCode="m/d/yyyy">
                  <c:v>45107</c:v>
                </c:pt>
                <c:pt idx="30853" formatCode="m/d/yyyy">
                  <c:v>45107</c:v>
                </c:pt>
                <c:pt idx="30854" formatCode="m/d/yyyy">
                  <c:v>45107</c:v>
                </c:pt>
                <c:pt idx="30855" formatCode="m/d/yyyy">
                  <c:v>45107</c:v>
                </c:pt>
                <c:pt idx="30856" formatCode="m/d/yyyy">
                  <c:v>45107</c:v>
                </c:pt>
                <c:pt idx="30857" formatCode="m/d/yyyy">
                  <c:v>45107</c:v>
                </c:pt>
                <c:pt idx="30858" formatCode="m/d/yyyy">
                  <c:v>45107</c:v>
                </c:pt>
                <c:pt idx="30859" formatCode="m/d/yyyy">
                  <c:v>45107</c:v>
                </c:pt>
                <c:pt idx="30860" formatCode="m/d/yyyy">
                  <c:v>45107</c:v>
                </c:pt>
                <c:pt idx="30861" formatCode="m/d/yyyy">
                  <c:v>45108</c:v>
                </c:pt>
                <c:pt idx="30862" formatCode="m/d/yyyy">
                  <c:v>45108</c:v>
                </c:pt>
                <c:pt idx="30863" formatCode="m/d/yyyy">
                  <c:v>45108</c:v>
                </c:pt>
                <c:pt idx="30864" formatCode="m/d/yyyy">
                  <c:v>45108</c:v>
                </c:pt>
                <c:pt idx="30865" formatCode="m/d/yyyy">
                  <c:v>45108</c:v>
                </c:pt>
                <c:pt idx="30866" formatCode="m/d/yyyy">
                  <c:v>45108</c:v>
                </c:pt>
                <c:pt idx="30867" formatCode="m/d/yyyy">
                  <c:v>45108</c:v>
                </c:pt>
                <c:pt idx="30868" formatCode="m/d/yyyy">
                  <c:v>45108</c:v>
                </c:pt>
                <c:pt idx="30869" formatCode="m/d/yyyy">
                  <c:v>45108</c:v>
                </c:pt>
                <c:pt idx="30870" formatCode="m/d/yyyy">
                  <c:v>45108</c:v>
                </c:pt>
                <c:pt idx="30871" formatCode="m/d/yyyy">
                  <c:v>45108</c:v>
                </c:pt>
                <c:pt idx="30872" formatCode="m/d/yyyy">
                  <c:v>45108</c:v>
                </c:pt>
                <c:pt idx="30873" formatCode="m/d/yyyy">
                  <c:v>45108</c:v>
                </c:pt>
                <c:pt idx="30874" formatCode="m/d/yyyy">
                  <c:v>45108</c:v>
                </c:pt>
                <c:pt idx="30875" formatCode="m/d/yyyy">
                  <c:v>45108</c:v>
                </c:pt>
                <c:pt idx="30876" formatCode="m/d/yyyy">
                  <c:v>45108</c:v>
                </c:pt>
                <c:pt idx="30877" formatCode="m/d/yyyy">
                  <c:v>45108</c:v>
                </c:pt>
                <c:pt idx="30878" formatCode="m/d/yyyy">
                  <c:v>45108</c:v>
                </c:pt>
                <c:pt idx="30879" formatCode="m/d/yyyy">
                  <c:v>45108</c:v>
                </c:pt>
                <c:pt idx="30880" formatCode="m/d/yyyy">
                  <c:v>45108</c:v>
                </c:pt>
                <c:pt idx="30881" formatCode="m/d/yyyy">
                  <c:v>45108</c:v>
                </c:pt>
                <c:pt idx="30882" formatCode="m/d/yyyy">
                  <c:v>45108</c:v>
                </c:pt>
                <c:pt idx="30883" formatCode="m/d/yyyy">
                  <c:v>45108</c:v>
                </c:pt>
                <c:pt idx="30884" formatCode="m/d/yyyy">
                  <c:v>45108</c:v>
                </c:pt>
                <c:pt idx="30885" formatCode="m/d/yyyy">
                  <c:v>45109</c:v>
                </c:pt>
                <c:pt idx="30886" formatCode="m/d/yyyy">
                  <c:v>45109</c:v>
                </c:pt>
                <c:pt idx="30887" formatCode="m/d/yyyy">
                  <c:v>45109</c:v>
                </c:pt>
                <c:pt idx="30888" formatCode="m/d/yyyy">
                  <c:v>45109</c:v>
                </c:pt>
                <c:pt idx="30889" formatCode="m/d/yyyy">
                  <c:v>45109</c:v>
                </c:pt>
                <c:pt idx="30890" formatCode="m/d/yyyy">
                  <c:v>45109</c:v>
                </c:pt>
                <c:pt idx="30891" formatCode="m/d/yyyy">
                  <c:v>45109</c:v>
                </c:pt>
                <c:pt idx="30892" formatCode="m/d/yyyy">
                  <c:v>45109</c:v>
                </c:pt>
                <c:pt idx="30893" formatCode="m/d/yyyy">
                  <c:v>45109</c:v>
                </c:pt>
                <c:pt idx="30894" formatCode="m/d/yyyy">
                  <c:v>45109</c:v>
                </c:pt>
                <c:pt idx="30895" formatCode="m/d/yyyy">
                  <c:v>45109</c:v>
                </c:pt>
                <c:pt idx="30896" formatCode="m/d/yyyy">
                  <c:v>45109</c:v>
                </c:pt>
                <c:pt idx="30897" formatCode="m/d/yyyy">
                  <c:v>45109</c:v>
                </c:pt>
                <c:pt idx="30898" formatCode="m/d/yyyy">
                  <c:v>45109</c:v>
                </c:pt>
                <c:pt idx="30899" formatCode="m/d/yyyy">
                  <c:v>45109</c:v>
                </c:pt>
                <c:pt idx="30900" formatCode="m/d/yyyy">
                  <c:v>45109</c:v>
                </c:pt>
                <c:pt idx="30901" formatCode="m/d/yyyy">
                  <c:v>45109</c:v>
                </c:pt>
                <c:pt idx="30902" formatCode="m/d/yyyy">
                  <c:v>45109</c:v>
                </c:pt>
                <c:pt idx="30903" formatCode="m/d/yyyy">
                  <c:v>45109</c:v>
                </c:pt>
                <c:pt idx="30904" formatCode="m/d/yyyy">
                  <c:v>45109</c:v>
                </c:pt>
                <c:pt idx="30905" formatCode="m/d/yyyy">
                  <c:v>45109</c:v>
                </c:pt>
                <c:pt idx="30906" formatCode="m/d/yyyy">
                  <c:v>45109</c:v>
                </c:pt>
                <c:pt idx="30907" formatCode="m/d/yyyy">
                  <c:v>45109</c:v>
                </c:pt>
                <c:pt idx="30908" formatCode="m/d/yyyy">
                  <c:v>45109</c:v>
                </c:pt>
                <c:pt idx="30909" formatCode="m/d/yyyy">
                  <c:v>45110</c:v>
                </c:pt>
                <c:pt idx="30910" formatCode="m/d/yyyy">
                  <c:v>45110</c:v>
                </c:pt>
                <c:pt idx="30911" formatCode="m/d/yyyy">
                  <c:v>45110</c:v>
                </c:pt>
                <c:pt idx="30912" formatCode="m/d/yyyy">
                  <c:v>45110</c:v>
                </c:pt>
                <c:pt idx="30913" formatCode="m/d/yyyy">
                  <c:v>45110</c:v>
                </c:pt>
                <c:pt idx="30914" formatCode="m/d/yyyy">
                  <c:v>45110</c:v>
                </c:pt>
                <c:pt idx="30915" formatCode="m/d/yyyy">
                  <c:v>45110</c:v>
                </c:pt>
                <c:pt idx="30916" formatCode="m/d/yyyy">
                  <c:v>45110</c:v>
                </c:pt>
                <c:pt idx="30917" formatCode="m/d/yyyy">
                  <c:v>45110</c:v>
                </c:pt>
                <c:pt idx="30918" formatCode="m/d/yyyy">
                  <c:v>45110</c:v>
                </c:pt>
                <c:pt idx="30919" formatCode="m/d/yyyy">
                  <c:v>45110</c:v>
                </c:pt>
                <c:pt idx="30920" formatCode="m/d/yyyy">
                  <c:v>45110</c:v>
                </c:pt>
                <c:pt idx="30921" formatCode="m/d/yyyy">
                  <c:v>45110</c:v>
                </c:pt>
                <c:pt idx="30922" formatCode="m/d/yyyy">
                  <c:v>45110</c:v>
                </c:pt>
                <c:pt idx="30923" formatCode="m/d/yyyy">
                  <c:v>45110</c:v>
                </c:pt>
                <c:pt idx="30924" formatCode="m/d/yyyy">
                  <c:v>45110</c:v>
                </c:pt>
                <c:pt idx="30925" formatCode="m/d/yyyy">
                  <c:v>45110</c:v>
                </c:pt>
                <c:pt idx="30926" formatCode="m/d/yyyy">
                  <c:v>45110</c:v>
                </c:pt>
                <c:pt idx="30927" formatCode="m/d/yyyy">
                  <c:v>45110</c:v>
                </c:pt>
                <c:pt idx="30928" formatCode="m/d/yyyy">
                  <c:v>45110</c:v>
                </c:pt>
                <c:pt idx="30929" formatCode="m/d/yyyy">
                  <c:v>45110</c:v>
                </c:pt>
                <c:pt idx="30930" formatCode="m/d/yyyy">
                  <c:v>45110</c:v>
                </c:pt>
                <c:pt idx="30931" formatCode="m/d/yyyy">
                  <c:v>45110</c:v>
                </c:pt>
                <c:pt idx="30932" formatCode="m/d/yyyy">
                  <c:v>45110</c:v>
                </c:pt>
                <c:pt idx="30933" formatCode="m/d/yyyy">
                  <c:v>45111</c:v>
                </c:pt>
                <c:pt idx="30934" formatCode="m/d/yyyy">
                  <c:v>45111</c:v>
                </c:pt>
                <c:pt idx="30935" formatCode="m/d/yyyy">
                  <c:v>45111</c:v>
                </c:pt>
                <c:pt idx="30936" formatCode="m/d/yyyy">
                  <c:v>45111</c:v>
                </c:pt>
                <c:pt idx="30937" formatCode="m/d/yyyy">
                  <c:v>45111</c:v>
                </c:pt>
                <c:pt idx="30938" formatCode="m/d/yyyy">
                  <c:v>45111</c:v>
                </c:pt>
                <c:pt idx="30939" formatCode="m/d/yyyy">
                  <c:v>45111</c:v>
                </c:pt>
                <c:pt idx="30940" formatCode="m/d/yyyy">
                  <c:v>45111</c:v>
                </c:pt>
                <c:pt idx="30941" formatCode="m/d/yyyy">
                  <c:v>45111</c:v>
                </c:pt>
                <c:pt idx="30942" formatCode="m/d/yyyy">
                  <c:v>45111</c:v>
                </c:pt>
                <c:pt idx="30943" formatCode="m/d/yyyy">
                  <c:v>45111</c:v>
                </c:pt>
                <c:pt idx="30944" formatCode="m/d/yyyy">
                  <c:v>45111</c:v>
                </c:pt>
                <c:pt idx="30945" formatCode="m/d/yyyy">
                  <c:v>45111</c:v>
                </c:pt>
                <c:pt idx="30946" formatCode="m/d/yyyy">
                  <c:v>45111</c:v>
                </c:pt>
                <c:pt idx="30947" formatCode="m/d/yyyy">
                  <c:v>45111</c:v>
                </c:pt>
                <c:pt idx="30948" formatCode="m/d/yyyy">
                  <c:v>45111</c:v>
                </c:pt>
                <c:pt idx="30949" formatCode="m/d/yyyy">
                  <c:v>45111</c:v>
                </c:pt>
                <c:pt idx="30950" formatCode="m/d/yyyy">
                  <c:v>45111</c:v>
                </c:pt>
                <c:pt idx="30951" formatCode="m/d/yyyy">
                  <c:v>45111</c:v>
                </c:pt>
                <c:pt idx="30952" formatCode="m/d/yyyy">
                  <c:v>45111</c:v>
                </c:pt>
                <c:pt idx="30953" formatCode="m/d/yyyy">
                  <c:v>45111</c:v>
                </c:pt>
                <c:pt idx="30954" formatCode="m/d/yyyy">
                  <c:v>45111</c:v>
                </c:pt>
                <c:pt idx="30955" formatCode="m/d/yyyy">
                  <c:v>45111</c:v>
                </c:pt>
                <c:pt idx="30956" formatCode="m/d/yyyy">
                  <c:v>45111</c:v>
                </c:pt>
                <c:pt idx="30957" formatCode="m/d/yyyy">
                  <c:v>45112</c:v>
                </c:pt>
                <c:pt idx="30958" formatCode="m/d/yyyy">
                  <c:v>45112</c:v>
                </c:pt>
                <c:pt idx="30959" formatCode="m/d/yyyy">
                  <c:v>45112</c:v>
                </c:pt>
                <c:pt idx="30960" formatCode="m/d/yyyy">
                  <c:v>45112</c:v>
                </c:pt>
                <c:pt idx="30961" formatCode="m/d/yyyy">
                  <c:v>45112</c:v>
                </c:pt>
                <c:pt idx="30962" formatCode="m/d/yyyy">
                  <c:v>45112</c:v>
                </c:pt>
                <c:pt idx="30963" formatCode="m/d/yyyy">
                  <c:v>45112</c:v>
                </c:pt>
                <c:pt idx="30964" formatCode="m/d/yyyy">
                  <c:v>45112</c:v>
                </c:pt>
                <c:pt idx="30965" formatCode="m/d/yyyy">
                  <c:v>45112</c:v>
                </c:pt>
                <c:pt idx="30966" formatCode="m/d/yyyy">
                  <c:v>45112</c:v>
                </c:pt>
                <c:pt idx="30967" formatCode="m/d/yyyy">
                  <c:v>45112</c:v>
                </c:pt>
                <c:pt idx="30968" formatCode="m/d/yyyy">
                  <c:v>45112</c:v>
                </c:pt>
                <c:pt idx="30969" formatCode="m/d/yyyy">
                  <c:v>45112</c:v>
                </c:pt>
                <c:pt idx="30970" formatCode="m/d/yyyy">
                  <c:v>45112</c:v>
                </c:pt>
                <c:pt idx="30971" formatCode="m/d/yyyy">
                  <c:v>45112</c:v>
                </c:pt>
                <c:pt idx="30972" formatCode="m/d/yyyy">
                  <c:v>45112</c:v>
                </c:pt>
                <c:pt idx="30973" formatCode="m/d/yyyy">
                  <c:v>45112</c:v>
                </c:pt>
                <c:pt idx="30974" formatCode="m/d/yyyy">
                  <c:v>45112</c:v>
                </c:pt>
                <c:pt idx="30975" formatCode="m/d/yyyy">
                  <c:v>45112</c:v>
                </c:pt>
                <c:pt idx="30976" formatCode="m/d/yyyy">
                  <c:v>45112</c:v>
                </c:pt>
                <c:pt idx="30977" formatCode="m/d/yyyy">
                  <c:v>45112</c:v>
                </c:pt>
                <c:pt idx="30978" formatCode="m/d/yyyy">
                  <c:v>45112</c:v>
                </c:pt>
                <c:pt idx="30979" formatCode="m/d/yyyy">
                  <c:v>45112</c:v>
                </c:pt>
                <c:pt idx="30980" formatCode="m/d/yyyy">
                  <c:v>45112</c:v>
                </c:pt>
                <c:pt idx="30981" formatCode="m/d/yyyy">
                  <c:v>45113</c:v>
                </c:pt>
                <c:pt idx="30982" formatCode="m/d/yyyy">
                  <c:v>45113</c:v>
                </c:pt>
                <c:pt idx="30983" formatCode="m/d/yyyy">
                  <c:v>45113</c:v>
                </c:pt>
                <c:pt idx="30984" formatCode="m/d/yyyy">
                  <c:v>45113</c:v>
                </c:pt>
                <c:pt idx="30985" formatCode="m/d/yyyy">
                  <c:v>45113</c:v>
                </c:pt>
                <c:pt idx="30986" formatCode="m/d/yyyy">
                  <c:v>45113</c:v>
                </c:pt>
                <c:pt idx="30987" formatCode="m/d/yyyy">
                  <c:v>45113</c:v>
                </c:pt>
                <c:pt idx="30988" formatCode="m/d/yyyy">
                  <c:v>45113</c:v>
                </c:pt>
                <c:pt idx="30989" formatCode="m/d/yyyy">
                  <c:v>45113</c:v>
                </c:pt>
                <c:pt idx="30990" formatCode="m/d/yyyy">
                  <c:v>45113</c:v>
                </c:pt>
                <c:pt idx="30991" formatCode="m/d/yyyy">
                  <c:v>45113</c:v>
                </c:pt>
                <c:pt idx="30992" formatCode="m/d/yyyy">
                  <c:v>45113</c:v>
                </c:pt>
                <c:pt idx="30993" formatCode="m/d/yyyy">
                  <c:v>45113</c:v>
                </c:pt>
                <c:pt idx="30994" formatCode="m/d/yyyy">
                  <c:v>45113</c:v>
                </c:pt>
                <c:pt idx="30995" formatCode="m/d/yyyy">
                  <c:v>45113</c:v>
                </c:pt>
                <c:pt idx="30996" formatCode="m/d/yyyy">
                  <c:v>45113</c:v>
                </c:pt>
                <c:pt idx="30997" formatCode="m/d/yyyy">
                  <c:v>45113</c:v>
                </c:pt>
                <c:pt idx="30998" formatCode="m/d/yyyy">
                  <c:v>45113</c:v>
                </c:pt>
                <c:pt idx="30999" formatCode="m/d/yyyy">
                  <c:v>45113</c:v>
                </c:pt>
                <c:pt idx="31000" formatCode="m/d/yyyy">
                  <c:v>45113</c:v>
                </c:pt>
                <c:pt idx="31001" formatCode="m/d/yyyy">
                  <c:v>45113</c:v>
                </c:pt>
                <c:pt idx="31002" formatCode="m/d/yyyy">
                  <c:v>45113</c:v>
                </c:pt>
                <c:pt idx="31003" formatCode="m/d/yyyy">
                  <c:v>45113</c:v>
                </c:pt>
                <c:pt idx="31004" formatCode="m/d/yyyy">
                  <c:v>45113</c:v>
                </c:pt>
                <c:pt idx="31005" formatCode="m/d/yyyy">
                  <c:v>45114</c:v>
                </c:pt>
                <c:pt idx="31006" formatCode="m/d/yyyy">
                  <c:v>45114</c:v>
                </c:pt>
                <c:pt idx="31007" formatCode="m/d/yyyy">
                  <c:v>45114</c:v>
                </c:pt>
                <c:pt idx="31008" formatCode="m/d/yyyy">
                  <c:v>45114</c:v>
                </c:pt>
                <c:pt idx="31009" formatCode="m/d/yyyy">
                  <c:v>45114</c:v>
                </c:pt>
                <c:pt idx="31010" formatCode="m/d/yyyy">
                  <c:v>45114</c:v>
                </c:pt>
                <c:pt idx="31011" formatCode="m/d/yyyy">
                  <c:v>45114</c:v>
                </c:pt>
                <c:pt idx="31012" formatCode="m/d/yyyy">
                  <c:v>45114</c:v>
                </c:pt>
                <c:pt idx="31013" formatCode="m/d/yyyy">
                  <c:v>45114</c:v>
                </c:pt>
                <c:pt idx="31014" formatCode="m/d/yyyy">
                  <c:v>45114</c:v>
                </c:pt>
                <c:pt idx="31015" formatCode="m/d/yyyy">
                  <c:v>45114</c:v>
                </c:pt>
                <c:pt idx="31016" formatCode="m/d/yyyy">
                  <c:v>45114</c:v>
                </c:pt>
                <c:pt idx="31017" formatCode="m/d/yyyy">
                  <c:v>45114</c:v>
                </c:pt>
                <c:pt idx="31018" formatCode="m/d/yyyy">
                  <c:v>45114</c:v>
                </c:pt>
                <c:pt idx="31019" formatCode="m/d/yyyy">
                  <c:v>45114</c:v>
                </c:pt>
                <c:pt idx="31020" formatCode="m/d/yyyy">
                  <c:v>45114</c:v>
                </c:pt>
                <c:pt idx="31021" formatCode="m/d/yyyy">
                  <c:v>45114</c:v>
                </c:pt>
                <c:pt idx="31022" formatCode="m/d/yyyy">
                  <c:v>45114</c:v>
                </c:pt>
                <c:pt idx="31023" formatCode="m/d/yyyy">
                  <c:v>45114</c:v>
                </c:pt>
                <c:pt idx="31024" formatCode="m/d/yyyy">
                  <c:v>45114</c:v>
                </c:pt>
                <c:pt idx="31025" formatCode="m/d/yyyy">
                  <c:v>45114</c:v>
                </c:pt>
                <c:pt idx="31026" formatCode="m/d/yyyy">
                  <c:v>45114</c:v>
                </c:pt>
                <c:pt idx="31027" formatCode="m/d/yyyy">
                  <c:v>45114</c:v>
                </c:pt>
                <c:pt idx="31028" formatCode="m/d/yyyy">
                  <c:v>45114</c:v>
                </c:pt>
                <c:pt idx="31029" formatCode="m/d/yyyy">
                  <c:v>45115</c:v>
                </c:pt>
                <c:pt idx="31030" formatCode="m/d/yyyy">
                  <c:v>45115</c:v>
                </c:pt>
                <c:pt idx="31031" formatCode="m/d/yyyy">
                  <c:v>45115</c:v>
                </c:pt>
                <c:pt idx="31032" formatCode="m/d/yyyy">
                  <c:v>45115</c:v>
                </c:pt>
                <c:pt idx="31033" formatCode="m/d/yyyy">
                  <c:v>45115</c:v>
                </c:pt>
                <c:pt idx="31034" formatCode="m/d/yyyy">
                  <c:v>45115</c:v>
                </c:pt>
                <c:pt idx="31035" formatCode="m/d/yyyy">
                  <c:v>45115</c:v>
                </c:pt>
                <c:pt idx="31036" formatCode="m/d/yyyy">
                  <c:v>45115</c:v>
                </c:pt>
                <c:pt idx="31037" formatCode="m/d/yyyy">
                  <c:v>45115</c:v>
                </c:pt>
                <c:pt idx="31038" formatCode="m/d/yyyy">
                  <c:v>45115</c:v>
                </c:pt>
                <c:pt idx="31039" formatCode="m/d/yyyy">
                  <c:v>45115</c:v>
                </c:pt>
                <c:pt idx="31040" formatCode="m/d/yyyy">
                  <c:v>45115</c:v>
                </c:pt>
                <c:pt idx="31041" formatCode="m/d/yyyy">
                  <c:v>45115</c:v>
                </c:pt>
                <c:pt idx="31042" formatCode="m/d/yyyy">
                  <c:v>45115</c:v>
                </c:pt>
                <c:pt idx="31043" formatCode="m/d/yyyy">
                  <c:v>45115</c:v>
                </c:pt>
                <c:pt idx="31044" formatCode="m/d/yyyy">
                  <c:v>45115</c:v>
                </c:pt>
                <c:pt idx="31045" formatCode="m/d/yyyy">
                  <c:v>45115</c:v>
                </c:pt>
                <c:pt idx="31046" formatCode="m/d/yyyy">
                  <c:v>45115</c:v>
                </c:pt>
                <c:pt idx="31047" formatCode="m/d/yyyy">
                  <c:v>45115</c:v>
                </c:pt>
                <c:pt idx="31048" formatCode="m/d/yyyy">
                  <c:v>45115</c:v>
                </c:pt>
                <c:pt idx="31049" formatCode="m/d/yyyy">
                  <c:v>45115</c:v>
                </c:pt>
                <c:pt idx="31050" formatCode="m/d/yyyy">
                  <c:v>45115</c:v>
                </c:pt>
                <c:pt idx="31051" formatCode="m/d/yyyy">
                  <c:v>45115</c:v>
                </c:pt>
                <c:pt idx="31052" formatCode="m/d/yyyy">
                  <c:v>45115</c:v>
                </c:pt>
                <c:pt idx="31053" formatCode="m/d/yyyy">
                  <c:v>45116</c:v>
                </c:pt>
                <c:pt idx="31054" formatCode="m/d/yyyy">
                  <c:v>45116</c:v>
                </c:pt>
                <c:pt idx="31055" formatCode="m/d/yyyy">
                  <c:v>45116</c:v>
                </c:pt>
                <c:pt idx="31056" formatCode="m/d/yyyy">
                  <c:v>45116</c:v>
                </c:pt>
                <c:pt idx="31057" formatCode="m/d/yyyy">
                  <c:v>45116</c:v>
                </c:pt>
                <c:pt idx="31058" formatCode="m/d/yyyy">
                  <c:v>45116</c:v>
                </c:pt>
                <c:pt idx="31059" formatCode="m/d/yyyy">
                  <c:v>45116</c:v>
                </c:pt>
                <c:pt idx="31060" formatCode="m/d/yyyy">
                  <c:v>45116</c:v>
                </c:pt>
                <c:pt idx="31061" formatCode="m/d/yyyy">
                  <c:v>45116</c:v>
                </c:pt>
                <c:pt idx="31062" formatCode="m/d/yyyy">
                  <c:v>45116</c:v>
                </c:pt>
                <c:pt idx="31063" formatCode="m/d/yyyy">
                  <c:v>45116</c:v>
                </c:pt>
                <c:pt idx="31064" formatCode="m/d/yyyy">
                  <c:v>45116</c:v>
                </c:pt>
                <c:pt idx="31065" formatCode="m/d/yyyy">
                  <c:v>45116</c:v>
                </c:pt>
                <c:pt idx="31066" formatCode="m/d/yyyy">
                  <c:v>45116</c:v>
                </c:pt>
                <c:pt idx="31067" formatCode="m/d/yyyy">
                  <c:v>45116</c:v>
                </c:pt>
                <c:pt idx="31068" formatCode="m/d/yyyy">
                  <c:v>45116</c:v>
                </c:pt>
                <c:pt idx="31069" formatCode="m/d/yyyy">
                  <c:v>45116</c:v>
                </c:pt>
                <c:pt idx="31070" formatCode="m/d/yyyy">
                  <c:v>45116</c:v>
                </c:pt>
                <c:pt idx="31071" formatCode="m/d/yyyy">
                  <c:v>45116</c:v>
                </c:pt>
                <c:pt idx="31072" formatCode="m/d/yyyy">
                  <c:v>45116</c:v>
                </c:pt>
                <c:pt idx="31073" formatCode="m/d/yyyy">
                  <c:v>45116</c:v>
                </c:pt>
                <c:pt idx="31074" formatCode="m/d/yyyy">
                  <c:v>45116</c:v>
                </c:pt>
                <c:pt idx="31075" formatCode="m/d/yyyy">
                  <c:v>45116</c:v>
                </c:pt>
                <c:pt idx="31076" formatCode="m/d/yyyy">
                  <c:v>45116</c:v>
                </c:pt>
                <c:pt idx="31077" formatCode="m/d/yyyy">
                  <c:v>45117</c:v>
                </c:pt>
                <c:pt idx="31078" formatCode="m/d/yyyy">
                  <c:v>45117</c:v>
                </c:pt>
                <c:pt idx="31079" formatCode="m/d/yyyy">
                  <c:v>45117</c:v>
                </c:pt>
                <c:pt idx="31080" formatCode="m/d/yyyy">
                  <c:v>45117</c:v>
                </c:pt>
                <c:pt idx="31081" formatCode="m/d/yyyy">
                  <c:v>45117</c:v>
                </c:pt>
                <c:pt idx="31082" formatCode="m/d/yyyy">
                  <c:v>45117</c:v>
                </c:pt>
                <c:pt idx="31083" formatCode="m/d/yyyy">
                  <c:v>45117</c:v>
                </c:pt>
                <c:pt idx="31084" formatCode="m/d/yyyy">
                  <c:v>45117</c:v>
                </c:pt>
                <c:pt idx="31085" formatCode="m/d/yyyy">
                  <c:v>45117</c:v>
                </c:pt>
                <c:pt idx="31086" formatCode="m/d/yyyy">
                  <c:v>45117</c:v>
                </c:pt>
                <c:pt idx="31087" formatCode="m/d/yyyy">
                  <c:v>45117</c:v>
                </c:pt>
                <c:pt idx="31088" formatCode="m/d/yyyy">
                  <c:v>45117</c:v>
                </c:pt>
                <c:pt idx="31089" formatCode="m/d/yyyy">
                  <c:v>45117</c:v>
                </c:pt>
                <c:pt idx="31090" formatCode="m/d/yyyy">
                  <c:v>45117</c:v>
                </c:pt>
                <c:pt idx="31091" formatCode="m/d/yyyy">
                  <c:v>45117</c:v>
                </c:pt>
                <c:pt idx="31092" formatCode="m/d/yyyy">
                  <c:v>45117</c:v>
                </c:pt>
                <c:pt idx="31093" formatCode="m/d/yyyy">
                  <c:v>45117</c:v>
                </c:pt>
                <c:pt idx="31094" formatCode="m/d/yyyy">
                  <c:v>45117</c:v>
                </c:pt>
                <c:pt idx="31095" formatCode="m/d/yyyy">
                  <c:v>45117</c:v>
                </c:pt>
                <c:pt idx="31096" formatCode="m/d/yyyy">
                  <c:v>45117</c:v>
                </c:pt>
                <c:pt idx="31097" formatCode="m/d/yyyy">
                  <c:v>45117</c:v>
                </c:pt>
                <c:pt idx="31098" formatCode="m/d/yyyy">
                  <c:v>45117</c:v>
                </c:pt>
                <c:pt idx="31099" formatCode="m/d/yyyy">
                  <c:v>45117</c:v>
                </c:pt>
                <c:pt idx="31100" formatCode="m/d/yyyy">
                  <c:v>45117</c:v>
                </c:pt>
                <c:pt idx="31101" formatCode="m/d/yyyy">
                  <c:v>45118</c:v>
                </c:pt>
                <c:pt idx="31102" formatCode="m/d/yyyy">
                  <c:v>45118</c:v>
                </c:pt>
                <c:pt idx="31103" formatCode="m/d/yyyy">
                  <c:v>45118</c:v>
                </c:pt>
                <c:pt idx="31104" formatCode="m/d/yyyy">
                  <c:v>45118</c:v>
                </c:pt>
                <c:pt idx="31105" formatCode="m/d/yyyy">
                  <c:v>45118</c:v>
                </c:pt>
                <c:pt idx="31106" formatCode="m/d/yyyy">
                  <c:v>45118</c:v>
                </c:pt>
                <c:pt idx="31107" formatCode="m/d/yyyy">
                  <c:v>45118</c:v>
                </c:pt>
                <c:pt idx="31108" formatCode="m/d/yyyy">
                  <c:v>45118</c:v>
                </c:pt>
                <c:pt idx="31109" formatCode="m/d/yyyy">
                  <c:v>45118</c:v>
                </c:pt>
                <c:pt idx="31110" formatCode="m/d/yyyy">
                  <c:v>45118</c:v>
                </c:pt>
                <c:pt idx="31111" formatCode="m/d/yyyy">
                  <c:v>45118</c:v>
                </c:pt>
                <c:pt idx="31112" formatCode="m/d/yyyy">
                  <c:v>45118</c:v>
                </c:pt>
                <c:pt idx="31113" formatCode="m/d/yyyy">
                  <c:v>45118</c:v>
                </c:pt>
                <c:pt idx="31114" formatCode="m/d/yyyy">
                  <c:v>45118</c:v>
                </c:pt>
                <c:pt idx="31115" formatCode="m/d/yyyy">
                  <c:v>45118</c:v>
                </c:pt>
                <c:pt idx="31116" formatCode="m/d/yyyy">
                  <c:v>45118</c:v>
                </c:pt>
                <c:pt idx="31117" formatCode="m/d/yyyy">
                  <c:v>45118</c:v>
                </c:pt>
                <c:pt idx="31118" formatCode="m/d/yyyy">
                  <c:v>45118</c:v>
                </c:pt>
                <c:pt idx="31119" formatCode="m/d/yyyy">
                  <c:v>45118</c:v>
                </c:pt>
                <c:pt idx="31120" formatCode="m/d/yyyy">
                  <c:v>45118</c:v>
                </c:pt>
                <c:pt idx="31121" formatCode="m/d/yyyy">
                  <c:v>45118</c:v>
                </c:pt>
                <c:pt idx="31122" formatCode="m/d/yyyy">
                  <c:v>45118</c:v>
                </c:pt>
                <c:pt idx="31123" formatCode="m/d/yyyy">
                  <c:v>45118</c:v>
                </c:pt>
                <c:pt idx="31124" formatCode="m/d/yyyy">
                  <c:v>45118</c:v>
                </c:pt>
                <c:pt idx="31125" formatCode="m/d/yyyy">
                  <c:v>45119</c:v>
                </c:pt>
                <c:pt idx="31126" formatCode="m/d/yyyy">
                  <c:v>45119</c:v>
                </c:pt>
                <c:pt idx="31127" formatCode="m/d/yyyy">
                  <c:v>45119</c:v>
                </c:pt>
                <c:pt idx="31128" formatCode="m/d/yyyy">
                  <c:v>45119</c:v>
                </c:pt>
                <c:pt idx="31129" formatCode="m/d/yyyy">
                  <c:v>45119</c:v>
                </c:pt>
                <c:pt idx="31130" formatCode="m/d/yyyy">
                  <c:v>45119</c:v>
                </c:pt>
                <c:pt idx="31131" formatCode="m/d/yyyy">
                  <c:v>45119</c:v>
                </c:pt>
                <c:pt idx="31132" formatCode="m/d/yyyy">
                  <c:v>45119</c:v>
                </c:pt>
                <c:pt idx="31133" formatCode="m/d/yyyy">
                  <c:v>45119</c:v>
                </c:pt>
                <c:pt idx="31134" formatCode="m/d/yyyy">
                  <c:v>45119</c:v>
                </c:pt>
                <c:pt idx="31135" formatCode="m/d/yyyy">
                  <c:v>45119</c:v>
                </c:pt>
                <c:pt idx="31136" formatCode="m/d/yyyy">
                  <c:v>45119</c:v>
                </c:pt>
                <c:pt idx="31137" formatCode="m/d/yyyy">
                  <c:v>45119</c:v>
                </c:pt>
                <c:pt idx="31138" formatCode="m/d/yyyy">
                  <c:v>45119</c:v>
                </c:pt>
                <c:pt idx="31139" formatCode="m/d/yyyy">
                  <c:v>45119</c:v>
                </c:pt>
                <c:pt idx="31140" formatCode="m/d/yyyy">
                  <c:v>45119</c:v>
                </c:pt>
                <c:pt idx="31141" formatCode="m/d/yyyy">
                  <c:v>45119</c:v>
                </c:pt>
                <c:pt idx="31142" formatCode="m/d/yyyy">
                  <c:v>45119</c:v>
                </c:pt>
                <c:pt idx="31143" formatCode="m/d/yyyy">
                  <c:v>45119</c:v>
                </c:pt>
                <c:pt idx="31144" formatCode="m/d/yyyy">
                  <c:v>45119</c:v>
                </c:pt>
                <c:pt idx="31145" formatCode="m/d/yyyy">
                  <c:v>45119</c:v>
                </c:pt>
                <c:pt idx="31146" formatCode="m/d/yyyy">
                  <c:v>45119</c:v>
                </c:pt>
                <c:pt idx="31147" formatCode="m/d/yyyy">
                  <c:v>45119</c:v>
                </c:pt>
                <c:pt idx="31148" formatCode="m/d/yyyy">
                  <c:v>45119</c:v>
                </c:pt>
                <c:pt idx="31149" formatCode="m/d/yyyy">
                  <c:v>45120</c:v>
                </c:pt>
                <c:pt idx="31150" formatCode="m/d/yyyy">
                  <c:v>45120</c:v>
                </c:pt>
                <c:pt idx="31151" formatCode="m/d/yyyy">
                  <c:v>45120</c:v>
                </c:pt>
                <c:pt idx="31152" formatCode="m/d/yyyy">
                  <c:v>45120</c:v>
                </c:pt>
                <c:pt idx="31153" formatCode="m/d/yyyy">
                  <c:v>45120</c:v>
                </c:pt>
                <c:pt idx="31154" formatCode="m/d/yyyy">
                  <c:v>45120</c:v>
                </c:pt>
                <c:pt idx="31155" formatCode="m/d/yyyy">
                  <c:v>45120</c:v>
                </c:pt>
                <c:pt idx="31156" formatCode="m/d/yyyy">
                  <c:v>45120</c:v>
                </c:pt>
                <c:pt idx="31157" formatCode="m/d/yyyy">
                  <c:v>45120</c:v>
                </c:pt>
                <c:pt idx="31158" formatCode="m/d/yyyy">
                  <c:v>45120</c:v>
                </c:pt>
                <c:pt idx="31159" formatCode="m/d/yyyy">
                  <c:v>45120</c:v>
                </c:pt>
                <c:pt idx="31160" formatCode="m/d/yyyy">
                  <c:v>45120</c:v>
                </c:pt>
                <c:pt idx="31161" formatCode="m/d/yyyy">
                  <c:v>45120</c:v>
                </c:pt>
                <c:pt idx="31162" formatCode="m/d/yyyy">
                  <c:v>45120</c:v>
                </c:pt>
                <c:pt idx="31163" formatCode="m/d/yyyy">
                  <c:v>45120</c:v>
                </c:pt>
                <c:pt idx="31164" formatCode="m/d/yyyy">
                  <c:v>45120</c:v>
                </c:pt>
                <c:pt idx="31165" formatCode="m/d/yyyy">
                  <c:v>45120</c:v>
                </c:pt>
                <c:pt idx="31166" formatCode="m/d/yyyy">
                  <c:v>45120</c:v>
                </c:pt>
                <c:pt idx="31167" formatCode="m/d/yyyy">
                  <c:v>45120</c:v>
                </c:pt>
                <c:pt idx="31168" formatCode="m/d/yyyy">
                  <c:v>45120</c:v>
                </c:pt>
                <c:pt idx="31169" formatCode="m/d/yyyy">
                  <c:v>45120</c:v>
                </c:pt>
                <c:pt idx="31170" formatCode="m/d/yyyy">
                  <c:v>45120</c:v>
                </c:pt>
                <c:pt idx="31171" formatCode="m/d/yyyy">
                  <c:v>45120</c:v>
                </c:pt>
                <c:pt idx="31172" formatCode="m/d/yyyy">
                  <c:v>45120</c:v>
                </c:pt>
                <c:pt idx="31173" formatCode="m/d/yyyy">
                  <c:v>45121</c:v>
                </c:pt>
                <c:pt idx="31174" formatCode="m/d/yyyy">
                  <c:v>45121</c:v>
                </c:pt>
                <c:pt idx="31175" formatCode="m/d/yyyy">
                  <c:v>45121</c:v>
                </c:pt>
                <c:pt idx="31176" formatCode="m/d/yyyy">
                  <c:v>45121</c:v>
                </c:pt>
                <c:pt idx="31177" formatCode="m/d/yyyy">
                  <c:v>45121</c:v>
                </c:pt>
                <c:pt idx="31178" formatCode="m/d/yyyy">
                  <c:v>45121</c:v>
                </c:pt>
                <c:pt idx="31179" formatCode="m/d/yyyy">
                  <c:v>45121</c:v>
                </c:pt>
                <c:pt idx="31180" formatCode="m/d/yyyy">
                  <c:v>45121</c:v>
                </c:pt>
                <c:pt idx="31181" formatCode="m/d/yyyy">
                  <c:v>45121</c:v>
                </c:pt>
                <c:pt idx="31182" formatCode="m/d/yyyy">
                  <c:v>45121</c:v>
                </c:pt>
                <c:pt idx="31183" formatCode="m/d/yyyy">
                  <c:v>45121</c:v>
                </c:pt>
                <c:pt idx="31184" formatCode="m/d/yyyy">
                  <c:v>45121</c:v>
                </c:pt>
                <c:pt idx="31185" formatCode="m/d/yyyy">
                  <c:v>45121</c:v>
                </c:pt>
                <c:pt idx="31186" formatCode="m/d/yyyy">
                  <c:v>45121</c:v>
                </c:pt>
                <c:pt idx="31187" formatCode="m/d/yyyy">
                  <c:v>45121</c:v>
                </c:pt>
                <c:pt idx="31188" formatCode="m/d/yyyy">
                  <c:v>45121</c:v>
                </c:pt>
                <c:pt idx="31189" formatCode="m/d/yyyy">
                  <c:v>45121</c:v>
                </c:pt>
                <c:pt idx="31190" formatCode="m/d/yyyy">
                  <c:v>45121</c:v>
                </c:pt>
                <c:pt idx="31191" formatCode="m/d/yyyy">
                  <c:v>45121</c:v>
                </c:pt>
                <c:pt idx="31192" formatCode="m/d/yyyy">
                  <c:v>45121</c:v>
                </c:pt>
                <c:pt idx="31193" formatCode="m/d/yyyy">
                  <c:v>45121</c:v>
                </c:pt>
                <c:pt idx="31194" formatCode="m/d/yyyy">
                  <c:v>45121</c:v>
                </c:pt>
                <c:pt idx="31195" formatCode="m/d/yyyy">
                  <c:v>45121</c:v>
                </c:pt>
                <c:pt idx="31196" formatCode="m/d/yyyy">
                  <c:v>45121</c:v>
                </c:pt>
                <c:pt idx="31197" formatCode="m/d/yyyy">
                  <c:v>45122</c:v>
                </c:pt>
                <c:pt idx="31198" formatCode="m/d/yyyy">
                  <c:v>45122</c:v>
                </c:pt>
                <c:pt idx="31199" formatCode="m/d/yyyy">
                  <c:v>45122</c:v>
                </c:pt>
                <c:pt idx="31200" formatCode="m/d/yyyy">
                  <c:v>45122</c:v>
                </c:pt>
                <c:pt idx="31201" formatCode="m/d/yyyy">
                  <c:v>45122</c:v>
                </c:pt>
                <c:pt idx="31202" formatCode="m/d/yyyy">
                  <c:v>45122</c:v>
                </c:pt>
                <c:pt idx="31203" formatCode="m/d/yyyy">
                  <c:v>45122</c:v>
                </c:pt>
                <c:pt idx="31204" formatCode="m/d/yyyy">
                  <c:v>45122</c:v>
                </c:pt>
                <c:pt idx="31205" formatCode="m/d/yyyy">
                  <c:v>45122</c:v>
                </c:pt>
                <c:pt idx="31206" formatCode="m/d/yyyy">
                  <c:v>45122</c:v>
                </c:pt>
                <c:pt idx="31207" formatCode="m/d/yyyy">
                  <c:v>45122</c:v>
                </c:pt>
                <c:pt idx="31208" formatCode="m/d/yyyy">
                  <c:v>45122</c:v>
                </c:pt>
                <c:pt idx="31209" formatCode="m/d/yyyy">
                  <c:v>45122</c:v>
                </c:pt>
                <c:pt idx="31210" formatCode="m/d/yyyy">
                  <c:v>45122</c:v>
                </c:pt>
                <c:pt idx="31211" formatCode="m/d/yyyy">
                  <c:v>45122</c:v>
                </c:pt>
                <c:pt idx="31212" formatCode="m/d/yyyy">
                  <c:v>45122</c:v>
                </c:pt>
                <c:pt idx="31213" formatCode="m/d/yyyy">
                  <c:v>45122</c:v>
                </c:pt>
                <c:pt idx="31214" formatCode="m/d/yyyy">
                  <c:v>45122</c:v>
                </c:pt>
                <c:pt idx="31215" formatCode="m/d/yyyy">
                  <c:v>45122</c:v>
                </c:pt>
                <c:pt idx="31216" formatCode="m/d/yyyy">
                  <c:v>45122</c:v>
                </c:pt>
                <c:pt idx="31217" formatCode="m/d/yyyy">
                  <c:v>45122</c:v>
                </c:pt>
                <c:pt idx="31218" formatCode="m/d/yyyy">
                  <c:v>45122</c:v>
                </c:pt>
                <c:pt idx="31219" formatCode="m/d/yyyy">
                  <c:v>45122</c:v>
                </c:pt>
                <c:pt idx="31220" formatCode="m/d/yyyy">
                  <c:v>45122</c:v>
                </c:pt>
                <c:pt idx="31221" formatCode="m/d/yyyy">
                  <c:v>45123</c:v>
                </c:pt>
                <c:pt idx="31222" formatCode="m/d/yyyy">
                  <c:v>45123</c:v>
                </c:pt>
                <c:pt idx="31223" formatCode="m/d/yyyy">
                  <c:v>45123</c:v>
                </c:pt>
                <c:pt idx="31224" formatCode="m/d/yyyy">
                  <c:v>45123</c:v>
                </c:pt>
                <c:pt idx="31225" formatCode="m/d/yyyy">
                  <c:v>45123</c:v>
                </c:pt>
                <c:pt idx="31226" formatCode="m/d/yyyy">
                  <c:v>45123</c:v>
                </c:pt>
                <c:pt idx="31227" formatCode="m/d/yyyy">
                  <c:v>45123</c:v>
                </c:pt>
                <c:pt idx="31228" formatCode="m/d/yyyy">
                  <c:v>45123</c:v>
                </c:pt>
                <c:pt idx="31229" formatCode="m/d/yyyy">
                  <c:v>45123</c:v>
                </c:pt>
                <c:pt idx="31230" formatCode="m/d/yyyy">
                  <c:v>45123</c:v>
                </c:pt>
                <c:pt idx="31231" formatCode="m/d/yyyy">
                  <c:v>45123</c:v>
                </c:pt>
                <c:pt idx="31232" formatCode="m/d/yyyy">
                  <c:v>45123</c:v>
                </c:pt>
                <c:pt idx="31233" formatCode="m/d/yyyy">
                  <c:v>45123</c:v>
                </c:pt>
                <c:pt idx="31234" formatCode="m/d/yyyy">
                  <c:v>45123</c:v>
                </c:pt>
                <c:pt idx="31235" formatCode="m/d/yyyy">
                  <c:v>45123</c:v>
                </c:pt>
                <c:pt idx="31236" formatCode="m/d/yyyy">
                  <c:v>45123</c:v>
                </c:pt>
                <c:pt idx="31237" formatCode="m/d/yyyy">
                  <c:v>45123</c:v>
                </c:pt>
                <c:pt idx="31238" formatCode="m/d/yyyy">
                  <c:v>45123</c:v>
                </c:pt>
                <c:pt idx="31239" formatCode="m/d/yyyy">
                  <c:v>45123</c:v>
                </c:pt>
                <c:pt idx="31240" formatCode="m/d/yyyy">
                  <c:v>45123</c:v>
                </c:pt>
                <c:pt idx="31241" formatCode="m/d/yyyy">
                  <c:v>45123</c:v>
                </c:pt>
                <c:pt idx="31242" formatCode="m/d/yyyy">
                  <c:v>45123</c:v>
                </c:pt>
                <c:pt idx="31243" formatCode="m/d/yyyy">
                  <c:v>45123</c:v>
                </c:pt>
                <c:pt idx="31244" formatCode="m/d/yyyy">
                  <c:v>45123</c:v>
                </c:pt>
                <c:pt idx="31245" formatCode="m/d/yyyy">
                  <c:v>45124</c:v>
                </c:pt>
                <c:pt idx="31246" formatCode="m/d/yyyy">
                  <c:v>45124</c:v>
                </c:pt>
                <c:pt idx="31247" formatCode="m/d/yyyy">
                  <c:v>45124</c:v>
                </c:pt>
                <c:pt idx="31248" formatCode="m/d/yyyy">
                  <c:v>45124</c:v>
                </c:pt>
                <c:pt idx="31249" formatCode="m/d/yyyy">
                  <c:v>45124</c:v>
                </c:pt>
                <c:pt idx="31250" formatCode="m/d/yyyy">
                  <c:v>45124</c:v>
                </c:pt>
                <c:pt idx="31251" formatCode="m/d/yyyy">
                  <c:v>45124</c:v>
                </c:pt>
                <c:pt idx="31252" formatCode="m/d/yyyy">
                  <c:v>45124</c:v>
                </c:pt>
                <c:pt idx="31253" formatCode="m/d/yyyy">
                  <c:v>45124</c:v>
                </c:pt>
                <c:pt idx="31254" formatCode="m/d/yyyy">
                  <c:v>45124</c:v>
                </c:pt>
                <c:pt idx="31255" formatCode="m/d/yyyy">
                  <c:v>45124</c:v>
                </c:pt>
                <c:pt idx="31256" formatCode="m/d/yyyy">
                  <c:v>45124</c:v>
                </c:pt>
                <c:pt idx="31257" formatCode="m/d/yyyy">
                  <c:v>45124</c:v>
                </c:pt>
                <c:pt idx="31258" formatCode="m/d/yyyy">
                  <c:v>45124</c:v>
                </c:pt>
                <c:pt idx="31259" formatCode="m/d/yyyy">
                  <c:v>45124</c:v>
                </c:pt>
                <c:pt idx="31260" formatCode="m/d/yyyy">
                  <c:v>45124</c:v>
                </c:pt>
                <c:pt idx="31261" formatCode="m/d/yyyy">
                  <c:v>45124</c:v>
                </c:pt>
                <c:pt idx="31262" formatCode="m/d/yyyy">
                  <c:v>45124</c:v>
                </c:pt>
                <c:pt idx="31263" formatCode="m/d/yyyy">
                  <c:v>45124</c:v>
                </c:pt>
                <c:pt idx="31264" formatCode="m/d/yyyy">
                  <c:v>45124</c:v>
                </c:pt>
                <c:pt idx="31265" formatCode="m/d/yyyy">
                  <c:v>45124</c:v>
                </c:pt>
                <c:pt idx="31266" formatCode="m/d/yyyy">
                  <c:v>45124</c:v>
                </c:pt>
                <c:pt idx="31267" formatCode="m/d/yyyy">
                  <c:v>45124</c:v>
                </c:pt>
                <c:pt idx="31268" formatCode="m/d/yyyy">
                  <c:v>45125</c:v>
                </c:pt>
                <c:pt idx="31269" formatCode="m/d/yyyy">
                  <c:v>45125</c:v>
                </c:pt>
                <c:pt idx="31270" formatCode="m/d/yyyy">
                  <c:v>45125</c:v>
                </c:pt>
                <c:pt idx="31271" formatCode="m/d/yyyy">
                  <c:v>45125</c:v>
                </c:pt>
                <c:pt idx="31272" formatCode="m/d/yyyy">
                  <c:v>45125</c:v>
                </c:pt>
                <c:pt idx="31273" formatCode="m/d/yyyy">
                  <c:v>45125</c:v>
                </c:pt>
                <c:pt idx="31274" formatCode="m/d/yyyy">
                  <c:v>45125</c:v>
                </c:pt>
                <c:pt idx="31275" formatCode="m/d/yyyy">
                  <c:v>45125</c:v>
                </c:pt>
                <c:pt idx="31276" formatCode="m/d/yyyy">
                  <c:v>45125</c:v>
                </c:pt>
                <c:pt idx="31277" formatCode="m/d/yyyy">
                  <c:v>45125</c:v>
                </c:pt>
                <c:pt idx="31278" formatCode="m/d/yyyy">
                  <c:v>45125</c:v>
                </c:pt>
                <c:pt idx="31279" formatCode="m/d/yyyy">
                  <c:v>45125</c:v>
                </c:pt>
                <c:pt idx="31280" formatCode="m/d/yyyy">
                  <c:v>45125</c:v>
                </c:pt>
                <c:pt idx="31281" formatCode="m/d/yyyy">
                  <c:v>45125</c:v>
                </c:pt>
                <c:pt idx="31282" formatCode="m/d/yyyy">
                  <c:v>45125</c:v>
                </c:pt>
                <c:pt idx="31283" formatCode="m/d/yyyy">
                  <c:v>45125</c:v>
                </c:pt>
                <c:pt idx="31284" formatCode="m/d/yyyy">
                  <c:v>45125</c:v>
                </c:pt>
                <c:pt idx="31285" formatCode="m/d/yyyy">
                  <c:v>45125</c:v>
                </c:pt>
                <c:pt idx="31286" formatCode="m/d/yyyy">
                  <c:v>45125</c:v>
                </c:pt>
                <c:pt idx="31287" formatCode="m/d/yyyy">
                  <c:v>45125</c:v>
                </c:pt>
                <c:pt idx="31288" formatCode="m/d/yyyy">
                  <c:v>45125</c:v>
                </c:pt>
                <c:pt idx="31289" formatCode="m/d/yyyy">
                  <c:v>45125</c:v>
                </c:pt>
                <c:pt idx="31290" formatCode="m/d/yyyy">
                  <c:v>45125</c:v>
                </c:pt>
                <c:pt idx="31291" formatCode="m/d/yyyy">
                  <c:v>45125</c:v>
                </c:pt>
                <c:pt idx="31292" formatCode="m/d/yyyy">
                  <c:v>45126</c:v>
                </c:pt>
                <c:pt idx="31293" formatCode="m/d/yyyy">
                  <c:v>45126</c:v>
                </c:pt>
                <c:pt idx="31294" formatCode="m/d/yyyy">
                  <c:v>45126</c:v>
                </c:pt>
                <c:pt idx="31295" formatCode="m/d/yyyy">
                  <c:v>45126</c:v>
                </c:pt>
                <c:pt idx="31296" formatCode="m/d/yyyy">
                  <c:v>45126</c:v>
                </c:pt>
                <c:pt idx="31297" formatCode="m/d/yyyy">
                  <c:v>45126</c:v>
                </c:pt>
                <c:pt idx="31298" formatCode="m/d/yyyy">
                  <c:v>45126</c:v>
                </c:pt>
                <c:pt idx="31299" formatCode="m/d/yyyy">
                  <c:v>45126</c:v>
                </c:pt>
                <c:pt idx="31300" formatCode="m/d/yyyy">
                  <c:v>45126</c:v>
                </c:pt>
                <c:pt idx="31301" formatCode="m/d/yyyy">
                  <c:v>45126</c:v>
                </c:pt>
                <c:pt idx="31302" formatCode="m/d/yyyy">
                  <c:v>45126</c:v>
                </c:pt>
                <c:pt idx="31303" formatCode="m/d/yyyy">
                  <c:v>45126</c:v>
                </c:pt>
                <c:pt idx="31304" formatCode="m/d/yyyy">
                  <c:v>45126</c:v>
                </c:pt>
                <c:pt idx="31305" formatCode="m/d/yyyy">
                  <c:v>45126</c:v>
                </c:pt>
                <c:pt idx="31306" formatCode="m/d/yyyy">
                  <c:v>45126</c:v>
                </c:pt>
                <c:pt idx="31307" formatCode="m/d/yyyy">
                  <c:v>45126</c:v>
                </c:pt>
                <c:pt idx="31308" formatCode="m/d/yyyy">
                  <c:v>45126</c:v>
                </c:pt>
                <c:pt idx="31309" formatCode="m/d/yyyy">
                  <c:v>45126</c:v>
                </c:pt>
                <c:pt idx="31310" formatCode="m/d/yyyy">
                  <c:v>45126</c:v>
                </c:pt>
                <c:pt idx="31311" formatCode="m/d/yyyy">
                  <c:v>45126</c:v>
                </c:pt>
                <c:pt idx="31312" formatCode="m/d/yyyy">
                  <c:v>45126</c:v>
                </c:pt>
                <c:pt idx="31313" formatCode="m/d/yyyy">
                  <c:v>45126</c:v>
                </c:pt>
                <c:pt idx="31314" formatCode="m/d/yyyy">
                  <c:v>45126</c:v>
                </c:pt>
                <c:pt idx="31315" formatCode="m/d/yyyy">
                  <c:v>45126</c:v>
                </c:pt>
                <c:pt idx="31316" formatCode="m/d/yyyy">
                  <c:v>45127</c:v>
                </c:pt>
                <c:pt idx="31317" formatCode="m/d/yyyy">
                  <c:v>45127</c:v>
                </c:pt>
                <c:pt idx="31318" formatCode="m/d/yyyy">
                  <c:v>45127</c:v>
                </c:pt>
                <c:pt idx="31319" formatCode="m/d/yyyy">
                  <c:v>45127</c:v>
                </c:pt>
                <c:pt idx="31320" formatCode="m/d/yyyy">
                  <c:v>45127</c:v>
                </c:pt>
                <c:pt idx="31321" formatCode="m/d/yyyy">
                  <c:v>45127</c:v>
                </c:pt>
                <c:pt idx="31322" formatCode="m/d/yyyy">
                  <c:v>45127</c:v>
                </c:pt>
                <c:pt idx="31323" formatCode="m/d/yyyy">
                  <c:v>45127</c:v>
                </c:pt>
                <c:pt idx="31324" formatCode="m/d/yyyy">
                  <c:v>45127</c:v>
                </c:pt>
                <c:pt idx="31325" formatCode="m/d/yyyy">
                  <c:v>45127</c:v>
                </c:pt>
                <c:pt idx="31326" formatCode="m/d/yyyy">
                  <c:v>45127</c:v>
                </c:pt>
                <c:pt idx="31327" formatCode="m/d/yyyy">
                  <c:v>45127</c:v>
                </c:pt>
                <c:pt idx="31328" formatCode="m/d/yyyy">
                  <c:v>45127</c:v>
                </c:pt>
                <c:pt idx="31329" formatCode="m/d/yyyy">
                  <c:v>45127</c:v>
                </c:pt>
                <c:pt idx="31330" formatCode="m/d/yyyy">
                  <c:v>45127</c:v>
                </c:pt>
                <c:pt idx="31331" formatCode="m/d/yyyy">
                  <c:v>45127</c:v>
                </c:pt>
                <c:pt idx="31332" formatCode="m/d/yyyy">
                  <c:v>45127</c:v>
                </c:pt>
                <c:pt idx="31333" formatCode="m/d/yyyy">
                  <c:v>45127</c:v>
                </c:pt>
                <c:pt idx="31334" formatCode="m/d/yyyy">
                  <c:v>45127</c:v>
                </c:pt>
                <c:pt idx="31335" formatCode="m/d/yyyy">
                  <c:v>45127</c:v>
                </c:pt>
                <c:pt idx="31336" formatCode="m/d/yyyy">
                  <c:v>45127</c:v>
                </c:pt>
                <c:pt idx="31337" formatCode="m/d/yyyy">
                  <c:v>45127</c:v>
                </c:pt>
                <c:pt idx="31338" formatCode="m/d/yyyy">
                  <c:v>45127</c:v>
                </c:pt>
                <c:pt idx="31339" formatCode="m/d/yyyy">
                  <c:v>45127</c:v>
                </c:pt>
                <c:pt idx="31340" formatCode="m/d/yyyy">
                  <c:v>45128</c:v>
                </c:pt>
                <c:pt idx="31341" formatCode="m/d/yyyy">
                  <c:v>45128</c:v>
                </c:pt>
                <c:pt idx="31342" formatCode="m/d/yyyy">
                  <c:v>45128</c:v>
                </c:pt>
                <c:pt idx="31343" formatCode="m/d/yyyy">
                  <c:v>45128</c:v>
                </c:pt>
                <c:pt idx="31344" formatCode="m/d/yyyy">
                  <c:v>45128</c:v>
                </c:pt>
                <c:pt idx="31345" formatCode="m/d/yyyy">
                  <c:v>45128</c:v>
                </c:pt>
                <c:pt idx="31346" formatCode="m/d/yyyy">
                  <c:v>45128</c:v>
                </c:pt>
                <c:pt idx="31347" formatCode="m/d/yyyy">
                  <c:v>45128</c:v>
                </c:pt>
                <c:pt idx="31348" formatCode="m/d/yyyy">
                  <c:v>45128</c:v>
                </c:pt>
                <c:pt idx="31349" formatCode="m/d/yyyy">
                  <c:v>45128</c:v>
                </c:pt>
                <c:pt idx="31350" formatCode="m/d/yyyy">
                  <c:v>45128</c:v>
                </c:pt>
                <c:pt idx="31351" formatCode="m/d/yyyy">
                  <c:v>45128</c:v>
                </c:pt>
                <c:pt idx="31352" formatCode="m/d/yyyy">
                  <c:v>45128</c:v>
                </c:pt>
                <c:pt idx="31353" formatCode="m/d/yyyy">
                  <c:v>45128</c:v>
                </c:pt>
                <c:pt idx="31354" formatCode="m/d/yyyy">
                  <c:v>45128</c:v>
                </c:pt>
                <c:pt idx="31355" formatCode="m/d/yyyy">
                  <c:v>45128</c:v>
                </c:pt>
                <c:pt idx="31356" formatCode="m/d/yyyy">
                  <c:v>45128</c:v>
                </c:pt>
                <c:pt idx="31357" formatCode="m/d/yyyy">
                  <c:v>45128</c:v>
                </c:pt>
                <c:pt idx="31358" formatCode="m/d/yyyy">
                  <c:v>45128</c:v>
                </c:pt>
                <c:pt idx="31359" formatCode="m/d/yyyy">
                  <c:v>45128</c:v>
                </c:pt>
                <c:pt idx="31360" formatCode="m/d/yyyy">
                  <c:v>45128</c:v>
                </c:pt>
                <c:pt idx="31361" formatCode="m/d/yyyy">
                  <c:v>45128</c:v>
                </c:pt>
                <c:pt idx="31362" formatCode="m/d/yyyy">
                  <c:v>45128</c:v>
                </c:pt>
                <c:pt idx="31363" formatCode="m/d/yyyy">
                  <c:v>45128</c:v>
                </c:pt>
                <c:pt idx="31364" formatCode="m/d/yyyy">
                  <c:v>45129</c:v>
                </c:pt>
                <c:pt idx="31365" formatCode="m/d/yyyy">
                  <c:v>45129</c:v>
                </c:pt>
                <c:pt idx="31366" formatCode="m/d/yyyy">
                  <c:v>45129</c:v>
                </c:pt>
                <c:pt idx="31367" formatCode="m/d/yyyy">
                  <c:v>45129</c:v>
                </c:pt>
                <c:pt idx="31368" formatCode="m/d/yyyy">
                  <c:v>45129</c:v>
                </c:pt>
                <c:pt idx="31369" formatCode="m/d/yyyy">
                  <c:v>45129</c:v>
                </c:pt>
                <c:pt idx="31370" formatCode="m/d/yyyy">
                  <c:v>45129</c:v>
                </c:pt>
                <c:pt idx="31371" formatCode="m/d/yyyy">
                  <c:v>45129</c:v>
                </c:pt>
                <c:pt idx="31372" formatCode="m/d/yyyy">
                  <c:v>45129</c:v>
                </c:pt>
                <c:pt idx="31373" formatCode="m/d/yyyy">
                  <c:v>45129</c:v>
                </c:pt>
                <c:pt idx="31374" formatCode="m/d/yyyy">
                  <c:v>45129</c:v>
                </c:pt>
                <c:pt idx="31375" formatCode="m/d/yyyy">
                  <c:v>45129</c:v>
                </c:pt>
                <c:pt idx="31376" formatCode="m/d/yyyy">
                  <c:v>45129</c:v>
                </c:pt>
                <c:pt idx="31377" formatCode="m/d/yyyy">
                  <c:v>45129</c:v>
                </c:pt>
                <c:pt idx="31378" formatCode="m/d/yyyy">
                  <c:v>45129</c:v>
                </c:pt>
                <c:pt idx="31379" formatCode="m/d/yyyy">
                  <c:v>45129</c:v>
                </c:pt>
                <c:pt idx="31380" formatCode="m/d/yyyy">
                  <c:v>45129</c:v>
                </c:pt>
                <c:pt idx="31381" formatCode="m/d/yyyy">
                  <c:v>45129</c:v>
                </c:pt>
                <c:pt idx="31382" formatCode="m/d/yyyy">
                  <c:v>45129</c:v>
                </c:pt>
                <c:pt idx="31383" formatCode="m/d/yyyy">
                  <c:v>45129</c:v>
                </c:pt>
                <c:pt idx="31384" formatCode="m/d/yyyy">
                  <c:v>45129</c:v>
                </c:pt>
                <c:pt idx="31385" formatCode="m/d/yyyy">
                  <c:v>45129</c:v>
                </c:pt>
                <c:pt idx="31386" formatCode="m/d/yyyy">
                  <c:v>45129</c:v>
                </c:pt>
                <c:pt idx="31387" formatCode="m/d/yyyy">
                  <c:v>45129</c:v>
                </c:pt>
                <c:pt idx="31388" formatCode="m/d/yyyy">
                  <c:v>45130</c:v>
                </c:pt>
                <c:pt idx="31389" formatCode="m/d/yyyy">
                  <c:v>45130</c:v>
                </c:pt>
                <c:pt idx="31390" formatCode="m/d/yyyy">
                  <c:v>45130</c:v>
                </c:pt>
                <c:pt idx="31391" formatCode="m/d/yyyy">
                  <c:v>45130</c:v>
                </c:pt>
                <c:pt idx="31392" formatCode="m/d/yyyy">
                  <c:v>45130</c:v>
                </c:pt>
                <c:pt idx="31393" formatCode="m/d/yyyy">
                  <c:v>45130</c:v>
                </c:pt>
                <c:pt idx="31394" formatCode="m/d/yyyy">
                  <c:v>45130</c:v>
                </c:pt>
                <c:pt idx="31395" formatCode="m/d/yyyy">
                  <c:v>45130</c:v>
                </c:pt>
                <c:pt idx="31396" formatCode="m/d/yyyy">
                  <c:v>45130</c:v>
                </c:pt>
                <c:pt idx="31397" formatCode="m/d/yyyy">
                  <c:v>45130</c:v>
                </c:pt>
                <c:pt idx="31398" formatCode="m/d/yyyy">
                  <c:v>45130</c:v>
                </c:pt>
                <c:pt idx="31399" formatCode="m/d/yyyy">
                  <c:v>45130</c:v>
                </c:pt>
                <c:pt idx="31400" formatCode="m/d/yyyy">
                  <c:v>45130</c:v>
                </c:pt>
                <c:pt idx="31401" formatCode="m/d/yyyy">
                  <c:v>45130</c:v>
                </c:pt>
                <c:pt idx="31402" formatCode="m/d/yyyy">
                  <c:v>45130</c:v>
                </c:pt>
                <c:pt idx="31403" formatCode="m/d/yyyy">
                  <c:v>45130</c:v>
                </c:pt>
                <c:pt idx="31404" formatCode="m/d/yyyy">
                  <c:v>45130</c:v>
                </c:pt>
                <c:pt idx="31405" formatCode="m/d/yyyy">
                  <c:v>45130</c:v>
                </c:pt>
                <c:pt idx="31406" formatCode="m/d/yyyy">
                  <c:v>45130</c:v>
                </c:pt>
                <c:pt idx="31407" formatCode="m/d/yyyy">
                  <c:v>45130</c:v>
                </c:pt>
                <c:pt idx="31408" formatCode="m/d/yyyy">
                  <c:v>45130</c:v>
                </c:pt>
                <c:pt idx="31409" formatCode="m/d/yyyy">
                  <c:v>45130</c:v>
                </c:pt>
                <c:pt idx="31410" formatCode="m/d/yyyy">
                  <c:v>45130</c:v>
                </c:pt>
                <c:pt idx="31411" formatCode="m/d/yyyy">
                  <c:v>45130</c:v>
                </c:pt>
                <c:pt idx="31412" formatCode="m/d/yyyy">
                  <c:v>45131</c:v>
                </c:pt>
                <c:pt idx="31413" formatCode="m/d/yyyy">
                  <c:v>45131</c:v>
                </c:pt>
                <c:pt idx="31414" formatCode="m/d/yyyy">
                  <c:v>45131</c:v>
                </c:pt>
                <c:pt idx="31415" formatCode="m/d/yyyy">
                  <c:v>45131</c:v>
                </c:pt>
                <c:pt idx="31416" formatCode="m/d/yyyy">
                  <c:v>45131</c:v>
                </c:pt>
                <c:pt idx="31417" formatCode="m/d/yyyy">
                  <c:v>45131</c:v>
                </c:pt>
                <c:pt idx="31418" formatCode="m/d/yyyy">
                  <c:v>45131</c:v>
                </c:pt>
                <c:pt idx="31419" formatCode="m/d/yyyy">
                  <c:v>45131</c:v>
                </c:pt>
                <c:pt idx="31420" formatCode="m/d/yyyy">
                  <c:v>45131</c:v>
                </c:pt>
                <c:pt idx="31421" formatCode="m/d/yyyy">
                  <c:v>45131</c:v>
                </c:pt>
                <c:pt idx="31422" formatCode="m/d/yyyy">
                  <c:v>45131</c:v>
                </c:pt>
                <c:pt idx="31423" formatCode="m/d/yyyy">
                  <c:v>45131</c:v>
                </c:pt>
                <c:pt idx="31424" formatCode="m/d/yyyy">
                  <c:v>45131</c:v>
                </c:pt>
                <c:pt idx="31425" formatCode="m/d/yyyy">
                  <c:v>45131</c:v>
                </c:pt>
                <c:pt idx="31426" formatCode="m/d/yyyy">
                  <c:v>45131</c:v>
                </c:pt>
                <c:pt idx="31427" formatCode="m/d/yyyy">
                  <c:v>45131</c:v>
                </c:pt>
                <c:pt idx="31428" formatCode="m/d/yyyy">
                  <c:v>45131</c:v>
                </c:pt>
                <c:pt idx="31429" formatCode="m/d/yyyy">
                  <c:v>45131</c:v>
                </c:pt>
                <c:pt idx="31430" formatCode="m/d/yyyy">
                  <c:v>45131</c:v>
                </c:pt>
                <c:pt idx="31431" formatCode="m/d/yyyy">
                  <c:v>45131</c:v>
                </c:pt>
                <c:pt idx="31432" formatCode="m/d/yyyy">
                  <c:v>45131</c:v>
                </c:pt>
                <c:pt idx="31433" formatCode="m/d/yyyy">
                  <c:v>45131</c:v>
                </c:pt>
                <c:pt idx="31434" formatCode="m/d/yyyy">
                  <c:v>45131</c:v>
                </c:pt>
                <c:pt idx="31435" formatCode="m/d/yyyy">
                  <c:v>45131</c:v>
                </c:pt>
                <c:pt idx="31436" formatCode="m/d/yyyy">
                  <c:v>45132</c:v>
                </c:pt>
                <c:pt idx="31437" formatCode="m/d/yyyy">
                  <c:v>45132</c:v>
                </c:pt>
                <c:pt idx="31438" formatCode="m/d/yyyy">
                  <c:v>45132</c:v>
                </c:pt>
                <c:pt idx="31439" formatCode="m/d/yyyy">
                  <c:v>45132</c:v>
                </c:pt>
                <c:pt idx="31440" formatCode="m/d/yyyy">
                  <c:v>45132</c:v>
                </c:pt>
                <c:pt idx="31441" formatCode="m/d/yyyy">
                  <c:v>45132</c:v>
                </c:pt>
                <c:pt idx="31442" formatCode="m/d/yyyy">
                  <c:v>45132</c:v>
                </c:pt>
                <c:pt idx="31443" formatCode="m/d/yyyy">
                  <c:v>45132</c:v>
                </c:pt>
                <c:pt idx="31444" formatCode="m/d/yyyy">
                  <c:v>45132</c:v>
                </c:pt>
                <c:pt idx="31445" formatCode="m/d/yyyy">
                  <c:v>45132</c:v>
                </c:pt>
                <c:pt idx="31446" formatCode="m/d/yyyy">
                  <c:v>45132</c:v>
                </c:pt>
                <c:pt idx="31447" formatCode="m/d/yyyy">
                  <c:v>45132</c:v>
                </c:pt>
                <c:pt idx="31448" formatCode="m/d/yyyy">
                  <c:v>45132</c:v>
                </c:pt>
                <c:pt idx="31449" formatCode="m/d/yyyy">
                  <c:v>45132</c:v>
                </c:pt>
                <c:pt idx="31450" formatCode="m/d/yyyy">
                  <c:v>45132</c:v>
                </c:pt>
                <c:pt idx="31451" formatCode="m/d/yyyy">
                  <c:v>45132</c:v>
                </c:pt>
                <c:pt idx="31452" formatCode="m/d/yyyy">
                  <c:v>45132</c:v>
                </c:pt>
                <c:pt idx="31453" formatCode="m/d/yyyy">
                  <c:v>45132</c:v>
                </c:pt>
                <c:pt idx="31454" formatCode="m/d/yyyy">
                  <c:v>45132</c:v>
                </c:pt>
                <c:pt idx="31455" formatCode="m/d/yyyy">
                  <c:v>45132</c:v>
                </c:pt>
                <c:pt idx="31456" formatCode="m/d/yyyy">
                  <c:v>45132</c:v>
                </c:pt>
                <c:pt idx="31457" formatCode="m/d/yyyy">
                  <c:v>45132</c:v>
                </c:pt>
                <c:pt idx="31458" formatCode="m/d/yyyy">
                  <c:v>45132</c:v>
                </c:pt>
                <c:pt idx="31459" formatCode="m/d/yyyy">
                  <c:v>45132</c:v>
                </c:pt>
                <c:pt idx="31460" formatCode="m/d/yyyy">
                  <c:v>45133</c:v>
                </c:pt>
                <c:pt idx="31461" formatCode="m/d/yyyy">
                  <c:v>45133</c:v>
                </c:pt>
                <c:pt idx="31462" formatCode="m/d/yyyy">
                  <c:v>45133</c:v>
                </c:pt>
                <c:pt idx="31463" formatCode="m/d/yyyy">
                  <c:v>45133</c:v>
                </c:pt>
                <c:pt idx="31464" formatCode="m/d/yyyy">
                  <c:v>45133</c:v>
                </c:pt>
                <c:pt idx="31465" formatCode="m/d/yyyy">
                  <c:v>45133</c:v>
                </c:pt>
                <c:pt idx="31466" formatCode="m/d/yyyy">
                  <c:v>45133</c:v>
                </c:pt>
                <c:pt idx="31467" formatCode="m/d/yyyy">
                  <c:v>45133</c:v>
                </c:pt>
                <c:pt idx="31468" formatCode="m/d/yyyy">
                  <c:v>45133</c:v>
                </c:pt>
                <c:pt idx="31469" formatCode="m/d/yyyy">
                  <c:v>45133</c:v>
                </c:pt>
                <c:pt idx="31470" formatCode="m/d/yyyy">
                  <c:v>45133</c:v>
                </c:pt>
                <c:pt idx="31471" formatCode="m/d/yyyy">
                  <c:v>45133</c:v>
                </c:pt>
                <c:pt idx="31472" formatCode="m/d/yyyy">
                  <c:v>45133</c:v>
                </c:pt>
                <c:pt idx="31473" formatCode="m/d/yyyy">
                  <c:v>45133</c:v>
                </c:pt>
                <c:pt idx="31474" formatCode="m/d/yyyy">
                  <c:v>45133</c:v>
                </c:pt>
                <c:pt idx="31475" formatCode="m/d/yyyy">
                  <c:v>45133</c:v>
                </c:pt>
                <c:pt idx="31476" formatCode="m/d/yyyy">
                  <c:v>45133</c:v>
                </c:pt>
                <c:pt idx="31477" formatCode="m/d/yyyy">
                  <c:v>45133</c:v>
                </c:pt>
                <c:pt idx="31478" formatCode="m/d/yyyy">
                  <c:v>45133</c:v>
                </c:pt>
                <c:pt idx="31479" formatCode="m/d/yyyy">
                  <c:v>45133</c:v>
                </c:pt>
                <c:pt idx="31480" formatCode="m/d/yyyy">
                  <c:v>45133</c:v>
                </c:pt>
                <c:pt idx="31481" formatCode="m/d/yyyy">
                  <c:v>45133</c:v>
                </c:pt>
                <c:pt idx="31482" formatCode="m/d/yyyy">
                  <c:v>45133</c:v>
                </c:pt>
                <c:pt idx="31483" formatCode="m/d/yyyy">
                  <c:v>45133</c:v>
                </c:pt>
                <c:pt idx="31484" formatCode="m/d/yyyy">
                  <c:v>45134</c:v>
                </c:pt>
                <c:pt idx="31485" formatCode="m/d/yyyy">
                  <c:v>45134</c:v>
                </c:pt>
                <c:pt idx="31486" formatCode="m/d/yyyy">
                  <c:v>45134</c:v>
                </c:pt>
                <c:pt idx="31487" formatCode="m/d/yyyy">
                  <c:v>45134</c:v>
                </c:pt>
                <c:pt idx="31488" formatCode="m/d/yyyy">
                  <c:v>45134</c:v>
                </c:pt>
                <c:pt idx="31489" formatCode="m/d/yyyy">
                  <c:v>45134</c:v>
                </c:pt>
                <c:pt idx="31490" formatCode="m/d/yyyy">
                  <c:v>45134</c:v>
                </c:pt>
                <c:pt idx="31491" formatCode="m/d/yyyy">
                  <c:v>45134</c:v>
                </c:pt>
                <c:pt idx="31492" formatCode="m/d/yyyy">
                  <c:v>45134</c:v>
                </c:pt>
                <c:pt idx="31493" formatCode="m/d/yyyy">
                  <c:v>45134</c:v>
                </c:pt>
                <c:pt idx="31494" formatCode="m/d/yyyy">
                  <c:v>45134</c:v>
                </c:pt>
                <c:pt idx="31495" formatCode="m/d/yyyy">
                  <c:v>45134</c:v>
                </c:pt>
                <c:pt idx="31496" formatCode="m/d/yyyy">
                  <c:v>45134</c:v>
                </c:pt>
                <c:pt idx="31497" formatCode="m/d/yyyy">
                  <c:v>45134</c:v>
                </c:pt>
                <c:pt idx="31498" formatCode="m/d/yyyy">
                  <c:v>45134</c:v>
                </c:pt>
                <c:pt idx="31499" formatCode="m/d/yyyy">
                  <c:v>45134</c:v>
                </c:pt>
                <c:pt idx="31500" formatCode="m/d/yyyy">
                  <c:v>45134</c:v>
                </c:pt>
                <c:pt idx="31501" formatCode="m/d/yyyy">
                  <c:v>45134</c:v>
                </c:pt>
                <c:pt idx="31502" formatCode="m/d/yyyy">
                  <c:v>45134</c:v>
                </c:pt>
                <c:pt idx="31503" formatCode="m/d/yyyy">
                  <c:v>45134</c:v>
                </c:pt>
                <c:pt idx="31504" formatCode="m/d/yyyy">
                  <c:v>45134</c:v>
                </c:pt>
                <c:pt idx="31505" formatCode="m/d/yyyy">
                  <c:v>45134</c:v>
                </c:pt>
                <c:pt idx="31506" formatCode="m/d/yyyy">
                  <c:v>45134</c:v>
                </c:pt>
                <c:pt idx="31507" formatCode="m/d/yyyy">
                  <c:v>45134</c:v>
                </c:pt>
                <c:pt idx="31508" formatCode="m/d/yyyy">
                  <c:v>45135</c:v>
                </c:pt>
                <c:pt idx="31509" formatCode="m/d/yyyy">
                  <c:v>45135</c:v>
                </c:pt>
                <c:pt idx="31510" formatCode="m/d/yyyy">
                  <c:v>45135</c:v>
                </c:pt>
                <c:pt idx="31511" formatCode="m/d/yyyy">
                  <c:v>45135</c:v>
                </c:pt>
                <c:pt idx="31512" formatCode="m/d/yyyy">
                  <c:v>45135</c:v>
                </c:pt>
                <c:pt idx="31513" formatCode="m/d/yyyy">
                  <c:v>45135</c:v>
                </c:pt>
                <c:pt idx="31514" formatCode="m/d/yyyy">
                  <c:v>45135</c:v>
                </c:pt>
                <c:pt idx="31515" formatCode="m/d/yyyy">
                  <c:v>45135</c:v>
                </c:pt>
                <c:pt idx="31516" formatCode="m/d/yyyy">
                  <c:v>45135</c:v>
                </c:pt>
                <c:pt idx="31517" formatCode="m/d/yyyy">
                  <c:v>45135</c:v>
                </c:pt>
                <c:pt idx="31518" formatCode="m/d/yyyy">
                  <c:v>45135</c:v>
                </c:pt>
                <c:pt idx="31519" formatCode="m/d/yyyy">
                  <c:v>45135</c:v>
                </c:pt>
                <c:pt idx="31520" formatCode="m/d/yyyy">
                  <c:v>45135</c:v>
                </c:pt>
                <c:pt idx="31521" formatCode="m/d/yyyy">
                  <c:v>45135</c:v>
                </c:pt>
                <c:pt idx="31522" formatCode="m/d/yyyy">
                  <c:v>45135</c:v>
                </c:pt>
                <c:pt idx="31523" formatCode="m/d/yyyy">
                  <c:v>45135</c:v>
                </c:pt>
                <c:pt idx="31524" formatCode="m/d/yyyy">
                  <c:v>45135</c:v>
                </c:pt>
                <c:pt idx="31525" formatCode="m/d/yyyy">
                  <c:v>45135</c:v>
                </c:pt>
                <c:pt idx="31526" formatCode="m/d/yyyy">
                  <c:v>45135</c:v>
                </c:pt>
                <c:pt idx="31527" formatCode="m/d/yyyy">
                  <c:v>45135</c:v>
                </c:pt>
                <c:pt idx="31528" formatCode="m/d/yyyy">
                  <c:v>45135</c:v>
                </c:pt>
                <c:pt idx="31529" formatCode="m/d/yyyy">
                  <c:v>45135</c:v>
                </c:pt>
                <c:pt idx="31530" formatCode="m/d/yyyy">
                  <c:v>45135</c:v>
                </c:pt>
                <c:pt idx="31531" formatCode="m/d/yyyy">
                  <c:v>45135</c:v>
                </c:pt>
                <c:pt idx="31532" formatCode="m/d/yyyy">
                  <c:v>45136</c:v>
                </c:pt>
                <c:pt idx="31533" formatCode="m/d/yyyy">
                  <c:v>45136</c:v>
                </c:pt>
                <c:pt idx="31534" formatCode="m/d/yyyy">
                  <c:v>45136</c:v>
                </c:pt>
                <c:pt idx="31535" formatCode="m/d/yyyy">
                  <c:v>45136</c:v>
                </c:pt>
                <c:pt idx="31536" formatCode="m/d/yyyy">
                  <c:v>45136</c:v>
                </c:pt>
                <c:pt idx="31537" formatCode="m/d/yyyy">
                  <c:v>45136</c:v>
                </c:pt>
                <c:pt idx="31538" formatCode="m/d/yyyy">
                  <c:v>45136</c:v>
                </c:pt>
                <c:pt idx="31539" formatCode="m/d/yyyy">
                  <c:v>45136</c:v>
                </c:pt>
                <c:pt idx="31540" formatCode="m/d/yyyy">
                  <c:v>45136</c:v>
                </c:pt>
                <c:pt idx="31541" formatCode="m/d/yyyy">
                  <c:v>45136</c:v>
                </c:pt>
                <c:pt idx="31542" formatCode="m/d/yyyy">
                  <c:v>45136</c:v>
                </c:pt>
                <c:pt idx="31543" formatCode="m/d/yyyy">
                  <c:v>45136</c:v>
                </c:pt>
                <c:pt idx="31544" formatCode="m/d/yyyy">
                  <c:v>45136</c:v>
                </c:pt>
                <c:pt idx="31545" formatCode="m/d/yyyy">
                  <c:v>45136</c:v>
                </c:pt>
                <c:pt idx="31546" formatCode="m/d/yyyy">
                  <c:v>45136</c:v>
                </c:pt>
                <c:pt idx="31547" formatCode="m/d/yyyy">
                  <c:v>45136</c:v>
                </c:pt>
                <c:pt idx="31548" formatCode="m/d/yyyy">
                  <c:v>45136</c:v>
                </c:pt>
                <c:pt idx="31549" formatCode="m/d/yyyy">
                  <c:v>45136</c:v>
                </c:pt>
                <c:pt idx="31550" formatCode="m/d/yyyy">
                  <c:v>45136</c:v>
                </c:pt>
                <c:pt idx="31551" formatCode="m/d/yyyy">
                  <c:v>45136</c:v>
                </c:pt>
                <c:pt idx="31552" formatCode="m/d/yyyy">
                  <c:v>45136</c:v>
                </c:pt>
                <c:pt idx="31553" formatCode="m/d/yyyy">
                  <c:v>45136</c:v>
                </c:pt>
                <c:pt idx="31554" formatCode="m/d/yyyy">
                  <c:v>45136</c:v>
                </c:pt>
                <c:pt idx="31555" formatCode="m/d/yyyy">
                  <c:v>45136</c:v>
                </c:pt>
                <c:pt idx="31556" formatCode="m/d/yyyy">
                  <c:v>45137</c:v>
                </c:pt>
                <c:pt idx="31557" formatCode="m/d/yyyy">
                  <c:v>45137</c:v>
                </c:pt>
                <c:pt idx="31558" formatCode="m/d/yyyy">
                  <c:v>45137</c:v>
                </c:pt>
                <c:pt idx="31559" formatCode="m/d/yyyy">
                  <c:v>45137</c:v>
                </c:pt>
                <c:pt idx="31560" formatCode="m/d/yyyy">
                  <c:v>45137</c:v>
                </c:pt>
                <c:pt idx="31561" formatCode="m/d/yyyy">
                  <c:v>45137</c:v>
                </c:pt>
                <c:pt idx="31562" formatCode="m/d/yyyy">
                  <c:v>45137</c:v>
                </c:pt>
                <c:pt idx="31563" formatCode="m/d/yyyy">
                  <c:v>45137</c:v>
                </c:pt>
                <c:pt idx="31564" formatCode="m/d/yyyy">
                  <c:v>45137</c:v>
                </c:pt>
                <c:pt idx="31565" formatCode="m/d/yyyy">
                  <c:v>45137</c:v>
                </c:pt>
                <c:pt idx="31566" formatCode="m/d/yyyy">
                  <c:v>45137</c:v>
                </c:pt>
                <c:pt idx="31567" formatCode="m/d/yyyy">
                  <c:v>45137</c:v>
                </c:pt>
                <c:pt idx="31568" formatCode="m/d/yyyy">
                  <c:v>45137</c:v>
                </c:pt>
                <c:pt idx="31569" formatCode="m/d/yyyy">
                  <c:v>45137</c:v>
                </c:pt>
                <c:pt idx="31570" formatCode="m/d/yyyy">
                  <c:v>45137</c:v>
                </c:pt>
                <c:pt idx="31571" formatCode="m/d/yyyy">
                  <c:v>45137</c:v>
                </c:pt>
                <c:pt idx="31572" formatCode="m/d/yyyy">
                  <c:v>45137</c:v>
                </c:pt>
                <c:pt idx="31573" formatCode="m/d/yyyy">
                  <c:v>45137</c:v>
                </c:pt>
                <c:pt idx="31574" formatCode="m/d/yyyy">
                  <c:v>45137</c:v>
                </c:pt>
                <c:pt idx="31575" formatCode="m/d/yyyy">
                  <c:v>45137</c:v>
                </c:pt>
                <c:pt idx="31576" formatCode="m/d/yyyy">
                  <c:v>45137</c:v>
                </c:pt>
                <c:pt idx="31577" formatCode="m/d/yyyy">
                  <c:v>45137</c:v>
                </c:pt>
                <c:pt idx="31578" formatCode="m/d/yyyy">
                  <c:v>45137</c:v>
                </c:pt>
                <c:pt idx="31579" formatCode="m/d/yyyy">
                  <c:v>45137</c:v>
                </c:pt>
                <c:pt idx="31580" formatCode="m/d/yyyy">
                  <c:v>45138</c:v>
                </c:pt>
                <c:pt idx="31581" formatCode="m/d/yyyy">
                  <c:v>45138</c:v>
                </c:pt>
                <c:pt idx="31582" formatCode="m/d/yyyy">
                  <c:v>45138</c:v>
                </c:pt>
                <c:pt idx="31583" formatCode="m/d/yyyy">
                  <c:v>45138</c:v>
                </c:pt>
                <c:pt idx="31584" formatCode="m/d/yyyy">
                  <c:v>45138</c:v>
                </c:pt>
                <c:pt idx="31585" formatCode="m/d/yyyy">
                  <c:v>45138</c:v>
                </c:pt>
                <c:pt idx="31586" formatCode="m/d/yyyy">
                  <c:v>45138</c:v>
                </c:pt>
                <c:pt idx="31587" formatCode="m/d/yyyy">
                  <c:v>45138</c:v>
                </c:pt>
                <c:pt idx="31588" formatCode="m/d/yyyy">
                  <c:v>45138</c:v>
                </c:pt>
                <c:pt idx="31589" formatCode="m/d/yyyy">
                  <c:v>45138</c:v>
                </c:pt>
                <c:pt idx="31590" formatCode="m/d/yyyy">
                  <c:v>45138</c:v>
                </c:pt>
                <c:pt idx="31591" formatCode="m/d/yyyy">
                  <c:v>45138</c:v>
                </c:pt>
                <c:pt idx="31592" formatCode="m/d/yyyy">
                  <c:v>45138</c:v>
                </c:pt>
                <c:pt idx="31593" formatCode="m/d/yyyy">
                  <c:v>45138</c:v>
                </c:pt>
                <c:pt idx="31594" formatCode="m/d/yyyy">
                  <c:v>45138</c:v>
                </c:pt>
                <c:pt idx="31595" formatCode="m/d/yyyy">
                  <c:v>45138</c:v>
                </c:pt>
                <c:pt idx="31596" formatCode="m/d/yyyy">
                  <c:v>45138</c:v>
                </c:pt>
                <c:pt idx="31597" formatCode="m/d/yyyy">
                  <c:v>45138</c:v>
                </c:pt>
                <c:pt idx="31598" formatCode="m/d/yyyy">
                  <c:v>45138</c:v>
                </c:pt>
                <c:pt idx="31599" formatCode="m/d/yyyy">
                  <c:v>45138</c:v>
                </c:pt>
                <c:pt idx="31600" formatCode="m/d/yyyy">
                  <c:v>45138</c:v>
                </c:pt>
                <c:pt idx="31601" formatCode="m/d/yyyy">
                  <c:v>45138</c:v>
                </c:pt>
                <c:pt idx="31602" formatCode="m/d/yyyy">
                  <c:v>45138</c:v>
                </c:pt>
                <c:pt idx="31603" formatCode="m/d/yyyy">
                  <c:v>45138</c:v>
                </c:pt>
                <c:pt idx="31604" formatCode="m/d/yyyy">
                  <c:v>45139</c:v>
                </c:pt>
                <c:pt idx="31605" formatCode="m/d/yyyy">
                  <c:v>45139</c:v>
                </c:pt>
                <c:pt idx="31606" formatCode="m/d/yyyy">
                  <c:v>45139</c:v>
                </c:pt>
                <c:pt idx="31607" formatCode="m/d/yyyy">
                  <c:v>45139</c:v>
                </c:pt>
                <c:pt idx="31608" formatCode="m/d/yyyy">
                  <c:v>45139</c:v>
                </c:pt>
                <c:pt idx="31609" formatCode="m/d/yyyy">
                  <c:v>45139</c:v>
                </c:pt>
                <c:pt idx="31610" formatCode="m/d/yyyy">
                  <c:v>45139</c:v>
                </c:pt>
                <c:pt idx="31611" formatCode="m/d/yyyy">
                  <c:v>45139</c:v>
                </c:pt>
                <c:pt idx="31612" formatCode="m/d/yyyy">
                  <c:v>45139</c:v>
                </c:pt>
                <c:pt idx="31613" formatCode="m/d/yyyy">
                  <c:v>45139</c:v>
                </c:pt>
                <c:pt idx="31614" formatCode="m/d/yyyy">
                  <c:v>45139</c:v>
                </c:pt>
                <c:pt idx="31615" formatCode="m/d/yyyy">
                  <c:v>45139</c:v>
                </c:pt>
                <c:pt idx="31616" formatCode="m/d/yyyy">
                  <c:v>45139</c:v>
                </c:pt>
                <c:pt idx="31617" formatCode="m/d/yyyy">
                  <c:v>45139</c:v>
                </c:pt>
                <c:pt idx="31618" formatCode="m/d/yyyy">
                  <c:v>45139</c:v>
                </c:pt>
                <c:pt idx="31619" formatCode="m/d/yyyy">
                  <c:v>45139</c:v>
                </c:pt>
                <c:pt idx="31620" formatCode="m/d/yyyy">
                  <c:v>45139</c:v>
                </c:pt>
                <c:pt idx="31621" formatCode="m/d/yyyy">
                  <c:v>45139</c:v>
                </c:pt>
                <c:pt idx="31622" formatCode="m/d/yyyy">
                  <c:v>45139</c:v>
                </c:pt>
                <c:pt idx="31623" formatCode="m/d/yyyy">
                  <c:v>45139</c:v>
                </c:pt>
                <c:pt idx="31624" formatCode="m/d/yyyy">
                  <c:v>45139</c:v>
                </c:pt>
                <c:pt idx="31625" formatCode="m/d/yyyy">
                  <c:v>45139</c:v>
                </c:pt>
                <c:pt idx="31626" formatCode="m/d/yyyy">
                  <c:v>45139</c:v>
                </c:pt>
                <c:pt idx="31627" formatCode="m/d/yyyy">
                  <c:v>45139</c:v>
                </c:pt>
                <c:pt idx="31628" formatCode="m/d/yyyy">
                  <c:v>45140</c:v>
                </c:pt>
                <c:pt idx="31629" formatCode="m/d/yyyy">
                  <c:v>45140</c:v>
                </c:pt>
                <c:pt idx="31630" formatCode="m/d/yyyy">
                  <c:v>45140</c:v>
                </c:pt>
                <c:pt idx="31631" formatCode="m/d/yyyy">
                  <c:v>45140</c:v>
                </c:pt>
                <c:pt idx="31632" formatCode="m/d/yyyy">
                  <c:v>45140</c:v>
                </c:pt>
                <c:pt idx="31633" formatCode="m/d/yyyy">
                  <c:v>45140</c:v>
                </c:pt>
                <c:pt idx="31634" formatCode="m/d/yyyy">
                  <c:v>45140</c:v>
                </c:pt>
                <c:pt idx="31635" formatCode="m/d/yyyy">
                  <c:v>45140</c:v>
                </c:pt>
                <c:pt idx="31636" formatCode="m/d/yyyy">
                  <c:v>45140</c:v>
                </c:pt>
                <c:pt idx="31637" formatCode="m/d/yyyy">
                  <c:v>45140</c:v>
                </c:pt>
                <c:pt idx="31638" formatCode="m/d/yyyy">
                  <c:v>45140</c:v>
                </c:pt>
                <c:pt idx="31639" formatCode="m/d/yyyy">
                  <c:v>45140</c:v>
                </c:pt>
                <c:pt idx="31640" formatCode="m/d/yyyy">
                  <c:v>45140</c:v>
                </c:pt>
                <c:pt idx="31641" formatCode="m/d/yyyy">
                  <c:v>45140</c:v>
                </c:pt>
                <c:pt idx="31642" formatCode="m/d/yyyy">
                  <c:v>45140</c:v>
                </c:pt>
                <c:pt idx="31643" formatCode="m/d/yyyy">
                  <c:v>45140</c:v>
                </c:pt>
                <c:pt idx="31644" formatCode="m/d/yyyy">
                  <c:v>45140</c:v>
                </c:pt>
                <c:pt idx="31645" formatCode="m/d/yyyy">
                  <c:v>45140</c:v>
                </c:pt>
                <c:pt idx="31646" formatCode="m/d/yyyy">
                  <c:v>45140</c:v>
                </c:pt>
                <c:pt idx="31647" formatCode="m/d/yyyy">
                  <c:v>45140</c:v>
                </c:pt>
                <c:pt idx="31648" formatCode="m/d/yyyy">
                  <c:v>45140</c:v>
                </c:pt>
                <c:pt idx="31649" formatCode="m/d/yyyy">
                  <c:v>45140</c:v>
                </c:pt>
                <c:pt idx="31650" formatCode="m/d/yyyy">
                  <c:v>45140</c:v>
                </c:pt>
                <c:pt idx="31651" formatCode="m/d/yyyy">
                  <c:v>45140</c:v>
                </c:pt>
                <c:pt idx="31652" formatCode="m/d/yyyy">
                  <c:v>45141</c:v>
                </c:pt>
                <c:pt idx="31653" formatCode="m/d/yyyy">
                  <c:v>45141</c:v>
                </c:pt>
                <c:pt idx="31654" formatCode="m/d/yyyy">
                  <c:v>45141</c:v>
                </c:pt>
                <c:pt idx="31655" formatCode="m/d/yyyy">
                  <c:v>45141</c:v>
                </c:pt>
                <c:pt idx="31656" formatCode="m/d/yyyy">
                  <c:v>45141</c:v>
                </c:pt>
                <c:pt idx="31657" formatCode="m/d/yyyy">
                  <c:v>45141</c:v>
                </c:pt>
                <c:pt idx="31658" formatCode="m/d/yyyy">
                  <c:v>45141</c:v>
                </c:pt>
                <c:pt idx="31659" formatCode="m/d/yyyy">
                  <c:v>45141</c:v>
                </c:pt>
                <c:pt idx="31660" formatCode="m/d/yyyy">
                  <c:v>45141</c:v>
                </c:pt>
                <c:pt idx="31661" formatCode="m/d/yyyy">
                  <c:v>45141</c:v>
                </c:pt>
                <c:pt idx="31662" formatCode="m/d/yyyy">
                  <c:v>45141</c:v>
                </c:pt>
                <c:pt idx="31663" formatCode="m/d/yyyy">
                  <c:v>45141</c:v>
                </c:pt>
                <c:pt idx="31664" formatCode="m/d/yyyy">
                  <c:v>45141</c:v>
                </c:pt>
                <c:pt idx="31665" formatCode="m/d/yyyy">
                  <c:v>45141</c:v>
                </c:pt>
                <c:pt idx="31666" formatCode="m/d/yyyy">
                  <c:v>45141</c:v>
                </c:pt>
                <c:pt idx="31667" formatCode="m/d/yyyy">
                  <c:v>45141</c:v>
                </c:pt>
                <c:pt idx="31668" formatCode="m/d/yyyy">
                  <c:v>45141</c:v>
                </c:pt>
                <c:pt idx="31669" formatCode="m/d/yyyy">
                  <c:v>45141</c:v>
                </c:pt>
                <c:pt idx="31670" formatCode="m/d/yyyy">
                  <c:v>45141</c:v>
                </c:pt>
                <c:pt idx="31671" formatCode="m/d/yyyy">
                  <c:v>45141</c:v>
                </c:pt>
                <c:pt idx="31672" formatCode="m/d/yyyy">
                  <c:v>45141</c:v>
                </c:pt>
                <c:pt idx="31673" formatCode="m/d/yyyy">
                  <c:v>45141</c:v>
                </c:pt>
                <c:pt idx="31674" formatCode="m/d/yyyy">
                  <c:v>45141</c:v>
                </c:pt>
                <c:pt idx="31675" formatCode="m/d/yyyy">
                  <c:v>45141</c:v>
                </c:pt>
                <c:pt idx="31676" formatCode="m/d/yyyy">
                  <c:v>45142</c:v>
                </c:pt>
                <c:pt idx="31677" formatCode="m/d/yyyy">
                  <c:v>45142</c:v>
                </c:pt>
                <c:pt idx="31678" formatCode="m/d/yyyy">
                  <c:v>45142</c:v>
                </c:pt>
                <c:pt idx="31679" formatCode="m/d/yyyy">
                  <c:v>45142</c:v>
                </c:pt>
                <c:pt idx="31680" formatCode="m/d/yyyy">
                  <c:v>45142</c:v>
                </c:pt>
                <c:pt idx="31681" formatCode="m/d/yyyy">
                  <c:v>45142</c:v>
                </c:pt>
                <c:pt idx="31682" formatCode="m/d/yyyy">
                  <c:v>45142</c:v>
                </c:pt>
                <c:pt idx="31683" formatCode="m/d/yyyy">
                  <c:v>45142</c:v>
                </c:pt>
                <c:pt idx="31684" formatCode="m/d/yyyy">
                  <c:v>45142</c:v>
                </c:pt>
                <c:pt idx="31685" formatCode="m/d/yyyy">
                  <c:v>45142</c:v>
                </c:pt>
                <c:pt idx="31686" formatCode="m/d/yyyy">
                  <c:v>45142</c:v>
                </c:pt>
                <c:pt idx="31687" formatCode="m/d/yyyy">
                  <c:v>45142</c:v>
                </c:pt>
                <c:pt idx="31688" formatCode="m/d/yyyy">
                  <c:v>45142</c:v>
                </c:pt>
                <c:pt idx="31689" formatCode="m/d/yyyy">
                  <c:v>45142</c:v>
                </c:pt>
                <c:pt idx="31690" formatCode="m/d/yyyy">
                  <c:v>45142</c:v>
                </c:pt>
                <c:pt idx="31691" formatCode="m/d/yyyy">
                  <c:v>45142</c:v>
                </c:pt>
                <c:pt idx="31692" formatCode="m/d/yyyy">
                  <c:v>45142</c:v>
                </c:pt>
                <c:pt idx="31693" formatCode="m/d/yyyy">
                  <c:v>45142</c:v>
                </c:pt>
                <c:pt idx="31694" formatCode="m/d/yyyy">
                  <c:v>45142</c:v>
                </c:pt>
                <c:pt idx="31695" formatCode="m/d/yyyy">
                  <c:v>45142</c:v>
                </c:pt>
                <c:pt idx="31696" formatCode="m/d/yyyy">
                  <c:v>45142</c:v>
                </c:pt>
                <c:pt idx="31697" formatCode="m/d/yyyy">
                  <c:v>45142</c:v>
                </c:pt>
                <c:pt idx="31698" formatCode="m/d/yyyy">
                  <c:v>45142</c:v>
                </c:pt>
                <c:pt idx="31699" formatCode="m/d/yyyy">
                  <c:v>45142</c:v>
                </c:pt>
                <c:pt idx="31700" formatCode="m/d/yyyy">
                  <c:v>45143</c:v>
                </c:pt>
                <c:pt idx="31701" formatCode="m/d/yyyy">
                  <c:v>45143</c:v>
                </c:pt>
                <c:pt idx="31702" formatCode="m/d/yyyy">
                  <c:v>45143</c:v>
                </c:pt>
                <c:pt idx="31703" formatCode="m/d/yyyy">
                  <c:v>45143</c:v>
                </c:pt>
                <c:pt idx="31704" formatCode="m/d/yyyy">
                  <c:v>45143</c:v>
                </c:pt>
                <c:pt idx="31705" formatCode="m/d/yyyy">
                  <c:v>45143</c:v>
                </c:pt>
                <c:pt idx="31706" formatCode="m/d/yyyy">
                  <c:v>45143</c:v>
                </c:pt>
                <c:pt idx="31707" formatCode="m/d/yyyy">
                  <c:v>45143</c:v>
                </c:pt>
                <c:pt idx="31708" formatCode="m/d/yyyy">
                  <c:v>45143</c:v>
                </c:pt>
                <c:pt idx="31709" formatCode="m/d/yyyy">
                  <c:v>45143</c:v>
                </c:pt>
                <c:pt idx="31710" formatCode="m/d/yyyy">
                  <c:v>45143</c:v>
                </c:pt>
                <c:pt idx="31711" formatCode="m/d/yyyy">
                  <c:v>45143</c:v>
                </c:pt>
                <c:pt idx="31712" formatCode="m/d/yyyy">
                  <c:v>45143</c:v>
                </c:pt>
                <c:pt idx="31713" formatCode="m/d/yyyy">
                  <c:v>45143</c:v>
                </c:pt>
                <c:pt idx="31714" formatCode="m/d/yyyy">
                  <c:v>45143</c:v>
                </c:pt>
                <c:pt idx="31715" formatCode="m/d/yyyy">
                  <c:v>45143</c:v>
                </c:pt>
                <c:pt idx="31716" formatCode="m/d/yyyy">
                  <c:v>45143</c:v>
                </c:pt>
                <c:pt idx="31717" formatCode="m/d/yyyy">
                  <c:v>45143</c:v>
                </c:pt>
                <c:pt idx="31718" formatCode="m/d/yyyy">
                  <c:v>45143</c:v>
                </c:pt>
                <c:pt idx="31719" formatCode="m/d/yyyy">
                  <c:v>45143</c:v>
                </c:pt>
                <c:pt idx="31720" formatCode="m/d/yyyy">
                  <c:v>45143</c:v>
                </c:pt>
                <c:pt idx="31721" formatCode="m/d/yyyy">
                  <c:v>45143</c:v>
                </c:pt>
                <c:pt idx="31722" formatCode="m/d/yyyy">
                  <c:v>45143</c:v>
                </c:pt>
                <c:pt idx="31723" formatCode="m/d/yyyy">
                  <c:v>45143</c:v>
                </c:pt>
                <c:pt idx="31724" formatCode="m/d/yyyy">
                  <c:v>45144</c:v>
                </c:pt>
                <c:pt idx="31725" formatCode="m/d/yyyy">
                  <c:v>45144</c:v>
                </c:pt>
                <c:pt idx="31726" formatCode="m/d/yyyy">
                  <c:v>45144</c:v>
                </c:pt>
                <c:pt idx="31727" formatCode="m/d/yyyy">
                  <c:v>45144</c:v>
                </c:pt>
                <c:pt idx="31728" formatCode="m/d/yyyy">
                  <c:v>45144</c:v>
                </c:pt>
                <c:pt idx="31729" formatCode="m/d/yyyy">
                  <c:v>45144</c:v>
                </c:pt>
                <c:pt idx="31730" formatCode="m/d/yyyy">
                  <c:v>45144</c:v>
                </c:pt>
                <c:pt idx="31731" formatCode="m/d/yyyy">
                  <c:v>45144</c:v>
                </c:pt>
                <c:pt idx="31732" formatCode="m/d/yyyy">
                  <c:v>45144</c:v>
                </c:pt>
                <c:pt idx="31733" formatCode="m/d/yyyy">
                  <c:v>45144</c:v>
                </c:pt>
                <c:pt idx="31734" formatCode="m/d/yyyy">
                  <c:v>45144</c:v>
                </c:pt>
                <c:pt idx="31735" formatCode="m/d/yyyy">
                  <c:v>45144</c:v>
                </c:pt>
                <c:pt idx="31736" formatCode="m/d/yyyy">
                  <c:v>45144</c:v>
                </c:pt>
                <c:pt idx="31737" formatCode="m/d/yyyy">
                  <c:v>45144</c:v>
                </c:pt>
                <c:pt idx="31738" formatCode="m/d/yyyy">
                  <c:v>45144</c:v>
                </c:pt>
                <c:pt idx="31739" formatCode="m/d/yyyy">
                  <c:v>45144</c:v>
                </c:pt>
                <c:pt idx="31740" formatCode="m/d/yyyy">
                  <c:v>45144</c:v>
                </c:pt>
                <c:pt idx="31741" formatCode="m/d/yyyy">
                  <c:v>45144</c:v>
                </c:pt>
                <c:pt idx="31742" formatCode="m/d/yyyy">
                  <c:v>45144</c:v>
                </c:pt>
                <c:pt idx="31743" formatCode="m/d/yyyy">
                  <c:v>45144</c:v>
                </c:pt>
                <c:pt idx="31744" formatCode="m/d/yyyy">
                  <c:v>45144</c:v>
                </c:pt>
                <c:pt idx="31745" formatCode="m/d/yyyy">
                  <c:v>45144</c:v>
                </c:pt>
                <c:pt idx="31746" formatCode="m/d/yyyy">
                  <c:v>45144</c:v>
                </c:pt>
                <c:pt idx="31747" formatCode="m/d/yyyy">
                  <c:v>45144</c:v>
                </c:pt>
                <c:pt idx="31748" formatCode="m/d/yyyy">
                  <c:v>45145</c:v>
                </c:pt>
                <c:pt idx="31749" formatCode="m/d/yyyy">
                  <c:v>45145</c:v>
                </c:pt>
                <c:pt idx="31750" formatCode="m/d/yyyy">
                  <c:v>45145</c:v>
                </c:pt>
                <c:pt idx="31751" formatCode="m/d/yyyy">
                  <c:v>45145</c:v>
                </c:pt>
                <c:pt idx="31752" formatCode="m/d/yyyy">
                  <c:v>45145</c:v>
                </c:pt>
                <c:pt idx="31753" formatCode="m/d/yyyy">
                  <c:v>45145</c:v>
                </c:pt>
                <c:pt idx="31754" formatCode="m/d/yyyy">
                  <c:v>45145</c:v>
                </c:pt>
                <c:pt idx="31755" formatCode="m/d/yyyy">
                  <c:v>45145</c:v>
                </c:pt>
                <c:pt idx="31756" formatCode="m/d/yyyy">
                  <c:v>45145</c:v>
                </c:pt>
                <c:pt idx="31757" formatCode="m/d/yyyy">
                  <c:v>45145</c:v>
                </c:pt>
                <c:pt idx="31758" formatCode="m/d/yyyy">
                  <c:v>45145</c:v>
                </c:pt>
                <c:pt idx="31759" formatCode="m/d/yyyy">
                  <c:v>45145</c:v>
                </c:pt>
                <c:pt idx="31760" formatCode="m/d/yyyy">
                  <c:v>45145</c:v>
                </c:pt>
                <c:pt idx="31761" formatCode="m/d/yyyy">
                  <c:v>45145</c:v>
                </c:pt>
                <c:pt idx="31762" formatCode="m/d/yyyy">
                  <c:v>45145</c:v>
                </c:pt>
                <c:pt idx="31763" formatCode="m/d/yyyy">
                  <c:v>45145</c:v>
                </c:pt>
                <c:pt idx="31764" formatCode="m/d/yyyy">
                  <c:v>45145</c:v>
                </c:pt>
                <c:pt idx="31765" formatCode="m/d/yyyy">
                  <c:v>45145</c:v>
                </c:pt>
                <c:pt idx="31766" formatCode="m/d/yyyy">
                  <c:v>45145</c:v>
                </c:pt>
                <c:pt idx="31767" formatCode="m/d/yyyy">
                  <c:v>45145</c:v>
                </c:pt>
                <c:pt idx="31768" formatCode="m/d/yyyy">
                  <c:v>45145</c:v>
                </c:pt>
                <c:pt idx="31769" formatCode="m/d/yyyy">
                  <c:v>45145</c:v>
                </c:pt>
                <c:pt idx="31770" formatCode="m/d/yyyy">
                  <c:v>45145</c:v>
                </c:pt>
                <c:pt idx="31771" formatCode="m/d/yyyy">
                  <c:v>45145</c:v>
                </c:pt>
                <c:pt idx="31772" formatCode="m/d/yyyy">
                  <c:v>45146</c:v>
                </c:pt>
                <c:pt idx="31773" formatCode="m/d/yyyy">
                  <c:v>45146</c:v>
                </c:pt>
                <c:pt idx="31774" formatCode="m/d/yyyy">
                  <c:v>45146</c:v>
                </c:pt>
                <c:pt idx="31775" formatCode="m/d/yyyy">
                  <c:v>45146</c:v>
                </c:pt>
                <c:pt idx="31776" formatCode="m/d/yyyy">
                  <c:v>45146</c:v>
                </c:pt>
                <c:pt idx="31777" formatCode="m/d/yyyy">
                  <c:v>45146</c:v>
                </c:pt>
                <c:pt idx="31778" formatCode="m/d/yyyy">
                  <c:v>45146</c:v>
                </c:pt>
                <c:pt idx="31779" formatCode="m/d/yyyy">
                  <c:v>45146</c:v>
                </c:pt>
                <c:pt idx="31780" formatCode="m/d/yyyy">
                  <c:v>45146</c:v>
                </c:pt>
                <c:pt idx="31781" formatCode="m/d/yyyy">
                  <c:v>45146</c:v>
                </c:pt>
                <c:pt idx="31782" formatCode="m/d/yyyy">
                  <c:v>45146</c:v>
                </c:pt>
                <c:pt idx="31783" formatCode="m/d/yyyy">
                  <c:v>45146</c:v>
                </c:pt>
                <c:pt idx="31784" formatCode="m/d/yyyy">
                  <c:v>45146</c:v>
                </c:pt>
                <c:pt idx="31785" formatCode="m/d/yyyy">
                  <c:v>45146</c:v>
                </c:pt>
                <c:pt idx="31786" formatCode="m/d/yyyy">
                  <c:v>45146</c:v>
                </c:pt>
                <c:pt idx="31787" formatCode="m/d/yyyy">
                  <c:v>45146</c:v>
                </c:pt>
                <c:pt idx="31788" formatCode="m/d/yyyy">
                  <c:v>45146</c:v>
                </c:pt>
                <c:pt idx="31789" formatCode="m/d/yyyy">
                  <c:v>45146</c:v>
                </c:pt>
                <c:pt idx="31790" formatCode="m/d/yyyy">
                  <c:v>45146</c:v>
                </c:pt>
                <c:pt idx="31791" formatCode="m/d/yyyy">
                  <c:v>45146</c:v>
                </c:pt>
                <c:pt idx="31792" formatCode="m/d/yyyy">
                  <c:v>45146</c:v>
                </c:pt>
                <c:pt idx="31793" formatCode="m/d/yyyy">
                  <c:v>45146</c:v>
                </c:pt>
                <c:pt idx="31794" formatCode="m/d/yyyy">
                  <c:v>45146</c:v>
                </c:pt>
                <c:pt idx="31795" formatCode="m/d/yyyy">
                  <c:v>45146</c:v>
                </c:pt>
                <c:pt idx="31796" formatCode="m/d/yyyy">
                  <c:v>45147</c:v>
                </c:pt>
                <c:pt idx="31797" formatCode="m/d/yyyy">
                  <c:v>45147</c:v>
                </c:pt>
                <c:pt idx="31798" formatCode="m/d/yyyy">
                  <c:v>45147</c:v>
                </c:pt>
                <c:pt idx="31799" formatCode="m/d/yyyy">
                  <c:v>45147</c:v>
                </c:pt>
                <c:pt idx="31800" formatCode="m/d/yyyy">
                  <c:v>45147</c:v>
                </c:pt>
                <c:pt idx="31801" formatCode="m/d/yyyy">
                  <c:v>45147</c:v>
                </c:pt>
                <c:pt idx="31802" formatCode="m/d/yyyy">
                  <c:v>45147</c:v>
                </c:pt>
                <c:pt idx="31803" formatCode="m/d/yyyy">
                  <c:v>45147</c:v>
                </c:pt>
                <c:pt idx="31804" formatCode="m/d/yyyy">
                  <c:v>45147</c:v>
                </c:pt>
                <c:pt idx="31805" formatCode="m/d/yyyy">
                  <c:v>45147</c:v>
                </c:pt>
                <c:pt idx="31806" formatCode="m/d/yyyy">
                  <c:v>45147</c:v>
                </c:pt>
                <c:pt idx="31807" formatCode="m/d/yyyy">
                  <c:v>45147</c:v>
                </c:pt>
                <c:pt idx="31808" formatCode="m/d/yyyy">
                  <c:v>45147</c:v>
                </c:pt>
                <c:pt idx="31809" formatCode="m/d/yyyy">
                  <c:v>45147</c:v>
                </c:pt>
                <c:pt idx="31810" formatCode="m/d/yyyy">
                  <c:v>45147</c:v>
                </c:pt>
                <c:pt idx="31811" formatCode="m/d/yyyy">
                  <c:v>45147</c:v>
                </c:pt>
                <c:pt idx="31812" formatCode="m/d/yyyy">
                  <c:v>45147</c:v>
                </c:pt>
                <c:pt idx="31813" formatCode="m/d/yyyy">
                  <c:v>45147</c:v>
                </c:pt>
                <c:pt idx="31814" formatCode="m/d/yyyy">
                  <c:v>45147</c:v>
                </c:pt>
                <c:pt idx="31815" formatCode="m/d/yyyy">
                  <c:v>45147</c:v>
                </c:pt>
                <c:pt idx="31816" formatCode="m/d/yyyy">
                  <c:v>45147</c:v>
                </c:pt>
                <c:pt idx="31817" formatCode="m/d/yyyy">
                  <c:v>45147</c:v>
                </c:pt>
                <c:pt idx="31818" formatCode="m/d/yyyy">
                  <c:v>45147</c:v>
                </c:pt>
                <c:pt idx="31819" formatCode="m/d/yyyy">
                  <c:v>45147</c:v>
                </c:pt>
                <c:pt idx="31820" formatCode="m/d/yyyy">
                  <c:v>45148</c:v>
                </c:pt>
                <c:pt idx="31821" formatCode="m/d/yyyy">
                  <c:v>45148</c:v>
                </c:pt>
                <c:pt idx="31822" formatCode="m/d/yyyy">
                  <c:v>45148</c:v>
                </c:pt>
                <c:pt idx="31823" formatCode="m/d/yyyy">
                  <c:v>45148</c:v>
                </c:pt>
                <c:pt idx="31824" formatCode="m/d/yyyy">
                  <c:v>45148</c:v>
                </c:pt>
                <c:pt idx="31825" formatCode="m/d/yyyy">
                  <c:v>45148</c:v>
                </c:pt>
                <c:pt idx="31826" formatCode="m/d/yyyy">
                  <c:v>45148</c:v>
                </c:pt>
                <c:pt idx="31827" formatCode="m/d/yyyy">
                  <c:v>45148</c:v>
                </c:pt>
                <c:pt idx="31828" formatCode="m/d/yyyy">
                  <c:v>45148</c:v>
                </c:pt>
                <c:pt idx="31829" formatCode="m/d/yyyy">
                  <c:v>45148</c:v>
                </c:pt>
                <c:pt idx="31830" formatCode="m/d/yyyy">
                  <c:v>45148</c:v>
                </c:pt>
                <c:pt idx="31831" formatCode="m/d/yyyy">
                  <c:v>45148</c:v>
                </c:pt>
                <c:pt idx="31832" formatCode="m/d/yyyy">
                  <c:v>45148</c:v>
                </c:pt>
                <c:pt idx="31833" formatCode="m/d/yyyy">
                  <c:v>45148</c:v>
                </c:pt>
                <c:pt idx="31834" formatCode="m/d/yyyy">
                  <c:v>45148</c:v>
                </c:pt>
                <c:pt idx="31835" formatCode="m/d/yyyy">
                  <c:v>45148</c:v>
                </c:pt>
                <c:pt idx="31836" formatCode="m/d/yyyy">
                  <c:v>45148</c:v>
                </c:pt>
                <c:pt idx="31837" formatCode="m/d/yyyy">
                  <c:v>45148</c:v>
                </c:pt>
                <c:pt idx="31838" formatCode="m/d/yyyy">
                  <c:v>45148</c:v>
                </c:pt>
                <c:pt idx="31839" formatCode="m/d/yyyy">
                  <c:v>45148</c:v>
                </c:pt>
                <c:pt idx="31840" formatCode="m/d/yyyy">
                  <c:v>45148</c:v>
                </c:pt>
                <c:pt idx="31841" formatCode="m/d/yyyy">
                  <c:v>45148</c:v>
                </c:pt>
                <c:pt idx="31842" formatCode="m/d/yyyy">
                  <c:v>45148</c:v>
                </c:pt>
                <c:pt idx="31843" formatCode="m/d/yyyy">
                  <c:v>45148</c:v>
                </c:pt>
                <c:pt idx="31844" formatCode="m/d/yyyy">
                  <c:v>45149</c:v>
                </c:pt>
                <c:pt idx="31845" formatCode="m/d/yyyy">
                  <c:v>45149</c:v>
                </c:pt>
                <c:pt idx="31846" formatCode="m/d/yyyy">
                  <c:v>45149</c:v>
                </c:pt>
                <c:pt idx="31847" formatCode="m/d/yyyy">
                  <c:v>45149</c:v>
                </c:pt>
                <c:pt idx="31848" formatCode="m/d/yyyy">
                  <c:v>45149</c:v>
                </c:pt>
                <c:pt idx="31849" formatCode="m/d/yyyy">
                  <c:v>45149</c:v>
                </c:pt>
                <c:pt idx="31850" formatCode="m/d/yyyy">
                  <c:v>45149</c:v>
                </c:pt>
                <c:pt idx="31851" formatCode="m/d/yyyy">
                  <c:v>45149</c:v>
                </c:pt>
                <c:pt idx="31852" formatCode="m/d/yyyy">
                  <c:v>45149</c:v>
                </c:pt>
                <c:pt idx="31853" formatCode="m/d/yyyy">
                  <c:v>45149</c:v>
                </c:pt>
                <c:pt idx="31854" formatCode="m/d/yyyy">
                  <c:v>45149</c:v>
                </c:pt>
                <c:pt idx="31855" formatCode="m/d/yyyy">
                  <c:v>45149</c:v>
                </c:pt>
                <c:pt idx="31856" formatCode="m/d/yyyy">
                  <c:v>45149</c:v>
                </c:pt>
                <c:pt idx="31857" formatCode="m/d/yyyy">
                  <c:v>45149</c:v>
                </c:pt>
                <c:pt idx="31858" formatCode="m/d/yyyy">
                  <c:v>45149</c:v>
                </c:pt>
                <c:pt idx="31859" formatCode="m/d/yyyy">
                  <c:v>45149</c:v>
                </c:pt>
                <c:pt idx="31860" formatCode="m/d/yyyy">
                  <c:v>45149</c:v>
                </c:pt>
                <c:pt idx="31861" formatCode="m/d/yyyy">
                  <c:v>45149</c:v>
                </c:pt>
                <c:pt idx="31862" formatCode="m/d/yyyy">
                  <c:v>45149</c:v>
                </c:pt>
                <c:pt idx="31863" formatCode="m/d/yyyy">
                  <c:v>45149</c:v>
                </c:pt>
                <c:pt idx="31864" formatCode="m/d/yyyy">
                  <c:v>45149</c:v>
                </c:pt>
                <c:pt idx="31865" formatCode="m/d/yyyy">
                  <c:v>45149</c:v>
                </c:pt>
                <c:pt idx="31866" formatCode="m/d/yyyy">
                  <c:v>45149</c:v>
                </c:pt>
                <c:pt idx="31867" formatCode="m/d/yyyy">
                  <c:v>45149</c:v>
                </c:pt>
                <c:pt idx="31868" formatCode="m/d/yyyy">
                  <c:v>45150</c:v>
                </c:pt>
                <c:pt idx="31869" formatCode="m/d/yyyy">
                  <c:v>45150</c:v>
                </c:pt>
                <c:pt idx="31870" formatCode="m/d/yyyy">
                  <c:v>45150</c:v>
                </c:pt>
                <c:pt idx="31871" formatCode="m/d/yyyy">
                  <c:v>45150</c:v>
                </c:pt>
                <c:pt idx="31872" formatCode="m/d/yyyy">
                  <c:v>45150</c:v>
                </c:pt>
                <c:pt idx="31873" formatCode="m/d/yyyy">
                  <c:v>45150</c:v>
                </c:pt>
                <c:pt idx="31874" formatCode="m/d/yyyy">
                  <c:v>45150</c:v>
                </c:pt>
                <c:pt idx="31875" formatCode="m/d/yyyy">
                  <c:v>45150</c:v>
                </c:pt>
                <c:pt idx="31876" formatCode="m/d/yyyy">
                  <c:v>45150</c:v>
                </c:pt>
                <c:pt idx="31877" formatCode="m/d/yyyy">
                  <c:v>45150</c:v>
                </c:pt>
                <c:pt idx="31878" formatCode="m/d/yyyy">
                  <c:v>45150</c:v>
                </c:pt>
                <c:pt idx="31879" formatCode="m/d/yyyy">
                  <c:v>45150</c:v>
                </c:pt>
                <c:pt idx="31880" formatCode="m/d/yyyy">
                  <c:v>45150</c:v>
                </c:pt>
                <c:pt idx="31881" formatCode="m/d/yyyy">
                  <c:v>45150</c:v>
                </c:pt>
                <c:pt idx="31882" formatCode="m/d/yyyy">
                  <c:v>45150</c:v>
                </c:pt>
                <c:pt idx="31883" formatCode="m/d/yyyy">
                  <c:v>45150</c:v>
                </c:pt>
                <c:pt idx="31884" formatCode="m/d/yyyy">
                  <c:v>45150</c:v>
                </c:pt>
                <c:pt idx="31885" formatCode="m/d/yyyy">
                  <c:v>45150</c:v>
                </c:pt>
                <c:pt idx="31886" formatCode="m/d/yyyy">
                  <c:v>45150</c:v>
                </c:pt>
                <c:pt idx="31887" formatCode="m/d/yyyy">
                  <c:v>45150</c:v>
                </c:pt>
                <c:pt idx="31888" formatCode="m/d/yyyy">
                  <c:v>45150</c:v>
                </c:pt>
                <c:pt idx="31889" formatCode="m/d/yyyy">
                  <c:v>45150</c:v>
                </c:pt>
                <c:pt idx="31890" formatCode="m/d/yyyy">
                  <c:v>45150</c:v>
                </c:pt>
                <c:pt idx="31891" formatCode="m/d/yyyy">
                  <c:v>45150</c:v>
                </c:pt>
                <c:pt idx="31892" formatCode="m/d/yyyy">
                  <c:v>45151</c:v>
                </c:pt>
                <c:pt idx="31893" formatCode="m/d/yyyy">
                  <c:v>45151</c:v>
                </c:pt>
                <c:pt idx="31894" formatCode="m/d/yyyy">
                  <c:v>45151</c:v>
                </c:pt>
                <c:pt idx="31895" formatCode="m/d/yyyy">
                  <c:v>45151</c:v>
                </c:pt>
                <c:pt idx="31896" formatCode="m/d/yyyy">
                  <c:v>45151</c:v>
                </c:pt>
                <c:pt idx="31897" formatCode="m/d/yyyy">
                  <c:v>45151</c:v>
                </c:pt>
                <c:pt idx="31898" formatCode="m/d/yyyy">
                  <c:v>45151</c:v>
                </c:pt>
                <c:pt idx="31899" formatCode="m/d/yyyy">
                  <c:v>45151</c:v>
                </c:pt>
                <c:pt idx="31900" formatCode="m/d/yyyy">
                  <c:v>45151</c:v>
                </c:pt>
                <c:pt idx="31901" formatCode="m/d/yyyy">
                  <c:v>45151</c:v>
                </c:pt>
                <c:pt idx="31902" formatCode="m/d/yyyy">
                  <c:v>45151</c:v>
                </c:pt>
                <c:pt idx="31903" formatCode="m/d/yyyy">
                  <c:v>45151</c:v>
                </c:pt>
                <c:pt idx="31904" formatCode="m/d/yyyy">
                  <c:v>45151</c:v>
                </c:pt>
                <c:pt idx="31905" formatCode="m/d/yyyy">
                  <c:v>45151</c:v>
                </c:pt>
                <c:pt idx="31906" formatCode="m/d/yyyy">
                  <c:v>45151</c:v>
                </c:pt>
                <c:pt idx="31907" formatCode="m/d/yyyy">
                  <c:v>45151</c:v>
                </c:pt>
                <c:pt idx="31908" formatCode="m/d/yyyy">
                  <c:v>45151</c:v>
                </c:pt>
                <c:pt idx="31909" formatCode="m/d/yyyy">
                  <c:v>45151</c:v>
                </c:pt>
                <c:pt idx="31910" formatCode="m/d/yyyy">
                  <c:v>45151</c:v>
                </c:pt>
                <c:pt idx="31911" formatCode="m/d/yyyy">
                  <c:v>45151</c:v>
                </c:pt>
                <c:pt idx="31912" formatCode="m/d/yyyy">
                  <c:v>45151</c:v>
                </c:pt>
                <c:pt idx="31913" formatCode="m/d/yyyy">
                  <c:v>45151</c:v>
                </c:pt>
                <c:pt idx="31914" formatCode="m/d/yyyy">
                  <c:v>45151</c:v>
                </c:pt>
                <c:pt idx="31915" formatCode="m/d/yyyy">
                  <c:v>45151</c:v>
                </c:pt>
                <c:pt idx="31916" formatCode="m/d/yyyy">
                  <c:v>45152</c:v>
                </c:pt>
                <c:pt idx="31917" formatCode="m/d/yyyy">
                  <c:v>45152</c:v>
                </c:pt>
                <c:pt idx="31918" formatCode="m/d/yyyy">
                  <c:v>45152</c:v>
                </c:pt>
                <c:pt idx="31919" formatCode="m/d/yyyy">
                  <c:v>45152</c:v>
                </c:pt>
                <c:pt idx="31920" formatCode="m/d/yyyy">
                  <c:v>45152</c:v>
                </c:pt>
                <c:pt idx="31921" formatCode="m/d/yyyy">
                  <c:v>45152</c:v>
                </c:pt>
                <c:pt idx="31922" formatCode="m/d/yyyy">
                  <c:v>45152</c:v>
                </c:pt>
                <c:pt idx="31923" formatCode="m/d/yyyy">
                  <c:v>45152</c:v>
                </c:pt>
                <c:pt idx="31924" formatCode="m/d/yyyy">
                  <c:v>45152</c:v>
                </c:pt>
                <c:pt idx="31925" formatCode="m/d/yyyy">
                  <c:v>45152</c:v>
                </c:pt>
                <c:pt idx="31926" formatCode="m/d/yyyy">
                  <c:v>45152</c:v>
                </c:pt>
                <c:pt idx="31927" formatCode="m/d/yyyy">
                  <c:v>45152</c:v>
                </c:pt>
                <c:pt idx="31928" formatCode="m/d/yyyy">
                  <c:v>45152</c:v>
                </c:pt>
                <c:pt idx="31929" formatCode="m/d/yyyy">
                  <c:v>45152</c:v>
                </c:pt>
                <c:pt idx="31930" formatCode="m/d/yyyy">
                  <c:v>45152</c:v>
                </c:pt>
                <c:pt idx="31931" formatCode="m/d/yyyy">
                  <c:v>45152</c:v>
                </c:pt>
                <c:pt idx="31932" formatCode="m/d/yyyy">
                  <c:v>45152</c:v>
                </c:pt>
                <c:pt idx="31933" formatCode="m/d/yyyy">
                  <c:v>45152</c:v>
                </c:pt>
                <c:pt idx="31934" formatCode="m/d/yyyy">
                  <c:v>45152</c:v>
                </c:pt>
                <c:pt idx="31935" formatCode="m/d/yyyy">
                  <c:v>45152</c:v>
                </c:pt>
                <c:pt idx="31936" formatCode="m/d/yyyy">
                  <c:v>45152</c:v>
                </c:pt>
                <c:pt idx="31937" formatCode="m/d/yyyy">
                  <c:v>45152</c:v>
                </c:pt>
                <c:pt idx="31938" formatCode="m/d/yyyy">
                  <c:v>45152</c:v>
                </c:pt>
                <c:pt idx="31939" formatCode="m/d/yyyy">
                  <c:v>45152</c:v>
                </c:pt>
                <c:pt idx="31940" formatCode="m/d/yyyy">
                  <c:v>45153</c:v>
                </c:pt>
                <c:pt idx="31941" formatCode="m/d/yyyy">
                  <c:v>45153</c:v>
                </c:pt>
                <c:pt idx="31942" formatCode="m/d/yyyy">
                  <c:v>45153</c:v>
                </c:pt>
                <c:pt idx="31943" formatCode="m/d/yyyy">
                  <c:v>45153</c:v>
                </c:pt>
                <c:pt idx="31944" formatCode="m/d/yyyy">
                  <c:v>45153</c:v>
                </c:pt>
                <c:pt idx="31945" formatCode="m/d/yyyy">
                  <c:v>45153</c:v>
                </c:pt>
                <c:pt idx="31946" formatCode="m/d/yyyy">
                  <c:v>45153</c:v>
                </c:pt>
                <c:pt idx="31947" formatCode="m/d/yyyy">
                  <c:v>45153</c:v>
                </c:pt>
                <c:pt idx="31948" formatCode="m/d/yyyy">
                  <c:v>45153</c:v>
                </c:pt>
                <c:pt idx="31949" formatCode="m/d/yyyy">
                  <c:v>45153</c:v>
                </c:pt>
                <c:pt idx="31950" formatCode="m/d/yyyy">
                  <c:v>45153</c:v>
                </c:pt>
                <c:pt idx="31951" formatCode="m/d/yyyy">
                  <c:v>45153</c:v>
                </c:pt>
                <c:pt idx="31952" formatCode="m/d/yyyy">
                  <c:v>45153</c:v>
                </c:pt>
                <c:pt idx="31953" formatCode="m/d/yyyy">
                  <c:v>45153</c:v>
                </c:pt>
                <c:pt idx="31954" formatCode="m/d/yyyy">
                  <c:v>45153</c:v>
                </c:pt>
                <c:pt idx="31955" formatCode="m/d/yyyy">
                  <c:v>45153</c:v>
                </c:pt>
                <c:pt idx="31956" formatCode="m/d/yyyy">
                  <c:v>45153</c:v>
                </c:pt>
                <c:pt idx="31957" formatCode="m/d/yyyy">
                  <c:v>45153</c:v>
                </c:pt>
                <c:pt idx="31958" formatCode="m/d/yyyy">
                  <c:v>45153</c:v>
                </c:pt>
                <c:pt idx="31959" formatCode="m/d/yyyy">
                  <c:v>45153</c:v>
                </c:pt>
                <c:pt idx="31960" formatCode="m/d/yyyy">
                  <c:v>45153</c:v>
                </c:pt>
                <c:pt idx="31961" formatCode="m/d/yyyy">
                  <c:v>45153</c:v>
                </c:pt>
                <c:pt idx="31962" formatCode="m/d/yyyy">
                  <c:v>45153</c:v>
                </c:pt>
                <c:pt idx="31963" formatCode="m/d/yyyy">
                  <c:v>45153</c:v>
                </c:pt>
                <c:pt idx="31964" formatCode="m/d/yyyy">
                  <c:v>45154</c:v>
                </c:pt>
                <c:pt idx="31965" formatCode="m/d/yyyy">
                  <c:v>45154</c:v>
                </c:pt>
                <c:pt idx="31966" formatCode="m/d/yyyy">
                  <c:v>45154</c:v>
                </c:pt>
                <c:pt idx="31967" formatCode="m/d/yyyy">
                  <c:v>45154</c:v>
                </c:pt>
                <c:pt idx="31968" formatCode="m/d/yyyy">
                  <c:v>45154</c:v>
                </c:pt>
                <c:pt idx="31969" formatCode="m/d/yyyy">
                  <c:v>45154</c:v>
                </c:pt>
                <c:pt idx="31970" formatCode="m/d/yyyy">
                  <c:v>45154</c:v>
                </c:pt>
                <c:pt idx="31971" formatCode="m/d/yyyy">
                  <c:v>45154</c:v>
                </c:pt>
                <c:pt idx="31972" formatCode="m/d/yyyy">
                  <c:v>45154</c:v>
                </c:pt>
                <c:pt idx="31973" formatCode="m/d/yyyy">
                  <c:v>45154</c:v>
                </c:pt>
                <c:pt idx="31974" formatCode="m/d/yyyy">
                  <c:v>45154</c:v>
                </c:pt>
                <c:pt idx="31975" formatCode="m/d/yyyy">
                  <c:v>45154</c:v>
                </c:pt>
                <c:pt idx="31976" formatCode="m/d/yyyy">
                  <c:v>45154</c:v>
                </c:pt>
                <c:pt idx="31977" formatCode="m/d/yyyy">
                  <c:v>45154</c:v>
                </c:pt>
                <c:pt idx="31978" formatCode="m/d/yyyy">
                  <c:v>45154</c:v>
                </c:pt>
                <c:pt idx="31979" formatCode="m/d/yyyy">
                  <c:v>45154</c:v>
                </c:pt>
                <c:pt idx="31980" formatCode="m/d/yyyy">
                  <c:v>45154</c:v>
                </c:pt>
                <c:pt idx="31981" formatCode="m/d/yyyy">
                  <c:v>45154</c:v>
                </c:pt>
                <c:pt idx="31982" formatCode="m/d/yyyy">
                  <c:v>45154</c:v>
                </c:pt>
                <c:pt idx="31983" formatCode="m/d/yyyy">
                  <c:v>45154</c:v>
                </c:pt>
                <c:pt idx="31984" formatCode="m/d/yyyy">
                  <c:v>45154</c:v>
                </c:pt>
                <c:pt idx="31985" formatCode="m/d/yyyy">
                  <c:v>45154</c:v>
                </c:pt>
                <c:pt idx="31986" formatCode="m/d/yyyy">
                  <c:v>45154</c:v>
                </c:pt>
                <c:pt idx="31987" formatCode="m/d/yyyy">
                  <c:v>45154</c:v>
                </c:pt>
                <c:pt idx="31988" formatCode="m/d/yyyy">
                  <c:v>45155</c:v>
                </c:pt>
                <c:pt idx="31989" formatCode="m/d/yyyy">
                  <c:v>45155</c:v>
                </c:pt>
                <c:pt idx="31990" formatCode="m/d/yyyy">
                  <c:v>45155</c:v>
                </c:pt>
                <c:pt idx="31991" formatCode="m/d/yyyy">
                  <c:v>45155</c:v>
                </c:pt>
                <c:pt idx="31992" formatCode="m/d/yyyy">
                  <c:v>45155</c:v>
                </c:pt>
                <c:pt idx="31993" formatCode="m/d/yyyy">
                  <c:v>45155</c:v>
                </c:pt>
                <c:pt idx="31994" formatCode="m/d/yyyy">
                  <c:v>45155</c:v>
                </c:pt>
                <c:pt idx="31995" formatCode="m/d/yyyy">
                  <c:v>45155</c:v>
                </c:pt>
                <c:pt idx="31996" formatCode="m/d/yyyy">
                  <c:v>45155</c:v>
                </c:pt>
                <c:pt idx="31997" formatCode="m/d/yyyy">
                  <c:v>45155</c:v>
                </c:pt>
                <c:pt idx="31998" formatCode="m/d/yyyy">
                  <c:v>45155</c:v>
                </c:pt>
                <c:pt idx="31999" formatCode="m/d/yyyy">
                  <c:v>45155</c:v>
                </c:pt>
                <c:pt idx="32000" formatCode="m/d/yyyy">
                  <c:v>45155</c:v>
                </c:pt>
                <c:pt idx="32001" formatCode="m/d/yyyy">
                  <c:v>45155</c:v>
                </c:pt>
                <c:pt idx="32002" formatCode="m/d/yyyy">
                  <c:v>45155</c:v>
                </c:pt>
                <c:pt idx="32003" formatCode="m/d/yyyy">
                  <c:v>45155</c:v>
                </c:pt>
                <c:pt idx="32004" formatCode="m/d/yyyy">
                  <c:v>45155</c:v>
                </c:pt>
                <c:pt idx="32005" formatCode="m/d/yyyy">
                  <c:v>45155</c:v>
                </c:pt>
                <c:pt idx="32006" formatCode="m/d/yyyy">
                  <c:v>45155</c:v>
                </c:pt>
                <c:pt idx="32007" formatCode="m/d/yyyy">
                  <c:v>45155</c:v>
                </c:pt>
                <c:pt idx="32008" formatCode="m/d/yyyy">
                  <c:v>45155</c:v>
                </c:pt>
                <c:pt idx="32009" formatCode="m/d/yyyy">
                  <c:v>45155</c:v>
                </c:pt>
                <c:pt idx="32010" formatCode="m/d/yyyy">
                  <c:v>45155</c:v>
                </c:pt>
                <c:pt idx="32011" formatCode="m/d/yyyy">
                  <c:v>45155</c:v>
                </c:pt>
                <c:pt idx="32012" formatCode="m/d/yyyy">
                  <c:v>45156</c:v>
                </c:pt>
                <c:pt idx="32013" formatCode="m/d/yyyy">
                  <c:v>45156</c:v>
                </c:pt>
                <c:pt idx="32014" formatCode="m/d/yyyy">
                  <c:v>45156</c:v>
                </c:pt>
                <c:pt idx="32015" formatCode="m/d/yyyy">
                  <c:v>45156</c:v>
                </c:pt>
                <c:pt idx="32016" formatCode="m/d/yyyy">
                  <c:v>45156</c:v>
                </c:pt>
                <c:pt idx="32017" formatCode="m/d/yyyy">
                  <c:v>45156</c:v>
                </c:pt>
                <c:pt idx="32018" formatCode="m/d/yyyy">
                  <c:v>45156</c:v>
                </c:pt>
                <c:pt idx="32019" formatCode="m/d/yyyy">
                  <c:v>45156</c:v>
                </c:pt>
                <c:pt idx="32020" formatCode="m/d/yyyy">
                  <c:v>45156</c:v>
                </c:pt>
                <c:pt idx="32021" formatCode="m/d/yyyy">
                  <c:v>45156</c:v>
                </c:pt>
                <c:pt idx="32022" formatCode="m/d/yyyy">
                  <c:v>45156</c:v>
                </c:pt>
                <c:pt idx="32023" formatCode="m/d/yyyy">
                  <c:v>45156</c:v>
                </c:pt>
                <c:pt idx="32024" formatCode="m/d/yyyy">
                  <c:v>45156</c:v>
                </c:pt>
                <c:pt idx="32025" formatCode="m/d/yyyy">
                  <c:v>45156</c:v>
                </c:pt>
                <c:pt idx="32026" formatCode="m/d/yyyy">
                  <c:v>45156</c:v>
                </c:pt>
                <c:pt idx="32027" formatCode="m/d/yyyy">
                  <c:v>45156</c:v>
                </c:pt>
                <c:pt idx="32028" formatCode="m/d/yyyy">
                  <c:v>45156</c:v>
                </c:pt>
                <c:pt idx="32029" formatCode="m/d/yyyy">
                  <c:v>45156</c:v>
                </c:pt>
                <c:pt idx="32030" formatCode="m/d/yyyy">
                  <c:v>45156</c:v>
                </c:pt>
                <c:pt idx="32031" formatCode="m/d/yyyy">
                  <c:v>45156</c:v>
                </c:pt>
                <c:pt idx="32032" formatCode="m/d/yyyy">
                  <c:v>45156</c:v>
                </c:pt>
                <c:pt idx="32033" formatCode="m/d/yyyy">
                  <c:v>45156</c:v>
                </c:pt>
                <c:pt idx="32034" formatCode="m/d/yyyy">
                  <c:v>45156</c:v>
                </c:pt>
                <c:pt idx="32035" formatCode="m/d/yyyy">
                  <c:v>45156</c:v>
                </c:pt>
                <c:pt idx="32036" formatCode="m/d/yyyy">
                  <c:v>45157</c:v>
                </c:pt>
                <c:pt idx="32037" formatCode="m/d/yyyy">
                  <c:v>45157</c:v>
                </c:pt>
                <c:pt idx="32038" formatCode="m/d/yyyy">
                  <c:v>45157</c:v>
                </c:pt>
                <c:pt idx="32039" formatCode="m/d/yyyy">
                  <c:v>45157</c:v>
                </c:pt>
                <c:pt idx="32040" formatCode="m/d/yyyy">
                  <c:v>45157</c:v>
                </c:pt>
                <c:pt idx="32041" formatCode="m/d/yyyy">
                  <c:v>45157</c:v>
                </c:pt>
                <c:pt idx="32042" formatCode="m/d/yyyy">
                  <c:v>45157</c:v>
                </c:pt>
                <c:pt idx="32043" formatCode="m/d/yyyy">
                  <c:v>45157</c:v>
                </c:pt>
                <c:pt idx="32044" formatCode="m/d/yyyy">
                  <c:v>45157</c:v>
                </c:pt>
                <c:pt idx="32045" formatCode="m/d/yyyy">
                  <c:v>45157</c:v>
                </c:pt>
                <c:pt idx="32046" formatCode="m/d/yyyy">
                  <c:v>45157</c:v>
                </c:pt>
                <c:pt idx="32047" formatCode="m/d/yyyy">
                  <c:v>45157</c:v>
                </c:pt>
                <c:pt idx="32048" formatCode="m/d/yyyy">
                  <c:v>45157</c:v>
                </c:pt>
                <c:pt idx="32049" formatCode="m/d/yyyy">
                  <c:v>45157</c:v>
                </c:pt>
                <c:pt idx="32050" formatCode="m/d/yyyy">
                  <c:v>45157</c:v>
                </c:pt>
                <c:pt idx="32051" formatCode="m/d/yyyy">
                  <c:v>45157</c:v>
                </c:pt>
                <c:pt idx="32052" formatCode="m/d/yyyy">
                  <c:v>45157</c:v>
                </c:pt>
                <c:pt idx="32053" formatCode="m/d/yyyy">
                  <c:v>45157</c:v>
                </c:pt>
                <c:pt idx="32054" formatCode="m/d/yyyy">
                  <c:v>45157</c:v>
                </c:pt>
                <c:pt idx="32055" formatCode="m/d/yyyy">
                  <c:v>45157</c:v>
                </c:pt>
                <c:pt idx="32056" formatCode="m/d/yyyy">
                  <c:v>45157</c:v>
                </c:pt>
                <c:pt idx="32057" formatCode="m/d/yyyy">
                  <c:v>45157</c:v>
                </c:pt>
                <c:pt idx="32058" formatCode="m/d/yyyy">
                  <c:v>45157</c:v>
                </c:pt>
                <c:pt idx="32059" formatCode="m/d/yyyy">
                  <c:v>45157</c:v>
                </c:pt>
                <c:pt idx="32060" formatCode="m/d/yyyy">
                  <c:v>45158</c:v>
                </c:pt>
                <c:pt idx="32061" formatCode="m/d/yyyy">
                  <c:v>45158</c:v>
                </c:pt>
                <c:pt idx="32062" formatCode="m/d/yyyy">
                  <c:v>45158</c:v>
                </c:pt>
                <c:pt idx="32063" formatCode="m/d/yyyy">
                  <c:v>45158</c:v>
                </c:pt>
                <c:pt idx="32064" formatCode="m/d/yyyy">
                  <c:v>45158</c:v>
                </c:pt>
                <c:pt idx="32065" formatCode="m/d/yyyy">
                  <c:v>45158</c:v>
                </c:pt>
                <c:pt idx="32066" formatCode="m/d/yyyy">
                  <c:v>45158</c:v>
                </c:pt>
                <c:pt idx="32067" formatCode="m/d/yyyy">
                  <c:v>45158</c:v>
                </c:pt>
                <c:pt idx="32068" formatCode="m/d/yyyy">
                  <c:v>45158</c:v>
                </c:pt>
                <c:pt idx="32069" formatCode="m/d/yyyy">
                  <c:v>45158</c:v>
                </c:pt>
                <c:pt idx="32070" formatCode="m/d/yyyy">
                  <c:v>45158</c:v>
                </c:pt>
                <c:pt idx="32071" formatCode="m/d/yyyy">
                  <c:v>45158</c:v>
                </c:pt>
                <c:pt idx="32072" formatCode="m/d/yyyy">
                  <c:v>45158</c:v>
                </c:pt>
                <c:pt idx="32073" formatCode="m/d/yyyy">
                  <c:v>45158</c:v>
                </c:pt>
                <c:pt idx="32074" formatCode="m/d/yyyy">
                  <c:v>45158</c:v>
                </c:pt>
                <c:pt idx="32075" formatCode="m/d/yyyy">
                  <c:v>45158</c:v>
                </c:pt>
                <c:pt idx="32076" formatCode="m/d/yyyy">
                  <c:v>45158</c:v>
                </c:pt>
                <c:pt idx="32077" formatCode="m/d/yyyy">
                  <c:v>45158</c:v>
                </c:pt>
                <c:pt idx="32078" formatCode="m/d/yyyy">
                  <c:v>45158</c:v>
                </c:pt>
                <c:pt idx="32079" formatCode="m/d/yyyy">
                  <c:v>45158</c:v>
                </c:pt>
                <c:pt idx="32080" formatCode="m/d/yyyy">
                  <c:v>45158</c:v>
                </c:pt>
                <c:pt idx="32081" formatCode="m/d/yyyy">
                  <c:v>45158</c:v>
                </c:pt>
                <c:pt idx="32082" formatCode="m/d/yyyy">
                  <c:v>45158</c:v>
                </c:pt>
                <c:pt idx="32083" formatCode="m/d/yyyy">
                  <c:v>45158</c:v>
                </c:pt>
                <c:pt idx="32084" formatCode="m/d/yyyy">
                  <c:v>45159</c:v>
                </c:pt>
                <c:pt idx="32085" formatCode="m/d/yyyy">
                  <c:v>45159</c:v>
                </c:pt>
                <c:pt idx="32086" formatCode="m/d/yyyy">
                  <c:v>45159</c:v>
                </c:pt>
                <c:pt idx="32087" formatCode="m/d/yyyy">
                  <c:v>45159</c:v>
                </c:pt>
                <c:pt idx="32088" formatCode="m/d/yyyy">
                  <c:v>45159</c:v>
                </c:pt>
                <c:pt idx="32089" formatCode="m/d/yyyy">
                  <c:v>45159</c:v>
                </c:pt>
                <c:pt idx="32090" formatCode="m/d/yyyy">
                  <c:v>45159</c:v>
                </c:pt>
                <c:pt idx="32091" formatCode="m/d/yyyy">
                  <c:v>45159</c:v>
                </c:pt>
                <c:pt idx="32092" formatCode="m/d/yyyy">
                  <c:v>45159</c:v>
                </c:pt>
                <c:pt idx="32093" formatCode="m/d/yyyy">
                  <c:v>45159</c:v>
                </c:pt>
                <c:pt idx="32094" formatCode="m/d/yyyy">
                  <c:v>45159</c:v>
                </c:pt>
                <c:pt idx="32095" formatCode="m/d/yyyy">
                  <c:v>45159</c:v>
                </c:pt>
                <c:pt idx="32096" formatCode="m/d/yyyy">
                  <c:v>45159</c:v>
                </c:pt>
                <c:pt idx="32097" formatCode="m/d/yyyy">
                  <c:v>45159</c:v>
                </c:pt>
                <c:pt idx="32098" formatCode="m/d/yyyy">
                  <c:v>45159</c:v>
                </c:pt>
                <c:pt idx="32099" formatCode="m/d/yyyy">
                  <c:v>45159</c:v>
                </c:pt>
                <c:pt idx="32100" formatCode="m/d/yyyy">
                  <c:v>45159</c:v>
                </c:pt>
                <c:pt idx="32101" formatCode="m/d/yyyy">
                  <c:v>45159</c:v>
                </c:pt>
                <c:pt idx="32102" formatCode="m/d/yyyy">
                  <c:v>45159</c:v>
                </c:pt>
                <c:pt idx="32103" formatCode="m/d/yyyy">
                  <c:v>45159</c:v>
                </c:pt>
                <c:pt idx="32104" formatCode="m/d/yyyy">
                  <c:v>45159</c:v>
                </c:pt>
                <c:pt idx="32105" formatCode="m/d/yyyy">
                  <c:v>45159</c:v>
                </c:pt>
                <c:pt idx="32106" formatCode="m/d/yyyy">
                  <c:v>45159</c:v>
                </c:pt>
                <c:pt idx="32107" formatCode="m/d/yyyy">
                  <c:v>45159</c:v>
                </c:pt>
                <c:pt idx="32108" formatCode="m/d/yyyy">
                  <c:v>45160</c:v>
                </c:pt>
                <c:pt idx="32109" formatCode="m/d/yyyy">
                  <c:v>45160</c:v>
                </c:pt>
                <c:pt idx="32110" formatCode="m/d/yyyy">
                  <c:v>45160</c:v>
                </c:pt>
                <c:pt idx="32111" formatCode="m/d/yyyy">
                  <c:v>45160</c:v>
                </c:pt>
                <c:pt idx="32112" formatCode="m/d/yyyy">
                  <c:v>45160</c:v>
                </c:pt>
                <c:pt idx="32113" formatCode="m/d/yyyy">
                  <c:v>45160</c:v>
                </c:pt>
                <c:pt idx="32114" formatCode="m/d/yyyy">
                  <c:v>45160</c:v>
                </c:pt>
                <c:pt idx="32115" formatCode="m/d/yyyy">
                  <c:v>45160</c:v>
                </c:pt>
                <c:pt idx="32116" formatCode="m/d/yyyy">
                  <c:v>45160</c:v>
                </c:pt>
                <c:pt idx="32117" formatCode="m/d/yyyy">
                  <c:v>45160</c:v>
                </c:pt>
                <c:pt idx="32118" formatCode="m/d/yyyy">
                  <c:v>45160</c:v>
                </c:pt>
                <c:pt idx="32119" formatCode="m/d/yyyy">
                  <c:v>45160</c:v>
                </c:pt>
                <c:pt idx="32120" formatCode="m/d/yyyy">
                  <c:v>45160</c:v>
                </c:pt>
                <c:pt idx="32121" formatCode="m/d/yyyy">
                  <c:v>45160</c:v>
                </c:pt>
                <c:pt idx="32122" formatCode="m/d/yyyy">
                  <c:v>45160</c:v>
                </c:pt>
                <c:pt idx="32123" formatCode="m/d/yyyy">
                  <c:v>45160</c:v>
                </c:pt>
                <c:pt idx="32124" formatCode="m/d/yyyy">
                  <c:v>45160</c:v>
                </c:pt>
                <c:pt idx="32125" formatCode="m/d/yyyy">
                  <c:v>45160</c:v>
                </c:pt>
                <c:pt idx="32126" formatCode="m/d/yyyy">
                  <c:v>45160</c:v>
                </c:pt>
                <c:pt idx="32127" formatCode="m/d/yyyy">
                  <c:v>45160</c:v>
                </c:pt>
                <c:pt idx="32128" formatCode="m/d/yyyy">
                  <c:v>45160</c:v>
                </c:pt>
                <c:pt idx="32129" formatCode="m/d/yyyy">
                  <c:v>45160</c:v>
                </c:pt>
                <c:pt idx="32130" formatCode="m/d/yyyy">
                  <c:v>45160</c:v>
                </c:pt>
                <c:pt idx="32131" formatCode="m/d/yyyy">
                  <c:v>45160</c:v>
                </c:pt>
                <c:pt idx="32132" formatCode="m/d/yyyy">
                  <c:v>45161</c:v>
                </c:pt>
                <c:pt idx="32133" formatCode="m/d/yyyy">
                  <c:v>45161</c:v>
                </c:pt>
                <c:pt idx="32134" formatCode="m/d/yyyy">
                  <c:v>45161</c:v>
                </c:pt>
                <c:pt idx="32135" formatCode="m/d/yyyy">
                  <c:v>45161</c:v>
                </c:pt>
                <c:pt idx="32136" formatCode="m/d/yyyy">
                  <c:v>45161</c:v>
                </c:pt>
                <c:pt idx="32137" formatCode="m/d/yyyy">
                  <c:v>45161</c:v>
                </c:pt>
                <c:pt idx="32138" formatCode="m/d/yyyy">
                  <c:v>45161</c:v>
                </c:pt>
                <c:pt idx="32139" formatCode="m/d/yyyy">
                  <c:v>45161</c:v>
                </c:pt>
                <c:pt idx="32140" formatCode="m/d/yyyy">
                  <c:v>45161</c:v>
                </c:pt>
                <c:pt idx="32141" formatCode="m/d/yyyy">
                  <c:v>45161</c:v>
                </c:pt>
                <c:pt idx="32142" formatCode="m/d/yyyy">
                  <c:v>45161</c:v>
                </c:pt>
                <c:pt idx="32143" formatCode="m/d/yyyy">
                  <c:v>45161</c:v>
                </c:pt>
                <c:pt idx="32144" formatCode="m/d/yyyy">
                  <c:v>45161</c:v>
                </c:pt>
                <c:pt idx="32145" formatCode="m/d/yyyy">
                  <c:v>45161</c:v>
                </c:pt>
                <c:pt idx="32146" formatCode="m/d/yyyy">
                  <c:v>45161</c:v>
                </c:pt>
                <c:pt idx="32147" formatCode="m/d/yyyy">
                  <c:v>45161</c:v>
                </c:pt>
                <c:pt idx="32148" formatCode="m/d/yyyy">
                  <c:v>45161</c:v>
                </c:pt>
                <c:pt idx="32149" formatCode="m/d/yyyy">
                  <c:v>45161</c:v>
                </c:pt>
                <c:pt idx="32150" formatCode="m/d/yyyy">
                  <c:v>45161</c:v>
                </c:pt>
                <c:pt idx="32151" formatCode="m/d/yyyy">
                  <c:v>45161</c:v>
                </c:pt>
                <c:pt idx="32152" formatCode="m/d/yyyy">
                  <c:v>45161</c:v>
                </c:pt>
                <c:pt idx="32153" formatCode="m/d/yyyy">
                  <c:v>45161</c:v>
                </c:pt>
                <c:pt idx="32154" formatCode="m/d/yyyy">
                  <c:v>45161</c:v>
                </c:pt>
                <c:pt idx="32155" formatCode="m/d/yyyy">
                  <c:v>45161</c:v>
                </c:pt>
                <c:pt idx="32156" formatCode="m/d/yyyy">
                  <c:v>45162</c:v>
                </c:pt>
                <c:pt idx="32157" formatCode="m/d/yyyy">
                  <c:v>45162</c:v>
                </c:pt>
                <c:pt idx="32158" formatCode="m/d/yyyy">
                  <c:v>45162</c:v>
                </c:pt>
                <c:pt idx="32159" formatCode="m/d/yyyy">
                  <c:v>45162</c:v>
                </c:pt>
                <c:pt idx="32160" formatCode="m/d/yyyy">
                  <c:v>45162</c:v>
                </c:pt>
                <c:pt idx="32161" formatCode="m/d/yyyy">
                  <c:v>45162</c:v>
                </c:pt>
                <c:pt idx="32162" formatCode="m/d/yyyy">
                  <c:v>45162</c:v>
                </c:pt>
                <c:pt idx="32163" formatCode="m/d/yyyy">
                  <c:v>45162</c:v>
                </c:pt>
                <c:pt idx="32164" formatCode="m/d/yyyy">
                  <c:v>45162</c:v>
                </c:pt>
                <c:pt idx="32165" formatCode="m/d/yyyy">
                  <c:v>45162</c:v>
                </c:pt>
                <c:pt idx="32166" formatCode="m/d/yyyy">
                  <c:v>45162</c:v>
                </c:pt>
                <c:pt idx="32167" formatCode="m/d/yyyy">
                  <c:v>45162</c:v>
                </c:pt>
                <c:pt idx="32168" formatCode="m/d/yyyy">
                  <c:v>45162</c:v>
                </c:pt>
                <c:pt idx="32169" formatCode="m/d/yyyy">
                  <c:v>45162</c:v>
                </c:pt>
                <c:pt idx="32170" formatCode="m/d/yyyy">
                  <c:v>45162</c:v>
                </c:pt>
                <c:pt idx="32171" formatCode="m/d/yyyy">
                  <c:v>45162</c:v>
                </c:pt>
                <c:pt idx="32172" formatCode="m/d/yyyy">
                  <c:v>45162</c:v>
                </c:pt>
                <c:pt idx="32173" formatCode="m/d/yyyy">
                  <c:v>45162</c:v>
                </c:pt>
                <c:pt idx="32174" formatCode="m/d/yyyy">
                  <c:v>45162</c:v>
                </c:pt>
                <c:pt idx="32175" formatCode="m/d/yyyy">
                  <c:v>45162</c:v>
                </c:pt>
                <c:pt idx="32176" formatCode="m/d/yyyy">
                  <c:v>45162</c:v>
                </c:pt>
                <c:pt idx="32177" formatCode="m/d/yyyy">
                  <c:v>45162</c:v>
                </c:pt>
                <c:pt idx="32178" formatCode="m/d/yyyy">
                  <c:v>45162</c:v>
                </c:pt>
                <c:pt idx="32179" formatCode="m/d/yyyy">
                  <c:v>45162</c:v>
                </c:pt>
                <c:pt idx="32180" formatCode="m/d/yyyy">
                  <c:v>45163</c:v>
                </c:pt>
                <c:pt idx="32181" formatCode="m/d/yyyy">
                  <c:v>45163</c:v>
                </c:pt>
                <c:pt idx="32182" formatCode="m/d/yyyy">
                  <c:v>45163</c:v>
                </c:pt>
                <c:pt idx="32183" formatCode="m/d/yyyy">
                  <c:v>45163</c:v>
                </c:pt>
                <c:pt idx="32184" formatCode="m/d/yyyy">
                  <c:v>45163</c:v>
                </c:pt>
                <c:pt idx="32185" formatCode="m/d/yyyy">
                  <c:v>45163</c:v>
                </c:pt>
                <c:pt idx="32186" formatCode="m/d/yyyy">
                  <c:v>45163</c:v>
                </c:pt>
                <c:pt idx="32187" formatCode="m/d/yyyy">
                  <c:v>45163</c:v>
                </c:pt>
                <c:pt idx="32188" formatCode="m/d/yyyy">
                  <c:v>45163</c:v>
                </c:pt>
                <c:pt idx="32189" formatCode="m/d/yyyy">
                  <c:v>45163</c:v>
                </c:pt>
                <c:pt idx="32190" formatCode="m/d/yyyy">
                  <c:v>45163</c:v>
                </c:pt>
                <c:pt idx="32191" formatCode="m/d/yyyy">
                  <c:v>45163</c:v>
                </c:pt>
                <c:pt idx="32192" formatCode="m/d/yyyy">
                  <c:v>45163</c:v>
                </c:pt>
                <c:pt idx="32193" formatCode="m/d/yyyy">
                  <c:v>45163</c:v>
                </c:pt>
                <c:pt idx="32194" formatCode="m/d/yyyy">
                  <c:v>45163</c:v>
                </c:pt>
                <c:pt idx="32195" formatCode="m/d/yyyy">
                  <c:v>45163</c:v>
                </c:pt>
                <c:pt idx="32196" formatCode="m/d/yyyy">
                  <c:v>45163</c:v>
                </c:pt>
                <c:pt idx="32197" formatCode="m/d/yyyy">
                  <c:v>45163</c:v>
                </c:pt>
                <c:pt idx="32198" formatCode="m/d/yyyy">
                  <c:v>45163</c:v>
                </c:pt>
                <c:pt idx="32199" formatCode="m/d/yyyy">
                  <c:v>45163</c:v>
                </c:pt>
                <c:pt idx="32200" formatCode="m/d/yyyy">
                  <c:v>45163</c:v>
                </c:pt>
                <c:pt idx="32201" formatCode="m/d/yyyy">
                  <c:v>45163</c:v>
                </c:pt>
                <c:pt idx="32202" formatCode="m/d/yyyy">
                  <c:v>45164</c:v>
                </c:pt>
                <c:pt idx="32203" formatCode="m/d/yyyy">
                  <c:v>45164</c:v>
                </c:pt>
                <c:pt idx="32204" formatCode="m/d/yyyy">
                  <c:v>45164</c:v>
                </c:pt>
                <c:pt idx="32205" formatCode="m/d/yyyy">
                  <c:v>45164</c:v>
                </c:pt>
                <c:pt idx="32206" formatCode="m/d/yyyy">
                  <c:v>45164</c:v>
                </c:pt>
                <c:pt idx="32207" formatCode="m/d/yyyy">
                  <c:v>45164</c:v>
                </c:pt>
                <c:pt idx="32208" formatCode="m/d/yyyy">
                  <c:v>45164</c:v>
                </c:pt>
                <c:pt idx="32209" formatCode="m/d/yyyy">
                  <c:v>45164</c:v>
                </c:pt>
                <c:pt idx="32210" formatCode="m/d/yyyy">
                  <c:v>45164</c:v>
                </c:pt>
                <c:pt idx="32211" formatCode="m/d/yyyy">
                  <c:v>45164</c:v>
                </c:pt>
                <c:pt idx="32212" formatCode="m/d/yyyy">
                  <c:v>45164</c:v>
                </c:pt>
                <c:pt idx="32213" formatCode="m/d/yyyy">
                  <c:v>45164</c:v>
                </c:pt>
                <c:pt idx="32214" formatCode="m/d/yyyy">
                  <c:v>45164</c:v>
                </c:pt>
                <c:pt idx="32215" formatCode="m/d/yyyy">
                  <c:v>45164</c:v>
                </c:pt>
                <c:pt idx="32216" formatCode="m/d/yyyy">
                  <c:v>45164</c:v>
                </c:pt>
                <c:pt idx="32217" formatCode="m/d/yyyy">
                  <c:v>45164</c:v>
                </c:pt>
                <c:pt idx="32218" formatCode="m/d/yyyy">
                  <c:v>45164</c:v>
                </c:pt>
                <c:pt idx="32219" formatCode="m/d/yyyy">
                  <c:v>45164</c:v>
                </c:pt>
                <c:pt idx="32220" formatCode="m/d/yyyy">
                  <c:v>45164</c:v>
                </c:pt>
                <c:pt idx="32221" formatCode="m/d/yyyy">
                  <c:v>45164</c:v>
                </c:pt>
                <c:pt idx="32222" formatCode="m/d/yyyy">
                  <c:v>45164</c:v>
                </c:pt>
                <c:pt idx="32223" formatCode="m/d/yyyy">
                  <c:v>45164</c:v>
                </c:pt>
                <c:pt idx="32224" formatCode="m/d/yyyy">
                  <c:v>45164</c:v>
                </c:pt>
                <c:pt idx="32225" formatCode="m/d/yyyy">
                  <c:v>45164</c:v>
                </c:pt>
                <c:pt idx="32226" formatCode="m/d/yyyy">
                  <c:v>45165</c:v>
                </c:pt>
                <c:pt idx="32227" formatCode="m/d/yyyy">
                  <c:v>45165</c:v>
                </c:pt>
                <c:pt idx="32228" formatCode="m/d/yyyy">
                  <c:v>45165</c:v>
                </c:pt>
                <c:pt idx="32229" formatCode="m/d/yyyy">
                  <c:v>45165</c:v>
                </c:pt>
                <c:pt idx="32230" formatCode="m/d/yyyy">
                  <c:v>45165</c:v>
                </c:pt>
                <c:pt idx="32231" formatCode="m/d/yyyy">
                  <c:v>45165</c:v>
                </c:pt>
                <c:pt idx="32232" formatCode="m/d/yyyy">
                  <c:v>45165</c:v>
                </c:pt>
                <c:pt idx="32233" formatCode="m/d/yyyy">
                  <c:v>45165</c:v>
                </c:pt>
                <c:pt idx="32234" formatCode="m/d/yyyy">
                  <c:v>45165</c:v>
                </c:pt>
                <c:pt idx="32235" formatCode="m/d/yyyy">
                  <c:v>45165</c:v>
                </c:pt>
                <c:pt idx="32236" formatCode="m/d/yyyy">
                  <c:v>45165</c:v>
                </c:pt>
                <c:pt idx="32237" formatCode="m/d/yyyy">
                  <c:v>45165</c:v>
                </c:pt>
                <c:pt idx="32238" formatCode="m/d/yyyy">
                  <c:v>45165</c:v>
                </c:pt>
                <c:pt idx="32239" formatCode="m/d/yyyy">
                  <c:v>45165</c:v>
                </c:pt>
                <c:pt idx="32240" formatCode="m/d/yyyy">
                  <c:v>45165</c:v>
                </c:pt>
                <c:pt idx="32241" formatCode="m/d/yyyy">
                  <c:v>45165</c:v>
                </c:pt>
                <c:pt idx="32242" formatCode="m/d/yyyy">
                  <c:v>45165</c:v>
                </c:pt>
                <c:pt idx="32243" formatCode="m/d/yyyy">
                  <c:v>45165</c:v>
                </c:pt>
                <c:pt idx="32244" formatCode="m/d/yyyy">
                  <c:v>45165</c:v>
                </c:pt>
                <c:pt idx="32245" formatCode="m/d/yyyy">
                  <c:v>45165</c:v>
                </c:pt>
                <c:pt idx="32246" formatCode="m/d/yyyy">
                  <c:v>45165</c:v>
                </c:pt>
                <c:pt idx="32247" formatCode="m/d/yyyy">
                  <c:v>45165</c:v>
                </c:pt>
                <c:pt idx="32248" formatCode="m/d/yyyy">
                  <c:v>45165</c:v>
                </c:pt>
                <c:pt idx="32249" formatCode="m/d/yyyy">
                  <c:v>45165</c:v>
                </c:pt>
                <c:pt idx="32250" formatCode="m/d/yyyy">
                  <c:v>45166</c:v>
                </c:pt>
                <c:pt idx="32251" formatCode="m/d/yyyy">
                  <c:v>45166</c:v>
                </c:pt>
                <c:pt idx="32252" formatCode="m/d/yyyy">
                  <c:v>45166</c:v>
                </c:pt>
                <c:pt idx="32253" formatCode="m/d/yyyy">
                  <c:v>45166</c:v>
                </c:pt>
                <c:pt idx="32254" formatCode="m/d/yyyy">
                  <c:v>45166</c:v>
                </c:pt>
                <c:pt idx="32255" formatCode="m/d/yyyy">
                  <c:v>45166</c:v>
                </c:pt>
                <c:pt idx="32256" formatCode="m/d/yyyy">
                  <c:v>45166</c:v>
                </c:pt>
                <c:pt idx="32257" formatCode="m/d/yyyy">
                  <c:v>45166</c:v>
                </c:pt>
                <c:pt idx="32258" formatCode="m/d/yyyy">
                  <c:v>45166</c:v>
                </c:pt>
                <c:pt idx="32259" formatCode="m/d/yyyy">
                  <c:v>45166</c:v>
                </c:pt>
                <c:pt idx="32260" formatCode="m/d/yyyy">
                  <c:v>45166</c:v>
                </c:pt>
                <c:pt idx="32261" formatCode="m/d/yyyy">
                  <c:v>45166</c:v>
                </c:pt>
                <c:pt idx="32262" formatCode="m/d/yyyy">
                  <c:v>45166</c:v>
                </c:pt>
                <c:pt idx="32263" formatCode="m/d/yyyy">
                  <c:v>45166</c:v>
                </c:pt>
                <c:pt idx="32264" formatCode="m/d/yyyy">
                  <c:v>45166</c:v>
                </c:pt>
                <c:pt idx="32265" formatCode="m/d/yyyy">
                  <c:v>45166</c:v>
                </c:pt>
                <c:pt idx="32266" formatCode="m/d/yyyy">
                  <c:v>45166</c:v>
                </c:pt>
                <c:pt idx="32267" formatCode="m/d/yyyy">
                  <c:v>45166</c:v>
                </c:pt>
                <c:pt idx="32268" formatCode="m/d/yyyy">
                  <c:v>45166</c:v>
                </c:pt>
                <c:pt idx="32269" formatCode="m/d/yyyy">
                  <c:v>45166</c:v>
                </c:pt>
                <c:pt idx="32270" formatCode="m/d/yyyy">
                  <c:v>45166</c:v>
                </c:pt>
                <c:pt idx="32271" formatCode="m/d/yyyy">
                  <c:v>45166</c:v>
                </c:pt>
                <c:pt idx="32272" formatCode="m/d/yyyy">
                  <c:v>45166</c:v>
                </c:pt>
                <c:pt idx="32273" formatCode="m/d/yyyy">
                  <c:v>45166</c:v>
                </c:pt>
                <c:pt idx="32274" formatCode="m/d/yyyy">
                  <c:v>45167</c:v>
                </c:pt>
                <c:pt idx="32275" formatCode="m/d/yyyy">
                  <c:v>45167</c:v>
                </c:pt>
                <c:pt idx="32276" formatCode="m/d/yyyy">
                  <c:v>45167</c:v>
                </c:pt>
                <c:pt idx="32277" formatCode="m/d/yyyy">
                  <c:v>45167</c:v>
                </c:pt>
                <c:pt idx="32278" formatCode="m/d/yyyy">
                  <c:v>45167</c:v>
                </c:pt>
                <c:pt idx="32279" formatCode="m/d/yyyy">
                  <c:v>45167</c:v>
                </c:pt>
                <c:pt idx="32280" formatCode="m/d/yyyy">
                  <c:v>45167</c:v>
                </c:pt>
                <c:pt idx="32281" formatCode="m/d/yyyy">
                  <c:v>45167</c:v>
                </c:pt>
                <c:pt idx="32282" formatCode="m/d/yyyy">
                  <c:v>45167</c:v>
                </c:pt>
                <c:pt idx="32283" formatCode="m/d/yyyy">
                  <c:v>45167</c:v>
                </c:pt>
                <c:pt idx="32284" formatCode="m/d/yyyy">
                  <c:v>45167</c:v>
                </c:pt>
                <c:pt idx="32285" formatCode="m/d/yyyy">
                  <c:v>45167</c:v>
                </c:pt>
                <c:pt idx="32286" formatCode="m/d/yyyy">
                  <c:v>45167</c:v>
                </c:pt>
                <c:pt idx="32287" formatCode="m/d/yyyy">
                  <c:v>45167</c:v>
                </c:pt>
                <c:pt idx="32288" formatCode="m/d/yyyy">
                  <c:v>45167</c:v>
                </c:pt>
                <c:pt idx="32289" formatCode="m/d/yyyy">
                  <c:v>45167</c:v>
                </c:pt>
                <c:pt idx="32290" formatCode="m/d/yyyy">
                  <c:v>45167</c:v>
                </c:pt>
                <c:pt idx="32291" formatCode="m/d/yyyy">
                  <c:v>45167</c:v>
                </c:pt>
                <c:pt idx="32292" formatCode="m/d/yyyy">
                  <c:v>45167</c:v>
                </c:pt>
                <c:pt idx="32293" formatCode="m/d/yyyy">
                  <c:v>45167</c:v>
                </c:pt>
                <c:pt idx="32294" formatCode="m/d/yyyy">
                  <c:v>45167</c:v>
                </c:pt>
                <c:pt idx="32295" formatCode="m/d/yyyy">
                  <c:v>45167</c:v>
                </c:pt>
                <c:pt idx="32296" formatCode="m/d/yyyy">
                  <c:v>45167</c:v>
                </c:pt>
                <c:pt idx="32297" formatCode="m/d/yyyy">
                  <c:v>45167</c:v>
                </c:pt>
                <c:pt idx="32298" formatCode="m/d/yyyy">
                  <c:v>45168</c:v>
                </c:pt>
                <c:pt idx="32299" formatCode="m/d/yyyy">
                  <c:v>45168</c:v>
                </c:pt>
                <c:pt idx="32300" formatCode="m/d/yyyy">
                  <c:v>45168</c:v>
                </c:pt>
                <c:pt idx="32301" formatCode="m/d/yyyy">
                  <c:v>45168</c:v>
                </c:pt>
                <c:pt idx="32302" formatCode="m/d/yyyy">
                  <c:v>45168</c:v>
                </c:pt>
                <c:pt idx="32303" formatCode="m/d/yyyy">
                  <c:v>45168</c:v>
                </c:pt>
                <c:pt idx="32304" formatCode="m/d/yyyy">
                  <c:v>45168</c:v>
                </c:pt>
                <c:pt idx="32305" formatCode="m/d/yyyy">
                  <c:v>45168</c:v>
                </c:pt>
                <c:pt idx="32306" formatCode="m/d/yyyy">
                  <c:v>45168</c:v>
                </c:pt>
                <c:pt idx="32307" formatCode="m/d/yyyy">
                  <c:v>45168</c:v>
                </c:pt>
                <c:pt idx="32308" formatCode="m/d/yyyy">
                  <c:v>45168</c:v>
                </c:pt>
                <c:pt idx="32309" formatCode="m/d/yyyy">
                  <c:v>45168</c:v>
                </c:pt>
                <c:pt idx="32310" formatCode="m/d/yyyy">
                  <c:v>45168</c:v>
                </c:pt>
                <c:pt idx="32311" formatCode="m/d/yyyy">
                  <c:v>45168</c:v>
                </c:pt>
                <c:pt idx="32312" formatCode="m/d/yyyy">
                  <c:v>45168</c:v>
                </c:pt>
                <c:pt idx="32313" formatCode="m/d/yyyy">
                  <c:v>45168</c:v>
                </c:pt>
                <c:pt idx="32314" formatCode="m/d/yyyy">
                  <c:v>45168</c:v>
                </c:pt>
                <c:pt idx="32315" formatCode="m/d/yyyy">
                  <c:v>45168</c:v>
                </c:pt>
                <c:pt idx="32316" formatCode="m/d/yyyy">
                  <c:v>45168</c:v>
                </c:pt>
                <c:pt idx="32317" formatCode="m/d/yyyy">
                  <c:v>45168</c:v>
                </c:pt>
                <c:pt idx="32318" formatCode="m/d/yyyy">
                  <c:v>45168</c:v>
                </c:pt>
                <c:pt idx="32319" formatCode="m/d/yyyy">
                  <c:v>45168</c:v>
                </c:pt>
                <c:pt idx="32320" formatCode="m/d/yyyy">
                  <c:v>45168</c:v>
                </c:pt>
                <c:pt idx="32321" formatCode="m/d/yyyy">
                  <c:v>45168</c:v>
                </c:pt>
                <c:pt idx="32322" formatCode="m/d/yyyy">
                  <c:v>45169</c:v>
                </c:pt>
                <c:pt idx="32323" formatCode="m/d/yyyy">
                  <c:v>45169</c:v>
                </c:pt>
                <c:pt idx="32324" formatCode="m/d/yyyy">
                  <c:v>45169</c:v>
                </c:pt>
                <c:pt idx="32325" formatCode="m/d/yyyy">
                  <c:v>45169</c:v>
                </c:pt>
                <c:pt idx="32326" formatCode="m/d/yyyy">
                  <c:v>45169</c:v>
                </c:pt>
                <c:pt idx="32327" formatCode="m/d/yyyy">
                  <c:v>45169</c:v>
                </c:pt>
                <c:pt idx="32328" formatCode="m/d/yyyy">
                  <c:v>45169</c:v>
                </c:pt>
                <c:pt idx="32329" formatCode="m/d/yyyy">
                  <c:v>45169</c:v>
                </c:pt>
                <c:pt idx="32330" formatCode="m/d/yyyy">
                  <c:v>45169</c:v>
                </c:pt>
                <c:pt idx="32331" formatCode="m/d/yyyy">
                  <c:v>45169</c:v>
                </c:pt>
                <c:pt idx="32332" formatCode="m/d/yyyy">
                  <c:v>45169</c:v>
                </c:pt>
                <c:pt idx="32333" formatCode="m/d/yyyy">
                  <c:v>45169</c:v>
                </c:pt>
                <c:pt idx="32334" formatCode="m/d/yyyy">
                  <c:v>45169</c:v>
                </c:pt>
                <c:pt idx="32335" formatCode="m/d/yyyy">
                  <c:v>45169</c:v>
                </c:pt>
                <c:pt idx="32336" formatCode="m/d/yyyy">
                  <c:v>45169</c:v>
                </c:pt>
                <c:pt idx="32337" formatCode="m/d/yyyy">
                  <c:v>45169</c:v>
                </c:pt>
                <c:pt idx="32338" formatCode="m/d/yyyy">
                  <c:v>45169</c:v>
                </c:pt>
                <c:pt idx="32339" formatCode="m/d/yyyy">
                  <c:v>45169</c:v>
                </c:pt>
                <c:pt idx="32340" formatCode="m/d/yyyy">
                  <c:v>45169</c:v>
                </c:pt>
                <c:pt idx="32341" formatCode="m/d/yyyy">
                  <c:v>45169</c:v>
                </c:pt>
                <c:pt idx="32342" formatCode="m/d/yyyy">
                  <c:v>45169</c:v>
                </c:pt>
                <c:pt idx="32343" formatCode="m/d/yyyy">
                  <c:v>45169</c:v>
                </c:pt>
                <c:pt idx="32344" formatCode="m/d/yyyy">
                  <c:v>45169</c:v>
                </c:pt>
                <c:pt idx="32345" formatCode="m/d/yyyy">
                  <c:v>45169</c:v>
                </c:pt>
                <c:pt idx="32346" formatCode="m/d/yyyy">
                  <c:v>45170</c:v>
                </c:pt>
                <c:pt idx="32347" formatCode="m/d/yyyy">
                  <c:v>45170</c:v>
                </c:pt>
                <c:pt idx="32348" formatCode="m/d/yyyy">
                  <c:v>45170</c:v>
                </c:pt>
                <c:pt idx="32349" formatCode="m/d/yyyy">
                  <c:v>45170</c:v>
                </c:pt>
                <c:pt idx="32350" formatCode="m/d/yyyy">
                  <c:v>45170</c:v>
                </c:pt>
                <c:pt idx="32351" formatCode="m/d/yyyy">
                  <c:v>45170</c:v>
                </c:pt>
                <c:pt idx="32352" formatCode="m/d/yyyy">
                  <c:v>45170</c:v>
                </c:pt>
                <c:pt idx="32353" formatCode="m/d/yyyy">
                  <c:v>45170</c:v>
                </c:pt>
                <c:pt idx="32354" formatCode="m/d/yyyy">
                  <c:v>45170</c:v>
                </c:pt>
                <c:pt idx="32355" formatCode="m/d/yyyy">
                  <c:v>45170</c:v>
                </c:pt>
                <c:pt idx="32356" formatCode="m/d/yyyy">
                  <c:v>45170</c:v>
                </c:pt>
                <c:pt idx="32357" formatCode="m/d/yyyy">
                  <c:v>45170</c:v>
                </c:pt>
                <c:pt idx="32358" formatCode="m/d/yyyy">
                  <c:v>45170</c:v>
                </c:pt>
                <c:pt idx="32359" formatCode="m/d/yyyy">
                  <c:v>45170</c:v>
                </c:pt>
                <c:pt idx="32360" formatCode="m/d/yyyy">
                  <c:v>45170</c:v>
                </c:pt>
                <c:pt idx="32361" formatCode="m/d/yyyy">
                  <c:v>45170</c:v>
                </c:pt>
                <c:pt idx="32362" formatCode="m/d/yyyy">
                  <c:v>45170</c:v>
                </c:pt>
                <c:pt idx="32363" formatCode="m/d/yyyy">
                  <c:v>45170</c:v>
                </c:pt>
                <c:pt idx="32364" formatCode="m/d/yyyy">
                  <c:v>45170</c:v>
                </c:pt>
                <c:pt idx="32365" formatCode="m/d/yyyy">
                  <c:v>45170</c:v>
                </c:pt>
                <c:pt idx="32366" formatCode="m/d/yyyy">
                  <c:v>45170</c:v>
                </c:pt>
                <c:pt idx="32367" formatCode="m/d/yyyy">
                  <c:v>45170</c:v>
                </c:pt>
                <c:pt idx="32368" formatCode="m/d/yyyy">
                  <c:v>45170</c:v>
                </c:pt>
                <c:pt idx="32369" formatCode="m/d/yyyy">
                  <c:v>45170</c:v>
                </c:pt>
                <c:pt idx="32370" formatCode="m/d/yyyy">
                  <c:v>45171</c:v>
                </c:pt>
                <c:pt idx="32371" formatCode="m/d/yyyy">
                  <c:v>45171</c:v>
                </c:pt>
                <c:pt idx="32372" formatCode="m/d/yyyy">
                  <c:v>45171</c:v>
                </c:pt>
                <c:pt idx="32373" formatCode="m/d/yyyy">
                  <c:v>45171</c:v>
                </c:pt>
                <c:pt idx="32374" formatCode="m/d/yyyy">
                  <c:v>45171</c:v>
                </c:pt>
                <c:pt idx="32375" formatCode="m/d/yyyy">
                  <c:v>45171</c:v>
                </c:pt>
                <c:pt idx="32376" formatCode="m/d/yyyy">
                  <c:v>45171</c:v>
                </c:pt>
                <c:pt idx="32377" formatCode="m/d/yyyy">
                  <c:v>45171</c:v>
                </c:pt>
                <c:pt idx="32378" formatCode="m/d/yyyy">
                  <c:v>45171</c:v>
                </c:pt>
                <c:pt idx="32379" formatCode="m/d/yyyy">
                  <c:v>45171</c:v>
                </c:pt>
                <c:pt idx="32380" formatCode="m/d/yyyy">
                  <c:v>45171</c:v>
                </c:pt>
                <c:pt idx="32381" formatCode="m/d/yyyy">
                  <c:v>45171</c:v>
                </c:pt>
                <c:pt idx="32382" formatCode="m/d/yyyy">
                  <c:v>45171</c:v>
                </c:pt>
                <c:pt idx="32383" formatCode="m/d/yyyy">
                  <c:v>45171</c:v>
                </c:pt>
                <c:pt idx="32384" formatCode="m/d/yyyy">
                  <c:v>45171</c:v>
                </c:pt>
                <c:pt idx="32385" formatCode="m/d/yyyy">
                  <c:v>45171</c:v>
                </c:pt>
                <c:pt idx="32386" formatCode="m/d/yyyy">
                  <c:v>45171</c:v>
                </c:pt>
                <c:pt idx="32387" formatCode="m/d/yyyy">
                  <c:v>45171</c:v>
                </c:pt>
                <c:pt idx="32388" formatCode="m/d/yyyy">
                  <c:v>45171</c:v>
                </c:pt>
                <c:pt idx="32389" formatCode="m/d/yyyy">
                  <c:v>45171</c:v>
                </c:pt>
                <c:pt idx="32390" formatCode="m/d/yyyy">
                  <c:v>45171</c:v>
                </c:pt>
                <c:pt idx="32391" formatCode="m/d/yyyy">
                  <c:v>45171</c:v>
                </c:pt>
                <c:pt idx="32392" formatCode="m/d/yyyy">
                  <c:v>45171</c:v>
                </c:pt>
                <c:pt idx="32393" formatCode="m/d/yyyy">
                  <c:v>45171</c:v>
                </c:pt>
                <c:pt idx="32394" formatCode="m/d/yyyy">
                  <c:v>45172</c:v>
                </c:pt>
                <c:pt idx="32395" formatCode="m/d/yyyy">
                  <c:v>45172</c:v>
                </c:pt>
                <c:pt idx="32396" formatCode="m/d/yyyy">
                  <c:v>45172</c:v>
                </c:pt>
                <c:pt idx="32397" formatCode="m/d/yyyy">
                  <c:v>45172</c:v>
                </c:pt>
                <c:pt idx="32398" formatCode="m/d/yyyy">
                  <c:v>45172</c:v>
                </c:pt>
                <c:pt idx="32399" formatCode="m/d/yyyy">
                  <c:v>45172</c:v>
                </c:pt>
                <c:pt idx="32400" formatCode="m/d/yyyy">
                  <c:v>45172</c:v>
                </c:pt>
                <c:pt idx="32401" formatCode="m/d/yyyy">
                  <c:v>45172</c:v>
                </c:pt>
                <c:pt idx="32402" formatCode="m/d/yyyy">
                  <c:v>45172</c:v>
                </c:pt>
                <c:pt idx="32403" formatCode="m/d/yyyy">
                  <c:v>45172</c:v>
                </c:pt>
                <c:pt idx="32404" formatCode="m/d/yyyy">
                  <c:v>45172</c:v>
                </c:pt>
                <c:pt idx="32405" formatCode="m/d/yyyy">
                  <c:v>45172</c:v>
                </c:pt>
                <c:pt idx="32406" formatCode="m/d/yyyy">
                  <c:v>45172</c:v>
                </c:pt>
                <c:pt idx="32407" formatCode="m/d/yyyy">
                  <c:v>45172</c:v>
                </c:pt>
                <c:pt idx="32408" formatCode="m/d/yyyy">
                  <c:v>45172</c:v>
                </c:pt>
                <c:pt idx="32409" formatCode="m/d/yyyy">
                  <c:v>45172</c:v>
                </c:pt>
                <c:pt idx="32410" formatCode="m/d/yyyy">
                  <c:v>45172</c:v>
                </c:pt>
                <c:pt idx="32411" formatCode="m/d/yyyy">
                  <c:v>45172</c:v>
                </c:pt>
                <c:pt idx="32412" formatCode="m/d/yyyy">
                  <c:v>45172</c:v>
                </c:pt>
                <c:pt idx="32413" formatCode="m/d/yyyy">
                  <c:v>45172</c:v>
                </c:pt>
                <c:pt idx="32414" formatCode="m/d/yyyy">
                  <c:v>45172</c:v>
                </c:pt>
                <c:pt idx="32415" formatCode="m/d/yyyy">
                  <c:v>45172</c:v>
                </c:pt>
                <c:pt idx="32416" formatCode="m/d/yyyy">
                  <c:v>45172</c:v>
                </c:pt>
                <c:pt idx="32417" formatCode="m/d/yyyy">
                  <c:v>45172</c:v>
                </c:pt>
                <c:pt idx="32418" formatCode="m/d/yyyy">
                  <c:v>45173</c:v>
                </c:pt>
                <c:pt idx="32419" formatCode="m/d/yyyy">
                  <c:v>45173</c:v>
                </c:pt>
                <c:pt idx="32420" formatCode="m/d/yyyy">
                  <c:v>45173</c:v>
                </c:pt>
                <c:pt idx="32421" formatCode="m/d/yyyy">
                  <c:v>45173</c:v>
                </c:pt>
                <c:pt idx="32422" formatCode="m/d/yyyy">
                  <c:v>45173</c:v>
                </c:pt>
                <c:pt idx="32423" formatCode="m/d/yyyy">
                  <c:v>45173</c:v>
                </c:pt>
                <c:pt idx="32424" formatCode="m/d/yyyy">
                  <c:v>45173</c:v>
                </c:pt>
                <c:pt idx="32425" formatCode="m/d/yyyy">
                  <c:v>45173</c:v>
                </c:pt>
                <c:pt idx="32426" formatCode="m/d/yyyy">
                  <c:v>45173</c:v>
                </c:pt>
                <c:pt idx="32427" formatCode="m/d/yyyy">
                  <c:v>45173</c:v>
                </c:pt>
                <c:pt idx="32428" formatCode="m/d/yyyy">
                  <c:v>45173</c:v>
                </c:pt>
                <c:pt idx="32429" formatCode="m/d/yyyy">
                  <c:v>45173</c:v>
                </c:pt>
                <c:pt idx="32430" formatCode="m/d/yyyy">
                  <c:v>45173</c:v>
                </c:pt>
                <c:pt idx="32431" formatCode="m/d/yyyy">
                  <c:v>45173</c:v>
                </c:pt>
                <c:pt idx="32432" formatCode="m/d/yyyy">
                  <c:v>45173</c:v>
                </c:pt>
                <c:pt idx="32433" formatCode="m/d/yyyy">
                  <c:v>45173</c:v>
                </c:pt>
                <c:pt idx="32434" formatCode="m/d/yyyy">
                  <c:v>45173</c:v>
                </c:pt>
                <c:pt idx="32435" formatCode="m/d/yyyy">
                  <c:v>45173</c:v>
                </c:pt>
                <c:pt idx="32436" formatCode="m/d/yyyy">
                  <c:v>45173</c:v>
                </c:pt>
                <c:pt idx="32437" formatCode="m/d/yyyy">
                  <c:v>45173</c:v>
                </c:pt>
                <c:pt idx="32438" formatCode="m/d/yyyy">
                  <c:v>45173</c:v>
                </c:pt>
                <c:pt idx="32439" formatCode="m/d/yyyy">
                  <c:v>45173</c:v>
                </c:pt>
                <c:pt idx="32440" formatCode="m/d/yyyy">
                  <c:v>45173</c:v>
                </c:pt>
                <c:pt idx="32441" formatCode="m/d/yyyy">
                  <c:v>45173</c:v>
                </c:pt>
                <c:pt idx="32442" formatCode="m/d/yyyy">
                  <c:v>45174</c:v>
                </c:pt>
                <c:pt idx="32443" formatCode="m/d/yyyy">
                  <c:v>45174</c:v>
                </c:pt>
                <c:pt idx="32444" formatCode="m/d/yyyy">
                  <c:v>45174</c:v>
                </c:pt>
                <c:pt idx="32445" formatCode="m/d/yyyy">
                  <c:v>45174</c:v>
                </c:pt>
                <c:pt idx="32446" formatCode="m/d/yyyy">
                  <c:v>45174</c:v>
                </c:pt>
                <c:pt idx="32447" formatCode="m/d/yyyy">
                  <c:v>45174</c:v>
                </c:pt>
                <c:pt idx="32448" formatCode="m/d/yyyy">
                  <c:v>45174</c:v>
                </c:pt>
                <c:pt idx="32449" formatCode="m/d/yyyy">
                  <c:v>45174</c:v>
                </c:pt>
                <c:pt idx="32450" formatCode="m/d/yyyy">
                  <c:v>45174</c:v>
                </c:pt>
                <c:pt idx="32451" formatCode="m/d/yyyy">
                  <c:v>45174</c:v>
                </c:pt>
                <c:pt idx="32452" formatCode="m/d/yyyy">
                  <c:v>45174</c:v>
                </c:pt>
                <c:pt idx="32453" formatCode="m/d/yyyy">
                  <c:v>45174</c:v>
                </c:pt>
                <c:pt idx="32454" formatCode="m/d/yyyy">
                  <c:v>45174</c:v>
                </c:pt>
                <c:pt idx="32455" formatCode="m/d/yyyy">
                  <c:v>45174</c:v>
                </c:pt>
                <c:pt idx="32456" formatCode="m/d/yyyy">
                  <c:v>45174</c:v>
                </c:pt>
                <c:pt idx="32457" formatCode="m/d/yyyy">
                  <c:v>45174</c:v>
                </c:pt>
                <c:pt idx="32458" formatCode="m/d/yyyy">
                  <c:v>45174</c:v>
                </c:pt>
                <c:pt idx="32459" formatCode="m/d/yyyy">
                  <c:v>45174</c:v>
                </c:pt>
                <c:pt idx="32460" formatCode="m/d/yyyy">
                  <c:v>45174</c:v>
                </c:pt>
                <c:pt idx="32461" formatCode="m/d/yyyy">
                  <c:v>45174</c:v>
                </c:pt>
                <c:pt idx="32462" formatCode="m/d/yyyy">
                  <c:v>45174</c:v>
                </c:pt>
                <c:pt idx="32463" formatCode="m/d/yyyy">
                  <c:v>45174</c:v>
                </c:pt>
                <c:pt idx="32464" formatCode="m/d/yyyy">
                  <c:v>45174</c:v>
                </c:pt>
                <c:pt idx="32465" formatCode="m/d/yyyy">
                  <c:v>45174</c:v>
                </c:pt>
                <c:pt idx="32466" formatCode="m/d/yyyy">
                  <c:v>45175</c:v>
                </c:pt>
                <c:pt idx="32467" formatCode="m/d/yyyy">
                  <c:v>45175</c:v>
                </c:pt>
                <c:pt idx="32468" formatCode="m/d/yyyy">
                  <c:v>45175</c:v>
                </c:pt>
                <c:pt idx="32469" formatCode="m/d/yyyy">
                  <c:v>45175</c:v>
                </c:pt>
                <c:pt idx="32470" formatCode="m/d/yyyy">
                  <c:v>45175</c:v>
                </c:pt>
                <c:pt idx="32471" formatCode="m/d/yyyy">
                  <c:v>45175</c:v>
                </c:pt>
                <c:pt idx="32472" formatCode="m/d/yyyy">
                  <c:v>45175</c:v>
                </c:pt>
                <c:pt idx="32473" formatCode="m/d/yyyy">
                  <c:v>45175</c:v>
                </c:pt>
                <c:pt idx="32474" formatCode="m/d/yyyy">
                  <c:v>45175</c:v>
                </c:pt>
                <c:pt idx="32475" formatCode="m/d/yyyy">
                  <c:v>45175</c:v>
                </c:pt>
                <c:pt idx="32476" formatCode="m/d/yyyy">
                  <c:v>45175</c:v>
                </c:pt>
                <c:pt idx="32477" formatCode="m/d/yyyy">
                  <c:v>45175</c:v>
                </c:pt>
                <c:pt idx="32478" formatCode="m/d/yyyy">
                  <c:v>45175</c:v>
                </c:pt>
                <c:pt idx="32479" formatCode="m/d/yyyy">
                  <c:v>45175</c:v>
                </c:pt>
                <c:pt idx="32480" formatCode="m/d/yyyy">
                  <c:v>45175</c:v>
                </c:pt>
                <c:pt idx="32481" formatCode="m/d/yyyy">
                  <c:v>45175</c:v>
                </c:pt>
                <c:pt idx="32482" formatCode="m/d/yyyy">
                  <c:v>45175</c:v>
                </c:pt>
                <c:pt idx="32483" formatCode="m/d/yyyy">
                  <c:v>45175</c:v>
                </c:pt>
                <c:pt idx="32484" formatCode="m/d/yyyy">
                  <c:v>45175</c:v>
                </c:pt>
                <c:pt idx="32485" formatCode="m/d/yyyy">
                  <c:v>45175</c:v>
                </c:pt>
                <c:pt idx="32486" formatCode="m/d/yyyy">
                  <c:v>45175</c:v>
                </c:pt>
                <c:pt idx="32487" formatCode="m/d/yyyy">
                  <c:v>45175</c:v>
                </c:pt>
                <c:pt idx="32488" formatCode="m/d/yyyy">
                  <c:v>45175</c:v>
                </c:pt>
                <c:pt idx="32489" formatCode="m/d/yyyy">
                  <c:v>45175</c:v>
                </c:pt>
                <c:pt idx="32490" formatCode="m/d/yyyy">
                  <c:v>45176</c:v>
                </c:pt>
                <c:pt idx="32491" formatCode="m/d/yyyy">
                  <c:v>45176</c:v>
                </c:pt>
                <c:pt idx="32492" formatCode="m/d/yyyy">
                  <c:v>45176</c:v>
                </c:pt>
                <c:pt idx="32493" formatCode="m/d/yyyy">
                  <c:v>45176</c:v>
                </c:pt>
                <c:pt idx="32494" formatCode="m/d/yyyy">
                  <c:v>45176</c:v>
                </c:pt>
                <c:pt idx="32495" formatCode="m/d/yyyy">
                  <c:v>45176</c:v>
                </c:pt>
                <c:pt idx="32496" formatCode="m/d/yyyy">
                  <c:v>45176</c:v>
                </c:pt>
                <c:pt idx="32497" formatCode="m/d/yyyy">
                  <c:v>45176</c:v>
                </c:pt>
                <c:pt idx="32498" formatCode="m/d/yyyy">
                  <c:v>45176</c:v>
                </c:pt>
                <c:pt idx="32499" formatCode="m/d/yyyy">
                  <c:v>45176</c:v>
                </c:pt>
                <c:pt idx="32500" formatCode="m/d/yyyy">
                  <c:v>45176</c:v>
                </c:pt>
                <c:pt idx="32501" formatCode="m/d/yyyy">
                  <c:v>45176</c:v>
                </c:pt>
                <c:pt idx="32502" formatCode="m/d/yyyy">
                  <c:v>45176</c:v>
                </c:pt>
                <c:pt idx="32503" formatCode="m/d/yyyy">
                  <c:v>45176</c:v>
                </c:pt>
                <c:pt idx="32504" formatCode="m/d/yyyy">
                  <c:v>45176</c:v>
                </c:pt>
                <c:pt idx="32505" formatCode="m/d/yyyy">
                  <c:v>45176</c:v>
                </c:pt>
                <c:pt idx="32506" formatCode="m/d/yyyy">
                  <c:v>45176</c:v>
                </c:pt>
                <c:pt idx="32507" formatCode="m/d/yyyy">
                  <c:v>45176</c:v>
                </c:pt>
                <c:pt idx="32508" formatCode="m/d/yyyy">
                  <c:v>45176</c:v>
                </c:pt>
                <c:pt idx="32509" formatCode="m/d/yyyy">
                  <c:v>45176</c:v>
                </c:pt>
                <c:pt idx="32510" formatCode="m/d/yyyy">
                  <c:v>45176</c:v>
                </c:pt>
                <c:pt idx="32511" formatCode="m/d/yyyy">
                  <c:v>45176</c:v>
                </c:pt>
                <c:pt idx="32512" formatCode="m/d/yyyy">
                  <c:v>45176</c:v>
                </c:pt>
                <c:pt idx="32513" formatCode="m/d/yyyy">
                  <c:v>45176</c:v>
                </c:pt>
                <c:pt idx="32514" formatCode="m/d/yyyy">
                  <c:v>45177</c:v>
                </c:pt>
                <c:pt idx="32515" formatCode="m/d/yyyy">
                  <c:v>45177</c:v>
                </c:pt>
                <c:pt idx="32516" formatCode="m/d/yyyy">
                  <c:v>45177</c:v>
                </c:pt>
                <c:pt idx="32517" formatCode="m/d/yyyy">
                  <c:v>45177</c:v>
                </c:pt>
                <c:pt idx="32518" formatCode="m/d/yyyy">
                  <c:v>45177</c:v>
                </c:pt>
                <c:pt idx="32519" formatCode="m/d/yyyy">
                  <c:v>45177</c:v>
                </c:pt>
                <c:pt idx="32520" formatCode="m/d/yyyy">
                  <c:v>45177</c:v>
                </c:pt>
                <c:pt idx="32521" formatCode="m/d/yyyy">
                  <c:v>45177</c:v>
                </c:pt>
                <c:pt idx="32522" formatCode="m/d/yyyy">
                  <c:v>45177</c:v>
                </c:pt>
                <c:pt idx="32523" formatCode="m/d/yyyy">
                  <c:v>45177</c:v>
                </c:pt>
                <c:pt idx="32524" formatCode="m/d/yyyy">
                  <c:v>45177</c:v>
                </c:pt>
                <c:pt idx="32525" formatCode="m/d/yyyy">
                  <c:v>45177</c:v>
                </c:pt>
                <c:pt idx="32526" formatCode="m/d/yyyy">
                  <c:v>45177</c:v>
                </c:pt>
                <c:pt idx="32527" formatCode="m/d/yyyy">
                  <c:v>45177</c:v>
                </c:pt>
                <c:pt idx="32528" formatCode="m/d/yyyy">
                  <c:v>45177</c:v>
                </c:pt>
                <c:pt idx="32529" formatCode="m/d/yyyy">
                  <c:v>45177</c:v>
                </c:pt>
                <c:pt idx="32530" formatCode="m/d/yyyy">
                  <c:v>45177</c:v>
                </c:pt>
                <c:pt idx="32531" formatCode="m/d/yyyy">
                  <c:v>45177</c:v>
                </c:pt>
                <c:pt idx="32532" formatCode="m/d/yyyy">
                  <c:v>45177</c:v>
                </c:pt>
                <c:pt idx="32533" formatCode="m/d/yyyy">
                  <c:v>45177</c:v>
                </c:pt>
                <c:pt idx="32534" formatCode="m/d/yyyy">
                  <c:v>45177</c:v>
                </c:pt>
                <c:pt idx="32535" formatCode="m/d/yyyy">
                  <c:v>45177</c:v>
                </c:pt>
                <c:pt idx="32536" formatCode="m/d/yyyy">
                  <c:v>45177</c:v>
                </c:pt>
                <c:pt idx="32537" formatCode="m/d/yyyy">
                  <c:v>45177</c:v>
                </c:pt>
                <c:pt idx="32538" formatCode="m/d/yyyy">
                  <c:v>45178</c:v>
                </c:pt>
                <c:pt idx="32539" formatCode="m/d/yyyy">
                  <c:v>45178</c:v>
                </c:pt>
                <c:pt idx="32540" formatCode="m/d/yyyy">
                  <c:v>45178</c:v>
                </c:pt>
                <c:pt idx="32541" formatCode="m/d/yyyy">
                  <c:v>45178</c:v>
                </c:pt>
                <c:pt idx="32542" formatCode="m/d/yyyy">
                  <c:v>45178</c:v>
                </c:pt>
                <c:pt idx="32543" formatCode="m/d/yyyy">
                  <c:v>45178</c:v>
                </c:pt>
                <c:pt idx="32544" formatCode="m/d/yyyy">
                  <c:v>45178</c:v>
                </c:pt>
                <c:pt idx="32545" formatCode="m/d/yyyy">
                  <c:v>45178</c:v>
                </c:pt>
                <c:pt idx="32546" formatCode="m/d/yyyy">
                  <c:v>45178</c:v>
                </c:pt>
                <c:pt idx="32547" formatCode="m/d/yyyy">
                  <c:v>45178</c:v>
                </c:pt>
                <c:pt idx="32548" formatCode="m/d/yyyy">
                  <c:v>45178</c:v>
                </c:pt>
                <c:pt idx="32549" formatCode="m/d/yyyy">
                  <c:v>45178</c:v>
                </c:pt>
                <c:pt idx="32550" formatCode="m/d/yyyy">
                  <c:v>45178</c:v>
                </c:pt>
                <c:pt idx="32551" formatCode="m/d/yyyy">
                  <c:v>45178</c:v>
                </c:pt>
                <c:pt idx="32552" formatCode="m/d/yyyy">
                  <c:v>45178</c:v>
                </c:pt>
                <c:pt idx="32553" formatCode="m/d/yyyy">
                  <c:v>45178</c:v>
                </c:pt>
                <c:pt idx="32554" formatCode="m/d/yyyy">
                  <c:v>45178</c:v>
                </c:pt>
                <c:pt idx="32555" formatCode="m/d/yyyy">
                  <c:v>45178</c:v>
                </c:pt>
                <c:pt idx="32556" formatCode="m/d/yyyy">
                  <c:v>45178</c:v>
                </c:pt>
                <c:pt idx="32557" formatCode="m/d/yyyy">
                  <c:v>45178</c:v>
                </c:pt>
                <c:pt idx="32558" formatCode="m/d/yyyy">
                  <c:v>45178</c:v>
                </c:pt>
                <c:pt idx="32559" formatCode="m/d/yyyy">
                  <c:v>45178</c:v>
                </c:pt>
                <c:pt idx="32560" formatCode="m/d/yyyy">
                  <c:v>45178</c:v>
                </c:pt>
                <c:pt idx="32561" formatCode="m/d/yyyy">
                  <c:v>45178</c:v>
                </c:pt>
                <c:pt idx="32562" formatCode="m/d/yyyy">
                  <c:v>45179</c:v>
                </c:pt>
                <c:pt idx="32563" formatCode="m/d/yyyy">
                  <c:v>45179</c:v>
                </c:pt>
                <c:pt idx="32564" formatCode="m/d/yyyy">
                  <c:v>45179</c:v>
                </c:pt>
                <c:pt idx="32565" formatCode="m/d/yyyy">
                  <c:v>45179</c:v>
                </c:pt>
                <c:pt idx="32566" formatCode="m/d/yyyy">
                  <c:v>45179</c:v>
                </c:pt>
                <c:pt idx="32567" formatCode="m/d/yyyy">
                  <c:v>45179</c:v>
                </c:pt>
                <c:pt idx="32568" formatCode="m/d/yyyy">
                  <c:v>45179</c:v>
                </c:pt>
                <c:pt idx="32569" formatCode="m/d/yyyy">
                  <c:v>45179</c:v>
                </c:pt>
                <c:pt idx="32570" formatCode="m/d/yyyy">
                  <c:v>45179</c:v>
                </c:pt>
                <c:pt idx="32571" formatCode="m/d/yyyy">
                  <c:v>45179</c:v>
                </c:pt>
                <c:pt idx="32572" formatCode="m/d/yyyy">
                  <c:v>45179</c:v>
                </c:pt>
                <c:pt idx="32573" formatCode="m/d/yyyy">
                  <c:v>45179</c:v>
                </c:pt>
                <c:pt idx="32574" formatCode="m/d/yyyy">
                  <c:v>45179</c:v>
                </c:pt>
                <c:pt idx="32575" formatCode="m/d/yyyy">
                  <c:v>45179</c:v>
                </c:pt>
                <c:pt idx="32576" formatCode="m/d/yyyy">
                  <c:v>45179</c:v>
                </c:pt>
                <c:pt idx="32577" formatCode="m/d/yyyy">
                  <c:v>45179</c:v>
                </c:pt>
                <c:pt idx="32578" formatCode="m/d/yyyy">
                  <c:v>45179</c:v>
                </c:pt>
                <c:pt idx="32579" formatCode="m/d/yyyy">
                  <c:v>45179</c:v>
                </c:pt>
                <c:pt idx="32580" formatCode="m/d/yyyy">
                  <c:v>45179</c:v>
                </c:pt>
                <c:pt idx="32581" formatCode="m/d/yyyy">
                  <c:v>45179</c:v>
                </c:pt>
                <c:pt idx="32582" formatCode="m/d/yyyy">
                  <c:v>45179</c:v>
                </c:pt>
                <c:pt idx="32583" formatCode="m/d/yyyy">
                  <c:v>45179</c:v>
                </c:pt>
                <c:pt idx="32584" formatCode="m/d/yyyy">
                  <c:v>45179</c:v>
                </c:pt>
                <c:pt idx="32585" formatCode="m/d/yyyy">
                  <c:v>45179</c:v>
                </c:pt>
                <c:pt idx="32586" formatCode="m/d/yyyy">
                  <c:v>45180</c:v>
                </c:pt>
                <c:pt idx="32587" formatCode="m/d/yyyy">
                  <c:v>45180</c:v>
                </c:pt>
                <c:pt idx="32588" formatCode="m/d/yyyy">
                  <c:v>45180</c:v>
                </c:pt>
                <c:pt idx="32589" formatCode="m/d/yyyy">
                  <c:v>45180</c:v>
                </c:pt>
                <c:pt idx="32590" formatCode="m/d/yyyy">
                  <c:v>45180</c:v>
                </c:pt>
                <c:pt idx="32591" formatCode="m/d/yyyy">
                  <c:v>45180</c:v>
                </c:pt>
                <c:pt idx="32592" formatCode="m/d/yyyy">
                  <c:v>45180</c:v>
                </c:pt>
                <c:pt idx="32593" formatCode="m/d/yyyy">
                  <c:v>45180</c:v>
                </c:pt>
                <c:pt idx="32594" formatCode="m/d/yyyy">
                  <c:v>45180</c:v>
                </c:pt>
                <c:pt idx="32595" formatCode="m/d/yyyy">
                  <c:v>45180</c:v>
                </c:pt>
                <c:pt idx="32596" formatCode="m/d/yyyy">
                  <c:v>45180</c:v>
                </c:pt>
                <c:pt idx="32597" formatCode="m/d/yyyy">
                  <c:v>45180</c:v>
                </c:pt>
                <c:pt idx="32598" formatCode="m/d/yyyy">
                  <c:v>45180</c:v>
                </c:pt>
                <c:pt idx="32599" formatCode="m/d/yyyy">
                  <c:v>45180</c:v>
                </c:pt>
                <c:pt idx="32600" formatCode="m/d/yyyy">
                  <c:v>45180</c:v>
                </c:pt>
                <c:pt idx="32601" formatCode="m/d/yyyy">
                  <c:v>45180</c:v>
                </c:pt>
                <c:pt idx="32602" formatCode="m/d/yyyy">
                  <c:v>45180</c:v>
                </c:pt>
                <c:pt idx="32603" formatCode="m/d/yyyy">
                  <c:v>45180</c:v>
                </c:pt>
                <c:pt idx="32604" formatCode="m/d/yyyy">
                  <c:v>45180</c:v>
                </c:pt>
                <c:pt idx="32605" formatCode="m/d/yyyy">
                  <c:v>45180</c:v>
                </c:pt>
                <c:pt idx="32606" formatCode="m/d/yyyy">
                  <c:v>45180</c:v>
                </c:pt>
                <c:pt idx="32607" formatCode="m/d/yyyy">
                  <c:v>45180</c:v>
                </c:pt>
                <c:pt idx="32608" formatCode="m/d/yyyy">
                  <c:v>45180</c:v>
                </c:pt>
                <c:pt idx="32609" formatCode="m/d/yyyy">
                  <c:v>45180</c:v>
                </c:pt>
                <c:pt idx="32610" formatCode="m/d/yyyy">
                  <c:v>45181</c:v>
                </c:pt>
                <c:pt idx="32611" formatCode="m/d/yyyy">
                  <c:v>45181</c:v>
                </c:pt>
                <c:pt idx="32612" formatCode="m/d/yyyy">
                  <c:v>45181</c:v>
                </c:pt>
                <c:pt idx="32613" formatCode="m/d/yyyy">
                  <c:v>45181</c:v>
                </c:pt>
                <c:pt idx="32614" formatCode="m/d/yyyy">
                  <c:v>45181</c:v>
                </c:pt>
                <c:pt idx="32615" formatCode="m/d/yyyy">
                  <c:v>45181</c:v>
                </c:pt>
                <c:pt idx="32616" formatCode="m/d/yyyy">
                  <c:v>45181</c:v>
                </c:pt>
                <c:pt idx="32617" formatCode="m/d/yyyy">
                  <c:v>45181</c:v>
                </c:pt>
                <c:pt idx="32618" formatCode="m/d/yyyy">
                  <c:v>45181</c:v>
                </c:pt>
                <c:pt idx="32619" formatCode="m/d/yyyy">
                  <c:v>45181</c:v>
                </c:pt>
                <c:pt idx="32620" formatCode="m/d/yyyy">
                  <c:v>45181</c:v>
                </c:pt>
                <c:pt idx="32621" formatCode="m/d/yyyy">
                  <c:v>45181</c:v>
                </c:pt>
                <c:pt idx="32622" formatCode="m/d/yyyy">
                  <c:v>45181</c:v>
                </c:pt>
                <c:pt idx="32623" formatCode="m/d/yyyy">
                  <c:v>45181</c:v>
                </c:pt>
                <c:pt idx="32624" formatCode="m/d/yyyy">
                  <c:v>45181</c:v>
                </c:pt>
                <c:pt idx="32625" formatCode="m/d/yyyy">
                  <c:v>45181</c:v>
                </c:pt>
                <c:pt idx="32626" formatCode="m/d/yyyy">
                  <c:v>45181</c:v>
                </c:pt>
                <c:pt idx="32627" formatCode="m/d/yyyy">
                  <c:v>45181</c:v>
                </c:pt>
                <c:pt idx="32628" formatCode="m/d/yyyy">
                  <c:v>45181</c:v>
                </c:pt>
                <c:pt idx="32629" formatCode="m/d/yyyy">
                  <c:v>45181</c:v>
                </c:pt>
                <c:pt idx="32630" formatCode="m/d/yyyy">
                  <c:v>45181</c:v>
                </c:pt>
                <c:pt idx="32631" formatCode="m/d/yyyy">
                  <c:v>45181</c:v>
                </c:pt>
                <c:pt idx="32632" formatCode="m/d/yyyy">
                  <c:v>45181</c:v>
                </c:pt>
                <c:pt idx="32633" formatCode="m/d/yyyy">
                  <c:v>45181</c:v>
                </c:pt>
                <c:pt idx="32634" formatCode="m/d/yyyy">
                  <c:v>45182</c:v>
                </c:pt>
                <c:pt idx="32635" formatCode="m/d/yyyy">
                  <c:v>45182</c:v>
                </c:pt>
                <c:pt idx="32636" formatCode="m/d/yyyy">
                  <c:v>45182</c:v>
                </c:pt>
                <c:pt idx="32637" formatCode="m/d/yyyy">
                  <c:v>45182</c:v>
                </c:pt>
                <c:pt idx="32638" formatCode="m/d/yyyy">
                  <c:v>45182</c:v>
                </c:pt>
                <c:pt idx="32639" formatCode="m/d/yyyy">
                  <c:v>45182</c:v>
                </c:pt>
                <c:pt idx="32640" formatCode="m/d/yyyy">
                  <c:v>45182</c:v>
                </c:pt>
                <c:pt idx="32641" formatCode="m/d/yyyy">
                  <c:v>45182</c:v>
                </c:pt>
                <c:pt idx="32642" formatCode="m/d/yyyy">
                  <c:v>45182</c:v>
                </c:pt>
                <c:pt idx="32643" formatCode="m/d/yyyy">
                  <c:v>45182</c:v>
                </c:pt>
                <c:pt idx="32644" formatCode="m/d/yyyy">
                  <c:v>45182</c:v>
                </c:pt>
                <c:pt idx="32645" formatCode="m/d/yyyy">
                  <c:v>45182</c:v>
                </c:pt>
                <c:pt idx="32646" formatCode="m/d/yyyy">
                  <c:v>45182</c:v>
                </c:pt>
                <c:pt idx="32647" formatCode="m/d/yyyy">
                  <c:v>45182</c:v>
                </c:pt>
                <c:pt idx="32648" formatCode="m/d/yyyy">
                  <c:v>45182</c:v>
                </c:pt>
                <c:pt idx="32649" formatCode="m/d/yyyy">
                  <c:v>45182</c:v>
                </c:pt>
                <c:pt idx="32650" formatCode="m/d/yyyy">
                  <c:v>45182</c:v>
                </c:pt>
                <c:pt idx="32651" formatCode="m/d/yyyy">
                  <c:v>45182</c:v>
                </c:pt>
                <c:pt idx="32652" formatCode="m/d/yyyy">
                  <c:v>45182</c:v>
                </c:pt>
                <c:pt idx="32653" formatCode="m/d/yyyy">
                  <c:v>45182</c:v>
                </c:pt>
                <c:pt idx="32654" formatCode="m/d/yyyy">
                  <c:v>45182</c:v>
                </c:pt>
                <c:pt idx="32655" formatCode="m/d/yyyy">
                  <c:v>45182</c:v>
                </c:pt>
                <c:pt idx="32656" formatCode="m/d/yyyy">
                  <c:v>45182</c:v>
                </c:pt>
                <c:pt idx="32657" formatCode="m/d/yyyy">
                  <c:v>45182</c:v>
                </c:pt>
                <c:pt idx="32658" formatCode="m/d/yyyy">
                  <c:v>45183</c:v>
                </c:pt>
                <c:pt idx="32659" formatCode="m/d/yyyy">
                  <c:v>45183</c:v>
                </c:pt>
                <c:pt idx="32660" formatCode="m/d/yyyy">
                  <c:v>45183</c:v>
                </c:pt>
                <c:pt idx="32661" formatCode="m/d/yyyy">
                  <c:v>45183</c:v>
                </c:pt>
                <c:pt idx="32662" formatCode="m/d/yyyy">
                  <c:v>45183</c:v>
                </c:pt>
                <c:pt idx="32663" formatCode="m/d/yyyy">
                  <c:v>45183</c:v>
                </c:pt>
                <c:pt idx="32664" formatCode="m/d/yyyy">
                  <c:v>45183</c:v>
                </c:pt>
                <c:pt idx="32665" formatCode="m/d/yyyy">
                  <c:v>45183</c:v>
                </c:pt>
                <c:pt idx="32666" formatCode="m/d/yyyy">
                  <c:v>45183</c:v>
                </c:pt>
                <c:pt idx="32667" formatCode="m/d/yyyy">
                  <c:v>45183</c:v>
                </c:pt>
                <c:pt idx="32668" formatCode="m/d/yyyy">
                  <c:v>45183</c:v>
                </c:pt>
                <c:pt idx="32669" formatCode="m/d/yyyy">
                  <c:v>45183</c:v>
                </c:pt>
                <c:pt idx="32670" formatCode="m/d/yyyy">
                  <c:v>45183</c:v>
                </c:pt>
                <c:pt idx="32671" formatCode="m/d/yyyy">
                  <c:v>45183</c:v>
                </c:pt>
                <c:pt idx="32672" formatCode="m/d/yyyy">
                  <c:v>45183</c:v>
                </c:pt>
                <c:pt idx="32673" formatCode="m/d/yyyy">
                  <c:v>45183</c:v>
                </c:pt>
                <c:pt idx="32674" formatCode="m/d/yyyy">
                  <c:v>45183</c:v>
                </c:pt>
                <c:pt idx="32675" formatCode="m/d/yyyy">
                  <c:v>45183</c:v>
                </c:pt>
                <c:pt idx="32676" formatCode="m/d/yyyy">
                  <c:v>45183</c:v>
                </c:pt>
                <c:pt idx="32677" formatCode="m/d/yyyy">
                  <c:v>45183</c:v>
                </c:pt>
                <c:pt idx="32678" formatCode="m/d/yyyy">
                  <c:v>45183</c:v>
                </c:pt>
                <c:pt idx="32679" formatCode="m/d/yyyy">
                  <c:v>45183</c:v>
                </c:pt>
                <c:pt idx="32680" formatCode="m/d/yyyy">
                  <c:v>45183</c:v>
                </c:pt>
                <c:pt idx="32681" formatCode="m/d/yyyy">
                  <c:v>45183</c:v>
                </c:pt>
                <c:pt idx="32682" formatCode="m/d/yyyy">
                  <c:v>45184</c:v>
                </c:pt>
                <c:pt idx="32683" formatCode="m/d/yyyy">
                  <c:v>45184</c:v>
                </c:pt>
                <c:pt idx="32684" formatCode="m/d/yyyy">
                  <c:v>45184</c:v>
                </c:pt>
                <c:pt idx="32685" formatCode="m/d/yyyy">
                  <c:v>45184</c:v>
                </c:pt>
                <c:pt idx="32686" formatCode="m/d/yyyy">
                  <c:v>45184</c:v>
                </c:pt>
                <c:pt idx="32687" formatCode="m/d/yyyy">
                  <c:v>45184</c:v>
                </c:pt>
                <c:pt idx="32688" formatCode="m/d/yyyy">
                  <c:v>45184</c:v>
                </c:pt>
                <c:pt idx="32689" formatCode="m/d/yyyy">
                  <c:v>45184</c:v>
                </c:pt>
                <c:pt idx="32690" formatCode="m/d/yyyy">
                  <c:v>45184</c:v>
                </c:pt>
                <c:pt idx="32691" formatCode="m/d/yyyy">
                  <c:v>45184</c:v>
                </c:pt>
                <c:pt idx="32692" formatCode="m/d/yyyy">
                  <c:v>45184</c:v>
                </c:pt>
                <c:pt idx="32693" formatCode="m/d/yyyy">
                  <c:v>45184</c:v>
                </c:pt>
                <c:pt idx="32694" formatCode="m/d/yyyy">
                  <c:v>45184</c:v>
                </c:pt>
                <c:pt idx="32695" formatCode="m/d/yyyy">
                  <c:v>45184</c:v>
                </c:pt>
                <c:pt idx="32696" formatCode="m/d/yyyy">
                  <c:v>45184</c:v>
                </c:pt>
                <c:pt idx="32697" formatCode="m/d/yyyy">
                  <c:v>45184</c:v>
                </c:pt>
                <c:pt idx="32698" formatCode="m/d/yyyy">
                  <c:v>45184</c:v>
                </c:pt>
                <c:pt idx="32699" formatCode="m/d/yyyy">
                  <c:v>45184</c:v>
                </c:pt>
                <c:pt idx="32700" formatCode="m/d/yyyy">
                  <c:v>45184</c:v>
                </c:pt>
                <c:pt idx="32701" formatCode="m/d/yyyy">
                  <c:v>45184</c:v>
                </c:pt>
                <c:pt idx="32702" formatCode="m/d/yyyy">
                  <c:v>45184</c:v>
                </c:pt>
                <c:pt idx="32703" formatCode="m/d/yyyy">
                  <c:v>45184</c:v>
                </c:pt>
                <c:pt idx="32704" formatCode="m/d/yyyy">
                  <c:v>45184</c:v>
                </c:pt>
                <c:pt idx="32705" formatCode="m/d/yyyy">
                  <c:v>45184</c:v>
                </c:pt>
                <c:pt idx="32706" formatCode="m/d/yyyy">
                  <c:v>45185</c:v>
                </c:pt>
                <c:pt idx="32707" formatCode="m/d/yyyy">
                  <c:v>45185</c:v>
                </c:pt>
                <c:pt idx="32708" formatCode="m/d/yyyy">
                  <c:v>45185</c:v>
                </c:pt>
                <c:pt idx="32709" formatCode="m/d/yyyy">
                  <c:v>45185</c:v>
                </c:pt>
                <c:pt idx="32710" formatCode="m/d/yyyy">
                  <c:v>45185</c:v>
                </c:pt>
                <c:pt idx="32711" formatCode="m/d/yyyy">
                  <c:v>45185</c:v>
                </c:pt>
                <c:pt idx="32712" formatCode="m/d/yyyy">
                  <c:v>45185</c:v>
                </c:pt>
                <c:pt idx="32713" formatCode="m/d/yyyy">
                  <c:v>45185</c:v>
                </c:pt>
                <c:pt idx="32714" formatCode="m/d/yyyy">
                  <c:v>45185</c:v>
                </c:pt>
                <c:pt idx="32715" formatCode="m/d/yyyy">
                  <c:v>45185</c:v>
                </c:pt>
                <c:pt idx="32716" formatCode="m/d/yyyy">
                  <c:v>45185</c:v>
                </c:pt>
                <c:pt idx="32717" formatCode="m/d/yyyy">
                  <c:v>45185</c:v>
                </c:pt>
                <c:pt idx="32718" formatCode="m/d/yyyy">
                  <c:v>45185</c:v>
                </c:pt>
                <c:pt idx="32719" formatCode="m/d/yyyy">
                  <c:v>45185</c:v>
                </c:pt>
                <c:pt idx="32720" formatCode="m/d/yyyy">
                  <c:v>45185</c:v>
                </c:pt>
                <c:pt idx="32721" formatCode="m/d/yyyy">
                  <c:v>45185</c:v>
                </c:pt>
                <c:pt idx="32722" formatCode="m/d/yyyy">
                  <c:v>45185</c:v>
                </c:pt>
                <c:pt idx="32723" formatCode="m/d/yyyy">
                  <c:v>45185</c:v>
                </c:pt>
                <c:pt idx="32724" formatCode="m/d/yyyy">
                  <c:v>45185</c:v>
                </c:pt>
                <c:pt idx="32725" formatCode="m/d/yyyy">
                  <c:v>45185</c:v>
                </c:pt>
                <c:pt idx="32726" formatCode="m/d/yyyy">
                  <c:v>45185</c:v>
                </c:pt>
                <c:pt idx="32727" formatCode="m/d/yyyy">
                  <c:v>45185</c:v>
                </c:pt>
                <c:pt idx="32728" formatCode="m/d/yyyy">
                  <c:v>45185</c:v>
                </c:pt>
                <c:pt idx="32729" formatCode="m/d/yyyy">
                  <c:v>45185</c:v>
                </c:pt>
                <c:pt idx="32730" formatCode="m/d/yyyy">
                  <c:v>45186</c:v>
                </c:pt>
                <c:pt idx="32731" formatCode="m/d/yyyy">
                  <c:v>45186</c:v>
                </c:pt>
                <c:pt idx="32732" formatCode="m/d/yyyy">
                  <c:v>45186</c:v>
                </c:pt>
                <c:pt idx="32733" formatCode="m/d/yyyy">
                  <c:v>45186</c:v>
                </c:pt>
                <c:pt idx="32734" formatCode="m/d/yyyy">
                  <c:v>45186</c:v>
                </c:pt>
                <c:pt idx="32735" formatCode="m/d/yyyy">
                  <c:v>45186</c:v>
                </c:pt>
                <c:pt idx="32736" formatCode="m/d/yyyy">
                  <c:v>45186</c:v>
                </c:pt>
                <c:pt idx="32737" formatCode="m/d/yyyy">
                  <c:v>45186</c:v>
                </c:pt>
                <c:pt idx="32738" formatCode="m/d/yyyy">
                  <c:v>45186</c:v>
                </c:pt>
                <c:pt idx="32739" formatCode="m/d/yyyy">
                  <c:v>45186</c:v>
                </c:pt>
                <c:pt idx="32740" formatCode="m/d/yyyy">
                  <c:v>45186</c:v>
                </c:pt>
                <c:pt idx="32741" formatCode="m/d/yyyy">
                  <c:v>45186</c:v>
                </c:pt>
                <c:pt idx="32742" formatCode="m/d/yyyy">
                  <c:v>45186</c:v>
                </c:pt>
                <c:pt idx="32743" formatCode="m/d/yyyy">
                  <c:v>45186</c:v>
                </c:pt>
                <c:pt idx="32744" formatCode="m/d/yyyy">
                  <c:v>45186</c:v>
                </c:pt>
                <c:pt idx="32745" formatCode="m/d/yyyy">
                  <c:v>45186</c:v>
                </c:pt>
                <c:pt idx="32746" formatCode="m/d/yyyy">
                  <c:v>45186</c:v>
                </c:pt>
                <c:pt idx="32747" formatCode="m/d/yyyy">
                  <c:v>45186</c:v>
                </c:pt>
                <c:pt idx="32748" formatCode="m/d/yyyy">
                  <c:v>45186</c:v>
                </c:pt>
                <c:pt idx="32749" formatCode="m/d/yyyy">
                  <c:v>45186</c:v>
                </c:pt>
                <c:pt idx="32750" formatCode="m/d/yyyy">
                  <c:v>45186</c:v>
                </c:pt>
                <c:pt idx="32751" formatCode="m/d/yyyy">
                  <c:v>45186</c:v>
                </c:pt>
                <c:pt idx="32752" formatCode="m/d/yyyy">
                  <c:v>45186</c:v>
                </c:pt>
                <c:pt idx="32753" formatCode="m/d/yyyy">
                  <c:v>45186</c:v>
                </c:pt>
                <c:pt idx="32754" formatCode="m/d/yyyy">
                  <c:v>45187</c:v>
                </c:pt>
                <c:pt idx="32755" formatCode="m/d/yyyy">
                  <c:v>45187</c:v>
                </c:pt>
                <c:pt idx="32756" formatCode="m/d/yyyy">
                  <c:v>45187</c:v>
                </c:pt>
                <c:pt idx="32757" formatCode="m/d/yyyy">
                  <c:v>45187</c:v>
                </c:pt>
                <c:pt idx="32758" formatCode="m/d/yyyy">
                  <c:v>45187</c:v>
                </c:pt>
                <c:pt idx="32759" formatCode="m/d/yyyy">
                  <c:v>45187</c:v>
                </c:pt>
                <c:pt idx="32760" formatCode="m/d/yyyy">
                  <c:v>45187</c:v>
                </c:pt>
                <c:pt idx="32761" formatCode="m/d/yyyy">
                  <c:v>45187</c:v>
                </c:pt>
                <c:pt idx="32762" formatCode="m/d/yyyy">
                  <c:v>45187</c:v>
                </c:pt>
                <c:pt idx="32763" formatCode="m/d/yyyy">
                  <c:v>45187</c:v>
                </c:pt>
                <c:pt idx="32764" formatCode="m/d/yyyy">
                  <c:v>45187</c:v>
                </c:pt>
                <c:pt idx="32765" formatCode="m/d/yyyy">
                  <c:v>45187</c:v>
                </c:pt>
                <c:pt idx="32766" formatCode="m/d/yyyy">
                  <c:v>45187</c:v>
                </c:pt>
                <c:pt idx="32767" formatCode="m/d/yyyy">
                  <c:v>45187</c:v>
                </c:pt>
                <c:pt idx="32768" formatCode="m/d/yyyy">
                  <c:v>45187</c:v>
                </c:pt>
                <c:pt idx="32769" formatCode="m/d/yyyy">
                  <c:v>45187</c:v>
                </c:pt>
                <c:pt idx="32770" formatCode="m/d/yyyy">
                  <c:v>45187</c:v>
                </c:pt>
                <c:pt idx="32771" formatCode="m/d/yyyy">
                  <c:v>45187</c:v>
                </c:pt>
                <c:pt idx="32772" formatCode="m/d/yyyy">
                  <c:v>45187</c:v>
                </c:pt>
                <c:pt idx="32773" formatCode="m/d/yyyy">
                  <c:v>45187</c:v>
                </c:pt>
                <c:pt idx="32774" formatCode="m/d/yyyy">
                  <c:v>45187</c:v>
                </c:pt>
                <c:pt idx="32775" formatCode="m/d/yyyy">
                  <c:v>45187</c:v>
                </c:pt>
                <c:pt idx="32776" formatCode="m/d/yyyy">
                  <c:v>45187</c:v>
                </c:pt>
                <c:pt idx="32777" formatCode="m/d/yyyy">
                  <c:v>45187</c:v>
                </c:pt>
                <c:pt idx="32778" formatCode="m/d/yyyy">
                  <c:v>45188</c:v>
                </c:pt>
                <c:pt idx="32779" formatCode="m/d/yyyy">
                  <c:v>45188</c:v>
                </c:pt>
                <c:pt idx="32780" formatCode="m/d/yyyy">
                  <c:v>45188</c:v>
                </c:pt>
                <c:pt idx="32781" formatCode="m/d/yyyy">
                  <c:v>45188</c:v>
                </c:pt>
                <c:pt idx="32782" formatCode="m/d/yyyy">
                  <c:v>45188</c:v>
                </c:pt>
                <c:pt idx="32783" formatCode="m/d/yyyy">
                  <c:v>45188</c:v>
                </c:pt>
                <c:pt idx="32784" formatCode="m/d/yyyy">
                  <c:v>45188</c:v>
                </c:pt>
                <c:pt idx="32785" formatCode="m/d/yyyy">
                  <c:v>45188</c:v>
                </c:pt>
                <c:pt idx="32786" formatCode="m/d/yyyy">
                  <c:v>45188</c:v>
                </c:pt>
                <c:pt idx="32787" formatCode="m/d/yyyy">
                  <c:v>45188</c:v>
                </c:pt>
                <c:pt idx="32788" formatCode="m/d/yyyy">
                  <c:v>45188</c:v>
                </c:pt>
                <c:pt idx="32789" formatCode="m/d/yyyy">
                  <c:v>45188</c:v>
                </c:pt>
                <c:pt idx="32790" formatCode="m/d/yyyy">
                  <c:v>45188</c:v>
                </c:pt>
                <c:pt idx="32791" formatCode="m/d/yyyy">
                  <c:v>45188</c:v>
                </c:pt>
                <c:pt idx="32792" formatCode="m/d/yyyy">
                  <c:v>45188</c:v>
                </c:pt>
                <c:pt idx="32793" formatCode="m/d/yyyy">
                  <c:v>45188</c:v>
                </c:pt>
                <c:pt idx="32794" formatCode="m/d/yyyy">
                  <c:v>45188</c:v>
                </c:pt>
                <c:pt idx="32795" formatCode="m/d/yyyy">
                  <c:v>45188</c:v>
                </c:pt>
                <c:pt idx="32796" formatCode="m/d/yyyy">
                  <c:v>45188</c:v>
                </c:pt>
                <c:pt idx="32797" formatCode="m/d/yyyy">
                  <c:v>45188</c:v>
                </c:pt>
                <c:pt idx="32798" formatCode="m/d/yyyy">
                  <c:v>45188</c:v>
                </c:pt>
                <c:pt idx="32799" formatCode="m/d/yyyy">
                  <c:v>45188</c:v>
                </c:pt>
                <c:pt idx="32800" formatCode="m/d/yyyy">
                  <c:v>45188</c:v>
                </c:pt>
                <c:pt idx="32801" formatCode="m/d/yyyy">
                  <c:v>45188</c:v>
                </c:pt>
                <c:pt idx="32802" formatCode="m/d/yyyy">
                  <c:v>45189</c:v>
                </c:pt>
                <c:pt idx="32803" formatCode="m/d/yyyy">
                  <c:v>45189</c:v>
                </c:pt>
                <c:pt idx="32804" formatCode="m/d/yyyy">
                  <c:v>45189</c:v>
                </c:pt>
                <c:pt idx="32805" formatCode="m/d/yyyy">
                  <c:v>45189</c:v>
                </c:pt>
                <c:pt idx="32806" formatCode="m/d/yyyy">
                  <c:v>45189</c:v>
                </c:pt>
                <c:pt idx="32807" formatCode="m/d/yyyy">
                  <c:v>45189</c:v>
                </c:pt>
                <c:pt idx="32808" formatCode="m/d/yyyy">
                  <c:v>45189</c:v>
                </c:pt>
                <c:pt idx="32809" formatCode="m/d/yyyy">
                  <c:v>45189</c:v>
                </c:pt>
                <c:pt idx="32810" formatCode="m/d/yyyy">
                  <c:v>45189</c:v>
                </c:pt>
                <c:pt idx="32811" formatCode="m/d/yyyy">
                  <c:v>45189</c:v>
                </c:pt>
                <c:pt idx="32812" formatCode="m/d/yyyy">
                  <c:v>45189</c:v>
                </c:pt>
                <c:pt idx="32813" formatCode="m/d/yyyy">
                  <c:v>45189</c:v>
                </c:pt>
                <c:pt idx="32814" formatCode="m/d/yyyy">
                  <c:v>45189</c:v>
                </c:pt>
                <c:pt idx="32815" formatCode="m/d/yyyy">
                  <c:v>45189</c:v>
                </c:pt>
                <c:pt idx="32816" formatCode="m/d/yyyy">
                  <c:v>45189</c:v>
                </c:pt>
                <c:pt idx="32817" formatCode="m/d/yyyy">
                  <c:v>45189</c:v>
                </c:pt>
                <c:pt idx="32818" formatCode="m/d/yyyy">
                  <c:v>45189</c:v>
                </c:pt>
                <c:pt idx="32819" formatCode="m/d/yyyy">
                  <c:v>45189</c:v>
                </c:pt>
                <c:pt idx="32820" formatCode="m/d/yyyy">
                  <c:v>45189</c:v>
                </c:pt>
                <c:pt idx="32821" formatCode="m/d/yyyy">
                  <c:v>45189</c:v>
                </c:pt>
                <c:pt idx="32822" formatCode="m/d/yyyy">
                  <c:v>45189</c:v>
                </c:pt>
                <c:pt idx="32823" formatCode="m/d/yyyy">
                  <c:v>45189</c:v>
                </c:pt>
                <c:pt idx="32824" formatCode="m/d/yyyy">
                  <c:v>45189</c:v>
                </c:pt>
                <c:pt idx="32825" formatCode="m/d/yyyy">
                  <c:v>45189</c:v>
                </c:pt>
                <c:pt idx="32826" formatCode="m/d/yyyy">
                  <c:v>45190</c:v>
                </c:pt>
                <c:pt idx="32827" formatCode="m/d/yyyy">
                  <c:v>45190</c:v>
                </c:pt>
                <c:pt idx="32828" formatCode="m/d/yyyy">
                  <c:v>45190</c:v>
                </c:pt>
                <c:pt idx="32829" formatCode="m/d/yyyy">
                  <c:v>45190</c:v>
                </c:pt>
                <c:pt idx="32830" formatCode="m/d/yyyy">
                  <c:v>45190</c:v>
                </c:pt>
                <c:pt idx="32831" formatCode="m/d/yyyy">
                  <c:v>45190</c:v>
                </c:pt>
                <c:pt idx="32832" formatCode="m/d/yyyy">
                  <c:v>45190</c:v>
                </c:pt>
                <c:pt idx="32833" formatCode="m/d/yyyy">
                  <c:v>45190</c:v>
                </c:pt>
                <c:pt idx="32834" formatCode="m/d/yyyy">
                  <c:v>45190</c:v>
                </c:pt>
                <c:pt idx="32835" formatCode="m/d/yyyy">
                  <c:v>45190</c:v>
                </c:pt>
                <c:pt idx="32836" formatCode="m/d/yyyy">
                  <c:v>45190</c:v>
                </c:pt>
                <c:pt idx="32837" formatCode="m/d/yyyy">
                  <c:v>45190</c:v>
                </c:pt>
                <c:pt idx="32838" formatCode="m/d/yyyy">
                  <c:v>45190</c:v>
                </c:pt>
                <c:pt idx="32839" formatCode="m/d/yyyy">
                  <c:v>45190</c:v>
                </c:pt>
                <c:pt idx="32840" formatCode="m/d/yyyy">
                  <c:v>45190</c:v>
                </c:pt>
                <c:pt idx="32841" formatCode="m/d/yyyy">
                  <c:v>45190</c:v>
                </c:pt>
                <c:pt idx="32842" formatCode="m/d/yyyy">
                  <c:v>45190</c:v>
                </c:pt>
                <c:pt idx="32843" formatCode="m/d/yyyy">
                  <c:v>45190</c:v>
                </c:pt>
                <c:pt idx="32844" formatCode="m/d/yyyy">
                  <c:v>45190</c:v>
                </c:pt>
                <c:pt idx="32845" formatCode="m/d/yyyy">
                  <c:v>45190</c:v>
                </c:pt>
                <c:pt idx="32846" formatCode="m/d/yyyy">
                  <c:v>45190</c:v>
                </c:pt>
                <c:pt idx="32847" formatCode="m/d/yyyy">
                  <c:v>45190</c:v>
                </c:pt>
                <c:pt idx="32848" formatCode="m/d/yyyy">
                  <c:v>45190</c:v>
                </c:pt>
                <c:pt idx="32849" formatCode="m/d/yyyy">
                  <c:v>45190</c:v>
                </c:pt>
                <c:pt idx="32850" formatCode="m/d/yyyy">
                  <c:v>45191</c:v>
                </c:pt>
                <c:pt idx="32851" formatCode="m/d/yyyy">
                  <c:v>45191</c:v>
                </c:pt>
                <c:pt idx="32852" formatCode="m/d/yyyy">
                  <c:v>45191</c:v>
                </c:pt>
                <c:pt idx="32853" formatCode="m/d/yyyy">
                  <c:v>45191</c:v>
                </c:pt>
                <c:pt idx="32854" formatCode="m/d/yyyy">
                  <c:v>45191</c:v>
                </c:pt>
                <c:pt idx="32855" formatCode="m/d/yyyy">
                  <c:v>45191</c:v>
                </c:pt>
                <c:pt idx="32856" formatCode="m/d/yyyy">
                  <c:v>45191</c:v>
                </c:pt>
                <c:pt idx="32857" formatCode="m/d/yyyy">
                  <c:v>45191</c:v>
                </c:pt>
                <c:pt idx="32858" formatCode="m/d/yyyy">
                  <c:v>45191</c:v>
                </c:pt>
                <c:pt idx="32859" formatCode="m/d/yyyy">
                  <c:v>45191</c:v>
                </c:pt>
                <c:pt idx="32860" formatCode="m/d/yyyy">
                  <c:v>45191</c:v>
                </c:pt>
                <c:pt idx="32861" formatCode="m/d/yyyy">
                  <c:v>45191</c:v>
                </c:pt>
                <c:pt idx="32862" formatCode="m/d/yyyy">
                  <c:v>45191</c:v>
                </c:pt>
                <c:pt idx="32863" formatCode="m/d/yyyy">
                  <c:v>45191</c:v>
                </c:pt>
                <c:pt idx="32864" formatCode="m/d/yyyy">
                  <c:v>45191</c:v>
                </c:pt>
                <c:pt idx="32865" formatCode="m/d/yyyy">
                  <c:v>45191</c:v>
                </c:pt>
                <c:pt idx="32866" formatCode="m/d/yyyy">
                  <c:v>45191</c:v>
                </c:pt>
                <c:pt idx="32867" formatCode="m/d/yyyy">
                  <c:v>45191</c:v>
                </c:pt>
                <c:pt idx="32868" formatCode="m/d/yyyy">
                  <c:v>45191</c:v>
                </c:pt>
                <c:pt idx="32869" formatCode="m/d/yyyy">
                  <c:v>45191</c:v>
                </c:pt>
                <c:pt idx="32870" formatCode="m/d/yyyy">
                  <c:v>45191</c:v>
                </c:pt>
                <c:pt idx="32871" formatCode="m/d/yyyy">
                  <c:v>45191</c:v>
                </c:pt>
                <c:pt idx="32872" formatCode="m/d/yyyy">
                  <c:v>45191</c:v>
                </c:pt>
                <c:pt idx="32873" formatCode="m/d/yyyy">
                  <c:v>45191</c:v>
                </c:pt>
                <c:pt idx="32874" formatCode="m/d/yyyy">
                  <c:v>45192</c:v>
                </c:pt>
                <c:pt idx="32875" formatCode="m/d/yyyy">
                  <c:v>45192</c:v>
                </c:pt>
                <c:pt idx="32876" formatCode="m/d/yyyy">
                  <c:v>45192</c:v>
                </c:pt>
                <c:pt idx="32877" formatCode="m/d/yyyy">
                  <c:v>45192</c:v>
                </c:pt>
                <c:pt idx="32878" formatCode="m/d/yyyy">
                  <c:v>45192</c:v>
                </c:pt>
                <c:pt idx="32879" formatCode="m/d/yyyy">
                  <c:v>45192</c:v>
                </c:pt>
                <c:pt idx="32880" formatCode="m/d/yyyy">
                  <c:v>45192</c:v>
                </c:pt>
                <c:pt idx="32881" formatCode="m/d/yyyy">
                  <c:v>45192</c:v>
                </c:pt>
                <c:pt idx="32882" formatCode="m/d/yyyy">
                  <c:v>45192</c:v>
                </c:pt>
                <c:pt idx="32883" formatCode="m/d/yyyy">
                  <c:v>45192</c:v>
                </c:pt>
                <c:pt idx="32884" formatCode="m/d/yyyy">
                  <c:v>45192</c:v>
                </c:pt>
                <c:pt idx="32885" formatCode="m/d/yyyy">
                  <c:v>45192</c:v>
                </c:pt>
                <c:pt idx="32886" formatCode="m/d/yyyy">
                  <c:v>45192</c:v>
                </c:pt>
                <c:pt idx="32887" formatCode="m/d/yyyy">
                  <c:v>45192</c:v>
                </c:pt>
                <c:pt idx="32888" formatCode="m/d/yyyy">
                  <c:v>45192</c:v>
                </c:pt>
                <c:pt idx="32889" formatCode="m/d/yyyy">
                  <c:v>45192</c:v>
                </c:pt>
                <c:pt idx="32890" formatCode="m/d/yyyy">
                  <c:v>45192</c:v>
                </c:pt>
                <c:pt idx="32891" formatCode="m/d/yyyy">
                  <c:v>45192</c:v>
                </c:pt>
                <c:pt idx="32892" formatCode="m/d/yyyy">
                  <c:v>45192</c:v>
                </c:pt>
                <c:pt idx="32893" formatCode="m/d/yyyy">
                  <c:v>45192</c:v>
                </c:pt>
                <c:pt idx="32894" formatCode="m/d/yyyy">
                  <c:v>45192</c:v>
                </c:pt>
                <c:pt idx="32895" formatCode="m/d/yyyy">
                  <c:v>45192</c:v>
                </c:pt>
                <c:pt idx="32896" formatCode="m/d/yyyy">
                  <c:v>45192</c:v>
                </c:pt>
                <c:pt idx="32897" formatCode="m/d/yyyy">
                  <c:v>45192</c:v>
                </c:pt>
                <c:pt idx="32898" formatCode="m/d/yyyy">
                  <c:v>45193</c:v>
                </c:pt>
                <c:pt idx="32899" formatCode="m/d/yyyy">
                  <c:v>45193</c:v>
                </c:pt>
                <c:pt idx="32900" formatCode="m/d/yyyy">
                  <c:v>45193</c:v>
                </c:pt>
                <c:pt idx="32901" formatCode="m/d/yyyy">
                  <c:v>45193</c:v>
                </c:pt>
                <c:pt idx="32902" formatCode="m/d/yyyy">
                  <c:v>45193</c:v>
                </c:pt>
                <c:pt idx="32903" formatCode="m/d/yyyy">
                  <c:v>45193</c:v>
                </c:pt>
                <c:pt idx="32904" formatCode="m/d/yyyy">
                  <c:v>45193</c:v>
                </c:pt>
                <c:pt idx="32905" formatCode="m/d/yyyy">
                  <c:v>45193</c:v>
                </c:pt>
                <c:pt idx="32906" formatCode="m/d/yyyy">
                  <c:v>45193</c:v>
                </c:pt>
                <c:pt idx="32907" formatCode="m/d/yyyy">
                  <c:v>45193</c:v>
                </c:pt>
                <c:pt idx="32908" formatCode="m/d/yyyy">
                  <c:v>45193</c:v>
                </c:pt>
                <c:pt idx="32909" formatCode="m/d/yyyy">
                  <c:v>45193</c:v>
                </c:pt>
                <c:pt idx="32910" formatCode="m/d/yyyy">
                  <c:v>45193</c:v>
                </c:pt>
                <c:pt idx="32911" formatCode="m/d/yyyy">
                  <c:v>45193</c:v>
                </c:pt>
                <c:pt idx="32912" formatCode="m/d/yyyy">
                  <c:v>45193</c:v>
                </c:pt>
                <c:pt idx="32913" formatCode="m/d/yyyy">
                  <c:v>45193</c:v>
                </c:pt>
                <c:pt idx="32914" formatCode="m/d/yyyy">
                  <c:v>45193</c:v>
                </c:pt>
                <c:pt idx="32915" formatCode="m/d/yyyy">
                  <c:v>45193</c:v>
                </c:pt>
                <c:pt idx="32916" formatCode="m/d/yyyy">
                  <c:v>45193</c:v>
                </c:pt>
                <c:pt idx="32917" formatCode="m/d/yyyy">
                  <c:v>45193</c:v>
                </c:pt>
                <c:pt idx="32918" formatCode="m/d/yyyy">
                  <c:v>45193</c:v>
                </c:pt>
                <c:pt idx="32919" formatCode="m/d/yyyy">
                  <c:v>45193</c:v>
                </c:pt>
                <c:pt idx="32920" formatCode="m/d/yyyy">
                  <c:v>45193</c:v>
                </c:pt>
                <c:pt idx="32921" formatCode="m/d/yyyy">
                  <c:v>45193</c:v>
                </c:pt>
                <c:pt idx="32922" formatCode="m/d/yyyy">
                  <c:v>45194</c:v>
                </c:pt>
                <c:pt idx="32923" formatCode="m/d/yyyy">
                  <c:v>45194</c:v>
                </c:pt>
                <c:pt idx="32924" formatCode="m/d/yyyy">
                  <c:v>45194</c:v>
                </c:pt>
                <c:pt idx="32925" formatCode="m/d/yyyy">
                  <c:v>45194</c:v>
                </c:pt>
                <c:pt idx="32926" formatCode="m/d/yyyy">
                  <c:v>45194</c:v>
                </c:pt>
                <c:pt idx="32927" formatCode="m/d/yyyy">
                  <c:v>45194</c:v>
                </c:pt>
                <c:pt idx="32928" formatCode="m/d/yyyy">
                  <c:v>45194</c:v>
                </c:pt>
                <c:pt idx="32929" formatCode="m/d/yyyy">
                  <c:v>45194</c:v>
                </c:pt>
                <c:pt idx="32930" formatCode="m/d/yyyy">
                  <c:v>45194</c:v>
                </c:pt>
                <c:pt idx="32931" formatCode="m/d/yyyy">
                  <c:v>45194</c:v>
                </c:pt>
                <c:pt idx="32932" formatCode="m/d/yyyy">
                  <c:v>45194</c:v>
                </c:pt>
                <c:pt idx="32933" formatCode="m/d/yyyy">
                  <c:v>45194</c:v>
                </c:pt>
                <c:pt idx="32934" formatCode="m/d/yyyy">
                  <c:v>45194</c:v>
                </c:pt>
                <c:pt idx="32935" formatCode="m/d/yyyy">
                  <c:v>45194</c:v>
                </c:pt>
                <c:pt idx="32936" formatCode="m/d/yyyy">
                  <c:v>45194</c:v>
                </c:pt>
                <c:pt idx="32937" formatCode="m/d/yyyy">
                  <c:v>45194</c:v>
                </c:pt>
                <c:pt idx="32938" formatCode="m/d/yyyy">
                  <c:v>45194</c:v>
                </c:pt>
                <c:pt idx="32939" formatCode="m/d/yyyy">
                  <c:v>45194</c:v>
                </c:pt>
                <c:pt idx="32940" formatCode="m/d/yyyy">
                  <c:v>45194</c:v>
                </c:pt>
                <c:pt idx="32941" formatCode="m/d/yyyy">
                  <c:v>45194</c:v>
                </c:pt>
                <c:pt idx="32942" formatCode="m/d/yyyy">
                  <c:v>45194</c:v>
                </c:pt>
                <c:pt idx="32943" formatCode="m/d/yyyy">
                  <c:v>45194</c:v>
                </c:pt>
                <c:pt idx="32944" formatCode="m/d/yyyy">
                  <c:v>45194</c:v>
                </c:pt>
                <c:pt idx="32945" formatCode="m/d/yyyy">
                  <c:v>45194</c:v>
                </c:pt>
                <c:pt idx="32946" formatCode="m/d/yyyy">
                  <c:v>45195</c:v>
                </c:pt>
                <c:pt idx="32947" formatCode="m/d/yyyy">
                  <c:v>45195</c:v>
                </c:pt>
                <c:pt idx="32948" formatCode="m/d/yyyy">
                  <c:v>45195</c:v>
                </c:pt>
                <c:pt idx="32949" formatCode="m/d/yyyy">
                  <c:v>45195</c:v>
                </c:pt>
                <c:pt idx="32950" formatCode="m/d/yyyy">
                  <c:v>45195</c:v>
                </c:pt>
                <c:pt idx="32951" formatCode="m/d/yyyy">
                  <c:v>45195</c:v>
                </c:pt>
                <c:pt idx="32952" formatCode="m/d/yyyy">
                  <c:v>45195</c:v>
                </c:pt>
                <c:pt idx="32953" formatCode="m/d/yyyy">
                  <c:v>45195</c:v>
                </c:pt>
                <c:pt idx="32954" formatCode="m/d/yyyy">
                  <c:v>45195</c:v>
                </c:pt>
                <c:pt idx="32955" formatCode="m/d/yyyy">
                  <c:v>45195</c:v>
                </c:pt>
                <c:pt idx="32956" formatCode="m/d/yyyy">
                  <c:v>45195</c:v>
                </c:pt>
                <c:pt idx="32957" formatCode="m/d/yyyy">
                  <c:v>45195</c:v>
                </c:pt>
                <c:pt idx="32958" formatCode="m/d/yyyy">
                  <c:v>45195</c:v>
                </c:pt>
                <c:pt idx="32959" formatCode="m/d/yyyy">
                  <c:v>45195</c:v>
                </c:pt>
                <c:pt idx="32960" formatCode="m/d/yyyy">
                  <c:v>45195</c:v>
                </c:pt>
                <c:pt idx="32961" formatCode="m/d/yyyy">
                  <c:v>45195</c:v>
                </c:pt>
                <c:pt idx="32962" formatCode="m/d/yyyy">
                  <c:v>45195</c:v>
                </c:pt>
                <c:pt idx="32963" formatCode="m/d/yyyy">
                  <c:v>45195</c:v>
                </c:pt>
                <c:pt idx="32964" formatCode="m/d/yyyy">
                  <c:v>45195</c:v>
                </c:pt>
                <c:pt idx="32965" formatCode="m/d/yyyy">
                  <c:v>45195</c:v>
                </c:pt>
                <c:pt idx="32966" formatCode="m/d/yyyy">
                  <c:v>45195</c:v>
                </c:pt>
                <c:pt idx="32967" formatCode="m/d/yyyy">
                  <c:v>45195</c:v>
                </c:pt>
                <c:pt idx="32968" formatCode="m/d/yyyy">
                  <c:v>45195</c:v>
                </c:pt>
                <c:pt idx="32969" formatCode="m/d/yyyy">
                  <c:v>45196</c:v>
                </c:pt>
                <c:pt idx="32970" formatCode="m/d/yyyy">
                  <c:v>45196</c:v>
                </c:pt>
                <c:pt idx="32971" formatCode="m/d/yyyy">
                  <c:v>45196</c:v>
                </c:pt>
                <c:pt idx="32972" formatCode="m/d/yyyy">
                  <c:v>45196</c:v>
                </c:pt>
                <c:pt idx="32973" formatCode="m/d/yyyy">
                  <c:v>45196</c:v>
                </c:pt>
                <c:pt idx="32974" formatCode="m/d/yyyy">
                  <c:v>45196</c:v>
                </c:pt>
                <c:pt idx="32975" formatCode="m/d/yyyy">
                  <c:v>45196</c:v>
                </c:pt>
                <c:pt idx="32976" formatCode="m/d/yyyy">
                  <c:v>45196</c:v>
                </c:pt>
                <c:pt idx="32977" formatCode="m/d/yyyy">
                  <c:v>45196</c:v>
                </c:pt>
                <c:pt idx="32978" formatCode="m/d/yyyy">
                  <c:v>45196</c:v>
                </c:pt>
                <c:pt idx="32979" formatCode="m/d/yyyy">
                  <c:v>45196</c:v>
                </c:pt>
                <c:pt idx="32980" formatCode="m/d/yyyy">
                  <c:v>45196</c:v>
                </c:pt>
                <c:pt idx="32981" formatCode="m/d/yyyy">
                  <c:v>45196</c:v>
                </c:pt>
                <c:pt idx="32982" formatCode="m/d/yyyy">
                  <c:v>45196</c:v>
                </c:pt>
                <c:pt idx="32983" formatCode="m/d/yyyy">
                  <c:v>45196</c:v>
                </c:pt>
                <c:pt idx="32984" formatCode="m/d/yyyy">
                  <c:v>45196</c:v>
                </c:pt>
                <c:pt idx="32985" formatCode="m/d/yyyy">
                  <c:v>45196</c:v>
                </c:pt>
                <c:pt idx="32986" formatCode="m/d/yyyy">
                  <c:v>45196</c:v>
                </c:pt>
                <c:pt idx="32987" formatCode="m/d/yyyy">
                  <c:v>45196</c:v>
                </c:pt>
                <c:pt idx="32988" formatCode="m/d/yyyy">
                  <c:v>45196</c:v>
                </c:pt>
                <c:pt idx="32989" formatCode="m/d/yyyy">
                  <c:v>45196</c:v>
                </c:pt>
                <c:pt idx="32990" formatCode="m/d/yyyy">
                  <c:v>45196</c:v>
                </c:pt>
                <c:pt idx="32991" formatCode="m/d/yyyy">
                  <c:v>45196</c:v>
                </c:pt>
                <c:pt idx="32992" formatCode="m/d/yyyy">
                  <c:v>45196</c:v>
                </c:pt>
                <c:pt idx="32993" formatCode="m/d/yyyy">
                  <c:v>45197</c:v>
                </c:pt>
                <c:pt idx="32994" formatCode="m/d/yyyy">
                  <c:v>45197</c:v>
                </c:pt>
                <c:pt idx="32995" formatCode="m/d/yyyy">
                  <c:v>45197</c:v>
                </c:pt>
                <c:pt idx="32996" formatCode="m/d/yyyy">
                  <c:v>45197</c:v>
                </c:pt>
                <c:pt idx="32997" formatCode="m/d/yyyy">
                  <c:v>45197</c:v>
                </c:pt>
                <c:pt idx="32998" formatCode="m/d/yyyy">
                  <c:v>45197</c:v>
                </c:pt>
                <c:pt idx="32999" formatCode="m/d/yyyy">
                  <c:v>45197</c:v>
                </c:pt>
                <c:pt idx="33000" formatCode="m/d/yyyy">
                  <c:v>45197</c:v>
                </c:pt>
                <c:pt idx="33001" formatCode="m/d/yyyy">
                  <c:v>45197</c:v>
                </c:pt>
                <c:pt idx="33002" formatCode="m/d/yyyy">
                  <c:v>45197</c:v>
                </c:pt>
                <c:pt idx="33003" formatCode="m/d/yyyy">
                  <c:v>45197</c:v>
                </c:pt>
                <c:pt idx="33004" formatCode="m/d/yyyy">
                  <c:v>45197</c:v>
                </c:pt>
                <c:pt idx="33005" formatCode="m/d/yyyy">
                  <c:v>45197</c:v>
                </c:pt>
                <c:pt idx="33006" formatCode="m/d/yyyy">
                  <c:v>45197</c:v>
                </c:pt>
                <c:pt idx="33007" formatCode="m/d/yyyy">
                  <c:v>45197</c:v>
                </c:pt>
                <c:pt idx="33008" formatCode="m/d/yyyy">
                  <c:v>45197</c:v>
                </c:pt>
                <c:pt idx="33009" formatCode="m/d/yyyy">
                  <c:v>45197</c:v>
                </c:pt>
                <c:pt idx="33010" formatCode="m/d/yyyy">
                  <c:v>45197</c:v>
                </c:pt>
                <c:pt idx="33011" formatCode="m/d/yyyy">
                  <c:v>45197</c:v>
                </c:pt>
                <c:pt idx="33012" formatCode="m/d/yyyy">
                  <c:v>45197</c:v>
                </c:pt>
                <c:pt idx="33013" formatCode="m/d/yyyy">
                  <c:v>45197</c:v>
                </c:pt>
                <c:pt idx="33014" formatCode="m/d/yyyy">
                  <c:v>45197</c:v>
                </c:pt>
                <c:pt idx="33015" formatCode="m/d/yyyy">
                  <c:v>45197</c:v>
                </c:pt>
                <c:pt idx="33016" formatCode="m/d/yyyy">
                  <c:v>45197</c:v>
                </c:pt>
                <c:pt idx="33017" formatCode="m/d/yyyy">
                  <c:v>45198</c:v>
                </c:pt>
                <c:pt idx="33018" formatCode="m/d/yyyy">
                  <c:v>45198</c:v>
                </c:pt>
                <c:pt idx="33019" formatCode="m/d/yyyy">
                  <c:v>45198</c:v>
                </c:pt>
                <c:pt idx="33020" formatCode="m/d/yyyy">
                  <c:v>45198</c:v>
                </c:pt>
                <c:pt idx="33021" formatCode="m/d/yyyy">
                  <c:v>45198</c:v>
                </c:pt>
                <c:pt idx="33022" formatCode="m/d/yyyy">
                  <c:v>45198</c:v>
                </c:pt>
                <c:pt idx="33023" formatCode="m/d/yyyy">
                  <c:v>45198</c:v>
                </c:pt>
                <c:pt idx="33024" formatCode="m/d/yyyy">
                  <c:v>45198</c:v>
                </c:pt>
                <c:pt idx="33025" formatCode="m/d/yyyy">
                  <c:v>45198</c:v>
                </c:pt>
                <c:pt idx="33026" formatCode="m/d/yyyy">
                  <c:v>45198</c:v>
                </c:pt>
                <c:pt idx="33027" formatCode="m/d/yyyy">
                  <c:v>45198</c:v>
                </c:pt>
                <c:pt idx="33028" formatCode="m/d/yyyy">
                  <c:v>45198</c:v>
                </c:pt>
                <c:pt idx="33029" formatCode="m/d/yyyy">
                  <c:v>45198</c:v>
                </c:pt>
                <c:pt idx="33030" formatCode="m/d/yyyy">
                  <c:v>45198</c:v>
                </c:pt>
                <c:pt idx="33031" formatCode="m/d/yyyy">
                  <c:v>45198</c:v>
                </c:pt>
                <c:pt idx="33032" formatCode="m/d/yyyy">
                  <c:v>45198</c:v>
                </c:pt>
                <c:pt idx="33033" formatCode="m/d/yyyy">
                  <c:v>45198</c:v>
                </c:pt>
                <c:pt idx="33034" formatCode="m/d/yyyy">
                  <c:v>45198</c:v>
                </c:pt>
                <c:pt idx="33035" formatCode="m/d/yyyy">
                  <c:v>45198</c:v>
                </c:pt>
                <c:pt idx="33036" formatCode="m/d/yyyy">
                  <c:v>45198</c:v>
                </c:pt>
                <c:pt idx="33037" formatCode="m/d/yyyy">
                  <c:v>45198</c:v>
                </c:pt>
                <c:pt idx="33038" formatCode="m/d/yyyy">
                  <c:v>45198</c:v>
                </c:pt>
                <c:pt idx="33039" formatCode="m/d/yyyy">
                  <c:v>45198</c:v>
                </c:pt>
                <c:pt idx="33040" formatCode="m/d/yyyy">
                  <c:v>45198</c:v>
                </c:pt>
                <c:pt idx="33041" formatCode="m/d/yyyy">
                  <c:v>45199</c:v>
                </c:pt>
                <c:pt idx="33042" formatCode="m/d/yyyy">
                  <c:v>45199</c:v>
                </c:pt>
                <c:pt idx="33043" formatCode="m/d/yyyy">
                  <c:v>45199</c:v>
                </c:pt>
                <c:pt idx="33044" formatCode="m/d/yyyy">
                  <c:v>45199</c:v>
                </c:pt>
                <c:pt idx="33045" formatCode="m/d/yyyy">
                  <c:v>45199</c:v>
                </c:pt>
                <c:pt idx="33046" formatCode="m/d/yyyy">
                  <c:v>45199</c:v>
                </c:pt>
                <c:pt idx="33047" formatCode="m/d/yyyy">
                  <c:v>45199</c:v>
                </c:pt>
                <c:pt idx="33048" formatCode="m/d/yyyy">
                  <c:v>45199</c:v>
                </c:pt>
                <c:pt idx="33049" formatCode="m/d/yyyy">
                  <c:v>45199</c:v>
                </c:pt>
                <c:pt idx="33050" formatCode="m/d/yyyy">
                  <c:v>45199</c:v>
                </c:pt>
                <c:pt idx="33051" formatCode="m/d/yyyy">
                  <c:v>45199</c:v>
                </c:pt>
                <c:pt idx="33052" formatCode="m/d/yyyy">
                  <c:v>45199</c:v>
                </c:pt>
                <c:pt idx="33053" formatCode="m/d/yyyy">
                  <c:v>45199</c:v>
                </c:pt>
                <c:pt idx="33054" formatCode="m/d/yyyy">
                  <c:v>45199</c:v>
                </c:pt>
                <c:pt idx="33055" formatCode="m/d/yyyy">
                  <c:v>45199</c:v>
                </c:pt>
                <c:pt idx="33056" formatCode="m/d/yyyy">
                  <c:v>45199</c:v>
                </c:pt>
                <c:pt idx="33057" formatCode="m/d/yyyy">
                  <c:v>45199</c:v>
                </c:pt>
                <c:pt idx="33058" formatCode="m/d/yyyy">
                  <c:v>45199</c:v>
                </c:pt>
                <c:pt idx="33059" formatCode="m/d/yyyy">
                  <c:v>45199</c:v>
                </c:pt>
                <c:pt idx="33060" formatCode="m/d/yyyy">
                  <c:v>45199</c:v>
                </c:pt>
                <c:pt idx="33061" formatCode="m/d/yyyy">
                  <c:v>45199</c:v>
                </c:pt>
                <c:pt idx="33062" formatCode="m/d/yyyy">
                  <c:v>45199</c:v>
                </c:pt>
                <c:pt idx="33063" formatCode="m/d/yyyy">
                  <c:v>45199</c:v>
                </c:pt>
                <c:pt idx="33064" formatCode="m/d/yyyy">
                  <c:v>45199</c:v>
                </c:pt>
                <c:pt idx="33065" formatCode="m/d/yyyy">
                  <c:v>45200</c:v>
                </c:pt>
                <c:pt idx="33066" formatCode="m/d/yyyy">
                  <c:v>45200</c:v>
                </c:pt>
                <c:pt idx="33067" formatCode="m/d/yyyy">
                  <c:v>45200</c:v>
                </c:pt>
                <c:pt idx="33068" formatCode="m/d/yyyy">
                  <c:v>45200</c:v>
                </c:pt>
                <c:pt idx="33069" formatCode="m/d/yyyy">
                  <c:v>45200</c:v>
                </c:pt>
                <c:pt idx="33070" formatCode="m/d/yyyy">
                  <c:v>45200</c:v>
                </c:pt>
                <c:pt idx="33071" formatCode="m/d/yyyy">
                  <c:v>45200</c:v>
                </c:pt>
                <c:pt idx="33072" formatCode="m/d/yyyy">
                  <c:v>45200</c:v>
                </c:pt>
                <c:pt idx="33073" formatCode="m/d/yyyy">
                  <c:v>45200</c:v>
                </c:pt>
                <c:pt idx="33074" formatCode="m/d/yyyy">
                  <c:v>45200</c:v>
                </c:pt>
                <c:pt idx="33075" formatCode="m/d/yyyy">
                  <c:v>45200</c:v>
                </c:pt>
                <c:pt idx="33076" formatCode="m/d/yyyy">
                  <c:v>45200</c:v>
                </c:pt>
                <c:pt idx="33077" formatCode="m/d/yyyy">
                  <c:v>45200</c:v>
                </c:pt>
                <c:pt idx="33078" formatCode="m/d/yyyy">
                  <c:v>45200</c:v>
                </c:pt>
                <c:pt idx="33079" formatCode="m/d/yyyy">
                  <c:v>45200</c:v>
                </c:pt>
                <c:pt idx="33080" formatCode="m/d/yyyy">
                  <c:v>45200</c:v>
                </c:pt>
                <c:pt idx="33081" formatCode="m/d/yyyy">
                  <c:v>45200</c:v>
                </c:pt>
                <c:pt idx="33082" formatCode="m/d/yyyy">
                  <c:v>45200</c:v>
                </c:pt>
                <c:pt idx="33083" formatCode="m/d/yyyy">
                  <c:v>45200</c:v>
                </c:pt>
                <c:pt idx="33084" formatCode="m/d/yyyy">
                  <c:v>45200</c:v>
                </c:pt>
                <c:pt idx="33085" formatCode="m/d/yyyy">
                  <c:v>45200</c:v>
                </c:pt>
                <c:pt idx="33086" formatCode="m/d/yyyy">
                  <c:v>45200</c:v>
                </c:pt>
                <c:pt idx="33087" formatCode="m/d/yyyy">
                  <c:v>45200</c:v>
                </c:pt>
                <c:pt idx="33088" formatCode="m/d/yyyy">
                  <c:v>45200</c:v>
                </c:pt>
                <c:pt idx="33089" formatCode="m/d/yyyy">
                  <c:v>45201</c:v>
                </c:pt>
                <c:pt idx="33090" formatCode="m/d/yyyy">
                  <c:v>45201</c:v>
                </c:pt>
                <c:pt idx="33091" formatCode="m/d/yyyy">
                  <c:v>45201</c:v>
                </c:pt>
                <c:pt idx="33092" formatCode="m/d/yyyy">
                  <c:v>45201</c:v>
                </c:pt>
                <c:pt idx="33093" formatCode="m/d/yyyy">
                  <c:v>45201</c:v>
                </c:pt>
                <c:pt idx="33094" formatCode="m/d/yyyy">
                  <c:v>45201</c:v>
                </c:pt>
                <c:pt idx="33095" formatCode="m/d/yyyy">
                  <c:v>45201</c:v>
                </c:pt>
                <c:pt idx="33096" formatCode="m/d/yyyy">
                  <c:v>45201</c:v>
                </c:pt>
                <c:pt idx="33097" formatCode="m/d/yyyy">
                  <c:v>45201</c:v>
                </c:pt>
                <c:pt idx="33098" formatCode="m/d/yyyy">
                  <c:v>45201</c:v>
                </c:pt>
                <c:pt idx="33099" formatCode="m/d/yyyy">
                  <c:v>45201</c:v>
                </c:pt>
                <c:pt idx="33100" formatCode="m/d/yyyy">
                  <c:v>45201</c:v>
                </c:pt>
                <c:pt idx="33101" formatCode="m/d/yyyy">
                  <c:v>45201</c:v>
                </c:pt>
                <c:pt idx="33102" formatCode="m/d/yyyy">
                  <c:v>45201</c:v>
                </c:pt>
                <c:pt idx="33103" formatCode="m/d/yyyy">
                  <c:v>45201</c:v>
                </c:pt>
                <c:pt idx="33104" formatCode="m/d/yyyy">
                  <c:v>45201</c:v>
                </c:pt>
                <c:pt idx="33105" formatCode="m/d/yyyy">
                  <c:v>45201</c:v>
                </c:pt>
                <c:pt idx="33106" formatCode="m/d/yyyy">
                  <c:v>45201</c:v>
                </c:pt>
                <c:pt idx="33107" formatCode="m/d/yyyy">
                  <c:v>45201</c:v>
                </c:pt>
                <c:pt idx="33108" formatCode="m/d/yyyy">
                  <c:v>45201</c:v>
                </c:pt>
                <c:pt idx="33109" formatCode="m/d/yyyy">
                  <c:v>45201</c:v>
                </c:pt>
                <c:pt idx="33110" formatCode="m/d/yyyy">
                  <c:v>45201</c:v>
                </c:pt>
                <c:pt idx="33111" formatCode="m/d/yyyy">
                  <c:v>45201</c:v>
                </c:pt>
                <c:pt idx="33112" formatCode="m/d/yyyy">
                  <c:v>45201</c:v>
                </c:pt>
                <c:pt idx="33113" formatCode="m/d/yyyy">
                  <c:v>45202</c:v>
                </c:pt>
                <c:pt idx="33114" formatCode="m/d/yyyy">
                  <c:v>45202</c:v>
                </c:pt>
                <c:pt idx="33115" formatCode="m/d/yyyy">
                  <c:v>45202</c:v>
                </c:pt>
                <c:pt idx="33116" formatCode="m/d/yyyy">
                  <c:v>45202</c:v>
                </c:pt>
                <c:pt idx="33117" formatCode="m/d/yyyy">
                  <c:v>45202</c:v>
                </c:pt>
                <c:pt idx="33118" formatCode="m/d/yyyy">
                  <c:v>45202</c:v>
                </c:pt>
                <c:pt idx="33119" formatCode="m/d/yyyy">
                  <c:v>45202</c:v>
                </c:pt>
                <c:pt idx="33120" formatCode="m/d/yyyy">
                  <c:v>45202</c:v>
                </c:pt>
                <c:pt idx="33121" formatCode="m/d/yyyy">
                  <c:v>45202</c:v>
                </c:pt>
                <c:pt idx="33122" formatCode="m/d/yyyy">
                  <c:v>45202</c:v>
                </c:pt>
                <c:pt idx="33123" formatCode="m/d/yyyy">
                  <c:v>45202</c:v>
                </c:pt>
                <c:pt idx="33124" formatCode="m/d/yyyy">
                  <c:v>45202</c:v>
                </c:pt>
                <c:pt idx="33125" formatCode="m/d/yyyy">
                  <c:v>45202</c:v>
                </c:pt>
                <c:pt idx="33126" formatCode="m/d/yyyy">
                  <c:v>45202</c:v>
                </c:pt>
                <c:pt idx="33127" formatCode="m/d/yyyy">
                  <c:v>45202</c:v>
                </c:pt>
                <c:pt idx="33128" formatCode="m/d/yyyy">
                  <c:v>45202</c:v>
                </c:pt>
                <c:pt idx="33129" formatCode="m/d/yyyy">
                  <c:v>45202</c:v>
                </c:pt>
                <c:pt idx="33130" formatCode="m/d/yyyy">
                  <c:v>45202</c:v>
                </c:pt>
                <c:pt idx="33131" formatCode="m/d/yyyy">
                  <c:v>45202</c:v>
                </c:pt>
                <c:pt idx="33132" formatCode="m/d/yyyy">
                  <c:v>45202</c:v>
                </c:pt>
                <c:pt idx="33133" formatCode="m/d/yyyy">
                  <c:v>45202</c:v>
                </c:pt>
                <c:pt idx="33134" formatCode="m/d/yyyy">
                  <c:v>45202</c:v>
                </c:pt>
                <c:pt idx="33135" formatCode="m/d/yyyy">
                  <c:v>45202</c:v>
                </c:pt>
                <c:pt idx="33136" formatCode="m/d/yyyy">
                  <c:v>45202</c:v>
                </c:pt>
                <c:pt idx="33137" formatCode="m/d/yyyy">
                  <c:v>45203</c:v>
                </c:pt>
                <c:pt idx="33138" formatCode="m/d/yyyy">
                  <c:v>45203</c:v>
                </c:pt>
                <c:pt idx="33139" formatCode="m/d/yyyy">
                  <c:v>45203</c:v>
                </c:pt>
                <c:pt idx="33140" formatCode="m/d/yyyy">
                  <c:v>45203</c:v>
                </c:pt>
                <c:pt idx="33141" formatCode="m/d/yyyy">
                  <c:v>45203</c:v>
                </c:pt>
                <c:pt idx="33142" formatCode="m/d/yyyy">
                  <c:v>45203</c:v>
                </c:pt>
                <c:pt idx="33143" formatCode="m/d/yyyy">
                  <c:v>45203</c:v>
                </c:pt>
                <c:pt idx="33144" formatCode="m/d/yyyy">
                  <c:v>45203</c:v>
                </c:pt>
                <c:pt idx="33145" formatCode="m/d/yyyy">
                  <c:v>45203</c:v>
                </c:pt>
                <c:pt idx="33146" formatCode="m/d/yyyy">
                  <c:v>45203</c:v>
                </c:pt>
                <c:pt idx="33147" formatCode="m/d/yyyy">
                  <c:v>45203</c:v>
                </c:pt>
                <c:pt idx="33148" formatCode="m/d/yyyy">
                  <c:v>45203</c:v>
                </c:pt>
                <c:pt idx="33149" formatCode="m/d/yyyy">
                  <c:v>45203</c:v>
                </c:pt>
                <c:pt idx="33150" formatCode="m/d/yyyy">
                  <c:v>45203</c:v>
                </c:pt>
                <c:pt idx="33151" formatCode="m/d/yyyy">
                  <c:v>45203</c:v>
                </c:pt>
                <c:pt idx="33152" formatCode="m/d/yyyy">
                  <c:v>45203</c:v>
                </c:pt>
                <c:pt idx="33153" formatCode="m/d/yyyy">
                  <c:v>45203</c:v>
                </c:pt>
                <c:pt idx="33154" formatCode="m/d/yyyy">
                  <c:v>45203</c:v>
                </c:pt>
                <c:pt idx="33155" formatCode="m/d/yyyy">
                  <c:v>45203</c:v>
                </c:pt>
                <c:pt idx="33156" formatCode="m/d/yyyy">
                  <c:v>45203</c:v>
                </c:pt>
                <c:pt idx="33157" formatCode="m/d/yyyy">
                  <c:v>45203</c:v>
                </c:pt>
                <c:pt idx="33158" formatCode="m/d/yyyy">
                  <c:v>45203</c:v>
                </c:pt>
                <c:pt idx="33159" formatCode="m/d/yyyy">
                  <c:v>45203</c:v>
                </c:pt>
                <c:pt idx="33160" formatCode="m/d/yyyy">
                  <c:v>45203</c:v>
                </c:pt>
                <c:pt idx="33161" formatCode="m/d/yyyy">
                  <c:v>45204</c:v>
                </c:pt>
                <c:pt idx="33162" formatCode="m/d/yyyy">
                  <c:v>45204</c:v>
                </c:pt>
                <c:pt idx="33163" formatCode="m/d/yyyy">
                  <c:v>45204</c:v>
                </c:pt>
                <c:pt idx="33164" formatCode="m/d/yyyy">
                  <c:v>45204</c:v>
                </c:pt>
                <c:pt idx="33165" formatCode="m/d/yyyy">
                  <c:v>45204</c:v>
                </c:pt>
                <c:pt idx="33166" formatCode="m/d/yyyy">
                  <c:v>45204</c:v>
                </c:pt>
                <c:pt idx="33167" formatCode="m/d/yyyy">
                  <c:v>45204</c:v>
                </c:pt>
                <c:pt idx="33168" formatCode="m/d/yyyy">
                  <c:v>45204</c:v>
                </c:pt>
                <c:pt idx="33169" formatCode="m/d/yyyy">
                  <c:v>45204</c:v>
                </c:pt>
                <c:pt idx="33170" formatCode="m/d/yyyy">
                  <c:v>45204</c:v>
                </c:pt>
                <c:pt idx="33171" formatCode="m/d/yyyy">
                  <c:v>45204</c:v>
                </c:pt>
                <c:pt idx="33172" formatCode="m/d/yyyy">
                  <c:v>45204</c:v>
                </c:pt>
                <c:pt idx="33173" formatCode="m/d/yyyy">
                  <c:v>45204</c:v>
                </c:pt>
                <c:pt idx="33174" formatCode="m/d/yyyy">
                  <c:v>45204</c:v>
                </c:pt>
                <c:pt idx="33175" formatCode="m/d/yyyy">
                  <c:v>45204</c:v>
                </c:pt>
                <c:pt idx="33176" formatCode="m/d/yyyy">
                  <c:v>45204</c:v>
                </c:pt>
                <c:pt idx="33177" formatCode="m/d/yyyy">
                  <c:v>45204</c:v>
                </c:pt>
                <c:pt idx="33178" formatCode="m/d/yyyy">
                  <c:v>45204</c:v>
                </c:pt>
                <c:pt idx="33179" formatCode="m/d/yyyy">
                  <c:v>45204</c:v>
                </c:pt>
                <c:pt idx="33180" formatCode="m/d/yyyy">
                  <c:v>45204</c:v>
                </c:pt>
                <c:pt idx="33181" formatCode="m/d/yyyy">
                  <c:v>45204</c:v>
                </c:pt>
                <c:pt idx="33182" formatCode="m/d/yyyy">
                  <c:v>45204</c:v>
                </c:pt>
                <c:pt idx="33183" formatCode="m/d/yyyy">
                  <c:v>45204</c:v>
                </c:pt>
                <c:pt idx="33184" formatCode="m/d/yyyy">
                  <c:v>45204</c:v>
                </c:pt>
                <c:pt idx="33185" formatCode="m/d/yyyy">
                  <c:v>45205</c:v>
                </c:pt>
                <c:pt idx="33186" formatCode="m/d/yyyy">
                  <c:v>45205</c:v>
                </c:pt>
                <c:pt idx="33187" formatCode="m/d/yyyy">
                  <c:v>45205</c:v>
                </c:pt>
                <c:pt idx="33188" formatCode="m/d/yyyy">
                  <c:v>45205</c:v>
                </c:pt>
                <c:pt idx="33189" formatCode="m/d/yyyy">
                  <c:v>45205</c:v>
                </c:pt>
                <c:pt idx="33190" formatCode="m/d/yyyy">
                  <c:v>45205</c:v>
                </c:pt>
                <c:pt idx="33191" formatCode="m/d/yyyy">
                  <c:v>45205</c:v>
                </c:pt>
                <c:pt idx="33192" formatCode="m/d/yyyy">
                  <c:v>45205</c:v>
                </c:pt>
                <c:pt idx="33193" formatCode="m/d/yyyy">
                  <c:v>45205</c:v>
                </c:pt>
                <c:pt idx="33194" formatCode="m/d/yyyy">
                  <c:v>45205</c:v>
                </c:pt>
                <c:pt idx="33195" formatCode="m/d/yyyy">
                  <c:v>45205</c:v>
                </c:pt>
                <c:pt idx="33196" formatCode="m/d/yyyy">
                  <c:v>45205</c:v>
                </c:pt>
                <c:pt idx="33197" formatCode="m/d/yyyy">
                  <c:v>45205</c:v>
                </c:pt>
                <c:pt idx="33198" formatCode="m/d/yyyy">
                  <c:v>45205</c:v>
                </c:pt>
                <c:pt idx="33199" formatCode="m/d/yyyy">
                  <c:v>45205</c:v>
                </c:pt>
                <c:pt idx="33200" formatCode="m/d/yyyy">
                  <c:v>45205</c:v>
                </c:pt>
                <c:pt idx="33201" formatCode="m/d/yyyy">
                  <c:v>45205</c:v>
                </c:pt>
                <c:pt idx="33202" formatCode="m/d/yyyy">
                  <c:v>45205</c:v>
                </c:pt>
                <c:pt idx="33203" formatCode="m/d/yyyy">
                  <c:v>45205</c:v>
                </c:pt>
                <c:pt idx="33204" formatCode="m/d/yyyy">
                  <c:v>45205</c:v>
                </c:pt>
                <c:pt idx="33205" formatCode="m/d/yyyy">
                  <c:v>45205</c:v>
                </c:pt>
                <c:pt idx="33206" formatCode="m/d/yyyy">
                  <c:v>45205</c:v>
                </c:pt>
                <c:pt idx="33207" formatCode="m/d/yyyy">
                  <c:v>45205</c:v>
                </c:pt>
                <c:pt idx="33208" formatCode="m/d/yyyy">
                  <c:v>45205</c:v>
                </c:pt>
                <c:pt idx="33209" formatCode="m/d/yyyy">
                  <c:v>45206</c:v>
                </c:pt>
                <c:pt idx="33210" formatCode="m/d/yyyy">
                  <c:v>45206</c:v>
                </c:pt>
                <c:pt idx="33211" formatCode="m/d/yyyy">
                  <c:v>45206</c:v>
                </c:pt>
                <c:pt idx="33212" formatCode="m/d/yyyy">
                  <c:v>45206</c:v>
                </c:pt>
                <c:pt idx="33213" formatCode="m/d/yyyy">
                  <c:v>45206</c:v>
                </c:pt>
                <c:pt idx="33214" formatCode="m/d/yyyy">
                  <c:v>45206</c:v>
                </c:pt>
                <c:pt idx="33215" formatCode="m/d/yyyy">
                  <c:v>45206</c:v>
                </c:pt>
                <c:pt idx="33216" formatCode="m/d/yyyy">
                  <c:v>45206</c:v>
                </c:pt>
                <c:pt idx="33217" formatCode="m/d/yyyy">
                  <c:v>45206</c:v>
                </c:pt>
                <c:pt idx="33218" formatCode="m/d/yyyy">
                  <c:v>45206</c:v>
                </c:pt>
                <c:pt idx="33219" formatCode="m/d/yyyy">
                  <c:v>45206</c:v>
                </c:pt>
                <c:pt idx="33220" formatCode="m/d/yyyy">
                  <c:v>45206</c:v>
                </c:pt>
                <c:pt idx="33221" formatCode="m/d/yyyy">
                  <c:v>45206</c:v>
                </c:pt>
                <c:pt idx="33222" formatCode="m/d/yyyy">
                  <c:v>45206</c:v>
                </c:pt>
                <c:pt idx="33223" formatCode="m/d/yyyy">
                  <c:v>45206</c:v>
                </c:pt>
                <c:pt idx="33224" formatCode="m/d/yyyy">
                  <c:v>45206</c:v>
                </c:pt>
                <c:pt idx="33225" formatCode="m/d/yyyy">
                  <c:v>45206</c:v>
                </c:pt>
                <c:pt idx="33226" formatCode="m/d/yyyy">
                  <c:v>45206</c:v>
                </c:pt>
                <c:pt idx="33227" formatCode="m/d/yyyy">
                  <c:v>45206</c:v>
                </c:pt>
                <c:pt idx="33228" formatCode="m/d/yyyy">
                  <c:v>45206</c:v>
                </c:pt>
                <c:pt idx="33229" formatCode="m/d/yyyy">
                  <c:v>45206</c:v>
                </c:pt>
                <c:pt idx="33230" formatCode="m/d/yyyy">
                  <c:v>45206</c:v>
                </c:pt>
                <c:pt idx="33231" formatCode="m/d/yyyy">
                  <c:v>45206</c:v>
                </c:pt>
                <c:pt idx="33232" formatCode="m/d/yyyy">
                  <c:v>45206</c:v>
                </c:pt>
                <c:pt idx="33233" formatCode="m/d/yyyy">
                  <c:v>45207</c:v>
                </c:pt>
                <c:pt idx="33234" formatCode="m/d/yyyy">
                  <c:v>45207</c:v>
                </c:pt>
                <c:pt idx="33235" formatCode="m/d/yyyy">
                  <c:v>45207</c:v>
                </c:pt>
                <c:pt idx="33236" formatCode="m/d/yyyy">
                  <c:v>45207</c:v>
                </c:pt>
                <c:pt idx="33237" formatCode="m/d/yyyy">
                  <c:v>45207</c:v>
                </c:pt>
                <c:pt idx="33238" formatCode="m/d/yyyy">
                  <c:v>45207</c:v>
                </c:pt>
                <c:pt idx="33239" formatCode="m/d/yyyy">
                  <c:v>45207</c:v>
                </c:pt>
                <c:pt idx="33240" formatCode="m/d/yyyy">
                  <c:v>45207</c:v>
                </c:pt>
                <c:pt idx="33241" formatCode="m/d/yyyy">
                  <c:v>45207</c:v>
                </c:pt>
                <c:pt idx="33242" formatCode="m/d/yyyy">
                  <c:v>45207</c:v>
                </c:pt>
                <c:pt idx="33243" formatCode="m/d/yyyy">
                  <c:v>45207</c:v>
                </c:pt>
                <c:pt idx="33244" formatCode="m/d/yyyy">
                  <c:v>45207</c:v>
                </c:pt>
                <c:pt idx="33245" formatCode="m/d/yyyy">
                  <c:v>45207</c:v>
                </c:pt>
                <c:pt idx="33246" formatCode="m/d/yyyy">
                  <c:v>45207</c:v>
                </c:pt>
                <c:pt idx="33247" formatCode="m/d/yyyy">
                  <c:v>45207</c:v>
                </c:pt>
                <c:pt idx="33248" formatCode="m/d/yyyy">
                  <c:v>45207</c:v>
                </c:pt>
                <c:pt idx="33249" formatCode="m/d/yyyy">
                  <c:v>45207</c:v>
                </c:pt>
                <c:pt idx="33250" formatCode="m/d/yyyy">
                  <c:v>45207</c:v>
                </c:pt>
                <c:pt idx="33251" formatCode="m/d/yyyy">
                  <c:v>45207</c:v>
                </c:pt>
                <c:pt idx="33252" formatCode="m/d/yyyy">
                  <c:v>45207</c:v>
                </c:pt>
                <c:pt idx="33253" formatCode="m/d/yyyy">
                  <c:v>45207</c:v>
                </c:pt>
                <c:pt idx="33254" formatCode="m/d/yyyy">
                  <c:v>45207</c:v>
                </c:pt>
                <c:pt idx="33255" formatCode="m/d/yyyy">
                  <c:v>45207</c:v>
                </c:pt>
                <c:pt idx="33256" formatCode="m/d/yyyy">
                  <c:v>45207</c:v>
                </c:pt>
                <c:pt idx="33257" formatCode="m/d/yyyy">
                  <c:v>45208</c:v>
                </c:pt>
                <c:pt idx="33258" formatCode="m/d/yyyy">
                  <c:v>45208</c:v>
                </c:pt>
                <c:pt idx="33259" formatCode="m/d/yyyy">
                  <c:v>45208</c:v>
                </c:pt>
                <c:pt idx="33260" formatCode="m/d/yyyy">
                  <c:v>45208</c:v>
                </c:pt>
                <c:pt idx="33261" formatCode="m/d/yyyy">
                  <c:v>45208</c:v>
                </c:pt>
                <c:pt idx="33262" formatCode="m/d/yyyy">
                  <c:v>45208</c:v>
                </c:pt>
                <c:pt idx="33263" formatCode="m/d/yyyy">
                  <c:v>45208</c:v>
                </c:pt>
                <c:pt idx="33264" formatCode="m/d/yyyy">
                  <c:v>45208</c:v>
                </c:pt>
                <c:pt idx="33265" formatCode="m/d/yyyy">
                  <c:v>45208</c:v>
                </c:pt>
                <c:pt idx="33266" formatCode="m/d/yyyy">
                  <c:v>45208</c:v>
                </c:pt>
                <c:pt idx="33267" formatCode="m/d/yyyy">
                  <c:v>45208</c:v>
                </c:pt>
                <c:pt idx="33268" formatCode="m/d/yyyy">
                  <c:v>45208</c:v>
                </c:pt>
                <c:pt idx="33269" formatCode="m/d/yyyy">
                  <c:v>45208</c:v>
                </c:pt>
                <c:pt idx="33270" formatCode="m/d/yyyy">
                  <c:v>45208</c:v>
                </c:pt>
                <c:pt idx="33271" formatCode="m/d/yyyy">
                  <c:v>45208</c:v>
                </c:pt>
                <c:pt idx="33272" formatCode="m/d/yyyy">
                  <c:v>45208</c:v>
                </c:pt>
                <c:pt idx="33273" formatCode="m/d/yyyy">
                  <c:v>45208</c:v>
                </c:pt>
                <c:pt idx="33274" formatCode="m/d/yyyy">
                  <c:v>45208</c:v>
                </c:pt>
                <c:pt idx="33275" formatCode="m/d/yyyy">
                  <c:v>45208</c:v>
                </c:pt>
                <c:pt idx="33276" formatCode="m/d/yyyy">
                  <c:v>45208</c:v>
                </c:pt>
                <c:pt idx="33277" formatCode="m/d/yyyy">
                  <c:v>45208</c:v>
                </c:pt>
                <c:pt idx="33278" formatCode="m/d/yyyy">
                  <c:v>45208</c:v>
                </c:pt>
                <c:pt idx="33279" formatCode="m/d/yyyy">
                  <c:v>45208</c:v>
                </c:pt>
                <c:pt idx="33280" formatCode="m/d/yyyy">
                  <c:v>45208</c:v>
                </c:pt>
                <c:pt idx="33281" formatCode="m/d/yyyy">
                  <c:v>45209</c:v>
                </c:pt>
                <c:pt idx="33282" formatCode="m/d/yyyy">
                  <c:v>45209</c:v>
                </c:pt>
                <c:pt idx="33283" formatCode="m/d/yyyy">
                  <c:v>45209</c:v>
                </c:pt>
                <c:pt idx="33284" formatCode="m/d/yyyy">
                  <c:v>45209</c:v>
                </c:pt>
                <c:pt idx="33285" formatCode="m/d/yyyy">
                  <c:v>45209</c:v>
                </c:pt>
                <c:pt idx="33286" formatCode="m/d/yyyy">
                  <c:v>45209</c:v>
                </c:pt>
                <c:pt idx="33287" formatCode="m/d/yyyy">
                  <c:v>45209</c:v>
                </c:pt>
                <c:pt idx="33288" formatCode="m/d/yyyy">
                  <c:v>45209</c:v>
                </c:pt>
                <c:pt idx="33289" formatCode="m/d/yyyy">
                  <c:v>45209</c:v>
                </c:pt>
                <c:pt idx="33290" formatCode="m/d/yyyy">
                  <c:v>45209</c:v>
                </c:pt>
                <c:pt idx="33291" formatCode="m/d/yyyy">
                  <c:v>45209</c:v>
                </c:pt>
                <c:pt idx="33292" formatCode="m/d/yyyy">
                  <c:v>45209</c:v>
                </c:pt>
                <c:pt idx="33293" formatCode="m/d/yyyy">
                  <c:v>45209</c:v>
                </c:pt>
                <c:pt idx="33294" formatCode="m/d/yyyy">
                  <c:v>45209</c:v>
                </c:pt>
                <c:pt idx="33295" formatCode="m/d/yyyy">
                  <c:v>45209</c:v>
                </c:pt>
                <c:pt idx="33296" formatCode="m/d/yyyy">
                  <c:v>45209</c:v>
                </c:pt>
                <c:pt idx="33297" formatCode="m/d/yyyy">
                  <c:v>45209</c:v>
                </c:pt>
                <c:pt idx="33298" formatCode="m/d/yyyy">
                  <c:v>45209</c:v>
                </c:pt>
                <c:pt idx="33299" formatCode="m/d/yyyy">
                  <c:v>45209</c:v>
                </c:pt>
                <c:pt idx="33300" formatCode="m/d/yyyy">
                  <c:v>45209</c:v>
                </c:pt>
                <c:pt idx="33301" formatCode="m/d/yyyy">
                  <c:v>45209</c:v>
                </c:pt>
                <c:pt idx="33302" formatCode="m/d/yyyy">
                  <c:v>45209</c:v>
                </c:pt>
                <c:pt idx="33303" formatCode="m/d/yyyy">
                  <c:v>45209</c:v>
                </c:pt>
                <c:pt idx="33304" formatCode="m/d/yyyy">
                  <c:v>45209</c:v>
                </c:pt>
                <c:pt idx="33305" formatCode="m/d/yyyy">
                  <c:v>45210</c:v>
                </c:pt>
                <c:pt idx="33306" formatCode="m/d/yyyy">
                  <c:v>45210</c:v>
                </c:pt>
                <c:pt idx="33307" formatCode="m/d/yyyy">
                  <c:v>45210</c:v>
                </c:pt>
                <c:pt idx="33308" formatCode="m/d/yyyy">
                  <c:v>45210</c:v>
                </c:pt>
                <c:pt idx="33309" formatCode="m/d/yyyy">
                  <c:v>45210</c:v>
                </c:pt>
                <c:pt idx="33310" formatCode="m/d/yyyy">
                  <c:v>45210</c:v>
                </c:pt>
                <c:pt idx="33311" formatCode="m/d/yyyy">
                  <c:v>45210</c:v>
                </c:pt>
                <c:pt idx="33312" formatCode="m/d/yyyy">
                  <c:v>45210</c:v>
                </c:pt>
                <c:pt idx="33313" formatCode="m/d/yyyy">
                  <c:v>45210</c:v>
                </c:pt>
                <c:pt idx="33314" formatCode="m/d/yyyy">
                  <c:v>45210</c:v>
                </c:pt>
                <c:pt idx="33315" formatCode="m/d/yyyy">
                  <c:v>45210</c:v>
                </c:pt>
                <c:pt idx="33316" formatCode="m/d/yyyy">
                  <c:v>45210</c:v>
                </c:pt>
                <c:pt idx="33317" formatCode="m/d/yyyy">
                  <c:v>45210</c:v>
                </c:pt>
                <c:pt idx="33318" formatCode="m/d/yyyy">
                  <c:v>45210</c:v>
                </c:pt>
                <c:pt idx="33319" formatCode="m/d/yyyy">
                  <c:v>45210</c:v>
                </c:pt>
                <c:pt idx="33320" formatCode="m/d/yyyy">
                  <c:v>45210</c:v>
                </c:pt>
                <c:pt idx="33321" formatCode="m/d/yyyy">
                  <c:v>45210</c:v>
                </c:pt>
                <c:pt idx="33322" formatCode="m/d/yyyy">
                  <c:v>45210</c:v>
                </c:pt>
                <c:pt idx="33323" formatCode="m/d/yyyy">
                  <c:v>45210</c:v>
                </c:pt>
                <c:pt idx="33324" formatCode="m/d/yyyy">
                  <c:v>45210</c:v>
                </c:pt>
                <c:pt idx="33325" formatCode="m/d/yyyy">
                  <c:v>45210</c:v>
                </c:pt>
                <c:pt idx="33326" formatCode="m/d/yyyy">
                  <c:v>45210</c:v>
                </c:pt>
                <c:pt idx="33327" formatCode="m/d/yyyy">
                  <c:v>45210</c:v>
                </c:pt>
                <c:pt idx="33328" formatCode="m/d/yyyy">
                  <c:v>45210</c:v>
                </c:pt>
                <c:pt idx="33329" formatCode="m/d/yyyy">
                  <c:v>45211</c:v>
                </c:pt>
                <c:pt idx="33330" formatCode="m/d/yyyy">
                  <c:v>45211</c:v>
                </c:pt>
                <c:pt idx="33331" formatCode="m/d/yyyy">
                  <c:v>45211</c:v>
                </c:pt>
                <c:pt idx="33332" formatCode="m/d/yyyy">
                  <c:v>45211</c:v>
                </c:pt>
                <c:pt idx="33333" formatCode="m/d/yyyy">
                  <c:v>45211</c:v>
                </c:pt>
                <c:pt idx="33334" formatCode="m/d/yyyy">
                  <c:v>45211</c:v>
                </c:pt>
                <c:pt idx="33335" formatCode="m/d/yyyy">
                  <c:v>45211</c:v>
                </c:pt>
                <c:pt idx="33336" formatCode="m/d/yyyy">
                  <c:v>45211</c:v>
                </c:pt>
                <c:pt idx="33337" formatCode="m/d/yyyy">
                  <c:v>45211</c:v>
                </c:pt>
                <c:pt idx="33338" formatCode="m/d/yyyy">
                  <c:v>45211</c:v>
                </c:pt>
                <c:pt idx="33339" formatCode="m/d/yyyy">
                  <c:v>45211</c:v>
                </c:pt>
                <c:pt idx="33340" formatCode="m/d/yyyy">
                  <c:v>45211</c:v>
                </c:pt>
                <c:pt idx="33341" formatCode="m/d/yyyy">
                  <c:v>45211</c:v>
                </c:pt>
                <c:pt idx="33342" formatCode="m/d/yyyy">
                  <c:v>45211</c:v>
                </c:pt>
                <c:pt idx="33343" formatCode="m/d/yyyy">
                  <c:v>45211</c:v>
                </c:pt>
                <c:pt idx="33344" formatCode="m/d/yyyy">
                  <c:v>45211</c:v>
                </c:pt>
                <c:pt idx="33345" formatCode="m/d/yyyy">
                  <c:v>45211</c:v>
                </c:pt>
                <c:pt idx="33346" formatCode="m/d/yyyy">
                  <c:v>45211</c:v>
                </c:pt>
                <c:pt idx="33347" formatCode="m/d/yyyy">
                  <c:v>45211</c:v>
                </c:pt>
                <c:pt idx="33348" formatCode="m/d/yyyy">
                  <c:v>45211</c:v>
                </c:pt>
                <c:pt idx="33349" formatCode="m/d/yyyy">
                  <c:v>45211</c:v>
                </c:pt>
                <c:pt idx="33350" formatCode="m/d/yyyy">
                  <c:v>45211</c:v>
                </c:pt>
                <c:pt idx="33351" formatCode="m/d/yyyy">
                  <c:v>45211</c:v>
                </c:pt>
                <c:pt idx="33352" formatCode="m/d/yyyy">
                  <c:v>45211</c:v>
                </c:pt>
                <c:pt idx="33353" formatCode="m/d/yyyy">
                  <c:v>45212</c:v>
                </c:pt>
                <c:pt idx="33354" formatCode="m/d/yyyy">
                  <c:v>45212</c:v>
                </c:pt>
                <c:pt idx="33355" formatCode="m/d/yyyy">
                  <c:v>45212</c:v>
                </c:pt>
                <c:pt idx="33356" formatCode="m/d/yyyy">
                  <c:v>45212</c:v>
                </c:pt>
                <c:pt idx="33357" formatCode="m/d/yyyy">
                  <c:v>45212</c:v>
                </c:pt>
                <c:pt idx="33358" formatCode="m/d/yyyy">
                  <c:v>45212</c:v>
                </c:pt>
                <c:pt idx="33359" formatCode="m/d/yyyy">
                  <c:v>45212</c:v>
                </c:pt>
                <c:pt idx="33360" formatCode="m/d/yyyy">
                  <c:v>45212</c:v>
                </c:pt>
                <c:pt idx="33361" formatCode="m/d/yyyy">
                  <c:v>45212</c:v>
                </c:pt>
                <c:pt idx="33362" formatCode="m/d/yyyy">
                  <c:v>45212</c:v>
                </c:pt>
                <c:pt idx="33363" formatCode="m/d/yyyy">
                  <c:v>45212</c:v>
                </c:pt>
                <c:pt idx="33364" formatCode="m/d/yyyy">
                  <c:v>45212</c:v>
                </c:pt>
                <c:pt idx="33365" formatCode="m/d/yyyy">
                  <c:v>45212</c:v>
                </c:pt>
                <c:pt idx="33366" formatCode="m/d/yyyy">
                  <c:v>45212</c:v>
                </c:pt>
                <c:pt idx="33367" formatCode="m/d/yyyy">
                  <c:v>45212</c:v>
                </c:pt>
                <c:pt idx="33368" formatCode="m/d/yyyy">
                  <c:v>45212</c:v>
                </c:pt>
                <c:pt idx="33369" formatCode="m/d/yyyy">
                  <c:v>45212</c:v>
                </c:pt>
                <c:pt idx="33370" formatCode="m/d/yyyy">
                  <c:v>45212</c:v>
                </c:pt>
                <c:pt idx="33371" formatCode="m/d/yyyy">
                  <c:v>45212</c:v>
                </c:pt>
                <c:pt idx="33372" formatCode="m/d/yyyy">
                  <c:v>45212</c:v>
                </c:pt>
                <c:pt idx="33373" formatCode="m/d/yyyy">
                  <c:v>45212</c:v>
                </c:pt>
                <c:pt idx="33374" formatCode="m/d/yyyy">
                  <c:v>45212</c:v>
                </c:pt>
                <c:pt idx="33375" formatCode="m/d/yyyy">
                  <c:v>45212</c:v>
                </c:pt>
                <c:pt idx="33376" formatCode="m/d/yyyy">
                  <c:v>45212</c:v>
                </c:pt>
                <c:pt idx="33377" formatCode="m/d/yyyy">
                  <c:v>45213</c:v>
                </c:pt>
                <c:pt idx="33378" formatCode="m/d/yyyy">
                  <c:v>45213</c:v>
                </c:pt>
                <c:pt idx="33379" formatCode="m/d/yyyy">
                  <c:v>45213</c:v>
                </c:pt>
                <c:pt idx="33380" formatCode="m/d/yyyy">
                  <c:v>45213</c:v>
                </c:pt>
                <c:pt idx="33381" formatCode="m/d/yyyy">
                  <c:v>45213</c:v>
                </c:pt>
                <c:pt idx="33382" formatCode="m/d/yyyy">
                  <c:v>45213</c:v>
                </c:pt>
                <c:pt idx="33383" formatCode="m/d/yyyy">
                  <c:v>45213</c:v>
                </c:pt>
                <c:pt idx="33384" formatCode="m/d/yyyy">
                  <c:v>45213</c:v>
                </c:pt>
                <c:pt idx="33385" formatCode="m/d/yyyy">
                  <c:v>45213</c:v>
                </c:pt>
                <c:pt idx="33386" formatCode="m/d/yyyy">
                  <c:v>45213</c:v>
                </c:pt>
                <c:pt idx="33387" formatCode="m/d/yyyy">
                  <c:v>45213</c:v>
                </c:pt>
                <c:pt idx="33388" formatCode="m/d/yyyy">
                  <c:v>45213</c:v>
                </c:pt>
                <c:pt idx="33389" formatCode="m/d/yyyy">
                  <c:v>45213</c:v>
                </c:pt>
                <c:pt idx="33390" formatCode="m/d/yyyy">
                  <c:v>45213</c:v>
                </c:pt>
                <c:pt idx="33391" formatCode="m/d/yyyy">
                  <c:v>45213</c:v>
                </c:pt>
                <c:pt idx="33392" formatCode="m/d/yyyy">
                  <c:v>45213</c:v>
                </c:pt>
                <c:pt idx="33393" formatCode="m/d/yyyy">
                  <c:v>45213</c:v>
                </c:pt>
                <c:pt idx="33394" formatCode="m/d/yyyy">
                  <c:v>45213</c:v>
                </c:pt>
                <c:pt idx="33395" formatCode="m/d/yyyy">
                  <c:v>45213</c:v>
                </c:pt>
                <c:pt idx="33396" formatCode="m/d/yyyy">
                  <c:v>45213</c:v>
                </c:pt>
                <c:pt idx="33397" formatCode="m/d/yyyy">
                  <c:v>45213</c:v>
                </c:pt>
                <c:pt idx="33398" formatCode="m/d/yyyy">
                  <c:v>45213</c:v>
                </c:pt>
                <c:pt idx="33399" formatCode="m/d/yyyy">
                  <c:v>45213</c:v>
                </c:pt>
                <c:pt idx="33400" formatCode="m/d/yyyy">
                  <c:v>45213</c:v>
                </c:pt>
                <c:pt idx="33401" formatCode="m/d/yyyy">
                  <c:v>45214</c:v>
                </c:pt>
                <c:pt idx="33402" formatCode="m/d/yyyy">
                  <c:v>45214</c:v>
                </c:pt>
                <c:pt idx="33403" formatCode="m/d/yyyy">
                  <c:v>45214</c:v>
                </c:pt>
                <c:pt idx="33404" formatCode="m/d/yyyy">
                  <c:v>45214</c:v>
                </c:pt>
                <c:pt idx="33405" formatCode="m/d/yyyy">
                  <c:v>45214</c:v>
                </c:pt>
                <c:pt idx="33406" formatCode="m/d/yyyy">
                  <c:v>45214</c:v>
                </c:pt>
                <c:pt idx="33407" formatCode="m/d/yyyy">
                  <c:v>45214</c:v>
                </c:pt>
                <c:pt idx="33408" formatCode="m/d/yyyy">
                  <c:v>45214</c:v>
                </c:pt>
                <c:pt idx="33409" formatCode="m/d/yyyy">
                  <c:v>45214</c:v>
                </c:pt>
                <c:pt idx="33410" formatCode="m/d/yyyy">
                  <c:v>45214</c:v>
                </c:pt>
                <c:pt idx="33411" formatCode="m/d/yyyy">
                  <c:v>45214</c:v>
                </c:pt>
                <c:pt idx="33412" formatCode="m/d/yyyy">
                  <c:v>45214</c:v>
                </c:pt>
                <c:pt idx="33413" formatCode="m/d/yyyy">
                  <c:v>45214</c:v>
                </c:pt>
                <c:pt idx="33414" formatCode="m/d/yyyy">
                  <c:v>45214</c:v>
                </c:pt>
                <c:pt idx="33415" formatCode="m/d/yyyy">
                  <c:v>45214</c:v>
                </c:pt>
                <c:pt idx="33416" formatCode="m/d/yyyy">
                  <c:v>45214</c:v>
                </c:pt>
                <c:pt idx="33417" formatCode="m/d/yyyy">
                  <c:v>45214</c:v>
                </c:pt>
                <c:pt idx="33418" formatCode="m/d/yyyy">
                  <c:v>45214</c:v>
                </c:pt>
                <c:pt idx="33419" formatCode="m/d/yyyy">
                  <c:v>45214</c:v>
                </c:pt>
                <c:pt idx="33420" formatCode="m/d/yyyy">
                  <c:v>45214</c:v>
                </c:pt>
                <c:pt idx="33421" formatCode="m/d/yyyy">
                  <c:v>45214</c:v>
                </c:pt>
                <c:pt idx="33422" formatCode="m/d/yyyy">
                  <c:v>45214</c:v>
                </c:pt>
                <c:pt idx="33423" formatCode="m/d/yyyy">
                  <c:v>45214</c:v>
                </c:pt>
                <c:pt idx="33424" formatCode="m/d/yyyy">
                  <c:v>45214</c:v>
                </c:pt>
                <c:pt idx="33425" formatCode="m/d/yyyy">
                  <c:v>45215</c:v>
                </c:pt>
                <c:pt idx="33426" formatCode="m/d/yyyy">
                  <c:v>45215</c:v>
                </c:pt>
                <c:pt idx="33427" formatCode="m/d/yyyy">
                  <c:v>45215</c:v>
                </c:pt>
                <c:pt idx="33428" formatCode="m/d/yyyy">
                  <c:v>45215</c:v>
                </c:pt>
                <c:pt idx="33429" formatCode="m/d/yyyy">
                  <c:v>45215</c:v>
                </c:pt>
                <c:pt idx="33430" formatCode="m/d/yyyy">
                  <c:v>45215</c:v>
                </c:pt>
                <c:pt idx="33431" formatCode="m/d/yyyy">
                  <c:v>45215</c:v>
                </c:pt>
                <c:pt idx="33432" formatCode="m/d/yyyy">
                  <c:v>45215</c:v>
                </c:pt>
                <c:pt idx="33433" formatCode="m/d/yyyy">
                  <c:v>45215</c:v>
                </c:pt>
                <c:pt idx="33434" formatCode="m/d/yyyy">
                  <c:v>45215</c:v>
                </c:pt>
                <c:pt idx="33435" formatCode="m/d/yyyy">
                  <c:v>45215</c:v>
                </c:pt>
                <c:pt idx="33436" formatCode="m/d/yyyy">
                  <c:v>45215</c:v>
                </c:pt>
                <c:pt idx="33437" formatCode="m/d/yyyy">
                  <c:v>45215</c:v>
                </c:pt>
                <c:pt idx="33438" formatCode="m/d/yyyy">
                  <c:v>45215</c:v>
                </c:pt>
                <c:pt idx="33439" formatCode="m/d/yyyy">
                  <c:v>45215</c:v>
                </c:pt>
                <c:pt idx="33440" formatCode="m/d/yyyy">
                  <c:v>45215</c:v>
                </c:pt>
                <c:pt idx="33441" formatCode="m/d/yyyy">
                  <c:v>45215</c:v>
                </c:pt>
                <c:pt idx="33442" formatCode="m/d/yyyy">
                  <c:v>45215</c:v>
                </c:pt>
                <c:pt idx="33443" formatCode="m/d/yyyy">
                  <c:v>45215</c:v>
                </c:pt>
                <c:pt idx="33444" formatCode="m/d/yyyy">
                  <c:v>45215</c:v>
                </c:pt>
                <c:pt idx="33445" formatCode="m/d/yyyy">
                  <c:v>45215</c:v>
                </c:pt>
                <c:pt idx="33446" formatCode="m/d/yyyy">
                  <c:v>45215</c:v>
                </c:pt>
                <c:pt idx="33447" formatCode="m/d/yyyy">
                  <c:v>45215</c:v>
                </c:pt>
                <c:pt idx="33448" formatCode="m/d/yyyy">
                  <c:v>45215</c:v>
                </c:pt>
                <c:pt idx="33449" formatCode="m/d/yyyy">
                  <c:v>45216</c:v>
                </c:pt>
                <c:pt idx="33450" formatCode="m/d/yyyy">
                  <c:v>45216</c:v>
                </c:pt>
                <c:pt idx="33451" formatCode="m/d/yyyy">
                  <c:v>45216</c:v>
                </c:pt>
                <c:pt idx="33452" formatCode="m/d/yyyy">
                  <c:v>45216</c:v>
                </c:pt>
                <c:pt idx="33453" formatCode="m/d/yyyy">
                  <c:v>45216</c:v>
                </c:pt>
                <c:pt idx="33454" formatCode="m/d/yyyy">
                  <c:v>45216</c:v>
                </c:pt>
                <c:pt idx="33455" formatCode="m/d/yyyy">
                  <c:v>45216</c:v>
                </c:pt>
                <c:pt idx="33456" formatCode="m/d/yyyy">
                  <c:v>45216</c:v>
                </c:pt>
                <c:pt idx="33457" formatCode="m/d/yyyy">
                  <c:v>45216</c:v>
                </c:pt>
                <c:pt idx="33458" formatCode="m/d/yyyy">
                  <c:v>45216</c:v>
                </c:pt>
                <c:pt idx="33459" formatCode="m/d/yyyy">
                  <c:v>45216</c:v>
                </c:pt>
                <c:pt idx="33460" formatCode="m/d/yyyy">
                  <c:v>45216</c:v>
                </c:pt>
                <c:pt idx="33461" formatCode="m/d/yyyy">
                  <c:v>45216</c:v>
                </c:pt>
                <c:pt idx="33462" formatCode="m/d/yyyy">
                  <c:v>45216</c:v>
                </c:pt>
                <c:pt idx="33463" formatCode="m/d/yyyy">
                  <c:v>45216</c:v>
                </c:pt>
                <c:pt idx="33464" formatCode="m/d/yyyy">
                  <c:v>45216</c:v>
                </c:pt>
                <c:pt idx="33465" formatCode="m/d/yyyy">
                  <c:v>45216</c:v>
                </c:pt>
                <c:pt idx="33466" formatCode="m/d/yyyy">
                  <c:v>45216</c:v>
                </c:pt>
                <c:pt idx="33467" formatCode="m/d/yyyy">
                  <c:v>45216</c:v>
                </c:pt>
                <c:pt idx="33468" formatCode="m/d/yyyy">
                  <c:v>45216</c:v>
                </c:pt>
                <c:pt idx="33469" formatCode="m/d/yyyy">
                  <c:v>45216</c:v>
                </c:pt>
                <c:pt idx="33470" formatCode="m/d/yyyy">
                  <c:v>45216</c:v>
                </c:pt>
                <c:pt idx="33471" formatCode="m/d/yyyy">
                  <c:v>45216</c:v>
                </c:pt>
                <c:pt idx="33472" formatCode="m/d/yyyy">
                  <c:v>45216</c:v>
                </c:pt>
                <c:pt idx="33473" formatCode="m/d/yyyy">
                  <c:v>45217</c:v>
                </c:pt>
                <c:pt idx="33474" formatCode="m/d/yyyy">
                  <c:v>45217</c:v>
                </c:pt>
                <c:pt idx="33475" formatCode="m/d/yyyy">
                  <c:v>45217</c:v>
                </c:pt>
                <c:pt idx="33476" formatCode="m/d/yyyy">
                  <c:v>45217</c:v>
                </c:pt>
                <c:pt idx="33477" formatCode="m/d/yyyy">
                  <c:v>45217</c:v>
                </c:pt>
                <c:pt idx="33478" formatCode="m/d/yyyy">
                  <c:v>45217</c:v>
                </c:pt>
                <c:pt idx="33479" formatCode="m/d/yyyy">
                  <c:v>45217</c:v>
                </c:pt>
                <c:pt idx="33480" formatCode="m/d/yyyy">
                  <c:v>45217</c:v>
                </c:pt>
                <c:pt idx="33481" formatCode="m/d/yyyy">
                  <c:v>45217</c:v>
                </c:pt>
                <c:pt idx="33482" formatCode="m/d/yyyy">
                  <c:v>45217</c:v>
                </c:pt>
                <c:pt idx="33483" formatCode="m/d/yyyy">
                  <c:v>45217</c:v>
                </c:pt>
                <c:pt idx="33484" formatCode="m/d/yyyy">
                  <c:v>45217</c:v>
                </c:pt>
                <c:pt idx="33485" formatCode="m/d/yyyy">
                  <c:v>45217</c:v>
                </c:pt>
                <c:pt idx="33486" formatCode="m/d/yyyy">
                  <c:v>45217</c:v>
                </c:pt>
                <c:pt idx="33487" formatCode="m/d/yyyy">
                  <c:v>45217</c:v>
                </c:pt>
                <c:pt idx="33488" formatCode="m/d/yyyy">
                  <c:v>45217</c:v>
                </c:pt>
                <c:pt idx="33489" formatCode="m/d/yyyy">
                  <c:v>45217</c:v>
                </c:pt>
                <c:pt idx="33490" formatCode="m/d/yyyy">
                  <c:v>45217</c:v>
                </c:pt>
                <c:pt idx="33491" formatCode="m/d/yyyy">
                  <c:v>45217</c:v>
                </c:pt>
                <c:pt idx="33492" formatCode="m/d/yyyy">
                  <c:v>45217</c:v>
                </c:pt>
                <c:pt idx="33493" formatCode="m/d/yyyy">
                  <c:v>45217</c:v>
                </c:pt>
                <c:pt idx="33494" formatCode="m/d/yyyy">
                  <c:v>45217</c:v>
                </c:pt>
                <c:pt idx="33495" formatCode="m/d/yyyy">
                  <c:v>45217</c:v>
                </c:pt>
                <c:pt idx="33496" formatCode="m/d/yyyy">
                  <c:v>45217</c:v>
                </c:pt>
                <c:pt idx="33497" formatCode="m/d/yyyy">
                  <c:v>45218</c:v>
                </c:pt>
                <c:pt idx="33498" formatCode="m/d/yyyy">
                  <c:v>45218</c:v>
                </c:pt>
                <c:pt idx="33499" formatCode="m/d/yyyy">
                  <c:v>45218</c:v>
                </c:pt>
                <c:pt idx="33500" formatCode="m/d/yyyy">
                  <c:v>45218</c:v>
                </c:pt>
                <c:pt idx="33501" formatCode="m/d/yyyy">
                  <c:v>45218</c:v>
                </c:pt>
                <c:pt idx="33502" formatCode="m/d/yyyy">
                  <c:v>45218</c:v>
                </c:pt>
                <c:pt idx="33503" formatCode="m/d/yyyy">
                  <c:v>45218</c:v>
                </c:pt>
                <c:pt idx="33504" formatCode="m/d/yyyy">
                  <c:v>45218</c:v>
                </c:pt>
                <c:pt idx="33505" formatCode="m/d/yyyy">
                  <c:v>45218</c:v>
                </c:pt>
                <c:pt idx="33506" formatCode="m/d/yyyy">
                  <c:v>45218</c:v>
                </c:pt>
                <c:pt idx="33507" formatCode="m/d/yyyy">
                  <c:v>45218</c:v>
                </c:pt>
                <c:pt idx="33508" formatCode="m/d/yyyy">
                  <c:v>45218</c:v>
                </c:pt>
                <c:pt idx="33509" formatCode="m/d/yyyy">
                  <c:v>45218</c:v>
                </c:pt>
                <c:pt idx="33510" formatCode="m/d/yyyy">
                  <c:v>45218</c:v>
                </c:pt>
                <c:pt idx="33511" formatCode="m/d/yyyy">
                  <c:v>45218</c:v>
                </c:pt>
                <c:pt idx="33512" formatCode="m/d/yyyy">
                  <c:v>45218</c:v>
                </c:pt>
                <c:pt idx="33513" formatCode="m/d/yyyy">
                  <c:v>45218</c:v>
                </c:pt>
                <c:pt idx="33514" formatCode="m/d/yyyy">
                  <c:v>45218</c:v>
                </c:pt>
                <c:pt idx="33515" formatCode="m/d/yyyy">
                  <c:v>45218</c:v>
                </c:pt>
                <c:pt idx="33516" formatCode="m/d/yyyy">
                  <c:v>45218</c:v>
                </c:pt>
                <c:pt idx="33517" formatCode="m/d/yyyy">
                  <c:v>45218</c:v>
                </c:pt>
                <c:pt idx="33518" formatCode="m/d/yyyy">
                  <c:v>45218</c:v>
                </c:pt>
                <c:pt idx="33519" formatCode="m/d/yyyy">
                  <c:v>45218</c:v>
                </c:pt>
                <c:pt idx="33520" formatCode="m/d/yyyy">
                  <c:v>45218</c:v>
                </c:pt>
                <c:pt idx="33521" formatCode="m/d/yyyy">
                  <c:v>45219</c:v>
                </c:pt>
                <c:pt idx="33522" formatCode="m/d/yyyy">
                  <c:v>45219</c:v>
                </c:pt>
                <c:pt idx="33523" formatCode="m/d/yyyy">
                  <c:v>45219</c:v>
                </c:pt>
                <c:pt idx="33524" formatCode="m/d/yyyy">
                  <c:v>45219</c:v>
                </c:pt>
                <c:pt idx="33525" formatCode="m/d/yyyy">
                  <c:v>45219</c:v>
                </c:pt>
                <c:pt idx="33526" formatCode="m/d/yyyy">
                  <c:v>45219</c:v>
                </c:pt>
                <c:pt idx="33527" formatCode="m/d/yyyy">
                  <c:v>45219</c:v>
                </c:pt>
                <c:pt idx="33528" formatCode="m/d/yyyy">
                  <c:v>45219</c:v>
                </c:pt>
                <c:pt idx="33529" formatCode="m/d/yyyy">
                  <c:v>45219</c:v>
                </c:pt>
                <c:pt idx="33530" formatCode="m/d/yyyy">
                  <c:v>45219</c:v>
                </c:pt>
                <c:pt idx="33531" formatCode="m/d/yyyy">
                  <c:v>45219</c:v>
                </c:pt>
                <c:pt idx="33532" formatCode="m/d/yyyy">
                  <c:v>45219</c:v>
                </c:pt>
                <c:pt idx="33533" formatCode="m/d/yyyy">
                  <c:v>45219</c:v>
                </c:pt>
                <c:pt idx="33534" formatCode="m/d/yyyy">
                  <c:v>45219</c:v>
                </c:pt>
                <c:pt idx="33535" formatCode="m/d/yyyy">
                  <c:v>45219</c:v>
                </c:pt>
                <c:pt idx="33536" formatCode="m/d/yyyy">
                  <c:v>45219</c:v>
                </c:pt>
                <c:pt idx="33537" formatCode="m/d/yyyy">
                  <c:v>45219</c:v>
                </c:pt>
                <c:pt idx="33538" formatCode="m/d/yyyy">
                  <c:v>45219</c:v>
                </c:pt>
                <c:pt idx="33539" formatCode="m/d/yyyy">
                  <c:v>45219</c:v>
                </c:pt>
                <c:pt idx="33540" formatCode="m/d/yyyy">
                  <c:v>45219</c:v>
                </c:pt>
                <c:pt idx="33541" formatCode="m/d/yyyy">
                  <c:v>45219</c:v>
                </c:pt>
                <c:pt idx="33542" formatCode="m/d/yyyy">
                  <c:v>45219</c:v>
                </c:pt>
                <c:pt idx="33543" formatCode="m/d/yyyy">
                  <c:v>45219</c:v>
                </c:pt>
                <c:pt idx="33544" formatCode="m/d/yyyy">
                  <c:v>45219</c:v>
                </c:pt>
                <c:pt idx="33545" formatCode="m/d/yyyy">
                  <c:v>45220</c:v>
                </c:pt>
                <c:pt idx="33546" formatCode="m/d/yyyy">
                  <c:v>45220</c:v>
                </c:pt>
                <c:pt idx="33547" formatCode="m/d/yyyy">
                  <c:v>45220</c:v>
                </c:pt>
                <c:pt idx="33548" formatCode="m/d/yyyy">
                  <c:v>45220</c:v>
                </c:pt>
                <c:pt idx="33549" formatCode="m/d/yyyy">
                  <c:v>45220</c:v>
                </c:pt>
                <c:pt idx="33550" formatCode="m/d/yyyy">
                  <c:v>45220</c:v>
                </c:pt>
                <c:pt idx="33551" formatCode="m/d/yyyy">
                  <c:v>45220</c:v>
                </c:pt>
                <c:pt idx="33552" formatCode="m/d/yyyy">
                  <c:v>45220</c:v>
                </c:pt>
                <c:pt idx="33553" formatCode="m/d/yyyy">
                  <c:v>45220</c:v>
                </c:pt>
                <c:pt idx="33554" formatCode="m/d/yyyy">
                  <c:v>45220</c:v>
                </c:pt>
                <c:pt idx="33555" formatCode="m/d/yyyy">
                  <c:v>45220</c:v>
                </c:pt>
                <c:pt idx="33556" formatCode="m/d/yyyy">
                  <c:v>45220</c:v>
                </c:pt>
                <c:pt idx="33557" formatCode="m/d/yyyy">
                  <c:v>45220</c:v>
                </c:pt>
                <c:pt idx="33558" formatCode="m/d/yyyy">
                  <c:v>45220</c:v>
                </c:pt>
                <c:pt idx="33559" formatCode="m/d/yyyy">
                  <c:v>45220</c:v>
                </c:pt>
                <c:pt idx="33560" formatCode="m/d/yyyy">
                  <c:v>45220</c:v>
                </c:pt>
                <c:pt idx="33561" formatCode="m/d/yyyy">
                  <c:v>45220</c:v>
                </c:pt>
                <c:pt idx="33562" formatCode="m/d/yyyy">
                  <c:v>45220</c:v>
                </c:pt>
                <c:pt idx="33563" formatCode="m/d/yyyy">
                  <c:v>45220</c:v>
                </c:pt>
                <c:pt idx="33564" formatCode="m/d/yyyy">
                  <c:v>45220</c:v>
                </c:pt>
                <c:pt idx="33565" formatCode="m/d/yyyy">
                  <c:v>45220</c:v>
                </c:pt>
                <c:pt idx="33566" formatCode="m/d/yyyy">
                  <c:v>45220</c:v>
                </c:pt>
                <c:pt idx="33567" formatCode="m/d/yyyy">
                  <c:v>45220</c:v>
                </c:pt>
                <c:pt idx="33568" formatCode="m/d/yyyy">
                  <c:v>45220</c:v>
                </c:pt>
                <c:pt idx="33569" formatCode="m/d/yyyy">
                  <c:v>45221</c:v>
                </c:pt>
                <c:pt idx="33570" formatCode="m/d/yyyy">
                  <c:v>45221</c:v>
                </c:pt>
                <c:pt idx="33571" formatCode="m/d/yyyy">
                  <c:v>45221</c:v>
                </c:pt>
                <c:pt idx="33572" formatCode="m/d/yyyy">
                  <c:v>45221</c:v>
                </c:pt>
                <c:pt idx="33573" formatCode="m/d/yyyy">
                  <c:v>45221</c:v>
                </c:pt>
                <c:pt idx="33574" formatCode="m/d/yyyy">
                  <c:v>45221</c:v>
                </c:pt>
                <c:pt idx="33575" formatCode="m/d/yyyy">
                  <c:v>45221</c:v>
                </c:pt>
                <c:pt idx="33576" formatCode="m/d/yyyy">
                  <c:v>45221</c:v>
                </c:pt>
                <c:pt idx="33577" formatCode="m/d/yyyy">
                  <c:v>45221</c:v>
                </c:pt>
                <c:pt idx="33578" formatCode="m/d/yyyy">
                  <c:v>45221</c:v>
                </c:pt>
                <c:pt idx="33579" formatCode="m/d/yyyy">
                  <c:v>45221</c:v>
                </c:pt>
                <c:pt idx="33580" formatCode="m/d/yyyy">
                  <c:v>45221</c:v>
                </c:pt>
                <c:pt idx="33581" formatCode="m/d/yyyy">
                  <c:v>45221</c:v>
                </c:pt>
                <c:pt idx="33582" formatCode="m/d/yyyy">
                  <c:v>45221</c:v>
                </c:pt>
                <c:pt idx="33583" formatCode="m/d/yyyy">
                  <c:v>45221</c:v>
                </c:pt>
                <c:pt idx="33584" formatCode="m/d/yyyy">
                  <c:v>45221</c:v>
                </c:pt>
                <c:pt idx="33585" formatCode="m/d/yyyy">
                  <c:v>45221</c:v>
                </c:pt>
                <c:pt idx="33586" formatCode="m/d/yyyy">
                  <c:v>45221</c:v>
                </c:pt>
                <c:pt idx="33587" formatCode="m/d/yyyy">
                  <c:v>45221</c:v>
                </c:pt>
                <c:pt idx="33588" formatCode="m/d/yyyy">
                  <c:v>45221</c:v>
                </c:pt>
                <c:pt idx="33589" formatCode="m/d/yyyy">
                  <c:v>45221</c:v>
                </c:pt>
                <c:pt idx="33590" formatCode="m/d/yyyy">
                  <c:v>45221</c:v>
                </c:pt>
                <c:pt idx="33591" formatCode="m/d/yyyy">
                  <c:v>45221</c:v>
                </c:pt>
                <c:pt idx="33592" formatCode="m/d/yyyy">
                  <c:v>45221</c:v>
                </c:pt>
                <c:pt idx="33593" formatCode="m/d/yyyy">
                  <c:v>45222</c:v>
                </c:pt>
                <c:pt idx="33594" formatCode="m/d/yyyy">
                  <c:v>45222</c:v>
                </c:pt>
                <c:pt idx="33595" formatCode="m/d/yyyy">
                  <c:v>45222</c:v>
                </c:pt>
                <c:pt idx="33596" formatCode="m/d/yyyy">
                  <c:v>45222</c:v>
                </c:pt>
                <c:pt idx="33597" formatCode="m/d/yyyy">
                  <c:v>45222</c:v>
                </c:pt>
                <c:pt idx="33598" formatCode="m/d/yyyy">
                  <c:v>45222</c:v>
                </c:pt>
                <c:pt idx="33599" formatCode="m/d/yyyy">
                  <c:v>45222</c:v>
                </c:pt>
                <c:pt idx="33600" formatCode="m/d/yyyy">
                  <c:v>45222</c:v>
                </c:pt>
                <c:pt idx="33601" formatCode="m/d/yyyy">
                  <c:v>45222</c:v>
                </c:pt>
                <c:pt idx="33602" formatCode="m/d/yyyy">
                  <c:v>45222</c:v>
                </c:pt>
                <c:pt idx="33603" formatCode="m/d/yyyy">
                  <c:v>45222</c:v>
                </c:pt>
                <c:pt idx="33604" formatCode="m/d/yyyy">
                  <c:v>45222</c:v>
                </c:pt>
                <c:pt idx="33605" formatCode="m/d/yyyy">
                  <c:v>45222</c:v>
                </c:pt>
                <c:pt idx="33606" formatCode="m/d/yyyy">
                  <c:v>45222</c:v>
                </c:pt>
                <c:pt idx="33607" formatCode="m/d/yyyy">
                  <c:v>45222</c:v>
                </c:pt>
                <c:pt idx="33608" formatCode="m/d/yyyy">
                  <c:v>45222</c:v>
                </c:pt>
                <c:pt idx="33609" formatCode="m/d/yyyy">
                  <c:v>45222</c:v>
                </c:pt>
                <c:pt idx="33610" formatCode="m/d/yyyy">
                  <c:v>45222</c:v>
                </c:pt>
                <c:pt idx="33611" formatCode="m/d/yyyy">
                  <c:v>45222</c:v>
                </c:pt>
                <c:pt idx="33612" formatCode="m/d/yyyy">
                  <c:v>45222</c:v>
                </c:pt>
                <c:pt idx="33613" formatCode="m/d/yyyy">
                  <c:v>45222</c:v>
                </c:pt>
                <c:pt idx="33614" formatCode="m/d/yyyy">
                  <c:v>45222</c:v>
                </c:pt>
                <c:pt idx="33615" formatCode="m/d/yyyy">
                  <c:v>45222</c:v>
                </c:pt>
                <c:pt idx="33616" formatCode="m/d/yyyy">
                  <c:v>45222</c:v>
                </c:pt>
                <c:pt idx="33617" formatCode="m/d/yyyy">
                  <c:v>45223</c:v>
                </c:pt>
                <c:pt idx="33618" formatCode="m/d/yyyy">
                  <c:v>45223</c:v>
                </c:pt>
                <c:pt idx="33619" formatCode="m/d/yyyy">
                  <c:v>45223</c:v>
                </c:pt>
                <c:pt idx="33620" formatCode="m/d/yyyy">
                  <c:v>45223</c:v>
                </c:pt>
                <c:pt idx="33621" formatCode="m/d/yyyy">
                  <c:v>45223</c:v>
                </c:pt>
                <c:pt idx="33622" formatCode="m/d/yyyy">
                  <c:v>45223</c:v>
                </c:pt>
                <c:pt idx="33623" formatCode="m/d/yyyy">
                  <c:v>45223</c:v>
                </c:pt>
                <c:pt idx="33624" formatCode="m/d/yyyy">
                  <c:v>45223</c:v>
                </c:pt>
                <c:pt idx="33625" formatCode="m/d/yyyy">
                  <c:v>45223</c:v>
                </c:pt>
                <c:pt idx="33626" formatCode="m/d/yyyy">
                  <c:v>45223</c:v>
                </c:pt>
                <c:pt idx="33627" formatCode="m/d/yyyy">
                  <c:v>45223</c:v>
                </c:pt>
                <c:pt idx="33628" formatCode="m/d/yyyy">
                  <c:v>45223</c:v>
                </c:pt>
                <c:pt idx="33629" formatCode="m/d/yyyy">
                  <c:v>45223</c:v>
                </c:pt>
                <c:pt idx="33630" formatCode="m/d/yyyy">
                  <c:v>45223</c:v>
                </c:pt>
                <c:pt idx="33631" formatCode="m/d/yyyy">
                  <c:v>45223</c:v>
                </c:pt>
                <c:pt idx="33632" formatCode="m/d/yyyy">
                  <c:v>45223</c:v>
                </c:pt>
                <c:pt idx="33633" formatCode="m/d/yyyy">
                  <c:v>45223</c:v>
                </c:pt>
                <c:pt idx="33634" formatCode="m/d/yyyy">
                  <c:v>45223</c:v>
                </c:pt>
                <c:pt idx="33635" formatCode="m/d/yyyy">
                  <c:v>45223</c:v>
                </c:pt>
                <c:pt idx="33636" formatCode="m/d/yyyy">
                  <c:v>45223</c:v>
                </c:pt>
                <c:pt idx="33637" formatCode="m/d/yyyy">
                  <c:v>45223</c:v>
                </c:pt>
                <c:pt idx="33638" formatCode="m/d/yyyy">
                  <c:v>45223</c:v>
                </c:pt>
                <c:pt idx="33639" formatCode="m/d/yyyy">
                  <c:v>45223</c:v>
                </c:pt>
                <c:pt idx="33640" formatCode="m/d/yyyy">
                  <c:v>45223</c:v>
                </c:pt>
                <c:pt idx="33641" formatCode="m/d/yyyy">
                  <c:v>45224</c:v>
                </c:pt>
                <c:pt idx="33642" formatCode="m/d/yyyy">
                  <c:v>45224</c:v>
                </c:pt>
                <c:pt idx="33643" formatCode="m/d/yyyy">
                  <c:v>45224</c:v>
                </c:pt>
                <c:pt idx="33644" formatCode="m/d/yyyy">
                  <c:v>45224</c:v>
                </c:pt>
                <c:pt idx="33645" formatCode="m/d/yyyy">
                  <c:v>45224</c:v>
                </c:pt>
                <c:pt idx="33646" formatCode="m/d/yyyy">
                  <c:v>45224</c:v>
                </c:pt>
                <c:pt idx="33647" formatCode="m/d/yyyy">
                  <c:v>45224</c:v>
                </c:pt>
                <c:pt idx="33648" formatCode="m/d/yyyy">
                  <c:v>45224</c:v>
                </c:pt>
                <c:pt idx="33649" formatCode="m/d/yyyy">
                  <c:v>45224</c:v>
                </c:pt>
                <c:pt idx="33650" formatCode="m/d/yyyy">
                  <c:v>45224</c:v>
                </c:pt>
                <c:pt idx="33651" formatCode="m/d/yyyy">
                  <c:v>45224</c:v>
                </c:pt>
                <c:pt idx="33652" formatCode="m/d/yyyy">
                  <c:v>45224</c:v>
                </c:pt>
                <c:pt idx="33653" formatCode="m/d/yyyy">
                  <c:v>45224</c:v>
                </c:pt>
                <c:pt idx="33654" formatCode="m/d/yyyy">
                  <c:v>45224</c:v>
                </c:pt>
                <c:pt idx="33655" formatCode="m/d/yyyy">
                  <c:v>45224</c:v>
                </c:pt>
                <c:pt idx="33656" formatCode="m/d/yyyy">
                  <c:v>45224</c:v>
                </c:pt>
                <c:pt idx="33657" formatCode="m/d/yyyy">
                  <c:v>45224</c:v>
                </c:pt>
                <c:pt idx="33658" formatCode="m/d/yyyy">
                  <c:v>45224</c:v>
                </c:pt>
                <c:pt idx="33659" formatCode="m/d/yyyy">
                  <c:v>45224</c:v>
                </c:pt>
                <c:pt idx="33660" formatCode="m/d/yyyy">
                  <c:v>45224</c:v>
                </c:pt>
                <c:pt idx="33661" formatCode="m/d/yyyy">
                  <c:v>45224</c:v>
                </c:pt>
                <c:pt idx="33662" formatCode="m/d/yyyy">
                  <c:v>45224</c:v>
                </c:pt>
                <c:pt idx="33663" formatCode="m/d/yyyy">
                  <c:v>45224</c:v>
                </c:pt>
                <c:pt idx="33664" formatCode="m/d/yyyy">
                  <c:v>45224</c:v>
                </c:pt>
                <c:pt idx="33665" formatCode="m/d/yyyy">
                  <c:v>45225</c:v>
                </c:pt>
                <c:pt idx="33666" formatCode="m/d/yyyy">
                  <c:v>45225</c:v>
                </c:pt>
                <c:pt idx="33667" formatCode="m/d/yyyy">
                  <c:v>45225</c:v>
                </c:pt>
                <c:pt idx="33668" formatCode="m/d/yyyy">
                  <c:v>45225</c:v>
                </c:pt>
                <c:pt idx="33669" formatCode="m/d/yyyy">
                  <c:v>45225</c:v>
                </c:pt>
                <c:pt idx="33670" formatCode="m/d/yyyy">
                  <c:v>45225</c:v>
                </c:pt>
                <c:pt idx="33671" formatCode="m/d/yyyy">
                  <c:v>45225</c:v>
                </c:pt>
                <c:pt idx="33672" formatCode="m/d/yyyy">
                  <c:v>45225</c:v>
                </c:pt>
                <c:pt idx="33673" formatCode="m/d/yyyy">
                  <c:v>45225</c:v>
                </c:pt>
                <c:pt idx="33674" formatCode="m/d/yyyy">
                  <c:v>45225</c:v>
                </c:pt>
                <c:pt idx="33675" formatCode="m/d/yyyy">
                  <c:v>45225</c:v>
                </c:pt>
                <c:pt idx="33676" formatCode="m/d/yyyy">
                  <c:v>45225</c:v>
                </c:pt>
                <c:pt idx="33677" formatCode="m/d/yyyy">
                  <c:v>45225</c:v>
                </c:pt>
                <c:pt idx="33678" formatCode="m/d/yyyy">
                  <c:v>45225</c:v>
                </c:pt>
                <c:pt idx="33679" formatCode="m/d/yyyy">
                  <c:v>45225</c:v>
                </c:pt>
                <c:pt idx="33680" formatCode="m/d/yyyy">
                  <c:v>45225</c:v>
                </c:pt>
                <c:pt idx="33681" formatCode="m/d/yyyy">
                  <c:v>45225</c:v>
                </c:pt>
                <c:pt idx="33682" formatCode="m/d/yyyy">
                  <c:v>45225</c:v>
                </c:pt>
                <c:pt idx="33683" formatCode="m/d/yyyy">
                  <c:v>45225</c:v>
                </c:pt>
                <c:pt idx="33684" formatCode="m/d/yyyy">
                  <c:v>45225</c:v>
                </c:pt>
                <c:pt idx="33685" formatCode="m/d/yyyy">
                  <c:v>45225</c:v>
                </c:pt>
                <c:pt idx="33686" formatCode="m/d/yyyy">
                  <c:v>45225</c:v>
                </c:pt>
                <c:pt idx="33687" formatCode="m/d/yyyy">
                  <c:v>45225</c:v>
                </c:pt>
                <c:pt idx="33688" formatCode="m/d/yyyy">
                  <c:v>45226</c:v>
                </c:pt>
                <c:pt idx="33689" formatCode="m/d/yyyy">
                  <c:v>45226</c:v>
                </c:pt>
                <c:pt idx="33690" formatCode="m/d/yyyy">
                  <c:v>45226</c:v>
                </c:pt>
                <c:pt idx="33691" formatCode="m/d/yyyy">
                  <c:v>45226</c:v>
                </c:pt>
                <c:pt idx="33692" formatCode="m/d/yyyy">
                  <c:v>45226</c:v>
                </c:pt>
                <c:pt idx="33693" formatCode="m/d/yyyy">
                  <c:v>45226</c:v>
                </c:pt>
                <c:pt idx="33694" formatCode="m/d/yyyy">
                  <c:v>45226</c:v>
                </c:pt>
                <c:pt idx="33695" formatCode="m/d/yyyy">
                  <c:v>45226</c:v>
                </c:pt>
                <c:pt idx="33696" formatCode="m/d/yyyy">
                  <c:v>45226</c:v>
                </c:pt>
                <c:pt idx="33697" formatCode="m/d/yyyy">
                  <c:v>45226</c:v>
                </c:pt>
                <c:pt idx="33698" formatCode="m/d/yyyy">
                  <c:v>45226</c:v>
                </c:pt>
                <c:pt idx="33699" formatCode="m/d/yyyy">
                  <c:v>45226</c:v>
                </c:pt>
                <c:pt idx="33700" formatCode="m/d/yyyy">
                  <c:v>45226</c:v>
                </c:pt>
                <c:pt idx="33701" formatCode="m/d/yyyy">
                  <c:v>45226</c:v>
                </c:pt>
                <c:pt idx="33702" formatCode="m/d/yyyy">
                  <c:v>45226</c:v>
                </c:pt>
                <c:pt idx="33703" formatCode="m/d/yyyy">
                  <c:v>45226</c:v>
                </c:pt>
                <c:pt idx="33704" formatCode="m/d/yyyy">
                  <c:v>45226</c:v>
                </c:pt>
                <c:pt idx="33705" formatCode="m/d/yyyy">
                  <c:v>45226</c:v>
                </c:pt>
                <c:pt idx="33706" formatCode="m/d/yyyy">
                  <c:v>45226</c:v>
                </c:pt>
                <c:pt idx="33707" formatCode="m/d/yyyy">
                  <c:v>45226</c:v>
                </c:pt>
                <c:pt idx="33708" formatCode="m/d/yyyy">
                  <c:v>45226</c:v>
                </c:pt>
                <c:pt idx="33709" formatCode="m/d/yyyy">
                  <c:v>45226</c:v>
                </c:pt>
                <c:pt idx="33710" formatCode="m/d/yyyy">
                  <c:v>45226</c:v>
                </c:pt>
                <c:pt idx="33711" formatCode="m/d/yyyy">
                  <c:v>45226</c:v>
                </c:pt>
                <c:pt idx="33712" formatCode="m/d/yyyy">
                  <c:v>45227</c:v>
                </c:pt>
                <c:pt idx="33713" formatCode="m/d/yyyy">
                  <c:v>45227</c:v>
                </c:pt>
                <c:pt idx="33714" formatCode="m/d/yyyy">
                  <c:v>45227</c:v>
                </c:pt>
                <c:pt idx="33715" formatCode="m/d/yyyy">
                  <c:v>45227</c:v>
                </c:pt>
                <c:pt idx="33716" formatCode="m/d/yyyy">
                  <c:v>45227</c:v>
                </c:pt>
                <c:pt idx="33717" formatCode="m/d/yyyy">
                  <c:v>45227</c:v>
                </c:pt>
                <c:pt idx="33718" formatCode="m/d/yyyy">
                  <c:v>45227</c:v>
                </c:pt>
                <c:pt idx="33719" formatCode="m/d/yyyy">
                  <c:v>45227</c:v>
                </c:pt>
                <c:pt idx="33720" formatCode="m/d/yyyy">
                  <c:v>45227</c:v>
                </c:pt>
                <c:pt idx="33721" formatCode="m/d/yyyy">
                  <c:v>45227</c:v>
                </c:pt>
                <c:pt idx="33722" formatCode="m/d/yyyy">
                  <c:v>45227</c:v>
                </c:pt>
                <c:pt idx="33723" formatCode="m/d/yyyy">
                  <c:v>45227</c:v>
                </c:pt>
                <c:pt idx="33724" formatCode="m/d/yyyy">
                  <c:v>45227</c:v>
                </c:pt>
                <c:pt idx="33725" formatCode="m/d/yyyy">
                  <c:v>45227</c:v>
                </c:pt>
                <c:pt idx="33726" formatCode="m/d/yyyy">
                  <c:v>45227</c:v>
                </c:pt>
                <c:pt idx="33727" formatCode="m/d/yyyy">
                  <c:v>45227</c:v>
                </c:pt>
                <c:pt idx="33728" formatCode="m/d/yyyy">
                  <c:v>45227</c:v>
                </c:pt>
                <c:pt idx="33729" formatCode="m/d/yyyy">
                  <c:v>45227</c:v>
                </c:pt>
                <c:pt idx="33730" formatCode="m/d/yyyy">
                  <c:v>45227</c:v>
                </c:pt>
                <c:pt idx="33731" formatCode="m/d/yyyy">
                  <c:v>45227</c:v>
                </c:pt>
                <c:pt idx="33732" formatCode="m/d/yyyy">
                  <c:v>45227</c:v>
                </c:pt>
                <c:pt idx="33733" formatCode="m/d/yyyy">
                  <c:v>45227</c:v>
                </c:pt>
                <c:pt idx="33734" formatCode="m/d/yyyy">
                  <c:v>45227</c:v>
                </c:pt>
                <c:pt idx="33735" formatCode="m/d/yyyy">
                  <c:v>45227</c:v>
                </c:pt>
                <c:pt idx="33736" formatCode="m/d/yyyy">
                  <c:v>45228</c:v>
                </c:pt>
                <c:pt idx="33737" formatCode="m/d/yyyy">
                  <c:v>45228</c:v>
                </c:pt>
                <c:pt idx="33738" formatCode="m/d/yyyy">
                  <c:v>45228</c:v>
                </c:pt>
                <c:pt idx="33739" formatCode="m/d/yyyy">
                  <c:v>45228</c:v>
                </c:pt>
                <c:pt idx="33740" formatCode="m/d/yyyy">
                  <c:v>45228</c:v>
                </c:pt>
                <c:pt idx="33741" formatCode="m/d/yyyy">
                  <c:v>45228</c:v>
                </c:pt>
                <c:pt idx="33742" formatCode="m/d/yyyy">
                  <c:v>45228</c:v>
                </c:pt>
                <c:pt idx="33743" formatCode="m/d/yyyy">
                  <c:v>45228</c:v>
                </c:pt>
                <c:pt idx="33744" formatCode="m/d/yyyy">
                  <c:v>45228</c:v>
                </c:pt>
                <c:pt idx="33745" formatCode="m/d/yyyy">
                  <c:v>45228</c:v>
                </c:pt>
                <c:pt idx="33746" formatCode="m/d/yyyy">
                  <c:v>45228</c:v>
                </c:pt>
                <c:pt idx="33747" formatCode="m/d/yyyy">
                  <c:v>45228</c:v>
                </c:pt>
                <c:pt idx="33748" formatCode="m/d/yyyy">
                  <c:v>45228</c:v>
                </c:pt>
                <c:pt idx="33749" formatCode="m/d/yyyy">
                  <c:v>45228</c:v>
                </c:pt>
                <c:pt idx="33750" formatCode="m/d/yyyy">
                  <c:v>45228</c:v>
                </c:pt>
                <c:pt idx="33751" formatCode="m/d/yyyy">
                  <c:v>45228</c:v>
                </c:pt>
                <c:pt idx="33752" formatCode="m/d/yyyy">
                  <c:v>45228</c:v>
                </c:pt>
                <c:pt idx="33753" formatCode="m/d/yyyy">
                  <c:v>45228</c:v>
                </c:pt>
                <c:pt idx="33754" formatCode="m/d/yyyy">
                  <c:v>45228</c:v>
                </c:pt>
                <c:pt idx="33755" formatCode="m/d/yyyy">
                  <c:v>45228</c:v>
                </c:pt>
                <c:pt idx="33756" formatCode="m/d/yyyy">
                  <c:v>45228</c:v>
                </c:pt>
                <c:pt idx="33757" formatCode="m/d/yyyy">
                  <c:v>45228</c:v>
                </c:pt>
                <c:pt idx="33758" formatCode="m/d/yyyy">
                  <c:v>45228</c:v>
                </c:pt>
                <c:pt idx="33759" formatCode="m/d/yyyy">
                  <c:v>45228</c:v>
                </c:pt>
                <c:pt idx="33760" formatCode="m/d/yyyy">
                  <c:v>45229</c:v>
                </c:pt>
                <c:pt idx="33761" formatCode="m/d/yyyy">
                  <c:v>45229</c:v>
                </c:pt>
                <c:pt idx="33762" formatCode="m/d/yyyy">
                  <c:v>45229</c:v>
                </c:pt>
                <c:pt idx="33763" formatCode="m/d/yyyy">
                  <c:v>45229</c:v>
                </c:pt>
                <c:pt idx="33764" formatCode="m/d/yyyy">
                  <c:v>45229</c:v>
                </c:pt>
                <c:pt idx="33765" formatCode="m/d/yyyy">
                  <c:v>45229</c:v>
                </c:pt>
                <c:pt idx="33766" formatCode="m/d/yyyy">
                  <c:v>45229</c:v>
                </c:pt>
                <c:pt idx="33767" formatCode="m/d/yyyy">
                  <c:v>45229</c:v>
                </c:pt>
                <c:pt idx="33768" formatCode="m/d/yyyy">
                  <c:v>45229</c:v>
                </c:pt>
                <c:pt idx="33769" formatCode="m/d/yyyy">
                  <c:v>45229</c:v>
                </c:pt>
                <c:pt idx="33770" formatCode="m/d/yyyy">
                  <c:v>45229</c:v>
                </c:pt>
                <c:pt idx="33771" formatCode="m/d/yyyy">
                  <c:v>45229</c:v>
                </c:pt>
                <c:pt idx="33772" formatCode="m/d/yyyy">
                  <c:v>45229</c:v>
                </c:pt>
                <c:pt idx="33773" formatCode="m/d/yyyy">
                  <c:v>45229</c:v>
                </c:pt>
                <c:pt idx="33774" formatCode="m/d/yyyy">
                  <c:v>45229</c:v>
                </c:pt>
                <c:pt idx="33775" formatCode="m/d/yyyy">
                  <c:v>45229</c:v>
                </c:pt>
                <c:pt idx="33776" formatCode="m/d/yyyy">
                  <c:v>45229</c:v>
                </c:pt>
                <c:pt idx="33777" formatCode="m/d/yyyy">
                  <c:v>45229</c:v>
                </c:pt>
                <c:pt idx="33778" formatCode="m/d/yyyy">
                  <c:v>45229</c:v>
                </c:pt>
                <c:pt idx="33779" formatCode="m/d/yyyy">
                  <c:v>45229</c:v>
                </c:pt>
                <c:pt idx="33780" formatCode="m/d/yyyy">
                  <c:v>45229</c:v>
                </c:pt>
                <c:pt idx="33781" formatCode="m/d/yyyy">
                  <c:v>45229</c:v>
                </c:pt>
                <c:pt idx="33782" formatCode="m/d/yyyy">
                  <c:v>45229</c:v>
                </c:pt>
                <c:pt idx="33783" formatCode="m/d/yyyy">
                  <c:v>45229</c:v>
                </c:pt>
                <c:pt idx="33784" formatCode="m/d/yyyy">
                  <c:v>45230</c:v>
                </c:pt>
                <c:pt idx="33785" formatCode="m/d/yyyy">
                  <c:v>45230</c:v>
                </c:pt>
                <c:pt idx="33786" formatCode="m/d/yyyy">
                  <c:v>45230</c:v>
                </c:pt>
                <c:pt idx="33787" formatCode="m/d/yyyy">
                  <c:v>45230</c:v>
                </c:pt>
                <c:pt idx="33788" formatCode="m/d/yyyy">
                  <c:v>45230</c:v>
                </c:pt>
                <c:pt idx="33789" formatCode="m/d/yyyy">
                  <c:v>45230</c:v>
                </c:pt>
                <c:pt idx="33790" formatCode="m/d/yyyy">
                  <c:v>45230</c:v>
                </c:pt>
                <c:pt idx="33791" formatCode="m/d/yyyy">
                  <c:v>45230</c:v>
                </c:pt>
                <c:pt idx="33792" formatCode="m/d/yyyy">
                  <c:v>45230</c:v>
                </c:pt>
                <c:pt idx="33793" formatCode="m/d/yyyy">
                  <c:v>45230</c:v>
                </c:pt>
                <c:pt idx="33794" formatCode="m/d/yyyy">
                  <c:v>45230</c:v>
                </c:pt>
                <c:pt idx="33795" formatCode="m/d/yyyy">
                  <c:v>45230</c:v>
                </c:pt>
                <c:pt idx="33796" formatCode="m/d/yyyy">
                  <c:v>45230</c:v>
                </c:pt>
                <c:pt idx="33797" formatCode="m/d/yyyy">
                  <c:v>45230</c:v>
                </c:pt>
                <c:pt idx="33798" formatCode="m/d/yyyy">
                  <c:v>45230</c:v>
                </c:pt>
                <c:pt idx="33799" formatCode="m/d/yyyy">
                  <c:v>45230</c:v>
                </c:pt>
                <c:pt idx="33800" formatCode="m/d/yyyy">
                  <c:v>45230</c:v>
                </c:pt>
                <c:pt idx="33801" formatCode="m/d/yyyy">
                  <c:v>45230</c:v>
                </c:pt>
                <c:pt idx="33802" formatCode="m/d/yyyy">
                  <c:v>45230</c:v>
                </c:pt>
                <c:pt idx="33803" formatCode="m/d/yyyy">
                  <c:v>45230</c:v>
                </c:pt>
                <c:pt idx="33804" formatCode="m/d/yyyy">
                  <c:v>45230</c:v>
                </c:pt>
                <c:pt idx="33805" formatCode="m/d/yyyy">
                  <c:v>45230</c:v>
                </c:pt>
                <c:pt idx="33806" formatCode="m/d/yyyy">
                  <c:v>45230</c:v>
                </c:pt>
                <c:pt idx="33807" formatCode="m/d/yyyy">
                  <c:v>45230</c:v>
                </c:pt>
                <c:pt idx="33808" formatCode="m/d/yyyy">
                  <c:v>45231</c:v>
                </c:pt>
                <c:pt idx="33809" formatCode="m/d/yyyy">
                  <c:v>45231</c:v>
                </c:pt>
                <c:pt idx="33810" formatCode="m/d/yyyy">
                  <c:v>45231</c:v>
                </c:pt>
                <c:pt idx="33811" formatCode="m/d/yyyy">
                  <c:v>45231</c:v>
                </c:pt>
                <c:pt idx="33812" formatCode="m/d/yyyy">
                  <c:v>45231</c:v>
                </c:pt>
                <c:pt idx="33813" formatCode="m/d/yyyy">
                  <c:v>45231</c:v>
                </c:pt>
                <c:pt idx="33814" formatCode="m/d/yyyy">
                  <c:v>45231</c:v>
                </c:pt>
                <c:pt idx="33815" formatCode="m/d/yyyy">
                  <c:v>45231</c:v>
                </c:pt>
                <c:pt idx="33816" formatCode="m/d/yyyy">
                  <c:v>45231</c:v>
                </c:pt>
                <c:pt idx="33817" formatCode="m/d/yyyy">
                  <c:v>45231</c:v>
                </c:pt>
                <c:pt idx="33818" formatCode="m/d/yyyy">
                  <c:v>45231</c:v>
                </c:pt>
                <c:pt idx="33819" formatCode="m/d/yyyy">
                  <c:v>45231</c:v>
                </c:pt>
                <c:pt idx="33820" formatCode="m/d/yyyy">
                  <c:v>45231</c:v>
                </c:pt>
                <c:pt idx="33821" formatCode="m/d/yyyy">
                  <c:v>45231</c:v>
                </c:pt>
                <c:pt idx="33822" formatCode="m/d/yyyy">
                  <c:v>45231</c:v>
                </c:pt>
                <c:pt idx="33823" formatCode="m/d/yyyy">
                  <c:v>45231</c:v>
                </c:pt>
                <c:pt idx="33824" formatCode="m/d/yyyy">
                  <c:v>45231</c:v>
                </c:pt>
                <c:pt idx="33825" formatCode="m/d/yyyy">
                  <c:v>45231</c:v>
                </c:pt>
                <c:pt idx="33826" formatCode="m/d/yyyy">
                  <c:v>45231</c:v>
                </c:pt>
                <c:pt idx="33827" formatCode="m/d/yyyy">
                  <c:v>45231</c:v>
                </c:pt>
                <c:pt idx="33828" formatCode="m/d/yyyy">
                  <c:v>45231</c:v>
                </c:pt>
                <c:pt idx="33829" formatCode="m/d/yyyy">
                  <c:v>45231</c:v>
                </c:pt>
                <c:pt idx="33830" formatCode="m/d/yyyy">
                  <c:v>45231</c:v>
                </c:pt>
                <c:pt idx="33831" formatCode="m/d/yyyy">
                  <c:v>45231</c:v>
                </c:pt>
                <c:pt idx="33832" formatCode="m/d/yyyy">
                  <c:v>45232</c:v>
                </c:pt>
                <c:pt idx="33833" formatCode="m/d/yyyy">
                  <c:v>45232</c:v>
                </c:pt>
                <c:pt idx="33834" formatCode="m/d/yyyy">
                  <c:v>45232</c:v>
                </c:pt>
                <c:pt idx="33835" formatCode="m/d/yyyy">
                  <c:v>45232</c:v>
                </c:pt>
                <c:pt idx="33836" formatCode="m/d/yyyy">
                  <c:v>45232</c:v>
                </c:pt>
                <c:pt idx="33837" formatCode="m/d/yyyy">
                  <c:v>45232</c:v>
                </c:pt>
                <c:pt idx="33838" formatCode="m/d/yyyy">
                  <c:v>45232</c:v>
                </c:pt>
                <c:pt idx="33839" formatCode="m/d/yyyy">
                  <c:v>45232</c:v>
                </c:pt>
                <c:pt idx="33840" formatCode="m/d/yyyy">
                  <c:v>45232</c:v>
                </c:pt>
                <c:pt idx="33841" formatCode="m/d/yyyy">
                  <c:v>45232</c:v>
                </c:pt>
                <c:pt idx="33842" formatCode="m/d/yyyy">
                  <c:v>45232</c:v>
                </c:pt>
                <c:pt idx="33843" formatCode="m/d/yyyy">
                  <c:v>45232</c:v>
                </c:pt>
                <c:pt idx="33844" formatCode="m/d/yyyy">
                  <c:v>45232</c:v>
                </c:pt>
                <c:pt idx="33845" formatCode="m/d/yyyy">
                  <c:v>45232</c:v>
                </c:pt>
                <c:pt idx="33846" formatCode="m/d/yyyy">
                  <c:v>45232</c:v>
                </c:pt>
                <c:pt idx="33847" formatCode="m/d/yyyy">
                  <c:v>45232</c:v>
                </c:pt>
                <c:pt idx="33848" formatCode="m/d/yyyy">
                  <c:v>45232</c:v>
                </c:pt>
                <c:pt idx="33849" formatCode="m/d/yyyy">
                  <c:v>45232</c:v>
                </c:pt>
                <c:pt idx="33850" formatCode="m/d/yyyy">
                  <c:v>45232</c:v>
                </c:pt>
                <c:pt idx="33851" formatCode="m/d/yyyy">
                  <c:v>45232</c:v>
                </c:pt>
                <c:pt idx="33852" formatCode="m/d/yyyy">
                  <c:v>45232</c:v>
                </c:pt>
                <c:pt idx="33853" formatCode="m/d/yyyy">
                  <c:v>45232</c:v>
                </c:pt>
                <c:pt idx="33854" formatCode="m/d/yyyy">
                  <c:v>45232</c:v>
                </c:pt>
                <c:pt idx="33855" formatCode="m/d/yyyy">
                  <c:v>45232</c:v>
                </c:pt>
                <c:pt idx="33856" formatCode="m/d/yyyy">
                  <c:v>45233</c:v>
                </c:pt>
                <c:pt idx="33857" formatCode="m/d/yyyy">
                  <c:v>45233</c:v>
                </c:pt>
                <c:pt idx="33858" formatCode="m/d/yyyy">
                  <c:v>45233</c:v>
                </c:pt>
                <c:pt idx="33859" formatCode="m/d/yyyy">
                  <c:v>45233</c:v>
                </c:pt>
                <c:pt idx="33860" formatCode="m/d/yyyy">
                  <c:v>45233</c:v>
                </c:pt>
                <c:pt idx="33861" formatCode="m/d/yyyy">
                  <c:v>45233</c:v>
                </c:pt>
                <c:pt idx="33862" formatCode="m/d/yyyy">
                  <c:v>45233</c:v>
                </c:pt>
                <c:pt idx="33863" formatCode="m/d/yyyy">
                  <c:v>45233</c:v>
                </c:pt>
                <c:pt idx="33864" formatCode="m/d/yyyy">
                  <c:v>45233</c:v>
                </c:pt>
                <c:pt idx="33865" formatCode="m/d/yyyy">
                  <c:v>45233</c:v>
                </c:pt>
                <c:pt idx="33866" formatCode="m/d/yyyy">
                  <c:v>45233</c:v>
                </c:pt>
                <c:pt idx="33867" formatCode="m/d/yyyy">
                  <c:v>45233</c:v>
                </c:pt>
                <c:pt idx="33868" formatCode="m/d/yyyy">
                  <c:v>45233</c:v>
                </c:pt>
                <c:pt idx="33869" formatCode="m/d/yyyy">
                  <c:v>45233</c:v>
                </c:pt>
                <c:pt idx="33870" formatCode="m/d/yyyy">
                  <c:v>45233</c:v>
                </c:pt>
                <c:pt idx="33871" formatCode="m/d/yyyy">
                  <c:v>45233</c:v>
                </c:pt>
                <c:pt idx="33872" formatCode="m/d/yyyy">
                  <c:v>45233</c:v>
                </c:pt>
                <c:pt idx="33873" formatCode="m/d/yyyy">
                  <c:v>45233</c:v>
                </c:pt>
                <c:pt idx="33874" formatCode="m/d/yyyy">
                  <c:v>45233</c:v>
                </c:pt>
                <c:pt idx="33875" formatCode="m/d/yyyy">
                  <c:v>45233</c:v>
                </c:pt>
                <c:pt idx="33876" formatCode="m/d/yyyy">
                  <c:v>45233</c:v>
                </c:pt>
                <c:pt idx="33877" formatCode="m/d/yyyy">
                  <c:v>45233</c:v>
                </c:pt>
                <c:pt idx="33878" formatCode="m/d/yyyy">
                  <c:v>45233</c:v>
                </c:pt>
                <c:pt idx="33879" formatCode="m/d/yyyy">
                  <c:v>45233</c:v>
                </c:pt>
                <c:pt idx="33880" formatCode="m/d/yyyy">
                  <c:v>45234</c:v>
                </c:pt>
                <c:pt idx="33881" formatCode="m/d/yyyy">
                  <c:v>45234</c:v>
                </c:pt>
                <c:pt idx="33882" formatCode="m/d/yyyy">
                  <c:v>45234</c:v>
                </c:pt>
                <c:pt idx="33883" formatCode="m/d/yyyy">
                  <c:v>45234</c:v>
                </c:pt>
                <c:pt idx="33884" formatCode="m/d/yyyy">
                  <c:v>45234</c:v>
                </c:pt>
                <c:pt idx="33885" formatCode="m/d/yyyy">
                  <c:v>45234</c:v>
                </c:pt>
                <c:pt idx="33886" formatCode="m/d/yyyy">
                  <c:v>45234</c:v>
                </c:pt>
                <c:pt idx="33887" formatCode="m/d/yyyy">
                  <c:v>45234</c:v>
                </c:pt>
                <c:pt idx="33888" formatCode="m/d/yyyy">
                  <c:v>45234</c:v>
                </c:pt>
                <c:pt idx="33889" formatCode="m/d/yyyy">
                  <c:v>45234</c:v>
                </c:pt>
                <c:pt idx="33890" formatCode="m/d/yyyy">
                  <c:v>45234</c:v>
                </c:pt>
                <c:pt idx="33891" formatCode="m/d/yyyy">
                  <c:v>45234</c:v>
                </c:pt>
                <c:pt idx="33892" formatCode="m/d/yyyy">
                  <c:v>45234</c:v>
                </c:pt>
                <c:pt idx="33893" formatCode="m/d/yyyy">
                  <c:v>45234</c:v>
                </c:pt>
                <c:pt idx="33894" formatCode="m/d/yyyy">
                  <c:v>45234</c:v>
                </c:pt>
                <c:pt idx="33895" formatCode="m/d/yyyy">
                  <c:v>45234</c:v>
                </c:pt>
                <c:pt idx="33896" formatCode="m/d/yyyy">
                  <c:v>45234</c:v>
                </c:pt>
                <c:pt idx="33897" formatCode="m/d/yyyy">
                  <c:v>45234</c:v>
                </c:pt>
                <c:pt idx="33898" formatCode="m/d/yyyy">
                  <c:v>45234</c:v>
                </c:pt>
                <c:pt idx="33899" formatCode="m/d/yyyy">
                  <c:v>45234</c:v>
                </c:pt>
                <c:pt idx="33900" formatCode="m/d/yyyy">
                  <c:v>45234</c:v>
                </c:pt>
                <c:pt idx="33901" formatCode="m/d/yyyy">
                  <c:v>45234</c:v>
                </c:pt>
                <c:pt idx="33902" formatCode="m/d/yyyy">
                  <c:v>45234</c:v>
                </c:pt>
                <c:pt idx="33903" formatCode="m/d/yyyy">
                  <c:v>45234</c:v>
                </c:pt>
                <c:pt idx="33904" formatCode="m/d/yyyy">
                  <c:v>45235</c:v>
                </c:pt>
                <c:pt idx="33905" formatCode="m/d/yyyy">
                  <c:v>45235</c:v>
                </c:pt>
                <c:pt idx="33906" formatCode="m/d/yyyy">
                  <c:v>45235</c:v>
                </c:pt>
                <c:pt idx="33907" formatCode="m/d/yyyy">
                  <c:v>45235</c:v>
                </c:pt>
                <c:pt idx="33908" formatCode="m/d/yyyy">
                  <c:v>45235</c:v>
                </c:pt>
                <c:pt idx="33909" formatCode="m/d/yyyy">
                  <c:v>45235</c:v>
                </c:pt>
                <c:pt idx="33910" formatCode="m/d/yyyy">
                  <c:v>45235</c:v>
                </c:pt>
                <c:pt idx="33911" formatCode="m/d/yyyy">
                  <c:v>45235</c:v>
                </c:pt>
                <c:pt idx="33912" formatCode="m/d/yyyy">
                  <c:v>45235</c:v>
                </c:pt>
                <c:pt idx="33913" formatCode="m/d/yyyy">
                  <c:v>45235</c:v>
                </c:pt>
                <c:pt idx="33914" formatCode="m/d/yyyy">
                  <c:v>45235</c:v>
                </c:pt>
                <c:pt idx="33915" formatCode="m/d/yyyy">
                  <c:v>45235</c:v>
                </c:pt>
                <c:pt idx="33916" formatCode="m/d/yyyy">
                  <c:v>45235</c:v>
                </c:pt>
                <c:pt idx="33917" formatCode="m/d/yyyy">
                  <c:v>45235</c:v>
                </c:pt>
                <c:pt idx="33918" formatCode="m/d/yyyy">
                  <c:v>45235</c:v>
                </c:pt>
                <c:pt idx="33919" formatCode="m/d/yyyy">
                  <c:v>45235</c:v>
                </c:pt>
                <c:pt idx="33920" formatCode="m/d/yyyy">
                  <c:v>45235</c:v>
                </c:pt>
                <c:pt idx="33921" formatCode="m/d/yyyy">
                  <c:v>45235</c:v>
                </c:pt>
                <c:pt idx="33922" formatCode="m/d/yyyy">
                  <c:v>45235</c:v>
                </c:pt>
                <c:pt idx="33923" formatCode="m/d/yyyy">
                  <c:v>45235</c:v>
                </c:pt>
                <c:pt idx="33924" formatCode="m/d/yyyy">
                  <c:v>45235</c:v>
                </c:pt>
                <c:pt idx="33925" formatCode="m/d/yyyy">
                  <c:v>45235</c:v>
                </c:pt>
                <c:pt idx="33926" formatCode="m/d/yyyy">
                  <c:v>45235</c:v>
                </c:pt>
                <c:pt idx="33927" formatCode="m/d/yyyy">
                  <c:v>45235</c:v>
                </c:pt>
                <c:pt idx="33928" formatCode="m/d/yyyy">
                  <c:v>45236</c:v>
                </c:pt>
                <c:pt idx="33929" formatCode="m/d/yyyy">
                  <c:v>45236</c:v>
                </c:pt>
                <c:pt idx="33930" formatCode="m/d/yyyy">
                  <c:v>45236</c:v>
                </c:pt>
                <c:pt idx="33931" formatCode="m/d/yyyy">
                  <c:v>45236</c:v>
                </c:pt>
                <c:pt idx="33932" formatCode="m/d/yyyy">
                  <c:v>45236</c:v>
                </c:pt>
                <c:pt idx="33933" formatCode="m/d/yyyy">
                  <c:v>45236</c:v>
                </c:pt>
                <c:pt idx="33934" formatCode="m/d/yyyy">
                  <c:v>45236</c:v>
                </c:pt>
                <c:pt idx="33935" formatCode="m/d/yyyy">
                  <c:v>45236</c:v>
                </c:pt>
                <c:pt idx="33936" formatCode="m/d/yyyy">
                  <c:v>45236</c:v>
                </c:pt>
                <c:pt idx="33937" formatCode="m/d/yyyy">
                  <c:v>45236</c:v>
                </c:pt>
                <c:pt idx="33938" formatCode="m/d/yyyy">
                  <c:v>45236</c:v>
                </c:pt>
                <c:pt idx="33939" formatCode="m/d/yyyy">
                  <c:v>45236</c:v>
                </c:pt>
                <c:pt idx="33940" formatCode="m/d/yyyy">
                  <c:v>45236</c:v>
                </c:pt>
                <c:pt idx="33941" formatCode="m/d/yyyy">
                  <c:v>45236</c:v>
                </c:pt>
                <c:pt idx="33942" formatCode="m/d/yyyy">
                  <c:v>45236</c:v>
                </c:pt>
                <c:pt idx="33943" formatCode="m/d/yyyy">
                  <c:v>45236</c:v>
                </c:pt>
                <c:pt idx="33944" formatCode="m/d/yyyy">
                  <c:v>45236</c:v>
                </c:pt>
                <c:pt idx="33945" formatCode="m/d/yyyy">
                  <c:v>45236</c:v>
                </c:pt>
                <c:pt idx="33946" formatCode="m/d/yyyy">
                  <c:v>45236</c:v>
                </c:pt>
                <c:pt idx="33947" formatCode="m/d/yyyy">
                  <c:v>45236</c:v>
                </c:pt>
                <c:pt idx="33948" formatCode="m/d/yyyy">
                  <c:v>45236</c:v>
                </c:pt>
                <c:pt idx="33949" formatCode="m/d/yyyy">
                  <c:v>45236</c:v>
                </c:pt>
                <c:pt idx="33950" formatCode="m/d/yyyy">
                  <c:v>45236</c:v>
                </c:pt>
                <c:pt idx="33951" formatCode="m/d/yyyy">
                  <c:v>45236</c:v>
                </c:pt>
                <c:pt idx="33952" formatCode="m/d/yyyy">
                  <c:v>45237</c:v>
                </c:pt>
                <c:pt idx="33953" formatCode="m/d/yyyy">
                  <c:v>45237</c:v>
                </c:pt>
                <c:pt idx="33954" formatCode="m/d/yyyy">
                  <c:v>45237</c:v>
                </c:pt>
                <c:pt idx="33955" formatCode="m/d/yyyy">
                  <c:v>45237</c:v>
                </c:pt>
                <c:pt idx="33956" formatCode="m/d/yyyy">
                  <c:v>45237</c:v>
                </c:pt>
                <c:pt idx="33957" formatCode="m/d/yyyy">
                  <c:v>45237</c:v>
                </c:pt>
                <c:pt idx="33958" formatCode="m/d/yyyy">
                  <c:v>45237</c:v>
                </c:pt>
                <c:pt idx="33959" formatCode="m/d/yyyy">
                  <c:v>45237</c:v>
                </c:pt>
                <c:pt idx="33960" formatCode="m/d/yyyy">
                  <c:v>45237</c:v>
                </c:pt>
                <c:pt idx="33961" formatCode="m/d/yyyy">
                  <c:v>45237</c:v>
                </c:pt>
                <c:pt idx="33962" formatCode="m/d/yyyy">
                  <c:v>45237</c:v>
                </c:pt>
                <c:pt idx="33963" formatCode="m/d/yyyy">
                  <c:v>45237</c:v>
                </c:pt>
                <c:pt idx="33964" formatCode="m/d/yyyy">
                  <c:v>45237</c:v>
                </c:pt>
                <c:pt idx="33965" formatCode="m/d/yyyy">
                  <c:v>45237</c:v>
                </c:pt>
                <c:pt idx="33966" formatCode="m/d/yyyy">
                  <c:v>45237</c:v>
                </c:pt>
                <c:pt idx="33967" formatCode="m/d/yyyy">
                  <c:v>45237</c:v>
                </c:pt>
                <c:pt idx="33968" formatCode="m/d/yyyy">
                  <c:v>45237</c:v>
                </c:pt>
                <c:pt idx="33969" formatCode="m/d/yyyy">
                  <c:v>45237</c:v>
                </c:pt>
                <c:pt idx="33970" formatCode="m/d/yyyy">
                  <c:v>45237</c:v>
                </c:pt>
                <c:pt idx="33971" formatCode="m/d/yyyy">
                  <c:v>45237</c:v>
                </c:pt>
                <c:pt idx="33972" formatCode="m/d/yyyy">
                  <c:v>45237</c:v>
                </c:pt>
                <c:pt idx="33973" formatCode="m/d/yyyy">
                  <c:v>45237</c:v>
                </c:pt>
                <c:pt idx="33974" formatCode="m/d/yyyy">
                  <c:v>45237</c:v>
                </c:pt>
                <c:pt idx="33975" formatCode="m/d/yyyy">
                  <c:v>45237</c:v>
                </c:pt>
                <c:pt idx="33976" formatCode="m/d/yyyy">
                  <c:v>45238</c:v>
                </c:pt>
                <c:pt idx="33977" formatCode="m/d/yyyy">
                  <c:v>45238</c:v>
                </c:pt>
                <c:pt idx="33978" formatCode="m/d/yyyy">
                  <c:v>45238</c:v>
                </c:pt>
                <c:pt idx="33979" formatCode="m/d/yyyy">
                  <c:v>45238</c:v>
                </c:pt>
                <c:pt idx="33980" formatCode="m/d/yyyy">
                  <c:v>45238</c:v>
                </c:pt>
                <c:pt idx="33981" formatCode="m/d/yyyy">
                  <c:v>45238</c:v>
                </c:pt>
                <c:pt idx="33982" formatCode="m/d/yyyy">
                  <c:v>45238</c:v>
                </c:pt>
                <c:pt idx="33983" formatCode="m/d/yyyy">
                  <c:v>45238</c:v>
                </c:pt>
                <c:pt idx="33984" formatCode="m/d/yyyy">
                  <c:v>45238</c:v>
                </c:pt>
                <c:pt idx="33985" formatCode="m/d/yyyy">
                  <c:v>45238</c:v>
                </c:pt>
                <c:pt idx="33986" formatCode="m/d/yyyy">
                  <c:v>45238</c:v>
                </c:pt>
                <c:pt idx="33987" formatCode="m/d/yyyy">
                  <c:v>45238</c:v>
                </c:pt>
                <c:pt idx="33988" formatCode="m/d/yyyy">
                  <c:v>45238</c:v>
                </c:pt>
                <c:pt idx="33989" formatCode="m/d/yyyy">
                  <c:v>45238</c:v>
                </c:pt>
                <c:pt idx="33990" formatCode="m/d/yyyy">
                  <c:v>45238</c:v>
                </c:pt>
                <c:pt idx="33991" formatCode="m/d/yyyy">
                  <c:v>45238</c:v>
                </c:pt>
                <c:pt idx="33992" formatCode="m/d/yyyy">
                  <c:v>45238</c:v>
                </c:pt>
                <c:pt idx="33993" formatCode="m/d/yyyy">
                  <c:v>45238</c:v>
                </c:pt>
                <c:pt idx="33994" formatCode="m/d/yyyy">
                  <c:v>45238</c:v>
                </c:pt>
                <c:pt idx="33995" formatCode="m/d/yyyy">
                  <c:v>45238</c:v>
                </c:pt>
                <c:pt idx="33996" formatCode="m/d/yyyy">
                  <c:v>45238</c:v>
                </c:pt>
                <c:pt idx="33997" formatCode="m/d/yyyy">
                  <c:v>45238</c:v>
                </c:pt>
                <c:pt idx="33998" formatCode="m/d/yyyy">
                  <c:v>45238</c:v>
                </c:pt>
                <c:pt idx="33999" formatCode="m/d/yyyy">
                  <c:v>45238</c:v>
                </c:pt>
                <c:pt idx="34000" formatCode="m/d/yyyy">
                  <c:v>45239</c:v>
                </c:pt>
                <c:pt idx="34001" formatCode="m/d/yyyy">
                  <c:v>45239</c:v>
                </c:pt>
                <c:pt idx="34002" formatCode="m/d/yyyy">
                  <c:v>45239</c:v>
                </c:pt>
                <c:pt idx="34003" formatCode="m/d/yyyy">
                  <c:v>45239</c:v>
                </c:pt>
                <c:pt idx="34004" formatCode="m/d/yyyy">
                  <c:v>45239</c:v>
                </c:pt>
                <c:pt idx="34005" formatCode="m/d/yyyy">
                  <c:v>45239</c:v>
                </c:pt>
                <c:pt idx="34006" formatCode="m/d/yyyy">
                  <c:v>45239</c:v>
                </c:pt>
                <c:pt idx="34007" formatCode="m/d/yyyy">
                  <c:v>45239</c:v>
                </c:pt>
                <c:pt idx="34008" formatCode="m/d/yyyy">
                  <c:v>45239</c:v>
                </c:pt>
                <c:pt idx="34009" formatCode="m/d/yyyy">
                  <c:v>45239</c:v>
                </c:pt>
                <c:pt idx="34010" formatCode="m/d/yyyy">
                  <c:v>45239</c:v>
                </c:pt>
                <c:pt idx="34011" formatCode="m/d/yyyy">
                  <c:v>45239</c:v>
                </c:pt>
                <c:pt idx="34012" formatCode="m/d/yyyy">
                  <c:v>45239</c:v>
                </c:pt>
                <c:pt idx="34013" formatCode="m/d/yyyy">
                  <c:v>45239</c:v>
                </c:pt>
                <c:pt idx="34014" formatCode="m/d/yyyy">
                  <c:v>45239</c:v>
                </c:pt>
                <c:pt idx="34015" formatCode="m/d/yyyy">
                  <c:v>45239</c:v>
                </c:pt>
                <c:pt idx="34016" formatCode="m/d/yyyy">
                  <c:v>45239</c:v>
                </c:pt>
                <c:pt idx="34017" formatCode="m/d/yyyy">
                  <c:v>45239</c:v>
                </c:pt>
                <c:pt idx="34018" formatCode="m/d/yyyy">
                  <c:v>45239</c:v>
                </c:pt>
                <c:pt idx="34019" formatCode="m/d/yyyy">
                  <c:v>45239</c:v>
                </c:pt>
                <c:pt idx="34020" formatCode="m/d/yyyy">
                  <c:v>45239</c:v>
                </c:pt>
                <c:pt idx="34021" formatCode="m/d/yyyy">
                  <c:v>45239</c:v>
                </c:pt>
                <c:pt idx="34022" formatCode="m/d/yyyy">
                  <c:v>45239</c:v>
                </c:pt>
                <c:pt idx="34023" formatCode="m/d/yyyy">
                  <c:v>45239</c:v>
                </c:pt>
                <c:pt idx="34024" formatCode="m/d/yyyy">
                  <c:v>45240</c:v>
                </c:pt>
                <c:pt idx="34025" formatCode="m/d/yyyy">
                  <c:v>45240</c:v>
                </c:pt>
                <c:pt idx="34026" formatCode="m/d/yyyy">
                  <c:v>45240</c:v>
                </c:pt>
                <c:pt idx="34027" formatCode="m/d/yyyy">
                  <c:v>45240</c:v>
                </c:pt>
                <c:pt idx="34028" formatCode="m/d/yyyy">
                  <c:v>45240</c:v>
                </c:pt>
                <c:pt idx="34029" formatCode="m/d/yyyy">
                  <c:v>45240</c:v>
                </c:pt>
                <c:pt idx="34030" formatCode="m/d/yyyy">
                  <c:v>45240</c:v>
                </c:pt>
                <c:pt idx="34031" formatCode="m/d/yyyy">
                  <c:v>45240</c:v>
                </c:pt>
                <c:pt idx="34032" formatCode="m/d/yyyy">
                  <c:v>45240</c:v>
                </c:pt>
                <c:pt idx="34033" formatCode="m/d/yyyy">
                  <c:v>45240</c:v>
                </c:pt>
                <c:pt idx="34034" formatCode="m/d/yyyy">
                  <c:v>45240</c:v>
                </c:pt>
                <c:pt idx="34035" formatCode="m/d/yyyy">
                  <c:v>45240</c:v>
                </c:pt>
                <c:pt idx="34036" formatCode="m/d/yyyy">
                  <c:v>45240</c:v>
                </c:pt>
                <c:pt idx="34037" formatCode="m/d/yyyy">
                  <c:v>45240</c:v>
                </c:pt>
                <c:pt idx="34038" formatCode="m/d/yyyy">
                  <c:v>45240</c:v>
                </c:pt>
                <c:pt idx="34039" formatCode="m/d/yyyy">
                  <c:v>45240</c:v>
                </c:pt>
                <c:pt idx="34040" formatCode="m/d/yyyy">
                  <c:v>45240</c:v>
                </c:pt>
                <c:pt idx="34041" formatCode="m/d/yyyy">
                  <c:v>45240</c:v>
                </c:pt>
                <c:pt idx="34042" formatCode="m/d/yyyy">
                  <c:v>45240</c:v>
                </c:pt>
                <c:pt idx="34043" formatCode="m/d/yyyy">
                  <c:v>45240</c:v>
                </c:pt>
                <c:pt idx="34044" formatCode="m/d/yyyy">
                  <c:v>45240</c:v>
                </c:pt>
                <c:pt idx="34045" formatCode="m/d/yyyy">
                  <c:v>45240</c:v>
                </c:pt>
                <c:pt idx="34046" formatCode="m/d/yyyy">
                  <c:v>45240</c:v>
                </c:pt>
                <c:pt idx="34047" formatCode="m/d/yyyy">
                  <c:v>45240</c:v>
                </c:pt>
                <c:pt idx="34048" formatCode="m/d/yyyy">
                  <c:v>45241</c:v>
                </c:pt>
                <c:pt idx="34049" formatCode="m/d/yyyy">
                  <c:v>45241</c:v>
                </c:pt>
                <c:pt idx="34050" formatCode="m/d/yyyy">
                  <c:v>45241</c:v>
                </c:pt>
                <c:pt idx="34051" formatCode="m/d/yyyy">
                  <c:v>45241</c:v>
                </c:pt>
                <c:pt idx="34052" formatCode="m/d/yyyy">
                  <c:v>45241</c:v>
                </c:pt>
                <c:pt idx="34053" formatCode="m/d/yyyy">
                  <c:v>45241</c:v>
                </c:pt>
                <c:pt idx="34054" formatCode="m/d/yyyy">
                  <c:v>45241</c:v>
                </c:pt>
                <c:pt idx="34055" formatCode="m/d/yyyy">
                  <c:v>45241</c:v>
                </c:pt>
                <c:pt idx="34056" formatCode="m/d/yyyy">
                  <c:v>45241</c:v>
                </c:pt>
                <c:pt idx="34057" formatCode="m/d/yyyy">
                  <c:v>45241</c:v>
                </c:pt>
                <c:pt idx="34058" formatCode="m/d/yyyy">
                  <c:v>45241</c:v>
                </c:pt>
                <c:pt idx="34059" formatCode="m/d/yyyy">
                  <c:v>45241</c:v>
                </c:pt>
                <c:pt idx="34060" formatCode="m/d/yyyy">
                  <c:v>45241</c:v>
                </c:pt>
                <c:pt idx="34061" formatCode="m/d/yyyy">
                  <c:v>45241</c:v>
                </c:pt>
                <c:pt idx="34062" formatCode="m/d/yyyy">
                  <c:v>45241</c:v>
                </c:pt>
                <c:pt idx="34063" formatCode="m/d/yyyy">
                  <c:v>45241</c:v>
                </c:pt>
                <c:pt idx="34064" formatCode="m/d/yyyy">
                  <c:v>45241</c:v>
                </c:pt>
                <c:pt idx="34065" formatCode="m/d/yyyy">
                  <c:v>45241</c:v>
                </c:pt>
                <c:pt idx="34066" formatCode="m/d/yyyy">
                  <c:v>45241</c:v>
                </c:pt>
                <c:pt idx="34067" formatCode="m/d/yyyy">
                  <c:v>45241</c:v>
                </c:pt>
                <c:pt idx="34068" formatCode="m/d/yyyy">
                  <c:v>45241</c:v>
                </c:pt>
                <c:pt idx="34069" formatCode="m/d/yyyy">
                  <c:v>45241</c:v>
                </c:pt>
                <c:pt idx="34070" formatCode="m/d/yyyy">
                  <c:v>45241</c:v>
                </c:pt>
                <c:pt idx="34071" formatCode="m/d/yyyy">
                  <c:v>45241</c:v>
                </c:pt>
                <c:pt idx="34072" formatCode="m/d/yyyy">
                  <c:v>45242</c:v>
                </c:pt>
                <c:pt idx="34073" formatCode="m/d/yyyy">
                  <c:v>45242</c:v>
                </c:pt>
                <c:pt idx="34074" formatCode="m/d/yyyy">
                  <c:v>45242</c:v>
                </c:pt>
                <c:pt idx="34075" formatCode="m/d/yyyy">
                  <c:v>45242</c:v>
                </c:pt>
                <c:pt idx="34076" formatCode="m/d/yyyy">
                  <c:v>45242</c:v>
                </c:pt>
                <c:pt idx="34077" formatCode="m/d/yyyy">
                  <c:v>45242</c:v>
                </c:pt>
                <c:pt idx="34078" formatCode="m/d/yyyy">
                  <c:v>45242</c:v>
                </c:pt>
                <c:pt idx="34079" formatCode="m/d/yyyy">
                  <c:v>45242</c:v>
                </c:pt>
                <c:pt idx="34080" formatCode="m/d/yyyy">
                  <c:v>45242</c:v>
                </c:pt>
                <c:pt idx="34081" formatCode="m/d/yyyy">
                  <c:v>45242</c:v>
                </c:pt>
                <c:pt idx="34082" formatCode="m/d/yyyy">
                  <c:v>45242</c:v>
                </c:pt>
                <c:pt idx="34083" formatCode="m/d/yyyy">
                  <c:v>45242</c:v>
                </c:pt>
                <c:pt idx="34084" formatCode="m/d/yyyy">
                  <c:v>45242</c:v>
                </c:pt>
                <c:pt idx="34085" formatCode="m/d/yyyy">
                  <c:v>45242</c:v>
                </c:pt>
                <c:pt idx="34086" formatCode="m/d/yyyy">
                  <c:v>45242</c:v>
                </c:pt>
                <c:pt idx="34087" formatCode="m/d/yyyy">
                  <c:v>45242</c:v>
                </c:pt>
                <c:pt idx="34088" formatCode="m/d/yyyy">
                  <c:v>45242</c:v>
                </c:pt>
                <c:pt idx="34089" formatCode="m/d/yyyy">
                  <c:v>45242</c:v>
                </c:pt>
                <c:pt idx="34090" formatCode="m/d/yyyy">
                  <c:v>45242</c:v>
                </c:pt>
                <c:pt idx="34091" formatCode="m/d/yyyy">
                  <c:v>45242</c:v>
                </c:pt>
                <c:pt idx="34092" formatCode="m/d/yyyy">
                  <c:v>45242</c:v>
                </c:pt>
                <c:pt idx="34093" formatCode="m/d/yyyy">
                  <c:v>45242</c:v>
                </c:pt>
                <c:pt idx="34094" formatCode="m/d/yyyy">
                  <c:v>45242</c:v>
                </c:pt>
                <c:pt idx="34095" formatCode="m/d/yyyy">
                  <c:v>45242</c:v>
                </c:pt>
                <c:pt idx="34096" formatCode="m/d/yyyy">
                  <c:v>45243</c:v>
                </c:pt>
                <c:pt idx="34097" formatCode="m/d/yyyy">
                  <c:v>45243</c:v>
                </c:pt>
                <c:pt idx="34098" formatCode="m/d/yyyy">
                  <c:v>45243</c:v>
                </c:pt>
                <c:pt idx="34099" formatCode="m/d/yyyy">
                  <c:v>45243</c:v>
                </c:pt>
                <c:pt idx="34100" formatCode="m/d/yyyy">
                  <c:v>45243</c:v>
                </c:pt>
                <c:pt idx="34101" formatCode="m/d/yyyy">
                  <c:v>45243</c:v>
                </c:pt>
                <c:pt idx="34102" formatCode="m/d/yyyy">
                  <c:v>45243</c:v>
                </c:pt>
                <c:pt idx="34103" formatCode="m/d/yyyy">
                  <c:v>45243</c:v>
                </c:pt>
                <c:pt idx="34104" formatCode="m/d/yyyy">
                  <c:v>45243</c:v>
                </c:pt>
                <c:pt idx="34105" formatCode="m/d/yyyy">
                  <c:v>45243</c:v>
                </c:pt>
                <c:pt idx="34106" formatCode="m/d/yyyy">
                  <c:v>45243</c:v>
                </c:pt>
                <c:pt idx="34107" formatCode="m/d/yyyy">
                  <c:v>45243</c:v>
                </c:pt>
                <c:pt idx="34108" formatCode="m/d/yyyy">
                  <c:v>45243</c:v>
                </c:pt>
                <c:pt idx="34109" formatCode="m/d/yyyy">
                  <c:v>45243</c:v>
                </c:pt>
                <c:pt idx="34110" formatCode="m/d/yyyy">
                  <c:v>45243</c:v>
                </c:pt>
                <c:pt idx="34111" formatCode="m/d/yyyy">
                  <c:v>45243</c:v>
                </c:pt>
                <c:pt idx="34112" formatCode="m/d/yyyy">
                  <c:v>45243</c:v>
                </c:pt>
                <c:pt idx="34113" formatCode="m/d/yyyy">
                  <c:v>45243</c:v>
                </c:pt>
                <c:pt idx="34114" formatCode="m/d/yyyy">
                  <c:v>45243</c:v>
                </c:pt>
                <c:pt idx="34115" formatCode="m/d/yyyy">
                  <c:v>45243</c:v>
                </c:pt>
                <c:pt idx="34116" formatCode="m/d/yyyy">
                  <c:v>45243</c:v>
                </c:pt>
                <c:pt idx="34117" formatCode="m/d/yyyy">
                  <c:v>45243</c:v>
                </c:pt>
                <c:pt idx="34118" formatCode="m/d/yyyy">
                  <c:v>45243</c:v>
                </c:pt>
                <c:pt idx="34119" formatCode="m/d/yyyy">
                  <c:v>45243</c:v>
                </c:pt>
                <c:pt idx="34120" formatCode="m/d/yyyy">
                  <c:v>45244</c:v>
                </c:pt>
                <c:pt idx="34121" formatCode="m/d/yyyy">
                  <c:v>45244</c:v>
                </c:pt>
                <c:pt idx="34122" formatCode="m/d/yyyy">
                  <c:v>45244</c:v>
                </c:pt>
                <c:pt idx="34123" formatCode="m/d/yyyy">
                  <c:v>45244</c:v>
                </c:pt>
                <c:pt idx="34124" formatCode="m/d/yyyy">
                  <c:v>45244</c:v>
                </c:pt>
                <c:pt idx="34125" formatCode="m/d/yyyy">
                  <c:v>45244</c:v>
                </c:pt>
                <c:pt idx="34126" formatCode="m/d/yyyy">
                  <c:v>45244</c:v>
                </c:pt>
                <c:pt idx="34127" formatCode="m/d/yyyy">
                  <c:v>45244</c:v>
                </c:pt>
                <c:pt idx="34128" formatCode="m/d/yyyy">
                  <c:v>45244</c:v>
                </c:pt>
                <c:pt idx="34129" formatCode="m/d/yyyy">
                  <c:v>45244</c:v>
                </c:pt>
                <c:pt idx="34130" formatCode="m/d/yyyy">
                  <c:v>45244</c:v>
                </c:pt>
                <c:pt idx="34131" formatCode="m/d/yyyy">
                  <c:v>45244</c:v>
                </c:pt>
                <c:pt idx="34132" formatCode="m/d/yyyy">
                  <c:v>45244</c:v>
                </c:pt>
                <c:pt idx="34133" formatCode="m/d/yyyy">
                  <c:v>45244</c:v>
                </c:pt>
                <c:pt idx="34134" formatCode="m/d/yyyy">
                  <c:v>45244</c:v>
                </c:pt>
                <c:pt idx="34135" formatCode="m/d/yyyy">
                  <c:v>45244</c:v>
                </c:pt>
                <c:pt idx="34136" formatCode="m/d/yyyy">
                  <c:v>45244</c:v>
                </c:pt>
                <c:pt idx="34137" formatCode="m/d/yyyy">
                  <c:v>45244</c:v>
                </c:pt>
                <c:pt idx="34138" formatCode="m/d/yyyy">
                  <c:v>45244</c:v>
                </c:pt>
                <c:pt idx="34139" formatCode="m/d/yyyy">
                  <c:v>45244</c:v>
                </c:pt>
                <c:pt idx="34140" formatCode="m/d/yyyy">
                  <c:v>45244</c:v>
                </c:pt>
                <c:pt idx="34141" formatCode="m/d/yyyy">
                  <c:v>45244</c:v>
                </c:pt>
                <c:pt idx="34142" formatCode="m/d/yyyy">
                  <c:v>45244</c:v>
                </c:pt>
                <c:pt idx="34143" formatCode="m/d/yyyy">
                  <c:v>45244</c:v>
                </c:pt>
                <c:pt idx="34144" formatCode="m/d/yyyy">
                  <c:v>45245</c:v>
                </c:pt>
                <c:pt idx="34145" formatCode="m/d/yyyy">
                  <c:v>45245</c:v>
                </c:pt>
                <c:pt idx="34146" formatCode="m/d/yyyy">
                  <c:v>45245</c:v>
                </c:pt>
                <c:pt idx="34147" formatCode="m/d/yyyy">
                  <c:v>45245</c:v>
                </c:pt>
                <c:pt idx="34148" formatCode="m/d/yyyy">
                  <c:v>45245</c:v>
                </c:pt>
                <c:pt idx="34149" formatCode="m/d/yyyy">
                  <c:v>45245</c:v>
                </c:pt>
                <c:pt idx="34150" formatCode="m/d/yyyy">
                  <c:v>45245</c:v>
                </c:pt>
                <c:pt idx="34151" formatCode="m/d/yyyy">
                  <c:v>45245</c:v>
                </c:pt>
                <c:pt idx="34152" formatCode="m/d/yyyy">
                  <c:v>45245</c:v>
                </c:pt>
                <c:pt idx="34153" formatCode="m/d/yyyy">
                  <c:v>45245</c:v>
                </c:pt>
                <c:pt idx="34154" formatCode="m/d/yyyy">
                  <c:v>45245</c:v>
                </c:pt>
                <c:pt idx="34155" formatCode="m/d/yyyy">
                  <c:v>45245</c:v>
                </c:pt>
                <c:pt idx="34156" formatCode="m/d/yyyy">
                  <c:v>45245</c:v>
                </c:pt>
                <c:pt idx="34157" formatCode="m/d/yyyy">
                  <c:v>45245</c:v>
                </c:pt>
                <c:pt idx="34158" formatCode="m/d/yyyy">
                  <c:v>45245</c:v>
                </c:pt>
                <c:pt idx="34159" formatCode="m/d/yyyy">
                  <c:v>45245</c:v>
                </c:pt>
                <c:pt idx="34160" formatCode="m/d/yyyy">
                  <c:v>45245</c:v>
                </c:pt>
                <c:pt idx="34161" formatCode="m/d/yyyy">
                  <c:v>45245</c:v>
                </c:pt>
                <c:pt idx="34162" formatCode="m/d/yyyy">
                  <c:v>45245</c:v>
                </c:pt>
                <c:pt idx="34163" formatCode="m/d/yyyy">
                  <c:v>45245</c:v>
                </c:pt>
                <c:pt idx="34164" formatCode="m/d/yyyy">
                  <c:v>45245</c:v>
                </c:pt>
                <c:pt idx="34165" formatCode="m/d/yyyy">
                  <c:v>45245</c:v>
                </c:pt>
                <c:pt idx="34166" formatCode="m/d/yyyy">
                  <c:v>45245</c:v>
                </c:pt>
                <c:pt idx="34167" formatCode="m/d/yyyy">
                  <c:v>45245</c:v>
                </c:pt>
                <c:pt idx="34168" formatCode="m/d/yyyy">
                  <c:v>45246</c:v>
                </c:pt>
                <c:pt idx="34169" formatCode="m/d/yyyy">
                  <c:v>45246</c:v>
                </c:pt>
                <c:pt idx="34170" formatCode="m/d/yyyy">
                  <c:v>45246</c:v>
                </c:pt>
                <c:pt idx="34171" formatCode="m/d/yyyy">
                  <c:v>45246</c:v>
                </c:pt>
                <c:pt idx="34172" formatCode="m/d/yyyy">
                  <c:v>45246</c:v>
                </c:pt>
                <c:pt idx="34173" formatCode="m/d/yyyy">
                  <c:v>45246</c:v>
                </c:pt>
                <c:pt idx="34174" formatCode="m/d/yyyy">
                  <c:v>45246</c:v>
                </c:pt>
                <c:pt idx="34175" formatCode="m/d/yyyy">
                  <c:v>45246</c:v>
                </c:pt>
                <c:pt idx="34176" formatCode="m/d/yyyy">
                  <c:v>45246</c:v>
                </c:pt>
                <c:pt idx="34177" formatCode="m/d/yyyy">
                  <c:v>45246</c:v>
                </c:pt>
                <c:pt idx="34178" formatCode="m/d/yyyy">
                  <c:v>45246</c:v>
                </c:pt>
                <c:pt idx="34179" formatCode="m/d/yyyy">
                  <c:v>45246</c:v>
                </c:pt>
                <c:pt idx="34180" formatCode="m/d/yyyy">
                  <c:v>45246</c:v>
                </c:pt>
                <c:pt idx="34181" formatCode="m/d/yyyy">
                  <c:v>45246</c:v>
                </c:pt>
                <c:pt idx="34182" formatCode="m/d/yyyy">
                  <c:v>45246</c:v>
                </c:pt>
                <c:pt idx="34183" formatCode="m/d/yyyy">
                  <c:v>45246</c:v>
                </c:pt>
                <c:pt idx="34184" formatCode="m/d/yyyy">
                  <c:v>45246</c:v>
                </c:pt>
                <c:pt idx="34185" formatCode="m/d/yyyy">
                  <c:v>45246</c:v>
                </c:pt>
                <c:pt idx="34186" formatCode="m/d/yyyy">
                  <c:v>45246</c:v>
                </c:pt>
                <c:pt idx="34187" formatCode="m/d/yyyy">
                  <c:v>45246</c:v>
                </c:pt>
                <c:pt idx="34188" formatCode="m/d/yyyy">
                  <c:v>45246</c:v>
                </c:pt>
                <c:pt idx="34189" formatCode="m/d/yyyy">
                  <c:v>45246</c:v>
                </c:pt>
                <c:pt idx="34190" formatCode="m/d/yyyy">
                  <c:v>45246</c:v>
                </c:pt>
                <c:pt idx="34191" formatCode="m/d/yyyy">
                  <c:v>45246</c:v>
                </c:pt>
                <c:pt idx="34192" formatCode="m/d/yyyy">
                  <c:v>45247</c:v>
                </c:pt>
                <c:pt idx="34193" formatCode="m/d/yyyy">
                  <c:v>45247</c:v>
                </c:pt>
                <c:pt idx="34194" formatCode="m/d/yyyy">
                  <c:v>45247</c:v>
                </c:pt>
                <c:pt idx="34195" formatCode="m/d/yyyy">
                  <c:v>45247</c:v>
                </c:pt>
                <c:pt idx="34196" formatCode="m/d/yyyy">
                  <c:v>45247</c:v>
                </c:pt>
                <c:pt idx="34197" formatCode="m/d/yyyy">
                  <c:v>45247</c:v>
                </c:pt>
                <c:pt idx="34198" formatCode="m/d/yyyy">
                  <c:v>45247</c:v>
                </c:pt>
                <c:pt idx="34199" formatCode="m/d/yyyy">
                  <c:v>45247</c:v>
                </c:pt>
                <c:pt idx="34200" formatCode="m/d/yyyy">
                  <c:v>45247</c:v>
                </c:pt>
                <c:pt idx="34201" formatCode="m/d/yyyy">
                  <c:v>45247</c:v>
                </c:pt>
                <c:pt idx="34202" formatCode="m/d/yyyy">
                  <c:v>45247</c:v>
                </c:pt>
                <c:pt idx="34203" formatCode="m/d/yyyy">
                  <c:v>45247</c:v>
                </c:pt>
                <c:pt idx="34204" formatCode="m/d/yyyy">
                  <c:v>45247</c:v>
                </c:pt>
                <c:pt idx="34205" formatCode="m/d/yyyy">
                  <c:v>45247</c:v>
                </c:pt>
                <c:pt idx="34206" formatCode="m/d/yyyy">
                  <c:v>45247</c:v>
                </c:pt>
                <c:pt idx="34207" formatCode="m/d/yyyy">
                  <c:v>45247</c:v>
                </c:pt>
                <c:pt idx="34208" formatCode="m/d/yyyy">
                  <c:v>45247</c:v>
                </c:pt>
                <c:pt idx="34209" formatCode="m/d/yyyy">
                  <c:v>45247</c:v>
                </c:pt>
                <c:pt idx="34210" formatCode="m/d/yyyy">
                  <c:v>45247</c:v>
                </c:pt>
                <c:pt idx="34211" formatCode="m/d/yyyy">
                  <c:v>45247</c:v>
                </c:pt>
                <c:pt idx="34212" formatCode="m/d/yyyy">
                  <c:v>45247</c:v>
                </c:pt>
                <c:pt idx="34213" formatCode="m/d/yyyy">
                  <c:v>45247</c:v>
                </c:pt>
                <c:pt idx="34214" formatCode="m/d/yyyy">
                  <c:v>45247</c:v>
                </c:pt>
                <c:pt idx="34215" formatCode="m/d/yyyy">
                  <c:v>45247</c:v>
                </c:pt>
                <c:pt idx="34216" formatCode="m/d/yyyy">
                  <c:v>45248</c:v>
                </c:pt>
                <c:pt idx="34217" formatCode="m/d/yyyy">
                  <c:v>45248</c:v>
                </c:pt>
                <c:pt idx="34218" formatCode="m/d/yyyy">
                  <c:v>45248</c:v>
                </c:pt>
                <c:pt idx="34219" formatCode="m/d/yyyy">
                  <c:v>45248</c:v>
                </c:pt>
                <c:pt idx="34220" formatCode="m/d/yyyy">
                  <c:v>45248</c:v>
                </c:pt>
                <c:pt idx="34221" formatCode="m/d/yyyy">
                  <c:v>45248</c:v>
                </c:pt>
                <c:pt idx="34222" formatCode="m/d/yyyy">
                  <c:v>45248</c:v>
                </c:pt>
                <c:pt idx="34223" formatCode="m/d/yyyy">
                  <c:v>45248</c:v>
                </c:pt>
                <c:pt idx="34224" formatCode="m/d/yyyy">
                  <c:v>45248</c:v>
                </c:pt>
                <c:pt idx="34225" formatCode="m/d/yyyy">
                  <c:v>45248</c:v>
                </c:pt>
                <c:pt idx="34226" formatCode="m/d/yyyy">
                  <c:v>45248</c:v>
                </c:pt>
                <c:pt idx="34227" formatCode="m/d/yyyy">
                  <c:v>45248</c:v>
                </c:pt>
                <c:pt idx="34228" formatCode="m/d/yyyy">
                  <c:v>45248</c:v>
                </c:pt>
                <c:pt idx="34229" formatCode="m/d/yyyy">
                  <c:v>45248</c:v>
                </c:pt>
                <c:pt idx="34230" formatCode="m/d/yyyy">
                  <c:v>45248</c:v>
                </c:pt>
                <c:pt idx="34231" formatCode="m/d/yyyy">
                  <c:v>45248</c:v>
                </c:pt>
                <c:pt idx="34232" formatCode="m/d/yyyy">
                  <c:v>45248</c:v>
                </c:pt>
                <c:pt idx="34233" formatCode="m/d/yyyy">
                  <c:v>45248</c:v>
                </c:pt>
                <c:pt idx="34234" formatCode="m/d/yyyy">
                  <c:v>45248</c:v>
                </c:pt>
                <c:pt idx="34235" formatCode="m/d/yyyy">
                  <c:v>45248</c:v>
                </c:pt>
                <c:pt idx="34236" formatCode="m/d/yyyy">
                  <c:v>45248</c:v>
                </c:pt>
                <c:pt idx="34237" formatCode="m/d/yyyy">
                  <c:v>45248</c:v>
                </c:pt>
                <c:pt idx="34238" formatCode="m/d/yyyy">
                  <c:v>45248</c:v>
                </c:pt>
                <c:pt idx="34239" formatCode="m/d/yyyy">
                  <c:v>45248</c:v>
                </c:pt>
                <c:pt idx="34240" formatCode="m/d/yyyy">
                  <c:v>45249</c:v>
                </c:pt>
                <c:pt idx="34241" formatCode="m/d/yyyy">
                  <c:v>45249</c:v>
                </c:pt>
                <c:pt idx="34242" formatCode="m/d/yyyy">
                  <c:v>45249</c:v>
                </c:pt>
                <c:pt idx="34243" formatCode="m/d/yyyy">
                  <c:v>45249</c:v>
                </c:pt>
                <c:pt idx="34244" formatCode="m/d/yyyy">
                  <c:v>45249</c:v>
                </c:pt>
                <c:pt idx="34245" formatCode="m/d/yyyy">
                  <c:v>45249</c:v>
                </c:pt>
                <c:pt idx="34246" formatCode="m/d/yyyy">
                  <c:v>45249</c:v>
                </c:pt>
                <c:pt idx="34247" formatCode="m/d/yyyy">
                  <c:v>45249</c:v>
                </c:pt>
                <c:pt idx="34248" formatCode="m/d/yyyy">
                  <c:v>45249</c:v>
                </c:pt>
                <c:pt idx="34249" formatCode="m/d/yyyy">
                  <c:v>45249</c:v>
                </c:pt>
                <c:pt idx="34250" formatCode="m/d/yyyy">
                  <c:v>45249</c:v>
                </c:pt>
                <c:pt idx="34251" formatCode="m/d/yyyy">
                  <c:v>45249</c:v>
                </c:pt>
                <c:pt idx="34252" formatCode="m/d/yyyy">
                  <c:v>45249</c:v>
                </c:pt>
                <c:pt idx="34253" formatCode="m/d/yyyy">
                  <c:v>45249</c:v>
                </c:pt>
                <c:pt idx="34254" formatCode="m/d/yyyy">
                  <c:v>45249</c:v>
                </c:pt>
                <c:pt idx="34255" formatCode="m/d/yyyy">
                  <c:v>45249</c:v>
                </c:pt>
                <c:pt idx="34256" formatCode="m/d/yyyy">
                  <c:v>45249</c:v>
                </c:pt>
                <c:pt idx="34257" formatCode="m/d/yyyy">
                  <c:v>45249</c:v>
                </c:pt>
                <c:pt idx="34258" formatCode="m/d/yyyy">
                  <c:v>45249</c:v>
                </c:pt>
                <c:pt idx="34259" formatCode="m/d/yyyy">
                  <c:v>45249</c:v>
                </c:pt>
                <c:pt idx="34260" formatCode="m/d/yyyy">
                  <c:v>45249</c:v>
                </c:pt>
                <c:pt idx="34261" formatCode="m/d/yyyy">
                  <c:v>45249</c:v>
                </c:pt>
                <c:pt idx="34262" formatCode="m/d/yyyy">
                  <c:v>45249</c:v>
                </c:pt>
                <c:pt idx="34263" formatCode="m/d/yyyy">
                  <c:v>45249</c:v>
                </c:pt>
                <c:pt idx="34264" formatCode="m/d/yyyy">
                  <c:v>45250</c:v>
                </c:pt>
                <c:pt idx="34265" formatCode="m/d/yyyy">
                  <c:v>45250</c:v>
                </c:pt>
                <c:pt idx="34266" formatCode="m/d/yyyy">
                  <c:v>45250</c:v>
                </c:pt>
                <c:pt idx="34267" formatCode="m/d/yyyy">
                  <c:v>45250</c:v>
                </c:pt>
                <c:pt idx="34268" formatCode="m/d/yyyy">
                  <c:v>45250</c:v>
                </c:pt>
                <c:pt idx="34269" formatCode="m/d/yyyy">
                  <c:v>45250</c:v>
                </c:pt>
                <c:pt idx="34270" formatCode="m/d/yyyy">
                  <c:v>45250</c:v>
                </c:pt>
                <c:pt idx="34271" formatCode="m/d/yyyy">
                  <c:v>45250</c:v>
                </c:pt>
                <c:pt idx="34272" formatCode="m/d/yyyy">
                  <c:v>45250</c:v>
                </c:pt>
                <c:pt idx="34273" formatCode="m/d/yyyy">
                  <c:v>45250</c:v>
                </c:pt>
                <c:pt idx="34274" formatCode="m/d/yyyy">
                  <c:v>45250</c:v>
                </c:pt>
                <c:pt idx="34275" formatCode="m/d/yyyy">
                  <c:v>45250</c:v>
                </c:pt>
                <c:pt idx="34276" formatCode="m/d/yyyy">
                  <c:v>45250</c:v>
                </c:pt>
                <c:pt idx="34277" formatCode="m/d/yyyy">
                  <c:v>45250</c:v>
                </c:pt>
                <c:pt idx="34278" formatCode="m/d/yyyy">
                  <c:v>45250</c:v>
                </c:pt>
                <c:pt idx="34279" formatCode="m/d/yyyy">
                  <c:v>45250</c:v>
                </c:pt>
                <c:pt idx="34280" formatCode="m/d/yyyy">
                  <c:v>45250</c:v>
                </c:pt>
                <c:pt idx="34281" formatCode="m/d/yyyy">
                  <c:v>45250</c:v>
                </c:pt>
                <c:pt idx="34282" formatCode="m/d/yyyy">
                  <c:v>45250</c:v>
                </c:pt>
                <c:pt idx="34283" formatCode="m/d/yyyy">
                  <c:v>45250</c:v>
                </c:pt>
                <c:pt idx="34284" formatCode="m/d/yyyy">
                  <c:v>45250</c:v>
                </c:pt>
                <c:pt idx="34285" formatCode="m/d/yyyy">
                  <c:v>45250</c:v>
                </c:pt>
                <c:pt idx="34286" formatCode="m/d/yyyy">
                  <c:v>45250</c:v>
                </c:pt>
                <c:pt idx="34287" formatCode="m/d/yyyy">
                  <c:v>45250</c:v>
                </c:pt>
                <c:pt idx="34288" formatCode="m/d/yyyy">
                  <c:v>45251</c:v>
                </c:pt>
                <c:pt idx="34289" formatCode="m/d/yyyy">
                  <c:v>45251</c:v>
                </c:pt>
                <c:pt idx="34290" formatCode="m/d/yyyy">
                  <c:v>45251</c:v>
                </c:pt>
                <c:pt idx="34291" formatCode="m/d/yyyy">
                  <c:v>45251</c:v>
                </c:pt>
                <c:pt idx="34292" formatCode="m/d/yyyy">
                  <c:v>45251</c:v>
                </c:pt>
                <c:pt idx="34293" formatCode="m/d/yyyy">
                  <c:v>45251</c:v>
                </c:pt>
                <c:pt idx="34294" formatCode="m/d/yyyy">
                  <c:v>45251</c:v>
                </c:pt>
                <c:pt idx="34295" formatCode="m/d/yyyy">
                  <c:v>45251</c:v>
                </c:pt>
                <c:pt idx="34296" formatCode="m/d/yyyy">
                  <c:v>45251</c:v>
                </c:pt>
                <c:pt idx="34297" formatCode="m/d/yyyy">
                  <c:v>45251</c:v>
                </c:pt>
                <c:pt idx="34298" formatCode="m/d/yyyy">
                  <c:v>45251</c:v>
                </c:pt>
                <c:pt idx="34299" formatCode="m/d/yyyy">
                  <c:v>45251</c:v>
                </c:pt>
                <c:pt idx="34300" formatCode="m/d/yyyy">
                  <c:v>45251</c:v>
                </c:pt>
                <c:pt idx="34301" formatCode="m/d/yyyy">
                  <c:v>45251</c:v>
                </c:pt>
                <c:pt idx="34302" formatCode="m/d/yyyy">
                  <c:v>45251</c:v>
                </c:pt>
                <c:pt idx="34303" formatCode="m/d/yyyy">
                  <c:v>45251</c:v>
                </c:pt>
                <c:pt idx="34304" formatCode="m/d/yyyy">
                  <c:v>45251</c:v>
                </c:pt>
                <c:pt idx="34305" formatCode="m/d/yyyy">
                  <c:v>45251</c:v>
                </c:pt>
                <c:pt idx="34306" formatCode="m/d/yyyy">
                  <c:v>45251</c:v>
                </c:pt>
                <c:pt idx="34307" formatCode="m/d/yyyy">
                  <c:v>45251</c:v>
                </c:pt>
                <c:pt idx="34308" formatCode="m/d/yyyy">
                  <c:v>45251</c:v>
                </c:pt>
                <c:pt idx="34309" formatCode="m/d/yyyy">
                  <c:v>45251</c:v>
                </c:pt>
                <c:pt idx="34310" formatCode="m/d/yyyy">
                  <c:v>45251</c:v>
                </c:pt>
                <c:pt idx="34311" formatCode="m/d/yyyy">
                  <c:v>45251</c:v>
                </c:pt>
                <c:pt idx="34312" formatCode="m/d/yyyy">
                  <c:v>45252</c:v>
                </c:pt>
                <c:pt idx="34313" formatCode="m/d/yyyy">
                  <c:v>45252</c:v>
                </c:pt>
                <c:pt idx="34314" formatCode="m/d/yyyy">
                  <c:v>45252</c:v>
                </c:pt>
                <c:pt idx="34315" formatCode="m/d/yyyy">
                  <c:v>45252</c:v>
                </c:pt>
                <c:pt idx="34316" formatCode="m/d/yyyy">
                  <c:v>45252</c:v>
                </c:pt>
                <c:pt idx="34317" formatCode="m/d/yyyy">
                  <c:v>45252</c:v>
                </c:pt>
                <c:pt idx="34318" formatCode="m/d/yyyy">
                  <c:v>45252</c:v>
                </c:pt>
                <c:pt idx="34319" formatCode="m/d/yyyy">
                  <c:v>45252</c:v>
                </c:pt>
                <c:pt idx="34320" formatCode="m/d/yyyy">
                  <c:v>45252</c:v>
                </c:pt>
                <c:pt idx="34321" formatCode="m/d/yyyy">
                  <c:v>45252</c:v>
                </c:pt>
                <c:pt idx="34322" formatCode="m/d/yyyy">
                  <c:v>45252</c:v>
                </c:pt>
                <c:pt idx="34323" formatCode="m/d/yyyy">
                  <c:v>45252</c:v>
                </c:pt>
                <c:pt idx="34324" formatCode="m/d/yyyy">
                  <c:v>45252</c:v>
                </c:pt>
                <c:pt idx="34325" formatCode="m/d/yyyy">
                  <c:v>45252</c:v>
                </c:pt>
                <c:pt idx="34326" formatCode="m/d/yyyy">
                  <c:v>45252</c:v>
                </c:pt>
                <c:pt idx="34327" formatCode="m/d/yyyy">
                  <c:v>45252</c:v>
                </c:pt>
                <c:pt idx="34328" formatCode="m/d/yyyy">
                  <c:v>45252</c:v>
                </c:pt>
                <c:pt idx="34329" formatCode="m/d/yyyy">
                  <c:v>45252</c:v>
                </c:pt>
                <c:pt idx="34330" formatCode="m/d/yyyy">
                  <c:v>45252</c:v>
                </c:pt>
                <c:pt idx="34331" formatCode="m/d/yyyy">
                  <c:v>45252</c:v>
                </c:pt>
                <c:pt idx="34332" formatCode="m/d/yyyy">
                  <c:v>45252</c:v>
                </c:pt>
                <c:pt idx="34333" formatCode="m/d/yyyy">
                  <c:v>45252</c:v>
                </c:pt>
                <c:pt idx="34334" formatCode="m/d/yyyy">
                  <c:v>45252</c:v>
                </c:pt>
                <c:pt idx="34335" formatCode="m/d/yyyy">
                  <c:v>45252</c:v>
                </c:pt>
                <c:pt idx="34336" formatCode="m/d/yyyy">
                  <c:v>45253</c:v>
                </c:pt>
                <c:pt idx="34337" formatCode="m/d/yyyy">
                  <c:v>45253</c:v>
                </c:pt>
                <c:pt idx="34338" formatCode="m/d/yyyy">
                  <c:v>45253</c:v>
                </c:pt>
                <c:pt idx="34339" formatCode="m/d/yyyy">
                  <c:v>45253</c:v>
                </c:pt>
                <c:pt idx="34340" formatCode="m/d/yyyy">
                  <c:v>45253</c:v>
                </c:pt>
                <c:pt idx="34341" formatCode="m/d/yyyy">
                  <c:v>45253</c:v>
                </c:pt>
                <c:pt idx="34342" formatCode="m/d/yyyy">
                  <c:v>45253</c:v>
                </c:pt>
                <c:pt idx="34343" formatCode="m/d/yyyy">
                  <c:v>45253</c:v>
                </c:pt>
                <c:pt idx="34344" formatCode="m/d/yyyy">
                  <c:v>45253</c:v>
                </c:pt>
                <c:pt idx="34345" formatCode="m/d/yyyy">
                  <c:v>45253</c:v>
                </c:pt>
                <c:pt idx="34346" formatCode="m/d/yyyy">
                  <c:v>45253</c:v>
                </c:pt>
                <c:pt idx="34347" formatCode="m/d/yyyy">
                  <c:v>45253</c:v>
                </c:pt>
                <c:pt idx="34348" formatCode="m/d/yyyy">
                  <c:v>45253</c:v>
                </c:pt>
                <c:pt idx="34349" formatCode="m/d/yyyy">
                  <c:v>45253</c:v>
                </c:pt>
                <c:pt idx="34350" formatCode="m/d/yyyy">
                  <c:v>45253</c:v>
                </c:pt>
                <c:pt idx="34351" formatCode="m/d/yyyy">
                  <c:v>45253</c:v>
                </c:pt>
                <c:pt idx="34352" formatCode="m/d/yyyy">
                  <c:v>45253</c:v>
                </c:pt>
                <c:pt idx="34353" formatCode="m/d/yyyy">
                  <c:v>45253</c:v>
                </c:pt>
                <c:pt idx="34354" formatCode="m/d/yyyy">
                  <c:v>45253</c:v>
                </c:pt>
                <c:pt idx="34355" formatCode="m/d/yyyy">
                  <c:v>45253</c:v>
                </c:pt>
                <c:pt idx="34356" formatCode="m/d/yyyy">
                  <c:v>45253</c:v>
                </c:pt>
                <c:pt idx="34357" formatCode="m/d/yyyy">
                  <c:v>45253</c:v>
                </c:pt>
                <c:pt idx="34358" formatCode="m/d/yyyy">
                  <c:v>45253</c:v>
                </c:pt>
                <c:pt idx="34359" formatCode="m/d/yyyy">
                  <c:v>45253</c:v>
                </c:pt>
                <c:pt idx="34360" formatCode="m/d/yyyy">
                  <c:v>45254</c:v>
                </c:pt>
                <c:pt idx="34361" formatCode="m/d/yyyy">
                  <c:v>45254</c:v>
                </c:pt>
                <c:pt idx="34362" formatCode="m/d/yyyy">
                  <c:v>45254</c:v>
                </c:pt>
                <c:pt idx="34363" formatCode="m/d/yyyy">
                  <c:v>45254</c:v>
                </c:pt>
                <c:pt idx="34364" formatCode="m/d/yyyy">
                  <c:v>45254</c:v>
                </c:pt>
                <c:pt idx="34365" formatCode="m/d/yyyy">
                  <c:v>45254</c:v>
                </c:pt>
                <c:pt idx="34366" formatCode="m/d/yyyy">
                  <c:v>45254</c:v>
                </c:pt>
                <c:pt idx="34367" formatCode="m/d/yyyy">
                  <c:v>45254</c:v>
                </c:pt>
                <c:pt idx="34368" formatCode="m/d/yyyy">
                  <c:v>45254</c:v>
                </c:pt>
                <c:pt idx="34369" formatCode="m/d/yyyy">
                  <c:v>45254</c:v>
                </c:pt>
                <c:pt idx="34370" formatCode="m/d/yyyy">
                  <c:v>45254</c:v>
                </c:pt>
                <c:pt idx="34371" formatCode="m/d/yyyy">
                  <c:v>45254</c:v>
                </c:pt>
                <c:pt idx="34372" formatCode="m/d/yyyy">
                  <c:v>45254</c:v>
                </c:pt>
                <c:pt idx="34373" formatCode="m/d/yyyy">
                  <c:v>45254</c:v>
                </c:pt>
                <c:pt idx="34374" formatCode="m/d/yyyy">
                  <c:v>45254</c:v>
                </c:pt>
                <c:pt idx="34375" formatCode="m/d/yyyy">
                  <c:v>45254</c:v>
                </c:pt>
                <c:pt idx="34376" formatCode="m/d/yyyy">
                  <c:v>45254</c:v>
                </c:pt>
                <c:pt idx="34377" formatCode="m/d/yyyy">
                  <c:v>45254</c:v>
                </c:pt>
                <c:pt idx="34378" formatCode="m/d/yyyy">
                  <c:v>45254</c:v>
                </c:pt>
                <c:pt idx="34379" formatCode="m/d/yyyy">
                  <c:v>45254</c:v>
                </c:pt>
                <c:pt idx="34380" formatCode="m/d/yyyy">
                  <c:v>45254</c:v>
                </c:pt>
                <c:pt idx="34381" formatCode="m/d/yyyy">
                  <c:v>45254</c:v>
                </c:pt>
                <c:pt idx="34382" formatCode="m/d/yyyy">
                  <c:v>45254</c:v>
                </c:pt>
                <c:pt idx="34383" formatCode="m/d/yyyy">
                  <c:v>45254</c:v>
                </c:pt>
                <c:pt idx="34384" formatCode="m/d/yyyy">
                  <c:v>45255</c:v>
                </c:pt>
                <c:pt idx="34385" formatCode="m/d/yyyy">
                  <c:v>45255</c:v>
                </c:pt>
                <c:pt idx="34386" formatCode="m/d/yyyy">
                  <c:v>45255</c:v>
                </c:pt>
                <c:pt idx="34387" formatCode="m/d/yyyy">
                  <c:v>45255</c:v>
                </c:pt>
                <c:pt idx="34388" formatCode="m/d/yyyy">
                  <c:v>45255</c:v>
                </c:pt>
                <c:pt idx="34389" formatCode="m/d/yyyy">
                  <c:v>45255</c:v>
                </c:pt>
                <c:pt idx="34390" formatCode="m/d/yyyy">
                  <c:v>45255</c:v>
                </c:pt>
                <c:pt idx="34391" formatCode="m/d/yyyy">
                  <c:v>45255</c:v>
                </c:pt>
                <c:pt idx="34392" formatCode="m/d/yyyy">
                  <c:v>45255</c:v>
                </c:pt>
                <c:pt idx="34393" formatCode="m/d/yyyy">
                  <c:v>45255</c:v>
                </c:pt>
                <c:pt idx="34394" formatCode="m/d/yyyy">
                  <c:v>45255</c:v>
                </c:pt>
                <c:pt idx="34395" formatCode="m/d/yyyy">
                  <c:v>45255</c:v>
                </c:pt>
                <c:pt idx="34396" formatCode="m/d/yyyy">
                  <c:v>45255</c:v>
                </c:pt>
                <c:pt idx="34397" formatCode="m/d/yyyy">
                  <c:v>45255</c:v>
                </c:pt>
                <c:pt idx="34398" formatCode="m/d/yyyy">
                  <c:v>45255</c:v>
                </c:pt>
                <c:pt idx="34399" formatCode="m/d/yyyy">
                  <c:v>45255</c:v>
                </c:pt>
                <c:pt idx="34400" formatCode="m/d/yyyy">
                  <c:v>45255</c:v>
                </c:pt>
                <c:pt idx="34401" formatCode="m/d/yyyy">
                  <c:v>45255</c:v>
                </c:pt>
                <c:pt idx="34402" formatCode="m/d/yyyy">
                  <c:v>45255</c:v>
                </c:pt>
                <c:pt idx="34403" formatCode="m/d/yyyy">
                  <c:v>45255</c:v>
                </c:pt>
                <c:pt idx="34404" formatCode="m/d/yyyy">
                  <c:v>45255</c:v>
                </c:pt>
                <c:pt idx="34405" formatCode="m/d/yyyy">
                  <c:v>45255</c:v>
                </c:pt>
                <c:pt idx="34406" formatCode="m/d/yyyy">
                  <c:v>45255</c:v>
                </c:pt>
                <c:pt idx="34407" formatCode="m/d/yyyy">
                  <c:v>45255</c:v>
                </c:pt>
                <c:pt idx="34408" formatCode="m/d/yyyy">
                  <c:v>45256</c:v>
                </c:pt>
                <c:pt idx="34409" formatCode="m/d/yyyy">
                  <c:v>45256</c:v>
                </c:pt>
                <c:pt idx="34410" formatCode="m/d/yyyy">
                  <c:v>45256</c:v>
                </c:pt>
                <c:pt idx="34411" formatCode="m/d/yyyy">
                  <c:v>45256</c:v>
                </c:pt>
                <c:pt idx="34412" formatCode="m/d/yyyy">
                  <c:v>45256</c:v>
                </c:pt>
                <c:pt idx="34413" formatCode="m/d/yyyy">
                  <c:v>45256</c:v>
                </c:pt>
                <c:pt idx="34414" formatCode="m/d/yyyy">
                  <c:v>45256</c:v>
                </c:pt>
                <c:pt idx="34415" formatCode="m/d/yyyy">
                  <c:v>45256</c:v>
                </c:pt>
                <c:pt idx="34416" formatCode="m/d/yyyy">
                  <c:v>45256</c:v>
                </c:pt>
                <c:pt idx="34417" formatCode="m/d/yyyy">
                  <c:v>45256</c:v>
                </c:pt>
                <c:pt idx="34418" formatCode="m/d/yyyy">
                  <c:v>45256</c:v>
                </c:pt>
                <c:pt idx="34419" formatCode="m/d/yyyy">
                  <c:v>45256</c:v>
                </c:pt>
                <c:pt idx="34420" formatCode="m/d/yyyy">
                  <c:v>45256</c:v>
                </c:pt>
                <c:pt idx="34421" formatCode="m/d/yyyy">
                  <c:v>45256</c:v>
                </c:pt>
                <c:pt idx="34422" formatCode="m/d/yyyy">
                  <c:v>45256</c:v>
                </c:pt>
                <c:pt idx="34423" formatCode="m/d/yyyy">
                  <c:v>45256</c:v>
                </c:pt>
                <c:pt idx="34424" formatCode="m/d/yyyy">
                  <c:v>45256</c:v>
                </c:pt>
                <c:pt idx="34425" formatCode="m/d/yyyy">
                  <c:v>45256</c:v>
                </c:pt>
                <c:pt idx="34426" formatCode="m/d/yyyy">
                  <c:v>45256</c:v>
                </c:pt>
                <c:pt idx="34427" formatCode="m/d/yyyy">
                  <c:v>45256</c:v>
                </c:pt>
                <c:pt idx="34428" formatCode="m/d/yyyy">
                  <c:v>45256</c:v>
                </c:pt>
                <c:pt idx="34429" formatCode="m/d/yyyy">
                  <c:v>45256</c:v>
                </c:pt>
                <c:pt idx="34430" formatCode="m/d/yyyy">
                  <c:v>45256</c:v>
                </c:pt>
                <c:pt idx="34431" formatCode="m/d/yyyy">
                  <c:v>45256</c:v>
                </c:pt>
                <c:pt idx="34432" formatCode="m/d/yyyy">
                  <c:v>45257</c:v>
                </c:pt>
                <c:pt idx="34433" formatCode="m/d/yyyy">
                  <c:v>45257</c:v>
                </c:pt>
                <c:pt idx="34434" formatCode="m/d/yyyy">
                  <c:v>45257</c:v>
                </c:pt>
                <c:pt idx="34435" formatCode="m/d/yyyy">
                  <c:v>45257</c:v>
                </c:pt>
                <c:pt idx="34436" formatCode="m/d/yyyy">
                  <c:v>45257</c:v>
                </c:pt>
                <c:pt idx="34437" formatCode="m/d/yyyy">
                  <c:v>45257</c:v>
                </c:pt>
                <c:pt idx="34438" formatCode="m/d/yyyy">
                  <c:v>45257</c:v>
                </c:pt>
                <c:pt idx="34439" formatCode="m/d/yyyy">
                  <c:v>45257</c:v>
                </c:pt>
                <c:pt idx="34440" formatCode="m/d/yyyy">
                  <c:v>45257</c:v>
                </c:pt>
                <c:pt idx="34441" formatCode="m/d/yyyy">
                  <c:v>45257</c:v>
                </c:pt>
                <c:pt idx="34442" formatCode="m/d/yyyy">
                  <c:v>45257</c:v>
                </c:pt>
                <c:pt idx="34443" formatCode="m/d/yyyy">
                  <c:v>45257</c:v>
                </c:pt>
                <c:pt idx="34444" formatCode="m/d/yyyy">
                  <c:v>45257</c:v>
                </c:pt>
                <c:pt idx="34445" formatCode="m/d/yyyy">
                  <c:v>45257</c:v>
                </c:pt>
                <c:pt idx="34446" formatCode="m/d/yyyy">
                  <c:v>45257</c:v>
                </c:pt>
                <c:pt idx="34447" formatCode="m/d/yyyy">
                  <c:v>45257</c:v>
                </c:pt>
                <c:pt idx="34448" formatCode="m/d/yyyy">
                  <c:v>45257</c:v>
                </c:pt>
                <c:pt idx="34449" formatCode="m/d/yyyy">
                  <c:v>45257</c:v>
                </c:pt>
                <c:pt idx="34450" formatCode="m/d/yyyy">
                  <c:v>45257</c:v>
                </c:pt>
                <c:pt idx="34451" formatCode="m/d/yyyy">
                  <c:v>45257</c:v>
                </c:pt>
                <c:pt idx="34452" formatCode="m/d/yyyy">
                  <c:v>45257</c:v>
                </c:pt>
                <c:pt idx="34453" formatCode="m/d/yyyy">
                  <c:v>45257</c:v>
                </c:pt>
                <c:pt idx="34454" formatCode="m/d/yyyy">
                  <c:v>45257</c:v>
                </c:pt>
                <c:pt idx="34455" formatCode="m/d/yyyy">
                  <c:v>45257</c:v>
                </c:pt>
                <c:pt idx="34456" formatCode="m/d/yyyy">
                  <c:v>45258</c:v>
                </c:pt>
                <c:pt idx="34457" formatCode="m/d/yyyy">
                  <c:v>45258</c:v>
                </c:pt>
                <c:pt idx="34458" formatCode="m/d/yyyy">
                  <c:v>45258</c:v>
                </c:pt>
                <c:pt idx="34459" formatCode="m/d/yyyy">
                  <c:v>45258</c:v>
                </c:pt>
                <c:pt idx="34460" formatCode="m/d/yyyy">
                  <c:v>45258</c:v>
                </c:pt>
                <c:pt idx="34461" formatCode="m/d/yyyy">
                  <c:v>45258</c:v>
                </c:pt>
                <c:pt idx="34462" formatCode="m/d/yyyy">
                  <c:v>45258</c:v>
                </c:pt>
                <c:pt idx="34463" formatCode="m/d/yyyy">
                  <c:v>45258</c:v>
                </c:pt>
                <c:pt idx="34464" formatCode="m/d/yyyy">
                  <c:v>45258</c:v>
                </c:pt>
                <c:pt idx="34465" formatCode="m/d/yyyy">
                  <c:v>45258</c:v>
                </c:pt>
                <c:pt idx="34466" formatCode="m/d/yyyy">
                  <c:v>45258</c:v>
                </c:pt>
                <c:pt idx="34467" formatCode="m/d/yyyy">
                  <c:v>45258</c:v>
                </c:pt>
                <c:pt idx="34468" formatCode="m/d/yyyy">
                  <c:v>45258</c:v>
                </c:pt>
                <c:pt idx="34469" formatCode="m/d/yyyy">
                  <c:v>45258</c:v>
                </c:pt>
                <c:pt idx="34470" formatCode="m/d/yyyy">
                  <c:v>45258</c:v>
                </c:pt>
                <c:pt idx="34471" formatCode="m/d/yyyy">
                  <c:v>45258</c:v>
                </c:pt>
                <c:pt idx="34472" formatCode="m/d/yyyy">
                  <c:v>45258</c:v>
                </c:pt>
                <c:pt idx="34473" formatCode="m/d/yyyy">
                  <c:v>45258</c:v>
                </c:pt>
                <c:pt idx="34474" formatCode="m/d/yyyy">
                  <c:v>45258</c:v>
                </c:pt>
                <c:pt idx="34475" formatCode="m/d/yyyy">
                  <c:v>45258</c:v>
                </c:pt>
                <c:pt idx="34476" formatCode="m/d/yyyy">
                  <c:v>45258</c:v>
                </c:pt>
                <c:pt idx="34477" formatCode="m/d/yyyy">
                  <c:v>45258</c:v>
                </c:pt>
                <c:pt idx="34478" formatCode="m/d/yyyy">
                  <c:v>45258</c:v>
                </c:pt>
                <c:pt idx="34479" formatCode="m/d/yyyy">
                  <c:v>45258</c:v>
                </c:pt>
                <c:pt idx="34480" formatCode="m/d/yyyy">
                  <c:v>45259</c:v>
                </c:pt>
                <c:pt idx="34481" formatCode="m/d/yyyy">
                  <c:v>45259</c:v>
                </c:pt>
                <c:pt idx="34482" formatCode="m/d/yyyy">
                  <c:v>45259</c:v>
                </c:pt>
                <c:pt idx="34483" formatCode="m/d/yyyy">
                  <c:v>45259</c:v>
                </c:pt>
                <c:pt idx="34484" formatCode="m/d/yyyy">
                  <c:v>45259</c:v>
                </c:pt>
                <c:pt idx="34485" formatCode="m/d/yyyy">
                  <c:v>45259</c:v>
                </c:pt>
                <c:pt idx="34486" formatCode="m/d/yyyy">
                  <c:v>45259</c:v>
                </c:pt>
                <c:pt idx="34487" formatCode="m/d/yyyy">
                  <c:v>45259</c:v>
                </c:pt>
                <c:pt idx="34488" formatCode="m/d/yyyy">
                  <c:v>45259</c:v>
                </c:pt>
                <c:pt idx="34489" formatCode="m/d/yyyy">
                  <c:v>45259</c:v>
                </c:pt>
                <c:pt idx="34490" formatCode="m/d/yyyy">
                  <c:v>45259</c:v>
                </c:pt>
                <c:pt idx="34491" formatCode="m/d/yyyy">
                  <c:v>45259</c:v>
                </c:pt>
                <c:pt idx="34492" formatCode="m/d/yyyy">
                  <c:v>45259</c:v>
                </c:pt>
                <c:pt idx="34493" formatCode="m/d/yyyy">
                  <c:v>45259</c:v>
                </c:pt>
                <c:pt idx="34494" formatCode="m/d/yyyy">
                  <c:v>45259</c:v>
                </c:pt>
                <c:pt idx="34495" formatCode="m/d/yyyy">
                  <c:v>45259</c:v>
                </c:pt>
                <c:pt idx="34496" formatCode="m/d/yyyy">
                  <c:v>45259</c:v>
                </c:pt>
                <c:pt idx="34497" formatCode="m/d/yyyy">
                  <c:v>45259</c:v>
                </c:pt>
                <c:pt idx="34498" formatCode="m/d/yyyy">
                  <c:v>45259</c:v>
                </c:pt>
                <c:pt idx="34499" formatCode="m/d/yyyy">
                  <c:v>45259</c:v>
                </c:pt>
                <c:pt idx="34500" formatCode="m/d/yyyy">
                  <c:v>45259</c:v>
                </c:pt>
                <c:pt idx="34501" formatCode="m/d/yyyy">
                  <c:v>45259</c:v>
                </c:pt>
                <c:pt idx="34502" formatCode="m/d/yyyy">
                  <c:v>45259</c:v>
                </c:pt>
                <c:pt idx="34503" formatCode="m/d/yyyy">
                  <c:v>45259</c:v>
                </c:pt>
                <c:pt idx="34504" formatCode="m/d/yyyy">
                  <c:v>45260</c:v>
                </c:pt>
                <c:pt idx="34505" formatCode="m/d/yyyy">
                  <c:v>45260</c:v>
                </c:pt>
                <c:pt idx="34506" formatCode="m/d/yyyy">
                  <c:v>45260</c:v>
                </c:pt>
                <c:pt idx="34507" formatCode="m/d/yyyy">
                  <c:v>45260</c:v>
                </c:pt>
                <c:pt idx="34508" formatCode="m/d/yyyy">
                  <c:v>45260</c:v>
                </c:pt>
                <c:pt idx="34509" formatCode="m/d/yyyy">
                  <c:v>45260</c:v>
                </c:pt>
                <c:pt idx="34510" formatCode="m/d/yyyy">
                  <c:v>45260</c:v>
                </c:pt>
                <c:pt idx="34511" formatCode="m/d/yyyy">
                  <c:v>45260</c:v>
                </c:pt>
                <c:pt idx="34512" formatCode="m/d/yyyy">
                  <c:v>45260</c:v>
                </c:pt>
                <c:pt idx="34513" formatCode="m/d/yyyy">
                  <c:v>45260</c:v>
                </c:pt>
                <c:pt idx="34514" formatCode="m/d/yyyy">
                  <c:v>45260</c:v>
                </c:pt>
                <c:pt idx="34515" formatCode="m/d/yyyy">
                  <c:v>45260</c:v>
                </c:pt>
                <c:pt idx="34516" formatCode="m/d/yyyy">
                  <c:v>45260</c:v>
                </c:pt>
                <c:pt idx="34517" formatCode="m/d/yyyy">
                  <c:v>45260</c:v>
                </c:pt>
                <c:pt idx="34518" formatCode="m/d/yyyy">
                  <c:v>45260</c:v>
                </c:pt>
                <c:pt idx="34519" formatCode="m/d/yyyy">
                  <c:v>45260</c:v>
                </c:pt>
                <c:pt idx="34520" formatCode="m/d/yyyy">
                  <c:v>45260</c:v>
                </c:pt>
                <c:pt idx="34521" formatCode="m/d/yyyy">
                  <c:v>45260</c:v>
                </c:pt>
                <c:pt idx="34522" formatCode="m/d/yyyy">
                  <c:v>45260</c:v>
                </c:pt>
                <c:pt idx="34523" formatCode="m/d/yyyy">
                  <c:v>45260</c:v>
                </c:pt>
                <c:pt idx="34524" formatCode="m/d/yyyy">
                  <c:v>45260</c:v>
                </c:pt>
                <c:pt idx="34525" formatCode="m/d/yyyy">
                  <c:v>45260</c:v>
                </c:pt>
                <c:pt idx="34526" formatCode="m/d/yyyy">
                  <c:v>45260</c:v>
                </c:pt>
                <c:pt idx="34527" formatCode="m/d/yyyy">
                  <c:v>45260</c:v>
                </c:pt>
                <c:pt idx="34528" formatCode="m/d/yyyy">
                  <c:v>45261</c:v>
                </c:pt>
                <c:pt idx="34529" formatCode="m/d/yyyy">
                  <c:v>45261</c:v>
                </c:pt>
                <c:pt idx="34530" formatCode="m/d/yyyy">
                  <c:v>45261</c:v>
                </c:pt>
                <c:pt idx="34531" formatCode="m/d/yyyy">
                  <c:v>45261</c:v>
                </c:pt>
                <c:pt idx="34532" formatCode="m/d/yyyy">
                  <c:v>45261</c:v>
                </c:pt>
                <c:pt idx="34533" formatCode="m/d/yyyy">
                  <c:v>45261</c:v>
                </c:pt>
                <c:pt idx="34534" formatCode="m/d/yyyy">
                  <c:v>45261</c:v>
                </c:pt>
                <c:pt idx="34535" formatCode="m/d/yyyy">
                  <c:v>45261</c:v>
                </c:pt>
                <c:pt idx="34536" formatCode="m/d/yyyy">
                  <c:v>45261</c:v>
                </c:pt>
                <c:pt idx="34537" formatCode="m/d/yyyy">
                  <c:v>45261</c:v>
                </c:pt>
                <c:pt idx="34538" formatCode="m/d/yyyy">
                  <c:v>45261</c:v>
                </c:pt>
                <c:pt idx="34539" formatCode="m/d/yyyy">
                  <c:v>45261</c:v>
                </c:pt>
                <c:pt idx="34540" formatCode="m/d/yyyy">
                  <c:v>45261</c:v>
                </c:pt>
                <c:pt idx="34541" formatCode="m/d/yyyy">
                  <c:v>45261</c:v>
                </c:pt>
                <c:pt idx="34542" formatCode="m/d/yyyy">
                  <c:v>45261</c:v>
                </c:pt>
                <c:pt idx="34543" formatCode="m/d/yyyy">
                  <c:v>45261</c:v>
                </c:pt>
                <c:pt idx="34544" formatCode="m/d/yyyy">
                  <c:v>45261</c:v>
                </c:pt>
                <c:pt idx="34545" formatCode="m/d/yyyy">
                  <c:v>45261</c:v>
                </c:pt>
                <c:pt idx="34546" formatCode="m/d/yyyy">
                  <c:v>45261</c:v>
                </c:pt>
                <c:pt idx="34547" formatCode="m/d/yyyy">
                  <c:v>45261</c:v>
                </c:pt>
                <c:pt idx="34548" formatCode="m/d/yyyy">
                  <c:v>45261</c:v>
                </c:pt>
                <c:pt idx="34549" formatCode="m/d/yyyy">
                  <c:v>45261</c:v>
                </c:pt>
                <c:pt idx="34550" formatCode="m/d/yyyy">
                  <c:v>45261</c:v>
                </c:pt>
                <c:pt idx="34551" formatCode="m/d/yyyy">
                  <c:v>45261</c:v>
                </c:pt>
                <c:pt idx="34552" formatCode="m/d/yyyy">
                  <c:v>45262</c:v>
                </c:pt>
                <c:pt idx="34553" formatCode="m/d/yyyy">
                  <c:v>45262</c:v>
                </c:pt>
                <c:pt idx="34554" formatCode="m/d/yyyy">
                  <c:v>45262</c:v>
                </c:pt>
                <c:pt idx="34555" formatCode="m/d/yyyy">
                  <c:v>45262</c:v>
                </c:pt>
                <c:pt idx="34556" formatCode="m/d/yyyy">
                  <c:v>45262</c:v>
                </c:pt>
                <c:pt idx="34557" formatCode="m/d/yyyy">
                  <c:v>45262</c:v>
                </c:pt>
                <c:pt idx="34558" formatCode="m/d/yyyy">
                  <c:v>45262</c:v>
                </c:pt>
                <c:pt idx="34559" formatCode="m/d/yyyy">
                  <c:v>45262</c:v>
                </c:pt>
                <c:pt idx="34560" formatCode="m/d/yyyy">
                  <c:v>45262</c:v>
                </c:pt>
                <c:pt idx="34561" formatCode="m/d/yyyy">
                  <c:v>45262</c:v>
                </c:pt>
                <c:pt idx="34562" formatCode="m/d/yyyy">
                  <c:v>45262</c:v>
                </c:pt>
                <c:pt idx="34563" formatCode="m/d/yyyy">
                  <c:v>45262</c:v>
                </c:pt>
                <c:pt idx="34564" formatCode="m/d/yyyy">
                  <c:v>45262</c:v>
                </c:pt>
                <c:pt idx="34565" formatCode="m/d/yyyy">
                  <c:v>45262</c:v>
                </c:pt>
                <c:pt idx="34566" formatCode="m/d/yyyy">
                  <c:v>45262</c:v>
                </c:pt>
                <c:pt idx="34567" formatCode="m/d/yyyy">
                  <c:v>45262</c:v>
                </c:pt>
                <c:pt idx="34568" formatCode="m/d/yyyy">
                  <c:v>45262</c:v>
                </c:pt>
                <c:pt idx="34569" formatCode="m/d/yyyy">
                  <c:v>45262</c:v>
                </c:pt>
                <c:pt idx="34570" formatCode="m/d/yyyy">
                  <c:v>45262</c:v>
                </c:pt>
                <c:pt idx="34571" formatCode="m/d/yyyy">
                  <c:v>45262</c:v>
                </c:pt>
                <c:pt idx="34572" formatCode="m/d/yyyy">
                  <c:v>45262</c:v>
                </c:pt>
                <c:pt idx="34573" formatCode="m/d/yyyy">
                  <c:v>45262</c:v>
                </c:pt>
                <c:pt idx="34574" formatCode="m/d/yyyy">
                  <c:v>45262</c:v>
                </c:pt>
                <c:pt idx="34575" formatCode="m/d/yyyy">
                  <c:v>45262</c:v>
                </c:pt>
                <c:pt idx="34576" formatCode="m/d/yyyy">
                  <c:v>45263</c:v>
                </c:pt>
                <c:pt idx="34577" formatCode="m/d/yyyy">
                  <c:v>45263</c:v>
                </c:pt>
                <c:pt idx="34578" formatCode="m/d/yyyy">
                  <c:v>45263</c:v>
                </c:pt>
                <c:pt idx="34579" formatCode="m/d/yyyy">
                  <c:v>45263</c:v>
                </c:pt>
                <c:pt idx="34580" formatCode="m/d/yyyy">
                  <c:v>45263</c:v>
                </c:pt>
                <c:pt idx="34581" formatCode="m/d/yyyy">
                  <c:v>45263</c:v>
                </c:pt>
                <c:pt idx="34582" formatCode="m/d/yyyy">
                  <c:v>45263</c:v>
                </c:pt>
                <c:pt idx="34583" formatCode="m/d/yyyy">
                  <c:v>45263</c:v>
                </c:pt>
                <c:pt idx="34584" formatCode="m/d/yyyy">
                  <c:v>45263</c:v>
                </c:pt>
                <c:pt idx="34585" formatCode="m/d/yyyy">
                  <c:v>45263</c:v>
                </c:pt>
                <c:pt idx="34586" formatCode="m/d/yyyy">
                  <c:v>45263</c:v>
                </c:pt>
                <c:pt idx="34587" formatCode="m/d/yyyy">
                  <c:v>45263</c:v>
                </c:pt>
                <c:pt idx="34588" formatCode="m/d/yyyy">
                  <c:v>45263</c:v>
                </c:pt>
                <c:pt idx="34589" formatCode="m/d/yyyy">
                  <c:v>45263</c:v>
                </c:pt>
                <c:pt idx="34590" formatCode="m/d/yyyy">
                  <c:v>45263</c:v>
                </c:pt>
                <c:pt idx="34591" formatCode="m/d/yyyy">
                  <c:v>45263</c:v>
                </c:pt>
                <c:pt idx="34592" formatCode="m/d/yyyy">
                  <c:v>45263</c:v>
                </c:pt>
                <c:pt idx="34593" formatCode="m/d/yyyy">
                  <c:v>45263</c:v>
                </c:pt>
                <c:pt idx="34594" formatCode="m/d/yyyy">
                  <c:v>45263</c:v>
                </c:pt>
                <c:pt idx="34595" formatCode="m/d/yyyy">
                  <c:v>45263</c:v>
                </c:pt>
                <c:pt idx="34596" formatCode="m/d/yyyy">
                  <c:v>45263</c:v>
                </c:pt>
                <c:pt idx="34597" formatCode="m/d/yyyy">
                  <c:v>45263</c:v>
                </c:pt>
                <c:pt idx="34598" formatCode="m/d/yyyy">
                  <c:v>45263</c:v>
                </c:pt>
                <c:pt idx="34599" formatCode="m/d/yyyy">
                  <c:v>45263</c:v>
                </c:pt>
                <c:pt idx="34600" formatCode="m/d/yyyy">
                  <c:v>45264</c:v>
                </c:pt>
                <c:pt idx="34601" formatCode="m/d/yyyy">
                  <c:v>45264</c:v>
                </c:pt>
                <c:pt idx="34602" formatCode="m/d/yyyy">
                  <c:v>45264</c:v>
                </c:pt>
                <c:pt idx="34603" formatCode="m/d/yyyy">
                  <c:v>45264</c:v>
                </c:pt>
                <c:pt idx="34604" formatCode="m/d/yyyy">
                  <c:v>45264</c:v>
                </c:pt>
                <c:pt idx="34605" formatCode="m/d/yyyy">
                  <c:v>45264</c:v>
                </c:pt>
                <c:pt idx="34606" formatCode="m/d/yyyy">
                  <c:v>45264</c:v>
                </c:pt>
                <c:pt idx="34607" formatCode="m/d/yyyy">
                  <c:v>45264</c:v>
                </c:pt>
                <c:pt idx="34608" formatCode="m/d/yyyy">
                  <c:v>45264</c:v>
                </c:pt>
                <c:pt idx="34609" formatCode="m/d/yyyy">
                  <c:v>45264</c:v>
                </c:pt>
                <c:pt idx="34610" formatCode="m/d/yyyy">
                  <c:v>45264</c:v>
                </c:pt>
                <c:pt idx="34611" formatCode="m/d/yyyy">
                  <c:v>45264</c:v>
                </c:pt>
                <c:pt idx="34612" formatCode="m/d/yyyy">
                  <c:v>45264</c:v>
                </c:pt>
                <c:pt idx="34613" formatCode="m/d/yyyy">
                  <c:v>45264</c:v>
                </c:pt>
                <c:pt idx="34614" formatCode="m/d/yyyy">
                  <c:v>45264</c:v>
                </c:pt>
                <c:pt idx="34615" formatCode="m/d/yyyy">
                  <c:v>45264</c:v>
                </c:pt>
                <c:pt idx="34616" formatCode="m/d/yyyy">
                  <c:v>45264</c:v>
                </c:pt>
                <c:pt idx="34617" formatCode="m/d/yyyy">
                  <c:v>45264</c:v>
                </c:pt>
                <c:pt idx="34618" formatCode="m/d/yyyy">
                  <c:v>45264</c:v>
                </c:pt>
                <c:pt idx="34619" formatCode="m/d/yyyy">
                  <c:v>45264</c:v>
                </c:pt>
                <c:pt idx="34620" formatCode="m/d/yyyy">
                  <c:v>45264</c:v>
                </c:pt>
                <c:pt idx="34621" formatCode="m/d/yyyy">
                  <c:v>45264</c:v>
                </c:pt>
                <c:pt idx="34622" formatCode="m/d/yyyy">
                  <c:v>45264</c:v>
                </c:pt>
                <c:pt idx="34623" formatCode="m/d/yyyy">
                  <c:v>45264</c:v>
                </c:pt>
              </c:numCache>
            </c:numRef>
          </c:xVal>
          <c:yVal>
            <c:numRef>
              <c:f>'AvgMeanElements Raw Data'!$U$4:$U$43659</c:f>
              <c:numCache>
                <c:formatCode>General</c:formatCode>
                <c:ptCount val="43656"/>
                <c:pt idx="0">
                  <c:v>18.629288592999998</c:v>
                </c:pt>
                <c:pt idx="1">
                  <c:v>18.674057083000001</c:v>
                </c:pt>
                <c:pt idx="2">
                  <c:v>18.722269824000001</c:v>
                </c:pt>
                <c:pt idx="3">
                  <c:v>18.774492798000001</c:v>
                </c:pt>
                <c:pt idx="4">
                  <c:v>18.829835579000001</c:v>
                </c:pt>
                <c:pt idx="5">
                  <c:v>18.888816901999999</c:v>
                </c:pt>
                <c:pt idx="6">
                  <c:v>18.951991305</c:v>
                </c:pt>
                <c:pt idx="7">
                  <c:v>19.017655077000001</c:v>
                </c:pt>
                <c:pt idx="8">
                  <c:v>19.085631586000002</c:v>
                </c:pt>
                <c:pt idx="9">
                  <c:v>19.157525143000001</c:v>
                </c:pt>
                <c:pt idx="10">
                  <c:v>19.231649249</c:v>
                </c:pt>
                <c:pt idx="11">
                  <c:v>19.309059031</c:v>
                </c:pt>
                <c:pt idx="12">
                  <c:v>19.389629447000001</c:v>
                </c:pt>
                <c:pt idx="13">
                  <c:v>19.473697332</c:v>
                </c:pt>
                <c:pt idx="14">
                  <c:v>19.561692406999999</c:v>
                </c:pt>
                <c:pt idx="15">
                  <c:v>19.651830189999998</c:v>
                </c:pt>
                <c:pt idx="16">
                  <c:v>19.744219313999999</c:v>
                </c:pt>
                <c:pt idx="17">
                  <c:v>19.839737755000002</c:v>
                </c:pt>
                <c:pt idx="18">
                  <c:v>19.937714073999999</c:v>
                </c:pt>
                <c:pt idx="19">
                  <c:v>20.038653269000001</c:v>
                </c:pt>
                <c:pt idx="20">
                  <c:v>20.142064363999999</c:v>
                </c:pt>
                <c:pt idx="21">
                  <c:v>20.248625713999999</c:v>
                </c:pt>
                <c:pt idx="22">
                  <c:v>20.356086633</c:v>
                </c:pt>
                <c:pt idx="23">
                  <c:v>20.466713991999999</c:v>
                </c:pt>
                <c:pt idx="24">
                  <c:v>20.579687602</c:v>
                </c:pt>
                <c:pt idx="25">
                  <c:v>20.694329916000001</c:v>
                </c:pt>
                <c:pt idx="26">
                  <c:v>20.812396421999999</c:v>
                </c:pt>
                <c:pt idx="27">
                  <c:v>20.932462834999999</c:v>
                </c:pt>
                <c:pt idx="28">
                  <c:v>21.055808553999999</c:v>
                </c:pt>
                <c:pt idx="29">
                  <c:v>21.181292281000001</c:v>
                </c:pt>
                <c:pt idx="30">
                  <c:v>21.303257984999998</c:v>
                </c:pt>
                <c:pt idx="31">
                  <c:v>21.433965280999999</c:v>
                </c:pt>
                <c:pt idx="32">
                  <c:v>21.573510994999999</c:v>
                </c:pt>
                <c:pt idx="33">
                  <c:v>21.709448245000001</c:v>
                </c:pt>
                <c:pt idx="34">
                  <c:v>21.847081287999998</c:v>
                </c:pt>
                <c:pt idx="35">
                  <c:v>21.987655140000001</c:v>
                </c:pt>
                <c:pt idx="36">
                  <c:v>22.129807041999999</c:v>
                </c:pt>
                <c:pt idx="37">
                  <c:v>22.274485088999999</c:v>
                </c:pt>
                <c:pt idx="38">
                  <c:v>22.420941928000001</c:v>
                </c:pt>
                <c:pt idx="39">
                  <c:v>22.569361684</c:v>
                </c:pt>
                <c:pt idx="40">
                  <c:v>22.719728930999999</c:v>
                </c:pt>
                <c:pt idx="41">
                  <c:v>22.871309913000001</c:v>
                </c:pt>
                <c:pt idx="42">
                  <c:v>23.024996083000001</c:v>
                </c:pt>
                <c:pt idx="43">
                  <c:v>23.17935383</c:v>
                </c:pt>
                <c:pt idx="44">
                  <c:v>23.335526454</c:v>
                </c:pt>
                <c:pt idx="45">
                  <c:v>23.492448755000002</c:v>
                </c:pt>
                <c:pt idx="46">
                  <c:v>23.650710741000001</c:v>
                </c:pt>
                <c:pt idx="47">
                  <c:v>23.809900990999999</c:v>
                </c:pt>
                <c:pt idx="48">
                  <c:v>23.961888445</c:v>
                </c:pt>
                <c:pt idx="49">
                  <c:v>24.130826659</c:v>
                </c:pt>
                <c:pt idx="50">
                  <c:v>24.291830109999999</c:v>
                </c:pt>
                <c:pt idx="51">
                  <c:v>24.453935423000001</c:v>
                </c:pt>
                <c:pt idx="52">
                  <c:v>24.615789483</c:v>
                </c:pt>
                <c:pt idx="53">
                  <c:v>24.778291854999999</c:v>
                </c:pt>
                <c:pt idx="54">
                  <c:v>24.940651150000001</c:v>
                </c:pt>
                <c:pt idx="55">
                  <c:v>25.103163135999999</c:v>
                </c:pt>
                <c:pt idx="56">
                  <c:v>25.263645428</c:v>
                </c:pt>
                <c:pt idx="57">
                  <c:v>25.423427141000001</c:v>
                </c:pt>
                <c:pt idx="58">
                  <c:v>25.583380716000001</c:v>
                </c:pt>
                <c:pt idx="59">
                  <c:v>25.742169377</c:v>
                </c:pt>
                <c:pt idx="60">
                  <c:v>25.900900035999999</c:v>
                </c:pt>
                <c:pt idx="61">
                  <c:v>26.058478529999999</c:v>
                </c:pt>
                <c:pt idx="62">
                  <c:v>26.215498576000002</c:v>
                </c:pt>
                <c:pt idx="63">
                  <c:v>26.371599881000002</c:v>
                </c:pt>
                <c:pt idx="64">
                  <c:v>26.526575525999998</c:v>
                </c:pt>
                <c:pt idx="65">
                  <c:v>26.68083944</c:v>
                </c:pt>
                <c:pt idx="66">
                  <c:v>26.833289211</c:v>
                </c:pt>
                <c:pt idx="67">
                  <c:v>26.985005233999999</c:v>
                </c:pt>
                <c:pt idx="68">
                  <c:v>27.134626372</c:v>
                </c:pt>
                <c:pt idx="69">
                  <c:v>27.283472214</c:v>
                </c:pt>
                <c:pt idx="70">
                  <c:v>27.428193797999999</c:v>
                </c:pt>
                <c:pt idx="71">
                  <c:v>27.571070336999998</c:v>
                </c:pt>
                <c:pt idx="72">
                  <c:v>27.712008475000001</c:v>
                </c:pt>
                <c:pt idx="73">
                  <c:v>27.850433914</c:v>
                </c:pt>
                <c:pt idx="74">
                  <c:v>27.987067027999998</c:v>
                </c:pt>
                <c:pt idx="75">
                  <c:v>28.120644460000001</c:v>
                </c:pt>
                <c:pt idx="76">
                  <c:v>28.252589652000001</c:v>
                </c:pt>
                <c:pt idx="77">
                  <c:v>28.379495691999999</c:v>
                </c:pt>
                <c:pt idx="78">
                  <c:v>28.503914951999999</c:v>
                </c:pt>
                <c:pt idx="79">
                  <c:v>28.625430841</c:v>
                </c:pt>
                <c:pt idx="80">
                  <c:v>28.743930851999998</c:v>
                </c:pt>
                <c:pt idx="81">
                  <c:v>28.859662376999999</c:v>
                </c:pt>
                <c:pt idx="82">
                  <c:v>28.971657178000001</c:v>
                </c:pt>
                <c:pt idx="83">
                  <c:v>29.080923635000001</c:v>
                </c:pt>
                <c:pt idx="84">
                  <c:v>29.186272133999999</c:v>
                </c:pt>
                <c:pt idx="85">
                  <c:v>29.288521503999998</c:v>
                </c:pt>
                <c:pt idx="86">
                  <c:v>29.387004530999999</c:v>
                </c:pt>
                <c:pt idx="87">
                  <c:v>29.481960001000001</c:v>
                </c:pt>
                <c:pt idx="88">
                  <c:v>29.573301820000001</c:v>
                </c:pt>
                <c:pt idx="89">
                  <c:v>29.660558123000001</c:v>
                </c:pt>
                <c:pt idx="90">
                  <c:v>29.744502121</c:v>
                </c:pt>
                <c:pt idx="91">
                  <c:v>29.823992478000001</c:v>
                </c:pt>
                <c:pt idx="92">
                  <c:v>29.900094294999999</c:v>
                </c:pt>
                <c:pt idx="93">
                  <c:v>29.971922583000001</c:v>
                </c:pt>
                <c:pt idx="94">
                  <c:v>30.040080024000002</c:v>
                </c:pt>
                <c:pt idx="95">
                  <c:v>30.104285864000001</c:v>
                </c:pt>
                <c:pt idx="96">
                  <c:v>30.162662746999999</c:v>
                </c:pt>
                <c:pt idx="97">
                  <c:v>30.217246004</c:v>
                </c:pt>
                <c:pt idx="98">
                  <c:v>30.267154120000001</c:v>
                </c:pt>
                <c:pt idx="99">
                  <c:v>30.310974290000001</c:v>
                </c:pt>
                <c:pt idx="100">
                  <c:v>30.354798616</c:v>
                </c:pt>
                <c:pt idx="101">
                  <c:v>30.392342735</c:v>
                </c:pt>
                <c:pt idx="102">
                  <c:v>30.425364046999999</c:v>
                </c:pt>
                <c:pt idx="103">
                  <c:v>30.454162160999999</c:v>
                </c:pt>
                <c:pt idx="104">
                  <c:v>30.478726684000002</c:v>
                </c:pt>
                <c:pt idx="105">
                  <c:v>30.498640107</c:v>
                </c:pt>
                <c:pt idx="106">
                  <c:v>30.514681022000001</c:v>
                </c:pt>
                <c:pt idx="107">
                  <c:v>30.525775725999999</c:v>
                </c:pt>
                <c:pt idx="108">
                  <c:v>30.532960226</c:v>
                </c:pt>
                <c:pt idx="109">
                  <c:v>30.535471027</c:v>
                </c:pt>
                <c:pt idx="110">
                  <c:v>30.533812345000001</c:v>
                </c:pt>
                <c:pt idx="111">
                  <c:v>30.527695855000001</c:v>
                </c:pt>
                <c:pt idx="112">
                  <c:v>30.517245092</c:v>
                </c:pt>
                <c:pt idx="113">
                  <c:v>30.502788685999999</c:v>
                </c:pt>
                <c:pt idx="114">
                  <c:v>30.483596104</c:v>
                </c:pt>
                <c:pt idx="115">
                  <c:v>30.460643839999999</c:v>
                </c:pt>
                <c:pt idx="116">
                  <c:v>30.433071529999999</c:v>
                </c:pt>
                <c:pt idx="117">
                  <c:v>30.401773449</c:v>
                </c:pt>
                <c:pt idx="118">
                  <c:v>30.366267840999999</c:v>
                </c:pt>
                <c:pt idx="119">
                  <c:v>30.326872421000001</c:v>
                </c:pt>
                <c:pt idx="120">
                  <c:v>30.283776918000001</c:v>
                </c:pt>
                <c:pt idx="121">
                  <c:v>30.236649745000001</c:v>
                </c:pt>
                <c:pt idx="122">
                  <c:v>30.186324049</c:v>
                </c:pt>
                <c:pt idx="123">
                  <c:v>30.131880089999999</c:v>
                </c:pt>
                <c:pt idx="124">
                  <c:v>30.074412091999999</c:v>
                </c:pt>
                <c:pt idx="125">
                  <c:v>30.013197686000002</c:v>
                </c:pt>
                <c:pt idx="126">
                  <c:v>29.948889498</c:v>
                </c:pt>
                <c:pt idx="127">
                  <c:v>29.881282517999999</c:v>
                </c:pt>
                <c:pt idx="128">
                  <c:v>29.810451548</c:v>
                </c:pt>
                <c:pt idx="129">
                  <c:v>29.736770225000001</c:v>
                </c:pt>
                <c:pt idx="130">
                  <c:v>29.659654393</c:v>
                </c:pt>
                <c:pt idx="131">
                  <c:v>29.580070884000001</c:v>
                </c:pt>
                <c:pt idx="132">
                  <c:v>29.497302755</c:v>
                </c:pt>
                <c:pt idx="133">
                  <c:v>29.412120214000002</c:v>
                </c:pt>
                <c:pt idx="134">
                  <c:v>29.324177899999999</c:v>
                </c:pt>
                <c:pt idx="135">
                  <c:v>29.233876295000002</c:v>
                </c:pt>
                <c:pt idx="136">
                  <c:v>29.141222604999999</c:v>
                </c:pt>
                <c:pt idx="137">
                  <c:v>29.045980566000001</c:v>
                </c:pt>
                <c:pt idx="138">
                  <c:v>28.948930705999999</c:v>
                </c:pt>
                <c:pt idx="139">
                  <c:v>28.849268371000001</c:v>
                </c:pt>
                <c:pt idx="140">
                  <c:v>28.747960217999999</c:v>
                </c:pt>
                <c:pt idx="141">
                  <c:v>28.644447132</c:v>
                </c:pt>
                <c:pt idx="142">
                  <c:v>28.539359601000001</c:v>
                </c:pt>
                <c:pt idx="143">
                  <c:v>28.432489540999999</c:v>
                </c:pt>
                <c:pt idx="144">
                  <c:v>28.324037517000001</c:v>
                </c:pt>
                <c:pt idx="145">
                  <c:v>28.214395995</c:v>
                </c:pt>
                <c:pt idx="146">
                  <c:v>28.102976068</c:v>
                </c:pt>
                <c:pt idx="147">
                  <c:v>27.990813649</c:v>
                </c:pt>
                <c:pt idx="148">
                  <c:v>27.877272897000001</c:v>
                </c:pt>
                <c:pt idx="149">
                  <c:v>27.763204824999999</c:v>
                </c:pt>
                <c:pt idx="150">
                  <c:v>27.648286892000002</c:v>
                </c:pt>
                <c:pt idx="151">
                  <c:v>27.532920868000001</c:v>
                </c:pt>
                <c:pt idx="152">
                  <c:v>27.417172870999998</c:v>
                </c:pt>
                <c:pt idx="153">
                  <c:v>27.300786976000001</c:v>
                </c:pt>
                <c:pt idx="154">
                  <c:v>27.184559320999998</c:v>
                </c:pt>
                <c:pt idx="155">
                  <c:v>27.067727581</c:v>
                </c:pt>
                <c:pt idx="156">
                  <c:v>26.951273146999998</c:v>
                </c:pt>
                <c:pt idx="157">
                  <c:v>26.834620831999999</c:v>
                </c:pt>
                <c:pt idx="158">
                  <c:v>26.718443202</c:v>
                </c:pt>
                <c:pt idx="159">
                  <c:v>26.602513729999998</c:v>
                </c:pt>
                <c:pt idx="160">
                  <c:v>26.487017172000002</c:v>
                </c:pt>
                <c:pt idx="161">
                  <c:v>26.37235093</c:v>
                </c:pt>
                <c:pt idx="162">
                  <c:v>26.257872117000002</c:v>
                </c:pt>
                <c:pt idx="163">
                  <c:v>26.144543425999998</c:v>
                </c:pt>
                <c:pt idx="164">
                  <c:v>26.033651205999998</c:v>
                </c:pt>
                <c:pt idx="165">
                  <c:v>25.919978154999999</c:v>
                </c:pt>
                <c:pt idx="166">
                  <c:v>25.809094083000002</c:v>
                </c:pt>
                <c:pt idx="167">
                  <c:v>25.699327388</c:v>
                </c:pt>
                <c:pt idx="168">
                  <c:v>25.590786788999999</c:v>
                </c:pt>
                <c:pt idx="169">
                  <c:v>25.483091959999999</c:v>
                </c:pt>
                <c:pt idx="170">
                  <c:v>25.377031515999999</c:v>
                </c:pt>
                <c:pt idx="171">
                  <c:v>25.271785199</c:v>
                </c:pt>
                <c:pt idx="172">
                  <c:v>25.168283522999999</c:v>
                </c:pt>
                <c:pt idx="173">
                  <c:v>25.065972057</c:v>
                </c:pt>
                <c:pt idx="174">
                  <c:v>24.965459934999998</c:v>
                </c:pt>
                <c:pt idx="175">
                  <c:v>24.866569788</c:v>
                </c:pt>
                <c:pt idx="176">
                  <c:v>24.769429743</c:v>
                </c:pt>
                <c:pt idx="177">
                  <c:v>24.674443518</c:v>
                </c:pt>
                <c:pt idx="178">
                  <c:v>24.580980031999999</c:v>
                </c:pt>
                <c:pt idx="179">
                  <c:v>24.490003194</c:v>
                </c:pt>
                <c:pt idx="180">
                  <c:v>24.405156757</c:v>
                </c:pt>
                <c:pt idx="181">
                  <c:v>24.313827025999998</c:v>
                </c:pt>
                <c:pt idx="182">
                  <c:v>24.228939924999999</c:v>
                </c:pt>
                <c:pt idx="183">
                  <c:v>24.146325641000001</c:v>
                </c:pt>
                <c:pt idx="184">
                  <c:v>24.066076090999999</c:v>
                </c:pt>
                <c:pt idx="185">
                  <c:v>23.987806358</c:v>
                </c:pt>
                <c:pt idx="186">
                  <c:v>23.912287150000001</c:v>
                </c:pt>
                <c:pt idx="187">
                  <c:v>23.838638315000001</c:v>
                </c:pt>
                <c:pt idx="188">
                  <c:v>23.76781128</c:v>
                </c:pt>
                <c:pt idx="189">
                  <c:v>23.699138313999999</c:v>
                </c:pt>
                <c:pt idx="190">
                  <c:v>23.633218539000001</c:v>
                </c:pt>
                <c:pt idx="191">
                  <c:v>23.569734928999999</c:v>
                </c:pt>
                <c:pt idx="192">
                  <c:v>23.508653153000001</c:v>
                </c:pt>
                <c:pt idx="193">
                  <c:v>23.450389958999999</c:v>
                </c:pt>
                <c:pt idx="194">
                  <c:v>23.394080426999999</c:v>
                </c:pt>
                <c:pt idx="195">
                  <c:v>23.340663773999999</c:v>
                </c:pt>
                <c:pt idx="196">
                  <c:v>23.289228036000001</c:v>
                </c:pt>
                <c:pt idx="197">
                  <c:v>23.240468505999999</c:v>
                </c:pt>
                <c:pt idx="198">
                  <c:v>23.193856457999999</c:v>
                </c:pt>
                <c:pt idx="199">
                  <c:v>23.149594529000002</c:v>
                </c:pt>
                <c:pt idx="200">
                  <c:v>23.107741936</c:v>
                </c:pt>
                <c:pt idx="201">
                  <c:v>23.067777536000001</c:v>
                </c:pt>
                <c:pt idx="202">
                  <c:v>23.030542786000002</c:v>
                </c:pt>
                <c:pt idx="203">
                  <c:v>22.994993044000001</c:v>
                </c:pt>
                <c:pt idx="204">
                  <c:v>22.962163631999999</c:v>
                </c:pt>
                <c:pt idx="205">
                  <c:v>22.931361683999999</c:v>
                </c:pt>
                <c:pt idx="206">
                  <c:v>22.903066031000002</c:v>
                </c:pt>
                <c:pt idx="207">
                  <c:v>22.877037585</c:v>
                </c:pt>
                <c:pt idx="208">
                  <c:v>22.853099127</c:v>
                </c:pt>
                <c:pt idx="209">
                  <c:v>22.831731846</c:v>
                </c:pt>
                <c:pt idx="210">
                  <c:v>22.811897329000001</c:v>
                </c:pt>
                <c:pt idx="211">
                  <c:v>22.79465059</c:v>
                </c:pt>
                <c:pt idx="212">
                  <c:v>22.778933287000001</c:v>
                </c:pt>
                <c:pt idx="213">
                  <c:v>22.76551212</c:v>
                </c:pt>
                <c:pt idx="214">
                  <c:v>22.753826592999999</c:v>
                </c:pt>
                <c:pt idx="215">
                  <c:v>22.744065256999999</c:v>
                </c:pt>
                <c:pt idx="216">
                  <c:v>22.736323543000001</c:v>
                </c:pt>
                <c:pt idx="217">
                  <c:v>22.729976391000001</c:v>
                </c:pt>
                <c:pt idx="218">
                  <c:v>22.725919287</c:v>
                </c:pt>
                <c:pt idx="219">
                  <c:v>22.722972074000001</c:v>
                </c:pt>
                <c:pt idx="220">
                  <c:v>22.722084133999999</c:v>
                </c:pt>
                <c:pt idx="221">
                  <c:v>22.722454064000001</c:v>
                </c:pt>
                <c:pt idx="222">
                  <c:v>22.724471415</c:v>
                </c:pt>
                <c:pt idx="223">
                  <c:v>22.727881699000001</c:v>
                </c:pt>
                <c:pt idx="224">
                  <c:v>22.732380095</c:v>
                </c:pt>
                <c:pt idx="225">
                  <c:v>22.738422075999999</c:v>
                </c:pt>
                <c:pt idx="226">
                  <c:v>22.744880970000001</c:v>
                </c:pt>
                <c:pt idx="227">
                  <c:v>22.752795634999998</c:v>
                </c:pt>
                <c:pt idx="228">
                  <c:v>22.761003436999999</c:v>
                </c:pt>
                <c:pt idx="229">
                  <c:v>22.770228895999999</c:v>
                </c:pt>
                <c:pt idx="230">
                  <c:v>22.779890124000001</c:v>
                </c:pt>
                <c:pt idx="231">
                  <c:v>22.790180657000001</c:v>
                </c:pt>
                <c:pt idx="232">
                  <c:v>22.801230783000001</c:v>
                </c:pt>
                <c:pt idx="233">
                  <c:v>22.81233697</c:v>
                </c:pt>
                <c:pt idx="234">
                  <c:v>22.824452889</c:v>
                </c:pt>
                <c:pt idx="235">
                  <c:v>22.836374242000002</c:v>
                </c:pt>
                <c:pt idx="236">
                  <c:v>22.849139995000002</c:v>
                </c:pt>
                <c:pt idx="237">
                  <c:v>22.861821083999999</c:v>
                </c:pt>
                <c:pt idx="238">
                  <c:v>22.874914956000001</c:v>
                </c:pt>
                <c:pt idx="239">
                  <c:v>22.888071195999999</c:v>
                </c:pt>
                <c:pt idx="240">
                  <c:v>22.900993651</c:v>
                </c:pt>
                <c:pt idx="241">
                  <c:v>22.914214236999999</c:v>
                </c:pt>
                <c:pt idx="242">
                  <c:v>22.926575736</c:v>
                </c:pt>
                <c:pt idx="243">
                  <c:v>22.939252692</c:v>
                </c:pt>
                <c:pt idx="244">
                  <c:v>22.951049016999999</c:v>
                </c:pt>
                <c:pt idx="245">
                  <c:v>22.962810955999998</c:v>
                </c:pt>
                <c:pt idx="246">
                  <c:v>22.973938544999999</c:v>
                </c:pt>
                <c:pt idx="247">
                  <c:v>22.984566189999999</c:v>
                </c:pt>
                <c:pt idx="248">
                  <c:v>22.994849844000001</c:v>
                </c:pt>
                <c:pt idx="249">
                  <c:v>23.004028615999999</c:v>
                </c:pt>
                <c:pt idx="250">
                  <c:v>23.013063686999999</c:v>
                </c:pt>
                <c:pt idx="251">
                  <c:v>23.020674905</c:v>
                </c:pt>
                <c:pt idx="252">
                  <c:v>23.027891833000002</c:v>
                </c:pt>
                <c:pt idx="253">
                  <c:v>23.033761199000001</c:v>
                </c:pt>
                <c:pt idx="254">
                  <c:v>23.042620071999998</c:v>
                </c:pt>
                <c:pt idx="255">
                  <c:v>23.044927689000001</c:v>
                </c:pt>
                <c:pt idx="256">
                  <c:v>23.046272812000002</c:v>
                </c:pt>
                <c:pt idx="257">
                  <c:v>23.045447063000001</c:v>
                </c:pt>
                <c:pt idx="258">
                  <c:v>23.043721185999999</c:v>
                </c:pt>
                <c:pt idx="259">
                  <c:v>23.039874163</c:v>
                </c:pt>
                <c:pt idx="260">
                  <c:v>23.03498166</c:v>
                </c:pt>
                <c:pt idx="261">
                  <c:v>23.028335971000001</c:v>
                </c:pt>
                <c:pt idx="262">
                  <c:v>23.019991246</c:v>
                </c:pt>
                <c:pt idx="263">
                  <c:v>23.01019007</c:v>
                </c:pt>
                <c:pt idx="264">
                  <c:v>22.998771215000001</c:v>
                </c:pt>
                <c:pt idx="265">
                  <c:v>22.985644910000001</c:v>
                </c:pt>
                <c:pt idx="266">
                  <c:v>22.970937579000001</c:v>
                </c:pt>
                <c:pt idx="267">
                  <c:v>22.954252626999999</c:v>
                </c:pt>
                <c:pt idx="268">
                  <c:v>22.936031451000002</c:v>
                </c:pt>
                <c:pt idx="269">
                  <c:v>22.915789646</c:v>
                </c:pt>
                <c:pt idx="270">
                  <c:v>22.893939572000001</c:v>
                </c:pt>
                <c:pt idx="271">
                  <c:v>22.870147782</c:v>
                </c:pt>
                <c:pt idx="272">
                  <c:v>22.844579384999999</c:v>
                </c:pt>
                <c:pt idx="273">
                  <c:v>22.817191848</c:v>
                </c:pt>
                <c:pt idx="274">
                  <c:v>22.78778183</c:v>
                </c:pt>
                <c:pt idx="275">
                  <c:v>22.756792639</c:v>
                </c:pt>
                <c:pt idx="276">
                  <c:v>22.723720522000001</c:v>
                </c:pt>
                <c:pt idx="277">
                  <c:v>22.689142715999999</c:v>
                </c:pt>
                <c:pt idx="278">
                  <c:v>22.652580815</c:v>
                </c:pt>
                <c:pt idx="279">
                  <c:v>22.614398567999999</c:v>
                </c:pt>
                <c:pt idx="280">
                  <c:v>22.574417639</c:v>
                </c:pt>
                <c:pt idx="281">
                  <c:v>22.532517030000001</c:v>
                </c:pt>
                <c:pt idx="282">
                  <c:v>22.488986356000002</c:v>
                </c:pt>
                <c:pt idx="283">
                  <c:v>22.443289373999999</c:v>
                </c:pt>
                <c:pt idx="284">
                  <c:v>22.395987556000001</c:v>
                </c:pt>
                <c:pt idx="285">
                  <c:v>22.346567468</c:v>
                </c:pt>
                <c:pt idx="286">
                  <c:v>22.295498506000001</c:v>
                </c:pt>
                <c:pt idx="287">
                  <c:v>22.242499553999998</c:v>
                </c:pt>
                <c:pt idx="288">
                  <c:v>22.187715996000001</c:v>
                </c:pt>
                <c:pt idx="289">
                  <c:v>22.131326869999999</c:v>
                </c:pt>
                <c:pt idx="290">
                  <c:v>22.073061613</c:v>
                </c:pt>
                <c:pt idx="291">
                  <c:v>22.013407745999999</c:v>
                </c:pt>
                <c:pt idx="292">
                  <c:v>21.951935074000001</c:v>
                </c:pt>
                <c:pt idx="293">
                  <c:v>21.889264511</c:v>
                </c:pt>
                <c:pt idx="294">
                  <c:v>21.825061651999999</c:v>
                </c:pt>
                <c:pt idx="295">
                  <c:v>21.759695635</c:v>
                </c:pt>
                <c:pt idx="296">
                  <c:v>21.693005324000001</c:v>
                </c:pt>
                <c:pt idx="297">
                  <c:v>21.625011042000001</c:v>
                </c:pt>
                <c:pt idx="298">
                  <c:v>21.556044756999999</c:v>
                </c:pt>
                <c:pt idx="299">
                  <c:v>21.485690276</c:v>
                </c:pt>
                <c:pt idx="300">
                  <c:v>21.414615363999999</c:v>
                </c:pt>
                <c:pt idx="301">
                  <c:v>21.342354414999999</c:v>
                </c:pt>
                <c:pt idx="302">
                  <c:v>21.269487215000002</c:v>
                </c:pt>
                <c:pt idx="303">
                  <c:v>21.195727182999999</c:v>
                </c:pt>
                <c:pt idx="304">
                  <c:v>21.12132918</c:v>
                </c:pt>
                <c:pt idx="305">
                  <c:v>21.046410713</c:v>
                </c:pt>
                <c:pt idx="306">
                  <c:v>20.970736573</c:v>
                </c:pt>
                <c:pt idx="307">
                  <c:v>20.894868327000001</c:v>
                </c:pt>
                <c:pt idx="308">
                  <c:v>20.818359990000001</c:v>
                </c:pt>
                <c:pt idx="309">
                  <c:v>20.741805097</c:v>
                </c:pt>
                <c:pt idx="310">
                  <c:v>20.664822945000001</c:v>
                </c:pt>
                <c:pt idx="311">
                  <c:v>20.587817818000001</c:v>
                </c:pt>
                <c:pt idx="312">
                  <c:v>20.510649992000001</c:v>
                </c:pt>
                <c:pt idx="313">
                  <c:v>20.433260434000001</c:v>
                </c:pt>
                <c:pt idx="314">
                  <c:v>20.356059513000002</c:v>
                </c:pt>
                <c:pt idx="315">
                  <c:v>20.278616228000001</c:v>
                </c:pt>
                <c:pt idx="316">
                  <c:v>20.201598327999999</c:v>
                </c:pt>
                <c:pt idx="317">
                  <c:v>20.124525555000002</c:v>
                </c:pt>
                <c:pt idx="318">
                  <c:v>20.048056421999998</c:v>
                </c:pt>
                <c:pt idx="319">
                  <c:v>19.971909243999999</c:v>
                </c:pt>
                <c:pt idx="320">
                  <c:v>19.896320944999999</c:v>
                </c:pt>
                <c:pt idx="321">
                  <c:v>19.821440749000001</c:v>
                </c:pt>
                <c:pt idx="322">
                  <c:v>19.747084956999998</c:v>
                </c:pt>
                <c:pt idx="323">
                  <c:v>19.673816394999999</c:v>
                </c:pt>
                <c:pt idx="324">
                  <c:v>19.60119589</c:v>
                </c:pt>
                <c:pt idx="325">
                  <c:v>19.529914111</c:v>
                </c:pt>
                <c:pt idx="326">
                  <c:v>19.459621865999999</c:v>
                </c:pt>
                <c:pt idx="327">
                  <c:v>19.390688607000001</c:v>
                </c:pt>
                <c:pt idx="328">
                  <c:v>19.323114721</c:v>
                </c:pt>
                <c:pt idx="329">
                  <c:v>19.256888887999999</c:v>
                </c:pt>
                <c:pt idx="330">
                  <c:v>19.192409533999999</c:v>
                </c:pt>
                <c:pt idx="331">
                  <c:v>19.129251799999999</c:v>
                </c:pt>
                <c:pt idx="332">
                  <c:v>19.068131789999999</c:v>
                </c:pt>
                <c:pt idx="333">
                  <c:v>19.008542082000002</c:v>
                </c:pt>
                <c:pt idx="334">
                  <c:v>18.951148856</c:v>
                </c:pt>
                <c:pt idx="335">
                  <c:v>18.895626395000001</c:v>
                </c:pt>
                <c:pt idx="336">
                  <c:v>18.842206650000001</c:v>
                </c:pt>
                <c:pt idx="337">
                  <c:v>18.790989020000001</c:v>
                </c:pt>
                <c:pt idx="338">
                  <c:v>18.741710227999999</c:v>
                </c:pt>
                <c:pt idx="339">
                  <c:v>18.694968023000001</c:v>
                </c:pt>
                <c:pt idx="340">
                  <c:v>18.650184203999999</c:v>
                </c:pt>
                <c:pt idx="341">
                  <c:v>18.608048878999998</c:v>
                </c:pt>
                <c:pt idx="342">
                  <c:v>18.568180118000001</c:v>
                </c:pt>
                <c:pt idx="343">
                  <c:v>18.530881350000001</c:v>
                </c:pt>
                <c:pt idx="344">
                  <c:v>18.496144223999998</c:v>
                </c:pt>
                <c:pt idx="345">
                  <c:v>18.463905446999998</c:v>
                </c:pt>
                <c:pt idx="346">
                  <c:v>18.434504306000001</c:v>
                </c:pt>
                <c:pt idx="347">
                  <c:v>18.407487341</c:v>
                </c:pt>
                <c:pt idx="348">
                  <c:v>18.383560103000001</c:v>
                </c:pt>
                <c:pt idx="349">
                  <c:v>18.362138553000001</c:v>
                </c:pt>
                <c:pt idx="350">
                  <c:v>18.343884689999999</c:v>
                </c:pt>
                <c:pt idx="351">
                  <c:v>18.328460105000001</c:v>
                </c:pt>
                <c:pt idx="352">
                  <c:v>18.316089333000001</c:v>
                </c:pt>
                <c:pt idx="353">
                  <c:v>18.306910823999999</c:v>
                </c:pt>
                <c:pt idx="354">
                  <c:v>18.300629646000001</c:v>
                </c:pt>
                <c:pt idx="355">
                  <c:v>18.297848364</c:v>
                </c:pt>
                <c:pt idx="356">
                  <c:v>18.298046407000001</c:v>
                </c:pt>
                <c:pt idx="357">
                  <c:v>18.301782463999999</c:v>
                </c:pt>
                <c:pt idx="358">
                  <c:v>18.308763291999998</c:v>
                </c:pt>
                <c:pt idx="359">
                  <c:v>18.319341660999999</c:v>
                </c:pt>
                <c:pt idx="360">
                  <c:v>18.333364250999999</c:v>
                </c:pt>
                <c:pt idx="361">
                  <c:v>18.350771598000001</c:v>
                </c:pt>
                <c:pt idx="362">
                  <c:v>18.371907797999999</c:v>
                </c:pt>
                <c:pt idx="363">
                  <c:v>18.396235025999999</c:v>
                </c:pt>
                <c:pt idx="364">
                  <c:v>18.424345469999999</c:v>
                </c:pt>
                <c:pt idx="365">
                  <c:v>18.455793912000001</c:v>
                </c:pt>
                <c:pt idx="366">
                  <c:v>18.4909502</c:v>
                </c:pt>
                <c:pt idx="367">
                  <c:v>18.529546830000001</c:v>
                </c:pt>
                <c:pt idx="368">
                  <c:v>18.571657816999998</c:v>
                </c:pt>
                <c:pt idx="369">
                  <c:v>18.617377526999999</c:v>
                </c:pt>
                <c:pt idx="370">
                  <c:v>18.666322342000001</c:v>
                </c:pt>
                <c:pt idx="371">
                  <c:v>18.719044821000001</c:v>
                </c:pt>
                <c:pt idx="372">
                  <c:v>18.774978943000001</c:v>
                </c:pt>
                <c:pt idx="373">
                  <c:v>18.834713228999998</c:v>
                </c:pt>
                <c:pt idx="374">
                  <c:v>18.897682816</c:v>
                </c:pt>
                <c:pt idx="375">
                  <c:v>18.964240439000001</c:v>
                </c:pt>
                <c:pt idx="376">
                  <c:v>19.034138206000002</c:v>
                </c:pt>
                <c:pt idx="377">
                  <c:v>19.107302456999999</c:v>
                </c:pt>
                <c:pt idx="378">
                  <c:v>19.183986464</c:v>
                </c:pt>
                <c:pt idx="379">
                  <c:v>19.263674124000001</c:v>
                </c:pt>
                <c:pt idx="380">
                  <c:v>19.346888810999999</c:v>
                </c:pt>
                <c:pt idx="381">
                  <c:v>19.433103866</c:v>
                </c:pt>
                <c:pt idx="382">
                  <c:v>19.522836695999999</c:v>
                </c:pt>
                <c:pt idx="383">
                  <c:v>19.615684557000002</c:v>
                </c:pt>
                <c:pt idx="384">
                  <c:v>19.711733129999999</c:v>
                </c:pt>
                <c:pt idx="385">
                  <c:v>19.811046033</c:v>
                </c:pt>
                <c:pt idx="386">
                  <c:v>19.913249650000001</c:v>
                </c:pt>
                <c:pt idx="387">
                  <c:v>20.018822384</c:v>
                </c:pt>
                <c:pt idx="388">
                  <c:v>20.127184438</c:v>
                </c:pt>
                <c:pt idx="389">
                  <c:v>20.238854431</c:v>
                </c:pt>
                <c:pt idx="390">
                  <c:v>20.353295072000002</c:v>
                </c:pt>
                <c:pt idx="391">
                  <c:v>20.470777160000001</c:v>
                </c:pt>
                <c:pt idx="392">
                  <c:v>20.591077893000001</c:v>
                </c:pt>
                <c:pt idx="393">
                  <c:v>20.714062578</c:v>
                </c:pt>
                <c:pt idx="394">
                  <c:v>20.839846536</c:v>
                </c:pt>
                <c:pt idx="395">
                  <c:v>20.967889438</c:v>
                </c:pt>
                <c:pt idx="396">
                  <c:v>21.098630607</c:v>
                </c:pt>
                <c:pt idx="397">
                  <c:v>21.231473808000001</c:v>
                </c:pt>
                <c:pt idx="398">
                  <c:v>21.366808235000001</c:v>
                </c:pt>
                <c:pt idx="399">
                  <c:v>21.504207075</c:v>
                </c:pt>
                <c:pt idx="400">
                  <c:v>21.643751955999999</c:v>
                </c:pt>
                <c:pt idx="401">
                  <c:v>21.785383073999999</c:v>
                </c:pt>
                <c:pt idx="402">
                  <c:v>21.928741393999999</c:v>
                </c:pt>
                <c:pt idx="403">
                  <c:v>22.074130411999999</c:v>
                </c:pt>
                <c:pt idx="404">
                  <c:v>22.220983359000002</c:v>
                </c:pt>
                <c:pt idx="405">
                  <c:v>22.369650200999999</c:v>
                </c:pt>
                <c:pt idx="406">
                  <c:v>22.519643669000001</c:v>
                </c:pt>
                <c:pt idx="407">
                  <c:v>22.671122819000001</c:v>
                </c:pt>
                <c:pt idx="408">
                  <c:v>22.823843098000001</c:v>
                </c:pt>
                <c:pt idx="409">
                  <c:v>22.977652178</c:v>
                </c:pt>
                <c:pt idx="410">
                  <c:v>23.132598607999999</c:v>
                </c:pt>
                <c:pt idx="411">
                  <c:v>23.288248415000002</c:v>
                </c:pt>
                <c:pt idx="412">
                  <c:v>23.444982052</c:v>
                </c:pt>
                <c:pt idx="413">
                  <c:v>23.602282959</c:v>
                </c:pt>
                <c:pt idx="414">
                  <c:v>23.760451618000001</c:v>
                </c:pt>
                <c:pt idx="415">
                  <c:v>23.919102458000001</c:v>
                </c:pt>
                <c:pt idx="416">
                  <c:v>24.078281548</c:v>
                </c:pt>
                <c:pt idx="417">
                  <c:v>24.237865993</c:v>
                </c:pt>
                <c:pt idx="418">
                  <c:v>24.39759432</c:v>
                </c:pt>
                <c:pt idx="419">
                  <c:v>24.557647184</c:v>
                </c:pt>
                <c:pt idx="420">
                  <c:v>24.717548484000002</c:v>
                </c:pt>
                <c:pt idx="421">
                  <c:v>24.877591976000001</c:v>
                </c:pt>
                <c:pt idx="422">
                  <c:v>25.03730796</c:v>
                </c:pt>
                <c:pt idx="423">
                  <c:v>25.196789398</c:v>
                </c:pt>
                <c:pt idx="424">
                  <c:v>25.355736373999999</c:v>
                </c:pt>
                <c:pt idx="425">
                  <c:v>25.513923264999999</c:v>
                </c:pt>
                <c:pt idx="426">
                  <c:v>25.671418079999999</c:v>
                </c:pt>
                <c:pt idx="427">
                  <c:v>25.827755308</c:v>
                </c:pt>
                <c:pt idx="428">
                  <c:v>25.983256384000001</c:v>
                </c:pt>
                <c:pt idx="429">
                  <c:v>26.137416358999999</c:v>
                </c:pt>
                <c:pt idx="430">
                  <c:v>26.290484362000001</c:v>
                </c:pt>
                <c:pt idx="431">
                  <c:v>26.442096783</c:v>
                </c:pt>
                <c:pt idx="432">
                  <c:v>26.592181150999998</c:v>
                </c:pt>
                <c:pt idx="433">
                  <c:v>26.740658455999998</c:v>
                </c:pt>
                <c:pt idx="434">
                  <c:v>26.887138988</c:v>
                </c:pt>
                <c:pt idx="435">
                  <c:v>27.031865084</c:v>
                </c:pt>
                <c:pt idx="436">
                  <c:v>27.17434222</c:v>
                </c:pt>
                <c:pt idx="437">
                  <c:v>27.314812004</c:v>
                </c:pt>
                <c:pt idx="438">
                  <c:v>27.452892587000001</c:v>
                </c:pt>
                <c:pt idx="439">
                  <c:v>27.588603224</c:v>
                </c:pt>
                <c:pt idx="440">
                  <c:v>27.721810990000002</c:v>
                </c:pt>
                <c:pt idx="441">
                  <c:v>27.852307759999999</c:v>
                </c:pt>
                <c:pt idx="442">
                  <c:v>27.980182299999999</c:v>
                </c:pt>
                <c:pt idx="443">
                  <c:v>28.105048033999999</c:v>
                </c:pt>
                <c:pt idx="444">
                  <c:v>28.227257527999999</c:v>
                </c:pt>
                <c:pt idx="445">
                  <c:v>28.346332845999999</c:v>
                </c:pt>
                <c:pt idx="446">
                  <c:v>28.462479703</c:v>
                </c:pt>
                <c:pt idx="447">
                  <c:v>28.575525979999998</c:v>
                </c:pt>
                <c:pt idx="448">
                  <c:v>28.685353662000001</c:v>
                </c:pt>
                <c:pt idx="449">
                  <c:v>28.792003798</c:v>
                </c:pt>
                <c:pt idx="450">
                  <c:v>28.895126011999999</c:v>
                </c:pt>
                <c:pt idx="451">
                  <c:v>28.994954449000002</c:v>
                </c:pt>
                <c:pt idx="452">
                  <c:v>29.091080445999999</c:v>
                </c:pt>
                <c:pt idx="453">
                  <c:v>29.183723771</c:v>
                </c:pt>
                <c:pt idx="454">
                  <c:v>29.272554975999999</c:v>
                </c:pt>
                <c:pt idx="455">
                  <c:v>29.357610304000001</c:v>
                </c:pt>
                <c:pt idx="456">
                  <c:v>29.438763276</c:v>
                </c:pt>
                <c:pt idx="457">
                  <c:v>29.515842502999998</c:v>
                </c:pt>
                <c:pt idx="458">
                  <c:v>29.589014618</c:v>
                </c:pt>
                <c:pt idx="459">
                  <c:v>29.657926482000001</c:v>
                </c:pt>
                <c:pt idx="460">
                  <c:v>29.722906175999999</c:v>
                </c:pt>
                <c:pt idx="461">
                  <c:v>29.783602462000001</c:v>
                </c:pt>
                <c:pt idx="462">
                  <c:v>29.840238495000001</c:v>
                </c:pt>
                <c:pt idx="463">
                  <c:v>29.892536545999999</c:v>
                </c:pt>
                <c:pt idx="464">
                  <c:v>29.940511602000001</c:v>
                </c:pt>
                <c:pt idx="465">
                  <c:v>29.984142906999999</c:v>
                </c:pt>
                <c:pt idx="466">
                  <c:v>30.023265206000001</c:v>
                </c:pt>
                <c:pt idx="467">
                  <c:v>30.058090168</c:v>
                </c:pt>
                <c:pt idx="468">
                  <c:v>30.088356751999999</c:v>
                </c:pt>
                <c:pt idx="469">
                  <c:v>30.114329367</c:v>
                </c:pt>
                <c:pt idx="470">
                  <c:v>30.135852723999999</c:v>
                </c:pt>
                <c:pt idx="471">
                  <c:v>30.153049931000002</c:v>
                </c:pt>
                <c:pt idx="472">
                  <c:v>30.165854434</c:v>
                </c:pt>
                <c:pt idx="473">
                  <c:v>30.174258123000001</c:v>
                </c:pt>
                <c:pt idx="474">
                  <c:v>30.178410272000001</c:v>
                </c:pt>
                <c:pt idx="475">
                  <c:v>30.178217183000001</c:v>
                </c:pt>
                <c:pt idx="476">
                  <c:v>30.173952501999999</c:v>
                </c:pt>
                <c:pt idx="477">
                  <c:v>30.165487549000002</c:v>
                </c:pt>
                <c:pt idx="478">
                  <c:v>30.153009916999999</c:v>
                </c:pt>
                <c:pt idx="479">
                  <c:v>30.136459516999999</c:v>
                </c:pt>
                <c:pt idx="480">
                  <c:v>30.115878547000001</c:v>
                </c:pt>
                <c:pt idx="481">
                  <c:v>30.091259157</c:v>
                </c:pt>
                <c:pt idx="482">
                  <c:v>30.062568665000001</c:v>
                </c:pt>
                <c:pt idx="483">
                  <c:v>30.030049769000001</c:v>
                </c:pt>
                <c:pt idx="484">
                  <c:v>29.993568160999999</c:v>
                </c:pt>
                <c:pt idx="485">
                  <c:v>29.953394613</c:v>
                </c:pt>
                <c:pt idx="486">
                  <c:v>29.909453088999999</c:v>
                </c:pt>
                <c:pt idx="487">
                  <c:v>29.861881503999999</c:v>
                </c:pt>
                <c:pt idx="488">
                  <c:v>29.810724991000001</c:v>
                </c:pt>
                <c:pt idx="489">
                  <c:v>29.755958669000002</c:v>
                </c:pt>
                <c:pt idx="490">
                  <c:v>29.697767146</c:v>
                </c:pt>
                <c:pt idx="491">
                  <c:v>29.636031315</c:v>
                </c:pt>
                <c:pt idx="492">
                  <c:v>29.571115095</c:v>
                </c:pt>
                <c:pt idx="493">
                  <c:v>29.502901315999999</c:v>
                </c:pt>
                <c:pt idx="494">
                  <c:v>29.431583428</c:v>
                </c:pt>
                <c:pt idx="495">
                  <c:v>29.35718318</c:v>
                </c:pt>
                <c:pt idx="496">
                  <c:v>29.279826697000001</c:v>
                </c:pt>
                <c:pt idx="497">
                  <c:v>29.199568548999999</c:v>
                </c:pt>
                <c:pt idx="498">
                  <c:v>29.116493064</c:v>
                </c:pt>
                <c:pt idx="499">
                  <c:v>29.030791443999998</c:v>
                </c:pt>
                <c:pt idx="500">
                  <c:v>28.942570482000001</c:v>
                </c:pt>
                <c:pt idx="501">
                  <c:v>28.852089110000001</c:v>
                </c:pt>
                <c:pt idx="502">
                  <c:v>28.759380968999999</c:v>
                </c:pt>
                <c:pt idx="503">
                  <c:v>28.664633447</c:v>
                </c:pt>
                <c:pt idx="504">
                  <c:v>28.567906184000002</c:v>
                </c:pt>
                <c:pt idx="505">
                  <c:v>28.469305019</c:v>
                </c:pt>
                <c:pt idx="506">
                  <c:v>28.369058431999999</c:v>
                </c:pt>
                <c:pt idx="507">
                  <c:v>28.267124402</c:v>
                </c:pt>
                <c:pt idx="508">
                  <c:v>28.163817948999998</c:v>
                </c:pt>
                <c:pt idx="509">
                  <c:v>28.059115539</c:v>
                </c:pt>
                <c:pt idx="510">
                  <c:v>27.953273985999999</c:v>
                </c:pt>
                <c:pt idx="511">
                  <c:v>27.846291893</c:v>
                </c:pt>
                <c:pt idx="512">
                  <c:v>27.738313340000001</c:v>
                </c:pt>
                <c:pt idx="513">
                  <c:v>27.629462364999998</c:v>
                </c:pt>
                <c:pt idx="514">
                  <c:v>27.519793709999998</c:v>
                </c:pt>
                <c:pt idx="515">
                  <c:v>27.409579022999999</c:v>
                </c:pt>
                <c:pt idx="516">
                  <c:v>27.298749984000001</c:v>
                </c:pt>
                <c:pt idx="517">
                  <c:v>27.187634697</c:v>
                </c:pt>
                <c:pt idx="518">
                  <c:v>27.076156405999999</c:v>
                </c:pt>
                <c:pt idx="519">
                  <c:v>26.964511849000001</c:v>
                </c:pt>
                <c:pt idx="520">
                  <c:v>26.852676613</c:v>
                </c:pt>
                <c:pt idx="521">
                  <c:v>26.740751062000001</c:v>
                </c:pt>
                <c:pt idx="522">
                  <c:v>26.628841401999999</c:v>
                </c:pt>
                <c:pt idx="523">
                  <c:v>26.516970526000001</c:v>
                </c:pt>
                <c:pt idx="524">
                  <c:v>26.405442531999999</c:v>
                </c:pt>
                <c:pt idx="525">
                  <c:v>26.294206143</c:v>
                </c:pt>
                <c:pt idx="526">
                  <c:v>26.294206143</c:v>
                </c:pt>
                <c:pt idx="527">
                  <c:v>26.183519664999999</c:v>
                </c:pt>
                <c:pt idx="528">
                  <c:v>25.963942494000001</c:v>
                </c:pt>
                <c:pt idx="529">
                  <c:v>25.855281094999999</c:v>
                </c:pt>
                <c:pt idx="530">
                  <c:v>25.747540682</c:v>
                </c:pt>
                <c:pt idx="531">
                  <c:v>25.640933472</c:v>
                </c:pt>
                <c:pt idx="532">
                  <c:v>25.535488944000001</c:v>
                </c:pt>
                <c:pt idx="533">
                  <c:v>25.431421904</c:v>
                </c:pt>
                <c:pt idx="534">
                  <c:v>25.328688825</c:v>
                </c:pt>
                <c:pt idx="535">
                  <c:v>25.227463226000001</c:v>
                </c:pt>
                <c:pt idx="536">
                  <c:v>25.127701175999999</c:v>
                </c:pt>
                <c:pt idx="537">
                  <c:v>25.029478471000001</c:v>
                </c:pt>
                <c:pt idx="538">
                  <c:v>24.932916205000001</c:v>
                </c:pt>
                <c:pt idx="539">
                  <c:v>24.838029625000001</c:v>
                </c:pt>
                <c:pt idx="540">
                  <c:v>24.745063219999999</c:v>
                </c:pt>
                <c:pt idx="541">
                  <c:v>24.653977897000001</c:v>
                </c:pt>
                <c:pt idx="542">
                  <c:v>24.564957369999998</c:v>
                </c:pt>
                <c:pt idx="543">
                  <c:v>24.477998497000002</c:v>
                </c:pt>
                <c:pt idx="544">
                  <c:v>24.393064946999999</c:v>
                </c:pt>
                <c:pt idx="545">
                  <c:v>24.310299634</c:v>
                </c:pt>
                <c:pt idx="546">
                  <c:v>24.229625942999999</c:v>
                </c:pt>
                <c:pt idx="547">
                  <c:v>24.151197194000002</c:v>
                </c:pt>
                <c:pt idx="548">
                  <c:v>24.074901587999999</c:v>
                </c:pt>
                <c:pt idx="549">
                  <c:v>24.000928048999999</c:v>
                </c:pt>
                <c:pt idx="550">
                  <c:v>23.929145770000002</c:v>
                </c:pt>
                <c:pt idx="551">
                  <c:v>23.859643513000002</c:v>
                </c:pt>
                <c:pt idx="552">
                  <c:v>23.79233906</c:v>
                </c:pt>
                <c:pt idx="553">
                  <c:v>23.727217082999999</c:v>
                </c:pt>
                <c:pt idx="554">
                  <c:v>23.664349754</c:v>
                </c:pt>
                <c:pt idx="555">
                  <c:v>23.603723542000001</c:v>
                </c:pt>
                <c:pt idx="556">
                  <c:v>23.545509211999999</c:v>
                </c:pt>
                <c:pt idx="557">
                  <c:v>23.489629900000001</c:v>
                </c:pt>
                <c:pt idx="558">
                  <c:v>23.436245150000001</c:v>
                </c:pt>
                <c:pt idx="559">
                  <c:v>23.38533675</c:v>
                </c:pt>
                <c:pt idx="560">
                  <c:v>23.336928306000001</c:v>
                </c:pt>
                <c:pt idx="561">
                  <c:v>23.291032693999998</c:v>
                </c:pt>
                <c:pt idx="562">
                  <c:v>23.247579214000002</c:v>
                </c:pt>
                <c:pt idx="563">
                  <c:v>23.206642943999999</c:v>
                </c:pt>
                <c:pt idx="564">
                  <c:v>23.168078287</c:v>
                </c:pt>
                <c:pt idx="565">
                  <c:v>23.132031633</c:v>
                </c:pt>
                <c:pt idx="566">
                  <c:v>23.098279078000001</c:v>
                </c:pt>
                <c:pt idx="567">
                  <c:v>23.066986706000002</c:v>
                </c:pt>
                <c:pt idx="568">
                  <c:v>23.038013865</c:v>
                </c:pt>
                <c:pt idx="569">
                  <c:v>23.011365377000001</c:v>
                </c:pt>
                <c:pt idx="570">
                  <c:v>22.987080808999998</c:v>
                </c:pt>
                <c:pt idx="571">
                  <c:v>22.965022999999999</c:v>
                </c:pt>
                <c:pt idx="572">
                  <c:v>22.945373279999998</c:v>
                </c:pt>
                <c:pt idx="573">
                  <c:v>22.927970653999999</c:v>
                </c:pt>
                <c:pt idx="574">
                  <c:v>22.912876271999998</c:v>
                </c:pt>
                <c:pt idx="575">
                  <c:v>22.899890585000001</c:v>
                </c:pt>
                <c:pt idx="576">
                  <c:v>22.888987187000001</c:v>
                </c:pt>
                <c:pt idx="577">
                  <c:v>22.880079849000001</c:v>
                </c:pt>
                <c:pt idx="578">
                  <c:v>22.872935431999998</c:v>
                </c:pt>
                <c:pt idx="579">
                  <c:v>22.867720941000002</c:v>
                </c:pt>
                <c:pt idx="580">
                  <c:v>22.864092758999998</c:v>
                </c:pt>
                <c:pt idx="581">
                  <c:v>22.862219541999998</c:v>
                </c:pt>
                <c:pt idx="582">
                  <c:v>22.861820514000001</c:v>
                </c:pt>
                <c:pt idx="583">
                  <c:v>22.862936050999998</c:v>
                </c:pt>
                <c:pt idx="584">
                  <c:v>22.865472457999999</c:v>
                </c:pt>
                <c:pt idx="585">
                  <c:v>22.869269482</c:v>
                </c:pt>
                <c:pt idx="586">
                  <c:v>22.874493017999999</c:v>
                </c:pt>
                <c:pt idx="587">
                  <c:v>22.880846268999999</c:v>
                </c:pt>
                <c:pt idx="588">
                  <c:v>22.888651485</c:v>
                </c:pt>
                <c:pt idx="589">
                  <c:v>22.897591950999999</c:v>
                </c:pt>
                <c:pt idx="590">
                  <c:v>22.907835198000001</c:v>
                </c:pt>
                <c:pt idx="591">
                  <c:v>22.919138203999999</c:v>
                </c:pt>
                <c:pt idx="592">
                  <c:v>22.931499624000001</c:v>
                </c:pt>
                <c:pt idx="593">
                  <c:v>22.944721816000001</c:v>
                </c:pt>
                <c:pt idx="594">
                  <c:v>22.958596185000001</c:v>
                </c:pt>
                <c:pt idx="595">
                  <c:v>22.973281968999999</c:v>
                </c:pt>
                <c:pt idx="596">
                  <c:v>22.988428413000001</c:v>
                </c:pt>
                <c:pt idx="597">
                  <c:v>23.004301651999999</c:v>
                </c:pt>
                <c:pt idx="598">
                  <c:v>23.020559027000001</c:v>
                </c:pt>
                <c:pt idx="599">
                  <c:v>23.037403416</c:v>
                </c:pt>
                <c:pt idx="600">
                  <c:v>23.054587340000001</c:v>
                </c:pt>
                <c:pt idx="601">
                  <c:v>23.072017997</c:v>
                </c:pt>
                <c:pt idx="602">
                  <c:v>23.089768805999999</c:v>
                </c:pt>
                <c:pt idx="603">
                  <c:v>23.107471569000001</c:v>
                </c:pt>
                <c:pt idx="604">
                  <c:v>23.125428041999999</c:v>
                </c:pt>
                <c:pt idx="605">
                  <c:v>23.143175557999999</c:v>
                </c:pt>
                <c:pt idx="606">
                  <c:v>23.160937312000001</c:v>
                </c:pt>
                <c:pt idx="607">
                  <c:v>23.178345283999999</c:v>
                </c:pt>
                <c:pt idx="608">
                  <c:v>23.19539142</c:v>
                </c:pt>
                <c:pt idx="609">
                  <c:v>23.211917443000001</c:v>
                </c:pt>
                <c:pt idx="610">
                  <c:v>23.227676758000001</c:v>
                </c:pt>
                <c:pt idx="611">
                  <c:v>23.242850067999999</c:v>
                </c:pt>
                <c:pt idx="612">
                  <c:v>23.256998600999999</c:v>
                </c:pt>
                <c:pt idx="613">
                  <c:v>23.270445977000001</c:v>
                </c:pt>
                <c:pt idx="614">
                  <c:v>23.282842688999999</c:v>
                </c:pt>
                <c:pt idx="615">
                  <c:v>23.294321058000001</c:v>
                </c:pt>
                <c:pt idx="616">
                  <c:v>23.304784420000001</c:v>
                </c:pt>
                <c:pt idx="617">
                  <c:v>23.31412723</c:v>
                </c:pt>
                <c:pt idx="618">
                  <c:v>23.322573918</c:v>
                </c:pt>
                <c:pt idx="619">
                  <c:v>23.329647773000001</c:v>
                </c:pt>
                <c:pt idx="620">
                  <c:v>23.335799878</c:v>
                </c:pt>
                <c:pt idx="621">
                  <c:v>23.340536438000001</c:v>
                </c:pt>
                <c:pt idx="622">
                  <c:v>23.344121342000001</c:v>
                </c:pt>
                <c:pt idx="623">
                  <c:v>23.346229241</c:v>
                </c:pt>
                <c:pt idx="624">
                  <c:v>23.346913505</c:v>
                </c:pt>
                <c:pt idx="625">
                  <c:v>23.346125659999998</c:v>
                </c:pt>
                <c:pt idx="626">
                  <c:v>23.343633051000001</c:v>
                </c:pt>
                <c:pt idx="627">
                  <c:v>23.339765135</c:v>
                </c:pt>
                <c:pt idx="628">
                  <c:v>23.334105526999998</c:v>
                </c:pt>
                <c:pt idx="629">
                  <c:v>23.327039611</c:v>
                </c:pt>
                <c:pt idx="630">
                  <c:v>23.318248966999999</c:v>
                </c:pt>
                <c:pt idx="631">
                  <c:v>23.307925981</c:v>
                </c:pt>
                <c:pt idx="632">
                  <c:v>23.295903173999999</c:v>
                </c:pt>
                <c:pt idx="633">
                  <c:v>23.282107164999999</c:v>
                </c:pt>
                <c:pt idx="634">
                  <c:v>23.266677195</c:v>
                </c:pt>
                <c:pt idx="635">
                  <c:v>23.249232427999999</c:v>
                </c:pt>
                <c:pt idx="636">
                  <c:v>23.230150330000001</c:v>
                </c:pt>
                <c:pt idx="637">
                  <c:v>23.208963094000001</c:v>
                </c:pt>
                <c:pt idx="638">
                  <c:v>23.186033108</c:v>
                </c:pt>
                <c:pt idx="639">
                  <c:v>23.161001549000002</c:v>
                </c:pt>
                <c:pt idx="640">
                  <c:v>23.133970449</c:v>
                </c:pt>
                <c:pt idx="641">
                  <c:v>23.10498669</c:v>
                </c:pt>
                <c:pt idx="642">
                  <c:v>23.073763168999999</c:v>
                </c:pt>
                <c:pt idx="643">
                  <c:v>23.040697646000002</c:v>
                </c:pt>
                <c:pt idx="644">
                  <c:v>23.005374</c:v>
                </c:pt>
                <c:pt idx="645">
                  <c:v>22.968388395000002</c:v>
                </c:pt>
                <c:pt idx="646">
                  <c:v>22.929301999</c:v>
                </c:pt>
                <c:pt idx="647">
                  <c:v>22.888532611999999</c:v>
                </c:pt>
                <c:pt idx="648">
                  <c:v>22.845927707000001</c:v>
                </c:pt>
                <c:pt idx="649">
                  <c:v>22.801462305000001</c:v>
                </c:pt>
                <c:pt idx="650">
                  <c:v>22.755390523999999</c:v>
                </c:pt>
                <c:pt idx="651">
                  <c:v>22.707295989999999</c:v>
                </c:pt>
                <c:pt idx="652">
                  <c:v>22.657738011999999</c:v>
                </c:pt>
                <c:pt idx="653">
                  <c:v>22.606262552</c:v>
                </c:pt>
                <c:pt idx="654">
                  <c:v>22.553365031999999</c:v>
                </c:pt>
                <c:pt idx="655">
                  <c:v>22.498788838999999</c:v>
                </c:pt>
                <c:pt idx="656">
                  <c:v>22.442739241999998</c:v>
                </c:pt>
                <c:pt idx="657">
                  <c:v>22.385303541999999</c:v>
                </c:pt>
                <c:pt idx="658">
                  <c:v>22.326261352</c:v>
                </c:pt>
                <c:pt idx="659">
                  <c:v>22.266101511999999</c:v>
                </c:pt>
                <c:pt idx="660">
                  <c:v>22.204362877000001</c:v>
                </c:pt>
                <c:pt idx="661">
                  <c:v>22.141710163999999</c:v>
                </c:pt>
                <c:pt idx="662">
                  <c:v>22.077645539999999</c:v>
                </c:pt>
                <c:pt idx="663">
                  <c:v>22.012637557000001</c:v>
                </c:pt>
                <c:pt idx="664">
                  <c:v>21.946534136</c:v>
                </c:pt>
                <c:pt idx="665">
                  <c:v>21.879320783000001</c:v>
                </c:pt>
                <c:pt idx="666">
                  <c:v>21.811305478000001</c:v>
                </c:pt>
                <c:pt idx="667">
                  <c:v>21.742011011999999</c:v>
                </c:pt>
                <c:pt idx="668">
                  <c:v>21.672087745999999</c:v>
                </c:pt>
                <c:pt idx="669">
                  <c:v>21.601052372000002</c:v>
                </c:pt>
                <c:pt idx="670">
                  <c:v>21.529446953000001</c:v>
                </c:pt>
                <c:pt idx="671">
                  <c:v>21.45701158</c:v>
                </c:pt>
                <c:pt idx="672">
                  <c:v>21.383993999000001</c:v>
                </c:pt>
                <c:pt idx="673">
                  <c:v>21.310535696999999</c:v>
                </c:pt>
                <c:pt idx="674">
                  <c:v>21.236443870999999</c:v>
                </c:pt>
                <c:pt idx="675">
                  <c:v>21.162193374000001</c:v>
                </c:pt>
                <c:pt idx="676">
                  <c:v>21.087464998000002</c:v>
                </c:pt>
                <c:pt idx="677">
                  <c:v>21.012836532000001</c:v>
                </c:pt>
                <c:pt idx="678">
                  <c:v>20.937969225</c:v>
                </c:pt>
                <c:pt idx="679">
                  <c:v>20.863335249999999</c:v>
                </c:pt>
                <c:pt idx="680">
                  <c:v>20.788815417999999</c:v>
                </c:pt>
                <c:pt idx="681">
                  <c:v>20.714492189000001</c:v>
                </c:pt>
                <c:pt idx="682">
                  <c:v>20.640718628999998</c:v>
                </c:pt>
                <c:pt idx="683">
                  <c:v>20.567096099</c:v>
                </c:pt>
                <c:pt idx="684">
                  <c:v>20.494327669</c:v>
                </c:pt>
                <c:pt idx="685">
                  <c:v>20.421948541999999</c:v>
                </c:pt>
                <c:pt idx="686">
                  <c:v>20.350579743000001</c:v>
                </c:pt>
                <c:pt idx="687">
                  <c:v>20.279955505</c:v>
                </c:pt>
                <c:pt idx="688">
                  <c:v>20.210324352000001</c:v>
                </c:pt>
                <c:pt idx="689">
                  <c:v>20.141814882999999</c:v>
                </c:pt>
                <c:pt idx="690">
                  <c:v>20.074228549000001</c:v>
                </c:pt>
                <c:pt idx="691">
                  <c:v>20.008101</c:v>
                </c:pt>
                <c:pt idx="692">
                  <c:v>19.942932569</c:v>
                </c:pt>
                <c:pt idx="693">
                  <c:v>19.879388061</c:v>
                </c:pt>
                <c:pt idx="694">
                  <c:v>19.817065584000002</c:v>
                </c:pt>
                <c:pt idx="695">
                  <c:v>19.756412911000002</c:v>
                </c:pt>
                <c:pt idx="696">
                  <c:v>19.697300937000001</c:v>
                </c:pt>
                <c:pt idx="697">
                  <c:v>19.639743544000002</c:v>
                </c:pt>
                <c:pt idx="698">
                  <c:v>19.584137806000001</c:v>
                </c:pt>
                <c:pt idx="699">
                  <c:v>19.529998190000001</c:v>
                </c:pt>
                <c:pt idx="700">
                  <c:v>19.478033760999999</c:v>
                </c:pt>
                <c:pt idx="701">
                  <c:v>19.427713723</c:v>
                </c:pt>
                <c:pt idx="702">
                  <c:v>19.379668299999999</c:v>
                </c:pt>
                <c:pt idx="703">
                  <c:v>19.333542858000001</c:v>
                </c:pt>
                <c:pt idx="704">
                  <c:v>19.289688203000001</c:v>
                </c:pt>
                <c:pt idx="705">
                  <c:v>19.248187516000002</c:v>
                </c:pt>
                <c:pt idx="706">
                  <c:v>19.208819162000001</c:v>
                </c:pt>
                <c:pt idx="707">
                  <c:v>19.172167573999999</c:v>
                </c:pt>
                <c:pt idx="708">
                  <c:v>19.137683333999998</c:v>
                </c:pt>
                <c:pt idx="709">
                  <c:v>19.106151439000001</c:v>
                </c:pt>
                <c:pt idx="710">
                  <c:v>19.077111171999999</c:v>
                </c:pt>
                <c:pt idx="711">
                  <c:v>19.051015295999999</c:v>
                </c:pt>
                <c:pt idx="712">
                  <c:v>19.027767723</c:v>
                </c:pt>
                <c:pt idx="713">
                  <c:v>19.007379697000001</c:v>
                </c:pt>
                <c:pt idx="714">
                  <c:v>18.990235849000001</c:v>
                </c:pt>
                <c:pt idx="715">
                  <c:v>18.975834078999998</c:v>
                </c:pt>
                <c:pt idx="716">
                  <c:v>18.964848576000001</c:v>
                </c:pt>
                <c:pt idx="717">
                  <c:v>18.956756393999999</c:v>
                </c:pt>
                <c:pt idx="718">
                  <c:v>18.952126924000002</c:v>
                </c:pt>
                <c:pt idx="719">
                  <c:v>18.950640465999999</c:v>
                </c:pt>
                <c:pt idx="720">
                  <c:v>18.952488369000001</c:v>
                </c:pt>
                <c:pt idx="721">
                  <c:v>18.957717776999999</c:v>
                </c:pt>
                <c:pt idx="722">
                  <c:v>18.966061374999999</c:v>
                </c:pt>
                <c:pt idx="723">
                  <c:v>18.978040986</c:v>
                </c:pt>
                <c:pt idx="724">
                  <c:v>18.993033183000001</c:v>
                </c:pt>
                <c:pt idx="725">
                  <c:v>19.011721551000001</c:v>
                </c:pt>
                <c:pt idx="726">
                  <c:v>19.033638137000001</c:v>
                </c:pt>
                <c:pt idx="727">
                  <c:v>19.059197831999999</c:v>
                </c:pt>
                <c:pt idx="728">
                  <c:v>19.088208421000001</c:v>
                </c:pt>
                <c:pt idx="729">
                  <c:v>19.120613604999999</c:v>
                </c:pt>
                <c:pt idx="730">
                  <c:v>19.156689795999998</c:v>
                </c:pt>
                <c:pt idx="731">
                  <c:v>19.195948869999999</c:v>
                </c:pt>
                <c:pt idx="732">
                  <c:v>19.238948190999999</c:v>
                </c:pt>
                <c:pt idx="733">
                  <c:v>19.285121909000001</c:v>
                </c:pt>
                <c:pt idx="734">
                  <c:v>19.334996662999998</c:v>
                </c:pt>
                <c:pt idx="735">
                  <c:v>19.388238891</c:v>
                </c:pt>
                <c:pt idx="736">
                  <c:v>19.445030765999999</c:v>
                </c:pt>
                <c:pt idx="737">
                  <c:v>19.505410459</c:v>
                </c:pt>
                <c:pt idx="738">
                  <c:v>19.569167309000001</c:v>
                </c:pt>
                <c:pt idx="739">
                  <c:v>19.636691766999999</c:v>
                </c:pt>
                <c:pt idx="740">
                  <c:v>19.707458882000001</c:v>
                </c:pt>
                <c:pt idx="741">
                  <c:v>19.782078510000002</c:v>
                </c:pt>
                <c:pt idx="742">
                  <c:v>19.860015896</c:v>
                </c:pt>
                <c:pt idx="743">
                  <c:v>19.941680505000001</c:v>
                </c:pt>
                <c:pt idx="744">
                  <c:v>20.026800819000002</c:v>
                </c:pt>
                <c:pt idx="745">
                  <c:v>20.115366079000001</c:v>
                </c:pt>
                <c:pt idx="746">
                  <c:v>20.207508258000001</c:v>
                </c:pt>
                <c:pt idx="747">
                  <c:v>20.302768743000001</c:v>
                </c:pt>
                <c:pt idx="748">
                  <c:v>20.401641852000001</c:v>
                </c:pt>
                <c:pt idx="749">
                  <c:v>20.503510403</c:v>
                </c:pt>
                <c:pt idx="750">
                  <c:v>20.608790427999999</c:v>
                </c:pt>
                <c:pt idx="751">
                  <c:v>20.717082887</c:v>
                </c:pt>
                <c:pt idx="752">
                  <c:v>20.82853283</c:v>
                </c:pt>
                <c:pt idx="753">
                  <c:v>20.943001868</c:v>
                </c:pt>
                <c:pt idx="754">
                  <c:v>21.060274328999999</c:v>
                </c:pt>
                <c:pt idx="755">
                  <c:v>21.180685127</c:v>
                </c:pt>
                <c:pt idx="756">
                  <c:v>21.303621057000001</c:v>
                </c:pt>
                <c:pt idx="757">
                  <c:v>21.429627461999999</c:v>
                </c:pt>
                <c:pt idx="758">
                  <c:v>21.558117293999999</c:v>
                </c:pt>
                <c:pt idx="759">
                  <c:v>21.689378094999999</c:v>
                </c:pt>
                <c:pt idx="760">
                  <c:v>21.823099933999998</c:v>
                </c:pt>
                <c:pt idx="761">
                  <c:v>21.959160037</c:v>
                </c:pt>
                <c:pt idx="762">
                  <c:v>22.097684147999999</c:v>
                </c:pt>
                <c:pt idx="763">
                  <c:v>22.238171371</c:v>
                </c:pt>
                <c:pt idx="764">
                  <c:v>22.381037185</c:v>
                </c:pt>
                <c:pt idx="765">
                  <c:v>22.525711112</c:v>
                </c:pt>
                <c:pt idx="766">
                  <c:v>22.67263706</c:v>
                </c:pt>
                <c:pt idx="767">
                  <c:v>22.821370602999998</c:v>
                </c:pt>
                <c:pt idx="768">
                  <c:v>22.972805349000001</c:v>
                </c:pt>
                <c:pt idx="769">
                  <c:v>23.123877915000001</c:v>
                </c:pt>
                <c:pt idx="770">
                  <c:v>23.276407914</c:v>
                </c:pt>
                <c:pt idx="771">
                  <c:v>23.430779927</c:v>
                </c:pt>
                <c:pt idx="772">
                  <c:v>23.586363397</c:v>
                </c:pt>
                <c:pt idx="773">
                  <c:v>23.743674673000001</c:v>
                </c:pt>
                <c:pt idx="774">
                  <c:v>23.902093326999999</c:v>
                </c:pt>
                <c:pt idx="775">
                  <c:v>24.062645206999999</c:v>
                </c:pt>
                <c:pt idx="776">
                  <c:v>24.222018053999999</c:v>
                </c:pt>
                <c:pt idx="777">
                  <c:v>24.382275008000001</c:v>
                </c:pt>
                <c:pt idx="778">
                  <c:v>24.543498346</c:v>
                </c:pt>
                <c:pt idx="779">
                  <c:v>24.705157808999999</c:v>
                </c:pt>
                <c:pt idx="780">
                  <c:v>24.867598754999999</c:v>
                </c:pt>
                <c:pt idx="781">
                  <c:v>25.030205752000001</c:v>
                </c:pt>
                <c:pt idx="782">
                  <c:v>25.193304058999999</c:v>
                </c:pt>
                <c:pt idx="783">
                  <c:v>25.356456884</c:v>
                </c:pt>
                <c:pt idx="784">
                  <c:v>25.519764641999998</c:v>
                </c:pt>
                <c:pt idx="785">
                  <c:v>25.68308382</c:v>
                </c:pt>
                <c:pt idx="786">
                  <c:v>25.846075264</c:v>
                </c:pt>
                <c:pt idx="787">
                  <c:v>26.008952277999999</c:v>
                </c:pt>
                <c:pt idx="788">
                  <c:v>26.171137494</c:v>
                </c:pt>
                <c:pt idx="789">
                  <c:v>26.171137494</c:v>
                </c:pt>
                <c:pt idx="790">
                  <c:v>26.333547642999999</c:v>
                </c:pt>
                <c:pt idx="791">
                  <c:v>26.492922504999999</c:v>
                </c:pt>
                <c:pt idx="792">
                  <c:v>26.651550301</c:v>
                </c:pt>
                <c:pt idx="793">
                  <c:v>26.965534815000002</c:v>
                </c:pt>
                <c:pt idx="794">
                  <c:v>27.120801694000001</c:v>
                </c:pt>
                <c:pt idx="795">
                  <c:v>27.274490433</c:v>
                </c:pt>
                <c:pt idx="796">
                  <c:v>27.427450823000001</c:v>
                </c:pt>
                <c:pt idx="797">
                  <c:v>27.576600798000001</c:v>
                </c:pt>
                <c:pt idx="798">
                  <c:v>27.724251099</c:v>
                </c:pt>
                <c:pt idx="799">
                  <c:v>27.870048823000001</c:v>
                </c:pt>
                <c:pt idx="800">
                  <c:v>28.014072871</c:v>
                </c:pt>
                <c:pt idx="801">
                  <c:v>28.156155545000001</c:v>
                </c:pt>
                <c:pt idx="802">
                  <c:v>28.296021177</c:v>
                </c:pt>
                <c:pt idx="803">
                  <c:v>28.433829056</c:v>
                </c:pt>
                <c:pt idx="804">
                  <c:v>28.569166943999999</c:v>
                </c:pt>
                <c:pt idx="805">
                  <c:v>28.702325637000001</c:v>
                </c:pt>
                <c:pt idx="806">
                  <c:v>28.832856977999999</c:v>
                </c:pt>
                <c:pt idx="807">
                  <c:v>28.960882886</c:v>
                </c:pt>
                <c:pt idx="808">
                  <c:v>29.086109317999998</c:v>
                </c:pt>
                <c:pt idx="809">
                  <c:v>29.208374810999999</c:v>
                </c:pt>
                <c:pt idx="810">
                  <c:v>29.327676744000001</c:v>
                </c:pt>
                <c:pt idx="811">
                  <c:v>29.443680367999999</c:v>
                </c:pt>
                <c:pt idx="812">
                  <c:v>29.556617926000001</c:v>
                </c:pt>
                <c:pt idx="813">
                  <c:v>29.666091075000001</c:v>
                </c:pt>
                <c:pt idx="814">
                  <c:v>29.772333002</c:v>
                </c:pt>
                <c:pt idx="815">
                  <c:v>29.875064351999999</c:v>
                </c:pt>
                <c:pt idx="816">
                  <c:v>29.974270098000002</c:v>
                </c:pt>
                <c:pt idx="817">
                  <c:v>30.069827195999999</c:v>
                </c:pt>
                <c:pt idx="818">
                  <c:v>30.161470095999999</c:v>
                </c:pt>
                <c:pt idx="819">
                  <c:v>30.249379819000001</c:v>
                </c:pt>
                <c:pt idx="820">
                  <c:v>30.333138822999999</c:v>
                </c:pt>
                <c:pt idx="821">
                  <c:v>30.413060188999999</c:v>
                </c:pt>
                <c:pt idx="822">
                  <c:v>30.488814075000001</c:v>
                </c:pt>
                <c:pt idx="823">
                  <c:v>30.560547460999999</c:v>
                </c:pt>
                <c:pt idx="824">
                  <c:v>30.628085901999999</c:v>
                </c:pt>
                <c:pt idx="825">
                  <c:v>30.691377043999999</c:v>
                </c:pt>
                <c:pt idx="826">
                  <c:v>30.750527374000001</c:v>
                </c:pt>
                <c:pt idx="827">
                  <c:v>30.805270698000001</c:v>
                </c:pt>
                <c:pt idx="828">
                  <c:v>30.855916128</c:v>
                </c:pt>
                <c:pt idx="829">
                  <c:v>30.902172060000002</c:v>
                </c:pt>
                <c:pt idx="830">
                  <c:v>30.944298372999999</c:v>
                </c:pt>
                <c:pt idx="831">
                  <c:v>30.982112403999999</c:v>
                </c:pt>
                <c:pt idx="832">
                  <c:v>31.015726998000002</c:v>
                </c:pt>
                <c:pt idx="833">
                  <c:v>31.045052752</c:v>
                </c:pt>
                <c:pt idx="834">
                  <c:v>31.069967638000001</c:v>
                </c:pt>
                <c:pt idx="835">
                  <c:v>31.090690975000001</c:v>
                </c:pt>
                <c:pt idx="836">
                  <c:v>31.106963373999999</c:v>
                </c:pt>
                <c:pt idx="837">
                  <c:v>31.119030781999999</c:v>
                </c:pt>
                <c:pt idx="838">
                  <c:v>31.126747694999999</c:v>
                </c:pt>
                <c:pt idx="839">
                  <c:v>31.130202788999998</c:v>
                </c:pt>
                <c:pt idx="840">
                  <c:v>31.129350818999999</c:v>
                </c:pt>
                <c:pt idx="841">
                  <c:v>31.124184318000001</c:v>
                </c:pt>
                <c:pt idx="842">
                  <c:v>31.114822958000001</c:v>
                </c:pt>
                <c:pt idx="843">
                  <c:v>31.101129090000001</c:v>
                </c:pt>
                <c:pt idx="844">
                  <c:v>31.083346244000001</c:v>
                </c:pt>
                <c:pt idx="845">
                  <c:v>31.061330995999999</c:v>
                </c:pt>
                <c:pt idx="846">
                  <c:v>31.035292310999999</c:v>
                </c:pt>
                <c:pt idx="847">
                  <c:v>31.005134329000001</c:v>
                </c:pt>
                <c:pt idx="848">
                  <c:v>30.970961821</c:v>
                </c:pt>
                <c:pt idx="849">
                  <c:v>30.932742353999998</c:v>
                </c:pt>
                <c:pt idx="850">
                  <c:v>30.890512792999999</c:v>
                </c:pt>
                <c:pt idx="851">
                  <c:v>30.844491720000001</c:v>
                </c:pt>
                <c:pt idx="852">
                  <c:v>30.794580756999999</c:v>
                </c:pt>
                <c:pt idx="853">
                  <c:v>30.741091093000001</c:v>
                </c:pt>
                <c:pt idx="854">
                  <c:v>30.684007319999999</c:v>
                </c:pt>
                <c:pt idx="855">
                  <c:v>30.623512520999999</c:v>
                </c:pt>
                <c:pt idx="856">
                  <c:v>30.559629458</c:v>
                </c:pt>
                <c:pt idx="857">
                  <c:v>30.492480216000001</c:v>
                </c:pt>
                <c:pt idx="858">
                  <c:v>30.422206111000001</c:v>
                </c:pt>
                <c:pt idx="859">
                  <c:v>30.348829243000001</c:v>
                </c:pt>
                <c:pt idx="860">
                  <c:v>30.272565741000001</c:v>
                </c:pt>
                <c:pt idx="861">
                  <c:v>30.193486874000001</c:v>
                </c:pt>
                <c:pt idx="862">
                  <c:v>30.111783850999998</c:v>
                </c:pt>
                <c:pt idx="863">
                  <c:v>30.02747484</c:v>
                </c:pt>
                <c:pt idx="864">
                  <c:v>29.940664760000001</c:v>
                </c:pt>
                <c:pt idx="865">
                  <c:v>29.851457249999999</c:v>
                </c:pt>
                <c:pt idx="866">
                  <c:v>29.759839105000001</c:v>
                </c:pt>
                <c:pt idx="867">
                  <c:v>29.666132520000001</c:v>
                </c:pt>
                <c:pt idx="868">
                  <c:v>29.570287148999999</c:v>
                </c:pt>
                <c:pt idx="869">
                  <c:v>29.472582505999998</c:v>
                </c:pt>
                <c:pt idx="870">
                  <c:v>29.37312343</c:v>
                </c:pt>
                <c:pt idx="871">
                  <c:v>29.271996555000001</c:v>
                </c:pt>
                <c:pt idx="872">
                  <c:v>29.169232628</c:v>
                </c:pt>
                <c:pt idx="873">
                  <c:v>29.064922560999999</c:v>
                </c:pt>
                <c:pt idx="874">
                  <c:v>28.959160713999999</c:v>
                </c:pt>
                <c:pt idx="875">
                  <c:v>28.852019522999999</c:v>
                </c:pt>
                <c:pt idx="876">
                  <c:v>28.743693906000001</c:v>
                </c:pt>
                <c:pt idx="877">
                  <c:v>28.6342043</c:v>
                </c:pt>
                <c:pt idx="878">
                  <c:v>28.523792092000001</c:v>
                </c:pt>
                <c:pt idx="879">
                  <c:v>28.412475867000001</c:v>
                </c:pt>
                <c:pt idx="880">
                  <c:v>28.300424353</c:v>
                </c:pt>
                <c:pt idx="881">
                  <c:v>28.187690960000001</c:v>
                </c:pt>
                <c:pt idx="882">
                  <c:v>28.074443576</c:v>
                </c:pt>
                <c:pt idx="883">
                  <c:v>27.960853646</c:v>
                </c:pt>
                <c:pt idx="884">
                  <c:v>27.847004204000001</c:v>
                </c:pt>
                <c:pt idx="885">
                  <c:v>27.733186543999999</c:v>
                </c:pt>
                <c:pt idx="886">
                  <c:v>27.619425653</c:v>
                </c:pt>
                <c:pt idx="887">
                  <c:v>27.505948019000002</c:v>
                </c:pt>
                <c:pt idx="888">
                  <c:v>27.392749072000001</c:v>
                </c:pt>
                <c:pt idx="889">
                  <c:v>27.279929693</c:v>
                </c:pt>
                <c:pt idx="890">
                  <c:v>27.167631276000002</c:v>
                </c:pt>
                <c:pt idx="891">
                  <c:v>27.055858832999998</c:v>
                </c:pt>
                <c:pt idx="892">
                  <c:v>26.944868042</c:v>
                </c:pt>
                <c:pt idx="893">
                  <c:v>26.834663763999998</c:v>
                </c:pt>
                <c:pt idx="894">
                  <c:v>26.725442307000002</c:v>
                </c:pt>
                <c:pt idx="895">
                  <c:v>26.617252787999998</c:v>
                </c:pt>
                <c:pt idx="896">
                  <c:v>26.510250182</c:v>
                </c:pt>
                <c:pt idx="897">
                  <c:v>26.404458036000001</c:v>
                </c:pt>
                <c:pt idx="898">
                  <c:v>26.29999621</c:v>
                </c:pt>
                <c:pt idx="899">
                  <c:v>26.196984577999999</c:v>
                </c:pt>
                <c:pt idx="900">
                  <c:v>26.095393427000001</c:v>
                </c:pt>
                <c:pt idx="901">
                  <c:v>25.995419441999999</c:v>
                </c:pt>
                <c:pt idx="902">
                  <c:v>25.897040061999999</c:v>
                </c:pt>
                <c:pt idx="903">
                  <c:v>25.800347498000001</c:v>
                </c:pt>
                <c:pt idx="904">
                  <c:v>25.705248633</c:v>
                </c:pt>
                <c:pt idx="905">
                  <c:v>25.611855577</c:v>
                </c:pt>
                <c:pt idx="906">
                  <c:v>25.520197187000001</c:v>
                </c:pt>
                <c:pt idx="907">
                  <c:v>25.430222262000001</c:v>
                </c:pt>
                <c:pt idx="908">
                  <c:v>25.342147042000001</c:v>
                </c:pt>
                <c:pt idx="909">
                  <c:v>25.255966258000001</c:v>
                </c:pt>
                <c:pt idx="910">
                  <c:v>25.171860629000001</c:v>
                </c:pt>
                <c:pt idx="911">
                  <c:v>25.089820798000002</c:v>
                </c:pt>
                <c:pt idx="912">
                  <c:v>25.009974645</c:v>
                </c:pt>
                <c:pt idx="913">
                  <c:v>24.932319920000001</c:v>
                </c:pt>
                <c:pt idx="914">
                  <c:v>24.856892994999999</c:v>
                </c:pt>
                <c:pt idx="915">
                  <c:v>24.783867807</c:v>
                </c:pt>
                <c:pt idx="916">
                  <c:v>24.713155079</c:v>
                </c:pt>
                <c:pt idx="917">
                  <c:v>24.644942360999998</c:v>
                </c:pt>
                <c:pt idx="918">
                  <c:v>24.579125705999999</c:v>
                </c:pt>
                <c:pt idx="919">
                  <c:v>24.515809218000001</c:v>
                </c:pt>
                <c:pt idx="920">
                  <c:v>24.454887491000001</c:v>
                </c:pt>
                <c:pt idx="921">
                  <c:v>24.396341757999998</c:v>
                </c:pt>
                <c:pt idx="922">
                  <c:v>24.340241494000001</c:v>
                </c:pt>
                <c:pt idx="923">
                  <c:v>24.286527187000001</c:v>
                </c:pt>
                <c:pt idx="924">
                  <c:v>24.235417120000001</c:v>
                </c:pt>
                <c:pt idx="925">
                  <c:v>24.186782174000001</c:v>
                </c:pt>
                <c:pt idx="926">
                  <c:v>24.140836696000001</c:v>
                </c:pt>
                <c:pt idx="927">
                  <c:v>24.097439062999999</c:v>
                </c:pt>
                <c:pt idx="928">
                  <c:v>24.056556190999999</c:v>
                </c:pt>
                <c:pt idx="929">
                  <c:v>24.018217402000001</c:v>
                </c:pt>
                <c:pt idx="930">
                  <c:v>23.982278440999998</c:v>
                </c:pt>
                <c:pt idx="931">
                  <c:v>23.948777814</c:v>
                </c:pt>
                <c:pt idx="932">
                  <c:v>23.917507677</c:v>
                </c:pt>
                <c:pt idx="933">
                  <c:v>23.888646648000002</c:v>
                </c:pt>
                <c:pt idx="934">
                  <c:v>23.861938386999999</c:v>
                </c:pt>
                <c:pt idx="935">
                  <c:v>23.837460699000001</c:v>
                </c:pt>
                <c:pt idx="936">
                  <c:v>23.815064754000002</c:v>
                </c:pt>
                <c:pt idx="937">
                  <c:v>23.794710347999999</c:v>
                </c:pt>
                <c:pt idx="938">
                  <c:v>23.776402904000001</c:v>
                </c:pt>
                <c:pt idx="939">
                  <c:v>23.760007001000002</c:v>
                </c:pt>
                <c:pt idx="940">
                  <c:v>23.745612812000001</c:v>
                </c:pt>
                <c:pt idx="941">
                  <c:v>23.733166787999998</c:v>
                </c:pt>
                <c:pt idx="942">
                  <c:v>23.722774341000001</c:v>
                </c:pt>
                <c:pt idx="943">
                  <c:v>23.714285372999999</c:v>
                </c:pt>
                <c:pt idx="944">
                  <c:v>23.707755897999998</c:v>
                </c:pt>
                <c:pt idx="945">
                  <c:v>23.703078034000001</c:v>
                </c:pt>
                <c:pt idx="946">
                  <c:v>23.700141982000002</c:v>
                </c:pt>
                <c:pt idx="947">
                  <c:v>23.698941643000001</c:v>
                </c:pt>
                <c:pt idx="948">
                  <c:v>23.699203876999999</c:v>
                </c:pt>
                <c:pt idx="949">
                  <c:v>23.699203876999999</c:v>
                </c:pt>
                <c:pt idx="950">
                  <c:v>23.701087344000001</c:v>
                </c:pt>
                <c:pt idx="951">
                  <c:v>23.704392587000001</c:v>
                </c:pt>
                <c:pt idx="952">
                  <c:v>23.709093416000002</c:v>
                </c:pt>
                <c:pt idx="953">
                  <c:v>23.722406461999999</c:v>
                </c:pt>
                <c:pt idx="954">
                  <c:v>23.731027185999999</c:v>
                </c:pt>
                <c:pt idx="955">
                  <c:v>23.740702092999999</c:v>
                </c:pt>
                <c:pt idx="956">
                  <c:v>23.751653571999999</c:v>
                </c:pt>
                <c:pt idx="957">
                  <c:v>23.763473150999999</c:v>
                </c:pt>
                <c:pt idx="958">
                  <c:v>23.776352938999999</c:v>
                </c:pt>
                <c:pt idx="959">
                  <c:v>23.790083074000002</c:v>
                </c:pt>
                <c:pt idx="960">
                  <c:v>23.804586175000001</c:v>
                </c:pt>
                <c:pt idx="961">
                  <c:v>23.819725583</c:v>
                </c:pt>
                <c:pt idx="962">
                  <c:v>23.835220416999999</c:v>
                </c:pt>
                <c:pt idx="963">
                  <c:v>23.851211744</c:v>
                </c:pt>
                <c:pt idx="964">
                  <c:v>23.867256886</c:v>
                </c:pt>
                <c:pt idx="965">
                  <c:v>23.883620337</c:v>
                </c:pt>
                <c:pt idx="966">
                  <c:v>23.899934003999999</c:v>
                </c:pt>
                <c:pt idx="967">
                  <c:v>23.916325621999999</c:v>
                </c:pt>
                <c:pt idx="968">
                  <c:v>23.932601893000001</c:v>
                </c:pt>
                <c:pt idx="969">
                  <c:v>23.948654937000001</c:v>
                </c:pt>
                <c:pt idx="970">
                  <c:v>23.964589290999999</c:v>
                </c:pt>
                <c:pt idx="971">
                  <c:v>23.980092314</c:v>
                </c:pt>
                <c:pt idx="972">
                  <c:v>23.995459109999999</c:v>
                </c:pt>
                <c:pt idx="973">
                  <c:v>24.010330368999998</c:v>
                </c:pt>
                <c:pt idx="974">
                  <c:v>24.039049714000001</c:v>
                </c:pt>
                <c:pt idx="975">
                  <c:v>24.052594102</c:v>
                </c:pt>
                <c:pt idx="976">
                  <c:v>24.066327092000002</c:v>
                </c:pt>
                <c:pt idx="977">
                  <c:v>24.076952951999999</c:v>
                </c:pt>
                <c:pt idx="978">
                  <c:v>24.086894113</c:v>
                </c:pt>
                <c:pt idx="979">
                  <c:v>24.086894113</c:v>
                </c:pt>
                <c:pt idx="980">
                  <c:v>24.095672198999999</c:v>
                </c:pt>
                <c:pt idx="981">
                  <c:v>24.121351074</c:v>
                </c:pt>
                <c:pt idx="982">
                  <c:v>24.125061444</c:v>
                </c:pt>
                <c:pt idx="983">
                  <c:v>24.127668760999999</c:v>
                </c:pt>
                <c:pt idx="984">
                  <c:v>24.127668760999999</c:v>
                </c:pt>
                <c:pt idx="985">
                  <c:v>24.127668760999999</c:v>
                </c:pt>
                <c:pt idx="986">
                  <c:v>24.127668760999999</c:v>
                </c:pt>
                <c:pt idx="987">
                  <c:v>24.128769559999999</c:v>
                </c:pt>
                <c:pt idx="988">
                  <c:v>24.127065504000001</c:v>
                </c:pt>
                <c:pt idx="989">
                  <c:v>24.124085699999998</c:v>
                </c:pt>
                <c:pt idx="990">
                  <c:v>24.119418198000002</c:v>
                </c:pt>
                <c:pt idx="991">
                  <c:v>24.113180557</c:v>
                </c:pt>
                <c:pt idx="992">
                  <c:v>24.105263801</c:v>
                </c:pt>
                <c:pt idx="993">
                  <c:v>24.105263801</c:v>
                </c:pt>
                <c:pt idx="994">
                  <c:v>24.095376730000002</c:v>
                </c:pt>
                <c:pt idx="995">
                  <c:v>24.083807461999999</c:v>
                </c:pt>
                <c:pt idx="996">
                  <c:v>24.070114985</c:v>
                </c:pt>
                <c:pt idx="997">
                  <c:v>24.054711277999999</c:v>
                </c:pt>
                <c:pt idx="998">
                  <c:v>24.037202245</c:v>
                </c:pt>
                <c:pt idx="999">
                  <c:v>24.017959796</c:v>
                </c:pt>
                <c:pt idx="1000">
                  <c:v>23.996758481000001</c:v>
                </c:pt>
                <c:pt idx="1001">
                  <c:v>23.973599112999999</c:v>
                </c:pt>
                <c:pt idx="1002">
                  <c:v>23.921773947999998</c:v>
                </c:pt>
                <c:pt idx="1003">
                  <c:v>23.921773947999998</c:v>
                </c:pt>
                <c:pt idx="1004">
                  <c:v>23.893130824</c:v>
                </c:pt>
                <c:pt idx="1005">
                  <c:v>23.863206133999999</c:v>
                </c:pt>
                <c:pt idx="1006">
                  <c:v>23.829523647999999</c:v>
                </c:pt>
                <c:pt idx="1007">
                  <c:v>23.793813049000001</c:v>
                </c:pt>
                <c:pt idx="1008">
                  <c:v>23.756224347</c:v>
                </c:pt>
                <c:pt idx="1009">
                  <c:v>23.716833817000001</c:v>
                </c:pt>
                <c:pt idx="1010">
                  <c:v>23.675409090999999</c:v>
                </c:pt>
                <c:pt idx="1011">
                  <c:v>23.632407926999999</c:v>
                </c:pt>
                <c:pt idx="1012">
                  <c:v>23.587313968</c:v>
                </c:pt>
                <c:pt idx="1013">
                  <c:v>23.540737059000001</c:v>
                </c:pt>
                <c:pt idx="1014">
                  <c:v>23.492212511000002</c:v>
                </c:pt>
                <c:pt idx="1015">
                  <c:v>23.442151791000001</c:v>
                </c:pt>
                <c:pt idx="1016">
                  <c:v>23.390394175000001</c:v>
                </c:pt>
                <c:pt idx="1017">
                  <c:v>23.33695509</c:v>
                </c:pt>
                <c:pt idx="1018">
                  <c:v>23.282020854999999</c:v>
                </c:pt>
                <c:pt idx="1019">
                  <c:v>23.226054998999999</c:v>
                </c:pt>
                <c:pt idx="1020">
                  <c:v>23.166691906000001</c:v>
                </c:pt>
                <c:pt idx="1021">
                  <c:v>23.105433261000002</c:v>
                </c:pt>
                <c:pt idx="1022">
                  <c:v>23.042869144000001</c:v>
                </c:pt>
                <c:pt idx="1023">
                  <c:v>22.978610949</c:v>
                </c:pt>
                <c:pt idx="1024">
                  <c:v>22.912924045</c:v>
                </c:pt>
                <c:pt idx="1025">
                  <c:v>22.845869087000001</c:v>
                </c:pt>
                <c:pt idx="1026">
                  <c:v>22.777206462999999</c:v>
                </c:pt>
                <c:pt idx="1027">
                  <c:v>22.708398529</c:v>
                </c:pt>
                <c:pt idx="1028">
                  <c:v>22.635985477999998</c:v>
                </c:pt>
                <c:pt idx="1029">
                  <c:v>22.562656645000001</c:v>
                </c:pt>
                <c:pt idx="1030">
                  <c:v>22.487994543999999</c:v>
                </c:pt>
                <c:pt idx="1031">
                  <c:v>22.412538631</c:v>
                </c:pt>
                <c:pt idx="1032">
                  <c:v>22.336123467</c:v>
                </c:pt>
                <c:pt idx="1033">
                  <c:v>22.258817039</c:v>
                </c:pt>
                <c:pt idx="1034">
                  <c:v>22.180971964000001</c:v>
                </c:pt>
                <c:pt idx="1035">
                  <c:v>22.102177494999999</c:v>
                </c:pt>
                <c:pt idx="1036">
                  <c:v>22.023077742000002</c:v>
                </c:pt>
                <c:pt idx="1037">
                  <c:v>21.943202316000001</c:v>
                </c:pt>
                <c:pt idx="1038">
                  <c:v>21.863185205000001</c:v>
                </c:pt>
                <c:pt idx="1039">
                  <c:v>21.782764363999998</c:v>
                </c:pt>
                <c:pt idx="1040">
                  <c:v>21.702191754000001</c:v>
                </c:pt>
                <c:pt idx="1041">
                  <c:v>21.621609678999999</c:v>
                </c:pt>
                <c:pt idx="1042">
                  <c:v>21.540767874</c:v>
                </c:pt>
                <c:pt idx="1043">
                  <c:v>21.460268283000001</c:v>
                </c:pt>
                <c:pt idx="1044">
                  <c:v>21.379575871</c:v>
                </c:pt>
                <c:pt idx="1045">
                  <c:v>21.299368386000001</c:v>
                </c:pt>
                <c:pt idx="1046">
                  <c:v>21.219242072</c:v>
                </c:pt>
                <c:pt idx="1047">
                  <c:v>21.139656101</c:v>
                </c:pt>
                <c:pt idx="1048">
                  <c:v>21.060498714000001</c:v>
                </c:pt>
                <c:pt idx="1049">
                  <c:v>20.981796277000001</c:v>
                </c:pt>
                <c:pt idx="1050">
                  <c:v>20.903887271999999</c:v>
                </c:pt>
                <c:pt idx="1051">
                  <c:v>20.826344642999999</c:v>
                </c:pt>
                <c:pt idx="1052">
                  <c:v>20.749861060000001</c:v>
                </c:pt>
                <c:pt idx="1053">
                  <c:v>20.673878556999998</c:v>
                </c:pt>
                <c:pt idx="1054">
                  <c:v>20.599057182999999</c:v>
                </c:pt>
                <c:pt idx="1055">
                  <c:v>20.525097228</c:v>
                </c:pt>
                <c:pt idx="1056">
                  <c:v>20.452320974999999</c:v>
                </c:pt>
                <c:pt idx="1057">
                  <c:v>20.380784155000001</c:v>
                </c:pt>
                <c:pt idx="1058">
                  <c:v>20.310286860000001</c:v>
                </c:pt>
                <c:pt idx="1059">
                  <c:v>20.241415296</c:v>
                </c:pt>
                <c:pt idx="1060">
                  <c:v>20.173637923000001</c:v>
                </c:pt>
                <c:pt idx="1061">
                  <c:v>20.107680168000002</c:v>
                </c:pt>
                <c:pt idx="1062">
                  <c:v>20.043145512999999</c:v>
                </c:pt>
                <c:pt idx="1063">
                  <c:v>19.980527597999998</c:v>
                </c:pt>
                <c:pt idx="1064">
                  <c:v>19.919761035000001</c:v>
                </c:pt>
                <c:pt idx="1065">
                  <c:v>19.860927405000002</c:v>
                </c:pt>
                <c:pt idx="1066">
                  <c:v>19.80438302</c:v>
                </c:pt>
                <c:pt idx="1067">
                  <c:v>19.749652633</c:v>
                </c:pt>
                <c:pt idx="1068">
                  <c:v>19.697536714999998</c:v>
                </c:pt>
                <c:pt idx="1069">
                  <c:v>19.647414747999999</c:v>
                </c:pt>
                <c:pt idx="1070">
                  <c:v>19.599951636</c:v>
                </c:pt>
                <c:pt idx="1071">
                  <c:v>19.554798469000001</c:v>
                </c:pt>
                <c:pt idx="1072">
                  <c:v>19.512279420999999</c:v>
                </c:pt>
                <c:pt idx="1073">
                  <c:v>19.472436028000001</c:v>
                </c:pt>
                <c:pt idx="1074">
                  <c:v>19.435009949000001</c:v>
                </c:pt>
                <c:pt idx="1075">
                  <c:v>19.400529325000001</c:v>
                </c:pt>
                <c:pt idx="1076">
                  <c:v>19.368497035000001</c:v>
                </c:pt>
                <c:pt idx="1077">
                  <c:v>19.339564547999998</c:v>
                </c:pt>
                <c:pt idx="1078">
                  <c:v>19.313274513</c:v>
                </c:pt>
                <c:pt idx="1079">
                  <c:v>19.290058487</c:v>
                </c:pt>
                <c:pt idx="1080">
                  <c:v>19.269801146999999</c:v>
                </c:pt>
                <c:pt idx="1081">
                  <c:v>19.252493264000002</c:v>
                </c:pt>
                <c:pt idx="1082">
                  <c:v>19.238441262999999</c:v>
                </c:pt>
                <c:pt idx="1083">
                  <c:v>19.227202772999998</c:v>
                </c:pt>
                <c:pt idx="1084">
                  <c:v>19.219424350000001</c:v>
                </c:pt>
                <c:pt idx="1085">
                  <c:v>19.214505064000001</c:v>
                </c:pt>
                <c:pt idx="1086">
                  <c:v>19.213050556999999</c:v>
                </c:pt>
                <c:pt idx="1087">
                  <c:v>19.214671882000001</c:v>
                </c:pt>
                <c:pt idx="1088">
                  <c:v>19.219609263999999</c:v>
                </c:pt>
                <c:pt idx="1089">
                  <c:v>19.227911372000001</c:v>
                </c:pt>
                <c:pt idx="1090">
                  <c:v>19.239314060000002</c:v>
                </c:pt>
                <c:pt idx="1091">
                  <c:v>19.254369036</c:v>
                </c:pt>
                <c:pt idx="1092">
                  <c:v>19.272489798999999</c:v>
                </c:pt>
                <c:pt idx="1093">
                  <c:v>19.294387992000001</c:v>
                </c:pt>
                <c:pt idx="1094">
                  <c:v>19.319615273</c:v>
                </c:pt>
                <c:pt idx="1095">
                  <c:v>19.348629314</c:v>
                </c:pt>
                <c:pt idx="1096">
                  <c:v>19.381185340999998</c:v>
                </c:pt>
                <c:pt idx="1097">
                  <c:v>19.417303652000001</c:v>
                </c:pt>
                <c:pt idx="1098">
                  <c:v>19.457263623999999</c:v>
                </c:pt>
                <c:pt idx="1099">
                  <c:v>19.500489374000001</c:v>
                </c:pt>
                <c:pt idx="1100">
                  <c:v>19.547646387</c:v>
                </c:pt>
                <c:pt idx="1101">
                  <c:v>19.598077405000002</c:v>
                </c:pt>
                <c:pt idx="1102">
                  <c:v>19.652364038000002</c:v>
                </c:pt>
                <c:pt idx="1103">
                  <c:v>19.710068163999999</c:v>
                </c:pt>
                <c:pt idx="1104">
                  <c:v>19.771352845999999</c:v>
                </c:pt>
                <c:pt idx="1105">
                  <c:v>19.836242260999999</c:v>
                </c:pt>
                <c:pt idx="1106">
                  <c:v>19.904406721000001</c:v>
                </c:pt>
                <c:pt idx="1107">
                  <c:v>19.976242107000001</c:v>
                </c:pt>
                <c:pt idx="1108">
                  <c:v>20.051189673</c:v>
                </c:pt>
                <c:pt idx="1109">
                  <c:v>20.129818186000001</c:v>
                </c:pt>
                <c:pt idx="1110">
                  <c:v>20.211626486</c:v>
                </c:pt>
                <c:pt idx="1111">
                  <c:v>20.296927654000001</c:v>
                </c:pt>
                <c:pt idx="1112">
                  <c:v>20.385538337</c:v>
                </c:pt>
                <c:pt idx="1113">
                  <c:v>20.477320705</c:v>
                </c:pt>
                <c:pt idx="1114">
                  <c:v>20.572460324000001</c:v>
                </c:pt>
                <c:pt idx="1115">
                  <c:v>20.670418973</c:v>
                </c:pt>
                <c:pt idx="1116">
                  <c:v>20.771702620999999</c:v>
                </c:pt>
                <c:pt idx="1117">
                  <c:v>20.875675031</c:v>
                </c:pt>
                <c:pt idx="1118">
                  <c:v>20.982778026999998</c:v>
                </c:pt>
                <c:pt idx="1119">
                  <c:v>21.092628766000001</c:v>
                </c:pt>
                <c:pt idx="1120">
                  <c:v>21.205403644</c:v>
                </c:pt>
                <c:pt idx="1121">
                  <c:v>21.321009179000001</c:v>
                </c:pt>
                <c:pt idx="1122">
                  <c:v>21.439205785999999</c:v>
                </c:pt>
                <c:pt idx="1123">
                  <c:v>21.560362877999999</c:v>
                </c:pt>
                <c:pt idx="1124">
                  <c:v>21.683878044</c:v>
                </c:pt>
                <c:pt idx="1125">
                  <c:v>21.810268579999999</c:v>
                </c:pt>
                <c:pt idx="1126">
                  <c:v>21.939027424999999</c:v>
                </c:pt>
                <c:pt idx="1127">
                  <c:v>22.070416792</c:v>
                </c:pt>
                <c:pt idx="1128">
                  <c:v>22.204172320000001</c:v>
                </c:pt>
                <c:pt idx="1129">
                  <c:v>22.340173839999999</c:v>
                </c:pt>
                <c:pt idx="1130">
                  <c:v>22.478521874999998</c:v>
                </c:pt>
                <c:pt idx="1131">
                  <c:v>22.618708235</c:v>
                </c:pt>
                <c:pt idx="1132">
                  <c:v>22.761135886000002</c:v>
                </c:pt>
                <c:pt idx="1133">
                  <c:v>22.905193511</c:v>
                </c:pt>
                <c:pt idx="1134">
                  <c:v>23.051238681000001</c:v>
                </c:pt>
                <c:pt idx="1135">
                  <c:v>23.198830665999999</c:v>
                </c:pt>
                <c:pt idx="1136">
                  <c:v>23.348035025000001</c:v>
                </c:pt>
                <c:pt idx="1137">
                  <c:v>23.498746361999999</c:v>
                </c:pt>
                <c:pt idx="1138">
                  <c:v>23.650598209000002</c:v>
                </c:pt>
                <c:pt idx="1139">
                  <c:v>23.803941072000001</c:v>
                </c:pt>
                <c:pt idx="1140">
                  <c:v>23.958152738999999</c:v>
                </c:pt>
                <c:pt idx="1141">
                  <c:v>24.113666184</c:v>
                </c:pt>
                <c:pt idx="1142">
                  <c:v>24.269893878000001</c:v>
                </c:pt>
                <c:pt idx="1143">
                  <c:v>24.427049946</c:v>
                </c:pt>
                <c:pt idx="1144">
                  <c:v>24.584839658</c:v>
                </c:pt>
                <c:pt idx="1145">
                  <c:v>24.743039918000001</c:v>
                </c:pt>
                <c:pt idx="1146">
                  <c:v>24.901736821</c:v>
                </c:pt>
                <c:pt idx="1147">
                  <c:v>25.060423998000001</c:v>
                </c:pt>
                <c:pt idx="1148">
                  <c:v>25.219442092000001</c:v>
                </c:pt>
                <c:pt idx="1149">
                  <c:v>25.378269808999999</c:v>
                </c:pt>
                <c:pt idx="1150">
                  <c:v>25.537219526000001</c:v>
                </c:pt>
                <c:pt idx="1151">
                  <c:v>25.695906788999999</c:v>
                </c:pt>
                <c:pt idx="1152">
                  <c:v>25.854355857000002</c:v>
                </c:pt>
                <c:pt idx="1153">
                  <c:v>26.012503434999999</c:v>
                </c:pt>
                <c:pt idx="1154">
                  <c:v>26.170050325999998</c:v>
                </c:pt>
                <c:pt idx="1155">
                  <c:v>26.32716327</c:v>
                </c:pt>
                <c:pt idx="1156">
                  <c:v>26.483331909</c:v>
                </c:pt>
                <c:pt idx="1157">
                  <c:v>26.638935599</c:v>
                </c:pt>
                <c:pt idx="1158">
                  <c:v>26.793446888999998</c:v>
                </c:pt>
                <c:pt idx="1159">
                  <c:v>26.947048629000001</c:v>
                </c:pt>
                <c:pt idx="1160">
                  <c:v>27.099419629</c:v>
                </c:pt>
                <c:pt idx="1161">
                  <c:v>27.250416253000001</c:v>
                </c:pt>
                <c:pt idx="1162">
                  <c:v>27.400045318</c:v>
                </c:pt>
                <c:pt idx="1163">
                  <c:v>27.547865076000001</c:v>
                </c:pt>
                <c:pt idx="1164">
                  <c:v>27.694111606</c:v>
                </c:pt>
                <c:pt idx="1165">
                  <c:v>27.838285684999999</c:v>
                </c:pt>
                <c:pt idx="1166">
                  <c:v>27.980679038000002</c:v>
                </c:pt>
                <c:pt idx="1167">
                  <c:v>28.120845308</c:v>
                </c:pt>
                <c:pt idx="1168">
                  <c:v>28.258848136000001</c:v>
                </c:pt>
                <c:pt idx="1169">
                  <c:v>28.394559829999999</c:v>
                </c:pt>
                <c:pt idx="1170">
                  <c:v>28.527683663000001</c:v>
                </c:pt>
                <c:pt idx="1171">
                  <c:v>28.658397527000002</c:v>
                </c:pt>
                <c:pt idx="1172">
                  <c:v>28.786222348999999</c:v>
                </c:pt>
                <c:pt idx="1173">
                  <c:v>28.911384858000002</c:v>
                </c:pt>
                <c:pt idx="1174">
                  <c:v>29.033454971000001</c:v>
                </c:pt>
                <c:pt idx="1175">
                  <c:v>29.152579739</c:v>
                </c:pt>
                <c:pt idx="1176">
                  <c:v>29.268487632999999</c:v>
                </c:pt>
                <c:pt idx="1177">
                  <c:v>29.381069095000001</c:v>
                </c:pt>
                <c:pt idx="1178">
                  <c:v>29.490402632999999</c:v>
                </c:pt>
                <c:pt idx="1179">
                  <c:v>29.596105962999999</c:v>
                </c:pt>
                <c:pt idx="1180">
                  <c:v>29.698480918000001</c:v>
                </c:pt>
                <c:pt idx="1181">
                  <c:v>29.797147347999999</c:v>
                </c:pt>
                <c:pt idx="1182">
                  <c:v>29.892397834000001</c:v>
                </c:pt>
                <c:pt idx="1183">
                  <c:v>29.983928722000002</c:v>
                </c:pt>
                <c:pt idx="1184">
                  <c:v>30.071783368999998</c:v>
                </c:pt>
                <c:pt idx="1185">
                  <c:v>30.155874961999999</c:v>
                </c:pt>
                <c:pt idx="1186">
                  <c:v>30.236024427</c:v>
                </c:pt>
                <c:pt idx="1187">
                  <c:v>30.312391169000001</c:v>
                </c:pt>
                <c:pt idx="1188">
                  <c:v>30.384648124000002</c:v>
                </c:pt>
                <c:pt idx="1189">
                  <c:v>30.453061934000001</c:v>
                </c:pt>
                <c:pt idx="1190">
                  <c:v>30.517357315999998</c:v>
                </c:pt>
                <c:pt idx="1191">
                  <c:v>30.577626841000001</c:v>
                </c:pt>
                <c:pt idx="1192">
                  <c:v>30.633700902000001</c:v>
                </c:pt>
                <c:pt idx="1193">
                  <c:v>30.685501210000002</c:v>
                </c:pt>
                <c:pt idx="1194">
                  <c:v>30.733068055</c:v>
                </c:pt>
                <c:pt idx="1195">
                  <c:v>30.776203668000001</c:v>
                </c:pt>
                <c:pt idx="1196">
                  <c:v>30.815137004</c:v>
                </c:pt>
                <c:pt idx="1197">
                  <c:v>30.849624816999999</c:v>
                </c:pt>
                <c:pt idx="1198">
                  <c:v>30.879898349000001</c:v>
                </c:pt>
                <c:pt idx="1199">
                  <c:v>30.905780896</c:v>
                </c:pt>
                <c:pt idx="1200">
                  <c:v>30.927293929000001</c:v>
                </c:pt>
                <c:pt idx="1201">
                  <c:v>30.944363109000001</c:v>
                </c:pt>
                <c:pt idx="1202">
                  <c:v>30.956878930999999</c:v>
                </c:pt>
                <c:pt idx="1203">
                  <c:v>30.965057208000001</c:v>
                </c:pt>
                <c:pt idx="1204">
                  <c:v>30.968642705000001</c:v>
                </c:pt>
                <c:pt idx="1205">
                  <c:v>30.967952737000001</c:v>
                </c:pt>
                <c:pt idx="1206">
                  <c:v>30.962817427000001</c:v>
                </c:pt>
                <c:pt idx="1207">
                  <c:v>30.953433195999999</c:v>
                </c:pt>
                <c:pt idx="1208">
                  <c:v>30.939742590000002</c:v>
                </c:pt>
                <c:pt idx="1209">
                  <c:v>30.921796371999999</c:v>
                </c:pt>
                <c:pt idx="1210">
                  <c:v>30.899732851</c:v>
                </c:pt>
                <c:pt idx="1211">
                  <c:v>30.873492391999999</c:v>
                </c:pt>
                <c:pt idx="1212">
                  <c:v>30.843313848000001</c:v>
                </c:pt>
                <c:pt idx="1213">
                  <c:v>30.809145688000001</c:v>
                </c:pt>
                <c:pt idx="1214">
                  <c:v>30.771229879</c:v>
                </c:pt>
                <c:pt idx="1215">
                  <c:v>30.729488695000001</c:v>
                </c:pt>
                <c:pt idx="1216">
                  <c:v>30.684050795000001</c:v>
                </c:pt>
                <c:pt idx="1217">
                  <c:v>30.634933553</c:v>
                </c:pt>
                <c:pt idx="1218">
                  <c:v>30.582193815</c:v>
                </c:pt>
                <c:pt idx="1219">
                  <c:v>30.526023508000002</c:v>
                </c:pt>
                <c:pt idx="1220">
                  <c:v>30.466314475000001</c:v>
                </c:pt>
                <c:pt idx="1221">
                  <c:v>30.403385133</c:v>
                </c:pt>
                <c:pt idx="1222">
                  <c:v>30.337160859000001</c:v>
                </c:pt>
                <c:pt idx="1223">
                  <c:v>30.267861827000001</c:v>
                </c:pt>
                <c:pt idx="1224">
                  <c:v>30.195511966000002</c:v>
                </c:pt>
                <c:pt idx="1225">
                  <c:v>30.120167518999999</c:v>
                </c:pt>
                <c:pt idx="1226">
                  <c:v>30.041975263000001</c:v>
                </c:pt>
                <c:pt idx="1227">
                  <c:v>29.960886798000001</c:v>
                </c:pt>
                <c:pt idx="1228">
                  <c:v>29.877122382</c:v>
                </c:pt>
                <c:pt idx="1229">
                  <c:v>29.790759282</c:v>
                </c:pt>
                <c:pt idx="1230">
                  <c:v>29.701869813999998</c:v>
                </c:pt>
                <c:pt idx="1231">
                  <c:v>29.610471424</c:v>
                </c:pt>
                <c:pt idx="1232">
                  <c:v>29.516758163999999</c:v>
                </c:pt>
                <c:pt idx="1233">
                  <c:v>29.420751629000002</c:v>
                </c:pt>
                <c:pt idx="1234">
                  <c:v>29.322553949</c:v>
                </c:pt>
                <c:pt idx="1235">
                  <c:v>29.222388874</c:v>
                </c:pt>
                <c:pt idx="1236">
                  <c:v>29.12033233</c:v>
                </c:pt>
                <c:pt idx="1237">
                  <c:v>29.016656480999998</c:v>
                </c:pt>
                <c:pt idx="1238">
                  <c:v>28.911386851</c:v>
                </c:pt>
                <c:pt idx="1239">
                  <c:v>28.804802192</c:v>
                </c:pt>
                <c:pt idx="1240">
                  <c:v>28.696882965</c:v>
                </c:pt>
                <c:pt idx="1241">
                  <c:v>28.58780299</c:v>
                </c:pt>
                <c:pt idx="1242">
                  <c:v>28.477692247</c:v>
                </c:pt>
                <c:pt idx="1243">
                  <c:v>28.366630270999998</c:v>
                </c:pt>
                <c:pt idx="1244">
                  <c:v>28.254822270999998</c:v>
                </c:pt>
                <c:pt idx="1245">
                  <c:v>28.142348010999999</c:v>
                </c:pt>
                <c:pt idx="1246">
                  <c:v>28.029412581999999</c:v>
                </c:pt>
                <c:pt idx="1247">
                  <c:v>27.916001946000002</c:v>
                </c:pt>
                <c:pt idx="1248">
                  <c:v>27.802324723000002</c:v>
                </c:pt>
                <c:pt idx="1249">
                  <c:v>27.688440257</c:v>
                </c:pt>
                <c:pt idx="1250">
                  <c:v>27.574347859</c:v>
                </c:pt>
                <c:pt idx="1251">
                  <c:v>27.460392615</c:v>
                </c:pt>
                <c:pt idx="1252">
                  <c:v>27.346651925</c:v>
                </c:pt>
                <c:pt idx="1253">
                  <c:v>27.233280819000001</c:v>
                </c:pt>
                <c:pt idx="1254">
                  <c:v>27.120361634999998</c:v>
                </c:pt>
                <c:pt idx="1255">
                  <c:v>27.007953731000001</c:v>
                </c:pt>
                <c:pt idx="1256">
                  <c:v>26.896102890000002</c:v>
                </c:pt>
                <c:pt idx="1257">
                  <c:v>26.784842277999999</c:v>
                </c:pt>
                <c:pt idx="1258">
                  <c:v>26.674259122999999</c:v>
                </c:pt>
                <c:pt idx="1259">
                  <c:v>26.564334029000001</c:v>
                </c:pt>
                <c:pt idx="1260">
                  <c:v>26.455295679999999</c:v>
                </c:pt>
                <c:pt idx="1261">
                  <c:v>26.347141401999998</c:v>
                </c:pt>
                <c:pt idx="1262">
                  <c:v>26.240089993000002</c:v>
                </c:pt>
                <c:pt idx="1263">
                  <c:v>26.134106007</c:v>
                </c:pt>
                <c:pt idx="1264">
                  <c:v>26.029424563999999</c:v>
                </c:pt>
                <c:pt idx="1265">
                  <c:v>25.926009086000001</c:v>
                </c:pt>
                <c:pt idx="1266">
                  <c:v>25.823982557000001</c:v>
                </c:pt>
                <c:pt idx="1267">
                  <c:v>25.723547484000001</c:v>
                </c:pt>
                <c:pt idx="1268">
                  <c:v>25.624725482999999</c:v>
                </c:pt>
                <c:pt idx="1269">
                  <c:v>25.527703064000001</c:v>
                </c:pt>
                <c:pt idx="1270">
                  <c:v>25.432511426000001</c:v>
                </c:pt>
                <c:pt idx="1271">
                  <c:v>25.339234738999998</c:v>
                </c:pt>
                <c:pt idx="1272">
                  <c:v>25.247887692999999</c:v>
                </c:pt>
                <c:pt idx="1273">
                  <c:v>25.158497331</c:v>
                </c:pt>
                <c:pt idx="1274">
                  <c:v>25.071110076</c:v>
                </c:pt>
                <c:pt idx="1275">
                  <c:v>24.985753129999999</c:v>
                </c:pt>
                <c:pt idx="1276">
                  <c:v>24.902571512000002</c:v>
                </c:pt>
                <c:pt idx="1277">
                  <c:v>24.821551646</c:v>
                </c:pt>
                <c:pt idx="1278">
                  <c:v>24.742840643000001</c:v>
                </c:pt>
                <c:pt idx="1279">
                  <c:v>24.666406588000001</c:v>
                </c:pt>
                <c:pt idx="1280">
                  <c:v>24.592378347</c:v>
                </c:pt>
                <c:pt idx="1281">
                  <c:v>24.520766535</c:v>
                </c:pt>
                <c:pt idx="1282">
                  <c:v>24.451554513000001</c:v>
                </c:pt>
                <c:pt idx="1283">
                  <c:v>24.384895958000001</c:v>
                </c:pt>
                <c:pt idx="1284">
                  <c:v>24.320657677</c:v>
                </c:pt>
                <c:pt idx="1285">
                  <c:v>24.258954942999999</c:v>
                </c:pt>
                <c:pt idx="1286">
                  <c:v>24.199641528000001</c:v>
                </c:pt>
                <c:pt idx="1287">
                  <c:v>24.142775225000001</c:v>
                </c:pt>
                <c:pt idx="1288">
                  <c:v>24.088233275</c:v>
                </c:pt>
                <c:pt idx="1289">
                  <c:v>24.035952068</c:v>
                </c:pt>
                <c:pt idx="1290">
                  <c:v>23.986015568999999</c:v>
                </c:pt>
                <c:pt idx="1291">
                  <c:v>23.938310005999998</c:v>
                </c:pt>
                <c:pt idx="1292">
                  <c:v>23.893042744999999</c:v>
                </c:pt>
                <c:pt idx="1293">
                  <c:v>23.850057433</c:v>
                </c:pt>
                <c:pt idx="1294">
                  <c:v>23.809521363000002</c:v>
                </c:pt>
                <c:pt idx="1295">
                  <c:v>23.771348251999999</c:v>
                </c:pt>
                <c:pt idx="1296">
                  <c:v>23.735545155000001</c:v>
                </c:pt>
                <c:pt idx="1297">
                  <c:v>23.702137820000001</c:v>
                </c:pt>
                <c:pt idx="1298">
                  <c:v>23.671015310000001</c:v>
                </c:pt>
                <c:pt idx="1299">
                  <c:v>23.642360576000002</c:v>
                </c:pt>
                <c:pt idx="1300">
                  <c:v>23.615901256000001</c:v>
                </c:pt>
                <c:pt idx="1301">
                  <c:v>23.591908310000001</c:v>
                </c:pt>
                <c:pt idx="1302">
                  <c:v>23.570050487</c:v>
                </c:pt>
                <c:pt idx="1303">
                  <c:v>23.550439103999999</c:v>
                </c:pt>
                <c:pt idx="1304">
                  <c:v>23.532905763999999</c:v>
                </c:pt>
                <c:pt idx="1305">
                  <c:v>23.517365137999999</c:v>
                </c:pt>
                <c:pt idx="1306">
                  <c:v>23.503890823999999</c:v>
                </c:pt>
                <c:pt idx="1307">
                  <c:v>23.492290958000002</c:v>
                </c:pt>
                <c:pt idx="1308">
                  <c:v>23.482811353999999</c:v>
                </c:pt>
                <c:pt idx="1309">
                  <c:v>23.475208974000001</c:v>
                </c:pt>
                <c:pt idx="1310">
                  <c:v>23.469661331000001</c:v>
                </c:pt>
                <c:pt idx="1311">
                  <c:v>23.465977514999999</c:v>
                </c:pt>
                <c:pt idx="1312">
                  <c:v>23.464114893000001</c:v>
                </c:pt>
                <c:pt idx="1313">
                  <c:v>23.463987080999999</c:v>
                </c:pt>
                <c:pt idx="1314">
                  <c:v>23.465343581999999</c:v>
                </c:pt>
                <c:pt idx="1315">
                  <c:v>23.468357944000001</c:v>
                </c:pt>
                <c:pt idx="1316">
                  <c:v>23.472565123999999</c:v>
                </c:pt>
                <c:pt idx="1317">
                  <c:v>23.478191622000001</c:v>
                </c:pt>
                <c:pt idx="1318">
                  <c:v>23.484927324000001</c:v>
                </c:pt>
                <c:pt idx="1319">
                  <c:v>23.492802886</c:v>
                </c:pt>
                <c:pt idx="1320">
                  <c:v>23.501665063000001</c:v>
                </c:pt>
                <c:pt idx="1321">
                  <c:v>23.511329666000002</c:v>
                </c:pt>
                <c:pt idx="1322">
                  <c:v>23.521939561</c:v>
                </c:pt>
                <c:pt idx="1323">
                  <c:v>23.533176015999999</c:v>
                </c:pt>
                <c:pt idx="1324">
                  <c:v>23.545334270000001</c:v>
                </c:pt>
                <c:pt idx="1325">
                  <c:v>23.558099356</c:v>
                </c:pt>
                <c:pt idx="1326">
                  <c:v>23.571588446</c:v>
                </c:pt>
                <c:pt idx="1327">
                  <c:v>23.585646053000001</c:v>
                </c:pt>
                <c:pt idx="1328">
                  <c:v>23.600215545000001</c:v>
                </c:pt>
                <c:pt idx="1329">
                  <c:v>23.615295594999999</c:v>
                </c:pt>
                <c:pt idx="1330">
                  <c:v>23.630559694999999</c:v>
                </c:pt>
                <c:pt idx="1331">
                  <c:v>23.646210834000001</c:v>
                </c:pt>
                <c:pt idx="1332">
                  <c:v>23.661837294000001</c:v>
                </c:pt>
                <c:pt idx="1333">
                  <c:v>23.677634341000001</c:v>
                </c:pt>
                <c:pt idx="1334">
                  <c:v>23.693319938999998</c:v>
                </c:pt>
                <c:pt idx="1335">
                  <c:v>23.708944833</c:v>
                </c:pt>
                <c:pt idx="1336">
                  <c:v>23.724385440999999</c:v>
                </c:pt>
                <c:pt idx="1337">
                  <c:v>23.739522354999998</c:v>
                </c:pt>
                <c:pt idx="1338">
                  <c:v>23.754543621</c:v>
                </c:pt>
                <c:pt idx="1339">
                  <c:v>23.769015608</c:v>
                </c:pt>
                <c:pt idx="1340">
                  <c:v>23.783314557000001</c:v>
                </c:pt>
                <c:pt idx="1341">
                  <c:v>23.796995205999998</c:v>
                </c:pt>
                <c:pt idx="1342">
                  <c:v>23.810280892000002</c:v>
                </c:pt>
                <c:pt idx="1343">
                  <c:v>23.822850016</c:v>
                </c:pt>
                <c:pt idx="1344">
                  <c:v>23.834581861</c:v>
                </c:pt>
                <c:pt idx="1345">
                  <c:v>23.845525024000001</c:v>
                </c:pt>
                <c:pt idx="1346">
                  <c:v>23.855222596000001</c:v>
                </c:pt>
                <c:pt idx="1347">
                  <c:v>23.864070128000002</c:v>
                </c:pt>
                <c:pt idx="1348">
                  <c:v>23.871455569999998</c:v>
                </c:pt>
                <c:pt idx="1349">
                  <c:v>23.877778127999999</c:v>
                </c:pt>
                <c:pt idx="1350">
                  <c:v>23.882639065999999</c:v>
                </c:pt>
                <c:pt idx="1351">
                  <c:v>23.886204621000001</c:v>
                </c:pt>
                <c:pt idx="1352">
                  <c:v>23.888347922000001</c:v>
                </c:pt>
                <c:pt idx="1353">
                  <c:v>23.888925702000002</c:v>
                </c:pt>
                <c:pt idx="1354">
                  <c:v>23.888136542000002</c:v>
                </c:pt>
                <c:pt idx="1355">
                  <c:v>23.885576991000001</c:v>
                </c:pt>
                <c:pt idx="1356">
                  <c:v>23.881699936</c:v>
                </c:pt>
                <c:pt idx="1357">
                  <c:v>23.876096945</c:v>
                </c:pt>
                <c:pt idx="1358">
                  <c:v>23.869051429999999</c:v>
                </c:pt>
                <c:pt idx="1359">
                  <c:v>23.860357856</c:v>
                </c:pt>
                <c:pt idx="1360">
                  <c:v>23.849921435999999</c:v>
                </c:pt>
                <c:pt idx="1361">
                  <c:v>23.837850550999999</c:v>
                </c:pt>
                <c:pt idx="1362">
                  <c:v>23.823741832</c:v>
                </c:pt>
                <c:pt idx="1363">
                  <c:v>23.808052685</c:v>
                </c:pt>
                <c:pt idx="1364">
                  <c:v>23.790329307</c:v>
                </c:pt>
                <c:pt idx="1365">
                  <c:v>23.770996794999999</c:v>
                </c:pt>
                <c:pt idx="1366">
                  <c:v>23.749758732</c:v>
                </c:pt>
                <c:pt idx="1367">
                  <c:v>23.726791992999999</c:v>
                </c:pt>
                <c:pt idx="1368">
                  <c:v>23.702088187000001</c:v>
                </c:pt>
                <c:pt idx="1369">
                  <c:v>23.675384847</c:v>
                </c:pt>
                <c:pt idx="1370">
                  <c:v>23.647120631</c:v>
                </c:pt>
                <c:pt idx="1371">
                  <c:v>23.616718093999999</c:v>
                </c:pt>
                <c:pt idx="1372">
                  <c:v>23.584714288000001</c:v>
                </c:pt>
                <c:pt idx="1373">
                  <c:v>23.550647576999999</c:v>
                </c:pt>
                <c:pt idx="1374">
                  <c:v>23.514826645999999</c:v>
                </c:pt>
                <c:pt idx="1375">
                  <c:v>23.477076907000001</c:v>
                </c:pt>
                <c:pt idx="1376">
                  <c:v>23.437270205000001</c:v>
                </c:pt>
                <c:pt idx="1377">
                  <c:v>23.395719740000001</c:v>
                </c:pt>
                <c:pt idx="1378">
                  <c:v>23.351937702000001</c:v>
                </c:pt>
                <c:pt idx="1379">
                  <c:v>23.306474100999999</c:v>
                </c:pt>
                <c:pt idx="1380">
                  <c:v>23.258868293999999</c:v>
                </c:pt>
                <c:pt idx="1381">
                  <c:v>23.209608599999999</c:v>
                </c:pt>
                <c:pt idx="1382">
                  <c:v>23.158422821999999</c:v>
                </c:pt>
                <c:pt idx="1383">
                  <c:v>23.105490862</c:v>
                </c:pt>
                <c:pt idx="1384">
                  <c:v>23.050980847999998</c:v>
                </c:pt>
                <c:pt idx="1385">
                  <c:v>22.994565813000001</c:v>
                </c:pt>
                <c:pt idx="1386">
                  <c:v>22.936836664000001</c:v>
                </c:pt>
                <c:pt idx="1387">
                  <c:v>22.877237130000001</c:v>
                </c:pt>
                <c:pt idx="1388">
                  <c:v>22.816434648000001</c:v>
                </c:pt>
                <c:pt idx="1389">
                  <c:v>22.754031037000001</c:v>
                </c:pt>
                <c:pt idx="1390">
                  <c:v>22.690400603000001</c:v>
                </c:pt>
                <c:pt idx="1391">
                  <c:v>22.625412445999999</c:v>
                </c:pt>
                <c:pt idx="1392">
                  <c:v>22.559062576999999</c:v>
                </c:pt>
                <c:pt idx="1393">
                  <c:v>22.491773357</c:v>
                </c:pt>
                <c:pt idx="1394">
                  <c:v>22.423090704</c:v>
                </c:pt>
                <c:pt idx="1395">
                  <c:v>22.353684244</c:v>
                </c:pt>
                <c:pt idx="1396">
                  <c:v>22.283097952999999</c:v>
                </c:pt>
                <c:pt idx="1397">
                  <c:v>22.211892852999998</c:v>
                </c:pt>
                <c:pt idx="1398">
                  <c:v>22.139787109</c:v>
                </c:pt>
                <c:pt idx="1399">
                  <c:v>22.066995461000001</c:v>
                </c:pt>
                <c:pt idx="1400">
                  <c:v>21.993672834000002</c:v>
                </c:pt>
                <c:pt idx="1401">
                  <c:v>21.919507394</c:v>
                </c:pt>
                <c:pt idx="1402">
                  <c:v>21.845100942999998</c:v>
                </c:pt>
                <c:pt idx="1403">
                  <c:v>21.769894374</c:v>
                </c:pt>
                <c:pt idx="1404">
                  <c:v>21.694559002999998</c:v>
                </c:pt>
                <c:pt idx="1405">
                  <c:v>21.618671301999999</c:v>
                </c:pt>
                <c:pt idx="1406">
                  <c:v>21.542684225999999</c:v>
                </c:pt>
                <c:pt idx="1407">
                  <c:v>21.466497569000001</c:v>
                </c:pt>
                <c:pt idx="1408">
                  <c:v>21.390103409000002</c:v>
                </c:pt>
                <c:pt idx="1409">
                  <c:v>21.313892526</c:v>
                </c:pt>
                <c:pt idx="1410">
                  <c:v>21.237411859000002</c:v>
                </c:pt>
                <c:pt idx="1411">
                  <c:v>21.161360453</c:v>
                </c:pt>
                <c:pt idx="1412">
                  <c:v>21.085272669999998</c:v>
                </c:pt>
                <c:pt idx="1413">
                  <c:v>21.009752510999999</c:v>
                </c:pt>
                <c:pt idx="1414">
                  <c:v>20.934531837000002</c:v>
                </c:pt>
                <c:pt idx="1415">
                  <c:v>20.859903012</c:v>
                </c:pt>
                <c:pt idx="1416">
                  <c:v>20.785981992</c:v>
                </c:pt>
                <c:pt idx="1417">
                  <c:v>20.712576094999999</c:v>
                </c:pt>
                <c:pt idx="1418">
                  <c:v>20.640287054000002</c:v>
                </c:pt>
                <c:pt idx="1419">
                  <c:v>20.568642150999999</c:v>
                </c:pt>
                <c:pt idx="1420">
                  <c:v>20.498376495999999</c:v>
                </c:pt>
                <c:pt idx="1421">
                  <c:v>20.361297924999999</c:v>
                </c:pt>
                <c:pt idx="1422">
                  <c:v>20.294895465</c:v>
                </c:pt>
                <c:pt idx="1423">
                  <c:v>20.229861923000001</c:v>
                </c:pt>
                <c:pt idx="1424">
                  <c:v>20.229861923000001</c:v>
                </c:pt>
                <c:pt idx="1425">
                  <c:v>20.166589480999999</c:v>
                </c:pt>
                <c:pt idx="1426">
                  <c:v>20.104633701000001</c:v>
                </c:pt>
                <c:pt idx="1427">
                  <c:v>20.044686173999999</c:v>
                </c:pt>
                <c:pt idx="1428">
                  <c:v>19.986233711000001</c:v>
                </c:pt>
                <c:pt idx="1429">
                  <c:v>19.929878327000001</c:v>
                </c:pt>
                <c:pt idx="1430">
                  <c:v>19.875347698999999</c:v>
                </c:pt>
                <c:pt idx="1431">
                  <c:v>19.822841883999999</c:v>
                </c:pt>
                <c:pt idx="1432">
                  <c:v>19.772561756999998</c:v>
                </c:pt>
                <c:pt idx="1433">
                  <c:v>19.724171246000001</c:v>
                </c:pt>
                <c:pt idx="1434">
                  <c:v>19.678281467000001</c:v>
                </c:pt>
                <c:pt idx="1435">
                  <c:v>19.634350392999998</c:v>
                </c:pt>
                <c:pt idx="1436">
                  <c:v>19.593077511000001</c:v>
                </c:pt>
                <c:pt idx="1437">
                  <c:v>19.554033587999999</c:v>
                </c:pt>
                <c:pt idx="1438">
                  <c:v>19.517614599000002</c:v>
                </c:pt>
                <c:pt idx="1439">
                  <c:v>19.483792292</c:v>
                </c:pt>
                <c:pt idx="1440">
                  <c:v>19.452492849999999</c:v>
                </c:pt>
                <c:pt idx="1441">
                  <c:v>19.424068124000001</c:v>
                </c:pt>
                <c:pt idx="1442">
                  <c:v>19.39806724</c:v>
                </c:pt>
                <c:pt idx="1443">
                  <c:v>19.37514251</c:v>
                </c:pt>
                <c:pt idx="1444">
                  <c:v>19.354749569999999</c:v>
                </c:pt>
                <c:pt idx="1445">
                  <c:v>19.337470589999999</c:v>
                </c:pt>
                <c:pt idx="1446">
                  <c:v>19.323117249999999</c:v>
                </c:pt>
                <c:pt idx="1447">
                  <c:v>19.311846970000001</c:v>
                </c:pt>
                <c:pt idx="1448">
                  <c:v>19.30385592</c:v>
                </c:pt>
                <c:pt idx="1449">
                  <c:v>19.29890739</c:v>
                </c:pt>
                <c:pt idx="1450">
                  <c:v>19.29890739</c:v>
                </c:pt>
                <c:pt idx="1451">
                  <c:v>19.297560846</c:v>
                </c:pt>
                <c:pt idx="1452">
                  <c:v>19.299250668999999</c:v>
                </c:pt>
                <c:pt idx="1453">
                  <c:v>19.313200527999999</c:v>
                </c:pt>
                <c:pt idx="1454">
                  <c:v>19.325401077999999</c:v>
                </c:pt>
                <c:pt idx="1455">
                  <c:v>19.34107113</c:v>
                </c:pt>
                <c:pt idx="1456">
                  <c:v>19.360105387000001</c:v>
                </c:pt>
                <c:pt idx="1457">
                  <c:v>19.382868237</c:v>
                </c:pt>
                <c:pt idx="1458">
                  <c:v>19.408807559</c:v>
                </c:pt>
                <c:pt idx="1459">
                  <c:v>19.438561440000001</c:v>
                </c:pt>
                <c:pt idx="1460">
                  <c:v>19.471553364999998</c:v>
                </c:pt>
                <c:pt idx="1461">
                  <c:v>19.508332473999999</c:v>
                </c:pt>
                <c:pt idx="1462">
                  <c:v>19.548536257999999</c:v>
                </c:pt>
                <c:pt idx="1463">
                  <c:v>19.592343611</c:v>
                </c:pt>
                <c:pt idx="1464">
                  <c:v>19.690642309000001</c:v>
                </c:pt>
                <c:pt idx="1465">
                  <c:v>19.745288039999998</c:v>
                </c:pt>
                <c:pt idx="1466">
                  <c:v>19.803166833999999</c:v>
                </c:pt>
                <c:pt idx="1467">
                  <c:v>19.864840804</c:v>
                </c:pt>
                <c:pt idx="1468">
                  <c:v>19.929830801000001</c:v>
                </c:pt>
                <c:pt idx="1469">
                  <c:v>19.998439248</c:v>
                </c:pt>
                <c:pt idx="1470">
                  <c:v>19.998439248</c:v>
                </c:pt>
                <c:pt idx="1471">
                  <c:v>20.070461700999999</c:v>
                </c:pt>
                <c:pt idx="1472">
                  <c:v>20.145781358000001</c:v>
                </c:pt>
                <c:pt idx="1473">
                  <c:v>20.224621177</c:v>
                </c:pt>
                <c:pt idx="1474">
                  <c:v>20.306509478999999</c:v>
                </c:pt>
                <c:pt idx="1475">
                  <c:v>20.392028065000002</c:v>
                </c:pt>
                <c:pt idx="1476">
                  <c:v>20.480602676</c:v>
                </c:pt>
                <c:pt idx="1477">
                  <c:v>20.572777693999999</c:v>
                </c:pt>
                <c:pt idx="1478">
                  <c:v>20.668170114999999</c:v>
                </c:pt>
                <c:pt idx="1479">
                  <c:v>20.766980955000001</c:v>
                </c:pt>
                <c:pt idx="1480">
                  <c:v>20.869128875000001</c:v>
                </c:pt>
                <c:pt idx="1481">
                  <c:v>20.974315248</c:v>
                </c:pt>
                <c:pt idx="1482">
                  <c:v>21.082969823999999</c:v>
                </c:pt>
                <c:pt idx="1483">
                  <c:v>21.194429239000002</c:v>
                </c:pt>
                <c:pt idx="1484">
                  <c:v>21.309202018000001</c:v>
                </c:pt>
                <c:pt idx="1485">
                  <c:v>21.426735227000002</c:v>
                </c:pt>
                <c:pt idx="1486">
                  <c:v>21.547336436999998</c:v>
                </c:pt>
                <c:pt idx="1487">
                  <c:v>21.670744199000001</c:v>
                </c:pt>
                <c:pt idx="1488">
                  <c:v>21.796815255999999</c:v>
                </c:pt>
                <c:pt idx="1489">
                  <c:v>21.925708161999999</c:v>
                </c:pt>
                <c:pt idx="1490">
                  <c:v>22.056888055000002</c:v>
                </c:pt>
                <c:pt idx="1491">
                  <c:v>22.190838932999998</c:v>
                </c:pt>
                <c:pt idx="1492">
                  <c:v>22.326987871</c:v>
                </c:pt>
                <c:pt idx="1493">
                  <c:v>22.465652068000001</c:v>
                </c:pt>
                <c:pt idx="1494">
                  <c:v>22.606505163000001</c:v>
                </c:pt>
                <c:pt idx="1495">
                  <c:v>22.749592314000001</c:v>
                </c:pt>
                <c:pt idx="1496">
                  <c:v>22.894848172</c:v>
                </c:pt>
                <c:pt idx="1497">
                  <c:v>23.041909762</c:v>
                </c:pt>
                <c:pt idx="1498">
                  <c:v>23.19107447</c:v>
                </c:pt>
                <c:pt idx="1499">
                  <c:v>23.341708842999999</c:v>
                </c:pt>
                <c:pt idx="1500">
                  <c:v>23.494184289</c:v>
                </c:pt>
                <c:pt idx="1501">
                  <c:v>23.647986726999999</c:v>
                </c:pt>
                <c:pt idx="1502">
                  <c:v>23.803320502999998</c:v>
                </c:pt>
                <c:pt idx="1503">
                  <c:v>23.959929125999999</c:v>
                </c:pt>
                <c:pt idx="1504">
                  <c:v>24.117662243000002</c:v>
                </c:pt>
                <c:pt idx="1505">
                  <c:v>24.276665327</c:v>
                </c:pt>
                <c:pt idx="1506">
                  <c:v>24.436477706000002</c:v>
                </c:pt>
                <c:pt idx="1507">
                  <c:v>24.597494337000001</c:v>
                </c:pt>
                <c:pt idx="1508">
                  <c:v>24.759164665</c:v>
                </c:pt>
                <c:pt idx="1509">
                  <c:v>24.921854027999998</c:v>
                </c:pt>
                <c:pt idx="1510">
                  <c:v>25.085124186000002</c:v>
                </c:pt>
                <c:pt idx="1511">
                  <c:v>25.249023169000001</c:v>
                </c:pt>
                <c:pt idx="1512">
                  <c:v>25.413430217999998</c:v>
                </c:pt>
                <c:pt idx="1513">
                  <c:v>25.577967643000001</c:v>
                </c:pt>
                <c:pt idx="1514">
                  <c:v>25.742892782999999</c:v>
                </c:pt>
                <c:pt idx="1515">
                  <c:v>25.907588186000002</c:v>
                </c:pt>
                <c:pt idx="1516">
                  <c:v>26.072406868000002</c:v>
                </c:pt>
                <c:pt idx="1517">
                  <c:v>26.236853803999999</c:v>
                </c:pt>
                <c:pt idx="1518">
                  <c:v>26.401074265999998</c:v>
                </c:pt>
                <c:pt idx="1519">
                  <c:v>26.564770842000001</c:v>
                </c:pt>
                <c:pt idx="1520">
                  <c:v>26.727773709000001</c:v>
                </c:pt>
                <c:pt idx="1521">
                  <c:v>26.890174731999998</c:v>
                </c:pt>
                <c:pt idx="1522">
                  <c:v>27.051460813999999</c:v>
                </c:pt>
                <c:pt idx="1523">
                  <c:v>27.211957980000001</c:v>
                </c:pt>
                <c:pt idx="1524">
                  <c:v>27.371152221999999</c:v>
                </c:pt>
                <c:pt idx="1525">
                  <c:v>27.529308718999999</c:v>
                </c:pt>
                <c:pt idx="1526">
                  <c:v>27.686032305000001</c:v>
                </c:pt>
                <c:pt idx="1527">
                  <c:v>27.841269787000002</c:v>
                </c:pt>
                <c:pt idx="1528">
                  <c:v>27.994906362999998</c:v>
                </c:pt>
                <c:pt idx="1529">
                  <c:v>28.146539972999999</c:v>
                </c:pt>
                <c:pt idx="1530">
                  <c:v>28.296403271999999</c:v>
                </c:pt>
                <c:pt idx="1531">
                  <c:v>28.443902651999998</c:v>
                </c:pt>
                <c:pt idx="1532">
                  <c:v>28.589435811000001</c:v>
                </c:pt>
                <c:pt idx="1533">
                  <c:v>28.73250891</c:v>
                </c:pt>
                <c:pt idx="1534">
                  <c:v>28.873316763999998</c:v>
                </c:pt>
                <c:pt idx="1535">
                  <c:v>29.011670041999999</c:v>
                </c:pt>
                <c:pt idx="1536">
                  <c:v>29.147412362000001</c:v>
                </c:pt>
                <c:pt idx="1537">
                  <c:v>29.280616164000001</c:v>
                </c:pt>
                <c:pt idx="1538">
                  <c:v>29.410893805000001</c:v>
                </c:pt>
                <c:pt idx="1539">
                  <c:v>29.538542438</c:v>
                </c:pt>
                <c:pt idx="1540">
                  <c:v>29.663103193000001</c:v>
                </c:pt>
                <c:pt idx="1541">
                  <c:v>29.784793456999999</c:v>
                </c:pt>
                <c:pt idx="1542">
                  <c:v>29.903358137000001</c:v>
                </c:pt>
                <c:pt idx="1543">
                  <c:v>30.018714562</c:v>
                </c:pt>
                <c:pt idx="1544">
                  <c:v>30.130791433999999</c:v>
                </c:pt>
                <c:pt idx="1545">
                  <c:v>30.239345865000001</c:v>
                </c:pt>
                <c:pt idx="1546">
                  <c:v>30.344490967999999</c:v>
                </c:pt>
                <c:pt idx="1547">
                  <c:v>30.445844637</c:v>
                </c:pt>
                <c:pt idx="1548">
                  <c:v>30.543648106999999</c:v>
                </c:pt>
                <c:pt idx="1549">
                  <c:v>30.63758026</c:v>
                </c:pt>
                <c:pt idx="1550">
                  <c:v>30.727754929</c:v>
                </c:pt>
                <c:pt idx="1551">
                  <c:v>30.814007953000001</c:v>
                </c:pt>
                <c:pt idx="1552">
                  <c:v>30.89630399</c:v>
                </c:pt>
                <c:pt idx="1553">
                  <c:v>30.974552789000001</c:v>
                </c:pt>
                <c:pt idx="1554">
                  <c:v>31.048561283000002</c:v>
                </c:pt>
                <c:pt idx="1555">
                  <c:v>31.118531186999999</c:v>
                </c:pt>
                <c:pt idx="1556">
                  <c:v>31.184152341000001</c:v>
                </c:pt>
                <c:pt idx="1557">
                  <c:v>31.245604419999999</c:v>
                </c:pt>
                <c:pt idx="1558">
                  <c:v>31.302579005999998</c:v>
                </c:pt>
                <c:pt idx="1559">
                  <c:v>31.355173869000001</c:v>
                </c:pt>
                <c:pt idx="1560">
                  <c:v>31.403332351</c:v>
                </c:pt>
                <c:pt idx="1561">
                  <c:v>31.446933629</c:v>
                </c:pt>
                <c:pt idx="1562">
                  <c:v>31.486170359999999</c:v>
                </c:pt>
                <c:pt idx="1563">
                  <c:v>31.520814130000002</c:v>
                </c:pt>
                <c:pt idx="1564">
                  <c:v>31.551153693</c:v>
                </c:pt>
                <c:pt idx="1565">
                  <c:v>31.577033982</c:v>
                </c:pt>
                <c:pt idx="1566">
                  <c:v>31.598601115000001</c:v>
                </c:pt>
                <c:pt idx="1567">
                  <c:v>31.615869403000001</c:v>
                </c:pt>
                <c:pt idx="1568">
                  <c:v>31.628706397999999</c:v>
                </c:pt>
                <c:pt idx="1569">
                  <c:v>31.637353314999999</c:v>
                </c:pt>
                <c:pt idx="1570">
                  <c:v>31.641538393000001</c:v>
                </c:pt>
                <c:pt idx="1571">
                  <c:v>31.641559360999999</c:v>
                </c:pt>
                <c:pt idx="1572">
                  <c:v>31.637292456000001</c:v>
                </c:pt>
                <c:pt idx="1573">
                  <c:v>31.628871274000002</c:v>
                </c:pt>
                <c:pt idx="1574">
                  <c:v>31.616314457000001</c:v>
                </c:pt>
                <c:pt idx="1575">
                  <c:v>31.599631807000002</c:v>
                </c:pt>
                <c:pt idx="1576">
                  <c:v>31.578903657000001</c:v>
                </c:pt>
                <c:pt idx="1577">
                  <c:v>31.554020836999999</c:v>
                </c:pt>
                <c:pt idx="1578">
                  <c:v>31.525246904999999</c:v>
                </c:pt>
                <c:pt idx="1579">
                  <c:v>31.492425625999999</c:v>
                </c:pt>
                <c:pt idx="1580">
                  <c:v>31.455862049</c:v>
                </c:pt>
                <c:pt idx="1581">
                  <c:v>31.415464097000001</c:v>
                </c:pt>
                <c:pt idx="1582">
                  <c:v>31.371393031</c:v>
                </c:pt>
                <c:pt idx="1583">
                  <c:v>31.323648394999999</c:v>
                </c:pt>
                <c:pt idx="1584">
                  <c:v>31.272194599999999</c:v>
                </c:pt>
                <c:pt idx="1585">
                  <c:v>31.217198657000001</c:v>
                </c:pt>
                <c:pt idx="1586">
                  <c:v>31.158559265000001</c:v>
                </c:pt>
                <c:pt idx="1587">
                  <c:v>31.096578618999999</c:v>
                </c:pt>
                <c:pt idx="1588">
                  <c:v>31.031163952</c:v>
                </c:pt>
                <c:pt idx="1589">
                  <c:v>30.962604752000001</c:v>
                </c:pt>
                <c:pt idx="1590">
                  <c:v>30.890954743999998</c:v>
                </c:pt>
                <c:pt idx="1591">
                  <c:v>30.816304934000001</c:v>
                </c:pt>
                <c:pt idx="1592">
                  <c:v>30.738836775999999</c:v>
                </c:pt>
                <c:pt idx="1593">
                  <c:v>30.658572930999998</c:v>
                </c:pt>
                <c:pt idx="1594">
                  <c:v>30.575783636000001</c:v>
                </c:pt>
                <c:pt idx="1595">
                  <c:v>30.490442523999999</c:v>
                </c:pt>
                <c:pt idx="1596">
                  <c:v>30.221149844999999</c:v>
                </c:pt>
                <c:pt idx="1597">
                  <c:v>30.221149844999999</c:v>
                </c:pt>
                <c:pt idx="1598">
                  <c:v>30.221149844999999</c:v>
                </c:pt>
                <c:pt idx="1599">
                  <c:v>30.127287312</c:v>
                </c:pt>
                <c:pt idx="1600">
                  <c:v>30.03156216</c:v>
                </c:pt>
                <c:pt idx="1601">
                  <c:v>29.934094393999999</c:v>
                </c:pt>
                <c:pt idx="1602">
                  <c:v>29.834924463</c:v>
                </c:pt>
                <c:pt idx="1603">
                  <c:v>29.734283753</c:v>
                </c:pt>
                <c:pt idx="1604">
                  <c:v>29.632224050000001</c:v>
                </c:pt>
                <c:pt idx="1605">
                  <c:v>29.528983370999999</c:v>
                </c:pt>
                <c:pt idx="1606">
                  <c:v>29.424641993000002</c:v>
                </c:pt>
                <c:pt idx="1607">
                  <c:v>29.319342062</c:v>
                </c:pt>
                <c:pt idx="1608">
                  <c:v>29.213157382999999</c:v>
                </c:pt>
                <c:pt idx="1609">
                  <c:v>29.10615481</c:v>
                </c:pt>
                <c:pt idx="1610">
                  <c:v>28.998539880999999</c:v>
                </c:pt>
                <c:pt idx="1611">
                  <c:v>28.890278407</c:v>
                </c:pt>
                <c:pt idx="1612">
                  <c:v>28.781546591000001</c:v>
                </c:pt>
                <c:pt idx="1613">
                  <c:v>28.672378373000001</c:v>
                </c:pt>
                <c:pt idx="1614">
                  <c:v>28.563002931</c:v>
                </c:pt>
                <c:pt idx="1615">
                  <c:v>28.453338526</c:v>
                </c:pt>
                <c:pt idx="1616">
                  <c:v>28.343576195000001</c:v>
                </c:pt>
                <c:pt idx="1617">
                  <c:v>28.233787356000001</c:v>
                </c:pt>
                <c:pt idx="1618">
                  <c:v>28.124085401999999</c:v>
                </c:pt>
                <c:pt idx="1619">
                  <c:v>28.014694652999999</c:v>
                </c:pt>
                <c:pt idx="1620">
                  <c:v>27.905705388000001</c:v>
                </c:pt>
                <c:pt idx="1621">
                  <c:v>27.797369524</c:v>
                </c:pt>
                <c:pt idx="1622">
                  <c:v>27.689709033</c:v>
                </c:pt>
                <c:pt idx="1623">
                  <c:v>27.582864754999999</c:v>
                </c:pt>
                <c:pt idx="1624">
                  <c:v>27.476907221000001</c:v>
                </c:pt>
                <c:pt idx="1625">
                  <c:v>27.371937504999998</c:v>
                </c:pt>
                <c:pt idx="1626">
                  <c:v>27.268108337000001</c:v>
                </c:pt>
                <c:pt idx="1627">
                  <c:v>27.165397872</c:v>
                </c:pt>
                <c:pt idx="1628">
                  <c:v>27.064001027</c:v>
                </c:pt>
                <c:pt idx="1629">
                  <c:v>26.963964663999999</c:v>
                </c:pt>
                <c:pt idx="1630">
                  <c:v>26.865440603</c:v>
                </c:pt>
                <c:pt idx="1631">
                  <c:v>26.768399136999999</c:v>
                </c:pt>
                <c:pt idx="1632">
                  <c:v>26.672948754</c:v>
                </c:pt>
                <c:pt idx="1633">
                  <c:v>26.579173862000001</c:v>
                </c:pt>
                <c:pt idx="1634">
                  <c:v>26.487137070999999</c:v>
                </c:pt>
                <c:pt idx="1635">
                  <c:v>26.397031123000001</c:v>
                </c:pt>
                <c:pt idx="1636">
                  <c:v>26.308848013999999</c:v>
                </c:pt>
                <c:pt idx="1637">
                  <c:v>26.222826473000001</c:v>
                </c:pt>
                <c:pt idx="1638">
                  <c:v>26.397031123000001</c:v>
                </c:pt>
                <c:pt idx="1639">
                  <c:v>25.977441863999999</c:v>
                </c:pt>
                <c:pt idx="1640">
                  <c:v>26.397031123000001</c:v>
                </c:pt>
                <c:pt idx="1641">
                  <c:v>25.899839407000002</c:v>
                </c:pt>
                <c:pt idx="1642">
                  <c:v>25.824302286000002</c:v>
                </c:pt>
                <c:pt idx="1643">
                  <c:v>25.750787068000001</c:v>
                </c:pt>
                <c:pt idx="1644">
                  <c:v>25.679495954</c:v>
                </c:pt>
                <c:pt idx="1645">
                  <c:v>25.610369650999999</c:v>
                </c:pt>
                <c:pt idx="1646">
                  <c:v>25.54352926</c:v>
                </c:pt>
                <c:pt idx="1647">
                  <c:v>25.478961460000001</c:v>
                </c:pt>
                <c:pt idx="1648">
                  <c:v>25.416694884999998</c:v>
                </c:pt>
                <c:pt idx="1649">
                  <c:v>25.356814134</c:v>
                </c:pt>
                <c:pt idx="1650">
                  <c:v>25.299312165</c:v>
                </c:pt>
                <c:pt idx="1651">
                  <c:v>25.244312745999999</c:v>
                </c:pt>
                <c:pt idx="1652">
                  <c:v>25.191753471999998</c:v>
                </c:pt>
                <c:pt idx="1653">
                  <c:v>25.141776626999999</c:v>
                </c:pt>
                <c:pt idx="1654">
                  <c:v>25.094323457000002</c:v>
                </c:pt>
                <c:pt idx="1655">
                  <c:v>25.049407464000002</c:v>
                </c:pt>
                <c:pt idx="1656">
                  <c:v>25.006983386000002</c:v>
                </c:pt>
                <c:pt idx="1657">
                  <c:v>24.966971242</c:v>
                </c:pt>
                <c:pt idx="1658">
                  <c:v>24.929449440999999</c:v>
                </c:pt>
                <c:pt idx="1659">
                  <c:v>24.894244774000001</c:v>
                </c:pt>
                <c:pt idx="1660">
                  <c:v>24.861518515</c:v>
                </c:pt>
                <c:pt idx="1661">
                  <c:v>24.831143634</c:v>
                </c:pt>
                <c:pt idx="1662">
                  <c:v>24.803246777999998</c:v>
                </c:pt>
                <c:pt idx="1663">
                  <c:v>24.777731013</c:v>
                </c:pt>
                <c:pt idx="1664">
                  <c:v>24.754611660999998</c:v>
                </c:pt>
                <c:pt idx="1665">
                  <c:v>24.733963374999998</c:v>
                </c:pt>
                <c:pt idx="1666">
                  <c:v>24.715603034000001</c:v>
                </c:pt>
                <c:pt idx="1667">
                  <c:v>24.699650892000001</c:v>
                </c:pt>
                <c:pt idx="1668">
                  <c:v>24.685898764000001</c:v>
                </c:pt>
                <c:pt idx="1669">
                  <c:v>24.674381644</c:v>
                </c:pt>
                <c:pt idx="1670">
                  <c:v>24.664906219999999</c:v>
                </c:pt>
                <c:pt idx="1671">
                  <c:v>24.657384412999999</c:v>
                </c:pt>
                <c:pt idx="1672">
                  <c:v>24.651749063</c:v>
                </c:pt>
                <c:pt idx="1673">
                  <c:v>24.64780317</c:v>
                </c:pt>
                <c:pt idx="1674">
                  <c:v>24.645642177999999</c:v>
                </c:pt>
                <c:pt idx="1675">
                  <c:v>24.645026398999999</c:v>
                </c:pt>
                <c:pt idx="1676">
                  <c:v>24.646135553000001</c:v>
                </c:pt>
                <c:pt idx="1677">
                  <c:v>24.648764927999999</c:v>
                </c:pt>
                <c:pt idx="1678">
                  <c:v>24.653046717999999</c:v>
                </c:pt>
                <c:pt idx="1679">
                  <c:v>24.658853914000002</c:v>
                </c:pt>
                <c:pt idx="1680">
                  <c:v>24.674759099999999</c:v>
                </c:pt>
                <c:pt idx="1681">
                  <c:v>24.684667649000001</c:v>
                </c:pt>
                <c:pt idx="1682">
                  <c:v>24.696046458000001</c:v>
                </c:pt>
                <c:pt idx="1683">
                  <c:v>24.708445076</c:v>
                </c:pt>
                <c:pt idx="1684">
                  <c:v>24.722110708999999</c:v>
                </c:pt>
                <c:pt idx="1685">
                  <c:v>24.736722431</c:v>
                </c:pt>
                <c:pt idx="1686">
                  <c:v>24.736722431</c:v>
                </c:pt>
                <c:pt idx="1687">
                  <c:v>24.752272616999999</c:v>
                </c:pt>
                <c:pt idx="1688">
                  <c:v>24.768717638999998</c:v>
                </c:pt>
                <c:pt idx="1689">
                  <c:v>24.785780856999999</c:v>
                </c:pt>
                <c:pt idx="1690">
                  <c:v>24.803669788000001</c:v>
                </c:pt>
                <c:pt idx="1691">
                  <c:v>24.821928164999999</c:v>
                </c:pt>
                <c:pt idx="1692">
                  <c:v>24.840932211999998</c:v>
                </c:pt>
                <c:pt idx="1693">
                  <c:v>24.860331082999998</c:v>
                </c:pt>
                <c:pt idx="1694">
                  <c:v>24.880315229000001</c:v>
                </c:pt>
                <c:pt idx="1695">
                  <c:v>24.900712166999998</c:v>
                </c:pt>
                <c:pt idx="1696">
                  <c:v>24.921355956999999</c:v>
                </c:pt>
                <c:pt idx="1697">
                  <c:v>24.942283265</c:v>
                </c:pt>
                <c:pt idx="1698">
                  <c:v>24.964020863999998</c:v>
                </c:pt>
                <c:pt idx="1699">
                  <c:v>24.983722042</c:v>
                </c:pt>
                <c:pt idx="1700">
                  <c:v>25.003074943000001</c:v>
                </c:pt>
                <c:pt idx="1701">
                  <c:v>25.022190811000002</c:v>
                </c:pt>
                <c:pt idx="1702">
                  <c:v>25.040820386</c:v>
                </c:pt>
                <c:pt idx="1703">
                  <c:v>25.058923357000001</c:v>
                </c:pt>
                <c:pt idx="1704">
                  <c:v>25.077313296</c:v>
                </c:pt>
                <c:pt idx="1705">
                  <c:v>25.092884266999999</c:v>
                </c:pt>
                <c:pt idx="1706">
                  <c:v>25.108790043999999</c:v>
                </c:pt>
                <c:pt idx="1707">
                  <c:v>25.121552774000001</c:v>
                </c:pt>
                <c:pt idx="1708">
                  <c:v>25.133679787999998</c:v>
                </c:pt>
                <c:pt idx="1709">
                  <c:v>25.144744729999999</c:v>
                </c:pt>
                <c:pt idx="1710">
                  <c:v>25.155020425</c:v>
                </c:pt>
                <c:pt idx="1711">
                  <c:v>25.164271713000002</c:v>
                </c:pt>
                <c:pt idx="1712">
                  <c:v>25.172412219000002</c:v>
                </c:pt>
                <c:pt idx="1713">
                  <c:v>25.179618075</c:v>
                </c:pt>
                <c:pt idx="1714">
                  <c:v>25.185376060999999</c:v>
                </c:pt>
                <c:pt idx="1715">
                  <c:v>25.190083243</c:v>
                </c:pt>
                <c:pt idx="1716">
                  <c:v>25.193215481999999</c:v>
                </c:pt>
                <c:pt idx="1717">
                  <c:v>25.19509686</c:v>
                </c:pt>
                <c:pt idx="1718">
                  <c:v>25.195478469000001</c:v>
                </c:pt>
                <c:pt idx="1719">
                  <c:v>25.195253077</c:v>
                </c:pt>
                <c:pt idx="1720">
                  <c:v>25.191565053000001</c:v>
                </c:pt>
                <c:pt idx="1721">
                  <c:v>25.186196931000001</c:v>
                </c:pt>
                <c:pt idx="1722">
                  <c:v>25.179470988999999</c:v>
                </c:pt>
                <c:pt idx="1723">
                  <c:v>25.170894499999999</c:v>
                </c:pt>
                <c:pt idx="1724">
                  <c:v>25.160954502999999</c:v>
                </c:pt>
                <c:pt idx="1725">
                  <c:v>25.150035318</c:v>
                </c:pt>
                <c:pt idx="1726">
                  <c:v>25.135579537000002</c:v>
                </c:pt>
                <c:pt idx="1727">
                  <c:v>25.120175722999999</c:v>
                </c:pt>
                <c:pt idx="1728">
                  <c:v>25.100953462</c:v>
                </c:pt>
                <c:pt idx="1729">
                  <c:v>25.080007740999999</c:v>
                </c:pt>
                <c:pt idx="1730">
                  <c:v>25.056841339999998</c:v>
                </c:pt>
                <c:pt idx="1731">
                  <c:v>25.031904455999999</c:v>
                </c:pt>
                <c:pt idx="1732">
                  <c:v>25.004676875000001</c:v>
                </c:pt>
                <c:pt idx="1733">
                  <c:v>24.975673998000001</c:v>
                </c:pt>
                <c:pt idx="1734">
                  <c:v>24.944469243</c:v>
                </c:pt>
                <c:pt idx="1735">
                  <c:v>24.911310305000001</c:v>
                </c:pt>
                <c:pt idx="1736">
                  <c:v>24.838911583000002</c:v>
                </c:pt>
                <c:pt idx="1737">
                  <c:v>24.799847157999999</c:v>
                </c:pt>
                <c:pt idx="1738">
                  <c:v>24.758528193</c:v>
                </c:pt>
                <c:pt idx="1739">
                  <c:v>24.716389622000001</c:v>
                </c:pt>
                <c:pt idx="1740">
                  <c:v>24.670253506000002</c:v>
                </c:pt>
                <c:pt idx="1741">
                  <c:v>24.622373905</c:v>
                </c:pt>
                <c:pt idx="1742">
                  <c:v>24.622373905</c:v>
                </c:pt>
                <c:pt idx="1743">
                  <c:v>24.572633790000001</c:v>
                </c:pt>
                <c:pt idx="1744">
                  <c:v>24.521030195000002</c:v>
                </c:pt>
                <c:pt idx="1745">
                  <c:v>24.467813969000002</c:v>
                </c:pt>
                <c:pt idx="1746">
                  <c:v>24.413462359</c:v>
                </c:pt>
                <c:pt idx="1747">
                  <c:v>24.355721584000001</c:v>
                </c:pt>
                <c:pt idx="1748">
                  <c:v>24.296839943999998</c:v>
                </c:pt>
                <c:pt idx="1749">
                  <c:v>24.234709345999999</c:v>
                </c:pt>
                <c:pt idx="1750">
                  <c:v>24.170921515</c:v>
                </c:pt>
                <c:pt idx="1751">
                  <c:v>24.105732415999999</c:v>
                </c:pt>
                <c:pt idx="1752">
                  <c:v>24.039199726</c:v>
                </c:pt>
                <c:pt idx="1753">
                  <c:v>23.971097637</c:v>
                </c:pt>
                <c:pt idx="1754">
                  <c:v>23.901900803</c:v>
                </c:pt>
                <c:pt idx="1755">
                  <c:v>23.831065710000001</c:v>
                </c:pt>
                <c:pt idx="1756">
                  <c:v>23.759257383000001</c:v>
                </c:pt>
                <c:pt idx="1757">
                  <c:v>23.685995563999999</c:v>
                </c:pt>
                <c:pt idx="1758">
                  <c:v>23.611685722000001</c:v>
                </c:pt>
                <c:pt idx="1759">
                  <c:v>23.536237055000001</c:v>
                </c:pt>
                <c:pt idx="1760">
                  <c:v>23.459636715999999</c:v>
                </c:pt>
                <c:pt idx="1761">
                  <c:v>23.382155438000002</c:v>
                </c:pt>
                <c:pt idx="1762">
                  <c:v>23.303461641999998</c:v>
                </c:pt>
                <c:pt idx="1763">
                  <c:v>23.224151911</c:v>
                </c:pt>
                <c:pt idx="1764">
                  <c:v>23.062676712999998</c:v>
                </c:pt>
                <c:pt idx="1765">
                  <c:v>22.980866421000002</c:v>
                </c:pt>
                <c:pt idx="1766">
                  <c:v>22.898559551000002</c:v>
                </c:pt>
                <c:pt idx="1767">
                  <c:v>22.815879266</c:v>
                </c:pt>
                <c:pt idx="1768">
                  <c:v>22.732605149000001</c:v>
                </c:pt>
                <c:pt idx="1769">
                  <c:v>22.649244414000002</c:v>
                </c:pt>
                <c:pt idx="1770">
                  <c:v>22.565339801</c:v>
                </c:pt>
                <c:pt idx="1771">
                  <c:v>22.481665413000002</c:v>
                </c:pt>
                <c:pt idx="1772">
                  <c:v>22.397718880999999</c:v>
                </c:pt>
                <c:pt idx="1773">
                  <c:v>22.314043221999999</c:v>
                </c:pt>
                <c:pt idx="1774">
                  <c:v>22.230564692000002</c:v>
                </c:pt>
                <c:pt idx="1775">
                  <c:v>22.147402372999998</c:v>
                </c:pt>
                <c:pt idx="1776">
                  <c:v>22.064802717999999</c:v>
                </c:pt>
                <c:pt idx="1777">
                  <c:v>21.982468409999999</c:v>
                </c:pt>
                <c:pt idx="1778">
                  <c:v>21.901043885</c:v>
                </c:pt>
                <c:pt idx="1779">
                  <c:v>21.819912949999999</c:v>
                </c:pt>
                <c:pt idx="1780">
                  <c:v>21.739872579</c:v>
                </c:pt>
                <c:pt idx="1781">
                  <c:v>21.660512165</c:v>
                </c:pt>
                <c:pt idx="1782">
                  <c:v>21.582193124</c:v>
                </c:pt>
                <c:pt idx="1783">
                  <c:v>21.504951759000001</c:v>
                </c:pt>
                <c:pt idx="1784">
                  <c:v>21.428646959000002</c:v>
                </c:pt>
                <c:pt idx="1785">
                  <c:v>21.353718687000001</c:v>
                </c:pt>
                <c:pt idx="1786">
                  <c:v>21.279768769</c:v>
                </c:pt>
                <c:pt idx="1787">
                  <c:v>21.207400052000001</c:v>
                </c:pt>
                <c:pt idx="1788">
                  <c:v>21.136182497</c:v>
                </c:pt>
                <c:pt idx="1789">
                  <c:v>21.066677889000001</c:v>
                </c:pt>
                <c:pt idx="1790">
                  <c:v>20.998696038999999</c:v>
                </c:pt>
                <c:pt idx="1791">
                  <c:v>20.932322662000001</c:v>
                </c:pt>
                <c:pt idx="1792">
                  <c:v>20.867893689999999</c:v>
                </c:pt>
                <c:pt idx="1793">
                  <c:v>20.804945276000002</c:v>
                </c:pt>
                <c:pt idx="1794">
                  <c:v>20.744212898000001</c:v>
                </c:pt>
                <c:pt idx="1795">
                  <c:v>20.685118256999999</c:v>
                </c:pt>
                <c:pt idx="1796">
                  <c:v>20.628272232</c:v>
                </c:pt>
                <c:pt idx="1797">
                  <c:v>20.573427658</c:v>
                </c:pt>
                <c:pt idx="1798">
                  <c:v>20.520850739</c:v>
                </c:pt>
                <c:pt idx="1799">
                  <c:v>20.470663049999999</c:v>
                </c:pt>
                <c:pt idx="1800">
                  <c:v>20.422618661000001</c:v>
                </c:pt>
                <c:pt idx="1801">
                  <c:v>20.377331456</c:v>
                </c:pt>
                <c:pt idx="1802">
                  <c:v>20.334365097999999</c:v>
                </c:pt>
                <c:pt idx="1803">
                  <c:v>20.294330460000001</c:v>
                </c:pt>
                <c:pt idx="1804">
                  <c:v>20.256895975999999</c:v>
                </c:pt>
                <c:pt idx="1805">
                  <c:v>20.222478481</c:v>
                </c:pt>
                <c:pt idx="1806">
                  <c:v>20.190985659999999</c:v>
                </c:pt>
                <c:pt idx="1807">
                  <c:v>20.162359528</c:v>
                </c:pt>
                <c:pt idx="1808">
                  <c:v>20.136954311</c:v>
                </c:pt>
                <c:pt idx="1809">
                  <c:v>20.114276281999999</c:v>
                </c:pt>
                <c:pt idx="1810">
                  <c:v>20.094963701000001</c:v>
                </c:pt>
                <c:pt idx="1811">
                  <c:v>20.078476315</c:v>
                </c:pt>
                <c:pt idx="1812">
                  <c:v>20.055419650000001</c:v>
                </c:pt>
                <c:pt idx="1813">
                  <c:v>20.048692659</c:v>
                </c:pt>
                <c:pt idx="1814">
                  <c:v>20.045350203999998</c:v>
                </c:pt>
                <c:pt idx="1815">
                  <c:v>20.045194718000001</c:v>
                </c:pt>
                <c:pt idx="1816">
                  <c:v>20.048608402999999</c:v>
                </c:pt>
                <c:pt idx="1817">
                  <c:v>20.055073562</c:v>
                </c:pt>
                <c:pt idx="1818">
                  <c:v>20.055073562</c:v>
                </c:pt>
                <c:pt idx="1819">
                  <c:v>20.065266231999999</c:v>
                </c:pt>
                <c:pt idx="1820">
                  <c:v>20.078644891</c:v>
                </c:pt>
                <c:pt idx="1821">
                  <c:v>20.095631117</c:v>
                </c:pt>
                <c:pt idx="1822">
                  <c:v>20.116088306000002</c:v>
                </c:pt>
                <c:pt idx="1823">
                  <c:v>20.139955445999998</c:v>
                </c:pt>
                <c:pt idx="1824">
                  <c:v>20.167502162000002</c:v>
                </c:pt>
                <c:pt idx="1825">
                  <c:v>20.198166492999999</c:v>
                </c:pt>
                <c:pt idx="1826">
                  <c:v>20.270209657999999</c:v>
                </c:pt>
                <c:pt idx="1827">
                  <c:v>20.31153282</c:v>
                </c:pt>
                <c:pt idx="1828">
                  <c:v>20.356212759999998</c:v>
                </c:pt>
                <c:pt idx="1829">
                  <c:v>20.404476159000001</c:v>
                </c:pt>
                <c:pt idx="1830">
                  <c:v>20.456442803000002</c:v>
                </c:pt>
                <c:pt idx="1831">
                  <c:v>20.511842635000001</c:v>
                </c:pt>
                <c:pt idx="1832">
                  <c:v>20.511842635000001</c:v>
                </c:pt>
                <c:pt idx="1833">
                  <c:v>20.57116203</c:v>
                </c:pt>
                <c:pt idx="1834">
                  <c:v>20.633775596</c:v>
                </c:pt>
                <c:pt idx="1835">
                  <c:v>20.700246321000002</c:v>
                </c:pt>
                <c:pt idx="1836">
                  <c:v>20.770042517</c:v>
                </c:pt>
                <c:pt idx="1837">
                  <c:v>20.843525013000001</c:v>
                </c:pt>
                <c:pt idx="1838">
                  <c:v>20.920441087</c:v>
                </c:pt>
                <c:pt idx="1839">
                  <c:v>21.000711179</c:v>
                </c:pt>
                <c:pt idx="1840">
                  <c:v>21.084545942999998</c:v>
                </c:pt>
                <c:pt idx="1841">
                  <c:v>21.171440802999999</c:v>
                </c:pt>
                <c:pt idx="1842">
                  <c:v>21.261880182999999</c:v>
                </c:pt>
                <c:pt idx="1843">
                  <c:v>21.355247372000001</c:v>
                </c:pt>
                <c:pt idx="1844">
                  <c:v>21.452028969000001</c:v>
                </c:pt>
                <c:pt idx="1845">
                  <c:v>21.551886491000001</c:v>
                </c:pt>
                <c:pt idx="1846">
                  <c:v>21.654873975000001</c:v>
                </c:pt>
                <c:pt idx="1847">
                  <c:v>21.760997199999998</c:v>
                </c:pt>
                <c:pt idx="1848">
                  <c:v>21.869912136</c:v>
                </c:pt>
                <c:pt idx="1849">
                  <c:v>21.982021972999998</c:v>
                </c:pt>
                <c:pt idx="1850">
                  <c:v>22.096653494000002</c:v>
                </c:pt>
                <c:pt idx="1851">
                  <c:v>22.214337306000001</c:v>
                </c:pt>
                <c:pt idx="1852">
                  <c:v>22.334520267999999</c:v>
                </c:pt>
                <c:pt idx="1853">
                  <c:v>22.457448689</c:v>
                </c:pt>
                <c:pt idx="1854">
                  <c:v>22.710640894000001</c:v>
                </c:pt>
                <c:pt idx="1855">
                  <c:v>22.840892285999999</c:v>
                </c:pt>
                <c:pt idx="1856">
                  <c:v>22.973095138000001</c:v>
                </c:pt>
                <c:pt idx="1857">
                  <c:v>23.107711137999999</c:v>
                </c:pt>
                <c:pt idx="1858">
                  <c:v>23.244184395000001</c:v>
                </c:pt>
                <c:pt idx="1859">
                  <c:v>23.382948093</c:v>
                </c:pt>
                <c:pt idx="1860">
                  <c:v>23.382948093</c:v>
                </c:pt>
                <c:pt idx="1861">
                  <c:v>23.523655481999999</c:v>
                </c:pt>
                <c:pt idx="1862">
                  <c:v>23.666397993</c:v>
                </c:pt>
                <c:pt idx="1863">
                  <c:v>23.811135262000001</c:v>
                </c:pt>
                <c:pt idx="1864">
                  <c:v>23.957466985</c:v>
                </c:pt>
                <c:pt idx="1865">
                  <c:v>24.105674428</c:v>
                </c:pt>
                <c:pt idx="1866">
                  <c:v>24.255142878000001</c:v>
                </c:pt>
                <c:pt idx="1867">
                  <c:v>24.406289130000001</c:v>
                </c:pt>
                <c:pt idx="1868">
                  <c:v>24.55853853</c:v>
                </c:pt>
                <c:pt idx="1869">
                  <c:v>24.71215965</c:v>
                </c:pt>
                <c:pt idx="1870">
                  <c:v>24.866778562</c:v>
                </c:pt>
                <c:pt idx="1871">
                  <c:v>25.022288099000001</c:v>
                </c:pt>
                <c:pt idx="1872">
                  <c:v>25.178774779000001</c:v>
                </c:pt>
                <c:pt idx="1873">
                  <c:v>25.335705535999999</c:v>
                </c:pt>
                <c:pt idx="1874">
                  <c:v>25.493482002</c:v>
                </c:pt>
                <c:pt idx="1875">
                  <c:v>25.651463883000002</c:v>
                </c:pt>
                <c:pt idx="1876">
                  <c:v>25.810050354000001</c:v>
                </c:pt>
                <c:pt idx="1877">
                  <c:v>25.968784166999999</c:v>
                </c:pt>
                <c:pt idx="1878">
                  <c:v>26.127692927999998</c:v>
                </c:pt>
                <c:pt idx="1879">
                  <c:v>26.286661519999999</c:v>
                </c:pt>
                <c:pt idx="1880">
                  <c:v>26.445409545</c:v>
                </c:pt>
                <c:pt idx="1881">
                  <c:v>26.604025003</c:v>
                </c:pt>
                <c:pt idx="1882">
                  <c:v>26.761957749</c:v>
                </c:pt>
                <c:pt idx="1883">
                  <c:v>26.919552554999999</c:v>
                </c:pt>
                <c:pt idx="1884">
                  <c:v>27.076272081999999</c:v>
                </c:pt>
                <c:pt idx="1885">
                  <c:v>27.232239890999999</c:v>
                </c:pt>
                <c:pt idx="1886">
                  <c:v>27.387256042000001</c:v>
                </c:pt>
                <c:pt idx="1887">
                  <c:v>27.541066742000002</c:v>
                </c:pt>
                <c:pt idx="1888">
                  <c:v>27.693876692</c:v>
                </c:pt>
                <c:pt idx="1889">
                  <c:v>27.845203044000002</c:v>
                </c:pt>
                <c:pt idx="1890">
                  <c:v>27.995413849999998</c:v>
                </c:pt>
                <c:pt idx="1891">
                  <c:v>28.14398134</c:v>
                </c:pt>
                <c:pt idx="1892">
                  <c:v>28.291202286000001</c:v>
                </c:pt>
                <c:pt idx="1893">
                  <c:v>28.436700944999998</c:v>
                </c:pt>
                <c:pt idx="1894">
                  <c:v>28.580500905000001</c:v>
                </c:pt>
                <c:pt idx="1895">
                  <c:v>28.722437742</c:v>
                </c:pt>
                <c:pt idx="1896">
                  <c:v>28.862183702999999</c:v>
                </c:pt>
                <c:pt idx="1897">
                  <c:v>28.999900167</c:v>
                </c:pt>
                <c:pt idx="1898">
                  <c:v>29.13513601</c:v>
                </c:pt>
                <c:pt idx="1899">
                  <c:v>29.268166132000001</c:v>
                </c:pt>
                <c:pt idx="1900">
                  <c:v>29.398513793999999</c:v>
                </c:pt>
                <c:pt idx="1901">
                  <c:v>29.526308625999999</c:v>
                </c:pt>
                <c:pt idx="1902">
                  <c:v>29.651346188000002</c:v>
                </c:pt>
                <c:pt idx="1903">
                  <c:v>29.773463807999999</c:v>
                </c:pt>
                <c:pt idx="1904">
                  <c:v>29.892704152</c:v>
                </c:pt>
                <c:pt idx="1905">
                  <c:v>30.008674029000002</c:v>
                </c:pt>
                <c:pt idx="1906">
                  <c:v>30.121681625000001</c:v>
                </c:pt>
                <c:pt idx="1907">
                  <c:v>30.231233522</c:v>
                </c:pt>
                <c:pt idx="1908">
                  <c:v>30.337592996000001</c:v>
                </c:pt>
                <c:pt idx="1909">
                  <c:v>30.440447892000002</c:v>
                </c:pt>
                <c:pt idx="1910">
                  <c:v>30.539748446000001</c:v>
                </c:pt>
                <c:pt idx="1911">
                  <c:v>30.635414724</c:v>
                </c:pt>
                <c:pt idx="1912">
                  <c:v>30.72714345</c:v>
                </c:pt>
                <c:pt idx="1913">
                  <c:v>30.815119069000001</c:v>
                </c:pt>
                <c:pt idx="1914">
                  <c:v>30.898959744999999</c:v>
                </c:pt>
                <c:pt idx="1915">
                  <c:v>30.978934748</c:v>
                </c:pt>
                <c:pt idx="1916">
                  <c:v>31.054767823999999</c:v>
                </c:pt>
                <c:pt idx="1917">
                  <c:v>31.126609722000001</c:v>
                </c:pt>
                <c:pt idx="1918">
                  <c:v>31.194358884</c:v>
                </c:pt>
                <c:pt idx="1919">
                  <c:v>31.257945393</c:v>
                </c:pt>
                <c:pt idx="1920">
                  <c:v>31.317479806000001</c:v>
                </c:pt>
                <c:pt idx="1921">
                  <c:v>31.372722558</c:v>
                </c:pt>
                <c:pt idx="1922">
                  <c:v>31.423877301000001</c:v>
                </c:pt>
                <c:pt idx="1923">
                  <c:v>31.470703754999999</c:v>
                </c:pt>
                <c:pt idx="1924">
                  <c:v>31.551779140000001</c:v>
                </c:pt>
                <c:pt idx="1925">
                  <c:v>31.585872582</c:v>
                </c:pt>
                <c:pt idx="1926">
                  <c:v>31.615679852</c:v>
                </c:pt>
                <c:pt idx="1927">
                  <c:v>31.615679852</c:v>
                </c:pt>
                <c:pt idx="1928">
                  <c:v>31.641009862000001</c:v>
                </c:pt>
                <c:pt idx="1929">
                  <c:v>31.662095154999999</c:v>
                </c:pt>
                <c:pt idx="1930">
                  <c:v>31.678665711000001</c:v>
                </c:pt>
                <c:pt idx="1931">
                  <c:v>31.691025352</c:v>
                </c:pt>
                <c:pt idx="1932">
                  <c:v>31.699005368000002</c:v>
                </c:pt>
                <c:pt idx="1933">
                  <c:v>31.702759009000001</c:v>
                </c:pt>
                <c:pt idx="1934">
                  <c:v>31.702124738999998</c:v>
                </c:pt>
                <c:pt idx="1935">
                  <c:v>31.697220479999999</c:v>
                </c:pt>
                <c:pt idx="1936">
                  <c:v>31.688027601000002</c:v>
                </c:pt>
                <c:pt idx="1937">
                  <c:v>31.674424313999999</c:v>
                </c:pt>
                <c:pt idx="1938">
                  <c:v>31.656671382999999</c:v>
                </c:pt>
                <c:pt idx="1939">
                  <c:v>31.634606074000001</c:v>
                </c:pt>
                <c:pt idx="1940">
                  <c:v>31.608396081999999</c:v>
                </c:pt>
                <c:pt idx="1941">
                  <c:v>31.577998408999999</c:v>
                </c:pt>
                <c:pt idx="1942">
                  <c:v>31.543503888</c:v>
                </c:pt>
                <c:pt idx="1943">
                  <c:v>31.504942221</c:v>
                </c:pt>
                <c:pt idx="1944">
                  <c:v>31.462340014999999</c:v>
                </c:pt>
                <c:pt idx="1945">
                  <c:v>31.415913116999999</c:v>
                </c:pt>
                <c:pt idx="1946">
                  <c:v>31.365679318000002</c:v>
                </c:pt>
                <c:pt idx="1947">
                  <c:v>31.311841015999999</c:v>
                </c:pt>
                <c:pt idx="1948">
                  <c:v>31.254466926999999</c:v>
                </c:pt>
                <c:pt idx="1949">
                  <c:v>31.193672582000001</c:v>
                </c:pt>
                <c:pt idx="1950">
                  <c:v>31.129513631999998</c:v>
                </c:pt>
                <c:pt idx="1951">
                  <c:v>31.062083910999998</c:v>
                </c:pt>
                <c:pt idx="1952">
                  <c:v>30.991515413999998</c:v>
                </c:pt>
                <c:pt idx="1953">
                  <c:v>30.917765244000002</c:v>
                </c:pt>
                <c:pt idx="1954">
                  <c:v>30.841060709000001</c:v>
                </c:pt>
                <c:pt idx="1955">
                  <c:v>30.761469677000001</c:v>
                </c:pt>
                <c:pt idx="1956">
                  <c:v>30.679157648</c:v>
                </c:pt>
                <c:pt idx="1957">
                  <c:v>30.594188308</c:v>
                </c:pt>
                <c:pt idx="1958">
                  <c:v>30.506656713999998</c:v>
                </c:pt>
                <c:pt idx="1959">
                  <c:v>30.416703241</c:v>
                </c:pt>
                <c:pt idx="1960">
                  <c:v>30.324352638000001</c:v>
                </c:pt>
                <c:pt idx="1961">
                  <c:v>30.229850915</c:v>
                </c:pt>
                <c:pt idx="1962">
                  <c:v>30.133188275999998</c:v>
                </c:pt>
                <c:pt idx="1963">
                  <c:v>30.034622593000002</c:v>
                </c:pt>
                <c:pt idx="1964">
                  <c:v>29.934107529999999</c:v>
                </c:pt>
                <c:pt idx="1965">
                  <c:v>29.831872337</c:v>
                </c:pt>
                <c:pt idx="1966">
                  <c:v>29.727865610999999</c:v>
                </c:pt>
                <c:pt idx="1967">
                  <c:v>29.622196756000001</c:v>
                </c:pt>
                <c:pt idx="1968">
                  <c:v>29.514955744000002</c:v>
                </c:pt>
                <c:pt idx="1969">
                  <c:v>29.406180142</c:v>
                </c:pt>
                <c:pt idx="1970">
                  <c:v>29.296120665</c:v>
                </c:pt>
                <c:pt idx="1971">
                  <c:v>29.184830646999998</c:v>
                </c:pt>
                <c:pt idx="1972">
                  <c:v>29.072551759</c:v>
                </c:pt>
                <c:pt idx="1973">
                  <c:v>28.95941651</c:v>
                </c:pt>
                <c:pt idx="1974">
                  <c:v>28.845522159000001</c:v>
                </c:pt>
                <c:pt idx="1975">
                  <c:v>28.731030853</c:v>
                </c:pt>
                <c:pt idx="1976">
                  <c:v>28.616053383000001</c:v>
                </c:pt>
                <c:pt idx="1977">
                  <c:v>28.500729586999999</c:v>
                </c:pt>
                <c:pt idx="1978">
                  <c:v>28.385175660000002</c:v>
                </c:pt>
                <c:pt idx="1979">
                  <c:v>28.269581399</c:v>
                </c:pt>
                <c:pt idx="1980">
                  <c:v>28.154033647999999</c:v>
                </c:pt>
                <c:pt idx="1981">
                  <c:v>28.038626426</c:v>
                </c:pt>
                <c:pt idx="1982">
                  <c:v>27.923469721</c:v>
                </c:pt>
                <c:pt idx="1983">
                  <c:v>27.808675803</c:v>
                </c:pt>
                <c:pt idx="1984">
                  <c:v>27.694292066999999</c:v>
                </c:pt>
                <c:pt idx="1985">
                  <c:v>27.580382801999999</c:v>
                </c:pt>
                <c:pt idx="1986">
                  <c:v>27.467184808999999</c:v>
                </c:pt>
                <c:pt idx="1987">
                  <c:v>27.354759318999999</c:v>
                </c:pt>
                <c:pt idx="1988">
                  <c:v>27.243302623000002</c:v>
                </c:pt>
                <c:pt idx="1989">
                  <c:v>27.132867987000001</c:v>
                </c:pt>
                <c:pt idx="1990">
                  <c:v>27.023606804</c:v>
                </c:pt>
                <c:pt idx="1991">
                  <c:v>26.915557294999999</c:v>
                </c:pt>
                <c:pt idx="1992">
                  <c:v>26.808742526</c:v>
                </c:pt>
                <c:pt idx="1993">
                  <c:v>26.703340004000001</c:v>
                </c:pt>
                <c:pt idx="1994">
                  <c:v>26.599235516</c:v>
                </c:pt>
                <c:pt idx="1995">
                  <c:v>26.496594170000002</c:v>
                </c:pt>
                <c:pt idx="1996">
                  <c:v>26.395337126000001</c:v>
                </c:pt>
                <c:pt idx="1997">
                  <c:v>26.295649441999998</c:v>
                </c:pt>
                <c:pt idx="1998">
                  <c:v>26.197476093999999</c:v>
                </c:pt>
                <c:pt idx="1999">
                  <c:v>26.100907806999999</c:v>
                </c:pt>
                <c:pt idx="2000">
                  <c:v>26.006046005999998</c:v>
                </c:pt>
                <c:pt idx="2001">
                  <c:v>25.912942591</c:v>
                </c:pt>
                <c:pt idx="2002">
                  <c:v>25.821804115999999</c:v>
                </c:pt>
                <c:pt idx="2003">
                  <c:v>25.732672662999999</c:v>
                </c:pt>
                <c:pt idx="2004">
                  <c:v>25.645613062999999</c:v>
                </c:pt>
                <c:pt idx="2005">
                  <c:v>25.560759811</c:v>
                </c:pt>
                <c:pt idx="2006">
                  <c:v>25.478109527000001</c:v>
                </c:pt>
                <c:pt idx="2007">
                  <c:v>25.397654855999999</c:v>
                </c:pt>
                <c:pt idx="2008">
                  <c:v>25.319432596999999</c:v>
                </c:pt>
                <c:pt idx="2009">
                  <c:v>25.243557727999999</c:v>
                </c:pt>
                <c:pt idx="2010">
                  <c:v>25.169943002</c:v>
                </c:pt>
                <c:pt idx="2011">
                  <c:v>25.098735384000001</c:v>
                </c:pt>
                <c:pt idx="2012">
                  <c:v>25.029904462000001</c:v>
                </c:pt>
                <c:pt idx="2013">
                  <c:v>24.963540703</c:v>
                </c:pt>
                <c:pt idx="2014">
                  <c:v>24.899550542</c:v>
                </c:pt>
                <c:pt idx="2015">
                  <c:v>24.837983755</c:v>
                </c:pt>
                <c:pt idx="2016">
                  <c:v>24.778904033</c:v>
                </c:pt>
                <c:pt idx="2017">
                  <c:v>24.722200768</c:v>
                </c:pt>
                <c:pt idx="2018">
                  <c:v>24.668152757000001</c:v>
                </c:pt>
                <c:pt idx="2019">
                  <c:v>24.616649527</c:v>
                </c:pt>
                <c:pt idx="2020">
                  <c:v>24.56782063</c:v>
                </c:pt>
                <c:pt idx="2021">
                  <c:v>24.521546749999999</c:v>
                </c:pt>
                <c:pt idx="2022">
                  <c:v>24.477804727999999</c:v>
                </c:pt>
                <c:pt idx="2023">
                  <c:v>24.436533622999999</c:v>
                </c:pt>
                <c:pt idx="2024">
                  <c:v>24.397510317999998</c:v>
                </c:pt>
                <c:pt idx="2025">
                  <c:v>24.360786045000001</c:v>
                </c:pt>
                <c:pt idx="2026">
                  <c:v>24.326254252999998</c:v>
                </c:pt>
                <c:pt idx="2027">
                  <c:v>24.293953399999999</c:v>
                </c:pt>
                <c:pt idx="2028">
                  <c:v>24.263794315999998</c:v>
                </c:pt>
                <c:pt idx="2029">
                  <c:v>24.235854839000002</c:v>
                </c:pt>
                <c:pt idx="2030">
                  <c:v>24.210128710999999</c:v>
                </c:pt>
                <c:pt idx="2031">
                  <c:v>24.186485471000001</c:v>
                </c:pt>
                <c:pt idx="2032">
                  <c:v>24.165039957000001</c:v>
                </c:pt>
                <c:pt idx="2033">
                  <c:v>24.145623004000001</c:v>
                </c:pt>
                <c:pt idx="2034">
                  <c:v>24.128464887</c:v>
                </c:pt>
                <c:pt idx="2035">
                  <c:v>24.113228404000001</c:v>
                </c:pt>
                <c:pt idx="2036">
                  <c:v>24.100140918000001</c:v>
                </c:pt>
                <c:pt idx="2037">
                  <c:v>24.089024839</c:v>
                </c:pt>
                <c:pt idx="2038">
                  <c:v>24.079801282999998</c:v>
                </c:pt>
                <c:pt idx="2039">
                  <c:v>24.07247379</c:v>
                </c:pt>
                <c:pt idx="2040">
                  <c:v>24.066750895999999</c:v>
                </c:pt>
                <c:pt idx="2041">
                  <c:v>24.062800153000001</c:v>
                </c:pt>
                <c:pt idx="2042">
                  <c:v>24.060332472999999</c:v>
                </c:pt>
                <c:pt idx="2043">
                  <c:v>24.059561690999999</c:v>
                </c:pt>
                <c:pt idx="2044">
                  <c:v>24.0602388</c:v>
                </c:pt>
                <c:pt idx="2045">
                  <c:v>24.062401759</c:v>
                </c:pt>
                <c:pt idx="2046">
                  <c:v>24.065974672999999</c:v>
                </c:pt>
                <c:pt idx="2047">
                  <c:v>24.070853017000001</c:v>
                </c:pt>
                <c:pt idx="2048">
                  <c:v>24.077178125</c:v>
                </c:pt>
                <c:pt idx="2049">
                  <c:v>24.084626435000001</c:v>
                </c:pt>
                <c:pt idx="2050">
                  <c:v>24.093405929999999</c:v>
                </c:pt>
                <c:pt idx="2051">
                  <c:v>24.103118716000001</c:v>
                </c:pt>
                <c:pt idx="2052">
                  <c:v>24.113879052000001</c:v>
                </c:pt>
                <c:pt idx="2053">
                  <c:v>24.125403744</c:v>
                </c:pt>
                <c:pt idx="2054">
                  <c:v>24.137521125999999</c:v>
                </c:pt>
                <c:pt idx="2055">
                  <c:v>24.150279975</c:v>
                </c:pt>
                <c:pt idx="2056">
                  <c:v>24.163247968</c:v>
                </c:pt>
                <c:pt idx="2057">
                  <c:v>24.176696295999999</c:v>
                </c:pt>
                <c:pt idx="2058">
                  <c:v>24.190234390000001</c:v>
                </c:pt>
                <c:pt idx="2059">
                  <c:v>24.204152696000001</c:v>
                </c:pt>
                <c:pt idx="2060">
                  <c:v>24.218177797999999</c:v>
                </c:pt>
                <c:pt idx="2061">
                  <c:v>24.232393697999999</c:v>
                </c:pt>
                <c:pt idx="2062">
                  <c:v>24.247521881000001</c:v>
                </c:pt>
                <c:pt idx="2063">
                  <c:v>24.260620517</c:v>
                </c:pt>
                <c:pt idx="2064">
                  <c:v>24.273768687</c:v>
                </c:pt>
                <c:pt idx="2065">
                  <c:v>24.286564025000001</c:v>
                </c:pt>
                <c:pt idx="2066">
                  <c:v>24.299305310000001</c:v>
                </c:pt>
                <c:pt idx="2067">
                  <c:v>24.311542109000001</c:v>
                </c:pt>
                <c:pt idx="2068">
                  <c:v>24.324437535000001</c:v>
                </c:pt>
                <c:pt idx="2069">
                  <c:v>24.334822124999999</c:v>
                </c:pt>
                <c:pt idx="2070">
                  <c:v>24.344605397999999</c:v>
                </c:pt>
                <c:pt idx="2071">
                  <c:v>24.362109741000001</c:v>
                </c:pt>
                <c:pt idx="2072">
                  <c:v>24.369760544999998</c:v>
                </c:pt>
                <c:pt idx="2073">
                  <c:v>24.376324461999999</c:v>
                </c:pt>
                <c:pt idx="2074">
                  <c:v>24.382205106000001</c:v>
                </c:pt>
                <c:pt idx="2075">
                  <c:v>24.382205106000001</c:v>
                </c:pt>
                <c:pt idx="2076">
                  <c:v>24.38796614</c:v>
                </c:pt>
                <c:pt idx="2077">
                  <c:v>24.39090264</c:v>
                </c:pt>
                <c:pt idx="2078">
                  <c:v>24.392877078000001</c:v>
                </c:pt>
                <c:pt idx="2079">
                  <c:v>24.393668219999999</c:v>
                </c:pt>
                <c:pt idx="2080">
                  <c:v>24.393453647000001</c:v>
                </c:pt>
                <c:pt idx="2081">
                  <c:v>24.391699175999999</c:v>
                </c:pt>
                <c:pt idx="2082">
                  <c:v>24.388754516999999</c:v>
                </c:pt>
                <c:pt idx="2083">
                  <c:v>24.384099051</c:v>
                </c:pt>
                <c:pt idx="2084">
                  <c:v>24.378010764999999</c:v>
                </c:pt>
                <c:pt idx="2085">
                  <c:v>24.370211602000001</c:v>
                </c:pt>
                <c:pt idx="2086">
                  <c:v>24.36074026</c:v>
                </c:pt>
                <c:pt idx="2087">
                  <c:v>24.349596924</c:v>
                </c:pt>
                <c:pt idx="2088">
                  <c:v>24.336514187999999</c:v>
                </c:pt>
                <c:pt idx="2089">
                  <c:v>24.321871238</c:v>
                </c:pt>
                <c:pt idx="2090">
                  <c:v>24.305150871999999</c:v>
                </c:pt>
                <c:pt idx="2091">
                  <c:v>24.286836567999998</c:v>
                </c:pt>
                <c:pt idx="2092">
                  <c:v>24.266552569000002</c:v>
                </c:pt>
                <c:pt idx="2093">
                  <c:v>24.244525964000001</c:v>
                </c:pt>
                <c:pt idx="2094">
                  <c:v>24.220730198999998</c:v>
                </c:pt>
                <c:pt idx="2095">
                  <c:v>24.194971782</c:v>
                </c:pt>
                <c:pt idx="2096">
                  <c:v>24.167530055</c:v>
                </c:pt>
                <c:pt idx="2097">
                  <c:v>24.137891367000002</c:v>
                </c:pt>
                <c:pt idx="2098">
                  <c:v>24.106600670999999</c:v>
                </c:pt>
                <c:pt idx="2099">
                  <c:v>24.073171454000001</c:v>
                </c:pt>
                <c:pt idx="2100">
                  <c:v>24.038044462999999</c:v>
                </c:pt>
                <c:pt idx="2101">
                  <c:v>24.000956853000002</c:v>
                </c:pt>
                <c:pt idx="2102">
                  <c:v>23.962020751000001</c:v>
                </c:pt>
                <c:pt idx="2103">
                  <c:v>23.921297609</c:v>
                </c:pt>
                <c:pt idx="2104">
                  <c:v>23.878571249</c:v>
                </c:pt>
                <c:pt idx="2105">
                  <c:v>23.834290590999998</c:v>
                </c:pt>
                <c:pt idx="2106">
                  <c:v>23.787927923000002</c:v>
                </c:pt>
                <c:pt idx="2107">
                  <c:v>23.740146496000001</c:v>
                </c:pt>
                <c:pt idx="2108">
                  <c:v>23.690402599999999</c:v>
                </c:pt>
                <c:pt idx="2109">
                  <c:v>23.639085455</c:v>
                </c:pt>
                <c:pt idx="2110">
                  <c:v>23.586038933000001</c:v>
                </c:pt>
                <c:pt idx="2111">
                  <c:v>23.531095899</c:v>
                </c:pt>
                <c:pt idx="2112">
                  <c:v>23.474670944</c:v>
                </c:pt>
                <c:pt idx="2113">
                  <c:v>23.416173116</c:v>
                </c:pt>
                <c:pt idx="2114">
                  <c:v>23.356230240999999</c:v>
                </c:pt>
                <c:pt idx="2115">
                  <c:v>23.294366569000001</c:v>
                </c:pt>
                <c:pt idx="2116">
                  <c:v>23.231073361</c:v>
                </c:pt>
                <c:pt idx="2117">
                  <c:v>23.166120728999999</c:v>
                </c:pt>
                <c:pt idx="2118">
                  <c:v>23.099659123999999</c:v>
                </c:pt>
                <c:pt idx="2119">
                  <c:v>23.031858271000001</c:v>
                </c:pt>
                <c:pt idx="2120">
                  <c:v>22.962449018000001</c:v>
                </c:pt>
                <c:pt idx="2121">
                  <c:v>22.891967578999999</c:v>
                </c:pt>
                <c:pt idx="2122">
                  <c:v>22.819904032</c:v>
                </c:pt>
                <c:pt idx="2123">
                  <c:v>22.746953355999999</c:v>
                </c:pt>
                <c:pt idx="2124">
                  <c:v>22.672712416</c:v>
                </c:pt>
                <c:pt idx="2125">
                  <c:v>22.597553015999999</c:v>
                </c:pt>
                <c:pt idx="2126">
                  <c:v>22.521512284</c:v>
                </c:pt>
                <c:pt idx="2127">
                  <c:v>22.444487318</c:v>
                </c:pt>
                <c:pt idx="2128">
                  <c:v>22.366875558</c:v>
                </c:pt>
                <c:pt idx="2129">
                  <c:v>22.288290027999999</c:v>
                </c:pt>
                <c:pt idx="2130">
                  <c:v>22.209420953999999</c:v>
                </c:pt>
                <c:pt idx="2131">
                  <c:v>22.129748186</c:v>
                </c:pt>
                <c:pt idx="2132">
                  <c:v>22.049919406000001</c:v>
                </c:pt>
                <c:pt idx="2133">
                  <c:v>21.969671349999999</c:v>
                </c:pt>
                <c:pt idx="2134">
                  <c:v>21.88921573</c:v>
                </c:pt>
                <c:pt idx="2135">
                  <c:v>21.808688114999999</c:v>
                </c:pt>
                <c:pt idx="2136">
                  <c:v>21.727842438</c:v>
                </c:pt>
                <c:pt idx="2137">
                  <c:v>21.647225646999999</c:v>
                </c:pt>
                <c:pt idx="2138">
                  <c:v>21.566332614</c:v>
                </c:pt>
                <c:pt idx="2139">
                  <c:v>21.485835360999999</c:v>
                </c:pt>
                <c:pt idx="2140">
                  <c:v>21.405331400000001</c:v>
                </c:pt>
                <c:pt idx="2141">
                  <c:v>21.325237563000002</c:v>
                </c:pt>
                <c:pt idx="2142">
                  <c:v>21.166067255000002</c:v>
                </c:pt>
                <c:pt idx="2143">
                  <c:v>21.087379342999998</c:v>
                </c:pt>
                <c:pt idx="2144">
                  <c:v>21.087379342999998</c:v>
                </c:pt>
                <c:pt idx="2145">
                  <c:v>21.008934432</c:v>
                </c:pt>
                <c:pt idx="2146">
                  <c:v>20.931472917000001</c:v>
                </c:pt>
                <c:pt idx="2147">
                  <c:v>20.854490363</c:v>
                </c:pt>
                <c:pt idx="2148">
                  <c:v>20.778594148</c:v>
                </c:pt>
                <c:pt idx="2149">
                  <c:v>20.703509259</c:v>
                </c:pt>
                <c:pt idx="2150">
                  <c:v>20.629438030999999</c:v>
                </c:pt>
                <c:pt idx="2151">
                  <c:v>20.556694936</c:v>
                </c:pt>
                <c:pt idx="2152">
                  <c:v>20.484888371</c:v>
                </c:pt>
                <c:pt idx="2153">
                  <c:v>20.414698861000002</c:v>
                </c:pt>
                <c:pt idx="2154">
                  <c:v>20.345591170999999</c:v>
                </c:pt>
                <c:pt idx="2155">
                  <c:v>20.278248927</c:v>
                </c:pt>
                <c:pt idx="2156">
                  <c:v>20.212363887999999</c:v>
                </c:pt>
                <c:pt idx="2157">
                  <c:v>20.148362385999999</c:v>
                </c:pt>
                <c:pt idx="2158">
                  <c:v>20.086309659000001</c:v>
                </c:pt>
                <c:pt idx="2159">
                  <c:v>20.026097419999999</c:v>
                </c:pt>
                <c:pt idx="2160">
                  <c:v>19.968183891999999</c:v>
                </c:pt>
                <c:pt idx="2161">
                  <c:v>19.912087564</c:v>
                </c:pt>
                <c:pt idx="2162">
                  <c:v>19.858481563000002</c:v>
                </c:pt>
                <c:pt idx="2163">
                  <c:v>19.806861739999999</c:v>
                </c:pt>
                <c:pt idx="2164">
                  <c:v>19.757830740999999</c:v>
                </c:pt>
                <c:pt idx="2165">
                  <c:v>19.711018496000001</c:v>
                </c:pt>
                <c:pt idx="2166">
                  <c:v>19.666736688</c:v>
                </c:pt>
                <c:pt idx="2167">
                  <c:v>19.625042951000001</c:v>
                </c:pt>
                <c:pt idx="2168">
                  <c:v>19.585711765999999</c:v>
                </c:pt>
                <c:pt idx="2169">
                  <c:v>19.549261577999999</c:v>
                </c:pt>
                <c:pt idx="2170">
                  <c:v>19.515199517999999</c:v>
                </c:pt>
                <c:pt idx="2171">
                  <c:v>19.484181317000001</c:v>
                </c:pt>
                <c:pt idx="2172">
                  <c:v>19.455765378999999</c:v>
                </c:pt>
                <c:pt idx="2173">
                  <c:v>19.430413138999999</c:v>
                </c:pt>
                <c:pt idx="2174">
                  <c:v>19.407964888999999</c:v>
                </c:pt>
                <c:pt idx="2175">
                  <c:v>19.388394998999999</c:v>
                </c:pt>
                <c:pt idx="2176">
                  <c:v>19.372053189999999</c:v>
                </c:pt>
                <c:pt idx="2177">
                  <c:v>19.358411932999999</c:v>
                </c:pt>
                <c:pt idx="2178">
                  <c:v>19.348240423</c:v>
                </c:pt>
                <c:pt idx="2179">
                  <c:v>19.340822352</c:v>
                </c:pt>
                <c:pt idx="2180">
                  <c:v>19.336851361000001</c:v>
                </c:pt>
                <c:pt idx="2181">
                  <c:v>19.335966399</c:v>
                </c:pt>
                <c:pt idx="2182">
                  <c:v>19.338359714999999</c:v>
                </c:pt>
                <c:pt idx="2183">
                  <c:v>19.344145411</c:v>
                </c:pt>
                <c:pt idx="2184">
                  <c:v>19.353089756999999</c:v>
                </c:pt>
                <c:pt idx="2185">
                  <c:v>19.365693256</c:v>
                </c:pt>
                <c:pt idx="2186">
                  <c:v>19.381461241</c:v>
                </c:pt>
                <c:pt idx="2187">
                  <c:v>19.401043438999999</c:v>
                </c:pt>
                <c:pt idx="2188">
                  <c:v>19.424047952999999</c:v>
                </c:pt>
                <c:pt idx="2189">
                  <c:v>19.450866331</c:v>
                </c:pt>
                <c:pt idx="2190">
                  <c:v>19.481285489000001</c:v>
                </c:pt>
                <c:pt idx="2191">
                  <c:v>19.515213543000002</c:v>
                </c:pt>
                <c:pt idx="2192">
                  <c:v>19.552902640999999</c:v>
                </c:pt>
                <c:pt idx="2193">
                  <c:v>19.593813143999999</c:v>
                </c:pt>
                <c:pt idx="2194">
                  <c:v>19.638616817999999</c:v>
                </c:pt>
                <c:pt idx="2195">
                  <c:v>19.686714446</c:v>
                </c:pt>
                <c:pt idx="2196">
                  <c:v>19.738591055000001</c:v>
                </c:pt>
                <c:pt idx="2197">
                  <c:v>19.793820749000002</c:v>
                </c:pt>
                <c:pt idx="2198">
                  <c:v>19.852679685999998</c:v>
                </c:pt>
                <c:pt idx="2199">
                  <c:v>19.915182053999999</c:v>
                </c:pt>
                <c:pt idx="2200">
                  <c:v>19.980906880999999</c:v>
                </c:pt>
                <c:pt idx="2201">
                  <c:v>20.050389996</c:v>
                </c:pt>
                <c:pt idx="2202">
                  <c:v>20.123005329000001</c:v>
                </c:pt>
                <c:pt idx="2203">
                  <c:v>20.199272753999999</c:v>
                </c:pt>
                <c:pt idx="2204">
                  <c:v>20.278764142</c:v>
                </c:pt>
                <c:pt idx="2205">
                  <c:v>20.361780569</c:v>
                </c:pt>
                <c:pt idx="2206">
                  <c:v>20.448064398</c:v>
                </c:pt>
                <c:pt idx="2207">
                  <c:v>20.537550684999999</c:v>
                </c:pt>
                <c:pt idx="2208">
                  <c:v>20.630360694</c:v>
                </c:pt>
                <c:pt idx="2209">
                  <c:v>20.726052813999999</c:v>
                </c:pt>
                <c:pt idx="2210">
                  <c:v>20.825058936000001</c:v>
                </c:pt>
                <c:pt idx="2211">
                  <c:v>20.926815943000001</c:v>
                </c:pt>
                <c:pt idx="2212">
                  <c:v>21.031800433000001</c:v>
                </c:pt>
                <c:pt idx="2213">
                  <c:v>21.139579908000002</c:v>
                </c:pt>
                <c:pt idx="2214">
                  <c:v>21.250338406000001</c:v>
                </c:pt>
                <c:pt idx="2215">
                  <c:v>21.364078600999999</c:v>
                </c:pt>
                <c:pt idx="2216">
                  <c:v>21.480535073999999</c:v>
                </c:pt>
                <c:pt idx="2217">
                  <c:v>21.600128015999999</c:v>
                </c:pt>
                <c:pt idx="2218">
                  <c:v>21.722169277999999</c:v>
                </c:pt>
                <c:pt idx="2219">
                  <c:v>21.847181159000002</c:v>
                </c:pt>
                <c:pt idx="2220">
                  <c:v>21.974625144000001</c:v>
                </c:pt>
                <c:pt idx="2221">
                  <c:v>22.104731656999999</c:v>
                </c:pt>
                <c:pt idx="2222">
                  <c:v>22.237196453999999</c:v>
                </c:pt>
                <c:pt idx="2223">
                  <c:v>22.371853480999999</c:v>
                </c:pt>
                <c:pt idx="2224">
                  <c:v>22.508939856000001</c:v>
                </c:pt>
                <c:pt idx="2225">
                  <c:v>22.647790414999999</c:v>
                </c:pt>
                <c:pt idx="2226">
                  <c:v>22.788950931999999</c:v>
                </c:pt>
                <c:pt idx="2227">
                  <c:v>22.931807557999999</c:v>
                </c:pt>
                <c:pt idx="2228">
                  <c:v>23.076700532</c:v>
                </c:pt>
                <c:pt idx="2229">
                  <c:v>23.223220790999999</c:v>
                </c:pt>
                <c:pt idx="2230">
                  <c:v>23.371416964000002</c:v>
                </c:pt>
                <c:pt idx="2231">
                  <c:v>23.521207112999999</c:v>
                </c:pt>
                <c:pt idx="2232">
                  <c:v>23.672222789999999</c:v>
                </c:pt>
                <c:pt idx="2233">
                  <c:v>23.8248408</c:v>
                </c:pt>
                <c:pt idx="2234">
                  <c:v>23.978382243999999</c:v>
                </c:pt>
                <c:pt idx="2235">
                  <c:v>24.133232937999999</c:v>
                </c:pt>
                <c:pt idx="2236">
                  <c:v>24.288886029</c:v>
                </c:pt>
                <c:pt idx="2237">
                  <c:v>24.445491748999999</c:v>
                </c:pt>
                <c:pt idx="2238">
                  <c:v>24.602794635999999</c:v>
                </c:pt>
                <c:pt idx="2239">
                  <c:v>24.760531544999999</c:v>
                </c:pt>
                <c:pt idx="2240">
                  <c:v>24.918895883000001</c:v>
                </c:pt>
                <c:pt idx="2241">
                  <c:v>25.077282989</c:v>
                </c:pt>
                <c:pt idx="2242">
                  <c:v>25.236129013999999</c:v>
                </c:pt>
                <c:pt idx="2243">
                  <c:v>25.394911536999999</c:v>
                </c:pt>
                <c:pt idx="2244">
                  <c:v>25.553890393</c:v>
                </c:pt>
                <c:pt idx="2245">
                  <c:v>25.712843334999999</c:v>
                </c:pt>
                <c:pt idx="2246">
                  <c:v>26.030524987</c:v>
                </c:pt>
                <c:pt idx="2247">
                  <c:v>26.030524987</c:v>
                </c:pt>
                <c:pt idx="2248">
                  <c:v>26.188772218</c:v>
                </c:pt>
                <c:pt idx="2249">
                  <c:v>26.346750028999999</c:v>
                </c:pt>
                <c:pt idx="2250">
                  <c:v>26.503850323999998</c:v>
                </c:pt>
                <c:pt idx="2251">
                  <c:v>26.660454839</c:v>
                </c:pt>
                <c:pt idx="2252">
                  <c:v>26.815934679000001</c:v>
                </c:pt>
                <c:pt idx="2253">
                  <c:v>26.970527301000001</c:v>
                </c:pt>
                <c:pt idx="2254">
                  <c:v>27.123922771</c:v>
                </c:pt>
                <c:pt idx="2255">
                  <c:v>27.275955042</c:v>
                </c:pt>
                <c:pt idx="2256">
                  <c:v>27.426691829999999</c:v>
                </c:pt>
                <c:pt idx="2257">
                  <c:v>27.575694079000002</c:v>
                </c:pt>
                <c:pt idx="2258">
                  <c:v>27.723229691</c:v>
                </c:pt>
                <c:pt idx="2259">
                  <c:v>27.868749027</c:v>
                </c:pt>
                <c:pt idx="2260">
                  <c:v>28.012594287999999</c:v>
                </c:pt>
                <c:pt idx="2261">
                  <c:v>28.154375879</c:v>
                </c:pt>
                <c:pt idx="2262">
                  <c:v>28.294020109000002</c:v>
                </c:pt>
                <c:pt idx="2263">
                  <c:v>28.431441974999998</c:v>
                </c:pt>
                <c:pt idx="2264">
                  <c:v>28.566314715000001</c:v>
                </c:pt>
                <c:pt idx="2265">
                  <c:v>28.698809927999999</c:v>
                </c:pt>
                <c:pt idx="2266">
                  <c:v>28.828446484000001</c:v>
                </c:pt>
                <c:pt idx="2267">
                  <c:v>28.955485790000001</c:v>
                </c:pt>
                <c:pt idx="2268">
                  <c:v>29.079492096999999</c:v>
                </c:pt>
                <c:pt idx="2269">
                  <c:v>29.200570599999999</c:v>
                </c:pt>
                <c:pt idx="2270">
                  <c:v>29.318531852</c:v>
                </c:pt>
                <c:pt idx="2271">
                  <c:v>29.433204989</c:v>
                </c:pt>
                <c:pt idx="2272">
                  <c:v>29.544715755999999</c:v>
                </c:pt>
                <c:pt idx="2273">
                  <c:v>29.652755918</c:v>
                </c:pt>
                <c:pt idx="2274">
                  <c:v>29.757606569</c:v>
                </c:pt>
                <c:pt idx="2275">
                  <c:v>29.858913907000002</c:v>
                </c:pt>
                <c:pt idx="2276">
                  <c:v>29.956905608</c:v>
                </c:pt>
                <c:pt idx="2277">
                  <c:v>30.051304801000001</c:v>
                </c:pt>
                <c:pt idx="2278">
                  <c:v>30.142118325999999</c:v>
                </c:pt>
                <c:pt idx="2279">
                  <c:v>30.229143359999998</c:v>
                </c:pt>
                <c:pt idx="2280">
                  <c:v>30.312230114999998</c:v>
                </c:pt>
                <c:pt idx="2281">
                  <c:v>30.391552907000001</c:v>
                </c:pt>
                <c:pt idx="2282">
                  <c:v>30.466761613999999</c:v>
                </c:pt>
                <c:pt idx="2283">
                  <c:v>30.538111171000001</c:v>
                </c:pt>
                <c:pt idx="2284">
                  <c:v>30.605317635999999</c:v>
                </c:pt>
                <c:pt idx="2285">
                  <c:v>30.668494904999999</c:v>
                </c:pt>
                <c:pt idx="2286">
                  <c:v>30.727479507999998</c:v>
                </c:pt>
                <c:pt idx="2287">
                  <c:v>30.782207251999999</c:v>
                </c:pt>
                <c:pt idx="2288">
                  <c:v>30.832761727000001</c:v>
                </c:pt>
                <c:pt idx="2289">
                  <c:v>30.878883440999999</c:v>
                </c:pt>
                <c:pt idx="2290">
                  <c:v>30.920826689999998</c:v>
                </c:pt>
                <c:pt idx="2291">
                  <c:v>30.958321270999999</c:v>
                </c:pt>
                <c:pt idx="2292">
                  <c:v>30.991559193000001</c:v>
                </c:pt>
                <c:pt idx="2293">
                  <c:v>31.020349470999999</c:v>
                </c:pt>
                <c:pt idx="2294">
                  <c:v>31.044724977000001</c:v>
                </c:pt>
                <c:pt idx="2295">
                  <c:v>31.080003657999999</c:v>
                </c:pt>
                <c:pt idx="2296">
                  <c:v>31.090945318999999</c:v>
                </c:pt>
                <c:pt idx="2297">
                  <c:v>31.097302257999999</c:v>
                </c:pt>
                <c:pt idx="2298">
                  <c:v>31.099365766999998</c:v>
                </c:pt>
                <c:pt idx="2299">
                  <c:v>31.099365766999998</c:v>
                </c:pt>
                <c:pt idx="2300">
                  <c:v>31.097001701</c:v>
                </c:pt>
                <c:pt idx="2301">
                  <c:v>31.090412934</c:v>
                </c:pt>
                <c:pt idx="2302">
                  <c:v>31.079574235999999</c:v>
                </c:pt>
                <c:pt idx="2303">
                  <c:v>31.064520804000001</c:v>
                </c:pt>
                <c:pt idx="2304">
                  <c:v>31.045392937999999</c:v>
                </c:pt>
                <c:pt idx="2305">
                  <c:v>31.022092786999998</c:v>
                </c:pt>
                <c:pt idx="2306">
                  <c:v>30.994879212000001</c:v>
                </c:pt>
                <c:pt idx="2307">
                  <c:v>30.963648182</c:v>
                </c:pt>
                <c:pt idx="2308">
                  <c:v>30.92860954</c:v>
                </c:pt>
                <c:pt idx="2309">
                  <c:v>30.889689198999999</c:v>
                </c:pt>
                <c:pt idx="2310">
                  <c:v>30.846977505000002</c:v>
                </c:pt>
                <c:pt idx="2311">
                  <c:v>30.800542794999998</c:v>
                </c:pt>
                <c:pt idx="2312">
                  <c:v>30.750382918</c:v>
                </c:pt>
                <c:pt idx="2313">
                  <c:v>30.696700968999998</c:v>
                </c:pt>
                <c:pt idx="2314">
                  <c:v>30.639516466</c:v>
                </c:pt>
                <c:pt idx="2315">
                  <c:v>30.578949209000001</c:v>
                </c:pt>
                <c:pt idx="2316">
                  <c:v>30.515055632999999</c:v>
                </c:pt>
                <c:pt idx="2317">
                  <c:v>30.447991102</c:v>
                </c:pt>
                <c:pt idx="2318">
                  <c:v>30.377801605999998</c:v>
                </c:pt>
                <c:pt idx="2319">
                  <c:v>30.304478145000001</c:v>
                </c:pt>
                <c:pt idx="2320">
                  <c:v>30.228167324000001</c:v>
                </c:pt>
                <c:pt idx="2321">
                  <c:v>30.148856572</c:v>
                </c:pt>
                <c:pt idx="2322">
                  <c:v>30.066777163000001</c:v>
                </c:pt>
                <c:pt idx="2323">
                  <c:v>29.981884848</c:v>
                </c:pt>
                <c:pt idx="2324">
                  <c:v>29.894393408999999</c:v>
                </c:pt>
                <c:pt idx="2325">
                  <c:v>29.804327012000002</c:v>
                </c:pt>
                <c:pt idx="2326">
                  <c:v>29.711830092</c:v>
                </c:pt>
                <c:pt idx="2327">
                  <c:v>29.616995568</c:v>
                </c:pt>
                <c:pt idx="2328">
                  <c:v>29.519948665000001</c:v>
                </c:pt>
                <c:pt idx="2329">
                  <c:v>29.420926424000001</c:v>
                </c:pt>
                <c:pt idx="2330">
                  <c:v>29.319984391999999</c:v>
                </c:pt>
                <c:pt idx="2331">
                  <c:v>29.217412653</c:v>
                </c:pt>
                <c:pt idx="2332">
                  <c:v>29.113261440999999</c:v>
                </c:pt>
                <c:pt idx="2333">
                  <c:v>29.007712696999999</c:v>
                </c:pt>
                <c:pt idx="2334">
                  <c:v>28.900796329999999</c:v>
                </c:pt>
                <c:pt idx="2335">
                  <c:v>28.792625972</c:v>
                </c:pt>
                <c:pt idx="2336">
                  <c:v>28.683346151999999</c:v>
                </c:pt>
                <c:pt idx="2337">
                  <c:v>28.572995439</c:v>
                </c:pt>
                <c:pt idx="2338">
                  <c:v>28.461831096000001</c:v>
                </c:pt>
                <c:pt idx="2339">
                  <c:v>28.34990341</c:v>
                </c:pt>
                <c:pt idx="2340">
                  <c:v>28.237422412000001</c:v>
                </c:pt>
                <c:pt idx="2341">
                  <c:v>28.124442689999999</c:v>
                </c:pt>
                <c:pt idx="2342">
                  <c:v>28.011115355000001</c:v>
                </c:pt>
                <c:pt idx="2343">
                  <c:v>27.897540332999998</c:v>
                </c:pt>
                <c:pt idx="2344">
                  <c:v>27.783785877</c:v>
                </c:pt>
                <c:pt idx="2345">
                  <c:v>27.670089219000001</c:v>
                </c:pt>
                <c:pt idx="2346">
                  <c:v>27.556459543999999</c:v>
                </c:pt>
                <c:pt idx="2347">
                  <c:v>27.443099056000001</c:v>
                </c:pt>
                <c:pt idx="2348">
                  <c:v>27.330022828000001</c:v>
                </c:pt>
                <c:pt idx="2349">
                  <c:v>27.217335357</c:v>
                </c:pt>
                <c:pt idx="2350">
                  <c:v>27.105020959000001</c:v>
                </c:pt>
                <c:pt idx="2351">
                  <c:v>26.993131888000001</c:v>
                </c:pt>
                <c:pt idx="2352">
                  <c:v>26.881788385</c:v>
                </c:pt>
                <c:pt idx="2353">
                  <c:v>26.771004987000001</c:v>
                </c:pt>
                <c:pt idx="2354">
                  <c:v>26.661012932999999</c:v>
                </c:pt>
                <c:pt idx="2355">
                  <c:v>26.551873612000001</c:v>
                </c:pt>
                <c:pt idx="2356">
                  <c:v>26.443822314999998</c:v>
                </c:pt>
                <c:pt idx="2357">
                  <c:v>26.336884604000002</c:v>
                </c:pt>
                <c:pt idx="2358">
                  <c:v>26.231210233999999</c:v>
                </c:pt>
                <c:pt idx="2359">
                  <c:v>26.126881406999999</c:v>
                </c:pt>
                <c:pt idx="2360">
                  <c:v>26.023946698</c:v>
                </c:pt>
                <c:pt idx="2361">
                  <c:v>25.922598489999999</c:v>
                </c:pt>
                <c:pt idx="2362">
                  <c:v>25.822806793000002</c:v>
                </c:pt>
                <c:pt idx="2363">
                  <c:v>25.724779078000001</c:v>
                </c:pt>
                <c:pt idx="2364">
                  <c:v>25.628501997000001</c:v>
                </c:pt>
                <c:pt idx="2365">
                  <c:v>25.534077392</c:v>
                </c:pt>
                <c:pt idx="2366">
                  <c:v>25.441496663999999</c:v>
                </c:pt>
                <c:pt idx="2367">
                  <c:v>25.350809234</c:v>
                </c:pt>
                <c:pt idx="2368">
                  <c:v>25.262127492000001</c:v>
                </c:pt>
                <c:pt idx="2369">
                  <c:v>25.175423912999999</c:v>
                </c:pt>
                <c:pt idx="2370">
                  <c:v>25.090910587</c:v>
                </c:pt>
                <c:pt idx="2371">
                  <c:v>25.008565894</c:v>
                </c:pt>
                <c:pt idx="2372">
                  <c:v>24.928561494</c:v>
                </c:pt>
                <c:pt idx="2373">
                  <c:v>24.850877632</c:v>
                </c:pt>
                <c:pt idx="2374">
                  <c:v>24.775581970000001</c:v>
                </c:pt>
                <c:pt idx="2375">
                  <c:v>24.702699644999999</c:v>
                </c:pt>
                <c:pt idx="2376">
                  <c:v>24.632156956999999</c:v>
                </c:pt>
                <c:pt idx="2377">
                  <c:v>24.564062307</c:v>
                </c:pt>
                <c:pt idx="2378">
                  <c:v>24.498248918000002</c:v>
                </c:pt>
                <c:pt idx="2379">
                  <c:v>24.434844722000001</c:v>
                </c:pt>
                <c:pt idx="2380">
                  <c:v>24.373722673</c:v>
                </c:pt>
                <c:pt idx="2381">
                  <c:v>24.314926194000002</c:v>
                </c:pt>
                <c:pt idx="2382">
                  <c:v>24.258391628999998</c:v>
                </c:pt>
                <c:pt idx="2383">
                  <c:v>24.204118174000001</c:v>
                </c:pt>
                <c:pt idx="2384">
                  <c:v>24.152227137000001</c:v>
                </c:pt>
                <c:pt idx="2385">
                  <c:v>24.102607439</c:v>
                </c:pt>
                <c:pt idx="2386">
                  <c:v>24.055496780999999</c:v>
                </c:pt>
                <c:pt idx="2387">
                  <c:v>24.010768131999999</c:v>
                </c:pt>
                <c:pt idx="2388">
                  <c:v>23.968605651000001</c:v>
                </c:pt>
                <c:pt idx="2389">
                  <c:v>23.928877825000001</c:v>
                </c:pt>
                <c:pt idx="2390">
                  <c:v>23.891621939</c:v>
                </c:pt>
                <c:pt idx="2391">
                  <c:v>23.856777294</c:v>
                </c:pt>
                <c:pt idx="2392">
                  <c:v>23.824220014000002</c:v>
                </c:pt>
                <c:pt idx="2393">
                  <c:v>23.794086473</c:v>
                </c:pt>
                <c:pt idx="2394">
                  <c:v>23.766155359999999</c:v>
                </c:pt>
                <c:pt idx="2395">
                  <c:v>23.740603863</c:v>
                </c:pt>
                <c:pt idx="2396">
                  <c:v>23.717216134000001</c:v>
                </c:pt>
                <c:pt idx="2397">
                  <c:v>23.696078615000001</c:v>
                </c:pt>
                <c:pt idx="2398">
                  <c:v>23.677138889999998</c:v>
                </c:pt>
                <c:pt idx="2399">
                  <c:v>23.660183508999999</c:v>
                </c:pt>
                <c:pt idx="2400">
                  <c:v>23.645398914000001</c:v>
                </c:pt>
                <c:pt idx="2401">
                  <c:v>23.632576433000001</c:v>
                </c:pt>
                <c:pt idx="2402">
                  <c:v>23.621950169000002</c:v>
                </c:pt>
                <c:pt idx="2403">
                  <c:v>23.613256764999999</c:v>
                </c:pt>
                <c:pt idx="2404">
                  <c:v>23.606679572000001</c:v>
                </c:pt>
                <c:pt idx="2405">
                  <c:v>23.601972008000001</c:v>
                </c:pt>
                <c:pt idx="2406">
                  <c:v>23.599087809</c:v>
                </c:pt>
                <c:pt idx="2407">
                  <c:v>23.597903706</c:v>
                </c:pt>
                <c:pt idx="2408">
                  <c:v>23.598116952000002</c:v>
                </c:pt>
                <c:pt idx="2409">
                  <c:v>23.599854806</c:v>
                </c:pt>
                <c:pt idx="2410">
                  <c:v>23.602749653</c:v>
                </c:pt>
                <c:pt idx="2411">
                  <c:v>23.607027647999999</c:v>
                </c:pt>
                <c:pt idx="2412">
                  <c:v>23.612398102</c:v>
                </c:pt>
                <c:pt idx="2413">
                  <c:v>23.618993678999999</c:v>
                </c:pt>
                <c:pt idx="2414">
                  <c:v>23.626656932</c:v>
                </c:pt>
                <c:pt idx="2415">
                  <c:v>23.635305296999999</c:v>
                </c:pt>
                <c:pt idx="2416">
                  <c:v>23.6450411</c:v>
                </c:pt>
                <c:pt idx="2417">
                  <c:v>23.655546190999999</c:v>
                </c:pt>
                <c:pt idx="2418">
                  <c:v>23.667102728</c:v>
                </c:pt>
                <c:pt idx="2419">
                  <c:v>23.679312088</c:v>
                </c:pt>
                <c:pt idx="2420">
                  <c:v>23.692399341000002</c:v>
                </c:pt>
                <c:pt idx="2421">
                  <c:v>23.706070473</c:v>
                </c:pt>
                <c:pt idx="2422">
                  <c:v>23.720290849000001</c:v>
                </c:pt>
                <c:pt idx="2423">
                  <c:v>23.734994656000001</c:v>
                </c:pt>
                <c:pt idx="2424">
                  <c:v>23.749914667999999</c:v>
                </c:pt>
                <c:pt idx="2425">
                  <c:v>23.765249790999999</c:v>
                </c:pt>
                <c:pt idx="2426">
                  <c:v>23.780587161</c:v>
                </c:pt>
                <c:pt idx="2427">
                  <c:v>23.796204743000001</c:v>
                </c:pt>
                <c:pt idx="2428">
                  <c:v>23.811756450000001</c:v>
                </c:pt>
                <c:pt idx="2429">
                  <c:v>23.827388984999999</c:v>
                </c:pt>
                <c:pt idx="2430">
                  <c:v>23.842934257</c:v>
                </c:pt>
                <c:pt idx="2431">
                  <c:v>23.858285903999999</c:v>
                </c:pt>
                <c:pt idx="2432">
                  <c:v>23.873566899</c:v>
                </c:pt>
                <c:pt idx="2433">
                  <c:v>23.888411523999999</c:v>
                </c:pt>
                <c:pt idx="2434">
                  <c:v>23.903118989999999</c:v>
                </c:pt>
                <c:pt idx="2435">
                  <c:v>23.930846802000001</c:v>
                </c:pt>
                <c:pt idx="2436">
                  <c:v>23.943687185000002</c:v>
                </c:pt>
                <c:pt idx="2437">
                  <c:v>23.955682972999998</c:v>
                </c:pt>
                <c:pt idx="2438">
                  <c:v>23.966767148999999</c:v>
                </c:pt>
                <c:pt idx="2439">
                  <c:v>23.977396087999999</c:v>
                </c:pt>
                <c:pt idx="2440">
                  <c:v>23.977396087999999</c:v>
                </c:pt>
                <c:pt idx="2441">
                  <c:v>23.985139874000001</c:v>
                </c:pt>
                <c:pt idx="2442">
                  <c:v>23.991499863000001</c:v>
                </c:pt>
                <c:pt idx="2443">
                  <c:v>23.996859197999999</c:v>
                </c:pt>
                <c:pt idx="2444">
                  <c:v>24.000847528000001</c:v>
                </c:pt>
                <c:pt idx="2445">
                  <c:v>24.003684523</c:v>
                </c:pt>
                <c:pt idx="2446">
                  <c:v>24.006021754999999</c:v>
                </c:pt>
                <c:pt idx="2447">
                  <c:v>24.004941501000001</c:v>
                </c:pt>
                <c:pt idx="2448">
                  <c:v>24.002643138</c:v>
                </c:pt>
                <c:pt idx="2449">
                  <c:v>23.998650210000001</c:v>
                </c:pt>
                <c:pt idx="2450">
                  <c:v>23.993409310000001</c:v>
                </c:pt>
                <c:pt idx="2451">
                  <c:v>23.986415527999998</c:v>
                </c:pt>
                <c:pt idx="2452">
                  <c:v>23.978024838</c:v>
                </c:pt>
                <c:pt idx="2453">
                  <c:v>23.967914054000001</c:v>
                </c:pt>
                <c:pt idx="2454">
                  <c:v>23.956988848000002</c:v>
                </c:pt>
                <c:pt idx="2455">
                  <c:v>23.942464478000002</c:v>
                </c:pt>
                <c:pt idx="2456">
                  <c:v>23.92600449</c:v>
                </c:pt>
                <c:pt idx="2457">
                  <c:v>23.908016831000001</c:v>
                </c:pt>
                <c:pt idx="2458">
                  <c:v>23.888011994999999</c:v>
                </c:pt>
                <c:pt idx="2459">
                  <c:v>23.866480067000001</c:v>
                </c:pt>
                <c:pt idx="2460">
                  <c:v>23.84307523</c:v>
                </c:pt>
                <c:pt idx="2461">
                  <c:v>23.817961539999999</c:v>
                </c:pt>
                <c:pt idx="2462">
                  <c:v>23.791094194999999</c:v>
                </c:pt>
                <c:pt idx="2463">
                  <c:v>23.762336929</c:v>
                </c:pt>
                <c:pt idx="2464">
                  <c:v>23.731929605000001</c:v>
                </c:pt>
                <c:pt idx="2465">
                  <c:v>23.699365946</c:v>
                </c:pt>
                <c:pt idx="2466">
                  <c:v>23.665123520000002</c:v>
                </c:pt>
                <c:pt idx="2467">
                  <c:v>23.628681825000001</c:v>
                </c:pt>
                <c:pt idx="2468">
                  <c:v>23.590459368000001</c:v>
                </c:pt>
                <c:pt idx="2469">
                  <c:v>23.550141328999999</c:v>
                </c:pt>
                <c:pt idx="2470">
                  <c:v>23.507866658000001</c:v>
                </c:pt>
                <c:pt idx="2471">
                  <c:v>23.463710769999999</c:v>
                </c:pt>
                <c:pt idx="2472">
                  <c:v>23.417390547</c:v>
                </c:pt>
                <c:pt idx="2473">
                  <c:v>23.369412519000001</c:v>
                </c:pt>
                <c:pt idx="2474">
                  <c:v>23.319277093</c:v>
                </c:pt>
                <c:pt idx="2475">
                  <c:v>23.267577225</c:v>
                </c:pt>
                <c:pt idx="2476">
                  <c:v>23.213905137000001</c:v>
                </c:pt>
                <c:pt idx="2477">
                  <c:v>23.158642352000001</c:v>
                </c:pt>
                <c:pt idx="2478">
                  <c:v>23.101691124999999</c:v>
                </c:pt>
                <c:pt idx="2479">
                  <c:v>23.042973763999999</c:v>
                </c:pt>
                <c:pt idx="2480">
                  <c:v>22.982875932999999</c:v>
                </c:pt>
                <c:pt idx="2481">
                  <c:v>22.920953501</c:v>
                </c:pt>
                <c:pt idx="2482">
                  <c:v>22.857824268000002</c:v>
                </c:pt>
                <c:pt idx="2483">
                  <c:v>22.792996081999998</c:v>
                </c:pt>
                <c:pt idx="2484">
                  <c:v>22.727020924000001</c:v>
                </c:pt>
                <c:pt idx="2485">
                  <c:v>22.659636998</c:v>
                </c:pt>
                <c:pt idx="2486">
                  <c:v>22.591049807000001</c:v>
                </c:pt>
                <c:pt idx="2487">
                  <c:v>22.521403496000001</c:v>
                </c:pt>
                <c:pt idx="2488">
                  <c:v>22.450438934000001</c:v>
                </c:pt>
                <c:pt idx="2489">
                  <c:v>22.378716995000001</c:v>
                </c:pt>
                <c:pt idx="2490">
                  <c:v>22.305715667000001</c:v>
                </c:pt>
                <c:pt idx="2491">
                  <c:v>22.232097773</c:v>
                </c:pt>
                <c:pt idx="2492">
                  <c:v>22.157435290999999</c:v>
                </c:pt>
                <c:pt idx="2493">
                  <c:v>22.082128231999999</c:v>
                </c:pt>
                <c:pt idx="2494">
                  <c:v>22.006092365000001</c:v>
                </c:pt>
                <c:pt idx="2495">
                  <c:v>21.929237613000002</c:v>
                </c:pt>
                <c:pt idx="2496">
                  <c:v>21.852015155</c:v>
                </c:pt>
                <c:pt idx="2497">
                  <c:v>21.773822074000002</c:v>
                </c:pt>
                <c:pt idx="2498">
                  <c:v>21.616320407</c:v>
                </c:pt>
                <c:pt idx="2499">
                  <c:v>21.537094054000001</c:v>
                </c:pt>
                <c:pt idx="2500">
                  <c:v>21.457490098000001</c:v>
                </c:pt>
                <c:pt idx="2501">
                  <c:v>21.377739669</c:v>
                </c:pt>
                <c:pt idx="2502">
                  <c:v>21.298007479999999</c:v>
                </c:pt>
                <c:pt idx="2503">
                  <c:v>21.298007479999999</c:v>
                </c:pt>
                <c:pt idx="2504">
                  <c:v>21.218033844000001</c:v>
                </c:pt>
                <c:pt idx="2505">
                  <c:v>21.138433871</c:v>
                </c:pt>
                <c:pt idx="2506">
                  <c:v>21.058706109999999</c:v>
                </c:pt>
                <c:pt idx="2507">
                  <c:v>20.979559095999999</c:v>
                </c:pt>
                <c:pt idx="2508">
                  <c:v>20.900602031999998</c:v>
                </c:pt>
                <c:pt idx="2509">
                  <c:v>20.822297217999999</c:v>
                </c:pt>
                <c:pt idx="2510">
                  <c:v>20.744613902000001</c:v>
                </c:pt>
                <c:pt idx="2511">
                  <c:v>20.667543479999999</c:v>
                </c:pt>
                <c:pt idx="2512">
                  <c:v>20.591525986000001</c:v>
                </c:pt>
                <c:pt idx="2513">
                  <c:v>20.516134114</c:v>
                </c:pt>
                <c:pt idx="2514">
                  <c:v>20.442099837000001</c:v>
                </c:pt>
                <c:pt idx="2515">
                  <c:v>20.368929316999999</c:v>
                </c:pt>
                <c:pt idx="2516">
                  <c:v>20.297243632000001</c:v>
                </c:pt>
                <c:pt idx="2517">
                  <c:v>20.226765245999999</c:v>
                </c:pt>
                <c:pt idx="2518">
                  <c:v>20.157719880999998</c:v>
                </c:pt>
                <c:pt idx="2519">
                  <c:v>20.090257407999999</c:v>
                </c:pt>
                <c:pt idx="2520">
                  <c:v>20.024093229999998</c:v>
                </c:pt>
                <c:pt idx="2521">
                  <c:v>19.959825478999999</c:v>
                </c:pt>
                <c:pt idx="2522">
                  <c:v>19.896908379999999</c:v>
                </c:pt>
                <c:pt idx="2523">
                  <c:v>19.836039148000001</c:v>
                </c:pt>
                <c:pt idx="2524">
                  <c:v>19.776809404000002</c:v>
                </c:pt>
                <c:pt idx="2525">
                  <c:v>19.719659111999999</c:v>
                </c:pt>
                <c:pt idx="2526">
                  <c:v>19.664518832999999</c:v>
                </c:pt>
                <c:pt idx="2527">
                  <c:v>19.611344561999999</c:v>
                </c:pt>
                <c:pt idx="2528">
                  <c:v>19.560525214999998</c:v>
                </c:pt>
                <c:pt idx="2529">
                  <c:v>19.511596374</c:v>
                </c:pt>
                <c:pt idx="2530">
                  <c:v>19.465228764999999</c:v>
                </c:pt>
                <c:pt idx="2531">
                  <c:v>19.420907544999999</c:v>
                </c:pt>
                <c:pt idx="2532">
                  <c:v>19.379217058999998</c:v>
                </c:pt>
                <c:pt idx="2533">
                  <c:v>19.379217058999998</c:v>
                </c:pt>
                <c:pt idx="2534">
                  <c:v>19.339886428</c:v>
                </c:pt>
                <c:pt idx="2535">
                  <c:v>19.303136352999999</c:v>
                </c:pt>
                <c:pt idx="2536">
                  <c:v>19.237512603999999</c:v>
                </c:pt>
                <c:pt idx="2537">
                  <c:v>19.208941865</c:v>
                </c:pt>
                <c:pt idx="2538">
                  <c:v>19.182876383</c:v>
                </c:pt>
                <c:pt idx="2539">
                  <c:v>19.160009501000001</c:v>
                </c:pt>
                <c:pt idx="2540">
                  <c:v>19.139955081</c:v>
                </c:pt>
                <c:pt idx="2541">
                  <c:v>19.123147918000001</c:v>
                </c:pt>
                <c:pt idx="2542">
                  <c:v>19.109517665999999</c:v>
                </c:pt>
                <c:pt idx="2543">
                  <c:v>19.099014882999999</c:v>
                </c:pt>
                <c:pt idx="2544">
                  <c:v>19.0920177</c:v>
                </c:pt>
                <c:pt idx="2545">
                  <c:v>19.088026318000001</c:v>
                </c:pt>
                <c:pt idx="2546">
                  <c:v>19.087683184999999</c:v>
                </c:pt>
                <c:pt idx="2547">
                  <c:v>19.090420588000001</c:v>
                </c:pt>
                <c:pt idx="2548">
                  <c:v>19.096759802000001</c:v>
                </c:pt>
                <c:pt idx="2549">
                  <c:v>19.106390039000001</c:v>
                </c:pt>
                <c:pt idx="2550">
                  <c:v>19.119454699999999</c:v>
                </c:pt>
                <c:pt idx="2551">
                  <c:v>19.136044380000001</c:v>
                </c:pt>
                <c:pt idx="2552">
                  <c:v>19.155873798999998</c:v>
                </c:pt>
                <c:pt idx="2553">
                  <c:v>19.179384305999999</c:v>
                </c:pt>
                <c:pt idx="2554">
                  <c:v>19.206071783999999</c:v>
                </c:pt>
                <c:pt idx="2555">
                  <c:v>19.236543512000001</c:v>
                </c:pt>
                <c:pt idx="2556">
                  <c:v>19.270350178000001</c:v>
                </c:pt>
                <c:pt idx="2557">
                  <c:v>19.307845554</c:v>
                </c:pt>
                <c:pt idx="2558">
                  <c:v>19.348872996000001</c:v>
                </c:pt>
                <c:pt idx="2559">
                  <c:v>19.393295511000002</c:v>
                </c:pt>
                <c:pt idx="2560">
                  <c:v>19.441434518000001</c:v>
                </c:pt>
                <c:pt idx="2561">
                  <c:v>19.492736916999998</c:v>
                </c:pt>
                <c:pt idx="2562">
                  <c:v>19.547794845999999</c:v>
                </c:pt>
                <c:pt idx="2563">
                  <c:v>19.60604146</c:v>
                </c:pt>
                <c:pt idx="2564">
                  <c:v>19.667958113000001</c:v>
                </c:pt>
                <c:pt idx="2565">
                  <c:v>19.733186913000001</c:v>
                </c:pt>
                <c:pt idx="2566">
                  <c:v>19.801839749999999</c:v>
                </c:pt>
                <c:pt idx="2567">
                  <c:v>19.874001693</c:v>
                </c:pt>
                <c:pt idx="2568">
                  <c:v>19.949334208</c:v>
                </c:pt>
                <c:pt idx="2569">
                  <c:v>20.028357251999999</c:v>
                </c:pt>
                <c:pt idx="2570">
                  <c:v>20.110488823000001</c:v>
                </c:pt>
                <c:pt idx="2571">
                  <c:v>20.196309386999999</c:v>
                </c:pt>
                <c:pt idx="2572">
                  <c:v>20.285373844999999</c:v>
                </c:pt>
                <c:pt idx="2573">
                  <c:v>20.37796423</c:v>
                </c:pt>
                <c:pt idx="2574">
                  <c:v>20.473892214999999</c:v>
                </c:pt>
                <c:pt idx="2575">
                  <c:v>20.572955536999999</c:v>
                </c:pt>
                <c:pt idx="2576">
                  <c:v>20.675396202999998</c:v>
                </c:pt>
                <c:pt idx="2577">
                  <c:v>20.780635527000001</c:v>
                </c:pt>
                <c:pt idx="2578">
                  <c:v>20.889178535999999</c:v>
                </c:pt>
                <c:pt idx="2579">
                  <c:v>21.000414311</c:v>
                </c:pt>
                <c:pt idx="2580">
                  <c:v>21.114763122999999</c:v>
                </c:pt>
                <c:pt idx="2581">
                  <c:v>21.231853995000002</c:v>
                </c:pt>
                <c:pt idx="2582">
                  <c:v>21.351746942999998</c:v>
                </c:pt>
                <c:pt idx="2583">
                  <c:v>21.474438076999999</c:v>
                </c:pt>
                <c:pt idx="2584">
                  <c:v>21.599538414000001</c:v>
                </c:pt>
                <c:pt idx="2585">
                  <c:v>21.727448717000001</c:v>
                </c:pt>
                <c:pt idx="2586">
                  <c:v>21.857545497</c:v>
                </c:pt>
                <c:pt idx="2587">
                  <c:v>21.990297388999998</c:v>
                </c:pt>
                <c:pt idx="2588">
                  <c:v>22.125177991000001</c:v>
                </c:pt>
                <c:pt idx="2589">
                  <c:v>22.262398341000001</c:v>
                </c:pt>
                <c:pt idx="2590">
                  <c:v>22.401716139000001</c:v>
                </c:pt>
                <c:pt idx="2591">
                  <c:v>22.542927009</c:v>
                </c:pt>
                <c:pt idx="2592">
                  <c:v>22.686202614999999</c:v>
                </c:pt>
                <c:pt idx="2593">
                  <c:v>22.830980841999999</c:v>
                </c:pt>
                <c:pt idx="2594">
                  <c:v>22.977678662999999</c:v>
                </c:pt>
                <c:pt idx="2595">
                  <c:v>23.125730572999998</c:v>
                </c:pt>
                <c:pt idx="2596">
                  <c:v>23.275467069000001</c:v>
                </c:pt>
                <c:pt idx="2597">
                  <c:v>23.426514581999999</c:v>
                </c:pt>
                <c:pt idx="2598">
                  <c:v>23.578924267000001</c:v>
                </c:pt>
                <c:pt idx="2599">
                  <c:v>23.732702188000001</c:v>
                </c:pt>
                <c:pt idx="2600">
                  <c:v>23.887494519000001</c:v>
                </c:pt>
                <c:pt idx="2601">
                  <c:v>24.043667453000001</c:v>
                </c:pt>
                <c:pt idx="2602">
                  <c:v>24.200559208000001</c:v>
                </c:pt>
                <c:pt idx="2603">
                  <c:v>24.358602750999999</c:v>
                </c:pt>
                <c:pt idx="2604">
                  <c:v>24.517269380999998</c:v>
                </c:pt>
                <c:pt idx="2605">
                  <c:v>24.676678976000002</c:v>
                </c:pt>
                <c:pt idx="2606">
                  <c:v>24.836577329000001</c:v>
                </c:pt>
                <c:pt idx="2607">
                  <c:v>24.996725428000001</c:v>
                </c:pt>
                <c:pt idx="2608">
                  <c:v>25.157254595000001</c:v>
                </c:pt>
                <c:pt idx="2609">
                  <c:v>25.317622411999999</c:v>
                </c:pt>
                <c:pt idx="2610">
                  <c:v>25.478189975999999</c:v>
                </c:pt>
                <c:pt idx="2611">
                  <c:v>25.638408551000001</c:v>
                </c:pt>
                <c:pt idx="2612">
                  <c:v>25.798556835999999</c:v>
                </c:pt>
                <c:pt idx="2613">
                  <c:v>25.958248889</c:v>
                </c:pt>
                <c:pt idx="2614">
                  <c:v>26.117456491999999</c:v>
                </c:pt>
                <c:pt idx="2615">
                  <c:v>26.276097143000001</c:v>
                </c:pt>
                <c:pt idx="2616">
                  <c:v>26.433789363999999</c:v>
                </c:pt>
                <c:pt idx="2617">
                  <c:v>26.59077791</c:v>
                </c:pt>
                <c:pt idx="2618">
                  <c:v>26.746499495999998</c:v>
                </c:pt>
                <c:pt idx="2619">
                  <c:v>26.901260581999999</c:v>
                </c:pt>
                <c:pt idx="2620">
                  <c:v>27.054591794</c:v>
                </c:pt>
                <c:pt idx="2621">
                  <c:v>27.206585702999998</c:v>
                </c:pt>
                <c:pt idx="2622">
                  <c:v>27.356982048999999</c:v>
                </c:pt>
                <c:pt idx="2623">
                  <c:v>27.505556389999999</c:v>
                </c:pt>
                <c:pt idx="2624">
                  <c:v>27.652406262</c:v>
                </c:pt>
                <c:pt idx="2625">
                  <c:v>27.797066645000001</c:v>
                </c:pt>
                <c:pt idx="2626">
                  <c:v>27.939864189000001</c:v>
                </c:pt>
                <c:pt idx="2627">
                  <c:v>28.080334508</c:v>
                </c:pt>
                <c:pt idx="2628">
                  <c:v>28.21888474</c:v>
                </c:pt>
                <c:pt idx="2629">
                  <c:v>28.354906404000001</c:v>
                </c:pt>
                <c:pt idx="2630">
                  <c:v>28.488603971</c:v>
                </c:pt>
                <c:pt idx="2631">
                  <c:v>28.619904565999999</c:v>
                </c:pt>
                <c:pt idx="2632">
                  <c:v>28.748472679999999</c:v>
                </c:pt>
                <c:pt idx="2633">
                  <c:v>28.874505778</c:v>
                </c:pt>
                <c:pt idx="2634">
                  <c:v>28.997525855999999</c:v>
                </c:pt>
                <c:pt idx="2635">
                  <c:v>29.117793102</c:v>
                </c:pt>
                <c:pt idx="2636">
                  <c:v>29.234905427000001</c:v>
                </c:pt>
                <c:pt idx="2637">
                  <c:v>29.348952706999999</c:v>
                </c:pt>
                <c:pt idx="2638">
                  <c:v>29.459738842</c:v>
                </c:pt>
                <c:pt idx="2639">
                  <c:v>29.567097922999999</c:v>
                </c:pt>
                <c:pt idx="2640">
                  <c:v>29.671110127999999</c:v>
                </c:pt>
                <c:pt idx="2641">
                  <c:v>29.771423123999998</c:v>
                </c:pt>
                <c:pt idx="2642">
                  <c:v>29.86830432</c:v>
                </c:pt>
                <c:pt idx="2643">
                  <c:v>29.961363718000001</c:v>
                </c:pt>
                <c:pt idx="2644">
                  <c:v>30.050809125000001</c:v>
                </c:pt>
                <c:pt idx="2645">
                  <c:v>30.136368377</c:v>
                </c:pt>
                <c:pt idx="2646">
                  <c:v>30.218026723000001</c:v>
                </c:pt>
                <c:pt idx="2647">
                  <c:v>30.295714092000001</c:v>
                </c:pt>
                <c:pt idx="2648">
                  <c:v>30.369194104999998</c:v>
                </c:pt>
                <c:pt idx="2649">
                  <c:v>30.438646877</c:v>
                </c:pt>
                <c:pt idx="2650">
                  <c:v>30.503742291999998</c:v>
                </c:pt>
                <c:pt idx="2651">
                  <c:v>30.564728564999999</c:v>
                </c:pt>
                <c:pt idx="2652">
                  <c:v>30.621327710999999</c:v>
                </c:pt>
                <c:pt idx="2653">
                  <c:v>30.673656985000001</c:v>
                </c:pt>
                <c:pt idx="2654">
                  <c:v>30.721598920999998</c:v>
                </c:pt>
                <c:pt idx="2655">
                  <c:v>30.765104457</c:v>
                </c:pt>
                <c:pt idx="2656">
                  <c:v>30.804320825000001</c:v>
                </c:pt>
                <c:pt idx="2657">
                  <c:v>30.839059377000002</c:v>
                </c:pt>
                <c:pt idx="2658">
                  <c:v>30.869619805999999</c:v>
                </c:pt>
                <c:pt idx="2659">
                  <c:v>30.895808373000001</c:v>
                </c:pt>
                <c:pt idx="2660">
                  <c:v>30.917836409</c:v>
                </c:pt>
                <c:pt idx="2661">
                  <c:v>30.935527354000001</c:v>
                </c:pt>
                <c:pt idx="2662">
                  <c:v>30.948941065</c:v>
                </c:pt>
                <c:pt idx="2663">
                  <c:v>30.958043461999999</c:v>
                </c:pt>
                <c:pt idx="2664">
                  <c:v>30.962853218999999</c:v>
                </c:pt>
                <c:pt idx="2665">
                  <c:v>30.963245537999999</c:v>
                </c:pt>
                <c:pt idx="2666">
                  <c:v>30.959300592999998</c:v>
                </c:pt>
                <c:pt idx="2667">
                  <c:v>30.951272016000001</c:v>
                </c:pt>
                <c:pt idx="2668">
                  <c:v>30.939012142999999</c:v>
                </c:pt>
                <c:pt idx="2669">
                  <c:v>30.922680088</c:v>
                </c:pt>
                <c:pt idx="2670">
                  <c:v>30.902239583</c:v>
                </c:pt>
                <c:pt idx="2671">
                  <c:v>30.877693813</c:v>
                </c:pt>
                <c:pt idx="2672">
                  <c:v>30.849165634999999</c:v>
                </c:pt>
                <c:pt idx="2673">
                  <c:v>30.816564345</c:v>
                </c:pt>
                <c:pt idx="2674">
                  <c:v>30.780138920999999</c:v>
                </c:pt>
                <c:pt idx="2675">
                  <c:v>30.739757099999999</c:v>
                </c:pt>
                <c:pt idx="2676">
                  <c:v>30.695670104000001</c:v>
                </c:pt>
                <c:pt idx="2677">
                  <c:v>30.647692437</c:v>
                </c:pt>
                <c:pt idx="2678">
                  <c:v>30.595998071</c:v>
                </c:pt>
                <c:pt idx="2679">
                  <c:v>30.540638668</c:v>
                </c:pt>
                <c:pt idx="2680">
                  <c:v>30.481610369999999</c:v>
                </c:pt>
                <c:pt idx="2681">
                  <c:v>30.419154002999999</c:v>
                </c:pt>
                <c:pt idx="2682">
                  <c:v>30.353232113000001</c:v>
                </c:pt>
                <c:pt idx="2683">
                  <c:v>30.284147353000002</c:v>
                </c:pt>
                <c:pt idx="2684">
                  <c:v>30.211916809000002</c:v>
                </c:pt>
                <c:pt idx="2685">
                  <c:v>30.136741794999999</c:v>
                </c:pt>
                <c:pt idx="2686">
                  <c:v>30.058671821000001</c:v>
                </c:pt>
                <c:pt idx="2687">
                  <c:v>29.977819220000001</c:v>
                </c:pt>
                <c:pt idx="2688">
                  <c:v>29.89434176</c:v>
                </c:pt>
                <c:pt idx="2689">
                  <c:v>29.808245621000001</c:v>
                </c:pt>
                <c:pt idx="2690">
                  <c:v>29.719795566999998</c:v>
                </c:pt>
                <c:pt idx="2691">
                  <c:v>29.628999471</c:v>
                </c:pt>
                <c:pt idx="2692">
                  <c:v>29.536083544</c:v>
                </c:pt>
                <c:pt idx="2693">
                  <c:v>29.441061688000001</c:v>
                </c:pt>
                <c:pt idx="2694">
                  <c:v>29.344085080999999</c:v>
                </c:pt>
                <c:pt idx="2695">
                  <c:v>29.245255134000001</c:v>
                </c:pt>
                <c:pt idx="2696">
                  <c:v>29.144633427999999</c:v>
                </c:pt>
                <c:pt idx="2697">
                  <c:v>29.042432572999999</c:v>
                </c:pt>
                <c:pt idx="2698">
                  <c:v>28.938806980999999</c:v>
                </c:pt>
                <c:pt idx="2699">
                  <c:v>28.833757983999998</c:v>
                </c:pt>
                <c:pt idx="2700">
                  <c:v>28.727470021999999</c:v>
                </c:pt>
                <c:pt idx="2701">
                  <c:v>28.620101851000001</c:v>
                </c:pt>
                <c:pt idx="2702">
                  <c:v>28.511688525</c:v>
                </c:pt>
                <c:pt idx="2703">
                  <c:v>28.402299584000001</c:v>
                </c:pt>
                <c:pt idx="2704">
                  <c:v>28.292055735999998</c:v>
                </c:pt>
                <c:pt idx="2705">
                  <c:v>28.180967792000001</c:v>
                </c:pt>
                <c:pt idx="2706">
                  <c:v>28.069308402000001</c:v>
                </c:pt>
                <c:pt idx="2707">
                  <c:v>27.956957755000001</c:v>
                </c:pt>
                <c:pt idx="2708">
                  <c:v>27.844201854000001</c:v>
                </c:pt>
                <c:pt idx="2709">
                  <c:v>27.731084947999999</c:v>
                </c:pt>
                <c:pt idx="2710">
                  <c:v>27.617752811999999</c:v>
                </c:pt>
                <c:pt idx="2711">
                  <c:v>27.504332210000001</c:v>
                </c:pt>
                <c:pt idx="2712">
                  <c:v>27.390929447000001</c:v>
                </c:pt>
                <c:pt idx="2713">
                  <c:v>27.277809246</c:v>
                </c:pt>
                <c:pt idx="2714">
                  <c:v>27.164995883</c:v>
                </c:pt>
                <c:pt idx="2715">
                  <c:v>27.052744737000001</c:v>
                </c:pt>
                <c:pt idx="2716">
                  <c:v>26.941092654999999</c:v>
                </c:pt>
                <c:pt idx="2717">
                  <c:v>26.830176299000001</c:v>
                </c:pt>
                <c:pt idx="2718">
                  <c:v>26.720015687</c:v>
                </c:pt>
                <c:pt idx="2719">
                  <c:v>26.610696133000001</c:v>
                </c:pt>
                <c:pt idx="2720">
                  <c:v>26.502356428999999</c:v>
                </c:pt>
                <c:pt idx="2721">
                  <c:v>26.395003672000001</c:v>
                </c:pt>
                <c:pt idx="2722">
                  <c:v>26.288875929</c:v>
                </c:pt>
                <c:pt idx="2723">
                  <c:v>26.183998749000001</c:v>
                </c:pt>
                <c:pt idx="2724">
                  <c:v>26.080571023000001</c:v>
                </c:pt>
                <c:pt idx="2725">
                  <c:v>25.978593541999999</c:v>
                </c:pt>
                <c:pt idx="2726">
                  <c:v>25.878185921</c:v>
                </c:pt>
                <c:pt idx="2727">
                  <c:v>25.779419917999999</c:v>
                </c:pt>
                <c:pt idx="2728">
                  <c:v>25.682310362999999</c:v>
                </c:pt>
                <c:pt idx="2729">
                  <c:v>25.587043704999999</c:v>
                </c:pt>
                <c:pt idx="2730">
                  <c:v>25.493580485999999</c:v>
                </c:pt>
                <c:pt idx="2731">
                  <c:v>25.402100386000001</c:v>
                </c:pt>
                <c:pt idx="2732">
                  <c:v>25.312527845999998</c:v>
                </c:pt>
                <c:pt idx="2733">
                  <c:v>25.224939543000001</c:v>
                </c:pt>
                <c:pt idx="2734">
                  <c:v>25.139273864</c:v>
                </c:pt>
                <c:pt idx="2735">
                  <c:v>25.05551676</c:v>
                </c:pt>
                <c:pt idx="2736">
                  <c:v>24.973745366999999</c:v>
                </c:pt>
                <c:pt idx="2737">
                  <c:v>24.893911498000001</c:v>
                </c:pt>
                <c:pt idx="2738">
                  <c:v>24.816231567999999</c:v>
                </c:pt>
                <c:pt idx="2739">
                  <c:v>24.740604775000001</c:v>
                </c:pt>
                <c:pt idx="2740">
                  <c:v>24.667397863000001</c:v>
                </c:pt>
                <c:pt idx="2741">
                  <c:v>24.59630902</c:v>
                </c:pt>
                <c:pt idx="2742">
                  <c:v>24.527596381999999</c:v>
                </c:pt>
                <c:pt idx="2743">
                  <c:v>24.461299449999999</c:v>
                </c:pt>
                <c:pt idx="2744">
                  <c:v>24.397376541</c:v>
                </c:pt>
                <c:pt idx="2745">
                  <c:v>24.335984393</c:v>
                </c:pt>
                <c:pt idx="2746">
                  <c:v>24.27695933</c:v>
                </c:pt>
                <c:pt idx="2747">
                  <c:v>24.220512546999998</c:v>
                </c:pt>
                <c:pt idx="2748">
                  <c:v>24.166497098000001</c:v>
                </c:pt>
                <c:pt idx="2749">
                  <c:v>24.114995092000001</c:v>
                </c:pt>
                <c:pt idx="2750">
                  <c:v>24.065923159</c:v>
                </c:pt>
                <c:pt idx="2751">
                  <c:v>24.019263974000001</c:v>
                </c:pt>
                <c:pt idx="2752">
                  <c:v>23.975104806000001</c:v>
                </c:pt>
                <c:pt idx="2753">
                  <c:v>23.951036275</c:v>
                </c:pt>
                <c:pt idx="2754">
                  <c:v>23.894075371</c:v>
                </c:pt>
                <c:pt idx="2755">
                  <c:v>23.857266408000001</c:v>
                </c:pt>
                <c:pt idx="2756">
                  <c:v>23.823048069999999</c:v>
                </c:pt>
                <c:pt idx="2757">
                  <c:v>23.791287456999999</c:v>
                </c:pt>
                <c:pt idx="2758">
                  <c:v>23.761990453999999</c:v>
                </c:pt>
                <c:pt idx="2759">
                  <c:v>23.735124342999999</c:v>
                </c:pt>
                <c:pt idx="2760">
                  <c:v>23.710516329000001</c:v>
                </c:pt>
                <c:pt idx="2761">
                  <c:v>23.688285984</c:v>
                </c:pt>
                <c:pt idx="2762">
                  <c:v>23.668127241000001</c:v>
                </c:pt>
                <c:pt idx="2763">
                  <c:v>23.650196650000002</c:v>
                </c:pt>
                <c:pt idx="2764">
                  <c:v>23.634216343999999</c:v>
                </c:pt>
                <c:pt idx="2765">
                  <c:v>23.620224657000001</c:v>
                </c:pt>
                <c:pt idx="2766">
                  <c:v>23.608082619000001</c:v>
                </c:pt>
                <c:pt idx="2767">
                  <c:v>23.597701662999999</c:v>
                </c:pt>
                <c:pt idx="2768">
                  <c:v>23.589185505</c:v>
                </c:pt>
                <c:pt idx="2769">
                  <c:v>23.582341796000001</c:v>
                </c:pt>
                <c:pt idx="2770">
                  <c:v>23.577398968000001</c:v>
                </c:pt>
                <c:pt idx="2771">
                  <c:v>23.574113671999999</c:v>
                </c:pt>
                <c:pt idx="2772">
                  <c:v>23.572668419999999</c:v>
                </c:pt>
                <c:pt idx="2773">
                  <c:v>23.572837152000002</c:v>
                </c:pt>
                <c:pt idx="2774">
                  <c:v>23.574624486000001</c:v>
                </c:pt>
                <c:pt idx="2775">
                  <c:v>23.577953040000001</c:v>
                </c:pt>
                <c:pt idx="2776">
                  <c:v>23.582567440999998</c:v>
                </c:pt>
                <c:pt idx="2777">
                  <c:v>23.588642772</c:v>
                </c:pt>
                <c:pt idx="2778">
                  <c:v>23.595828558000001</c:v>
                </c:pt>
                <c:pt idx="2779">
                  <c:v>23.604349082999999</c:v>
                </c:pt>
                <c:pt idx="2780">
                  <c:v>23.613908558999999</c:v>
                </c:pt>
                <c:pt idx="2781">
                  <c:v>23.624576261000001</c:v>
                </c:pt>
                <c:pt idx="2782">
                  <c:v>23.636282968</c:v>
                </c:pt>
                <c:pt idx="2783">
                  <c:v>23.648690488</c:v>
                </c:pt>
                <c:pt idx="2784">
                  <c:v>23.662051934000001</c:v>
                </c:pt>
                <c:pt idx="2785">
                  <c:v>23.676031025</c:v>
                </c:pt>
                <c:pt idx="2786">
                  <c:v>23.690895278999999</c:v>
                </c:pt>
                <c:pt idx="2787">
                  <c:v>23.706308136000001</c:v>
                </c:pt>
                <c:pt idx="2788">
                  <c:v>23.722460819999998</c:v>
                </c:pt>
                <c:pt idx="2789">
                  <c:v>23.739046386999998</c:v>
                </c:pt>
                <c:pt idx="2790">
                  <c:v>23.756009132999999</c:v>
                </c:pt>
                <c:pt idx="2791">
                  <c:v>23.773241296999998</c:v>
                </c:pt>
                <c:pt idx="2792">
                  <c:v>23.790394877000001</c:v>
                </c:pt>
                <c:pt idx="2793">
                  <c:v>23.807637389</c:v>
                </c:pt>
                <c:pt idx="2794">
                  <c:v>23.824488079999998</c:v>
                </c:pt>
                <c:pt idx="2795">
                  <c:v>23.841246167000001</c:v>
                </c:pt>
                <c:pt idx="2796">
                  <c:v>23.857561685</c:v>
                </c:pt>
                <c:pt idx="2797">
                  <c:v>23.873575937999998</c:v>
                </c:pt>
                <c:pt idx="2798">
                  <c:v>23.889127018</c:v>
                </c:pt>
                <c:pt idx="2799">
                  <c:v>23.904112480999999</c:v>
                </c:pt>
                <c:pt idx="2800">
                  <c:v>23.918682454999999</c:v>
                </c:pt>
                <c:pt idx="2801">
                  <c:v>23.932433098000001</c:v>
                </c:pt>
                <c:pt idx="2802">
                  <c:v>23.945734162000001</c:v>
                </c:pt>
                <c:pt idx="2803">
                  <c:v>23.958113123</c:v>
                </c:pt>
                <c:pt idx="2804">
                  <c:v>23.969945201000002</c:v>
                </c:pt>
                <c:pt idx="2805">
                  <c:v>23.980685502</c:v>
                </c:pt>
                <c:pt idx="2806">
                  <c:v>23.990491793</c:v>
                </c:pt>
                <c:pt idx="2807">
                  <c:v>23.999328931000001</c:v>
                </c:pt>
                <c:pt idx="2808">
                  <c:v>24.006895926999999</c:v>
                </c:pt>
                <c:pt idx="2809">
                  <c:v>24.013498821999999</c:v>
                </c:pt>
                <c:pt idx="2810">
                  <c:v>24.018640671</c:v>
                </c:pt>
                <c:pt idx="2811">
                  <c:v>24.022734907</c:v>
                </c:pt>
                <c:pt idx="2812">
                  <c:v>24.025373433999999</c:v>
                </c:pt>
                <c:pt idx="2813">
                  <c:v>24.026785083</c:v>
                </c:pt>
                <c:pt idx="2814">
                  <c:v>24.026813472000001</c:v>
                </c:pt>
                <c:pt idx="2815">
                  <c:v>24.025339588000001</c:v>
                </c:pt>
                <c:pt idx="2816">
                  <c:v>24.022561568</c:v>
                </c:pt>
                <c:pt idx="2817">
                  <c:v>24.018052470000001</c:v>
                </c:pt>
                <c:pt idx="2818">
                  <c:v>24.012242912000001</c:v>
                </c:pt>
                <c:pt idx="2819">
                  <c:v>24.004595057</c:v>
                </c:pt>
                <c:pt idx="2820">
                  <c:v>23.995441873000001</c:v>
                </c:pt>
                <c:pt idx="2821">
                  <c:v>23.984413676999999</c:v>
                </c:pt>
                <c:pt idx="2822">
                  <c:v>23.971550257000001</c:v>
                </c:pt>
                <c:pt idx="2823">
                  <c:v>23.95684207</c:v>
                </c:pt>
                <c:pt idx="2824">
                  <c:v>23.939966200000001</c:v>
                </c:pt>
                <c:pt idx="2825">
                  <c:v>23.921320438999999</c:v>
                </c:pt>
                <c:pt idx="2826">
                  <c:v>23.900409682999999</c:v>
                </c:pt>
                <c:pt idx="2827">
                  <c:v>23.877764163999998</c:v>
                </c:pt>
                <c:pt idx="2828">
                  <c:v>23.852970922000001</c:v>
                </c:pt>
                <c:pt idx="2829">
                  <c:v>23.826352078999999</c:v>
                </c:pt>
                <c:pt idx="2830">
                  <c:v>23.797789230999999</c:v>
                </c:pt>
                <c:pt idx="2831">
                  <c:v>23.767195023999999</c:v>
                </c:pt>
                <c:pt idx="2832">
                  <c:v>23.735532245000002</c:v>
                </c:pt>
                <c:pt idx="2833">
                  <c:v>23.699879788000001</c:v>
                </c:pt>
                <c:pt idx="2834">
                  <c:v>23.662589564000001</c:v>
                </c:pt>
                <c:pt idx="2835">
                  <c:v>23.623170394999999</c:v>
                </c:pt>
                <c:pt idx="2836">
                  <c:v>23.582104446999999</c:v>
                </c:pt>
                <c:pt idx="2837">
                  <c:v>23.539102639999999</c:v>
                </c:pt>
                <c:pt idx="2838">
                  <c:v>23.495105768999998</c:v>
                </c:pt>
                <c:pt idx="2839">
                  <c:v>23.447504477999999</c:v>
                </c:pt>
                <c:pt idx="2840">
                  <c:v>23.397944667000001</c:v>
                </c:pt>
                <c:pt idx="2841">
                  <c:v>23.346924639000001</c:v>
                </c:pt>
                <c:pt idx="2842">
                  <c:v>23.293923894999999</c:v>
                </c:pt>
                <c:pt idx="2843">
                  <c:v>23.239557776000002</c:v>
                </c:pt>
                <c:pt idx="2844">
                  <c:v>23.183433996000002</c:v>
                </c:pt>
                <c:pt idx="2845">
                  <c:v>23.125925883000001</c:v>
                </c:pt>
                <c:pt idx="2846">
                  <c:v>23.067678622999999</c:v>
                </c:pt>
                <c:pt idx="2847">
                  <c:v>23.006044851999999</c:v>
                </c:pt>
                <c:pt idx="2848">
                  <c:v>22.943181546999998</c:v>
                </c:pt>
                <c:pt idx="2849">
                  <c:v>22.878613172000001</c:v>
                </c:pt>
                <c:pt idx="2850">
                  <c:v>22.812949669999998</c:v>
                </c:pt>
                <c:pt idx="2851">
                  <c:v>22.745660440000002</c:v>
                </c:pt>
                <c:pt idx="2852">
                  <c:v>22.677989513</c:v>
                </c:pt>
                <c:pt idx="2853">
                  <c:v>22.607189285</c:v>
                </c:pt>
                <c:pt idx="2854">
                  <c:v>22.535210355</c:v>
                </c:pt>
                <c:pt idx="2855">
                  <c:v>22.462190663000001</c:v>
                </c:pt>
                <c:pt idx="2856">
                  <c:v>22.387861187999999</c:v>
                </c:pt>
                <c:pt idx="2857">
                  <c:v>22.312795324</c:v>
                </c:pt>
                <c:pt idx="2858">
                  <c:v>22.236484410999999</c:v>
                </c:pt>
                <c:pt idx="2859">
                  <c:v>22.159633948</c:v>
                </c:pt>
                <c:pt idx="2860">
                  <c:v>22.081812954</c:v>
                </c:pt>
                <c:pt idx="2861">
                  <c:v>22.003502204</c:v>
                </c:pt>
                <c:pt idx="2862">
                  <c:v>21.924641032</c:v>
                </c:pt>
                <c:pt idx="2863">
                  <c:v>21.845214416000001</c:v>
                </c:pt>
                <c:pt idx="2864">
                  <c:v>21.765631414000001</c:v>
                </c:pt>
                <c:pt idx="2865">
                  <c:v>21.685471758999999</c:v>
                </c:pt>
                <c:pt idx="2866">
                  <c:v>21.605440884</c:v>
                </c:pt>
                <c:pt idx="2867">
                  <c:v>21.525049757000001</c:v>
                </c:pt>
                <c:pt idx="2868">
                  <c:v>21.444917307000001</c:v>
                </c:pt>
                <c:pt idx="2869">
                  <c:v>21.364803811000002</c:v>
                </c:pt>
                <c:pt idx="2870">
                  <c:v>21.284938962999998</c:v>
                </c:pt>
                <c:pt idx="2871">
                  <c:v>21.205497933</c:v>
                </c:pt>
                <c:pt idx="2872">
                  <c:v>21.126216069000002</c:v>
                </c:pt>
                <c:pt idx="2873">
                  <c:v>21.047701503999999</c:v>
                </c:pt>
                <c:pt idx="2874">
                  <c:v>20.969412186</c:v>
                </c:pt>
                <c:pt idx="2875">
                  <c:v>20.892045369000002</c:v>
                </c:pt>
                <c:pt idx="2876">
                  <c:v>20.815181534000001</c:v>
                </c:pt>
                <c:pt idx="2877">
                  <c:v>20.739258665000001</c:v>
                </c:pt>
                <c:pt idx="2878">
                  <c:v>20.664220450999998</c:v>
                </c:pt>
                <c:pt idx="2879">
                  <c:v>20.590030471999999</c:v>
                </c:pt>
                <c:pt idx="2880">
                  <c:v>20.517096205000001</c:v>
                </c:pt>
                <c:pt idx="2881">
                  <c:v>20.444906225</c:v>
                </c:pt>
                <c:pt idx="2882">
                  <c:v>20.374197348999999</c:v>
                </c:pt>
                <c:pt idx="2883">
                  <c:v>20.304455536999999</c:v>
                </c:pt>
                <c:pt idx="2884">
                  <c:v>20.236279625000002</c:v>
                </c:pt>
                <c:pt idx="2885">
                  <c:v>20.169405950000002</c:v>
                </c:pt>
                <c:pt idx="2886">
                  <c:v>20.104055942999999</c:v>
                </c:pt>
                <c:pt idx="2887">
                  <c:v>20.040404048999999</c:v>
                </c:pt>
                <c:pt idx="2888">
                  <c:v>19.978180497</c:v>
                </c:pt>
                <c:pt idx="2889">
                  <c:v>19.918003642999999</c:v>
                </c:pt>
                <c:pt idx="2890">
                  <c:v>19.859347389</c:v>
                </c:pt>
                <c:pt idx="2891">
                  <c:v>19.802939434999999</c:v>
                </c:pt>
                <c:pt idx="2892">
                  <c:v>19.748372536000002</c:v>
                </c:pt>
                <c:pt idx="2893">
                  <c:v>19.696124921999999</c:v>
                </c:pt>
                <c:pt idx="2894">
                  <c:v>19.646135023999999</c:v>
                </c:pt>
                <c:pt idx="2895">
                  <c:v>19.598391201999998</c:v>
                </c:pt>
                <c:pt idx="2896">
                  <c:v>19.553312006999999</c:v>
                </c:pt>
                <c:pt idx="2897">
                  <c:v>19.510444331999999</c:v>
                </c:pt>
                <c:pt idx="2898">
                  <c:v>19.470502360000001</c:v>
                </c:pt>
                <c:pt idx="2899">
                  <c:v>19.432962776</c:v>
                </c:pt>
                <c:pt idx="2900">
                  <c:v>19.398432460999999</c:v>
                </c:pt>
                <c:pt idx="2901">
                  <c:v>19.366608291999999</c:v>
                </c:pt>
                <c:pt idx="2902">
                  <c:v>19.337684002</c:v>
                </c:pt>
                <c:pt idx="2903">
                  <c:v>19.311776865999999</c:v>
                </c:pt>
                <c:pt idx="2904">
                  <c:v>19.288569302999999</c:v>
                </c:pt>
                <c:pt idx="2905">
                  <c:v>19.268620095999999</c:v>
                </c:pt>
                <c:pt idx="2906">
                  <c:v>19.251356581</c:v>
                </c:pt>
                <c:pt idx="2907">
                  <c:v>19.237454759999999</c:v>
                </c:pt>
                <c:pt idx="2908">
                  <c:v>19.226480926000001</c:v>
                </c:pt>
                <c:pt idx="2909">
                  <c:v>19.218850671999999</c:v>
                </c:pt>
                <c:pt idx="2910">
                  <c:v>19.214455471000001</c:v>
                </c:pt>
                <c:pt idx="2911">
                  <c:v>19.213210145000001</c:v>
                </c:pt>
                <c:pt idx="2912">
                  <c:v>19.215457116</c:v>
                </c:pt>
                <c:pt idx="2913">
                  <c:v>19.220678919000001</c:v>
                </c:pt>
                <c:pt idx="2914">
                  <c:v>19.229511709000001</c:v>
                </c:pt>
                <c:pt idx="2915">
                  <c:v>19.241385047000001</c:v>
                </c:pt>
                <c:pt idx="2916">
                  <c:v>19.256848541</c:v>
                </c:pt>
                <c:pt idx="2917">
                  <c:v>19.275581615</c:v>
                </c:pt>
                <c:pt idx="2918">
                  <c:v>19.297743260000001</c:v>
                </c:pt>
                <c:pt idx="2919">
                  <c:v>19.323436267999998</c:v>
                </c:pt>
                <c:pt idx="2920">
                  <c:v>19.352348666000001</c:v>
                </c:pt>
                <c:pt idx="2921">
                  <c:v>19.385000015999999</c:v>
                </c:pt>
                <c:pt idx="2922">
                  <c:v>19.420826312999999</c:v>
                </c:pt>
                <c:pt idx="2923">
                  <c:v>19.460470023999999</c:v>
                </c:pt>
                <c:pt idx="2924">
                  <c:v>19.503484369999999</c:v>
                </c:pt>
                <c:pt idx="2925">
                  <c:v>19.550257290000001</c:v>
                </c:pt>
                <c:pt idx="2926">
                  <c:v>19.600668532</c:v>
                </c:pt>
                <c:pt idx="2927">
                  <c:v>19.654614340999998</c:v>
                </c:pt>
                <c:pt idx="2928">
                  <c:v>19.712412573000002</c:v>
                </c:pt>
                <c:pt idx="2929">
                  <c:v>19.773498371999999</c:v>
                </c:pt>
                <c:pt idx="2930">
                  <c:v>19.838515617999999</c:v>
                </c:pt>
                <c:pt idx="2931">
                  <c:v>19.906746059</c:v>
                </c:pt>
                <c:pt idx="2932">
                  <c:v>19.978702180999999</c:v>
                </c:pt>
                <c:pt idx="2933">
                  <c:v>20.054008605</c:v>
                </c:pt>
                <c:pt idx="2934">
                  <c:v>20.132755742000001</c:v>
                </c:pt>
                <c:pt idx="2935">
                  <c:v>20.214977700999999</c:v>
                </c:pt>
                <c:pt idx="2936">
                  <c:v>20.300320630000002</c:v>
                </c:pt>
                <c:pt idx="2937">
                  <c:v>20.389244578</c:v>
                </c:pt>
                <c:pt idx="2938">
                  <c:v>20.481149759000001</c:v>
                </c:pt>
                <c:pt idx="2939">
                  <c:v>20.576570137000001</c:v>
                </c:pt>
                <c:pt idx="2940">
                  <c:v>20.675001868999999</c:v>
                </c:pt>
                <c:pt idx="2941">
                  <c:v>20.776712834000001</c:v>
                </c:pt>
                <c:pt idx="2942">
                  <c:v>20.881499062</c:v>
                </c:pt>
                <c:pt idx="2943">
                  <c:v>20.989179572000001</c:v>
                </c:pt>
                <c:pt idx="2944">
                  <c:v>21.099971059000001</c:v>
                </c:pt>
                <c:pt idx="2945">
                  <c:v>21.213318473000001</c:v>
                </c:pt>
                <c:pt idx="2946">
                  <c:v>21.329706534</c:v>
                </c:pt>
                <c:pt idx="2947">
                  <c:v>21.44854398</c:v>
                </c:pt>
                <c:pt idx="2948">
                  <c:v>21.570237276</c:v>
                </c:pt>
                <c:pt idx="2949">
                  <c:v>21.694400471000002</c:v>
                </c:pt>
                <c:pt idx="2950">
                  <c:v>21.821098585000001</c:v>
                </c:pt>
                <c:pt idx="2951">
                  <c:v>21.950335158000001</c:v>
                </c:pt>
                <c:pt idx="2952">
                  <c:v>22.081736813999999</c:v>
                </c:pt>
                <c:pt idx="2953">
                  <c:v>22.215718601999999</c:v>
                </c:pt>
                <c:pt idx="2954">
                  <c:v>22.35170651</c:v>
                </c:pt>
                <c:pt idx="2955">
                  <c:v>22.49018856</c:v>
                </c:pt>
                <c:pt idx="2956">
                  <c:v>22.630678798000002</c:v>
                </c:pt>
                <c:pt idx="2957">
                  <c:v>22.773391469</c:v>
                </c:pt>
                <c:pt idx="2958">
                  <c:v>22.918104909</c:v>
                </c:pt>
                <c:pt idx="2959">
                  <c:v>23.064596943000002</c:v>
                </c:pt>
                <c:pt idx="2960">
                  <c:v>23.362753758</c:v>
                </c:pt>
                <c:pt idx="2961">
                  <c:v>23.362753758</c:v>
                </c:pt>
                <c:pt idx="2962">
                  <c:v>23.514244642000001</c:v>
                </c:pt>
                <c:pt idx="2963">
                  <c:v>23.666876165000001</c:v>
                </c:pt>
                <c:pt idx="2964">
                  <c:v>23.820976801</c:v>
                </c:pt>
                <c:pt idx="2965">
                  <c:v>23.976156939999999</c:v>
                </c:pt>
                <c:pt idx="2966">
                  <c:v>24.132411461</c:v>
                </c:pt>
                <c:pt idx="2967">
                  <c:v>24.289705589</c:v>
                </c:pt>
                <c:pt idx="2968">
                  <c:v>24.447634600000001</c:v>
                </c:pt>
                <c:pt idx="2969">
                  <c:v>24.606507887999999</c:v>
                </c:pt>
                <c:pt idx="2970">
                  <c:v>24.765725460999999</c:v>
                </c:pt>
                <c:pt idx="2971">
                  <c:v>24.925637181999999</c:v>
                </c:pt>
                <c:pt idx="2972">
                  <c:v>25.085741693999999</c:v>
                </c:pt>
                <c:pt idx="2973">
                  <c:v>25.246098169</c:v>
                </c:pt>
                <c:pt idx="2974">
                  <c:v>25.406514729000001</c:v>
                </c:pt>
                <c:pt idx="2975">
                  <c:v>25.566765191999998</c:v>
                </c:pt>
                <c:pt idx="2976">
                  <c:v>25.72696633</c:v>
                </c:pt>
                <c:pt idx="2977">
                  <c:v>25.886585834000002</c:v>
                </c:pt>
                <c:pt idx="2978">
                  <c:v>26.045976975999999</c:v>
                </c:pt>
                <c:pt idx="2979">
                  <c:v>26.204593750000001</c:v>
                </c:pt>
                <c:pt idx="2980">
                  <c:v>26.362705997999999</c:v>
                </c:pt>
                <c:pt idx="2981">
                  <c:v>26.519965196000001</c:v>
                </c:pt>
                <c:pt idx="2982">
                  <c:v>26.676367605999999</c:v>
                </c:pt>
                <c:pt idx="2983">
                  <c:v>26.83187569</c:v>
                </c:pt>
                <c:pt idx="2984">
                  <c:v>26.986159868000001</c:v>
                </c:pt>
                <c:pt idx="2985">
                  <c:v>27.139491400000001</c:v>
                </c:pt>
                <c:pt idx="2986">
                  <c:v>27.291358890000001</c:v>
                </c:pt>
                <c:pt idx="2987">
                  <c:v>27.442051591999999</c:v>
                </c:pt>
                <c:pt idx="2988">
                  <c:v>27.591100795999999</c:v>
                </c:pt>
                <c:pt idx="2989">
                  <c:v>27.738601360000001</c:v>
                </c:pt>
                <c:pt idx="2990">
                  <c:v>27.884286685999999</c:v>
                </c:pt>
                <c:pt idx="2991">
                  <c:v>28.027940377</c:v>
                </c:pt>
                <c:pt idx="2992">
                  <c:v>28.169642330999999</c:v>
                </c:pt>
                <c:pt idx="2993">
                  <c:v>28.308927990000001</c:v>
                </c:pt>
                <c:pt idx="2994">
                  <c:v>28.446094205000001</c:v>
                </c:pt>
                <c:pt idx="2995">
                  <c:v>28.580691307999999</c:v>
                </c:pt>
                <c:pt idx="2996">
                  <c:v>28.712919949</c:v>
                </c:pt>
                <c:pt idx="2997">
                  <c:v>28.842454048</c:v>
                </c:pt>
                <c:pt idx="2998">
                  <c:v>28.969259328</c:v>
                </c:pt>
                <c:pt idx="2999">
                  <c:v>29.09323526</c:v>
                </c:pt>
                <c:pt idx="3000">
                  <c:v>29.214062884000001</c:v>
                </c:pt>
                <c:pt idx="3001">
                  <c:v>29.331939539</c:v>
                </c:pt>
                <c:pt idx="3002">
                  <c:v>29.446419608999999</c:v>
                </c:pt>
                <c:pt idx="3003">
                  <c:v>29.557765037999999</c:v>
                </c:pt>
                <c:pt idx="3004">
                  <c:v>29.665601637000002</c:v>
                </c:pt>
                <c:pt idx="3005">
                  <c:v>29.769994515</c:v>
                </c:pt>
                <c:pt idx="3006">
                  <c:v>29.870816058999999</c:v>
                </c:pt>
                <c:pt idx="3007">
                  <c:v>29.967770549000001</c:v>
                </c:pt>
                <c:pt idx="3008">
                  <c:v>30.061045523000001</c:v>
                </c:pt>
                <c:pt idx="3009">
                  <c:v>30.150308903999999</c:v>
                </c:pt>
                <c:pt idx="3010">
                  <c:v>30.235850183</c:v>
                </c:pt>
                <c:pt idx="3011">
                  <c:v>30.317358148</c:v>
                </c:pt>
                <c:pt idx="3012">
                  <c:v>30.395070233999999</c:v>
                </c:pt>
                <c:pt idx="3013">
                  <c:v>30.468792367999999</c:v>
                </c:pt>
                <c:pt idx="3014">
                  <c:v>30.538546224000001</c:v>
                </c:pt>
                <c:pt idx="3015">
                  <c:v>30.604298368999999</c:v>
                </c:pt>
                <c:pt idx="3016">
                  <c:v>30.665845225999998</c:v>
                </c:pt>
                <c:pt idx="3017">
                  <c:v>30.723372942000001</c:v>
                </c:pt>
                <c:pt idx="3018">
                  <c:v>30.776573848999998</c:v>
                </c:pt>
                <c:pt idx="3019">
                  <c:v>30.825688553999999</c:v>
                </c:pt>
                <c:pt idx="3020">
                  <c:v>30.870470704999999</c:v>
                </c:pt>
                <c:pt idx="3021">
                  <c:v>30.911041076</c:v>
                </c:pt>
                <c:pt idx="3022">
                  <c:v>30.947285430000001</c:v>
                </c:pt>
                <c:pt idx="3023">
                  <c:v>30.979138848000002</c:v>
                </c:pt>
                <c:pt idx="3024">
                  <c:v>31.006699787999999</c:v>
                </c:pt>
                <c:pt idx="3025">
                  <c:v>31.029771834000002</c:v>
                </c:pt>
                <c:pt idx="3026">
                  <c:v>31.048606559</c:v>
                </c:pt>
                <c:pt idx="3027">
                  <c:v>31.063001569000001</c:v>
                </c:pt>
                <c:pt idx="3028">
                  <c:v>31.073142601000001</c:v>
                </c:pt>
                <c:pt idx="3029">
                  <c:v>31.078888603999999</c:v>
                </c:pt>
                <c:pt idx="3030">
                  <c:v>31.080279537999999</c:v>
                </c:pt>
                <c:pt idx="3031">
                  <c:v>31.077311191</c:v>
                </c:pt>
                <c:pt idx="3032">
                  <c:v>31.058248428999999</c:v>
                </c:pt>
                <c:pt idx="3033">
                  <c:v>31.058248428999999</c:v>
                </c:pt>
                <c:pt idx="3034">
                  <c:v>31.042191739</c:v>
                </c:pt>
                <c:pt idx="3035">
                  <c:v>31.021985878999999</c:v>
                </c:pt>
                <c:pt idx="3036">
                  <c:v>30.997543874000002</c:v>
                </c:pt>
                <c:pt idx="3037">
                  <c:v>30.969031541</c:v>
                </c:pt>
                <c:pt idx="3038">
                  <c:v>30.936453682</c:v>
                </c:pt>
                <c:pt idx="3039">
                  <c:v>30.899855110000001</c:v>
                </c:pt>
                <c:pt idx="3040">
                  <c:v>30.859389939</c:v>
                </c:pt>
                <c:pt idx="3041">
                  <c:v>30.815122181</c:v>
                </c:pt>
                <c:pt idx="3042">
                  <c:v>30.767127291000001</c:v>
                </c:pt>
                <c:pt idx="3043">
                  <c:v>30.715495085000001</c:v>
                </c:pt>
                <c:pt idx="3044">
                  <c:v>30.66044243</c:v>
                </c:pt>
                <c:pt idx="3045">
                  <c:v>30.601945560000001</c:v>
                </c:pt>
                <c:pt idx="3046">
                  <c:v>30.540113889000001</c:v>
                </c:pt>
                <c:pt idx="3047">
                  <c:v>30.475018069000001</c:v>
                </c:pt>
                <c:pt idx="3048">
                  <c:v>30.406675325999998</c:v>
                </c:pt>
                <c:pt idx="3049">
                  <c:v>30.335315336000001</c:v>
                </c:pt>
                <c:pt idx="3050">
                  <c:v>30.260926607999998</c:v>
                </c:pt>
                <c:pt idx="3051">
                  <c:v>30.183764124</c:v>
                </c:pt>
                <c:pt idx="3052">
                  <c:v>30.103831827</c:v>
                </c:pt>
                <c:pt idx="3053">
                  <c:v>30.021297921999999</c:v>
                </c:pt>
                <c:pt idx="3054">
                  <c:v>29.936192327000001</c:v>
                </c:pt>
                <c:pt idx="3055">
                  <c:v>29.848591024000001</c:v>
                </c:pt>
                <c:pt idx="3056">
                  <c:v>29.758640629999999</c:v>
                </c:pt>
                <c:pt idx="3057">
                  <c:v>29.666339267000001</c:v>
                </c:pt>
                <c:pt idx="3058">
                  <c:v>29.571921116999999</c:v>
                </c:pt>
                <c:pt idx="3059">
                  <c:v>29.475377444999999</c:v>
                </c:pt>
                <c:pt idx="3060">
                  <c:v>29.376920663</c:v>
                </c:pt>
                <c:pt idx="3061">
                  <c:v>29.276553099000001</c:v>
                </c:pt>
                <c:pt idx="3062">
                  <c:v>29.174405091000001</c:v>
                </c:pt>
                <c:pt idx="3063">
                  <c:v>29.070552856999999</c:v>
                </c:pt>
                <c:pt idx="3064">
                  <c:v>28.965075328000001</c:v>
                </c:pt>
                <c:pt idx="3065">
                  <c:v>28.858216842000001</c:v>
                </c:pt>
                <c:pt idx="3066">
                  <c:v>28.750030846000001</c:v>
                </c:pt>
                <c:pt idx="3067">
                  <c:v>28.640812131000001</c:v>
                </c:pt>
                <c:pt idx="3068">
                  <c:v>28.530627071000001</c:v>
                </c:pt>
                <c:pt idx="3069">
                  <c:v>28.419676727999999</c:v>
                </c:pt>
                <c:pt idx="3070">
                  <c:v>28.308026640000001</c:v>
                </c:pt>
                <c:pt idx="3071">
                  <c:v>28.19578568</c:v>
                </c:pt>
                <c:pt idx="3072">
                  <c:v>28.083094224</c:v>
                </c:pt>
                <c:pt idx="3073">
                  <c:v>27.969996598000002</c:v>
                </c:pt>
                <c:pt idx="3074">
                  <c:v>27.856740175999999</c:v>
                </c:pt>
                <c:pt idx="3075">
                  <c:v>27.743361589999999</c:v>
                </c:pt>
                <c:pt idx="3076">
                  <c:v>27.630070734</c:v>
                </c:pt>
                <c:pt idx="3077">
                  <c:v>27.516910547999998</c:v>
                </c:pt>
                <c:pt idx="3078">
                  <c:v>27.403995783999999</c:v>
                </c:pt>
                <c:pt idx="3079">
                  <c:v>27.179367275000001</c:v>
                </c:pt>
                <c:pt idx="3080">
                  <c:v>27.067923274000002</c:v>
                </c:pt>
                <c:pt idx="3081">
                  <c:v>26.957154945999999</c:v>
                </c:pt>
                <c:pt idx="3082">
                  <c:v>26.847278334999999</c:v>
                </c:pt>
                <c:pt idx="3083">
                  <c:v>26.847278334999999</c:v>
                </c:pt>
                <c:pt idx="3084">
                  <c:v>26.738307217999999</c:v>
                </c:pt>
                <c:pt idx="3085">
                  <c:v>26.630360460999999</c:v>
                </c:pt>
                <c:pt idx="3086">
                  <c:v>26.523443117999999</c:v>
                </c:pt>
                <c:pt idx="3087">
                  <c:v>26.417595099</c:v>
                </c:pt>
                <c:pt idx="3088">
                  <c:v>26.3129141</c:v>
                </c:pt>
                <c:pt idx="3089">
                  <c:v>26.209380755000002</c:v>
                </c:pt>
                <c:pt idx="3090">
                  <c:v>26.107186330000001</c:v>
                </c:pt>
                <c:pt idx="3091">
                  <c:v>26.006301302000001</c:v>
                </c:pt>
                <c:pt idx="3092">
                  <c:v>25.906903882999998</c:v>
                </c:pt>
                <c:pt idx="3093">
                  <c:v>25.808989106999999</c:v>
                </c:pt>
                <c:pt idx="3094">
                  <c:v>25.712681067999998</c:v>
                </c:pt>
                <c:pt idx="3095">
                  <c:v>25.618048714</c:v>
                </c:pt>
                <c:pt idx="3096">
                  <c:v>25.525165802</c:v>
                </c:pt>
                <c:pt idx="3097">
                  <c:v>25.434238338</c:v>
                </c:pt>
                <c:pt idx="3098">
                  <c:v>25.345246811999999</c:v>
                </c:pt>
                <c:pt idx="3099">
                  <c:v>25.258405755999998</c:v>
                </c:pt>
                <c:pt idx="3100">
                  <c:v>25.010720053</c:v>
                </c:pt>
                <c:pt idx="3101">
                  <c:v>24.932499892999999</c:v>
                </c:pt>
                <c:pt idx="3102">
                  <c:v>24.932499892999999</c:v>
                </c:pt>
                <c:pt idx="3103">
                  <c:v>25.434238338</c:v>
                </c:pt>
                <c:pt idx="3104">
                  <c:v>24.856497517000001</c:v>
                </c:pt>
                <c:pt idx="3105">
                  <c:v>24.782643065999999</c:v>
                </c:pt>
                <c:pt idx="3106">
                  <c:v>24.711214077000001</c:v>
                </c:pt>
                <c:pt idx="3107">
                  <c:v>24.642140609999998</c:v>
                </c:pt>
                <c:pt idx="3108">
                  <c:v>24.575588214</c:v>
                </c:pt>
                <c:pt idx="3109">
                  <c:v>24.511490977000001</c:v>
                </c:pt>
                <c:pt idx="3110">
                  <c:v>24.449919475000002</c:v>
                </c:pt>
                <c:pt idx="3111">
                  <c:v>24.390871748999999</c:v>
                </c:pt>
                <c:pt idx="3112">
                  <c:v>24.334279478999999</c:v>
                </c:pt>
                <c:pt idx="3113">
                  <c:v>24.280288725999998</c:v>
                </c:pt>
                <c:pt idx="3114">
                  <c:v>24.228748087</c:v>
                </c:pt>
                <c:pt idx="3115">
                  <c:v>24.179799507999999</c:v>
                </c:pt>
                <c:pt idx="3116">
                  <c:v>24.133281977999999</c:v>
                </c:pt>
                <c:pt idx="3117">
                  <c:v>24.089244998000002</c:v>
                </c:pt>
                <c:pt idx="3118">
                  <c:v>24.047554503000001</c:v>
                </c:pt>
                <c:pt idx="3119">
                  <c:v>24.008124634000001</c:v>
                </c:pt>
                <c:pt idx="3120">
                  <c:v>23.971003168999999</c:v>
                </c:pt>
                <c:pt idx="3121">
                  <c:v>23.936004190999999</c:v>
                </c:pt>
                <c:pt idx="3122">
                  <c:v>23.903336586000002</c:v>
                </c:pt>
                <c:pt idx="3123">
                  <c:v>23.872834819000001</c:v>
                </c:pt>
                <c:pt idx="3124">
                  <c:v>23.844685274</c:v>
                </c:pt>
                <c:pt idx="3125">
                  <c:v>23.818768035000002</c:v>
                </c:pt>
                <c:pt idx="3126">
                  <c:v>23.795142800000001</c:v>
                </c:pt>
                <c:pt idx="3127">
                  <c:v>23.773777290999998</c:v>
                </c:pt>
                <c:pt idx="3128">
                  <c:v>23.754543363</c:v>
                </c:pt>
                <c:pt idx="3129">
                  <c:v>23.737566047000001</c:v>
                </c:pt>
                <c:pt idx="3130">
                  <c:v>23.72258442</c:v>
                </c:pt>
                <c:pt idx="3131">
                  <c:v>23.709781569</c:v>
                </c:pt>
                <c:pt idx="3132">
                  <c:v>23.698850051000001</c:v>
                </c:pt>
                <c:pt idx="3133">
                  <c:v>23.689985681</c:v>
                </c:pt>
                <c:pt idx="3134">
                  <c:v>23.682983794999998</c:v>
                </c:pt>
                <c:pt idx="3135">
                  <c:v>23.677766008999999</c:v>
                </c:pt>
                <c:pt idx="3136">
                  <c:v>23.674393253000002</c:v>
                </c:pt>
                <c:pt idx="3137">
                  <c:v>23.672604757999999</c:v>
                </c:pt>
                <c:pt idx="3138">
                  <c:v>23.672635188000001</c:v>
                </c:pt>
                <c:pt idx="3139">
                  <c:v>23.674200810999999</c:v>
                </c:pt>
                <c:pt idx="3140">
                  <c:v>23.677491217</c:v>
                </c:pt>
                <c:pt idx="3141">
                  <c:v>23.682274671999998</c:v>
                </c:pt>
                <c:pt idx="3142">
                  <c:v>23.688535759000001</c:v>
                </c:pt>
                <c:pt idx="3143">
                  <c:v>23.69618779</c:v>
                </c:pt>
                <c:pt idx="3144">
                  <c:v>23.704990086999999</c:v>
                </c:pt>
                <c:pt idx="3145">
                  <c:v>23.715077311999998</c:v>
                </c:pt>
                <c:pt idx="3146">
                  <c:v>23.726030722000001</c:v>
                </c:pt>
                <c:pt idx="3147">
                  <c:v>23.738041984999999</c:v>
                </c:pt>
                <c:pt idx="3148">
                  <c:v>23.750742152000001</c:v>
                </c:pt>
                <c:pt idx="3149">
                  <c:v>23.764207636999998</c:v>
                </c:pt>
                <c:pt idx="3150">
                  <c:v>23.792672999000001</c:v>
                </c:pt>
                <c:pt idx="3151">
                  <c:v>23.807653068</c:v>
                </c:pt>
                <c:pt idx="3152">
                  <c:v>23.807653068</c:v>
                </c:pt>
                <c:pt idx="3153">
                  <c:v>23.822854292999999</c:v>
                </c:pt>
                <c:pt idx="3154">
                  <c:v>23.838565049</c:v>
                </c:pt>
                <c:pt idx="3155">
                  <c:v>23.854435106</c:v>
                </c:pt>
                <c:pt idx="3156">
                  <c:v>23.870714929999998</c:v>
                </c:pt>
                <c:pt idx="3157">
                  <c:v>23.887110388</c:v>
                </c:pt>
                <c:pt idx="3158">
                  <c:v>23.903639321</c:v>
                </c:pt>
                <c:pt idx="3159">
                  <c:v>23.920217225999998</c:v>
                </c:pt>
                <c:pt idx="3160">
                  <c:v>23.936547887</c:v>
                </c:pt>
                <c:pt idx="3161">
                  <c:v>23.952855033999999</c:v>
                </c:pt>
                <c:pt idx="3162">
                  <c:v>23.968688977999999</c:v>
                </c:pt>
                <c:pt idx="3163">
                  <c:v>23.984366262999998</c:v>
                </c:pt>
                <c:pt idx="3164">
                  <c:v>23.999502702000001</c:v>
                </c:pt>
                <c:pt idx="3165">
                  <c:v>24.014267099000001</c:v>
                </c:pt>
                <c:pt idx="3166">
                  <c:v>24.028469362999999</c:v>
                </c:pt>
                <c:pt idx="3167">
                  <c:v>24.041975417</c:v>
                </c:pt>
                <c:pt idx="3168">
                  <c:v>24.054924447000001</c:v>
                </c:pt>
                <c:pt idx="3169">
                  <c:v>24.066923645999999</c:v>
                </c:pt>
                <c:pt idx="3170">
                  <c:v>24.088708315000002</c:v>
                </c:pt>
                <c:pt idx="3171">
                  <c:v>24.098339336999999</c:v>
                </c:pt>
                <c:pt idx="3172">
                  <c:v>24.106881471000001</c:v>
                </c:pt>
                <c:pt idx="3173">
                  <c:v>24.106881471000001</c:v>
                </c:pt>
                <c:pt idx="3174">
                  <c:v>24.114348038999999</c:v>
                </c:pt>
                <c:pt idx="3175">
                  <c:v>24.120653418</c:v>
                </c:pt>
                <c:pt idx="3176">
                  <c:v>24.125453087</c:v>
                </c:pt>
                <c:pt idx="3177">
                  <c:v>24.129016714999999</c:v>
                </c:pt>
                <c:pt idx="3178">
                  <c:v>24.130810159999999</c:v>
                </c:pt>
                <c:pt idx="3179">
                  <c:v>24.131237167999998</c:v>
                </c:pt>
                <c:pt idx="3180">
                  <c:v>24.129834635000002</c:v>
                </c:pt>
                <c:pt idx="3181">
                  <c:v>24.126800134</c:v>
                </c:pt>
                <c:pt idx="3182">
                  <c:v>24.122067849</c:v>
                </c:pt>
                <c:pt idx="3183">
                  <c:v>24.115553070000001</c:v>
                </c:pt>
                <c:pt idx="3184">
                  <c:v>24.107489791999999</c:v>
                </c:pt>
                <c:pt idx="3185">
                  <c:v>24.097444521</c:v>
                </c:pt>
                <c:pt idx="3186">
                  <c:v>24.085900847000001</c:v>
                </c:pt>
                <c:pt idx="3187">
                  <c:v>24.072362092999999</c:v>
                </c:pt>
                <c:pt idx="3188">
                  <c:v>24.057952102000002</c:v>
                </c:pt>
                <c:pt idx="3189">
                  <c:v>24.039834611</c:v>
                </c:pt>
                <c:pt idx="3190">
                  <c:v>24.019912951999999</c:v>
                </c:pt>
                <c:pt idx="3191">
                  <c:v>23.998218539</c:v>
                </c:pt>
                <c:pt idx="3192">
                  <c:v>23.974456002</c:v>
                </c:pt>
                <c:pt idx="3193">
                  <c:v>23.949040565000001</c:v>
                </c:pt>
                <c:pt idx="3194">
                  <c:v>23.921455759000001</c:v>
                </c:pt>
                <c:pt idx="3195">
                  <c:v>23.892245644999999</c:v>
                </c:pt>
                <c:pt idx="3196">
                  <c:v>23.861727962</c:v>
                </c:pt>
                <c:pt idx="3197">
                  <c:v>23.827682240000001</c:v>
                </c:pt>
                <c:pt idx="3198">
                  <c:v>23.791787254999999</c:v>
                </c:pt>
                <c:pt idx="3199">
                  <c:v>23.753983664</c:v>
                </c:pt>
                <c:pt idx="3200">
                  <c:v>23.714534725</c:v>
                </c:pt>
                <c:pt idx="3201">
                  <c:v>23.672997792</c:v>
                </c:pt>
                <c:pt idx="3202">
                  <c:v>23.629932479000001</c:v>
                </c:pt>
                <c:pt idx="3203">
                  <c:v>23.584809833000001</c:v>
                </c:pt>
                <c:pt idx="3204">
                  <c:v>23.538097098000001</c:v>
                </c:pt>
                <c:pt idx="3205">
                  <c:v>23.489463069999999</c:v>
                </c:pt>
                <c:pt idx="3206">
                  <c:v>23.439034353</c:v>
                </c:pt>
                <c:pt idx="3207">
                  <c:v>23.386876227999998</c:v>
                </c:pt>
                <c:pt idx="3208">
                  <c:v>23.332690794000001</c:v>
                </c:pt>
                <c:pt idx="3209">
                  <c:v>23.276982336</c:v>
                </c:pt>
                <c:pt idx="3210">
                  <c:v>23.219996084999998</c:v>
                </c:pt>
                <c:pt idx="3211">
                  <c:v>23.159776453999999</c:v>
                </c:pt>
                <c:pt idx="3212">
                  <c:v>23.097756277999999</c:v>
                </c:pt>
                <c:pt idx="3213">
                  <c:v>23.034324242</c:v>
                </c:pt>
                <c:pt idx="3214">
                  <c:v>22.969412415000001</c:v>
                </c:pt>
                <c:pt idx="3215">
                  <c:v>22.902997401</c:v>
                </c:pt>
                <c:pt idx="3216">
                  <c:v>22.836186862000002</c:v>
                </c:pt>
                <c:pt idx="3217">
                  <c:v>22.766026532000001</c:v>
                </c:pt>
                <c:pt idx="3218">
                  <c:v>22.694969718999999</c:v>
                </c:pt>
                <c:pt idx="3219">
                  <c:v>22.622521613</c:v>
                </c:pt>
                <c:pt idx="3220">
                  <c:v>22.549266687999999</c:v>
                </c:pt>
                <c:pt idx="3221">
                  <c:v>22.474938980000001</c:v>
                </c:pt>
                <c:pt idx="3222">
                  <c:v>22.399760312000002</c:v>
                </c:pt>
                <c:pt idx="3223">
                  <c:v>22.323887958</c:v>
                </c:pt>
                <c:pt idx="3224">
                  <c:v>22.247052734</c:v>
                </c:pt>
                <c:pt idx="3225">
                  <c:v>22.169842885000001</c:v>
                </c:pt>
                <c:pt idx="3226">
                  <c:v>22.091742914000001</c:v>
                </c:pt>
                <c:pt idx="3227">
                  <c:v>22.013437567</c:v>
                </c:pt>
                <c:pt idx="3228">
                  <c:v>21.934513664000001</c:v>
                </c:pt>
                <c:pt idx="3229">
                  <c:v>21.855447917999999</c:v>
                </c:pt>
                <c:pt idx="3230">
                  <c:v>21.776129310999998</c:v>
                </c:pt>
                <c:pt idx="3231">
                  <c:v>21.696458181000001</c:v>
                </c:pt>
                <c:pt idx="3232">
                  <c:v>21.616875058000002</c:v>
                </c:pt>
                <c:pt idx="3233">
                  <c:v>21.536940847</c:v>
                </c:pt>
                <c:pt idx="3234">
                  <c:v>21.457334591999999</c:v>
                </c:pt>
                <c:pt idx="3235">
                  <c:v>21.37754533</c:v>
                </c:pt>
                <c:pt idx="3236">
                  <c:v>21.298173338000002</c:v>
                </c:pt>
                <c:pt idx="3237">
                  <c:v>21.218925412000001</c:v>
                </c:pt>
                <c:pt idx="3238">
                  <c:v>21.140026129999999</c:v>
                </c:pt>
                <c:pt idx="3239">
                  <c:v>21.061630615999999</c:v>
                </c:pt>
                <c:pt idx="3240">
                  <c:v>20.983477161</c:v>
                </c:pt>
                <c:pt idx="3241">
                  <c:v>20.906165717</c:v>
                </c:pt>
                <c:pt idx="3242">
                  <c:v>20.829177962999999</c:v>
                </c:pt>
                <c:pt idx="3243">
                  <c:v>20.753246147999999</c:v>
                </c:pt>
                <c:pt idx="3244">
                  <c:v>20.677980175999998</c:v>
                </c:pt>
                <c:pt idx="3245">
                  <c:v>20.603858380999998</c:v>
                </c:pt>
                <c:pt idx="3246">
                  <c:v>20.530836541999999</c:v>
                </c:pt>
                <c:pt idx="3247">
                  <c:v>20.458918169</c:v>
                </c:pt>
                <c:pt idx="3248">
                  <c:v>20.388526598999999</c:v>
                </c:pt>
                <c:pt idx="3249">
                  <c:v>20.319233845999999</c:v>
                </c:pt>
                <c:pt idx="3250">
                  <c:v>20.251766156999999</c:v>
                </c:pt>
                <c:pt idx="3251">
                  <c:v>20.185625242</c:v>
                </c:pt>
                <c:pt idx="3252">
                  <c:v>20.121440954000001</c:v>
                </c:pt>
                <c:pt idx="3253">
                  <c:v>20.058950354</c:v>
                </c:pt>
                <c:pt idx="3254">
                  <c:v>19.998402311</c:v>
                </c:pt>
                <c:pt idx="3255">
                  <c:v>19.939949246000001</c:v>
                </c:pt>
                <c:pt idx="3256">
                  <c:v>19.883307553000002</c:v>
                </c:pt>
                <c:pt idx="3257">
                  <c:v>19.829082053</c:v>
                </c:pt>
                <c:pt idx="3258">
                  <c:v>19.776707613999999</c:v>
                </c:pt>
                <c:pt idx="3259">
                  <c:v>19.726870895000001</c:v>
                </c:pt>
                <c:pt idx="3260">
                  <c:v>19.679135192</c:v>
                </c:pt>
                <c:pt idx="3261">
                  <c:v>19.633942737000002</c:v>
                </c:pt>
                <c:pt idx="3262">
                  <c:v>19.550906233999999</c:v>
                </c:pt>
                <c:pt idx="3263">
                  <c:v>19.550906233999999</c:v>
                </c:pt>
                <c:pt idx="3264">
                  <c:v>19.513411826999999</c:v>
                </c:pt>
                <c:pt idx="3265">
                  <c:v>19.478232812000002</c:v>
                </c:pt>
                <c:pt idx="3266">
                  <c:v>19.446035083999998</c:v>
                </c:pt>
                <c:pt idx="3267">
                  <c:v>19.416280494999999</c:v>
                </c:pt>
                <c:pt idx="3268">
                  <c:v>19.389550606</c:v>
                </c:pt>
                <c:pt idx="3269">
                  <c:v>19.365531016999999</c:v>
                </c:pt>
                <c:pt idx="3270">
                  <c:v>19.344414152999999</c:v>
                </c:pt>
                <c:pt idx="3271">
                  <c:v>19.326342162</c:v>
                </c:pt>
                <c:pt idx="3272">
                  <c:v>19.311013484</c:v>
                </c:pt>
                <c:pt idx="3273">
                  <c:v>19.29900709</c:v>
                </c:pt>
                <c:pt idx="3274">
                  <c:v>19.289771856000002</c:v>
                </c:pt>
                <c:pt idx="3275">
                  <c:v>19.283997263</c:v>
                </c:pt>
                <c:pt idx="3276">
                  <c:v>19.281249439</c:v>
                </c:pt>
                <c:pt idx="3277">
                  <c:v>19.281959209</c:v>
                </c:pt>
                <c:pt idx="3278">
                  <c:v>19.286024263000002</c:v>
                </c:pt>
                <c:pt idx="3279">
                  <c:v>19.293401643999999</c:v>
                </c:pt>
                <c:pt idx="3280">
                  <c:v>19.304452612999999</c:v>
                </c:pt>
                <c:pt idx="3281">
                  <c:v>19.318695633000001</c:v>
                </c:pt>
                <c:pt idx="3282">
                  <c:v>19.336777437999999</c:v>
                </c:pt>
                <c:pt idx="3283">
                  <c:v>19.358134636999999</c:v>
                </c:pt>
                <c:pt idx="3284">
                  <c:v>19.383319573000001</c:v>
                </c:pt>
                <c:pt idx="3285">
                  <c:v>19.411982584</c:v>
                </c:pt>
                <c:pt idx="3286">
                  <c:v>19.444278817000001</c:v>
                </c:pt>
                <c:pt idx="3287">
                  <c:v>19.480261047999999</c:v>
                </c:pt>
                <c:pt idx="3288">
                  <c:v>19.519569695000001</c:v>
                </c:pt>
                <c:pt idx="3289">
                  <c:v>19.56269868</c:v>
                </c:pt>
                <c:pt idx="3290">
                  <c:v>19.609039842000001</c:v>
                </c:pt>
                <c:pt idx="3291">
                  <c:v>19.659203656999999</c:v>
                </c:pt>
                <c:pt idx="3292">
                  <c:v>19.712727232999999</c:v>
                </c:pt>
                <c:pt idx="3293">
                  <c:v>19.769960518000001</c:v>
                </c:pt>
                <c:pt idx="3294">
                  <c:v>19.830738511</c:v>
                </c:pt>
                <c:pt idx="3295">
                  <c:v>19.894928943</c:v>
                </c:pt>
                <c:pt idx="3296">
                  <c:v>19.962798490000001</c:v>
                </c:pt>
                <c:pt idx="3297">
                  <c:v>20.033785783999999</c:v>
                </c:pt>
                <c:pt idx="3298">
                  <c:v>20.108443343000001</c:v>
                </c:pt>
                <c:pt idx="3299">
                  <c:v>20.186168156000001</c:v>
                </c:pt>
                <c:pt idx="3300">
                  <c:v>20.267395334</c:v>
                </c:pt>
                <c:pt idx="3301">
                  <c:v>20.351771284000002</c:v>
                </c:pt>
                <c:pt idx="3302">
                  <c:v>20.439413900000002</c:v>
                </c:pt>
                <c:pt idx="3303">
                  <c:v>20.530372259</c:v>
                </c:pt>
                <c:pt idx="3304">
                  <c:v>20.624296325</c:v>
                </c:pt>
                <c:pt idx="3305">
                  <c:v>20.721642473999999</c:v>
                </c:pt>
                <c:pt idx="3306">
                  <c:v>20.821810154000001</c:v>
                </c:pt>
                <c:pt idx="3307">
                  <c:v>20.925347656</c:v>
                </c:pt>
                <c:pt idx="3308">
                  <c:v>21.031775555999999</c:v>
                </c:pt>
                <c:pt idx="3309">
                  <c:v>21.141398626000001</c:v>
                </c:pt>
                <c:pt idx="3310">
                  <c:v>21.254035436999999</c:v>
                </c:pt>
                <c:pt idx="3311">
                  <c:v>21.369530472000001</c:v>
                </c:pt>
                <c:pt idx="3312">
                  <c:v>21.488121811999999</c:v>
                </c:pt>
                <c:pt idx="3313">
                  <c:v>21.609243598999999</c:v>
                </c:pt>
                <c:pt idx="3314">
                  <c:v>21.733394242999999</c:v>
                </c:pt>
                <c:pt idx="3315">
                  <c:v>21.859946814000001</c:v>
                </c:pt>
                <c:pt idx="3316">
                  <c:v>21.989276491999998</c:v>
                </c:pt>
                <c:pt idx="3317">
                  <c:v>22.120958583</c:v>
                </c:pt>
                <c:pt idx="3318">
                  <c:v>22.255016825999999</c:v>
                </c:pt>
                <c:pt idx="3319">
                  <c:v>22.391421867999998</c:v>
                </c:pt>
                <c:pt idx="3320">
                  <c:v>22.529787356</c:v>
                </c:pt>
                <c:pt idx="3321">
                  <c:v>22.670484211000002</c:v>
                </c:pt>
                <c:pt idx="3322">
                  <c:v>22.812906994999999</c:v>
                </c:pt>
                <c:pt idx="3323">
                  <c:v>22.957504745000001</c:v>
                </c:pt>
                <c:pt idx="3324">
                  <c:v>23.401512252</c:v>
                </c:pt>
                <c:pt idx="3325">
                  <c:v>23.552545615</c:v>
                </c:pt>
                <c:pt idx="3326">
                  <c:v>23.705073559999999</c:v>
                </c:pt>
                <c:pt idx="3327">
                  <c:v>23.858553491999999</c:v>
                </c:pt>
                <c:pt idx="3328">
                  <c:v>23.858553491999999</c:v>
                </c:pt>
                <c:pt idx="3329">
                  <c:v>24.013385137</c:v>
                </c:pt>
                <c:pt idx="3330">
                  <c:v>24.013385137</c:v>
                </c:pt>
                <c:pt idx="3331">
                  <c:v>24.168976249</c:v>
                </c:pt>
                <c:pt idx="3332">
                  <c:v>24.325693274999999</c:v>
                </c:pt>
                <c:pt idx="3333">
                  <c:v>24.483094336000001</c:v>
                </c:pt>
                <c:pt idx="3334">
                  <c:v>24.641145235</c:v>
                </c:pt>
                <c:pt idx="3335">
                  <c:v>24.799860104</c:v>
                </c:pt>
                <c:pt idx="3336">
                  <c:v>24.958863439999998</c:v>
                </c:pt>
                <c:pt idx="3337">
                  <c:v>25.118477905999999</c:v>
                </c:pt>
                <c:pt idx="3338">
                  <c:v>25.438264060000002</c:v>
                </c:pt>
                <c:pt idx="3339">
                  <c:v>25.598355618999999</c:v>
                </c:pt>
                <c:pt idx="3340">
                  <c:v>25.758584497000001</c:v>
                </c:pt>
                <c:pt idx="3341">
                  <c:v>25.918697268999999</c:v>
                </c:pt>
                <c:pt idx="3342">
                  <c:v>25.918697268999999</c:v>
                </c:pt>
                <c:pt idx="3343">
                  <c:v>26.078471273000002</c:v>
                </c:pt>
                <c:pt idx="3344">
                  <c:v>26.237994648000001</c:v>
                </c:pt>
                <c:pt idx="3345">
                  <c:v>26.396733818000001</c:v>
                </c:pt>
                <c:pt idx="3346">
                  <c:v>26.554995781999999</c:v>
                </c:pt>
                <c:pt idx="3347">
                  <c:v>26.712228679999999</c:v>
                </c:pt>
                <c:pt idx="3348">
                  <c:v>26.868681652999999</c:v>
                </c:pt>
                <c:pt idx="3349">
                  <c:v>27.023975064999998</c:v>
                </c:pt>
                <c:pt idx="3350">
                  <c:v>27.178088648999999</c:v>
                </c:pt>
                <c:pt idx="3351">
                  <c:v>27.330937668000001</c:v>
                </c:pt>
                <c:pt idx="3352">
                  <c:v>27.482159550999999</c:v>
                </c:pt>
                <c:pt idx="3353">
                  <c:v>27.631987701</c:v>
                </c:pt>
                <c:pt idx="3354">
                  <c:v>27.779877977999998</c:v>
                </c:pt>
                <c:pt idx="3355">
                  <c:v>27.926120696000002</c:v>
                </c:pt>
                <c:pt idx="3356">
                  <c:v>28.070256833999998</c:v>
                </c:pt>
                <c:pt idx="3357">
                  <c:v>28.212383539000001</c:v>
                </c:pt>
                <c:pt idx="3358">
                  <c:v>28.352252006000001</c:v>
                </c:pt>
                <c:pt idx="3359">
                  <c:v>28.489668311999999</c:v>
                </c:pt>
                <c:pt idx="3360">
                  <c:v>28.624700594</c:v>
                </c:pt>
                <c:pt idx="3361">
                  <c:v>28.756915267</c:v>
                </c:pt>
                <c:pt idx="3362">
                  <c:v>28.886621265999999</c:v>
                </c:pt>
                <c:pt idx="3363">
                  <c:v>29.013367675000001</c:v>
                </c:pt>
                <c:pt idx="3364">
                  <c:v>29.137384908000001</c:v>
                </c:pt>
                <c:pt idx="3365">
                  <c:v>29.258373433999999</c:v>
                </c:pt>
                <c:pt idx="3366">
                  <c:v>29.376333251999998</c:v>
                </c:pt>
                <c:pt idx="3367">
                  <c:v>29.491227305999999</c:v>
                </c:pt>
                <c:pt idx="3368">
                  <c:v>29.602788802999999</c:v>
                </c:pt>
                <c:pt idx="3369">
                  <c:v>29.711217660999999</c:v>
                </c:pt>
                <c:pt idx="3370">
                  <c:v>29.816087611</c:v>
                </c:pt>
                <c:pt idx="3371">
                  <c:v>29.917718130000001</c:v>
                </c:pt>
                <c:pt idx="3372">
                  <c:v>30.015750995000001</c:v>
                </c:pt>
                <c:pt idx="3373">
                  <c:v>30.110291119999999</c:v>
                </c:pt>
                <c:pt idx="3374">
                  <c:v>30.201156235999999</c:v>
                </c:pt>
                <c:pt idx="3375">
                  <c:v>30.288149735000001</c:v>
                </c:pt>
                <c:pt idx="3376">
                  <c:v>30.371378698000001</c:v>
                </c:pt>
                <c:pt idx="3377">
                  <c:v>30.450509455999999</c:v>
                </c:pt>
                <c:pt idx="3378">
                  <c:v>30.525812030000001</c:v>
                </c:pt>
                <c:pt idx="3379">
                  <c:v>30.596950396</c:v>
                </c:pt>
                <c:pt idx="3380">
                  <c:v>30.664133105000001</c:v>
                </c:pt>
                <c:pt idx="3381">
                  <c:v>30.727117799999998</c:v>
                </c:pt>
                <c:pt idx="3382">
                  <c:v>30.785915353</c:v>
                </c:pt>
                <c:pt idx="3383">
                  <c:v>30.840473816999999</c:v>
                </c:pt>
                <c:pt idx="3384">
                  <c:v>30.890584043</c:v>
                </c:pt>
                <c:pt idx="3385">
                  <c:v>30.936447732000001</c:v>
                </c:pt>
                <c:pt idx="3386">
                  <c:v>30.977788353000001</c:v>
                </c:pt>
                <c:pt idx="3387">
                  <c:v>31.014839182999999</c:v>
                </c:pt>
                <c:pt idx="3388">
                  <c:v>31.047384708999999</c:v>
                </c:pt>
                <c:pt idx="3389">
                  <c:v>31.075549306999999</c:v>
                </c:pt>
                <c:pt idx="3390">
                  <c:v>31.099231788000001</c:v>
                </c:pt>
                <c:pt idx="3391">
                  <c:v>31.118446995999999</c:v>
                </c:pt>
                <c:pt idx="3392">
                  <c:v>31.133271445999998</c:v>
                </c:pt>
                <c:pt idx="3393">
                  <c:v>31.143473712999999</c:v>
                </c:pt>
                <c:pt idx="3394">
                  <c:v>31.149416554999998</c:v>
                </c:pt>
                <c:pt idx="3395">
                  <c:v>31.150948782</c:v>
                </c:pt>
                <c:pt idx="3396">
                  <c:v>31.148308696000001</c:v>
                </c:pt>
                <c:pt idx="3397">
                  <c:v>31.141416119999999</c:v>
                </c:pt>
                <c:pt idx="3398">
                  <c:v>31.130362332000001</c:v>
                </c:pt>
                <c:pt idx="3399">
                  <c:v>31.115180289000001</c:v>
                </c:pt>
                <c:pt idx="3400">
                  <c:v>31.095799891999999</c:v>
                </c:pt>
                <c:pt idx="3401">
                  <c:v>31.072447824000001</c:v>
                </c:pt>
                <c:pt idx="3402">
                  <c:v>31.044997969000001</c:v>
                </c:pt>
                <c:pt idx="3403">
                  <c:v>31.013713005</c:v>
                </c:pt>
                <c:pt idx="3404">
                  <c:v>30.978504012999998</c:v>
                </c:pt>
                <c:pt idx="3405">
                  <c:v>30.939532142000001</c:v>
                </c:pt>
                <c:pt idx="3406">
                  <c:v>30.896765936000001</c:v>
                </c:pt>
                <c:pt idx="3407">
                  <c:v>30.850245693000002</c:v>
                </c:pt>
                <c:pt idx="3408">
                  <c:v>30.800094588</c:v>
                </c:pt>
                <c:pt idx="3409">
                  <c:v>30.746278324999999</c:v>
                </c:pt>
                <c:pt idx="3410">
                  <c:v>30.689066675999999</c:v>
                </c:pt>
                <c:pt idx="3411">
                  <c:v>30.628380563</c:v>
                </c:pt>
                <c:pt idx="3412">
                  <c:v>30.564428710000001</c:v>
                </c:pt>
                <c:pt idx="3413">
                  <c:v>30.497181092999998</c:v>
                </c:pt>
                <c:pt idx="3414">
                  <c:v>30.426740633000001</c:v>
                </c:pt>
                <c:pt idx="3415">
                  <c:v>30.353162447999999</c:v>
                </c:pt>
                <c:pt idx="3416">
                  <c:v>30.276468497</c:v>
                </c:pt>
                <c:pt idx="3417">
                  <c:v>30.196884558000001</c:v>
                </c:pt>
                <c:pt idx="3418">
                  <c:v>30.114391313999999</c:v>
                </c:pt>
                <c:pt idx="3419">
                  <c:v>30.029268468000001</c:v>
                </c:pt>
                <c:pt idx="3420">
                  <c:v>29.941537317000002</c:v>
                </c:pt>
                <c:pt idx="3421">
                  <c:v>29.851397075000001</c:v>
                </c:pt>
                <c:pt idx="3422">
                  <c:v>29.758916797000001</c:v>
                </c:pt>
                <c:pt idx="3423">
                  <c:v>29.664212311</c:v>
                </c:pt>
                <c:pt idx="3424">
                  <c:v>29.567473356000001</c:v>
                </c:pt>
                <c:pt idx="3425">
                  <c:v>29.468732537000001</c:v>
                </c:pt>
                <c:pt idx="3426">
                  <c:v>29.368279914999999</c:v>
                </c:pt>
                <c:pt idx="3427">
                  <c:v>29.266126774</c:v>
                </c:pt>
                <c:pt idx="3428">
                  <c:v>29.162469871999999</c:v>
                </c:pt>
                <c:pt idx="3429">
                  <c:v>29.057371886999999</c:v>
                </c:pt>
                <c:pt idx="3430">
                  <c:v>28.950979200999999</c:v>
                </c:pt>
                <c:pt idx="3431">
                  <c:v>28.843398913000001</c:v>
                </c:pt>
                <c:pt idx="3432">
                  <c:v>28.734706896999999</c:v>
                </c:pt>
                <c:pt idx="3433">
                  <c:v>28.625140325</c:v>
                </c:pt>
                <c:pt idx="3434">
                  <c:v>28.514732926000001</c:v>
                </c:pt>
                <c:pt idx="3435">
                  <c:v>28.403747318000001</c:v>
                </c:pt>
                <c:pt idx="3436">
                  <c:v>28.292217437000001</c:v>
                </c:pt>
                <c:pt idx="3437">
                  <c:v>28.180313206000001</c:v>
                </c:pt>
                <c:pt idx="3438">
                  <c:v>28.068058923999999</c:v>
                </c:pt>
                <c:pt idx="3439">
                  <c:v>27.955546963</c:v>
                </c:pt>
                <c:pt idx="3440">
                  <c:v>27.842891287</c:v>
                </c:pt>
                <c:pt idx="3441">
                  <c:v>27.730101824999998</c:v>
                </c:pt>
                <c:pt idx="3442">
                  <c:v>27.617337382999999</c:v>
                </c:pt>
                <c:pt idx="3443">
                  <c:v>27.504669025999998</c:v>
                </c:pt>
                <c:pt idx="3444">
                  <c:v>27.392280883000002</c:v>
                </c:pt>
                <c:pt idx="3445">
                  <c:v>27.280180321</c:v>
                </c:pt>
                <c:pt idx="3446">
                  <c:v>27.168484513999999</c:v>
                </c:pt>
                <c:pt idx="3447">
                  <c:v>27.057265823000002</c:v>
                </c:pt>
                <c:pt idx="3448">
                  <c:v>26.946598727000001</c:v>
                </c:pt>
                <c:pt idx="3449">
                  <c:v>26.836697054999998</c:v>
                </c:pt>
                <c:pt idx="3450">
                  <c:v>26.727612041</c:v>
                </c:pt>
                <c:pt idx="3451">
                  <c:v>26.619591190000001</c:v>
                </c:pt>
                <c:pt idx="3452">
                  <c:v>26.512687558</c:v>
                </c:pt>
                <c:pt idx="3453">
                  <c:v>26.407058277000001</c:v>
                </c:pt>
                <c:pt idx="3454">
                  <c:v>26.302743386</c:v>
                </c:pt>
                <c:pt idx="3455">
                  <c:v>26.19980833</c:v>
                </c:pt>
                <c:pt idx="3456">
                  <c:v>26.098334910999998</c:v>
                </c:pt>
                <c:pt idx="3457">
                  <c:v>25.8999989</c:v>
                </c:pt>
                <c:pt idx="3458">
                  <c:v>25.803336493</c:v>
                </c:pt>
                <c:pt idx="3459">
                  <c:v>25.708541472</c:v>
                </c:pt>
                <c:pt idx="3460">
                  <c:v>25.615603050000001</c:v>
                </c:pt>
                <c:pt idx="3461">
                  <c:v>25.524635163999999</c:v>
                </c:pt>
                <c:pt idx="3462">
                  <c:v>25.524635163999999</c:v>
                </c:pt>
                <c:pt idx="3463">
                  <c:v>25.435683033</c:v>
                </c:pt>
                <c:pt idx="3464">
                  <c:v>25.348757354</c:v>
                </c:pt>
                <c:pt idx="3465">
                  <c:v>25.264027063</c:v>
                </c:pt>
                <c:pt idx="3466">
                  <c:v>25.181431607</c:v>
                </c:pt>
                <c:pt idx="3467">
                  <c:v>25.101171057999998</c:v>
                </c:pt>
                <c:pt idx="3468">
                  <c:v>25.023158432999999</c:v>
                </c:pt>
                <c:pt idx="3469">
                  <c:v>24.947460276000001</c:v>
                </c:pt>
                <c:pt idx="3470">
                  <c:v>24.873986206000001</c:v>
                </c:pt>
                <c:pt idx="3471">
                  <c:v>24.73383162</c:v>
                </c:pt>
                <c:pt idx="3472">
                  <c:v>24.667088381999999</c:v>
                </c:pt>
                <c:pt idx="3473">
                  <c:v>24.602708394</c:v>
                </c:pt>
                <c:pt idx="3474">
                  <c:v>24.540566398999999</c:v>
                </c:pt>
                <c:pt idx="3475">
                  <c:v>24.480806564000002</c:v>
                </c:pt>
                <c:pt idx="3476">
                  <c:v>24.480806564000002</c:v>
                </c:pt>
                <c:pt idx="3477">
                  <c:v>24.423349602999998</c:v>
                </c:pt>
                <c:pt idx="3478">
                  <c:v>24.368255527999999</c:v>
                </c:pt>
                <c:pt idx="3479">
                  <c:v>24.315543669</c:v>
                </c:pt>
                <c:pt idx="3480">
                  <c:v>24.265176011000001</c:v>
                </c:pt>
                <c:pt idx="3481">
                  <c:v>24.217349572</c:v>
                </c:pt>
                <c:pt idx="3482">
                  <c:v>24.171927032999999</c:v>
                </c:pt>
                <c:pt idx="3483">
                  <c:v>24.129106116999999</c:v>
                </c:pt>
                <c:pt idx="3484">
                  <c:v>24.088722379</c:v>
                </c:pt>
                <c:pt idx="3485">
                  <c:v>24.015344163000002</c:v>
                </c:pt>
                <c:pt idx="3486">
                  <c:v>23.982180919000001</c:v>
                </c:pt>
                <c:pt idx="3487">
                  <c:v>23.951403680999999</c:v>
                </c:pt>
                <c:pt idx="3488">
                  <c:v>23.922824010999999</c:v>
                </c:pt>
                <c:pt idx="3489">
                  <c:v>23.896650559000001</c:v>
                </c:pt>
                <c:pt idx="3490">
                  <c:v>23.872679385000001</c:v>
                </c:pt>
                <c:pt idx="3491">
                  <c:v>23.872679385000001</c:v>
                </c:pt>
                <c:pt idx="3492">
                  <c:v>23.851118991</c:v>
                </c:pt>
                <c:pt idx="3493">
                  <c:v>23.831804952999999</c:v>
                </c:pt>
                <c:pt idx="3494">
                  <c:v>23.814750423</c:v>
                </c:pt>
                <c:pt idx="3495">
                  <c:v>23.799908279</c:v>
                </c:pt>
                <c:pt idx="3496">
                  <c:v>23.787096969</c:v>
                </c:pt>
                <c:pt idx="3497">
                  <c:v>23.776465428000002</c:v>
                </c:pt>
                <c:pt idx="3498">
                  <c:v>23.767712409000001</c:v>
                </c:pt>
                <c:pt idx="3499">
                  <c:v>23.756096526</c:v>
                </c:pt>
                <c:pt idx="3500">
                  <c:v>23.752988487</c:v>
                </c:pt>
                <c:pt idx="3501">
                  <c:v>23.751499499000001</c:v>
                </c:pt>
                <c:pt idx="3502">
                  <c:v>23.751499499000001</c:v>
                </c:pt>
                <c:pt idx="3503">
                  <c:v>23.751488283</c:v>
                </c:pt>
                <c:pt idx="3504">
                  <c:v>23.752987293</c:v>
                </c:pt>
                <c:pt idx="3505">
                  <c:v>23.755701668</c:v>
                </c:pt>
                <c:pt idx="3506">
                  <c:v>23.759858065</c:v>
                </c:pt>
                <c:pt idx="3507">
                  <c:v>23.765148036999999</c:v>
                </c:pt>
                <c:pt idx="3508">
                  <c:v>23.771785169000001</c:v>
                </c:pt>
                <c:pt idx="3509">
                  <c:v>23.779529236999998</c:v>
                </c:pt>
                <c:pt idx="3510">
                  <c:v>23.78837476</c:v>
                </c:pt>
                <c:pt idx="3511">
                  <c:v>23.798324983000001</c:v>
                </c:pt>
                <c:pt idx="3512">
                  <c:v>23.809196708999998</c:v>
                </c:pt>
                <c:pt idx="3513">
                  <c:v>23.821156571</c:v>
                </c:pt>
                <c:pt idx="3514">
                  <c:v>23.833808247</c:v>
                </c:pt>
                <c:pt idx="3515">
                  <c:v>23.847382154000002</c:v>
                </c:pt>
                <c:pt idx="3516">
                  <c:v>23.861534770999999</c:v>
                </c:pt>
                <c:pt idx="3517">
                  <c:v>23.876361794000001</c:v>
                </c:pt>
                <c:pt idx="3518">
                  <c:v>23.891684678000001</c:v>
                </c:pt>
                <c:pt idx="3519">
                  <c:v>23.907372006999999</c:v>
                </c:pt>
                <c:pt idx="3520">
                  <c:v>23.923521578999999</c:v>
                </c:pt>
                <c:pt idx="3521">
                  <c:v>23.939781482000001</c:v>
                </c:pt>
                <c:pt idx="3522">
                  <c:v>23.956455619</c:v>
                </c:pt>
                <c:pt idx="3523">
                  <c:v>23.973131693999999</c:v>
                </c:pt>
                <c:pt idx="3524">
                  <c:v>23.990909363</c:v>
                </c:pt>
                <c:pt idx="3525">
                  <c:v>24.00672466</c:v>
                </c:pt>
                <c:pt idx="3526">
                  <c:v>24.022486881999999</c:v>
                </c:pt>
                <c:pt idx="3527">
                  <c:v>24.053324238999998</c:v>
                </c:pt>
                <c:pt idx="3528">
                  <c:v>24.068299122999999</c:v>
                </c:pt>
                <c:pt idx="3529">
                  <c:v>24.082546143999998</c:v>
                </c:pt>
                <c:pt idx="3530">
                  <c:v>24.082546143999998</c:v>
                </c:pt>
                <c:pt idx="3531">
                  <c:v>24.097229305999999</c:v>
                </c:pt>
                <c:pt idx="3532">
                  <c:v>24.109138134999998</c:v>
                </c:pt>
                <c:pt idx="3533">
                  <c:v>24.120321807</c:v>
                </c:pt>
                <c:pt idx="3534">
                  <c:v>24.130563899999999</c:v>
                </c:pt>
                <c:pt idx="3535">
                  <c:v>24.147939691000001</c:v>
                </c:pt>
                <c:pt idx="3536">
                  <c:v>24.147939691000001</c:v>
                </c:pt>
                <c:pt idx="3537">
                  <c:v>24.154825852999998</c:v>
                </c:pt>
                <c:pt idx="3538">
                  <c:v>24.160787304999999</c:v>
                </c:pt>
                <c:pt idx="3539">
                  <c:v>24.166208234999999</c:v>
                </c:pt>
                <c:pt idx="3540">
                  <c:v>24.168737776</c:v>
                </c:pt>
                <c:pt idx="3541">
                  <c:v>24.169964777000001</c:v>
                </c:pt>
                <c:pt idx="3542">
                  <c:v>24.169929611000001</c:v>
                </c:pt>
                <c:pt idx="3543">
                  <c:v>24.168615447000001</c:v>
                </c:pt>
                <c:pt idx="3544">
                  <c:v>24.165722401</c:v>
                </c:pt>
                <c:pt idx="3545">
                  <c:v>24.161564889000001</c:v>
                </c:pt>
                <c:pt idx="3546">
                  <c:v>24.156407836</c:v>
                </c:pt>
                <c:pt idx="3547">
                  <c:v>24.148083676999999</c:v>
                </c:pt>
                <c:pt idx="3548">
                  <c:v>24.138017848</c:v>
                </c:pt>
                <c:pt idx="3549">
                  <c:v>24.138017848</c:v>
                </c:pt>
                <c:pt idx="3550">
                  <c:v>24.126452049000001</c:v>
                </c:pt>
                <c:pt idx="3551">
                  <c:v>24.113230484999999</c:v>
                </c:pt>
                <c:pt idx="3552">
                  <c:v>24.098250856</c:v>
                </c:pt>
                <c:pt idx="3553">
                  <c:v>24.081738961999999</c:v>
                </c:pt>
                <c:pt idx="3554">
                  <c:v>24.043268533999999</c:v>
                </c:pt>
                <c:pt idx="3555">
                  <c:v>23.997764206999999</c:v>
                </c:pt>
                <c:pt idx="3556">
                  <c:v>23.997764206999999</c:v>
                </c:pt>
                <c:pt idx="3557">
                  <c:v>23.972317824000001</c:v>
                </c:pt>
                <c:pt idx="3558">
                  <c:v>23.945046647000002</c:v>
                </c:pt>
                <c:pt idx="3559">
                  <c:v>23.915936601999999</c:v>
                </c:pt>
                <c:pt idx="3560">
                  <c:v>23.88465021</c:v>
                </c:pt>
                <c:pt idx="3561">
                  <c:v>23.851616261</c:v>
                </c:pt>
                <c:pt idx="3562">
                  <c:v>23.816292406999999</c:v>
                </c:pt>
                <c:pt idx="3563">
                  <c:v>23.698747608000001</c:v>
                </c:pt>
                <c:pt idx="3564">
                  <c:v>23.655603666000001</c:v>
                </c:pt>
                <c:pt idx="3565">
                  <c:v>23.610417804000001</c:v>
                </c:pt>
                <c:pt idx="3566">
                  <c:v>23.563511728000002</c:v>
                </c:pt>
                <c:pt idx="3567">
                  <c:v>23.563511728000002</c:v>
                </c:pt>
                <c:pt idx="3568">
                  <c:v>23.514460951</c:v>
                </c:pt>
                <c:pt idx="3569">
                  <c:v>23.514460951</c:v>
                </c:pt>
                <c:pt idx="3570">
                  <c:v>23.463868905000002</c:v>
                </c:pt>
                <c:pt idx="3571">
                  <c:v>23.411253594000001</c:v>
                </c:pt>
                <c:pt idx="3572">
                  <c:v>23.357137731000002</c:v>
                </c:pt>
                <c:pt idx="3573">
                  <c:v>23.301244789999998</c:v>
                </c:pt>
                <c:pt idx="3574">
                  <c:v>23.243751766999999</c:v>
                </c:pt>
                <c:pt idx="3575">
                  <c:v>23.184763062999998</c:v>
                </c:pt>
                <c:pt idx="3576">
                  <c:v>23.124004093</c:v>
                </c:pt>
                <c:pt idx="3577">
                  <c:v>23.061999794999998</c:v>
                </c:pt>
                <c:pt idx="3578">
                  <c:v>22.998234931999999</c:v>
                </c:pt>
                <c:pt idx="3579">
                  <c:v>22.933330479999999</c:v>
                </c:pt>
                <c:pt idx="3580">
                  <c:v>22.866861017000002</c:v>
                </c:pt>
                <c:pt idx="3581">
                  <c:v>22.799232766999999</c:v>
                </c:pt>
                <c:pt idx="3582">
                  <c:v>22.730396811999999</c:v>
                </c:pt>
                <c:pt idx="3583">
                  <c:v>22.660306416000001</c:v>
                </c:pt>
                <c:pt idx="3584">
                  <c:v>22.589327767</c:v>
                </c:pt>
                <c:pt idx="3585">
                  <c:v>22.517018555</c:v>
                </c:pt>
                <c:pt idx="3586">
                  <c:v>22.444023081000001</c:v>
                </c:pt>
                <c:pt idx="3587">
                  <c:v>22.369840592999999</c:v>
                </c:pt>
                <c:pt idx="3588">
                  <c:v>22.295017291000001</c:v>
                </c:pt>
                <c:pt idx="3589">
                  <c:v>22.219265553</c:v>
                </c:pt>
                <c:pt idx="3590">
                  <c:v>22.142786416</c:v>
                </c:pt>
                <c:pt idx="3591">
                  <c:v>22.065714533000001</c:v>
                </c:pt>
                <c:pt idx="3592">
                  <c:v>21.987769431</c:v>
                </c:pt>
                <c:pt idx="3593">
                  <c:v>21.909504101</c:v>
                </c:pt>
                <c:pt idx="3594">
                  <c:v>21.830384912</c:v>
                </c:pt>
                <c:pt idx="3595">
                  <c:v>21.751113717999999</c:v>
                </c:pt>
                <c:pt idx="3596">
                  <c:v>21.671287464999999</c:v>
                </c:pt>
                <c:pt idx="3597">
                  <c:v>21.591369678</c:v>
                </c:pt>
                <c:pt idx="3598">
                  <c:v>21.511307827</c:v>
                </c:pt>
                <c:pt idx="3599">
                  <c:v>21.431109988999999</c:v>
                </c:pt>
                <c:pt idx="3600">
                  <c:v>21.351198376999999</c:v>
                </c:pt>
                <c:pt idx="3601">
                  <c:v>21.271159251</c:v>
                </c:pt>
                <c:pt idx="3602">
                  <c:v>21.191722049999999</c:v>
                </c:pt>
                <c:pt idx="3603">
                  <c:v>21.112397026</c:v>
                </c:pt>
                <c:pt idx="3604">
                  <c:v>21.033816166000001</c:v>
                </c:pt>
                <c:pt idx="3605">
                  <c:v>20.955728026999999</c:v>
                </c:pt>
                <c:pt idx="3606">
                  <c:v>20.878380801999999</c:v>
                </c:pt>
                <c:pt idx="3607">
                  <c:v>20.801937799000001</c:v>
                </c:pt>
                <c:pt idx="3608">
                  <c:v>20.72614506</c:v>
                </c:pt>
                <c:pt idx="3609">
                  <c:v>20.651603872999999</c:v>
                </c:pt>
                <c:pt idx="3610">
                  <c:v>20.577785184</c:v>
                </c:pt>
                <c:pt idx="3611">
                  <c:v>20.505404303999999</c:v>
                </c:pt>
                <c:pt idx="3612">
                  <c:v>20.434046535</c:v>
                </c:pt>
                <c:pt idx="3613">
                  <c:v>20.364170803</c:v>
                </c:pt>
                <c:pt idx="3614">
                  <c:v>20.295698069</c:v>
                </c:pt>
                <c:pt idx="3615">
                  <c:v>20.228603594999999</c:v>
                </c:pt>
                <c:pt idx="3616">
                  <c:v>20.163284227999998</c:v>
                </c:pt>
                <c:pt idx="3617">
                  <c:v>20.099285535</c:v>
                </c:pt>
                <c:pt idx="3618">
                  <c:v>20.037324803000001</c:v>
                </c:pt>
                <c:pt idx="3619">
                  <c:v>19.976859958999999</c:v>
                </c:pt>
                <c:pt idx="3620">
                  <c:v>19.918501332000002</c:v>
                </c:pt>
                <c:pt idx="3621">
                  <c:v>19.861964360000002</c:v>
                </c:pt>
                <c:pt idx="3622">
                  <c:v>19.807438146999999</c:v>
                </c:pt>
                <c:pt idx="3623">
                  <c:v>19.755047997999998</c:v>
                </c:pt>
                <c:pt idx="3624">
                  <c:v>19.704482434999999</c:v>
                </c:pt>
                <c:pt idx="3625">
                  <c:v>19.656373579</c:v>
                </c:pt>
                <c:pt idx="3626">
                  <c:v>19.610179866999999</c:v>
                </c:pt>
                <c:pt idx="3627">
                  <c:v>19.566603258000001</c:v>
                </c:pt>
                <c:pt idx="3628">
                  <c:v>19.525244986000001</c:v>
                </c:pt>
                <c:pt idx="3629">
                  <c:v>19.486577025999999</c:v>
                </c:pt>
                <c:pt idx="3630">
                  <c:v>19.450533393000001</c:v>
                </c:pt>
                <c:pt idx="3631">
                  <c:v>19.417100531999999</c:v>
                </c:pt>
                <c:pt idx="3632">
                  <c:v>19.386678297</c:v>
                </c:pt>
                <c:pt idx="3633">
                  <c:v>19.358808678999999</c:v>
                </c:pt>
                <c:pt idx="3634">
                  <c:v>19.334197015000001</c:v>
                </c:pt>
                <c:pt idx="3635">
                  <c:v>19.31230334</c:v>
                </c:pt>
                <c:pt idx="3636">
                  <c:v>19.293737873000001</c:v>
                </c:pt>
                <c:pt idx="3637">
                  <c:v>19.278193237</c:v>
                </c:pt>
                <c:pt idx="3638">
                  <c:v>19.265875393000002</c:v>
                </c:pt>
                <c:pt idx="3639">
                  <c:v>19.256906445999999</c:v>
                </c:pt>
                <c:pt idx="3640">
                  <c:v>19.250974335999999</c:v>
                </c:pt>
                <c:pt idx="3641">
                  <c:v>19.248622781000002</c:v>
                </c:pt>
                <c:pt idx="3642">
                  <c:v>19.249259479999999</c:v>
                </c:pt>
                <c:pt idx="3643">
                  <c:v>19.253532191000001</c:v>
                </c:pt>
                <c:pt idx="3644">
                  <c:v>19.260965026000001</c:v>
                </c:pt>
                <c:pt idx="3645">
                  <c:v>19.271954352000002</c:v>
                </c:pt>
                <c:pt idx="3646">
                  <c:v>19.286378136</c:v>
                </c:pt>
                <c:pt idx="3647">
                  <c:v>19.304162859000002</c:v>
                </c:pt>
                <c:pt idx="3648">
                  <c:v>19.325650072999998</c:v>
                </c:pt>
                <c:pt idx="3649">
                  <c:v>19.350328432000001</c:v>
                </c:pt>
                <c:pt idx="3650">
                  <c:v>19.378802176000001</c:v>
                </c:pt>
                <c:pt idx="3651">
                  <c:v>19.410467260000001</c:v>
                </c:pt>
                <c:pt idx="3652">
                  <c:v>19.445839778</c:v>
                </c:pt>
                <c:pt idx="3653">
                  <c:v>19.484560988999998</c:v>
                </c:pt>
                <c:pt idx="3654">
                  <c:v>19.526763549999998</c:v>
                </c:pt>
                <c:pt idx="3655">
                  <c:v>19.572517321999999</c:v>
                </c:pt>
                <c:pt idx="3656">
                  <c:v>19.621494001999999</c:v>
                </c:pt>
                <c:pt idx="3657">
                  <c:v>19.674215732</c:v>
                </c:pt>
                <c:pt idx="3658">
                  <c:v>19.730090784000001</c:v>
                </c:pt>
                <c:pt idx="3659">
                  <c:v>19.789684939000001</c:v>
                </c:pt>
                <c:pt idx="3660">
                  <c:v>19.852580248999999</c:v>
                </c:pt>
                <c:pt idx="3661">
                  <c:v>19.919130579000001</c:v>
                </c:pt>
                <c:pt idx="3662">
                  <c:v>19.989195638999998</c:v>
                </c:pt>
                <c:pt idx="3663">
                  <c:v>20.062663558000001</c:v>
                </c:pt>
                <c:pt idx="3664">
                  <c:v>20.139829193000001</c:v>
                </c:pt>
                <c:pt idx="3665">
                  <c:v>20.220172629</c:v>
                </c:pt>
                <c:pt idx="3666">
                  <c:v>20.304254541999999</c:v>
                </c:pt>
                <c:pt idx="3667">
                  <c:v>20.391491952999999</c:v>
                </c:pt>
                <c:pt idx="3668">
                  <c:v>20.48234399</c:v>
                </c:pt>
                <c:pt idx="3669">
                  <c:v>20.576425959000002</c:v>
                </c:pt>
                <c:pt idx="3670">
                  <c:v>20.673818178000001</c:v>
                </c:pt>
                <c:pt idx="3671">
                  <c:v>20.774519801</c:v>
                </c:pt>
                <c:pt idx="3672">
                  <c:v>20.878134676999998</c:v>
                </c:pt>
                <c:pt idx="3673">
                  <c:v>20.985069641999999</c:v>
                </c:pt>
                <c:pt idx="3674">
                  <c:v>21.094687746999998</c:v>
                </c:pt>
                <c:pt idx="3675">
                  <c:v>21.207521477</c:v>
                </c:pt>
                <c:pt idx="3676">
                  <c:v>21.323067427000002</c:v>
                </c:pt>
                <c:pt idx="3677">
                  <c:v>21.441601602999999</c:v>
                </c:pt>
                <c:pt idx="3678">
                  <c:v>21.562910272</c:v>
                </c:pt>
                <c:pt idx="3679">
                  <c:v>21.686799447999999</c:v>
                </c:pt>
                <c:pt idx="3680">
                  <c:v>21.813460338999999</c:v>
                </c:pt>
                <c:pt idx="3681">
                  <c:v>21.942308896</c:v>
                </c:pt>
                <c:pt idx="3682">
                  <c:v>22.073808824</c:v>
                </c:pt>
                <c:pt idx="3683">
                  <c:v>22.207335084</c:v>
                </c:pt>
                <c:pt idx="3684">
                  <c:v>22.343276064000001</c:v>
                </c:pt>
                <c:pt idx="3685">
                  <c:v>22.481226230000001</c:v>
                </c:pt>
                <c:pt idx="3686">
                  <c:v>22.621233429</c:v>
                </c:pt>
                <c:pt idx="3687">
                  <c:v>22.76328415</c:v>
                </c:pt>
                <c:pt idx="3688">
                  <c:v>22.906997125</c:v>
                </c:pt>
                <c:pt idx="3689">
                  <c:v>23.199927419000002</c:v>
                </c:pt>
                <c:pt idx="3690">
                  <c:v>23.349011419</c:v>
                </c:pt>
                <c:pt idx="3691">
                  <c:v>23.349011419</c:v>
                </c:pt>
                <c:pt idx="3692">
                  <c:v>23.499498680999999</c:v>
                </c:pt>
                <c:pt idx="3693">
                  <c:v>23.651590907999999</c:v>
                </c:pt>
                <c:pt idx="3694">
                  <c:v>23.80505887</c:v>
                </c:pt>
                <c:pt idx="3695">
                  <c:v>23.9596926</c:v>
                </c:pt>
                <c:pt idx="3696">
                  <c:v>24.115696499999999</c:v>
                </c:pt>
                <c:pt idx="3697">
                  <c:v>24.272528986000001</c:v>
                </c:pt>
                <c:pt idx="3698">
                  <c:v>24.430571062999999</c:v>
                </c:pt>
                <c:pt idx="3699">
                  <c:v>24.589237731000001</c:v>
                </c:pt>
                <c:pt idx="3700">
                  <c:v>24.748819273999999</c:v>
                </c:pt>
                <c:pt idx="3701">
                  <c:v>24.908888321999999</c:v>
                </c:pt>
                <c:pt idx="3702">
                  <c:v>25.069407645999998</c:v>
                </c:pt>
                <c:pt idx="3703">
                  <c:v>25.230299614</c:v>
                </c:pt>
                <c:pt idx="3704">
                  <c:v>25.39116576</c:v>
                </c:pt>
                <c:pt idx="3705">
                  <c:v>25.552303488</c:v>
                </c:pt>
                <c:pt idx="3706">
                  <c:v>25.713143256999999</c:v>
                </c:pt>
                <c:pt idx="3707">
                  <c:v>25.874028311</c:v>
                </c:pt>
                <c:pt idx="3708">
                  <c:v>26.034463034000002</c:v>
                </c:pt>
                <c:pt idx="3709">
                  <c:v>26.194569282</c:v>
                </c:pt>
                <c:pt idx="3710">
                  <c:v>26.354072895000002</c:v>
                </c:pt>
                <c:pt idx="3711">
                  <c:v>26.51274252</c:v>
                </c:pt>
                <c:pt idx="3712">
                  <c:v>26.670663761</c:v>
                </c:pt>
                <c:pt idx="3713">
                  <c:v>26.827329676000002</c:v>
                </c:pt>
                <c:pt idx="3714">
                  <c:v>26.983064619</c:v>
                </c:pt>
                <c:pt idx="3715">
                  <c:v>27.137346863000001</c:v>
                </c:pt>
                <c:pt idx="3716">
                  <c:v>27.290432692</c:v>
                </c:pt>
                <c:pt idx="3717">
                  <c:v>27.441953510000001</c:v>
                </c:pt>
                <c:pt idx="3718">
                  <c:v>27.591907460000002</c:v>
                </c:pt>
                <c:pt idx="3719">
                  <c:v>27.740247650000001</c:v>
                </c:pt>
                <c:pt idx="3720">
                  <c:v>27.886634294</c:v>
                </c:pt>
                <c:pt idx="3721">
                  <c:v>28.031191107000001</c:v>
                </c:pt>
                <c:pt idx="3722">
                  <c:v>28.173536334000001</c:v>
                </c:pt>
                <c:pt idx="3723">
                  <c:v>28.313991874999999</c:v>
                </c:pt>
                <c:pt idx="3724">
                  <c:v>28.452147424</c:v>
                </c:pt>
                <c:pt idx="3725">
                  <c:v>28.588121244</c:v>
                </c:pt>
                <c:pt idx="3726">
                  <c:v>28.721701517</c:v>
                </c:pt>
                <c:pt idx="3727">
                  <c:v>28.852689623</c:v>
                </c:pt>
                <c:pt idx="3728">
                  <c:v>28.981157459999999</c:v>
                </c:pt>
                <c:pt idx="3729">
                  <c:v>29.106671203000001</c:v>
                </c:pt>
                <c:pt idx="3730">
                  <c:v>29.229494420000002</c:v>
                </c:pt>
                <c:pt idx="3731">
                  <c:v>29.349174041000001</c:v>
                </c:pt>
                <c:pt idx="3732">
                  <c:v>29.465904397999999</c:v>
                </c:pt>
                <c:pt idx="3733">
                  <c:v>29.579369252999999</c:v>
                </c:pt>
                <c:pt idx="3734">
                  <c:v>29.689561211000001</c:v>
                </c:pt>
                <c:pt idx="3735">
                  <c:v>29.796377554999999</c:v>
                </c:pt>
                <c:pt idx="3736">
                  <c:v>29.899538292999999</c:v>
                </c:pt>
                <c:pt idx="3737">
                  <c:v>29.999228632000001</c:v>
                </c:pt>
                <c:pt idx="3738">
                  <c:v>30.095080399</c:v>
                </c:pt>
                <c:pt idx="3739">
                  <c:v>30.187327816</c:v>
                </c:pt>
                <c:pt idx="3740">
                  <c:v>30.275618293000001</c:v>
                </c:pt>
                <c:pt idx="3741">
                  <c:v>30.360067322999999</c:v>
                </c:pt>
                <c:pt idx="3742">
                  <c:v>30.440490234999999</c:v>
                </c:pt>
                <c:pt idx="3743">
                  <c:v>30.516775003999999</c:v>
                </c:pt>
                <c:pt idx="3744">
                  <c:v>30.589006116</c:v>
                </c:pt>
                <c:pt idx="3745">
                  <c:v>30.780178906</c:v>
                </c:pt>
                <c:pt idx="3746">
                  <c:v>30.835518905000001</c:v>
                </c:pt>
                <c:pt idx="3747">
                  <c:v>30.835518905000001</c:v>
                </c:pt>
                <c:pt idx="3748">
                  <c:v>30.835518905000001</c:v>
                </c:pt>
                <c:pt idx="3749">
                  <c:v>30.886542406</c:v>
                </c:pt>
                <c:pt idx="3750">
                  <c:v>30.933305070999999</c:v>
                </c:pt>
                <c:pt idx="3751">
                  <c:v>30.975790903</c:v>
                </c:pt>
                <c:pt idx="3752">
                  <c:v>31.013868315</c:v>
                </c:pt>
                <c:pt idx="3753">
                  <c:v>31.047751140999999</c:v>
                </c:pt>
                <c:pt idx="3754">
                  <c:v>31.077211473999999</c:v>
                </c:pt>
                <c:pt idx="3755">
                  <c:v>31.102567373999999</c:v>
                </c:pt>
                <c:pt idx="3756">
                  <c:v>31.123610267</c:v>
                </c:pt>
                <c:pt idx="3757">
                  <c:v>31.140234164999999</c:v>
                </c:pt>
                <c:pt idx="3758">
                  <c:v>31.152552428</c:v>
                </c:pt>
                <c:pt idx="3759">
                  <c:v>31.160534255999998</c:v>
                </c:pt>
                <c:pt idx="3760">
                  <c:v>31.164269777000001</c:v>
                </c:pt>
                <c:pt idx="3761">
                  <c:v>31.163610349999999</c:v>
                </c:pt>
                <c:pt idx="3762">
                  <c:v>31.158808679</c:v>
                </c:pt>
                <c:pt idx="3763">
                  <c:v>31.149713333000001</c:v>
                </c:pt>
                <c:pt idx="3764">
                  <c:v>31.136520749999999</c:v>
                </c:pt>
                <c:pt idx="3765">
                  <c:v>31.119124599999999</c:v>
                </c:pt>
                <c:pt idx="3766">
                  <c:v>31.09761159</c:v>
                </c:pt>
                <c:pt idx="3767">
                  <c:v>31.071956927999999</c:v>
                </c:pt>
                <c:pt idx="3768">
                  <c:v>31.042129620000001</c:v>
                </c:pt>
                <c:pt idx="3769">
                  <c:v>31.008320654999999</c:v>
                </c:pt>
                <c:pt idx="3770">
                  <c:v>30.97043682</c:v>
                </c:pt>
                <c:pt idx="3771">
                  <c:v>30.928731011</c:v>
                </c:pt>
                <c:pt idx="3772">
                  <c:v>30.883147400999999</c:v>
                </c:pt>
                <c:pt idx="3773">
                  <c:v>30.7242608</c:v>
                </c:pt>
                <c:pt idx="3774">
                  <c:v>30.78086875</c:v>
                </c:pt>
                <c:pt idx="3775">
                  <c:v>30.664183099999999</c:v>
                </c:pt>
                <c:pt idx="3776">
                  <c:v>30.60063491</c:v>
                </c:pt>
                <c:pt idx="3777">
                  <c:v>30.533899829999999</c:v>
                </c:pt>
                <c:pt idx="3778">
                  <c:v>30.533899829999999</c:v>
                </c:pt>
                <c:pt idx="3779">
                  <c:v>30.463960199999999</c:v>
                </c:pt>
                <c:pt idx="3780">
                  <c:v>30.391065566000002</c:v>
                </c:pt>
                <c:pt idx="3781">
                  <c:v>30.315206141000001</c:v>
                </c:pt>
                <c:pt idx="3782">
                  <c:v>30.236427379999999</c:v>
                </c:pt>
                <c:pt idx="3783">
                  <c:v>30.154927917999998</c:v>
                </c:pt>
                <c:pt idx="3784">
                  <c:v>30.070761127000001</c:v>
                </c:pt>
                <c:pt idx="3785">
                  <c:v>29.984160637999999</c:v>
                </c:pt>
                <c:pt idx="3786">
                  <c:v>29.895124718999998</c:v>
                </c:pt>
                <c:pt idx="3787">
                  <c:v>29.710590824000001</c:v>
                </c:pt>
                <c:pt idx="3788">
                  <c:v>29.710590824000001</c:v>
                </c:pt>
                <c:pt idx="3789">
                  <c:v>29.615300488999999</c:v>
                </c:pt>
                <c:pt idx="3790">
                  <c:v>29.518103982</c:v>
                </c:pt>
                <c:pt idx="3791">
                  <c:v>29.419089337999999</c:v>
                </c:pt>
                <c:pt idx="3792">
                  <c:v>29.318403003</c:v>
                </c:pt>
                <c:pt idx="3793">
                  <c:v>29.216050899999999</c:v>
                </c:pt>
                <c:pt idx="3794">
                  <c:v>29.112281075999999</c:v>
                </c:pt>
                <c:pt idx="3795">
                  <c:v>29.007092088</c:v>
                </c:pt>
                <c:pt idx="3796">
                  <c:v>28.900687282</c:v>
                </c:pt>
                <c:pt idx="3797">
                  <c:v>28.793102626</c:v>
                </c:pt>
                <c:pt idx="3798">
                  <c:v>28.68443684</c:v>
                </c:pt>
                <c:pt idx="3799">
                  <c:v>28.574624870000001</c:v>
                </c:pt>
                <c:pt idx="3800">
                  <c:v>28.463877114999999</c:v>
                </c:pt>
                <c:pt idx="3801">
                  <c:v>28.352408961999998</c:v>
                </c:pt>
                <c:pt idx="3802">
                  <c:v>28.240267716000002</c:v>
                </c:pt>
                <c:pt idx="3803">
                  <c:v>28.127710592</c:v>
                </c:pt>
                <c:pt idx="3804">
                  <c:v>28.014785305</c:v>
                </c:pt>
                <c:pt idx="3805">
                  <c:v>27.901692075</c:v>
                </c:pt>
                <c:pt idx="3806">
                  <c:v>27.788503252000002</c:v>
                </c:pt>
                <c:pt idx="3807">
                  <c:v>27.675344730999999</c:v>
                </c:pt>
                <c:pt idx="3808">
                  <c:v>27.562371824</c:v>
                </c:pt>
                <c:pt idx="3809">
                  <c:v>27.449625888</c:v>
                </c:pt>
                <c:pt idx="3810">
                  <c:v>27.337347577999999</c:v>
                </c:pt>
                <c:pt idx="3811">
                  <c:v>27.225556226999998</c:v>
                </c:pt>
                <c:pt idx="3812">
                  <c:v>27.114451941999999</c:v>
                </c:pt>
                <c:pt idx="3813">
                  <c:v>27.004060693</c:v>
                </c:pt>
                <c:pt idx="3814">
                  <c:v>26.894505023000001</c:v>
                </c:pt>
                <c:pt idx="3815">
                  <c:v>26.785864276000002</c:v>
                </c:pt>
                <c:pt idx="3816">
                  <c:v>26.678209423999999</c:v>
                </c:pt>
                <c:pt idx="3817">
                  <c:v>26.571751431999999</c:v>
                </c:pt>
                <c:pt idx="3818">
                  <c:v>26.466513749000001</c:v>
                </c:pt>
                <c:pt idx="3819">
                  <c:v>26.362719472999999</c:v>
                </c:pt>
                <c:pt idx="3820">
                  <c:v>26.260365848999999</c:v>
                </c:pt>
                <c:pt idx="3821">
                  <c:v>26.159584332000001</c:v>
                </c:pt>
                <c:pt idx="3822">
                  <c:v>26.060369693999998</c:v>
                </c:pt>
                <c:pt idx="3823">
                  <c:v>25.962766089999999</c:v>
                </c:pt>
                <c:pt idx="3824">
                  <c:v>25.86687517</c:v>
                </c:pt>
                <c:pt idx="3825">
                  <c:v>25.772459714</c:v>
                </c:pt>
                <c:pt idx="3826">
                  <c:v>25.679853061999999</c:v>
                </c:pt>
                <c:pt idx="3827">
                  <c:v>25.589002471000001</c:v>
                </c:pt>
                <c:pt idx="3828">
                  <c:v>25.500051500000001</c:v>
                </c:pt>
                <c:pt idx="3829">
                  <c:v>25.24466554</c:v>
                </c:pt>
                <c:pt idx="3830">
                  <c:v>25.163475968</c:v>
                </c:pt>
                <c:pt idx="3831">
                  <c:v>25.084451981000001</c:v>
                </c:pt>
                <c:pt idx="3832">
                  <c:v>25.007544555999999</c:v>
                </c:pt>
                <c:pt idx="3833">
                  <c:v>25.007544555999999</c:v>
                </c:pt>
                <c:pt idx="3834">
                  <c:v>25.007544555999999</c:v>
                </c:pt>
                <c:pt idx="3835">
                  <c:v>24.932973370999999</c:v>
                </c:pt>
                <c:pt idx="3836">
                  <c:v>24.860712596999999</c:v>
                </c:pt>
                <c:pt idx="3837">
                  <c:v>24.790870078000001</c:v>
                </c:pt>
                <c:pt idx="3838">
                  <c:v>24.723415137</c:v>
                </c:pt>
                <c:pt idx="3839">
                  <c:v>24.658339145999999</c:v>
                </c:pt>
                <c:pt idx="3840">
                  <c:v>24.595708510000001</c:v>
                </c:pt>
                <c:pt idx="3841">
                  <c:v>24.535401544999999</c:v>
                </c:pt>
                <c:pt idx="3842">
                  <c:v>24.477624370000001</c:v>
                </c:pt>
                <c:pt idx="3843">
                  <c:v>24.422250478999999</c:v>
                </c:pt>
                <c:pt idx="3844">
                  <c:v>24.369449498000002</c:v>
                </c:pt>
                <c:pt idx="3845">
                  <c:v>24.319107875</c:v>
                </c:pt>
                <c:pt idx="3846">
                  <c:v>24.271285972000001</c:v>
                </c:pt>
                <c:pt idx="3847">
                  <c:v>24.225983371000002</c:v>
                </c:pt>
                <c:pt idx="3848">
                  <c:v>24.183138876000001</c:v>
                </c:pt>
                <c:pt idx="3849">
                  <c:v>24.142917246</c:v>
                </c:pt>
                <c:pt idx="3850">
                  <c:v>24.10511498</c:v>
                </c:pt>
                <c:pt idx="3851">
                  <c:v>24.069914926999999</c:v>
                </c:pt>
                <c:pt idx="3852">
                  <c:v>24.037122387</c:v>
                </c:pt>
                <c:pt idx="3853">
                  <c:v>24.006798412999999</c:v>
                </c:pt>
                <c:pt idx="3854">
                  <c:v>23.978782236000001</c:v>
                </c:pt>
                <c:pt idx="3855">
                  <c:v>23.952991526999998</c:v>
                </c:pt>
                <c:pt idx="3856">
                  <c:v>23.929447111999998</c:v>
                </c:pt>
                <c:pt idx="3857">
                  <c:v>23.907918970000001</c:v>
                </c:pt>
                <c:pt idx="3858">
                  <c:v>23.888589665000001</c:v>
                </c:pt>
                <c:pt idx="3859">
                  <c:v>23.871201563</c:v>
                </c:pt>
                <c:pt idx="3860">
                  <c:v>23.855910836</c:v>
                </c:pt>
                <c:pt idx="3861">
                  <c:v>23.842533542000002</c:v>
                </c:pt>
                <c:pt idx="3862">
                  <c:v>23.831080973999999</c:v>
                </c:pt>
                <c:pt idx="3863">
                  <c:v>23.821555058000001</c:v>
                </c:pt>
                <c:pt idx="3864">
                  <c:v>23.813746369</c:v>
                </c:pt>
                <c:pt idx="3865">
                  <c:v>23.807907783000001</c:v>
                </c:pt>
                <c:pt idx="3866">
                  <c:v>23.803761308999999</c:v>
                </c:pt>
                <c:pt idx="3867">
                  <c:v>23.801524867000001</c:v>
                </c:pt>
                <c:pt idx="3868">
                  <c:v>23.800919308000001</c:v>
                </c:pt>
                <c:pt idx="3869">
                  <c:v>23.801840732999999</c:v>
                </c:pt>
                <c:pt idx="3870">
                  <c:v>23.804341270999998</c:v>
                </c:pt>
                <c:pt idx="3871">
                  <c:v>23.808241914</c:v>
                </c:pt>
                <c:pt idx="3872">
                  <c:v>23.813596036</c:v>
                </c:pt>
                <c:pt idx="3873">
                  <c:v>23.820108891</c:v>
                </c:pt>
                <c:pt idx="3874">
                  <c:v>23.828024136</c:v>
                </c:pt>
                <c:pt idx="3875">
                  <c:v>23.837035701000001</c:v>
                </c:pt>
                <c:pt idx="3876">
                  <c:v>23.847348590999999</c:v>
                </c:pt>
                <c:pt idx="3877">
                  <c:v>23.858703764000001</c:v>
                </c:pt>
                <c:pt idx="3878">
                  <c:v>23.884484321999999</c:v>
                </c:pt>
                <c:pt idx="3879">
                  <c:v>23.898574042</c:v>
                </c:pt>
                <c:pt idx="3880">
                  <c:v>23.913559201999998</c:v>
                </c:pt>
                <c:pt idx="3881">
                  <c:v>23.929004513999999</c:v>
                </c:pt>
                <c:pt idx="3882">
                  <c:v>23.929004513999999</c:v>
                </c:pt>
                <c:pt idx="3883">
                  <c:v>23.945157120000001</c:v>
                </c:pt>
                <c:pt idx="3884">
                  <c:v>23.961634978999999</c:v>
                </c:pt>
                <c:pt idx="3885">
                  <c:v>23.978518913999999</c:v>
                </c:pt>
                <c:pt idx="3886">
                  <c:v>23.995575755000001</c:v>
                </c:pt>
                <c:pt idx="3887">
                  <c:v>24.012644988000002</c:v>
                </c:pt>
                <c:pt idx="3888">
                  <c:v>24.029788960000001</c:v>
                </c:pt>
                <c:pt idx="3889">
                  <c:v>24.046611896999998</c:v>
                </c:pt>
                <c:pt idx="3890">
                  <c:v>24.063403138000002</c:v>
                </c:pt>
                <c:pt idx="3891">
                  <c:v>24.079754297000001</c:v>
                </c:pt>
                <c:pt idx="3892">
                  <c:v>24.095944101000001</c:v>
                </c:pt>
                <c:pt idx="3893">
                  <c:v>24.111699849000001</c:v>
                </c:pt>
                <c:pt idx="3894">
                  <c:v>24.127070474</c:v>
                </c:pt>
                <c:pt idx="3895">
                  <c:v>24.142037426000002</c:v>
                </c:pt>
                <c:pt idx="3896">
                  <c:v>24.157071769000002</c:v>
                </c:pt>
                <c:pt idx="3897">
                  <c:v>24.169873559999999</c:v>
                </c:pt>
                <c:pt idx="3898">
                  <c:v>24.181781209</c:v>
                </c:pt>
                <c:pt idx="3899">
                  <c:v>24.193127547</c:v>
                </c:pt>
                <c:pt idx="3900">
                  <c:v>24.203503300000001</c:v>
                </c:pt>
                <c:pt idx="3901">
                  <c:v>24.213074970000001</c:v>
                </c:pt>
                <c:pt idx="3902">
                  <c:v>24.221657228000002</c:v>
                </c:pt>
                <c:pt idx="3903">
                  <c:v>24.229850353</c:v>
                </c:pt>
                <c:pt idx="3904">
                  <c:v>24.235316617999999</c:v>
                </c:pt>
                <c:pt idx="3905">
                  <c:v>24.239409876</c:v>
                </c:pt>
                <c:pt idx="3906">
                  <c:v>24.242536995999998</c:v>
                </c:pt>
                <c:pt idx="3907">
                  <c:v>24.244228863</c:v>
                </c:pt>
                <c:pt idx="3908">
                  <c:v>24.244821030000001</c:v>
                </c:pt>
                <c:pt idx="3909">
                  <c:v>24.243995720000001</c:v>
                </c:pt>
                <c:pt idx="3910">
                  <c:v>24.242551435999999</c:v>
                </c:pt>
                <c:pt idx="3911">
                  <c:v>24.237929767000001</c:v>
                </c:pt>
                <c:pt idx="3912">
                  <c:v>24.231587455</c:v>
                </c:pt>
                <c:pt idx="3913">
                  <c:v>24.223850235</c:v>
                </c:pt>
                <c:pt idx="3914">
                  <c:v>24.214185386</c:v>
                </c:pt>
                <c:pt idx="3915">
                  <c:v>24.203008758999999</c:v>
                </c:pt>
                <c:pt idx="3916">
                  <c:v>24.189875825000001</c:v>
                </c:pt>
                <c:pt idx="3917">
                  <c:v>24.174990312999999</c:v>
                </c:pt>
                <c:pt idx="3918">
                  <c:v>24.158133601999999</c:v>
                </c:pt>
                <c:pt idx="3919">
                  <c:v>24.139231541000001</c:v>
                </c:pt>
                <c:pt idx="3920">
                  <c:v>24.118529858999999</c:v>
                </c:pt>
                <c:pt idx="3921">
                  <c:v>24.095593044000001</c:v>
                </c:pt>
                <c:pt idx="3922">
                  <c:v>24.070946901999999</c:v>
                </c:pt>
                <c:pt idx="3923">
                  <c:v>24.044109794000001</c:v>
                </c:pt>
                <c:pt idx="3924">
                  <c:v>24.016339416000001</c:v>
                </c:pt>
                <c:pt idx="3925">
                  <c:v>23.984763699999998</c:v>
                </c:pt>
                <c:pt idx="3926">
                  <c:v>23.951342446000002</c:v>
                </c:pt>
                <c:pt idx="3927">
                  <c:v>23.916266676999999</c:v>
                </c:pt>
                <c:pt idx="3928">
                  <c:v>23.879018928000001</c:v>
                </c:pt>
                <c:pt idx="3929">
                  <c:v>23.840134303999999</c:v>
                </c:pt>
                <c:pt idx="3930">
                  <c:v>23.7990949</c:v>
                </c:pt>
                <c:pt idx="3931">
                  <c:v>23.757228232999999</c:v>
                </c:pt>
                <c:pt idx="3932">
                  <c:v>23.711606026999998</c:v>
                </c:pt>
                <c:pt idx="3933">
                  <c:v>23.664317659999998</c:v>
                </c:pt>
                <c:pt idx="3934">
                  <c:v>23.615248451999999</c:v>
                </c:pt>
                <c:pt idx="3935">
                  <c:v>23.564341292000002</c:v>
                </c:pt>
                <c:pt idx="3936">
                  <c:v>23.511909502999998</c:v>
                </c:pt>
                <c:pt idx="3937">
                  <c:v>23.457501309000001</c:v>
                </c:pt>
                <c:pt idx="3938">
                  <c:v>23.401724997999999</c:v>
                </c:pt>
                <c:pt idx="3939">
                  <c:v>23.344067690999999</c:v>
                </c:pt>
                <c:pt idx="3940">
                  <c:v>23.285051387999999</c:v>
                </c:pt>
                <c:pt idx="3941">
                  <c:v>23.224377946000001</c:v>
                </c:pt>
                <c:pt idx="3942">
                  <c:v>23.162226231999998</c:v>
                </c:pt>
                <c:pt idx="3943">
                  <c:v>23.098679048000001</c:v>
                </c:pt>
                <c:pt idx="3944">
                  <c:v>23.033442535999999</c:v>
                </c:pt>
                <c:pt idx="3945">
                  <c:v>22.967018812999999</c:v>
                </c:pt>
                <c:pt idx="3946">
                  <c:v>22.898864502999999</c:v>
                </c:pt>
                <c:pt idx="3947">
                  <c:v>22.829608052000001</c:v>
                </c:pt>
                <c:pt idx="3948">
                  <c:v>22.758814839999999</c:v>
                </c:pt>
                <c:pt idx="3949">
                  <c:v>22.686907261999998</c:v>
                </c:pt>
                <c:pt idx="3950">
                  <c:v>22.613795999000001</c:v>
                </c:pt>
                <c:pt idx="3951">
                  <c:v>22.539458964000001</c:v>
                </c:pt>
                <c:pt idx="3952">
                  <c:v>22.464278670999999</c:v>
                </c:pt>
                <c:pt idx="3953">
                  <c:v>22.387846265</c:v>
                </c:pt>
                <c:pt idx="3954">
                  <c:v>22.310859102999999</c:v>
                </c:pt>
                <c:pt idx="3955">
                  <c:v>22.232837677999999</c:v>
                </c:pt>
                <c:pt idx="3956">
                  <c:v>22.154413062</c:v>
                </c:pt>
                <c:pt idx="3957">
                  <c:v>22.075327999999999</c:v>
                </c:pt>
                <c:pt idx="3958">
                  <c:v>21.995831437</c:v>
                </c:pt>
                <c:pt idx="3959">
                  <c:v>21.916068460999998</c:v>
                </c:pt>
                <c:pt idx="3960">
                  <c:v>21.835791995000001</c:v>
                </c:pt>
                <c:pt idx="3961">
                  <c:v>21.755577296999999</c:v>
                </c:pt>
                <c:pt idx="3962">
                  <c:v>21.674906623999998</c:v>
                </c:pt>
                <c:pt idx="3963">
                  <c:v>21.594478383999999</c:v>
                </c:pt>
                <c:pt idx="3964">
                  <c:v>21.513901318999999</c:v>
                </c:pt>
                <c:pt idx="3965">
                  <c:v>21.433609629999999</c:v>
                </c:pt>
                <c:pt idx="3966">
                  <c:v>21.353508395999999</c:v>
                </c:pt>
                <c:pt idx="3967">
                  <c:v>21.273613162</c:v>
                </c:pt>
                <c:pt idx="3968">
                  <c:v>21.194323023999999</c:v>
                </c:pt>
                <c:pt idx="3969">
                  <c:v>21.115196677</c:v>
                </c:pt>
                <c:pt idx="3970">
                  <c:v>21.036944385999998</c:v>
                </c:pt>
                <c:pt idx="3971">
                  <c:v>20.959046522000001</c:v>
                </c:pt>
                <c:pt idx="3972">
                  <c:v>20.882114698999999</c:v>
                </c:pt>
                <c:pt idx="3973">
                  <c:v>20.805875819000001</c:v>
                </c:pt>
                <c:pt idx="3974">
                  <c:v>20.730560578999999</c:v>
                </c:pt>
                <c:pt idx="3975">
                  <c:v>20.656311527</c:v>
                </c:pt>
                <c:pt idx="3976">
                  <c:v>20.582853282999999</c:v>
                </c:pt>
                <c:pt idx="3977">
                  <c:v>20.510772065000001</c:v>
                </c:pt>
                <c:pt idx="3978">
                  <c:v>20.439510704</c:v>
                </c:pt>
                <c:pt idx="3979">
                  <c:v>20.36977576</c:v>
                </c:pt>
                <c:pt idx="3980">
                  <c:v>20.301146632999998</c:v>
                </c:pt>
                <c:pt idx="3981">
                  <c:v>20.234098883000001</c:v>
                </c:pt>
                <c:pt idx="3982">
                  <c:v>20.168574861</c:v>
                </c:pt>
                <c:pt idx="3983">
                  <c:v>20.104581927000002</c:v>
                </c:pt>
                <c:pt idx="3984">
                  <c:v>20.042558075999999</c:v>
                </c:pt>
                <c:pt idx="3985">
                  <c:v>19.982076034999999</c:v>
                </c:pt>
                <c:pt idx="3986">
                  <c:v>19.923874910999999</c:v>
                </c:pt>
                <c:pt idx="3987">
                  <c:v>19.867436388000002</c:v>
                </c:pt>
                <c:pt idx="3988">
                  <c:v>19.813383483999999</c:v>
                </c:pt>
                <c:pt idx="3989">
                  <c:v>19.761443760999999</c:v>
                </c:pt>
                <c:pt idx="3990">
                  <c:v>19.711888427000002</c:v>
                </c:pt>
                <c:pt idx="3991">
                  <c:v>19.664858577</c:v>
                </c:pt>
                <c:pt idx="3992">
                  <c:v>19.620069366999999</c:v>
                </c:pt>
                <c:pt idx="3993">
                  <c:v>19.578111609</c:v>
                </c:pt>
                <c:pt idx="3994">
                  <c:v>19.538424615</c:v>
                </c:pt>
                <c:pt idx="3995">
                  <c:v>19.501705133000002</c:v>
                </c:pt>
                <c:pt idx="3996">
                  <c:v>19.467496995000001</c:v>
                </c:pt>
                <c:pt idx="3997">
                  <c:v>19.436248323000001</c:v>
                </c:pt>
                <c:pt idx="3998">
                  <c:v>19.407857788000001</c:v>
                </c:pt>
                <c:pt idx="3999">
                  <c:v>19.382264044999999</c:v>
                </c:pt>
                <c:pt idx="4000">
                  <c:v>19.359834478</c:v>
                </c:pt>
                <c:pt idx="4001">
                  <c:v>19.340098555000001</c:v>
                </c:pt>
                <c:pt idx="4002">
                  <c:v>19.323725014000001</c:v>
                </c:pt>
                <c:pt idx="4003">
                  <c:v>19.310161289</c:v>
                </c:pt>
                <c:pt idx="4004">
                  <c:v>19.299988256999999</c:v>
                </c:pt>
                <c:pt idx="4005">
                  <c:v>19.292876568000001</c:v>
                </c:pt>
                <c:pt idx="4006">
                  <c:v>19.288998555999999</c:v>
                </c:pt>
                <c:pt idx="4007">
                  <c:v>19.288431775999999</c:v>
                </c:pt>
                <c:pt idx="4008">
                  <c:v>19.290841232999998</c:v>
                </c:pt>
                <c:pt idx="4009">
                  <c:v>19.296770330000001</c:v>
                </c:pt>
                <c:pt idx="4010">
                  <c:v>19.305643250999999</c:v>
                </c:pt>
                <c:pt idx="4011">
                  <c:v>19.318105058</c:v>
                </c:pt>
                <c:pt idx="4012">
                  <c:v>19.333723032000002</c:v>
                </c:pt>
                <c:pt idx="4013">
                  <c:v>19.352911897999999</c:v>
                </c:pt>
                <c:pt idx="4014">
                  <c:v>19.375566407000001</c:v>
                </c:pt>
                <c:pt idx="4015">
                  <c:v>19.401631748</c:v>
                </c:pt>
                <c:pt idx="4016">
                  <c:v>19.431454250000002</c:v>
                </c:pt>
                <c:pt idx="4017">
                  <c:v>19.464539759000001</c:v>
                </c:pt>
                <c:pt idx="4018">
                  <c:v>19.501528715999999</c:v>
                </c:pt>
                <c:pt idx="4019">
                  <c:v>19.541855484999999</c:v>
                </c:pt>
                <c:pt idx="4020">
                  <c:v>19.586043032999999</c:v>
                </c:pt>
                <c:pt idx="4021">
                  <c:v>19.633758219000001</c:v>
                </c:pt>
                <c:pt idx="4022">
                  <c:v>19.685119962000002</c:v>
                </c:pt>
                <c:pt idx="4023">
                  <c:v>19.740157207999999</c:v>
                </c:pt>
                <c:pt idx="4024">
                  <c:v>19.798552741999998</c:v>
                </c:pt>
                <c:pt idx="4025">
                  <c:v>19.860769912999999</c:v>
                </c:pt>
                <c:pt idx="4026">
                  <c:v>19.9262044</c:v>
                </c:pt>
                <c:pt idx="4027">
                  <c:v>19.995412606999999</c:v>
                </c:pt>
                <c:pt idx="4028">
                  <c:v>20.067893259000002</c:v>
                </c:pt>
                <c:pt idx="4029">
                  <c:v>20.143964654000001</c:v>
                </c:pt>
                <c:pt idx="4030">
                  <c:v>20.223453349</c:v>
                </c:pt>
                <c:pt idx="4031">
                  <c:v>20.306225045000001</c:v>
                </c:pt>
                <c:pt idx="4032">
                  <c:v>20.392556617</c:v>
                </c:pt>
                <c:pt idx="4033">
                  <c:v>20.481900756999998</c:v>
                </c:pt>
                <c:pt idx="4034">
                  <c:v>20.574791369</c:v>
                </c:pt>
                <c:pt idx="4035">
                  <c:v>20.670601594000001</c:v>
                </c:pt>
                <c:pt idx="4036">
                  <c:v>20.76975049</c:v>
                </c:pt>
                <c:pt idx="4037">
                  <c:v>20.871837287000002</c:v>
                </c:pt>
                <c:pt idx="4038">
                  <c:v>20.976928962999999</c:v>
                </c:pt>
                <c:pt idx="4039">
                  <c:v>21.085025804000001</c:v>
                </c:pt>
                <c:pt idx="4040">
                  <c:v>21.195744741999999</c:v>
                </c:pt>
                <c:pt idx="4041">
                  <c:v>21.309530124999998</c:v>
                </c:pt>
                <c:pt idx="4042">
                  <c:v>21.425779676000001</c:v>
                </c:pt>
                <c:pt idx="4043">
                  <c:v>21.545025195000001</c:v>
                </c:pt>
                <c:pt idx="4044">
                  <c:v>21.666765149</c:v>
                </c:pt>
                <c:pt idx="4045">
                  <c:v>21.791291558000001</c:v>
                </c:pt>
                <c:pt idx="4046">
                  <c:v>22.047928374000001</c:v>
                </c:pt>
                <c:pt idx="4047">
                  <c:v>22.180088206000001</c:v>
                </c:pt>
                <c:pt idx="4048">
                  <c:v>22.314343029</c:v>
                </c:pt>
                <c:pt idx="4049">
                  <c:v>22.451156346000001</c:v>
                </c:pt>
                <c:pt idx="4050">
                  <c:v>22.589938565000001</c:v>
                </c:pt>
                <c:pt idx="4051">
                  <c:v>22.589938565000001</c:v>
                </c:pt>
                <c:pt idx="4052">
                  <c:v>22.731049746</c:v>
                </c:pt>
                <c:pt idx="4053">
                  <c:v>22.874096525999999</c:v>
                </c:pt>
                <c:pt idx="4054">
                  <c:v>23.019083402</c:v>
                </c:pt>
                <c:pt idx="4055">
                  <c:v>23.165955035</c:v>
                </c:pt>
                <c:pt idx="4056">
                  <c:v>23.314302834999999</c:v>
                </c:pt>
                <c:pt idx="4057">
                  <c:v>23.464449212000002</c:v>
                </c:pt>
                <c:pt idx="4058">
                  <c:v>23.615768018000001</c:v>
                </c:pt>
                <c:pt idx="4059">
                  <c:v>23.922647039000001</c:v>
                </c:pt>
                <c:pt idx="4060">
                  <c:v>24.077903531</c:v>
                </c:pt>
                <c:pt idx="4061">
                  <c:v>24.234169321</c:v>
                </c:pt>
                <c:pt idx="4062">
                  <c:v>24.391233760999999</c:v>
                </c:pt>
                <c:pt idx="4063">
                  <c:v>24.549213993999999</c:v>
                </c:pt>
                <c:pt idx="4064">
                  <c:v>24.707548913</c:v>
                </c:pt>
                <c:pt idx="4065">
                  <c:v>24.707548913</c:v>
                </c:pt>
                <c:pt idx="4066">
                  <c:v>24.866610871999999</c:v>
                </c:pt>
                <c:pt idx="4067">
                  <c:v>25.185431313999999</c:v>
                </c:pt>
                <c:pt idx="4068">
                  <c:v>25.185431313999999</c:v>
                </c:pt>
                <c:pt idx="4069">
                  <c:v>25.345087168999999</c:v>
                </c:pt>
                <c:pt idx="4070">
                  <c:v>25.504771224999999</c:v>
                </c:pt>
                <c:pt idx="4071">
                  <c:v>25.664417773</c:v>
                </c:pt>
                <c:pt idx="4072">
                  <c:v>25.823659996</c:v>
                </c:pt>
                <c:pt idx="4073">
                  <c:v>25.982790974</c:v>
                </c:pt>
                <c:pt idx="4074">
                  <c:v>26.141266225999999</c:v>
                </c:pt>
                <c:pt idx="4075">
                  <c:v>26.299452083999999</c:v>
                </c:pt>
                <c:pt idx="4076">
                  <c:v>26.456878336999999</c:v>
                </c:pt>
                <c:pt idx="4077">
                  <c:v>26.613703296000001</c:v>
                </c:pt>
                <c:pt idx="4078">
                  <c:v>26.769683809</c:v>
                </c:pt>
                <c:pt idx="4079">
                  <c:v>26.924622369000001</c:v>
                </c:pt>
                <c:pt idx="4080">
                  <c:v>27.078624209000001</c:v>
                </c:pt>
                <c:pt idx="4081">
                  <c:v>27.231205447000001</c:v>
                </c:pt>
                <c:pt idx="4082">
                  <c:v>27.382681401999999</c:v>
                </c:pt>
                <c:pt idx="4083">
                  <c:v>27.532524809000002</c:v>
                </c:pt>
                <c:pt idx="4084">
                  <c:v>27.680965586999999</c:v>
                </c:pt>
                <c:pt idx="4085">
                  <c:v>27.827615672</c:v>
                </c:pt>
                <c:pt idx="4086">
                  <c:v>27.972429114000001</c:v>
                </c:pt>
                <c:pt idx="4087">
                  <c:v>28.115293511000001</c:v>
                </c:pt>
                <c:pt idx="4088">
                  <c:v>28.255870994999999</c:v>
                </c:pt>
                <c:pt idx="4089">
                  <c:v>28.394383028</c:v>
                </c:pt>
                <c:pt idx="4090">
                  <c:v>28.530331251</c:v>
                </c:pt>
                <c:pt idx="4091">
                  <c:v>28.664030168</c:v>
                </c:pt>
                <c:pt idx="4092">
                  <c:v>28.795011550000002</c:v>
                </c:pt>
                <c:pt idx="4093">
                  <c:v>28.923339782999999</c:v>
                </c:pt>
                <c:pt idx="4094">
                  <c:v>29.048814931999999</c:v>
                </c:pt>
                <c:pt idx="4095">
                  <c:v>29.171244894000001</c:v>
                </c:pt>
                <c:pt idx="4096">
                  <c:v>29.290685649</c:v>
                </c:pt>
                <c:pt idx="4097">
                  <c:v>29.406736391999999</c:v>
                </c:pt>
                <c:pt idx="4098">
                  <c:v>29.519671292000002</c:v>
                </c:pt>
                <c:pt idx="4099">
                  <c:v>29.629108652999999</c:v>
                </c:pt>
                <c:pt idx="4100">
                  <c:v>29.735252121999999</c:v>
                </c:pt>
                <c:pt idx="4101">
                  <c:v>29.837831405999999</c:v>
                </c:pt>
                <c:pt idx="4102">
                  <c:v>29.936844827000002</c:v>
                </c:pt>
                <c:pt idx="4103">
                  <c:v>30.032244957</c:v>
                </c:pt>
                <c:pt idx="4104">
                  <c:v>30.123801987</c:v>
                </c:pt>
                <c:pt idx="4105">
                  <c:v>30.211719919</c:v>
                </c:pt>
                <c:pt idx="4106">
                  <c:v>30.295674065</c:v>
                </c:pt>
                <c:pt idx="4107">
                  <c:v>30.375928761000001</c:v>
                </c:pt>
                <c:pt idx="4108">
                  <c:v>30.452192402000001</c:v>
                </c:pt>
                <c:pt idx="4109">
                  <c:v>30.524590374999999</c:v>
                </c:pt>
                <c:pt idx="4110">
                  <c:v>30.592969251</c:v>
                </c:pt>
                <c:pt idx="4111">
                  <c:v>30.657235244999999</c:v>
                </c:pt>
                <c:pt idx="4112">
                  <c:v>30.717462962999999</c:v>
                </c:pt>
                <c:pt idx="4113">
                  <c:v>30.773390649</c:v>
                </c:pt>
                <c:pt idx="4114">
                  <c:v>30.825266462999998</c:v>
                </c:pt>
                <c:pt idx="4115">
                  <c:v>30.872800126000001</c:v>
                </c:pt>
                <c:pt idx="4116">
                  <c:v>30.916187389000001</c:v>
                </c:pt>
                <c:pt idx="4117">
                  <c:v>30.955219142000001</c:v>
                </c:pt>
                <c:pt idx="4118">
                  <c:v>30.989918364000001</c:v>
                </c:pt>
                <c:pt idx="4119">
                  <c:v>31.020269823</c:v>
                </c:pt>
                <c:pt idx="4120">
                  <c:v>31.046124305999999</c:v>
                </c:pt>
                <c:pt idx="4121">
                  <c:v>31.067659449000001</c:v>
                </c:pt>
                <c:pt idx="4122">
                  <c:v>31.084645414000001</c:v>
                </c:pt>
                <c:pt idx="4123">
                  <c:v>31.105533256000001</c:v>
                </c:pt>
                <c:pt idx="4124">
                  <c:v>31.105533256000001</c:v>
                </c:pt>
                <c:pt idx="4125">
                  <c:v>31.109387284</c:v>
                </c:pt>
                <c:pt idx="4126">
                  <c:v>31.108816501</c:v>
                </c:pt>
                <c:pt idx="4127">
                  <c:v>31.103810891999998</c:v>
                </c:pt>
                <c:pt idx="4128">
                  <c:v>31.094515456</c:v>
                </c:pt>
                <c:pt idx="4129">
                  <c:v>31.080809983000002</c:v>
                </c:pt>
                <c:pt idx="4130">
                  <c:v>31.062982277</c:v>
                </c:pt>
                <c:pt idx="4131">
                  <c:v>31.040896638</c:v>
                </c:pt>
                <c:pt idx="4132">
                  <c:v>31.014770987999999</c:v>
                </c:pt>
                <c:pt idx="4133">
                  <c:v>30.984557183</c:v>
                </c:pt>
                <c:pt idx="4134">
                  <c:v>30.950400913999999</c:v>
                </c:pt>
                <c:pt idx="4135">
                  <c:v>30.912347218000001</c:v>
                </c:pt>
                <c:pt idx="4136">
                  <c:v>30.870407158999999</c:v>
                </c:pt>
                <c:pt idx="4137">
                  <c:v>30.824800562</c:v>
                </c:pt>
                <c:pt idx="4138">
                  <c:v>30.775460962</c:v>
                </c:pt>
                <c:pt idx="4139">
                  <c:v>30.722657974000001</c:v>
                </c:pt>
                <c:pt idx="4140">
                  <c:v>30.666349175000001</c:v>
                </c:pt>
                <c:pt idx="4141">
                  <c:v>30.606709036000002</c:v>
                </c:pt>
                <c:pt idx="4142">
                  <c:v>30.543757994</c:v>
                </c:pt>
                <c:pt idx="4143">
                  <c:v>30.477556956000001</c:v>
                </c:pt>
                <c:pt idx="4144">
                  <c:v>30.408267899999998</c:v>
                </c:pt>
                <c:pt idx="4145">
                  <c:v>30.335865339000001</c:v>
                </c:pt>
                <c:pt idx="4146">
                  <c:v>30.260604594</c:v>
                </c:pt>
                <c:pt idx="4147">
                  <c:v>30.182447158999999</c:v>
                </c:pt>
                <c:pt idx="4148">
                  <c:v>30.101601772999999</c:v>
                </c:pt>
                <c:pt idx="4149">
                  <c:v>30.018047882000001</c:v>
                </c:pt>
                <c:pt idx="4150">
                  <c:v>29.931889194</c:v>
                </c:pt>
                <c:pt idx="4151">
                  <c:v>29.843199913999999</c:v>
                </c:pt>
                <c:pt idx="4152">
                  <c:v>29.751994419999999</c:v>
                </c:pt>
                <c:pt idx="4153">
                  <c:v>29.658495551000001</c:v>
                </c:pt>
                <c:pt idx="4154">
                  <c:v>29.562722998000002</c:v>
                </c:pt>
                <c:pt idx="4155">
                  <c:v>29.464935124</c:v>
                </c:pt>
                <c:pt idx="4156">
                  <c:v>29.365161275999998</c:v>
                </c:pt>
                <c:pt idx="4157">
                  <c:v>29.263598001999998</c:v>
                </c:pt>
                <c:pt idx="4158">
                  <c:v>29.160307315000001</c:v>
                </c:pt>
                <c:pt idx="4159">
                  <c:v>29.055413913999999</c:v>
                </c:pt>
                <c:pt idx="4160">
                  <c:v>28.949069950999998</c:v>
                </c:pt>
                <c:pt idx="4161">
                  <c:v>28.841333735999999</c:v>
                </c:pt>
                <c:pt idx="4162">
                  <c:v>28.732483113000001</c:v>
                </c:pt>
                <c:pt idx="4163">
                  <c:v>28.622581784000001</c:v>
                </c:pt>
                <c:pt idx="4164">
                  <c:v>28.511855909000001</c:v>
                </c:pt>
                <c:pt idx="4165">
                  <c:v>28.288187616999998</c:v>
                </c:pt>
                <c:pt idx="4166">
                  <c:v>28.175475601999999</c:v>
                </c:pt>
                <c:pt idx="4167">
                  <c:v>28.175475601999999</c:v>
                </c:pt>
                <c:pt idx="4168">
                  <c:v>28.062284352999999</c:v>
                </c:pt>
                <c:pt idx="4169">
                  <c:v>27.948831735999999</c:v>
                </c:pt>
                <c:pt idx="4170">
                  <c:v>27.835179594</c:v>
                </c:pt>
                <c:pt idx="4171">
                  <c:v>27.721575423000001</c:v>
                </c:pt>
                <c:pt idx="4172">
                  <c:v>27.608070243</c:v>
                </c:pt>
                <c:pt idx="4173">
                  <c:v>27.494838951999998</c:v>
                </c:pt>
                <c:pt idx="4174">
                  <c:v>27.381927293</c:v>
                </c:pt>
                <c:pt idx="4175">
                  <c:v>27.269426030999998</c:v>
                </c:pt>
                <c:pt idx="4176">
                  <c:v>27.157453259</c:v>
                </c:pt>
                <c:pt idx="4177">
                  <c:v>27.046022075</c:v>
                </c:pt>
                <c:pt idx="4178">
                  <c:v>26.935321415000001</c:v>
                </c:pt>
                <c:pt idx="4179">
                  <c:v>26.825328515999999</c:v>
                </c:pt>
                <c:pt idx="4180">
                  <c:v>26.716214283999999</c:v>
                </c:pt>
                <c:pt idx="4181">
                  <c:v>26.607967772999999</c:v>
                </c:pt>
                <c:pt idx="4182">
                  <c:v>26.500688563000001</c:v>
                </c:pt>
                <c:pt idx="4183">
                  <c:v>26.394429413000001</c:v>
                </c:pt>
                <c:pt idx="4184">
                  <c:v>26.289229579000001</c:v>
                </c:pt>
                <c:pt idx="4185">
                  <c:v>26.185293085000001</c:v>
                </c:pt>
                <c:pt idx="4186">
                  <c:v>26.082630891000001</c:v>
                </c:pt>
                <c:pt idx="4187">
                  <c:v>25.981469480000001</c:v>
                </c:pt>
                <c:pt idx="4188">
                  <c:v>25.881802548</c:v>
                </c:pt>
                <c:pt idx="4189">
                  <c:v>25.783781159</c:v>
                </c:pt>
                <c:pt idx="4190">
                  <c:v>25.687425897000001</c:v>
                </c:pt>
                <c:pt idx="4191">
                  <c:v>25.592830037999999</c:v>
                </c:pt>
                <c:pt idx="4192">
                  <c:v>25.500117786000001</c:v>
                </c:pt>
                <c:pt idx="4193">
                  <c:v>25.409273261999999</c:v>
                </c:pt>
                <c:pt idx="4194">
                  <c:v>25.320497264</c:v>
                </c:pt>
                <c:pt idx="4195">
                  <c:v>25.233734662</c:v>
                </c:pt>
                <c:pt idx="4196">
                  <c:v>25.149144794000001</c:v>
                </c:pt>
                <c:pt idx="4197">
                  <c:v>25.066673867999999</c:v>
                </c:pt>
                <c:pt idx="4198">
                  <c:v>24.986398475000001</c:v>
                </c:pt>
                <c:pt idx="4199">
                  <c:v>24.908368398</c:v>
                </c:pt>
                <c:pt idx="4200">
                  <c:v>24.832583419999999</c:v>
                </c:pt>
                <c:pt idx="4201">
                  <c:v>24.759222340000001</c:v>
                </c:pt>
                <c:pt idx="4202">
                  <c:v>24.68819517</c:v>
                </c:pt>
                <c:pt idx="4203">
                  <c:v>24.619726060000001</c:v>
                </c:pt>
                <c:pt idx="4204">
                  <c:v>24.55371998</c:v>
                </c:pt>
                <c:pt idx="4205">
                  <c:v>24.49026911</c:v>
                </c:pt>
                <c:pt idx="4206">
                  <c:v>24.429285790000002</c:v>
                </c:pt>
                <c:pt idx="4207">
                  <c:v>24.370723399999999</c:v>
                </c:pt>
                <c:pt idx="4208">
                  <c:v>24.314629320000002</c:v>
                </c:pt>
                <c:pt idx="4209">
                  <c:v>24.26084608</c:v>
                </c:pt>
                <c:pt idx="4210">
                  <c:v>24.209534829999999</c:v>
                </c:pt>
                <c:pt idx="4211">
                  <c:v>24.160527160000001</c:v>
                </c:pt>
                <c:pt idx="4212">
                  <c:v>24.113965950000001</c:v>
                </c:pt>
                <c:pt idx="4213">
                  <c:v>24.0697039</c:v>
                </c:pt>
                <c:pt idx="4214">
                  <c:v>24.027779323000001</c:v>
                </c:pt>
                <c:pt idx="4215">
                  <c:v>23.988171081000001</c:v>
                </c:pt>
                <c:pt idx="4216">
                  <c:v>23.950782235999998</c:v>
                </c:pt>
                <c:pt idx="4217">
                  <c:v>23.915788227</c:v>
                </c:pt>
                <c:pt idx="4218">
                  <c:v>23.883013277</c:v>
                </c:pt>
                <c:pt idx="4219">
                  <c:v>23.852689616999999</c:v>
                </c:pt>
                <c:pt idx="4220">
                  <c:v>23.824636835</c:v>
                </c:pt>
                <c:pt idx="4221">
                  <c:v>23.798974534999999</c:v>
                </c:pt>
                <c:pt idx="4222">
                  <c:v>23.775580455</c:v>
                </c:pt>
                <c:pt idx="4223">
                  <c:v>23.754375418999999</c:v>
                </c:pt>
                <c:pt idx="4224">
                  <c:v>23.735392472000001</c:v>
                </c:pt>
                <c:pt idx="4225">
                  <c:v>23.718403737999999</c:v>
                </c:pt>
                <c:pt idx="4226">
                  <c:v>23.703603689000001</c:v>
                </c:pt>
                <c:pt idx="4227">
                  <c:v>23.690739528999998</c:v>
                </c:pt>
                <c:pt idx="4228">
                  <c:v>23.679985895000002</c:v>
                </c:pt>
                <c:pt idx="4229">
                  <c:v>23.671148864999999</c:v>
                </c:pt>
                <c:pt idx="4230">
                  <c:v>23.664263050999999</c:v>
                </c:pt>
                <c:pt idx="4231">
                  <c:v>23.659284596999999</c:v>
                </c:pt>
                <c:pt idx="4232">
                  <c:v>23.656040771000001</c:v>
                </c:pt>
                <c:pt idx="4233">
                  <c:v>23.654691105000001</c:v>
                </c:pt>
                <c:pt idx="4234">
                  <c:v>23.654909143000001</c:v>
                </c:pt>
                <c:pt idx="4235">
                  <c:v>23.654909143000001</c:v>
                </c:pt>
                <c:pt idx="4236">
                  <c:v>23.660365906999999</c:v>
                </c:pt>
                <c:pt idx="4237">
                  <c:v>23.665344051999998</c:v>
                </c:pt>
                <c:pt idx="4238">
                  <c:v>23.6716281</c:v>
                </c:pt>
                <c:pt idx="4239">
                  <c:v>23.679064544999999</c:v>
                </c:pt>
                <c:pt idx="4240">
                  <c:v>23.687679875000001</c:v>
                </c:pt>
                <c:pt idx="4241">
                  <c:v>23.697142399000001</c:v>
                </c:pt>
                <c:pt idx="4242">
                  <c:v>23.707672879</c:v>
                </c:pt>
                <c:pt idx="4243">
                  <c:v>23.718897085999998</c:v>
                </c:pt>
                <c:pt idx="4244">
                  <c:v>23.730997446</c:v>
                </c:pt>
                <c:pt idx="4245">
                  <c:v>23.743716643999999</c:v>
                </c:pt>
                <c:pt idx="4246">
                  <c:v>23.75704983</c:v>
                </c:pt>
                <c:pt idx="4247">
                  <c:v>23.770974414000001</c:v>
                </c:pt>
                <c:pt idx="4248">
                  <c:v>23.785262545999998</c:v>
                </c:pt>
                <c:pt idx="4249">
                  <c:v>23.815251903</c:v>
                </c:pt>
                <c:pt idx="4250">
                  <c:v>23.830873623999999</c:v>
                </c:pt>
                <c:pt idx="4251">
                  <c:v>23.830873623999999</c:v>
                </c:pt>
                <c:pt idx="4252">
                  <c:v>23.846639848999999</c:v>
                </c:pt>
                <c:pt idx="4253">
                  <c:v>23.863452364</c:v>
                </c:pt>
                <c:pt idx="4254">
                  <c:v>23.878522723</c:v>
                </c:pt>
                <c:pt idx="4255">
                  <c:v>23.893479892999999</c:v>
                </c:pt>
                <c:pt idx="4256">
                  <c:v>23.908417131</c:v>
                </c:pt>
                <c:pt idx="4257">
                  <c:v>23.922950908000001</c:v>
                </c:pt>
                <c:pt idx="4258">
                  <c:v>23.937418343000001</c:v>
                </c:pt>
                <c:pt idx="4259">
                  <c:v>23.951393433</c:v>
                </c:pt>
                <c:pt idx="4260">
                  <c:v>23.965162230000001</c:v>
                </c:pt>
                <c:pt idx="4261">
                  <c:v>23.978427380999999</c:v>
                </c:pt>
                <c:pt idx="4262">
                  <c:v>23.991201332999999</c:v>
                </c:pt>
                <c:pt idx="4263">
                  <c:v>24.003442761999999</c:v>
                </c:pt>
                <c:pt idx="4264">
                  <c:v>24.014845881999999</c:v>
                </c:pt>
                <c:pt idx="4265">
                  <c:v>24.025668337999999</c:v>
                </c:pt>
                <c:pt idx="4266">
                  <c:v>24.0361571</c:v>
                </c:pt>
                <c:pt idx="4267">
                  <c:v>24.044167028</c:v>
                </c:pt>
                <c:pt idx="4268">
                  <c:v>24.050988477000001</c:v>
                </c:pt>
                <c:pt idx="4269">
                  <c:v>24.056781570999998</c:v>
                </c:pt>
                <c:pt idx="4270">
                  <c:v>24.061331029000002</c:v>
                </c:pt>
                <c:pt idx="4271">
                  <c:v>24.064467457999999</c:v>
                </c:pt>
                <c:pt idx="4272">
                  <c:v>24.066333892999999</c:v>
                </c:pt>
                <c:pt idx="4273">
                  <c:v>24.066497067</c:v>
                </c:pt>
                <c:pt idx="4274">
                  <c:v>24.065360974000001</c:v>
                </c:pt>
                <c:pt idx="4275">
                  <c:v>24.062441212</c:v>
                </c:pt>
                <c:pt idx="4276">
                  <c:v>24.058115770000001</c:v>
                </c:pt>
                <c:pt idx="4277">
                  <c:v>24.052105099999999</c:v>
                </c:pt>
                <c:pt idx="4278">
                  <c:v>24.044485270999999</c:v>
                </c:pt>
                <c:pt idx="4279">
                  <c:v>24.035300084999999</c:v>
                </c:pt>
                <c:pt idx="4280">
                  <c:v>24.024276467</c:v>
                </c:pt>
                <c:pt idx="4281">
                  <c:v>24.012586939999998</c:v>
                </c:pt>
                <c:pt idx="4282">
                  <c:v>23.997184311000002</c:v>
                </c:pt>
                <c:pt idx="4283">
                  <c:v>23.980275064000001</c:v>
                </c:pt>
                <c:pt idx="4284">
                  <c:v>23.961438871999999</c:v>
                </c:pt>
                <c:pt idx="4285">
                  <c:v>23.940933534999999</c:v>
                </c:pt>
                <c:pt idx="4286">
                  <c:v>23.918599604000001</c:v>
                </c:pt>
                <c:pt idx="4287">
                  <c:v>23.894339484</c:v>
                </c:pt>
                <c:pt idx="4288">
                  <c:v>23.868408533</c:v>
                </c:pt>
                <c:pt idx="4289">
                  <c:v>23.840362402</c:v>
                </c:pt>
                <c:pt idx="4290">
                  <c:v>23.810730065000001</c:v>
                </c:pt>
                <c:pt idx="4291">
                  <c:v>23.779026413</c:v>
                </c:pt>
                <c:pt idx="4292">
                  <c:v>23.745704994</c:v>
                </c:pt>
                <c:pt idx="4293">
                  <c:v>23.710450344000002</c:v>
                </c:pt>
                <c:pt idx="4294">
                  <c:v>23.673390181999999</c:v>
                </c:pt>
                <c:pt idx="4295">
                  <c:v>23.635314870999999</c:v>
                </c:pt>
                <c:pt idx="4296">
                  <c:v>23.593519954000001</c:v>
                </c:pt>
                <c:pt idx="4297">
                  <c:v>23.550099207999999</c:v>
                </c:pt>
                <c:pt idx="4298">
                  <c:v>23.504510203999999</c:v>
                </c:pt>
                <c:pt idx="4299">
                  <c:v>23.457301067</c:v>
                </c:pt>
                <c:pt idx="4300">
                  <c:v>23.408034796999999</c:v>
                </c:pt>
                <c:pt idx="4301">
                  <c:v>23.357035139000001</c:v>
                </c:pt>
                <c:pt idx="4302">
                  <c:v>23.304191111000002</c:v>
                </c:pt>
                <c:pt idx="4303">
                  <c:v>23.249401017</c:v>
                </c:pt>
                <c:pt idx="4304">
                  <c:v>23.192996274999999</c:v>
                </c:pt>
                <c:pt idx="4305">
                  <c:v>23.134542227000001</c:v>
                </c:pt>
                <c:pt idx="4306">
                  <c:v>23.074670145999999</c:v>
                </c:pt>
                <c:pt idx="4307">
                  <c:v>23.012887652</c:v>
                </c:pt>
                <c:pt idx="4308">
                  <c:v>22.949772247999999</c:v>
                </c:pt>
                <c:pt idx="4309">
                  <c:v>22.885067206999999</c:v>
                </c:pt>
                <c:pt idx="4310">
                  <c:v>22.818999638000001</c:v>
                </c:pt>
                <c:pt idx="4311">
                  <c:v>22.751714058000001</c:v>
                </c:pt>
                <c:pt idx="4312">
                  <c:v>22.682946603000001</c:v>
                </c:pt>
                <c:pt idx="4313">
                  <c:v>22.613245584000001</c:v>
                </c:pt>
                <c:pt idx="4314">
                  <c:v>22.542096612000002</c:v>
                </c:pt>
                <c:pt idx="4315">
                  <c:v>22.470149981999999</c:v>
                </c:pt>
                <c:pt idx="4316">
                  <c:v>22.396999499</c:v>
                </c:pt>
                <c:pt idx="4317">
                  <c:v>22.323061435</c:v>
                </c:pt>
                <c:pt idx="4318">
                  <c:v>22.248267727999998</c:v>
                </c:pt>
                <c:pt idx="4319">
                  <c:v>22.172573765999999</c:v>
                </c:pt>
                <c:pt idx="4320">
                  <c:v>22.096373579000002</c:v>
                </c:pt>
                <c:pt idx="4321">
                  <c:v>22.019222469999999</c:v>
                </c:pt>
                <c:pt idx="4322">
                  <c:v>21.941803754999999</c:v>
                </c:pt>
                <c:pt idx="4323">
                  <c:v>21.863620449999999</c:v>
                </c:pt>
                <c:pt idx="4324">
                  <c:v>21.785261472999998</c:v>
                </c:pt>
                <c:pt idx="4325">
                  <c:v>21.706456519</c:v>
                </c:pt>
                <c:pt idx="4326">
                  <c:v>21.627415924000001</c:v>
                </c:pt>
                <c:pt idx="4327">
                  <c:v>21.548284457000001</c:v>
                </c:pt>
                <c:pt idx="4328">
                  <c:v>21.468788166</c:v>
                </c:pt>
                <c:pt idx="4329">
                  <c:v>21.389519358000001</c:v>
                </c:pt>
                <c:pt idx="4330">
                  <c:v>21.309906202000001</c:v>
                </c:pt>
                <c:pt idx="4331">
                  <c:v>21.230621979999999</c:v>
                </c:pt>
                <c:pt idx="4332">
                  <c:v>21.151272730999999</c:v>
                </c:pt>
                <c:pt idx="4333">
                  <c:v>21.072294824</c:v>
                </c:pt>
                <c:pt idx="4334">
                  <c:v>20.993626791000001</c:v>
                </c:pt>
                <c:pt idx="4335">
                  <c:v>20.915245705</c:v>
                </c:pt>
                <c:pt idx="4336">
                  <c:v>20.837583079000002</c:v>
                </c:pt>
                <c:pt idx="4337">
                  <c:v>20.760200201</c:v>
                </c:pt>
                <c:pt idx="4338">
                  <c:v>20.68383815</c:v>
                </c:pt>
                <c:pt idx="4339">
                  <c:v>20.608043249000001</c:v>
                </c:pt>
                <c:pt idx="4340">
                  <c:v>20.533463946000001</c:v>
                </c:pt>
                <c:pt idx="4341">
                  <c:v>20.459876873999999</c:v>
                </c:pt>
                <c:pt idx="4342">
                  <c:v>20.387509014999999</c:v>
                </c:pt>
                <c:pt idx="4343">
                  <c:v>20.316557940999999</c:v>
                </c:pt>
                <c:pt idx="4344">
                  <c:v>20.246746144999999</c:v>
                </c:pt>
                <c:pt idx="4345">
                  <c:v>20.178681257000001</c:v>
                </c:pt>
                <c:pt idx="4346">
                  <c:v>20.178681257000001</c:v>
                </c:pt>
                <c:pt idx="4347">
                  <c:v>20.046892274000001</c:v>
                </c:pt>
                <c:pt idx="4348">
                  <c:v>19.983461436999999</c:v>
                </c:pt>
                <c:pt idx="4349">
                  <c:v>19.921974049999999</c:v>
                </c:pt>
                <c:pt idx="4350">
                  <c:v>19.862372071999999</c:v>
                </c:pt>
                <c:pt idx="4351">
                  <c:v>19.804620648</c:v>
                </c:pt>
                <c:pt idx="4352">
                  <c:v>19.749124143</c:v>
                </c:pt>
                <c:pt idx="4353">
                  <c:v>19.695414991</c:v>
                </c:pt>
                <c:pt idx="4354">
                  <c:v>19.644195508999999</c:v>
                </c:pt>
                <c:pt idx="4355">
                  <c:v>19.594945526</c:v>
                </c:pt>
                <c:pt idx="4356">
                  <c:v>19.548264243999999</c:v>
                </c:pt>
                <c:pt idx="4357">
                  <c:v>19.503855196</c:v>
                </c:pt>
                <c:pt idx="4358">
                  <c:v>19.461932733000001</c:v>
                </c:pt>
                <c:pt idx="4359">
                  <c:v>19.422636318999999</c:v>
                </c:pt>
                <c:pt idx="4360">
                  <c:v>19.385658034999999</c:v>
                </c:pt>
                <c:pt idx="4361">
                  <c:v>19.351571954000001</c:v>
                </c:pt>
                <c:pt idx="4362">
                  <c:v>19.319806466999999</c:v>
                </c:pt>
                <c:pt idx="4363">
                  <c:v>19.291030284000001</c:v>
                </c:pt>
                <c:pt idx="4364">
                  <c:v>19.264789608000001</c:v>
                </c:pt>
                <c:pt idx="4365">
                  <c:v>19.241511977999998</c:v>
                </c:pt>
                <c:pt idx="4366">
                  <c:v>19.221117929999998</c:v>
                </c:pt>
                <c:pt idx="4367">
                  <c:v>19.203563169999999</c:v>
                </c:pt>
                <c:pt idx="4368">
                  <c:v>19.189262524</c:v>
                </c:pt>
                <c:pt idx="4369">
                  <c:v>19.177764994</c:v>
                </c:pt>
                <c:pt idx="4370">
                  <c:v>19.169780851999999</c:v>
                </c:pt>
                <c:pt idx="4371">
                  <c:v>19.164788542</c:v>
                </c:pt>
                <c:pt idx="4372">
                  <c:v>19.163365803000001</c:v>
                </c:pt>
                <c:pt idx="4373">
                  <c:v>19.165210156000001</c:v>
                </c:pt>
                <c:pt idx="4374">
                  <c:v>19.170498263999999</c:v>
                </c:pt>
                <c:pt idx="4375">
                  <c:v>19.179340688</c:v>
                </c:pt>
                <c:pt idx="4376">
                  <c:v>19.191410192999999</c:v>
                </c:pt>
                <c:pt idx="4377">
                  <c:v>19.207235738000001</c:v>
                </c:pt>
                <c:pt idx="4378">
                  <c:v>19.22623668</c:v>
                </c:pt>
                <c:pt idx="4379">
                  <c:v>19.249027579</c:v>
                </c:pt>
                <c:pt idx="4380">
                  <c:v>19.275154546</c:v>
                </c:pt>
                <c:pt idx="4381">
                  <c:v>19.304970901000001</c:v>
                </c:pt>
                <c:pt idx="4382">
                  <c:v>19.338345517</c:v>
                </c:pt>
                <c:pt idx="4383">
                  <c:v>19.375161104</c:v>
                </c:pt>
                <c:pt idx="4384">
                  <c:v>19.415743402</c:v>
                </c:pt>
                <c:pt idx="4385">
                  <c:v>19.459563058000001</c:v>
                </c:pt>
                <c:pt idx="4386">
                  <c:v>19.507234100000002</c:v>
                </c:pt>
                <c:pt idx="4387">
                  <c:v>19.558178988000002</c:v>
                </c:pt>
                <c:pt idx="4388">
                  <c:v>19.612897987</c:v>
                </c:pt>
                <c:pt idx="4389">
                  <c:v>19.671025500999999</c:v>
                </c:pt>
                <c:pt idx="4390">
                  <c:v>19.732662997999999</c:v>
                </c:pt>
                <c:pt idx="4391">
                  <c:v>19.797854440999998</c:v>
                </c:pt>
                <c:pt idx="4392">
                  <c:v>19.866217046999999</c:v>
                </c:pt>
                <c:pt idx="4393">
                  <c:v>19.938200668</c:v>
                </c:pt>
                <c:pt idx="4394">
                  <c:v>20.013182098000001</c:v>
                </c:pt>
                <c:pt idx="4395">
                  <c:v>20.091735911000001</c:v>
                </c:pt>
                <c:pt idx="4396">
                  <c:v>20.091735911000001</c:v>
                </c:pt>
                <c:pt idx="4397">
                  <c:v>20.173394000999998</c:v>
                </c:pt>
                <c:pt idx="4398">
                  <c:v>20.258493133999998</c:v>
                </c:pt>
                <c:pt idx="4399">
                  <c:v>20.346881616000001</c:v>
                </c:pt>
                <c:pt idx="4400">
                  <c:v>20.533456053999998</c:v>
                </c:pt>
                <c:pt idx="4401">
                  <c:v>20.631427713000001</c:v>
                </c:pt>
                <c:pt idx="4402">
                  <c:v>20.732882110999999</c:v>
                </c:pt>
                <c:pt idx="4403">
                  <c:v>20.83724518</c:v>
                </c:pt>
                <c:pt idx="4404">
                  <c:v>20.944935914999999</c:v>
                </c:pt>
                <c:pt idx="4405">
                  <c:v>21.055579276</c:v>
                </c:pt>
                <c:pt idx="4406">
                  <c:v>21.169227920000001</c:v>
                </c:pt>
                <c:pt idx="4407">
                  <c:v>21.285884045</c:v>
                </c:pt>
                <c:pt idx="4408">
                  <c:v>21.405149005999998</c:v>
                </c:pt>
                <c:pt idx="4409">
                  <c:v>21.527414811</c:v>
                </c:pt>
                <c:pt idx="4410">
                  <c:v>21.652057957</c:v>
                </c:pt>
                <c:pt idx="4411">
                  <c:v>21.779550063999999</c:v>
                </c:pt>
                <c:pt idx="4412">
                  <c:v>21.909363591999998</c:v>
                </c:pt>
                <c:pt idx="4413">
                  <c:v>22.041736726</c:v>
                </c:pt>
                <c:pt idx="4414">
                  <c:v>22.176445083000001</c:v>
                </c:pt>
                <c:pt idx="4415">
                  <c:v>22.313289487999999</c:v>
                </c:pt>
                <c:pt idx="4416">
                  <c:v>22.452473039000001</c:v>
                </c:pt>
                <c:pt idx="4417">
                  <c:v>22.593446323999999</c:v>
                </c:pt>
                <c:pt idx="4418">
                  <c:v>22.736652548999999</c:v>
                </c:pt>
                <c:pt idx="4419">
                  <c:v>22.881473781</c:v>
                </c:pt>
                <c:pt idx="4420">
                  <c:v>23.028233339</c:v>
                </c:pt>
                <c:pt idx="4421">
                  <c:v>23.176512800000001</c:v>
                </c:pt>
                <c:pt idx="4422">
                  <c:v>23.326304317000002</c:v>
                </c:pt>
                <c:pt idx="4423">
                  <c:v>23.477557275999999</c:v>
                </c:pt>
                <c:pt idx="4424">
                  <c:v>23.629871281</c:v>
                </c:pt>
                <c:pt idx="4425">
                  <c:v>23.783590790000002</c:v>
                </c:pt>
                <c:pt idx="4426">
                  <c:v>23.93810401</c:v>
                </c:pt>
                <c:pt idx="4427">
                  <c:v>24.093869959999999</c:v>
                </c:pt>
                <c:pt idx="4428">
                  <c:v>24.250411373999999</c:v>
                </c:pt>
                <c:pt idx="4429">
                  <c:v>24.407927356999998</c:v>
                </c:pt>
                <c:pt idx="4430">
                  <c:v>24.566189119000001</c:v>
                </c:pt>
                <c:pt idx="4431">
                  <c:v>24.725001301999999</c:v>
                </c:pt>
                <c:pt idx="4432">
                  <c:v>24.884520185</c:v>
                </c:pt>
                <c:pt idx="4433">
                  <c:v>25.044211343000001</c:v>
                </c:pt>
                <c:pt idx="4434">
                  <c:v>25.204451597999999</c:v>
                </c:pt>
                <c:pt idx="4435">
                  <c:v>25.364674754999999</c:v>
                </c:pt>
                <c:pt idx="4436">
                  <c:v>25.525162763000001</c:v>
                </c:pt>
                <c:pt idx="4437">
                  <c:v>25.685512760999998</c:v>
                </c:pt>
                <c:pt idx="4438">
                  <c:v>25.845701144</c:v>
                </c:pt>
                <c:pt idx="4439">
                  <c:v>26.005627610000001</c:v>
                </c:pt>
                <c:pt idx="4440">
                  <c:v>26.164900603</c:v>
                </c:pt>
                <c:pt idx="4441">
                  <c:v>26.323762313</c:v>
                </c:pt>
                <c:pt idx="4442">
                  <c:v>26.481643341000002</c:v>
                </c:pt>
                <c:pt idx="4443">
                  <c:v>26.638869653</c:v>
                </c:pt>
                <c:pt idx="4444">
                  <c:v>26.794970888000002</c:v>
                </c:pt>
                <c:pt idx="4445">
                  <c:v>26.950072364</c:v>
                </c:pt>
                <c:pt idx="4446">
                  <c:v>27.103928531000001</c:v>
                </c:pt>
                <c:pt idx="4447">
                  <c:v>27.256309981000001</c:v>
                </c:pt>
                <c:pt idx="4448">
                  <c:v>27.407307883000001</c:v>
                </c:pt>
                <c:pt idx="4449">
                  <c:v>27.556419918</c:v>
                </c:pt>
                <c:pt idx="4450">
                  <c:v>27.703928547</c:v>
                </c:pt>
                <c:pt idx="4451">
                  <c:v>27.849308216000001</c:v>
                </c:pt>
                <c:pt idx="4452">
                  <c:v>27.992794159999999</c:v>
                </c:pt>
                <c:pt idx="4453">
                  <c:v>28.134031039</c:v>
                </c:pt>
                <c:pt idx="4454">
                  <c:v>28.272998585</c:v>
                </c:pt>
                <c:pt idx="4455">
                  <c:v>28.409622247000001</c:v>
                </c:pt>
                <c:pt idx="4456">
                  <c:v>28.543602376999999</c:v>
                </c:pt>
                <c:pt idx="4457">
                  <c:v>28.675181173999999</c:v>
                </c:pt>
                <c:pt idx="4458">
                  <c:v>28.803903513000002</c:v>
                </c:pt>
                <c:pt idx="4459">
                  <c:v>28.930078250000001</c:v>
                </c:pt>
                <c:pt idx="4460">
                  <c:v>29.053320382999999</c:v>
                </c:pt>
                <c:pt idx="4461">
                  <c:v>29.173749834999999</c:v>
                </c:pt>
                <c:pt idx="4462">
                  <c:v>29.291161018</c:v>
                </c:pt>
                <c:pt idx="4463">
                  <c:v>29.405399933000002</c:v>
                </c:pt>
                <c:pt idx="4464">
                  <c:v>29.516548817</c:v>
                </c:pt>
                <c:pt idx="4465">
                  <c:v>29.624236564</c:v>
                </c:pt>
                <c:pt idx="4466">
                  <c:v>29.728731027999999</c:v>
                </c:pt>
                <c:pt idx="4467">
                  <c:v>29.829636931</c:v>
                </c:pt>
                <c:pt idx="4468">
                  <c:v>29.927162504000002</c:v>
                </c:pt>
                <c:pt idx="4469">
                  <c:v>30.021019355</c:v>
                </c:pt>
                <c:pt idx="4470">
                  <c:v>30.111159685000001</c:v>
                </c:pt>
                <c:pt idx="4471">
                  <c:v>30.19749886</c:v>
                </c:pt>
                <c:pt idx="4472">
                  <c:v>30.279810232999999</c:v>
                </c:pt>
                <c:pt idx="4473">
                  <c:v>30.358284296000001</c:v>
                </c:pt>
                <c:pt idx="4474">
                  <c:v>30.432579182000001</c:v>
                </c:pt>
                <c:pt idx="4475">
                  <c:v>30.502934237000002</c:v>
                </c:pt>
                <c:pt idx="4476">
                  <c:v>30.569067132000001</c:v>
                </c:pt>
                <c:pt idx="4477">
                  <c:v>30.631074243</c:v>
                </c:pt>
                <c:pt idx="4478">
                  <c:v>30.688793757999999</c:v>
                </c:pt>
                <c:pt idx="4479">
                  <c:v>30.742118892000001</c:v>
                </c:pt>
                <c:pt idx="4480">
                  <c:v>30.791142014999998</c:v>
                </c:pt>
                <c:pt idx="4481">
                  <c:v>30.835609197</c:v>
                </c:pt>
                <c:pt idx="4482">
                  <c:v>30.875794301999999</c:v>
                </c:pt>
                <c:pt idx="4483">
                  <c:v>30.911459142999998</c:v>
                </c:pt>
                <c:pt idx="4484">
                  <c:v>30.942828216999999</c:v>
                </c:pt>
                <c:pt idx="4485">
                  <c:v>30.969749618000002</c:v>
                </c:pt>
                <c:pt idx="4486">
                  <c:v>30.992279179000001</c:v>
                </c:pt>
                <c:pt idx="4487">
                  <c:v>31.010426193000001</c:v>
                </c:pt>
                <c:pt idx="4488">
                  <c:v>31.024107226000002</c:v>
                </c:pt>
                <c:pt idx="4489">
                  <c:v>31.033543793</c:v>
                </c:pt>
                <c:pt idx="4490">
                  <c:v>31.038569759000001</c:v>
                </c:pt>
                <c:pt idx="4491">
                  <c:v>31.039444144000001</c:v>
                </c:pt>
                <c:pt idx="4492">
                  <c:v>31.036032154000001</c:v>
                </c:pt>
                <c:pt idx="4493">
                  <c:v>31.028486268999998</c:v>
                </c:pt>
                <c:pt idx="4494">
                  <c:v>31.016757718000001</c:v>
                </c:pt>
                <c:pt idx="4495">
                  <c:v>31.000850255</c:v>
                </c:pt>
                <c:pt idx="4496">
                  <c:v>30.980911475999999</c:v>
                </c:pt>
                <c:pt idx="4497">
                  <c:v>30.956832693999999</c:v>
                </c:pt>
                <c:pt idx="4498">
                  <c:v>30.928883720000002</c:v>
                </c:pt>
                <c:pt idx="4499">
                  <c:v>30.896952716000001</c:v>
                </c:pt>
                <c:pt idx="4500">
                  <c:v>30.861239316999999</c:v>
                </c:pt>
                <c:pt idx="4501">
                  <c:v>30.821669622000002</c:v>
                </c:pt>
                <c:pt idx="4502">
                  <c:v>30.778305572000001</c:v>
                </c:pt>
                <c:pt idx="4503">
                  <c:v>30.731199376999999</c:v>
                </c:pt>
                <c:pt idx="4504">
                  <c:v>30.680322703000002</c:v>
                </c:pt>
                <c:pt idx="4505">
                  <c:v>30.625882003000001</c:v>
                </c:pt>
                <c:pt idx="4506">
                  <c:v>30.567809472</c:v>
                </c:pt>
                <c:pt idx="4507">
                  <c:v>30.506356829000001</c:v>
                </c:pt>
                <c:pt idx="4508">
                  <c:v>30.441465963999999</c:v>
                </c:pt>
                <c:pt idx="4509">
                  <c:v>30.373327472</c:v>
                </c:pt>
                <c:pt idx="4510">
                  <c:v>30.301961234</c:v>
                </c:pt>
                <c:pt idx="4511">
                  <c:v>30.227444104</c:v>
                </c:pt>
                <c:pt idx="4512">
                  <c:v>30.149952964000001</c:v>
                </c:pt>
                <c:pt idx="4513">
                  <c:v>30.069505066000001</c:v>
                </c:pt>
                <c:pt idx="4514">
                  <c:v>29.986396169999999</c:v>
                </c:pt>
                <c:pt idx="4515">
                  <c:v>29.900627846999999</c:v>
                </c:pt>
                <c:pt idx="4516">
                  <c:v>29.812455683</c:v>
                </c:pt>
                <c:pt idx="4517">
                  <c:v>29.721879996999998</c:v>
                </c:pt>
                <c:pt idx="4518">
                  <c:v>29.629060983999999</c:v>
                </c:pt>
                <c:pt idx="4519">
                  <c:v>29.534096074000001</c:v>
                </c:pt>
                <c:pt idx="4520">
                  <c:v>29.437055429000001</c:v>
                </c:pt>
                <c:pt idx="4521">
                  <c:v>29.338173596000001</c:v>
                </c:pt>
                <c:pt idx="4522">
                  <c:v>29.237471015000001</c:v>
                </c:pt>
                <c:pt idx="4523">
                  <c:v>29.135229009</c:v>
                </c:pt>
                <c:pt idx="4524">
                  <c:v>29.031468539999999</c:v>
                </c:pt>
                <c:pt idx="4525">
                  <c:v>28.926378108000002</c:v>
                </c:pt>
                <c:pt idx="4526">
                  <c:v>28.820018648000001</c:v>
                </c:pt>
                <c:pt idx="4527">
                  <c:v>28.712515079999999</c:v>
                </c:pt>
                <c:pt idx="4528">
                  <c:v>28.604028331999999</c:v>
                </c:pt>
                <c:pt idx="4529">
                  <c:v>28.494607758000001</c:v>
                </c:pt>
                <c:pt idx="4530">
                  <c:v>28.384494889999999</c:v>
                </c:pt>
                <c:pt idx="4531">
                  <c:v>28.273691368000001</c:v>
                </c:pt>
                <c:pt idx="4532">
                  <c:v>28.162375849</c:v>
                </c:pt>
                <c:pt idx="4533">
                  <c:v>28.050549684</c:v>
                </c:pt>
                <c:pt idx="4534">
                  <c:v>27.938311547000001</c:v>
                </c:pt>
                <c:pt idx="4535">
                  <c:v>27.825725043999999</c:v>
                </c:pt>
                <c:pt idx="4536">
                  <c:v>27.712847612000001</c:v>
                </c:pt>
                <c:pt idx="4537">
                  <c:v>27.599878146999998</c:v>
                </c:pt>
                <c:pt idx="4538">
                  <c:v>27.486850256</c:v>
                </c:pt>
                <c:pt idx="4539">
                  <c:v>27.374005246999999</c:v>
                </c:pt>
                <c:pt idx="4540">
                  <c:v>27.261390595000002</c:v>
                </c:pt>
                <c:pt idx="4541">
                  <c:v>27.149179558</c:v>
                </c:pt>
                <c:pt idx="4542">
                  <c:v>27.037443352</c:v>
                </c:pt>
                <c:pt idx="4543">
                  <c:v>26.926274714000002</c:v>
                </c:pt>
                <c:pt idx="4544">
                  <c:v>26.815837634000001</c:v>
                </c:pt>
                <c:pt idx="4545">
                  <c:v>26.706175908999999</c:v>
                </c:pt>
                <c:pt idx="4546">
                  <c:v>26.597514038</c:v>
                </c:pt>
                <c:pt idx="4547">
                  <c:v>26.489883987999999</c:v>
                </c:pt>
                <c:pt idx="4548">
                  <c:v>26.383480565999999</c:v>
                </c:pt>
                <c:pt idx="4549">
                  <c:v>26.278302538999998</c:v>
                </c:pt>
                <c:pt idx="4550">
                  <c:v>26.174465381000001</c:v>
                </c:pt>
                <c:pt idx="4551">
                  <c:v>26.072013525999999</c:v>
                </c:pt>
                <c:pt idx="4552">
                  <c:v>25.970988559999999</c:v>
                </c:pt>
                <c:pt idx="4553">
                  <c:v>25.871573075000001</c:v>
                </c:pt>
                <c:pt idx="4554">
                  <c:v>25.773769470000001</c:v>
                </c:pt>
                <c:pt idx="4555">
                  <c:v>25.677799825000001</c:v>
                </c:pt>
                <c:pt idx="4556">
                  <c:v>25.583666110999999</c:v>
                </c:pt>
                <c:pt idx="4557">
                  <c:v>25.491514193</c:v>
                </c:pt>
                <c:pt idx="4558">
                  <c:v>25.401347311999999</c:v>
                </c:pt>
                <c:pt idx="4559">
                  <c:v>25.313214891000001</c:v>
                </c:pt>
                <c:pt idx="4560">
                  <c:v>25.227196028000002</c:v>
                </c:pt>
                <c:pt idx="4561">
                  <c:v>25.143217998000001</c:v>
                </c:pt>
                <c:pt idx="4562">
                  <c:v>25.061438999</c:v>
                </c:pt>
                <c:pt idx="4563">
                  <c:v>24.981761063</c:v>
                </c:pt>
                <c:pt idx="4564">
                  <c:v>24.904299949999999</c:v>
                </c:pt>
                <c:pt idx="4565">
                  <c:v>24.828979455999999</c:v>
                </c:pt>
                <c:pt idx="4566">
                  <c:v>24.755839063</c:v>
                </c:pt>
                <c:pt idx="4567">
                  <c:v>24.684889964</c:v>
                </c:pt>
                <c:pt idx="4568">
                  <c:v>24.616080328999999</c:v>
                </c:pt>
                <c:pt idx="4569">
                  <c:v>24.549590164000001</c:v>
                </c:pt>
                <c:pt idx="4570">
                  <c:v>24.485322013000001</c:v>
                </c:pt>
                <c:pt idx="4571">
                  <c:v>24.423502916</c:v>
                </c:pt>
                <c:pt idx="4572">
                  <c:v>24.364045547</c:v>
                </c:pt>
                <c:pt idx="4573">
                  <c:v>24.307075507</c:v>
                </c:pt>
                <c:pt idx="4574">
                  <c:v>24.252541183999998</c:v>
                </c:pt>
                <c:pt idx="4575">
                  <c:v>24.200432526</c:v>
                </c:pt>
                <c:pt idx="4576">
                  <c:v>24.150845646</c:v>
                </c:pt>
                <c:pt idx="4577">
                  <c:v>24.103637136</c:v>
                </c:pt>
                <c:pt idx="4578">
                  <c:v>24.05900664</c:v>
                </c:pt>
                <c:pt idx="4579">
                  <c:v>24.016764162000001</c:v>
                </c:pt>
                <c:pt idx="4580">
                  <c:v>23.977066782000001</c:v>
                </c:pt>
                <c:pt idx="4581">
                  <c:v>23.939764064999999</c:v>
                </c:pt>
                <c:pt idx="4582">
                  <c:v>23.904883239</c:v>
                </c:pt>
                <c:pt idx="4583">
                  <c:v>23.872387933999999</c:v>
                </c:pt>
                <c:pt idx="4584">
                  <c:v>23.842181448000002</c:v>
                </c:pt>
                <c:pt idx="4585">
                  <c:v>23.814429532999998</c:v>
                </c:pt>
                <c:pt idx="4586">
                  <c:v>23.788947970999999</c:v>
                </c:pt>
                <c:pt idx="4587">
                  <c:v>23.765959405</c:v>
                </c:pt>
                <c:pt idx="4588">
                  <c:v>23.745257287000001</c:v>
                </c:pt>
                <c:pt idx="4589">
                  <c:v>23.726913562</c:v>
                </c:pt>
                <c:pt idx="4590">
                  <c:v>23.710766298999999</c:v>
                </c:pt>
                <c:pt idx="4591">
                  <c:v>23.696689556999999</c:v>
                </c:pt>
                <c:pt idx="4592">
                  <c:v>23.684706239</c:v>
                </c:pt>
                <c:pt idx="4593">
                  <c:v>23.674518257999999</c:v>
                </c:pt>
                <c:pt idx="4594">
                  <c:v>23.666306319</c:v>
                </c:pt>
                <c:pt idx="4595">
                  <c:v>23.659773281</c:v>
                </c:pt>
                <c:pt idx="4596">
                  <c:v>23.655061635999999</c:v>
                </c:pt>
                <c:pt idx="4597">
                  <c:v>23.651948944000001</c:v>
                </c:pt>
                <c:pt idx="4598">
                  <c:v>23.650442725000001</c:v>
                </c:pt>
                <c:pt idx="4599">
                  <c:v>23.650469099999999</c:v>
                </c:pt>
                <c:pt idx="4600">
                  <c:v>23.651840086</c:v>
                </c:pt>
                <c:pt idx="4601">
                  <c:v>23.654756935000002</c:v>
                </c:pt>
                <c:pt idx="4602">
                  <c:v>23.658909091999998</c:v>
                </c:pt>
                <c:pt idx="4603">
                  <c:v>23.664557254999998</c:v>
                </c:pt>
                <c:pt idx="4604">
                  <c:v>23.671421855999998</c:v>
                </c:pt>
                <c:pt idx="4605">
                  <c:v>23.67960411</c:v>
                </c:pt>
                <c:pt idx="4606">
                  <c:v>23.688944048</c:v>
                </c:pt>
                <c:pt idx="4607">
                  <c:v>23.699302569</c:v>
                </c:pt>
                <c:pt idx="4608">
                  <c:v>23.710738885000001</c:v>
                </c:pt>
                <c:pt idx="4609">
                  <c:v>23.722902521000002</c:v>
                </c:pt>
                <c:pt idx="4610">
                  <c:v>23.736729394000001</c:v>
                </c:pt>
                <c:pt idx="4611">
                  <c:v>23.749480850000001</c:v>
                </c:pt>
                <c:pt idx="4612">
                  <c:v>23.763027494999999</c:v>
                </c:pt>
                <c:pt idx="4613">
                  <c:v>23.777109064000001</c:v>
                </c:pt>
                <c:pt idx="4614">
                  <c:v>23.791738183</c:v>
                </c:pt>
                <c:pt idx="4615">
                  <c:v>23.806892153</c:v>
                </c:pt>
                <c:pt idx="4616">
                  <c:v>23.822299790999999</c:v>
                </c:pt>
                <c:pt idx="4617">
                  <c:v>23.838885542</c:v>
                </c:pt>
                <c:pt idx="4618">
                  <c:v>23.853868571</c:v>
                </c:pt>
                <c:pt idx="4619">
                  <c:v>23.869176862</c:v>
                </c:pt>
                <c:pt idx="4620">
                  <c:v>23.884420583000001</c:v>
                </c:pt>
                <c:pt idx="4621">
                  <c:v>23.899683147000001</c:v>
                </c:pt>
                <c:pt idx="4622">
                  <c:v>23.914731279000002</c:v>
                </c:pt>
                <c:pt idx="4623">
                  <c:v>23.929381352</c:v>
                </c:pt>
                <c:pt idx="4624">
                  <c:v>23.943717331999999</c:v>
                </c:pt>
                <c:pt idx="4625">
                  <c:v>23.957307328999999</c:v>
                </c:pt>
                <c:pt idx="4626">
                  <c:v>23.970463689999999</c:v>
                </c:pt>
                <c:pt idx="4627">
                  <c:v>23.98273683</c:v>
                </c:pt>
                <c:pt idx="4628">
                  <c:v>23.994408709999998</c:v>
                </c:pt>
                <c:pt idx="4629">
                  <c:v>24.005158990000002</c:v>
                </c:pt>
                <c:pt idx="4630">
                  <c:v>24.015035640000001</c:v>
                </c:pt>
                <c:pt idx="4631">
                  <c:v>24.024704180000001</c:v>
                </c:pt>
                <c:pt idx="4632">
                  <c:v>24.0315218</c:v>
                </c:pt>
                <c:pt idx="4633">
                  <c:v>24.037499390000001</c:v>
                </c:pt>
                <c:pt idx="4634">
                  <c:v>24.042181099</c:v>
                </c:pt>
                <c:pt idx="4635">
                  <c:v>24.045954037000001</c:v>
                </c:pt>
                <c:pt idx="4636">
                  <c:v>24.048424072</c:v>
                </c:pt>
                <c:pt idx="4637">
                  <c:v>24.049785603</c:v>
                </c:pt>
                <c:pt idx="4638">
                  <c:v>24.050485889000001</c:v>
                </c:pt>
                <c:pt idx="4639">
                  <c:v>24.048100281</c:v>
                </c:pt>
                <c:pt idx="4640">
                  <c:v>24.044436114</c:v>
                </c:pt>
                <c:pt idx="4641">
                  <c:v>24.039051880999999</c:v>
                </c:pt>
                <c:pt idx="4642">
                  <c:v>24.032379424999998</c:v>
                </c:pt>
                <c:pt idx="4643">
                  <c:v>24.023959102999999</c:v>
                </c:pt>
                <c:pt idx="4644">
                  <c:v>24.014173058000001</c:v>
                </c:pt>
                <c:pt idx="4645">
                  <c:v>24.002728352999998</c:v>
                </c:pt>
                <c:pt idx="4646">
                  <c:v>23.989704322000001</c:v>
                </c:pt>
                <c:pt idx="4647">
                  <c:v>23.975110657999998</c:v>
                </c:pt>
                <c:pt idx="4648">
                  <c:v>23.958633203000002</c:v>
                </c:pt>
                <c:pt idx="4649">
                  <c:v>23.940644639999999</c:v>
                </c:pt>
                <c:pt idx="4650">
                  <c:v>23.920609591000002</c:v>
                </c:pt>
                <c:pt idx="4651">
                  <c:v>23.898986302000001</c:v>
                </c:pt>
                <c:pt idx="4652">
                  <c:v>23.875307682999999</c:v>
                </c:pt>
                <c:pt idx="4653">
                  <c:v>23.849834989000001</c:v>
                </c:pt>
                <c:pt idx="4654">
                  <c:v>23.822401999</c:v>
                </c:pt>
                <c:pt idx="4655">
                  <c:v>23.822401999</c:v>
                </c:pt>
                <c:pt idx="4656">
                  <c:v>23.792878093999999</c:v>
                </c:pt>
                <c:pt idx="4657">
                  <c:v>23.761510146999999</c:v>
                </c:pt>
                <c:pt idx="4658">
                  <c:v>23.727841671</c:v>
                </c:pt>
                <c:pt idx="4659">
                  <c:v>23.692405950000001</c:v>
                </c:pt>
                <c:pt idx="4660">
                  <c:v>23.654721147</c:v>
                </c:pt>
                <c:pt idx="4661">
                  <c:v>23.573737759</c:v>
                </c:pt>
                <c:pt idx="4662">
                  <c:v>23.530340904999999</c:v>
                </c:pt>
                <c:pt idx="4663">
                  <c:v>23.485162602999999</c:v>
                </c:pt>
                <c:pt idx="4664">
                  <c:v>23.437944799</c:v>
                </c:pt>
                <c:pt idx="4665">
                  <c:v>23.389188895</c:v>
                </c:pt>
                <c:pt idx="4666">
                  <c:v>23.338390384</c:v>
                </c:pt>
                <c:pt idx="4667">
                  <c:v>23.286132531</c:v>
                </c:pt>
                <c:pt idx="4668">
                  <c:v>23.232002470000001</c:v>
                </c:pt>
                <c:pt idx="4669">
                  <c:v>23.176351907000001</c:v>
                </c:pt>
                <c:pt idx="4670">
                  <c:v>23.119073006000001</c:v>
                </c:pt>
                <c:pt idx="4671">
                  <c:v>23.060099647000001</c:v>
                </c:pt>
                <c:pt idx="4672">
                  <c:v>22.999769568000001</c:v>
                </c:pt>
                <c:pt idx="4673">
                  <c:v>22.937640982000001</c:v>
                </c:pt>
                <c:pt idx="4674">
                  <c:v>22.874382573999998</c:v>
                </c:pt>
                <c:pt idx="4675">
                  <c:v>22.809501066999999</c:v>
                </c:pt>
                <c:pt idx="4676">
                  <c:v>22.743538346000001</c:v>
                </c:pt>
                <c:pt idx="4677">
                  <c:v>22.676215637999999</c:v>
                </c:pt>
                <c:pt idx="4678">
                  <c:v>22.607717493999999</c:v>
                </c:pt>
                <c:pt idx="4679">
                  <c:v>22.538167751</c:v>
                </c:pt>
                <c:pt idx="4680">
                  <c:v>22.467273519999999</c:v>
                </c:pt>
                <c:pt idx="4681">
                  <c:v>22.395577218</c:v>
                </c:pt>
                <c:pt idx="4682">
                  <c:v>22.322540638</c:v>
                </c:pt>
                <c:pt idx="4683">
                  <c:v>22.248801796999999</c:v>
                </c:pt>
                <c:pt idx="4684">
                  <c:v>22.173936560000001</c:v>
                </c:pt>
                <c:pt idx="4685">
                  <c:v>22.098357133</c:v>
                </c:pt>
                <c:pt idx="4686">
                  <c:v>22.021981615000001</c:v>
                </c:pt>
                <c:pt idx="4687">
                  <c:v>21.944764484</c:v>
                </c:pt>
                <c:pt idx="4688">
                  <c:v>21.867093256</c:v>
                </c:pt>
                <c:pt idx="4689">
                  <c:v>21.788526481000002</c:v>
                </c:pt>
                <c:pt idx="4690">
                  <c:v>21.709768774</c:v>
                </c:pt>
                <c:pt idx="4691">
                  <c:v>21.630341521999998</c:v>
                </c:pt>
                <c:pt idx="4692">
                  <c:v>21.550874611000001</c:v>
                </c:pt>
                <c:pt idx="4693">
                  <c:v>21.471144092999999</c:v>
                </c:pt>
                <c:pt idx="4694">
                  <c:v>21.391396316000002</c:v>
                </c:pt>
                <c:pt idx="4695">
                  <c:v>21.311828090999999</c:v>
                </c:pt>
                <c:pt idx="4696">
                  <c:v>21.232196857000002</c:v>
                </c:pt>
                <c:pt idx="4697">
                  <c:v>21.153112878999998</c:v>
                </c:pt>
                <c:pt idx="4698">
                  <c:v>21.074058024999999</c:v>
                </c:pt>
                <c:pt idx="4699">
                  <c:v>20.995736438000002</c:v>
                </c:pt>
                <c:pt idx="4700">
                  <c:v>20.917739301000001</c:v>
                </c:pt>
                <c:pt idx="4701">
                  <c:v>20.840512283999999</c:v>
                </c:pt>
                <c:pt idx="4702">
                  <c:v>20.764003707000001</c:v>
                </c:pt>
                <c:pt idx="4703">
                  <c:v>20.688182003000001</c:v>
                </c:pt>
                <c:pt idx="4704">
                  <c:v>20.613468010999998</c:v>
                </c:pt>
                <c:pt idx="4705">
                  <c:v>20.539410598</c:v>
                </c:pt>
                <c:pt idx="4706">
                  <c:v>20.466729624999999</c:v>
                </c:pt>
                <c:pt idx="4707">
                  <c:v>20.394907387</c:v>
                </c:pt>
                <c:pt idx="4708">
                  <c:v>20.324565457999999</c:v>
                </c:pt>
                <c:pt idx="4709">
                  <c:v>20.255431303000002</c:v>
                </c:pt>
                <c:pt idx="4710">
                  <c:v>20.187726494</c:v>
                </c:pt>
                <c:pt idx="4711">
                  <c:v>20.121615647999999</c:v>
                </c:pt>
                <c:pt idx="4712">
                  <c:v>20.056809439999999</c:v>
                </c:pt>
                <c:pt idx="4713">
                  <c:v>19.993889703000001</c:v>
                </c:pt>
                <c:pt idx="4714">
                  <c:v>19.932320877999999</c:v>
                </c:pt>
                <c:pt idx="4715">
                  <c:v>19.872795296</c:v>
                </c:pt>
                <c:pt idx="4716">
                  <c:v>19.814881084</c:v>
                </c:pt>
                <c:pt idx="4717">
                  <c:v>19.759010989</c:v>
                </c:pt>
                <c:pt idx="4718">
                  <c:v>19.705122557999999</c:v>
                </c:pt>
                <c:pt idx="4719">
                  <c:v>19.653161260000001</c:v>
                </c:pt>
                <c:pt idx="4720">
                  <c:v>19.603547928000001</c:v>
                </c:pt>
                <c:pt idx="4721">
                  <c:v>19.555815070000001</c:v>
                </c:pt>
                <c:pt idx="4722">
                  <c:v>19.510684849</c:v>
                </c:pt>
                <c:pt idx="4723">
                  <c:v>19.467687386000001</c:v>
                </c:pt>
                <c:pt idx="4724">
                  <c:v>19.427455775999999</c:v>
                </c:pt>
                <c:pt idx="4725">
                  <c:v>19.389749911999999</c:v>
                </c:pt>
                <c:pt idx="4726">
                  <c:v>19.354804856000001</c:v>
                </c:pt>
                <c:pt idx="4727">
                  <c:v>19.322779732000001</c:v>
                </c:pt>
                <c:pt idx="4728">
                  <c:v>19.293369562999999</c:v>
                </c:pt>
                <c:pt idx="4729">
                  <c:v>19.267156299</c:v>
                </c:pt>
                <c:pt idx="4730">
                  <c:v>19.243582779</c:v>
                </c:pt>
                <c:pt idx="4731">
                  <c:v>19.223307778999999</c:v>
                </c:pt>
                <c:pt idx="4732">
                  <c:v>19.205890332999999</c:v>
                </c:pt>
                <c:pt idx="4733">
                  <c:v>19.191733960000001</c:v>
                </c:pt>
                <c:pt idx="4734">
                  <c:v>19.18074215</c:v>
                </c:pt>
                <c:pt idx="4735">
                  <c:v>19.172835779</c:v>
                </c:pt>
                <c:pt idx="4736">
                  <c:v>19.16838783</c:v>
                </c:pt>
                <c:pt idx="4737">
                  <c:v>19.166898785000001</c:v>
                </c:pt>
                <c:pt idx="4738">
                  <c:v>19.169024242999999</c:v>
                </c:pt>
                <c:pt idx="4739">
                  <c:v>19.169024242999999</c:v>
                </c:pt>
                <c:pt idx="4740">
                  <c:v>19.174208318000002</c:v>
                </c:pt>
                <c:pt idx="4741">
                  <c:v>19.183001908000001</c:v>
                </c:pt>
                <c:pt idx="4742">
                  <c:v>19.210627602999999</c:v>
                </c:pt>
                <c:pt idx="4743">
                  <c:v>19.229705574</c:v>
                </c:pt>
                <c:pt idx="4744">
                  <c:v>19.251987285999999</c:v>
                </c:pt>
                <c:pt idx="4745">
                  <c:v>19.277984905</c:v>
                </c:pt>
                <c:pt idx="4746">
                  <c:v>19.307102230999998</c:v>
                </c:pt>
                <c:pt idx="4747">
                  <c:v>19.339941579000001</c:v>
                </c:pt>
                <c:pt idx="4748">
                  <c:v>19.376026179</c:v>
                </c:pt>
                <c:pt idx="4749">
                  <c:v>19.415695110000001</c:v>
                </c:pt>
                <c:pt idx="4750">
                  <c:v>19.458825406999999</c:v>
                </c:pt>
                <c:pt idx="4751">
                  <c:v>19.505286120000001</c:v>
                </c:pt>
                <c:pt idx="4752">
                  <c:v>19.555449883000001</c:v>
                </c:pt>
                <c:pt idx="4753">
                  <c:v>19.608832337999999</c:v>
                </c:pt>
                <c:pt idx="4754">
                  <c:v>19.666065488000001</c:v>
                </c:pt>
                <c:pt idx="4755">
                  <c:v>19.726615259999999</c:v>
                </c:pt>
                <c:pt idx="4756">
                  <c:v>19.79099252</c:v>
                </c:pt>
                <c:pt idx="4757">
                  <c:v>19.85884343</c:v>
                </c:pt>
                <c:pt idx="4758">
                  <c:v>19.930276231000001</c:v>
                </c:pt>
                <c:pt idx="4759">
                  <c:v>20.005345758000001</c:v>
                </c:pt>
                <c:pt idx="4760">
                  <c:v>20.083663491999999</c:v>
                </c:pt>
                <c:pt idx="4761">
                  <c:v>20.165681744</c:v>
                </c:pt>
                <c:pt idx="4762">
                  <c:v>20.250799142000002</c:v>
                </c:pt>
                <c:pt idx="4763">
                  <c:v>20.339554215</c:v>
                </c:pt>
                <c:pt idx="4764">
                  <c:v>20.431431045</c:v>
                </c:pt>
                <c:pt idx="4765">
                  <c:v>20.526733371999999</c:v>
                </c:pt>
                <c:pt idx="4766">
                  <c:v>20.625246798999999</c:v>
                </c:pt>
                <c:pt idx="4767">
                  <c:v>20.726814328</c:v>
                </c:pt>
                <c:pt idx="4768">
                  <c:v>20.831685719999999</c:v>
                </c:pt>
                <c:pt idx="4769">
                  <c:v>20.939307345</c:v>
                </c:pt>
                <c:pt idx="4770">
                  <c:v>21.050192395</c:v>
                </c:pt>
                <c:pt idx="4771">
                  <c:v>21.163752930000001</c:v>
                </c:pt>
                <c:pt idx="4772">
                  <c:v>21.280393595</c:v>
                </c:pt>
                <c:pt idx="4773">
                  <c:v>21.399728770999999</c:v>
                </c:pt>
                <c:pt idx="4774">
                  <c:v>21.521794047</c:v>
                </c:pt>
                <c:pt idx="4775">
                  <c:v>21.646568129999999</c:v>
                </c:pt>
                <c:pt idx="4776">
                  <c:v>21.773638554000001</c:v>
                </c:pt>
                <c:pt idx="4777">
                  <c:v>21.903377290000002</c:v>
                </c:pt>
                <c:pt idx="4778">
                  <c:v>22.035131108000002</c:v>
                </c:pt>
                <c:pt idx="4779">
                  <c:v>22.169389184</c:v>
                </c:pt>
                <c:pt idx="4780">
                  <c:v>22.305653138</c:v>
                </c:pt>
                <c:pt idx="4781">
                  <c:v>22.444164766</c:v>
                </c:pt>
                <c:pt idx="4782">
                  <c:v>22.584729504999999</c:v>
                </c:pt>
                <c:pt idx="4783">
                  <c:v>22.727187922999999</c:v>
                </c:pt>
                <c:pt idx="4784">
                  <c:v>22.871768402000001</c:v>
                </c:pt>
                <c:pt idx="4785">
                  <c:v>23.017945887</c:v>
                </c:pt>
                <c:pt idx="4786">
                  <c:v>23.166165935999999</c:v>
                </c:pt>
                <c:pt idx="4787">
                  <c:v>23.315847976000001</c:v>
                </c:pt>
                <c:pt idx="4788">
                  <c:v>23.467316674999999</c:v>
                </c:pt>
                <c:pt idx="4789">
                  <c:v>23.620180871999999</c:v>
                </c:pt>
                <c:pt idx="4790">
                  <c:v>23.774425226000002</c:v>
                </c:pt>
                <c:pt idx="4791">
                  <c:v>23.929989205999998</c:v>
                </c:pt>
                <c:pt idx="4792">
                  <c:v>24.086473138999999</c:v>
                </c:pt>
                <c:pt idx="4793">
                  <c:v>24.244182747</c:v>
                </c:pt>
                <c:pt idx="4794">
                  <c:v>24.402506892000002</c:v>
                </c:pt>
                <c:pt idx="4795">
                  <c:v>24.561826119999999</c:v>
                </c:pt>
                <c:pt idx="4796">
                  <c:v>24.721626218000001</c:v>
                </c:pt>
                <c:pt idx="4797">
                  <c:v>24.882059967</c:v>
                </c:pt>
                <c:pt idx="4798">
                  <c:v>25.042875369000001</c:v>
                </c:pt>
                <c:pt idx="4799">
                  <c:v>25.203860466999998</c:v>
                </c:pt>
                <c:pt idx="4800">
                  <c:v>25.365145414000001</c:v>
                </c:pt>
                <c:pt idx="4801">
                  <c:v>25.526191228999998</c:v>
                </c:pt>
                <c:pt idx="4802">
                  <c:v>25.687354439</c:v>
                </c:pt>
                <c:pt idx="4803">
                  <c:v>25.848072973000001</c:v>
                </c:pt>
                <c:pt idx="4804">
                  <c:v>26.008599898</c:v>
                </c:pt>
                <c:pt idx="4805">
                  <c:v>26.168511644999999</c:v>
                </c:pt>
                <c:pt idx="4806">
                  <c:v>26.327734298999999</c:v>
                </c:pt>
                <c:pt idx="4807">
                  <c:v>26.486220577000001</c:v>
                </c:pt>
                <c:pt idx="4808">
                  <c:v>26.643574316999999</c:v>
                </c:pt>
                <c:pt idx="4809">
                  <c:v>26.800062625999999</c:v>
                </c:pt>
                <c:pt idx="4810">
                  <c:v>26.955156849000002</c:v>
                </c:pt>
                <c:pt idx="4811">
                  <c:v>27.109204953999999</c:v>
                </c:pt>
                <c:pt idx="4812">
                  <c:v>27.261777045999999</c:v>
                </c:pt>
                <c:pt idx="4813">
                  <c:v>27.413033772999999</c:v>
                </c:pt>
                <c:pt idx="4814">
                  <c:v>27.562740465000001</c:v>
                </c:pt>
                <c:pt idx="4815">
                  <c:v>27.710715007000001</c:v>
                </c:pt>
                <c:pt idx="4816">
                  <c:v>27.857056344</c:v>
                </c:pt>
                <c:pt idx="4817">
                  <c:v>28.001310837999998</c:v>
                </c:pt>
                <c:pt idx="4818">
                  <c:v>28.143781622999999</c:v>
                </c:pt>
                <c:pt idx="4819">
                  <c:v>28.283978788999999</c:v>
                </c:pt>
                <c:pt idx="4820">
                  <c:v>28.422121194999999</c:v>
                </c:pt>
                <c:pt idx="4821">
                  <c:v>28.557850623</c:v>
                </c:pt>
                <c:pt idx="4822">
                  <c:v>28.691129956000001</c:v>
                </c:pt>
                <c:pt idx="4823">
                  <c:v>28.821878922</c:v>
                </c:pt>
                <c:pt idx="4824">
                  <c:v>28.949759742000001</c:v>
                </c:pt>
                <c:pt idx="4825">
                  <c:v>29.074972528</c:v>
                </c:pt>
                <c:pt idx="4826">
                  <c:v>29.197058477999999</c:v>
                </c:pt>
                <c:pt idx="4827">
                  <c:v>29.31628122</c:v>
                </c:pt>
                <c:pt idx="4828">
                  <c:v>29.432252837</c:v>
                </c:pt>
                <c:pt idx="4829">
                  <c:v>29.545073222999999</c:v>
                </c:pt>
                <c:pt idx="4830">
                  <c:v>29.65453565</c:v>
                </c:pt>
                <c:pt idx="4831">
                  <c:v>29.760480374</c:v>
                </c:pt>
                <c:pt idx="4832">
                  <c:v>29.86297119</c:v>
                </c:pt>
                <c:pt idx="4833">
                  <c:v>29.961640074000002</c:v>
                </c:pt>
                <c:pt idx="4834">
                  <c:v>30.056732711999999</c:v>
                </c:pt>
                <c:pt idx="4835">
                  <c:v>30.147870051999998</c:v>
                </c:pt>
                <c:pt idx="4836">
                  <c:v>30.235238345999999</c:v>
                </c:pt>
                <c:pt idx="4837">
                  <c:v>30.318586925000002</c:v>
                </c:pt>
                <c:pt idx="4838">
                  <c:v>30.397910048</c:v>
                </c:pt>
                <c:pt idx="4839">
                  <c:v>30.473193577</c:v>
                </c:pt>
                <c:pt idx="4840">
                  <c:v>30.544248624000002</c:v>
                </c:pt>
                <c:pt idx="4841">
                  <c:v>30.611288933000001</c:v>
                </c:pt>
                <c:pt idx="4842">
                  <c:v>30.674018052000001</c:v>
                </c:pt>
                <c:pt idx="4843">
                  <c:v>30.732714945000001</c:v>
                </c:pt>
                <c:pt idx="4844">
                  <c:v>30.787148214999998</c:v>
                </c:pt>
                <c:pt idx="4845">
                  <c:v>30.837438521999999</c:v>
                </c:pt>
                <c:pt idx="4846">
                  <c:v>30.883469315999999</c:v>
                </c:pt>
                <c:pt idx="4847">
                  <c:v>30.925161421999999</c:v>
                </c:pt>
                <c:pt idx="4848">
                  <c:v>30.962615929999998</c:v>
                </c:pt>
                <c:pt idx="4849">
                  <c:v>30.995638168999999</c:v>
                </c:pt>
                <c:pt idx="4850">
                  <c:v>31.024487401999998</c:v>
                </c:pt>
                <c:pt idx="4851">
                  <c:v>31.048942315000001</c:v>
                </c:pt>
                <c:pt idx="4852">
                  <c:v>31.069198212</c:v>
                </c:pt>
                <c:pt idx="4853">
                  <c:v>31.085117375999999</c:v>
                </c:pt>
                <c:pt idx="4854">
                  <c:v>31.096722586999999</c:v>
                </c:pt>
                <c:pt idx="4855">
                  <c:v>31.104023119000001</c:v>
                </c:pt>
                <c:pt idx="4856">
                  <c:v>31.106904987</c:v>
                </c:pt>
                <c:pt idx="4857">
                  <c:v>31.105564499</c:v>
                </c:pt>
                <c:pt idx="4858">
                  <c:v>31.099824276</c:v>
                </c:pt>
                <c:pt idx="4859">
                  <c:v>31.089930773999999</c:v>
                </c:pt>
                <c:pt idx="4860">
                  <c:v>31.075754132</c:v>
                </c:pt>
                <c:pt idx="4861">
                  <c:v>31.057424015999999</c:v>
                </c:pt>
                <c:pt idx="4862">
                  <c:v>31.034894790999999</c:v>
                </c:pt>
                <c:pt idx="4863">
                  <c:v>31.008162594000002</c:v>
                </c:pt>
                <c:pt idx="4864">
                  <c:v>30.977359025999998</c:v>
                </c:pt>
                <c:pt idx="4865">
                  <c:v>30.942404414999999</c:v>
                </c:pt>
                <c:pt idx="4866">
                  <c:v>30.903573924</c:v>
                </c:pt>
                <c:pt idx="4867">
                  <c:v>30.860796289</c:v>
                </c:pt>
                <c:pt idx="4868">
                  <c:v>30.814325555</c:v>
                </c:pt>
                <c:pt idx="4869">
                  <c:v>30.764127800000001</c:v>
                </c:pt>
                <c:pt idx="4870">
                  <c:v>30.710331146000001</c:v>
                </c:pt>
                <c:pt idx="4871">
                  <c:v>30.653011834000001</c:v>
                </c:pt>
                <c:pt idx="4872">
                  <c:v>30.592205636999999</c:v>
                </c:pt>
                <c:pt idx="4873">
                  <c:v>30.528142646999999</c:v>
                </c:pt>
                <c:pt idx="4874">
                  <c:v>30.460804762999999</c:v>
                </c:pt>
                <c:pt idx="4875">
                  <c:v>30.390464520999998</c:v>
                </c:pt>
                <c:pt idx="4876">
                  <c:v>30.317100529000001</c:v>
                </c:pt>
                <c:pt idx="4877">
                  <c:v>30.240892614</c:v>
                </c:pt>
                <c:pt idx="4878">
                  <c:v>30.161897537000002</c:v>
                </c:pt>
                <c:pt idx="4879">
                  <c:v>30.080190722000001</c:v>
                </c:pt>
                <c:pt idx="4880">
                  <c:v>29.995934172999998</c:v>
                </c:pt>
                <c:pt idx="4881">
                  <c:v>29.909150524000001</c:v>
                </c:pt>
                <c:pt idx="4882">
                  <c:v>29.820111617999999</c:v>
                </c:pt>
                <c:pt idx="4883">
                  <c:v>29.728830725000002</c:v>
                </c:pt>
                <c:pt idx="4884">
                  <c:v>29.635498091999999</c:v>
                </c:pt>
                <c:pt idx="4885">
                  <c:v>29.540143528000002</c:v>
                </c:pt>
                <c:pt idx="4886">
                  <c:v>29.442886468000001</c:v>
                </c:pt>
                <c:pt idx="4887">
                  <c:v>29.343798578000001</c:v>
                </c:pt>
                <c:pt idx="4888">
                  <c:v>29.242902504</c:v>
                </c:pt>
                <c:pt idx="4889">
                  <c:v>29.140393415999998</c:v>
                </c:pt>
                <c:pt idx="4890">
                  <c:v>29.036276364999999</c:v>
                </c:pt>
                <c:pt idx="4891">
                  <c:v>28.930795763999999</c:v>
                </c:pt>
                <c:pt idx="4892">
                  <c:v>28.823986093999999</c:v>
                </c:pt>
                <c:pt idx="4893">
                  <c:v>28.716005903999999</c:v>
                </c:pt>
                <c:pt idx="4894">
                  <c:v>28.606928314000001</c:v>
                </c:pt>
                <c:pt idx="4895">
                  <c:v>28.496924506999999</c:v>
                </c:pt>
                <c:pt idx="4896">
                  <c:v>28.386047376</c:v>
                </c:pt>
                <c:pt idx="4897">
                  <c:v>28.274429003000002</c:v>
                </c:pt>
                <c:pt idx="4898">
                  <c:v>28.162337046000001</c:v>
                </c:pt>
                <c:pt idx="4899">
                  <c:v>28.049840068999998</c:v>
                </c:pt>
                <c:pt idx="4900">
                  <c:v>27.937155482000001</c:v>
                </c:pt>
                <c:pt idx="4901">
                  <c:v>27.824327310000001</c:v>
                </c:pt>
                <c:pt idx="4902">
                  <c:v>27.711490354999999</c:v>
                </c:pt>
                <c:pt idx="4903">
                  <c:v>27.598736425999999</c:v>
                </c:pt>
                <c:pt idx="4904">
                  <c:v>27.486138908000001</c:v>
                </c:pt>
                <c:pt idx="4905">
                  <c:v>27.373894532000001</c:v>
                </c:pt>
                <c:pt idx="4906">
                  <c:v>27.262039684000001</c:v>
                </c:pt>
                <c:pt idx="4907">
                  <c:v>27.150814565000001</c:v>
                </c:pt>
                <c:pt idx="4908">
                  <c:v>27.040263688</c:v>
                </c:pt>
                <c:pt idx="4909">
                  <c:v>26.930518396</c:v>
                </c:pt>
                <c:pt idx="4910">
                  <c:v>26.821645744000001</c:v>
                </c:pt>
                <c:pt idx="4911">
                  <c:v>26.713733932</c:v>
                </c:pt>
                <c:pt idx="4912">
                  <c:v>26.606919696999999</c:v>
                </c:pt>
                <c:pt idx="4913">
                  <c:v>26.501242697999999</c:v>
                </c:pt>
                <c:pt idx="4914">
                  <c:v>26.39692376</c:v>
                </c:pt>
                <c:pt idx="4915">
                  <c:v>26.293940990999999</c:v>
                </c:pt>
                <c:pt idx="4916">
                  <c:v>26.192438982999999</c:v>
                </c:pt>
                <c:pt idx="4917">
                  <c:v>26.092382933</c:v>
                </c:pt>
                <c:pt idx="4918">
                  <c:v>25.993814387</c:v>
                </c:pt>
                <c:pt idx="4919">
                  <c:v>25.896741471999999</c:v>
                </c:pt>
                <c:pt idx="4920">
                  <c:v>25.801174864</c:v>
                </c:pt>
                <c:pt idx="4921">
                  <c:v>25.70728291</c:v>
                </c:pt>
                <c:pt idx="4922">
                  <c:v>25.615022159999999</c:v>
                </c:pt>
                <c:pt idx="4923">
                  <c:v>25.524621925000002</c:v>
                </c:pt>
                <c:pt idx="4924">
                  <c:v>25.436078908999999</c:v>
                </c:pt>
                <c:pt idx="4925">
                  <c:v>25.349528023000001</c:v>
                </c:pt>
                <c:pt idx="4926">
                  <c:v>25.264965001</c:v>
                </c:pt>
                <c:pt idx="4927">
                  <c:v>25.182456538</c:v>
                </c:pt>
                <c:pt idx="4928">
                  <c:v>25.102112447</c:v>
                </c:pt>
                <c:pt idx="4929">
                  <c:v>25.023899316000001</c:v>
                </c:pt>
                <c:pt idx="4930">
                  <c:v>24.948018509000001</c:v>
                </c:pt>
                <c:pt idx="4931">
                  <c:v>24.874400826999999</c:v>
                </c:pt>
                <c:pt idx="4932">
                  <c:v>24.803216875</c:v>
                </c:pt>
                <c:pt idx="4933">
                  <c:v>24.734387174999998</c:v>
                </c:pt>
                <c:pt idx="4934">
                  <c:v>24.667965250000002</c:v>
                </c:pt>
                <c:pt idx="4935">
                  <c:v>24.603941856999999</c:v>
                </c:pt>
                <c:pt idx="4936">
                  <c:v>24.542262896</c:v>
                </c:pt>
                <c:pt idx="4937">
                  <c:v>24.483087081000001</c:v>
                </c:pt>
                <c:pt idx="4938">
                  <c:v>24.426298485</c:v>
                </c:pt>
                <c:pt idx="4939">
                  <c:v>24.372099478999999</c:v>
                </c:pt>
                <c:pt idx="4940">
                  <c:v>24.320392531</c:v>
                </c:pt>
                <c:pt idx="4941">
                  <c:v>24.271297043000001</c:v>
                </c:pt>
                <c:pt idx="4942">
                  <c:v>24.224759387999999</c:v>
                </c:pt>
                <c:pt idx="4943">
                  <c:v>24.180752676000001</c:v>
                </c:pt>
                <c:pt idx="4944">
                  <c:v>24.139327767000001</c:v>
                </c:pt>
                <c:pt idx="4945">
                  <c:v>24.100293626999999</c:v>
                </c:pt>
                <c:pt idx="4946">
                  <c:v>24.063798897000002</c:v>
                </c:pt>
                <c:pt idx="4947">
                  <c:v>24.029601227000001</c:v>
                </c:pt>
                <c:pt idx="4948">
                  <c:v>23.997805197999998</c:v>
                </c:pt>
                <c:pt idx="4949">
                  <c:v>23.968222372</c:v>
                </c:pt>
                <c:pt idx="4950">
                  <c:v>23.940853908000001</c:v>
                </c:pt>
                <c:pt idx="4951">
                  <c:v>23.915656969</c:v>
                </c:pt>
                <c:pt idx="4952">
                  <c:v>23.892492657999998</c:v>
                </c:pt>
                <c:pt idx="4953">
                  <c:v>23.871526413000002</c:v>
                </c:pt>
                <c:pt idx="4954">
                  <c:v>23.852539692000001</c:v>
                </c:pt>
                <c:pt idx="4955">
                  <c:v>23.835759306</c:v>
                </c:pt>
                <c:pt idx="4956">
                  <c:v>23.82099371</c:v>
                </c:pt>
                <c:pt idx="4957">
                  <c:v>23.808341861999999</c:v>
                </c:pt>
                <c:pt idx="4958">
                  <c:v>23.797682823999999</c:v>
                </c:pt>
                <c:pt idx="4959">
                  <c:v>23.788930875999998</c:v>
                </c:pt>
                <c:pt idx="4960">
                  <c:v>23.782146686000001</c:v>
                </c:pt>
                <c:pt idx="4961">
                  <c:v>23.777080263999999</c:v>
                </c:pt>
                <c:pt idx="4962">
                  <c:v>23.773950053</c:v>
                </c:pt>
                <c:pt idx="4963">
                  <c:v>23.772437119999999</c:v>
                </c:pt>
                <c:pt idx="4964">
                  <c:v>23.772710898</c:v>
                </c:pt>
                <c:pt idx="4965">
                  <c:v>23.774511996000001</c:v>
                </c:pt>
                <c:pt idx="4966">
                  <c:v>23.777843157</c:v>
                </c:pt>
                <c:pt idx="4967">
                  <c:v>23.782640834999999</c:v>
                </c:pt>
                <c:pt idx="4968">
                  <c:v>23.788696018</c:v>
                </c:pt>
                <c:pt idx="4969">
                  <c:v>23.796203899999998</c:v>
                </c:pt>
                <c:pt idx="4970">
                  <c:v>23.804844006</c:v>
                </c:pt>
                <c:pt idx="4971">
                  <c:v>23.814889425000001</c:v>
                </c:pt>
                <c:pt idx="4972">
                  <c:v>23.826034497999999</c:v>
                </c:pt>
                <c:pt idx="4973">
                  <c:v>23.839055156000001</c:v>
                </c:pt>
                <c:pt idx="4974">
                  <c:v>23.851454348000001</c:v>
                </c:pt>
                <c:pt idx="4975">
                  <c:v>23.864657623999999</c:v>
                </c:pt>
                <c:pt idx="4976">
                  <c:v>23.878685354999998</c:v>
                </c:pt>
                <c:pt idx="4977">
                  <c:v>23.893133916</c:v>
                </c:pt>
                <c:pt idx="4978">
                  <c:v>23.908227656000001</c:v>
                </c:pt>
                <c:pt idx="4979">
                  <c:v>23.923543214999999</c:v>
                </c:pt>
                <c:pt idx="4980">
                  <c:v>23.939925247000001</c:v>
                </c:pt>
                <c:pt idx="4981">
                  <c:v>23.954874244999999</c:v>
                </c:pt>
                <c:pt idx="4982">
                  <c:v>23.969965853000001</c:v>
                </c:pt>
                <c:pt idx="4983">
                  <c:v>23.985145841000001</c:v>
                </c:pt>
                <c:pt idx="4984">
                  <c:v>24.000170254</c:v>
                </c:pt>
                <c:pt idx="4985">
                  <c:v>24.015271427999998</c:v>
                </c:pt>
                <c:pt idx="4986">
                  <c:v>24.030045848</c:v>
                </c:pt>
                <c:pt idx="4987">
                  <c:v>24.045485639999999</c:v>
                </c:pt>
                <c:pt idx="4988">
                  <c:v>24.058967105000001</c:v>
                </c:pt>
                <c:pt idx="4989">
                  <c:v>24.072261274999999</c:v>
                </c:pt>
                <c:pt idx="4990">
                  <c:v>24.072261274999999</c:v>
                </c:pt>
                <c:pt idx="4991">
                  <c:v>24.085168231000001</c:v>
                </c:pt>
                <c:pt idx="4992">
                  <c:v>24.097542895</c:v>
                </c:pt>
                <c:pt idx="4993">
                  <c:v>24.109490428000001</c:v>
                </c:pt>
                <c:pt idx="4994">
                  <c:v>24.120582842000001</c:v>
                </c:pt>
                <c:pt idx="4995">
                  <c:v>24.131162954000001</c:v>
                </c:pt>
                <c:pt idx="4996">
                  <c:v>24.149647705</c:v>
                </c:pt>
                <c:pt idx="4997">
                  <c:v>24.157541207000001</c:v>
                </c:pt>
                <c:pt idx="4998">
                  <c:v>24.164484405</c:v>
                </c:pt>
                <c:pt idx="4999">
                  <c:v>24.170482219</c:v>
                </c:pt>
                <c:pt idx="5000">
                  <c:v>24.175249191999999</c:v>
                </c:pt>
                <c:pt idx="5001">
                  <c:v>24.179818427000001</c:v>
                </c:pt>
                <c:pt idx="5002">
                  <c:v>24.181392386999999</c:v>
                </c:pt>
                <c:pt idx="5003">
                  <c:v>24.181951493</c:v>
                </c:pt>
                <c:pt idx="5004">
                  <c:v>24.181052773000001</c:v>
                </c:pt>
                <c:pt idx="5005">
                  <c:v>24.178870063000002</c:v>
                </c:pt>
                <c:pt idx="5006">
                  <c:v>24.175172448000001</c:v>
                </c:pt>
                <c:pt idx="5007">
                  <c:v>24.169794193000001</c:v>
                </c:pt>
                <c:pt idx="5008">
                  <c:v>24.162904274999999</c:v>
                </c:pt>
                <c:pt idx="5009">
                  <c:v>24.154025308000001</c:v>
                </c:pt>
                <c:pt idx="5010">
                  <c:v>24.143601701000001</c:v>
                </c:pt>
                <c:pt idx="5011">
                  <c:v>24.131133409</c:v>
                </c:pt>
                <c:pt idx="5012">
                  <c:v>24.117014335</c:v>
                </c:pt>
                <c:pt idx="5013">
                  <c:v>24.100945852999999</c:v>
                </c:pt>
                <c:pt idx="5014">
                  <c:v>24.083019413999999</c:v>
                </c:pt>
                <c:pt idx="5015">
                  <c:v>24.063291715999998</c:v>
                </c:pt>
                <c:pt idx="5016">
                  <c:v>24.041495015999999</c:v>
                </c:pt>
                <c:pt idx="5017">
                  <c:v>24.018047503999998</c:v>
                </c:pt>
                <c:pt idx="5018">
                  <c:v>23.992455598999999</c:v>
                </c:pt>
                <c:pt idx="5019">
                  <c:v>23.965248422999998</c:v>
                </c:pt>
                <c:pt idx="5020">
                  <c:v>23.936003577000001</c:v>
                </c:pt>
                <c:pt idx="5021">
                  <c:v>23.905023847999999</c:v>
                </c:pt>
                <c:pt idx="5022">
                  <c:v>23.872875842999999</c:v>
                </c:pt>
                <c:pt idx="5023">
                  <c:v>23.837185488999999</c:v>
                </c:pt>
                <c:pt idx="5024">
                  <c:v>23.799789220000001</c:v>
                </c:pt>
                <c:pt idx="5025">
                  <c:v>23.760233027000002</c:v>
                </c:pt>
                <c:pt idx="5026">
                  <c:v>23.719067546000002</c:v>
                </c:pt>
                <c:pt idx="5027">
                  <c:v>23.675803276</c:v>
                </c:pt>
                <c:pt idx="5028">
                  <c:v>23.630961388999999</c:v>
                </c:pt>
                <c:pt idx="5029">
                  <c:v>23.584249567000001</c:v>
                </c:pt>
                <c:pt idx="5030">
                  <c:v>23.535829718999999</c:v>
                </c:pt>
                <c:pt idx="5031">
                  <c:v>23.485802989</c:v>
                </c:pt>
                <c:pt idx="5032">
                  <c:v>23.433866146</c:v>
                </c:pt>
                <c:pt idx="5033">
                  <c:v>23.380504016</c:v>
                </c:pt>
                <c:pt idx="5034">
                  <c:v>23.325167439000001</c:v>
                </c:pt>
                <c:pt idx="5035">
                  <c:v>23.268426004999998</c:v>
                </c:pt>
                <c:pt idx="5036">
                  <c:v>23.209842258999998</c:v>
                </c:pt>
                <c:pt idx="5037">
                  <c:v>23.149760870000001</c:v>
                </c:pt>
                <c:pt idx="5038">
                  <c:v>23.088056676000001</c:v>
                </c:pt>
                <c:pt idx="5039">
                  <c:v>23.024655381999999</c:v>
                </c:pt>
                <c:pt idx="5040">
                  <c:v>22.959911503000001</c:v>
                </c:pt>
                <c:pt idx="5041">
                  <c:v>22.893370432000001</c:v>
                </c:pt>
                <c:pt idx="5042">
                  <c:v>22.825670617</c:v>
                </c:pt>
                <c:pt idx="5043">
                  <c:v>22.756331146000001</c:v>
                </c:pt>
                <c:pt idx="5044">
                  <c:v>22.685926533</c:v>
                </c:pt>
                <c:pt idx="5045">
                  <c:v>22.614203599</c:v>
                </c:pt>
                <c:pt idx="5046">
                  <c:v>22.541386301999999</c:v>
                </c:pt>
                <c:pt idx="5047">
                  <c:v>22.467646532</c:v>
                </c:pt>
                <c:pt idx="5048">
                  <c:v>22.39273669</c:v>
                </c:pt>
                <c:pt idx="5049">
                  <c:v>22.317254251000001</c:v>
                </c:pt>
                <c:pt idx="5050">
                  <c:v>22.240675644</c:v>
                </c:pt>
                <c:pt idx="5051">
                  <c:v>22.163707079999998</c:v>
                </c:pt>
                <c:pt idx="5052">
                  <c:v>22.085931231</c:v>
                </c:pt>
                <c:pt idx="5053">
                  <c:v>22.007784284</c:v>
                </c:pt>
                <c:pt idx="5054">
                  <c:v>21.929197285000001</c:v>
                </c:pt>
                <c:pt idx="5055">
                  <c:v>21.850144652000001</c:v>
                </c:pt>
                <c:pt idx="5056">
                  <c:v>21.771031953000001</c:v>
                </c:pt>
                <c:pt idx="5057">
                  <c:v>21.691420960999999</c:v>
                </c:pt>
                <c:pt idx="5058">
                  <c:v>21.612005676999999</c:v>
                </c:pt>
                <c:pt idx="5059">
                  <c:v>21.532287594</c:v>
                </c:pt>
                <c:pt idx="5060">
                  <c:v>21.452887639</c:v>
                </c:pt>
                <c:pt idx="5061">
                  <c:v>21.373550813000001</c:v>
                </c:pt>
                <c:pt idx="5062">
                  <c:v>21.294487178000001</c:v>
                </c:pt>
                <c:pt idx="5063">
                  <c:v>21.215856846000001</c:v>
                </c:pt>
                <c:pt idx="5064">
                  <c:v>21.137379724999999</c:v>
                </c:pt>
                <c:pt idx="5065">
                  <c:v>21.059634231</c:v>
                </c:pt>
                <c:pt idx="5066">
                  <c:v>20.982069752000001</c:v>
                </c:pt>
                <c:pt idx="5067">
                  <c:v>20.905398046999998</c:v>
                </c:pt>
                <c:pt idx="5068">
                  <c:v>20.829193337</c:v>
                </c:pt>
                <c:pt idx="5069">
                  <c:v>20.753901926000001</c:v>
                </c:pt>
                <c:pt idx="5070">
                  <c:v>20.679453268</c:v>
                </c:pt>
                <c:pt idx="5071">
                  <c:v>20.605816561000001</c:v>
                </c:pt>
                <c:pt idx="5072">
                  <c:v>20.533406887999998</c:v>
                </c:pt>
                <c:pt idx="5073">
                  <c:v>20.461771392999999</c:v>
                </c:pt>
                <c:pt idx="5074">
                  <c:v>20.391641931999999</c:v>
                </c:pt>
                <c:pt idx="5075">
                  <c:v>20.322516945</c:v>
                </c:pt>
                <c:pt idx="5076">
                  <c:v>20.255034160000001</c:v>
                </c:pt>
                <c:pt idx="5077">
                  <c:v>20.188959634</c:v>
                </c:pt>
                <c:pt idx="5078">
                  <c:v>20.124545520000002</c:v>
                </c:pt>
                <c:pt idx="5079">
                  <c:v>20.061986839999999</c:v>
                </c:pt>
                <c:pt idx="5080">
                  <c:v>20.001043298999999</c:v>
                </c:pt>
                <c:pt idx="5081">
                  <c:v>19.942348055</c:v>
                </c:pt>
                <c:pt idx="5082">
                  <c:v>19.885351529000001</c:v>
                </c:pt>
                <c:pt idx="5083">
                  <c:v>19.830774148</c:v>
                </c:pt>
                <c:pt idx="5084">
                  <c:v>19.778177466999999</c:v>
                </c:pt>
                <c:pt idx="5085">
                  <c:v>19.728013426</c:v>
                </c:pt>
                <c:pt idx="5086">
                  <c:v>19.680194599</c:v>
                </c:pt>
                <c:pt idx="5087">
                  <c:v>19.634678614999999</c:v>
                </c:pt>
                <c:pt idx="5088">
                  <c:v>19.591861328</c:v>
                </c:pt>
                <c:pt idx="5089">
                  <c:v>19.591861328</c:v>
                </c:pt>
                <c:pt idx="5090">
                  <c:v>19.551266775999999</c:v>
                </c:pt>
                <c:pt idx="5091">
                  <c:v>19.478288718000002</c:v>
                </c:pt>
                <c:pt idx="5092">
                  <c:v>19.445975448999999</c:v>
                </c:pt>
                <c:pt idx="5093">
                  <c:v>19.416348516999999</c:v>
                </c:pt>
                <c:pt idx="5094">
                  <c:v>19.389585769</c:v>
                </c:pt>
                <c:pt idx="5095">
                  <c:v>19.365836287</c:v>
                </c:pt>
                <c:pt idx="5096">
                  <c:v>19.344780633999999</c:v>
                </c:pt>
                <c:pt idx="5097">
                  <c:v>19.326996193999999</c:v>
                </c:pt>
                <c:pt idx="5098">
                  <c:v>19.311887625000001</c:v>
                </c:pt>
                <c:pt idx="5099">
                  <c:v>19.300124199999999</c:v>
                </c:pt>
                <c:pt idx="5100">
                  <c:v>19.291252864</c:v>
                </c:pt>
                <c:pt idx="5101">
                  <c:v>19.285673842000001</c:v>
                </c:pt>
                <c:pt idx="5102">
                  <c:v>19.283267868999999</c:v>
                </c:pt>
                <c:pt idx="5103">
                  <c:v>19.283954896000001</c:v>
                </c:pt>
                <c:pt idx="5104">
                  <c:v>19.288095351999999</c:v>
                </c:pt>
                <c:pt idx="5105">
                  <c:v>19.295199258</c:v>
                </c:pt>
                <c:pt idx="5106">
                  <c:v>19.305935374000001</c:v>
                </c:pt>
                <c:pt idx="5107">
                  <c:v>19.319767761000001</c:v>
                </c:pt>
                <c:pt idx="5108">
                  <c:v>19.337285440999999</c:v>
                </c:pt>
                <c:pt idx="5109">
                  <c:v>19.358211473000001</c:v>
                </c:pt>
                <c:pt idx="5110">
                  <c:v>19.382751818999999</c:v>
                </c:pt>
                <c:pt idx="5111">
                  <c:v>19.410990774999998</c:v>
                </c:pt>
                <c:pt idx="5112">
                  <c:v>19.442625652</c:v>
                </c:pt>
                <c:pt idx="5113">
                  <c:v>19.478155135000002</c:v>
                </c:pt>
                <c:pt idx="5114">
                  <c:v>19.516975613</c:v>
                </c:pt>
                <c:pt idx="5115">
                  <c:v>19.559679799000001</c:v>
                </c:pt>
                <c:pt idx="5116">
                  <c:v>19.605780551999999</c:v>
                </c:pt>
                <c:pt idx="5117">
                  <c:v>19.655619325</c:v>
                </c:pt>
                <c:pt idx="5118">
                  <c:v>19.709030739999999</c:v>
                </c:pt>
                <c:pt idx="5119">
                  <c:v>19.765909823000001</c:v>
                </c:pt>
                <c:pt idx="5120">
                  <c:v>19.826528809999999</c:v>
                </c:pt>
                <c:pt idx="5121">
                  <c:v>19.890376877000001</c:v>
                </c:pt>
                <c:pt idx="5122">
                  <c:v>19.958021838000001</c:v>
                </c:pt>
                <c:pt idx="5123">
                  <c:v>20.028880284</c:v>
                </c:pt>
                <c:pt idx="5124">
                  <c:v>20.103423510999999</c:v>
                </c:pt>
                <c:pt idx="5125">
                  <c:v>20.181286100000001</c:v>
                </c:pt>
                <c:pt idx="5126">
                  <c:v>20.262574732000001</c:v>
                </c:pt>
                <c:pt idx="5127">
                  <c:v>20.348153029999999</c:v>
                </c:pt>
                <c:pt idx="5128">
                  <c:v>20.435145587000001</c:v>
                </c:pt>
                <c:pt idx="5129">
                  <c:v>20.525646812000002</c:v>
                </c:pt>
                <c:pt idx="5130">
                  <c:v>20.619040852000001</c:v>
                </c:pt>
                <c:pt idx="5131">
                  <c:v>20.715837548</c:v>
                </c:pt>
                <c:pt idx="5132">
                  <c:v>20.815523377000002</c:v>
                </c:pt>
                <c:pt idx="5133">
                  <c:v>20.918371719</c:v>
                </c:pt>
                <c:pt idx="5134">
                  <c:v>21.024187168000001</c:v>
                </c:pt>
                <c:pt idx="5135">
                  <c:v>21.132814001</c:v>
                </c:pt>
                <c:pt idx="5136">
                  <c:v>21.244508473</c:v>
                </c:pt>
                <c:pt idx="5137">
                  <c:v>21.35875824</c:v>
                </c:pt>
                <c:pt idx="5138">
                  <c:v>21.476114931000001</c:v>
                </c:pt>
                <c:pt idx="5139">
                  <c:v>21.596022638000001</c:v>
                </c:pt>
                <c:pt idx="5140">
                  <c:v>21.718914416000001</c:v>
                </c:pt>
                <c:pt idx="5141">
                  <c:v>21.844407789000002</c:v>
                </c:pt>
                <c:pt idx="5142">
                  <c:v>21.972547534</c:v>
                </c:pt>
                <c:pt idx="5143">
                  <c:v>22.103309359000001</c:v>
                </c:pt>
                <c:pt idx="5144">
                  <c:v>22.236283432</c:v>
                </c:pt>
                <c:pt idx="5145">
                  <c:v>22.371826678000001</c:v>
                </c:pt>
                <c:pt idx="5146">
                  <c:v>22.509313927000001</c:v>
                </c:pt>
                <c:pt idx="5147">
                  <c:v>22.649182794000001</c:v>
                </c:pt>
                <c:pt idx="5148">
                  <c:v>22.790912799000001</c:v>
                </c:pt>
                <c:pt idx="5149">
                  <c:v>22.934702253000001</c:v>
                </c:pt>
                <c:pt idx="5150">
                  <c:v>23.080329676000002</c:v>
                </c:pt>
                <c:pt idx="5151">
                  <c:v>23.227591859</c:v>
                </c:pt>
                <c:pt idx="5152">
                  <c:v>23.376651804000002</c:v>
                </c:pt>
                <c:pt idx="5153">
                  <c:v>23.526962714</c:v>
                </c:pt>
                <c:pt idx="5154">
                  <c:v>23.678940124</c:v>
                </c:pt>
                <c:pt idx="5155">
                  <c:v>23.831990174000001</c:v>
                </c:pt>
                <c:pt idx="5156">
                  <c:v>23.986444449</c:v>
                </c:pt>
                <c:pt idx="5157">
                  <c:v>24.141892180999999</c:v>
                </c:pt>
                <c:pt idx="5158">
                  <c:v>24.298325499000001</c:v>
                </c:pt>
                <c:pt idx="5159">
                  <c:v>24.455678695</c:v>
                </c:pt>
                <c:pt idx="5160">
                  <c:v>24.61353175</c:v>
                </c:pt>
                <c:pt idx="5161">
                  <c:v>24.772178375999999</c:v>
                </c:pt>
                <c:pt idx="5162">
                  <c:v>24.931000094000002</c:v>
                </c:pt>
                <c:pt idx="5163">
                  <c:v>25.090365692999999</c:v>
                </c:pt>
                <c:pt idx="5164">
                  <c:v>25.249773752999999</c:v>
                </c:pt>
                <c:pt idx="5165">
                  <c:v>25.409410345000001</c:v>
                </c:pt>
                <c:pt idx="5166">
                  <c:v>25.569045647999999</c:v>
                </c:pt>
                <c:pt idx="5167">
                  <c:v>25.728517779000001</c:v>
                </c:pt>
                <c:pt idx="5168">
                  <c:v>25.887983205000001</c:v>
                </c:pt>
                <c:pt idx="5169">
                  <c:v>26.046951417999999</c:v>
                </c:pt>
                <c:pt idx="5170">
                  <c:v>26.205788499000001</c:v>
                </c:pt>
                <c:pt idx="5171">
                  <c:v>26.363943371000001</c:v>
                </c:pt>
                <c:pt idx="5172">
                  <c:v>26.521675760000001</c:v>
                </c:pt>
                <c:pt idx="5173">
                  <c:v>26.678592510000001</c:v>
                </c:pt>
                <c:pt idx="5174">
                  <c:v>26.834658286</c:v>
                </c:pt>
                <c:pt idx="5175">
                  <c:v>26.989775645999998</c:v>
                </c:pt>
                <c:pt idx="5176">
                  <c:v>27.143555453000001</c:v>
                </c:pt>
                <c:pt idx="5177">
                  <c:v>27.296236422</c:v>
                </c:pt>
                <c:pt idx="5178">
                  <c:v>27.447289987000001</c:v>
                </c:pt>
                <c:pt idx="5179">
                  <c:v>27.596996026999999</c:v>
                </c:pt>
                <c:pt idx="5180">
                  <c:v>27.744907395999999</c:v>
                </c:pt>
                <c:pt idx="5181">
                  <c:v>27.891137904000001</c:v>
                </c:pt>
                <c:pt idx="5182">
                  <c:v>28.035437505000001</c:v>
                </c:pt>
                <c:pt idx="5183">
                  <c:v>28.177609746000002</c:v>
                </c:pt>
                <c:pt idx="5184">
                  <c:v>28.317731744</c:v>
                </c:pt>
                <c:pt idx="5185">
                  <c:v>28.455349805000001</c:v>
                </c:pt>
                <c:pt idx="5186">
                  <c:v>28.590757342</c:v>
                </c:pt>
                <c:pt idx="5187">
                  <c:v>28.723479415</c:v>
                </c:pt>
                <c:pt idx="5188">
                  <c:v>28.853718345000001</c:v>
                </c:pt>
                <c:pt idx="5189">
                  <c:v>28.981134312999998</c:v>
                </c:pt>
                <c:pt idx="5190">
                  <c:v>29.105678442999999</c:v>
                </c:pt>
                <c:pt idx="5191">
                  <c:v>29.227259787000001</c:v>
                </c:pt>
                <c:pt idx="5192">
                  <c:v>29.345558722</c:v>
                </c:pt>
                <c:pt idx="5193">
                  <c:v>29.460801499999999</c:v>
                </c:pt>
                <c:pt idx="5194">
                  <c:v>29.572559853000001</c:v>
                </c:pt>
                <c:pt idx="5195">
                  <c:v>29.681130441000001</c:v>
                </c:pt>
                <c:pt idx="5196">
                  <c:v>29.786190830999999</c:v>
                </c:pt>
                <c:pt idx="5197">
                  <c:v>29.887885631</c:v>
                </c:pt>
                <c:pt idx="5198">
                  <c:v>29.986036467000002</c:v>
                </c:pt>
                <c:pt idx="5199">
                  <c:v>30.080526518999999</c:v>
                </c:pt>
                <c:pt idx="5200">
                  <c:v>30.171449150000001</c:v>
                </c:pt>
                <c:pt idx="5201">
                  <c:v>30.258469210000001</c:v>
                </c:pt>
                <c:pt idx="5202">
                  <c:v>30.341849679999999</c:v>
                </c:pt>
                <c:pt idx="5203">
                  <c:v>30.421237179999999</c:v>
                </c:pt>
                <c:pt idx="5204">
                  <c:v>30.496845029999999</c:v>
                </c:pt>
                <c:pt idx="5205">
                  <c:v>30.568416989999999</c:v>
                </c:pt>
                <c:pt idx="5206">
                  <c:v>30.635951250000002</c:v>
                </c:pt>
                <c:pt idx="5207">
                  <c:v>30.699395880000001</c:v>
                </c:pt>
                <c:pt idx="5208">
                  <c:v>30.758556909999999</c:v>
                </c:pt>
                <c:pt idx="5209">
                  <c:v>30.813616274000001</c:v>
                </c:pt>
                <c:pt idx="5210">
                  <c:v>30.864267384000001</c:v>
                </c:pt>
                <c:pt idx="5211">
                  <c:v>30.910764603000001</c:v>
                </c:pt>
                <c:pt idx="5212">
                  <c:v>30.952873542999999</c:v>
                </c:pt>
                <c:pt idx="5213">
                  <c:v>30.990702318</c:v>
                </c:pt>
                <c:pt idx="5214">
                  <c:v>31.024138819000001</c:v>
                </c:pt>
                <c:pt idx="5215">
                  <c:v>31.053105129999999</c:v>
                </c:pt>
                <c:pt idx="5216">
                  <c:v>31.077710756999998</c:v>
                </c:pt>
                <c:pt idx="5217">
                  <c:v>31.097749133000001</c:v>
                </c:pt>
                <c:pt idx="5218">
                  <c:v>31.113460288999999</c:v>
                </c:pt>
                <c:pt idx="5219">
                  <c:v>31.124648263000001</c:v>
                </c:pt>
                <c:pt idx="5220">
                  <c:v>31.131518799999998</c:v>
                </c:pt>
                <c:pt idx="5221">
                  <c:v>31.133932308999999</c:v>
                </c:pt>
                <c:pt idx="5222">
                  <c:v>31.131976062</c:v>
                </c:pt>
                <c:pt idx="5223">
                  <c:v>31.125666892999998</c:v>
                </c:pt>
                <c:pt idx="5224">
                  <c:v>31.114955543000001</c:v>
                </c:pt>
                <c:pt idx="5225">
                  <c:v>31.10009505</c:v>
                </c:pt>
                <c:pt idx="5226">
                  <c:v>31.080978472000002</c:v>
                </c:pt>
                <c:pt idx="5227">
                  <c:v>31.057857985999998</c:v>
                </c:pt>
                <c:pt idx="5228">
                  <c:v>31.030665592999998</c:v>
                </c:pt>
                <c:pt idx="5229">
                  <c:v>30.999571911</c:v>
                </c:pt>
                <c:pt idx="5230">
                  <c:v>30.964559053999999</c:v>
                </c:pt>
                <c:pt idx="5231">
                  <c:v>30.925656137000001</c:v>
                </c:pt>
                <c:pt idx="5232">
                  <c:v>30.883009381000001</c:v>
                </c:pt>
                <c:pt idx="5233">
                  <c:v>30.836570522999999</c:v>
                </c:pt>
                <c:pt idx="5234">
                  <c:v>30.786598054999999</c:v>
                </c:pt>
                <c:pt idx="5235">
                  <c:v>30.733028441999998</c:v>
                </c:pt>
                <c:pt idx="5236">
                  <c:v>30.676084765999999</c:v>
                </c:pt>
                <c:pt idx="5237">
                  <c:v>30.615751450000001</c:v>
                </c:pt>
                <c:pt idx="5238">
                  <c:v>30.552117229</c:v>
                </c:pt>
                <c:pt idx="5239">
                  <c:v>30.485266909</c:v>
                </c:pt>
                <c:pt idx="5240">
                  <c:v>30.415195879999999</c:v>
                </c:pt>
                <c:pt idx="5241">
                  <c:v>30.342118685999999</c:v>
                </c:pt>
                <c:pt idx="5242">
                  <c:v>30.265989729000001</c:v>
                </c:pt>
                <c:pt idx="5243">
                  <c:v>30.187068412999999</c:v>
                </c:pt>
                <c:pt idx="5244">
                  <c:v>30.105328654000001</c:v>
                </c:pt>
                <c:pt idx="5245">
                  <c:v>30.020916032999999</c:v>
                </c:pt>
                <c:pt idx="5246">
                  <c:v>29.933860089</c:v>
                </c:pt>
                <c:pt idx="5247">
                  <c:v>29.844230068000002</c:v>
                </c:pt>
                <c:pt idx="5248">
                  <c:v>29.752194142</c:v>
                </c:pt>
                <c:pt idx="5249">
                  <c:v>29.657765907000002</c:v>
                </c:pt>
                <c:pt idx="5250">
                  <c:v>29.561246921999999</c:v>
                </c:pt>
                <c:pt idx="5251">
                  <c:v>29.462654852</c:v>
                </c:pt>
                <c:pt idx="5252">
                  <c:v>29.362235804000001</c:v>
                </c:pt>
                <c:pt idx="5253">
                  <c:v>29.260046649</c:v>
                </c:pt>
                <c:pt idx="5254">
                  <c:v>29.156243513</c:v>
                </c:pt>
                <c:pt idx="5255">
                  <c:v>29.050932667000001</c:v>
                </c:pt>
                <c:pt idx="5256">
                  <c:v>28.94420379</c:v>
                </c:pt>
                <c:pt idx="5257">
                  <c:v>28.836290613999999</c:v>
                </c:pt>
                <c:pt idx="5258">
                  <c:v>28.727216772999999</c:v>
                </c:pt>
                <c:pt idx="5259">
                  <c:v>28.617260464000001</c:v>
                </c:pt>
                <c:pt idx="5260">
                  <c:v>28.506438828</c:v>
                </c:pt>
                <c:pt idx="5261">
                  <c:v>28.394962303</c:v>
                </c:pt>
                <c:pt idx="5262">
                  <c:v>28.282803144999999</c:v>
                </c:pt>
                <c:pt idx="5263">
                  <c:v>28.170157178</c:v>
                </c:pt>
                <c:pt idx="5264">
                  <c:v>28.057159334000001</c:v>
                </c:pt>
                <c:pt idx="5265">
                  <c:v>27.943862167999999</c:v>
                </c:pt>
                <c:pt idx="5266">
                  <c:v>27.830515165000001</c:v>
                </c:pt>
                <c:pt idx="5267">
                  <c:v>27.717161187999999</c:v>
                </c:pt>
                <c:pt idx="5268">
                  <c:v>27.604005600000001</c:v>
                </c:pt>
                <c:pt idx="5269">
                  <c:v>27.491065094</c:v>
                </c:pt>
                <c:pt idx="5270">
                  <c:v>27.378453339</c:v>
                </c:pt>
                <c:pt idx="5271">
                  <c:v>27.266225866999999</c:v>
                </c:pt>
                <c:pt idx="5272">
                  <c:v>27.154397410000001</c:v>
                </c:pt>
                <c:pt idx="5273">
                  <c:v>27.043129774000001</c:v>
                </c:pt>
                <c:pt idx="5274">
                  <c:v>26.932414736999998</c:v>
                </c:pt>
                <c:pt idx="5275">
                  <c:v>26.822455156</c:v>
                </c:pt>
                <c:pt idx="5276">
                  <c:v>26.713269784000001</c:v>
                </c:pt>
                <c:pt idx="5277">
                  <c:v>26.604994358999999</c:v>
                </c:pt>
                <c:pt idx="5278">
                  <c:v>26.497679627</c:v>
                </c:pt>
                <c:pt idx="5279">
                  <c:v>26.391409278000001</c:v>
                </c:pt>
                <c:pt idx="5280">
                  <c:v>26.28633438</c:v>
                </c:pt>
                <c:pt idx="5281">
                  <c:v>26.182510107999999</c:v>
                </c:pt>
                <c:pt idx="5282">
                  <c:v>26.080176602000002</c:v>
                </c:pt>
                <c:pt idx="5283">
                  <c:v>25.979325835000001</c:v>
                </c:pt>
                <c:pt idx="5284">
                  <c:v>25.880155383000002</c:v>
                </c:pt>
                <c:pt idx="5285">
                  <c:v>25.782674068999999</c:v>
                </c:pt>
                <c:pt idx="5286">
                  <c:v>25.68696229</c:v>
                </c:pt>
                <c:pt idx="5287">
                  <c:v>25.593064719000001</c:v>
                </c:pt>
                <c:pt idx="5288">
                  <c:v>25.500989700000002</c:v>
                </c:pt>
                <c:pt idx="5289">
                  <c:v>25.410917018999999</c:v>
                </c:pt>
                <c:pt idx="5290">
                  <c:v>25.322782489000002</c:v>
                </c:pt>
                <c:pt idx="5291">
                  <c:v>25.236813048999998</c:v>
                </c:pt>
                <c:pt idx="5292">
                  <c:v>25.152956798000002</c:v>
                </c:pt>
                <c:pt idx="5293">
                  <c:v>25.071335199</c:v>
                </c:pt>
                <c:pt idx="5294">
                  <c:v>24.991932838</c:v>
                </c:pt>
                <c:pt idx="5295">
                  <c:v>24.914779586000002</c:v>
                </c:pt>
                <c:pt idx="5296">
                  <c:v>24.839997707999999</c:v>
                </c:pt>
                <c:pt idx="5297">
                  <c:v>24.767532252999999</c:v>
                </c:pt>
                <c:pt idx="5298">
                  <c:v>24.697580595000002</c:v>
                </c:pt>
                <c:pt idx="5299">
                  <c:v>24.630039947</c:v>
                </c:pt>
                <c:pt idx="5300">
                  <c:v>24.565036745</c:v>
                </c:pt>
                <c:pt idx="5301">
                  <c:v>24.502430033</c:v>
                </c:pt>
                <c:pt idx="5302">
                  <c:v>24.442201502</c:v>
                </c:pt>
                <c:pt idx="5303">
                  <c:v>24.384298884</c:v>
                </c:pt>
                <c:pt idx="5304">
                  <c:v>24.328624797</c:v>
                </c:pt>
                <c:pt idx="5305">
                  <c:v>24.275326277000001</c:v>
                </c:pt>
                <c:pt idx="5306">
                  <c:v>24.224259685</c:v>
                </c:pt>
                <c:pt idx="5307">
                  <c:v>24.175629017999999</c:v>
                </c:pt>
                <c:pt idx="5308">
                  <c:v>24.129314866000001</c:v>
                </c:pt>
                <c:pt idx="5309">
                  <c:v>24.085453673</c:v>
                </c:pt>
                <c:pt idx="5310">
                  <c:v>24.043972616000001</c:v>
                </c:pt>
                <c:pt idx="5311">
                  <c:v>24.004858080999998</c:v>
                </c:pt>
                <c:pt idx="5312">
                  <c:v>23.968186188000001</c:v>
                </c:pt>
                <c:pt idx="5313">
                  <c:v>23.93380651</c:v>
                </c:pt>
                <c:pt idx="5314">
                  <c:v>23.901931717</c:v>
                </c:pt>
                <c:pt idx="5315">
                  <c:v>23.872356647</c:v>
                </c:pt>
                <c:pt idx="5316">
                  <c:v>23.845207157000001</c:v>
                </c:pt>
                <c:pt idx="5317">
                  <c:v>23.820313445</c:v>
                </c:pt>
                <c:pt idx="5318">
                  <c:v>23.797678673</c:v>
                </c:pt>
                <c:pt idx="5319">
                  <c:v>23.777252565000001</c:v>
                </c:pt>
                <c:pt idx="5320">
                  <c:v>23.758879573000002</c:v>
                </c:pt>
                <c:pt idx="5321">
                  <c:v>23.742714751000001</c:v>
                </c:pt>
                <c:pt idx="5322">
                  <c:v>23.728502152000001</c:v>
                </c:pt>
                <c:pt idx="5323">
                  <c:v>23.716453206000001</c:v>
                </c:pt>
                <c:pt idx="5324">
                  <c:v>23.706359289000002</c:v>
                </c:pt>
                <c:pt idx="5325">
                  <c:v>23.698312771000001</c:v>
                </c:pt>
                <c:pt idx="5326">
                  <c:v>23.692208916999999</c:v>
                </c:pt>
                <c:pt idx="5327">
                  <c:v>23.687963057000001</c:v>
                </c:pt>
                <c:pt idx="5328">
                  <c:v>23.685624009000001</c:v>
                </c:pt>
                <c:pt idx="5329">
                  <c:v>23.684885581</c:v>
                </c:pt>
                <c:pt idx="5330">
                  <c:v>23.685904659999999</c:v>
                </c:pt>
                <c:pt idx="5331">
                  <c:v>23.688326116999999</c:v>
                </c:pt>
                <c:pt idx="5332">
                  <c:v>23.692249710999999</c:v>
                </c:pt>
                <c:pt idx="5333">
                  <c:v>23.697382022999999</c:v>
                </c:pt>
                <c:pt idx="5334">
                  <c:v>23.703697691999999</c:v>
                </c:pt>
                <c:pt idx="5335">
                  <c:v>23.711124277</c:v>
                </c:pt>
                <c:pt idx="5336">
                  <c:v>23.719451195000001</c:v>
                </c:pt>
                <c:pt idx="5337">
                  <c:v>23.728872280000001</c:v>
                </c:pt>
                <c:pt idx="5338">
                  <c:v>23.739060165000001</c:v>
                </c:pt>
                <c:pt idx="5339">
                  <c:v>23.750289744</c:v>
                </c:pt>
                <c:pt idx="5340">
                  <c:v>23.762249196999999</c:v>
                </c:pt>
                <c:pt idx="5341">
                  <c:v>23.775062845000001</c:v>
                </c:pt>
                <c:pt idx="5342">
                  <c:v>23.788572595000002</c:v>
                </c:pt>
                <c:pt idx="5343">
                  <c:v>23.802639698</c:v>
                </c:pt>
                <c:pt idx="5344">
                  <c:v>23.816839328</c:v>
                </c:pt>
                <c:pt idx="5345">
                  <c:v>23.83103449</c:v>
                </c:pt>
                <c:pt idx="5346">
                  <c:v>23.845780646000001</c:v>
                </c:pt>
                <c:pt idx="5347">
                  <c:v>23.860662887</c:v>
                </c:pt>
                <c:pt idx="5348">
                  <c:v>23.875896438000002</c:v>
                </c:pt>
                <c:pt idx="5349">
                  <c:v>23.891171532000001</c:v>
                </c:pt>
                <c:pt idx="5350">
                  <c:v>23.906481974999998</c:v>
                </c:pt>
                <c:pt idx="5351">
                  <c:v>23.921522106000001</c:v>
                </c:pt>
                <c:pt idx="5352">
                  <c:v>23.935589683</c:v>
                </c:pt>
                <c:pt idx="5353">
                  <c:v>23.949630665000001</c:v>
                </c:pt>
                <c:pt idx="5354">
                  <c:v>23.963222340000002</c:v>
                </c:pt>
                <c:pt idx="5355">
                  <c:v>23.97670557</c:v>
                </c:pt>
                <c:pt idx="5356">
                  <c:v>23.989722629999999</c:v>
                </c:pt>
                <c:pt idx="5357">
                  <c:v>24.002435510000002</c:v>
                </c:pt>
                <c:pt idx="5358">
                  <c:v>24.01461407</c:v>
                </c:pt>
                <c:pt idx="5359">
                  <c:v>24.026072660000001</c:v>
                </c:pt>
                <c:pt idx="5360">
                  <c:v>24.036884270000002</c:v>
                </c:pt>
                <c:pt idx="5361">
                  <c:v>24.046566983999998</c:v>
                </c:pt>
                <c:pt idx="5362">
                  <c:v>24.055431718000001</c:v>
                </c:pt>
                <c:pt idx="5363">
                  <c:v>24.062989043999998</c:v>
                </c:pt>
                <c:pt idx="5364">
                  <c:v>24.069532262999999</c:v>
                </c:pt>
                <c:pt idx="5365">
                  <c:v>24.074738118999999</c:v>
                </c:pt>
                <c:pt idx="5366">
                  <c:v>24.078676082000001</c:v>
                </c:pt>
                <c:pt idx="5367">
                  <c:v>24.08133089</c:v>
                </c:pt>
                <c:pt idx="5368">
                  <c:v>24.082417554999999</c:v>
                </c:pt>
                <c:pt idx="5369">
                  <c:v>24.082294146999999</c:v>
                </c:pt>
                <c:pt idx="5370">
                  <c:v>24.080481413000001</c:v>
                </c:pt>
                <c:pt idx="5371">
                  <c:v>24.077426970000001</c:v>
                </c:pt>
                <c:pt idx="5372">
                  <c:v>24.073815562</c:v>
                </c:pt>
                <c:pt idx="5373">
                  <c:v>24.066827306</c:v>
                </c:pt>
                <c:pt idx="5374">
                  <c:v>24.05826897</c:v>
                </c:pt>
                <c:pt idx="5375">
                  <c:v>24.048011642999999</c:v>
                </c:pt>
                <c:pt idx="5376">
                  <c:v>24.03625061</c:v>
                </c:pt>
                <c:pt idx="5377">
                  <c:v>24.022530256</c:v>
                </c:pt>
                <c:pt idx="5378">
                  <c:v>24.007301323</c:v>
                </c:pt>
                <c:pt idx="5379">
                  <c:v>23.991647031999999</c:v>
                </c:pt>
                <c:pt idx="5380">
                  <c:v>23.971918058</c:v>
                </c:pt>
                <c:pt idx="5381">
                  <c:v>23.950282978000001</c:v>
                </c:pt>
                <c:pt idx="5382">
                  <c:v>23.926860673</c:v>
                </c:pt>
                <c:pt idx="5383">
                  <c:v>23.901714417000001</c:v>
                </c:pt>
                <c:pt idx="5384">
                  <c:v>23.874570449</c:v>
                </c:pt>
                <c:pt idx="5385">
                  <c:v>23.845853384000002</c:v>
                </c:pt>
                <c:pt idx="5386">
                  <c:v>23.815035224999999</c:v>
                </c:pt>
                <c:pt idx="5387">
                  <c:v>23.782646711999998</c:v>
                </c:pt>
                <c:pt idx="5388">
                  <c:v>23.748252901000001</c:v>
                </c:pt>
                <c:pt idx="5389">
                  <c:v>23.712114969999998</c:v>
                </c:pt>
                <c:pt idx="5390">
                  <c:v>23.674052517</c:v>
                </c:pt>
                <c:pt idx="5391">
                  <c:v>23.633938031</c:v>
                </c:pt>
                <c:pt idx="5392">
                  <c:v>23.592027571999999</c:v>
                </c:pt>
                <c:pt idx="5393">
                  <c:v>23.547855515999998</c:v>
                </c:pt>
                <c:pt idx="5394">
                  <c:v>23.501973152000001</c:v>
                </c:pt>
                <c:pt idx="5395">
                  <c:v>23.453901622</c:v>
                </c:pt>
                <c:pt idx="5396">
                  <c:v>23.404132327999999</c:v>
                </c:pt>
                <c:pt idx="5397">
                  <c:v>23.352402676000001</c:v>
                </c:pt>
                <c:pt idx="5398">
                  <c:v>23.298886111000002</c:v>
                </c:pt>
                <c:pt idx="5399">
                  <c:v>23.243710862</c:v>
                </c:pt>
                <c:pt idx="5400">
                  <c:v>23.18660371</c:v>
                </c:pt>
                <c:pt idx="5401">
                  <c:v>23.128098978000001</c:v>
                </c:pt>
                <c:pt idx="5402">
                  <c:v>23.067701073999999</c:v>
                </c:pt>
                <c:pt idx="5403">
                  <c:v>23.006041553999999</c:v>
                </c:pt>
                <c:pt idx="5404">
                  <c:v>22.942717473999998</c:v>
                </c:pt>
                <c:pt idx="5405">
                  <c:v>22.878124405000001</c:v>
                </c:pt>
                <c:pt idx="5406">
                  <c:v>22.812160018</c:v>
                </c:pt>
                <c:pt idx="5407">
                  <c:v>22.744775910000001</c:v>
                </c:pt>
                <c:pt idx="5408">
                  <c:v>22.676329840000001</c:v>
                </c:pt>
                <c:pt idx="5409">
                  <c:v>22.606384970000001</c:v>
                </c:pt>
                <c:pt idx="5410">
                  <c:v>22.535590652</c:v>
                </c:pt>
                <c:pt idx="5411">
                  <c:v>22.463473905000001</c:v>
                </c:pt>
                <c:pt idx="5412">
                  <c:v>22.390610805000001</c:v>
                </c:pt>
                <c:pt idx="5413">
                  <c:v>22.316766600000001</c:v>
                </c:pt>
                <c:pt idx="5414">
                  <c:v>22.242134653000001</c:v>
                </c:pt>
                <c:pt idx="5415">
                  <c:v>22.166877695</c:v>
                </c:pt>
                <c:pt idx="5416">
                  <c:v>22.090708904</c:v>
                </c:pt>
                <c:pt idx="5417">
                  <c:v>22.014205224000001</c:v>
                </c:pt>
                <c:pt idx="5418">
                  <c:v>21.936813485999998</c:v>
                </c:pt>
                <c:pt idx="5419">
                  <c:v>21.859182181000001</c:v>
                </c:pt>
                <c:pt idx="5420">
                  <c:v>21.780882724000001</c:v>
                </c:pt>
                <c:pt idx="5421">
                  <c:v>21.702329504000001</c:v>
                </c:pt>
                <c:pt idx="5422">
                  <c:v>21.623446547</c:v>
                </c:pt>
                <c:pt idx="5423">
                  <c:v>21.544186980999999</c:v>
                </c:pt>
                <c:pt idx="5424">
                  <c:v>21.464949038</c:v>
                </c:pt>
                <c:pt idx="5425">
                  <c:v>21.385286911000001</c:v>
                </c:pt>
                <c:pt idx="5426">
                  <c:v>21.30590698</c:v>
                </c:pt>
                <c:pt idx="5427">
                  <c:v>21.226329435</c:v>
                </c:pt>
                <c:pt idx="5428">
                  <c:v>21.147172582</c:v>
                </c:pt>
                <c:pt idx="5429">
                  <c:v>21.068202030999998</c:v>
                </c:pt>
                <c:pt idx="5430">
                  <c:v>20.989644365</c:v>
                </c:pt>
                <c:pt idx="5431">
                  <c:v>20.911710536000001</c:v>
                </c:pt>
                <c:pt idx="5432">
                  <c:v>20.834154316999999</c:v>
                </c:pt>
                <c:pt idx="5433">
                  <c:v>20.757604169</c:v>
                </c:pt>
                <c:pt idx="5434">
                  <c:v>20.681549027999999</c:v>
                </c:pt>
                <c:pt idx="5435">
                  <c:v>20.606713689999999</c:v>
                </c:pt>
                <c:pt idx="5436">
                  <c:v>20.532711436</c:v>
                </c:pt>
                <c:pt idx="5437">
                  <c:v>20.459997780999998</c:v>
                </c:pt>
                <c:pt idx="5438">
                  <c:v>20.388512886000001</c:v>
                </c:pt>
                <c:pt idx="5439">
                  <c:v>20.318230733</c:v>
                </c:pt>
                <c:pt idx="5440">
                  <c:v>20.249579817000001</c:v>
                </c:pt>
                <c:pt idx="5441">
                  <c:v>20.182102138000001</c:v>
                </c:pt>
                <c:pt idx="5442">
                  <c:v>20.116505612000001</c:v>
                </c:pt>
                <c:pt idx="5443">
                  <c:v>20.052280622000001</c:v>
                </c:pt>
                <c:pt idx="5444">
                  <c:v>19.990042107000001</c:v>
                </c:pt>
                <c:pt idx="5445">
                  <c:v>19.929516736</c:v>
                </c:pt>
                <c:pt idx="5446">
                  <c:v>19.870917421000001</c:v>
                </c:pt>
                <c:pt idx="5447">
                  <c:v>19.814402013999999</c:v>
                </c:pt>
                <c:pt idx="5448">
                  <c:v>19.759675727000001</c:v>
                </c:pt>
                <c:pt idx="5449">
                  <c:v>19.707331480000001</c:v>
                </c:pt>
                <c:pt idx="5450">
                  <c:v>19.65681292</c:v>
                </c:pt>
                <c:pt idx="5451">
                  <c:v>19.608799942000001</c:v>
                </c:pt>
                <c:pt idx="5452">
                  <c:v>19.562859553999999</c:v>
                </c:pt>
                <c:pt idx="5453">
                  <c:v>19.519421912999999</c:v>
                </c:pt>
                <c:pt idx="5454">
                  <c:v>19.478408294000001</c:v>
                </c:pt>
                <c:pt idx="5455">
                  <c:v>19.439754425</c:v>
                </c:pt>
                <c:pt idx="5456">
                  <c:v>19.403863292</c:v>
                </c:pt>
                <c:pt idx="5457">
                  <c:v>19.370257460000001</c:v>
                </c:pt>
                <c:pt idx="5458">
                  <c:v>19.339639273</c:v>
                </c:pt>
                <c:pt idx="5459">
                  <c:v>19.311485341000001</c:v>
                </c:pt>
                <c:pt idx="5460">
                  <c:v>19.286395567</c:v>
                </c:pt>
                <c:pt idx="5461">
                  <c:v>19.264094971999999</c:v>
                </c:pt>
                <c:pt idx="5462">
                  <c:v>19.244804448</c:v>
                </c:pt>
                <c:pt idx="5463">
                  <c:v>19.228700262</c:v>
                </c:pt>
                <c:pt idx="5464">
                  <c:v>19.215488784000001</c:v>
                </c:pt>
                <c:pt idx="5465">
                  <c:v>19.205777080000001</c:v>
                </c:pt>
                <c:pt idx="5466">
                  <c:v>19.199013006000001</c:v>
                </c:pt>
                <c:pt idx="5467">
                  <c:v>19.195864729</c:v>
                </c:pt>
                <c:pt idx="5468">
                  <c:v>19.195871723</c:v>
                </c:pt>
                <c:pt idx="5469">
                  <c:v>19.199420155999999</c:v>
                </c:pt>
                <c:pt idx="5470">
                  <c:v>19.206395907000001</c:v>
                </c:pt>
                <c:pt idx="5471">
                  <c:v>19.216697856</c:v>
                </c:pt>
                <c:pt idx="5472">
                  <c:v>19.230669706</c:v>
                </c:pt>
                <c:pt idx="5473">
                  <c:v>19.247783171999998</c:v>
                </c:pt>
                <c:pt idx="5474">
                  <c:v>19.268680015000001</c:v>
                </c:pt>
                <c:pt idx="5475">
                  <c:v>19.292788528999999</c:v>
                </c:pt>
                <c:pt idx="5476">
                  <c:v>19.320650063999999</c:v>
                </c:pt>
                <c:pt idx="5477">
                  <c:v>19.351929853000001</c:v>
                </c:pt>
                <c:pt idx="5478">
                  <c:v>19.386766302000002</c:v>
                </c:pt>
                <c:pt idx="5479">
                  <c:v>19.425244394</c:v>
                </c:pt>
                <c:pt idx="5480">
                  <c:v>19.467001788000001</c:v>
                </c:pt>
                <c:pt idx="5481">
                  <c:v>19.512554453</c:v>
                </c:pt>
                <c:pt idx="5482">
                  <c:v>19.561300534000001</c:v>
                </c:pt>
                <c:pt idx="5483">
                  <c:v>19.613818845000001</c:v>
                </c:pt>
                <c:pt idx="5484">
                  <c:v>19.669625522</c:v>
                </c:pt>
                <c:pt idx="5485">
                  <c:v>19.729053152999999</c:v>
                </c:pt>
                <c:pt idx="5486">
                  <c:v>19.791932834000001</c:v>
                </c:pt>
                <c:pt idx="5487">
                  <c:v>19.858136752</c:v>
                </c:pt>
                <c:pt idx="5488">
                  <c:v>19.927950873</c:v>
                </c:pt>
                <c:pt idx="5489">
                  <c:v>20.000833317000001</c:v>
                </c:pt>
                <c:pt idx="5490">
                  <c:v>20.077369437000002</c:v>
                </c:pt>
                <c:pt idx="5491">
                  <c:v>20.157003302</c:v>
                </c:pt>
                <c:pt idx="5492">
                  <c:v>20.240233352000001</c:v>
                </c:pt>
                <c:pt idx="5493">
                  <c:v>20.326745675000002</c:v>
                </c:pt>
                <c:pt idx="5494">
                  <c:v>20.416667876000002</c:v>
                </c:pt>
                <c:pt idx="5495">
                  <c:v>20.510056676000001</c:v>
                </c:pt>
                <c:pt idx="5496">
                  <c:v>20.606544424999999</c:v>
                </c:pt>
                <c:pt idx="5497">
                  <c:v>20.706560862</c:v>
                </c:pt>
                <c:pt idx="5498">
                  <c:v>20.809486742000001</c:v>
                </c:pt>
                <c:pt idx="5499">
                  <c:v>20.915813461999999</c:v>
                </c:pt>
                <c:pt idx="5500">
                  <c:v>21.025016414</c:v>
                </c:pt>
                <c:pt idx="5501">
                  <c:v>21.137344284000001</c:v>
                </c:pt>
                <c:pt idx="5502">
                  <c:v>21.252592970999999</c:v>
                </c:pt>
                <c:pt idx="5503">
                  <c:v>21.370577505</c:v>
                </c:pt>
                <c:pt idx="5504">
                  <c:v>21.491518097</c:v>
                </c:pt>
                <c:pt idx="5505">
                  <c:v>21.614861790999999</c:v>
                </c:pt>
                <c:pt idx="5506">
                  <c:v>21.741092204000001</c:v>
                </c:pt>
                <c:pt idx="5507">
                  <c:v>21.869606558000001</c:v>
                </c:pt>
                <c:pt idx="5508">
                  <c:v>22.000806092000001</c:v>
                </c:pt>
                <c:pt idx="5509">
                  <c:v>22.134290911000001</c:v>
                </c:pt>
                <c:pt idx="5510">
                  <c:v>22.270092739999999</c:v>
                </c:pt>
                <c:pt idx="5511">
                  <c:v>22.408182867000001</c:v>
                </c:pt>
                <c:pt idx="5512">
                  <c:v>22.548158469000001</c:v>
                </c:pt>
                <c:pt idx="5513">
                  <c:v>22.690375994</c:v>
                </c:pt>
                <c:pt idx="5514">
                  <c:v>22.834208723</c:v>
                </c:pt>
                <c:pt idx="5515">
                  <c:v>22.980082304</c:v>
                </c:pt>
                <c:pt idx="5516">
                  <c:v>23.127484684999999</c:v>
                </c:pt>
                <c:pt idx="5517">
                  <c:v>23.276605458999999</c:v>
                </c:pt>
                <c:pt idx="5518">
                  <c:v>23.427190988</c:v>
                </c:pt>
                <c:pt idx="5519">
                  <c:v>23.579039131999998</c:v>
                </c:pt>
                <c:pt idx="5520">
                  <c:v>23.732336491000002</c:v>
                </c:pt>
                <c:pt idx="5521">
                  <c:v>23.886566108</c:v>
                </c:pt>
                <c:pt idx="5522">
                  <c:v>24.042186571999999</c:v>
                </c:pt>
                <c:pt idx="5523">
                  <c:v>24.198673632999999</c:v>
                </c:pt>
                <c:pt idx="5524">
                  <c:v>24.356347388</c:v>
                </c:pt>
                <c:pt idx="5525">
                  <c:v>24.514843953</c:v>
                </c:pt>
                <c:pt idx="5526">
                  <c:v>24.674141357</c:v>
                </c:pt>
                <c:pt idx="5527">
                  <c:v>24.834166683999999</c:v>
                </c:pt>
                <c:pt idx="5528">
                  <c:v>24.99450998</c:v>
                </c:pt>
                <c:pt idx="5529">
                  <c:v>25.155434789000001</c:v>
                </c:pt>
                <c:pt idx="5530">
                  <c:v>25.316336760999999</c:v>
                </c:pt>
                <c:pt idx="5531">
                  <c:v>25.477573940999999</c:v>
                </c:pt>
                <c:pt idx="5532">
                  <c:v>25.638643799</c:v>
                </c:pt>
                <c:pt idx="5533">
                  <c:v>25.799675679</c:v>
                </c:pt>
                <c:pt idx="5534">
                  <c:v>25.960416217999999</c:v>
                </c:pt>
                <c:pt idx="5535">
                  <c:v>26.120637447</c:v>
                </c:pt>
                <c:pt idx="5536">
                  <c:v>26.280457218999999</c:v>
                </c:pt>
                <c:pt idx="5537">
                  <c:v>26.439368306999999</c:v>
                </c:pt>
                <c:pt idx="5538">
                  <c:v>26.59769914</c:v>
                </c:pt>
                <c:pt idx="5539">
                  <c:v>26.754920104</c:v>
                </c:pt>
                <c:pt idx="5540">
                  <c:v>26.911286222000001</c:v>
                </c:pt>
                <c:pt idx="5541">
                  <c:v>27.066399251</c:v>
                </c:pt>
                <c:pt idx="5542">
                  <c:v>27.220233979</c:v>
                </c:pt>
                <c:pt idx="5543">
                  <c:v>27.372695518</c:v>
                </c:pt>
                <c:pt idx="5544">
                  <c:v>27.523410527999999</c:v>
                </c:pt>
                <c:pt idx="5545">
                  <c:v>27.672596357</c:v>
                </c:pt>
                <c:pt idx="5546">
                  <c:v>27.819719922000001</c:v>
                </c:pt>
                <c:pt idx="5547">
                  <c:v>27.965068192</c:v>
                </c:pt>
                <c:pt idx="5548">
                  <c:v>28.108204406999999</c:v>
                </c:pt>
                <c:pt idx="5549">
                  <c:v>28.249246364000001</c:v>
                </c:pt>
                <c:pt idx="5550">
                  <c:v>28.38798706</c:v>
                </c:pt>
                <c:pt idx="5551">
                  <c:v>28.524287768000001</c:v>
                </c:pt>
                <c:pt idx="5552">
                  <c:v>28.658271717000002</c:v>
                </c:pt>
                <c:pt idx="5553">
                  <c:v>28.789544908</c:v>
                </c:pt>
                <c:pt idx="5554">
                  <c:v>28.918401482</c:v>
                </c:pt>
                <c:pt idx="5555">
                  <c:v>29.044108779999998</c:v>
                </c:pt>
                <c:pt idx="5556">
                  <c:v>29.166540918999999</c:v>
                </c:pt>
                <c:pt idx="5557">
                  <c:v>29.285988862</c:v>
                </c:pt>
                <c:pt idx="5558">
                  <c:v>29.402418975</c:v>
                </c:pt>
                <c:pt idx="5559">
                  <c:v>29.515741002999999</c:v>
                </c:pt>
                <c:pt idx="5560">
                  <c:v>29.625629919000001</c:v>
                </c:pt>
                <c:pt idx="5561">
                  <c:v>29.732313782999999</c:v>
                </c:pt>
                <c:pt idx="5562">
                  <c:v>29.835352319999998</c:v>
                </c:pt>
                <c:pt idx="5563">
                  <c:v>29.935022236999998</c:v>
                </c:pt>
                <c:pt idx="5564">
                  <c:v>30.030984257</c:v>
                </c:pt>
                <c:pt idx="5565">
                  <c:v>30.123328715</c:v>
                </c:pt>
                <c:pt idx="5566">
                  <c:v>30.211859363999999</c:v>
                </c:pt>
                <c:pt idx="5567">
                  <c:v>30.296463243000002</c:v>
                </c:pt>
                <c:pt idx="5568">
                  <c:v>30.377220159</c:v>
                </c:pt>
                <c:pt idx="5569">
                  <c:v>30.453811349999999</c:v>
                </c:pt>
                <c:pt idx="5570">
                  <c:v>30.526483913</c:v>
                </c:pt>
                <c:pt idx="5571">
                  <c:v>30.594925822</c:v>
                </c:pt>
                <c:pt idx="5572">
                  <c:v>30.659308783</c:v>
                </c:pt>
                <c:pt idx="5573">
                  <c:v>30.719428466</c:v>
                </c:pt>
                <c:pt idx="5574">
                  <c:v>30.775272175000001</c:v>
                </c:pt>
                <c:pt idx="5575">
                  <c:v>30.826796910999999</c:v>
                </c:pt>
                <c:pt idx="5576">
                  <c:v>30.873817143</c:v>
                </c:pt>
                <c:pt idx="5577">
                  <c:v>30.9165338</c:v>
                </c:pt>
                <c:pt idx="5578">
                  <c:v>30.954697277000001</c:v>
                </c:pt>
                <c:pt idx="5579">
                  <c:v>30.98859719</c:v>
                </c:pt>
                <c:pt idx="5580">
                  <c:v>31.018039817999998</c:v>
                </c:pt>
                <c:pt idx="5581">
                  <c:v>31.043204956</c:v>
                </c:pt>
                <c:pt idx="5582">
                  <c:v>31.064026339000002</c:v>
                </c:pt>
                <c:pt idx="5583">
                  <c:v>31.080498330000001</c:v>
                </c:pt>
                <c:pt idx="5584">
                  <c:v>31.092724953000001</c:v>
                </c:pt>
                <c:pt idx="5585">
                  <c:v>31.100511195999999</c:v>
                </c:pt>
                <c:pt idx="5586">
                  <c:v>31.100511195999999</c:v>
                </c:pt>
                <c:pt idx="5587">
                  <c:v>31.104158803000001</c:v>
                </c:pt>
                <c:pt idx="5588">
                  <c:v>31.103487006000002</c:v>
                </c:pt>
                <c:pt idx="5589">
                  <c:v>31.098681057</c:v>
                </c:pt>
                <c:pt idx="5590">
                  <c:v>31.089656055999999</c:v>
                </c:pt>
                <c:pt idx="5591">
                  <c:v>31.059149303000002</c:v>
                </c:pt>
                <c:pt idx="5592">
                  <c:v>31.037615940999999</c:v>
                </c:pt>
                <c:pt idx="5593">
                  <c:v>31.012102433999999</c:v>
                </c:pt>
                <c:pt idx="5594">
                  <c:v>30.982478317999998</c:v>
                </c:pt>
                <c:pt idx="5595">
                  <c:v>30.948994375000002</c:v>
                </c:pt>
                <c:pt idx="5596">
                  <c:v>30.911560457</c:v>
                </c:pt>
                <c:pt idx="5597">
                  <c:v>30.870322044000002</c:v>
                </c:pt>
                <c:pt idx="5598">
                  <c:v>30.825258711</c:v>
                </c:pt>
                <c:pt idx="5599">
                  <c:v>30.776416831999999</c:v>
                </c:pt>
                <c:pt idx="5600">
                  <c:v>30.723909286000001</c:v>
                </c:pt>
                <c:pt idx="5601">
                  <c:v>30.667683889999999</c:v>
                </c:pt>
                <c:pt idx="5602">
                  <c:v>30.608002205999998</c:v>
                </c:pt>
                <c:pt idx="5603">
                  <c:v>30.54482063</c:v>
                </c:pt>
                <c:pt idx="5604">
                  <c:v>30.478345625999999</c:v>
                </c:pt>
                <c:pt idx="5605">
                  <c:v>30.408574216000002</c:v>
                </c:pt>
                <c:pt idx="5606">
                  <c:v>30.335647145999999</c:v>
                </c:pt>
                <c:pt idx="5607">
                  <c:v>30.259642014000001</c:v>
                </c:pt>
                <c:pt idx="5608">
                  <c:v>30.180636741000001</c:v>
                </c:pt>
                <c:pt idx="5609">
                  <c:v>30.098887867999998</c:v>
                </c:pt>
                <c:pt idx="5610">
                  <c:v>30.014410968</c:v>
                </c:pt>
                <c:pt idx="5611">
                  <c:v>29.927480253999999</c:v>
                </c:pt>
                <c:pt idx="5612">
                  <c:v>29.838117563000001</c:v>
                </c:pt>
                <c:pt idx="5613">
                  <c:v>29.746503404999999</c:v>
                </c:pt>
                <c:pt idx="5614">
                  <c:v>29.652696943999999</c:v>
                </c:pt>
                <c:pt idx="5615">
                  <c:v>29.556800916</c:v>
                </c:pt>
                <c:pt idx="5616">
                  <c:v>29.45893985</c:v>
                </c:pt>
                <c:pt idx="5617">
                  <c:v>29.359191842000001</c:v>
                </c:pt>
                <c:pt idx="5618">
                  <c:v>29.257798172000001</c:v>
                </c:pt>
                <c:pt idx="5619">
                  <c:v>29.154791166999999</c:v>
                </c:pt>
                <c:pt idx="5620">
                  <c:v>29.050398366</c:v>
                </c:pt>
                <c:pt idx="5621">
                  <c:v>28.944644197999999</c:v>
                </c:pt>
                <c:pt idx="5622">
                  <c:v>28.837667752000002</c:v>
                </c:pt>
                <c:pt idx="5623">
                  <c:v>28.729564984</c:v>
                </c:pt>
                <c:pt idx="5624">
                  <c:v>28.620401915999999</c:v>
                </c:pt>
                <c:pt idx="5625">
                  <c:v>28.510363337000001</c:v>
                </c:pt>
                <c:pt idx="5626">
                  <c:v>28.399476614000001</c:v>
                </c:pt>
                <c:pt idx="5627">
                  <c:v>28.287954007</c:v>
                </c:pt>
                <c:pt idx="5628">
                  <c:v>28.175818229000001</c:v>
                </c:pt>
                <c:pt idx="5629">
                  <c:v>28.063204665000001</c:v>
                </c:pt>
                <c:pt idx="5630">
                  <c:v>27.950133146999999</c:v>
                </c:pt>
                <c:pt idx="5631">
                  <c:v>27.836707102999998</c:v>
                </c:pt>
                <c:pt idx="5632">
                  <c:v>27.723063124999999</c:v>
                </c:pt>
                <c:pt idx="5633">
                  <c:v>27.609273188</c:v>
                </c:pt>
                <c:pt idx="5634">
                  <c:v>27.495581064</c:v>
                </c:pt>
                <c:pt idx="5635">
                  <c:v>27.382031062999999</c:v>
                </c:pt>
                <c:pt idx="5636">
                  <c:v>27.268865028</c:v>
                </c:pt>
                <c:pt idx="5637">
                  <c:v>27.156143974999999</c:v>
                </c:pt>
                <c:pt idx="5638">
                  <c:v>27.044000756999999</c:v>
                </c:pt>
                <c:pt idx="5639">
                  <c:v>26.932527572000001</c:v>
                </c:pt>
                <c:pt idx="5640">
                  <c:v>26.821786811999999</c:v>
                </c:pt>
                <c:pt idx="5641">
                  <c:v>26.711982935999998</c:v>
                </c:pt>
                <c:pt idx="5642">
                  <c:v>26.603131836999999</c:v>
                </c:pt>
                <c:pt idx="5643">
                  <c:v>26.495457979000001</c:v>
                </c:pt>
                <c:pt idx="5644">
                  <c:v>26.388950203</c:v>
                </c:pt>
                <c:pt idx="5645">
                  <c:v>26.283757286</c:v>
                </c:pt>
                <c:pt idx="5646">
                  <c:v>26.179930321000001</c:v>
                </c:pt>
                <c:pt idx="5647">
                  <c:v>26.077512950999999</c:v>
                </c:pt>
                <c:pt idx="5648">
                  <c:v>25.976625672000001</c:v>
                </c:pt>
                <c:pt idx="5649">
                  <c:v>25.877296793999999</c:v>
                </c:pt>
                <c:pt idx="5650">
                  <c:v>25.779747030999999</c:v>
                </c:pt>
                <c:pt idx="5651">
                  <c:v>25.683964506999999</c:v>
                </c:pt>
                <c:pt idx="5652">
                  <c:v>25.590120018</c:v>
                </c:pt>
                <c:pt idx="5653">
                  <c:v>25.498195685999999</c:v>
                </c:pt>
                <c:pt idx="5654">
                  <c:v>25.408257935000002</c:v>
                </c:pt>
                <c:pt idx="5655">
                  <c:v>25.320324991</c:v>
                </c:pt>
                <c:pt idx="5656">
                  <c:v>25.234334724</c:v>
                </c:pt>
                <c:pt idx="5657">
                  <c:v>25.150405330000002</c:v>
                </c:pt>
                <c:pt idx="5658">
                  <c:v>25.068446998999999</c:v>
                </c:pt>
                <c:pt idx="5659">
                  <c:v>24.988619538999998</c:v>
                </c:pt>
                <c:pt idx="5660">
                  <c:v>24.910845005999999</c:v>
                </c:pt>
                <c:pt idx="5661">
                  <c:v>24.835245032</c:v>
                </c:pt>
                <c:pt idx="5662">
                  <c:v>24.761803994000001</c:v>
                </c:pt>
                <c:pt idx="5663">
                  <c:v>24.690557859999998</c:v>
                </c:pt>
                <c:pt idx="5664">
                  <c:v>24.621648836999999</c:v>
                </c:pt>
                <c:pt idx="5665">
                  <c:v>24.554937604999999</c:v>
                </c:pt>
                <c:pt idx="5666">
                  <c:v>24.490745726</c:v>
                </c:pt>
                <c:pt idx="5667">
                  <c:v>24.428950291</c:v>
                </c:pt>
                <c:pt idx="5668">
                  <c:v>24.369717090000002</c:v>
                </c:pt>
                <c:pt idx="5669">
                  <c:v>24.312944624</c:v>
                </c:pt>
                <c:pt idx="5670">
                  <c:v>24.258682620999998</c:v>
                </c:pt>
                <c:pt idx="5671">
                  <c:v>24.206897524999999</c:v>
                </c:pt>
                <c:pt idx="5672">
                  <c:v>24.157502315999999</c:v>
                </c:pt>
                <c:pt idx="5673">
                  <c:v>24.110641647000001</c:v>
                </c:pt>
                <c:pt idx="5674">
                  <c:v>24.066148263999999</c:v>
                </c:pt>
                <c:pt idx="5675">
                  <c:v>24.024213532000001</c:v>
                </c:pt>
                <c:pt idx="5676">
                  <c:v>23.984674526999999</c:v>
                </c:pt>
                <c:pt idx="5677">
                  <c:v>23.947646021000001</c:v>
                </c:pt>
                <c:pt idx="5678">
                  <c:v>23.913037407000001</c:v>
                </c:pt>
                <c:pt idx="5679">
                  <c:v>23.880810206</c:v>
                </c:pt>
                <c:pt idx="5680">
                  <c:v>23.851039421999999</c:v>
                </c:pt>
                <c:pt idx="5681">
                  <c:v>23.823560642</c:v>
                </c:pt>
                <c:pt idx="5682">
                  <c:v>23.798580209000001</c:v>
                </c:pt>
                <c:pt idx="5683">
                  <c:v>23.775864261999999</c:v>
                </c:pt>
                <c:pt idx="5684">
                  <c:v>23.755531046000002</c:v>
                </c:pt>
                <c:pt idx="5685">
                  <c:v>23.737350886000002</c:v>
                </c:pt>
                <c:pt idx="5686">
                  <c:v>23.721235281999999</c:v>
                </c:pt>
                <c:pt idx="5687">
                  <c:v>23.707079536999998</c:v>
                </c:pt>
                <c:pt idx="5688">
                  <c:v>23.694701513999998</c:v>
                </c:pt>
                <c:pt idx="5689">
                  <c:v>23.684229637000001</c:v>
                </c:pt>
                <c:pt idx="5690">
                  <c:v>23.675396569</c:v>
                </c:pt>
                <c:pt idx="5691">
                  <c:v>23.668424323</c:v>
                </c:pt>
                <c:pt idx="5692">
                  <c:v>23.663090626999999</c:v>
                </c:pt>
                <c:pt idx="5693">
                  <c:v>23.659508012</c:v>
                </c:pt>
                <c:pt idx="5694">
                  <c:v>23.657566020000001</c:v>
                </c:pt>
                <c:pt idx="5695">
                  <c:v>23.657180475000001</c:v>
                </c:pt>
                <c:pt idx="5696">
                  <c:v>23.658434527000001</c:v>
                </c:pt>
                <c:pt idx="5697">
                  <c:v>23.661054262</c:v>
                </c:pt>
                <c:pt idx="5698">
                  <c:v>23.665261274999999</c:v>
                </c:pt>
                <c:pt idx="5699">
                  <c:v>23.670720211999999</c:v>
                </c:pt>
                <c:pt idx="5700">
                  <c:v>23.677598392</c:v>
                </c:pt>
                <c:pt idx="5701">
                  <c:v>23.685640573000001</c:v>
                </c:pt>
                <c:pt idx="5702">
                  <c:v>23.694818496</c:v>
                </c:pt>
                <c:pt idx="5703">
                  <c:v>23.705053840000001</c:v>
                </c:pt>
                <c:pt idx="5704">
                  <c:v>23.716099003</c:v>
                </c:pt>
                <c:pt idx="5705">
                  <c:v>23.728138996999999</c:v>
                </c:pt>
                <c:pt idx="5706">
                  <c:v>23.740801378</c:v>
                </c:pt>
                <c:pt idx="5707">
                  <c:v>23.754353897000001</c:v>
                </c:pt>
                <c:pt idx="5708">
                  <c:v>23.767840479</c:v>
                </c:pt>
                <c:pt idx="5709">
                  <c:v>23.781941467999999</c:v>
                </c:pt>
                <c:pt idx="5710">
                  <c:v>23.79658942</c:v>
                </c:pt>
                <c:pt idx="5711">
                  <c:v>23.811665877999999</c:v>
                </c:pt>
                <c:pt idx="5712">
                  <c:v>23.827259442999999</c:v>
                </c:pt>
                <c:pt idx="5713">
                  <c:v>23.842955441000001</c:v>
                </c:pt>
                <c:pt idx="5714">
                  <c:v>23.859000152</c:v>
                </c:pt>
                <c:pt idx="5715">
                  <c:v>23.874675946</c:v>
                </c:pt>
                <c:pt idx="5716">
                  <c:v>23.889869477000001</c:v>
                </c:pt>
                <c:pt idx="5717">
                  <c:v>23.904749341999999</c:v>
                </c:pt>
                <c:pt idx="5718">
                  <c:v>23.919284879999999</c:v>
                </c:pt>
                <c:pt idx="5719">
                  <c:v>23.933421667000001</c:v>
                </c:pt>
                <c:pt idx="5720">
                  <c:v>23.946883103000001</c:v>
                </c:pt>
                <c:pt idx="5721">
                  <c:v>23.959950936999999</c:v>
                </c:pt>
                <c:pt idx="5722">
                  <c:v>23.972210931999999</c:v>
                </c:pt>
                <c:pt idx="5723">
                  <c:v>23.984014002999999</c:v>
                </c:pt>
                <c:pt idx="5724">
                  <c:v>23.995000455</c:v>
                </c:pt>
                <c:pt idx="5725">
                  <c:v>24.005359038999998</c:v>
                </c:pt>
                <c:pt idx="5726">
                  <c:v>24.014906308</c:v>
                </c:pt>
                <c:pt idx="5727">
                  <c:v>24.023508258</c:v>
                </c:pt>
                <c:pt idx="5728">
                  <c:v>24.031306613000002</c:v>
                </c:pt>
                <c:pt idx="5729">
                  <c:v>24.038366413999999</c:v>
                </c:pt>
                <c:pt idx="5730">
                  <c:v>24.043336092000001</c:v>
                </c:pt>
                <c:pt idx="5731">
                  <c:v>24.046975989</c:v>
                </c:pt>
                <c:pt idx="5732">
                  <c:v>24.049581228000001</c:v>
                </c:pt>
                <c:pt idx="5733">
                  <c:v>24.050822207</c:v>
                </c:pt>
                <c:pt idx="5734">
                  <c:v>24.050748185</c:v>
                </c:pt>
                <c:pt idx="5735">
                  <c:v>24.049344718</c:v>
                </c:pt>
                <c:pt idx="5736">
                  <c:v>24.047116719000002</c:v>
                </c:pt>
                <c:pt idx="5737">
                  <c:v>24.042108979999998</c:v>
                </c:pt>
                <c:pt idx="5738">
                  <c:v>24.035375510000001</c:v>
                </c:pt>
                <c:pt idx="5739">
                  <c:v>24.027355896</c:v>
                </c:pt>
                <c:pt idx="5740">
                  <c:v>24.027355896</c:v>
                </c:pt>
                <c:pt idx="5741">
                  <c:v>24.017662165000001</c:v>
                </c:pt>
                <c:pt idx="5742">
                  <c:v>24.006549858</c:v>
                </c:pt>
                <c:pt idx="5743">
                  <c:v>23.993836291000001</c:v>
                </c:pt>
                <c:pt idx="5744">
                  <c:v>23.963261684999999</c:v>
                </c:pt>
                <c:pt idx="5745">
                  <c:v>23.945044098</c:v>
                </c:pt>
                <c:pt idx="5746">
                  <c:v>23.925141774</c:v>
                </c:pt>
                <c:pt idx="5747">
                  <c:v>23.903025448000001</c:v>
                </c:pt>
                <c:pt idx="5748">
                  <c:v>23.879111193</c:v>
                </c:pt>
                <c:pt idx="5749">
                  <c:v>23.853092971999999</c:v>
                </c:pt>
                <c:pt idx="5750">
                  <c:v>23.825091019999999</c:v>
                </c:pt>
                <c:pt idx="5751">
                  <c:v>23.795191214999999</c:v>
                </c:pt>
                <c:pt idx="5752">
                  <c:v>23.763110860000001</c:v>
                </c:pt>
                <c:pt idx="5753">
                  <c:v>23.729315985</c:v>
                </c:pt>
                <c:pt idx="5754">
                  <c:v>23.693325080000001</c:v>
                </c:pt>
                <c:pt idx="5755">
                  <c:v>23.655674856000001</c:v>
                </c:pt>
                <c:pt idx="5756">
                  <c:v>23.615931222</c:v>
                </c:pt>
                <c:pt idx="5757">
                  <c:v>23.574492917000001</c:v>
                </c:pt>
                <c:pt idx="5758">
                  <c:v>23.531225159000002</c:v>
                </c:pt>
                <c:pt idx="5759">
                  <c:v>23.486028258000001</c:v>
                </c:pt>
                <c:pt idx="5760">
                  <c:v>23.439209772000002</c:v>
                </c:pt>
                <c:pt idx="5761">
                  <c:v>23.390312220999999</c:v>
                </c:pt>
                <c:pt idx="5762">
                  <c:v>23.339915097999999</c:v>
                </c:pt>
                <c:pt idx="5763">
                  <c:v>23.287516859</c:v>
                </c:pt>
                <c:pt idx="5764">
                  <c:v>23.233626886</c:v>
                </c:pt>
                <c:pt idx="5765">
                  <c:v>23.177975558</c:v>
                </c:pt>
                <c:pt idx="5766">
                  <c:v>23.120747861000002</c:v>
                </c:pt>
                <c:pt idx="5767">
                  <c:v>23.06207156</c:v>
                </c:pt>
                <c:pt idx="5768">
                  <c:v>23.001686759999998</c:v>
                </c:pt>
                <c:pt idx="5769">
                  <c:v>22.940140591999999</c:v>
                </c:pt>
                <c:pt idx="5770">
                  <c:v>22.876927978000001</c:v>
                </c:pt>
                <c:pt idx="5771">
                  <c:v>22.812659247999999</c:v>
                </c:pt>
                <c:pt idx="5772">
                  <c:v>22.746901177000002</c:v>
                </c:pt>
                <c:pt idx="5773">
                  <c:v>22.679996403000001</c:v>
                </c:pt>
                <c:pt idx="5774">
                  <c:v>22.611824904999999</c:v>
                </c:pt>
                <c:pt idx="5775">
                  <c:v>22.542298658</c:v>
                </c:pt>
                <c:pt idx="5776">
                  <c:v>22.471761125</c:v>
                </c:pt>
                <c:pt idx="5777">
                  <c:v>22.39976077</c:v>
                </c:pt>
                <c:pt idx="5778">
                  <c:v>22.326940079</c:v>
                </c:pt>
                <c:pt idx="5779">
                  <c:v>22.252824081</c:v>
                </c:pt>
                <c:pt idx="5780">
                  <c:v>22.178006992</c:v>
                </c:pt>
                <c:pt idx="5781">
                  <c:v>22.1022325</c:v>
                </c:pt>
                <c:pt idx="5782">
                  <c:v>22.025734537000002</c:v>
                </c:pt>
                <c:pt idx="5783">
                  <c:v>21.948693596999998</c:v>
                </c:pt>
                <c:pt idx="5784">
                  <c:v>21.870862174999999</c:v>
                </c:pt>
                <c:pt idx="5785">
                  <c:v>21.792842567000001</c:v>
                </c:pt>
                <c:pt idx="5786">
                  <c:v>21.714118153000001</c:v>
                </c:pt>
                <c:pt idx="5787">
                  <c:v>21.635397172000001</c:v>
                </c:pt>
                <c:pt idx="5788">
                  <c:v>21.556294869999999</c:v>
                </c:pt>
                <c:pt idx="5789">
                  <c:v>21.477258313</c:v>
                </c:pt>
                <c:pt idx="5790">
                  <c:v>21.398225084</c:v>
                </c:pt>
                <c:pt idx="5791">
                  <c:v>21.31918099</c:v>
                </c:pt>
                <c:pt idx="5792">
                  <c:v>21.240546899000002</c:v>
                </c:pt>
                <c:pt idx="5793">
                  <c:v>21.161870970999999</c:v>
                </c:pt>
                <c:pt idx="5794">
                  <c:v>21.083878590000001</c:v>
                </c:pt>
                <c:pt idx="5795">
                  <c:v>21.006079129</c:v>
                </c:pt>
                <c:pt idx="5796">
                  <c:v>20.929092304000001</c:v>
                </c:pt>
                <c:pt idx="5797">
                  <c:v>20.852665995999999</c:v>
                </c:pt>
                <c:pt idx="5798">
                  <c:v>20.777034043</c:v>
                </c:pt>
                <c:pt idx="5799">
                  <c:v>20.702359551000001</c:v>
                </c:pt>
                <c:pt idx="5800">
                  <c:v>20.628366041</c:v>
                </c:pt>
                <c:pt idx="5801">
                  <c:v>20.555644954000002</c:v>
                </c:pt>
                <c:pt idx="5802">
                  <c:v>20.483644131999998</c:v>
                </c:pt>
                <c:pt idx="5803">
                  <c:v>20.413066806</c:v>
                </c:pt>
                <c:pt idx="5804">
                  <c:v>20.343472951999999</c:v>
                </c:pt>
                <c:pt idx="5805">
                  <c:v>20.275299482000001</c:v>
                </c:pt>
                <c:pt idx="5806">
                  <c:v>20.208481013</c:v>
                </c:pt>
                <c:pt idx="5807">
                  <c:v>20.142967853999998</c:v>
                </c:pt>
                <c:pt idx="5808">
                  <c:v>20.079176010000001</c:v>
                </c:pt>
                <c:pt idx="5809">
                  <c:v>20.016641595999999</c:v>
                </c:pt>
                <c:pt idx="5810">
                  <c:v>19.956082173999999</c:v>
                </c:pt>
                <c:pt idx="5811">
                  <c:v>19.897000629000001</c:v>
                </c:pt>
                <c:pt idx="5812">
                  <c:v>19.840012226999999</c:v>
                </c:pt>
                <c:pt idx="5813">
                  <c:v>19.784870113</c:v>
                </c:pt>
                <c:pt idx="5814">
                  <c:v>19.731803013</c:v>
                </c:pt>
                <c:pt idx="5815">
                  <c:v>19.680997574999999</c:v>
                </c:pt>
                <c:pt idx="5816">
                  <c:v>19.632184626000001</c:v>
                </c:pt>
                <c:pt idx="5817">
                  <c:v>19.585981866000001</c:v>
                </c:pt>
                <c:pt idx="5818">
                  <c:v>19.541853277000001</c:v>
                </c:pt>
                <c:pt idx="5819">
                  <c:v>19.500529382</c:v>
                </c:pt>
                <c:pt idx="5820">
                  <c:v>19.461589023999998</c:v>
                </c:pt>
                <c:pt idx="5821">
                  <c:v>19.425478973000001</c:v>
                </c:pt>
                <c:pt idx="5822">
                  <c:v>19.392138272</c:v>
                </c:pt>
                <c:pt idx="5823">
                  <c:v>19.361510742</c:v>
                </c:pt>
                <c:pt idx="5824">
                  <c:v>19.333998360999999</c:v>
                </c:pt>
                <c:pt idx="5825">
                  <c:v>19.309102069000001</c:v>
                </c:pt>
                <c:pt idx="5826">
                  <c:v>19.287497281</c:v>
                </c:pt>
                <c:pt idx="5827">
                  <c:v>19.268630340000001</c:v>
                </c:pt>
                <c:pt idx="5828">
                  <c:v>19.253069559</c:v>
                </c:pt>
                <c:pt idx="5829">
                  <c:v>19.240508832</c:v>
                </c:pt>
                <c:pt idx="5830">
                  <c:v>19.231124849</c:v>
                </c:pt>
                <c:pt idx="5831">
                  <c:v>19.225040115999999</c:v>
                </c:pt>
                <c:pt idx="5832">
                  <c:v>19.221951776000001</c:v>
                </c:pt>
                <c:pt idx="5833">
                  <c:v>19.222397111999999</c:v>
                </c:pt>
                <c:pt idx="5834">
                  <c:v>19.225786201999998</c:v>
                </c:pt>
                <c:pt idx="5835">
                  <c:v>19.232765207</c:v>
                </c:pt>
                <c:pt idx="5836">
                  <c:v>19.242870668999998</c:v>
                </c:pt>
                <c:pt idx="5837">
                  <c:v>19.256479004999999</c:v>
                </c:pt>
                <c:pt idx="5838">
                  <c:v>19.273460540999999</c:v>
                </c:pt>
                <c:pt idx="5839">
                  <c:v>19.293723923000002</c:v>
                </c:pt>
                <c:pt idx="5840">
                  <c:v>19.317629947</c:v>
                </c:pt>
                <c:pt idx="5841">
                  <c:v>19.344643140999999</c:v>
                </c:pt>
                <c:pt idx="5842">
                  <c:v>19.375394936999999</c:v>
                </c:pt>
                <c:pt idx="5843">
                  <c:v>19.409329595999999</c:v>
                </c:pt>
                <c:pt idx="5844">
                  <c:v>19.446989135999999</c:v>
                </c:pt>
                <c:pt idx="5845">
                  <c:v>19.488052183000001</c:v>
                </c:pt>
                <c:pt idx="5846">
                  <c:v>19.532680793000001</c:v>
                </c:pt>
                <c:pt idx="5847">
                  <c:v>19.580988928</c:v>
                </c:pt>
                <c:pt idx="5848">
                  <c:v>19.632652287999999</c:v>
                </c:pt>
                <c:pt idx="5849">
                  <c:v>19.688196317999999</c:v>
                </c:pt>
                <c:pt idx="5850">
                  <c:v>19.747040257999998</c:v>
                </c:pt>
                <c:pt idx="5851">
                  <c:v>19.809810465000002</c:v>
                </c:pt>
                <c:pt idx="5852">
                  <c:v>19.875996555</c:v>
                </c:pt>
                <c:pt idx="5853">
                  <c:v>19.945906061999999</c:v>
                </c:pt>
                <c:pt idx="5854">
                  <c:v>20.019352234999999</c:v>
                </c:pt>
                <c:pt idx="5855">
                  <c:v>20.096193053</c:v>
                </c:pt>
                <c:pt idx="5856">
                  <c:v>20.176675192000001</c:v>
                </c:pt>
                <c:pt idx="5857">
                  <c:v>20.260246135999999</c:v>
                </c:pt>
                <c:pt idx="5858">
                  <c:v>20.347469921999998</c:v>
                </c:pt>
                <c:pt idx="5859">
                  <c:v>20.437738355</c:v>
                </c:pt>
                <c:pt idx="5860">
                  <c:v>20.531490386000002</c:v>
                </c:pt>
                <c:pt idx="5861">
                  <c:v>20.628374472000001</c:v>
                </c:pt>
                <c:pt idx="5862">
                  <c:v>20.728468898999999</c:v>
                </c:pt>
                <c:pt idx="5863">
                  <c:v>20.831800158</c:v>
                </c:pt>
                <c:pt idx="5864">
                  <c:v>20.937972890000001</c:v>
                </c:pt>
                <c:pt idx="5865">
                  <c:v>21.047409193</c:v>
                </c:pt>
                <c:pt idx="5866">
                  <c:v>21.15947486</c:v>
                </c:pt>
                <c:pt idx="5867">
                  <c:v>21.274677647000001</c:v>
                </c:pt>
                <c:pt idx="5868">
                  <c:v>21.39250105</c:v>
                </c:pt>
                <c:pt idx="5869">
                  <c:v>21.513198712000001</c:v>
                </c:pt>
                <c:pt idx="5870">
                  <c:v>21.636548153</c:v>
                </c:pt>
                <c:pt idx="5871">
                  <c:v>21.762369796000002</c:v>
                </c:pt>
                <c:pt idx="5872">
                  <c:v>21.890870384999999</c:v>
                </c:pt>
                <c:pt idx="5873">
                  <c:v>22.021488837</c:v>
                </c:pt>
                <c:pt idx="5874">
                  <c:v>22.154724531999999</c:v>
                </c:pt>
                <c:pt idx="5875">
                  <c:v>22.290002977</c:v>
                </c:pt>
                <c:pt idx="5876">
                  <c:v>22.428656563000001</c:v>
                </c:pt>
                <c:pt idx="5877">
                  <c:v>22.568057271000001</c:v>
                </c:pt>
                <c:pt idx="5878">
                  <c:v>22.709617381000001</c:v>
                </c:pt>
                <c:pt idx="5879">
                  <c:v>22.862752822800001</c:v>
                </c:pt>
                <c:pt idx="5880">
                  <c:v>22.8683346941</c:v>
                </c:pt>
                <c:pt idx="5881">
                  <c:v>22.8677845534</c:v>
                </c:pt>
                <c:pt idx="5882">
                  <c:v>22.870045855400001</c:v>
                </c:pt>
                <c:pt idx="5883">
                  <c:v>22.880818580500002</c:v>
                </c:pt>
                <c:pt idx="5884">
                  <c:v>22.892442957699998</c:v>
                </c:pt>
                <c:pt idx="5885">
                  <c:v>22.897117972099998</c:v>
                </c:pt>
                <c:pt idx="5886">
                  <c:v>22.896055134099999</c:v>
                </c:pt>
                <c:pt idx="5887">
                  <c:v>22.9021821356</c:v>
                </c:pt>
                <c:pt idx="5888">
                  <c:v>22.914021731199998</c:v>
                </c:pt>
                <c:pt idx="5889">
                  <c:v>22.922770995899999</c:v>
                </c:pt>
                <c:pt idx="5890">
                  <c:v>22.924100886400002</c:v>
                </c:pt>
                <c:pt idx="5891">
                  <c:v>22.9243416246</c:v>
                </c:pt>
                <c:pt idx="5892">
                  <c:v>22.9326907871</c:v>
                </c:pt>
                <c:pt idx="5893">
                  <c:v>22.9455258638</c:v>
                </c:pt>
                <c:pt idx="5894">
                  <c:v>22.952870300499999</c:v>
                </c:pt>
                <c:pt idx="5895">
                  <c:v>22.9517724872</c:v>
                </c:pt>
                <c:pt idx="5896">
                  <c:v>22.9546410634</c:v>
                </c:pt>
                <c:pt idx="5897">
                  <c:v>22.965759889200001</c:v>
                </c:pt>
                <c:pt idx="5898">
                  <c:v>22.977657322399999</c:v>
                </c:pt>
                <c:pt idx="5899">
                  <c:v>22.983419191599999</c:v>
                </c:pt>
                <c:pt idx="5900">
                  <c:v>22.982842315799999</c:v>
                </c:pt>
                <c:pt idx="5901">
                  <c:v>22.9886692547</c:v>
                </c:pt>
                <c:pt idx="5902">
                  <c:v>23.000118176299999</c:v>
                </c:pt>
                <c:pt idx="5903">
                  <c:v>23.009488790399999</c:v>
                </c:pt>
                <c:pt idx="5904">
                  <c:v>23.010942382700001</c:v>
                </c:pt>
                <c:pt idx="5905">
                  <c:v>23.010565298</c:v>
                </c:pt>
                <c:pt idx="5906">
                  <c:v>23.018469318200001</c:v>
                </c:pt>
                <c:pt idx="5907">
                  <c:v>23.030706093999999</c:v>
                </c:pt>
                <c:pt idx="5908">
                  <c:v>23.038708888799999</c:v>
                </c:pt>
                <c:pt idx="5909">
                  <c:v>23.0388261955</c:v>
                </c:pt>
                <c:pt idx="5910">
                  <c:v>23.041485171000001</c:v>
                </c:pt>
                <c:pt idx="5911">
                  <c:v>23.051396947800001</c:v>
                </c:pt>
                <c:pt idx="5912">
                  <c:v>23.0629788645</c:v>
                </c:pt>
                <c:pt idx="5913">
                  <c:v>23.067652842200001</c:v>
                </c:pt>
                <c:pt idx="5914">
                  <c:v>23.066491917499999</c:v>
                </c:pt>
                <c:pt idx="5915">
                  <c:v>23.071267981399998</c:v>
                </c:pt>
                <c:pt idx="5916">
                  <c:v>23.083463797699999</c:v>
                </c:pt>
                <c:pt idx="5917">
                  <c:v>23.094098368499999</c:v>
                </c:pt>
                <c:pt idx="5918">
                  <c:v>23.095643614099998</c:v>
                </c:pt>
                <c:pt idx="5919">
                  <c:v>23.096506458299999</c:v>
                </c:pt>
                <c:pt idx="5920">
                  <c:v>23.103346644399998</c:v>
                </c:pt>
                <c:pt idx="5921">
                  <c:v>23.115818344499999</c:v>
                </c:pt>
                <c:pt idx="5922">
                  <c:v>23.125418698800001</c:v>
                </c:pt>
                <c:pt idx="5923">
                  <c:v>23.126317425300002</c:v>
                </c:pt>
                <c:pt idx="5924">
                  <c:v>23.129086490300001</c:v>
                </c:pt>
                <c:pt idx="5925">
                  <c:v>23.138811545500001</c:v>
                </c:pt>
                <c:pt idx="5926">
                  <c:v>23.151034354099998</c:v>
                </c:pt>
                <c:pt idx="5927">
                  <c:v>23.1555737292</c:v>
                </c:pt>
                <c:pt idx="5928">
                  <c:v>23.1542873671</c:v>
                </c:pt>
                <c:pt idx="5929">
                  <c:v>23.1586317764</c:v>
                </c:pt>
                <c:pt idx="5930">
                  <c:v>23.169880059899999</c:v>
                </c:pt>
                <c:pt idx="5931">
                  <c:v>23.1805148155</c:v>
                </c:pt>
                <c:pt idx="5932">
                  <c:v>23.183282381000001</c:v>
                </c:pt>
                <c:pt idx="5933">
                  <c:v>23.183868582500001</c:v>
                </c:pt>
                <c:pt idx="5934">
                  <c:v>23.190619985000001</c:v>
                </c:pt>
                <c:pt idx="5935">
                  <c:v>23.203439916699999</c:v>
                </c:pt>
                <c:pt idx="5936">
                  <c:v>23.2117942458</c:v>
                </c:pt>
                <c:pt idx="5937">
                  <c:v>23.211374951100002</c:v>
                </c:pt>
                <c:pt idx="5938">
                  <c:v>23.213331528499999</c:v>
                </c:pt>
                <c:pt idx="5939">
                  <c:v>23.223185446799999</c:v>
                </c:pt>
                <c:pt idx="5940">
                  <c:v>23.2354780406</c:v>
                </c:pt>
                <c:pt idx="5941">
                  <c:v>23.240882375599998</c:v>
                </c:pt>
                <c:pt idx="5942">
                  <c:v>23.2410998121</c:v>
                </c:pt>
                <c:pt idx="5943">
                  <c:v>23.2441296925</c:v>
                </c:pt>
                <c:pt idx="5944">
                  <c:v>23.255777368099999</c:v>
                </c:pt>
                <c:pt idx="5945">
                  <c:v>23.267767365200001</c:v>
                </c:pt>
                <c:pt idx="5946">
                  <c:v>23.270971856399999</c:v>
                </c:pt>
                <c:pt idx="5947">
                  <c:v>23.272118471599999</c:v>
                </c:pt>
                <c:pt idx="5948">
                  <c:v>23.279168639200002</c:v>
                </c:pt>
                <c:pt idx="5949">
                  <c:v>23.292448351800001</c:v>
                </c:pt>
                <c:pt idx="5950">
                  <c:v>23.3006750889</c:v>
                </c:pt>
                <c:pt idx="5951">
                  <c:v>23.300604397899999</c:v>
                </c:pt>
                <c:pt idx="5952">
                  <c:v>23.3019950871</c:v>
                </c:pt>
                <c:pt idx="5953">
                  <c:v>23.310763505400001</c:v>
                </c:pt>
                <c:pt idx="5954">
                  <c:v>23.3230715533</c:v>
                </c:pt>
                <c:pt idx="5955">
                  <c:v>23.328939570900001</c:v>
                </c:pt>
                <c:pt idx="5956">
                  <c:v>23.329092718999998</c:v>
                </c:pt>
                <c:pt idx="5957">
                  <c:v>23.332547931800001</c:v>
                </c:pt>
                <c:pt idx="5958">
                  <c:v>23.344456783999998</c:v>
                </c:pt>
                <c:pt idx="5959">
                  <c:v>23.356222710400001</c:v>
                </c:pt>
                <c:pt idx="5960">
                  <c:v>23.358139424899999</c:v>
                </c:pt>
                <c:pt idx="5961">
                  <c:v>23.358588975100002</c:v>
                </c:pt>
                <c:pt idx="5962">
                  <c:v>23.364663676399999</c:v>
                </c:pt>
                <c:pt idx="5963">
                  <c:v>23.3771409766</c:v>
                </c:pt>
                <c:pt idx="5964">
                  <c:v>23.386102983800001</c:v>
                </c:pt>
                <c:pt idx="5965">
                  <c:v>23.3877072716</c:v>
                </c:pt>
                <c:pt idx="5966">
                  <c:v>23.388423148200001</c:v>
                </c:pt>
                <c:pt idx="5967">
                  <c:v>23.412541953400002</c:v>
                </c:pt>
                <c:pt idx="5968">
                  <c:v>23.4186951081</c:v>
                </c:pt>
                <c:pt idx="5969">
                  <c:v>23.419630201</c:v>
                </c:pt>
                <c:pt idx="5970">
                  <c:v>23.423703038300001</c:v>
                </c:pt>
                <c:pt idx="5971">
                  <c:v>23.435993138099999</c:v>
                </c:pt>
                <c:pt idx="5972">
                  <c:v>23.447485810900002</c:v>
                </c:pt>
                <c:pt idx="5973">
                  <c:v>23.450173599799999</c:v>
                </c:pt>
                <c:pt idx="5974">
                  <c:v>23.450058999199999</c:v>
                </c:pt>
                <c:pt idx="5975">
                  <c:v>23.4552561422</c:v>
                </c:pt>
                <c:pt idx="5976">
                  <c:v>23.467650534899999</c:v>
                </c:pt>
                <c:pt idx="5977">
                  <c:v>23.476693710700001</c:v>
                </c:pt>
                <c:pt idx="5978">
                  <c:v>23.477986903800002</c:v>
                </c:pt>
                <c:pt idx="5979">
                  <c:v>23.478929587900002</c:v>
                </c:pt>
                <c:pt idx="5980">
                  <c:v>23.488180381799999</c:v>
                </c:pt>
                <c:pt idx="5981">
                  <c:v>23.5014658433</c:v>
                </c:pt>
                <c:pt idx="5982">
                  <c:v>23.507094049700001</c:v>
                </c:pt>
                <c:pt idx="5983">
                  <c:v>23.507854277900002</c:v>
                </c:pt>
                <c:pt idx="5984">
                  <c:v>23.5099698649</c:v>
                </c:pt>
                <c:pt idx="5985">
                  <c:v>23.521162543500001</c:v>
                </c:pt>
                <c:pt idx="5986">
                  <c:v>23.532787525100002</c:v>
                </c:pt>
                <c:pt idx="5987">
                  <c:v>23.536858950100001</c:v>
                </c:pt>
                <c:pt idx="5988">
                  <c:v>23.536536044999998</c:v>
                </c:pt>
                <c:pt idx="5989">
                  <c:v>23.542624165599999</c:v>
                </c:pt>
                <c:pt idx="5990">
                  <c:v>23.555051930400001</c:v>
                </c:pt>
                <c:pt idx="5991">
                  <c:v>23.564255688700001</c:v>
                </c:pt>
                <c:pt idx="5992">
                  <c:v>23.566394521799999</c:v>
                </c:pt>
                <c:pt idx="5993">
                  <c:v>23.567798503399999</c:v>
                </c:pt>
                <c:pt idx="5994">
                  <c:v>23.577553679299999</c:v>
                </c:pt>
                <c:pt idx="5995">
                  <c:v>23.591114695800002</c:v>
                </c:pt>
                <c:pt idx="5996">
                  <c:v>23.5978601457</c:v>
                </c:pt>
                <c:pt idx="5997">
                  <c:v>23.598125227699999</c:v>
                </c:pt>
                <c:pt idx="5998">
                  <c:v>23.6000248048</c:v>
                </c:pt>
                <c:pt idx="5999">
                  <c:v>23.610908663</c:v>
                </c:pt>
                <c:pt idx="6000">
                  <c:v>23.622343826400002</c:v>
                </c:pt>
                <c:pt idx="6001">
                  <c:v>23.626232148700002</c:v>
                </c:pt>
                <c:pt idx="6002">
                  <c:v>23.6259503215</c:v>
                </c:pt>
                <c:pt idx="6003">
                  <c:v>23.6316414066</c:v>
                </c:pt>
                <c:pt idx="6004">
                  <c:v>23.643990576499998</c:v>
                </c:pt>
                <c:pt idx="6005">
                  <c:v>23.6538681215</c:v>
                </c:pt>
                <c:pt idx="6006">
                  <c:v>23.6568646646</c:v>
                </c:pt>
                <c:pt idx="6007">
                  <c:v>23.656161638</c:v>
                </c:pt>
                <c:pt idx="6008">
                  <c:v>23.664821762999999</c:v>
                </c:pt>
                <c:pt idx="6009">
                  <c:v>23.677512040300002</c:v>
                </c:pt>
                <c:pt idx="6010">
                  <c:v>23.684738655099999</c:v>
                </c:pt>
                <c:pt idx="6011">
                  <c:v>23.6848991311</c:v>
                </c:pt>
                <c:pt idx="6012">
                  <c:v>23.6878920226</c:v>
                </c:pt>
                <c:pt idx="6013">
                  <c:v>23.698488921500001</c:v>
                </c:pt>
                <c:pt idx="6014">
                  <c:v>23.7103181212</c:v>
                </c:pt>
                <c:pt idx="6015">
                  <c:v>23.7154892362</c:v>
                </c:pt>
                <c:pt idx="6016">
                  <c:v>23.715139901400001</c:v>
                </c:pt>
                <c:pt idx="6017">
                  <c:v>23.720911014599999</c:v>
                </c:pt>
                <c:pt idx="6018">
                  <c:v>23.734474662099998</c:v>
                </c:pt>
                <c:pt idx="6019">
                  <c:v>23.745315526700001</c:v>
                </c:pt>
                <c:pt idx="6020">
                  <c:v>23.748012484299998</c:v>
                </c:pt>
                <c:pt idx="6021">
                  <c:v>23.747524846099999</c:v>
                </c:pt>
                <c:pt idx="6022">
                  <c:v>23.7555139981</c:v>
                </c:pt>
                <c:pt idx="6023">
                  <c:v>23.767750019899999</c:v>
                </c:pt>
                <c:pt idx="6024">
                  <c:v>23.775050215299999</c:v>
                </c:pt>
                <c:pt idx="6025">
                  <c:v>23.775502102600001</c:v>
                </c:pt>
                <c:pt idx="6026">
                  <c:v>23.777513243600001</c:v>
                </c:pt>
                <c:pt idx="6027">
                  <c:v>23.7875529206</c:v>
                </c:pt>
                <c:pt idx="6028">
                  <c:v>23.800347603500001</c:v>
                </c:pt>
                <c:pt idx="6029">
                  <c:v>23.8065673561</c:v>
                </c:pt>
                <c:pt idx="6030">
                  <c:v>23.805322805799999</c:v>
                </c:pt>
                <c:pt idx="6031">
                  <c:v>23.810613345499998</c:v>
                </c:pt>
                <c:pt idx="6032">
                  <c:v>23.822332705699999</c:v>
                </c:pt>
                <c:pt idx="6033">
                  <c:v>23.8326049187</c:v>
                </c:pt>
                <c:pt idx="6034">
                  <c:v>23.8350389732</c:v>
                </c:pt>
                <c:pt idx="6035">
                  <c:v>23.835519339499999</c:v>
                </c:pt>
                <c:pt idx="6036">
                  <c:v>23.843058493299999</c:v>
                </c:pt>
                <c:pt idx="6037">
                  <c:v>23.856064251100001</c:v>
                </c:pt>
                <c:pt idx="6038">
                  <c:v>23.864934147</c:v>
                </c:pt>
                <c:pt idx="6039">
                  <c:v>23.864844489100001</c:v>
                </c:pt>
                <c:pt idx="6040">
                  <c:v>23.867012537899999</c:v>
                </c:pt>
                <c:pt idx="6041">
                  <c:v>23.878153234300001</c:v>
                </c:pt>
                <c:pt idx="6042">
                  <c:v>23.8915808482</c:v>
                </c:pt>
                <c:pt idx="6043">
                  <c:v>23.8982603334</c:v>
                </c:pt>
                <c:pt idx="6044">
                  <c:v>23.8974505666</c:v>
                </c:pt>
                <c:pt idx="6045">
                  <c:v>23.902172202100001</c:v>
                </c:pt>
                <c:pt idx="6046">
                  <c:v>23.913269591799999</c:v>
                </c:pt>
                <c:pt idx="6047">
                  <c:v>23.9239378372</c:v>
                </c:pt>
                <c:pt idx="6048">
                  <c:v>23.926663942400001</c:v>
                </c:pt>
                <c:pt idx="6049">
                  <c:v>23.9264119696</c:v>
                </c:pt>
                <c:pt idx="6050">
                  <c:v>23.933304143400001</c:v>
                </c:pt>
                <c:pt idx="6051">
                  <c:v>23.9463177182</c:v>
                </c:pt>
                <c:pt idx="6052">
                  <c:v>23.9561457806</c:v>
                </c:pt>
                <c:pt idx="6053">
                  <c:v>23.956508810399999</c:v>
                </c:pt>
                <c:pt idx="6054">
                  <c:v>23.958808019199999</c:v>
                </c:pt>
                <c:pt idx="6055">
                  <c:v>23.9677155099</c:v>
                </c:pt>
                <c:pt idx="6056">
                  <c:v>23.980177443500001</c:v>
                </c:pt>
                <c:pt idx="6057">
                  <c:v>23.986239879500001</c:v>
                </c:pt>
                <c:pt idx="6058">
                  <c:v>23.9859110005</c:v>
                </c:pt>
                <c:pt idx="6059">
                  <c:v>23.989920549600001</c:v>
                </c:pt>
                <c:pt idx="6060">
                  <c:v>24.002006637400001</c:v>
                </c:pt>
                <c:pt idx="6061">
                  <c:v>24.013903828899998</c:v>
                </c:pt>
                <c:pt idx="6062">
                  <c:v>24.016376672900002</c:v>
                </c:pt>
                <c:pt idx="6063">
                  <c:v>24.0170439981</c:v>
                </c:pt>
                <c:pt idx="6064">
                  <c:v>24.023615980599999</c:v>
                </c:pt>
                <c:pt idx="6065">
                  <c:v>24.036842768100001</c:v>
                </c:pt>
                <c:pt idx="6066">
                  <c:v>24.047896185100001</c:v>
                </c:pt>
                <c:pt idx="6067">
                  <c:v>24.049078876799999</c:v>
                </c:pt>
                <c:pt idx="6068">
                  <c:v>24.051080748899999</c:v>
                </c:pt>
                <c:pt idx="6069">
                  <c:v>24.059564201000001</c:v>
                </c:pt>
                <c:pt idx="6070">
                  <c:v>24.072414255000002</c:v>
                </c:pt>
                <c:pt idx="6071">
                  <c:v>24.078550358600001</c:v>
                </c:pt>
                <c:pt idx="6072">
                  <c:v>24.077894429299999</c:v>
                </c:pt>
                <c:pt idx="6073">
                  <c:v>24.081515954299999</c:v>
                </c:pt>
                <c:pt idx="6074">
                  <c:v>24.0926483531</c:v>
                </c:pt>
                <c:pt idx="6075">
                  <c:v>24.104711029600001</c:v>
                </c:pt>
                <c:pt idx="6076">
                  <c:v>24.1087157111</c:v>
                </c:pt>
                <c:pt idx="6077">
                  <c:v>24.109310650800001</c:v>
                </c:pt>
                <c:pt idx="6078">
                  <c:v>24.114752405400001</c:v>
                </c:pt>
                <c:pt idx="6079">
                  <c:v>24.127680538</c:v>
                </c:pt>
                <c:pt idx="6080">
                  <c:v>24.1372205622</c:v>
                </c:pt>
                <c:pt idx="6081">
                  <c:v>24.138146699299998</c:v>
                </c:pt>
                <c:pt idx="6082">
                  <c:v>24.139301504999999</c:v>
                </c:pt>
                <c:pt idx="6083">
                  <c:v>24.1485911792</c:v>
                </c:pt>
                <c:pt idx="6084">
                  <c:v>24.161893250399999</c:v>
                </c:pt>
                <c:pt idx="6085">
                  <c:v>24.168442217500001</c:v>
                </c:pt>
                <c:pt idx="6086">
                  <c:v>24.1693477673</c:v>
                </c:pt>
                <c:pt idx="6087">
                  <c:v>24.171472894099999</c:v>
                </c:pt>
                <c:pt idx="6088">
                  <c:v>24.1826573522</c:v>
                </c:pt>
                <c:pt idx="6089">
                  <c:v>24.196542499</c:v>
                </c:pt>
                <c:pt idx="6090">
                  <c:v>24.201326143900001</c:v>
                </c:pt>
                <c:pt idx="6091">
                  <c:v>24.202242744799999</c:v>
                </c:pt>
                <c:pt idx="6092">
                  <c:v>24.207598362199999</c:v>
                </c:pt>
                <c:pt idx="6093">
                  <c:v>24.220760711499999</c:v>
                </c:pt>
                <c:pt idx="6094">
                  <c:v>24.2301369208</c:v>
                </c:pt>
                <c:pt idx="6095">
                  <c:v>24.231106524699999</c:v>
                </c:pt>
                <c:pt idx="6096">
                  <c:v>24.231932533399998</c:v>
                </c:pt>
                <c:pt idx="6097">
                  <c:v>24.240020593000001</c:v>
                </c:pt>
                <c:pt idx="6098">
                  <c:v>24.253047438300001</c:v>
                </c:pt>
                <c:pt idx="6099">
                  <c:v>24.260715731600001</c:v>
                </c:pt>
                <c:pt idx="6100">
                  <c:v>24.261682254099998</c:v>
                </c:pt>
                <c:pt idx="6101">
                  <c:v>24.263985309999999</c:v>
                </c:pt>
                <c:pt idx="6102">
                  <c:v>24.2754731116</c:v>
                </c:pt>
                <c:pt idx="6103">
                  <c:v>24.287539468799999</c:v>
                </c:pt>
                <c:pt idx="6104">
                  <c:v>24.2912842492</c:v>
                </c:pt>
                <c:pt idx="6105">
                  <c:v>24.291460862899999</c:v>
                </c:pt>
                <c:pt idx="6106">
                  <c:v>24.296896821899999</c:v>
                </c:pt>
                <c:pt idx="6107">
                  <c:v>24.309603540299999</c:v>
                </c:pt>
                <c:pt idx="6108">
                  <c:v>24.3200916254</c:v>
                </c:pt>
                <c:pt idx="6109">
                  <c:v>24.322825772200002</c:v>
                </c:pt>
                <c:pt idx="6110">
                  <c:v>24.3224877223</c:v>
                </c:pt>
                <c:pt idx="6111">
                  <c:v>24.3307329254</c:v>
                </c:pt>
                <c:pt idx="6112">
                  <c:v>24.344854287699999</c:v>
                </c:pt>
                <c:pt idx="6113">
                  <c:v>24.352848950799999</c:v>
                </c:pt>
                <c:pt idx="6114">
                  <c:v>24.354752605800002</c:v>
                </c:pt>
                <c:pt idx="6115">
                  <c:v>24.3573976564</c:v>
                </c:pt>
                <c:pt idx="6116">
                  <c:v>24.368920686900001</c:v>
                </c:pt>
                <c:pt idx="6117">
                  <c:v>24.380792273699999</c:v>
                </c:pt>
                <c:pt idx="6118">
                  <c:v>24.385072123200001</c:v>
                </c:pt>
                <c:pt idx="6119">
                  <c:v>24.384967741800001</c:v>
                </c:pt>
                <c:pt idx="6120">
                  <c:v>24.389371240199999</c:v>
                </c:pt>
                <c:pt idx="6121">
                  <c:v>24.4017968042</c:v>
                </c:pt>
                <c:pt idx="6122">
                  <c:v>24.412212123900002</c:v>
                </c:pt>
                <c:pt idx="6123">
                  <c:v>24.4152738652</c:v>
                </c:pt>
                <c:pt idx="6124">
                  <c:v>24.4157087512</c:v>
                </c:pt>
                <c:pt idx="6125">
                  <c:v>24.4240015514</c:v>
                </c:pt>
                <c:pt idx="6126">
                  <c:v>24.437193156700001</c:v>
                </c:pt>
                <c:pt idx="6127">
                  <c:v>24.444405010600001</c:v>
                </c:pt>
                <c:pt idx="6128">
                  <c:v>24.445566831699999</c:v>
                </c:pt>
                <c:pt idx="6129">
                  <c:v>24.447289304200002</c:v>
                </c:pt>
                <c:pt idx="6130">
                  <c:v>24.457773726199999</c:v>
                </c:pt>
                <c:pt idx="6131">
                  <c:v>24.470485223899999</c:v>
                </c:pt>
                <c:pt idx="6132">
                  <c:v>24.476427527599999</c:v>
                </c:pt>
                <c:pt idx="6133">
                  <c:v>24.475915859099999</c:v>
                </c:pt>
                <c:pt idx="6134">
                  <c:v>24.4947544857</c:v>
                </c:pt>
                <c:pt idx="6135">
                  <c:v>24.505421096100001</c:v>
                </c:pt>
                <c:pt idx="6136">
                  <c:v>24.509701376999999</c:v>
                </c:pt>
                <c:pt idx="6137">
                  <c:v>24.510652096200001</c:v>
                </c:pt>
                <c:pt idx="6138">
                  <c:v>24.51918757</c:v>
                </c:pt>
                <c:pt idx="6139">
                  <c:v>24.532122071100002</c:v>
                </c:pt>
                <c:pt idx="6140">
                  <c:v>24.540187175300002</c:v>
                </c:pt>
                <c:pt idx="6141">
                  <c:v>24.540990889500002</c:v>
                </c:pt>
                <c:pt idx="6142">
                  <c:v>24.542147571400001</c:v>
                </c:pt>
                <c:pt idx="6143">
                  <c:v>24.552239869499999</c:v>
                </c:pt>
                <c:pt idx="6144">
                  <c:v>24.564312105100001</c:v>
                </c:pt>
                <c:pt idx="6145">
                  <c:v>24.570210800800002</c:v>
                </c:pt>
                <c:pt idx="6146">
                  <c:v>24.570392666499998</c:v>
                </c:pt>
                <c:pt idx="6147">
                  <c:v>24.5751798282</c:v>
                </c:pt>
                <c:pt idx="6148">
                  <c:v>24.587031934599999</c:v>
                </c:pt>
                <c:pt idx="6149">
                  <c:v>24.597842764500001</c:v>
                </c:pt>
                <c:pt idx="6150">
                  <c:v>24.601609477</c:v>
                </c:pt>
                <c:pt idx="6151">
                  <c:v>24.600892539299998</c:v>
                </c:pt>
                <c:pt idx="6152">
                  <c:v>24.6083950726</c:v>
                </c:pt>
                <c:pt idx="6153">
                  <c:v>24.621450887000002</c:v>
                </c:pt>
                <c:pt idx="6154">
                  <c:v>24.630463592800002</c:v>
                </c:pt>
                <c:pt idx="6155">
                  <c:v>24.631500769300001</c:v>
                </c:pt>
                <c:pt idx="6156">
                  <c:v>24.6337375343</c:v>
                </c:pt>
                <c:pt idx="6157">
                  <c:v>24.642906627599999</c:v>
                </c:pt>
                <c:pt idx="6158">
                  <c:v>24.6554092899</c:v>
                </c:pt>
                <c:pt idx="6159">
                  <c:v>24.662369199600001</c:v>
                </c:pt>
                <c:pt idx="6160">
                  <c:v>24.662951879200001</c:v>
                </c:pt>
                <c:pt idx="6161">
                  <c:v>24.668149862500002</c:v>
                </c:pt>
                <c:pt idx="6162">
                  <c:v>24.680470841399998</c:v>
                </c:pt>
                <c:pt idx="6163">
                  <c:v>24.692114644099998</c:v>
                </c:pt>
                <c:pt idx="6164">
                  <c:v>24.695593296199998</c:v>
                </c:pt>
                <c:pt idx="6165">
                  <c:v>24.695032544099998</c:v>
                </c:pt>
                <c:pt idx="6166">
                  <c:v>24.7018005577</c:v>
                </c:pt>
                <c:pt idx="6167">
                  <c:v>24.7140992627</c:v>
                </c:pt>
                <c:pt idx="6168">
                  <c:v>24.7231092741</c:v>
                </c:pt>
                <c:pt idx="6169">
                  <c:v>24.724487217299998</c:v>
                </c:pt>
                <c:pt idx="6170">
                  <c:v>24.726346286199998</c:v>
                </c:pt>
                <c:pt idx="6171">
                  <c:v>24.735350865000001</c:v>
                </c:pt>
                <c:pt idx="6172">
                  <c:v>24.748394100700001</c:v>
                </c:pt>
                <c:pt idx="6173">
                  <c:v>24.7558323616</c:v>
                </c:pt>
                <c:pt idx="6174">
                  <c:v>24.754736999199999</c:v>
                </c:pt>
                <c:pt idx="6175">
                  <c:v>24.759031570600001</c:v>
                </c:pt>
                <c:pt idx="6176">
                  <c:v>24.7705641666</c:v>
                </c:pt>
                <c:pt idx="6177">
                  <c:v>24.782004872400002</c:v>
                </c:pt>
                <c:pt idx="6178">
                  <c:v>24.785788857299998</c:v>
                </c:pt>
                <c:pt idx="6179">
                  <c:v>24.786502995399999</c:v>
                </c:pt>
                <c:pt idx="6180">
                  <c:v>24.792527607899999</c:v>
                </c:pt>
                <c:pt idx="6181">
                  <c:v>24.8052729871</c:v>
                </c:pt>
                <c:pt idx="6182">
                  <c:v>24.815408636299999</c:v>
                </c:pt>
                <c:pt idx="6183">
                  <c:v>24.816937525299998</c:v>
                </c:pt>
                <c:pt idx="6184">
                  <c:v>24.819033339699999</c:v>
                </c:pt>
                <c:pt idx="6185">
                  <c:v>24.829033278000001</c:v>
                </c:pt>
                <c:pt idx="6186">
                  <c:v>24.842805659300002</c:v>
                </c:pt>
                <c:pt idx="6187">
                  <c:v>24.850112680700001</c:v>
                </c:pt>
                <c:pt idx="6188">
                  <c:v>24.849535551300001</c:v>
                </c:pt>
                <c:pt idx="6189">
                  <c:v>24.853029493000001</c:v>
                </c:pt>
                <c:pt idx="6190">
                  <c:v>24.863568307800001</c:v>
                </c:pt>
                <c:pt idx="6191">
                  <c:v>24.875228810700001</c:v>
                </c:pt>
                <c:pt idx="6192">
                  <c:v>24.8794126407</c:v>
                </c:pt>
                <c:pt idx="6193">
                  <c:v>24.879376443400002</c:v>
                </c:pt>
                <c:pt idx="6194">
                  <c:v>24.8850471316</c:v>
                </c:pt>
                <c:pt idx="6195">
                  <c:v>24.8982395526</c:v>
                </c:pt>
                <c:pt idx="6196">
                  <c:v>24.9092328636</c:v>
                </c:pt>
                <c:pt idx="6197">
                  <c:v>24.909978666800001</c:v>
                </c:pt>
                <c:pt idx="6198">
                  <c:v>24.9116874883</c:v>
                </c:pt>
                <c:pt idx="6199">
                  <c:v>24.919793503899999</c:v>
                </c:pt>
                <c:pt idx="6200">
                  <c:v>24.932704128699999</c:v>
                </c:pt>
                <c:pt idx="6201">
                  <c:v>24.9400373024</c:v>
                </c:pt>
                <c:pt idx="6202">
                  <c:v>24.940682830899998</c:v>
                </c:pt>
                <c:pt idx="6203">
                  <c:v>24.943657892000001</c:v>
                </c:pt>
                <c:pt idx="6204">
                  <c:v>24.954899622399999</c:v>
                </c:pt>
                <c:pt idx="6205">
                  <c:v>24.967469505699999</c:v>
                </c:pt>
                <c:pt idx="6206">
                  <c:v>24.971413725000001</c:v>
                </c:pt>
                <c:pt idx="6207">
                  <c:v>24.971886182999999</c:v>
                </c:pt>
                <c:pt idx="6208">
                  <c:v>24.9781821505</c:v>
                </c:pt>
                <c:pt idx="6209">
                  <c:v>24.9919128294</c:v>
                </c:pt>
                <c:pt idx="6210">
                  <c:v>25.003298342800001</c:v>
                </c:pt>
                <c:pt idx="6211">
                  <c:v>25.004923773000002</c:v>
                </c:pt>
                <c:pt idx="6212">
                  <c:v>25.006127363499999</c:v>
                </c:pt>
                <c:pt idx="6213">
                  <c:v>25.013599780500002</c:v>
                </c:pt>
                <c:pt idx="6214">
                  <c:v>25.026604334599998</c:v>
                </c:pt>
                <c:pt idx="6215">
                  <c:v>25.034129755799999</c:v>
                </c:pt>
                <c:pt idx="6216">
                  <c:v>25.034299343000001</c:v>
                </c:pt>
                <c:pt idx="6217">
                  <c:v>25.03686755</c:v>
                </c:pt>
                <c:pt idx="6218">
                  <c:v>25.047809428099999</c:v>
                </c:pt>
                <c:pt idx="6219">
                  <c:v>25.060762312000001</c:v>
                </c:pt>
                <c:pt idx="6220">
                  <c:v>25.065255162</c:v>
                </c:pt>
                <c:pt idx="6221">
                  <c:v>25.066134152</c:v>
                </c:pt>
                <c:pt idx="6222">
                  <c:v>25.070243583</c:v>
                </c:pt>
                <c:pt idx="6223">
                  <c:v>25.082918358600001</c:v>
                </c:pt>
                <c:pt idx="6224">
                  <c:v>25.0936325176</c:v>
                </c:pt>
                <c:pt idx="6225">
                  <c:v>25.095903123500001</c:v>
                </c:pt>
                <c:pt idx="6226">
                  <c:v>25.096598327700001</c:v>
                </c:pt>
                <c:pt idx="6227">
                  <c:v>25.105084998100001</c:v>
                </c:pt>
                <c:pt idx="6228">
                  <c:v>25.118536664299999</c:v>
                </c:pt>
                <c:pt idx="6229">
                  <c:v>25.1259808294</c:v>
                </c:pt>
                <c:pt idx="6230">
                  <c:v>25.127308841000001</c:v>
                </c:pt>
                <c:pt idx="6231">
                  <c:v>25.129288004100001</c:v>
                </c:pt>
                <c:pt idx="6232">
                  <c:v>25.1404285835</c:v>
                </c:pt>
                <c:pt idx="6233">
                  <c:v>25.1547186614</c:v>
                </c:pt>
                <c:pt idx="6234">
                  <c:v>25.1602590263</c:v>
                </c:pt>
                <c:pt idx="6235">
                  <c:v>25.1608682076</c:v>
                </c:pt>
                <c:pt idx="6236">
                  <c:v>25.164801332100001</c:v>
                </c:pt>
                <c:pt idx="6237">
                  <c:v>25.177361521000002</c:v>
                </c:pt>
                <c:pt idx="6238">
                  <c:v>25.187921001900001</c:v>
                </c:pt>
                <c:pt idx="6239">
                  <c:v>25.190040138200001</c:v>
                </c:pt>
                <c:pt idx="6240">
                  <c:v>25.190532944800001</c:v>
                </c:pt>
                <c:pt idx="6241">
                  <c:v>25.197855937</c:v>
                </c:pt>
                <c:pt idx="6242">
                  <c:v>25.210911427700001</c:v>
                </c:pt>
                <c:pt idx="6243">
                  <c:v>25.2198595875</c:v>
                </c:pt>
                <c:pt idx="6244">
                  <c:v>25.2216161602</c:v>
                </c:pt>
                <c:pt idx="6245">
                  <c:v>25.2225959592</c:v>
                </c:pt>
                <c:pt idx="6246">
                  <c:v>25.233280324100001</c:v>
                </c:pt>
                <c:pt idx="6247">
                  <c:v>25.245785122499999</c:v>
                </c:pt>
                <c:pt idx="6248">
                  <c:v>25.251178688900001</c:v>
                </c:pt>
                <c:pt idx="6249">
                  <c:v>25.251184845499999</c:v>
                </c:pt>
                <c:pt idx="6250">
                  <c:v>25.255859446599999</c:v>
                </c:pt>
                <c:pt idx="6251">
                  <c:v>25.268333373200001</c:v>
                </c:pt>
                <c:pt idx="6252">
                  <c:v>25.279474799900001</c:v>
                </c:pt>
                <c:pt idx="6253">
                  <c:v>25.283326489299998</c:v>
                </c:pt>
                <c:pt idx="6254">
                  <c:v>25.282590733100001</c:v>
                </c:pt>
                <c:pt idx="6255">
                  <c:v>25.289849847599999</c:v>
                </c:pt>
                <c:pt idx="6256">
                  <c:v>25.304530309899999</c:v>
                </c:pt>
                <c:pt idx="6257">
                  <c:v>25.314176639199999</c:v>
                </c:pt>
                <c:pt idx="6258">
                  <c:v>25.316403035499999</c:v>
                </c:pt>
                <c:pt idx="6259">
                  <c:v>25.317560739699999</c:v>
                </c:pt>
                <c:pt idx="6260">
                  <c:v>25.327980796599999</c:v>
                </c:pt>
                <c:pt idx="6261">
                  <c:v>25.340201415900001</c:v>
                </c:pt>
                <c:pt idx="6262">
                  <c:v>25.345740473599999</c:v>
                </c:pt>
                <c:pt idx="6263">
                  <c:v>25.345704861800002</c:v>
                </c:pt>
                <c:pt idx="6264">
                  <c:v>25.349206882000001</c:v>
                </c:pt>
                <c:pt idx="6265">
                  <c:v>25.361045663399999</c:v>
                </c:pt>
                <c:pt idx="6266">
                  <c:v>25.372778190199998</c:v>
                </c:pt>
                <c:pt idx="6267">
                  <c:v>25.377219418100001</c:v>
                </c:pt>
                <c:pt idx="6268">
                  <c:v>25.376769886999998</c:v>
                </c:pt>
                <c:pt idx="6269">
                  <c:v>25.3841617908</c:v>
                </c:pt>
                <c:pt idx="6270">
                  <c:v>25.3968410825</c:v>
                </c:pt>
                <c:pt idx="6271">
                  <c:v>25.405519361500001</c:v>
                </c:pt>
                <c:pt idx="6272">
                  <c:v>25.407133605199999</c:v>
                </c:pt>
                <c:pt idx="6273">
                  <c:v>25.4084565482</c:v>
                </c:pt>
                <c:pt idx="6274">
                  <c:v>25.418152538699999</c:v>
                </c:pt>
                <c:pt idx="6275">
                  <c:v>25.431442529600002</c:v>
                </c:pt>
                <c:pt idx="6276">
                  <c:v>25.438674451400001</c:v>
                </c:pt>
                <c:pt idx="6277">
                  <c:v>25.437869797400001</c:v>
                </c:pt>
                <c:pt idx="6278">
                  <c:v>25.4418183493</c:v>
                </c:pt>
                <c:pt idx="6279">
                  <c:v>25.453884910599999</c:v>
                </c:pt>
                <c:pt idx="6280">
                  <c:v>25.4659659161</c:v>
                </c:pt>
                <c:pt idx="6281">
                  <c:v>25.471513732399998</c:v>
                </c:pt>
                <c:pt idx="6282">
                  <c:v>25.471627508400001</c:v>
                </c:pt>
                <c:pt idx="6283">
                  <c:v>25.478745764399999</c:v>
                </c:pt>
                <c:pt idx="6284">
                  <c:v>25.491035442699999</c:v>
                </c:pt>
                <c:pt idx="6285">
                  <c:v>25.500395705999999</c:v>
                </c:pt>
                <c:pt idx="6286">
                  <c:v>25.501945125300001</c:v>
                </c:pt>
                <c:pt idx="6287">
                  <c:v>25.5025194585</c:v>
                </c:pt>
                <c:pt idx="6288">
                  <c:v>25.511682039899998</c:v>
                </c:pt>
                <c:pt idx="6289">
                  <c:v>25.5243076776</c:v>
                </c:pt>
                <c:pt idx="6290">
                  <c:v>25.532011690299999</c:v>
                </c:pt>
                <c:pt idx="6291">
                  <c:v>25.532311909400001</c:v>
                </c:pt>
                <c:pt idx="6292">
                  <c:v>25.535976401999999</c:v>
                </c:pt>
                <c:pt idx="6293">
                  <c:v>25.546847608699998</c:v>
                </c:pt>
                <c:pt idx="6294">
                  <c:v>25.5585314078</c:v>
                </c:pt>
                <c:pt idx="6295">
                  <c:v>25.563173122599999</c:v>
                </c:pt>
                <c:pt idx="6296">
                  <c:v>25.562642953800001</c:v>
                </c:pt>
                <c:pt idx="6297">
                  <c:v>25.568760494700001</c:v>
                </c:pt>
                <c:pt idx="6298">
                  <c:v>25.581783756299998</c:v>
                </c:pt>
                <c:pt idx="6299">
                  <c:v>25.592379455700002</c:v>
                </c:pt>
                <c:pt idx="6300">
                  <c:v>25.5938751473</c:v>
                </c:pt>
                <c:pt idx="6301">
                  <c:v>25.595508245200001</c:v>
                </c:pt>
                <c:pt idx="6302">
                  <c:v>25.603444662499999</c:v>
                </c:pt>
                <c:pt idx="6303">
                  <c:v>25.6163329301</c:v>
                </c:pt>
                <c:pt idx="6304">
                  <c:v>25.625581151399999</c:v>
                </c:pt>
                <c:pt idx="6305">
                  <c:v>25.626576425900002</c:v>
                </c:pt>
                <c:pt idx="6306">
                  <c:v>25.630389575900001</c:v>
                </c:pt>
                <c:pt idx="6307">
                  <c:v>25.641226058299999</c:v>
                </c:pt>
                <c:pt idx="6308">
                  <c:v>25.653628419299999</c:v>
                </c:pt>
                <c:pt idx="6309">
                  <c:v>25.658020546100001</c:v>
                </c:pt>
                <c:pt idx="6310">
                  <c:v>25.657284811899999</c:v>
                </c:pt>
                <c:pt idx="6311">
                  <c:v>25.662846671299999</c:v>
                </c:pt>
                <c:pt idx="6312">
                  <c:v>25.674819147899999</c:v>
                </c:pt>
                <c:pt idx="6313">
                  <c:v>25.685350587799999</c:v>
                </c:pt>
                <c:pt idx="6314">
                  <c:v>25.6878897239</c:v>
                </c:pt>
                <c:pt idx="6315">
                  <c:v>25.689129447900001</c:v>
                </c:pt>
                <c:pt idx="6316">
                  <c:v>25.696864601600002</c:v>
                </c:pt>
                <c:pt idx="6317">
                  <c:v>25.7100646536</c:v>
                </c:pt>
                <c:pt idx="6318">
                  <c:v>25.718194324500001</c:v>
                </c:pt>
                <c:pt idx="6319">
                  <c:v>25.717896617000001</c:v>
                </c:pt>
                <c:pt idx="6320">
                  <c:v>25.720976571800001</c:v>
                </c:pt>
                <c:pt idx="6321">
                  <c:v>25.731911717500001</c:v>
                </c:pt>
                <c:pt idx="6322">
                  <c:v>25.744406030899999</c:v>
                </c:pt>
                <c:pt idx="6323">
                  <c:v>25.7495269106</c:v>
                </c:pt>
                <c:pt idx="6324">
                  <c:v>25.750122181199998</c:v>
                </c:pt>
                <c:pt idx="6325">
                  <c:v>25.754223640100001</c:v>
                </c:pt>
                <c:pt idx="6326">
                  <c:v>25.766471558399999</c:v>
                </c:pt>
                <c:pt idx="6327">
                  <c:v>25.7782722424</c:v>
                </c:pt>
                <c:pt idx="6328">
                  <c:v>25.7812273901</c:v>
                </c:pt>
                <c:pt idx="6329">
                  <c:v>25.782994378800002</c:v>
                </c:pt>
                <c:pt idx="6330">
                  <c:v>25.7912048072</c:v>
                </c:pt>
                <c:pt idx="6331">
                  <c:v>25.8049147895</c:v>
                </c:pt>
                <c:pt idx="6332">
                  <c:v>25.8128995635</c:v>
                </c:pt>
                <c:pt idx="6333">
                  <c:v>25.812949950699998</c:v>
                </c:pt>
                <c:pt idx="6334">
                  <c:v>25.815279389299999</c:v>
                </c:pt>
                <c:pt idx="6335">
                  <c:v>25.825041738199999</c:v>
                </c:pt>
                <c:pt idx="6336">
                  <c:v>25.8375265066</c:v>
                </c:pt>
                <c:pt idx="6337">
                  <c:v>25.8429611422</c:v>
                </c:pt>
                <c:pt idx="6338">
                  <c:v>25.843333144100001</c:v>
                </c:pt>
                <c:pt idx="6339">
                  <c:v>25.8476743266</c:v>
                </c:pt>
                <c:pt idx="6340">
                  <c:v>25.8602461471</c:v>
                </c:pt>
                <c:pt idx="6341">
                  <c:v>25.871764687900001</c:v>
                </c:pt>
                <c:pt idx="6342">
                  <c:v>25.873424222299999</c:v>
                </c:pt>
                <c:pt idx="6343">
                  <c:v>25.874543496499999</c:v>
                </c:pt>
                <c:pt idx="6344">
                  <c:v>25.881797138</c:v>
                </c:pt>
                <c:pt idx="6345">
                  <c:v>25.894786005299999</c:v>
                </c:pt>
                <c:pt idx="6346">
                  <c:v>25.903476813800001</c:v>
                </c:pt>
                <c:pt idx="6347">
                  <c:v>25.905063635400001</c:v>
                </c:pt>
                <c:pt idx="6348">
                  <c:v>25.906631581999999</c:v>
                </c:pt>
                <c:pt idx="6349">
                  <c:v>25.916653319200002</c:v>
                </c:pt>
                <c:pt idx="6350">
                  <c:v>25.9298015378</c:v>
                </c:pt>
                <c:pt idx="6351">
                  <c:v>25.935458389000001</c:v>
                </c:pt>
                <c:pt idx="6352">
                  <c:v>25.936557873400002</c:v>
                </c:pt>
                <c:pt idx="6353">
                  <c:v>25.9415901731</c:v>
                </c:pt>
                <c:pt idx="6354">
                  <c:v>25.9546280741</c:v>
                </c:pt>
                <c:pt idx="6355">
                  <c:v>25.9660591759</c:v>
                </c:pt>
                <c:pt idx="6356">
                  <c:v>25.968543598099998</c:v>
                </c:pt>
                <c:pt idx="6357">
                  <c:v>25.969020283599999</c:v>
                </c:pt>
                <c:pt idx="6358">
                  <c:v>25.9753299803</c:v>
                </c:pt>
                <c:pt idx="6359">
                  <c:v>25.988250448500001</c:v>
                </c:pt>
                <c:pt idx="6360">
                  <c:v>25.996932785799999</c:v>
                </c:pt>
                <c:pt idx="6361">
                  <c:v>25.9981014964</c:v>
                </c:pt>
                <c:pt idx="6362">
                  <c:v>25.999716021200001</c:v>
                </c:pt>
                <c:pt idx="6363">
                  <c:v>26.009868810299999</c:v>
                </c:pt>
                <c:pt idx="6364">
                  <c:v>26.023147396300001</c:v>
                </c:pt>
                <c:pt idx="6365">
                  <c:v>26.028319682300001</c:v>
                </c:pt>
                <c:pt idx="6366">
                  <c:v>26.0291799371</c:v>
                </c:pt>
                <c:pt idx="6367">
                  <c:v>26.032372445899998</c:v>
                </c:pt>
                <c:pt idx="6368">
                  <c:v>26.0443849503</c:v>
                </c:pt>
                <c:pt idx="6369">
                  <c:v>26.055953857399999</c:v>
                </c:pt>
                <c:pt idx="6370">
                  <c:v>26.059721010299999</c:v>
                </c:pt>
                <c:pt idx="6371">
                  <c:v>26.059893603999999</c:v>
                </c:pt>
                <c:pt idx="6372">
                  <c:v>26.0669480265</c:v>
                </c:pt>
                <c:pt idx="6373">
                  <c:v>26.0798753883</c:v>
                </c:pt>
                <c:pt idx="6374">
                  <c:v>26.088519820399998</c:v>
                </c:pt>
                <c:pt idx="6375">
                  <c:v>26.0904646099</c:v>
                </c:pt>
                <c:pt idx="6376">
                  <c:v>26.0924132725</c:v>
                </c:pt>
                <c:pt idx="6377">
                  <c:v>26.103123482000001</c:v>
                </c:pt>
                <c:pt idx="6378">
                  <c:v>26.116836444</c:v>
                </c:pt>
                <c:pt idx="6379">
                  <c:v>26.123113313099999</c:v>
                </c:pt>
                <c:pt idx="6380">
                  <c:v>26.123492057</c:v>
                </c:pt>
                <c:pt idx="6381">
                  <c:v>26.126387042499999</c:v>
                </c:pt>
                <c:pt idx="6382">
                  <c:v>26.1380479894</c:v>
                </c:pt>
                <c:pt idx="6383">
                  <c:v>26.1493363395</c:v>
                </c:pt>
                <c:pt idx="6384">
                  <c:v>26.152840683499999</c:v>
                </c:pt>
                <c:pt idx="6385">
                  <c:v>26.152850655600002</c:v>
                </c:pt>
                <c:pt idx="6386">
                  <c:v>26.159453723399999</c:v>
                </c:pt>
                <c:pt idx="6387">
                  <c:v>26.172097901800001</c:v>
                </c:pt>
                <c:pt idx="6388">
                  <c:v>26.181509500000001</c:v>
                </c:pt>
                <c:pt idx="6389">
                  <c:v>26.184076832700001</c:v>
                </c:pt>
                <c:pt idx="6390">
                  <c:v>26.184050087199999</c:v>
                </c:pt>
                <c:pt idx="6391">
                  <c:v>26.1936457095</c:v>
                </c:pt>
                <c:pt idx="6392">
                  <c:v>26.206608218900001</c:v>
                </c:pt>
                <c:pt idx="6393">
                  <c:v>26.213383513499998</c:v>
                </c:pt>
                <c:pt idx="6394">
                  <c:v>26.213596681799999</c:v>
                </c:pt>
                <c:pt idx="6395">
                  <c:v>26.217464978500001</c:v>
                </c:pt>
                <c:pt idx="6396">
                  <c:v>26.228839020599999</c:v>
                </c:pt>
                <c:pt idx="6397">
                  <c:v>26.240343823700002</c:v>
                </c:pt>
                <c:pt idx="6398">
                  <c:v>26.245009293199999</c:v>
                </c:pt>
                <c:pt idx="6399">
                  <c:v>26.244681900100002</c:v>
                </c:pt>
                <c:pt idx="6400">
                  <c:v>26.2514330843</c:v>
                </c:pt>
                <c:pt idx="6401">
                  <c:v>26.265375168399999</c:v>
                </c:pt>
                <c:pt idx="6402">
                  <c:v>26.275752080499998</c:v>
                </c:pt>
                <c:pt idx="6403">
                  <c:v>26.278132021000001</c:v>
                </c:pt>
                <c:pt idx="6404">
                  <c:v>26.278315147899999</c:v>
                </c:pt>
                <c:pt idx="6405">
                  <c:v>26.287237048400002</c:v>
                </c:pt>
                <c:pt idx="6406">
                  <c:v>26.299652678800001</c:v>
                </c:pt>
                <c:pt idx="6407">
                  <c:v>26.3064425695</c:v>
                </c:pt>
                <c:pt idx="6408">
                  <c:v>26.306754774600002</c:v>
                </c:pt>
                <c:pt idx="6409">
                  <c:v>26.309506456099999</c:v>
                </c:pt>
                <c:pt idx="6410">
                  <c:v>26.320158796699999</c:v>
                </c:pt>
                <c:pt idx="6411">
                  <c:v>26.332721037100001</c:v>
                </c:pt>
                <c:pt idx="6412">
                  <c:v>26.338184604399999</c:v>
                </c:pt>
                <c:pt idx="6413">
                  <c:v>26.3369958217</c:v>
                </c:pt>
                <c:pt idx="6414">
                  <c:v>26.343156481099999</c:v>
                </c:pt>
                <c:pt idx="6415">
                  <c:v>26.355487591799999</c:v>
                </c:pt>
                <c:pt idx="6416">
                  <c:v>26.365334863800001</c:v>
                </c:pt>
                <c:pt idx="6417">
                  <c:v>26.367439452900001</c:v>
                </c:pt>
                <c:pt idx="6418">
                  <c:v>26.368445984400001</c:v>
                </c:pt>
                <c:pt idx="6419">
                  <c:v>26.376906224399999</c:v>
                </c:pt>
                <c:pt idx="6420">
                  <c:v>26.389984883699999</c:v>
                </c:pt>
                <c:pt idx="6421">
                  <c:v>26.398275114400001</c:v>
                </c:pt>
                <c:pt idx="6422">
                  <c:v>26.3977645969</c:v>
                </c:pt>
                <c:pt idx="6423">
                  <c:v>26.400661116399998</c:v>
                </c:pt>
                <c:pt idx="6424">
                  <c:v>26.412359229900002</c:v>
                </c:pt>
                <c:pt idx="6425">
                  <c:v>26.425552596700001</c:v>
                </c:pt>
                <c:pt idx="6426">
                  <c:v>26.4315660414</c:v>
                </c:pt>
                <c:pt idx="6427">
                  <c:v>26.4308806413</c:v>
                </c:pt>
                <c:pt idx="6428">
                  <c:v>26.436475163000001</c:v>
                </c:pt>
                <c:pt idx="6429">
                  <c:v>26.448103546700001</c:v>
                </c:pt>
                <c:pt idx="6430">
                  <c:v>26.4583359839</c:v>
                </c:pt>
                <c:pt idx="6431">
                  <c:v>26.460572063299999</c:v>
                </c:pt>
                <c:pt idx="6432">
                  <c:v>26.460694544999999</c:v>
                </c:pt>
                <c:pt idx="6433">
                  <c:v>26.4683976488</c:v>
                </c:pt>
                <c:pt idx="6434">
                  <c:v>26.481478748400001</c:v>
                </c:pt>
                <c:pt idx="6435">
                  <c:v>26.490450644100001</c:v>
                </c:pt>
                <c:pt idx="6436">
                  <c:v>26.4903891483</c:v>
                </c:pt>
                <c:pt idx="6437">
                  <c:v>26.493216965199998</c:v>
                </c:pt>
                <c:pt idx="6438">
                  <c:v>26.5028992411</c:v>
                </c:pt>
                <c:pt idx="6439">
                  <c:v>26.515124723500001</c:v>
                </c:pt>
                <c:pt idx="6440">
                  <c:v>26.5206468206</c:v>
                </c:pt>
                <c:pt idx="6441">
                  <c:v>26.520368381800001</c:v>
                </c:pt>
                <c:pt idx="6442">
                  <c:v>26.525260973000002</c:v>
                </c:pt>
                <c:pt idx="6443">
                  <c:v>26.5377975416</c:v>
                </c:pt>
                <c:pt idx="6444">
                  <c:v>26.549237126600001</c:v>
                </c:pt>
                <c:pt idx="6445">
                  <c:v>26.5509972949</c:v>
                </c:pt>
                <c:pt idx="6446">
                  <c:v>26.551868176599999</c:v>
                </c:pt>
                <c:pt idx="6447">
                  <c:v>26.5590557178</c:v>
                </c:pt>
                <c:pt idx="6448">
                  <c:v>26.5724625876</c:v>
                </c:pt>
                <c:pt idx="6449">
                  <c:v>26.582715731</c:v>
                </c:pt>
                <c:pt idx="6450">
                  <c:v>26.583498259599999</c:v>
                </c:pt>
                <c:pt idx="6451">
                  <c:v>26.586066121000002</c:v>
                </c:pt>
                <c:pt idx="6452">
                  <c:v>26.595314709899998</c:v>
                </c:pt>
                <c:pt idx="6453">
                  <c:v>26.608010150399998</c:v>
                </c:pt>
                <c:pt idx="6454">
                  <c:v>26.613450505300001</c:v>
                </c:pt>
                <c:pt idx="6455">
                  <c:v>26.6127169813</c:v>
                </c:pt>
                <c:pt idx="6456">
                  <c:v>26.617080823199998</c:v>
                </c:pt>
                <c:pt idx="6457">
                  <c:v>26.628587579400001</c:v>
                </c:pt>
                <c:pt idx="6458">
                  <c:v>26.6400436624</c:v>
                </c:pt>
                <c:pt idx="6459">
                  <c:v>26.643276844500001</c:v>
                </c:pt>
                <c:pt idx="6460">
                  <c:v>26.6438859523</c:v>
                </c:pt>
                <c:pt idx="6461">
                  <c:v>26.649986505000001</c:v>
                </c:pt>
                <c:pt idx="6462">
                  <c:v>26.6630020566</c:v>
                </c:pt>
                <c:pt idx="6463">
                  <c:v>26.671989724900001</c:v>
                </c:pt>
                <c:pt idx="6464">
                  <c:v>26.6724660223</c:v>
                </c:pt>
                <c:pt idx="6465">
                  <c:v>26.6742160764</c:v>
                </c:pt>
                <c:pt idx="6466">
                  <c:v>26.684224176099999</c:v>
                </c:pt>
                <c:pt idx="6467">
                  <c:v>26.697371173699999</c:v>
                </c:pt>
                <c:pt idx="6468">
                  <c:v>26.703073752200002</c:v>
                </c:pt>
                <c:pt idx="6469">
                  <c:v>26.703735526900001</c:v>
                </c:pt>
                <c:pt idx="6470">
                  <c:v>26.706340850299998</c:v>
                </c:pt>
                <c:pt idx="6471">
                  <c:v>26.717967337099999</c:v>
                </c:pt>
                <c:pt idx="6472">
                  <c:v>26.731199571299999</c:v>
                </c:pt>
                <c:pt idx="6473">
                  <c:v>26.735154099399999</c:v>
                </c:pt>
                <c:pt idx="6474">
                  <c:v>26.7361097193</c:v>
                </c:pt>
                <c:pt idx="6475">
                  <c:v>26.742254447600001</c:v>
                </c:pt>
                <c:pt idx="6476">
                  <c:v>26.755591197200001</c:v>
                </c:pt>
                <c:pt idx="6477">
                  <c:v>26.764308113199998</c:v>
                </c:pt>
                <c:pt idx="6478">
                  <c:v>26.7647774615</c:v>
                </c:pt>
                <c:pt idx="6479">
                  <c:v>26.766018792299999</c:v>
                </c:pt>
                <c:pt idx="6480">
                  <c:v>26.774705049000001</c:v>
                </c:pt>
                <c:pt idx="6481">
                  <c:v>26.78753481</c:v>
                </c:pt>
                <c:pt idx="6482">
                  <c:v>26.794256061599999</c:v>
                </c:pt>
                <c:pt idx="6483">
                  <c:v>26.794750716300001</c:v>
                </c:pt>
                <c:pt idx="6484">
                  <c:v>26.797454123800001</c:v>
                </c:pt>
                <c:pt idx="6485">
                  <c:v>26.809302808999998</c:v>
                </c:pt>
                <c:pt idx="6486">
                  <c:v>26.8209045935</c:v>
                </c:pt>
                <c:pt idx="6487">
                  <c:v>26.823815417199999</c:v>
                </c:pt>
                <c:pt idx="6488">
                  <c:v>26.824152590299999</c:v>
                </c:pt>
                <c:pt idx="6489">
                  <c:v>26.8303244132</c:v>
                </c:pt>
                <c:pt idx="6490">
                  <c:v>26.843251766400002</c:v>
                </c:pt>
                <c:pt idx="6491">
                  <c:v>26.852966100100002</c:v>
                </c:pt>
                <c:pt idx="6492">
                  <c:v>26.855042491199999</c:v>
                </c:pt>
                <c:pt idx="6493">
                  <c:v>26.854919412899999</c:v>
                </c:pt>
                <c:pt idx="6494">
                  <c:v>26.8636131564</c:v>
                </c:pt>
                <c:pt idx="6495">
                  <c:v>26.877453063800001</c:v>
                </c:pt>
                <c:pt idx="6496">
                  <c:v>26.884546776200001</c:v>
                </c:pt>
                <c:pt idx="6497">
                  <c:v>26.8859287302</c:v>
                </c:pt>
                <c:pt idx="6498">
                  <c:v>26.8891288435</c:v>
                </c:pt>
                <c:pt idx="6499">
                  <c:v>26.901066212100002</c:v>
                </c:pt>
                <c:pt idx="6500">
                  <c:v>26.9124710633</c:v>
                </c:pt>
                <c:pt idx="6501">
                  <c:v>26.915949289099999</c:v>
                </c:pt>
                <c:pt idx="6502">
                  <c:v>26.9157886156</c:v>
                </c:pt>
                <c:pt idx="6503">
                  <c:v>26.920814540799999</c:v>
                </c:pt>
                <c:pt idx="6504">
                  <c:v>26.933421927400001</c:v>
                </c:pt>
                <c:pt idx="6505">
                  <c:v>26.942976343800002</c:v>
                </c:pt>
                <c:pt idx="6506">
                  <c:v>26.945164350399999</c:v>
                </c:pt>
                <c:pt idx="6507">
                  <c:v>26.9456614347</c:v>
                </c:pt>
                <c:pt idx="6508">
                  <c:v>26.9544199525</c:v>
                </c:pt>
                <c:pt idx="6509">
                  <c:v>26.9673203949</c:v>
                </c:pt>
                <c:pt idx="6510">
                  <c:v>26.973570216799999</c:v>
                </c:pt>
                <c:pt idx="6511">
                  <c:v>26.9743575161</c:v>
                </c:pt>
                <c:pt idx="6512">
                  <c:v>26.976597697799999</c:v>
                </c:pt>
                <c:pt idx="6513">
                  <c:v>26.9875852176</c:v>
                </c:pt>
                <c:pt idx="6514">
                  <c:v>26.999819476100001</c:v>
                </c:pt>
                <c:pt idx="6515">
                  <c:v>27.004862193899999</c:v>
                </c:pt>
                <c:pt idx="6516">
                  <c:v>27.004174416000001</c:v>
                </c:pt>
                <c:pt idx="6517">
                  <c:v>27.0096698143</c:v>
                </c:pt>
                <c:pt idx="6518">
                  <c:v>27.021966112800001</c:v>
                </c:pt>
                <c:pt idx="6519">
                  <c:v>27.031780870399999</c:v>
                </c:pt>
                <c:pt idx="6520">
                  <c:v>27.035129660100001</c:v>
                </c:pt>
                <c:pt idx="6521">
                  <c:v>27.036146095199999</c:v>
                </c:pt>
                <c:pt idx="6522">
                  <c:v>27.0452384783</c:v>
                </c:pt>
                <c:pt idx="6523">
                  <c:v>27.058088432800002</c:v>
                </c:pt>
                <c:pt idx="6524">
                  <c:v>27.0652811235</c:v>
                </c:pt>
                <c:pt idx="6525">
                  <c:v>27.065611445799998</c:v>
                </c:pt>
                <c:pt idx="6526">
                  <c:v>27.067228008099999</c:v>
                </c:pt>
                <c:pt idx="6527">
                  <c:v>27.0778017867</c:v>
                </c:pt>
                <c:pt idx="6528">
                  <c:v>27.089345052700001</c:v>
                </c:pt>
                <c:pt idx="6529">
                  <c:v>27.094273365300001</c:v>
                </c:pt>
                <c:pt idx="6530">
                  <c:v>27.094080666299998</c:v>
                </c:pt>
                <c:pt idx="6531">
                  <c:v>27.099297320000002</c:v>
                </c:pt>
                <c:pt idx="6532">
                  <c:v>27.111156730499999</c:v>
                </c:pt>
                <c:pt idx="6533">
                  <c:v>27.121116029700001</c:v>
                </c:pt>
                <c:pt idx="6534">
                  <c:v>27.124006961199999</c:v>
                </c:pt>
                <c:pt idx="6535">
                  <c:v>27.123422898099999</c:v>
                </c:pt>
                <c:pt idx="6536">
                  <c:v>27.1315691014</c:v>
                </c:pt>
                <c:pt idx="6537">
                  <c:v>27.144542994599998</c:v>
                </c:pt>
                <c:pt idx="6538">
                  <c:v>27.1526541028</c:v>
                </c:pt>
                <c:pt idx="6539">
                  <c:v>27.153086203800001</c:v>
                </c:pt>
                <c:pt idx="6540">
                  <c:v>27.1555981528</c:v>
                </c:pt>
                <c:pt idx="6541">
                  <c:v>27.165185535199999</c:v>
                </c:pt>
                <c:pt idx="6542">
                  <c:v>27.176991284900001</c:v>
                </c:pt>
                <c:pt idx="6543">
                  <c:v>27.182886593999999</c:v>
                </c:pt>
                <c:pt idx="6544">
                  <c:v>27.182983761799999</c:v>
                </c:pt>
                <c:pt idx="6545">
                  <c:v>27.188658193599998</c:v>
                </c:pt>
                <c:pt idx="6546">
                  <c:v>27.201172687900002</c:v>
                </c:pt>
                <c:pt idx="6547">
                  <c:v>27.211991427299999</c:v>
                </c:pt>
                <c:pt idx="6548">
                  <c:v>27.214592142400001</c:v>
                </c:pt>
                <c:pt idx="6549">
                  <c:v>27.214125415200002</c:v>
                </c:pt>
                <c:pt idx="6550">
                  <c:v>27.221418515300002</c:v>
                </c:pt>
                <c:pt idx="6551">
                  <c:v>27.2335721418</c:v>
                </c:pt>
                <c:pt idx="6552">
                  <c:v>27.241636175299998</c:v>
                </c:pt>
                <c:pt idx="6553">
                  <c:v>27.242197192399999</c:v>
                </c:pt>
                <c:pt idx="6554">
                  <c:v>27.2442389078</c:v>
                </c:pt>
                <c:pt idx="6555">
                  <c:v>27.253445731300001</c:v>
                </c:pt>
                <c:pt idx="6556">
                  <c:v>27.265899230500001</c:v>
                </c:pt>
                <c:pt idx="6557">
                  <c:v>27.272138114600001</c:v>
                </c:pt>
                <c:pt idx="6558">
                  <c:v>27.2706383501</c:v>
                </c:pt>
                <c:pt idx="6559">
                  <c:v>27.275400301400001</c:v>
                </c:pt>
                <c:pt idx="6560">
                  <c:v>27.287219370999999</c:v>
                </c:pt>
                <c:pt idx="6561">
                  <c:v>27.297908850500001</c:v>
                </c:pt>
                <c:pt idx="6562">
                  <c:v>27.300763007099999</c:v>
                </c:pt>
                <c:pt idx="6563">
                  <c:v>27.301404827999999</c:v>
                </c:pt>
                <c:pt idx="6564">
                  <c:v>27.307926135100001</c:v>
                </c:pt>
                <c:pt idx="6565">
                  <c:v>27.320360874799999</c:v>
                </c:pt>
                <c:pt idx="6566">
                  <c:v>27.329449159599999</c:v>
                </c:pt>
                <c:pt idx="6567">
                  <c:v>27.329965378400001</c:v>
                </c:pt>
                <c:pt idx="6568">
                  <c:v>27.332218233900001</c:v>
                </c:pt>
                <c:pt idx="6569">
                  <c:v>27.342508902900001</c:v>
                </c:pt>
                <c:pt idx="6570">
                  <c:v>27.355722592700001</c:v>
                </c:pt>
                <c:pt idx="6571">
                  <c:v>27.361962947199999</c:v>
                </c:pt>
                <c:pt idx="6572">
                  <c:v>27.360993752799999</c:v>
                </c:pt>
                <c:pt idx="6573">
                  <c:v>27.364889074200001</c:v>
                </c:pt>
                <c:pt idx="6574">
                  <c:v>27.375634340600001</c:v>
                </c:pt>
                <c:pt idx="6575">
                  <c:v>27.386519207900001</c:v>
                </c:pt>
                <c:pt idx="6576">
                  <c:v>27.389589899200001</c:v>
                </c:pt>
                <c:pt idx="6577">
                  <c:v>27.3893432721</c:v>
                </c:pt>
                <c:pt idx="6578">
                  <c:v>27.395308586100001</c:v>
                </c:pt>
                <c:pt idx="6579">
                  <c:v>27.408286183000001</c:v>
                </c:pt>
                <c:pt idx="6580">
                  <c:v>27.418019491900001</c:v>
                </c:pt>
                <c:pt idx="6581">
                  <c:v>27.417816874300001</c:v>
                </c:pt>
                <c:pt idx="6582">
                  <c:v>27.419572128900001</c:v>
                </c:pt>
                <c:pt idx="6583">
                  <c:v>27.428184159600001</c:v>
                </c:pt>
                <c:pt idx="6584">
                  <c:v>27.440617547700001</c:v>
                </c:pt>
                <c:pt idx="6585">
                  <c:v>27.446881517600001</c:v>
                </c:pt>
                <c:pt idx="6586">
                  <c:v>27.446978677800001</c:v>
                </c:pt>
                <c:pt idx="6587">
                  <c:v>27.450304657499998</c:v>
                </c:pt>
                <c:pt idx="6588">
                  <c:v>27.461630542599998</c:v>
                </c:pt>
                <c:pt idx="6589">
                  <c:v>27.473400166800001</c:v>
                </c:pt>
                <c:pt idx="6590">
                  <c:v>27.475988078899999</c:v>
                </c:pt>
                <c:pt idx="6591">
                  <c:v>27.476198650800001</c:v>
                </c:pt>
                <c:pt idx="6592">
                  <c:v>27.4826956038</c:v>
                </c:pt>
                <c:pt idx="6593">
                  <c:v>27.496242996500001</c:v>
                </c:pt>
                <c:pt idx="6594">
                  <c:v>27.506517806800002</c:v>
                </c:pt>
                <c:pt idx="6595">
                  <c:v>27.5072025853</c:v>
                </c:pt>
                <c:pt idx="6596">
                  <c:v>27.5084590405</c:v>
                </c:pt>
                <c:pt idx="6597">
                  <c:v>27.516347912699999</c:v>
                </c:pt>
                <c:pt idx="6598">
                  <c:v>27.528876281999999</c:v>
                </c:pt>
                <c:pt idx="6599">
                  <c:v>27.5352056933</c:v>
                </c:pt>
                <c:pt idx="6600">
                  <c:v>27.534703581700001</c:v>
                </c:pt>
                <c:pt idx="6601">
                  <c:v>27.5374717332</c:v>
                </c:pt>
                <c:pt idx="6602">
                  <c:v>27.548475151200002</c:v>
                </c:pt>
                <c:pt idx="6603">
                  <c:v>27.560393311599999</c:v>
                </c:pt>
                <c:pt idx="6604">
                  <c:v>27.563598042399999</c:v>
                </c:pt>
                <c:pt idx="6605">
                  <c:v>27.5639303289</c:v>
                </c:pt>
                <c:pt idx="6606">
                  <c:v>27.5684613074</c:v>
                </c:pt>
                <c:pt idx="6607">
                  <c:v>27.580959938700001</c:v>
                </c:pt>
                <c:pt idx="6608">
                  <c:v>27.590713578500001</c:v>
                </c:pt>
                <c:pt idx="6609">
                  <c:v>27.592001658400001</c:v>
                </c:pt>
                <c:pt idx="6610">
                  <c:v>27.592728944499999</c:v>
                </c:pt>
                <c:pt idx="6611">
                  <c:v>27.601533857300002</c:v>
                </c:pt>
                <c:pt idx="6612">
                  <c:v>27.614517431500001</c:v>
                </c:pt>
                <c:pt idx="6613">
                  <c:v>27.6205623643</c:v>
                </c:pt>
                <c:pt idx="6614">
                  <c:v>27.621060669999999</c:v>
                </c:pt>
                <c:pt idx="6615">
                  <c:v>27.622961301699998</c:v>
                </c:pt>
                <c:pt idx="6616">
                  <c:v>27.634293335300001</c:v>
                </c:pt>
                <c:pt idx="6617">
                  <c:v>27.6476248052</c:v>
                </c:pt>
                <c:pt idx="6618">
                  <c:v>27.6518604185</c:v>
                </c:pt>
                <c:pt idx="6619">
                  <c:v>27.652029449699999</c:v>
                </c:pt>
                <c:pt idx="6620">
                  <c:v>27.656366085599998</c:v>
                </c:pt>
                <c:pt idx="6621">
                  <c:v>27.668822236800001</c:v>
                </c:pt>
                <c:pt idx="6622">
                  <c:v>27.678299902900001</c:v>
                </c:pt>
                <c:pt idx="6623">
                  <c:v>27.679338961100001</c:v>
                </c:pt>
                <c:pt idx="6624">
                  <c:v>27.679681408</c:v>
                </c:pt>
                <c:pt idx="6625">
                  <c:v>27.687230688900001</c:v>
                </c:pt>
                <c:pt idx="6626">
                  <c:v>27.6996863301</c:v>
                </c:pt>
                <c:pt idx="6627">
                  <c:v>27.707264977600001</c:v>
                </c:pt>
                <c:pt idx="6628">
                  <c:v>27.707918939100001</c:v>
                </c:pt>
                <c:pt idx="6629">
                  <c:v>27.708881487500001</c:v>
                </c:pt>
                <c:pt idx="6630">
                  <c:v>27.719661720800001</c:v>
                </c:pt>
                <c:pt idx="6631">
                  <c:v>27.731489957299999</c:v>
                </c:pt>
                <c:pt idx="6632">
                  <c:v>27.735574128300001</c:v>
                </c:pt>
                <c:pt idx="6633">
                  <c:v>27.735138216500001</c:v>
                </c:pt>
                <c:pt idx="6634">
                  <c:v>27.740126478600001</c:v>
                </c:pt>
                <c:pt idx="6635">
                  <c:v>27.7525139764</c:v>
                </c:pt>
                <c:pt idx="6636">
                  <c:v>27.762443048600002</c:v>
                </c:pt>
                <c:pt idx="6637">
                  <c:v>27.765080235300001</c:v>
                </c:pt>
                <c:pt idx="6638">
                  <c:v>27.763881968500002</c:v>
                </c:pt>
                <c:pt idx="6639">
                  <c:v>27.771413889400002</c:v>
                </c:pt>
                <c:pt idx="6640">
                  <c:v>27.785455922299999</c:v>
                </c:pt>
                <c:pt idx="6641">
                  <c:v>27.7937008062</c:v>
                </c:pt>
                <c:pt idx="6642">
                  <c:v>27.7948825426</c:v>
                </c:pt>
                <c:pt idx="6643">
                  <c:v>27.7961278742</c:v>
                </c:pt>
                <c:pt idx="6644">
                  <c:v>27.8067096099</c:v>
                </c:pt>
                <c:pt idx="6645">
                  <c:v>27.818164469500001</c:v>
                </c:pt>
                <c:pt idx="6646">
                  <c:v>27.822366623299999</c:v>
                </c:pt>
                <c:pt idx="6647">
                  <c:v>27.8217038626</c:v>
                </c:pt>
                <c:pt idx="6648">
                  <c:v>27.8253695099</c:v>
                </c:pt>
                <c:pt idx="6649">
                  <c:v>27.837070536599999</c:v>
                </c:pt>
                <c:pt idx="6650">
                  <c:v>27.8475710604</c:v>
                </c:pt>
                <c:pt idx="6651">
                  <c:v>27.8504815605</c:v>
                </c:pt>
                <c:pt idx="6652">
                  <c:v>27.849533407599999</c:v>
                </c:pt>
                <c:pt idx="6653">
                  <c:v>27.857075712299999</c:v>
                </c:pt>
                <c:pt idx="6654">
                  <c:v>27.8693496476</c:v>
                </c:pt>
                <c:pt idx="6655">
                  <c:v>27.876627918699999</c:v>
                </c:pt>
                <c:pt idx="6656">
                  <c:v>27.8773311355</c:v>
                </c:pt>
                <c:pt idx="6657">
                  <c:v>27.878666879099999</c:v>
                </c:pt>
                <c:pt idx="6658">
                  <c:v>27.888574703700002</c:v>
                </c:pt>
                <c:pt idx="6659">
                  <c:v>27.901011496199999</c:v>
                </c:pt>
                <c:pt idx="6660">
                  <c:v>27.906814185000002</c:v>
                </c:pt>
                <c:pt idx="6661">
                  <c:v>27.905149438900001</c:v>
                </c:pt>
                <c:pt idx="6662">
                  <c:v>27.9090839956</c:v>
                </c:pt>
                <c:pt idx="6663">
                  <c:v>27.9208924946</c:v>
                </c:pt>
                <c:pt idx="6664">
                  <c:v>27.931826483599998</c:v>
                </c:pt>
                <c:pt idx="6665">
                  <c:v>27.935855899500002</c:v>
                </c:pt>
                <c:pt idx="6666">
                  <c:v>27.935557032999998</c:v>
                </c:pt>
                <c:pt idx="6667">
                  <c:v>27.9428655703</c:v>
                </c:pt>
                <c:pt idx="6668">
                  <c:v>27.954762595399998</c:v>
                </c:pt>
                <c:pt idx="6669">
                  <c:v>27.962785441899999</c:v>
                </c:pt>
                <c:pt idx="6670">
                  <c:v>27.9632210961</c:v>
                </c:pt>
                <c:pt idx="6671">
                  <c:v>27.963678683000001</c:v>
                </c:pt>
                <c:pt idx="6672">
                  <c:v>27.972969900399999</c:v>
                </c:pt>
                <c:pt idx="6673">
                  <c:v>27.984687236199999</c:v>
                </c:pt>
                <c:pt idx="6674">
                  <c:v>27.990754438300002</c:v>
                </c:pt>
                <c:pt idx="6675">
                  <c:v>27.990065029699998</c:v>
                </c:pt>
                <c:pt idx="6676">
                  <c:v>27.993648652299999</c:v>
                </c:pt>
                <c:pt idx="6677">
                  <c:v>28.004296480200001</c:v>
                </c:pt>
                <c:pt idx="6678">
                  <c:v>28.014752384299999</c:v>
                </c:pt>
                <c:pt idx="6679">
                  <c:v>28.018095854199998</c:v>
                </c:pt>
                <c:pt idx="6680">
                  <c:v>28.017099582499998</c:v>
                </c:pt>
                <c:pt idx="6681">
                  <c:v>28.023482509200001</c:v>
                </c:pt>
                <c:pt idx="6682">
                  <c:v>28.036093409999999</c:v>
                </c:pt>
                <c:pt idx="6683">
                  <c:v>28.045313518299999</c:v>
                </c:pt>
                <c:pt idx="6684">
                  <c:v>28.0455391546</c:v>
                </c:pt>
                <c:pt idx="6685">
                  <c:v>28.046845800900002</c:v>
                </c:pt>
                <c:pt idx="6686">
                  <c:v>28.0547615652</c:v>
                </c:pt>
                <c:pt idx="6687">
                  <c:v>28.0667742698</c:v>
                </c:pt>
                <c:pt idx="6688">
                  <c:v>28.074311324</c:v>
                </c:pt>
                <c:pt idx="6689">
                  <c:v>28.074220436299999</c:v>
                </c:pt>
                <c:pt idx="6690">
                  <c:v>28.077999676000001</c:v>
                </c:pt>
                <c:pt idx="6691">
                  <c:v>28.0887874294</c:v>
                </c:pt>
                <c:pt idx="6692">
                  <c:v>28.1000436464</c:v>
                </c:pt>
                <c:pt idx="6693">
                  <c:v>28.103018589000001</c:v>
                </c:pt>
                <c:pt idx="6694">
                  <c:v>28.101735493</c:v>
                </c:pt>
                <c:pt idx="6695">
                  <c:v>28.1074419917</c:v>
                </c:pt>
                <c:pt idx="6696">
                  <c:v>28.118911389299999</c:v>
                </c:pt>
                <c:pt idx="6697">
                  <c:v>28.1280013696</c:v>
                </c:pt>
                <c:pt idx="6698">
                  <c:v>28.129064721799999</c:v>
                </c:pt>
                <c:pt idx="6699">
                  <c:v>28.129863955800001</c:v>
                </c:pt>
                <c:pt idx="6700">
                  <c:v>28.137462084999999</c:v>
                </c:pt>
                <c:pt idx="6701">
                  <c:v>28.149749828600001</c:v>
                </c:pt>
                <c:pt idx="6702">
                  <c:v>28.156334031299998</c:v>
                </c:pt>
                <c:pt idx="6703">
                  <c:v>28.154997911799999</c:v>
                </c:pt>
                <c:pt idx="6704">
                  <c:v>28.1581472377</c:v>
                </c:pt>
                <c:pt idx="6705">
                  <c:v>28.169003900300002</c:v>
                </c:pt>
                <c:pt idx="6706">
                  <c:v>28.180385766400001</c:v>
                </c:pt>
                <c:pt idx="6707">
                  <c:v>28.183931636400001</c:v>
                </c:pt>
                <c:pt idx="6708">
                  <c:v>28.183776962</c:v>
                </c:pt>
                <c:pt idx="6709">
                  <c:v>28.187889665299998</c:v>
                </c:pt>
                <c:pt idx="6710">
                  <c:v>28.199502049500001</c:v>
                </c:pt>
                <c:pt idx="6711">
                  <c:v>28.209755615500001</c:v>
                </c:pt>
                <c:pt idx="6712">
                  <c:v>28.2112132235</c:v>
                </c:pt>
                <c:pt idx="6713">
                  <c:v>28.2125032531</c:v>
                </c:pt>
                <c:pt idx="6714">
                  <c:v>28.220773575399999</c:v>
                </c:pt>
                <c:pt idx="6715">
                  <c:v>28.233626225399998</c:v>
                </c:pt>
                <c:pt idx="6716">
                  <c:v>28.2400523168</c:v>
                </c:pt>
                <c:pt idx="6717">
                  <c:v>28.239064083399999</c:v>
                </c:pt>
                <c:pt idx="6718">
                  <c:v>28.241275165200001</c:v>
                </c:pt>
                <c:pt idx="6719">
                  <c:v>28.250888289100001</c:v>
                </c:pt>
                <c:pt idx="6720">
                  <c:v>28.262238295500001</c:v>
                </c:pt>
                <c:pt idx="6721">
                  <c:v>28.265936745299999</c:v>
                </c:pt>
                <c:pt idx="6722">
                  <c:v>28.2653924267</c:v>
                </c:pt>
                <c:pt idx="6723">
                  <c:v>28.269541785800001</c:v>
                </c:pt>
                <c:pt idx="6724">
                  <c:v>28.281552872100001</c:v>
                </c:pt>
                <c:pt idx="6725">
                  <c:v>28.291476828</c:v>
                </c:pt>
                <c:pt idx="6726">
                  <c:v>28.2916503571</c:v>
                </c:pt>
                <c:pt idx="6727">
                  <c:v>28.292361103400001</c:v>
                </c:pt>
                <c:pt idx="6728">
                  <c:v>28.299714561399998</c:v>
                </c:pt>
                <c:pt idx="6729">
                  <c:v>28.311953497299999</c:v>
                </c:pt>
                <c:pt idx="6730">
                  <c:v>28.319045500200001</c:v>
                </c:pt>
                <c:pt idx="6731">
                  <c:v>28.319426067199998</c:v>
                </c:pt>
                <c:pt idx="6732">
                  <c:v>28.320797223500001</c:v>
                </c:pt>
                <c:pt idx="6733">
                  <c:v>28.3304768711</c:v>
                </c:pt>
                <c:pt idx="6734">
                  <c:v>28.342417166600001</c:v>
                </c:pt>
                <c:pt idx="6735">
                  <c:v>28.346229231300001</c:v>
                </c:pt>
                <c:pt idx="6736">
                  <c:v>28.346313246800001</c:v>
                </c:pt>
                <c:pt idx="6737">
                  <c:v>28.351199845</c:v>
                </c:pt>
                <c:pt idx="6738">
                  <c:v>28.3637239255</c:v>
                </c:pt>
                <c:pt idx="6739">
                  <c:v>28.373724169700001</c:v>
                </c:pt>
                <c:pt idx="6740">
                  <c:v>28.374736896200002</c:v>
                </c:pt>
                <c:pt idx="6741">
                  <c:v>28.374697854099999</c:v>
                </c:pt>
                <c:pt idx="6742">
                  <c:v>28.381010891700001</c:v>
                </c:pt>
                <c:pt idx="6743">
                  <c:v>28.393158829299999</c:v>
                </c:pt>
                <c:pt idx="6744">
                  <c:v>28.400112771</c:v>
                </c:pt>
                <c:pt idx="6745">
                  <c:v>28.399930079899999</c:v>
                </c:pt>
                <c:pt idx="6746">
                  <c:v>28.401117350700002</c:v>
                </c:pt>
                <c:pt idx="6747">
                  <c:v>28.410988666000002</c:v>
                </c:pt>
                <c:pt idx="6748">
                  <c:v>28.422897145099999</c:v>
                </c:pt>
                <c:pt idx="6749">
                  <c:v>28.4262784947</c:v>
                </c:pt>
                <c:pt idx="6750">
                  <c:v>28.426062749700002</c:v>
                </c:pt>
                <c:pt idx="6751">
                  <c:v>28.429266721099999</c:v>
                </c:pt>
                <c:pt idx="6752">
                  <c:v>28.440865950700001</c:v>
                </c:pt>
                <c:pt idx="6753">
                  <c:v>28.451011652599998</c:v>
                </c:pt>
                <c:pt idx="6754">
                  <c:v>28.4531863598</c:v>
                </c:pt>
                <c:pt idx="6755">
                  <c:v>28.452746785900001</c:v>
                </c:pt>
                <c:pt idx="6756">
                  <c:v>28.459638922900002</c:v>
                </c:pt>
                <c:pt idx="6757">
                  <c:v>28.4717807464</c:v>
                </c:pt>
                <c:pt idx="6758">
                  <c:v>28.4784815282</c:v>
                </c:pt>
                <c:pt idx="6759">
                  <c:v>28.4789956079</c:v>
                </c:pt>
                <c:pt idx="6760">
                  <c:v>28.480384300600001</c:v>
                </c:pt>
                <c:pt idx="6761">
                  <c:v>28.490866870200001</c:v>
                </c:pt>
                <c:pt idx="6762">
                  <c:v>28.5033845333</c:v>
                </c:pt>
                <c:pt idx="6763">
                  <c:v>28.5078491489</c:v>
                </c:pt>
                <c:pt idx="6764">
                  <c:v>28.507178727300001</c:v>
                </c:pt>
                <c:pt idx="6765">
                  <c:v>28.5100024045</c:v>
                </c:pt>
                <c:pt idx="6766">
                  <c:v>28.5212162037</c:v>
                </c:pt>
                <c:pt idx="6767">
                  <c:v>28.530998451399999</c:v>
                </c:pt>
                <c:pt idx="6768">
                  <c:v>28.532830253499998</c:v>
                </c:pt>
                <c:pt idx="6769">
                  <c:v>28.532013130799999</c:v>
                </c:pt>
                <c:pt idx="6770">
                  <c:v>28.538408389800001</c:v>
                </c:pt>
                <c:pt idx="6771">
                  <c:v>28.550055392099999</c:v>
                </c:pt>
                <c:pt idx="6772">
                  <c:v>28.557623165700001</c:v>
                </c:pt>
                <c:pt idx="6773">
                  <c:v>28.558501407800001</c:v>
                </c:pt>
                <c:pt idx="6774">
                  <c:v>28.558089218900001</c:v>
                </c:pt>
                <c:pt idx="6775">
                  <c:v>28.567458609100001</c:v>
                </c:pt>
                <c:pt idx="6776">
                  <c:v>28.579369373700001</c:v>
                </c:pt>
                <c:pt idx="6777">
                  <c:v>28.584355137199999</c:v>
                </c:pt>
                <c:pt idx="6778">
                  <c:v>28.583459017100001</c:v>
                </c:pt>
                <c:pt idx="6779">
                  <c:v>28.587118845999999</c:v>
                </c:pt>
                <c:pt idx="6780">
                  <c:v>28.598063786899999</c:v>
                </c:pt>
                <c:pt idx="6781">
                  <c:v>28.607865723500002</c:v>
                </c:pt>
                <c:pt idx="6782">
                  <c:v>28.610719505199999</c:v>
                </c:pt>
                <c:pt idx="6783">
                  <c:v>28.6092778529</c:v>
                </c:pt>
                <c:pt idx="6784">
                  <c:v>28.6159019276</c:v>
                </c:pt>
                <c:pt idx="6785">
                  <c:v>28.6289305759</c:v>
                </c:pt>
                <c:pt idx="6786">
                  <c:v>28.6374605293</c:v>
                </c:pt>
                <c:pt idx="6787">
                  <c:v>28.638281938399999</c:v>
                </c:pt>
                <c:pt idx="6788">
                  <c:v>28.638074066400002</c:v>
                </c:pt>
                <c:pt idx="6789">
                  <c:v>28.646785596699999</c:v>
                </c:pt>
                <c:pt idx="6790">
                  <c:v>28.658068337100001</c:v>
                </c:pt>
                <c:pt idx="6791">
                  <c:v>28.663007644299999</c:v>
                </c:pt>
                <c:pt idx="6792">
                  <c:v>28.662004828499999</c:v>
                </c:pt>
                <c:pt idx="6793">
                  <c:v>28.6644209297</c:v>
                </c:pt>
                <c:pt idx="6794">
                  <c:v>28.674479364900002</c:v>
                </c:pt>
                <c:pt idx="6795">
                  <c:v>28.685440308</c:v>
                </c:pt>
                <c:pt idx="6796">
                  <c:v>28.6888147843</c:v>
                </c:pt>
                <c:pt idx="6797">
                  <c:v>28.6865671272</c:v>
                </c:pt>
                <c:pt idx="6798">
                  <c:v>28.692497983199999</c:v>
                </c:pt>
                <c:pt idx="6799">
                  <c:v>28.7041935379</c:v>
                </c:pt>
                <c:pt idx="6800">
                  <c:v>28.712254142399999</c:v>
                </c:pt>
                <c:pt idx="6801">
                  <c:v>28.712795003299998</c:v>
                </c:pt>
                <c:pt idx="6802">
                  <c:v>28.713247233899999</c:v>
                </c:pt>
                <c:pt idx="6803">
                  <c:v>28.721499971299998</c:v>
                </c:pt>
                <c:pt idx="6804">
                  <c:v>28.7333251618</c:v>
                </c:pt>
                <c:pt idx="6805">
                  <c:v>28.739680703000001</c:v>
                </c:pt>
                <c:pt idx="6806">
                  <c:v>28.737562687499999</c:v>
                </c:pt>
                <c:pt idx="6807">
                  <c:v>28.7401143216</c:v>
                </c:pt>
                <c:pt idx="6808">
                  <c:v>28.7511608722</c:v>
                </c:pt>
                <c:pt idx="6809">
                  <c:v>28.762747735400001</c:v>
                </c:pt>
                <c:pt idx="6810">
                  <c:v>28.766769934900001</c:v>
                </c:pt>
                <c:pt idx="6811">
                  <c:v>28.765099910899998</c:v>
                </c:pt>
                <c:pt idx="6812">
                  <c:v>28.770480495699999</c:v>
                </c:pt>
                <c:pt idx="6813">
                  <c:v>28.7814064252</c:v>
                </c:pt>
                <c:pt idx="6814">
                  <c:v>28.789840564399999</c:v>
                </c:pt>
                <c:pt idx="6815">
                  <c:v>28.790343693200001</c:v>
                </c:pt>
                <c:pt idx="6816">
                  <c:v>28.789762415799999</c:v>
                </c:pt>
                <c:pt idx="6817">
                  <c:v>28.797153805299999</c:v>
                </c:pt>
                <c:pt idx="6818">
                  <c:v>28.808989246300001</c:v>
                </c:pt>
                <c:pt idx="6819">
                  <c:v>28.815725672399999</c:v>
                </c:pt>
                <c:pt idx="6820">
                  <c:v>28.8140532798</c:v>
                </c:pt>
                <c:pt idx="6821">
                  <c:v>28.816330622900001</c:v>
                </c:pt>
                <c:pt idx="6822">
                  <c:v>28.825628610700001</c:v>
                </c:pt>
                <c:pt idx="6823">
                  <c:v>28.836267510900001</c:v>
                </c:pt>
                <c:pt idx="6824">
                  <c:v>28.839948157999999</c:v>
                </c:pt>
                <c:pt idx="6825">
                  <c:v>28.8386036166</c:v>
                </c:pt>
                <c:pt idx="6826">
                  <c:v>28.843309537</c:v>
                </c:pt>
                <c:pt idx="6827">
                  <c:v>28.855048006499999</c:v>
                </c:pt>
                <c:pt idx="6828">
                  <c:v>28.864664525799999</c:v>
                </c:pt>
                <c:pt idx="6829">
                  <c:v>28.8644610984</c:v>
                </c:pt>
                <c:pt idx="6830">
                  <c:v>28.864437282499999</c:v>
                </c:pt>
                <c:pt idx="6831">
                  <c:v>28.871124412</c:v>
                </c:pt>
                <c:pt idx="6832">
                  <c:v>28.883407292699999</c:v>
                </c:pt>
                <c:pt idx="6833">
                  <c:v>28.891475853700001</c:v>
                </c:pt>
                <c:pt idx="6834">
                  <c:v>28.890670940900002</c:v>
                </c:pt>
                <c:pt idx="6835">
                  <c:v>28.892735210600001</c:v>
                </c:pt>
                <c:pt idx="6836">
                  <c:v>28.9016021176</c:v>
                </c:pt>
                <c:pt idx="6837">
                  <c:v>28.912802297999999</c:v>
                </c:pt>
                <c:pt idx="6838">
                  <c:v>28.916242221299999</c:v>
                </c:pt>
                <c:pt idx="6839">
                  <c:v>28.9143143953</c:v>
                </c:pt>
                <c:pt idx="6840">
                  <c:v>28.918352563399999</c:v>
                </c:pt>
                <c:pt idx="6841">
                  <c:v>28.929004206199998</c:v>
                </c:pt>
                <c:pt idx="6842">
                  <c:v>28.938485873000001</c:v>
                </c:pt>
                <c:pt idx="6843">
                  <c:v>28.939676606999999</c:v>
                </c:pt>
                <c:pt idx="6844">
                  <c:v>28.939197864099999</c:v>
                </c:pt>
                <c:pt idx="6845">
                  <c:v>28.944863331800001</c:v>
                </c:pt>
                <c:pt idx="6846">
                  <c:v>28.9566704211</c:v>
                </c:pt>
                <c:pt idx="6847">
                  <c:v>28.963768614999999</c:v>
                </c:pt>
                <c:pt idx="6848">
                  <c:v>28.962610877100001</c:v>
                </c:pt>
                <c:pt idx="6849">
                  <c:v>28.9639066429</c:v>
                </c:pt>
                <c:pt idx="6850">
                  <c:v>28.973476284099998</c:v>
                </c:pt>
                <c:pt idx="6851">
                  <c:v>28.985135552300001</c:v>
                </c:pt>
                <c:pt idx="6852">
                  <c:v>28.988674872499999</c:v>
                </c:pt>
                <c:pt idx="6853">
                  <c:v>28.9879468928</c:v>
                </c:pt>
                <c:pt idx="6854">
                  <c:v>28.989976608100001</c:v>
                </c:pt>
                <c:pt idx="6855">
                  <c:v>29.0008271582</c:v>
                </c:pt>
                <c:pt idx="6856">
                  <c:v>29.012017507100001</c:v>
                </c:pt>
                <c:pt idx="6857">
                  <c:v>29.013865641999999</c:v>
                </c:pt>
                <c:pt idx="6858">
                  <c:v>29.0137596649</c:v>
                </c:pt>
                <c:pt idx="6859">
                  <c:v>29.019615497499998</c:v>
                </c:pt>
                <c:pt idx="6860">
                  <c:v>29.031843227900001</c:v>
                </c:pt>
                <c:pt idx="6861">
                  <c:v>29.038565111400001</c:v>
                </c:pt>
                <c:pt idx="6862">
                  <c:v>29.037350881999998</c:v>
                </c:pt>
                <c:pt idx="6863">
                  <c:v>29.0379550858</c:v>
                </c:pt>
                <c:pt idx="6864">
                  <c:v>29.046100364299999</c:v>
                </c:pt>
                <c:pt idx="6865">
                  <c:v>29.057409178499999</c:v>
                </c:pt>
                <c:pt idx="6866">
                  <c:v>29.061851774499999</c:v>
                </c:pt>
                <c:pt idx="6867">
                  <c:v>29.060718647800002</c:v>
                </c:pt>
                <c:pt idx="6868">
                  <c:v>29.062761934299999</c:v>
                </c:pt>
                <c:pt idx="6869">
                  <c:v>29.073753716900001</c:v>
                </c:pt>
                <c:pt idx="6870">
                  <c:v>29.083548700200001</c:v>
                </c:pt>
                <c:pt idx="6871">
                  <c:v>29.084365805499999</c:v>
                </c:pt>
                <c:pt idx="6872">
                  <c:v>29.083786139499999</c:v>
                </c:pt>
                <c:pt idx="6873">
                  <c:v>29.0896169775</c:v>
                </c:pt>
                <c:pt idx="6874">
                  <c:v>29.101499683299998</c:v>
                </c:pt>
                <c:pt idx="6875">
                  <c:v>29.109084300100001</c:v>
                </c:pt>
                <c:pt idx="6876">
                  <c:v>29.1092877918</c:v>
                </c:pt>
                <c:pt idx="6877">
                  <c:v>29.108332926300001</c:v>
                </c:pt>
                <c:pt idx="6878">
                  <c:v>29.116329974399999</c:v>
                </c:pt>
                <c:pt idx="6879">
                  <c:v>29.128557736299999</c:v>
                </c:pt>
                <c:pt idx="6880">
                  <c:v>29.13342239</c:v>
                </c:pt>
                <c:pt idx="6881">
                  <c:v>29.1331121644</c:v>
                </c:pt>
                <c:pt idx="6882">
                  <c:v>29.135820717200001</c:v>
                </c:pt>
                <c:pt idx="6883">
                  <c:v>29.146964678300002</c:v>
                </c:pt>
                <c:pt idx="6884">
                  <c:v>29.156569047600001</c:v>
                </c:pt>
                <c:pt idx="6885">
                  <c:v>29.157982723300002</c:v>
                </c:pt>
                <c:pt idx="6886">
                  <c:v>29.156680115699999</c:v>
                </c:pt>
                <c:pt idx="6887">
                  <c:v>29.161262689600001</c:v>
                </c:pt>
                <c:pt idx="6888">
                  <c:v>29.172795715300001</c:v>
                </c:pt>
                <c:pt idx="6889">
                  <c:v>29.180139254899998</c:v>
                </c:pt>
                <c:pt idx="6890">
                  <c:v>29.1802210966</c:v>
                </c:pt>
                <c:pt idx="6891">
                  <c:v>29.179714926599999</c:v>
                </c:pt>
                <c:pt idx="6892">
                  <c:v>29.187806721000001</c:v>
                </c:pt>
                <c:pt idx="6893">
                  <c:v>29.199106526000001</c:v>
                </c:pt>
                <c:pt idx="6894">
                  <c:v>29.203072385199999</c:v>
                </c:pt>
                <c:pt idx="6895">
                  <c:v>29.202337957499999</c:v>
                </c:pt>
                <c:pt idx="6896">
                  <c:v>29.2040619894</c:v>
                </c:pt>
                <c:pt idx="6897">
                  <c:v>29.214370608700001</c:v>
                </c:pt>
                <c:pt idx="6898">
                  <c:v>29.224783125399998</c:v>
                </c:pt>
                <c:pt idx="6899">
                  <c:v>29.227638306599999</c:v>
                </c:pt>
                <c:pt idx="6900">
                  <c:v>29.225688764499999</c:v>
                </c:pt>
                <c:pt idx="6901">
                  <c:v>29.2305083422</c:v>
                </c:pt>
                <c:pt idx="6902">
                  <c:v>29.241661423099998</c:v>
                </c:pt>
                <c:pt idx="6903">
                  <c:v>29.2492268363</c:v>
                </c:pt>
                <c:pt idx="6904">
                  <c:v>29.250354341600001</c:v>
                </c:pt>
                <c:pt idx="6905">
                  <c:v>29.250338211799999</c:v>
                </c:pt>
                <c:pt idx="6906">
                  <c:v>29.2588201266</c:v>
                </c:pt>
                <c:pt idx="6907">
                  <c:v>29.270246447000002</c:v>
                </c:pt>
                <c:pt idx="6908">
                  <c:v>29.2751984071</c:v>
                </c:pt>
                <c:pt idx="6909">
                  <c:v>29.273872916599998</c:v>
                </c:pt>
                <c:pt idx="6910">
                  <c:v>29.274882675699999</c:v>
                </c:pt>
                <c:pt idx="6911">
                  <c:v>29.284723714799998</c:v>
                </c:pt>
                <c:pt idx="6912">
                  <c:v>29.294362719399999</c:v>
                </c:pt>
                <c:pt idx="6913">
                  <c:v>29.296989048299999</c:v>
                </c:pt>
                <c:pt idx="6914">
                  <c:v>29.295278858</c:v>
                </c:pt>
                <c:pt idx="6915">
                  <c:v>29.2998131684</c:v>
                </c:pt>
                <c:pt idx="6916">
                  <c:v>29.310398104099999</c:v>
                </c:pt>
                <c:pt idx="6917">
                  <c:v>29.3181053908</c:v>
                </c:pt>
                <c:pt idx="6918">
                  <c:v>29.318847165099999</c:v>
                </c:pt>
                <c:pt idx="6919">
                  <c:v>29.3173235141</c:v>
                </c:pt>
                <c:pt idx="6920">
                  <c:v>29.324965616699998</c:v>
                </c:pt>
                <c:pt idx="6921">
                  <c:v>29.336517329399999</c:v>
                </c:pt>
                <c:pt idx="6922">
                  <c:v>29.3423514435</c:v>
                </c:pt>
                <c:pt idx="6923">
                  <c:v>29.340983635299999</c:v>
                </c:pt>
                <c:pt idx="6924">
                  <c:v>29.342678385300001</c:v>
                </c:pt>
                <c:pt idx="6925">
                  <c:v>29.351493825799999</c:v>
                </c:pt>
                <c:pt idx="6926">
                  <c:v>29.361209156000001</c:v>
                </c:pt>
                <c:pt idx="6927">
                  <c:v>29.364688312599998</c:v>
                </c:pt>
                <c:pt idx="6928">
                  <c:v>29.363145857799999</c:v>
                </c:pt>
                <c:pt idx="6929">
                  <c:v>29.368187283499999</c:v>
                </c:pt>
                <c:pt idx="6930">
                  <c:v>29.379617745699999</c:v>
                </c:pt>
                <c:pt idx="6931">
                  <c:v>29.3882044556</c:v>
                </c:pt>
                <c:pt idx="6932">
                  <c:v>29.388657355900001</c:v>
                </c:pt>
                <c:pt idx="6933">
                  <c:v>29.387204689099999</c:v>
                </c:pt>
                <c:pt idx="6934">
                  <c:v>29.393884484800001</c:v>
                </c:pt>
                <c:pt idx="6935">
                  <c:v>29.404567145000001</c:v>
                </c:pt>
                <c:pt idx="6936">
                  <c:v>29.410305148500001</c:v>
                </c:pt>
                <c:pt idx="6937">
                  <c:v>29.4088361379</c:v>
                </c:pt>
                <c:pt idx="6938">
                  <c:v>29.409972304899998</c:v>
                </c:pt>
                <c:pt idx="6939">
                  <c:v>29.4181762111</c:v>
                </c:pt>
                <c:pt idx="6940">
                  <c:v>29.4286514733</c:v>
                </c:pt>
                <c:pt idx="6941">
                  <c:v>29.432331034099999</c:v>
                </c:pt>
                <c:pt idx="6942">
                  <c:v>29.429299991200001</c:v>
                </c:pt>
                <c:pt idx="6943">
                  <c:v>29.433427996900001</c:v>
                </c:pt>
                <c:pt idx="6944">
                  <c:v>29.4442722348</c:v>
                </c:pt>
                <c:pt idx="6945">
                  <c:v>29.4528179944</c:v>
                </c:pt>
                <c:pt idx="6946">
                  <c:v>29.453461164899998</c:v>
                </c:pt>
                <c:pt idx="6947">
                  <c:v>29.4529226145</c:v>
                </c:pt>
                <c:pt idx="6948">
                  <c:v>29.458817120700001</c:v>
                </c:pt>
                <c:pt idx="6949">
                  <c:v>29.469600746600001</c:v>
                </c:pt>
                <c:pt idx="6950">
                  <c:v>29.4762437274</c:v>
                </c:pt>
                <c:pt idx="6951">
                  <c:v>29.474518291700001</c:v>
                </c:pt>
                <c:pt idx="6952">
                  <c:v>29.4758346397</c:v>
                </c:pt>
                <c:pt idx="6953">
                  <c:v>29.4852100128</c:v>
                </c:pt>
                <c:pt idx="6954">
                  <c:v>29.4964683161</c:v>
                </c:pt>
                <c:pt idx="6955">
                  <c:v>29.500290274800001</c:v>
                </c:pt>
                <c:pt idx="6956">
                  <c:v>29.497793700900001</c:v>
                </c:pt>
                <c:pt idx="6957">
                  <c:v>29.5009965239</c:v>
                </c:pt>
                <c:pt idx="6958">
                  <c:v>29.510702191299998</c:v>
                </c:pt>
                <c:pt idx="6959">
                  <c:v>29.519413914400001</c:v>
                </c:pt>
                <c:pt idx="6960">
                  <c:v>29.520076143299999</c:v>
                </c:pt>
                <c:pt idx="6961">
                  <c:v>29.518512712900002</c:v>
                </c:pt>
                <c:pt idx="6962">
                  <c:v>29.523638204299999</c:v>
                </c:pt>
                <c:pt idx="6963">
                  <c:v>29.535066494700001</c:v>
                </c:pt>
                <c:pt idx="6964">
                  <c:v>29.5421243326</c:v>
                </c:pt>
                <c:pt idx="6965">
                  <c:v>29.5397574946</c:v>
                </c:pt>
                <c:pt idx="6966">
                  <c:v>29.5404657823</c:v>
                </c:pt>
                <c:pt idx="6967">
                  <c:v>29.548415397799999</c:v>
                </c:pt>
                <c:pt idx="6968">
                  <c:v>29.5589939513</c:v>
                </c:pt>
                <c:pt idx="6969">
                  <c:v>29.5628335209</c:v>
                </c:pt>
                <c:pt idx="6970">
                  <c:v>29.561219328100002</c:v>
                </c:pt>
                <c:pt idx="6971">
                  <c:v>29.563809987999999</c:v>
                </c:pt>
                <c:pt idx="6972">
                  <c:v>29.573955584</c:v>
                </c:pt>
                <c:pt idx="6973">
                  <c:v>29.5835241409</c:v>
                </c:pt>
                <c:pt idx="6974">
                  <c:v>29.583448898</c:v>
                </c:pt>
                <c:pt idx="6975">
                  <c:v>29.5822798871</c:v>
                </c:pt>
                <c:pt idx="6976">
                  <c:v>29.587839099299998</c:v>
                </c:pt>
                <c:pt idx="6977">
                  <c:v>29.5998600848</c:v>
                </c:pt>
                <c:pt idx="6978">
                  <c:v>29.607612018600001</c:v>
                </c:pt>
                <c:pt idx="6979">
                  <c:v>29.6061295075</c:v>
                </c:pt>
                <c:pt idx="6980">
                  <c:v>29.606350069499999</c:v>
                </c:pt>
                <c:pt idx="6981">
                  <c:v>29.613488541999999</c:v>
                </c:pt>
                <c:pt idx="6982">
                  <c:v>29.6241667042</c:v>
                </c:pt>
                <c:pt idx="6983">
                  <c:v>29.627939887</c:v>
                </c:pt>
                <c:pt idx="6984">
                  <c:v>29.625601252599999</c:v>
                </c:pt>
                <c:pt idx="6985">
                  <c:v>29.627479305600001</c:v>
                </c:pt>
                <c:pt idx="6986">
                  <c:v>29.6372885832</c:v>
                </c:pt>
                <c:pt idx="6987">
                  <c:v>29.646760954000001</c:v>
                </c:pt>
                <c:pt idx="6988">
                  <c:v>29.6473654035</c:v>
                </c:pt>
                <c:pt idx="6989">
                  <c:v>29.646014169000001</c:v>
                </c:pt>
                <c:pt idx="6990">
                  <c:v>29.649867539300001</c:v>
                </c:pt>
                <c:pt idx="6991">
                  <c:v>29.660864917600001</c:v>
                </c:pt>
                <c:pt idx="6992">
                  <c:v>29.668264058199998</c:v>
                </c:pt>
                <c:pt idx="6993">
                  <c:v>29.667330203500001</c:v>
                </c:pt>
                <c:pt idx="6994">
                  <c:v>29.667007551000001</c:v>
                </c:pt>
                <c:pt idx="6995">
                  <c:v>29.674944554700001</c:v>
                </c:pt>
                <c:pt idx="6996">
                  <c:v>29.6860911777</c:v>
                </c:pt>
                <c:pt idx="6997">
                  <c:v>29.689366984300001</c:v>
                </c:pt>
                <c:pt idx="6998">
                  <c:v>29.687847097399999</c:v>
                </c:pt>
                <c:pt idx="6999">
                  <c:v>29.6885786514</c:v>
                </c:pt>
                <c:pt idx="7000">
                  <c:v>29.698847864299999</c:v>
                </c:pt>
                <c:pt idx="7001">
                  <c:v>29.7097972334</c:v>
                </c:pt>
                <c:pt idx="7002">
                  <c:v>29.711404068099998</c:v>
                </c:pt>
                <c:pt idx="7003">
                  <c:v>29.710004035200001</c:v>
                </c:pt>
                <c:pt idx="7004">
                  <c:v>29.713643502299998</c:v>
                </c:pt>
                <c:pt idx="7005">
                  <c:v>29.724681916000002</c:v>
                </c:pt>
                <c:pt idx="7006">
                  <c:v>29.731685868300001</c:v>
                </c:pt>
                <c:pt idx="7007">
                  <c:v>29.7304037396</c:v>
                </c:pt>
                <c:pt idx="7008">
                  <c:v>29.729507372200001</c:v>
                </c:pt>
                <c:pt idx="7009">
                  <c:v>29.736113600500001</c:v>
                </c:pt>
                <c:pt idx="7010">
                  <c:v>29.746605209399998</c:v>
                </c:pt>
                <c:pt idx="7011">
                  <c:v>29.751428070100001</c:v>
                </c:pt>
                <c:pt idx="7012">
                  <c:v>29.749771812199999</c:v>
                </c:pt>
                <c:pt idx="7013">
                  <c:v>29.749643754600001</c:v>
                </c:pt>
                <c:pt idx="7014">
                  <c:v>29.759274232399999</c:v>
                </c:pt>
                <c:pt idx="7015">
                  <c:v>29.7690395929</c:v>
                </c:pt>
                <c:pt idx="7016">
                  <c:v>29.770494770300001</c:v>
                </c:pt>
                <c:pt idx="7017">
                  <c:v>29.7684966321</c:v>
                </c:pt>
                <c:pt idx="7018">
                  <c:v>29.7726861487</c:v>
                </c:pt>
                <c:pt idx="7019">
                  <c:v>29.783685084399998</c:v>
                </c:pt>
                <c:pt idx="7020">
                  <c:v>29.790994464899999</c:v>
                </c:pt>
                <c:pt idx="7021">
                  <c:v>29.791147470599999</c:v>
                </c:pt>
                <c:pt idx="7022">
                  <c:v>29.788400042799999</c:v>
                </c:pt>
                <c:pt idx="7023">
                  <c:v>29.7950389839</c:v>
                </c:pt>
                <c:pt idx="7024">
                  <c:v>29.807065769800001</c:v>
                </c:pt>
                <c:pt idx="7025">
                  <c:v>29.812515006600002</c:v>
                </c:pt>
                <c:pt idx="7026">
                  <c:v>29.811442205900001</c:v>
                </c:pt>
                <c:pt idx="7027">
                  <c:v>29.811703981699999</c:v>
                </c:pt>
                <c:pt idx="7028">
                  <c:v>29.821215053700001</c:v>
                </c:pt>
                <c:pt idx="7029">
                  <c:v>29.830524713999999</c:v>
                </c:pt>
                <c:pt idx="7030">
                  <c:v>29.832068316899999</c:v>
                </c:pt>
                <c:pt idx="7031">
                  <c:v>29.829650003699999</c:v>
                </c:pt>
                <c:pt idx="7032">
                  <c:v>29.832378358100001</c:v>
                </c:pt>
                <c:pt idx="7033">
                  <c:v>29.842651395800001</c:v>
                </c:pt>
                <c:pt idx="7034">
                  <c:v>29.850513895100001</c:v>
                </c:pt>
                <c:pt idx="7035">
                  <c:v>29.8506052637</c:v>
                </c:pt>
                <c:pt idx="7036">
                  <c:v>29.848067582900001</c:v>
                </c:pt>
                <c:pt idx="7037">
                  <c:v>29.8545968432</c:v>
                </c:pt>
                <c:pt idx="7038">
                  <c:v>29.865125821199999</c:v>
                </c:pt>
                <c:pt idx="7039">
                  <c:v>29.869628311</c:v>
                </c:pt>
                <c:pt idx="7040">
                  <c:v>29.868227420499998</c:v>
                </c:pt>
                <c:pt idx="7041">
                  <c:v>29.868498325000001</c:v>
                </c:pt>
                <c:pt idx="7042">
                  <c:v>29.877403854600001</c:v>
                </c:pt>
                <c:pt idx="7043">
                  <c:v>29.887593635799998</c:v>
                </c:pt>
                <c:pt idx="7044">
                  <c:v>29.8906231357</c:v>
                </c:pt>
                <c:pt idx="7045">
                  <c:v>29.886972415100001</c:v>
                </c:pt>
                <c:pt idx="7046">
                  <c:v>29.889776745399999</c:v>
                </c:pt>
                <c:pt idx="7047">
                  <c:v>29.900048836</c:v>
                </c:pt>
                <c:pt idx="7048">
                  <c:v>29.908429993399999</c:v>
                </c:pt>
                <c:pt idx="7049">
                  <c:v>29.909638409399999</c:v>
                </c:pt>
                <c:pt idx="7050">
                  <c:v>29.9078363247</c:v>
                </c:pt>
                <c:pt idx="7051">
                  <c:v>29.914182519000001</c:v>
                </c:pt>
                <c:pt idx="7052">
                  <c:v>29.9243593496</c:v>
                </c:pt>
                <c:pt idx="7053">
                  <c:v>29.929665349</c:v>
                </c:pt>
                <c:pt idx="7054">
                  <c:v>29.927788711600002</c:v>
                </c:pt>
                <c:pt idx="7055">
                  <c:v>29.9270592994</c:v>
                </c:pt>
                <c:pt idx="7056">
                  <c:v>29.9352743086</c:v>
                </c:pt>
                <c:pt idx="7057">
                  <c:v>29.944707872399999</c:v>
                </c:pt>
                <c:pt idx="7058">
                  <c:v>29.9477858638</c:v>
                </c:pt>
                <c:pt idx="7059">
                  <c:v>29.9449592492</c:v>
                </c:pt>
                <c:pt idx="7060">
                  <c:v>29.947361659199998</c:v>
                </c:pt>
                <c:pt idx="7061">
                  <c:v>29.9565263868</c:v>
                </c:pt>
                <c:pt idx="7062">
                  <c:v>29.964356087799999</c:v>
                </c:pt>
                <c:pt idx="7063">
                  <c:v>29.965126439199999</c:v>
                </c:pt>
                <c:pt idx="7064">
                  <c:v>29.962580189099999</c:v>
                </c:pt>
                <c:pt idx="7065">
                  <c:v>29.9680961872</c:v>
                </c:pt>
                <c:pt idx="7066">
                  <c:v>29.9789602681</c:v>
                </c:pt>
                <c:pt idx="7067">
                  <c:v>29.9854185425</c:v>
                </c:pt>
                <c:pt idx="7068">
                  <c:v>29.983174737700001</c:v>
                </c:pt>
                <c:pt idx="7069">
                  <c:v>29.983059374</c:v>
                </c:pt>
                <c:pt idx="7070">
                  <c:v>29.989784202900001</c:v>
                </c:pt>
                <c:pt idx="7071">
                  <c:v>29.9995450979</c:v>
                </c:pt>
                <c:pt idx="7072">
                  <c:v>30.003996858099999</c:v>
                </c:pt>
                <c:pt idx="7073">
                  <c:v>30.001665652700002</c:v>
                </c:pt>
                <c:pt idx="7074">
                  <c:v>30.0043138375</c:v>
                </c:pt>
                <c:pt idx="7075">
                  <c:v>30.013804754799999</c:v>
                </c:pt>
                <c:pt idx="7076">
                  <c:v>30.022516166199999</c:v>
                </c:pt>
                <c:pt idx="7077">
                  <c:v>30.0228036741</c:v>
                </c:pt>
                <c:pt idx="7078">
                  <c:v>30.019890655200001</c:v>
                </c:pt>
                <c:pt idx="7079">
                  <c:v>30.024620479700001</c:v>
                </c:pt>
                <c:pt idx="7080">
                  <c:v>30.034275530799999</c:v>
                </c:pt>
                <c:pt idx="7081">
                  <c:v>30.040542458800001</c:v>
                </c:pt>
                <c:pt idx="7082">
                  <c:v>30.038909780600001</c:v>
                </c:pt>
                <c:pt idx="7083">
                  <c:v>30.0381880614</c:v>
                </c:pt>
                <c:pt idx="7084">
                  <c:v>30.044474960700001</c:v>
                </c:pt>
                <c:pt idx="7085">
                  <c:v>30.054478315899999</c:v>
                </c:pt>
                <c:pt idx="7086">
                  <c:v>30.058176229000001</c:v>
                </c:pt>
                <c:pt idx="7087">
                  <c:v>30.054671179</c:v>
                </c:pt>
                <c:pt idx="7088">
                  <c:v>30.056807067899999</c:v>
                </c:pt>
                <c:pt idx="7089">
                  <c:v>30.0663388549</c:v>
                </c:pt>
                <c:pt idx="7090">
                  <c:v>30.0752241</c:v>
                </c:pt>
                <c:pt idx="7091">
                  <c:v>30.075911115</c:v>
                </c:pt>
                <c:pt idx="7092">
                  <c:v>30.073900871100001</c:v>
                </c:pt>
                <c:pt idx="7093">
                  <c:v>30.076932877000001</c:v>
                </c:pt>
                <c:pt idx="7094">
                  <c:v>30.086598511199998</c:v>
                </c:pt>
                <c:pt idx="7095">
                  <c:v>30.093908797099999</c:v>
                </c:pt>
                <c:pt idx="7096">
                  <c:v>30.092644834400001</c:v>
                </c:pt>
                <c:pt idx="7097">
                  <c:v>30.0923753971</c:v>
                </c:pt>
                <c:pt idx="7098">
                  <c:v>30.099538431599999</c:v>
                </c:pt>
                <c:pt idx="7099">
                  <c:v>30.110165114600001</c:v>
                </c:pt>
                <c:pt idx="7100">
                  <c:v>30.113699449199999</c:v>
                </c:pt>
                <c:pt idx="7101">
                  <c:v>30.110540285199999</c:v>
                </c:pt>
                <c:pt idx="7102">
                  <c:v>30.111560538599999</c:v>
                </c:pt>
                <c:pt idx="7103">
                  <c:v>30.1198038418</c:v>
                </c:pt>
                <c:pt idx="7104">
                  <c:v>30.1286419238</c:v>
                </c:pt>
                <c:pt idx="7105">
                  <c:v>30.129318139999999</c:v>
                </c:pt>
                <c:pt idx="7106">
                  <c:v>30.1267592349</c:v>
                </c:pt>
                <c:pt idx="7107">
                  <c:v>30.129612617900001</c:v>
                </c:pt>
                <c:pt idx="7108">
                  <c:v>30.1397612797</c:v>
                </c:pt>
                <c:pt idx="7109">
                  <c:v>30.146712097799998</c:v>
                </c:pt>
                <c:pt idx="7110">
                  <c:v>30.144201904500001</c:v>
                </c:pt>
                <c:pt idx="7111">
                  <c:v>30.143431803399999</c:v>
                </c:pt>
                <c:pt idx="7112">
                  <c:v>30.149742610499999</c:v>
                </c:pt>
                <c:pt idx="7113">
                  <c:v>30.159886461700001</c:v>
                </c:pt>
                <c:pt idx="7114">
                  <c:v>30.164037729099999</c:v>
                </c:pt>
                <c:pt idx="7115">
                  <c:v>30.162056283599998</c:v>
                </c:pt>
                <c:pt idx="7116">
                  <c:v>30.1621752858</c:v>
                </c:pt>
                <c:pt idx="7117">
                  <c:v>30.170290227700001</c:v>
                </c:pt>
                <c:pt idx="7118">
                  <c:v>30.179650334600002</c:v>
                </c:pt>
                <c:pt idx="7119">
                  <c:v>30.180329219800001</c:v>
                </c:pt>
                <c:pt idx="7120">
                  <c:v>30.178290077500002</c:v>
                </c:pt>
                <c:pt idx="7121">
                  <c:v>30.181932808900001</c:v>
                </c:pt>
                <c:pt idx="7122">
                  <c:v>30.192643840999999</c:v>
                </c:pt>
                <c:pt idx="7123">
                  <c:v>30.199846215099999</c:v>
                </c:pt>
                <c:pt idx="7124">
                  <c:v>30.198182522700002</c:v>
                </c:pt>
                <c:pt idx="7125">
                  <c:v>30.196567682200001</c:v>
                </c:pt>
                <c:pt idx="7126">
                  <c:v>30.2017551287</c:v>
                </c:pt>
                <c:pt idx="7127">
                  <c:v>30.211798163899999</c:v>
                </c:pt>
                <c:pt idx="7128">
                  <c:v>30.215692007200001</c:v>
                </c:pt>
                <c:pt idx="7129">
                  <c:v>30.213007162299998</c:v>
                </c:pt>
                <c:pt idx="7130">
                  <c:v>30.212707156499999</c:v>
                </c:pt>
                <c:pt idx="7131">
                  <c:v>30.221090761700001</c:v>
                </c:pt>
                <c:pt idx="7132">
                  <c:v>30.230266217099999</c:v>
                </c:pt>
                <c:pt idx="7133">
                  <c:v>30.230580389499998</c:v>
                </c:pt>
                <c:pt idx="7134">
                  <c:v>30.228185652899999</c:v>
                </c:pt>
                <c:pt idx="7135">
                  <c:v>30.230340494</c:v>
                </c:pt>
                <c:pt idx="7136">
                  <c:v>30.240252700599999</c:v>
                </c:pt>
                <c:pt idx="7137">
                  <c:v>30.2476130702</c:v>
                </c:pt>
                <c:pt idx="7138">
                  <c:v>30.2469748812</c:v>
                </c:pt>
                <c:pt idx="7139">
                  <c:v>30.244871107800002</c:v>
                </c:pt>
                <c:pt idx="7140">
                  <c:v>30.250465365099998</c:v>
                </c:pt>
                <c:pt idx="7141">
                  <c:v>30.260511122099999</c:v>
                </c:pt>
                <c:pt idx="7142">
                  <c:v>30.263935406000002</c:v>
                </c:pt>
                <c:pt idx="7143">
                  <c:v>30.2618630224</c:v>
                </c:pt>
                <c:pt idx="7144">
                  <c:v>30.2616368686</c:v>
                </c:pt>
                <c:pt idx="7145">
                  <c:v>30.270682174499999</c:v>
                </c:pt>
                <c:pt idx="7146">
                  <c:v>30.2806459721</c:v>
                </c:pt>
                <c:pt idx="7147">
                  <c:v>30.282015088600001</c:v>
                </c:pt>
                <c:pt idx="7148">
                  <c:v>30.279207381799999</c:v>
                </c:pt>
                <c:pt idx="7149">
                  <c:v>30.280902672100002</c:v>
                </c:pt>
                <c:pt idx="7150">
                  <c:v>30.290415421999999</c:v>
                </c:pt>
                <c:pt idx="7151">
                  <c:v>30.297345464399999</c:v>
                </c:pt>
                <c:pt idx="7152">
                  <c:v>30.296290064000001</c:v>
                </c:pt>
                <c:pt idx="7153">
                  <c:v>30.298711647400001</c:v>
                </c:pt>
                <c:pt idx="7154">
                  <c:v>30.308061185900002</c:v>
                </c:pt>
                <c:pt idx="7155">
                  <c:v>30.312449860600001</c:v>
                </c:pt>
                <c:pt idx="7156">
                  <c:v>30.3104739875</c:v>
                </c:pt>
                <c:pt idx="7157">
                  <c:v>30.3086568857</c:v>
                </c:pt>
                <c:pt idx="7158">
                  <c:v>30.316611450700002</c:v>
                </c:pt>
                <c:pt idx="7159">
                  <c:v>30.3261315614</c:v>
                </c:pt>
                <c:pt idx="7160">
                  <c:v>30.328052408000001</c:v>
                </c:pt>
                <c:pt idx="7161">
                  <c:v>30.324964468499999</c:v>
                </c:pt>
                <c:pt idx="7162">
                  <c:v>30.3273432487</c:v>
                </c:pt>
                <c:pt idx="7163">
                  <c:v>30.336623088</c:v>
                </c:pt>
                <c:pt idx="7164">
                  <c:v>30.343377368399999</c:v>
                </c:pt>
                <c:pt idx="7165">
                  <c:v>30.3432015681</c:v>
                </c:pt>
                <c:pt idx="7166">
                  <c:v>30.339595248799998</c:v>
                </c:pt>
                <c:pt idx="7167">
                  <c:v>30.3449728501</c:v>
                </c:pt>
                <c:pt idx="7168">
                  <c:v>30.355781497700001</c:v>
                </c:pt>
                <c:pt idx="7169">
                  <c:v>30.361137573000001</c:v>
                </c:pt>
                <c:pt idx="7170">
                  <c:v>30.359252605599998</c:v>
                </c:pt>
                <c:pt idx="7171">
                  <c:v>30.357625991300001</c:v>
                </c:pt>
                <c:pt idx="7172">
                  <c:v>30.3649562238</c:v>
                </c:pt>
                <c:pt idx="7173">
                  <c:v>30.373792199299999</c:v>
                </c:pt>
                <c:pt idx="7174">
                  <c:v>30.375620880700001</c:v>
                </c:pt>
                <c:pt idx="7175">
                  <c:v>30.372221872600001</c:v>
                </c:pt>
                <c:pt idx="7176">
                  <c:v>30.3732428621</c:v>
                </c:pt>
                <c:pt idx="7177">
                  <c:v>30.381482694599999</c:v>
                </c:pt>
                <c:pt idx="7178">
                  <c:v>30.389509132800001</c:v>
                </c:pt>
                <c:pt idx="7179">
                  <c:v>30.389579294899999</c:v>
                </c:pt>
                <c:pt idx="7180">
                  <c:v>30.3852396646</c:v>
                </c:pt>
                <c:pt idx="7181">
                  <c:v>30.3898299142</c:v>
                </c:pt>
                <c:pt idx="7182">
                  <c:v>30.399614604500002</c:v>
                </c:pt>
                <c:pt idx="7183">
                  <c:v>30.404593019699998</c:v>
                </c:pt>
                <c:pt idx="7184">
                  <c:v>30.4024396065</c:v>
                </c:pt>
                <c:pt idx="7185">
                  <c:v>30.401296713899999</c:v>
                </c:pt>
                <c:pt idx="7186">
                  <c:v>30.408182501700001</c:v>
                </c:pt>
                <c:pt idx="7187">
                  <c:v>30.417442196700001</c:v>
                </c:pt>
                <c:pt idx="7188">
                  <c:v>30.420603763900001</c:v>
                </c:pt>
                <c:pt idx="7189">
                  <c:v>30.415812818199999</c:v>
                </c:pt>
                <c:pt idx="7190">
                  <c:v>30.416956734199999</c:v>
                </c:pt>
                <c:pt idx="7191">
                  <c:v>30.426125047300001</c:v>
                </c:pt>
                <c:pt idx="7192">
                  <c:v>30.4347794227</c:v>
                </c:pt>
                <c:pt idx="7193">
                  <c:v>30.435606720100001</c:v>
                </c:pt>
                <c:pt idx="7194">
                  <c:v>30.431921399699998</c:v>
                </c:pt>
                <c:pt idx="7195">
                  <c:v>30.4359834322</c:v>
                </c:pt>
                <c:pt idx="7196">
                  <c:v>30.444954454200001</c:v>
                </c:pt>
                <c:pt idx="7197">
                  <c:v>30.450309643400001</c:v>
                </c:pt>
                <c:pt idx="7198">
                  <c:v>30.4479609049</c:v>
                </c:pt>
                <c:pt idx="7199">
                  <c:v>30.4456471843</c:v>
                </c:pt>
                <c:pt idx="7200">
                  <c:v>30.451576772599999</c:v>
                </c:pt>
                <c:pt idx="7201">
                  <c:v>30.460874782699999</c:v>
                </c:pt>
                <c:pt idx="7202">
                  <c:v>30.464127598200001</c:v>
                </c:pt>
                <c:pt idx="7203">
                  <c:v>30.459782588700001</c:v>
                </c:pt>
                <c:pt idx="7204">
                  <c:v>30.4604538647</c:v>
                </c:pt>
                <c:pt idx="7205">
                  <c:v>30.468171568700001</c:v>
                </c:pt>
                <c:pt idx="7206">
                  <c:v>30.4759333027</c:v>
                </c:pt>
                <c:pt idx="7207">
                  <c:v>30.4765991049</c:v>
                </c:pt>
                <c:pt idx="7208">
                  <c:v>30.473156655899999</c:v>
                </c:pt>
                <c:pt idx="7209">
                  <c:v>30.476583538</c:v>
                </c:pt>
                <c:pt idx="7210">
                  <c:v>30.486264773599999</c:v>
                </c:pt>
                <c:pt idx="7211">
                  <c:v>30.492786020600001</c:v>
                </c:pt>
                <c:pt idx="7212">
                  <c:v>30.489524430100001</c:v>
                </c:pt>
                <c:pt idx="7213">
                  <c:v>30.4875676015</c:v>
                </c:pt>
                <c:pt idx="7214">
                  <c:v>30.492621504799999</c:v>
                </c:pt>
                <c:pt idx="7215">
                  <c:v>30.502495475300002</c:v>
                </c:pt>
                <c:pt idx="7216">
                  <c:v>30.507136977599998</c:v>
                </c:pt>
                <c:pt idx="7217">
                  <c:v>30.5036911569</c:v>
                </c:pt>
                <c:pt idx="7218">
                  <c:v>30.504196292300001</c:v>
                </c:pt>
                <c:pt idx="7219">
                  <c:v>30.511498507100001</c:v>
                </c:pt>
                <c:pt idx="7220">
                  <c:v>30.519927538400001</c:v>
                </c:pt>
                <c:pt idx="7221">
                  <c:v>30.5202162177</c:v>
                </c:pt>
                <c:pt idx="7222">
                  <c:v>30.516078080900002</c:v>
                </c:pt>
                <c:pt idx="7223">
                  <c:v>30.518705192199999</c:v>
                </c:pt>
                <c:pt idx="7224">
                  <c:v>30.527271467799999</c:v>
                </c:pt>
                <c:pt idx="7225">
                  <c:v>30.5335291956</c:v>
                </c:pt>
                <c:pt idx="7226">
                  <c:v>30.531579179800001</c:v>
                </c:pt>
                <c:pt idx="7227">
                  <c:v>30.5289915175</c:v>
                </c:pt>
                <c:pt idx="7228">
                  <c:v>30.5331015529</c:v>
                </c:pt>
                <c:pt idx="7229">
                  <c:v>30.542440353500002</c:v>
                </c:pt>
                <c:pt idx="7230">
                  <c:v>30.5464506426</c:v>
                </c:pt>
                <c:pt idx="7231">
                  <c:v>30.542624289900001</c:v>
                </c:pt>
                <c:pt idx="7232">
                  <c:v>30.542428151100001</c:v>
                </c:pt>
                <c:pt idx="7233">
                  <c:v>30.550367827199999</c:v>
                </c:pt>
                <c:pt idx="7234">
                  <c:v>30.559280248099999</c:v>
                </c:pt>
                <c:pt idx="7235">
                  <c:v>30.559527174799999</c:v>
                </c:pt>
                <c:pt idx="7236">
                  <c:v>30.556383861699999</c:v>
                </c:pt>
                <c:pt idx="7237">
                  <c:v>30.556785975499999</c:v>
                </c:pt>
                <c:pt idx="7238">
                  <c:v>30.5656363539</c:v>
                </c:pt>
                <c:pt idx="7239">
                  <c:v>30.573535376700001</c:v>
                </c:pt>
                <c:pt idx="7240">
                  <c:v>30.572192427400001</c:v>
                </c:pt>
                <c:pt idx="7241">
                  <c:v>30.570006530600001</c:v>
                </c:pt>
                <c:pt idx="7242">
                  <c:v>30.574458334900001</c:v>
                </c:pt>
                <c:pt idx="7243">
                  <c:v>30.584327963500002</c:v>
                </c:pt>
                <c:pt idx="7244">
                  <c:v>30.5878866318</c:v>
                </c:pt>
                <c:pt idx="7245">
                  <c:v>30.5839740531</c:v>
                </c:pt>
                <c:pt idx="7246">
                  <c:v>30.582914864999999</c:v>
                </c:pt>
                <c:pt idx="7247">
                  <c:v>30.589356754400001</c:v>
                </c:pt>
                <c:pt idx="7248">
                  <c:v>30.597909657599999</c:v>
                </c:pt>
                <c:pt idx="7249">
                  <c:v>30.5989536632</c:v>
                </c:pt>
                <c:pt idx="7250">
                  <c:v>30.5951929744</c:v>
                </c:pt>
                <c:pt idx="7251">
                  <c:v>30.5955221416</c:v>
                </c:pt>
                <c:pt idx="7252">
                  <c:v>30.604445701900001</c:v>
                </c:pt>
                <c:pt idx="7253">
                  <c:v>30.611231479299999</c:v>
                </c:pt>
                <c:pt idx="7254">
                  <c:v>30.608911793499999</c:v>
                </c:pt>
                <c:pt idx="7255">
                  <c:v>30.606415717400001</c:v>
                </c:pt>
                <c:pt idx="7256">
                  <c:v>30.610791321899999</c:v>
                </c:pt>
                <c:pt idx="7257">
                  <c:v>30.620403279800001</c:v>
                </c:pt>
                <c:pt idx="7258">
                  <c:v>30.624704240100002</c:v>
                </c:pt>
                <c:pt idx="7259">
                  <c:v>30.62201761</c:v>
                </c:pt>
                <c:pt idx="7260">
                  <c:v>30.619235711400002</c:v>
                </c:pt>
                <c:pt idx="7261">
                  <c:v>30.625380610499999</c:v>
                </c:pt>
                <c:pt idx="7262">
                  <c:v>30.634770114599998</c:v>
                </c:pt>
                <c:pt idx="7263">
                  <c:v>30.636309768499999</c:v>
                </c:pt>
                <c:pt idx="7264">
                  <c:v>30.633311447499999</c:v>
                </c:pt>
                <c:pt idx="7265">
                  <c:v>30.634476313699999</c:v>
                </c:pt>
                <c:pt idx="7266">
                  <c:v>30.6436223973</c:v>
                </c:pt>
                <c:pt idx="7267">
                  <c:v>30.650251947099999</c:v>
                </c:pt>
                <c:pt idx="7268">
                  <c:v>30.6485786211</c:v>
                </c:pt>
                <c:pt idx="7269">
                  <c:v>30.645154848600001</c:v>
                </c:pt>
                <c:pt idx="7270">
                  <c:v>30.648205356199998</c:v>
                </c:pt>
                <c:pt idx="7271">
                  <c:v>30.657457656999998</c:v>
                </c:pt>
                <c:pt idx="7272">
                  <c:v>30.661465803199999</c:v>
                </c:pt>
                <c:pt idx="7273">
                  <c:v>30.658452935300001</c:v>
                </c:pt>
                <c:pt idx="7274">
                  <c:v>30.655948520999999</c:v>
                </c:pt>
                <c:pt idx="7275">
                  <c:v>30.662229082700001</c:v>
                </c:pt>
                <c:pt idx="7276">
                  <c:v>30.670733457499999</c:v>
                </c:pt>
                <c:pt idx="7277">
                  <c:v>30.671366200600001</c:v>
                </c:pt>
                <c:pt idx="7278">
                  <c:v>30.668139824600001</c:v>
                </c:pt>
                <c:pt idx="7279">
                  <c:v>30.6683142262</c:v>
                </c:pt>
                <c:pt idx="7280">
                  <c:v>30.676766243599999</c:v>
                </c:pt>
                <c:pt idx="7281">
                  <c:v>30.684197128899999</c:v>
                </c:pt>
                <c:pt idx="7282">
                  <c:v>30.683847449200002</c:v>
                </c:pt>
                <c:pt idx="7283">
                  <c:v>30.679684358700001</c:v>
                </c:pt>
                <c:pt idx="7284">
                  <c:v>30.682741233800002</c:v>
                </c:pt>
                <c:pt idx="7285">
                  <c:v>30.691565509699998</c:v>
                </c:pt>
                <c:pt idx="7286">
                  <c:v>30.695783565500001</c:v>
                </c:pt>
                <c:pt idx="7287">
                  <c:v>30.693713787</c:v>
                </c:pt>
                <c:pt idx="7288">
                  <c:v>30.6916793406</c:v>
                </c:pt>
                <c:pt idx="7289">
                  <c:v>30.698404890900001</c:v>
                </c:pt>
                <c:pt idx="7290">
                  <c:v>30.707235431000001</c:v>
                </c:pt>
                <c:pt idx="7291">
                  <c:v>30.708916082199998</c:v>
                </c:pt>
                <c:pt idx="7292">
                  <c:v>30.704993922500002</c:v>
                </c:pt>
                <c:pt idx="7293">
                  <c:v>30.704384109700001</c:v>
                </c:pt>
                <c:pt idx="7294">
                  <c:v>30.712330413</c:v>
                </c:pt>
                <c:pt idx="7295">
                  <c:v>30.718941151500001</c:v>
                </c:pt>
                <c:pt idx="7296">
                  <c:v>30.7182827004</c:v>
                </c:pt>
                <c:pt idx="7297">
                  <c:v>30.7141186731</c:v>
                </c:pt>
                <c:pt idx="7298">
                  <c:v>30.716899356399999</c:v>
                </c:pt>
                <c:pt idx="7299">
                  <c:v>30.725045076200001</c:v>
                </c:pt>
                <c:pt idx="7300">
                  <c:v>30.729437146199999</c:v>
                </c:pt>
                <c:pt idx="7301">
                  <c:v>30.727083692699999</c:v>
                </c:pt>
                <c:pt idx="7302">
                  <c:v>30.723669299400001</c:v>
                </c:pt>
                <c:pt idx="7303">
                  <c:v>30.729685857500002</c:v>
                </c:pt>
                <c:pt idx="7304">
                  <c:v>30.738662918900001</c:v>
                </c:pt>
                <c:pt idx="7305">
                  <c:v>30.7412026254</c:v>
                </c:pt>
                <c:pt idx="7306">
                  <c:v>30.737124295400001</c:v>
                </c:pt>
                <c:pt idx="7307">
                  <c:v>30.736989682800001</c:v>
                </c:pt>
                <c:pt idx="7308">
                  <c:v>30.7438954476</c:v>
                </c:pt>
                <c:pt idx="7309">
                  <c:v>30.750423663300001</c:v>
                </c:pt>
                <c:pt idx="7310">
                  <c:v>30.750528306100001</c:v>
                </c:pt>
                <c:pt idx="7311">
                  <c:v>30.746427518499999</c:v>
                </c:pt>
                <c:pt idx="7312">
                  <c:v>30.749763381400001</c:v>
                </c:pt>
                <c:pt idx="7313">
                  <c:v>30.758952256400001</c:v>
                </c:pt>
                <c:pt idx="7314">
                  <c:v>30.764261215600001</c:v>
                </c:pt>
                <c:pt idx="7315">
                  <c:v>30.7616551152</c:v>
                </c:pt>
                <c:pt idx="7316">
                  <c:v>30.758280688300001</c:v>
                </c:pt>
                <c:pt idx="7317">
                  <c:v>30.763246179300001</c:v>
                </c:pt>
                <c:pt idx="7318">
                  <c:v>30.771337441499998</c:v>
                </c:pt>
                <c:pt idx="7319">
                  <c:v>30.773769100900001</c:v>
                </c:pt>
                <c:pt idx="7320">
                  <c:v>30.7693881991</c:v>
                </c:pt>
                <c:pt idx="7321">
                  <c:v>30.768629501100001</c:v>
                </c:pt>
                <c:pt idx="7322">
                  <c:v>30.774715426899999</c:v>
                </c:pt>
                <c:pt idx="7323">
                  <c:v>30.782132308600001</c:v>
                </c:pt>
                <c:pt idx="7324">
                  <c:v>30.782320367099999</c:v>
                </c:pt>
                <c:pt idx="7325">
                  <c:v>30.776884516399999</c:v>
                </c:pt>
                <c:pt idx="7326">
                  <c:v>30.7793325807</c:v>
                </c:pt>
                <c:pt idx="7327">
                  <c:v>30.7880661624</c:v>
                </c:pt>
                <c:pt idx="7328">
                  <c:v>30.793447371900001</c:v>
                </c:pt>
                <c:pt idx="7329">
                  <c:v>30.7910022895</c:v>
                </c:pt>
                <c:pt idx="7330">
                  <c:v>30.788353950899999</c:v>
                </c:pt>
                <c:pt idx="7331">
                  <c:v>30.792542341800001</c:v>
                </c:pt>
                <c:pt idx="7332">
                  <c:v>30.8005743141</c:v>
                </c:pt>
                <c:pt idx="7333">
                  <c:v>30.803811830899999</c:v>
                </c:pt>
                <c:pt idx="7334">
                  <c:v>30.798997223699999</c:v>
                </c:pt>
                <c:pt idx="7335">
                  <c:v>30.7984012368</c:v>
                </c:pt>
                <c:pt idx="7336">
                  <c:v>30.8057409476</c:v>
                </c:pt>
                <c:pt idx="7337">
                  <c:v>30.813978369499999</c:v>
                </c:pt>
                <c:pt idx="7338">
                  <c:v>30.814479942399998</c:v>
                </c:pt>
                <c:pt idx="7339">
                  <c:v>30.8096009333</c:v>
                </c:pt>
                <c:pt idx="7340">
                  <c:v>30.8110884478</c:v>
                </c:pt>
                <c:pt idx="7341">
                  <c:v>30.818650521599999</c:v>
                </c:pt>
                <c:pt idx="7342">
                  <c:v>30.824197830100001</c:v>
                </c:pt>
                <c:pt idx="7343">
                  <c:v>30.821606518799999</c:v>
                </c:pt>
                <c:pt idx="7344">
                  <c:v>30.817833785000001</c:v>
                </c:pt>
                <c:pt idx="7345">
                  <c:v>30.821065834300001</c:v>
                </c:pt>
                <c:pt idx="7346">
                  <c:v>30.8298550634</c:v>
                </c:pt>
                <c:pt idx="7347">
                  <c:v>30.833303725499999</c:v>
                </c:pt>
                <c:pt idx="7348">
                  <c:v>30.8279623323</c:v>
                </c:pt>
                <c:pt idx="7349">
                  <c:v>30.8266754928</c:v>
                </c:pt>
                <c:pt idx="7350">
                  <c:v>30.8328674107</c:v>
                </c:pt>
                <c:pt idx="7351">
                  <c:v>30.840559686199999</c:v>
                </c:pt>
                <c:pt idx="7352">
                  <c:v>30.841112105899999</c:v>
                </c:pt>
                <c:pt idx="7353">
                  <c:v>30.836945225899999</c:v>
                </c:pt>
                <c:pt idx="7354">
                  <c:v>30.837800065</c:v>
                </c:pt>
                <c:pt idx="7355">
                  <c:v>30.845673402300001</c:v>
                </c:pt>
                <c:pt idx="7356">
                  <c:v>30.852058408600001</c:v>
                </c:pt>
                <c:pt idx="7357">
                  <c:v>30.848526313800001</c:v>
                </c:pt>
                <c:pt idx="7358">
                  <c:v>30.845103152</c:v>
                </c:pt>
                <c:pt idx="7359">
                  <c:v>30.8486747026</c:v>
                </c:pt>
                <c:pt idx="7360">
                  <c:v>30.858090795799999</c:v>
                </c:pt>
                <c:pt idx="7361">
                  <c:v>30.862407479800002</c:v>
                </c:pt>
                <c:pt idx="7362">
                  <c:v>30.857972289100001</c:v>
                </c:pt>
                <c:pt idx="7363">
                  <c:v>30.856227692699999</c:v>
                </c:pt>
                <c:pt idx="7364">
                  <c:v>30.861551577</c:v>
                </c:pt>
                <c:pt idx="7365">
                  <c:v>30.869367134699999</c:v>
                </c:pt>
                <c:pt idx="7366">
                  <c:v>30.869753385799999</c:v>
                </c:pt>
                <c:pt idx="7367">
                  <c:v>30.864778225599999</c:v>
                </c:pt>
                <c:pt idx="7368">
                  <c:v>30.864791743200001</c:v>
                </c:pt>
                <c:pt idx="7369">
                  <c:v>30.872335345700002</c:v>
                </c:pt>
                <c:pt idx="7370">
                  <c:v>30.878406201299999</c:v>
                </c:pt>
                <c:pt idx="7371">
                  <c:v>30.875641896400001</c:v>
                </c:pt>
                <c:pt idx="7372">
                  <c:v>30.8717681977</c:v>
                </c:pt>
                <c:pt idx="7373">
                  <c:v>30.8739227722</c:v>
                </c:pt>
                <c:pt idx="7374">
                  <c:v>30.882377295400001</c:v>
                </c:pt>
                <c:pt idx="7375">
                  <c:v>30.886542954700001</c:v>
                </c:pt>
                <c:pt idx="7376">
                  <c:v>30.882624909499999</c:v>
                </c:pt>
                <c:pt idx="7377">
                  <c:v>30.880350852500001</c:v>
                </c:pt>
                <c:pt idx="7378">
                  <c:v>30.886357091000001</c:v>
                </c:pt>
                <c:pt idx="7379">
                  <c:v>30.894662285500001</c:v>
                </c:pt>
                <c:pt idx="7380">
                  <c:v>30.894390814899999</c:v>
                </c:pt>
                <c:pt idx="7381">
                  <c:v>30.890072135800001</c:v>
                </c:pt>
                <c:pt idx="7382">
                  <c:v>30.888696423900001</c:v>
                </c:pt>
                <c:pt idx="7383">
                  <c:v>30.896836002299999</c:v>
                </c:pt>
                <c:pt idx="7384">
                  <c:v>30.9044582619</c:v>
                </c:pt>
                <c:pt idx="7385">
                  <c:v>30.902692145</c:v>
                </c:pt>
                <c:pt idx="7386">
                  <c:v>30.8989006913</c:v>
                </c:pt>
                <c:pt idx="7387">
                  <c:v>30.900843501899999</c:v>
                </c:pt>
                <c:pt idx="7388">
                  <c:v>30.909430700200001</c:v>
                </c:pt>
                <c:pt idx="7389">
                  <c:v>30.913118051200001</c:v>
                </c:pt>
                <c:pt idx="7390">
                  <c:v>30.908794235599999</c:v>
                </c:pt>
                <c:pt idx="7391">
                  <c:v>30.905787676500001</c:v>
                </c:pt>
                <c:pt idx="7392">
                  <c:v>30.910420728999998</c:v>
                </c:pt>
                <c:pt idx="7393">
                  <c:v>30.917972434199999</c:v>
                </c:pt>
                <c:pt idx="7394">
                  <c:v>30.919271028299999</c:v>
                </c:pt>
                <c:pt idx="7395">
                  <c:v>30.9145714</c:v>
                </c:pt>
                <c:pt idx="7396">
                  <c:v>30.912437872600002</c:v>
                </c:pt>
                <c:pt idx="7397">
                  <c:v>30.919877465799999</c:v>
                </c:pt>
                <c:pt idx="7398">
                  <c:v>30.9266741474</c:v>
                </c:pt>
                <c:pt idx="7399">
                  <c:v>30.924788112800002</c:v>
                </c:pt>
                <c:pt idx="7400">
                  <c:v>30.9204409984</c:v>
                </c:pt>
                <c:pt idx="7401">
                  <c:v>30.922833787599998</c:v>
                </c:pt>
                <c:pt idx="7402">
                  <c:v>30.931420812799999</c:v>
                </c:pt>
                <c:pt idx="7403">
                  <c:v>30.935308161199998</c:v>
                </c:pt>
                <c:pt idx="7404">
                  <c:v>30.932271255100002</c:v>
                </c:pt>
                <c:pt idx="7405">
                  <c:v>30.927164058599999</c:v>
                </c:pt>
                <c:pt idx="7406">
                  <c:v>30.931890383100001</c:v>
                </c:pt>
                <c:pt idx="7407">
                  <c:v>30.940921933999999</c:v>
                </c:pt>
                <c:pt idx="7408">
                  <c:v>30.9428374148</c:v>
                </c:pt>
                <c:pt idx="7409">
                  <c:v>30.938795084399999</c:v>
                </c:pt>
                <c:pt idx="7410">
                  <c:v>30.9371692964</c:v>
                </c:pt>
                <c:pt idx="7411">
                  <c:v>30.944571138299999</c:v>
                </c:pt>
                <c:pt idx="7412">
                  <c:v>30.9508613896</c:v>
                </c:pt>
                <c:pt idx="7413">
                  <c:v>30.9490759981</c:v>
                </c:pt>
                <c:pt idx="7414">
                  <c:v>30.9441524225</c:v>
                </c:pt>
                <c:pt idx="7415">
                  <c:v>30.944987316399999</c:v>
                </c:pt>
                <c:pt idx="7416">
                  <c:v>30.952831719100001</c:v>
                </c:pt>
                <c:pt idx="7417">
                  <c:v>30.9572670692</c:v>
                </c:pt>
                <c:pt idx="7418">
                  <c:v>30.953889193799998</c:v>
                </c:pt>
                <c:pt idx="7419">
                  <c:v>30.948967607</c:v>
                </c:pt>
                <c:pt idx="7420">
                  <c:v>30.953477422999999</c:v>
                </c:pt>
                <c:pt idx="7421">
                  <c:v>30.961317238399999</c:v>
                </c:pt>
                <c:pt idx="7422">
                  <c:v>30.9623534539</c:v>
                </c:pt>
                <c:pt idx="7423">
                  <c:v>30.9581659517</c:v>
                </c:pt>
                <c:pt idx="7424">
                  <c:v>30.9564853961</c:v>
                </c:pt>
                <c:pt idx="7425">
                  <c:v>30.963368747000001</c:v>
                </c:pt>
                <c:pt idx="7426">
                  <c:v>30.9704545178</c:v>
                </c:pt>
                <c:pt idx="7427">
                  <c:v>30.970053304499999</c:v>
                </c:pt>
                <c:pt idx="7428">
                  <c:v>30.963724569499998</c:v>
                </c:pt>
                <c:pt idx="7429">
                  <c:v>30.964466617700001</c:v>
                </c:pt>
                <c:pt idx="7430">
                  <c:v>30.9722023311</c:v>
                </c:pt>
                <c:pt idx="7431">
                  <c:v>30.977266778400001</c:v>
                </c:pt>
                <c:pt idx="7432">
                  <c:v>30.9750272074</c:v>
                </c:pt>
                <c:pt idx="7433">
                  <c:v>30.970940001100001</c:v>
                </c:pt>
                <c:pt idx="7434">
                  <c:v>30.975320882799998</c:v>
                </c:pt>
                <c:pt idx="7435">
                  <c:v>30.982858266400001</c:v>
                </c:pt>
                <c:pt idx="7436">
                  <c:v>30.984782045599999</c:v>
                </c:pt>
                <c:pt idx="7437">
                  <c:v>30.979955949800001</c:v>
                </c:pt>
                <c:pt idx="7438">
                  <c:v>30.977192772199999</c:v>
                </c:pt>
                <c:pt idx="7439">
                  <c:v>30.983331582200002</c:v>
                </c:pt>
                <c:pt idx="7440">
                  <c:v>30.989655563100001</c:v>
                </c:pt>
                <c:pt idx="7441">
                  <c:v>30.989129126000002</c:v>
                </c:pt>
                <c:pt idx="7442">
                  <c:v>30.983500986199999</c:v>
                </c:pt>
                <c:pt idx="7443">
                  <c:v>30.983803281</c:v>
                </c:pt>
                <c:pt idx="7444">
                  <c:v>30.9905151936</c:v>
                </c:pt>
                <c:pt idx="7445">
                  <c:v>30.995005220300001</c:v>
                </c:pt>
                <c:pt idx="7446">
                  <c:v>30.992600688500001</c:v>
                </c:pt>
                <c:pt idx="7447">
                  <c:v>30.987758342500001</c:v>
                </c:pt>
                <c:pt idx="7448">
                  <c:v>30.991428386599999</c:v>
                </c:pt>
                <c:pt idx="7449">
                  <c:v>30.999638324900001</c:v>
                </c:pt>
                <c:pt idx="7450">
                  <c:v>31.002674704899999</c:v>
                </c:pt>
                <c:pt idx="7451">
                  <c:v>30.9973755107</c:v>
                </c:pt>
                <c:pt idx="7452">
                  <c:v>30.9950161296</c:v>
                </c:pt>
                <c:pt idx="7453">
                  <c:v>30.999563101</c:v>
                </c:pt>
                <c:pt idx="7454">
                  <c:v>31.006269936999999</c:v>
                </c:pt>
                <c:pt idx="7455">
                  <c:v>31.0070516203</c:v>
                </c:pt>
                <c:pt idx="7456">
                  <c:v>31.001844763899999</c:v>
                </c:pt>
                <c:pt idx="7457">
                  <c:v>31.0024465049</c:v>
                </c:pt>
                <c:pt idx="7458">
                  <c:v>31.009678234199999</c:v>
                </c:pt>
                <c:pt idx="7459">
                  <c:v>31.0151449956</c:v>
                </c:pt>
                <c:pt idx="7460">
                  <c:v>31.012187514499999</c:v>
                </c:pt>
                <c:pt idx="7461">
                  <c:v>31.006935696500001</c:v>
                </c:pt>
                <c:pt idx="7462">
                  <c:v>31.009729297</c:v>
                </c:pt>
                <c:pt idx="7463">
                  <c:v>31.016696107000001</c:v>
                </c:pt>
                <c:pt idx="7464">
                  <c:v>31.019520541799999</c:v>
                </c:pt>
                <c:pt idx="7465">
                  <c:v>31.014644292500002</c:v>
                </c:pt>
                <c:pt idx="7466">
                  <c:v>31.011606146399998</c:v>
                </c:pt>
                <c:pt idx="7467">
                  <c:v>31.0156282196</c:v>
                </c:pt>
                <c:pt idx="7468">
                  <c:v>31.022571087999999</c:v>
                </c:pt>
                <c:pt idx="7469">
                  <c:v>31.022823044500001</c:v>
                </c:pt>
                <c:pt idx="7470">
                  <c:v>31.016557369000001</c:v>
                </c:pt>
                <c:pt idx="7471">
                  <c:v>31.016787253299999</c:v>
                </c:pt>
                <c:pt idx="7472">
                  <c:v>31.0240460393</c:v>
                </c:pt>
                <c:pt idx="7473">
                  <c:v>31.029741820999998</c:v>
                </c:pt>
                <c:pt idx="7474">
                  <c:v>31.0270660869</c:v>
                </c:pt>
                <c:pt idx="7475">
                  <c:v>31.022516747000001</c:v>
                </c:pt>
                <c:pt idx="7476">
                  <c:v>31.023540549900002</c:v>
                </c:pt>
                <c:pt idx="7477">
                  <c:v>31.030404781600001</c:v>
                </c:pt>
                <c:pt idx="7478">
                  <c:v>31.0341821984</c:v>
                </c:pt>
                <c:pt idx="7479">
                  <c:v>31.029682361799999</c:v>
                </c:pt>
                <c:pt idx="7480">
                  <c:v>31.027073929</c:v>
                </c:pt>
                <c:pt idx="7481">
                  <c:v>31.032167979600001</c:v>
                </c:pt>
                <c:pt idx="7482">
                  <c:v>31.0397994492</c:v>
                </c:pt>
                <c:pt idx="7483">
                  <c:v>31.039922506500002</c:v>
                </c:pt>
                <c:pt idx="7484">
                  <c:v>31.034030591899999</c:v>
                </c:pt>
                <c:pt idx="7485">
                  <c:v>31.0330039535</c:v>
                </c:pt>
                <c:pt idx="7486">
                  <c:v>31.038959284699999</c:v>
                </c:pt>
                <c:pt idx="7487">
                  <c:v>31.044623519600002</c:v>
                </c:pt>
                <c:pt idx="7488">
                  <c:v>31.041811862399999</c:v>
                </c:pt>
                <c:pt idx="7489">
                  <c:v>31.036598589299999</c:v>
                </c:pt>
                <c:pt idx="7490">
                  <c:v>31.037265811800001</c:v>
                </c:pt>
                <c:pt idx="7491">
                  <c:v>31.044704451200001</c:v>
                </c:pt>
                <c:pt idx="7492">
                  <c:v>31.048116565299999</c:v>
                </c:pt>
                <c:pt idx="7493">
                  <c:v>31.042463487799999</c:v>
                </c:pt>
                <c:pt idx="7494">
                  <c:v>31.039461961800001</c:v>
                </c:pt>
                <c:pt idx="7495">
                  <c:v>31.0437759874</c:v>
                </c:pt>
                <c:pt idx="7496">
                  <c:v>31.051073666099999</c:v>
                </c:pt>
                <c:pt idx="7497">
                  <c:v>31.051809358700002</c:v>
                </c:pt>
                <c:pt idx="7498">
                  <c:v>31.0469320825</c:v>
                </c:pt>
                <c:pt idx="7499">
                  <c:v>31.044974652000001</c:v>
                </c:pt>
                <c:pt idx="7500">
                  <c:v>31.050632440699999</c:v>
                </c:pt>
                <c:pt idx="7501">
                  <c:v>31.0567571319</c:v>
                </c:pt>
                <c:pt idx="7502">
                  <c:v>31.053887861900002</c:v>
                </c:pt>
                <c:pt idx="7503">
                  <c:v>31.049119813000001</c:v>
                </c:pt>
                <c:pt idx="7504">
                  <c:v>31.0506186593</c:v>
                </c:pt>
                <c:pt idx="7505">
                  <c:v>31.058671955600001</c:v>
                </c:pt>
                <c:pt idx="7506">
                  <c:v>31.062534038399999</c:v>
                </c:pt>
                <c:pt idx="7507">
                  <c:v>31.0577680239</c:v>
                </c:pt>
                <c:pt idx="7508">
                  <c:v>31.053862018</c:v>
                </c:pt>
                <c:pt idx="7509">
                  <c:v>31.0570145967</c:v>
                </c:pt>
                <c:pt idx="7510">
                  <c:v>31.0642171111</c:v>
                </c:pt>
                <c:pt idx="7511">
                  <c:v>31.064603459200001</c:v>
                </c:pt>
                <c:pt idx="7512">
                  <c:v>31.058944546199999</c:v>
                </c:pt>
                <c:pt idx="7513">
                  <c:v>31.0563773075</c:v>
                </c:pt>
                <c:pt idx="7514">
                  <c:v>31.062374663899998</c:v>
                </c:pt>
                <c:pt idx="7515">
                  <c:v>31.068182863200001</c:v>
                </c:pt>
                <c:pt idx="7516">
                  <c:v>31.065070485500001</c:v>
                </c:pt>
                <c:pt idx="7517">
                  <c:v>31.0599305163</c:v>
                </c:pt>
                <c:pt idx="7518">
                  <c:v>31.0601533844</c:v>
                </c:pt>
                <c:pt idx="7519">
                  <c:v>31.0675576756</c:v>
                </c:pt>
                <c:pt idx="7520">
                  <c:v>31.071625746599999</c:v>
                </c:pt>
                <c:pt idx="7521">
                  <c:v>31.0677749641</c:v>
                </c:pt>
                <c:pt idx="7522">
                  <c:v>31.063332306</c:v>
                </c:pt>
                <c:pt idx="7523">
                  <c:v>31.066735116499999</c:v>
                </c:pt>
                <c:pt idx="7524">
                  <c:v>31.073938763699999</c:v>
                </c:pt>
                <c:pt idx="7525">
                  <c:v>31.073713403500001</c:v>
                </c:pt>
                <c:pt idx="7526">
                  <c:v>31.068613045199999</c:v>
                </c:pt>
                <c:pt idx="7527">
                  <c:v>31.066008119500001</c:v>
                </c:pt>
                <c:pt idx="7528">
                  <c:v>31.0727231941</c:v>
                </c:pt>
                <c:pt idx="7529">
                  <c:v>31.079513636600002</c:v>
                </c:pt>
                <c:pt idx="7530">
                  <c:v>31.077454894900001</c:v>
                </c:pt>
                <c:pt idx="7531">
                  <c:v>31.071970031100001</c:v>
                </c:pt>
                <c:pt idx="7532">
                  <c:v>31.071693553799999</c:v>
                </c:pt>
                <c:pt idx="7533">
                  <c:v>31.078689350600001</c:v>
                </c:pt>
                <c:pt idx="7534">
                  <c:v>31.082286493000002</c:v>
                </c:pt>
                <c:pt idx="7535">
                  <c:v>31.078001661999998</c:v>
                </c:pt>
                <c:pt idx="7536">
                  <c:v>31.072808159099999</c:v>
                </c:pt>
                <c:pt idx="7537">
                  <c:v>31.0756756655</c:v>
                </c:pt>
                <c:pt idx="7538">
                  <c:v>31.082017280599999</c:v>
                </c:pt>
                <c:pt idx="7539">
                  <c:v>31.0828788733</c:v>
                </c:pt>
                <c:pt idx="7540">
                  <c:v>31.077662348600001</c:v>
                </c:pt>
                <c:pt idx="7541">
                  <c:v>31.073710261900001</c:v>
                </c:pt>
                <c:pt idx="7542">
                  <c:v>31.079394781200001</c:v>
                </c:pt>
                <c:pt idx="7543">
                  <c:v>31.085935100899999</c:v>
                </c:pt>
                <c:pt idx="7544">
                  <c:v>31.084464091499999</c:v>
                </c:pt>
                <c:pt idx="7545">
                  <c:v>31.078692220400001</c:v>
                </c:pt>
                <c:pt idx="7546">
                  <c:v>31.078972331199999</c:v>
                </c:pt>
                <c:pt idx="7547">
                  <c:v>31.085775082200001</c:v>
                </c:pt>
                <c:pt idx="7548">
                  <c:v>31.089059165599998</c:v>
                </c:pt>
                <c:pt idx="7549">
                  <c:v>31.085529756700002</c:v>
                </c:pt>
                <c:pt idx="7550">
                  <c:v>31.0792098137</c:v>
                </c:pt>
                <c:pt idx="7551">
                  <c:v>31.082483420399999</c:v>
                </c:pt>
                <c:pt idx="7552">
                  <c:v>31.090359700800001</c:v>
                </c:pt>
                <c:pt idx="7553">
                  <c:v>31.0921927598</c:v>
                </c:pt>
                <c:pt idx="7554">
                  <c:v>31.0872296605</c:v>
                </c:pt>
                <c:pt idx="7555">
                  <c:v>31.083497840700002</c:v>
                </c:pt>
                <c:pt idx="7556">
                  <c:v>31.088605568399998</c:v>
                </c:pt>
                <c:pt idx="7557">
                  <c:v>31.094420235499999</c:v>
                </c:pt>
                <c:pt idx="7558">
                  <c:v>31.0928451429</c:v>
                </c:pt>
                <c:pt idx="7559">
                  <c:v>31.086610099000001</c:v>
                </c:pt>
                <c:pt idx="7560">
                  <c:v>31.085481782799999</c:v>
                </c:pt>
                <c:pt idx="7561">
                  <c:v>31.091141131099999</c:v>
                </c:pt>
                <c:pt idx="7562">
                  <c:v>31.095780879199999</c:v>
                </c:pt>
                <c:pt idx="7563">
                  <c:v>31.092266802000001</c:v>
                </c:pt>
                <c:pt idx="7564">
                  <c:v>31.085321989200001</c:v>
                </c:pt>
                <c:pt idx="7565">
                  <c:v>31.087760910099998</c:v>
                </c:pt>
                <c:pt idx="7566">
                  <c:v>31.0949425789</c:v>
                </c:pt>
                <c:pt idx="7567">
                  <c:v>31.096491553100002</c:v>
                </c:pt>
                <c:pt idx="7568">
                  <c:v>31.091304106900001</c:v>
                </c:pt>
                <c:pt idx="7569">
                  <c:v>31.087918847899999</c:v>
                </c:pt>
                <c:pt idx="7570">
                  <c:v>31.092623356899999</c:v>
                </c:pt>
                <c:pt idx="7571">
                  <c:v>31.098766667300001</c:v>
                </c:pt>
                <c:pt idx="7572">
                  <c:v>31.098432007100001</c:v>
                </c:pt>
                <c:pt idx="7573">
                  <c:v>31.0906041661</c:v>
                </c:pt>
                <c:pt idx="7574">
                  <c:v>31.089622502299999</c:v>
                </c:pt>
                <c:pt idx="7575">
                  <c:v>31.0961489552</c:v>
                </c:pt>
                <c:pt idx="7576">
                  <c:v>31.101431516400002</c:v>
                </c:pt>
                <c:pt idx="7577">
                  <c:v>31.0987846236</c:v>
                </c:pt>
                <c:pt idx="7578">
                  <c:v>31.092589869299999</c:v>
                </c:pt>
                <c:pt idx="7579">
                  <c:v>31.094556972399999</c:v>
                </c:pt>
                <c:pt idx="7580">
                  <c:v>31.100904274000001</c:v>
                </c:pt>
                <c:pt idx="7581">
                  <c:v>31.102846722300001</c:v>
                </c:pt>
                <c:pt idx="7582">
                  <c:v>31.097341521899999</c:v>
                </c:pt>
                <c:pt idx="7583">
                  <c:v>31.092712236800001</c:v>
                </c:pt>
                <c:pt idx="7584">
                  <c:v>31.0964161755</c:v>
                </c:pt>
                <c:pt idx="7585">
                  <c:v>31.102626069199999</c:v>
                </c:pt>
                <c:pt idx="7586">
                  <c:v>31.1021249661</c:v>
                </c:pt>
                <c:pt idx="7587">
                  <c:v>31.094766997000001</c:v>
                </c:pt>
                <c:pt idx="7588">
                  <c:v>31.0931602273</c:v>
                </c:pt>
                <c:pt idx="7589">
                  <c:v>31.0985605917</c:v>
                </c:pt>
                <c:pt idx="7590">
                  <c:v>31.103023996800001</c:v>
                </c:pt>
                <c:pt idx="7591">
                  <c:v>31.100400860400001</c:v>
                </c:pt>
                <c:pt idx="7592">
                  <c:v>31.094400673999999</c:v>
                </c:pt>
                <c:pt idx="7593">
                  <c:v>31.095807991699999</c:v>
                </c:pt>
                <c:pt idx="7594">
                  <c:v>31.102788325999999</c:v>
                </c:pt>
                <c:pt idx="7595">
                  <c:v>31.1058583708</c:v>
                </c:pt>
                <c:pt idx="7596">
                  <c:v>31.0992862879</c:v>
                </c:pt>
                <c:pt idx="7597">
                  <c:v>31.094860941</c:v>
                </c:pt>
                <c:pt idx="7598">
                  <c:v>31.097549022599999</c:v>
                </c:pt>
                <c:pt idx="7599">
                  <c:v>31.104470126199999</c:v>
                </c:pt>
                <c:pt idx="7600">
                  <c:v>31.1054089583</c:v>
                </c:pt>
                <c:pt idx="7601">
                  <c:v>31.098991253499999</c:v>
                </c:pt>
                <c:pt idx="7602">
                  <c:v>31.0972993462</c:v>
                </c:pt>
                <c:pt idx="7603">
                  <c:v>31.1023294793</c:v>
                </c:pt>
                <c:pt idx="7604">
                  <c:v>31.107555874700001</c:v>
                </c:pt>
                <c:pt idx="7605">
                  <c:v>31.104444178000001</c:v>
                </c:pt>
                <c:pt idx="7606">
                  <c:v>31.097684288300002</c:v>
                </c:pt>
                <c:pt idx="7607">
                  <c:v>31.098210912700001</c:v>
                </c:pt>
                <c:pt idx="7608">
                  <c:v>31.1040757564</c:v>
                </c:pt>
                <c:pt idx="7609">
                  <c:v>31.1067684482</c:v>
                </c:pt>
                <c:pt idx="7610">
                  <c:v>31.101440806199999</c:v>
                </c:pt>
                <c:pt idx="7611">
                  <c:v>31.096258129700001</c:v>
                </c:pt>
                <c:pt idx="7612">
                  <c:v>31.098123628300002</c:v>
                </c:pt>
                <c:pt idx="7613">
                  <c:v>31.1044740084</c:v>
                </c:pt>
                <c:pt idx="7614">
                  <c:v>31.1051046075</c:v>
                </c:pt>
                <c:pt idx="7615">
                  <c:v>31.098311140500002</c:v>
                </c:pt>
                <c:pt idx="7616">
                  <c:v>31.096016695300001</c:v>
                </c:pt>
                <c:pt idx="7617">
                  <c:v>31.1016433522</c:v>
                </c:pt>
                <c:pt idx="7618">
                  <c:v>31.107363359800001</c:v>
                </c:pt>
                <c:pt idx="7619">
                  <c:v>31.104101229200001</c:v>
                </c:pt>
                <c:pt idx="7620">
                  <c:v>31.098165275500001</c:v>
                </c:pt>
                <c:pt idx="7621">
                  <c:v>31.096317318899999</c:v>
                </c:pt>
                <c:pt idx="7622">
                  <c:v>31.1025603</c:v>
                </c:pt>
                <c:pt idx="7623">
                  <c:v>31.106827771199999</c:v>
                </c:pt>
                <c:pt idx="7624">
                  <c:v>31.102065723700001</c:v>
                </c:pt>
                <c:pt idx="7625">
                  <c:v>31.0973371372</c:v>
                </c:pt>
                <c:pt idx="7626">
                  <c:v>31.0997078081</c:v>
                </c:pt>
                <c:pt idx="7627">
                  <c:v>31.106689619400001</c:v>
                </c:pt>
                <c:pt idx="7628">
                  <c:v>31.1068138662</c:v>
                </c:pt>
                <c:pt idx="7629">
                  <c:v>31.0999272052</c:v>
                </c:pt>
                <c:pt idx="7630">
                  <c:v>31.096654534500001</c:v>
                </c:pt>
                <c:pt idx="7631">
                  <c:v>31.100752778299999</c:v>
                </c:pt>
                <c:pt idx="7632">
                  <c:v>31.106119414399998</c:v>
                </c:pt>
                <c:pt idx="7633">
                  <c:v>31.103553485799999</c:v>
                </c:pt>
                <c:pt idx="7634">
                  <c:v>31.0968391577</c:v>
                </c:pt>
                <c:pt idx="7635">
                  <c:v>31.0948771063</c:v>
                </c:pt>
                <c:pt idx="7636">
                  <c:v>31.101144432400002</c:v>
                </c:pt>
                <c:pt idx="7637">
                  <c:v>31.104577176799999</c:v>
                </c:pt>
                <c:pt idx="7638">
                  <c:v>31.098914779299999</c:v>
                </c:pt>
                <c:pt idx="7639">
                  <c:v>31.094052722000001</c:v>
                </c:pt>
                <c:pt idx="7640">
                  <c:v>31.096325832400002</c:v>
                </c:pt>
                <c:pt idx="7641">
                  <c:v>31.103140506300001</c:v>
                </c:pt>
                <c:pt idx="7642">
                  <c:v>31.103904653699999</c:v>
                </c:pt>
                <c:pt idx="7643">
                  <c:v>31.098073963699999</c:v>
                </c:pt>
                <c:pt idx="7644">
                  <c:v>31.092980586900001</c:v>
                </c:pt>
                <c:pt idx="7645">
                  <c:v>31.096675788100001</c:v>
                </c:pt>
                <c:pt idx="7646">
                  <c:v>31.102791453799998</c:v>
                </c:pt>
                <c:pt idx="7647">
                  <c:v>31.1007954926</c:v>
                </c:pt>
                <c:pt idx="7648">
                  <c:v>31.094805250099999</c:v>
                </c:pt>
                <c:pt idx="7649">
                  <c:v>31.0938478343</c:v>
                </c:pt>
                <c:pt idx="7650">
                  <c:v>31.1004148978</c:v>
                </c:pt>
                <c:pt idx="7651">
                  <c:v>31.103730065499999</c:v>
                </c:pt>
                <c:pt idx="7652">
                  <c:v>31.098768963000001</c:v>
                </c:pt>
                <c:pt idx="7653">
                  <c:v>31.092831198900001</c:v>
                </c:pt>
                <c:pt idx="7654">
                  <c:v>31.093753806199999</c:v>
                </c:pt>
                <c:pt idx="7655">
                  <c:v>31.100216363600001</c:v>
                </c:pt>
                <c:pt idx="7656">
                  <c:v>31.100641156799998</c:v>
                </c:pt>
                <c:pt idx="7657">
                  <c:v>31.094323589399998</c:v>
                </c:pt>
                <c:pt idx="7658">
                  <c:v>31.0893808965</c:v>
                </c:pt>
                <c:pt idx="7659">
                  <c:v>31.093260443799998</c:v>
                </c:pt>
                <c:pt idx="7660">
                  <c:v>31.098551464</c:v>
                </c:pt>
                <c:pt idx="7661">
                  <c:v>31.095668776499998</c:v>
                </c:pt>
                <c:pt idx="7662">
                  <c:v>31.089649476200002</c:v>
                </c:pt>
                <c:pt idx="7663">
                  <c:v>31.087735067899999</c:v>
                </c:pt>
                <c:pt idx="7664">
                  <c:v>31.093761307600001</c:v>
                </c:pt>
                <c:pt idx="7665">
                  <c:v>31.097876170900001</c:v>
                </c:pt>
                <c:pt idx="7666">
                  <c:v>31.094123210199999</c:v>
                </c:pt>
                <c:pt idx="7667">
                  <c:v>31.087396445300001</c:v>
                </c:pt>
                <c:pt idx="7668">
                  <c:v>31.0881503379</c:v>
                </c:pt>
                <c:pt idx="7669">
                  <c:v>31.094139823300001</c:v>
                </c:pt>
                <c:pt idx="7670">
                  <c:v>31.094777206</c:v>
                </c:pt>
                <c:pt idx="7671">
                  <c:v>31.089318262799999</c:v>
                </c:pt>
                <c:pt idx="7672">
                  <c:v>31.084841387400001</c:v>
                </c:pt>
                <c:pt idx="7673">
                  <c:v>31.089234212000001</c:v>
                </c:pt>
                <c:pt idx="7674">
                  <c:v>31.095044399399999</c:v>
                </c:pt>
                <c:pt idx="7675">
                  <c:v>31.093262776100001</c:v>
                </c:pt>
                <c:pt idx="7676">
                  <c:v>31.0864794608</c:v>
                </c:pt>
                <c:pt idx="7677">
                  <c:v>31.083758431300001</c:v>
                </c:pt>
                <c:pt idx="7678">
                  <c:v>31.0892660608</c:v>
                </c:pt>
                <c:pt idx="7679">
                  <c:v>31.092529178300001</c:v>
                </c:pt>
                <c:pt idx="7680">
                  <c:v>31.088414101600002</c:v>
                </c:pt>
                <c:pt idx="7681">
                  <c:v>31.0814965203</c:v>
                </c:pt>
                <c:pt idx="7682">
                  <c:v>31.082002380700001</c:v>
                </c:pt>
                <c:pt idx="7683">
                  <c:v>31.087242361600001</c:v>
                </c:pt>
                <c:pt idx="7684">
                  <c:v>31.0880956102</c:v>
                </c:pt>
                <c:pt idx="7685">
                  <c:v>31.082457829100001</c:v>
                </c:pt>
                <c:pt idx="7686">
                  <c:v>31.076759202800002</c:v>
                </c:pt>
                <c:pt idx="7687">
                  <c:v>31.0805953779</c:v>
                </c:pt>
                <c:pt idx="7688">
                  <c:v>31.0865865679</c:v>
                </c:pt>
                <c:pt idx="7689">
                  <c:v>31.0856313351</c:v>
                </c:pt>
                <c:pt idx="7690">
                  <c:v>31.078614087399998</c:v>
                </c:pt>
                <c:pt idx="7691">
                  <c:v>31.076200834200002</c:v>
                </c:pt>
                <c:pt idx="7692">
                  <c:v>31.080672544399999</c:v>
                </c:pt>
                <c:pt idx="7693">
                  <c:v>31.083730543400002</c:v>
                </c:pt>
                <c:pt idx="7694">
                  <c:v>31.0803023084</c:v>
                </c:pt>
                <c:pt idx="7695">
                  <c:v>31.073374857000001</c:v>
                </c:pt>
                <c:pt idx="7696">
                  <c:v>31.0744951472</c:v>
                </c:pt>
                <c:pt idx="7697">
                  <c:v>31.0809654563</c:v>
                </c:pt>
                <c:pt idx="7698">
                  <c:v>31.082766615299999</c:v>
                </c:pt>
                <c:pt idx="7699">
                  <c:v>31.0769263436</c:v>
                </c:pt>
                <c:pt idx="7700">
                  <c:v>31.071266399199999</c:v>
                </c:pt>
                <c:pt idx="7701">
                  <c:v>31.074003503899998</c:v>
                </c:pt>
                <c:pt idx="7702">
                  <c:v>31.079111693400002</c:v>
                </c:pt>
                <c:pt idx="7703">
                  <c:v>31.078053550100002</c:v>
                </c:pt>
                <c:pt idx="7704">
                  <c:v>31.070575210299999</c:v>
                </c:pt>
                <c:pt idx="7705">
                  <c:v>31.067509411</c:v>
                </c:pt>
                <c:pt idx="7706">
                  <c:v>31.07101479</c:v>
                </c:pt>
                <c:pt idx="7707">
                  <c:v>31.0750739663</c:v>
                </c:pt>
                <c:pt idx="7708">
                  <c:v>31.071630879699999</c:v>
                </c:pt>
                <c:pt idx="7709">
                  <c:v>31.063543456000001</c:v>
                </c:pt>
                <c:pt idx="7710">
                  <c:v>31.063839339299999</c:v>
                </c:pt>
                <c:pt idx="7711">
                  <c:v>31.0699971381</c:v>
                </c:pt>
                <c:pt idx="7712">
                  <c:v>31.071972616099998</c:v>
                </c:pt>
                <c:pt idx="7713">
                  <c:v>31.066283990900001</c:v>
                </c:pt>
                <c:pt idx="7714">
                  <c:v>31.0611973227</c:v>
                </c:pt>
                <c:pt idx="7715">
                  <c:v>31.063194040399999</c:v>
                </c:pt>
                <c:pt idx="7716">
                  <c:v>31.068118459400001</c:v>
                </c:pt>
                <c:pt idx="7717">
                  <c:v>31.0677756746</c:v>
                </c:pt>
                <c:pt idx="7718">
                  <c:v>31.059730075099999</c:v>
                </c:pt>
                <c:pt idx="7719">
                  <c:v>31.056836263699999</c:v>
                </c:pt>
                <c:pt idx="7720">
                  <c:v>31.061672480199999</c:v>
                </c:pt>
                <c:pt idx="7721">
                  <c:v>31.0665913952</c:v>
                </c:pt>
                <c:pt idx="7722">
                  <c:v>31.063623066200002</c:v>
                </c:pt>
                <c:pt idx="7723">
                  <c:v>31.056127365999998</c:v>
                </c:pt>
                <c:pt idx="7724">
                  <c:v>31.0554678962</c:v>
                </c:pt>
                <c:pt idx="7725">
                  <c:v>31.060453932000001</c:v>
                </c:pt>
                <c:pt idx="7726">
                  <c:v>31.062607581200002</c:v>
                </c:pt>
                <c:pt idx="7727">
                  <c:v>31.05663899</c:v>
                </c:pt>
                <c:pt idx="7728">
                  <c:v>31.0503759845</c:v>
                </c:pt>
                <c:pt idx="7729">
                  <c:v>31.051290661300001</c:v>
                </c:pt>
                <c:pt idx="7730">
                  <c:v>31.0570769214</c:v>
                </c:pt>
                <c:pt idx="7731">
                  <c:v>31.056771042499999</c:v>
                </c:pt>
                <c:pt idx="7732">
                  <c:v>31.048323603499998</c:v>
                </c:pt>
                <c:pt idx="7733">
                  <c:v>31.044699464200001</c:v>
                </c:pt>
                <c:pt idx="7734">
                  <c:v>31.048672819299998</c:v>
                </c:pt>
                <c:pt idx="7735">
                  <c:v>31.053184213600002</c:v>
                </c:pt>
                <c:pt idx="7736">
                  <c:v>31.050310399400001</c:v>
                </c:pt>
                <c:pt idx="7737">
                  <c:v>31.043386244099999</c:v>
                </c:pt>
                <c:pt idx="7738">
                  <c:v>31.042107126699999</c:v>
                </c:pt>
                <c:pt idx="7739">
                  <c:v>31.047311004899999</c:v>
                </c:pt>
                <c:pt idx="7740">
                  <c:v>31.050280859400001</c:v>
                </c:pt>
                <c:pt idx="7741">
                  <c:v>31.043217774999999</c:v>
                </c:pt>
                <c:pt idx="7742">
                  <c:v>31.0372842626</c:v>
                </c:pt>
                <c:pt idx="7743">
                  <c:v>31.038472659300002</c:v>
                </c:pt>
                <c:pt idx="7744">
                  <c:v>31.044930713599999</c:v>
                </c:pt>
                <c:pt idx="7745">
                  <c:v>31.045649407599999</c:v>
                </c:pt>
                <c:pt idx="7746">
                  <c:v>31.038134473500001</c:v>
                </c:pt>
                <c:pt idx="7747">
                  <c:v>31.034109416300002</c:v>
                </c:pt>
                <c:pt idx="7748">
                  <c:v>31.037199505499999</c:v>
                </c:pt>
                <c:pt idx="7749">
                  <c:v>31.041868084699999</c:v>
                </c:pt>
                <c:pt idx="7750">
                  <c:v>31.038750865099999</c:v>
                </c:pt>
                <c:pt idx="7751">
                  <c:v>31.030973388300001</c:v>
                </c:pt>
                <c:pt idx="7752">
                  <c:v>31.0287764919</c:v>
                </c:pt>
                <c:pt idx="7753">
                  <c:v>31.033679407699999</c:v>
                </c:pt>
                <c:pt idx="7754">
                  <c:v>31.036159092799998</c:v>
                </c:pt>
                <c:pt idx="7755">
                  <c:v>31.029947410399998</c:v>
                </c:pt>
                <c:pt idx="7756">
                  <c:v>31.023354499900002</c:v>
                </c:pt>
                <c:pt idx="7757">
                  <c:v>31.0234260822</c:v>
                </c:pt>
                <c:pt idx="7758">
                  <c:v>31.029005823999999</c:v>
                </c:pt>
                <c:pt idx="7759">
                  <c:v>31.029766157499999</c:v>
                </c:pt>
                <c:pt idx="7760">
                  <c:v>31.0227498042</c:v>
                </c:pt>
                <c:pt idx="7761">
                  <c:v>31.018237762999998</c:v>
                </c:pt>
                <c:pt idx="7762">
                  <c:v>31.021926425899998</c:v>
                </c:pt>
                <c:pt idx="7763">
                  <c:v>31.027109380199999</c:v>
                </c:pt>
                <c:pt idx="7764">
                  <c:v>31.023214785499999</c:v>
                </c:pt>
                <c:pt idx="7765">
                  <c:v>31.0159623383</c:v>
                </c:pt>
                <c:pt idx="7766">
                  <c:v>31.012203074599999</c:v>
                </c:pt>
                <c:pt idx="7767">
                  <c:v>31.017840506700001</c:v>
                </c:pt>
                <c:pt idx="7768">
                  <c:v>31.021935599399999</c:v>
                </c:pt>
                <c:pt idx="7769">
                  <c:v>31.0167204386</c:v>
                </c:pt>
                <c:pt idx="7770">
                  <c:v>31.010346009399999</c:v>
                </c:pt>
                <c:pt idx="7771">
                  <c:v>31.010236505799998</c:v>
                </c:pt>
                <c:pt idx="7772">
                  <c:v>31.016048498300002</c:v>
                </c:pt>
                <c:pt idx="7773">
                  <c:v>31.0162738115</c:v>
                </c:pt>
                <c:pt idx="7774">
                  <c:v>31.008820651299999</c:v>
                </c:pt>
                <c:pt idx="7775">
                  <c:v>31.003470223099999</c:v>
                </c:pt>
                <c:pt idx="7776">
                  <c:v>31.005787290800001</c:v>
                </c:pt>
                <c:pt idx="7777">
                  <c:v>31.010158194399999</c:v>
                </c:pt>
                <c:pt idx="7778">
                  <c:v>31.007847799299999</c:v>
                </c:pt>
                <c:pt idx="7779">
                  <c:v>31.000023111699999</c:v>
                </c:pt>
                <c:pt idx="7780">
                  <c:v>30.995632544900001</c:v>
                </c:pt>
                <c:pt idx="7781">
                  <c:v>31.000545689900001</c:v>
                </c:pt>
                <c:pt idx="7782">
                  <c:v>31.0041567759</c:v>
                </c:pt>
                <c:pt idx="7783">
                  <c:v>30.998862771700001</c:v>
                </c:pt>
                <c:pt idx="7784">
                  <c:v>30.991996797999999</c:v>
                </c:pt>
                <c:pt idx="7785">
                  <c:v>30.992272162500001</c:v>
                </c:pt>
                <c:pt idx="7786">
                  <c:v>30.9981365043</c:v>
                </c:pt>
                <c:pt idx="7787">
                  <c:v>30.998482645599999</c:v>
                </c:pt>
                <c:pt idx="7788">
                  <c:v>30.992187139599999</c:v>
                </c:pt>
                <c:pt idx="7789">
                  <c:v>30.984564573699998</c:v>
                </c:pt>
                <c:pt idx="7790">
                  <c:v>30.987055511099999</c:v>
                </c:pt>
                <c:pt idx="7791">
                  <c:v>30.992859303300001</c:v>
                </c:pt>
                <c:pt idx="7792">
                  <c:v>30.9911641524</c:v>
                </c:pt>
                <c:pt idx="7793">
                  <c:v>30.984072654599998</c:v>
                </c:pt>
                <c:pt idx="7794">
                  <c:v>30.980312745900001</c:v>
                </c:pt>
                <c:pt idx="7795">
                  <c:v>30.985286911300001</c:v>
                </c:pt>
                <c:pt idx="7796">
                  <c:v>30.988366580600001</c:v>
                </c:pt>
                <c:pt idx="7797">
                  <c:v>30.983195557999998</c:v>
                </c:pt>
                <c:pt idx="7798">
                  <c:v>30.975644245200002</c:v>
                </c:pt>
                <c:pt idx="7799">
                  <c:v>30.974320088900001</c:v>
                </c:pt>
                <c:pt idx="7800">
                  <c:v>30.979461013200002</c:v>
                </c:pt>
                <c:pt idx="7801">
                  <c:v>30.980356938900002</c:v>
                </c:pt>
                <c:pt idx="7802">
                  <c:v>30.973495663400001</c:v>
                </c:pt>
                <c:pt idx="7803">
                  <c:v>30.9660607621</c:v>
                </c:pt>
                <c:pt idx="7804">
                  <c:v>30.9682698642</c:v>
                </c:pt>
                <c:pt idx="7805">
                  <c:v>30.973185169099999</c:v>
                </c:pt>
                <c:pt idx="7806">
                  <c:v>30.9706909547</c:v>
                </c:pt>
                <c:pt idx="7807">
                  <c:v>30.963631493800001</c:v>
                </c:pt>
                <c:pt idx="7808">
                  <c:v>30.9597886486</c:v>
                </c:pt>
                <c:pt idx="7809">
                  <c:v>30.9643490212</c:v>
                </c:pt>
                <c:pt idx="7810">
                  <c:v>30.968160886900002</c:v>
                </c:pt>
                <c:pt idx="7811">
                  <c:v>30.964282796900001</c:v>
                </c:pt>
                <c:pt idx="7812">
                  <c:v>30.955210298200001</c:v>
                </c:pt>
                <c:pt idx="7813">
                  <c:v>30.953676203099999</c:v>
                </c:pt>
                <c:pt idx="7814">
                  <c:v>30.9586399843</c:v>
                </c:pt>
                <c:pt idx="7815">
                  <c:v>30.960269945</c:v>
                </c:pt>
                <c:pt idx="7816">
                  <c:v>30.954567899200001</c:v>
                </c:pt>
                <c:pt idx="7817">
                  <c:v>30.9480673389</c:v>
                </c:pt>
                <c:pt idx="7818">
                  <c:v>30.9502270264</c:v>
                </c:pt>
                <c:pt idx="7819">
                  <c:v>30.954904483899998</c:v>
                </c:pt>
                <c:pt idx="7820">
                  <c:v>30.953374098499999</c:v>
                </c:pt>
                <c:pt idx="7821">
                  <c:v>30.945558311700001</c:v>
                </c:pt>
                <c:pt idx="7822">
                  <c:v>30.9405970649</c:v>
                </c:pt>
                <c:pt idx="7823">
                  <c:v>30.944403917500001</c:v>
                </c:pt>
                <c:pt idx="7824">
                  <c:v>30.9474740894</c:v>
                </c:pt>
                <c:pt idx="7825">
                  <c:v>30.943334874000001</c:v>
                </c:pt>
                <c:pt idx="7826">
                  <c:v>30.9348678926</c:v>
                </c:pt>
                <c:pt idx="7827">
                  <c:v>30.932894930700002</c:v>
                </c:pt>
                <c:pt idx="7828">
                  <c:v>30.936946751099999</c:v>
                </c:pt>
                <c:pt idx="7829">
                  <c:v>30.9380012592</c:v>
                </c:pt>
                <c:pt idx="7830">
                  <c:v>30.932386381699999</c:v>
                </c:pt>
                <c:pt idx="7831">
                  <c:v>30.925152084800001</c:v>
                </c:pt>
                <c:pt idx="7832">
                  <c:v>30.926737147000001</c:v>
                </c:pt>
                <c:pt idx="7833">
                  <c:v>30.932091567499999</c:v>
                </c:pt>
                <c:pt idx="7834">
                  <c:v>30.931641774300001</c:v>
                </c:pt>
                <c:pt idx="7835">
                  <c:v>30.923281452299999</c:v>
                </c:pt>
                <c:pt idx="7836">
                  <c:v>30.9185629089</c:v>
                </c:pt>
                <c:pt idx="7837">
                  <c:v>30.920738356400001</c:v>
                </c:pt>
                <c:pt idx="7838">
                  <c:v>30.924255219399999</c:v>
                </c:pt>
                <c:pt idx="7839">
                  <c:v>30.921365937800001</c:v>
                </c:pt>
                <c:pt idx="7840">
                  <c:v>30.913270966999999</c:v>
                </c:pt>
                <c:pt idx="7841">
                  <c:v>30.911671260599999</c:v>
                </c:pt>
                <c:pt idx="7842">
                  <c:v>30.916426999900001</c:v>
                </c:pt>
                <c:pt idx="7843">
                  <c:v>30.918547269400001</c:v>
                </c:pt>
                <c:pt idx="7844">
                  <c:v>30.912339136</c:v>
                </c:pt>
                <c:pt idx="7845">
                  <c:v>30.9046825215</c:v>
                </c:pt>
                <c:pt idx="7846">
                  <c:v>30.905355077399999</c:v>
                </c:pt>
                <c:pt idx="7847">
                  <c:v>30.909471610699999</c:v>
                </c:pt>
                <c:pt idx="7848">
                  <c:v>30.908809509200001</c:v>
                </c:pt>
                <c:pt idx="7849">
                  <c:v>30.900720570200001</c:v>
                </c:pt>
                <c:pt idx="7850">
                  <c:v>30.895296099999999</c:v>
                </c:pt>
                <c:pt idx="7851">
                  <c:v>30.896906211299999</c:v>
                </c:pt>
                <c:pt idx="7852">
                  <c:v>30.900668899399999</c:v>
                </c:pt>
                <c:pt idx="7853">
                  <c:v>30.897465227600001</c:v>
                </c:pt>
                <c:pt idx="7854">
                  <c:v>30.8884404352</c:v>
                </c:pt>
                <c:pt idx="7855">
                  <c:v>30.886617219800002</c:v>
                </c:pt>
                <c:pt idx="7856">
                  <c:v>30.891417008000001</c:v>
                </c:pt>
                <c:pt idx="7857">
                  <c:v>30.89382994</c:v>
                </c:pt>
                <c:pt idx="7858">
                  <c:v>30.887810463099999</c:v>
                </c:pt>
                <c:pt idx="7859">
                  <c:v>30.880698776799999</c:v>
                </c:pt>
                <c:pt idx="7860">
                  <c:v>30.879588805299999</c:v>
                </c:pt>
                <c:pt idx="7861">
                  <c:v>30.883535239699999</c:v>
                </c:pt>
                <c:pt idx="7862">
                  <c:v>30.883752356399999</c:v>
                </c:pt>
                <c:pt idx="7863">
                  <c:v>30.876056347900001</c:v>
                </c:pt>
                <c:pt idx="7864">
                  <c:v>30.871065937899999</c:v>
                </c:pt>
                <c:pt idx="7865">
                  <c:v>30.873931732799999</c:v>
                </c:pt>
                <c:pt idx="7866">
                  <c:v>30.8784569506</c:v>
                </c:pt>
                <c:pt idx="7867">
                  <c:v>30.875169047100002</c:v>
                </c:pt>
                <c:pt idx="7868">
                  <c:v>30.8665540135</c:v>
                </c:pt>
                <c:pt idx="7869">
                  <c:v>30.8633962129</c:v>
                </c:pt>
                <c:pt idx="7870">
                  <c:v>30.866919739499998</c:v>
                </c:pt>
                <c:pt idx="7871">
                  <c:v>30.869335152000001</c:v>
                </c:pt>
                <c:pt idx="7872">
                  <c:v>30.8630896013</c:v>
                </c:pt>
                <c:pt idx="7873">
                  <c:v>30.855245023799998</c:v>
                </c:pt>
                <c:pt idx="7874">
                  <c:v>30.853656513899999</c:v>
                </c:pt>
                <c:pt idx="7875">
                  <c:v>30.858274186100001</c:v>
                </c:pt>
                <c:pt idx="7876">
                  <c:v>30.858148344899998</c:v>
                </c:pt>
                <c:pt idx="7877">
                  <c:v>30.849406549800001</c:v>
                </c:pt>
                <c:pt idx="7878">
                  <c:v>30.844138957199998</c:v>
                </c:pt>
                <c:pt idx="7879">
                  <c:v>30.846330031499999</c:v>
                </c:pt>
                <c:pt idx="7880">
                  <c:v>30.8506727314</c:v>
                </c:pt>
                <c:pt idx="7881">
                  <c:v>30.847998859699999</c:v>
                </c:pt>
                <c:pt idx="7882">
                  <c:v>30.840266158999999</c:v>
                </c:pt>
                <c:pt idx="7883">
                  <c:v>30.836189213000001</c:v>
                </c:pt>
                <c:pt idx="7884">
                  <c:v>30.839305797000002</c:v>
                </c:pt>
                <c:pt idx="7885">
                  <c:v>30.842149084900001</c:v>
                </c:pt>
                <c:pt idx="7886">
                  <c:v>30.835807773100001</c:v>
                </c:pt>
                <c:pt idx="7887">
                  <c:v>30.828361045400001</c:v>
                </c:pt>
                <c:pt idx="7888">
                  <c:v>30.8276652381</c:v>
                </c:pt>
                <c:pt idx="7889">
                  <c:v>30.832966639599999</c:v>
                </c:pt>
                <c:pt idx="7890">
                  <c:v>30.833470145900002</c:v>
                </c:pt>
                <c:pt idx="7891">
                  <c:v>30.8256540422</c:v>
                </c:pt>
                <c:pt idx="7892">
                  <c:v>30.819466333299999</c:v>
                </c:pt>
                <c:pt idx="7893">
                  <c:v>30.8204982699</c:v>
                </c:pt>
                <c:pt idx="7894">
                  <c:v>30.824781637800001</c:v>
                </c:pt>
                <c:pt idx="7895">
                  <c:v>30.821705272700001</c:v>
                </c:pt>
                <c:pt idx="7896">
                  <c:v>30.813146583200002</c:v>
                </c:pt>
                <c:pt idx="7897">
                  <c:v>30.808329158500001</c:v>
                </c:pt>
                <c:pt idx="7898">
                  <c:v>30.811875911000001</c:v>
                </c:pt>
                <c:pt idx="7899">
                  <c:v>30.8143256902</c:v>
                </c:pt>
                <c:pt idx="7900">
                  <c:v>30.8078574054</c:v>
                </c:pt>
                <c:pt idx="7901">
                  <c:v>30.800047245799998</c:v>
                </c:pt>
                <c:pt idx="7902">
                  <c:v>30.798300494300001</c:v>
                </c:pt>
                <c:pt idx="7903">
                  <c:v>30.803110037</c:v>
                </c:pt>
                <c:pt idx="7904">
                  <c:v>30.8038765686</c:v>
                </c:pt>
                <c:pt idx="7905">
                  <c:v>30.796889433800001</c:v>
                </c:pt>
                <c:pt idx="7906">
                  <c:v>30.790152501000001</c:v>
                </c:pt>
                <c:pt idx="7907">
                  <c:v>30.7913331938</c:v>
                </c:pt>
                <c:pt idx="7908">
                  <c:v>30.795652754900001</c:v>
                </c:pt>
                <c:pt idx="7909">
                  <c:v>30.791862936600001</c:v>
                </c:pt>
                <c:pt idx="7910">
                  <c:v>30.783831145200001</c:v>
                </c:pt>
                <c:pt idx="7911">
                  <c:v>30.7789143209</c:v>
                </c:pt>
                <c:pt idx="7912">
                  <c:v>30.783249324900002</c:v>
                </c:pt>
                <c:pt idx="7913">
                  <c:v>30.786854115499999</c:v>
                </c:pt>
                <c:pt idx="7914">
                  <c:v>30.781445123099999</c:v>
                </c:pt>
                <c:pt idx="7915">
                  <c:v>30.7733741467</c:v>
                </c:pt>
                <c:pt idx="7916">
                  <c:v>30.771120846500001</c:v>
                </c:pt>
                <c:pt idx="7917">
                  <c:v>30.775557620699999</c:v>
                </c:pt>
                <c:pt idx="7918">
                  <c:v>30.775848515100002</c:v>
                </c:pt>
                <c:pt idx="7919">
                  <c:v>30.768429988200001</c:v>
                </c:pt>
                <c:pt idx="7920">
                  <c:v>30.7608372047</c:v>
                </c:pt>
                <c:pt idx="7921">
                  <c:v>30.7615111012</c:v>
                </c:pt>
                <c:pt idx="7922">
                  <c:v>30.764871493899999</c:v>
                </c:pt>
                <c:pt idx="7923">
                  <c:v>30.7622756761</c:v>
                </c:pt>
                <c:pt idx="7924">
                  <c:v>30.7539668567</c:v>
                </c:pt>
                <c:pt idx="7925">
                  <c:v>30.747946345300001</c:v>
                </c:pt>
                <c:pt idx="7926">
                  <c:v>30.751336078000001</c:v>
                </c:pt>
                <c:pt idx="7927">
                  <c:v>30.754878856800001</c:v>
                </c:pt>
                <c:pt idx="7928">
                  <c:v>30.750106797600001</c:v>
                </c:pt>
                <c:pt idx="7929">
                  <c:v>30.7417630733</c:v>
                </c:pt>
                <c:pt idx="7930">
                  <c:v>30.739981379</c:v>
                </c:pt>
                <c:pt idx="7931">
                  <c:v>30.744294634399999</c:v>
                </c:pt>
                <c:pt idx="7932">
                  <c:v>30.744179784699998</c:v>
                </c:pt>
                <c:pt idx="7933">
                  <c:v>30.7374304746</c:v>
                </c:pt>
                <c:pt idx="7934">
                  <c:v>30.7285585359</c:v>
                </c:pt>
                <c:pt idx="7935">
                  <c:v>30.729744938700001</c:v>
                </c:pt>
                <c:pt idx="7936">
                  <c:v>30.7347157375</c:v>
                </c:pt>
                <c:pt idx="7937">
                  <c:v>30.733117357400001</c:v>
                </c:pt>
                <c:pt idx="7938">
                  <c:v>30.7252185641</c:v>
                </c:pt>
                <c:pt idx="7939">
                  <c:v>30.7194549968</c:v>
                </c:pt>
                <c:pt idx="7940">
                  <c:v>30.722351103000001</c:v>
                </c:pt>
                <c:pt idx="7941">
                  <c:v>30.725173673</c:v>
                </c:pt>
                <c:pt idx="7942">
                  <c:v>30.720310666500001</c:v>
                </c:pt>
                <c:pt idx="7943">
                  <c:v>30.711401096900001</c:v>
                </c:pt>
                <c:pt idx="7944">
                  <c:v>30.708202197999999</c:v>
                </c:pt>
                <c:pt idx="7945">
                  <c:v>30.711327193399999</c:v>
                </c:pt>
                <c:pt idx="7946">
                  <c:v>30.712662334000001</c:v>
                </c:pt>
                <c:pt idx="7947">
                  <c:v>30.705760676499999</c:v>
                </c:pt>
                <c:pt idx="7948">
                  <c:v>30.696382324999998</c:v>
                </c:pt>
                <c:pt idx="7949">
                  <c:v>30.696727066200001</c:v>
                </c:pt>
                <c:pt idx="7950">
                  <c:v>30.7013112078</c:v>
                </c:pt>
                <c:pt idx="7951">
                  <c:v>30.6995413701</c:v>
                </c:pt>
                <c:pt idx="7952">
                  <c:v>30.691478403600001</c:v>
                </c:pt>
                <c:pt idx="7953">
                  <c:v>30.6859668735</c:v>
                </c:pt>
                <c:pt idx="7954">
                  <c:v>30.6885256451</c:v>
                </c:pt>
                <c:pt idx="7955">
                  <c:v>30.6916263775</c:v>
                </c:pt>
                <c:pt idx="7956">
                  <c:v>30.687948776399999</c:v>
                </c:pt>
                <c:pt idx="7957">
                  <c:v>30.677312151199999</c:v>
                </c:pt>
                <c:pt idx="7958">
                  <c:v>30.674301138000001</c:v>
                </c:pt>
                <c:pt idx="7959">
                  <c:v>30.6782723458</c:v>
                </c:pt>
                <c:pt idx="7960">
                  <c:v>30.680286758499999</c:v>
                </c:pt>
                <c:pt idx="7961">
                  <c:v>30.674361981899999</c:v>
                </c:pt>
                <c:pt idx="7962">
                  <c:v>30.665828531799999</c:v>
                </c:pt>
                <c:pt idx="7963">
                  <c:v>30.665779854699998</c:v>
                </c:pt>
                <c:pt idx="7964">
                  <c:v>30.669552771599999</c:v>
                </c:pt>
                <c:pt idx="7965">
                  <c:v>30.668216023700001</c:v>
                </c:pt>
                <c:pt idx="7966">
                  <c:v>30.659762124299998</c:v>
                </c:pt>
                <c:pt idx="7967">
                  <c:v>30.6529754329</c:v>
                </c:pt>
                <c:pt idx="7968">
                  <c:v>30.654534508099999</c:v>
                </c:pt>
                <c:pt idx="7969">
                  <c:v>30.657761262400001</c:v>
                </c:pt>
                <c:pt idx="7970">
                  <c:v>30.653739486300001</c:v>
                </c:pt>
                <c:pt idx="7971">
                  <c:v>30.643609896899999</c:v>
                </c:pt>
                <c:pt idx="7972">
                  <c:v>30.639884369200001</c:v>
                </c:pt>
                <c:pt idx="7973">
                  <c:v>30.6430349388</c:v>
                </c:pt>
                <c:pt idx="7974">
                  <c:v>30.644329214399999</c:v>
                </c:pt>
                <c:pt idx="7975">
                  <c:v>30.638609037799998</c:v>
                </c:pt>
                <c:pt idx="7976">
                  <c:v>30.630249690700001</c:v>
                </c:pt>
                <c:pt idx="7977">
                  <c:v>30.629732437000001</c:v>
                </c:pt>
                <c:pt idx="7978">
                  <c:v>30.6340993777</c:v>
                </c:pt>
                <c:pt idx="7979">
                  <c:v>30.633888600100001</c:v>
                </c:pt>
                <c:pt idx="7980">
                  <c:v>30.624275598099999</c:v>
                </c:pt>
                <c:pt idx="7981">
                  <c:v>30.617586019299999</c:v>
                </c:pt>
                <c:pt idx="7982">
                  <c:v>30.618064129699999</c:v>
                </c:pt>
                <c:pt idx="7983">
                  <c:v>30.622136232100001</c:v>
                </c:pt>
                <c:pt idx="7984">
                  <c:v>30.619612569899999</c:v>
                </c:pt>
                <c:pt idx="7985">
                  <c:v>30.6104770078</c:v>
                </c:pt>
                <c:pt idx="7986">
                  <c:v>30.606754089100001</c:v>
                </c:pt>
                <c:pt idx="7987">
                  <c:v>30.609601016199999</c:v>
                </c:pt>
                <c:pt idx="7988">
                  <c:v>30.611768467499999</c:v>
                </c:pt>
                <c:pt idx="7989">
                  <c:v>30.605503446299998</c:v>
                </c:pt>
                <c:pt idx="7990">
                  <c:v>30.596359792499999</c:v>
                </c:pt>
                <c:pt idx="7991">
                  <c:v>30.594931538200001</c:v>
                </c:pt>
                <c:pt idx="7992">
                  <c:v>30.5982265478</c:v>
                </c:pt>
                <c:pt idx="7993">
                  <c:v>30.597589454600001</c:v>
                </c:pt>
                <c:pt idx="7994">
                  <c:v>30.589176761099999</c:v>
                </c:pt>
                <c:pt idx="7995">
                  <c:v>30.581663431599999</c:v>
                </c:pt>
                <c:pt idx="7996">
                  <c:v>30.581448958799999</c:v>
                </c:pt>
                <c:pt idx="7997">
                  <c:v>30.584958990400001</c:v>
                </c:pt>
                <c:pt idx="7998">
                  <c:v>30.5824300572</c:v>
                </c:pt>
                <c:pt idx="7999">
                  <c:v>30.5729484931</c:v>
                </c:pt>
                <c:pt idx="8000">
                  <c:v>30.568734779</c:v>
                </c:pt>
                <c:pt idx="8001">
                  <c:v>30.572169742700002</c:v>
                </c:pt>
                <c:pt idx="8002">
                  <c:v>30.574875922099999</c:v>
                </c:pt>
                <c:pt idx="8003">
                  <c:v>30.568400339499998</c:v>
                </c:pt>
                <c:pt idx="8004">
                  <c:v>30.559956459799999</c:v>
                </c:pt>
                <c:pt idx="8005">
                  <c:v>30.556086442000002</c:v>
                </c:pt>
                <c:pt idx="8006">
                  <c:v>30.5598666715</c:v>
                </c:pt>
                <c:pt idx="8007">
                  <c:v>30.560766811000001</c:v>
                </c:pt>
                <c:pt idx="8008">
                  <c:v>30.552911994900001</c:v>
                </c:pt>
                <c:pt idx="8009">
                  <c:v>30.5459158118</c:v>
                </c:pt>
                <c:pt idx="8010">
                  <c:v>30.546360592100001</c:v>
                </c:pt>
                <c:pt idx="8011">
                  <c:v>30.550620442900001</c:v>
                </c:pt>
                <c:pt idx="8012">
                  <c:v>30.547577105999999</c:v>
                </c:pt>
                <c:pt idx="8013">
                  <c:v>30.5380235013</c:v>
                </c:pt>
                <c:pt idx="8014">
                  <c:v>30.5327721088</c:v>
                </c:pt>
                <c:pt idx="8015">
                  <c:v>30.534699197199998</c:v>
                </c:pt>
                <c:pt idx="8016">
                  <c:v>30.5370985928</c:v>
                </c:pt>
                <c:pt idx="8017">
                  <c:v>30.531262868799999</c:v>
                </c:pt>
                <c:pt idx="8018">
                  <c:v>30.521947490199999</c:v>
                </c:pt>
                <c:pt idx="8019">
                  <c:v>30.517952653799998</c:v>
                </c:pt>
                <c:pt idx="8020">
                  <c:v>30.521752064000001</c:v>
                </c:pt>
                <c:pt idx="8021">
                  <c:v>30.522088218899999</c:v>
                </c:pt>
                <c:pt idx="8022">
                  <c:v>30.513432887499999</c:v>
                </c:pt>
                <c:pt idx="8023">
                  <c:v>30.506472073400001</c:v>
                </c:pt>
                <c:pt idx="8024">
                  <c:v>30.506834728099999</c:v>
                </c:pt>
                <c:pt idx="8025">
                  <c:v>30.511035793000001</c:v>
                </c:pt>
                <c:pt idx="8026">
                  <c:v>30.508573862999999</c:v>
                </c:pt>
                <c:pt idx="8027">
                  <c:v>30.4999551242</c:v>
                </c:pt>
                <c:pt idx="8028">
                  <c:v>30.492844847499999</c:v>
                </c:pt>
                <c:pt idx="8029">
                  <c:v>30.494319932100002</c:v>
                </c:pt>
                <c:pt idx="8030">
                  <c:v>30.497434884800001</c:v>
                </c:pt>
                <c:pt idx="8031">
                  <c:v>30.492254877899999</c:v>
                </c:pt>
                <c:pt idx="8032">
                  <c:v>30.4836502263</c:v>
                </c:pt>
                <c:pt idx="8033">
                  <c:v>30.480818594399999</c:v>
                </c:pt>
                <c:pt idx="8034">
                  <c:v>30.4850158273</c:v>
                </c:pt>
                <c:pt idx="8035">
                  <c:v>30.485300829100002</c:v>
                </c:pt>
                <c:pt idx="8036">
                  <c:v>30.4774115789</c:v>
                </c:pt>
                <c:pt idx="8037">
                  <c:v>30.4692898825</c:v>
                </c:pt>
                <c:pt idx="8038">
                  <c:v>30.468318698899999</c:v>
                </c:pt>
                <c:pt idx="8039">
                  <c:v>30.472217542100001</c:v>
                </c:pt>
                <c:pt idx="8040">
                  <c:v>30.469421749599999</c:v>
                </c:pt>
                <c:pt idx="8041">
                  <c:v>30.460219238699999</c:v>
                </c:pt>
                <c:pt idx="8042">
                  <c:v>30.4531783557</c:v>
                </c:pt>
                <c:pt idx="8043">
                  <c:v>30.454914886200001</c:v>
                </c:pt>
                <c:pt idx="8044">
                  <c:v>30.457300834800002</c:v>
                </c:pt>
                <c:pt idx="8045">
                  <c:v>30.4512854046</c:v>
                </c:pt>
                <c:pt idx="8046">
                  <c:v>30.442837193599999</c:v>
                </c:pt>
                <c:pt idx="8047">
                  <c:v>30.439112338699999</c:v>
                </c:pt>
                <c:pt idx="8048">
                  <c:v>30.442926555700002</c:v>
                </c:pt>
                <c:pt idx="8049">
                  <c:v>30.444037004399998</c:v>
                </c:pt>
                <c:pt idx="8050">
                  <c:v>30.437285538600001</c:v>
                </c:pt>
                <c:pt idx="8051">
                  <c:v>30.428368139900002</c:v>
                </c:pt>
                <c:pt idx="8052">
                  <c:v>30.427114131300002</c:v>
                </c:pt>
                <c:pt idx="8053">
                  <c:v>30.430560765100001</c:v>
                </c:pt>
                <c:pt idx="8054">
                  <c:v>30.428007258699999</c:v>
                </c:pt>
                <c:pt idx="8055">
                  <c:v>30.419614954899998</c:v>
                </c:pt>
                <c:pt idx="8056">
                  <c:v>30.413069196199999</c:v>
                </c:pt>
                <c:pt idx="8057">
                  <c:v>30.4154025351</c:v>
                </c:pt>
                <c:pt idx="8058">
                  <c:v>30.418485360399998</c:v>
                </c:pt>
                <c:pt idx="8059">
                  <c:v>30.4136368369</c:v>
                </c:pt>
                <c:pt idx="8060">
                  <c:v>30.404405077900002</c:v>
                </c:pt>
                <c:pt idx="8061">
                  <c:v>30.399882545200001</c:v>
                </c:pt>
                <c:pt idx="8062">
                  <c:v>30.403213965100001</c:v>
                </c:pt>
                <c:pt idx="8063">
                  <c:v>30.4034955441</c:v>
                </c:pt>
                <c:pt idx="8064">
                  <c:v>30.396370190100001</c:v>
                </c:pt>
                <c:pt idx="8065">
                  <c:v>30.387136109499998</c:v>
                </c:pt>
                <c:pt idx="8066">
                  <c:v>30.385698509200001</c:v>
                </c:pt>
                <c:pt idx="8067">
                  <c:v>30.3883824035</c:v>
                </c:pt>
                <c:pt idx="8068">
                  <c:v>30.386104963099999</c:v>
                </c:pt>
                <c:pt idx="8069">
                  <c:v>30.377650640300001</c:v>
                </c:pt>
                <c:pt idx="8070">
                  <c:v>30.370043815399999</c:v>
                </c:pt>
                <c:pt idx="8071">
                  <c:v>30.371970319100001</c:v>
                </c:pt>
                <c:pt idx="8072">
                  <c:v>30.3752955157</c:v>
                </c:pt>
                <c:pt idx="8073">
                  <c:v>30.371279878399999</c:v>
                </c:pt>
                <c:pt idx="8074">
                  <c:v>30.3617800653</c:v>
                </c:pt>
                <c:pt idx="8075">
                  <c:v>30.3574584206</c:v>
                </c:pt>
                <c:pt idx="8076">
                  <c:v>30.3598142733</c:v>
                </c:pt>
                <c:pt idx="8077">
                  <c:v>30.359825644000001</c:v>
                </c:pt>
                <c:pt idx="8078">
                  <c:v>30.353352489399999</c:v>
                </c:pt>
                <c:pt idx="8079">
                  <c:v>30.344076871999999</c:v>
                </c:pt>
                <c:pt idx="8080">
                  <c:v>30.343332890900001</c:v>
                </c:pt>
                <c:pt idx="8081">
                  <c:v>30.347410629300001</c:v>
                </c:pt>
                <c:pt idx="8082">
                  <c:v>30.3461362159</c:v>
                </c:pt>
                <c:pt idx="8083">
                  <c:v>30.337550654499999</c:v>
                </c:pt>
                <c:pt idx="8084">
                  <c:v>30.3300009698</c:v>
                </c:pt>
                <c:pt idx="8085">
                  <c:v>30.330841619899999</c:v>
                </c:pt>
                <c:pt idx="8086">
                  <c:v>30.3333319151</c:v>
                </c:pt>
                <c:pt idx="8087">
                  <c:v>30.329247784100001</c:v>
                </c:pt>
                <c:pt idx="8088">
                  <c:v>30.319192451500001</c:v>
                </c:pt>
                <c:pt idx="8089">
                  <c:v>30.314234016299999</c:v>
                </c:pt>
                <c:pt idx="8090">
                  <c:v>30.3155432846</c:v>
                </c:pt>
                <c:pt idx="8091">
                  <c:v>30.3166754515</c:v>
                </c:pt>
                <c:pt idx="8092">
                  <c:v>30.310147287100001</c:v>
                </c:pt>
                <c:pt idx="8093">
                  <c:v>30.299886044099999</c:v>
                </c:pt>
                <c:pt idx="8094">
                  <c:v>30.2983938733</c:v>
                </c:pt>
                <c:pt idx="8095">
                  <c:v>30.302311074199999</c:v>
                </c:pt>
                <c:pt idx="8096">
                  <c:v>30.301330284199999</c:v>
                </c:pt>
                <c:pt idx="8097">
                  <c:v>30.2929117881</c:v>
                </c:pt>
                <c:pt idx="8098">
                  <c:v>30.285838631200001</c:v>
                </c:pt>
                <c:pt idx="8099">
                  <c:v>30.2860093004</c:v>
                </c:pt>
                <c:pt idx="8100">
                  <c:v>30.288258214100001</c:v>
                </c:pt>
                <c:pt idx="8101">
                  <c:v>30.284848870499999</c:v>
                </c:pt>
                <c:pt idx="8102">
                  <c:v>30.2741487216</c:v>
                </c:pt>
                <c:pt idx="8103">
                  <c:v>30.269398956900002</c:v>
                </c:pt>
                <c:pt idx="8104">
                  <c:v>30.2721274757</c:v>
                </c:pt>
                <c:pt idx="8105">
                  <c:v>30.274180857400001</c:v>
                </c:pt>
                <c:pt idx="8106">
                  <c:v>30.2682792578</c:v>
                </c:pt>
                <c:pt idx="8107">
                  <c:v>30.258656554600002</c:v>
                </c:pt>
                <c:pt idx="8108">
                  <c:v>30.256252533800001</c:v>
                </c:pt>
                <c:pt idx="8109">
                  <c:v>30.259043223300001</c:v>
                </c:pt>
                <c:pt idx="8110">
                  <c:v>30.258283221500001</c:v>
                </c:pt>
                <c:pt idx="8111">
                  <c:v>30.249514977099999</c:v>
                </c:pt>
                <c:pt idx="8112">
                  <c:v>30.241259254799999</c:v>
                </c:pt>
                <c:pt idx="8113">
                  <c:v>30.240285418500001</c:v>
                </c:pt>
                <c:pt idx="8114">
                  <c:v>30.2435102878</c:v>
                </c:pt>
                <c:pt idx="8115">
                  <c:v>30.240044088299999</c:v>
                </c:pt>
                <c:pt idx="8116">
                  <c:v>30.2290685551</c:v>
                </c:pt>
                <c:pt idx="8117">
                  <c:v>30.2235899231</c:v>
                </c:pt>
                <c:pt idx="8118">
                  <c:v>30.225719124099999</c:v>
                </c:pt>
                <c:pt idx="8119">
                  <c:v>30.227507702099999</c:v>
                </c:pt>
                <c:pt idx="8120">
                  <c:v>30.221762653999999</c:v>
                </c:pt>
                <c:pt idx="8121">
                  <c:v>30.212624114</c:v>
                </c:pt>
                <c:pt idx="8122">
                  <c:v>30.2096470647</c:v>
                </c:pt>
                <c:pt idx="8123">
                  <c:v>30.2126161437</c:v>
                </c:pt>
                <c:pt idx="8124">
                  <c:v>30.212694772300001</c:v>
                </c:pt>
                <c:pt idx="8125">
                  <c:v>30.2027480064</c:v>
                </c:pt>
                <c:pt idx="8126">
                  <c:v>30.194830296199999</c:v>
                </c:pt>
                <c:pt idx="8127">
                  <c:v>30.194117572500002</c:v>
                </c:pt>
                <c:pt idx="8128">
                  <c:v>30.198078218700001</c:v>
                </c:pt>
                <c:pt idx="8129">
                  <c:v>30.1957810358</c:v>
                </c:pt>
                <c:pt idx="8130">
                  <c:v>30.185782551500001</c:v>
                </c:pt>
                <c:pt idx="8131">
                  <c:v>30.179974979499999</c:v>
                </c:pt>
                <c:pt idx="8132">
                  <c:v>30.181239180799999</c:v>
                </c:pt>
                <c:pt idx="8133">
                  <c:v>30.183254938899999</c:v>
                </c:pt>
                <c:pt idx="8134">
                  <c:v>30.177243972799999</c:v>
                </c:pt>
                <c:pt idx="8135">
                  <c:v>30.167246918299998</c:v>
                </c:pt>
                <c:pt idx="8136">
                  <c:v>30.163328654099999</c:v>
                </c:pt>
                <c:pt idx="8137">
                  <c:v>30.166057415000001</c:v>
                </c:pt>
                <c:pt idx="8138">
                  <c:v>30.1655603498</c:v>
                </c:pt>
                <c:pt idx="8139">
                  <c:v>30.156548748999999</c:v>
                </c:pt>
                <c:pt idx="8140">
                  <c:v>30.147845094099999</c:v>
                </c:pt>
                <c:pt idx="8141">
                  <c:v>30.146282884800002</c:v>
                </c:pt>
                <c:pt idx="8142">
                  <c:v>30.149467537900001</c:v>
                </c:pt>
                <c:pt idx="8143">
                  <c:v>30.147396422700002</c:v>
                </c:pt>
                <c:pt idx="8144">
                  <c:v>30.1379040102</c:v>
                </c:pt>
                <c:pt idx="8145">
                  <c:v>30.131672778399999</c:v>
                </c:pt>
                <c:pt idx="8146">
                  <c:v>30.1335012955</c:v>
                </c:pt>
                <c:pt idx="8147">
                  <c:v>30.136090401800001</c:v>
                </c:pt>
                <c:pt idx="8148">
                  <c:v>30.129246831100001</c:v>
                </c:pt>
                <c:pt idx="8149">
                  <c:v>30.119697546099999</c:v>
                </c:pt>
                <c:pt idx="8150">
                  <c:v>30.117680802300001</c:v>
                </c:pt>
                <c:pt idx="8151">
                  <c:v>30.118868241400001</c:v>
                </c:pt>
                <c:pt idx="8152">
                  <c:v>30.110880308399999</c:v>
                </c:pt>
                <c:pt idx="8153">
                  <c:v>30.102520183100001</c:v>
                </c:pt>
                <c:pt idx="8154">
                  <c:v>30.100817668099999</c:v>
                </c:pt>
                <c:pt idx="8155">
                  <c:v>30.104354418100002</c:v>
                </c:pt>
                <c:pt idx="8156">
                  <c:v>30.1017483203</c:v>
                </c:pt>
                <c:pt idx="8157">
                  <c:v>30.0918272529</c:v>
                </c:pt>
                <c:pt idx="8158">
                  <c:v>30.084704174799999</c:v>
                </c:pt>
                <c:pt idx="8159">
                  <c:v>30.085197746999999</c:v>
                </c:pt>
                <c:pt idx="8160">
                  <c:v>30.0869827002</c:v>
                </c:pt>
                <c:pt idx="8161">
                  <c:v>30.081761460399999</c:v>
                </c:pt>
                <c:pt idx="8162">
                  <c:v>30.071524688499998</c:v>
                </c:pt>
                <c:pt idx="8163">
                  <c:v>30.065441903499998</c:v>
                </c:pt>
                <c:pt idx="8164">
                  <c:v>30.068330767599999</c:v>
                </c:pt>
                <c:pt idx="8165">
                  <c:v>30.069339039199999</c:v>
                </c:pt>
                <c:pt idx="8166">
                  <c:v>30.061342273699999</c:v>
                </c:pt>
                <c:pt idx="8167">
                  <c:v>30.052562657399999</c:v>
                </c:pt>
                <c:pt idx="8168">
                  <c:v>30.0512190653</c:v>
                </c:pt>
                <c:pt idx="8169">
                  <c:v>30.0548857671</c:v>
                </c:pt>
                <c:pt idx="8170">
                  <c:v>30.052382095999999</c:v>
                </c:pt>
                <c:pt idx="8171">
                  <c:v>30.0435468051</c:v>
                </c:pt>
                <c:pt idx="8172">
                  <c:v>30.034051760099999</c:v>
                </c:pt>
                <c:pt idx="8173">
                  <c:v>30.034804664500001</c:v>
                </c:pt>
                <c:pt idx="8174">
                  <c:v>30.038023084799999</c:v>
                </c:pt>
                <c:pt idx="8175">
                  <c:v>30.0334579855</c:v>
                </c:pt>
                <c:pt idx="8176">
                  <c:v>30.024034583199999</c:v>
                </c:pt>
                <c:pt idx="8177">
                  <c:v>30.0186833265</c:v>
                </c:pt>
                <c:pt idx="8178">
                  <c:v>30.021745515900001</c:v>
                </c:pt>
                <c:pt idx="8179">
                  <c:v>30.022250575800001</c:v>
                </c:pt>
                <c:pt idx="8180">
                  <c:v>30.014431243299999</c:v>
                </c:pt>
                <c:pt idx="8181">
                  <c:v>30.004909255699999</c:v>
                </c:pt>
                <c:pt idx="8182">
                  <c:v>30.0019604013</c:v>
                </c:pt>
                <c:pt idx="8183">
                  <c:v>30.004963994600001</c:v>
                </c:pt>
                <c:pt idx="8184">
                  <c:v>30.003057552400001</c:v>
                </c:pt>
                <c:pt idx="8185">
                  <c:v>29.993529384599999</c:v>
                </c:pt>
                <c:pt idx="8186">
                  <c:v>29.984240527800001</c:v>
                </c:pt>
                <c:pt idx="8187">
                  <c:v>29.984691272399999</c:v>
                </c:pt>
                <c:pt idx="8188">
                  <c:v>29.9872894222</c:v>
                </c:pt>
                <c:pt idx="8189">
                  <c:v>29.982034284699999</c:v>
                </c:pt>
                <c:pt idx="8190">
                  <c:v>29.972803411000001</c:v>
                </c:pt>
                <c:pt idx="8191">
                  <c:v>29.967364036399999</c:v>
                </c:pt>
                <c:pt idx="8192">
                  <c:v>29.970118106200001</c:v>
                </c:pt>
                <c:pt idx="8193">
                  <c:v>29.971349440099999</c:v>
                </c:pt>
                <c:pt idx="8194">
                  <c:v>29.964788432399999</c:v>
                </c:pt>
                <c:pt idx="8195">
                  <c:v>29.9536908149</c:v>
                </c:pt>
                <c:pt idx="8196">
                  <c:v>29.950462941800001</c:v>
                </c:pt>
                <c:pt idx="8197">
                  <c:v>29.953284177299999</c:v>
                </c:pt>
                <c:pt idx="8198">
                  <c:v>29.9522290482</c:v>
                </c:pt>
                <c:pt idx="8199">
                  <c:v>29.943901808100001</c:v>
                </c:pt>
                <c:pt idx="8200">
                  <c:v>29.935635545099998</c:v>
                </c:pt>
                <c:pt idx="8201">
                  <c:v>29.9361222486</c:v>
                </c:pt>
                <c:pt idx="8202">
                  <c:v>29.938566977099999</c:v>
                </c:pt>
                <c:pt idx="8203">
                  <c:v>29.9343703049</c:v>
                </c:pt>
                <c:pt idx="8204">
                  <c:v>29.924329328799999</c:v>
                </c:pt>
                <c:pt idx="8205">
                  <c:v>29.917766563699999</c:v>
                </c:pt>
                <c:pt idx="8206">
                  <c:v>29.919795957600002</c:v>
                </c:pt>
                <c:pt idx="8207">
                  <c:v>29.920349894800001</c:v>
                </c:pt>
                <c:pt idx="8208">
                  <c:v>29.9134740519</c:v>
                </c:pt>
                <c:pt idx="8209">
                  <c:v>29.902928871499999</c:v>
                </c:pt>
                <c:pt idx="8210">
                  <c:v>29.899291890800001</c:v>
                </c:pt>
                <c:pt idx="8211">
                  <c:v>29.9013175999</c:v>
                </c:pt>
                <c:pt idx="8212">
                  <c:v>29.899733069900002</c:v>
                </c:pt>
                <c:pt idx="8213">
                  <c:v>29.891715105700001</c:v>
                </c:pt>
                <c:pt idx="8214">
                  <c:v>29.882752181499999</c:v>
                </c:pt>
                <c:pt idx="8215">
                  <c:v>29.882783439299999</c:v>
                </c:pt>
                <c:pt idx="8216">
                  <c:v>29.885943618399999</c:v>
                </c:pt>
                <c:pt idx="8217">
                  <c:v>29.882846144599998</c:v>
                </c:pt>
                <c:pt idx="8218">
                  <c:v>29.872242972999999</c:v>
                </c:pt>
                <c:pt idx="8219">
                  <c:v>29.865817835200001</c:v>
                </c:pt>
                <c:pt idx="8220">
                  <c:v>29.866231454400001</c:v>
                </c:pt>
                <c:pt idx="8221">
                  <c:v>29.867315788999999</c:v>
                </c:pt>
                <c:pt idx="8222">
                  <c:v>29.861681118300002</c:v>
                </c:pt>
                <c:pt idx="8223">
                  <c:v>29.8514979256</c:v>
                </c:pt>
                <c:pt idx="8224">
                  <c:v>29.848303507499999</c:v>
                </c:pt>
                <c:pt idx="8225">
                  <c:v>29.851187372999998</c:v>
                </c:pt>
                <c:pt idx="8226">
                  <c:v>29.8507736446</c:v>
                </c:pt>
                <c:pt idx="8227">
                  <c:v>29.842174384700002</c:v>
                </c:pt>
                <c:pt idx="8228">
                  <c:v>29.8327993065</c:v>
                </c:pt>
                <c:pt idx="8229">
                  <c:v>29.831920488200002</c:v>
                </c:pt>
                <c:pt idx="8230">
                  <c:v>29.8338901644</c:v>
                </c:pt>
                <c:pt idx="8231">
                  <c:v>29.8306264599</c:v>
                </c:pt>
                <c:pt idx="8232">
                  <c:v>29.820213369800001</c:v>
                </c:pt>
                <c:pt idx="8233">
                  <c:v>29.813090462600002</c:v>
                </c:pt>
                <c:pt idx="8234">
                  <c:v>29.8129317211</c:v>
                </c:pt>
                <c:pt idx="8235">
                  <c:v>29.814309010100001</c:v>
                </c:pt>
                <c:pt idx="8236">
                  <c:v>29.8085618894</c:v>
                </c:pt>
                <c:pt idx="8237">
                  <c:v>29.797572963099999</c:v>
                </c:pt>
                <c:pt idx="8238">
                  <c:v>29.794273721100001</c:v>
                </c:pt>
                <c:pt idx="8239">
                  <c:v>29.797243033800001</c:v>
                </c:pt>
                <c:pt idx="8240">
                  <c:v>29.797212045199998</c:v>
                </c:pt>
                <c:pt idx="8241">
                  <c:v>29.7887693025</c:v>
                </c:pt>
                <c:pt idx="8242">
                  <c:v>29.779843221899998</c:v>
                </c:pt>
                <c:pt idx="8243">
                  <c:v>29.777202411000001</c:v>
                </c:pt>
                <c:pt idx="8244">
                  <c:v>29.778991680099999</c:v>
                </c:pt>
                <c:pt idx="8245">
                  <c:v>29.776593518399999</c:v>
                </c:pt>
                <c:pt idx="8246">
                  <c:v>29.7666134147</c:v>
                </c:pt>
                <c:pt idx="8247">
                  <c:v>29.759944899600001</c:v>
                </c:pt>
                <c:pt idx="8248">
                  <c:v>29.761184116300001</c:v>
                </c:pt>
                <c:pt idx="8249">
                  <c:v>29.763414105500001</c:v>
                </c:pt>
                <c:pt idx="8250">
                  <c:v>29.7576570411</c:v>
                </c:pt>
                <c:pt idx="8251">
                  <c:v>29.7471246687</c:v>
                </c:pt>
                <c:pt idx="8252">
                  <c:v>29.742460684699999</c:v>
                </c:pt>
                <c:pt idx="8253">
                  <c:v>29.744205694200001</c:v>
                </c:pt>
                <c:pt idx="8254">
                  <c:v>29.744244154299999</c:v>
                </c:pt>
                <c:pt idx="8255">
                  <c:v>29.735551653000002</c:v>
                </c:pt>
                <c:pt idx="8256">
                  <c:v>29.725870918399998</c:v>
                </c:pt>
                <c:pt idx="8257">
                  <c:v>29.722682345300001</c:v>
                </c:pt>
                <c:pt idx="8258">
                  <c:v>29.7252396626</c:v>
                </c:pt>
                <c:pt idx="8259">
                  <c:v>29.722562361800001</c:v>
                </c:pt>
                <c:pt idx="8260">
                  <c:v>29.711653213600002</c:v>
                </c:pt>
                <c:pt idx="8261">
                  <c:v>29.704802634100002</c:v>
                </c:pt>
                <c:pt idx="8262">
                  <c:v>29.705467928200001</c:v>
                </c:pt>
                <c:pt idx="8263">
                  <c:v>29.707658719600001</c:v>
                </c:pt>
                <c:pt idx="8264">
                  <c:v>29.702552383099999</c:v>
                </c:pt>
                <c:pt idx="8265">
                  <c:v>29.6928305709</c:v>
                </c:pt>
                <c:pt idx="8266">
                  <c:v>29.687274905700001</c:v>
                </c:pt>
                <c:pt idx="8267">
                  <c:v>29.6885654407</c:v>
                </c:pt>
                <c:pt idx="8268">
                  <c:v>29.689048230899999</c:v>
                </c:pt>
                <c:pt idx="8269">
                  <c:v>29.680270189600002</c:v>
                </c:pt>
                <c:pt idx="8270">
                  <c:v>29.670974340600001</c:v>
                </c:pt>
                <c:pt idx="8271">
                  <c:v>29.6687326383</c:v>
                </c:pt>
                <c:pt idx="8272">
                  <c:v>29.672050409899999</c:v>
                </c:pt>
                <c:pt idx="8273">
                  <c:v>29.670164853100001</c:v>
                </c:pt>
                <c:pt idx="8274">
                  <c:v>29.6602342642</c:v>
                </c:pt>
                <c:pt idx="8275">
                  <c:v>29.652475817500001</c:v>
                </c:pt>
                <c:pt idx="8276">
                  <c:v>29.6520033145</c:v>
                </c:pt>
                <c:pt idx="8277">
                  <c:v>29.654197389899998</c:v>
                </c:pt>
                <c:pt idx="8278">
                  <c:v>29.6486957475</c:v>
                </c:pt>
                <c:pt idx="8279">
                  <c:v>29.638147147800002</c:v>
                </c:pt>
                <c:pt idx="8280">
                  <c:v>29.631779632099999</c:v>
                </c:pt>
                <c:pt idx="8281">
                  <c:v>29.6335832412</c:v>
                </c:pt>
                <c:pt idx="8282">
                  <c:v>29.633661053200001</c:v>
                </c:pt>
                <c:pt idx="8283">
                  <c:v>29.624876250100002</c:v>
                </c:pt>
                <c:pt idx="8284">
                  <c:v>29.6152437559</c:v>
                </c:pt>
                <c:pt idx="8285">
                  <c:v>29.612128221999999</c:v>
                </c:pt>
                <c:pt idx="8286">
                  <c:v>29.615090781399999</c:v>
                </c:pt>
                <c:pt idx="8287">
                  <c:v>29.6135456206</c:v>
                </c:pt>
                <c:pt idx="8288">
                  <c:v>29.604412699000001</c:v>
                </c:pt>
                <c:pt idx="8289">
                  <c:v>29.596114246999999</c:v>
                </c:pt>
                <c:pt idx="8290">
                  <c:v>29.595738875399999</c:v>
                </c:pt>
                <c:pt idx="8291">
                  <c:v>29.5980249437</c:v>
                </c:pt>
                <c:pt idx="8292">
                  <c:v>29.591782725000002</c:v>
                </c:pt>
                <c:pt idx="8293">
                  <c:v>29.5817652882</c:v>
                </c:pt>
                <c:pt idx="8294">
                  <c:v>29.575270119900001</c:v>
                </c:pt>
                <c:pt idx="8295">
                  <c:v>29.5779282604</c:v>
                </c:pt>
                <c:pt idx="8296">
                  <c:v>29.579308772400001</c:v>
                </c:pt>
                <c:pt idx="8297">
                  <c:v>29.571618531199999</c:v>
                </c:pt>
                <c:pt idx="8298">
                  <c:v>29.561806689400001</c:v>
                </c:pt>
                <c:pt idx="8299">
                  <c:v>29.558191650200001</c:v>
                </c:pt>
                <c:pt idx="8300">
                  <c:v>29.5608357192</c:v>
                </c:pt>
                <c:pt idx="8301">
                  <c:v>29.558852054999999</c:v>
                </c:pt>
                <c:pt idx="8302">
                  <c:v>29.5493229635</c:v>
                </c:pt>
                <c:pt idx="8303">
                  <c:v>29.540119614999998</c:v>
                </c:pt>
                <c:pt idx="8304">
                  <c:v>29.539272685</c:v>
                </c:pt>
                <c:pt idx="8305">
                  <c:v>29.540569166600001</c:v>
                </c:pt>
                <c:pt idx="8306">
                  <c:v>29.5356277373</c:v>
                </c:pt>
                <c:pt idx="8307">
                  <c:v>29.525251857099999</c:v>
                </c:pt>
                <c:pt idx="8308">
                  <c:v>29.517838753100001</c:v>
                </c:pt>
                <c:pt idx="8309">
                  <c:v>29.519630924299999</c:v>
                </c:pt>
                <c:pt idx="8310">
                  <c:v>29.5211118824</c:v>
                </c:pt>
                <c:pt idx="8311">
                  <c:v>29.514125119399999</c:v>
                </c:pt>
                <c:pt idx="8312">
                  <c:v>29.504071256</c:v>
                </c:pt>
                <c:pt idx="8313">
                  <c:v>29.500881906</c:v>
                </c:pt>
                <c:pt idx="8314">
                  <c:v>29.503469748899999</c:v>
                </c:pt>
                <c:pt idx="8315">
                  <c:v>29.501057819500002</c:v>
                </c:pt>
                <c:pt idx="8316">
                  <c:v>29.4921701154</c:v>
                </c:pt>
                <c:pt idx="8317">
                  <c:v>29.481606918699999</c:v>
                </c:pt>
                <c:pt idx="8318">
                  <c:v>29.4813572021</c:v>
                </c:pt>
                <c:pt idx="8319">
                  <c:v>29.484333806399999</c:v>
                </c:pt>
                <c:pt idx="8320">
                  <c:v>29.480440417200001</c:v>
                </c:pt>
                <c:pt idx="8321">
                  <c:v>29.470606813100002</c:v>
                </c:pt>
                <c:pt idx="8322">
                  <c:v>29.463484347200001</c:v>
                </c:pt>
                <c:pt idx="8323">
                  <c:v>29.464858761799999</c:v>
                </c:pt>
                <c:pt idx="8324">
                  <c:v>29.465656813199999</c:v>
                </c:pt>
                <c:pt idx="8325">
                  <c:v>29.4586241676</c:v>
                </c:pt>
                <c:pt idx="8326">
                  <c:v>29.447961296999999</c:v>
                </c:pt>
                <c:pt idx="8327">
                  <c:v>29.4433653217</c:v>
                </c:pt>
                <c:pt idx="8328">
                  <c:v>29.444763224900001</c:v>
                </c:pt>
                <c:pt idx="8329">
                  <c:v>29.443892151</c:v>
                </c:pt>
                <c:pt idx="8330">
                  <c:v>29.434774445399999</c:v>
                </c:pt>
                <c:pt idx="8331">
                  <c:v>29.4238044873</c:v>
                </c:pt>
                <c:pt idx="8332">
                  <c:v>29.422722007499999</c:v>
                </c:pt>
                <c:pt idx="8333">
                  <c:v>29.4255456484</c:v>
                </c:pt>
                <c:pt idx="8334">
                  <c:v>29.421593181199999</c:v>
                </c:pt>
                <c:pt idx="8335">
                  <c:v>29.4116627945</c:v>
                </c:pt>
                <c:pt idx="8336">
                  <c:v>29.404741697199999</c:v>
                </c:pt>
                <c:pt idx="8337">
                  <c:v>29.405835013299999</c:v>
                </c:pt>
                <c:pt idx="8338">
                  <c:v>29.4069082171</c:v>
                </c:pt>
                <c:pt idx="8339">
                  <c:v>29.4010546801</c:v>
                </c:pt>
                <c:pt idx="8340">
                  <c:v>29.388606816100001</c:v>
                </c:pt>
                <c:pt idx="8341">
                  <c:v>29.384237799899999</c:v>
                </c:pt>
                <c:pt idx="8342">
                  <c:v>29.386479117099999</c:v>
                </c:pt>
                <c:pt idx="8343">
                  <c:v>29.386344358100001</c:v>
                </c:pt>
                <c:pt idx="8344">
                  <c:v>29.378306519799999</c:v>
                </c:pt>
                <c:pt idx="8345">
                  <c:v>29.368255293699999</c:v>
                </c:pt>
                <c:pt idx="8346">
                  <c:v>29.366844708999999</c:v>
                </c:pt>
                <c:pt idx="8347">
                  <c:v>29.3688967382</c:v>
                </c:pt>
                <c:pt idx="8348">
                  <c:v>29.365438078299999</c:v>
                </c:pt>
                <c:pt idx="8349">
                  <c:v>29.355099202600002</c:v>
                </c:pt>
                <c:pt idx="8350">
                  <c:v>29.346900238</c:v>
                </c:pt>
                <c:pt idx="8351">
                  <c:v>29.3470137489</c:v>
                </c:pt>
                <c:pt idx="8352">
                  <c:v>29.3482784489</c:v>
                </c:pt>
                <c:pt idx="8353">
                  <c:v>29.342001827099999</c:v>
                </c:pt>
                <c:pt idx="8354">
                  <c:v>29.330108222700002</c:v>
                </c:pt>
                <c:pt idx="8355">
                  <c:v>29.324976154600002</c:v>
                </c:pt>
                <c:pt idx="8356">
                  <c:v>29.3266184469</c:v>
                </c:pt>
                <c:pt idx="8357">
                  <c:v>29.325865806900001</c:v>
                </c:pt>
                <c:pt idx="8358">
                  <c:v>29.318181534800001</c:v>
                </c:pt>
                <c:pt idx="8359">
                  <c:v>29.3083081642</c:v>
                </c:pt>
                <c:pt idx="8360">
                  <c:v>29.3064971075</c:v>
                </c:pt>
                <c:pt idx="8361">
                  <c:v>29.309139593000001</c:v>
                </c:pt>
                <c:pt idx="8362">
                  <c:v>29.306833789100001</c:v>
                </c:pt>
                <c:pt idx="8363">
                  <c:v>29.295310213400001</c:v>
                </c:pt>
                <c:pt idx="8364">
                  <c:v>29.287154610200002</c:v>
                </c:pt>
                <c:pt idx="8365">
                  <c:v>29.286153904199999</c:v>
                </c:pt>
                <c:pt idx="8366">
                  <c:v>29.288377445199998</c:v>
                </c:pt>
                <c:pt idx="8367">
                  <c:v>29.2836695831</c:v>
                </c:pt>
                <c:pt idx="8368">
                  <c:v>29.272822187900001</c:v>
                </c:pt>
                <c:pt idx="8369">
                  <c:v>29.267761986699998</c:v>
                </c:pt>
                <c:pt idx="8370">
                  <c:v>29.2691585086</c:v>
                </c:pt>
                <c:pt idx="8371">
                  <c:v>29.269377248800001</c:v>
                </c:pt>
                <c:pt idx="8372">
                  <c:v>29.2611476101</c:v>
                </c:pt>
                <c:pt idx="8373">
                  <c:v>29.250495066999999</c:v>
                </c:pt>
                <c:pt idx="8374">
                  <c:v>29.2477671177</c:v>
                </c:pt>
                <c:pt idx="8375">
                  <c:v>29.249388896199999</c:v>
                </c:pt>
                <c:pt idx="8376">
                  <c:v>29.2466592619</c:v>
                </c:pt>
                <c:pt idx="8377">
                  <c:v>29.236336906599998</c:v>
                </c:pt>
                <c:pt idx="8378">
                  <c:v>29.227329174800001</c:v>
                </c:pt>
                <c:pt idx="8379">
                  <c:v>29.225736333099999</c:v>
                </c:pt>
                <c:pt idx="8380">
                  <c:v>29.2274328347</c:v>
                </c:pt>
                <c:pt idx="8381">
                  <c:v>29.2229455467</c:v>
                </c:pt>
                <c:pt idx="8382">
                  <c:v>29.211798661500001</c:v>
                </c:pt>
                <c:pt idx="8383">
                  <c:v>29.206327065499998</c:v>
                </c:pt>
                <c:pt idx="8384">
                  <c:v>29.208319579899999</c:v>
                </c:pt>
                <c:pt idx="8385">
                  <c:v>29.209130539499998</c:v>
                </c:pt>
                <c:pt idx="8386">
                  <c:v>29.200688640999999</c:v>
                </c:pt>
                <c:pt idx="8387">
                  <c:v>29.190675942399999</c:v>
                </c:pt>
                <c:pt idx="8388">
                  <c:v>29.185475974399999</c:v>
                </c:pt>
                <c:pt idx="8389">
                  <c:v>29.1876696249</c:v>
                </c:pt>
                <c:pt idx="8390">
                  <c:v>29.186486137199999</c:v>
                </c:pt>
                <c:pt idx="8391">
                  <c:v>29.176744683799999</c:v>
                </c:pt>
                <c:pt idx="8392">
                  <c:v>29.168307883800001</c:v>
                </c:pt>
                <c:pt idx="8393">
                  <c:v>29.1674764632</c:v>
                </c:pt>
                <c:pt idx="8394">
                  <c:v>29.170016654000001</c:v>
                </c:pt>
                <c:pt idx="8395">
                  <c:v>29.165048132999999</c:v>
                </c:pt>
                <c:pt idx="8396">
                  <c:v>29.1538670254</c:v>
                </c:pt>
                <c:pt idx="8397">
                  <c:v>29.147335427000002</c:v>
                </c:pt>
                <c:pt idx="8398">
                  <c:v>29.147849152599999</c:v>
                </c:pt>
                <c:pt idx="8399">
                  <c:v>29.1484124244</c:v>
                </c:pt>
                <c:pt idx="8400">
                  <c:v>29.140609078299999</c:v>
                </c:pt>
                <c:pt idx="8401">
                  <c:v>29.129687840399999</c:v>
                </c:pt>
                <c:pt idx="8402">
                  <c:v>29.1243710155</c:v>
                </c:pt>
                <c:pt idx="8403">
                  <c:v>29.126597138600001</c:v>
                </c:pt>
                <c:pt idx="8404">
                  <c:v>29.125052734600001</c:v>
                </c:pt>
                <c:pt idx="8405">
                  <c:v>29.114607994899998</c:v>
                </c:pt>
                <c:pt idx="8406">
                  <c:v>29.106323608899999</c:v>
                </c:pt>
                <c:pt idx="8407">
                  <c:v>29.105427801099999</c:v>
                </c:pt>
                <c:pt idx="8408">
                  <c:v>29.107999234800001</c:v>
                </c:pt>
                <c:pt idx="8409">
                  <c:v>29.103611684400001</c:v>
                </c:pt>
                <c:pt idx="8410">
                  <c:v>29.093316345400002</c:v>
                </c:pt>
                <c:pt idx="8411">
                  <c:v>29.084918041600002</c:v>
                </c:pt>
                <c:pt idx="8412">
                  <c:v>29.0849657041</c:v>
                </c:pt>
                <c:pt idx="8413">
                  <c:v>29.086245072200001</c:v>
                </c:pt>
                <c:pt idx="8414">
                  <c:v>29.079184177799998</c:v>
                </c:pt>
                <c:pt idx="8415">
                  <c:v>29.068988839599999</c:v>
                </c:pt>
                <c:pt idx="8416">
                  <c:v>29.064931228500001</c:v>
                </c:pt>
                <c:pt idx="8417">
                  <c:v>29.067630143500001</c:v>
                </c:pt>
                <c:pt idx="8418">
                  <c:v>29.0661090276</c:v>
                </c:pt>
                <c:pt idx="8419">
                  <c:v>29.0565006289</c:v>
                </c:pt>
                <c:pt idx="8420">
                  <c:v>29.047024722100002</c:v>
                </c:pt>
                <c:pt idx="8421">
                  <c:v>29.0448181368</c:v>
                </c:pt>
                <c:pt idx="8422">
                  <c:v>29.047138685699998</c:v>
                </c:pt>
                <c:pt idx="8423">
                  <c:v>29.042454577299999</c:v>
                </c:pt>
                <c:pt idx="8424">
                  <c:v>29.031547203900001</c:v>
                </c:pt>
                <c:pt idx="8425">
                  <c:v>29.023185867500001</c:v>
                </c:pt>
                <c:pt idx="8426">
                  <c:v>29.023544645299999</c:v>
                </c:pt>
                <c:pt idx="8427">
                  <c:v>29.024181810999998</c:v>
                </c:pt>
                <c:pt idx="8428">
                  <c:v>29.016360907700001</c:v>
                </c:pt>
                <c:pt idx="8429">
                  <c:v>29.006455405899999</c:v>
                </c:pt>
                <c:pt idx="8430">
                  <c:v>29.001554092100001</c:v>
                </c:pt>
                <c:pt idx="8431">
                  <c:v>29.003982257600001</c:v>
                </c:pt>
                <c:pt idx="8432">
                  <c:v>29.0033326987</c:v>
                </c:pt>
                <c:pt idx="8433">
                  <c:v>28.9948488436</c:v>
                </c:pt>
                <c:pt idx="8434">
                  <c:v>28.984590268200002</c:v>
                </c:pt>
                <c:pt idx="8435">
                  <c:v>28.9820495108</c:v>
                </c:pt>
                <c:pt idx="8436">
                  <c:v>28.9839366295</c:v>
                </c:pt>
                <c:pt idx="8437">
                  <c:v>28.979552066499998</c:v>
                </c:pt>
                <c:pt idx="8438">
                  <c:v>28.969458463199999</c:v>
                </c:pt>
                <c:pt idx="8439">
                  <c:v>28.961610778699999</c:v>
                </c:pt>
                <c:pt idx="8440">
                  <c:v>28.962626666199998</c:v>
                </c:pt>
                <c:pt idx="8441">
                  <c:v>28.964096822199998</c:v>
                </c:pt>
                <c:pt idx="8442">
                  <c:v>28.9575134721</c:v>
                </c:pt>
                <c:pt idx="8443">
                  <c:v>28.946838787000001</c:v>
                </c:pt>
                <c:pt idx="8444">
                  <c:v>28.9411594675</c:v>
                </c:pt>
                <c:pt idx="8445">
                  <c:v>28.943137497999999</c:v>
                </c:pt>
                <c:pt idx="8446">
                  <c:v>28.9417029695</c:v>
                </c:pt>
                <c:pt idx="8447">
                  <c:v>28.9328758017</c:v>
                </c:pt>
                <c:pt idx="8448">
                  <c:v>28.922250476399999</c:v>
                </c:pt>
                <c:pt idx="8449">
                  <c:v>28.9195624346</c:v>
                </c:pt>
                <c:pt idx="8450">
                  <c:v>28.9207022087</c:v>
                </c:pt>
                <c:pt idx="8451">
                  <c:v>28.9166715711</c:v>
                </c:pt>
                <c:pt idx="8452">
                  <c:v>28.9066125254</c:v>
                </c:pt>
                <c:pt idx="8453">
                  <c:v>28.8978164171</c:v>
                </c:pt>
                <c:pt idx="8454">
                  <c:v>28.898528156299999</c:v>
                </c:pt>
                <c:pt idx="8455">
                  <c:v>28.900302500199999</c:v>
                </c:pt>
                <c:pt idx="8456">
                  <c:v>28.894584601199998</c:v>
                </c:pt>
                <c:pt idx="8457">
                  <c:v>28.8836474332</c:v>
                </c:pt>
                <c:pt idx="8458">
                  <c:v>28.878117901</c:v>
                </c:pt>
                <c:pt idx="8459">
                  <c:v>28.8791548365</c:v>
                </c:pt>
                <c:pt idx="8460">
                  <c:v>28.8774517473</c:v>
                </c:pt>
                <c:pt idx="8461">
                  <c:v>28.869292854099999</c:v>
                </c:pt>
                <c:pt idx="8462">
                  <c:v>28.858627747100002</c:v>
                </c:pt>
                <c:pt idx="8463">
                  <c:v>28.8566811343</c:v>
                </c:pt>
                <c:pt idx="8464">
                  <c:v>28.859331828999998</c:v>
                </c:pt>
                <c:pt idx="8465">
                  <c:v>28.856365825000001</c:v>
                </c:pt>
                <c:pt idx="8466">
                  <c:v>28.8462496669</c:v>
                </c:pt>
                <c:pt idx="8467">
                  <c:v>28.8375381</c:v>
                </c:pt>
                <c:pt idx="8468">
                  <c:v>28.837176432100001</c:v>
                </c:pt>
                <c:pt idx="8469">
                  <c:v>28.838166855000001</c:v>
                </c:pt>
                <c:pt idx="8470">
                  <c:v>28.832439848100002</c:v>
                </c:pt>
                <c:pt idx="8471">
                  <c:v>28.820924872399999</c:v>
                </c:pt>
                <c:pt idx="8472">
                  <c:v>28.814772591600001</c:v>
                </c:pt>
                <c:pt idx="8473">
                  <c:v>28.8147430414</c:v>
                </c:pt>
                <c:pt idx="8474">
                  <c:v>28.8142548099</c:v>
                </c:pt>
                <c:pt idx="8475">
                  <c:v>28.8060492629</c:v>
                </c:pt>
                <c:pt idx="8476">
                  <c:v>28.794522568800001</c:v>
                </c:pt>
                <c:pt idx="8477">
                  <c:v>28.791888851900001</c:v>
                </c:pt>
                <c:pt idx="8478">
                  <c:v>28.794482584600001</c:v>
                </c:pt>
                <c:pt idx="8479">
                  <c:v>28.791906288700002</c:v>
                </c:pt>
                <c:pt idx="8480">
                  <c:v>28.78200176</c:v>
                </c:pt>
                <c:pt idx="8481">
                  <c:v>28.773726845300001</c:v>
                </c:pt>
                <c:pt idx="8482">
                  <c:v>28.772737232899999</c:v>
                </c:pt>
                <c:pt idx="8483">
                  <c:v>28.773478669100001</c:v>
                </c:pt>
                <c:pt idx="8484">
                  <c:v>28.7684384093</c:v>
                </c:pt>
                <c:pt idx="8485">
                  <c:v>28.756270970799999</c:v>
                </c:pt>
                <c:pt idx="8486">
                  <c:v>28.750358356700001</c:v>
                </c:pt>
                <c:pt idx="8487">
                  <c:v>28.751798759</c:v>
                </c:pt>
                <c:pt idx="8488">
                  <c:v>28.752294515399999</c:v>
                </c:pt>
                <c:pt idx="8489">
                  <c:v>28.7448401507</c:v>
                </c:pt>
                <c:pt idx="8490">
                  <c:v>28.733997977600001</c:v>
                </c:pt>
                <c:pt idx="8491">
                  <c:v>28.730487784499999</c:v>
                </c:pt>
                <c:pt idx="8492">
                  <c:v>28.731995452900001</c:v>
                </c:pt>
                <c:pt idx="8493">
                  <c:v>28.729698124399999</c:v>
                </c:pt>
                <c:pt idx="8494">
                  <c:v>28.719439626900002</c:v>
                </c:pt>
                <c:pt idx="8495">
                  <c:v>28.7099982465</c:v>
                </c:pt>
                <c:pt idx="8496">
                  <c:v>28.7078502731</c:v>
                </c:pt>
                <c:pt idx="8497">
                  <c:v>28.7096472912</c:v>
                </c:pt>
                <c:pt idx="8498">
                  <c:v>28.704528377599999</c:v>
                </c:pt>
                <c:pt idx="8499">
                  <c:v>28.692190656299999</c:v>
                </c:pt>
                <c:pt idx="8500">
                  <c:v>28.6855635364</c:v>
                </c:pt>
                <c:pt idx="8501">
                  <c:v>28.6865611371</c:v>
                </c:pt>
                <c:pt idx="8502">
                  <c:v>28.686904395999999</c:v>
                </c:pt>
                <c:pt idx="8503">
                  <c:v>28.679679291500001</c:v>
                </c:pt>
                <c:pt idx="8504">
                  <c:v>28.669297791999998</c:v>
                </c:pt>
                <c:pt idx="8505">
                  <c:v>28.6652436392</c:v>
                </c:pt>
                <c:pt idx="8506">
                  <c:v>28.666927637299999</c:v>
                </c:pt>
                <c:pt idx="8507">
                  <c:v>28.665501900199999</c:v>
                </c:pt>
                <c:pt idx="8508">
                  <c:v>28.654061942399998</c:v>
                </c:pt>
                <c:pt idx="8509">
                  <c:v>28.644983009600001</c:v>
                </c:pt>
                <c:pt idx="8510">
                  <c:v>28.643084974800001</c:v>
                </c:pt>
                <c:pt idx="8511">
                  <c:v>28.645678856</c:v>
                </c:pt>
                <c:pt idx="8512">
                  <c:v>28.641848690700002</c:v>
                </c:pt>
                <c:pt idx="8513">
                  <c:v>28.630535551600001</c:v>
                </c:pt>
                <c:pt idx="8514">
                  <c:v>28.623637025099999</c:v>
                </c:pt>
                <c:pt idx="8515">
                  <c:v>28.6238000982</c:v>
                </c:pt>
                <c:pt idx="8516">
                  <c:v>28.624426939999999</c:v>
                </c:pt>
                <c:pt idx="8517">
                  <c:v>28.616960455600001</c:v>
                </c:pt>
                <c:pt idx="8518">
                  <c:v>28.605748216399999</c:v>
                </c:pt>
                <c:pt idx="8519">
                  <c:v>28.6007556697</c:v>
                </c:pt>
                <c:pt idx="8520">
                  <c:v>28.602244815599999</c:v>
                </c:pt>
                <c:pt idx="8521">
                  <c:v>28.600221933299999</c:v>
                </c:pt>
                <c:pt idx="8522">
                  <c:v>28.589805432799999</c:v>
                </c:pt>
                <c:pt idx="8523">
                  <c:v>28.579892251899999</c:v>
                </c:pt>
                <c:pt idx="8524">
                  <c:v>28.577302620400001</c:v>
                </c:pt>
                <c:pt idx="8525">
                  <c:v>28.579203543799998</c:v>
                </c:pt>
                <c:pt idx="8526">
                  <c:v>28.575730030199999</c:v>
                </c:pt>
                <c:pt idx="8527">
                  <c:v>28.564962548299999</c:v>
                </c:pt>
                <c:pt idx="8528">
                  <c:v>28.557685247199998</c:v>
                </c:pt>
                <c:pt idx="8529">
                  <c:v>28.558405277399999</c:v>
                </c:pt>
                <c:pt idx="8530">
                  <c:v>28.559652530600001</c:v>
                </c:pt>
                <c:pt idx="8531">
                  <c:v>28.551368654200001</c:v>
                </c:pt>
                <c:pt idx="8532">
                  <c:v>28.540592224899999</c:v>
                </c:pt>
                <c:pt idx="8533">
                  <c:v>28.5339106391</c:v>
                </c:pt>
                <c:pt idx="8534">
                  <c:v>28.536356859800001</c:v>
                </c:pt>
                <c:pt idx="8535">
                  <c:v>28.536093868599998</c:v>
                </c:pt>
                <c:pt idx="8536">
                  <c:v>28.526744670100001</c:v>
                </c:pt>
                <c:pt idx="8537">
                  <c:v>28.517267820299999</c:v>
                </c:pt>
                <c:pt idx="8538">
                  <c:v>28.514583858200002</c:v>
                </c:pt>
                <c:pt idx="8539">
                  <c:v>28.516909212200002</c:v>
                </c:pt>
                <c:pt idx="8540">
                  <c:v>28.512933426</c:v>
                </c:pt>
                <c:pt idx="8541">
                  <c:v>28.501774943299999</c:v>
                </c:pt>
                <c:pt idx="8542">
                  <c:v>28.4936059001</c:v>
                </c:pt>
                <c:pt idx="8543">
                  <c:v>28.493031693199999</c:v>
                </c:pt>
                <c:pt idx="8544">
                  <c:v>28.4934965082</c:v>
                </c:pt>
                <c:pt idx="8545">
                  <c:v>28.486885129200001</c:v>
                </c:pt>
                <c:pt idx="8546">
                  <c:v>28.475397146399999</c:v>
                </c:pt>
                <c:pt idx="8547">
                  <c:v>28.468294175</c:v>
                </c:pt>
                <c:pt idx="8548">
                  <c:v>28.470063498599998</c:v>
                </c:pt>
                <c:pt idx="8549">
                  <c:v>28.469801533799998</c:v>
                </c:pt>
                <c:pt idx="8550">
                  <c:v>28.460507702099999</c:v>
                </c:pt>
                <c:pt idx="8551">
                  <c:v>28.450678651699999</c:v>
                </c:pt>
                <c:pt idx="8552">
                  <c:v>28.4483569631</c:v>
                </c:pt>
                <c:pt idx="8553">
                  <c:v>28.4508660652</c:v>
                </c:pt>
                <c:pt idx="8554">
                  <c:v>28.447011907699999</c:v>
                </c:pt>
                <c:pt idx="8555">
                  <c:v>28.436930320199998</c:v>
                </c:pt>
                <c:pt idx="8556">
                  <c:v>28.426379255899999</c:v>
                </c:pt>
                <c:pt idx="8557">
                  <c:v>28.426130542900001</c:v>
                </c:pt>
                <c:pt idx="8558">
                  <c:v>28.428041610899999</c:v>
                </c:pt>
                <c:pt idx="8559">
                  <c:v>28.4221296921</c:v>
                </c:pt>
                <c:pt idx="8560">
                  <c:v>28.4115265159</c:v>
                </c:pt>
                <c:pt idx="8561">
                  <c:v>28.405235528599999</c:v>
                </c:pt>
                <c:pt idx="8562">
                  <c:v>28.407245206700001</c:v>
                </c:pt>
                <c:pt idx="8563">
                  <c:v>28.406517080299999</c:v>
                </c:pt>
                <c:pt idx="8564">
                  <c:v>28.397456845299999</c:v>
                </c:pt>
                <c:pt idx="8565">
                  <c:v>28.3868923948</c:v>
                </c:pt>
                <c:pt idx="8566">
                  <c:v>28.382995594200001</c:v>
                </c:pt>
                <c:pt idx="8567">
                  <c:v>28.384887769799999</c:v>
                </c:pt>
                <c:pt idx="8568">
                  <c:v>28.381672039200001</c:v>
                </c:pt>
                <c:pt idx="8569">
                  <c:v>28.370865462400001</c:v>
                </c:pt>
                <c:pt idx="8570">
                  <c:v>28.3605624699</c:v>
                </c:pt>
                <c:pt idx="8571">
                  <c:v>28.360019340699999</c:v>
                </c:pt>
                <c:pt idx="8572">
                  <c:v>28.361473678599999</c:v>
                </c:pt>
                <c:pt idx="8573">
                  <c:v>28.3549553412</c:v>
                </c:pt>
                <c:pt idx="8574">
                  <c:v>28.344653017900001</c:v>
                </c:pt>
                <c:pt idx="8575">
                  <c:v>28.338302559500001</c:v>
                </c:pt>
                <c:pt idx="8576">
                  <c:v>28.3400802351</c:v>
                </c:pt>
                <c:pt idx="8577">
                  <c:v>28.340094293300002</c:v>
                </c:pt>
                <c:pt idx="8578">
                  <c:v>28.332300209</c:v>
                </c:pt>
                <c:pt idx="8579">
                  <c:v>28.320169214100002</c:v>
                </c:pt>
                <c:pt idx="8580">
                  <c:v>28.315994079500001</c:v>
                </c:pt>
                <c:pt idx="8581">
                  <c:v>28.3177055831</c:v>
                </c:pt>
                <c:pt idx="8582">
                  <c:v>28.315424960200001</c:v>
                </c:pt>
                <c:pt idx="8583">
                  <c:v>28.3058750635</c:v>
                </c:pt>
                <c:pt idx="8584">
                  <c:v>28.296663179799999</c:v>
                </c:pt>
                <c:pt idx="8585">
                  <c:v>28.296217866599999</c:v>
                </c:pt>
                <c:pt idx="8586">
                  <c:v>28.297586167199999</c:v>
                </c:pt>
                <c:pt idx="8587">
                  <c:v>28.2921970027</c:v>
                </c:pt>
                <c:pt idx="8588">
                  <c:v>28.2810929346</c:v>
                </c:pt>
                <c:pt idx="8589">
                  <c:v>28.273650115900001</c:v>
                </c:pt>
                <c:pt idx="8590">
                  <c:v>28.274737749</c:v>
                </c:pt>
                <c:pt idx="8591">
                  <c:v>28.274127931500001</c:v>
                </c:pt>
                <c:pt idx="8592">
                  <c:v>28.266019651299999</c:v>
                </c:pt>
                <c:pt idx="8593">
                  <c:v>28.254453688200002</c:v>
                </c:pt>
                <c:pt idx="8594">
                  <c:v>28.2498980443</c:v>
                </c:pt>
                <c:pt idx="8595">
                  <c:v>28.250903177600001</c:v>
                </c:pt>
                <c:pt idx="8596">
                  <c:v>28.2481472843</c:v>
                </c:pt>
                <c:pt idx="8597">
                  <c:v>28.2390398179</c:v>
                </c:pt>
                <c:pt idx="8598">
                  <c:v>28.229184533600002</c:v>
                </c:pt>
                <c:pt idx="8599">
                  <c:v>28.228371092100002</c:v>
                </c:pt>
                <c:pt idx="8600">
                  <c:v>28.230493118799998</c:v>
                </c:pt>
                <c:pt idx="8601">
                  <c:v>28.226229887799999</c:v>
                </c:pt>
                <c:pt idx="8602">
                  <c:v>28.214586673500001</c:v>
                </c:pt>
                <c:pt idx="8603">
                  <c:v>28.2072693358</c:v>
                </c:pt>
                <c:pt idx="8604">
                  <c:v>28.2067557435</c:v>
                </c:pt>
                <c:pt idx="8605">
                  <c:v>28.206745189199999</c:v>
                </c:pt>
                <c:pt idx="8606">
                  <c:v>28.199908020900001</c:v>
                </c:pt>
                <c:pt idx="8607">
                  <c:v>28.1887271545</c:v>
                </c:pt>
                <c:pt idx="8608">
                  <c:v>28.184675224399999</c:v>
                </c:pt>
                <c:pt idx="8609">
                  <c:v>28.186640023700001</c:v>
                </c:pt>
                <c:pt idx="8610">
                  <c:v>28.185125019499999</c:v>
                </c:pt>
                <c:pt idx="8611">
                  <c:v>28.1754722479</c:v>
                </c:pt>
                <c:pt idx="8612">
                  <c:v>28.1652442209</c:v>
                </c:pt>
                <c:pt idx="8613">
                  <c:v>28.1635448404</c:v>
                </c:pt>
                <c:pt idx="8614">
                  <c:v>28.164523256700001</c:v>
                </c:pt>
                <c:pt idx="8615">
                  <c:v>28.1601427465</c:v>
                </c:pt>
                <c:pt idx="8616">
                  <c:v>28.148688916299999</c:v>
                </c:pt>
                <c:pt idx="8617">
                  <c:v>28.1406981176</c:v>
                </c:pt>
                <c:pt idx="8618">
                  <c:v>28.139648438399998</c:v>
                </c:pt>
                <c:pt idx="8619">
                  <c:v>28.139977736399999</c:v>
                </c:pt>
                <c:pt idx="8620">
                  <c:v>28.133146214899998</c:v>
                </c:pt>
                <c:pt idx="8621">
                  <c:v>28.121250207700001</c:v>
                </c:pt>
                <c:pt idx="8622">
                  <c:v>28.117184250800001</c:v>
                </c:pt>
                <c:pt idx="8623">
                  <c:v>28.1192780957</c:v>
                </c:pt>
                <c:pt idx="8624">
                  <c:v>28.118205808500001</c:v>
                </c:pt>
                <c:pt idx="8625">
                  <c:v>28.108729568800001</c:v>
                </c:pt>
                <c:pt idx="8626">
                  <c:v>28.098939529599999</c:v>
                </c:pt>
                <c:pt idx="8627">
                  <c:v>28.095510773499999</c:v>
                </c:pt>
                <c:pt idx="8628">
                  <c:v>28.096328074100001</c:v>
                </c:pt>
                <c:pt idx="8629">
                  <c:v>28.092836861399999</c:v>
                </c:pt>
                <c:pt idx="8630">
                  <c:v>28.081870318499998</c:v>
                </c:pt>
                <c:pt idx="8631">
                  <c:v>28.074372076300001</c:v>
                </c:pt>
                <c:pt idx="8632">
                  <c:v>28.074812054999999</c:v>
                </c:pt>
                <c:pt idx="8633">
                  <c:v>28.0760565822</c:v>
                </c:pt>
                <c:pt idx="8634">
                  <c:v>28.0692793704</c:v>
                </c:pt>
                <c:pt idx="8635">
                  <c:v>28.057894346200001</c:v>
                </c:pt>
                <c:pt idx="8636">
                  <c:v>28.052480102499999</c:v>
                </c:pt>
                <c:pt idx="8637">
                  <c:v>28.0533996978</c:v>
                </c:pt>
                <c:pt idx="8638">
                  <c:v>28.052452531099998</c:v>
                </c:pt>
                <c:pt idx="8639">
                  <c:v>28.0427478712</c:v>
                </c:pt>
                <c:pt idx="8640">
                  <c:v>28.032222413300001</c:v>
                </c:pt>
                <c:pt idx="8641">
                  <c:v>28.028255397399999</c:v>
                </c:pt>
                <c:pt idx="8642">
                  <c:v>28.029909057699999</c:v>
                </c:pt>
                <c:pt idx="8643">
                  <c:v>28.026190465599999</c:v>
                </c:pt>
                <c:pt idx="8644">
                  <c:v>28.014377951699998</c:v>
                </c:pt>
                <c:pt idx="8645">
                  <c:v>28.006780179</c:v>
                </c:pt>
                <c:pt idx="8646">
                  <c:v>28.006713053599999</c:v>
                </c:pt>
                <c:pt idx="8647">
                  <c:v>28.008009100100001</c:v>
                </c:pt>
                <c:pt idx="8648">
                  <c:v>28.001932356600001</c:v>
                </c:pt>
                <c:pt idx="8649">
                  <c:v>27.991359709600001</c:v>
                </c:pt>
                <c:pt idx="8650">
                  <c:v>27.985095173200001</c:v>
                </c:pt>
                <c:pt idx="8651">
                  <c:v>27.985567061000001</c:v>
                </c:pt>
                <c:pt idx="8652">
                  <c:v>27.9850930098</c:v>
                </c:pt>
                <c:pt idx="8653">
                  <c:v>27.975344159799999</c:v>
                </c:pt>
                <c:pt idx="8654">
                  <c:v>27.965232975300001</c:v>
                </c:pt>
                <c:pt idx="8655">
                  <c:v>27.962259269600001</c:v>
                </c:pt>
                <c:pt idx="8656">
                  <c:v>27.964732682600001</c:v>
                </c:pt>
                <c:pt idx="8657">
                  <c:v>27.961908871799999</c:v>
                </c:pt>
                <c:pt idx="8658">
                  <c:v>27.951130261100001</c:v>
                </c:pt>
                <c:pt idx="8659">
                  <c:v>27.942661967199999</c:v>
                </c:pt>
                <c:pt idx="8660">
                  <c:v>27.941502986900002</c:v>
                </c:pt>
                <c:pt idx="8661">
                  <c:v>27.942851104500001</c:v>
                </c:pt>
                <c:pt idx="8662">
                  <c:v>27.936409147500001</c:v>
                </c:pt>
                <c:pt idx="8663">
                  <c:v>27.925046764600001</c:v>
                </c:pt>
                <c:pt idx="8664">
                  <c:v>27.917976596999999</c:v>
                </c:pt>
                <c:pt idx="8665">
                  <c:v>27.919020047699998</c:v>
                </c:pt>
                <c:pt idx="8666">
                  <c:v>27.918160997899999</c:v>
                </c:pt>
                <c:pt idx="8667">
                  <c:v>27.908492728199999</c:v>
                </c:pt>
                <c:pt idx="8668">
                  <c:v>27.898095581</c:v>
                </c:pt>
                <c:pt idx="8669">
                  <c:v>27.894352313599999</c:v>
                </c:pt>
                <c:pt idx="8670">
                  <c:v>27.896560151599999</c:v>
                </c:pt>
                <c:pt idx="8671">
                  <c:v>27.894139109899999</c:v>
                </c:pt>
                <c:pt idx="8672">
                  <c:v>27.884177253099999</c:v>
                </c:pt>
                <c:pt idx="8673">
                  <c:v>27.875206077400001</c:v>
                </c:pt>
                <c:pt idx="8674">
                  <c:v>27.874150875800002</c:v>
                </c:pt>
                <c:pt idx="8675">
                  <c:v>27.875633444200002</c:v>
                </c:pt>
                <c:pt idx="8676">
                  <c:v>27.868477759099999</c:v>
                </c:pt>
                <c:pt idx="8677">
                  <c:v>27.857680631499999</c:v>
                </c:pt>
                <c:pt idx="8678">
                  <c:v>27.850500228600001</c:v>
                </c:pt>
                <c:pt idx="8679">
                  <c:v>27.852458261599999</c:v>
                </c:pt>
                <c:pt idx="8680">
                  <c:v>27.852997677099999</c:v>
                </c:pt>
                <c:pt idx="8681">
                  <c:v>27.844468281099999</c:v>
                </c:pt>
                <c:pt idx="8682">
                  <c:v>27.8339582694</c:v>
                </c:pt>
                <c:pt idx="8683">
                  <c:v>27.829755730399999</c:v>
                </c:pt>
                <c:pt idx="8684">
                  <c:v>27.831689295099999</c:v>
                </c:pt>
                <c:pt idx="8685">
                  <c:v>27.828874042599999</c:v>
                </c:pt>
                <c:pt idx="8686">
                  <c:v>27.818567349599999</c:v>
                </c:pt>
                <c:pt idx="8687">
                  <c:v>27.808705317499999</c:v>
                </c:pt>
                <c:pt idx="8688">
                  <c:v>27.8072239171</c:v>
                </c:pt>
                <c:pt idx="8689">
                  <c:v>27.807732615100001</c:v>
                </c:pt>
                <c:pt idx="8690">
                  <c:v>27.801955859</c:v>
                </c:pt>
                <c:pt idx="8691">
                  <c:v>27.790806136</c:v>
                </c:pt>
                <c:pt idx="8692">
                  <c:v>27.782815682199999</c:v>
                </c:pt>
                <c:pt idx="8693">
                  <c:v>27.783972912100001</c:v>
                </c:pt>
                <c:pt idx="8694">
                  <c:v>27.784708586699999</c:v>
                </c:pt>
                <c:pt idx="8695">
                  <c:v>27.7769395139</c:v>
                </c:pt>
                <c:pt idx="8696">
                  <c:v>27.7662352135</c:v>
                </c:pt>
                <c:pt idx="8697">
                  <c:v>27.7624686228</c:v>
                </c:pt>
                <c:pt idx="8698">
                  <c:v>27.7643978511</c:v>
                </c:pt>
                <c:pt idx="8699">
                  <c:v>27.761182395700001</c:v>
                </c:pt>
                <c:pt idx="8700">
                  <c:v>27.751538931900001</c:v>
                </c:pt>
                <c:pt idx="8701">
                  <c:v>27.740326936999999</c:v>
                </c:pt>
                <c:pt idx="8702">
                  <c:v>27.739501991899999</c:v>
                </c:pt>
                <c:pt idx="8703">
                  <c:v>27.7417516179</c:v>
                </c:pt>
                <c:pt idx="8704">
                  <c:v>27.7370734199</c:v>
                </c:pt>
                <c:pt idx="8705">
                  <c:v>27.726553063800001</c:v>
                </c:pt>
                <c:pt idx="8706">
                  <c:v>27.718902936199999</c:v>
                </c:pt>
                <c:pt idx="8707">
                  <c:v>27.719694802399999</c:v>
                </c:pt>
                <c:pt idx="8708">
                  <c:v>27.719793053099998</c:v>
                </c:pt>
                <c:pt idx="8709">
                  <c:v>27.7120324662</c:v>
                </c:pt>
                <c:pt idx="8710">
                  <c:v>27.700739682199998</c:v>
                </c:pt>
                <c:pt idx="8711">
                  <c:v>27.695605797399999</c:v>
                </c:pt>
                <c:pt idx="8712">
                  <c:v>27.696375417599999</c:v>
                </c:pt>
                <c:pt idx="8713">
                  <c:v>27.694764750899999</c:v>
                </c:pt>
                <c:pt idx="8714">
                  <c:v>27.6848996023</c:v>
                </c:pt>
                <c:pt idx="8715">
                  <c:v>27.6733550702</c:v>
                </c:pt>
                <c:pt idx="8716">
                  <c:v>27.6717348737</c:v>
                </c:pt>
                <c:pt idx="8717">
                  <c:v>27.6739524772</c:v>
                </c:pt>
                <c:pt idx="8718">
                  <c:v>27.669290864200001</c:v>
                </c:pt>
                <c:pt idx="8719">
                  <c:v>27.6587354925</c:v>
                </c:pt>
                <c:pt idx="8720">
                  <c:v>27.651299370299999</c:v>
                </c:pt>
                <c:pt idx="8721">
                  <c:v>27.651862619500001</c:v>
                </c:pt>
                <c:pt idx="8722">
                  <c:v>27.652266346000001</c:v>
                </c:pt>
                <c:pt idx="8723">
                  <c:v>27.6457146445</c:v>
                </c:pt>
                <c:pt idx="8724">
                  <c:v>27.632656853899999</c:v>
                </c:pt>
                <c:pt idx="8725">
                  <c:v>27.627797230500001</c:v>
                </c:pt>
                <c:pt idx="8726">
                  <c:v>27.629438087899999</c:v>
                </c:pt>
                <c:pt idx="8727">
                  <c:v>27.6286191248</c:v>
                </c:pt>
                <c:pt idx="8728">
                  <c:v>27.619909358899999</c:v>
                </c:pt>
                <c:pt idx="8729">
                  <c:v>27.6093441071</c:v>
                </c:pt>
                <c:pt idx="8730">
                  <c:v>27.6074516513</c:v>
                </c:pt>
                <c:pt idx="8731">
                  <c:v>27.608943810900001</c:v>
                </c:pt>
                <c:pt idx="8732">
                  <c:v>27.6048321032</c:v>
                </c:pt>
                <c:pt idx="8733">
                  <c:v>27.593898602900001</c:v>
                </c:pt>
                <c:pt idx="8734">
                  <c:v>27.5852220005</c:v>
                </c:pt>
                <c:pt idx="8735">
                  <c:v>27.5848451988</c:v>
                </c:pt>
                <c:pt idx="8736">
                  <c:v>27.585495868300001</c:v>
                </c:pt>
                <c:pt idx="8737">
                  <c:v>27.578529262</c:v>
                </c:pt>
                <c:pt idx="8738">
                  <c:v>27.566081512</c:v>
                </c:pt>
                <c:pt idx="8739">
                  <c:v>27.5604737572</c:v>
                </c:pt>
                <c:pt idx="8740">
                  <c:v>27.561628872899998</c:v>
                </c:pt>
                <c:pt idx="8741">
                  <c:v>27.560264439800001</c:v>
                </c:pt>
                <c:pt idx="8742">
                  <c:v>27.551996114600001</c:v>
                </c:pt>
                <c:pt idx="8743">
                  <c:v>27.541646128499998</c:v>
                </c:pt>
                <c:pt idx="8744">
                  <c:v>27.539411222599998</c:v>
                </c:pt>
                <c:pt idx="8745">
                  <c:v>27.541524921899999</c:v>
                </c:pt>
                <c:pt idx="8746">
                  <c:v>27.5386069033</c:v>
                </c:pt>
                <c:pt idx="8747">
                  <c:v>27.526518626200001</c:v>
                </c:pt>
                <c:pt idx="8748">
                  <c:v>27.517904161299999</c:v>
                </c:pt>
                <c:pt idx="8749">
                  <c:v>27.516431663500001</c:v>
                </c:pt>
                <c:pt idx="8750">
                  <c:v>27.5181149356</c:v>
                </c:pt>
                <c:pt idx="8751">
                  <c:v>27.512780451299999</c:v>
                </c:pt>
                <c:pt idx="8752">
                  <c:v>27.501430979999999</c:v>
                </c:pt>
                <c:pt idx="8753">
                  <c:v>27.495956441800001</c:v>
                </c:pt>
                <c:pt idx="8754">
                  <c:v>27.496920272400001</c:v>
                </c:pt>
                <c:pt idx="8755">
                  <c:v>27.496591617100002</c:v>
                </c:pt>
                <c:pt idx="8756">
                  <c:v>27.487814666199998</c:v>
                </c:pt>
                <c:pt idx="8757">
                  <c:v>27.476725329400001</c:v>
                </c:pt>
                <c:pt idx="8758">
                  <c:v>27.473605252999999</c:v>
                </c:pt>
                <c:pt idx="8759">
                  <c:v>27.474750052200001</c:v>
                </c:pt>
                <c:pt idx="8760">
                  <c:v>27.471443695800001</c:v>
                </c:pt>
                <c:pt idx="8761">
                  <c:v>27.460597491200001</c:v>
                </c:pt>
                <c:pt idx="8762">
                  <c:v>27.4511569505</c:v>
                </c:pt>
                <c:pt idx="8763">
                  <c:v>27.449163433199999</c:v>
                </c:pt>
                <c:pt idx="8764">
                  <c:v>27.450367480099999</c:v>
                </c:pt>
                <c:pt idx="8765">
                  <c:v>27.445362414600002</c:v>
                </c:pt>
                <c:pt idx="8766">
                  <c:v>27.433767124100001</c:v>
                </c:pt>
                <c:pt idx="8767">
                  <c:v>27.427941726</c:v>
                </c:pt>
                <c:pt idx="8768">
                  <c:v>27.429536810599998</c:v>
                </c:pt>
                <c:pt idx="8769">
                  <c:v>27.429850794299998</c:v>
                </c:pt>
                <c:pt idx="8770">
                  <c:v>27.420900084199999</c:v>
                </c:pt>
                <c:pt idx="8771">
                  <c:v>27.410469659499999</c:v>
                </c:pt>
                <c:pt idx="8772">
                  <c:v>27.404902887599999</c:v>
                </c:pt>
                <c:pt idx="8773">
                  <c:v>27.406680787700001</c:v>
                </c:pt>
                <c:pt idx="8774">
                  <c:v>27.4049633425</c:v>
                </c:pt>
                <c:pt idx="8775">
                  <c:v>27.394743673499999</c:v>
                </c:pt>
                <c:pt idx="8776">
                  <c:v>27.385928852599999</c:v>
                </c:pt>
                <c:pt idx="8777">
                  <c:v>27.384764065399999</c:v>
                </c:pt>
                <c:pt idx="8778">
                  <c:v>27.386872906200001</c:v>
                </c:pt>
                <c:pt idx="8779">
                  <c:v>27.381434779500001</c:v>
                </c:pt>
                <c:pt idx="8780">
                  <c:v>27.369854772899998</c:v>
                </c:pt>
                <c:pt idx="8781">
                  <c:v>27.3629985938</c:v>
                </c:pt>
                <c:pt idx="8782">
                  <c:v>27.363159748600001</c:v>
                </c:pt>
                <c:pt idx="8783">
                  <c:v>27.3632796835</c:v>
                </c:pt>
                <c:pt idx="8784">
                  <c:v>27.355006767100001</c:v>
                </c:pt>
                <c:pt idx="8785">
                  <c:v>27.343694752299999</c:v>
                </c:pt>
                <c:pt idx="8786">
                  <c:v>27.3380526742</c:v>
                </c:pt>
                <c:pt idx="8787">
                  <c:v>27.339903293700001</c:v>
                </c:pt>
                <c:pt idx="8788">
                  <c:v>27.337923229800001</c:v>
                </c:pt>
                <c:pt idx="8789">
                  <c:v>27.327067779899998</c:v>
                </c:pt>
                <c:pt idx="8790">
                  <c:v>27.318477165800001</c:v>
                </c:pt>
                <c:pt idx="8791">
                  <c:v>27.317286751099999</c:v>
                </c:pt>
                <c:pt idx="8792">
                  <c:v>27.319489687499999</c:v>
                </c:pt>
                <c:pt idx="8793">
                  <c:v>27.314671735699999</c:v>
                </c:pt>
                <c:pt idx="8794">
                  <c:v>27.304002282999999</c:v>
                </c:pt>
                <c:pt idx="8795">
                  <c:v>27.295315103</c:v>
                </c:pt>
                <c:pt idx="8796">
                  <c:v>27.2950421022</c:v>
                </c:pt>
                <c:pt idx="8797">
                  <c:v>27.295915335299998</c:v>
                </c:pt>
                <c:pt idx="8798">
                  <c:v>27.2884498395</c:v>
                </c:pt>
                <c:pt idx="8799">
                  <c:v>27.277908717399999</c:v>
                </c:pt>
                <c:pt idx="8800">
                  <c:v>27.2735879942</c:v>
                </c:pt>
                <c:pt idx="8801">
                  <c:v>27.275967554600001</c:v>
                </c:pt>
                <c:pt idx="8802">
                  <c:v>27.274070476799999</c:v>
                </c:pt>
                <c:pt idx="8803">
                  <c:v>27.264110349599999</c:v>
                </c:pt>
                <c:pt idx="8804">
                  <c:v>27.254357504200001</c:v>
                </c:pt>
                <c:pt idx="8805">
                  <c:v>27.251900257300001</c:v>
                </c:pt>
                <c:pt idx="8806">
                  <c:v>27.2539017012</c:v>
                </c:pt>
                <c:pt idx="8807">
                  <c:v>27.248836965999999</c:v>
                </c:pt>
                <c:pt idx="8808">
                  <c:v>27.237589013899999</c:v>
                </c:pt>
                <c:pt idx="8809">
                  <c:v>27.228968767000001</c:v>
                </c:pt>
                <c:pt idx="8810">
                  <c:v>27.229056554700001</c:v>
                </c:pt>
                <c:pt idx="8811">
                  <c:v>27.229350695499999</c:v>
                </c:pt>
                <c:pt idx="8812">
                  <c:v>27.221186446400001</c:v>
                </c:pt>
                <c:pt idx="8813">
                  <c:v>27.211010009100001</c:v>
                </c:pt>
                <c:pt idx="8814">
                  <c:v>27.205893912800001</c:v>
                </c:pt>
                <c:pt idx="8815">
                  <c:v>27.208069700900001</c:v>
                </c:pt>
                <c:pt idx="8816">
                  <c:v>27.207095201600001</c:v>
                </c:pt>
                <c:pt idx="8817">
                  <c:v>27.198295533500001</c:v>
                </c:pt>
                <c:pt idx="8818">
                  <c:v>27.1878017059</c:v>
                </c:pt>
                <c:pt idx="8819">
                  <c:v>27.185034963700001</c:v>
                </c:pt>
                <c:pt idx="8820">
                  <c:v>27.186643991099999</c:v>
                </c:pt>
                <c:pt idx="8821">
                  <c:v>27.181935945799999</c:v>
                </c:pt>
                <c:pt idx="8822">
                  <c:v>27.1715446374</c:v>
                </c:pt>
                <c:pt idx="8823">
                  <c:v>27.1634796094</c:v>
                </c:pt>
                <c:pt idx="8824">
                  <c:v>27.164276683099999</c:v>
                </c:pt>
                <c:pt idx="8825">
                  <c:v>27.165478542599999</c:v>
                </c:pt>
                <c:pt idx="8826">
                  <c:v>27.1586095742</c:v>
                </c:pt>
                <c:pt idx="8827">
                  <c:v>27.147705854200002</c:v>
                </c:pt>
                <c:pt idx="8828">
                  <c:v>27.141854544000001</c:v>
                </c:pt>
                <c:pt idx="8829">
                  <c:v>27.143623593099999</c:v>
                </c:pt>
                <c:pt idx="8830">
                  <c:v>27.1419156171</c:v>
                </c:pt>
                <c:pt idx="8831">
                  <c:v>27.132822565600001</c:v>
                </c:pt>
                <c:pt idx="8832">
                  <c:v>27.121989474399999</c:v>
                </c:pt>
                <c:pt idx="8833">
                  <c:v>27.119120972899999</c:v>
                </c:pt>
                <c:pt idx="8834">
                  <c:v>27.120027304899999</c:v>
                </c:pt>
                <c:pt idx="8835">
                  <c:v>27.115734247100001</c:v>
                </c:pt>
                <c:pt idx="8836">
                  <c:v>27.1054422731</c:v>
                </c:pt>
                <c:pt idx="8837">
                  <c:v>27.0964913213</c:v>
                </c:pt>
                <c:pt idx="8838">
                  <c:v>27.0970460811</c:v>
                </c:pt>
                <c:pt idx="8839">
                  <c:v>27.098605436500002</c:v>
                </c:pt>
                <c:pt idx="8840">
                  <c:v>27.092649816400002</c:v>
                </c:pt>
                <c:pt idx="8841">
                  <c:v>27.081525215399999</c:v>
                </c:pt>
                <c:pt idx="8842">
                  <c:v>27.075848797100001</c:v>
                </c:pt>
                <c:pt idx="8843">
                  <c:v>27.076721749000001</c:v>
                </c:pt>
                <c:pt idx="8844">
                  <c:v>27.074789558999999</c:v>
                </c:pt>
                <c:pt idx="8845">
                  <c:v>27.0664107359</c:v>
                </c:pt>
                <c:pt idx="8846">
                  <c:v>27.055579641000001</c:v>
                </c:pt>
                <c:pt idx="8847">
                  <c:v>27.053499152899999</c:v>
                </c:pt>
                <c:pt idx="8848">
                  <c:v>27.055982981700001</c:v>
                </c:pt>
                <c:pt idx="8849">
                  <c:v>27.052810312999998</c:v>
                </c:pt>
                <c:pt idx="8850">
                  <c:v>27.042517509</c:v>
                </c:pt>
                <c:pt idx="8851">
                  <c:v>27.033694664799999</c:v>
                </c:pt>
                <c:pt idx="8852">
                  <c:v>27.033214387400001</c:v>
                </c:pt>
                <c:pt idx="8853">
                  <c:v>27.034041883299999</c:v>
                </c:pt>
                <c:pt idx="8854">
                  <c:v>27.0281330159</c:v>
                </c:pt>
                <c:pt idx="8855">
                  <c:v>27.016467031800001</c:v>
                </c:pt>
                <c:pt idx="8856">
                  <c:v>27.010208783700001</c:v>
                </c:pt>
                <c:pt idx="8857">
                  <c:v>27.010051983899999</c:v>
                </c:pt>
                <c:pt idx="8858">
                  <c:v>27.009396917299998</c:v>
                </c:pt>
                <c:pt idx="8859">
                  <c:v>27.001018911799999</c:v>
                </c:pt>
                <c:pt idx="8860">
                  <c:v>26.989388013100001</c:v>
                </c:pt>
                <c:pt idx="8861">
                  <c:v>26.9866710877</c:v>
                </c:pt>
                <c:pt idx="8862">
                  <c:v>26.989156319300001</c:v>
                </c:pt>
                <c:pt idx="8863">
                  <c:v>26.986434304500001</c:v>
                </c:pt>
                <c:pt idx="8864">
                  <c:v>26.976404223100001</c:v>
                </c:pt>
                <c:pt idx="8865">
                  <c:v>26.968047280699999</c:v>
                </c:pt>
                <c:pt idx="8866">
                  <c:v>26.966984648499999</c:v>
                </c:pt>
                <c:pt idx="8867">
                  <c:v>26.967604457899998</c:v>
                </c:pt>
                <c:pt idx="8868">
                  <c:v>26.962428964800001</c:v>
                </c:pt>
                <c:pt idx="8869">
                  <c:v>26.950153395000001</c:v>
                </c:pt>
                <c:pt idx="8870">
                  <c:v>26.944177335799999</c:v>
                </c:pt>
                <c:pt idx="8871">
                  <c:v>26.9455400519</c:v>
                </c:pt>
                <c:pt idx="8872">
                  <c:v>26.945924396900001</c:v>
                </c:pt>
                <c:pt idx="8873">
                  <c:v>26.938362874399999</c:v>
                </c:pt>
                <c:pt idx="8874">
                  <c:v>26.927463198000002</c:v>
                </c:pt>
                <c:pt idx="8875">
                  <c:v>26.923911694800001</c:v>
                </c:pt>
                <c:pt idx="8876">
                  <c:v>26.925358335199999</c:v>
                </c:pt>
                <c:pt idx="8877">
                  <c:v>26.9229694667</c:v>
                </c:pt>
                <c:pt idx="8878">
                  <c:v>26.912627909600001</c:v>
                </c:pt>
                <c:pt idx="8879">
                  <c:v>26.903146221499998</c:v>
                </c:pt>
                <c:pt idx="8880">
                  <c:v>26.900961422799998</c:v>
                </c:pt>
                <c:pt idx="8881">
                  <c:v>26.902693326800001</c:v>
                </c:pt>
                <c:pt idx="8882">
                  <c:v>26.897484390599999</c:v>
                </c:pt>
                <c:pt idx="8883">
                  <c:v>26.885096116</c:v>
                </c:pt>
                <c:pt idx="8884">
                  <c:v>26.878446989</c:v>
                </c:pt>
                <c:pt idx="8885">
                  <c:v>26.8794274728</c:v>
                </c:pt>
                <c:pt idx="8886">
                  <c:v>26.8797205099</c:v>
                </c:pt>
                <c:pt idx="8887">
                  <c:v>26.872443902200001</c:v>
                </c:pt>
                <c:pt idx="8888">
                  <c:v>26.862040022799999</c:v>
                </c:pt>
                <c:pt idx="8889">
                  <c:v>26.857985774900001</c:v>
                </c:pt>
                <c:pt idx="8890">
                  <c:v>26.859649155500001</c:v>
                </c:pt>
                <c:pt idx="8891">
                  <c:v>26.858182369400001</c:v>
                </c:pt>
                <c:pt idx="8892">
                  <c:v>26.846705662200002</c:v>
                </c:pt>
                <c:pt idx="8893">
                  <c:v>26.83762742</c:v>
                </c:pt>
                <c:pt idx="8894">
                  <c:v>26.835731455400001</c:v>
                </c:pt>
                <c:pt idx="8895">
                  <c:v>26.838312083600002</c:v>
                </c:pt>
                <c:pt idx="8896">
                  <c:v>26.834455083400002</c:v>
                </c:pt>
                <c:pt idx="8897">
                  <c:v>26.8231400385</c:v>
                </c:pt>
                <c:pt idx="8898">
                  <c:v>26.816263329600002</c:v>
                </c:pt>
                <c:pt idx="8899">
                  <c:v>26.816451732699999</c:v>
                </c:pt>
                <c:pt idx="8900">
                  <c:v>26.817079637500001</c:v>
                </c:pt>
                <c:pt idx="8901">
                  <c:v>26.809610666499999</c:v>
                </c:pt>
                <c:pt idx="8902">
                  <c:v>26.7984202938</c:v>
                </c:pt>
                <c:pt idx="8903">
                  <c:v>26.793464742699999</c:v>
                </c:pt>
                <c:pt idx="8904">
                  <c:v>26.7949808714</c:v>
                </c:pt>
                <c:pt idx="8905">
                  <c:v>26.792964055199999</c:v>
                </c:pt>
                <c:pt idx="8906">
                  <c:v>26.782566259199999</c:v>
                </c:pt>
                <c:pt idx="8907">
                  <c:v>26.772690329</c:v>
                </c:pt>
                <c:pt idx="8908">
                  <c:v>26.7701554038</c:v>
                </c:pt>
                <c:pt idx="8909">
                  <c:v>26.772096091000002</c:v>
                </c:pt>
                <c:pt idx="8910">
                  <c:v>26.7686557255</c:v>
                </c:pt>
                <c:pt idx="8911">
                  <c:v>26.757932202700001</c:v>
                </c:pt>
                <c:pt idx="8912">
                  <c:v>26.750718065200001</c:v>
                </c:pt>
                <c:pt idx="8913">
                  <c:v>26.751500707200002</c:v>
                </c:pt>
                <c:pt idx="8914">
                  <c:v>26.7527994796</c:v>
                </c:pt>
                <c:pt idx="8915">
                  <c:v>26.744563038500001</c:v>
                </c:pt>
                <c:pt idx="8916">
                  <c:v>26.733848948199999</c:v>
                </c:pt>
                <c:pt idx="8917">
                  <c:v>26.727240633800001</c:v>
                </c:pt>
                <c:pt idx="8918">
                  <c:v>26.7297619235</c:v>
                </c:pt>
                <c:pt idx="8919">
                  <c:v>26.729561571600001</c:v>
                </c:pt>
                <c:pt idx="8920">
                  <c:v>26.720281822499999</c:v>
                </c:pt>
                <c:pt idx="8921">
                  <c:v>26.710888264600001</c:v>
                </c:pt>
                <c:pt idx="8922">
                  <c:v>26.708298388300001</c:v>
                </c:pt>
                <c:pt idx="8923">
                  <c:v>26.7107113687</c:v>
                </c:pt>
                <c:pt idx="8924">
                  <c:v>26.706819639599999</c:v>
                </c:pt>
                <c:pt idx="8925">
                  <c:v>26.6957518462</c:v>
                </c:pt>
                <c:pt idx="8926">
                  <c:v>26.6876830633</c:v>
                </c:pt>
                <c:pt idx="8927">
                  <c:v>26.687213161399999</c:v>
                </c:pt>
                <c:pt idx="8928">
                  <c:v>26.687778105</c:v>
                </c:pt>
                <c:pt idx="8929">
                  <c:v>26.681267449500002</c:v>
                </c:pt>
                <c:pt idx="8930">
                  <c:v>26.6698856774</c:v>
                </c:pt>
                <c:pt idx="8931">
                  <c:v>26.6628979776</c:v>
                </c:pt>
                <c:pt idx="8932">
                  <c:v>26.664786037300001</c:v>
                </c:pt>
                <c:pt idx="8933">
                  <c:v>26.664642837300001</c:v>
                </c:pt>
                <c:pt idx="8934">
                  <c:v>26.655468817599999</c:v>
                </c:pt>
                <c:pt idx="8935">
                  <c:v>26.645764830099999</c:v>
                </c:pt>
                <c:pt idx="8936">
                  <c:v>26.643572871500002</c:v>
                </c:pt>
                <c:pt idx="8937">
                  <c:v>26.6462155585</c:v>
                </c:pt>
                <c:pt idx="8938">
                  <c:v>26.642496227900001</c:v>
                </c:pt>
                <c:pt idx="8939">
                  <c:v>26.632551189400001</c:v>
                </c:pt>
                <c:pt idx="8940">
                  <c:v>26.622139365199999</c:v>
                </c:pt>
                <c:pt idx="8941">
                  <c:v>26.622034726700001</c:v>
                </c:pt>
                <c:pt idx="8942">
                  <c:v>26.624096442999999</c:v>
                </c:pt>
                <c:pt idx="8943">
                  <c:v>26.6183376852</c:v>
                </c:pt>
                <c:pt idx="8944">
                  <c:v>26.607887054199999</c:v>
                </c:pt>
                <c:pt idx="8945">
                  <c:v>26.6017493264</c:v>
                </c:pt>
                <c:pt idx="8946">
                  <c:v>26.603918936700001</c:v>
                </c:pt>
                <c:pt idx="8947">
                  <c:v>26.603358668199999</c:v>
                </c:pt>
                <c:pt idx="8948">
                  <c:v>26.5944670899</c:v>
                </c:pt>
                <c:pt idx="8949">
                  <c:v>26.584068006100001</c:v>
                </c:pt>
                <c:pt idx="8950">
                  <c:v>26.5803383304</c:v>
                </c:pt>
                <c:pt idx="8951">
                  <c:v>26.5824077089</c:v>
                </c:pt>
                <c:pt idx="8952">
                  <c:v>26.579378955199999</c:v>
                </c:pt>
                <c:pt idx="8953">
                  <c:v>26.568758908500001</c:v>
                </c:pt>
                <c:pt idx="8954">
                  <c:v>26.5586353966</c:v>
                </c:pt>
                <c:pt idx="8955">
                  <c:v>26.558276469199999</c:v>
                </c:pt>
                <c:pt idx="8956">
                  <c:v>26.5599262229</c:v>
                </c:pt>
                <c:pt idx="8957">
                  <c:v>26.553611414799999</c:v>
                </c:pt>
                <c:pt idx="8958">
                  <c:v>26.5435034604</c:v>
                </c:pt>
                <c:pt idx="8959">
                  <c:v>26.537342005199999</c:v>
                </c:pt>
                <c:pt idx="8960">
                  <c:v>26.539318406300001</c:v>
                </c:pt>
                <c:pt idx="8961">
                  <c:v>26.5395486611</c:v>
                </c:pt>
                <c:pt idx="8962">
                  <c:v>26.531973599099999</c:v>
                </c:pt>
                <c:pt idx="8963">
                  <c:v>26.5200495532</c:v>
                </c:pt>
                <c:pt idx="8964">
                  <c:v>26.516080225900001</c:v>
                </c:pt>
                <c:pt idx="8965">
                  <c:v>26.518015205299999</c:v>
                </c:pt>
                <c:pt idx="8966">
                  <c:v>26.5159698973</c:v>
                </c:pt>
                <c:pt idx="8967">
                  <c:v>26.5066559411</c:v>
                </c:pt>
                <c:pt idx="8968">
                  <c:v>26.497660300900002</c:v>
                </c:pt>
                <c:pt idx="8969">
                  <c:v>26.497435298199999</c:v>
                </c:pt>
                <c:pt idx="8970">
                  <c:v>26.499042574000001</c:v>
                </c:pt>
                <c:pt idx="8971">
                  <c:v>26.493903859700001</c:v>
                </c:pt>
                <c:pt idx="8972">
                  <c:v>26.483039118699999</c:v>
                </c:pt>
                <c:pt idx="8973">
                  <c:v>26.4758211571</c:v>
                </c:pt>
                <c:pt idx="8974">
                  <c:v>26.477145664599998</c:v>
                </c:pt>
                <c:pt idx="8975">
                  <c:v>26.4768000788</c:v>
                </c:pt>
                <c:pt idx="8976">
                  <c:v>26.468963618299998</c:v>
                </c:pt>
                <c:pt idx="8977">
                  <c:v>26.4576486998</c:v>
                </c:pt>
                <c:pt idx="8978">
                  <c:v>26.453337118899999</c:v>
                </c:pt>
                <c:pt idx="8979">
                  <c:v>26.4546041543</c:v>
                </c:pt>
                <c:pt idx="8980">
                  <c:v>26.452132533299999</c:v>
                </c:pt>
                <c:pt idx="8981">
                  <c:v>26.443299088</c:v>
                </c:pt>
                <c:pt idx="8982">
                  <c:v>26.433695330599999</c:v>
                </c:pt>
                <c:pt idx="8983">
                  <c:v>26.433133006399999</c:v>
                </c:pt>
                <c:pt idx="8984">
                  <c:v>26.435536314899998</c:v>
                </c:pt>
                <c:pt idx="8985">
                  <c:v>26.431574437599998</c:v>
                </c:pt>
                <c:pt idx="8986">
                  <c:v>26.4202149752</c:v>
                </c:pt>
                <c:pt idx="8987">
                  <c:v>26.413164138100001</c:v>
                </c:pt>
                <c:pt idx="8988">
                  <c:v>26.412928284199999</c:v>
                </c:pt>
                <c:pt idx="8989">
                  <c:v>26.4132250306</c:v>
                </c:pt>
                <c:pt idx="8990">
                  <c:v>26.406713134299999</c:v>
                </c:pt>
                <c:pt idx="8991">
                  <c:v>26.395827000400001</c:v>
                </c:pt>
                <c:pt idx="8992">
                  <c:v>26.392052368200002</c:v>
                </c:pt>
                <c:pt idx="8993">
                  <c:v>26.394311714600001</c:v>
                </c:pt>
                <c:pt idx="8994">
                  <c:v>26.393124096000001</c:v>
                </c:pt>
                <c:pt idx="8995">
                  <c:v>26.383791563500001</c:v>
                </c:pt>
                <c:pt idx="8996">
                  <c:v>26.373850510299999</c:v>
                </c:pt>
                <c:pt idx="8997">
                  <c:v>26.372437958199999</c:v>
                </c:pt>
                <c:pt idx="8998">
                  <c:v>26.373740243499999</c:v>
                </c:pt>
                <c:pt idx="8999">
                  <c:v>26.369707954900001</c:v>
                </c:pt>
                <c:pt idx="9000">
                  <c:v>26.358589144700002</c:v>
                </c:pt>
                <c:pt idx="9001">
                  <c:v>26.350903431700001</c:v>
                </c:pt>
                <c:pt idx="9002">
                  <c:v>26.350170046599999</c:v>
                </c:pt>
                <c:pt idx="9003">
                  <c:v>26.350853131099999</c:v>
                </c:pt>
                <c:pt idx="9004">
                  <c:v>26.344383037099998</c:v>
                </c:pt>
                <c:pt idx="9005">
                  <c:v>26.332813296800001</c:v>
                </c:pt>
                <c:pt idx="9006">
                  <c:v>26.329048707999998</c:v>
                </c:pt>
                <c:pt idx="9007">
                  <c:v>26.331473106699999</c:v>
                </c:pt>
                <c:pt idx="9008">
                  <c:v>26.330771988199999</c:v>
                </c:pt>
                <c:pt idx="9009">
                  <c:v>26.3216646905</c:v>
                </c:pt>
                <c:pt idx="9010">
                  <c:v>26.3122077367</c:v>
                </c:pt>
                <c:pt idx="9011">
                  <c:v>26.3091002717</c:v>
                </c:pt>
                <c:pt idx="9012">
                  <c:v>26.3102874906</c:v>
                </c:pt>
                <c:pt idx="9013">
                  <c:v>26.3071986233</c:v>
                </c:pt>
                <c:pt idx="9014">
                  <c:v>26.296608951500001</c:v>
                </c:pt>
                <c:pt idx="9015">
                  <c:v>26.289452405500001</c:v>
                </c:pt>
                <c:pt idx="9016">
                  <c:v>26.290233970500001</c:v>
                </c:pt>
                <c:pt idx="9017">
                  <c:v>26.291871889999999</c:v>
                </c:pt>
                <c:pt idx="9018">
                  <c:v>26.2854992223</c:v>
                </c:pt>
                <c:pt idx="9019">
                  <c:v>26.274475112000001</c:v>
                </c:pt>
                <c:pt idx="9020">
                  <c:v>26.2693991065</c:v>
                </c:pt>
                <c:pt idx="9021">
                  <c:v>26.270684376399998</c:v>
                </c:pt>
                <c:pt idx="9022">
                  <c:v>26.270149970799999</c:v>
                </c:pt>
                <c:pt idx="9023">
                  <c:v>26.260866463900001</c:v>
                </c:pt>
                <c:pt idx="9024">
                  <c:v>26.250716030500001</c:v>
                </c:pt>
                <c:pt idx="9025">
                  <c:v>26.2471116651</c:v>
                </c:pt>
                <c:pt idx="9026">
                  <c:v>26.249171823200001</c:v>
                </c:pt>
                <c:pt idx="9027">
                  <c:v>26.245902451100001</c:v>
                </c:pt>
                <c:pt idx="9028">
                  <c:v>26.234499227000001</c:v>
                </c:pt>
                <c:pt idx="9029">
                  <c:v>26.227265802400002</c:v>
                </c:pt>
                <c:pt idx="9030">
                  <c:v>26.227565105</c:v>
                </c:pt>
                <c:pt idx="9031">
                  <c:v>26.2292849862</c:v>
                </c:pt>
                <c:pt idx="9032">
                  <c:v>26.223656255000002</c:v>
                </c:pt>
                <c:pt idx="9033">
                  <c:v>26.2134942956</c:v>
                </c:pt>
                <c:pt idx="9034">
                  <c:v>26.207598262600001</c:v>
                </c:pt>
                <c:pt idx="9035">
                  <c:v>26.208481604199999</c:v>
                </c:pt>
                <c:pt idx="9036">
                  <c:v>26.208471173700001</c:v>
                </c:pt>
                <c:pt idx="9037">
                  <c:v>26.199190646000002</c:v>
                </c:pt>
                <c:pt idx="9038">
                  <c:v>26.189496330800001</c:v>
                </c:pt>
                <c:pt idx="9039">
                  <c:v>26.186916718599999</c:v>
                </c:pt>
                <c:pt idx="9040">
                  <c:v>26.189831016799999</c:v>
                </c:pt>
                <c:pt idx="9041">
                  <c:v>26.1874863223</c:v>
                </c:pt>
                <c:pt idx="9042">
                  <c:v>26.1771535763</c:v>
                </c:pt>
                <c:pt idx="9043">
                  <c:v>26.169082809199999</c:v>
                </c:pt>
                <c:pt idx="9044">
                  <c:v>26.168319722900002</c:v>
                </c:pt>
                <c:pt idx="9045">
                  <c:v>26.1701295198</c:v>
                </c:pt>
                <c:pt idx="9046">
                  <c:v>26.164187835</c:v>
                </c:pt>
                <c:pt idx="9047">
                  <c:v>26.1532764721</c:v>
                </c:pt>
                <c:pt idx="9048">
                  <c:v>26.1466182831</c:v>
                </c:pt>
                <c:pt idx="9049">
                  <c:v>26.148104397099999</c:v>
                </c:pt>
                <c:pt idx="9050">
                  <c:v>26.147763696599998</c:v>
                </c:pt>
                <c:pt idx="9051">
                  <c:v>26.138594984299999</c:v>
                </c:pt>
                <c:pt idx="9052">
                  <c:v>26.128648522999999</c:v>
                </c:pt>
                <c:pt idx="9053">
                  <c:v>26.125304992499998</c:v>
                </c:pt>
                <c:pt idx="9054">
                  <c:v>26.1279745348</c:v>
                </c:pt>
                <c:pt idx="9055">
                  <c:v>26.1260694612</c:v>
                </c:pt>
                <c:pt idx="9056">
                  <c:v>26.116604022099999</c:v>
                </c:pt>
                <c:pt idx="9057">
                  <c:v>26.108062614600001</c:v>
                </c:pt>
                <c:pt idx="9058">
                  <c:v>26.107447330399999</c:v>
                </c:pt>
                <c:pt idx="9059">
                  <c:v>26.109433223500002</c:v>
                </c:pt>
                <c:pt idx="9060">
                  <c:v>26.102832056299999</c:v>
                </c:pt>
                <c:pt idx="9061">
                  <c:v>26.0925293325</c:v>
                </c:pt>
                <c:pt idx="9062">
                  <c:v>26.085802857200001</c:v>
                </c:pt>
                <c:pt idx="9063">
                  <c:v>26.088230406000001</c:v>
                </c:pt>
                <c:pt idx="9064">
                  <c:v>26.089313651600001</c:v>
                </c:pt>
                <c:pt idx="9065">
                  <c:v>26.081327854200001</c:v>
                </c:pt>
                <c:pt idx="9066">
                  <c:v>26.071293557899999</c:v>
                </c:pt>
                <c:pt idx="9067">
                  <c:v>26.067517820199999</c:v>
                </c:pt>
                <c:pt idx="9068">
                  <c:v>26.069946946999998</c:v>
                </c:pt>
                <c:pt idx="9069">
                  <c:v>26.067693914199999</c:v>
                </c:pt>
                <c:pt idx="9070">
                  <c:v>26.057921227400001</c:v>
                </c:pt>
                <c:pt idx="9071">
                  <c:v>26.048533862900001</c:v>
                </c:pt>
                <c:pt idx="9072">
                  <c:v>26.047521465300001</c:v>
                </c:pt>
                <c:pt idx="9073">
                  <c:v>26.048587380200001</c:v>
                </c:pt>
                <c:pt idx="9074">
                  <c:v>26.043398640300001</c:v>
                </c:pt>
                <c:pt idx="9075">
                  <c:v>26.032802735200001</c:v>
                </c:pt>
                <c:pt idx="9076">
                  <c:v>26.0252631647</c:v>
                </c:pt>
                <c:pt idx="9077">
                  <c:v>26.026911695700001</c:v>
                </c:pt>
                <c:pt idx="9078">
                  <c:v>26.0282061867</c:v>
                </c:pt>
                <c:pt idx="9079">
                  <c:v>26.0210189274</c:v>
                </c:pt>
                <c:pt idx="9080">
                  <c:v>26.010820834899999</c:v>
                </c:pt>
                <c:pt idx="9081">
                  <c:v>26.007523831099999</c:v>
                </c:pt>
                <c:pt idx="9082">
                  <c:v>26.009979130800001</c:v>
                </c:pt>
                <c:pt idx="9083">
                  <c:v>26.0073794491</c:v>
                </c:pt>
                <c:pt idx="9084">
                  <c:v>25.998325125699999</c:v>
                </c:pt>
                <c:pt idx="9085">
                  <c:v>25.987638623300001</c:v>
                </c:pt>
                <c:pt idx="9086">
                  <c:v>25.9873024376</c:v>
                </c:pt>
                <c:pt idx="9087">
                  <c:v>25.990143482400001</c:v>
                </c:pt>
                <c:pt idx="9088">
                  <c:v>25.9860963866</c:v>
                </c:pt>
                <c:pt idx="9089">
                  <c:v>25.976146106400002</c:v>
                </c:pt>
                <c:pt idx="9090">
                  <c:v>25.968967925400001</c:v>
                </c:pt>
                <c:pt idx="9091">
                  <c:v>25.970274684100001</c:v>
                </c:pt>
                <c:pt idx="9092">
                  <c:v>25.970972772100001</c:v>
                </c:pt>
                <c:pt idx="9093">
                  <c:v>25.963831388799999</c:v>
                </c:pt>
                <c:pt idx="9094">
                  <c:v>25.953093455200001</c:v>
                </c:pt>
                <c:pt idx="9095">
                  <c:v>25.9484573123</c:v>
                </c:pt>
                <c:pt idx="9096">
                  <c:v>25.9497948311</c:v>
                </c:pt>
                <c:pt idx="9097">
                  <c:v>25.948836009899999</c:v>
                </c:pt>
                <c:pt idx="9098">
                  <c:v>25.9396281836</c:v>
                </c:pt>
                <c:pt idx="9099">
                  <c:v>25.928622830999998</c:v>
                </c:pt>
                <c:pt idx="9100">
                  <c:v>25.927522880200002</c:v>
                </c:pt>
                <c:pt idx="9101">
                  <c:v>25.930318144000001</c:v>
                </c:pt>
                <c:pt idx="9102">
                  <c:v>25.926313928300001</c:v>
                </c:pt>
                <c:pt idx="9103">
                  <c:v>25.916354047999999</c:v>
                </c:pt>
                <c:pt idx="9104">
                  <c:v>25.909435423400001</c:v>
                </c:pt>
                <c:pt idx="9105">
                  <c:v>25.910535769500001</c:v>
                </c:pt>
                <c:pt idx="9106">
                  <c:v>25.911588715499999</c:v>
                </c:pt>
                <c:pt idx="9107">
                  <c:v>25.905712559800001</c:v>
                </c:pt>
                <c:pt idx="9108">
                  <c:v>25.893262010899999</c:v>
                </c:pt>
                <c:pt idx="9109">
                  <c:v>25.888922918700001</c:v>
                </c:pt>
                <c:pt idx="9110">
                  <c:v>25.891179632899998</c:v>
                </c:pt>
                <c:pt idx="9111">
                  <c:v>25.891050093699999</c:v>
                </c:pt>
                <c:pt idx="9112">
                  <c:v>25.883022717300001</c:v>
                </c:pt>
                <c:pt idx="9113">
                  <c:v>25.873013616400002</c:v>
                </c:pt>
                <c:pt idx="9114">
                  <c:v>25.871657626400001</c:v>
                </c:pt>
                <c:pt idx="9115">
                  <c:v>25.873760944400001</c:v>
                </c:pt>
                <c:pt idx="9116">
                  <c:v>25.870341962400001</c:v>
                </c:pt>
                <c:pt idx="9117">
                  <c:v>25.8600536756</c:v>
                </c:pt>
                <c:pt idx="9118">
                  <c:v>25.8519248508</c:v>
                </c:pt>
                <c:pt idx="9119">
                  <c:v>25.8521152882</c:v>
                </c:pt>
                <c:pt idx="9120">
                  <c:v>25.853449778400002</c:v>
                </c:pt>
                <c:pt idx="9121">
                  <c:v>25.847236571</c:v>
                </c:pt>
                <c:pt idx="9122">
                  <c:v>25.835425326599999</c:v>
                </c:pt>
                <c:pt idx="9123">
                  <c:v>25.830387741300001</c:v>
                </c:pt>
                <c:pt idx="9124">
                  <c:v>25.832132828700001</c:v>
                </c:pt>
                <c:pt idx="9125">
                  <c:v>25.831481376500001</c:v>
                </c:pt>
                <c:pt idx="9126">
                  <c:v>25.823901614899999</c:v>
                </c:pt>
                <c:pt idx="9127">
                  <c:v>25.8141420346</c:v>
                </c:pt>
                <c:pt idx="9128">
                  <c:v>25.812454071600001</c:v>
                </c:pt>
                <c:pt idx="9129">
                  <c:v>25.8152231756</c:v>
                </c:pt>
                <c:pt idx="9130">
                  <c:v>25.8130483598</c:v>
                </c:pt>
                <c:pt idx="9131">
                  <c:v>25.8016579411</c:v>
                </c:pt>
                <c:pt idx="9132">
                  <c:v>25.7936418074</c:v>
                </c:pt>
                <c:pt idx="9133">
                  <c:v>25.7927881942</c:v>
                </c:pt>
                <c:pt idx="9134">
                  <c:v>25.7951684093</c:v>
                </c:pt>
                <c:pt idx="9135">
                  <c:v>25.7906241166</c:v>
                </c:pt>
                <c:pt idx="9136">
                  <c:v>25.7799395352</c:v>
                </c:pt>
                <c:pt idx="9137">
                  <c:v>25.775044612999999</c:v>
                </c:pt>
                <c:pt idx="9138">
                  <c:v>25.776616853499998</c:v>
                </c:pt>
                <c:pt idx="9139">
                  <c:v>25.777023890500001</c:v>
                </c:pt>
                <c:pt idx="9140">
                  <c:v>25.768987281600001</c:v>
                </c:pt>
                <c:pt idx="9141">
                  <c:v>25.758521110499998</c:v>
                </c:pt>
                <c:pt idx="9142">
                  <c:v>25.755982666800001</c:v>
                </c:pt>
                <c:pt idx="9143">
                  <c:v>25.757811771299998</c:v>
                </c:pt>
                <c:pt idx="9144">
                  <c:v>25.755305536400002</c:v>
                </c:pt>
                <c:pt idx="9145">
                  <c:v>25.745205916500002</c:v>
                </c:pt>
                <c:pt idx="9146">
                  <c:v>25.736412054599999</c:v>
                </c:pt>
                <c:pt idx="9147">
                  <c:v>25.735037332800001</c:v>
                </c:pt>
                <c:pt idx="9148">
                  <c:v>25.7369769363</c:v>
                </c:pt>
                <c:pt idx="9149">
                  <c:v>25.732740533699999</c:v>
                </c:pt>
                <c:pt idx="9150">
                  <c:v>25.721836135299998</c:v>
                </c:pt>
                <c:pt idx="9151">
                  <c:v>25.716593829099999</c:v>
                </c:pt>
                <c:pt idx="9152">
                  <c:v>25.718832606100001</c:v>
                </c:pt>
                <c:pt idx="9153">
                  <c:v>25.719920624099998</c:v>
                </c:pt>
                <c:pt idx="9154">
                  <c:v>25.711761992500001</c:v>
                </c:pt>
                <c:pt idx="9155">
                  <c:v>25.702015771900001</c:v>
                </c:pt>
                <c:pt idx="9156">
                  <c:v>25.697075693599999</c:v>
                </c:pt>
                <c:pt idx="9157">
                  <c:v>25.699551289199999</c:v>
                </c:pt>
                <c:pt idx="9158">
                  <c:v>25.698691251700001</c:v>
                </c:pt>
                <c:pt idx="9159">
                  <c:v>25.689261907700001</c:v>
                </c:pt>
                <c:pt idx="9160">
                  <c:v>25.681112254199999</c:v>
                </c:pt>
                <c:pt idx="9161">
                  <c:v>25.680562354799999</c:v>
                </c:pt>
                <c:pt idx="9162">
                  <c:v>25.683423955799999</c:v>
                </c:pt>
                <c:pt idx="9163">
                  <c:v>25.678798205900002</c:v>
                </c:pt>
                <c:pt idx="9164">
                  <c:v>25.667937707099998</c:v>
                </c:pt>
                <c:pt idx="9165">
                  <c:v>25.6617054076</c:v>
                </c:pt>
                <c:pt idx="9166">
                  <c:v>25.662537924999999</c:v>
                </c:pt>
                <c:pt idx="9167">
                  <c:v>25.663463331999999</c:v>
                </c:pt>
                <c:pt idx="9168">
                  <c:v>25.656041007500001</c:v>
                </c:pt>
                <c:pt idx="9169">
                  <c:v>25.6454716125</c:v>
                </c:pt>
                <c:pt idx="9170">
                  <c:v>25.6404863944</c:v>
                </c:pt>
                <c:pt idx="9171">
                  <c:v>25.643076883999999</c:v>
                </c:pt>
                <c:pt idx="9172">
                  <c:v>25.641931617600001</c:v>
                </c:pt>
                <c:pt idx="9173">
                  <c:v>25.631881294599999</c:v>
                </c:pt>
                <c:pt idx="9174">
                  <c:v>25.6239433997</c:v>
                </c:pt>
                <c:pt idx="9175">
                  <c:v>25.623395459200001</c:v>
                </c:pt>
                <c:pt idx="9176">
                  <c:v>25.626364482500001</c:v>
                </c:pt>
                <c:pt idx="9177">
                  <c:v>25.622414558900001</c:v>
                </c:pt>
                <c:pt idx="9178">
                  <c:v>25.612532588600001</c:v>
                </c:pt>
                <c:pt idx="9179">
                  <c:v>25.604504210599998</c:v>
                </c:pt>
                <c:pt idx="9180">
                  <c:v>25.604949336499999</c:v>
                </c:pt>
                <c:pt idx="9181">
                  <c:v>25.606689436100002</c:v>
                </c:pt>
                <c:pt idx="9182">
                  <c:v>25.600095483400001</c:v>
                </c:pt>
                <c:pt idx="9183">
                  <c:v>25.590336286900001</c:v>
                </c:pt>
                <c:pt idx="9184">
                  <c:v>25.586667093599999</c:v>
                </c:pt>
                <c:pt idx="9185">
                  <c:v>25.589801271300001</c:v>
                </c:pt>
                <c:pt idx="9186">
                  <c:v>25.5887661306</c:v>
                </c:pt>
                <c:pt idx="9187">
                  <c:v>25.5796318007</c:v>
                </c:pt>
                <c:pt idx="9188">
                  <c:v>25.570581988099999</c:v>
                </c:pt>
                <c:pt idx="9189">
                  <c:v>25.568789374400001</c:v>
                </c:pt>
                <c:pt idx="9190">
                  <c:v>25.571585239800001</c:v>
                </c:pt>
                <c:pt idx="9191">
                  <c:v>25.567436528599998</c:v>
                </c:pt>
                <c:pt idx="9192">
                  <c:v>25.557038767200002</c:v>
                </c:pt>
                <c:pt idx="9193">
                  <c:v>25.549127907700001</c:v>
                </c:pt>
                <c:pt idx="9194">
                  <c:v>25.549956487599999</c:v>
                </c:pt>
                <c:pt idx="9195">
                  <c:v>25.551135665899999</c:v>
                </c:pt>
                <c:pt idx="9196">
                  <c:v>25.5438681346</c:v>
                </c:pt>
                <c:pt idx="9197">
                  <c:v>25.534455326500002</c:v>
                </c:pt>
                <c:pt idx="9198">
                  <c:v>25.5300014896</c:v>
                </c:pt>
                <c:pt idx="9199">
                  <c:v>25.532923550100001</c:v>
                </c:pt>
                <c:pt idx="9200">
                  <c:v>25.532846740099998</c:v>
                </c:pt>
                <c:pt idx="9201">
                  <c:v>25.5249377118</c:v>
                </c:pt>
                <c:pt idx="9202">
                  <c:v>25.5151783839</c:v>
                </c:pt>
                <c:pt idx="9203">
                  <c:v>25.5131365011</c:v>
                </c:pt>
                <c:pt idx="9204">
                  <c:v>25.5155891504</c:v>
                </c:pt>
                <c:pt idx="9205">
                  <c:v>25.511829744700002</c:v>
                </c:pt>
                <c:pt idx="9206">
                  <c:v>25.502343565499999</c:v>
                </c:pt>
                <c:pt idx="9207">
                  <c:v>25.495020167</c:v>
                </c:pt>
                <c:pt idx="9208">
                  <c:v>25.496570669299999</c:v>
                </c:pt>
                <c:pt idx="9209">
                  <c:v>25.4986472947</c:v>
                </c:pt>
                <c:pt idx="9210">
                  <c:v>25.492700013899999</c:v>
                </c:pt>
                <c:pt idx="9211">
                  <c:v>25.482600028699999</c:v>
                </c:pt>
                <c:pt idx="9212">
                  <c:v>25.4774308822</c:v>
                </c:pt>
                <c:pt idx="9213">
                  <c:v>25.479976304099999</c:v>
                </c:pt>
                <c:pt idx="9214">
                  <c:v>25.479208858700002</c:v>
                </c:pt>
                <c:pt idx="9215">
                  <c:v>25.471047433300001</c:v>
                </c:pt>
                <c:pt idx="9216">
                  <c:v>25.4610179921</c:v>
                </c:pt>
                <c:pt idx="9217">
                  <c:v>25.458897263800001</c:v>
                </c:pt>
                <c:pt idx="9218">
                  <c:v>25.460692377699999</c:v>
                </c:pt>
                <c:pt idx="9219">
                  <c:v>25.457374155299998</c:v>
                </c:pt>
                <c:pt idx="9220">
                  <c:v>25.447992657099999</c:v>
                </c:pt>
                <c:pt idx="9221">
                  <c:v>25.4397613286</c:v>
                </c:pt>
                <c:pt idx="9222">
                  <c:v>25.441052635799998</c:v>
                </c:pt>
                <c:pt idx="9223">
                  <c:v>25.443509323200001</c:v>
                </c:pt>
                <c:pt idx="9224">
                  <c:v>25.438525300799999</c:v>
                </c:pt>
                <c:pt idx="9225">
                  <c:v>25.428247850999998</c:v>
                </c:pt>
                <c:pt idx="9226">
                  <c:v>25.423319186499999</c:v>
                </c:pt>
                <c:pt idx="9227">
                  <c:v>25.424999187699999</c:v>
                </c:pt>
                <c:pt idx="9228">
                  <c:v>25.424068498600001</c:v>
                </c:pt>
                <c:pt idx="9229">
                  <c:v>25.416678702399999</c:v>
                </c:pt>
                <c:pt idx="9230">
                  <c:v>25.406695411099999</c:v>
                </c:pt>
                <c:pt idx="9231">
                  <c:v>25.4053783104</c:v>
                </c:pt>
                <c:pt idx="9232">
                  <c:v>25.408738235200001</c:v>
                </c:pt>
                <c:pt idx="9233">
                  <c:v>25.406572758500001</c:v>
                </c:pt>
                <c:pt idx="9234">
                  <c:v>25.397208422599999</c:v>
                </c:pt>
                <c:pt idx="9235">
                  <c:v>25.389123762000001</c:v>
                </c:pt>
                <c:pt idx="9236">
                  <c:v>25.389416038899999</c:v>
                </c:pt>
                <c:pt idx="9237">
                  <c:v>25.3911724771</c:v>
                </c:pt>
                <c:pt idx="9238">
                  <c:v>25.3862645303</c:v>
                </c:pt>
                <c:pt idx="9239">
                  <c:v>25.375513260799998</c:v>
                </c:pt>
                <c:pt idx="9240">
                  <c:v>25.37003331</c:v>
                </c:pt>
                <c:pt idx="9241">
                  <c:v>25.370741580800001</c:v>
                </c:pt>
                <c:pt idx="9242">
                  <c:v>25.371103742900001</c:v>
                </c:pt>
                <c:pt idx="9243">
                  <c:v>25.363777492200001</c:v>
                </c:pt>
                <c:pt idx="9244">
                  <c:v>25.352968347400001</c:v>
                </c:pt>
                <c:pt idx="9245">
                  <c:v>25.351013196899999</c:v>
                </c:pt>
                <c:pt idx="9246">
                  <c:v>25.354363989399999</c:v>
                </c:pt>
                <c:pt idx="9247">
                  <c:v>25.352662628400001</c:v>
                </c:pt>
                <c:pt idx="9248">
                  <c:v>25.3435907014</c:v>
                </c:pt>
                <c:pt idx="9249">
                  <c:v>25.3360392682</c:v>
                </c:pt>
                <c:pt idx="9250">
                  <c:v>25.3357640774</c:v>
                </c:pt>
                <c:pt idx="9251">
                  <c:v>25.337378779400002</c:v>
                </c:pt>
                <c:pt idx="9252">
                  <c:v>25.333270652900001</c:v>
                </c:pt>
                <c:pt idx="9253">
                  <c:v>25.321969733100001</c:v>
                </c:pt>
                <c:pt idx="9254">
                  <c:v>25.316795416400002</c:v>
                </c:pt>
                <c:pt idx="9255">
                  <c:v>25.319042593199999</c:v>
                </c:pt>
                <c:pt idx="9256">
                  <c:v>25.3204725312</c:v>
                </c:pt>
                <c:pt idx="9257">
                  <c:v>25.3139543532</c:v>
                </c:pt>
                <c:pt idx="9258">
                  <c:v>25.3038919034</c:v>
                </c:pt>
                <c:pt idx="9259">
                  <c:v>25.301119431099998</c:v>
                </c:pt>
                <c:pt idx="9260">
                  <c:v>25.3034584456</c:v>
                </c:pt>
                <c:pt idx="9261">
                  <c:v>25.302121075599999</c:v>
                </c:pt>
                <c:pt idx="9262">
                  <c:v>25.292808001200001</c:v>
                </c:pt>
                <c:pt idx="9263">
                  <c:v>25.284162841200001</c:v>
                </c:pt>
                <c:pt idx="9264">
                  <c:v>25.2828179093</c:v>
                </c:pt>
                <c:pt idx="9265">
                  <c:v>25.2855578705</c:v>
                </c:pt>
                <c:pt idx="9266">
                  <c:v>25.281507818400001</c:v>
                </c:pt>
                <c:pt idx="9267">
                  <c:v>25.2700852149</c:v>
                </c:pt>
                <c:pt idx="9268">
                  <c:v>25.2642685631</c:v>
                </c:pt>
                <c:pt idx="9269">
                  <c:v>25.266073056300002</c:v>
                </c:pt>
                <c:pt idx="9270">
                  <c:v>25.267404799299999</c:v>
                </c:pt>
                <c:pt idx="9271">
                  <c:v>25.261189963100001</c:v>
                </c:pt>
                <c:pt idx="9272">
                  <c:v>25.2516920445</c:v>
                </c:pt>
                <c:pt idx="9273">
                  <c:v>25.248434658600001</c:v>
                </c:pt>
                <c:pt idx="9274">
                  <c:v>25.2510468752</c:v>
                </c:pt>
                <c:pt idx="9275">
                  <c:v>25.250685907000001</c:v>
                </c:pt>
                <c:pt idx="9276">
                  <c:v>25.2403081175</c:v>
                </c:pt>
                <c:pt idx="9277">
                  <c:v>25.232097741</c:v>
                </c:pt>
                <c:pt idx="9278">
                  <c:v>25.231096291299998</c:v>
                </c:pt>
                <c:pt idx="9279">
                  <c:v>25.2347057353</c:v>
                </c:pt>
                <c:pt idx="9280">
                  <c:v>25.2320026467</c:v>
                </c:pt>
                <c:pt idx="9281">
                  <c:v>25.221679952500001</c:v>
                </c:pt>
                <c:pt idx="9282">
                  <c:v>25.215637448399999</c:v>
                </c:pt>
                <c:pt idx="9283">
                  <c:v>25.2166715641</c:v>
                </c:pt>
                <c:pt idx="9284">
                  <c:v>25.218366824899999</c:v>
                </c:pt>
                <c:pt idx="9285">
                  <c:v>25.212019337800001</c:v>
                </c:pt>
                <c:pt idx="9286">
                  <c:v>25.2017670209</c:v>
                </c:pt>
                <c:pt idx="9287">
                  <c:v>25.1976494514</c:v>
                </c:pt>
                <c:pt idx="9288">
                  <c:v>25.2001376021</c:v>
                </c:pt>
                <c:pt idx="9289">
                  <c:v>25.199322092399999</c:v>
                </c:pt>
                <c:pt idx="9290">
                  <c:v>25.190033293999999</c:v>
                </c:pt>
                <c:pt idx="9291">
                  <c:v>25.181113508900001</c:v>
                </c:pt>
                <c:pt idx="9292">
                  <c:v>25.179395200799998</c:v>
                </c:pt>
                <c:pt idx="9293">
                  <c:v>25.182366793700002</c:v>
                </c:pt>
                <c:pt idx="9294">
                  <c:v>25.180056145199998</c:v>
                </c:pt>
                <c:pt idx="9295">
                  <c:v>25.1703606799</c:v>
                </c:pt>
                <c:pt idx="9296">
                  <c:v>25.1656014398</c:v>
                </c:pt>
                <c:pt idx="9297">
                  <c:v>25.168002937800001</c:v>
                </c:pt>
                <c:pt idx="9298">
                  <c:v>25.1609554337</c:v>
                </c:pt>
                <c:pt idx="9299">
                  <c:v>25.151250837199999</c:v>
                </c:pt>
                <c:pt idx="9300">
                  <c:v>25.145551851899999</c:v>
                </c:pt>
                <c:pt idx="9301">
                  <c:v>25.1490288633</c:v>
                </c:pt>
                <c:pt idx="9302">
                  <c:v>25.150057632500001</c:v>
                </c:pt>
                <c:pt idx="9303">
                  <c:v>25.141930460699999</c:v>
                </c:pt>
                <c:pt idx="9304">
                  <c:v>25.1334695153</c:v>
                </c:pt>
                <c:pt idx="9305">
                  <c:v>25.131695042899999</c:v>
                </c:pt>
                <c:pt idx="9306">
                  <c:v>25.1351429266</c:v>
                </c:pt>
                <c:pt idx="9307">
                  <c:v>25.132441346299998</c:v>
                </c:pt>
                <c:pt idx="9308">
                  <c:v>25.122439322799998</c:v>
                </c:pt>
                <c:pt idx="9309">
                  <c:v>25.115255130200001</c:v>
                </c:pt>
                <c:pt idx="9310">
                  <c:v>25.115697472299999</c:v>
                </c:pt>
                <c:pt idx="9311">
                  <c:v>25.117423298199999</c:v>
                </c:pt>
                <c:pt idx="9312">
                  <c:v>25.112151928700001</c:v>
                </c:pt>
                <c:pt idx="9313">
                  <c:v>25.1018681714</c:v>
                </c:pt>
                <c:pt idx="9314">
                  <c:v>25.095757279099999</c:v>
                </c:pt>
                <c:pt idx="9315">
                  <c:v>25.098633245999999</c:v>
                </c:pt>
                <c:pt idx="9316">
                  <c:v>25.099640232500001</c:v>
                </c:pt>
                <c:pt idx="9317">
                  <c:v>25.0916457507</c:v>
                </c:pt>
                <c:pt idx="9318">
                  <c:v>25.0828673884</c:v>
                </c:pt>
                <c:pt idx="9319">
                  <c:v>25.081531143399999</c:v>
                </c:pt>
                <c:pt idx="9320">
                  <c:v>25.0852266419</c:v>
                </c:pt>
                <c:pt idx="9321">
                  <c:v>25.082766967400001</c:v>
                </c:pt>
                <c:pt idx="9322">
                  <c:v>25.073974404400001</c:v>
                </c:pt>
                <c:pt idx="9323">
                  <c:v>25.0645079956</c:v>
                </c:pt>
                <c:pt idx="9324">
                  <c:v>25.065305953599999</c:v>
                </c:pt>
                <c:pt idx="9325">
                  <c:v>25.068598441199999</c:v>
                </c:pt>
                <c:pt idx="9326">
                  <c:v>25.0641290049</c:v>
                </c:pt>
                <c:pt idx="9327">
                  <c:v>25.054783885900001</c:v>
                </c:pt>
                <c:pt idx="9328">
                  <c:v>25.0494930256</c:v>
                </c:pt>
                <c:pt idx="9329">
                  <c:v>25.052642809200002</c:v>
                </c:pt>
                <c:pt idx="9330">
                  <c:v>25.0532825069</c:v>
                </c:pt>
                <c:pt idx="9331">
                  <c:v>25.045601901400001</c:v>
                </c:pt>
                <c:pt idx="9332">
                  <c:v>25.036183489100001</c:v>
                </c:pt>
                <c:pt idx="9333">
                  <c:v>25.033327564299999</c:v>
                </c:pt>
                <c:pt idx="9334">
                  <c:v>25.0364704819</c:v>
                </c:pt>
                <c:pt idx="9335">
                  <c:v>25.0347552697</c:v>
                </c:pt>
                <c:pt idx="9336">
                  <c:v>25.025404309900001</c:v>
                </c:pt>
                <c:pt idx="9337">
                  <c:v>25.016244897100002</c:v>
                </c:pt>
                <c:pt idx="9338">
                  <c:v>25.016832792300001</c:v>
                </c:pt>
                <c:pt idx="9339">
                  <c:v>25.019629623299998</c:v>
                </c:pt>
                <c:pt idx="9340">
                  <c:v>25.0146173463</c:v>
                </c:pt>
                <c:pt idx="9341">
                  <c:v>25.005577817300001</c:v>
                </c:pt>
                <c:pt idx="9342">
                  <c:v>25.000284026300001</c:v>
                </c:pt>
                <c:pt idx="9343">
                  <c:v>25.003221370999999</c:v>
                </c:pt>
                <c:pt idx="9344">
                  <c:v>25.004719496500002</c:v>
                </c:pt>
                <c:pt idx="9345">
                  <c:v>24.998440577499998</c:v>
                </c:pt>
                <c:pt idx="9346">
                  <c:v>24.987553581099998</c:v>
                </c:pt>
                <c:pt idx="9347">
                  <c:v>24.984512978600002</c:v>
                </c:pt>
                <c:pt idx="9348">
                  <c:v>24.987585755800001</c:v>
                </c:pt>
                <c:pt idx="9349">
                  <c:v>24.986861513000001</c:v>
                </c:pt>
                <c:pt idx="9350">
                  <c:v>24.978854160600001</c:v>
                </c:pt>
                <c:pt idx="9351">
                  <c:v>24.9708072088</c:v>
                </c:pt>
                <c:pt idx="9352">
                  <c:v>24.971516172600001</c:v>
                </c:pt>
                <c:pt idx="9353">
                  <c:v>24.9742791167</c:v>
                </c:pt>
                <c:pt idx="9354">
                  <c:v>24.970462204899999</c:v>
                </c:pt>
                <c:pt idx="9355">
                  <c:v>24.960737009399999</c:v>
                </c:pt>
                <c:pt idx="9356">
                  <c:v>24.954406161000001</c:v>
                </c:pt>
                <c:pt idx="9357">
                  <c:v>24.956711933899999</c:v>
                </c:pt>
                <c:pt idx="9358">
                  <c:v>24.957667587300001</c:v>
                </c:pt>
                <c:pt idx="9359">
                  <c:v>24.951224476299998</c:v>
                </c:pt>
                <c:pt idx="9360">
                  <c:v>24.9410110106</c:v>
                </c:pt>
                <c:pt idx="9361">
                  <c:v>24.937646615599999</c:v>
                </c:pt>
                <c:pt idx="9362">
                  <c:v>24.9400266474</c:v>
                </c:pt>
                <c:pt idx="9363">
                  <c:v>24.938918517899999</c:v>
                </c:pt>
                <c:pt idx="9364">
                  <c:v>24.931331796399999</c:v>
                </c:pt>
                <c:pt idx="9365">
                  <c:v>24.922680405000001</c:v>
                </c:pt>
                <c:pt idx="9366">
                  <c:v>24.923007783300001</c:v>
                </c:pt>
                <c:pt idx="9367">
                  <c:v>24.9266000117</c:v>
                </c:pt>
                <c:pt idx="9368">
                  <c:v>24.9240284999</c:v>
                </c:pt>
                <c:pt idx="9369">
                  <c:v>24.913865835399999</c:v>
                </c:pt>
                <c:pt idx="9370">
                  <c:v>24.9077813629</c:v>
                </c:pt>
                <c:pt idx="9371">
                  <c:v>24.908562616699999</c:v>
                </c:pt>
                <c:pt idx="9372">
                  <c:v>24.910174271999999</c:v>
                </c:pt>
                <c:pt idx="9373">
                  <c:v>24.905132465699999</c:v>
                </c:pt>
                <c:pt idx="9374">
                  <c:v>24.895398693299999</c:v>
                </c:pt>
                <c:pt idx="9375">
                  <c:v>24.8925573247</c:v>
                </c:pt>
                <c:pt idx="9376">
                  <c:v>24.895882002699999</c:v>
                </c:pt>
                <c:pt idx="9377">
                  <c:v>24.8960705414</c:v>
                </c:pt>
                <c:pt idx="9378">
                  <c:v>24.888038206499999</c:v>
                </c:pt>
                <c:pt idx="9379">
                  <c:v>24.8790694381</c:v>
                </c:pt>
                <c:pt idx="9380">
                  <c:v>24.878571759</c:v>
                </c:pt>
                <c:pt idx="9381">
                  <c:v>24.8810897223</c:v>
                </c:pt>
                <c:pt idx="9382">
                  <c:v>24.8784917702</c:v>
                </c:pt>
                <c:pt idx="9383">
                  <c:v>24.868669694499999</c:v>
                </c:pt>
                <c:pt idx="9384">
                  <c:v>24.861979217199998</c:v>
                </c:pt>
                <c:pt idx="9385">
                  <c:v>24.862292645699998</c:v>
                </c:pt>
                <c:pt idx="9386">
                  <c:v>24.864330238400001</c:v>
                </c:pt>
                <c:pt idx="9387">
                  <c:v>24.859285347899998</c:v>
                </c:pt>
                <c:pt idx="9388">
                  <c:v>24.848835995599998</c:v>
                </c:pt>
                <c:pt idx="9389">
                  <c:v>24.845950720899999</c:v>
                </c:pt>
                <c:pt idx="9390">
                  <c:v>24.849455044999999</c:v>
                </c:pt>
                <c:pt idx="9391">
                  <c:v>24.850151847100001</c:v>
                </c:pt>
                <c:pt idx="9392">
                  <c:v>24.8424241152</c:v>
                </c:pt>
                <c:pt idx="9393">
                  <c:v>24.834031313099999</c:v>
                </c:pt>
                <c:pt idx="9394">
                  <c:v>24.8318516627</c:v>
                </c:pt>
                <c:pt idx="9395">
                  <c:v>24.834315546900001</c:v>
                </c:pt>
                <c:pt idx="9396">
                  <c:v>24.83274604</c:v>
                </c:pt>
                <c:pt idx="9397">
                  <c:v>24.823484892</c:v>
                </c:pt>
                <c:pt idx="9398">
                  <c:v>24.817342733299999</c:v>
                </c:pt>
                <c:pt idx="9399">
                  <c:v>24.819115704600001</c:v>
                </c:pt>
                <c:pt idx="9400">
                  <c:v>24.822118283599998</c:v>
                </c:pt>
                <c:pt idx="9401">
                  <c:v>24.817196580800001</c:v>
                </c:pt>
                <c:pt idx="9402">
                  <c:v>24.807305938500001</c:v>
                </c:pt>
                <c:pt idx="9403">
                  <c:v>24.803150771599999</c:v>
                </c:pt>
                <c:pt idx="9404">
                  <c:v>24.805522391299998</c:v>
                </c:pt>
                <c:pt idx="9405">
                  <c:v>24.8064123499</c:v>
                </c:pt>
                <c:pt idx="9406">
                  <c:v>24.798593222600001</c:v>
                </c:pt>
                <c:pt idx="9407">
                  <c:v>24.789559113799999</c:v>
                </c:pt>
                <c:pt idx="9408">
                  <c:v>24.786948111499999</c:v>
                </c:pt>
                <c:pt idx="9409">
                  <c:v>24.790279432999998</c:v>
                </c:pt>
                <c:pt idx="9410">
                  <c:v>24.788568011300001</c:v>
                </c:pt>
                <c:pt idx="9411">
                  <c:v>24.7784777609</c:v>
                </c:pt>
                <c:pt idx="9412">
                  <c:v>24.772220754900001</c:v>
                </c:pt>
                <c:pt idx="9413">
                  <c:v>24.773476695700001</c:v>
                </c:pt>
                <c:pt idx="9414">
                  <c:v>24.776529952299999</c:v>
                </c:pt>
                <c:pt idx="9415">
                  <c:v>24.772397834900001</c:v>
                </c:pt>
                <c:pt idx="9416">
                  <c:v>24.763465353000001</c:v>
                </c:pt>
                <c:pt idx="9417">
                  <c:v>24.758495268800001</c:v>
                </c:pt>
                <c:pt idx="9418">
                  <c:v>24.760536606399999</c:v>
                </c:pt>
                <c:pt idx="9419">
                  <c:v>24.762014838700001</c:v>
                </c:pt>
                <c:pt idx="9420">
                  <c:v>24.754261033599999</c:v>
                </c:pt>
                <c:pt idx="9421">
                  <c:v>24.745733524799999</c:v>
                </c:pt>
                <c:pt idx="9422">
                  <c:v>24.744142492800002</c:v>
                </c:pt>
                <c:pt idx="9423">
                  <c:v>24.748329341200002</c:v>
                </c:pt>
                <c:pt idx="9424">
                  <c:v>24.747508448400001</c:v>
                </c:pt>
                <c:pt idx="9425">
                  <c:v>24.738512352899999</c:v>
                </c:pt>
                <c:pt idx="9426">
                  <c:v>24.7314399033</c:v>
                </c:pt>
                <c:pt idx="9427">
                  <c:v>24.731641883999998</c:v>
                </c:pt>
                <c:pt idx="9428">
                  <c:v>24.734803830099999</c:v>
                </c:pt>
                <c:pt idx="9429">
                  <c:v>24.730433011500001</c:v>
                </c:pt>
                <c:pt idx="9430">
                  <c:v>24.720800555299999</c:v>
                </c:pt>
                <c:pt idx="9431">
                  <c:v>24.7151435639</c:v>
                </c:pt>
                <c:pt idx="9432">
                  <c:v>24.717773517000001</c:v>
                </c:pt>
                <c:pt idx="9433">
                  <c:v>24.7190025387</c:v>
                </c:pt>
                <c:pt idx="9434">
                  <c:v>24.711350375199999</c:v>
                </c:pt>
                <c:pt idx="9435">
                  <c:v>24.7025929721</c:v>
                </c:pt>
                <c:pt idx="9436">
                  <c:v>24.700137250600001</c:v>
                </c:pt>
                <c:pt idx="9437">
                  <c:v>24.7040308395</c:v>
                </c:pt>
                <c:pt idx="9438">
                  <c:v>24.703667176300002</c:v>
                </c:pt>
                <c:pt idx="9439">
                  <c:v>24.695625804399999</c:v>
                </c:pt>
                <c:pt idx="9440">
                  <c:v>24.688106247099999</c:v>
                </c:pt>
                <c:pt idx="9441">
                  <c:v>24.688524066199999</c:v>
                </c:pt>
                <c:pt idx="9442">
                  <c:v>24.691884966500002</c:v>
                </c:pt>
                <c:pt idx="9443">
                  <c:v>24.6869498828</c:v>
                </c:pt>
                <c:pt idx="9444">
                  <c:v>24.677981042500001</c:v>
                </c:pt>
                <c:pt idx="9445">
                  <c:v>24.672307671199999</c:v>
                </c:pt>
                <c:pt idx="9446">
                  <c:v>24.675869678600002</c:v>
                </c:pt>
                <c:pt idx="9447">
                  <c:v>24.678486160799999</c:v>
                </c:pt>
                <c:pt idx="9448">
                  <c:v>24.672066600499999</c:v>
                </c:pt>
                <c:pt idx="9449">
                  <c:v>24.663207267600001</c:v>
                </c:pt>
                <c:pt idx="9450">
                  <c:v>24.6603343974</c:v>
                </c:pt>
                <c:pt idx="9451">
                  <c:v>24.663996339200001</c:v>
                </c:pt>
                <c:pt idx="9452">
                  <c:v>24.663333934299999</c:v>
                </c:pt>
                <c:pt idx="9453">
                  <c:v>24.655023730100002</c:v>
                </c:pt>
                <c:pt idx="9454">
                  <c:v>24.6467309855</c:v>
                </c:pt>
                <c:pt idx="9455">
                  <c:v>24.6467550964</c:v>
                </c:pt>
                <c:pt idx="9456">
                  <c:v>24.6492782654</c:v>
                </c:pt>
                <c:pt idx="9457">
                  <c:v>24.645758780200001</c:v>
                </c:pt>
                <c:pt idx="9458">
                  <c:v>24.636618495600001</c:v>
                </c:pt>
                <c:pt idx="9459">
                  <c:v>24.630019448199999</c:v>
                </c:pt>
                <c:pt idx="9460">
                  <c:v>24.6327782127</c:v>
                </c:pt>
                <c:pt idx="9461">
                  <c:v>24.6355478535</c:v>
                </c:pt>
                <c:pt idx="9462">
                  <c:v>24.629953648800001</c:v>
                </c:pt>
                <c:pt idx="9463">
                  <c:v>24.620951079400001</c:v>
                </c:pt>
                <c:pt idx="9464">
                  <c:v>24.618619728399999</c:v>
                </c:pt>
                <c:pt idx="9465">
                  <c:v>24.622301334300001</c:v>
                </c:pt>
                <c:pt idx="9466">
                  <c:v>24.6213859697</c:v>
                </c:pt>
                <c:pt idx="9467">
                  <c:v>24.613888952300002</c:v>
                </c:pt>
                <c:pt idx="9468">
                  <c:v>24.604399197199999</c:v>
                </c:pt>
                <c:pt idx="9469">
                  <c:v>24.605064262500001</c:v>
                </c:pt>
                <c:pt idx="9470">
                  <c:v>24.609369105599999</c:v>
                </c:pt>
                <c:pt idx="9471">
                  <c:v>24.607033630099998</c:v>
                </c:pt>
                <c:pt idx="9472">
                  <c:v>24.598498000999999</c:v>
                </c:pt>
                <c:pt idx="9473">
                  <c:v>24.592260384199999</c:v>
                </c:pt>
                <c:pt idx="9474">
                  <c:v>24.594652078100001</c:v>
                </c:pt>
                <c:pt idx="9475">
                  <c:v>24.596862179599999</c:v>
                </c:pt>
                <c:pt idx="9476">
                  <c:v>24.591354792299999</c:v>
                </c:pt>
                <c:pt idx="9477">
                  <c:v>24.581898128399999</c:v>
                </c:pt>
                <c:pt idx="9478">
                  <c:v>24.5782447373</c:v>
                </c:pt>
                <c:pt idx="9479">
                  <c:v>24.580855288799999</c:v>
                </c:pt>
                <c:pt idx="9480">
                  <c:v>24.5815878664</c:v>
                </c:pt>
                <c:pt idx="9481">
                  <c:v>24.574077779100001</c:v>
                </c:pt>
                <c:pt idx="9482">
                  <c:v>24.564231425900001</c:v>
                </c:pt>
                <c:pt idx="9483">
                  <c:v>24.564153393000002</c:v>
                </c:pt>
                <c:pt idx="9484">
                  <c:v>24.5682741488</c:v>
                </c:pt>
                <c:pt idx="9485">
                  <c:v>24.565970794799998</c:v>
                </c:pt>
                <c:pt idx="9486">
                  <c:v>24.5574319141</c:v>
                </c:pt>
                <c:pt idx="9487">
                  <c:v>24.5515270165</c:v>
                </c:pt>
                <c:pt idx="9488">
                  <c:v>24.553696775900001</c:v>
                </c:pt>
                <c:pt idx="9489">
                  <c:v>24.556332400300001</c:v>
                </c:pt>
                <c:pt idx="9490">
                  <c:v>24.552178385400001</c:v>
                </c:pt>
                <c:pt idx="9491">
                  <c:v>24.541113771999999</c:v>
                </c:pt>
                <c:pt idx="9492">
                  <c:v>24.537753625600001</c:v>
                </c:pt>
                <c:pt idx="9493">
                  <c:v>24.541330863100001</c:v>
                </c:pt>
                <c:pt idx="9494">
                  <c:v>24.542924353</c:v>
                </c:pt>
                <c:pt idx="9495">
                  <c:v>24.536588427400002</c:v>
                </c:pt>
                <c:pt idx="9496">
                  <c:v>24.527717110499999</c:v>
                </c:pt>
                <c:pt idx="9497">
                  <c:v>24.527354551399998</c:v>
                </c:pt>
                <c:pt idx="9498">
                  <c:v>24.5308010368</c:v>
                </c:pt>
                <c:pt idx="9499">
                  <c:v>24.5291130733</c:v>
                </c:pt>
                <c:pt idx="9500">
                  <c:v>24.520328790099999</c:v>
                </c:pt>
                <c:pt idx="9501">
                  <c:v>24.513249778999999</c:v>
                </c:pt>
                <c:pt idx="9502">
                  <c:v>24.5145255057</c:v>
                </c:pt>
                <c:pt idx="9503">
                  <c:v>24.5174533637</c:v>
                </c:pt>
                <c:pt idx="9504">
                  <c:v>24.5131188334</c:v>
                </c:pt>
                <c:pt idx="9505">
                  <c:v>24.5027145938</c:v>
                </c:pt>
                <c:pt idx="9506">
                  <c:v>24.498726826999999</c:v>
                </c:pt>
                <c:pt idx="9507">
                  <c:v>24.501637453200001</c:v>
                </c:pt>
                <c:pt idx="9508">
                  <c:v>24.5026984715</c:v>
                </c:pt>
                <c:pt idx="9509">
                  <c:v>24.496754967800001</c:v>
                </c:pt>
                <c:pt idx="9510">
                  <c:v>24.488174670199999</c:v>
                </c:pt>
                <c:pt idx="9511">
                  <c:v>24.487443787699998</c:v>
                </c:pt>
                <c:pt idx="9512">
                  <c:v>24.491613840199999</c:v>
                </c:pt>
                <c:pt idx="9513">
                  <c:v>24.491228222699998</c:v>
                </c:pt>
                <c:pt idx="9514">
                  <c:v>24.4814378608</c:v>
                </c:pt>
                <c:pt idx="9515">
                  <c:v>24.4745611584</c:v>
                </c:pt>
                <c:pt idx="9516">
                  <c:v>24.4748509275</c:v>
                </c:pt>
                <c:pt idx="9517">
                  <c:v>24.4787898449</c:v>
                </c:pt>
                <c:pt idx="9518">
                  <c:v>24.476153104600002</c:v>
                </c:pt>
                <c:pt idx="9519">
                  <c:v>24.466887301900002</c:v>
                </c:pt>
                <c:pt idx="9520">
                  <c:v>24.463010893100002</c:v>
                </c:pt>
                <c:pt idx="9521">
                  <c:v>24.465733872800001</c:v>
                </c:pt>
                <c:pt idx="9522">
                  <c:v>24.4678374167</c:v>
                </c:pt>
                <c:pt idx="9523">
                  <c:v>24.4615190349</c:v>
                </c:pt>
                <c:pt idx="9524">
                  <c:v>24.452276425600001</c:v>
                </c:pt>
                <c:pt idx="9525">
                  <c:v>24.4507275781</c:v>
                </c:pt>
                <c:pt idx="9526">
                  <c:v>24.453962323599999</c:v>
                </c:pt>
                <c:pt idx="9527">
                  <c:v>24.453326497399999</c:v>
                </c:pt>
                <c:pt idx="9528">
                  <c:v>24.444908810499999</c:v>
                </c:pt>
                <c:pt idx="9529">
                  <c:v>24.437320921400001</c:v>
                </c:pt>
                <c:pt idx="9530">
                  <c:v>24.437029867900002</c:v>
                </c:pt>
                <c:pt idx="9531">
                  <c:v>24.440563712300001</c:v>
                </c:pt>
                <c:pt idx="9532">
                  <c:v>24.4381016215</c:v>
                </c:pt>
                <c:pt idx="9533">
                  <c:v>24.428636254800001</c:v>
                </c:pt>
                <c:pt idx="9534">
                  <c:v>24.4243625955</c:v>
                </c:pt>
                <c:pt idx="9535">
                  <c:v>24.427783160600001</c:v>
                </c:pt>
                <c:pt idx="9536">
                  <c:v>24.430588584700001</c:v>
                </c:pt>
                <c:pt idx="9537">
                  <c:v>24.424238324499999</c:v>
                </c:pt>
                <c:pt idx="9538">
                  <c:v>24.415830582200002</c:v>
                </c:pt>
                <c:pt idx="9539">
                  <c:v>24.4119339473</c:v>
                </c:pt>
                <c:pt idx="9540">
                  <c:v>24.415782244999999</c:v>
                </c:pt>
                <c:pt idx="9541">
                  <c:v>24.416878023100001</c:v>
                </c:pt>
                <c:pt idx="9542">
                  <c:v>24.409189680800001</c:v>
                </c:pt>
                <c:pt idx="9543">
                  <c:v>24.402237196600002</c:v>
                </c:pt>
                <c:pt idx="9544">
                  <c:v>24.4026978152</c:v>
                </c:pt>
                <c:pt idx="9545">
                  <c:v>24.407119471600002</c:v>
                </c:pt>
                <c:pt idx="9546">
                  <c:v>24.4043236409</c:v>
                </c:pt>
                <c:pt idx="9547">
                  <c:v>24.3949310472</c:v>
                </c:pt>
                <c:pt idx="9548">
                  <c:v>24.389722351900001</c:v>
                </c:pt>
                <c:pt idx="9549">
                  <c:v>24.391744554100001</c:v>
                </c:pt>
                <c:pt idx="9550">
                  <c:v>24.3944020747</c:v>
                </c:pt>
                <c:pt idx="9551">
                  <c:v>24.3888825766</c:v>
                </c:pt>
                <c:pt idx="9552">
                  <c:v>24.379746788199999</c:v>
                </c:pt>
                <c:pt idx="9553">
                  <c:v>24.375835294800002</c:v>
                </c:pt>
                <c:pt idx="9554">
                  <c:v>24.379836020900001</c:v>
                </c:pt>
                <c:pt idx="9555">
                  <c:v>24.380521149900002</c:v>
                </c:pt>
                <c:pt idx="9556">
                  <c:v>24.3721932831</c:v>
                </c:pt>
                <c:pt idx="9557">
                  <c:v>24.365371851700001</c:v>
                </c:pt>
                <c:pt idx="9558">
                  <c:v>24.365841723100001</c:v>
                </c:pt>
                <c:pt idx="9559">
                  <c:v>24.370338194999999</c:v>
                </c:pt>
                <c:pt idx="9560">
                  <c:v>24.368313844199999</c:v>
                </c:pt>
                <c:pt idx="9561">
                  <c:v>24.360027221900001</c:v>
                </c:pt>
                <c:pt idx="9562">
                  <c:v>24.353066134500001</c:v>
                </c:pt>
                <c:pt idx="9563">
                  <c:v>24.354757419199998</c:v>
                </c:pt>
                <c:pt idx="9564">
                  <c:v>24.358300673999999</c:v>
                </c:pt>
                <c:pt idx="9565">
                  <c:v>24.353611950000001</c:v>
                </c:pt>
                <c:pt idx="9566">
                  <c:v>24.345338459099999</c:v>
                </c:pt>
                <c:pt idx="9567">
                  <c:v>24.342662530999998</c:v>
                </c:pt>
                <c:pt idx="9568">
                  <c:v>24.347172384899999</c:v>
                </c:pt>
                <c:pt idx="9569">
                  <c:v>24.347973146000001</c:v>
                </c:pt>
                <c:pt idx="9570">
                  <c:v>24.340571960199998</c:v>
                </c:pt>
                <c:pt idx="9571">
                  <c:v>24.332720889699999</c:v>
                </c:pt>
                <c:pt idx="9572">
                  <c:v>24.331952403500001</c:v>
                </c:pt>
                <c:pt idx="9573">
                  <c:v>24.336276170400001</c:v>
                </c:pt>
                <c:pt idx="9574">
                  <c:v>24.3341031902</c:v>
                </c:pt>
                <c:pt idx="9575">
                  <c:v>24.325413652999998</c:v>
                </c:pt>
                <c:pt idx="9576">
                  <c:v>24.318653451100001</c:v>
                </c:pt>
                <c:pt idx="9577">
                  <c:v>24.320702427699999</c:v>
                </c:pt>
                <c:pt idx="9578">
                  <c:v>24.3236631294</c:v>
                </c:pt>
                <c:pt idx="9579">
                  <c:v>24.318318443999999</c:v>
                </c:pt>
                <c:pt idx="9580">
                  <c:v>24.310304994999999</c:v>
                </c:pt>
                <c:pt idx="9581">
                  <c:v>24.306815512899998</c:v>
                </c:pt>
                <c:pt idx="9582">
                  <c:v>24.311033039200002</c:v>
                </c:pt>
                <c:pt idx="9583">
                  <c:v>24.312826491999999</c:v>
                </c:pt>
                <c:pt idx="9584">
                  <c:v>24.306754274900001</c:v>
                </c:pt>
                <c:pt idx="9585">
                  <c:v>24.298228007399999</c:v>
                </c:pt>
                <c:pt idx="9586">
                  <c:v>24.297311881700001</c:v>
                </c:pt>
                <c:pt idx="9587">
                  <c:v>24.301309552999999</c:v>
                </c:pt>
                <c:pt idx="9588">
                  <c:v>24.2995638449</c:v>
                </c:pt>
                <c:pt idx="9589">
                  <c:v>24.2918735274</c:v>
                </c:pt>
                <c:pt idx="9590">
                  <c:v>24.285708581000002</c:v>
                </c:pt>
                <c:pt idx="9591">
                  <c:v>24.2884458883</c:v>
                </c:pt>
                <c:pt idx="9592">
                  <c:v>24.292225189700002</c:v>
                </c:pt>
                <c:pt idx="9593">
                  <c:v>24.2882131472</c:v>
                </c:pt>
                <c:pt idx="9594">
                  <c:v>24.279562133999999</c:v>
                </c:pt>
                <c:pt idx="9595">
                  <c:v>24.275371824</c:v>
                </c:pt>
                <c:pt idx="9596">
                  <c:v>24.2792104605</c:v>
                </c:pt>
                <c:pt idx="9597">
                  <c:v>24.280343653199999</c:v>
                </c:pt>
                <c:pt idx="9598">
                  <c:v>24.274081650399999</c:v>
                </c:pt>
                <c:pt idx="9599">
                  <c:v>24.2654100281</c:v>
                </c:pt>
                <c:pt idx="9600">
                  <c:v>24.264389937699999</c:v>
                </c:pt>
                <c:pt idx="9601">
                  <c:v>24.2677744806</c:v>
                </c:pt>
                <c:pt idx="9602">
                  <c:v>24.266484148899998</c:v>
                </c:pt>
                <c:pt idx="9603">
                  <c:v>24.258865520800001</c:v>
                </c:pt>
                <c:pt idx="9604">
                  <c:v>24.251697611099999</c:v>
                </c:pt>
                <c:pt idx="9605">
                  <c:v>24.254090160499999</c:v>
                </c:pt>
                <c:pt idx="9606">
                  <c:v>24.2582458145</c:v>
                </c:pt>
                <c:pt idx="9607">
                  <c:v>24.255247515699999</c:v>
                </c:pt>
                <c:pt idx="9608">
                  <c:v>24.246485595999999</c:v>
                </c:pt>
                <c:pt idx="9609">
                  <c:v>24.242636827399998</c:v>
                </c:pt>
                <c:pt idx="9610">
                  <c:v>24.2455862913</c:v>
                </c:pt>
                <c:pt idx="9611">
                  <c:v>24.246657002900001</c:v>
                </c:pt>
                <c:pt idx="9612">
                  <c:v>24.2412491782</c:v>
                </c:pt>
                <c:pt idx="9613">
                  <c:v>24.232686939400001</c:v>
                </c:pt>
                <c:pt idx="9614">
                  <c:v>24.232432422700001</c:v>
                </c:pt>
                <c:pt idx="9615">
                  <c:v>24.237300845499998</c:v>
                </c:pt>
                <c:pt idx="9616">
                  <c:v>24.237179441399999</c:v>
                </c:pt>
                <c:pt idx="9617">
                  <c:v>24.229572737200002</c:v>
                </c:pt>
                <c:pt idx="9618">
                  <c:v>24.222566432400001</c:v>
                </c:pt>
                <c:pt idx="9619">
                  <c:v>24.223964892800002</c:v>
                </c:pt>
                <c:pt idx="9620">
                  <c:v>24.2274221686</c:v>
                </c:pt>
                <c:pt idx="9621">
                  <c:v>24.224530549200001</c:v>
                </c:pt>
                <c:pt idx="9622">
                  <c:v>24.2154097397</c:v>
                </c:pt>
                <c:pt idx="9623">
                  <c:v>24.211019928399999</c:v>
                </c:pt>
                <c:pt idx="9624">
                  <c:v>24.213086248900002</c:v>
                </c:pt>
                <c:pt idx="9625">
                  <c:v>24.215411425900001</c:v>
                </c:pt>
                <c:pt idx="9626">
                  <c:v>24.2101560431</c:v>
                </c:pt>
                <c:pt idx="9627">
                  <c:v>24.200667060299999</c:v>
                </c:pt>
                <c:pt idx="9628">
                  <c:v>24.199738989499998</c:v>
                </c:pt>
                <c:pt idx="9629">
                  <c:v>24.204510452200001</c:v>
                </c:pt>
                <c:pt idx="9630">
                  <c:v>24.2048126766</c:v>
                </c:pt>
                <c:pt idx="9631">
                  <c:v>24.197538800299998</c:v>
                </c:pt>
                <c:pt idx="9632">
                  <c:v>24.191168987200001</c:v>
                </c:pt>
                <c:pt idx="9633">
                  <c:v>24.191963959599999</c:v>
                </c:pt>
                <c:pt idx="9634">
                  <c:v>24.1953646971</c:v>
                </c:pt>
                <c:pt idx="9635">
                  <c:v>24.193361767700001</c:v>
                </c:pt>
                <c:pt idx="9636">
                  <c:v>24.183801692500001</c:v>
                </c:pt>
                <c:pt idx="9637">
                  <c:v>24.179712495699999</c:v>
                </c:pt>
                <c:pt idx="9638">
                  <c:v>24.183278463499999</c:v>
                </c:pt>
                <c:pt idx="9639">
                  <c:v>24.186674142499999</c:v>
                </c:pt>
                <c:pt idx="9640">
                  <c:v>24.182164448799998</c:v>
                </c:pt>
                <c:pt idx="9641">
                  <c:v>24.173423461500001</c:v>
                </c:pt>
                <c:pt idx="9642">
                  <c:v>24.171660258300001</c:v>
                </c:pt>
                <c:pt idx="9643">
                  <c:v>24.1754114033</c:v>
                </c:pt>
                <c:pt idx="9644">
                  <c:v>24.176096900600001</c:v>
                </c:pt>
                <c:pt idx="9645">
                  <c:v>24.168688668200002</c:v>
                </c:pt>
                <c:pt idx="9646">
                  <c:v>24.161259493300001</c:v>
                </c:pt>
                <c:pt idx="9647">
                  <c:v>24.161055909400002</c:v>
                </c:pt>
                <c:pt idx="9648">
                  <c:v>24.165532225300002</c:v>
                </c:pt>
                <c:pt idx="9649">
                  <c:v>24.163721495899999</c:v>
                </c:pt>
                <c:pt idx="9650">
                  <c:v>24.1539859116</c:v>
                </c:pt>
                <c:pt idx="9651">
                  <c:v>24.149279464100001</c:v>
                </c:pt>
                <c:pt idx="9652">
                  <c:v>24.152208905999998</c:v>
                </c:pt>
                <c:pt idx="9653">
                  <c:v>24.1554372501</c:v>
                </c:pt>
                <c:pt idx="9654">
                  <c:v>24.1512368948</c:v>
                </c:pt>
                <c:pt idx="9655">
                  <c:v>24.143169565200001</c:v>
                </c:pt>
                <c:pt idx="9656">
                  <c:v>24.1409023645</c:v>
                </c:pt>
                <c:pt idx="9657">
                  <c:v>24.144989750400001</c:v>
                </c:pt>
                <c:pt idx="9658">
                  <c:v>24.1466833725</c:v>
                </c:pt>
                <c:pt idx="9659">
                  <c:v>24.1383356961</c:v>
                </c:pt>
                <c:pt idx="9660">
                  <c:v>24.131366165300001</c:v>
                </c:pt>
                <c:pt idx="9661">
                  <c:v>24.131539375900001</c:v>
                </c:pt>
                <c:pt idx="9662">
                  <c:v>24.136873569900001</c:v>
                </c:pt>
                <c:pt idx="9663">
                  <c:v>24.136350815699998</c:v>
                </c:pt>
                <c:pt idx="9664">
                  <c:v>24.127727072799999</c:v>
                </c:pt>
                <c:pt idx="9665">
                  <c:v>24.122759117200001</c:v>
                </c:pt>
                <c:pt idx="9666">
                  <c:v>24.124926533699998</c:v>
                </c:pt>
                <c:pt idx="9667">
                  <c:v>24.128502574999999</c:v>
                </c:pt>
                <c:pt idx="9668">
                  <c:v>24.124243211500001</c:v>
                </c:pt>
                <c:pt idx="9669">
                  <c:v>24.1154665862</c:v>
                </c:pt>
                <c:pt idx="9670">
                  <c:v>24.1123788391</c:v>
                </c:pt>
                <c:pt idx="9671">
                  <c:v>24.116321188699999</c:v>
                </c:pt>
                <c:pt idx="9672">
                  <c:v>24.117684091099999</c:v>
                </c:pt>
                <c:pt idx="9673">
                  <c:v>24.1104145555</c:v>
                </c:pt>
                <c:pt idx="9674">
                  <c:v>24.102879076299999</c:v>
                </c:pt>
                <c:pt idx="9675">
                  <c:v>24.102126277699998</c:v>
                </c:pt>
                <c:pt idx="9676">
                  <c:v>24.1067737632</c:v>
                </c:pt>
                <c:pt idx="9677">
                  <c:v>24.106540282099999</c:v>
                </c:pt>
                <c:pt idx="9678">
                  <c:v>24.0985859504</c:v>
                </c:pt>
                <c:pt idx="9679">
                  <c:v>24.093256784499999</c:v>
                </c:pt>
                <c:pt idx="9680">
                  <c:v>24.0961248618</c:v>
                </c:pt>
                <c:pt idx="9681">
                  <c:v>24.1003990456</c:v>
                </c:pt>
                <c:pt idx="9682">
                  <c:v>24.095546923299999</c:v>
                </c:pt>
                <c:pt idx="9683">
                  <c:v>24.087428789600001</c:v>
                </c:pt>
                <c:pt idx="9684">
                  <c:v>24.082863078900001</c:v>
                </c:pt>
                <c:pt idx="9685">
                  <c:v>24.087710059399999</c:v>
                </c:pt>
                <c:pt idx="9686">
                  <c:v>24.0909117086</c:v>
                </c:pt>
                <c:pt idx="9687">
                  <c:v>24.084835460499999</c:v>
                </c:pt>
                <c:pt idx="9688">
                  <c:v>24.0776863436</c:v>
                </c:pt>
                <c:pt idx="9689">
                  <c:v>24.076866850999998</c:v>
                </c:pt>
                <c:pt idx="9690">
                  <c:v>24.0819174019</c:v>
                </c:pt>
                <c:pt idx="9691">
                  <c:v>24.0813427414</c:v>
                </c:pt>
                <c:pt idx="9692">
                  <c:v>24.0731240832</c:v>
                </c:pt>
                <c:pt idx="9693">
                  <c:v>24.067061224</c:v>
                </c:pt>
                <c:pt idx="9694">
                  <c:v>24.068680787600002</c:v>
                </c:pt>
                <c:pt idx="9695">
                  <c:v>24.072312371500001</c:v>
                </c:pt>
                <c:pt idx="9696">
                  <c:v>24.069260761300001</c:v>
                </c:pt>
                <c:pt idx="9697">
                  <c:v>24.060715395599999</c:v>
                </c:pt>
                <c:pt idx="9698">
                  <c:v>24.0556573044</c:v>
                </c:pt>
                <c:pt idx="9699">
                  <c:v>24.059916277999999</c:v>
                </c:pt>
                <c:pt idx="9700">
                  <c:v>24.0628733044</c:v>
                </c:pt>
                <c:pt idx="9701">
                  <c:v>24.056921489899999</c:v>
                </c:pt>
                <c:pt idx="9702">
                  <c:v>24.0494247056</c:v>
                </c:pt>
                <c:pt idx="9703">
                  <c:v>24.049083709400001</c:v>
                </c:pt>
                <c:pt idx="9704">
                  <c:v>24.054342554000002</c:v>
                </c:pt>
                <c:pt idx="9705">
                  <c:v>24.054086177799999</c:v>
                </c:pt>
                <c:pt idx="9706">
                  <c:v>24.0471942247</c:v>
                </c:pt>
                <c:pt idx="9707">
                  <c:v>24.038972216200001</c:v>
                </c:pt>
                <c:pt idx="9708">
                  <c:v>24.040891963699998</c:v>
                </c:pt>
                <c:pt idx="9709">
                  <c:v>24.046133194500001</c:v>
                </c:pt>
                <c:pt idx="9710">
                  <c:v>24.043908443799999</c:v>
                </c:pt>
                <c:pt idx="9711">
                  <c:v>24.036275258300002</c:v>
                </c:pt>
                <c:pt idx="9712">
                  <c:v>24.031968423799999</c:v>
                </c:pt>
                <c:pt idx="9713">
                  <c:v>24.0364208387</c:v>
                </c:pt>
                <c:pt idx="9714">
                  <c:v>24.039030851700002</c:v>
                </c:pt>
                <c:pt idx="9715">
                  <c:v>24.033401440599999</c:v>
                </c:pt>
                <c:pt idx="9716">
                  <c:v>24.0253534838</c:v>
                </c:pt>
                <c:pt idx="9717">
                  <c:v>24.023519768500002</c:v>
                </c:pt>
                <c:pt idx="9718">
                  <c:v>24.028202284399999</c:v>
                </c:pt>
                <c:pt idx="9719">
                  <c:v>24.0287004899</c:v>
                </c:pt>
                <c:pt idx="9720">
                  <c:v>24.021428767700002</c:v>
                </c:pt>
                <c:pt idx="9721">
                  <c:v>24.013529198800001</c:v>
                </c:pt>
                <c:pt idx="9722">
                  <c:v>24.015279506199999</c:v>
                </c:pt>
                <c:pt idx="9723">
                  <c:v>24.019816219199999</c:v>
                </c:pt>
                <c:pt idx="9724">
                  <c:v>24.017004626599999</c:v>
                </c:pt>
                <c:pt idx="9725">
                  <c:v>24.0095710957</c:v>
                </c:pt>
                <c:pt idx="9726">
                  <c:v>24.005287697299998</c:v>
                </c:pt>
                <c:pt idx="9727">
                  <c:v>24.0094504616</c:v>
                </c:pt>
                <c:pt idx="9728">
                  <c:v>24.012974542999999</c:v>
                </c:pt>
                <c:pt idx="9729">
                  <c:v>24.008836844899999</c:v>
                </c:pt>
                <c:pt idx="9730">
                  <c:v>23.9994136416</c:v>
                </c:pt>
                <c:pt idx="9731">
                  <c:v>23.997486193899999</c:v>
                </c:pt>
                <c:pt idx="9732">
                  <c:v>24.002130957399999</c:v>
                </c:pt>
                <c:pt idx="9733">
                  <c:v>24.003566775500001</c:v>
                </c:pt>
                <c:pt idx="9734">
                  <c:v>23.9976582054</c:v>
                </c:pt>
                <c:pt idx="9735">
                  <c:v>23.9908168553</c:v>
                </c:pt>
                <c:pt idx="9736">
                  <c:v>23.992624371400002</c:v>
                </c:pt>
                <c:pt idx="9737">
                  <c:v>23.997083637199999</c:v>
                </c:pt>
                <c:pt idx="9738">
                  <c:v>23.995435438600001</c:v>
                </c:pt>
                <c:pt idx="9739">
                  <c:v>23.987415667600001</c:v>
                </c:pt>
                <c:pt idx="9740">
                  <c:v>23.9821255801</c:v>
                </c:pt>
                <c:pt idx="9741">
                  <c:v>23.985651754599999</c:v>
                </c:pt>
                <c:pt idx="9742">
                  <c:v>23.9886180833</c:v>
                </c:pt>
                <c:pt idx="9743">
                  <c:v>23.984431943099999</c:v>
                </c:pt>
                <c:pt idx="9744">
                  <c:v>23.975779097</c:v>
                </c:pt>
                <c:pt idx="9745">
                  <c:v>23.9735189397</c:v>
                </c:pt>
                <c:pt idx="9746">
                  <c:v>23.977391675100002</c:v>
                </c:pt>
                <c:pt idx="9747">
                  <c:v>23.978456169299999</c:v>
                </c:pt>
                <c:pt idx="9748">
                  <c:v>23.972802061500001</c:v>
                </c:pt>
                <c:pt idx="9749">
                  <c:v>23.965349876000001</c:v>
                </c:pt>
                <c:pt idx="9750">
                  <c:v>23.966676611600001</c:v>
                </c:pt>
                <c:pt idx="9751">
                  <c:v>23.971964931799999</c:v>
                </c:pt>
                <c:pt idx="9752">
                  <c:v>23.971597582099999</c:v>
                </c:pt>
                <c:pt idx="9753">
                  <c:v>23.963209725700001</c:v>
                </c:pt>
                <c:pt idx="9754">
                  <c:v>23.9583006326</c:v>
                </c:pt>
                <c:pt idx="9755">
                  <c:v>23.960303695299999</c:v>
                </c:pt>
                <c:pt idx="9756">
                  <c:v>23.963893327699999</c:v>
                </c:pt>
                <c:pt idx="9757">
                  <c:v>23.961182863400001</c:v>
                </c:pt>
                <c:pt idx="9758">
                  <c:v>23.9530649901</c:v>
                </c:pt>
                <c:pt idx="9759">
                  <c:v>23.951277953000002</c:v>
                </c:pt>
                <c:pt idx="9760">
                  <c:v>23.9559661316</c:v>
                </c:pt>
                <c:pt idx="9761">
                  <c:v>23.958274351099998</c:v>
                </c:pt>
                <c:pt idx="9762">
                  <c:v>23.952217157900002</c:v>
                </c:pt>
                <c:pt idx="9763">
                  <c:v>23.944470984599999</c:v>
                </c:pt>
                <c:pt idx="9764">
                  <c:v>23.9449878462</c:v>
                </c:pt>
                <c:pt idx="9765">
                  <c:v>23.949190739199999</c:v>
                </c:pt>
                <c:pt idx="9766">
                  <c:v>23.9488107076</c:v>
                </c:pt>
                <c:pt idx="9767">
                  <c:v>23.940902853299999</c:v>
                </c:pt>
                <c:pt idx="9768">
                  <c:v>23.935405989300001</c:v>
                </c:pt>
                <c:pt idx="9769">
                  <c:v>23.936980014900001</c:v>
                </c:pt>
                <c:pt idx="9770">
                  <c:v>23.940994545399999</c:v>
                </c:pt>
                <c:pt idx="9771">
                  <c:v>23.938130292</c:v>
                </c:pt>
                <c:pt idx="9772">
                  <c:v>23.929209694200001</c:v>
                </c:pt>
                <c:pt idx="9773">
                  <c:v>23.927275781199999</c:v>
                </c:pt>
                <c:pt idx="9774">
                  <c:v>23.932127611799999</c:v>
                </c:pt>
                <c:pt idx="9775">
                  <c:v>23.9348965774</c:v>
                </c:pt>
                <c:pt idx="9776">
                  <c:v>23.929239688300001</c:v>
                </c:pt>
                <c:pt idx="9777">
                  <c:v>23.922206000700001</c:v>
                </c:pt>
                <c:pt idx="9778">
                  <c:v>23.9210374725</c:v>
                </c:pt>
                <c:pt idx="9779">
                  <c:v>23.9252376148</c:v>
                </c:pt>
                <c:pt idx="9780">
                  <c:v>23.925961756500001</c:v>
                </c:pt>
                <c:pt idx="9781">
                  <c:v>23.918628998500001</c:v>
                </c:pt>
                <c:pt idx="9782">
                  <c:v>23.913686502800001</c:v>
                </c:pt>
                <c:pt idx="9783">
                  <c:v>23.916586586000001</c:v>
                </c:pt>
                <c:pt idx="9784">
                  <c:v>23.9215145609</c:v>
                </c:pt>
                <c:pt idx="9785">
                  <c:v>23.9187534617</c:v>
                </c:pt>
                <c:pt idx="9786">
                  <c:v>23.910384238199999</c:v>
                </c:pt>
                <c:pt idx="9787">
                  <c:v>23.907235490000001</c:v>
                </c:pt>
                <c:pt idx="9788">
                  <c:v>23.910925174700001</c:v>
                </c:pt>
                <c:pt idx="9789">
                  <c:v>23.913868426499999</c:v>
                </c:pt>
                <c:pt idx="9790">
                  <c:v>23.9082068126</c:v>
                </c:pt>
                <c:pt idx="9791">
                  <c:v>23.9005940447</c:v>
                </c:pt>
                <c:pt idx="9792">
                  <c:v>23.899098835</c:v>
                </c:pt>
                <c:pt idx="9793">
                  <c:v>23.904095595899999</c:v>
                </c:pt>
                <c:pt idx="9794">
                  <c:v>23.904668406599999</c:v>
                </c:pt>
                <c:pt idx="9795">
                  <c:v>23.896433356999999</c:v>
                </c:pt>
                <c:pt idx="9796">
                  <c:v>23.8913015927</c:v>
                </c:pt>
                <c:pt idx="9797">
                  <c:v>23.893590270099999</c:v>
                </c:pt>
                <c:pt idx="9798">
                  <c:v>23.898451379099999</c:v>
                </c:pt>
                <c:pt idx="9799">
                  <c:v>23.8965020457</c:v>
                </c:pt>
                <c:pt idx="9800">
                  <c:v>23.889215972900001</c:v>
                </c:pt>
                <c:pt idx="9801">
                  <c:v>23.885243693300001</c:v>
                </c:pt>
                <c:pt idx="9802">
                  <c:v>23.8886876505</c:v>
                </c:pt>
                <c:pt idx="9803">
                  <c:v>23.892247430200001</c:v>
                </c:pt>
                <c:pt idx="9804">
                  <c:v>23.886706319799998</c:v>
                </c:pt>
                <c:pt idx="9805">
                  <c:v>23.879656241700001</c:v>
                </c:pt>
                <c:pt idx="9806">
                  <c:v>23.879135621900001</c:v>
                </c:pt>
                <c:pt idx="9807">
                  <c:v>23.884936434699998</c:v>
                </c:pt>
                <c:pt idx="9808">
                  <c:v>23.8862725808</c:v>
                </c:pt>
                <c:pt idx="9809">
                  <c:v>23.879124927900001</c:v>
                </c:pt>
                <c:pt idx="9810">
                  <c:v>23.873193258299999</c:v>
                </c:pt>
                <c:pt idx="9811">
                  <c:v>23.874427926700001</c:v>
                </c:pt>
                <c:pt idx="9812">
                  <c:v>23.879367482199999</c:v>
                </c:pt>
                <c:pt idx="9813">
                  <c:v>23.8772304829</c:v>
                </c:pt>
                <c:pt idx="9814">
                  <c:v>23.869298509699998</c:v>
                </c:pt>
                <c:pt idx="9815">
                  <c:v>23.864752187899999</c:v>
                </c:pt>
                <c:pt idx="9816">
                  <c:v>23.868710256100002</c:v>
                </c:pt>
                <c:pt idx="9817">
                  <c:v>23.872088298000001</c:v>
                </c:pt>
                <c:pt idx="9818">
                  <c:v>23.866576370800001</c:v>
                </c:pt>
                <c:pt idx="9819">
                  <c:v>23.859309623600002</c:v>
                </c:pt>
                <c:pt idx="9820">
                  <c:v>23.857736310300002</c:v>
                </c:pt>
                <c:pt idx="9821">
                  <c:v>23.863117696300002</c:v>
                </c:pt>
                <c:pt idx="9822">
                  <c:v>23.864878430699999</c:v>
                </c:pt>
                <c:pt idx="9823">
                  <c:v>23.858775337800001</c:v>
                </c:pt>
                <c:pt idx="9824">
                  <c:v>23.852416848400001</c:v>
                </c:pt>
                <c:pt idx="9825">
                  <c:v>23.853950515299999</c:v>
                </c:pt>
                <c:pt idx="9826">
                  <c:v>23.859054074900001</c:v>
                </c:pt>
                <c:pt idx="9827">
                  <c:v>23.8564587535</c:v>
                </c:pt>
                <c:pt idx="9828">
                  <c:v>23.849234721999998</c:v>
                </c:pt>
                <c:pt idx="9829">
                  <c:v>23.8447304253</c:v>
                </c:pt>
                <c:pt idx="9830">
                  <c:v>23.8495692505</c:v>
                </c:pt>
                <c:pt idx="9831">
                  <c:v>23.854208799799999</c:v>
                </c:pt>
                <c:pt idx="9832">
                  <c:v>23.849946920299999</c:v>
                </c:pt>
                <c:pt idx="9833">
                  <c:v>23.842520249500001</c:v>
                </c:pt>
                <c:pt idx="9834">
                  <c:v>23.8405435138</c:v>
                </c:pt>
                <c:pt idx="9835">
                  <c:v>23.845657118999998</c:v>
                </c:pt>
                <c:pt idx="9836">
                  <c:v>23.847129867500001</c:v>
                </c:pt>
                <c:pt idx="9837">
                  <c:v>23.840777001300001</c:v>
                </c:pt>
                <c:pt idx="9838">
                  <c:v>23.833742123099999</c:v>
                </c:pt>
                <c:pt idx="9839">
                  <c:v>23.834860169599999</c:v>
                </c:pt>
                <c:pt idx="9840">
                  <c:v>23.839209535399998</c:v>
                </c:pt>
                <c:pt idx="9841">
                  <c:v>23.8379638561</c:v>
                </c:pt>
                <c:pt idx="9842">
                  <c:v>23.830727547399999</c:v>
                </c:pt>
                <c:pt idx="9843">
                  <c:v>23.8250965796</c:v>
                </c:pt>
                <c:pt idx="9844">
                  <c:v>23.829061894199999</c:v>
                </c:pt>
                <c:pt idx="9845">
                  <c:v>23.833705421499999</c:v>
                </c:pt>
                <c:pt idx="9846">
                  <c:v>23.830243062400001</c:v>
                </c:pt>
                <c:pt idx="9847">
                  <c:v>23.822678295799999</c:v>
                </c:pt>
                <c:pt idx="9848">
                  <c:v>23.8213175781</c:v>
                </c:pt>
                <c:pt idx="9849">
                  <c:v>23.826388920300001</c:v>
                </c:pt>
                <c:pt idx="9850">
                  <c:v>23.827706796699999</c:v>
                </c:pt>
                <c:pt idx="9851">
                  <c:v>23.822260551199999</c:v>
                </c:pt>
                <c:pt idx="9852">
                  <c:v>23.814177713100001</c:v>
                </c:pt>
                <c:pt idx="9853">
                  <c:v>23.8158458616</c:v>
                </c:pt>
                <c:pt idx="9854">
                  <c:v>23.821926616300001</c:v>
                </c:pt>
                <c:pt idx="9855">
                  <c:v>23.821863114900001</c:v>
                </c:pt>
                <c:pt idx="9856">
                  <c:v>23.815117373700001</c:v>
                </c:pt>
                <c:pt idx="9857">
                  <c:v>23.809829883900001</c:v>
                </c:pt>
                <c:pt idx="9858">
                  <c:v>23.8133496978</c:v>
                </c:pt>
                <c:pt idx="9859">
                  <c:v>23.817433465800001</c:v>
                </c:pt>
                <c:pt idx="9860">
                  <c:v>23.814069699400001</c:v>
                </c:pt>
                <c:pt idx="9861">
                  <c:v>23.8061567723</c:v>
                </c:pt>
                <c:pt idx="9862">
                  <c:v>23.803487605400001</c:v>
                </c:pt>
                <c:pt idx="9863">
                  <c:v>23.807528829399999</c:v>
                </c:pt>
                <c:pt idx="9864">
                  <c:v>23.810427108599999</c:v>
                </c:pt>
                <c:pt idx="9865">
                  <c:v>23.805140071299999</c:v>
                </c:pt>
                <c:pt idx="9866">
                  <c:v>23.796613110700001</c:v>
                </c:pt>
                <c:pt idx="9867">
                  <c:v>23.7975496611</c:v>
                </c:pt>
                <c:pt idx="9868">
                  <c:v>23.803183859600001</c:v>
                </c:pt>
                <c:pt idx="9869">
                  <c:v>23.8030686289</c:v>
                </c:pt>
                <c:pt idx="9870">
                  <c:v>23.796288112500001</c:v>
                </c:pt>
                <c:pt idx="9871">
                  <c:v>23.791424748699999</c:v>
                </c:pt>
                <c:pt idx="9872">
                  <c:v>23.794667523099999</c:v>
                </c:pt>
                <c:pt idx="9873">
                  <c:v>23.7992332185</c:v>
                </c:pt>
                <c:pt idx="9874">
                  <c:v>23.797290386899999</c:v>
                </c:pt>
                <c:pt idx="9875">
                  <c:v>23.7879099156</c:v>
                </c:pt>
                <c:pt idx="9876">
                  <c:v>23.785505516099999</c:v>
                </c:pt>
                <c:pt idx="9877">
                  <c:v>23.790538425499999</c:v>
                </c:pt>
                <c:pt idx="9878">
                  <c:v>23.794284689800001</c:v>
                </c:pt>
                <c:pt idx="9879">
                  <c:v>23.790099621300001</c:v>
                </c:pt>
                <c:pt idx="9880">
                  <c:v>23.782481554299999</c:v>
                </c:pt>
                <c:pt idx="9881">
                  <c:v>23.783066849499999</c:v>
                </c:pt>
                <c:pt idx="9882">
                  <c:v>23.7880097036</c:v>
                </c:pt>
                <c:pt idx="9883">
                  <c:v>23.788494637500001</c:v>
                </c:pt>
                <c:pt idx="9884">
                  <c:v>23.781554306899999</c:v>
                </c:pt>
                <c:pt idx="9885">
                  <c:v>23.775558502500001</c:v>
                </c:pt>
                <c:pt idx="9886">
                  <c:v>23.777910275899998</c:v>
                </c:pt>
                <c:pt idx="9887">
                  <c:v>23.782724923</c:v>
                </c:pt>
                <c:pt idx="9888">
                  <c:v>23.780785613799999</c:v>
                </c:pt>
                <c:pt idx="9889">
                  <c:v>23.7720570673</c:v>
                </c:pt>
                <c:pt idx="9890">
                  <c:v>23.769115631199998</c:v>
                </c:pt>
                <c:pt idx="9891">
                  <c:v>23.7732125042</c:v>
                </c:pt>
                <c:pt idx="9892">
                  <c:v>23.776351397999999</c:v>
                </c:pt>
                <c:pt idx="9893">
                  <c:v>23.772417511699999</c:v>
                </c:pt>
                <c:pt idx="9894">
                  <c:v>23.765125575500001</c:v>
                </c:pt>
                <c:pt idx="9895">
                  <c:v>23.7652669137</c:v>
                </c:pt>
                <c:pt idx="9896">
                  <c:v>23.770978503799999</c:v>
                </c:pt>
                <c:pt idx="9897">
                  <c:v>23.772782517900001</c:v>
                </c:pt>
                <c:pt idx="9898">
                  <c:v>23.764944673700001</c:v>
                </c:pt>
                <c:pt idx="9899">
                  <c:v>23.7592652218</c:v>
                </c:pt>
                <c:pt idx="9900">
                  <c:v>23.760695875700002</c:v>
                </c:pt>
                <c:pt idx="9901">
                  <c:v>23.766413929999999</c:v>
                </c:pt>
                <c:pt idx="9902">
                  <c:v>23.766145915900001</c:v>
                </c:pt>
                <c:pt idx="9903">
                  <c:v>23.7585294581</c:v>
                </c:pt>
                <c:pt idx="9904">
                  <c:v>23.7556305793</c:v>
                </c:pt>
                <c:pt idx="9905">
                  <c:v>23.7594860283</c:v>
                </c:pt>
                <c:pt idx="9906">
                  <c:v>23.763580406599999</c:v>
                </c:pt>
                <c:pt idx="9907">
                  <c:v>23.759344624899999</c:v>
                </c:pt>
                <c:pt idx="9908">
                  <c:v>23.751432619500001</c:v>
                </c:pt>
                <c:pt idx="9909">
                  <c:v>23.750791315800001</c:v>
                </c:pt>
                <c:pt idx="9910">
                  <c:v>23.7555364324</c:v>
                </c:pt>
                <c:pt idx="9911">
                  <c:v>23.757155791999999</c:v>
                </c:pt>
                <c:pt idx="9912">
                  <c:v>23.750760041300001</c:v>
                </c:pt>
                <c:pt idx="9913">
                  <c:v>23.744450594700002</c:v>
                </c:pt>
                <c:pt idx="9914">
                  <c:v>23.745190923500001</c:v>
                </c:pt>
                <c:pt idx="9915">
                  <c:v>23.750509254099999</c:v>
                </c:pt>
                <c:pt idx="9916">
                  <c:v>23.750153061999999</c:v>
                </c:pt>
                <c:pt idx="9917">
                  <c:v>23.742331410799999</c:v>
                </c:pt>
                <c:pt idx="9918">
                  <c:v>23.7389424522</c:v>
                </c:pt>
                <c:pt idx="9919">
                  <c:v>23.7435106583</c:v>
                </c:pt>
                <c:pt idx="9920">
                  <c:v>23.748276987400001</c:v>
                </c:pt>
                <c:pt idx="9921">
                  <c:v>23.7440930904</c:v>
                </c:pt>
                <c:pt idx="9922">
                  <c:v>23.737154725500002</c:v>
                </c:pt>
                <c:pt idx="9923">
                  <c:v>23.7342420003</c:v>
                </c:pt>
                <c:pt idx="9924">
                  <c:v>23.7395099853</c:v>
                </c:pt>
                <c:pt idx="9925">
                  <c:v>23.742920593600001</c:v>
                </c:pt>
                <c:pt idx="9926">
                  <c:v>23.737288555599999</c:v>
                </c:pt>
                <c:pt idx="9927">
                  <c:v>23.731573586</c:v>
                </c:pt>
                <c:pt idx="9928">
                  <c:v>23.7329292915</c:v>
                </c:pt>
                <c:pt idx="9929">
                  <c:v>23.739033771399999</c:v>
                </c:pt>
                <c:pt idx="9930">
                  <c:v>23.738372729799998</c:v>
                </c:pt>
                <c:pt idx="9931">
                  <c:v>23.730626975300002</c:v>
                </c:pt>
                <c:pt idx="9932">
                  <c:v>23.7263737239</c:v>
                </c:pt>
                <c:pt idx="9933">
                  <c:v>23.7295348094</c:v>
                </c:pt>
                <c:pt idx="9934">
                  <c:v>23.734126410399998</c:v>
                </c:pt>
                <c:pt idx="9935">
                  <c:v>23.730852854799998</c:v>
                </c:pt>
                <c:pt idx="9936">
                  <c:v>23.723303071499998</c:v>
                </c:pt>
                <c:pt idx="9937">
                  <c:v>23.720402125900002</c:v>
                </c:pt>
                <c:pt idx="9938">
                  <c:v>23.725840835900001</c:v>
                </c:pt>
                <c:pt idx="9939">
                  <c:v>23.728601108199999</c:v>
                </c:pt>
                <c:pt idx="9940">
                  <c:v>23.722259043400001</c:v>
                </c:pt>
                <c:pt idx="9941">
                  <c:v>23.7165287678</c:v>
                </c:pt>
                <c:pt idx="9942">
                  <c:v>23.717886996600001</c:v>
                </c:pt>
                <c:pt idx="9943">
                  <c:v>23.7239723918</c:v>
                </c:pt>
                <c:pt idx="9944">
                  <c:v>23.724165376399998</c:v>
                </c:pt>
                <c:pt idx="9945">
                  <c:v>23.717668056000001</c:v>
                </c:pt>
                <c:pt idx="9946">
                  <c:v>23.7117195557</c:v>
                </c:pt>
                <c:pt idx="9947">
                  <c:v>23.714611373299999</c:v>
                </c:pt>
                <c:pt idx="9948">
                  <c:v>23.720138828300001</c:v>
                </c:pt>
                <c:pt idx="9949">
                  <c:v>23.717640033399999</c:v>
                </c:pt>
                <c:pt idx="9950">
                  <c:v>23.710990767399998</c:v>
                </c:pt>
                <c:pt idx="9951">
                  <c:v>23.7091828575</c:v>
                </c:pt>
                <c:pt idx="9952">
                  <c:v>23.715045369599999</c:v>
                </c:pt>
                <c:pt idx="9953">
                  <c:v>23.717874736900001</c:v>
                </c:pt>
                <c:pt idx="9954">
                  <c:v>23.7124213377</c:v>
                </c:pt>
                <c:pt idx="9955">
                  <c:v>23.705766103199998</c:v>
                </c:pt>
                <c:pt idx="9956">
                  <c:v>23.7058841749</c:v>
                </c:pt>
                <c:pt idx="9957">
                  <c:v>23.711762564499999</c:v>
                </c:pt>
                <c:pt idx="9958">
                  <c:v>23.711825861600001</c:v>
                </c:pt>
                <c:pt idx="9959">
                  <c:v>23.705053234299999</c:v>
                </c:pt>
                <c:pt idx="9960">
                  <c:v>23.6994058752</c:v>
                </c:pt>
                <c:pt idx="9961">
                  <c:v>23.7025935074</c:v>
                </c:pt>
                <c:pt idx="9962">
                  <c:v>23.707466231000001</c:v>
                </c:pt>
                <c:pt idx="9963">
                  <c:v>23.704288619700002</c:v>
                </c:pt>
                <c:pt idx="9964">
                  <c:v>23.6977360932</c:v>
                </c:pt>
                <c:pt idx="9965">
                  <c:v>23.695064309999999</c:v>
                </c:pt>
                <c:pt idx="9966">
                  <c:v>23.700487765399998</c:v>
                </c:pt>
                <c:pt idx="9967">
                  <c:v>23.704304986099999</c:v>
                </c:pt>
                <c:pt idx="9968">
                  <c:v>23.700275421200001</c:v>
                </c:pt>
                <c:pt idx="9969">
                  <c:v>23.692975855</c:v>
                </c:pt>
                <c:pt idx="9970">
                  <c:v>23.693076719099999</c:v>
                </c:pt>
                <c:pt idx="9971">
                  <c:v>23.698625143800001</c:v>
                </c:pt>
                <c:pt idx="9972">
                  <c:v>23.699113600899999</c:v>
                </c:pt>
                <c:pt idx="9973">
                  <c:v>23.693417823400001</c:v>
                </c:pt>
                <c:pt idx="9974">
                  <c:v>23.688358626599999</c:v>
                </c:pt>
                <c:pt idx="9975">
                  <c:v>23.692160968300001</c:v>
                </c:pt>
                <c:pt idx="9976">
                  <c:v>23.697686407799999</c:v>
                </c:pt>
                <c:pt idx="9977">
                  <c:v>23.695799431600001</c:v>
                </c:pt>
                <c:pt idx="9978">
                  <c:v>23.688654383199999</c:v>
                </c:pt>
                <c:pt idx="9979">
                  <c:v>23.685289303400001</c:v>
                </c:pt>
                <c:pt idx="9980">
                  <c:v>23.690311921100001</c:v>
                </c:pt>
                <c:pt idx="9981">
                  <c:v>23.6934697427</c:v>
                </c:pt>
                <c:pt idx="9982">
                  <c:v>23.6892927327</c:v>
                </c:pt>
                <c:pt idx="9983">
                  <c:v>23.682002731400001</c:v>
                </c:pt>
                <c:pt idx="9984">
                  <c:v>23.681952683900001</c:v>
                </c:pt>
                <c:pt idx="9985">
                  <c:v>23.686925457200001</c:v>
                </c:pt>
                <c:pt idx="9986">
                  <c:v>23.687832905499999</c:v>
                </c:pt>
                <c:pt idx="9987">
                  <c:v>23.682117159600001</c:v>
                </c:pt>
                <c:pt idx="9988">
                  <c:v>23.675907692100001</c:v>
                </c:pt>
                <c:pt idx="9989">
                  <c:v>23.679222318699999</c:v>
                </c:pt>
                <c:pt idx="9990">
                  <c:v>23.685079122699999</c:v>
                </c:pt>
                <c:pt idx="9991">
                  <c:v>23.684221954200002</c:v>
                </c:pt>
                <c:pt idx="9992">
                  <c:v>23.677030269799999</c:v>
                </c:pt>
                <c:pt idx="9993">
                  <c:v>23.674134873700002</c:v>
                </c:pt>
                <c:pt idx="9994">
                  <c:v>23.678225233199999</c:v>
                </c:pt>
                <c:pt idx="9995">
                  <c:v>23.681416802600001</c:v>
                </c:pt>
                <c:pt idx="9996">
                  <c:v>23.678159555200001</c:v>
                </c:pt>
                <c:pt idx="9997">
                  <c:v>23.6710397055</c:v>
                </c:pt>
                <c:pt idx="9998">
                  <c:v>23.671686536700001</c:v>
                </c:pt>
                <c:pt idx="9999">
                  <c:v>23.677981303500001</c:v>
                </c:pt>
                <c:pt idx="10000">
                  <c:v>23.680025341499999</c:v>
                </c:pt>
                <c:pt idx="10001">
                  <c:v>23.674274312000001</c:v>
                </c:pt>
                <c:pt idx="10002">
                  <c:v>23.6682242957</c:v>
                </c:pt>
                <c:pt idx="10003">
                  <c:v>23.670550616500002</c:v>
                </c:pt>
                <c:pt idx="10004">
                  <c:v>23.6756800617</c:v>
                </c:pt>
                <c:pt idx="10005">
                  <c:v>23.6749225338</c:v>
                </c:pt>
                <c:pt idx="10006">
                  <c:v>23.667502656700002</c:v>
                </c:pt>
                <c:pt idx="10007">
                  <c:v>23.664073637600001</c:v>
                </c:pt>
                <c:pt idx="10008">
                  <c:v>23.667388644799999</c:v>
                </c:pt>
                <c:pt idx="10009">
                  <c:v>23.671728735199999</c:v>
                </c:pt>
                <c:pt idx="10010">
                  <c:v>23.668702719999999</c:v>
                </c:pt>
                <c:pt idx="10011">
                  <c:v>23.6604960447</c:v>
                </c:pt>
                <c:pt idx="10012">
                  <c:v>23.660404145800001</c:v>
                </c:pt>
                <c:pt idx="10013">
                  <c:v>23.666455877499999</c:v>
                </c:pt>
                <c:pt idx="10014">
                  <c:v>23.668818464400001</c:v>
                </c:pt>
                <c:pt idx="10015">
                  <c:v>23.663412155300001</c:v>
                </c:pt>
                <c:pt idx="10016">
                  <c:v>23.658122409299999</c:v>
                </c:pt>
                <c:pt idx="10017">
                  <c:v>23.6597891541</c:v>
                </c:pt>
                <c:pt idx="10018">
                  <c:v>23.6649507827</c:v>
                </c:pt>
                <c:pt idx="10019">
                  <c:v>23.665153177200001</c:v>
                </c:pt>
                <c:pt idx="10020">
                  <c:v>23.6574115391</c:v>
                </c:pt>
                <c:pt idx="10021">
                  <c:v>23.654263590500001</c:v>
                </c:pt>
                <c:pt idx="10022">
                  <c:v>23.658997059299999</c:v>
                </c:pt>
                <c:pt idx="10023">
                  <c:v>23.6643645497</c:v>
                </c:pt>
                <c:pt idx="10024">
                  <c:v>23.661943138400002</c:v>
                </c:pt>
                <c:pt idx="10025">
                  <c:v>23.654454897400001</c:v>
                </c:pt>
                <c:pt idx="10026">
                  <c:v>23.653499985900002</c:v>
                </c:pt>
                <c:pt idx="10027">
                  <c:v>23.658504250699998</c:v>
                </c:pt>
                <c:pt idx="10028">
                  <c:v>23.661231167499999</c:v>
                </c:pt>
                <c:pt idx="10029">
                  <c:v>23.655800735100001</c:v>
                </c:pt>
                <c:pt idx="10030">
                  <c:v>23.6494871465</c:v>
                </c:pt>
                <c:pt idx="10031">
                  <c:v>23.650246464999999</c:v>
                </c:pt>
                <c:pt idx="10032">
                  <c:v>23.6563771175</c:v>
                </c:pt>
                <c:pt idx="10033">
                  <c:v>23.656916245000001</c:v>
                </c:pt>
                <c:pt idx="10034">
                  <c:v>23.6488878354</c:v>
                </c:pt>
                <c:pt idx="10035">
                  <c:v>23.6451476463</c:v>
                </c:pt>
                <c:pt idx="10036">
                  <c:v>23.6489687244</c:v>
                </c:pt>
                <c:pt idx="10037">
                  <c:v>23.6540315847</c:v>
                </c:pt>
                <c:pt idx="10038">
                  <c:v>23.6518810671</c:v>
                </c:pt>
                <c:pt idx="10039">
                  <c:v>23.6451860393</c:v>
                </c:pt>
                <c:pt idx="10040">
                  <c:v>23.643698038699998</c:v>
                </c:pt>
                <c:pt idx="10041">
                  <c:v>23.649103035700001</c:v>
                </c:pt>
                <c:pt idx="10042">
                  <c:v>23.652839313800001</c:v>
                </c:pt>
                <c:pt idx="10043">
                  <c:v>23.646605284500001</c:v>
                </c:pt>
                <c:pt idx="10044">
                  <c:v>23.640763527800001</c:v>
                </c:pt>
                <c:pt idx="10045">
                  <c:v>23.641940039000001</c:v>
                </c:pt>
                <c:pt idx="10046">
                  <c:v>23.648876107700001</c:v>
                </c:pt>
                <c:pt idx="10047">
                  <c:v>23.650562040400001</c:v>
                </c:pt>
                <c:pt idx="10048">
                  <c:v>23.643625361000002</c:v>
                </c:pt>
                <c:pt idx="10049">
                  <c:v>23.6395603299</c:v>
                </c:pt>
                <c:pt idx="10050">
                  <c:v>23.642615834000001</c:v>
                </c:pt>
                <c:pt idx="10051">
                  <c:v>23.647977008000002</c:v>
                </c:pt>
                <c:pt idx="10052">
                  <c:v>23.645826798200002</c:v>
                </c:pt>
                <c:pt idx="10053">
                  <c:v>23.6384598082</c:v>
                </c:pt>
                <c:pt idx="10054">
                  <c:v>23.636203042399998</c:v>
                </c:pt>
                <c:pt idx="10055">
                  <c:v>23.6414170961</c:v>
                </c:pt>
                <c:pt idx="10056">
                  <c:v>23.644965295999999</c:v>
                </c:pt>
                <c:pt idx="10057">
                  <c:v>23.6397388199</c:v>
                </c:pt>
                <c:pt idx="10058">
                  <c:v>23.633515044900001</c:v>
                </c:pt>
                <c:pt idx="10059">
                  <c:v>23.633476934600001</c:v>
                </c:pt>
                <c:pt idx="10060">
                  <c:v>23.6396331563</c:v>
                </c:pt>
                <c:pt idx="10061">
                  <c:v>23.641427213</c:v>
                </c:pt>
                <c:pt idx="10062">
                  <c:v>23.6351748907</c:v>
                </c:pt>
                <c:pt idx="10063">
                  <c:v>23.6307009159</c:v>
                </c:pt>
                <c:pt idx="10064">
                  <c:v>23.634513632400001</c:v>
                </c:pt>
                <c:pt idx="10065">
                  <c:v>23.640529770400001</c:v>
                </c:pt>
                <c:pt idx="10066">
                  <c:v>23.6378938169</c:v>
                </c:pt>
                <c:pt idx="10067">
                  <c:v>23.631302390599998</c:v>
                </c:pt>
                <c:pt idx="10068">
                  <c:v>23.627710579799999</c:v>
                </c:pt>
                <c:pt idx="10069">
                  <c:v>23.633687566399999</c:v>
                </c:pt>
                <c:pt idx="10070">
                  <c:v>23.639012355599998</c:v>
                </c:pt>
                <c:pt idx="10071">
                  <c:v>23.634982412199999</c:v>
                </c:pt>
                <c:pt idx="10072">
                  <c:v>23.6290155682</c:v>
                </c:pt>
                <c:pt idx="10073">
                  <c:v>23.628871335900001</c:v>
                </c:pt>
                <c:pt idx="10074">
                  <c:v>23.635317018199999</c:v>
                </c:pt>
                <c:pt idx="10075">
                  <c:v>23.636808713899999</c:v>
                </c:pt>
                <c:pt idx="10076">
                  <c:v>23.630319767100001</c:v>
                </c:pt>
                <c:pt idx="10077">
                  <c:v>23.625198579700001</c:v>
                </c:pt>
                <c:pt idx="10078">
                  <c:v>23.627741633999999</c:v>
                </c:pt>
                <c:pt idx="10079">
                  <c:v>23.633151070499999</c:v>
                </c:pt>
                <c:pt idx="10080">
                  <c:v>23.632301360900001</c:v>
                </c:pt>
                <c:pt idx="10081">
                  <c:v>23.625461851299999</c:v>
                </c:pt>
                <c:pt idx="10082">
                  <c:v>23.621251809899999</c:v>
                </c:pt>
                <c:pt idx="10083">
                  <c:v>23.626644100299998</c:v>
                </c:pt>
                <c:pt idx="10084">
                  <c:v>23.631399866799999</c:v>
                </c:pt>
                <c:pt idx="10085">
                  <c:v>23.627451648200001</c:v>
                </c:pt>
                <c:pt idx="10086">
                  <c:v>23.621074605499999</c:v>
                </c:pt>
                <c:pt idx="10087">
                  <c:v>23.621450750299999</c:v>
                </c:pt>
                <c:pt idx="10088">
                  <c:v>23.628034615899999</c:v>
                </c:pt>
                <c:pt idx="10089">
                  <c:v>23.6299153756</c:v>
                </c:pt>
                <c:pt idx="10090">
                  <c:v>23.624872014000001</c:v>
                </c:pt>
                <c:pt idx="10091">
                  <c:v>23.6177469679</c:v>
                </c:pt>
                <c:pt idx="10092">
                  <c:v>23.620499523100001</c:v>
                </c:pt>
                <c:pt idx="10093">
                  <c:v>23.6275478204</c:v>
                </c:pt>
                <c:pt idx="10094">
                  <c:v>23.627526083599999</c:v>
                </c:pt>
                <c:pt idx="10095">
                  <c:v>23.621528144500001</c:v>
                </c:pt>
                <c:pt idx="10096">
                  <c:v>23.617949086599999</c:v>
                </c:pt>
                <c:pt idx="10097">
                  <c:v>23.623420596700001</c:v>
                </c:pt>
                <c:pt idx="10098">
                  <c:v>23.627836610900001</c:v>
                </c:pt>
                <c:pt idx="10099">
                  <c:v>23.6241911537</c:v>
                </c:pt>
                <c:pt idx="10100">
                  <c:v>23.6173611573</c:v>
                </c:pt>
                <c:pt idx="10101">
                  <c:v>23.616272303700001</c:v>
                </c:pt>
                <c:pt idx="10102">
                  <c:v>23.622243836999999</c:v>
                </c:pt>
                <c:pt idx="10103">
                  <c:v>23.624865751400002</c:v>
                </c:pt>
                <c:pt idx="10104">
                  <c:v>23.619658971100002</c:v>
                </c:pt>
                <c:pt idx="10105">
                  <c:v>23.612852413799999</c:v>
                </c:pt>
                <c:pt idx="10106">
                  <c:v>23.615481739100002</c:v>
                </c:pt>
                <c:pt idx="10107">
                  <c:v>23.6215288597</c:v>
                </c:pt>
                <c:pt idx="10108">
                  <c:v>23.620838987700001</c:v>
                </c:pt>
                <c:pt idx="10109">
                  <c:v>23.614873710099999</c:v>
                </c:pt>
                <c:pt idx="10110">
                  <c:v>23.611335367300001</c:v>
                </c:pt>
                <c:pt idx="10111">
                  <c:v>23.616400969299999</c:v>
                </c:pt>
                <c:pt idx="10112">
                  <c:v>23.621781069099999</c:v>
                </c:pt>
                <c:pt idx="10113">
                  <c:v>23.61970968</c:v>
                </c:pt>
                <c:pt idx="10114">
                  <c:v>23.611616081400001</c:v>
                </c:pt>
                <c:pt idx="10115">
                  <c:v>23.610536695299999</c:v>
                </c:pt>
                <c:pt idx="10116">
                  <c:v>23.616515438899999</c:v>
                </c:pt>
                <c:pt idx="10117">
                  <c:v>23.6199716235</c:v>
                </c:pt>
                <c:pt idx="10118">
                  <c:v>23.616111217</c:v>
                </c:pt>
                <c:pt idx="10119">
                  <c:v>23.610266534499999</c:v>
                </c:pt>
                <c:pt idx="10120">
                  <c:v>23.612861505800002</c:v>
                </c:pt>
                <c:pt idx="10121">
                  <c:v>23.618754323299999</c:v>
                </c:pt>
                <c:pt idx="10122">
                  <c:v>23.6191523681</c:v>
                </c:pt>
                <c:pt idx="10123">
                  <c:v>23.612713062699999</c:v>
                </c:pt>
                <c:pt idx="10124">
                  <c:v>23.608198205600001</c:v>
                </c:pt>
                <c:pt idx="10125">
                  <c:v>23.6126203701</c:v>
                </c:pt>
                <c:pt idx="10126">
                  <c:v>23.617410999400001</c:v>
                </c:pt>
                <c:pt idx="10127">
                  <c:v>23.615423122500001</c:v>
                </c:pt>
                <c:pt idx="10128">
                  <c:v>23.6081946742</c:v>
                </c:pt>
                <c:pt idx="10129">
                  <c:v>23.6067738741</c:v>
                </c:pt>
                <c:pt idx="10130">
                  <c:v>23.611864272799998</c:v>
                </c:pt>
                <c:pt idx="10131">
                  <c:v>23.614944223599998</c:v>
                </c:pt>
                <c:pt idx="10132">
                  <c:v>23.611094540700002</c:v>
                </c:pt>
                <c:pt idx="10133">
                  <c:v>23.6046160637</c:v>
                </c:pt>
                <c:pt idx="10134">
                  <c:v>23.606588034000001</c:v>
                </c:pt>
                <c:pt idx="10135">
                  <c:v>23.613293091799999</c:v>
                </c:pt>
                <c:pt idx="10136">
                  <c:v>23.614993055399999</c:v>
                </c:pt>
                <c:pt idx="10137">
                  <c:v>23.6082598066</c:v>
                </c:pt>
                <c:pt idx="10138">
                  <c:v>23.604279307799999</c:v>
                </c:pt>
                <c:pt idx="10139">
                  <c:v>23.6072026312</c:v>
                </c:pt>
                <c:pt idx="10140">
                  <c:v>23.6125481262</c:v>
                </c:pt>
                <c:pt idx="10141">
                  <c:v>23.6120938828</c:v>
                </c:pt>
                <c:pt idx="10142">
                  <c:v>23.6054528652</c:v>
                </c:pt>
                <c:pt idx="10143">
                  <c:v>23.6044252083</c:v>
                </c:pt>
                <c:pt idx="10144">
                  <c:v>23.610137887</c:v>
                </c:pt>
                <c:pt idx="10145">
                  <c:v>23.614367439900001</c:v>
                </c:pt>
                <c:pt idx="10146">
                  <c:v>23.6101540746</c:v>
                </c:pt>
                <c:pt idx="10147">
                  <c:v>23.6033951866</c:v>
                </c:pt>
                <c:pt idx="10148">
                  <c:v>23.604582474200001</c:v>
                </c:pt>
                <c:pt idx="10149">
                  <c:v>23.6101863353</c:v>
                </c:pt>
                <c:pt idx="10150">
                  <c:v>23.611873694100002</c:v>
                </c:pt>
                <c:pt idx="10151">
                  <c:v>23.605773681999999</c:v>
                </c:pt>
                <c:pt idx="10152">
                  <c:v>23.601233177000001</c:v>
                </c:pt>
                <c:pt idx="10153">
                  <c:v>23.603763504100002</c:v>
                </c:pt>
                <c:pt idx="10154">
                  <c:v>23.609515918100001</c:v>
                </c:pt>
                <c:pt idx="10155">
                  <c:v>23.608696628000001</c:v>
                </c:pt>
                <c:pt idx="10156">
                  <c:v>23.6011289498</c:v>
                </c:pt>
                <c:pt idx="10157">
                  <c:v>23.599802833599998</c:v>
                </c:pt>
                <c:pt idx="10158">
                  <c:v>23.605650978300002</c:v>
                </c:pt>
                <c:pt idx="10159">
                  <c:v>23.610266686300001</c:v>
                </c:pt>
                <c:pt idx="10160">
                  <c:v>23.606552025500001</c:v>
                </c:pt>
                <c:pt idx="10161">
                  <c:v>23.6006621051</c:v>
                </c:pt>
                <c:pt idx="10162">
                  <c:v>23.6001738237</c:v>
                </c:pt>
                <c:pt idx="10163">
                  <c:v>23.605836250799999</c:v>
                </c:pt>
                <c:pt idx="10164">
                  <c:v>23.6086980623</c:v>
                </c:pt>
                <c:pt idx="10165">
                  <c:v>23.603162355199999</c:v>
                </c:pt>
                <c:pt idx="10166">
                  <c:v>23.599171523900001</c:v>
                </c:pt>
                <c:pt idx="10167">
                  <c:v>23.602833121300002</c:v>
                </c:pt>
                <c:pt idx="10168">
                  <c:v>23.609417319199999</c:v>
                </c:pt>
                <c:pt idx="10169">
                  <c:v>23.608656458199999</c:v>
                </c:pt>
                <c:pt idx="10170">
                  <c:v>23.601606912499999</c:v>
                </c:pt>
                <c:pt idx="10171">
                  <c:v>23.599142594500002</c:v>
                </c:pt>
                <c:pt idx="10172">
                  <c:v>23.6037951755</c:v>
                </c:pt>
                <c:pt idx="10173">
                  <c:v>23.6085490052</c:v>
                </c:pt>
                <c:pt idx="10174">
                  <c:v>23.604924402399998</c:v>
                </c:pt>
                <c:pt idx="10175">
                  <c:v>23.5985331376</c:v>
                </c:pt>
                <c:pt idx="10176">
                  <c:v>23.597839829800002</c:v>
                </c:pt>
                <c:pt idx="10177">
                  <c:v>23.604193283600001</c:v>
                </c:pt>
                <c:pt idx="10178">
                  <c:v>23.6068859839</c:v>
                </c:pt>
                <c:pt idx="10179">
                  <c:v>23.600348057400002</c:v>
                </c:pt>
                <c:pt idx="10180">
                  <c:v>23.596051413000001</c:v>
                </c:pt>
                <c:pt idx="10181">
                  <c:v>23.598987793999999</c:v>
                </c:pt>
                <c:pt idx="10182">
                  <c:v>23.605343295000001</c:v>
                </c:pt>
                <c:pt idx="10183">
                  <c:v>23.605395922</c:v>
                </c:pt>
                <c:pt idx="10184">
                  <c:v>23.599564979499998</c:v>
                </c:pt>
                <c:pt idx="10185">
                  <c:v>23.596267927900001</c:v>
                </c:pt>
                <c:pt idx="10186">
                  <c:v>23.600783277200001</c:v>
                </c:pt>
                <c:pt idx="10187">
                  <c:v>23.606181233699999</c:v>
                </c:pt>
                <c:pt idx="10188">
                  <c:v>23.6027259536</c:v>
                </c:pt>
                <c:pt idx="10189">
                  <c:v>23.5969503868</c:v>
                </c:pt>
                <c:pt idx="10190">
                  <c:v>23.597165596699998</c:v>
                </c:pt>
                <c:pt idx="10191">
                  <c:v>23.604245333800002</c:v>
                </c:pt>
                <c:pt idx="10192">
                  <c:v>23.607513384200001</c:v>
                </c:pt>
                <c:pt idx="10193">
                  <c:v>23.602027652299999</c:v>
                </c:pt>
                <c:pt idx="10194">
                  <c:v>23.5969501943</c:v>
                </c:pt>
                <c:pt idx="10195">
                  <c:v>23.598829158899999</c:v>
                </c:pt>
                <c:pt idx="10196">
                  <c:v>23.605224267499999</c:v>
                </c:pt>
                <c:pt idx="10197">
                  <c:v>23.605148338900001</c:v>
                </c:pt>
                <c:pt idx="10198">
                  <c:v>23.598729028800001</c:v>
                </c:pt>
                <c:pt idx="10199">
                  <c:v>23.594996405900002</c:v>
                </c:pt>
                <c:pt idx="10200">
                  <c:v>23.599927723099999</c:v>
                </c:pt>
                <c:pt idx="10201">
                  <c:v>23.605231161700001</c:v>
                </c:pt>
                <c:pt idx="10202">
                  <c:v>23.601692851900001</c:v>
                </c:pt>
                <c:pt idx="10203">
                  <c:v>23.595700505899998</c:v>
                </c:pt>
                <c:pt idx="10204">
                  <c:v>23.594628804199999</c:v>
                </c:pt>
                <c:pt idx="10205">
                  <c:v>23.6011217209</c:v>
                </c:pt>
                <c:pt idx="10206">
                  <c:v>23.6047581678</c:v>
                </c:pt>
                <c:pt idx="10207">
                  <c:v>23.600407709700001</c:v>
                </c:pt>
                <c:pt idx="10208">
                  <c:v>23.594923829199999</c:v>
                </c:pt>
                <c:pt idx="10209">
                  <c:v>23.597204201299999</c:v>
                </c:pt>
                <c:pt idx="10210">
                  <c:v>23.603723777300001</c:v>
                </c:pt>
                <c:pt idx="10211">
                  <c:v>23.603311209800001</c:v>
                </c:pt>
                <c:pt idx="10212">
                  <c:v>23.5976383934</c:v>
                </c:pt>
                <c:pt idx="10213">
                  <c:v>23.594019964000001</c:v>
                </c:pt>
                <c:pt idx="10214">
                  <c:v>23.599750074900001</c:v>
                </c:pt>
                <c:pt idx="10215">
                  <c:v>23.606127478299999</c:v>
                </c:pt>
                <c:pt idx="10216">
                  <c:v>23.603839499999999</c:v>
                </c:pt>
                <c:pt idx="10217">
                  <c:v>23.597604142400002</c:v>
                </c:pt>
                <c:pt idx="10218">
                  <c:v>23.596136657399999</c:v>
                </c:pt>
                <c:pt idx="10219">
                  <c:v>23.6023249498</c:v>
                </c:pt>
                <c:pt idx="10220">
                  <c:v>23.605683503600002</c:v>
                </c:pt>
                <c:pt idx="10221">
                  <c:v>23.601092677299999</c:v>
                </c:pt>
                <c:pt idx="10222">
                  <c:v>23.595053858299998</c:v>
                </c:pt>
                <c:pt idx="10223">
                  <c:v>23.5968908531</c:v>
                </c:pt>
                <c:pt idx="10224">
                  <c:v>23.6027707971</c:v>
                </c:pt>
                <c:pt idx="10225">
                  <c:v>23.603594812699999</c:v>
                </c:pt>
                <c:pt idx="10226">
                  <c:v>23.598095729200001</c:v>
                </c:pt>
                <c:pt idx="10227">
                  <c:v>23.593098650200002</c:v>
                </c:pt>
                <c:pt idx="10228">
                  <c:v>23.597867347600001</c:v>
                </c:pt>
                <c:pt idx="10229">
                  <c:v>23.604051671600001</c:v>
                </c:pt>
                <c:pt idx="10230">
                  <c:v>23.602512802</c:v>
                </c:pt>
                <c:pt idx="10231">
                  <c:v>23.596134560199999</c:v>
                </c:pt>
                <c:pt idx="10232">
                  <c:v>23.5953710681</c:v>
                </c:pt>
                <c:pt idx="10233">
                  <c:v>23.6014426865</c:v>
                </c:pt>
                <c:pt idx="10234">
                  <c:v>23.604757756800002</c:v>
                </c:pt>
                <c:pt idx="10235">
                  <c:v>23.601172144900001</c:v>
                </c:pt>
                <c:pt idx="10236">
                  <c:v>23.594266558200001</c:v>
                </c:pt>
                <c:pt idx="10237">
                  <c:v>23.5965370732</c:v>
                </c:pt>
                <c:pt idx="10238">
                  <c:v>23.6040590651</c:v>
                </c:pt>
                <c:pt idx="10239">
                  <c:v>23.6060440113</c:v>
                </c:pt>
                <c:pt idx="10240">
                  <c:v>23.600871634499999</c:v>
                </c:pt>
                <c:pt idx="10241">
                  <c:v>23.5961782941</c:v>
                </c:pt>
                <c:pt idx="10242">
                  <c:v>23.600416131199999</c:v>
                </c:pt>
                <c:pt idx="10243">
                  <c:v>23.6060405078</c:v>
                </c:pt>
                <c:pt idx="10244">
                  <c:v>23.604597958999999</c:v>
                </c:pt>
                <c:pt idx="10245">
                  <c:v>23.597994745200001</c:v>
                </c:pt>
                <c:pt idx="10246">
                  <c:v>23.595944744600001</c:v>
                </c:pt>
                <c:pt idx="10247">
                  <c:v>23.601047285500002</c:v>
                </c:pt>
                <c:pt idx="10248">
                  <c:v>23.6058375199</c:v>
                </c:pt>
                <c:pt idx="10249">
                  <c:v>23.6026130399</c:v>
                </c:pt>
                <c:pt idx="10250">
                  <c:v>23.595145177199999</c:v>
                </c:pt>
                <c:pt idx="10251">
                  <c:v>23.596700317500002</c:v>
                </c:pt>
                <c:pt idx="10252">
                  <c:v>23.6034420947</c:v>
                </c:pt>
                <c:pt idx="10253">
                  <c:v>23.605259148399998</c:v>
                </c:pt>
                <c:pt idx="10254">
                  <c:v>23.5999984111</c:v>
                </c:pt>
                <c:pt idx="10255">
                  <c:v>23.595834760100001</c:v>
                </c:pt>
                <c:pt idx="10256">
                  <c:v>23.5997260404</c:v>
                </c:pt>
                <c:pt idx="10257">
                  <c:v>23.6058942196</c:v>
                </c:pt>
                <c:pt idx="10258">
                  <c:v>23.605934426899999</c:v>
                </c:pt>
                <c:pt idx="10259">
                  <c:v>23.5980367252</c:v>
                </c:pt>
                <c:pt idx="10260">
                  <c:v>23.596207133</c:v>
                </c:pt>
                <c:pt idx="10261">
                  <c:v>23.602326235100001</c:v>
                </c:pt>
                <c:pt idx="10262">
                  <c:v>23.607930064200001</c:v>
                </c:pt>
                <c:pt idx="10263">
                  <c:v>23.605688607000001</c:v>
                </c:pt>
                <c:pt idx="10264">
                  <c:v>23.599029424200001</c:v>
                </c:pt>
                <c:pt idx="10265">
                  <c:v>23.6001497287</c:v>
                </c:pt>
                <c:pt idx="10266">
                  <c:v>23.6061816056</c:v>
                </c:pt>
                <c:pt idx="10267">
                  <c:v>23.608563588999999</c:v>
                </c:pt>
                <c:pt idx="10268">
                  <c:v>23.603237420100001</c:v>
                </c:pt>
                <c:pt idx="10269">
                  <c:v>23.5979912142</c:v>
                </c:pt>
                <c:pt idx="10270">
                  <c:v>23.601001448600002</c:v>
                </c:pt>
                <c:pt idx="10271">
                  <c:v>23.607357480000001</c:v>
                </c:pt>
                <c:pt idx="10272">
                  <c:v>23.6076224844</c:v>
                </c:pt>
                <c:pt idx="10273">
                  <c:v>23.600341669199999</c:v>
                </c:pt>
                <c:pt idx="10274">
                  <c:v>23.598093851000002</c:v>
                </c:pt>
                <c:pt idx="10275">
                  <c:v>23.602941487999999</c:v>
                </c:pt>
                <c:pt idx="10276">
                  <c:v>23.607837502100001</c:v>
                </c:pt>
                <c:pt idx="10277">
                  <c:v>23.605656088700002</c:v>
                </c:pt>
                <c:pt idx="10278">
                  <c:v>23.599349853500001</c:v>
                </c:pt>
                <c:pt idx="10279">
                  <c:v>23.599929052099998</c:v>
                </c:pt>
                <c:pt idx="10280">
                  <c:v>23.606773785000001</c:v>
                </c:pt>
                <c:pt idx="10281">
                  <c:v>23.610477379700001</c:v>
                </c:pt>
                <c:pt idx="10282">
                  <c:v>23.604383911700001</c:v>
                </c:pt>
                <c:pt idx="10283">
                  <c:v>23.5995798127</c:v>
                </c:pt>
                <c:pt idx="10284">
                  <c:v>23.601765401200002</c:v>
                </c:pt>
                <c:pt idx="10285">
                  <c:v>23.608871671700001</c:v>
                </c:pt>
                <c:pt idx="10286">
                  <c:v>23.610740065600002</c:v>
                </c:pt>
                <c:pt idx="10287">
                  <c:v>23.604519851900001</c:v>
                </c:pt>
                <c:pt idx="10288">
                  <c:v>23.6022140036</c:v>
                </c:pt>
                <c:pt idx="10289">
                  <c:v>23.606746647200001</c:v>
                </c:pt>
                <c:pt idx="10290">
                  <c:v>23.612477522399999</c:v>
                </c:pt>
                <c:pt idx="10291">
                  <c:v>23.610073912499999</c:v>
                </c:pt>
                <c:pt idx="10292">
                  <c:v>23.6031923275</c:v>
                </c:pt>
                <c:pt idx="10293">
                  <c:v>23.6030363713</c:v>
                </c:pt>
                <c:pt idx="10294">
                  <c:v>23.608879299800002</c:v>
                </c:pt>
                <c:pt idx="10295">
                  <c:v>23.612477450499998</c:v>
                </c:pt>
                <c:pt idx="10296">
                  <c:v>23.6078754314</c:v>
                </c:pt>
                <c:pt idx="10297">
                  <c:v>23.602544289699999</c:v>
                </c:pt>
                <c:pt idx="10298">
                  <c:v>23.603898590899998</c:v>
                </c:pt>
                <c:pt idx="10299">
                  <c:v>23.610605399699999</c:v>
                </c:pt>
                <c:pt idx="10300">
                  <c:v>23.612051521600002</c:v>
                </c:pt>
                <c:pt idx="10301">
                  <c:v>23.605602699799999</c:v>
                </c:pt>
                <c:pt idx="10302">
                  <c:v>23.602689187199999</c:v>
                </c:pt>
                <c:pt idx="10303">
                  <c:v>23.607941864200001</c:v>
                </c:pt>
                <c:pt idx="10304">
                  <c:v>23.614295657100001</c:v>
                </c:pt>
                <c:pt idx="10305">
                  <c:v>23.612031568599999</c:v>
                </c:pt>
                <c:pt idx="10306">
                  <c:v>23.606269003400001</c:v>
                </c:pt>
                <c:pt idx="10307">
                  <c:v>23.6039577431</c:v>
                </c:pt>
                <c:pt idx="10308">
                  <c:v>23.610201179600001</c:v>
                </c:pt>
                <c:pt idx="10309">
                  <c:v>23.615628406799999</c:v>
                </c:pt>
                <c:pt idx="10310">
                  <c:v>23.611812105199999</c:v>
                </c:pt>
                <c:pt idx="10311">
                  <c:v>23.607004635500001</c:v>
                </c:pt>
                <c:pt idx="10312">
                  <c:v>23.608789874100001</c:v>
                </c:pt>
                <c:pt idx="10313">
                  <c:v>23.616149558499998</c:v>
                </c:pt>
                <c:pt idx="10314">
                  <c:v>23.617314463</c:v>
                </c:pt>
                <c:pt idx="10315">
                  <c:v>23.610930681199999</c:v>
                </c:pt>
                <c:pt idx="10316">
                  <c:v>23.607239267899999</c:v>
                </c:pt>
                <c:pt idx="10317">
                  <c:v>23.611081562599999</c:v>
                </c:pt>
                <c:pt idx="10318">
                  <c:v>23.617223791299999</c:v>
                </c:pt>
                <c:pt idx="10319">
                  <c:v>23.615941139899999</c:v>
                </c:pt>
                <c:pt idx="10320">
                  <c:v>23.6097087321</c:v>
                </c:pt>
                <c:pt idx="10321">
                  <c:v>23.607426941100002</c:v>
                </c:pt>
                <c:pt idx="10322">
                  <c:v>23.613854376799999</c:v>
                </c:pt>
                <c:pt idx="10323">
                  <c:v>23.6183336625</c:v>
                </c:pt>
                <c:pt idx="10324">
                  <c:v>23.613711868399999</c:v>
                </c:pt>
                <c:pt idx="10325">
                  <c:v>23.608696447900002</c:v>
                </c:pt>
                <c:pt idx="10326">
                  <c:v>23.610472264399998</c:v>
                </c:pt>
                <c:pt idx="10327">
                  <c:v>23.617686799600001</c:v>
                </c:pt>
                <c:pt idx="10328">
                  <c:v>23.619782787999998</c:v>
                </c:pt>
                <c:pt idx="10329">
                  <c:v>23.6147910006</c:v>
                </c:pt>
                <c:pt idx="10330">
                  <c:v>23.608834968899998</c:v>
                </c:pt>
                <c:pt idx="10331">
                  <c:v>23.6124532081</c:v>
                </c:pt>
                <c:pt idx="10332">
                  <c:v>23.619548281899998</c:v>
                </c:pt>
                <c:pt idx="10333">
                  <c:v>23.618921705000002</c:v>
                </c:pt>
                <c:pt idx="10334">
                  <c:v>23.613586423699999</c:v>
                </c:pt>
                <c:pt idx="10335">
                  <c:v>23.612181208799999</c:v>
                </c:pt>
                <c:pt idx="10336">
                  <c:v>23.618891135599998</c:v>
                </c:pt>
                <c:pt idx="10337">
                  <c:v>23.623338759599999</c:v>
                </c:pt>
                <c:pt idx="10338">
                  <c:v>23.619509261600001</c:v>
                </c:pt>
                <c:pt idx="10339">
                  <c:v>23.613670881800001</c:v>
                </c:pt>
                <c:pt idx="10340">
                  <c:v>23.614179162199999</c:v>
                </c:pt>
                <c:pt idx="10341">
                  <c:v>23.6211146224</c:v>
                </c:pt>
                <c:pt idx="10342">
                  <c:v>23.6230671854</c:v>
                </c:pt>
                <c:pt idx="10343">
                  <c:v>23.617921553599999</c:v>
                </c:pt>
                <c:pt idx="10344">
                  <c:v>23.612993063200001</c:v>
                </c:pt>
                <c:pt idx="10345">
                  <c:v>23.616825499899999</c:v>
                </c:pt>
                <c:pt idx="10346">
                  <c:v>23.6231764895</c:v>
                </c:pt>
                <c:pt idx="10347">
                  <c:v>23.621830597399999</c:v>
                </c:pt>
                <c:pt idx="10348">
                  <c:v>23.6163750672</c:v>
                </c:pt>
                <c:pt idx="10349">
                  <c:v>23.614045935099998</c:v>
                </c:pt>
                <c:pt idx="10350">
                  <c:v>23.620130422300001</c:v>
                </c:pt>
                <c:pt idx="10351">
                  <c:v>23.6255379047</c:v>
                </c:pt>
                <c:pt idx="10352">
                  <c:v>23.623217697400001</c:v>
                </c:pt>
                <c:pt idx="10353">
                  <c:v>23.616766873500001</c:v>
                </c:pt>
                <c:pt idx="10354">
                  <c:v>23.6174043342</c:v>
                </c:pt>
                <c:pt idx="10355">
                  <c:v>23.624013908999999</c:v>
                </c:pt>
                <c:pt idx="10356">
                  <c:v>23.626365806900001</c:v>
                </c:pt>
                <c:pt idx="10357">
                  <c:v>23.622359485899999</c:v>
                </c:pt>
                <c:pt idx="10358">
                  <c:v>23.6179997861</c:v>
                </c:pt>
                <c:pt idx="10359">
                  <c:v>23.622344437599999</c:v>
                </c:pt>
                <c:pt idx="10360">
                  <c:v>23.629121418299999</c:v>
                </c:pt>
                <c:pt idx="10361">
                  <c:v>23.628986921300001</c:v>
                </c:pt>
                <c:pt idx="10362">
                  <c:v>23.6229857915</c:v>
                </c:pt>
                <c:pt idx="10363">
                  <c:v>23.619963134700001</c:v>
                </c:pt>
                <c:pt idx="10364">
                  <c:v>23.625624537</c:v>
                </c:pt>
                <c:pt idx="10365">
                  <c:v>23.6303709805</c:v>
                </c:pt>
                <c:pt idx="10366">
                  <c:v>23.6279376124</c:v>
                </c:pt>
                <c:pt idx="10367">
                  <c:v>23.621666720499999</c:v>
                </c:pt>
                <c:pt idx="10368">
                  <c:v>23.622096198800001</c:v>
                </c:pt>
                <c:pt idx="10369">
                  <c:v>23.628172603199999</c:v>
                </c:pt>
                <c:pt idx="10370">
                  <c:v>23.630874782599999</c:v>
                </c:pt>
                <c:pt idx="10371">
                  <c:v>23.626722092800001</c:v>
                </c:pt>
                <c:pt idx="10372">
                  <c:v>23.621033201900001</c:v>
                </c:pt>
                <c:pt idx="10373">
                  <c:v>23.624706654099999</c:v>
                </c:pt>
                <c:pt idx="10374">
                  <c:v>23.631747704599999</c:v>
                </c:pt>
                <c:pt idx="10375">
                  <c:v>23.632640714200001</c:v>
                </c:pt>
                <c:pt idx="10376">
                  <c:v>23.626654572900001</c:v>
                </c:pt>
                <c:pt idx="10377">
                  <c:v>23.624241899299999</c:v>
                </c:pt>
                <c:pt idx="10378">
                  <c:v>23.628932443099998</c:v>
                </c:pt>
                <c:pt idx="10379">
                  <c:v>23.633811445999999</c:v>
                </c:pt>
                <c:pt idx="10380">
                  <c:v>23.632349640400001</c:v>
                </c:pt>
                <c:pt idx="10381">
                  <c:v>23.626303268400001</c:v>
                </c:pt>
                <c:pt idx="10382">
                  <c:v>23.6273362427</c:v>
                </c:pt>
                <c:pt idx="10383">
                  <c:v>23.6345069648</c:v>
                </c:pt>
                <c:pt idx="10384">
                  <c:v>23.638282929399999</c:v>
                </c:pt>
                <c:pt idx="10385">
                  <c:v>23.634022537100002</c:v>
                </c:pt>
                <c:pt idx="10386">
                  <c:v>23.6284709452</c:v>
                </c:pt>
                <c:pt idx="10387">
                  <c:v>23.6311749511</c:v>
                </c:pt>
                <c:pt idx="10388">
                  <c:v>23.6374524272</c:v>
                </c:pt>
                <c:pt idx="10389">
                  <c:v>23.638417055600002</c:v>
                </c:pt>
                <c:pt idx="10390">
                  <c:v>23.6323449217</c:v>
                </c:pt>
                <c:pt idx="10391">
                  <c:v>23.629405674099999</c:v>
                </c:pt>
                <c:pt idx="10392">
                  <c:v>23.6334446547</c:v>
                </c:pt>
                <c:pt idx="10393">
                  <c:v>23.6393206099</c:v>
                </c:pt>
                <c:pt idx="10394">
                  <c:v>23.638167791600001</c:v>
                </c:pt>
                <c:pt idx="10395">
                  <c:v>23.630840813199999</c:v>
                </c:pt>
                <c:pt idx="10396">
                  <c:v>23.6310457933</c:v>
                </c:pt>
                <c:pt idx="10397">
                  <c:v>23.6377945391</c:v>
                </c:pt>
                <c:pt idx="10398">
                  <c:v>23.641749644800001</c:v>
                </c:pt>
                <c:pt idx="10399">
                  <c:v>23.637823369500001</c:v>
                </c:pt>
                <c:pt idx="10400">
                  <c:v>23.633160783200001</c:v>
                </c:pt>
                <c:pt idx="10401">
                  <c:v>23.635139436199999</c:v>
                </c:pt>
                <c:pt idx="10402">
                  <c:v>23.641547166500001</c:v>
                </c:pt>
                <c:pt idx="10403">
                  <c:v>23.643532364399999</c:v>
                </c:pt>
                <c:pt idx="10404">
                  <c:v>23.6372606272</c:v>
                </c:pt>
                <c:pt idx="10405">
                  <c:v>23.634566445299999</c:v>
                </c:pt>
                <c:pt idx="10406">
                  <c:v>23.639904710300002</c:v>
                </c:pt>
                <c:pt idx="10407">
                  <c:v>23.646733211200001</c:v>
                </c:pt>
                <c:pt idx="10408">
                  <c:v>23.645991000399999</c:v>
                </c:pt>
                <c:pt idx="10409">
                  <c:v>23.6393220179</c:v>
                </c:pt>
                <c:pt idx="10410">
                  <c:v>23.638633376800001</c:v>
                </c:pt>
                <c:pt idx="10411">
                  <c:v>23.644305307100002</c:v>
                </c:pt>
                <c:pt idx="10412">
                  <c:v>23.648583588600001</c:v>
                </c:pt>
                <c:pt idx="10413">
                  <c:v>23.6447497451</c:v>
                </c:pt>
                <c:pt idx="10414">
                  <c:v>23.639101503700001</c:v>
                </c:pt>
                <c:pt idx="10415">
                  <c:v>23.640279371599998</c:v>
                </c:pt>
                <c:pt idx="10416">
                  <c:v>23.647508643999998</c:v>
                </c:pt>
                <c:pt idx="10417">
                  <c:v>23.649987535400001</c:v>
                </c:pt>
                <c:pt idx="10418">
                  <c:v>23.643281289899999</c:v>
                </c:pt>
                <c:pt idx="10419">
                  <c:v>23.640016300300001</c:v>
                </c:pt>
                <c:pt idx="10420">
                  <c:v>23.6441174512</c:v>
                </c:pt>
                <c:pt idx="10421">
                  <c:v>23.6504658936</c:v>
                </c:pt>
                <c:pt idx="10422">
                  <c:v>23.6499260075</c:v>
                </c:pt>
                <c:pt idx="10423">
                  <c:v>23.644168925300001</c:v>
                </c:pt>
                <c:pt idx="10424">
                  <c:v>23.642909448499999</c:v>
                </c:pt>
                <c:pt idx="10425">
                  <c:v>23.6490456145</c:v>
                </c:pt>
                <c:pt idx="10426">
                  <c:v>23.654317019600001</c:v>
                </c:pt>
                <c:pt idx="10427">
                  <c:v>23.649829111799999</c:v>
                </c:pt>
                <c:pt idx="10428">
                  <c:v>23.644648080100001</c:v>
                </c:pt>
                <c:pt idx="10429">
                  <c:v>23.6462816383</c:v>
                </c:pt>
                <c:pt idx="10430">
                  <c:v>23.6542319526</c:v>
                </c:pt>
                <c:pt idx="10431">
                  <c:v>23.657658290200001</c:v>
                </c:pt>
                <c:pt idx="10432">
                  <c:v>23.651991585899999</c:v>
                </c:pt>
                <c:pt idx="10433">
                  <c:v>23.648316968300001</c:v>
                </c:pt>
                <c:pt idx="10434">
                  <c:v>23.651640513</c:v>
                </c:pt>
                <c:pt idx="10435">
                  <c:v>23.658219423799999</c:v>
                </c:pt>
                <c:pt idx="10436">
                  <c:v>23.6577357058</c:v>
                </c:pt>
                <c:pt idx="10437">
                  <c:v>23.651338748499999</c:v>
                </c:pt>
                <c:pt idx="10438">
                  <c:v>23.649369693600001</c:v>
                </c:pt>
                <c:pt idx="10439">
                  <c:v>23.655253074099999</c:v>
                </c:pt>
                <c:pt idx="10440">
                  <c:v>23.660499386800002</c:v>
                </c:pt>
                <c:pt idx="10441">
                  <c:v>23.656902126199999</c:v>
                </c:pt>
                <c:pt idx="10442">
                  <c:v>23.651544950000002</c:v>
                </c:pt>
                <c:pt idx="10443">
                  <c:v>23.651625053899998</c:v>
                </c:pt>
                <c:pt idx="10444">
                  <c:v>23.658679029799998</c:v>
                </c:pt>
                <c:pt idx="10445">
                  <c:v>23.661982602799998</c:v>
                </c:pt>
                <c:pt idx="10446">
                  <c:v>23.656991967</c:v>
                </c:pt>
                <c:pt idx="10447">
                  <c:v>23.6528423207</c:v>
                </c:pt>
                <c:pt idx="10448">
                  <c:v>23.656974098500001</c:v>
                </c:pt>
                <c:pt idx="10449">
                  <c:v>23.664142690799999</c:v>
                </c:pt>
                <c:pt idx="10450">
                  <c:v>23.663285425400002</c:v>
                </c:pt>
                <c:pt idx="10451">
                  <c:v>23.657777357099999</c:v>
                </c:pt>
                <c:pt idx="10452">
                  <c:v>23.654646700200001</c:v>
                </c:pt>
                <c:pt idx="10453">
                  <c:v>23.661105556999999</c:v>
                </c:pt>
                <c:pt idx="10454">
                  <c:v>23.668016554699999</c:v>
                </c:pt>
                <c:pt idx="10455">
                  <c:v>23.6655893967</c:v>
                </c:pt>
                <c:pt idx="10456">
                  <c:v>23.660317148699999</c:v>
                </c:pt>
                <c:pt idx="10457">
                  <c:v>23.660227964099999</c:v>
                </c:pt>
                <c:pt idx="10458">
                  <c:v>23.6674307201</c:v>
                </c:pt>
                <c:pt idx="10459">
                  <c:v>23.670466667900001</c:v>
                </c:pt>
                <c:pt idx="10460">
                  <c:v>23.6652548958</c:v>
                </c:pt>
                <c:pt idx="10461">
                  <c:v>23.660553462599999</c:v>
                </c:pt>
                <c:pt idx="10462">
                  <c:v>23.663393972000001</c:v>
                </c:pt>
                <c:pt idx="10463">
                  <c:v>23.6699970966</c:v>
                </c:pt>
                <c:pt idx="10464">
                  <c:v>23.670869722300001</c:v>
                </c:pt>
                <c:pt idx="10465">
                  <c:v>23.665305936900001</c:v>
                </c:pt>
                <c:pt idx="10466">
                  <c:v>23.661402438500001</c:v>
                </c:pt>
                <c:pt idx="10467">
                  <c:v>23.667275287700001</c:v>
                </c:pt>
                <c:pt idx="10468">
                  <c:v>23.673224574300001</c:v>
                </c:pt>
                <c:pt idx="10469">
                  <c:v>23.6708102803</c:v>
                </c:pt>
                <c:pt idx="10470">
                  <c:v>23.6650404363</c:v>
                </c:pt>
                <c:pt idx="10471">
                  <c:v>23.665508529299998</c:v>
                </c:pt>
                <c:pt idx="10472">
                  <c:v>23.672756579000001</c:v>
                </c:pt>
                <c:pt idx="10473">
                  <c:v>23.6762401033</c:v>
                </c:pt>
                <c:pt idx="10474">
                  <c:v>23.672578888899999</c:v>
                </c:pt>
                <c:pt idx="10475">
                  <c:v>23.666059172699999</c:v>
                </c:pt>
                <c:pt idx="10476">
                  <c:v>23.668989673700001</c:v>
                </c:pt>
                <c:pt idx="10477">
                  <c:v>23.677237301200002</c:v>
                </c:pt>
                <c:pt idx="10478">
                  <c:v>23.6789107339</c:v>
                </c:pt>
                <c:pt idx="10479">
                  <c:v>23.674077336500002</c:v>
                </c:pt>
                <c:pt idx="10480">
                  <c:v>23.670638568600001</c:v>
                </c:pt>
                <c:pt idx="10481">
                  <c:v>23.676451805599999</c:v>
                </c:pt>
                <c:pt idx="10482">
                  <c:v>23.682059661099998</c:v>
                </c:pt>
                <c:pt idx="10483">
                  <c:v>23.679899856599999</c:v>
                </c:pt>
                <c:pt idx="10484">
                  <c:v>23.673778645399999</c:v>
                </c:pt>
                <c:pt idx="10485">
                  <c:v>23.672814511399999</c:v>
                </c:pt>
                <c:pt idx="10486">
                  <c:v>23.6794068992</c:v>
                </c:pt>
                <c:pt idx="10487">
                  <c:v>23.683594638399999</c:v>
                </c:pt>
                <c:pt idx="10488">
                  <c:v>23.6800039373</c:v>
                </c:pt>
                <c:pt idx="10489">
                  <c:v>23.673776822899999</c:v>
                </c:pt>
                <c:pt idx="10490">
                  <c:v>23.676629503899999</c:v>
                </c:pt>
                <c:pt idx="10491">
                  <c:v>23.683522967799998</c:v>
                </c:pt>
                <c:pt idx="10492">
                  <c:v>23.684422059500001</c:v>
                </c:pt>
                <c:pt idx="10493">
                  <c:v>23.6794049278</c:v>
                </c:pt>
                <c:pt idx="10494">
                  <c:v>23.676011535800001</c:v>
                </c:pt>
                <c:pt idx="10495">
                  <c:v>23.681273918300001</c:v>
                </c:pt>
                <c:pt idx="10496">
                  <c:v>23.687879525900001</c:v>
                </c:pt>
                <c:pt idx="10497">
                  <c:v>23.687353912199999</c:v>
                </c:pt>
                <c:pt idx="10498">
                  <c:v>23.679732084099999</c:v>
                </c:pt>
                <c:pt idx="10499">
                  <c:v>23.678856865099998</c:v>
                </c:pt>
                <c:pt idx="10500">
                  <c:v>23.685477116800001</c:v>
                </c:pt>
                <c:pt idx="10501">
                  <c:v>23.690319006500001</c:v>
                </c:pt>
                <c:pt idx="10502">
                  <c:v>23.6879927534</c:v>
                </c:pt>
                <c:pt idx="10503">
                  <c:v>23.682564312899999</c:v>
                </c:pt>
                <c:pt idx="10504">
                  <c:v>23.685241341499999</c:v>
                </c:pt>
                <c:pt idx="10505">
                  <c:v>23.691846371099999</c:v>
                </c:pt>
                <c:pt idx="10506">
                  <c:v>23.693686034100001</c:v>
                </c:pt>
                <c:pt idx="10507">
                  <c:v>23.688289085800001</c:v>
                </c:pt>
                <c:pt idx="10508">
                  <c:v>23.6839236422</c:v>
                </c:pt>
                <c:pt idx="10509">
                  <c:v>23.688504190100002</c:v>
                </c:pt>
                <c:pt idx="10510">
                  <c:v>23.6944471441</c:v>
                </c:pt>
                <c:pt idx="10511">
                  <c:v>23.6941144259</c:v>
                </c:pt>
                <c:pt idx="10512">
                  <c:v>23.6877742866</c:v>
                </c:pt>
                <c:pt idx="10513">
                  <c:v>23.6865419224</c:v>
                </c:pt>
                <c:pt idx="10514">
                  <c:v>23.692131143299999</c:v>
                </c:pt>
                <c:pt idx="10515">
                  <c:v>23.696575966200001</c:v>
                </c:pt>
                <c:pt idx="10516">
                  <c:v>23.6939570272</c:v>
                </c:pt>
                <c:pt idx="10517">
                  <c:v>23.687856612899999</c:v>
                </c:pt>
                <c:pt idx="10518">
                  <c:v>23.689733836999999</c:v>
                </c:pt>
                <c:pt idx="10519">
                  <c:v>23.697109772200001</c:v>
                </c:pt>
                <c:pt idx="10520">
                  <c:v>23.7002481936</c:v>
                </c:pt>
                <c:pt idx="10521">
                  <c:v>23.6946258143</c:v>
                </c:pt>
                <c:pt idx="10522">
                  <c:v>23.690946116999999</c:v>
                </c:pt>
                <c:pt idx="10523">
                  <c:v>23.694072068099999</c:v>
                </c:pt>
                <c:pt idx="10524">
                  <c:v>23.700464627700001</c:v>
                </c:pt>
                <c:pt idx="10525">
                  <c:v>23.701691588199999</c:v>
                </c:pt>
                <c:pt idx="10526">
                  <c:v>23.695972666300001</c:v>
                </c:pt>
                <c:pt idx="10527">
                  <c:v>23.695021976100001</c:v>
                </c:pt>
                <c:pt idx="10528">
                  <c:v>23.700984016300001</c:v>
                </c:pt>
                <c:pt idx="10529">
                  <c:v>23.706440278100001</c:v>
                </c:pt>
                <c:pt idx="10530">
                  <c:v>23.703488949499999</c:v>
                </c:pt>
                <c:pt idx="10531">
                  <c:v>23.697104976999999</c:v>
                </c:pt>
                <c:pt idx="10532">
                  <c:v>23.698225961999999</c:v>
                </c:pt>
                <c:pt idx="10533">
                  <c:v>23.7044814528</c:v>
                </c:pt>
                <c:pt idx="10534">
                  <c:v>23.7075888058</c:v>
                </c:pt>
                <c:pt idx="10535">
                  <c:v>23.7027462623</c:v>
                </c:pt>
                <c:pt idx="10536">
                  <c:v>23.698532258699998</c:v>
                </c:pt>
                <c:pt idx="10537">
                  <c:v>23.701290320199998</c:v>
                </c:pt>
                <c:pt idx="10538">
                  <c:v>23.7080477895</c:v>
                </c:pt>
                <c:pt idx="10539">
                  <c:v>23.708652150300001</c:v>
                </c:pt>
                <c:pt idx="10540">
                  <c:v>23.701855611300001</c:v>
                </c:pt>
                <c:pt idx="10541">
                  <c:v>23.700411967499999</c:v>
                </c:pt>
                <c:pt idx="10542">
                  <c:v>23.7064629443</c:v>
                </c:pt>
                <c:pt idx="10543">
                  <c:v>23.712203799400001</c:v>
                </c:pt>
                <c:pt idx="10544">
                  <c:v>23.7098346957</c:v>
                </c:pt>
                <c:pt idx="10545">
                  <c:v>23.704470817800001</c:v>
                </c:pt>
                <c:pt idx="10546">
                  <c:v>23.7039356891</c:v>
                </c:pt>
                <c:pt idx="10547">
                  <c:v>23.7103077875</c:v>
                </c:pt>
                <c:pt idx="10548">
                  <c:v>23.714637503999999</c:v>
                </c:pt>
                <c:pt idx="10549">
                  <c:v>23.710315442900001</c:v>
                </c:pt>
                <c:pt idx="10550">
                  <c:v>23.706623065999999</c:v>
                </c:pt>
                <c:pt idx="10551">
                  <c:v>23.7102567769</c:v>
                </c:pt>
                <c:pt idx="10552">
                  <c:v>23.717729048500001</c:v>
                </c:pt>
                <c:pt idx="10553">
                  <c:v>23.7183205927</c:v>
                </c:pt>
                <c:pt idx="10554">
                  <c:v>23.711975234600001</c:v>
                </c:pt>
                <c:pt idx="10555">
                  <c:v>23.7094814714</c:v>
                </c:pt>
                <c:pt idx="10556">
                  <c:v>23.714298032999999</c:v>
                </c:pt>
                <c:pt idx="10557">
                  <c:v>23.720117277699998</c:v>
                </c:pt>
                <c:pt idx="10558">
                  <c:v>23.717927422900001</c:v>
                </c:pt>
                <c:pt idx="10559">
                  <c:v>23.712140074899999</c:v>
                </c:pt>
                <c:pt idx="10560">
                  <c:v>23.711521462299999</c:v>
                </c:pt>
                <c:pt idx="10561">
                  <c:v>23.718438989399999</c:v>
                </c:pt>
                <c:pt idx="10562">
                  <c:v>23.722565879000001</c:v>
                </c:pt>
                <c:pt idx="10563">
                  <c:v>23.7171207092</c:v>
                </c:pt>
                <c:pt idx="10564">
                  <c:v>23.712967254799999</c:v>
                </c:pt>
                <c:pt idx="10565">
                  <c:v>23.715745351399999</c:v>
                </c:pt>
                <c:pt idx="10566">
                  <c:v>23.7227904527</c:v>
                </c:pt>
                <c:pt idx="10567">
                  <c:v>23.724164828399999</c:v>
                </c:pt>
                <c:pt idx="10568">
                  <c:v>23.719158892999999</c:v>
                </c:pt>
                <c:pt idx="10569">
                  <c:v>23.715815027200001</c:v>
                </c:pt>
                <c:pt idx="10570">
                  <c:v>23.720608631299999</c:v>
                </c:pt>
                <c:pt idx="10571">
                  <c:v>23.7270855547</c:v>
                </c:pt>
                <c:pt idx="10572">
                  <c:v>23.725095540400002</c:v>
                </c:pt>
                <c:pt idx="10573">
                  <c:v>23.7199567776</c:v>
                </c:pt>
                <c:pt idx="10574">
                  <c:v>23.7201461692</c:v>
                </c:pt>
                <c:pt idx="10575">
                  <c:v>23.727679150299998</c:v>
                </c:pt>
                <c:pt idx="10576">
                  <c:v>23.732140358700001</c:v>
                </c:pt>
                <c:pt idx="10577">
                  <c:v>23.727671481400002</c:v>
                </c:pt>
                <c:pt idx="10578">
                  <c:v>23.722753367900001</c:v>
                </c:pt>
                <c:pt idx="10579">
                  <c:v>23.7244622734</c:v>
                </c:pt>
                <c:pt idx="10580">
                  <c:v>23.731490991499999</c:v>
                </c:pt>
                <c:pt idx="10581">
                  <c:v>23.732792269200001</c:v>
                </c:pt>
                <c:pt idx="10582">
                  <c:v>23.727248253999999</c:v>
                </c:pt>
                <c:pt idx="10583">
                  <c:v>23.723614828399999</c:v>
                </c:pt>
                <c:pt idx="10584">
                  <c:v>23.728695366899998</c:v>
                </c:pt>
                <c:pt idx="10585">
                  <c:v>23.7351659256</c:v>
                </c:pt>
                <c:pt idx="10586">
                  <c:v>23.732943028000001</c:v>
                </c:pt>
                <c:pt idx="10587">
                  <c:v>23.727566298300001</c:v>
                </c:pt>
                <c:pt idx="10588">
                  <c:v>23.726205624999999</c:v>
                </c:pt>
                <c:pt idx="10589">
                  <c:v>23.732950407899999</c:v>
                </c:pt>
                <c:pt idx="10590">
                  <c:v>23.737693435600001</c:v>
                </c:pt>
                <c:pt idx="10591">
                  <c:v>23.734432503200001</c:v>
                </c:pt>
                <c:pt idx="10592">
                  <c:v>23.7291168826</c:v>
                </c:pt>
                <c:pt idx="10593">
                  <c:v>23.731327929500001</c:v>
                </c:pt>
                <c:pt idx="10594">
                  <c:v>23.738428720800002</c:v>
                </c:pt>
                <c:pt idx="10595">
                  <c:v>23.7395137</c:v>
                </c:pt>
                <c:pt idx="10596">
                  <c:v>23.734733735900001</c:v>
                </c:pt>
                <c:pt idx="10597">
                  <c:v>23.7312800666</c:v>
                </c:pt>
                <c:pt idx="10598">
                  <c:v>23.737041032</c:v>
                </c:pt>
                <c:pt idx="10599">
                  <c:v>23.7443399205</c:v>
                </c:pt>
                <c:pt idx="10600">
                  <c:v>23.7433333233</c:v>
                </c:pt>
                <c:pt idx="10601">
                  <c:v>23.737606702699999</c:v>
                </c:pt>
                <c:pt idx="10602">
                  <c:v>23.7358428639</c:v>
                </c:pt>
                <c:pt idx="10603">
                  <c:v>23.742238167699998</c:v>
                </c:pt>
                <c:pt idx="10604">
                  <c:v>23.746705301900001</c:v>
                </c:pt>
                <c:pt idx="10605">
                  <c:v>23.743195527299999</c:v>
                </c:pt>
                <c:pt idx="10606">
                  <c:v>23.737454613200001</c:v>
                </c:pt>
                <c:pt idx="10607">
                  <c:v>23.7391822373</c:v>
                </c:pt>
                <c:pt idx="10608">
                  <c:v>23.745770670700001</c:v>
                </c:pt>
                <c:pt idx="10609">
                  <c:v>23.747928544600001</c:v>
                </c:pt>
                <c:pt idx="10610">
                  <c:v>23.7435091943</c:v>
                </c:pt>
                <c:pt idx="10611">
                  <c:v>23.738394513700001</c:v>
                </c:pt>
                <c:pt idx="10612">
                  <c:v>23.7430896551</c:v>
                </c:pt>
                <c:pt idx="10613">
                  <c:v>23.749957656500001</c:v>
                </c:pt>
                <c:pt idx="10614">
                  <c:v>23.749621252099999</c:v>
                </c:pt>
                <c:pt idx="10615">
                  <c:v>23.743727808999999</c:v>
                </c:pt>
                <c:pt idx="10616">
                  <c:v>23.742749419900001</c:v>
                </c:pt>
                <c:pt idx="10617">
                  <c:v>23.748937145799999</c:v>
                </c:pt>
                <c:pt idx="10618">
                  <c:v>23.753468075899999</c:v>
                </c:pt>
                <c:pt idx="10619">
                  <c:v>23.751047847300001</c:v>
                </c:pt>
                <c:pt idx="10620">
                  <c:v>23.744635194099999</c:v>
                </c:pt>
                <c:pt idx="10621">
                  <c:v>23.7466504372</c:v>
                </c:pt>
                <c:pt idx="10622">
                  <c:v>23.7547435884</c:v>
                </c:pt>
                <c:pt idx="10623">
                  <c:v>23.758007125999999</c:v>
                </c:pt>
                <c:pt idx="10624">
                  <c:v>23.753708785800001</c:v>
                </c:pt>
                <c:pt idx="10625">
                  <c:v>23.7488288224</c:v>
                </c:pt>
                <c:pt idx="10626">
                  <c:v>23.7528994547</c:v>
                </c:pt>
                <c:pt idx="10627">
                  <c:v>23.759203493099999</c:v>
                </c:pt>
                <c:pt idx="10628">
                  <c:v>23.758937956899999</c:v>
                </c:pt>
                <c:pt idx="10629">
                  <c:v>23.752945314600002</c:v>
                </c:pt>
                <c:pt idx="10630">
                  <c:v>23.7507057109</c:v>
                </c:pt>
                <c:pt idx="10631">
                  <c:v>23.755995113000001</c:v>
                </c:pt>
                <c:pt idx="10632">
                  <c:v>23.7618533602</c:v>
                </c:pt>
                <c:pt idx="10633">
                  <c:v>23.759997296800002</c:v>
                </c:pt>
                <c:pt idx="10634">
                  <c:v>23.752881278899999</c:v>
                </c:pt>
                <c:pt idx="10635">
                  <c:v>23.754193252299999</c:v>
                </c:pt>
                <c:pt idx="10636">
                  <c:v>23.761125483600001</c:v>
                </c:pt>
                <c:pt idx="10637">
                  <c:v>23.764080589999999</c:v>
                </c:pt>
                <c:pt idx="10638">
                  <c:v>23.759614340599999</c:v>
                </c:pt>
                <c:pt idx="10639">
                  <c:v>23.7553662364</c:v>
                </c:pt>
                <c:pt idx="10640">
                  <c:v>23.759004714100001</c:v>
                </c:pt>
                <c:pt idx="10641">
                  <c:v>23.765903139700001</c:v>
                </c:pt>
                <c:pt idx="10642">
                  <c:v>23.767160317199998</c:v>
                </c:pt>
                <c:pt idx="10643">
                  <c:v>23.760064935999999</c:v>
                </c:pt>
                <c:pt idx="10644">
                  <c:v>23.757981727099999</c:v>
                </c:pt>
                <c:pt idx="10645">
                  <c:v>23.764295417900001</c:v>
                </c:pt>
                <c:pt idx="10646">
                  <c:v>23.770901408699999</c:v>
                </c:pt>
                <c:pt idx="10647">
                  <c:v>23.769866910899999</c:v>
                </c:pt>
                <c:pt idx="10648">
                  <c:v>23.763418999399999</c:v>
                </c:pt>
                <c:pt idx="10649">
                  <c:v>23.764199466099999</c:v>
                </c:pt>
                <c:pt idx="10650">
                  <c:v>23.770400519500001</c:v>
                </c:pt>
                <c:pt idx="10651">
                  <c:v>23.7738568525</c:v>
                </c:pt>
                <c:pt idx="10652">
                  <c:v>23.769418695100001</c:v>
                </c:pt>
                <c:pt idx="10653">
                  <c:v>23.764140574799999</c:v>
                </c:pt>
                <c:pt idx="10654">
                  <c:v>23.766910682599999</c:v>
                </c:pt>
                <c:pt idx="10655">
                  <c:v>23.773918020299998</c:v>
                </c:pt>
                <c:pt idx="10656">
                  <c:v>23.775630937399999</c:v>
                </c:pt>
                <c:pt idx="10657">
                  <c:v>23.769088562899999</c:v>
                </c:pt>
                <c:pt idx="10658">
                  <c:v>23.766714013200001</c:v>
                </c:pt>
                <c:pt idx="10659">
                  <c:v>23.7713840901</c:v>
                </c:pt>
                <c:pt idx="10660">
                  <c:v>23.7771666774</c:v>
                </c:pt>
                <c:pt idx="10661">
                  <c:v>23.775958876299999</c:v>
                </c:pt>
                <c:pt idx="10662">
                  <c:v>23.769877985099999</c:v>
                </c:pt>
                <c:pt idx="10663">
                  <c:v>23.770002192</c:v>
                </c:pt>
                <c:pt idx="10664">
                  <c:v>23.777045001200001</c:v>
                </c:pt>
                <c:pt idx="10665">
                  <c:v>23.781802858999999</c:v>
                </c:pt>
                <c:pt idx="10666">
                  <c:v>23.771932809999999</c:v>
                </c:pt>
                <c:pt idx="10667">
                  <c:v>23.773966227599999</c:v>
                </c:pt>
                <c:pt idx="10668">
                  <c:v>23.781497302399998</c:v>
                </c:pt>
                <c:pt idx="10669">
                  <c:v>23.784676421899999</c:v>
                </c:pt>
                <c:pt idx="10670">
                  <c:v>23.779085958700001</c:v>
                </c:pt>
                <c:pt idx="10671">
                  <c:v>23.776507204400001</c:v>
                </c:pt>
                <c:pt idx="10672">
                  <c:v>23.780743163</c:v>
                </c:pt>
                <c:pt idx="10673">
                  <c:v>23.787175056300001</c:v>
                </c:pt>
                <c:pt idx="10674">
                  <c:v>23.785802587599999</c:v>
                </c:pt>
                <c:pt idx="10675">
                  <c:v>23.779165731900001</c:v>
                </c:pt>
                <c:pt idx="10676">
                  <c:v>23.778583830999999</c:v>
                </c:pt>
                <c:pt idx="10677">
                  <c:v>23.784560547600002</c:v>
                </c:pt>
                <c:pt idx="10678">
                  <c:v>23.789265177099999</c:v>
                </c:pt>
                <c:pt idx="10679">
                  <c:v>23.785687836600001</c:v>
                </c:pt>
                <c:pt idx="10680">
                  <c:v>23.780534492099999</c:v>
                </c:pt>
                <c:pt idx="10681">
                  <c:v>23.781576554800001</c:v>
                </c:pt>
                <c:pt idx="10682">
                  <c:v>23.788703354999999</c:v>
                </c:pt>
                <c:pt idx="10683">
                  <c:v>23.791079497199998</c:v>
                </c:pt>
                <c:pt idx="10684">
                  <c:v>23.785226366900002</c:v>
                </c:pt>
                <c:pt idx="10685">
                  <c:v>23.781902929499999</c:v>
                </c:pt>
                <c:pt idx="10686">
                  <c:v>23.7868501162</c:v>
                </c:pt>
                <c:pt idx="10687">
                  <c:v>23.7938383358</c:v>
                </c:pt>
                <c:pt idx="10688">
                  <c:v>23.7926854655</c:v>
                </c:pt>
                <c:pt idx="10689">
                  <c:v>23.787303928299998</c:v>
                </c:pt>
                <c:pt idx="10690">
                  <c:v>23.784716390900002</c:v>
                </c:pt>
                <c:pt idx="10691">
                  <c:v>23.790942362100001</c:v>
                </c:pt>
                <c:pt idx="10692">
                  <c:v>23.797483762999999</c:v>
                </c:pt>
                <c:pt idx="10693">
                  <c:v>23.794691932799999</c:v>
                </c:pt>
                <c:pt idx="10694">
                  <c:v>23.789966147099999</c:v>
                </c:pt>
                <c:pt idx="10695">
                  <c:v>23.791215289499998</c:v>
                </c:pt>
                <c:pt idx="10696">
                  <c:v>23.798832561699999</c:v>
                </c:pt>
                <c:pt idx="10697">
                  <c:v>23.800949024499999</c:v>
                </c:pt>
                <c:pt idx="10698">
                  <c:v>23.795133362200001</c:v>
                </c:pt>
                <c:pt idx="10699">
                  <c:v>23.7911290435</c:v>
                </c:pt>
                <c:pt idx="10700">
                  <c:v>23.794671678899999</c:v>
                </c:pt>
                <c:pt idx="10701">
                  <c:v>23.801400276900001</c:v>
                </c:pt>
                <c:pt idx="10702">
                  <c:v>23.801287432199999</c:v>
                </c:pt>
                <c:pt idx="10703">
                  <c:v>23.795586549199999</c:v>
                </c:pt>
                <c:pt idx="10704">
                  <c:v>23.793034283499999</c:v>
                </c:pt>
                <c:pt idx="10705">
                  <c:v>23.799447861600001</c:v>
                </c:pt>
                <c:pt idx="10706">
                  <c:v>23.804709835600001</c:v>
                </c:pt>
                <c:pt idx="10707">
                  <c:v>23.801009104999999</c:v>
                </c:pt>
                <c:pt idx="10708">
                  <c:v>23.7958498721</c:v>
                </c:pt>
                <c:pt idx="10709">
                  <c:v>23.797071411600001</c:v>
                </c:pt>
                <c:pt idx="10710">
                  <c:v>23.804398988500001</c:v>
                </c:pt>
                <c:pt idx="10711">
                  <c:v>23.8075068574</c:v>
                </c:pt>
                <c:pt idx="10712">
                  <c:v>23.803214665399999</c:v>
                </c:pt>
                <c:pt idx="10713">
                  <c:v>23.7976867681</c:v>
                </c:pt>
                <c:pt idx="10714">
                  <c:v>23.801109888900001</c:v>
                </c:pt>
                <c:pt idx="10715">
                  <c:v>23.808857329399999</c:v>
                </c:pt>
                <c:pt idx="10716">
                  <c:v>23.809299601399999</c:v>
                </c:pt>
                <c:pt idx="10717">
                  <c:v>23.804513442400001</c:v>
                </c:pt>
                <c:pt idx="10718">
                  <c:v>23.8026277391</c:v>
                </c:pt>
                <c:pt idx="10719">
                  <c:v>23.809219658899998</c:v>
                </c:pt>
                <c:pt idx="10720">
                  <c:v>23.814392309799999</c:v>
                </c:pt>
                <c:pt idx="10721">
                  <c:v>23.8114013267</c:v>
                </c:pt>
                <c:pt idx="10722">
                  <c:v>23.805579554600001</c:v>
                </c:pt>
                <c:pt idx="10723">
                  <c:v>23.805564152399999</c:v>
                </c:pt>
                <c:pt idx="10724">
                  <c:v>23.812592752299999</c:v>
                </c:pt>
                <c:pt idx="10725">
                  <c:v>23.8155956682</c:v>
                </c:pt>
                <c:pt idx="10726">
                  <c:v>23.811319377699999</c:v>
                </c:pt>
                <c:pt idx="10727">
                  <c:v>23.806293944499998</c:v>
                </c:pt>
                <c:pt idx="10728">
                  <c:v>23.809832348099999</c:v>
                </c:pt>
                <c:pt idx="10729">
                  <c:v>23.8167375562</c:v>
                </c:pt>
                <c:pt idx="10730">
                  <c:v>23.816413365999999</c:v>
                </c:pt>
                <c:pt idx="10731">
                  <c:v>23.8112566207</c:v>
                </c:pt>
                <c:pt idx="10732">
                  <c:v>23.8083873701</c:v>
                </c:pt>
                <c:pt idx="10733">
                  <c:v>23.814147964099998</c:v>
                </c:pt>
                <c:pt idx="10734">
                  <c:v>23.820226902400002</c:v>
                </c:pt>
                <c:pt idx="10735">
                  <c:v>23.8188121574</c:v>
                </c:pt>
                <c:pt idx="10736">
                  <c:v>23.812410569499999</c:v>
                </c:pt>
                <c:pt idx="10737">
                  <c:v>23.812676058800001</c:v>
                </c:pt>
                <c:pt idx="10738">
                  <c:v>23.8193890973</c:v>
                </c:pt>
                <c:pt idx="10739">
                  <c:v>23.822745317799999</c:v>
                </c:pt>
                <c:pt idx="10740">
                  <c:v>23.8196514664</c:v>
                </c:pt>
                <c:pt idx="10741">
                  <c:v>23.815158942299998</c:v>
                </c:pt>
                <c:pt idx="10742">
                  <c:v>23.819083423999999</c:v>
                </c:pt>
                <c:pt idx="10743">
                  <c:v>23.826148511300001</c:v>
                </c:pt>
                <c:pt idx="10744">
                  <c:v>23.826921420200001</c:v>
                </c:pt>
                <c:pt idx="10745">
                  <c:v>23.821270244899999</c:v>
                </c:pt>
                <c:pt idx="10746">
                  <c:v>23.817706069900002</c:v>
                </c:pt>
                <c:pt idx="10747">
                  <c:v>23.823021770899999</c:v>
                </c:pt>
                <c:pt idx="10748">
                  <c:v>23.8284420124</c:v>
                </c:pt>
                <c:pt idx="10749">
                  <c:v>23.826942505000002</c:v>
                </c:pt>
                <c:pt idx="10750">
                  <c:v>23.820897827500001</c:v>
                </c:pt>
                <c:pt idx="10751">
                  <c:v>23.8208910098</c:v>
                </c:pt>
                <c:pt idx="10752">
                  <c:v>23.8271175446</c:v>
                </c:pt>
                <c:pt idx="10753">
                  <c:v>23.830732106500001</c:v>
                </c:pt>
                <c:pt idx="10754">
                  <c:v>23.8273456304</c:v>
                </c:pt>
                <c:pt idx="10755">
                  <c:v>23.821338134499999</c:v>
                </c:pt>
                <c:pt idx="10756">
                  <c:v>23.8243900563</c:v>
                </c:pt>
                <c:pt idx="10757">
                  <c:v>23.8316351078</c:v>
                </c:pt>
                <c:pt idx="10758">
                  <c:v>23.833416125900001</c:v>
                </c:pt>
                <c:pt idx="10759">
                  <c:v>23.827837199200001</c:v>
                </c:pt>
                <c:pt idx="10760">
                  <c:v>23.8250240265</c:v>
                </c:pt>
                <c:pt idx="10761">
                  <c:v>23.829339618599999</c:v>
                </c:pt>
                <c:pt idx="10762">
                  <c:v>23.834989736400001</c:v>
                </c:pt>
                <c:pt idx="10763">
                  <c:v>23.83449684</c:v>
                </c:pt>
                <c:pt idx="10764">
                  <c:v>23.8287255131</c:v>
                </c:pt>
                <c:pt idx="10765">
                  <c:v>23.8292094259</c:v>
                </c:pt>
                <c:pt idx="10766">
                  <c:v>23.836256660699998</c:v>
                </c:pt>
                <c:pt idx="10767">
                  <c:v>23.840854311000001</c:v>
                </c:pt>
                <c:pt idx="10768">
                  <c:v>23.837273788200001</c:v>
                </c:pt>
                <c:pt idx="10769">
                  <c:v>23.8313689555</c:v>
                </c:pt>
                <c:pt idx="10770">
                  <c:v>23.8334851342</c:v>
                </c:pt>
                <c:pt idx="10771">
                  <c:v>23.839934050499998</c:v>
                </c:pt>
                <c:pt idx="10772">
                  <c:v>23.8417449013</c:v>
                </c:pt>
                <c:pt idx="10773">
                  <c:v>23.836230138800001</c:v>
                </c:pt>
                <c:pt idx="10774">
                  <c:v>23.8329018363</c:v>
                </c:pt>
                <c:pt idx="10775">
                  <c:v>23.836704392400001</c:v>
                </c:pt>
                <c:pt idx="10776">
                  <c:v>23.843166459700001</c:v>
                </c:pt>
                <c:pt idx="10777">
                  <c:v>23.843056777499999</c:v>
                </c:pt>
                <c:pt idx="10778">
                  <c:v>23.835803318</c:v>
                </c:pt>
                <c:pt idx="10779">
                  <c:v>23.835365344900001</c:v>
                </c:pt>
                <c:pt idx="10780">
                  <c:v>23.8417973719</c:v>
                </c:pt>
                <c:pt idx="10781">
                  <c:v>23.846417317699999</c:v>
                </c:pt>
                <c:pt idx="10782">
                  <c:v>23.8431456072</c:v>
                </c:pt>
                <c:pt idx="10783">
                  <c:v>23.838254872499999</c:v>
                </c:pt>
                <c:pt idx="10784">
                  <c:v>23.8395817876</c:v>
                </c:pt>
                <c:pt idx="10785">
                  <c:v>23.846262985500001</c:v>
                </c:pt>
                <c:pt idx="10786">
                  <c:v>23.849142336500002</c:v>
                </c:pt>
                <c:pt idx="10787">
                  <c:v>23.843557592700002</c:v>
                </c:pt>
                <c:pt idx="10788">
                  <c:v>23.840428460799998</c:v>
                </c:pt>
                <c:pt idx="10789">
                  <c:v>23.845381253300001</c:v>
                </c:pt>
                <c:pt idx="10790">
                  <c:v>23.852695806500002</c:v>
                </c:pt>
                <c:pt idx="10791">
                  <c:v>23.852772337800001</c:v>
                </c:pt>
                <c:pt idx="10792">
                  <c:v>23.846095674600001</c:v>
                </c:pt>
                <c:pt idx="10793">
                  <c:v>23.8447420649</c:v>
                </c:pt>
                <c:pt idx="10794">
                  <c:v>23.850079452100001</c:v>
                </c:pt>
                <c:pt idx="10795">
                  <c:v>23.854967346700001</c:v>
                </c:pt>
                <c:pt idx="10796">
                  <c:v>23.851909647999999</c:v>
                </c:pt>
                <c:pt idx="10797">
                  <c:v>23.846084902800001</c:v>
                </c:pt>
                <c:pt idx="10798">
                  <c:v>23.846736631799999</c:v>
                </c:pt>
                <c:pt idx="10799">
                  <c:v>23.854066295100001</c:v>
                </c:pt>
                <c:pt idx="10800">
                  <c:v>23.857600145199999</c:v>
                </c:pt>
                <c:pt idx="10801">
                  <c:v>23.8514194758</c:v>
                </c:pt>
                <c:pt idx="10802">
                  <c:v>23.847747252400001</c:v>
                </c:pt>
                <c:pt idx="10803">
                  <c:v>23.851127177599999</c:v>
                </c:pt>
                <c:pt idx="10804">
                  <c:v>23.857775352499999</c:v>
                </c:pt>
                <c:pt idx="10805">
                  <c:v>23.857970250200001</c:v>
                </c:pt>
                <c:pt idx="10806">
                  <c:v>23.8523207386</c:v>
                </c:pt>
                <c:pt idx="10807">
                  <c:v>23.8503631373</c:v>
                </c:pt>
                <c:pt idx="10808">
                  <c:v>23.8562270836</c:v>
                </c:pt>
                <c:pt idx="10809">
                  <c:v>23.862078644499999</c:v>
                </c:pt>
                <c:pt idx="10810">
                  <c:v>23.858533555499999</c:v>
                </c:pt>
                <c:pt idx="10811">
                  <c:v>23.853162893099999</c:v>
                </c:pt>
                <c:pt idx="10812">
                  <c:v>23.854309859299999</c:v>
                </c:pt>
                <c:pt idx="10813">
                  <c:v>23.862257568699999</c:v>
                </c:pt>
                <c:pt idx="10814">
                  <c:v>23.866504862100001</c:v>
                </c:pt>
                <c:pt idx="10815">
                  <c:v>23.8612880592</c:v>
                </c:pt>
                <c:pt idx="10816">
                  <c:v>23.857120328299999</c:v>
                </c:pt>
                <c:pt idx="10817">
                  <c:v>23.8597194303</c:v>
                </c:pt>
                <c:pt idx="10818">
                  <c:v>23.866522446899999</c:v>
                </c:pt>
                <c:pt idx="10819">
                  <c:v>23.8668330719</c:v>
                </c:pt>
                <c:pt idx="10820">
                  <c:v>23.860584417399998</c:v>
                </c:pt>
                <c:pt idx="10821">
                  <c:v>23.8579931652</c:v>
                </c:pt>
                <c:pt idx="10822">
                  <c:v>23.8635449348</c:v>
                </c:pt>
                <c:pt idx="10823">
                  <c:v>23.869550698400001</c:v>
                </c:pt>
                <c:pt idx="10824">
                  <c:v>23.8667518737</c:v>
                </c:pt>
                <c:pt idx="10825">
                  <c:v>23.861429356199999</c:v>
                </c:pt>
                <c:pt idx="10826">
                  <c:v>23.860679176000001</c:v>
                </c:pt>
                <c:pt idx="10827">
                  <c:v>23.8676175487</c:v>
                </c:pt>
                <c:pt idx="10828">
                  <c:v>23.871491930200001</c:v>
                </c:pt>
                <c:pt idx="10829">
                  <c:v>23.866933197000002</c:v>
                </c:pt>
                <c:pt idx="10830">
                  <c:v>23.8622267597</c:v>
                </c:pt>
                <c:pt idx="10831">
                  <c:v>23.865683340299999</c:v>
                </c:pt>
                <c:pt idx="10832">
                  <c:v>23.8730032974</c:v>
                </c:pt>
                <c:pt idx="10833">
                  <c:v>23.8680223928</c:v>
                </c:pt>
                <c:pt idx="10834">
                  <c:v>23.864456075300001</c:v>
                </c:pt>
                <c:pt idx="10835">
                  <c:v>23.870347106200001</c:v>
                </c:pt>
                <c:pt idx="10836">
                  <c:v>23.877843525599999</c:v>
                </c:pt>
                <c:pt idx="10837">
                  <c:v>23.876144022399998</c:v>
                </c:pt>
                <c:pt idx="10838">
                  <c:v>23.870700434100002</c:v>
                </c:pt>
                <c:pt idx="10839">
                  <c:v>23.869691873400001</c:v>
                </c:pt>
                <c:pt idx="10840">
                  <c:v>23.876601624300001</c:v>
                </c:pt>
                <c:pt idx="10841">
                  <c:v>23.880225289599998</c:v>
                </c:pt>
                <c:pt idx="10842">
                  <c:v>23.8754416395</c:v>
                </c:pt>
                <c:pt idx="10843">
                  <c:v>23.870276193500001</c:v>
                </c:pt>
                <c:pt idx="10844">
                  <c:v>23.872416194900001</c:v>
                </c:pt>
                <c:pt idx="10845">
                  <c:v>23.8791984637</c:v>
                </c:pt>
                <c:pt idx="10846">
                  <c:v>23.8808799623</c:v>
                </c:pt>
                <c:pt idx="10847">
                  <c:v>23.8757614393</c:v>
                </c:pt>
                <c:pt idx="10848">
                  <c:v>23.871269158200001</c:v>
                </c:pt>
                <c:pt idx="10849">
                  <c:v>23.876586102099999</c:v>
                </c:pt>
                <c:pt idx="10850">
                  <c:v>23.882711559800001</c:v>
                </c:pt>
                <c:pt idx="10851">
                  <c:v>23.880956148700001</c:v>
                </c:pt>
                <c:pt idx="10852">
                  <c:v>23.8749288771</c:v>
                </c:pt>
                <c:pt idx="10853">
                  <c:v>23.8745189829</c:v>
                </c:pt>
                <c:pt idx="10854">
                  <c:v>23.881382951900001</c:v>
                </c:pt>
                <c:pt idx="10855">
                  <c:v>23.8855110316</c:v>
                </c:pt>
                <c:pt idx="10856">
                  <c:v>23.882373595800001</c:v>
                </c:pt>
                <c:pt idx="10857">
                  <c:v>23.8756188891</c:v>
                </c:pt>
                <c:pt idx="10858">
                  <c:v>23.877725550400001</c:v>
                </c:pt>
                <c:pt idx="10859">
                  <c:v>23.8861445585</c:v>
                </c:pt>
                <c:pt idx="10860">
                  <c:v>23.888587550499999</c:v>
                </c:pt>
                <c:pt idx="10861">
                  <c:v>23.884073561099999</c:v>
                </c:pt>
                <c:pt idx="10862">
                  <c:v>23.879864195700002</c:v>
                </c:pt>
                <c:pt idx="10863">
                  <c:v>23.884983604399999</c:v>
                </c:pt>
                <c:pt idx="10864">
                  <c:v>23.890778875900001</c:v>
                </c:pt>
                <c:pt idx="10865">
                  <c:v>23.8892224931</c:v>
                </c:pt>
                <c:pt idx="10866">
                  <c:v>23.882963327599999</c:v>
                </c:pt>
                <c:pt idx="10867">
                  <c:v>23.881182794899999</c:v>
                </c:pt>
                <c:pt idx="10868">
                  <c:v>23.8873611691</c:v>
                </c:pt>
                <c:pt idx="10869">
                  <c:v>23.892155026299999</c:v>
                </c:pt>
                <c:pt idx="10870">
                  <c:v>23.8893398019</c:v>
                </c:pt>
                <c:pt idx="10871">
                  <c:v>23.882849914499999</c:v>
                </c:pt>
                <c:pt idx="10872">
                  <c:v>23.884937708300001</c:v>
                </c:pt>
                <c:pt idx="10873">
                  <c:v>23.891646217800002</c:v>
                </c:pt>
                <c:pt idx="10874">
                  <c:v>23.893218596000001</c:v>
                </c:pt>
                <c:pt idx="10875">
                  <c:v>23.8882931984</c:v>
                </c:pt>
                <c:pt idx="10876">
                  <c:v>23.884142877399999</c:v>
                </c:pt>
                <c:pt idx="10877">
                  <c:v>23.888573562200001</c:v>
                </c:pt>
                <c:pt idx="10878">
                  <c:v>23.895395628300001</c:v>
                </c:pt>
                <c:pt idx="10879">
                  <c:v>23.895523405900001</c:v>
                </c:pt>
                <c:pt idx="10880">
                  <c:v>23.888278452000002</c:v>
                </c:pt>
                <c:pt idx="10881">
                  <c:v>23.8867283447</c:v>
                </c:pt>
                <c:pt idx="10882">
                  <c:v>23.8930336492</c:v>
                </c:pt>
                <c:pt idx="10883">
                  <c:v>23.8983425467</c:v>
                </c:pt>
                <c:pt idx="10884">
                  <c:v>23.896738049100001</c:v>
                </c:pt>
                <c:pt idx="10885">
                  <c:v>23.8909110365</c:v>
                </c:pt>
                <c:pt idx="10886">
                  <c:v>23.892739351900001</c:v>
                </c:pt>
                <c:pt idx="10887">
                  <c:v>23.899091567300001</c:v>
                </c:pt>
                <c:pt idx="10888">
                  <c:v>23.901492840900001</c:v>
                </c:pt>
                <c:pt idx="10889">
                  <c:v>23.896345885799999</c:v>
                </c:pt>
                <c:pt idx="10890">
                  <c:v>23.891295552999999</c:v>
                </c:pt>
                <c:pt idx="10891">
                  <c:v>23.895081173299999</c:v>
                </c:pt>
                <c:pt idx="10892">
                  <c:v>23.901244177599999</c:v>
                </c:pt>
                <c:pt idx="10893">
                  <c:v>23.9017359427</c:v>
                </c:pt>
                <c:pt idx="10894">
                  <c:v>23.8955064807</c:v>
                </c:pt>
                <c:pt idx="10895">
                  <c:v>23.893599018700002</c:v>
                </c:pt>
                <c:pt idx="10896">
                  <c:v>23.898742434999999</c:v>
                </c:pt>
                <c:pt idx="10897">
                  <c:v>23.903643195000001</c:v>
                </c:pt>
                <c:pt idx="10898">
                  <c:v>23.901431381799998</c:v>
                </c:pt>
                <c:pt idx="10899">
                  <c:v>23.894909697999999</c:v>
                </c:pt>
                <c:pt idx="10900">
                  <c:v>23.895769961999999</c:v>
                </c:pt>
                <c:pt idx="10901">
                  <c:v>23.9028472237</c:v>
                </c:pt>
                <c:pt idx="10902">
                  <c:v>23.906536916699999</c:v>
                </c:pt>
                <c:pt idx="10903">
                  <c:v>23.901244541299999</c:v>
                </c:pt>
                <c:pt idx="10904">
                  <c:v>23.8970396022</c:v>
                </c:pt>
                <c:pt idx="10905">
                  <c:v>23.899455791099999</c:v>
                </c:pt>
                <c:pt idx="10906">
                  <c:v>23.905957068399999</c:v>
                </c:pt>
                <c:pt idx="10907">
                  <c:v>23.9080199088</c:v>
                </c:pt>
                <c:pt idx="10908">
                  <c:v>23.902445239799999</c:v>
                </c:pt>
                <c:pt idx="10909">
                  <c:v>23.9007049358</c:v>
                </c:pt>
                <c:pt idx="10910">
                  <c:v>23.9059588129</c:v>
                </c:pt>
                <c:pt idx="10911">
                  <c:v>23.911716779199999</c:v>
                </c:pt>
                <c:pt idx="10912">
                  <c:v>23.909218279899999</c:v>
                </c:pt>
                <c:pt idx="10913">
                  <c:v>23.9024199009</c:v>
                </c:pt>
                <c:pt idx="10914">
                  <c:v>23.902576870000001</c:v>
                </c:pt>
                <c:pt idx="10915">
                  <c:v>23.908541745699999</c:v>
                </c:pt>
                <c:pt idx="10916">
                  <c:v>23.912187910299998</c:v>
                </c:pt>
                <c:pt idx="10917">
                  <c:v>23.907828509600002</c:v>
                </c:pt>
                <c:pt idx="10918">
                  <c:v>23.903133272000002</c:v>
                </c:pt>
                <c:pt idx="10919">
                  <c:v>23.905220507500001</c:v>
                </c:pt>
                <c:pt idx="10920">
                  <c:v>23.912046018200002</c:v>
                </c:pt>
                <c:pt idx="10921">
                  <c:v>23.9132283679</c:v>
                </c:pt>
                <c:pt idx="10922">
                  <c:v>23.906437407799999</c:v>
                </c:pt>
                <c:pt idx="10923">
                  <c:v>23.904012787999999</c:v>
                </c:pt>
                <c:pt idx="10924">
                  <c:v>23.9093155905</c:v>
                </c:pt>
                <c:pt idx="10925">
                  <c:v>23.915260168900002</c:v>
                </c:pt>
                <c:pt idx="10926">
                  <c:v>23.913428220899998</c:v>
                </c:pt>
                <c:pt idx="10927">
                  <c:v>23.907803843699998</c:v>
                </c:pt>
                <c:pt idx="10928">
                  <c:v>23.9063599887</c:v>
                </c:pt>
                <c:pt idx="10929">
                  <c:v>23.912512100099999</c:v>
                </c:pt>
                <c:pt idx="10930">
                  <c:v>23.917422712400001</c:v>
                </c:pt>
                <c:pt idx="10931">
                  <c:v>23.913536623399999</c:v>
                </c:pt>
                <c:pt idx="10932">
                  <c:v>23.909333263000001</c:v>
                </c:pt>
                <c:pt idx="10933">
                  <c:v>23.9120219805</c:v>
                </c:pt>
                <c:pt idx="10934">
                  <c:v>23.919436943400001</c:v>
                </c:pt>
                <c:pt idx="10935">
                  <c:v>23.920537534600001</c:v>
                </c:pt>
                <c:pt idx="10936">
                  <c:v>23.9141262807</c:v>
                </c:pt>
                <c:pt idx="10937">
                  <c:v>23.910769167000002</c:v>
                </c:pt>
                <c:pt idx="10938">
                  <c:v>23.914826368300002</c:v>
                </c:pt>
                <c:pt idx="10939">
                  <c:v>23.920792150699999</c:v>
                </c:pt>
                <c:pt idx="10940">
                  <c:v>23.919240889499999</c:v>
                </c:pt>
                <c:pt idx="10941">
                  <c:v>23.913289086700001</c:v>
                </c:pt>
                <c:pt idx="10942">
                  <c:v>23.911899786900001</c:v>
                </c:pt>
                <c:pt idx="10943">
                  <c:v>23.9184455087</c:v>
                </c:pt>
                <c:pt idx="10944">
                  <c:v>23.9231293956</c:v>
                </c:pt>
                <c:pt idx="10945">
                  <c:v>23.918012268999998</c:v>
                </c:pt>
                <c:pt idx="10946">
                  <c:v>23.913197798300001</c:v>
                </c:pt>
                <c:pt idx="10947">
                  <c:v>23.914916144999999</c:v>
                </c:pt>
                <c:pt idx="10948">
                  <c:v>23.921711096900001</c:v>
                </c:pt>
                <c:pt idx="10949">
                  <c:v>23.923556084400001</c:v>
                </c:pt>
                <c:pt idx="10950">
                  <c:v>23.918599739099999</c:v>
                </c:pt>
                <c:pt idx="10951">
                  <c:v>23.914394948999998</c:v>
                </c:pt>
                <c:pt idx="10952">
                  <c:v>23.918558666300001</c:v>
                </c:pt>
                <c:pt idx="10953">
                  <c:v>23.925200264299999</c:v>
                </c:pt>
                <c:pt idx="10954">
                  <c:v>23.923885053300001</c:v>
                </c:pt>
                <c:pt idx="10955">
                  <c:v>23.918612335700001</c:v>
                </c:pt>
                <c:pt idx="10956">
                  <c:v>23.917924366400001</c:v>
                </c:pt>
                <c:pt idx="10957">
                  <c:v>23.924967492</c:v>
                </c:pt>
                <c:pt idx="10958">
                  <c:v>23.929732444399999</c:v>
                </c:pt>
                <c:pt idx="10959">
                  <c:v>23.925502332600001</c:v>
                </c:pt>
                <c:pt idx="10960">
                  <c:v>23.919958201899998</c:v>
                </c:pt>
                <c:pt idx="10961">
                  <c:v>23.9206188675</c:v>
                </c:pt>
                <c:pt idx="10962">
                  <c:v>23.9273476262</c:v>
                </c:pt>
                <c:pt idx="10963">
                  <c:v>23.929189814000001</c:v>
                </c:pt>
                <c:pt idx="10964">
                  <c:v>23.923761823500001</c:v>
                </c:pt>
                <c:pt idx="10965">
                  <c:v>23.919432875199998</c:v>
                </c:pt>
                <c:pt idx="10966">
                  <c:v>23.923755164100001</c:v>
                </c:pt>
                <c:pt idx="10967">
                  <c:v>23.930493461200001</c:v>
                </c:pt>
                <c:pt idx="10968">
                  <c:v>23.9287915956</c:v>
                </c:pt>
                <c:pt idx="10969">
                  <c:v>23.9232688791</c:v>
                </c:pt>
                <c:pt idx="10970">
                  <c:v>23.920783270299999</c:v>
                </c:pt>
                <c:pt idx="10971">
                  <c:v>23.926847050399999</c:v>
                </c:pt>
                <c:pt idx="10972">
                  <c:v>23.931805157300001</c:v>
                </c:pt>
                <c:pt idx="10973">
                  <c:v>23.928850091099999</c:v>
                </c:pt>
                <c:pt idx="10974">
                  <c:v>23.922930296400001</c:v>
                </c:pt>
                <c:pt idx="10975">
                  <c:v>23.924199536</c:v>
                </c:pt>
                <c:pt idx="10976">
                  <c:v>23.9309578911</c:v>
                </c:pt>
                <c:pt idx="10977">
                  <c:v>23.9327177487</c:v>
                </c:pt>
                <c:pt idx="10978">
                  <c:v>23.928066301400001</c:v>
                </c:pt>
                <c:pt idx="10979">
                  <c:v>23.923994648699999</c:v>
                </c:pt>
                <c:pt idx="10980">
                  <c:v>23.9288700197</c:v>
                </c:pt>
                <c:pt idx="10981">
                  <c:v>23.936170999600002</c:v>
                </c:pt>
                <c:pt idx="10982">
                  <c:v>23.935637853700001</c:v>
                </c:pt>
                <c:pt idx="10983">
                  <c:v>23.9296628725</c:v>
                </c:pt>
                <c:pt idx="10984">
                  <c:v>23.9267794095</c:v>
                </c:pt>
                <c:pt idx="10985">
                  <c:v>23.9324611985</c:v>
                </c:pt>
                <c:pt idx="10986">
                  <c:v>23.937159341699999</c:v>
                </c:pt>
                <c:pt idx="10987">
                  <c:v>23.933954789400001</c:v>
                </c:pt>
                <c:pt idx="10988">
                  <c:v>23.9277580539</c:v>
                </c:pt>
                <c:pt idx="10989">
                  <c:v>23.928519533999999</c:v>
                </c:pt>
                <c:pt idx="10990">
                  <c:v>23.934916166200001</c:v>
                </c:pt>
                <c:pt idx="10991">
                  <c:v>23.937564308599999</c:v>
                </c:pt>
                <c:pt idx="10992">
                  <c:v>23.933470894900001</c:v>
                </c:pt>
                <c:pt idx="10993">
                  <c:v>23.927469811999998</c:v>
                </c:pt>
                <c:pt idx="10994">
                  <c:v>23.931194051599999</c:v>
                </c:pt>
                <c:pt idx="10995">
                  <c:v>23.937825789800002</c:v>
                </c:pt>
                <c:pt idx="10996">
                  <c:v>23.937878573700001</c:v>
                </c:pt>
                <c:pt idx="10997">
                  <c:v>23.931719789599999</c:v>
                </c:pt>
                <c:pt idx="10998">
                  <c:v>23.929704114900002</c:v>
                </c:pt>
                <c:pt idx="10999">
                  <c:v>23.935098221299999</c:v>
                </c:pt>
                <c:pt idx="11000">
                  <c:v>23.939974199600002</c:v>
                </c:pt>
                <c:pt idx="11001">
                  <c:v>23.9379366587</c:v>
                </c:pt>
                <c:pt idx="11002">
                  <c:v>23.931290217099999</c:v>
                </c:pt>
                <c:pt idx="11003">
                  <c:v>23.932190645399999</c:v>
                </c:pt>
                <c:pt idx="11004">
                  <c:v>23.939933128</c:v>
                </c:pt>
                <c:pt idx="11005">
                  <c:v>23.943618486199998</c:v>
                </c:pt>
                <c:pt idx="11006">
                  <c:v>23.939431172500001</c:v>
                </c:pt>
                <c:pt idx="11007">
                  <c:v>23.9335956629</c:v>
                </c:pt>
                <c:pt idx="11008">
                  <c:v>23.936616001299999</c:v>
                </c:pt>
                <c:pt idx="11009">
                  <c:v>23.942697819999999</c:v>
                </c:pt>
                <c:pt idx="11010">
                  <c:v>23.942796664199999</c:v>
                </c:pt>
                <c:pt idx="11011">
                  <c:v>23.936675936099999</c:v>
                </c:pt>
                <c:pt idx="11012">
                  <c:v>23.9334523341</c:v>
                </c:pt>
                <c:pt idx="11013">
                  <c:v>23.938042515999999</c:v>
                </c:pt>
                <c:pt idx="11014">
                  <c:v>23.9440808256</c:v>
                </c:pt>
                <c:pt idx="11015">
                  <c:v>23.9428156695</c:v>
                </c:pt>
                <c:pt idx="11016">
                  <c:v>23.935331539500002</c:v>
                </c:pt>
                <c:pt idx="11017">
                  <c:v>23.935560026299999</c:v>
                </c:pt>
                <c:pt idx="11018">
                  <c:v>23.941765906899999</c:v>
                </c:pt>
                <c:pt idx="11019">
                  <c:v>23.945007778600001</c:v>
                </c:pt>
                <c:pt idx="11020">
                  <c:v>23.9405763161</c:v>
                </c:pt>
                <c:pt idx="11021">
                  <c:v>23.935477263700001</c:v>
                </c:pt>
                <c:pt idx="11022">
                  <c:v>23.937992275999999</c:v>
                </c:pt>
                <c:pt idx="11023">
                  <c:v>23.944717775899999</c:v>
                </c:pt>
                <c:pt idx="11024">
                  <c:v>23.946365076799999</c:v>
                </c:pt>
                <c:pt idx="11025">
                  <c:v>23.9393627866</c:v>
                </c:pt>
                <c:pt idx="11026">
                  <c:v>23.936232285500001</c:v>
                </c:pt>
                <c:pt idx="11027">
                  <c:v>23.941852387000001</c:v>
                </c:pt>
                <c:pt idx="11028">
                  <c:v>23.9485632978</c:v>
                </c:pt>
                <c:pt idx="11029">
                  <c:v>23.947941267899999</c:v>
                </c:pt>
                <c:pt idx="11030">
                  <c:v>23.940973619000001</c:v>
                </c:pt>
                <c:pt idx="11031">
                  <c:v>23.9405849493</c:v>
                </c:pt>
                <c:pt idx="11032">
                  <c:v>23.946057889599999</c:v>
                </c:pt>
                <c:pt idx="11033">
                  <c:v>23.949730364499999</c:v>
                </c:pt>
                <c:pt idx="11034">
                  <c:v>23.945428695699999</c:v>
                </c:pt>
                <c:pt idx="11035">
                  <c:v>23.939375848200001</c:v>
                </c:pt>
                <c:pt idx="11036">
                  <c:v>23.9410554683</c:v>
                </c:pt>
                <c:pt idx="11037">
                  <c:v>23.947816402099999</c:v>
                </c:pt>
                <c:pt idx="11038">
                  <c:v>23.950158908900001</c:v>
                </c:pt>
                <c:pt idx="11039">
                  <c:v>23.943636891299999</c:v>
                </c:pt>
                <c:pt idx="11040">
                  <c:v>23.940360036600001</c:v>
                </c:pt>
                <c:pt idx="11041">
                  <c:v>23.943978938600001</c:v>
                </c:pt>
                <c:pt idx="11042">
                  <c:v>23.9497635518</c:v>
                </c:pt>
                <c:pt idx="11043">
                  <c:v>23.948731456699999</c:v>
                </c:pt>
                <c:pt idx="11044">
                  <c:v>23.9421460577</c:v>
                </c:pt>
                <c:pt idx="11045">
                  <c:v>23.941000149899999</c:v>
                </c:pt>
                <c:pt idx="11046">
                  <c:v>23.9473385929</c:v>
                </c:pt>
                <c:pt idx="11047">
                  <c:v>23.952281855199999</c:v>
                </c:pt>
                <c:pt idx="11048">
                  <c:v>23.947507948799998</c:v>
                </c:pt>
                <c:pt idx="11049">
                  <c:v>23.9421447641</c:v>
                </c:pt>
                <c:pt idx="11050">
                  <c:v>23.9432589609</c:v>
                </c:pt>
                <c:pt idx="11051">
                  <c:v>23.950367099200001</c:v>
                </c:pt>
                <c:pt idx="11052">
                  <c:v>23.954066954599998</c:v>
                </c:pt>
                <c:pt idx="11053">
                  <c:v>23.948418112900001</c:v>
                </c:pt>
                <c:pt idx="11054">
                  <c:v>23.944840937199999</c:v>
                </c:pt>
                <c:pt idx="11055">
                  <c:v>23.947974264799999</c:v>
                </c:pt>
                <c:pt idx="11056">
                  <c:v>23.9542718535</c:v>
                </c:pt>
                <c:pt idx="11057">
                  <c:v>23.953191982300002</c:v>
                </c:pt>
                <c:pt idx="11058">
                  <c:v>23.946126979999999</c:v>
                </c:pt>
                <c:pt idx="11059">
                  <c:v>23.944374025799998</c:v>
                </c:pt>
                <c:pt idx="11060">
                  <c:v>23.949665358800001</c:v>
                </c:pt>
                <c:pt idx="11061">
                  <c:v>23.954674533599999</c:v>
                </c:pt>
                <c:pt idx="11062">
                  <c:v>23.951414037999999</c:v>
                </c:pt>
                <c:pt idx="11063">
                  <c:v>23.945757461500001</c:v>
                </c:pt>
                <c:pt idx="11064">
                  <c:v>23.9457352061</c:v>
                </c:pt>
                <c:pt idx="11065">
                  <c:v>23.952446123200001</c:v>
                </c:pt>
                <c:pt idx="11066">
                  <c:v>23.954965709700001</c:v>
                </c:pt>
                <c:pt idx="11067">
                  <c:v>23.949026062200002</c:v>
                </c:pt>
                <c:pt idx="11068">
                  <c:v>23.944581491200001</c:v>
                </c:pt>
                <c:pt idx="11069">
                  <c:v>23.948415161700002</c:v>
                </c:pt>
                <c:pt idx="11070">
                  <c:v>23.955201540200001</c:v>
                </c:pt>
                <c:pt idx="11071">
                  <c:v>23.9544208505</c:v>
                </c:pt>
                <c:pt idx="11072">
                  <c:v>23.948737616500001</c:v>
                </c:pt>
                <c:pt idx="11073">
                  <c:v>23.945173904699999</c:v>
                </c:pt>
                <c:pt idx="11074">
                  <c:v>23.950563860100001</c:v>
                </c:pt>
                <c:pt idx="11075">
                  <c:v>23.957393258</c:v>
                </c:pt>
                <c:pt idx="11076">
                  <c:v>23.954911477500001</c:v>
                </c:pt>
                <c:pt idx="11077">
                  <c:v>23.9495799699</c:v>
                </c:pt>
                <c:pt idx="11078">
                  <c:v>23.949537897799999</c:v>
                </c:pt>
                <c:pt idx="11079">
                  <c:v>23.956572386000001</c:v>
                </c:pt>
                <c:pt idx="11080">
                  <c:v>23.9588615019</c:v>
                </c:pt>
                <c:pt idx="11081">
                  <c:v>23.952933677699999</c:v>
                </c:pt>
                <c:pt idx="11082">
                  <c:v>23.947926697</c:v>
                </c:pt>
                <c:pt idx="11083">
                  <c:v>23.950393458299999</c:v>
                </c:pt>
                <c:pt idx="11084">
                  <c:v>23.9568811193</c:v>
                </c:pt>
                <c:pt idx="11085">
                  <c:v>23.9571921822</c:v>
                </c:pt>
                <c:pt idx="11086">
                  <c:v>23.951351561999999</c:v>
                </c:pt>
                <c:pt idx="11087">
                  <c:v>23.947835683600001</c:v>
                </c:pt>
                <c:pt idx="11088">
                  <c:v>23.953423309200002</c:v>
                </c:pt>
                <c:pt idx="11089">
                  <c:v>23.958655630399999</c:v>
                </c:pt>
                <c:pt idx="11090">
                  <c:v>23.9551721566</c:v>
                </c:pt>
                <c:pt idx="11091">
                  <c:v>23.949188157799998</c:v>
                </c:pt>
                <c:pt idx="11092">
                  <c:v>23.949111077800001</c:v>
                </c:pt>
                <c:pt idx="11093">
                  <c:v>23.955721303600001</c:v>
                </c:pt>
                <c:pt idx="11094">
                  <c:v>23.959050399399999</c:v>
                </c:pt>
                <c:pt idx="11095">
                  <c:v>23.9547622915</c:v>
                </c:pt>
                <c:pt idx="11096">
                  <c:v>23.948356119100001</c:v>
                </c:pt>
                <c:pt idx="11097">
                  <c:v>23.950792338700001</c:v>
                </c:pt>
                <c:pt idx="11098">
                  <c:v>23.9583321476</c:v>
                </c:pt>
                <c:pt idx="11099">
                  <c:v>23.959062422999999</c:v>
                </c:pt>
                <c:pt idx="11100">
                  <c:v>23.954121748999999</c:v>
                </c:pt>
                <c:pt idx="11101">
                  <c:v>23.95102928</c:v>
                </c:pt>
                <c:pt idx="11102">
                  <c:v>23.956663624099999</c:v>
                </c:pt>
                <c:pt idx="11103">
                  <c:v>23.961724197500001</c:v>
                </c:pt>
                <c:pt idx="11104">
                  <c:v>23.958831050499999</c:v>
                </c:pt>
                <c:pt idx="11105">
                  <c:v>23.9523420636</c:v>
                </c:pt>
                <c:pt idx="11106">
                  <c:v>23.951058895799999</c:v>
                </c:pt>
                <c:pt idx="11107">
                  <c:v>23.957331355299999</c:v>
                </c:pt>
                <c:pt idx="11108">
                  <c:v>23.960577994499999</c:v>
                </c:pt>
                <c:pt idx="11109">
                  <c:v>23.956457402000002</c:v>
                </c:pt>
                <c:pt idx="11110">
                  <c:v>23.950653681799999</c:v>
                </c:pt>
                <c:pt idx="11111">
                  <c:v>23.953113131599999</c:v>
                </c:pt>
                <c:pt idx="11112">
                  <c:v>23.959729876000001</c:v>
                </c:pt>
                <c:pt idx="11113">
                  <c:v>23.9596545518</c:v>
                </c:pt>
                <c:pt idx="11114">
                  <c:v>23.954096206100001</c:v>
                </c:pt>
                <c:pt idx="11115">
                  <c:v>23.9499810131</c:v>
                </c:pt>
                <c:pt idx="11116">
                  <c:v>23.954594462799999</c:v>
                </c:pt>
                <c:pt idx="11117">
                  <c:v>23.960496581800001</c:v>
                </c:pt>
                <c:pt idx="11118">
                  <c:v>23.959230433399998</c:v>
                </c:pt>
                <c:pt idx="11119">
                  <c:v>23.952205677799999</c:v>
                </c:pt>
                <c:pt idx="11120">
                  <c:v>23.951359457599999</c:v>
                </c:pt>
                <c:pt idx="11121">
                  <c:v>23.957347732500001</c:v>
                </c:pt>
                <c:pt idx="11122">
                  <c:v>23.9608976351</c:v>
                </c:pt>
                <c:pt idx="11123">
                  <c:v>23.957987124799999</c:v>
                </c:pt>
                <c:pt idx="11124">
                  <c:v>23.952677861600002</c:v>
                </c:pt>
                <c:pt idx="11125">
                  <c:v>23.955395661899999</c:v>
                </c:pt>
                <c:pt idx="11126">
                  <c:v>23.961901364500001</c:v>
                </c:pt>
                <c:pt idx="11127">
                  <c:v>23.962791788899999</c:v>
                </c:pt>
                <c:pt idx="11128">
                  <c:v>23.956801906900001</c:v>
                </c:pt>
                <c:pt idx="11129">
                  <c:v>23.952005288700001</c:v>
                </c:pt>
                <c:pt idx="11130">
                  <c:v>23.9561674443</c:v>
                </c:pt>
                <c:pt idx="11131">
                  <c:v>23.961432748699998</c:v>
                </c:pt>
                <c:pt idx="11132">
                  <c:v>23.960113026399998</c:v>
                </c:pt>
                <c:pt idx="11133">
                  <c:v>23.953623630300001</c:v>
                </c:pt>
                <c:pt idx="11134">
                  <c:v>23.952452489100001</c:v>
                </c:pt>
                <c:pt idx="11135">
                  <c:v>23.958016336499998</c:v>
                </c:pt>
                <c:pt idx="11136">
                  <c:v>23.9617252874</c:v>
                </c:pt>
                <c:pt idx="11137">
                  <c:v>23.958381906100001</c:v>
                </c:pt>
                <c:pt idx="11138">
                  <c:v>23.951392948399999</c:v>
                </c:pt>
                <c:pt idx="11139">
                  <c:v>23.953052514900001</c:v>
                </c:pt>
                <c:pt idx="11140">
                  <c:v>23.959654262200001</c:v>
                </c:pt>
                <c:pt idx="11141">
                  <c:v>23.961527434000001</c:v>
                </c:pt>
                <c:pt idx="11142">
                  <c:v>23.955665397299999</c:v>
                </c:pt>
                <c:pt idx="11143">
                  <c:v>23.951757371500001</c:v>
                </c:pt>
                <c:pt idx="11144">
                  <c:v>23.9549177112</c:v>
                </c:pt>
                <c:pt idx="11145">
                  <c:v>23.9605104207</c:v>
                </c:pt>
                <c:pt idx="11146">
                  <c:v>23.960217670799999</c:v>
                </c:pt>
                <c:pt idx="11147">
                  <c:v>23.954051434699998</c:v>
                </c:pt>
                <c:pt idx="11148">
                  <c:v>23.953256137899999</c:v>
                </c:pt>
                <c:pt idx="11149">
                  <c:v>23.959353933999999</c:v>
                </c:pt>
                <c:pt idx="11150">
                  <c:v>23.963942790600001</c:v>
                </c:pt>
                <c:pt idx="11151">
                  <c:v>23.9603196381</c:v>
                </c:pt>
                <c:pt idx="11152">
                  <c:v>23.953398736499999</c:v>
                </c:pt>
                <c:pt idx="11153">
                  <c:v>23.954179081100001</c:v>
                </c:pt>
                <c:pt idx="11154">
                  <c:v>23.959973527799999</c:v>
                </c:pt>
                <c:pt idx="11155">
                  <c:v>23.961832709900001</c:v>
                </c:pt>
                <c:pt idx="11156">
                  <c:v>23.9561884425</c:v>
                </c:pt>
                <c:pt idx="11157">
                  <c:v>23.9517893226</c:v>
                </c:pt>
                <c:pt idx="11158">
                  <c:v>23.954589027200001</c:v>
                </c:pt>
                <c:pt idx="11159">
                  <c:v>23.960799042600001</c:v>
                </c:pt>
                <c:pt idx="11160">
                  <c:v>23.960964295499998</c:v>
                </c:pt>
                <c:pt idx="11161">
                  <c:v>23.9531306513</c:v>
                </c:pt>
                <c:pt idx="11162">
                  <c:v>23.951335680300001</c:v>
                </c:pt>
                <c:pt idx="11163">
                  <c:v>23.9566359035</c:v>
                </c:pt>
                <c:pt idx="11164">
                  <c:v>23.9610959368</c:v>
                </c:pt>
                <c:pt idx="11165">
                  <c:v>23.957748400500002</c:v>
                </c:pt>
                <c:pt idx="11166">
                  <c:v>23.951955666500002</c:v>
                </c:pt>
                <c:pt idx="11167">
                  <c:v>23.951900914500001</c:v>
                </c:pt>
                <c:pt idx="11168">
                  <c:v>23.958031480199999</c:v>
                </c:pt>
                <c:pt idx="11169">
                  <c:v>23.960995389099999</c:v>
                </c:pt>
                <c:pt idx="11170">
                  <c:v>23.955414363399999</c:v>
                </c:pt>
                <c:pt idx="11171">
                  <c:v>23.951165986500001</c:v>
                </c:pt>
                <c:pt idx="11172">
                  <c:v>23.9549563307</c:v>
                </c:pt>
                <c:pt idx="11173">
                  <c:v>23.961907427700002</c:v>
                </c:pt>
                <c:pt idx="11174">
                  <c:v>23.962027304700001</c:v>
                </c:pt>
                <c:pt idx="11175">
                  <c:v>23.9546786087</c:v>
                </c:pt>
                <c:pt idx="11176">
                  <c:v>23.951962370699999</c:v>
                </c:pt>
                <c:pt idx="11177">
                  <c:v>23.9561748522</c:v>
                </c:pt>
                <c:pt idx="11178">
                  <c:v>23.960843785600002</c:v>
                </c:pt>
                <c:pt idx="11179">
                  <c:v>23.957831841499999</c:v>
                </c:pt>
                <c:pt idx="11180">
                  <c:v>23.951171790499998</c:v>
                </c:pt>
                <c:pt idx="11181">
                  <c:v>23.950581304499998</c:v>
                </c:pt>
                <c:pt idx="11182">
                  <c:v>23.957182384999999</c:v>
                </c:pt>
                <c:pt idx="11183">
                  <c:v>23.960958059700001</c:v>
                </c:pt>
                <c:pt idx="11184">
                  <c:v>23.954624218500001</c:v>
                </c:pt>
                <c:pt idx="11185">
                  <c:v>23.949870366700001</c:v>
                </c:pt>
                <c:pt idx="11186">
                  <c:v>23.9517755611</c:v>
                </c:pt>
                <c:pt idx="11187">
                  <c:v>23.957886842299999</c:v>
                </c:pt>
                <c:pt idx="11188">
                  <c:v>23.958035359</c:v>
                </c:pt>
                <c:pt idx="11189">
                  <c:v>23.951816023599999</c:v>
                </c:pt>
                <c:pt idx="11190">
                  <c:v>23.9484748269</c:v>
                </c:pt>
                <c:pt idx="11191">
                  <c:v>23.953270916200001</c:v>
                </c:pt>
                <c:pt idx="11192">
                  <c:v>23.958868082399999</c:v>
                </c:pt>
                <c:pt idx="11193">
                  <c:v>23.955541433099999</c:v>
                </c:pt>
                <c:pt idx="11194">
                  <c:v>23.9493138198</c:v>
                </c:pt>
                <c:pt idx="11195">
                  <c:v>23.949259756</c:v>
                </c:pt>
                <c:pt idx="11196">
                  <c:v>23.956368693999998</c:v>
                </c:pt>
                <c:pt idx="11197">
                  <c:v>23.960609978800001</c:v>
                </c:pt>
                <c:pt idx="11198">
                  <c:v>23.955144001200001</c:v>
                </c:pt>
                <c:pt idx="11199">
                  <c:v>23.949816515199998</c:v>
                </c:pt>
                <c:pt idx="11200">
                  <c:v>23.950951657800001</c:v>
                </c:pt>
                <c:pt idx="11201">
                  <c:v>23.957143519500001</c:v>
                </c:pt>
                <c:pt idx="11202">
                  <c:v>23.9574692604</c:v>
                </c:pt>
                <c:pt idx="11203">
                  <c:v>23.950698207599999</c:v>
                </c:pt>
                <c:pt idx="11204">
                  <c:v>23.946810125199999</c:v>
                </c:pt>
                <c:pt idx="11205">
                  <c:v>23.951245432299999</c:v>
                </c:pt>
                <c:pt idx="11206">
                  <c:v>23.957181601599999</c:v>
                </c:pt>
                <c:pt idx="11207">
                  <c:v>23.954441172500001</c:v>
                </c:pt>
                <c:pt idx="11208">
                  <c:v>23.948484507100002</c:v>
                </c:pt>
                <c:pt idx="11209">
                  <c:v>23.946215367899999</c:v>
                </c:pt>
                <c:pt idx="11210">
                  <c:v>23.9522195704</c:v>
                </c:pt>
                <c:pt idx="11211">
                  <c:v>23.9558418702</c:v>
                </c:pt>
                <c:pt idx="11212">
                  <c:v>23.951005084599998</c:v>
                </c:pt>
                <c:pt idx="11213">
                  <c:v>23.945082172999999</c:v>
                </c:pt>
                <c:pt idx="11214">
                  <c:v>23.947114988100001</c:v>
                </c:pt>
                <c:pt idx="11215">
                  <c:v>23.953751734600001</c:v>
                </c:pt>
                <c:pt idx="11216">
                  <c:v>23.953949893299999</c:v>
                </c:pt>
                <c:pt idx="11217">
                  <c:v>23.948273474200001</c:v>
                </c:pt>
                <c:pt idx="11218">
                  <c:v>23.9436624571</c:v>
                </c:pt>
                <c:pt idx="11219">
                  <c:v>23.948254590099999</c:v>
                </c:pt>
                <c:pt idx="11220">
                  <c:v>23.955541500999999</c:v>
                </c:pt>
                <c:pt idx="11221">
                  <c:v>23.953858374199999</c:v>
                </c:pt>
                <c:pt idx="11222">
                  <c:v>23.947616377900001</c:v>
                </c:pt>
                <c:pt idx="11223">
                  <c:v>23.945053851499999</c:v>
                </c:pt>
                <c:pt idx="11224">
                  <c:v>23.950915926499999</c:v>
                </c:pt>
                <c:pt idx="11225">
                  <c:v>23.954366680900002</c:v>
                </c:pt>
                <c:pt idx="11226">
                  <c:v>23.949346029499999</c:v>
                </c:pt>
                <c:pt idx="11227">
                  <c:v>23.943107257099999</c:v>
                </c:pt>
                <c:pt idx="11228">
                  <c:v>23.9438758143</c:v>
                </c:pt>
                <c:pt idx="11229">
                  <c:v>23.950075178900001</c:v>
                </c:pt>
                <c:pt idx="11230">
                  <c:v>23.9518137787</c:v>
                </c:pt>
                <c:pt idx="11231">
                  <c:v>23.946489118300001</c:v>
                </c:pt>
                <c:pt idx="11232">
                  <c:v>23.940811350400001</c:v>
                </c:pt>
                <c:pt idx="11233">
                  <c:v>23.944855842100001</c:v>
                </c:pt>
                <c:pt idx="11234">
                  <c:v>23.9503805095</c:v>
                </c:pt>
                <c:pt idx="11235">
                  <c:v>23.948572002399999</c:v>
                </c:pt>
                <c:pt idx="11236">
                  <c:v>23.941665437000001</c:v>
                </c:pt>
                <c:pt idx="11237">
                  <c:v>23.939738250600001</c:v>
                </c:pt>
                <c:pt idx="11238">
                  <c:v>23.945471894400001</c:v>
                </c:pt>
                <c:pt idx="11239">
                  <c:v>23.949470556000001</c:v>
                </c:pt>
                <c:pt idx="11240">
                  <c:v>23.946164911699999</c:v>
                </c:pt>
                <c:pt idx="11241">
                  <c:v>23.938585789299999</c:v>
                </c:pt>
                <c:pt idx="11242">
                  <c:v>23.9392012036</c:v>
                </c:pt>
                <c:pt idx="11243">
                  <c:v>23.947011821699999</c:v>
                </c:pt>
                <c:pt idx="11244">
                  <c:v>23.9494591859</c:v>
                </c:pt>
                <c:pt idx="11245">
                  <c:v>23.9445991246</c:v>
                </c:pt>
                <c:pt idx="11246">
                  <c:v>23.9390172813</c:v>
                </c:pt>
                <c:pt idx="11247">
                  <c:v>23.942734605599998</c:v>
                </c:pt>
                <c:pt idx="11248">
                  <c:v>23.9479486147</c:v>
                </c:pt>
                <c:pt idx="11249">
                  <c:v>23.9462745943</c:v>
                </c:pt>
                <c:pt idx="11250">
                  <c:v>23.939257207200001</c:v>
                </c:pt>
                <c:pt idx="11251">
                  <c:v>23.9360424397</c:v>
                </c:pt>
                <c:pt idx="11252">
                  <c:v>23.941076457899999</c:v>
                </c:pt>
                <c:pt idx="11253">
                  <c:v>23.9456986428</c:v>
                </c:pt>
                <c:pt idx="11254">
                  <c:v>23.9429533922</c:v>
                </c:pt>
                <c:pt idx="11255">
                  <c:v>23.9356079563</c:v>
                </c:pt>
                <c:pt idx="11256">
                  <c:v>23.936270427699998</c:v>
                </c:pt>
                <c:pt idx="11257">
                  <c:v>23.942041443600001</c:v>
                </c:pt>
                <c:pt idx="11258">
                  <c:v>23.943531048899999</c:v>
                </c:pt>
                <c:pt idx="11259">
                  <c:v>23.938034569700001</c:v>
                </c:pt>
                <c:pt idx="11260">
                  <c:v>23.9325250393</c:v>
                </c:pt>
                <c:pt idx="11261">
                  <c:v>23.935432307300001</c:v>
                </c:pt>
                <c:pt idx="11262">
                  <c:v>23.941687968899998</c:v>
                </c:pt>
                <c:pt idx="11263">
                  <c:v>23.941722906700001</c:v>
                </c:pt>
                <c:pt idx="11264">
                  <c:v>23.9338800429</c:v>
                </c:pt>
                <c:pt idx="11265">
                  <c:v>23.9310084518</c:v>
                </c:pt>
                <c:pt idx="11266">
                  <c:v>23.936249801199999</c:v>
                </c:pt>
                <c:pt idx="11267">
                  <c:v>23.941212412399999</c:v>
                </c:pt>
                <c:pt idx="11268">
                  <c:v>23.939577520099999</c:v>
                </c:pt>
                <c:pt idx="11269">
                  <c:v>23.932724133299999</c:v>
                </c:pt>
                <c:pt idx="11270">
                  <c:v>23.933025902899999</c:v>
                </c:pt>
                <c:pt idx="11271">
                  <c:v>23.938351708599999</c:v>
                </c:pt>
                <c:pt idx="11272">
                  <c:v>23.940516890400001</c:v>
                </c:pt>
                <c:pt idx="11273">
                  <c:v>23.934934937800001</c:v>
                </c:pt>
                <c:pt idx="11274">
                  <c:v>23.928586711400001</c:v>
                </c:pt>
                <c:pt idx="11275">
                  <c:v>23.930872411700001</c:v>
                </c:pt>
                <c:pt idx="11276">
                  <c:v>23.936459030799998</c:v>
                </c:pt>
                <c:pt idx="11277">
                  <c:v>23.9369965353</c:v>
                </c:pt>
                <c:pt idx="11278">
                  <c:v>23.9302244619</c:v>
                </c:pt>
                <c:pt idx="11279">
                  <c:v>23.9270051538</c:v>
                </c:pt>
                <c:pt idx="11280">
                  <c:v>23.930975455399999</c:v>
                </c:pt>
                <c:pt idx="11281">
                  <c:v>23.935520647099999</c:v>
                </c:pt>
                <c:pt idx="11282">
                  <c:v>23.9329760219</c:v>
                </c:pt>
                <c:pt idx="11283">
                  <c:v>23.925413131199999</c:v>
                </c:pt>
                <c:pt idx="11284">
                  <c:v>23.924596790599999</c:v>
                </c:pt>
                <c:pt idx="11285">
                  <c:v>23.930594231600001</c:v>
                </c:pt>
                <c:pt idx="11286">
                  <c:v>23.934025485799999</c:v>
                </c:pt>
                <c:pt idx="11287">
                  <c:v>23.928372167100001</c:v>
                </c:pt>
                <c:pt idx="11288">
                  <c:v>23.923013790500001</c:v>
                </c:pt>
                <c:pt idx="11289">
                  <c:v>23.924048008100002</c:v>
                </c:pt>
                <c:pt idx="11290">
                  <c:v>23.929860716299999</c:v>
                </c:pt>
                <c:pt idx="11291">
                  <c:v>23.931952105000001</c:v>
                </c:pt>
                <c:pt idx="11292">
                  <c:v>23.9258549732</c:v>
                </c:pt>
                <c:pt idx="11293">
                  <c:v>23.922689135500001</c:v>
                </c:pt>
                <c:pt idx="11294">
                  <c:v>23.926511166200001</c:v>
                </c:pt>
                <c:pt idx="11295">
                  <c:v>23.931750390000001</c:v>
                </c:pt>
                <c:pt idx="11296">
                  <c:v>23.928967383700002</c:v>
                </c:pt>
                <c:pt idx="11297">
                  <c:v>23.921135958099999</c:v>
                </c:pt>
                <c:pt idx="11298">
                  <c:v>23.9196850499</c:v>
                </c:pt>
                <c:pt idx="11299">
                  <c:v>23.924602866099999</c:v>
                </c:pt>
                <c:pt idx="11300">
                  <c:v>23.927979334100002</c:v>
                </c:pt>
                <c:pt idx="11301">
                  <c:v>23.9233955676</c:v>
                </c:pt>
                <c:pt idx="11302">
                  <c:v>23.917597373</c:v>
                </c:pt>
                <c:pt idx="11303">
                  <c:v>23.918348251699999</c:v>
                </c:pt>
                <c:pt idx="11304">
                  <c:v>23.924442407699999</c:v>
                </c:pt>
                <c:pt idx="11305">
                  <c:v>23.9254175015</c:v>
                </c:pt>
                <c:pt idx="11306">
                  <c:v>23.917979851399998</c:v>
                </c:pt>
                <c:pt idx="11307">
                  <c:v>23.913952523300001</c:v>
                </c:pt>
                <c:pt idx="11308">
                  <c:v>23.917788392199999</c:v>
                </c:pt>
                <c:pt idx="11309">
                  <c:v>23.923126523099999</c:v>
                </c:pt>
                <c:pt idx="11310">
                  <c:v>23.9210754701</c:v>
                </c:pt>
                <c:pt idx="11311">
                  <c:v>23.914551704200001</c:v>
                </c:pt>
                <c:pt idx="11312">
                  <c:v>23.911583370799999</c:v>
                </c:pt>
                <c:pt idx="11313">
                  <c:v>23.916763425399999</c:v>
                </c:pt>
                <c:pt idx="11314">
                  <c:v>23.921427436999998</c:v>
                </c:pt>
                <c:pt idx="11315">
                  <c:v>23.917264169900001</c:v>
                </c:pt>
                <c:pt idx="11316">
                  <c:v>23.911919446399999</c:v>
                </c:pt>
                <c:pt idx="11317">
                  <c:v>23.9129976788</c:v>
                </c:pt>
                <c:pt idx="11318">
                  <c:v>23.9195559833</c:v>
                </c:pt>
                <c:pt idx="11319">
                  <c:v>23.920381259199999</c:v>
                </c:pt>
                <c:pt idx="11320">
                  <c:v>23.913244923400001</c:v>
                </c:pt>
                <c:pt idx="11321">
                  <c:v>23.908417421599999</c:v>
                </c:pt>
                <c:pt idx="11322">
                  <c:v>23.911024032699999</c:v>
                </c:pt>
                <c:pt idx="11323">
                  <c:v>23.916330350100001</c:v>
                </c:pt>
                <c:pt idx="11324">
                  <c:v>23.914660795900001</c:v>
                </c:pt>
                <c:pt idx="11325">
                  <c:v>23.907904308599999</c:v>
                </c:pt>
                <c:pt idx="11326">
                  <c:v>23.9051283686</c:v>
                </c:pt>
                <c:pt idx="11327">
                  <c:v>23.910553522499999</c:v>
                </c:pt>
                <c:pt idx="11328">
                  <c:v>23.914981962199999</c:v>
                </c:pt>
                <c:pt idx="11329">
                  <c:v>23.909492208900001</c:v>
                </c:pt>
                <c:pt idx="11330">
                  <c:v>23.9034005249</c:v>
                </c:pt>
                <c:pt idx="11331">
                  <c:v>23.9034178934</c:v>
                </c:pt>
                <c:pt idx="11332">
                  <c:v>23.909185046899999</c:v>
                </c:pt>
                <c:pt idx="11333">
                  <c:v>23.910702002499999</c:v>
                </c:pt>
                <c:pt idx="11334">
                  <c:v>23.905113028599999</c:v>
                </c:pt>
                <c:pt idx="11335">
                  <c:v>23.8994538886</c:v>
                </c:pt>
                <c:pt idx="11336">
                  <c:v>23.9022978868</c:v>
                </c:pt>
                <c:pt idx="11337">
                  <c:v>23.9083008524</c:v>
                </c:pt>
                <c:pt idx="11338">
                  <c:v>23.9068996584</c:v>
                </c:pt>
                <c:pt idx="11339">
                  <c:v>23.900838388899999</c:v>
                </c:pt>
                <c:pt idx="11340">
                  <c:v>23.898656614699998</c:v>
                </c:pt>
                <c:pt idx="11341">
                  <c:v>23.904464300299999</c:v>
                </c:pt>
                <c:pt idx="11342">
                  <c:v>23.908726057500001</c:v>
                </c:pt>
                <c:pt idx="11343">
                  <c:v>23.904018734699999</c:v>
                </c:pt>
                <c:pt idx="11344">
                  <c:v>23.8972441841</c:v>
                </c:pt>
                <c:pt idx="11345">
                  <c:v>23.896233787500002</c:v>
                </c:pt>
                <c:pt idx="11346">
                  <c:v>23.901896150500001</c:v>
                </c:pt>
                <c:pt idx="11347">
                  <c:v>23.903491919499999</c:v>
                </c:pt>
                <c:pt idx="11348">
                  <c:v>23.897497808899999</c:v>
                </c:pt>
                <c:pt idx="11349">
                  <c:v>23.891879418999999</c:v>
                </c:pt>
                <c:pt idx="11350">
                  <c:v>23.8947649572</c:v>
                </c:pt>
                <c:pt idx="11351">
                  <c:v>23.900979310299999</c:v>
                </c:pt>
                <c:pt idx="11352">
                  <c:v>23.8990391908</c:v>
                </c:pt>
                <c:pt idx="11353">
                  <c:v>23.8927227378</c:v>
                </c:pt>
                <c:pt idx="11354">
                  <c:v>23.888529871199999</c:v>
                </c:pt>
                <c:pt idx="11355">
                  <c:v>23.893194148999999</c:v>
                </c:pt>
                <c:pt idx="11356">
                  <c:v>23.897561609</c:v>
                </c:pt>
                <c:pt idx="11357">
                  <c:v>23.894181676500001</c:v>
                </c:pt>
                <c:pt idx="11358">
                  <c:v>23.887055786600001</c:v>
                </c:pt>
                <c:pt idx="11359">
                  <c:v>23.886754618800001</c:v>
                </c:pt>
                <c:pt idx="11360">
                  <c:v>23.892423531799999</c:v>
                </c:pt>
                <c:pt idx="11361">
                  <c:v>23.894065729699999</c:v>
                </c:pt>
                <c:pt idx="11362">
                  <c:v>23.888849413300001</c:v>
                </c:pt>
                <c:pt idx="11363">
                  <c:v>23.8835673771</c:v>
                </c:pt>
                <c:pt idx="11364">
                  <c:v>23.886880626</c:v>
                </c:pt>
                <c:pt idx="11365">
                  <c:v>23.893392955700001</c:v>
                </c:pt>
                <c:pt idx="11366">
                  <c:v>23.892559439300001</c:v>
                </c:pt>
                <c:pt idx="11367">
                  <c:v>23.885699451299999</c:v>
                </c:pt>
                <c:pt idx="11368">
                  <c:v>23.881121585399999</c:v>
                </c:pt>
                <c:pt idx="11369">
                  <c:v>23.885389420799999</c:v>
                </c:pt>
                <c:pt idx="11370">
                  <c:v>23.889530340299999</c:v>
                </c:pt>
                <c:pt idx="11371">
                  <c:v>23.8859020666</c:v>
                </c:pt>
                <c:pt idx="11372">
                  <c:v>23.8786492003</c:v>
                </c:pt>
                <c:pt idx="11373">
                  <c:v>23.877830934799999</c:v>
                </c:pt>
                <c:pt idx="11374">
                  <c:v>23.8833040612</c:v>
                </c:pt>
                <c:pt idx="11375">
                  <c:v>23.8856439256</c:v>
                </c:pt>
                <c:pt idx="11376">
                  <c:v>23.8811730866</c:v>
                </c:pt>
                <c:pt idx="11377">
                  <c:v>23.873727300100001</c:v>
                </c:pt>
                <c:pt idx="11378">
                  <c:v>23.8758314801</c:v>
                </c:pt>
                <c:pt idx="11379">
                  <c:v>23.881454827199999</c:v>
                </c:pt>
                <c:pt idx="11380">
                  <c:v>23.881127208100001</c:v>
                </c:pt>
                <c:pt idx="11381">
                  <c:v>23.8740660526</c:v>
                </c:pt>
                <c:pt idx="11382">
                  <c:v>23.870430620099999</c:v>
                </c:pt>
                <c:pt idx="11383">
                  <c:v>23.8743541077</c:v>
                </c:pt>
                <c:pt idx="11384">
                  <c:v>23.8787791156</c:v>
                </c:pt>
                <c:pt idx="11385">
                  <c:v>23.876381606799999</c:v>
                </c:pt>
                <c:pt idx="11386">
                  <c:v>23.868900875000001</c:v>
                </c:pt>
                <c:pt idx="11387">
                  <c:v>23.868083005300001</c:v>
                </c:pt>
                <c:pt idx="11388">
                  <c:v>23.874736390199999</c:v>
                </c:pt>
                <c:pt idx="11389">
                  <c:v>23.878038073900001</c:v>
                </c:pt>
                <c:pt idx="11390">
                  <c:v>23.873265505399999</c:v>
                </c:pt>
                <c:pt idx="11391">
                  <c:v>23.865916529</c:v>
                </c:pt>
                <c:pt idx="11392">
                  <c:v>23.867262558099998</c:v>
                </c:pt>
                <c:pt idx="11393">
                  <c:v>23.872373308</c:v>
                </c:pt>
                <c:pt idx="11394">
                  <c:v>23.872066292700001</c:v>
                </c:pt>
                <c:pt idx="11395">
                  <c:v>23.8651772897</c:v>
                </c:pt>
                <c:pt idx="11396">
                  <c:v>23.860405615400001</c:v>
                </c:pt>
                <c:pt idx="11397">
                  <c:v>23.863636595100001</c:v>
                </c:pt>
                <c:pt idx="11398">
                  <c:v>23.869062806399999</c:v>
                </c:pt>
                <c:pt idx="11399">
                  <c:v>23.867628014600001</c:v>
                </c:pt>
                <c:pt idx="11400">
                  <c:v>23.859194218399999</c:v>
                </c:pt>
                <c:pt idx="11401">
                  <c:v>23.857753393399999</c:v>
                </c:pt>
                <c:pt idx="11402">
                  <c:v>23.862532449900002</c:v>
                </c:pt>
                <c:pt idx="11403">
                  <c:v>23.865276416</c:v>
                </c:pt>
                <c:pt idx="11404">
                  <c:v>23.860188166499999</c:v>
                </c:pt>
                <c:pt idx="11405">
                  <c:v>23.853669439699999</c:v>
                </c:pt>
                <c:pt idx="11406">
                  <c:v>23.854456691199999</c:v>
                </c:pt>
                <c:pt idx="11407">
                  <c:v>23.8602558692</c:v>
                </c:pt>
                <c:pt idx="11408">
                  <c:v>23.861511137000001</c:v>
                </c:pt>
                <c:pt idx="11409">
                  <c:v>23.853964980400001</c:v>
                </c:pt>
                <c:pt idx="11410">
                  <c:v>23.849226331800001</c:v>
                </c:pt>
                <c:pt idx="11411">
                  <c:v>23.853494558800001</c:v>
                </c:pt>
                <c:pt idx="11412">
                  <c:v>23.8595174668</c:v>
                </c:pt>
                <c:pt idx="11413">
                  <c:v>23.858547092999999</c:v>
                </c:pt>
                <c:pt idx="11414">
                  <c:v>23.8504737425</c:v>
                </c:pt>
                <c:pt idx="11415">
                  <c:v>23.8483487753</c:v>
                </c:pt>
                <c:pt idx="11416">
                  <c:v>23.8524178095</c:v>
                </c:pt>
                <c:pt idx="11417">
                  <c:v>23.855521419900001</c:v>
                </c:pt>
                <c:pt idx="11418">
                  <c:v>23.850663644800001</c:v>
                </c:pt>
                <c:pt idx="11419">
                  <c:v>23.8432799586</c:v>
                </c:pt>
                <c:pt idx="11420">
                  <c:v>23.843282714499999</c:v>
                </c:pt>
                <c:pt idx="11421">
                  <c:v>23.849059845799999</c:v>
                </c:pt>
                <c:pt idx="11422">
                  <c:v>23.851239184299999</c:v>
                </c:pt>
                <c:pt idx="11423">
                  <c:v>23.844099614800001</c:v>
                </c:pt>
                <c:pt idx="11424">
                  <c:v>23.839362422299999</c:v>
                </c:pt>
                <c:pt idx="11425">
                  <c:v>23.841320299500001</c:v>
                </c:pt>
                <c:pt idx="11426">
                  <c:v>23.846338442899999</c:v>
                </c:pt>
                <c:pt idx="11427">
                  <c:v>23.844738120100001</c:v>
                </c:pt>
                <c:pt idx="11428">
                  <c:v>23.837058410600001</c:v>
                </c:pt>
                <c:pt idx="11429">
                  <c:v>23.834096112400001</c:v>
                </c:pt>
                <c:pt idx="11430">
                  <c:v>23.839047926900001</c:v>
                </c:pt>
                <c:pt idx="11431">
                  <c:v>23.8433918697</c:v>
                </c:pt>
                <c:pt idx="11432">
                  <c:v>23.838218189599999</c:v>
                </c:pt>
                <c:pt idx="11433">
                  <c:v>23.8316367832</c:v>
                </c:pt>
                <c:pt idx="11434">
                  <c:v>23.831237017399999</c:v>
                </c:pt>
                <c:pt idx="11435">
                  <c:v>23.837165214799999</c:v>
                </c:pt>
                <c:pt idx="11436">
                  <c:v>23.840555029400001</c:v>
                </c:pt>
                <c:pt idx="11437">
                  <c:v>23.8341774264</c:v>
                </c:pt>
                <c:pt idx="11438">
                  <c:v>23.829035843100002</c:v>
                </c:pt>
                <c:pt idx="11439">
                  <c:v>23.830446291600001</c:v>
                </c:pt>
                <c:pt idx="11440">
                  <c:v>23.835821385700001</c:v>
                </c:pt>
                <c:pt idx="11441">
                  <c:v>23.834270782600001</c:v>
                </c:pt>
                <c:pt idx="11442">
                  <c:v>23.826173642800001</c:v>
                </c:pt>
                <c:pt idx="11443">
                  <c:v>23.822690945400002</c:v>
                </c:pt>
                <c:pt idx="11444">
                  <c:v>23.826613569900001</c:v>
                </c:pt>
                <c:pt idx="11445">
                  <c:v>23.8311248682</c:v>
                </c:pt>
                <c:pt idx="11446">
                  <c:v>23.8274470277</c:v>
                </c:pt>
                <c:pt idx="11447">
                  <c:v>23.820696334299999</c:v>
                </c:pt>
                <c:pt idx="11448">
                  <c:v>23.819043255499999</c:v>
                </c:pt>
                <c:pt idx="11449">
                  <c:v>23.824596763999999</c:v>
                </c:pt>
                <c:pt idx="11450">
                  <c:v>23.826472593199998</c:v>
                </c:pt>
                <c:pt idx="11451">
                  <c:v>23.8197821455</c:v>
                </c:pt>
                <c:pt idx="11452">
                  <c:v>23.813672973799999</c:v>
                </c:pt>
                <c:pt idx="11453">
                  <c:v>23.8157716901</c:v>
                </c:pt>
                <c:pt idx="11454">
                  <c:v>23.821583429099999</c:v>
                </c:pt>
                <c:pt idx="11455">
                  <c:v>23.820405067500001</c:v>
                </c:pt>
                <c:pt idx="11456">
                  <c:v>23.813793516200001</c:v>
                </c:pt>
                <c:pt idx="11457">
                  <c:v>23.8087211301</c:v>
                </c:pt>
                <c:pt idx="11458">
                  <c:v>23.812609405500002</c:v>
                </c:pt>
                <c:pt idx="11459">
                  <c:v>23.818903529899998</c:v>
                </c:pt>
                <c:pt idx="11460">
                  <c:v>23.8159956354</c:v>
                </c:pt>
                <c:pt idx="11461">
                  <c:v>23.809469268000001</c:v>
                </c:pt>
                <c:pt idx="11462">
                  <c:v>23.807586194900001</c:v>
                </c:pt>
                <c:pt idx="11463">
                  <c:v>23.8133147725</c:v>
                </c:pt>
                <c:pt idx="11464">
                  <c:v>23.814998622800001</c:v>
                </c:pt>
                <c:pt idx="11465">
                  <c:v>23.808300719399998</c:v>
                </c:pt>
                <c:pt idx="11466">
                  <c:v>23.8017553812</c:v>
                </c:pt>
                <c:pt idx="11467">
                  <c:v>23.802555602799998</c:v>
                </c:pt>
                <c:pt idx="11468">
                  <c:v>23.808048801399998</c:v>
                </c:pt>
                <c:pt idx="11469">
                  <c:v>23.808009098700001</c:v>
                </c:pt>
                <c:pt idx="11470">
                  <c:v>23.801394076299999</c:v>
                </c:pt>
                <c:pt idx="11471">
                  <c:v>23.796388412700001</c:v>
                </c:pt>
                <c:pt idx="11472">
                  <c:v>23.8004933984</c:v>
                </c:pt>
                <c:pt idx="11473">
                  <c:v>23.8049236369</c:v>
                </c:pt>
                <c:pt idx="11474">
                  <c:v>23.800939688900002</c:v>
                </c:pt>
                <c:pt idx="11475">
                  <c:v>23.7935704408</c:v>
                </c:pt>
                <c:pt idx="11476">
                  <c:v>23.791657913000002</c:v>
                </c:pt>
                <c:pt idx="11477">
                  <c:v>23.796856739100001</c:v>
                </c:pt>
                <c:pt idx="11478">
                  <c:v>23.799617605800002</c:v>
                </c:pt>
                <c:pt idx="11479">
                  <c:v>23.794652500800002</c:v>
                </c:pt>
                <c:pt idx="11480">
                  <c:v>23.786850408900001</c:v>
                </c:pt>
                <c:pt idx="11481">
                  <c:v>23.787716209399999</c:v>
                </c:pt>
                <c:pt idx="11482">
                  <c:v>23.794298030899999</c:v>
                </c:pt>
                <c:pt idx="11483">
                  <c:v>23.7945497899</c:v>
                </c:pt>
                <c:pt idx="11484">
                  <c:v>23.788811321099999</c:v>
                </c:pt>
                <c:pt idx="11485">
                  <c:v>23.784000754099999</c:v>
                </c:pt>
                <c:pt idx="11486">
                  <c:v>23.788043551099999</c:v>
                </c:pt>
                <c:pt idx="11487">
                  <c:v>23.792192355600001</c:v>
                </c:pt>
                <c:pt idx="11488">
                  <c:v>23.788679404100002</c:v>
                </c:pt>
                <c:pt idx="11489">
                  <c:v>23.7809665003</c:v>
                </c:pt>
                <c:pt idx="11490">
                  <c:v>23.777900918499999</c:v>
                </c:pt>
                <c:pt idx="11491">
                  <c:v>23.782742943900001</c:v>
                </c:pt>
                <c:pt idx="11492">
                  <c:v>23.785465749</c:v>
                </c:pt>
                <c:pt idx="11493">
                  <c:v>23.780812317399999</c:v>
                </c:pt>
                <c:pt idx="11494">
                  <c:v>23.773703530999999</c:v>
                </c:pt>
                <c:pt idx="11495">
                  <c:v>23.774515647400001</c:v>
                </c:pt>
                <c:pt idx="11496">
                  <c:v>23.780128185100001</c:v>
                </c:pt>
                <c:pt idx="11497">
                  <c:v>23.779553148600002</c:v>
                </c:pt>
                <c:pt idx="11498">
                  <c:v>23.772985118899999</c:v>
                </c:pt>
                <c:pt idx="11499">
                  <c:v>23.767130421299999</c:v>
                </c:pt>
                <c:pt idx="11500">
                  <c:v>23.769994851100002</c:v>
                </c:pt>
                <c:pt idx="11501">
                  <c:v>23.774971114100001</c:v>
                </c:pt>
                <c:pt idx="11502">
                  <c:v>23.7731346351</c:v>
                </c:pt>
                <c:pt idx="11503">
                  <c:v>23.7649401635</c:v>
                </c:pt>
                <c:pt idx="11504">
                  <c:v>23.7624529922</c:v>
                </c:pt>
                <c:pt idx="11505">
                  <c:v>23.767070274999998</c:v>
                </c:pt>
                <c:pt idx="11506">
                  <c:v>23.770061636600001</c:v>
                </c:pt>
                <c:pt idx="11507">
                  <c:v>23.7666410179</c:v>
                </c:pt>
                <c:pt idx="11508">
                  <c:v>23.759989769299999</c:v>
                </c:pt>
                <c:pt idx="11509">
                  <c:v>23.760943149700001</c:v>
                </c:pt>
                <c:pt idx="11510">
                  <c:v>23.766201463200002</c:v>
                </c:pt>
                <c:pt idx="11511">
                  <c:v>23.766474774500001</c:v>
                </c:pt>
                <c:pt idx="11512">
                  <c:v>23.759554039699999</c:v>
                </c:pt>
                <c:pt idx="11513">
                  <c:v>23.753043746300001</c:v>
                </c:pt>
                <c:pt idx="11514">
                  <c:v>23.755468771699999</c:v>
                </c:pt>
                <c:pt idx="11515">
                  <c:v>23.759865188199999</c:v>
                </c:pt>
                <c:pt idx="11516">
                  <c:v>23.758023786599999</c:v>
                </c:pt>
                <c:pt idx="11517">
                  <c:v>23.7505337853</c:v>
                </c:pt>
                <c:pt idx="11518">
                  <c:v>23.747685413900001</c:v>
                </c:pt>
                <c:pt idx="11519">
                  <c:v>23.751956610600001</c:v>
                </c:pt>
                <c:pt idx="11520">
                  <c:v>23.7550242895</c:v>
                </c:pt>
                <c:pt idx="11521">
                  <c:v>23.751071724500001</c:v>
                </c:pt>
                <c:pt idx="11522">
                  <c:v>23.742613269700001</c:v>
                </c:pt>
                <c:pt idx="11523">
                  <c:v>23.742354386599999</c:v>
                </c:pt>
                <c:pt idx="11524">
                  <c:v>23.747641098900001</c:v>
                </c:pt>
                <c:pt idx="11525">
                  <c:v>23.748893254999999</c:v>
                </c:pt>
                <c:pt idx="11526">
                  <c:v>23.742160877500002</c:v>
                </c:pt>
                <c:pt idx="11527">
                  <c:v>23.736664059599999</c:v>
                </c:pt>
                <c:pt idx="11528">
                  <c:v>23.738118866800001</c:v>
                </c:pt>
                <c:pt idx="11529">
                  <c:v>23.742946547900001</c:v>
                </c:pt>
                <c:pt idx="11530">
                  <c:v>23.742155585999999</c:v>
                </c:pt>
                <c:pt idx="11531">
                  <c:v>23.735048044199999</c:v>
                </c:pt>
                <c:pt idx="11532">
                  <c:v>23.732470979399999</c:v>
                </c:pt>
                <c:pt idx="11533">
                  <c:v>23.737009715599999</c:v>
                </c:pt>
                <c:pt idx="11534">
                  <c:v>23.740873134099999</c:v>
                </c:pt>
                <c:pt idx="11535">
                  <c:v>23.7365818661</c:v>
                </c:pt>
                <c:pt idx="11536">
                  <c:v>23.728169211899999</c:v>
                </c:pt>
                <c:pt idx="11537">
                  <c:v>23.727107609600001</c:v>
                </c:pt>
                <c:pt idx="11538">
                  <c:v>23.731612263999999</c:v>
                </c:pt>
                <c:pt idx="11539">
                  <c:v>23.7328302184</c:v>
                </c:pt>
                <c:pt idx="11540">
                  <c:v>23.7264767102</c:v>
                </c:pt>
                <c:pt idx="11541">
                  <c:v>23.720527350499999</c:v>
                </c:pt>
                <c:pt idx="11542">
                  <c:v>23.721778520699999</c:v>
                </c:pt>
                <c:pt idx="11543">
                  <c:v>23.727055407000002</c:v>
                </c:pt>
                <c:pt idx="11544">
                  <c:v>23.7268184799</c:v>
                </c:pt>
                <c:pt idx="11545">
                  <c:v>23.717902841400001</c:v>
                </c:pt>
                <c:pt idx="11546">
                  <c:v>23.7142757606</c:v>
                </c:pt>
                <c:pt idx="11547">
                  <c:v>23.7178684641</c:v>
                </c:pt>
                <c:pt idx="11548">
                  <c:v>23.7214947921</c:v>
                </c:pt>
                <c:pt idx="11549">
                  <c:v>23.717462620999999</c:v>
                </c:pt>
                <c:pt idx="11550">
                  <c:v>23.710283235399999</c:v>
                </c:pt>
                <c:pt idx="11551">
                  <c:v>23.708367470599999</c:v>
                </c:pt>
                <c:pt idx="11552">
                  <c:v>23.713318993000001</c:v>
                </c:pt>
                <c:pt idx="11553">
                  <c:v>23.715689482199998</c:v>
                </c:pt>
                <c:pt idx="11554">
                  <c:v>23.709545692399999</c:v>
                </c:pt>
                <c:pt idx="11555">
                  <c:v>23.7037080329</c:v>
                </c:pt>
                <c:pt idx="11556">
                  <c:v>23.705801588700002</c:v>
                </c:pt>
                <c:pt idx="11557">
                  <c:v>23.711726787100002</c:v>
                </c:pt>
                <c:pt idx="11558">
                  <c:v>23.711252912399999</c:v>
                </c:pt>
                <c:pt idx="11559">
                  <c:v>23.702746122099999</c:v>
                </c:pt>
                <c:pt idx="11560">
                  <c:v>23.698215868399998</c:v>
                </c:pt>
                <c:pt idx="11561">
                  <c:v>23.700761980700001</c:v>
                </c:pt>
                <c:pt idx="11562">
                  <c:v>23.704562716000002</c:v>
                </c:pt>
                <c:pt idx="11563">
                  <c:v>23.701003610099999</c:v>
                </c:pt>
                <c:pt idx="11564">
                  <c:v>23.693046288600002</c:v>
                </c:pt>
                <c:pt idx="11565">
                  <c:v>23.6907424877</c:v>
                </c:pt>
                <c:pt idx="11566">
                  <c:v>23.696012784099999</c:v>
                </c:pt>
                <c:pt idx="11567">
                  <c:v>23.6993615437</c:v>
                </c:pt>
                <c:pt idx="11568">
                  <c:v>23.692351825599999</c:v>
                </c:pt>
                <c:pt idx="11569">
                  <c:v>23.686064636400001</c:v>
                </c:pt>
                <c:pt idx="11570">
                  <c:v>23.686016713299999</c:v>
                </c:pt>
                <c:pt idx="11571">
                  <c:v>23.690977291100001</c:v>
                </c:pt>
                <c:pt idx="11572">
                  <c:v>23.690471328000001</c:v>
                </c:pt>
                <c:pt idx="11573">
                  <c:v>23.683196431999999</c:v>
                </c:pt>
                <c:pt idx="11574">
                  <c:v>23.678042401900001</c:v>
                </c:pt>
                <c:pt idx="11575">
                  <c:v>23.681231867299999</c:v>
                </c:pt>
                <c:pt idx="11576">
                  <c:v>23.685947498000001</c:v>
                </c:pt>
                <c:pt idx="11577">
                  <c:v>23.682265125499999</c:v>
                </c:pt>
                <c:pt idx="11578">
                  <c:v>23.674730448599998</c:v>
                </c:pt>
                <c:pt idx="11579">
                  <c:v>23.6730088505</c:v>
                </c:pt>
                <c:pt idx="11580">
                  <c:v>23.678696030699999</c:v>
                </c:pt>
                <c:pt idx="11581">
                  <c:v>23.682301084500001</c:v>
                </c:pt>
                <c:pt idx="11582">
                  <c:v>23.676077360699999</c:v>
                </c:pt>
                <c:pt idx="11583">
                  <c:v>23.6691681593</c:v>
                </c:pt>
                <c:pt idx="11584">
                  <c:v>23.668385149500001</c:v>
                </c:pt>
                <c:pt idx="11585">
                  <c:v>23.673378791800001</c:v>
                </c:pt>
                <c:pt idx="11586">
                  <c:v>23.673138096900001</c:v>
                </c:pt>
                <c:pt idx="11587">
                  <c:v>23.665385249700002</c:v>
                </c:pt>
                <c:pt idx="11588">
                  <c:v>23.659785491699999</c:v>
                </c:pt>
                <c:pt idx="11589">
                  <c:v>23.662591326600001</c:v>
                </c:pt>
                <c:pt idx="11590">
                  <c:v>23.667841318200001</c:v>
                </c:pt>
                <c:pt idx="11591">
                  <c:v>23.6646180326</c:v>
                </c:pt>
                <c:pt idx="11592">
                  <c:v>23.6575764472</c:v>
                </c:pt>
                <c:pt idx="11593">
                  <c:v>23.6533830853</c:v>
                </c:pt>
                <c:pt idx="11594">
                  <c:v>23.657913088400001</c:v>
                </c:pt>
                <c:pt idx="11595">
                  <c:v>23.660704161200002</c:v>
                </c:pt>
                <c:pt idx="11596">
                  <c:v>23.655102467799999</c:v>
                </c:pt>
                <c:pt idx="11597">
                  <c:v>23.647567552400002</c:v>
                </c:pt>
                <c:pt idx="11598">
                  <c:v>23.647721121499998</c:v>
                </c:pt>
                <c:pt idx="11599">
                  <c:v>23.6531135024</c:v>
                </c:pt>
                <c:pt idx="11600">
                  <c:v>23.652888611000002</c:v>
                </c:pt>
                <c:pt idx="11601">
                  <c:v>23.6463289346</c:v>
                </c:pt>
                <c:pt idx="11602">
                  <c:v>23.640242965900001</c:v>
                </c:pt>
                <c:pt idx="11603">
                  <c:v>23.643021761300002</c:v>
                </c:pt>
                <c:pt idx="11604">
                  <c:v>23.6494722238</c:v>
                </c:pt>
                <c:pt idx="11605">
                  <c:v>23.647256924699999</c:v>
                </c:pt>
                <c:pt idx="11606">
                  <c:v>23.6397833328</c:v>
                </c:pt>
                <c:pt idx="11607">
                  <c:v>23.6352586165</c:v>
                </c:pt>
                <c:pt idx="11608">
                  <c:v>23.639532263900001</c:v>
                </c:pt>
                <c:pt idx="11609">
                  <c:v>23.6422330983</c:v>
                </c:pt>
                <c:pt idx="11610">
                  <c:v>23.6364950241</c:v>
                </c:pt>
                <c:pt idx="11611">
                  <c:v>23.628778925199999</c:v>
                </c:pt>
                <c:pt idx="11612">
                  <c:v>23.627723687300001</c:v>
                </c:pt>
                <c:pt idx="11613">
                  <c:v>23.632770304400001</c:v>
                </c:pt>
                <c:pt idx="11614">
                  <c:v>23.633999344399999</c:v>
                </c:pt>
                <c:pt idx="11615">
                  <c:v>23.627996118799999</c:v>
                </c:pt>
                <c:pt idx="11616">
                  <c:v>23.620740033800001</c:v>
                </c:pt>
                <c:pt idx="11617">
                  <c:v>23.6230207266</c:v>
                </c:pt>
                <c:pt idx="11618">
                  <c:v>23.627390461400001</c:v>
                </c:pt>
                <c:pt idx="11619">
                  <c:v>23.625019054500001</c:v>
                </c:pt>
                <c:pt idx="11620">
                  <c:v>23.616835350999999</c:v>
                </c:pt>
                <c:pt idx="11621">
                  <c:v>23.612983581999998</c:v>
                </c:pt>
                <c:pt idx="11622">
                  <c:v>23.617074173199999</c:v>
                </c:pt>
                <c:pt idx="11623">
                  <c:v>23.6203828847</c:v>
                </c:pt>
                <c:pt idx="11624">
                  <c:v>23.6164314484</c:v>
                </c:pt>
                <c:pt idx="11625">
                  <c:v>23.607642653399999</c:v>
                </c:pt>
                <c:pt idx="11626">
                  <c:v>23.606336195899999</c:v>
                </c:pt>
                <c:pt idx="11627">
                  <c:v>23.6129706738</c:v>
                </c:pt>
                <c:pt idx="11628">
                  <c:v>23.614878422699999</c:v>
                </c:pt>
                <c:pt idx="11629">
                  <c:v>23.6092304451</c:v>
                </c:pt>
                <c:pt idx="11630">
                  <c:v>23.601910827200001</c:v>
                </c:pt>
                <c:pt idx="11631">
                  <c:v>23.603760158899998</c:v>
                </c:pt>
                <c:pt idx="11632">
                  <c:v>23.607868755799998</c:v>
                </c:pt>
                <c:pt idx="11633">
                  <c:v>23.605600142299998</c:v>
                </c:pt>
                <c:pt idx="11634">
                  <c:v>23.597442712700001</c:v>
                </c:pt>
                <c:pt idx="11635">
                  <c:v>23.592412071599998</c:v>
                </c:pt>
                <c:pt idx="11636">
                  <c:v>23.595812942799999</c:v>
                </c:pt>
                <c:pt idx="11637">
                  <c:v>23.599726968900001</c:v>
                </c:pt>
                <c:pt idx="11638">
                  <c:v>23.596577304299998</c:v>
                </c:pt>
                <c:pt idx="11639">
                  <c:v>23.5880093114</c:v>
                </c:pt>
                <c:pt idx="11640">
                  <c:v>23.586823573699998</c:v>
                </c:pt>
                <c:pt idx="11641">
                  <c:v>23.5911570934</c:v>
                </c:pt>
                <c:pt idx="11642">
                  <c:v>23.592070075799999</c:v>
                </c:pt>
                <c:pt idx="11643">
                  <c:v>23.585611950800001</c:v>
                </c:pt>
                <c:pt idx="11644">
                  <c:v>23.578391541999999</c:v>
                </c:pt>
                <c:pt idx="11645">
                  <c:v>23.579344195000001</c:v>
                </c:pt>
                <c:pt idx="11646">
                  <c:v>23.584515531099999</c:v>
                </c:pt>
                <c:pt idx="11647">
                  <c:v>23.583988317700001</c:v>
                </c:pt>
                <c:pt idx="11648">
                  <c:v>23.575189164400001</c:v>
                </c:pt>
                <c:pt idx="11649">
                  <c:v>23.570615287199999</c:v>
                </c:pt>
                <c:pt idx="11650">
                  <c:v>23.5743078472</c:v>
                </c:pt>
                <c:pt idx="11651">
                  <c:v>23.578421150800001</c:v>
                </c:pt>
                <c:pt idx="11652">
                  <c:v>23.576305611999999</c:v>
                </c:pt>
                <c:pt idx="11653">
                  <c:v>23.5680839258</c:v>
                </c:pt>
                <c:pt idx="11654">
                  <c:v>23.566458293499998</c:v>
                </c:pt>
                <c:pt idx="11655">
                  <c:v>23.5702912926</c:v>
                </c:pt>
                <c:pt idx="11656">
                  <c:v>23.571757448700001</c:v>
                </c:pt>
                <c:pt idx="11657">
                  <c:v>23.565368856799999</c:v>
                </c:pt>
                <c:pt idx="11658">
                  <c:v>23.557395534600001</c:v>
                </c:pt>
                <c:pt idx="11659">
                  <c:v>23.557766754900001</c:v>
                </c:pt>
                <c:pt idx="11660">
                  <c:v>23.562291102300001</c:v>
                </c:pt>
                <c:pt idx="11661">
                  <c:v>23.562416429399999</c:v>
                </c:pt>
                <c:pt idx="11662">
                  <c:v>23.554750693999999</c:v>
                </c:pt>
                <c:pt idx="11663">
                  <c:v>23.549853458600001</c:v>
                </c:pt>
                <c:pt idx="11664">
                  <c:v>23.552202822800002</c:v>
                </c:pt>
                <c:pt idx="11665">
                  <c:v>23.555924253800001</c:v>
                </c:pt>
                <c:pt idx="11666">
                  <c:v>23.552659479799999</c:v>
                </c:pt>
                <c:pt idx="11667">
                  <c:v>23.543744441499999</c:v>
                </c:pt>
                <c:pt idx="11668">
                  <c:v>23.540891317300002</c:v>
                </c:pt>
                <c:pt idx="11669">
                  <c:v>23.5453527795</c:v>
                </c:pt>
                <c:pt idx="11670">
                  <c:v>23.548074776699998</c:v>
                </c:pt>
                <c:pt idx="11671">
                  <c:v>23.541712721</c:v>
                </c:pt>
                <c:pt idx="11672">
                  <c:v>23.534868642300001</c:v>
                </c:pt>
                <c:pt idx="11673">
                  <c:v>23.534119433000001</c:v>
                </c:pt>
                <c:pt idx="11674">
                  <c:v>23.538782670500002</c:v>
                </c:pt>
                <c:pt idx="11675">
                  <c:v>23.540457399699999</c:v>
                </c:pt>
                <c:pt idx="11676">
                  <c:v>23.533501100999999</c:v>
                </c:pt>
                <c:pt idx="11677">
                  <c:v>23.528564324200001</c:v>
                </c:pt>
                <c:pt idx="11678">
                  <c:v>23.530545155999999</c:v>
                </c:pt>
                <c:pt idx="11679">
                  <c:v>23.5348232218</c:v>
                </c:pt>
                <c:pt idx="11680">
                  <c:v>23.531396605499999</c:v>
                </c:pt>
                <c:pt idx="11681">
                  <c:v>23.522248127000001</c:v>
                </c:pt>
                <c:pt idx="11682">
                  <c:v>23.518840944200001</c:v>
                </c:pt>
                <c:pt idx="11683">
                  <c:v>23.522283577700001</c:v>
                </c:pt>
                <c:pt idx="11684">
                  <c:v>23.524966024200001</c:v>
                </c:pt>
                <c:pt idx="11685">
                  <c:v>23.519814401600001</c:v>
                </c:pt>
                <c:pt idx="11686">
                  <c:v>23.512598105999999</c:v>
                </c:pt>
                <c:pt idx="11687">
                  <c:v>23.511624190700001</c:v>
                </c:pt>
                <c:pt idx="11688">
                  <c:v>23.5165476482</c:v>
                </c:pt>
                <c:pt idx="11689">
                  <c:v>23.516926224799999</c:v>
                </c:pt>
                <c:pt idx="11690">
                  <c:v>23.508557302100002</c:v>
                </c:pt>
                <c:pt idx="11691">
                  <c:v>23.5026252095</c:v>
                </c:pt>
                <c:pt idx="11692">
                  <c:v>23.504598372499999</c:v>
                </c:pt>
                <c:pt idx="11693">
                  <c:v>23.508913087700002</c:v>
                </c:pt>
                <c:pt idx="11694">
                  <c:v>23.506301366500001</c:v>
                </c:pt>
                <c:pt idx="11695">
                  <c:v>23.498589160800002</c:v>
                </c:pt>
                <c:pt idx="11696">
                  <c:v>23.493771436599999</c:v>
                </c:pt>
                <c:pt idx="11697">
                  <c:v>23.4975524657</c:v>
                </c:pt>
                <c:pt idx="11698">
                  <c:v>23.501555141000001</c:v>
                </c:pt>
                <c:pt idx="11699">
                  <c:v>23.496798262900001</c:v>
                </c:pt>
                <c:pt idx="11700">
                  <c:v>23.490011732700001</c:v>
                </c:pt>
                <c:pt idx="11701">
                  <c:v>23.489122338800001</c:v>
                </c:pt>
                <c:pt idx="11702">
                  <c:v>23.494403040800002</c:v>
                </c:pt>
                <c:pt idx="11703">
                  <c:v>23.494599890100002</c:v>
                </c:pt>
                <c:pt idx="11704">
                  <c:v>23.486484414100001</c:v>
                </c:pt>
                <c:pt idx="11705">
                  <c:v>23.479898052300001</c:v>
                </c:pt>
                <c:pt idx="11706">
                  <c:v>23.480685221000002</c:v>
                </c:pt>
                <c:pt idx="11707">
                  <c:v>23.484939186999998</c:v>
                </c:pt>
                <c:pt idx="11708">
                  <c:v>23.482822673499999</c:v>
                </c:pt>
                <c:pt idx="11709">
                  <c:v>23.474990920100002</c:v>
                </c:pt>
                <c:pt idx="11710">
                  <c:v>23.4705055216</c:v>
                </c:pt>
                <c:pt idx="11711">
                  <c:v>23.474407575299999</c:v>
                </c:pt>
                <c:pt idx="11712">
                  <c:v>23.478184945500001</c:v>
                </c:pt>
                <c:pt idx="11713">
                  <c:v>23.472059708100002</c:v>
                </c:pt>
                <c:pt idx="11714">
                  <c:v>23.464433596900001</c:v>
                </c:pt>
                <c:pt idx="11715">
                  <c:v>23.462420656599999</c:v>
                </c:pt>
                <c:pt idx="11716">
                  <c:v>23.466781070900002</c:v>
                </c:pt>
                <c:pt idx="11717">
                  <c:v>23.467642586699998</c:v>
                </c:pt>
                <c:pt idx="11718">
                  <c:v>23.4611665953</c:v>
                </c:pt>
                <c:pt idx="11719">
                  <c:v>23.453790774000002</c:v>
                </c:pt>
                <c:pt idx="11720">
                  <c:v>23.4549428507</c:v>
                </c:pt>
                <c:pt idx="11721">
                  <c:v>23.459918399100001</c:v>
                </c:pt>
                <c:pt idx="11722">
                  <c:v>23.458124216200002</c:v>
                </c:pt>
                <c:pt idx="11723">
                  <c:v>23.4510200484</c:v>
                </c:pt>
                <c:pt idx="11724">
                  <c:v>23.4470330033</c:v>
                </c:pt>
                <c:pt idx="11725">
                  <c:v>23.4512180975</c:v>
                </c:pt>
                <c:pt idx="11726">
                  <c:v>23.454630190900001</c:v>
                </c:pt>
                <c:pt idx="11727">
                  <c:v>23.4492130446</c:v>
                </c:pt>
                <c:pt idx="11728">
                  <c:v>23.440974736299999</c:v>
                </c:pt>
                <c:pt idx="11729">
                  <c:v>23.437992811299999</c:v>
                </c:pt>
                <c:pt idx="11730">
                  <c:v>23.442225352400001</c:v>
                </c:pt>
                <c:pt idx="11731">
                  <c:v>23.443258016400002</c:v>
                </c:pt>
                <c:pt idx="11732">
                  <c:v>23.436473856500001</c:v>
                </c:pt>
                <c:pt idx="11733">
                  <c:v>23.429308796699999</c:v>
                </c:pt>
                <c:pt idx="11734">
                  <c:v>23.430403061500002</c:v>
                </c:pt>
                <c:pt idx="11735">
                  <c:v>23.435699423900001</c:v>
                </c:pt>
                <c:pt idx="11736">
                  <c:v>23.433269235600001</c:v>
                </c:pt>
                <c:pt idx="11737">
                  <c:v>23.425932659699999</c:v>
                </c:pt>
                <c:pt idx="11738">
                  <c:v>23.419777786400001</c:v>
                </c:pt>
                <c:pt idx="11739">
                  <c:v>23.422700118800002</c:v>
                </c:pt>
                <c:pt idx="11740">
                  <c:v>23.426159556599998</c:v>
                </c:pt>
                <c:pt idx="11741">
                  <c:v>23.4221270305</c:v>
                </c:pt>
                <c:pt idx="11742">
                  <c:v>23.4135884395</c:v>
                </c:pt>
                <c:pt idx="11743">
                  <c:v>23.411410718500001</c:v>
                </c:pt>
                <c:pt idx="11744">
                  <c:v>23.415632539699999</c:v>
                </c:pt>
                <c:pt idx="11745">
                  <c:v>23.4168580316</c:v>
                </c:pt>
                <c:pt idx="11746">
                  <c:v>23.410870237000001</c:v>
                </c:pt>
                <c:pt idx="11747">
                  <c:v>23.404122362399999</c:v>
                </c:pt>
                <c:pt idx="11748">
                  <c:v>23.405537506999998</c:v>
                </c:pt>
                <c:pt idx="11749">
                  <c:v>23.410910429800001</c:v>
                </c:pt>
                <c:pt idx="11750">
                  <c:v>23.4095428969</c:v>
                </c:pt>
                <c:pt idx="11751">
                  <c:v>23.4016093794</c:v>
                </c:pt>
                <c:pt idx="11752">
                  <c:v>23.395107918200001</c:v>
                </c:pt>
                <c:pt idx="11753">
                  <c:v>23.397630458199998</c:v>
                </c:pt>
                <c:pt idx="11754">
                  <c:v>23.400912284499999</c:v>
                </c:pt>
                <c:pt idx="11755">
                  <c:v>23.396666613499999</c:v>
                </c:pt>
                <c:pt idx="11756">
                  <c:v>23.388161899</c:v>
                </c:pt>
                <c:pt idx="11757">
                  <c:v>23.385477495899998</c:v>
                </c:pt>
                <c:pt idx="11758">
                  <c:v>23.389661655000001</c:v>
                </c:pt>
                <c:pt idx="11759">
                  <c:v>23.3914321466</c:v>
                </c:pt>
                <c:pt idx="11760">
                  <c:v>23.386377486099999</c:v>
                </c:pt>
                <c:pt idx="11761">
                  <c:v>23.3772990941</c:v>
                </c:pt>
                <c:pt idx="11762">
                  <c:v>23.377481851900001</c:v>
                </c:pt>
                <c:pt idx="11763">
                  <c:v>23.381797082399999</c:v>
                </c:pt>
                <c:pt idx="11764">
                  <c:v>23.380876586399999</c:v>
                </c:pt>
                <c:pt idx="11765">
                  <c:v>23.372758467699999</c:v>
                </c:pt>
                <c:pt idx="11766">
                  <c:v>23.367268513100001</c:v>
                </c:pt>
                <c:pt idx="11767">
                  <c:v>23.369402233399999</c:v>
                </c:pt>
                <c:pt idx="11768">
                  <c:v>23.373088849999998</c:v>
                </c:pt>
                <c:pt idx="11769">
                  <c:v>23.3701419792</c:v>
                </c:pt>
                <c:pt idx="11770">
                  <c:v>23.361640383099999</c:v>
                </c:pt>
                <c:pt idx="11771">
                  <c:v>23.358839676799999</c:v>
                </c:pt>
                <c:pt idx="11772">
                  <c:v>23.3640553975</c:v>
                </c:pt>
                <c:pt idx="11773">
                  <c:v>23.3667278321</c:v>
                </c:pt>
                <c:pt idx="11774">
                  <c:v>23.3612155432</c:v>
                </c:pt>
                <c:pt idx="11775">
                  <c:v>23.352195648799999</c:v>
                </c:pt>
                <c:pt idx="11776">
                  <c:v>23.351581151800001</c:v>
                </c:pt>
                <c:pt idx="11777">
                  <c:v>23.3554349733</c:v>
                </c:pt>
                <c:pt idx="11778">
                  <c:v>23.3545434077</c:v>
                </c:pt>
                <c:pt idx="11779">
                  <c:v>23.346745619299998</c:v>
                </c:pt>
                <c:pt idx="11780">
                  <c:v>23.3402170735</c:v>
                </c:pt>
                <c:pt idx="11781">
                  <c:v>23.341777024799999</c:v>
                </c:pt>
                <c:pt idx="11782">
                  <c:v>23.3463178435</c:v>
                </c:pt>
                <c:pt idx="11783">
                  <c:v>23.3445247322</c:v>
                </c:pt>
                <c:pt idx="11784">
                  <c:v>23.334998905599999</c:v>
                </c:pt>
                <c:pt idx="11785">
                  <c:v>23.331639649900001</c:v>
                </c:pt>
                <c:pt idx="11786">
                  <c:v>23.334713646699999</c:v>
                </c:pt>
                <c:pt idx="11787">
                  <c:v>23.336750950500001</c:v>
                </c:pt>
                <c:pt idx="11788">
                  <c:v>23.330893901700001</c:v>
                </c:pt>
                <c:pt idx="11789">
                  <c:v>23.3228001013</c:v>
                </c:pt>
                <c:pt idx="11790">
                  <c:v>23.321595049900001</c:v>
                </c:pt>
                <c:pt idx="11791">
                  <c:v>23.3261840061</c:v>
                </c:pt>
                <c:pt idx="11792">
                  <c:v>23.326867566899999</c:v>
                </c:pt>
                <c:pt idx="11793">
                  <c:v>23.318654694999999</c:v>
                </c:pt>
                <c:pt idx="11794">
                  <c:v>23.3121237977</c:v>
                </c:pt>
                <c:pt idx="11795">
                  <c:v>23.3147152678</c:v>
                </c:pt>
                <c:pt idx="11796">
                  <c:v>23.319796114700001</c:v>
                </c:pt>
                <c:pt idx="11797">
                  <c:v>23.318328428400001</c:v>
                </c:pt>
                <c:pt idx="11798">
                  <c:v>23.309045782999998</c:v>
                </c:pt>
                <c:pt idx="11799">
                  <c:v>23.304960998999999</c:v>
                </c:pt>
                <c:pt idx="11800">
                  <c:v>23.307362916700001</c:v>
                </c:pt>
                <c:pt idx="11801">
                  <c:v>23.309715848100002</c:v>
                </c:pt>
                <c:pt idx="11802">
                  <c:v>23.304205369000002</c:v>
                </c:pt>
                <c:pt idx="11803">
                  <c:v>23.2953616701</c:v>
                </c:pt>
                <c:pt idx="11804">
                  <c:v>23.293439004300001</c:v>
                </c:pt>
                <c:pt idx="11805">
                  <c:v>23.297962828399999</c:v>
                </c:pt>
                <c:pt idx="11806">
                  <c:v>23.299784235000001</c:v>
                </c:pt>
                <c:pt idx="11807">
                  <c:v>23.2919344323</c:v>
                </c:pt>
                <c:pt idx="11808">
                  <c:v>23.285552402299999</c:v>
                </c:pt>
                <c:pt idx="11809">
                  <c:v>23.2855922038</c:v>
                </c:pt>
                <c:pt idx="11810">
                  <c:v>23.289630518300001</c:v>
                </c:pt>
                <c:pt idx="11811">
                  <c:v>23.287370085300001</c:v>
                </c:pt>
                <c:pt idx="11812">
                  <c:v>23.278513033100001</c:v>
                </c:pt>
                <c:pt idx="11813">
                  <c:v>23.273544191100001</c:v>
                </c:pt>
                <c:pt idx="11814">
                  <c:v>23.276846425599999</c:v>
                </c:pt>
                <c:pt idx="11815">
                  <c:v>23.280405097599999</c:v>
                </c:pt>
                <c:pt idx="11816">
                  <c:v>23.274753861699999</c:v>
                </c:pt>
                <c:pt idx="11817">
                  <c:v>23.2668286631</c:v>
                </c:pt>
                <c:pt idx="11818">
                  <c:v>23.264650870299999</c:v>
                </c:pt>
                <c:pt idx="11819">
                  <c:v>23.269162904400002</c:v>
                </c:pt>
                <c:pt idx="11820">
                  <c:v>23.272077433500002</c:v>
                </c:pt>
                <c:pt idx="11821">
                  <c:v>23.264910177800001</c:v>
                </c:pt>
                <c:pt idx="11822">
                  <c:v>23.258052513799999</c:v>
                </c:pt>
                <c:pt idx="11823">
                  <c:v>23.2575106209</c:v>
                </c:pt>
                <c:pt idx="11824">
                  <c:v>23.261770328000001</c:v>
                </c:pt>
                <c:pt idx="11825">
                  <c:v>23.259669710800001</c:v>
                </c:pt>
                <c:pt idx="11826">
                  <c:v>23.250483255199999</c:v>
                </c:pt>
                <c:pt idx="11827">
                  <c:v>23.245091683799998</c:v>
                </c:pt>
                <c:pt idx="11828">
                  <c:v>23.247400087900001</c:v>
                </c:pt>
                <c:pt idx="11829">
                  <c:v>23.251219119200002</c:v>
                </c:pt>
                <c:pt idx="11830">
                  <c:v>23.247063190199999</c:v>
                </c:pt>
                <c:pt idx="11831">
                  <c:v>23.239106156199998</c:v>
                </c:pt>
                <c:pt idx="11832">
                  <c:v>23.235597670400001</c:v>
                </c:pt>
                <c:pt idx="11833">
                  <c:v>23.239774753999999</c:v>
                </c:pt>
                <c:pt idx="11834">
                  <c:v>23.240905640499999</c:v>
                </c:pt>
                <c:pt idx="11835">
                  <c:v>23.233441316699999</c:v>
                </c:pt>
                <c:pt idx="11836">
                  <c:v>23.225556008200002</c:v>
                </c:pt>
                <c:pt idx="11837">
                  <c:v>23.2256936253</c:v>
                </c:pt>
                <c:pt idx="11838">
                  <c:v>23.230339607600001</c:v>
                </c:pt>
                <c:pt idx="11839">
                  <c:v>23.228703552100001</c:v>
                </c:pt>
                <c:pt idx="11840">
                  <c:v>23.221107390299998</c:v>
                </c:pt>
                <c:pt idx="11841">
                  <c:v>23.214350492099999</c:v>
                </c:pt>
                <c:pt idx="11842">
                  <c:v>23.216509244699999</c:v>
                </c:pt>
                <c:pt idx="11843">
                  <c:v>23.2220838167</c:v>
                </c:pt>
                <c:pt idx="11844">
                  <c:v>23.2187003387</c:v>
                </c:pt>
                <c:pt idx="11845">
                  <c:v>23.210900044900001</c:v>
                </c:pt>
                <c:pt idx="11846">
                  <c:v>23.206992460799999</c:v>
                </c:pt>
                <c:pt idx="11847">
                  <c:v>23.211207319</c:v>
                </c:pt>
                <c:pt idx="11848">
                  <c:v>23.212206948799999</c:v>
                </c:pt>
                <c:pt idx="11849">
                  <c:v>23.204743911200001</c:v>
                </c:pt>
                <c:pt idx="11850">
                  <c:v>23.196560285099999</c:v>
                </c:pt>
                <c:pt idx="11851">
                  <c:v>23.195481860800001</c:v>
                </c:pt>
                <c:pt idx="11852">
                  <c:v>23.199800122300001</c:v>
                </c:pt>
                <c:pt idx="11853">
                  <c:v>23.199347422199999</c:v>
                </c:pt>
                <c:pt idx="11854">
                  <c:v>23.191918276700001</c:v>
                </c:pt>
                <c:pt idx="11855">
                  <c:v>23.185260585999998</c:v>
                </c:pt>
                <c:pt idx="11856">
                  <c:v>23.1876600051</c:v>
                </c:pt>
                <c:pt idx="11857">
                  <c:v>23.1911590821</c:v>
                </c:pt>
                <c:pt idx="11858">
                  <c:v>23.186677438699999</c:v>
                </c:pt>
                <c:pt idx="11859">
                  <c:v>23.177891975000001</c:v>
                </c:pt>
                <c:pt idx="11860">
                  <c:v>23.173965135700001</c:v>
                </c:pt>
                <c:pt idx="11861">
                  <c:v>23.177567471900002</c:v>
                </c:pt>
                <c:pt idx="11862">
                  <c:v>23.179689482299999</c:v>
                </c:pt>
                <c:pt idx="11863">
                  <c:v>23.174050507</c:v>
                </c:pt>
                <c:pt idx="11864">
                  <c:v>23.1647745902</c:v>
                </c:pt>
                <c:pt idx="11865">
                  <c:v>23.1638532455</c:v>
                </c:pt>
                <c:pt idx="11866">
                  <c:v>23.169278106</c:v>
                </c:pt>
                <c:pt idx="11867">
                  <c:v>23.169021682</c:v>
                </c:pt>
                <c:pt idx="11868">
                  <c:v>23.162467508300001</c:v>
                </c:pt>
                <c:pt idx="11869">
                  <c:v>23.155811503700001</c:v>
                </c:pt>
                <c:pt idx="11870">
                  <c:v>23.158049083200002</c:v>
                </c:pt>
                <c:pt idx="11871">
                  <c:v>23.161274289000001</c:v>
                </c:pt>
                <c:pt idx="11872">
                  <c:v>23.157184904099999</c:v>
                </c:pt>
                <c:pt idx="11873">
                  <c:v>23.148230132799998</c:v>
                </c:pt>
                <c:pt idx="11874">
                  <c:v>23.1432324598</c:v>
                </c:pt>
                <c:pt idx="11875">
                  <c:v>23.146470718500002</c:v>
                </c:pt>
                <c:pt idx="11876">
                  <c:v>23.148592778499999</c:v>
                </c:pt>
                <c:pt idx="11877">
                  <c:v>23.1434210241</c:v>
                </c:pt>
                <c:pt idx="11878">
                  <c:v>23.134938913399999</c:v>
                </c:pt>
                <c:pt idx="11879">
                  <c:v>23.1339072731</c:v>
                </c:pt>
                <c:pt idx="11880">
                  <c:v>23.138331791500001</c:v>
                </c:pt>
                <c:pt idx="11881">
                  <c:v>23.137267379800001</c:v>
                </c:pt>
                <c:pt idx="11882">
                  <c:v>23.129718008400001</c:v>
                </c:pt>
                <c:pt idx="11883">
                  <c:v>23.122039615599999</c:v>
                </c:pt>
                <c:pt idx="11884">
                  <c:v>23.1229955598</c:v>
                </c:pt>
                <c:pt idx="11885">
                  <c:v>23.126950537399999</c:v>
                </c:pt>
                <c:pt idx="11886">
                  <c:v>23.1245592458</c:v>
                </c:pt>
                <c:pt idx="11887">
                  <c:v>23.115203722299999</c:v>
                </c:pt>
                <c:pt idx="11888">
                  <c:v>23.1109396799</c:v>
                </c:pt>
                <c:pt idx="11889">
                  <c:v>23.1139924792</c:v>
                </c:pt>
                <c:pt idx="11890">
                  <c:v>23.1163556118</c:v>
                </c:pt>
                <c:pt idx="11891">
                  <c:v>23.1124378789</c:v>
                </c:pt>
                <c:pt idx="11892">
                  <c:v>23.104396088600001</c:v>
                </c:pt>
                <c:pt idx="11893">
                  <c:v>23.1034200201</c:v>
                </c:pt>
                <c:pt idx="11894">
                  <c:v>23.107298168500002</c:v>
                </c:pt>
                <c:pt idx="11895">
                  <c:v>23.106970069900001</c:v>
                </c:pt>
                <c:pt idx="11896">
                  <c:v>23.099156221800001</c:v>
                </c:pt>
                <c:pt idx="11897">
                  <c:v>23.090887865300001</c:v>
                </c:pt>
                <c:pt idx="11898">
                  <c:v>23.091430552999999</c:v>
                </c:pt>
                <c:pt idx="11899">
                  <c:v>23.0948525849</c:v>
                </c:pt>
                <c:pt idx="11900">
                  <c:v>23.092506675300001</c:v>
                </c:pt>
                <c:pt idx="11901">
                  <c:v>23.0840231942</c:v>
                </c:pt>
                <c:pt idx="11902">
                  <c:v>23.079386979700001</c:v>
                </c:pt>
                <c:pt idx="11903">
                  <c:v>23.082176935700002</c:v>
                </c:pt>
                <c:pt idx="11904">
                  <c:v>23.084560892999999</c:v>
                </c:pt>
                <c:pt idx="11905">
                  <c:v>23.0800198208</c:v>
                </c:pt>
                <c:pt idx="11906">
                  <c:v>23.070106235800001</c:v>
                </c:pt>
                <c:pt idx="11907">
                  <c:v>23.067826424100002</c:v>
                </c:pt>
                <c:pt idx="11908">
                  <c:v>23.071686486699999</c:v>
                </c:pt>
                <c:pt idx="11909">
                  <c:v>23.072303574700001</c:v>
                </c:pt>
                <c:pt idx="11910">
                  <c:v>23.064753335500001</c:v>
                </c:pt>
                <c:pt idx="11911">
                  <c:v>23.057624136299999</c:v>
                </c:pt>
                <c:pt idx="11912">
                  <c:v>23.057234314799999</c:v>
                </c:pt>
                <c:pt idx="11913">
                  <c:v>23.061185295200001</c:v>
                </c:pt>
                <c:pt idx="11914">
                  <c:v>23.059908459999999</c:v>
                </c:pt>
                <c:pt idx="11915">
                  <c:v>23.0518677574</c:v>
                </c:pt>
                <c:pt idx="11916">
                  <c:v>23.0474264118</c:v>
                </c:pt>
                <c:pt idx="11917">
                  <c:v>23.050271287299999</c:v>
                </c:pt>
                <c:pt idx="11918">
                  <c:v>23.053362483400001</c:v>
                </c:pt>
                <c:pt idx="11919">
                  <c:v>23.048444289999999</c:v>
                </c:pt>
                <c:pt idx="11920">
                  <c:v>23.0385828113</c:v>
                </c:pt>
                <c:pt idx="11921">
                  <c:v>23.0355913195</c:v>
                </c:pt>
                <c:pt idx="11922">
                  <c:v>23.038699187599999</c:v>
                </c:pt>
                <c:pt idx="11923">
                  <c:v>23.039271623800001</c:v>
                </c:pt>
                <c:pt idx="11924">
                  <c:v>23.032247721099999</c:v>
                </c:pt>
                <c:pt idx="11925">
                  <c:v>23.024727283499999</c:v>
                </c:pt>
                <c:pt idx="11926">
                  <c:v>23.024302082199998</c:v>
                </c:pt>
                <c:pt idx="11927">
                  <c:v>23.028550626400001</c:v>
                </c:pt>
                <c:pt idx="11928">
                  <c:v>23.027890896700001</c:v>
                </c:pt>
                <c:pt idx="11929">
                  <c:v>23.017959103500001</c:v>
                </c:pt>
                <c:pt idx="11930">
                  <c:v>23.012467522200001</c:v>
                </c:pt>
                <c:pt idx="11931">
                  <c:v>23.014264171800001</c:v>
                </c:pt>
                <c:pt idx="11932">
                  <c:v>23.017011567200001</c:v>
                </c:pt>
                <c:pt idx="11933">
                  <c:v>23.012349959800002</c:v>
                </c:pt>
                <c:pt idx="11934">
                  <c:v>23.0038219411</c:v>
                </c:pt>
                <c:pt idx="11935">
                  <c:v>22.9999879099</c:v>
                </c:pt>
                <c:pt idx="11936">
                  <c:v>23.003643547700001</c:v>
                </c:pt>
                <c:pt idx="11937">
                  <c:v>23.0053930419</c:v>
                </c:pt>
                <c:pt idx="11938">
                  <c:v>22.998712443300001</c:v>
                </c:pt>
                <c:pt idx="11939">
                  <c:v>22.991296203000001</c:v>
                </c:pt>
                <c:pt idx="11940">
                  <c:v>22.991589028</c:v>
                </c:pt>
                <c:pt idx="11941">
                  <c:v>22.996401972899999</c:v>
                </c:pt>
                <c:pt idx="11942">
                  <c:v>22.995342643400001</c:v>
                </c:pt>
                <c:pt idx="11943">
                  <c:v>22.9857671812</c:v>
                </c:pt>
                <c:pt idx="11944">
                  <c:v>22.9794216407</c:v>
                </c:pt>
                <c:pt idx="11945">
                  <c:v>22.980229704100001</c:v>
                </c:pt>
                <c:pt idx="11946">
                  <c:v>22.983123413400001</c:v>
                </c:pt>
                <c:pt idx="11947">
                  <c:v>22.9790479726</c:v>
                </c:pt>
                <c:pt idx="11948">
                  <c:v>22.969848407499999</c:v>
                </c:pt>
                <c:pt idx="11949">
                  <c:v>22.965789097199998</c:v>
                </c:pt>
                <c:pt idx="11950">
                  <c:v>22.969634869899998</c:v>
                </c:pt>
                <c:pt idx="11951">
                  <c:v>22.9724864744</c:v>
                </c:pt>
                <c:pt idx="11952">
                  <c:v>22.9648557111</c:v>
                </c:pt>
                <c:pt idx="11953">
                  <c:v>22.957066502</c:v>
                </c:pt>
                <c:pt idx="11954">
                  <c:v>22.955038704100001</c:v>
                </c:pt>
                <c:pt idx="11955">
                  <c:v>22.958792101</c:v>
                </c:pt>
                <c:pt idx="11956">
                  <c:v>22.957656691</c:v>
                </c:pt>
                <c:pt idx="11957">
                  <c:v>22.9494002878</c:v>
                </c:pt>
                <c:pt idx="11958">
                  <c:v>22.942461961799999</c:v>
                </c:pt>
                <c:pt idx="11959">
                  <c:v>22.943978921300001</c:v>
                </c:pt>
                <c:pt idx="11960">
                  <c:v>22.947753141500002</c:v>
                </c:pt>
                <c:pt idx="11961">
                  <c:v>22.943726609599999</c:v>
                </c:pt>
                <c:pt idx="11962">
                  <c:v>22.9349565176</c:v>
                </c:pt>
                <c:pt idx="11963">
                  <c:v>22.931527753299999</c:v>
                </c:pt>
                <c:pt idx="11964">
                  <c:v>22.9357205644</c:v>
                </c:pt>
                <c:pt idx="11965">
                  <c:v>22.938644335599999</c:v>
                </c:pt>
                <c:pt idx="11966">
                  <c:v>22.9317345316</c:v>
                </c:pt>
                <c:pt idx="11967">
                  <c:v>22.923305895599999</c:v>
                </c:pt>
                <c:pt idx="11968">
                  <c:v>22.920610266899999</c:v>
                </c:pt>
                <c:pt idx="11969">
                  <c:v>22.924356542000002</c:v>
                </c:pt>
                <c:pt idx="11970">
                  <c:v>22.923551760500001</c:v>
                </c:pt>
                <c:pt idx="11971">
                  <c:v>22.914899261199999</c:v>
                </c:pt>
                <c:pt idx="11972">
                  <c:v>22.907633031</c:v>
                </c:pt>
                <c:pt idx="11973">
                  <c:v>22.908765741100002</c:v>
                </c:pt>
                <c:pt idx="11974">
                  <c:v>22.913230076800001</c:v>
                </c:pt>
                <c:pt idx="11975">
                  <c:v>22.909548815899999</c:v>
                </c:pt>
                <c:pt idx="11976">
                  <c:v>22.901478185199998</c:v>
                </c:pt>
                <c:pt idx="11977">
                  <c:v>22.895406953399998</c:v>
                </c:pt>
                <c:pt idx="11978">
                  <c:v>22.898423859200001</c:v>
                </c:pt>
                <c:pt idx="11979">
                  <c:v>22.900375116700001</c:v>
                </c:pt>
                <c:pt idx="11980">
                  <c:v>22.8940777609</c:v>
                </c:pt>
                <c:pt idx="11981">
                  <c:v>22.885027191100001</c:v>
                </c:pt>
                <c:pt idx="11982">
                  <c:v>22.883313926</c:v>
                </c:pt>
                <c:pt idx="11983">
                  <c:v>22.8874121982</c:v>
                </c:pt>
                <c:pt idx="11984">
                  <c:v>22.886751287199999</c:v>
                </c:pt>
                <c:pt idx="11985">
                  <c:v>22.879372454599999</c:v>
                </c:pt>
                <c:pt idx="11986">
                  <c:v>22.871848738899999</c:v>
                </c:pt>
                <c:pt idx="11987">
                  <c:v>22.8728173467</c:v>
                </c:pt>
                <c:pt idx="11988">
                  <c:v>22.8783493173</c:v>
                </c:pt>
                <c:pt idx="11989">
                  <c:v>22.875626081699998</c:v>
                </c:pt>
                <c:pt idx="11990">
                  <c:v>22.867011782599999</c:v>
                </c:pt>
                <c:pt idx="11991">
                  <c:v>22.860610194700001</c:v>
                </c:pt>
                <c:pt idx="11992">
                  <c:v>22.863283688500001</c:v>
                </c:pt>
                <c:pt idx="11993">
                  <c:v>22.865212366600002</c:v>
                </c:pt>
                <c:pt idx="11994">
                  <c:v>22.858825857300001</c:v>
                </c:pt>
                <c:pt idx="11995">
                  <c:v>22.849731393900001</c:v>
                </c:pt>
                <c:pt idx="11996">
                  <c:v>22.846890026800001</c:v>
                </c:pt>
                <c:pt idx="11997">
                  <c:v>22.850729922700001</c:v>
                </c:pt>
                <c:pt idx="11998">
                  <c:v>22.8514289869</c:v>
                </c:pt>
                <c:pt idx="11999">
                  <c:v>22.844791215499999</c:v>
                </c:pt>
                <c:pt idx="12000">
                  <c:v>22.836042266900002</c:v>
                </c:pt>
                <c:pt idx="12001">
                  <c:v>22.836577623899998</c:v>
                </c:pt>
                <c:pt idx="12002">
                  <c:v>22.8397880829</c:v>
                </c:pt>
                <c:pt idx="12003">
                  <c:v>22.8368798401</c:v>
                </c:pt>
                <c:pt idx="12004">
                  <c:v>22.8275407247</c:v>
                </c:pt>
                <c:pt idx="12005">
                  <c:v>22.821859759700001</c:v>
                </c:pt>
                <c:pt idx="12006">
                  <c:v>22.8243149075</c:v>
                </c:pt>
                <c:pt idx="12007">
                  <c:v>22.826905740299999</c:v>
                </c:pt>
                <c:pt idx="12008">
                  <c:v>22.822350263899999</c:v>
                </c:pt>
                <c:pt idx="12009">
                  <c:v>22.8124434701</c:v>
                </c:pt>
                <c:pt idx="12010">
                  <c:v>22.809294348600002</c:v>
                </c:pt>
                <c:pt idx="12011">
                  <c:v>22.8146924811</c:v>
                </c:pt>
                <c:pt idx="12012">
                  <c:v>22.816040061999999</c:v>
                </c:pt>
                <c:pt idx="12013">
                  <c:v>22.809665795800001</c:v>
                </c:pt>
                <c:pt idx="12014">
                  <c:v>22.800743101599998</c:v>
                </c:pt>
                <c:pt idx="12015">
                  <c:v>22.800778706999999</c:v>
                </c:pt>
                <c:pt idx="12016">
                  <c:v>22.803776949100001</c:v>
                </c:pt>
                <c:pt idx="12017">
                  <c:v>22.800948794100002</c:v>
                </c:pt>
                <c:pt idx="12018">
                  <c:v>22.791765895499999</c:v>
                </c:pt>
                <c:pt idx="12019">
                  <c:v>22.785035652800001</c:v>
                </c:pt>
                <c:pt idx="12020">
                  <c:v>22.786832339</c:v>
                </c:pt>
                <c:pt idx="12021">
                  <c:v>22.790000964800001</c:v>
                </c:pt>
                <c:pt idx="12022">
                  <c:v>22.786453081400001</c:v>
                </c:pt>
                <c:pt idx="12023">
                  <c:v>22.776768588700001</c:v>
                </c:pt>
                <c:pt idx="12024">
                  <c:v>22.773821881700002</c:v>
                </c:pt>
                <c:pt idx="12025">
                  <c:v>22.776736295700001</c:v>
                </c:pt>
                <c:pt idx="12026">
                  <c:v>22.7770677165</c:v>
                </c:pt>
                <c:pt idx="12027">
                  <c:v>22.7697527706</c:v>
                </c:pt>
                <c:pt idx="12028">
                  <c:v>22.760973426900001</c:v>
                </c:pt>
                <c:pt idx="12029">
                  <c:v>22.7600691586</c:v>
                </c:pt>
                <c:pt idx="12030">
                  <c:v>22.764146839999999</c:v>
                </c:pt>
                <c:pt idx="12031">
                  <c:v>22.7630671575</c:v>
                </c:pt>
                <c:pt idx="12032">
                  <c:v>22.753418332700001</c:v>
                </c:pt>
                <c:pt idx="12033">
                  <c:v>22.747262829499999</c:v>
                </c:pt>
                <c:pt idx="12034">
                  <c:v>22.749428080400001</c:v>
                </c:pt>
                <c:pt idx="12035">
                  <c:v>22.752682200199999</c:v>
                </c:pt>
                <c:pt idx="12036">
                  <c:v>22.750096793099999</c:v>
                </c:pt>
                <c:pt idx="12037">
                  <c:v>22.740650639399998</c:v>
                </c:pt>
                <c:pt idx="12038">
                  <c:v>22.737222755299999</c:v>
                </c:pt>
                <c:pt idx="12039">
                  <c:v>22.7396094773</c:v>
                </c:pt>
                <c:pt idx="12040">
                  <c:v>22.740389457900001</c:v>
                </c:pt>
                <c:pt idx="12041">
                  <c:v>22.733280808500002</c:v>
                </c:pt>
                <c:pt idx="12042">
                  <c:v>22.723849964399999</c:v>
                </c:pt>
                <c:pt idx="12043">
                  <c:v>22.7224262983</c:v>
                </c:pt>
                <c:pt idx="12044">
                  <c:v>22.725887112399999</c:v>
                </c:pt>
                <c:pt idx="12045">
                  <c:v>22.725580642699999</c:v>
                </c:pt>
                <c:pt idx="12046">
                  <c:v>22.717119219499999</c:v>
                </c:pt>
                <c:pt idx="12047">
                  <c:v>22.710682931400001</c:v>
                </c:pt>
                <c:pt idx="12048">
                  <c:v>22.711478943900001</c:v>
                </c:pt>
                <c:pt idx="12049">
                  <c:v>22.714374729500001</c:v>
                </c:pt>
                <c:pt idx="12050">
                  <c:v>22.710449183800002</c:v>
                </c:pt>
                <c:pt idx="12051">
                  <c:v>22.7003474003</c:v>
                </c:pt>
                <c:pt idx="12052">
                  <c:v>22.695637694399998</c:v>
                </c:pt>
                <c:pt idx="12053">
                  <c:v>22.6986285493</c:v>
                </c:pt>
                <c:pt idx="12054">
                  <c:v>22.700639927899999</c:v>
                </c:pt>
                <c:pt idx="12055">
                  <c:v>22.693648342100001</c:v>
                </c:pt>
                <c:pt idx="12056">
                  <c:v>22.6854748278</c:v>
                </c:pt>
                <c:pt idx="12057">
                  <c:v>22.6830655099</c:v>
                </c:pt>
                <c:pt idx="12058">
                  <c:v>22.686603174999998</c:v>
                </c:pt>
                <c:pt idx="12059">
                  <c:v>22.687831651900002</c:v>
                </c:pt>
                <c:pt idx="12060">
                  <c:v>22.680111523699999</c:v>
                </c:pt>
                <c:pt idx="12061">
                  <c:v>22.673580460099998</c:v>
                </c:pt>
                <c:pt idx="12062">
                  <c:v>22.673849757100001</c:v>
                </c:pt>
                <c:pt idx="12063">
                  <c:v>22.677188411500001</c:v>
                </c:pt>
                <c:pt idx="12064">
                  <c:v>22.673169362900001</c:v>
                </c:pt>
                <c:pt idx="12065">
                  <c:v>22.662881093300001</c:v>
                </c:pt>
                <c:pt idx="12066">
                  <c:v>22.657713580300001</c:v>
                </c:pt>
                <c:pt idx="12067">
                  <c:v>22.659759513299999</c:v>
                </c:pt>
                <c:pt idx="12068">
                  <c:v>22.661749370599999</c:v>
                </c:pt>
                <c:pt idx="12069">
                  <c:v>22.656079503200001</c:v>
                </c:pt>
                <c:pt idx="12070">
                  <c:v>22.6476107473</c:v>
                </c:pt>
                <c:pt idx="12071">
                  <c:v>22.645054632099999</c:v>
                </c:pt>
                <c:pt idx="12072">
                  <c:v>22.648844692000001</c:v>
                </c:pt>
                <c:pt idx="12073">
                  <c:v>22.6486373569</c:v>
                </c:pt>
                <c:pt idx="12074">
                  <c:v>22.639468204700002</c:v>
                </c:pt>
                <c:pt idx="12075">
                  <c:v>22.631862750100002</c:v>
                </c:pt>
                <c:pt idx="12076">
                  <c:v>22.632129602500001</c:v>
                </c:pt>
                <c:pt idx="12077">
                  <c:v>22.635454260900001</c:v>
                </c:pt>
                <c:pt idx="12078">
                  <c:v>22.632318694999999</c:v>
                </c:pt>
                <c:pt idx="12079">
                  <c:v>22.623575331400001</c:v>
                </c:pt>
                <c:pt idx="12080">
                  <c:v>22.617120788499999</c:v>
                </c:pt>
                <c:pt idx="12081">
                  <c:v>22.6195813834</c:v>
                </c:pt>
                <c:pt idx="12082">
                  <c:v>22.622911136700001</c:v>
                </c:pt>
                <c:pt idx="12083">
                  <c:v>22.617614754600002</c:v>
                </c:pt>
                <c:pt idx="12084">
                  <c:v>22.609571549399998</c:v>
                </c:pt>
                <c:pt idx="12085">
                  <c:v>22.606921160700001</c:v>
                </c:pt>
                <c:pt idx="12086">
                  <c:v>22.610988727900001</c:v>
                </c:pt>
                <c:pt idx="12087">
                  <c:v>22.610578916000001</c:v>
                </c:pt>
                <c:pt idx="12088">
                  <c:v>22.601629746099999</c:v>
                </c:pt>
                <c:pt idx="12089">
                  <c:v>22.5935194855</c:v>
                </c:pt>
                <c:pt idx="12090">
                  <c:v>22.5926671402</c:v>
                </c:pt>
                <c:pt idx="12091">
                  <c:v>22.5959180977</c:v>
                </c:pt>
                <c:pt idx="12092">
                  <c:v>22.5933674465</c:v>
                </c:pt>
                <c:pt idx="12093">
                  <c:v>22.584612269200001</c:v>
                </c:pt>
                <c:pt idx="12094">
                  <c:v>22.578627815400001</c:v>
                </c:pt>
                <c:pt idx="12095">
                  <c:v>22.581123064900002</c:v>
                </c:pt>
                <c:pt idx="12096">
                  <c:v>22.5842409541</c:v>
                </c:pt>
                <c:pt idx="12097">
                  <c:v>22.577560297600002</c:v>
                </c:pt>
                <c:pt idx="12098">
                  <c:v>22.568625176099999</c:v>
                </c:pt>
                <c:pt idx="12099">
                  <c:v>22.564833607899999</c:v>
                </c:pt>
                <c:pt idx="12100">
                  <c:v>22.567894665800001</c:v>
                </c:pt>
                <c:pt idx="12101">
                  <c:v>22.568127902200001</c:v>
                </c:pt>
                <c:pt idx="12102">
                  <c:v>22.560887863800001</c:v>
                </c:pt>
                <c:pt idx="12103">
                  <c:v>22.5520506282</c:v>
                </c:pt>
                <c:pt idx="12104">
                  <c:v>22.551687332899998</c:v>
                </c:pt>
                <c:pt idx="12105">
                  <c:v>22.555680390500001</c:v>
                </c:pt>
                <c:pt idx="12106">
                  <c:v>22.553496811900001</c:v>
                </c:pt>
                <c:pt idx="12107">
                  <c:v>22.545502586800001</c:v>
                </c:pt>
                <c:pt idx="12108">
                  <c:v>22.5399545651</c:v>
                </c:pt>
                <c:pt idx="12109">
                  <c:v>22.542667668699998</c:v>
                </c:pt>
                <c:pt idx="12110">
                  <c:v>22.5452666678</c:v>
                </c:pt>
                <c:pt idx="12111">
                  <c:v>22.539232356599999</c:v>
                </c:pt>
                <c:pt idx="12112">
                  <c:v>22.5297658211</c:v>
                </c:pt>
                <c:pt idx="12113">
                  <c:v>22.5250868784</c:v>
                </c:pt>
                <c:pt idx="12114">
                  <c:v>22.5280176045</c:v>
                </c:pt>
                <c:pt idx="12115">
                  <c:v>22.5284972985</c:v>
                </c:pt>
                <c:pt idx="12116">
                  <c:v>22.521039491900002</c:v>
                </c:pt>
                <c:pt idx="12117">
                  <c:v>22.512571150500001</c:v>
                </c:pt>
                <c:pt idx="12118">
                  <c:v>22.512089991500002</c:v>
                </c:pt>
                <c:pt idx="12119">
                  <c:v>22.516501632200001</c:v>
                </c:pt>
                <c:pt idx="12120">
                  <c:v>22.5136117132</c:v>
                </c:pt>
                <c:pt idx="12121">
                  <c:v>22.505416158599999</c:v>
                </c:pt>
                <c:pt idx="12122">
                  <c:v>22.497614678800002</c:v>
                </c:pt>
                <c:pt idx="12123">
                  <c:v>22.498997638100001</c:v>
                </c:pt>
                <c:pt idx="12124">
                  <c:v>22.501605124200001</c:v>
                </c:pt>
                <c:pt idx="12125">
                  <c:v>22.496993296799999</c:v>
                </c:pt>
                <c:pt idx="12126">
                  <c:v>22.487287285600001</c:v>
                </c:pt>
                <c:pt idx="12127">
                  <c:v>22.483507030799998</c:v>
                </c:pt>
                <c:pt idx="12128">
                  <c:v>22.486427245000002</c:v>
                </c:pt>
                <c:pt idx="12129">
                  <c:v>22.4872233802</c:v>
                </c:pt>
                <c:pt idx="12130">
                  <c:v>22.480576276699999</c:v>
                </c:pt>
                <c:pt idx="12131">
                  <c:v>22.472605845299999</c:v>
                </c:pt>
                <c:pt idx="12132">
                  <c:v>22.472379507300001</c:v>
                </c:pt>
                <c:pt idx="12133">
                  <c:v>22.476698748800001</c:v>
                </c:pt>
                <c:pt idx="12134">
                  <c:v>22.474830150799999</c:v>
                </c:pt>
                <c:pt idx="12135">
                  <c:v>22.4660099896</c:v>
                </c:pt>
                <c:pt idx="12136">
                  <c:v>22.457919635300001</c:v>
                </c:pt>
                <c:pt idx="12137">
                  <c:v>22.4589247392</c:v>
                </c:pt>
                <c:pt idx="12138">
                  <c:v>22.4614028572</c:v>
                </c:pt>
                <c:pt idx="12139">
                  <c:v>22.456613494100001</c:v>
                </c:pt>
                <c:pt idx="12140">
                  <c:v>22.447086262900001</c:v>
                </c:pt>
                <c:pt idx="12141">
                  <c:v>22.4428356978</c:v>
                </c:pt>
                <c:pt idx="12142">
                  <c:v>22.445865894499999</c:v>
                </c:pt>
                <c:pt idx="12143">
                  <c:v>22.447081812099999</c:v>
                </c:pt>
                <c:pt idx="12144">
                  <c:v>22.441518860399999</c:v>
                </c:pt>
                <c:pt idx="12145">
                  <c:v>22.431121356399998</c:v>
                </c:pt>
                <c:pt idx="12146">
                  <c:v>22.429678083700001</c:v>
                </c:pt>
                <c:pt idx="12147">
                  <c:v>22.432827245599999</c:v>
                </c:pt>
                <c:pt idx="12148">
                  <c:v>22.4313568084</c:v>
                </c:pt>
                <c:pt idx="12149">
                  <c:v>22.422377882399999</c:v>
                </c:pt>
                <c:pt idx="12150">
                  <c:v>22.415368980699999</c:v>
                </c:pt>
                <c:pt idx="12151">
                  <c:v>22.4159753092</c:v>
                </c:pt>
                <c:pt idx="12152">
                  <c:v>22.418962431699999</c:v>
                </c:pt>
                <c:pt idx="12153">
                  <c:v>22.4155191049</c:v>
                </c:pt>
                <c:pt idx="12154">
                  <c:v>22.406195251300002</c:v>
                </c:pt>
                <c:pt idx="12155">
                  <c:v>22.401759694300001</c:v>
                </c:pt>
                <c:pt idx="12156">
                  <c:v>22.4057114865</c:v>
                </c:pt>
                <c:pt idx="12157">
                  <c:v>22.407780852599998</c:v>
                </c:pt>
                <c:pt idx="12158">
                  <c:v>22.4016434535</c:v>
                </c:pt>
                <c:pt idx="12159">
                  <c:v>22.391292758100001</c:v>
                </c:pt>
                <c:pt idx="12160">
                  <c:v>22.389053582700001</c:v>
                </c:pt>
                <c:pt idx="12161">
                  <c:v>22.391801614999999</c:v>
                </c:pt>
                <c:pt idx="12162">
                  <c:v>22.390371960100001</c:v>
                </c:pt>
                <c:pt idx="12163">
                  <c:v>22.381838525100001</c:v>
                </c:pt>
                <c:pt idx="12164">
                  <c:v>22.373901304699999</c:v>
                </c:pt>
                <c:pt idx="12165">
                  <c:v>22.374058531900001</c:v>
                </c:pt>
                <c:pt idx="12166">
                  <c:v>22.377784975400001</c:v>
                </c:pt>
                <c:pt idx="12167">
                  <c:v>22.375644124000001</c:v>
                </c:pt>
                <c:pt idx="12168">
                  <c:v>22.3652601322</c:v>
                </c:pt>
                <c:pt idx="12169">
                  <c:v>22.360348837899998</c:v>
                </c:pt>
                <c:pt idx="12170">
                  <c:v>22.361983972800001</c:v>
                </c:pt>
                <c:pt idx="12171">
                  <c:v>22.363367691600001</c:v>
                </c:pt>
                <c:pt idx="12172">
                  <c:v>22.356872011299998</c:v>
                </c:pt>
                <c:pt idx="12173">
                  <c:v>22.3475347161</c:v>
                </c:pt>
                <c:pt idx="12174">
                  <c:v>22.344712126099999</c:v>
                </c:pt>
                <c:pt idx="12175">
                  <c:v>22.3482452077</c:v>
                </c:pt>
                <c:pt idx="12176">
                  <c:v>22.348393436999999</c:v>
                </c:pt>
                <c:pt idx="12177">
                  <c:v>22.339650861399999</c:v>
                </c:pt>
                <c:pt idx="12178">
                  <c:v>22.3317045378</c:v>
                </c:pt>
                <c:pt idx="12179">
                  <c:v>22.332907589400001</c:v>
                </c:pt>
                <c:pt idx="12180">
                  <c:v>22.337138725199999</c:v>
                </c:pt>
                <c:pt idx="12181">
                  <c:v>22.3352129365</c:v>
                </c:pt>
                <c:pt idx="12182">
                  <c:v>22.324990211100001</c:v>
                </c:pt>
                <c:pt idx="12183">
                  <c:v>22.319352950999999</c:v>
                </c:pt>
                <c:pt idx="12184">
                  <c:v>22.320375998999999</c:v>
                </c:pt>
                <c:pt idx="12185">
                  <c:v>22.322048068099999</c:v>
                </c:pt>
                <c:pt idx="12186">
                  <c:v>22.315993921</c:v>
                </c:pt>
                <c:pt idx="12187">
                  <c:v>22.306023785099999</c:v>
                </c:pt>
                <c:pt idx="12188">
                  <c:v>22.302570188699999</c:v>
                </c:pt>
                <c:pt idx="12189">
                  <c:v>22.306023891399999</c:v>
                </c:pt>
                <c:pt idx="12190">
                  <c:v>22.307480689999998</c:v>
                </c:pt>
                <c:pt idx="12191">
                  <c:v>22.299071166400001</c:v>
                </c:pt>
                <c:pt idx="12192">
                  <c:v>22.291414206599999</c:v>
                </c:pt>
                <c:pt idx="12193">
                  <c:v>22.289922633500002</c:v>
                </c:pt>
                <c:pt idx="12194">
                  <c:v>22.2931024606</c:v>
                </c:pt>
                <c:pt idx="12195">
                  <c:v>22.290268463299999</c:v>
                </c:pt>
                <c:pt idx="12196">
                  <c:v>22.280505858200002</c:v>
                </c:pt>
                <c:pt idx="12197">
                  <c:v>22.273982707799998</c:v>
                </c:pt>
                <c:pt idx="12198">
                  <c:v>22.275938861</c:v>
                </c:pt>
                <c:pt idx="12199">
                  <c:v>22.2787934242</c:v>
                </c:pt>
                <c:pt idx="12200">
                  <c:v>22.2727454865</c:v>
                </c:pt>
                <c:pt idx="12201">
                  <c:v>22.263795702900001</c:v>
                </c:pt>
                <c:pt idx="12202">
                  <c:v>22.2602384433</c:v>
                </c:pt>
                <c:pt idx="12203">
                  <c:v>22.263574395700001</c:v>
                </c:pt>
                <c:pt idx="12204">
                  <c:v>22.266028218100001</c:v>
                </c:pt>
                <c:pt idx="12205">
                  <c:v>22.258241937800001</c:v>
                </c:pt>
                <c:pt idx="12206">
                  <c:v>22.2500806834</c:v>
                </c:pt>
                <c:pt idx="12207">
                  <c:v>22.2480143069</c:v>
                </c:pt>
                <c:pt idx="12208">
                  <c:v>22.2513278568</c:v>
                </c:pt>
                <c:pt idx="12209">
                  <c:v>22.248746584399999</c:v>
                </c:pt>
                <c:pt idx="12210">
                  <c:v>22.238741319999999</c:v>
                </c:pt>
                <c:pt idx="12211">
                  <c:v>22.2319033787</c:v>
                </c:pt>
                <c:pt idx="12212">
                  <c:v>22.2329296142</c:v>
                </c:pt>
                <c:pt idx="12213">
                  <c:v>22.236136534100002</c:v>
                </c:pt>
                <c:pt idx="12214">
                  <c:v>22.2315762474</c:v>
                </c:pt>
                <c:pt idx="12215">
                  <c:v>22.222720562500001</c:v>
                </c:pt>
                <c:pt idx="12216">
                  <c:v>22.217811918500001</c:v>
                </c:pt>
                <c:pt idx="12217">
                  <c:v>22.220869714199999</c:v>
                </c:pt>
                <c:pt idx="12218">
                  <c:v>22.221357858200001</c:v>
                </c:pt>
                <c:pt idx="12219">
                  <c:v>22.213296393099998</c:v>
                </c:pt>
                <c:pt idx="12220">
                  <c:v>22.204093506700001</c:v>
                </c:pt>
                <c:pt idx="12221">
                  <c:v>22.202725983800001</c:v>
                </c:pt>
                <c:pt idx="12222">
                  <c:v>22.2064077197</c:v>
                </c:pt>
                <c:pt idx="12223">
                  <c:v>22.204368400100002</c:v>
                </c:pt>
                <c:pt idx="12224">
                  <c:v>22.196035635099999</c:v>
                </c:pt>
                <c:pt idx="12225">
                  <c:v>22.188048967099999</c:v>
                </c:pt>
                <c:pt idx="12226">
                  <c:v>22.1888684181</c:v>
                </c:pt>
                <c:pt idx="12227">
                  <c:v>22.193807999800001</c:v>
                </c:pt>
                <c:pt idx="12228">
                  <c:v>22.190028880500002</c:v>
                </c:pt>
                <c:pt idx="12229">
                  <c:v>22.181292539200001</c:v>
                </c:pt>
                <c:pt idx="12230">
                  <c:v>22.1758862754</c:v>
                </c:pt>
                <c:pt idx="12231">
                  <c:v>22.178906394599998</c:v>
                </c:pt>
                <c:pt idx="12232">
                  <c:v>22.179322988999999</c:v>
                </c:pt>
                <c:pt idx="12233">
                  <c:v>22.171282175200002</c:v>
                </c:pt>
                <c:pt idx="12234">
                  <c:v>22.161914230699999</c:v>
                </c:pt>
                <c:pt idx="12235">
                  <c:v>22.1594383232</c:v>
                </c:pt>
                <c:pt idx="12236">
                  <c:v>22.162815336000001</c:v>
                </c:pt>
                <c:pt idx="12237">
                  <c:v>22.1619975686</c:v>
                </c:pt>
                <c:pt idx="12238">
                  <c:v>22.153974045599998</c:v>
                </c:pt>
                <c:pt idx="12239">
                  <c:v>22.146138758500001</c:v>
                </c:pt>
                <c:pt idx="12240">
                  <c:v>22.147247046299999</c:v>
                </c:pt>
                <c:pt idx="12241">
                  <c:v>22.149986669</c:v>
                </c:pt>
                <c:pt idx="12242">
                  <c:v>22.145105833700001</c:v>
                </c:pt>
                <c:pt idx="12243">
                  <c:v>22.135303260499999</c:v>
                </c:pt>
                <c:pt idx="12244">
                  <c:v>22.1299202366</c:v>
                </c:pt>
                <c:pt idx="12245">
                  <c:v>22.1322993028</c:v>
                </c:pt>
                <c:pt idx="12246">
                  <c:v>22.133880573500001</c:v>
                </c:pt>
                <c:pt idx="12247">
                  <c:v>22.127731472600001</c:v>
                </c:pt>
                <c:pt idx="12248">
                  <c:v>22.117429726400001</c:v>
                </c:pt>
                <c:pt idx="12249">
                  <c:v>22.115214040200001</c:v>
                </c:pt>
                <c:pt idx="12250">
                  <c:v>22.1197332371</c:v>
                </c:pt>
                <c:pt idx="12251">
                  <c:v>22.119050917100001</c:v>
                </c:pt>
                <c:pt idx="12252">
                  <c:v>22.111906450100001</c:v>
                </c:pt>
                <c:pt idx="12253">
                  <c:v>22.1039526086</c:v>
                </c:pt>
                <c:pt idx="12254">
                  <c:v>22.104860888200001</c:v>
                </c:pt>
                <c:pt idx="12255">
                  <c:v>22.107319544199999</c:v>
                </c:pt>
                <c:pt idx="12256">
                  <c:v>22.102776862399999</c:v>
                </c:pt>
                <c:pt idx="12257">
                  <c:v>22.092958286199998</c:v>
                </c:pt>
                <c:pt idx="12258">
                  <c:v>22.086604684499999</c:v>
                </c:pt>
                <c:pt idx="12259">
                  <c:v>22.088649270600001</c:v>
                </c:pt>
                <c:pt idx="12260">
                  <c:v>22.090284057400002</c:v>
                </c:pt>
                <c:pt idx="12261">
                  <c:v>22.0847291778</c:v>
                </c:pt>
                <c:pt idx="12262">
                  <c:v>22.075312501399999</c:v>
                </c:pt>
                <c:pt idx="12263">
                  <c:v>22.0729760089</c:v>
                </c:pt>
                <c:pt idx="12264">
                  <c:v>22.076511720399999</c:v>
                </c:pt>
                <c:pt idx="12265">
                  <c:v>22.075050536399999</c:v>
                </c:pt>
                <c:pt idx="12266">
                  <c:v>22.066811762299999</c:v>
                </c:pt>
                <c:pt idx="12267">
                  <c:v>22.057881996900001</c:v>
                </c:pt>
                <c:pt idx="12268">
                  <c:v>22.057466729600002</c:v>
                </c:pt>
                <c:pt idx="12269">
                  <c:v>22.060636122599998</c:v>
                </c:pt>
                <c:pt idx="12270">
                  <c:v>22.057819282600001</c:v>
                </c:pt>
                <c:pt idx="12271">
                  <c:v>22.0476820678</c:v>
                </c:pt>
                <c:pt idx="12272">
                  <c:v>22.0421974088</c:v>
                </c:pt>
                <c:pt idx="12273">
                  <c:v>22.0441295643</c:v>
                </c:pt>
                <c:pt idx="12274">
                  <c:v>22.0460075393</c:v>
                </c:pt>
                <c:pt idx="12275">
                  <c:v>22.041728904700001</c:v>
                </c:pt>
                <c:pt idx="12276">
                  <c:v>22.0327578821</c:v>
                </c:pt>
                <c:pt idx="12277">
                  <c:v>22.030440949500001</c:v>
                </c:pt>
                <c:pt idx="12278">
                  <c:v>22.033311667</c:v>
                </c:pt>
                <c:pt idx="12279">
                  <c:v>22.032520315500001</c:v>
                </c:pt>
                <c:pt idx="12280">
                  <c:v>22.0241052336</c:v>
                </c:pt>
                <c:pt idx="12281">
                  <c:v>22.014660980399999</c:v>
                </c:pt>
                <c:pt idx="12282">
                  <c:v>22.013888357399999</c:v>
                </c:pt>
                <c:pt idx="12283">
                  <c:v>22.016597806899998</c:v>
                </c:pt>
                <c:pt idx="12284">
                  <c:v>22.013886324600001</c:v>
                </c:pt>
                <c:pt idx="12285">
                  <c:v>22.0047584661</c:v>
                </c:pt>
                <c:pt idx="12286">
                  <c:v>21.9989247703</c:v>
                </c:pt>
                <c:pt idx="12287">
                  <c:v>22.000692066700001</c:v>
                </c:pt>
                <c:pt idx="12288">
                  <c:v>22.002564127300001</c:v>
                </c:pt>
                <c:pt idx="12289">
                  <c:v>21.9976269808</c:v>
                </c:pt>
                <c:pt idx="12290">
                  <c:v>21.986765809600001</c:v>
                </c:pt>
                <c:pt idx="12291">
                  <c:v>21.983110462799999</c:v>
                </c:pt>
                <c:pt idx="12292">
                  <c:v>21.985956243699999</c:v>
                </c:pt>
                <c:pt idx="12293">
                  <c:v>21.986110747000001</c:v>
                </c:pt>
                <c:pt idx="12294">
                  <c:v>21.978029726599999</c:v>
                </c:pt>
                <c:pt idx="12295">
                  <c:v>21.969834453200001</c:v>
                </c:pt>
                <c:pt idx="12296">
                  <c:v>21.968203546400002</c:v>
                </c:pt>
                <c:pt idx="12297">
                  <c:v>21.971538842699999</c:v>
                </c:pt>
                <c:pt idx="12298">
                  <c:v>21.969919490199999</c:v>
                </c:pt>
                <c:pt idx="12299">
                  <c:v>21.961300495900002</c:v>
                </c:pt>
                <c:pt idx="12300">
                  <c:v>21.955629908999999</c:v>
                </c:pt>
                <c:pt idx="12301">
                  <c:v>21.957316528500002</c:v>
                </c:pt>
                <c:pt idx="12302">
                  <c:v>21.959855174400001</c:v>
                </c:pt>
                <c:pt idx="12303">
                  <c:v>21.954531870299999</c:v>
                </c:pt>
                <c:pt idx="12304">
                  <c:v>21.943748316699999</c:v>
                </c:pt>
                <c:pt idx="12305">
                  <c:v>21.9394858412</c:v>
                </c:pt>
                <c:pt idx="12306">
                  <c:v>21.941642038000001</c:v>
                </c:pt>
                <c:pt idx="12307">
                  <c:v>21.941767976600001</c:v>
                </c:pt>
                <c:pt idx="12308">
                  <c:v>21.934340071499999</c:v>
                </c:pt>
                <c:pt idx="12309">
                  <c:v>21.925826293099998</c:v>
                </c:pt>
                <c:pt idx="12310">
                  <c:v>21.9243121839</c:v>
                </c:pt>
                <c:pt idx="12311">
                  <c:v>21.927857147899999</c:v>
                </c:pt>
                <c:pt idx="12312">
                  <c:v>21.926932191900001</c:v>
                </c:pt>
                <c:pt idx="12313">
                  <c:v>21.9163868925</c:v>
                </c:pt>
                <c:pt idx="12314">
                  <c:v>21.909696498999999</c:v>
                </c:pt>
                <c:pt idx="12315">
                  <c:v>21.9102936705</c:v>
                </c:pt>
                <c:pt idx="12316">
                  <c:v>21.912444450399999</c:v>
                </c:pt>
                <c:pt idx="12317">
                  <c:v>21.907391836599999</c:v>
                </c:pt>
                <c:pt idx="12318">
                  <c:v>21.898027790099999</c:v>
                </c:pt>
                <c:pt idx="12319">
                  <c:v>21.892967567399999</c:v>
                </c:pt>
                <c:pt idx="12320">
                  <c:v>21.8957745045</c:v>
                </c:pt>
                <c:pt idx="12321">
                  <c:v>21.89711402</c:v>
                </c:pt>
                <c:pt idx="12322">
                  <c:v>21.890149904099999</c:v>
                </c:pt>
                <c:pt idx="12323">
                  <c:v>21.881751938899999</c:v>
                </c:pt>
                <c:pt idx="12324">
                  <c:v>21.880889802900001</c:v>
                </c:pt>
                <c:pt idx="12325">
                  <c:v>21.884962955700001</c:v>
                </c:pt>
                <c:pt idx="12326">
                  <c:v>21.883539668800001</c:v>
                </c:pt>
                <c:pt idx="12327">
                  <c:v>21.873328261200001</c:v>
                </c:pt>
                <c:pt idx="12328">
                  <c:v>21.8658505529</c:v>
                </c:pt>
                <c:pt idx="12329">
                  <c:v>21.865542299800001</c:v>
                </c:pt>
                <c:pt idx="12330">
                  <c:v>21.8678453532</c:v>
                </c:pt>
                <c:pt idx="12331">
                  <c:v>21.863482071100002</c:v>
                </c:pt>
                <c:pt idx="12332">
                  <c:v>21.853551861700002</c:v>
                </c:pt>
                <c:pt idx="12333">
                  <c:v>21.8484115288</c:v>
                </c:pt>
                <c:pt idx="12334">
                  <c:v>21.851341790900001</c:v>
                </c:pt>
                <c:pt idx="12335">
                  <c:v>21.8539021102</c:v>
                </c:pt>
                <c:pt idx="12336">
                  <c:v>21.845950487100001</c:v>
                </c:pt>
                <c:pt idx="12337">
                  <c:v>21.837262166599999</c:v>
                </c:pt>
                <c:pt idx="12338">
                  <c:v>21.833988118600001</c:v>
                </c:pt>
                <c:pt idx="12339">
                  <c:v>21.8369671321</c:v>
                </c:pt>
                <c:pt idx="12340">
                  <c:v>21.835455766199999</c:v>
                </c:pt>
                <c:pt idx="12341">
                  <c:v>21.826639841799999</c:v>
                </c:pt>
                <c:pt idx="12342">
                  <c:v>21.818622047800002</c:v>
                </c:pt>
                <c:pt idx="12343">
                  <c:v>21.819094030700001</c:v>
                </c:pt>
                <c:pt idx="12344">
                  <c:v>21.822281959400001</c:v>
                </c:pt>
                <c:pt idx="12345">
                  <c:v>21.8181164702</c:v>
                </c:pt>
                <c:pt idx="12346">
                  <c:v>21.8086349549</c:v>
                </c:pt>
                <c:pt idx="12347">
                  <c:v>21.804188493000002</c:v>
                </c:pt>
                <c:pt idx="12348">
                  <c:v>21.807441233999999</c:v>
                </c:pt>
                <c:pt idx="12349">
                  <c:v>21.8099601861</c:v>
                </c:pt>
                <c:pt idx="12350">
                  <c:v>21.802691734</c:v>
                </c:pt>
                <c:pt idx="12351">
                  <c:v>21.7933786559</c:v>
                </c:pt>
                <c:pt idx="12352">
                  <c:v>21.789516089999999</c:v>
                </c:pt>
                <c:pt idx="12353">
                  <c:v>21.792491231100001</c:v>
                </c:pt>
                <c:pt idx="12354">
                  <c:v>21.791383482800001</c:v>
                </c:pt>
                <c:pt idx="12355">
                  <c:v>21.782255378799999</c:v>
                </c:pt>
                <c:pt idx="12356">
                  <c:v>21.7740194</c:v>
                </c:pt>
                <c:pt idx="12357">
                  <c:v>21.7741391462</c:v>
                </c:pt>
                <c:pt idx="12358">
                  <c:v>21.778164690000001</c:v>
                </c:pt>
                <c:pt idx="12359">
                  <c:v>21.774277380299999</c:v>
                </c:pt>
                <c:pt idx="12360">
                  <c:v>21.7656616861</c:v>
                </c:pt>
                <c:pt idx="12361">
                  <c:v>21.758486097199999</c:v>
                </c:pt>
                <c:pt idx="12362">
                  <c:v>21.7605841327</c:v>
                </c:pt>
                <c:pt idx="12363">
                  <c:v>21.762046818599998</c:v>
                </c:pt>
                <c:pt idx="12364">
                  <c:v>21.7553997907</c:v>
                </c:pt>
                <c:pt idx="12365">
                  <c:v>21.7454921197</c:v>
                </c:pt>
                <c:pt idx="12366">
                  <c:v>21.7426665972</c:v>
                </c:pt>
                <c:pt idx="12367">
                  <c:v>21.745993072299999</c:v>
                </c:pt>
                <c:pt idx="12368">
                  <c:v>21.745143839600001</c:v>
                </c:pt>
                <c:pt idx="12369">
                  <c:v>21.737359951199998</c:v>
                </c:pt>
                <c:pt idx="12370">
                  <c:v>21.729060992499999</c:v>
                </c:pt>
                <c:pt idx="12371">
                  <c:v>21.728943758700002</c:v>
                </c:pt>
                <c:pt idx="12372">
                  <c:v>21.733955044199998</c:v>
                </c:pt>
                <c:pt idx="12373">
                  <c:v>21.731003812000001</c:v>
                </c:pt>
                <c:pt idx="12374">
                  <c:v>21.7217879978</c:v>
                </c:pt>
                <c:pt idx="12375">
                  <c:v>21.714307992999998</c:v>
                </c:pt>
                <c:pt idx="12376">
                  <c:v>21.716034004699999</c:v>
                </c:pt>
                <c:pt idx="12377">
                  <c:v>21.7175510217</c:v>
                </c:pt>
                <c:pt idx="12378">
                  <c:v>21.710871646299999</c:v>
                </c:pt>
                <c:pt idx="12379">
                  <c:v>21.7010398575</c:v>
                </c:pt>
                <c:pt idx="12380">
                  <c:v>21.6971811704</c:v>
                </c:pt>
                <c:pt idx="12381">
                  <c:v>21.700348037600001</c:v>
                </c:pt>
                <c:pt idx="12382">
                  <c:v>21.700806639100001</c:v>
                </c:pt>
                <c:pt idx="12383">
                  <c:v>21.693909071</c:v>
                </c:pt>
                <c:pt idx="12384">
                  <c:v>21.684372475899998</c:v>
                </c:pt>
                <c:pt idx="12385">
                  <c:v>21.683902935500001</c:v>
                </c:pt>
                <c:pt idx="12386">
                  <c:v>21.686455698100001</c:v>
                </c:pt>
                <c:pt idx="12387">
                  <c:v>21.683322073900001</c:v>
                </c:pt>
                <c:pt idx="12388">
                  <c:v>21.673393493399999</c:v>
                </c:pt>
                <c:pt idx="12389">
                  <c:v>21.6666892177</c:v>
                </c:pt>
                <c:pt idx="12390">
                  <c:v>21.668207034600002</c:v>
                </c:pt>
                <c:pt idx="12391">
                  <c:v>21.670443651900001</c:v>
                </c:pt>
                <c:pt idx="12392">
                  <c:v>21.665637157700001</c:v>
                </c:pt>
                <c:pt idx="12393">
                  <c:v>21.655205823399999</c:v>
                </c:pt>
                <c:pt idx="12394">
                  <c:v>21.6510234705</c:v>
                </c:pt>
                <c:pt idx="12395">
                  <c:v>21.655749200399999</c:v>
                </c:pt>
                <c:pt idx="12396">
                  <c:v>21.656854018899999</c:v>
                </c:pt>
                <c:pt idx="12397">
                  <c:v>21.650170506199998</c:v>
                </c:pt>
                <c:pt idx="12398">
                  <c:v>21.640401973500001</c:v>
                </c:pt>
                <c:pt idx="12399">
                  <c:v>21.6394176626</c:v>
                </c:pt>
                <c:pt idx="12400">
                  <c:v>21.6418237864</c:v>
                </c:pt>
                <c:pt idx="12401">
                  <c:v>21.6387725443</c:v>
                </c:pt>
                <c:pt idx="12402">
                  <c:v>21.629110593499998</c:v>
                </c:pt>
                <c:pt idx="12403">
                  <c:v>21.621481214500001</c:v>
                </c:pt>
                <c:pt idx="12404">
                  <c:v>21.622397078300001</c:v>
                </c:pt>
                <c:pt idx="12405">
                  <c:v>21.625219416099998</c:v>
                </c:pt>
                <c:pt idx="12406">
                  <c:v>21.621577906599999</c:v>
                </c:pt>
                <c:pt idx="12407">
                  <c:v>21.611388999599999</c:v>
                </c:pt>
                <c:pt idx="12408">
                  <c:v>21.607496783599998</c:v>
                </c:pt>
                <c:pt idx="12409">
                  <c:v>21.609648008899999</c:v>
                </c:pt>
                <c:pt idx="12410">
                  <c:v>21.609747096900001</c:v>
                </c:pt>
                <c:pt idx="12411">
                  <c:v>21.602052676300001</c:v>
                </c:pt>
                <c:pt idx="12412">
                  <c:v>21.592478236800002</c:v>
                </c:pt>
                <c:pt idx="12413">
                  <c:v>21.590557564200001</c:v>
                </c:pt>
                <c:pt idx="12414">
                  <c:v>21.594077796899999</c:v>
                </c:pt>
                <c:pt idx="12415">
                  <c:v>21.592794068700002</c:v>
                </c:pt>
                <c:pt idx="12416">
                  <c:v>21.582812232199998</c:v>
                </c:pt>
                <c:pt idx="12417">
                  <c:v>21.5758580386</c:v>
                </c:pt>
                <c:pt idx="12418">
                  <c:v>21.577233034300001</c:v>
                </c:pt>
                <c:pt idx="12419">
                  <c:v>21.580083789900002</c:v>
                </c:pt>
                <c:pt idx="12420">
                  <c:v>21.577364061499999</c:v>
                </c:pt>
                <c:pt idx="12421">
                  <c:v>21.567351093300001</c:v>
                </c:pt>
                <c:pt idx="12422">
                  <c:v>21.562978864400002</c:v>
                </c:pt>
                <c:pt idx="12423">
                  <c:v>21.564613602000001</c:v>
                </c:pt>
                <c:pt idx="12424">
                  <c:v>21.565106976300001</c:v>
                </c:pt>
                <c:pt idx="12425">
                  <c:v>21.557733055900002</c:v>
                </c:pt>
                <c:pt idx="12426">
                  <c:v>21.5476042861</c:v>
                </c:pt>
                <c:pt idx="12427">
                  <c:v>21.545238742599999</c:v>
                </c:pt>
                <c:pt idx="12428">
                  <c:v>21.548196512299999</c:v>
                </c:pt>
                <c:pt idx="12429">
                  <c:v>21.547792713100002</c:v>
                </c:pt>
                <c:pt idx="12430">
                  <c:v>21.539044839900001</c:v>
                </c:pt>
                <c:pt idx="12431">
                  <c:v>21.531867407099998</c:v>
                </c:pt>
                <c:pt idx="12432">
                  <c:v>21.5318896685</c:v>
                </c:pt>
                <c:pt idx="12433">
                  <c:v>21.5344256763</c:v>
                </c:pt>
                <c:pt idx="12434">
                  <c:v>21.530263162200001</c:v>
                </c:pt>
                <c:pt idx="12435">
                  <c:v>21.519640375800002</c:v>
                </c:pt>
                <c:pt idx="12436">
                  <c:v>21.513979112000001</c:v>
                </c:pt>
                <c:pt idx="12437">
                  <c:v>21.516223930199999</c:v>
                </c:pt>
                <c:pt idx="12438">
                  <c:v>21.5179544157</c:v>
                </c:pt>
                <c:pt idx="12439">
                  <c:v>21.510776427700002</c:v>
                </c:pt>
                <c:pt idx="12440">
                  <c:v>21.5020069286</c:v>
                </c:pt>
                <c:pt idx="12441">
                  <c:v>21.498793611899998</c:v>
                </c:pt>
                <c:pt idx="12442">
                  <c:v>21.5018116239</c:v>
                </c:pt>
                <c:pt idx="12443">
                  <c:v>21.502938189999998</c:v>
                </c:pt>
                <c:pt idx="12444">
                  <c:v>21.494967213100001</c:v>
                </c:pt>
                <c:pt idx="12445">
                  <c:v>21.487679004699999</c:v>
                </c:pt>
                <c:pt idx="12446">
                  <c:v>21.487090265100001</c:v>
                </c:pt>
                <c:pt idx="12447">
                  <c:v>21.490013656199999</c:v>
                </c:pt>
                <c:pt idx="12448">
                  <c:v>21.485824865200001</c:v>
                </c:pt>
                <c:pt idx="12449">
                  <c:v>21.475068688</c:v>
                </c:pt>
                <c:pt idx="12450">
                  <c:v>21.4690448789</c:v>
                </c:pt>
                <c:pt idx="12451">
                  <c:v>21.470432475300001</c:v>
                </c:pt>
                <c:pt idx="12452">
                  <c:v>21.472179670300001</c:v>
                </c:pt>
                <c:pt idx="12453">
                  <c:v>21.466411595699999</c:v>
                </c:pt>
                <c:pt idx="12454">
                  <c:v>21.457422315599999</c:v>
                </c:pt>
                <c:pt idx="12455">
                  <c:v>21.454139993399998</c:v>
                </c:pt>
                <c:pt idx="12456">
                  <c:v>21.457425591700002</c:v>
                </c:pt>
                <c:pt idx="12457">
                  <c:v>21.457057324800001</c:v>
                </c:pt>
                <c:pt idx="12458">
                  <c:v>21.447630875800002</c:v>
                </c:pt>
                <c:pt idx="12459">
                  <c:v>21.4392405002</c:v>
                </c:pt>
                <c:pt idx="12460">
                  <c:v>21.438678728900001</c:v>
                </c:pt>
                <c:pt idx="12461">
                  <c:v>21.441586341699999</c:v>
                </c:pt>
                <c:pt idx="12462">
                  <c:v>21.438338454</c:v>
                </c:pt>
                <c:pt idx="12463">
                  <c:v>21.429211403</c:v>
                </c:pt>
                <c:pt idx="12464">
                  <c:v>21.422020864299999</c:v>
                </c:pt>
                <c:pt idx="12465">
                  <c:v>21.4239051164</c:v>
                </c:pt>
                <c:pt idx="12466">
                  <c:v>21.427017769799999</c:v>
                </c:pt>
                <c:pt idx="12467">
                  <c:v>21.4216290504</c:v>
                </c:pt>
                <c:pt idx="12468">
                  <c:v>21.413073713700001</c:v>
                </c:pt>
                <c:pt idx="12469">
                  <c:v>21.409597805499999</c:v>
                </c:pt>
                <c:pt idx="12470">
                  <c:v>21.413134027200002</c:v>
                </c:pt>
                <c:pt idx="12471">
                  <c:v>21.412566416299999</c:v>
                </c:pt>
                <c:pt idx="12472">
                  <c:v>21.403354174499999</c:v>
                </c:pt>
                <c:pt idx="12473">
                  <c:v>21.394585590599998</c:v>
                </c:pt>
                <c:pt idx="12474">
                  <c:v>21.3929857593</c:v>
                </c:pt>
                <c:pt idx="12475">
                  <c:v>21.395837134899999</c:v>
                </c:pt>
                <c:pt idx="12476">
                  <c:v>21.393256389000001</c:v>
                </c:pt>
                <c:pt idx="12477">
                  <c:v>21.384206901500001</c:v>
                </c:pt>
                <c:pt idx="12478">
                  <c:v>21.377599570000001</c:v>
                </c:pt>
                <c:pt idx="12479">
                  <c:v>21.379482792299999</c:v>
                </c:pt>
                <c:pt idx="12480">
                  <c:v>21.382428812800001</c:v>
                </c:pt>
                <c:pt idx="12481">
                  <c:v>21.375659355900002</c:v>
                </c:pt>
                <c:pt idx="12482">
                  <c:v>21.366203371000001</c:v>
                </c:pt>
                <c:pt idx="12483">
                  <c:v>21.361605321100001</c:v>
                </c:pt>
                <c:pt idx="12484">
                  <c:v>21.364108662100001</c:v>
                </c:pt>
                <c:pt idx="12485">
                  <c:v>21.3641827967</c:v>
                </c:pt>
                <c:pt idx="12486">
                  <c:v>21.356735331500001</c:v>
                </c:pt>
                <c:pt idx="12487">
                  <c:v>21.347306571200001</c:v>
                </c:pt>
                <c:pt idx="12488">
                  <c:v>21.3463044905</c:v>
                </c:pt>
                <c:pt idx="12489">
                  <c:v>21.349939837600001</c:v>
                </c:pt>
                <c:pt idx="12490">
                  <c:v>21.347776684999999</c:v>
                </c:pt>
                <c:pt idx="12491">
                  <c:v>21.3395168194</c:v>
                </c:pt>
                <c:pt idx="12492">
                  <c:v>21.3333258921</c:v>
                </c:pt>
                <c:pt idx="12493">
                  <c:v>21.335409761699999</c:v>
                </c:pt>
                <c:pt idx="12494">
                  <c:v>21.337752603399998</c:v>
                </c:pt>
                <c:pt idx="12495">
                  <c:v>21.331598314800001</c:v>
                </c:pt>
                <c:pt idx="12496">
                  <c:v>21.321686118999999</c:v>
                </c:pt>
                <c:pt idx="12497">
                  <c:v>21.316282382400001</c:v>
                </c:pt>
                <c:pt idx="12498">
                  <c:v>21.318683328599999</c:v>
                </c:pt>
                <c:pt idx="12499">
                  <c:v>21.3190833719</c:v>
                </c:pt>
                <c:pt idx="12500">
                  <c:v>21.311494759599999</c:v>
                </c:pt>
                <c:pt idx="12501">
                  <c:v>21.3025571248</c:v>
                </c:pt>
                <c:pt idx="12502">
                  <c:v>21.3014238349</c:v>
                </c:pt>
                <c:pt idx="12503">
                  <c:v>21.3055787505</c:v>
                </c:pt>
                <c:pt idx="12504">
                  <c:v>21.302670041900001</c:v>
                </c:pt>
                <c:pt idx="12505">
                  <c:v>21.294253383400001</c:v>
                </c:pt>
                <c:pt idx="12506">
                  <c:v>21.285778527200002</c:v>
                </c:pt>
                <c:pt idx="12507">
                  <c:v>21.286517310299999</c:v>
                </c:pt>
                <c:pt idx="12508">
                  <c:v>21.288863354</c:v>
                </c:pt>
                <c:pt idx="12509">
                  <c:v>21.2841706936</c:v>
                </c:pt>
                <c:pt idx="12510">
                  <c:v>21.274075900900002</c:v>
                </c:pt>
                <c:pt idx="12511">
                  <c:v>21.2696530479</c:v>
                </c:pt>
                <c:pt idx="12512">
                  <c:v>21.272079422000001</c:v>
                </c:pt>
                <c:pt idx="12513">
                  <c:v>21.2728947867</c:v>
                </c:pt>
                <c:pt idx="12514">
                  <c:v>21.266135804699999</c:v>
                </c:pt>
                <c:pt idx="12515">
                  <c:v>21.257771263999999</c:v>
                </c:pt>
                <c:pt idx="12516">
                  <c:v>21.256870619099999</c:v>
                </c:pt>
                <c:pt idx="12517">
                  <c:v>21.260836835500001</c:v>
                </c:pt>
                <c:pt idx="12518">
                  <c:v>21.2589354347</c:v>
                </c:pt>
                <c:pt idx="12519">
                  <c:v>21.249894179999998</c:v>
                </c:pt>
                <c:pt idx="12520">
                  <c:v>21.241189496699999</c:v>
                </c:pt>
                <c:pt idx="12521">
                  <c:v>21.2415959167</c:v>
                </c:pt>
                <c:pt idx="12522">
                  <c:v>21.2438740061</c:v>
                </c:pt>
                <c:pt idx="12523">
                  <c:v>21.239044908899999</c:v>
                </c:pt>
                <c:pt idx="12524">
                  <c:v>21.229239275400001</c:v>
                </c:pt>
                <c:pt idx="12525">
                  <c:v>21.224395664900001</c:v>
                </c:pt>
                <c:pt idx="12526">
                  <c:v>21.227062928700001</c:v>
                </c:pt>
                <c:pt idx="12527">
                  <c:v>21.2282254741</c:v>
                </c:pt>
                <c:pt idx="12528">
                  <c:v>21.222668066699999</c:v>
                </c:pt>
                <c:pt idx="12529">
                  <c:v>21.211834315200001</c:v>
                </c:pt>
                <c:pt idx="12530">
                  <c:v>21.209755649200002</c:v>
                </c:pt>
                <c:pt idx="12531">
                  <c:v>21.212500291400001</c:v>
                </c:pt>
                <c:pt idx="12532">
                  <c:v>21.210986038800002</c:v>
                </c:pt>
                <c:pt idx="12533">
                  <c:v>21.201815409799998</c:v>
                </c:pt>
                <c:pt idx="12534">
                  <c:v>21.194254960799999</c:v>
                </c:pt>
                <c:pt idx="12535">
                  <c:v>21.194289752900001</c:v>
                </c:pt>
                <c:pt idx="12536">
                  <c:v>21.197161037299999</c:v>
                </c:pt>
                <c:pt idx="12537">
                  <c:v>21.193721120199999</c:v>
                </c:pt>
                <c:pt idx="12538">
                  <c:v>21.184267478500001</c:v>
                </c:pt>
                <c:pt idx="12539">
                  <c:v>21.179213434600001</c:v>
                </c:pt>
                <c:pt idx="12540">
                  <c:v>21.1827457859</c:v>
                </c:pt>
                <c:pt idx="12541">
                  <c:v>21.1847480361</c:v>
                </c:pt>
                <c:pt idx="12542">
                  <c:v>21.178552027799999</c:v>
                </c:pt>
                <c:pt idx="12543">
                  <c:v>21.167771975600001</c:v>
                </c:pt>
                <c:pt idx="12544">
                  <c:v>21.164929155500001</c:v>
                </c:pt>
                <c:pt idx="12545">
                  <c:v>21.167343597399999</c:v>
                </c:pt>
                <c:pt idx="12546">
                  <c:v>21.1658929494</c:v>
                </c:pt>
                <c:pt idx="12547">
                  <c:v>21.157261394100001</c:v>
                </c:pt>
                <c:pt idx="12548">
                  <c:v>21.148867032599998</c:v>
                </c:pt>
                <c:pt idx="12549">
                  <c:v>21.148560760300001</c:v>
                </c:pt>
                <c:pt idx="12550">
                  <c:v>21.152118374400001</c:v>
                </c:pt>
                <c:pt idx="12551">
                  <c:v>21.1500880858</c:v>
                </c:pt>
                <c:pt idx="12552">
                  <c:v>21.139568982099998</c:v>
                </c:pt>
                <c:pt idx="12553">
                  <c:v>21.1341185902</c:v>
                </c:pt>
                <c:pt idx="12554">
                  <c:v>21.135246759800001</c:v>
                </c:pt>
                <c:pt idx="12555">
                  <c:v>21.136554562899999</c:v>
                </c:pt>
                <c:pt idx="12556">
                  <c:v>21.130004556999999</c:v>
                </c:pt>
                <c:pt idx="12557">
                  <c:v>21.1203053184</c:v>
                </c:pt>
                <c:pt idx="12558">
                  <c:v>21.1169093197</c:v>
                </c:pt>
                <c:pt idx="12559">
                  <c:v>21.120161063600001</c:v>
                </c:pt>
                <c:pt idx="12560">
                  <c:v>21.120305445</c:v>
                </c:pt>
                <c:pt idx="12561">
                  <c:v>21.111613980800001</c:v>
                </c:pt>
                <c:pt idx="12562">
                  <c:v>21.1032193341</c:v>
                </c:pt>
                <c:pt idx="12563">
                  <c:v>21.103991596099998</c:v>
                </c:pt>
                <c:pt idx="12564">
                  <c:v>21.108049227399999</c:v>
                </c:pt>
                <c:pt idx="12565">
                  <c:v>21.1061743269</c:v>
                </c:pt>
                <c:pt idx="12566">
                  <c:v>21.095769799999999</c:v>
                </c:pt>
                <c:pt idx="12567">
                  <c:v>21.089616298199999</c:v>
                </c:pt>
                <c:pt idx="12568">
                  <c:v>21.090200325400001</c:v>
                </c:pt>
                <c:pt idx="12569">
                  <c:v>21.091794373100001</c:v>
                </c:pt>
                <c:pt idx="12570">
                  <c:v>21.0857601606</c:v>
                </c:pt>
                <c:pt idx="12571">
                  <c:v>21.075521865100001</c:v>
                </c:pt>
                <c:pt idx="12572">
                  <c:v>21.071573306099999</c:v>
                </c:pt>
                <c:pt idx="12573">
                  <c:v>21.074760938000001</c:v>
                </c:pt>
                <c:pt idx="12574">
                  <c:v>21.076341852700001</c:v>
                </c:pt>
                <c:pt idx="12575">
                  <c:v>21.067974306699998</c:v>
                </c:pt>
                <c:pt idx="12576">
                  <c:v>21.059975206299999</c:v>
                </c:pt>
                <c:pt idx="12577">
                  <c:v>21.057990617800002</c:v>
                </c:pt>
                <c:pt idx="12578">
                  <c:v>21.0610130058</c:v>
                </c:pt>
                <c:pt idx="12579">
                  <c:v>21.058170934700001</c:v>
                </c:pt>
                <c:pt idx="12580">
                  <c:v>21.0482589418</c:v>
                </c:pt>
                <c:pt idx="12581">
                  <c:v>21.041238718999999</c:v>
                </c:pt>
                <c:pt idx="12582">
                  <c:v>21.0427943123</c:v>
                </c:pt>
                <c:pt idx="12583">
                  <c:v>21.045577655799999</c:v>
                </c:pt>
                <c:pt idx="12584">
                  <c:v>21.039656475899999</c:v>
                </c:pt>
                <c:pt idx="12585">
                  <c:v>21.030513099</c:v>
                </c:pt>
                <c:pt idx="12586">
                  <c:v>21.026584843999998</c:v>
                </c:pt>
                <c:pt idx="12587">
                  <c:v>21.029606116099998</c:v>
                </c:pt>
                <c:pt idx="12588">
                  <c:v>21.032128914200001</c:v>
                </c:pt>
                <c:pt idx="12589">
                  <c:v>21.024349374300002</c:v>
                </c:pt>
                <c:pt idx="12590">
                  <c:v>21.015846739099999</c:v>
                </c:pt>
                <c:pt idx="12591">
                  <c:v>21.0133120359</c:v>
                </c:pt>
                <c:pt idx="12592">
                  <c:v>21.016433767999999</c:v>
                </c:pt>
                <c:pt idx="12593">
                  <c:v>21.013920056100002</c:v>
                </c:pt>
                <c:pt idx="12594">
                  <c:v>21.0038340754</c:v>
                </c:pt>
                <c:pt idx="12595">
                  <c:v>20.996586024399999</c:v>
                </c:pt>
                <c:pt idx="12596">
                  <c:v>20.997278912399999</c:v>
                </c:pt>
                <c:pt idx="12597">
                  <c:v>21.000499869199999</c:v>
                </c:pt>
                <c:pt idx="12598">
                  <c:v>20.9960652231</c:v>
                </c:pt>
                <c:pt idx="12599">
                  <c:v>20.987103118099999</c:v>
                </c:pt>
                <c:pt idx="12600">
                  <c:v>20.981832710999999</c:v>
                </c:pt>
                <c:pt idx="12601">
                  <c:v>20.984632104500001</c:v>
                </c:pt>
                <c:pt idx="12602">
                  <c:v>20.985100173399999</c:v>
                </c:pt>
                <c:pt idx="12603">
                  <c:v>20.9770684354</c:v>
                </c:pt>
                <c:pt idx="12604">
                  <c:v>20.967531554699999</c:v>
                </c:pt>
                <c:pt idx="12605">
                  <c:v>20.965724222199999</c:v>
                </c:pt>
                <c:pt idx="12606">
                  <c:v>20.969228040000001</c:v>
                </c:pt>
                <c:pt idx="12607">
                  <c:v>20.967313793100001</c:v>
                </c:pt>
                <c:pt idx="12608">
                  <c:v>20.9589559898</c:v>
                </c:pt>
                <c:pt idx="12609">
                  <c:v>20.950718881299998</c:v>
                </c:pt>
                <c:pt idx="12610">
                  <c:v>20.9511921856</c:v>
                </c:pt>
                <c:pt idx="12611">
                  <c:v>20.956135208300001</c:v>
                </c:pt>
                <c:pt idx="12612">
                  <c:v>20.952500150599999</c:v>
                </c:pt>
                <c:pt idx="12613">
                  <c:v>20.943641606100002</c:v>
                </c:pt>
                <c:pt idx="12614">
                  <c:v>20.937825630100001</c:v>
                </c:pt>
                <c:pt idx="12615">
                  <c:v>20.940565071000002</c:v>
                </c:pt>
                <c:pt idx="12616">
                  <c:v>20.941013038299999</c:v>
                </c:pt>
                <c:pt idx="12617">
                  <c:v>20.933025438400001</c:v>
                </c:pt>
                <c:pt idx="12618">
                  <c:v>20.923420708799998</c:v>
                </c:pt>
                <c:pt idx="12619">
                  <c:v>20.9205978068</c:v>
                </c:pt>
                <c:pt idx="12620">
                  <c:v>20.923835495300001</c:v>
                </c:pt>
                <c:pt idx="12621">
                  <c:v>20.923181145800001</c:v>
                </c:pt>
                <c:pt idx="12622">
                  <c:v>20.9152226253</c:v>
                </c:pt>
                <c:pt idx="12623">
                  <c:v>20.907184061100001</c:v>
                </c:pt>
                <c:pt idx="12624">
                  <c:v>20.907993300600001</c:v>
                </c:pt>
                <c:pt idx="12625">
                  <c:v>20.910687319800001</c:v>
                </c:pt>
                <c:pt idx="12626">
                  <c:v>20.905956082100001</c:v>
                </c:pt>
                <c:pt idx="12627">
                  <c:v>20.895997475200002</c:v>
                </c:pt>
                <c:pt idx="12628">
                  <c:v>20.890250620500002</c:v>
                </c:pt>
                <c:pt idx="12629">
                  <c:v>20.892355667099999</c:v>
                </c:pt>
                <c:pt idx="12630">
                  <c:v>20.894003658500001</c:v>
                </c:pt>
                <c:pt idx="12631">
                  <c:v>20.887953500999998</c:v>
                </c:pt>
                <c:pt idx="12632">
                  <c:v>20.877526885000002</c:v>
                </c:pt>
                <c:pt idx="12633">
                  <c:v>20.8750463744</c:v>
                </c:pt>
                <c:pt idx="12634">
                  <c:v>20.879467970099999</c:v>
                </c:pt>
                <c:pt idx="12635">
                  <c:v>20.878922471900001</c:v>
                </c:pt>
                <c:pt idx="12636">
                  <c:v>20.871849667199999</c:v>
                </c:pt>
                <c:pt idx="12637">
                  <c:v>20.863628842699999</c:v>
                </c:pt>
                <c:pt idx="12638">
                  <c:v>20.866634666300001</c:v>
                </c:pt>
                <c:pt idx="12639">
                  <c:v>20.862212515500001</c:v>
                </c:pt>
                <c:pt idx="12640">
                  <c:v>20.852342446600002</c:v>
                </c:pt>
                <c:pt idx="12641">
                  <c:v>20.8457022425</c:v>
                </c:pt>
                <c:pt idx="12642">
                  <c:v>20.8475118092</c:v>
                </c:pt>
                <c:pt idx="12643">
                  <c:v>20.8492704379</c:v>
                </c:pt>
                <c:pt idx="12644">
                  <c:v>20.843896645099999</c:v>
                </c:pt>
                <c:pt idx="12645">
                  <c:v>20.834417750699998</c:v>
                </c:pt>
                <c:pt idx="12646">
                  <c:v>20.8318232968</c:v>
                </c:pt>
                <c:pt idx="12647">
                  <c:v>20.8352981502</c:v>
                </c:pt>
                <c:pt idx="12648">
                  <c:v>20.833999643199999</c:v>
                </c:pt>
                <c:pt idx="12649">
                  <c:v>20.825790980000001</c:v>
                </c:pt>
                <c:pt idx="12650">
                  <c:v>20.816632920899998</c:v>
                </c:pt>
                <c:pt idx="12651">
                  <c:v>20.815908197100001</c:v>
                </c:pt>
                <c:pt idx="12652">
                  <c:v>20.8190460464</c:v>
                </c:pt>
                <c:pt idx="12653">
                  <c:v>20.816385302699999</c:v>
                </c:pt>
                <c:pt idx="12654">
                  <c:v>20.8062557688</c:v>
                </c:pt>
                <c:pt idx="12655">
                  <c:v>20.800570213</c:v>
                </c:pt>
                <c:pt idx="12656">
                  <c:v>20.8023383118</c:v>
                </c:pt>
                <c:pt idx="12657">
                  <c:v>20.804358827800002</c:v>
                </c:pt>
                <c:pt idx="12658">
                  <c:v>20.8002843286</c:v>
                </c:pt>
                <c:pt idx="12659">
                  <c:v>20.791259906000001</c:v>
                </c:pt>
                <c:pt idx="12660">
                  <c:v>20.788674584599999</c:v>
                </c:pt>
                <c:pt idx="12661">
                  <c:v>20.791423652999999</c:v>
                </c:pt>
                <c:pt idx="12662">
                  <c:v>20.790771445099999</c:v>
                </c:pt>
                <c:pt idx="12663">
                  <c:v>20.782455199800001</c:v>
                </c:pt>
                <c:pt idx="12664">
                  <c:v>20.772836690999998</c:v>
                </c:pt>
                <c:pt idx="12665">
                  <c:v>20.7718044989</c:v>
                </c:pt>
                <c:pt idx="12666">
                  <c:v>20.774552998499999</c:v>
                </c:pt>
                <c:pt idx="12667">
                  <c:v>20.772051772299999</c:v>
                </c:pt>
                <c:pt idx="12668">
                  <c:v>20.7630211516</c:v>
                </c:pt>
                <c:pt idx="12669">
                  <c:v>20.7570108408</c:v>
                </c:pt>
                <c:pt idx="12670">
                  <c:v>20.758690411500002</c:v>
                </c:pt>
                <c:pt idx="12671">
                  <c:v>20.760696921899999</c:v>
                </c:pt>
                <c:pt idx="12672">
                  <c:v>20.755970336000001</c:v>
                </c:pt>
                <c:pt idx="12673">
                  <c:v>20.745056601800002</c:v>
                </c:pt>
                <c:pt idx="12674">
                  <c:v>20.741122074</c:v>
                </c:pt>
                <c:pt idx="12675">
                  <c:v>20.743855486400001</c:v>
                </c:pt>
                <c:pt idx="12676">
                  <c:v>20.7441761599</c:v>
                </c:pt>
                <c:pt idx="12677">
                  <c:v>20.736243636600001</c:v>
                </c:pt>
                <c:pt idx="12678">
                  <c:v>20.727945427200002</c:v>
                </c:pt>
                <c:pt idx="12679">
                  <c:v>20.726120250499999</c:v>
                </c:pt>
                <c:pt idx="12680">
                  <c:v>20.729566940800002</c:v>
                </c:pt>
                <c:pt idx="12681">
                  <c:v>20.728182161700001</c:v>
                </c:pt>
                <c:pt idx="12682">
                  <c:v>20.719713581499999</c:v>
                </c:pt>
                <c:pt idx="12683">
                  <c:v>20.7138564587</c:v>
                </c:pt>
                <c:pt idx="12684">
                  <c:v>20.715380715599998</c:v>
                </c:pt>
                <c:pt idx="12685">
                  <c:v>20.718049132200001</c:v>
                </c:pt>
                <c:pt idx="12686">
                  <c:v>20.712945847</c:v>
                </c:pt>
                <c:pt idx="12687">
                  <c:v>20.7021344879</c:v>
                </c:pt>
                <c:pt idx="12688">
                  <c:v>20.6976696328</c:v>
                </c:pt>
                <c:pt idx="12689">
                  <c:v>20.699772443699999</c:v>
                </c:pt>
                <c:pt idx="12690">
                  <c:v>20.700090840600001</c:v>
                </c:pt>
                <c:pt idx="12691">
                  <c:v>20.6929017026</c:v>
                </c:pt>
                <c:pt idx="12692">
                  <c:v>20.684337218700001</c:v>
                </c:pt>
                <c:pt idx="12693">
                  <c:v>20.682728431899999</c:v>
                </c:pt>
                <c:pt idx="12694">
                  <c:v>20.686346895500002</c:v>
                </c:pt>
                <c:pt idx="12695">
                  <c:v>20.685727471900002</c:v>
                </c:pt>
                <c:pt idx="12696">
                  <c:v>20.675324708200002</c:v>
                </c:pt>
                <c:pt idx="12697">
                  <c:v>20.668475367900001</c:v>
                </c:pt>
                <c:pt idx="12698">
                  <c:v>20.668899348699998</c:v>
                </c:pt>
                <c:pt idx="12699">
                  <c:v>20.671179016699998</c:v>
                </c:pt>
                <c:pt idx="12700">
                  <c:v>20.666366682500001</c:v>
                </c:pt>
                <c:pt idx="12701">
                  <c:v>20.657032956799998</c:v>
                </c:pt>
                <c:pt idx="12702">
                  <c:v>20.651808593599998</c:v>
                </c:pt>
                <c:pt idx="12703">
                  <c:v>20.654637210699999</c:v>
                </c:pt>
                <c:pt idx="12704">
                  <c:v>20.6562081364</c:v>
                </c:pt>
                <c:pt idx="12705">
                  <c:v>20.649569784800001</c:v>
                </c:pt>
                <c:pt idx="12706">
                  <c:v>20.6411338767</c:v>
                </c:pt>
                <c:pt idx="12707">
                  <c:v>20.640145372700001</c:v>
                </c:pt>
                <c:pt idx="12708">
                  <c:v>20.644286172699999</c:v>
                </c:pt>
                <c:pt idx="12709">
                  <c:v>20.643128178000001</c:v>
                </c:pt>
                <c:pt idx="12710">
                  <c:v>20.633055765400002</c:v>
                </c:pt>
                <c:pt idx="12711">
                  <c:v>20.625470408200002</c:v>
                </c:pt>
                <c:pt idx="12712">
                  <c:v>20.625054223300001</c:v>
                </c:pt>
                <c:pt idx="12713">
                  <c:v>20.6275066613</c:v>
                </c:pt>
                <c:pt idx="12714">
                  <c:v>20.623463056799999</c:v>
                </c:pt>
                <c:pt idx="12715">
                  <c:v>20.613637590700002</c:v>
                </c:pt>
                <c:pt idx="12716">
                  <c:v>20.6084270737</c:v>
                </c:pt>
                <c:pt idx="12717">
                  <c:v>20.611351835400001</c:v>
                </c:pt>
                <c:pt idx="12718">
                  <c:v>20.6142328679</c:v>
                </c:pt>
                <c:pt idx="12719">
                  <c:v>20.606603728300001</c:v>
                </c:pt>
                <c:pt idx="12720">
                  <c:v>20.597935932799999</c:v>
                </c:pt>
                <c:pt idx="12721">
                  <c:v>20.594497390400001</c:v>
                </c:pt>
                <c:pt idx="12722">
                  <c:v>20.597542985699999</c:v>
                </c:pt>
                <c:pt idx="12723">
                  <c:v>20.596305083400001</c:v>
                </c:pt>
                <c:pt idx="12724">
                  <c:v>20.5876856866</c:v>
                </c:pt>
                <c:pt idx="12725">
                  <c:v>20.579600299199999</c:v>
                </c:pt>
                <c:pt idx="12726">
                  <c:v>20.580015594900001</c:v>
                </c:pt>
                <c:pt idx="12727">
                  <c:v>20.583375286799999</c:v>
                </c:pt>
                <c:pt idx="12728">
                  <c:v>20.5796330308</c:v>
                </c:pt>
                <c:pt idx="12729">
                  <c:v>20.570277816299999</c:v>
                </c:pt>
                <c:pt idx="12730">
                  <c:v>20.565805385400001</c:v>
                </c:pt>
                <c:pt idx="12731">
                  <c:v>20.569051570900001</c:v>
                </c:pt>
                <c:pt idx="12732">
                  <c:v>20.571842654299999</c:v>
                </c:pt>
                <c:pt idx="12733">
                  <c:v>20.564883354199999</c:v>
                </c:pt>
                <c:pt idx="12734">
                  <c:v>20.555614582400001</c:v>
                </c:pt>
                <c:pt idx="12735">
                  <c:v>20.5516425454</c:v>
                </c:pt>
                <c:pt idx="12736">
                  <c:v>20.5547035552</c:v>
                </c:pt>
                <c:pt idx="12737">
                  <c:v>20.553933165099998</c:v>
                </c:pt>
                <c:pt idx="12738">
                  <c:v>20.545065140399998</c:v>
                </c:pt>
                <c:pt idx="12739">
                  <c:v>20.536835949</c:v>
                </c:pt>
                <c:pt idx="12740">
                  <c:v>20.536928402899999</c:v>
                </c:pt>
                <c:pt idx="12741">
                  <c:v>20.541229510800001</c:v>
                </c:pt>
                <c:pt idx="12742">
                  <c:v>20.537744497999999</c:v>
                </c:pt>
                <c:pt idx="12743">
                  <c:v>20.529359809500001</c:v>
                </c:pt>
                <c:pt idx="12744">
                  <c:v>20.522123411700001</c:v>
                </c:pt>
                <c:pt idx="12745">
                  <c:v>20.524241573200001</c:v>
                </c:pt>
                <c:pt idx="12746">
                  <c:v>20.525947826199999</c:v>
                </c:pt>
                <c:pt idx="12747">
                  <c:v>20.5196331667</c:v>
                </c:pt>
                <c:pt idx="12748">
                  <c:v>20.509795661199998</c:v>
                </c:pt>
                <c:pt idx="12749">
                  <c:v>20.506900980499999</c:v>
                </c:pt>
                <c:pt idx="12750">
                  <c:v>20.510328984899999</c:v>
                </c:pt>
                <c:pt idx="12751">
                  <c:v>20.509899771600001</c:v>
                </c:pt>
                <c:pt idx="12752">
                  <c:v>20.502430868000001</c:v>
                </c:pt>
                <c:pt idx="12753">
                  <c:v>20.494259265899998</c:v>
                </c:pt>
                <c:pt idx="12754">
                  <c:v>20.494084578199999</c:v>
                </c:pt>
                <c:pt idx="12755">
                  <c:v>20.499335376099999</c:v>
                </c:pt>
                <c:pt idx="12756">
                  <c:v>20.496787935299999</c:v>
                </c:pt>
                <c:pt idx="12757">
                  <c:v>20.4877890044</c:v>
                </c:pt>
                <c:pt idx="12758">
                  <c:v>20.480270674300002</c:v>
                </c:pt>
                <c:pt idx="12759">
                  <c:v>20.482015643299999</c:v>
                </c:pt>
                <c:pt idx="12760">
                  <c:v>20.483839894500001</c:v>
                </c:pt>
                <c:pt idx="12761">
                  <c:v>20.477542635300001</c:v>
                </c:pt>
                <c:pt idx="12762">
                  <c:v>20.467863310799999</c:v>
                </c:pt>
                <c:pt idx="12763">
                  <c:v>20.464000544400001</c:v>
                </c:pt>
                <c:pt idx="12764">
                  <c:v>20.467341117699998</c:v>
                </c:pt>
                <c:pt idx="12765">
                  <c:v>20.4682073042</c:v>
                </c:pt>
                <c:pt idx="12766">
                  <c:v>20.461718960300001</c:v>
                </c:pt>
                <c:pt idx="12767">
                  <c:v>20.452316551500001</c:v>
                </c:pt>
                <c:pt idx="12768">
                  <c:v>20.451846455599998</c:v>
                </c:pt>
                <c:pt idx="12769">
                  <c:v>20.454580946699998</c:v>
                </c:pt>
                <c:pt idx="12770">
                  <c:v>20.451874284700001</c:v>
                </c:pt>
                <c:pt idx="12771">
                  <c:v>20.442183748200002</c:v>
                </c:pt>
                <c:pt idx="12772">
                  <c:v>20.435482202700001</c:v>
                </c:pt>
                <c:pt idx="12773">
                  <c:v>20.437037065399998</c:v>
                </c:pt>
                <c:pt idx="12774">
                  <c:v>20.4396284442</c:v>
                </c:pt>
                <c:pt idx="12775">
                  <c:v>20.435244163699998</c:v>
                </c:pt>
                <c:pt idx="12776">
                  <c:v>20.4250981482</c:v>
                </c:pt>
                <c:pt idx="12777">
                  <c:v>20.4209138967</c:v>
                </c:pt>
                <c:pt idx="12778">
                  <c:v>20.425822296700002</c:v>
                </c:pt>
                <c:pt idx="12779">
                  <c:v>20.4273496924</c:v>
                </c:pt>
                <c:pt idx="12780">
                  <c:v>20.421065938400002</c:v>
                </c:pt>
                <c:pt idx="12781">
                  <c:v>20.411407985499999</c:v>
                </c:pt>
                <c:pt idx="12782">
                  <c:v>20.410427719800001</c:v>
                </c:pt>
                <c:pt idx="12783">
                  <c:v>20.4130689365</c:v>
                </c:pt>
                <c:pt idx="12784">
                  <c:v>20.410463974399999</c:v>
                </c:pt>
                <c:pt idx="12785">
                  <c:v>20.401119591800001</c:v>
                </c:pt>
                <c:pt idx="12786">
                  <c:v>20.3935734933</c:v>
                </c:pt>
                <c:pt idx="12787">
                  <c:v>20.394571874499999</c:v>
                </c:pt>
                <c:pt idx="12788">
                  <c:v>20.3977702593</c:v>
                </c:pt>
                <c:pt idx="12789">
                  <c:v>20.394653823700001</c:v>
                </c:pt>
                <c:pt idx="12790">
                  <c:v>20.384775874500001</c:v>
                </c:pt>
                <c:pt idx="12791">
                  <c:v>20.3809386185</c:v>
                </c:pt>
                <c:pt idx="12792">
                  <c:v>20.383239868</c:v>
                </c:pt>
                <c:pt idx="12793">
                  <c:v>20.383788955100002</c:v>
                </c:pt>
                <c:pt idx="12794">
                  <c:v>20.3764739418</c:v>
                </c:pt>
                <c:pt idx="12795">
                  <c:v>20.3670520308</c:v>
                </c:pt>
                <c:pt idx="12796">
                  <c:v>20.365148333800001</c:v>
                </c:pt>
                <c:pt idx="12797">
                  <c:v>20.368935845700001</c:v>
                </c:pt>
                <c:pt idx="12798">
                  <c:v>20.368126527499999</c:v>
                </c:pt>
                <c:pt idx="12799">
                  <c:v>20.358559489299999</c:v>
                </c:pt>
                <c:pt idx="12800">
                  <c:v>20.351755460500002</c:v>
                </c:pt>
                <c:pt idx="12801">
                  <c:v>20.353271139499999</c:v>
                </c:pt>
                <c:pt idx="12802">
                  <c:v>20.356482534000001</c:v>
                </c:pt>
                <c:pt idx="12803">
                  <c:v>20.3542844485</c:v>
                </c:pt>
                <c:pt idx="12804">
                  <c:v>20.344560252299999</c:v>
                </c:pt>
                <c:pt idx="12805">
                  <c:v>20.340256030399999</c:v>
                </c:pt>
                <c:pt idx="12806">
                  <c:v>20.342059998100002</c:v>
                </c:pt>
                <c:pt idx="12807">
                  <c:v>20.342991011199999</c:v>
                </c:pt>
                <c:pt idx="12808">
                  <c:v>20.3360798818</c:v>
                </c:pt>
                <c:pt idx="12809">
                  <c:v>20.3261706065</c:v>
                </c:pt>
                <c:pt idx="12810">
                  <c:v>20.323875894</c:v>
                </c:pt>
                <c:pt idx="12811">
                  <c:v>20.327145911100001</c:v>
                </c:pt>
                <c:pt idx="12812">
                  <c:v>20.3272918236</c:v>
                </c:pt>
                <c:pt idx="12813">
                  <c:v>20.319000895799999</c:v>
                </c:pt>
                <c:pt idx="12814">
                  <c:v>20.312015172799999</c:v>
                </c:pt>
                <c:pt idx="12815">
                  <c:v>20.312200732200001</c:v>
                </c:pt>
                <c:pt idx="12816">
                  <c:v>20.315139691700001</c:v>
                </c:pt>
                <c:pt idx="12817">
                  <c:v>20.3114638391</c:v>
                </c:pt>
                <c:pt idx="12818">
                  <c:v>20.301173823900001</c:v>
                </c:pt>
                <c:pt idx="12819">
                  <c:v>20.2955893092</c:v>
                </c:pt>
                <c:pt idx="12820">
                  <c:v>20.298018948300001</c:v>
                </c:pt>
                <c:pt idx="12821">
                  <c:v>20.300206177500002</c:v>
                </c:pt>
                <c:pt idx="12822">
                  <c:v>20.293552839</c:v>
                </c:pt>
                <c:pt idx="12823">
                  <c:v>20.285071824599999</c:v>
                </c:pt>
                <c:pt idx="12824">
                  <c:v>20.282013081100001</c:v>
                </c:pt>
                <c:pt idx="12825">
                  <c:v>20.285348366299999</c:v>
                </c:pt>
                <c:pt idx="12826">
                  <c:v>20.287040476600001</c:v>
                </c:pt>
                <c:pt idx="12827">
                  <c:v>20.279561767400001</c:v>
                </c:pt>
                <c:pt idx="12828">
                  <c:v>20.272470334600001</c:v>
                </c:pt>
                <c:pt idx="12829">
                  <c:v>20.272010888299999</c:v>
                </c:pt>
                <c:pt idx="12830">
                  <c:v>20.275323286399999</c:v>
                </c:pt>
                <c:pt idx="12831">
                  <c:v>20.2716791233</c:v>
                </c:pt>
                <c:pt idx="12832">
                  <c:v>20.261301512599999</c:v>
                </c:pt>
                <c:pt idx="12833">
                  <c:v>20.255419611000001</c:v>
                </c:pt>
                <c:pt idx="12834">
                  <c:v>20.257052445100001</c:v>
                </c:pt>
                <c:pt idx="12835">
                  <c:v>20.259294672599999</c:v>
                </c:pt>
                <c:pt idx="12836">
                  <c:v>20.254117305499999</c:v>
                </c:pt>
                <c:pt idx="12837">
                  <c:v>20.245471758000001</c:v>
                </c:pt>
                <c:pt idx="12838">
                  <c:v>20.242398269100001</c:v>
                </c:pt>
                <c:pt idx="12839">
                  <c:v>20.246023939800001</c:v>
                </c:pt>
                <c:pt idx="12840">
                  <c:v>20.246208215999999</c:v>
                </c:pt>
                <c:pt idx="12841">
                  <c:v>20.237294525199999</c:v>
                </c:pt>
                <c:pt idx="12842">
                  <c:v>20.229101963800002</c:v>
                </c:pt>
                <c:pt idx="12843">
                  <c:v>20.2286986091</c:v>
                </c:pt>
                <c:pt idx="12844">
                  <c:v>20.232008628500001</c:v>
                </c:pt>
                <c:pt idx="12845">
                  <c:v>20.229356449299999</c:v>
                </c:pt>
                <c:pt idx="12846">
                  <c:v>20.2206696774</c:v>
                </c:pt>
                <c:pt idx="12847">
                  <c:v>20.213698214099999</c:v>
                </c:pt>
                <c:pt idx="12848">
                  <c:v>20.2158823312</c:v>
                </c:pt>
                <c:pt idx="12849">
                  <c:v>20.219521204500001</c:v>
                </c:pt>
                <c:pt idx="12850">
                  <c:v>20.214743739999999</c:v>
                </c:pt>
                <c:pt idx="12851">
                  <c:v>20.206554794900001</c:v>
                </c:pt>
                <c:pt idx="12852">
                  <c:v>20.2032469233</c:v>
                </c:pt>
                <c:pt idx="12853">
                  <c:v>20.207122764899999</c:v>
                </c:pt>
                <c:pt idx="12854">
                  <c:v>20.207131132499999</c:v>
                </c:pt>
                <c:pt idx="12855">
                  <c:v>20.198448359699999</c:v>
                </c:pt>
                <c:pt idx="12856">
                  <c:v>20.189961930700001</c:v>
                </c:pt>
                <c:pt idx="12857">
                  <c:v>20.188576757100002</c:v>
                </c:pt>
                <c:pt idx="12858">
                  <c:v>20.191856785700001</c:v>
                </c:pt>
                <c:pt idx="12859">
                  <c:v>20.189933420799999</c:v>
                </c:pt>
                <c:pt idx="12860">
                  <c:v>20.181391270999999</c:v>
                </c:pt>
                <c:pt idx="12861">
                  <c:v>20.175077014700001</c:v>
                </c:pt>
                <c:pt idx="12862">
                  <c:v>20.177254890699999</c:v>
                </c:pt>
                <c:pt idx="12863">
                  <c:v>20.180764067399998</c:v>
                </c:pt>
                <c:pt idx="12864">
                  <c:v>20.174634774299999</c:v>
                </c:pt>
                <c:pt idx="12865">
                  <c:v>20.165558774499999</c:v>
                </c:pt>
                <c:pt idx="12866">
                  <c:v>20.161154461399999</c:v>
                </c:pt>
                <c:pt idx="12867">
                  <c:v>20.163999694699999</c:v>
                </c:pt>
                <c:pt idx="12868">
                  <c:v>20.164670453399999</c:v>
                </c:pt>
                <c:pt idx="12869">
                  <c:v>20.157801187499999</c:v>
                </c:pt>
                <c:pt idx="12870">
                  <c:v>20.148707310999999</c:v>
                </c:pt>
                <c:pt idx="12871">
                  <c:v>20.147989987999999</c:v>
                </c:pt>
                <c:pt idx="12872">
                  <c:v>20.152088030600002</c:v>
                </c:pt>
                <c:pt idx="12873">
                  <c:v>20.150626596799999</c:v>
                </c:pt>
                <c:pt idx="12874">
                  <c:v>20.1429121806</c:v>
                </c:pt>
                <c:pt idx="12875">
                  <c:v>20.137016596599999</c:v>
                </c:pt>
                <c:pt idx="12876">
                  <c:v>20.139400046700001</c:v>
                </c:pt>
                <c:pt idx="12877">
                  <c:v>20.142283670299999</c:v>
                </c:pt>
                <c:pt idx="12878">
                  <c:v>20.136776402799999</c:v>
                </c:pt>
                <c:pt idx="12879">
                  <c:v>20.1273042071</c:v>
                </c:pt>
                <c:pt idx="12880">
                  <c:v>20.1221546019</c:v>
                </c:pt>
                <c:pt idx="12881">
                  <c:v>20.124927419999999</c:v>
                </c:pt>
                <c:pt idx="12882">
                  <c:v>20.125980170999998</c:v>
                </c:pt>
                <c:pt idx="12883">
                  <c:v>20.1190334036</c:v>
                </c:pt>
                <c:pt idx="12884">
                  <c:v>20.110513148799999</c:v>
                </c:pt>
                <c:pt idx="12885">
                  <c:v>20.109670893099999</c:v>
                </c:pt>
                <c:pt idx="12886">
                  <c:v>20.114349438600001</c:v>
                </c:pt>
                <c:pt idx="12887">
                  <c:v>20.112151834900001</c:v>
                </c:pt>
                <c:pt idx="12888">
                  <c:v>20.1043220193</c:v>
                </c:pt>
                <c:pt idx="12889">
                  <c:v>20.096149825099999</c:v>
                </c:pt>
                <c:pt idx="12890">
                  <c:v>20.097198876499998</c:v>
                </c:pt>
                <c:pt idx="12891">
                  <c:v>20.100104012799999</c:v>
                </c:pt>
                <c:pt idx="12892">
                  <c:v>20.0960977885</c:v>
                </c:pt>
                <c:pt idx="12893">
                  <c:v>20.086495138499998</c:v>
                </c:pt>
                <c:pt idx="12894">
                  <c:v>20.082384795999999</c:v>
                </c:pt>
                <c:pt idx="12895">
                  <c:v>20.085210866499999</c:v>
                </c:pt>
                <c:pt idx="12896">
                  <c:v>20.086751107200001</c:v>
                </c:pt>
                <c:pt idx="12897">
                  <c:v>20.080667522300001</c:v>
                </c:pt>
                <c:pt idx="12898">
                  <c:v>20.072773531799999</c:v>
                </c:pt>
                <c:pt idx="12899">
                  <c:v>20.072170072999999</c:v>
                </c:pt>
                <c:pt idx="12900">
                  <c:v>20.076632442800001</c:v>
                </c:pt>
                <c:pt idx="12901">
                  <c:v>20.0754562901</c:v>
                </c:pt>
                <c:pt idx="12902">
                  <c:v>20.067025561200001</c:v>
                </c:pt>
                <c:pt idx="12903">
                  <c:v>20.058674500799999</c:v>
                </c:pt>
                <c:pt idx="12904">
                  <c:v>20.059429833700001</c:v>
                </c:pt>
                <c:pt idx="12905">
                  <c:v>20.0623135154</c:v>
                </c:pt>
                <c:pt idx="12906">
                  <c:v>20.058215860800001</c:v>
                </c:pt>
                <c:pt idx="12907">
                  <c:v>20.048981706300001</c:v>
                </c:pt>
                <c:pt idx="12908">
                  <c:v>20.044493102899999</c:v>
                </c:pt>
                <c:pt idx="12909">
                  <c:v>20.0476368347</c:v>
                </c:pt>
                <c:pt idx="12910">
                  <c:v>20.049512426900002</c:v>
                </c:pt>
                <c:pt idx="12911">
                  <c:v>20.044707524300001</c:v>
                </c:pt>
                <c:pt idx="12912">
                  <c:v>20.034351082800001</c:v>
                </c:pt>
                <c:pt idx="12913">
                  <c:v>20.032608699899999</c:v>
                </c:pt>
                <c:pt idx="12914">
                  <c:v>20.0358490128</c:v>
                </c:pt>
                <c:pt idx="12915">
                  <c:v>20.035073002800001</c:v>
                </c:pt>
                <c:pt idx="12916">
                  <c:v>20.0265548424</c:v>
                </c:pt>
                <c:pt idx="12917">
                  <c:v>20.019398071800001</c:v>
                </c:pt>
                <c:pt idx="12918">
                  <c:v>20.0198069297</c:v>
                </c:pt>
                <c:pt idx="12919">
                  <c:v>20.0233493932</c:v>
                </c:pt>
                <c:pt idx="12920">
                  <c:v>20.0206836463</c:v>
                </c:pt>
                <c:pt idx="12921">
                  <c:v>20.0118966386</c:v>
                </c:pt>
                <c:pt idx="12922">
                  <c:v>20.007206581599998</c:v>
                </c:pt>
                <c:pt idx="12923">
                  <c:v>20.011205402800002</c:v>
                </c:pt>
                <c:pt idx="12924">
                  <c:v>20.013933470800001</c:v>
                </c:pt>
                <c:pt idx="12925">
                  <c:v>20.008486832799999</c:v>
                </c:pt>
                <c:pt idx="12926">
                  <c:v>19.998212227</c:v>
                </c:pt>
                <c:pt idx="12927">
                  <c:v>19.995738128599999</c:v>
                </c:pt>
                <c:pt idx="12928">
                  <c:v>19.998697969599998</c:v>
                </c:pt>
                <c:pt idx="12929">
                  <c:v>19.998023300100002</c:v>
                </c:pt>
                <c:pt idx="12930">
                  <c:v>19.990116719500001</c:v>
                </c:pt>
                <c:pt idx="12931">
                  <c:v>19.9821956354</c:v>
                </c:pt>
                <c:pt idx="12932">
                  <c:v>19.982335274299999</c:v>
                </c:pt>
                <c:pt idx="12933">
                  <c:v>19.986552835099999</c:v>
                </c:pt>
                <c:pt idx="12934">
                  <c:v>19.985373045700001</c:v>
                </c:pt>
                <c:pt idx="12935">
                  <c:v>19.9755427628</c:v>
                </c:pt>
                <c:pt idx="12936">
                  <c:v>19.970513989400001</c:v>
                </c:pt>
                <c:pt idx="12937">
                  <c:v>19.972093316300001</c:v>
                </c:pt>
                <c:pt idx="12938">
                  <c:v>19.974143476199998</c:v>
                </c:pt>
                <c:pt idx="12939">
                  <c:v>19.968374279999999</c:v>
                </c:pt>
                <c:pt idx="12940">
                  <c:v>19.959238728199999</c:v>
                </c:pt>
                <c:pt idx="12941">
                  <c:v>19.956245079199999</c:v>
                </c:pt>
                <c:pt idx="12942">
                  <c:v>19.9600871781</c:v>
                </c:pt>
                <c:pt idx="12943">
                  <c:v>19.961034080299999</c:v>
                </c:pt>
                <c:pt idx="12944">
                  <c:v>19.953165136900001</c:v>
                </c:pt>
                <c:pt idx="12945">
                  <c:v>19.945275379800002</c:v>
                </c:pt>
                <c:pt idx="12946">
                  <c:v>19.9465205226</c:v>
                </c:pt>
                <c:pt idx="12947">
                  <c:v>19.951257837499998</c:v>
                </c:pt>
                <c:pt idx="12948">
                  <c:v>19.950231113699999</c:v>
                </c:pt>
                <c:pt idx="12949">
                  <c:v>19.940523949999999</c:v>
                </c:pt>
                <c:pt idx="12950">
                  <c:v>19.934825798199999</c:v>
                </c:pt>
                <c:pt idx="12951">
                  <c:v>19.935910341900001</c:v>
                </c:pt>
                <c:pt idx="12952">
                  <c:v>19.938271625999999</c:v>
                </c:pt>
                <c:pt idx="12953">
                  <c:v>19.933080103199998</c:v>
                </c:pt>
                <c:pt idx="12954">
                  <c:v>19.923476045800001</c:v>
                </c:pt>
                <c:pt idx="12955">
                  <c:v>19.919990693100001</c:v>
                </c:pt>
                <c:pt idx="12956">
                  <c:v>19.923792605900001</c:v>
                </c:pt>
                <c:pt idx="12957">
                  <c:v>19.926254153799999</c:v>
                </c:pt>
                <c:pt idx="12958">
                  <c:v>19.918731018300001</c:v>
                </c:pt>
                <c:pt idx="12959">
                  <c:v>19.911310579999999</c:v>
                </c:pt>
                <c:pt idx="12960">
                  <c:v>19.909793988200001</c:v>
                </c:pt>
                <c:pt idx="12961">
                  <c:v>19.913528430300001</c:v>
                </c:pt>
                <c:pt idx="12962">
                  <c:v>19.911537145</c:v>
                </c:pt>
                <c:pt idx="12963">
                  <c:v>19.902366264499999</c:v>
                </c:pt>
                <c:pt idx="12964">
                  <c:v>19.8958357365</c:v>
                </c:pt>
                <c:pt idx="12965">
                  <c:v>19.897931659899999</c:v>
                </c:pt>
                <c:pt idx="12966">
                  <c:v>19.901498901</c:v>
                </c:pt>
                <c:pt idx="12967">
                  <c:v>19.8964984385</c:v>
                </c:pt>
                <c:pt idx="12968">
                  <c:v>19.888050803199999</c:v>
                </c:pt>
                <c:pt idx="12969">
                  <c:v>19.884656465799999</c:v>
                </c:pt>
                <c:pt idx="12970">
                  <c:v>19.8882935424</c:v>
                </c:pt>
                <c:pt idx="12971">
                  <c:v>19.891699655099998</c:v>
                </c:pt>
                <c:pt idx="12972">
                  <c:v>19.884781920000002</c:v>
                </c:pt>
                <c:pt idx="12973">
                  <c:v>19.876882934600001</c:v>
                </c:pt>
                <c:pt idx="12974">
                  <c:v>19.874851855399999</c:v>
                </c:pt>
                <c:pt idx="12975">
                  <c:v>19.878690250199998</c:v>
                </c:pt>
                <c:pt idx="12976">
                  <c:v>19.877086162299999</c:v>
                </c:pt>
                <c:pt idx="12977">
                  <c:v>19.867801467100001</c:v>
                </c:pt>
                <c:pt idx="12978">
                  <c:v>19.861109406099999</c:v>
                </c:pt>
                <c:pt idx="12979">
                  <c:v>19.862392102800001</c:v>
                </c:pt>
                <c:pt idx="12980">
                  <c:v>19.866448312599999</c:v>
                </c:pt>
                <c:pt idx="12981">
                  <c:v>19.8629627193</c:v>
                </c:pt>
                <c:pt idx="12982">
                  <c:v>19.8547686874</c:v>
                </c:pt>
                <c:pt idx="12983">
                  <c:v>19.850060489899999</c:v>
                </c:pt>
                <c:pt idx="12984">
                  <c:v>19.853524017400002</c:v>
                </c:pt>
                <c:pt idx="12985">
                  <c:v>19.8548576279</c:v>
                </c:pt>
                <c:pt idx="12986">
                  <c:v>19.8477311756</c:v>
                </c:pt>
                <c:pt idx="12987">
                  <c:v>19.838831153899999</c:v>
                </c:pt>
                <c:pt idx="12988">
                  <c:v>19.837564547100001</c:v>
                </c:pt>
                <c:pt idx="12989">
                  <c:v>19.841804248700001</c:v>
                </c:pt>
                <c:pt idx="12990">
                  <c:v>19.8408562567</c:v>
                </c:pt>
                <c:pt idx="12991">
                  <c:v>19.8333545608</c:v>
                </c:pt>
                <c:pt idx="12992">
                  <c:v>19.8257672535</c:v>
                </c:pt>
                <c:pt idx="12993">
                  <c:v>19.826843743200001</c:v>
                </c:pt>
                <c:pt idx="12994">
                  <c:v>19.8326459946</c:v>
                </c:pt>
                <c:pt idx="12995">
                  <c:v>19.829990638999998</c:v>
                </c:pt>
                <c:pt idx="12996">
                  <c:v>19.8219254467</c:v>
                </c:pt>
                <c:pt idx="12997">
                  <c:v>19.816679626300001</c:v>
                </c:pt>
                <c:pt idx="12998">
                  <c:v>19.820090065300001</c:v>
                </c:pt>
                <c:pt idx="12999">
                  <c:v>19.821454204799998</c:v>
                </c:pt>
                <c:pt idx="13000">
                  <c:v>19.814411526200001</c:v>
                </c:pt>
                <c:pt idx="13001">
                  <c:v>19.8055164797</c:v>
                </c:pt>
                <c:pt idx="13002">
                  <c:v>19.803295854000002</c:v>
                </c:pt>
                <c:pt idx="13003">
                  <c:v>19.807305155800002</c:v>
                </c:pt>
                <c:pt idx="13004">
                  <c:v>19.807651861699998</c:v>
                </c:pt>
                <c:pt idx="13005">
                  <c:v>19.8006282863</c:v>
                </c:pt>
                <c:pt idx="13006">
                  <c:v>19.793284659899999</c:v>
                </c:pt>
                <c:pt idx="13007">
                  <c:v>19.7947407015</c:v>
                </c:pt>
                <c:pt idx="13008">
                  <c:v>19.798292425300001</c:v>
                </c:pt>
                <c:pt idx="13009">
                  <c:v>19.794580321000002</c:v>
                </c:pt>
                <c:pt idx="13010">
                  <c:v>19.785428529000001</c:v>
                </c:pt>
                <c:pt idx="13011">
                  <c:v>19.7802945237</c:v>
                </c:pt>
                <c:pt idx="13012">
                  <c:v>19.7830923249</c:v>
                </c:pt>
                <c:pt idx="13013">
                  <c:v>19.7857000447</c:v>
                </c:pt>
                <c:pt idx="13014">
                  <c:v>19.780643399300001</c:v>
                </c:pt>
                <c:pt idx="13015">
                  <c:v>19.771006798399998</c:v>
                </c:pt>
                <c:pt idx="13016">
                  <c:v>19.769186296800001</c:v>
                </c:pt>
                <c:pt idx="13017">
                  <c:v>19.774410878299999</c:v>
                </c:pt>
                <c:pt idx="13018">
                  <c:v>19.774882659700001</c:v>
                </c:pt>
                <c:pt idx="13019">
                  <c:v>19.768779902199999</c:v>
                </c:pt>
                <c:pt idx="13020">
                  <c:v>19.761257029900001</c:v>
                </c:pt>
                <c:pt idx="13021">
                  <c:v>19.7625319532</c:v>
                </c:pt>
                <c:pt idx="13022">
                  <c:v>19.7658448269</c:v>
                </c:pt>
                <c:pt idx="13023">
                  <c:v>19.762465456299999</c:v>
                </c:pt>
                <c:pt idx="13024">
                  <c:v>19.753479174999999</c:v>
                </c:pt>
                <c:pt idx="13025">
                  <c:v>19.747516820800001</c:v>
                </c:pt>
                <c:pt idx="13026">
                  <c:v>19.750059884300001</c:v>
                </c:pt>
                <c:pt idx="13027">
                  <c:v>19.7528128589</c:v>
                </c:pt>
                <c:pt idx="13028">
                  <c:v>19.748501713300001</c:v>
                </c:pt>
                <c:pt idx="13029">
                  <c:v>19.7398700004</c:v>
                </c:pt>
                <c:pt idx="13030">
                  <c:v>19.7379672643</c:v>
                </c:pt>
                <c:pt idx="13031">
                  <c:v>19.7422769609</c:v>
                </c:pt>
                <c:pt idx="13032">
                  <c:v>19.7420418363</c:v>
                </c:pt>
                <c:pt idx="13033">
                  <c:v>19.734808226799998</c:v>
                </c:pt>
                <c:pt idx="13034">
                  <c:v>19.726402712900001</c:v>
                </c:pt>
                <c:pt idx="13035">
                  <c:v>19.7263741511</c:v>
                </c:pt>
                <c:pt idx="13036">
                  <c:v>19.7304263523</c:v>
                </c:pt>
                <c:pt idx="13037">
                  <c:v>19.728831985900001</c:v>
                </c:pt>
                <c:pt idx="13038">
                  <c:v>19.7196442079</c:v>
                </c:pt>
                <c:pt idx="13039">
                  <c:v>19.714712005599999</c:v>
                </c:pt>
                <c:pt idx="13040">
                  <c:v>19.7172538258</c:v>
                </c:pt>
                <c:pt idx="13041">
                  <c:v>19.720295477499999</c:v>
                </c:pt>
                <c:pt idx="13042">
                  <c:v>19.717315045100001</c:v>
                </c:pt>
                <c:pt idx="13043">
                  <c:v>19.709174992499999</c:v>
                </c:pt>
                <c:pt idx="13044">
                  <c:v>19.707310512700001</c:v>
                </c:pt>
                <c:pt idx="13045">
                  <c:v>19.710903307799999</c:v>
                </c:pt>
                <c:pt idx="13046">
                  <c:v>19.7113230026</c:v>
                </c:pt>
                <c:pt idx="13047">
                  <c:v>19.7040335212</c:v>
                </c:pt>
                <c:pt idx="13048">
                  <c:v>19.695228522299999</c:v>
                </c:pt>
                <c:pt idx="13049">
                  <c:v>19.6949435386</c:v>
                </c:pt>
                <c:pt idx="13050">
                  <c:v>19.698645461000002</c:v>
                </c:pt>
                <c:pt idx="13051">
                  <c:v>19.697250830800002</c:v>
                </c:pt>
                <c:pt idx="13052">
                  <c:v>19.689227647999999</c:v>
                </c:pt>
                <c:pt idx="13053">
                  <c:v>19.684014009999999</c:v>
                </c:pt>
                <c:pt idx="13054">
                  <c:v>19.6865229028</c:v>
                </c:pt>
                <c:pt idx="13055">
                  <c:v>19.689579645399998</c:v>
                </c:pt>
                <c:pt idx="13056">
                  <c:v>19.685955417399999</c:v>
                </c:pt>
                <c:pt idx="13057">
                  <c:v>19.675963898500001</c:v>
                </c:pt>
                <c:pt idx="13058">
                  <c:v>19.672787934900001</c:v>
                </c:pt>
                <c:pt idx="13059">
                  <c:v>19.6764007857</c:v>
                </c:pt>
                <c:pt idx="13060">
                  <c:v>19.677805334199999</c:v>
                </c:pt>
                <c:pt idx="13061">
                  <c:v>19.670951305799999</c:v>
                </c:pt>
                <c:pt idx="13062">
                  <c:v>19.663528760599998</c:v>
                </c:pt>
                <c:pt idx="13063">
                  <c:v>19.6624985483</c:v>
                </c:pt>
                <c:pt idx="13064">
                  <c:v>19.666950799399999</c:v>
                </c:pt>
                <c:pt idx="13065">
                  <c:v>19.6667050348</c:v>
                </c:pt>
                <c:pt idx="13066">
                  <c:v>19.659285014600002</c:v>
                </c:pt>
                <c:pt idx="13067">
                  <c:v>19.654255172999999</c:v>
                </c:pt>
                <c:pt idx="13068">
                  <c:v>19.656618656100001</c:v>
                </c:pt>
                <c:pt idx="13069">
                  <c:v>19.6603508681</c:v>
                </c:pt>
                <c:pt idx="13070">
                  <c:v>19.6563772304</c:v>
                </c:pt>
                <c:pt idx="13071">
                  <c:v>19.646530443100001</c:v>
                </c:pt>
                <c:pt idx="13072">
                  <c:v>19.642886525400002</c:v>
                </c:pt>
                <c:pt idx="13073">
                  <c:v>19.645910603099999</c:v>
                </c:pt>
                <c:pt idx="13074">
                  <c:v>19.647345194100001</c:v>
                </c:pt>
                <c:pt idx="13075">
                  <c:v>19.641287692700001</c:v>
                </c:pt>
                <c:pt idx="13076">
                  <c:v>19.633653457899999</c:v>
                </c:pt>
                <c:pt idx="13077">
                  <c:v>19.632913608100001</c:v>
                </c:pt>
                <c:pt idx="13078">
                  <c:v>19.637546087400001</c:v>
                </c:pt>
                <c:pt idx="13079">
                  <c:v>19.638094391599999</c:v>
                </c:pt>
                <c:pt idx="13080">
                  <c:v>19.628770777500002</c:v>
                </c:pt>
                <c:pt idx="13081">
                  <c:v>19.6227993173</c:v>
                </c:pt>
                <c:pt idx="13082">
                  <c:v>19.6240961996</c:v>
                </c:pt>
                <c:pt idx="13083">
                  <c:v>19.627448812099999</c:v>
                </c:pt>
                <c:pt idx="13084">
                  <c:v>19.623800014299999</c:v>
                </c:pt>
                <c:pt idx="13085">
                  <c:v>19.615482836599998</c:v>
                </c:pt>
                <c:pt idx="13086">
                  <c:v>19.611128325399999</c:v>
                </c:pt>
                <c:pt idx="13087">
                  <c:v>19.614931351399999</c:v>
                </c:pt>
                <c:pt idx="13088">
                  <c:v>19.617646172400001</c:v>
                </c:pt>
                <c:pt idx="13089">
                  <c:v>19.612186803099998</c:v>
                </c:pt>
                <c:pt idx="13090">
                  <c:v>19.604725270100001</c:v>
                </c:pt>
                <c:pt idx="13091">
                  <c:v>19.6046274409</c:v>
                </c:pt>
                <c:pt idx="13092">
                  <c:v>19.6098042576</c:v>
                </c:pt>
                <c:pt idx="13093">
                  <c:v>19.609819503400001</c:v>
                </c:pt>
                <c:pt idx="13094">
                  <c:v>19.600855044799999</c:v>
                </c:pt>
                <c:pt idx="13095">
                  <c:v>19.594202295300001</c:v>
                </c:pt>
                <c:pt idx="13096">
                  <c:v>19.594710921499999</c:v>
                </c:pt>
                <c:pt idx="13097">
                  <c:v>19.598266432199999</c:v>
                </c:pt>
                <c:pt idx="13098">
                  <c:v>19.595427200100001</c:v>
                </c:pt>
                <c:pt idx="13099">
                  <c:v>19.586674244200001</c:v>
                </c:pt>
                <c:pt idx="13100">
                  <c:v>19.582404741400001</c:v>
                </c:pt>
                <c:pt idx="13101">
                  <c:v>19.586322806599998</c:v>
                </c:pt>
                <c:pt idx="13102">
                  <c:v>19.590386777100001</c:v>
                </c:pt>
                <c:pt idx="13103">
                  <c:v>19.583954161800001</c:v>
                </c:pt>
                <c:pt idx="13104">
                  <c:v>19.576314263099999</c:v>
                </c:pt>
                <c:pt idx="13105">
                  <c:v>19.573793476799999</c:v>
                </c:pt>
                <c:pt idx="13106">
                  <c:v>19.5778983085</c:v>
                </c:pt>
                <c:pt idx="13107">
                  <c:v>19.577861409200001</c:v>
                </c:pt>
                <c:pt idx="13108">
                  <c:v>19.570391279500001</c:v>
                </c:pt>
                <c:pt idx="13109">
                  <c:v>19.563289016799999</c:v>
                </c:pt>
                <c:pt idx="13110">
                  <c:v>19.5646810651</c:v>
                </c:pt>
                <c:pt idx="13111">
                  <c:v>19.569161898600001</c:v>
                </c:pt>
                <c:pt idx="13112">
                  <c:v>19.566674428100001</c:v>
                </c:pt>
                <c:pt idx="13113">
                  <c:v>19.558429970599999</c:v>
                </c:pt>
                <c:pt idx="13114">
                  <c:v>19.554944141899998</c:v>
                </c:pt>
                <c:pt idx="13115">
                  <c:v>19.559213925600002</c:v>
                </c:pt>
                <c:pt idx="13116">
                  <c:v>19.563191250300001</c:v>
                </c:pt>
                <c:pt idx="13117">
                  <c:v>19.557454234800002</c:v>
                </c:pt>
                <c:pt idx="13118">
                  <c:v>19.5492500834</c:v>
                </c:pt>
                <c:pt idx="13119">
                  <c:v>19.546254048200002</c:v>
                </c:pt>
                <c:pt idx="13120">
                  <c:v>19.550404051400001</c:v>
                </c:pt>
                <c:pt idx="13121">
                  <c:v>19.550865163000001</c:v>
                </c:pt>
                <c:pt idx="13122">
                  <c:v>19.543190738900002</c:v>
                </c:pt>
                <c:pt idx="13123">
                  <c:v>19.536004181799999</c:v>
                </c:pt>
                <c:pt idx="13124">
                  <c:v>19.537115350000001</c:v>
                </c:pt>
                <c:pt idx="13125">
                  <c:v>19.542581352399999</c:v>
                </c:pt>
                <c:pt idx="13126">
                  <c:v>19.540360310699999</c:v>
                </c:pt>
                <c:pt idx="13127">
                  <c:v>19.533148607400001</c:v>
                </c:pt>
                <c:pt idx="13128">
                  <c:v>19.526927776899999</c:v>
                </c:pt>
                <c:pt idx="13129">
                  <c:v>19.530109524699999</c:v>
                </c:pt>
                <c:pt idx="13130">
                  <c:v>19.533015737100001</c:v>
                </c:pt>
                <c:pt idx="13131">
                  <c:v>19.5279474126</c:v>
                </c:pt>
                <c:pt idx="13132">
                  <c:v>19.519218663499998</c:v>
                </c:pt>
                <c:pt idx="13133">
                  <c:v>19.517347920300001</c:v>
                </c:pt>
                <c:pt idx="13134">
                  <c:v>19.5218885269</c:v>
                </c:pt>
                <c:pt idx="13135">
                  <c:v>19.522734151200002</c:v>
                </c:pt>
                <c:pt idx="13136">
                  <c:v>19.516494886</c:v>
                </c:pt>
                <c:pt idx="13137">
                  <c:v>19.509432533199998</c:v>
                </c:pt>
                <c:pt idx="13138">
                  <c:v>19.510305081599999</c:v>
                </c:pt>
                <c:pt idx="13139">
                  <c:v>19.516736644800002</c:v>
                </c:pt>
                <c:pt idx="13140">
                  <c:v>19.5154742904</c:v>
                </c:pt>
                <c:pt idx="13141">
                  <c:v>19.507667119099999</c:v>
                </c:pt>
                <c:pt idx="13142">
                  <c:v>19.501211917300001</c:v>
                </c:pt>
                <c:pt idx="13143">
                  <c:v>19.504049419899999</c:v>
                </c:pt>
                <c:pt idx="13144">
                  <c:v>19.507106901</c:v>
                </c:pt>
                <c:pt idx="13145">
                  <c:v>19.502089368299998</c:v>
                </c:pt>
                <c:pt idx="13146">
                  <c:v>19.493571951500002</c:v>
                </c:pt>
                <c:pt idx="13147">
                  <c:v>19.490786100099999</c:v>
                </c:pt>
                <c:pt idx="13148">
                  <c:v>19.495281938200002</c:v>
                </c:pt>
                <c:pt idx="13149">
                  <c:v>19.497431876499999</c:v>
                </c:pt>
                <c:pt idx="13150">
                  <c:v>19.4922246607</c:v>
                </c:pt>
                <c:pt idx="13151">
                  <c:v>19.483966027499999</c:v>
                </c:pt>
                <c:pt idx="13152">
                  <c:v>19.484591096700001</c:v>
                </c:pt>
                <c:pt idx="13153">
                  <c:v>19.4885211611</c:v>
                </c:pt>
                <c:pt idx="13154">
                  <c:v>19.4871183815</c:v>
                </c:pt>
                <c:pt idx="13155">
                  <c:v>19.478655909899999</c:v>
                </c:pt>
                <c:pt idx="13156">
                  <c:v>19.473063978999999</c:v>
                </c:pt>
                <c:pt idx="13157">
                  <c:v>19.4757438215</c:v>
                </c:pt>
                <c:pt idx="13158">
                  <c:v>19.4796046391</c:v>
                </c:pt>
                <c:pt idx="13159">
                  <c:v>19.4765256007</c:v>
                </c:pt>
                <c:pt idx="13160">
                  <c:v>19.467604779999998</c:v>
                </c:pt>
                <c:pt idx="13161">
                  <c:v>19.4645366098</c:v>
                </c:pt>
                <c:pt idx="13162">
                  <c:v>19.470626718999998</c:v>
                </c:pt>
                <c:pt idx="13163">
                  <c:v>19.473461087</c:v>
                </c:pt>
                <c:pt idx="13164">
                  <c:v>19.468475075299999</c:v>
                </c:pt>
                <c:pt idx="13165">
                  <c:v>19.459992729300001</c:v>
                </c:pt>
                <c:pt idx="13166">
                  <c:v>19.460142010599998</c:v>
                </c:pt>
                <c:pt idx="13167">
                  <c:v>19.464013272799999</c:v>
                </c:pt>
                <c:pt idx="13168">
                  <c:v>19.462737987099999</c:v>
                </c:pt>
                <c:pt idx="13169">
                  <c:v>19.454665107299999</c:v>
                </c:pt>
                <c:pt idx="13170">
                  <c:v>19.448284031299998</c:v>
                </c:pt>
                <c:pt idx="13171">
                  <c:v>19.450450013800001</c:v>
                </c:pt>
                <c:pt idx="13172">
                  <c:v>19.454935261700001</c:v>
                </c:pt>
                <c:pt idx="13173">
                  <c:v>19.4531696984</c:v>
                </c:pt>
                <c:pt idx="13174">
                  <c:v>19.444547650899999</c:v>
                </c:pt>
                <c:pt idx="13175">
                  <c:v>19.441873638000001</c:v>
                </c:pt>
                <c:pt idx="13176">
                  <c:v>19.4453814857</c:v>
                </c:pt>
                <c:pt idx="13177">
                  <c:v>19.447260766599999</c:v>
                </c:pt>
                <c:pt idx="13178">
                  <c:v>19.441264077500001</c:v>
                </c:pt>
                <c:pt idx="13179">
                  <c:v>19.433060220400002</c:v>
                </c:pt>
                <c:pt idx="13180">
                  <c:v>19.432325168599998</c:v>
                </c:pt>
                <c:pt idx="13181">
                  <c:v>19.4373749901</c:v>
                </c:pt>
                <c:pt idx="13182">
                  <c:v>19.437913960500001</c:v>
                </c:pt>
                <c:pt idx="13183">
                  <c:v>19.429664515300001</c:v>
                </c:pt>
                <c:pt idx="13184">
                  <c:v>19.424075537899999</c:v>
                </c:pt>
                <c:pt idx="13185">
                  <c:v>19.426796167500001</c:v>
                </c:pt>
                <c:pt idx="13186">
                  <c:v>19.4313151723</c:v>
                </c:pt>
                <c:pt idx="13187">
                  <c:v>19.430484137200001</c:v>
                </c:pt>
                <c:pt idx="13188">
                  <c:v>19.4220445031</c:v>
                </c:pt>
                <c:pt idx="13189">
                  <c:v>19.418941012000001</c:v>
                </c:pt>
                <c:pt idx="13190">
                  <c:v>19.421985321499999</c:v>
                </c:pt>
                <c:pt idx="13191">
                  <c:v>19.4242654663</c:v>
                </c:pt>
                <c:pt idx="13192">
                  <c:v>19.418708259100001</c:v>
                </c:pt>
                <c:pt idx="13193">
                  <c:v>19.4100634216</c:v>
                </c:pt>
                <c:pt idx="13194">
                  <c:v>19.408984053499999</c:v>
                </c:pt>
                <c:pt idx="13195">
                  <c:v>19.4135463028</c:v>
                </c:pt>
                <c:pt idx="13196">
                  <c:v>19.415069982199999</c:v>
                </c:pt>
                <c:pt idx="13197">
                  <c:v>19.408127424300002</c:v>
                </c:pt>
                <c:pt idx="13198">
                  <c:v>19.402397684099999</c:v>
                </c:pt>
                <c:pt idx="13199">
                  <c:v>19.403825882500001</c:v>
                </c:pt>
                <c:pt idx="13200">
                  <c:v>19.408104250499999</c:v>
                </c:pt>
                <c:pt idx="13201">
                  <c:v>19.4058059611</c:v>
                </c:pt>
                <c:pt idx="13202">
                  <c:v>19.396837442700001</c:v>
                </c:pt>
                <c:pt idx="13203">
                  <c:v>19.392494277800001</c:v>
                </c:pt>
                <c:pt idx="13204">
                  <c:v>19.396200463</c:v>
                </c:pt>
                <c:pt idx="13205">
                  <c:v>19.399753329199999</c:v>
                </c:pt>
                <c:pt idx="13206">
                  <c:v>19.3944873688</c:v>
                </c:pt>
                <c:pt idx="13207">
                  <c:v>19.3873136417</c:v>
                </c:pt>
                <c:pt idx="13208">
                  <c:v>19.3855124472</c:v>
                </c:pt>
                <c:pt idx="13209">
                  <c:v>19.39016775</c:v>
                </c:pt>
                <c:pt idx="13210">
                  <c:v>19.393259248300001</c:v>
                </c:pt>
                <c:pt idx="13211">
                  <c:v>19.3871586046</c:v>
                </c:pt>
                <c:pt idx="13212">
                  <c:v>19.381358051199999</c:v>
                </c:pt>
                <c:pt idx="13213">
                  <c:v>19.3821730612</c:v>
                </c:pt>
                <c:pt idx="13214">
                  <c:v>19.3868467862</c:v>
                </c:pt>
                <c:pt idx="13215">
                  <c:v>19.384606526300001</c:v>
                </c:pt>
                <c:pt idx="13216">
                  <c:v>19.3755856288</c:v>
                </c:pt>
                <c:pt idx="13217">
                  <c:v>19.370991309099999</c:v>
                </c:pt>
                <c:pt idx="13218">
                  <c:v>19.373937040600001</c:v>
                </c:pt>
                <c:pt idx="13219">
                  <c:v>19.377570999100001</c:v>
                </c:pt>
                <c:pt idx="13220">
                  <c:v>19.373807470799999</c:v>
                </c:pt>
                <c:pt idx="13221">
                  <c:v>19.366507994199999</c:v>
                </c:pt>
                <c:pt idx="13222">
                  <c:v>19.364736195799999</c:v>
                </c:pt>
                <c:pt idx="13223">
                  <c:v>19.3697130111</c:v>
                </c:pt>
                <c:pt idx="13224">
                  <c:v>19.371309100200001</c:v>
                </c:pt>
                <c:pt idx="13225">
                  <c:v>19.363800994199998</c:v>
                </c:pt>
                <c:pt idx="13226">
                  <c:v>19.356935843799999</c:v>
                </c:pt>
                <c:pt idx="13227">
                  <c:v>19.357848297099999</c:v>
                </c:pt>
                <c:pt idx="13228">
                  <c:v>19.362538904200001</c:v>
                </c:pt>
                <c:pt idx="13229">
                  <c:v>19.361319550200001</c:v>
                </c:pt>
                <c:pt idx="13230">
                  <c:v>19.354023900800001</c:v>
                </c:pt>
                <c:pt idx="13231">
                  <c:v>19.348382837900001</c:v>
                </c:pt>
                <c:pt idx="13232">
                  <c:v>19.351915481700001</c:v>
                </c:pt>
                <c:pt idx="13233">
                  <c:v>19.356970239700001</c:v>
                </c:pt>
                <c:pt idx="13234">
                  <c:v>19.35362598</c:v>
                </c:pt>
                <c:pt idx="13235">
                  <c:v>19.3468188095</c:v>
                </c:pt>
                <c:pt idx="13236">
                  <c:v>19.344846062199998</c:v>
                </c:pt>
                <c:pt idx="13237">
                  <c:v>19.350101368299999</c:v>
                </c:pt>
                <c:pt idx="13238">
                  <c:v>19.351544187799998</c:v>
                </c:pt>
                <c:pt idx="13239">
                  <c:v>19.344292061600001</c:v>
                </c:pt>
                <c:pt idx="13240">
                  <c:v>19.3371763319</c:v>
                </c:pt>
                <c:pt idx="13241">
                  <c:v>19.3371458409</c:v>
                </c:pt>
                <c:pt idx="13242">
                  <c:v>19.3418357497</c:v>
                </c:pt>
                <c:pt idx="13243">
                  <c:v>19.341364196299999</c:v>
                </c:pt>
                <c:pt idx="13244">
                  <c:v>19.334246799399999</c:v>
                </c:pt>
                <c:pt idx="13245">
                  <c:v>19.3293050939</c:v>
                </c:pt>
                <c:pt idx="13246">
                  <c:v>19.3328634706</c:v>
                </c:pt>
                <c:pt idx="13247">
                  <c:v>19.337807857800001</c:v>
                </c:pt>
                <c:pt idx="13248">
                  <c:v>19.333137062399999</c:v>
                </c:pt>
                <c:pt idx="13249">
                  <c:v>19.325473093399999</c:v>
                </c:pt>
                <c:pt idx="13250">
                  <c:v>19.322444447999999</c:v>
                </c:pt>
                <c:pt idx="13251">
                  <c:v>19.3266969013</c:v>
                </c:pt>
                <c:pt idx="13252">
                  <c:v>19.328827563299999</c:v>
                </c:pt>
                <c:pt idx="13253">
                  <c:v>19.323414886399998</c:v>
                </c:pt>
                <c:pt idx="13254">
                  <c:v>19.315729513099999</c:v>
                </c:pt>
                <c:pt idx="13255">
                  <c:v>19.3164070411</c:v>
                </c:pt>
                <c:pt idx="13256">
                  <c:v>19.321937804499999</c:v>
                </c:pt>
                <c:pt idx="13257">
                  <c:v>19.321947545899999</c:v>
                </c:pt>
                <c:pt idx="13258">
                  <c:v>19.315688590699999</c:v>
                </c:pt>
                <c:pt idx="13259">
                  <c:v>19.3112005879</c:v>
                </c:pt>
                <c:pt idx="13260">
                  <c:v>19.314999139699999</c:v>
                </c:pt>
                <c:pt idx="13261">
                  <c:v>19.319340464500002</c:v>
                </c:pt>
                <c:pt idx="13262">
                  <c:v>19.315315008999999</c:v>
                </c:pt>
                <c:pt idx="13263">
                  <c:v>19.307288702499999</c:v>
                </c:pt>
                <c:pt idx="13264">
                  <c:v>19.303556045899999</c:v>
                </c:pt>
                <c:pt idx="13265">
                  <c:v>19.307768945100001</c:v>
                </c:pt>
                <c:pt idx="13266">
                  <c:v>19.310297607399999</c:v>
                </c:pt>
                <c:pt idx="13267">
                  <c:v>19.3048333208</c:v>
                </c:pt>
                <c:pt idx="13268">
                  <c:v>19.297758179300001</c:v>
                </c:pt>
                <c:pt idx="13269">
                  <c:v>19.2983458386</c:v>
                </c:pt>
                <c:pt idx="13270">
                  <c:v>19.3044807257</c:v>
                </c:pt>
                <c:pt idx="13271">
                  <c:v>19.303777136899999</c:v>
                </c:pt>
                <c:pt idx="13272">
                  <c:v>19.2974262334</c:v>
                </c:pt>
                <c:pt idx="13273">
                  <c:v>19.2907015567</c:v>
                </c:pt>
                <c:pt idx="13274">
                  <c:v>19.293200887299999</c:v>
                </c:pt>
                <c:pt idx="13275">
                  <c:v>19.297591257299999</c:v>
                </c:pt>
                <c:pt idx="13276">
                  <c:v>19.295085429</c:v>
                </c:pt>
                <c:pt idx="13277">
                  <c:v>19.286961132399998</c:v>
                </c:pt>
                <c:pt idx="13278">
                  <c:v>19.284306850099998</c:v>
                </c:pt>
                <c:pt idx="13279">
                  <c:v>19.288599380099999</c:v>
                </c:pt>
                <c:pt idx="13280">
                  <c:v>19.291637170200001</c:v>
                </c:pt>
                <c:pt idx="13281">
                  <c:v>19.287058675499999</c:v>
                </c:pt>
                <c:pt idx="13282">
                  <c:v>19.280639724299999</c:v>
                </c:pt>
                <c:pt idx="13283">
                  <c:v>19.281506012299999</c:v>
                </c:pt>
                <c:pt idx="13284">
                  <c:v>19.287454895500002</c:v>
                </c:pt>
                <c:pt idx="13285">
                  <c:v>19.287793262899999</c:v>
                </c:pt>
                <c:pt idx="13286">
                  <c:v>19.280867048899999</c:v>
                </c:pt>
                <c:pt idx="13287">
                  <c:v>19.274001165600001</c:v>
                </c:pt>
                <c:pt idx="13288">
                  <c:v>19.276242594399999</c:v>
                </c:pt>
                <c:pt idx="13289">
                  <c:v>19.280630846299999</c:v>
                </c:pt>
                <c:pt idx="13290">
                  <c:v>19.2780537577</c:v>
                </c:pt>
                <c:pt idx="13291">
                  <c:v>19.270325653099999</c:v>
                </c:pt>
                <c:pt idx="13292">
                  <c:v>19.267329158500001</c:v>
                </c:pt>
                <c:pt idx="13293">
                  <c:v>19.271966723199998</c:v>
                </c:pt>
                <c:pt idx="13294">
                  <c:v>19.275362089400002</c:v>
                </c:pt>
                <c:pt idx="13295">
                  <c:v>19.2720778632</c:v>
                </c:pt>
                <c:pt idx="13296">
                  <c:v>19.263232256199998</c:v>
                </c:pt>
                <c:pt idx="13297">
                  <c:v>19.2629965504</c:v>
                </c:pt>
                <c:pt idx="13298">
                  <c:v>19.2677588251</c:v>
                </c:pt>
                <c:pt idx="13299">
                  <c:v>19.268513968000001</c:v>
                </c:pt>
                <c:pt idx="13300">
                  <c:v>19.2615263601</c:v>
                </c:pt>
                <c:pt idx="13301">
                  <c:v>19.2558899293</c:v>
                </c:pt>
                <c:pt idx="13302">
                  <c:v>19.2578172875</c:v>
                </c:pt>
                <c:pt idx="13303">
                  <c:v>19.262888142600001</c:v>
                </c:pt>
                <c:pt idx="13304">
                  <c:v>19.261759126099999</c:v>
                </c:pt>
                <c:pt idx="13305">
                  <c:v>19.254497852499998</c:v>
                </c:pt>
                <c:pt idx="13306">
                  <c:v>19.251341041100002</c:v>
                </c:pt>
                <c:pt idx="13307">
                  <c:v>19.256868839799999</c:v>
                </c:pt>
                <c:pt idx="13308">
                  <c:v>19.2611389956</c:v>
                </c:pt>
                <c:pt idx="13309">
                  <c:v>19.257237212700002</c:v>
                </c:pt>
                <c:pt idx="13310">
                  <c:v>19.248507384300002</c:v>
                </c:pt>
                <c:pt idx="13311">
                  <c:v>19.247577295599999</c:v>
                </c:pt>
                <c:pt idx="13312">
                  <c:v>19.252082268700001</c:v>
                </c:pt>
                <c:pt idx="13313">
                  <c:v>19.2529590195</c:v>
                </c:pt>
                <c:pt idx="13314">
                  <c:v>19.246601877100002</c:v>
                </c:pt>
                <c:pt idx="13315">
                  <c:v>19.240231909399999</c:v>
                </c:pt>
                <c:pt idx="13316">
                  <c:v>19.2419216222</c:v>
                </c:pt>
                <c:pt idx="13317">
                  <c:v>19.247692199799999</c:v>
                </c:pt>
                <c:pt idx="13318">
                  <c:v>19.248061163300001</c:v>
                </c:pt>
                <c:pt idx="13319">
                  <c:v>19.239781738600001</c:v>
                </c:pt>
                <c:pt idx="13320">
                  <c:v>19.236318554899999</c:v>
                </c:pt>
                <c:pt idx="13321">
                  <c:v>19.239470859699999</c:v>
                </c:pt>
                <c:pt idx="13322">
                  <c:v>19.243082892499999</c:v>
                </c:pt>
                <c:pt idx="13323">
                  <c:v>19.2388801902</c:v>
                </c:pt>
                <c:pt idx="13324">
                  <c:v>19.231318250899999</c:v>
                </c:pt>
                <c:pt idx="13325">
                  <c:v>19.229905317299998</c:v>
                </c:pt>
                <c:pt idx="13326">
                  <c:v>19.235320867399999</c:v>
                </c:pt>
                <c:pt idx="13327">
                  <c:v>19.237835375100001</c:v>
                </c:pt>
                <c:pt idx="13328">
                  <c:v>19.2315249462</c:v>
                </c:pt>
                <c:pt idx="13329">
                  <c:v>19.225222432900001</c:v>
                </c:pt>
                <c:pt idx="13330">
                  <c:v>19.2280497663</c:v>
                </c:pt>
                <c:pt idx="13331">
                  <c:v>19.234368364200002</c:v>
                </c:pt>
                <c:pt idx="13332">
                  <c:v>19.2349123091</c:v>
                </c:pt>
                <c:pt idx="13333">
                  <c:v>19.226787909399999</c:v>
                </c:pt>
                <c:pt idx="13334">
                  <c:v>19.222692502600001</c:v>
                </c:pt>
                <c:pt idx="13335">
                  <c:v>19.225378263700001</c:v>
                </c:pt>
                <c:pt idx="13336">
                  <c:v>19.229326017999998</c:v>
                </c:pt>
                <c:pt idx="13337">
                  <c:v>19.225713426799999</c:v>
                </c:pt>
                <c:pt idx="13338">
                  <c:v>19.2177050429</c:v>
                </c:pt>
                <c:pt idx="13339">
                  <c:v>19.215833421999999</c:v>
                </c:pt>
                <c:pt idx="13340">
                  <c:v>19.221236042600001</c:v>
                </c:pt>
                <c:pt idx="13341">
                  <c:v>19.225270856600002</c:v>
                </c:pt>
                <c:pt idx="13342">
                  <c:v>19.2193263833</c:v>
                </c:pt>
                <c:pt idx="13343">
                  <c:v>19.213517014600001</c:v>
                </c:pt>
                <c:pt idx="13344">
                  <c:v>19.213628353800001</c:v>
                </c:pt>
                <c:pt idx="13345">
                  <c:v>19.218967310299998</c:v>
                </c:pt>
                <c:pt idx="13346">
                  <c:v>19.218572879500002</c:v>
                </c:pt>
                <c:pt idx="13347">
                  <c:v>19.2110076827</c:v>
                </c:pt>
                <c:pt idx="13348">
                  <c:v>19.206116898499999</c:v>
                </c:pt>
                <c:pt idx="13349">
                  <c:v>19.209848366199999</c:v>
                </c:pt>
                <c:pt idx="13350">
                  <c:v>19.215022189799999</c:v>
                </c:pt>
                <c:pt idx="13351">
                  <c:v>19.2116061947</c:v>
                </c:pt>
                <c:pt idx="13352">
                  <c:v>19.2047753947</c:v>
                </c:pt>
                <c:pt idx="13353">
                  <c:v>19.203016803400001</c:v>
                </c:pt>
                <c:pt idx="13354">
                  <c:v>19.208294905199999</c:v>
                </c:pt>
                <c:pt idx="13355">
                  <c:v>19.213299231200001</c:v>
                </c:pt>
                <c:pt idx="13356">
                  <c:v>19.207986052799999</c:v>
                </c:pt>
                <c:pt idx="13357">
                  <c:v>19.201732344500002</c:v>
                </c:pt>
                <c:pt idx="13358">
                  <c:v>19.201365628800001</c:v>
                </c:pt>
                <c:pt idx="13359">
                  <c:v>19.206842567700001</c:v>
                </c:pt>
                <c:pt idx="13360">
                  <c:v>19.206843389900001</c:v>
                </c:pt>
                <c:pt idx="13361">
                  <c:v>19.199180195299999</c:v>
                </c:pt>
                <c:pt idx="13362">
                  <c:v>19.194155397799999</c:v>
                </c:pt>
                <c:pt idx="13363">
                  <c:v>19.197099291200001</c:v>
                </c:pt>
                <c:pt idx="13364">
                  <c:v>19.202773966300001</c:v>
                </c:pt>
                <c:pt idx="13365">
                  <c:v>19.200889906699999</c:v>
                </c:pt>
                <c:pt idx="13366">
                  <c:v>19.194328661499998</c:v>
                </c:pt>
                <c:pt idx="13367">
                  <c:v>19.1912932633</c:v>
                </c:pt>
                <c:pt idx="13368">
                  <c:v>19.196421222400001</c:v>
                </c:pt>
                <c:pt idx="13369">
                  <c:v>19.199387036200001</c:v>
                </c:pt>
                <c:pt idx="13370">
                  <c:v>19.193882026200001</c:v>
                </c:pt>
                <c:pt idx="13371">
                  <c:v>19.186660914499999</c:v>
                </c:pt>
                <c:pt idx="13372">
                  <c:v>19.187096781400001</c:v>
                </c:pt>
                <c:pt idx="13373">
                  <c:v>19.193000848000001</c:v>
                </c:pt>
                <c:pt idx="13374">
                  <c:v>19.193667451</c:v>
                </c:pt>
                <c:pt idx="13375">
                  <c:v>19.1878031372</c:v>
                </c:pt>
                <c:pt idx="13376">
                  <c:v>19.181892969100002</c:v>
                </c:pt>
                <c:pt idx="13377">
                  <c:v>19.1846713718</c:v>
                </c:pt>
                <c:pt idx="13378">
                  <c:v>19.1921169558</c:v>
                </c:pt>
                <c:pt idx="13379">
                  <c:v>19.1910774254</c:v>
                </c:pt>
                <c:pt idx="13380">
                  <c:v>19.184675434999999</c:v>
                </c:pt>
                <c:pt idx="13381">
                  <c:v>19.181150087500001</c:v>
                </c:pt>
                <c:pt idx="13382">
                  <c:v>19.186265166799998</c:v>
                </c:pt>
                <c:pt idx="13383">
                  <c:v>19.189273787099999</c:v>
                </c:pt>
                <c:pt idx="13384">
                  <c:v>19.1838685723</c:v>
                </c:pt>
                <c:pt idx="13385">
                  <c:v>19.176669865899999</c:v>
                </c:pt>
                <c:pt idx="13386">
                  <c:v>19.176174157599998</c:v>
                </c:pt>
                <c:pt idx="13387">
                  <c:v>19.181872816599999</c:v>
                </c:pt>
                <c:pt idx="13388">
                  <c:v>19.1838442946</c:v>
                </c:pt>
                <c:pt idx="13389">
                  <c:v>19.178463437600001</c:v>
                </c:pt>
                <c:pt idx="13390">
                  <c:v>19.172823538100001</c:v>
                </c:pt>
                <c:pt idx="13391">
                  <c:v>19.1760099374</c:v>
                </c:pt>
                <c:pt idx="13392">
                  <c:v>19.181240151400001</c:v>
                </c:pt>
                <c:pt idx="13393">
                  <c:v>19.179159161000001</c:v>
                </c:pt>
                <c:pt idx="13394">
                  <c:v>19.1717053144</c:v>
                </c:pt>
                <c:pt idx="13395">
                  <c:v>19.1683249612</c:v>
                </c:pt>
                <c:pt idx="13396">
                  <c:v>19.172861217400001</c:v>
                </c:pt>
                <c:pt idx="13397">
                  <c:v>19.1771295542</c:v>
                </c:pt>
                <c:pt idx="13398">
                  <c:v>19.173721614000002</c:v>
                </c:pt>
                <c:pt idx="13399">
                  <c:v>19.165789682300002</c:v>
                </c:pt>
                <c:pt idx="13400">
                  <c:v>19.165717839500001</c:v>
                </c:pt>
                <c:pt idx="13401">
                  <c:v>19.172653527600001</c:v>
                </c:pt>
                <c:pt idx="13402">
                  <c:v>19.174774517100001</c:v>
                </c:pt>
                <c:pt idx="13403">
                  <c:v>19.170334652600001</c:v>
                </c:pt>
                <c:pt idx="13404">
                  <c:v>19.1645650096</c:v>
                </c:pt>
                <c:pt idx="13405">
                  <c:v>19.167611568000002</c:v>
                </c:pt>
                <c:pt idx="13406">
                  <c:v>19.1726262293</c:v>
                </c:pt>
                <c:pt idx="13407">
                  <c:v>19.1709023849</c:v>
                </c:pt>
                <c:pt idx="13408">
                  <c:v>19.163619604699999</c:v>
                </c:pt>
                <c:pt idx="13409">
                  <c:v>19.1594322547</c:v>
                </c:pt>
                <c:pt idx="13410">
                  <c:v>19.163743677500001</c:v>
                </c:pt>
                <c:pt idx="13411">
                  <c:v>19.1681661826</c:v>
                </c:pt>
                <c:pt idx="13412">
                  <c:v>19.165503252400001</c:v>
                </c:pt>
                <c:pt idx="13413">
                  <c:v>19.1585926224</c:v>
                </c:pt>
                <c:pt idx="13414">
                  <c:v>19.158474667299998</c:v>
                </c:pt>
                <c:pt idx="13415">
                  <c:v>19.164519789</c:v>
                </c:pt>
                <c:pt idx="13416">
                  <c:v>19.165945255299999</c:v>
                </c:pt>
                <c:pt idx="13417">
                  <c:v>19.160407535099999</c:v>
                </c:pt>
                <c:pt idx="13418">
                  <c:v>19.153782460199999</c:v>
                </c:pt>
                <c:pt idx="13419">
                  <c:v>19.155565862900001</c:v>
                </c:pt>
                <c:pt idx="13420">
                  <c:v>19.161349850499999</c:v>
                </c:pt>
                <c:pt idx="13421">
                  <c:v>19.1614246571</c:v>
                </c:pt>
                <c:pt idx="13422">
                  <c:v>19.1539517603</c:v>
                </c:pt>
                <c:pt idx="13423">
                  <c:v>19.1508111849</c:v>
                </c:pt>
                <c:pt idx="13424">
                  <c:v>19.155140369800002</c:v>
                </c:pt>
                <c:pt idx="13425">
                  <c:v>19.159871277299999</c:v>
                </c:pt>
                <c:pt idx="13426">
                  <c:v>19.1585530517</c:v>
                </c:pt>
                <c:pt idx="13427">
                  <c:v>19.1521612851</c:v>
                </c:pt>
                <c:pt idx="13428">
                  <c:v>19.152125286</c:v>
                </c:pt>
                <c:pt idx="13429">
                  <c:v>19.157500464000002</c:v>
                </c:pt>
                <c:pt idx="13430">
                  <c:v>19.159610236999999</c:v>
                </c:pt>
                <c:pt idx="13431">
                  <c:v>19.154023516700001</c:v>
                </c:pt>
                <c:pt idx="13432">
                  <c:v>19.147018984399999</c:v>
                </c:pt>
                <c:pt idx="13433">
                  <c:v>19.148574700400001</c:v>
                </c:pt>
                <c:pt idx="13434">
                  <c:v>19.154018407900001</c:v>
                </c:pt>
                <c:pt idx="13435">
                  <c:v>19.154299402700001</c:v>
                </c:pt>
                <c:pt idx="13436">
                  <c:v>19.147992786700001</c:v>
                </c:pt>
                <c:pt idx="13437">
                  <c:v>19.144600191599999</c:v>
                </c:pt>
                <c:pt idx="13438">
                  <c:v>19.148913072199999</c:v>
                </c:pt>
                <c:pt idx="13439">
                  <c:v>19.153682846599999</c:v>
                </c:pt>
                <c:pt idx="13440">
                  <c:v>19.151741297400001</c:v>
                </c:pt>
                <c:pt idx="13441">
                  <c:v>19.143528180400001</c:v>
                </c:pt>
                <c:pt idx="13442">
                  <c:v>19.142222412999999</c:v>
                </c:pt>
                <c:pt idx="13443">
                  <c:v>19.147651592599999</c:v>
                </c:pt>
                <c:pt idx="13444">
                  <c:v>19.150764488</c:v>
                </c:pt>
                <c:pt idx="13445">
                  <c:v>19.1456209519</c:v>
                </c:pt>
                <c:pt idx="13446">
                  <c:v>19.1400140718</c:v>
                </c:pt>
                <c:pt idx="13447">
                  <c:v>19.140845175700001</c:v>
                </c:pt>
                <c:pt idx="13448">
                  <c:v>19.147047391000001</c:v>
                </c:pt>
                <c:pt idx="13449">
                  <c:v>19.148490312300002</c:v>
                </c:pt>
                <c:pt idx="13450">
                  <c:v>19.142796212299999</c:v>
                </c:pt>
                <c:pt idx="13451">
                  <c:v>19.139630324599999</c:v>
                </c:pt>
                <c:pt idx="13452">
                  <c:v>19.1438561722</c:v>
                </c:pt>
                <c:pt idx="13453">
                  <c:v>19.149332011599999</c:v>
                </c:pt>
                <c:pt idx="13454">
                  <c:v>19.147059999500001</c:v>
                </c:pt>
                <c:pt idx="13455">
                  <c:v>19.1390150175</c:v>
                </c:pt>
                <c:pt idx="13456">
                  <c:v>19.137259717599999</c:v>
                </c:pt>
                <c:pt idx="13457">
                  <c:v>19.1421165418</c:v>
                </c:pt>
                <c:pt idx="13458">
                  <c:v>19.145275977000001</c:v>
                </c:pt>
                <c:pt idx="13459">
                  <c:v>19.1409237797</c:v>
                </c:pt>
                <c:pt idx="13460">
                  <c:v>19.135121416600001</c:v>
                </c:pt>
                <c:pt idx="13461">
                  <c:v>19.136249620000001</c:v>
                </c:pt>
                <c:pt idx="13462">
                  <c:v>19.142673574500002</c:v>
                </c:pt>
                <c:pt idx="13463">
                  <c:v>19.144911885399999</c:v>
                </c:pt>
                <c:pt idx="13464">
                  <c:v>19.137341443699999</c:v>
                </c:pt>
                <c:pt idx="13465">
                  <c:v>19.133261632</c:v>
                </c:pt>
                <c:pt idx="13466">
                  <c:v>19.136465867599998</c:v>
                </c:pt>
                <c:pt idx="13467">
                  <c:v>19.141592216599999</c:v>
                </c:pt>
                <c:pt idx="13468">
                  <c:v>19.139660224499998</c:v>
                </c:pt>
                <c:pt idx="13469">
                  <c:v>19.133157896499998</c:v>
                </c:pt>
                <c:pt idx="13470">
                  <c:v>19.130718382800001</c:v>
                </c:pt>
                <c:pt idx="13471">
                  <c:v>19.136365330899999</c:v>
                </c:pt>
                <c:pt idx="13472">
                  <c:v>19.1408171215</c:v>
                </c:pt>
                <c:pt idx="13473">
                  <c:v>19.137054588400002</c:v>
                </c:pt>
                <c:pt idx="13474">
                  <c:v>19.131455090199999</c:v>
                </c:pt>
                <c:pt idx="13475">
                  <c:v>19.133276078200002</c:v>
                </c:pt>
                <c:pt idx="13476">
                  <c:v>19.140281568199999</c:v>
                </c:pt>
                <c:pt idx="13477">
                  <c:v>19.1420246341</c:v>
                </c:pt>
                <c:pt idx="13478">
                  <c:v>19.134841968100002</c:v>
                </c:pt>
                <c:pt idx="13479">
                  <c:v>19.1301022637</c:v>
                </c:pt>
                <c:pt idx="13480">
                  <c:v>19.132533953700001</c:v>
                </c:pt>
                <c:pt idx="13481">
                  <c:v>19.137887243800002</c:v>
                </c:pt>
                <c:pt idx="13482">
                  <c:v>19.136759705799999</c:v>
                </c:pt>
                <c:pt idx="13483">
                  <c:v>19.1298235778</c:v>
                </c:pt>
                <c:pt idx="13484">
                  <c:v>19.1274734028</c:v>
                </c:pt>
                <c:pt idx="13485">
                  <c:v>19.1332812743</c:v>
                </c:pt>
                <c:pt idx="13486">
                  <c:v>19.139076569299998</c:v>
                </c:pt>
                <c:pt idx="13487">
                  <c:v>19.134365491400001</c:v>
                </c:pt>
                <c:pt idx="13488">
                  <c:v>19.1285987469</c:v>
                </c:pt>
                <c:pt idx="13489">
                  <c:v>19.128055120999999</c:v>
                </c:pt>
                <c:pt idx="13490">
                  <c:v>19.1340223706</c:v>
                </c:pt>
                <c:pt idx="13491">
                  <c:v>19.135735135200001</c:v>
                </c:pt>
                <c:pt idx="13492">
                  <c:v>19.130054554899999</c:v>
                </c:pt>
                <c:pt idx="13493">
                  <c:v>19.124887553800001</c:v>
                </c:pt>
                <c:pt idx="13494">
                  <c:v>19.128224294300001</c:v>
                </c:pt>
                <c:pt idx="13495">
                  <c:v>19.134527667</c:v>
                </c:pt>
                <c:pt idx="13496">
                  <c:v>19.133731264000001</c:v>
                </c:pt>
                <c:pt idx="13497">
                  <c:v>19.127326732499998</c:v>
                </c:pt>
                <c:pt idx="13498">
                  <c:v>19.125781852900001</c:v>
                </c:pt>
                <c:pt idx="13499">
                  <c:v>19.131983327899999</c:v>
                </c:pt>
                <c:pt idx="13500">
                  <c:v>19.137739107400002</c:v>
                </c:pt>
                <c:pt idx="13501">
                  <c:v>19.133752327900002</c:v>
                </c:pt>
                <c:pt idx="13502">
                  <c:v>19.127449504600001</c:v>
                </c:pt>
                <c:pt idx="13503">
                  <c:v>19.126448166199999</c:v>
                </c:pt>
                <c:pt idx="13504">
                  <c:v>19.132492113800001</c:v>
                </c:pt>
                <c:pt idx="13505">
                  <c:v>19.134703682600001</c:v>
                </c:pt>
                <c:pt idx="13506">
                  <c:v>19.1288191945</c:v>
                </c:pt>
                <c:pt idx="13507">
                  <c:v>19.123575098700002</c:v>
                </c:pt>
                <c:pt idx="13508">
                  <c:v>19.126658047599999</c:v>
                </c:pt>
                <c:pt idx="13509">
                  <c:v>19.133936662100002</c:v>
                </c:pt>
                <c:pt idx="13510">
                  <c:v>19.1334399793</c:v>
                </c:pt>
                <c:pt idx="13511">
                  <c:v>19.1280505099</c:v>
                </c:pt>
                <c:pt idx="13512">
                  <c:v>19.123828051099999</c:v>
                </c:pt>
                <c:pt idx="13513">
                  <c:v>19.128967149699999</c:v>
                </c:pt>
                <c:pt idx="13514">
                  <c:v>19.1336970033</c:v>
                </c:pt>
                <c:pt idx="13515">
                  <c:v>19.1303971092</c:v>
                </c:pt>
                <c:pt idx="13516">
                  <c:v>19.1235933</c:v>
                </c:pt>
                <c:pt idx="13517">
                  <c:v>19.1237451348</c:v>
                </c:pt>
                <c:pt idx="13518">
                  <c:v>19.130212071399999</c:v>
                </c:pt>
                <c:pt idx="13519">
                  <c:v>19.132794996400001</c:v>
                </c:pt>
                <c:pt idx="13520">
                  <c:v>19.1283503762</c:v>
                </c:pt>
                <c:pt idx="13521">
                  <c:v>19.123209810300001</c:v>
                </c:pt>
                <c:pt idx="13522">
                  <c:v>19.126114277399999</c:v>
                </c:pt>
                <c:pt idx="13523">
                  <c:v>19.134406404500002</c:v>
                </c:pt>
                <c:pt idx="13524">
                  <c:v>19.134893676200001</c:v>
                </c:pt>
                <c:pt idx="13525">
                  <c:v>19.128950883000002</c:v>
                </c:pt>
                <c:pt idx="13526">
                  <c:v>19.124525024899999</c:v>
                </c:pt>
                <c:pt idx="13527">
                  <c:v>19.129366768000001</c:v>
                </c:pt>
                <c:pt idx="13528">
                  <c:v>19.134249244199999</c:v>
                </c:pt>
                <c:pt idx="13529">
                  <c:v>19.131003717199999</c:v>
                </c:pt>
                <c:pt idx="13530">
                  <c:v>19.124408408699999</c:v>
                </c:pt>
                <c:pt idx="13531">
                  <c:v>19.123655594100001</c:v>
                </c:pt>
                <c:pt idx="13532">
                  <c:v>19.130083405000001</c:v>
                </c:pt>
                <c:pt idx="13533">
                  <c:v>19.1340065397</c:v>
                </c:pt>
                <c:pt idx="13534">
                  <c:v>19.1305714911</c:v>
                </c:pt>
                <c:pt idx="13535">
                  <c:v>19.124269876500001</c:v>
                </c:pt>
                <c:pt idx="13536">
                  <c:v>19.126941705499998</c:v>
                </c:pt>
                <c:pt idx="13537">
                  <c:v>19.132799865900001</c:v>
                </c:pt>
                <c:pt idx="13538">
                  <c:v>19.133164323399999</c:v>
                </c:pt>
                <c:pt idx="13539">
                  <c:v>19.126588329899999</c:v>
                </c:pt>
                <c:pt idx="13540">
                  <c:v>19.1230512817</c:v>
                </c:pt>
                <c:pt idx="13541">
                  <c:v>19.127771042199999</c:v>
                </c:pt>
                <c:pt idx="13542">
                  <c:v>19.1334639791</c:v>
                </c:pt>
                <c:pt idx="13543">
                  <c:v>19.132166647399998</c:v>
                </c:pt>
                <c:pt idx="13544">
                  <c:v>19.125129218000001</c:v>
                </c:pt>
                <c:pt idx="13545">
                  <c:v>19.124139663499999</c:v>
                </c:pt>
                <c:pt idx="13546">
                  <c:v>19.132196831400002</c:v>
                </c:pt>
                <c:pt idx="13547">
                  <c:v>19.136827174</c:v>
                </c:pt>
                <c:pt idx="13548">
                  <c:v>19.133649972400001</c:v>
                </c:pt>
                <c:pt idx="13549">
                  <c:v>19.127177758399998</c:v>
                </c:pt>
                <c:pt idx="13550">
                  <c:v>19.129421943000001</c:v>
                </c:pt>
                <c:pt idx="13551">
                  <c:v>19.135230650099999</c:v>
                </c:pt>
                <c:pt idx="13552">
                  <c:v>19.135741122199999</c:v>
                </c:pt>
                <c:pt idx="13553">
                  <c:v>19.129545865600001</c:v>
                </c:pt>
                <c:pt idx="13554">
                  <c:v>19.125217171500001</c:v>
                </c:pt>
                <c:pt idx="13555">
                  <c:v>19.129445334100001</c:v>
                </c:pt>
                <c:pt idx="13556">
                  <c:v>19.135786919600001</c:v>
                </c:pt>
                <c:pt idx="13557">
                  <c:v>19.135769070999999</c:v>
                </c:pt>
                <c:pt idx="13558">
                  <c:v>19.129052845699999</c:v>
                </c:pt>
                <c:pt idx="13559">
                  <c:v>19.128471036299999</c:v>
                </c:pt>
                <c:pt idx="13560">
                  <c:v>19.134009263500001</c:v>
                </c:pt>
                <c:pt idx="13561">
                  <c:v>19.1376989818</c:v>
                </c:pt>
                <c:pt idx="13562">
                  <c:v>19.133555803299998</c:v>
                </c:pt>
                <c:pt idx="13563">
                  <c:v>19.1273815172</c:v>
                </c:pt>
                <c:pt idx="13564">
                  <c:v>19.128782316999999</c:v>
                </c:pt>
                <c:pt idx="13565">
                  <c:v>19.135793071599998</c:v>
                </c:pt>
                <c:pt idx="13566">
                  <c:v>19.138134933100002</c:v>
                </c:pt>
                <c:pt idx="13567">
                  <c:v>19.131736046099999</c:v>
                </c:pt>
                <c:pt idx="13568">
                  <c:v>19.128203167199999</c:v>
                </c:pt>
                <c:pt idx="13569">
                  <c:v>19.132998058199998</c:v>
                </c:pt>
                <c:pt idx="13570">
                  <c:v>19.1394211402</c:v>
                </c:pt>
                <c:pt idx="13571">
                  <c:v>19.140370172699999</c:v>
                </c:pt>
                <c:pt idx="13572">
                  <c:v>19.1338871817</c:v>
                </c:pt>
                <c:pt idx="13573">
                  <c:v>19.132919358700001</c:v>
                </c:pt>
                <c:pt idx="13574">
                  <c:v>19.138026705600002</c:v>
                </c:pt>
                <c:pt idx="13575">
                  <c:v>19.142161023100002</c:v>
                </c:pt>
                <c:pt idx="13576">
                  <c:v>19.138439404500001</c:v>
                </c:pt>
                <c:pt idx="13577">
                  <c:v>19.131823967999999</c:v>
                </c:pt>
                <c:pt idx="13578">
                  <c:v>19.132898331</c:v>
                </c:pt>
                <c:pt idx="13579">
                  <c:v>19.1394337897</c:v>
                </c:pt>
                <c:pt idx="13580">
                  <c:v>19.142744277799999</c:v>
                </c:pt>
                <c:pt idx="13581">
                  <c:v>19.137659579000001</c:v>
                </c:pt>
                <c:pt idx="13582">
                  <c:v>19.134003840599998</c:v>
                </c:pt>
                <c:pt idx="13583">
                  <c:v>19.137540449799999</c:v>
                </c:pt>
                <c:pt idx="13584">
                  <c:v>19.143729846999999</c:v>
                </c:pt>
                <c:pt idx="13585">
                  <c:v>19.1432712507</c:v>
                </c:pt>
                <c:pt idx="13586">
                  <c:v>19.136270715399998</c:v>
                </c:pt>
                <c:pt idx="13587">
                  <c:v>19.134107763799999</c:v>
                </c:pt>
                <c:pt idx="13588">
                  <c:v>19.139916358099999</c:v>
                </c:pt>
                <c:pt idx="13589">
                  <c:v>19.145350678300002</c:v>
                </c:pt>
                <c:pt idx="13590">
                  <c:v>19.141910381199999</c:v>
                </c:pt>
                <c:pt idx="13591">
                  <c:v>19.136763009399999</c:v>
                </c:pt>
                <c:pt idx="13592">
                  <c:v>19.137109569100001</c:v>
                </c:pt>
                <c:pt idx="13593">
                  <c:v>19.1437802437</c:v>
                </c:pt>
                <c:pt idx="13594">
                  <c:v>19.148679139999999</c:v>
                </c:pt>
                <c:pt idx="13595">
                  <c:v>19.144446652799999</c:v>
                </c:pt>
                <c:pt idx="13596">
                  <c:v>19.140766323299999</c:v>
                </c:pt>
                <c:pt idx="13597">
                  <c:v>19.143763859300002</c:v>
                </c:pt>
                <c:pt idx="13598">
                  <c:v>19.1504029012</c:v>
                </c:pt>
                <c:pt idx="13599">
                  <c:v>19.1499974016</c:v>
                </c:pt>
                <c:pt idx="13600">
                  <c:v>19.142953571700001</c:v>
                </c:pt>
                <c:pt idx="13601">
                  <c:v>19.1405467499</c:v>
                </c:pt>
                <c:pt idx="13602">
                  <c:v>19.1455999161</c:v>
                </c:pt>
                <c:pt idx="13603">
                  <c:v>19.1511274382</c:v>
                </c:pt>
                <c:pt idx="13604">
                  <c:v>19.149176408199999</c:v>
                </c:pt>
                <c:pt idx="13605">
                  <c:v>19.1439058323</c:v>
                </c:pt>
                <c:pt idx="13606">
                  <c:v>19.144292451199998</c:v>
                </c:pt>
                <c:pt idx="13607">
                  <c:v>19.151311081799999</c:v>
                </c:pt>
                <c:pt idx="13608">
                  <c:v>19.1547644491</c:v>
                </c:pt>
                <c:pt idx="13609">
                  <c:v>19.149146554600001</c:v>
                </c:pt>
                <c:pt idx="13610">
                  <c:v>19.144452797</c:v>
                </c:pt>
                <c:pt idx="13611">
                  <c:v>19.1475819534</c:v>
                </c:pt>
                <c:pt idx="13612">
                  <c:v>19.154275140999999</c:v>
                </c:pt>
                <c:pt idx="13613">
                  <c:v>19.1548861315</c:v>
                </c:pt>
                <c:pt idx="13614">
                  <c:v>19.149563467699998</c:v>
                </c:pt>
                <c:pt idx="13615">
                  <c:v>19.146102554900001</c:v>
                </c:pt>
                <c:pt idx="13616">
                  <c:v>19.1517522583</c:v>
                </c:pt>
                <c:pt idx="13617">
                  <c:v>19.158715258000001</c:v>
                </c:pt>
                <c:pt idx="13618">
                  <c:v>19.1572048158</c:v>
                </c:pt>
                <c:pt idx="13619">
                  <c:v>19.152454799499999</c:v>
                </c:pt>
                <c:pt idx="13620">
                  <c:v>19.152727953500001</c:v>
                </c:pt>
                <c:pt idx="13621">
                  <c:v>19.160077786900001</c:v>
                </c:pt>
                <c:pt idx="13622">
                  <c:v>19.163397867299999</c:v>
                </c:pt>
                <c:pt idx="13623">
                  <c:v>19.158064633599999</c:v>
                </c:pt>
                <c:pt idx="13624">
                  <c:v>19.153105299900002</c:v>
                </c:pt>
                <c:pt idx="13625">
                  <c:v>19.155301451900002</c:v>
                </c:pt>
                <c:pt idx="13626">
                  <c:v>19.1620212003</c:v>
                </c:pt>
                <c:pt idx="13627">
                  <c:v>19.163368072000001</c:v>
                </c:pt>
                <c:pt idx="13628">
                  <c:v>19.158210221299999</c:v>
                </c:pt>
                <c:pt idx="13629">
                  <c:v>19.155440346700001</c:v>
                </c:pt>
                <c:pt idx="13630">
                  <c:v>19.161171777100002</c:v>
                </c:pt>
                <c:pt idx="13631">
                  <c:v>19.168038796200001</c:v>
                </c:pt>
                <c:pt idx="13632">
                  <c:v>19.165213966100001</c:v>
                </c:pt>
                <c:pt idx="13633">
                  <c:v>19.159647355600001</c:v>
                </c:pt>
                <c:pt idx="13634">
                  <c:v>19.158903765600002</c:v>
                </c:pt>
                <c:pt idx="13635">
                  <c:v>19.165302171800001</c:v>
                </c:pt>
                <c:pt idx="13636">
                  <c:v>19.169334318699999</c:v>
                </c:pt>
                <c:pt idx="13637">
                  <c:v>19.1658425601</c:v>
                </c:pt>
                <c:pt idx="13638">
                  <c:v>19.1603213002</c:v>
                </c:pt>
                <c:pt idx="13639">
                  <c:v>19.1632218536</c:v>
                </c:pt>
                <c:pt idx="13640">
                  <c:v>19.1708026246</c:v>
                </c:pt>
                <c:pt idx="13641">
                  <c:v>19.172630212000001</c:v>
                </c:pt>
                <c:pt idx="13642">
                  <c:v>19.168341845600001</c:v>
                </c:pt>
                <c:pt idx="13643">
                  <c:v>19.166080269399998</c:v>
                </c:pt>
                <c:pt idx="13644">
                  <c:v>19.172107115100001</c:v>
                </c:pt>
                <c:pt idx="13645">
                  <c:v>19.178437286899999</c:v>
                </c:pt>
                <c:pt idx="13646">
                  <c:v>19.176294324299999</c:v>
                </c:pt>
                <c:pt idx="13647">
                  <c:v>19.170364053699998</c:v>
                </c:pt>
                <c:pt idx="13648">
                  <c:v>19.168921523400002</c:v>
                </c:pt>
                <c:pt idx="13649">
                  <c:v>19.175311515200001</c:v>
                </c:pt>
                <c:pt idx="13650">
                  <c:v>19.179735120699998</c:v>
                </c:pt>
                <c:pt idx="13651">
                  <c:v>19.1761765816</c:v>
                </c:pt>
                <c:pt idx="13652">
                  <c:v>19.171243234799999</c:v>
                </c:pt>
                <c:pt idx="13653">
                  <c:v>19.1741077135</c:v>
                </c:pt>
                <c:pt idx="13654">
                  <c:v>19.1822875987</c:v>
                </c:pt>
                <c:pt idx="13655">
                  <c:v>19.183432685500001</c:v>
                </c:pt>
                <c:pt idx="13656">
                  <c:v>19.179061841199999</c:v>
                </c:pt>
                <c:pt idx="13657">
                  <c:v>19.174618863999999</c:v>
                </c:pt>
                <c:pt idx="13658">
                  <c:v>19.1793972758</c:v>
                </c:pt>
                <c:pt idx="13659">
                  <c:v>19.1858107762</c:v>
                </c:pt>
                <c:pt idx="13660">
                  <c:v>19.1851958596</c:v>
                </c:pt>
                <c:pt idx="13661">
                  <c:v>19.179170783299998</c:v>
                </c:pt>
                <c:pt idx="13662">
                  <c:v>19.1788132545</c:v>
                </c:pt>
                <c:pt idx="13663">
                  <c:v>19.185314856200002</c:v>
                </c:pt>
                <c:pt idx="13664">
                  <c:v>19.190219364800001</c:v>
                </c:pt>
                <c:pt idx="13665">
                  <c:v>19.187560444999999</c:v>
                </c:pt>
                <c:pt idx="13666">
                  <c:v>19.183286003999999</c:v>
                </c:pt>
                <c:pt idx="13667">
                  <c:v>19.186489593499999</c:v>
                </c:pt>
                <c:pt idx="13668">
                  <c:v>19.194564920000001</c:v>
                </c:pt>
                <c:pt idx="13669">
                  <c:v>19.196784344299999</c:v>
                </c:pt>
                <c:pt idx="13670">
                  <c:v>19.1918668498</c:v>
                </c:pt>
                <c:pt idx="13671">
                  <c:v>19.1872950126</c:v>
                </c:pt>
                <c:pt idx="13672">
                  <c:v>19.1918428876</c:v>
                </c:pt>
                <c:pt idx="13673">
                  <c:v>19.198259084499998</c:v>
                </c:pt>
                <c:pt idx="13674">
                  <c:v>19.197574110400002</c:v>
                </c:pt>
                <c:pt idx="13675">
                  <c:v>19.191918168099999</c:v>
                </c:pt>
                <c:pt idx="13676">
                  <c:v>19.191238763600001</c:v>
                </c:pt>
                <c:pt idx="13677">
                  <c:v>19.1980648571</c:v>
                </c:pt>
                <c:pt idx="13678">
                  <c:v>19.2033869823</c:v>
                </c:pt>
                <c:pt idx="13679">
                  <c:v>19.201987606100001</c:v>
                </c:pt>
                <c:pt idx="13680">
                  <c:v>19.195340992999999</c:v>
                </c:pt>
                <c:pt idx="13681">
                  <c:v>19.1974683802</c:v>
                </c:pt>
                <c:pt idx="13682">
                  <c:v>19.204420876499999</c:v>
                </c:pt>
                <c:pt idx="13683">
                  <c:v>19.2070934839</c:v>
                </c:pt>
                <c:pt idx="13684">
                  <c:v>19.2021240939</c:v>
                </c:pt>
                <c:pt idx="13685">
                  <c:v>19.198795124</c:v>
                </c:pt>
                <c:pt idx="13686">
                  <c:v>19.203068458499999</c:v>
                </c:pt>
                <c:pt idx="13687">
                  <c:v>19.210149197300002</c:v>
                </c:pt>
                <c:pt idx="13688">
                  <c:v>19.210914433399999</c:v>
                </c:pt>
                <c:pt idx="13689">
                  <c:v>19.2056729856</c:v>
                </c:pt>
                <c:pt idx="13690">
                  <c:v>19.204895360999998</c:v>
                </c:pt>
                <c:pt idx="13691">
                  <c:v>19.212685364799999</c:v>
                </c:pt>
                <c:pt idx="13692">
                  <c:v>19.218921997100001</c:v>
                </c:pt>
                <c:pt idx="13693">
                  <c:v>19.216962391199999</c:v>
                </c:pt>
                <c:pt idx="13694">
                  <c:v>19.210465834800001</c:v>
                </c:pt>
                <c:pt idx="13695">
                  <c:v>19.211935617999998</c:v>
                </c:pt>
                <c:pt idx="13696">
                  <c:v>19.218635949700001</c:v>
                </c:pt>
                <c:pt idx="13697">
                  <c:v>19.2214408235</c:v>
                </c:pt>
                <c:pt idx="13698">
                  <c:v>19.217074565299999</c:v>
                </c:pt>
                <c:pt idx="13699">
                  <c:v>19.212999077100001</c:v>
                </c:pt>
                <c:pt idx="13700">
                  <c:v>19.217020713099998</c:v>
                </c:pt>
                <c:pt idx="13701">
                  <c:v>19.224871542300001</c:v>
                </c:pt>
                <c:pt idx="13702">
                  <c:v>19.2270940473</c:v>
                </c:pt>
                <c:pt idx="13703">
                  <c:v>19.220866578399999</c:v>
                </c:pt>
                <c:pt idx="13704">
                  <c:v>19.2197854076</c:v>
                </c:pt>
                <c:pt idx="13705">
                  <c:v>19.225293511</c:v>
                </c:pt>
                <c:pt idx="13706">
                  <c:v>19.2309087141</c:v>
                </c:pt>
                <c:pt idx="13707">
                  <c:v>19.228668636199998</c:v>
                </c:pt>
                <c:pt idx="13708">
                  <c:v>19.2233388169</c:v>
                </c:pt>
                <c:pt idx="13709">
                  <c:v>19.224359526299999</c:v>
                </c:pt>
                <c:pt idx="13710">
                  <c:v>19.231982091399999</c:v>
                </c:pt>
                <c:pt idx="13711">
                  <c:v>19.2364468687</c:v>
                </c:pt>
                <c:pt idx="13712">
                  <c:v>19.232060629300001</c:v>
                </c:pt>
                <c:pt idx="13713">
                  <c:v>19.228087697700001</c:v>
                </c:pt>
                <c:pt idx="13714">
                  <c:v>19.2332820072</c:v>
                </c:pt>
                <c:pt idx="13715">
                  <c:v>19.241720850299998</c:v>
                </c:pt>
                <c:pt idx="13716">
                  <c:v>19.244177005400001</c:v>
                </c:pt>
                <c:pt idx="13717">
                  <c:v>19.238160120300002</c:v>
                </c:pt>
                <c:pt idx="13718">
                  <c:v>19.236482578099999</c:v>
                </c:pt>
                <c:pt idx="13719">
                  <c:v>19.241533395899999</c:v>
                </c:pt>
                <c:pt idx="13720">
                  <c:v>19.2475160344</c:v>
                </c:pt>
                <c:pt idx="13721">
                  <c:v>19.245845135500002</c:v>
                </c:pt>
                <c:pt idx="13722">
                  <c:v>19.240046877000001</c:v>
                </c:pt>
                <c:pt idx="13723">
                  <c:v>19.240609170199999</c:v>
                </c:pt>
                <c:pt idx="13724">
                  <c:v>19.248254268299998</c:v>
                </c:pt>
                <c:pt idx="13725">
                  <c:v>19.254189931599999</c:v>
                </c:pt>
                <c:pt idx="13726">
                  <c:v>19.250199544299999</c:v>
                </c:pt>
                <c:pt idx="13727">
                  <c:v>19.246694563199998</c:v>
                </c:pt>
                <c:pt idx="13728">
                  <c:v>19.249261397800002</c:v>
                </c:pt>
                <c:pt idx="13729">
                  <c:v>19.2567432733</c:v>
                </c:pt>
                <c:pt idx="13730">
                  <c:v>19.2583225833</c:v>
                </c:pt>
                <c:pt idx="13731">
                  <c:v>19.252875407200001</c:v>
                </c:pt>
                <c:pt idx="13732">
                  <c:v>19.250438018299999</c:v>
                </c:pt>
                <c:pt idx="13733">
                  <c:v>19.2565592861</c:v>
                </c:pt>
                <c:pt idx="13734">
                  <c:v>19.2638062079</c:v>
                </c:pt>
                <c:pt idx="13735">
                  <c:v>19.262282985999999</c:v>
                </c:pt>
                <c:pt idx="13736">
                  <c:v>19.257648809500001</c:v>
                </c:pt>
                <c:pt idx="13737">
                  <c:v>19.2582989293</c:v>
                </c:pt>
                <c:pt idx="13738">
                  <c:v>19.265896002800002</c:v>
                </c:pt>
                <c:pt idx="13739">
                  <c:v>19.2728590778</c:v>
                </c:pt>
                <c:pt idx="13740">
                  <c:v>19.269543563999999</c:v>
                </c:pt>
                <c:pt idx="13741">
                  <c:v>19.2656389604</c:v>
                </c:pt>
                <c:pt idx="13742">
                  <c:v>19.267760847000002</c:v>
                </c:pt>
                <c:pt idx="13743">
                  <c:v>19.2754482257</c:v>
                </c:pt>
                <c:pt idx="13744">
                  <c:v>19.277400072199999</c:v>
                </c:pt>
                <c:pt idx="13745">
                  <c:v>19.271838923600001</c:v>
                </c:pt>
                <c:pt idx="13746">
                  <c:v>19.269256412000001</c:v>
                </c:pt>
                <c:pt idx="13747">
                  <c:v>19.2745947302</c:v>
                </c:pt>
                <c:pt idx="13748">
                  <c:v>19.282328704400001</c:v>
                </c:pt>
                <c:pt idx="13749">
                  <c:v>19.282358489300002</c:v>
                </c:pt>
                <c:pt idx="13750">
                  <c:v>19.277961637899999</c:v>
                </c:pt>
                <c:pt idx="13751">
                  <c:v>19.277376767100002</c:v>
                </c:pt>
                <c:pt idx="13752">
                  <c:v>19.284827517499998</c:v>
                </c:pt>
                <c:pt idx="13753">
                  <c:v>19.289849289799999</c:v>
                </c:pt>
                <c:pt idx="13754">
                  <c:v>19.286347682799999</c:v>
                </c:pt>
                <c:pt idx="13755">
                  <c:v>19.281512169199999</c:v>
                </c:pt>
                <c:pt idx="13756">
                  <c:v>19.284470369899999</c:v>
                </c:pt>
                <c:pt idx="13757">
                  <c:v>19.2926260564</c:v>
                </c:pt>
                <c:pt idx="13758">
                  <c:v>19.295223831600001</c:v>
                </c:pt>
                <c:pt idx="13759">
                  <c:v>19.2914502193</c:v>
                </c:pt>
                <c:pt idx="13760">
                  <c:v>19.287915588099999</c:v>
                </c:pt>
                <c:pt idx="13761">
                  <c:v>19.293152725599999</c:v>
                </c:pt>
                <c:pt idx="13762">
                  <c:v>19.302691351499998</c:v>
                </c:pt>
                <c:pt idx="13763">
                  <c:v>19.303581142700001</c:v>
                </c:pt>
                <c:pt idx="13764">
                  <c:v>19.299385465499999</c:v>
                </c:pt>
                <c:pt idx="13765">
                  <c:v>19.298392553799999</c:v>
                </c:pt>
                <c:pt idx="13766">
                  <c:v>19.305902876699999</c:v>
                </c:pt>
                <c:pt idx="13767">
                  <c:v>19.310957798899999</c:v>
                </c:pt>
                <c:pt idx="13768">
                  <c:v>19.307565733899999</c:v>
                </c:pt>
                <c:pt idx="13769">
                  <c:v>19.302721814600002</c:v>
                </c:pt>
                <c:pt idx="13770">
                  <c:v>19.304734589500001</c:v>
                </c:pt>
                <c:pt idx="13771">
                  <c:v>19.312704440899999</c:v>
                </c:pt>
                <c:pt idx="13772">
                  <c:v>19.316610712599999</c:v>
                </c:pt>
                <c:pt idx="13773">
                  <c:v>19.3132694924</c:v>
                </c:pt>
                <c:pt idx="13774">
                  <c:v>19.310014535200001</c:v>
                </c:pt>
                <c:pt idx="13775">
                  <c:v>19.315673956000001</c:v>
                </c:pt>
                <c:pt idx="13776">
                  <c:v>19.323076316200002</c:v>
                </c:pt>
                <c:pt idx="13777">
                  <c:v>19.322934030399999</c:v>
                </c:pt>
                <c:pt idx="13778">
                  <c:v>19.317751427499999</c:v>
                </c:pt>
                <c:pt idx="13779">
                  <c:v>19.316925148599999</c:v>
                </c:pt>
                <c:pt idx="13780">
                  <c:v>19.3239054481</c:v>
                </c:pt>
                <c:pt idx="13781">
                  <c:v>19.330221503299999</c:v>
                </c:pt>
                <c:pt idx="13782">
                  <c:v>19.328816673799999</c:v>
                </c:pt>
                <c:pt idx="13783">
                  <c:v>19.3231882965</c:v>
                </c:pt>
                <c:pt idx="13784">
                  <c:v>19.325613905400001</c:v>
                </c:pt>
                <c:pt idx="13785">
                  <c:v>19.334839263599999</c:v>
                </c:pt>
                <c:pt idx="13786">
                  <c:v>19.338941181300001</c:v>
                </c:pt>
                <c:pt idx="13787">
                  <c:v>19.336559026700002</c:v>
                </c:pt>
                <c:pt idx="13788">
                  <c:v>19.333268740800001</c:v>
                </c:pt>
                <c:pt idx="13789">
                  <c:v>19.338848289200001</c:v>
                </c:pt>
                <c:pt idx="13790">
                  <c:v>19.346063081200001</c:v>
                </c:pt>
                <c:pt idx="13791">
                  <c:v>19.346319873999999</c:v>
                </c:pt>
                <c:pt idx="13792">
                  <c:v>19.341256973699998</c:v>
                </c:pt>
                <c:pt idx="13793">
                  <c:v>19.339608936200001</c:v>
                </c:pt>
                <c:pt idx="13794">
                  <c:v>19.346386791</c:v>
                </c:pt>
                <c:pt idx="13795">
                  <c:v>19.352854731200001</c:v>
                </c:pt>
                <c:pt idx="13796">
                  <c:v>19.352144424700001</c:v>
                </c:pt>
                <c:pt idx="13797">
                  <c:v>19.347521731</c:v>
                </c:pt>
                <c:pt idx="13798">
                  <c:v>19.349946904300001</c:v>
                </c:pt>
                <c:pt idx="13799">
                  <c:v>19.358304931599999</c:v>
                </c:pt>
                <c:pt idx="13800">
                  <c:v>19.361702381099999</c:v>
                </c:pt>
                <c:pt idx="13801">
                  <c:v>19.3582931103</c:v>
                </c:pt>
                <c:pt idx="13802">
                  <c:v>19.354156124399999</c:v>
                </c:pt>
                <c:pt idx="13803">
                  <c:v>19.358530326899999</c:v>
                </c:pt>
                <c:pt idx="13804">
                  <c:v>19.366551684200001</c:v>
                </c:pt>
                <c:pt idx="13805">
                  <c:v>19.368616376199999</c:v>
                </c:pt>
                <c:pt idx="13806">
                  <c:v>19.363342427999999</c:v>
                </c:pt>
                <c:pt idx="13807">
                  <c:v>19.3627080467</c:v>
                </c:pt>
                <c:pt idx="13808">
                  <c:v>19.369510504499999</c:v>
                </c:pt>
                <c:pt idx="13809">
                  <c:v>19.376305690500001</c:v>
                </c:pt>
                <c:pt idx="13810">
                  <c:v>19.376943114700001</c:v>
                </c:pt>
                <c:pt idx="13811">
                  <c:v>19.3728664918</c:v>
                </c:pt>
                <c:pt idx="13812">
                  <c:v>19.375434348399999</c:v>
                </c:pt>
                <c:pt idx="13813">
                  <c:v>19.383211199000002</c:v>
                </c:pt>
                <c:pt idx="13814">
                  <c:v>19.387347397199999</c:v>
                </c:pt>
                <c:pt idx="13815">
                  <c:v>19.3838612797</c:v>
                </c:pt>
                <c:pt idx="13816">
                  <c:v>19.379337287399999</c:v>
                </c:pt>
                <c:pt idx="13817">
                  <c:v>19.3834961823</c:v>
                </c:pt>
                <c:pt idx="13818">
                  <c:v>19.391167747299999</c:v>
                </c:pt>
                <c:pt idx="13819">
                  <c:v>19.393421671500001</c:v>
                </c:pt>
                <c:pt idx="13820">
                  <c:v>19.389262030200001</c:v>
                </c:pt>
                <c:pt idx="13821">
                  <c:v>19.3884015197</c:v>
                </c:pt>
                <c:pt idx="13822">
                  <c:v>19.395172449</c:v>
                </c:pt>
                <c:pt idx="13823">
                  <c:v>19.4020315213</c:v>
                </c:pt>
                <c:pt idx="13824">
                  <c:v>19.402085692699998</c:v>
                </c:pt>
                <c:pt idx="13825">
                  <c:v>19.396217900300002</c:v>
                </c:pt>
                <c:pt idx="13826">
                  <c:v>19.3975708173</c:v>
                </c:pt>
                <c:pt idx="13827">
                  <c:v>19.4054372843</c:v>
                </c:pt>
                <c:pt idx="13828">
                  <c:v>19.4106048238</c:v>
                </c:pt>
                <c:pt idx="13829">
                  <c:v>19.407537808200001</c:v>
                </c:pt>
                <c:pt idx="13830">
                  <c:v>19.404386944100001</c:v>
                </c:pt>
                <c:pt idx="13831">
                  <c:v>19.407826011400001</c:v>
                </c:pt>
                <c:pt idx="13832">
                  <c:v>19.416227279200001</c:v>
                </c:pt>
                <c:pt idx="13833">
                  <c:v>19.419642304100002</c:v>
                </c:pt>
                <c:pt idx="13834">
                  <c:v>19.4160836171</c:v>
                </c:pt>
                <c:pt idx="13835">
                  <c:v>19.4155072336</c:v>
                </c:pt>
                <c:pt idx="13836">
                  <c:v>19.422300306099999</c:v>
                </c:pt>
                <c:pt idx="13837">
                  <c:v>19.429914467900002</c:v>
                </c:pt>
                <c:pt idx="13838">
                  <c:v>19.429654357699999</c:v>
                </c:pt>
                <c:pt idx="13839">
                  <c:v>19.423969150400001</c:v>
                </c:pt>
                <c:pt idx="13840">
                  <c:v>19.424855068900001</c:v>
                </c:pt>
                <c:pt idx="13841">
                  <c:v>19.4321498927</c:v>
                </c:pt>
                <c:pt idx="13842">
                  <c:v>19.437370637800001</c:v>
                </c:pt>
                <c:pt idx="13843">
                  <c:v>19.435040150100001</c:v>
                </c:pt>
                <c:pt idx="13844">
                  <c:v>19.4316839534</c:v>
                </c:pt>
                <c:pt idx="13845">
                  <c:v>19.435368477200001</c:v>
                </c:pt>
                <c:pt idx="13846">
                  <c:v>19.444068309599999</c:v>
                </c:pt>
                <c:pt idx="13847">
                  <c:v>19.4482593219</c:v>
                </c:pt>
                <c:pt idx="13848">
                  <c:v>19.4428545279</c:v>
                </c:pt>
                <c:pt idx="13849">
                  <c:v>19.441380066299999</c:v>
                </c:pt>
                <c:pt idx="13850">
                  <c:v>19.447210180999999</c:v>
                </c:pt>
                <c:pt idx="13851">
                  <c:v>19.454529126600001</c:v>
                </c:pt>
                <c:pt idx="13852">
                  <c:v>19.4546124779</c:v>
                </c:pt>
                <c:pt idx="13853">
                  <c:v>19.450448915700001</c:v>
                </c:pt>
                <c:pt idx="13854">
                  <c:v>19.450665082</c:v>
                </c:pt>
                <c:pt idx="13855">
                  <c:v>19.458724277599998</c:v>
                </c:pt>
                <c:pt idx="13856">
                  <c:v>19.4652377098</c:v>
                </c:pt>
                <c:pt idx="13857">
                  <c:v>19.463443278900002</c:v>
                </c:pt>
                <c:pt idx="13858">
                  <c:v>19.460309961299998</c:v>
                </c:pt>
                <c:pt idx="13859">
                  <c:v>19.4647700051</c:v>
                </c:pt>
                <c:pt idx="13860">
                  <c:v>19.474102972099999</c:v>
                </c:pt>
                <c:pt idx="13861">
                  <c:v>19.477869181599999</c:v>
                </c:pt>
                <c:pt idx="13862">
                  <c:v>19.472886149699999</c:v>
                </c:pt>
                <c:pt idx="13863">
                  <c:v>19.470746264300001</c:v>
                </c:pt>
                <c:pt idx="13864">
                  <c:v>19.4757941857</c:v>
                </c:pt>
                <c:pt idx="13865">
                  <c:v>19.483360053399998</c:v>
                </c:pt>
                <c:pt idx="13866">
                  <c:v>19.4842027555</c:v>
                </c:pt>
                <c:pt idx="13867">
                  <c:v>19.479565556699999</c:v>
                </c:pt>
                <c:pt idx="13868">
                  <c:v>19.479816870200001</c:v>
                </c:pt>
                <c:pt idx="13869">
                  <c:v>19.488112169000001</c:v>
                </c:pt>
                <c:pt idx="13870">
                  <c:v>19.4959234998</c:v>
                </c:pt>
                <c:pt idx="13871">
                  <c:v>19.493214700300001</c:v>
                </c:pt>
                <c:pt idx="13872">
                  <c:v>19.489893233499998</c:v>
                </c:pt>
                <c:pt idx="13873">
                  <c:v>19.492079474000001</c:v>
                </c:pt>
                <c:pt idx="13874">
                  <c:v>19.5004230083</c:v>
                </c:pt>
                <c:pt idx="13875">
                  <c:v>19.5041778169</c:v>
                </c:pt>
                <c:pt idx="13876">
                  <c:v>19.500673663400001</c:v>
                </c:pt>
                <c:pt idx="13877">
                  <c:v>19.498109554799999</c:v>
                </c:pt>
                <c:pt idx="13878">
                  <c:v>19.504055988899999</c:v>
                </c:pt>
                <c:pt idx="13879">
                  <c:v>19.512604573600001</c:v>
                </c:pt>
                <c:pt idx="13880">
                  <c:v>19.513696397099999</c:v>
                </c:pt>
                <c:pt idx="13881">
                  <c:v>19.509600516799999</c:v>
                </c:pt>
                <c:pt idx="13882">
                  <c:v>19.5106613327</c:v>
                </c:pt>
                <c:pt idx="13883">
                  <c:v>19.5194014</c:v>
                </c:pt>
                <c:pt idx="13884">
                  <c:v>19.527261449899999</c:v>
                </c:pt>
                <c:pt idx="13885">
                  <c:v>19.525310384699999</c:v>
                </c:pt>
                <c:pt idx="13886">
                  <c:v>19.521474622300001</c:v>
                </c:pt>
                <c:pt idx="13887">
                  <c:v>19.523189127599998</c:v>
                </c:pt>
                <c:pt idx="13888">
                  <c:v>19.531641877599998</c:v>
                </c:pt>
                <c:pt idx="13889">
                  <c:v>19.535870101699999</c:v>
                </c:pt>
                <c:pt idx="13890">
                  <c:v>19.532126346999998</c:v>
                </c:pt>
                <c:pt idx="13891">
                  <c:v>19.5294459566</c:v>
                </c:pt>
                <c:pt idx="13892">
                  <c:v>19.5351564658</c:v>
                </c:pt>
                <c:pt idx="13893">
                  <c:v>19.544620286800001</c:v>
                </c:pt>
                <c:pt idx="13894">
                  <c:v>19.546066364600001</c:v>
                </c:pt>
                <c:pt idx="13895">
                  <c:v>19.542897865400001</c:v>
                </c:pt>
                <c:pt idx="13896">
                  <c:v>19.541367758700002</c:v>
                </c:pt>
                <c:pt idx="13897">
                  <c:v>19.549062591999999</c:v>
                </c:pt>
                <c:pt idx="13898">
                  <c:v>19.555970930699999</c:v>
                </c:pt>
                <c:pt idx="13899">
                  <c:v>19.554718277999999</c:v>
                </c:pt>
                <c:pt idx="13900">
                  <c:v>19.5503902074</c:v>
                </c:pt>
                <c:pt idx="13901">
                  <c:v>19.5532648342</c:v>
                </c:pt>
                <c:pt idx="13902">
                  <c:v>19.562181972499999</c:v>
                </c:pt>
                <c:pt idx="13903">
                  <c:v>19.566716990700002</c:v>
                </c:pt>
                <c:pt idx="13904">
                  <c:v>19.564386799899999</c:v>
                </c:pt>
                <c:pt idx="13905">
                  <c:v>19.561713645200001</c:v>
                </c:pt>
                <c:pt idx="13906">
                  <c:v>19.567332153399999</c:v>
                </c:pt>
                <c:pt idx="13907">
                  <c:v>19.577884862800001</c:v>
                </c:pt>
                <c:pt idx="13908">
                  <c:v>19.580342204000001</c:v>
                </c:pt>
                <c:pt idx="13909">
                  <c:v>19.576683045599999</c:v>
                </c:pt>
                <c:pt idx="13910">
                  <c:v>19.5749671831</c:v>
                </c:pt>
                <c:pt idx="13911">
                  <c:v>19.582425489399998</c:v>
                </c:pt>
                <c:pt idx="13912">
                  <c:v>19.589458881599999</c:v>
                </c:pt>
                <c:pt idx="13913">
                  <c:v>19.588237451400001</c:v>
                </c:pt>
                <c:pt idx="13914">
                  <c:v>19.584063601299999</c:v>
                </c:pt>
                <c:pt idx="13915">
                  <c:v>19.5860083922</c:v>
                </c:pt>
                <c:pt idx="13916">
                  <c:v>19.594856117799999</c:v>
                </c:pt>
                <c:pt idx="13917">
                  <c:v>19.600787684299998</c:v>
                </c:pt>
                <c:pt idx="13918">
                  <c:v>19.599376988100001</c:v>
                </c:pt>
                <c:pt idx="13919">
                  <c:v>19.595578875499999</c:v>
                </c:pt>
                <c:pt idx="13920">
                  <c:v>19.600950334</c:v>
                </c:pt>
                <c:pt idx="13921">
                  <c:v>19.609184033199998</c:v>
                </c:pt>
                <c:pt idx="13922">
                  <c:v>19.611533510400001</c:v>
                </c:pt>
                <c:pt idx="13923">
                  <c:v>19.607251268599999</c:v>
                </c:pt>
                <c:pt idx="13924">
                  <c:v>19.606427175</c:v>
                </c:pt>
                <c:pt idx="13925">
                  <c:v>19.613801334000001</c:v>
                </c:pt>
                <c:pt idx="13926">
                  <c:v>19.6216214785</c:v>
                </c:pt>
                <c:pt idx="13927">
                  <c:v>19.622338132799999</c:v>
                </c:pt>
                <c:pt idx="13928">
                  <c:v>19.617592635200001</c:v>
                </c:pt>
                <c:pt idx="13929">
                  <c:v>19.619348788300002</c:v>
                </c:pt>
                <c:pt idx="13930">
                  <c:v>19.629864075699999</c:v>
                </c:pt>
                <c:pt idx="13931">
                  <c:v>19.636520709500001</c:v>
                </c:pt>
                <c:pt idx="13932">
                  <c:v>19.635419106099999</c:v>
                </c:pt>
                <c:pt idx="13933">
                  <c:v>19.631520778799999</c:v>
                </c:pt>
                <c:pt idx="13934">
                  <c:v>19.6365212075</c:v>
                </c:pt>
                <c:pt idx="13935">
                  <c:v>19.644689994</c:v>
                </c:pt>
                <c:pt idx="13936">
                  <c:v>19.647194335399998</c:v>
                </c:pt>
                <c:pt idx="13937">
                  <c:v>19.6432340028</c:v>
                </c:pt>
                <c:pt idx="13938">
                  <c:v>19.641563076400001</c:v>
                </c:pt>
                <c:pt idx="13939">
                  <c:v>19.6484453614</c:v>
                </c:pt>
                <c:pt idx="13940">
                  <c:v>19.656939993600002</c:v>
                </c:pt>
                <c:pt idx="13941">
                  <c:v>19.658826590899999</c:v>
                </c:pt>
                <c:pt idx="13942">
                  <c:v>19.654413544699999</c:v>
                </c:pt>
                <c:pt idx="13943">
                  <c:v>19.656557144699999</c:v>
                </c:pt>
                <c:pt idx="13944">
                  <c:v>19.664648989</c:v>
                </c:pt>
                <c:pt idx="13945">
                  <c:v>19.670369683099999</c:v>
                </c:pt>
                <c:pt idx="13946">
                  <c:v>19.668366926400001</c:v>
                </c:pt>
                <c:pt idx="13947">
                  <c:v>19.664760897800001</c:v>
                </c:pt>
                <c:pt idx="13948">
                  <c:v>19.668957559100001</c:v>
                </c:pt>
                <c:pt idx="13949">
                  <c:v>19.678335345299999</c:v>
                </c:pt>
                <c:pt idx="13950">
                  <c:v>19.6826790812</c:v>
                </c:pt>
                <c:pt idx="13951">
                  <c:v>19.6784203299</c:v>
                </c:pt>
                <c:pt idx="13952">
                  <c:v>19.677501209700001</c:v>
                </c:pt>
                <c:pt idx="13953">
                  <c:v>19.6849344271</c:v>
                </c:pt>
                <c:pt idx="13954">
                  <c:v>19.6935754016</c:v>
                </c:pt>
                <c:pt idx="13955">
                  <c:v>19.696468832699999</c:v>
                </c:pt>
                <c:pt idx="13956">
                  <c:v>19.692354851000001</c:v>
                </c:pt>
                <c:pt idx="13957">
                  <c:v>19.694155669699999</c:v>
                </c:pt>
                <c:pt idx="13958">
                  <c:v>19.701843187400002</c:v>
                </c:pt>
                <c:pt idx="13959">
                  <c:v>19.7080670715</c:v>
                </c:pt>
                <c:pt idx="13960">
                  <c:v>19.7064150681</c:v>
                </c:pt>
                <c:pt idx="13961">
                  <c:v>19.702322118600001</c:v>
                </c:pt>
                <c:pt idx="13962">
                  <c:v>19.706178064500001</c:v>
                </c:pt>
                <c:pt idx="13963">
                  <c:v>19.715071998399999</c:v>
                </c:pt>
                <c:pt idx="13964">
                  <c:v>19.7203204407</c:v>
                </c:pt>
                <c:pt idx="13965">
                  <c:v>19.7173545751</c:v>
                </c:pt>
                <c:pt idx="13966">
                  <c:v>19.716304828799998</c:v>
                </c:pt>
                <c:pt idx="13967">
                  <c:v>19.7225044865</c:v>
                </c:pt>
                <c:pt idx="13968">
                  <c:v>19.730890448099998</c:v>
                </c:pt>
                <c:pt idx="13969">
                  <c:v>19.732476251000001</c:v>
                </c:pt>
                <c:pt idx="13970">
                  <c:v>19.727828751400001</c:v>
                </c:pt>
                <c:pt idx="13971">
                  <c:v>19.728477238699998</c:v>
                </c:pt>
                <c:pt idx="13972">
                  <c:v>19.736897474700001</c:v>
                </c:pt>
                <c:pt idx="13973">
                  <c:v>19.7444485322</c:v>
                </c:pt>
                <c:pt idx="13974">
                  <c:v>19.743023553499999</c:v>
                </c:pt>
                <c:pt idx="13975">
                  <c:v>19.740345192100001</c:v>
                </c:pt>
                <c:pt idx="13976">
                  <c:v>19.743419252599999</c:v>
                </c:pt>
                <c:pt idx="13977">
                  <c:v>19.7524930487</c:v>
                </c:pt>
                <c:pt idx="13978">
                  <c:v>19.759338787499999</c:v>
                </c:pt>
                <c:pt idx="13979">
                  <c:v>19.7572105235</c:v>
                </c:pt>
                <c:pt idx="13980">
                  <c:v>19.756184531100001</c:v>
                </c:pt>
                <c:pt idx="13981">
                  <c:v>19.761948175600001</c:v>
                </c:pt>
                <c:pt idx="13982">
                  <c:v>19.770856040400002</c:v>
                </c:pt>
                <c:pt idx="13983">
                  <c:v>19.7724550306</c:v>
                </c:pt>
                <c:pt idx="13984">
                  <c:v>19.767743086500001</c:v>
                </c:pt>
                <c:pt idx="13985">
                  <c:v>19.768112427799998</c:v>
                </c:pt>
                <c:pt idx="13986">
                  <c:v>19.775746879100002</c:v>
                </c:pt>
                <c:pt idx="13987">
                  <c:v>19.7833814739</c:v>
                </c:pt>
                <c:pt idx="13988">
                  <c:v>19.783386702600001</c:v>
                </c:pt>
                <c:pt idx="13989">
                  <c:v>19.780548747000001</c:v>
                </c:pt>
                <c:pt idx="13990">
                  <c:v>19.783633208600001</c:v>
                </c:pt>
                <c:pt idx="13991">
                  <c:v>19.7930666532</c:v>
                </c:pt>
                <c:pt idx="13992">
                  <c:v>19.798543822900001</c:v>
                </c:pt>
                <c:pt idx="13993">
                  <c:v>19.7950424701</c:v>
                </c:pt>
                <c:pt idx="13994">
                  <c:v>19.793059363899999</c:v>
                </c:pt>
                <c:pt idx="13995">
                  <c:v>19.7989706362</c:v>
                </c:pt>
                <c:pt idx="13996">
                  <c:v>19.807975440100002</c:v>
                </c:pt>
                <c:pt idx="13997">
                  <c:v>19.810546072600001</c:v>
                </c:pt>
                <c:pt idx="13998">
                  <c:v>19.807504871399999</c:v>
                </c:pt>
                <c:pt idx="13999">
                  <c:v>19.806761448500001</c:v>
                </c:pt>
                <c:pt idx="14000">
                  <c:v>19.814965827999998</c:v>
                </c:pt>
                <c:pt idx="14001">
                  <c:v>19.824028457099999</c:v>
                </c:pt>
                <c:pt idx="14002">
                  <c:v>19.824486864499999</c:v>
                </c:pt>
                <c:pt idx="14003">
                  <c:v>19.822180620200001</c:v>
                </c:pt>
                <c:pt idx="14004">
                  <c:v>19.825275255400001</c:v>
                </c:pt>
                <c:pt idx="14005">
                  <c:v>19.835100523099999</c:v>
                </c:pt>
                <c:pt idx="14006">
                  <c:v>19.840451630299999</c:v>
                </c:pt>
                <c:pt idx="14007">
                  <c:v>19.8372564887</c:v>
                </c:pt>
                <c:pt idx="14008">
                  <c:v>19.834931704500001</c:v>
                </c:pt>
                <c:pt idx="14009">
                  <c:v>19.839884883100002</c:v>
                </c:pt>
                <c:pt idx="14010">
                  <c:v>19.848928863800001</c:v>
                </c:pt>
                <c:pt idx="14011">
                  <c:v>19.852183761599999</c:v>
                </c:pt>
                <c:pt idx="14012">
                  <c:v>19.8492428072</c:v>
                </c:pt>
                <c:pt idx="14013">
                  <c:v>19.8491237661</c:v>
                </c:pt>
                <c:pt idx="14014">
                  <c:v>19.857474216500002</c:v>
                </c:pt>
                <c:pt idx="14015">
                  <c:v>19.866438679600002</c:v>
                </c:pt>
                <c:pt idx="14016">
                  <c:v>19.865575622600002</c:v>
                </c:pt>
                <c:pt idx="14017">
                  <c:v>19.862491692399999</c:v>
                </c:pt>
                <c:pt idx="14018">
                  <c:v>19.8645969986</c:v>
                </c:pt>
                <c:pt idx="14019">
                  <c:v>19.873531851300001</c:v>
                </c:pt>
                <c:pt idx="14020">
                  <c:v>19.8796034155</c:v>
                </c:pt>
                <c:pt idx="14021">
                  <c:v>19.8782147059</c:v>
                </c:pt>
                <c:pt idx="14022">
                  <c:v>19.875299242699999</c:v>
                </c:pt>
                <c:pt idx="14023">
                  <c:v>19.880899314099999</c:v>
                </c:pt>
                <c:pt idx="14024">
                  <c:v>19.8908069471</c:v>
                </c:pt>
                <c:pt idx="14025">
                  <c:v>19.894510250100002</c:v>
                </c:pt>
                <c:pt idx="14026">
                  <c:v>19.8924182431</c:v>
                </c:pt>
                <c:pt idx="14027">
                  <c:v>19.8928657644</c:v>
                </c:pt>
                <c:pt idx="14028">
                  <c:v>19.901568992000001</c:v>
                </c:pt>
                <c:pt idx="14029">
                  <c:v>19.910087928300001</c:v>
                </c:pt>
                <c:pt idx="14030">
                  <c:v>19.9099400622</c:v>
                </c:pt>
                <c:pt idx="14031">
                  <c:v>19.906448211299999</c:v>
                </c:pt>
                <c:pt idx="14032">
                  <c:v>19.907815810199999</c:v>
                </c:pt>
                <c:pt idx="14033">
                  <c:v>19.916756578499999</c:v>
                </c:pt>
                <c:pt idx="14034">
                  <c:v>19.923178482899999</c:v>
                </c:pt>
                <c:pt idx="14035">
                  <c:v>19.921658807099998</c:v>
                </c:pt>
                <c:pt idx="14036">
                  <c:v>19.919241909</c:v>
                </c:pt>
                <c:pt idx="14037">
                  <c:v>19.924862331700002</c:v>
                </c:pt>
                <c:pt idx="14038">
                  <c:v>19.935321917900001</c:v>
                </c:pt>
                <c:pt idx="14039">
                  <c:v>19.938367655299999</c:v>
                </c:pt>
                <c:pt idx="14040">
                  <c:v>19.936176381599999</c:v>
                </c:pt>
                <c:pt idx="14041">
                  <c:v>19.934501621900001</c:v>
                </c:pt>
                <c:pt idx="14042">
                  <c:v>19.9420085251</c:v>
                </c:pt>
                <c:pt idx="14043">
                  <c:v>19.950634104999999</c:v>
                </c:pt>
                <c:pt idx="14044">
                  <c:v>19.951994860999999</c:v>
                </c:pt>
                <c:pt idx="14045">
                  <c:v>19.948372296399999</c:v>
                </c:pt>
                <c:pt idx="14046">
                  <c:v>19.950784940399998</c:v>
                </c:pt>
                <c:pt idx="14047">
                  <c:v>19.959859096199999</c:v>
                </c:pt>
                <c:pt idx="14048">
                  <c:v>19.9666721452</c:v>
                </c:pt>
                <c:pt idx="14049">
                  <c:v>19.9660407177</c:v>
                </c:pt>
                <c:pt idx="14050">
                  <c:v>19.964246116599998</c:v>
                </c:pt>
                <c:pt idx="14051">
                  <c:v>19.970265855200001</c:v>
                </c:pt>
                <c:pt idx="14052">
                  <c:v>19.980730470699999</c:v>
                </c:pt>
                <c:pt idx="14053">
                  <c:v>19.984873521000001</c:v>
                </c:pt>
                <c:pt idx="14054">
                  <c:v>19.9821523353</c:v>
                </c:pt>
                <c:pt idx="14055">
                  <c:v>19.9803237717</c:v>
                </c:pt>
                <c:pt idx="14056">
                  <c:v>19.987603758599999</c:v>
                </c:pt>
                <c:pt idx="14057">
                  <c:v>19.996207693399999</c:v>
                </c:pt>
                <c:pt idx="14058">
                  <c:v>19.997465830599999</c:v>
                </c:pt>
                <c:pt idx="14059">
                  <c:v>19.994120607599999</c:v>
                </c:pt>
                <c:pt idx="14060">
                  <c:v>20.0054831938</c:v>
                </c:pt>
                <c:pt idx="14061">
                  <c:v>20.0127878403</c:v>
                </c:pt>
                <c:pt idx="14062">
                  <c:v>20.013316622200001</c:v>
                </c:pt>
                <c:pt idx="14063">
                  <c:v>20.009208193900001</c:v>
                </c:pt>
                <c:pt idx="14064">
                  <c:v>20.014149887799999</c:v>
                </c:pt>
                <c:pt idx="14065">
                  <c:v>20.0235612436</c:v>
                </c:pt>
                <c:pt idx="14066">
                  <c:v>20.0281953006</c:v>
                </c:pt>
                <c:pt idx="14067">
                  <c:v>20.0254015099</c:v>
                </c:pt>
                <c:pt idx="14068">
                  <c:v>20.024784843599999</c:v>
                </c:pt>
                <c:pt idx="14069">
                  <c:v>20.0318133872</c:v>
                </c:pt>
                <c:pt idx="14070">
                  <c:v>20.041006474100001</c:v>
                </c:pt>
                <c:pt idx="14071">
                  <c:v>20.0436895249</c:v>
                </c:pt>
                <c:pt idx="14072">
                  <c:v>20.040625196699999</c:v>
                </c:pt>
                <c:pt idx="14073">
                  <c:v>20.042663326300001</c:v>
                </c:pt>
                <c:pt idx="14074">
                  <c:v>20.053024644000001</c:v>
                </c:pt>
                <c:pt idx="14075">
                  <c:v>20.0612817381</c:v>
                </c:pt>
                <c:pt idx="14076">
                  <c:v>20.0613273869</c:v>
                </c:pt>
                <c:pt idx="14077">
                  <c:v>20.057381792400001</c:v>
                </c:pt>
                <c:pt idx="14078">
                  <c:v>20.061676689199999</c:v>
                </c:pt>
                <c:pt idx="14079">
                  <c:v>20.0708071946</c:v>
                </c:pt>
                <c:pt idx="14080">
                  <c:v>20.075562606199998</c:v>
                </c:pt>
                <c:pt idx="14081">
                  <c:v>20.073289894799998</c:v>
                </c:pt>
                <c:pt idx="14082">
                  <c:v>20.0718541295</c:v>
                </c:pt>
                <c:pt idx="14083">
                  <c:v>20.078550847199999</c:v>
                </c:pt>
                <c:pt idx="14084">
                  <c:v>20.088606267799999</c:v>
                </c:pt>
                <c:pt idx="14085">
                  <c:v>20.092644439699999</c:v>
                </c:pt>
                <c:pt idx="14086">
                  <c:v>20.088617423799999</c:v>
                </c:pt>
                <c:pt idx="14087">
                  <c:v>20.090303560100001</c:v>
                </c:pt>
                <c:pt idx="14088">
                  <c:v>20.098498912299998</c:v>
                </c:pt>
                <c:pt idx="14089">
                  <c:v>20.1061749918</c:v>
                </c:pt>
                <c:pt idx="14090">
                  <c:v>20.105947482099999</c:v>
                </c:pt>
                <c:pt idx="14091">
                  <c:v>20.103118175700001</c:v>
                </c:pt>
                <c:pt idx="14092">
                  <c:v>20.1069687542</c:v>
                </c:pt>
                <c:pt idx="14093">
                  <c:v>20.116992632599999</c:v>
                </c:pt>
                <c:pt idx="14094">
                  <c:v>20.123419252000001</c:v>
                </c:pt>
                <c:pt idx="14095">
                  <c:v>20.120980314800001</c:v>
                </c:pt>
                <c:pt idx="14096">
                  <c:v>20.119657422500001</c:v>
                </c:pt>
                <c:pt idx="14097">
                  <c:v>20.127533216</c:v>
                </c:pt>
                <c:pt idx="14098">
                  <c:v>20.138203828599998</c:v>
                </c:pt>
                <c:pt idx="14099">
                  <c:v>20.142554630500001</c:v>
                </c:pt>
                <c:pt idx="14100">
                  <c:v>20.138796705899999</c:v>
                </c:pt>
                <c:pt idx="14101">
                  <c:v>20.139895184</c:v>
                </c:pt>
                <c:pt idx="14102">
                  <c:v>20.147602085700001</c:v>
                </c:pt>
                <c:pt idx="14103">
                  <c:v>20.155664960999999</c:v>
                </c:pt>
                <c:pt idx="14104">
                  <c:v>20.155944458600001</c:v>
                </c:pt>
                <c:pt idx="14105">
                  <c:v>20.152566913699999</c:v>
                </c:pt>
                <c:pt idx="14106">
                  <c:v>20.1559043247</c:v>
                </c:pt>
                <c:pt idx="14107">
                  <c:v>20.165970900400001</c:v>
                </c:pt>
                <c:pt idx="14108">
                  <c:v>20.173750784999999</c:v>
                </c:pt>
                <c:pt idx="14109">
                  <c:v>20.1717308783</c:v>
                </c:pt>
                <c:pt idx="14110">
                  <c:v>20.170784108900001</c:v>
                </c:pt>
                <c:pt idx="14111">
                  <c:v>20.176134189399999</c:v>
                </c:pt>
                <c:pt idx="14112">
                  <c:v>20.185855786600001</c:v>
                </c:pt>
                <c:pt idx="14113">
                  <c:v>20.1894097321</c:v>
                </c:pt>
                <c:pt idx="14114">
                  <c:v>20.186203507999998</c:v>
                </c:pt>
                <c:pt idx="14115">
                  <c:v>20.186551247099999</c:v>
                </c:pt>
                <c:pt idx="14116">
                  <c:v>20.1953144141</c:v>
                </c:pt>
                <c:pt idx="14117">
                  <c:v>20.204673835000001</c:v>
                </c:pt>
                <c:pt idx="14118">
                  <c:v>20.2049923555</c:v>
                </c:pt>
                <c:pt idx="14119">
                  <c:v>20.202712973899999</c:v>
                </c:pt>
                <c:pt idx="14120">
                  <c:v>20.206042291799999</c:v>
                </c:pt>
                <c:pt idx="14121">
                  <c:v>20.216141985299998</c:v>
                </c:pt>
                <c:pt idx="14122">
                  <c:v>20.225020967500001</c:v>
                </c:pt>
                <c:pt idx="14123">
                  <c:v>20.223719919600001</c:v>
                </c:pt>
                <c:pt idx="14124">
                  <c:v>20.222403027599999</c:v>
                </c:pt>
                <c:pt idx="14125">
                  <c:v>20.227311685699998</c:v>
                </c:pt>
                <c:pt idx="14126">
                  <c:v>20.237310037899999</c:v>
                </c:pt>
                <c:pt idx="14127">
                  <c:v>20.241174790999999</c:v>
                </c:pt>
                <c:pt idx="14128">
                  <c:v>20.237794328300001</c:v>
                </c:pt>
                <c:pt idx="14129">
                  <c:v>20.237927718600002</c:v>
                </c:pt>
                <c:pt idx="14130">
                  <c:v>20.245869703</c:v>
                </c:pt>
                <c:pt idx="14131">
                  <c:v>20.255654807300001</c:v>
                </c:pt>
                <c:pt idx="14132">
                  <c:v>20.257536096399999</c:v>
                </c:pt>
                <c:pt idx="14133">
                  <c:v>20.2554033666</c:v>
                </c:pt>
                <c:pt idx="14134">
                  <c:v>20.2575174911</c:v>
                </c:pt>
                <c:pt idx="14135">
                  <c:v>20.267436028199999</c:v>
                </c:pt>
                <c:pt idx="14136">
                  <c:v>20.274509387599998</c:v>
                </c:pt>
                <c:pt idx="14137">
                  <c:v>20.273008648400001</c:v>
                </c:pt>
                <c:pt idx="14138">
                  <c:v>20.270778698299999</c:v>
                </c:pt>
                <c:pt idx="14139">
                  <c:v>20.2765224764</c:v>
                </c:pt>
                <c:pt idx="14140">
                  <c:v>20.287017667299999</c:v>
                </c:pt>
                <c:pt idx="14141">
                  <c:v>20.291469367400001</c:v>
                </c:pt>
                <c:pt idx="14142">
                  <c:v>20.289823270700001</c:v>
                </c:pt>
                <c:pt idx="14143">
                  <c:v>20.288849238000001</c:v>
                </c:pt>
                <c:pt idx="14144">
                  <c:v>20.2967437985</c:v>
                </c:pt>
                <c:pt idx="14145">
                  <c:v>20.308355924099999</c:v>
                </c:pt>
                <c:pt idx="14146">
                  <c:v>20.3110949101</c:v>
                </c:pt>
                <c:pt idx="14147">
                  <c:v>20.3091982284</c:v>
                </c:pt>
                <c:pt idx="14148">
                  <c:v>20.310988792100002</c:v>
                </c:pt>
                <c:pt idx="14149">
                  <c:v>20.321036446200001</c:v>
                </c:pt>
                <c:pt idx="14150">
                  <c:v>20.3281027988</c:v>
                </c:pt>
                <c:pt idx="14151">
                  <c:v>20.3267014553</c:v>
                </c:pt>
                <c:pt idx="14152">
                  <c:v>20.324371896199999</c:v>
                </c:pt>
                <c:pt idx="14153">
                  <c:v>20.329098922499998</c:v>
                </c:pt>
                <c:pt idx="14154">
                  <c:v>20.339397687999998</c:v>
                </c:pt>
                <c:pt idx="14155">
                  <c:v>20.345137448500001</c:v>
                </c:pt>
                <c:pt idx="14156">
                  <c:v>20.343815072799998</c:v>
                </c:pt>
                <c:pt idx="14157">
                  <c:v>20.343089875499999</c:v>
                </c:pt>
                <c:pt idx="14158">
                  <c:v>20.351381439899999</c:v>
                </c:pt>
                <c:pt idx="14159">
                  <c:v>20.360955144399998</c:v>
                </c:pt>
                <c:pt idx="14160">
                  <c:v>20.362664497200001</c:v>
                </c:pt>
                <c:pt idx="14161">
                  <c:v>20.359852716300001</c:v>
                </c:pt>
                <c:pt idx="14162">
                  <c:v>20.361793028499999</c:v>
                </c:pt>
                <c:pt idx="14163">
                  <c:v>20.3713462035</c:v>
                </c:pt>
                <c:pt idx="14164">
                  <c:v>20.379644461600002</c:v>
                </c:pt>
                <c:pt idx="14165">
                  <c:v>20.380187018899999</c:v>
                </c:pt>
                <c:pt idx="14166">
                  <c:v>20.3769552493</c:v>
                </c:pt>
                <c:pt idx="14167">
                  <c:v>20.382026443899999</c:v>
                </c:pt>
                <c:pt idx="14168">
                  <c:v>20.393567203</c:v>
                </c:pt>
                <c:pt idx="14169">
                  <c:v>20.399552430699998</c:v>
                </c:pt>
                <c:pt idx="14170">
                  <c:v>20.399192690700001</c:v>
                </c:pt>
                <c:pt idx="14171">
                  <c:v>20.398539423199999</c:v>
                </c:pt>
                <c:pt idx="14172">
                  <c:v>20.406795571899998</c:v>
                </c:pt>
                <c:pt idx="14173">
                  <c:v>20.416196361299999</c:v>
                </c:pt>
                <c:pt idx="14174">
                  <c:v>20.418351257299999</c:v>
                </c:pt>
                <c:pt idx="14175">
                  <c:v>20.4155476888</c:v>
                </c:pt>
                <c:pt idx="14176">
                  <c:v>20.416598254099998</c:v>
                </c:pt>
                <c:pt idx="14177">
                  <c:v>20.425937998199998</c:v>
                </c:pt>
                <c:pt idx="14178">
                  <c:v>20.4343558753</c:v>
                </c:pt>
                <c:pt idx="14179">
                  <c:v>20.4354935189</c:v>
                </c:pt>
                <c:pt idx="14180">
                  <c:v>20.4332057178</c:v>
                </c:pt>
                <c:pt idx="14181">
                  <c:v>20.438299853699998</c:v>
                </c:pt>
                <c:pt idx="14182">
                  <c:v>20.448967590500001</c:v>
                </c:pt>
                <c:pt idx="14183">
                  <c:v>20.4542253732</c:v>
                </c:pt>
                <c:pt idx="14184">
                  <c:v>20.452926460400001</c:v>
                </c:pt>
                <c:pt idx="14185">
                  <c:v>20.451402977299999</c:v>
                </c:pt>
                <c:pt idx="14186">
                  <c:v>20.458502074999998</c:v>
                </c:pt>
                <c:pt idx="14187">
                  <c:v>20.468732851999999</c:v>
                </c:pt>
                <c:pt idx="14188">
                  <c:v>20.472684748500001</c:v>
                </c:pt>
                <c:pt idx="14189">
                  <c:v>20.4696116115</c:v>
                </c:pt>
                <c:pt idx="14190">
                  <c:v>20.471579227100001</c:v>
                </c:pt>
                <c:pt idx="14191">
                  <c:v>20.4809032637</c:v>
                </c:pt>
                <c:pt idx="14192">
                  <c:v>20.489650165899999</c:v>
                </c:pt>
                <c:pt idx="14193">
                  <c:v>20.492123298100001</c:v>
                </c:pt>
                <c:pt idx="14194">
                  <c:v>20.4903895944</c:v>
                </c:pt>
                <c:pt idx="14195">
                  <c:v>20.495672092300001</c:v>
                </c:pt>
                <c:pt idx="14196">
                  <c:v>20.505866195500001</c:v>
                </c:pt>
                <c:pt idx="14197">
                  <c:v>20.511924766900002</c:v>
                </c:pt>
                <c:pt idx="14198">
                  <c:v>20.510486310499999</c:v>
                </c:pt>
                <c:pt idx="14199">
                  <c:v>20.5085272247</c:v>
                </c:pt>
                <c:pt idx="14200">
                  <c:v>20.515382224700002</c:v>
                </c:pt>
                <c:pt idx="14201">
                  <c:v>20.525215385799999</c:v>
                </c:pt>
                <c:pt idx="14202">
                  <c:v>20.529311717900001</c:v>
                </c:pt>
                <c:pt idx="14203">
                  <c:v>20.527248701800001</c:v>
                </c:pt>
                <c:pt idx="14204">
                  <c:v>20.528987107100001</c:v>
                </c:pt>
                <c:pt idx="14205">
                  <c:v>20.538209092199999</c:v>
                </c:pt>
                <c:pt idx="14206">
                  <c:v>20.547046940800001</c:v>
                </c:pt>
                <c:pt idx="14207">
                  <c:v>20.5489746903</c:v>
                </c:pt>
                <c:pt idx="14208">
                  <c:v>20.545477022099998</c:v>
                </c:pt>
                <c:pt idx="14209">
                  <c:v>20.549590207600001</c:v>
                </c:pt>
                <c:pt idx="14210">
                  <c:v>20.559891880999999</c:v>
                </c:pt>
                <c:pt idx="14211">
                  <c:v>20.5669952949</c:v>
                </c:pt>
                <c:pt idx="14212">
                  <c:v>20.5659242933</c:v>
                </c:pt>
                <c:pt idx="14213">
                  <c:v>20.565262211299999</c:v>
                </c:pt>
                <c:pt idx="14214">
                  <c:v>20.571354612</c:v>
                </c:pt>
                <c:pt idx="14215">
                  <c:v>20.5818412952</c:v>
                </c:pt>
                <c:pt idx="14216">
                  <c:v>20.587086145200001</c:v>
                </c:pt>
                <c:pt idx="14217">
                  <c:v>20.585578463899999</c:v>
                </c:pt>
                <c:pt idx="14218">
                  <c:v>20.587646667000001</c:v>
                </c:pt>
                <c:pt idx="14219">
                  <c:v>20.597021072099999</c:v>
                </c:pt>
                <c:pt idx="14220">
                  <c:v>20.606658451400001</c:v>
                </c:pt>
                <c:pt idx="14221">
                  <c:v>20.6082877919</c:v>
                </c:pt>
                <c:pt idx="14222">
                  <c:v>20.604966282100001</c:v>
                </c:pt>
                <c:pt idx="14223">
                  <c:v>20.608542304899998</c:v>
                </c:pt>
                <c:pt idx="14224">
                  <c:v>20.6182351004</c:v>
                </c:pt>
                <c:pt idx="14225">
                  <c:v>20.625384695299999</c:v>
                </c:pt>
                <c:pt idx="14226">
                  <c:v>20.624950355399999</c:v>
                </c:pt>
                <c:pt idx="14227">
                  <c:v>20.624036007899999</c:v>
                </c:pt>
                <c:pt idx="14228">
                  <c:v>20.630255319300002</c:v>
                </c:pt>
                <c:pt idx="14229">
                  <c:v>20.641129263300002</c:v>
                </c:pt>
                <c:pt idx="14230">
                  <c:v>20.647090709299999</c:v>
                </c:pt>
                <c:pt idx="14231">
                  <c:v>20.643777764199999</c:v>
                </c:pt>
                <c:pt idx="14232">
                  <c:v>20.644939236599999</c:v>
                </c:pt>
                <c:pt idx="14233">
                  <c:v>20.653403799700001</c:v>
                </c:pt>
                <c:pt idx="14234">
                  <c:v>20.662799007699999</c:v>
                </c:pt>
                <c:pt idx="14235">
                  <c:v>20.664767705399999</c:v>
                </c:pt>
                <c:pt idx="14236">
                  <c:v>20.662908616799999</c:v>
                </c:pt>
                <c:pt idx="14237">
                  <c:v>20.665796025900001</c:v>
                </c:pt>
                <c:pt idx="14238">
                  <c:v>20.676174441400001</c:v>
                </c:pt>
                <c:pt idx="14239">
                  <c:v>20.684595166400001</c:v>
                </c:pt>
                <c:pt idx="14240">
                  <c:v>20.684597720199999</c:v>
                </c:pt>
                <c:pt idx="14241">
                  <c:v>20.683912722199999</c:v>
                </c:pt>
                <c:pt idx="14242">
                  <c:v>20.6909856945</c:v>
                </c:pt>
                <c:pt idx="14243">
                  <c:v>20.702536289299999</c:v>
                </c:pt>
                <c:pt idx="14244">
                  <c:v>20.708169852899999</c:v>
                </c:pt>
                <c:pt idx="14245">
                  <c:v>20.705313238799999</c:v>
                </c:pt>
                <c:pt idx="14246">
                  <c:v>20.705769664200002</c:v>
                </c:pt>
                <c:pt idx="14247">
                  <c:v>20.713398371699999</c:v>
                </c:pt>
                <c:pt idx="14248">
                  <c:v>20.7230456743</c:v>
                </c:pt>
                <c:pt idx="14249">
                  <c:v>20.725690970300001</c:v>
                </c:pt>
                <c:pt idx="14250">
                  <c:v>20.72327907</c:v>
                </c:pt>
                <c:pt idx="14251">
                  <c:v>20.7260881614</c:v>
                </c:pt>
                <c:pt idx="14252">
                  <c:v>20.736780175300002</c:v>
                </c:pt>
                <c:pt idx="14253">
                  <c:v>20.746398242600002</c:v>
                </c:pt>
                <c:pt idx="14254">
                  <c:v>20.745529219200002</c:v>
                </c:pt>
                <c:pt idx="14255">
                  <c:v>20.744599118899998</c:v>
                </c:pt>
                <c:pt idx="14256">
                  <c:v>20.749502841000002</c:v>
                </c:pt>
                <c:pt idx="14257">
                  <c:v>20.760112087500001</c:v>
                </c:pt>
                <c:pt idx="14258">
                  <c:v>20.765754602600001</c:v>
                </c:pt>
                <c:pt idx="14259">
                  <c:v>20.764321477599999</c:v>
                </c:pt>
                <c:pt idx="14260">
                  <c:v>20.764327549800001</c:v>
                </c:pt>
                <c:pt idx="14261">
                  <c:v>20.7728061812</c:v>
                </c:pt>
                <c:pt idx="14262">
                  <c:v>20.783447175799999</c:v>
                </c:pt>
                <c:pt idx="14263">
                  <c:v>20.786210326599999</c:v>
                </c:pt>
                <c:pt idx="14264">
                  <c:v>20.784337699400002</c:v>
                </c:pt>
                <c:pt idx="14265">
                  <c:v>20.787918345400001</c:v>
                </c:pt>
                <c:pt idx="14266">
                  <c:v>20.799093278299999</c:v>
                </c:pt>
                <c:pt idx="14267">
                  <c:v>20.808875247700001</c:v>
                </c:pt>
                <c:pt idx="14268">
                  <c:v>20.8088100091</c:v>
                </c:pt>
                <c:pt idx="14269">
                  <c:v>20.8073712811</c:v>
                </c:pt>
                <c:pt idx="14270">
                  <c:v>20.8117531398</c:v>
                </c:pt>
                <c:pt idx="14271">
                  <c:v>20.822483698199999</c:v>
                </c:pt>
                <c:pt idx="14272">
                  <c:v>20.828542654</c:v>
                </c:pt>
                <c:pt idx="14273">
                  <c:v>20.826805656800001</c:v>
                </c:pt>
                <c:pt idx="14274">
                  <c:v>20.8266127202</c:v>
                </c:pt>
                <c:pt idx="14275">
                  <c:v>20.834846964499999</c:v>
                </c:pt>
                <c:pt idx="14276">
                  <c:v>20.8462728063</c:v>
                </c:pt>
                <c:pt idx="14277">
                  <c:v>20.849461217199998</c:v>
                </c:pt>
                <c:pt idx="14278">
                  <c:v>20.848373348399999</c:v>
                </c:pt>
                <c:pt idx="14279">
                  <c:v>20.8494681727</c:v>
                </c:pt>
                <c:pt idx="14280">
                  <c:v>20.859598678299999</c:v>
                </c:pt>
                <c:pt idx="14281">
                  <c:v>20.8685211401</c:v>
                </c:pt>
                <c:pt idx="14282">
                  <c:v>20.869157853299999</c:v>
                </c:pt>
                <c:pt idx="14283">
                  <c:v>20.8672231571</c:v>
                </c:pt>
                <c:pt idx="14284">
                  <c:v>20.872734309799998</c:v>
                </c:pt>
                <c:pt idx="14285">
                  <c:v>20.8839486882</c:v>
                </c:pt>
                <c:pt idx="14286">
                  <c:v>20.890211195999999</c:v>
                </c:pt>
                <c:pt idx="14287">
                  <c:v>20.889831480800002</c:v>
                </c:pt>
                <c:pt idx="14288">
                  <c:v>20.889478900899999</c:v>
                </c:pt>
                <c:pt idx="14289">
                  <c:v>20.897712848600001</c:v>
                </c:pt>
                <c:pt idx="14290">
                  <c:v>20.910318032300001</c:v>
                </c:pt>
                <c:pt idx="14291">
                  <c:v>20.914547538699999</c:v>
                </c:pt>
                <c:pt idx="14292">
                  <c:v>20.9130403787</c:v>
                </c:pt>
                <c:pt idx="14293">
                  <c:v>20.913950640700001</c:v>
                </c:pt>
                <c:pt idx="14294">
                  <c:v>20.92389249</c:v>
                </c:pt>
                <c:pt idx="14295">
                  <c:v>20.9328790707</c:v>
                </c:pt>
                <c:pt idx="14296">
                  <c:v>20.933504237600001</c:v>
                </c:pt>
                <c:pt idx="14297">
                  <c:v>20.931626333800001</c:v>
                </c:pt>
                <c:pt idx="14298">
                  <c:v>20.936140914900001</c:v>
                </c:pt>
                <c:pt idx="14299">
                  <c:v>20.947203373800001</c:v>
                </c:pt>
                <c:pt idx="14300">
                  <c:v>20.9549219765</c:v>
                </c:pt>
                <c:pt idx="14301">
                  <c:v>20.955329667000001</c:v>
                </c:pt>
                <c:pt idx="14302">
                  <c:v>20.953884369099999</c:v>
                </c:pt>
                <c:pt idx="14303">
                  <c:v>20.9618162471</c:v>
                </c:pt>
                <c:pt idx="14304">
                  <c:v>20.972256039200001</c:v>
                </c:pt>
                <c:pt idx="14305">
                  <c:v>20.976386592400001</c:v>
                </c:pt>
                <c:pt idx="14306">
                  <c:v>20.974265407899999</c:v>
                </c:pt>
                <c:pt idx="14307">
                  <c:v>20.9760365739</c:v>
                </c:pt>
                <c:pt idx="14308">
                  <c:v>20.985908720899999</c:v>
                </c:pt>
                <c:pt idx="14309">
                  <c:v>20.995633896499999</c:v>
                </c:pt>
                <c:pt idx="14310">
                  <c:v>20.998164087900001</c:v>
                </c:pt>
                <c:pt idx="14311">
                  <c:v>20.9955208676</c:v>
                </c:pt>
                <c:pt idx="14312">
                  <c:v>20.999887253000001</c:v>
                </c:pt>
                <c:pt idx="14313">
                  <c:v>21.012632180899999</c:v>
                </c:pt>
                <c:pt idx="14314">
                  <c:v>21.021086440600001</c:v>
                </c:pt>
                <c:pt idx="14315">
                  <c:v>21.021864492199999</c:v>
                </c:pt>
                <c:pt idx="14316">
                  <c:v>21.0204031717</c:v>
                </c:pt>
                <c:pt idx="14317">
                  <c:v>21.028003567300001</c:v>
                </c:pt>
                <c:pt idx="14318">
                  <c:v>21.038331245999998</c:v>
                </c:pt>
                <c:pt idx="14319">
                  <c:v>21.042625707500001</c:v>
                </c:pt>
                <c:pt idx="14320">
                  <c:v>21.040731318500001</c:v>
                </c:pt>
                <c:pt idx="14321">
                  <c:v>21.0415571839</c:v>
                </c:pt>
                <c:pt idx="14322">
                  <c:v>21.050901723300001</c:v>
                </c:pt>
                <c:pt idx="14323">
                  <c:v>21.061305621799999</c:v>
                </c:pt>
                <c:pt idx="14324">
                  <c:v>21.0648520232</c:v>
                </c:pt>
                <c:pt idx="14325">
                  <c:v>21.062536301800002</c:v>
                </c:pt>
                <c:pt idx="14326">
                  <c:v>21.067226179599999</c:v>
                </c:pt>
                <c:pt idx="14327">
                  <c:v>21.077663860099999</c:v>
                </c:pt>
                <c:pt idx="14328">
                  <c:v>21.085185474300001</c:v>
                </c:pt>
                <c:pt idx="14329">
                  <c:v>21.085154129700001</c:v>
                </c:pt>
                <c:pt idx="14330">
                  <c:v>21.083956343000001</c:v>
                </c:pt>
                <c:pt idx="14331">
                  <c:v>21.090780518700001</c:v>
                </c:pt>
                <c:pt idx="14332">
                  <c:v>21.102294096000001</c:v>
                </c:pt>
                <c:pt idx="14333">
                  <c:v>21.108416218199999</c:v>
                </c:pt>
                <c:pt idx="14334">
                  <c:v>21.106088932500001</c:v>
                </c:pt>
                <c:pt idx="14335">
                  <c:v>21.107583463699999</c:v>
                </c:pt>
                <c:pt idx="14336">
                  <c:v>21.117406427900001</c:v>
                </c:pt>
                <c:pt idx="14337">
                  <c:v>21.128029385400001</c:v>
                </c:pt>
                <c:pt idx="14338">
                  <c:v>21.132632922999999</c:v>
                </c:pt>
                <c:pt idx="14339">
                  <c:v>21.1307035908</c:v>
                </c:pt>
                <c:pt idx="14340">
                  <c:v>21.135075822099999</c:v>
                </c:pt>
                <c:pt idx="14341">
                  <c:v>21.145122803</c:v>
                </c:pt>
                <c:pt idx="14342">
                  <c:v>21.1532168926</c:v>
                </c:pt>
                <c:pt idx="14343">
                  <c:v>21.153429874699999</c:v>
                </c:pt>
                <c:pt idx="14344">
                  <c:v>21.151669376899999</c:v>
                </c:pt>
                <c:pt idx="14345">
                  <c:v>21.1581009577</c:v>
                </c:pt>
                <c:pt idx="14346">
                  <c:v>21.169092782300002</c:v>
                </c:pt>
                <c:pt idx="14347">
                  <c:v>21.176012957800001</c:v>
                </c:pt>
                <c:pt idx="14348">
                  <c:v>21.174940920800001</c:v>
                </c:pt>
                <c:pt idx="14349">
                  <c:v>21.176269258800001</c:v>
                </c:pt>
                <c:pt idx="14350">
                  <c:v>21.184865088599999</c:v>
                </c:pt>
                <c:pt idx="14351">
                  <c:v>21.195203650700002</c:v>
                </c:pt>
                <c:pt idx="14352">
                  <c:v>21.1986273224</c:v>
                </c:pt>
                <c:pt idx="14353">
                  <c:v>21.1961386877</c:v>
                </c:pt>
                <c:pt idx="14354">
                  <c:v>21.199401245899999</c:v>
                </c:pt>
                <c:pt idx="14355">
                  <c:v>21.210195070600001</c:v>
                </c:pt>
                <c:pt idx="14356">
                  <c:v>21.219621073199999</c:v>
                </c:pt>
                <c:pt idx="14357">
                  <c:v>21.219990452800001</c:v>
                </c:pt>
                <c:pt idx="14358">
                  <c:v>21.219552924399999</c:v>
                </c:pt>
                <c:pt idx="14359">
                  <c:v>21.225080989199999</c:v>
                </c:pt>
                <c:pt idx="14360">
                  <c:v>21.236287279300001</c:v>
                </c:pt>
                <c:pt idx="14361">
                  <c:v>21.244816364399998</c:v>
                </c:pt>
                <c:pt idx="14362">
                  <c:v>21.2445574849</c:v>
                </c:pt>
                <c:pt idx="14363">
                  <c:v>21.245952486699998</c:v>
                </c:pt>
                <c:pt idx="14364">
                  <c:v>21.254235752</c:v>
                </c:pt>
                <c:pt idx="14365">
                  <c:v>21.2651721051</c:v>
                </c:pt>
                <c:pt idx="14366">
                  <c:v>21.268549390299999</c:v>
                </c:pt>
                <c:pt idx="14367">
                  <c:v>21.265961596899999</c:v>
                </c:pt>
                <c:pt idx="14368">
                  <c:v>21.268869605700001</c:v>
                </c:pt>
                <c:pt idx="14369">
                  <c:v>21.278807616000002</c:v>
                </c:pt>
                <c:pt idx="14370">
                  <c:v>21.288287879399999</c:v>
                </c:pt>
                <c:pt idx="14371">
                  <c:v>21.2899979303</c:v>
                </c:pt>
                <c:pt idx="14372">
                  <c:v>21.2893407193</c:v>
                </c:pt>
                <c:pt idx="14373">
                  <c:v>21.294817204499999</c:v>
                </c:pt>
                <c:pt idx="14374">
                  <c:v>21.306386718500001</c:v>
                </c:pt>
                <c:pt idx="14375">
                  <c:v>21.313628538700002</c:v>
                </c:pt>
                <c:pt idx="14376">
                  <c:v>21.312026847799999</c:v>
                </c:pt>
                <c:pt idx="14377">
                  <c:v>21.312530428799999</c:v>
                </c:pt>
                <c:pt idx="14378">
                  <c:v>21.320955941299999</c:v>
                </c:pt>
                <c:pt idx="14379">
                  <c:v>21.332009613299999</c:v>
                </c:pt>
                <c:pt idx="14380">
                  <c:v>21.336305422999999</c:v>
                </c:pt>
                <c:pt idx="14381">
                  <c:v>21.335308941800001</c:v>
                </c:pt>
                <c:pt idx="14382">
                  <c:v>21.3370000846</c:v>
                </c:pt>
                <c:pt idx="14383">
                  <c:v>21.3474328607</c:v>
                </c:pt>
                <c:pt idx="14384">
                  <c:v>21.3583224327</c:v>
                </c:pt>
                <c:pt idx="14385">
                  <c:v>21.360490813599998</c:v>
                </c:pt>
                <c:pt idx="14386">
                  <c:v>21.360378299099999</c:v>
                </c:pt>
                <c:pt idx="14387">
                  <c:v>21.366009651199999</c:v>
                </c:pt>
                <c:pt idx="14388">
                  <c:v>21.378020143499999</c:v>
                </c:pt>
                <c:pt idx="14389">
                  <c:v>21.385148180000002</c:v>
                </c:pt>
                <c:pt idx="14390">
                  <c:v>21.383878544400002</c:v>
                </c:pt>
                <c:pt idx="14391">
                  <c:v>21.3839247891</c:v>
                </c:pt>
                <c:pt idx="14392">
                  <c:v>21.3913316692</c:v>
                </c:pt>
                <c:pt idx="14393">
                  <c:v>21.402422633800001</c:v>
                </c:pt>
                <c:pt idx="14394">
                  <c:v>21.4073162981</c:v>
                </c:pt>
                <c:pt idx="14395">
                  <c:v>21.406336811900001</c:v>
                </c:pt>
                <c:pt idx="14396">
                  <c:v>21.408545973599999</c:v>
                </c:pt>
                <c:pt idx="14397">
                  <c:v>21.419191504299999</c:v>
                </c:pt>
                <c:pt idx="14398">
                  <c:v>21.429940840800001</c:v>
                </c:pt>
                <c:pt idx="14399">
                  <c:v>21.4308046638</c:v>
                </c:pt>
                <c:pt idx="14400">
                  <c:v>21.429954472599999</c:v>
                </c:pt>
                <c:pt idx="14401">
                  <c:v>21.434609211000001</c:v>
                </c:pt>
                <c:pt idx="14402">
                  <c:v>21.445788698800001</c:v>
                </c:pt>
                <c:pt idx="14403">
                  <c:v>21.453652397799999</c:v>
                </c:pt>
                <c:pt idx="14404">
                  <c:v>21.454135594899999</c:v>
                </c:pt>
                <c:pt idx="14405">
                  <c:v>21.453543493200002</c:v>
                </c:pt>
                <c:pt idx="14406">
                  <c:v>21.4614914609</c:v>
                </c:pt>
                <c:pt idx="14407">
                  <c:v>21.473410706700001</c:v>
                </c:pt>
                <c:pt idx="14408">
                  <c:v>21.4787018293</c:v>
                </c:pt>
                <c:pt idx="14409">
                  <c:v>21.478555408399998</c:v>
                </c:pt>
                <c:pt idx="14410">
                  <c:v>21.4813807803</c:v>
                </c:pt>
                <c:pt idx="14411">
                  <c:v>21.4924225205</c:v>
                </c:pt>
                <c:pt idx="14412">
                  <c:v>21.502847339300001</c:v>
                </c:pt>
                <c:pt idx="14413">
                  <c:v>21.504478953300001</c:v>
                </c:pt>
                <c:pt idx="14414">
                  <c:v>21.503159111199999</c:v>
                </c:pt>
                <c:pt idx="14415">
                  <c:v>21.5070146463</c:v>
                </c:pt>
                <c:pt idx="14416">
                  <c:v>21.5181890522</c:v>
                </c:pt>
                <c:pt idx="14417">
                  <c:v>21.526317386399999</c:v>
                </c:pt>
                <c:pt idx="14418">
                  <c:v>21.526596386800001</c:v>
                </c:pt>
                <c:pt idx="14419">
                  <c:v>21.5263801537</c:v>
                </c:pt>
                <c:pt idx="14420">
                  <c:v>21.534392594100002</c:v>
                </c:pt>
                <c:pt idx="14421">
                  <c:v>21.546750843600002</c:v>
                </c:pt>
                <c:pt idx="14422">
                  <c:v>21.551450391500001</c:v>
                </c:pt>
                <c:pt idx="14423">
                  <c:v>21.551170434700001</c:v>
                </c:pt>
                <c:pt idx="14424">
                  <c:v>21.5519534544</c:v>
                </c:pt>
                <c:pt idx="14425">
                  <c:v>21.561852789</c:v>
                </c:pt>
                <c:pt idx="14426">
                  <c:v>21.572408878299999</c:v>
                </c:pt>
                <c:pt idx="14427">
                  <c:v>21.575509742600001</c:v>
                </c:pt>
                <c:pt idx="14428">
                  <c:v>21.5740165544</c:v>
                </c:pt>
                <c:pt idx="14429">
                  <c:v>21.5788407736</c:v>
                </c:pt>
                <c:pt idx="14430">
                  <c:v>21.590125009299999</c:v>
                </c:pt>
                <c:pt idx="14431">
                  <c:v>21.598531671300002</c:v>
                </c:pt>
                <c:pt idx="14432">
                  <c:v>21.599688923199999</c:v>
                </c:pt>
                <c:pt idx="14433">
                  <c:v>21.600022259799999</c:v>
                </c:pt>
                <c:pt idx="14434">
                  <c:v>21.608489989199999</c:v>
                </c:pt>
                <c:pt idx="14435">
                  <c:v>21.6209951007</c:v>
                </c:pt>
                <c:pt idx="14436">
                  <c:v>21.6268180476</c:v>
                </c:pt>
                <c:pt idx="14437">
                  <c:v>21.6260324876</c:v>
                </c:pt>
                <c:pt idx="14438">
                  <c:v>21.626622466600001</c:v>
                </c:pt>
                <c:pt idx="14439">
                  <c:v>21.6362652111</c:v>
                </c:pt>
                <c:pt idx="14440">
                  <c:v>21.646738170500001</c:v>
                </c:pt>
                <c:pt idx="14441">
                  <c:v>21.649701376900001</c:v>
                </c:pt>
                <c:pt idx="14442">
                  <c:v>21.648368848299999</c:v>
                </c:pt>
                <c:pt idx="14443">
                  <c:v>21.6528325596</c:v>
                </c:pt>
                <c:pt idx="14444">
                  <c:v>21.664210680299998</c:v>
                </c:pt>
                <c:pt idx="14445">
                  <c:v>21.673213302699999</c:v>
                </c:pt>
                <c:pt idx="14446">
                  <c:v>21.675388556400002</c:v>
                </c:pt>
                <c:pt idx="14447">
                  <c:v>21.6735049573</c:v>
                </c:pt>
                <c:pt idx="14448">
                  <c:v>21.680887025699999</c:v>
                </c:pt>
                <c:pt idx="14449">
                  <c:v>21.692436780000001</c:v>
                </c:pt>
                <c:pt idx="14450">
                  <c:v>21.698772078800001</c:v>
                </c:pt>
                <c:pt idx="14451">
                  <c:v>21.697898477799999</c:v>
                </c:pt>
                <c:pt idx="14452">
                  <c:v>21.699648977300001</c:v>
                </c:pt>
                <c:pt idx="14453">
                  <c:v>21.709040649399999</c:v>
                </c:pt>
                <c:pt idx="14454">
                  <c:v>21.720005222800001</c:v>
                </c:pt>
                <c:pt idx="14455">
                  <c:v>21.7243357296</c:v>
                </c:pt>
                <c:pt idx="14456">
                  <c:v>21.723110034200001</c:v>
                </c:pt>
                <c:pt idx="14457">
                  <c:v>21.727603754299999</c:v>
                </c:pt>
                <c:pt idx="14458">
                  <c:v>21.740124438399999</c:v>
                </c:pt>
                <c:pt idx="14459">
                  <c:v>21.750098919900001</c:v>
                </c:pt>
                <c:pt idx="14460">
                  <c:v>21.751886587200001</c:v>
                </c:pt>
                <c:pt idx="14461">
                  <c:v>21.750191323900001</c:v>
                </c:pt>
                <c:pt idx="14462">
                  <c:v>21.756927214400001</c:v>
                </c:pt>
                <c:pt idx="14463">
                  <c:v>21.768126296199998</c:v>
                </c:pt>
                <c:pt idx="14464">
                  <c:v>21.774559567600001</c:v>
                </c:pt>
                <c:pt idx="14465">
                  <c:v>21.774094506099999</c:v>
                </c:pt>
                <c:pt idx="14466">
                  <c:v>21.774942908300002</c:v>
                </c:pt>
                <c:pt idx="14467">
                  <c:v>21.7838951626</c:v>
                </c:pt>
                <c:pt idx="14468">
                  <c:v>21.795799169199999</c:v>
                </c:pt>
                <c:pt idx="14469">
                  <c:v>21.801335617300001</c:v>
                </c:pt>
                <c:pt idx="14470">
                  <c:v>21.799178765099999</c:v>
                </c:pt>
                <c:pt idx="14471">
                  <c:v>21.803256963100001</c:v>
                </c:pt>
                <c:pt idx="14472">
                  <c:v>21.813777124000001</c:v>
                </c:pt>
                <c:pt idx="14473">
                  <c:v>21.823193316699999</c:v>
                </c:pt>
                <c:pt idx="14474">
                  <c:v>21.824714993600001</c:v>
                </c:pt>
                <c:pt idx="14475">
                  <c:v>21.824068820499999</c:v>
                </c:pt>
                <c:pt idx="14476">
                  <c:v>21.830365268600001</c:v>
                </c:pt>
                <c:pt idx="14477">
                  <c:v>21.842403678499998</c:v>
                </c:pt>
                <c:pt idx="14478">
                  <c:v>21.8504776268</c:v>
                </c:pt>
                <c:pt idx="14479">
                  <c:v>21.849654059599999</c:v>
                </c:pt>
                <c:pt idx="14480">
                  <c:v>21.850638589999999</c:v>
                </c:pt>
                <c:pt idx="14481">
                  <c:v>21.8607528388</c:v>
                </c:pt>
                <c:pt idx="14482">
                  <c:v>21.873290293899998</c:v>
                </c:pt>
                <c:pt idx="14483">
                  <c:v>21.8792208757</c:v>
                </c:pt>
                <c:pt idx="14484">
                  <c:v>21.877417506800001</c:v>
                </c:pt>
                <c:pt idx="14485">
                  <c:v>21.880921090600001</c:v>
                </c:pt>
                <c:pt idx="14486">
                  <c:v>21.890896889499999</c:v>
                </c:pt>
                <c:pt idx="14487">
                  <c:v>21.900710764100001</c:v>
                </c:pt>
                <c:pt idx="14488">
                  <c:v>21.902639004099999</c:v>
                </c:pt>
                <c:pt idx="14489">
                  <c:v>21.901347531300001</c:v>
                </c:pt>
                <c:pt idx="14490">
                  <c:v>21.907065211999999</c:v>
                </c:pt>
                <c:pt idx="14491">
                  <c:v>21.919148577800001</c:v>
                </c:pt>
                <c:pt idx="14492">
                  <c:v>21.928388995300001</c:v>
                </c:pt>
                <c:pt idx="14493">
                  <c:v>21.928002487000001</c:v>
                </c:pt>
                <c:pt idx="14494">
                  <c:v>21.929244345600001</c:v>
                </c:pt>
                <c:pt idx="14495">
                  <c:v>21.936978467700001</c:v>
                </c:pt>
                <c:pt idx="14496">
                  <c:v>21.948566361400001</c:v>
                </c:pt>
                <c:pt idx="14497">
                  <c:v>21.953795915600001</c:v>
                </c:pt>
                <c:pt idx="14498">
                  <c:v>21.952514269200002</c:v>
                </c:pt>
                <c:pt idx="14499">
                  <c:v>21.955289250700002</c:v>
                </c:pt>
                <c:pt idx="14500">
                  <c:v>21.966293237999999</c:v>
                </c:pt>
                <c:pt idx="14501">
                  <c:v>21.977395787900001</c:v>
                </c:pt>
                <c:pt idx="14502">
                  <c:v>21.979212898299998</c:v>
                </c:pt>
                <c:pt idx="14503">
                  <c:v>21.978929647499999</c:v>
                </c:pt>
                <c:pt idx="14504">
                  <c:v>21.984500563000001</c:v>
                </c:pt>
                <c:pt idx="14505">
                  <c:v>21.996715182300001</c:v>
                </c:pt>
                <c:pt idx="14506">
                  <c:v>22.007127122899998</c:v>
                </c:pt>
                <c:pt idx="14507">
                  <c:v>22.007513610699998</c:v>
                </c:pt>
                <c:pt idx="14508">
                  <c:v>22.008422732</c:v>
                </c:pt>
                <c:pt idx="14509">
                  <c:v>22.015726706300001</c:v>
                </c:pt>
                <c:pt idx="14510">
                  <c:v>22.027659660899999</c:v>
                </c:pt>
                <c:pt idx="14511">
                  <c:v>22.033091150499999</c:v>
                </c:pt>
                <c:pt idx="14512">
                  <c:v>22.0315555707</c:v>
                </c:pt>
                <c:pt idx="14513">
                  <c:v>22.034030177000002</c:v>
                </c:pt>
                <c:pt idx="14514">
                  <c:v>22.044156386899999</c:v>
                </c:pt>
                <c:pt idx="14515">
                  <c:v>22.055568232999999</c:v>
                </c:pt>
                <c:pt idx="14516">
                  <c:v>22.058939172199999</c:v>
                </c:pt>
                <c:pt idx="14517">
                  <c:v>22.0586923378</c:v>
                </c:pt>
                <c:pt idx="14518">
                  <c:v>22.063084232600001</c:v>
                </c:pt>
                <c:pt idx="14519">
                  <c:v>22.0750632799</c:v>
                </c:pt>
                <c:pt idx="14520">
                  <c:v>22.083827133</c:v>
                </c:pt>
                <c:pt idx="14521">
                  <c:v>22.083988904800002</c:v>
                </c:pt>
                <c:pt idx="14522">
                  <c:v>22.0840179801</c:v>
                </c:pt>
                <c:pt idx="14523">
                  <c:v>22.092150833800002</c:v>
                </c:pt>
                <c:pt idx="14524">
                  <c:v>22.104580757000001</c:v>
                </c:pt>
                <c:pt idx="14525">
                  <c:v>22.1105096414</c:v>
                </c:pt>
                <c:pt idx="14526">
                  <c:v>22.1106251038</c:v>
                </c:pt>
                <c:pt idx="14527">
                  <c:v>22.111796638200001</c:v>
                </c:pt>
                <c:pt idx="14528">
                  <c:v>22.121934063499999</c:v>
                </c:pt>
                <c:pt idx="14529">
                  <c:v>22.135182413300001</c:v>
                </c:pt>
                <c:pt idx="14530">
                  <c:v>22.139380812300001</c:v>
                </c:pt>
                <c:pt idx="14531">
                  <c:v>22.139412730299998</c:v>
                </c:pt>
                <c:pt idx="14532">
                  <c:v>22.143601981700002</c:v>
                </c:pt>
                <c:pt idx="14533">
                  <c:v>22.1557769255</c:v>
                </c:pt>
                <c:pt idx="14534">
                  <c:v>22.1644623018</c:v>
                </c:pt>
                <c:pt idx="14535">
                  <c:v>22.164696955099998</c:v>
                </c:pt>
                <c:pt idx="14536">
                  <c:v>22.164510035300001</c:v>
                </c:pt>
                <c:pt idx="14537">
                  <c:v>22.1715361563</c:v>
                </c:pt>
                <c:pt idx="14538">
                  <c:v>22.183736917499999</c:v>
                </c:pt>
                <c:pt idx="14539">
                  <c:v>22.190887889700001</c:v>
                </c:pt>
                <c:pt idx="14540">
                  <c:v>22.191189984899999</c:v>
                </c:pt>
                <c:pt idx="14541">
                  <c:v>22.192571142999999</c:v>
                </c:pt>
                <c:pt idx="14542">
                  <c:v>22.2030672659</c:v>
                </c:pt>
                <c:pt idx="14543">
                  <c:v>22.214390194500002</c:v>
                </c:pt>
                <c:pt idx="14544">
                  <c:v>22.2175563887</c:v>
                </c:pt>
                <c:pt idx="14545">
                  <c:v>22.216763418700001</c:v>
                </c:pt>
                <c:pt idx="14546">
                  <c:v>22.221075446</c:v>
                </c:pt>
                <c:pt idx="14547">
                  <c:v>22.2327888491</c:v>
                </c:pt>
                <c:pt idx="14548">
                  <c:v>22.242647989599998</c:v>
                </c:pt>
                <c:pt idx="14549">
                  <c:v>22.244743824899999</c:v>
                </c:pt>
                <c:pt idx="14550">
                  <c:v>22.243513357600001</c:v>
                </c:pt>
                <c:pt idx="14551">
                  <c:v>22.2507905338</c:v>
                </c:pt>
                <c:pt idx="14552">
                  <c:v>22.264183075799998</c:v>
                </c:pt>
                <c:pt idx="14553">
                  <c:v>22.271625100000001</c:v>
                </c:pt>
                <c:pt idx="14554">
                  <c:v>22.272879502199999</c:v>
                </c:pt>
                <c:pt idx="14555">
                  <c:v>22.274473698400001</c:v>
                </c:pt>
                <c:pt idx="14556">
                  <c:v>22.284977839100002</c:v>
                </c:pt>
                <c:pt idx="14557">
                  <c:v>22.296127566399999</c:v>
                </c:pt>
                <c:pt idx="14558">
                  <c:v>22.2997844888</c:v>
                </c:pt>
                <c:pt idx="14559">
                  <c:v>22.298851412000001</c:v>
                </c:pt>
                <c:pt idx="14560">
                  <c:v>22.302197274400001</c:v>
                </c:pt>
                <c:pt idx="14561">
                  <c:v>22.3136692695</c:v>
                </c:pt>
                <c:pt idx="14562">
                  <c:v>22.323569554799999</c:v>
                </c:pt>
                <c:pt idx="14563">
                  <c:v>22.3261233783</c:v>
                </c:pt>
                <c:pt idx="14564">
                  <c:v>22.325750909500002</c:v>
                </c:pt>
                <c:pt idx="14565">
                  <c:v>22.333075180200002</c:v>
                </c:pt>
                <c:pt idx="14566">
                  <c:v>22.345569369300001</c:v>
                </c:pt>
                <c:pt idx="14567">
                  <c:v>22.3522509069</c:v>
                </c:pt>
                <c:pt idx="14568">
                  <c:v>22.352668250899999</c:v>
                </c:pt>
                <c:pt idx="14569">
                  <c:v>22.3533666063</c:v>
                </c:pt>
                <c:pt idx="14570">
                  <c:v>22.3627782282</c:v>
                </c:pt>
                <c:pt idx="14571">
                  <c:v>22.374769641899999</c:v>
                </c:pt>
                <c:pt idx="14572">
                  <c:v>22.380170936999999</c:v>
                </c:pt>
                <c:pt idx="14573">
                  <c:v>22.378893226199999</c:v>
                </c:pt>
                <c:pt idx="14574">
                  <c:v>22.383031615899998</c:v>
                </c:pt>
                <c:pt idx="14575">
                  <c:v>22.394406244700001</c:v>
                </c:pt>
                <c:pt idx="14576">
                  <c:v>22.4046199187</c:v>
                </c:pt>
                <c:pt idx="14577">
                  <c:v>22.408472228899999</c:v>
                </c:pt>
                <c:pt idx="14578">
                  <c:v>22.4086567011</c:v>
                </c:pt>
                <c:pt idx="14579">
                  <c:v>22.416219892499999</c:v>
                </c:pt>
                <c:pt idx="14580">
                  <c:v>22.428375470300001</c:v>
                </c:pt>
                <c:pt idx="14581">
                  <c:v>22.435911537399999</c:v>
                </c:pt>
                <c:pt idx="14582">
                  <c:v>22.436096403800001</c:v>
                </c:pt>
                <c:pt idx="14583">
                  <c:v>22.4363036343</c:v>
                </c:pt>
                <c:pt idx="14584">
                  <c:v>22.445423616199999</c:v>
                </c:pt>
                <c:pt idx="14585">
                  <c:v>22.456930605699998</c:v>
                </c:pt>
                <c:pt idx="14586">
                  <c:v>22.462401095400001</c:v>
                </c:pt>
                <c:pt idx="14587">
                  <c:v>22.461989711800001</c:v>
                </c:pt>
                <c:pt idx="14588">
                  <c:v>22.465890532500001</c:v>
                </c:pt>
                <c:pt idx="14589">
                  <c:v>22.477061749000001</c:v>
                </c:pt>
                <c:pt idx="14590">
                  <c:v>22.487393197700001</c:v>
                </c:pt>
                <c:pt idx="14591">
                  <c:v>22.490722290200001</c:v>
                </c:pt>
                <c:pt idx="14592">
                  <c:v>22.4891862996</c:v>
                </c:pt>
                <c:pt idx="14593">
                  <c:v>22.495648292399999</c:v>
                </c:pt>
                <c:pt idx="14594">
                  <c:v>22.507923435399999</c:v>
                </c:pt>
                <c:pt idx="14595">
                  <c:v>22.516477843099999</c:v>
                </c:pt>
                <c:pt idx="14596">
                  <c:v>22.5169571502</c:v>
                </c:pt>
                <c:pt idx="14597">
                  <c:v>22.518353421099999</c:v>
                </c:pt>
                <c:pt idx="14598">
                  <c:v>22.526642584000001</c:v>
                </c:pt>
                <c:pt idx="14599">
                  <c:v>22.5386901243</c:v>
                </c:pt>
                <c:pt idx="14600">
                  <c:v>22.545269883300001</c:v>
                </c:pt>
                <c:pt idx="14601">
                  <c:v>22.545339419600001</c:v>
                </c:pt>
                <c:pt idx="14602">
                  <c:v>22.549618842400001</c:v>
                </c:pt>
                <c:pt idx="14603">
                  <c:v>22.561106389900001</c:v>
                </c:pt>
                <c:pt idx="14604">
                  <c:v>22.572264458399999</c:v>
                </c:pt>
                <c:pt idx="14605">
                  <c:v>22.575301086500001</c:v>
                </c:pt>
                <c:pt idx="14606">
                  <c:v>22.5739280331</c:v>
                </c:pt>
                <c:pt idx="14607">
                  <c:v>22.5797572888</c:v>
                </c:pt>
                <c:pt idx="14608">
                  <c:v>22.591360018300001</c:v>
                </c:pt>
                <c:pt idx="14609">
                  <c:v>22.599935231</c:v>
                </c:pt>
                <c:pt idx="14610">
                  <c:v>22.600903970200001</c:v>
                </c:pt>
                <c:pt idx="14611">
                  <c:v>22.601985559399999</c:v>
                </c:pt>
                <c:pt idx="14612">
                  <c:v>22.610250076700002</c:v>
                </c:pt>
                <c:pt idx="14613">
                  <c:v>22.6227765149</c:v>
                </c:pt>
                <c:pt idx="14614">
                  <c:v>22.629962059299999</c:v>
                </c:pt>
                <c:pt idx="14615">
                  <c:v>22.628282369600001</c:v>
                </c:pt>
                <c:pt idx="14616">
                  <c:v>22.631651705199999</c:v>
                </c:pt>
                <c:pt idx="14617">
                  <c:v>22.6422948594</c:v>
                </c:pt>
                <c:pt idx="14618">
                  <c:v>22.653248705399999</c:v>
                </c:pt>
                <c:pt idx="14619">
                  <c:v>22.656605476100001</c:v>
                </c:pt>
                <c:pt idx="14620">
                  <c:v>22.656602535600001</c:v>
                </c:pt>
                <c:pt idx="14621">
                  <c:v>22.661717873099999</c:v>
                </c:pt>
                <c:pt idx="14622">
                  <c:v>22.673888754299998</c:v>
                </c:pt>
                <c:pt idx="14623">
                  <c:v>22.6836740908</c:v>
                </c:pt>
                <c:pt idx="14624">
                  <c:v>22.684935630199998</c:v>
                </c:pt>
                <c:pt idx="14625">
                  <c:v>22.686250491100001</c:v>
                </c:pt>
                <c:pt idx="14626">
                  <c:v>22.695454386600002</c:v>
                </c:pt>
                <c:pt idx="14627">
                  <c:v>22.708691318900001</c:v>
                </c:pt>
                <c:pt idx="14628">
                  <c:v>22.715652672600001</c:v>
                </c:pt>
                <c:pt idx="14629">
                  <c:v>22.714460351</c:v>
                </c:pt>
                <c:pt idx="14630">
                  <c:v>22.717073597999999</c:v>
                </c:pt>
                <c:pt idx="14631">
                  <c:v>22.726806744000001</c:v>
                </c:pt>
                <c:pt idx="14632">
                  <c:v>22.738000081199999</c:v>
                </c:pt>
                <c:pt idx="14633">
                  <c:v>22.741900144700001</c:v>
                </c:pt>
                <c:pt idx="14634">
                  <c:v>22.741239622799998</c:v>
                </c:pt>
                <c:pt idx="14635">
                  <c:v>22.746132824499998</c:v>
                </c:pt>
                <c:pt idx="14636">
                  <c:v>22.758699162900001</c:v>
                </c:pt>
                <c:pt idx="14637">
                  <c:v>22.769521096599998</c:v>
                </c:pt>
                <c:pt idx="14638">
                  <c:v>22.7699526709</c:v>
                </c:pt>
                <c:pt idx="14639">
                  <c:v>22.7709463363</c:v>
                </c:pt>
                <c:pt idx="14640">
                  <c:v>22.778121059899998</c:v>
                </c:pt>
                <c:pt idx="14641">
                  <c:v>22.790465387299999</c:v>
                </c:pt>
                <c:pt idx="14642">
                  <c:v>22.797445337999999</c:v>
                </c:pt>
                <c:pt idx="14643">
                  <c:v>22.797581173800001</c:v>
                </c:pt>
                <c:pt idx="14644">
                  <c:v>22.7997089092</c:v>
                </c:pt>
                <c:pt idx="14645">
                  <c:v>22.8102179867</c:v>
                </c:pt>
                <c:pt idx="14646">
                  <c:v>22.822383357900001</c:v>
                </c:pt>
                <c:pt idx="14647">
                  <c:v>22.8262173213</c:v>
                </c:pt>
                <c:pt idx="14648">
                  <c:v>22.826080041200001</c:v>
                </c:pt>
                <c:pt idx="14649">
                  <c:v>22.831683402500001</c:v>
                </c:pt>
                <c:pt idx="14650">
                  <c:v>22.844766389899998</c:v>
                </c:pt>
                <c:pt idx="14651">
                  <c:v>22.855874322399998</c:v>
                </c:pt>
                <c:pt idx="14652">
                  <c:v>22.857149039300001</c:v>
                </c:pt>
                <c:pt idx="14653">
                  <c:v>22.857634307600001</c:v>
                </c:pt>
                <c:pt idx="14654">
                  <c:v>22.864225788900001</c:v>
                </c:pt>
                <c:pt idx="14655">
                  <c:v>22.876686938599999</c:v>
                </c:pt>
                <c:pt idx="14656">
                  <c:v>22.883980769400001</c:v>
                </c:pt>
                <c:pt idx="14657">
                  <c:v>22.883720159199999</c:v>
                </c:pt>
                <c:pt idx="14658">
                  <c:v>22.885540350500001</c:v>
                </c:pt>
                <c:pt idx="14659">
                  <c:v>22.895786406199999</c:v>
                </c:pt>
                <c:pt idx="14660">
                  <c:v>22.908545227699999</c:v>
                </c:pt>
                <c:pt idx="14661">
                  <c:v>22.912868815900001</c:v>
                </c:pt>
                <c:pt idx="14662">
                  <c:v>22.9133213257</c:v>
                </c:pt>
                <c:pt idx="14663">
                  <c:v>22.916583142899999</c:v>
                </c:pt>
                <c:pt idx="14664">
                  <c:v>22.928618256699998</c:v>
                </c:pt>
                <c:pt idx="14665">
                  <c:v>22.9389686345</c:v>
                </c:pt>
                <c:pt idx="14666">
                  <c:v>22.940922952299999</c:v>
                </c:pt>
                <c:pt idx="14667">
                  <c:v>22.940903254599998</c:v>
                </c:pt>
                <c:pt idx="14668">
                  <c:v>22.948570154199999</c:v>
                </c:pt>
                <c:pt idx="14669">
                  <c:v>22.961514728099999</c:v>
                </c:pt>
                <c:pt idx="14670">
                  <c:v>22.968862568500001</c:v>
                </c:pt>
                <c:pt idx="14671">
                  <c:v>22.969860922599999</c:v>
                </c:pt>
                <c:pt idx="14672">
                  <c:v>22.971305199500001</c:v>
                </c:pt>
                <c:pt idx="14673">
                  <c:v>22.9816579025</c:v>
                </c:pt>
                <c:pt idx="14674">
                  <c:v>22.995684494100001</c:v>
                </c:pt>
                <c:pt idx="14675">
                  <c:v>23.001058820200001</c:v>
                </c:pt>
                <c:pt idx="14676">
                  <c:v>23.0011681983</c:v>
                </c:pt>
                <c:pt idx="14677">
                  <c:v>23.004245486999999</c:v>
                </c:pt>
                <c:pt idx="14678">
                  <c:v>23.016138148</c:v>
                </c:pt>
                <c:pt idx="14679">
                  <c:v>23.026450625599999</c:v>
                </c:pt>
                <c:pt idx="14680">
                  <c:v>23.0283205436</c:v>
                </c:pt>
                <c:pt idx="14681">
                  <c:v>23.0282233553</c:v>
                </c:pt>
                <c:pt idx="14682">
                  <c:v>23.034809679599999</c:v>
                </c:pt>
                <c:pt idx="14683">
                  <c:v>23.0474843778</c:v>
                </c:pt>
                <c:pt idx="14684">
                  <c:v>23.056326951799999</c:v>
                </c:pt>
                <c:pt idx="14685">
                  <c:v>23.057926463400001</c:v>
                </c:pt>
                <c:pt idx="14686">
                  <c:v>23.058317680199998</c:v>
                </c:pt>
                <c:pt idx="14687">
                  <c:v>23.068291928600001</c:v>
                </c:pt>
                <c:pt idx="14688">
                  <c:v>23.080345448300001</c:v>
                </c:pt>
                <c:pt idx="14689">
                  <c:v>23.085605681200001</c:v>
                </c:pt>
                <c:pt idx="14690">
                  <c:v>23.085102593799999</c:v>
                </c:pt>
                <c:pt idx="14691">
                  <c:v>23.088986626299999</c:v>
                </c:pt>
                <c:pt idx="14692">
                  <c:v>23.100814020000001</c:v>
                </c:pt>
                <c:pt idx="14693">
                  <c:v>23.111782374600001</c:v>
                </c:pt>
                <c:pt idx="14694">
                  <c:v>23.115478128399999</c:v>
                </c:pt>
                <c:pt idx="14695">
                  <c:v>23.1143684253</c:v>
                </c:pt>
                <c:pt idx="14696">
                  <c:v>23.120850274799999</c:v>
                </c:pt>
                <c:pt idx="14697">
                  <c:v>23.1351974058</c:v>
                </c:pt>
                <c:pt idx="14698">
                  <c:v>23.1447625606</c:v>
                </c:pt>
                <c:pt idx="14699">
                  <c:v>23.1467844658</c:v>
                </c:pt>
                <c:pt idx="14700">
                  <c:v>23.147257082900001</c:v>
                </c:pt>
                <c:pt idx="14701">
                  <c:v>23.156940096900001</c:v>
                </c:pt>
                <c:pt idx="14702">
                  <c:v>23.168802257199999</c:v>
                </c:pt>
                <c:pt idx="14703">
                  <c:v>23.1742149138</c:v>
                </c:pt>
                <c:pt idx="14704">
                  <c:v>23.173799941799999</c:v>
                </c:pt>
                <c:pt idx="14705">
                  <c:v>23.176615505200001</c:v>
                </c:pt>
                <c:pt idx="14706">
                  <c:v>23.187862567300002</c:v>
                </c:pt>
                <c:pt idx="14707">
                  <c:v>23.199484678699999</c:v>
                </c:pt>
                <c:pt idx="14708">
                  <c:v>23.203975601500002</c:v>
                </c:pt>
                <c:pt idx="14709">
                  <c:v>23.203170871299999</c:v>
                </c:pt>
                <c:pt idx="14710">
                  <c:v>23.2098853024</c:v>
                </c:pt>
                <c:pt idx="14711">
                  <c:v>23.222075190999998</c:v>
                </c:pt>
                <c:pt idx="14712">
                  <c:v>23.230691377100001</c:v>
                </c:pt>
                <c:pt idx="14713">
                  <c:v>23.232003477700001</c:v>
                </c:pt>
                <c:pt idx="14714">
                  <c:v>23.232689699000002</c:v>
                </c:pt>
                <c:pt idx="14715">
                  <c:v>23.241627344200001</c:v>
                </c:pt>
                <c:pt idx="14716">
                  <c:v>23.254621613099999</c:v>
                </c:pt>
                <c:pt idx="14717">
                  <c:v>23.2618064117</c:v>
                </c:pt>
                <c:pt idx="14718">
                  <c:v>23.260776330700001</c:v>
                </c:pt>
                <c:pt idx="14719">
                  <c:v>23.264142256</c:v>
                </c:pt>
                <c:pt idx="14720">
                  <c:v>23.275760440399999</c:v>
                </c:pt>
                <c:pt idx="14721">
                  <c:v>23.2876720746</c:v>
                </c:pt>
                <c:pt idx="14722">
                  <c:v>23.293248509200001</c:v>
                </c:pt>
                <c:pt idx="14723">
                  <c:v>23.292920559100001</c:v>
                </c:pt>
                <c:pt idx="14724">
                  <c:v>23.299340944000001</c:v>
                </c:pt>
                <c:pt idx="14725">
                  <c:v>23.311144762600001</c:v>
                </c:pt>
                <c:pt idx="14726">
                  <c:v>23.320392695799999</c:v>
                </c:pt>
                <c:pt idx="14727">
                  <c:v>23.321789942399999</c:v>
                </c:pt>
                <c:pt idx="14728">
                  <c:v>23.321811353200001</c:v>
                </c:pt>
                <c:pt idx="14729">
                  <c:v>23.330283821599998</c:v>
                </c:pt>
                <c:pt idx="14730">
                  <c:v>23.342692940300001</c:v>
                </c:pt>
                <c:pt idx="14731">
                  <c:v>23.350513756800002</c:v>
                </c:pt>
                <c:pt idx="14732">
                  <c:v>23.350661786500002</c:v>
                </c:pt>
                <c:pt idx="14733">
                  <c:v>23.353806605500001</c:v>
                </c:pt>
                <c:pt idx="14734">
                  <c:v>23.364206411200001</c:v>
                </c:pt>
                <c:pt idx="14735">
                  <c:v>23.375773272299998</c:v>
                </c:pt>
                <c:pt idx="14736">
                  <c:v>23.380313996999998</c:v>
                </c:pt>
                <c:pt idx="14737">
                  <c:v>23.3793795407</c:v>
                </c:pt>
                <c:pt idx="14738">
                  <c:v>23.38474253</c:v>
                </c:pt>
                <c:pt idx="14739">
                  <c:v>23.397290741399999</c:v>
                </c:pt>
                <c:pt idx="14740">
                  <c:v>23.4078399062</c:v>
                </c:pt>
                <c:pt idx="14741">
                  <c:v>23.409279885099998</c:v>
                </c:pt>
                <c:pt idx="14742">
                  <c:v>23.410485730400001</c:v>
                </c:pt>
                <c:pt idx="14743">
                  <c:v>23.417900789400001</c:v>
                </c:pt>
                <c:pt idx="14744">
                  <c:v>23.430550794199998</c:v>
                </c:pt>
                <c:pt idx="14745">
                  <c:v>23.439952920100001</c:v>
                </c:pt>
                <c:pt idx="14746">
                  <c:v>23.440855322899999</c:v>
                </c:pt>
                <c:pt idx="14747">
                  <c:v>23.444106875300001</c:v>
                </c:pt>
                <c:pt idx="14748">
                  <c:v>23.4543380641</c:v>
                </c:pt>
                <c:pt idx="14749">
                  <c:v>23.466571238699999</c:v>
                </c:pt>
                <c:pt idx="14750">
                  <c:v>23.4709628156</c:v>
                </c:pt>
                <c:pt idx="14751">
                  <c:v>23.4698688808</c:v>
                </c:pt>
                <c:pt idx="14752">
                  <c:v>23.4747737633</c:v>
                </c:pt>
                <c:pt idx="14753">
                  <c:v>23.486370912999998</c:v>
                </c:pt>
                <c:pt idx="14754">
                  <c:v>23.496915082000001</c:v>
                </c:pt>
                <c:pt idx="14755">
                  <c:v>23.499547773900002</c:v>
                </c:pt>
                <c:pt idx="14756">
                  <c:v>23.5004437059</c:v>
                </c:pt>
                <c:pt idx="14757">
                  <c:v>23.5077214541</c:v>
                </c:pt>
                <c:pt idx="14758">
                  <c:v>23.520714246200001</c:v>
                </c:pt>
                <c:pt idx="14759">
                  <c:v>23.5289189322</c:v>
                </c:pt>
                <c:pt idx="14760">
                  <c:v>23.528497884499998</c:v>
                </c:pt>
                <c:pt idx="14761">
                  <c:v>23.530934648100001</c:v>
                </c:pt>
                <c:pt idx="14762">
                  <c:v>23.541287221200001</c:v>
                </c:pt>
                <c:pt idx="14763">
                  <c:v>23.5536414412</c:v>
                </c:pt>
                <c:pt idx="14764">
                  <c:v>23.558849846699999</c:v>
                </c:pt>
                <c:pt idx="14765">
                  <c:v>23.5592141865</c:v>
                </c:pt>
                <c:pt idx="14766">
                  <c:v>23.562772533899999</c:v>
                </c:pt>
                <c:pt idx="14767">
                  <c:v>23.574755531499999</c:v>
                </c:pt>
                <c:pt idx="14768">
                  <c:v>23.586645934900002</c:v>
                </c:pt>
                <c:pt idx="14769">
                  <c:v>23.589718150900001</c:v>
                </c:pt>
                <c:pt idx="14770">
                  <c:v>23.591148051499999</c:v>
                </c:pt>
                <c:pt idx="14771">
                  <c:v>23.598748673100001</c:v>
                </c:pt>
                <c:pt idx="14772">
                  <c:v>23.6122235803</c:v>
                </c:pt>
                <c:pt idx="14773">
                  <c:v>23.6202994207</c:v>
                </c:pt>
                <c:pt idx="14774">
                  <c:v>23.620216574800001</c:v>
                </c:pt>
                <c:pt idx="14775">
                  <c:v>23.622039153399999</c:v>
                </c:pt>
                <c:pt idx="14776">
                  <c:v>23.6312950417</c:v>
                </c:pt>
                <c:pt idx="14777">
                  <c:v>23.643663270600001</c:v>
                </c:pt>
                <c:pt idx="14778">
                  <c:v>23.649331065399998</c:v>
                </c:pt>
                <c:pt idx="14779">
                  <c:v>23.6495848327</c:v>
                </c:pt>
                <c:pt idx="14780">
                  <c:v>23.653512506599998</c:v>
                </c:pt>
                <c:pt idx="14781">
                  <c:v>23.665772939299998</c:v>
                </c:pt>
                <c:pt idx="14782">
                  <c:v>23.677456328200002</c:v>
                </c:pt>
                <c:pt idx="14783">
                  <c:v>23.6792190042</c:v>
                </c:pt>
                <c:pt idx="14784">
                  <c:v>23.679952863099999</c:v>
                </c:pt>
                <c:pt idx="14785">
                  <c:v>23.686587084100001</c:v>
                </c:pt>
                <c:pt idx="14786">
                  <c:v>23.699293748900001</c:v>
                </c:pt>
                <c:pt idx="14787">
                  <c:v>23.708089443799999</c:v>
                </c:pt>
                <c:pt idx="14788">
                  <c:v>23.709651647200001</c:v>
                </c:pt>
                <c:pt idx="14789">
                  <c:v>23.710766560500002</c:v>
                </c:pt>
                <c:pt idx="14790">
                  <c:v>23.720415514999999</c:v>
                </c:pt>
                <c:pt idx="14791">
                  <c:v>23.733543817600001</c:v>
                </c:pt>
                <c:pt idx="14792">
                  <c:v>23.739519569799999</c:v>
                </c:pt>
                <c:pt idx="14793">
                  <c:v>23.740549654100001</c:v>
                </c:pt>
                <c:pt idx="14794">
                  <c:v>23.745139482700001</c:v>
                </c:pt>
                <c:pt idx="14795">
                  <c:v>23.757834003900001</c:v>
                </c:pt>
                <c:pt idx="14796">
                  <c:v>23.769317191100001</c:v>
                </c:pt>
                <c:pt idx="14797">
                  <c:v>23.771876535400001</c:v>
                </c:pt>
                <c:pt idx="14798">
                  <c:v>23.772045762200001</c:v>
                </c:pt>
                <c:pt idx="14799">
                  <c:v>23.777798426499999</c:v>
                </c:pt>
                <c:pt idx="14800">
                  <c:v>23.79047065</c:v>
                </c:pt>
                <c:pt idx="14801">
                  <c:v>23.799401806700001</c:v>
                </c:pt>
                <c:pt idx="14802">
                  <c:v>23.8006426227</c:v>
                </c:pt>
                <c:pt idx="14803">
                  <c:v>23.801958446499999</c:v>
                </c:pt>
                <c:pt idx="14804">
                  <c:v>23.8117154169</c:v>
                </c:pt>
                <c:pt idx="14805">
                  <c:v>23.825131429300001</c:v>
                </c:pt>
                <c:pt idx="14806">
                  <c:v>23.830561776500002</c:v>
                </c:pt>
                <c:pt idx="14807">
                  <c:v>23.831400111899999</c:v>
                </c:pt>
                <c:pt idx="14808">
                  <c:v>23.834043338000001</c:v>
                </c:pt>
                <c:pt idx="14809">
                  <c:v>23.8456567052</c:v>
                </c:pt>
                <c:pt idx="14810">
                  <c:v>23.857275960700001</c:v>
                </c:pt>
                <c:pt idx="14811">
                  <c:v>23.861217316200001</c:v>
                </c:pt>
                <c:pt idx="14812">
                  <c:v>23.8611392438</c:v>
                </c:pt>
                <c:pt idx="14813">
                  <c:v>23.867743734099999</c:v>
                </c:pt>
                <c:pt idx="14814">
                  <c:v>23.880488406600001</c:v>
                </c:pt>
                <c:pt idx="14815">
                  <c:v>23.889529119599999</c:v>
                </c:pt>
                <c:pt idx="14816">
                  <c:v>23.891597169699999</c:v>
                </c:pt>
                <c:pt idx="14817">
                  <c:v>23.893356638099998</c:v>
                </c:pt>
                <c:pt idx="14818">
                  <c:v>23.903621210699999</c:v>
                </c:pt>
                <c:pt idx="14819">
                  <c:v>23.917333777700001</c:v>
                </c:pt>
                <c:pt idx="14820">
                  <c:v>23.923883136899999</c:v>
                </c:pt>
                <c:pt idx="14821">
                  <c:v>23.9242242674</c:v>
                </c:pt>
                <c:pt idx="14822">
                  <c:v>23.9266128987</c:v>
                </c:pt>
                <c:pt idx="14823">
                  <c:v>23.937923709300001</c:v>
                </c:pt>
                <c:pt idx="14824">
                  <c:v>23.9493675891</c:v>
                </c:pt>
                <c:pt idx="14825">
                  <c:v>23.9531018343</c:v>
                </c:pt>
                <c:pt idx="14826">
                  <c:v>23.953013389100001</c:v>
                </c:pt>
                <c:pt idx="14827">
                  <c:v>23.959211812100001</c:v>
                </c:pt>
                <c:pt idx="14828">
                  <c:v>23.971859187300002</c:v>
                </c:pt>
                <c:pt idx="14829">
                  <c:v>23.981587415</c:v>
                </c:pt>
                <c:pt idx="14830">
                  <c:v>23.9844702103</c:v>
                </c:pt>
                <c:pt idx="14831">
                  <c:v>23.984123525600001</c:v>
                </c:pt>
                <c:pt idx="14832">
                  <c:v>23.993285098099999</c:v>
                </c:pt>
                <c:pt idx="14833">
                  <c:v>24.006144412000001</c:v>
                </c:pt>
                <c:pt idx="14834">
                  <c:v>24.013210127499999</c:v>
                </c:pt>
                <c:pt idx="14835">
                  <c:v>24.0134181574</c:v>
                </c:pt>
                <c:pt idx="14836">
                  <c:v>24.0168730581</c:v>
                </c:pt>
                <c:pt idx="14837">
                  <c:v>24.027923844899998</c:v>
                </c:pt>
                <c:pt idx="14838">
                  <c:v>24.039710543199998</c:v>
                </c:pt>
                <c:pt idx="14839">
                  <c:v>24.044711193600001</c:v>
                </c:pt>
                <c:pt idx="14840">
                  <c:v>24.044495227799999</c:v>
                </c:pt>
                <c:pt idx="14841">
                  <c:v>24.050787679599999</c:v>
                </c:pt>
                <c:pt idx="14842">
                  <c:v>24.064666236600001</c:v>
                </c:pt>
                <c:pt idx="14843">
                  <c:v>24.0753694466</c:v>
                </c:pt>
                <c:pt idx="14844">
                  <c:v>24.077964032899999</c:v>
                </c:pt>
                <c:pt idx="14845">
                  <c:v>24.0778120403</c:v>
                </c:pt>
                <c:pt idx="14846">
                  <c:v>24.0863144108</c:v>
                </c:pt>
                <c:pt idx="14847">
                  <c:v>24.0987294617</c:v>
                </c:pt>
                <c:pt idx="14848">
                  <c:v>24.1058458913</c:v>
                </c:pt>
                <c:pt idx="14849">
                  <c:v>24.106299408000002</c:v>
                </c:pt>
                <c:pt idx="14850">
                  <c:v>24.1087344653</c:v>
                </c:pt>
                <c:pt idx="14851">
                  <c:v>24.1191961402</c:v>
                </c:pt>
                <c:pt idx="14852">
                  <c:v>24.132000033899999</c:v>
                </c:pt>
                <c:pt idx="14853">
                  <c:v>24.137997097700001</c:v>
                </c:pt>
                <c:pt idx="14854">
                  <c:v>24.136877072800001</c:v>
                </c:pt>
                <c:pt idx="14855">
                  <c:v>24.142660516599999</c:v>
                </c:pt>
                <c:pt idx="14856">
                  <c:v>24.154732873299999</c:v>
                </c:pt>
                <c:pt idx="14857">
                  <c:v>24.164898964100001</c:v>
                </c:pt>
                <c:pt idx="14858">
                  <c:v>24.167219424999999</c:v>
                </c:pt>
                <c:pt idx="14859">
                  <c:v>24.168001024199999</c:v>
                </c:pt>
                <c:pt idx="14860">
                  <c:v>24.176054037699998</c:v>
                </c:pt>
                <c:pt idx="14861">
                  <c:v>24.189218007800001</c:v>
                </c:pt>
                <c:pt idx="14862">
                  <c:v>24.197914838399999</c:v>
                </c:pt>
                <c:pt idx="14863">
                  <c:v>24.197760848800002</c:v>
                </c:pt>
                <c:pt idx="14864">
                  <c:v>24.200332802999998</c:v>
                </c:pt>
                <c:pt idx="14865">
                  <c:v>24.211912551000001</c:v>
                </c:pt>
                <c:pt idx="14866">
                  <c:v>24.2253517491</c:v>
                </c:pt>
                <c:pt idx="14867">
                  <c:v>24.231824304100002</c:v>
                </c:pt>
                <c:pt idx="14868">
                  <c:v>24.231133531299999</c:v>
                </c:pt>
                <c:pt idx="14869">
                  <c:v>24.236341792099999</c:v>
                </c:pt>
                <c:pt idx="14870">
                  <c:v>24.247791620000001</c:v>
                </c:pt>
                <c:pt idx="14871">
                  <c:v>24.258349520900001</c:v>
                </c:pt>
                <c:pt idx="14872">
                  <c:v>24.260935163900001</c:v>
                </c:pt>
                <c:pt idx="14873">
                  <c:v>24.260938861100001</c:v>
                </c:pt>
                <c:pt idx="14874">
                  <c:v>24.268315171499999</c:v>
                </c:pt>
                <c:pt idx="14875">
                  <c:v>24.281513742000001</c:v>
                </c:pt>
                <c:pt idx="14876">
                  <c:v>24.2911321638</c:v>
                </c:pt>
                <c:pt idx="14877">
                  <c:v>24.291418248900001</c:v>
                </c:pt>
                <c:pt idx="14878">
                  <c:v>24.2940795532</c:v>
                </c:pt>
                <c:pt idx="14879">
                  <c:v>24.3034567029</c:v>
                </c:pt>
                <c:pt idx="14880">
                  <c:v>24.315937164499999</c:v>
                </c:pt>
                <c:pt idx="14881">
                  <c:v>24.321816550899999</c:v>
                </c:pt>
                <c:pt idx="14882">
                  <c:v>24.321587618399999</c:v>
                </c:pt>
                <c:pt idx="14883">
                  <c:v>24.326078713800001</c:v>
                </c:pt>
                <c:pt idx="14884">
                  <c:v>24.338495177599999</c:v>
                </c:pt>
                <c:pt idx="14885">
                  <c:v>24.3503164854</c:v>
                </c:pt>
                <c:pt idx="14886">
                  <c:v>24.352595029500002</c:v>
                </c:pt>
                <c:pt idx="14887">
                  <c:v>24.353469308800001</c:v>
                </c:pt>
                <c:pt idx="14888">
                  <c:v>24.360518355500002</c:v>
                </c:pt>
                <c:pt idx="14889">
                  <c:v>24.3739501652</c:v>
                </c:pt>
                <c:pt idx="14890">
                  <c:v>24.384801568699999</c:v>
                </c:pt>
                <c:pt idx="14891">
                  <c:v>24.385899213799998</c:v>
                </c:pt>
                <c:pt idx="14892">
                  <c:v>24.388259270199999</c:v>
                </c:pt>
                <c:pt idx="14893">
                  <c:v>24.397202740499999</c:v>
                </c:pt>
                <c:pt idx="14894">
                  <c:v>24.410098276399999</c:v>
                </c:pt>
                <c:pt idx="14895">
                  <c:v>24.416035494700001</c:v>
                </c:pt>
                <c:pt idx="14896">
                  <c:v>24.4154420835</c:v>
                </c:pt>
                <c:pt idx="14897">
                  <c:v>24.419510087700001</c:v>
                </c:pt>
                <c:pt idx="14898">
                  <c:v>24.4309731114</c:v>
                </c:pt>
                <c:pt idx="14899">
                  <c:v>24.442958443599998</c:v>
                </c:pt>
                <c:pt idx="14900">
                  <c:v>24.446752364599998</c:v>
                </c:pt>
                <c:pt idx="14901">
                  <c:v>24.4475062116</c:v>
                </c:pt>
                <c:pt idx="14902">
                  <c:v>24.4534122287</c:v>
                </c:pt>
                <c:pt idx="14903">
                  <c:v>24.466528388099999</c:v>
                </c:pt>
                <c:pt idx="14904">
                  <c:v>24.475931628200001</c:v>
                </c:pt>
                <c:pt idx="14905">
                  <c:v>24.476759383200001</c:v>
                </c:pt>
                <c:pt idx="14906">
                  <c:v>24.478267001900001</c:v>
                </c:pt>
                <c:pt idx="14907">
                  <c:v>24.488005723000001</c:v>
                </c:pt>
                <c:pt idx="14908">
                  <c:v>24.501388430199999</c:v>
                </c:pt>
                <c:pt idx="14909">
                  <c:v>24.5076972307</c:v>
                </c:pt>
                <c:pt idx="14910">
                  <c:v>24.508623040700002</c:v>
                </c:pt>
                <c:pt idx="14911">
                  <c:v>24.5111463605</c:v>
                </c:pt>
                <c:pt idx="14912">
                  <c:v>24.522679462399999</c:v>
                </c:pt>
                <c:pt idx="14913">
                  <c:v>24.536478708299999</c:v>
                </c:pt>
                <c:pt idx="14914">
                  <c:v>24.541050544400001</c:v>
                </c:pt>
                <c:pt idx="14915">
                  <c:v>24.542113834399998</c:v>
                </c:pt>
                <c:pt idx="14916">
                  <c:v>24.547943538999998</c:v>
                </c:pt>
                <c:pt idx="14917">
                  <c:v>24.5613268723</c:v>
                </c:pt>
                <c:pt idx="14918">
                  <c:v>24.570552581600001</c:v>
                </c:pt>
                <c:pt idx="14919">
                  <c:v>24.571409615</c:v>
                </c:pt>
                <c:pt idx="14920">
                  <c:v>24.572544056800002</c:v>
                </c:pt>
                <c:pt idx="14921">
                  <c:v>24.581062358800001</c:v>
                </c:pt>
                <c:pt idx="14922">
                  <c:v>24.594171380500001</c:v>
                </c:pt>
                <c:pt idx="14923">
                  <c:v>24.6016076005</c:v>
                </c:pt>
                <c:pt idx="14924">
                  <c:v>24.602531175900001</c:v>
                </c:pt>
                <c:pt idx="14925">
                  <c:v>24.605199754000001</c:v>
                </c:pt>
                <c:pt idx="14926">
                  <c:v>24.6170256441</c:v>
                </c:pt>
                <c:pt idx="14927">
                  <c:v>24.629048806699998</c:v>
                </c:pt>
                <c:pt idx="14928">
                  <c:v>24.632577106300001</c:v>
                </c:pt>
                <c:pt idx="14929">
                  <c:v>24.6329196248</c:v>
                </c:pt>
                <c:pt idx="14930">
                  <c:v>24.638823888299999</c:v>
                </c:pt>
                <c:pt idx="14931">
                  <c:v>24.651778700200001</c:v>
                </c:pt>
                <c:pt idx="14932">
                  <c:v>24.662087505900001</c:v>
                </c:pt>
                <c:pt idx="14933">
                  <c:v>24.664677767699999</c:v>
                </c:pt>
                <c:pt idx="14934">
                  <c:v>24.664589731700001</c:v>
                </c:pt>
                <c:pt idx="14935">
                  <c:v>24.6732303679</c:v>
                </c:pt>
                <c:pt idx="14936">
                  <c:v>24.6874532002</c:v>
                </c:pt>
                <c:pt idx="14937">
                  <c:v>24.6952248576</c:v>
                </c:pt>
                <c:pt idx="14938">
                  <c:v>24.6970657064</c:v>
                </c:pt>
                <c:pt idx="14939">
                  <c:v>24.7000974396</c:v>
                </c:pt>
                <c:pt idx="14940">
                  <c:v>24.711974807899999</c:v>
                </c:pt>
                <c:pt idx="14941">
                  <c:v>24.723815314300001</c:v>
                </c:pt>
                <c:pt idx="14942">
                  <c:v>24.727872424600001</c:v>
                </c:pt>
                <c:pt idx="14943">
                  <c:v>24.727882129499999</c:v>
                </c:pt>
                <c:pt idx="14944">
                  <c:v>24.732719770999999</c:v>
                </c:pt>
                <c:pt idx="14945">
                  <c:v>24.745393105200002</c:v>
                </c:pt>
                <c:pt idx="14946">
                  <c:v>24.755647589700001</c:v>
                </c:pt>
                <c:pt idx="14947">
                  <c:v>24.758511586899999</c:v>
                </c:pt>
                <c:pt idx="14948">
                  <c:v>24.759155922000001</c:v>
                </c:pt>
                <c:pt idx="14949">
                  <c:v>24.767860049999999</c:v>
                </c:pt>
                <c:pt idx="14950">
                  <c:v>24.781161562600001</c:v>
                </c:pt>
                <c:pt idx="14951">
                  <c:v>24.788119557200002</c:v>
                </c:pt>
                <c:pt idx="14952">
                  <c:v>24.789246839299999</c:v>
                </c:pt>
                <c:pt idx="14953">
                  <c:v>24.791343448199999</c:v>
                </c:pt>
                <c:pt idx="14954">
                  <c:v>24.802202054799999</c:v>
                </c:pt>
                <c:pt idx="14955">
                  <c:v>24.814880917899998</c:v>
                </c:pt>
                <c:pt idx="14956">
                  <c:v>24.8205978612</c:v>
                </c:pt>
                <c:pt idx="14957">
                  <c:v>24.820160272199999</c:v>
                </c:pt>
                <c:pt idx="14958">
                  <c:v>24.825616393099999</c:v>
                </c:pt>
                <c:pt idx="14959">
                  <c:v>24.838095855999999</c:v>
                </c:pt>
                <c:pt idx="14960">
                  <c:v>24.8486359051</c:v>
                </c:pt>
                <c:pt idx="14961">
                  <c:v>24.852727999500001</c:v>
                </c:pt>
                <c:pt idx="14962">
                  <c:v>24.853913537299999</c:v>
                </c:pt>
                <c:pt idx="14963">
                  <c:v>24.862904672500001</c:v>
                </c:pt>
                <c:pt idx="14964">
                  <c:v>24.876016273200001</c:v>
                </c:pt>
                <c:pt idx="14965">
                  <c:v>24.883878672000002</c:v>
                </c:pt>
                <c:pt idx="14966">
                  <c:v>24.884651637499999</c:v>
                </c:pt>
                <c:pt idx="14967">
                  <c:v>24.8861798549</c:v>
                </c:pt>
                <c:pt idx="14968">
                  <c:v>24.896683934199999</c:v>
                </c:pt>
                <c:pt idx="14969">
                  <c:v>24.908776250999999</c:v>
                </c:pt>
                <c:pt idx="14970">
                  <c:v>24.914464134700001</c:v>
                </c:pt>
                <c:pt idx="14971">
                  <c:v>24.914696838899999</c:v>
                </c:pt>
                <c:pt idx="14972">
                  <c:v>24.9198969511</c:v>
                </c:pt>
                <c:pt idx="14973">
                  <c:v>24.932048996399999</c:v>
                </c:pt>
                <c:pt idx="14974">
                  <c:v>24.942717036600001</c:v>
                </c:pt>
                <c:pt idx="14975">
                  <c:v>24.9463205361</c:v>
                </c:pt>
                <c:pt idx="14976">
                  <c:v>24.945836073999999</c:v>
                </c:pt>
                <c:pt idx="14977">
                  <c:v>24.9538024975</c:v>
                </c:pt>
                <c:pt idx="14978">
                  <c:v>24.9670362705</c:v>
                </c:pt>
                <c:pt idx="14979">
                  <c:v>24.975878127200001</c:v>
                </c:pt>
                <c:pt idx="14980">
                  <c:v>24.976839041200002</c:v>
                </c:pt>
                <c:pt idx="14981">
                  <c:v>24.979402232399998</c:v>
                </c:pt>
                <c:pt idx="14982">
                  <c:v>24.9889999884</c:v>
                </c:pt>
                <c:pt idx="14983">
                  <c:v>25.001485378400002</c:v>
                </c:pt>
                <c:pt idx="14984">
                  <c:v>25.008210017100001</c:v>
                </c:pt>
                <c:pt idx="14985">
                  <c:v>25.0088247664</c:v>
                </c:pt>
                <c:pt idx="14986">
                  <c:v>25.014447240700001</c:v>
                </c:pt>
                <c:pt idx="14987">
                  <c:v>25.0270934801</c:v>
                </c:pt>
                <c:pt idx="14988">
                  <c:v>25.038611141600001</c:v>
                </c:pt>
                <c:pt idx="14989">
                  <c:v>25.041918241899999</c:v>
                </c:pt>
                <c:pt idx="14990">
                  <c:v>25.0415678898</c:v>
                </c:pt>
                <c:pt idx="14991">
                  <c:v>25.048784338000001</c:v>
                </c:pt>
                <c:pt idx="14992">
                  <c:v>25.061272850800002</c:v>
                </c:pt>
                <c:pt idx="14993">
                  <c:v>25.0700966056</c:v>
                </c:pt>
                <c:pt idx="14994">
                  <c:v>25.0713568991</c:v>
                </c:pt>
                <c:pt idx="14995">
                  <c:v>25.073522328900001</c:v>
                </c:pt>
                <c:pt idx="14996">
                  <c:v>25.0829027264</c:v>
                </c:pt>
                <c:pt idx="14997">
                  <c:v>25.095963506899999</c:v>
                </c:pt>
                <c:pt idx="14998">
                  <c:v>25.103162646600001</c:v>
                </c:pt>
                <c:pt idx="14999">
                  <c:v>25.102093856500002</c:v>
                </c:pt>
                <c:pt idx="15000">
                  <c:v>25.10679768</c:v>
                </c:pt>
                <c:pt idx="15001">
                  <c:v>25.118674156899999</c:v>
                </c:pt>
                <c:pt idx="15002">
                  <c:v>25.130035390500002</c:v>
                </c:pt>
                <c:pt idx="15003">
                  <c:v>25.133624186900001</c:v>
                </c:pt>
                <c:pt idx="15004">
                  <c:v>25.134507831499999</c:v>
                </c:pt>
                <c:pt idx="15005">
                  <c:v>25.140978949299999</c:v>
                </c:pt>
                <c:pt idx="15006">
                  <c:v>25.153885406699999</c:v>
                </c:pt>
                <c:pt idx="15007">
                  <c:v>25.1638298399</c:v>
                </c:pt>
                <c:pt idx="15008">
                  <c:v>25.1652047169</c:v>
                </c:pt>
                <c:pt idx="15009">
                  <c:v>25.167588503299999</c:v>
                </c:pt>
                <c:pt idx="15010">
                  <c:v>25.1779946869</c:v>
                </c:pt>
                <c:pt idx="15011">
                  <c:v>25.191795223100002</c:v>
                </c:pt>
                <c:pt idx="15012">
                  <c:v>25.198885965399999</c:v>
                </c:pt>
                <c:pt idx="15013">
                  <c:v>25.198325408100001</c:v>
                </c:pt>
                <c:pt idx="15014">
                  <c:v>25.202207521799998</c:v>
                </c:pt>
                <c:pt idx="15015">
                  <c:v>25.213089394499999</c:v>
                </c:pt>
                <c:pt idx="15016">
                  <c:v>25.2246675554</c:v>
                </c:pt>
                <c:pt idx="15017">
                  <c:v>25.228630861799999</c:v>
                </c:pt>
                <c:pt idx="15018">
                  <c:v>25.2287291188</c:v>
                </c:pt>
                <c:pt idx="15019">
                  <c:v>25.2347958786</c:v>
                </c:pt>
                <c:pt idx="15020">
                  <c:v>25.248184548099999</c:v>
                </c:pt>
                <c:pt idx="15021">
                  <c:v>25.258969137600001</c:v>
                </c:pt>
                <c:pt idx="15022">
                  <c:v>25.259564102599999</c:v>
                </c:pt>
                <c:pt idx="15023">
                  <c:v>25.2615298841</c:v>
                </c:pt>
                <c:pt idx="15024">
                  <c:v>25.270081960399999</c:v>
                </c:pt>
                <c:pt idx="15025">
                  <c:v>25.283050755200001</c:v>
                </c:pt>
                <c:pt idx="15026">
                  <c:v>25.290161265799998</c:v>
                </c:pt>
                <c:pt idx="15027">
                  <c:v>25.2907949696</c:v>
                </c:pt>
                <c:pt idx="15028">
                  <c:v>25.294145067700001</c:v>
                </c:pt>
                <c:pt idx="15029">
                  <c:v>25.305698832299999</c:v>
                </c:pt>
                <c:pt idx="15030">
                  <c:v>25.318217677700002</c:v>
                </c:pt>
                <c:pt idx="15031">
                  <c:v>25.321892649799999</c:v>
                </c:pt>
                <c:pt idx="15032">
                  <c:v>25.322477163999999</c:v>
                </c:pt>
                <c:pt idx="15033">
                  <c:v>25.329170959799999</c:v>
                </c:pt>
                <c:pt idx="15034">
                  <c:v>25.343106024499999</c:v>
                </c:pt>
                <c:pt idx="15035">
                  <c:v>25.3543124885</c:v>
                </c:pt>
                <c:pt idx="15036">
                  <c:v>25.355775041099999</c:v>
                </c:pt>
                <c:pt idx="15037">
                  <c:v>25.357230791300001</c:v>
                </c:pt>
                <c:pt idx="15038">
                  <c:v>25.365120895099999</c:v>
                </c:pt>
                <c:pt idx="15039">
                  <c:v>25.378199513399998</c:v>
                </c:pt>
                <c:pt idx="15040">
                  <c:v>25.385499642799999</c:v>
                </c:pt>
                <c:pt idx="15041">
                  <c:v>25.3856244262</c:v>
                </c:pt>
                <c:pt idx="15042">
                  <c:v>25.388529863900001</c:v>
                </c:pt>
                <c:pt idx="15043">
                  <c:v>25.399795153399999</c:v>
                </c:pt>
                <c:pt idx="15044">
                  <c:v>25.412682849500001</c:v>
                </c:pt>
                <c:pt idx="15045">
                  <c:v>25.416913954399998</c:v>
                </c:pt>
                <c:pt idx="15046">
                  <c:v>25.4178415875</c:v>
                </c:pt>
                <c:pt idx="15047">
                  <c:v>25.422376681399999</c:v>
                </c:pt>
                <c:pt idx="15048">
                  <c:v>25.435262515000002</c:v>
                </c:pt>
                <c:pt idx="15049">
                  <c:v>25.445836626599998</c:v>
                </c:pt>
                <c:pt idx="15050">
                  <c:v>25.447941570000001</c:v>
                </c:pt>
                <c:pt idx="15051">
                  <c:v>25.448875834300001</c:v>
                </c:pt>
                <c:pt idx="15052">
                  <c:v>25.457760252900002</c:v>
                </c:pt>
                <c:pt idx="15053">
                  <c:v>25.471320445500002</c:v>
                </c:pt>
                <c:pt idx="15054">
                  <c:v>25.478493009299999</c:v>
                </c:pt>
                <c:pt idx="15055">
                  <c:v>25.4797435676</c:v>
                </c:pt>
                <c:pt idx="15056">
                  <c:v>25.482015687899999</c:v>
                </c:pt>
                <c:pt idx="15057">
                  <c:v>25.493505558100001</c:v>
                </c:pt>
                <c:pt idx="15058">
                  <c:v>25.507744886800001</c:v>
                </c:pt>
                <c:pt idx="15059">
                  <c:v>25.513022874699999</c:v>
                </c:pt>
                <c:pt idx="15060">
                  <c:v>25.513697948699999</c:v>
                </c:pt>
                <c:pt idx="15061">
                  <c:v>25.518039478999999</c:v>
                </c:pt>
                <c:pt idx="15062">
                  <c:v>25.5308388435</c:v>
                </c:pt>
                <c:pt idx="15063">
                  <c:v>25.541255481899999</c:v>
                </c:pt>
                <c:pt idx="15064">
                  <c:v>25.543188132400001</c:v>
                </c:pt>
                <c:pt idx="15065">
                  <c:v>25.5438797218</c:v>
                </c:pt>
                <c:pt idx="15066">
                  <c:v>25.5515902488</c:v>
                </c:pt>
                <c:pt idx="15067">
                  <c:v>25.564747671100001</c:v>
                </c:pt>
                <c:pt idx="15068">
                  <c:v>25.5734474508</c:v>
                </c:pt>
                <c:pt idx="15069">
                  <c:v>25.575064290699999</c:v>
                </c:pt>
                <c:pt idx="15070">
                  <c:v>25.576334053499998</c:v>
                </c:pt>
                <c:pt idx="15071">
                  <c:v>25.5873561577</c:v>
                </c:pt>
                <c:pt idx="15072">
                  <c:v>25.599863646399999</c:v>
                </c:pt>
                <c:pt idx="15073">
                  <c:v>25.605012258999999</c:v>
                </c:pt>
                <c:pt idx="15074">
                  <c:v>25.605074436199999</c:v>
                </c:pt>
                <c:pt idx="15075">
                  <c:v>25.610145321200001</c:v>
                </c:pt>
                <c:pt idx="15076">
                  <c:v>25.6228865824</c:v>
                </c:pt>
                <c:pt idx="15077">
                  <c:v>25.633851383</c:v>
                </c:pt>
                <c:pt idx="15078">
                  <c:v>25.637498667700001</c:v>
                </c:pt>
                <c:pt idx="15079">
                  <c:v>25.636889890399999</c:v>
                </c:pt>
                <c:pt idx="15080">
                  <c:v>25.644540944700001</c:v>
                </c:pt>
                <c:pt idx="15081">
                  <c:v>25.6593432801</c:v>
                </c:pt>
                <c:pt idx="15082">
                  <c:v>25.668742955900001</c:v>
                </c:pt>
                <c:pt idx="15083">
                  <c:v>25.670838007099999</c:v>
                </c:pt>
                <c:pt idx="15084">
                  <c:v>25.672293995499999</c:v>
                </c:pt>
                <c:pt idx="15085">
                  <c:v>25.683075515199999</c:v>
                </c:pt>
                <c:pt idx="15086">
                  <c:v>25.695301248700002</c:v>
                </c:pt>
                <c:pt idx="15087">
                  <c:v>25.7005842445</c:v>
                </c:pt>
                <c:pt idx="15088">
                  <c:v>25.7005670494</c:v>
                </c:pt>
                <c:pt idx="15089">
                  <c:v>25.704429094399998</c:v>
                </c:pt>
                <c:pt idx="15090">
                  <c:v>25.716534176500002</c:v>
                </c:pt>
                <c:pt idx="15091">
                  <c:v>25.728124361599999</c:v>
                </c:pt>
                <c:pt idx="15092">
                  <c:v>25.7322933423</c:v>
                </c:pt>
                <c:pt idx="15093">
                  <c:v>25.7319596494</c:v>
                </c:pt>
                <c:pt idx="15094">
                  <c:v>25.739732355699999</c:v>
                </c:pt>
                <c:pt idx="15095">
                  <c:v>25.752573642000002</c:v>
                </c:pt>
                <c:pt idx="15096">
                  <c:v>25.7610138587</c:v>
                </c:pt>
                <c:pt idx="15097">
                  <c:v>25.762519332699998</c:v>
                </c:pt>
                <c:pt idx="15098">
                  <c:v>25.7641234801</c:v>
                </c:pt>
                <c:pt idx="15099">
                  <c:v>25.774199635999999</c:v>
                </c:pt>
                <c:pt idx="15100">
                  <c:v>25.787485892599999</c:v>
                </c:pt>
                <c:pt idx="15101">
                  <c:v>25.7944632958</c:v>
                </c:pt>
                <c:pt idx="15102">
                  <c:v>25.793619154200002</c:v>
                </c:pt>
                <c:pt idx="15103">
                  <c:v>25.7978808479</c:v>
                </c:pt>
                <c:pt idx="15104">
                  <c:v>25.810234648400002</c:v>
                </c:pt>
                <c:pt idx="15105">
                  <c:v>25.8221956838</c:v>
                </c:pt>
                <c:pt idx="15106">
                  <c:v>25.827471954300002</c:v>
                </c:pt>
                <c:pt idx="15107">
                  <c:v>25.827708230999999</c:v>
                </c:pt>
                <c:pt idx="15108">
                  <c:v>25.835217885799999</c:v>
                </c:pt>
                <c:pt idx="15109">
                  <c:v>25.8476805136</c:v>
                </c:pt>
                <c:pt idx="15110">
                  <c:v>25.856817425300001</c:v>
                </c:pt>
                <c:pt idx="15111">
                  <c:v>25.8582215598</c:v>
                </c:pt>
                <c:pt idx="15112">
                  <c:v>25.859043184499999</c:v>
                </c:pt>
                <c:pt idx="15113">
                  <c:v>25.868573081800001</c:v>
                </c:pt>
                <c:pt idx="15114">
                  <c:v>25.881209716600001</c:v>
                </c:pt>
                <c:pt idx="15115">
                  <c:v>25.8886335067</c:v>
                </c:pt>
                <c:pt idx="15116">
                  <c:v>25.888863565299999</c:v>
                </c:pt>
                <c:pt idx="15117">
                  <c:v>25.892840698000001</c:v>
                </c:pt>
                <c:pt idx="15118">
                  <c:v>25.9039997661</c:v>
                </c:pt>
                <c:pt idx="15119">
                  <c:v>25.915543987</c:v>
                </c:pt>
                <c:pt idx="15120">
                  <c:v>25.919971127299998</c:v>
                </c:pt>
                <c:pt idx="15121">
                  <c:v>25.919548464999998</c:v>
                </c:pt>
                <c:pt idx="15122">
                  <c:v>25.926066893400002</c:v>
                </c:pt>
                <c:pt idx="15123">
                  <c:v>25.939263456999999</c:v>
                </c:pt>
                <c:pt idx="15124">
                  <c:v>25.949662418199999</c:v>
                </c:pt>
                <c:pt idx="15125">
                  <c:v>25.950973514099999</c:v>
                </c:pt>
                <c:pt idx="15126">
                  <c:v>25.952802802400001</c:v>
                </c:pt>
                <c:pt idx="15127">
                  <c:v>25.961114616700002</c:v>
                </c:pt>
                <c:pt idx="15128">
                  <c:v>25.974024814100002</c:v>
                </c:pt>
                <c:pt idx="15129">
                  <c:v>25.982978875499999</c:v>
                </c:pt>
                <c:pt idx="15130">
                  <c:v>25.983885758700001</c:v>
                </c:pt>
                <c:pt idx="15131">
                  <c:v>25.9880149876</c:v>
                </c:pt>
                <c:pt idx="15132">
                  <c:v>25.999169979099999</c:v>
                </c:pt>
                <c:pt idx="15133">
                  <c:v>26.011459374499999</c:v>
                </c:pt>
                <c:pt idx="15134">
                  <c:v>26.015622094299999</c:v>
                </c:pt>
                <c:pt idx="15135">
                  <c:v>26.014969401599998</c:v>
                </c:pt>
                <c:pt idx="15136">
                  <c:v>26.0209137099</c:v>
                </c:pt>
                <c:pt idx="15137">
                  <c:v>26.033061154399999</c:v>
                </c:pt>
                <c:pt idx="15138">
                  <c:v>26.0433924174</c:v>
                </c:pt>
                <c:pt idx="15139">
                  <c:v>26.045714675799999</c:v>
                </c:pt>
                <c:pt idx="15140">
                  <c:v>26.0471300564</c:v>
                </c:pt>
                <c:pt idx="15141">
                  <c:v>26.055203908799999</c:v>
                </c:pt>
                <c:pt idx="15142">
                  <c:v>26.0684268716</c:v>
                </c:pt>
                <c:pt idx="15143">
                  <c:v>26.076315232700001</c:v>
                </c:pt>
                <c:pt idx="15144">
                  <c:v>26.075932440700001</c:v>
                </c:pt>
                <c:pt idx="15145">
                  <c:v>26.079341083799999</c:v>
                </c:pt>
                <c:pt idx="15146">
                  <c:v>26.090591771700002</c:v>
                </c:pt>
                <c:pt idx="15147">
                  <c:v>26.103016515699998</c:v>
                </c:pt>
                <c:pt idx="15148">
                  <c:v>26.107867131100001</c:v>
                </c:pt>
                <c:pt idx="15149">
                  <c:v>26.1085024709</c:v>
                </c:pt>
                <c:pt idx="15150">
                  <c:v>26.112964806000001</c:v>
                </c:pt>
                <c:pt idx="15151">
                  <c:v>26.125374838599999</c:v>
                </c:pt>
                <c:pt idx="15152">
                  <c:v>26.1369650048</c:v>
                </c:pt>
                <c:pt idx="15153">
                  <c:v>26.1397074755</c:v>
                </c:pt>
                <c:pt idx="15154">
                  <c:v>26.141634678300001</c:v>
                </c:pt>
                <c:pt idx="15155">
                  <c:v>26.150220859299999</c:v>
                </c:pt>
                <c:pt idx="15156">
                  <c:v>26.1639764464</c:v>
                </c:pt>
                <c:pt idx="15157">
                  <c:v>26.1717202711</c:v>
                </c:pt>
                <c:pt idx="15158">
                  <c:v>26.171681355099999</c:v>
                </c:pt>
                <c:pt idx="15159">
                  <c:v>26.1742990897</c:v>
                </c:pt>
                <c:pt idx="15160">
                  <c:v>26.1843754836</c:v>
                </c:pt>
                <c:pt idx="15161">
                  <c:v>26.196792720000001</c:v>
                </c:pt>
                <c:pt idx="15162">
                  <c:v>26.201946393299998</c:v>
                </c:pt>
                <c:pt idx="15163">
                  <c:v>26.202321759899998</c:v>
                </c:pt>
                <c:pt idx="15164">
                  <c:v>26.206975003299998</c:v>
                </c:pt>
                <c:pt idx="15165">
                  <c:v>26.219733664300001</c:v>
                </c:pt>
                <c:pt idx="15166">
                  <c:v>26.2310587895</c:v>
                </c:pt>
                <c:pt idx="15167">
                  <c:v>26.232495650299999</c:v>
                </c:pt>
                <c:pt idx="15168">
                  <c:v>26.2337849603</c:v>
                </c:pt>
                <c:pt idx="15169">
                  <c:v>26.241428777599999</c:v>
                </c:pt>
                <c:pt idx="15170">
                  <c:v>26.254500745200001</c:v>
                </c:pt>
                <c:pt idx="15171">
                  <c:v>26.262938863999999</c:v>
                </c:pt>
                <c:pt idx="15172">
                  <c:v>26.2644047639</c:v>
                </c:pt>
                <c:pt idx="15173">
                  <c:v>26.266240555</c:v>
                </c:pt>
                <c:pt idx="15174">
                  <c:v>26.276536634799999</c:v>
                </c:pt>
                <c:pt idx="15175">
                  <c:v>26.289636803299999</c:v>
                </c:pt>
                <c:pt idx="15176">
                  <c:v>26.294998441499999</c:v>
                </c:pt>
                <c:pt idx="15177">
                  <c:v>26.2960718699</c:v>
                </c:pt>
                <c:pt idx="15178">
                  <c:v>26.301435512400001</c:v>
                </c:pt>
                <c:pt idx="15179">
                  <c:v>26.314673191699999</c:v>
                </c:pt>
                <c:pt idx="15180">
                  <c:v>26.325944525800001</c:v>
                </c:pt>
                <c:pt idx="15181">
                  <c:v>26.3282032999</c:v>
                </c:pt>
                <c:pt idx="15182">
                  <c:v>26.328824199700001</c:v>
                </c:pt>
                <c:pt idx="15183">
                  <c:v>26.335496443499999</c:v>
                </c:pt>
                <c:pt idx="15184">
                  <c:v>26.348507718800001</c:v>
                </c:pt>
                <c:pt idx="15185">
                  <c:v>26.356943621100001</c:v>
                </c:pt>
                <c:pt idx="15186">
                  <c:v>26.357955075700001</c:v>
                </c:pt>
                <c:pt idx="15187">
                  <c:v>26.359784664199999</c:v>
                </c:pt>
                <c:pt idx="15188">
                  <c:v>26.3702409323</c:v>
                </c:pt>
                <c:pt idx="15189">
                  <c:v>26.383467403600001</c:v>
                </c:pt>
                <c:pt idx="15190">
                  <c:v>26.388336438500001</c:v>
                </c:pt>
                <c:pt idx="15191">
                  <c:v>26.389159148099999</c:v>
                </c:pt>
                <c:pt idx="15192">
                  <c:v>26.392705073999998</c:v>
                </c:pt>
                <c:pt idx="15193">
                  <c:v>26.404943610899998</c:v>
                </c:pt>
                <c:pt idx="15194">
                  <c:v>26.4163583723</c:v>
                </c:pt>
                <c:pt idx="15195">
                  <c:v>26.419890236600001</c:v>
                </c:pt>
                <c:pt idx="15196">
                  <c:v>26.420178263099999</c:v>
                </c:pt>
                <c:pt idx="15197">
                  <c:v>26.4275586545</c:v>
                </c:pt>
                <c:pt idx="15198">
                  <c:v>26.4406111011</c:v>
                </c:pt>
                <c:pt idx="15199">
                  <c:v>26.4489618132</c:v>
                </c:pt>
                <c:pt idx="15200">
                  <c:v>26.450733709000001</c:v>
                </c:pt>
                <c:pt idx="15201">
                  <c:v>26.452884374300002</c:v>
                </c:pt>
                <c:pt idx="15202">
                  <c:v>26.463904143699999</c:v>
                </c:pt>
                <c:pt idx="15203">
                  <c:v>26.477594012000001</c:v>
                </c:pt>
                <c:pt idx="15204">
                  <c:v>26.483570020999998</c:v>
                </c:pt>
                <c:pt idx="15205">
                  <c:v>26.483912814100002</c:v>
                </c:pt>
                <c:pt idx="15206">
                  <c:v>26.487132506399998</c:v>
                </c:pt>
                <c:pt idx="15207">
                  <c:v>26.499025872800001</c:v>
                </c:pt>
                <c:pt idx="15208">
                  <c:v>26.510170456200001</c:v>
                </c:pt>
                <c:pt idx="15209">
                  <c:v>26.513419622800001</c:v>
                </c:pt>
                <c:pt idx="15210">
                  <c:v>26.513499047</c:v>
                </c:pt>
                <c:pt idx="15211">
                  <c:v>26.520425835299999</c:v>
                </c:pt>
                <c:pt idx="15212">
                  <c:v>26.5331727618</c:v>
                </c:pt>
                <c:pt idx="15213">
                  <c:v>26.5423087241</c:v>
                </c:pt>
                <c:pt idx="15214">
                  <c:v>26.544659126700001</c:v>
                </c:pt>
                <c:pt idx="15215">
                  <c:v>26.544850454500001</c:v>
                </c:pt>
                <c:pt idx="15216">
                  <c:v>26.554758615299999</c:v>
                </c:pt>
                <c:pt idx="15217">
                  <c:v>26.567721608100001</c:v>
                </c:pt>
                <c:pt idx="15218">
                  <c:v>26.5742227667</c:v>
                </c:pt>
                <c:pt idx="15219">
                  <c:v>26.574379543599999</c:v>
                </c:pt>
                <c:pt idx="15220">
                  <c:v>26.578546678999999</c:v>
                </c:pt>
                <c:pt idx="15221">
                  <c:v>26.5901811104</c:v>
                </c:pt>
                <c:pt idx="15222">
                  <c:v>26.601493249299999</c:v>
                </c:pt>
                <c:pt idx="15223">
                  <c:v>26.605884144899999</c:v>
                </c:pt>
                <c:pt idx="15224">
                  <c:v>26.6055682209</c:v>
                </c:pt>
                <c:pt idx="15225">
                  <c:v>26.6126619795</c:v>
                </c:pt>
                <c:pt idx="15226">
                  <c:v>26.626728126300002</c:v>
                </c:pt>
                <c:pt idx="15227">
                  <c:v>26.6368390164</c:v>
                </c:pt>
                <c:pt idx="15228">
                  <c:v>26.6390186251</c:v>
                </c:pt>
                <c:pt idx="15229">
                  <c:v>26.639406967599999</c:v>
                </c:pt>
                <c:pt idx="15230">
                  <c:v>26.648654761500001</c:v>
                </c:pt>
                <c:pt idx="15231">
                  <c:v>26.661078761900001</c:v>
                </c:pt>
                <c:pt idx="15232">
                  <c:v>26.667576454799999</c:v>
                </c:pt>
                <c:pt idx="15233">
                  <c:v>26.667788445900001</c:v>
                </c:pt>
                <c:pt idx="15234">
                  <c:v>26.6708098394</c:v>
                </c:pt>
                <c:pt idx="15235">
                  <c:v>26.681692288600001</c:v>
                </c:pt>
                <c:pt idx="15236">
                  <c:v>26.694108958099999</c:v>
                </c:pt>
                <c:pt idx="15237">
                  <c:v>26.699246575099998</c:v>
                </c:pt>
                <c:pt idx="15238">
                  <c:v>26.698069216499999</c:v>
                </c:pt>
                <c:pt idx="15239">
                  <c:v>26.7045536981</c:v>
                </c:pt>
                <c:pt idx="15240">
                  <c:v>26.717054944299999</c:v>
                </c:pt>
                <c:pt idx="15241">
                  <c:v>26.7266652667</c:v>
                </c:pt>
                <c:pt idx="15242">
                  <c:v>26.7285637148</c:v>
                </c:pt>
                <c:pt idx="15243">
                  <c:v>26.729741136800001</c:v>
                </c:pt>
                <c:pt idx="15244">
                  <c:v>26.738534319100001</c:v>
                </c:pt>
                <c:pt idx="15245">
                  <c:v>26.751598823199998</c:v>
                </c:pt>
                <c:pt idx="15246">
                  <c:v>26.759598782499999</c:v>
                </c:pt>
                <c:pt idx="15247">
                  <c:v>26.758924740200001</c:v>
                </c:pt>
                <c:pt idx="15248">
                  <c:v>26.762078775399999</c:v>
                </c:pt>
                <c:pt idx="15249">
                  <c:v>26.774023313000001</c:v>
                </c:pt>
                <c:pt idx="15250">
                  <c:v>26.787073450899999</c:v>
                </c:pt>
                <c:pt idx="15251">
                  <c:v>26.7927770985</c:v>
                </c:pt>
                <c:pt idx="15252">
                  <c:v>26.792107061199999</c:v>
                </c:pt>
                <c:pt idx="15253">
                  <c:v>26.798022709800001</c:v>
                </c:pt>
                <c:pt idx="15254">
                  <c:v>26.809822995600001</c:v>
                </c:pt>
                <c:pt idx="15255">
                  <c:v>26.819815999300001</c:v>
                </c:pt>
                <c:pt idx="15256">
                  <c:v>26.821817263700002</c:v>
                </c:pt>
                <c:pt idx="15257">
                  <c:v>26.822072231100002</c:v>
                </c:pt>
                <c:pt idx="15258">
                  <c:v>26.8300834124</c:v>
                </c:pt>
                <c:pt idx="15259">
                  <c:v>26.843175565599999</c:v>
                </c:pt>
                <c:pt idx="15260">
                  <c:v>26.851814712500001</c:v>
                </c:pt>
                <c:pt idx="15261">
                  <c:v>26.8515808109</c:v>
                </c:pt>
                <c:pt idx="15262">
                  <c:v>26.8546311375</c:v>
                </c:pt>
                <c:pt idx="15263">
                  <c:v>26.864600469399999</c:v>
                </c:pt>
                <c:pt idx="15264">
                  <c:v>26.876693190299999</c:v>
                </c:pt>
                <c:pt idx="15265">
                  <c:v>26.881934685299999</c:v>
                </c:pt>
                <c:pt idx="15266">
                  <c:v>26.881651846699999</c:v>
                </c:pt>
                <c:pt idx="15267">
                  <c:v>26.8868689944</c:v>
                </c:pt>
                <c:pt idx="15268">
                  <c:v>26.899555009</c:v>
                </c:pt>
                <c:pt idx="15269">
                  <c:v>26.9107796196</c:v>
                </c:pt>
                <c:pt idx="15270">
                  <c:v>26.9122543595</c:v>
                </c:pt>
                <c:pt idx="15271">
                  <c:v>26.913211086299999</c:v>
                </c:pt>
                <c:pt idx="15272">
                  <c:v>26.920699271099998</c:v>
                </c:pt>
                <c:pt idx="15273">
                  <c:v>26.934138832399999</c:v>
                </c:pt>
                <c:pt idx="15274">
                  <c:v>26.944067074500001</c:v>
                </c:pt>
                <c:pt idx="15275">
                  <c:v>26.9446768663</c:v>
                </c:pt>
                <c:pt idx="15276">
                  <c:v>26.947465038899999</c:v>
                </c:pt>
                <c:pt idx="15277">
                  <c:v>26.956998709699999</c:v>
                </c:pt>
                <c:pt idx="15278">
                  <c:v>26.969587592300002</c:v>
                </c:pt>
                <c:pt idx="15279">
                  <c:v>26.9747269619</c:v>
                </c:pt>
                <c:pt idx="15280">
                  <c:v>26.973956947400001</c:v>
                </c:pt>
                <c:pt idx="15281">
                  <c:v>26.978614229200002</c:v>
                </c:pt>
                <c:pt idx="15282">
                  <c:v>26.990273877900002</c:v>
                </c:pt>
                <c:pt idx="15283">
                  <c:v>27.001506454499999</c:v>
                </c:pt>
                <c:pt idx="15284">
                  <c:v>27.004435558600001</c:v>
                </c:pt>
                <c:pt idx="15285">
                  <c:v>27.005090803200002</c:v>
                </c:pt>
                <c:pt idx="15286">
                  <c:v>27.011488187800001</c:v>
                </c:pt>
                <c:pt idx="15287">
                  <c:v>27.024524993</c:v>
                </c:pt>
                <c:pt idx="15288">
                  <c:v>27.033256285299998</c:v>
                </c:pt>
                <c:pt idx="15289">
                  <c:v>27.033546129699999</c:v>
                </c:pt>
                <c:pt idx="15290">
                  <c:v>27.0355202977</c:v>
                </c:pt>
                <c:pt idx="15291">
                  <c:v>27.045800368799998</c:v>
                </c:pt>
                <c:pt idx="15292">
                  <c:v>27.058868898899998</c:v>
                </c:pt>
                <c:pt idx="15293">
                  <c:v>27.064232151300001</c:v>
                </c:pt>
                <c:pt idx="15294">
                  <c:v>27.0648123689</c:v>
                </c:pt>
                <c:pt idx="15295">
                  <c:v>27.0676688402</c:v>
                </c:pt>
                <c:pt idx="15296">
                  <c:v>27.0794674114</c:v>
                </c:pt>
                <c:pt idx="15297">
                  <c:v>27.0924652038</c:v>
                </c:pt>
                <c:pt idx="15298">
                  <c:v>27.096112600200001</c:v>
                </c:pt>
                <c:pt idx="15299">
                  <c:v>27.097105844400001</c:v>
                </c:pt>
                <c:pt idx="15300">
                  <c:v>27.1035663521</c:v>
                </c:pt>
                <c:pt idx="15301">
                  <c:v>27.116954927399998</c:v>
                </c:pt>
                <c:pt idx="15302">
                  <c:v>27.125399625</c:v>
                </c:pt>
                <c:pt idx="15303">
                  <c:v>27.125670319800001</c:v>
                </c:pt>
                <c:pt idx="15304">
                  <c:v>27.127094261100002</c:v>
                </c:pt>
                <c:pt idx="15305">
                  <c:v>27.136039289300001</c:v>
                </c:pt>
                <c:pt idx="15306">
                  <c:v>27.1487921427</c:v>
                </c:pt>
                <c:pt idx="15307">
                  <c:v>27.155169829199998</c:v>
                </c:pt>
                <c:pt idx="15308">
                  <c:v>27.155528174699999</c:v>
                </c:pt>
                <c:pt idx="15309">
                  <c:v>27.158453252600001</c:v>
                </c:pt>
                <c:pt idx="15310">
                  <c:v>27.1704657961</c:v>
                </c:pt>
                <c:pt idx="15311">
                  <c:v>27.181884051699999</c:v>
                </c:pt>
                <c:pt idx="15312">
                  <c:v>27.184485079600002</c:v>
                </c:pt>
                <c:pt idx="15313">
                  <c:v>27.184884388499999</c:v>
                </c:pt>
                <c:pt idx="15314">
                  <c:v>27.191363986199999</c:v>
                </c:pt>
                <c:pt idx="15315">
                  <c:v>27.2043689869</c:v>
                </c:pt>
                <c:pt idx="15316">
                  <c:v>27.213781764299998</c:v>
                </c:pt>
                <c:pt idx="15317">
                  <c:v>27.215621237200001</c:v>
                </c:pt>
                <c:pt idx="15318">
                  <c:v>27.215630107300001</c:v>
                </c:pt>
                <c:pt idx="15319">
                  <c:v>27.224549463900001</c:v>
                </c:pt>
                <c:pt idx="15320">
                  <c:v>27.238322347699999</c:v>
                </c:pt>
                <c:pt idx="15321">
                  <c:v>27.245083874199999</c:v>
                </c:pt>
                <c:pt idx="15322">
                  <c:v>27.246307592800001</c:v>
                </c:pt>
                <c:pt idx="15323">
                  <c:v>27.249758613400001</c:v>
                </c:pt>
                <c:pt idx="15324">
                  <c:v>27.261875032599999</c:v>
                </c:pt>
                <c:pt idx="15325">
                  <c:v>27.2731045588</c:v>
                </c:pt>
                <c:pt idx="15326">
                  <c:v>27.2762701887</c:v>
                </c:pt>
                <c:pt idx="15327">
                  <c:v>27.276119957500001</c:v>
                </c:pt>
                <c:pt idx="15328">
                  <c:v>27.281427221800001</c:v>
                </c:pt>
                <c:pt idx="15329">
                  <c:v>27.294112516599998</c:v>
                </c:pt>
                <c:pt idx="15330">
                  <c:v>27.3033740437</c:v>
                </c:pt>
                <c:pt idx="15331">
                  <c:v>27.305272298599998</c:v>
                </c:pt>
                <c:pt idx="15332">
                  <c:v>27.305859826700001</c:v>
                </c:pt>
                <c:pt idx="15333">
                  <c:v>27.3148624271</c:v>
                </c:pt>
                <c:pt idx="15334">
                  <c:v>27.327707153799999</c:v>
                </c:pt>
                <c:pt idx="15335">
                  <c:v>27.3335981918</c:v>
                </c:pt>
                <c:pt idx="15336">
                  <c:v>27.334258706100002</c:v>
                </c:pt>
                <c:pt idx="15337">
                  <c:v>27.3367381067</c:v>
                </c:pt>
                <c:pt idx="15338">
                  <c:v>27.3479292275</c:v>
                </c:pt>
                <c:pt idx="15339">
                  <c:v>27.3599839231</c:v>
                </c:pt>
                <c:pt idx="15340">
                  <c:v>27.364699579</c:v>
                </c:pt>
                <c:pt idx="15341">
                  <c:v>27.3639874516</c:v>
                </c:pt>
                <c:pt idx="15342">
                  <c:v>27.369703542900002</c:v>
                </c:pt>
                <c:pt idx="15343">
                  <c:v>27.382101542800001</c:v>
                </c:pt>
                <c:pt idx="15344">
                  <c:v>27.391615268300001</c:v>
                </c:pt>
                <c:pt idx="15345">
                  <c:v>27.394645070900001</c:v>
                </c:pt>
                <c:pt idx="15346">
                  <c:v>27.395748852600001</c:v>
                </c:pt>
                <c:pt idx="15347">
                  <c:v>27.405090229500001</c:v>
                </c:pt>
                <c:pt idx="15348">
                  <c:v>27.417910227499998</c:v>
                </c:pt>
                <c:pt idx="15349">
                  <c:v>27.424753762000002</c:v>
                </c:pt>
                <c:pt idx="15350">
                  <c:v>27.424925923499998</c:v>
                </c:pt>
                <c:pt idx="15351">
                  <c:v>27.426750461600001</c:v>
                </c:pt>
                <c:pt idx="15352">
                  <c:v>27.437523722400002</c:v>
                </c:pt>
                <c:pt idx="15353">
                  <c:v>27.448891207599999</c:v>
                </c:pt>
                <c:pt idx="15354">
                  <c:v>27.453467947699998</c:v>
                </c:pt>
                <c:pt idx="15355">
                  <c:v>27.453192361399999</c:v>
                </c:pt>
                <c:pt idx="15356">
                  <c:v>27.458636137599999</c:v>
                </c:pt>
                <c:pt idx="15357">
                  <c:v>27.4705747139</c:v>
                </c:pt>
                <c:pt idx="15358">
                  <c:v>27.480218490599999</c:v>
                </c:pt>
                <c:pt idx="15359">
                  <c:v>27.4828137901</c:v>
                </c:pt>
                <c:pt idx="15360">
                  <c:v>27.4823187599</c:v>
                </c:pt>
                <c:pt idx="15361">
                  <c:v>27.4907277101</c:v>
                </c:pt>
                <c:pt idx="15362">
                  <c:v>27.503670561700002</c:v>
                </c:pt>
                <c:pt idx="15363">
                  <c:v>27.511448673</c:v>
                </c:pt>
                <c:pt idx="15364">
                  <c:v>27.511680241400001</c:v>
                </c:pt>
                <c:pt idx="15365">
                  <c:v>27.5143507867</c:v>
                </c:pt>
                <c:pt idx="15366">
                  <c:v>27.5241523971</c:v>
                </c:pt>
                <c:pt idx="15367">
                  <c:v>27.5357419057</c:v>
                </c:pt>
                <c:pt idx="15368">
                  <c:v>27.541257312599999</c:v>
                </c:pt>
                <c:pt idx="15369">
                  <c:v>27.5412487826</c:v>
                </c:pt>
                <c:pt idx="15370">
                  <c:v>27.547159755199999</c:v>
                </c:pt>
                <c:pt idx="15371">
                  <c:v>27.559780290799999</c:v>
                </c:pt>
                <c:pt idx="15372">
                  <c:v>27.5702951132</c:v>
                </c:pt>
                <c:pt idx="15373">
                  <c:v>27.572590244699999</c:v>
                </c:pt>
                <c:pt idx="15374">
                  <c:v>27.572190461000002</c:v>
                </c:pt>
                <c:pt idx="15375">
                  <c:v>27.579728980700001</c:v>
                </c:pt>
                <c:pt idx="15376">
                  <c:v>27.591858139999999</c:v>
                </c:pt>
                <c:pt idx="15377">
                  <c:v>27.599573291599999</c:v>
                </c:pt>
                <c:pt idx="15378">
                  <c:v>27.599885673599999</c:v>
                </c:pt>
                <c:pt idx="15379">
                  <c:v>27.602067292699999</c:v>
                </c:pt>
                <c:pt idx="15380">
                  <c:v>27.611432990400001</c:v>
                </c:pt>
                <c:pt idx="15381">
                  <c:v>27.623700251100001</c:v>
                </c:pt>
                <c:pt idx="15382">
                  <c:v>27.629547603300001</c:v>
                </c:pt>
                <c:pt idx="15383">
                  <c:v>27.6279432547</c:v>
                </c:pt>
                <c:pt idx="15384">
                  <c:v>27.632929560000001</c:v>
                </c:pt>
                <c:pt idx="15385">
                  <c:v>27.6448721515</c:v>
                </c:pt>
                <c:pt idx="15386">
                  <c:v>27.655293302600001</c:v>
                </c:pt>
                <c:pt idx="15387">
                  <c:v>27.657817457099998</c:v>
                </c:pt>
                <c:pt idx="15388">
                  <c:v>27.6584798875</c:v>
                </c:pt>
                <c:pt idx="15389">
                  <c:v>27.665246363600001</c:v>
                </c:pt>
                <c:pt idx="15390">
                  <c:v>27.6776221718</c:v>
                </c:pt>
                <c:pt idx="15391">
                  <c:v>27.686345643399999</c:v>
                </c:pt>
                <c:pt idx="15392">
                  <c:v>27.686570102499999</c:v>
                </c:pt>
                <c:pt idx="15393">
                  <c:v>27.688944143600001</c:v>
                </c:pt>
                <c:pt idx="15394">
                  <c:v>27.699420666999998</c:v>
                </c:pt>
                <c:pt idx="15395">
                  <c:v>27.712453567699999</c:v>
                </c:pt>
                <c:pt idx="15396">
                  <c:v>27.7183208314</c:v>
                </c:pt>
                <c:pt idx="15397">
                  <c:v>27.717236312200001</c:v>
                </c:pt>
                <c:pt idx="15398">
                  <c:v>27.7213342053</c:v>
                </c:pt>
                <c:pt idx="15399">
                  <c:v>27.732199697399999</c:v>
                </c:pt>
                <c:pt idx="15400">
                  <c:v>27.742810033200001</c:v>
                </c:pt>
                <c:pt idx="15401">
                  <c:v>27.7455156983</c:v>
                </c:pt>
                <c:pt idx="15402">
                  <c:v>27.745254181499998</c:v>
                </c:pt>
                <c:pt idx="15403">
                  <c:v>27.751410739099999</c:v>
                </c:pt>
                <c:pt idx="15404">
                  <c:v>27.764359436199999</c:v>
                </c:pt>
                <c:pt idx="15405">
                  <c:v>27.773700609500001</c:v>
                </c:pt>
                <c:pt idx="15406">
                  <c:v>27.7732084664</c:v>
                </c:pt>
                <c:pt idx="15407">
                  <c:v>27.775056105600001</c:v>
                </c:pt>
                <c:pt idx="15408">
                  <c:v>27.783894836799998</c:v>
                </c:pt>
                <c:pt idx="15409">
                  <c:v>27.7961722119</c:v>
                </c:pt>
                <c:pt idx="15410">
                  <c:v>27.802054523900001</c:v>
                </c:pt>
                <c:pt idx="15411">
                  <c:v>27.801996580600001</c:v>
                </c:pt>
                <c:pt idx="15412">
                  <c:v>27.805512873400001</c:v>
                </c:pt>
                <c:pt idx="15413">
                  <c:v>27.8169229029</c:v>
                </c:pt>
                <c:pt idx="15414">
                  <c:v>27.8284347325</c:v>
                </c:pt>
                <c:pt idx="15415">
                  <c:v>27.830603607299999</c:v>
                </c:pt>
                <c:pt idx="15416">
                  <c:v>27.8307742625</c:v>
                </c:pt>
                <c:pt idx="15417">
                  <c:v>27.837458528799999</c:v>
                </c:pt>
                <c:pt idx="15418">
                  <c:v>27.850978776800002</c:v>
                </c:pt>
                <c:pt idx="15419">
                  <c:v>27.860885034300001</c:v>
                </c:pt>
                <c:pt idx="15420">
                  <c:v>27.861268677999998</c:v>
                </c:pt>
                <c:pt idx="15421">
                  <c:v>27.862607671399999</c:v>
                </c:pt>
                <c:pt idx="15422">
                  <c:v>27.8706951616</c:v>
                </c:pt>
                <c:pt idx="15423">
                  <c:v>27.883077165900001</c:v>
                </c:pt>
                <c:pt idx="15424">
                  <c:v>27.889009659100001</c:v>
                </c:pt>
                <c:pt idx="15425">
                  <c:v>27.888317505700002</c:v>
                </c:pt>
                <c:pt idx="15426">
                  <c:v>27.8912352525</c:v>
                </c:pt>
                <c:pt idx="15427">
                  <c:v>27.902328880399999</c:v>
                </c:pt>
                <c:pt idx="15428">
                  <c:v>27.913962627699998</c:v>
                </c:pt>
                <c:pt idx="15429">
                  <c:v>27.916750519299999</c:v>
                </c:pt>
                <c:pt idx="15430">
                  <c:v>27.916977292199999</c:v>
                </c:pt>
                <c:pt idx="15431">
                  <c:v>27.921727734299999</c:v>
                </c:pt>
                <c:pt idx="15432">
                  <c:v>27.9342040975</c:v>
                </c:pt>
                <c:pt idx="15433">
                  <c:v>27.9436240677</c:v>
                </c:pt>
                <c:pt idx="15434">
                  <c:v>27.944596591700002</c:v>
                </c:pt>
                <c:pt idx="15435">
                  <c:v>27.945394073599999</c:v>
                </c:pt>
                <c:pt idx="15436">
                  <c:v>27.954370053600002</c:v>
                </c:pt>
                <c:pt idx="15437">
                  <c:v>27.9672295849</c:v>
                </c:pt>
                <c:pt idx="15438">
                  <c:v>27.972828155799998</c:v>
                </c:pt>
                <c:pt idx="15439">
                  <c:v>27.973095043299999</c:v>
                </c:pt>
                <c:pt idx="15440">
                  <c:v>27.975096465</c:v>
                </c:pt>
                <c:pt idx="15441">
                  <c:v>27.9865388835</c:v>
                </c:pt>
                <c:pt idx="15442">
                  <c:v>27.999593341600001</c:v>
                </c:pt>
                <c:pt idx="15443">
                  <c:v>28.0034062543</c:v>
                </c:pt>
                <c:pt idx="15444">
                  <c:v>28.003481075</c:v>
                </c:pt>
                <c:pt idx="15445">
                  <c:v>28.008019472800001</c:v>
                </c:pt>
                <c:pt idx="15446">
                  <c:v>28.0204756529</c:v>
                </c:pt>
                <c:pt idx="15447">
                  <c:v>28.029605738600001</c:v>
                </c:pt>
                <c:pt idx="15448">
                  <c:v>28.030304892499998</c:v>
                </c:pt>
                <c:pt idx="15449">
                  <c:v>28.030672103699999</c:v>
                </c:pt>
                <c:pt idx="15450">
                  <c:v>28.038380200199999</c:v>
                </c:pt>
                <c:pt idx="15451">
                  <c:v>28.050697044100001</c:v>
                </c:pt>
                <c:pt idx="15452">
                  <c:v>28.057838070900001</c:v>
                </c:pt>
                <c:pt idx="15453">
                  <c:v>28.058194855</c:v>
                </c:pt>
                <c:pt idx="15454">
                  <c:v>28.059256846</c:v>
                </c:pt>
                <c:pt idx="15455">
                  <c:v>28.070134057699999</c:v>
                </c:pt>
                <c:pt idx="15456">
                  <c:v>28.081739942399999</c:v>
                </c:pt>
                <c:pt idx="15457">
                  <c:v>28.0854057279</c:v>
                </c:pt>
                <c:pt idx="15458">
                  <c:v>28.0848657256</c:v>
                </c:pt>
                <c:pt idx="15459">
                  <c:v>28.090034481699998</c:v>
                </c:pt>
                <c:pt idx="15460">
                  <c:v>28.1024411249</c:v>
                </c:pt>
                <c:pt idx="15461">
                  <c:v>28.111984847900001</c:v>
                </c:pt>
                <c:pt idx="15462">
                  <c:v>28.1142498918</c:v>
                </c:pt>
                <c:pt idx="15463">
                  <c:v>28.113003513100001</c:v>
                </c:pt>
                <c:pt idx="15464">
                  <c:v>28.120695750900001</c:v>
                </c:pt>
                <c:pt idx="15465">
                  <c:v>28.1346060515</c:v>
                </c:pt>
                <c:pt idx="15466">
                  <c:v>28.142408345700002</c:v>
                </c:pt>
                <c:pt idx="15467">
                  <c:v>28.143294246499998</c:v>
                </c:pt>
                <c:pt idx="15468">
                  <c:v>28.144646613399999</c:v>
                </c:pt>
                <c:pt idx="15469">
                  <c:v>28.1553430578</c:v>
                </c:pt>
                <c:pt idx="15470">
                  <c:v>28.166567684899999</c:v>
                </c:pt>
                <c:pt idx="15471">
                  <c:v>28.170337906099999</c:v>
                </c:pt>
                <c:pt idx="15472">
                  <c:v>28.169525628900001</c:v>
                </c:pt>
                <c:pt idx="15473">
                  <c:v>28.1733361673</c:v>
                </c:pt>
                <c:pt idx="15474">
                  <c:v>28.185051113</c:v>
                </c:pt>
                <c:pt idx="15475">
                  <c:v>28.1951833593</c:v>
                </c:pt>
                <c:pt idx="15476">
                  <c:v>28.197650434700002</c:v>
                </c:pt>
                <c:pt idx="15477">
                  <c:v>28.196637331200002</c:v>
                </c:pt>
                <c:pt idx="15478">
                  <c:v>28.2043239216</c:v>
                </c:pt>
                <c:pt idx="15479">
                  <c:v>28.216508431600001</c:v>
                </c:pt>
                <c:pt idx="15480">
                  <c:v>28.223345996900001</c:v>
                </c:pt>
                <c:pt idx="15481">
                  <c:v>28.223775075799999</c:v>
                </c:pt>
                <c:pt idx="15482">
                  <c:v>28.225192562499998</c:v>
                </c:pt>
                <c:pt idx="15483">
                  <c:v>28.235230477199998</c:v>
                </c:pt>
                <c:pt idx="15484">
                  <c:v>28.247419905299999</c:v>
                </c:pt>
                <c:pt idx="15485">
                  <c:v>28.2527754925</c:v>
                </c:pt>
                <c:pt idx="15486">
                  <c:v>28.250903043699999</c:v>
                </c:pt>
                <c:pt idx="15487">
                  <c:v>28.254930578500002</c:v>
                </c:pt>
                <c:pt idx="15488">
                  <c:v>28.266761632600002</c:v>
                </c:pt>
                <c:pt idx="15489">
                  <c:v>28.277343994100001</c:v>
                </c:pt>
                <c:pt idx="15490">
                  <c:v>28.2809208183</c:v>
                </c:pt>
                <c:pt idx="15491">
                  <c:v>28.280563979</c:v>
                </c:pt>
                <c:pt idx="15492">
                  <c:v>28.288022279100002</c:v>
                </c:pt>
                <c:pt idx="15493">
                  <c:v>28.299835080099999</c:v>
                </c:pt>
                <c:pt idx="15494">
                  <c:v>28.3074265911</c:v>
                </c:pt>
                <c:pt idx="15495">
                  <c:v>28.307542634499999</c:v>
                </c:pt>
                <c:pt idx="15496">
                  <c:v>28.308048234499999</c:v>
                </c:pt>
                <c:pt idx="15497">
                  <c:v>28.317452746299999</c:v>
                </c:pt>
                <c:pt idx="15498">
                  <c:v>28.328928547099999</c:v>
                </c:pt>
                <c:pt idx="15499">
                  <c:v>28.3345132275</c:v>
                </c:pt>
                <c:pt idx="15500">
                  <c:v>28.333576598200001</c:v>
                </c:pt>
                <c:pt idx="15501">
                  <c:v>28.337251440500001</c:v>
                </c:pt>
                <c:pt idx="15502">
                  <c:v>28.347922435800001</c:v>
                </c:pt>
                <c:pt idx="15503">
                  <c:v>28.358004231300001</c:v>
                </c:pt>
                <c:pt idx="15504">
                  <c:v>28.3609477344</c:v>
                </c:pt>
                <c:pt idx="15505">
                  <c:v>28.359872321499999</c:v>
                </c:pt>
                <c:pt idx="15506">
                  <c:v>28.3664155608</c:v>
                </c:pt>
                <c:pt idx="15507">
                  <c:v>28.378935629200001</c:v>
                </c:pt>
                <c:pt idx="15508">
                  <c:v>28.387733628900001</c:v>
                </c:pt>
                <c:pt idx="15509">
                  <c:v>28.387599558200002</c:v>
                </c:pt>
                <c:pt idx="15510">
                  <c:v>28.3888940854</c:v>
                </c:pt>
                <c:pt idx="15511">
                  <c:v>28.396926088099999</c:v>
                </c:pt>
                <c:pt idx="15512">
                  <c:v>28.408702454</c:v>
                </c:pt>
                <c:pt idx="15513">
                  <c:v>28.415732502099999</c:v>
                </c:pt>
                <c:pt idx="15514">
                  <c:v>28.415372510400001</c:v>
                </c:pt>
                <c:pt idx="15515">
                  <c:v>28.419241463700001</c:v>
                </c:pt>
                <c:pt idx="15516">
                  <c:v>28.430080947800001</c:v>
                </c:pt>
                <c:pt idx="15517">
                  <c:v>28.4409829395</c:v>
                </c:pt>
                <c:pt idx="15518">
                  <c:v>28.4435343018</c:v>
                </c:pt>
                <c:pt idx="15519">
                  <c:v>28.442145760599999</c:v>
                </c:pt>
                <c:pt idx="15520">
                  <c:v>28.4479898819</c:v>
                </c:pt>
                <c:pt idx="15521">
                  <c:v>28.4593649539</c:v>
                </c:pt>
                <c:pt idx="15522">
                  <c:v>28.468024078999999</c:v>
                </c:pt>
                <c:pt idx="15523">
                  <c:v>28.468681951699999</c:v>
                </c:pt>
                <c:pt idx="15524">
                  <c:v>28.469450120400001</c:v>
                </c:pt>
                <c:pt idx="15525">
                  <c:v>28.477125411100001</c:v>
                </c:pt>
                <c:pt idx="15526">
                  <c:v>28.4891720898</c:v>
                </c:pt>
                <c:pt idx="15527">
                  <c:v>28.4952997856</c:v>
                </c:pt>
                <c:pt idx="15528">
                  <c:v>28.493695497000001</c:v>
                </c:pt>
                <c:pt idx="15529">
                  <c:v>28.4969470172</c:v>
                </c:pt>
                <c:pt idx="15530">
                  <c:v>28.507846482600002</c:v>
                </c:pt>
                <c:pt idx="15531">
                  <c:v>28.5189035778</c:v>
                </c:pt>
                <c:pt idx="15532">
                  <c:v>28.5219823871</c:v>
                </c:pt>
                <c:pt idx="15533">
                  <c:v>28.5216702287</c:v>
                </c:pt>
                <c:pt idx="15534">
                  <c:v>28.521704016000001</c:v>
                </c:pt>
                <c:pt idx="15535">
                  <c:v>28.526153406500001</c:v>
                </c:pt>
                <c:pt idx="15536">
                  <c:v>28.537593185799999</c:v>
                </c:pt>
                <c:pt idx="15537">
                  <c:v>28.547339517699999</c:v>
                </c:pt>
                <c:pt idx="15538">
                  <c:v>28.5483410609</c:v>
                </c:pt>
                <c:pt idx="15539">
                  <c:v>28.549537854699999</c:v>
                </c:pt>
                <c:pt idx="15540">
                  <c:v>28.557866520000001</c:v>
                </c:pt>
                <c:pt idx="15541">
                  <c:v>28.570435695600001</c:v>
                </c:pt>
                <c:pt idx="15542">
                  <c:v>28.576347619700002</c:v>
                </c:pt>
                <c:pt idx="15543">
                  <c:v>28.575039928399999</c:v>
                </c:pt>
                <c:pt idx="15544">
                  <c:v>28.577263056500001</c:v>
                </c:pt>
                <c:pt idx="15545">
                  <c:v>28.586858942399999</c:v>
                </c:pt>
                <c:pt idx="15546">
                  <c:v>28.597825784899999</c:v>
                </c:pt>
                <c:pt idx="15547">
                  <c:v>28.600985168800001</c:v>
                </c:pt>
                <c:pt idx="15548">
                  <c:v>28.600204179999999</c:v>
                </c:pt>
                <c:pt idx="15549">
                  <c:v>28.604365581900002</c:v>
                </c:pt>
                <c:pt idx="15550">
                  <c:v>28.616224215199999</c:v>
                </c:pt>
                <c:pt idx="15551">
                  <c:v>28.625652337999998</c:v>
                </c:pt>
                <c:pt idx="15552">
                  <c:v>28.625364208499999</c:v>
                </c:pt>
                <c:pt idx="15553">
                  <c:v>28.625987155899999</c:v>
                </c:pt>
                <c:pt idx="15554">
                  <c:v>28.633410249899999</c:v>
                </c:pt>
                <c:pt idx="15555">
                  <c:v>28.645397514700001</c:v>
                </c:pt>
                <c:pt idx="15556">
                  <c:v>28.651960671400001</c:v>
                </c:pt>
                <c:pt idx="15557">
                  <c:v>28.651979988099999</c:v>
                </c:pt>
                <c:pt idx="15558">
                  <c:v>28.653344453999999</c:v>
                </c:pt>
                <c:pt idx="15559">
                  <c:v>28.6629640188</c:v>
                </c:pt>
                <c:pt idx="15560">
                  <c:v>28.6745280578</c:v>
                </c:pt>
                <c:pt idx="15561">
                  <c:v>28.677780941599998</c:v>
                </c:pt>
                <c:pt idx="15562">
                  <c:v>28.677594562100001</c:v>
                </c:pt>
                <c:pt idx="15563">
                  <c:v>28.682508404499998</c:v>
                </c:pt>
                <c:pt idx="15564">
                  <c:v>28.694888754299999</c:v>
                </c:pt>
                <c:pt idx="15565">
                  <c:v>28.7044228281</c:v>
                </c:pt>
                <c:pt idx="15566">
                  <c:v>28.7049687222</c:v>
                </c:pt>
                <c:pt idx="15567">
                  <c:v>28.704813929299998</c:v>
                </c:pt>
                <c:pt idx="15568">
                  <c:v>28.711169311500001</c:v>
                </c:pt>
                <c:pt idx="15569">
                  <c:v>28.723070316699999</c:v>
                </c:pt>
                <c:pt idx="15570">
                  <c:v>28.729488958200001</c:v>
                </c:pt>
                <c:pt idx="15571">
                  <c:v>28.728908538100001</c:v>
                </c:pt>
                <c:pt idx="15572">
                  <c:v>28.730031397200001</c:v>
                </c:pt>
                <c:pt idx="15573">
                  <c:v>28.739867196799999</c:v>
                </c:pt>
                <c:pt idx="15574">
                  <c:v>28.751387509899999</c:v>
                </c:pt>
                <c:pt idx="15575">
                  <c:v>28.754204908399998</c:v>
                </c:pt>
                <c:pt idx="15576">
                  <c:v>28.7537031112</c:v>
                </c:pt>
                <c:pt idx="15577">
                  <c:v>28.756959609599999</c:v>
                </c:pt>
                <c:pt idx="15578">
                  <c:v>28.768439089400001</c:v>
                </c:pt>
                <c:pt idx="15579">
                  <c:v>28.778121916</c:v>
                </c:pt>
                <c:pt idx="15580">
                  <c:v>28.779807328299999</c:v>
                </c:pt>
                <c:pt idx="15581">
                  <c:v>28.779224649500001</c:v>
                </c:pt>
                <c:pt idx="15582">
                  <c:v>28.786119114000002</c:v>
                </c:pt>
                <c:pt idx="15583">
                  <c:v>28.7980386614</c:v>
                </c:pt>
                <c:pt idx="15584">
                  <c:v>28.804156713600001</c:v>
                </c:pt>
                <c:pt idx="15585">
                  <c:v>28.8042523634</c:v>
                </c:pt>
                <c:pt idx="15586">
                  <c:v>28.805557975599999</c:v>
                </c:pt>
                <c:pt idx="15587">
                  <c:v>28.8160064727</c:v>
                </c:pt>
                <c:pt idx="15588">
                  <c:v>28.828162839099999</c:v>
                </c:pt>
                <c:pt idx="15589">
                  <c:v>28.8320613703</c:v>
                </c:pt>
                <c:pt idx="15590">
                  <c:v>28.8311049693</c:v>
                </c:pt>
                <c:pt idx="15591">
                  <c:v>28.833952297900002</c:v>
                </c:pt>
                <c:pt idx="15592">
                  <c:v>28.8450504001</c:v>
                </c:pt>
                <c:pt idx="15593">
                  <c:v>28.854369948399999</c:v>
                </c:pt>
                <c:pt idx="15594">
                  <c:v>28.855691906299999</c:v>
                </c:pt>
                <c:pt idx="15595">
                  <c:v>28.8546833093</c:v>
                </c:pt>
                <c:pt idx="15596">
                  <c:v>28.861076478000001</c:v>
                </c:pt>
                <c:pt idx="15597">
                  <c:v>28.872473585600002</c:v>
                </c:pt>
                <c:pt idx="15598">
                  <c:v>28.879471615100002</c:v>
                </c:pt>
                <c:pt idx="15599">
                  <c:v>28.879880242500001</c:v>
                </c:pt>
                <c:pt idx="15600">
                  <c:v>28.879408790999999</c:v>
                </c:pt>
                <c:pt idx="15601">
                  <c:v>28.888746808200001</c:v>
                </c:pt>
                <c:pt idx="15602">
                  <c:v>28.9003222676</c:v>
                </c:pt>
                <c:pt idx="15603">
                  <c:v>28.904756864100001</c:v>
                </c:pt>
                <c:pt idx="15604">
                  <c:v>28.903554973599999</c:v>
                </c:pt>
                <c:pt idx="15605">
                  <c:v>28.907207741000001</c:v>
                </c:pt>
                <c:pt idx="15606">
                  <c:v>28.918059013600001</c:v>
                </c:pt>
                <c:pt idx="15607">
                  <c:v>28.927350922500001</c:v>
                </c:pt>
                <c:pt idx="15608">
                  <c:v>28.929667528300001</c:v>
                </c:pt>
                <c:pt idx="15609">
                  <c:v>28.927972435200001</c:v>
                </c:pt>
                <c:pt idx="15610">
                  <c:v>28.934611202199999</c:v>
                </c:pt>
                <c:pt idx="15611">
                  <c:v>28.947404780199999</c:v>
                </c:pt>
                <c:pt idx="15612">
                  <c:v>28.955369758300002</c:v>
                </c:pt>
                <c:pt idx="15613">
                  <c:v>28.955738286399999</c:v>
                </c:pt>
                <c:pt idx="15614">
                  <c:v>28.955457204799998</c:v>
                </c:pt>
                <c:pt idx="15615">
                  <c:v>28.9641510061</c:v>
                </c:pt>
                <c:pt idx="15616">
                  <c:v>28.975097628</c:v>
                </c:pt>
                <c:pt idx="15617">
                  <c:v>28.979467920200001</c:v>
                </c:pt>
                <c:pt idx="15618">
                  <c:v>28.978111741700001</c:v>
                </c:pt>
                <c:pt idx="15619">
                  <c:v>28.980493836099999</c:v>
                </c:pt>
                <c:pt idx="15620">
                  <c:v>28.990428646800002</c:v>
                </c:pt>
                <c:pt idx="15621">
                  <c:v>29.000914140399999</c:v>
                </c:pt>
                <c:pt idx="15622">
                  <c:v>29.0036959631</c:v>
                </c:pt>
                <c:pt idx="15623">
                  <c:v>29.0011973075</c:v>
                </c:pt>
                <c:pt idx="15624">
                  <c:v>29.007124212299999</c:v>
                </c:pt>
                <c:pt idx="15625">
                  <c:v>29.018635390499998</c:v>
                </c:pt>
                <c:pt idx="15626">
                  <c:v>29.026152727700001</c:v>
                </c:pt>
                <c:pt idx="15627">
                  <c:v>29.026234625699999</c:v>
                </c:pt>
                <c:pt idx="15628">
                  <c:v>29.0265755904</c:v>
                </c:pt>
                <c:pt idx="15629">
                  <c:v>29.034816295599999</c:v>
                </c:pt>
                <c:pt idx="15630">
                  <c:v>29.046281672599999</c:v>
                </c:pt>
                <c:pt idx="15631">
                  <c:v>29.052058059699998</c:v>
                </c:pt>
                <c:pt idx="15632">
                  <c:v>29.0495236378</c:v>
                </c:pt>
                <c:pt idx="15633">
                  <c:v>29.052030225599999</c:v>
                </c:pt>
                <c:pt idx="15634">
                  <c:v>29.062959560900001</c:v>
                </c:pt>
                <c:pt idx="15635">
                  <c:v>29.074070155699999</c:v>
                </c:pt>
                <c:pt idx="15636">
                  <c:v>29.0775119951</c:v>
                </c:pt>
                <c:pt idx="15637">
                  <c:v>29.075596561000001</c:v>
                </c:pt>
                <c:pt idx="15638">
                  <c:v>29.080972342399999</c:v>
                </c:pt>
                <c:pt idx="15639">
                  <c:v>29.0917115337</c:v>
                </c:pt>
                <c:pt idx="15640">
                  <c:v>29.099598888300001</c:v>
                </c:pt>
                <c:pt idx="15641">
                  <c:v>29.0996088108</c:v>
                </c:pt>
                <c:pt idx="15642">
                  <c:v>29.098880144300001</c:v>
                </c:pt>
                <c:pt idx="15643">
                  <c:v>29.106236751699999</c:v>
                </c:pt>
                <c:pt idx="15644">
                  <c:v>29.117729178099999</c:v>
                </c:pt>
                <c:pt idx="15645">
                  <c:v>29.123837343200002</c:v>
                </c:pt>
                <c:pt idx="15646">
                  <c:v>29.121737105200001</c:v>
                </c:pt>
                <c:pt idx="15647">
                  <c:v>29.123934855800002</c:v>
                </c:pt>
                <c:pt idx="15648">
                  <c:v>29.133162936600002</c:v>
                </c:pt>
                <c:pt idx="15649">
                  <c:v>29.143333550200001</c:v>
                </c:pt>
                <c:pt idx="15650">
                  <c:v>29.1464632701</c:v>
                </c:pt>
                <c:pt idx="15651">
                  <c:v>29.144850093500001</c:v>
                </c:pt>
                <c:pt idx="15652">
                  <c:v>29.1495559673</c:v>
                </c:pt>
                <c:pt idx="15653">
                  <c:v>29.161084910500001</c:v>
                </c:pt>
                <c:pt idx="15654">
                  <c:v>29.170165633700002</c:v>
                </c:pt>
                <c:pt idx="15655">
                  <c:v>29.169420792099999</c:v>
                </c:pt>
                <c:pt idx="15656">
                  <c:v>29.169201322900001</c:v>
                </c:pt>
                <c:pt idx="15657">
                  <c:v>29.175841021</c:v>
                </c:pt>
                <c:pt idx="15658">
                  <c:v>29.1878010348</c:v>
                </c:pt>
                <c:pt idx="15659">
                  <c:v>29.1952442043</c:v>
                </c:pt>
                <c:pt idx="15660">
                  <c:v>29.194012558299999</c:v>
                </c:pt>
                <c:pt idx="15661">
                  <c:v>29.195994958099998</c:v>
                </c:pt>
                <c:pt idx="15662">
                  <c:v>29.204790646199999</c:v>
                </c:pt>
                <c:pt idx="15663">
                  <c:v>29.215547232199999</c:v>
                </c:pt>
                <c:pt idx="15664">
                  <c:v>29.218409870799999</c:v>
                </c:pt>
                <c:pt idx="15665">
                  <c:v>29.2161829669</c:v>
                </c:pt>
                <c:pt idx="15666">
                  <c:v>29.2201914272</c:v>
                </c:pt>
                <c:pt idx="15667">
                  <c:v>29.230634409</c:v>
                </c:pt>
                <c:pt idx="15668">
                  <c:v>29.2395669446</c:v>
                </c:pt>
                <c:pt idx="15669">
                  <c:v>29.240190784599999</c:v>
                </c:pt>
                <c:pt idx="15670">
                  <c:v>29.239480781299999</c:v>
                </c:pt>
                <c:pt idx="15671">
                  <c:v>29.245100369100001</c:v>
                </c:pt>
                <c:pt idx="15672">
                  <c:v>29.2565723441</c:v>
                </c:pt>
                <c:pt idx="15673">
                  <c:v>29.263113690800001</c:v>
                </c:pt>
                <c:pt idx="15674">
                  <c:v>29.261514325899999</c:v>
                </c:pt>
                <c:pt idx="15675">
                  <c:v>29.262736079700002</c:v>
                </c:pt>
                <c:pt idx="15676">
                  <c:v>29.272219949099998</c:v>
                </c:pt>
                <c:pt idx="15677">
                  <c:v>29.283454182100002</c:v>
                </c:pt>
                <c:pt idx="15678">
                  <c:v>29.286380406199999</c:v>
                </c:pt>
                <c:pt idx="15679">
                  <c:v>29.2853047965</c:v>
                </c:pt>
                <c:pt idx="15680">
                  <c:v>29.2872678397</c:v>
                </c:pt>
                <c:pt idx="15681">
                  <c:v>29.297927712300002</c:v>
                </c:pt>
                <c:pt idx="15682">
                  <c:v>29.308551893600001</c:v>
                </c:pt>
                <c:pt idx="15683">
                  <c:v>29.309825850300001</c:v>
                </c:pt>
                <c:pt idx="15684">
                  <c:v>29.309482306100001</c:v>
                </c:pt>
                <c:pt idx="15685">
                  <c:v>29.315314401999998</c:v>
                </c:pt>
                <c:pt idx="15686">
                  <c:v>29.3272365079</c:v>
                </c:pt>
                <c:pt idx="15687">
                  <c:v>29.333383855499999</c:v>
                </c:pt>
                <c:pt idx="15688">
                  <c:v>29.331716773499998</c:v>
                </c:pt>
                <c:pt idx="15689">
                  <c:v>29.3322074435</c:v>
                </c:pt>
                <c:pt idx="15690">
                  <c:v>29.340255877600001</c:v>
                </c:pt>
                <c:pt idx="15691">
                  <c:v>29.351142183499999</c:v>
                </c:pt>
                <c:pt idx="15692">
                  <c:v>29.354956421200001</c:v>
                </c:pt>
                <c:pt idx="15693">
                  <c:v>29.353428762899998</c:v>
                </c:pt>
                <c:pt idx="15694">
                  <c:v>29.3553768461</c:v>
                </c:pt>
                <c:pt idx="15695">
                  <c:v>29.366168561399999</c:v>
                </c:pt>
                <c:pt idx="15696">
                  <c:v>29.375453304299999</c:v>
                </c:pt>
                <c:pt idx="15697">
                  <c:v>29.3756981509</c:v>
                </c:pt>
                <c:pt idx="15698">
                  <c:v>29.374907724900002</c:v>
                </c:pt>
                <c:pt idx="15699">
                  <c:v>29.3807063197</c:v>
                </c:pt>
                <c:pt idx="15700">
                  <c:v>29.392305920799998</c:v>
                </c:pt>
                <c:pt idx="15701">
                  <c:v>29.399288291000001</c:v>
                </c:pt>
                <c:pt idx="15702">
                  <c:v>29.3989962751</c:v>
                </c:pt>
                <c:pt idx="15703">
                  <c:v>29.397635275700001</c:v>
                </c:pt>
                <c:pt idx="15704">
                  <c:v>29.405450873500001</c:v>
                </c:pt>
                <c:pt idx="15705">
                  <c:v>29.4171991977</c:v>
                </c:pt>
                <c:pt idx="15706">
                  <c:v>29.421396196300002</c:v>
                </c:pt>
                <c:pt idx="15707">
                  <c:v>29.420626392500001</c:v>
                </c:pt>
                <c:pt idx="15708">
                  <c:v>29.423223977900001</c:v>
                </c:pt>
                <c:pt idx="15709">
                  <c:v>29.4341277497</c:v>
                </c:pt>
                <c:pt idx="15710">
                  <c:v>29.443172515699999</c:v>
                </c:pt>
                <c:pt idx="15711">
                  <c:v>29.443968457299999</c:v>
                </c:pt>
                <c:pt idx="15712">
                  <c:v>29.442363439499999</c:v>
                </c:pt>
                <c:pt idx="15713">
                  <c:v>29.446842264200001</c:v>
                </c:pt>
                <c:pt idx="15714">
                  <c:v>29.458037130099999</c:v>
                </c:pt>
                <c:pt idx="15715">
                  <c:v>29.464727441600001</c:v>
                </c:pt>
                <c:pt idx="15716">
                  <c:v>29.464223896099998</c:v>
                </c:pt>
                <c:pt idx="15717">
                  <c:v>29.463476036199999</c:v>
                </c:pt>
                <c:pt idx="15718">
                  <c:v>29.471404067000002</c:v>
                </c:pt>
                <c:pt idx="15719">
                  <c:v>29.4822379045</c:v>
                </c:pt>
                <c:pt idx="15720">
                  <c:v>29.485521569399999</c:v>
                </c:pt>
                <c:pt idx="15721">
                  <c:v>29.484361696299999</c:v>
                </c:pt>
                <c:pt idx="15722">
                  <c:v>29.485968395499999</c:v>
                </c:pt>
                <c:pt idx="15723">
                  <c:v>29.496064224800001</c:v>
                </c:pt>
                <c:pt idx="15724">
                  <c:v>29.505917129</c:v>
                </c:pt>
                <c:pt idx="15725">
                  <c:v>29.5081359759</c:v>
                </c:pt>
                <c:pt idx="15726">
                  <c:v>29.505858763900001</c:v>
                </c:pt>
                <c:pt idx="15727">
                  <c:v>29.5105187781</c:v>
                </c:pt>
                <c:pt idx="15728">
                  <c:v>29.521353068900002</c:v>
                </c:pt>
                <c:pt idx="15729">
                  <c:v>29.5282611057</c:v>
                </c:pt>
                <c:pt idx="15730">
                  <c:v>29.528776141200002</c:v>
                </c:pt>
                <c:pt idx="15731">
                  <c:v>29.528518758699999</c:v>
                </c:pt>
                <c:pt idx="15732">
                  <c:v>29.536845250799999</c:v>
                </c:pt>
                <c:pt idx="15733">
                  <c:v>29.547837815499999</c:v>
                </c:pt>
                <c:pt idx="15734">
                  <c:v>29.552121401499999</c:v>
                </c:pt>
                <c:pt idx="15735">
                  <c:v>29.550345145000001</c:v>
                </c:pt>
                <c:pt idx="15736">
                  <c:v>29.551213584399999</c:v>
                </c:pt>
                <c:pt idx="15737">
                  <c:v>29.560841548300001</c:v>
                </c:pt>
                <c:pt idx="15738">
                  <c:v>29.569923942599999</c:v>
                </c:pt>
                <c:pt idx="15739">
                  <c:v>29.571896723199998</c:v>
                </c:pt>
                <c:pt idx="15740">
                  <c:v>29.5698039406</c:v>
                </c:pt>
                <c:pt idx="15741">
                  <c:v>29.574189555499999</c:v>
                </c:pt>
                <c:pt idx="15742">
                  <c:v>29.584436601699998</c:v>
                </c:pt>
                <c:pt idx="15743">
                  <c:v>29.591482354099998</c:v>
                </c:pt>
                <c:pt idx="15744">
                  <c:v>29.5916366676</c:v>
                </c:pt>
                <c:pt idx="15745">
                  <c:v>29.5898858748</c:v>
                </c:pt>
                <c:pt idx="15746">
                  <c:v>29.597392278499999</c:v>
                </c:pt>
                <c:pt idx="15747">
                  <c:v>29.608516702500001</c:v>
                </c:pt>
                <c:pt idx="15748">
                  <c:v>29.613693743799999</c:v>
                </c:pt>
                <c:pt idx="15749">
                  <c:v>29.6118450763</c:v>
                </c:pt>
                <c:pt idx="15750">
                  <c:v>29.6133532528</c:v>
                </c:pt>
                <c:pt idx="15751">
                  <c:v>29.621973042800001</c:v>
                </c:pt>
                <c:pt idx="15752">
                  <c:v>29.6310994004</c:v>
                </c:pt>
                <c:pt idx="15753">
                  <c:v>29.6339039874</c:v>
                </c:pt>
                <c:pt idx="15754">
                  <c:v>29.631958663500001</c:v>
                </c:pt>
                <c:pt idx="15755">
                  <c:v>29.636864209799999</c:v>
                </c:pt>
                <c:pt idx="15756">
                  <c:v>29.6479893164</c:v>
                </c:pt>
                <c:pt idx="15757">
                  <c:v>29.655930551400001</c:v>
                </c:pt>
                <c:pt idx="15758">
                  <c:v>29.6557971523</c:v>
                </c:pt>
                <c:pt idx="15759">
                  <c:v>29.654102591499999</c:v>
                </c:pt>
                <c:pt idx="15760">
                  <c:v>29.660636728899998</c:v>
                </c:pt>
                <c:pt idx="15761">
                  <c:v>29.670900170500001</c:v>
                </c:pt>
                <c:pt idx="15762">
                  <c:v>29.675976511399998</c:v>
                </c:pt>
                <c:pt idx="15763">
                  <c:v>29.6739839056</c:v>
                </c:pt>
                <c:pt idx="15764">
                  <c:v>29.674924042499999</c:v>
                </c:pt>
                <c:pt idx="15765">
                  <c:v>29.6828850146</c:v>
                </c:pt>
                <c:pt idx="15766">
                  <c:v>29.692803828100001</c:v>
                </c:pt>
                <c:pt idx="15767">
                  <c:v>29.6957976552</c:v>
                </c:pt>
                <c:pt idx="15768">
                  <c:v>29.692382693500001</c:v>
                </c:pt>
                <c:pt idx="15769">
                  <c:v>29.696370996300001</c:v>
                </c:pt>
                <c:pt idx="15770">
                  <c:v>29.706937533200001</c:v>
                </c:pt>
                <c:pt idx="15771">
                  <c:v>29.714874484399999</c:v>
                </c:pt>
                <c:pt idx="15772">
                  <c:v>29.714919414699999</c:v>
                </c:pt>
                <c:pt idx="15773">
                  <c:v>29.714098863899999</c:v>
                </c:pt>
                <c:pt idx="15774">
                  <c:v>29.719855613</c:v>
                </c:pt>
                <c:pt idx="15775">
                  <c:v>29.730194622199999</c:v>
                </c:pt>
                <c:pt idx="15776">
                  <c:v>29.736163181399998</c:v>
                </c:pt>
                <c:pt idx="15777">
                  <c:v>29.733878160700002</c:v>
                </c:pt>
                <c:pt idx="15778">
                  <c:v>29.734989925499999</c:v>
                </c:pt>
                <c:pt idx="15779">
                  <c:v>29.744149737400001</c:v>
                </c:pt>
                <c:pt idx="15780">
                  <c:v>29.7548644114</c:v>
                </c:pt>
                <c:pt idx="15781">
                  <c:v>29.758029860499999</c:v>
                </c:pt>
                <c:pt idx="15782">
                  <c:v>29.755148290200001</c:v>
                </c:pt>
                <c:pt idx="15783">
                  <c:v>29.758201558300001</c:v>
                </c:pt>
                <c:pt idx="15784">
                  <c:v>29.767632044100001</c:v>
                </c:pt>
                <c:pt idx="15785">
                  <c:v>29.775738408599999</c:v>
                </c:pt>
                <c:pt idx="15786">
                  <c:v>29.775772683</c:v>
                </c:pt>
                <c:pt idx="15787">
                  <c:v>29.7739045328</c:v>
                </c:pt>
                <c:pt idx="15788">
                  <c:v>29.778849463099998</c:v>
                </c:pt>
                <c:pt idx="15789">
                  <c:v>29.7898657422</c:v>
                </c:pt>
                <c:pt idx="15790">
                  <c:v>29.7962244486</c:v>
                </c:pt>
                <c:pt idx="15791">
                  <c:v>29.793312628399999</c:v>
                </c:pt>
                <c:pt idx="15792">
                  <c:v>29.793797011199999</c:v>
                </c:pt>
                <c:pt idx="15793">
                  <c:v>29.8015856753</c:v>
                </c:pt>
                <c:pt idx="15794">
                  <c:v>29.811651615900001</c:v>
                </c:pt>
                <c:pt idx="15795">
                  <c:v>29.814839347300001</c:v>
                </c:pt>
                <c:pt idx="15796">
                  <c:v>29.812806479199999</c:v>
                </c:pt>
                <c:pt idx="15797">
                  <c:v>29.8152459342</c:v>
                </c:pt>
                <c:pt idx="15798">
                  <c:v>29.825091758900001</c:v>
                </c:pt>
                <c:pt idx="15799">
                  <c:v>29.834069695899998</c:v>
                </c:pt>
                <c:pt idx="15800">
                  <c:v>29.833325777500001</c:v>
                </c:pt>
                <c:pt idx="15801">
                  <c:v>29.831837773699998</c:v>
                </c:pt>
                <c:pt idx="15802">
                  <c:v>29.837213363699998</c:v>
                </c:pt>
                <c:pt idx="15803">
                  <c:v>29.848831708199999</c:v>
                </c:pt>
                <c:pt idx="15804">
                  <c:v>29.8559166543</c:v>
                </c:pt>
                <c:pt idx="15805">
                  <c:v>29.8538907722</c:v>
                </c:pt>
                <c:pt idx="15806">
                  <c:v>29.8538883919</c:v>
                </c:pt>
                <c:pt idx="15807">
                  <c:v>29.8608494749</c:v>
                </c:pt>
                <c:pt idx="15808">
                  <c:v>29.8710323476</c:v>
                </c:pt>
                <c:pt idx="15809">
                  <c:v>29.874141692199998</c:v>
                </c:pt>
                <c:pt idx="15810">
                  <c:v>29.8713627512</c:v>
                </c:pt>
                <c:pt idx="15811">
                  <c:v>29.873060421200002</c:v>
                </c:pt>
                <c:pt idx="15812">
                  <c:v>29.882581428600002</c:v>
                </c:pt>
                <c:pt idx="15813">
                  <c:v>29.891439677499999</c:v>
                </c:pt>
                <c:pt idx="15814">
                  <c:v>29.891385693099998</c:v>
                </c:pt>
                <c:pt idx="15815">
                  <c:v>29.889661372700001</c:v>
                </c:pt>
                <c:pt idx="15816">
                  <c:v>29.893380409399999</c:v>
                </c:pt>
                <c:pt idx="15817">
                  <c:v>29.903988542899999</c:v>
                </c:pt>
                <c:pt idx="15818">
                  <c:v>29.9107657395</c:v>
                </c:pt>
                <c:pt idx="15819">
                  <c:v>29.909281785499999</c:v>
                </c:pt>
                <c:pt idx="15820">
                  <c:v>29.908736781799998</c:v>
                </c:pt>
                <c:pt idx="15821">
                  <c:v>29.916476871499999</c:v>
                </c:pt>
                <c:pt idx="15822">
                  <c:v>29.927149571699999</c:v>
                </c:pt>
                <c:pt idx="15823">
                  <c:v>29.929728455599999</c:v>
                </c:pt>
                <c:pt idx="15824">
                  <c:v>29.9277348245</c:v>
                </c:pt>
                <c:pt idx="15825">
                  <c:v>29.928247004999999</c:v>
                </c:pt>
                <c:pt idx="15826">
                  <c:v>29.9382555645</c:v>
                </c:pt>
                <c:pt idx="15827">
                  <c:v>29.9486041742</c:v>
                </c:pt>
                <c:pt idx="15828">
                  <c:v>29.949555778299999</c:v>
                </c:pt>
                <c:pt idx="15829">
                  <c:v>29.9478041779</c:v>
                </c:pt>
                <c:pt idx="15830">
                  <c:v>29.951302840299999</c:v>
                </c:pt>
                <c:pt idx="15831">
                  <c:v>29.961982284400001</c:v>
                </c:pt>
                <c:pt idx="15832">
                  <c:v>29.968354838700002</c:v>
                </c:pt>
                <c:pt idx="15833">
                  <c:v>29.966509505000001</c:v>
                </c:pt>
                <c:pt idx="15834">
                  <c:v>29.965356501799999</c:v>
                </c:pt>
                <c:pt idx="15835">
                  <c:v>29.971763039900001</c:v>
                </c:pt>
                <c:pt idx="15836">
                  <c:v>29.9817739183</c:v>
                </c:pt>
                <c:pt idx="15837">
                  <c:v>29.985908164000001</c:v>
                </c:pt>
                <c:pt idx="15838">
                  <c:v>29.983726100599998</c:v>
                </c:pt>
                <c:pt idx="15839">
                  <c:v>29.983391228999999</c:v>
                </c:pt>
                <c:pt idx="15840">
                  <c:v>29.9927536549</c:v>
                </c:pt>
                <c:pt idx="15841">
                  <c:v>30.001987622000001</c:v>
                </c:pt>
                <c:pt idx="15842">
                  <c:v>30.002797844500002</c:v>
                </c:pt>
                <c:pt idx="15843">
                  <c:v>30.000451605199999</c:v>
                </c:pt>
                <c:pt idx="15844">
                  <c:v>30.004486762900001</c:v>
                </c:pt>
                <c:pt idx="15845">
                  <c:v>30.0151469664</c:v>
                </c:pt>
                <c:pt idx="15846">
                  <c:v>30.0218015128</c:v>
                </c:pt>
                <c:pt idx="15847">
                  <c:v>30.021363515000001</c:v>
                </c:pt>
                <c:pt idx="15848">
                  <c:v>30.018304625799999</c:v>
                </c:pt>
                <c:pt idx="15849">
                  <c:v>30.024755777199999</c:v>
                </c:pt>
                <c:pt idx="15850">
                  <c:v>30.0363057436</c:v>
                </c:pt>
                <c:pt idx="15851">
                  <c:v>30.041068677399998</c:v>
                </c:pt>
                <c:pt idx="15852">
                  <c:v>30.039481115200001</c:v>
                </c:pt>
                <c:pt idx="15853">
                  <c:v>30.039553938899999</c:v>
                </c:pt>
                <c:pt idx="15854">
                  <c:v>30.0488230369</c:v>
                </c:pt>
                <c:pt idx="15855">
                  <c:v>30.057597114099998</c:v>
                </c:pt>
                <c:pt idx="15856">
                  <c:v>30.058494513700001</c:v>
                </c:pt>
                <c:pt idx="15857">
                  <c:v>30.055693307999999</c:v>
                </c:pt>
                <c:pt idx="15858">
                  <c:v>30.058245465999999</c:v>
                </c:pt>
                <c:pt idx="15859">
                  <c:v>30.068183544899998</c:v>
                </c:pt>
                <c:pt idx="15860">
                  <c:v>30.075405179600001</c:v>
                </c:pt>
                <c:pt idx="15861">
                  <c:v>30.074848859900001</c:v>
                </c:pt>
                <c:pt idx="15862">
                  <c:v>30.071990236200001</c:v>
                </c:pt>
                <c:pt idx="15863">
                  <c:v>30.078319538700001</c:v>
                </c:pt>
                <c:pt idx="15864">
                  <c:v>30.088427575499999</c:v>
                </c:pt>
                <c:pt idx="15865">
                  <c:v>30.092256310500002</c:v>
                </c:pt>
                <c:pt idx="15866">
                  <c:v>30.090372823599999</c:v>
                </c:pt>
                <c:pt idx="15867">
                  <c:v>30.090440210600001</c:v>
                </c:pt>
                <c:pt idx="15868">
                  <c:v>30.0991250097</c:v>
                </c:pt>
                <c:pt idx="15869">
                  <c:v>30.108769446</c:v>
                </c:pt>
                <c:pt idx="15870">
                  <c:v>30.111138176299999</c:v>
                </c:pt>
                <c:pt idx="15871">
                  <c:v>30.1088497442</c:v>
                </c:pt>
                <c:pt idx="15872">
                  <c:v>30.118734335900001</c:v>
                </c:pt>
                <c:pt idx="15873">
                  <c:v>30.1264406327</c:v>
                </c:pt>
                <c:pt idx="15874">
                  <c:v>30.126954540300002</c:v>
                </c:pt>
                <c:pt idx="15875">
                  <c:v>30.124804831599999</c:v>
                </c:pt>
                <c:pt idx="15876">
                  <c:v>30.130913594500001</c:v>
                </c:pt>
                <c:pt idx="15877">
                  <c:v>30.1406218859</c:v>
                </c:pt>
                <c:pt idx="15878">
                  <c:v>30.145219071700001</c:v>
                </c:pt>
                <c:pt idx="15879">
                  <c:v>30.142781109200001</c:v>
                </c:pt>
                <c:pt idx="15880">
                  <c:v>30.141781098199999</c:v>
                </c:pt>
                <c:pt idx="15881">
                  <c:v>30.149712470899999</c:v>
                </c:pt>
                <c:pt idx="15882">
                  <c:v>30.158551595399999</c:v>
                </c:pt>
                <c:pt idx="15883">
                  <c:v>30.160892785200001</c:v>
                </c:pt>
                <c:pt idx="15884">
                  <c:v>30.157568104700001</c:v>
                </c:pt>
                <c:pt idx="15885">
                  <c:v>30.1597089471</c:v>
                </c:pt>
                <c:pt idx="15886">
                  <c:v>30.168496273300001</c:v>
                </c:pt>
                <c:pt idx="15887">
                  <c:v>30.1756422138</c:v>
                </c:pt>
                <c:pt idx="15888">
                  <c:v>30.175774847500001</c:v>
                </c:pt>
                <c:pt idx="15889">
                  <c:v>30.172873515300001</c:v>
                </c:pt>
                <c:pt idx="15890">
                  <c:v>30.178170965100001</c:v>
                </c:pt>
                <c:pt idx="15891">
                  <c:v>30.188569231799999</c:v>
                </c:pt>
                <c:pt idx="15892">
                  <c:v>30.1943249401</c:v>
                </c:pt>
                <c:pt idx="15893">
                  <c:v>30.1914953261</c:v>
                </c:pt>
                <c:pt idx="15894">
                  <c:v>30.191059977999998</c:v>
                </c:pt>
                <c:pt idx="15895">
                  <c:v>30.197504289899999</c:v>
                </c:pt>
                <c:pt idx="15896">
                  <c:v>30.206681720700001</c:v>
                </c:pt>
                <c:pt idx="15897">
                  <c:v>30.210381157499999</c:v>
                </c:pt>
                <c:pt idx="15898">
                  <c:v>30.207537714099999</c:v>
                </c:pt>
                <c:pt idx="15899">
                  <c:v>30.209932124000002</c:v>
                </c:pt>
                <c:pt idx="15900">
                  <c:v>30.2190804486</c:v>
                </c:pt>
                <c:pt idx="15901">
                  <c:v>30.227133865999999</c:v>
                </c:pt>
                <c:pt idx="15902">
                  <c:v>30.226769955400002</c:v>
                </c:pt>
                <c:pt idx="15903">
                  <c:v>30.223486680299999</c:v>
                </c:pt>
                <c:pt idx="15904">
                  <c:v>30.227982630500001</c:v>
                </c:pt>
                <c:pt idx="15905">
                  <c:v>30.237171292900001</c:v>
                </c:pt>
                <c:pt idx="15906">
                  <c:v>30.242736045200001</c:v>
                </c:pt>
                <c:pt idx="15907">
                  <c:v>30.240478275899999</c:v>
                </c:pt>
                <c:pt idx="15908">
                  <c:v>30.239427408600001</c:v>
                </c:pt>
                <c:pt idx="15909">
                  <c:v>30.2454044602</c:v>
                </c:pt>
                <c:pt idx="15910">
                  <c:v>30.254825641899998</c:v>
                </c:pt>
                <c:pt idx="15911">
                  <c:v>30.257822035499998</c:v>
                </c:pt>
                <c:pt idx="15912">
                  <c:v>30.253822560100001</c:v>
                </c:pt>
                <c:pt idx="15913">
                  <c:v>30.255724080299998</c:v>
                </c:pt>
                <c:pt idx="15914">
                  <c:v>30.2649132198</c:v>
                </c:pt>
                <c:pt idx="15915">
                  <c:v>30.273166898100001</c:v>
                </c:pt>
                <c:pt idx="15916">
                  <c:v>30.273174769600001</c:v>
                </c:pt>
                <c:pt idx="15917">
                  <c:v>30.270751128400001</c:v>
                </c:pt>
                <c:pt idx="15918">
                  <c:v>30.273539793899999</c:v>
                </c:pt>
                <c:pt idx="15919">
                  <c:v>30.282723557400001</c:v>
                </c:pt>
                <c:pt idx="15920">
                  <c:v>30.289316424999999</c:v>
                </c:pt>
                <c:pt idx="15921">
                  <c:v>30.287427604499999</c:v>
                </c:pt>
                <c:pt idx="15922">
                  <c:v>30.2868215341</c:v>
                </c:pt>
                <c:pt idx="15923">
                  <c:v>30.293712837400001</c:v>
                </c:pt>
                <c:pt idx="15924">
                  <c:v>30.3037777053</c:v>
                </c:pt>
                <c:pt idx="15925">
                  <c:v>30.306615579199999</c:v>
                </c:pt>
                <c:pt idx="15926">
                  <c:v>30.302963551200001</c:v>
                </c:pt>
                <c:pt idx="15927">
                  <c:v>30.303718385700002</c:v>
                </c:pt>
                <c:pt idx="15928">
                  <c:v>30.311619763100001</c:v>
                </c:pt>
                <c:pt idx="15929">
                  <c:v>30.3198328993</c:v>
                </c:pt>
                <c:pt idx="15930">
                  <c:v>30.319808764200001</c:v>
                </c:pt>
                <c:pt idx="15931">
                  <c:v>30.316815105</c:v>
                </c:pt>
                <c:pt idx="15932">
                  <c:v>30.319379447700001</c:v>
                </c:pt>
                <c:pt idx="15933">
                  <c:v>30.3290682829</c:v>
                </c:pt>
                <c:pt idx="15934">
                  <c:v>30.335310825899999</c:v>
                </c:pt>
                <c:pt idx="15935">
                  <c:v>30.332188416600001</c:v>
                </c:pt>
                <c:pt idx="15936">
                  <c:v>30.331094427899998</c:v>
                </c:pt>
                <c:pt idx="15937">
                  <c:v>30.337151947700001</c:v>
                </c:pt>
                <c:pt idx="15938">
                  <c:v>30.3467679305</c:v>
                </c:pt>
                <c:pt idx="15939">
                  <c:v>30.350220545199999</c:v>
                </c:pt>
                <c:pt idx="15940">
                  <c:v>30.347711050200001</c:v>
                </c:pt>
                <c:pt idx="15941">
                  <c:v>30.347557414800001</c:v>
                </c:pt>
                <c:pt idx="15942">
                  <c:v>30.3552980706</c:v>
                </c:pt>
                <c:pt idx="15943">
                  <c:v>30.364035753100001</c:v>
                </c:pt>
                <c:pt idx="15944">
                  <c:v>30.364003097000001</c:v>
                </c:pt>
                <c:pt idx="15945">
                  <c:v>30.361507347700002</c:v>
                </c:pt>
                <c:pt idx="15946">
                  <c:v>30.3648763355</c:v>
                </c:pt>
                <c:pt idx="15947">
                  <c:v>30.375140664100002</c:v>
                </c:pt>
                <c:pt idx="15948">
                  <c:v>30.381671667599999</c:v>
                </c:pt>
                <c:pt idx="15949">
                  <c:v>30.379400655000001</c:v>
                </c:pt>
                <c:pt idx="15950">
                  <c:v>30.377445248400001</c:v>
                </c:pt>
                <c:pt idx="15951">
                  <c:v>30.3823645292</c:v>
                </c:pt>
                <c:pt idx="15952">
                  <c:v>30.3918884098</c:v>
                </c:pt>
                <c:pt idx="15953">
                  <c:v>30.3950742209</c:v>
                </c:pt>
                <c:pt idx="15954">
                  <c:v>30.391841620299999</c:v>
                </c:pt>
                <c:pt idx="15955">
                  <c:v>30.391223895300001</c:v>
                </c:pt>
                <c:pt idx="15956">
                  <c:v>30.3992565667</c:v>
                </c:pt>
                <c:pt idx="15957">
                  <c:v>30.4077953641</c:v>
                </c:pt>
                <c:pt idx="15958">
                  <c:v>30.4074101818</c:v>
                </c:pt>
                <c:pt idx="15959">
                  <c:v>30.404550073399999</c:v>
                </c:pt>
                <c:pt idx="15960">
                  <c:v>30.406469035499999</c:v>
                </c:pt>
                <c:pt idx="15961">
                  <c:v>30.415963535100001</c:v>
                </c:pt>
                <c:pt idx="15962">
                  <c:v>30.422665610799999</c:v>
                </c:pt>
                <c:pt idx="15963">
                  <c:v>30.421400825599999</c:v>
                </c:pt>
                <c:pt idx="15964">
                  <c:v>30.418942980499999</c:v>
                </c:pt>
                <c:pt idx="15965">
                  <c:v>30.424237162299999</c:v>
                </c:pt>
                <c:pt idx="15966">
                  <c:v>30.433780942799999</c:v>
                </c:pt>
                <c:pt idx="15967">
                  <c:v>30.436467157100001</c:v>
                </c:pt>
                <c:pt idx="15968">
                  <c:v>30.433833956200001</c:v>
                </c:pt>
                <c:pt idx="15969">
                  <c:v>30.433274418700002</c:v>
                </c:pt>
                <c:pt idx="15970">
                  <c:v>30.441975718399998</c:v>
                </c:pt>
                <c:pt idx="15971">
                  <c:v>30.451336640600001</c:v>
                </c:pt>
                <c:pt idx="15972">
                  <c:v>30.452010106900001</c:v>
                </c:pt>
                <c:pt idx="15973">
                  <c:v>30.448746254500001</c:v>
                </c:pt>
                <c:pt idx="15974">
                  <c:v>30.4501889617</c:v>
                </c:pt>
                <c:pt idx="15975">
                  <c:v>30.4592906084</c:v>
                </c:pt>
                <c:pt idx="15976">
                  <c:v>30.465560906299999</c:v>
                </c:pt>
                <c:pt idx="15977">
                  <c:v>30.46387197</c:v>
                </c:pt>
                <c:pt idx="15978">
                  <c:v>30.460789814999998</c:v>
                </c:pt>
                <c:pt idx="15979">
                  <c:v>30.4655603691</c:v>
                </c:pt>
                <c:pt idx="15980">
                  <c:v>30.474386289000002</c:v>
                </c:pt>
                <c:pt idx="15981">
                  <c:v>30.4780549452</c:v>
                </c:pt>
                <c:pt idx="15982">
                  <c:v>30.475474535699998</c:v>
                </c:pt>
                <c:pt idx="15983">
                  <c:v>30.4733666835</c:v>
                </c:pt>
                <c:pt idx="15984">
                  <c:v>30.4809906449</c:v>
                </c:pt>
                <c:pt idx="15985">
                  <c:v>30.489945910100001</c:v>
                </c:pt>
                <c:pt idx="15986">
                  <c:v>30.491181640400001</c:v>
                </c:pt>
                <c:pt idx="15987">
                  <c:v>30.487632743399999</c:v>
                </c:pt>
                <c:pt idx="15988">
                  <c:v>30.489741844699999</c:v>
                </c:pt>
                <c:pt idx="15989">
                  <c:v>30.498634507999999</c:v>
                </c:pt>
                <c:pt idx="15990">
                  <c:v>30.5046944439</c:v>
                </c:pt>
                <c:pt idx="15991">
                  <c:v>30.503855712299998</c:v>
                </c:pt>
                <c:pt idx="15992">
                  <c:v>30.499816451000001</c:v>
                </c:pt>
                <c:pt idx="15993">
                  <c:v>30.5049286217</c:v>
                </c:pt>
                <c:pt idx="15994">
                  <c:v>30.515228985499999</c:v>
                </c:pt>
                <c:pt idx="15995">
                  <c:v>30.519862203599999</c:v>
                </c:pt>
                <c:pt idx="15996">
                  <c:v>30.517394398299999</c:v>
                </c:pt>
                <c:pt idx="15997">
                  <c:v>30.515480241100001</c:v>
                </c:pt>
                <c:pt idx="15998">
                  <c:v>30.5225062847</c:v>
                </c:pt>
                <c:pt idx="15999">
                  <c:v>30.530771056599999</c:v>
                </c:pt>
                <c:pt idx="16000">
                  <c:v>30.53189768</c:v>
                </c:pt>
                <c:pt idx="16001">
                  <c:v>30.5280000548</c:v>
                </c:pt>
                <c:pt idx="16002">
                  <c:v>30.5287464297</c:v>
                </c:pt>
                <c:pt idx="16003">
                  <c:v>30.5365856194</c:v>
                </c:pt>
                <c:pt idx="16004">
                  <c:v>30.543936484700001</c:v>
                </c:pt>
                <c:pt idx="16005">
                  <c:v>30.543288990099999</c:v>
                </c:pt>
                <c:pt idx="16006">
                  <c:v>30.538531430700001</c:v>
                </c:pt>
                <c:pt idx="16007">
                  <c:v>30.542852380999999</c:v>
                </c:pt>
                <c:pt idx="16008">
                  <c:v>30.5521920895</c:v>
                </c:pt>
                <c:pt idx="16009">
                  <c:v>30.5564615515</c:v>
                </c:pt>
                <c:pt idx="16010">
                  <c:v>30.5537233951</c:v>
                </c:pt>
                <c:pt idx="16011">
                  <c:v>30.5522713135</c:v>
                </c:pt>
                <c:pt idx="16012">
                  <c:v>30.5588708049</c:v>
                </c:pt>
                <c:pt idx="16013">
                  <c:v>30.567540523600002</c:v>
                </c:pt>
                <c:pt idx="16014">
                  <c:v>30.569977368100002</c:v>
                </c:pt>
                <c:pt idx="16015">
                  <c:v>30.564638654700001</c:v>
                </c:pt>
                <c:pt idx="16016">
                  <c:v>30.565515775600002</c:v>
                </c:pt>
                <c:pt idx="16017">
                  <c:v>30.574290788399999</c:v>
                </c:pt>
                <c:pt idx="16018">
                  <c:v>30.582266312200002</c:v>
                </c:pt>
                <c:pt idx="16019">
                  <c:v>30.582383955299999</c:v>
                </c:pt>
                <c:pt idx="16020">
                  <c:v>30.578296259999998</c:v>
                </c:pt>
                <c:pt idx="16021">
                  <c:v>30.582108453699998</c:v>
                </c:pt>
                <c:pt idx="16022">
                  <c:v>30.5906353972</c:v>
                </c:pt>
                <c:pt idx="16023">
                  <c:v>30.595273862700001</c:v>
                </c:pt>
                <c:pt idx="16024">
                  <c:v>30.59230689</c:v>
                </c:pt>
                <c:pt idx="16025">
                  <c:v>30.589665450199998</c:v>
                </c:pt>
                <c:pt idx="16026">
                  <c:v>30.5953056315</c:v>
                </c:pt>
                <c:pt idx="16027">
                  <c:v>30.604026756100001</c:v>
                </c:pt>
                <c:pt idx="16028">
                  <c:v>30.6064998626</c:v>
                </c:pt>
                <c:pt idx="16029">
                  <c:v>30.6015972625</c:v>
                </c:pt>
                <c:pt idx="16030">
                  <c:v>30.601982340500001</c:v>
                </c:pt>
                <c:pt idx="16031">
                  <c:v>30.609371381500001</c:v>
                </c:pt>
                <c:pt idx="16032">
                  <c:v>30.6164593972</c:v>
                </c:pt>
                <c:pt idx="16033">
                  <c:v>30.6164399514</c:v>
                </c:pt>
                <c:pt idx="16034">
                  <c:v>30.612582446499999</c:v>
                </c:pt>
                <c:pt idx="16035">
                  <c:v>30.615780025199999</c:v>
                </c:pt>
                <c:pt idx="16036">
                  <c:v>30.625004624500001</c:v>
                </c:pt>
                <c:pt idx="16037">
                  <c:v>30.6308054014</c:v>
                </c:pt>
                <c:pt idx="16038">
                  <c:v>30.623275582200002</c:v>
                </c:pt>
                <c:pt idx="16039">
                  <c:v>30.627986673100001</c:v>
                </c:pt>
                <c:pt idx="16040">
                  <c:v>30.637246591499999</c:v>
                </c:pt>
                <c:pt idx="16041">
                  <c:v>30.6410523359</c:v>
                </c:pt>
                <c:pt idx="16042">
                  <c:v>30.637009002100001</c:v>
                </c:pt>
                <c:pt idx="16043">
                  <c:v>30.637195997900001</c:v>
                </c:pt>
                <c:pt idx="16044">
                  <c:v>30.6441225644</c:v>
                </c:pt>
                <c:pt idx="16045">
                  <c:v>30.651841565400002</c:v>
                </c:pt>
                <c:pt idx="16046">
                  <c:v>30.651366506199999</c:v>
                </c:pt>
                <c:pt idx="16047">
                  <c:v>30.6467483098</c:v>
                </c:pt>
                <c:pt idx="16048">
                  <c:v>30.6490856066</c:v>
                </c:pt>
                <c:pt idx="16049">
                  <c:v>30.657144032400002</c:v>
                </c:pt>
                <c:pt idx="16050">
                  <c:v>30.662609116500001</c:v>
                </c:pt>
                <c:pt idx="16051">
                  <c:v>30.6599205602</c:v>
                </c:pt>
                <c:pt idx="16052">
                  <c:v>30.656904130000001</c:v>
                </c:pt>
                <c:pt idx="16053">
                  <c:v>30.6606902252</c:v>
                </c:pt>
                <c:pt idx="16054">
                  <c:v>30.669402322700002</c:v>
                </c:pt>
                <c:pt idx="16055">
                  <c:v>30.672636391400001</c:v>
                </c:pt>
                <c:pt idx="16056">
                  <c:v>30.668202964199999</c:v>
                </c:pt>
                <c:pt idx="16057">
                  <c:v>30.667708700999999</c:v>
                </c:pt>
                <c:pt idx="16058">
                  <c:v>30.675271736700001</c:v>
                </c:pt>
                <c:pt idx="16059">
                  <c:v>30.683484941900002</c:v>
                </c:pt>
                <c:pt idx="16060">
                  <c:v>30.682929018599999</c:v>
                </c:pt>
                <c:pt idx="16061">
                  <c:v>30.679262358900001</c:v>
                </c:pt>
                <c:pt idx="16062">
                  <c:v>30.6793582769</c:v>
                </c:pt>
                <c:pt idx="16063">
                  <c:v>30.687723661900002</c:v>
                </c:pt>
                <c:pt idx="16064">
                  <c:v>30.694805285299999</c:v>
                </c:pt>
                <c:pt idx="16065">
                  <c:v>30.692706927900002</c:v>
                </c:pt>
                <c:pt idx="16066">
                  <c:v>30.6900974329</c:v>
                </c:pt>
                <c:pt idx="16067">
                  <c:v>30.694257784200001</c:v>
                </c:pt>
                <c:pt idx="16068">
                  <c:v>30.703532533400001</c:v>
                </c:pt>
                <c:pt idx="16069">
                  <c:v>30.706292271399999</c:v>
                </c:pt>
                <c:pt idx="16070">
                  <c:v>30.701758745599999</c:v>
                </c:pt>
                <c:pt idx="16071">
                  <c:v>30.7003776072</c:v>
                </c:pt>
                <c:pt idx="16072">
                  <c:v>30.706441997700001</c:v>
                </c:pt>
                <c:pt idx="16073">
                  <c:v>30.714297153499999</c:v>
                </c:pt>
                <c:pt idx="16074">
                  <c:v>30.714511433199998</c:v>
                </c:pt>
                <c:pt idx="16075">
                  <c:v>30.710189031399999</c:v>
                </c:pt>
                <c:pt idx="16076">
                  <c:v>30.7101948175</c:v>
                </c:pt>
                <c:pt idx="16077">
                  <c:v>30.718626641299998</c:v>
                </c:pt>
                <c:pt idx="16078">
                  <c:v>30.724643676399999</c:v>
                </c:pt>
                <c:pt idx="16079">
                  <c:v>30.721572625499999</c:v>
                </c:pt>
                <c:pt idx="16080">
                  <c:v>30.7186821182</c:v>
                </c:pt>
                <c:pt idx="16081">
                  <c:v>30.7227743453</c:v>
                </c:pt>
                <c:pt idx="16082">
                  <c:v>30.731812419400001</c:v>
                </c:pt>
                <c:pt idx="16083">
                  <c:v>30.7352790797</c:v>
                </c:pt>
                <c:pt idx="16084">
                  <c:v>30.731924881899999</c:v>
                </c:pt>
                <c:pt idx="16085">
                  <c:v>30.728796409400001</c:v>
                </c:pt>
                <c:pt idx="16086">
                  <c:v>30.734548168500002</c:v>
                </c:pt>
                <c:pt idx="16087">
                  <c:v>30.743234945400001</c:v>
                </c:pt>
                <c:pt idx="16088">
                  <c:v>30.743944105099999</c:v>
                </c:pt>
                <c:pt idx="16089">
                  <c:v>30.740362976</c:v>
                </c:pt>
                <c:pt idx="16090">
                  <c:v>30.741245355899999</c:v>
                </c:pt>
                <c:pt idx="16091">
                  <c:v>30.7499258623</c:v>
                </c:pt>
                <c:pt idx="16092">
                  <c:v>30.755787107900002</c:v>
                </c:pt>
                <c:pt idx="16093">
                  <c:v>30.7533543933</c:v>
                </c:pt>
                <c:pt idx="16094">
                  <c:v>30.7494980291</c:v>
                </c:pt>
                <c:pt idx="16095">
                  <c:v>30.752257083899998</c:v>
                </c:pt>
                <c:pt idx="16096">
                  <c:v>30.760943477200001</c:v>
                </c:pt>
                <c:pt idx="16097">
                  <c:v>30.7641086181</c:v>
                </c:pt>
                <c:pt idx="16098">
                  <c:v>30.760382100299999</c:v>
                </c:pt>
                <c:pt idx="16099">
                  <c:v>30.757495996599999</c:v>
                </c:pt>
                <c:pt idx="16100">
                  <c:v>30.763407936899998</c:v>
                </c:pt>
                <c:pt idx="16101">
                  <c:v>30.771221487999998</c:v>
                </c:pt>
                <c:pt idx="16102">
                  <c:v>30.771003841799999</c:v>
                </c:pt>
                <c:pt idx="16103">
                  <c:v>30.7672236276</c:v>
                </c:pt>
                <c:pt idx="16104">
                  <c:v>30.767126924700001</c:v>
                </c:pt>
                <c:pt idx="16105">
                  <c:v>30.7751437545</c:v>
                </c:pt>
                <c:pt idx="16106">
                  <c:v>30.7818004204</c:v>
                </c:pt>
                <c:pt idx="16107">
                  <c:v>30.780659872400001</c:v>
                </c:pt>
                <c:pt idx="16108">
                  <c:v>30.7760453191</c:v>
                </c:pt>
                <c:pt idx="16109">
                  <c:v>30.778769304499999</c:v>
                </c:pt>
                <c:pt idx="16110">
                  <c:v>30.787051062500002</c:v>
                </c:pt>
                <c:pt idx="16111">
                  <c:v>30.790410847</c:v>
                </c:pt>
                <c:pt idx="16112">
                  <c:v>30.787592223499999</c:v>
                </c:pt>
                <c:pt idx="16113">
                  <c:v>30.785184018300001</c:v>
                </c:pt>
                <c:pt idx="16114">
                  <c:v>30.791560489599998</c:v>
                </c:pt>
                <c:pt idx="16115">
                  <c:v>30.7997263659</c:v>
                </c:pt>
                <c:pt idx="16116">
                  <c:v>30.800555768199999</c:v>
                </c:pt>
                <c:pt idx="16117">
                  <c:v>30.7960556178</c:v>
                </c:pt>
                <c:pt idx="16118">
                  <c:v>30.795158949499999</c:v>
                </c:pt>
                <c:pt idx="16119">
                  <c:v>30.802681688900002</c:v>
                </c:pt>
                <c:pt idx="16120">
                  <c:v>30.808513475000002</c:v>
                </c:pt>
                <c:pt idx="16121">
                  <c:v>30.8070373298</c:v>
                </c:pt>
                <c:pt idx="16122">
                  <c:v>30.802370016800001</c:v>
                </c:pt>
                <c:pt idx="16123">
                  <c:v>30.804840451800001</c:v>
                </c:pt>
                <c:pt idx="16124">
                  <c:v>30.812430144699999</c:v>
                </c:pt>
                <c:pt idx="16125">
                  <c:v>30.8159471731</c:v>
                </c:pt>
                <c:pt idx="16126">
                  <c:v>30.8128578251</c:v>
                </c:pt>
                <c:pt idx="16127">
                  <c:v>30.809096415199999</c:v>
                </c:pt>
                <c:pt idx="16128">
                  <c:v>30.8147885202</c:v>
                </c:pt>
                <c:pt idx="16129">
                  <c:v>30.823108339499999</c:v>
                </c:pt>
                <c:pt idx="16130">
                  <c:v>30.824793997</c:v>
                </c:pt>
                <c:pt idx="16131">
                  <c:v>30.820105523799999</c:v>
                </c:pt>
                <c:pt idx="16132">
                  <c:v>30.8196487582</c:v>
                </c:pt>
                <c:pt idx="16133">
                  <c:v>30.826160369899998</c:v>
                </c:pt>
                <c:pt idx="16134">
                  <c:v>30.831871147899999</c:v>
                </c:pt>
                <c:pt idx="16135">
                  <c:v>30.831125481800001</c:v>
                </c:pt>
                <c:pt idx="16136">
                  <c:v>30.8264984779</c:v>
                </c:pt>
                <c:pt idx="16137">
                  <c:v>30.829550396799998</c:v>
                </c:pt>
                <c:pt idx="16138">
                  <c:v>30.838210653200001</c:v>
                </c:pt>
                <c:pt idx="16139">
                  <c:v>30.8426481813</c:v>
                </c:pt>
                <c:pt idx="16140">
                  <c:v>30.839300674699999</c:v>
                </c:pt>
                <c:pt idx="16141">
                  <c:v>30.835564346799998</c:v>
                </c:pt>
                <c:pt idx="16142">
                  <c:v>30.840214403200001</c:v>
                </c:pt>
                <c:pt idx="16143">
                  <c:v>30.847653927700001</c:v>
                </c:pt>
                <c:pt idx="16144">
                  <c:v>30.849214007699999</c:v>
                </c:pt>
                <c:pt idx="16145">
                  <c:v>30.844174877299999</c:v>
                </c:pt>
                <c:pt idx="16146">
                  <c:v>30.8430966078</c:v>
                </c:pt>
                <c:pt idx="16147">
                  <c:v>30.8487499726</c:v>
                </c:pt>
                <c:pt idx="16148">
                  <c:v>30.855371003199998</c:v>
                </c:pt>
                <c:pt idx="16149">
                  <c:v>30.854682841500001</c:v>
                </c:pt>
                <c:pt idx="16150">
                  <c:v>30.848744414399999</c:v>
                </c:pt>
                <c:pt idx="16151">
                  <c:v>30.8509089609</c:v>
                </c:pt>
                <c:pt idx="16152">
                  <c:v>30.859149312100001</c:v>
                </c:pt>
                <c:pt idx="16153">
                  <c:v>30.863686626900002</c:v>
                </c:pt>
                <c:pt idx="16154">
                  <c:v>30.860476441799999</c:v>
                </c:pt>
                <c:pt idx="16155">
                  <c:v>30.857429209399999</c:v>
                </c:pt>
                <c:pt idx="16156">
                  <c:v>30.8613221811</c:v>
                </c:pt>
                <c:pt idx="16157">
                  <c:v>30.868679438499999</c:v>
                </c:pt>
                <c:pt idx="16158">
                  <c:v>30.871019052699999</c:v>
                </c:pt>
                <c:pt idx="16159">
                  <c:v>30.865501861599999</c:v>
                </c:pt>
                <c:pt idx="16160">
                  <c:v>30.864586949300001</c:v>
                </c:pt>
                <c:pt idx="16161">
                  <c:v>30.8715255788</c:v>
                </c:pt>
                <c:pt idx="16162">
                  <c:v>30.878972283500001</c:v>
                </c:pt>
                <c:pt idx="16163">
                  <c:v>30.8786134365</c:v>
                </c:pt>
                <c:pt idx="16164">
                  <c:v>30.873224693400001</c:v>
                </c:pt>
                <c:pt idx="16165">
                  <c:v>30.8744330456</c:v>
                </c:pt>
                <c:pt idx="16166">
                  <c:v>30.881510347300001</c:v>
                </c:pt>
                <c:pt idx="16167">
                  <c:v>30.8862058779</c:v>
                </c:pt>
                <c:pt idx="16168">
                  <c:v>30.8828091126</c:v>
                </c:pt>
                <c:pt idx="16169">
                  <c:v>30.878619200700001</c:v>
                </c:pt>
                <c:pt idx="16170">
                  <c:v>30.881523992599998</c:v>
                </c:pt>
                <c:pt idx="16171">
                  <c:v>30.889668802799999</c:v>
                </c:pt>
                <c:pt idx="16172">
                  <c:v>30.8921839733</c:v>
                </c:pt>
                <c:pt idx="16173">
                  <c:v>30.886145038599999</c:v>
                </c:pt>
                <c:pt idx="16174">
                  <c:v>30.8845242909</c:v>
                </c:pt>
                <c:pt idx="16175">
                  <c:v>30.890384623300001</c:v>
                </c:pt>
                <c:pt idx="16176">
                  <c:v>30.8973105476</c:v>
                </c:pt>
                <c:pt idx="16177">
                  <c:v>30.896992789999999</c:v>
                </c:pt>
                <c:pt idx="16178">
                  <c:v>30.892277696299999</c:v>
                </c:pt>
                <c:pt idx="16179">
                  <c:v>30.892862649200001</c:v>
                </c:pt>
                <c:pt idx="16180">
                  <c:v>30.900232335399998</c:v>
                </c:pt>
                <c:pt idx="16181">
                  <c:v>30.9057739876</c:v>
                </c:pt>
                <c:pt idx="16182">
                  <c:v>30.901385293400001</c:v>
                </c:pt>
                <c:pt idx="16183">
                  <c:v>30.8975309446</c:v>
                </c:pt>
                <c:pt idx="16184">
                  <c:v>30.900784899800001</c:v>
                </c:pt>
                <c:pt idx="16185">
                  <c:v>30.909563028200001</c:v>
                </c:pt>
                <c:pt idx="16186">
                  <c:v>30.912963009799999</c:v>
                </c:pt>
                <c:pt idx="16187">
                  <c:v>30.907822402400001</c:v>
                </c:pt>
                <c:pt idx="16188">
                  <c:v>30.9057503931</c:v>
                </c:pt>
                <c:pt idx="16189">
                  <c:v>30.910729375799999</c:v>
                </c:pt>
                <c:pt idx="16190">
                  <c:v>30.917795827500001</c:v>
                </c:pt>
                <c:pt idx="16191">
                  <c:v>30.917288762999998</c:v>
                </c:pt>
                <c:pt idx="16192">
                  <c:v>30.911738207399999</c:v>
                </c:pt>
                <c:pt idx="16193">
                  <c:v>30.911462542300001</c:v>
                </c:pt>
                <c:pt idx="16194">
                  <c:v>30.918521740799999</c:v>
                </c:pt>
                <c:pt idx="16195">
                  <c:v>30.923724785099999</c:v>
                </c:pt>
                <c:pt idx="16196">
                  <c:v>30.920093606999998</c:v>
                </c:pt>
                <c:pt idx="16197">
                  <c:v>30.915735273399999</c:v>
                </c:pt>
                <c:pt idx="16198">
                  <c:v>30.917634914299999</c:v>
                </c:pt>
                <c:pt idx="16199">
                  <c:v>30.925463435699999</c:v>
                </c:pt>
                <c:pt idx="16200">
                  <c:v>30.9287466989</c:v>
                </c:pt>
                <c:pt idx="16201">
                  <c:v>30.924105706199999</c:v>
                </c:pt>
                <c:pt idx="16202">
                  <c:v>30.921510573799999</c:v>
                </c:pt>
                <c:pt idx="16203">
                  <c:v>30.927161522500001</c:v>
                </c:pt>
                <c:pt idx="16204">
                  <c:v>30.9347407379</c:v>
                </c:pt>
                <c:pt idx="16205">
                  <c:v>30.927647392499999</c:v>
                </c:pt>
                <c:pt idx="16206">
                  <c:v>30.925934485399999</c:v>
                </c:pt>
                <c:pt idx="16207">
                  <c:v>30.933589100900001</c:v>
                </c:pt>
                <c:pt idx="16208">
                  <c:v>30.940313997299999</c:v>
                </c:pt>
                <c:pt idx="16209">
                  <c:v>30.937646358999999</c:v>
                </c:pt>
                <c:pt idx="16210">
                  <c:v>30.933367490799998</c:v>
                </c:pt>
                <c:pt idx="16211">
                  <c:v>30.935022755599999</c:v>
                </c:pt>
                <c:pt idx="16212">
                  <c:v>30.942993261600002</c:v>
                </c:pt>
                <c:pt idx="16213">
                  <c:v>30.9457535588</c:v>
                </c:pt>
                <c:pt idx="16214">
                  <c:v>30.940658682700001</c:v>
                </c:pt>
                <c:pt idx="16215">
                  <c:v>30.937278318299999</c:v>
                </c:pt>
                <c:pt idx="16216">
                  <c:v>30.9415370125</c:v>
                </c:pt>
                <c:pt idx="16217">
                  <c:v>30.948331296599999</c:v>
                </c:pt>
                <c:pt idx="16218">
                  <c:v>30.948654298699999</c:v>
                </c:pt>
                <c:pt idx="16219">
                  <c:v>30.943255438000001</c:v>
                </c:pt>
                <c:pt idx="16220">
                  <c:v>30.940804694200001</c:v>
                </c:pt>
                <c:pt idx="16221">
                  <c:v>30.947757274899999</c:v>
                </c:pt>
                <c:pt idx="16222">
                  <c:v>30.953719360299999</c:v>
                </c:pt>
                <c:pt idx="16223">
                  <c:v>30.950933301999999</c:v>
                </c:pt>
                <c:pt idx="16224">
                  <c:v>30.946099304099999</c:v>
                </c:pt>
                <c:pt idx="16225">
                  <c:v>30.948206239299999</c:v>
                </c:pt>
                <c:pt idx="16226">
                  <c:v>30.9562045606</c:v>
                </c:pt>
                <c:pt idx="16227">
                  <c:v>30.959126220800002</c:v>
                </c:pt>
                <c:pt idx="16228">
                  <c:v>30.955277816700001</c:v>
                </c:pt>
                <c:pt idx="16229">
                  <c:v>30.949746555499999</c:v>
                </c:pt>
                <c:pt idx="16230">
                  <c:v>30.954120186000001</c:v>
                </c:pt>
                <c:pt idx="16231">
                  <c:v>30.962401070799999</c:v>
                </c:pt>
                <c:pt idx="16232">
                  <c:v>30.9633278457</c:v>
                </c:pt>
                <c:pt idx="16233">
                  <c:v>30.9585902665</c:v>
                </c:pt>
                <c:pt idx="16234">
                  <c:v>30.956665247699998</c:v>
                </c:pt>
                <c:pt idx="16235">
                  <c:v>30.963624786600001</c:v>
                </c:pt>
                <c:pt idx="16236">
                  <c:v>30.9690735374</c:v>
                </c:pt>
                <c:pt idx="16237">
                  <c:v>30.966369187600002</c:v>
                </c:pt>
                <c:pt idx="16238">
                  <c:v>30.960921023899999</c:v>
                </c:pt>
                <c:pt idx="16239">
                  <c:v>30.9614566222</c:v>
                </c:pt>
                <c:pt idx="16240">
                  <c:v>30.968726914200001</c:v>
                </c:pt>
                <c:pt idx="16241">
                  <c:v>30.9722085153</c:v>
                </c:pt>
                <c:pt idx="16242">
                  <c:v>30.967951294199999</c:v>
                </c:pt>
                <c:pt idx="16243">
                  <c:v>30.9625940954</c:v>
                </c:pt>
                <c:pt idx="16244">
                  <c:v>30.966751526500001</c:v>
                </c:pt>
                <c:pt idx="16245">
                  <c:v>30.973894166200001</c:v>
                </c:pt>
                <c:pt idx="16246">
                  <c:v>30.973946724400001</c:v>
                </c:pt>
                <c:pt idx="16247">
                  <c:v>30.969085398600001</c:v>
                </c:pt>
                <c:pt idx="16248">
                  <c:v>30.967099108700001</c:v>
                </c:pt>
                <c:pt idx="16249">
                  <c:v>30.973569862000002</c:v>
                </c:pt>
                <c:pt idx="16250">
                  <c:v>30.979800365599999</c:v>
                </c:pt>
                <c:pt idx="16251">
                  <c:v>30.978453239499999</c:v>
                </c:pt>
                <c:pt idx="16252">
                  <c:v>30.971556307499998</c:v>
                </c:pt>
                <c:pt idx="16253">
                  <c:v>30.9719645399</c:v>
                </c:pt>
                <c:pt idx="16254">
                  <c:v>30.979157838799999</c:v>
                </c:pt>
                <c:pt idx="16255">
                  <c:v>30.983273666500001</c:v>
                </c:pt>
                <c:pt idx="16256">
                  <c:v>30.980136200499999</c:v>
                </c:pt>
                <c:pt idx="16257">
                  <c:v>30.975631143299999</c:v>
                </c:pt>
                <c:pt idx="16258">
                  <c:v>30.9796934226</c:v>
                </c:pt>
                <c:pt idx="16259">
                  <c:v>30.986543690600001</c:v>
                </c:pt>
                <c:pt idx="16260">
                  <c:v>30.987483413100001</c:v>
                </c:pt>
                <c:pt idx="16261">
                  <c:v>30.9819414629</c:v>
                </c:pt>
                <c:pt idx="16262">
                  <c:v>30.9788539722</c:v>
                </c:pt>
                <c:pt idx="16263">
                  <c:v>30.9845886765</c:v>
                </c:pt>
                <c:pt idx="16264">
                  <c:v>30.990069228599999</c:v>
                </c:pt>
                <c:pt idx="16265">
                  <c:v>30.988558602600001</c:v>
                </c:pt>
                <c:pt idx="16266">
                  <c:v>30.9823179917</c:v>
                </c:pt>
                <c:pt idx="16267">
                  <c:v>30.9823122729</c:v>
                </c:pt>
                <c:pt idx="16268">
                  <c:v>30.988495837799999</c:v>
                </c:pt>
                <c:pt idx="16269">
                  <c:v>30.9920158609</c:v>
                </c:pt>
                <c:pt idx="16270">
                  <c:v>30.988758419300002</c:v>
                </c:pt>
                <c:pt idx="16271">
                  <c:v>30.983493249799999</c:v>
                </c:pt>
                <c:pt idx="16272">
                  <c:v>30.986869691700001</c:v>
                </c:pt>
                <c:pt idx="16273">
                  <c:v>30.994399421099999</c:v>
                </c:pt>
                <c:pt idx="16274">
                  <c:v>30.996453847000002</c:v>
                </c:pt>
                <c:pt idx="16275">
                  <c:v>30.990403631700001</c:v>
                </c:pt>
                <c:pt idx="16276">
                  <c:v>30.987668406299999</c:v>
                </c:pt>
                <c:pt idx="16277">
                  <c:v>30.991854571000001</c:v>
                </c:pt>
                <c:pt idx="16278">
                  <c:v>30.997719467100001</c:v>
                </c:pt>
                <c:pt idx="16279">
                  <c:v>30.997481635</c:v>
                </c:pt>
                <c:pt idx="16280">
                  <c:v>30.991643652</c:v>
                </c:pt>
                <c:pt idx="16281">
                  <c:v>30.9919567896</c:v>
                </c:pt>
                <c:pt idx="16282">
                  <c:v>30.998693835899999</c:v>
                </c:pt>
                <c:pt idx="16283">
                  <c:v>31.003208119100002</c:v>
                </c:pt>
                <c:pt idx="16284">
                  <c:v>30.9993755982</c:v>
                </c:pt>
                <c:pt idx="16285">
                  <c:v>30.9936791927</c:v>
                </c:pt>
                <c:pt idx="16286">
                  <c:v>30.996186354300001</c:v>
                </c:pt>
                <c:pt idx="16287">
                  <c:v>31.002481500999998</c:v>
                </c:pt>
                <c:pt idx="16288">
                  <c:v>31.004313606099998</c:v>
                </c:pt>
                <c:pt idx="16289">
                  <c:v>30.998632841599999</c:v>
                </c:pt>
                <c:pt idx="16290">
                  <c:v>30.995227724300001</c:v>
                </c:pt>
                <c:pt idx="16291">
                  <c:v>30.998859599399999</c:v>
                </c:pt>
                <c:pt idx="16292">
                  <c:v>31.0049585605</c:v>
                </c:pt>
                <c:pt idx="16293">
                  <c:v>31.004235210400001</c:v>
                </c:pt>
                <c:pt idx="16294">
                  <c:v>30.997355367000001</c:v>
                </c:pt>
                <c:pt idx="16295">
                  <c:v>30.997314120199999</c:v>
                </c:pt>
                <c:pt idx="16296">
                  <c:v>31.0040903312</c:v>
                </c:pt>
                <c:pt idx="16297">
                  <c:v>31.008866596299999</c:v>
                </c:pt>
                <c:pt idx="16298">
                  <c:v>31.005265918799999</c:v>
                </c:pt>
                <c:pt idx="16299">
                  <c:v>31.0002258709</c:v>
                </c:pt>
                <c:pt idx="16300">
                  <c:v>31.000978275400001</c:v>
                </c:pt>
                <c:pt idx="16301">
                  <c:v>31.007165939099998</c:v>
                </c:pt>
                <c:pt idx="16302">
                  <c:v>31.009922641999999</c:v>
                </c:pt>
                <c:pt idx="16303">
                  <c:v>31.004599307500001</c:v>
                </c:pt>
                <c:pt idx="16304">
                  <c:v>31.001626616700001</c:v>
                </c:pt>
                <c:pt idx="16305">
                  <c:v>31.006374112100001</c:v>
                </c:pt>
                <c:pt idx="16306">
                  <c:v>31.013184947999999</c:v>
                </c:pt>
                <c:pt idx="16307">
                  <c:v>31.012325360399998</c:v>
                </c:pt>
                <c:pt idx="16308">
                  <c:v>31.005807125400001</c:v>
                </c:pt>
                <c:pt idx="16309">
                  <c:v>31.0044944202</c:v>
                </c:pt>
                <c:pt idx="16310">
                  <c:v>31.009982488399999</c:v>
                </c:pt>
                <c:pt idx="16311">
                  <c:v>31.014728346799998</c:v>
                </c:pt>
                <c:pt idx="16312">
                  <c:v>31.0109614731</c:v>
                </c:pt>
                <c:pt idx="16313">
                  <c:v>31.005242237499999</c:v>
                </c:pt>
                <c:pt idx="16314">
                  <c:v>31.005591751400001</c:v>
                </c:pt>
                <c:pt idx="16315">
                  <c:v>31.012381039800001</c:v>
                </c:pt>
                <c:pt idx="16316">
                  <c:v>31.0147828924</c:v>
                </c:pt>
                <c:pt idx="16317">
                  <c:v>31.008314410000001</c:v>
                </c:pt>
                <c:pt idx="16318">
                  <c:v>31.004951289400001</c:v>
                </c:pt>
                <c:pt idx="16319">
                  <c:v>31.008964318299999</c:v>
                </c:pt>
                <c:pt idx="16320">
                  <c:v>31.0154776611</c:v>
                </c:pt>
                <c:pt idx="16321">
                  <c:v>31.015205303199998</c:v>
                </c:pt>
                <c:pt idx="16322">
                  <c:v>31.009654927700002</c:v>
                </c:pt>
                <c:pt idx="16323">
                  <c:v>31.007415917900001</c:v>
                </c:pt>
                <c:pt idx="16324">
                  <c:v>31.012588479000001</c:v>
                </c:pt>
                <c:pt idx="16325">
                  <c:v>31.0178077164</c:v>
                </c:pt>
                <c:pt idx="16326">
                  <c:v>31.013952432699998</c:v>
                </c:pt>
                <c:pt idx="16327">
                  <c:v>31.008650606900002</c:v>
                </c:pt>
                <c:pt idx="16328">
                  <c:v>31.009867152199998</c:v>
                </c:pt>
                <c:pt idx="16329">
                  <c:v>31.017292444900001</c:v>
                </c:pt>
                <c:pt idx="16330">
                  <c:v>31.020167168899999</c:v>
                </c:pt>
                <c:pt idx="16331">
                  <c:v>31.014570210199999</c:v>
                </c:pt>
                <c:pt idx="16332">
                  <c:v>31.010294016100001</c:v>
                </c:pt>
                <c:pt idx="16333">
                  <c:v>31.013131241100002</c:v>
                </c:pt>
                <c:pt idx="16334">
                  <c:v>31.019570066299998</c:v>
                </c:pt>
                <c:pt idx="16335">
                  <c:v>31.018940654000001</c:v>
                </c:pt>
                <c:pt idx="16336">
                  <c:v>31.012575179300001</c:v>
                </c:pt>
                <c:pt idx="16337">
                  <c:v>31.009684493200002</c:v>
                </c:pt>
                <c:pt idx="16338">
                  <c:v>31.0152421152</c:v>
                </c:pt>
                <c:pt idx="16339">
                  <c:v>31.020142342300002</c:v>
                </c:pt>
                <c:pt idx="16340">
                  <c:v>31.0160328101</c:v>
                </c:pt>
                <c:pt idx="16341">
                  <c:v>31.010338347400001</c:v>
                </c:pt>
                <c:pt idx="16342">
                  <c:v>31.010337557</c:v>
                </c:pt>
                <c:pt idx="16343">
                  <c:v>31.017146360000002</c:v>
                </c:pt>
                <c:pt idx="16344">
                  <c:v>31.020229904499999</c:v>
                </c:pt>
                <c:pt idx="16345">
                  <c:v>31.015517617099999</c:v>
                </c:pt>
                <c:pt idx="16346">
                  <c:v>31.010691550699999</c:v>
                </c:pt>
                <c:pt idx="16347">
                  <c:v>31.013762530099999</c:v>
                </c:pt>
                <c:pt idx="16348">
                  <c:v>31.020249249399999</c:v>
                </c:pt>
                <c:pt idx="16349">
                  <c:v>31.018957168499998</c:v>
                </c:pt>
                <c:pt idx="16350">
                  <c:v>31.013130715700001</c:v>
                </c:pt>
                <c:pt idx="16351">
                  <c:v>31.01020518</c:v>
                </c:pt>
                <c:pt idx="16352">
                  <c:v>31.016490906200001</c:v>
                </c:pt>
                <c:pt idx="16353">
                  <c:v>31.022394410499999</c:v>
                </c:pt>
                <c:pt idx="16354">
                  <c:v>31.019328013700001</c:v>
                </c:pt>
                <c:pt idx="16355">
                  <c:v>31.013298745699998</c:v>
                </c:pt>
                <c:pt idx="16356">
                  <c:v>31.012776636400002</c:v>
                </c:pt>
                <c:pt idx="16357">
                  <c:v>31.019210784599998</c:v>
                </c:pt>
                <c:pt idx="16358">
                  <c:v>31.021826867200001</c:v>
                </c:pt>
                <c:pt idx="16359">
                  <c:v>31.016653413499998</c:v>
                </c:pt>
                <c:pt idx="16360">
                  <c:v>31.0110456759</c:v>
                </c:pt>
                <c:pt idx="16361">
                  <c:v>31.013601412300002</c:v>
                </c:pt>
                <c:pt idx="16362">
                  <c:v>31.019221266100001</c:v>
                </c:pt>
                <c:pt idx="16363">
                  <c:v>31.0190114434</c:v>
                </c:pt>
                <c:pt idx="16364">
                  <c:v>31.013009568000001</c:v>
                </c:pt>
                <c:pt idx="16365">
                  <c:v>31.0087875611</c:v>
                </c:pt>
                <c:pt idx="16366">
                  <c:v>31.0140610829</c:v>
                </c:pt>
                <c:pt idx="16367">
                  <c:v>31.019747106699999</c:v>
                </c:pt>
                <c:pt idx="16368">
                  <c:v>31.017280312299999</c:v>
                </c:pt>
                <c:pt idx="16369">
                  <c:v>31.010949954899999</c:v>
                </c:pt>
                <c:pt idx="16370">
                  <c:v>31.010976617200001</c:v>
                </c:pt>
                <c:pt idx="16371">
                  <c:v>31.017265993300001</c:v>
                </c:pt>
                <c:pt idx="16372">
                  <c:v>31.0195191884</c:v>
                </c:pt>
                <c:pt idx="16373">
                  <c:v>31.015069751799999</c:v>
                </c:pt>
                <c:pt idx="16374">
                  <c:v>31.008281398000001</c:v>
                </c:pt>
                <c:pt idx="16375">
                  <c:v>31.011288590100001</c:v>
                </c:pt>
                <c:pt idx="16376">
                  <c:v>31.0184582499</c:v>
                </c:pt>
                <c:pt idx="16377">
                  <c:v>31.019219465500001</c:v>
                </c:pt>
                <c:pt idx="16378">
                  <c:v>31.013487618300001</c:v>
                </c:pt>
                <c:pt idx="16379">
                  <c:v>31.009472065400001</c:v>
                </c:pt>
                <c:pt idx="16380">
                  <c:v>31.014224997300001</c:v>
                </c:pt>
                <c:pt idx="16381">
                  <c:v>31.0191952122</c:v>
                </c:pt>
                <c:pt idx="16382">
                  <c:v>31.0165949312</c:v>
                </c:pt>
                <c:pt idx="16383">
                  <c:v>31.009756611899999</c:v>
                </c:pt>
                <c:pt idx="16384">
                  <c:v>31.008372313300001</c:v>
                </c:pt>
                <c:pt idx="16385">
                  <c:v>31.013516969299999</c:v>
                </c:pt>
                <c:pt idx="16386">
                  <c:v>31.017161270599999</c:v>
                </c:pt>
                <c:pt idx="16387">
                  <c:v>31.012666704800001</c:v>
                </c:pt>
                <c:pt idx="16388">
                  <c:v>31.0052645528</c:v>
                </c:pt>
                <c:pt idx="16389">
                  <c:v>31.007437851599999</c:v>
                </c:pt>
                <c:pt idx="16390">
                  <c:v>31.013976549599999</c:v>
                </c:pt>
                <c:pt idx="16391">
                  <c:v>31.0144803721</c:v>
                </c:pt>
                <c:pt idx="16392">
                  <c:v>31.008513627399999</c:v>
                </c:pt>
                <c:pt idx="16393">
                  <c:v>31.004826628099998</c:v>
                </c:pt>
                <c:pt idx="16394">
                  <c:v>31.0092060948</c:v>
                </c:pt>
                <c:pt idx="16395">
                  <c:v>31.0144905955</c:v>
                </c:pt>
                <c:pt idx="16396">
                  <c:v>31.013116149999998</c:v>
                </c:pt>
                <c:pt idx="16397">
                  <c:v>31.004627013299999</c:v>
                </c:pt>
                <c:pt idx="16398">
                  <c:v>31.0033989123</c:v>
                </c:pt>
                <c:pt idx="16399">
                  <c:v>31.009445858199999</c:v>
                </c:pt>
                <c:pt idx="16400">
                  <c:v>31.013727348300002</c:v>
                </c:pt>
                <c:pt idx="16401">
                  <c:v>31.010102686300002</c:v>
                </c:pt>
                <c:pt idx="16402">
                  <c:v>31.0034617363</c:v>
                </c:pt>
                <c:pt idx="16403">
                  <c:v>31.005192490199999</c:v>
                </c:pt>
                <c:pt idx="16404">
                  <c:v>31.010915572399998</c:v>
                </c:pt>
                <c:pt idx="16405">
                  <c:v>31.011801521300001</c:v>
                </c:pt>
                <c:pt idx="16406">
                  <c:v>31.005483594400001</c:v>
                </c:pt>
                <c:pt idx="16407">
                  <c:v>31.000527350300001</c:v>
                </c:pt>
                <c:pt idx="16408">
                  <c:v>31.003912626000002</c:v>
                </c:pt>
                <c:pt idx="16409">
                  <c:v>31.009300995099998</c:v>
                </c:pt>
                <c:pt idx="16410">
                  <c:v>31.007713320200001</c:v>
                </c:pt>
                <c:pt idx="16411">
                  <c:v>30.999671503999998</c:v>
                </c:pt>
                <c:pt idx="16412">
                  <c:v>30.997816588300001</c:v>
                </c:pt>
                <c:pt idx="16413">
                  <c:v>31.002804832700001</c:v>
                </c:pt>
                <c:pt idx="16414">
                  <c:v>31.006281827799999</c:v>
                </c:pt>
                <c:pt idx="16415">
                  <c:v>31.002703468899998</c:v>
                </c:pt>
                <c:pt idx="16416">
                  <c:v>30.996241900899999</c:v>
                </c:pt>
                <c:pt idx="16417">
                  <c:v>30.997438755899999</c:v>
                </c:pt>
                <c:pt idx="16418">
                  <c:v>31.003787764399998</c:v>
                </c:pt>
                <c:pt idx="16419">
                  <c:v>31.005820575200001</c:v>
                </c:pt>
                <c:pt idx="16420">
                  <c:v>30.9983903531</c:v>
                </c:pt>
                <c:pt idx="16421">
                  <c:v>30.993598244400001</c:v>
                </c:pt>
                <c:pt idx="16422">
                  <c:v>30.9960100799</c:v>
                </c:pt>
                <c:pt idx="16423">
                  <c:v>31.002126673999999</c:v>
                </c:pt>
                <c:pt idx="16424">
                  <c:v>31.001970055600001</c:v>
                </c:pt>
                <c:pt idx="16425">
                  <c:v>30.994876741700001</c:v>
                </c:pt>
                <c:pt idx="16426">
                  <c:v>30.992944112100002</c:v>
                </c:pt>
                <c:pt idx="16427">
                  <c:v>30.997575916300001</c:v>
                </c:pt>
                <c:pt idx="16428">
                  <c:v>31.001849589599999</c:v>
                </c:pt>
                <c:pt idx="16429">
                  <c:v>30.99776</c:v>
                </c:pt>
                <c:pt idx="16430">
                  <c:v>30.9905108546</c:v>
                </c:pt>
                <c:pt idx="16431">
                  <c:v>30.990827352099998</c:v>
                </c:pt>
                <c:pt idx="16432">
                  <c:v>30.9960890274</c:v>
                </c:pt>
                <c:pt idx="16433">
                  <c:v>30.997746621600001</c:v>
                </c:pt>
                <c:pt idx="16434">
                  <c:v>30.991515238800002</c:v>
                </c:pt>
                <c:pt idx="16435">
                  <c:v>30.985960246000001</c:v>
                </c:pt>
                <c:pt idx="16436">
                  <c:v>30.987564579600001</c:v>
                </c:pt>
                <c:pt idx="16437">
                  <c:v>30.993111005700001</c:v>
                </c:pt>
                <c:pt idx="16438">
                  <c:v>30.992716863399998</c:v>
                </c:pt>
                <c:pt idx="16439">
                  <c:v>30.985235815399999</c:v>
                </c:pt>
                <c:pt idx="16440">
                  <c:v>30.982727026700001</c:v>
                </c:pt>
                <c:pt idx="16441">
                  <c:v>30.987963416100001</c:v>
                </c:pt>
                <c:pt idx="16442">
                  <c:v>30.992769434900001</c:v>
                </c:pt>
                <c:pt idx="16443">
                  <c:v>30.988485999200002</c:v>
                </c:pt>
                <c:pt idx="16444">
                  <c:v>30.9820114262</c:v>
                </c:pt>
                <c:pt idx="16445">
                  <c:v>30.979968126599999</c:v>
                </c:pt>
                <c:pt idx="16446">
                  <c:v>30.985642844400001</c:v>
                </c:pt>
                <c:pt idx="16447">
                  <c:v>30.9888525599</c:v>
                </c:pt>
                <c:pt idx="16448">
                  <c:v>30.9831736798</c:v>
                </c:pt>
                <c:pt idx="16449">
                  <c:v>30.978076185399999</c:v>
                </c:pt>
                <c:pt idx="16450">
                  <c:v>30.980220287400002</c:v>
                </c:pt>
                <c:pt idx="16451">
                  <c:v>30.986453748999999</c:v>
                </c:pt>
                <c:pt idx="16452">
                  <c:v>30.9855402164</c:v>
                </c:pt>
                <c:pt idx="16453">
                  <c:v>30.977949913900002</c:v>
                </c:pt>
                <c:pt idx="16454">
                  <c:v>30.974448611100001</c:v>
                </c:pt>
                <c:pt idx="16455">
                  <c:v>30.978176809899999</c:v>
                </c:pt>
                <c:pt idx="16456">
                  <c:v>30.982648024100001</c:v>
                </c:pt>
                <c:pt idx="16457">
                  <c:v>30.979041180900001</c:v>
                </c:pt>
                <c:pt idx="16458">
                  <c:v>30.971763862100001</c:v>
                </c:pt>
                <c:pt idx="16459">
                  <c:v>30.969582043799999</c:v>
                </c:pt>
                <c:pt idx="16460">
                  <c:v>30.9752927113</c:v>
                </c:pt>
                <c:pt idx="16461">
                  <c:v>30.9777309312</c:v>
                </c:pt>
                <c:pt idx="16462">
                  <c:v>30.9711654834</c:v>
                </c:pt>
                <c:pt idx="16463">
                  <c:v>30.965963185100001</c:v>
                </c:pt>
                <c:pt idx="16464">
                  <c:v>30.968036393999999</c:v>
                </c:pt>
                <c:pt idx="16465">
                  <c:v>30.974141983700001</c:v>
                </c:pt>
                <c:pt idx="16466">
                  <c:v>30.973831595899998</c:v>
                </c:pt>
                <c:pt idx="16467">
                  <c:v>30.967247607099999</c:v>
                </c:pt>
                <c:pt idx="16468">
                  <c:v>30.9619082414</c:v>
                </c:pt>
                <c:pt idx="16469">
                  <c:v>30.9652361622</c:v>
                </c:pt>
                <c:pt idx="16470">
                  <c:v>30.9704838878</c:v>
                </c:pt>
                <c:pt idx="16471">
                  <c:v>30.967447040700002</c:v>
                </c:pt>
                <c:pt idx="16472">
                  <c:v>30.960867234599998</c:v>
                </c:pt>
                <c:pt idx="16473">
                  <c:v>30.959744683499999</c:v>
                </c:pt>
                <c:pt idx="16474">
                  <c:v>30.965801670200001</c:v>
                </c:pt>
                <c:pt idx="16475">
                  <c:v>30.968134753800001</c:v>
                </c:pt>
                <c:pt idx="16476">
                  <c:v>30.9622569834</c:v>
                </c:pt>
                <c:pt idx="16477">
                  <c:v>30.955946044499999</c:v>
                </c:pt>
                <c:pt idx="16478">
                  <c:v>30.956669902000002</c:v>
                </c:pt>
                <c:pt idx="16479">
                  <c:v>30.962455717800001</c:v>
                </c:pt>
                <c:pt idx="16480">
                  <c:v>30.961822332600001</c:v>
                </c:pt>
                <c:pt idx="16481">
                  <c:v>30.954709635699999</c:v>
                </c:pt>
                <c:pt idx="16482">
                  <c:v>30.949483043899999</c:v>
                </c:pt>
                <c:pt idx="16483">
                  <c:v>30.953049556100002</c:v>
                </c:pt>
                <c:pt idx="16484">
                  <c:v>30.957504719199999</c:v>
                </c:pt>
                <c:pt idx="16485">
                  <c:v>30.953562973299999</c:v>
                </c:pt>
                <c:pt idx="16486">
                  <c:v>30.946981403500001</c:v>
                </c:pt>
                <c:pt idx="16487">
                  <c:v>30.944927942100001</c:v>
                </c:pt>
                <c:pt idx="16488">
                  <c:v>30.9504886195</c:v>
                </c:pt>
                <c:pt idx="16489">
                  <c:v>30.953622709499999</c:v>
                </c:pt>
                <c:pt idx="16490">
                  <c:v>30.948928483700001</c:v>
                </c:pt>
                <c:pt idx="16491">
                  <c:v>30.9418151482</c:v>
                </c:pt>
                <c:pt idx="16492">
                  <c:v>30.942330007700001</c:v>
                </c:pt>
                <c:pt idx="16493">
                  <c:v>30.947722542899999</c:v>
                </c:pt>
                <c:pt idx="16494">
                  <c:v>30.947286762299999</c:v>
                </c:pt>
                <c:pt idx="16495">
                  <c:v>30.9409948759</c:v>
                </c:pt>
                <c:pt idx="16496">
                  <c:v>30.936267340800001</c:v>
                </c:pt>
                <c:pt idx="16497">
                  <c:v>30.940376656000002</c:v>
                </c:pt>
                <c:pt idx="16498">
                  <c:v>30.945377800300001</c:v>
                </c:pt>
                <c:pt idx="16499">
                  <c:v>30.942539717100001</c:v>
                </c:pt>
                <c:pt idx="16500">
                  <c:v>30.935177714000002</c:v>
                </c:pt>
                <c:pt idx="16501">
                  <c:v>30.9322988248</c:v>
                </c:pt>
                <c:pt idx="16502">
                  <c:v>30.937383307499999</c:v>
                </c:pt>
                <c:pt idx="16503">
                  <c:v>30.9396892175</c:v>
                </c:pt>
                <c:pt idx="16504">
                  <c:v>30.934605862400002</c:v>
                </c:pt>
                <c:pt idx="16505">
                  <c:v>30.927251676200001</c:v>
                </c:pt>
                <c:pt idx="16506">
                  <c:v>30.927574357299999</c:v>
                </c:pt>
                <c:pt idx="16507">
                  <c:v>30.932222279600001</c:v>
                </c:pt>
                <c:pt idx="16508">
                  <c:v>30.931983264700001</c:v>
                </c:pt>
                <c:pt idx="16509">
                  <c:v>30.925532374199999</c:v>
                </c:pt>
                <c:pt idx="16510">
                  <c:v>30.9196172714</c:v>
                </c:pt>
                <c:pt idx="16511">
                  <c:v>30.923199079100002</c:v>
                </c:pt>
                <c:pt idx="16512">
                  <c:v>30.9284027761</c:v>
                </c:pt>
                <c:pt idx="16513">
                  <c:v>30.926408459600001</c:v>
                </c:pt>
                <c:pt idx="16514">
                  <c:v>30.918781521700001</c:v>
                </c:pt>
                <c:pt idx="16515">
                  <c:v>30.9161839818</c:v>
                </c:pt>
                <c:pt idx="16516">
                  <c:v>30.920310467</c:v>
                </c:pt>
                <c:pt idx="16517">
                  <c:v>30.922374799100002</c:v>
                </c:pt>
                <c:pt idx="16518">
                  <c:v>30.917952209100001</c:v>
                </c:pt>
                <c:pt idx="16519">
                  <c:v>30.910569275</c:v>
                </c:pt>
                <c:pt idx="16520">
                  <c:v>30.9115568699</c:v>
                </c:pt>
                <c:pt idx="16521">
                  <c:v>30.917458482200001</c:v>
                </c:pt>
                <c:pt idx="16522">
                  <c:v>30.918183677799998</c:v>
                </c:pt>
                <c:pt idx="16523">
                  <c:v>30.911529260799998</c:v>
                </c:pt>
                <c:pt idx="16524">
                  <c:v>30.905629208600001</c:v>
                </c:pt>
                <c:pt idx="16525">
                  <c:v>30.9081584704</c:v>
                </c:pt>
                <c:pt idx="16526">
                  <c:v>30.9125108402</c:v>
                </c:pt>
                <c:pt idx="16527">
                  <c:v>30.9103954335</c:v>
                </c:pt>
                <c:pt idx="16528">
                  <c:v>30.902263583900002</c:v>
                </c:pt>
                <c:pt idx="16529">
                  <c:v>30.899038777299999</c:v>
                </c:pt>
                <c:pt idx="16530">
                  <c:v>30.902166625100001</c:v>
                </c:pt>
                <c:pt idx="16531">
                  <c:v>30.905270743799999</c:v>
                </c:pt>
                <c:pt idx="16532">
                  <c:v>30.9008195931</c:v>
                </c:pt>
                <c:pt idx="16533">
                  <c:v>30.892307947100001</c:v>
                </c:pt>
                <c:pt idx="16534">
                  <c:v>30.892468709100001</c:v>
                </c:pt>
                <c:pt idx="16535">
                  <c:v>30.8981111105</c:v>
                </c:pt>
                <c:pt idx="16536">
                  <c:v>30.899062576399999</c:v>
                </c:pt>
                <c:pt idx="16537">
                  <c:v>30.892530270200002</c:v>
                </c:pt>
                <c:pt idx="16538">
                  <c:v>30.8871749427</c:v>
                </c:pt>
                <c:pt idx="16539">
                  <c:v>30.8890106508</c:v>
                </c:pt>
                <c:pt idx="16540">
                  <c:v>30.893172736099999</c:v>
                </c:pt>
                <c:pt idx="16541">
                  <c:v>30.891758949300002</c:v>
                </c:pt>
                <c:pt idx="16542">
                  <c:v>30.883012083499999</c:v>
                </c:pt>
                <c:pt idx="16543">
                  <c:v>30.8799742892</c:v>
                </c:pt>
                <c:pt idx="16544">
                  <c:v>30.884488961999999</c:v>
                </c:pt>
                <c:pt idx="16545">
                  <c:v>30.8884676996</c:v>
                </c:pt>
                <c:pt idx="16546">
                  <c:v>30.884505960399999</c:v>
                </c:pt>
                <c:pt idx="16547">
                  <c:v>30.876576140600001</c:v>
                </c:pt>
                <c:pt idx="16548">
                  <c:v>30.8758032621</c:v>
                </c:pt>
                <c:pt idx="16549">
                  <c:v>30.880309500199999</c:v>
                </c:pt>
                <c:pt idx="16550">
                  <c:v>30.881437304999999</c:v>
                </c:pt>
                <c:pt idx="16551">
                  <c:v>30.874594631800001</c:v>
                </c:pt>
                <c:pt idx="16552">
                  <c:v>30.8680514785</c:v>
                </c:pt>
                <c:pt idx="16553">
                  <c:v>30.8687812744</c:v>
                </c:pt>
                <c:pt idx="16554">
                  <c:v>30.873859175</c:v>
                </c:pt>
                <c:pt idx="16555">
                  <c:v>30.872467116500001</c:v>
                </c:pt>
                <c:pt idx="16556">
                  <c:v>30.8633205165</c:v>
                </c:pt>
                <c:pt idx="16557">
                  <c:v>30.859546422299999</c:v>
                </c:pt>
                <c:pt idx="16558">
                  <c:v>30.863287186400001</c:v>
                </c:pt>
                <c:pt idx="16559">
                  <c:v>30.866895712200002</c:v>
                </c:pt>
                <c:pt idx="16560">
                  <c:v>30.863018191199998</c:v>
                </c:pt>
                <c:pt idx="16561">
                  <c:v>30.855624717800001</c:v>
                </c:pt>
                <c:pt idx="16562">
                  <c:v>30.854261242700002</c:v>
                </c:pt>
                <c:pt idx="16563">
                  <c:v>30.858977919299999</c:v>
                </c:pt>
                <c:pt idx="16564">
                  <c:v>30.8609584756</c:v>
                </c:pt>
                <c:pt idx="16565">
                  <c:v>30.8529707245</c:v>
                </c:pt>
                <c:pt idx="16566">
                  <c:v>30.8467490697</c:v>
                </c:pt>
                <c:pt idx="16567">
                  <c:v>30.847798042899999</c:v>
                </c:pt>
                <c:pt idx="16568">
                  <c:v>30.853560929299999</c:v>
                </c:pt>
                <c:pt idx="16569">
                  <c:v>30.853208929400001</c:v>
                </c:pt>
                <c:pt idx="16570">
                  <c:v>30.8449932746</c:v>
                </c:pt>
                <c:pt idx="16571">
                  <c:v>30.8408270931</c:v>
                </c:pt>
                <c:pt idx="16572">
                  <c:v>30.843674463999999</c:v>
                </c:pt>
                <c:pt idx="16573">
                  <c:v>30.847482261900002</c:v>
                </c:pt>
                <c:pt idx="16574">
                  <c:v>30.843351549200001</c:v>
                </c:pt>
                <c:pt idx="16575">
                  <c:v>30.8350758843</c:v>
                </c:pt>
                <c:pt idx="16576">
                  <c:v>30.832787274600001</c:v>
                </c:pt>
                <c:pt idx="16577">
                  <c:v>30.8372486544</c:v>
                </c:pt>
                <c:pt idx="16578">
                  <c:v>30.838743847899998</c:v>
                </c:pt>
                <c:pt idx="16579">
                  <c:v>30.831586998700001</c:v>
                </c:pt>
                <c:pt idx="16580">
                  <c:v>30.824665035199999</c:v>
                </c:pt>
                <c:pt idx="16581">
                  <c:v>30.8246685967</c:v>
                </c:pt>
                <c:pt idx="16582">
                  <c:v>30.829577689299999</c:v>
                </c:pt>
                <c:pt idx="16583">
                  <c:v>30.8293101286</c:v>
                </c:pt>
                <c:pt idx="16584">
                  <c:v>30.821574841299999</c:v>
                </c:pt>
                <c:pt idx="16585">
                  <c:v>30.8169389555</c:v>
                </c:pt>
                <c:pt idx="16586">
                  <c:v>30.8203899439</c:v>
                </c:pt>
                <c:pt idx="16587">
                  <c:v>30.8247653912</c:v>
                </c:pt>
                <c:pt idx="16588">
                  <c:v>30.8198132608</c:v>
                </c:pt>
                <c:pt idx="16589">
                  <c:v>30.812024768200001</c:v>
                </c:pt>
                <c:pt idx="16590">
                  <c:v>30.808183792800001</c:v>
                </c:pt>
                <c:pt idx="16591">
                  <c:v>30.813416841199999</c:v>
                </c:pt>
                <c:pt idx="16592">
                  <c:v>30.8165285629</c:v>
                </c:pt>
                <c:pt idx="16593">
                  <c:v>30.8103678435</c:v>
                </c:pt>
                <c:pt idx="16594">
                  <c:v>30.803681885</c:v>
                </c:pt>
                <c:pt idx="16595">
                  <c:v>30.8034966343</c:v>
                </c:pt>
                <c:pt idx="16596">
                  <c:v>30.808707084800002</c:v>
                </c:pt>
                <c:pt idx="16597">
                  <c:v>30.807903611</c:v>
                </c:pt>
                <c:pt idx="16598">
                  <c:v>30.799707405300001</c:v>
                </c:pt>
                <c:pt idx="16599">
                  <c:v>30.794215118299999</c:v>
                </c:pt>
                <c:pt idx="16600">
                  <c:v>30.796327284</c:v>
                </c:pt>
                <c:pt idx="16601">
                  <c:v>30.7999162457</c:v>
                </c:pt>
                <c:pt idx="16602">
                  <c:v>30.796536917099999</c:v>
                </c:pt>
                <c:pt idx="16603">
                  <c:v>30.788120688199999</c:v>
                </c:pt>
                <c:pt idx="16604">
                  <c:v>30.783673667399999</c:v>
                </c:pt>
                <c:pt idx="16605">
                  <c:v>30.788200558700002</c:v>
                </c:pt>
                <c:pt idx="16606">
                  <c:v>30.790895835499999</c:v>
                </c:pt>
                <c:pt idx="16607">
                  <c:v>30.784662602400001</c:v>
                </c:pt>
                <c:pt idx="16608">
                  <c:v>30.7774895642</c:v>
                </c:pt>
                <c:pt idx="16609">
                  <c:v>30.777714404699999</c:v>
                </c:pt>
                <c:pt idx="16610">
                  <c:v>30.7830303858</c:v>
                </c:pt>
                <c:pt idx="16611">
                  <c:v>30.7823062171</c:v>
                </c:pt>
                <c:pt idx="16612">
                  <c:v>30.775226656000001</c:v>
                </c:pt>
                <c:pt idx="16613">
                  <c:v>30.7674185449</c:v>
                </c:pt>
                <c:pt idx="16614">
                  <c:v>30.7697429191</c:v>
                </c:pt>
                <c:pt idx="16615">
                  <c:v>30.7747986977</c:v>
                </c:pt>
                <c:pt idx="16616">
                  <c:v>30.772028009</c:v>
                </c:pt>
                <c:pt idx="16617">
                  <c:v>30.7643467704</c:v>
                </c:pt>
                <c:pt idx="16618">
                  <c:v>30.760548333300001</c:v>
                </c:pt>
                <c:pt idx="16619">
                  <c:v>30.7652096998</c:v>
                </c:pt>
                <c:pt idx="16620">
                  <c:v>30.767380921099999</c:v>
                </c:pt>
                <c:pt idx="16621">
                  <c:v>30.761249322000001</c:v>
                </c:pt>
                <c:pt idx="16622">
                  <c:v>30.753355920800001</c:v>
                </c:pt>
                <c:pt idx="16623">
                  <c:v>30.751979754800001</c:v>
                </c:pt>
                <c:pt idx="16624">
                  <c:v>30.756612298099999</c:v>
                </c:pt>
                <c:pt idx="16625">
                  <c:v>30.756471591699999</c:v>
                </c:pt>
                <c:pt idx="16626">
                  <c:v>30.748767643899999</c:v>
                </c:pt>
                <c:pt idx="16627">
                  <c:v>30.741135518499998</c:v>
                </c:pt>
                <c:pt idx="16628">
                  <c:v>30.743204824799999</c:v>
                </c:pt>
                <c:pt idx="16629">
                  <c:v>30.747426963900001</c:v>
                </c:pt>
                <c:pt idx="16630">
                  <c:v>30.7438694525</c:v>
                </c:pt>
                <c:pt idx="16631">
                  <c:v>30.7362418648</c:v>
                </c:pt>
                <c:pt idx="16632">
                  <c:v>30.732361193999999</c:v>
                </c:pt>
                <c:pt idx="16633">
                  <c:v>30.736656203799999</c:v>
                </c:pt>
                <c:pt idx="16634">
                  <c:v>30.739557379299999</c:v>
                </c:pt>
                <c:pt idx="16635">
                  <c:v>30.7346953863</c:v>
                </c:pt>
                <c:pt idx="16636">
                  <c:v>30.725239319100002</c:v>
                </c:pt>
                <c:pt idx="16637">
                  <c:v>30.7236223532</c:v>
                </c:pt>
                <c:pt idx="16638">
                  <c:v>30.728165605200001</c:v>
                </c:pt>
                <c:pt idx="16639">
                  <c:v>30.728763145999999</c:v>
                </c:pt>
                <c:pt idx="16640">
                  <c:v>30.722190021599999</c:v>
                </c:pt>
                <c:pt idx="16641">
                  <c:v>30.7155202571</c:v>
                </c:pt>
                <c:pt idx="16642">
                  <c:v>30.717594889699999</c:v>
                </c:pt>
                <c:pt idx="16643">
                  <c:v>30.721598688899999</c:v>
                </c:pt>
                <c:pt idx="16644">
                  <c:v>30.719002761500001</c:v>
                </c:pt>
                <c:pt idx="16645">
                  <c:v>30.710578560999998</c:v>
                </c:pt>
                <c:pt idx="16646">
                  <c:v>30.705566386800001</c:v>
                </c:pt>
                <c:pt idx="16647">
                  <c:v>30.7091397941</c:v>
                </c:pt>
                <c:pt idx="16648">
                  <c:v>30.711336066699999</c:v>
                </c:pt>
                <c:pt idx="16649">
                  <c:v>30.706183534800001</c:v>
                </c:pt>
                <c:pt idx="16650">
                  <c:v>30.6972811031</c:v>
                </c:pt>
                <c:pt idx="16651">
                  <c:v>30.695291815899999</c:v>
                </c:pt>
                <c:pt idx="16652">
                  <c:v>30.698940198599999</c:v>
                </c:pt>
                <c:pt idx="16653">
                  <c:v>30.6989439916</c:v>
                </c:pt>
                <c:pt idx="16654">
                  <c:v>30.6925052118</c:v>
                </c:pt>
                <c:pt idx="16655">
                  <c:v>30.685097081599999</c:v>
                </c:pt>
                <c:pt idx="16656">
                  <c:v>30.686629697000001</c:v>
                </c:pt>
                <c:pt idx="16657">
                  <c:v>30.691332445800001</c:v>
                </c:pt>
                <c:pt idx="16658">
                  <c:v>30.689837125099999</c:v>
                </c:pt>
                <c:pt idx="16659">
                  <c:v>30.6808369783</c:v>
                </c:pt>
                <c:pt idx="16660">
                  <c:v>30.676009076</c:v>
                </c:pt>
                <c:pt idx="16661">
                  <c:v>30.6780566055</c:v>
                </c:pt>
                <c:pt idx="16662">
                  <c:v>30.680701352300002</c:v>
                </c:pt>
                <c:pt idx="16663">
                  <c:v>30.676760051999999</c:v>
                </c:pt>
                <c:pt idx="16664">
                  <c:v>30.668223656599999</c:v>
                </c:pt>
                <c:pt idx="16665">
                  <c:v>30.666633140599998</c:v>
                </c:pt>
                <c:pt idx="16666">
                  <c:v>30.671019192100001</c:v>
                </c:pt>
                <c:pt idx="16667">
                  <c:v>30.672115225900001</c:v>
                </c:pt>
                <c:pt idx="16668">
                  <c:v>30.6650659218</c:v>
                </c:pt>
                <c:pt idx="16669">
                  <c:v>30.6572102883</c:v>
                </c:pt>
                <c:pt idx="16670">
                  <c:v>30.657862890099999</c:v>
                </c:pt>
                <c:pt idx="16671">
                  <c:v>30.6613609449</c:v>
                </c:pt>
                <c:pt idx="16672">
                  <c:v>30.6596501808</c:v>
                </c:pt>
                <c:pt idx="16673">
                  <c:v>30.650863710500001</c:v>
                </c:pt>
                <c:pt idx="16674">
                  <c:v>30.645371568600002</c:v>
                </c:pt>
                <c:pt idx="16675">
                  <c:v>30.6468178113</c:v>
                </c:pt>
                <c:pt idx="16676">
                  <c:v>30.649720999300001</c:v>
                </c:pt>
                <c:pt idx="16677">
                  <c:v>30.645520975099998</c:v>
                </c:pt>
                <c:pt idx="16678">
                  <c:v>30.636073302</c:v>
                </c:pt>
                <c:pt idx="16679">
                  <c:v>30.6342702269</c:v>
                </c:pt>
                <c:pt idx="16680">
                  <c:v>30.638727483299999</c:v>
                </c:pt>
                <c:pt idx="16681">
                  <c:v>30.640176333900001</c:v>
                </c:pt>
                <c:pt idx="16682">
                  <c:v>30.633260655499999</c:v>
                </c:pt>
                <c:pt idx="16683">
                  <c:v>30.625904589899999</c:v>
                </c:pt>
                <c:pt idx="16684">
                  <c:v>30.624821601499999</c:v>
                </c:pt>
                <c:pt idx="16685">
                  <c:v>30.6281637391</c:v>
                </c:pt>
                <c:pt idx="16686">
                  <c:v>30.627310203899999</c:v>
                </c:pt>
                <c:pt idx="16687">
                  <c:v>30.618888787900001</c:v>
                </c:pt>
                <c:pt idx="16688">
                  <c:v>30.613847899700001</c:v>
                </c:pt>
                <c:pt idx="16689">
                  <c:v>30.616599898699999</c:v>
                </c:pt>
                <c:pt idx="16690">
                  <c:v>30.6203025957</c:v>
                </c:pt>
                <c:pt idx="16691">
                  <c:v>30.616013014300002</c:v>
                </c:pt>
                <c:pt idx="16692">
                  <c:v>30.606956224499999</c:v>
                </c:pt>
                <c:pt idx="16693">
                  <c:v>30.603818983899998</c:v>
                </c:pt>
                <c:pt idx="16694">
                  <c:v>30.6070395383</c:v>
                </c:pt>
                <c:pt idx="16695">
                  <c:v>30.608500681399999</c:v>
                </c:pt>
                <c:pt idx="16696">
                  <c:v>30.601334364900001</c:v>
                </c:pt>
                <c:pt idx="16697">
                  <c:v>30.593249372900001</c:v>
                </c:pt>
                <c:pt idx="16698">
                  <c:v>30.5916336009</c:v>
                </c:pt>
                <c:pt idx="16699">
                  <c:v>30.595691911700001</c:v>
                </c:pt>
                <c:pt idx="16700">
                  <c:v>30.594528147799998</c:v>
                </c:pt>
                <c:pt idx="16701">
                  <c:v>30.585076670100001</c:v>
                </c:pt>
                <c:pt idx="16702">
                  <c:v>30.579744747900001</c:v>
                </c:pt>
                <c:pt idx="16703">
                  <c:v>30.581891911300001</c:v>
                </c:pt>
                <c:pt idx="16704">
                  <c:v>30.585461215599999</c:v>
                </c:pt>
                <c:pt idx="16705">
                  <c:v>30.581752697700001</c:v>
                </c:pt>
                <c:pt idx="16706">
                  <c:v>30.573527695300001</c:v>
                </c:pt>
                <c:pt idx="16707">
                  <c:v>30.569490957199999</c:v>
                </c:pt>
                <c:pt idx="16708">
                  <c:v>30.572302938699998</c:v>
                </c:pt>
                <c:pt idx="16709">
                  <c:v>30.574232626200001</c:v>
                </c:pt>
                <c:pt idx="16710">
                  <c:v>30.5669348879</c:v>
                </c:pt>
                <c:pt idx="16711">
                  <c:v>30.559219585499999</c:v>
                </c:pt>
                <c:pt idx="16712">
                  <c:v>30.558558671499998</c:v>
                </c:pt>
                <c:pt idx="16713">
                  <c:v>30.5633319718</c:v>
                </c:pt>
                <c:pt idx="16714">
                  <c:v>30.562814723700001</c:v>
                </c:pt>
                <c:pt idx="16715">
                  <c:v>30.554266754499999</c:v>
                </c:pt>
                <c:pt idx="16716">
                  <c:v>30.548012049</c:v>
                </c:pt>
                <c:pt idx="16717">
                  <c:v>30.548985800499999</c:v>
                </c:pt>
                <c:pt idx="16718">
                  <c:v>30.552539192099999</c:v>
                </c:pt>
                <c:pt idx="16719">
                  <c:v>30.548438833500001</c:v>
                </c:pt>
                <c:pt idx="16720">
                  <c:v>30.539350405699999</c:v>
                </c:pt>
                <c:pt idx="16721">
                  <c:v>30.534531851800001</c:v>
                </c:pt>
                <c:pt idx="16722">
                  <c:v>30.537848811100002</c:v>
                </c:pt>
                <c:pt idx="16723">
                  <c:v>30.5394094428</c:v>
                </c:pt>
                <c:pt idx="16724">
                  <c:v>30.531964224399999</c:v>
                </c:pt>
                <c:pt idx="16725">
                  <c:v>30.523854933999999</c:v>
                </c:pt>
                <c:pt idx="16726">
                  <c:v>30.522211423200002</c:v>
                </c:pt>
                <c:pt idx="16727">
                  <c:v>30.526533990299999</c:v>
                </c:pt>
                <c:pt idx="16728">
                  <c:v>30.526285793500001</c:v>
                </c:pt>
                <c:pt idx="16729">
                  <c:v>30.518534800600001</c:v>
                </c:pt>
                <c:pt idx="16730">
                  <c:v>30.511721346000002</c:v>
                </c:pt>
                <c:pt idx="16731">
                  <c:v>30.5128403947</c:v>
                </c:pt>
                <c:pt idx="16732">
                  <c:v>30.5165159636</c:v>
                </c:pt>
                <c:pt idx="16733">
                  <c:v>30.511647663000002</c:v>
                </c:pt>
                <c:pt idx="16734">
                  <c:v>30.503070432600001</c:v>
                </c:pt>
                <c:pt idx="16735">
                  <c:v>30.498180764099999</c:v>
                </c:pt>
                <c:pt idx="16736">
                  <c:v>30.502292388600001</c:v>
                </c:pt>
                <c:pt idx="16737">
                  <c:v>30.5050223593</c:v>
                </c:pt>
                <c:pt idx="16738">
                  <c:v>30.4986285315</c:v>
                </c:pt>
                <c:pt idx="16739">
                  <c:v>30.4902674993</c:v>
                </c:pt>
                <c:pt idx="16740">
                  <c:v>30.4880859933</c:v>
                </c:pt>
                <c:pt idx="16741">
                  <c:v>30.492097472099999</c:v>
                </c:pt>
                <c:pt idx="16742">
                  <c:v>30.4913950722</c:v>
                </c:pt>
                <c:pt idx="16743">
                  <c:v>30.483175131599999</c:v>
                </c:pt>
                <c:pt idx="16744">
                  <c:v>30.475486022599998</c:v>
                </c:pt>
                <c:pt idx="16745">
                  <c:v>30.476135660499999</c:v>
                </c:pt>
                <c:pt idx="16746">
                  <c:v>30.4788744112</c:v>
                </c:pt>
                <c:pt idx="16747">
                  <c:v>30.475183716499998</c:v>
                </c:pt>
                <c:pt idx="16748">
                  <c:v>30.466264659</c:v>
                </c:pt>
                <c:pt idx="16749">
                  <c:v>30.460323990599999</c:v>
                </c:pt>
                <c:pt idx="16750">
                  <c:v>30.463518302499999</c:v>
                </c:pt>
                <c:pt idx="16751">
                  <c:v>30.466219070499999</c:v>
                </c:pt>
                <c:pt idx="16752">
                  <c:v>30.460477689800001</c:v>
                </c:pt>
                <c:pt idx="16753">
                  <c:v>30.451827308799999</c:v>
                </c:pt>
                <c:pt idx="16754">
                  <c:v>30.450124478500001</c:v>
                </c:pt>
                <c:pt idx="16755">
                  <c:v>30.454091310900001</c:v>
                </c:pt>
                <c:pt idx="16756">
                  <c:v>30.452924209700001</c:v>
                </c:pt>
                <c:pt idx="16757">
                  <c:v>30.445345591300001</c:v>
                </c:pt>
                <c:pt idx="16758">
                  <c:v>30.436318427900002</c:v>
                </c:pt>
                <c:pt idx="16759">
                  <c:v>30.437546276500001</c:v>
                </c:pt>
                <c:pt idx="16760">
                  <c:v>30.441913500399998</c:v>
                </c:pt>
                <c:pt idx="16761">
                  <c:v>30.439222940600001</c:v>
                </c:pt>
                <c:pt idx="16762">
                  <c:v>30.430721191899998</c:v>
                </c:pt>
                <c:pt idx="16763">
                  <c:v>30.425007839599999</c:v>
                </c:pt>
                <c:pt idx="16764">
                  <c:v>30.427798909700002</c:v>
                </c:pt>
                <c:pt idx="16765">
                  <c:v>30.429804706399999</c:v>
                </c:pt>
                <c:pt idx="16766">
                  <c:v>30.4239298637</c:v>
                </c:pt>
                <c:pt idx="16767">
                  <c:v>30.414665956699999</c:v>
                </c:pt>
                <c:pt idx="16768">
                  <c:v>30.411551832000001</c:v>
                </c:pt>
                <c:pt idx="16769">
                  <c:v>30.414347826</c:v>
                </c:pt>
                <c:pt idx="16770">
                  <c:v>30.414679538400001</c:v>
                </c:pt>
                <c:pt idx="16771">
                  <c:v>30.406886999200001</c:v>
                </c:pt>
                <c:pt idx="16772">
                  <c:v>30.3973574527</c:v>
                </c:pt>
                <c:pt idx="16773">
                  <c:v>30.3977557921</c:v>
                </c:pt>
                <c:pt idx="16774">
                  <c:v>30.401792574600002</c:v>
                </c:pt>
                <c:pt idx="16775">
                  <c:v>30.3989640488</c:v>
                </c:pt>
                <c:pt idx="16776">
                  <c:v>30.390276030599999</c:v>
                </c:pt>
                <c:pt idx="16777">
                  <c:v>30.384807395500001</c:v>
                </c:pt>
                <c:pt idx="16778">
                  <c:v>30.387305632</c:v>
                </c:pt>
                <c:pt idx="16779">
                  <c:v>30.389578796999999</c:v>
                </c:pt>
                <c:pt idx="16780">
                  <c:v>30.384878758399999</c:v>
                </c:pt>
                <c:pt idx="16781">
                  <c:v>30.373818766500001</c:v>
                </c:pt>
                <c:pt idx="16782">
                  <c:v>30.370908317000001</c:v>
                </c:pt>
                <c:pt idx="16783">
                  <c:v>30.374620270600001</c:v>
                </c:pt>
                <c:pt idx="16784">
                  <c:v>30.375621542600001</c:v>
                </c:pt>
                <c:pt idx="16785">
                  <c:v>30.368793915800001</c:v>
                </c:pt>
                <c:pt idx="16786">
                  <c:v>30.360116457699998</c:v>
                </c:pt>
                <c:pt idx="16787">
                  <c:v>30.360160163</c:v>
                </c:pt>
                <c:pt idx="16788">
                  <c:v>30.363421200600001</c:v>
                </c:pt>
                <c:pt idx="16789">
                  <c:v>30.361004372699998</c:v>
                </c:pt>
                <c:pt idx="16790">
                  <c:v>30.3518897477</c:v>
                </c:pt>
                <c:pt idx="16791">
                  <c:v>30.345112023399999</c:v>
                </c:pt>
                <c:pt idx="16792">
                  <c:v>30.3466301548</c:v>
                </c:pt>
                <c:pt idx="16793">
                  <c:v>30.3490884028</c:v>
                </c:pt>
                <c:pt idx="16794">
                  <c:v>30.344002774100002</c:v>
                </c:pt>
                <c:pt idx="16795">
                  <c:v>30.333409238800002</c:v>
                </c:pt>
                <c:pt idx="16796">
                  <c:v>30.3298097789</c:v>
                </c:pt>
                <c:pt idx="16797">
                  <c:v>30.332760329300001</c:v>
                </c:pt>
                <c:pt idx="16798">
                  <c:v>30.333056194299999</c:v>
                </c:pt>
                <c:pt idx="16799">
                  <c:v>30.326443735200002</c:v>
                </c:pt>
                <c:pt idx="16800">
                  <c:v>30.317919355800001</c:v>
                </c:pt>
                <c:pt idx="16801">
                  <c:v>30.3175243375</c:v>
                </c:pt>
                <c:pt idx="16802">
                  <c:v>30.321377231900001</c:v>
                </c:pt>
                <c:pt idx="16803">
                  <c:v>30.320119367</c:v>
                </c:pt>
                <c:pt idx="16804">
                  <c:v>30.309791938499998</c:v>
                </c:pt>
                <c:pt idx="16805">
                  <c:v>30.303066486900001</c:v>
                </c:pt>
                <c:pt idx="16806">
                  <c:v>30.303595161000001</c:v>
                </c:pt>
                <c:pt idx="16807">
                  <c:v>30.306904121799999</c:v>
                </c:pt>
                <c:pt idx="16808">
                  <c:v>30.303294263800002</c:v>
                </c:pt>
                <c:pt idx="16809">
                  <c:v>30.293706740600001</c:v>
                </c:pt>
                <c:pt idx="16810">
                  <c:v>30.290101129699998</c:v>
                </c:pt>
                <c:pt idx="16811">
                  <c:v>30.292762344500002</c:v>
                </c:pt>
                <c:pt idx="16812">
                  <c:v>30.293969049099999</c:v>
                </c:pt>
                <c:pt idx="16813">
                  <c:v>30.286788508099999</c:v>
                </c:pt>
                <c:pt idx="16814">
                  <c:v>30.277439402300001</c:v>
                </c:pt>
                <c:pt idx="16815">
                  <c:v>30.276145056099999</c:v>
                </c:pt>
                <c:pt idx="16816">
                  <c:v>30.278971182300001</c:v>
                </c:pt>
                <c:pt idx="16817">
                  <c:v>30.277301041000001</c:v>
                </c:pt>
                <c:pt idx="16818">
                  <c:v>30.268105455200001</c:v>
                </c:pt>
                <c:pt idx="16819">
                  <c:v>30.2605722178</c:v>
                </c:pt>
                <c:pt idx="16820">
                  <c:v>30.260409020600001</c:v>
                </c:pt>
                <c:pt idx="16821">
                  <c:v>30.263162579500001</c:v>
                </c:pt>
                <c:pt idx="16822">
                  <c:v>30.259611363800001</c:v>
                </c:pt>
                <c:pt idx="16823">
                  <c:v>30.249652451199999</c:v>
                </c:pt>
                <c:pt idx="16824">
                  <c:v>30.245581683099999</c:v>
                </c:pt>
                <c:pt idx="16825">
                  <c:v>30.248843339800001</c:v>
                </c:pt>
                <c:pt idx="16826">
                  <c:v>30.250646449600001</c:v>
                </c:pt>
                <c:pt idx="16827">
                  <c:v>30.243197974800001</c:v>
                </c:pt>
                <c:pt idx="16828">
                  <c:v>30.234487194500002</c:v>
                </c:pt>
                <c:pt idx="16829">
                  <c:v>30.2307988982</c:v>
                </c:pt>
                <c:pt idx="16830">
                  <c:v>30.2341466307</c:v>
                </c:pt>
                <c:pt idx="16831">
                  <c:v>30.233984433100002</c:v>
                </c:pt>
                <c:pt idx="16832">
                  <c:v>30.2253252587</c:v>
                </c:pt>
                <c:pt idx="16833">
                  <c:v>30.218302214200001</c:v>
                </c:pt>
                <c:pt idx="16834">
                  <c:v>30.2188264461</c:v>
                </c:pt>
                <c:pt idx="16835">
                  <c:v>30.222398517999999</c:v>
                </c:pt>
                <c:pt idx="16836">
                  <c:v>30.203057858099999</c:v>
                </c:pt>
                <c:pt idx="16837">
                  <c:v>30.204842578400001</c:v>
                </c:pt>
                <c:pt idx="16838">
                  <c:v>30.2063614606</c:v>
                </c:pt>
                <c:pt idx="16839">
                  <c:v>30.199525726499999</c:v>
                </c:pt>
                <c:pt idx="16840">
                  <c:v>30.1899298401</c:v>
                </c:pt>
                <c:pt idx="16841">
                  <c:v>30.186067986400001</c:v>
                </c:pt>
                <c:pt idx="16842">
                  <c:v>30.189455266</c:v>
                </c:pt>
                <c:pt idx="16843">
                  <c:v>30.188792232000001</c:v>
                </c:pt>
                <c:pt idx="16844">
                  <c:v>30.179345992199998</c:v>
                </c:pt>
                <c:pt idx="16845">
                  <c:v>30.1723630386</c:v>
                </c:pt>
                <c:pt idx="16846">
                  <c:v>30.172832703600001</c:v>
                </c:pt>
                <c:pt idx="16847">
                  <c:v>30.1763907552</c:v>
                </c:pt>
                <c:pt idx="16848">
                  <c:v>30.172848885800001</c:v>
                </c:pt>
                <c:pt idx="16849">
                  <c:v>30.163658437399999</c:v>
                </c:pt>
                <c:pt idx="16850">
                  <c:v>30.156651502300001</c:v>
                </c:pt>
                <c:pt idx="16851">
                  <c:v>30.157994623800001</c:v>
                </c:pt>
                <c:pt idx="16852">
                  <c:v>30.160285249099999</c:v>
                </c:pt>
                <c:pt idx="16853">
                  <c:v>30.154100490000001</c:v>
                </c:pt>
                <c:pt idx="16854">
                  <c:v>30.145168773799998</c:v>
                </c:pt>
                <c:pt idx="16855">
                  <c:v>30.1425158395</c:v>
                </c:pt>
                <c:pt idx="16856">
                  <c:v>30.146353582900002</c:v>
                </c:pt>
                <c:pt idx="16857">
                  <c:v>30.145658354999998</c:v>
                </c:pt>
                <c:pt idx="16858">
                  <c:v>30.136950460400001</c:v>
                </c:pt>
                <c:pt idx="16859">
                  <c:v>30.128761950400001</c:v>
                </c:pt>
                <c:pt idx="16860">
                  <c:v>30.127887547299999</c:v>
                </c:pt>
                <c:pt idx="16861">
                  <c:v>30.1311908594</c:v>
                </c:pt>
                <c:pt idx="16862">
                  <c:v>30.127351856699999</c:v>
                </c:pt>
                <c:pt idx="16863">
                  <c:v>30.1175340164</c:v>
                </c:pt>
                <c:pt idx="16864">
                  <c:v>30.110534492900001</c:v>
                </c:pt>
                <c:pt idx="16865">
                  <c:v>30.112205813700001</c:v>
                </c:pt>
                <c:pt idx="16866">
                  <c:v>30.113809420799999</c:v>
                </c:pt>
                <c:pt idx="16867">
                  <c:v>30.106771630299999</c:v>
                </c:pt>
                <c:pt idx="16868">
                  <c:v>30.097997772599999</c:v>
                </c:pt>
                <c:pt idx="16869">
                  <c:v>30.094468029200002</c:v>
                </c:pt>
                <c:pt idx="16870">
                  <c:v>30.097965430599999</c:v>
                </c:pt>
                <c:pt idx="16871">
                  <c:v>30.098098617000002</c:v>
                </c:pt>
                <c:pt idx="16872">
                  <c:v>30.090503975699999</c:v>
                </c:pt>
                <c:pt idx="16873">
                  <c:v>30.081493254600002</c:v>
                </c:pt>
                <c:pt idx="16874">
                  <c:v>30.080279279900001</c:v>
                </c:pt>
                <c:pt idx="16875">
                  <c:v>30.083254373599999</c:v>
                </c:pt>
                <c:pt idx="16876">
                  <c:v>30.079638646700001</c:v>
                </c:pt>
                <c:pt idx="16877">
                  <c:v>30.0705826216</c:v>
                </c:pt>
                <c:pt idx="16878">
                  <c:v>30.064119030299999</c:v>
                </c:pt>
                <c:pt idx="16879">
                  <c:v>30.066401471900001</c:v>
                </c:pt>
                <c:pt idx="16880">
                  <c:v>30.068720497699999</c:v>
                </c:pt>
                <c:pt idx="16881">
                  <c:v>30.0628498817</c:v>
                </c:pt>
                <c:pt idx="16882">
                  <c:v>30.053268439499998</c:v>
                </c:pt>
                <c:pt idx="16883">
                  <c:v>30.048895013199999</c:v>
                </c:pt>
                <c:pt idx="16884">
                  <c:v>30.051964482300001</c:v>
                </c:pt>
                <c:pt idx="16885">
                  <c:v>30.051315793299999</c:v>
                </c:pt>
                <c:pt idx="16886">
                  <c:v>30.043311725399999</c:v>
                </c:pt>
                <c:pt idx="16887">
                  <c:v>30.033921726300001</c:v>
                </c:pt>
                <c:pt idx="16888">
                  <c:v>30.032590893999998</c:v>
                </c:pt>
                <c:pt idx="16889">
                  <c:v>30.034813517900002</c:v>
                </c:pt>
                <c:pt idx="16890">
                  <c:v>30.031452355700001</c:v>
                </c:pt>
                <c:pt idx="16891">
                  <c:v>30.022342703700001</c:v>
                </c:pt>
                <c:pt idx="16892">
                  <c:v>30.014833150400001</c:v>
                </c:pt>
                <c:pt idx="16893">
                  <c:v>30.016719427799998</c:v>
                </c:pt>
                <c:pt idx="16894">
                  <c:v>30.0193061081</c:v>
                </c:pt>
                <c:pt idx="16895">
                  <c:v>30.014297454499999</c:v>
                </c:pt>
                <c:pt idx="16896">
                  <c:v>30.004407181099999</c:v>
                </c:pt>
                <c:pt idx="16897">
                  <c:v>30.000196925200001</c:v>
                </c:pt>
                <c:pt idx="16898">
                  <c:v>30.002395629199999</c:v>
                </c:pt>
                <c:pt idx="16899">
                  <c:v>30.001438159999999</c:v>
                </c:pt>
                <c:pt idx="16900">
                  <c:v>29.994067166000001</c:v>
                </c:pt>
                <c:pt idx="16901">
                  <c:v>29.984603671799999</c:v>
                </c:pt>
                <c:pt idx="16902">
                  <c:v>29.9840133346</c:v>
                </c:pt>
                <c:pt idx="16903">
                  <c:v>29.987633950700001</c:v>
                </c:pt>
                <c:pt idx="16904">
                  <c:v>29.985299017999999</c:v>
                </c:pt>
                <c:pt idx="16905">
                  <c:v>29.976050739200002</c:v>
                </c:pt>
                <c:pt idx="16906">
                  <c:v>29.9685409774</c:v>
                </c:pt>
                <c:pt idx="16907">
                  <c:v>29.969402951300001</c:v>
                </c:pt>
                <c:pt idx="16908">
                  <c:v>29.971201569200002</c:v>
                </c:pt>
                <c:pt idx="16909">
                  <c:v>29.9661014665</c:v>
                </c:pt>
                <c:pt idx="16910">
                  <c:v>29.955605547499999</c:v>
                </c:pt>
                <c:pt idx="16911">
                  <c:v>29.950781690300001</c:v>
                </c:pt>
                <c:pt idx="16912">
                  <c:v>29.951893739700001</c:v>
                </c:pt>
                <c:pt idx="16913">
                  <c:v>29.952106028900001</c:v>
                </c:pt>
                <c:pt idx="16914">
                  <c:v>29.944668872600001</c:v>
                </c:pt>
                <c:pt idx="16915">
                  <c:v>29.934235988499999</c:v>
                </c:pt>
                <c:pt idx="16916">
                  <c:v>29.932868527699998</c:v>
                </c:pt>
                <c:pt idx="16917">
                  <c:v>29.936378217800002</c:v>
                </c:pt>
                <c:pt idx="16918">
                  <c:v>29.934404531199998</c:v>
                </c:pt>
                <c:pt idx="16919">
                  <c:v>29.925281410099998</c:v>
                </c:pt>
                <c:pt idx="16920">
                  <c:v>29.9182119056</c:v>
                </c:pt>
                <c:pt idx="16921">
                  <c:v>29.9184525113</c:v>
                </c:pt>
                <c:pt idx="16922">
                  <c:v>29.9200078858</c:v>
                </c:pt>
                <c:pt idx="16923">
                  <c:v>29.915581163199999</c:v>
                </c:pt>
                <c:pt idx="16924">
                  <c:v>29.904378445799999</c:v>
                </c:pt>
                <c:pt idx="16925">
                  <c:v>29.899771251600001</c:v>
                </c:pt>
                <c:pt idx="16926">
                  <c:v>29.902360665900002</c:v>
                </c:pt>
                <c:pt idx="16927">
                  <c:v>29.903510299200001</c:v>
                </c:pt>
                <c:pt idx="16928">
                  <c:v>29.896705390299999</c:v>
                </c:pt>
                <c:pt idx="16929">
                  <c:v>29.886880988800002</c:v>
                </c:pt>
                <c:pt idx="16930">
                  <c:v>29.884614151600001</c:v>
                </c:pt>
                <c:pt idx="16931">
                  <c:v>29.8870443769</c:v>
                </c:pt>
                <c:pt idx="16932">
                  <c:v>29.8852894091</c:v>
                </c:pt>
                <c:pt idx="16933">
                  <c:v>29.8757907012</c:v>
                </c:pt>
                <c:pt idx="16934">
                  <c:v>29.867512661599999</c:v>
                </c:pt>
                <c:pt idx="16935">
                  <c:v>29.866573317299999</c:v>
                </c:pt>
                <c:pt idx="16936">
                  <c:v>29.8691709663</c:v>
                </c:pt>
                <c:pt idx="16937">
                  <c:v>29.8646877324</c:v>
                </c:pt>
                <c:pt idx="16938">
                  <c:v>29.853194245099999</c:v>
                </c:pt>
                <c:pt idx="16939">
                  <c:v>29.84783844</c:v>
                </c:pt>
                <c:pt idx="16940">
                  <c:v>29.849904109899999</c:v>
                </c:pt>
                <c:pt idx="16941">
                  <c:v>29.850831276800001</c:v>
                </c:pt>
                <c:pt idx="16942">
                  <c:v>29.844168312499999</c:v>
                </c:pt>
                <c:pt idx="16943">
                  <c:v>29.834783934499999</c:v>
                </c:pt>
                <c:pt idx="16944">
                  <c:v>29.8319664122</c:v>
                </c:pt>
                <c:pt idx="16945">
                  <c:v>29.834564465500002</c:v>
                </c:pt>
                <c:pt idx="16946">
                  <c:v>29.833703287799999</c:v>
                </c:pt>
                <c:pt idx="16947">
                  <c:v>29.822972114799999</c:v>
                </c:pt>
                <c:pt idx="16948">
                  <c:v>29.815013390899999</c:v>
                </c:pt>
                <c:pt idx="16949">
                  <c:v>29.814390849700001</c:v>
                </c:pt>
                <c:pt idx="16950">
                  <c:v>29.817731602199999</c:v>
                </c:pt>
                <c:pt idx="16951">
                  <c:v>29.8144278581</c:v>
                </c:pt>
                <c:pt idx="16952">
                  <c:v>29.803906783799999</c:v>
                </c:pt>
                <c:pt idx="16953">
                  <c:v>29.798206937100002</c:v>
                </c:pt>
                <c:pt idx="16954">
                  <c:v>29.799385528999998</c:v>
                </c:pt>
                <c:pt idx="16955">
                  <c:v>29.800590996099999</c:v>
                </c:pt>
                <c:pt idx="16956">
                  <c:v>29.793661601499998</c:v>
                </c:pt>
                <c:pt idx="16957">
                  <c:v>29.783374143</c:v>
                </c:pt>
                <c:pt idx="16958">
                  <c:v>29.779597147800001</c:v>
                </c:pt>
                <c:pt idx="16959">
                  <c:v>29.782009444100002</c:v>
                </c:pt>
                <c:pt idx="16960">
                  <c:v>29.780596316600001</c:v>
                </c:pt>
                <c:pt idx="16961">
                  <c:v>29.770766584099999</c:v>
                </c:pt>
                <c:pt idx="16962">
                  <c:v>29.761981522900001</c:v>
                </c:pt>
                <c:pt idx="16963">
                  <c:v>29.760555379700001</c:v>
                </c:pt>
                <c:pt idx="16964">
                  <c:v>29.763146171700001</c:v>
                </c:pt>
                <c:pt idx="16965">
                  <c:v>29.760106792599998</c:v>
                </c:pt>
                <c:pt idx="16966">
                  <c:v>29.750065980599999</c:v>
                </c:pt>
                <c:pt idx="16967">
                  <c:v>29.7439459046</c:v>
                </c:pt>
                <c:pt idx="16968">
                  <c:v>29.7456891251</c:v>
                </c:pt>
                <c:pt idx="16969">
                  <c:v>29.747537013500001</c:v>
                </c:pt>
                <c:pt idx="16970">
                  <c:v>29.7397328417</c:v>
                </c:pt>
                <c:pt idx="16971">
                  <c:v>29.729850248999998</c:v>
                </c:pt>
                <c:pt idx="16972">
                  <c:v>29.724443923500001</c:v>
                </c:pt>
                <c:pt idx="16973">
                  <c:v>29.727748117699999</c:v>
                </c:pt>
                <c:pt idx="16974">
                  <c:v>29.728022366299999</c:v>
                </c:pt>
                <c:pt idx="16975">
                  <c:v>29.719219002399999</c:v>
                </c:pt>
                <c:pt idx="16976">
                  <c:v>29.7107718201</c:v>
                </c:pt>
                <c:pt idx="16977">
                  <c:v>29.7091807352</c:v>
                </c:pt>
                <c:pt idx="16978">
                  <c:v>29.712196798200001</c:v>
                </c:pt>
                <c:pt idx="16979">
                  <c:v>29.708631359000002</c:v>
                </c:pt>
                <c:pt idx="16980">
                  <c:v>29.698128356000002</c:v>
                </c:pt>
                <c:pt idx="16981">
                  <c:v>29.691097768300001</c:v>
                </c:pt>
                <c:pt idx="16982">
                  <c:v>29.6915448327</c:v>
                </c:pt>
                <c:pt idx="16983">
                  <c:v>29.692621083100001</c:v>
                </c:pt>
                <c:pt idx="16984">
                  <c:v>29.686419794599999</c:v>
                </c:pt>
                <c:pt idx="16985">
                  <c:v>29.675796186700001</c:v>
                </c:pt>
                <c:pt idx="16986">
                  <c:v>29.669889073</c:v>
                </c:pt>
                <c:pt idx="16987">
                  <c:v>29.672510173500001</c:v>
                </c:pt>
                <c:pt idx="16988">
                  <c:v>29.672653200300001</c:v>
                </c:pt>
                <c:pt idx="16989">
                  <c:v>29.663838460099999</c:v>
                </c:pt>
                <c:pt idx="16990">
                  <c:v>29.654966206099999</c:v>
                </c:pt>
                <c:pt idx="16991">
                  <c:v>29.653766493999999</c:v>
                </c:pt>
                <c:pt idx="16992">
                  <c:v>29.656971059699998</c:v>
                </c:pt>
                <c:pt idx="16993">
                  <c:v>29.653455507899999</c:v>
                </c:pt>
                <c:pt idx="16994">
                  <c:v>29.643990755499999</c:v>
                </c:pt>
                <c:pt idx="16995">
                  <c:v>29.634545384500001</c:v>
                </c:pt>
                <c:pt idx="16996">
                  <c:v>29.635290736599998</c:v>
                </c:pt>
                <c:pt idx="16997">
                  <c:v>29.637846328999998</c:v>
                </c:pt>
                <c:pt idx="16998">
                  <c:v>29.6322868914</c:v>
                </c:pt>
                <c:pt idx="16999">
                  <c:v>29.622464849</c:v>
                </c:pt>
                <c:pt idx="17000">
                  <c:v>29.6172938976</c:v>
                </c:pt>
                <c:pt idx="17001">
                  <c:v>29.620163948399998</c:v>
                </c:pt>
                <c:pt idx="17002">
                  <c:v>29.619811574100002</c:v>
                </c:pt>
                <c:pt idx="17003">
                  <c:v>29.611138771899999</c:v>
                </c:pt>
                <c:pt idx="17004">
                  <c:v>29.601486231599999</c:v>
                </c:pt>
                <c:pt idx="17005">
                  <c:v>29.5986816598</c:v>
                </c:pt>
                <c:pt idx="17006">
                  <c:v>29.601265962500001</c:v>
                </c:pt>
                <c:pt idx="17007">
                  <c:v>29.598385112500001</c:v>
                </c:pt>
                <c:pt idx="17008">
                  <c:v>29.588174080400002</c:v>
                </c:pt>
                <c:pt idx="17009">
                  <c:v>29.578912663200001</c:v>
                </c:pt>
                <c:pt idx="17010">
                  <c:v>29.579392088700001</c:v>
                </c:pt>
                <c:pt idx="17011">
                  <c:v>29.581360902499998</c:v>
                </c:pt>
                <c:pt idx="17012">
                  <c:v>29.575117840299999</c:v>
                </c:pt>
                <c:pt idx="17013">
                  <c:v>29.565492169900001</c:v>
                </c:pt>
                <c:pt idx="17014">
                  <c:v>29.5602324808</c:v>
                </c:pt>
                <c:pt idx="17015">
                  <c:v>29.562843218699999</c:v>
                </c:pt>
                <c:pt idx="17016">
                  <c:v>29.563210913500001</c:v>
                </c:pt>
                <c:pt idx="17017">
                  <c:v>29.555768322799999</c:v>
                </c:pt>
                <c:pt idx="17018">
                  <c:v>29.5444925754</c:v>
                </c:pt>
                <c:pt idx="17019">
                  <c:v>29.541377921399999</c:v>
                </c:pt>
                <c:pt idx="17020">
                  <c:v>29.5438982784</c:v>
                </c:pt>
                <c:pt idx="17021">
                  <c:v>29.541856280200001</c:v>
                </c:pt>
                <c:pt idx="17022">
                  <c:v>29.532802973700001</c:v>
                </c:pt>
                <c:pt idx="17023">
                  <c:v>29.5245892332</c:v>
                </c:pt>
                <c:pt idx="17024">
                  <c:v>29.5251603048</c:v>
                </c:pt>
                <c:pt idx="17025">
                  <c:v>29.526991337599998</c:v>
                </c:pt>
                <c:pt idx="17026">
                  <c:v>29.521787423399999</c:v>
                </c:pt>
                <c:pt idx="17027">
                  <c:v>29.5113082644</c:v>
                </c:pt>
                <c:pt idx="17028">
                  <c:v>29.5049075182</c:v>
                </c:pt>
                <c:pt idx="17029">
                  <c:v>29.506831098599999</c:v>
                </c:pt>
                <c:pt idx="17030">
                  <c:v>29.5065661386</c:v>
                </c:pt>
                <c:pt idx="17031">
                  <c:v>29.4987751307</c:v>
                </c:pt>
                <c:pt idx="17032">
                  <c:v>29.487993141299999</c:v>
                </c:pt>
                <c:pt idx="17033">
                  <c:v>29.4845549084</c:v>
                </c:pt>
                <c:pt idx="17034">
                  <c:v>29.486284340200001</c:v>
                </c:pt>
                <c:pt idx="17035">
                  <c:v>29.483690836400001</c:v>
                </c:pt>
                <c:pt idx="17036">
                  <c:v>29.474972144900001</c:v>
                </c:pt>
                <c:pt idx="17037">
                  <c:v>29.466049852800001</c:v>
                </c:pt>
                <c:pt idx="17038">
                  <c:v>29.466192596399999</c:v>
                </c:pt>
                <c:pt idx="17039">
                  <c:v>29.468760752000001</c:v>
                </c:pt>
                <c:pt idx="17040">
                  <c:v>29.4646774482</c:v>
                </c:pt>
                <c:pt idx="17041">
                  <c:v>29.453599768499998</c:v>
                </c:pt>
                <c:pt idx="17042">
                  <c:v>29.4472733568</c:v>
                </c:pt>
                <c:pt idx="17043">
                  <c:v>29.447718783900001</c:v>
                </c:pt>
                <c:pt idx="17044">
                  <c:v>29.447973261000001</c:v>
                </c:pt>
                <c:pt idx="17045">
                  <c:v>29.441380433399999</c:v>
                </c:pt>
                <c:pt idx="17046">
                  <c:v>29.430957423799999</c:v>
                </c:pt>
                <c:pt idx="17047">
                  <c:v>29.427980724099999</c:v>
                </c:pt>
                <c:pt idx="17048">
                  <c:v>29.430589495</c:v>
                </c:pt>
                <c:pt idx="17049">
                  <c:v>29.4291843779</c:v>
                </c:pt>
                <c:pt idx="17050">
                  <c:v>29.419862741199999</c:v>
                </c:pt>
                <c:pt idx="17051">
                  <c:v>29.410492512099999</c:v>
                </c:pt>
                <c:pt idx="17052">
                  <c:v>29.409767437999999</c:v>
                </c:pt>
                <c:pt idx="17053">
                  <c:v>29.411187008999999</c:v>
                </c:pt>
                <c:pt idx="17054">
                  <c:v>29.4069275256</c:v>
                </c:pt>
                <c:pt idx="17055">
                  <c:v>29.395978764599999</c:v>
                </c:pt>
                <c:pt idx="17056">
                  <c:v>29.389011611600001</c:v>
                </c:pt>
                <c:pt idx="17057">
                  <c:v>29.388839483000002</c:v>
                </c:pt>
                <c:pt idx="17058">
                  <c:v>29.3894034074</c:v>
                </c:pt>
                <c:pt idx="17059">
                  <c:v>29.382739719900002</c:v>
                </c:pt>
                <c:pt idx="17060">
                  <c:v>29.371519672400002</c:v>
                </c:pt>
                <c:pt idx="17061">
                  <c:v>29.368433596399999</c:v>
                </c:pt>
                <c:pt idx="17062">
                  <c:v>29.371157229000001</c:v>
                </c:pt>
                <c:pt idx="17063">
                  <c:v>29.3702019208</c:v>
                </c:pt>
                <c:pt idx="17064">
                  <c:v>29.360975233000001</c:v>
                </c:pt>
                <c:pt idx="17065">
                  <c:v>29.352009908399999</c:v>
                </c:pt>
                <c:pt idx="17066">
                  <c:v>29.349584218499999</c:v>
                </c:pt>
                <c:pt idx="17067">
                  <c:v>29.3508424091</c:v>
                </c:pt>
                <c:pt idx="17068">
                  <c:v>29.347429246000001</c:v>
                </c:pt>
                <c:pt idx="17069">
                  <c:v>29.336869612800001</c:v>
                </c:pt>
                <c:pt idx="17070">
                  <c:v>29.330381470799999</c:v>
                </c:pt>
                <c:pt idx="17071">
                  <c:v>29.331651962700001</c:v>
                </c:pt>
                <c:pt idx="17072">
                  <c:v>29.333102301499999</c:v>
                </c:pt>
                <c:pt idx="17073">
                  <c:v>29.326417001500001</c:v>
                </c:pt>
                <c:pt idx="17074">
                  <c:v>29.315621181200001</c:v>
                </c:pt>
                <c:pt idx="17075">
                  <c:v>29.311178048999999</c:v>
                </c:pt>
                <c:pt idx="17076">
                  <c:v>29.312727580699999</c:v>
                </c:pt>
                <c:pt idx="17077">
                  <c:v>29.3118468724</c:v>
                </c:pt>
                <c:pt idx="17078">
                  <c:v>29.302344877900001</c:v>
                </c:pt>
                <c:pt idx="17079">
                  <c:v>29.292639392000002</c:v>
                </c:pt>
                <c:pt idx="17080">
                  <c:v>29.2896068224</c:v>
                </c:pt>
                <c:pt idx="17081">
                  <c:v>29.291684128100002</c:v>
                </c:pt>
                <c:pt idx="17082">
                  <c:v>29.288027266099999</c:v>
                </c:pt>
                <c:pt idx="17083">
                  <c:v>29.2765521159</c:v>
                </c:pt>
                <c:pt idx="17084">
                  <c:v>29.2698469758</c:v>
                </c:pt>
                <c:pt idx="17085">
                  <c:v>29.270618442100002</c:v>
                </c:pt>
                <c:pt idx="17086">
                  <c:v>29.272078193700001</c:v>
                </c:pt>
                <c:pt idx="17087">
                  <c:v>29.266001711299999</c:v>
                </c:pt>
                <c:pt idx="17088">
                  <c:v>29.2559637582</c:v>
                </c:pt>
                <c:pt idx="17089">
                  <c:v>29.250654382099999</c:v>
                </c:pt>
                <c:pt idx="17090">
                  <c:v>29.2517568767</c:v>
                </c:pt>
                <c:pt idx="17091">
                  <c:v>29.2513748738</c:v>
                </c:pt>
                <c:pt idx="17092">
                  <c:v>29.241745210800001</c:v>
                </c:pt>
                <c:pt idx="17093">
                  <c:v>29.232396012500001</c:v>
                </c:pt>
                <c:pt idx="17094">
                  <c:v>29.230385931699999</c:v>
                </c:pt>
                <c:pt idx="17095">
                  <c:v>29.233253104700001</c:v>
                </c:pt>
                <c:pt idx="17096">
                  <c:v>29.230392421200001</c:v>
                </c:pt>
                <c:pt idx="17097">
                  <c:v>29.2198651207</c:v>
                </c:pt>
                <c:pt idx="17098">
                  <c:v>29.212248498600001</c:v>
                </c:pt>
                <c:pt idx="17099">
                  <c:v>29.211868198000001</c:v>
                </c:pt>
                <c:pt idx="17100">
                  <c:v>29.213382545399998</c:v>
                </c:pt>
                <c:pt idx="17101">
                  <c:v>29.2069282179</c:v>
                </c:pt>
                <c:pt idx="17102">
                  <c:v>29.196022630000002</c:v>
                </c:pt>
                <c:pt idx="17103">
                  <c:v>29.189862530100001</c:v>
                </c:pt>
                <c:pt idx="17104">
                  <c:v>29.191568309000001</c:v>
                </c:pt>
                <c:pt idx="17105">
                  <c:v>29.190819366500001</c:v>
                </c:pt>
                <c:pt idx="17106">
                  <c:v>29.1811519647</c:v>
                </c:pt>
                <c:pt idx="17107">
                  <c:v>29.171425794400001</c:v>
                </c:pt>
                <c:pt idx="17108">
                  <c:v>29.168604650999999</c:v>
                </c:pt>
                <c:pt idx="17109">
                  <c:v>29.171159767700001</c:v>
                </c:pt>
                <c:pt idx="17110">
                  <c:v>29.168644170499999</c:v>
                </c:pt>
                <c:pt idx="17111">
                  <c:v>29.1588812307</c:v>
                </c:pt>
                <c:pt idx="17112">
                  <c:v>29.150716750200001</c:v>
                </c:pt>
                <c:pt idx="17113">
                  <c:v>29.150439180599999</c:v>
                </c:pt>
                <c:pt idx="17114">
                  <c:v>29.152152236500001</c:v>
                </c:pt>
                <c:pt idx="17115">
                  <c:v>29.144905314799999</c:v>
                </c:pt>
                <c:pt idx="17116">
                  <c:v>29.134517451699999</c:v>
                </c:pt>
                <c:pt idx="17117">
                  <c:v>29.128277088099999</c:v>
                </c:pt>
                <c:pt idx="17118">
                  <c:v>29.1308372849</c:v>
                </c:pt>
                <c:pt idx="17119">
                  <c:v>29.1313986939</c:v>
                </c:pt>
                <c:pt idx="17120">
                  <c:v>29.122819692699998</c:v>
                </c:pt>
                <c:pt idx="17121">
                  <c:v>29.112914955600001</c:v>
                </c:pt>
                <c:pt idx="17122">
                  <c:v>29.1095584957</c:v>
                </c:pt>
                <c:pt idx="17123">
                  <c:v>29.111869436599999</c:v>
                </c:pt>
                <c:pt idx="17124">
                  <c:v>29.1089475687</c:v>
                </c:pt>
                <c:pt idx="17125">
                  <c:v>29.098743998500002</c:v>
                </c:pt>
                <c:pt idx="17126">
                  <c:v>29.089665052400001</c:v>
                </c:pt>
                <c:pt idx="17127">
                  <c:v>29.088966537499999</c:v>
                </c:pt>
                <c:pt idx="17128">
                  <c:v>29.089730898799999</c:v>
                </c:pt>
                <c:pt idx="17129">
                  <c:v>29.083759503700001</c:v>
                </c:pt>
                <c:pt idx="17130">
                  <c:v>29.072950692300001</c:v>
                </c:pt>
                <c:pt idx="17131">
                  <c:v>29.0658362066</c:v>
                </c:pt>
                <c:pt idx="17132">
                  <c:v>29.0675654902</c:v>
                </c:pt>
                <c:pt idx="17133">
                  <c:v>29.068255277900001</c:v>
                </c:pt>
                <c:pt idx="17134">
                  <c:v>29.060394383599998</c:v>
                </c:pt>
                <c:pt idx="17135">
                  <c:v>29.050231666999998</c:v>
                </c:pt>
                <c:pt idx="17136">
                  <c:v>29.047319836300002</c:v>
                </c:pt>
                <c:pt idx="17137">
                  <c:v>29.049672473899999</c:v>
                </c:pt>
                <c:pt idx="17138">
                  <c:v>29.046264478000001</c:v>
                </c:pt>
                <c:pt idx="17139">
                  <c:v>29.036680286300001</c:v>
                </c:pt>
                <c:pt idx="17140">
                  <c:v>29.026188934699999</c:v>
                </c:pt>
                <c:pt idx="17141">
                  <c:v>29.026161959900001</c:v>
                </c:pt>
                <c:pt idx="17142">
                  <c:v>29.028631176800001</c:v>
                </c:pt>
                <c:pt idx="17143">
                  <c:v>29.023714266599999</c:v>
                </c:pt>
                <c:pt idx="17144">
                  <c:v>29.013444053600001</c:v>
                </c:pt>
                <c:pt idx="17145">
                  <c:v>29.0065822633</c:v>
                </c:pt>
                <c:pt idx="17146">
                  <c:v>29.008000600199999</c:v>
                </c:pt>
                <c:pt idx="17147">
                  <c:v>29.0080458274</c:v>
                </c:pt>
                <c:pt idx="17148">
                  <c:v>29.0000923757</c:v>
                </c:pt>
                <c:pt idx="17149">
                  <c:v>28.989276080900002</c:v>
                </c:pt>
                <c:pt idx="17150">
                  <c:v>28.984974036400001</c:v>
                </c:pt>
                <c:pt idx="17151">
                  <c:v>28.986168503199998</c:v>
                </c:pt>
                <c:pt idx="17152">
                  <c:v>28.984359792999999</c:v>
                </c:pt>
                <c:pt idx="17153">
                  <c:v>28.9744950127</c:v>
                </c:pt>
                <c:pt idx="17154">
                  <c:v>28.963592221700001</c:v>
                </c:pt>
                <c:pt idx="17155">
                  <c:v>28.962757150000002</c:v>
                </c:pt>
                <c:pt idx="17156">
                  <c:v>28.9651172813</c:v>
                </c:pt>
                <c:pt idx="17157">
                  <c:v>28.960179824299999</c:v>
                </c:pt>
                <c:pt idx="17158">
                  <c:v>28.949785416400001</c:v>
                </c:pt>
                <c:pt idx="17159">
                  <c:v>28.943130093899999</c:v>
                </c:pt>
                <c:pt idx="17160">
                  <c:v>28.9443248808</c:v>
                </c:pt>
                <c:pt idx="17161">
                  <c:v>28.944642309500001</c:v>
                </c:pt>
                <c:pt idx="17162">
                  <c:v>28.937864848099998</c:v>
                </c:pt>
                <c:pt idx="17163">
                  <c:v>28.925196651299999</c:v>
                </c:pt>
                <c:pt idx="17164">
                  <c:v>28.921144007500001</c:v>
                </c:pt>
                <c:pt idx="17165">
                  <c:v>28.9232822136</c:v>
                </c:pt>
                <c:pt idx="17166">
                  <c:v>28.922202642799999</c:v>
                </c:pt>
                <c:pt idx="17167">
                  <c:v>28.9133969009</c:v>
                </c:pt>
                <c:pt idx="17168">
                  <c:v>28.9034194555</c:v>
                </c:pt>
                <c:pt idx="17169">
                  <c:v>28.9022999502</c:v>
                </c:pt>
                <c:pt idx="17170">
                  <c:v>28.903939959500001</c:v>
                </c:pt>
                <c:pt idx="17171">
                  <c:v>28.899473217699999</c:v>
                </c:pt>
                <c:pt idx="17172">
                  <c:v>28.8886400337</c:v>
                </c:pt>
                <c:pt idx="17173">
                  <c:v>28.880674065899999</c:v>
                </c:pt>
                <c:pt idx="17174">
                  <c:v>28.880920008099999</c:v>
                </c:pt>
                <c:pt idx="17175">
                  <c:v>28.881508449799998</c:v>
                </c:pt>
                <c:pt idx="17176">
                  <c:v>28.8742822472</c:v>
                </c:pt>
                <c:pt idx="17177">
                  <c:v>28.8621191254</c:v>
                </c:pt>
                <c:pt idx="17178">
                  <c:v>28.857355343399998</c:v>
                </c:pt>
                <c:pt idx="17179">
                  <c:v>28.858941612599999</c:v>
                </c:pt>
                <c:pt idx="17180">
                  <c:v>28.857263516900002</c:v>
                </c:pt>
                <c:pt idx="17181">
                  <c:v>28.848813711999998</c:v>
                </c:pt>
                <c:pt idx="17182">
                  <c:v>28.8389954925</c:v>
                </c:pt>
                <c:pt idx="17183">
                  <c:v>28.837512820899999</c:v>
                </c:pt>
                <c:pt idx="17184">
                  <c:v>28.839752225800002</c:v>
                </c:pt>
                <c:pt idx="17185">
                  <c:v>28.8364857993</c:v>
                </c:pt>
                <c:pt idx="17186">
                  <c:v>28.8244182392</c:v>
                </c:pt>
                <c:pt idx="17187">
                  <c:v>28.816457638999999</c:v>
                </c:pt>
                <c:pt idx="17188">
                  <c:v>28.8157218839</c:v>
                </c:pt>
                <c:pt idx="17189">
                  <c:v>28.817269406299999</c:v>
                </c:pt>
                <c:pt idx="17190">
                  <c:v>28.811588250700002</c:v>
                </c:pt>
                <c:pt idx="17191">
                  <c:v>28.800492685999998</c:v>
                </c:pt>
                <c:pt idx="17192">
                  <c:v>28.795782738</c:v>
                </c:pt>
                <c:pt idx="17193">
                  <c:v>28.797144696299998</c:v>
                </c:pt>
                <c:pt idx="17194">
                  <c:v>28.7964802664</c:v>
                </c:pt>
                <c:pt idx="17195">
                  <c:v>28.7874696459</c:v>
                </c:pt>
                <c:pt idx="17196">
                  <c:v>28.776831806299999</c:v>
                </c:pt>
                <c:pt idx="17197">
                  <c:v>28.7744569822</c:v>
                </c:pt>
                <c:pt idx="17198">
                  <c:v>28.775739567199999</c:v>
                </c:pt>
                <c:pt idx="17199">
                  <c:v>28.772077235299999</c:v>
                </c:pt>
                <c:pt idx="17200">
                  <c:v>28.7611393398</c:v>
                </c:pt>
                <c:pt idx="17201">
                  <c:v>28.752367270099999</c:v>
                </c:pt>
                <c:pt idx="17202">
                  <c:v>28.751032317699998</c:v>
                </c:pt>
                <c:pt idx="17203">
                  <c:v>28.752073082399999</c:v>
                </c:pt>
                <c:pt idx="17204">
                  <c:v>28.746667168799998</c:v>
                </c:pt>
                <c:pt idx="17205">
                  <c:v>28.735245367600001</c:v>
                </c:pt>
                <c:pt idx="17206">
                  <c:v>28.7301533033</c:v>
                </c:pt>
                <c:pt idx="17207">
                  <c:v>28.732134202800001</c:v>
                </c:pt>
                <c:pt idx="17208">
                  <c:v>28.732137144399999</c:v>
                </c:pt>
                <c:pt idx="17209">
                  <c:v>28.722859023200002</c:v>
                </c:pt>
                <c:pt idx="17210">
                  <c:v>28.7128047721</c:v>
                </c:pt>
                <c:pt idx="17211">
                  <c:v>28.7080367308</c:v>
                </c:pt>
                <c:pt idx="17212">
                  <c:v>28.709932605399999</c:v>
                </c:pt>
                <c:pt idx="17213">
                  <c:v>28.7077974376</c:v>
                </c:pt>
                <c:pt idx="17214">
                  <c:v>28.697422040799999</c:v>
                </c:pt>
                <c:pt idx="17215">
                  <c:v>28.6892126931</c:v>
                </c:pt>
                <c:pt idx="17216">
                  <c:v>28.6886683026</c:v>
                </c:pt>
                <c:pt idx="17217">
                  <c:v>28.690632067300001</c:v>
                </c:pt>
                <c:pt idx="17218">
                  <c:v>28.684736811099999</c:v>
                </c:pt>
                <c:pt idx="17219">
                  <c:v>28.6732460146</c:v>
                </c:pt>
                <c:pt idx="17220">
                  <c:v>28.667098644500001</c:v>
                </c:pt>
                <c:pt idx="17221">
                  <c:v>28.6676519753</c:v>
                </c:pt>
                <c:pt idx="17222">
                  <c:v>28.667440456400001</c:v>
                </c:pt>
                <c:pt idx="17223">
                  <c:v>28.6587779599</c:v>
                </c:pt>
                <c:pt idx="17224">
                  <c:v>28.647826038600002</c:v>
                </c:pt>
                <c:pt idx="17225">
                  <c:v>28.642895063400001</c:v>
                </c:pt>
                <c:pt idx="17226">
                  <c:v>28.6448643857</c:v>
                </c:pt>
                <c:pt idx="17227">
                  <c:v>28.6424242531</c:v>
                </c:pt>
                <c:pt idx="17228">
                  <c:v>28.631358999300001</c:v>
                </c:pt>
                <c:pt idx="17229">
                  <c:v>28.623305670400001</c:v>
                </c:pt>
                <c:pt idx="17230">
                  <c:v>28.622748213600001</c:v>
                </c:pt>
                <c:pt idx="17231">
                  <c:v>28.624795539499999</c:v>
                </c:pt>
                <c:pt idx="17232">
                  <c:v>28.619435262900002</c:v>
                </c:pt>
                <c:pt idx="17233">
                  <c:v>28.608771904499999</c:v>
                </c:pt>
                <c:pt idx="17234">
                  <c:v>28.600749597899998</c:v>
                </c:pt>
                <c:pt idx="17235">
                  <c:v>28.600872937599998</c:v>
                </c:pt>
                <c:pt idx="17236">
                  <c:v>28.601450103800001</c:v>
                </c:pt>
                <c:pt idx="17237">
                  <c:v>28.593513940899999</c:v>
                </c:pt>
                <c:pt idx="17238">
                  <c:v>28.583242892400001</c:v>
                </c:pt>
                <c:pt idx="17239">
                  <c:v>28.579638985300001</c:v>
                </c:pt>
                <c:pt idx="17240">
                  <c:v>28.582145839300001</c:v>
                </c:pt>
                <c:pt idx="17241">
                  <c:v>28.579739095099999</c:v>
                </c:pt>
                <c:pt idx="17242">
                  <c:v>28.569470941399999</c:v>
                </c:pt>
                <c:pt idx="17243">
                  <c:v>28.560196107599999</c:v>
                </c:pt>
                <c:pt idx="17244">
                  <c:v>28.558338786099998</c:v>
                </c:pt>
                <c:pt idx="17245">
                  <c:v>28.560196059300001</c:v>
                </c:pt>
                <c:pt idx="17246">
                  <c:v>28.554576255299999</c:v>
                </c:pt>
                <c:pt idx="17247">
                  <c:v>28.543266477100001</c:v>
                </c:pt>
                <c:pt idx="17248">
                  <c:v>28.535231385100001</c:v>
                </c:pt>
                <c:pt idx="17249">
                  <c:v>28.535763128300001</c:v>
                </c:pt>
                <c:pt idx="17250">
                  <c:v>28.5357438789</c:v>
                </c:pt>
                <c:pt idx="17251">
                  <c:v>28.527017702599998</c:v>
                </c:pt>
                <c:pt idx="17252">
                  <c:v>28.517028740299999</c:v>
                </c:pt>
                <c:pt idx="17253">
                  <c:v>28.512616866399998</c:v>
                </c:pt>
                <c:pt idx="17254">
                  <c:v>28.514903497900001</c:v>
                </c:pt>
                <c:pt idx="17255">
                  <c:v>28.513368547999999</c:v>
                </c:pt>
                <c:pt idx="17256">
                  <c:v>28.504197500099998</c:v>
                </c:pt>
                <c:pt idx="17257">
                  <c:v>28.494127859599999</c:v>
                </c:pt>
                <c:pt idx="17258">
                  <c:v>28.4918968765</c:v>
                </c:pt>
                <c:pt idx="17259">
                  <c:v>28.493483834599999</c:v>
                </c:pt>
                <c:pt idx="17260">
                  <c:v>28.4881341695</c:v>
                </c:pt>
                <c:pt idx="17261">
                  <c:v>28.477585874500001</c:v>
                </c:pt>
                <c:pt idx="17262">
                  <c:v>28.470142130999999</c:v>
                </c:pt>
                <c:pt idx="17263">
                  <c:v>28.471355229899999</c:v>
                </c:pt>
                <c:pt idx="17264">
                  <c:v>28.472173934400001</c:v>
                </c:pt>
                <c:pt idx="17265">
                  <c:v>28.4646759295</c:v>
                </c:pt>
                <c:pt idx="17266">
                  <c:v>28.453898090900001</c:v>
                </c:pt>
                <c:pt idx="17267">
                  <c:v>28.448673920699999</c:v>
                </c:pt>
                <c:pt idx="17268">
                  <c:v>28.450591101899999</c:v>
                </c:pt>
                <c:pt idx="17269">
                  <c:v>28.4483248819</c:v>
                </c:pt>
                <c:pt idx="17270">
                  <c:v>28.438766205699999</c:v>
                </c:pt>
                <c:pt idx="17271">
                  <c:v>28.428279443299999</c:v>
                </c:pt>
                <c:pt idx="17272">
                  <c:v>28.426008120199999</c:v>
                </c:pt>
                <c:pt idx="17273">
                  <c:v>28.426874359500001</c:v>
                </c:pt>
                <c:pt idx="17274">
                  <c:v>28.421839445100002</c:v>
                </c:pt>
                <c:pt idx="17275">
                  <c:v>28.411326322200001</c:v>
                </c:pt>
                <c:pt idx="17276">
                  <c:v>28.402954813499999</c:v>
                </c:pt>
                <c:pt idx="17277">
                  <c:v>28.403882622099999</c:v>
                </c:pt>
                <c:pt idx="17278">
                  <c:v>28.405036570099998</c:v>
                </c:pt>
                <c:pt idx="17279">
                  <c:v>28.398430368900001</c:v>
                </c:pt>
                <c:pt idx="17280">
                  <c:v>28.387356331700001</c:v>
                </c:pt>
                <c:pt idx="17281">
                  <c:v>28.382266059900001</c:v>
                </c:pt>
                <c:pt idx="17282">
                  <c:v>28.3833898914</c:v>
                </c:pt>
                <c:pt idx="17283">
                  <c:v>28.3808126337</c:v>
                </c:pt>
                <c:pt idx="17284">
                  <c:v>28.3719008845</c:v>
                </c:pt>
                <c:pt idx="17285">
                  <c:v>28.3613539537</c:v>
                </c:pt>
                <c:pt idx="17286">
                  <c:v>28.3598987833</c:v>
                </c:pt>
                <c:pt idx="17287">
                  <c:v>28.362271740800001</c:v>
                </c:pt>
                <c:pt idx="17288">
                  <c:v>28.358322641400001</c:v>
                </c:pt>
                <c:pt idx="17289">
                  <c:v>28.347736079200001</c:v>
                </c:pt>
                <c:pt idx="17290">
                  <c:v>28.339392143800001</c:v>
                </c:pt>
                <c:pt idx="17291">
                  <c:v>28.3393478972</c:v>
                </c:pt>
                <c:pt idx="17292">
                  <c:v>28.339776780400001</c:v>
                </c:pt>
                <c:pt idx="17293">
                  <c:v>28.333125884899999</c:v>
                </c:pt>
                <c:pt idx="17294">
                  <c:v>28.321426153800001</c:v>
                </c:pt>
                <c:pt idx="17295">
                  <c:v>28.3157700577</c:v>
                </c:pt>
                <c:pt idx="17296">
                  <c:v>28.315801430099999</c:v>
                </c:pt>
                <c:pt idx="17297">
                  <c:v>28.314487992</c:v>
                </c:pt>
                <c:pt idx="17298">
                  <c:v>28.305518876499999</c:v>
                </c:pt>
                <c:pt idx="17299">
                  <c:v>28.2941251124</c:v>
                </c:pt>
                <c:pt idx="17300">
                  <c:v>28.2919611258</c:v>
                </c:pt>
                <c:pt idx="17301">
                  <c:v>28.294336855400001</c:v>
                </c:pt>
                <c:pt idx="17302">
                  <c:v>28.2908444909</c:v>
                </c:pt>
                <c:pt idx="17303">
                  <c:v>28.280417615600001</c:v>
                </c:pt>
                <c:pt idx="17304">
                  <c:v>28.2724921547</c:v>
                </c:pt>
                <c:pt idx="17305">
                  <c:v>28.271902577199999</c:v>
                </c:pt>
                <c:pt idx="17306">
                  <c:v>28.2720929985</c:v>
                </c:pt>
                <c:pt idx="17307">
                  <c:v>28.266125184</c:v>
                </c:pt>
                <c:pt idx="17308">
                  <c:v>28.253706422200001</c:v>
                </c:pt>
                <c:pt idx="17309">
                  <c:v>28.248320701000001</c:v>
                </c:pt>
                <c:pt idx="17310">
                  <c:v>28.249909893400002</c:v>
                </c:pt>
                <c:pt idx="17311">
                  <c:v>28.249596896300002</c:v>
                </c:pt>
                <c:pt idx="17312">
                  <c:v>28.2413617516</c:v>
                </c:pt>
                <c:pt idx="17313">
                  <c:v>28.230623183900001</c:v>
                </c:pt>
                <c:pt idx="17314">
                  <c:v>28.227615860499998</c:v>
                </c:pt>
                <c:pt idx="17315">
                  <c:v>28.228976982199999</c:v>
                </c:pt>
                <c:pt idx="17316">
                  <c:v>28.225755693699998</c:v>
                </c:pt>
                <c:pt idx="17317">
                  <c:v>28.214948095499999</c:v>
                </c:pt>
                <c:pt idx="17318">
                  <c:v>28.205842898499998</c:v>
                </c:pt>
                <c:pt idx="17319">
                  <c:v>28.204074844200001</c:v>
                </c:pt>
                <c:pt idx="17320">
                  <c:v>28.2054041769</c:v>
                </c:pt>
                <c:pt idx="17321">
                  <c:v>28.199370497699999</c:v>
                </c:pt>
                <c:pt idx="17322">
                  <c:v>28.1867476426</c:v>
                </c:pt>
                <c:pt idx="17323">
                  <c:v>28.180647696000001</c:v>
                </c:pt>
                <c:pt idx="17324">
                  <c:v>28.181881872200002</c:v>
                </c:pt>
                <c:pt idx="17325">
                  <c:v>28.181453209200001</c:v>
                </c:pt>
                <c:pt idx="17326">
                  <c:v>28.173421300099999</c:v>
                </c:pt>
                <c:pt idx="17327">
                  <c:v>28.163102236099999</c:v>
                </c:pt>
                <c:pt idx="17328">
                  <c:v>28.159604401199999</c:v>
                </c:pt>
                <c:pt idx="17329">
                  <c:v>28.161145938099999</c:v>
                </c:pt>
                <c:pt idx="17330">
                  <c:v>28.158863897300002</c:v>
                </c:pt>
                <c:pt idx="17331">
                  <c:v>28.146813301600002</c:v>
                </c:pt>
                <c:pt idx="17332">
                  <c:v>28.1380603679</c:v>
                </c:pt>
                <c:pt idx="17333">
                  <c:v>28.136648899600001</c:v>
                </c:pt>
                <c:pt idx="17334">
                  <c:v>28.138784968300001</c:v>
                </c:pt>
                <c:pt idx="17335">
                  <c:v>28.1340272996</c:v>
                </c:pt>
                <c:pt idx="17336">
                  <c:v>28.122430485300001</c:v>
                </c:pt>
                <c:pt idx="17337">
                  <c:v>28.1160447894</c:v>
                </c:pt>
                <c:pt idx="17338">
                  <c:v>28.116431590200001</c:v>
                </c:pt>
                <c:pt idx="17339">
                  <c:v>28.116354243</c:v>
                </c:pt>
                <c:pt idx="17340">
                  <c:v>28.1080764425</c:v>
                </c:pt>
                <c:pt idx="17341">
                  <c:v>28.096878430899999</c:v>
                </c:pt>
                <c:pt idx="17342">
                  <c:v>28.0924415231</c:v>
                </c:pt>
                <c:pt idx="17343">
                  <c:v>28.093870748600001</c:v>
                </c:pt>
                <c:pt idx="17344">
                  <c:v>28.091039066099999</c:v>
                </c:pt>
                <c:pt idx="17345">
                  <c:v>28.079949709899999</c:v>
                </c:pt>
                <c:pt idx="17346">
                  <c:v>28.070346878100001</c:v>
                </c:pt>
                <c:pt idx="17347">
                  <c:v>28.0682928682</c:v>
                </c:pt>
                <c:pt idx="17348">
                  <c:v>28.069765530000002</c:v>
                </c:pt>
                <c:pt idx="17349">
                  <c:v>28.0653943915</c:v>
                </c:pt>
                <c:pt idx="17350">
                  <c:v>28.054304565999999</c:v>
                </c:pt>
                <c:pt idx="17351">
                  <c:v>28.0475619495</c:v>
                </c:pt>
                <c:pt idx="17352">
                  <c:v>28.048528839300001</c:v>
                </c:pt>
                <c:pt idx="17353">
                  <c:v>28.049162477199999</c:v>
                </c:pt>
                <c:pt idx="17354">
                  <c:v>28.040015434899999</c:v>
                </c:pt>
                <c:pt idx="17355">
                  <c:v>28.029209834900001</c:v>
                </c:pt>
                <c:pt idx="17356">
                  <c:v>28.0231524338</c:v>
                </c:pt>
                <c:pt idx="17357">
                  <c:v>28.025567740300001</c:v>
                </c:pt>
                <c:pt idx="17358">
                  <c:v>28.024486167599999</c:v>
                </c:pt>
                <c:pt idx="17359">
                  <c:v>28.014470231299999</c:v>
                </c:pt>
                <c:pt idx="17360">
                  <c:v>28.0052845421</c:v>
                </c:pt>
                <c:pt idx="17361">
                  <c:v>28.003111602299999</c:v>
                </c:pt>
                <c:pt idx="17362">
                  <c:v>28.005107704</c:v>
                </c:pt>
                <c:pt idx="17363">
                  <c:v>28.000244928800001</c:v>
                </c:pt>
                <c:pt idx="17364">
                  <c:v>27.988723506500001</c:v>
                </c:pt>
                <c:pt idx="17365">
                  <c:v>27.9810793481</c:v>
                </c:pt>
                <c:pt idx="17366">
                  <c:v>27.980811774100001</c:v>
                </c:pt>
                <c:pt idx="17367">
                  <c:v>27.9807199364</c:v>
                </c:pt>
                <c:pt idx="17368">
                  <c:v>27.9732140646</c:v>
                </c:pt>
                <c:pt idx="17369">
                  <c:v>27.961648755999999</c:v>
                </c:pt>
                <c:pt idx="17370">
                  <c:v>27.9551773942</c:v>
                </c:pt>
                <c:pt idx="17371">
                  <c:v>27.956957837400001</c:v>
                </c:pt>
                <c:pt idx="17372">
                  <c:v>27.955920354300002</c:v>
                </c:pt>
                <c:pt idx="17373">
                  <c:v>27.945950118999999</c:v>
                </c:pt>
                <c:pt idx="17374">
                  <c:v>27.9364042463</c:v>
                </c:pt>
                <c:pt idx="17375">
                  <c:v>27.934650489900001</c:v>
                </c:pt>
                <c:pt idx="17376">
                  <c:v>27.936910021300001</c:v>
                </c:pt>
                <c:pt idx="17377">
                  <c:v>27.932113232100001</c:v>
                </c:pt>
                <c:pt idx="17378">
                  <c:v>27.921616098400001</c:v>
                </c:pt>
                <c:pt idx="17379">
                  <c:v>27.911548557100001</c:v>
                </c:pt>
                <c:pt idx="17380">
                  <c:v>27.911659741400001</c:v>
                </c:pt>
                <c:pt idx="17381">
                  <c:v>27.913088106099998</c:v>
                </c:pt>
                <c:pt idx="17382">
                  <c:v>27.906272592600001</c:v>
                </c:pt>
                <c:pt idx="17383">
                  <c:v>27.895567653800001</c:v>
                </c:pt>
                <c:pt idx="17384">
                  <c:v>27.889907403799999</c:v>
                </c:pt>
                <c:pt idx="17385">
                  <c:v>27.892031814799999</c:v>
                </c:pt>
                <c:pt idx="17386">
                  <c:v>27.890542842799999</c:v>
                </c:pt>
                <c:pt idx="17387">
                  <c:v>27.880762861099999</c:v>
                </c:pt>
                <c:pt idx="17388">
                  <c:v>27.870438258899998</c:v>
                </c:pt>
                <c:pt idx="17389">
                  <c:v>27.8671168198</c:v>
                </c:pt>
                <c:pt idx="17390">
                  <c:v>27.868827138699999</c:v>
                </c:pt>
                <c:pt idx="17391">
                  <c:v>27.864720840299999</c:v>
                </c:pt>
                <c:pt idx="17392">
                  <c:v>27.8534554222</c:v>
                </c:pt>
                <c:pt idx="17393">
                  <c:v>27.8436047651</c:v>
                </c:pt>
                <c:pt idx="17394">
                  <c:v>27.843484073100001</c:v>
                </c:pt>
                <c:pt idx="17395">
                  <c:v>27.8444791971</c:v>
                </c:pt>
                <c:pt idx="17396">
                  <c:v>27.837058352500001</c:v>
                </c:pt>
                <c:pt idx="17397">
                  <c:v>27.826647829700001</c:v>
                </c:pt>
                <c:pt idx="17398">
                  <c:v>27.820928938000002</c:v>
                </c:pt>
                <c:pt idx="17399">
                  <c:v>27.8228814022</c:v>
                </c:pt>
                <c:pt idx="17400">
                  <c:v>27.8221413616</c:v>
                </c:pt>
                <c:pt idx="17401">
                  <c:v>27.813597336200001</c:v>
                </c:pt>
                <c:pt idx="17402">
                  <c:v>27.801653485599999</c:v>
                </c:pt>
                <c:pt idx="17403">
                  <c:v>27.798022815100001</c:v>
                </c:pt>
                <c:pt idx="17404">
                  <c:v>27.7997292724</c:v>
                </c:pt>
                <c:pt idx="17405">
                  <c:v>27.796539758200002</c:v>
                </c:pt>
                <c:pt idx="17406">
                  <c:v>27.7864678613</c:v>
                </c:pt>
                <c:pt idx="17407">
                  <c:v>27.777740274900001</c:v>
                </c:pt>
                <c:pt idx="17408">
                  <c:v>27.777790411600002</c:v>
                </c:pt>
                <c:pt idx="17409">
                  <c:v>27.7787159248</c:v>
                </c:pt>
                <c:pt idx="17410">
                  <c:v>27.772397567399999</c:v>
                </c:pt>
                <c:pt idx="17411">
                  <c:v>27.761134393199999</c:v>
                </c:pt>
                <c:pt idx="17412">
                  <c:v>27.754303473299998</c:v>
                </c:pt>
                <c:pt idx="17413">
                  <c:v>27.755625529900001</c:v>
                </c:pt>
                <c:pt idx="17414">
                  <c:v>27.754322971600001</c:v>
                </c:pt>
                <c:pt idx="17415">
                  <c:v>27.745435806300002</c:v>
                </c:pt>
                <c:pt idx="17416">
                  <c:v>27.7339834637</c:v>
                </c:pt>
                <c:pt idx="17417">
                  <c:v>27.7300987291</c:v>
                </c:pt>
                <c:pt idx="17418">
                  <c:v>27.731098343599999</c:v>
                </c:pt>
                <c:pt idx="17419">
                  <c:v>27.7274039761</c:v>
                </c:pt>
                <c:pt idx="17420">
                  <c:v>27.717787404399999</c:v>
                </c:pt>
                <c:pt idx="17421">
                  <c:v>27.708393270999998</c:v>
                </c:pt>
                <c:pt idx="17422">
                  <c:v>27.708101415800002</c:v>
                </c:pt>
                <c:pt idx="17423">
                  <c:v>27.709818070499999</c:v>
                </c:pt>
                <c:pt idx="17424">
                  <c:v>27.704658548099999</c:v>
                </c:pt>
                <c:pt idx="17425">
                  <c:v>27.692816724299998</c:v>
                </c:pt>
                <c:pt idx="17426">
                  <c:v>27.686036301200001</c:v>
                </c:pt>
                <c:pt idx="17427">
                  <c:v>27.6859557505</c:v>
                </c:pt>
                <c:pt idx="17428">
                  <c:v>27.6852361055</c:v>
                </c:pt>
                <c:pt idx="17429">
                  <c:v>27.677566453699999</c:v>
                </c:pt>
                <c:pt idx="17430">
                  <c:v>27.666505369900001</c:v>
                </c:pt>
                <c:pt idx="17431">
                  <c:v>27.663142891500001</c:v>
                </c:pt>
                <c:pt idx="17432">
                  <c:v>27.665112919799999</c:v>
                </c:pt>
                <c:pt idx="17433">
                  <c:v>27.6626819598</c:v>
                </c:pt>
                <c:pt idx="17434">
                  <c:v>27.6524922702</c:v>
                </c:pt>
                <c:pt idx="17435">
                  <c:v>27.6426771159</c:v>
                </c:pt>
                <c:pt idx="17436">
                  <c:v>27.641563281500002</c:v>
                </c:pt>
                <c:pt idx="17437">
                  <c:v>27.6421939393</c:v>
                </c:pt>
                <c:pt idx="17438">
                  <c:v>27.636907433800001</c:v>
                </c:pt>
                <c:pt idx="17439">
                  <c:v>27.625181272900001</c:v>
                </c:pt>
                <c:pt idx="17440">
                  <c:v>27.617814474599999</c:v>
                </c:pt>
                <c:pt idx="17441">
                  <c:v>27.617139788599999</c:v>
                </c:pt>
                <c:pt idx="17442">
                  <c:v>27.616783707300002</c:v>
                </c:pt>
                <c:pt idx="17443">
                  <c:v>27.609158812299999</c:v>
                </c:pt>
                <c:pt idx="17444">
                  <c:v>27.5973779505</c:v>
                </c:pt>
                <c:pt idx="17445">
                  <c:v>27.5939777392</c:v>
                </c:pt>
                <c:pt idx="17446">
                  <c:v>27.5961191779</c:v>
                </c:pt>
                <c:pt idx="17447">
                  <c:v>27.594216338300001</c:v>
                </c:pt>
                <c:pt idx="17448">
                  <c:v>27.584129452900001</c:v>
                </c:pt>
                <c:pt idx="17449">
                  <c:v>27.574704209899998</c:v>
                </c:pt>
                <c:pt idx="17450">
                  <c:v>27.571948947199999</c:v>
                </c:pt>
                <c:pt idx="17451">
                  <c:v>27.572454152500001</c:v>
                </c:pt>
                <c:pt idx="17452">
                  <c:v>27.568036773399999</c:v>
                </c:pt>
                <c:pt idx="17453">
                  <c:v>27.556732773299998</c:v>
                </c:pt>
                <c:pt idx="17454">
                  <c:v>27.549893280100001</c:v>
                </c:pt>
                <c:pt idx="17455">
                  <c:v>27.5507511745</c:v>
                </c:pt>
                <c:pt idx="17456">
                  <c:v>27.5513541758</c:v>
                </c:pt>
                <c:pt idx="17457">
                  <c:v>27.543762148500001</c:v>
                </c:pt>
                <c:pt idx="17458">
                  <c:v>27.5324420305</c:v>
                </c:pt>
                <c:pt idx="17459">
                  <c:v>27.527710343900001</c:v>
                </c:pt>
                <c:pt idx="17460">
                  <c:v>27.5287428209</c:v>
                </c:pt>
                <c:pt idx="17461">
                  <c:v>27.526972718700002</c:v>
                </c:pt>
                <c:pt idx="17462">
                  <c:v>27.5166265483</c:v>
                </c:pt>
                <c:pt idx="17463">
                  <c:v>27.506493471700001</c:v>
                </c:pt>
                <c:pt idx="17464">
                  <c:v>27.5031253784</c:v>
                </c:pt>
                <c:pt idx="17465">
                  <c:v>27.504528517699999</c:v>
                </c:pt>
                <c:pt idx="17466">
                  <c:v>27.4999344362</c:v>
                </c:pt>
                <c:pt idx="17467">
                  <c:v>27.487791970300002</c:v>
                </c:pt>
                <c:pt idx="17468">
                  <c:v>27.480785707500001</c:v>
                </c:pt>
                <c:pt idx="17469">
                  <c:v>27.4812300896</c:v>
                </c:pt>
                <c:pt idx="17470">
                  <c:v>27.481933272399999</c:v>
                </c:pt>
                <c:pt idx="17471">
                  <c:v>27.4749834715</c:v>
                </c:pt>
                <c:pt idx="17472">
                  <c:v>27.464412246199998</c:v>
                </c:pt>
                <c:pt idx="17473">
                  <c:v>27.458863049800001</c:v>
                </c:pt>
                <c:pt idx="17474">
                  <c:v>27.459470312899999</c:v>
                </c:pt>
                <c:pt idx="17475">
                  <c:v>27.4582482434</c:v>
                </c:pt>
                <c:pt idx="17476">
                  <c:v>27.447799092699999</c:v>
                </c:pt>
                <c:pt idx="17477">
                  <c:v>27.438043176400001</c:v>
                </c:pt>
                <c:pt idx="17478">
                  <c:v>27.435767184900001</c:v>
                </c:pt>
                <c:pt idx="17479">
                  <c:v>27.4380260296</c:v>
                </c:pt>
                <c:pt idx="17480">
                  <c:v>27.434310541399999</c:v>
                </c:pt>
                <c:pt idx="17481">
                  <c:v>27.423154779000001</c:v>
                </c:pt>
                <c:pt idx="17482">
                  <c:v>27.415269995700001</c:v>
                </c:pt>
                <c:pt idx="17483">
                  <c:v>27.414597570600002</c:v>
                </c:pt>
                <c:pt idx="17484">
                  <c:v>27.415423477600001</c:v>
                </c:pt>
                <c:pt idx="17485">
                  <c:v>27.4081337957</c:v>
                </c:pt>
                <c:pt idx="17486">
                  <c:v>27.3967161313</c:v>
                </c:pt>
                <c:pt idx="17487">
                  <c:v>27.3903144722</c:v>
                </c:pt>
                <c:pt idx="17488">
                  <c:v>27.391606623400001</c:v>
                </c:pt>
                <c:pt idx="17489">
                  <c:v>27.390062116100001</c:v>
                </c:pt>
                <c:pt idx="17490">
                  <c:v>27.379638161700001</c:v>
                </c:pt>
                <c:pt idx="17491">
                  <c:v>27.369532687500001</c:v>
                </c:pt>
                <c:pt idx="17492">
                  <c:v>27.366547105999999</c:v>
                </c:pt>
                <c:pt idx="17493">
                  <c:v>27.3685787115</c:v>
                </c:pt>
                <c:pt idx="17494">
                  <c:v>27.365266220799999</c:v>
                </c:pt>
                <c:pt idx="17495">
                  <c:v>27.354883385099999</c:v>
                </c:pt>
                <c:pt idx="17496">
                  <c:v>27.346482030899999</c:v>
                </c:pt>
                <c:pt idx="17497">
                  <c:v>27.3459297781</c:v>
                </c:pt>
                <c:pt idx="17498">
                  <c:v>27.347030009099999</c:v>
                </c:pt>
                <c:pt idx="17499">
                  <c:v>27.338961687000001</c:v>
                </c:pt>
                <c:pt idx="17500">
                  <c:v>27.328090123399999</c:v>
                </c:pt>
                <c:pt idx="17501">
                  <c:v>27.3216463272</c:v>
                </c:pt>
                <c:pt idx="17502">
                  <c:v>27.3238429514</c:v>
                </c:pt>
                <c:pt idx="17503">
                  <c:v>27.3236847893</c:v>
                </c:pt>
                <c:pt idx="17504">
                  <c:v>27.3143895107</c:v>
                </c:pt>
                <c:pt idx="17505">
                  <c:v>27.304157438800001</c:v>
                </c:pt>
                <c:pt idx="17506">
                  <c:v>27.3006563402</c:v>
                </c:pt>
                <c:pt idx="17507">
                  <c:v>27.302512838399998</c:v>
                </c:pt>
                <c:pt idx="17508">
                  <c:v>27.298845679100001</c:v>
                </c:pt>
                <c:pt idx="17509">
                  <c:v>27.288050324499999</c:v>
                </c:pt>
                <c:pt idx="17510">
                  <c:v>27.278750646999999</c:v>
                </c:pt>
                <c:pt idx="17511">
                  <c:v>27.277831660299999</c:v>
                </c:pt>
                <c:pt idx="17512">
                  <c:v>27.278023973500002</c:v>
                </c:pt>
                <c:pt idx="17513">
                  <c:v>27.2712846429</c:v>
                </c:pt>
                <c:pt idx="17514">
                  <c:v>27.2599831524</c:v>
                </c:pt>
                <c:pt idx="17515">
                  <c:v>27.252759341299999</c:v>
                </c:pt>
                <c:pt idx="17516">
                  <c:v>27.254187933400001</c:v>
                </c:pt>
                <c:pt idx="17517">
                  <c:v>27.254245711999999</c:v>
                </c:pt>
                <c:pt idx="17518">
                  <c:v>27.245717380199999</c:v>
                </c:pt>
                <c:pt idx="17519">
                  <c:v>27.2352617731</c:v>
                </c:pt>
                <c:pt idx="17520">
                  <c:v>27.2322264596</c:v>
                </c:pt>
                <c:pt idx="17521">
                  <c:v>27.2342002607</c:v>
                </c:pt>
                <c:pt idx="17522">
                  <c:v>27.230058875299999</c:v>
                </c:pt>
                <c:pt idx="17523">
                  <c:v>27.219899487700001</c:v>
                </c:pt>
                <c:pt idx="17524">
                  <c:v>27.209182035800001</c:v>
                </c:pt>
                <c:pt idx="17525">
                  <c:v>27.209008692099999</c:v>
                </c:pt>
                <c:pt idx="17526">
                  <c:v>27.2109618896</c:v>
                </c:pt>
                <c:pt idx="17527">
                  <c:v>27.2053254705</c:v>
                </c:pt>
                <c:pt idx="17528">
                  <c:v>27.194625581699999</c:v>
                </c:pt>
                <c:pt idx="17529">
                  <c:v>27.187676993499998</c:v>
                </c:pt>
                <c:pt idx="17530">
                  <c:v>27.188877861800002</c:v>
                </c:pt>
                <c:pt idx="17531">
                  <c:v>27.188341505</c:v>
                </c:pt>
                <c:pt idx="17532">
                  <c:v>27.1797512429</c:v>
                </c:pt>
                <c:pt idx="17533">
                  <c:v>27.168648146799999</c:v>
                </c:pt>
                <c:pt idx="17534">
                  <c:v>27.1642598922</c:v>
                </c:pt>
                <c:pt idx="17535">
                  <c:v>27.165120657100001</c:v>
                </c:pt>
                <c:pt idx="17536">
                  <c:v>27.162647718300001</c:v>
                </c:pt>
                <c:pt idx="17537">
                  <c:v>27.152207471000001</c:v>
                </c:pt>
                <c:pt idx="17538">
                  <c:v>27.141130996000001</c:v>
                </c:pt>
                <c:pt idx="17539">
                  <c:v>27.140189242000002</c:v>
                </c:pt>
                <c:pt idx="17540">
                  <c:v>27.142135507700001</c:v>
                </c:pt>
                <c:pt idx="17541">
                  <c:v>27.1365486085</c:v>
                </c:pt>
                <c:pt idx="17542">
                  <c:v>27.125762506299999</c:v>
                </c:pt>
                <c:pt idx="17543">
                  <c:v>27.119037732500001</c:v>
                </c:pt>
                <c:pt idx="17544">
                  <c:v>27.1200742328</c:v>
                </c:pt>
                <c:pt idx="17545">
                  <c:v>27.1198411345</c:v>
                </c:pt>
                <c:pt idx="17546">
                  <c:v>27.112453909700001</c:v>
                </c:pt>
                <c:pt idx="17547">
                  <c:v>27.099494701699999</c:v>
                </c:pt>
                <c:pt idx="17548">
                  <c:v>27.095400765400001</c:v>
                </c:pt>
                <c:pt idx="17549">
                  <c:v>27.097264894399999</c:v>
                </c:pt>
                <c:pt idx="17550">
                  <c:v>27.095568162399999</c:v>
                </c:pt>
                <c:pt idx="17551">
                  <c:v>27.0862351086</c:v>
                </c:pt>
                <c:pt idx="17552">
                  <c:v>27.076130720799998</c:v>
                </c:pt>
                <c:pt idx="17553">
                  <c:v>27.0749627657</c:v>
                </c:pt>
                <c:pt idx="17554">
                  <c:v>27.0762429575</c:v>
                </c:pt>
                <c:pt idx="17555">
                  <c:v>27.071165923799999</c:v>
                </c:pt>
                <c:pt idx="17556">
                  <c:v>27.0599575333</c:v>
                </c:pt>
                <c:pt idx="17557">
                  <c:v>27.0519384045</c:v>
                </c:pt>
                <c:pt idx="17558">
                  <c:v>27.052072797000001</c:v>
                </c:pt>
                <c:pt idx="17559">
                  <c:v>27.052180719199999</c:v>
                </c:pt>
                <c:pt idx="17560">
                  <c:v>27.044354092999999</c:v>
                </c:pt>
                <c:pt idx="17561">
                  <c:v>27.031925315500001</c:v>
                </c:pt>
                <c:pt idx="17562">
                  <c:v>27.027156888499999</c:v>
                </c:pt>
                <c:pt idx="17563">
                  <c:v>27.028562023999999</c:v>
                </c:pt>
                <c:pt idx="17564">
                  <c:v>27.026326306800001</c:v>
                </c:pt>
                <c:pt idx="17565">
                  <c:v>27.017414102499998</c:v>
                </c:pt>
                <c:pt idx="17566">
                  <c:v>27.007489927599998</c:v>
                </c:pt>
                <c:pt idx="17567">
                  <c:v>27.006010448400001</c:v>
                </c:pt>
                <c:pt idx="17568">
                  <c:v>27.007925138499999</c:v>
                </c:pt>
                <c:pt idx="17569">
                  <c:v>27.004097769000001</c:v>
                </c:pt>
                <c:pt idx="17570">
                  <c:v>26.991666047199999</c:v>
                </c:pt>
                <c:pt idx="17571">
                  <c:v>26.9836571654</c:v>
                </c:pt>
                <c:pt idx="17572">
                  <c:v>26.982873619100001</c:v>
                </c:pt>
                <c:pt idx="17573">
                  <c:v>26.983998451400002</c:v>
                </c:pt>
                <c:pt idx="17574">
                  <c:v>26.977757027100001</c:v>
                </c:pt>
                <c:pt idx="17575">
                  <c:v>26.966443801499999</c:v>
                </c:pt>
                <c:pt idx="17576">
                  <c:v>26.961763450300001</c:v>
                </c:pt>
                <c:pt idx="17577">
                  <c:v>26.962989996800001</c:v>
                </c:pt>
                <c:pt idx="17578">
                  <c:v>26.9618337235</c:v>
                </c:pt>
                <c:pt idx="17579">
                  <c:v>26.952386372399999</c:v>
                </c:pt>
                <c:pt idx="17580">
                  <c:v>26.941658196799999</c:v>
                </c:pt>
                <c:pt idx="17581">
                  <c:v>26.939322086800001</c:v>
                </c:pt>
                <c:pt idx="17582">
                  <c:v>26.940340189600001</c:v>
                </c:pt>
                <c:pt idx="17583">
                  <c:v>26.936162368000002</c:v>
                </c:pt>
                <c:pt idx="17584">
                  <c:v>26.924868256700002</c:v>
                </c:pt>
                <c:pt idx="17585">
                  <c:v>26.916087936099999</c:v>
                </c:pt>
                <c:pt idx="17586">
                  <c:v>26.9147512525</c:v>
                </c:pt>
                <c:pt idx="17587">
                  <c:v>26.9154139087</c:v>
                </c:pt>
                <c:pt idx="17588">
                  <c:v>26.909540275400001</c:v>
                </c:pt>
                <c:pt idx="17589">
                  <c:v>26.897927703400001</c:v>
                </c:pt>
                <c:pt idx="17590">
                  <c:v>26.892913740499999</c:v>
                </c:pt>
                <c:pt idx="17591">
                  <c:v>26.894796999499999</c:v>
                </c:pt>
                <c:pt idx="17592">
                  <c:v>26.894373486500001</c:v>
                </c:pt>
                <c:pt idx="17593">
                  <c:v>26.884675388800002</c:v>
                </c:pt>
                <c:pt idx="17594">
                  <c:v>26.874529798000001</c:v>
                </c:pt>
                <c:pt idx="17595">
                  <c:v>26.8698509237</c:v>
                </c:pt>
                <c:pt idx="17596">
                  <c:v>26.871541124699998</c:v>
                </c:pt>
                <c:pt idx="17597">
                  <c:v>26.868920349100001</c:v>
                </c:pt>
                <c:pt idx="17598">
                  <c:v>26.858219255800002</c:v>
                </c:pt>
                <c:pt idx="17599">
                  <c:v>26.8500356186</c:v>
                </c:pt>
                <c:pt idx="17600">
                  <c:v>26.849541591200001</c:v>
                </c:pt>
                <c:pt idx="17601">
                  <c:v>26.8512007854</c:v>
                </c:pt>
                <c:pt idx="17602">
                  <c:v>26.844874344000001</c:v>
                </c:pt>
                <c:pt idx="17603">
                  <c:v>26.833216547500001</c:v>
                </c:pt>
                <c:pt idx="17604">
                  <c:v>26.827173585499999</c:v>
                </c:pt>
                <c:pt idx="17605">
                  <c:v>26.827678286299999</c:v>
                </c:pt>
                <c:pt idx="17606">
                  <c:v>26.8270965723</c:v>
                </c:pt>
                <c:pt idx="17607">
                  <c:v>26.818037210699998</c:v>
                </c:pt>
                <c:pt idx="17608">
                  <c:v>26.807024603799999</c:v>
                </c:pt>
                <c:pt idx="17609">
                  <c:v>26.8021977298</c:v>
                </c:pt>
                <c:pt idx="17610">
                  <c:v>26.804006894</c:v>
                </c:pt>
                <c:pt idx="17611">
                  <c:v>26.801168421100002</c:v>
                </c:pt>
                <c:pt idx="17612">
                  <c:v>26.789828795399998</c:v>
                </c:pt>
                <c:pt idx="17613">
                  <c:v>26.781844207599999</c:v>
                </c:pt>
                <c:pt idx="17614">
                  <c:v>26.781382473499999</c:v>
                </c:pt>
                <c:pt idx="17615">
                  <c:v>26.783184744500002</c:v>
                </c:pt>
                <c:pt idx="17616">
                  <c:v>26.7774139946</c:v>
                </c:pt>
                <c:pt idx="17617">
                  <c:v>26.766587492300001</c:v>
                </c:pt>
                <c:pt idx="17618">
                  <c:v>26.758693029700002</c:v>
                </c:pt>
                <c:pt idx="17619">
                  <c:v>26.758810818499999</c:v>
                </c:pt>
                <c:pt idx="17620">
                  <c:v>26.759072052899999</c:v>
                </c:pt>
                <c:pt idx="17621">
                  <c:v>26.750782257299999</c:v>
                </c:pt>
                <c:pt idx="17622">
                  <c:v>26.7404691182</c:v>
                </c:pt>
                <c:pt idx="17623">
                  <c:v>26.7370268548</c:v>
                </c:pt>
                <c:pt idx="17624">
                  <c:v>26.739437325200001</c:v>
                </c:pt>
                <c:pt idx="17625">
                  <c:v>26.7366786033</c:v>
                </c:pt>
                <c:pt idx="17626">
                  <c:v>26.726165073200001</c:v>
                </c:pt>
                <c:pt idx="17627">
                  <c:v>26.716973084700001</c:v>
                </c:pt>
                <c:pt idx="17628">
                  <c:v>26.715243457</c:v>
                </c:pt>
                <c:pt idx="17629">
                  <c:v>26.7169176118</c:v>
                </c:pt>
                <c:pt idx="17630">
                  <c:v>26.710938971600001</c:v>
                </c:pt>
                <c:pt idx="17631">
                  <c:v>26.699486053000001</c:v>
                </c:pt>
                <c:pt idx="17632">
                  <c:v>26.691584099899998</c:v>
                </c:pt>
                <c:pt idx="17633">
                  <c:v>26.692175819900001</c:v>
                </c:pt>
                <c:pt idx="17634">
                  <c:v>26.691906381700001</c:v>
                </c:pt>
                <c:pt idx="17635">
                  <c:v>26.682862359800001</c:v>
                </c:pt>
                <c:pt idx="17636">
                  <c:v>26.672870061600001</c:v>
                </c:pt>
                <c:pt idx="17637">
                  <c:v>26.6686631281</c:v>
                </c:pt>
                <c:pt idx="17638">
                  <c:v>26.670911457399999</c:v>
                </c:pt>
                <c:pt idx="17639">
                  <c:v>26.669064731799999</c:v>
                </c:pt>
                <c:pt idx="17640">
                  <c:v>26.6596704898</c:v>
                </c:pt>
                <c:pt idx="17641">
                  <c:v>26.6497080539</c:v>
                </c:pt>
                <c:pt idx="17642">
                  <c:v>26.647552641899999</c:v>
                </c:pt>
                <c:pt idx="17643">
                  <c:v>26.6490410215</c:v>
                </c:pt>
                <c:pt idx="17644">
                  <c:v>26.643366942899998</c:v>
                </c:pt>
                <c:pt idx="17645">
                  <c:v>26.6326929128</c:v>
                </c:pt>
                <c:pt idx="17646">
                  <c:v>26.6254342533</c:v>
                </c:pt>
                <c:pt idx="17647">
                  <c:v>26.626746842300001</c:v>
                </c:pt>
                <c:pt idx="17648">
                  <c:v>26.627365235500001</c:v>
                </c:pt>
                <c:pt idx="17649">
                  <c:v>26.619590804000001</c:v>
                </c:pt>
                <c:pt idx="17650">
                  <c:v>26.608833363599999</c:v>
                </c:pt>
                <c:pt idx="17651">
                  <c:v>26.603820843299999</c:v>
                </c:pt>
                <c:pt idx="17652">
                  <c:v>26.605757533799999</c:v>
                </c:pt>
                <c:pt idx="17653">
                  <c:v>26.603244868699999</c:v>
                </c:pt>
                <c:pt idx="17654">
                  <c:v>26.593488801100001</c:v>
                </c:pt>
                <c:pt idx="17655">
                  <c:v>26.583112550700001</c:v>
                </c:pt>
                <c:pt idx="17656">
                  <c:v>26.581036369700001</c:v>
                </c:pt>
                <c:pt idx="17657">
                  <c:v>26.581855243700002</c:v>
                </c:pt>
                <c:pt idx="17658">
                  <c:v>26.576537488500001</c:v>
                </c:pt>
                <c:pt idx="17659">
                  <c:v>26.565940118499999</c:v>
                </c:pt>
                <c:pt idx="17660">
                  <c:v>26.557788088300001</c:v>
                </c:pt>
                <c:pt idx="17661">
                  <c:v>26.558848165600001</c:v>
                </c:pt>
                <c:pt idx="17662">
                  <c:v>26.559856656800001</c:v>
                </c:pt>
                <c:pt idx="17663">
                  <c:v>26.553028208299999</c:v>
                </c:pt>
                <c:pt idx="17664">
                  <c:v>26.541992350299999</c:v>
                </c:pt>
                <c:pt idx="17665">
                  <c:v>26.5371253488</c:v>
                </c:pt>
                <c:pt idx="17666">
                  <c:v>26.538344822999999</c:v>
                </c:pt>
                <c:pt idx="17667">
                  <c:v>26.535554108300001</c:v>
                </c:pt>
                <c:pt idx="17668">
                  <c:v>26.526485777200001</c:v>
                </c:pt>
                <c:pt idx="17669">
                  <c:v>26.5160690708</c:v>
                </c:pt>
                <c:pt idx="17670">
                  <c:v>26.5148548383</c:v>
                </c:pt>
                <c:pt idx="17671">
                  <c:v>26.517216729499999</c:v>
                </c:pt>
                <c:pt idx="17672">
                  <c:v>26.513043179099999</c:v>
                </c:pt>
                <c:pt idx="17673">
                  <c:v>26.502410216099999</c:v>
                </c:pt>
                <c:pt idx="17674">
                  <c:v>26.494282869300001</c:v>
                </c:pt>
                <c:pt idx="17675">
                  <c:v>26.494430882</c:v>
                </c:pt>
                <c:pt idx="17676">
                  <c:v>26.494775612800002</c:v>
                </c:pt>
                <c:pt idx="17677">
                  <c:v>26.4879403007</c:v>
                </c:pt>
                <c:pt idx="17678">
                  <c:v>26.476297329800001</c:v>
                </c:pt>
                <c:pt idx="17679">
                  <c:v>26.470898229399999</c:v>
                </c:pt>
                <c:pt idx="17680">
                  <c:v>26.471051340100001</c:v>
                </c:pt>
                <c:pt idx="17681">
                  <c:v>26.469589970200001</c:v>
                </c:pt>
                <c:pt idx="17682">
                  <c:v>26.460506092100001</c:v>
                </c:pt>
                <c:pt idx="17683">
                  <c:v>26.4492767321</c:v>
                </c:pt>
                <c:pt idx="17684">
                  <c:v>26.447366424599998</c:v>
                </c:pt>
                <c:pt idx="17685">
                  <c:v>26.4497863886</c:v>
                </c:pt>
                <c:pt idx="17686">
                  <c:v>26.446141866000001</c:v>
                </c:pt>
                <c:pt idx="17687">
                  <c:v>26.4356909517</c:v>
                </c:pt>
                <c:pt idx="17688">
                  <c:v>26.427999609499999</c:v>
                </c:pt>
                <c:pt idx="17689">
                  <c:v>26.427648530900001</c:v>
                </c:pt>
                <c:pt idx="17690">
                  <c:v>26.4277997443</c:v>
                </c:pt>
                <c:pt idx="17691">
                  <c:v>26.4216978981</c:v>
                </c:pt>
                <c:pt idx="17692">
                  <c:v>26.409348831100001</c:v>
                </c:pt>
                <c:pt idx="17693">
                  <c:v>26.404254164400001</c:v>
                </c:pt>
                <c:pt idx="17694">
                  <c:v>26.406016466600001</c:v>
                </c:pt>
                <c:pt idx="17695">
                  <c:v>26.405610606500002</c:v>
                </c:pt>
                <c:pt idx="17696">
                  <c:v>26.397304237</c:v>
                </c:pt>
                <c:pt idx="17697">
                  <c:v>26.386745289899999</c:v>
                </c:pt>
                <c:pt idx="17698">
                  <c:v>26.384024218299999</c:v>
                </c:pt>
                <c:pt idx="17699">
                  <c:v>26.385484389999998</c:v>
                </c:pt>
                <c:pt idx="17700">
                  <c:v>26.382156648199999</c:v>
                </c:pt>
                <c:pt idx="17701">
                  <c:v>26.371362039299999</c:v>
                </c:pt>
                <c:pt idx="17702">
                  <c:v>26.362507478600001</c:v>
                </c:pt>
                <c:pt idx="17703">
                  <c:v>26.360998965699999</c:v>
                </c:pt>
                <c:pt idx="17704">
                  <c:v>26.362355180000002</c:v>
                </c:pt>
                <c:pt idx="17705">
                  <c:v>26.356243919499999</c:v>
                </c:pt>
                <c:pt idx="17706">
                  <c:v>26.343718996</c:v>
                </c:pt>
                <c:pt idx="17707">
                  <c:v>26.337928229900001</c:v>
                </c:pt>
                <c:pt idx="17708">
                  <c:v>26.339385355600001</c:v>
                </c:pt>
                <c:pt idx="17709">
                  <c:v>26.338919982499998</c:v>
                </c:pt>
                <c:pt idx="17710">
                  <c:v>26.330854462200001</c:v>
                </c:pt>
                <c:pt idx="17711">
                  <c:v>26.320734446399999</c:v>
                </c:pt>
                <c:pt idx="17712">
                  <c:v>26.317554845099998</c:v>
                </c:pt>
                <c:pt idx="17713">
                  <c:v>26.3192345125</c:v>
                </c:pt>
                <c:pt idx="17714">
                  <c:v>26.3169154934</c:v>
                </c:pt>
                <c:pt idx="17715">
                  <c:v>26.304904451599999</c:v>
                </c:pt>
                <c:pt idx="17716">
                  <c:v>26.296425374799998</c:v>
                </c:pt>
                <c:pt idx="17717">
                  <c:v>26.295326169700001</c:v>
                </c:pt>
                <c:pt idx="17718">
                  <c:v>26.297535713599999</c:v>
                </c:pt>
                <c:pt idx="17719">
                  <c:v>26.292747511400002</c:v>
                </c:pt>
                <c:pt idx="17720">
                  <c:v>26.281283027000001</c:v>
                </c:pt>
                <c:pt idx="17721">
                  <c:v>26.275223518600001</c:v>
                </c:pt>
                <c:pt idx="17722">
                  <c:v>26.2758547414</c:v>
                </c:pt>
                <c:pt idx="17723">
                  <c:v>26.275804941899999</c:v>
                </c:pt>
                <c:pt idx="17724">
                  <c:v>26.267543614200001</c:v>
                </c:pt>
                <c:pt idx="17725">
                  <c:v>26.256560196199999</c:v>
                </c:pt>
                <c:pt idx="17726">
                  <c:v>26.252464160300001</c:v>
                </c:pt>
                <c:pt idx="17727">
                  <c:v>26.2540857147</c:v>
                </c:pt>
                <c:pt idx="17728">
                  <c:v>26.2512869782</c:v>
                </c:pt>
                <c:pt idx="17729">
                  <c:v>26.2402665943</c:v>
                </c:pt>
                <c:pt idx="17730">
                  <c:v>26.230965788500001</c:v>
                </c:pt>
                <c:pt idx="17731">
                  <c:v>26.229249880899999</c:v>
                </c:pt>
                <c:pt idx="17732">
                  <c:v>26.230841695100001</c:v>
                </c:pt>
                <c:pt idx="17733">
                  <c:v>26.2264911127</c:v>
                </c:pt>
                <c:pt idx="17734">
                  <c:v>26.215562735500001</c:v>
                </c:pt>
                <c:pt idx="17735">
                  <c:v>26.209167148700001</c:v>
                </c:pt>
                <c:pt idx="17736">
                  <c:v>26.210415719</c:v>
                </c:pt>
                <c:pt idx="17737">
                  <c:v>26.211146315299999</c:v>
                </c:pt>
                <c:pt idx="17738">
                  <c:v>26.202055124099999</c:v>
                </c:pt>
                <c:pt idx="17739">
                  <c:v>26.191491376399998</c:v>
                </c:pt>
                <c:pt idx="17740">
                  <c:v>26.185820361600001</c:v>
                </c:pt>
                <c:pt idx="17741">
                  <c:v>26.188466178199999</c:v>
                </c:pt>
                <c:pt idx="17742">
                  <c:v>26.187465773</c:v>
                </c:pt>
                <c:pt idx="17743">
                  <c:v>26.177566307999999</c:v>
                </c:pt>
                <c:pt idx="17744">
                  <c:v>26.168698517999999</c:v>
                </c:pt>
                <c:pt idx="17745">
                  <c:v>26.166873904199999</c:v>
                </c:pt>
                <c:pt idx="17746">
                  <c:v>26.1690514095</c:v>
                </c:pt>
                <c:pt idx="17747">
                  <c:v>26.164266234900001</c:v>
                </c:pt>
                <c:pt idx="17748">
                  <c:v>26.152934050900001</c:v>
                </c:pt>
                <c:pt idx="17749">
                  <c:v>26.1456631187</c:v>
                </c:pt>
                <c:pt idx="17750">
                  <c:v>26.1457158015</c:v>
                </c:pt>
                <c:pt idx="17751">
                  <c:v>26.145785946499998</c:v>
                </c:pt>
                <c:pt idx="17752">
                  <c:v>26.138381361699999</c:v>
                </c:pt>
                <c:pt idx="17753">
                  <c:v>26.127090415200001</c:v>
                </c:pt>
                <c:pt idx="17754">
                  <c:v>26.121022201100001</c:v>
                </c:pt>
                <c:pt idx="17755">
                  <c:v>26.123075875200001</c:v>
                </c:pt>
                <c:pt idx="17756">
                  <c:v>26.122163203100001</c:v>
                </c:pt>
                <c:pt idx="17757">
                  <c:v>26.112350911899998</c:v>
                </c:pt>
                <c:pt idx="17758">
                  <c:v>26.103141320700001</c:v>
                </c:pt>
                <c:pt idx="17759">
                  <c:v>26.101776899400001</c:v>
                </c:pt>
                <c:pt idx="17760">
                  <c:v>26.1042715237</c:v>
                </c:pt>
                <c:pt idx="17761">
                  <c:v>26.099596072499999</c:v>
                </c:pt>
                <c:pt idx="17762">
                  <c:v>26.089325924299999</c:v>
                </c:pt>
                <c:pt idx="17763">
                  <c:v>26.0796519847</c:v>
                </c:pt>
                <c:pt idx="17764">
                  <c:v>26.0801215549</c:v>
                </c:pt>
                <c:pt idx="17765">
                  <c:v>26.081779811200001</c:v>
                </c:pt>
                <c:pt idx="17766">
                  <c:v>26.0751177402</c:v>
                </c:pt>
                <c:pt idx="17767">
                  <c:v>26.064713896699999</c:v>
                </c:pt>
                <c:pt idx="17768">
                  <c:v>26.0594667507</c:v>
                </c:pt>
                <c:pt idx="17769">
                  <c:v>26.061916714100001</c:v>
                </c:pt>
                <c:pt idx="17770">
                  <c:v>26.060605893599998</c:v>
                </c:pt>
                <c:pt idx="17771">
                  <c:v>26.051019608200001</c:v>
                </c:pt>
                <c:pt idx="17772">
                  <c:v>26.041056591699999</c:v>
                </c:pt>
                <c:pt idx="17773">
                  <c:v>26.038147886600001</c:v>
                </c:pt>
                <c:pt idx="17774">
                  <c:v>26.040148478999999</c:v>
                </c:pt>
                <c:pt idx="17775">
                  <c:v>26.036230805199999</c:v>
                </c:pt>
                <c:pt idx="17776">
                  <c:v>26.025242114400001</c:v>
                </c:pt>
                <c:pt idx="17777">
                  <c:v>26.015804587200002</c:v>
                </c:pt>
                <c:pt idx="17778">
                  <c:v>26.016085093299999</c:v>
                </c:pt>
                <c:pt idx="17779">
                  <c:v>26.0173389795</c:v>
                </c:pt>
                <c:pt idx="17780">
                  <c:v>26.010118944999999</c:v>
                </c:pt>
                <c:pt idx="17781">
                  <c:v>26.000028639899998</c:v>
                </c:pt>
                <c:pt idx="17782">
                  <c:v>25.994747443400001</c:v>
                </c:pt>
                <c:pt idx="17783">
                  <c:v>25.997059825800001</c:v>
                </c:pt>
                <c:pt idx="17784">
                  <c:v>25.9965551439</c:v>
                </c:pt>
                <c:pt idx="17785">
                  <c:v>25.988257068500001</c:v>
                </c:pt>
                <c:pt idx="17786">
                  <c:v>25.9766974964</c:v>
                </c:pt>
                <c:pt idx="17787">
                  <c:v>25.973506946899999</c:v>
                </c:pt>
                <c:pt idx="17788">
                  <c:v>25.975587631900002</c:v>
                </c:pt>
                <c:pt idx="17789">
                  <c:v>25.9726306423</c:v>
                </c:pt>
                <c:pt idx="17790">
                  <c:v>25.9628688508</c:v>
                </c:pt>
                <c:pt idx="17791">
                  <c:v>25.954576779899998</c:v>
                </c:pt>
                <c:pt idx="17792">
                  <c:v>25.955065515699999</c:v>
                </c:pt>
                <c:pt idx="17793">
                  <c:v>25.956290879400001</c:v>
                </c:pt>
                <c:pt idx="17794">
                  <c:v>25.9502138151</c:v>
                </c:pt>
                <c:pt idx="17795">
                  <c:v>25.939306732399999</c:v>
                </c:pt>
                <c:pt idx="17796">
                  <c:v>25.9329291124</c:v>
                </c:pt>
                <c:pt idx="17797">
                  <c:v>25.934657464299999</c:v>
                </c:pt>
                <c:pt idx="17798">
                  <c:v>25.933653562100002</c:v>
                </c:pt>
                <c:pt idx="17799">
                  <c:v>25.925070034299999</c:v>
                </c:pt>
                <c:pt idx="17800">
                  <c:v>25.914030291100001</c:v>
                </c:pt>
                <c:pt idx="17801">
                  <c:v>25.910634601800002</c:v>
                </c:pt>
                <c:pt idx="17802">
                  <c:v>25.912037210299999</c:v>
                </c:pt>
                <c:pt idx="17803">
                  <c:v>25.9086211318</c:v>
                </c:pt>
                <c:pt idx="17804">
                  <c:v>25.8993380615</c:v>
                </c:pt>
                <c:pt idx="17805">
                  <c:v>25.890395655599999</c:v>
                </c:pt>
                <c:pt idx="17806">
                  <c:v>25.890556069599999</c:v>
                </c:pt>
                <c:pt idx="17807">
                  <c:v>25.8926261917</c:v>
                </c:pt>
                <c:pt idx="17808">
                  <c:v>25.8877744095</c:v>
                </c:pt>
                <c:pt idx="17809">
                  <c:v>25.876323628800002</c:v>
                </c:pt>
                <c:pt idx="17810">
                  <c:v>25.870023349099998</c:v>
                </c:pt>
                <c:pt idx="17811">
                  <c:v>25.870420478500002</c:v>
                </c:pt>
                <c:pt idx="17812">
                  <c:v>25.870042891600001</c:v>
                </c:pt>
                <c:pt idx="17813">
                  <c:v>25.862729477999999</c:v>
                </c:pt>
                <c:pt idx="17814">
                  <c:v>25.852122702900001</c:v>
                </c:pt>
                <c:pt idx="17815">
                  <c:v>25.849270089000001</c:v>
                </c:pt>
                <c:pt idx="17816">
                  <c:v>25.851658155900001</c:v>
                </c:pt>
                <c:pt idx="17817">
                  <c:v>25.849556489400001</c:v>
                </c:pt>
                <c:pt idx="17818">
                  <c:v>25.8397443506</c:v>
                </c:pt>
                <c:pt idx="17819">
                  <c:v>25.830395788299999</c:v>
                </c:pt>
                <c:pt idx="17820">
                  <c:v>25.829774983</c:v>
                </c:pt>
                <c:pt idx="17821">
                  <c:v>25.830812380499999</c:v>
                </c:pt>
                <c:pt idx="17822">
                  <c:v>25.825886839599999</c:v>
                </c:pt>
                <c:pt idx="17823">
                  <c:v>25.814598948</c:v>
                </c:pt>
                <c:pt idx="17824">
                  <c:v>25.807754017699999</c:v>
                </c:pt>
                <c:pt idx="17825">
                  <c:v>25.8075829892</c:v>
                </c:pt>
                <c:pt idx="17826">
                  <c:v>25.807622416099999</c:v>
                </c:pt>
                <c:pt idx="17827">
                  <c:v>25.800390119500001</c:v>
                </c:pt>
                <c:pt idx="17828">
                  <c:v>25.7890765366</c:v>
                </c:pt>
                <c:pt idx="17829">
                  <c:v>25.7861812668</c:v>
                </c:pt>
                <c:pt idx="17830">
                  <c:v>25.788783994500001</c:v>
                </c:pt>
                <c:pt idx="17831">
                  <c:v>25.787276323699999</c:v>
                </c:pt>
                <c:pt idx="17832">
                  <c:v>25.7776110143</c:v>
                </c:pt>
                <c:pt idx="17833">
                  <c:v>25.768692764499999</c:v>
                </c:pt>
                <c:pt idx="17834">
                  <c:v>25.766468005</c:v>
                </c:pt>
                <c:pt idx="17835">
                  <c:v>25.767440949600001</c:v>
                </c:pt>
                <c:pt idx="17836">
                  <c:v>25.763448790799998</c:v>
                </c:pt>
                <c:pt idx="17837">
                  <c:v>25.7526138566</c:v>
                </c:pt>
                <c:pt idx="17838">
                  <c:v>25.746329024000001</c:v>
                </c:pt>
                <c:pt idx="17839">
                  <c:v>25.7477021929</c:v>
                </c:pt>
                <c:pt idx="17840">
                  <c:v>25.748751969200001</c:v>
                </c:pt>
                <c:pt idx="17841">
                  <c:v>25.741595144200001</c:v>
                </c:pt>
                <c:pt idx="17842">
                  <c:v>25.7307607714</c:v>
                </c:pt>
                <c:pt idx="17843">
                  <c:v>25.7265689422</c:v>
                </c:pt>
                <c:pt idx="17844">
                  <c:v>25.728102804700001</c:v>
                </c:pt>
                <c:pt idx="17845">
                  <c:v>25.726777376600001</c:v>
                </c:pt>
                <c:pt idx="17846">
                  <c:v>25.716911694</c:v>
                </c:pt>
                <c:pt idx="17847">
                  <c:v>25.7073265764</c:v>
                </c:pt>
                <c:pt idx="17848">
                  <c:v>25.7045190117</c:v>
                </c:pt>
                <c:pt idx="17849">
                  <c:v>25.7064312294</c:v>
                </c:pt>
                <c:pt idx="17850">
                  <c:v>25.7023282589</c:v>
                </c:pt>
                <c:pt idx="17851">
                  <c:v>25.69067922</c:v>
                </c:pt>
                <c:pt idx="17852">
                  <c:v>25.684220996000001</c:v>
                </c:pt>
                <c:pt idx="17853">
                  <c:v>25.685208624200001</c:v>
                </c:pt>
                <c:pt idx="17854">
                  <c:v>25.686393756899999</c:v>
                </c:pt>
                <c:pt idx="17855">
                  <c:v>25.679921780600001</c:v>
                </c:pt>
                <c:pt idx="17856">
                  <c:v>25.6698831603</c:v>
                </c:pt>
                <c:pt idx="17857">
                  <c:v>25.6648953513</c:v>
                </c:pt>
                <c:pt idx="17858">
                  <c:v>25.666061218100001</c:v>
                </c:pt>
                <c:pt idx="17859">
                  <c:v>25.6653571696</c:v>
                </c:pt>
                <c:pt idx="17860">
                  <c:v>25.655437233899999</c:v>
                </c:pt>
                <c:pt idx="17861">
                  <c:v>25.646261843000001</c:v>
                </c:pt>
                <c:pt idx="17862">
                  <c:v>25.644579553700002</c:v>
                </c:pt>
                <c:pt idx="17863">
                  <c:v>25.647389219499999</c:v>
                </c:pt>
                <c:pt idx="17864">
                  <c:v>25.644189026599999</c:v>
                </c:pt>
                <c:pt idx="17865">
                  <c:v>25.6335558004</c:v>
                </c:pt>
                <c:pt idx="17866">
                  <c:v>25.626242634</c:v>
                </c:pt>
                <c:pt idx="17867">
                  <c:v>25.626130345299998</c:v>
                </c:pt>
                <c:pt idx="17868">
                  <c:v>25.627493000699999</c:v>
                </c:pt>
                <c:pt idx="17869">
                  <c:v>25.620751394799999</c:v>
                </c:pt>
                <c:pt idx="17870">
                  <c:v>25.6098987628</c:v>
                </c:pt>
                <c:pt idx="17871">
                  <c:v>25.604095217400001</c:v>
                </c:pt>
                <c:pt idx="17872">
                  <c:v>25.6059835995</c:v>
                </c:pt>
                <c:pt idx="17873">
                  <c:v>25.605039247699999</c:v>
                </c:pt>
                <c:pt idx="17874">
                  <c:v>25.595165168899999</c:v>
                </c:pt>
                <c:pt idx="17875">
                  <c:v>25.585660353800002</c:v>
                </c:pt>
                <c:pt idx="17876">
                  <c:v>25.583258692400001</c:v>
                </c:pt>
                <c:pt idx="17877">
                  <c:v>25.585858905799999</c:v>
                </c:pt>
                <c:pt idx="17878">
                  <c:v>25.583106752799999</c:v>
                </c:pt>
                <c:pt idx="17879">
                  <c:v>25.573303077599999</c:v>
                </c:pt>
                <c:pt idx="17880">
                  <c:v>25.5654943893</c:v>
                </c:pt>
                <c:pt idx="17881">
                  <c:v>25.5655514209</c:v>
                </c:pt>
                <c:pt idx="17882">
                  <c:v>25.567252355800001</c:v>
                </c:pt>
                <c:pt idx="17883">
                  <c:v>25.5597953961</c:v>
                </c:pt>
                <c:pt idx="17884">
                  <c:v>25.549531915300001</c:v>
                </c:pt>
                <c:pt idx="17885">
                  <c:v>25.543735271300001</c:v>
                </c:pt>
                <c:pt idx="17886">
                  <c:v>25.5465509948</c:v>
                </c:pt>
                <c:pt idx="17887">
                  <c:v>25.5470128712</c:v>
                </c:pt>
                <c:pt idx="17888">
                  <c:v>25.538319146100001</c:v>
                </c:pt>
                <c:pt idx="17889">
                  <c:v>25.528701129400002</c:v>
                </c:pt>
                <c:pt idx="17890">
                  <c:v>25.525794368</c:v>
                </c:pt>
                <c:pt idx="17891">
                  <c:v>25.528267749400001</c:v>
                </c:pt>
                <c:pt idx="17892">
                  <c:v>25.525224703799999</c:v>
                </c:pt>
                <c:pt idx="17893">
                  <c:v>25.5150419593</c:v>
                </c:pt>
                <c:pt idx="17894">
                  <c:v>25.506380120599999</c:v>
                </c:pt>
                <c:pt idx="17895">
                  <c:v>25.506099653300002</c:v>
                </c:pt>
                <c:pt idx="17896">
                  <c:v>25.506971666599998</c:v>
                </c:pt>
                <c:pt idx="17897">
                  <c:v>25.5008733188</c:v>
                </c:pt>
                <c:pt idx="17898">
                  <c:v>25.490243136899998</c:v>
                </c:pt>
                <c:pt idx="17899">
                  <c:v>25.483641538200001</c:v>
                </c:pt>
                <c:pt idx="17900">
                  <c:v>25.4857060613</c:v>
                </c:pt>
                <c:pt idx="17901">
                  <c:v>25.486399838899999</c:v>
                </c:pt>
                <c:pt idx="17902">
                  <c:v>25.4785200448</c:v>
                </c:pt>
                <c:pt idx="17903">
                  <c:v>25.468701299399999</c:v>
                </c:pt>
                <c:pt idx="17904">
                  <c:v>25.466307752199999</c:v>
                </c:pt>
                <c:pt idx="17905">
                  <c:v>25.468940900300002</c:v>
                </c:pt>
                <c:pt idx="17906">
                  <c:v>25.465485186399999</c:v>
                </c:pt>
                <c:pt idx="17907">
                  <c:v>25.456003535099999</c:v>
                </c:pt>
                <c:pt idx="17908">
                  <c:v>25.4459748596</c:v>
                </c:pt>
                <c:pt idx="17909">
                  <c:v>25.4464593802</c:v>
                </c:pt>
                <c:pt idx="17910">
                  <c:v>25.4491290058</c:v>
                </c:pt>
                <c:pt idx="17911">
                  <c:v>25.444189816200002</c:v>
                </c:pt>
                <c:pt idx="17912">
                  <c:v>25.434166380299999</c:v>
                </c:pt>
                <c:pt idx="17913">
                  <c:v>25.427843435500002</c:v>
                </c:pt>
                <c:pt idx="17914">
                  <c:v>25.429714049299999</c:v>
                </c:pt>
                <c:pt idx="17915">
                  <c:v>25.429868694100001</c:v>
                </c:pt>
                <c:pt idx="17916">
                  <c:v>25.4219664821</c:v>
                </c:pt>
                <c:pt idx="17917">
                  <c:v>25.411548098499999</c:v>
                </c:pt>
                <c:pt idx="17918">
                  <c:v>25.407824954799999</c:v>
                </c:pt>
                <c:pt idx="17919">
                  <c:v>25.409399438299999</c:v>
                </c:pt>
                <c:pt idx="17920">
                  <c:v>25.4076628939</c:v>
                </c:pt>
                <c:pt idx="17921">
                  <c:v>25.397980936500002</c:v>
                </c:pt>
                <c:pt idx="17922">
                  <c:v>25.387591845300001</c:v>
                </c:pt>
                <c:pt idx="17923">
                  <c:v>25.387336573999999</c:v>
                </c:pt>
                <c:pt idx="17924">
                  <c:v>25.389974197299999</c:v>
                </c:pt>
                <c:pt idx="17925">
                  <c:v>25.385122945399999</c:v>
                </c:pt>
                <c:pt idx="17926">
                  <c:v>25.375032786599999</c:v>
                </c:pt>
                <c:pt idx="17927">
                  <c:v>25.368982992900001</c:v>
                </c:pt>
                <c:pt idx="17928">
                  <c:v>25.370711062600002</c:v>
                </c:pt>
                <c:pt idx="17929">
                  <c:v>25.371231399100001</c:v>
                </c:pt>
                <c:pt idx="17930">
                  <c:v>25.364604718500001</c:v>
                </c:pt>
                <c:pt idx="17931">
                  <c:v>25.352382598399998</c:v>
                </c:pt>
                <c:pt idx="17932">
                  <c:v>25.348971858100001</c:v>
                </c:pt>
                <c:pt idx="17933">
                  <c:v>25.3516155917</c:v>
                </c:pt>
                <c:pt idx="17934">
                  <c:v>25.3507049145</c:v>
                </c:pt>
                <c:pt idx="17935">
                  <c:v>25.342152831899998</c:v>
                </c:pt>
                <c:pt idx="17936">
                  <c:v>25.332741070400001</c:v>
                </c:pt>
                <c:pt idx="17937">
                  <c:v>25.3322735096</c:v>
                </c:pt>
                <c:pt idx="17938">
                  <c:v>25.3342880091</c:v>
                </c:pt>
                <c:pt idx="17939">
                  <c:v>25.329987162199998</c:v>
                </c:pt>
                <c:pt idx="17940">
                  <c:v>25.3195315394</c:v>
                </c:pt>
                <c:pt idx="17941">
                  <c:v>25.3122095292</c:v>
                </c:pt>
                <c:pt idx="17942">
                  <c:v>25.313069069499999</c:v>
                </c:pt>
                <c:pt idx="17943">
                  <c:v>25.313982762199998</c:v>
                </c:pt>
                <c:pt idx="17944">
                  <c:v>25.307017422000001</c:v>
                </c:pt>
                <c:pt idx="17945">
                  <c:v>25.295348181600001</c:v>
                </c:pt>
                <c:pt idx="17946">
                  <c:v>25.291318323399999</c:v>
                </c:pt>
                <c:pt idx="17947">
                  <c:v>25.293462614300001</c:v>
                </c:pt>
                <c:pt idx="17948">
                  <c:v>25.292041770099999</c:v>
                </c:pt>
                <c:pt idx="17949">
                  <c:v>25.283912559400001</c:v>
                </c:pt>
                <c:pt idx="17950">
                  <c:v>25.274714771500001</c:v>
                </c:pt>
                <c:pt idx="17951">
                  <c:v>25.2739380487</c:v>
                </c:pt>
                <c:pt idx="17952">
                  <c:v>25.276644557899999</c:v>
                </c:pt>
                <c:pt idx="17953">
                  <c:v>25.273664871099999</c:v>
                </c:pt>
                <c:pt idx="17954">
                  <c:v>25.262043377099999</c:v>
                </c:pt>
                <c:pt idx="17955">
                  <c:v>25.254783552100001</c:v>
                </c:pt>
                <c:pt idx="17956">
                  <c:v>25.2547956471</c:v>
                </c:pt>
                <c:pt idx="17957">
                  <c:v>25.256742827299998</c:v>
                </c:pt>
                <c:pt idx="17958">
                  <c:v>25.2514046822</c:v>
                </c:pt>
                <c:pt idx="17959">
                  <c:v>25.240879313000001</c:v>
                </c:pt>
                <c:pt idx="17960">
                  <c:v>25.236936305</c:v>
                </c:pt>
                <c:pt idx="17961">
                  <c:v>25.238916161300001</c:v>
                </c:pt>
                <c:pt idx="17962">
                  <c:v>25.238607844899999</c:v>
                </c:pt>
                <c:pt idx="17963">
                  <c:v>25.230008663</c:v>
                </c:pt>
                <c:pt idx="17964">
                  <c:v>25.220035597399999</c:v>
                </c:pt>
                <c:pt idx="17965">
                  <c:v>25.218437996700001</c:v>
                </c:pt>
                <c:pt idx="17966">
                  <c:v>25.220286074000001</c:v>
                </c:pt>
                <c:pt idx="17967">
                  <c:v>25.217036268600001</c:v>
                </c:pt>
                <c:pt idx="17968">
                  <c:v>25.206606543199999</c:v>
                </c:pt>
                <c:pt idx="17969">
                  <c:v>25.1986277727</c:v>
                </c:pt>
                <c:pt idx="17970">
                  <c:v>25.198074916700001</c:v>
                </c:pt>
                <c:pt idx="17971">
                  <c:v>25.199606168900001</c:v>
                </c:pt>
                <c:pt idx="17972">
                  <c:v>25.194613688699999</c:v>
                </c:pt>
                <c:pt idx="17973">
                  <c:v>25.183814810800001</c:v>
                </c:pt>
                <c:pt idx="17974">
                  <c:v>25.179529086399999</c:v>
                </c:pt>
                <c:pt idx="17975">
                  <c:v>25.182208476500001</c:v>
                </c:pt>
                <c:pt idx="17976">
                  <c:v>25.1826909784</c:v>
                </c:pt>
                <c:pt idx="17977">
                  <c:v>25.173901520400001</c:v>
                </c:pt>
                <c:pt idx="17978">
                  <c:v>25.164576979300001</c:v>
                </c:pt>
                <c:pt idx="17979">
                  <c:v>25.160689401500001</c:v>
                </c:pt>
                <c:pt idx="17980">
                  <c:v>25.163229294899999</c:v>
                </c:pt>
                <c:pt idx="17981">
                  <c:v>25.161608351999998</c:v>
                </c:pt>
                <c:pt idx="17982">
                  <c:v>25.151826247700001</c:v>
                </c:pt>
                <c:pt idx="17983">
                  <c:v>25.144454231499999</c:v>
                </c:pt>
                <c:pt idx="17984">
                  <c:v>25.1447261721</c:v>
                </c:pt>
                <c:pt idx="17985">
                  <c:v>25.147282663399999</c:v>
                </c:pt>
                <c:pt idx="17986">
                  <c:v>25.141893078199999</c:v>
                </c:pt>
                <c:pt idx="17987">
                  <c:v>25.131077102500001</c:v>
                </c:pt>
                <c:pt idx="17988">
                  <c:v>25.125805761999999</c:v>
                </c:pt>
                <c:pt idx="17989">
                  <c:v>25.127136966999998</c:v>
                </c:pt>
                <c:pt idx="17990">
                  <c:v>25.127506886799999</c:v>
                </c:pt>
                <c:pt idx="17991">
                  <c:v>25.119434139999999</c:v>
                </c:pt>
                <c:pt idx="17992">
                  <c:v>25.109305560799999</c:v>
                </c:pt>
                <c:pt idx="17993">
                  <c:v>25.105294990899999</c:v>
                </c:pt>
                <c:pt idx="17994">
                  <c:v>25.1080017731</c:v>
                </c:pt>
                <c:pt idx="17995">
                  <c:v>25.1061426419</c:v>
                </c:pt>
                <c:pt idx="17996">
                  <c:v>25.095737655099999</c:v>
                </c:pt>
                <c:pt idx="17997">
                  <c:v>25.088539402399999</c:v>
                </c:pt>
                <c:pt idx="17998">
                  <c:v>25.088876281000001</c:v>
                </c:pt>
                <c:pt idx="17999">
                  <c:v>25.0915965515</c:v>
                </c:pt>
                <c:pt idx="18000">
                  <c:v>25.086834326999998</c:v>
                </c:pt>
                <c:pt idx="18001">
                  <c:v>25.076929252300001</c:v>
                </c:pt>
                <c:pt idx="18002">
                  <c:v>25.069835743199999</c:v>
                </c:pt>
                <c:pt idx="18003">
                  <c:v>25.0708391324</c:v>
                </c:pt>
                <c:pt idx="18004">
                  <c:v>25.0721330095</c:v>
                </c:pt>
                <c:pt idx="18005">
                  <c:v>25.064859846600001</c:v>
                </c:pt>
                <c:pt idx="18006">
                  <c:v>25.055471374500002</c:v>
                </c:pt>
                <c:pt idx="18007">
                  <c:v>25.0528276798</c:v>
                </c:pt>
                <c:pt idx="18008">
                  <c:v>25.056157606100001</c:v>
                </c:pt>
                <c:pt idx="18009">
                  <c:v>25.0544128624</c:v>
                </c:pt>
                <c:pt idx="18010">
                  <c:v>25.044857125499998</c:v>
                </c:pt>
                <c:pt idx="18011">
                  <c:v>25.036504029500001</c:v>
                </c:pt>
                <c:pt idx="18012">
                  <c:v>25.035590182</c:v>
                </c:pt>
                <c:pt idx="18013">
                  <c:v>25.038222018399999</c:v>
                </c:pt>
                <c:pt idx="18014">
                  <c:v>25.033319791699999</c:v>
                </c:pt>
                <c:pt idx="18015">
                  <c:v>25.0228612336</c:v>
                </c:pt>
                <c:pt idx="18016">
                  <c:v>25.0158132625</c:v>
                </c:pt>
                <c:pt idx="18017">
                  <c:v>25.017312072700001</c:v>
                </c:pt>
                <c:pt idx="18018">
                  <c:v>25.018105944199998</c:v>
                </c:pt>
                <c:pt idx="18019">
                  <c:v>25.0101055652</c:v>
                </c:pt>
                <c:pt idx="18020">
                  <c:v>25.001011672200001</c:v>
                </c:pt>
                <c:pt idx="18021">
                  <c:v>24.997608645300001</c:v>
                </c:pt>
                <c:pt idx="18022">
                  <c:v>25.000764339700002</c:v>
                </c:pt>
                <c:pt idx="18023">
                  <c:v>24.999982264</c:v>
                </c:pt>
                <c:pt idx="18024">
                  <c:v>24.991626569499999</c:v>
                </c:pt>
                <c:pt idx="18025">
                  <c:v>24.982530371100001</c:v>
                </c:pt>
                <c:pt idx="18026">
                  <c:v>24.981320268600001</c:v>
                </c:pt>
                <c:pt idx="18027">
                  <c:v>24.9838326978</c:v>
                </c:pt>
                <c:pt idx="18028">
                  <c:v>24.9792849671</c:v>
                </c:pt>
                <c:pt idx="18029">
                  <c:v>24.969668073400001</c:v>
                </c:pt>
                <c:pt idx="18030">
                  <c:v>24.963297921500001</c:v>
                </c:pt>
                <c:pt idx="18031">
                  <c:v>24.9655309043</c:v>
                </c:pt>
                <c:pt idx="18032">
                  <c:v>24.9671974689</c:v>
                </c:pt>
                <c:pt idx="18033">
                  <c:v>24.960499328499999</c:v>
                </c:pt>
                <c:pt idx="18034">
                  <c:v>24.950683233700001</c:v>
                </c:pt>
                <c:pt idx="18035">
                  <c:v>24.9464955975</c:v>
                </c:pt>
                <c:pt idx="18036">
                  <c:v>24.949379341299998</c:v>
                </c:pt>
                <c:pt idx="18037">
                  <c:v>24.947984461400001</c:v>
                </c:pt>
                <c:pt idx="18038">
                  <c:v>24.9393162193</c:v>
                </c:pt>
                <c:pt idx="18039">
                  <c:v>24.929888076400001</c:v>
                </c:pt>
                <c:pt idx="18040">
                  <c:v>24.928722281700001</c:v>
                </c:pt>
                <c:pt idx="18041">
                  <c:v>24.930624424400001</c:v>
                </c:pt>
                <c:pt idx="18042">
                  <c:v>24.9264483382</c:v>
                </c:pt>
                <c:pt idx="18043">
                  <c:v>24.916916860099999</c:v>
                </c:pt>
                <c:pt idx="18044">
                  <c:v>24.909624724299999</c:v>
                </c:pt>
                <c:pt idx="18045">
                  <c:v>24.911583751399998</c:v>
                </c:pt>
                <c:pt idx="18046">
                  <c:v>24.9136695987</c:v>
                </c:pt>
                <c:pt idx="18047">
                  <c:v>24.9079770285</c:v>
                </c:pt>
                <c:pt idx="18048">
                  <c:v>24.897929964900001</c:v>
                </c:pt>
                <c:pt idx="18049">
                  <c:v>24.8939648789</c:v>
                </c:pt>
                <c:pt idx="18050">
                  <c:v>24.896168594199999</c:v>
                </c:pt>
                <c:pt idx="18051">
                  <c:v>24.894569025999999</c:v>
                </c:pt>
                <c:pt idx="18052">
                  <c:v>24.886649173799999</c:v>
                </c:pt>
                <c:pt idx="18053">
                  <c:v>24.877238389599999</c:v>
                </c:pt>
                <c:pt idx="18054">
                  <c:v>24.876954244499998</c:v>
                </c:pt>
                <c:pt idx="18055">
                  <c:v>24.880377041199999</c:v>
                </c:pt>
                <c:pt idx="18056">
                  <c:v>24.8773851734</c:v>
                </c:pt>
                <c:pt idx="18057">
                  <c:v>24.8678295331</c:v>
                </c:pt>
                <c:pt idx="18058">
                  <c:v>24.860581343300002</c:v>
                </c:pt>
                <c:pt idx="18059">
                  <c:v>24.861674670700001</c:v>
                </c:pt>
                <c:pt idx="18060">
                  <c:v>24.8631324696</c:v>
                </c:pt>
                <c:pt idx="18061">
                  <c:v>24.8574648162</c:v>
                </c:pt>
                <c:pt idx="18062">
                  <c:v>24.846886912799999</c:v>
                </c:pt>
                <c:pt idx="18063">
                  <c:v>24.842426566699999</c:v>
                </c:pt>
                <c:pt idx="18064">
                  <c:v>24.843636861899999</c:v>
                </c:pt>
                <c:pt idx="18065">
                  <c:v>24.8433770177</c:v>
                </c:pt>
                <c:pt idx="18066">
                  <c:v>24.8355180967</c:v>
                </c:pt>
                <c:pt idx="18067">
                  <c:v>24.825253598300002</c:v>
                </c:pt>
                <c:pt idx="18068">
                  <c:v>24.824271457599998</c:v>
                </c:pt>
                <c:pt idx="18069">
                  <c:v>24.827738980100001</c:v>
                </c:pt>
                <c:pt idx="18070">
                  <c:v>24.825292302099999</c:v>
                </c:pt>
                <c:pt idx="18071">
                  <c:v>24.815950435400001</c:v>
                </c:pt>
                <c:pt idx="18072">
                  <c:v>24.809215072800001</c:v>
                </c:pt>
                <c:pt idx="18073">
                  <c:v>24.809826764899999</c:v>
                </c:pt>
                <c:pt idx="18074">
                  <c:v>24.811168020499998</c:v>
                </c:pt>
                <c:pt idx="18075">
                  <c:v>24.806306282200001</c:v>
                </c:pt>
                <c:pt idx="18076">
                  <c:v>24.795096453900001</c:v>
                </c:pt>
                <c:pt idx="18077">
                  <c:v>24.7909649146</c:v>
                </c:pt>
                <c:pt idx="18078">
                  <c:v>24.793805371600001</c:v>
                </c:pt>
                <c:pt idx="18079">
                  <c:v>24.7946348509</c:v>
                </c:pt>
                <c:pt idx="18080">
                  <c:v>24.787533740499999</c:v>
                </c:pt>
                <c:pt idx="18081">
                  <c:v>24.777954153</c:v>
                </c:pt>
                <c:pt idx="18082">
                  <c:v>24.776179220700001</c:v>
                </c:pt>
                <c:pt idx="18083">
                  <c:v>24.778718986499999</c:v>
                </c:pt>
                <c:pt idx="18084">
                  <c:v>24.776621985999999</c:v>
                </c:pt>
                <c:pt idx="18085">
                  <c:v>24.7670127793</c:v>
                </c:pt>
                <c:pt idx="18086">
                  <c:v>24.759149992000001</c:v>
                </c:pt>
                <c:pt idx="18087">
                  <c:v>24.758665024500001</c:v>
                </c:pt>
                <c:pt idx="18088">
                  <c:v>24.761224452899999</c:v>
                </c:pt>
                <c:pt idx="18089">
                  <c:v>24.756461488999999</c:v>
                </c:pt>
                <c:pt idx="18090">
                  <c:v>24.7450559306</c:v>
                </c:pt>
                <c:pt idx="18091">
                  <c:v>24.740261894300001</c:v>
                </c:pt>
                <c:pt idx="18092">
                  <c:v>24.742726688099999</c:v>
                </c:pt>
                <c:pt idx="18093">
                  <c:v>24.743486287</c:v>
                </c:pt>
                <c:pt idx="18094">
                  <c:v>24.736643191100001</c:v>
                </c:pt>
                <c:pt idx="18095">
                  <c:v>24.727579378600002</c:v>
                </c:pt>
                <c:pt idx="18096">
                  <c:v>24.725365129299998</c:v>
                </c:pt>
                <c:pt idx="18097">
                  <c:v>24.728188873800001</c:v>
                </c:pt>
                <c:pt idx="18098">
                  <c:v>24.727160796500002</c:v>
                </c:pt>
                <c:pt idx="18099">
                  <c:v>24.716414655400001</c:v>
                </c:pt>
                <c:pt idx="18100">
                  <c:v>24.7089575844</c:v>
                </c:pt>
                <c:pt idx="18101">
                  <c:v>24.708949243500001</c:v>
                </c:pt>
                <c:pt idx="18102">
                  <c:v>24.712387918600001</c:v>
                </c:pt>
                <c:pt idx="18103">
                  <c:v>24.708933286800001</c:v>
                </c:pt>
                <c:pt idx="18104">
                  <c:v>24.698609785799999</c:v>
                </c:pt>
                <c:pt idx="18105">
                  <c:v>24.6935459631</c:v>
                </c:pt>
                <c:pt idx="18106">
                  <c:v>24.6952062109</c:v>
                </c:pt>
                <c:pt idx="18107">
                  <c:v>24.696413318000001</c:v>
                </c:pt>
                <c:pt idx="18108">
                  <c:v>24.6894392359</c:v>
                </c:pt>
                <c:pt idx="18109">
                  <c:v>24.679545680699999</c:v>
                </c:pt>
                <c:pt idx="18110">
                  <c:v>24.676457612299998</c:v>
                </c:pt>
                <c:pt idx="18111">
                  <c:v>24.679250940500001</c:v>
                </c:pt>
                <c:pt idx="18112">
                  <c:v>24.677858292900002</c:v>
                </c:pt>
                <c:pt idx="18113">
                  <c:v>24.668104169100001</c:v>
                </c:pt>
                <c:pt idx="18114">
                  <c:v>24.659922912500001</c:v>
                </c:pt>
                <c:pt idx="18115">
                  <c:v>24.6592038378</c:v>
                </c:pt>
                <c:pt idx="18116">
                  <c:v>24.662021253199999</c:v>
                </c:pt>
                <c:pt idx="18117">
                  <c:v>24.6589724514</c:v>
                </c:pt>
                <c:pt idx="18118">
                  <c:v>24.649222753299998</c:v>
                </c:pt>
                <c:pt idx="18119">
                  <c:v>24.643825306299998</c:v>
                </c:pt>
                <c:pt idx="18120">
                  <c:v>24.646164966499999</c:v>
                </c:pt>
                <c:pt idx="18121">
                  <c:v>24.6481945984</c:v>
                </c:pt>
                <c:pt idx="18122">
                  <c:v>24.640461283099999</c:v>
                </c:pt>
                <c:pt idx="18123">
                  <c:v>24.6310632404</c:v>
                </c:pt>
                <c:pt idx="18124">
                  <c:v>24.6264933613</c:v>
                </c:pt>
                <c:pt idx="18125">
                  <c:v>24.6302936813</c:v>
                </c:pt>
                <c:pt idx="18126">
                  <c:v>24.6307176607</c:v>
                </c:pt>
                <c:pt idx="18127">
                  <c:v>24.622125022900001</c:v>
                </c:pt>
                <c:pt idx="18128">
                  <c:v>24.6143486317</c:v>
                </c:pt>
                <c:pt idx="18129">
                  <c:v>24.613522274899999</c:v>
                </c:pt>
                <c:pt idx="18130">
                  <c:v>24.616930207500001</c:v>
                </c:pt>
                <c:pt idx="18131">
                  <c:v>24.613504411899999</c:v>
                </c:pt>
                <c:pt idx="18132">
                  <c:v>24.603385661000001</c:v>
                </c:pt>
                <c:pt idx="18133">
                  <c:v>24.597169452100001</c:v>
                </c:pt>
                <c:pt idx="18134">
                  <c:v>24.5983349563</c:v>
                </c:pt>
                <c:pt idx="18135">
                  <c:v>24.599767956000001</c:v>
                </c:pt>
                <c:pt idx="18136">
                  <c:v>24.593761549500002</c:v>
                </c:pt>
                <c:pt idx="18137">
                  <c:v>24.583730794699999</c:v>
                </c:pt>
                <c:pt idx="18138">
                  <c:v>24.578728775799998</c:v>
                </c:pt>
                <c:pt idx="18139">
                  <c:v>24.5819711826</c:v>
                </c:pt>
                <c:pt idx="18140">
                  <c:v>24.5823832291</c:v>
                </c:pt>
                <c:pt idx="18141">
                  <c:v>24.573895637500001</c:v>
                </c:pt>
                <c:pt idx="18142">
                  <c:v>24.565767792700001</c:v>
                </c:pt>
                <c:pt idx="18143">
                  <c:v>24.565457553800002</c:v>
                </c:pt>
                <c:pt idx="18144">
                  <c:v>24.569201319400001</c:v>
                </c:pt>
                <c:pt idx="18145">
                  <c:v>24.565945146299999</c:v>
                </c:pt>
                <c:pt idx="18146">
                  <c:v>24.556973753400001</c:v>
                </c:pt>
                <c:pt idx="18147">
                  <c:v>24.548427496599999</c:v>
                </c:pt>
                <c:pt idx="18148">
                  <c:v>24.550006388</c:v>
                </c:pt>
                <c:pt idx="18149">
                  <c:v>24.553099177099998</c:v>
                </c:pt>
                <c:pt idx="18150">
                  <c:v>24.5478763799</c:v>
                </c:pt>
                <c:pt idx="18151">
                  <c:v>24.538730987099999</c:v>
                </c:pt>
                <c:pt idx="18152">
                  <c:v>24.534518656900001</c:v>
                </c:pt>
                <c:pt idx="18153">
                  <c:v>24.5381551161</c:v>
                </c:pt>
                <c:pt idx="18154">
                  <c:v>24.538210213599999</c:v>
                </c:pt>
                <c:pt idx="18155">
                  <c:v>24.529965600499999</c:v>
                </c:pt>
                <c:pt idx="18156">
                  <c:v>24.521143698900001</c:v>
                </c:pt>
                <c:pt idx="18157">
                  <c:v>24.519315695300001</c:v>
                </c:pt>
                <c:pt idx="18158">
                  <c:v>24.522590043499999</c:v>
                </c:pt>
                <c:pt idx="18159">
                  <c:v>24.5201436997</c:v>
                </c:pt>
                <c:pt idx="18160">
                  <c:v>24.510567851800001</c:v>
                </c:pt>
                <c:pt idx="18161">
                  <c:v>24.502278173099999</c:v>
                </c:pt>
                <c:pt idx="18162">
                  <c:v>24.5037219441</c:v>
                </c:pt>
                <c:pt idx="18163">
                  <c:v>24.506309028699999</c:v>
                </c:pt>
                <c:pt idx="18164">
                  <c:v>24.500523488399999</c:v>
                </c:pt>
                <c:pt idx="18165">
                  <c:v>24.491639235099999</c:v>
                </c:pt>
                <c:pt idx="18166">
                  <c:v>24.4874244471</c:v>
                </c:pt>
                <c:pt idx="18167">
                  <c:v>24.490905144900001</c:v>
                </c:pt>
                <c:pt idx="18168">
                  <c:v>24.491831223399998</c:v>
                </c:pt>
                <c:pt idx="18169">
                  <c:v>24.484955008</c:v>
                </c:pt>
                <c:pt idx="18170">
                  <c:v>24.474590269499998</c:v>
                </c:pt>
                <c:pt idx="18171">
                  <c:v>24.472543565799999</c:v>
                </c:pt>
                <c:pt idx="18172">
                  <c:v>24.4759823389</c:v>
                </c:pt>
                <c:pt idx="18173">
                  <c:v>24.474488962799999</c:v>
                </c:pt>
                <c:pt idx="18174">
                  <c:v>24.4661631285</c:v>
                </c:pt>
                <c:pt idx="18175">
                  <c:v>24.459000337599999</c:v>
                </c:pt>
                <c:pt idx="18176">
                  <c:v>24.460647889699999</c:v>
                </c:pt>
                <c:pt idx="18177">
                  <c:v>24.4632048701</c:v>
                </c:pt>
                <c:pt idx="18178">
                  <c:v>24.458561789000001</c:v>
                </c:pt>
                <c:pt idx="18179">
                  <c:v>24.4489287918</c:v>
                </c:pt>
                <c:pt idx="18180">
                  <c:v>24.4436384768</c:v>
                </c:pt>
                <c:pt idx="18181">
                  <c:v>24.446563798</c:v>
                </c:pt>
                <c:pt idx="18182">
                  <c:v>24.447020715299999</c:v>
                </c:pt>
                <c:pt idx="18183">
                  <c:v>24.439950674399999</c:v>
                </c:pt>
                <c:pt idx="18184">
                  <c:v>24.430168478799999</c:v>
                </c:pt>
                <c:pt idx="18185">
                  <c:v>24.4279485735</c:v>
                </c:pt>
                <c:pt idx="18186">
                  <c:v>24.430680802200001</c:v>
                </c:pt>
                <c:pt idx="18187">
                  <c:v>24.4287458706</c:v>
                </c:pt>
                <c:pt idx="18188">
                  <c:v>24.420820315699999</c:v>
                </c:pt>
                <c:pt idx="18189">
                  <c:v>24.413009065600001</c:v>
                </c:pt>
                <c:pt idx="18190">
                  <c:v>24.414281262999999</c:v>
                </c:pt>
                <c:pt idx="18191">
                  <c:v>24.4177164858</c:v>
                </c:pt>
                <c:pt idx="18192">
                  <c:v>24.414362314400002</c:v>
                </c:pt>
                <c:pt idx="18193">
                  <c:v>24.404231197400001</c:v>
                </c:pt>
                <c:pt idx="18194">
                  <c:v>24.3991034081</c:v>
                </c:pt>
                <c:pt idx="18195">
                  <c:v>24.4007572256</c:v>
                </c:pt>
                <c:pt idx="18196">
                  <c:v>24.4018446131</c:v>
                </c:pt>
                <c:pt idx="18197">
                  <c:v>24.396104513499999</c:v>
                </c:pt>
                <c:pt idx="18198">
                  <c:v>24.386804866399999</c:v>
                </c:pt>
                <c:pt idx="18199">
                  <c:v>24.385117773600001</c:v>
                </c:pt>
                <c:pt idx="18200">
                  <c:v>24.388771592000001</c:v>
                </c:pt>
                <c:pt idx="18201">
                  <c:v>24.3881508019</c:v>
                </c:pt>
                <c:pt idx="18202">
                  <c:v>24.37973757</c:v>
                </c:pt>
                <c:pt idx="18203">
                  <c:v>24.371534437000001</c:v>
                </c:pt>
                <c:pt idx="18204">
                  <c:v>24.372062225699999</c:v>
                </c:pt>
                <c:pt idx="18205">
                  <c:v>24.374490453100002</c:v>
                </c:pt>
                <c:pt idx="18206">
                  <c:v>24.371094428100001</c:v>
                </c:pt>
                <c:pt idx="18207">
                  <c:v>24.3612220294</c:v>
                </c:pt>
                <c:pt idx="18208">
                  <c:v>24.355585221199998</c:v>
                </c:pt>
                <c:pt idx="18209">
                  <c:v>24.356700969599999</c:v>
                </c:pt>
                <c:pt idx="18210">
                  <c:v>24.358229350199998</c:v>
                </c:pt>
                <c:pt idx="18211">
                  <c:v>24.352510206400002</c:v>
                </c:pt>
                <c:pt idx="18212">
                  <c:v>24.342454675199999</c:v>
                </c:pt>
                <c:pt idx="18213">
                  <c:v>24.340662265599999</c:v>
                </c:pt>
                <c:pt idx="18214">
                  <c:v>24.344549729000001</c:v>
                </c:pt>
                <c:pt idx="18215">
                  <c:v>24.344545633500001</c:v>
                </c:pt>
                <c:pt idx="18216">
                  <c:v>24.336339024000001</c:v>
                </c:pt>
                <c:pt idx="18217">
                  <c:v>24.3286597749</c:v>
                </c:pt>
                <c:pt idx="18218">
                  <c:v>24.327608265999999</c:v>
                </c:pt>
                <c:pt idx="18219">
                  <c:v>24.330038096900001</c:v>
                </c:pt>
                <c:pt idx="18220">
                  <c:v>24.327645061199998</c:v>
                </c:pt>
                <c:pt idx="18221">
                  <c:v>24.318245042699999</c:v>
                </c:pt>
                <c:pt idx="18222">
                  <c:v>24.3131890935</c:v>
                </c:pt>
                <c:pt idx="18223">
                  <c:v>24.3157870561</c:v>
                </c:pt>
                <c:pt idx="18224">
                  <c:v>24.3183304595</c:v>
                </c:pt>
                <c:pt idx="18225">
                  <c:v>24.312689664699999</c:v>
                </c:pt>
                <c:pt idx="18226">
                  <c:v>24.303112873300002</c:v>
                </c:pt>
                <c:pt idx="18227">
                  <c:v>24.300072732699999</c:v>
                </c:pt>
                <c:pt idx="18228">
                  <c:v>24.302901022</c:v>
                </c:pt>
                <c:pt idx="18229">
                  <c:v>24.303092036500001</c:v>
                </c:pt>
                <c:pt idx="18230">
                  <c:v>24.294761536100001</c:v>
                </c:pt>
                <c:pt idx="18231">
                  <c:v>24.2864662643</c:v>
                </c:pt>
                <c:pt idx="18232">
                  <c:v>24.284899062499999</c:v>
                </c:pt>
                <c:pt idx="18233">
                  <c:v>24.288255099200001</c:v>
                </c:pt>
                <c:pt idx="18234">
                  <c:v>24.285788059600002</c:v>
                </c:pt>
                <c:pt idx="18235">
                  <c:v>24.275532010700001</c:v>
                </c:pt>
                <c:pt idx="18236">
                  <c:v>24.2702534453</c:v>
                </c:pt>
                <c:pt idx="18237">
                  <c:v>24.2724395756</c:v>
                </c:pt>
                <c:pt idx="18238">
                  <c:v>24.275077043900001</c:v>
                </c:pt>
                <c:pt idx="18239">
                  <c:v>24.270142431499998</c:v>
                </c:pt>
                <c:pt idx="18240">
                  <c:v>24.261449061499999</c:v>
                </c:pt>
                <c:pt idx="18241">
                  <c:v>24.257618748900001</c:v>
                </c:pt>
                <c:pt idx="18242">
                  <c:v>24.260158669599999</c:v>
                </c:pt>
                <c:pt idx="18243">
                  <c:v>24.261036309400001</c:v>
                </c:pt>
                <c:pt idx="18244">
                  <c:v>24.25269831</c:v>
                </c:pt>
                <c:pt idx="18245">
                  <c:v>24.244851073700001</c:v>
                </c:pt>
                <c:pt idx="18246">
                  <c:v>24.244414106000001</c:v>
                </c:pt>
                <c:pt idx="18247">
                  <c:v>24.248668697999999</c:v>
                </c:pt>
                <c:pt idx="18248">
                  <c:v>24.247040730799998</c:v>
                </c:pt>
                <c:pt idx="18249">
                  <c:v>24.237801245899998</c:v>
                </c:pt>
                <c:pt idx="18250">
                  <c:v>24.231685035999998</c:v>
                </c:pt>
                <c:pt idx="18251">
                  <c:v>24.232772843300001</c:v>
                </c:pt>
                <c:pt idx="18252">
                  <c:v>24.2356064863</c:v>
                </c:pt>
                <c:pt idx="18253">
                  <c:v>24.2304727641</c:v>
                </c:pt>
                <c:pt idx="18254">
                  <c:v>24.220997631700001</c:v>
                </c:pt>
                <c:pt idx="18255">
                  <c:v>24.216424935999999</c:v>
                </c:pt>
                <c:pt idx="18256">
                  <c:v>24.2196788384</c:v>
                </c:pt>
                <c:pt idx="18257">
                  <c:v>24.220408208599999</c:v>
                </c:pt>
                <c:pt idx="18258">
                  <c:v>24.2120662373</c:v>
                </c:pt>
                <c:pt idx="18259">
                  <c:v>24.203899657099999</c:v>
                </c:pt>
                <c:pt idx="18260">
                  <c:v>24.202636610799999</c:v>
                </c:pt>
                <c:pt idx="18261">
                  <c:v>24.206622168999999</c:v>
                </c:pt>
                <c:pt idx="18262">
                  <c:v>24.205442764699999</c:v>
                </c:pt>
                <c:pt idx="18263">
                  <c:v>24.197109399599999</c:v>
                </c:pt>
                <c:pt idx="18264">
                  <c:v>24.190511826600002</c:v>
                </c:pt>
                <c:pt idx="18265">
                  <c:v>24.1918430206</c:v>
                </c:pt>
                <c:pt idx="18266">
                  <c:v>24.195051222899998</c:v>
                </c:pt>
                <c:pt idx="18267">
                  <c:v>24.189276399499999</c:v>
                </c:pt>
                <c:pt idx="18268">
                  <c:v>24.180429352600001</c:v>
                </c:pt>
                <c:pt idx="18269">
                  <c:v>24.175929478499999</c:v>
                </c:pt>
                <c:pt idx="18270">
                  <c:v>24.180096459000001</c:v>
                </c:pt>
                <c:pt idx="18271">
                  <c:v>24.182166398100001</c:v>
                </c:pt>
                <c:pt idx="18272">
                  <c:v>24.175035473800001</c:v>
                </c:pt>
                <c:pt idx="18273">
                  <c:v>24.166727105900002</c:v>
                </c:pt>
                <c:pt idx="18274">
                  <c:v>24.1649625226</c:v>
                </c:pt>
                <c:pt idx="18275">
                  <c:v>24.168838385200001</c:v>
                </c:pt>
                <c:pt idx="18276">
                  <c:v>24.167412722600002</c:v>
                </c:pt>
                <c:pt idx="18277">
                  <c:v>24.158713662499999</c:v>
                </c:pt>
                <c:pt idx="18278">
                  <c:v>24.151331796499999</c:v>
                </c:pt>
                <c:pt idx="18279">
                  <c:v>24.152333412299999</c:v>
                </c:pt>
                <c:pt idx="18280">
                  <c:v>24.154810779000002</c:v>
                </c:pt>
                <c:pt idx="18281">
                  <c:v>24.150360839600001</c:v>
                </c:pt>
                <c:pt idx="18282">
                  <c:v>24.1412566827</c:v>
                </c:pt>
                <c:pt idx="18283">
                  <c:v>24.135821629900001</c:v>
                </c:pt>
                <c:pt idx="18284">
                  <c:v>24.139206504800001</c:v>
                </c:pt>
                <c:pt idx="18285">
                  <c:v>24.141431154300001</c:v>
                </c:pt>
                <c:pt idx="18286">
                  <c:v>24.135127361999999</c:v>
                </c:pt>
                <c:pt idx="18287">
                  <c:v>24.126620365600001</c:v>
                </c:pt>
                <c:pt idx="18288">
                  <c:v>24.125439254300002</c:v>
                </c:pt>
                <c:pt idx="18289">
                  <c:v>24.1294817767</c:v>
                </c:pt>
                <c:pt idx="18290">
                  <c:v>24.127710696400001</c:v>
                </c:pt>
                <c:pt idx="18291">
                  <c:v>24.119791938999999</c:v>
                </c:pt>
                <c:pt idx="18292">
                  <c:v>24.1111379554</c:v>
                </c:pt>
                <c:pt idx="18293">
                  <c:v>24.112874485900001</c:v>
                </c:pt>
                <c:pt idx="18294">
                  <c:v>24.117142639400001</c:v>
                </c:pt>
                <c:pt idx="18295">
                  <c:v>24.113879258200001</c:v>
                </c:pt>
                <c:pt idx="18296">
                  <c:v>24.105311588799999</c:v>
                </c:pt>
                <c:pt idx="18297">
                  <c:v>24.100135888099999</c:v>
                </c:pt>
                <c:pt idx="18298">
                  <c:v>24.1033189081</c:v>
                </c:pt>
                <c:pt idx="18299">
                  <c:v>24.1050382733</c:v>
                </c:pt>
                <c:pt idx="18300">
                  <c:v>24.098722176399999</c:v>
                </c:pt>
                <c:pt idx="18301">
                  <c:v>24.089683942800001</c:v>
                </c:pt>
                <c:pt idx="18302">
                  <c:v>24.087186388300001</c:v>
                </c:pt>
                <c:pt idx="18303">
                  <c:v>24.090224104800001</c:v>
                </c:pt>
                <c:pt idx="18304">
                  <c:v>24.0901730177</c:v>
                </c:pt>
                <c:pt idx="18305">
                  <c:v>24.082173704300001</c:v>
                </c:pt>
                <c:pt idx="18306">
                  <c:v>24.0731001853</c:v>
                </c:pt>
                <c:pt idx="18307">
                  <c:v>24.0741167471</c:v>
                </c:pt>
                <c:pt idx="18308">
                  <c:v>24.0781911222</c:v>
                </c:pt>
                <c:pt idx="18309">
                  <c:v>24.074991799500001</c:v>
                </c:pt>
                <c:pt idx="18310">
                  <c:v>24.066335265300001</c:v>
                </c:pt>
                <c:pt idx="18311">
                  <c:v>24.061506536</c:v>
                </c:pt>
                <c:pt idx="18312">
                  <c:v>24.064534666299998</c:v>
                </c:pt>
                <c:pt idx="18313">
                  <c:v>24.066679007899999</c:v>
                </c:pt>
                <c:pt idx="18314">
                  <c:v>24.061715007699998</c:v>
                </c:pt>
                <c:pt idx="18315">
                  <c:v>24.050955245400001</c:v>
                </c:pt>
                <c:pt idx="18316">
                  <c:v>24.0487589261</c:v>
                </c:pt>
                <c:pt idx="18317">
                  <c:v>24.052933029199998</c:v>
                </c:pt>
                <c:pt idx="18318">
                  <c:v>24.053721734700002</c:v>
                </c:pt>
                <c:pt idx="18319">
                  <c:v>24.046813537399998</c:v>
                </c:pt>
                <c:pt idx="18320">
                  <c:v>24.038674255699998</c:v>
                </c:pt>
                <c:pt idx="18321">
                  <c:v>24.039453608100001</c:v>
                </c:pt>
                <c:pt idx="18322">
                  <c:v>24.042924015000001</c:v>
                </c:pt>
                <c:pt idx="18323">
                  <c:v>24.040274607299999</c:v>
                </c:pt>
                <c:pt idx="18324">
                  <c:v>24.031316539399999</c:v>
                </c:pt>
                <c:pt idx="18325">
                  <c:v>24.025233910499999</c:v>
                </c:pt>
                <c:pt idx="18326">
                  <c:v>24.027411814099999</c:v>
                </c:pt>
                <c:pt idx="18327">
                  <c:v>24.0299642568</c:v>
                </c:pt>
                <c:pt idx="18328">
                  <c:v>24.024806404100001</c:v>
                </c:pt>
                <c:pt idx="18329">
                  <c:v>24.014591635999999</c:v>
                </c:pt>
                <c:pt idx="18330">
                  <c:v>24.011856138700001</c:v>
                </c:pt>
                <c:pt idx="18331">
                  <c:v>24.015359006499999</c:v>
                </c:pt>
                <c:pt idx="18332">
                  <c:v>24.0156028448</c:v>
                </c:pt>
                <c:pt idx="18333">
                  <c:v>24.009030646300001</c:v>
                </c:pt>
                <c:pt idx="18334">
                  <c:v>24.001132347399999</c:v>
                </c:pt>
                <c:pt idx="18335">
                  <c:v>24.001559518299999</c:v>
                </c:pt>
                <c:pt idx="18336">
                  <c:v>24.005775424599999</c:v>
                </c:pt>
                <c:pt idx="18337">
                  <c:v>24.004505121699999</c:v>
                </c:pt>
                <c:pt idx="18338">
                  <c:v>23.994448846099999</c:v>
                </c:pt>
                <c:pt idx="18339">
                  <c:v>23.988504556500001</c:v>
                </c:pt>
                <c:pt idx="18340">
                  <c:v>23.9899273059</c:v>
                </c:pt>
                <c:pt idx="18341">
                  <c:v>23.993459100500001</c:v>
                </c:pt>
                <c:pt idx="18342">
                  <c:v>23.989922587799999</c:v>
                </c:pt>
                <c:pt idx="18343">
                  <c:v>23.980841048199999</c:v>
                </c:pt>
                <c:pt idx="18344">
                  <c:v>23.978147872600001</c:v>
                </c:pt>
                <c:pt idx="18345">
                  <c:v>23.981459917599999</c:v>
                </c:pt>
                <c:pt idx="18346">
                  <c:v>23.982788904</c:v>
                </c:pt>
                <c:pt idx="18347">
                  <c:v>23.975810951700002</c:v>
                </c:pt>
                <c:pt idx="18348">
                  <c:v>23.967157025700001</c:v>
                </c:pt>
                <c:pt idx="18349">
                  <c:v>23.966797556</c:v>
                </c:pt>
                <c:pt idx="18350">
                  <c:v>23.9701612629</c:v>
                </c:pt>
                <c:pt idx="18351">
                  <c:v>23.968704661899999</c:v>
                </c:pt>
                <c:pt idx="18352">
                  <c:v>23.9598860979</c:v>
                </c:pt>
                <c:pt idx="18353">
                  <c:v>23.9532862362</c:v>
                </c:pt>
                <c:pt idx="18354">
                  <c:v>23.9540671068</c:v>
                </c:pt>
                <c:pt idx="18355">
                  <c:v>23.957201725099999</c:v>
                </c:pt>
                <c:pt idx="18356">
                  <c:v>23.953857409600001</c:v>
                </c:pt>
                <c:pt idx="18357">
                  <c:v>23.944495314800001</c:v>
                </c:pt>
                <c:pt idx="18358">
                  <c:v>23.941396321500001</c:v>
                </c:pt>
                <c:pt idx="18359">
                  <c:v>23.945438866</c:v>
                </c:pt>
                <c:pt idx="18360">
                  <c:v>23.9475893782</c:v>
                </c:pt>
                <c:pt idx="18361">
                  <c:v>23.9404751639</c:v>
                </c:pt>
                <c:pt idx="18362">
                  <c:v>23.932564102400001</c:v>
                </c:pt>
                <c:pt idx="18363">
                  <c:v>23.9299869767</c:v>
                </c:pt>
                <c:pt idx="18364">
                  <c:v>23.934005506999998</c:v>
                </c:pt>
                <c:pt idx="18365">
                  <c:v>23.9342341286</c:v>
                </c:pt>
                <c:pt idx="18366">
                  <c:v>23.926102052099999</c:v>
                </c:pt>
                <c:pt idx="18367">
                  <c:v>23.920080326099999</c:v>
                </c:pt>
                <c:pt idx="18368">
                  <c:v>23.921598166199999</c:v>
                </c:pt>
                <c:pt idx="18369">
                  <c:v>23.925729002899999</c:v>
                </c:pt>
                <c:pt idx="18370">
                  <c:v>23.922020642300001</c:v>
                </c:pt>
                <c:pt idx="18371">
                  <c:v>23.912641943299999</c:v>
                </c:pt>
                <c:pt idx="18372">
                  <c:v>23.908609816999999</c:v>
                </c:pt>
                <c:pt idx="18373">
                  <c:v>23.911314501300001</c:v>
                </c:pt>
                <c:pt idx="18374">
                  <c:v>23.913361266900001</c:v>
                </c:pt>
                <c:pt idx="18375">
                  <c:v>23.907042156700001</c:v>
                </c:pt>
                <c:pt idx="18376">
                  <c:v>23.8984039831</c:v>
                </c:pt>
                <c:pt idx="18377">
                  <c:v>23.895717891299999</c:v>
                </c:pt>
                <c:pt idx="18378">
                  <c:v>23.899937448900001</c:v>
                </c:pt>
                <c:pt idx="18379">
                  <c:v>23.899785517200002</c:v>
                </c:pt>
                <c:pt idx="18380">
                  <c:v>23.890983565799999</c:v>
                </c:pt>
                <c:pt idx="18381">
                  <c:v>23.8850347351</c:v>
                </c:pt>
                <c:pt idx="18382">
                  <c:v>23.8866362007</c:v>
                </c:pt>
                <c:pt idx="18383">
                  <c:v>23.8908956778</c:v>
                </c:pt>
                <c:pt idx="18384">
                  <c:v>23.887877325600002</c:v>
                </c:pt>
                <c:pt idx="18385">
                  <c:v>23.8795125631</c:v>
                </c:pt>
                <c:pt idx="18386">
                  <c:v>23.8736875968</c:v>
                </c:pt>
                <c:pt idx="18387">
                  <c:v>23.876129058099998</c:v>
                </c:pt>
                <c:pt idx="18388">
                  <c:v>23.879179737699999</c:v>
                </c:pt>
                <c:pt idx="18389">
                  <c:v>23.873632475400001</c:v>
                </c:pt>
                <c:pt idx="18390">
                  <c:v>23.865759586599999</c:v>
                </c:pt>
                <c:pt idx="18391">
                  <c:v>23.8643540578</c:v>
                </c:pt>
                <c:pt idx="18392">
                  <c:v>23.869171630499999</c:v>
                </c:pt>
                <c:pt idx="18393">
                  <c:v>23.869121293199999</c:v>
                </c:pt>
                <c:pt idx="18394">
                  <c:v>23.8611390847</c:v>
                </c:pt>
                <c:pt idx="18395">
                  <c:v>23.8541031918</c:v>
                </c:pt>
                <c:pt idx="18396">
                  <c:v>23.8544501023</c:v>
                </c:pt>
                <c:pt idx="18397">
                  <c:v>23.858628271600001</c:v>
                </c:pt>
                <c:pt idx="18398">
                  <c:v>23.8555212841</c:v>
                </c:pt>
                <c:pt idx="18399">
                  <c:v>23.846686460000001</c:v>
                </c:pt>
                <c:pt idx="18400">
                  <c:v>23.840972136000001</c:v>
                </c:pt>
                <c:pt idx="18401">
                  <c:v>23.843898029000002</c:v>
                </c:pt>
                <c:pt idx="18402">
                  <c:v>23.8464298295</c:v>
                </c:pt>
                <c:pt idx="18403">
                  <c:v>23.840127278400001</c:v>
                </c:pt>
                <c:pt idx="18404">
                  <c:v>23.832435442600001</c:v>
                </c:pt>
                <c:pt idx="18405">
                  <c:v>23.8302436769</c:v>
                </c:pt>
                <c:pt idx="18406">
                  <c:v>23.834802273400001</c:v>
                </c:pt>
                <c:pt idx="18407">
                  <c:v>23.835727595600002</c:v>
                </c:pt>
                <c:pt idx="18408">
                  <c:v>23.829032992799998</c:v>
                </c:pt>
                <c:pt idx="18409">
                  <c:v>23.8212662677</c:v>
                </c:pt>
                <c:pt idx="18410">
                  <c:v>23.821407353400001</c:v>
                </c:pt>
                <c:pt idx="18411">
                  <c:v>23.825531479199999</c:v>
                </c:pt>
                <c:pt idx="18412">
                  <c:v>23.822786630700001</c:v>
                </c:pt>
                <c:pt idx="18413">
                  <c:v>23.814846980900001</c:v>
                </c:pt>
                <c:pt idx="18414">
                  <c:v>23.809826031</c:v>
                </c:pt>
                <c:pt idx="18415">
                  <c:v>23.8134545106</c:v>
                </c:pt>
                <c:pt idx="18416">
                  <c:v>23.8167524152</c:v>
                </c:pt>
                <c:pt idx="18417">
                  <c:v>23.8117351824</c:v>
                </c:pt>
                <c:pt idx="18418">
                  <c:v>23.803353242299998</c:v>
                </c:pt>
                <c:pt idx="18419">
                  <c:v>23.800369399099999</c:v>
                </c:pt>
                <c:pt idx="18420">
                  <c:v>23.8046723693</c:v>
                </c:pt>
                <c:pt idx="18421">
                  <c:v>23.805025505300001</c:v>
                </c:pt>
                <c:pt idx="18422">
                  <c:v>23.7980461545</c:v>
                </c:pt>
                <c:pt idx="18423">
                  <c:v>23.7900496673</c:v>
                </c:pt>
                <c:pt idx="18424">
                  <c:v>23.7902329695</c:v>
                </c:pt>
                <c:pt idx="18425">
                  <c:v>23.793801778599999</c:v>
                </c:pt>
                <c:pt idx="18426">
                  <c:v>23.791392236699998</c:v>
                </c:pt>
                <c:pt idx="18427">
                  <c:v>23.783488828700001</c:v>
                </c:pt>
                <c:pt idx="18428">
                  <c:v>23.777436935299999</c:v>
                </c:pt>
                <c:pt idx="18429">
                  <c:v>23.780690549799999</c:v>
                </c:pt>
                <c:pt idx="18430">
                  <c:v>23.7843965199</c:v>
                </c:pt>
                <c:pt idx="18431">
                  <c:v>23.780438990299999</c:v>
                </c:pt>
                <c:pt idx="18432">
                  <c:v>23.7718583604</c:v>
                </c:pt>
                <c:pt idx="18433">
                  <c:v>23.769195288500001</c:v>
                </c:pt>
                <c:pt idx="18434">
                  <c:v>23.7728427608</c:v>
                </c:pt>
                <c:pt idx="18435">
                  <c:v>23.773063731800001</c:v>
                </c:pt>
                <c:pt idx="18436">
                  <c:v>23.7668857755</c:v>
                </c:pt>
                <c:pt idx="18437">
                  <c:v>23.758957820599999</c:v>
                </c:pt>
                <c:pt idx="18438">
                  <c:v>23.760002245799999</c:v>
                </c:pt>
                <c:pt idx="18439">
                  <c:v>23.764982489299999</c:v>
                </c:pt>
                <c:pt idx="18440">
                  <c:v>23.763764437599999</c:v>
                </c:pt>
                <c:pt idx="18441">
                  <c:v>23.7558031857</c:v>
                </c:pt>
                <c:pt idx="18442">
                  <c:v>23.7497789715</c:v>
                </c:pt>
                <c:pt idx="18443">
                  <c:v>23.752207379600002</c:v>
                </c:pt>
                <c:pt idx="18444">
                  <c:v>23.755300177399999</c:v>
                </c:pt>
                <c:pt idx="18445">
                  <c:v>23.7513630923</c:v>
                </c:pt>
                <c:pt idx="18446">
                  <c:v>23.742343499</c:v>
                </c:pt>
                <c:pt idx="18447">
                  <c:v>23.7392016286</c:v>
                </c:pt>
                <c:pt idx="18448">
                  <c:v>23.741939563199999</c:v>
                </c:pt>
                <c:pt idx="18449">
                  <c:v>23.743455879799999</c:v>
                </c:pt>
                <c:pt idx="18450">
                  <c:v>23.737421702399999</c:v>
                </c:pt>
                <c:pt idx="18451">
                  <c:v>23.728511133200001</c:v>
                </c:pt>
                <c:pt idx="18452">
                  <c:v>23.728801613200002</c:v>
                </c:pt>
                <c:pt idx="18453">
                  <c:v>23.733742191200001</c:v>
                </c:pt>
                <c:pt idx="18454">
                  <c:v>23.7330427152</c:v>
                </c:pt>
                <c:pt idx="18455">
                  <c:v>23.725292814199999</c:v>
                </c:pt>
                <c:pt idx="18456">
                  <c:v>23.719876383100001</c:v>
                </c:pt>
                <c:pt idx="18457">
                  <c:v>23.721809420500001</c:v>
                </c:pt>
                <c:pt idx="18458">
                  <c:v>23.724870953500002</c:v>
                </c:pt>
                <c:pt idx="18459">
                  <c:v>23.721816525600001</c:v>
                </c:pt>
                <c:pt idx="18460">
                  <c:v>23.712245321299999</c:v>
                </c:pt>
                <c:pt idx="18461">
                  <c:v>23.709427117400001</c:v>
                </c:pt>
                <c:pt idx="18462">
                  <c:v>23.713774300600001</c:v>
                </c:pt>
                <c:pt idx="18463">
                  <c:v>23.716377858400001</c:v>
                </c:pt>
                <c:pt idx="18464">
                  <c:v>23.711005715599999</c:v>
                </c:pt>
                <c:pt idx="18465">
                  <c:v>23.702752868699999</c:v>
                </c:pt>
                <c:pt idx="18466">
                  <c:v>23.702241118</c:v>
                </c:pt>
                <c:pt idx="18467">
                  <c:v>23.706267198999999</c:v>
                </c:pt>
                <c:pt idx="18468">
                  <c:v>23.705915257400001</c:v>
                </c:pt>
                <c:pt idx="18469">
                  <c:v>23.6979884279</c:v>
                </c:pt>
                <c:pt idx="18470">
                  <c:v>23.691463563399999</c:v>
                </c:pt>
                <c:pt idx="18471">
                  <c:v>23.692365717600001</c:v>
                </c:pt>
                <c:pt idx="18472">
                  <c:v>23.696610789299999</c:v>
                </c:pt>
                <c:pt idx="18473">
                  <c:v>23.693793081799999</c:v>
                </c:pt>
                <c:pt idx="18474">
                  <c:v>23.683941173600001</c:v>
                </c:pt>
                <c:pt idx="18475">
                  <c:v>23.680473814599999</c:v>
                </c:pt>
                <c:pt idx="18476">
                  <c:v>23.684265645499998</c:v>
                </c:pt>
                <c:pt idx="18477">
                  <c:v>23.686725339999999</c:v>
                </c:pt>
                <c:pt idx="18478">
                  <c:v>23.681582215399999</c:v>
                </c:pt>
                <c:pt idx="18479">
                  <c:v>23.673938376199999</c:v>
                </c:pt>
                <c:pt idx="18480">
                  <c:v>23.6729793085</c:v>
                </c:pt>
                <c:pt idx="18481">
                  <c:v>23.677355468999998</c:v>
                </c:pt>
                <c:pt idx="18482">
                  <c:v>23.678129748700002</c:v>
                </c:pt>
                <c:pt idx="18483">
                  <c:v>23.669156940499999</c:v>
                </c:pt>
                <c:pt idx="18484">
                  <c:v>23.663043897200001</c:v>
                </c:pt>
                <c:pt idx="18485">
                  <c:v>23.664494191999999</c:v>
                </c:pt>
                <c:pt idx="18486">
                  <c:v>23.6696062352</c:v>
                </c:pt>
                <c:pt idx="18487">
                  <c:v>23.668011439299999</c:v>
                </c:pt>
                <c:pt idx="18488">
                  <c:v>23.659223104199999</c:v>
                </c:pt>
                <c:pt idx="18489">
                  <c:v>23.655443766000001</c:v>
                </c:pt>
                <c:pt idx="18490">
                  <c:v>23.658428825000001</c:v>
                </c:pt>
                <c:pt idx="18491">
                  <c:v>23.6613392217</c:v>
                </c:pt>
                <c:pt idx="18492">
                  <c:v>23.656132326400002</c:v>
                </c:pt>
                <c:pt idx="18493">
                  <c:v>23.647674114000001</c:v>
                </c:pt>
                <c:pt idx="18494">
                  <c:v>23.645876853699999</c:v>
                </c:pt>
                <c:pt idx="18495">
                  <c:v>23.650222475100001</c:v>
                </c:pt>
                <c:pt idx="18496">
                  <c:v>23.6507857826</c:v>
                </c:pt>
                <c:pt idx="18497">
                  <c:v>23.6427554797</c:v>
                </c:pt>
                <c:pt idx="18498">
                  <c:v>23.636047616100001</c:v>
                </c:pt>
                <c:pt idx="18499">
                  <c:v>23.636576617599999</c:v>
                </c:pt>
                <c:pt idx="18500">
                  <c:v>23.641014856599998</c:v>
                </c:pt>
                <c:pt idx="18501">
                  <c:v>23.639713677700001</c:v>
                </c:pt>
                <c:pt idx="18502">
                  <c:v>23.631518187600001</c:v>
                </c:pt>
                <c:pt idx="18503">
                  <c:v>23.627366965899999</c:v>
                </c:pt>
                <c:pt idx="18504">
                  <c:v>23.6310946782</c:v>
                </c:pt>
                <c:pt idx="18505">
                  <c:v>23.6348544847</c:v>
                </c:pt>
                <c:pt idx="18506">
                  <c:v>23.628964437899999</c:v>
                </c:pt>
                <c:pt idx="18507">
                  <c:v>23.621090258399999</c:v>
                </c:pt>
                <c:pt idx="18508">
                  <c:v>23.617936478600001</c:v>
                </c:pt>
                <c:pt idx="18509">
                  <c:v>23.623207793199999</c:v>
                </c:pt>
                <c:pt idx="18510">
                  <c:v>23.625560558</c:v>
                </c:pt>
                <c:pt idx="18511">
                  <c:v>23.618706558900001</c:v>
                </c:pt>
                <c:pt idx="18512">
                  <c:v>23.6123126355</c:v>
                </c:pt>
                <c:pt idx="18513">
                  <c:v>23.6126981779</c:v>
                </c:pt>
                <c:pt idx="18514">
                  <c:v>23.617688520400002</c:v>
                </c:pt>
                <c:pt idx="18515">
                  <c:v>23.616066073300001</c:v>
                </c:pt>
                <c:pt idx="18516">
                  <c:v>23.602548912300001</c:v>
                </c:pt>
                <c:pt idx="18517">
                  <c:v>23.6051015213</c:v>
                </c:pt>
                <c:pt idx="18518">
                  <c:v>23.608331104000001</c:v>
                </c:pt>
                <c:pt idx="18519">
                  <c:v>23.604184528699999</c:v>
                </c:pt>
                <c:pt idx="18520">
                  <c:v>23.595795044399999</c:v>
                </c:pt>
                <c:pt idx="18521">
                  <c:v>23.5921057127</c:v>
                </c:pt>
                <c:pt idx="18522">
                  <c:v>23.596837260800001</c:v>
                </c:pt>
                <c:pt idx="18523">
                  <c:v>23.598957195899999</c:v>
                </c:pt>
                <c:pt idx="18524">
                  <c:v>23.592195080900002</c:v>
                </c:pt>
                <c:pt idx="18525">
                  <c:v>23.585389450299999</c:v>
                </c:pt>
                <c:pt idx="18526">
                  <c:v>23.586341011999998</c:v>
                </c:pt>
                <c:pt idx="18527">
                  <c:v>23.591658141900002</c:v>
                </c:pt>
                <c:pt idx="18528">
                  <c:v>23.5902671632</c:v>
                </c:pt>
                <c:pt idx="18529">
                  <c:v>23.582970394</c:v>
                </c:pt>
                <c:pt idx="18530">
                  <c:v>23.575819127199999</c:v>
                </c:pt>
                <c:pt idx="18531">
                  <c:v>23.578729400299999</c:v>
                </c:pt>
                <c:pt idx="18532">
                  <c:v>23.5836941783</c:v>
                </c:pt>
                <c:pt idx="18533">
                  <c:v>23.580358507700002</c:v>
                </c:pt>
                <c:pt idx="18534">
                  <c:v>23.572807002400001</c:v>
                </c:pt>
                <c:pt idx="18535">
                  <c:v>23.569804615599999</c:v>
                </c:pt>
                <c:pt idx="18536">
                  <c:v>23.574882313</c:v>
                </c:pt>
                <c:pt idx="18537">
                  <c:v>23.576684527400001</c:v>
                </c:pt>
                <c:pt idx="18538">
                  <c:v>23.5701575529</c:v>
                </c:pt>
                <c:pt idx="18539">
                  <c:v>23.562719886499998</c:v>
                </c:pt>
                <c:pt idx="18540">
                  <c:v>23.562160761600001</c:v>
                </c:pt>
                <c:pt idx="18541">
                  <c:v>23.567011074300002</c:v>
                </c:pt>
                <c:pt idx="18542">
                  <c:v>23.566481185499999</c:v>
                </c:pt>
                <c:pt idx="18543">
                  <c:v>23.5587332739</c:v>
                </c:pt>
                <c:pt idx="18544">
                  <c:v>23.551830349500001</c:v>
                </c:pt>
                <c:pt idx="18545">
                  <c:v>23.554655809700002</c:v>
                </c:pt>
                <c:pt idx="18546">
                  <c:v>23.5589029259</c:v>
                </c:pt>
                <c:pt idx="18547">
                  <c:v>23.554965898599999</c:v>
                </c:pt>
                <c:pt idx="18548">
                  <c:v>23.547546674900001</c:v>
                </c:pt>
                <c:pt idx="18549">
                  <c:v>23.544551463600001</c:v>
                </c:pt>
                <c:pt idx="18550">
                  <c:v>23.5494042503</c:v>
                </c:pt>
                <c:pt idx="18551">
                  <c:v>23.552146775099999</c:v>
                </c:pt>
                <c:pt idx="18552">
                  <c:v>23.547086562099999</c:v>
                </c:pt>
                <c:pt idx="18553">
                  <c:v>23.538164200899999</c:v>
                </c:pt>
                <c:pt idx="18554">
                  <c:v>23.537448651799998</c:v>
                </c:pt>
                <c:pt idx="18555">
                  <c:v>23.5425645075</c:v>
                </c:pt>
                <c:pt idx="18556">
                  <c:v>23.542935634700001</c:v>
                </c:pt>
                <c:pt idx="18557">
                  <c:v>23.536436658300001</c:v>
                </c:pt>
                <c:pt idx="18558">
                  <c:v>23.530579020499999</c:v>
                </c:pt>
                <c:pt idx="18559">
                  <c:v>23.533557599600002</c:v>
                </c:pt>
                <c:pt idx="18560">
                  <c:v>23.537741763300001</c:v>
                </c:pt>
                <c:pt idx="18561">
                  <c:v>23.5349100038</c:v>
                </c:pt>
                <c:pt idx="18562">
                  <c:v>23.526824897600001</c:v>
                </c:pt>
                <c:pt idx="18563">
                  <c:v>23.522752912600001</c:v>
                </c:pt>
                <c:pt idx="18564">
                  <c:v>23.5270600112</c:v>
                </c:pt>
                <c:pt idx="18565">
                  <c:v>23.529354210400001</c:v>
                </c:pt>
                <c:pt idx="18566">
                  <c:v>23.524221769699999</c:v>
                </c:pt>
                <c:pt idx="18567">
                  <c:v>23.515946383799999</c:v>
                </c:pt>
                <c:pt idx="18568">
                  <c:v>23.515066109399999</c:v>
                </c:pt>
                <c:pt idx="18569">
                  <c:v>23.519391633000001</c:v>
                </c:pt>
                <c:pt idx="18570">
                  <c:v>23.5193233818</c:v>
                </c:pt>
                <c:pt idx="18571">
                  <c:v>23.513061105999999</c:v>
                </c:pt>
                <c:pt idx="18572">
                  <c:v>23.5065226</c:v>
                </c:pt>
                <c:pt idx="18573">
                  <c:v>23.509011031499998</c:v>
                </c:pt>
                <c:pt idx="18574">
                  <c:v>23.514089006599999</c:v>
                </c:pt>
                <c:pt idx="18575">
                  <c:v>23.5126194186</c:v>
                </c:pt>
                <c:pt idx="18576">
                  <c:v>23.5040805983</c:v>
                </c:pt>
                <c:pt idx="18577">
                  <c:v>23.500274450300001</c:v>
                </c:pt>
                <c:pt idx="18578">
                  <c:v>23.503372390199999</c:v>
                </c:pt>
                <c:pt idx="18579">
                  <c:v>23.506268319099998</c:v>
                </c:pt>
                <c:pt idx="18580">
                  <c:v>23.502527733699999</c:v>
                </c:pt>
                <c:pt idx="18581">
                  <c:v>23.494775194999999</c:v>
                </c:pt>
                <c:pt idx="18582">
                  <c:v>23.4943696389</c:v>
                </c:pt>
                <c:pt idx="18583">
                  <c:v>23.499475564099999</c:v>
                </c:pt>
                <c:pt idx="18584">
                  <c:v>23.5006855916</c:v>
                </c:pt>
                <c:pt idx="18585">
                  <c:v>23.493979122399999</c:v>
                </c:pt>
                <c:pt idx="18586">
                  <c:v>23.4870406237</c:v>
                </c:pt>
                <c:pt idx="18587">
                  <c:v>23.488807036600001</c:v>
                </c:pt>
                <c:pt idx="18588">
                  <c:v>23.492894572699999</c:v>
                </c:pt>
                <c:pt idx="18589">
                  <c:v>23.491407827900002</c:v>
                </c:pt>
                <c:pt idx="18590">
                  <c:v>23.483253018999999</c:v>
                </c:pt>
                <c:pt idx="18591">
                  <c:v>23.478955818999999</c:v>
                </c:pt>
                <c:pt idx="18592">
                  <c:v>23.481530389900001</c:v>
                </c:pt>
                <c:pt idx="18593">
                  <c:v>23.484876455599998</c:v>
                </c:pt>
                <c:pt idx="18594">
                  <c:v>23.481031743199999</c:v>
                </c:pt>
                <c:pt idx="18595">
                  <c:v>23.472414196799999</c:v>
                </c:pt>
                <c:pt idx="18596">
                  <c:v>23.471766406699999</c:v>
                </c:pt>
                <c:pt idx="18597">
                  <c:v>23.4770986007</c:v>
                </c:pt>
                <c:pt idx="18598">
                  <c:v>23.478934801800001</c:v>
                </c:pt>
                <c:pt idx="18599">
                  <c:v>23.472504424</c:v>
                </c:pt>
                <c:pt idx="18600">
                  <c:v>23.466206614699999</c:v>
                </c:pt>
                <c:pt idx="18601">
                  <c:v>23.466403532800001</c:v>
                </c:pt>
                <c:pt idx="18602">
                  <c:v>23.470565096000001</c:v>
                </c:pt>
                <c:pt idx="18603">
                  <c:v>23.470163897500001</c:v>
                </c:pt>
                <c:pt idx="18604">
                  <c:v>23.462485361399999</c:v>
                </c:pt>
                <c:pt idx="18605">
                  <c:v>23.458758350699998</c:v>
                </c:pt>
                <c:pt idx="18606">
                  <c:v>23.4626733395</c:v>
                </c:pt>
                <c:pt idx="18607">
                  <c:v>23.467006872799999</c:v>
                </c:pt>
                <c:pt idx="18608">
                  <c:v>23.463222777799999</c:v>
                </c:pt>
                <c:pt idx="18609">
                  <c:v>23.455055024100002</c:v>
                </c:pt>
                <c:pt idx="18610">
                  <c:v>23.453207901300001</c:v>
                </c:pt>
                <c:pt idx="18611">
                  <c:v>23.4574696942</c:v>
                </c:pt>
                <c:pt idx="18612">
                  <c:v>23.4594946313</c:v>
                </c:pt>
                <c:pt idx="18613">
                  <c:v>23.453040925</c:v>
                </c:pt>
                <c:pt idx="18614">
                  <c:v>23.446175011400001</c:v>
                </c:pt>
                <c:pt idx="18615">
                  <c:v>23.4459332974</c:v>
                </c:pt>
                <c:pt idx="18616">
                  <c:v>23.450964824900002</c:v>
                </c:pt>
                <c:pt idx="18617">
                  <c:v>23.450522136699998</c:v>
                </c:pt>
                <c:pt idx="18618">
                  <c:v>23.441897156100001</c:v>
                </c:pt>
                <c:pt idx="18619">
                  <c:v>23.437843002699999</c:v>
                </c:pt>
                <c:pt idx="18620">
                  <c:v>23.4412678371</c:v>
                </c:pt>
                <c:pt idx="18621">
                  <c:v>23.445605926900001</c:v>
                </c:pt>
                <c:pt idx="18622">
                  <c:v>23.442537414499999</c:v>
                </c:pt>
                <c:pt idx="18623">
                  <c:v>23.435364380300001</c:v>
                </c:pt>
                <c:pt idx="18624">
                  <c:v>23.4327057665</c:v>
                </c:pt>
                <c:pt idx="18625">
                  <c:v>23.4367737482</c:v>
                </c:pt>
                <c:pt idx="18626">
                  <c:v>23.4395601435</c:v>
                </c:pt>
                <c:pt idx="18627">
                  <c:v>23.433152445600001</c:v>
                </c:pt>
                <c:pt idx="18628">
                  <c:v>23.426762528699999</c:v>
                </c:pt>
                <c:pt idx="18629">
                  <c:v>23.4276134457</c:v>
                </c:pt>
                <c:pt idx="18630">
                  <c:v>23.433510227399999</c:v>
                </c:pt>
                <c:pt idx="18631">
                  <c:v>23.4337837974</c:v>
                </c:pt>
                <c:pt idx="18632">
                  <c:v>23.426150213500001</c:v>
                </c:pt>
                <c:pt idx="18633">
                  <c:v>23.421260950400001</c:v>
                </c:pt>
                <c:pt idx="18634">
                  <c:v>23.4235684386</c:v>
                </c:pt>
                <c:pt idx="18635">
                  <c:v>23.428100975500001</c:v>
                </c:pt>
                <c:pt idx="18636">
                  <c:v>23.424925786500001</c:v>
                </c:pt>
                <c:pt idx="18637">
                  <c:v>23.4170029671</c:v>
                </c:pt>
                <c:pt idx="18638">
                  <c:v>23.413691881199998</c:v>
                </c:pt>
                <c:pt idx="18639">
                  <c:v>23.4184208669</c:v>
                </c:pt>
                <c:pt idx="18640">
                  <c:v>23.4211751727</c:v>
                </c:pt>
                <c:pt idx="18641">
                  <c:v>23.4146687689</c:v>
                </c:pt>
                <c:pt idx="18642">
                  <c:v>23.4079542132</c:v>
                </c:pt>
                <c:pt idx="18643">
                  <c:v>23.407781744899999</c:v>
                </c:pt>
                <c:pt idx="18644">
                  <c:v>23.4132922712</c:v>
                </c:pt>
                <c:pt idx="18645">
                  <c:v>23.4139915654</c:v>
                </c:pt>
                <c:pt idx="18646">
                  <c:v>23.407362494499999</c:v>
                </c:pt>
                <c:pt idx="18647">
                  <c:v>23.401989388200001</c:v>
                </c:pt>
                <c:pt idx="18648">
                  <c:v>23.404622799399998</c:v>
                </c:pt>
                <c:pt idx="18649">
                  <c:v>23.409555146900001</c:v>
                </c:pt>
                <c:pt idx="18650">
                  <c:v>23.4058405263</c:v>
                </c:pt>
                <c:pt idx="18651">
                  <c:v>23.398580176700001</c:v>
                </c:pt>
                <c:pt idx="18652">
                  <c:v>23.3954076542</c:v>
                </c:pt>
                <c:pt idx="18653">
                  <c:v>23.400995249400001</c:v>
                </c:pt>
                <c:pt idx="18654">
                  <c:v>23.404962650400002</c:v>
                </c:pt>
                <c:pt idx="18655">
                  <c:v>23.3996886489</c:v>
                </c:pt>
                <c:pt idx="18656">
                  <c:v>23.3927676146</c:v>
                </c:pt>
                <c:pt idx="18657">
                  <c:v>23.392080768900001</c:v>
                </c:pt>
                <c:pt idx="18658">
                  <c:v>23.397475765700001</c:v>
                </c:pt>
                <c:pt idx="18659">
                  <c:v>23.397980076700001</c:v>
                </c:pt>
                <c:pt idx="18660">
                  <c:v>23.390994429700001</c:v>
                </c:pt>
                <c:pt idx="18661">
                  <c:v>23.384919745200001</c:v>
                </c:pt>
                <c:pt idx="18662">
                  <c:v>23.387206662699999</c:v>
                </c:pt>
                <c:pt idx="18663">
                  <c:v>23.391532590299999</c:v>
                </c:pt>
                <c:pt idx="18664">
                  <c:v>23.3890717192</c:v>
                </c:pt>
                <c:pt idx="18665">
                  <c:v>23.3817084549</c:v>
                </c:pt>
                <c:pt idx="18666">
                  <c:v>23.377376341200002</c:v>
                </c:pt>
                <c:pt idx="18667">
                  <c:v>23.382113059000002</c:v>
                </c:pt>
                <c:pt idx="18668">
                  <c:v>23.386093801200001</c:v>
                </c:pt>
                <c:pt idx="18669">
                  <c:v>23.381648998799999</c:v>
                </c:pt>
                <c:pt idx="18670">
                  <c:v>23.3745125634</c:v>
                </c:pt>
                <c:pt idx="18671">
                  <c:v>23.374483823399999</c:v>
                </c:pt>
                <c:pt idx="18672">
                  <c:v>23.380025071199999</c:v>
                </c:pt>
                <c:pt idx="18673">
                  <c:v>23.380276203499999</c:v>
                </c:pt>
                <c:pt idx="18674">
                  <c:v>23.374172755</c:v>
                </c:pt>
                <c:pt idx="18675">
                  <c:v>23.366958648499999</c:v>
                </c:pt>
                <c:pt idx="18676">
                  <c:v>23.369895162799999</c:v>
                </c:pt>
                <c:pt idx="18677">
                  <c:v>23.375969408900001</c:v>
                </c:pt>
                <c:pt idx="18678">
                  <c:v>23.374713050299999</c:v>
                </c:pt>
                <c:pt idx="18679">
                  <c:v>23.3677610919</c:v>
                </c:pt>
                <c:pt idx="18680">
                  <c:v>23.363642347599999</c:v>
                </c:pt>
                <c:pt idx="18681">
                  <c:v>23.368128126199998</c:v>
                </c:pt>
                <c:pt idx="18682">
                  <c:v>23.371639759499999</c:v>
                </c:pt>
                <c:pt idx="18683">
                  <c:v>23.367189446899999</c:v>
                </c:pt>
                <c:pt idx="18684">
                  <c:v>23.3596129829</c:v>
                </c:pt>
                <c:pt idx="18685">
                  <c:v>23.358270259200001</c:v>
                </c:pt>
                <c:pt idx="18686">
                  <c:v>23.3628643825</c:v>
                </c:pt>
                <c:pt idx="18687">
                  <c:v>23.364808243900001</c:v>
                </c:pt>
                <c:pt idx="18688">
                  <c:v>23.3587928848</c:v>
                </c:pt>
                <c:pt idx="18689">
                  <c:v>23.351053325500001</c:v>
                </c:pt>
                <c:pt idx="18690">
                  <c:v>23.3532785467</c:v>
                </c:pt>
                <c:pt idx="18691">
                  <c:v>23.358894041799999</c:v>
                </c:pt>
                <c:pt idx="18692">
                  <c:v>23.357650829699999</c:v>
                </c:pt>
                <c:pt idx="18693">
                  <c:v>23.350566109500001</c:v>
                </c:pt>
                <c:pt idx="18694">
                  <c:v>23.346878621799998</c:v>
                </c:pt>
                <c:pt idx="18695">
                  <c:v>23.351165638499999</c:v>
                </c:pt>
                <c:pt idx="18696">
                  <c:v>23.355171739799999</c:v>
                </c:pt>
                <c:pt idx="18697">
                  <c:v>23.352169619800001</c:v>
                </c:pt>
                <c:pt idx="18698">
                  <c:v>23.342997012800001</c:v>
                </c:pt>
                <c:pt idx="18699">
                  <c:v>23.341909860299999</c:v>
                </c:pt>
                <c:pt idx="18700">
                  <c:v>23.3477004581</c:v>
                </c:pt>
                <c:pt idx="18701">
                  <c:v>23.350485614</c:v>
                </c:pt>
                <c:pt idx="18702">
                  <c:v>23.345488277200001</c:v>
                </c:pt>
                <c:pt idx="18703">
                  <c:v>23.3385946629</c:v>
                </c:pt>
                <c:pt idx="18704">
                  <c:v>23.340517422600001</c:v>
                </c:pt>
                <c:pt idx="18705">
                  <c:v>23.345540958000001</c:v>
                </c:pt>
                <c:pt idx="18706">
                  <c:v>23.344835730500002</c:v>
                </c:pt>
                <c:pt idx="18707">
                  <c:v>23.337536619000002</c:v>
                </c:pt>
                <c:pt idx="18708">
                  <c:v>23.332617191400001</c:v>
                </c:pt>
                <c:pt idx="18709">
                  <c:v>23.336057564600001</c:v>
                </c:pt>
                <c:pt idx="18710">
                  <c:v>23.340468025700002</c:v>
                </c:pt>
                <c:pt idx="18711">
                  <c:v>23.337477945300002</c:v>
                </c:pt>
                <c:pt idx="18712">
                  <c:v>23.3288270334</c:v>
                </c:pt>
                <c:pt idx="18713">
                  <c:v>23.327291554399999</c:v>
                </c:pt>
                <c:pt idx="18714">
                  <c:v>23.332136823500001</c:v>
                </c:pt>
                <c:pt idx="18715">
                  <c:v>23.334317956100001</c:v>
                </c:pt>
                <c:pt idx="18716">
                  <c:v>23.329516492100002</c:v>
                </c:pt>
                <c:pt idx="18717">
                  <c:v>23.3228883739</c:v>
                </c:pt>
                <c:pt idx="18718">
                  <c:v>23.324375630700001</c:v>
                </c:pt>
                <c:pt idx="18719">
                  <c:v>23.3301989699</c:v>
                </c:pt>
                <c:pt idx="18720">
                  <c:v>23.330935546399999</c:v>
                </c:pt>
                <c:pt idx="18721">
                  <c:v>23.322639704299998</c:v>
                </c:pt>
                <c:pt idx="18722">
                  <c:v>23.3179551548</c:v>
                </c:pt>
                <c:pt idx="18723">
                  <c:v>23.320740605699999</c:v>
                </c:pt>
                <c:pt idx="18724">
                  <c:v>23.326031266000001</c:v>
                </c:pt>
                <c:pt idx="18725">
                  <c:v>23.3246378264</c:v>
                </c:pt>
                <c:pt idx="18726">
                  <c:v>23.317078908799999</c:v>
                </c:pt>
                <c:pt idx="18727">
                  <c:v>23.315504204300002</c:v>
                </c:pt>
                <c:pt idx="18728">
                  <c:v>23.320104386699999</c:v>
                </c:pt>
                <c:pt idx="18729">
                  <c:v>23.323307371199999</c:v>
                </c:pt>
                <c:pt idx="18730">
                  <c:v>23.3181900734</c:v>
                </c:pt>
                <c:pt idx="18731">
                  <c:v>23.310832873199999</c:v>
                </c:pt>
                <c:pt idx="18732">
                  <c:v>23.311562062499998</c:v>
                </c:pt>
                <c:pt idx="18733">
                  <c:v>23.316525482999999</c:v>
                </c:pt>
                <c:pt idx="18734">
                  <c:v>23.317184692400001</c:v>
                </c:pt>
                <c:pt idx="18735">
                  <c:v>23.310186450100002</c:v>
                </c:pt>
                <c:pt idx="18736">
                  <c:v>23.304914939100001</c:v>
                </c:pt>
                <c:pt idx="18737">
                  <c:v>23.306931992599999</c:v>
                </c:pt>
                <c:pt idx="18738">
                  <c:v>23.311841980699999</c:v>
                </c:pt>
                <c:pt idx="18739">
                  <c:v>23.3104027744</c:v>
                </c:pt>
                <c:pt idx="18740">
                  <c:v>23.302548272799999</c:v>
                </c:pt>
                <c:pt idx="18741">
                  <c:v>23.300458986900001</c:v>
                </c:pt>
                <c:pt idx="18742">
                  <c:v>23.305807865599999</c:v>
                </c:pt>
                <c:pt idx="18743">
                  <c:v>23.309851474199998</c:v>
                </c:pt>
                <c:pt idx="18744">
                  <c:v>23.304677289699999</c:v>
                </c:pt>
                <c:pt idx="18745">
                  <c:v>23.298188326799998</c:v>
                </c:pt>
                <c:pt idx="18746">
                  <c:v>23.296784509199998</c:v>
                </c:pt>
                <c:pt idx="18747">
                  <c:v>23.302324524300001</c:v>
                </c:pt>
                <c:pt idx="18748">
                  <c:v>23.304733638199998</c:v>
                </c:pt>
                <c:pt idx="18749">
                  <c:v>23.2984687378</c:v>
                </c:pt>
                <c:pt idx="18750">
                  <c:v>23.293713235199998</c:v>
                </c:pt>
                <c:pt idx="18751">
                  <c:v>23.296316023300001</c:v>
                </c:pt>
                <c:pt idx="18752">
                  <c:v>23.302148727799999</c:v>
                </c:pt>
                <c:pt idx="18753">
                  <c:v>23.300389373200002</c:v>
                </c:pt>
                <c:pt idx="18754">
                  <c:v>23.292516733900001</c:v>
                </c:pt>
                <c:pt idx="18755">
                  <c:v>23.289553231599999</c:v>
                </c:pt>
                <c:pt idx="18756">
                  <c:v>23.293565708900001</c:v>
                </c:pt>
                <c:pt idx="18757">
                  <c:v>23.2975027289</c:v>
                </c:pt>
                <c:pt idx="18758">
                  <c:v>23.293229951000001</c:v>
                </c:pt>
                <c:pt idx="18759">
                  <c:v>23.2861098017</c:v>
                </c:pt>
                <c:pt idx="18760">
                  <c:v>23.284605146499999</c:v>
                </c:pt>
                <c:pt idx="18761">
                  <c:v>23.290374033599999</c:v>
                </c:pt>
                <c:pt idx="18762">
                  <c:v>23.292183582100002</c:v>
                </c:pt>
                <c:pt idx="18763">
                  <c:v>23.285173736400001</c:v>
                </c:pt>
                <c:pt idx="18764">
                  <c:v>23.280334868099999</c:v>
                </c:pt>
                <c:pt idx="18765">
                  <c:v>23.283019120700001</c:v>
                </c:pt>
                <c:pt idx="18766">
                  <c:v>23.288912933900001</c:v>
                </c:pt>
                <c:pt idx="18767">
                  <c:v>23.287930581400001</c:v>
                </c:pt>
                <c:pt idx="18768">
                  <c:v>23.281210594400001</c:v>
                </c:pt>
                <c:pt idx="18769">
                  <c:v>23.276492233700001</c:v>
                </c:pt>
                <c:pt idx="18770">
                  <c:v>23.280307201199999</c:v>
                </c:pt>
                <c:pt idx="18771">
                  <c:v>23.285335201999999</c:v>
                </c:pt>
                <c:pt idx="18772">
                  <c:v>23.2817870919</c:v>
                </c:pt>
                <c:pt idx="18773">
                  <c:v>23.2754543894</c:v>
                </c:pt>
                <c:pt idx="18774">
                  <c:v>23.275071818899999</c:v>
                </c:pt>
                <c:pt idx="18775">
                  <c:v>23.2813702947</c:v>
                </c:pt>
                <c:pt idx="18776">
                  <c:v>23.283254756200002</c:v>
                </c:pt>
                <c:pt idx="18777">
                  <c:v>23.277018624</c:v>
                </c:pt>
                <c:pt idx="18778">
                  <c:v>23.271183521299999</c:v>
                </c:pt>
                <c:pt idx="18779">
                  <c:v>23.272598768000002</c:v>
                </c:pt>
                <c:pt idx="18780">
                  <c:v>23.278395525800001</c:v>
                </c:pt>
                <c:pt idx="18781">
                  <c:v>23.277385258500001</c:v>
                </c:pt>
                <c:pt idx="18782">
                  <c:v>23.270310876700002</c:v>
                </c:pt>
                <c:pt idx="18783">
                  <c:v>23.265787056000001</c:v>
                </c:pt>
                <c:pt idx="18784">
                  <c:v>23.270033067899998</c:v>
                </c:pt>
                <c:pt idx="18785">
                  <c:v>23.274496558300001</c:v>
                </c:pt>
                <c:pt idx="18786">
                  <c:v>23.270155161200002</c:v>
                </c:pt>
                <c:pt idx="18787">
                  <c:v>23.263837253999998</c:v>
                </c:pt>
                <c:pt idx="18788">
                  <c:v>23.262607888800002</c:v>
                </c:pt>
                <c:pt idx="18789">
                  <c:v>23.268507850999999</c:v>
                </c:pt>
                <c:pt idx="18790">
                  <c:v>23.2713732243</c:v>
                </c:pt>
                <c:pt idx="18791">
                  <c:v>23.2665362266</c:v>
                </c:pt>
                <c:pt idx="18792">
                  <c:v>23.259980638399998</c:v>
                </c:pt>
                <c:pt idx="18793">
                  <c:v>23.261303656199999</c:v>
                </c:pt>
                <c:pt idx="18794">
                  <c:v>23.267094018000002</c:v>
                </c:pt>
                <c:pt idx="18795">
                  <c:v>23.266454564</c:v>
                </c:pt>
                <c:pt idx="18796">
                  <c:v>23.2603424367</c:v>
                </c:pt>
                <c:pt idx="18797">
                  <c:v>23.2564934468</c:v>
                </c:pt>
                <c:pt idx="18798">
                  <c:v>23.261368344499999</c:v>
                </c:pt>
                <c:pt idx="18799">
                  <c:v>23.266432640800002</c:v>
                </c:pt>
                <c:pt idx="18800">
                  <c:v>23.263341683299998</c:v>
                </c:pt>
                <c:pt idx="18801">
                  <c:v>23.256371876399999</c:v>
                </c:pt>
                <c:pt idx="18802">
                  <c:v>23.254336640199998</c:v>
                </c:pt>
                <c:pt idx="18803">
                  <c:v>23.259970851199999</c:v>
                </c:pt>
                <c:pt idx="18804">
                  <c:v>23.262303331799998</c:v>
                </c:pt>
                <c:pt idx="18805">
                  <c:v>23.257227031999999</c:v>
                </c:pt>
                <c:pt idx="18806">
                  <c:v>23.250578796100001</c:v>
                </c:pt>
                <c:pt idx="18807">
                  <c:v>23.2518977826</c:v>
                </c:pt>
                <c:pt idx="18808">
                  <c:v>23.257186756799999</c:v>
                </c:pt>
                <c:pt idx="18809">
                  <c:v>23.2568299751</c:v>
                </c:pt>
                <c:pt idx="18810">
                  <c:v>23.250679245499999</c:v>
                </c:pt>
                <c:pt idx="18811">
                  <c:v>23.245630065499999</c:v>
                </c:pt>
                <c:pt idx="18812">
                  <c:v>23.249974832500001</c:v>
                </c:pt>
                <c:pt idx="18813">
                  <c:v>23.2554106029</c:v>
                </c:pt>
                <c:pt idx="18814">
                  <c:v>23.253436436200001</c:v>
                </c:pt>
                <c:pt idx="18815">
                  <c:v>23.2463086956</c:v>
                </c:pt>
                <c:pt idx="18816">
                  <c:v>23.2447084215</c:v>
                </c:pt>
                <c:pt idx="18817">
                  <c:v>23.2496746353</c:v>
                </c:pt>
                <c:pt idx="18818">
                  <c:v>23.251976967800001</c:v>
                </c:pt>
                <c:pt idx="18819">
                  <c:v>23.247761700200002</c:v>
                </c:pt>
                <c:pt idx="18820">
                  <c:v>23.2412408239</c:v>
                </c:pt>
                <c:pt idx="18821">
                  <c:v>23.243347715599999</c:v>
                </c:pt>
                <c:pt idx="18822">
                  <c:v>23.249876092400001</c:v>
                </c:pt>
                <c:pt idx="18823">
                  <c:v>23.250699828199998</c:v>
                </c:pt>
                <c:pt idx="18824">
                  <c:v>23.244435092900002</c:v>
                </c:pt>
                <c:pt idx="18825">
                  <c:v>23.239391155</c:v>
                </c:pt>
                <c:pt idx="18826">
                  <c:v>23.242922451799998</c:v>
                </c:pt>
                <c:pt idx="18827">
                  <c:v>23.247744323900001</c:v>
                </c:pt>
                <c:pt idx="18828">
                  <c:v>23.245785391799998</c:v>
                </c:pt>
                <c:pt idx="18829">
                  <c:v>23.2383435701</c:v>
                </c:pt>
                <c:pt idx="18830">
                  <c:v>23.236259716700001</c:v>
                </c:pt>
                <c:pt idx="18831">
                  <c:v>23.2404189228</c:v>
                </c:pt>
                <c:pt idx="18832">
                  <c:v>23.243924354400001</c:v>
                </c:pt>
                <c:pt idx="18833">
                  <c:v>23.239960223899999</c:v>
                </c:pt>
                <c:pt idx="18834">
                  <c:v>23.232266316299999</c:v>
                </c:pt>
                <c:pt idx="18835">
                  <c:v>23.233534044199999</c:v>
                </c:pt>
                <c:pt idx="18836">
                  <c:v>23.239876485</c:v>
                </c:pt>
                <c:pt idx="18837">
                  <c:v>23.2411534662</c:v>
                </c:pt>
                <c:pt idx="18838">
                  <c:v>23.2350984897</c:v>
                </c:pt>
                <c:pt idx="18839">
                  <c:v>23.230769300399999</c:v>
                </c:pt>
                <c:pt idx="18840">
                  <c:v>23.233748272700002</c:v>
                </c:pt>
                <c:pt idx="18841">
                  <c:v>23.2386383853</c:v>
                </c:pt>
                <c:pt idx="18842">
                  <c:v>23.237650126599998</c:v>
                </c:pt>
                <c:pt idx="18843">
                  <c:v>23.229777433900001</c:v>
                </c:pt>
                <c:pt idx="18844">
                  <c:v>23.2279724309</c:v>
                </c:pt>
                <c:pt idx="18845">
                  <c:v>23.233662750400001</c:v>
                </c:pt>
                <c:pt idx="18846">
                  <c:v>23.238225738400001</c:v>
                </c:pt>
                <c:pt idx="18847">
                  <c:v>23.234781033400001</c:v>
                </c:pt>
                <c:pt idx="18848">
                  <c:v>23.2276958741</c:v>
                </c:pt>
                <c:pt idx="18849">
                  <c:v>23.2281196042</c:v>
                </c:pt>
                <c:pt idx="18850">
                  <c:v>23.233536518899999</c:v>
                </c:pt>
                <c:pt idx="18851">
                  <c:v>23.2351483411</c:v>
                </c:pt>
                <c:pt idx="18852">
                  <c:v>23.2290331982</c:v>
                </c:pt>
                <c:pt idx="18853">
                  <c:v>23.223616420500001</c:v>
                </c:pt>
                <c:pt idx="18854">
                  <c:v>23.225641011699999</c:v>
                </c:pt>
                <c:pt idx="18855">
                  <c:v>23.231621752300001</c:v>
                </c:pt>
                <c:pt idx="18856">
                  <c:v>23.231041207000001</c:v>
                </c:pt>
                <c:pt idx="18857">
                  <c:v>23.2227663814</c:v>
                </c:pt>
                <c:pt idx="18858">
                  <c:v>23.2203155887</c:v>
                </c:pt>
                <c:pt idx="18859">
                  <c:v>23.2251673598</c:v>
                </c:pt>
                <c:pt idx="18860">
                  <c:v>23.229466699100001</c:v>
                </c:pt>
                <c:pt idx="18861">
                  <c:v>23.226206814000001</c:v>
                </c:pt>
                <c:pt idx="18862">
                  <c:v>23.219845832499999</c:v>
                </c:pt>
                <c:pt idx="18863">
                  <c:v>23.219778562199998</c:v>
                </c:pt>
                <c:pt idx="18864">
                  <c:v>23.225607101800001</c:v>
                </c:pt>
                <c:pt idx="18865">
                  <c:v>23.228383914599998</c:v>
                </c:pt>
                <c:pt idx="18866">
                  <c:v>23.221359937999999</c:v>
                </c:pt>
                <c:pt idx="18867">
                  <c:v>23.2163418809</c:v>
                </c:pt>
                <c:pt idx="18868">
                  <c:v>23.218957754000002</c:v>
                </c:pt>
                <c:pt idx="18869">
                  <c:v>23.2257595375</c:v>
                </c:pt>
                <c:pt idx="18870">
                  <c:v>23.226267672399999</c:v>
                </c:pt>
                <c:pt idx="18871">
                  <c:v>23.219008749899999</c:v>
                </c:pt>
                <c:pt idx="18872">
                  <c:v>23.216171285800002</c:v>
                </c:pt>
                <c:pt idx="18873">
                  <c:v>23.220200499200001</c:v>
                </c:pt>
                <c:pt idx="18874">
                  <c:v>23.224917169299999</c:v>
                </c:pt>
                <c:pt idx="18875">
                  <c:v>23.221673923000001</c:v>
                </c:pt>
                <c:pt idx="18876">
                  <c:v>23.214522865799999</c:v>
                </c:pt>
                <c:pt idx="18877">
                  <c:v>23.2136482445</c:v>
                </c:pt>
                <c:pt idx="18878">
                  <c:v>23.2194074013</c:v>
                </c:pt>
                <c:pt idx="18879">
                  <c:v>23.222151221800001</c:v>
                </c:pt>
                <c:pt idx="18880">
                  <c:v>23.215997221399999</c:v>
                </c:pt>
                <c:pt idx="18881">
                  <c:v>23.2105435442</c:v>
                </c:pt>
                <c:pt idx="18882">
                  <c:v>23.2119263903</c:v>
                </c:pt>
                <c:pt idx="18883">
                  <c:v>23.2179644928</c:v>
                </c:pt>
                <c:pt idx="18884">
                  <c:v>23.218593586899999</c:v>
                </c:pt>
                <c:pt idx="18885">
                  <c:v>23.211945353800001</c:v>
                </c:pt>
                <c:pt idx="18886">
                  <c:v>23.208663753500002</c:v>
                </c:pt>
                <c:pt idx="18887">
                  <c:v>23.213483961800002</c:v>
                </c:pt>
                <c:pt idx="18888">
                  <c:v>23.219038083099999</c:v>
                </c:pt>
                <c:pt idx="18889">
                  <c:v>23.215218131</c:v>
                </c:pt>
                <c:pt idx="18890">
                  <c:v>23.208759263299999</c:v>
                </c:pt>
                <c:pt idx="18891">
                  <c:v>23.206663720000002</c:v>
                </c:pt>
                <c:pt idx="18892">
                  <c:v>23.213201939600001</c:v>
                </c:pt>
                <c:pt idx="18893">
                  <c:v>23.217671656899999</c:v>
                </c:pt>
                <c:pt idx="18894">
                  <c:v>23.212688107599998</c:v>
                </c:pt>
                <c:pt idx="18895">
                  <c:v>23.207412414</c:v>
                </c:pt>
                <c:pt idx="18896">
                  <c:v>23.208590498700001</c:v>
                </c:pt>
                <c:pt idx="18897">
                  <c:v>23.215075037599998</c:v>
                </c:pt>
                <c:pt idx="18898">
                  <c:v>23.2154432034</c:v>
                </c:pt>
                <c:pt idx="18899">
                  <c:v>23.208464645799999</c:v>
                </c:pt>
                <c:pt idx="18900">
                  <c:v>23.2044947268</c:v>
                </c:pt>
                <c:pt idx="18901">
                  <c:v>23.2081179969</c:v>
                </c:pt>
                <c:pt idx="18902">
                  <c:v>23.213199317000001</c:v>
                </c:pt>
                <c:pt idx="18903">
                  <c:v>23.211125375799998</c:v>
                </c:pt>
                <c:pt idx="18904">
                  <c:v>23.204308533100001</c:v>
                </c:pt>
                <c:pt idx="18905">
                  <c:v>23.201529213699999</c:v>
                </c:pt>
                <c:pt idx="18906">
                  <c:v>23.2075311376</c:v>
                </c:pt>
                <c:pt idx="18907">
                  <c:v>23.211442272799999</c:v>
                </c:pt>
                <c:pt idx="18908">
                  <c:v>23.2065198363</c:v>
                </c:pt>
                <c:pt idx="18909">
                  <c:v>23.20075009</c:v>
                </c:pt>
                <c:pt idx="18910">
                  <c:v>23.202532930299999</c:v>
                </c:pt>
                <c:pt idx="18911">
                  <c:v>23.2092928476</c:v>
                </c:pt>
                <c:pt idx="18912">
                  <c:v>23.2099548614</c:v>
                </c:pt>
                <c:pt idx="18913">
                  <c:v>23.2043487129</c:v>
                </c:pt>
                <c:pt idx="18914">
                  <c:v>23.198278654199999</c:v>
                </c:pt>
                <c:pt idx="18915">
                  <c:v>23.202156466000002</c:v>
                </c:pt>
                <c:pt idx="18916">
                  <c:v>23.209012105700001</c:v>
                </c:pt>
                <c:pt idx="18917">
                  <c:v>23.207746244199999</c:v>
                </c:pt>
                <c:pt idx="18918">
                  <c:v>23.2016880728</c:v>
                </c:pt>
                <c:pt idx="18919">
                  <c:v>23.199456382800001</c:v>
                </c:pt>
                <c:pt idx="18920">
                  <c:v>23.205693073900001</c:v>
                </c:pt>
                <c:pt idx="18921">
                  <c:v>23.209303267100001</c:v>
                </c:pt>
                <c:pt idx="18922">
                  <c:v>23.204583913499999</c:v>
                </c:pt>
                <c:pt idx="18923">
                  <c:v>23.198271520999999</c:v>
                </c:pt>
                <c:pt idx="18924">
                  <c:v>23.198561332400001</c:v>
                </c:pt>
                <c:pt idx="18925">
                  <c:v>23.2048192464</c:v>
                </c:pt>
                <c:pt idx="18926">
                  <c:v>23.206355910399999</c:v>
                </c:pt>
                <c:pt idx="18927">
                  <c:v>23.2004897009</c:v>
                </c:pt>
                <c:pt idx="18928">
                  <c:v>23.194656234299998</c:v>
                </c:pt>
                <c:pt idx="18929">
                  <c:v>23.198494915000001</c:v>
                </c:pt>
                <c:pt idx="18930">
                  <c:v>23.204326419899999</c:v>
                </c:pt>
                <c:pt idx="18931">
                  <c:v>23.2023765456</c:v>
                </c:pt>
                <c:pt idx="18932">
                  <c:v>23.196267043799999</c:v>
                </c:pt>
                <c:pt idx="18933">
                  <c:v>23.194052225899998</c:v>
                </c:pt>
                <c:pt idx="18934">
                  <c:v>23.199948942700001</c:v>
                </c:pt>
                <c:pt idx="18935">
                  <c:v>23.204549551700001</c:v>
                </c:pt>
                <c:pt idx="18936">
                  <c:v>23.2013899162</c:v>
                </c:pt>
                <c:pt idx="18937">
                  <c:v>23.193685260599999</c:v>
                </c:pt>
                <c:pt idx="18938">
                  <c:v>23.193903038799998</c:v>
                </c:pt>
                <c:pt idx="18939">
                  <c:v>23.200495685700002</c:v>
                </c:pt>
                <c:pt idx="18940">
                  <c:v>23.2028260459</c:v>
                </c:pt>
                <c:pt idx="18941">
                  <c:v>23.1981843774</c:v>
                </c:pt>
                <c:pt idx="18942">
                  <c:v>23.193270088599999</c:v>
                </c:pt>
                <c:pt idx="18943">
                  <c:v>23.197166507999999</c:v>
                </c:pt>
                <c:pt idx="18944">
                  <c:v>23.2028604851</c:v>
                </c:pt>
                <c:pt idx="18945">
                  <c:v>23.2019304807</c:v>
                </c:pt>
                <c:pt idx="18946">
                  <c:v>23.195261791499998</c:v>
                </c:pt>
                <c:pt idx="18947">
                  <c:v>23.1919833352</c:v>
                </c:pt>
                <c:pt idx="18948">
                  <c:v>23.197320491999999</c:v>
                </c:pt>
                <c:pt idx="18949">
                  <c:v>23.201455465199999</c:v>
                </c:pt>
                <c:pt idx="18950">
                  <c:v>23.198358899700001</c:v>
                </c:pt>
                <c:pt idx="18951">
                  <c:v>23.1913819739</c:v>
                </c:pt>
                <c:pt idx="18952">
                  <c:v>23.191416406199998</c:v>
                </c:pt>
                <c:pt idx="18953">
                  <c:v>23.197095363100001</c:v>
                </c:pt>
                <c:pt idx="18954">
                  <c:v>23.198961600899999</c:v>
                </c:pt>
                <c:pt idx="18955">
                  <c:v>23.194315520899998</c:v>
                </c:pt>
                <c:pt idx="18956">
                  <c:v>23.1886845513</c:v>
                </c:pt>
                <c:pt idx="18957">
                  <c:v>23.1919347049</c:v>
                </c:pt>
                <c:pt idx="18958">
                  <c:v>23.198500437700002</c:v>
                </c:pt>
                <c:pt idx="18959">
                  <c:v>23.198973695399999</c:v>
                </c:pt>
                <c:pt idx="18960">
                  <c:v>23.191901854400001</c:v>
                </c:pt>
                <c:pt idx="18961">
                  <c:v>23.189029111499998</c:v>
                </c:pt>
                <c:pt idx="18962">
                  <c:v>23.193197985699999</c:v>
                </c:pt>
                <c:pt idx="18963">
                  <c:v>23.197865011899999</c:v>
                </c:pt>
                <c:pt idx="18964">
                  <c:v>23.196204124699999</c:v>
                </c:pt>
                <c:pt idx="18965">
                  <c:v>23.189781661200001</c:v>
                </c:pt>
                <c:pt idx="18966">
                  <c:v>23.190199867800001</c:v>
                </c:pt>
                <c:pt idx="18967">
                  <c:v>23.196452173299999</c:v>
                </c:pt>
                <c:pt idx="18968">
                  <c:v>23.1995001616</c:v>
                </c:pt>
                <c:pt idx="18969">
                  <c:v>23.1944468493</c:v>
                </c:pt>
                <c:pt idx="18970">
                  <c:v>23.188411997199999</c:v>
                </c:pt>
                <c:pt idx="18971">
                  <c:v>23.190954657799999</c:v>
                </c:pt>
                <c:pt idx="18972">
                  <c:v>23.196521771099999</c:v>
                </c:pt>
                <c:pt idx="18973">
                  <c:v>23.196977867099999</c:v>
                </c:pt>
                <c:pt idx="18974">
                  <c:v>23.190440390700001</c:v>
                </c:pt>
                <c:pt idx="18975">
                  <c:v>23.187082023399999</c:v>
                </c:pt>
                <c:pt idx="18976">
                  <c:v>23.190747817399998</c:v>
                </c:pt>
                <c:pt idx="18977">
                  <c:v>23.195834608399998</c:v>
                </c:pt>
                <c:pt idx="18978">
                  <c:v>23.1938698222</c:v>
                </c:pt>
                <c:pt idx="18979">
                  <c:v>23.186436195999999</c:v>
                </c:pt>
                <c:pt idx="18980">
                  <c:v>23.186442898500001</c:v>
                </c:pt>
                <c:pt idx="18981">
                  <c:v>23.192883702900001</c:v>
                </c:pt>
                <c:pt idx="18982">
                  <c:v>23.196511792300001</c:v>
                </c:pt>
                <c:pt idx="18983">
                  <c:v>23.191806825600001</c:v>
                </c:pt>
                <c:pt idx="18984">
                  <c:v>23.1865539904</c:v>
                </c:pt>
                <c:pt idx="18985">
                  <c:v>23.1875297739</c:v>
                </c:pt>
                <c:pt idx="18986">
                  <c:v>23.193233848999999</c:v>
                </c:pt>
                <c:pt idx="18987">
                  <c:v>23.1948373717</c:v>
                </c:pt>
                <c:pt idx="18988">
                  <c:v>23.1887679136</c:v>
                </c:pt>
                <c:pt idx="18989">
                  <c:v>23.185944354499998</c:v>
                </c:pt>
                <c:pt idx="18990">
                  <c:v>23.1907402414</c:v>
                </c:pt>
                <c:pt idx="18991">
                  <c:v>23.196732253899999</c:v>
                </c:pt>
                <c:pt idx="18992">
                  <c:v>23.194771178900002</c:v>
                </c:pt>
                <c:pt idx="18993">
                  <c:v>23.187740862199998</c:v>
                </c:pt>
                <c:pt idx="18994">
                  <c:v>23.1866085003</c:v>
                </c:pt>
                <c:pt idx="18995">
                  <c:v>23.191945240199999</c:v>
                </c:pt>
                <c:pt idx="18996">
                  <c:v>23.195718294300001</c:v>
                </c:pt>
                <c:pt idx="18997">
                  <c:v>23.1910930417</c:v>
                </c:pt>
                <c:pt idx="18998">
                  <c:v>23.1853230543</c:v>
                </c:pt>
                <c:pt idx="18999">
                  <c:v>23.185967009799999</c:v>
                </c:pt>
                <c:pt idx="19000">
                  <c:v>23.1924250605</c:v>
                </c:pt>
                <c:pt idx="19001">
                  <c:v>23.193984608099999</c:v>
                </c:pt>
                <c:pt idx="19002">
                  <c:v>23.186832292799998</c:v>
                </c:pt>
                <c:pt idx="19003">
                  <c:v>23.1835588613</c:v>
                </c:pt>
                <c:pt idx="19004">
                  <c:v>23.187742534800002</c:v>
                </c:pt>
                <c:pt idx="19005">
                  <c:v>23.193585073200001</c:v>
                </c:pt>
                <c:pt idx="19006">
                  <c:v>23.192322163299998</c:v>
                </c:pt>
                <c:pt idx="19007">
                  <c:v>23.186409064999999</c:v>
                </c:pt>
                <c:pt idx="19008">
                  <c:v>23.1844344746</c:v>
                </c:pt>
                <c:pt idx="19009">
                  <c:v>23.189675836700001</c:v>
                </c:pt>
                <c:pt idx="19010">
                  <c:v>23.194253246999999</c:v>
                </c:pt>
                <c:pt idx="19011">
                  <c:v>23.189722063000001</c:v>
                </c:pt>
                <c:pt idx="19012">
                  <c:v>23.184448466799999</c:v>
                </c:pt>
                <c:pt idx="19013">
                  <c:v>23.186105466699999</c:v>
                </c:pt>
                <c:pt idx="19014">
                  <c:v>23.1933475724</c:v>
                </c:pt>
                <c:pt idx="19015">
                  <c:v>23.195425141000001</c:v>
                </c:pt>
                <c:pt idx="19016">
                  <c:v>23.189205275100001</c:v>
                </c:pt>
                <c:pt idx="19017">
                  <c:v>23.1850971416</c:v>
                </c:pt>
                <c:pt idx="19018">
                  <c:v>23.188142192600001</c:v>
                </c:pt>
                <c:pt idx="19019">
                  <c:v>23.194135603100001</c:v>
                </c:pt>
                <c:pt idx="19020">
                  <c:v>23.192843743400001</c:v>
                </c:pt>
                <c:pt idx="19021">
                  <c:v>23.186216924699998</c:v>
                </c:pt>
                <c:pt idx="19022">
                  <c:v>23.183707402700001</c:v>
                </c:pt>
                <c:pt idx="19023">
                  <c:v>23.189504423399999</c:v>
                </c:pt>
                <c:pt idx="19024">
                  <c:v>23.194154914399999</c:v>
                </c:pt>
                <c:pt idx="19025">
                  <c:v>23.189375497899999</c:v>
                </c:pt>
                <c:pt idx="19026">
                  <c:v>23.183768916399998</c:v>
                </c:pt>
                <c:pt idx="19027">
                  <c:v>23.184145411700001</c:v>
                </c:pt>
                <c:pt idx="19028">
                  <c:v>23.1908270775</c:v>
                </c:pt>
                <c:pt idx="19029">
                  <c:v>23.193263566399999</c:v>
                </c:pt>
                <c:pt idx="19030">
                  <c:v>23.1881410899</c:v>
                </c:pt>
                <c:pt idx="19031">
                  <c:v>23.1835425467</c:v>
                </c:pt>
                <c:pt idx="19032">
                  <c:v>23.186998204399998</c:v>
                </c:pt>
                <c:pt idx="19033">
                  <c:v>23.193372414300001</c:v>
                </c:pt>
                <c:pt idx="19034">
                  <c:v>23.1916471937</c:v>
                </c:pt>
                <c:pt idx="19035">
                  <c:v>23.185697908000002</c:v>
                </c:pt>
                <c:pt idx="19036">
                  <c:v>23.183391414399999</c:v>
                </c:pt>
                <c:pt idx="19037">
                  <c:v>23.189953920899999</c:v>
                </c:pt>
                <c:pt idx="19038">
                  <c:v>23.1956106461</c:v>
                </c:pt>
                <c:pt idx="19039">
                  <c:v>23.192046794700001</c:v>
                </c:pt>
                <c:pt idx="19040">
                  <c:v>23.1861382857</c:v>
                </c:pt>
                <c:pt idx="19041">
                  <c:v>23.1859881669</c:v>
                </c:pt>
                <c:pt idx="19042">
                  <c:v>23.192512982299998</c:v>
                </c:pt>
                <c:pt idx="19043">
                  <c:v>23.194778251100001</c:v>
                </c:pt>
                <c:pt idx="19044">
                  <c:v>23.189294416599999</c:v>
                </c:pt>
                <c:pt idx="19045">
                  <c:v>23.1840907775</c:v>
                </c:pt>
                <c:pt idx="19046">
                  <c:v>23.1871637335</c:v>
                </c:pt>
                <c:pt idx="19047">
                  <c:v>23.193058345400001</c:v>
                </c:pt>
                <c:pt idx="19048">
                  <c:v>23.192451213199998</c:v>
                </c:pt>
                <c:pt idx="19049">
                  <c:v>23.186579496699999</c:v>
                </c:pt>
                <c:pt idx="19050">
                  <c:v>23.1828277581</c:v>
                </c:pt>
                <c:pt idx="19051">
                  <c:v>23.1884396767</c:v>
                </c:pt>
                <c:pt idx="19052">
                  <c:v>23.193897299900001</c:v>
                </c:pt>
                <c:pt idx="19053">
                  <c:v>23.1911229673</c:v>
                </c:pt>
                <c:pt idx="19054">
                  <c:v>23.184965875500001</c:v>
                </c:pt>
                <c:pt idx="19055">
                  <c:v>23.1855467631</c:v>
                </c:pt>
                <c:pt idx="19056">
                  <c:v>23.192155932999999</c:v>
                </c:pt>
                <c:pt idx="19057">
                  <c:v>23.194257097600001</c:v>
                </c:pt>
                <c:pt idx="19058">
                  <c:v>23.189745188300002</c:v>
                </c:pt>
                <c:pt idx="19059">
                  <c:v>23.183572832599999</c:v>
                </c:pt>
                <c:pt idx="19060">
                  <c:v>23.1871603763</c:v>
                </c:pt>
                <c:pt idx="19061">
                  <c:v>23.194701520399999</c:v>
                </c:pt>
                <c:pt idx="19062">
                  <c:v>23.195272280099999</c:v>
                </c:pt>
                <c:pt idx="19063">
                  <c:v>23.189627317199999</c:v>
                </c:pt>
                <c:pt idx="19064">
                  <c:v>23.1860273564</c:v>
                </c:pt>
                <c:pt idx="19065">
                  <c:v>23.1912982857</c:v>
                </c:pt>
                <c:pt idx="19066">
                  <c:v>23.196299101299999</c:v>
                </c:pt>
                <c:pt idx="19067">
                  <c:v>23.193499752899999</c:v>
                </c:pt>
                <c:pt idx="19068">
                  <c:v>23.187005613</c:v>
                </c:pt>
                <c:pt idx="19069">
                  <c:v>23.186276704899999</c:v>
                </c:pt>
                <c:pt idx="19070">
                  <c:v>23.191992904900001</c:v>
                </c:pt>
                <c:pt idx="19071">
                  <c:v>23.195693400700002</c:v>
                </c:pt>
                <c:pt idx="19072">
                  <c:v>23.191452501800001</c:v>
                </c:pt>
                <c:pt idx="19073">
                  <c:v>23.184613647900001</c:v>
                </c:pt>
                <c:pt idx="19074">
                  <c:v>23.187492751299999</c:v>
                </c:pt>
                <c:pt idx="19075">
                  <c:v>23.194221490499999</c:v>
                </c:pt>
                <c:pt idx="19076">
                  <c:v>23.1947006736</c:v>
                </c:pt>
                <c:pt idx="19077">
                  <c:v>23.188848975300001</c:v>
                </c:pt>
                <c:pt idx="19078">
                  <c:v>23.1857672101</c:v>
                </c:pt>
                <c:pt idx="19079">
                  <c:v>23.190766154199999</c:v>
                </c:pt>
                <c:pt idx="19080">
                  <c:v>23.196311337200001</c:v>
                </c:pt>
                <c:pt idx="19081">
                  <c:v>23.1950293839</c:v>
                </c:pt>
                <c:pt idx="19082">
                  <c:v>23.187098053500002</c:v>
                </c:pt>
                <c:pt idx="19083">
                  <c:v>23.186550922999999</c:v>
                </c:pt>
                <c:pt idx="19084">
                  <c:v>23.1934950136</c:v>
                </c:pt>
                <c:pt idx="19085">
                  <c:v>23.197995239699999</c:v>
                </c:pt>
                <c:pt idx="19086">
                  <c:v>23.194641009400002</c:v>
                </c:pt>
                <c:pt idx="19087">
                  <c:v>23.18851583</c:v>
                </c:pt>
                <c:pt idx="19088">
                  <c:v>23.190997959699999</c:v>
                </c:pt>
                <c:pt idx="19089">
                  <c:v>23.197124581099999</c:v>
                </c:pt>
                <c:pt idx="19090">
                  <c:v>23.1980879103</c:v>
                </c:pt>
                <c:pt idx="19091">
                  <c:v>23.192107894500001</c:v>
                </c:pt>
                <c:pt idx="19092">
                  <c:v>23.187826166299999</c:v>
                </c:pt>
                <c:pt idx="19093">
                  <c:v>23.191972294199999</c:v>
                </c:pt>
                <c:pt idx="19094">
                  <c:v>23.197873709100001</c:v>
                </c:pt>
                <c:pt idx="19095">
                  <c:v>23.196824167300001</c:v>
                </c:pt>
                <c:pt idx="19096">
                  <c:v>23.189363376100001</c:v>
                </c:pt>
                <c:pt idx="19097">
                  <c:v>23.188468435000001</c:v>
                </c:pt>
                <c:pt idx="19098">
                  <c:v>23.194117675899999</c:v>
                </c:pt>
                <c:pt idx="19099">
                  <c:v>23.197908201499999</c:v>
                </c:pt>
                <c:pt idx="19100">
                  <c:v>23.194544415399999</c:v>
                </c:pt>
                <c:pt idx="19101">
                  <c:v>23.188698763000001</c:v>
                </c:pt>
                <c:pt idx="19102">
                  <c:v>23.190634829099999</c:v>
                </c:pt>
                <c:pt idx="19103">
                  <c:v>23.197593679400001</c:v>
                </c:pt>
                <c:pt idx="19104">
                  <c:v>23.200021789699999</c:v>
                </c:pt>
                <c:pt idx="19105">
                  <c:v>23.193156466800001</c:v>
                </c:pt>
                <c:pt idx="19106">
                  <c:v>23.1892149858</c:v>
                </c:pt>
                <c:pt idx="19107">
                  <c:v>23.192812629700001</c:v>
                </c:pt>
                <c:pt idx="19108">
                  <c:v>23.199434136000001</c:v>
                </c:pt>
                <c:pt idx="19109">
                  <c:v>23.199898335699999</c:v>
                </c:pt>
                <c:pt idx="19110">
                  <c:v>23.193442902400001</c:v>
                </c:pt>
                <c:pt idx="19111">
                  <c:v>23.192401476200001</c:v>
                </c:pt>
                <c:pt idx="19112">
                  <c:v>23.197722265700001</c:v>
                </c:pt>
                <c:pt idx="19113">
                  <c:v>23.202410394899999</c:v>
                </c:pt>
                <c:pt idx="19114">
                  <c:v>23.198813571700001</c:v>
                </c:pt>
                <c:pt idx="19115">
                  <c:v>23.192266229099999</c:v>
                </c:pt>
                <c:pt idx="19116">
                  <c:v>23.193474136300001</c:v>
                </c:pt>
                <c:pt idx="19117">
                  <c:v>23.199543354300001</c:v>
                </c:pt>
                <c:pt idx="19118">
                  <c:v>23.2019934078</c:v>
                </c:pt>
                <c:pt idx="19119">
                  <c:v>23.196461592799999</c:v>
                </c:pt>
                <c:pt idx="19120">
                  <c:v>23.1920053477</c:v>
                </c:pt>
                <c:pt idx="19121">
                  <c:v>23.194676397999999</c:v>
                </c:pt>
                <c:pt idx="19122">
                  <c:v>23.200908073400001</c:v>
                </c:pt>
                <c:pt idx="19123">
                  <c:v>23.201000536399999</c:v>
                </c:pt>
                <c:pt idx="19124">
                  <c:v>23.19421436</c:v>
                </c:pt>
                <c:pt idx="19125">
                  <c:v>23.192520783700001</c:v>
                </c:pt>
                <c:pt idx="19126">
                  <c:v>23.198586254999999</c:v>
                </c:pt>
                <c:pt idx="19127">
                  <c:v>23.204093669500001</c:v>
                </c:pt>
                <c:pt idx="19128">
                  <c:v>23.200507391599999</c:v>
                </c:pt>
                <c:pt idx="19129">
                  <c:v>23.1949585638</c:v>
                </c:pt>
                <c:pt idx="19130">
                  <c:v>23.1941451902</c:v>
                </c:pt>
                <c:pt idx="19131">
                  <c:v>23.2006658689</c:v>
                </c:pt>
                <c:pt idx="19132">
                  <c:v>23.204888857299999</c:v>
                </c:pt>
                <c:pt idx="19133">
                  <c:v>23.200113262999999</c:v>
                </c:pt>
                <c:pt idx="19134">
                  <c:v>23.196079701599999</c:v>
                </c:pt>
                <c:pt idx="19135">
                  <c:v>23.199134428400001</c:v>
                </c:pt>
                <c:pt idx="19136">
                  <c:v>23.2061596092</c:v>
                </c:pt>
                <c:pt idx="19137">
                  <c:v>23.2059541651</c:v>
                </c:pt>
                <c:pt idx="19138">
                  <c:v>23.199129094</c:v>
                </c:pt>
                <c:pt idx="19139">
                  <c:v>23.1966318206</c:v>
                </c:pt>
                <c:pt idx="19140">
                  <c:v>23.201359084700002</c:v>
                </c:pt>
                <c:pt idx="19141">
                  <c:v>23.2067265164</c:v>
                </c:pt>
                <c:pt idx="19142">
                  <c:v>23.204130899599999</c:v>
                </c:pt>
                <c:pt idx="19143">
                  <c:v>23.198053099100001</c:v>
                </c:pt>
                <c:pt idx="19144">
                  <c:v>23.197143473699999</c:v>
                </c:pt>
                <c:pt idx="19145">
                  <c:v>23.2039006547</c:v>
                </c:pt>
                <c:pt idx="19146">
                  <c:v>23.207230468700001</c:v>
                </c:pt>
                <c:pt idx="19147">
                  <c:v>23.2015963799</c:v>
                </c:pt>
                <c:pt idx="19148">
                  <c:v>23.197281568099999</c:v>
                </c:pt>
                <c:pt idx="19149">
                  <c:v>23.200403338200001</c:v>
                </c:pt>
                <c:pt idx="19150">
                  <c:v>23.2073804899</c:v>
                </c:pt>
                <c:pt idx="19151">
                  <c:v>23.208016806500002</c:v>
                </c:pt>
                <c:pt idx="19152">
                  <c:v>23.202479633799999</c:v>
                </c:pt>
                <c:pt idx="19153">
                  <c:v>23.198284109399999</c:v>
                </c:pt>
                <c:pt idx="19154">
                  <c:v>23.202879127999999</c:v>
                </c:pt>
                <c:pt idx="19155">
                  <c:v>23.2093990652</c:v>
                </c:pt>
                <c:pt idx="19156">
                  <c:v>23.207432772000001</c:v>
                </c:pt>
                <c:pt idx="19157">
                  <c:v>23.202143532200001</c:v>
                </c:pt>
                <c:pt idx="19158">
                  <c:v>23.2021435869</c:v>
                </c:pt>
                <c:pt idx="19159">
                  <c:v>23.209322652000001</c:v>
                </c:pt>
                <c:pt idx="19160">
                  <c:v>23.212662311999999</c:v>
                </c:pt>
                <c:pt idx="19161">
                  <c:v>23.207711547999999</c:v>
                </c:pt>
                <c:pt idx="19162">
                  <c:v>23.202509553900001</c:v>
                </c:pt>
                <c:pt idx="19163">
                  <c:v>23.204349427</c:v>
                </c:pt>
                <c:pt idx="19164">
                  <c:v>23.211187696700001</c:v>
                </c:pt>
                <c:pt idx="19165">
                  <c:v>23.2118379309</c:v>
                </c:pt>
                <c:pt idx="19166">
                  <c:v>23.2060650576</c:v>
                </c:pt>
                <c:pt idx="19167">
                  <c:v>23.202154921599998</c:v>
                </c:pt>
                <c:pt idx="19168">
                  <c:v>23.207098462699999</c:v>
                </c:pt>
                <c:pt idx="19169">
                  <c:v>23.212979696600001</c:v>
                </c:pt>
                <c:pt idx="19170">
                  <c:v>23.210147351900002</c:v>
                </c:pt>
                <c:pt idx="19171">
                  <c:v>23.204658532700002</c:v>
                </c:pt>
                <c:pt idx="19172">
                  <c:v>23.203741237399999</c:v>
                </c:pt>
                <c:pt idx="19173">
                  <c:v>23.210341297700001</c:v>
                </c:pt>
                <c:pt idx="19174">
                  <c:v>23.214626991500001</c:v>
                </c:pt>
                <c:pt idx="19175">
                  <c:v>23.211168909400001</c:v>
                </c:pt>
                <c:pt idx="19176">
                  <c:v>23.2052552456</c:v>
                </c:pt>
                <c:pt idx="19177">
                  <c:v>23.207131185800002</c:v>
                </c:pt>
                <c:pt idx="19178">
                  <c:v>23.2140014149</c:v>
                </c:pt>
                <c:pt idx="19179">
                  <c:v>23.214997489999998</c:v>
                </c:pt>
                <c:pt idx="19180">
                  <c:v>23.210232016199999</c:v>
                </c:pt>
                <c:pt idx="19181">
                  <c:v>23.206958371999999</c:v>
                </c:pt>
                <c:pt idx="19182">
                  <c:v>23.212426366999999</c:v>
                </c:pt>
                <c:pt idx="19183">
                  <c:v>23.2186770211</c:v>
                </c:pt>
                <c:pt idx="19184">
                  <c:v>23.217009700399998</c:v>
                </c:pt>
                <c:pt idx="19185">
                  <c:v>23.2109058331</c:v>
                </c:pt>
                <c:pt idx="19186">
                  <c:v>23.209169881600001</c:v>
                </c:pt>
                <c:pt idx="19187">
                  <c:v>23.215480751499999</c:v>
                </c:pt>
                <c:pt idx="19188">
                  <c:v>23.2192607243</c:v>
                </c:pt>
                <c:pt idx="19189">
                  <c:v>23.215592875900001</c:v>
                </c:pt>
                <c:pt idx="19190">
                  <c:v>23.209737489999998</c:v>
                </c:pt>
                <c:pt idx="19191">
                  <c:v>23.2115489392</c:v>
                </c:pt>
                <c:pt idx="19192">
                  <c:v>23.217972928999998</c:v>
                </c:pt>
                <c:pt idx="19193">
                  <c:v>23.2191481698</c:v>
                </c:pt>
                <c:pt idx="19194">
                  <c:v>23.214236581400002</c:v>
                </c:pt>
                <c:pt idx="19195">
                  <c:v>23.2095656887</c:v>
                </c:pt>
                <c:pt idx="19196">
                  <c:v>23.2143139358</c:v>
                </c:pt>
                <c:pt idx="19197">
                  <c:v>23.2208646208</c:v>
                </c:pt>
                <c:pt idx="19198">
                  <c:v>23.220344369500001</c:v>
                </c:pt>
                <c:pt idx="19199">
                  <c:v>23.2141145752</c:v>
                </c:pt>
                <c:pt idx="19200">
                  <c:v>23.2129391412</c:v>
                </c:pt>
                <c:pt idx="19201">
                  <c:v>23.218569691300001</c:v>
                </c:pt>
                <c:pt idx="19202">
                  <c:v>23.222411499</c:v>
                </c:pt>
                <c:pt idx="19203">
                  <c:v>23.219636260800002</c:v>
                </c:pt>
                <c:pt idx="19204">
                  <c:v>23.213966579499999</c:v>
                </c:pt>
                <c:pt idx="19205">
                  <c:v>23.216466365300001</c:v>
                </c:pt>
                <c:pt idx="19206">
                  <c:v>23.223891416499999</c:v>
                </c:pt>
                <c:pt idx="19207">
                  <c:v>23.226194362400001</c:v>
                </c:pt>
                <c:pt idx="19208">
                  <c:v>23.221080557800001</c:v>
                </c:pt>
                <c:pt idx="19209">
                  <c:v>23.216381545299999</c:v>
                </c:pt>
                <c:pt idx="19210">
                  <c:v>23.220335973800001</c:v>
                </c:pt>
                <c:pt idx="19211">
                  <c:v>23.226260521</c:v>
                </c:pt>
                <c:pt idx="19212">
                  <c:v>23.2257202911</c:v>
                </c:pt>
                <c:pt idx="19213">
                  <c:v>23.2193093741</c:v>
                </c:pt>
                <c:pt idx="19214">
                  <c:v>23.217646037200002</c:v>
                </c:pt>
                <c:pt idx="19215">
                  <c:v>23.2225895071</c:v>
                </c:pt>
                <c:pt idx="19216">
                  <c:v>23.227485432400002</c:v>
                </c:pt>
                <c:pt idx="19217">
                  <c:v>23.225065328700001</c:v>
                </c:pt>
                <c:pt idx="19218">
                  <c:v>23.217994948299999</c:v>
                </c:pt>
                <c:pt idx="19219">
                  <c:v>23.219558356099999</c:v>
                </c:pt>
                <c:pt idx="19220">
                  <c:v>23.226611742599999</c:v>
                </c:pt>
                <c:pt idx="19221">
                  <c:v>23.229264246900001</c:v>
                </c:pt>
                <c:pt idx="19222">
                  <c:v>23.224331578000001</c:v>
                </c:pt>
                <c:pt idx="19223">
                  <c:v>23.220458042800001</c:v>
                </c:pt>
                <c:pt idx="19224">
                  <c:v>23.2237995578</c:v>
                </c:pt>
                <c:pt idx="19225">
                  <c:v>23.229890140399998</c:v>
                </c:pt>
                <c:pt idx="19226">
                  <c:v>23.2303861406</c:v>
                </c:pt>
                <c:pt idx="19227">
                  <c:v>23.223673552699999</c:v>
                </c:pt>
                <c:pt idx="19228">
                  <c:v>23.222228196700001</c:v>
                </c:pt>
                <c:pt idx="19229">
                  <c:v>23.2285869209</c:v>
                </c:pt>
                <c:pt idx="19230">
                  <c:v>23.234472378300001</c:v>
                </c:pt>
                <c:pt idx="19231">
                  <c:v>23.232369734100001</c:v>
                </c:pt>
                <c:pt idx="19232">
                  <c:v>23.225832364599999</c:v>
                </c:pt>
                <c:pt idx="19233">
                  <c:v>23.226510876199999</c:v>
                </c:pt>
                <c:pt idx="19234">
                  <c:v>23.232628773399998</c:v>
                </c:pt>
                <c:pt idx="19235">
                  <c:v>23.235570750800001</c:v>
                </c:pt>
                <c:pt idx="19236">
                  <c:v>23.230694118300001</c:v>
                </c:pt>
                <c:pt idx="19237">
                  <c:v>23.225762825699999</c:v>
                </c:pt>
                <c:pt idx="19238">
                  <c:v>23.2282441939</c:v>
                </c:pt>
                <c:pt idx="19239">
                  <c:v>23.2352890678</c:v>
                </c:pt>
                <c:pt idx="19240">
                  <c:v>23.236367383499999</c:v>
                </c:pt>
                <c:pt idx="19241">
                  <c:v>23.229096430599999</c:v>
                </c:pt>
                <c:pt idx="19242">
                  <c:v>23.227012700900001</c:v>
                </c:pt>
                <c:pt idx="19243">
                  <c:v>23.232205878999999</c:v>
                </c:pt>
                <c:pt idx="19244">
                  <c:v>23.237667881</c:v>
                </c:pt>
                <c:pt idx="19245">
                  <c:v>23.235669327099998</c:v>
                </c:pt>
                <c:pt idx="19246">
                  <c:v>23.229970585099998</c:v>
                </c:pt>
                <c:pt idx="19247">
                  <c:v>23.2301146436</c:v>
                </c:pt>
                <c:pt idx="19248">
                  <c:v>23.236702299099999</c:v>
                </c:pt>
                <c:pt idx="19249">
                  <c:v>23.240825831799999</c:v>
                </c:pt>
                <c:pt idx="19250">
                  <c:v>23.235186665699999</c:v>
                </c:pt>
                <c:pt idx="19251">
                  <c:v>23.2306233668</c:v>
                </c:pt>
                <c:pt idx="19252">
                  <c:v>23.233743831599998</c:v>
                </c:pt>
                <c:pt idx="19253">
                  <c:v>23.241532236899999</c:v>
                </c:pt>
                <c:pt idx="19254">
                  <c:v>23.2435025833</c:v>
                </c:pt>
                <c:pt idx="19255">
                  <c:v>23.237160471100001</c:v>
                </c:pt>
                <c:pt idx="19256">
                  <c:v>23.2346049983</c:v>
                </c:pt>
                <c:pt idx="19257">
                  <c:v>23.238960607500001</c:v>
                </c:pt>
                <c:pt idx="19258">
                  <c:v>23.244783423000001</c:v>
                </c:pt>
                <c:pt idx="19259">
                  <c:v>23.242872579299998</c:v>
                </c:pt>
                <c:pt idx="19260">
                  <c:v>23.236408340400001</c:v>
                </c:pt>
                <c:pt idx="19261">
                  <c:v>23.2357863734</c:v>
                </c:pt>
                <c:pt idx="19262">
                  <c:v>23.242252853899998</c:v>
                </c:pt>
                <c:pt idx="19263">
                  <c:v>23.2465401993</c:v>
                </c:pt>
                <c:pt idx="19264">
                  <c:v>23.241652463099999</c:v>
                </c:pt>
                <c:pt idx="19265">
                  <c:v>23.236836069999999</c:v>
                </c:pt>
                <c:pt idx="19266">
                  <c:v>23.2383730512</c:v>
                </c:pt>
                <c:pt idx="19267">
                  <c:v>23.2452860173</c:v>
                </c:pt>
                <c:pt idx="19268">
                  <c:v>23.247154352300001</c:v>
                </c:pt>
                <c:pt idx="19269">
                  <c:v>23.241418005</c:v>
                </c:pt>
                <c:pt idx="19270">
                  <c:v>23.238337078099999</c:v>
                </c:pt>
                <c:pt idx="19271">
                  <c:v>23.2435281777</c:v>
                </c:pt>
                <c:pt idx="19272">
                  <c:v>23.250157789399999</c:v>
                </c:pt>
                <c:pt idx="19273">
                  <c:v>23.247776035699999</c:v>
                </c:pt>
                <c:pt idx="19274">
                  <c:v>23.242107021199999</c:v>
                </c:pt>
                <c:pt idx="19275">
                  <c:v>23.240441200199999</c:v>
                </c:pt>
                <c:pt idx="19276">
                  <c:v>23.247501430100002</c:v>
                </c:pt>
                <c:pt idx="19277">
                  <c:v>23.253393750800001</c:v>
                </c:pt>
                <c:pt idx="19278">
                  <c:v>23.249634453999999</c:v>
                </c:pt>
                <c:pt idx="19279">
                  <c:v>23.244830290399999</c:v>
                </c:pt>
                <c:pt idx="19280">
                  <c:v>23.2460902778</c:v>
                </c:pt>
                <c:pt idx="19281">
                  <c:v>23.253321630799999</c:v>
                </c:pt>
                <c:pt idx="19282">
                  <c:v>23.254981342899999</c:v>
                </c:pt>
                <c:pt idx="19283">
                  <c:v>23.248927346599999</c:v>
                </c:pt>
                <c:pt idx="19284">
                  <c:v>23.245241598</c:v>
                </c:pt>
                <c:pt idx="19285">
                  <c:v>23.2492225459</c:v>
                </c:pt>
                <c:pt idx="19286">
                  <c:v>23.255446389799999</c:v>
                </c:pt>
                <c:pt idx="19287">
                  <c:v>23.254769510399999</c:v>
                </c:pt>
                <c:pt idx="19288">
                  <c:v>23.248908782000001</c:v>
                </c:pt>
                <c:pt idx="19289">
                  <c:v>23.2463894475</c:v>
                </c:pt>
                <c:pt idx="19290">
                  <c:v>23.2529162063</c:v>
                </c:pt>
                <c:pt idx="19291">
                  <c:v>23.2578675737</c:v>
                </c:pt>
                <c:pt idx="19292">
                  <c:v>23.2541131447</c:v>
                </c:pt>
                <c:pt idx="19293">
                  <c:v>23.248713596000002</c:v>
                </c:pt>
                <c:pt idx="19294">
                  <c:v>23.250614114400001</c:v>
                </c:pt>
                <c:pt idx="19295">
                  <c:v>23.2580557199</c:v>
                </c:pt>
                <c:pt idx="19296">
                  <c:v>23.260061666999999</c:v>
                </c:pt>
                <c:pt idx="19297">
                  <c:v>23.255488174900002</c:v>
                </c:pt>
                <c:pt idx="19298">
                  <c:v>23.2498765152</c:v>
                </c:pt>
                <c:pt idx="19299">
                  <c:v>23.253984710899999</c:v>
                </c:pt>
                <c:pt idx="19300">
                  <c:v>23.262002151499999</c:v>
                </c:pt>
                <c:pt idx="19301">
                  <c:v>23.262109709200001</c:v>
                </c:pt>
                <c:pt idx="19302">
                  <c:v>23.256893645600002</c:v>
                </c:pt>
                <c:pt idx="19303">
                  <c:v>23.2547436541</c:v>
                </c:pt>
                <c:pt idx="19304">
                  <c:v>23.261378602800001</c:v>
                </c:pt>
                <c:pt idx="19305">
                  <c:v>23.266044511600001</c:v>
                </c:pt>
                <c:pt idx="19306">
                  <c:v>23.262441753499999</c:v>
                </c:pt>
                <c:pt idx="19307">
                  <c:v>23.256593965899999</c:v>
                </c:pt>
                <c:pt idx="19308">
                  <c:v>23.257031861000002</c:v>
                </c:pt>
                <c:pt idx="19309">
                  <c:v>23.263938712200002</c:v>
                </c:pt>
                <c:pt idx="19310">
                  <c:v>23.2668224608</c:v>
                </c:pt>
                <c:pt idx="19311">
                  <c:v>23.2621917594</c:v>
                </c:pt>
                <c:pt idx="19312">
                  <c:v>23.2567911937</c:v>
                </c:pt>
                <c:pt idx="19313">
                  <c:v>23.260912080400001</c:v>
                </c:pt>
                <c:pt idx="19314">
                  <c:v>23.267557737400001</c:v>
                </c:pt>
                <c:pt idx="19315">
                  <c:v>23.266883335599999</c:v>
                </c:pt>
                <c:pt idx="19316">
                  <c:v>23.261394264700002</c:v>
                </c:pt>
                <c:pt idx="19317">
                  <c:v>23.259264115899999</c:v>
                </c:pt>
                <c:pt idx="19318">
                  <c:v>23.265429989800001</c:v>
                </c:pt>
                <c:pt idx="19319">
                  <c:v>23.2711262087</c:v>
                </c:pt>
                <c:pt idx="19320">
                  <c:v>23.269162506000001</c:v>
                </c:pt>
                <c:pt idx="19321">
                  <c:v>23.262030837699999</c:v>
                </c:pt>
                <c:pt idx="19322">
                  <c:v>23.262481399199999</c:v>
                </c:pt>
                <c:pt idx="19323">
                  <c:v>23.269811138800002</c:v>
                </c:pt>
                <c:pt idx="19324">
                  <c:v>23.2733471148</c:v>
                </c:pt>
                <c:pt idx="19325">
                  <c:v>23.269883679599999</c:v>
                </c:pt>
                <c:pt idx="19326">
                  <c:v>23.265236119800001</c:v>
                </c:pt>
                <c:pt idx="19327">
                  <c:v>23.269308265599999</c:v>
                </c:pt>
                <c:pt idx="19328">
                  <c:v>23.275729740100001</c:v>
                </c:pt>
                <c:pt idx="19329">
                  <c:v>23.275954194699999</c:v>
                </c:pt>
                <c:pt idx="19330">
                  <c:v>23.2700227839</c:v>
                </c:pt>
                <c:pt idx="19331">
                  <c:v>23.272381992700002</c:v>
                </c:pt>
                <c:pt idx="19332">
                  <c:v>23.277599798899999</c:v>
                </c:pt>
                <c:pt idx="19333">
                  <c:v>23.275843973800001</c:v>
                </c:pt>
                <c:pt idx="19334">
                  <c:v>23.2695078721</c:v>
                </c:pt>
                <c:pt idx="19335">
                  <c:v>23.2697561857</c:v>
                </c:pt>
                <c:pt idx="19336">
                  <c:v>23.276035847100001</c:v>
                </c:pt>
                <c:pt idx="19337">
                  <c:v>23.279072650900002</c:v>
                </c:pt>
                <c:pt idx="19338">
                  <c:v>23.275326998499999</c:v>
                </c:pt>
                <c:pt idx="19339">
                  <c:v>23.269915037400001</c:v>
                </c:pt>
                <c:pt idx="19340">
                  <c:v>23.273159036900001</c:v>
                </c:pt>
                <c:pt idx="19341">
                  <c:v>23.280414926399999</c:v>
                </c:pt>
                <c:pt idx="19342">
                  <c:v>23.282081152</c:v>
                </c:pt>
                <c:pt idx="19343">
                  <c:v>23.275798259799998</c:v>
                </c:pt>
                <c:pt idx="19344">
                  <c:v>23.2731633864</c:v>
                </c:pt>
                <c:pt idx="19345">
                  <c:v>23.2776628069</c:v>
                </c:pt>
                <c:pt idx="19346">
                  <c:v>23.2833261219</c:v>
                </c:pt>
                <c:pt idx="19347">
                  <c:v>23.2830345952</c:v>
                </c:pt>
                <c:pt idx="19348">
                  <c:v>23.2772722552</c:v>
                </c:pt>
                <c:pt idx="19349">
                  <c:v>23.277786921600001</c:v>
                </c:pt>
                <c:pt idx="19350">
                  <c:v>23.284388060400001</c:v>
                </c:pt>
                <c:pt idx="19351">
                  <c:v>23.288488861299999</c:v>
                </c:pt>
                <c:pt idx="19352">
                  <c:v>23.284384575099999</c:v>
                </c:pt>
                <c:pt idx="19353">
                  <c:v>23.278555443799998</c:v>
                </c:pt>
                <c:pt idx="19354">
                  <c:v>23.281109470099999</c:v>
                </c:pt>
                <c:pt idx="19355">
                  <c:v>23.2873757258</c:v>
                </c:pt>
                <c:pt idx="19356">
                  <c:v>23.289030401200002</c:v>
                </c:pt>
                <c:pt idx="19357">
                  <c:v>23.283439843099998</c:v>
                </c:pt>
                <c:pt idx="19358">
                  <c:v>23.280323800400001</c:v>
                </c:pt>
                <c:pt idx="19359">
                  <c:v>23.284335568900001</c:v>
                </c:pt>
                <c:pt idx="19360">
                  <c:v>23.290380911300002</c:v>
                </c:pt>
                <c:pt idx="19361">
                  <c:v>23.289574852600001</c:v>
                </c:pt>
                <c:pt idx="19362">
                  <c:v>23.282637913199999</c:v>
                </c:pt>
                <c:pt idx="19363">
                  <c:v>23.282536362399998</c:v>
                </c:pt>
                <c:pt idx="19364">
                  <c:v>23.289276604099999</c:v>
                </c:pt>
                <c:pt idx="19365">
                  <c:v>23.293919110000001</c:v>
                </c:pt>
                <c:pt idx="19366">
                  <c:v>23.290235020499999</c:v>
                </c:pt>
                <c:pt idx="19367">
                  <c:v>23.2853290559</c:v>
                </c:pt>
                <c:pt idx="19368">
                  <c:v>23.286337380799999</c:v>
                </c:pt>
                <c:pt idx="19369">
                  <c:v>23.2928119442</c:v>
                </c:pt>
                <c:pt idx="19370">
                  <c:v>23.295673805300002</c:v>
                </c:pt>
                <c:pt idx="19371">
                  <c:v>23.2905352597</c:v>
                </c:pt>
                <c:pt idx="19372">
                  <c:v>23.287895225700002</c:v>
                </c:pt>
                <c:pt idx="19373">
                  <c:v>23.2927773149</c:v>
                </c:pt>
                <c:pt idx="19374">
                  <c:v>23.299630669100001</c:v>
                </c:pt>
                <c:pt idx="19375">
                  <c:v>23.2987692319</c:v>
                </c:pt>
                <c:pt idx="19376">
                  <c:v>23.2921735786</c:v>
                </c:pt>
                <c:pt idx="19377">
                  <c:v>23.291007100200002</c:v>
                </c:pt>
                <c:pt idx="19378">
                  <c:v>23.296621398300001</c:v>
                </c:pt>
                <c:pt idx="19379">
                  <c:v>23.3013635346</c:v>
                </c:pt>
                <c:pt idx="19380">
                  <c:v>23.2978817459</c:v>
                </c:pt>
                <c:pt idx="19381">
                  <c:v>23.2925146322</c:v>
                </c:pt>
                <c:pt idx="19382">
                  <c:v>23.293301284999998</c:v>
                </c:pt>
                <c:pt idx="19383">
                  <c:v>23.3003921277</c:v>
                </c:pt>
                <c:pt idx="19384">
                  <c:v>23.3032250467</c:v>
                </c:pt>
                <c:pt idx="19385">
                  <c:v>23.296860288600001</c:v>
                </c:pt>
                <c:pt idx="19386">
                  <c:v>23.293626732500002</c:v>
                </c:pt>
                <c:pt idx="19387">
                  <c:v>23.297763170100001</c:v>
                </c:pt>
                <c:pt idx="19388">
                  <c:v>23.304306627300001</c:v>
                </c:pt>
                <c:pt idx="19389">
                  <c:v>23.3041166</c:v>
                </c:pt>
                <c:pt idx="19390">
                  <c:v>23.298760405100001</c:v>
                </c:pt>
                <c:pt idx="19391">
                  <c:v>23.296719820100002</c:v>
                </c:pt>
                <c:pt idx="19392">
                  <c:v>23.302350840799999</c:v>
                </c:pt>
                <c:pt idx="19393">
                  <c:v>23.3079503487</c:v>
                </c:pt>
                <c:pt idx="19394">
                  <c:v>23.304620890100001</c:v>
                </c:pt>
                <c:pt idx="19395">
                  <c:v>23.299757034100001</c:v>
                </c:pt>
                <c:pt idx="19396">
                  <c:v>23.3014495573</c:v>
                </c:pt>
                <c:pt idx="19397">
                  <c:v>23.309227688899998</c:v>
                </c:pt>
                <c:pt idx="19398">
                  <c:v>23.312356816099999</c:v>
                </c:pt>
                <c:pt idx="19399">
                  <c:v>23.306847230700001</c:v>
                </c:pt>
                <c:pt idx="19400">
                  <c:v>23.302783717699999</c:v>
                </c:pt>
                <c:pt idx="19401">
                  <c:v>23.3057650348</c:v>
                </c:pt>
                <c:pt idx="19402">
                  <c:v>23.312416789099998</c:v>
                </c:pt>
                <c:pt idx="19403">
                  <c:v>23.312302843800001</c:v>
                </c:pt>
                <c:pt idx="19404">
                  <c:v>23.306280106399999</c:v>
                </c:pt>
                <c:pt idx="19405">
                  <c:v>23.303833014999999</c:v>
                </c:pt>
                <c:pt idx="19406">
                  <c:v>23.3098946623</c:v>
                </c:pt>
                <c:pt idx="19407">
                  <c:v>23.315700383300001</c:v>
                </c:pt>
                <c:pt idx="19408">
                  <c:v>23.311961692099999</c:v>
                </c:pt>
                <c:pt idx="19409">
                  <c:v>23.306756781600001</c:v>
                </c:pt>
                <c:pt idx="19410">
                  <c:v>23.3068870241</c:v>
                </c:pt>
                <c:pt idx="19411">
                  <c:v>23.313919314300001</c:v>
                </c:pt>
                <c:pt idx="19412">
                  <c:v>23.317336355999998</c:v>
                </c:pt>
                <c:pt idx="19413">
                  <c:v>23.313022674100001</c:v>
                </c:pt>
                <c:pt idx="19414">
                  <c:v>23.308461223599998</c:v>
                </c:pt>
                <c:pt idx="19415">
                  <c:v>23.311938786799999</c:v>
                </c:pt>
                <c:pt idx="19416">
                  <c:v>23.3189609364</c:v>
                </c:pt>
                <c:pt idx="19417">
                  <c:v>23.318546234900001</c:v>
                </c:pt>
                <c:pt idx="19418">
                  <c:v>23.313209667799999</c:v>
                </c:pt>
                <c:pt idx="19419">
                  <c:v>23.311031516700002</c:v>
                </c:pt>
                <c:pt idx="19420">
                  <c:v>23.317741722600001</c:v>
                </c:pt>
                <c:pt idx="19421">
                  <c:v>23.324315174500001</c:v>
                </c:pt>
                <c:pt idx="19422">
                  <c:v>23.3217658473</c:v>
                </c:pt>
                <c:pt idx="19423">
                  <c:v>23.316156787400001</c:v>
                </c:pt>
                <c:pt idx="19424">
                  <c:v>23.315746665199999</c:v>
                </c:pt>
                <c:pt idx="19425">
                  <c:v>23.322582600200001</c:v>
                </c:pt>
                <c:pt idx="19426">
                  <c:v>23.325873972699998</c:v>
                </c:pt>
                <c:pt idx="19427">
                  <c:v>23.3212053325</c:v>
                </c:pt>
                <c:pt idx="19428">
                  <c:v>23.316148910700001</c:v>
                </c:pt>
                <c:pt idx="19429">
                  <c:v>23.319204650100001</c:v>
                </c:pt>
                <c:pt idx="19430">
                  <c:v>23.325905394300001</c:v>
                </c:pt>
                <c:pt idx="19431">
                  <c:v>23.326451865900001</c:v>
                </c:pt>
                <c:pt idx="19432">
                  <c:v>23.321399186200001</c:v>
                </c:pt>
                <c:pt idx="19433">
                  <c:v>23.317465154899999</c:v>
                </c:pt>
                <c:pt idx="19434">
                  <c:v>23.3231245616</c:v>
                </c:pt>
                <c:pt idx="19435">
                  <c:v>23.3292713144</c:v>
                </c:pt>
                <c:pt idx="19436">
                  <c:v>23.327471423199999</c:v>
                </c:pt>
                <c:pt idx="19437">
                  <c:v>23.321577644000001</c:v>
                </c:pt>
                <c:pt idx="19438">
                  <c:v>23.321965740500001</c:v>
                </c:pt>
                <c:pt idx="19439">
                  <c:v>23.328823316400001</c:v>
                </c:pt>
                <c:pt idx="19440">
                  <c:v>23.3320613476</c:v>
                </c:pt>
                <c:pt idx="19441">
                  <c:v>23.3284622798</c:v>
                </c:pt>
                <c:pt idx="19442">
                  <c:v>23.322637433499999</c:v>
                </c:pt>
                <c:pt idx="19443">
                  <c:v>23.3260442632</c:v>
                </c:pt>
                <c:pt idx="19444">
                  <c:v>23.334260627100001</c:v>
                </c:pt>
                <c:pt idx="19445">
                  <c:v>23.3359537129</c:v>
                </c:pt>
                <c:pt idx="19446">
                  <c:v>23.330923153299999</c:v>
                </c:pt>
                <c:pt idx="19447">
                  <c:v>23.327065622399999</c:v>
                </c:pt>
                <c:pt idx="19448">
                  <c:v>23.3322873708</c:v>
                </c:pt>
                <c:pt idx="19449">
                  <c:v>23.338009465700001</c:v>
                </c:pt>
                <c:pt idx="19450">
                  <c:v>23.3361753519</c:v>
                </c:pt>
                <c:pt idx="19451">
                  <c:v>23.330064057000001</c:v>
                </c:pt>
                <c:pt idx="19452">
                  <c:v>23.329158166999999</c:v>
                </c:pt>
                <c:pt idx="19453">
                  <c:v>23.335195985799999</c:v>
                </c:pt>
                <c:pt idx="19454">
                  <c:v>23.339923105299999</c:v>
                </c:pt>
                <c:pt idx="19455">
                  <c:v>23.336804192799999</c:v>
                </c:pt>
                <c:pt idx="19456">
                  <c:v>23.330160914699999</c:v>
                </c:pt>
                <c:pt idx="19457">
                  <c:v>23.3328677103</c:v>
                </c:pt>
                <c:pt idx="19458">
                  <c:v>23.3398885595</c:v>
                </c:pt>
                <c:pt idx="19459">
                  <c:v>23.341390089299999</c:v>
                </c:pt>
                <c:pt idx="19460">
                  <c:v>23.336079191900001</c:v>
                </c:pt>
                <c:pt idx="19461">
                  <c:v>23.332824799299999</c:v>
                </c:pt>
                <c:pt idx="19462">
                  <c:v>23.3376949554</c:v>
                </c:pt>
                <c:pt idx="19463">
                  <c:v>23.344018099199999</c:v>
                </c:pt>
                <c:pt idx="19464">
                  <c:v>23.3437740651</c:v>
                </c:pt>
                <c:pt idx="19465">
                  <c:v>23.3364254273</c:v>
                </c:pt>
                <c:pt idx="19466">
                  <c:v>23.335607921499999</c:v>
                </c:pt>
                <c:pt idx="19467">
                  <c:v>23.342892238299999</c:v>
                </c:pt>
                <c:pt idx="19468">
                  <c:v>23.348373952999999</c:v>
                </c:pt>
                <c:pt idx="19469">
                  <c:v>23.3459937091</c:v>
                </c:pt>
                <c:pt idx="19470">
                  <c:v>23.3399055135</c:v>
                </c:pt>
                <c:pt idx="19471">
                  <c:v>23.342109151300001</c:v>
                </c:pt>
                <c:pt idx="19472">
                  <c:v>23.348530812300002</c:v>
                </c:pt>
                <c:pt idx="19473">
                  <c:v>23.350462756700001</c:v>
                </c:pt>
                <c:pt idx="19474">
                  <c:v>23.345128115800001</c:v>
                </c:pt>
                <c:pt idx="19475">
                  <c:v>23.340722384399999</c:v>
                </c:pt>
                <c:pt idx="19476">
                  <c:v>23.344738204399999</c:v>
                </c:pt>
                <c:pt idx="19477">
                  <c:v>23.3513674103</c:v>
                </c:pt>
                <c:pt idx="19478">
                  <c:v>23.3516110674</c:v>
                </c:pt>
                <c:pt idx="19479">
                  <c:v>23.344673739899999</c:v>
                </c:pt>
                <c:pt idx="19480">
                  <c:v>23.3436174687</c:v>
                </c:pt>
                <c:pt idx="19481">
                  <c:v>23.349231830800001</c:v>
                </c:pt>
                <c:pt idx="19482">
                  <c:v>23.353906074699999</c:v>
                </c:pt>
                <c:pt idx="19483">
                  <c:v>23.351299400199999</c:v>
                </c:pt>
                <c:pt idx="19484">
                  <c:v>23.3455014631</c:v>
                </c:pt>
                <c:pt idx="19485">
                  <c:v>23.3470367587</c:v>
                </c:pt>
                <c:pt idx="19486">
                  <c:v>23.354317847299999</c:v>
                </c:pt>
                <c:pt idx="19487">
                  <c:v>23.3577347839</c:v>
                </c:pt>
                <c:pt idx="19488">
                  <c:v>23.351659478199998</c:v>
                </c:pt>
                <c:pt idx="19489">
                  <c:v>23.347702215000002</c:v>
                </c:pt>
                <c:pt idx="19490">
                  <c:v>23.351286310399999</c:v>
                </c:pt>
                <c:pt idx="19491">
                  <c:v>23.358455150200001</c:v>
                </c:pt>
                <c:pt idx="19492">
                  <c:v>23.3601118383</c:v>
                </c:pt>
                <c:pt idx="19493">
                  <c:v>23.3540713099</c:v>
                </c:pt>
                <c:pt idx="19494">
                  <c:v>23.352746253100001</c:v>
                </c:pt>
                <c:pt idx="19495">
                  <c:v>23.357941738499999</c:v>
                </c:pt>
                <c:pt idx="19496">
                  <c:v>23.363373535499999</c:v>
                </c:pt>
                <c:pt idx="19497">
                  <c:v>23.360640122300001</c:v>
                </c:pt>
                <c:pt idx="19498">
                  <c:v>23.354182278500002</c:v>
                </c:pt>
                <c:pt idx="19499">
                  <c:v>23.355023171300001</c:v>
                </c:pt>
                <c:pt idx="19500">
                  <c:v>23.361393142600001</c:v>
                </c:pt>
                <c:pt idx="19501">
                  <c:v>23.364954328</c:v>
                </c:pt>
                <c:pt idx="19502">
                  <c:v>23.360243865099999</c:v>
                </c:pt>
                <c:pt idx="19503">
                  <c:v>23.355850661000002</c:v>
                </c:pt>
                <c:pt idx="19504">
                  <c:v>23.358338314499999</c:v>
                </c:pt>
                <c:pt idx="19505">
                  <c:v>23.365116226000001</c:v>
                </c:pt>
                <c:pt idx="19506">
                  <c:v>23.366057201499999</c:v>
                </c:pt>
                <c:pt idx="19507">
                  <c:v>23.359655604099999</c:v>
                </c:pt>
                <c:pt idx="19508">
                  <c:v>23.3575277815</c:v>
                </c:pt>
                <c:pt idx="19509">
                  <c:v>23.363448586800001</c:v>
                </c:pt>
                <c:pt idx="19510">
                  <c:v>23.3696724178</c:v>
                </c:pt>
                <c:pt idx="19511">
                  <c:v>23.3670362764</c:v>
                </c:pt>
                <c:pt idx="19512">
                  <c:v>23.361709231399999</c:v>
                </c:pt>
                <c:pt idx="19513">
                  <c:v>23.3606669656</c:v>
                </c:pt>
                <c:pt idx="19514">
                  <c:v>23.367342831599998</c:v>
                </c:pt>
                <c:pt idx="19515">
                  <c:v>23.372687016499999</c:v>
                </c:pt>
                <c:pt idx="19516">
                  <c:v>23.3687583203</c:v>
                </c:pt>
                <c:pt idx="19517">
                  <c:v>23.364674058999999</c:v>
                </c:pt>
                <c:pt idx="19518">
                  <c:v>23.367308626300002</c:v>
                </c:pt>
                <c:pt idx="19519">
                  <c:v>23.374727570499999</c:v>
                </c:pt>
                <c:pt idx="19520">
                  <c:v>23.3754094795</c:v>
                </c:pt>
                <c:pt idx="19521">
                  <c:v>23.368954454800001</c:v>
                </c:pt>
                <c:pt idx="19522">
                  <c:v>23.3661026915</c:v>
                </c:pt>
                <c:pt idx="19523">
                  <c:v>23.370694580799999</c:v>
                </c:pt>
                <c:pt idx="19524">
                  <c:v>23.376748555399999</c:v>
                </c:pt>
                <c:pt idx="19525">
                  <c:v>23.375200528699999</c:v>
                </c:pt>
                <c:pt idx="19526">
                  <c:v>23.3694610489</c:v>
                </c:pt>
                <c:pt idx="19527">
                  <c:v>23.3683226158</c:v>
                </c:pt>
                <c:pt idx="19528">
                  <c:v>23.3752359446</c:v>
                </c:pt>
                <c:pt idx="19529">
                  <c:v>23.379381202600001</c:v>
                </c:pt>
                <c:pt idx="19530">
                  <c:v>23.374485289700001</c:v>
                </c:pt>
                <c:pt idx="19531">
                  <c:v>23.369904033000001</c:v>
                </c:pt>
                <c:pt idx="19532">
                  <c:v>23.372578302099999</c:v>
                </c:pt>
                <c:pt idx="19533">
                  <c:v>23.379829977899998</c:v>
                </c:pt>
                <c:pt idx="19534">
                  <c:v>23.381426119</c:v>
                </c:pt>
                <c:pt idx="19535">
                  <c:v>23.376397410399999</c:v>
                </c:pt>
                <c:pt idx="19536">
                  <c:v>23.371926060100002</c:v>
                </c:pt>
                <c:pt idx="19537">
                  <c:v>23.3764498072</c:v>
                </c:pt>
                <c:pt idx="19538">
                  <c:v>23.3837089662</c:v>
                </c:pt>
                <c:pt idx="19539">
                  <c:v>23.382687947000001</c:v>
                </c:pt>
                <c:pt idx="19540">
                  <c:v>23.377728671500002</c:v>
                </c:pt>
                <c:pt idx="19541">
                  <c:v>23.377241934899999</c:v>
                </c:pt>
                <c:pt idx="19542">
                  <c:v>23.384446109399999</c:v>
                </c:pt>
                <c:pt idx="19543">
                  <c:v>23.3885362925</c:v>
                </c:pt>
                <c:pt idx="19544">
                  <c:v>23.3842257395</c:v>
                </c:pt>
                <c:pt idx="19545">
                  <c:v>23.378886718099999</c:v>
                </c:pt>
                <c:pt idx="19546">
                  <c:v>23.380273476300001</c:v>
                </c:pt>
                <c:pt idx="19547">
                  <c:v>23.387338037900001</c:v>
                </c:pt>
                <c:pt idx="19548">
                  <c:v>23.389000637199999</c:v>
                </c:pt>
                <c:pt idx="19549">
                  <c:v>23.383874742</c:v>
                </c:pt>
                <c:pt idx="19550">
                  <c:v>23.379782795000001</c:v>
                </c:pt>
                <c:pt idx="19551">
                  <c:v>23.384545688999999</c:v>
                </c:pt>
                <c:pt idx="19552">
                  <c:v>23.3910919297</c:v>
                </c:pt>
                <c:pt idx="19553">
                  <c:v>23.389145171100001</c:v>
                </c:pt>
                <c:pt idx="19554">
                  <c:v>23.383758173099999</c:v>
                </c:pt>
                <c:pt idx="19555">
                  <c:v>23.382277894200001</c:v>
                </c:pt>
                <c:pt idx="19556">
                  <c:v>23.3887058127</c:v>
                </c:pt>
                <c:pt idx="19557">
                  <c:v>23.393697680300001</c:v>
                </c:pt>
                <c:pt idx="19558">
                  <c:v>23.390971567000001</c:v>
                </c:pt>
                <c:pt idx="19559">
                  <c:v>23.384938074499999</c:v>
                </c:pt>
                <c:pt idx="19560">
                  <c:v>23.3864949096</c:v>
                </c:pt>
                <c:pt idx="19561">
                  <c:v>23.393618872299999</c:v>
                </c:pt>
                <c:pt idx="19562">
                  <c:v>23.3956051989</c:v>
                </c:pt>
                <c:pt idx="19563">
                  <c:v>23.391530377300001</c:v>
                </c:pt>
                <c:pt idx="19564">
                  <c:v>23.3880100049</c:v>
                </c:pt>
                <c:pt idx="19565">
                  <c:v>23.393167139999999</c:v>
                </c:pt>
                <c:pt idx="19566">
                  <c:v>23.399825737499999</c:v>
                </c:pt>
                <c:pt idx="19567">
                  <c:v>23.398944526499999</c:v>
                </c:pt>
                <c:pt idx="19568">
                  <c:v>23.3929933103</c:v>
                </c:pt>
                <c:pt idx="19569">
                  <c:v>23.390687435</c:v>
                </c:pt>
                <c:pt idx="19570">
                  <c:v>23.396792889499999</c:v>
                </c:pt>
                <c:pt idx="19571">
                  <c:v>23.4013149703</c:v>
                </c:pt>
                <c:pt idx="19572">
                  <c:v>23.3984260961</c:v>
                </c:pt>
                <c:pt idx="19573">
                  <c:v>23.3926169806</c:v>
                </c:pt>
                <c:pt idx="19574">
                  <c:v>23.394025072800002</c:v>
                </c:pt>
                <c:pt idx="19575">
                  <c:v>23.400761097099998</c:v>
                </c:pt>
                <c:pt idx="19576">
                  <c:v>23.402821508799999</c:v>
                </c:pt>
                <c:pt idx="19577">
                  <c:v>23.398490894599998</c:v>
                </c:pt>
                <c:pt idx="19578">
                  <c:v>23.393369651099999</c:v>
                </c:pt>
                <c:pt idx="19579">
                  <c:v>23.397602665600001</c:v>
                </c:pt>
                <c:pt idx="19580">
                  <c:v>23.404478107700001</c:v>
                </c:pt>
                <c:pt idx="19581">
                  <c:v>23.404768031900002</c:v>
                </c:pt>
                <c:pt idx="19582">
                  <c:v>23.398731507400001</c:v>
                </c:pt>
                <c:pt idx="19583">
                  <c:v>23.3971091853</c:v>
                </c:pt>
                <c:pt idx="19584">
                  <c:v>23.402508833700001</c:v>
                </c:pt>
                <c:pt idx="19585">
                  <c:v>23.4072007609</c:v>
                </c:pt>
                <c:pt idx="19586">
                  <c:v>23.4052340157</c:v>
                </c:pt>
                <c:pt idx="19587">
                  <c:v>23.399670357200002</c:v>
                </c:pt>
                <c:pt idx="19588">
                  <c:v>23.401633817</c:v>
                </c:pt>
                <c:pt idx="19589">
                  <c:v>23.409096161899999</c:v>
                </c:pt>
                <c:pt idx="19590">
                  <c:v>23.4122157354</c:v>
                </c:pt>
                <c:pt idx="19591">
                  <c:v>23.4075955092</c:v>
                </c:pt>
                <c:pt idx="19592">
                  <c:v>23.4024138214</c:v>
                </c:pt>
                <c:pt idx="19593">
                  <c:v>23.4058648866</c:v>
                </c:pt>
                <c:pt idx="19594">
                  <c:v>23.412103759099999</c:v>
                </c:pt>
                <c:pt idx="19595">
                  <c:v>23.412346814900001</c:v>
                </c:pt>
                <c:pt idx="19596">
                  <c:v>23.406282986400001</c:v>
                </c:pt>
                <c:pt idx="19597">
                  <c:v>23.404162638700001</c:v>
                </c:pt>
                <c:pt idx="19598">
                  <c:v>23.4090088984</c:v>
                </c:pt>
                <c:pt idx="19599">
                  <c:v>23.4145773939</c:v>
                </c:pt>
                <c:pt idx="19600">
                  <c:v>23.4130807825</c:v>
                </c:pt>
                <c:pt idx="19601">
                  <c:v>23.405886648399999</c:v>
                </c:pt>
                <c:pt idx="19602">
                  <c:v>23.4068161129</c:v>
                </c:pt>
                <c:pt idx="19603">
                  <c:v>23.413702048899999</c:v>
                </c:pt>
                <c:pt idx="19604">
                  <c:v>23.417052034899999</c:v>
                </c:pt>
                <c:pt idx="19605">
                  <c:v>23.4125907373</c:v>
                </c:pt>
                <c:pt idx="19606">
                  <c:v>23.408340281099999</c:v>
                </c:pt>
                <c:pt idx="19607">
                  <c:v>23.4111026954</c:v>
                </c:pt>
                <c:pt idx="19608">
                  <c:v>23.417610960499999</c:v>
                </c:pt>
                <c:pt idx="19609">
                  <c:v>23.4189535806</c:v>
                </c:pt>
                <c:pt idx="19610">
                  <c:v>23.412743741700002</c:v>
                </c:pt>
                <c:pt idx="19611">
                  <c:v>23.410760199799999</c:v>
                </c:pt>
                <c:pt idx="19612">
                  <c:v>23.416861539300001</c:v>
                </c:pt>
                <c:pt idx="19613">
                  <c:v>23.4233321673</c:v>
                </c:pt>
                <c:pt idx="19614">
                  <c:v>23.4219385876</c:v>
                </c:pt>
                <c:pt idx="19615">
                  <c:v>23.415191724700001</c:v>
                </c:pt>
                <c:pt idx="19616">
                  <c:v>23.415191626399999</c:v>
                </c:pt>
                <c:pt idx="19617">
                  <c:v>23.421131298300001</c:v>
                </c:pt>
                <c:pt idx="19618">
                  <c:v>23.4247253194</c:v>
                </c:pt>
                <c:pt idx="19619">
                  <c:v>23.420453027800001</c:v>
                </c:pt>
                <c:pt idx="19620">
                  <c:v>23.4151908049</c:v>
                </c:pt>
                <c:pt idx="19621">
                  <c:v>23.417201806800001</c:v>
                </c:pt>
                <c:pt idx="19622">
                  <c:v>23.424492263499999</c:v>
                </c:pt>
                <c:pt idx="19623">
                  <c:v>23.426601497899998</c:v>
                </c:pt>
                <c:pt idx="19624">
                  <c:v>23.419678055799999</c:v>
                </c:pt>
                <c:pt idx="19625">
                  <c:v>23.417067441</c:v>
                </c:pt>
                <c:pt idx="19626">
                  <c:v>23.4216498983</c:v>
                </c:pt>
                <c:pt idx="19627">
                  <c:v>23.4275296267</c:v>
                </c:pt>
                <c:pt idx="19628">
                  <c:v>23.426162334299999</c:v>
                </c:pt>
                <c:pt idx="19629">
                  <c:v>23.4203722958</c:v>
                </c:pt>
                <c:pt idx="19630">
                  <c:v>23.419783452800001</c:v>
                </c:pt>
                <c:pt idx="19631">
                  <c:v>23.426243219900002</c:v>
                </c:pt>
                <c:pt idx="19632">
                  <c:v>23.4310153427</c:v>
                </c:pt>
                <c:pt idx="19633">
                  <c:v>23.426163986399999</c:v>
                </c:pt>
                <c:pt idx="19634">
                  <c:v>23.421230341299999</c:v>
                </c:pt>
                <c:pt idx="19635">
                  <c:v>23.423900598900001</c:v>
                </c:pt>
                <c:pt idx="19636">
                  <c:v>23.431837460699999</c:v>
                </c:pt>
                <c:pt idx="19637">
                  <c:v>23.434621534000001</c:v>
                </c:pt>
                <c:pt idx="19638">
                  <c:v>23.428524188400001</c:v>
                </c:pt>
                <c:pt idx="19639">
                  <c:v>23.425352236799998</c:v>
                </c:pt>
                <c:pt idx="19640">
                  <c:v>23.429087617499999</c:v>
                </c:pt>
                <c:pt idx="19641">
                  <c:v>23.4352549135</c:v>
                </c:pt>
                <c:pt idx="19642">
                  <c:v>23.4340579914</c:v>
                </c:pt>
                <c:pt idx="19643">
                  <c:v>23.427546938399999</c:v>
                </c:pt>
                <c:pt idx="19644">
                  <c:v>23.4262418006</c:v>
                </c:pt>
                <c:pt idx="19645">
                  <c:v>23.4325122521</c:v>
                </c:pt>
                <c:pt idx="19646">
                  <c:v>23.437651736900001</c:v>
                </c:pt>
                <c:pt idx="19647">
                  <c:v>23.433426239500001</c:v>
                </c:pt>
                <c:pt idx="19648">
                  <c:v>23.428437430100001</c:v>
                </c:pt>
                <c:pt idx="19649">
                  <c:v>23.4291556869</c:v>
                </c:pt>
                <c:pt idx="19650">
                  <c:v>23.436105059199999</c:v>
                </c:pt>
                <c:pt idx="19651">
                  <c:v>23.438551203900001</c:v>
                </c:pt>
                <c:pt idx="19652">
                  <c:v>23.4330555407</c:v>
                </c:pt>
                <c:pt idx="19653">
                  <c:v>23.429271638399999</c:v>
                </c:pt>
                <c:pt idx="19654">
                  <c:v>23.433869201099998</c:v>
                </c:pt>
                <c:pt idx="19655">
                  <c:v>23.440785185100001</c:v>
                </c:pt>
                <c:pt idx="19656">
                  <c:v>23.439250745700001</c:v>
                </c:pt>
                <c:pt idx="19657">
                  <c:v>23.4336413304</c:v>
                </c:pt>
                <c:pt idx="19658">
                  <c:v>23.431478163600001</c:v>
                </c:pt>
                <c:pt idx="19659">
                  <c:v>23.438126664599999</c:v>
                </c:pt>
                <c:pt idx="19660">
                  <c:v>23.4447240724</c:v>
                </c:pt>
                <c:pt idx="19661">
                  <c:v>23.441570889299999</c:v>
                </c:pt>
                <c:pt idx="19662">
                  <c:v>23.436416878999999</c:v>
                </c:pt>
                <c:pt idx="19663">
                  <c:v>23.4367818019</c:v>
                </c:pt>
                <c:pt idx="19664">
                  <c:v>23.443888816000001</c:v>
                </c:pt>
                <c:pt idx="19665">
                  <c:v>23.446188981100001</c:v>
                </c:pt>
                <c:pt idx="19666">
                  <c:v>23.4404035582</c:v>
                </c:pt>
                <c:pt idx="19667">
                  <c:v>23.436108066399999</c:v>
                </c:pt>
                <c:pt idx="19668">
                  <c:v>23.439483835899999</c:v>
                </c:pt>
                <c:pt idx="19669">
                  <c:v>23.446059269500001</c:v>
                </c:pt>
                <c:pt idx="19670">
                  <c:v>23.4461727429</c:v>
                </c:pt>
                <c:pt idx="19671">
                  <c:v>23.440561088399999</c:v>
                </c:pt>
                <c:pt idx="19672">
                  <c:v>23.437365620800001</c:v>
                </c:pt>
                <c:pt idx="19673">
                  <c:v>23.443480197</c:v>
                </c:pt>
                <c:pt idx="19674">
                  <c:v>23.448734594899999</c:v>
                </c:pt>
                <c:pt idx="19675">
                  <c:v>23.445536410999999</c:v>
                </c:pt>
                <c:pt idx="19676">
                  <c:v>23.439686371600001</c:v>
                </c:pt>
                <c:pt idx="19677">
                  <c:v>23.440703877800001</c:v>
                </c:pt>
                <c:pt idx="19678">
                  <c:v>23.447933430700001</c:v>
                </c:pt>
                <c:pt idx="19679">
                  <c:v>23.450642918500002</c:v>
                </c:pt>
                <c:pt idx="19680">
                  <c:v>23.446444218900002</c:v>
                </c:pt>
                <c:pt idx="19681">
                  <c:v>23.440438324799999</c:v>
                </c:pt>
                <c:pt idx="19682">
                  <c:v>23.443786242400002</c:v>
                </c:pt>
                <c:pt idx="19683">
                  <c:v>23.4521397689</c:v>
                </c:pt>
                <c:pt idx="19684">
                  <c:v>23.4530073084</c:v>
                </c:pt>
                <c:pt idx="19685">
                  <c:v>23.447913661000001</c:v>
                </c:pt>
                <c:pt idx="19686">
                  <c:v>23.4448854577</c:v>
                </c:pt>
                <c:pt idx="19687">
                  <c:v>23.450946022899998</c:v>
                </c:pt>
                <c:pt idx="19688">
                  <c:v>23.455936357199999</c:v>
                </c:pt>
                <c:pt idx="19689">
                  <c:v>23.452843339600001</c:v>
                </c:pt>
                <c:pt idx="19690">
                  <c:v>23.446657864900001</c:v>
                </c:pt>
                <c:pt idx="19691">
                  <c:v>23.4462556334</c:v>
                </c:pt>
                <c:pt idx="19692">
                  <c:v>23.452904777099999</c:v>
                </c:pt>
                <c:pt idx="19693">
                  <c:v>23.456478834799999</c:v>
                </c:pt>
                <c:pt idx="19694">
                  <c:v>23.4524527789</c:v>
                </c:pt>
                <c:pt idx="19695">
                  <c:v>23.4466254148</c:v>
                </c:pt>
                <c:pt idx="19696">
                  <c:v>23.450023286299999</c:v>
                </c:pt>
                <c:pt idx="19697">
                  <c:v>23.456646470100001</c:v>
                </c:pt>
                <c:pt idx="19698">
                  <c:v>23.456644185999998</c:v>
                </c:pt>
                <c:pt idx="19699">
                  <c:v>23.4510475925</c:v>
                </c:pt>
                <c:pt idx="19700">
                  <c:v>23.448034517499998</c:v>
                </c:pt>
                <c:pt idx="19701">
                  <c:v>23.453477872200001</c:v>
                </c:pt>
                <c:pt idx="19702">
                  <c:v>23.459526798100001</c:v>
                </c:pt>
                <c:pt idx="19703">
                  <c:v>23.458143157399999</c:v>
                </c:pt>
                <c:pt idx="19704">
                  <c:v>23.450815663</c:v>
                </c:pt>
                <c:pt idx="19705">
                  <c:v>23.4505145155</c:v>
                </c:pt>
                <c:pt idx="19706">
                  <c:v>23.457636163699998</c:v>
                </c:pt>
                <c:pt idx="19707">
                  <c:v>23.461707387400001</c:v>
                </c:pt>
                <c:pt idx="19708">
                  <c:v>23.458784151500002</c:v>
                </c:pt>
                <c:pt idx="19709">
                  <c:v>23.453512978799999</c:v>
                </c:pt>
                <c:pt idx="19710">
                  <c:v>23.456724512699999</c:v>
                </c:pt>
                <c:pt idx="19711">
                  <c:v>23.463027684099998</c:v>
                </c:pt>
                <c:pt idx="19712">
                  <c:v>23.463792990599998</c:v>
                </c:pt>
                <c:pt idx="19713">
                  <c:v>23.457894445200001</c:v>
                </c:pt>
                <c:pt idx="19714">
                  <c:v>23.4538675254</c:v>
                </c:pt>
                <c:pt idx="19715">
                  <c:v>23.458724316000001</c:v>
                </c:pt>
                <c:pt idx="19716">
                  <c:v>23.464275802500001</c:v>
                </c:pt>
                <c:pt idx="19717">
                  <c:v>23.4632614121</c:v>
                </c:pt>
                <c:pt idx="19718">
                  <c:v>23.456802686300001</c:v>
                </c:pt>
                <c:pt idx="19719">
                  <c:v>23.456259755400001</c:v>
                </c:pt>
                <c:pt idx="19720">
                  <c:v>23.462198020300001</c:v>
                </c:pt>
                <c:pt idx="19721">
                  <c:v>23.4657453445</c:v>
                </c:pt>
                <c:pt idx="19722">
                  <c:v>23.462244113299999</c:v>
                </c:pt>
                <c:pt idx="19723">
                  <c:v>23.456180553799999</c:v>
                </c:pt>
                <c:pt idx="19724">
                  <c:v>23.458385020200001</c:v>
                </c:pt>
                <c:pt idx="19725">
                  <c:v>23.465463372199999</c:v>
                </c:pt>
                <c:pt idx="19726">
                  <c:v>23.467671666099999</c:v>
                </c:pt>
                <c:pt idx="19727">
                  <c:v>23.4614878115</c:v>
                </c:pt>
                <c:pt idx="19728">
                  <c:v>23.458161463500002</c:v>
                </c:pt>
                <c:pt idx="19729">
                  <c:v>23.461979211700001</c:v>
                </c:pt>
                <c:pt idx="19730">
                  <c:v>23.4678697224</c:v>
                </c:pt>
                <c:pt idx="19731">
                  <c:v>23.468320955900001</c:v>
                </c:pt>
                <c:pt idx="19732">
                  <c:v>23.462447929100001</c:v>
                </c:pt>
                <c:pt idx="19733">
                  <c:v>23.462046767</c:v>
                </c:pt>
                <c:pt idx="19734">
                  <c:v>23.468035480899999</c:v>
                </c:pt>
                <c:pt idx="19735">
                  <c:v>23.472487281999999</c:v>
                </c:pt>
                <c:pt idx="19736">
                  <c:v>23.468674775</c:v>
                </c:pt>
                <c:pt idx="19737">
                  <c:v>23.462200639700001</c:v>
                </c:pt>
                <c:pt idx="19738">
                  <c:v>23.463742886199999</c:v>
                </c:pt>
                <c:pt idx="19739">
                  <c:v>23.469834465999998</c:v>
                </c:pt>
                <c:pt idx="19740">
                  <c:v>23.472022592199998</c:v>
                </c:pt>
                <c:pt idx="19741">
                  <c:v>23.4666922388</c:v>
                </c:pt>
                <c:pt idx="19742">
                  <c:v>23.462891761600002</c:v>
                </c:pt>
                <c:pt idx="19743">
                  <c:v>23.466258942300001</c:v>
                </c:pt>
                <c:pt idx="19744">
                  <c:v>23.4724688947</c:v>
                </c:pt>
                <c:pt idx="19745">
                  <c:v>23.4721638736</c:v>
                </c:pt>
                <c:pt idx="19746">
                  <c:v>23.464963125099999</c:v>
                </c:pt>
                <c:pt idx="19747">
                  <c:v>23.4637563177</c:v>
                </c:pt>
                <c:pt idx="19748">
                  <c:v>23.469825846999999</c:v>
                </c:pt>
                <c:pt idx="19749">
                  <c:v>23.474732494600001</c:v>
                </c:pt>
                <c:pt idx="19750">
                  <c:v>23.471411466100001</c:v>
                </c:pt>
                <c:pt idx="19751">
                  <c:v>23.4660065168</c:v>
                </c:pt>
                <c:pt idx="19752">
                  <c:v>23.466038983400001</c:v>
                </c:pt>
                <c:pt idx="19753">
                  <c:v>23.472402213300001</c:v>
                </c:pt>
                <c:pt idx="19754">
                  <c:v>23.4758269085</c:v>
                </c:pt>
                <c:pt idx="19755">
                  <c:v>23.470926049199999</c:v>
                </c:pt>
                <c:pt idx="19756">
                  <c:v>23.467535011199999</c:v>
                </c:pt>
                <c:pt idx="19757">
                  <c:v>23.471485856699999</c:v>
                </c:pt>
                <c:pt idx="19758">
                  <c:v>23.478371797400001</c:v>
                </c:pt>
                <c:pt idx="19759">
                  <c:v>23.477933361200002</c:v>
                </c:pt>
                <c:pt idx="19760">
                  <c:v>23.471008956799999</c:v>
                </c:pt>
                <c:pt idx="19761">
                  <c:v>23.468836127300001</c:v>
                </c:pt>
                <c:pt idx="19762">
                  <c:v>23.473760607900001</c:v>
                </c:pt>
                <c:pt idx="19763">
                  <c:v>23.4787037573</c:v>
                </c:pt>
                <c:pt idx="19764">
                  <c:v>23.4756986497</c:v>
                </c:pt>
                <c:pt idx="19765">
                  <c:v>23.469899038000001</c:v>
                </c:pt>
                <c:pt idx="19766">
                  <c:v>23.469850230799999</c:v>
                </c:pt>
                <c:pt idx="19767">
                  <c:v>23.476659073099999</c:v>
                </c:pt>
                <c:pt idx="19768">
                  <c:v>23.480041859899998</c:v>
                </c:pt>
                <c:pt idx="19769">
                  <c:v>23.473771291999999</c:v>
                </c:pt>
                <c:pt idx="19770">
                  <c:v>23.469661744700002</c:v>
                </c:pt>
                <c:pt idx="19771">
                  <c:v>23.472733060700001</c:v>
                </c:pt>
                <c:pt idx="19772">
                  <c:v>23.4791213255</c:v>
                </c:pt>
                <c:pt idx="19773">
                  <c:v>23.479311022800001</c:v>
                </c:pt>
                <c:pt idx="19774">
                  <c:v>23.4737402264</c:v>
                </c:pt>
                <c:pt idx="19775">
                  <c:v>23.470677075000001</c:v>
                </c:pt>
                <c:pt idx="19776">
                  <c:v>23.475732851699998</c:v>
                </c:pt>
                <c:pt idx="19777">
                  <c:v>23.481548952299999</c:v>
                </c:pt>
                <c:pt idx="19778">
                  <c:v>23.4787486538</c:v>
                </c:pt>
                <c:pt idx="19779">
                  <c:v>23.473459507600001</c:v>
                </c:pt>
                <c:pt idx="19780">
                  <c:v>23.474186722500001</c:v>
                </c:pt>
                <c:pt idx="19781">
                  <c:v>23.4815612722</c:v>
                </c:pt>
                <c:pt idx="19782">
                  <c:v>23.484985346199998</c:v>
                </c:pt>
                <c:pt idx="19783">
                  <c:v>23.4794731868</c:v>
                </c:pt>
                <c:pt idx="19784">
                  <c:v>23.474557623500001</c:v>
                </c:pt>
                <c:pt idx="19785">
                  <c:v>23.476481938199999</c:v>
                </c:pt>
                <c:pt idx="19786">
                  <c:v>23.482915029899999</c:v>
                </c:pt>
                <c:pt idx="19787">
                  <c:v>23.483264416699999</c:v>
                </c:pt>
                <c:pt idx="19788">
                  <c:v>23.477089037999999</c:v>
                </c:pt>
                <c:pt idx="19789">
                  <c:v>23.473776067399999</c:v>
                </c:pt>
                <c:pt idx="19790">
                  <c:v>23.479113460299999</c:v>
                </c:pt>
                <c:pt idx="19791">
                  <c:v>23.4852484502</c:v>
                </c:pt>
                <c:pt idx="19792">
                  <c:v>23.4818640051</c:v>
                </c:pt>
                <c:pt idx="19793">
                  <c:v>23.476237118299998</c:v>
                </c:pt>
                <c:pt idx="19794">
                  <c:v>23.4751347176</c:v>
                </c:pt>
                <c:pt idx="19795">
                  <c:v>23.481569804399999</c:v>
                </c:pt>
                <c:pt idx="19796">
                  <c:v>23.485189503200001</c:v>
                </c:pt>
                <c:pt idx="19797">
                  <c:v>23.480951723800001</c:v>
                </c:pt>
                <c:pt idx="19798">
                  <c:v>23.4755454692</c:v>
                </c:pt>
                <c:pt idx="19799">
                  <c:v>23.478053953100002</c:v>
                </c:pt>
                <c:pt idx="19800">
                  <c:v>23.484813007900001</c:v>
                </c:pt>
                <c:pt idx="19801">
                  <c:v>23.484995211000001</c:v>
                </c:pt>
                <c:pt idx="19802">
                  <c:v>23.479500895099999</c:v>
                </c:pt>
                <c:pt idx="19803">
                  <c:v>23.4765214968</c:v>
                </c:pt>
                <c:pt idx="19804">
                  <c:v>23.4823814049</c:v>
                </c:pt>
                <c:pt idx="19805">
                  <c:v>23.489009419399999</c:v>
                </c:pt>
                <c:pt idx="19806">
                  <c:v>23.486755607799999</c:v>
                </c:pt>
                <c:pt idx="19807">
                  <c:v>23.480624472300001</c:v>
                </c:pt>
                <c:pt idx="19808">
                  <c:v>23.478990700299999</c:v>
                </c:pt>
                <c:pt idx="19809">
                  <c:v>23.485180245700001</c:v>
                </c:pt>
                <c:pt idx="19810">
                  <c:v>23.488699210099998</c:v>
                </c:pt>
                <c:pt idx="19811">
                  <c:v>23.4841137208</c:v>
                </c:pt>
                <c:pt idx="19812">
                  <c:v>23.478340250700001</c:v>
                </c:pt>
                <c:pt idx="19813">
                  <c:v>23.4803937426</c:v>
                </c:pt>
                <c:pt idx="19814">
                  <c:v>23.486987825100002</c:v>
                </c:pt>
                <c:pt idx="19815">
                  <c:v>23.4879387332</c:v>
                </c:pt>
                <c:pt idx="19816">
                  <c:v>23.4829393461</c:v>
                </c:pt>
                <c:pt idx="19817">
                  <c:v>23.477912375700001</c:v>
                </c:pt>
                <c:pt idx="19818">
                  <c:v>23.4826315655</c:v>
                </c:pt>
                <c:pt idx="19819">
                  <c:v>23.4885903375</c:v>
                </c:pt>
                <c:pt idx="19820">
                  <c:v>23.4870163529</c:v>
                </c:pt>
                <c:pt idx="19821">
                  <c:v>23.480569810199999</c:v>
                </c:pt>
                <c:pt idx="19822">
                  <c:v>23.479800290699998</c:v>
                </c:pt>
                <c:pt idx="19823">
                  <c:v>23.485931748599999</c:v>
                </c:pt>
                <c:pt idx="19824">
                  <c:v>23.489506373699999</c:v>
                </c:pt>
                <c:pt idx="19825">
                  <c:v>23.4860651057</c:v>
                </c:pt>
                <c:pt idx="19826">
                  <c:v>23.479752464899999</c:v>
                </c:pt>
                <c:pt idx="19827">
                  <c:v>23.4819849999</c:v>
                </c:pt>
                <c:pt idx="19828">
                  <c:v>23.4899273927</c:v>
                </c:pt>
                <c:pt idx="19829">
                  <c:v>23.491958774299999</c:v>
                </c:pt>
                <c:pt idx="19830">
                  <c:v>23.4867627277</c:v>
                </c:pt>
                <c:pt idx="19831">
                  <c:v>23.4817478569</c:v>
                </c:pt>
                <c:pt idx="19832">
                  <c:v>23.4859294876</c:v>
                </c:pt>
                <c:pt idx="19833">
                  <c:v>23.491487088100001</c:v>
                </c:pt>
                <c:pt idx="19834">
                  <c:v>23.4898602387</c:v>
                </c:pt>
                <c:pt idx="19835">
                  <c:v>23.483327298900001</c:v>
                </c:pt>
                <c:pt idx="19836">
                  <c:v>23.481307409900001</c:v>
                </c:pt>
                <c:pt idx="19837">
                  <c:v>23.486705341699999</c:v>
                </c:pt>
                <c:pt idx="19838">
                  <c:v>23.491611470900001</c:v>
                </c:pt>
                <c:pt idx="19839">
                  <c:v>23.488853371600001</c:v>
                </c:pt>
                <c:pt idx="19840">
                  <c:v>23.4815815352</c:v>
                </c:pt>
                <c:pt idx="19841">
                  <c:v>23.4831389398</c:v>
                </c:pt>
                <c:pt idx="19842">
                  <c:v>23.489504072999999</c:v>
                </c:pt>
                <c:pt idx="19843">
                  <c:v>23.491222176499999</c:v>
                </c:pt>
                <c:pt idx="19844">
                  <c:v>23.485670819500001</c:v>
                </c:pt>
                <c:pt idx="19845">
                  <c:v>23.481346381800002</c:v>
                </c:pt>
                <c:pt idx="19846">
                  <c:v>23.485100498400001</c:v>
                </c:pt>
                <c:pt idx="19847">
                  <c:v>23.491302851699999</c:v>
                </c:pt>
                <c:pt idx="19848">
                  <c:v>23.491302071300002</c:v>
                </c:pt>
                <c:pt idx="19849">
                  <c:v>23.4837615191</c:v>
                </c:pt>
                <c:pt idx="19850">
                  <c:v>23.481741100099999</c:v>
                </c:pt>
                <c:pt idx="19851">
                  <c:v>23.4883797745</c:v>
                </c:pt>
                <c:pt idx="19852">
                  <c:v>23.493971868599999</c:v>
                </c:pt>
                <c:pt idx="19853">
                  <c:v>23.491777709400001</c:v>
                </c:pt>
                <c:pt idx="19854">
                  <c:v>23.4848935857</c:v>
                </c:pt>
                <c:pt idx="19855">
                  <c:v>23.485852367</c:v>
                </c:pt>
                <c:pt idx="19856">
                  <c:v>23.491622675199999</c:v>
                </c:pt>
                <c:pt idx="19857">
                  <c:v>23.493698978699999</c:v>
                </c:pt>
                <c:pt idx="19858">
                  <c:v>23.488227887899999</c:v>
                </c:pt>
                <c:pt idx="19859">
                  <c:v>23.4828305624</c:v>
                </c:pt>
                <c:pt idx="19860">
                  <c:v>23.485747953400001</c:v>
                </c:pt>
                <c:pt idx="19861">
                  <c:v>23.492185122599999</c:v>
                </c:pt>
                <c:pt idx="19862">
                  <c:v>23.4929167449</c:v>
                </c:pt>
                <c:pt idx="19863">
                  <c:v>23.485721874199999</c:v>
                </c:pt>
                <c:pt idx="19864">
                  <c:v>23.483584087899999</c:v>
                </c:pt>
                <c:pt idx="19865">
                  <c:v>23.488195833399999</c:v>
                </c:pt>
                <c:pt idx="19866">
                  <c:v>23.4928769516</c:v>
                </c:pt>
                <c:pt idx="19867">
                  <c:v>23.490225994199999</c:v>
                </c:pt>
                <c:pt idx="19868">
                  <c:v>23.4836454404</c:v>
                </c:pt>
                <c:pt idx="19869">
                  <c:v>23.483829598900002</c:v>
                </c:pt>
                <c:pt idx="19870">
                  <c:v>23.490475166700001</c:v>
                </c:pt>
                <c:pt idx="19871">
                  <c:v>23.494018683899998</c:v>
                </c:pt>
                <c:pt idx="19872">
                  <c:v>23.4879626671</c:v>
                </c:pt>
                <c:pt idx="19873">
                  <c:v>23.483128886799999</c:v>
                </c:pt>
                <c:pt idx="19874">
                  <c:v>23.485741856699999</c:v>
                </c:pt>
                <c:pt idx="19875">
                  <c:v>23.492522346499999</c:v>
                </c:pt>
                <c:pt idx="19876">
                  <c:v>23.494529277000002</c:v>
                </c:pt>
                <c:pt idx="19877">
                  <c:v>23.488102187900001</c:v>
                </c:pt>
                <c:pt idx="19878">
                  <c:v>23.485587645799999</c:v>
                </c:pt>
                <c:pt idx="19879">
                  <c:v>23.489698598899999</c:v>
                </c:pt>
                <c:pt idx="19880">
                  <c:v>23.494972068300001</c:v>
                </c:pt>
                <c:pt idx="19881">
                  <c:v>23.492295753000001</c:v>
                </c:pt>
                <c:pt idx="19882">
                  <c:v>23.485114279200001</c:v>
                </c:pt>
                <c:pt idx="19883">
                  <c:v>23.484660223700001</c:v>
                </c:pt>
                <c:pt idx="19884">
                  <c:v>23.490382310600001</c:v>
                </c:pt>
                <c:pt idx="19885">
                  <c:v>23.494183147200001</c:v>
                </c:pt>
                <c:pt idx="19886">
                  <c:v>23.489500318299999</c:v>
                </c:pt>
                <c:pt idx="19887">
                  <c:v>23.484321162899999</c:v>
                </c:pt>
                <c:pt idx="19888">
                  <c:v>23.485693045000001</c:v>
                </c:pt>
                <c:pt idx="19889">
                  <c:v>23.492079666799999</c:v>
                </c:pt>
                <c:pt idx="19890">
                  <c:v>23.4930165669</c:v>
                </c:pt>
                <c:pt idx="19891">
                  <c:v>23.486202567799999</c:v>
                </c:pt>
                <c:pt idx="19892">
                  <c:v>23.482753520599999</c:v>
                </c:pt>
                <c:pt idx="19893">
                  <c:v>23.487567493699999</c:v>
                </c:pt>
                <c:pt idx="19894">
                  <c:v>23.493581979599998</c:v>
                </c:pt>
                <c:pt idx="19895">
                  <c:v>23.491082433500001</c:v>
                </c:pt>
                <c:pt idx="19896">
                  <c:v>23.4851569022</c:v>
                </c:pt>
                <c:pt idx="19897">
                  <c:v>23.482996751799998</c:v>
                </c:pt>
                <c:pt idx="19898">
                  <c:v>23.488875033900001</c:v>
                </c:pt>
                <c:pt idx="19899">
                  <c:v>23.494430874199999</c:v>
                </c:pt>
                <c:pt idx="19900">
                  <c:v>23.490539115499999</c:v>
                </c:pt>
                <c:pt idx="19901">
                  <c:v>23.485556117400002</c:v>
                </c:pt>
                <c:pt idx="19902">
                  <c:v>23.4868413913</c:v>
                </c:pt>
                <c:pt idx="19903">
                  <c:v>23.493701052700001</c:v>
                </c:pt>
                <c:pt idx="19904">
                  <c:v>23.4944109393</c:v>
                </c:pt>
                <c:pt idx="19905">
                  <c:v>23.4875300038</c:v>
                </c:pt>
                <c:pt idx="19906">
                  <c:v>23.483460355399998</c:v>
                </c:pt>
                <c:pt idx="19907">
                  <c:v>23.486980834099999</c:v>
                </c:pt>
                <c:pt idx="19908">
                  <c:v>23.492793365499999</c:v>
                </c:pt>
                <c:pt idx="19909">
                  <c:v>23.491457106399999</c:v>
                </c:pt>
                <c:pt idx="19910">
                  <c:v>23.485243712799999</c:v>
                </c:pt>
                <c:pt idx="19911">
                  <c:v>23.483004878100001</c:v>
                </c:pt>
                <c:pt idx="19912">
                  <c:v>23.489119301100001</c:v>
                </c:pt>
                <c:pt idx="19913">
                  <c:v>23.493173758099999</c:v>
                </c:pt>
                <c:pt idx="19914">
                  <c:v>23.488208249500001</c:v>
                </c:pt>
                <c:pt idx="19915">
                  <c:v>23.482525520599999</c:v>
                </c:pt>
                <c:pt idx="19916">
                  <c:v>23.483835460800002</c:v>
                </c:pt>
                <c:pt idx="19917">
                  <c:v>23.490407150799999</c:v>
                </c:pt>
                <c:pt idx="19918">
                  <c:v>23.492084124600002</c:v>
                </c:pt>
                <c:pt idx="19919">
                  <c:v>23.486748681000002</c:v>
                </c:pt>
                <c:pt idx="19920">
                  <c:v>23.4811747812</c:v>
                </c:pt>
                <c:pt idx="19921">
                  <c:v>23.4847030283</c:v>
                </c:pt>
                <c:pt idx="19922">
                  <c:v>23.491750011400001</c:v>
                </c:pt>
                <c:pt idx="19923">
                  <c:v>23.490822004200002</c:v>
                </c:pt>
                <c:pt idx="19924">
                  <c:v>23.485370531099999</c:v>
                </c:pt>
                <c:pt idx="19925">
                  <c:v>23.483523443900001</c:v>
                </c:pt>
                <c:pt idx="19926">
                  <c:v>23.489798287399999</c:v>
                </c:pt>
                <c:pt idx="19927">
                  <c:v>23.493724312000001</c:v>
                </c:pt>
                <c:pt idx="19928">
                  <c:v>23.489230811199999</c:v>
                </c:pt>
                <c:pt idx="19929">
                  <c:v>23.482941009299999</c:v>
                </c:pt>
                <c:pt idx="19930">
                  <c:v>23.482989291999999</c:v>
                </c:pt>
                <c:pt idx="19931">
                  <c:v>23.4893305065</c:v>
                </c:pt>
                <c:pt idx="19932">
                  <c:v>23.491118093899999</c:v>
                </c:pt>
                <c:pt idx="19933">
                  <c:v>23.485823309200001</c:v>
                </c:pt>
                <c:pt idx="19934">
                  <c:v>23.4807313347</c:v>
                </c:pt>
                <c:pt idx="19935">
                  <c:v>23.4843930977</c:v>
                </c:pt>
                <c:pt idx="19936">
                  <c:v>23.490664129300001</c:v>
                </c:pt>
                <c:pt idx="19937">
                  <c:v>23.4887488398</c:v>
                </c:pt>
                <c:pt idx="19938">
                  <c:v>23.482650401899999</c:v>
                </c:pt>
                <c:pt idx="19939">
                  <c:v>23.479760860599999</c:v>
                </c:pt>
                <c:pt idx="19940">
                  <c:v>23.485077275999998</c:v>
                </c:pt>
                <c:pt idx="19941">
                  <c:v>23.489842235600001</c:v>
                </c:pt>
                <c:pt idx="19942">
                  <c:v>23.486997777100001</c:v>
                </c:pt>
                <c:pt idx="19943">
                  <c:v>23.480048374599999</c:v>
                </c:pt>
                <c:pt idx="19944">
                  <c:v>23.480413715600001</c:v>
                </c:pt>
                <c:pt idx="19945">
                  <c:v>23.486846161199999</c:v>
                </c:pt>
                <c:pt idx="19946">
                  <c:v>23.4889247656</c:v>
                </c:pt>
                <c:pt idx="19947">
                  <c:v>23.484704195999999</c:v>
                </c:pt>
                <c:pt idx="19948">
                  <c:v>23.480119819599999</c:v>
                </c:pt>
                <c:pt idx="19949">
                  <c:v>23.484053307100002</c:v>
                </c:pt>
                <c:pt idx="19950">
                  <c:v>23.490171976700001</c:v>
                </c:pt>
                <c:pt idx="19951">
                  <c:v>23.489198893000001</c:v>
                </c:pt>
                <c:pt idx="19952">
                  <c:v>23.482597735900001</c:v>
                </c:pt>
                <c:pt idx="19953">
                  <c:v>23.478902293699999</c:v>
                </c:pt>
                <c:pt idx="19954">
                  <c:v>23.4838783601</c:v>
                </c:pt>
                <c:pt idx="19955">
                  <c:v>23.488214659499999</c:v>
                </c:pt>
                <c:pt idx="19956">
                  <c:v>23.485251717299999</c:v>
                </c:pt>
                <c:pt idx="19957">
                  <c:v>23.4786957532</c:v>
                </c:pt>
                <c:pt idx="19958">
                  <c:v>23.478844023099999</c:v>
                </c:pt>
                <c:pt idx="19959">
                  <c:v>23.4849651195</c:v>
                </c:pt>
                <c:pt idx="19960">
                  <c:v>23.486994229099999</c:v>
                </c:pt>
                <c:pt idx="19961">
                  <c:v>23.482413954999998</c:v>
                </c:pt>
                <c:pt idx="19962">
                  <c:v>23.476056184899999</c:v>
                </c:pt>
                <c:pt idx="19963">
                  <c:v>23.478884797799999</c:v>
                </c:pt>
                <c:pt idx="19964">
                  <c:v>23.4851355383</c:v>
                </c:pt>
                <c:pt idx="19965">
                  <c:v>23.485336670100001</c:v>
                </c:pt>
                <c:pt idx="19966">
                  <c:v>23.4786924707</c:v>
                </c:pt>
                <c:pt idx="19967">
                  <c:v>23.475808863200001</c:v>
                </c:pt>
                <c:pt idx="19968">
                  <c:v>23.480080337299999</c:v>
                </c:pt>
                <c:pt idx="19969">
                  <c:v>23.4846891396</c:v>
                </c:pt>
                <c:pt idx="19970">
                  <c:v>23.4826539104</c:v>
                </c:pt>
                <c:pt idx="19971">
                  <c:v>23.476409011600001</c:v>
                </c:pt>
                <c:pt idx="19972">
                  <c:v>23.476988862399999</c:v>
                </c:pt>
                <c:pt idx="19973">
                  <c:v>23.4835524824</c:v>
                </c:pt>
                <c:pt idx="19974">
                  <c:v>23.486553984499999</c:v>
                </c:pt>
                <c:pt idx="19975">
                  <c:v>23.481595413400001</c:v>
                </c:pt>
                <c:pt idx="19976">
                  <c:v>23.475157809799999</c:v>
                </c:pt>
                <c:pt idx="19977">
                  <c:v>23.4772467654</c:v>
                </c:pt>
                <c:pt idx="19978">
                  <c:v>23.482864896799999</c:v>
                </c:pt>
                <c:pt idx="19979">
                  <c:v>23.4829866995</c:v>
                </c:pt>
                <c:pt idx="19980">
                  <c:v>23.4764693664</c:v>
                </c:pt>
                <c:pt idx="19981">
                  <c:v>23.473099452100001</c:v>
                </c:pt>
                <c:pt idx="19982">
                  <c:v>23.4769747076</c:v>
                </c:pt>
                <c:pt idx="19983">
                  <c:v>23.482264743000002</c:v>
                </c:pt>
                <c:pt idx="19984">
                  <c:v>23.4808109031</c:v>
                </c:pt>
                <c:pt idx="19985">
                  <c:v>23.472729798700001</c:v>
                </c:pt>
                <c:pt idx="19986">
                  <c:v>23.4722077787</c:v>
                </c:pt>
                <c:pt idx="19987">
                  <c:v>23.478007589699999</c:v>
                </c:pt>
                <c:pt idx="19988">
                  <c:v>23.4811177845</c:v>
                </c:pt>
                <c:pt idx="19989">
                  <c:v>23.476288474</c:v>
                </c:pt>
                <c:pt idx="19990">
                  <c:v>23.470884958100001</c:v>
                </c:pt>
                <c:pt idx="19991">
                  <c:v>23.472240283400001</c:v>
                </c:pt>
                <c:pt idx="19992">
                  <c:v>23.4782340318</c:v>
                </c:pt>
                <c:pt idx="19993">
                  <c:v>23.479496216699999</c:v>
                </c:pt>
                <c:pt idx="19994">
                  <c:v>23.472993395</c:v>
                </c:pt>
                <c:pt idx="19995">
                  <c:v>23.469690323799998</c:v>
                </c:pt>
                <c:pt idx="19996">
                  <c:v>23.474657770299999</c:v>
                </c:pt>
                <c:pt idx="19997">
                  <c:v>23.4807537334</c:v>
                </c:pt>
                <c:pt idx="19998">
                  <c:v>23.479178337499999</c:v>
                </c:pt>
                <c:pt idx="19999">
                  <c:v>23.471458764200001</c:v>
                </c:pt>
                <c:pt idx="20000">
                  <c:v>23.4699955484</c:v>
                </c:pt>
                <c:pt idx="20001">
                  <c:v>23.474867833099999</c:v>
                </c:pt>
                <c:pt idx="20002">
                  <c:v>23.4781702913</c:v>
                </c:pt>
                <c:pt idx="20003">
                  <c:v>23.473656755299999</c:v>
                </c:pt>
                <c:pt idx="20004">
                  <c:v>23.467313475299999</c:v>
                </c:pt>
                <c:pt idx="20005">
                  <c:v>23.468053459499998</c:v>
                </c:pt>
                <c:pt idx="20006">
                  <c:v>23.474654507899999</c:v>
                </c:pt>
                <c:pt idx="20007">
                  <c:v>23.476857536299999</c:v>
                </c:pt>
                <c:pt idx="20008">
                  <c:v>23.469496923600001</c:v>
                </c:pt>
                <c:pt idx="20009">
                  <c:v>23.465602790599998</c:v>
                </c:pt>
                <c:pt idx="20010">
                  <c:v>23.4687405775</c:v>
                </c:pt>
                <c:pt idx="20011">
                  <c:v>23.474089014499999</c:v>
                </c:pt>
                <c:pt idx="20012">
                  <c:v>23.472455308899999</c:v>
                </c:pt>
                <c:pt idx="20013">
                  <c:v>23.465802313200001</c:v>
                </c:pt>
                <c:pt idx="20014">
                  <c:v>23.4637258381</c:v>
                </c:pt>
                <c:pt idx="20015">
                  <c:v>23.469176941800001</c:v>
                </c:pt>
                <c:pt idx="20016">
                  <c:v>23.4736443171</c:v>
                </c:pt>
                <c:pt idx="20017">
                  <c:v>23.4687381751</c:v>
                </c:pt>
                <c:pt idx="20018">
                  <c:v>23.4626868886</c:v>
                </c:pt>
                <c:pt idx="20019">
                  <c:v>23.464121923899999</c:v>
                </c:pt>
                <c:pt idx="20020">
                  <c:v>23.471275971699999</c:v>
                </c:pt>
                <c:pt idx="20021">
                  <c:v>23.4739237551</c:v>
                </c:pt>
                <c:pt idx="20022">
                  <c:v>23.467270851599999</c:v>
                </c:pt>
                <c:pt idx="20023">
                  <c:v>23.462753020299999</c:v>
                </c:pt>
                <c:pt idx="20024">
                  <c:v>23.465063499100001</c:v>
                </c:pt>
                <c:pt idx="20025">
                  <c:v>23.470634603200001</c:v>
                </c:pt>
                <c:pt idx="20026">
                  <c:v>23.469249209499999</c:v>
                </c:pt>
                <c:pt idx="20027">
                  <c:v>23.461935695899999</c:v>
                </c:pt>
                <c:pt idx="20028">
                  <c:v>23.459219994600002</c:v>
                </c:pt>
                <c:pt idx="20029">
                  <c:v>23.4644332654</c:v>
                </c:pt>
                <c:pt idx="20030">
                  <c:v>23.469479319000001</c:v>
                </c:pt>
                <c:pt idx="20031">
                  <c:v>23.465062863899998</c:v>
                </c:pt>
                <c:pt idx="20032">
                  <c:v>23.459161481900001</c:v>
                </c:pt>
                <c:pt idx="20033">
                  <c:v>23.458329429999999</c:v>
                </c:pt>
                <c:pt idx="20034">
                  <c:v>23.464407868999999</c:v>
                </c:pt>
                <c:pt idx="20035">
                  <c:v>23.466490426299998</c:v>
                </c:pt>
                <c:pt idx="20036">
                  <c:v>23.460427760799998</c:v>
                </c:pt>
                <c:pt idx="20037">
                  <c:v>23.455236942599999</c:v>
                </c:pt>
                <c:pt idx="20038">
                  <c:v>23.4584459115</c:v>
                </c:pt>
                <c:pt idx="20039">
                  <c:v>23.464715631899999</c:v>
                </c:pt>
                <c:pt idx="20040">
                  <c:v>23.463126319499999</c:v>
                </c:pt>
                <c:pt idx="20041">
                  <c:v>23.456812003</c:v>
                </c:pt>
                <c:pt idx="20042">
                  <c:v>23.4534592483</c:v>
                </c:pt>
                <c:pt idx="20043">
                  <c:v>23.4588521429</c:v>
                </c:pt>
                <c:pt idx="20044">
                  <c:v>23.4651868859</c:v>
                </c:pt>
                <c:pt idx="20045">
                  <c:v>23.461767222300001</c:v>
                </c:pt>
                <c:pt idx="20046">
                  <c:v>23.455544081300001</c:v>
                </c:pt>
                <c:pt idx="20047">
                  <c:v>23.454306981999999</c:v>
                </c:pt>
                <c:pt idx="20048">
                  <c:v>23.460407419100001</c:v>
                </c:pt>
                <c:pt idx="20049">
                  <c:v>23.462411264499998</c:v>
                </c:pt>
                <c:pt idx="20050">
                  <c:v>23.456093088700001</c:v>
                </c:pt>
                <c:pt idx="20051">
                  <c:v>23.450507111699999</c:v>
                </c:pt>
                <c:pt idx="20052">
                  <c:v>23.452525081299999</c:v>
                </c:pt>
                <c:pt idx="20053">
                  <c:v>23.458547445400001</c:v>
                </c:pt>
                <c:pt idx="20054">
                  <c:v>23.458525567100001</c:v>
                </c:pt>
                <c:pt idx="20055">
                  <c:v>23.452393109599999</c:v>
                </c:pt>
                <c:pt idx="20056">
                  <c:v>23.447868532000001</c:v>
                </c:pt>
                <c:pt idx="20057">
                  <c:v>23.452755580800002</c:v>
                </c:pt>
                <c:pt idx="20058">
                  <c:v>23.457382412000001</c:v>
                </c:pt>
                <c:pt idx="20059">
                  <c:v>23.453867487099998</c:v>
                </c:pt>
                <c:pt idx="20060">
                  <c:v>23.446869378500001</c:v>
                </c:pt>
                <c:pt idx="20061">
                  <c:v>23.446317008699999</c:v>
                </c:pt>
                <c:pt idx="20062">
                  <c:v>23.452476882900001</c:v>
                </c:pt>
                <c:pt idx="20063">
                  <c:v>23.4502353152</c:v>
                </c:pt>
                <c:pt idx="20064">
                  <c:v>23.443186140200002</c:v>
                </c:pt>
                <c:pt idx="20065">
                  <c:v>23.445047896599998</c:v>
                </c:pt>
                <c:pt idx="20066">
                  <c:v>23.452821349200001</c:v>
                </c:pt>
                <c:pt idx="20067">
                  <c:v>23.453516260400001</c:v>
                </c:pt>
                <c:pt idx="20068">
                  <c:v>23.4477778567</c:v>
                </c:pt>
                <c:pt idx="20069">
                  <c:v>23.443232517199998</c:v>
                </c:pt>
                <c:pt idx="20070">
                  <c:v>23.447936069800001</c:v>
                </c:pt>
                <c:pt idx="20071">
                  <c:v>23.452334201599999</c:v>
                </c:pt>
                <c:pt idx="20072">
                  <c:v>23.448883706699998</c:v>
                </c:pt>
                <c:pt idx="20073">
                  <c:v>23.441673571100001</c:v>
                </c:pt>
                <c:pt idx="20074">
                  <c:v>23.439778015200002</c:v>
                </c:pt>
                <c:pt idx="20075">
                  <c:v>23.445344720000001</c:v>
                </c:pt>
                <c:pt idx="20076">
                  <c:v>23.448676178700001</c:v>
                </c:pt>
                <c:pt idx="20077">
                  <c:v>23.444422698899999</c:v>
                </c:pt>
                <c:pt idx="20078">
                  <c:v>23.437532720499998</c:v>
                </c:pt>
                <c:pt idx="20079">
                  <c:v>23.439499285499998</c:v>
                </c:pt>
                <c:pt idx="20080">
                  <c:v>23.445232821800001</c:v>
                </c:pt>
                <c:pt idx="20081">
                  <c:v>23.4449975046</c:v>
                </c:pt>
                <c:pt idx="20082">
                  <c:v>23.438548168600001</c:v>
                </c:pt>
                <c:pt idx="20083">
                  <c:v>23.4340278584</c:v>
                </c:pt>
                <c:pt idx="20084">
                  <c:v>23.437999124699999</c:v>
                </c:pt>
                <c:pt idx="20085">
                  <c:v>23.4434862733</c:v>
                </c:pt>
                <c:pt idx="20086">
                  <c:v>23.441807241599999</c:v>
                </c:pt>
                <c:pt idx="20087">
                  <c:v>23.4336161403</c:v>
                </c:pt>
                <c:pt idx="20088">
                  <c:v>23.431915684900002</c:v>
                </c:pt>
                <c:pt idx="20089">
                  <c:v>23.438032098400001</c:v>
                </c:pt>
                <c:pt idx="20090">
                  <c:v>23.441716577899999</c:v>
                </c:pt>
                <c:pt idx="20091">
                  <c:v>23.438498876899999</c:v>
                </c:pt>
                <c:pt idx="20092">
                  <c:v>23.431972638400001</c:v>
                </c:pt>
                <c:pt idx="20093">
                  <c:v>23.433647094499999</c:v>
                </c:pt>
                <c:pt idx="20094">
                  <c:v>23.438991597000001</c:v>
                </c:pt>
                <c:pt idx="20095">
                  <c:v>23.4393964643</c:v>
                </c:pt>
                <c:pt idx="20096">
                  <c:v>23.4327988358</c:v>
                </c:pt>
                <c:pt idx="20097">
                  <c:v>23.4273203202</c:v>
                </c:pt>
                <c:pt idx="20098">
                  <c:v>23.430717543099998</c:v>
                </c:pt>
                <c:pt idx="20099">
                  <c:v>23.435722603999999</c:v>
                </c:pt>
                <c:pt idx="20100">
                  <c:v>23.434578765600001</c:v>
                </c:pt>
                <c:pt idx="20101">
                  <c:v>23.427323168600001</c:v>
                </c:pt>
                <c:pt idx="20102">
                  <c:v>23.425364626499999</c:v>
                </c:pt>
                <c:pt idx="20103">
                  <c:v>23.430202476400002</c:v>
                </c:pt>
                <c:pt idx="20104">
                  <c:v>23.433356098899999</c:v>
                </c:pt>
                <c:pt idx="20105">
                  <c:v>23.4293017902</c:v>
                </c:pt>
                <c:pt idx="20106">
                  <c:v>23.421973474000001</c:v>
                </c:pt>
                <c:pt idx="20107">
                  <c:v>23.422488854699999</c:v>
                </c:pt>
                <c:pt idx="20108">
                  <c:v>23.428559950099999</c:v>
                </c:pt>
                <c:pt idx="20109">
                  <c:v>23.4304225315</c:v>
                </c:pt>
                <c:pt idx="20110">
                  <c:v>23.423617354000001</c:v>
                </c:pt>
                <c:pt idx="20111">
                  <c:v>23.418986780899999</c:v>
                </c:pt>
                <c:pt idx="20112">
                  <c:v>23.4214471694</c:v>
                </c:pt>
                <c:pt idx="20113">
                  <c:v>23.4267058804</c:v>
                </c:pt>
                <c:pt idx="20114">
                  <c:v>23.427027946700001</c:v>
                </c:pt>
                <c:pt idx="20115">
                  <c:v>23.4203708322</c:v>
                </c:pt>
                <c:pt idx="20116">
                  <c:v>23.418442623699999</c:v>
                </c:pt>
                <c:pt idx="20117">
                  <c:v>23.423076769200001</c:v>
                </c:pt>
                <c:pt idx="20118">
                  <c:v>23.426996098099998</c:v>
                </c:pt>
                <c:pt idx="20119">
                  <c:v>23.422705596499998</c:v>
                </c:pt>
                <c:pt idx="20120">
                  <c:v>23.414984768899998</c:v>
                </c:pt>
                <c:pt idx="20121">
                  <c:v>23.414886478</c:v>
                </c:pt>
                <c:pt idx="20122">
                  <c:v>23.4200152212</c:v>
                </c:pt>
                <c:pt idx="20123">
                  <c:v>23.421877865399999</c:v>
                </c:pt>
                <c:pt idx="20124">
                  <c:v>23.416086904699998</c:v>
                </c:pt>
                <c:pt idx="20125">
                  <c:v>23.411005512799999</c:v>
                </c:pt>
                <c:pt idx="20126">
                  <c:v>23.4130646787</c:v>
                </c:pt>
                <c:pt idx="20127">
                  <c:v>23.418598547799998</c:v>
                </c:pt>
                <c:pt idx="20128">
                  <c:v>23.417977968799999</c:v>
                </c:pt>
                <c:pt idx="20129">
                  <c:v>23.4098732237</c:v>
                </c:pt>
                <c:pt idx="20130">
                  <c:v>23.406967657700001</c:v>
                </c:pt>
                <c:pt idx="20131">
                  <c:v>23.411639580100001</c:v>
                </c:pt>
                <c:pt idx="20132">
                  <c:v>23.415967867399999</c:v>
                </c:pt>
                <c:pt idx="20133">
                  <c:v>23.412245103499998</c:v>
                </c:pt>
                <c:pt idx="20134">
                  <c:v>23.405729705700001</c:v>
                </c:pt>
                <c:pt idx="20135">
                  <c:v>23.4041937752</c:v>
                </c:pt>
                <c:pt idx="20136">
                  <c:v>23.409673984000001</c:v>
                </c:pt>
                <c:pt idx="20137">
                  <c:v>23.412808826199999</c:v>
                </c:pt>
                <c:pt idx="20138">
                  <c:v>23.407441004100001</c:v>
                </c:pt>
                <c:pt idx="20139">
                  <c:v>23.4027040424</c:v>
                </c:pt>
                <c:pt idx="20140">
                  <c:v>23.405069944800001</c:v>
                </c:pt>
                <c:pt idx="20141">
                  <c:v>23.411169805099998</c:v>
                </c:pt>
                <c:pt idx="20142">
                  <c:v>23.4103675036</c:v>
                </c:pt>
                <c:pt idx="20143">
                  <c:v>23.402487862600001</c:v>
                </c:pt>
                <c:pt idx="20144">
                  <c:v>23.398734473400001</c:v>
                </c:pt>
                <c:pt idx="20145">
                  <c:v>23.402279168300002</c:v>
                </c:pt>
                <c:pt idx="20146">
                  <c:v>23.406607813800001</c:v>
                </c:pt>
                <c:pt idx="20147">
                  <c:v>23.4033350636</c:v>
                </c:pt>
                <c:pt idx="20148">
                  <c:v>23.396504013400001</c:v>
                </c:pt>
                <c:pt idx="20149">
                  <c:v>23.395026314599999</c:v>
                </c:pt>
                <c:pt idx="20150">
                  <c:v>23.400799767399999</c:v>
                </c:pt>
                <c:pt idx="20151">
                  <c:v>23.403920252700001</c:v>
                </c:pt>
                <c:pt idx="20152">
                  <c:v>23.397078000099999</c:v>
                </c:pt>
                <c:pt idx="20153">
                  <c:v>23.391519615899998</c:v>
                </c:pt>
                <c:pt idx="20154">
                  <c:v>23.392901352999999</c:v>
                </c:pt>
                <c:pt idx="20155">
                  <c:v>23.398359007700002</c:v>
                </c:pt>
                <c:pt idx="20156">
                  <c:v>23.398154413299999</c:v>
                </c:pt>
                <c:pt idx="20157">
                  <c:v>23.3917354009</c:v>
                </c:pt>
                <c:pt idx="20158">
                  <c:v>23.387095580499999</c:v>
                </c:pt>
                <c:pt idx="20159">
                  <c:v>23.390896250800001</c:v>
                </c:pt>
                <c:pt idx="20160">
                  <c:v>23.396133623299999</c:v>
                </c:pt>
                <c:pt idx="20161">
                  <c:v>23.393139053799999</c:v>
                </c:pt>
                <c:pt idx="20162">
                  <c:v>23.386824119300002</c:v>
                </c:pt>
                <c:pt idx="20163">
                  <c:v>23.385995404799999</c:v>
                </c:pt>
                <c:pt idx="20164">
                  <c:v>23.392230159899999</c:v>
                </c:pt>
                <c:pt idx="20165">
                  <c:v>23.395170986299998</c:v>
                </c:pt>
                <c:pt idx="20166">
                  <c:v>23.389001669900001</c:v>
                </c:pt>
                <c:pt idx="20167">
                  <c:v>23.382680679900002</c:v>
                </c:pt>
                <c:pt idx="20168">
                  <c:v>23.382945950500002</c:v>
                </c:pt>
                <c:pt idx="20169">
                  <c:v>23.388411044600002</c:v>
                </c:pt>
                <c:pt idx="20170">
                  <c:v>23.388480431400001</c:v>
                </c:pt>
                <c:pt idx="20171">
                  <c:v>23.381539815099998</c:v>
                </c:pt>
                <c:pt idx="20172">
                  <c:v>23.3768086201</c:v>
                </c:pt>
                <c:pt idx="20173">
                  <c:v>23.380756527900001</c:v>
                </c:pt>
                <c:pt idx="20174">
                  <c:v>23.386450031199999</c:v>
                </c:pt>
                <c:pt idx="20175">
                  <c:v>23.382731296199999</c:v>
                </c:pt>
                <c:pt idx="20176">
                  <c:v>23.3761010359</c:v>
                </c:pt>
                <c:pt idx="20177">
                  <c:v>23.3732153043</c:v>
                </c:pt>
                <c:pt idx="20178">
                  <c:v>23.378354016700001</c:v>
                </c:pt>
                <c:pt idx="20179">
                  <c:v>23.381423199099999</c:v>
                </c:pt>
                <c:pt idx="20180">
                  <c:v>23.376610603300001</c:v>
                </c:pt>
                <c:pt idx="20181">
                  <c:v>23.369820378099998</c:v>
                </c:pt>
                <c:pt idx="20182">
                  <c:v>23.370754744300001</c:v>
                </c:pt>
                <c:pt idx="20183">
                  <c:v>23.376527906100002</c:v>
                </c:pt>
                <c:pt idx="20184">
                  <c:v>23.3765851414</c:v>
                </c:pt>
                <c:pt idx="20185">
                  <c:v>23.370326912900001</c:v>
                </c:pt>
                <c:pt idx="20186">
                  <c:v>23.365996436</c:v>
                </c:pt>
                <c:pt idx="20187">
                  <c:v>23.3703489452</c:v>
                </c:pt>
                <c:pt idx="20188">
                  <c:v>23.376284169600002</c:v>
                </c:pt>
                <c:pt idx="20189">
                  <c:v>23.373646944499999</c:v>
                </c:pt>
                <c:pt idx="20190">
                  <c:v>23.366439105000001</c:v>
                </c:pt>
                <c:pt idx="20191">
                  <c:v>23.363042760599999</c:v>
                </c:pt>
                <c:pt idx="20192">
                  <c:v>23.367909746300001</c:v>
                </c:pt>
                <c:pt idx="20193">
                  <c:v>23.370934930000001</c:v>
                </c:pt>
                <c:pt idx="20194">
                  <c:v>23.365809094500001</c:v>
                </c:pt>
                <c:pt idx="20195">
                  <c:v>23.358787604900002</c:v>
                </c:pt>
                <c:pt idx="20196">
                  <c:v>23.359249078000001</c:v>
                </c:pt>
                <c:pt idx="20197">
                  <c:v>23.365033144600002</c:v>
                </c:pt>
                <c:pt idx="20198">
                  <c:v>23.365686517</c:v>
                </c:pt>
                <c:pt idx="20199">
                  <c:v>23.3601393802</c:v>
                </c:pt>
                <c:pt idx="20200">
                  <c:v>23.353513511700001</c:v>
                </c:pt>
                <c:pt idx="20201">
                  <c:v>23.356664522100001</c:v>
                </c:pt>
                <c:pt idx="20202">
                  <c:v>23.361727037600001</c:v>
                </c:pt>
                <c:pt idx="20203">
                  <c:v>23.3597222217</c:v>
                </c:pt>
                <c:pt idx="20204">
                  <c:v>23.352185449299999</c:v>
                </c:pt>
                <c:pt idx="20205">
                  <c:v>23.349712014400001</c:v>
                </c:pt>
                <c:pt idx="20206">
                  <c:v>23.354463163399998</c:v>
                </c:pt>
                <c:pt idx="20207">
                  <c:v>23.357668980500002</c:v>
                </c:pt>
                <c:pt idx="20208">
                  <c:v>23.3537671116</c:v>
                </c:pt>
                <c:pt idx="20209">
                  <c:v>23.346443853699999</c:v>
                </c:pt>
                <c:pt idx="20210">
                  <c:v>23.346923065599999</c:v>
                </c:pt>
                <c:pt idx="20211">
                  <c:v>23.3538902375</c:v>
                </c:pt>
                <c:pt idx="20212">
                  <c:v>23.35557176</c:v>
                </c:pt>
                <c:pt idx="20213">
                  <c:v>23.349639806799999</c:v>
                </c:pt>
                <c:pt idx="20214">
                  <c:v>23.342970889099998</c:v>
                </c:pt>
                <c:pt idx="20215">
                  <c:v>23.345507529700001</c:v>
                </c:pt>
                <c:pt idx="20216">
                  <c:v>23.350220261</c:v>
                </c:pt>
                <c:pt idx="20217">
                  <c:v>23.3481703697</c:v>
                </c:pt>
                <c:pt idx="20218">
                  <c:v>23.3406879998</c:v>
                </c:pt>
                <c:pt idx="20219">
                  <c:v>23.337028562699999</c:v>
                </c:pt>
                <c:pt idx="20220">
                  <c:v>23.341151463799999</c:v>
                </c:pt>
                <c:pt idx="20221">
                  <c:v>23.345545416699998</c:v>
                </c:pt>
                <c:pt idx="20222">
                  <c:v>23.3425329676</c:v>
                </c:pt>
                <c:pt idx="20223">
                  <c:v>23.334139088200001</c:v>
                </c:pt>
                <c:pt idx="20224">
                  <c:v>23.333982919</c:v>
                </c:pt>
                <c:pt idx="20225">
                  <c:v>23.339040955800002</c:v>
                </c:pt>
                <c:pt idx="20226">
                  <c:v>23.340324885000001</c:v>
                </c:pt>
                <c:pt idx="20227">
                  <c:v>23.333989467999999</c:v>
                </c:pt>
                <c:pt idx="20228">
                  <c:v>23.328092605599998</c:v>
                </c:pt>
                <c:pt idx="20229">
                  <c:v>23.3301430498</c:v>
                </c:pt>
                <c:pt idx="20230">
                  <c:v>23.335551887099999</c:v>
                </c:pt>
                <c:pt idx="20231">
                  <c:v>23.335167430199999</c:v>
                </c:pt>
                <c:pt idx="20232">
                  <c:v>23.326927407100001</c:v>
                </c:pt>
                <c:pt idx="20233">
                  <c:v>23.323186807100001</c:v>
                </c:pt>
                <c:pt idx="20234">
                  <c:v>23.328537133800001</c:v>
                </c:pt>
                <c:pt idx="20235">
                  <c:v>23.333563939800001</c:v>
                </c:pt>
                <c:pt idx="20236">
                  <c:v>23.330963530999998</c:v>
                </c:pt>
                <c:pt idx="20237">
                  <c:v>23.322802130399999</c:v>
                </c:pt>
                <c:pt idx="20238">
                  <c:v>23.3219709177</c:v>
                </c:pt>
                <c:pt idx="20239">
                  <c:v>23.326462344399999</c:v>
                </c:pt>
                <c:pt idx="20240">
                  <c:v>23.328053354000001</c:v>
                </c:pt>
                <c:pt idx="20241">
                  <c:v>23.321917160600002</c:v>
                </c:pt>
                <c:pt idx="20242">
                  <c:v>23.315046105099999</c:v>
                </c:pt>
                <c:pt idx="20243">
                  <c:v>23.316294812100001</c:v>
                </c:pt>
                <c:pt idx="20244">
                  <c:v>23.321885382600001</c:v>
                </c:pt>
                <c:pt idx="20245">
                  <c:v>23.322480804000001</c:v>
                </c:pt>
                <c:pt idx="20246">
                  <c:v>23.314535977599999</c:v>
                </c:pt>
                <c:pt idx="20247">
                  <c:v>23.310800404599998</c:v>
                </c:pt>
                <c:pt idx="20248">
                  <c:v>23.313819212799999</c:v>
                </c:pt>
                <c:pt idx="20249">
                  <c:v>23.317869896099999</c:v>
                </c:pt>
                <c:pt idx="20250">
                  <c:v>23.314621520300001</c:v>
                </c:pt>
                <c:pt idx="20251">
                  <c:v>23.306785085000001</c:v>
                </c:pt>
                <c:pt idx="20252">
                  <c:v>23.305093131700001</c:v>
                </c:pt>
                <c:pt idx="20253">
                  <c:v>23.310475885399999</c:v>
                </c:pt>
                <c:pt idx="20254">
                  <c:v>23.3135219726</c:v>
                </c:pt>
                <c:pt idx="20255">
                  <c:v>23.3069780712</c:v>
                </c:pt>
                <c:pt idx="20256">
                  <c:v>23.300782427200001</c:v>
                </c:pt>
                <c:pt idx="20257">
                  <c:v>23.3018556301</c:v>
                </c:pt>
                <c:pt idx="20258">
                  <c:v>23.307614419699998</c:v>
                </c:pt>
                <c:pt idx="20259">
                  <c:v>23.309360080000001</c:v>
                </c:pt>
                <c:pt idx="20260">
                  <c:v>23.3020632757</c:v>
                </c:pt>
                <c:pt idx="20261">
                  <c:v>23.297861880300001</c:v>
                </c:pt>
                <c:pt idx="20262">
                  <c:v>23.300316835</c:v>
                </c:pt>
                <c:pt idx="20263">
                  <c:v>23.304814460199999</c:v>
                </c:pt>
                <c:pt idx="20264">
                  <c:v>23.301661997099998</c:v>
                </c:pt>
                <c:pt idx="20265">
                  <c:v>23.293302972399999</c:v>
                </c:pt>
                <c:pt idx="20266">
                  <c:v>23.2910409126</c:v>
                </c:pt>
                <c:pt idx="20267">
                  <c:v>23.295511942000001</c:v>
                </c:pt>
                <c:pt idx="20268">
                  <c:v>23.2989415445</c:v>
                </c:pt>
                <c:pt idx="20269">
                  <c:v>23.293782416100001</c:v>
                </c:pt>
                <c:pt idx="20270">
                  <c:v>23.287338492300002</c:v>
                </c:pt>
                <c:pt idx="20271">
                  <c:v>23.287056382100001</c:v>
                </c:pt>
                <c:pt idx="20272">
                  <c:v>23.2924394494</c:v>
                </c:pt>
                <c:pt idx="20273">
                  <c:v>23.292814866200001</c:v>
                </c:pt>
                <c:pt idx="20274">
                  <c:v>23.2851308702</c:v>
                </c:pt>
                <c:pt idx="20275">
                  <c:v>23.279888583399998</c:v>
                </c:pt>
                <c:pt idx="20276">
                  <c:v>23.283024220600002</c:v>
                </c:pt>
                <c:pt idx="20277">
                  <c:v>23.288222770899999</c:v>
                </c:pt>
                <c:pt idx="20278">
                  <c:v>23.2853432888</c:v>
                </c:pt>
                <c:pt idx="20279">
                  <c:v>23.278358275599999</c:v>
                </c:pt>
                <c:pt idx="20280">
                  <c:v>23.274583309299999</c:v>
                </c:pt>
                <c:pt idx="20281">
                  <c:v>23.279077319399999</c:v>
                </c:pt>
                <c:pt idx="20282">
                  <c:v>23.284232769700001</c:v>
                </c:pt>
                <c:pt idx="20283">
                  <c:v>23.2798836461</c:v>
                </c:pt>
                <c:pt idx="20284">
                  <c:v>23.2735376282</c:v>
                </c:pt>
                <c:pt idx="20285">
                  <c:v>23.272952919000002</c:v>
                </c:pt>
                <c:pt idx="20286">
                  <c:v>23.2786564743</c:v>
                </c:pt>
                <c:pt idx="20287">
                  <c:v>23.278862124100002</c:v>
                </c:pt>
                <c:pt idx="20288">
                  <c:v>23.271118529599999</c:v>
                </c:pt>
                <c:pt idx="20289">
                  <c:v>23.265370046400001</c:v>
                </c:pt>
                <c:pt idx="20290">
                  <c:v>23.267269943900001</c:v>
                </c:pt>
                <c:pt idx="20291">
                  <c:v>23.272255407900001</c:v>
                </c:pt>
                <c:pt idx="20292">
                  <c:v>23.270619631599999</c:v>
                </c:pt>
                <c:pt idx="20293">
                  <c:v>23.263480734400002</c:v>
                </c:pt>
                <c:pt idx="20294">
                  <c:v>23.259653089899999</c:v>
                </c:pt>
                <c:pt idx="20295">
                  <c:v>23.264388311000001</c:v>
                </c:pt>
                <c:pt idx="20296">
                  <c:v>23.267793264000002</c:v>
                </c:pt>
                <c:pt idx="20297">
                  <c:v>23.262305447500001</c:v>
                </c:pt>
                <c:pt idx="20298">
                  <c:v>23.255088167</c:v>
                </c:pt>
                <c:pt idx="20299">
                  <c:v>23.254519009599999</c:v>
                </c:pt>
                <c:pt idx="20300">
                  <c:v>23.259837410999999</c:v>
                </c:pt>
                <c:pt idx="20301">
                  <c:v>23.261070541300001</c:v>
                </c:pt>
                <c:pt idx="20302">
                  <c:v>23.254986046900001</c:v>
                </c:pt>
                <c:pt idx="20303">
                  <c:v>23.247870532699999</c:v>
                </c:pt>
                <c:pt idx="20304">
                  <c:v>23.2498556848</c:v>
                </c:pt>
                <c:pt idx="20305">
                  <c:v>23.2561017411</c:v>
                </c:pt>
                <c:pt idx="20306">
                  <c:v>23.2547780033</c:v>
                </c:pt>
                <c:pt idx="20307">
                  <c:v>23.248391139900001</c:v>
                </c:pt>
                <c:pt idx="20308">
                  <c:v>23.244707175399999</c:v>
                </c:pt>
                <c:pt idx="20309">
                  <c:v>23.249484799600001</c:v>
                </c:pt>
                <c:pt idx="20310">
                  <c:v>23.2527145912</c:v>
                </c:pt>
                <c:pt idx="20311">
                  <c:v>23.247607823900001</c:v>
                </c:pt>
                <c:pt idx="20312">
                  <c:v>23.2399484773</c:v>
                </c:pt>
                <c:pt idx="20313">
                  <c:v>23.238164820600002</c:v>
                </c:pt>
                <c:pt idx="20314">
                  <c:v>23.243224986000001</c:v>
                </c:pt>
                <c:pt idx="20315">
                  <c:v>23.244629156999999</c:v>
                </c:pt>
                <c:pt idx="20316">
                  <c:v>23.238734407500001</c:v>
                </c:pt>
                <c:pt idx="20317">
                  <c:v>23.232204381300001</c:v>
                </c:pt>
                <c:pt idx="20318">
                  <c:v>23.234223395400001</c:v>
                </c:pt>
                <c:pt idx="20319">
                  <c:v>23.239654774800002</c:v>
                </c:pt>
                <c:pt idx="20320">
                  <c:v>23.237324952400002</c:v>
                </c:pt>
                <c:pt idx="20321">
                  <c:v>23.230108735000002</c:v>
                </c:pt>
                <c:pt idx="20322">
                  <c:v>23.225356596499999</c:v>
                </c:pt>
                <c:pt idx="20323">
                  <c:v>23.2290242003</c:v>
                </c:pt>
                <c:pt idx="20324">
                  <c:v>23.233042097799999</c:v>
                </c:pt>
                <c:pt idx="20325">
                  <c:v>23.229646927299999</c:v>
                </c:pt>
                <c:pt idx="20326">
                  <c:v>23.2213821233</c:v>
                </c:pt>
                <c:pt idx="20327">
                  <c:v>23.220059535499999</c:v>
                </c:pt>
                <c:pt idx="20328">
                  <c:v>23.225241231399998</c:v>
                </c:pt>
                <c:pt idx="20329">
                  <c:v>23.226922542499999</c:v>
                </c:pt>
                <c:pt idx="20330">
                  <c:v>23.222133838400001</c:v>
                </c:pt>
                <c:pt idx="20331">
                  <c:v>23.216046669299999</c:v>
                </c:pt>
                <c:pt idx="20332">
                  <c:v>23.2182245415</c:v>
                </c:pt>
                <c:pt idx="20333">
                  <c:v>23.223272754300002</c:v>
                </c:pt>
                <c:pt idx="20334">
                  <c:v>23.221778937900002</c:v>
                </c:pt>
                <c:pt idx="20335">
                  <c:v>23.214143258499998</c:v>
                </c:pt>
                <c:pt idx="20336">
                  <c:v>23.208623659299999</c:v>
                </c:pt>
                <c:pt idx="20337">
                  <c:v>23.2119432137</c:v>
                </c:pt>
                <c:pt idx="20338">
                  <c:v>23.215590095500001</c:v>
                </c:pt>
                <c:pt idx="20339">
                  <c:v>23.212143984299999</c:v>
                </c:pt>
                <c:pt idx="20340">
                  <c:v>23.204444636000002</c:v>
                </c:pt>
                <c:pt idx="20341">
                  <c:v>23.2028408149</c:v>
                </c:pt>
                <c:pt idx="20342">
                  <c:v>23.207791462300001</c:v>
                </c:pt>
                <c:pt idx="20343">
                  <c:v>23.209336869600001</c:v>
                </c:pt>
                <c:pt idx="20344">
                  <c:v>23.204111360500001</c:v>
                </c:pt>
                <c:pt idx="20345">
                  <c:v>23.196122653700002</c:v>
                </c:pt>
                <c:pt idx="20346">
                  <c:v>23.197047333099999</c:v>
                </c:pt>
                <c:pt idx="20347">
                  <c:v>23.202159473999998</c:v>
                </c:pt>
                <c:pt idx="20348">
                  <c:v>23.201847044400001</c:v>
                </c:pt>
                <c:pt idx="20349">
                  <c:v>23.194227722699999</c:v>
                </c:pt>
                <c:pt idx="20350">
                  <c:v>23.189638998700001</c:v>
                </c:pt>
                <c:pt idx="20351">
                  <c:v>23.1922578179</c:v>
                </c:pt>
                <c:pt idx="20352">
                  <c:v>23.196290886</c:v>
                </c:pt>
                <c:pt idx="20353">
                  <c:v>23.193790133499999</c:v>
                </c:pt>
                <c:pt idx="20354">
                  <c:v>23.186469886699999</c:v>
                </c:pt>
                <c:pt idx="20355">
                  <c:v>23.185177127599999</c:v>
                </c:pt>
                <c:pt idx="20356">
                  <c:v>23.1903112872</c:v>
                </c:pt>
                <c:pt idx="20357">
                  <c:v>23.192751316999999</c:v>
                </c:pt>
                <c:pt idx="20358">
                  <c:v>23.187091866300001</c:v>
                </c:pt>
                <c:pt idx="20359">
                  <c:v>23.179021218999999</c:v>
                </c:pt>
                <c:pt idx="20360">
                  <c:v>23.1792522545</c:v>
                </c:pt>
                <c:pt idx="20361">
                  <c:v>23.1837516177</c:v>
                </c:pt>
                <c:pt idx="20362">
                  <c:v>23.183354088400002</c:v>
                </c:pt>
                <c:pt idx="20363">
                  <c:v>23.1760260561</c:v>
                </c:pt>
                <c:pt idx="20364">
                  <c:v>23.1709713837</c:v>
                </c:pt>
                <c:pt idx="20365">
                  <c:v>23.1733529113</c:v>
                </c:pt>
                <c:pt idx="20366">
                  <c:v>23.177890118699999</c:v>
                </c:pt>
                <c:pt idx="20367">
                  <c:v>23.1760826376</c:v>
                </c:pt>
                <c:pt idx="20368">
                  <c:v>23.166774517299999</c:v>
                </c:pt>
                <c:pt idx="20369">
                  <c:v>23.164338330100001</c:v>
                </c:pt>
                <c:pt idx="20370">
                  <c:v>23.168551303099999</c:v>
                </c:pt>
                <c:pt idx="20371">
                  <c:v>23.170995642699999</c:v>
                </c:pt>
                <c:pt idx="20372">
                  <c:v>23.1654608676</c:v>
                </c:pt>
                <c:pt idx="20373">
                  <c:v>23.158518924599999</c:v>
                </c:pt>
                <c:pt idx="20374">
                  <c:v>23.157978805799999</c:v>
                </c:pt>
                <c:pt idx="20375">
                  <c:v>23.162960105700002</c:v>
                </c:pt>
                <c:pt idx="20376">
                  <c:v>23.163747027100001</c:v>
                </c:pt>
                <c:pt idx="20377">
                  <c:v>23.156603812699998</c:v>
                </c:pt>
                <c:pt idx="20378">
                  <c:v>23.151555507499999</c:v>
                </c:pt>
                <c:pt idx="20379">
                  <c:v>23.1548611839</c:v>
                </c:pt>
                <c:pt idx="20380">
                  <c:v>23.160115573900001</c:v>
                </c:pt>
                <c:pt idx="20381">
                  <c:v>23.158002678100001</c:v>
                </c:pt>
                <c:pt idx="20382">
                  <c:v>23.148987756099999</c:v>
                </c:pt>
                <c:pt idx="20383">
                  <c:v>23.145614263399999</c:v>
                </c:pt>
                <c:pt idx="20384">
                  <c:v>23.148928183999999</c:v>
                </c:pt>
                <c:pt idx="20385">
                  <c:v>23.1515339563</c:v>
                </c:pt>
                <c:pt idx="20386">
                  <c:v>23.146450982099999</c:v>
                </c:pt>
                <c:pt idx="20387">
                  <c:v>23.138660179199999</c:v>
                </c:pt>
                <c:pt idx="20388">
                  <c:v>23.1376478838</c:v>
                </c:pt>
                <c:pt idx="20389">
                  <c:v>23.1430675959</c:v>
                </c:pt>
                <c:pt idx="20390">
                  <c:v>23.144959228200001</c:v>
                </c:pt>
                <c:pt idx="20391">
                  <c:v>23.1368536646</c:v>
                </c:pt>
                <c:pt idx="20392">
                  <c:v>23.131262272299999</c:v>
                </c:pt>
                <c:pt idx="20393">
                  <c:v>23.132472185800001</c:v>
                </c:pt>
                <c:pt idx="20394">
                  <c:v>23.136854384199999</c:v>
                </c:pt>
                <c:pt idx="20395">
                  <c:v>23.1346294059</c:v>
                </c:pt>
                <c:pt idx="20396">
                  <c:v>23.1267880694</c:v>
                </c:pt>
                <c:pt idx="20397">
                  <c:v>23.1227850973</c:v>
                </c:pt>
                <c:pt idx="20398">
                  <c:v>23.126730749899998</c:v>
                </c:pt>
                <c:pt idx="20399">
                  <c:v>23.130479983099999</c:v>
                </c:pt>
                <c:pt idx="20400">
                  <c:v>23.1252082044</c:v>
                </c:pt>
                <c:pt idx="20401">
                  <c:v>23.117685929899999</c:v>
                </c:pt>
                <c:pt idx="20402">
                  <c:v>23.117382746099999</c:v>
                </c:pt>
                <c:pt idx="20403">
                  <c:v>23.123268852799999</c:v>
                </c:pt>
                <c:pt idx="20404">
                  <c:v>23.1254048262</c:v>
                </c:pt>
                <c:pt idx="20405">
                  <c:v>23.1179089424</c:v>
                </c:pt>
                <c:pt idx="20406">
                  <c:v>23.111651396300001</c:v>
                </c:pt>
                <c:pt idx="20407">
                  <c:v>23.1120682269</c:v>
                </c:pt>
                <c:pt idx="20408">
                  <c:v>23.116614438599999</c:v>
                </c:pt>
                <c:pt idx="20409">
                  <c:v>23.1147260061</c:v>
                </c:pt>
                <c:pt idx="20410">
                  <c:v>23.1063067338</c:v>
                </c:pt>
                <c:pt idx="20411">
                  <c:v>23.101753072000001</c:v>
                </c:pt>
                <c:pt idx="20412">
                  <c:v>23.105417094900002</c:v>
                </c:pt>
                <c:pt idx="20413">
                  <c:v>23.109935146200002</c:v>
                </c:pt>
                <c:pt idx="20414">
                  <c:v>23.1050423909</c:v>
                </c:pt>
                <c:pt idx="20415">
                  <c:v>23.0978716005</c:v>
                </c:pt>
                <c:pt idx="20416">
                  <c:v>23.095038917499998</c:v>
                </c:pt>
                <c:pt idx="20417">
                  <c:v>23.0997890521</c:v>
                </c:pt>
                <c:pt idx="20418">
                  <c:v>23.101170872600001</c:v>
                </c:pt>
                <c:pt idx="20419">
                  <c:v>23.094267915500001</c:v>
                </c:pt>
                <c:pt idx="20420">
                  <c:v>23.0872967695</c:v>
                </c:pt>
                <c:pt idx="20421">
                  <c:v>23.088637116299999</c:v>
                </c:pt>
                <c:pt idx="20422">
                  <c:v>23.093821842000001</c:v>
                </c:pt>
                <c:pt idx="20423">
                  <c:v>23.091878681899999</c:v>
                </c:pt>
                <c:pt idx="20424">
                  <c:v>23.084554597899999</c:v>
                </c:pt>
                <c:pt idx="20425">
                  <c:v>23.079570847300001</c:v>
                </c:pt>
                <c:pt idx="20426">
                  <c:v>23.0832320385</c:v>
                </c:pt>
                <c:pt idx="20427">
                  <c:v>23.088883429399999</c:v>
                </c:pt>
                <c:pt idx="20428">
                  <c:v>23.084924757900001</c:v>
                </c:pt>
                <c:pt idx="20429">
                  <c:v>23.077301510200002</c:v>
                </c:pt>
                <c:pt idx="20430">
                  <c:v>23.074028844000001</c:v>
                </c:pt>
                <c:pt idx="20431">
                  <c:v>23.0786686147</c:v>
                </c:pt>
                <c:pt idx="20432">
                  <c:v>23.0800489101</c:v>
                </c:pt>
                <c:pt idx="20433">
                  <c:v>23.0729449287</c:v>
                </c:pt>
                <c:pt idx="20434">
                  <c:v>23.065700864899998</c:v>
                </c:pt>
                <c:pt idx="20435">
                  <c:v>23.065890127100001</c:v>
                </c:pt>
                <c:pt idx="20436">
                  <c:v>23.070912815500002</c:v>
                </c:pt>
                <c:pt idx="20437">
                  <c:v>23.070461884699998</c:v>
                </c:pt>
                <c:pt idx="20438">
                  <c:v>23.063511449899998</c:v>
                </c:pt>
                <c:pt idx="20439">
                  <c:v>23.0572458822</c:v>
                </c:pt>
                <c:pt idx="20440">
                  <c:v>23.060433163399999</c:v>
                </c:pt>
                <c:pt idx="20441">
                  <c:v>23.064066432400001</c:v>
                </c:pt>
                <c:pt idx="20442">
                  <c:v>23.059989097799999</c:v>
                </c:pt>
                <c:pt idx="20443">
                  <c:v>23.051541401400002</c:v>
                </c:pt>
                <c:pt idx="20444">
                  <c:v>23.048971772000002</c:v>
                </c:pt>
                <c:pt idx="20445">
                  <c:v>23.0536061307</c:v>
                </c:pt>
                <c:pt idx="20446">
                  <c:v>23.055519993000001</c:v>
                </c:pt>
                <c:pt idx="20447">
                  <c:v>23.050165248900001</c:v>
                </c:pt>
                <c:pt idx="20448">
                  <c:v>23.041721810999999</c:v>
                </c:pt>
                <c:pt idx="20449">
                  <c:v>23.0416417277</c:v>
                </c:pt>
                <c:pt idx="20450">
                  <c:v>23.0483725739</c:v>
                </c:pt>
                <c:pt idx="20451">
                  <c:v>23.048608963</c:v>
                </c:pt>
                <c:pt idx="20452">
                  <c:v>23.041948259200002</c:v>
                </c:pt>
                <c:pt idx="20453">
                  <c:v>23.035507341799999</c:v>
                </c:pt>
                <c:pt idx="20454">
                  <c:v>23.038393770799999</c:v>
                </c:pt>
                <c:pt idx="20455">
                  <c:v>23.041841979600001</c:v>
                </c:pt>
                <c:pt idx="20456">
                  <c:v>23.037800846</c:v>
                </c:pt>
                <c:pt idx="20457">
                  <c:v>23.029279246400002</c:v>
                </c:pt>
                <c:pt idx="20458">
                  <c:v>23.0254753872</c:v>
                </c:pt>
                <c:pt idx="20459">
                  <c:v>23.029517628600001</c:v>
                </c:pt>
                <c:pt idx="20460">
                  <c:v>23.032268125800002</c:v>
                </c:pt>
                <c:pt idx="20461">
                  <c:v>23.027520920200001</c:v>
                </c:pt>
                <c:pt idx="20462">
                  <c:v>23.019235058100001</c:v>
                </c:pt>
                <c:pt idx="20463">
                  <c:v>23.0193240899</c:v>
                </c:pt>
                <c:pt idx="20464">
                  <c:v>23.0237611921</c:v>
                </c:pt>
                <c:pt idx="20465">
                  <c:v>23.023017452000001</c:v>
                </c:pt>
                <c:pt idx="20466">
                  <c:v>23.015472726100001</c:v>
                </c:pt>
                <c:pt idx="20467">
                  <c:v>23.0090888523</c:v>
                </c:pt>
                <c:pt idx="20468">
                  <c:v>23.0111565558</c:v>
                </c:pt>
                <c:pt idx="20469">
                  <c:v>23.015710039399998</c:v>
                </c:pt>
                <c:pt idx="20470">
                  <c:v>23.013470051300001</c:v>
                </c:pt>
                <c:pt idx="20471">
                  <c:v>23.004148536199999</c:v>
                </c:pt>
                <c:pt idx="20472">
                  <c:v>23.0006535409</c:v>
                </c:pt>
                <c:pt idx="20473">
                  <c:v>23.005297973600001</c:v>
                </c:pt>
                <c:pt idx="20474">
                  <c:v>23.008264802999999</c:v>
                </c:pt>
                <c:pt idx="20475">
                  <c:v>23.004481743700001</c:v>
                </c:pt>
                <c:pt idx="20476">
                  <c:v>22.9963976491</c:v>
                </c:pt>
                <c:pt idx="20477">
                  <c:v>22.996113616700001</c:v>
                </c:pt>
                <c:pt idx="20478">
                  <c:v>23.000106786900002</c:v>
                </c:pt>
                <c:pt idx="20479">
                  <c:v>22.999878900399999</c:v>
                </c:pt>
                <c:pt idx="20480">
                  <c:v>22.992338398899999</c:v>
                </c:pt>
                <c:pt idx="20481">
                  <c:v>22.985085785999999</c:v>
                </c:pt>
                <c:pt idx="20482">
                  <c:v>22.986610657899998</c:v>
                </c:pt>
                <c:pt idx="20483">
                  <c:v>22.990690707700001</c:v>
                </c:pt>
                <c:pt idx="20484">
                  <c:v>22.989130787499999</c:v>
                </c:pt>
                <c:pt idx="20485">
                  <c:v>22.980811320800001</c:v>
                </c:pt>
                <c:pt idx="20486">
                  <c:v>22.977056313399999</c:v>
                </c:pt>
                <c:pt idx="20487">
                  <c:v>22.9803635757</c:v>
                </c:pt>
                <c:pt idx="20488">
                  <c:v>22.982804127800001</c:v>
                </c:pt>
                <c:pt idx="20489">
                  <c:v>22.977953571600001</c:v>
                </c:pt>
                <c:pt idx="20490">
                  <c:v>22.969090655799999</c:v>
                </c:pt>
                <c:pt idx="20491">
                  <c:v>22.967544235599998</c:v>
                </c:pt>
                <c:pt idx="20492">
                  <c:v>22.9722175504</c:v>
                </c:pt>
                <c:pt idx="20493">
                  <c:v>22.973429501599998</c:v>
                </c:pt>
                <c:pt idx="20494">
                  <c:v>22.965765530100001</c:v>
                </c:pt>
                <c:pt idx="20495">
                  <c:v>22.959512320000002</c:v>
                </c:pt>
                <c:pt idx="20496">
                  <c:v>22.960201984299999</c:v>
                </c:pt>
                <c:pt idx="20497">
                  <c:v>22.964459150300002</c:v>
                </c:pt>
                <c:pt idx="20498">
                  <c:v>22.964348511899999</c:v>
                </c:pt>
                <c:pt idx="20499">
                  <c:v>22.956641416</c:v>
                </c:pt>
                <c:pt idx="20500">
                  <c:v>22.952834060099999</c:v>
                </c:pt>
                <c:pt idx="20501">
                  <c:v>22.955726976099999</c:v>
                </c:pt>
                <c:pt idx="20502">
                  <c:v>22.9587933442</c:v>
                </c:pt>
                <c:pt idx="20503">
                  <c:v>22.953778317699999</c:v>
                </c:pt>
                <c:pt idx="20504">
                  <c:v>22.9445640484</c:v>
                </c:pt>
                <c:pt idx="20505">
                  <c:v>22.942474830399998</c:v>
                </c:pt>
                <c:pt idx="20506">
                  <c:v>22.946258544199999</c:v>
                </c:pt>
                <c:pt idx="20507">
                  <c:v>22.947485571600001</c:v>
                </c:pt>
                <c:pt idx="20508">
                  <c:v>22.940978186399999</c:v>
                </c:pt>
                <c:pt idx="20509">
                  <c:v>22.934313673599998</c:v>
                </c:pt>
                <c:pt idx="20510">
                  <c:v>22.934677807500002</c:v>
                </c:pt>
                <c:pt idx="20511">
                  <c:v>22.939170644400001</c:v>
                </c:pt>
                <c:pt idx="20512">
                  <c:v>22.9379453269</c:v>
                </c:pt>
                <c:pt idx="20513">
                  <c:v>22.928712951200001</c:v>
                </c:pt>
                <c:pt idx="20514">
                  <c:v>22.923811778299999</c:v>
                </c:pt>
                <c:pt idx="20515">
                  <c:v>22.926719578299998</c:v>
                </c:pt>
                <c:pt idx="20516">
                  <c:v>22.930131664899999</c:v>
                </c:pt>
                <c:pt idx="20517">
                  <c:v>22.9257541783</c:v>
                </c:pt>
                <c:pt idx="20518">
                  <c:v>22.917872876600001</c:v>
                </c:pt>
                <c:pt idx="20519">
                  <c:v>22.914441415199999</c:v>
                </c:pt>
                <c:pt idx="20520">
                  <c:v>22.918653555300001</c:v>
                </c:pt>
                <c:pt idx="20521">
                  <c:v>22.921168910900001</c:v>
                </c:pt>
                <c:pt idx="20522">
                  <c:v>22.915077303299999</c:v>
                </c:pt>
                <c:pt idx="20523">
                  <c:v>22.9087135292</c:v>
                </c:pt>
                <c:pt idx="20524">
                  <c:v>22.9091490335</c:v>
                </c:pt>
                <c:pt idx="20525">
                  <c:v>22.914103089299999</c:v>
                </c:pt>
                <c:pt idx="20526">
                  <c:v>22.9126535525</c:v>
                </c:pt>
                <c:pt idx="20527">
                  <c:v>22.903607260099999</c:v>
                </c:pt>
                <c:pt idx="20528">
                  <c:v>22.897997552</c:v>
                </c:pt>
                <c:pt idx="20529">
                  <c:v>22.899817842499999</c:v>
                </c:pt>
                <c:pt idx="20530">
                  <c:v>22.9032001267</c:v>
                </c:pt>
                <c:pt idx="20531">
                  <c:v>22.899386189400001</c:v>
                </c:pt>
                <c:pt idx="20532">
                  <c:v>22.891277183100001</c:v>
                </c:pt>
                <c:pt idx="20533">
                  <c:v>22.8880601418</c:v>
                </c:pt>
                <c:pt idx="20534">
                  <c:v>22.892431855200002</c:v>
                </c:pt>
                <c:pt idx="20535">
                  <c:v>22.894945725900001</c:v>
                </c:pt>
                <c:pt idx="20536">
                  <c:v>22.8873081202</c:v>
                </c:pt>
                <c:pt idx="20537">
                  <c:v>22.880061879399999</c:v>
                </c:pt>
                <c:pt idx="20538">
                  <c:v>22.879449772699999</c:v>
                </c:pt>
                <c:pt idx="20539">
                  <c:v>22.8836384958</c:v>
                </c:pt>
                <c:pt idx="20540">
                  <c:v>22.882756197999999</c:v>
                </c:pt>
                <c:pt idx="20541">
                  <c:v>22.8752613646</c:v>
                </c:pt>
                <c:pt idx="20542">
                  <c:v>22.8687990297</c:v>
                </c:pt>
                <c:pt idx="20543">
                  <c:v>22.871001344100002</c:v>
                </c:pt>
                <c:pt idx="20544">
                  <c:v>22.875308952299999</c:v>
                </c:pt>
                <c:pt idx="20545">
                  <c:v>22.871835857699999</c:v>
                </c:pt>
                <c:pt idx="20546">
                  <c:v>22.864260418499999</c:v>
                </c:pt>
                <c:pt idx="20547">
                  <c:v>22.861586668000001</c:v>
                </c:pt>
                <c:pt idx="20548">
                  <c:v>22.8663313562</c:v>
                </c:pt>
                <c:pt idx="20549">
                  <c:v>22.868469626900001</c:v>
                </c:pt>
                <c:pt idx="20550">
                  <c:v>22.861425026100001</c:v>
                </c:pt>
                <c:pt idx="20551">
                  <c:v>22.853484646599998</c:v>
                </c:pt>
                <c:pt idx="20552">
                  <c:v>22.851820823800001</c:v>
                </c:pt>
                <c:pt idx="20553">
                  <c:v>22.855988558899998</c:v>
                </c:pt>
                <c:pt idx="20554">
                  <c:v>22.855472235499999</c:v>
                </c:pt>
                <c:pt idx="20555">
                  <c:v>22.847546123899999</c:v>
                </c:pt>
                <c:pt idx="20556">
                  <c:v>22.8411625707</c:v>
                </c:pt>
                <c:pt idx="20557">
                  <c:v>22.843402961900001</c:v>
                </c:pt>
                <c:pt idx="20558">
                  <c:v>22.848281497399999</c:v>
                </c:pt>
                <c:pt idx="20559">
                  <c:v>22.843969358700001</c:v>
                </c:pt>
                <c:pt idx="20560">
                  <c:v>22.836114957900001</c:v>
                </c:pt>
                <c:pt idx="20561">
                  <c:v>22.8312289691</c:v>
                </c:pt>
                <c:pt idx="20562">
                  <c:v>22.834762370100002</c:v>
                </c:pt>
                <c:pt idx="20563">
                  <c:v>22.8369695763</c:v>
                </c:pt>
                <c:pt idx="20564">
                  <c:v>22.831342996499998</c:v>
                </c:pt>
                <c:pt idx="20565">
                  <c:v>22.822976495700001</c:v>
                </c:pt>
                <c:pt idx="20566">
                  <c:v>22.8220733914</c:v>
                </c:pt>
                <c:pt idx="20567">
                  <c:v>22.826529775400001</c:v>
                </c:pt>
                <c:pt idx="20568">
                  <c:v>22.8261415443</c:v>
                </c:pt>
                <c:pt idx="20569">
                  <c:v>22.818899109099998</c:v>
                </c:pt>
                <c:pt idx="20570">
                  <c:v>22.812987096699999</c:v>
                </c:pt>
                <c:pt idx="20571">
                  <c:v>22.815544565500002</c:v>
                </c:pt>
                <c:pt idx="20572">
                  <c:v>22.8204439818</c:v>
                </c:pt>
                <c:pt idx="20573">
                  <c:v>22.817156028199999</c:v>
                </c:pt>
                <c:pt idx="20574">
                  <c:v>22.8086781907</c:v>
                </c:pt>
                <c:pt idx="20575">
                  <c:v>22.803332437200002</c:v>
                </c:pt>
                <c:pt idx="20576">
                  <c:v>22.806586898199999</c:v>
                </c:pt>
                <c:pt idx="20577">
                  <c:v>22.808798753600001</c:v>
                </c:pt>
                <c:pt idx="20578">
                  <c:v>22.802897126600001</c:v>
                </c:pt>
                <c:pt idx="20579">
                  <c:v>22.794441513399999</c:v>
                </c:pt>
                <c:pt idx="20580">
                  <c:v>22.793075203699999</c:v>
                </c:pt>
                <c:pt idx="20581">
                  <c:v>22.797707609100001</c:v>
                </c:pt>
                <c:pt idx="20582">
                  <c:v>22.797755970000001</c:v>
                </c:pt>
                <c:pt idx="20583">
                  <c:v>22.791415666599999</c:v>
                </c:pt>
                <c:pt idx="20584">
                  <c:v>22.783036149699999</c:v>
                </c:pt>
                <c:pt idx="20585">
                  <c:v>22.784371220699999</c:v>
                </c:pt>
                <c:pt idx="20586">
                  <c:v>22.7882350147</c:v>
                </c:pt>
                <c:pt idx="20587">
                  <c:v>22.785528781699998</c:v>
                </c:pt>
                <c:pt idx="20588">
                  <c:v>22.776726086899998</c:v>
                </c:pt>
                <c:pt idx="20589">
                  <c:v>22.7723681688</c:v>
                </c:pt>
                <c:pt idx="20590">
                  <c:v>22.7754685542</c:v>
                </c:pt>
                <c:pt idx="20591">
                  <c:v>22.777975936899999</c:v>
                </c:pt>
                <c:pt idx="20592">
                  <c:v>22.773357156900001</c:v>
                </c:pt>
                <c:pt idx="20593">
                  <c:v>22.764830561699998</c:v>
                </c:pt>
                <c:pt idx="20594">
                  <c:v>22.7633613016</c:v>
                </c:pt>
                <c:pt idx="20595">
                  <c:v>22.769029262099998</c:v>
                </c:pt>
                <c:pt idx="20596">
                  <c:v>22.770046857499999</c:v>
                </c:pt>
                <c:pt idx="20597">
                  <c:v>22.763165991099999</c:v>
                </c:pt>
                <c:pt idx="20598">
                  <c:v>22.754718169299998</c:v>
                </c:pt>
                <c:pt idx="20599">
                  <c:v>22.755396083099999</c:v>
                </c:pt>
                <c:pt idx="20600">
                  <c:v>22.758965965800002</c:v>
                </c:pt>
                <c:pt idx="20601">
                  <c:v>22.756223779500001</c:v>
                </c:pt>
                <c:pt idx="20602">
                  <c:v>22.747612442299999</c:v>
                </c:pt>
                <c:pt idx="20603">
                  <c:v>22.7421611754</c:v>
                </c:pt>
                <c:pt idx="20604">
                  <c:v>22.744751927700001</c:v>
                </c:pt>
                <c:pt idx="20605">
                  <c:v>22.748308080200001</c:v>
                </c:pt>
                <c:pt idx="20606">
                  <c:v>22.744753696099998</c:v>
                </c:pt>
                <c:pt idx="20607">
                  <c:v>22.735085911900001</c:v>
                </c:pt>
                <c:pt idx="20608">
                  <c:v>22.733046230500001</c:v>
                </c:pt>
                <c:pt idx="20609">
                  <c:v>22.7365498164</c:v>
                </c:pt>
                <c:pt idx="20610">
                  <c:v>22.737099213099999</c:v>
                </c:pt>
                <c:pt idx="20611">
                  <c:v>22.729783446999999</c:v>
                </c:pt>
                <c:pt idx="20612">
                  <c:v>22.722191383799998</c:v>
                </c:pt>
                <c:pt idx="20613">
                  <c:v>22.722358156599999</c:v>
                </c:pt>
                <c:pt idx="20614">
                  <c:v>22.7266721594</c:v>
                </c:pt>
                <c:pt idx="20615">
                  <c:v>22.7256117813</c:v>
                </c:pt>
                <c:pt idx="20616">
                  <c:v>22.7164825023</c:v>
                </c:pt>
                <c:pt idx="20617">
                  <c:v>22.710902581199999</c:v>
                </c:pt>
                <c:pt idx="20618">
                  <c:v>22.714712022800001</c:v>
                </c:pt>
                <c:pt idx="20619">
                  <c:v>22.7188529879</c:v>
                </c:pt>
                <c:pt idx="20620">
                  <c:v>22.715574435499999</c:v>
                </c:pt>
                <c:pt idx="20621">
                  <c:v>22.706014639300001</c:v>
                </c:pt>
                <c:pt idx="20622">
                  <c:v>22.703264160900002</c:v>
                </c:pt>
                <c:pt idx="20623">
                  <c:v>22.706247065199999</c:v>
                </c:pt>
                <c:pt idx="20624">
                  <c:v>22.7070583404</c:v>
                </c:pt>
                <c:pt idx="20625">
                  <c:v>22.700050159</c:v>
                </c:pt>
                <c:pt idx="20626">
                  <c:v>22.691601718699999</c:v>
                </c:pt>
                <c:pt idx="20627">
                  <c:v>22.691029972999999</c:v>
                </c:pt>
                <c:pt idx="20628">
                  <c:v>22.6954856941</c:v>
                </c:pt>
                <c:pt idx="20629">
                  <c:v>22.6956128136</c:v>
                </c:pt>
                <c:pt idx="20630">
                  <c:v>22.686741205200001</c:v>
                </c:pt>
                <c:pt idx="20631">
                  <c:v>22.681294402799999</c:v>
                </c:pt>
                <c:pt idx="20632">
                  <c:v>22.682553794099999</c:v>
                </c:pt>
                <c:pt idx="20633">
                  <c:v>22.685676970799999</c:v>
                </c:pt>
                <c:pt idx="20634">
                  <c:v>22.681592624699999</c:v>
                </c:pt>
                <c:pt idx="20635">
                  <c:v>22.672388067499998</c:v>
                </c:pt>
                <c:pt idx="20636">
                  <c:v>22.668735544299999</c:v>
                </c:pt>
                <c:pt idx="20637">
                  <c:v>22.6726317199</c:v>
                </c:pt>
                <c:pt idx="20638">
                  <c:v>22.674874532699999</c:v>
                </c:pt>
                <c:pt idx="20639">
                  <c:v>22.667622923300002</c:v>
                </c:pt>
                <c:pt idx="20640">
                  <c:v>22.659959239700001</c:v>
                </c:pt>
                <c:pt idx="20641">
                  <c:v>22.659349088700001</c:v>
                </c:pt>
                <c:pt idx="20642">
                  <c:v>22.6638318768</c:v>
                </c:pt>
                <c:pt idx="20643">
                  <c:v>22.664988087800001</c:v>
                </c:pt>
                <c:pt idx="20644">
                  <c:v>22.656659340099999</c:v>
                </c:pt>
                <c:pt idx="20645">
                  <c:v>22.650698419299999</c:v>
                </c:pt>
                <c:pt idx="20646">
                  <c:v>22.651367438000001</c:v>
                </c:pt>
                <c:pt idx="20647">
                  <c:v>22.654813710999999</c:v>
                </c:pt>
                <c:pt idx="20648">
                  <c:v>22.650933285099999</c:v>
                </c:pt>
                <c:pt idx="20649">
                  <c:v>22.641294619500002</c:v>
                </c:pt>
                <c:pt idx="20650">
                  <c:v>22.637162304699999</c:v>
                </c:pt>
                <c:pt idx="20651">
                  <c:v>22.6401841948</c:v>
                </c:pt>
                <c:pt idx="20652">
                  <c:v>22.642923697699999</c:v>
                </c:pt>
                <c:pt idx="20653">
                  <c:v>22.637055887199999</c:v>
                </c:pt>
                <c:pt idx="20654">
                  <c:v>22.6292465742</c:v>
                </c:pt>
                <c:pt idx="20655">
                  <c:v>22.627222941199999</c:v>
                </c:pt>
                <c:pt idx="20656">
                  <c:v>22.631361421400001</c:v>
                </c:pt>
                <c:pt idx="20657">
                  <c:v>22.6309060912</c:v>
                </c:pt>
                <c:pt idx="20658">
                  <c:v>22.622201932199999</c:v>
                </c:pt>
                <c:pt idx="20659">
                  <c:v>22.615141674099998</c:v>
                </c:pt>
                <c:pt idx="20660">
                  <c:v>22.616487878099999</c:v>
                </c:pt>
                <c:pt idx="20661">
                  <c:v>22.620604031599999</c:v>
                </c:pt>
                <c:pt idx="20662">
                  <c:v>22.617079015200002</c:v>
                </c:pt>
                <c:pt idx="20663">
                  <c:v>22.608915290799999</c:v>
                </c:pt>
                <c:pt idx="20664">
                  <c:v>22.603478949100001</c:v>
                </c:pt>
                <c:pt idx="20665">
                  <c:v>22.606429307399999</c:v>
                </c:pt>
                <c:pt idx="20666">
                  <c:v>22.610853824199999</c:v>
                </c:pt>
                <c:pt idx="20667">
                  <c:v>22.605809342499999</c:v>
                </c:pt>
                <c:pt idx="20668">
                  <c:v>22.598028763399999</c:v>
                </c:pt>
                <c:pt idx="20669">
                  <c:v>22.595544267699999</c:v>
                </c:pt>
                <c:pt idx="20670">
                  <c:v>22.599884784299999</c:v>
                </c:pt>
                <c:pt idx="20671">
                  <c:v>22.599314571299999</c:v>
                </c:pt>
                <c:pt idx="20672">
                  <c:v>22.590567143800001</c:v>
                </c:pt>
                <c:pt idx="20673">
                  <c:v>22.5831271986</c:v>
                </c:pt>
                <c:pt idx="20674">
                  <c:v>22.583325778700001</c:v>
                </c:pt>
                <c:pt idx="20675">
                  <c:v>22.587235380799999</c:v>
                </c:pt>
                <c:pt idx="20676">
                  <c:v>22.585014490399999</c:v>
                </c:pt>
                <c:pt idx="20677">
                  <c:v>22.5768230983</c:v>
                </c:pt>
                <c:pt idx="20678">
                  <c:v>22.571382956200001</c:v>
                </c:pt>
                <c:pt idx="20679">
                  <c:v>22.574595801899999</c:v>
                </c:pt>
                <c:pt idx="20680">
                  <c:v>22.577084606900002</c:v>
                </c:pt>
                <c:pt idx="20681">
                  <c:v>22.5708584558</c:v>
                </c:pt>
                <c:pt idx="20682">
                  <c:v>22.562088453099999</c:v>
                </c:pt>
                <c:pt idx="20683">
                  <c:v>22.559639913400002</c:v>
                </c:pt>
                <c:pt idx="20684">
                  <c:v>22.5635350437</c:v>
                </c:pt>
                <c:pt idx="20685">
                  <c:v>22.564037765399998</c:v>
                </c:pt>
                <c:pt idx="20686">
                  <c:v>22.5570367025</c:v>
                </c:pt>
                <c:pt idx="20687">
                  <c:v>22.548384310199999</c:v>
                </c:pt>
                <c:pt idx="20688">
                  <c:v>22.548760983499999</c:v>
                </c:pt>
                <c:pt idx="20689">
                  <c:v>22.553953574200001</c:v>
                </c:pt>
                <c:pt idx="20690">
                  <c:v>22.5519648615</c:v>
                </c:pt>
                <c:pt idx="20691">
                  <c:v>22.5445182606</c:v>
                </c:pt>
                <c:pt idx="20692">
                  <c:v>22.539033174099998</c:v>
                </c:pt>
                <c:pt idx="20693">
                  <c:v>22.5422135303</c:v>
                </c:pt>
                <c:pt idx="20694">
                  <c:v>22.544497977700001</c:v>
                </c:pt>
                <c:pt idx="20695">
                  <c:v>22.538575244899999</c:v>
                </c:pt>
                <c:pt idx="20696">
                  <c:v>22.529526177400001</c:v>
                </c:pt>
                <c:pt idx="20697">
                  <c:v>22.525943813800001</c:v>
                </c:pt>
                <c:pt idx="20698">
                  <c:v>22.529581973700001</c:v>
                </c:pt>
                <c:pt idx="20699">
                  <c:v>22.5303163592</c:v>
                </c:pt>
                <c:pt idx="20700">
                  <c:v>22.523634533199999</c:v>
                </c:pt>
                <c:pt idx="20701">
                  <c:v>22.515671842100001</c:v>
                </c:pt>
                <c:pt idx="20702">
                  <c:v>22.516024564599999</c:v>
                </c:pt>
                <c:pt idx="20703">
                  <c:v>22.520400755899999</c:v>
                </c:pt>
                <c:pt idx="20704">
                  <c:v>22.517396807899999</c:v>
                </c:pt>
                <c:pt idx="20705">
                  <c:v>22.5089903774</c:v>
                </c:pt>
                <c:pt idx="20706">
                  <c:v>22.502452772000002</c:v>
                </c:pt>
                <c:pt idx="20707">
                  <c:v>22.504431988899999</c:v>
                </c:pt>
                <c:pt idx="20708">
                  <c:v>22.5074636109</c:v>
                </c:pt>
                <c:pt idx="20709">
                  <c:v>22.503295011399999</c:v>
                </c:pt>
                <c:pt idx="20710">
                  <c:v>22.493709358499999</c:v>
                </c:pt>
                <c:pt idx="20711">
                  <c:v>22.490732637200001</c:v>
                </c:pt>
                <c:pt idx="20712">
                  <c:v>22.494547696200001</c:v>
                </c:pt>
                <c:pt idx="20713">
                  <c:v>22.495554027000001</c:v>
                </c:pt>
                <c:pt idx="20714">
                  <c:v>22.489996856099999</c:v>
                </c:pt>
                <c:pt idx="20715">
                  <c:v>22.48244055</c:v>
                </c:pt>
                <c:pt idx="20716">
                  <c:v>22.482886459700001</c:v>
                </c:pt>
                <c:pt idx="20717">
                  <c:v>22.486702961399999</c:v>
                </c:pt>
                <c:pt idx="20718">
                  <c:v>22.484441607899999</c:v>
                </c:pt>
                <c:pt idx="20719">
                  <c:v>22.475702404700002</c:v>
                </c:pt>
                <c:pt idx="20720">
                  <c:v>22.468464572799999</c:v>
                </c:pt>
                <c:pt idx="20721">
                  <c:v>22.470123482799998</c:v>
                </c:pt>
                <c:pt idx="20722">
                  <c:v>22.4728578205</c:v>
                </c:pt>
                <c:pt idx="20723">
                  <c:v>22.468701101899999</c:v>
                </c:pt>
                <c:pt idx="20724">
                  <c:v>22.459834204900002</c:v>
                </c:pt>
                <c:pt idx="20725">
                  <c:v>22.4565574979</c:v>
                </c:pt>
                <c:pt idx="20726">
                  <c:v>22.460245576599998</c:v>
                </c:pt>
                <c:pt idx="20727">
                  <c:v>22.461039911</c:v>
                </c:pt>
                <c:pt idx="20728">
                  <c:v>22.455002330900001</c:v>
                </c:pt>
                <c:pt idx="20729">
                  <c:v>22.445475294400001</c:v>
                </c:pt>
                <c:pt idx="20730">
                  <c:v>22.444584988700001</c:v>
                </c:pt>
                <c:pt idx="20731">
                  <c:v>22.448427561700001</c:v>
                </c:pt>
                <c:pt idx="20732">
                  <c:v>22.447356092100001</c:v>
                </c:pt>
                <c:pt idx="20733">
                  <c:v>22.438691287200001</c:v>
                </c:pt>
                <c:pt idx="20734">
                  <c:v>22.4325022256</c:v>
                </c:pt>
                <c:pt idx="20735">
                  <c:v>22.433512689400001</c:v>
                </c:pt>
                <c:pt idx="20736">
                  <c:v>22.436737731600001</c:v>
                </c:pt>
                <c:pt idx="20737">
                  <c:v>22.4335335315</c:v>
                </c:pt>
                <c:pt idx="20738">
                  <c:v>22.425120080199999</c:v>
                </c:pt>
                <c:pt idx="20739">
                  <c:v>22.4220843457</c:v>
                </c:pt>
                <c:pt idx="20740">
                  <c:v>22.425758095199999</c:v>
                </c:pt>
                <c:pt idx="20741">
                  <c:v>22.427388176400001</c:v>
                </c:pt>
                <c:pt idx="20742">
                  <c:v>22.420880308099999</c:v>
                </c:pt>
                <c:pt idx="20743">
                  <c:v>22.411292464700001</c:v>
                </c:pt>
                <c:pt idx="20744">
                  <c:v>22.409792681100001</c:v>
                </c:pt>
                <c:pt idx="20745">
                  <c:v>22.413075045100001</c:v>
                </c:pt>
                <c:pt idx="20746">
                  <c:v>22.411922218299999</c:v>
                </c:pt>
                <c:pt idx="20747">
                  <c:v>22.403693823699999</c:v>
                </c:pt>
                <c:pt idx="20748">
                  <c:v>22.397089131600001</c:v>
                </c:pt>
                <c:pt idx="20749">
                  <c:v>22.398031294799999</c:v>
                </c:pt>
                <c:pt idx="20750">
                  <c:v>22.401623049400001</c:v>
                </c:pt>
                <c:pt idx="20751">
                  <c:v>22.399219188699998</c:v>
                </c:pt>
                <c:pt idx="20752">
                  <c:v>22.388720246199998</c:v>
                </c:pt>
                <c:pt idx="20753">
                  <c:v>22.384547496100001</c:v>
                </c:pt>
                <c:pt idx="20754">
                  <c:v>22.387204369199999</c:v>
                </c:pt>
                <c:pt idx="20755">
                  <c:v>22.388776200399999</c:v>
                </c:pt>
                <c:pt idx="20756">
                  <c:v>22.382392345</c:v>
                </c:pt>
                <c:pt idx="20757">
                  <c:v>22.3740228618</c:v>
                </c:pt>
                <c:pt idx="20758">
                  <c:v>22.371769218499999</c:v>
                </c:pt>
                <c:pt idx="20759">
                  <c:v>22.375643158700001</c:v>
                </c:pt>
                <c:pt idx="20760">
                  <c:v>22.375711794099999</c:v>
                </c:pt>
                <c:pt idx="20761">
                  <c:v>22.367823240300002</c:v>
                </c:pt>
                <c:pt idx="20762">
                  <c:v>22.3611988161</c:v>
                </c:pt>
                <c:pt idx="20763">
                  <c:v>22.3629523201</c:v>
                </c:pt>
                <c:pt idx="20764">
                  <c:v>22.367204116300002</c:v>
                </c:pt>
                <c:pt idx="20765">
                  <c:v>22.364350041200002</c:v>
                </c:pt>
                <c:pt idx="20766">
                  <c:v>22.354099980299999</c:v>
                </c:pt>
                <c:pt idx="20767">
                  <c:v>22.349036423899999</c:v>
                </c:pt>
                <c:pt idx="20768">
                  <c:v>22.350867339699999</c:v>
                </c:pt>
                <c:pt idx="20769">
                  <c:v>22.352587073599999</c:v>
                </c:pt>
                <c:pt idx="20770">
                  <c:v>22.346774475</c:v>
                </c:pt>
                <c:pt idx="20771">
                  <c:v>22.337662342200002</c:v>
                </c:pt>
                <c:pt idx="20772">
                  <c:v>22.335091178399999</c:v>
                </c:pt>
                <c:pt idx="20773">
                  <c:v>22.339290900799998</c:v>
                </c:pt>
                <c:pt idx="20774">
                  <c:v>22.340609660399998</c:v>
                </c:pt>
                <c:pt idx="20775">
                  <c:v>22.331693614700001</c:v>
                </c:pt>
                <c:pt idx="20776">
                  <c:v>22.324599386900001</c:v>
                </c:pt>
                <c:pt idx="20777">
                  <c:v>22.324092004899999</c:v>
                </c:pt>
                <c:pt idx="20778">
                  <c:v>22.327401871500001</c:v>
                </c:pt>
                <c:pt idx="20779">
                  <c:v>22.3243978687</c:v>
                </c:pt>
                <c:pt idx="20780">
                  <c:v>22.315415295099999</c:v>
                </c:pt>
                <c:pt idx="20781">
                  <c:v>22.309749901899998</c:v>
                </c:pt>
                <c:pt idx="20782">
                  <c:v>22.3122839109</c:v>
                </c:pt>
                <c:pt idx="20783">
                  <c:v>22.315082712700001</c:v>
                </c:pt>
                <c:pt idx="20784">
                  <c:v>22.3092587069</c:v>
                </c:pt>
                <c:pt idx="20785">
                  <c:v>22.300408964900001</c:v>
                </c:pt>
                <c:pt idx="20786">
                  <c:v>22.298591515799998</c:v>
                </c:pt>
                <c:pt idx="20787">
                  <c:v>22.303210107799998</c:v>
                </c:pt>
                <c:pt idx="20788">
                  <c:v>22.304622153099999</c:v>
                </c:pt>
                <c:pt idx="20789">
                  <c:v>22.296233207299998</c:v>
                </c:pt>
                <c:pt idx="20790">
                  <c:v>22.288470450999998</c:v>
                </c:pt>
                <c:pt idx="20791">
                  <c:v>22.287233385099999</c:v>
                </c:pt>
                <c:pt idx="20792">
                  <c:v>22.290687398199999</c:v>
                </c:pt>
                <c:pt idx="20793">
                  <c:v>22.288112074699999</c:v>
                </c:pt>
                <c:pt idx="20794">
                  <c:v>22.278642691200002</c:v>
                </c:pt>
                <c:pt idx="20795">
                  <c:v>22.272524385099999</c:v>
                </c:pt>
                <c:pt idx="20796">
                  <c:v>22.274771995999998</c:v>
                </c:pt>
                <c:pt idx="20797">
                  <c:v>22.2785946867</c:v>
                </c:pt>
                <c:pt idx="20798">
                  <c:v>22.273078168400001</c:v>
                </c:pt>
                <c:pt idx="20799">
                  <c:v>22.2647567235</c:v>
                </c:pt>
                <c:pt idx="20800">
                  <c:v>22.260241149300001</c:v>
                </c:pt>
                <c:pt idx="20801">
                  <c:v>22.263711788399998</c:v>
                </c:pt>
                <c:pt idx="20802">
                  <c:v>22.2642458676</c:v>
                </c:pt>
                <c:pt idx="20803">
                  <c:v>22.2564681102</c:v>
                </c:pt>
                <c:pt idx="20804">
                  <c:v>22.247983678600001</c:v>
                </c:pt>
                <c:pt idx="20805">
                  <c:v>22.247708374599998</c:v>
                </c:pt>
                <c:pt idx="20806">
                  <c:v>22.251788084200001</c:v>
                </c:pt>
                <c:pt idx="20807">
                  <c:v>22.249301764399998</c:v>
                </c:pt>
                <c:pt idx="20808">
                  <c:v>22.241016170799998</c:v>
                </c:pt>
                <c:pt idx="20809">
                  <c:v>22.234668957499998</c:v>
                </c:pt>
                <c:pt idx="20810">
                  <c:v>22.236791166100002</c:v>
                </c:pt>
                <c:pt idx="20811">
                  <c:v>22.241630220699999</c:v>
                </c:pt>
                <c:pt idx="20812">
                  <c:v>22.237002664199998</c:v>
                </c:pt>
                <c:pt idx="20813">
                  <c:v>22.228152938400001</c:v>
                </c:pt>
                <c:pt idx="20814">
                  <c:v>22.223192408599999</c:v>
                </c:pt>
                <c:pt idx="20815">
                  <c:v>22.226481834699999</c:v>
                </c:pt>
                <c:pt idx="20816">
                  <c:v>22.227108900499999</c:v>
                </c:pt>
                <c:pt idx="20817">
                  <c:v>22.219197713900002</c:v>
                </c:pt>
                <c:pt idx="20818">
                  <c:v>22.210563802900001</c:v>
                </c:pt>
                <c:pt idx="20819">
                  <c:v>22.2092101894</c:v>
                </c:pt>
                <c:pt idx="20820">
                  <c:v>22.213237914400001</c:v>
                </c:pt>
                <c:pt idx="20821">
                  <c:v>22.212196114499999</c:v>
                </c:pt>
                <c:pt idx="20822">
                  <c:v>22.204447127600002</c:v>
                </c:pt>
                <c:pt idx="20823">
                  <c:v>22.196762400600001</c:v>
                </c:pt>
                <c:pt idx="20824">
                  <c:v>22.198470458100001</c:v>
                </c:pt>
                <c:pt idx="20825">
                  <c:v>22.201086012800001</c:v>
                </c:pt>
                <c:pt idx="20826">
                  <c:v>22.196344980599999</c:v>
                </c:pt>
                <c:pt idx="20827">
                  <c:v>22.186655256600002</c:v>
                </c:pt>
                <c:pt idx="20828">
                  <c:v>22.182433995</c:v>
                </c:pt>
                <c:pt idx="20829">
                  <c:v>22.185701975800001</c:v>
                </c:pt>
                <c:pt idx="20830">
                  <c:v>22.186934712399999</c:v>
                </c:pt>
                <c:pt idx="20831">
                  <c:v>22.180843163900001</c:v>
                </c:pt>
                <c:pt idx="20832">
                  <c:v>22.171251388799998</c:v>
                </c:pt>
                <c:pt idx="20833">
                  <c:v>22.169562685999999</c:v>
                </c:pt>
                <c:pt idx="20834">
                  <c:v>22.175277184799999</c:v>
                </c:pt>
                <c:pt idx="20835">
                  <c:v>22.174917633</c:v>
                </c:pt>
                <c:pt idx="20836">
                  <c:v>22.167393758900001</c:v>
                </c:pt>
                <c:pt idx="20837">
                  <c:v>22.159422366499999</c:v>
                </c:pt>
                <c:pt idx="20838">
                  <c:v>22.160767553500001</c:v>
                </c:pt>
                <c:pt idx="20839">
                  <c:v>22.163265516900001</c:v>
                </c:pt>
                <c:pt idx="20840">
                  <c:v>22.158564185300001</c:v>
                </c:pt>
                <c:pt idx="20841">
                  <c:v>22.148930999200001</c:v>
                </c:pt>
                <c:pt idx="20842">
                  <c:v>22.143590566</c:v>
                </c:pt>
                <c:pt idx="20843">
                  <c:v>22.146301497900001</c:v>
                </c:pt>
                <c:pt idx="20844">
                  <c:v>22.148387221699998</c:v>
                </c:pt>
                <c:pt idx="20845">
                  <c:v>22.143086567200001</c:v>
                </c:pt>
                <c:pt idx="20846">
                  <c:v>22.1336692864</c:v>
                </c:pt>
                <c:pt idx="20847">
                  <c:v>22.132219985700001</c:v>
                </c:pt>
                <c:pt idx="20848">
                  <c:v>22.1354815085</c:v>
                </c:pt>
                <c:pt idx="20849">
                  <c:v>22.134144706200001</c:v>
                </c:pt>
                <c:pt idx="20850">
                  <c:v>22.125626891900001</c:v>
                </c:pt>
                <c:pt idx="20851">
                  <c:v>22.1177531479</c:v>
                </c:pt>
                <c:pt idx="20852">
                  <c:v>22.118241029299998</c:v>
                </c:pt>
                <c:pt idx="20853">
                  <c:v>22.1218779658</c:v>
                </c:pt>
                <c:pt idx="20854">
                  <c:v>22.119023841800001</c:v>
                </c:pt>
                <c:pt idx="20855">
                  <c:v>22.108760219600001</c:v>
                </c:pt>
                <c:pt idx="20856">
                  <c:v>22.103827735399999</c:v>
                </c:pt>
                <c:pt idx="20857">
                  <c:v>22.1072149184</c:v>
                </c:pt>
                <c:pt idx="20858">
                  <c:v>22.109434140200001</c:v>
                </c:pt>
                <c:pt idx="20859">
                  <c:v>22.105061812700001</c:v>
                </c:pt>
                <c:pt idx="20860">
                  <c:v>22.095724637699998</c:v>
                </c:pt>
                <c:pt idx="20861">
                  <c:v>22.0938620097</c:v>
                </c:pt>
                <c:pt idx="20862">
                  <c:v>22.096668764299999</c:v>
                </c:pt>
                <c:pt idx="20863">
                  <c:v>22.095771921800001</c:v>
                </c:pt>
                <c:pt idx="20864">
                  <c:v>22.087407585499999</c:v>
                </c:pt>
                <c:pt idx="20865">
                  <c:v>22.0787574738</c:v>
                </c:pt>
                <c:pt idx="20866">
                  <c:v>22.078753918899999</c:v>
                </c:pt>
                <c:pt idx="20867">
                  <c:v>22.081968232000001</c:v>
                </c:pt>
                <c:pt idx="20868">
                  <c:v>22.079936064999998</c:v>
                </c:pt>
                <c:pt idx="20869">
                  <c:v>22.070738404299998</c:v>
                </c:pt>
                <c:pt idx="20870">
                  <c:v>22.065565424799999</c:v>
                </c:pt>
                <c:pt idx="20871">
                  <c:v>22.067602876300001</c:v>
                </c:pt>
                <c:pt idx="20872">
                  <c:v>22.069329552500001</c:v>
                </c:pt>
                <c:pt idx="20873">
                  <c:v>22.0637464524</c:v>
                </c:pt>
                <c:pt idx="20874">
                  <c:v>22.0536712603</c:v>
                </c:pt>
                <c:pt idx="20875">
                  <c:v>22.050488594600001</c:v>
                </c:pt>
                <c:pt idx="20876">
                  <c:v>22.053957216899999</c:v>
                </c:pt>
                <c:pt idx="20877">
                  <c:v>22.054515630699999</c:v>
                </c:pt>
                <c:pt idx="20878">
                  <c:v>22.0461176626</c:v>
                </c:pt>
                <c:pt idx="20879">
                  <c:v>22.038593438700001</c:v>
                </c:pt>
                <c:pt idx="20880">
                  <c:v>22.037873666100001</c:v>
                </c:pt>
                <c:pt idx="20881">
                  <c:v>22.0412297739</c:v>
                </c:pt>
                <c:pt idx="20882">
                  <c:v>22.040649738500001</c:v>
                </c:pt>
                <c:pt idx="20883">
                  <c:v>22.032089497299999</c:v>
                </c:pt>
                <c:pt idx="20884">
                  <c:v>22.026815327200001</c:v>
                </c:pt>
                <c:pt idx="20885">
                  <c:v>22.028288979100001</c:v>
                </c:pt>
                <c:pt idx="20886">
                  <c:v>22.030555852900001</c:v>
                </c:pt>
                <c:pt idx="20887">
                  <c:v>22.0248987933</c:v>
                </c:pt>
                <c:pt idx="20888">
                  <c:v>22.014525557300001</c:v>
                </c:pt>
                <c:pt idx="20889">
                  <c:v>22.0108780608</c:v>
                </c:pt>
                <c:pt idx="20890">
                  <c:v>22.013536936400001</c:v>
                </c:pt>
                <c:pt idx="20891">
                  <c:v>22.014155049199999</c:v>
                </c:pt>
                <c:pt idx="20892">
                  <c:v>22.007043518100001</c:v>
                </c:pt>
                <c:pt idx="20893">
                  <c:v>21.999159879600001</c:v>
                </c:pt>
                <c:pt idx="20894">
                  <c:v>21.998191743</c:v>
                </c:pt>
                <c:pt idx="20895">
                  <c:v>22.0017741156</c:v>
                </c:pt>
                <c:pt idx="20896">
                  <c:v>21.9999911747</c:v>
                </c:pt>
                <c:pt idx="20897">
                  <c:v>21.989874691299999</c:v>
                </c:pt>
                <c:pt idx="20898">
                  <c:v>21.983434305399999</c:v>
                </c:pt>
                <c:pt idx="20899">
                  <c:v>21.984922031300002</c:v>
                </c:pt>
                <c:pt idx="20900">
                  <c:v>21.987524563600001</c:v>
                </c:pt>
                <c:pt idx="20901">
                  <c:v>21.9825783902</c:v>
                </c:pt>
                <c:pt idx="20902">
                  <c:v>21.973646949999999</c:v>
                </c:pt>
                <c:pt idx="20903">
                  <c:v>21.9687645514</c:v>
                </c:pt>
                <c:pt idx="20904">
                  <c:v>21.971934131800001</c:v>
                </c:pt>
                <c:pt idx="20905">
                  <c:v>21.973871861199999</c:v>
                </c:pt>
                <c:pt idx="20906">
                  <c:v>21.9671962579</c:v>
                </c:pt>
                <c:pt idx="20907">
                  <c:v>21.959588371999999</c:v>
                </c:pt>
                <c:pt idx="20908">
                  <c:v>21.958517753599999</c:v>
                </c:pt>
                <c:pt idx="20909">
                  <c:v>21.962501973399998</c:v>
                </c:pt>
                <c:pt idx="20910">
                  <c:v>21.960492052300001</c:v>
                </c:pt>
                <c:pt idx="20911">
                  <c:v>21.950553337599999</c:v>
                </c:pt>
                <c:pt idx="20912">
                  <c:v>21.943536193300002</c:v>
                </c:pt>
                <c:pt idx="20913">
                  <c:v>21.944000159000002</c:v>
                </c:pt>
                <c:pt idx="20914">
                  <c:v>21.946576454399999</c:v>
                </c:pt>
                <c:pt idx="20915">
                  <c:v>21.942312732200001</c:v>
                </c:pt>
                <c:pt idx="20916">
                  <c:v>21.933243362500001</c:v>
                </c:pt>
                <c:pt idx="20917">
                  <c:v>21.928709265199998</c:v>
                </c:pt>
                <c:pt idx="20918">
                  <c:v>21.9319518583</c:v>
                </c:pt>
                <c:pt idx="20919">
                  <c:v>21.933936473399999</c:v>
                </c:pt>
                <c:pt idx="20920">
                  <c:v>21.9256915502</c:v>
                </c:pt>
                <c:pt idx="20921">
                  <c:v>21.9171781983</c:v>
                </c:pt>
                <c:pt idx="20922">
                  <c:v>21.915033492199999</c:v>
                </c:pt>
                <c:pt idx="20923">
                  <c:v>21.9181911712</c:v>
                </c:pt>
                <c:pt idx="20924">
                  <c:v>21.9167450166</c:v>
                </c:pt>
                <c:pt idx="20925">
                  <c:v>21.908440353100001</c:v>
                </c:pt>
                <c:pt idx="20926">
                  <c:v>21.900619248200002</c:v>
                </c:pt>
                <c:pt idx="20927">
                  <c:v>21.9015809771</c:v>
                </c:pt>
                <c:pt idx="20928">
                  <c:v>21.905121113100002</c:v>
                </c:pt>
                <c:pt idx="20929">
                  <c:v>21.901275375499999</c:v>
                </c:pt>
                <c:pt idx="20930">
                  <c:v>21.892764183400001</c:v>
                </c:pt>
                <c:pt idx="20931">
                  <c:v>21.888699963400001</c:v>
                </c:pt>
                <c:pt idx="20932">
                  <c:v>21.892264651800001</c:v>
                </c:pt>
                <c:pt idx="20933">
                  <c:v>21.893749684500001</c:v>
                </c:pt>
                <c:pt idx="20934">
                  <c:v>21.886054317500001</c:v>
                </c:pt>
                <c:pt idx="20935">
                  <c:v>21.876923205000001</c:v>
                </c:pt>
                <c:pt idx="20936">
                  <c:v>21.873801166700002</c:v>
                </c:pt>
                <c:pt idx="20937">
                  <c:v>21.876940250400001</c:v>
                </c:pt>
                <c:pt idx="20938">
                  <c:v>21.875965966799999</c:v>
                </c:pt>
                <c:pt idx="20939">
                  <c:v>21.867327700899999</c:v>
                </c:pt>
                <c:pt idx="20940">
                  <c:v>21.859732710999999</c:v>
                </c:pt>
                <c:pt idx="20941">
                  <c:v>21.8606629957</c:v>
                </c:pt>
                <c:pt idx="20942">
                  <c:v>21.8648911093</c:v>
                </c:pt>
                <c:pt idx="20943">
                  <c:v>21.860147616599999</c:v>
                </c:pt>
                <c:pt idx="20944">
                  <c:v>21.8514109025</c:v>
                </c:pt>
                <c:pt idx="20945">
                  <c:v>21.845041040400002</c:v>
                </c:pt>
                <c:pt idx="20946">
                  <c:v>21.847333856700001</c:v>
                </c:pt>
                <c:pt idx="20947">
                  <c:v>21.8488666141</c:v>
                </c:pt>
                <c:pt idx="20948">
                  <c:v>21.842655646400001</c:v>
                </c:pt>
                <c:pt idx="20949">
                  <c:v>21.833152242600001</c:v>
                </c:pt>
                <c:pt idx="20950">
                  <c:v>21.8308718368</c:v>
                </c:pt>
                <c:pt idx="20951">
                  <c:v>21.8343103224</c:v>
                </c:pt>
                <c:pt idx="20952">
                  <c:v>21.833601033400001</c:v>
                </c:pt>
                <c:pt idx="20953">
                  <c:v>21.8256649502</c:v>
                </c:pt>
                <c:pt idx="20954">
                  <c:v>21.818610012699999</c:v>
                </c:pt>
                <c:pt idx="20955">
                  <c:v>21.8198021342</c:v>
                </c:pt>
                <c:pt idx="20956">
                  <c:v>21.823900626699999</c:v>
                </c:pt>
                <c:pt idx="20957">
                  <c:v>21.820154337200002</c:v>
                </c:pt>
                <c:pt idx="20958">
                  <c:v>21.810785150299999</c:v>
                </c:pt>
                <c:pt idx="20959">
                  <c:v>21.8040132659</c:v>
                </c:pt>
                <c:pt idx="20960">
                  <c:v>21.806043500299999</c:v>
                </c:pt>
                <c:pt idx="20961">
                  <c:v>21.807650831499998</c:v>
                </c:pt>
                <c:pt idx="20962">
                  <c:v>21.801224011799999</c:v>
                </c:pt>
                <c:pt idx="20963">
                  <c:v>21.791761154500001</c:v>
                </c:pt>
                <c:pt idx="20964">
                  <c:v>21.7890436064</c:v>
                </c:pt>
                <c:pt idx="20965">
                  <c:v>21.792809752499998</c:v>
                </c:pt>
                <c:pt idx="20966">
                  <c:v>21.792435510800001</c:v>
                </c:pt>
                <c:pt idx="20967">
                  <c:v>21.785570366200002</c:v>
                </c:pt>
                <c:pt idx="20968">
                  <c:v>21.7759446944</c:v>
                </c:pt>
                <c:pt idx="20969">
                  <c:v>21.775923759299999</c:v>
                </c:pt>
                <c:pt idx="20970">
                  <c:v>21.778888867700001</c:v>
                </c:pt>
                <c:pt idx="20971">
                  <c:v>21.775711206699999</c:v>
                </c:pt>
                <c:pt idx="20972">
                  <c:v>21.766042360299998</c:v>
                </c:pt>
                <c:pt idx="20973">
                  <c:v>21.7603167555</c:v>
                </c:pt>
                <c:pt idx="20974">
                  <c:v>21.7621843979</c:v>
                </c:pt>
                <c:pt idx="20975">
                  <c:v>21.7641998581</c:v>
                </c:pt>
                <c:pt idx="20976">
                  <c:v>21.759120559100001</c:v>
                </c:pt>
                <c:pt idx="20977">
                  <c:v>21.749786655899999</c:v>
                </c:pt>
                <c:pt idx="20978">
                  <c:v>21.7468858937</c:v>
                </c:pt>
                <c:pt idx="20979">
                  <c:v>21.751583323599998</c:v>
                </c:pt>
                <c:pt idx="20980">
                  <c:v>21.7521518157</c:v>
                </c:pt>
                <c:pt idx="20981">
                  <c:v>21.7446531585</c:v>
                </c:pt>
                <c:pt idx="20982">
                  <c:v>21.7349555045</c:v>
                </c:pt>
                <c:pt idx="20983">
                  <c:v>21.734264487400001</c:v>
                </c:pt>
                <c:pt idx="20984">
                  <c:v>21.7370074325</c:v>
                </c:pt>
                <c:pt idx="20985">
                  <c:v>21.733828750699999</c:v>
                </c:pt>
                <c:pt idx="20986">
                  <c:v>21.724479432799999</c:v>
                </c:pt>
                <c:pt idx="20987">
                  <c:v>21.71775512</c:v>
                </c:pt>
                <c:pt idx="20988">
                  <c:v>21.719226367499999</c:v>
                </c:pt>
                <c:pt idx="20989">
                  <c:v>21.7222010883</c:v>
                </c:pt>
                <c:pt idx="20990">
                  <c:v>21.7183408884</c:v>
                </c:pt>
                <c:pt idx="20991">
                  <c:v>21.7078371729</c:v>
                </c:pt>
                <c:pt idx="20992">
                  <c:v>21.7044349801</c:v>
                </c:pt>
                <c:pt idx="20993">
                  <c:v>21.706802111599998</c:v>
                </c:pt>
                <c:pt idx="20994">
                  <c:v>21.706880111499999</c:v>
                </c:pt>
                <c:pt idx="20995">
                  <c:v>21.6989493391</c:v>
                </c:pt>
                <c:pt idx="20996">
                  <c:v>21.690183167499999</c:v>
                </c:pt>
                <c:pt idx="20997">
                  <c:v>21.6889795126</c:v>
                </c:pt>
                <c:pt idx="20998">
                  <c:v>21.6925199744</c:v>
                </c:pt>
                <c:pt idx="20999">
                  <c:v>21.691053112799999</c:v>
                </c:pt>
                <c:pt idx="21000">
                  <c:v>21.681399110899999</c:v>
                </c:pt>
                <c:pt idx="21001">
                  <c:v>21.674524247200001</c:v>
                </c:pt>
                <c:pt idx="21002">
                  <c:v>21.677212771600001</c:v>
                </c:pt>
                <c:pt idx="21003">
                  <c:v>21.6807541451</c:v>
                </c:pt>
                <c:pt idx="21004">
                  <c:v>21.677089449299999</c:v>
                </c:pt>
                <c:pt idx="21005">
                  <c:v>21.666613614799999</c:v>
                </c:pt>
                <c:pt idx="21006">
                  <c:v>21.662491495499999</c:v>
                </c:pt>
                <c:pt idx="21007">
                  <c:v>21.6643969844</c:v>
                </c:pt>
                <c:pt idx="21008">
                  <c:v>21.664725492900001</c:v>
                </c:pt>
                <c:pt idx="21009">
                  <c:v>21.657211159199999</c:v>
                </c:pt>
                <c:pt idx="21010">
                  <c:v>21.647703101200001</c:v>
                </c:pt>
                <c:pt idx="21011">
                  <c:v>21.645829093100001</c:v>
                </c:pt>
                <c:pt idx="21012">
                  <c:v>21.649500261299998</c:v>
                </c:pt>
                <c:pt idx="21013">
                  <c:v>21.649399592399998</c:v>
                </c:pt>
                <c:pt idx="21014">
                  <c:v>21.6399950299</c:v>
                </c:pt>
                <c:pt idx="21015">
                  <c:v>21.633364422300001</c:v>
                </c:pt>
                <c:pt idx="21016">
                  <c:v>21.633365110900002</c:v>
                </c:pt>
                <c:pt idx="21017">
                  <c:v>21.635889398700002</c:v>
                </c:pt>
                <c:pt idx="21018">
                  <c:v>21.6313275662</c:v>
                </c:pt>
                <c:pt idx="21019">
                  <c:v>21.621248640800001</c:v>
                </c:pt>
                <c:pt idx="21020">
                  <c:v>21.616211304499998</c:v>
                </c:pt>
                <c:pt idx="21021">
                  <c:v>21.619057142700001</c:v>
                </c:pt>
                <c:pt idx="21022">
                  <c:v>21.620814982599999</c:v>
                </c:pt>
                <c:pt idx="21023">
                  <c:v>21.613211226000001</c:v>
                </c:pt>
                <c:pt idx="21024">
                  <c:v>21.604585036900001</c:v>
                </c:pt>
                <c:pt idx="21025">
                  <c:v>21.602788369100001</c:v>
                </c:pt>
                <c:pt idx="21026">
                  <c:v>21.606396007299999</c:v>
                </c:pt>
                <c:pt idx="21027">
                  <c:v>21.6072517592</c:v>
                </c:pt>
                <c:pt idx="21028">
                  <c:v>21.598325619499999</c:v>
                </c:pt>
                <c:pt idx="21029">
                  <c:v>21.591162328199999</c:v>
                </c:pt>
                <c:pt idx="21030">
                  <c:v>21.590570422399999</c:v>
                </c:pt>
                <c:pt idx="21031">
                  <c:v>21.5933407528</c:v>
                </c:pt>
                <c:pt idx="21032">
                  <c:v>21.589092836700001</c:v>
                </c:pt>
                <c:pt idx="21033">
                  <c:v>21.578671020200002</c:v>
                </c:pt>
                <c:pt idx="21034">
                  <c:v>21.573240662700002</c:v>
                </c:pt>
                <c:pt idx="21035">
                  <c:v>21.575262604199999</c:v>
                </c:pt>
                <c:pt idx="21036">
                  <c:v>21.577621500199999</c:v>
                </c:pt>
                <c:pt idx="21037">
                  <c:v>21.5714186696</c:v>
                </c:pt>
                <c:pt idx="21038">
                  <c:v>21.5627421115</c:v>
                </c:pt>
                <c:pt idx="21039">
                  <c:v>21.559508669</c:v>
                </c:pt>
                <c:pt idx="21040">
                  <c:v>21.5628190541</c:v>
                </c:pt>
                <c:pt idx="21041">
                  <c:v>21.561909966399998</c:v>
                </c:pt>
                <c:pt idx="21042">
                  <c:v>21.5526453853</c:v>
                </c:pt>
                <c:pt idx="21043">
                  <c:v>21.544358840600001</c:v>
                </c:pt>
                <c:pt idx="21044">
                  <c:v>21.544450633299999</c:v>
                </c:pt>
                <c:pt idx="21045">
                  <c:v>21.547881021199998</c:v>
                </c:pt>
                <c:pt idx="21046">
                  <c:v>21.544075801799998</c:v>
                </c:pt>
                <c:pt idx="21047">
                  <c:v>21.535218568299999</c:v>
                </c:pt>
                <c:pt idx="21048">
                  <c:v>21.5286620553</c:v>
                </c:pt>
                <c:pt idx="21049">
                  <c:v>21.5305533519</c:v>
                </c:pt>
                <c:pt idx="21050">
                  <c:v>21.534580723800001</c:v>
                </c:pt>
                <c:pt idx="21051">
                  <c:v>21.529228169300001</c:v>
                </c:pt>
                <c:pt idx="21052">
                  <c:v>21.520545291400001</c:v>
                </c:pt>
                <c:pt idx="21053">
                  <c:v>21.5167434743</c:v>
                </c:pt>
                <c:pt idx="21054">
                  <c:v>21.520177691200001</c:v>
                </c:pt>
                <c:pt idx="21055">
                  <c:v>21.519223502399999</c:v>
                </c:pt>
                <c:pt idx="21056">
                  <c:v>21.5099507927</c:v>
                </c:pt>
                <c:pt idx="21057">
                  <c:v>21.501399131500001</c:v>
                </c:pt>
                <c:pt idx="21058">
                  <c:v>21.500429454399999</c:v>
                </c:pt>
                <c:pt idx="21059">
                  <c:v>21.503676091199999</c:v>
                </c:pt>
                <c:pt idx="21060">
                  <c:v>21.5012384839</c:v>
                </c:pt>
                <c:pt idx="21061">
                  <c:v>21.492470952400001</c:v>
                </c:pt>
                <c:pt idx="21062">
                  <c:v>21.485960895200002</c:v>
                </c:pt>
                <c:pt idx="21063">
                  <c:v>21.4881436276</c:v>
                </c:pt>
                <c:pt idx="21064">
                  <c:v>21.490121955999999</c:v>
                </c:pt>
                <c:pt idx="21065">
                  <c:v>21.483589888400001</c:v>
                </c:pt>
                <c:pt idx="21066">
                  <c:v>21.473848762500001</c:v>
                </c:pt>
                <c:pt idx="21067">
                  <c:v>21.470108275600001</c:v>
                </c:pt>
                <c:pt idx="21068">
                  <c:v>21.473068316900001</c:v>
                </c:pt>
                <c:pt idx="21069">
                  <c:v>21.4732389025</c:v>
                </c:pt>
                <c:pt idx="21070">
                  <c:v>21.465793052599999</c:v>
                </c:pt>
                <c:pt idx="21071">
                  <c:v>21.4561690554</c:v>
                </c:pt>
                <c:pt idx="21072">
                  <c:v>21.455455737899999</c:v>
                </c:pt>
                <c:pt idx="21073">
                  <c:v>21.4600116099</c:v>
                </c:pt>
                <c:pt idx="21074">
                  <c:v>21.457764423299999</c:v>
                </c:pt>
                <c:pt idx="21075">
                  <c:v>21.449754451800001</c:v>
                </c:pt>
                <c:pt idx="21076">
                  <c:v>21.443065166</c:v>
                </c:pt>
                <c:pt idx="21077">
                  <c:v>21.4451666611</c:v>
                </c:pt>
                <c:pt idx="21078">
                  <c:v>21.446942012699999</c:v>
                </c:pt>
                <c:pt idx="21079">
                  <c:v>21.440676372399999</c:v>
                </c:pt>
                <c:pt idx="21080">
                  <c:v>21.430801709899999</c:v>
                </c:pt>
                <c:pt idx="21081">
                  <c:v>21.426007065</c:v>
                </c:pt>
                <c:pt idx="21082">
                  <c:v>21.4287236841</c:v>
                </c:pt>
                <c:pt idx="21083">
                  <c:v>21.429189014199999</c:v>
                </c:pt>
                <c:pt idx="21084">
                  <c:v>21.422183842799999</c:v>
                </c:pt>
                <c:pt idx="21085">
                  <c:v>21.413340545600001</c:v>
                </c:pt>
                <c:pt idx="21086">
                  <c:v>21.412566286400001</c:v>
                </c:pt>
                <c:pt idx="21087">
                  <c:v>21.4163169415</c:v>
                </c:pt>
                <c:pt idx="21088">
                  <c:v>21.413085426999999</c:v>
                </c:pt>
                <c:pt idx="21089">
                  <c:v>21.404038764199999</c:v>
                </c:pt>
                <c:pt idx="21090">
                  <c:v>21.396327490099999</c:v>
                </c:pt>
                <c:pt idx="21091">
                  <c:v>21.3971758751</c:v>
                </c:pt>
                <c:pt idx="21092">
                  <c:v>21.399682187500002</c:v>
                </c:pt>
                <c:pt idx="21093">
                  <c:v>21.3952156444</c:v>
                </c:pt>
                <c:pt idx="21094">
                  <c:v>21.384877861500001</c:v>
                </c:pt>
                <c:pt idx="21095">
                  <c:v>21.380808077600001</c:v>
                </c:pt>
                <c:pt idx="21096">
                  <c:v>21.383744286999999</c:v>
                </c:pt>
                <c:pt idx="21097">
                  <c:v>21.3844941055</c:v>
                </c:pt>
                <c:pt idx="21098">
                  <c:v>21.378648313599999</c:v>
                </c:pt>
                <c:pt idx="21099">
                  <c:v>21.370190557200001</c:v>
                </c:pt>
                <c:pt idx="21100">
                  <c:v>21.369466720199998</c:v>
                </c:pt>
                <c:pt idx="21101">
                  <c:v>21.372545317299998</c:v>
                </c:pt>
                <c:pt idx="21102">
                  <c:v>21.370002898700001</c:v>
                </c:pt>
                <c:pt idx="21103">
                  <c:v>21.3607131921</c:v>
                </c:pt>
                <c:pt idx="21104">
                  <c:v>21.352370061199998</c:v>
                </c:pt>
                <c:pt idx="21105">
                  <c:v>21.352927875900001</c:v>
                </c:pt>
                <c:pt idx="21106">
                  <c:v>21.355204966399999</c:v>
                </c:pt>
                <c:pt idx="21107">
                  <c:v>21.350821915000001</c:v>
                </c:pt>
                <c:pt idx="21108">
                  <c:v>21.341336468200002</c:v>
                </c:pt>
                <c:pt idx="21109">
                  <c:v>21.336957249600001</c:v>
                </c:pt>
                <c:pt idx="21110">
                  <c:v>21.339847592999998</c:v>
                </c:pt>
                <c:pt idx="21111">
                  <c:v>21.3403631487</c:v>
                </c:pt>
                <c:pt idx="21112">
                  <c:v>21.334018803399999</c:v>
                </c:pt>
                <c:pt idx="21113">
                  <c:v>21.323566705899999</c:v>
                </c:pt>
                <c:pt idx="21114">
                  <c:v>21.321462176000001</c:v>
                </c:pt>
                <c:pt idx="21115">
                  <c:v>21.3245518831</c:v>
                </c:pt>
                <c:pt idx="21116">
                  <c:v>21.323214875800002</c:v>
                </c:pt>
                <c:pt idx="21117">
                  <c:v>21.314066540799999</c:v>
                </c:pt>
                <c:pt idx="21118">
                  <c:v>21.306867820800001</c:v>
                </c:pt>
                <c:pt idx="21119">
                  <c:v>21.306815349299999</c:v>
                </c:pt>
                <c:pt idx="21120">
                  <c:v>21.3096780252</c:v>
                </c:pt>
                <c:pt idx="21121">
                  <c:v>21.3062744054</c:v>
                </c:pt>
                <c:pt idx="21122">
                  <c:v>21.297307597900001</c:v>
                </c:pt>
                <c:pt idx="21123">
                  <c:v>21.2931203642</c:v>
                </c:pt>
                <c:pt idx="21124">
                  <c:v>21.295862607299998</c:v>
                </c:pt>
                <c:pt idx="21125">
                  <c:v>21.2971778012</c:v>
                </c:pt>
                <c:pt idx="21126">
                  <c:v>21.290363681100001</c:v>
                </c:pt>
                <c:pt idx="21127">
                  <c:v>21.279883933200001</c:v>
                </c:pt>
                <c:pt idx="21128">
                  <c:v>21.277238151900001</c:v>
                </c:pt>
                <c:pt idx="21129">
                  <c:v>21.279816612600001</c:v>
                </c:pt>
                <c:pt idx="21130">
                  <c:v>21.278423200700001</c:v>
                </c:pt>
                <c:pt idx="21131">
                  <c:v>21.269841082199999</c:v>
                </c:pt>
                <c:pt idx="21132">
                  <c:v>21.262275811999999</c:v>
                </c:pt>
                <c:pt idx="21133">
                  <c:v>21.262289561199999</c:v>
                </c:pt>
                <c:pt idx="21134">
                  <c:v>21.265429260099999</c:v>
                </c:pt>
                <c:pt idx="21135">
                  <c:v>21.262910108</c:v>
                </c:pt>
                <c:pt idx="21136">
                  <c:v>21.251820259199999</c:v>
                </c:pt>
                <c:pt idx="21137">
                  <c:v>21.246518661</c:v>
                </c:pt>
                <c:pt idx="21138">
                  <c:v>21.248190174200001</c:v>
                </c:pt>
                <c:pt idx="21139">
                  <c:v>21.249407783199999</c:v>
                </c:pt>
                <c:pt idx="21140">
                  <c:v>21.242742207900001</c:v>
                </c:pt>
                <c:pt idx="21141">
                  <c:v>21.233557404199999</c:v>
                </c:pt>
                <c:pt idx="21142">
                  <c:v>21.2301740029</c:v>
                </c:pt>
                <c:pt idx="21143">
                  <c:v>21.2334337916</c:v>
                </c:pt>
                <c:pt idx="21144">
                  <c:v>21.233302020299998</c:v>
                </c:pt>
                <c:pt idx="21145">
                  <c:v>21.225190897299999</c:v>
                </c:pt>
                <c:pt idx="21146">
                  <c:v>21.217600857099999</c:v>
                </c:pt>
                <c:pt idx="21147">
                  <c:v>21.218339043499999</c:v>
                </c:pt>
                <c:pt idx="21148">
                  <c:v>21.222101806000001</c:v>
                </c:pt>
                <c:pt idx="21149">
                  <c:v>21.2190521719</c:v>
                </c:pt>
                <c:pt idx="21150">
                  <c:v>21.2081955349</c:v>
                </c:pt>
                <c:pt idx="21151">
                  <c:v>21.202051077699998</c:v>
                </c:pt>
                <c:pt idx="21152">
                  <c:v>21.202955222700002</c:v>
                </c:pt>
                <c:pt idx="21153">
                  <c:v>21.204328159799999</c:v>
                </c:pt>
                <c:pt idx="21154">
                  <c:v>21.198341521</c:v>
                </c:pt>
                <c:pt idx="21155">
                  <c:v>21.1885121836</c:v>
                </c:pt>
                <c:pt idx="21156">
                  <c:v>21.184940766299999</c:v>
                </c:pt>
                <c:pt idx="21157">
                  <c:v>21.188444398800002</c:v>
                </c:pt>
                <c:pt idx="21158">
                  <c:v>21.189673588400002</c:v>
                </c:pt>
                <c:pt idx="21159">
                  <c:v>21.180511445299999</c:v>
                </c:pt>
                <c:pt idx="21160">
                  <c:v>21.172519388400001</c:v>
                </c:pt>
                <c:pt idx="21161">
                  <c:v>21.170892754800001</c:v>
                </c:pt>
                <c:pt idx="21162">
                  <c:v>21.173677591400001</c:v>
                </c:pt>
                <c:pt idx="21163">
                  <c:v>21.1704750012</c:v>
                </c:pt>
                <c:pt idx="21164">
                  <c:v>21.160969426400001</c:v>
                </c:pt>
                <c:pt idx="21165">
                  <c:v>21.154252380700001</c:v>
                </c:pt>
                <c:pt idx="21166">
                  <c:v>21.155916420600001</c:v>
                </c:pt>
                <c:pt idx="21167">
                  <c:v>21.158434706400001</c:v>
                </c:pt>
                <c:pt idx="21168">
                  <c:v>21.152592329200001</c:v>
                </c:pt>
                <c:pt idx="21169">
                  <c:v>21.143041419500001</c:v>
                </c:pt>
                <c:pt idx="21170">
                  <c:v>21.140255030700001</c:v>
                </c:pt>
                <c:pt idx="21171">
                  <c:v>21.1441521902</c:v>
                </c:pt>
                <c:pt idx="21172">
                  <c:v>21.1453764386</c:v>
                </c:pt>
                <c:pt idx="21173">
                  <c:v>21.1367015336</c:v>
                </c:pt>
                <c:pt idx="21174">
                  <c:v>21.1280607988</c:v>
                </c:pt>
                <c:pt idx="21175">
                  <c:v>21.125776479599999</c:v>
                </c:pt>
                <c:pt idx="21176">
                  <c:v>21.128696274399999</c:v>
                </c:pt>
                <c:pt idx="21177">
                  <c:v>21.125994494299999</c:v>
                </c:pt>
                <c:pt idx="21178">
                  <c:v>21.1160880931</c:v>
                </c:pt>
                <c:pt idx="21179">
                  <c:v>21.109022488400001</c:v>
                </c:pt>
                <c:pt idx="21180">
                  <c:v>21.110415482499999</c:v>
                </c:pt>
                <c:pt idx="21181">
                  <c:v>21.114017273200002</c:v>
                </c:pt>
                <c:pt idx="21182">
                  <c:v>21.108428309899999</c:v>
                </c:pt>
                <c:pt idx="21183">
                  <c:v>21.099555728599999</c:v>
                </c:pt>
                <c:pt idx="21184">
                  <c:v>21.093987445700002</c:v>
                </c:pt>
                <c:pt idx="21185">
                  <c:v>21.096748439399999</c:v>
                </c:pt>
                <c:pt idx="21186">
                  <c:v>21.097009694099999</c:v>
                </c:pt>
                <c:pt idx="21187">
                  <c:v>21.088963155399998</c:v>
                </c:pt>
                <c:pt idx="21188">
                  <c:v>21.0796233907</c:v>
                </c:pt>
                <c:pt idx="21189">
                  <c:v>21.0783479346</c:v>
                </c:pt>
                <c:pt idx="21190">
                  <c:v>21.081876254400001</c:v>
                </c:pt>
                <c:pt idx="21191">
                  <c:v>21.0793711705</c:v>
                </c:pt>
                <c:pt idx="21192">
                  <c:v>21.070720004999998</c:v>
                </c:pt>
                <c:pt idx="21193">
                  <c:v>21.063593078899999</c:v>
                </c:pt>
                <c:pt idx="21194">
                  <c:v>21.064791661499999</c:v>
                </c:pt>
                <c:pt idx="21195">
                  <c:v>21.069328610199999</c:v>
                </c:pt>
                <c:pt idx="21196">
                  <c:v>21.064597057299999</c:v>
                </c:pt>
                <c:pt idx="21197">
                  <c:v>21.055155349100001</c:v>
                </c:pt>
                <c:pt idx="21198">
                  <c:v>21.0491716925</c:v>
                </c:pt>
                <c:pt idx="21199">
                  <c:v>21.051707206300001</c:v>
                </c:pt>
                <c:pt idx="21200">
                  <c:v>21.052128584799998</c:v>
                </c:pt>
                <c:pt idx="21201">
                  <c:v>21.044004413700002</c:v>
                </c:pt>
                <c:pt idx="21202">
                  <c:v>21.034629060499999</c:v>
                </c:pt>
                <c:pt idx="21203">
                  <c:v>21.032354559600002</c:v>
                </c:pt>
                <c:pt idx="21204">
                  <c:v>21.035912708200001</c:v>
                </c:pt>
                <c:pt idx="21205">
                  <c:v>21.034807669199999</c:v>
                </c:pt>
                <c:pt idx="21206">
                  <c:v>21.026827129400001</c:v>
                </c:pt>
                <c:pt idx="21207">
                  <c:v>21.018352237599998</c:v>
                </c:pt>
                <c:pt idx="21208">
                  <c:v>21.019200857400001</c:v>
                </c:pt>
                <c:pt idx="21209">
                  <c:v>21.021379555900001</c:v>
                </c:pt>
                <c:pt idx="21210">
                  <c:v>21.016540807599998</c:v>
                </c:pt>
                <c:pt idx="21211">
                  <c:v>21.006270411100001</c:v>
                </c:pt>
                <c:pt idx="21212">
                  <c:v>21.001072074500001</c:v>
                </c:pt>
                <c:pt idx="21213">
                  <c:v>21.003584474699998</c:v>
                </c:pt>
                <c:pt idx="21214">
                  <c:v>21.0046658666</c:v>
                </c:pt>
                <c:pt idx="21215">
                  <c:v>20.998408974699998</c:v>
                </c:pt>
                <c:pt idx="21216">
                  <c:v>20.988278230900001</c:v>
                </c:pt>
                <c:pt idx="21217">
                  <c:v>20.985645079099999</c:v>
                </c:pt>
                <c:pt idx="21218">
                  <c:v>20.9908754157</c:v>
                </c:pt>
                <c:pt idx="21219">
                  <c:v>20.990445305200002</c:v>
                </c:pt>
                <c:pt idx="21220">
                  <c:v>20.982649909900001</c:v>
                </c:pt>
                <c:pt idx="21221">
                  <c:v>20.973836144300002</c:v>
                </c:pt>
                <c:pt idx="21222">
                  <c:v>20.9742931376</c:v>
                </c:pt>
                <c:pt idx="21223">
                  <c:v>20.976410936899999</c:v>
                </c:pt>
                <c:pt idx="21224">
                  <c:v>20.9716157151</c:v>
                </c:pt>
                <c:pt idx="21225">
                  <c:v>20.961513128899998</c:v>
                </c:pt>
                <c:pt idx="21226">
                  <c:v>20.955309040900001</c:v>
                </c:pt>
                <c:pt idx="21227">
                  <c:v>20.9573049123</c:v>
                </c:pt>
                <c:pt idx="21228">
                  <c:v>20.959241582099999</c:v>
                </c:pt>
                <c:pt idx="21229">
                  <c:v>20.953915152299999</c:v>
                </c:pt>
                <c:pt idx="21230">
                  <c:v>20.9439866795</c:v>
                </c:pt>
                <c:pt idx="21231">
                  <c:v>20.9416644846</c:v>
                </c:pt>
                <c:pt idx="21232">
                  <c:v>20.944351754500001</c:v>
                </c:pt>
                <c:pt idx="21233">
                  <c:v>20.942952817199998</c:v>
                </c:pt>
                <c:pt idx="21234">
                  <c:v>20.934098560100001</c:v>
                </c:pt>
                <c:pt idx="21235">
                  <c:v>20.9254348493</c:v>
                </c:pt>
                <c:pt idx="21236">
                  <c:v>20.925030728100001</c:v>
                </c:pt>
                <c:pt idx="21237">
                  <c:v>20.928313664699999</c:v>
                </c:pt>
                <c:pt idx="21238">
                  <c:v>20.925388930299999</c:v>
                </c:pt>
                <c:pt idx="21239">
                  <c:v>20.914796191400001</c:v>
                </c:pt>
                <c:pt idx="21240">
                  <c:v>20.9090971639</c:v>
                </c:pt>
                <c:pt idx="21241">
                  <c:v>20.911826968700002</c:v>
                </c:pt>
                <c:pt idx="21242">
                  <c:v>20.913842370299999</c:v>
                </c:pt>
                <c:pt idx="21243">
                  <c:v>20.909417716699998</c:v>
                </c:pt>
                <c:pt idx="21244">
                  <c:v>20.899502246400001</c:v>
                </c:pt>
                <c:pt idx="21245">
                  <c:v>20.896760425099998</c:v>
                </c:pt>
                <c:pt idx="21246">
                  <c:v>20.899001116400001</c:v>
                </c:pt>
                <c:pt idx="21247">
                  <c:v>20.897989656</c:v>
                </c:pt>
                <c:pt idx="21248">
                  <c:v>20.889403803</c:v>
                </c:pt>
                <c:pt idx="21249">
                  <c:v>20.880056995</c:v>
                </c:pt>
                <c:pt idx="21250">
                  <c:v>20.879221039499999</c:v>
                </c:pt>
                <c:pt idx="21251">
                  <c:v>20.882122432799999</c:v>
                </c:pt>
                <c:pt idx="21252">
                  <c:v>20.880118277000001</c:v>
                </c:pt>
                <c:pt idx="21253">
                  <c:v>20.870646172299999</c:v>
                </c:pt>
                <c:pt idx="21254">
                  <c:v>20.864740595600001</c:v>
                </c:pt>
                <c:pt idx="21255">
                  <c:v>20.866135416199999</c:v>
                </c:pt>
                <c:pt idx="21256">
                  <c:v>20.867695062300001</c:v>
                </c:pt>
                <c:pt idx="21257">
                  <c:v>20.8619636317</c:v>
                </c:pt>
                <c:pt idx="21258">
                  <c:v>20.8513628836</c:v>
                </c:pt>
                <c:pt idx="21259">
                  <c:v>20.847292123799999</c:v>
                </c:pt>
                <c:pt idx="21260">
                  <c:v>20.850193274399999</c:v>
                </c:pt>
                <c:pt idx="21261">
                  <c:v>20.850639317700001</c:v>
                </c:pt>
                <c:pt idx="21262">
                  <c:v>20.842092901899999</c:v>
                </c:pt>
                <c:pt idx="21263">
                  <c:v>20.833980044099999</c:v>
                </c:pt>
                <c:pt idx="21264">
                  <c:v>20.832528694000001</c:v>
                </c:pt>
                <c:pt idx="21265">
                  <c:v>20.835555729100001</c:v>
                </c:pt>
                <c:pt idx="21266">
                  <c:v>20.835004029899999</c:v>
                </c:pt>
                <c:pt idx="21267">
                  <c:v>20.8261953204</c:v>
                </c:pt>
                <c:pt idx="21268">
                  <c:v>20.8201770993</c:v>
                </c:pt>
                <c:pt idx="21269">
                  <c:v>20.820929981399999</c:v>
                </c:pt>
                <c:pt idx="21270">
                  <c:v>20.8229710795</c:v>
                </c:pt>
                <c:pt idx="21271">
                  <c:v>20.817234173100001</c:v>
                </c:pt>
                <c:pt idx="21272">
                  <c:v>20.806391486900001</c:v>
                </c:pt>
                <c:pt idx="21273">
                  <c:v>20.801936788999999</c:v>
                </c:pt>
                <c:pt idx="21274">
                  <c:v>20.80410075</c:v>
                </c:pt>
                <c:pt idx="21275">
                  <c:v>20.804639732999998</c:v>
                </c:pt>
                <c:pt idx="21276">
                  <c:v>20.797473045099999</c:v>
                </c:pt>
                <c:pt idx="21277">
                  <c:v>20.789056487700002</c:v>
                </c:pt>
                <c:pt idx="21278">
                  <c:v>20.787436963800001</c:v>
                </c:pt>
                <c:pt idx="21279">
                  <c:v>20.790696554099998</c:v>
                </c:pt>
                <c:pt idx="21280">
                  <c:v>20.788881051699999</c:v>
                </c:pt>
                <c:pt idx="21281">
                  <c:v>20.778515283000001</c:v>
                </c:pt>
                <c:pt idx="21282">
                  <c:v>20.7713116543</c:v>
                </c:pt>
                <c:pt idx="21283">
                  <c:v>20.772099889900002</c:v>
                </c:pt>
                <c:pt idx="21284">
                  <c:v>20.7744682272</c:v>
                </c:pt>
                <c:pt idx="21285">
                  <c:v>20.769497377099999</c:v>
                </c:pt>
                <c:pt idx="21286">
                  <c:v>20.760183243099998</c:v>
                </c:pt>
                <c:pt idx="21287">
                  <c:v>20.7545943139</c:v>
                </c:pt>
                <c:pt idx="21288">
                  <c:v>20.757338324100001</c:v>
                </c:pt>
                <c:pt idx="21289">
                  <c:v>20.759219437399999</c:v>
                </c:pt>
                <c:pt idx="21290">
                  <c:v>20.752504950999999</c:v>
                </c:pt>
                <c:pt idx="21291">
                  <c:v>20.7443669952</c:v>
                </c:pt>
                <c:pt idx="21292">
                  <c:v>20.742549784099999</c:v>
                </c:pt>
                <c:pt idx="21293">
                  <c:v>20.746178132499999</c:v>
                </c:pt>
                <c:pt idx="21294">
                  <c:v>20.744140388200002</c:v>
                </c:pt>
                <c:pt idx="21295">
                  <c:v>20.733955716099999</c:v>
                </c:pt>
                <c:pt idx="21296">
                  <c:v>20.726292608000001</c:v>
                </c:pt>
                <c:pt idx="21297">
                  <c:v>20.7261250862</c:v>
                </c:pt>
                <c:pt idx="21298">
                  <c:v>20.728478183899998</c:v>
                </c:pt>
                <c:pt idx="21299">
                  <c:v>20.724271500699999</c:v>
                </c:pt>
                <c:pt idx="21300">
                  <c:v>20.7148964738</c:v>
                </c:pt>
                <c:pt idx="21301">
                  <c:v>20.7097733445</c:v>
                </c:pt>
                <c:pt idx="21302">
                  <c:v>20.7125482105</c:v>
                </c:pt>
                <c:pt idx="21303">
                  <c:v>20.714508261399999</c:v>
                </c:pt>
                <c:pt idx="21304">
                  <c:v>20.706223546099999</c:v>
                </c:pt>
                <c:pt idx="21305">
                  <c:v>20.697187807300001</c:v>
                </c:pt>
                <c:pt idx="21306">
                  <c:v>20.694307228500001</c:v>
                </c:pt>
                <c:pt idx="21307">
                  <c:v>20.6970822101</c:v>
                </c:pt>
                <c:pt idx="21308">
                  <c:v>20.6956096499</c:v>
                </c:pt>
                <c:pt idx="21309">
                  <c:v>20.687120356000001</c:v>
                </c:pt>
                <c:pt idx="21310">
                  <c:v>20.6787122267</c:v>
                </c:pt>
                <c:pt idx="21311">
                  <c:v>20.679140271200001</c:v>
                </c:pt>
                <c:pt idx="21312">
                  <c:v>20.682487223300001</c:v>
                </c:pt>
                <c:pt idx="21313">
                  <c:v>20.678752108299999</c:v>
                </c:pt>
                <c:pt idx="21314">
                  <c:v>20.6699665358</c:v>
                </c:pt>
                <c:pt idx="21315">
                  <c:v>20.665284266</c:v>
                </c:pt>
                <c:pt idx="21316">
                  <c:v>20.668362442399999</c:v>
                </c:pt>
                <c:pt idx="21317">
                  <c:v>20.6697485316</c:v>
                </c:pt>
                <c:pt idx="21318">
                  <c:v>20.661988240700001</c:v>
                </c:pt>
                <c:pt idx="21319">
                  <c:v>20.6524093194</c:v>
                </c:pt>
                <c:pt idx="21320">
                  <c:v>20.648632150099999</c:v>
                </c:pt>
                <c:pt idx="21321">
                  <c:v>20.651403385799998</c:v>
                </c:pt>
                <c:pt idx="21322">
                  <c:v>20.650475142499999</c:v>
                </c:pt>
                <c:pt idx="21323">
                  <c:v>20.641729766800001</c:v>
                </c:pt>
                <c:pt idx="21324">
                  <c:v>20.633670221999999</c:v>
                </c:pt>
                <c:pt idx="21325">
                  <c:v>20.6340421859</c:v>
                </c:pt>
                <c:pt idx="21326">
                  <c:v>20.638160944900001</c:v>
                </c:pt>
                <c:pt idx="21327">
                  <c:v>20.633497228500001</c:v>
                </c:pt>
                <c:pt idx="21328">
                  <c:v>20.624536106299999</c:v>
                </c:pt>
                <c:pt idx="21329">
                  <c:v>20.6175198858</c:v>
                </c:pt>
                <c:pt idx="21330">
                  <c:v>20.619310737900001</c:v>
                </c:pt>
                <c:pt idx="21331">
                  <c:v>20.620737790100002</c:v>
                </c:pt>
                <c:pt idx="21332">
                  <c:v>20.614507140299999</c:v>
                </c:pt>
                <c:pt idx="21333">
                  <c:v>20.604612749200001</c:v>
                </c:pt>
                <c:pt idx="21334">
                  <c:v>20.601753108800001</c:v>
                </c:pt>
                <c:pt idx="21335">
                  <c:v>20.6048444682</c:v>
                </c:pt>
                <c:pt idx="21336">
                  <c:v>20.604276688100001</c:v>
                </c:pt>
                <c:pt idx="21337">
                  <c:v>20.596252526000001</c:v>
                </c:pt>
                <c:pt idx="21338">
                  <c:v>20.588797602</c:v>
                </c:pt>
                <c:pt idx="21339">
                  <c:v>20.5894174811</c:v>
                </c:pt>
                <c:pt idx="21340">
                  <c:v>20.593319883300001</c:v>
                </c:pt>
                <c:pt idx="21341">
                  <c:v>20.589635346000001</c:v>
                </c:pt>
                <c:pt idx="21342">
                  <c:v>20.580052003799999</c:v>
                </c:pt>
                <c:pt idx="21343">
                  <c:v>20.572700352199998</c:v>
                </c:pt>
                <c:pt idx="21344">
                  <c:v>20.574260494299999</c:v>
                </c:pt>
                <c:pt idx="21345">
                  <c:v>20.575816680500001</c:v>
                </c:pt>
                <c:pt idx="21346">
                  <c:v>20.569416798900001</c:v>
                </c:pt>
                <c:pt idx="21347">
                  <c:v>20.559666896500001</c:v>
                </c:pt>
                <c:pt idx="21348">
                  <c:v>20.556414944299998</c:v>
                </c:pt>
                <c:pt idx="21349">
                  <c:v>20.5599503191</c:v>
                </c:pt>
                <c:pt idx="21350">
                  <c:v>20.559654385999998</c:v>
                </c:pt>
                <c:pt idx="21351">
                  <c:v>20.552817836199999</c:v>
                </c:pt>
                <c:pt idx="21352">
                  <c:v>20.5427550442</c:v>
                </c:pt>
                <c:pt idx="21353">
                  <c:v>20.542198281600001</c:v>
                </c:pt>
                <c:pt idx="21354">
                  <c:v>20.544920638000001</c:v>
                </c:pt>
                <c:pt idx="21355">
                  <c:v>20.541799058199999</c:v>
                </c:pt>
                <c:pt idx="21356">
                  <c:v>20.531947593799998</c:v>
                </c:pt>
                <c:pt idx="21357">
                  <c:v>20.525701851899999</c:v>
                </c:pt>
                <c:pt idx="21358">
                  <c:v>20.527118108300002</c:v>
                </c:pt>
                <c:pt idx="21359">
                  <c:v>20.529163794599999</c:v>
                </c:pt>
                <c:pt idx="21360">
                  <c:v>20.524155117900001</c:v>
                </c:pt>
                <c:pt idx="21361">
                  <c:v>20.514682656400002</c:v>
                </c:pt>
                <c:pt idx="21362">
                  <c:v>20.511221234899999</c:v>
                </c:pt>
                <c:pt idx="21363">
                  <c:v>20.515636292</c:v>
                </c:pt>
                <c:pt idx="21364">
                  <c:v>20.516268141000001</c:v>
                </c:pt>
                <c:pt idx="21365">
                  <c:v>20.508747974799999</c:v>
                </c:pt>
                <c:pt idx="21366">
                  <c:v>20.498634438</c:v>
                </c:pt>
                <c:pt idx="21367">
                  <c:v>20.497427240899999</c:v>
                </c:pt>
                <c:pt idx="21368">
                  <c:v>20.499991845299999</c:v>
                </c:pt>
                <c:pt idx="21369">
                  <c:v>20.4968978705</c:v>
                </c:pt>
                <c:pt idx="21370">
                  <c:v>20.487460926000001</c:v>
                </c:pt>
                <c:pt idx="21371">
                  <c:v>20.480307990699998</c:v>
                </c:pt>
                <c:pt idx="21372">
                  <c:v>20.4814271236</c:v>
                </c:pt>
                <c:pt idx="21373">
                  <c:v>20.484381999</c:v>
                </c:pt>
                <c:pt idx="21374">
                  <c:v>20.480694630599999</c:v>
                </c:pt>
                <c:pt idx="21375">
                  <c:v>20.470053544799999</c:v>
                </c:pt>
                <c:pt idx="21376">
                  <c:v>20.4661659621</c:v>
                </c:pt>
                <c:pt idx="21377">
                  <c:v>20.468171422899999</c:v>
                </c:pt>
                <c:pt idx="21378">
                  <c:v>20.468309203800001</c:v>
                </c:pt>
                <c:pt idx="21379">
                  <c:v>20.460369333399999</c:v>
                </c:pt>
                <c:pt idx="21380">
                  <c:v>20.451254678400002</c:v>
                </c:pt>
                <c:pt idx="21381">
                  <c:v>20.449565692</c:v>
                </c:pt>
                <c:pt idx="21382">
                  <c:v>20.452975554999998</c:v>
                </c:pt>
                <c:pt idx="21383">
                  <c:v>20.4516144832</c:v>
                </c:pt>
                <c:pt idx="21384">
                  <c:v>20.442023794800001</c:v>
                </c:pt>
                <c:pt idx="21385">
                  <c:v>20.434730744199999</c:v>
                </c:pt>
                <c:pt idx="21386">
                  <c:v>20.437090383200001</c:v>
                </c:pt>
                <c:pt idx="21387">
                  <c:v>20.4406108835</c:v>
                </c:pt>
                <c:pt idx="21388">
                  <c:v>20.437072565099999</c:v>
                </c:pt>
                <c:pt idx="21389">
                  <c:v>20.426424668500001</c:v>
                </c:pt>
                <c:pt idx="21390">
                  <c:v>20.421842291699999</c:v>
                </c:pt>
                <c:pt idx="21391">
                  <c:v>20.423451644299998</c:v>
                </c:pt>
                <c:pt idx="21392">
                  <c:v>20.423839920900001</c:v>
                </c:pt>
                <c:pt idx="21393">
                  <c:v>20.4163935411</c:v>
                </c:pt>
                <c:pt idx="21394">
                  <c:v>20.406635587699999</c:v>
                </c:pt>
                <c:pt idx="21395">
                  <c:v>20.404350306200001</c:v>
                </c:pt>
                <c:pt idx="21396">
                  <c:v>20.407904856999998</c:v>
                </c:pt>
                <c:pt idx="21397">
                  <c:v>20.408027035700002</c:v>
                </c:pt>
                <c:pt idx="21398">
                  <c:v>20.398690774199999</c:v>
                </c:pt>
                <c:pt idx="21399">
                  <c:v>20.391739322700001</c:v>
                </c:pt>
                <c:pt idx="21400">
                  <c:v>20.3913599545</c:v>
                </c:pt>
                <c:pt idx="21401">
                  <c:v>20.393881126499998</c:v>
                </c:pt>
                <c:pt idx="21402">
                  <c:v>20.389398356600001</c:v>
                </c:pt>
                <c:pt idx="21403">
                  <c:v>20.379189104400002</c:v>
                </c:pt>
                <c:pt idx="21404">
                  <c:v>20.373717107099999</c:v>
                </c:pt>
                <c:pt idx="21405">
                  <c:v>20.376305756299999</c:v>
                </c:pt>
                <c:pt idx="21406">
                  <c:v>20.3781316494</c:v>
                </c:pt>
                <c:pt idx="21407">
                  <c:v>20.370701893100001</c:v>
                </c:pt>
                <c:pt idx="21408">
                  <c:v>20.361904737300001</c:v>
                </c:pt>
                <c:pt idx="21409">
                  <c:v>20.359803990700001</c:v>
                </c:pt>
                <c:pt idx="21410">
                  <c:v>20.363258911100001</c:v>
                </c:pt>
                <c:pt idx="21411">
                  <c:v>20.364295626299999</c:v>
                </c:pt>
                <c:pt idx="21412">
                  <c:v>20.355405838199999</c:v>
                </c:pt>
                <c:pt idx="21413">
                  <c:v>20.3479387784</c:v>
                </c:pt>
                <c:pt idx="21414">
                  <c:v>20.346998741699998</c:v>
                </c:pt>
                <c:pt idx="21415">
                  <c:v>20.349733660599998</c:v>
                </c:pt>
                <c:pt idx="21416">
                  <c:v>20.345642681299999</c:v>
                </c:pt>
                <c:pt idx="21417">
                  <c:v>20.335166251499999</c:v>
                </c:pt>
                <c:pt idx="21418">
                  <c:v>20.329385885600001</c:v>
                </c:pt>
                <c:pt idx="21419">
                  <c:v>20.331214276899999</c:v>
                </c:pt>
                <c:pt idx="21420">
                  <c:v>20.333722419800001</c:v>
                </c:pt>
                <c:pt idx="21421">
                  <c:v>20.327707032199999</c:v>
                </c:pt>
                <c:pt idx="21422">
                  <c:v>20.318939286399999</c:v>
                </c:pt>
                <c:pt idx="21423">
                  <c:v>20.315422250600001</c:v>
                </c:pt>
                <c:pt idx="21424">
                  <c:v>20.318632789599999</c:v>
                </c:pt>
                <c:pt idx="21425">
                  <c:v>20.3178288292</c:v>
                </c:pt>
                <c:pt idx="21426">
                  <c:v>20.308635527100002</c:v>
                </c:pt>
                <c:pt idx="21427">
                  <c:v>20.300061249900001</c:v>
                </c:pt>
                <c:pt idx="21428">
                  <c:v>20.299836537699999</c:v>
                </c:pt>
                <c:pt idx="21429">
                  <c:v>20.3032493935</c:v>
                </c:pt>
                <c:pt idx="21430">
                  <c:v>20.2996609771</c:v>
                </c:pt>
                <c:pt idx="21431">
                  <c:v>20.2908157954</c:v>
                </c:pt>
                <c:pt idx="21432">
                  <c:v>20.2840564121</c:v>
                </c:pt>
                <c:pt idx="21433">
                  <c:v>20.285747517200001</c:v>
                </c:pt>
                <c:pt idx="21434">
                  <c:v>20.289921099400001</c:v>
                </c:pt>
                <c:pt idx="21435">
                  <c:v>20.284781922200001</c:v>
                </c:pt>
                <c:pt idx="21436">
                  <c:v>20.2760060598</c:v>
                </c:pt>
                <c:pt idx="21437">
                  <c:v>20.2718888556</c:v>
                </c:pt>
                <c:pt idx="21438">
                  <c:v>20.275202027300001</c:v>
                </c:pt>
                <c:pt idx="21439">
                  <c:v>20.274408735200002</c:v>
                </c:pt>
                <c:pt idx="21440">
                  <c:v>20.265242720300002</c:v>
                </c:pt>
                <c:pt idx="21441">
                  <c:v>20.256500803000002</c:v>
                </c:pt>
                <c:pt idx="21442">
                  <c:v>20.255306238100001</c:v>
                </c:pt>
                <c:pt idx="21443">
                  <c:v>20.258573561399999</c:v>
                </c:pt>
                <c:pt idx="21444">
                  <c:v>20.256400279400001</c:v>
                </c:pt>
                <c:pt idx="21445">
                  <c:v>20.247728761600001</c:v>
                </c:pt>
                <c:pt idx="21446">
                  <c:v>20.2410755278</c:v>
                </c:pt>
                <c:pt idx="21447">
                  <c:v>20.2431052568</c:v>
                </c:pt>
                <c:pt idx="21448">
                  <c:v>20.245188264900001</c:v>
                </c:pt>
                <c:pt idx="21449">
                  <c:v>20.238881215999999</c:v>
                </c:pt>
                <c:pt idx="21450">
                  <c:v>20.229033111100001</c:v>
                </c:pt>
                <c:pt idx="21451">
                  <c:v>20.225027091499999</c:v>
                </c:pt>
                <c:pt idx="21452">
                  <c:v>20.227882704700001</c:v>
                </c:pt>
                <c:pt idx="21453">
                  <c:v>20.228254463900001</c:v>
                </c:pt>
                <c:pt idx="21454">
                  <c:v>20.2209707096</c:v>
                </c:pt>
                <c:pt idx="21455">
                  <c:v>20.211270322299999</c:v>
                </c:pt>
                <c:pt idx="21456">
                  <c:v>20.210413133500001</c:v>
                </c:pt>
                <c:pt idx="21457">
                  <c:v>20.215027645500001</c:v>
                </c:pt>
                <c:pt idx="21458">
                  <c:v>20.213033513999999</c:v>
                </c:pt>
                <c:pt idx="21459">
                  <c:v>20.205137853899998</c:v>
                </c:pt>
                <c:pt idx="21460">
                  <c:v>20.1982562743</c:v>
                </c:pt>
                <c:pt idx="21461">
                  <c:v>20.200211084500001</c:v>
                </c:pt>
                <c:pt idx="21462">
                  <c:v>20.202112612899999</c:v>
                </c:pt>
                <c:pt idx="21463">
                  <c:v>20.196059590400001</c:v>
                </c:pt>
                <c:pt idx="21464">
                  <c:v>20.186186190400001</c:v>
                </c:pt>
                <c:pt idx="21465">
                  <c:v>20.181210719199999</c:v>
                </c:pt>
                <c:pt idx="21466">
                  <c:v>20.183862778999998</c:v>
                </c:pt>
                <c:pt idx="21467">
                  <c:v>20.184588955199999</c:v>
                </c:pt>
                <c:pt idx="21468">
                  <c:v>20.1778256871</c:v>
                </c:pt>
                <c:pt idx="21469">
                  <c:v>20.168983174299999</c:v>
                </c:pt>
                <c:pt idx="21470">
                  <c:v>20.168079480199999</c:v>
                </c:pt>
                <c:pt idx="21471">
                  <c:v>20.1719304493</c:v>
                </c:pt>
                <c:pt idx="21472">
                  <c:v>20.168976668399999</c:v>
                </c:pt>
                <c:pt idx="21473">
                  <c:v>20.160023731799999</c:v>
                </c:pt>
                <c:pt idx="21474">
                  <c:v>20.152171297900001</c:v>
                </c:pt>
                <c:pt idx="21475">
                  <c:v>20.152882537100002</c:v>
                </c:pt>
                <c:pt idx="21476">
                  <c:v>20.155522359900001</c:v>
                </c:pt>
                <c:pt idx="21477">
                  <c:v>20.151304895999999</c:v>
                </c:pt>
                <c:pt idx="21478">
                  <c:v>20.141032732700001</c:v>
                </c:pt>
                <c:pt idx="21479">
                  <c:v>20.136880352599999</c:v>
                </c:pt>
                <c:pt idx="21480">
                  <c:v>20.1398199287</c:v>
                </c:pt>
                <c:pt idx="21481">
                  <c:v>20.140855521500001</c:v>
                </c:pt>
                <c:pt idx="21482">
                  <c:v>20.1352770779</c:v>
                </c:pt>
                <c:pt idx="21483">
                  <c:v>20.1268339288</c:v>
                </c:pt>
                <c:pt idx="21484">
                  <c:v>20.1259917163</c:v>
                </c:pt>
                <c:pt idx="21485">
                  <c:v>20.129132307999999</c:v>
                </c:pt>
                <c:pt idx="21486">
                  <c:v>20.126847893200001</c:v>
                </c:pt>
                <c:pt idx="21487">
                  <c:v>20.117720991999999</c:v>
                </c:pt>
                <c:pt idx="21488">
                  <c:v>20.109308497200001</c:v>
                </c:pt>
                <c:pt idx="21489">
                  <c:v>20.109783378100001</c:v>
                </c:pt>
                <c:pt idx="21490">
                  <c:v>20.112267233600001</c:v>
                </c:pt>
                <c:pt idx="21491">
                  <c:v>20.108186653200001</c:v>
                </c:pt>
                <c:pt idx="21492">
                  <c:v>20.098858448200001</c:v>
                </c:pt>
                <c:pt idx="21493">
                  <c:v>20.094429720899999</c:v>
                </c:pt>
                <c:pt idx="21494">
                  <c:v>20.0974104947</c:v>
                </c:pt>
                <c:pt idx="21495">
                  <c:v>20.098202605400001</c:v>
                </c:pt>
                <c:pt idx="21496">
                  <c:v>20.092141231999999</c:v>
                </c:pt>
                <c:pt idx="21497">
                  <c:v>20.081716921200002</c:v>
                </c:pt>
                <c:pt idx="21498">
                  <c:v>20.079507362200001</c:v>
                </c:pt>
                <c:pt idx="21499">
                  <c:v>20.082676938100001</c:v>
                </c:pt>
                <c:pt idx="21500">
                  <c:v>20.081627961199999</c:v>
                </c:pt>
                <c:pt idx="21501">
                  <c:v>20.0726926287</c:v>
                </c:pt>
                <c:pt idx="21502">
                  <c:v>20.065504799799999</c:v>
                </c:pt>
                <c:pt idx="21503">
                  <c:v>20.0654423089</c:v>
                </c:pt>
                <c:pt idx="21504">
                  <c:v>20.068583287100001</c:v>
                </c:pt>
                <c:pt idx="21505">
                  <c:v>20.065503506799999</c:v>
                </c:pt>
                <c:pt idx="21506">
                  <c:v>20.056755022000001</c:v>
                </c:pt>
                <c:pt idx="21507">
                  <c:v>20.052525921899999</c:v>
                </c:pt>
                <c:pt idx="21508">
                  <c:v>20.055311330399999</c:v>
                </c:pt>
                <c:pt idx="21509">
                  <c:v>20.056903785500001</c:v>
                </c:pt>
                <c:pt idx="21510">
                  <c:v>20.050384951600002</c:v>
                </c:pt>
                <c:pt idx="21511">
                  <c:v>20.039976702899999</c:v>
                </c:pt>
                <c:pt idx="21512">
                  <c:v>20.037305973900001</c:v>
                </c:pt>
                <c:pt idx="21513">
                  <c:v>20.040031706200001</c:v>
                </c:pt>
                <c:pt idx="21514">
                  <c:v>20.038955292299999</c:v>
                </c:pt>
                <c:pt idx="21515">
                  <c:v>20.030671691199998</c:v>
                </c:pt>
                <c:pt idx="21516">
                  <c:v>20.0231769088</c:v>
                </c:pt>
                <c:pt idx="21517">
                  <c:v>20.023291072199999</c:v>
                </c:pt>
                <c:pt idx="21518">
                  <c:v>20.026681595300001</c:v>
                </c:pt>
                <c:pt idx="21519">
                  <c:v>20.0245593882</c:v>
                </c:pt>
                <c:pt idx="21520">
                  <c:v>20.013682626000001</c:v>
                </c:pt>
                <c:pt idx="21521">
                  <c:v>20.008387166399999</c:v>
                </c:pt>
                <c:pt idx="21522">
                  <c:v>20.010102746400001</c:v>
                </c:pt>
                <c:pt idx="21523">
                  <c:v>20.011609221099999</c:v>
                </c:pt>
                <c:pt idx="21524">
                  <c:v>20.005262200600001</c:v>
                </c:pt>
                <c:pt idx="21525">
                  <c:v>19.996210741599999</c:v>
                </c:pt>
                <c:pt idx="21526">
                  <c:v>19.992857082499999</c:v>
                </c:pt>
                <c:pt idx="21527">
                  <c:v>19.996340623599998</c:v>
                </c:pt>
                <c:pt idx="21528">
                  <c:v>19.9965637717</c:v>
                </c:pt>
                <c:pt idx="21529">
                  <c:v>19.988843019499999</c:v>
                </c:pt>
                <c:pt idx="21530">
                  <c:v>19.981343877</c:v>
                </c:pt>
                <c:pt idx="21531">
                  <c:v>19.982172341799998</c:v>
                </c:pt>
                <c:pt idx="21532">
                  <c:v>19.986191940600001</c:v>
                </c:pt>
                <c:pt idx="21533">
                  <c:v>19.983506380400001</c:v>
                </c:pt>
                <c:pt idx="21534">
                  <c:v>19.972872411699999</c:v>
                </c:pt>
                <c:pt idx="21535">
                  <c:v>19.9667950656</c:v>
                </c:pt>
                <c:pt idx="21536">
                  <c:v>19.9678226003</c:v>
                </c:pt>
                <c:pt idx="21537">
                  <c:v>19.9695064559</c:v>
                </c:pt>
                <c:pt idx="21538">
                  <c:v>19.963910432300001</c:v>
                </c:pt>
                <c:pt idx="21539">
                  <c:v>19.9542945086</c:v>
                </c:pt>
                <c:pt idx="21540">
                  <c:v>19.950853555399998</c:v>
                </c:pt>
                <c:pt idx="21541">
                  <c:v>19.954572291000002</c:v>
                </c:pt>
                <c:pt idx="21542">
                  <c:v>19.956239034199999</c:v>
                </c:pt>
                <c:pt idx="21543">
                  <c:v>19.947471021199998</c:v>
                </c:pt>
                <c:pt idx="21544">
                  <c:v>19.9396377152</c:v>
                </c:pt>
                <c:pt idx="21545">
                  <c:v>19.938083627099999</c:v>
                </c:pt>
                <c:pt idx="21546">
                  <c:v>19.941138824199999</c:v>
                </c:pt>
                <c:pt idx="21547">
                  <c:v>19.938309734099999</c:v>
                </c:pt>
                <c:pt idx="21548">
                  <c:v>19.929086494900002</c:v>
                </c:pt>
                <c:pt idx="21549">
                  <c:v>19.9224893349</c:v>
                </c:pt>
                <c:pt idx="21550">
                  <c:v>19.924338482</c:v>
                </c:pt>
                <c:pt idx="21551">
                  <c:v>19.927200968699999</c:v>
                </c:pt>
                <c:pt idx="21552">
                  <c:v>19.921845199700002</c:v>
                </c:pt>
                <c:pt idx="21553">
                  <c:v>19.9125309215</c:v>
                </c:pt>
                <c:pt idx="21554">
                  <c:v>19.909932414</c:v>
                </c:pt>
                <c:pt idx="21555">
                  <c:v>19.914060503000002</c:v>
                </c:pt>
                <c:pt idx="21556">
                  <c:v>19.915689857299999</c:v>
                </c:pt>
                <c:pt idx="21557">
                  <c:v>19.907392849699999</c:v>
                </c:pt>
                <c:pt idx="21558">
                  <c:v>19.898948964900001</c:v>
                </c:pt>
                <c:pt idx="21559">
                  <c:v>19.896809902099999</c:v>
                </c:pt>
                <c:pt idx="21560">
                  <c:v>19.900026177499999</c:v>
                </c:pt>
                <c:pt idx="21561">
                  <c:v>19.897758298399999</c:v>
                </c:pt>
                <c:pt idx="21562">
                  <c:v>19.888201153400001</c:v>
                </c:pt>
                <c:pt idx="21563">
                  <c:v>19.881332471499999</c:v>
                </c:pt>
                <c:pt idx="21564">
                  <c:v>19.882953765500002</c:v>
                </c:pt>
                <c:pt idx="21565">
                  <c:v>19.887004038000001</c:v>
                </c:pt>
                <c:pt idx="21566">
                  <c:v>19.8818931273</c:v>
                </c:pt>
                <c:pt idx="21567">
                  <c:v>19.873351163500001</c:v>
                </c:pt>
                <c:pt idx="21568">
                  <c:v>19.86795734</c:v>
                </c:pt>
                <c:pt idx="21569">
                  <c:v>19.870988798999999</c:v>
                </c:pt>
                <c:pt idx="21570">
                  <c:v>19.871635729299999</c:v>
                </c:pt>
                <c:pt idx="21571">
                  <c:v>19.863961590199999</c:v>
                </c:pt>
                <c:pt idx="21572">
                  <c:v>19.854853280499999</c:v>
                </c:pt>
                <c:pt idx="21573">
                  <c:v>19.8537709778</c:v>
                </c:pt>
                <c:pt idx="21574">
                  <c:v>19.857628934499999</c:v>
                </c:pt>
                <c:pt idx="21575">
                  <c:v>19.8556339292</c:v>
                </c:pt>
                <c:pt idx="21576">
                  <c:v>19.8473855254</c:v>
                </c:pt>
                <c:pt idx="21577">
                  <c:v>19.840570850500001</c:v>
                </c:pt>
                <c:pt idx="21578">
                  <c:v>19.841985378899999</c:v>
                </c:pt>
                <c:pt idx="21579">
                  <c:v>19.8469481327</c:v>
                </c:pt>
                <c:pt idx="21580">
                  <c:v>19.8426932683</c:v>
                </c:pt>
                <c:pt idx="21581">
                  <c:v>19.833587982000001</c:v>
                </c:pt>
                <c:pt idx="21582">
                  <c:v>19.827812144700001</c:v>
                </c:pt>
                <c:pt idx="21583">
                  <c:v>19.830626722600002</c:v>
                </c:pt>
                <c:pt idx="21584">
                  <c:v>19.831503276199999</c:v>
                </c:pt>
                <c:pt idx="21585">
                  <c:v>19.8238396743</c:v>
                </c:pt>
                <c:pt idx="21586">
                  <c:v>19.8147716555</c:v>
                </c:pt>
                <c:pt idx="21587">
                  <c:v>19.812759832600001</c:v>
                </c:pt>
                <c:pt idx="21588">
                  <c:v>19.8167262274</c:v>
                </c:pt>
                <c:pt idx="21589">
                  <c:v>19.8161402675</c:v>
                </c:pt>
                <c:pt idx="21590">
                  <c:v>19.808643422399999</c:v>
                </c:pt>
                <c:pt idx="21591">
                  <c:v>19.8004942906</c:v>
                </c:pt>
                <c:pt idx="21592">
                  <c:v>19.8016200476</c:v>
                </c:pt>
                <c:pt idx="21593">
                  <c:v>19.8041902732</c:v>
                </c:pt>
                <c:pt idx="21594">
                  <c:v>19.799861189600001</c:v>
                </c:pt>
                <c:pt idx="21595">
                  <c:v>19.7899534009</c:v>
                </c:pt>
                <c:pt idx="21596">
                  <c:v>19.785005243800001</c:v>
                </c:pt>
                <c:pt idx="21597">
                  <c:v>19.7878322115</c:v>
                </c:pt>
                <c:pt idx="21598">
                  <c:v>19.789421175299999</c:v>
                </c:pt>
                <c:pt idx="21599">
                  <c:v>19.783672382300001</c:v>
                </c:pt>
                <c:pt idx="21600">
                  <c:v>19.773970449299998</c:v>
                </c:pt>
                <c:pt idx="21601">
                  <c:v>19.771608264000001</c:v>
                </c:pt>
                <c:pt idx="21602">
                  <c:v>19.7772673648</c:v>
                </c:pt>
                <c:pt idx="21603">
                  <c:v>19.777380644299999</c:v>
                </c:pt>
                <c:pt idx="21604">
                  <c:v>19.770072982199999</c:v>
                </c:pt>
                <c:pt idx="21605">
                  <c:v>19.761574443499999</c:v>
                </c:pt>
                <c:pt idx="21606">
                  <c:v>19.7623229927</c:v>
                </c:pt>
                <c:pt idx="21607">
                  <c:v>19.764893112799999</c:v>
                </c:pt>
                <c:pt idx="21608">
                  <c:v>19.7606378489</c:v>
                </c:pt>
                <c:pt idx="21609">
                  <c:v>19.7509729983</c:v>
                </c:pt>
                <c:pt idx="21610">
                  <c:v>19.745098995199999</c:v>
                </c:pt>
                <c:pt idx="21611">
                  <c:v>19.747458699900001</c:v>
                </c:pt>
                <c:pt idx="21612">
                  <c:v>19.749944860900001</c:v>
                </c:pt>
                <c:pt idx="21613">
                  <c:v>19.7452097623</c:v>
                </c:pt>
                <c:pt idx="21614">
                  <c:v>19.7357449153</c:v>
                </c:pt>
                <c:pt idx="21615">
                  <c:v>19.733753332599999</c:v>
                </c:pt>
                <c:pt idx="21616">
                  <c:v>19.736852909900001</c:v>
                </c:pt>
                <c:pt idx="21617">
                  <c:v>19.7360329276</c:v>
                </c:pt>
                <c:pt idx="21618">
                  <c:v>19.7276593281</c:v>
                </c:pt>
                <c:pt idx="21619">
                  <c:v>19.719355193199998</c:v>
                </c:pt>
                <c:pt idx="21620">
                  <c:v>19.719270840699998</c:v>
                </c:pt>
                <c:pt idx="21621">
                  <c:v>19.7230440228</c:v>
                </c:pt>
                <c:pt idx="21622">
                  <c:v>19.720701325899999</c:v>
                </c:pt>
                <c:pt idx="21623">
                  <c:v>19.710634939999998</c:v>
                </c:pt>
                <c:pt idx="21624">
                  <c:v>19.7053263747</c:v>
                </c:pt>
                <c:pt idx="21625">
                  <c:v>19.708485103400001</c:v>
                </c:pt>
                <c:pt idx="21626">
                  <c:v>19.7110485788</c:v>
                </c:pt>
                <c:pt idx="21627">
                  <c:v>19.707228068599999</c:v>
                </c:pt>
                <c:pt idx="21628">
                  <c:v>19.697758129</c:v>
                </c:pt>
                <c:pt idx="21629">
                  <c:v>19.695368304799999</c:v>
                </c:pt>
                <c:pt idx="21630">
                  <c:v>19.698056124099999</c:v>
                </c:pt>
                <c:pt idx="21631">
                  <c:v>19.697622176399999</c:v>
                </c:pt>
                <c:pt idx="21632">
                  <c:v>19.689597523900002</c:v>
                </c:pt>
                <c:pt idx="21633">
                  <c:v>19.680675293099998</c:v>
                </c:pt>
                <c:pt idx="21634">
                  <c:v>19.6802114463</c:v>
                </c:pt>
                <c:pt idx="21635">
                  <c:v>19.683661379299998</c:v>
                </c:pt>
                <c:pt idx="21636">
                  <c:v>19.682312850399999</c:v>
                </c:pt>
                <c:pt idx="21637">
                  <c:v>19.6734112384</c:v>
                </c:pt>
                <c:pt idx="21638">
                  <c:v>19.667936456700001</c:v>
                </c:pt>
                <c:pt idx="21639">
                  <c:v>19.669793304599999</c:v>
                </c:pt>
                <c:pt idx="21640">
                  <c:v>19.671941483800001</c:v>
                </c:pt>
                <c:pt idx="21641">
                  <c:v>19.666800698799999</c:v>
                </c:pt>
                <c:pt idx="21642">
                  <c:v>19.656689956200001</c:v>
                </c:pt>
                <c:pt idx="21643">
                  <c:v>19.652989884</c:v>
                </c:pt>
                <c:pt idx="21644">
                  <c:v>19.656360363600001</c:v>
                </c:pt>
                <c:pt idx="21645">
                  <c:v>19.6574203156</c:v>
                </c:pt>
                <c:pt idx="21646">
                  <c:v>19.649490097899999</c:v>
                </c:pt>
                <c:pt idx="21647">
                  <c:v>19.641868424199998</c:v>
                </c:pt>
                <c:pt idx="21648">
                  <c:v>19.640872645599998</c:v>
                </c:pt>
                <c:pt idx="21649">
                  <c:v>19.644465711900001</c:v>
                </c:pt>
                <c:pt idx="21650">
                  <c:v>19.644591826700001</c:v>
                </c:pt>
                <c:pt idx="21651">
                  <c:v>19.636384392499998</c:v>
                </c:pt>
                <c:pt idx="21652">
                  <c:v>19.6308124902</c:v>
                </c:pt>
                <c:pt idx="21653">
                  <c:v>19.632011430599999</c:v>
                </c:pt>
                <c:pt idx="21654">
                  <c:v>19.634640391400001</c:v>
                </c:pt>
                <c:pt idx="21655">
                  <c:v>19.629554542299999</c:v>
                </c:pt>
                <c:pt idx="21656">
                  <c:v>19.619248833299999</c:v>
                </c:pt>
                <c:pt idx="21657">
                  <c:v>19.615224028699998</c:v>
                </c:pt>
                <c:pt idx="21658">
                  <c:v>19.617924069099999</c:v>
                </c:pt>
                <c:pt idx="21659">
                  <c:v>19.619121101200001</c:v>
                </c:pt>
                <c:pt idx="21660">
                  <c:v>19.6126360156</c:v>
                </c:pt>
                <c:pt idx="21661">
                  <c:v>19.604757408600001</c:v>
                </c:pt>
                <c:pt idx="21662">
                  <c:v>19.6036485162</c:v>
                </c:pt>
                <c:pt idx="21663">
                  <c:v>19.607499837799999</c:v>
                </c:pt>
                <c:pt idx="21664">
                  <c:v>19.606371224899998</c:v>
                </c:pt>
                <c:pt idx="21665">
                  <c:v>19.596626721700002</c:v>
                </c:pt>
                <c:pt idx="21666">
                  <c:v>19.589879717300001</c:v>
                </c:pt>
                <c:pt idx="21667">
                  <c:v>19.591143512399999</c:v>
                </c:pt>
                <c:pt idx="21668">
                  <c:v>19.5941365256</c:v>
                </c:pt>
                <c:pt idx="21669">
                  <c:v>19.589860788700001</c:v>
                </c:pt>
                <c:pt idx="21670">
                  <c:v>19.581141567500001</c:v>
                </c:pt>
                <c:pt idx="21671">
                  <c:v>19.576056039600001</c:v>
                </c:pt>
                <c:pt idx="21672">
                  <c:v>19.579391512400001</c:v>
                </c:pt>
                <c:pt idx="21673">
                  <c:v>19.581964492699999</c:v>
                </c:pt>
                <c:pt idx="21674">
                  <c:v>19.575966048400002</c:v>
                </c:pt>
                <c:pt idx="21675">
                  <c:v>19.568382549300001</c:v>
                </c:pt>
                <c:pt idx="21676">
                  <c:v>19.567052567699999</c:v>
                </c:pt>
                <c:pt idx="21677">
                  <c:v>19.5712830891</c:v>
                </c:pt>
                <c:pt idx="21678">
                  <c:v>19.569959667500001</c:v>
                </c:pt>
                <c:pt idx="21679">
                  <c:v>19.5604215567</c:v>
                </c:pt>
                <c:pt idx="21680">
                  <c:v>19.553288398900001</c:v>
                </c:pt>
                <c:pt idx="21681">
                  <c:v>19.553656239799999</c:v>
                </c:pt>
                <c:pt idx="21682">
                  <c:v>19.5566633589</c:v>
                </c:pt>
                <c:pt idx="21683">
                  <c:v>19.553217298100002</c:v>
                </c:pt>
                <c:pt idx="21684">
                  <c:v>19.544491257099999</c:v>
                </c:pt>
                <c:pt idx="21685">
                  <c:v>19.5399397652</c:v>
                </c:pt>
                <c:pt idx="21686">
                  <c:v>19.5433103168</c:v>
                </c:pt>
                <c:pt idx="21687">
                  <c:v>19.546010984399999</c:v>
                </c:pt>
                <c:pt idx="21688">
                  <c:v>19.538461749500001</c:v>
                </c:pt>
                <c:pt idx="21689">
                  <c:v>19.530006921799998</c:v>
                </c:pt>
                <c:pt idx="21690">
                  <c:v>19.527639329199999</c:v>
                </c:pt>
                <c:pt idx="21691">
                  <c:v>19.531036712300001</c:v>
                </c:pt>
                <c:pt idx="21692">
                  <c:v>19.530299746000001</c:v>
                </c:pt>
                <c:pt idx="21693">
                  <c:v>19.522504726200001</c:v>
                </c:pt>
                <c:pt idx="21694">
                  <c:v>19.514673055999999</c:v>
                </c:pt>
                <c:pt idx="21695">
                  <c:v>19.515700150099999</c:v>
                </c:pt>
                <c:pt idx="21696">
                  <c:v>19.519744878400001</c:v>
                </c:pt>
                <c:pt idx="21697">
                  <c:v>19.5168202025</c:v>
                </c:pt>
                <c:pt idx="21698">
                  <c:v>19.508712515999999</c:v>
                </c:pt>
                <c:pt idx="21699">
                  <c:v>19.504608642800001</c:v>
                </c:pt>
                <c:pt idx="21700">
                  <c:v>19.508296631499999</c:v>
                </c:pt>
                <c:pt idx="21701">
                  <c:v>19.510416316699999</c:v>
                </c:pt>
                <c:pt idx="21702">
                  <c:v>19.503401619000002</c:v>
                </c:pt>
                <c:pt idx="21703">
                  <c:v>19.4944564101</c:v>
                </c:pt>
                <c:pt idx="21704">
                  <c:v>19.49124857</c:v>
                </c:pt>
                <c:pt idx="21705">
                  <c:v>19.494672739599999</c:v>
                </c:pt>
                <c:pt idx="21706">
                  <c:v>19.494543773499998</c:v>
                </c:pt>
                <c:pt idx="21707">
                  <c:v>19.486548181900002</c:v>
                </c:pt>
                <c:pt idx="21708">
                  <c:v>19.479134743700001</c:v>
                </c:pt>
                <c:pt idx="21709">
                  <c:v>19.480116755699999</c:v>
                </c:pt>
                <c:pt idx="21710">
                  <c:v>19.484998191599999</c:v>
                </c:pt>
                <c:pt idx="21711">
                  <c:v>19.481153221900001</c:v>
                </c:pt>
                <c:pt idx="21712">
                  <c:v>19.4729147181</c:v>
                </c:pt>
                <c:pt idx="21713">
                  <c:v>19.466483453199999</c:v>
                </c:pt>
                <c:pt idx="21714">
                  <c:v>19.468902791200001</c:v>
                </c:pt>
                <c:pt idx="21715">
                  <c:v>19.471083684900002</c:v>
                </c:pt>
                <c:pt idx="21716">
                  <c:v>19.465643128</c:v>
                </c:pt>
                <c:pt idx="21717">
                  <c:v>19.4564258003</c:v>
                </c:pt>
                <c:pt idx="21718">
                  <c:v>19.4541848219</c:v>
                </c:pt>
                <c:pt idx="21719">
                  <c:v>19.457968210600001</c:v>
                </c:pt>
                <c:pt idx="21720">
                  <c:v>19.458263067200001</c:v>
                </c:pt>
                <c:pt idx="21721">
                  <c:v>19.451017181400001</c:v>
                </c:pt>
                <c:pt idx="21722">
                  <c:v>19.444255948199999</c:v>
                </c:pt>
                <c:pt idx="21723">
                  <c:v>19.445498260899999</c:v>
                </c:pt>
                <c:pt idx="21724">
                  <c:v>19.4501488561</c:v>
                </c:pt>
                <c:pt idx="21725">
                  <c:v>19.447296446199999</c:v>
                </c:pt>
                <c:pt idx="21726">
                  <c:v>19.438463507200002</c:v>
                </c:pt>
                <c:pt idx="21727">
                  <c:v>19.431743559400001</c:v>
                </c:pt>
                <c:pt idx="21728">
                  <c:v>19.4339673558</c:v>
                </c:pt>
                <c:pt idx="21729">
                  <c:v>19.436330179700001</c:v>
                </c:pt>
                <c:pt idx="21730">
                  <c:v>19.430764164500001</c:v>
                </c:pt>
                <c:pt idx="21731">
                  <c:v>19.4217535087</c:v>
                </c:pt>
                <c:pt idx="21732">
                  <c:v>19.419159448199999</c:v>
                </c:pt>
                <c:pt idx="21733">
                  <c:v>19.4234592277</c:v>
                </c:pt>
                <c:pt idx="21734">
                  <c:v>19.424021349699998</c:v>
                </c:pt>
                <c:pt idx="21735">
                  <c:v>19.4180341231</c:v>
                </c:pt>
                <c:pt idx="21736">
                  <c:v>19.4086677966</c:v>
                </c:pt>
                <c:pt idx="21737">
                  <c:v>19.4087703348</c:v>
                </c:pt>
                <c:pt idx="21738">
                  <c:v>19.412243663400002</c:v>
                </c:pt>
                <c:pt idx="21739">
                  <c:v>19.409979131099998</c:v>
                </c:pt>
                <c:pt idx="21740">
                  <c:v>19.400910856599999</c:v>
                </c:pt>
                <c:pt idx="21741">
                  <c:v>19.3953390625</c:v>
                </c:pt>
                <c:pt idx="21742">
                  <c:v>19.397452050799998</c:v>
                </c:pt>
                <c:pt idx="21743">
                  <c:v>19.400357384700001</c:v>
                </c:pt>
                <c:pt idx="21744">
                  <c:v>19.396223925600001</c:v>
                </c:pt>
                <c:pt idx="21745">
                  <c:v>19.387570803100001</c:v>
                </c:pt>
                <c:pt idx="21746">
                  <c:v>19.384774081900002</c:v>
                </c:pt>
                <c:pt idx="21747">
                  <c:v>19.389951893100001</c:v>
                </c:pt>
                <c:pt idx="21748">
                  <c:v>19.3914582395</c:v>
                </c:pt>
                <c:pt idx="21749">
                  <c:v>19.384790106400001</c:v>
                </c:pt>
                <c:pt idx="21750">
                  <c:v>19.375399937600001</c:v>
                </c:pt>
                <c:pt idx="21751">
                  <c:v>19.374880411300001</c:v>
                </c:pt>
                <c:pt idx="21752">
                  <c:v>19.378248279400001</c:v>
                </c:pt>
                <c:pt idx="21753">
                  <c:v>19.376046359</c:v>
                </c:pt>
                <c:pt idx="21754">
                  <c:v>19.3674514211</c:v>
                </c:pt>
                <c:pt idx="21755">
                  <c:v>19.3610284803</c:v>
                </c:pt>
                <c:pt idx="21756">
                  <c:v>19.362903157200002</c:v>
                </c:pt>
                <c:pt idx="21757">
                  <c:v>19.3667227782</c:v>
                </c:pt>
                <c:pt idx="21758">
                  <c:v>19.363972079900002</c:v>
                </c:pt>
                <c:pt idx="21759">
                  <c:v>19.3541694824</c:v>
                </c:pt>
                <c:pt idx="21760">
                  <c:v>19.3509961647</c:v>
                </c:pt>
                <c:pt idx="21761">
                  <c:v>19.3537520796</c:v>
                </c:pt>
                <c:pt idx="21762">
                  <c:v>19.3547905018</c:v>
                </c:pt>
                <c:pt idx="21763">
                  <c:v>19.3477298062</c:v>
                </c:pt>
                <c:pt idx="21764">
                  <c:v>19.339383357999999</c:v>
                </c:pt>
                <c:pt idx="21765">
                  <c:v>19.338415041899999</c:v>
                </c:pt>
                <c:pt idx="21766">
                  <c:v>19.342665500700001</c:v>
                </c:pt>
                <c:pt idx="21767">
                  <c:v>19.342229294500001</c:v>
                </c:pt>
                <c:pt idx="21768">
                  <c:v>19.333560422600002</c:v>
                </c:pt>
                <c:pt idx="21769">
                  <c:v>19.327018183500002</c:v>
                </c:pt>
                <c:pt idx="21770">
                  <c:v>19.330161661999998</c:v>
                </c:pt>
                <c:pt idx="21771">
                  <c:v>19.3345670287</c:v>
                </c:pt>
                <c:pt idx="21772">
                  <c:v>19.3319698954</c:v>
                </c:pt>
                <c:pt idx="21773">
                  <c:v>19.322165696300001</c:v>
                </c:pt>
                <c:pt idx="21774">
                  <c:v>19.318325871900001</c:v>
                </c:pt>
                <c:pt idx="21775">
                  <c:v>19.3207344078</c:v>
                </c:pt>
                <c:pt idx="21776">
                  <c:v>19.322044099700001</c:v>
                </c:pt>
                <c:pt idx="21777">
                  <c:v>19.315529306799998</c:v>
                </c:pt>
                <c:pt idx="21778">
                  <c:v>19.3065968895</c:v>
                </c:pt>
                <c:pt idx="21779">
                  <c:v>19.3050780618</c:v>
                </c:pt>
                <c:pt idx="21780">
                  <c:v>19.309501836199999</c:v>
                </c:pt>
                <c:pt idx="21781">
                  <c:v>19.310614041899999</c:v>
                </c:pt>
                <c:pt idx="21782">
                  <c:v>19.302220770000002</c:v>
                </c:pt>
                <c:pt idx="21783">
                  <c:v>19.2960754307</c:v>
                </c:pt>
                <c:pt idx="21784">
                  <c:v>19.296478643699999</c:v>
                </c:pt>
                <c:pt idx="21785">
                  <c:v>19.299915042799999</c:v>
                </c:pt>
                <c:pt idx="21786">
                  <c:v>19.296378725699999</c:v>
                </c:pt>
                <c:pt idx="21787">
                  <c:v>19.287048819900001</c:v>
                </c:pt>
                <c:pt idx="21788">
                  <c:v>19.2823484263</c:v>
                </c:pt>
                <c:pt idx="21789">
                  <c:v>19.2857680718</c:v>
                </c:pt>
                <c:pt idx="21790">
                  <c:v>19.288542258100001</c:v>
                </c:pt>
                <c:pt idx="21791">
                  <c:v>19.2821045558</c:v>
                </c:pt>
                <c:pt idx="21792">
                  <c:v>19.274179507300001</c:v>
                </c:pt>
                <c:pt idx="21793">
                  <c:v>19.272903665200001</c:v>
                </c:pt>
                <c:pt idx="21794">
                  <c:v>19.2772331356</c:v>
                </c:pt>
                <c:pt idx="21795">
                  <c:v>19.279265878899999</c:v>
                </c:pt>
                <c:pt idx="21796">
                  <c:v>19.271326551800001</c:v>
                </c:pt>
                <c:pt idx="21797">
                  <c:v>19.2646901719</c:v>
                </c:pt>
                <c:pt idx="21798">
                  <c:v>19.264564094800001</c:v>
                </c:pt>
                <c:pt idx="21799">
                  <c:v>19.2682224154</c:v>
                </c:pt>
                <c:pt idx="21800">
                  <c:v>19.265129547800001</c:v>
                </c:pt>
                <c:pt idx="21801">
                  <c:v>19.255580142700001</c:v>
                </c:pt>
                <c:pt idx="21802">
                  <c:v>19.250619851900002</c:v>
                </c:pt>
                <c:pt idx="21803">
                  <c:v>19.2533229983</c:v>
                </c:pt>
                <c:pt idx="21804">
                  <c:v>19.256828518900001</c:v>
                </c:pt>
                <c:pt idx="21805">
                  <c:v>19.251830075299999</c:v>
                </c:pt>
                <c:pt idx="21806">
                  <c:v>19.243981454899998</c:v>
                </c:pt>
                <c:pt idx="21807">
                  <c:v>19.241312400799998</c:v>
                </c:pt>
                <c:pt idx="21808">
                  <c:v>19.245437276800001</c:v>
                </c:pt>
                <c:pt idx="21809">
                  <c:v>19.245624555900001</c:v>
                </c:pt>
                <c:pt idx="21810">
                  <c:v>19.237415754499999</c:v>
                </c:pt>
                <c:pt idx="21811">
                  <c:v>19.229697557000001</c:v>
                </c:pt>
                <c:pt idx="21812">
                  <c:v>19.230315211499999</c:v>
                </c:pt>
                <c:pt idx="21813">
                  <c:v>19.2346797999</c:v>
                </c:pt>
                <c:pt idx="21814">
                  <c:v>19.2321308663</c:v>
                </c:pt>
                <c:pt idx="21815">
                  <c:v>19.224254763400001</c:v>
                </c:pt>
                <c:pt idx="21816">
                  <c:v>19.218385096799999</c:v>
                </c:pt>
                <c:pt idx="21817">
                  <c:v>19.2209653516</c:v>
                </c:pt>
                <c:pt idx="21818">
                  <c:v>19.2261556662</c:v>
                </c:pt>
                <c:pt idx="21819">
                  <c:v>19.2220618335</c:v>
                </c:pt>
                <c:pt idx="21820">
                  <c:v>19.214223027599999</c:v>
                </c:pt>
                <c:pt idx="21821">
                  <c:v>19.2109615187</c:v>
                </c:pt>
                <c:pt idx="21822">
                  <c:v>19.215199759299999</c:v>
                </c:pt>
                <c:pt idx="21823">
                  <c:v>19.215439466300001</c:v>
                </c:pt>
                <c:pt idx="21824">
                  <c:v>19.207290680100002</c:v>
                </c:pt>
                <c:pt idx="21825">
                  <c:v>19.1994567508</c:v>
                </c:pt>
                <c:pt idx="21826">
                  <c:v>19.199155112300001</c:v>
                </c:pt>
                <c:pt idx="21827">
                  <c:v>19.203405129699998</c:v>
                </c:pt>
                <c:pt idx="21828">
                  <c:v>19.202307867999998</c:v>
                </c:pt>
                <c:pt idx="21829">
                  <c:v>19.194653236099999</c:v>
                </c:pt>
                <c:pt idx="21830">
                  <c:v>19.188925342400001</c:v>
                </c:pt>
                <c:pt idx="21831">
                  <c:v>19.191879648</c:v>
                </c:pt>
                <c:pt idx="21832">
                  <c:v>19.1949837441</c:v>
                </c:pt>
                <c:pt idx="21833">
                  <c:v>19.189748215800002</c:v>
                </c:pt>
                <c:pt idx="21834">
                  <c:v>19.180852634899999</c:v>
                </c:pt>
                <c:pt idx="21835">
                  <c:v>19.1777364599</c:v>
                </c:pt>
                <c:pt idx="21836">
                  <c:v>19.1815435627</c:v>
                </c:pt>
                <c:pt idx="21837">
                  <c:v>19.182980736600001</c:v>
                </c:pt>
                <c:pt idx="21838">
                  <c:v>19.176752287700001</c:v>
                </c:pt>
                <c:pt idx="21839">
                  <c:v>19.1680160935</c:v>
                </c:pt>
                <c:pt idx="21840">
                  <c:v>19.168093581699999</c:v>
                </c:pt>
                <c:pt idx="21841">
                  <c:v>19.173722918100001</c:v>
                </c:pt>
                <c:pt idx="21842">
                  <c:v>19.172819588700001</c:v>
                </c:pt>
                <c:pt idx="21843">
                  <c:v>19.1659664357</c:v>
                </c:pt>
                <c:pt idx="21844">
                  <c:v>19.160012646999999</c:v>
                </c:pt>
                <c:pt idx="21845">
                  <c:v>19.162910509100001</c:v>
                </c:pt>
                <c:pt idx="21846">
                  <c:v>19.165861481499999</c:v>
                </c:pt>
                <c:pt idx="21847">
                  <c:v>19.1608962898</c:v>
                </c:pt>
                <c:pt idx="21848">
                  <c:v>19.1520298913</c:v>
                </c:pt>
                <c:pt idx="21849">
                  <c:v>19.147990507799999</c:v>
                </c:pt>
                <c:pt idx="21850">
                  <c:v>19.1516239587</c:v>
                </c:pt>
                <c:pt idx="21851">
                  <c:v>19.1534530544</c:v>
                </c:pt>
                <c:pt idx="21852">
                  <c:v>19.147790766699998</c:v>
                </c:pt>
                <c:pt idx="21853">
                  <c:v>19.1399540098</c:v>
                </c:pt>
                <c:pt idx="21854">
                  <c:v>19.140007633100002</c:v>
                </c:pt>
                <c:pt idx="21855">
                  <c:v>19.144900364200002</c:v>
                </c:pt>
                <c:pt idx="21856">
                  <c:v>19.143068269499999</c:v>
                </c:pt>
                <c:pt idx="21857">
                  <c:v>19.1351705939</c:v>
                </c:pt>
                <c:pt idx="21858">
                  <c:v>19.128281441399999</c:v>
                </c:pt>
                <c:pt idx="21859">
                  <c:v>19.129958908599999</c:v>
                </c:pt>
                <c:pt idx="21860">
                  <c:v>19.133669577799999</c:v>
                </c:pt>
                <c:pt idx="21861">
                  <c:v>19.1305710629</c:v>
                </c:pt>
                <c:pt idx="21862">
                  <c:v>19.121345380600001</c:v>
                </c:pt>
                <c:pt idx="21863">
                  <c:v>19.118176650799999</c:v>
                </c:pt>
                <c:pt idx="21864">
                  <c:v>19.122134368200001</c:v>
                </c:pt>
                <c:pt idx="21865">
                  <c:v>19.124296983699999</c:v>
                </c:pt>
                <c:pt idx="21866">
                  <c:v>19.119848416300002</c:v>
                </c:pt>
                <c:pt idx="21867">
                  <c:v>19.112432933600001</c:v>
                </c:pt>
                <c:pt idx="21868">
                  <c:v>19.112568314400001</c:v>
                </c:pt>
                <c:pt idx="21869">
                  <c:v>19.116760729500001</c:v>
                </c:pt>
                <c:pt idx="21870">
                  <c:v>19.115611798</c:v>
                </c:pt>
                <c:pt idx="21871">
                  <c:v>19.107581744099999</c:v>
                </c:pt>
                <c:pt idx="21872">
                  <c:v>19.100173503800001</c:v>
                </c:pt>
                <c:pt idx="21873">
                  <c:v>19.1016478214</c:v>
                </c:pt>
                <c:pt idx="21874">
                  <c:v>19.105240835499998</c:v>
                </c:pt>
                <c:pt idx="21875">
                  <c:v>19.102314858300002</c:v>
                </c:pt>
                <c:pt idx="21876">
                  <c:v>19.094080100399999</c:v>
                </c:pt>
                <c:pt idx="21877">
                  <c:v>19.090661901600001</c:v>
                </c:pt>
                <c:pt idx="21878">
                  <c:v>19.094697976399999</c:v>
                </c:pt>
                <c:pt idx="21879">
                  <c:v>19.096639834299999</c:v>
                </c:pt>
                <c:pt idx="21880">
                  <c:v>19.0917278941</c:v>
                </c:pt>
                <c:pt idx="21881">
                  <c:v>19.0823572173</c:v>
                </c:pt>
                <c:pt idx="21882">
                  <c:v>19.081149935300001</c:v>
                </c:pt>
                <c:pt idx="21883">
                  <c:v>19.085395564799999</c:v>
                </c:pt>
                <c:pt idx="21884">
                  <c:v>19.0855088735</c:v>
                </c:pt>
                <c:pt idx="21885">
                  <c:v>19.0777061368</c:v>
                </c:pt>
                <c:pt idx="21886">
                  <c:v>19.0715641476</c:v>
                </c:pt>
                <c:pt idx="21887">
                  <c:v>19.072536078900001</c:v>
                </c:pt>
                <c:pt idx="21888">
                  <c:v>19.0768233802</c:v>
                </c:pt>
                <c:pt idx="21889">
                  <c:v>19.074926418899999</c:v>
                </c:pt>
                <c:pt idx="21890">
                  <c:v>19.067304738299999</c:v>
                </c:pt>
                <c:pt idx="21891">
                  <c:v>19.064106197600001</c:v>
                </c:pt>
                <c:pt idx="21892">
                  <c:v>19.067955638200001</c:v>
                </c:pt>
                <c:pt idx="21893">
                  <c:v>19.0707148487</c:v>
                </c:pt>
                <c:pt idx="21894">
                  <c:v>19.0653714209</c:v>
                </c:pt>
                <c:pt idx="21895">
                  <c:v>19.056049376499999</c:v>
                </c:pt>
                <c:pt idx="21896">
                  <c:v>19.0544194569</c:v>
                </c:pt>
                <c:pt idx="21897">
                  <c:v>19.058256314299999</c:v>
                </c:pt>
                <c:pt idx="21898">
                  <c:v>19.058369858599999</c:v>
                </c:pt>
                <c:pt idx="21899">
                  <c:v>19.0512624124</c:v>
                </c:pt>
                <c:pt idx="21900">
                  <c:v>19.044848391399999</c:v>
                </c:pt>
                <c:pt idx="21901">
                  <c:v>19.046041773599999</c:v>
                </c:pt>
                <c:pt idx="21902">
                  <c:v>19.0505918552</c:v>
                </c:pt>
                <c:pt idx="21903">
                  <c:v>19.0496836863</c:v>
                </c:pt>
                <c:pt idx="21904">
                  <c:v>19.039956592599999</c:v>
                </c:pt>
                <c:pt idx="21905">
                  <c:v>19.0357250685</c:v>
                </c:pt>
                <c:pt idx="21906">
                  <c:v>19.038526529399999</c:v>
                </c:pt>
                <c:pt idx="21907">
                  <c:v>19.041219474399998</c:v>
                </c:pt>
                <c:pt idx="21908">
                  <c:v>19.036076463899999</c:v>
                </c:pt>
                <c:pt idx="21909">
                  <c:v>19.028148460400001</c:v>
                </c:pt>
                <c:pt idx="21910">
                  <c:v>19.025866383499999</c:v>
                </c:pt>
                <c:pt idx="21911">
                  <c:v>19.030496878400001</c:v>
                </c:pt>
                <c:pt idx="21912">
                  <c:v>19.031939206600001</c:v>
                </c:pt>
                <c:pt idx="21913">
                  <c:v>19.025434136499999</c:v>
                </c:pt>
                <c:pt idx="21914">
                  <c:v>19.019043987900002</c:v>
                </c:pt>
                <c:pt idx="21915">
                  <c:v>19.020967173599999</c:v>
                </c:pt>
                <c:pt idx="21916">
                  <c:v>19.0261647572</c:v>
                </c:pt>
                <c:pt idx="21917">
                  <c:v>19.024708766100002</c:v>
                </c:pt>
                <c:pt idx="21918">
                  <c:v>19.015248993299998</c:v>
                </c:pt>
                <c:pt idx="21919">
                  <c:v>19.010270841800001</c:v>
                </c:pt>
                <c:pt idx="21920">
                  <c:v>19.012419645600001</c:v>
                </c:pt>
                <c:pt idx="21921">
                  <c:v>19.0153153903</c:v>
                </c:pt>
                <c:pt idx="21922">
                  <c:v>19.0109610702</c:v>
                </c:pt>
                <c:pt idx="21923">
                  <c:v>19.002507999599999</c:v>
                </c:pt>
                <c:pt idx="21924">
                  <c:v>19.000182574099998</c:v>
                </c:pt>
                <c:pt idx="21925">
                  <c:v>19.0050645492</c:v>
                </c:pt>
                <c:pt idx="21926">
                  <c:v>19.0079835198</c:v>
                </c:pt>
                <c:pt idx="21927">
                  <c:v>19.0004521322</c:v>
                </c:pt>
                <c:pt idx="21928">
                  <c:v>18.993763089000002</c:v>
                </c:pt>
                <c:pt idx="21929">
                  <c:v>18.9933216421</c:v>
                </c:pt>
                <c:pt idx="21930">
                  <c:v>18.997577907</c:v>
                </c:pt>
                <c:pt idx="21931">
                  <c:v>18.996004076399998</c:v>
                </c:pt>
                <c:pt idx="21932">
                  <c:v>18.987991726499999</c:v>
                </c:pt>
                <c:pt idx="21933">
                  <c:v>18.9825259534</c:v>
                </c:pt>
                <c:pt idx="21934">
                  <c:v>18.985528236299999</c:v>
                </c:pt>
                <c:pt idx="21935">
                  <c:v>18.989625324999999</c:v>
                </c:pt>
                <c:pt idx="21936">
                  <c:v>18.9855512406</c:v>
                </c:pt>
                <c:pt idx="21937">
                  <c:v>18.9774299089</c:v>
                </c:pt>
                <c:pt idx="21938">
                  <c:v>18.9759750409</c:v>
                </c:pt>
                <c:pt idx="21939">
                  <c:v>18.981288127300001</c:v>
                </c:pt>
                <c:pt idx="21940">
                  <c:v>18.9841836007</c:v>
                </c:pt>
                <c:pt idx="21941">
                  <c:v>18.9771463766</c:v>
                </c:pt>
                <c:pt idx="21942">
                  <c:v>18.969876931400002</c:v>
                </c:pt>
                <c:pt idx="21943">
                  <c:v>18.968887252199998</c:v>
                </c:pt>
                <c:pt idx="21944">
                  <c:v>18.9733273236</c:v>
                </c:pt>
                <c:pt idx="21945">
                  <c:v>18.972347064200001</c:v>
                </c:pt>
                <c:pt idx="21946">
                  <c:v>18.964035700499998</c:v>
                </c:pt>
                <c:pt idx="21947">
                  <c:v>18.958337542999999</c:v>
                </c:pt>
                <c:pt idx="21948">
                  <c:v>18.961140378</c:v>
                </c:pt>
                <c:pt idx="21949">
                  <c:v>18.9664560591</c:v>
                </c:pt>
                <c:pt idx="21950">
                  <c:v>18.962644901000001</c:v>
                </c:pt>
                <c:pt idx="21951">
                  <c:v>18.955337928100001</c:v>
                </c:pt>
                <c:pt idx="21952">
                  <c:v>18.951107915800002</c:v>
                </c:pt>
                <c:pt idx="21953">
                  <c:v>18.9553536598</c:v>
                </c:pt>
                <c:pt idx="21954">
                  <c:v>18.957285301599999</c:v>
                </c:pt>
                <c:pt idx="21955">
                  <c:v>18.950932055799999</c:v>
                </c:pt>
                <c:pt idx="21956">
                  <c:v>18.943030995099999</c:v>
                </c:pt>
                <c:pt idx="21957">
                  <c:v>18.943131689600001</c:v>
                </c:pt>
                <c:pt idx="21958">
                  <c:v>18.948236326100002</c:v>
                </c:pt>
                <c:pt idx="21959">
                  <c:v>18.947561369199999</c:v>
                </c:pt>
                <c:pt idx="21960">
                  <c:v>18.940590145800002</c:v>
                </c:pt>
                <c:pt idx="21961">
                  <c:v>18.934989810699999</c:v>
                </c:pt>
                <c:pt idx="21962">
                  <c:v>18.937612403999999</c:v>
                </c:pt>
                <c:pt idx="21963">
                  <c:v>18.9438593213</c:v>
                </c:pt>
                <c:pt idx="21964">
                  <c:v>18.940924107800001</c:v>
                </c:pt>
                <c:pt idx="21965">
                  <c:v>18.933077088600001</c:v>
                </c:pt>
                <c:pt idx="21966">
                  <c:v>18.928506087700001</c:v>
                </c:pt>
                <c:pt idx="21967">
                  <c:v>18.932560503200001</c:v>
                </c:pt>
                <c:pt idx="21968">
                  <c:v>18.934746929300001</c:v>
                </c:pt>
                <c:pt idx="21969">
                  <c:v>18.9283960108</c:v>
                </c:pt>
                <c:pt idx="21970">
                  <c:v>18.920576538100001</c:v>
                </c:pt>
                <c:pt idx="21971">
                  <c:v>18.919789529199999</c:v>
                </c:pt>
                <c:pt idx="21972">
                  <c:v>18.925031239300001</c:v>
                </c:pt>
                <c:pt idx="21973">
                  <c:v>18.925775635800001</c:v>
                </c:pt>
                <c:pt idx="21974">
                  <c:v>18.919590266499998</c:v>
                </c:pt>
                <c:pt idx="21975">
                  <c:v>18.912687250400001</c:v>
                </c:pt>
                <c:pt idx="21976">
                  <c:v>18.9150591362</c:v>
                </c:pt>
                <c:pt idx="21977">
                  <c:v>18.918928134000002</c:v>
                </c:pt>
                <c:pt idx="21978">
                  <c:v>18.915935921799999</c:v>
                </c:pt>
                <c:pt idx="21979">
                  <c:v>18.9073170176</c:v>
                </c:pt>
                <c:pt idx="21980">
                  <c:v>18.9036137995</c:v>
                </c:pt>
                <c:pt idx="21981">
                  <c:v>18.9077108137</c:v>
                </c:pt>
                <c:pt idx="21982">
                  <c:v>18.910631983599998</c:v>
                </c:pt>
                <c:pt idx="21983">
                  <c:v>18.906216987600001</c:v>
                </c:pt>
                <c:pt idx="21984">
                  <c:v>18.897806538600001</c:v>
                </c:pt>
                <c:pt idx="21985">
                  <c:v>18.896703835</c:v>
                </c:pt>
                <c:pt idx="21986">
                  <c:v>18.9036631763</c:v>
                </c:pt>
                <c:pt idx="21987">
                  <c:v>18.9051231115</c:v>
                </c:pt>
                <c:pt idx="21988">
                  <c:v>18.8991451399</c:v>
                </c:pt>
                <c:pt idx="21989">
                  <c:v>18.8919269887</c:v>
                </c:pt>
                <c:pt idx="21990">
                  <c:v>18.8939535009</c:v>
                </c:pt>
                <c:pt idx="21991">
                  <c:v>18.897849205100002</c:v>
                </c:pt>
                <c:pt idx="21992">
                  <c:v>18.894948546599998</c:v>
                </c:pt>
                <c:pt idx="21993">
                  <c:v>18.8866057346</c:v>
                </c:pt>
                <c:pt idx="21994">
                  <c:v>18.8820194091</c:v>
                </c:pt>
                <c:pt idx="21995">
                  <c:v>18.885681525999999</c:v>
                </c:pt>
                <c:pt idx="21996">
                  <c:v>18.889515914899999</c:v>
                </c:pt>
                <c:pt idx="21997">
                  <c:v>18.886141242200001</c:v>
                </c:pt>
                <c:pt idx="21998">
                  <c:v>18.877996275899999</c:v>
                </c:pt>
                <c:pt idx="21999">
                  <c:v>18.877304323099999</c:v>
                </c:pt>
                <c:pt idx="22000">
                  <c:v>18.881728727900001</c:v>
                </c:pt>
                <c:pt idx="22001">
                  <c:v>18.882272715599999</c:v>
                </c:pt>
                <c:pt idx="22002">
                  <c:v>18.875250763699999</c:v>
                </c:pt>
                <c:pt idx="22003">
                  <c:v>18.868264543900001</c:v>
                </c:pt>
                <c:pt idx="22004">
                  <c:v>18.869495303800001</c:v>
                </c:pt>
                <c:pt idx="22005">
                  <c:v>18.874618677400001</c:v>
                </c:pt>
                <c:pt idx="22006">
                  <c:v>18.873646876700001</c:v>
                </c:pt>
                <c:pt idx="22007">
                  <c:v>18.8649333792</c:v>
                </c:pt>
                <c:pt idx="22008">
                  <c:v>18.860951568800001</c:v>
                </c:pt>
                <c:pt idx="22009">
                  <c:v>18.865445051599998</c:v>
                </c:pt>
                <c:pt idx="22010">
                  <c:v>18.869376597700001</c:v>
                </c:pt>
                <c:pt idx="22011">
                  <c:v>18.8669321078</c:v>
                </c:pt>
                <c:pt idx="22012">
                  <c:v>18.858812760999999</c:v>
                </c:pt>
                <c:pt idx="22013">
                  <c:v>18.857758801500001</c:v>
                </c:pt>
                <c:pt idx="22014">
                  <c:v>18.861801888799999</c:v>
                </c:pt>
                <c:pt idx="22015">
                  <c:v>18.862750223300001</c:v>
                </c:pt>
                <c:pt idx="22016">
                  <c:v>18.856101613900002</c:v>
                </c:pt>
                <c:pt idx="22017">
                  <c:v>18.848534900200001</c:v>
                </c:pt>
                <c:pt idx="22018">
                  <c:v>18.849423742900001</c:v>
                </c:pt>
                <c:pt idx="22019">
                  <c:v>18.854247303699999</c:v>
                </c:pt>
                <c:pt idx="22020">
                  <c:v>18.854288519600001</c:v>
                </c:pt>
                <c:pt idx="22021">
                  <c:v>18.846764847399999</c:v>
                </c:pt>
                <c:pt idx="22022">
                  <c:v>18.8426536811</c:v>
                </c:pt>
                <c:pt idx="22023">
                  <c:v>18.845877111699998</c:v>
                </c:pt>
                <c:pt idx="22024">
                  <c:v>18.849415424899998</c:v>
                </c:pt>
                <c:pt idx="22025">
                  <c:v>18.845669059199999</c:v>
                </c:pt>
                <c:pt idx="22026">
                  <c:v>18.836941089700002</c:v>
                </c:pt>
                <c:pt idx="22027">
                  <c:v>18.8346179519</c:v>
                </c:pt>
                <c:pt idx="22028">
                  <c:v>18.839375156999999</c:v>
                </c:pt>
                <c:pt idx="22029">
                  <c:v>18.841834848800001</c:v>
                </c:pt>
                <c:pt idx="22030">
                  <c:v>18.835303597900001</c:v>
                </c:pt>
                <c:pt idx="22031">
                  <c:v>18.8290713508</c:v>
                </c:pt>
                <c:pt idx="22032">
                  <c:v>18.829464090199998</c:v>
                </c:pt>
                <c:pt idx="22033">
                  <c:v>18.834456115399998</c:v>
                </c:pt>
                <c:pt idx="22034">
                  <c:v>18.835988816299999</c:v>
                </c:pt>
                <c:pt idx="22035">
                  <c:v>18.8291849682</c:v>
                </c:pt>
                <c:pt idx="22036">
                  <c:v>18.8250132362</c:v>
                </c:pt>
                <c:pt idx="22037">
                  <c:v>18.827617584999999</c:v>
                </c:pt>
                <c:pt idx="22038">
                  <c:v>18.831659752</c:v>
                </c:pt>
                <c:pt idx="22039">
                  <c:v>18.827986961000001</c:v>
                </c:pt>
                <c:pt idx="22040">
                  <c:v>18.8190949655</c:v>
                </c:pt>
                <c:pt idx="22041">
                  <c:v>18.816485456199999</c:v>
                </c:pt>
                <c:pt idx="22042">
                  <c:v>18.820602422699999</c:v>
                </c:pt>
                <c:pt idx="22043">
                  <c:v>18.823218732000001</c:v>
                </c:pt>
                <c:pt idx="22044">
                  <c:v>18.818151160599999</c:v>
                </c:pt>
                <c:pt idx="22045">
                  <c:v>18.811695180600001</c:v>
                </c:pt>
                <c:pt idx="22046">
                  <c:v>18.8120097965</c:v>
                </c:pt>
                <c:pt idx="22047">
                  <c:v>18.817288120099999</c:v>
                </c:pt>
                <c:pt idx="22048">
                  <c:v>18.817583712600001</c:v>
                </c:pt>
                <c:pt idx="22049">
                  <c:v>18.809268574699999</c:v>
                </c:pt>
                <c:pt idx="22050">
                  <c:v>18.803963160999999</c:v>
                </c:pt>
                <c:pt idx="22051">
                  <c:v>18.806670098800002</c:v>
                </c:pt>
                <c:pt idx="22052">
                  <c:v>18.811099232299998</c:v>
                </c:pt>
                <c:pt idx="22053">
                  <c:v>18.808255732199999</c:v>
                </c:pt>
                <c:pt idx="22054">
                  <c:v>18.800977511999999</c:v>
                </c:pt>
                <c:pt idx="22055">
                  <c:v>18.797343707900001</c:v>
                </c:pt>
                <c:pt idx="22056">
                  <c:v>18.802124532099999</c:v>
                </c:pt>
                <c:pt idx="22057">
                  <c:v>18.806136525100001</c:v>
                </c:pt>
                <c:pt idx="22058">
                  <c:v>18.801575460399999</c:v>
                </c:pt>
                <c:pt idx="22059">
                  <c:v>18.7954490093</c:v>
                </c:pt>
                <c:pt idx="22060">
                  <c:v>18.7955879999</c:v>
                </c:pt>
                <c:pt idx="22061">
                  <c:v>18.801275416300001</c:v>
                </c:pt>
                <c:pt idx="22062">
                  <c:v>18.801395685500001</c:v>
                </c:pt>
                <c:pt idx="22063">
                  <c:v>18.793313185300001</c:v>
                </c:pt>
                <c:pt idx="22064">
                  <c:v>18.787655040099999</c:v>
                </c:pt>
                <c:pt idx="22065">
                  <c:v>18.789501787399999</c:v>
                </c:pt>
                <c:pt idx="22066">
                  <c:v>18.793970410099998</c:v>
                </c:pt>
                <c:pt idx="22067">
                  <c:v>18.791969828599999</c:v>
                </c:pt>
                <c:pt idx="22068">
                  <c:v>18.784711247899999</c:v>
                </c:pt>
                <c:pt idx="22069">
                  <c:v>18.781644158900001</c:v>
                </c:pt>
                <c:pt idx="22070">
                  <c:v>18.786497648000001</c:v>
                </c:pt>
                <c:pt idx="22071">
                  <c:v>18.790654689</c:v>
                </c:pt>
                <c:pt idx="22072">
                  <c:v>18.784563095900001</c:v>
                </c:pt>
                <c:pt idx="22073">
                  <c:v>18.777601022700001</c:v>
                </c:pt>
                <c:pt idx="22074">
                  <c:v>18.7767445518</c:v>
                </c:pt>
                <c:pt idx="22075">
                  <c:v>18.7816321028</c:v>
                </c:pt>
                <c:pt idx="22076">
                  <c:v>18.782360538700001</c:v>
                </c:pt>
                <c:pt idx="22077">
                  <c:v>18.776042647299999</c:v>
                </c:pt>
                <c:pt idx="22078">
                  <c:v>18.769721977100001</c:v>
                </c:pt>
                <c:pt idx="22079">
                  <c:v>18.772259186399999</c:v>
                </c:pt>
                <c:pt idx="22080">
                  <c:v>18.777789993500001</c:v>
                </c:pt>
                <c:pt idx="22081">
                  <c:v>18.776325249300001</c:v>
                </c:pt>
                <c:pt idx="22082">
                  <c:v>18.769712160099999</c:v>
                </c:pt>
                <c:pt idx="22083">
                  <c:v>18.767137155</c:v>
                </c:pt>
                <c:pt idx="22084">
                  <c:v>18.772345713100002</c:v>
                </c:pt>
                <c:pt idx="22085">
                  <c:v>18.775950762899999</c:v>
                </c:pt>
                <c:pt idx="22086">
                  <c:v>18.770418572200001</c:v>
                </c:pt>
                <c:pt idx="22087">
                  <c:v>18.762995454199999</c:v>
                </c:pt>
                <c:pt idx="22088">
                  <c:v>18.761336343300002</c:v>
                </c:pt>
                <c:pt idx="22089">
                  <c:v>18.7662824634</c:v>
                </c:pt>
                <c:pt idx="22090">
                  <c:v>18.767632312500002</c:v>
                </c:pt>
                <c:pt idx="22091">
                  <c:v>18.761132655800001</c:v>
                </c:pt>
                <c:pt idx="22092">
                  <c:v>18.755257284500001</c:v>
                </c:pt>
                <c:pt idx="22093">
                  <c:v>18.757793981799999</c:v>
                </c:pt>
                <c:pt idx="22094">
                  <c:v>18.764180805999999</c:v>
                </c:pt>
                <c:pt idx="22095">
                  <c:v>18.761815885000001</c:v>
                </c:pt>
                <c:pt idx="22096">
                  <c:v>18.755096206600001</c:v>
                </c:pt>
                <c:pt idx="22097">
                  <c:v>18.750239703999998</c:v>
                </c:pt>
                <c:pt idx="22098">
                  <c:v>18.754221057999999</c:v>
                </c:pt>
                <c:pt idx="22099">
                  <c:v>18.757914123900001</c:v>
                </c:pt>
                <c:pt idx="22100">
                  <c:v>18.753973800200001</c:v>
                </c:pt>
                <c:pt idx="22101">
                  <c:v>18.746309088099999</c:v>
                </c:pt>
                <c:pt idx="22102">
                  <c:v>18.745651775999999</c:v>
                </c:pt>
                <c:pt idx="22103">
                  <c:v>18.7509913572</c:v>
                </c:pt>
                <c:pt idx="22104">
                  <c:v>18.752774343900001</c:v>
                </c:pt>
                <c:pt idx="22105">
                  <c:v>18.7470461142</c:v>
                </c:pt>
                <c:pt idx="22106">
                  <c:v>18.741855510200001</c:v>
                </c:pt>
                <c:pt idx="22107">
                  <c:v>18.744697066600001</c:v>
                </c:pt>
                <c:pt idx="22108">
                  <c:v>18.750892526800001</c:v>
                </c:pt>
                <c:pt idx="22109">
                  <c:v>18.749542952399999</c:v>
                </c:pt>
                <c:pt idx="22110">
                  <c:v>18.742257425199998</c:v>
                </c:pt>
                <c:pt idx="22111">
                  <c:v>18.7371493779</c:v>
                </c:pt>
                <c:pt idx="22112">
                  <c:v>18.740972216199999</c:v>
                </c:pt>
                <c:pt idx="22113">
                  <c:v>18.74486679</c:v>
                </c:pt>
                <c:pt idx="22114">
                  <c:v>18.740817568099999</c:v>
                </c:pt>
                <c:pt idx="22115">
                  <c:v>18.7333801461</c:v>
                </c:pt>
                <c:pt idx="22116">
                  <c:v>18.732410202400001</c:v>
                </c:pt>
                <c:pt idx="22117">
                  <c:v>18.738287484200001</c:v>
                </c:pt>
                <c:pt idx="22118">
                  <c:v>18.740365121699998</c:v>
                </c:pt>
                <c:pt idx="22119">
                  <c:v>18.7359041307</c:v>
                </c:pt>
                <c:pt idx="22120">
                  <c:v>18.7281514045</c:v>
                </c:pt>
                <c:pt idx="22121">
                  <c:v>18.7298939006</c:v>
                </c:pt>
                <c:pt idx="22122">
                  <c:v>18.7349521527</c:v>
                </c:pt>
                <c:pt idx="22123">
                  <c:v>18.7342130977</c:v>
                </c:pt>
                <c:pt idx="22124">
                  <c:v>18.726718454099998</c:v>
                </c:pt>
                <c:pt idx="22125">
                  <c:v>18.722794633500001</c:v>
                </c:pt>
                <c:pt idx="22126">
                  <c:v>18.7265495575</c:v>
                </c:pt>
                <c:pt idx="22127">
                  <c:v>18.730999280199999</c:v>
                </c:pt>
                <c:pt idx="22128">
                  <c:v>18.728397224399998</c:v>
                </c:pt>
                <c:pt idx="22129">
                  <c:v>18.721328346699998</c:v>
                </c:pt>
                <c:pt idx="22130">
                  <c:v>18.720206431899999</c:v>
                </c:pt>
                <c:pt idx="22131">
                  <c:v>18.7270081084</c:v>
                </c:pt>
                <c:pt idx="22132">
                  <c:v>18.730056176600002</c:v>
                </c:pt>
                <c:pt idx="22133">
                  <c:v>18.724945995100001</c:v>
                </c:pt>
                <c:pt idx="22134">
                  <c:v>18.717207913599999</c:v>
                </c:pt>
                <c:pt idx="22135">
                  <c:v>18.718372626400001</c:v>
                </c:pt>
                <c:pt idx="22136">
                  <c:v>18.723350443800001</c:v>
                </c:pt>
                <c:pt idx="22137">
                  <c:v>18.722691593899999</c:v>
                </c:pt>
                <c:pt idx="22138">
                  <c:v>18.715682765699999</c:v>
                </c:pt>
                <c:pt idx="22139">
                  <c:v>18.710937641800001</c:v>
                </c:pt>
                <c:pt idx="22140">
                  <c:v>18.7144810044</c:v>
                </c:pt>
                <c:pt idx="22141">
                  <c:v>18.7198830771</c:v>
                </c:pt>
                <c:pt idx="22142">
                  <c:v>18.718666988100001</c:v>
                </c:pt>
                <c:pt idx="22143">
                  <c:v>18.710478863199999</c:v>
                </c:pt>
                <c:pt idx="22144">
                  <c:v>18.7090151371</c:v>
                </c:pt>
                <c:pt idx="22145">
                  <c:v>18.713449202</c:v>
                </c:pt>
                <c:pt idx="22146">
                  <c:v>18.716056314399999</c:v>
                </c:pt>
                <c:pt idx="22147">
                  <c:v>18.7105773724</c:v>
                </c:pt>
                <c:pt idx="22148">
                  <c:v>18.703912255799999</c:v>
                </c:pt>
                <c:pt idx="22149">
                  <c:v>18.704673682300001</c:v>
                </c:pt>
                <c:pt idx="22150">
                  <c:v>18.7105594937</c:v>
                </c:pt>
                <c:pt idx="22151">
                  <c:v>18.711686520600001</c:v>
                </c:pt>
                <c:pt idx="22152">
                  <c:v>18.704601509</c:v>
                </c:pt>
                <c:pt idx="22153">
                  <c:v>18.699778613300001</c:v>
                </c:pt>
                <c:pt idx="22154">
                  <c:v>18.704634840899999</c:v>
                </c:pt>
                <c:pt idx="22155">
                  <c:v>18.710653816600001</c:v>
                </c:pt>
                <c:pt idx="22156">
                  <c:v>18.709621090900001</c:v>
                </c:pt>
                <c:pt idx="22157">
                  <c:v>18.70147321</c:v>
                </c:pt>
                <c:pt idx="22158">
                  <c:v>18.699387193700002</c:v>
                </c:pt>
                <c:pt idx="22159">
                  <c:v>18.7035064188</c:v>
                </c:pt>
                <c:pt idx="22160">
                  <c:v>18.7064103043</c:v>
                </c:pt>
                <c:pt idx="22161">
                  <c:v>18.701486128300001</c:v>
                </c:pt>
                <c:pt idx="22162">
                  <c:v>18.694254555600001</c:v>
                </c:pt>
                <c:pt idx="22163">
                  <c:v>18.694497966699998</c:v>
                </c:pt>
                <c:pt idx="22164">
                  <c:v>18.700594395500001</c:v>
                </c:pt>
                <c:pt idx="22165">
                  <c:v>18.7032675375</c:v>
                </c:pt>
                <c:pt idx="22166">
                  <c:v>18.696482733</c:v>
                </c:pt>
                <c:pt idx="22167">
                  <c:v>18.692082163599999</c:v>
                </c:pt>
                <c:pt idx="22168">
                  <c:v>18.694256037100001</c:v>
                </c:pt>
                <c:pt idx="22169">
                  <c:v>18.699332291099999</c:v>
                </c:pt>
                <c:pt idx="22170">
                  <c:v>18.697396547699999</c:v>
                </c:pt>
                <c:pt idx="22171">
                  <c:v>18.6897487809</c:v>
                </c:pt>
                <c:pt idx="22172">
                  <c:v>18.6868480929</c:v>
                </c:pt>
                <c:pt idx="22173">
                  <c:v>18.6920141294</c:v>
                </c:pt>
                <c:pt idx="22174">
                  <c:v>18.696412188899998</c:v>
                </c:pt>
                <c:pt idx="22175">
                  <c:v>18.691563264599999</c:v>
                </c:pt>
                <c:pt idx="22176">
                  <c:v>18.685358509099999</c:v>
                </c:pt>
                <c:pt idx="22177">
                  <c:v>18.6858737407</c:v>
                </c:pt>
                <c:pt idx="22178">
                  <c:v>18.691924820400001</c:v>
                </c:pt>
                <c:pt idx="22179">
                  <c:v>18.695550334899998</c:v>
                </c:pt>
                <c:pt idx="22180">
                  <c:v>18.689255106200001</c:v>
                </c:pt>
                <c:pt idx="22181">
                  <c:v>18.6844057506</c:v>
                </c:pt>
                <c:pt idx="22182">
                  <c:v>18.686093712600002</c:v>
                </c:pt>
                <c:pt idx="22183">
                  <c:v>18.6914359367</c:v>
                </c:pt>
                <c:pt idx="22184">
                  <c:v>18.689949350300001</c:v>
                </c:pt>
                <c:pt idx="22185">
                  <c:v>18.6820974048</c:v>
                </c:pt>
                <c:pt idx="22186">
                  <c:v>18.678964448199999</c:v>
                </c:pt>
                <c:pt idx="22187">
                  <c:v>18.683445365899999</c:v>
                </c:pt>
                <c:pt idx="22188">
                  <c:v>18.6885878768</c:v>
                </c:pt>
                <c:pt idx="22189">
                  <c:v>18.685196816200001</c:v>
                </c:pt>
                <c:pt idx="22190">
                  <c:v>18.679085726699999</c:v>
                </c:pt>
                <c:pt idx="22191">
                  <c:v>18.678250330200001</c:v>
                </c:pt>
                <c:pt idx="22192">
                  <c:v>18.684121783599998</c:v>
                </c:pt>
                <c:pt idx="22193">
                  <c:v>18.685954348599999</c:v>
                </c:pt>
                <c:pt idx="22194">
                  <c:v>18.679408235899999</c:v>
                </c:pt>
                <c:pt idx="22195">
                  <c:v>18.673520529699999</c:v>
                </c:pt>
                <c:pt idx="22196">
                  <c:v>18.6759946552</c:v>
                </c:pt>
                <c:pt idx="22197">
                  <c:v>18.682082067</c:v>
                </c:pt>
                <c:pt idx="22198">
                  <c:v>18.681145362999999</c:v>
                </c:pt>
                <c:pt idx="22199">
                  <c:v>18.674981368899999</c:v>
                </c:pt>
                <c:pt idx="22200">
                  <c:v>18.670949289100001</c:v>
                </c:pt>
                <c:pt idx="22201">
                  <c:v>18.675358007500002</c:v>
                </c:pt>
                <c:pt idx="22202">
                  <c:v>18.682213753199999</c:v>
                </c:pt>
                <c:pt idx="22203">
                  <c:v>18.679747703499999</c:v>
                </c:pt>
                <c:pt idx="22204">
                  <c:v>18.6736853076</c:v>
                </c:pt>
                <c:pt idx="22205">
                  <c:v>18.672320816900001</c:v>
                </c:pt>
                <c:pt idx="22206">
                  <c:v>18.678359132699999</c:v>
                </c:pt>
                <c:pt idx="22207">
                  <c:v>18.6802555465</c:v>
                </c:pt>
                <c:pt idx="22208">
                  <c:v>18.673790002099999</c:v>
                </c:pt>
                <c:pt idx="22209">
                  <c:v>18.6678032664</c:v>
                </c:pt>
                <c:pt idx="22210">
                  <c:v>18.669384774099999</c:v>
                </c:pt>
                <c:pt idx="22211">
                  <c:v>18.675387141400002</c:v>
                </c:pt>
                <c:pt idx="22212">
                  <c:v>18.675914520900001</c:v>
                </c:pt>
                <c:pt idx="22213">
                  <c:v>18.669975385000001</c:v>
                </c:pt>
                <c:pt idx="22214">
                  <c:v>18.666113099</c:v>
                </c:pt>
                <c:pt idx="22215">
                  <c:v>18.670930417600001</c:v>
                </c:pt>
                <c:pt idx="22216">
                  <c:v>18.675750925999999</c:v>
                </c:pt>
                <c:pt idx="22217">
                  <c:v>18.672161739100002</c:v>
                </c:pt>
                <c:pt idx="22218">
                  <c:v>18.665092337699999</c:v>
                </c:pt>
                <c:pt idx="22219">
                  <c:v>18.6639135094</c:v>
                </c:pt>
                <c:pt idx="22220">
                  <c:v>18.669567153100001</c:v>
                </c:pt>
                <c:pt idx="22221">
                  <c:v>18.6726762638</c:v>
                </c:pt>
                <c:pt idx="22222">
                  <c:v>18.668141089900001</c:v>
                </c:pt>
                <c:pt idx="22223">
                  <c:v>18.661258420500001</c:v>
                </c:pt>
                <c:pt idx="22224">
                  <c:v>18.663245115300001</c:v>
                </c:pt>
                <c:pt idx="22225">
                  <c:v>18.670656706700001</c:v>
                </c:pt>
                <c:pt idx="22226">
                  <c:v>18.671412439200001</c:v>
                </c:pt>
                <c:pt idx="22227">
                  <c:v>18.666298324700001</c:v>
                </c:pt>
                <c:pt idx="22228">
                  <c:v>18.662280885800001</c:v>
                </c:pt>
                <c:pt idx="22229">
                  <c:v>18.667095476299998</c:v>
                </c:pt>
                <c:pt idx="22230">
                  <c:v>18.671791321600001</c:v>
                </c:pt>
                <c:pt idx="22231">
                  <c:v>18.668504695199999</c:v>
                </c:pt>
                <c:pt idx="22232">
                  <c:v>18.661465126900001</c:v>
                </c:pt>
                <c:pt idx="22233">
                  <c:v>18.659387787699998</c:v>
                </c:pt>
                <c:pt idx="22234">
                  <c:v>18.664904299</c:v>
                </c:pt>
                <c:pt idx="22235">
                  <c:v>18.6684199659</c:v>
                </c:pt>
                <c:pt idx="22236">
                  <c:v>18.664446734399998</c:v>
                </c:pt>
                <c:pt idx="22237">
                  <c:v>18.658478647999999</c:v>
                </c:pt>
                <c:pt idx="22238">
                  <c:v>18.660493901500001</c:v>
                </c:pt>
                <c:pt idx="22239">
                  <c:v>18.667202038900001</c:v>
                </c:pt>
                <c:pt idx="22240">
                  <c:v>18.667037023100001</c:v>
                </c:pt>
                <c:pt idx="22241">
                  <c:v>18.660927403700001</c:v>
                </c:pt>
                <c:pt idx="22242">
                  <c:v>18.656007802000001</c:v>
                </c:pt>
                <c:pt idx="22243">
                  <c:v>18.6596570484</c:v>
                </c:pt>
                <c:pt idx="22244">
                  <c:v>18.665147558899999</c:v>
                </c:pt>
                <c:pt idx="22245">
                  <c:v>18.663743895</c:v>
                </c:pt>
                <c:pt idx="22246">
                  <c:v>18.6563591327</c:v>
                </c:pt>
                <c:pt idx="22247">
                  <c:v>18.6551641611</c:v>
                </c:pt>
                <c:pt idx="22248">
                  <c:v>18.661040518</c:v>
                </c:pt>
                <c:pt idx="22249">
                  <c:v>18.6649132796</c:v>
                </c:pt>
                <c:pt idx="22250">
                  <c:v>18.662167170899998</c:v>
                </c:pt>
                <c:pt idx="22251">
                  <c:v>18.656663621100002</c:v>
                </c:pt>
                <c:pt idx="22252">
                  <c:v>18.658814786299999</c:v>
                </c:pt>
                <c:pt idx="22253">
                  <c:v>18.664882909599999</c:v>
                </c:pt>
                <c:pt idx="22254">
                  <c:v>18.6654400028</c:v>
                </c:pt>
                <c:pt idx="22255">
                  <c:v>18.659203075899999</c:v>
                </c:pt>
                <c:pt idx="22256">
                  <c:v>18.653787469899999</c:v>
                </c:pt>
                <c:pt idx="22257">
                  <c:v>18.657269481099998</c:v>
                </c:pt>
                <c:pt idx="22258">
                  <c:v>18.662659626300002</c:v>
                </c:pt>
                <c:pt idx="22259">
                  <c:v>18.661433662699999</c:v>
                </c:pt>
                <c:pt idx="22260">
                  <c:v>18.6550349159</c:v>
                </c:pt>
                <c:pt idx="22261">
                  <c:v>18.653637545799999</c:v>
                </c:pt>
                <c:pt idx="22262">
                  <c:v>18.659612780300002</c:v>
                </c:pt>
                <c:pt idx="22263">
                  <c:v>18.663286621699999</c:v>
                </c:pt>
                <c:pt idx="22264">
                  <c:v>18.6601105644</c:v>
                </c:pt>
                <c:pt idx="22265">
                  <c:v>18.652689809000002</c:v>
                </c:pt>
                <c:pt idx="22266">
                  <c:v>18.653552901400001</c:v>
                </c:pt>
                <c:pt idx="22267">
                  <c:v>18.659714515499999</c:v>
                </c:pt>
                <c:pt idx="22268">
                  <c:v>18.661560227599999</c:v>
                </c:pt>
                <c:pt idx="22269">
                  <c:v>18.6555587135</c:v>
                </c:pt>
                <c:pt idx="22270">
                  <c:v>18.651423421499999</c:v>
                </c:pt>
                <c:pt idx="22271">
                  <c:v>18.654442068200002</c:v>
                </c:pt>
                <c:pt idx="22272">
                  <c:v>18.6605280536</c:v>
                </c:pt>
                <c:pt idx="22273">
                  <c:v>18.660344491899998</c:v>
                </c:pt>
                <c:pt idx="22274">
                  <c:v>18.6545743458</c:v>
                </c:pt>
                <c:pt idx="22275">
                  <c:v>18.653454264800001</c:v>
                </c:pt>
                <c:pt idx="22276">
                  <c:v>18.659316344400001</c:v>
                </c:pt>
                <c:pt idx="22277">
                  <c:v>18.663848138999999</c:v>
                </c:pt>
                <c:pt idx="22278">
                  <c:v>18.660261908300001</c:v>
                </c:pt>
                <c:pt idx="22279">
                  <c:v>18.652916892</c:v>
                </c:pt>
                <c:pt idx="22280">
                  <c:v>18.653383901000002</c:v>
                </c:pt>
                <c:pt idx="22281">
                  <c:v>18.659161947299999</c:v>
                </c:pt>
                <c:pt idx="22282">
                  <c:v>18.661024891899999</c:v>
                </c:pt>
                <c:pt idx="22283">
                  <c:v>18.655706013300001</c:v>
                </c:pt>
                <c:pt idx="22284">
                  <c:v>18.651324593599998</c:v>
                </c:pt>
                <c:pt idx="22285">
                  <c:v>18.654566410499999</c:v>
                </c:pt>
                <c:pt idx="22286">
                  <c:v>18.6609706823</c:v>
                </c:pt>
                <c:pt idx="22287">
                  <c:v>18.661780466300002</c:v>
                </c:pt>
                <c:pt idx="22288">
                  <c:v>18.653937545800002</c:v>
                </c:pt>
                <c:pt idx="22289">
                  <c:v>18.651818928400001</c:v>
                </c:pt>
                <c:pt idx="22290">
                  <c:v>18.656687281300002</c:v>
                </c:pt>
                <c:pt idx="22291">
                  <c:v>18.6611982274</c:v>
                </c:pt>
                <c:pt idx="22292">
                  <c:v>18.657827829999999</c:v>
                </c:pt>
                <c:pt idx="22293">
                  <c:v>18.651889440800002</c:v>
                </c:pt>
                <c:pt idx="22294">
                  <c:v>18.651746515300001</c:v>
                </c:pt>
                <c:pt idx="22295">
                  <c:v>18.658325954999999</c:v>
                </c:pt>
                <c:pt idx="22296">
                  <c:v>18.661531078100001</c:v>
                </c:pt>
                <c:pt idx="22297">
                  <c:v>18.65680107</c:v>
                </c:pt>
                <c:pt idx="22298">
                  <c:v>18.652481376899999</c:v>
                </c:pt>
                <c:pt idx="22299">
                  <c:v>18.656524781800002</c:v>
                </c:pt>
                <c:pt idx="22300">
                  <c:v>18.6636219295</c:v>
                </c:pt>
                <c:pt idx="22301">
                  <c:v>18.6639280206</c:v>
                </c:pt>
                <c:pt idx="22302">
                  <c:v>18.6563883062</c:v>
                </c:pt>
                <c:pt idx="22303">
                  <c:v>18.653548927999999</c:v>
                </c:pt>
                <c:pt idx="22304">
                  <c:v>18.657791158599998</c:v>
                </c:pt>
                <c:pt idx="22305">
                  <c:v>18.6625294647</c:v>
                </c:pt>
                <c:pt idx="22306">
                  <c:v>18.6599364657</c:v>
                </c:pt>
                <c:pt idx="22307">
                  <c:v>18.6534752361</c:v>
                </c:pt>
                <c:pt idx="22308">
                  <c:v>18.653286573300001</c:v>
                </c:pt>
                <c:pt idx="22309">
                  <c:v>18.660183181499999</c:v>
                </c:pt>
                <c:pt idx="22310">
                  <c:v>18.6648568371</c:v>
                </c:pt>
                <c:pt idx="22311">
                  <c:v>18.659128025400001</c:v>
                </c:pt>
                <c:pt idx="22312">
                  <c:v>18.654524862700001</c:v>
                </c:pt>
                <c:pt idx="22313">
                  <c:v>18.6562783804</c:v>
                </c:pt>
                <c:pt idx="22314">
                  <c:v>18.662478827000001</c:v>
                </c:pt>
                <c:pt idx="22315">
                  <c:v>18.6626899412</c:v>
                </c:pt>
                <c:pt idx="22316">
                  <c:v>18.656600653400002</c:v>
                </c:pt>
                <c:pt idx="22317">
                  <c:v>18.653306807900002</c:v>
                </c:pt>
                <c:pt idx="22318">
                  <c:v>18.6584240872</c:v>
                </c:pt>
                <c:pt idx="22319">
                  <c:v>18.664399705899999</c:v>
                </c:pt>
                <c:pt idx="22320">
                  <c:v>18.6620543011</c:v>
                </c:pt>
                <c:pt idx="22321">
                  <c:v>18.655949232499999</c:v>
                </c:pt>
                <c:pt idx="22322">
                  <c:v>18.6566690597</c:v>
                </c:pt>
                <c:pt idx="22323">
                  <c:v>18.664044510699998</c:v>
                </c:pt>
                <c:pt idx="22324">
                  <c:v>18.668751031399999</c:v>
                </c:pt>
                <c:pt idx="22325">
                  <c:v>18.663550508699998</c:v>
                </c:pt>
                <c:pt idx="22326">
                  <c:v>18.658397989000001</c:v>
                </c:pt>
                <c:pt idx="22327">
                  <c:v>18.6596235811</c:v>
                </c:pt>
                <c:pt idx="22328">
                  <c:v>18.666046893099999</c:v>
                </c:pt>
                <c:pt idx="22329">
                  <c:v>18.666848499499999</c:v>
                </c:pt>
                <c:pt idx="22330">
                  <c:v>18.660456716799999</c:v>
                </c:pt>
                <c:pt idx="22331">
                  <c:v>18.656933380200002</c:v>
                </c:pt>
                <c:pt idx="22332">
                  <c:v>18.661890803199999</c:v>
                </c:pt>
                <c:pt idx="22333">
                  <c:v>18.6690734588</c:v>
                </c:pt>
                <c:pt idx="22334">
                  <c:v>18.6670261459</c:v>
                </c:pt>
                <c:pt idx="22335">
                  <c:v>18.6617111666</c:v>
                </c:pt>
                <c:pt idx="22336">
                  <c:v>18.659726730599999</c:v>
                </c:pt>
                <c:pt idx="22337">
                  <c:v>18.6660665675</c:v>
                </c:pt>
                <c:pt idx="22338">
                  <c:v>18.669862836099998</c:v>
                </c:pt>
                <c:pt idx="22339">
                  <c:v>18.665362236</c:v>
                </c:pt>
                <c:pt idx="22340">
                  <c:v>18.6596081709</c:v>
                </c:pt>
                <c:pt idx="22341">
                  <c:v>18.661953326199999</c:v>
                </c:pt>
                <c:pt idx="22342">
                  <c:v>18.6690888374</c:v>
                </c:pt>
                <c:pt idx="22343">
                  <c:v>18.670171448400001</c:v>
                </c:pt>
                <c:pt idx="22344">
                  <c:v>18.665117924299999</c:v>
                </c:pt>
                <c:pt idx="22345">
                  <c:v>18.661673934</c:v>
                </c:pt>
                <c:pt idx="22346">
                  <c:v>18.666520690900001</c:v>
                </c:pt>
                <c:pt idx="22347">
                  <c:v>18.6746883637</c:v>
                </c:pt>
                <c:pt idx="22348">
                  <c:v>18.673544431300002</c:v>
                </c:pt>
                <c:pt idx="22349">
                  <c:v>18.6677376359</c:v>
                </c:pt>
                <c:pt idx="22350">
                  <c:v>18.665445526199999</c:v>
                </c:pt>
                <c:pt idx="22351">
                  <c:v>18.671654137600001</c:v>
                </c:pt>
                <c:pt idx="22352">
                  <c:v>18.675703431399999</c:v>
                </c:pt>
                <c:pt idx="22353">
                  <c:v>18.671204027999998</c:v>
                </c:pt>
                <c:pt idx="22354">
                  <c:v>18.6655228212</c:v>
                </c:pt>
                <c:pt idx="22355">
                  <c:v>18.666996086000001</c:v>
                </c:pt>
                <c:pt idx="22356">
                  <c:v>18.674275366300002</c:v>
                </c:pt>
                <c:pt idx="22357">
                  <c:v>18.676814514</c:v>
                </c:pt>
                <c:pt idx="22358">
                  <c:v>18.672511081300001</c:v>
                </c:pt>
                <c:pt idx="22359">
                  <c:v>18.6678046442</c:v>
                </c:pt>
                <c:pt idx="22360">
                  <c:v>18.672418500599999</c:v>
                </c:pt>
                <c:pt idx="22361">
                  <c:v>18.6782908323</c:v>
                </c:pt>
                <c:pt idx="22362">
                  <c:v>18.677103963899999</c:v>
                </c:pt>
                <c:pt idx="22363">
                  <c:v>18.670549288099998</c:v>
                </c:pt>
                <c:pt idx="22364">
                  <c:v>18.669155144000001</c:v>
                </c:pt>
                <c:pt idx="22365">
                  <c:v>18.675453143599999</c:v>
                </c:pt>
                <c:pt idx="22366">
                  <c:v>18.680234844800001</c:v>
                </c:pt>
                <c:pt idx="22367">
                  <c:v>18.677672859400001</c:v>
                </c:pt>
                <c:pt idx="22368">
                  <c:v>18.6713468801</c:v>
                </c:pt>
                <c:pt idx="22369">
                  <c:v>18.6725596225</c:v>
                </c:pt>
                <c:pt idx="22370">
                  <c:v>18.681599180900001</c:v>
                </c:pt>
                <c:pt idx="22371">
                  <c:v>18.684876365499999</c:v>
                </c:pt>
                <c:pt idx="22372">
                  <c:v>18.680818723800002</c:v>
                </c:pt>
                <c:pt idx="22373">
                  <c:v>18.6758577642</c:v>
                </c:pt>
                <c:pt idx="22374">
                  <c:v>18.680187345699999</c:v>
                </c:pt>
                <c:pt idx="22375">
                  <c:v>18.686091153300001</c:v>
                </c:pt>
                <c:pt idx="22376">
                  <c:v>18.6850115648</c:v>
                </c:pt>
                <c:pt idx="22377">
                  <c:v>18.678712888100002</c:v>
                </c:pt>
                <c:pt idx="22378">
                  <c:v>18.676430023000002</c:v>
                </c:pt>
                <c:pt idx="22379">
                  <c:v>18.6823188758</c:v>
                </c:pt>
                <c:pt idx="22380">
                  <c:v>18.688043082099998</c:v>
                </c:pt>
                <c:pt idx="22381">
                  <c:v>18.686469495099999</c:v>
                </c:pt>
                <c:pt idx="22382">
                  <c:v>18.680429932100001</c:v>
                </c:pt>
                <c:pt idx="22383">
                  <c:v>18.682069651799999</c:v>
                </c:pt>
                <c:pt idx="22384">
                  <c:v>18.688645645699999</c:v>
                </c:pt>
                <c:pt idx="22385">
                  <c:v>18.691017991100001</c:v>
                </c:pt>
                <c:pt idx="22386">
                  <c:v>18.685966659399998</c:v>
                </c:pt>
                <c:pt idx="22387">
                  <c:v>18.681255935900001</c:v>
                </c:pt>
                <c:pt idx="22388">
                  <c:v>18.684840246699999</c:v>
                </c:pt>
                <c:pt idx="22389">
                  <c:v>18.691990459199999</c:v>
                </c:pt>
                <c:pt idx="22390">
                  <c:v>18.692851318100001</c:v>
                </c:pt>
                <c:pt idx="22391">
                  <c:v>18.686139354400002</c:v>
                </c:pt>
                <c:pt idx="22392">
                  <c:v>18.684454818100001</c:v>
                </c:pt>
                <c:pt idx="22393">
                  <c:v>18.6912010086</c:v>
                </c:pt>
                <c:pt idx="22394">
                  <c:v>18.697070077500001</c:v>
                </c:pt>
                <c:pt idx="22395">
                  <c:v>18.6964553812</c:v>
                </c:pt>
                <c:pt idx="22396">
                  <c:v>18.690501455700002</c:v>
                </c:pt>
                <c:pt idx="22397">
                  <c:v>18.691831541199999</c:v>
                </c:pt>
                <c:pt idx="22398">
                  <c:v>18.698059822400001</c:v>
                </c:pt>
                <c:pt idx="22399">
                  <c:v>18.700877872300001</c:v>
                </c:pt>
                <c:pt idx="22400">
                  <c:v>18.696167755299999</c:v>
                </c:pt>
                <c:pt idx="22401">
                  <c:v>18.690868335899999</c:v>
                </c:pt>
                <c:pt idx="22402">
                  <c:v>18.694129433099999</c:v>
                </c:pt>
                <c:pt idx="22403">
                  <c:v>18.700995782100001</c:v>
                </c:pt>
                <c:pt idx="22404">
                  <c:v>18.702838936900001</c:v>
                </c:pt>
                <c:pt idx="22405">
                  <c:v>18.697313966399999</c:v>
                </c:pt>
                <c:pt idx="22406">
                  <c:v>18.695529389699999</c:v>
                </c:pt>
                <c:pt idx="22407">
                  <c:v>18.701040116600002</c:v>
                </c:pt>
                <c:pt idx="22408">
                  <c:v>18.706510130200002</c:v>
                </c:pt>
                <c:pt idx="22409">
                  <c:v>18.704661596000001</c:v>
                </c:pt>
                <c:pt idx="22410">
                  <c:v>18.6981037107</c:v>
                </c:pt>
                <c:pt idx="22411">
                  <c:v>18.698213987300001</c:v>
                </c:pt>
                <c:pt idx="22412">
                  <c:v>18.7051965962</c:v>
                </c:pt>
                <c:pt idx="22413">
                  <c:v>18.709553294900001</c:v>
                </c:pt>
                <c:pt idx="22414">
                  <c:v>18.704939174100002</c:v>
                </c:pt>
                <c:pt idx="22415">
                  <c:v>18.700956097300001</c:v>
                </c:pt>
                <c:pt idx="22416">
                  <c:v>18.703727870200002</c:v>
                </c:pt>
                <c:pt idx="22417">
                  <c:v>18.710801913400001</c:v>
                </c:pt>
                <c:pt idx="22418">
                  <c:v>18.714147789799998</c:v>
                </c:pt>
                <c:pt idx="22419">
                  <c:v>18.709350972900001</c:v>
                </c:pt>
                <c:pt idx="22420">
                  <c:v>18.707557137399998</c:v>
                </c:pt>
                <c:pt idx="22421">
                  <c:v>18.712526397800001</c:v>
                </c:pt>
                <c:pt idx="22422">
                  <c:v>18.718557219699999</c:v>
                </c:pt>
                <c:pt idx="22423">
                  <c:v>18.7167662584</c:v>
                </c:pt>
                <c:pt idx="22424">
                  <c:v>18.710044731499998</c:v>
                </c:pt>
                <c:pt idx="22425">
                  <c:v>18.709874724500001</c:v>
                </c:pt>
                <c:pt idx="22426">
                  <c:v>18.716220765999999</c:v>
                </c:pt>
                <c:pt idx="22427">
                  <c:v>18.720739543400001</c:v>
                </c:pt>
                <c:pt idx="22428">
                  <c:v>18.717558323399999</c:v>
                </c:pt>
                <c:pt idx="22429">
                  <c:v>18.713358477</c:v>
                </c:pt>
                <c:pt idx="22430">
                  <c:v>18.716051307899999</c:v>
                </c:pt>
                <c:pt idx="22431">
                  <c:v>18.723432004300001</c:v>
                </c:pt>
                <c:pt idx="22432">
                  <c:v>18.725600937999999</c:v>
                </c:pt>
                <c:pt idx="22433">
                  <c:v>18.719310413900001</c:v>
                </c:pt>
                <c:pt idx="22434">
                  <c:v>18.7164322243</c:v>
                </c:pt>
                <c:pt idx="22435">
                  <c:v>18.721536209899998</c:v>
                </c:pt>
                <c:pt idx="22436">
                  <c:v>18.728000818600002</c:v>
                </c:pt>
                <c:pt idx="22437">
                  <c:v>18.727018486399999</c:v>
                </c:pt>
                <c:pt idx="22438">
                  <c:v>18.721894247000002</c:v>
                </c:pt>
                <c:pt idx="22439">
                  <c:v>18.720696380100001</c:v>
                </c:pt>
                <c:pt idx="22440">
                  <c:v>18.7277090274</c:v>
                </c:pt>
                <c:pt idx="22441">
                  <c:v>18.7336261202</c:v>
                </c:pt>
                <c:pt idx="22442">
                  <c:v>18.730965383899999</c:v>
                </c:pt>
                <c:pt idx="22443">
                  <c:v>18.727125704900001</c:v>
                </c:pt>
                <c:pt idx="22444">
                  <c:v>18.7297409938</c:v>
                </c:pt>
                <c:pt idx="22445">
                  <c:v>18.7375858473</c:v>
                </c:pt>
                <c:pt idx="22446">
                  <c:v>18.7395904559</c:v>
                </c:pt>
                <c:pt idx="22447">
                  <c:v>18.733556094099999</c:v>
                </c:pt>
                <c:pt idx="22448">
                  <c:v>18.730301770899999</c:v>
                </c:pt>
                <c:pt idx="22449">
                  <c:v>18.734556594899999</c:v>
                </c:pt>
                <c:pt idx="22450">
                  <c:v>18.741081358799999</c:v>
                </c:pt>
                <c:pt idx="22451">
                  <c:v>18.740915084200001</c:v>
                </c:pt>
                <c:pt idx="22452">
                  <c:v>18.735792014800001</c:v>
                </c:pt>
                <c:pt idx="22453">
                  <c:v>18.7351327451</c:v>
                </c:pt>
                <c:pt idx="22454">
                  <c:v>18.7422793201</c:v>
                </c:pt>
                <c:pt idx="22455">
                  <c:v>18.744116923299998</c:v>
                </c:pt>
                <c:pt idx="22456">
                  <c:v>18.739473822899999</c:v>
                </c:pt>
                <c:pt idx="22457">
                  <c:v>18.741135561</c:v>
                </c:pt>
                <c:pt idx="22458">
                  <c:v>18.748236032499999</c:v>
                </c:pt>
                <c:pt idx="22459">
                  <c:v>18.750860751499999</c:v>
                </c:pt>
                <c:pt idx="22460">
                  <c:v>18.746578845399998</c:v>
                </c:pt>
                <c:pt idx="22461">
                  <c:v>18.742664742999999</c:v>
                </c:pt>
                <c:pt idx="22462">
                  <c:v>18.747594542600002</c:v>
                </c:pt>
                <c:pt idx="22463">
                  <c:v>18.755199898299999</c:v>
                </c:pt>
                <c:pt idx="22464">
                  <c:v>18.755559977699999</c:v>
                </c:pt>
                <c:pt idx="22465">
                  <c:v>18.751082137899999</c:v>
                </c:pt>
                <c:pt idx="22466">
                  <c:v>18.750974382399999</c:v>
                </c:pt>
                <c:pt idx="22467">
                  <c:v>18.758528716400001</c:v>
                </c:pt>
                <c:pt idx="22468">
                  <c:v>18.764123640400001</c:v>
                </c:pt>
                <c:pt idx="22469">
                  <c:v>18.760534127100001</c:v>
                </c:pt>
                <c:pt idx="22470">
                  <c:v>18.755415890199998</c:v>
                </c:pt>
                <c:pt idx="22471">
                  <c:v>18.7562614868</c:v>
                </c:pt>
                <c:pt idx="22472">
                  <c:v>18.763451505999999</c:v>
                </c:pt>
                <c:pt idx="22473">
                  <c:v>18.766689265099998</c:v>
                </c:pt>
                <c:pt idx="22474">
                  <c:v>18.762199199600001</c:v>
                </c:pt>
                <c:pt idx="22475">
                  <c:v>18.758683970500002</c:v>
                </c:pt>
                <c:pt idx="22476">
                  <c:v>18.763668361200001</c:v>
                </c:pt>
                <c:pt idx="22477">
                  <c:v>18.772123460700001</c:v>
                </c:pt>
                <c:pt idx="22478">
                  <c:v>18.771614942100001</c:v>
                </c:pt>
                <c:pt idx="22479">
                  <c:v>18.7670289247</c:v>
                </c:pt>
                <c:pt idx="22480">
                  <c:v>18.7646925188</c:v>
                </c:pt>
                <c:pt idx="22481">
                  <c:v>18.771067266399999</c:v>
                </c:pt>
                <c:pt idx="22482">
                  <c:v>18.776782685200001</c:v>
                </c:pt>
                <c:pt idx="22483">
                  <c:v>18.774785807000001</c:v>
                </c:pt>
                <c:pt idx="22484">
                  <c:v>18.7694185792</c:v>
                </c:pt>
                <c:pt idx="22485">
                  <c:v>18.7712563742</c:v>
                </c:pt>
                <c:pt idx="22486">
                  <c:v>18.778876676199999</c:v>
                </c:pt>
                <c:pt idx="22487">
                  <c:v>18.7825069483</c:v>
                </c:pt>
                <c:pt idx="22488">
                  <c:v>18.778797572999999</c:v>
                </c:pt>
                <c:pt idx="22489">
                  <c:v>18.775965537000001</c:v>
                </c:pt>
                <c:pt idx="22490">
                  <c:v>18.781304731599999</c:v>
                </c:pt>
                <c:pt idx="22491">
                  <c:v>18.789650182799999</c:v>
                </c:pt>
                <c:pt idx="22492">
                  <c:v>18.790188586799999</c:v>
                </c:pt>
                <c:pt idx="22493">
                  <c:v>18.7850619126</c:v>
                </c:pt>
                <c:pt idx="22494">
                  <c:v>18.7824654679</c:v>
                </c:pt>
                <c:pt idx="22495">
                  <c:v>18.788705567400001</c:v>
                </c:pt>
                <c:pt idx="22496">
                  <c:v>18.794624175599999</c:v>
                </c:pt>
                <c:pt idx="22497">
                  <c:v>18.792510760100001</c:v>
                </c:pt>
                <c:pt idx="22498">
                  <c:v>18.787329384700001</c:v>
                </c:pt>
                <c:pt idx="22499">
                  <c:v>18.7888663327</c:v>
                </c:pt>
                <c:pt idx="22500">
                  <c:v>18.796994465200001</c:v>
                </c:pt>
                <c:pt idx="22501">
                  <c:v>18.8009771155</c:v>
                </c:pt>
                <c:pt idx="22502">
                  <c:v>18.798481796499999</c:v>
                </c:pt>
                <c:pt idx="22503">
                  <c:v>18.793141008799999</c:v>
                </c:pt>
                <c:pt idx="22504">
                  <c:v>18.797396000100001</c:v>
                </c:pt>
                <c:pt idx="22505">
                  <c:v>18.804669710500001</c:v>
                </c:pt>
                <c:pt idx="22506">
                  <c:v>18.805853222500001</c:v>
                </c:pt>
                <c:pt idx="22507">
                  <c:v>18.8005193091</c:v>
                </c:pt>
                <c:pt idx="22508">
                  <c:v>18.799108138899999</c:v>
                </c:pt>
                <c:pt idx="22509">
                  <c:v>18.805319614799998</c:v>
                </c:pt>
                <c:pt idx="22510">
                  <c:v>18.811756896599999</c:v>
                </c:pt>
                <c:pt idx="22511">
                  <c:v>18.8110858923</c:v>
                </c:pt>
                <c:pt idx="22512">
                  <c:v>18.806197463499998</c:v>
                </c:pt>
                <c:pt idx="22513">
                  <c:v>18.807643068600001</c:v>
                </c:pt>
                <c:pt idx="22514">
                  <c:v>18.816764521100001</c:v>
                </c:pt>
                <c:pt idx="22515">
                  <c:v>18.821755682999999</c:v>
                </c:pt>
                <c:pt idx="22516">
                  <c:v>18.818670812800001</c:v>
                </c:pt>
                <c:pt idx="22517">
                  <c:v>18.813362830999999</c:v>
                </c:pt>
                <c:pt idx="22518">
                  <c:v>18.817076995099999</c:v>
                </c:pt>
                <c:pt idx="22519">
                  <c:v>18.8242646468</c:v>
                </c:pt>
                <c:pt idx="22520">
                  <c:v>18.825530753399999</c:v>
                </c:pt>
                <c:pt idx="22521">
                  <c:v>18.820638541499999</c:v>
                </c:pt>
                <c:pt idx="22522">
                  <c:v>18.818378185899999</c:v>
                </c:pt>
                <c:pt idx="22523">
                  <c:v>18.824350670099999</c:v>
                </c:pt>
                <c:pt idx="22524">
                  <c:v>18.831813538900001</c:v>
                </c:pt>
                <c:pt idx="22525">
                  <c:v>18.832471436999999</c:v>
                </c:pt>
                <c:pt idx="22526">
                  <c:v>18.826488081499999</c:v>
                </c:pt>
                <c:pt idx="22527">
                  <c:v>18.827580247</c:v>
                </c:pt>
                <c:pt idx="22528">
                  <c:v>18.834425044</c:v>
                </c:pt>
                <c:pt idx="22529">
                  <c:v>18.8390138625</c:v>
                </c:pt>
                <c:pt idx="22530">
                  <c:v>18.835572775799999</c:v>
                </c:pt>
                <c:pt idx="22531">
                  <c:v>18.831324613300001</c:v>
                </c:pt>
                <c:pt idx="22532">
                  <c:v>18.834661838900001</c:v>
                </c:pt>
                <c:pt idx="22533">
                  <c:v>18.842753849699999</c:v>
                </c:pt>
                <c:pt idx="22534">
                  <c:v>18.845821451799999</c:v>
                </c:pt>
                <c:pt idx="22535">
                  <c:v>18.8407612048</c:v>
                </c:pt>
                <c:pt idx="22536">
                  <c:v>18.838450612700001</c:v>
                </c:pt>
                <c:pt idx="22537">
                  <c:v>18.8457671729</c:v>
                </c:pt>
                <c:pt idx="22538">
                  <c:v>18.853879875699999</c:v>
                </c:pt>
                <c:pt idx="22539">
                  <c:v>18.854776994200002</c:v>
                </c:pt>
                <c:pt idx="22540">
                  <c:v>18.848887618399999</c:v>
                </c:pt>
                <c:pt idx="22541">
                  <c:v>18.8493864635</c:v>
                </c:pt>
                <c:pt idx="22542">
                  <c:v>18.855914321699998</c:v>
                </c:pt>
                <c:pt idx="22543">
                  <c:v>18.860821358100001</c:v>
                </c:pt>
                <c:pt idx="22544">
                  <c:v>18.857900507099998</c:v>
                </c:pt>
                <c:pt idx="22545">
                  <c:v>18.853042870900001</c:v>
                </c:pt>
                <c:pt idx="22546">
                  <c:v>18.855848876500001</c:v>
                </c:pt>
                <c:pt idx="22547">
                  <c:v>18.8641855867</c:v>
                </c:pt>
                <c:pt idx="22548">
                  <c:v>18.8687298175</c:v>
                </c:pt>
                <c:pt idx="22549">
                  <c:v>18.863988970800001</c:v>
                </c:pt>
                <c:pt idx="22550">
                  <c:v>18.862066604100001</c:v>
                </c:pt>
                <c:pt idx="22551">
                  <c:v>18.8667841637</c:v>
                </c:pt>
                <c:pt idx="22552">
                  <c:v>18.873968017999999</c:v>
                </c:pt>
                <c:pt idx="22553">
                  <c:v>18.874023877999999</c:v>
                </c:pt>
                <c:pt idx="22554">
                  <c:v>18.868633062499999</c:v>
                </c:pt>
                <c:pt idx="22555">
                  <c:v>18.868342089999999</c:v>
                </c:pt>
                <c:pt idx="22556">
                  <c:v>18.875929231400001</c:v>
                </c:pt>
                <c:pt idx="22557">
                  <c:v>18.8823630212</c:v>
                </c:pt>
                <c:pt idx="22558">
                  <c:v>18.8794506236</c:v>
                </c:pt>
                <c:pt idx="22559">
                  <c:v>18.8755877402</c:v>
                </c:pt>
                <c:pt idx="22560">
                  <c:v>18.878633725099998</c:v>
                </c:pt>
                <c:pt idx="22561">
                  <c:v>18.886993377300001</c:v>
                </c:pt>
                <c:pt idx="22562">
                  <c:v>18.892543435899999</c:v>
                </c:pt>
                <c:pt idx="22563">
                  <c:v>18.8883388888</c:v>
                </c:pt>
                <c:pt idx="22564">
                  <c:v>18.8859969986</c:v>
                </c:pt>
                <c:pt idx="22565">
                  <c:v>18.8902476363</c:v>
                </c:pt>
                <c:pt idx="22566">
                  <c:v>18.897761836499999</c:v>
                </c:pt>
                <c:pt idx="22567">
                  <c:v>18.8982305993</c:v>
                </c:pt>
                <c:pt idx="22568">
                  <c:v>18.892601652100002</c:v>
                </c:pt>
                <c:pt idx="22569">
                  <c:v>18.8920525152</c:v>
                </c:pt>
                <c:pt idx="22570">
                  <c:v>18.898947849500001</c:v>
                </c:pt>
                <c:pt idx="22571">
                  <c:v>18.906097989999999</c:v>
                </c:pt>
                <c:pt idx="22572">
                  <c:v>18.904650606699999</c:v>
                </c:pt>
                <c:pt idx="22573">
                  <c:v>18.900844663000001</c:v>
                </c:pt>
                <c:pt idx="22574">
                  <c:v>18.902565543000001</c:v>
                </c:pt>
                <c:pt idx="22575">
                  <c:v>18.910735277200001</c:v>
                </c:pt>
                <c:pt idx="22576">
                  <c:v>18.914593754799998</c:v>
                </c:pt>
                <c:pt idx="22577">
                  <c:v>18.910133661100001</c:v>
                </c:pt>
                <c:pt idx="22578">
                  <c:v>18.906780923500001</c:v>
                </c:pt>
                <c:pt idx="22579">
                  <c:v>18.911837569100001</c:v>
                </c:pt>
                <c:pt idx="22580">
                  <c:v>18.920133482299999</c:v>
                </c:pt>
                <c:pt idx="22581">
                  <c:v>18.921117432799999</c:v>
                </c:pt>
                <c:pt idx="22582">
                  <c:v>18.917147371799999</c:v>
                </c:pt>
                <c:pt idx="22583">
                  <c:v>18.915621119899999</c:v>
                </c:pt>
                <c:pt idx="22584">
                  <c:v>18.922498476800001</c:v>
                </c:pt>
                <c:pt idx="22585">
                  <c:v>18.931386567499999</c:v>
                </c:pt>
                <c:pt idx="22586">
                  <c:v>18.930868040499998</c:v>
                </c:pt>
                <c:pt idx="22587">
                  <c:v>18.927145879499999</c:v>
                </c:pt>
                <c:pt idx="22588">
                  <c:v>18.9284122565</c:v>
                </c:pt>
                <c:pt idx="22589">
                  <c:v>18.9368177626</c:v>
                </c:pt>
                <c:pt idx="22590">
                  <c:v>18.940719436799998</c:v>
                </c:pt>
                <c:pt idx="22591">
                  <c:v>18.9363365717</c:v>
                </c:pt>
                <c:pt idx="22592">
                  <c:v>18.932840282499999</c:v>
                </c:pt>
                <c:pt idx="22593">
                  <c:v>18.936973987199998</c:v>
                </c:pt>
                <c:pt idx="22594">
                  <c:v>18.9451932831</c:v>
                </c:pt>
                <c:pt idx="22595">
                  <c:v>18.947627691000001</c:v>
                </c:pt>
                <c:pt idx="22596">
                  <c:v>18.943827264500001</c:v>
                </c:pt>
                <c:pt idx="22597">
                  <c:v>18.9424574441</c:v>
                </c:pt>
                <c:pt idx="22598">
                  <c:v>18.949744210199999</c:v>
                </c:pt>
                <c:pt idx="22599">
                  <c:v>18.9566770564</c:v>
                </c:pt>
                <c:pt idx="22600">
                  <c:v>18.955045134900001</c:v>
                </c:pt>
                <c:pt idx="22601">
                  <c:v>18.9503717833</c:v>
                </c:pt>
                <c:pt idx="22602">
                  <c:v>18.951833284300001</c:v>
                </c:pt>
                <c:pt idx="22603">
                  <c:v>18.959892554</c:v>
                </c:pt>
                <c:pt idx="22604">
                  <c:v>18.9649938614</c:v>
                </c:pt>
                <c:pt idx="22605">
                  <c:v>18.9625153462</c:v>
                </c:pt>
                <c:pt idx="22606">
                  <c:v>18.958054624399999</c:v>
                </c:pt>
                <c:pt idx="22607">
                  <c:v>18.962570183499999</c:v>
                </c:pt>
                <c:pt idx="22608">
                  <c:v>18.972204873700001</c:v>
                </c:pt>
                <c:pt idx="22609">
                  <c:v>18.974908200600002</c:v>
                </c:pt>
                <c:pt idx="22610">
                  <c:v>18.971940865000001</c:v>
                </c:pt>
                <c:pt idx="22611">
                  <c:v>18.970510417300002</c:v>
                </c:pt>
                <c:pt idx="22612">
                  <c:v>18.977846870499999</c:v>
                </c:pt>
                <c:pt idx="22613">
                  <c:v>18.984670513200001</c:v>
                </c:pt>
                <c:pt idx="22614">
                  <c:v>18.983377744999999</c:v>
                </c:pt>
                <c:pt idx="22615">
                  <c:v>18.978666135699999</c:v>
                </c:pt>
                <c:pt idx="22616">
                  <c:v>18.9791964301</c:v>
                </c:pt>
                <c:pt idx="22617">
                  <c:v>18.9871325712</c:v>
                </c:pt>
                <c:pt idx="22618">
                  <c:v>18.992624273600001</c:v>
                </c:pt>
                <c:pt idx="22619">
                  <c:v>18.9906480655</c:v>
                </c:pt>
                <c:pt idx="22620">
                  <c:v>18.9870653899</c:v>
                </c:pt>
                <c:pt idx="22621">
                  <c:v>18.991648881300002</c:v>
                </c:pt>
                <c:pt idx="22622">
                  <c:v>19.000591788400001</c:v>
                </c:pt>
                <c:pt idx="22623">
                  <c:v>19.0023635527</c:v>
                </c:pt>
                <c:pt idx="22624">
                  <c:v>18.998462656200001</c:v>
                </c:pt>
                <c:pt idx="22625">
                  <c:v>18.996130805500002</c:v>
                </c:pt>
                <c:pt idx="22626">
                  <c:v>19.002350029399999</c:v>
                </c:pt>
                <c:pt idx="22627">
                  <c:v>19.009996796399999</c:v>
                </c:pt>
                <c:pt idx="22628">
                  <c:v>19.010582306100002</c:v>
                </c:pt>
                <c:pt idx="22629">
                  <c:v>19.005494704699998</c:v>
                </c:pt>
                <c:pt idx="22630">
                  <c:v>19.0068536315</c:v>
                </c:pt>
                <c:pt idx="22631">
                  <c:v>19.0151474689</c:v>
                </c:pt>
                <c:pt idx="22632">
                  <c:v>19.0210029552</c:v>
                </c:pt>
                <c:pt idx="22633">
                  <c:v>19.020248857799999</c:v>
                </c:pt>
                <c:pt idx="22634">
                  <c:v>19.017161241499998</c:v>
                </c:pt>
                <c:pt idx="22635">
                  <c:v>19.021927635099999</c:v>
                </c:pt>
                <c:pt idx="22636">
                  <c:v>19.0303128561</c:v>
                </c:pt>
                <c:pt idx="22637">
                  <c:v>19.032857253100001</c:v>
                </c:pt>
                <c:pt idx="22638">
                  <c:v>19.0287911683</c:v>
                </c:pt>
                <c:pt idx="22639">
                  <c:v>19.025936118400001</c:v>
                </c:pt>
                <c:pt idx="22640">
                  <c:v>19.0319918237</c:v>
                </c:pt>
                <c:pt idx="22641">
                  <c:v>19.039515006199998</c:v>
                </c:pt>
                <c:pt idx="22642">
                  <c:v>19.040247644299999</c:v>
                </c:pt>
                <c:pt idx="22643">
                  <c:v>19.036080179100001</c:v>
                </c:pt>
                <c:pt idx="22644">
                  <c:v>19.037260536000002</c:v>
                </c:pt>
                <c:pt idx="22645">
                  <c:v>19.045620831000001</c:v>
                </c:pt>
                <c:pt idx="22646">
                  <c:v>19.051300101500001</c:v>
                </c:pt>
                <c:pt idx="22647">
                  <c:v>19.050142679499999</c:v>
                </c:pt>
                <c:pt idx="22648">
                  <c:v>19.045168253500002</c:v>
                </c:pt>
                <c:pt idx="22649">
                  <c:v>19.048689467900001</c:v>
                </c:pt>
                <c:pt idx="22650">
                  <c:v>19.057197605999999</c:v>
                </c:pt>
                <c:pt idx="22651">
                  <c:v>19.061043706</c:v>
                </c:pt>
                <c:pt idx="22652">
                  <c:v>19.057185185400002</c:v>
                </c:pt>
                <c:pt idx="22653">
                  <c:v>19.055571016999998</c:v>
                </c:pt>
                <c:pt idx="22654">
                  <c:v>19.0611587412</c:v>
                </c:pt>
                <c:pt idx="22655">
                  <c:v>19.069330404599999</c:v>
                </c:pt>
                <c:pt idx="22656">
                  <c:v>19.071105637999999</c:v>
                </c:pt>
                <c:pt idx="22657">
                  <c:v>19.067541289200001</c:v>
                </c:pt>
                <c:pt idx="22658">
                  <c:v>19.0690528475</c:v>
                </c:pt>
                <c:pt idx="22659">
                  <c:v>19.077398848800001</c:v>
                </c:pt>
                <c:pt idx="22660">
                  <c:v>19.083978881099998</c:v>
                </c:pt>
                <c:pt idx="22661">
                  <c:v>19.082427207599999</c:v>
                </c:pt>
                <c:pt idx="22662">
                  <c:v>19.0775241618</c:v>
                </c:pt>
                <c:pt idx="22663">
                  <c:v>19.080627846599999</c:v>
                </c:pt>
                <c:pt idx="22664">
                  <c:v>19.0887369147</c:v>
                </c:pt>
                <c:pt idx="22665">
                  <c:v>19.092599014299999</c:v>
                </c:pt>
                <c:pt idx="22666">
                  <c:v>19.089356002300001</c:v>
                </c:pt>
                <c:pt idx="22667">
                  <c:v>19.087480598700001</c:v>
                </c:pt>
                <c:pt idx="22668">
                  <c:v>19.0932205123</c:v>
                </c:pt>
                <c:pt idx="22669">
                  <c:v>19.1017844685</c:v>
                </c:pt>
                <c:pt idx="22670">
                  <c:v>19.104512674799999</c:v>
                </c:pt>
                <c:pt idx="22671">
                  <c:v>19.098914093099999</c:v>
                </c:pt>
                <c:pt idx="22672">
                  <c:v>19.099427463000001</c:v>
                </c:pt>
                <c:pt idx="22673">
                  <c:v>19.106835827099999</c:v>
                </c:pt>
                <c:pt idx="22674">
                  <c:v>19.113440588300001</c:v>
                </c:pt>
                <c:pt idx="22675">
                  <c:v>19.112104699500001</c:v>
                </c:pt>
                <c:pt idx="22676">
                  <c:v>19.108580508599999</c:v>
                </c:pt>
                <c:pt idx="22677">
                  <c:v>19.1110805637</c:v>
                </c:pt>
                <c:pt idx="22678">
                  <c:v>19.119948149599999</c:v>
                </c:pt>
                <c:pt idx="22679">
                  <c:v>19.125143943099999</c:v>
                </c:pt>
                <c:pt idx="22680">
                  <c:v>19.1224153786</c:v>
                </c:pt>
                <c:pt idx="22681">
                  <c:v>19.120627584699999</c:v>
                </c:pt>
                <c:pt idx="22682">
                  <c:v>19.127244664599999</c:v>
                </c:pt>
                <c:pt idx="22683">
                  <c:v>19.136545671299999</c:v>
                </c:pt>
                <c:pt idx="22684">
                  <c:v>19.138840954300001</c:v>
                </c:pt>
                <c:pt idx="22685">
                  <c:v>19.133575951400001</c:v>
                </c:pt>
                <c:pt idx="22686">
                  <c:v>19.1333573898</c:v>
                </c:pt>
                <c:pt idx="22687">
                  <c:v>19.140115955999999</c:v>
                </c:pt>
                <c:pt idx="22688">
                  <c:v>19.146960283399999</c:v>
                </c:pt>
                <c:pt idx="22689">
                  <c:v>19.146346790799999</c:v>
                </c:pt>
                <c:pt idx="22690">
                  <c:v>19.142249312400001</c:v>
                </c:pt>
                <c:pt idx="22691">
                  <c:v>19.144634172500002</c:v>
                </c:pt>
                <c:pt idx="22692">
                  <c:v>19.1538922899</c:v>
                </c:pt>
                <c:pt idx="22693">
                  <c:v>19.160494858900002</c:v>
                </c:pt>
                <c:pt idx="22694">
                  <c:v>19.1567980011</c:v>
                </c:pt>
                <c:pt idx="22695">
                  <c:v>19.154696421600001</c:v>
                </c:pt>
                <c:pt idx="22696">
                  <c:v>19.159117303199999</c:v>
                </c:pt>
                <c:pt idx="22697">
                  <c:v>19.167562559099999</c:v>
                </c:pt>
                <c:pt idx="22698">
                  <c:v>19.169783472100001</c:v>
                </c:pt>
                <c:pt idx="22699">
                  <c:v>19.1659349054</c:v>
                </c:pt>
                <c:pt idx="22700">
                  <c:v>19.165260469900002</c:v>
                </c:pt>
                <c:pt idx="22701">
                  <c:v>19.172875263600002</c:v>
                </c:pt>
                <c:pt idx="22702">
                  <c:v>19.1809758114</c:v>
                </c:pt>
                <c:pt idx="22703">
                  <c:v>19.180514044100001</c:v>
                </c:pt>
                <c:pt idx="22704">
                  <c:v>19.176784719899999</c:v>
                </c:pt>
                <c:pt idx="22705">
                  <c:v>19.180076188499999</c:v>
                </c:pt>
                <c:pt idx="22706">
                  <c:v>19.189853914299999</c:v>
                </c:pt>
                <c:pt idx="22707">
                  <c:v>19.1965738946</c:v>
                </c:pt>
                <c:pt idx="22708">
                  <c:v>19.193453442100001</c:v>
                </c:pt>
                <c:pt idx="22709">
                  <c:v>19.190813183900001</c:v>
                </c:pt>
                <c:pt idx="22710">
                  <c:v>19.194677675600001</c:v>
                </c:pt>
                <c:pt idx="22711">
                  <c:v>19.203373153499999</c:v>
                </c:pt>
                <c:pt idx="22712">
                  <c:v>19.206147017500001</c:v>
                </c:pt>
                <c:pt idx="22713">
                  <c:v>19.201950715500001</c:v>
                </c:pt>
                <c:pt idx="22714">
                  <c:v>19.201000354400001</c:v>
                </c:pt>
                <c:pt idx="22715">
                  <c:v>19.208467559999999</c:v>
                </c:pt>
                <c:pt idx="22716">
                  <c:v>19.217695127599999</c:v>
                </c:pt>
                <c:pt idx="22717">
                  <c:v>19.217579064500001</c:v>
                </c:pt>
                <c:pt idx="22718">
                  <c:v>19.214551661000002</c:v>
                </c:pt>
                <c:pt idx="22719">
                  <c:v>19.215228230899999</c:v>
                </c:pt>
                <c:pt idx="22720">
                  <c:v>19.223979376100001</c:v>
                </c:pt>
                <c:pt idx="22721">
                  <c:v>19.229865716799999</c:v>
                </c:pt>
                <c:pt idx="22722">
                  <c:v>19.227449966799998</c:v>
                </c:pt>
                <c:pt idx="22723">
                  <c:v>19.224218581500001</c:v>
                </c:pt>
                <c:pt idx="22724">
                  <c:v>19.229199878999999</c:v>
                </c:pt>
                <c:pt idx="22725">
                  <c:v>19.2386369703</c:v>
                </c:pt>
                <c:pt idx="22726">
                  <c:v>19.2416195114</c:v>
                </c:pt>
                <c:pt idx="22727">
                  <c:v>19.238727067199999</c:v>
                </c:pt>
                <c:pt idx="22728">
                  <c:v>19.237756468699999</c:v>
                </c:pt>
                <c:pt idx="22729">
                  <c:v>19.2451950361</c:v>
                </c:pt>
                <c:pt idx="22730">
                  <c:v>19.255481593100001</c:v>
                </c:pt>
                <c:pt idx="22731">
                  <c:v>19.256306429199999</c:v>
                </c:pt>
                <c:pt idx="22732">
                  <c:v>19.252840213399999</c:v>
                </c:pt>
                <c:pt idx="22733">
                  <c:v>19.2532171575</c:v>
                </c:pt>
                <c:pt idx="22734">
                  <c:v>19.261896333900001</c:v>
                </c:pt>
                <c:pt idx="22735">
                  <c:v>19.267996649299999</c:v>
                </c:pt>
                <c:pt idx="22736">
                  <c:v>19.265553214600001</c:v>
                </c:pt>
                <c:pt idx="22737">
                  <c:v>19.262336379099999</c:v>
                </c:pt>
                <c:pt idx="22738">
                  <c:v>19.266411553499999</c:v>
                </c:pt>
                <c:pt idx="22739">
                  <c:v>19.275948111799998</c:v>
                </c:pt>
                <c:pt idx="22740">
                  <c:v>19.280431560899999</c:v>
                </c:pt>
                <c:pt idx="22741">
                  <c:v>19.278203456699998</c:v>
                </c:pt>
                <c:pt idx="22742">
                  <c:v>19.276004331900001</c:v>
                </c:pt>
                <c:pt idx="22743">
                  <c:v>19.283183987800001</c:v>
                </c:pt>
                <c:pt idx="22744">
                  <c:v>19.2912980694</c:v>
                </c:pt>
                <c:pt idx="22745">
                  <c:v>19.292088700699999</c:v>
                </c:pt>
                <c:pt idx="22746">
                  <c:v>19.287890373900002</c:v>
                </c:pt>
                <c:pt idx="22747">
                  <c:v>19.289165831599998</c:v>
                </c:pt>
                <c:pt idx="22748">
                  <c:v>19.2979594217</c:v>
                </c:pt>
                <c:pt idx="22749">
                  <c:v>19.3047623882</c:v>
                </c:pt>
                <c:pt idx="22750">
                  <c:v>19.3042354848</c:v>
                </c:pt>
                <c:pt idx="22751">
                  <c:v>19.300236765699999</c:v>
                </c:pt>
                <c:pt idx="22752">
                  <c:v>19.3041038265</c:v>
                </c:pt>
                <c:pt idx="22753">
                  <c:v>19.315431154900001</c:v>
                </c:pt>
                <c:pt idx="22754">
                  <c:v>19.3206706514</c:v>
                </c:pt>
                <c:pt idx="22755">
                  <c:v>19.3187376608</c:v>
                </c:pt>
                <c:pt idx="22756">
                  <c:v>19.316357419799999</c:v>
                </c:pt>
                <c:pt idx="22757">
                  <c:v>19.3233080324</c:v>
                </c:pt>
                <c:pt idx="22758">
                  <c:v>19.331425552900001</c:v>
                </c:pt>
                <c:pt idx="22759">
                  <c:v>19.332333315700001</c:v>
                </c:pt>
                <c:pt idx="22760">
                  <c:v>19.3283265333</c:v>
                </c:pt>
                <c:pt idx="22761">
                  <c:v>19.3286515275</c:v>
                </c:pt>
                <c:pt idx="22762">
                  <c:v>19.337030895000002</c:v>
                </c:pt>
                <c:pt idx="22763">
                  <c:v>19.344786865700001</c:v>
                </c:pt>
                <c:pt idx="22764">
                  <c:v>19.345148660900001</c:v>
                </c:pt>
                <c:pt idx="22765">
                  <c:v>19.341437293199998</c:v>
                </c:pt>
                <c:pt idx="22766">
                  <c:v>19.345703582399999</c:v>
                </c:pt>
                <c:pt idx="22767">
                  <c:v>19.354663931400001</c:v>
                </c:pt>
                <c:pt idx="22768">
                  <c:v>19.3590038161</c:v>
                </c:pt>
                <c:pt idx="22769">
                  <c:v>19.356151406799999</c:v>
                </c:pt>
                <c:pt idx="22770">
                  <c:v>19.354013308100001</c:v>
                </c:pt>
                <c:pt idx="22771">
                  <c:v>19.360253265699999</c:v>
                </c:pt>
                <c:pt idx="22772">
                  <c:v>19.369615506599999</c:v>
                </c:pt>
                <c:pt idx="22773">
                  <c:v>19.372458099100001</c:v>
                </c:pt>
                <c:pt idx="22774">
                  <c:v>19.3679416417</c:v>
                </c:pt>
                <c:pt idx="22775">
                  <c:v>19.368817178299999</c:v>
                </c:pt>
                <c:pt idx="22776">
                  <c:v>19.3780311023</c:v>
                </c:pt>
                <c:pt idx="22777">
                  <c:v>19.385994643</c:v>
                </c:pt>
                <c:pt idx="22778">
                  <c:v>19.387350992199998</c:v>
                </c:pt>
                <c:pt idx="22779">
                  <c:v>19.383811275999999</c:v>
                </c:pt>
                <c:pt idx="22780">
                  <c:v>19.387808746200001</c:v>
                </c:pt>
                <c:pt idx="22781">
                  <c:v>19.396438383500001</c:v>
                </c:pt>
                <c:pt idx="22782">
                  <c:v>19.401283715600002</c:v>
                </c:pt>
                <c:pt idx="22783">
                  <c:v>19.398694969400001</c:v>
                </c:pt>
                <c:pt idx="22784">
                  <c:v>19.395919620400001</c:v>
                </c:pt>
                <c:pt idx="22785">
                  <c:v>19.401821078000001</c:v>
                </c:pt>
                <c:pt idx="22786">
                  <c:v>19.410881205700001</c:v>
                </c:pt>
                <c:pt idx="22787">
                  <c:v>19.4146328478</c:v>
                </c:pt>
                <c:pt idx="22788">
                  <c:v>19.411278465500001</c:v>
                </c:pt>
                <c:pt idx="22789">
                  <c:v>19.412057044499999</c:v>
                </c:pt>
                <c:pt idx="22790">
                  <c:v>19.420049882499999</c:v>
                </c:pt>
                <c:pt idx="22791">
                  <c:v>19.4275982849</c:v>
                </c:pt>
                <c:pt idx="22792">
                  <c:v>19.4278195041</c:v>
                </c:pt>
                <c:pt idx="22793">
                  <c:v>19.423661676999998</c:v>
                </c:pt>
                <c:pt idx="22794">
                  <c:v>19.426483864600002</c:v>
                </c:pt>
                <c:pt idx="22795">
                  <c:v>19.435899015299999</c:v>
                </c:pt>
                <c:pt idx="22796">
                  <c:v>19.442295484700001</c:v>
                </c:pt>
                <c:pt idx="22797">
                  <c:v>19.439756983300001</c:v>
                </c:pt>
                <c:pt idx="22798">
                  <c:v>19.438234932699999</c:v>
                </c:pt>
                <c:pt idx="22799">
                  <c:v>19.443588397999999</c:v>
                </c:pt>
                <c:pt idx="22800">
                  <c:v>19.452891179000002</c:v>
                </c:pt>
                <c:pt idx="22801">
                  <c:v>19.458158406599999</c:v>
                </c:pt>
                <c:pt idx="22802">
                  <c:v>19.455531415399999</c:v>
                </c:pt>
                <c:pt idx="22803">
                  <c:v>19.456346630300001</c:v>
                </c:pt>
                <c:pt idx="22804">
                  <c:v>19.4639002722</c:v>
                </c:pt>
                <c:pt idx="22805">
                  <c:v>19.4720815017</c:v>
                </c:pt>
                <c:pt idx="22806">
                  <c:v>19.472316613099999</c:v>
                </c:pt>
                <c:pt idx="22807">
                  <c:v>19.467973102199998</c:v>
                </c:pt>
                <c:pt idx="22808">
                  <c:v>19.470481878699999</c:v>
                </c:pt>
                <c:pt idx="22809">
                  <c:v>19.479219616999998</c:v>
                </c:pt>
                <c:pt idx="22810">
                  <c:v>19.485762852299999</c:v>
                </c:pt>
                <c:pt idx="22811">
                  <c:v>19.484590572999998</c:v>
                </c:pt>
                <c:pt idx="22812">
                  <c:v>19.482831620599999</c:v>
                </c:pt>
                <c:pt idx="22813">
                  <c:v>19.488066202799999</c:v>
                </c:pt>
                <c:pt idx="22814">
                  <c:v>19.4976925452</c:v>
                </c:pt>
                <c:pt idx="22815">
                  <c:v>19.501848235099999</c:v>
                </c:pt>
                <c:pt idx="22816">
                  <c:v>19.4977554737</c:v>
                </c:pt>
                <c:pt idx="22817">
                  <c:v>19.497542081199999</c:v>
                </c:pt>
                <c:pt idx="22818">
                  <c:v>19.505249189400001</c:v>
                </c:pt>
                <c:pt idx="22819">
                  <c:v>19.513889758200001</c:v>
                </c:pt>
                <c:pt idx="22820">
                  <c:v>19.514898708299999</c:v>
                </c:pt>
                <c:pt idx="22821">
                  <c:v>19.512100976199999</c:v>
                </c:pt>
                <c:pt idx="22822">
                  <c:v>19.513522668</c:v>
                </c:pt>
                <c:pt idx="22823">
                  <c:v>19.522888204699999</c:v>
                </c:pt>
                <c:pt idx="22824">
                  <c:v>19.530825014600001</c:v>
                </c:pt>
                <c:pt idx="22825">
                  <c:v>19.530171983700001</c:v>
                </c:pt>
                <c:pt idx="22826">
                  <c:v>19.528806420799999</c:v>
                </c:pt>
                <c:pt idx="22827">
                  <c:v>19.5340895563</c:v>
                </c:pt>
                <c:pt idx="22828">
                  <c:v>19.544235993600001</c:v>
                </c:pt>
                <c:pt idx="22829">
                  <c:v>19.548240673399999</c:v>
                </c:pt>
                <c:pt idx="22830">
                  <c:v>19.5444241559</c:v>
                </c:pt>
                <c:pt idx="22831">
                  <c:v>19.5437628424</c:v>
                </c:pt>
                <c:pt idx="22832">
                  <c:v>19.550588768000001</c:v>
                </c:pt>
                <c:pt idx="22833">
                  <c:v>19.559300547799999</c:v>
                </c:pt>
                <c:pt idx="22834">
                  <c:v>19.561061074800001</c:v>
                </c:pt>
                <c:pt idx="22835">
                  <c:v>19.558218267699999</c:v>
                </c:pt>
                <c:pt idx="22836">
                  <c:v>19.560102520000001</c:v>
                </c:pt>
                <c:pt idx="22837">
                  <c:v>19.569671594500001</c:v>
                </c:pt>
                <c:pt idx="22838">
                  <c:v>19.5777498496</c:v>
                </c:pt>
                <c:pt idx="22839">
                  <c:v>19.5755959701</c:v>
                </c:pt>
                <c:pt idx="22840">
                  <c:v>19.5734533199</c:v>
                </c:pt>
                <c:pt idx="22841">
                  <c:v>19.5778189999</c:v>
                </c:pt>
                <c:pt idx="22842">
                  <c:v>19.5872748452</c:v>
                </c:pt>
                <c:pt idx="22843">
                  <c:v>19.591915183800001</c:v>
                </c:pt>
                <c:pt idx="22844">
                  <c:v>19.589814537900001</c:v>
                </c:pt>
                <c:pt idx="22845">
                  <c:v>19.588475968499999</c:v>
                </c:pt>
                <c:pt idx="22846">
                  <c:v>19.595918464699999</c:v>
                </c:pt>
                <c:pt idx="22847">
                  <c:v>19.6057001273</c:v>
                </c:pt>
                <c:pt idx="22848">
                  <c:v>19.607940537800001</c:v>
                </c:pt>
                <c:pt idx="22849">
                  <c:v>19.605742885600002</c:v>
                </c:pt>
                <c:pt idx="22850">
                  <c:v>19.6082517858</c:v>
                </c:pt>
                <c:pt idx="22851">
                  <c:v>19.6182839403</c:v>
                </c:pt>
                <c:pt idx="22852">
                  <c:v>19.625967868899998</c:v>
                </c:pt>
                <c:pt idx="22853">
                  <c:v>19.624449090500001</c:v>
                </c:pt>
                <c:pt idx="22854">
                  <c:v>19.621796504199999</c:v>
                </c:pt>
                <c:pt idx="22855">
                  <c:v>19.625313606700001</c:v>
                </c:pt>
                <c:pt idx="22856">
                  <c:v>19.6348737044</c:v>
                </c:pt>
                <c:pt idx="22857">
                  <c:v>19.640059913599998</c:v>
                </c:pt>
                <c:pt idx="22858">
                  <c:v>19.637691566299999</c:v>
                </c:pt>
                <c:pt idx="22859">
                  <c:v>19.6366703785</c:v>
                </c:pt>
                <c:pt idx="22860">
                  <c:v>19.6442365423</c:v>
                </c:pt>
                <c:pt idx="22861">
                  <c:v>19.654797295800002</c:v>
                </c:pt>
                <c:pt idx="22862">
                  <c:v>19.656209329900001</c:v>
                </c:pt>
                <c:pt idx="22863">
                  <c:v>19.653875992700002</c:v>
                </c:pt>
                <c:pt idx="22864">
                  <c:v>19.654241714200001</c:v>
                </c:pt>
                <c:pt idx="22865">
                  <c:v>19.663150765600001</c:v>
                </c:pt>
                <c:pt idx="22866">
                  <c:v>19.670979525700002</c:v>
                </c:pt>
                <c:pt idx="22867">
                  <c:v>19.671019158299998</c:v>
                </c:pt>
                <c:pt idx="22868">
                  <c:v>19.668096605300001</c:v>
                </c:pt>
                <c:pt idx="22869">
                  <c:v>19.672574950600001</c:v>
                </c:pt>
                <c:pt idx="22870">
                  <c:v>19.682574639599999</c:v>
                </c:pt>
                <c:pt idx="22871">
                  <c:v>19.6880584044</c:v>
                </c:pt>
                <c:pt idx="22872">
                  <c:v>19.6864693972</c:v>
                </c:pt>
                <c:pt idx="22873">
                  <c:v>19.686104306000001</c:v>
                </c:pt>
                <c:pt idx="22874">
                  <c:v>19.694087691699998</c:v>
                </c:pt>
                <c:pt idx="22875">
                  <c:v>19.7046533225</c:v>
                </c:pt>
                <c:pt idx="22876">
                  <c:v>19.707139838300002</c:v>
                </c:pt>
                <c:pt idx="22877">
                  <c:v>19.704284987699999</c:v>
                </c:pt>
                <c:pt idx="22878">
                  <c:v>19.704370091099999</c:v>
                </c:pt>
                <c:pt idx="22879">
                  <c:v>19.713154307899998</c:v>
                </c:pt>
                <c:pt idx="22880">
                  <c:v>19.721143937099999</c:v>
                </c:pt>
                <c:pt idx="22881">
                  <c:v>19.721029203400001</c:v>
                </c:pt>
                <c:pt idx="22882">
                  <c:v>19.718217151000001</c:v>
                </c:pt>
                <c:pt idx="22883">
                  <c:v>19.722397241199999</c:v>
                </c:pt>
                <c:pt idx="22884">
                  <c:v>19.7328108767</c:v>
                </c:pt>
                <c:pt idx="22885">
                  <c:v>19.738722925699999</c:v>
                </c:pt>
                <c:pt idx="22886">
                  <c:v>19.738233527199998</c:v>
                </c:pt>
                <c:pt idx="22887">
                  <c:v>19.7354500193</c:v>
                </c:pt>
                <c:pt idx="22888">
                  <c:v>19.742359798599999</c:v>
                </c:pt>
                <c:pt idx="22889">
                  <c:v>19.751937401900001</c:v>
                </c:pt>
                <c:pt idx="22890">
                  <c:v>19.7550867886</c:v>
                </c:pt>
                <c:pt idx="22891">
                  <c:v>19.7520195675</c:v>
                </c:pt>
                <c:pt idx="22892">
                  <c:v>19.753274985400001</c:v>
                </c:pt>
                <c:pt idx="22893">
                  <c:v>19.7620567799</c:v>
                </c:pt>
                <c:pt idx="22894">
                  <c:v>19.770487549199999</c:v>
                </c:pt>
                <c:pt idx="22895">
                  <c:v>19.7717764191</c:v>
                </c:pt>
                <c:pt idx="22896">
                  <c:v>19.769122900900001</c:v>
                </c:pt>
                <c:pt idx="22897">
                  <c:v>19.773298188199998</c:v>
                </c:pt>
                <c:pt idx="22898">
                  <c:v>19.784796781099999</c:v>
                </c:pt>
                <c:pt idx="22899">
                  <c:v>19.7917453835</c:v>
                </c:pt>
                <c:pt idx="22900">
                  <c:v>19.790743443099998</c:v>
                </c:pt>
                <c:pt idx="22901">
                  <c:v>19.788015476399998</c:v>
                </c:pt>
                <c:pt idx="22902">
                  <c:v>19.794419596600001</c:v>
                </c:pt>
                <c:pt idx="22903">
                  <c:v>19.803868834900001</c:v>
                </c:pt>
                <c:pt idx="22904">
                  <c:v>19.8070792384</c:v>
                </c:pt>
                <c:pt idx="22905">
                  <c:v>19.8043711312</c:v>
                </c:pt>
                <c:pt idx="22906">
                  <c:v>19.804725611199999</c:v>
                </c:pt>
                <c:pt idx="22907">
                  <c:v>19.813203008199999</c:v>
                </c:pt>
                <c:pt idx="22908">
                  <c:v>19.822736569500002</c:v>
                </c:pt>
                <c:pt idx="22909">
                  <c:v>19.825242638100001</c:v>
                </c:pt>
                <c:pt idx="22910">
                  <c:v>19.8215269128</c:v>
                </c:pt>
                <c:pt idx="22911">
                  <c:v>19.825316273399999</c:v>
                </c:pt>
                <c:pt idx="22912">
                  <c:v>19.834679377099999</c:v>
                </c:pt>
                <c:pt idx="22913">
                  <c:v>19.841249197300002</c:v>
                </c:pt>
                <c:pt idx="22914">
                  <c:v>19.839898010799999</c:v>
                </c:pt>
                <c:pt idx="22915">
                  <c:v>19.838197949600001</c:v>
                </c:pt>
                <c:pt idx="22916">
                  <c:v>19.844248407599999</c:v>
                </c:pt>
                <c:pt idx="22917">
                  <c:v>19.854574265699998</c:v>
                </c:pt>
                <c:pt idx="22918">
                  <c:v>19.859572391699999</c:v>
                </c:pt>
                <c:pt idx="22919">
                  <c:v>19.8565388281</c:v>
                </c:pt>
                <c:pt idx="22920">
                  <c:v>19.856883913499999</c:v>
                </c:pt>
                <c:pt idx="22921">
                  <c:v>19.866727550099998</c:v>
                </c:pt>
                <c:pt idx="22922">
                  <c:v>19.8769352001</c:v>
                </c:pt>
                <c:pt idx="22923">
                  <c:v>19.879747445700001</c:v>
                </c:pt>
                <c:pt idx="22924">
                  <c:v>19.876204312700001</c:v>
                </c:pt>
                <c:pt idx="22925">
                  <c:v>19.879432905000002</c:v>
                </c:pt>
                <c:pt idx="22926">
                  <c:v>19.8884494594</c:v>
                </c:pt>
                <c:pt idx="22927">
                  <c:v>19.895352989599999</c:v>
                </c:pt>
                <c:pt idx="22928">
                  <c:v>19.894447382199999</c:v>
                </c:pt>
                <c:pt idx="22929">
                  <c:v>19.892064225799999</c:v>
                </c:pt>
                <c:pt idx="22930">
                  <c:v>19.897553501699999</c:v>
                </c:pt>
                <c:pt idx="22931">
                  <c:v>19.908146109899999</c:v>
                </c:pt>
                <c:pt idx="22932">
                  <c:v>19.914484214800002</c:v>
                </c:pt>
                <c:pt idx="22933">
                  <c:v>19.911785301199998</c:v>
                </c:pt>
                <c:pt idx="22934">
                  <c:v>19.9124528838</c:v>
                </c:pt>
                <c:pt idx="22935">
                  <c:v>19.919823935</c:v>
                </c:pt>
                <c:pt idx="22936">
                  <c:v>19.929107923499998</c:v>
                </c:pt>
                <c:pt idx="22937">
                  <c:v>19.931158286700001</c:v>
                </c:pt>
                <c:pt idx="22938">
                  <c:v>19.928099508700001</c:v>
                </c:pt>
                <c:pt idx="22939">
                  <c:v>19.930571776899999</c:v>
                </c:pt>
                <c:pt idx="22940">
                  <c:v>19.940645826000001</c:v>
                </c:pt>
                <c:pt idx="22941">
                  <c:v>19.949087923899999</c:v>
                </c:pt>
                <c:pt idx="22942">
                  <c:v>19.948071669299999</c:v>
                </c:pt>
                <c:pt idx="22943">
                  <c:v>19.9466242166</c:v>
                </c:pt>
                <c:pt idx="22944">
                  <c:v>19.952283736199998</c:v>
                </c:pt>
                <c:pt idx="22945">
                  <c:v>19.962986901899999</c:v>
                </c:pt>
                <c:pt idx="22946">
                  <c:v>19.970392824200001</c:v>
                </c:pt>
                <c:pt idx="22947">
                  <c:v>19.9682942309</c:v>
                </c:pt>
                <c:pt idx="22948">
                  <c:v>19.968579223799999</c:v>
                </c:pt>
                <c:pt idx="22949">
                  <c:v>19.975504366100001</c:v>
                </c:pt>
                <c:pt idx="22950">
                  <c:v>19.985193101499998</c:v>
                </c:pt>
                <c:pt idx="22951">
                  <c:v>19.987574178199999</c:v>
                </c:pt>
                <c:pt idx="22952">
                  <c:v>19.984216098299999</c:v>
                </c:pt>
                <c:pt idx="22953">
                  <c:v>19.986384386299999</c:v>
                </c:pt>
                <c:pt idx="22954">
                  <c:v>19.995740583300002</c:v>
                </c:pt>
                <c:pt idx="22955">
                  <c:v>20.004820426799999</c:v>
                </c:pt>
                <c:pt idx="22956">
                  <c:v>20.0052616151</c:v>
                </c:pt>
                <c:pt idx="22957">
                  <c:v>20.003809974700001</c:v>
                </c:pt>
                <c:pt idx="22958">
                  <c:v>20.008181874200002</c:v>
                </c:pt>
                <c:pt idx="22959">
                  <c:v>20.0186657689</c:v>
                </c:pt>
                <c:pt idx="22960">
                  <c:v>20.024513060899999</c:v>
                </c:pt>
                <c:pt idx="22961">
                  <c:v>20.022140435400001</c:v>
                </c:pt>
                <c:pt idx="22962">
                  <c:v>20.021455713999998</c:v>
                </c:pt>
                <c:pt idx="22963">
                  <c:v>20.029206386399999</c:v>
                </c:pt>
                <c:pt idx="22964">
                  <c:v>20.0396977861</c:v>
                </c:pt>
                <c:pt idx="22965">
                  <c:v>20.042524285599999</c:v>
                </c:pt>
                <c:pt idx="22966">
                  <c:v>20.040765125299998</c:v>
                </c:pt>
                <c:pt idx="22967">
                  <c:v>20.041828363600001</c:v>
                </c:pt>
                <c:pt idx="22968">
                  <c:v>20.0512344459</c:v>
                </c:pt>
                <c:pt idx="22969">
                  <c:v>20.062070982200002</c:v>
                </c:pt>
                <c:pt idx="22970">
                  <c:v>20.063423693299999</c:v>
                </c:pt>
                <c:pt idx="22971">
                  <c:v>20.062102666299999</c:v>
                </c:pt>
                <c:pt idx="22972">
                  <c:v>20.066132617000001</c:v>
                </c:pt>
                <c:pt idx="22973">
                  <c:v>20.0769351237</c:v>
                </c:pt>
                <c:pt idx="22974">
                  <c:v>20.0827729202</c:v>
                </c:pt>
                <c:pt idx="22975">
                  <c:v>20.080457099899998</c:v>
                </c:pt>
                <c:pt idx="22976">
                  <c:v>20.079554620500002</c:v>
                </c:pt>
                <c:pt idx="22977">
                  <c:v>20.086327547500002</c:v>
                </c:pt>
                <c:pt idx="22978">
                  <c:v>20.096733177699999</c:v>
                </c:pt>
                <c:pt idx="22979">
                  <c:v>20.100960658200002</c:v>
                </c:pt>
                <c:pt idx="22980">
                  <c:v>20.099281587699998</c:v>
                </c:pt>
                <c:pt idx="22981">
                  <c:v>20.1004765056</c:v>
                </c:pt>
                <c:pt idx="22982">
                  <c:v>20.110282809699999</c:v>
                </c:pt>
                <c:pt idx="22983">
                  <c:v>20.119266789200001</c:v>
                </c:pt>
                <c:pt idx="22984">
                  <c:v>20.119511043999999</c:v>
                </c:pt>
                <c:pt idx="22985">
                  <c:v>20.117316108499999</c:v>
                </c:pt>
                <c:pt idx="22986">
                  <c:v>20.121545978</c:v>
                </c:pt>
                <c:pt idx="22987">
                  <c:v>20.132042402</c:v>
                </c:pt>
                <c:pt idx="22988">
                  <c:v>20.139037861999999</c:v>
                </c:pt>
                <c:pt idx="22989">
                  <c:v>20.1385659655</c:v>
                </c:pt>
                <c:pt idx="22990">
                  <c:v>20.1365939742</c:v>
                </c:pt>
                <c:pt idx="22991">
                  <c:v>20.143700807399998</c:v>
                </c:pt>
                <c:pt idx="22992">
                  <c:v>20.155508583900001</c:v>
                </c:pt>
                <c:pt idx="22993">
                  <c:v>20.160043780700001</c:v>
                </c:pt>
                <c:pt idx="22994">
                  <c:v>20.159197765599998</c:v>
                </c:pt>
                <c:pt idx="22995">
                  <c:v>20.160471818400001</c:v>
                </c:pt>
                <c:pt idx="22996">
                  <c:v>20.1703903525</c:v>
                </c:pt>
                <c:pt idx="22997">
                  <c:v>20.179270924800001</c:v>
                </c:pt>
                <c:pt idx="22998">
                  <c:v>20.179891541700002</c:v>
                </c:pt>
                <c:pt idx="22999">
                  <c:v>20.1775469882</c:v>
                </c:pt>
                <c:pt idx="23000">
                  <c:v>20.1807956908</c:v>
                </c:pt>
                <c:pt idx="23001">
                  <c:v>20.191173137900002</c:v>
                </c:pt>
                <c:pt idx="23002">
                  <c:v>20.1985068603</c:v>
                </c:pt>
                <c:pt idx="23003">
                  <c:v>20.198434398100002</c:v>
                </c:pt>
                <c:pt idx="23004">
                  <c:v>20.197275872199999</c:v>
                </c:pt>
                <c:pt idx="23005">
                  <c:v>20.204502945800002</c:v>
                </c:pt>
                <c:pt idx="23006">
                  <c:v>20.215616135499999</c:v>
                </c:pt>
                <c:pt idx="23007">
                  <c:v>20.219194549299999</c:v>
                </c:pt>
                <c:pt idx="23008">
                  <c:v>20.217494949500001</c:v>
                </c:pt>
                <c:pt idx="23009">
                  <c:v>20.217865806700001</c:v>
                </c:pt>
                <c:pt idx="23010">
                  <c:v>20.2267329005</c:v>
                </c:pt>
                <c:pt idx="23011">
                  <c:v>20.236458214300001</c:v>
                </c:pt>
                <c:pt idx="23012">
                  <c:v>20.2389218842</c:v>
                </c:pt>
                <c:pt idx="23013">
                  <c:v>20.236148857500002</c:v>
                </c:pt>
                <c:pt idx="23014">
                  <c:v>20.240137891700002</c:v>
                </c:pt>
                <c:pt idx="23015">
                  <c:v>20.250849457400001</c:v>
                </c:pt>
                <c:pt idx="23016">
                  <c:v>20.258535457800001</c:v>
                </c:pt>
                <c:pt idx="23017">
                  <c:v>20.259658298000002</c:v>
                </c:pt>
                <c:pt idx="23018">
                  <c:v>20.259031885700001</c:v>
                </c:pt>
                <c:pt idx="23019">
                  <c:v>20.266501933000001</c:v>
                </c:pt>
                <c:pt idx="23020">
                  <c:v>20.277170501299999</c:v>
                </c:pt>
                <c:pt idx="23021">
                  <c:v>20.281572916199998</c:v>
                </c:pt>
                <c:pt idx="23022">
                  <c:v>20.279638060100002</c:v>
                </c:pt>
                <c:pt idx="23023">
                  <c:v>20.2794426872</c:v>
                </c:pt>
                <c:pt idx="23024">
                  <c:v>20.288139819600001</c:v>
                </c:pt>
                <c:pt idx="23025">
                  <c:v>20.2976849167</c:v>
                </c:pt>
                <c:pt idx="23026">
                  <c:v>20.300230661400001</c:v>
                </c:pt>
                <c:pt idx="23027">
                  <c:v>20.298266495699998</c:v>
                </c:pt>
                <c:pt idx="23028">
                  <c:v>20.302106543600001</c:v>
                </c:pt>
                <c:pt idx="23029">
                  <c:v>20.3128202748</c:v>
                </c:pt>
                <c:pt idx="23030">
                  <c:v>20.3203525214</c:v>
                </c:pt>
                <c:pt idx="23031">
                  <c:v>20.321090768600001</c:v>
                </c:pt>
                <c:pt idx="23032">
                  <c:v>20.3186221357</c:v>
                </c:pt>
                <c:pt idx="23033">
                  <c:v>20.3249101782</c:v>
                </c:pt>
                <c:pt idx="23034">
                  <c:v>20.3357283522</c:v>
                </c:pt>
                <c:pt idx="23035">
                  <c:v>20.3414217031</c:v>
                </c:pt>
                <c:pt idx="23036">
                  <c:v>20.339639753299998</c:v>
                </c:pt>
                <c:pt idx="23037">
                  <c:v>20.340614501899999</c:v>
                </c:pt>
                <c:pt idx="23038">
                  <c:v>20.3488266365</c:v>
                </c:pt>
                <c:pt idx="23039">
                  <c:v>20.358930753700001</c:v>
                </c:pt>
                <c:pt idx="23040">
                  <c:v>20.362496027599999</c:v>
                </c:pt>
                <c:pt idx="23041">
                  <c:v>20.361082174</c:v>
                </c:pt>
                <c:pt idx="23042">
                  <c:v>20.3653231949</c:v>
                </c:pt>
                <c:pt idx="23043">
                  <c:v>20.376162301299999</c:v>
                </c:pt>
                <c:pt idx="23044">
                  <c:v>20.384630935600001</c:v>
                </c:pt>
                <c:pt idx="23045">
                  <c:v>20.384981671999999</c:v>
                </c:pt>
                <c:pt idx="23046">
                  <c:v>20.382568736700001</c:v>
                </c:pt>
                <c:pt idx="23047">
                  <c:v>20.388398741100001</c:v>
                </c:pt>
                <c:pt idx="23048">
                  <c:v>20.3987812242</c:v>
                </c:pt>
                <c:pt idx="23049">
                  <c:v>20.404466768900001</c:v>
                </c:pt>
                <c:pt idx="23050">
                  <c:v>20.4031821578</c:v>
                </c:pt>
                <c:pt idx="23051">
                  <c:v>20.403867344399998</c:v>
                </c:pt>
                <c:pt idx="23052">
                  <c:v>20.412117302199999</c:v>
                </c:pt>
                <c:pt idx="23053">
                  <c:v>20.422705038899998</c:v>
                </c:pt>
                <c:pt idx="23054">
                  <c:v>20.427135918400001</c:v>
                </c:pt>
                <c:pt idx="23055">
                  <c:v>20.423740373099999</c:v>
                </c:pt>
                <c:pt idx="23056">
                  <c:v>20.4269821687</c:v>
                </c:pt>
                <c:pt idx="23057">
                  <c:v>20.4369567317</c:v>
                </c:pt>
                <c:pt idx="23058">
                  <c:v>20.445494373799999</c:v>
                </c:pt>
                <c:pt idx="23059">
                  <c:v>20.4460404057</c:v>
                </c:pt>
                <c:pt idx="23060">
                  <c:v>20.444947865100001</c:v>
                </c:pt>
                <c:pt idx="23061">
                  <c:v>20.450179331200001</c:v>
                </c:pt>
                <c:pt idx="23062">
                  <c:v>20.461238255400001</c:v>
                </c:pt>
                <c:pt idx="23063">
                  <c:v>20.468217725700001</c:v>
                </c:pt>
                <c:pt idx="23064">
                  <c:v>20.467318624899999</c:v>
                </c:pt>
                <c:pt idx="23065">
                  <c:v>20.4681191793</c:v>
                </c:pt>
                <c:pt idx="23066">
                  <c:v>20.477346992600001</c:v>
                </c:pt>
                <c:pt idx="23067">
                  <c:v>20.488712640500001</c:v>
                </c:pt>
                <c:pt idx="23068">
                  <c:v>20.492794420799999</c:v>
                </c:pt>
                <c:pt idx="23069">
                  <c:v>20.489760025500001</c:v>
                </c:pt>
                <c:pt idx="23070">
                  <c:v>20.492247059699999</c:v>
                </c:pt>
                <c:pt idx="23071">
                  <c:v>20.501529518200002</c:v>
                </c:pt>
                <c:pt idx="23072">
                  <c:v>20.510301245200001</c:v>
                </c:pt>
                <c:pt idx="23073">
                  <c:v>20.511464422100001</c:v>
                </c:pt>
                <c:pt idx="23074">
                  <c:v>20.509715056800001</c:v>
                </c:pt>
                <c:pt idx="23075">
                  <c:v>20.514721689999998</c:v>
                </c:pt>
                <c:pt idx="23076">
                  <c:v>20.5262637306</c:v>
                </c:pt>
                <c:pt idx="23077">
                  <c:v>20.534530804799999</c:v>
                </c:pt>
                <c:pt idx="23078">
                  <c:v>20.532693279</c:v>
                </c:pt>
                <c:pt idx="23079">
                  <c:v>20.533127505</c:v>
                </c:pt>
                <c:pt idx="23080">
                  <c:v>20.540293612999999</c:v>
                </c:pt>
                <c:pt idx="23081">
                  <c:v>20.550849783299999</c:v>
                </c:pt>
                <c:pt idx="23082">
                  <c:v>20.5548630473</c:v>
                </c:pt>
                <c:pt idx="23083">
                  <c:v>20.553171195800001</c:v>
                </c:pt>
                <c:pt idx="23084">
                  <c:v>20.555194208500001</c:v>
                </c:pt>
                <c:pt idx="23085">
                  <c:v>20.565288408099999</c:v>
                </c:pt>
                <c:pt idx="23086">
                  <c:v>20.575319058600002</c:v>
                </c:pt>
                <c:pt idx="23087">
                  <c:v>20.576471705500001</c:v>
                </c:pt>
                <c:pt idx="23088">
                  <c:v>20.575091159100001</c:v>
                </c:pt>
                <c:pt idx="23089">
                  <c:v>20.580991804300002</c:v>
                </c:pt>
                <c:pt idx="23090">
                  <c:v>20.593093128100001</c:v>
                </c:pt>
                <c:pt idx="23091">
                  <c:v>20.601577948799999</c:v>
                </c:pt>
                <c:pt idx="23092">
                  <c:v>20.600362543700001</c:v>
                </c:pt>
                <c:pt idx="23093">
                  <c:v>20.6002629543</c:v>
                </c:pt>
                <c:pt idx="23094">
                  <c:v>20.606825435899999</c:v>
                </c:pt>
                <c:pt idx="23095">
                  <c:v>20.617649994699999</c:v>
                </c:pt>
                <c:pt idx="23096">
                  <c:v>20.622135958299999</c:v>
                </c:pt>
                <c:pt idx="23097">
                  <c:v>20.620014009599998</c:v>
                </c:pt>
                <c:pt idx="23098">
                  <c:v>20.621683447700001</c:v>
                </c:pt>
                <c:pt idx="23099">
                  <c:v>20.631638695700001</c:v>
                </c:pt>
                <c:pt idx="23100">
                  <c:v>20.6426563154</c:v>
                </c:pt>
                <c:pt idx="23101">
                  <c:v>20.644199348099999</c:v>
                </c:pt>
                <c:pt idx="23102">
                  <c:v>20.643374078899999</c:v>
                </c:pt>
                <c:pt idx="23103">
                  <c:v>20.646789794099998</c:v>
                </c:pt>
                <c:pt idx="23104">
                  <c:v>20.657868644000001</c:v>
                </c:pt>
                <c:pt idx="23105">
                  <c:v>20.665608621800001</c:v>
                </c:pt>
                <c:pt idx="23106">
                  <c:v>20.665078604800001</c:v>
                </c:pt>
                <c:pt idx="23107">
                  <c:v>20.664391712400001</c:v>
                </c:pt>
                <c:pt idx="23108">
                  <c:v>20.672049433600002</c:v>
                </c:pt>
                <c:pt idx="23109">
                  <c:v>20.683640830000002</c:v>
                </c:pt>
                <c:pt idx="23110">
                  <c:v>20.688205325799998</c:v>
                </c:pt>
                <c:pt idx="23111">
                  <c:v>20.687311895200001</c:v>
                </c:pt>
                <c:pt idx="23112">
                  <c:v>20.6888090958</c:v>
                </c:pt>
                <c:pt idx="23113">
                  <c:v>20.6988383236</c:v>
                </c:pt>
                <c:pt idx="23114">
                  <c:v>20.71099667</c:v>
                </c:pt>
                <c:pt idx="23115">
                  <c:v>20.713503777300001</c:v>
                </c:pt>
                <c:pt idx="23116">
                  <c:v>20.7123007802</c:v>
                </c:pt>
                <c:pt idx="23117">
                  <c:v>20.7154184497</c:v>
                </c:pt>
                <c:pt idx="23118">
                  <c:v>20.7264947211</c:v>
                </c:pt>
                <c:pt idx="23119">
                  <c:v>20.734370152899999</c:v>
                </c:pt>
                <c:pt idx="23120">
                  <c:v>20.7337477568</c:v>
                </c:pt>
                <c:pt idx="23121">
                  <c:v>20.732976083400001</c:v>
                </c:pt>
                <c:pt idx="23122">
                  <c:v>20.739673697899999</c:v>
                </c:pt>
                <c:pt idx="23123">
                  <c:v>20.751284594800001</c:v>
                </c:pt>
                <c:pt idx="23124">
                  <c:v>20.757383352400002</c:v>
                </c:pt>
                <c:pt idx="23125">
                  <c:v>20.757004469200002</c:v>
                </c:pt>
                <c:pt idx="23126">
                  <c:v>20.757315359100001</c:v>
                </c:pt>
                <c:pt idx="23127">
                  <c:v>20.7670387997</c:v>
                </c:pt>
                <c:pt idx="23128">
                  <c:v>20.777188170900001</c:v>
                </c:pt>
                <c:pt idx="23129">
                  <c:v>20.7796477887</c:v>
                </c:pt>
                <c:pt idx="23130">
                  <c:v>20.777718200700001</c:v>
                </c:pt>
                <c:pt idx="23131">
                  <c:v>20.781718421699999</c:v>
                </c:pt>
                <c:pt idx="23132">
                  <c:v>20.7929329559</c:v>
                </c:pt>
                <c:pt idx="23133">
                  <c:v>20.8014394898</c:v>
                </c:pt>
                <c:pt idx="23134">
                  <c:v>20.802670548799998</c:v>
                </c:pt>
                <c:pt idx="23135">
                  <c:v>20.8009084736</c:v>
                </c:pt>
                <c:pt idx="23136">
                  <c:v>20.8074606793</c:v>
                </c:pt>
                <c:pt idx="23137">
                  <c:v>20.820882780400002</c:v>
                </c:pt>
                <c:pt idx="23138">
                  <c:v>20.827733803699999</c:v>
                </c:pt>
                <c:pt idx="23139">
                  <c:v>20.827696574899999</c:v>
                </c:pt>
                <c:pt idx="23140">
                  <c:v>20.827915525400002</c:v>
                </c:pt>
                <c:pt idx="23141">
                  <c:v>20.837477230099999</c:v>
                </c:pt>
                <c:pt idx="23142">
                  <c:v>20.8475703983</c:v>
                </c:pt>
                <c:pt idx="23143">
                  <c:v>20.8501336926</c:v>
                </c:pt>
                <c:pt idx="23144">
                  <c:v>20.848281828699999</c:v>
                </c:pt>
                <c:pt idx="23145">
                  <c:v>20.8512363677</c:v>
                </c:pt>
                <c:pt idx="23146">
                  <c:v>20.862016963999999</c:v>
                </c:pt>
                <c:pt idx="23147">
                  <c:v>20.871469396799998</c:v>
                </c:pt>
                <c:pt idx="23148">
                  <c:v>20.873413025800001</c:v>
                </c:pt>
                <c:pt idx="23149">
                  <c:v>20.871923188699999</c:v>
                </c:pt>
                <c:pt idx="23150">
                  <c:v>20.8788223526</c:v>
                </c:pt>
                <c:pt idx="23151">
                  <c:v>20.890006638999999</c:v>
                </c:pt>
                <c:pt idx="23152">
                  <c:v>20.8959442962</c:v>
                </c:pt>
                <c:pt idx="23153">
                  <c:v>20.895071868999999</c:v>
                </c:pt>
                <c:pt idx="23154">
                  <c:v>20.895504224</c:v>
                </c:pt>
                <c:pt idx="23155">
                  <c:v>20.904396538499999</c:v>
                </c:pt>
                <c:pt idx="23156">
                  <c:v>20.915703456700001</c:v>
                </c:pt>
                <c:pt idx="23157">
                  <c:v>20.920160195000001</c:v>
                </c:pt>
                <c:pt idx="23158">
                  <c:v>20.9176411919</c:v>
                </c:pt>
                <c:pt idx="23159">
                  <c:v>20.921058937600002</c:v>
                </c:pt>
                <c:pt idx="23160">
                  <c:v>20.932632356900001</c:v>
                </c:pt>
                <c:pt idx="23161">
                  <c:v>20.942354078099999</c:v>
                </c:pt>
                <c:pt idx="23162">
                  <c:v>20.9453117889</c:v>
                </c:pt>
                <c:pt idx="23163">
                  <c:v>20.9440922874</c:v>
                </c:pt>
                <c:pt idx="23164">
                  <c:v>20.950770407499999</c:v>
                </c:pt>
                <c:pt idx="23165">
                  <c:v>20.9616336353</c:v>
                </c:pt>
                <c:pt idx="23166">
                  <c:v>20.968128886799999</c:v>
                </c:pt>
                <c:pt idx="23167">
                  <c:v>20.967384688599999</c:v>
                </c:pt>
                <c:pt idx="23168">
                  <c:v>20.967096055300001</c:v>
                </c:pt>
                <c:pt idx="23169">
                  <c:v>20.975616089500001</c:v>
                </c:pt>
                <c:pt idx="23170">
                  <c:v>20.986583431900002</c:v>
                </c:pt>
                <c:pt idx="23171">
                  <c:v>20.9918140284</c:v>
                </c:pt>
                <c:pt idx="23172">
                  <c:v>20.990392588199999</c:v>
                </c:pt>
                <c:pt idx="23173">
                  <c:v>20.993707180099999</c:v>
                </c:pt>
                <c:pt idx="23174">
                  <c:v>21.004073485599999</c:v>
                </c:pt>
                <c:pt idx="23175">
                  <c:v>21.013329599599999</c:v>
                </c:pt>
                <c:pt idx="23176">
                  <c:v>21.015272687100001</c:v>
                </c:pt>
                <c:pt idx="23177">
                  <c:v>21.013395451200001</c:v>
                </c:pt>
                <c:pt idx="23178">
                  <c:v>21.0189516744</c:v>
                </c:pt>
                <c:pt idx="23179">
                  <c:v>21.030620236000001</c:v>
                </c:pt>
                <c:pt idx="23180">
                  <c:v>21.038656440299999</c:v>
                </c:pt>
                <c:pt idx="23181">
                  <c:v>21.0378684816</c:v>
                </c:pt>
                <c:pt idx="23182">
                  <c:v>21.038717951100001</c:v>
                </c:pt>
                <c:pt idx="23183">
                  <c:v>21.046609624199998</c:v>
                </c:pt>
                <c:pt idx="23184">
                  <c:v>21.0578463941</c:v>
                </c:pt>
                <c:pt idx="23185">
                  <c:v>21.064571981</c:v>
                </c:pt>
                <c:pt idx="23186">
                  <c:v>21.063847436700001</c:v>
                </c:pt>
                <c:pt idx="23187">
                  <c:v>21.067249435400001</c:v>
                </c:pt>
                <c:pt idx="23188">
                  <c:v>21.077302591300001</c:v>
                </c:pt>
                <c:pt idx="23189">
                  <c:v>21.087263757599999</c:v>
                </c:pt>
                <c:pt idx="23190">
                  <c:v>21.089132901300001</c:v>
                </c:pt>
                <c:pt idx="23191">
                  <c:v>21.087016683200002</c:v>
                </c:pt>
                <c:pt idx="23192">
                  <c:v>21.0922004926</c:v>
                </c:pt>
                <c:pt idx="23193">
                  <c:v>21.103126290500001</c:v>
                </c:pt>
                <c:pt idx="23194">
                  <c:v>21.1112618742</c:v>
                </c:pt>
                <c:pt idx="23195">
                  <c:v>21.111711742499999</c:v>
                </c:pt>
                <c:pt idx="23196">
                  <c:v>21.1122806246</c:v>
                </c:pt>
                <c:pt idx="23197">
                  <c:v>21.119982443200001</c:v>
                </c:pt>
                <c:pt idx="23198">
                  <c:v>21.1315387213</c:v>
                </c:pt>
                <c:pt idx="23199">
                  <c:v>21.1372346353</c:v>
                </c:pt>
                <c:pt idx="23200">
                  <c:v>21.135060288599998</c:v>
                </c:pt>
                <c:pt idx="23201">
                  <c:v>21.1374958657</c:v>
                </c:pt>
                <c:pt idx="23202">
                  <c:v>21.147707696000001</c:v>
                </c:pt>
                <c:pt idx="23203">
                  <c:v>21.158152510800001</c:v>
                </c:pt>
                <c:pt idx="23204">
                  <c:v>21.160706564000002</c:v>
                </c:pt>
                <c:pt idx="23205">
                  <c:v>21.160032085200001</c:v>
                </c:pt>
                <c:pt idx="23206">
                  <c:v>21.164045819199998</c:v>
                </c:pt>
                <c:pt idx="23207">
                  <c:v>21.1755265818</c:v>
                </c:pt>
                <c:pt idx="23208">
                  <c:v>21.185010434300001</c:v>
                </c:pt>
                <c:pt idx="23209">
                  <c:v>21.185952413300001</c:v>
                </c:pt>
                <c:pt idx="23210">
                  <c:v>21.186934686800001</c:v>
                </c:pt>
                <c:pt idx="23211">
                  <c:v>21.194845008800002</c:v>
                </c:pt>
                <c:pt idx="23212">
                  <c:v>21.206976587300002</c:v>
                </c:pt>
                <c:pt idx="23213">
                  <c:v>21.2125096404</c:v>
                </c:pt>
                <c:pt idx="23214">
                  <c:v>21.210612291299999</c:v>
                </c:pt>
                <c:pt idx="23215">
                  <c:v>21.2124844515</c:v>
                </c:pt>
                <c:pt idx="23216">
                  <c:v>21.2217665318</c:v>
                </c:pt>
                <c:pt idx="23217">
                  <c:v>21.2322711196</c:v>
                </c:pt>
                <c:pt idx="23218">
                  <c:v>21.2354584841</c:v>
                </c:pt>
                <c:pt idx="23219">
                  <c:v>21.234649407700001</c:v>
                </c:pt>
                <c:pt idx="23220">
                  <c:v>21.238996442400001</c:v>
                </c:pt>
                <c:pt idx="23221">
                  <c:v>21.250758170299999</c:v>
                </c:pt>
                <c:pt idx="23222">
                  <c:v>21.2603439419</c:v>
                </c:pt>
                <c:pt idx="23223">
                  <c:v>21.2597882807</c:v>
                </c:pt>
                <c:pt idx="23224">
                  <c:v>21.260012832800001</c:v>
                </c:pt>
                <c:pt idx="23225">
                  <c:v>21.267042256100002</c:v>
                </c:pt>
                <c:pt idx="23226">
                  <c:v>21.278546670600001</c:v>
                </c:pt>
                <c:pt idx="23227">
                  <c:v>21.284696652400001</c:v>
                </c:pt>
                <c:pt idx="23228">
                  <c:v>21.284426583599998</c:v>
                </c:pt>
                <c:pt idx="23229">
                  <c:v>21.285578885100001</c:v>
                </c:pt>
                <c:pt idx="23230">
                  <c:v>21.295373662199999</c:v>
                </c:pt>
                <c:pt idx="23231">
                  <c:v>21.3069131267</c:v>
                </c:pt>
                <c:pt idx="23232">
                  <c:v>21.310493648400001</c:v>
                </c:pt>
                <c:pt idx="23233">
                  <c:v>21.3102903357</c:v>
                </c:pt>
                <c:pt idx="23234">
                  <c:v>21.315338478499999</c:v>
                </c:pt>
                <c:pt idx="23235">
                  <c:v>21.327615385600001</c:v>
                </c:pt>
                <c:pt idx="23236">
                  <c:v>21.3369098547</c:v>
                </c:pt>
                <c:pt idx="23237">
                  <c:v>21.337013626200001</c:v>
                </c:pt>
                <c:pt idx="23238">
                  <c:v>21.336654591599999</c:v>
                </c:pt>
                <c:pt idx="23239">
                  <c:v>21.342765586799999</c:v>
                </c:pt>
                <c:pt idx="23240">
                  <c:v>21.354374601</c:v>
                </c:pt>
                <c:pt idx="23241">
                  <c:v>21.360968995299999</c:v>
                </c:pt>
                <c:pt idx="23242">
                  <c:v>21.360323795599999</c:v>
                </c:pt>
                <c:pt idx="23243">
                  <c:v>21.3616463338</c:v>
                </c:pt>
                <c:pt idx="23244">
                  <c:v>21.371635813600001</c:v>
                </c:pt>
                <c:pt idx="23245">
                  <c:v>21.383848649299999</c:v>
                </c:pt>
                <c:pt idx="23246">
                  <c:v>21.3866341813</c:v>
                </c:pt>
                <c:pt idx="23247">
                  <c:v>21.386236878799998</c:v>
                </c:pt>
                <c:pt idx="23248">
                  <c:v>21.389238368499999</c:v>
                </c:pt>
                <c:pt idx="23249">
                  <c:v>21.400452763400001</c:v>
                </c:pt>
                <c:pt idx="23250">
                  <c:v>21.409899902100001</c:v>
                </c:pt>
                <c:pt idx="23251">
                  <c:v>21.411487457300002</c:v>
                </c:pt>
                <c:pt idx="23252">
                  <c:v>21.410801055699999</c:v>
                </c:pt>
                <c:pt idx="23253">
                  <c:v>21.417796107400001</c:v>
                </c:pt>
                <c:pt idx="23254">
                  <c:v>21.429848572899999</c:v>
                </c:pt>
                <c:pt idx="23255">
                  <c:v>21.4365869413</c:v>
                </c:pt>
                <c:pt idx="23256">
                  <c:v>21.436687727500001</c:v>
                </c:pt>
                <c:pt idx="23257">
                  <c:v>21.4386057245</c:v>
                </c:pt>
                <c:pt idx="23258">
                  <c:v>21.449066464000001</c:v>
                </c:pt>
                <c:pt idx="23259">
                  <c:v>21.461415245800001</c:v>
                </c:pt>
                <c:pt idx="23260">
                  <c:v>21.465280467900001</c:v>
                </c:pt>
                <c:pt idx="23261">
                  <c:v>21.464368418199999</c:v>
                </c:pt>
                <c:pt idx="23262">
                  <c:v>21.467029880199998</c:v>
                </c:pt>
                <c:pt idx="23263">
                  <c:v>21.478112012099999</c:v>
                </c:pt>
                <c:pt idx="23264">
                  <c:v>21.4876520382</c:v>
                </c:pt>
                <c:pt idx="23265">
                  <c:v>21.489011371099998</c:v>
                </c:pt>
                <c:pt idx="23266">
                  <c:v>21.4883020105</c:v>
                </c:pt>
                <c:pt idx="23267">
                  <c:v>21.494978695299999</c:v>
                </c:pt>
                <c:pt idx="23268">
                  <c:v>21.5073043519</c:v>
                </c:pt>
                <c:pt idx="23269">
                  <c:v>21.514545461000001</c:v>
                </c:pt>
                <c:pt idx="23270">
                  <c:v>21.515562474900001</c:v>
                </c:pt>
                <c:pt idx="23271">
                  <c:v>21.515165440000001</c:v>
                </c:pt>
                <c:pt idx="23272">
                  <c:v>21.524546337899999</c:v>
                </c:pt>
                <c:pt idx="23273">
                  <c:v>21.535999471499998</c:v>
                </c:pt>
                <c:pt idx="23274">
                  <c:v>21.540532328600001</c:v>
                </c:pt>
                <c:pt idx="23275">
                  <c:v>21.5393705579</c:v>
                </c:pt>
                <c:pt idx="23276">
                  <c:v>21.5431472432</c:v>
                </c:pt>
                <c:pt idx="23277">
                  <c:v>21.554250310499999</c:v>
                </c:pt>
                <c:pt idx="23278">
                  <c:v>21.564093789600001</c:v>
                </c:pt>
                <c:pt idx="23279">
                  <c:v>21.566777031000001</c:v>
                </c:pt>
                <c:pt idx="23280">
                  <c:v>21.5660160111</c:v>
                </c:pt>
                <c:pt idx="23281">
                  <c:v>21.572774212799999</c:v>
                </c:pt>
                <c:pt idx="23282">
                  <c:v>21.5862768362</c:v>
                </c:pt>
                <c:pt idx="23283">
                  <c:v>21.594564577500002</c:v>
                </c:pt>
                <c:pt idx="23284">
                  <c:v>21.595152255399999</c:v>
                </c:pt>
                <c:pt idx="23285">
                  <c:v>21.594807322299999</c:v>
                </c:pt>
                <c:pt idx="23286">
                  <c:v>21.603712536300002</c:v>
                </c:pt>
                <c:pt idx="23287">
                  <c:v>21.6149658579</c:v>
                </c:pt>
                <c:pt idx="23288">
                  <c:v>21.619505634500001</c:v>
                </c:pt>
                <c:pt idx="23289">
                  <c:v>21.618560072200001</c:v>
                </c:pt>
                <c:pt idx="23290">
                  <c:v>21.621342091900001</c:v>
                </c:pt>
                <c:pt idx="23291">
                  <c:v>21.6320314602</c:v>
                </c:pt>
                <c:pt idx="23292">
                  <c:v>21.6430626842</c:v>
                </c:pt>
                <c:pt idx="23293">
                  <c:v>21.646777973399999</c:v>
                </c:pt>
                <c:pt idx="23294">
                  <c:v>21.644977683699999</c:v>
                </c:pt>
                <c:pt idx="23295">
                  <c:v>21.651283194499999</c:v>
                </c:pt>
                <c:pt idx="23296">
                  <c:v>21.6628165463</c:v>
                </c:pt>
                <c:pt idx="23297">
                  <c:v>21.670748422300001</c:v>
                </c:pt>
                <c:pt idx="23298">
                  <c:v>21.670967990200001</c:v>
                </c:pt>
                <c:pt idx="23299">
                  <c:v>21.671571036900001</c:v>
                </c:pt>
                <c:pt idx="23300">
                  <c:v>21.680133501499999</c:v>
                </c:pt>
                <c:pt idx="23301">
                  <c:v>21.692192319299998</c:v>
                </c:pt>
                <c:pt idx="23302">
                  <c:v>21.698475850200001</c:v>
                </c:pt>
                <c:pt idx="23303">
                  <c:v>21.696967676</c:v>
                </c:pt>
                <c:pt idx="23304">
                  <c:v>21.699761032400001</c:v>
                </c:pt>
                <c:pt idx="23305">
                  <c:v>21.711820735300002</c:v>
                </c:pt>
                <c:pt idx="23306">
                  <c:v>21.723530138600001</c:v>
                </c:pt>
                <c:pt idx="23307">
                  <c:v>21.727616271700001</c:v>
                </c:pt>
                <c:pt idx="23308">
                  <c:v>21.726059932799998</c:v>
                </c:pt>
                <c:pt idx="23309">
                  <c:v>21.731826293400001</c:v>
                </c:pt>
                <c:pt idx="23310">
                  <c:v>21.742958468099999</c:v>
                </c:pt>
                <c:pt idx="23311">
                  <c:v>21.7512118378</c:v>
                </c:pt>
                <c:pt idx="23312">
                  <c:v>21.7517500929</c:v>
                </c:pt>
                <c:pt idx="23313">
                  <c:v>21.751544974200002</c:v>
                </c:pt>
                <c:pt idx="23314">
                  <c:v>21.759480580599998</c:v>
                </c:pt>
                <c:pt idx="23315">
                  <c:v>21.771820541899999</c:v>
                </c:pt>
                <c:pt idx="23316">
                  <c:v>21.779230393999999</c:v>
                </c:pt>
                <c:pt idx="23317">
                  <c:v>21.7780503985</c:v>
                </c:pt>
                <c:pt idx="23318">
                  <c:v>21.781051256200001</c:v>
                </c:pt>
                <c:pt idx="23319">
                  <c:v>21.790791867300001</c:v>
                </c:pt>
                <c:pt idx="23320">
                  <c:v>21.801566358799999</c:v>
                </c:pt>
                <c:pt idx="23321">
                  <c:v>21.804974378000001</c:v>
                </c:pt>
                <c:pt idx="23322">
                  <c:v>21.803851017300001</c:v>
                </c:pt>
                <c:pt idx="23323">
                  <c:v>21.8088793776</c:v>
                </c:pt>
                <c:pt idx="23324">
                  <c:v>21.821033541599999</c:v>
                </c:pt>
                <c:pt idx="23325">
                  <c:v>21.830820065499999</c:v>
                </c:pt>
                <c:pt idx="23326">
                  <c:v>21.831063370399999</c:v>
                </c:pt>
                <c:pt idx="23327">
                  <c:v>21.8316790756</c:v>
                </c:pt>
                <c:pt idx="23328">
                  <c:v>21.839674909799999</c:v>
                </c:pt>
                <c:pt idx="23329">
                  <c:v>21.852212692599998</c:v>
                </c:pt>
                <c:pt idx="23330">
                  <c:v>21.860741377899998</c:v>
                </c:pt>
                <c:pt idx="23331">
                  <c:v>21.8602116062</c:v>
                </c:pt>
                <c:pt idx="23332">
                  <c:v>21.862852836799998</c:v>
                </c:pt>
                <c:pt idx="23333">
                  <c:v>21.8721497262</c:v>
                </c:pt>
                <c:pt idx="23334">
                  <c:v>21.883401799000001</c:v>
                </c:pt>
                <c:pt idx="23335">
                  <c:v>21.887010784299999</c:v>
                </c:pt>
                <c:pt idx="23336">
                  <c:v>21.885479419599999</c:v>
                </c:pt>
                <c:pt idx="23337">
                  <c:v>21.890114494100001</c:v>
                </c:pt>
                <c:pt idx="23338">
                  <c:v>21.901500553599998</c:v>
                </c:pt>
                <c:pt idx="23339">
                  <c:v>21.911803743099998</c:v>
                </c:pt>
                <c:pt idx="23340">
                  <c:v>21.9134582694</c:v>
                </c:pt>
                <c:pt idx="23341">
                  <c:v>21.913959353900001</c:v>
                </c:pt>
                <c:pt idx="23342">
                  <c:v>21.920695098900001</c:v>
                </c:pt>
                <c:pt idx="23343">
                  <c:v>21.932951196000001</c:v>
                </c:pt>
                <c:pt idx="23344">
                  <c:v>21.9400895086</c:v>
                </c:pt>
                <c:pt idx="23345">
                  <c:v>21.939234454000001</c:v>
                </c:pt>
                <c:pt idx="23346">
                  <c:v>21.940934105099998</c:v>
                </c:pt>
                <c:pt idx="23347">
                  <c:v>21.9510444549</c:v>
                </c:pt>
                <c:pt idx="23348">
                  <c:v>21.9631140093</c:v>
                </c:pt>
                <c:pt idx="23349">
                  <c:v>21.966949591799999</c:v>
                </c:pt>
                <c:pt idx="23350">
                  <c:v>21.970296399799999</c:v>
                </c:pt>
                <c:pt idx="23351">
                  <c:v>21.981792943599999</c:v>
                </c:pt>
                <c:pt idx="23352">
                  <c:v>21.993839506600001</c:v>
                </c:pt>
                <c:pt idx="23353">
                  <c:v>21.996356987799999</c:v>
                </c:pt>
                <c:pt idx="23354">
                  <c:v>21.997017898399999</c:v>
                </c:pt>
                <c:pt idx="23355">
                  <c:v>22.0035241195</c:v>
                </c:pt>
                <c:pt idx="23356">
                  <c:v>22.016182644000001</c:v>
                </c:pt>
                <c:pt idx="23357">
                  <c:v>22.023225995699999</c:v>
                </c:pt>
                <c:pt idx="23358">
                  <c:v>22.022377310700001</c:v>
                </c:pt>
                <c:pt idx="23359">
                  <c:v>22.023728973600001</c:v>
                </c:pt>
                <c:pt idx="23360">
                  <c:v>22.032765656599999</c:v>
                </c:pt>
                <c:pt idx="23361">
                  <c:v>22.044718311099999</c:v>
                </c:pt>
                <c:pt idx="23362">
                  <c:v>22.049967397500001</c:v>
                </c:pt>
                <c:pt idx="23363">
                  <c:v>22.049848992699999</c:v>
                </c:pt>
                <c:pt idx="23364">
                  <c:v>22.053255272400001</c:v>
                </c:pt>
                <c:pt idx="23365">
                  <c:v>22.065107103500001</c:v>
                </c:pt>
                <c:pt idx="23366">
                  <c:v>22.075438311100001</c:v>
                </c:pt>
                <c:pt idx="23367">
                  <c:v>22.076844324</c:v>
                </c:pt>
                <c:pt idx="23368">
                  <c:v>22.0767083611</c:v>
                </c:pt>
                <c:pt idx="23369">
                  <c:v>22.083382778299999</c:v>
                </c:pt>
                <c:pt idx="23370">
                  <c:v>22.095772300899998</c:v>
                </c:pt>
                <c:pt idx="23371">
                  <c:v>22.103893142899999</c:v>
                </c:pt>
                <c:pt idx="23372">
                  <c:v>22.1047782198</c:v>
                </c:pt>
                <c:pt idx="23373">
                  <c:v>22.104895268700002</c:v>
                </c:pt>
                <c:pt idx="23374">
                  <c:v>22.1141709748</c:v>
                </c:pt>
                <c:pt idx="23375">
                  <c:v>22.127484033599998</c:v>
                </c:pt>
                <c:pt idx="23376">
                  <c:v>22.133078858200001</c:v>
                </c:pt>
                <c:pt idx="23377">
                  <c:v>22.1337628287</c:v>
                </c:pt>
                <c:pt idx="23378">
                  <c:v>22.137391633499998</c:v>
                </c:pt>
                <c:pt idx="23379">
                  <c:v>22.149410866099998</c:v>
                </c:pt>
                <c:pt idx="23380">
                  <c:v>22.159633377999999</c:v>
                </c:pt>
                <c:pt idx="23381">
                  <c:v>22.1614457839</c:v>
                </c:pt>
                <c:pt idx="23382">
                  <c:v>22.160987432399999</c:v>
                </c:pt>
                <c:pt idx="23383">
                  <c:v>22.1665845379</c:v>
                </c:pt>
                <c:pt idx="23384">
                  <c:v>22.1788384436</c:v>
                </c:pt>
                <c:pt idx="23385">
                  <c:v>22.187227396099999</c:v>
                </c:pt>
                <c:pt idx="23386">
                  <c:v>22.188354913800001</c:v>
                </c:pt>
                <c:pt idx="23387">
                  <c:v>22.189163455700001</c:v>
                </c:pt>
                <c:pt idx="23388">
                  <c:v>22.1985947702</c:v>
                </c:pt>
                <c:pt idx="23389">
                  <c:v>22.211202586999999</c:v>
                </c:pt>
                <c:pt idx="23390">
                  <c:v>22.215798750699999</c:v>
                </c:pt>
                <c:pt idx="23391">
                  <c:v>22.215720092400002</c:v>
                </c:pt>
                <c:pt idx="23392">
                  <c:v>22.218414313899999</c:v>
                </c:pt>
                <c:pt idx="23393">
                  <c:v>22.229446830000001</c:v>
                </c:pt>
                <c:pt idx="23394">
                  <c:v>22.240517372100001</c:v>
                </c:pt>
                <c:pt idx="23395">
                  <c:v>22.2441068971</c:v>
                </c:pt>
                <c:pt idx="23396">
                  <c:v>22.243127168200001</c:v>
                </c:pt>
                <c:pt idx="23397">
                  <c:v>22.249308823700002</c:v>
                </c:pt>
                <c:pt idx="23398">
                  <c:v>22.261852554600001</c:v>
                </c:pt>
                <c:pt idx="23399">
                  <c:v>22.270564895900002</c:v>
                </c:pt>
                <c:pt idx="23400">
                  <c:v>22.272829284</c:v>
                </c:pt>
                <c:pt idx="23401">
                  <c:v>22.274186299299998</c:v>
                </c:pt>
                <c:pt idx="23402">
                  <c:v>22.2839041513</c:v>
                </c:pt>
                <c:pt idx="23403">
                  <c:v>22.296195525200002</c:v>
                </c:pt>
                <c:pt idx="23404">
                  <c:v>22.301666075299998</c:v>
                </c:pt>
                <c:pt idx="23405">
                  <c:v>22.301244838300001</c:v>
                </c:pt>
                <c:pt idx="23406">
                  <c:v>22.303285701499998</c:v>
                </c:pt>
                <c:pt idx="23407">
                  <c:v>22.314114033399999</c:v>
                </c:pt>
                <c:pt idx="23408">
                  <c:v>22.324929685099999</c:v>
                </c:pt>
                <c:pt idx="23409">
                  <c:v>22.328504860500001</c:v>
                </c:pt>
                <c:pt idx="23410">
                  <c:v>22.328160485000002</c:v>
                </c:pt>
                <c:pt idx="23411">
                  <c:v>22.334203370899999</c:v>
                </c:pt>
                <c:pt idx="23412">
                  <c:v>22.346647498599999</c:v>
                </c:pt>
                <c:pt idx="23413">
                  <c:v>22.355219436700001</c:v>
                </c:pt>
                <c:pt idx="23414">
                  <c:v>22.357120438100001</c:v>
                </c:pt>
                <c:pt idx="23415">
                  <c:v>22.356675880499999</c:v>
                </c:pt>
                <c:pt idx="23416">
                  <c:v>22.365267217300001</c:v>
                </c:pt>
                <c:pt idx="23417">
                  <c:v>22.3777201543</c:v>
                </c:pt>
                <c:pt idx="23418">
                  <c:v>22.3844583363</c:v>
                </c:pt>
                <c:pt idx="23419">
                  <c:v>22.3840993148</c:v>
                </c:pt>
                <c:pt idx="23420">
                  <c:v>22.387181215999998</c:v>
                </c:pt>
                <c:pt idx="23421">
                  <c:v>22.397487411</c:v>
                </c:pt>
                <c:pt idx="23422">
                  <c:v>22.408727058899998</c:v>
                </c:pt>
                <c:pt idx="23423">
                  <c:v>22.4132780809</c:v>
                </c:pt>
                <c:pt idx="23424">
                  <c:v>22.413394864000001</c:v>
                </c:pt>
                <c:pt idx="23425">
                  <c:v>22.419895382899998</c:v>
                </c:pt>
                <c:pt idx="23426">
                  <c:v>22.432614721899999</c:v>
                </c:pt>
                <c:pt idx="23427">
                  <c:v>22.44215608</c:v>
                </c:pt>
                <c:pt idx="23428">
                  <c:v>22.443670485399998</c:v>
                </c:pt>
                <c:pt idx="23429">
                  <c:v>22.443233195800001</c:v>
                </c:pt>
                <c:pt idx="23430">
                  <c:v>22.451292148299999</c:v>
                </c:pt>
                <c:pt idx="23431">
                  <c:v>22.463253767299999</c:v>
                </c:pt>
                <c:pt idx="23432">
                  <c:v>22.469945322000001</c:v>
                </c:pt>
                <c:pt idx="23433">
                  <c:v>22.469916737999998</c:v>
                </c:pt>
                <c:pt idx="23434">
                  <c:v>22.4726474679</c:v>
                </c:pt>
                <c:pt idx="23435">
                  <c:v>22.482818315199999</c:v>
                </c:pt>
                <c:pt idx="23436">
                  <c:v>22.494644645499999</c:v>
                </c:pt>
                <c:pt idx="23437">
                  <c:v>22.4999429758</c:v>
                </c:pt>
                <c:pt idx="23438">
                  <c:v>22.498139074000001</c:v>
                </c:pt>
                <c:pt idx="23439">
                  <c:v>22.503614343799999</c:v>
                </c:pt>
                <c:pt idx="23440">
                  <c:v>22.5155423639</c:v>
                </c:pt>
                <c:pt idx="23441">
                  <c:v>22.525207959999999</c:v>
                </c:pt>
                <c:pt idx="23442">
                  <c:v>22.526879289</c:v>
                </c:pt>
                <c:pt idx="23443">
                  <c:v>22.527656722300001</c:v>
                </c:pt>
                <c:pt idx="23444">
                  <c:v>22.535101746700001</c:v>
                </c:pt>
                <c:pt idx="23445">
                  <c:v>22.547612956199998</c:v>
                </c:pt>
                <c:pt idx="23446">
                  <c:v>22.555536919200001</c:v>
                </c:pt>
                <c:pt idx="23447">
                  <c:v>22.555717202</c:v>
                </c:pt>
                <c:pt idx="23448">
                  <c:v>22.5585718675</c:v>
                </c:pt>
                <c:pt idx="23449">
                  <c:v>22.569815670600001</c:v>
                </c:pt>
                <c:pt idx="23450">
                  <c:v>22.582454910999999</c:v>
                </c:pt>
                <c:pt idx="23451">
                  <c:v>22.587507766600002</c:v>
                </c:pt>
                <c:pt idx="23452">
                  <c:v>22.586080201000001</c:v>
                </c:pt>
                <c:pt idx="23453">
                  <c:v>22.590750757999999</c:v>
                </c:pt>
                <c:pt idx="23454">
                  <c:v>22.601920215300002</c:v>
                </c:pt>
                <c:pt idx="23455">
                  <c:v>22.611801927599998</c:v>
                </c:pt>
                <c:pt idx="23456">
                  <c:v>22.613948987600001</c:v>
                </c:pt>
                <c:pt idx="23457">
                  <c:v>22.6139484174</c:v>
                </c:pt>
                <c:pt idx="23458">
                  <c:v>22.6210037076</c:v>
                </c:pt>
                <c:pt idx="23459">
                  <c:v>22.634098314300001</c:v>
                </c:pt>
                <c:pt idx="23460">
                  <c:v>22.643147422399998</c:v>
                </c:pt>
                <c:pt idx="23461">
                  <c:v>22.6424258692</c:v>
                </c:pt>
                <c:pt idx="23462">
                  <c:v>22.6448271372</c:v>
                </c:pt>
                <c:pt idx="23463">
                  <c:v>22.6541669211</c:v>
                </c:pt>
                <c:pt idx="23464">
                  <c:v>22.6660525978</c:v>
                </c:pt>
                <c:pt idx="23465">
                  <c:v>22.671038927200001</c:v>
                </c:pt>
                <c:pt idx="23466">
                  <c:v>22.670837721800002</c:v>
                </c:pt>
                <c:pt idx="23467">
                  <c:v>22.675011925700002</c:v>
                </c:pt>
                <c:pt idx="23468">
                  <c:v>22.686909710199998</c:v>
                </c:pt>
                <c:pt idx="23469">
                  <c:v>22.698042200300002</c:v>
                </c:pt>
                <c:pt idx="23470">
                  <c:v>22.699970242199999</c:v>
                </c:pt>
                <c:pt idx="23471">
                  <c:v>22.700318720999999</c:v>
                </c:pt>
                <c:pt idx="23472">
                  <c:v>22.7082220695</c:v>
                </c:pt>
                <c:pt idx="23473">
                  <c:v>22.721904264599999</c:v>
                </c:pt>
                <c:pt idx="23474">
                  <c:v>22.731293321199999</c:v>
                </c:pt>
                <c:pt idx="23475">
                  <c:v>22.7312377967</c:v>
                </c:pt>
                <c:pt idx="23476">
                  <c:v>22.733093743800001</c:v>
                </c:pt>
                <c:pt idx="23477">
                  <c:v>22.7417510398</c:v>
                </c:pt>
                <c:pt idx="23478">
                  <c:v>22.7539146417</c:v>
                </c:pt>
                <c:pt idx="23479">
                  <c:v>22.759269315299999</c:v>
                </c:pt>
                <c:pt idx="23480">
                  <c:v>22.758526209500001</c:v>
                </c:pt>
                <c:pt idx="23481">
                  <c:v>22.762228284100001</c:v>
                </c:pt>
                <c:pt idx="23482">
                  <c:v>22.773980288400001</c:v>
                </c:pt>
                <c:pt idx="23483">
                  <c:v>22.785910384499999</c:v>
                </c:pt>
                <c:pt idx="23484">
                  <c:v>22.788280083299998</c:v>
                </c:pt>
                <c:pt idx="23485">
                  <c:v>22.788981440099999</c:v>
                </c:pt>
                <c:pt idx="23486">
                  <c:v>22.794555094</c:v>
                </c:pt>
                <c:pt idx="23487">
                  <c:v>22.807213730499999</c:v>
                </c:pt>
                <c:pt idx="23488">
                  <c:v>22.815968574300001</c:v>
                </c:pt>
                <c:pt idx="23489">
                  <c:v>22.8165637683</c:v>
                </c:pt>
                <c:pt idx="23490">
                  <c:v>22.817821143700002</c:v>
                </c:pt>
                <c:pt idx="23491">
                  <c:v>22.8275150676</c:v>
                </c:pt>
                <c:pt idx="23492">
                  <c:v>22.840462610599999</c:v>
                </c:pt>
                <c:pt idx="23493">
                  <c:v>22.845730596100001</c:v>
                </c:pt>
                <c:pt idx="23494">
                  <c:v>22.846103790299999</c:v>
                </c:pt>
                <c:pt idx="23495">
                  <c:v>22.849424885299999</c:v>
                </c:pt>
                <c:pt idx="23496">
                  <c:v>22.8613564807</c:v>
                </c:pt>
                <c:pt idx="23497">
                  <c:v>22.8745152479</c:v>
                </c:pt>
                <c:pt idx="23498">
                  <c:v>22.877867986399998</c:v>
                </c:pt>
                <c:pt idx="23499">
                  <c:v>22.878256030100001</c:v>
                </c:pt>
                <c:pt idx="23500">
                  <c:v>22.883512061299999</c:v>
                </c:pt>
                <c:pt idx="23501">
                  <c:v>22.8962374217</c:v>
                </c:pt>
                <c:pt idx="23502">
                  <c:v>22.905027558499999</c:v>
                </c:pt>
                <c:pt idx="23503">
                  <c:v>22.9054452735</c:v>
                </c:pt>
                <c:pt idx="23504">
                  <c:v>22.9064775509</c:v>
                </c:pt>
                <c:pt idx="23505">
                  <c:v>22.915130319900001</c:v>
                </c:pt>
                <c:pt idx="23506">
                  <c:v>22.9279839786</c:v>
                </c:pt>
                <c:pt idx="23507">
                  <c:v>22.934815988699999</c:v>
                </c:pt>
                <c:pt idx="23508">
                  <c:v>22.935507335</c:v>
                </c:pt>
                <c:pt idx="23509">
                  <c:v>22.937682703299998</c:v>
                </c:pt>
                <c:pt idx="23510">
                  <c:v>22.9492347929</c:v>
                </c:pt>
                <c:pt idx="23511">
                  <c:v>22.960591842199999</c:v>
                </c:pt>
                <c:pt idx="23512">
                  <c:v>22.963880764700001</c:v>
                </c:pt>
                <c:pt idx="23513">
                  <c:v>22.963541760399998</c:v>
                </c:pt>
                <c:pt idx="23514">
                  <c:v>22.969630899799999</c:v>
                </c:pt>
                <c:pt idx="23515">
                  <c:v>22.982507482900001</c:v>
                </c:pt>
                <c:pt idx="23516">
                  <c:v>22.9918308138</c:v>
                </c:pt>
                <c:pt idx="23517">
                  <c:v>22.9940067878</c:v>
                </c:pt>
                <c:pt idx="23518">
                  <c:v>22.993783739000001</c:v>
                </c:pt>
                <c:pt idx="23519">
                  <c:v>23.002347462900001</c:v>
                </c:pt>
                <c:pt idx="23520">
                  <c:v>23.0170134442</c:v>
                </c:pt>
                <c:pt idx="23521">
                  <c:v>23.024584330900002</c:v>
                </c:pt>
                <c:pt idx="23522">
                  <c:v>23.0256660768</c:v>
                </c:pt>
                <c:pt idx="23523">
                  <c:v>23.0278408474</c:v>
                </c:pt>
                <c:pt idx="23524">
                  <c:v>23.039293576999999</c:v>
                </c:pt>
                <c:pt idx="23525">
                  <c:v>23.0505157817</c:v>
                </c:pt>
                <c:pt idx="23526">
                  <c:v>23.053889016300001</c:v>
                </c:pt>
                <c:pt idx="23527">
                  <c:v>23.053476739600001</c:v>
                </c:pt>
                <c:pt idx="23528">
                  <c:v>23.058390238400001</c:v>
                </c:pt>
                <c:pt idx="23529">
                  <c:v>23.070792930900001</c:v>
                </c:pt>
                <c:pt idx="23530">
                  <c:v>23.081042506900001</c:v>
                </c:pt>
                <c:pt idx="23531">
                  <c:v>23.083709384999999</c:v>
                </c:pt>
                <c:pt idx="23532">
                  <c:v>23.083723124900001</c:v>
                </c:pt>
                <c:pt idx="23533">
                  <c:v>23.0925461249</c:v>
                </c:pt>
                <c:pt idx="23534">
                  <c:v>23.105135369300001</c:v>
                </c:pt>
                <c:pt idx="23535">
                  <c:v>23.111784557699998</c:v>
                </c:pt>
                <c:pt idx="23536">
                  <c:v>23.112134899600001</c:v>
                </c:pt>
                <c:pt idx="23537">
                  <c:v>23.1144675924</c:v>
                </c:pt>
                <c:pt idx="23538">
                  <c:v>23.125286895799999</c:v>
                </c:pt>
                <c:pt idx="23539">
                  <c:v>23.1376656471</c:v>
                </c:pt>
                <c:pt idx="23540">
                  <c:v>23.142866670899998</c:v>
                </c:pt>
                <c:pt idx="23541">
                  <c:v>23.141591954100001</c:v>
                </c:pt>
                <c:pt idx="23542">
                  <c:v>23.146840045899999</c:v>
                </c:pt>
                <c:pt idx="23543">
                  <c:v>23.159959336099998</c:v>
                </c:pt>
                <c:pt idx="23544">
                  <c:v>23.170546143300001</c:v>
                </c:pt>
                <c:pt idx="23545">
                  <c:v>23.174243283900001</c:v>
                </c:pt>
                <c:pt idx="23546">
                  <c:v>23.1746341994</c:v>
                </c:pt>
                <c:pt idx="23547">
                  <c:v>23.183273038100001</c:v>
                </c:pt>
                <c:pt idx="23548">
                  <c:v>23.195544236100002</c:v>
                </c:pt>
                <c:pt idx="23549">
                  <c:v>23.2028095318</c:v>
                </c:pt>
                <c:pt idx="23550">
                  <c:v>23.203118385100002</c:v>
                </c:pt>
                <c:pt idx="23551">
                  <c:v>23.204617732799999</c:v>
                </c:pt>
                <c:pt idx="23552">
                  <c:v>23.215005049599998</c:v>
                </c:pt>
                <c:pt idx="23553">
                  <c:v>23.2269926054</c:v>
                </c:pt>
                <c:pt idx="23554">
                  <c:v>23.2327963169</c:v>
                </c:pt>
                <c:pt idx="23555">
                  <c:v>23.232526572699999</c:v>
                </c:pt>
                <c:pt idx="23556">
                  <c:v>23.237644501999998</c:v>
                </c:pt>
                <c:pt idx="23557">
                  <c:v>23.249562763</c:v>
                </c:pt>
                <c:pt idx="23558">
                  <c:v>23.259629913099999</c:v>
                </c:pt>
                <c:pt idx="23559">
                  <c:v>23.262463972500001</c:v>
                </c:pt>
                <c:pt idx="23560">
                  <c:v>23.2621440293</c:v>
                </c:pt>
                <c:pt idx="23561">
                  <c:v>23.269715358900001</c:v>
                </c:pt>
                <c:pt idx="23562">
                  <c:v>23.282794796499999</c:v>
                </c:pt>
                <c:pt idx="23563">
                  <c:v>23.291574523400001</c:v>
                </c:pt>
                <c:pt idx="23564">
                  <c:v>23.291725513100001</c:v>
                </c:pt>
                <c:pt idx="23565">
                  <c:v>23.294200950099999</c:v>
                </c:pt>
                <c:pt idx="23566">
                  <c:v>23.303842192099999</c:v>
                </c:pt>
                <c:pt idx="23567">
                  <c:v>23.316119486200002</c:v>
                </c:pt>
                <c:pt idx="23568">
                  <c:v>23.323387244999999</c:v>
                </c:pt>
                <c:pt idx="23569">
                  <c:v>23.323767808300001</c:v>
                </c:pt>
                <c:pt idx="23570">
                  <c:v>23.3290140525</c:v>
                </c:pt>
                <c:pt idx="23571">
                  <c:v>23.3407615536</c:v>
                </c:pt>
                <c:pt idx="23572">
                  <c:v>23.3516110238</c:v>
                </c:pt>
                <c:pt idx="23573">
                  <c:v>23.354266624800001</c:v>
                </c:pt>
                <c:pt idx="23574">
                  <c:v>23.353636215600002</c:v>
                </c:pt>
                <c:pt idx="23575">
                  <c:v>23.360746059899999</c:v>
                </c:pt>
                <c:pt idx="23576">
                  <c:v>23.372996262800001</c:v>
                </c:pt>
                <c:pt idx="23577">
                  <c:v>23.381814930499999</c:v>
                </c:pt>
                <c:pt idx="23578">
                  <c:v>23.3830405661</c:v>
                </c:pt>
                <c:pt idx="23579">
                  <c:v>23.385170643599999</c:v>
                </c:pt>
                <c:pt idx="23580">
                  <c:v>23.394519234800001</c:v>
                </c:pt>
                <c:pt idx="23581">
                  <c:v>23.407107309899999</c:v>
                </c:pt>
                <c:pt idx="23582">
                  <c:v>23.413446621999999</c:v>
                </c:pt>
                <c:pt idx="23583">
                  <c:v>23.412409000099998</c:v>
                </c:pt>
                <c:pt idx="23584">
                  <c:v>23.416757138400001</c:v>
                </c:pt>
                <c:pt idx="23585">
                  <c:v>23.428651838</c:v>
                </c:pt>
                <c:pt idx="23586">
                  <c:v>23.440000122099999</c:v>
                </c:pt>
                <c:pt idx="23587">
                  <c:v>23.4432351592</c:v>
                </c:pt>
                <c:pt idx="23588">
                  <c:v>23.443903415299999</c:v>
                </c:pt>
                <c:pt idx="23589">
                  <c:v>23.449729507200001</c:v>
                </c:pt>
                <c:pt idx="23590">
                  <c:v>23.462427327099999</c:v>
                </c:pt>
                <c:pt idx="23591">
                  <c:v>23.472535428499999</c:v>
                </c:pt>
                <c:pt idx="23592">
                  <c:v>23.4742149723</c:v>
                </c:pt>
                <c:pt idx="23593">
                  <c:v>23.476770439500001</c:v>
                </c:pt>
                <c:pt idx="23594">
                  <c:v>23.486501456999999</c:v>
                </c:pt>
                <c:pt idx="23595">
                  <c:v>23.499716238800001</c:v>
                </c:pt>
                <c:pt idx="23596">
                  <c:v>23.505886382700002</c:v>
                </c:pt>
                <c:pt idx="23597">
                  <c:v>23.505121951700001</c:v>
                </c:pt>
                <c:pt idx="23598">
                  <c:v>23.508757379199999</c:v>
                </c:pt>
                <c:pt idx="23599">
                  <c:v>23.5196531136</c:v>
                </c:pt>
                <c:pt idx="23600">
                  <c:v>23.531043761700001</c:v>
                </c:pt>
                <c:pt idx="23601">
                  <c:v>23.5347684746</c:v>
                </c:pt>
                <c:pt idx="23602">
                  <c:v>23.535191330100002</c:v>
                </c:pt>
                <c:pt idx="23603">
                  <c:v>23.541179883400002</c:v>
                </c:pt>
                <c:pt idx="23604">
                  <c:v>23.554239906500001</c:v>
                </c:pt>
                <c:pt idx="23605">
                  <c:v>23.564391466099998</c:v>
                </c:pt>
                <c:pt idx="23606">
                  <c:v>23.5646000214</c:v>
                </c:pt>
                <c:pt idx="23607">
                  <c:v>23.5664164089</c:v>
                </c:pt>
                <c:pt idx="23608">
                  <c:v>23.575298253300002</c:v>
                </c:pt>
                <c:pt idx="23609">
                  <c:v>23.587956612300001</c:v>
                </c:pt>
                <c:pt idx="23610">
                  <c:v>23.5947255506</c:v>
                </c:pt>
                <c:pt idx="23611">
                  <c:v>23.595471764399999</c:v>
                </c:pt>
                <c:pt idx="23612">
                  <c:v>23.5983281707</c:v>
                </c:pt>
                <c:pt idx="23613">
                  <c:v>23.6095905259</c:v>
                </c:pt>
                <c:pt idx="23614">
                  <c:v>23.621959630999999</c:v>
                </c:pt>
                <c:pt idx="23615">
                  <c:v>23.6259739401</c:v>
                </c:pt>
                <c:pt idx="23616">
                  <c:v>23.6269552501</c:v>
                </c:pt>
                <c:pt idx="23617">
                  <c:v>23.633711530500001</c:v>
                </c:pt>
                <c:pt idx="23618">
                  <c:v>23.6473293136</c:v>
                </c:pt>
                <c:pt idx="23619">
                  <c:v>23.657320977200001</c:v>
                </c:pt>
                <c:pt idx="23620">
                  <c:v>23.658220587700001</c:v>
                </c:pt>
                <c:pt idx="23621">
                  <c:v>23.6593641236</c:v>
                </c:pt>
                <c:pt idx="23622">
                  <c:v>23.667237948299999</c:v>
                </c:pt>
                <c:pt idx="23623">
                  <c:v>23.679989858799999</c:v>
                </c:pt>
                <c:pt idx="23624">
                  <c:v>23.6870772151</c:v>
                </c:pt>
                <c:pt idx="23625">
                  <c:v>23.6873285257</c:v>
                </c:pt>
                <c:pt idx="23626">
                  <c:v>23.690172371700001</c:v>
                </c:pt>
                <c:pt idx="23627">
                  <c:v>23.701696763699999</c:v>
                </c:pt>
                <c:pt idx="23628">
                  <c:v>23.714591887600001</c:v>
                </c:pt>
                <c:pt idx="23629">
                  <c:v>23.717872922400002</c:v>
                </c:pt>
                <c:pt idx="23630">
                  <c:v>23.718589275999999</c:v>
                </c:pt>
                <c:pt idx="23631">
                  <c:v>23.723418991199999</c:v>
                </c:pt>
                <c:pt idx="23632">
                  <c:v>23.736044780099999</c:v>
                </c:pt>
                <c:pt idx="23633">
                  <c:v>23.746201071800002</c:v>
                </c:pt>
                <c:pt idx="23634">
                  <c:v>23.748489129300001</c:v>
                </c:pt>
                <c:pt idx="23635">
                  <c:v>23.749235741100001</c:v>
                </c:pt>
                <c:pt idx="23636">
                  <c:v>23.757880691</c:v>
                </c:pt>
                <c:pt idx="23637">
                  <c:v>23.7710579317</c:v>
                </c:pt>
                <c:pt idx="23638">
                  <c:v>23.778113577900001</c:v>
                </c:pt>
                <c:pt idx="23639">
                  <c:v>23.779074211000001</c:v>
                </c:pt>
                <c:pt idx="23640">
                  <c:v>23.782420336200001</c:v>
                </c:pt>
                <c:pt idx="23641">
                  <c:v>23.794462855100001</c:v>
                </c:pt>
                <c:pt idx="23642">
                  <c:v>23.807651616200001</c:v>
                </c:pt>
                <c:pt idx="23643">
                  <c:v>23.812021658500001</c:v>
                </c:pt>
                <c:pt idx="23644">
                  <c:v>23.812233837299999</c:v>
                </c:pt>
                <c:pt idx="23645">
                  <c:v>23.816646774199999</c:v>
                </c:pt>
                <c:pt idx="23646">
                  <c:v>23.829116569100002</c:v>
                </c:pt>
                <c:pt idx="23647">
                  <c:v>23.839279984299999</c:v>
                </c:pt>
                <c:pt idx="23648">
                  <c:v>23.841262505900001</c:v>
                </c:pt>
                <c:pt idx="23649">
                  <c:v>23.841828276699999</c:v>
                </c:pt>
                <c:pt idx="23650">
                  <c:v>23.850117813499999</c:v>
                </c:pt>
                <c:pt idx="23651">
                  <c:v>23.863378275300001</c:v>
                </c:pt>
                <c:pt idx="23652">
                  <c:v>23.871036674399999</c:v>
                </c:pt>
                <c:pt idx="23653">
                  <c:v>23.872693205499999</c:v>
                </c:pt>
                <c:pt idx="23654">
                  <c:v>23.873863198399999</c:v>
                </c:pt>
                <c:pt idx="23655">
                  <c:v>23.8848154487</c:v>
                </c:pt>
                <c:pt idx="23656">
                  <c:v>23.897223534599998</c:v>
                </c:pt>
                <c:pt idx="23657">
                  <c:v>23.902266487999999</c:v>
                </c:pt>
                <c:pt idx="23658">
                  <c:v>23.902193305000001</c:v>
                </c:pt>
                <c:pt idx="23659">
                  <c:v>23.9076342372</c:v>
                </c:pt>
                <c:pt idx="23660">
                  <c:v>23.9201289865</c:v>
                </c:pt>
                <c:pt idx="23661">
                  <c:v>23.9304410467</c:v>
                </c:pt>
                <c:pt idx="23662">
                  <c:v>23.933649487299999</c:v>
                </c:pt>
                <c:pt idx="23663">
                  <c:v>23.933915209799999</c:v>
                </c:pt>
                <c:pt idx="23664">
                  <c:v>23.942374968999999</c:v>
                </c:pt>
                <c:pt idx="23665">
                  <c:v>23.956906561299999</c:v>
                </c:pt>
                <c:pt idx="23666">
                  <c:v>23.965619965799998</c:v>
                </c:pt>
                <c:pt idx="23667">
                  <c:v>23.966956673999999</c:v>
                </c:pt>
                <c:pt idx="23668">
                  <c:v>23.968172085500001</c:v>
                </c:pt>
                <c:pt idx="23669">
                  <c:v>23.978665640999999</c:v>
                </c:pt>
                <c:pt idx="23670">
                  <c:v>23.990783417100001</c:v>
                </c:pt>
                <c:pt idx="23671">
                  <c:v>23.9957801326</c:v>
                </c:pt>
                <c:pt idx="23672">
                  <c:v>23.995761324299998</c:v>
                </c:pt>
                <c:pt idx="23673">
                  <c:v>24.000096056699999</c:v>
                </c:pt>
                <c:pt idx="23674">
                  <c:v>24.0120353091</c:v>
                </c:pt>
                <c:pt idx="23675">
                  <c:v>24.0236205446</c:v>
                </c:pt>
                <c:pt idx="23676">
                  <c:v>24.027648397</c:v>
                </c:pt>
                <c:pt idx="23677">
                  <c:v>24.0269128067</c:v>
                </c:pt>
                <c:pt idx="23678">
                  <c:v>24.034830288399998</c:v>
                </c:pt>
                <c:pt idx="23679">
                  <c:v>24.047605637699998</c:v>
                </c:pt>
                <c:pt idx="23680">
                  <c:v>24.055990645000001</c:v>
                </c:pt>
                <c:pt idx="23681">
                  <c:v>24.056952809599998</c:v>
                </c:pt>
                <c:pt idx="23682">
                  <c:v>24.059010241100001</c:v>
                </c:pt>
                <c:pt idx="23683">
                  <c:v>24.069157551499998</c:v>
                </c:pt>
                <c:pt idx="23684">
                  <c:v>24.081990360300001</c:v>
                </c:pt>
                <c:pt idx="23685">
                  <c:v>24.0886666253</c:v>
                </c:pt>
                <c:pt idx="23686">
                  <c:v>24.087820519899999</c:v>
                </c:pt>
                <c:pt idx="23687">
                  <c:v>24.092187436300001</c:v>
                </c:pt>
                <c:pt idx="23688">
                  <c:v>24.105468872500001</c:v>
                </c:pt>
                <c:pt idx="23689">
                  <c:v>24.117731523300002</c:v>
                </c:pt>
                <c:pt idx="23690">
                  <c:v>24.1222149681</c:v>
                </c:pt>
                <c:pt idx="23691">
                  <c:v>24.121810265400001</c:v>
                </c:pt>
                <c:pt idx="23692">
                  <c:v>24.129200715100001</c:v>
                </c:pt>
                <c:pt idx="23693">
                  <c:v>24.141498393799999</c:v>
                </c:pt>
                <c:pt idx="23694">
                  <c:v>24.150201189499999</c:v>
                </c:pt>
                <c:pt idx="23695">
                  <c:v>24.1513404823</c:v>
                </c:pt>
                <c:pt idx="23696">
                  <c:v>24.152449402399998</c:v>
                </c:pt>
                <c:pt idx="23697">
                  <c:v>24.161885224900001</c:v>
                </c:pt>
                <c:pt idx="23698">
                  <c:v>24.1749997376</c:v>
                </c:pt>
                <c:pt idx="23699">
                  <c:v>24.1825508652</c:v>
                </c:pt>
                <c:pt idx="23700">
                  <c:v>24.182029586500001</c:v>
                </c:pt>
                <c:pt idx="23701">
                  <c:v>24.1864545643</c:v>
                </c:pt>
                <c:pt idx="23702">
                  <c:v>24.197605773999999</c:v>
                </c:pt>
                <c:pt idx="23703">
                  <c:v>24.2089353022</c:v>
                </c:pt>
                <c:pt idx="23704">
                  <c:v>24.212855166000001</c:v>
                </c:pt>
                <c:pt idx="23705">
                  <c:v>24.212823416100001</c:v>
                </c:pt>
                <c:pt idx="23706">
                  <c:v>24.219493607</c:v>
                </c:pt>
                <c:pt idx="23707">
                  <c:v>24.2327515568</c:v>
                </c:pt>
                <c:pt idx="23708">
                  <c:v>24.242961418299998</c:v>
                </c:pt>
                <c:pt idx="23709">
                  <c:v>24.2436057036</c:v>
                </c:pt>
                <c:pt idx="23710">
                  <c:v>24.245395434900001</c:v>
                </c:pt>
                <c:pt idx="23711">
                  <c:v>24.254734740899998</c:v>
                </c:pt>
                <c:pt idx="23712">
                  <c:v>24.268142874799999</c:v>
                </c:pt>
                <c:pt idx="23713">
                  <c:v>24.2768769262</c:v>
                </c:pt>
                <c:pt idx="23714">
                  <c:v>24.277070932200001</c:v>
                </c:pt>
                <c:pt idx="23715">
                  <c:v>24.281157087499999</c:v>
                </c:pt>
                <c:pt idx="23716">
                  <c:v>24.291861283599999</c:v>
                </c:pt>
                <c:pt idx="23717">
                  <c:v>24.303744958500001</c:v>
                </c:pt>
                <c:pt idx="23718">
                  <c:v>24.307718590299999</c:v>
                </c:pt>
                <c:pt idx="23719">
                  <c:v>24.307161389400001</c:v>
                </c:pt>
                <c:pt idx="23720">
                  <c:v>24.313328070600001</c:v>
                </c:pt>
                <c:pt idx="23721">
                  <c:v>24.3257522834</c:v>
                </c:pt>
                <c:pt idx="23722">
                  <c:v>24.3363203768</c:v>
                </c:pt>
                <c:pt idx="23723">
                  <c:v>24.3383259694</c:v>
                </c:pt>
                <c:pt idx="23724">
                  <c:v>24.3398739595</c:v>
                </c:pt>
                <c:pt idx="23725">
                  <c:v>24.347985945200001</c:v>
                </c:pt>
                <c:pt idx="23726">
                  <c:v>24.361042815299999</c:v>
                </c:pt>
                <c:pt idx="23727">
                  <c:v>24.368589818099998</c:v>
                </c:pt>
                <c:pt idx="23728">
                  <c:v>24.368414308599998</c:v>
                </c:pt>
                <c:pt idx="23729">
                  <c:v>24.371596528600001</c:v>
                </c:pt>
                <c:pt idx="23730">
                  <c:v>24.383084049299999</c:v>
                </c:pt>
                <c:pt idx="23731">
                  <c:v>24.395773671000001</c:v>
                </c:pt>
                <c:pt idx="23732">
                  <c:v>24.399940117100002</c:v>
                </c:pt>
                <c:pt idx="23733">
                  <c:v>24.400720821299998</c:v>
                </c:pt>
                <c:pt idx="23734">
                  <c:v>24.4053802856</c:v>
                </c:pt>
                <c:pt idx="23735">
                  <c:v>24.417976478500002</c:v>
                </c:pt>
                <c:pt idx="23736">
                  <c:v>24.430269770399999</c:v>
                </c:pt>
                <c:pt idx="23737">
                  <c:v>24.433076784800001</c:v>
                </c:pt>
                <c:pt idx="23738">
                  <c:v>24.434823422400001</c:v>
                </c:pt>
                <c:pt idx="23739">
                  <c:v>24.442842895599998</c:v>
                </c:pt>
                <c:pt idx="23740">
                  <c:v>24.4563837653</c:v>
                </c:pt>
                <c:pt idx="23741">
                  <c:v>24.463735289100001</c:v>
                </c:pt>
                <c:pt idx="23742">
                  <c:v>24.463510605700002</c:v>
                </c:pt>
                <c:pt idx="23743">
                  <c:v>24.466203717399999</c:v>
                </c:pt>
                <c:pt idx="23744">
                  <c:v>24.476515495099999</c:v>
                </c:pt>
                <c:pt idx="23745">
                  <c:v>24.489041000899999</c:v>
                </c:pt>
                <c:pt idx="23746">
                  <c:v>24.494404094899998</c:v>
                </c:pt>
                <c:pt idx="23747">
                  <c:v>24.494957504799999</c:v>
                </c:pt>
                <c:pt idx="23748">
                  <c:v>24.4996056791</c:v>
                </c:pt>
                <c:pt idx="23749">
                  <c:v>24.512503180100001</c:v>
                </c:pt>
                <c:pt idx="23750">
                  <c:v>24.523231338799999</c:v>
                </c:pt>
                <c:pt idx="23751">
                  <c:v>24.5249303553</c:v>
                </c:pt>
                <c:pt idx="23752">
                  <c:v>24.5259803402</c:v>
                </c:pt>
                <c:pt idx="23753">
                  <c:v>24.534133557699999</c:v>
                </c:pt>
                <c:pt idx="23754">
                  <c:v>24.5474344822</c:v>
                </c:pt>
                <c:pt idx="23755">
                  <c:v>24.555754244399999</c:v>
                </c:pt>
                <c:pt idx="23756">
                  <c:v>24.557118498299999</c:v>
                </c:pt>
                <c:pt idx="23757">
                  <c:v>24.558408695400001</c:v>
                </c:pt>
                <c:pt idx="23758">
                  <c:v>24.568844085399999</c:v>
                </c:pt>
                <c:pt idx="23759">
                  <c:v>24.582654940800001</c:v>
                </c:pt>
                <c:pt idx="23760">
                  <c:v>24.5883892007</c:v>
                </c:pt>
                <c:pt idx="23761">
                  <c:v>24.5897078038</c:v>
                </c:pt>
                <c:pt idx="23762">
                  <c:v>24.594753260600001</c:v>
                </c:pt>
                <c:pt idx="23763">
                  <c:v>24.607868714199999</c:v>
                </c:pt>
                <c:pt idx="23764">
                  <c:v>24.618470003500001</c:v>
                </c:pt>
                <c:pt idx="23765">
                  <c:v>24.620600790099999</c:v>
                </c:pt>
                <c:pt idx="23766">
                  <c:v>24.621138437500001</c:v>
                </c:pt>
                <c:pt idx="23767">
                  <c:v>24.628123961099998</c:v>
                </c:pt>
                <c:pt idx="23768">
                  <c:v>24.641259024899998</c:v>
                </c:pt>
                <c:pt idx="23769">
                  <c:v>24.6497340146</c:v>
                </c:pt>
                <c:pt idx="23770">
                  <c:v>24.6511599713</c:v>
                </c:pt>
                <c:pt idx="23771">
                  <c:v>24.6530045831</c:v>
                </c:pt>
                <c:pt idx="23772">
                  <c:v>24.663636477000001</c:v>
                </c:pt>
                <c:pt idx="23773">
                  <c:v>24.676712396199999</c:v>
                </c:pt>
                <c:pt idx="23774">
                  <c:v>24.681408297299999</c:v>
                </c:pt>
                <c:pt idx="23775">
                  <c:v>24.682070166700001</c:v>
                </c:pt>
                <c:pt idx="23776">
                  <c:v>24.686160845100002</c:v>
                </c:pt>
                <c:pt idx="23777">
                  <c:v>24.698369843599998</c:v>
                </c:pt>
                <c:pt idx="23778">
                  <c:v>24.709806572200002</c:v>
                </c:pt>
                <c:pt idx="23779">
                  <c:v>24.713606497400001</c:v>
                </c:pt>
                <c:pt idx="23780">
                  <c:v>24.713527634799998</c:v>
                </c:pt>
                <c:pt idx="23781">
                  <c:v>24.7209227936</c:v>
                </c:pt>
                <c:pt idx="23782">
                  <c:v>24.734268428499998</c:v>
                </c:pt>
                <c:pt idx="23783">
                  <c:v>24.743017002199998</c:v>
                </c:pt>
                <c:pt idx="23784">
                  <c:v>24.745500082300001</c:v>
                </c:pt>
                <c:pt idx="23785">
                  <c:v>24.7479098333</c:v>
                </c:pt>
                <c:pt idx="23786">
                  <c:v>24.758875902100002</c:v>
                </c:pt>
                <c:pt idx="23787">
                  <c:v>24.771780712200002</c:v>
                </c:pt>
                <c:pt idx="23788">
                  <c:v>24.777388171399998</c:v>
                </c:pt>
                <c:pt idx="23789">
                  <c:v>24.777585078200001</c:v>
                </c:pt>
                <c:pt idx="23790">
                  <c:v>24.780940203899998</c:v>
                </c:pt>
                <c:pt idx="23791">
                  <c:v>24.7929011017</c:v>
                </c:pt>
                <c:pt idx="23792">
                  <c:v>24.8039707605</c:v>
                </c:pt>
                <c:pt idx="23793">
                  <c:v>24.807638011400002</c:v>
                </c:pt>
                <c:pt idx="23794">
                  <c:v>24.807995299200002</c:v>
                </c:pt>
                <c:pt idx="23795">
                  <c:v>24.8152642935</c:v>
                </c:pt>
                <c:pt idx="23796">
                  <c:v>24.828378798700001</c:v>
                </c:pt>
                <c:pt idx="23797">
                  <c:v>24.837005856099999</c:v>
                </c:pt>
                <c:pt idx="23798">
                  <c:v>24.839134205000001</c:v>
                </c:pt>
                <c:pt idx="23799">
                  <c:v>24.8398139329</c:v>
                </c:pt>
                <c:pt idx="23800">
                  <c:v>24.849735357899998</c:v>
                </c:pt>
                <c:pt idx="23801">
                  <c:v>24.862806071200001</c:v>
                </c:pt>
                <c:pt idx="23802">
                  <c:v>24.869615700200001</c:v>
                </c:pt>
                <c:pt idx="23803">
                  <c:v>24.869772609999998</c:v>
                </c:pt>
                <c:pt idx="23804">
                  <c:v>24.874016592099998</c:v>
                </c:pt>
                <c:pt idx="23805">
                  <c:v>24.885400776299999</c:v>
                </c:pt>
                <c:pt idx="23806">
                  <c:v>24.896729275599998</c:v>
                </c:pt>
                <c:pt idx="23807">
                  <c:v>24.901301917400001</c:v>
                </c:pt>
                <c:pt idx="23808">
                  <c:v>24.902009470199999</c:v>
                </c:pt>
                <c:pt idx="23809">
                  <c:v>24.909797603800001</c:v>
                </c:pt>
                <c:pt idx="23810">
                  <c:v>24.923361729</c:v>
                </c:pt>
                <c:pt idx="23811">
                  <c:v>24.9329662098</c:v>
                </c:pt>
                <c:pt idx="23812">
                  <c:v>24.934704937500001</c:v>
                </c:pt>
                <c:pt idx="23813">
                  <c:v>24.935344107599999</c:v>
                </c:pt>
                <c:pt idx="23814">
                  <c:v>24.944646392999999</c:v>
                </c:pt>
                <c:pt idx="23815">
                  <c:v>24.957148960600001</c:v>
                </c:pt>
                <c:pt idx="23816">
                  <c:v>24.9638560888</c:v>
                </c:pt>
                <c:pt idx="23817">
                  <c:v>24.964144106500001</c:v>
                </c:pt>
                <c:pt idx="23818">
                  <c:v>24.967973730499999</c:v>
                </c:pt>
                <c:pt idx="23819">
                  <c:v>24.979024507199998</c:v>
                </c:pt>
                <c:pt idx="23820">
                  <c:v>24.991038963299999</c:v>
                </c:pt>
                <c:pt idx="23821">
                  <c:v>24.996192520800001</c:v>
                </c:pt>
                <c:pt idx="23822">
                  <c:v>24.995072610400001</c:v>
                </c:pt>
                <c:pt idx="23823">
                  <c:v>25.001824712499999</c:v>
                </c:pt>
                <c:pt idx="23824">
                  <c:v>25.014687869900001</c:v>
                </c:pt>
                <c:pt idx="23825">
                  <c:v>25.024450183700001</c:v>
                </c:pt>
                <c:pt idx="23826">
                  <c:v>25.026295564800002</c:v>
                </c:pt>
                <c:pt idx="23827">
                  <c:v>25.0280180769</c:v>
                </c:pt>
                <c:pt idx="23828">
                  <c:v>25.036692446899998</c:v>
                </c:pt>
                <c:pt idx="23829">
                  <c:v>25.049585915000002</c:v>
                </c:pt>
                <c:pt idx="23830">
                  <c:v>25.057423392099999</c:v>
                </c:pt>
                <c:pt idx="23831">
                  <c:v>25.057708145100001</c:v>
                </c:pt>
                <c:pt idx="23832">
                  <c:v>25.061674924799998</c:v>
                </c:pt>
                <c:pt idx="23833">
                  <c:v>25.073897019099999</c:v>
                </c:pt>
                <c:pt idx="23834">
                  <c:v>25.086741392299999</c:v>
                </c:pt>
                <c:pt idx="23835">
                  <c:v>25.0917584448</c:v>
                </c:pt>
                <c:pt idx="23836">
                  <c:v>25.091028078899999</c:v>
                </c:pt>
                <c:pt idx="23837">
                  <c:v>25.096927385000001</c:v>
                </c:pt>
                <c:pt idx="23838">
                  <c:v>25.1089519977</c:v>
                </c:pt>
                <c:pt idx="23839">
                  <c:v>25.118896284200002</c:v>
                </c:pt>
                <c:pt idx="23840">
                  <c:v>25.121036582199999</c:v>
                </c:pt>
                <c:pt idx="23841">
                  <c:v>25.121851220899998</c:v>
                </c:pt>
                <c:pt idx="23842">
                  <c:v>25.129955762000002</c:v>
                </c:pt>
                <c:pt idx="23843">
                  <c:v>25.143528720500001</c:v>
                </c:pt>
                <c:pt idx="23844">
                  <c:v>25.152274578</c:v>
                </c:pt>
                <c:pt idx="23845">
                  <c:v>25.1517001076</c:v>
                </c:pt>
                <c:pt idx="23846">
                  <c:v>25.155121825399998</c:v>
                </c:pt>
                <c:pt idx="23847">
                  <c:v>25.165639693799999</c:v>
                </c:pt>
                <c:pt idx="23848">
                  <c:v>25.17778599</c:v>
                </c:pt>
                <c:pt idx="23849">
                  <c:v>25.182728760900002</c:v>
                </c:pt>
                <c:pt idx="23850">
                  <c:v>25.1830748906</c:v>
                </c:pt>
                <c:pt idx="23851">
                  <c:v>25.188448599600001</c:v>
                </c:pt>
                <c:pt idx="23852">
                  <c:v>25.201094508600001</c:v>
                </c:pt>
                <c:pt idx="23853">
                  <c:v>25.212243174499999</c:v>
                </c:pt>
                <c:pt idx="23854">
                  <c:v>25.2139172569</c:v>
                </c:pt>
                <c:pt idx="23855">
                  <c:v>25.215056561099999</c:v>
                </c:pt>
                <c:pt idx="23856">
                  <c:v>25.2239465784</c:v>
                </c:pt>
                <c:pt idx="23857">
                  <c:v>25.238125353899999</c:v>
                </c:pt>
                <c:pt idx="23858">
                  <c:v>25.247329976700001</c:v>
                </c:pt>
                <c:pt idx="23859">
                  <c:v>25.247461543699998</c:v>
                </c:pt>
                <c:pt idx="23860">
                  <c:v>25.250330679699999</c:v>
                </c:pt>
                <c:pt idx="23861">
                  <c:v>25.2600842087</c:v>
                </c:pt>
                <c:pt idx="23862">
                  <c:v>25.272501847800001</c:v>
                </c:pt>
                <c:pt idx="23863">
                  <c:v>25.277670138000001</c:v>
                </c:pt>
                <c:pt idx="23864">
                  <c:v>25.277347175700001</c:v>
                </c:pt>
                <c:pt idx="23865">
                  <c:v>25.282122025700001</c:v>
                </c:pt>
                <c:pt idx="23866">
                  <c:v>25.294610513399999</c:v>
                </c:pt>
                <c:pt idx="23867">
                  <c:v>25.306312179599999</c:v>
                </c:pt>
                <c:pt idx="23868">
                  <c:v>25.3084671923</c:v>
                </c:pt>
                <c:pt idx="23869">
                  <c:v>25.3097242507</c:v>
                </c:pt>
                <c:pt idx="23870">
                  <c:v>25.316489413500001</c:v>
                </c:pt>
                <c:pt idx="23871">
                  <c:v>25.329645560300001</c:v>
                </c:pt>
                <c:pt idx="23872">
                  <c:v>25.338334118700001</c:v>
                </c:pt>
                <c:pt idx="23873">
                  <c:v>25.339058193500001</c:v>
                </c:pt>
                <c:pt idx="23874">
                  <c:v>25.341324483699999</c:v>
                </c:pt>
                <c:pt idx="23875">
                  <c:v>25.352036974600001</c:v>
                </c:pt>
                <c:pt idx="23876">
                  <c:v>25.365231276900001</c:v>
                </c:pt>
                <c:pt idx="23877">
                  <c:v>25.370110287399999</c:v>
                </c:pt>
                <c:pt idx="23878">
                  <c:v>25.370756921000002</c:v>
                </c:pt>
                <c:pt idx="23879">
                  <c:v>25.3749158231</c:v>
                </c:pt>
                <c:pt idx="23880">
                  <c:v>25.387700027099999</c:v>
                </c:pt>
                <c:pt idx="23881">
                  <c:v>25.4007057466</c:v>
                </c:pt>
                <c:pt idx="23882">
                  <c:v>25.4038439893</c:v>
                </c:pt>
                <c:pt idx="23883">
                  <c:v>25.404859029299999</c:v>
                </c:pt>
                <c:pt idx="23884">
                  <c:v>25.411292521499998</c:v>
                </c:pt>
                <c:pt idx="23885">
                  <c:v>25.424583456000001</c:v>
                </c:pt>
                <c:pt idx="23886">
                  <c:v>25.433172339799999</c:v>
                </c:pt>
                <c:pt idx="23887">
                  <c:v>25.433612585599999</c:v>
                </c:pt>
                <c:pt idx="23888">
                  <c:v>25.4354951782</c:v>
                </c:pt>
                <c:pt idx="23889">
                  <c:v>25.4450834871</c:v>
                </c:pt>
                <c:pt idx="23890">
                  <c:v>25.4580419017</c:v>
                </c:pt>
                <c:pt idx="23891">
                  <c:v>25.4644839256</c:v>
                </c:pt>
                <c:pt idx="23892">
                  <c:v>25.465216154699998</c:v>
                </c:pt>
                <c:pt idx="23893">
                  <c:v>25.4682899839</c:v>
                </c:pt>
                <c:pt idx="23894">
                  <c:v>25.480610665499999</c:v>
                </c:pt>
                <c:pt idx="23895">
                  <c:v>25.492056719499999</c:v>
                </c:pt>
                <c:pt idx="23896">
                  <c:v>25.495095643900001</c:v>
                </c:pt>
                <c:pt idx="23897">
                  <c:v>25.495387944600001</c:v>
                </c:pt>
                <c:pt idx="23898">
                  <c:v>25.502589492199998</c:v>
                </c:pt>
                <c:pt idx="23899">
                  <c:v>25.516035265500001</c:v>
                </c:pt>
                <c:pt idx="23900">
                  <c:v>25.525025585400002</c:v>
                </c:pt>
                <c:pt idx="23901">
                  <c:v>25.527083058100001</c:v>
                </c:pt>
                <c:pt idx="23902">
                  <c:v>25.527420676199998</c:v>
                </c:pt>
                <c:pt idx="23903">
                  <c:v>25.536984754799999</c:v>
                </c:pt>
                <c:pt idx="23904">
                  <c:v>25.551726820700001</c:v>
                </c:pt>
                <c:pt idx="23905">
                  <c:v>25.558868582100001</c:v>
                </c:pt>
                <c:pt idx="23906">
                  <c:v>25.5600320906</c:v>
                </c:pt>
                <c:pt idx="23907">
                  <c:v>25.563213001299999</c:v>
                </c:pt>
                <c:pt idx="23908">
                  <c:v>25.575501624699999</c:v>
                </c:pt>
                <c:pt idx="23909">
                  <c:v>25.5867086431</c:v>
                </c:pt>
                <c:pt idx="23910">
                  <c:v>25.589793330900001</c:v>
                </c:pt>
                <c:pt idx="23911">
                  <c:v>25.589834519</c:v>
                </c:pt>
                <c:pt idx="23912">
                  <c:v>25.5957262847</c:v>
                </c:pt>
                <c:pt idx="23913">
                  <c:v>25.608650541500001</c:v>
                </c:pt>
                <c:pt idx="23914">
                  <c:v>25.6185143089</c:v>
                </c:pt>
                <c:pt idx="23915">
                  <c:v>25.620792933899999</c:v>
                </c:pt>
                <c:pt idx="23916">
                  <c:v>25.621321625</c:v>
                </c:pt>
                <c:pt idx="23917">
                  <c:v>25.6310423531</c:v>
                </c:pt>
                <c:pt idx="23918">
                  <c:v>25.643905058400001</c:v>
                </c:pt>
                <c:pt idx="23919">
                  <c:v>25.650105337700001</c:v>
                </c:pt>
                <c:pt idx="23920">
                  <c:v>25.650653954999999</c:v>
                </c:pt>
                <c:pt idx="23921">
                  <c:v>25.653926897400002</c:v>
                </c:pt>
                <c:pt idx="23922">
                  <c:v>25.665626915000001</c:v>
                </c:pt>
                <c:pt idx="23923">
                  <c:v>25.677900160499998</c:v>
                </c:pt>
                <c:pt idx="23924">
                  <c:v>25.682698584600001</c:v>
                </c:pt>
                <c:pt idx="23925">
                  <c:v>25.68165763</c:v>
                </c:pt>
                <c:pt idx="23926">
                  <c:v>25.687734034399998</c:v>
                </c:pt>
                <c:pt idx="23927">
                  <c:v>25.701273548500001</c:v>
                </c:pt>
                <c:pt idx="23928">
                  <c:v>25.711533515799999</c:v>
                </c:pt>
                <c:pt idx="23929">
                  <c:v>25.7148325458</c:v>
                </c:pt>
                <c:pt idx="23930">
                  <c:v>25.715854928199999</c:v>
                </c:pt>
                <c:pt idx="23931">
                  <c:v>25.7254347334</c:v>
                </c:pt>
                <c:pt idx="23932">
                  <c:v>25.737975464000002</c:v>
                </c:pt>
                <c:pt idx="23933">
                  <c:v>25.744834830599999</c:v>
                </c:pt>
                <c:pt idx="23934">
                  <c:v>25.745134951200001</c:v>
                </c:pt>
                <c:pt idx="23935">
                  <c:v>25.747455228300002</c:v>
                </c:pt>
                <c:pt idx="23936">
                  <c:v>25.758657077399999</c:v>
                </c:pt>
                <c:pt idx="23937">
                  <c:v>25.770468961500001</c:v>
                </c:pt>
                <c:pt idx="23938">
                  <c:v>25.775650951700001</c:v>
                </c:pt>
                <c:pt idx="23939">
                  <c:v>25.775489003099999</c:v>
                </c:pt>
                <c:pt idx="23940">
                  <c:v>25.781407480199999</c:v>
                </c:pt>
                <c:pt idx="23941">
                  <c:v>25.7937620577</c:v>
                </c:pt>
                <c:pt idx="23942">
                  <c:v>25.803426717099999</c:v>
                </c:pt>
                <c:pt idx="23943">
                  <c:v>25.806029327899999</c:v>
                </c:pt>
                <c:pt idx="23944">
                  <c:v>25.806281429599998</c:v>
                </c:pt>
                <c:pt idx="23945">
                  <c:v>25.814867874299999</c:v>
                </c:pt>
                <c:pt idx="23946">
                  <c:v>25.828202188300001</c:v>
                </c:pt>
                <c:pt idx="23947">
                  <c:v>25.836508697399999</c:v>
                </c:pt>
                <c:pt idx="23948">
                  <c:v>25.8365096456</c:v>
                </c:pt>
                <c:pt idx="23949">
                  <c:v>25.839606858700002</c:v>
                </c:pt>
                <c:pt idx="23950">
                  <c:v>25.849937291900002</c:v>
                </c:pt>
                <c:pt idx="23951">
                  <c:v>25.862046171100001</c:v>
                </c:pt>
                <c:pt idx="23952">
                  <c:v>25.8686192668</c:v>
                </c:pt>
                <c:pt idx="23953">
                  <c:v>25.869038759199999</c:v>
                </c:pt>
                <c:pt idx="23954">
                  <c:v>25.8751303007</c:v>
                </c:pt>
                <c:pt idx="23955">
                  <c:v>25.887472956300002</c:v>
                </c:pt>
                <c:pt idx="23956">
                  <c:v>25.897982155499999</c:v>
                </c:pt>
                <c:pt idx="23957">
                  <c:v>25.9002696491</c:v>
                </c:pt>
                <c:pt idx="23958">
                  <c:v>25.900127426699999</c:v>
                </c:pt>
                <c:pt idx="23959">
                  <c:v>25.908154836600001</c:v>
                </c:pt>
                <c:pt idx="23960">
                  <c:v>25.920561370800002</c:v>
                </c:pt>
                <c:pt idx="23961">
                  <c:v>25.928819060599999</c:v>
                </c:pt>
                <c:pt idx="23962">
                  <c:v>25.929679398000001</c:v>
                </c:pt>
                <c:pt idx="23963">
                  <c:v>25.932360441899998</c:v>
                </c:pt>
                <c:pt idx="23964">
                  <c:v>25.942282129599999</c:v>
                </c:pt>
                <c:pt idx="23965">
                  <c:v>25.9546724201</c:v>
                </c:pt>
                <c:pt idx="23966">
                  <c:v>25.960426579100002</c:v>
                </c:pt>
                <c:pt idx="23967">
                  <c:v>25.959464920799999</c:v>
                </c:pt>
                <c:pt idx="23968">
                  <c:v>25.964744693699998</c:v>
                </c:pt>
                <c:pt idx="23969">
                  <c:v>25.9772136598</c:v>
                </c:pt>
                <c:pt idx="23970">
                  <c:v>25.988217995999999</c:v>
                </c:pt>
                <c:pt idx="23971">
                  <c:v>25.990938424199999</c:v>
                </c:pt>
                <c:pt idx="23972">
                  <c:v>25.9919081251</c:v>
                </c:pt>
                <c:pt idx="23973">
                  <c:v>25.998540150499998</c:v>
                </c:pt>
                <c:pt idx="23974">
                  <c:v>26.0112585175</c:v>
                </c:pt>
                <c:pt idx="23975">
                  <c:v>26.0207012049</c:v>
                </c:pt>
                <c:pt idx="23976">
                  <c:v>26.021951998599999</c:v>
                </c:pt>
                <c:pt idx="23977">
                  <c:v>26.025061876799999</c:v>
                </c:pt>
                <c:pt idx="23978">
                  <c:v>26.035559225899998</c:v>
                </c:pt>
                <c:pt idx="23979">
                  <c:v>26.048614814</c:v>
                </c:pt>
                <c:pt idx="23980">
                  <c:v>26.0541716428</c:v>
                </c:pt>
                <c:pt idx="23981">
                  <c:v>26.053463607800001</c:v>
                </c:pt>
                <c:pt idx="23982">
                  <c:v>26.057865440600001</c:v>
                </c:pt>
                <c:pt idx="23983">
                  <c:v>26.0692651379</c:v>
                </c:pt>
                <c:pt idx="23984">
                  <c:v>26.0802741336</c:v>
                </c:pt>
                <c:pt idx="23985">
                  <c:v>26.083294119200001</c:v>
                </c:pt>
                <c:pt idx="23986">
                  <c:v>26.083887198599999</c:v>
                </c:pt>
                <c:pt idx="23987">
                  <c:v>26.090480385900001</c:v>
                </c:pt>
                <c:pt idx="23988">
                  <c:v>26.103640983399998</c:v>
                </c:pt>
                <c:pt idx="23989">
                  <c:v>26.1130473266</c:v>
                </c:pt>
                <c:pt idx="23990">
                  <c:v>26.1128524057</c:v>
                </c:pt>
                <c:pt idx="23991">
                  <c:v>26.115247335999999</c:v>
                </c:pt>
                <c:pt idx="23992">
                  <c:v>26.124938997400001</c:v>
                </c:pt>
                <c:pt idx="23993">
                  <c:v>26.137513412899999</c:v>
                </c:pt>
                <c:pt idx="23994">
                  <c:v>26.143617648999999</c:v>
                </c:pt>
                <c:pt idx="23995">
                  <c:v>26.144253728199999</c:v>
                </c:pt>
                <c:pt idx="23996">
                  <c:v>26.147817443600001</c:v>
                </c:pt>
                <c:pt idx="23997">
                  <c:v>26.159409247100001</c:v>
                </c:pt>
                <c:pt idx="23998">
                  <c:v>26.1713068691</c:v>
                </c:pt>
                <c:pt idx="23999">
                  <c:v>26.174475956199998</c:v>
                </c:pt>
                <c:pt idx="24000">
                  <c:v>26.1755518051</c:v>
                </c:pt>
                <c:pt idx="24001">
                  <c:v>26.1829833169</c:v>
                </c:pt>
                <c:pt idx="24002">
                  <c:v>26.196736467800001</c:v>
                </c:pt>
                <c:pt idx="24003">
                  <c:v>26.206111565099999</c:v>
                </c:pt>
                <c:pt idx="24004">
                  <c:v>26.206616007699999</c:v>
                </c:pt>
                <c:pt idx="24005">
                  <c:v>26.208235477199999</c:v>
                </c:pt>
                <c:pt idx="24006">
                  <c:v>26.216825848900001</c:v>
                </c:pt>
                <c:pt idx="24007">
                  <c:v>26.229469122400001</c:v>
                </c:pt>
                <c:pt idx="24008">
                  <c:v>26.235726957200001</c:v>
                </c:pt>
                <c:pt idx="24009">
                  <c:v>26.235720537999999</c:v>
                </c:pt>
                <c:pt idx="24010">
                  <c:v>26.239055066700001</c:v>
                </c:pt>
                <c:pt idx="24011">
                  <c:v>26.250981471700001</c:v>
                </c:pt>
                <c:pt idx="24012">
                  <c:v>26.2632248042</c:v>
                </c:pt>
                <c:pt idx="24013">
                  <c:v>26.265712608299999</c:v>
                </c:pt>
                <c:pt idx="24014">
                  <c:v>26.266435761699999</c:v>
                </c:pt>
                <c:pt idx="24015">
                  <c:v>26.272094450800001</c:v>
                </c:pt>
                <c:pt idx="24016">
                  <c:v>26.284939182799999</c:v>
                </c:pt>
                <c:pt idx="24017">
                  <c:v>26.2944696138</c:v>
                </c:pt>
                <c:pt idx="24018">
                  <c:v>26.296217544499999</c:v>
                </c:pt>
                <c:pt idx="24019">
                  <c:v>26.297358014099999</c:v>
                </c:pt>
                <c:pt idx="24020">
                  <c:v>26.306578209800001</c:v>
                </c:pt>
                <c:pt idx="24021">
                  <c:v>26.319619590599999</c:v>
                </c:pt>
                <c:pt idx="24022">
                  <c:v>26.325624010399999</c:v>
                </c:pt>
                <c:pt idx="24023">
                  <c:v>26.326257354799999</c:v>
                </c:pt>
                <c:pt idx="24024">
                  <c:v>26.329985282100001</c:v>
                </c:pt>
                <c:pt idx="24025">
                  <c:v>26.342470345500001</c:v>
                </c:pt>
                <c:pt idx="24026">
                  <c:v>26.355164626099999</c:v>
                </c:pt>
                <c:pt idx="24027">
                  <c:v>26.3587166525</c:v>
                </c:pt>
                <c:pt idx="24028">
                  <c:v>26.358941402399999</c:v>
                </c:pt>
                <c:pt idx="24029">
                  <c:v>26.364095935999998</c:v>
                </c:pt>
                <c:pt idx="24030">
                  <c:v>26.3767552405</c:v>
                </c:pt>
                <c:pt idx="24031">
                  <c:v>26.386181456700001</c:v>
                </c:pt>
                <c:pt idx="24032">
                  <c:v>26.387519051400002</c:v>
                </c:pt>
                <c:pt idx="24033">
                  <c:v>26.388290335699999</c:v>
                </c:pt>
                <c:pt idx="24034">
                  <c:v>26.3971177385</c:v>
                </c:pt>
                <c:pt idx="24035">
                  <c:v>26.410025127400001</c:v>
                </c:pt>
                <c:pt idx="24036">
                  <c:v>26.416711471599999</c:v>
                </c:pt>
                <c:pt idx="24037">
                  <c:v>26.417766685099998</c:v>
                </c:pt>
                <c:pt idx="24038">
                  <c:v>26.419492858400002</c:v>
                </c:pt>
                <c:pt idx="24039">
                  <c:v>26.4308850052</c:v>
                </c:pt>
                <c:pt idx="24040">
                  <c:v>26.442922797600001</c:v>
                </c:pt>
                <c:pt idx="24041">
                  <c:v>26.4471255403</c:v>
                </c:pt>
                <c:pt idx="24042">
                  <c:v>26.4470126999</c:v>
                </c:pt>
                <c:pt idx="24043">
                  <c:v>26.453081903600001</c:v>
                </c:pt>
                <c:pt idx="24044">
                  <c:v>26.4657756107</c:v>
                </c:pt>
                <c:pt idx="24045">
                  <c:v>26.475149103100001</c:v>
                </c:pt>
                <c:pt idx="24046">
                  <c:v>26.4775681257</c:v>
                </c:pt>
                <c:pt idx="24047">
                  <c:v>26.4777511803</c:v>
                </c:pt>
                <c:pt idx="24048">
                  <c:v>26.486844611399999</c:v>
                </c:pt>
                <c:pt idx="24049">
                  <c:v>26.5011056797</c:v>
                </c:pt>
                <c:pt idx="24050">
                  <c:v>26.508825895800001</c:v>
                </c:pt>
                <c:pt idx="24051">
                  <c:v>26.5096708841</c:v>
                </c:pt>
                <c:pt idx="24052">
                  <c:v>26.511425390500001</c:v>
                </c:pt>
                <c:pt idx="24053">
                  <c:v>26.522388395</c:v>
                </c:pt>
                <c:pt idx="24054">
                  <c:v>26.534027685000002</c:v>
                </c:pt>
                <c:pt idx="24055">
                  <c:v>26.538102381200002</c:v>
                </c:pt>
                <c:pt idx="24056">
                  <c:v>26.537842077099999</c:v>
                </c:pt>
                <c:pt idx="24057">
                  <c:v>26.5426895057</c:v>
                </c:pt>
                <c:pt idx="24058">
                  <c:v>26.554672933599999</c:v>
                </c:pt>
                <c:pt idx="24059">
                  <c:v>26.565390668599999</c:v>
                </c:pt>
                <c:pt idx="24060">
                  <c:v>26.568355889599999</c:v>
                </c:pt>
                <c:pt idx="24061">
                  <c:v>26.567581918799998</c:v>
                </c:pt>
                <c:pt idx="24062">
                  <c:v>26.5760400747</c:v>
                </c:pt>
                <c:pt idx="24063">
                  <c:v>26.5887912325</c:v>
                </c:pt>
                <c:pt idx="24064">
                  <c:v>26.596205259000001</c:v>
                </c:pt>
                <c:pt idx="24065">
                  <c:v>26.596652161800002</c:v>
                </c:pt>
                <c:pt idx="24066">
                  <c:v>26.599112229500001</c:v>
                </c:pt>
                <c:pt idx="24067">
                  <c:v>26.609734356299999</c:v>
                </c:pt>
                <c:pt idx="24068">
                  <c:v>26.6219633977</c:v>
                </c:pt>
                <c:pt idx="24069">
                  <c:v>26.6276098682</c:v>
                </c:pt>
                <c:pt idx="24070">
                  <c:v>26.6262147025</c:v>
                </c:pt>
                <c:pt idx="24071">
                  <c:v>26.631110766100001</c:v>
                </c:pt>
                <c:pt idx="24072">
                  <c:v>26.644396631799999</c:v>
                </c:pt>
                <c:pt idx="24073">
                  <c:v>26.6557691561</c:v>
                </c:pt>
                <c:pt idx="24074">
                  <c:v>26.659259021</c:v>
                </c:pt>
                <c:pt idx="24075">
                  <c:v>26.658898599699999</c:v>
                </c:pt>
                <c:pt idx="24076">
                  <c:v>26.666854193199999</c:v>
                </c:pt>
                <c:pt idx="24077">
                  <c:v>26.6790473412</c:v>
                </c:pt>
                <c:pt idx="24078">
                  <c:v>26.686747818400001</c:v>
                </c:pt>
                <c:pt idx="24079">
                  <c:v>26.687190384299999</c:v>
                </c:pt>
                <c:pt idx="24080">
                  <c:v>26.6982875964</c:v>
                </c:pt>
                <c:pt idx="24081">
                  <c:v>26.7107935067</c:v>
                </c:pt>
                <c:pt idx="24082">
                  <c:v>26.7170019279</c:v>
                </c:pt>
                <c:pt idx="24083">
                  <c:v>26.715908951100001</c:v>
                </c:pt>
                <c:pt idx="24084">
                  <c:v>26.720692078399999</c:v>
                </c:pt>
                <c:pt idx="24085">
                  <c:v>26.7320766902</c:v>
                </c:pt>
                <c:pt idx="24086">
                  <c:v>26.7425141244</c:v>
                </c:pt>
                <c:pt idx="24087">
                  <c:v>26.745562411400002</c:v>
                </c:pt>
                <c:pt idx="24088">
                  <c:v>26.7454863848</c:v>
                </c:pt>
                <c:pt idx="24089">
                  <c:v>26.752738091800001</c:v>
                </c:pt>
                <c:pt idx="24090">
                  <c:v>26.765803002799998</c:v>
                </c:pt>
                <c:pt idx="24091">
                  <c:v>26.774965543299999</c:v>
                </c:pt>
                <c:pt idx="24092">
                  <c:v>26.774679303399999</c:v>
                </c:pt>
                <c:pt idx="24093">
                  <c:v>26.776529967399998</c:v>
                </c:pt>
                <c:pt idx="24094">
                  <c:v>26.786081558500001</c:v>
                </c:pt>
                <c:pt idx="24095">
                  <c:v>26.798980140000001</c:v>
                </c:pt>
                <c:pt idx="24096">
                  <c:v>26.8064231456</c:v>
                </c:pt>
                <c:pt idx="24097">
                  <c:v>26.806096615000001</c:v>
                </c:pt>
                <c:pt idx="24098">
                  <c:v>26.810553993500001</c:v>
                </c:pt>
                <c:pt idx="24099">
                  <c:v>26.8214840885</c:v>
                </c:pt>
                <c:pt idx="24100">
                  <c:v>26.8325570507</c:v>
                </c:pt>
                <c:pt idx="24101">
                  <c:v>26.8354899186</c:v>
                </c:pt>
                <c:pt idx="24102">
                  <c:v>26.834746198600001</c:v>
                </c:pt>
                <c:pt idx="24103">
                  <c:v>26.841362172499998</c:v>
                </c:pt>
                <c:pt idx="24104">
                  <c:v>26.853529959900001</c:v>
                </c:pt>
                <c:pt idx="24105">
                  <c:v>26.862878089399999</c:v>
                </c:pt>
                <c:pt idx="24106">
                  <c:v>26.863868331199999</c:v>
                </c:pt>
                <c:pt idx="24107">
                  <c:v>26.865324447599999</c:v>
                </c:pt>
                <c:pt idx="24108">
                  <c:v>26.873686480899998</c:v>
                </c:pt>
                <c:pt idx="24109">
                  <c:v>26.886155614500002</c:v>
                </c:pt>
                <c:pt idx="24110">
                  <c:v>26.892661455999999</c:v>
                </c:pt>
                <c:pt idx="24111">
                  <c:v>26.891905962500001</c:v>
                </c:pt>
                <c:pt idx="24112">
                  <c:v>26.895496792799999</c:v>
                </c:pt>
                <c:pt idx="24113">
                  <c:v>26.9071557804</c:v>
                </c:pt>
                <c:pt idx="24114">
                  <c:v>26.919027894199999</c:v>
                </c:pt>
                <c:pt idx="24115">
                  <c:v>26.9219970493</c:v>
                </c:pt>
                <c:pt idx="24116">
                  <c:v>26.922399743100002</c:v>
                </c:pt>
                <c:pt idx="24117">
                  <c:v>26.927276448899999</c:v>
                </c:pt>
                <c:pt idx="24118">
                  <c:v>26.939677303300002</c:v>
                </c:pt>
                <c:pt idx="24119">
                  <c:v>26.950703981</c:v>
                </c:pt>
                <c:pt idx="24120">
                  <c:v>26.952415922899998</c:v>
                </c:pt>
                <c:pt idx="24121">
                  <c:v>26.954095670200001</c:v>
                </c:pt>
                <c:pt idx="24122">
                  <c:v>26.962501948300002</c:v>
                </c:pt>
                <c:pt idx="24123">
                  <c:v>26.975543870999999</c:v>
                </c:pt>
                <c:pt idx="24124">
                  <c:v>26.981748076799999</c:v>
                </c:pt>
                <c:pt idx="24125">
                  <c:v>26.980875526199998</c:v>
                </c:pt>
                <c:pt idx="24126">
                  <c:v>26.9838058126</c:v>
                </c:pt>
                <c:pt idx="24127">
                  <c:v>26.994177670599999</c:v>
                </c:pt>
                <c:pt idx="24128">
                  <c:v>27.005840196200001</c:v>
                </c:pt>
                <c:pt idx="24129">
                  <c:v>27.0098653055</c:v>
                </c:pt>
                <c:pt idx="24130">
                  <c:v>27.009851907200002</c:v>
                </c:pt>
                <c:pt idx="24131">
                  <c:v>27.014613520400001</c:v>
                </c:pt>
                <c:pt idx="24132">
                  <c:v>27.0272435499</c:v>
                </c:pt>
                <c:pt idx="24133">
                  <c:v>27.036909327099998</c:v>
                </c:pt>
                <c:pt idx="24134">
                  <c:v>27.037533431899998</c:v>
                </c:pt>
                <c:pt idx="24135">
                  <c:v>27.03862372</c:v>
                </c:pt>
                <c:pt idx="24136">
                  <c:v>27.0471054038</c:v>
                </c:pt>
                <c:pt idx="24137">
                  <c:v>27.059948884200001</c:v>
                </c:pt>
                <c:pt idx="24138">
                  <c:v>27.066993278000002</c:v>
                </c:pt>
                <c:pt idx="24139">
                  <c:v>27.067526079899999</c:v>
                </c:pt>
                <c:pt idx="24140">
                  <c:v>27.0688622861</c:v>
                </c:pt>
                <c:pt idx="24141">
                  <c:v>27.0792174037</c:v>
                </c:pt>
                <c:pt idx="24142">
                  <c:v>27.0920741294</c:v>
                </c:pt>
                <c:pt idx="24143">
                  <c:v>27.096506698500001</c:v>
                </c:pt>
                <c:pt idx="24144">
                  <c:v>27.097198772399999</c:v>
                </c:pt>
                <c:pt idx="24145">
                  <c:v>27.102528599100001</c:v>
                </c:pt>
                <c:pt idx="24146">
                  <c:v>27.1154287295</c:v>
                </c:pt>
                <c:pt idx="24147">
                  <c:v>27.124958599599999</c:v>
                </c:pt>
                <c:pt idx="24148">
                  <c:v>27.126042570700001</c:v>
                </c:pt>
                <c:pt idx="24149">
                  <c:v>27.1264003617</c:v>
                </c:pt>
                <c:pt idx="24150">
                  <c:v>27.133607680299999</c:v>
                </c:pt>
                <c:pt idx="24151">
                  <c:v>27.146255589300001</c:v>
                </c:pt>
                <c:pt idx="24152">
                  <c:v>27.153348703500001</c:v>
                </c:pt>
                <c:pt idx="24153">
                  <c:v>27.153738537199999</c:v>
                </c:pt>
                <c:pt idx="24154">
                  <c:v>27.155450915700001</c:v>
                </c:pt>
                <c:pt idx="24155">
                  <c:v>27.166035200900001</c:v>
                </c:pt>
                <c:pt idx="24156">
                  <c:v>27.178145304899999</c:v>
                </c:pt>
                <c:pt idx="24157">
                  <c:v>27.181513631000001</c:v>
                </c:pt>
                <c:pt idx="24158">
                  <c:v>27.1816736223</c:v>
                </c:pt>
                <c:pt idx="24159">
                  <c:v>27.186019465600001</c:v>
                </c:pt>
                <c:pt idx="24160">
                  <c:v>27.198108343800001</c:v>
                </c:pt>
                <c:pt idx="24161">
                  <c:v>27.2084555313</c:v>
                </c:pt>
                <c:pt idx="24162">
                  <c:v>27.211079209899999</c:v>
                </c:pt>
                <c:pt idx="24163">
                  <c:v>27.210710192899999</c:v>
                </c:pt>
                <c:pt idx="24164">
                  <c:v>27.218108086299999</c:v>
                </c:pt>
                <c:pt idx="24165">
                  <c:v>27.230886499299999</c:v>
                </c:pt>
                <c:pt idx="24166">
                  <c:v>27.2382056135</c:v>
                </c:pt>
                <c:pt idx="24167">
                  <c:v>27.239552805599999</c:v>
                </c:pt>
                <c:pt idx="24168">
                  <c:v>27.241831187599999</c:v>
                </c:pt>
                <c:pt idx="24169">
                  <c:v>27.252786298699998</c:v>
                </c:pt>
                <c:pt idx="24170">
                  <c:v>27.2648922351</c:v>
                </c:pt>
                <c:pt idx="24171">
                  <c:v>27.269214563599999</c:v>
                </c:pt>
                <c:pt idx="24172">
                  <c:v>27.268776510199999</c:v>
                </c:pt>
                <c:pt idx="24173">
                  <c:v>27.272285076700001</c:v>
                </c:pt>
                <c:pt idx="24174">
                  <c:v>27.284074291</c:v>
                </c:pt>
                <c:pt idx="24175">
                  <c:v>27.293952816899999</c:v>
                </c:pt>
                <c:pt idx="24176">
                  <c:v>27.296321389799999</c:v>
                </c:pt>
                <c:pt idx="24177">
                  <c:v>27.296151585400001</c:v>
                </c:pt>
                <c:pt idx="24178">
                  <c:v>27.303428176499999</c:v>
                </c:pt>
                <c:pt idx="24179">
                  <c:v>27.3158333676</c:v>
                </c:pt>
                <c:pt idx="24180">
                  <c:v>27.3230601339</c:v>
                </c:pt>
                <c:pt idx="24181">
                  <c:v>27.324078135699999</c:v>
                </c:pt>
                <c:pt idx="24182">
                  <c:v>27.324713081300001</c:v>
                </c:pt>
                <c:pt idx="24183">
                  <c:v>27.334713201300001</c:v>
                </c:pt>
                <c:pt idx="24184">
                  <c:v>27.3469896533</c:v>
                </c:pt>
                <c:pt idx="24185">
                  <c:v>27.352446157100001</c:v>
                </c:pt>
                <c:pt idx="24186">
                  <c:v>27.3518523079</c:v>
                </c:pt>
                <c:pt idx="24187">
                  <c:v>27.356054923999999</c:v>
                </c:pt>
                <c:pt idx="24188">
                  <c:v>27.3672141158</c:v>
                </c:pt>
                <c:pt idx="24189">
                  <c:v>27.377170507700001</c:v>
                </c:pt>
                <c:pt idx="24190">
                  <c:v>27.380367176899998</c:v>
                </c:pt>
                <c:pt idx="24191">
                  <c:v>27.3804174098</c:v>
                </c:pt>
                <c:pt idx="24192">
                  <c:v>27.388261267000001</c:v>
                </c:pt>
                <c:pt idx="24193">
                  <c:v>27.401298258600001</c:v>
                </c:pt>
                <c:pt idx="24194">
                  <c:v>27.4095149899</c:v>
                </c:pt>
                <c:pt idx="24195">
                  <c:v>27.4101517034</c:v>
                </c:pt>
                <c:pt idx="24196">
                  <c:v>27.4106811073</c:v>
                </c:pt>
                <c:pt idx="24197">
                  <c:v>27.419964133099999</c:v>
                </c:pt>
                <c:pt idx="24198">
                  <c:v>27.431602738300001</c:v>
                </c:pt>
                <c:pt idx="24199">
                  <c:v>27.436908156800001</c:v>
                </c:pt>
                <c:pt idx="24200">
                  <c:v>27.4362252564</c:v>
                </c:pt>
                <c:pt idx="24201">
                  <c:v>27.439936231099999</c:v>
                </c:pt>
                <c:pt idx="24202">
                  <c:v>27.4505368222</c:v>
                </c:pt>
                <c:pt idx="24203">
                  <c:v>27.461292634700001</c:v>
                </c:pt>
                <c:pt idx="24204">
                  <c:v>27.464895260500001</c:v>
                </c:pt>
                <c:pt idx="24205">
                  <c:v>27.463238567299999</c:v>
                </c:pt>
                <c:pt idx="24206">
                  <c:v>27.470031969200001</c:v>
                </c:pt>
                <c:pt idx="24207">
                  <c:v>27.482470594199999</c:v>
                </c:pt>
                <c:pt idx="24208">
                  <c:v>27.490899342500001</c:v>
                </c:pt>
                <c:pt idx="24209">
                  <c:v>27.4915927178</c:v>
                </c:pt>
                <c:pt idx="24210">
                  <c:v>27.493038469799998</c:v>
                </c:pt>
                <c:pt idx="24211">
                  <c:v>27.501675373000001</c:v>
                </c:pt>
                <c:pt idx="24212">
                  <c:v>27.513526581899999</c:v>
                </c:pt>
                <c:pt idx="24213">
                  <c:v>27.519852974500001</c:v>
                </c:pt>
                <c:pt idx="24214">
                  <c:v>27.518937758100002</c:v>
                </c:pt>
                <c:pt idx="24215">
                  <c:v>27.522786291700001</c:v>
                </c:pt>
                <c:pt idx="24216">
                  <c:v>27.5346445104</c:v>
                </c:pt>
                <c:pt idx="24217">
                  <c:v>27.546247623500001</c:v>
                </c:pt>
                <c:pt idx="24218">
                  <c:v>27.549849482399999</c:v>
                </c:pt>
                <c:pt idx="24219">
                  <c:v>27.5485901441</c:v>
                </c:pt>
                <c:pt idx="24220">
                  <c:v>27.5544750615</c:v>
                </c:pt>
                <c:pt idx="24221">
                  <c:v>27.565996699199999</c:v>
                </c:pt>
                <c:pt idx="24222">
                  <c:v>27.574578800800001</c:v>
                </c:pt>
                <c:pt idx="24223">
                  <c:v>27.575376238699999</c:v>
                </c:pt>
                <c:pt idx="24224">
                  <c:v>27.5757757708</c:v>
                </c:pt>
                <c:pt idx="24225">
                  <c:v>27.583637987500001</c:v>
                </c:pt>
                <c:pt idx="24226">
                  <c:v>27.596271632400001</c:v>
                </c:pt>
                <c:pt idx="24227">
                  <c:v>27.603271897100001</c:v>
                </c:pt>
                <c:pt idx="24228">
                  <c:v>27.601562451100001</c:v>
                </c:pt>
                <c:pt idx="24229">
                  <c:v>27.604761769700001</c:v>
                </c:pt>
                <c:pt idx="24230">
                  <c:v>27.615145314999999</c:v>
                </c:pt>
                <c:pt idx="24231">
                  <c:v>27.626131556299999</c:v>
                </c:pt>
                <c:pt idx="24232">
                  <c:v>27.629665014299999</c:v>
                </c:pt>
                <c:pt idx="24233">
                  <c:v>27.6293048864</c:v>
                </c:pt>
                <c:pt idx="24234">
                  <c:v>27.634626154199999</c:v>
                </c:pt>
                <c:pt idx="24235">
                  <c:v>27.6466386279</c:v>
                </c:pt>
                <c:pt idx="24236">
                  <c:v>27.656374664299999</c:v>
                </c:pt>
                <c:pt idx="24237">
                  <c:v>27.6564532507</c:v>
                </c:pt>
                <c:pt idx="24238">
                  <c:v>27.657142199100001</c:v>
                </c:pt>
                <c:pt idx="24239">
                  <c:v>27.665699952600001</c:v>
                </c:pt>
                <c:pt idx="24240">
                  <c:v>27.678952798899999</c:v>
                </c:pt>
                <c:pt idx="24241">
                  <c:v>27.686554254800001</c:v>
                </c:pt>
                <c:pt idx="24242">
                  <c:v>27.685593630300001</c:v>
                </c:pt>
                <c:pt idx="24243">
                  <c:v>27.688230291499998</c:v>
                </c:pt>
                <c:pt idx="24244">
                  <c:v>27.697761148400001</c:v>
                </c:pt>
                <c:pt idx="24245">
                  <c:v>27.7090150097</c:v>
                </c:pt>
                <c:pt idx="24246">
                  <c:v>27.712632038500001</c:v>
                </c:pt>
                <c:pt idx="24247">
                  <c:v>27.7114750848</c:v>
                </c:pt>
                <c:pt idx="24248">
                  <c:v>27.7160549315</c:v>
                </c:pt>
                <c:pt idx="24249">
                  <c:v>27.7278962693</c:v>
                </c:pt>
                <c:pt idx="24250">
                  <c:v>27.737920673200001</c:v>
                </c:pt>
                <c:pt idx="24251">
                  <c:v>27.738533929500001</c:v>
                </c:pt>
                <c:pt idx="24252">
                  <c:v>27.739079567200001</c:v>
                </c:pt>
                <c:pt idx="24253">
                  <c:v>27.745750667500001</c:v>
                </c:pt>
                <c:pt idx="24254">
                  <c:v>27.757999471800002</c:v>
                </c:pt>
                <c:pt idx="24255">
                  <c:v>27.7652351166</c:v>
                </c:pt>
                <c:pt idx="24256">
                  <c:v>27.7648071552</c:v>
                </c:pt>
                <c:pt idx="24257">
                  <c:v>27.766836333600001</c:v>
                </c:pt>
                <c:pt idx="24258">
                  <c:v>27.777220009200001</c:v>
                </c:pt>
                <c:pt idx="24259">
                  <c:v>27.7892402411</c:v>
                </c:pt>
                <c:pt idx="24260">
                  <c:v>27.792368062600001</c:v>
                </c:pt>
                <c:pt idx="24261">
                  <c:v>27.792014756099999</c:v>
                </c:pt>
                <c:pt idx="24262">
                  <c:v>27.7957181238</c:v>
                </c:pt>
                <c:pt idx="24263">
                  <c:v>27.807973383299998</c:v>
                </c:pt>
                <c:pt idx="24264">
                  <c:v>27.81938362</c:v>
                </c:pt>
                <c:pt idx="24265">
                  <c:v>27.820984103800001</c:v>
                </c:pt>
                <c:pt idx="24266">
                  <c:v>27.821368729</c:v>
                </c:pt>
                <c:pt idx="24267">
                  <c:v>27.8276882949</c:v>
                </c:pt>
                <c:pt idx="24268">
                  <c:v>27.8401427228</c:v>
                </c:pt>
                <c:pt idx="24269">
                  <c:v>27.847150361800001</c:v>
                </c:pt>
                <c:pt idx="24270">
                  <c:v>27.846338830600001</c:v>
                </c:pt>
                <c:pt idx="24271">
                  <c:v>27.847810917499999</c:v>
                </c:pt>
                <c:pt idx="24272">
                  <c:v>27.856986181700002</c:v>
                </c:pt>
                <c:pt idx="24273">
                  <c:v>27.868621500300002</c:v>
                </c:pt>
                <c:pt idx="24274">
                  <c:v>27.873312818799999</c:v>
                </c:pt>
                <c:pt idx="24275">
                  <c:v>27.872800409500002</c:v>
                </c:pt>
                <c:pt idx="24276">
                  <c:v>27.8754904999</c:v>
                </c:pt>
                <c:pt idx="24277">
                  <c:v>27.887194556200001</c:v>
                </c:pt>
                <c:pt idx="24278">
                  <c:v>27.897338235900001</c:v>
                </c:pt>
                <c:pt idx="24279">
                  <c:v>27.898822063400001</c:v>
                </c:pt>
                <c:pt idx="24280">
                  <c:v>27.898499406599999</c:v>
                </c:pt>
                <c:pt idx="24281">
                  <c:v>27.905494832999999</c:v>
                </c:pt>
                <c:pt idx="24282">
                  <c:v>27.918106386600002</c:v>
                </c:pt>
                <c:pt idx="24283">
                  <c:v>27.9253859246</c:v>
                </c:pt>
                <c:pt idx="24284">
                  <c:v>27.9260342143</c:v>
                </c:pt>
                <c:pt idx="24285">
                  <c:v>27.925664616599999</c:v>
                </c:pt>
                <c:pt idx="24286">
                  <c:v>27.934877365399998</c:v>
                </c:pt>
                <c:pt idx="24287">
                  <c:v>27.948250342600002</c:v>
                </c:pt>
                <c:pt idx="24288">
                  <c:v>27.953609249599999</c:v>
                </c:pt>
                <c:pt idx="24289">
                  <c:v>27.953578820099999</c:v>
                </c:pt>
                <c:pt idx="24290">
                  <c:v>27.956485997400002</c:v>
                </c:pt>
                <c:pt idx="24291">
                  <c:v>27.968222463699998</c:v>
                </c:pt>
                <c:pt idx="24292">
                  <c:v>27.978031962799999</c:v>
                </c:pt>
                <c:pt idx="24293">
                  <c:v>27.979538965500002</c:v>
                </c:pt>
                <c:pt idx="24294">
                  <c:v>27.978781720400001</c:v>
                </c:pt>
                <c:pt idx="24295">
                  <c:v>27.9843305373</c:v>
                </c:pt>
                <c:pt idx="24296">
                  <c:v>27.996372510899999</c:v>
                </c:pt>
                <c:pt idx="24297">
                  <c:v>28.004473279999999</c:v>
                </c:pt>
                <c:pt idx="24298">
                  <c:v>28.0050683668</c:v>
                </c:pt>
                <c:pt idx="24299">
                  <c:v>28.004838297999999</c:v>
                </c:pt>
                <c:pt idx="24300">
                  <c:v>28.014086479900001</c:v>
                </c:pt>
                <c:pt idx="24301">
                  <c:v>28.025824208</c:v>
                </c:pt>
                <c:pt idx="24302">
                  <c:v>28.030255329500001</c:v>
                </c:pt>
                <c:pt idx="24303">
                  <c:v>28.0297558987</c:v>
                </c:pt>
                <c:pt idx="24304">
                  <c:v>28.032677298100001</c:v>
                </c:pt>
                <c:pt idx="24305">
                  <c:v>28.043875760100001</c:v>
                </c:pt>
                <c:pt idx="24306">
                  <c:v>28.054654015299999</c:v>
                </c:pt>
                <c:pt idx="24307">
                  <c:v>28.0577513878</c:v>
                </c:pt>
                <c:pt idx="24308">
                  <c:v>28.0556978738</c:v>
                </c:pt>
                <c:pt idx="24309">
                  <c:v>28.0612648834</c:v>
                </c:pt>
                <c:pt idx="24310">
                  <c:v>28.0737953161</c:v>
                </c:pt>
                <c:pt idx="24311">
                  <c:v>28.082370764299998</c:v>
                </c:pt>
                <c:pt idx="24312">
                  <c:v>28.083985349500001</c:v>
                </c:pt>
                <c:pt idx="24313">
                  <c:v>28.0843698101</c:v>
                </c:pt>
                <c:pt idx="24314">
                  <c:v>28.093514362699999</c:v>
                </c:pt>
                <c:pt idx="24315">
                  <c:v>28.104937842399998</c:v>
                </c:pt>
                <c:pt idx="24316">
                  <c:v>28.110091004699999</c:v>
                </c:pt>
                <c:pt idx="24317">
                  <c:v>28.109139486499998</c:v>
                </c:pt>
                <c:pt idx="24318">
                  <c:v>28.110991310500001</c:v>
                </c:pt>
                <c:pt idx="24319">
                  <c:v>28.121619042100001</c:v>
                </c:pt>
                <c:pt idx="24320">
                  <c:v>28.131875123899999</c:v>
                </c:pt>
                <c:pt idx="24321">
                  <c:v>28.135138659500001</c:v>
                </c:pt>
                <c:pt idx="24322">
                  <c:v>28.133831408399999</c:v>
                </c:pt>
                <c:pt idx="24323">
                  <c:v>28.139199811200001</c:v>
                </c:pt>
                <c:pt idx="24324">
                  <c:v>28.150576393200001</c:v>
                </c:pt>
                <c:pt idx="24325">
                  <c:v>28.1585116963</c:v>
                </c:pt>
                <c:pt idx="24326">
                  <c:v>28.159635863199998</c:v>
                </c:pt>
                <c:pt idx="24327">
                  <c:v>28.1592027234</c:v>
                </c:pt>
                <c:pt idx="24328">
                  <c:v>28.1674413213</c:v>
                </c:pt>
                <c:pt idx="24329">
                  <c:v>28.179638045800001</c:v>
                </c:pt>
                <c:pt idx="24330">
                  <c:v>28.186166200300001</c:v>
                </c:pt>
                <c:pt idx="24331">
                  <c:v>28.184786923200001</c:v>
                </c:pt>
                <c:pt idx="24332">
                  <c:v>28.187196271400001</c:v>
                </c:pt>
                <c:pt idx="24333">
                  <c:v>28.196808740800002</c:v>
                </c:pt>
                <c:pt idx="24334">
                  <c:v>28.2073814321</c:v>
                </c:pt>
                <c:pt idx="24335">
                  <c:v>28.211970862499999</c:v>
                </c:pt>
                <c:pt idx="24336">
                  <c:v>28.211174375500001</c:v>
                </c:pt>
                <c:pt idx="24337">
                  <c:v>28.216753989000001</c:v>
                </c:pt>
                <c:pt idx="24338">
                  <c:v>28.2282965777</c:v>
                </c:pt>
                <c:pt idx="24339">
                  <c:v>28.237151748599999</c:v>
                </c:pt>
                <c:pt idx="24340">
                  <c:v>28.2378407898</c:v>
                </c:pt>
                <c:pt idx="24341">
                  <c:v>28.2369368337</c:v>
                </c:pt>
                <c:pt idx="24342">
                  <c:v>28.244510298400002</c:v>
                </c:pt>
                <c:pt idx="24343">
                  <c:v>28.255688271</c:v>
                </c:pt>
                <c:pt idx="24344">
                  <c:v>28.2620964509</c:v>
                </c:pt>
                <c:pt idx="24345">
                  <c:v>28.261359156299999</c:v>
                </c:pt>
                <c:pt idx="24346">
                  <c:v>28.2632761827</c:v>
                </c:pt>
                <c:pt idx="24347">
                  <c:v>28.2723616683</c:v>
                </c:pt>
                <c:pt idx="24348">
                  <c:v>28.283200776400001</c:v>
                </c:pt>
                <c:pt idx="24349">
                  <c:v>28.287113440599999</c:v>
                </c:pt>
                <c:pt idx="24350">
                  <c:v>28.285012300599998</c:v>
                </c:pt>
                <c:pt idx="24351">
                  <c:v>28.289886365800001</c:v>
                </c:pt>
                <c:pt idx="24352">
                  <c:v>28.301532556400002</c:v>
                </c:pt>
                <c:pt idx="24353">
                  <c:v>28.310877660599999</c:v>
                </c:pt>
                <c:pt idx="24354">
                  <c:v>28.311869102100001</c:v>
                </c:pt>
                <c:pt idx="24355">
                  <c:v>28.311873927800001</c:v>
                </c:pt>
                <c:pt idx="24356">
                  <c:v>28.317933698400001</c:v>
                </c:pt>
                <c:pt idx="24357">
                  <c:v>28.329280332300002</c:v>
                </c:pt>
                <c:pt idx="24358">
                  <c:v>28.336777223599999</c:v>
                </c:pt>
                <c:pt idx="24359">
                  <c:v>28.336378617600001</c:v>
                </c:pt>
                <c:pt idx="24360">
                  <c:v>28.3387247392</c:v>
                </c:pt>
                <c:pt idx="24361">
                  <c:v>28.3485831552</c:v>
                </c:pt>
                <c:pt idx="24362">
                  <c:v>28.360130832500001</c:v>
                </c:pt>
                <c:pt idx="24363">
                  <c:v>28.363846946900001</c:v>
                </c:pt>
                <c:pt idx="24364">
                  <c:v>28.3619919926</c:v>
                </c:pt>
                <c:pt idx="24365">
                  <c:v>28.365819262700001</c:v>
                </c:pt>
                <c:pt idx="24366">
                  <c:v>28.376329376800001</c:v>
                </c:pt>
                <c:pt idx="24367">
                  <c:v>28.3856595908</c:v>
                </c:pt>
                <c:pt idx="24368">
                  <c:v>28.3867690324</c:v>
                </c:pt>
                <c:pt idx="24369">
                  <c:v>28.386270117500001</c:v>
                </c:pt>
                <c:pt idx="24370">
                  <c:v>28.392084351400001</c:v>
                </c:pt>
                <c:pt idx="24371">
                  <c:v>28.403958789400001</c:v>
                </c:pt>
                <c:pt idx="24372">
                  <c:v>28.4113422006</c:v>
                </c:pt>
                <c:pt idx="24373">
                  <c:v>28.409571494600002</c:v>
                </c:pt>
                <c:pt idx="24374">
                  <c:v>28.411246752899999</c:v>
                </c:pt>
                <c:pt idx="24375">
                  <c:v>28.4203476908</c:v>
                </c:pt>
                <c:pt idx="24376">
                  <c:v>28.4315063773</c:v>
                </c:pt>
                <c:pt idx="24377">
                  <c:v>28.435744007099998</c:v>
                </c:pt>
                <c:pt idx="24378">
                  <c:v>28.435060140499999</c:v>
                </c:pt>
                <c:pt idx="24379">
                  <c:v>28.437993680000002</c:v>
                </c:pt>
                <c:pt idx="24380">
                  <c:v>28.448504828400001</c:v>
                </c:pt>
                <c:pt idx="24381">
                  <c:v>28.458627232200001</c:v>
                </c:pt>
                <c:pt idx="24382">
                  <c:v>28.459762469800001</c:v>
                </c:pt>
                <c:pt idx="24383">
                  <c:v>28.459680335200002</c:v>
                </c:pt>
                <c:pt idx="24384">
                  <c:v>28.466385476599999</c:v>
                </c:pt>
                <c:pt idx="24385">
                  <c:v>28.478883080199999</c:v>
                </c:pt>
                <c:pt idx="24386">
                  <c:v>28.4864006048</c:v>
                </c:pt>
                <c:pt idx="24387">
                  <c:v>28.485357425899998</c:v>
                </c:pt>
                <c:pt idx="24388">
                  <c:v>28.486164898999998</c:v>
                </c:pt>
                <c:pt idx="24389">
                  <c:v>28.4940818378</c:v>
                </c:pt>
                <c:pt idx="24390">
                  <c:v>28.505288267899999</c:v>
                </c:pt>
                <c:pt idx="24391">
                  <c:v>28.5095181963</c:v>
                </c:pt>
                <c:pt idx="24392">
                  <c:v>28.508067889300001</c:v>
                </c:pt>
                <c:pt idx="24393">
                  <c:v>28.5105563342</c:v>
                </c:pt>
                <c:pt idx="24394">
                  <c:v>28.521468770999999</c:v>
                </c:pt>
                <c:pt idx="24395">
                  <c:v>28.5317395844</c:v>
                </c:pt>
                <c:pt idx="24396">
                  <c:v>28.5322937193</c:v>
                </c:pt>
                <c:pt idx="24397">
                  <c:v>28.531785653499998</c:v>
                </c:pt>
                <c:pt idx="24398">
                  <c:v>28.536901781600001</c:v>
                </c:pt>
                <c:pt idx="24399">
                  <c:v>28.5485971015</c:v>
                </c:pt>
                <c:pt idx="24400">
                  <c:v>28.5562840632</c:v>
                </c:pt>
                <c:pt idx="24401">
                  <c:v>28.5563395402</c:v>
                </c:pt>
                <c:pt idx="24402">
                  <c:v>28.556596471500001</c:v>
                </c:pt>
                <c:pt idx="24403">
                  <c:v>28.564984064699999</c:v>
                </c:pt>
                <c:pt idx="24404">
                  <c:v>28.576542616699999</c:v>
                </c:pt>
                <c:pt idx="24405">
                  <c:v>28.5803200814</c:v>
                </c:pt>
                <c:pt idx="24406">
                  <c:v>28.579452159799999</c:v>
                </c:pt>
                <c:pt idx="24407">
                  <c:v>28.582203574200001</c:v>
                </c:pt>
                <c:pt idx="24408">
                  <c:v>28.593714380000002</c:v>
                </c:pt>
                <c:pt idx="24409">
                  <c:v>28.604620564699999</c:v>
                </c:pt>
                <c:pt idx="24410">
                  <c:v>28.606229800099999</c:v>
                </c:pt>
                <c:pt idx="24411">
                  <c:v>28.605247134999999</c:v>
                </c:pt>
                <c:pt idx="24412">
                  <c:v>28.609781547899999</c:v>
                </c:pt>
                <c:pt idx="24413">
                  <c:v>28.621256318699999</c:v>
                </c:pt>
                <c:pt idx="24414">
                  <c:v>28.6287329914</c:v>
                </c:pt>
                <c:pt idx="24415">
                  <c:v>28.628302434999998</c:v>
                </c:pt>
                <c:pt idx="24416">
                  <c:v>28.6280065937</c:v>
                </c:pt>
                <c:pt idx="24417">
                  <c:v>28.6359612336</c:v>
                </c:pt>
                <c:pt idx="24418">
                  <c:v>28.647147950299999</c:v>
                </c:pt>
                <c:pt idx="24419">
                  <c:v>28.651721093399999</c:v>
                </c:pt>
                <c:pt idx="24420">
                  <c:v>28.651004691600001</c:v>
                </c:pt>
                <c:pt idx="24421">
                  <c:v>28.651970403100002</c:v>
                </c:pt>
                <c:pt idx="24422">
                  <c:v>28.662400911300001</c:v>
                </c:pt>
                <c:pt idx="24423">
                  <c:v>28.672805038300002</c:v>
                </c:pt>
                <c:pt idx="24424">
                  <c:v>28.675056149700001</c:v>
                </c:pt>
                <c:pt idx="24425">
                  <c:v>28.6737059604</c:v>
                </c:pt>
                <c:pt idx="24426">
                  <c:v>28.679019204700001</c:v>
                </c:pt>
                <c:pt idx="24427">
                  <c:v>28.690519725800002</c:v>
                </c:pt>
                <c:pt idx="24428">
                  <c:v>28.697767579800001</c:v>
                </c:pt>
                <c:pt idx="24429">
                  <c:v>28.698275412400001</c:v>
                </c:pt>
                <c:pt idx="24430">
                  <c:v>28.697111080799999</c:v>
                </c:pt>
                <c:pt idx="24431">
                  <c:v>28.705423331799999</c:v>
                </c:pt>
                <c:pt idx="24432">
                  <c:v>28.7180442965</c:v>
                </c:pt>
                <c:pt idx="24433">
                  <c:v>28.723638666100001</c:v>
                </c:pt>
                <c:pt idx="24434">
                  <c:v>28.7228523474</c:v>
                </c:pt>
                <c:pt idx="24435">
                  <c:v>28.723843099</c:v>
                </c:pt>
                <c:pt idx="24436">
                  <c:v>28.7338590349</c:v>
                </c:pt>
                <c:pt idx="24437">
                  <c:v>28.7437624049</c:v>
                </c:pt>
                <c:pt idx="24438">
                  <c:v>28.7458337556</c:v>
                </c:pt>
                <c:pt idx="24439">
                  <c:v>28.744148912499998</c:v>
                </c:pt>
                <c:pt idx="24440">
                  <c:v>28.748135261600002</c:v>
                </c:pt>
                <c:pt idx="24441">
                  <c:v>28.758763547299999</c:v>
                </c:pt>
                <c:pt idx="24442">
                  <c:v>28.767422573800001</c:v>
                </c:pt>
                <c:pt idx="24443">
                  <c:v>28.768217898900001</c:v>
                </c:pt>
                <c:pt idx="24444">
                  <c:v>28.766168416799999</c:v>
                </c:pt>
                <c:pt idx="24445">
                  <c:v>28.773750655200001</c:v>
                </c:pt>
                <c:pt idx="24446">
                  <c:v>28.7851581002</c:v>
                </c:pt>
                <c:pt idx="24447">
                  <c:v>28.790484814100001</c:v>
                </c:pt>
                <c:pt idx="24448">
                  <c:v>28.789311511499999</c:v>
                </c:pt>
                <c:pt idx="24449">
                  <c:v>28.790857605900001</c:v>
                </c:pt>
                <c:pt idx="24450">
                  <c:v>28.800529375299998</c:v>
                </c:pt>
                <c:pt idx="24451">
                  <c:v>28.810902496899999</c:v>
                </c:pt>
                <c:pt idx="24452">
                  <c:v>28.814429599899999</c:v>
                </c:pt>
                <c:pt idx="24453">
                  <c:v>28.811332034300001</c:v>
                </c:pt>
                <c:pt idx="24454">
                  <c:v>28.815387952599998</c:v>
                </c:pt>
                <c:pt idx="24455">
                  <c:v>28.827242035600001</c:v>
                </c:pt>
                <c:pt idx="24456">
                  <c:v>28.836542325</c:v>
                </c:pt>
                <c:pt idx="24457">
                  <c:v>28.837957725900001</c:v>
                </c:pt>
                <c:pt idx="24458">
                  <c:v>28.8364204445</c:v>
                </c:pt>
                <c:pt idx="24459">
                  <c:v>28.843515721599999</c:v>
                </c:pt>
                <c:pt idx="24460">
                  <c:v>28.854282211000001</c:v>
                </c:pt>
                <c:pt idx="24461">
                  <c:v>28.859894971599999</c:v>
                </c:pt>
                <c:pt idx="24462">
                  <c:v>28.858553685499999</c:v>
                </c:pt>
                <c:pt idx="24463">
                  <c:v>28.858861015799999</c:v>
                </c:pt>
                <c:pt idx="24464">
                  <c:v>28.867645964099999</c:v>
                </c:pt>
                <c:pt idx="24465">
                  <c:v>28.8782850674</c:v>
                </c:pt>
                <c:pt idx="24466">
                  <c:v>28.882069036600001</c:v>
                </c:pt>
                <c:pt idx="24467">
                  <c:v>28.879270029099999</c:v>
                </c:pt>
                <c:pt idx="24468">
                  <c:v>28.883036569200002</c:v>
                </c:pt>
                <c:pt idx="24469">
                  <c:v>28.8932692387</c:v>
                </c:pt>
                <c:pt idx="24470">
                  <c:v>28.9016628639</c:v>
                </c:pt>
                <c:pt idx="24471">
                  <c:v>28.9027892967</c:v>
                </c:pt>
                <c:pt idx="24472">
                  <c:v>28.9014641598</c:v>
                </c:pt>
                <c:pt idx="24473">
                  <c:v>28.907905549900001</c:v>
                </c:pt>
                <c:pt idx="24474">
                  <c:v>28.9194504381</c:v>
                </c:pt>
                <c:pt idx="24475">
                  <c:v>28.9264466025</c:v>
                </c:pt>
                <c:pt idx="24476">
                  <c:v>28.924162989599999</c:v>
                </c:pt>
                <c:pt idx="24477">
                  <c:v>28.924799161900001</c:v>
                </c:pt>
                <c:pt idx="24478">
                  <c:v>28.933134282600001</c:v>
                </c:pt>
                <c:pt idx="24479">
                  <c:v>28.944271880100001</c:v>
                </c:pt>
                <c:pt idx="24480">
                  <c:v>28.949330143400001</c:v>
                </c:pt>
                <c:pt idx="24481">
                  <c:v>28.947360550500001</c:v>
                </c:pt>
                <c:pt idx="24482">
                  <c:v>28.9508462782</c:v>
                </c:pt>
                <c:pt idx="24483">
                  <c:v>28.960640278</c:v>
                </c:pt>
                <c:pt idx="24484">
                  <c:v>28.969738820700002</c:v>
                </c:pt>
                <c:pt idx="24485">
                  <c:v>28.970570931899999</c:v>
                </c:pt>
                <c:pt idx="24486">
                  <c:v>28.968468208800001</c:v>
                </c:pt>
                <c:pt idx="24487">
                  <c:v>28.974168129999999</c:v>
                </c:pt>
                <c:pt idx="24488">
                  <c:v>28.984759707399999</c:v>
                </c:pt>
                <c:pt idx="24489">
                  <c:v>28.991740850199999</c:v>
                </c:pt>
                <c:pt idx="24490">
                  <c:v>28.990645600899999</c:v>
                </c:pt>
                <c:pt idx="24491">
                  <c:v>28.990753888499999</c:v>
                </c:pt>
                <c:pt idx="24492">
                  <c:v>28.997985151799998</c:v>
                </c:pt>
                <c:pt idx="24493">
                  <c:v>29.008620665700001</c:v>
                </c:pt>
                <c:pt idx="24494">
                  <c:v>29.0130018228</c:v>
                </c:pt>
                <c:pt idx="24495">
                  <c:v>29.010566216099999</c:v>
                </c:pt>
                <c:pt idx="24496">
                  <c:v>29.0132675662</c:v>
                </c:pt>
                <c:pt idx="24497">
                  <c:v>29.0237436653</c:v>
                </c:pt>
                <c:pt idx="24498">
                  <c:v>29.033593417999999</c:v>
                </c:pt>
                <c:pt idx="24499">
                  <c:v>29.034309736000001</c:v>
                </c:pt>
                <c:pt idx="24500">
                  <c:v>29.033163292899999</c:v>
                </c:pt>
                <c:pt idx="24501">
                  <c:v>29.036913071899999</c:v>
                </c:pt>
                <c:pt idx="24502">
                  <c:v>29.047808505900001</c:v>
                </c:pt>
                <c:pt idx="24503">
                  <c:v>29.0564008204</c:v>
                </c:pt>
                <c:pt idx="24504">
                  <c:v>29.055939353399999</c:v>
                </c:pt>
                <c:pt idx="24505">
                  <c:v>29.056319759400001</c:v>
                </c:pt>
                <c:pt idx="24506">
                  <c:v>29.063764147099999</c:v>
                </c:pt>
                <c:pt idx="24507">
                  <c:v>29.075050553800001</c:v>
                </c:pt>
                <c:pt idx="24508">
                  <c:v>29.079016637399999</c:v>
                </c:pt>
                <c:pt idx="24509">
                  <c:v>29.076410769399999</c:v>
                </c:pt>
                <c:pt idx="24510">
                  <c:v>29.078304269899999</c:v>
                </c:pt>
                <c:pt idx="24511">
                  <c:v>29.087405248300001</c:v>
                </c:pt>
                <c:pt idx="24512">
                  <c:v>29.096996296099999</c:v>
                </c:pt>
                <c:pt idx="24513">
                  <c:v>29.0986047092</c:v>
                </c:pt>
                <c:pt idx="24514">
                  <c:v>29.096871441899999</c:v>
                </c:pt>
                <c:pt idx="24515">
                  <c:v>29.100434140000001</c:v>
                </c:pt>
                <c:pt idx="24516">
                  <c:v>29.111489692199999</c:v>
                </c:pt>
                <c:pt idx="24517">
                  <c:v>29.118939204099998</c:v>
                </c:pt>
                <c:pt idx="24518">
                  <c:v>29.117429761699999</c:v>
                </c:pt>
                <c:pt idx="24519">
                  <c:v>29.117364195299999</c:v>
                </c:pt>
                <c:pt idx="24520">
                  <c:v>29.1248414519</c:v>
                </c:pt>
                <c:pt idx="24521">
                  <c:v>29.1359683441</c:v>
                </c:pt>
                <c:pt idx="24522">
                  <c:v>29.1406363748</c:v>
                </c:pt>
                <c:pt idx="24523">
                  <c:v>29.139239806700001</c:v>
                </c:pt>
                <c:pt idx="24524">
                  <c:v>29.139389465400001</c:v>
                </c:pt>
                <c:pt idx="24525">
                  <c:v>29.1483380779</c:v>
                </c:pt>
                <c:pt idx="24526">
                  <c:v>29.1590051483</c:v>
                </c:pt>
                <c:pt idx="24527">
                  <c:v>29.161052721400001</c:v>
                </c:pt>
                <c:pt idx="24528">
                  <c:v>29.159973684200001</c:v>
                </c:pt>
                <c:pt idx="24529">
                  <c:v>29.1643016841</c:v>
                </c:pt>
                <c:pt idx="24530">
                  <c:v>29.1756795477</c:v>
                </c:pt>
                <c:pt idx="24531">
                  <c:v>29.182980263099999</c:v>
                </c:pt>
                <c:pt idx="24532">
                  <c:v>29.181962524700001</c:v>
                </c:pt>
                <c:pt idx="24533">
                  <c:v>29.180968241999999</c:v>
                </c:pt>
                <c:pt idx="24534">
                  <c:v>29.1871040642</c:v>
                </c:pt>
                <c:pt idx="24535">
                  <c:v>29.198006177</c:v>
                </c:pt>
                <c:pt idx="24536">
                  <c:v>29.202593369900001</c:v>
                </c:pt>
                <c:pt idx="24537">
                  <c:v>29.200857112600001</c:v>
                </c:pt>
                <c:pt idx="24538">
                  <c:v>29.201224473100002</c:v>
                </c:pt>
                <c:pt idx="24539">
                  <c:v>29.2104455554</c:v>
                </c:pt>
                <c:pt idx="24540">
                  <c:v>29.220355216600002</c:v>
                </c:pt>
                <c:pt idx="24541">
                  <c:v>29.221330015900001</c:v>
                </c:pt>
                <c:pt idx="24542">
                  <c:v>29.219871398399999</c:v>
                </c:pt>
                <c:pt idx="24543">
                  <c:v>29.223220546</c:v>
                </c:pt>
                <c:pt idx="24544">
                  <c:v>29.2339050245</c:v>
                </c:pt>
                <c:pt idx="24545">
                  <c:v>29.241996972799999</c:v>
                </c:pt>
                <c:pt idx="24546">
                  <c:v>29.2423622795</c:v>
                </c:pt>
                <c:pt idx="24547">
                  <c:v>29.240560032499999</c:v>
                </c:pt>
                <c:pt idx="24548">
                  <c:v>29.246683737800002</c:v>
                </c:pt>
                <c:pt idx="24549">
                  <c:v>29.2576149213</c:v>
                </c:pt>
                <c:pt idx="24550">
                  <c:v>29.262377594899998</c:v>
                </c:pt>
                <c:pt idx="24551">
                  <c:v>29.261494079799999</c:v>
                </c:pt>
                <c:pt idx="24552">
                  <c:v>29.2624374908</c:v>
                </c:pt>
                <c:pt idx="24553">
                  <c:v>29.272080595599999</c:v>
                </c:pt>
                <c:pt idx="24554">
                  <c:v>29.282162564899998</c:v>
                </c:pt>
                <c:pt idx="24555">
                  <c:v>29.2841227772</c:v>
                </c:pt>
                <c:pt idx="24556">
                  <c:v>29.2819485652</c:v>
                </c:pt>
                <c:pt idx="24557">
                  <c:v>29.284398189899999</c:v>
                </c:pt>
                <c:pt idx="24558">
                  <c:v>29.294741210400002</c:v>
                </c:pt>
                <c:pt idx="24559">
                  <c:v>29.302247384000001</c:v>
                </c:pt>
                <c:pt idx="24560">
                  <c:v>29.302241571300002</c:v>
                </c:pt>
                <c:pt idx="24561">
                  <c:v>29.300413713400001</c:v>
                </c:pt>
                <c:pt idx="24562">
                  <c:v>29.306436040000001</c:v>
                </c:pt>
                <c:pt idx="24563">
                  <c:v>29.316855271600001</c:v>
                </c:pt>
                <c:pt idx="24564">
                  <c:v>29.321562355499999</c:v>
                </c:pt>
                <c:pt idx="24565">
                  <c:v>29.320382825199999</c:v>
                </c:pt>
                <c:pt idx="24566">
                  <c:v>29.3198173995</c:v>
                </c:pt>
                <c:pt idx="24567">
                  <c:v>29.328634603000001</c:v>
                </c:pt>
                <c:pt idx="24568">
                  <c:v>29.338894993699999</c:v>
                </c:pt>
                <c:pt idx="24569">
                  <c:v>29.3418903339</c:v>
                </c:pt>
                <c:pt idx="24570">
                  <c:v>29.339459451300002</c:v>
                </c:pt>
                <c:pt idx="24571">
                  <c:v>29.342416035700001</c:v>
                </c:pt>
                <c:pt idx="24572">
                  <c:v>29.3520788304</c:v>
                </c:pt>
                <c:pt idx="24573">
                  <c:v>29.359482914099999</c:v>
                </c:pt>
                <c:pt idx="24574">
                  <c:v>29.360211864499998</c:v>
                </c:pt>
                <c:pt idx="24575">
                  <c:v>29.358481866599998</c:v>
                </c:pt>
                <c:pt idx="24576">
                  <c:v>29.365133488600001</c:v>
                </c:pt>
                <c:pt idx="24577">
                  <c:v>29.3763808683</c:v>
                </c:pt>
                <c:pt idx="24578">
                  <c:v>29.382070835499999</c:v>
                </c:pt>
                <c:pt idx="24579">
                  <c:v>29.3805276569</c:v>
                </c:pt>
                <c:pt idx="24580">
                  <c:v>29.379820194099999</c:v>
                </c:pt>
                <c:pt idx="24581">
                  <c:v>29.387837873199999</c:v>
                </c:pt>
                <c:pt idx="24582">
                  <c:v>29.397391129799999</c:v>
                </c:pt>
                <c:pt idx="24583">
                  <c:v>29.400188677799999</c:v>
                </c:pt>
                <c:pt idx="24584">
                  <c:v>29.397453056900002</c:v>
                </c:pt>
                <c:pt idx="24585">
                  <c:v>29.399866495600001</c:v>
                </c:pt>
                <c:pt idx="24586">
                  <c:v>29.408763938300002</c:v>
                </c:pt>
                <c:pt idx="24587">
                  <c:v>29.4170680366</c:v>
                </c:pt>
                <c:pt idx="24588">
                  <c:v>29.418013090599999</c:v>
                </c:pt>
                <c:pt idx="24589">
                  <c:v>29.414741284400002</c:v>
                </c:pt>
                <c:pt idx="24590">
                  <c:v>29.420369818899999</c:v>
                </c:pt>
                <c:pt idx="24591">
                  <c:v>29.431145592699998</c:v>
                </c:pt>
                <c:pt idx="24592">
                  <c:v>29.437084166399998</c:v>
                </c:pt>
                <c:pt idx="24593">
                  <c:v>29.435553896599998</c:v>
                </c:pt>
                <c:pt idx="24594">
                  <c:v>29.4355961027</c:v>
                </c:pt>
                <c:pt idx="24595">
                  <c:v>29.4429728086</c:v>
                </c:pt>
                <c:pt idx="24596">
                  <c:v>29.452559388499999</c:v>
                </c:pt>
                <c:pt idx="24597">
                  <c:v>29.4562413801</c:v>
                </c:pt>
                <c:pt idx="24598">
                  <c:v>29.4530521543</c:v>
                </c:pt>
                <c:pt idx="24599">
                  <c:v>29.455621630500001</c:v>
                </c:pt>
                <c:pt idx="24600">
                  <c:v>29.465863928499999</c:v>
                </c:pt>
                <c:pt idx="24601">
                  <c:v>29.4750215384</c:v>
                </c:pt>
                <c:pt idx="24602">
                  <c:v>29.4761033586</c:v>
                </c:pt>
                <c:pt idx="24603">
                  <c:v>29.473248543299999</c:v>
                </c:pt>
                <c:pt idx="24604">
                  <c:v>29.477942989799999</c:v>
                </c:pt>
                <c:pt idx="24605">
                  <c:v>29.487736926499998</c:v>
                </c:pt>
                <c:pt idx="24606">
                  <c:v>29.493798013700001</c:v>
                </c:pt>
                <c:pt idx="24607">
                  <c:v>29.492172221299999</c:v>
                </c:pt>
                <c:pt idx="24608">
                  <c:v>29.4910599478</c:v>
                </c:pt>
                <c:pt idx="24609">
                  <c:v>29.4974845775</c:v>
                </c:pt>
                <c:pt idx="24610">
                  <c:v>29.507947192700001</c:v>
                </c:pt>
                <c:pt idx="24611">
                  <c:v>29.512047258700001</c:v>
                </c:pt>
                <c:pt idx="24612">
                  <c:v>29.508148076099999</c:v>
                </c:pt>
                <c:pt idx="24613">
                  <c:v>29.509993525900001</c:v>
                </c:pt>
                <c:pt idx="24614">
                  <c:v>29.519035822999999</c:v>
                </c:pt>
                <c:pt idx="24615">
                  <c:v>29.527662803199998</c:v>
                </c:pt>
                <c:pt idx="24616">
                  <c:v>29.528683129200001</c:v>
                </c:pt>
                <c:pt idx="24617">
                  <c:v>29.5265438082</c:v>
                </c:pt>
                <c:pt idx="24618">
                  <c:v>29.530664569700001</c:v>
                </c:pt>
                <c:pt idx="24619">
                  <c:v>29.540821000099999</c:v>
                </c:pt>
                <c:pt idx="24620">
                  <c:v>29.547956239200001</c:v>
                </c:pt>
                <c:pt idx="24621">
                  <c:v>29.545363857600002</c:v>
                </c:pt>
                <c:pt idx="24622">
                  <c:v>29.544517426300001</c:v>
                </c:pt>
                <c:pt idx="24623">
                  <c:v>29.551553278299998</c:v>
                </c:pt>
                <c:pt idx="24624">
                  <c:v>29.562648580099999</c:v>
                </c:pt>
                <c:pt idx="24625">
                  <c:v>29.567480731100002</c:v>
                </c:pt>
                <c:pt idx="24626">
                  <c:v>29.564370659600002</c:v>
                </c:pt>
                <c:pt idx="24627">
                  <c:v>29.565671032600001</c:v>
                </c:pt>
                <c:pt idx="24628">
                  <c:v>29.573798440000001</c:v>
                </c:pt>
                <c:pt idx="24629">
                  <c:v>29.582685416299999</c:v>
                </c:pt>
                <c:pt idx="24630">
                  <c:v>29.583633313899998</c:v>
                </c:pt>
                <c:pt idx="24631">
                  <c:v>29.5805886801</c:v>
                </c:pt>
                <c:pt idx="24632">
                  <c:v>29.583853285099998</c:v>
                </c:pt>
                <c:pt idx="24633">
                  <c:v>29.593835197699999</c:v>
                </c:pt>
                <c:pt idx="24634">
                  <c:v>29.600979565500001</c:v>
                </c:pt>
                <c:pt idx="24635">
                  <c:v>29.598967621300002</c:v>
                </c:pt>
                <c:pt idx="24636">
                  <c:v>29.5977263895</c:v>
                </c:pt>
                <c:pt idx="24637">
                  <c:v>29.603169523399998</c:v>
                </c:pt>
                <c:pt idx="24638">
                  <c:v>29.613295899800001</c:v>
                </c:pt>
                <c:pt idx="24639">
                  <c:v>29.617918083300001</c:v>
                </c:pt>
                <c:pt idx="24640">
                  <c:v>29.6152730206</c:v>
                </c:pt>
                <c:pt idx="24641">
                  <c:v>29.6159899966</c:v>
                </c:pt>
                <c:pt idx="24642">
                  <c:v>29.624866989299999</c:v>
                </c:pt>
                <c:pt idx="24643">
                  <c:v>29.634494651400001</c:v>
                </c:pt>
                <c:pt idx="24644">
                  <c:v>29.634750348299999</c:v>
                </c:pt>
                <c:pt idx="24645">
                  <c:v>29.6323348618</c:v>
                </c:pt>
                <c:pt idx="24646">
                  <c:v>29.634486975400002</c:v>
                </c:pt>
                <c:pt idx="24647">
                  <c:v>29.645012831199999</c:v>
                </c:pt>
                <c:pt idx="24648">
                  <c:v>29.653602389500001</c:v>
                </c:pt>
                <c:pt idx="24649">
                  <c:v>29.6525653291</c:v>
                </c:pt>
                <c:pt idx="24650">
                  <c:v>29.651262600100001</c:v>
                </c:pt>
                <c:pt idx="24651">
                  <c:v>29.656360133700002</c:v>
                </c:pt>
                <c:pt idx="24652">
                  <c:v>29.666769215999999</c:v>
                </c:pt>
                <c:pt idx="24653">
                  <c:v>29.6710242666</c:v>
                </c:pt>
                <c:pt idx="24654">
                  <c:v>29.667900853900001</c:v>
                </c:pt>
                <c:pt idx="24655">
                  <c:v>29.667906665099999</c:v>
                </c:pt>
                <c:pt idx="24656">
                  <c:v>29.675521435499999</c:v>
                </c:pt>
                <c:pt idx="24657">
                  <c:v>29.6846206749</c:v>
                </c:pt>
                <c:pt idx="24658">
                  <c:v>29.6864098671</c:v>
                </c:pt>
                <c:pt idx="24659">
                  <c:v>29.683591707400002</c:v>
                </c:pt>
                <c:pt idx="24660">
                  <c:v>29.684839894900001</c:v>
                </c:pt>
                <c:pt idx="24661">
                  <c:v>29.694742577700001</c:v>
                </c:pt>
                <c:pt idx="24662">
                  <c:v>29.702383987600001</c:v>
                </c:pt>
                <c:pt idx="24663">
                  <c:v>29.701206024899999</c:v>
                </c:pt>
                <c:pt idx="24664">
                  <c:v>29.699234673100001</c:v>
                </c:pt>
                <c:pt idx="24665">
                  <c:v>29.704923675700002</c:v>
                </c:pt>
                <c:pt idx="24666">
                  <c:v>29.715495712799999</c:v>
                </c:pt>
                <c:pt idx="24667">
                  <c:v>29.719880428300002</c:v>
                </c:pt>
                <c:pt idx="24668">
                  <c:v>29.718032480000002</c:v>
                </c:pt>
                <c:pt idx="24669">
                  <c:v>29.715933665600001</c:v>
                </c:pt>
                <c:pt idx="24670">
                  <c:v>29.723666371</c:v>
                </c:pt>
                <c:pt idx="24671">
                  <c:v>29.7344322796</c:v>
                </c:pt>
                <c:pt idx="24672">
                  <c:v>29.7368410845</c:v>
                </c:pt>
                <c:pt idx="24673">
                  <c:v>29.734553673699999</c:v>
                </c:pt>
                <c:pt idx="24674">
                  <c:v>29.7361494795</c:v>
                </c:pt>
                <c:pt idx="24675">
                  <c:v>29.746165744700001</c:v>
                </c:pt>
                <c:pt idx="24676">
                  <c:v>29.7533729325</c:v>
                </c:pt>
                <c:pt idx="24677">
                  <c:v>29.7521898271</c:v>
                </c:pt>
                <c:pt idx="24678">
                  <c:v>29.749609262900002</c:v>
                </c:pt>
                <c:pt idx="24679">
                  <c:v>29.753751292</c:v>
                </c:pt>
                <c:pt idx="24680">
                  <c:v>29.763723229</c:v>
                </c:pt>
                <c:pt idx="24681">
                  <c:v>29.768856588999999</c:v>
                </c:pt>
                <c:pt idx="24682">
                  <c:v>29.766670106399999</c:v>
                </c:pt>
                <c:pt idx="24683">
                  <c:v>29.7646714107</c:v>
                </c:pt>
                <c:pt idx="24684">
                  <c:v>29.7723331784</c:v>
                </c:pt>
                <c:pt idx="24685">
                  <c:v>29.7817421761</c:v>
                </c:pt>
                <c:pt idx="24686">
                  <c:v>29.783237926599998</c:v>
                </c:pt>
                <c:pt idx="24687">
                  <c:v>29.780642056000001</c:v>
                </c:pt>
                <c:pt idx="24688">
                  <c:v>29.7821892762</c:v>
                </c:pt>
                <c:pt idx="24689">
                  <c:v>29.7917411064</c:v>
                </c:pt>
                <c:pt idx="24690">
                  <c:v>29.7998022435</c:v>
                </c:pt>
                <c:pt idx="24691">
                  <c:v>29.800052296200001</c:v>
                </c:pt>
                <c:pt idx="24692">
                  <c:v>29.795981469400001</c:v>
                </c:pt>
                <c:pt idx="24693">
                  <c:v>29.799985862</c:v>
                </c:pt>
                <c:pt idx="24694">
                  <c:v>29.810324511699999</c:v>
                </c:pt>
                <c:pt idx="24695">
                  <c:v>29.8160011951</c:v>
                </c:pt>
                <c:pt idx="24696">
                  <c:v>29.814812794600002</c:v>
                </c:pt>
                <c:pt idx="24697">
                  <c:v>29.813558999400001</c:v>
                </c:pt>
                <c:pt idx="24698">
                  <c:v>29.821177928000001</c:v>
                </c:pt>
                <c:pt idx="24699">
                  <c:v>29.8302863911</c:v>
                </c:pt>
                <c:pt idx="24700">
                  <c:v>29.8325497762</c:v>
                </c:pt>
                <c:pt idx="24701">
                  <c:v>29.829297813699998</c:v>
                </c:pt>
                <c:pt idx="24702">
                  <c:v>29.829686900199999</c:v>
                </c:pt>
                <c:pt idx="24703">
                  <c:v>29.838618475400001</c:v>
                </c:pt>
                <c:pt idx="24704">
                  <c:v>29.846101926399999</c:v>
                </c:pt>
                <c:pt idx="24705">
                  <c:v>29.846286059299999</c:v>
                </c:pt>
                <c:pt idx="24706">
                  <c:v>29.8428181634</c:v>
                </c:pt>
                <c:pt idx="24707">
                  <c:v>29.846610402</c:v>
                </c:pt>
                <c:pt idx="24708">
                  <c:v>29.855857538399999</c:v>
                </c:pt>
                <c:pt idx="24709">
                  <c:v>29.860840806199999</c:v>
                </c:pt>
                <c:pt idx="24710">
                  <c:v>29.8593796135</c:v>
                </c:pt>
                <c:pt idx="24711">
                  <c:v>29.8572795117</c:v>
                </c:pt>
                <c:pt idx="24712">
                  <c:v>29.8641128278</c:v>
                </c:pt>
                <c:pt idx="24713">
                  <c:v>29.873969182900002</c:v>
                </c:pt>
                <c:pt idx="24714">
                  <c:v>29.877507809400001</c:v>
                </c:pt>
                <c:pt idx="24715">
                  <c:v>29.873701279999999</c:v>
                </c:pt>
                <c:pt idx="24716">
                  <c:v>29.8744265628</c:v>
                </c:pt>
                <c:pt idx="24717">
                  <c:v>29.882238749799999</c:v>
                </c:pt>
                <c:pt idx="24718">
                  <c:v>29.890054055099998</c:v>
                </c:pt>
                <c:pt idx="24719">
                  <c:v>29.8914642077</c:v>
                </c:pt>
                <c:pt idx="24720">
                  <c:v>29.888435256899999</c:v>
                </c:pt>
                <c:pt idx="24721">
                  <c:v>29.892496777000002</c:v>
                </c:pt>
                <c:pt idx="24722">
                  <c:v>29.902096090000001</c:v>
                </c:pt>
                <c:pt idx="24723">
                  <c:v>29.908059467000001</c:v>
                </c:pt>
                <c:pt idx="24724">
                  <c:v>29.906039433</c:v>
                </c:pt>
                <c:pt idx="24725">
                  <c:v>29.903406920799998</c:v>
                </c:pt>
                <c:pt idx="24726">
                  <c:v>29.909496434699999</c:v>
                </c:pt>
                <c:pt idx="24727">
                  <c:v>29.918263212900001</c:v>
                </c:pt>
                <c:pt idx="24728">
                  <c:v>29.921605348100002</c:v>
                </c:pt>
                <c:pt idx="24729">
                  <c:v>29.9182031659</c:v>
                </c:pt>
                <c:pt idx="24730">
                  <c:v>29.918387504399998</c:v>
                </c:pt>
                <c:pt idx="24731">
                  <c:v>29.925573860299998</c:v>
                </c:pt>
                <c:pt idx="24732">
                  <c:v>29.933629760900001</c:v>
                </c:pt>
                <c:pt idx="24733">
                  <c:v>29.9345220499</c:v>
                </c:pt>
                <c:pt idx="24734">
                  <c:v>29.930283776</c:v>
                </c:pt>
                <c:pt idx="24735">
                  <c:v>29.9337723539</c:v>
                </c:pt>
                <c:pt idx="24736">
                  <c:v>29.9434625174</c:v>
                </c:pt>
                <c:pt idx="24737">
                  <c:v>29.949910041999999</c:v>
                </c:pt>
                <c:pt idx="24738">
                  <c:v>29.948043213799998</c:v>
                </c:pt>
                <c:pt idx="24739">
                  <c:v>29.946106067500001</c:v>
                </c:pt>
                <c:pt idx="24740">
                  <c:v>29.950613450500001</c:v>
                </c:pt>
                <c:pt idx="24741">
                  <c:v>29.959409726299999</c:v>
                </c:pt>
                <c:pt idx="24742">
                  <c:v>29.963712328700002</c:v>
                </c:pt>
                <c:pt idx="24743">
                  <c:v>29.960591204899998</c:v>
                </c:pt>
                <c:pt idx="24744">
                  <c:v>29.961214285099999</c:v>
                </c:pt>
                <c:pt idx="24745">
                  <c:v>29.969382184600001</c:v>
                </c:pt>
                <c:pt idx="24746">
                  <c:v>29.978186825000002</c:v>
                </c:pt>
                <c:pt idx="24747">
                  <c:v>29.978874956799999</c:v>
                </c:pt>
                <c:pt idx="24748">
                  <c:v>29.974875806</c:v>
                </c:pt>
                <c:pt idx="24749">
                  <c:v>29.9771790711</c:v>
                </c:pt>
                <c:pt idx="24750">
                  <c:v>29.9856998986</c:v>
                </c:pt>
                <c:pt idx="24751">
                  <c:v>29.992110270000001</c:v>
                </c:pt>
                <c:pt idx="24752">
                  <c:v>29.990167950899998</c:v>
                </c:pt>
                <c:pt idx="24753">
                  <c:v>29.9876164844</c:v>
                </c:pt>
                <c:pt idx="24754">
                  <c:v>29.991680853199998</c:v>
                </c:pt>
                <c:pt idx="24755">
                  <c:v>30.001094294400001</c:v>
                </c:pt>
                <c:pt idx="24756">
                  <c:v>30.005218600300001</c:v>
                </c:pt>
                <c:pt idx="24757">
                  <c:v>30.000811745</c:v>
                </c:pt>
                <c:pt idx="24758">
                  <c:v>30.0008293755</c:v>
                </c:pt>
                <c:pt idx="24759">
                  <c:v>30.008323662700001</c:v>
                </c:pt>
                <c:pt idx="24760">
                  <c:v>30.016847006399999</c:v>
                </c:pt>
                <c:pt idx="24761">
                  <c:v>30.018008141300001</c:v>
                </c:pt>
                <c:pt idx="24762">
                  <c:v>30.0149859142</c:v>
                </c:pt>
                <c:pt idx="24763">
                  <c:v>30.0163737799</c:v>
                </c:pt>
                <c:pt idx="24764">
                  <c:v>30.024720810600002</c:v>
                </c:pt>
                <c:pt idx="24765">
                  <c:v>30.031819115000001</c:v>
                </c:pt>
                <c:pt idx="24766">
                  <c:v>30.029770424300001</c:v>
                </c:pt>
                <c:pt idx="24767">
                  <c:v>30.0275632661</c:v>
                </c:pt>
                <c:pt idx="24768">
                  <c:v>30.0325903576</c:v>
                </c:pt>
                <c:pt idx="24769">
                  <c:v>30.042666565800001</c:v>
                </c:pt>
                <c:pt idx="24770">
                  <c:v>30.047081621299998</c:v>
                </c:pt>
                <c:pt idx="24771">
                  <c:v>30.043414979200001</c:v>
                </c:pt>
                <c:pt idx="24772">
                  <c:v>30.0424958242</c:v>
                </c:pt>
                <c:pt idx="24773">
                  <c:v>30.048753370899998</c:v>
                </c:pt>
                <c:pt idx="24774">
                  <c:v>30.0573153072</c:v>
                </c:pt>
                <c:pt idx="24775">
                  <c:v>30.0583078875</c:v>
                </c:pt>
                <c:pt idx="24776">
                  <c:v>30.054401524199999</c:v>
                </c:pt>
                <c:pt idx="24777">
                  <c:v>30.055139264499999</c:v>
                </c:pt>
                <c:pt idx="24778">
                  <c:v>30.0639737413</c:v>
                </c:pt>
                <c:pt idx="24779">
                  <c:v>30.0710404113</c:v>
                </c:pt>
                <c:pt idx="24780">
                  <c:v>30.068506594599999</c:v>
                </c:pt>
                <c:pt idx="24781">
                  <c:v>30.065812355999999</c:v>
                </c:pt>
                <c:pt idx="24782">
                  <c:v>30.069481026599998</c:v>
                </c:pt>
                <c:pt idx="24783">
                  <c:v>30.0788849188</c:v>
                </c:pt>
                <c:pt idx="24784">
                  <c:v>30.083476968399999</c:v>
                </c:pt>
                <c:pt idx="24785">
                  <c:v>30.0807426738</c:v>
                </c:pt>
                <c:pt idx="24786">
                  <c:v>30.079220607</c:v>
                </c:pt>
                <c:pt idx="24787">
                  <c:v>30.085801483600001</c:v>
                </c:pt>
                <c:pt idx="24788">
                  <c:v>30.094693275299999</c:v>
                </c:pt>
                <c:pt idx="24789">
                  <c:v>30.0950280142</c:v>
                </c:pt>
                <c:pt idx="24790">
                  <c:v>30.091636143700001</c:v>
                </c:pt>
                <c:pt idx="24791">
                  <c:v>30.092532636600001</c:v>
                </c:pt>
                <c:pt idx="24792">
                  <c:v>30.102013574499999</c:v>
                </c:pt>
                <c:pt idx="24793">
                  <c:v>30.109889722599998</c:v>
                </c:pt>
                <c:pt idx="24794">
                  <c:v>30.108380353099999</c:v>
                </c:pt>
                <c:pt idx="24795">
                  <c:v>30.105253917599999</c:v>
                </c:pt>
                <c:pt idx="24796">
                  <c:v>30.108281955100001</c:v>
                </c:pt>
                <c:pt idx="24797">
                  <c:v>30.117459978500001</c:v>
                </c:pt>
                <c:pt idx="24798">
                  <c:v>30.121746200800001</c:v>
                </c:pt>
                <c:pt idx="24799">
                  <c:v>30.118449546299999</c:v>
                </c:pt>
                <c:pt idx="24800">
                  <c:v>30.1162082775</c:v>
                </c:pt>
                <c:pt idx="24801">
                  <c:v>30.122347064700001</c:v>
                </c:pt>
                <c:pt idx="24802">
                  <c:v>30.130663583299999</c:v>
                </c:pt>
                <c:pt idx="24803">
                  <c:v>30.131881996600001</c:v>
                </c:pt>
                <c:pt idx="24804">
                  <c:v>30.128365103699998</c:v>
                </c:pt>
                <c:pt idx="24805">
                  <c:v>30.1277371959</c:v>
                </c:pt>
                <c:pt idx="24806">
                  <c:v>30.136183767599999</c:v>
                </c:pt>
                <c:pt idx="24807">
                  <c:v>30.143729635700002</c:v>
                </c:pt>
                <c:pt idx="24808">
                  <c:v>30.1428432268</c:v>
                </c:pt>
                <c:pt idx="24809">
                  <c:v>30.1393273284</c:v>
                </c:pt>
                <c:pt idx="24810">
                  <c:v>30.143011939699999</c:v>
                </c:pt>
                <c:pt idx="24811">
                  <c:v>30.152244456399998</c:v>
                </c:pt>
                <c:pt idx="24812">
                  <c:v>30.156114968000001</c:v>
                </c:pt>
                <c:pt idx="24813">
                  <c:v>30.153599336300001</c:v>
                </c:pt>
                <c:pt idx="24814">
                  <c:v>30.150225266900001</c:v>
                </c:pt>
                <c:pt idx="24815">
                  <c:v>30.156838458199999</c:v>
                </c:pt>
                <c:pt idx="24816">
                  <c:v>30.166660540199999</c:v>
                </c:pt>
                <c:pt idx="24817">
                  <c:v>30.168875273200001</c:v>
                </c:pt>
                <c:pt idx="24818">
                  <c:v>30.165434238700001</c:v>
                </c:pt>
                <c:pt idx="24819">
                  <c:v>30.1648350613</c:v>
                </c:pt>
                <c:pt idx="24820">
                  <c:v>30.172933520099999</c:v>
                </c:pt>
                <c:pt idx="24821">
                  <c:v>30.179895372699999</c:v>
                </c:pt>
                <c:pt idx="24822">
                  <c:v>30.1787709619</c:v>
                </c:pt>
                <c:pt idx="24823">
                  <c:v>30.174736879699999</c:v>
                </c:pt>
                <c:pt idx="24824">
                  <c:v>30.177028706000002</c:v>
                </c:pt>
                <c:pt idx="24825">
                  <c:v>30.1852698792</c:v>
                </c:pt>
                <c:pt idx="24826">
                  <c:v>30.190611941</c:v>
                </c:pt>
                <c:pt idx="24827">
                  <c:v>30.188108082999999</c:v>
                </c:pt>
                <c:pt idx="24828">
                  <c:v>30.183947079900001</c:v>
                </c:pt>
                <c:pt idx="24829">
                  <c:v>30.189772388400002</c:v>
                </c:pt>
                <c:pt idx="24830">
                  <c:v>30.198703378099999</c:v>
                </c:pt>
                <c:pt idx="24831">
                  <c:v>30.2007039402</c:v>
                </c:pt>
                <c:pt idx="24832">
                  <c:v>30.196886996300002</c:v>
                </c:pt>
                <c:pt idx="24833">
                  <c:v>30.196705738999999</c:v>
                </c:pt>
                <c:pt idx="24834">
                  <c:v>30.204496843000001</c:v>
                </c:pt>
                <c:pt idx="24835">
                  <c:v>30.211806231099999</c:v>
                </c:pt>
                <c:pt idx="24836">
                  <c:v>30.2120064404</c:v>
                </c:pt>
                <c:pt idx="24837">
                  <c:v>30.2062932352</c:v>
                </c:pt>
                <c:pt idx="24838">
                  <c:v>30.208694910599998</c:v>
                </c:pt>
                <c:pt idx="24839">
                  <c:v>30.218108778800001</c:v>
                </c:pt>
                <c:pt idx="24840">
                  <c:v>30.2240760571</c:v>
                </c:pt>
                <c:pt idx="24841">
                  <c:v>30.222275426100001</c:v>
                </c:pt>
                <c:pt idx="24842">
                  <c:v>30.218727929500002</c:v>
                </c:pt>
                <c:pt idx="24843">
                  <c:v>30.224130612700002</c:v>
                </c:pt>
                <c:pt idx="24844">
                  <c:v>30.232372971</c:v>
                </c:pt>
                <c:pt idx="24845">
                  <c:v>30.234644257399999</c:v>
                </c:pt>
                <c:pt idx="24846">
                  <c:v>30.230494844700001</c:v>
                </c:pt>
                <c:pt idx="24847">
                  <c:v>30.228966011299999</c:v>
                </c:pt>
                <c:pt idx="24848">
                  <c:v>30.235826341100001</c:v>
                </c:pt>
                <c:pt idx="24849">
                  <c:v>30.243413271000001</c:v>
                </c:pt>
                <c:pt idx="24850">
                  <c:v>30.2435562991</c:v>
                </c:pt>
                <c:pt idx="24851">
                  <c:v>30.2381368004</c:v>
                </c:pt>
                <c:pt idx="24852">
                  <c:v>30.240108283000001</c:v>
                </c:pt>
                <c:pt idx="24853">
                  <c:v>30.248221257800001</c:v>
                </c:pt>
                <c:pt idx="24854">
                  <c:v>30.2533236606</c:v>
                </c:pt>
                <c:pt idx="24855">
                  <c:v>30.251394994799998</c:v>
                </c:pt>
                <c:pt idx="24856">
                  <c:v>30.247988661899999</c:v>
                </c:pt>
                <c:pt idx="24857">
                  <c:v>30.252809363099999</c:v>
                </c:pt>
                <c:pt idx="24858">
                  <c:v>30.261745018399999</c:v>
                </c:pt>
                <c:pt idx="24859">
                  <c:v>30.2653278716</c:v>
                </c:pt>
                <c:pt idx="24860">
                  <c:v>30.2600341194</c:v>
                </c:pt>
                <c:pt idx="24861">
                  <c:v>30.258663237499999</c:v>
                </c:pt>
                <c:pt idx="24862">
                  <c:v>30.2649433373</c:v>
                </c:pt>
                <c:pt idx="24863">
                  <c:v>30.273143094200002</c:v>
                </c:pt>
                <c:pt idx="24864">
                  <c:v>30.274588563199998</c:v>
                </c:pt>
                <c:pt idx="24865">
                  <c:v>30.270057855200001</c:v>
                </c:pt>
                <c:pt idx="24866">
                  <c:v>30.271808654299999</c:v>
                </c:pt>
                <c:pt idx="24867">
                  <c:v>30.279518381300001</c:v>
                </c:pt>
                <c:pt idx="24868">
                  <c:v>30.285410491299999</c:v>
                </c:pt>
                <c:pt idx="24869">
                  <c:v>30.283026124599999</c:v>
                </c:pt>
                <c:pt idx="24870">
                  <c:v>30.278742366500001</c:v>
                </c:pt>
                <c:pt idx="24871">
                  <c:v>30.282741947600002</c:v>
                </c:pt>
                <c:pt idx="24872">
                  <c:v>30.2907086837</c:v>
                </c:pt>
                <c:pt idx="24873">
                  <c:v>30.294111151599999</c:v>
                </c:pt>
                <c:pt idx="24874">
                  <c:v>30.289896438700001</c:v>
                </c:pt>
                <c:pt idx="24875">
                  <c:v>30.287890368999999</c:v>
                </c:pt>
                <c:pt idx="24876">
                  <c:v>30.293176319000001</c:v>
                </c:pt>
                <c:pt idx="24877">
                  <c:v>30.300685444300001</c:v>
                </c:pt>
                <c:pt idx="24878">
                  <c:v>30.3017500347</c:v>
                </c:pt>
                <c:pt idx="24879">
                  <c:v>30.296721147700001</c:v>
                </c:pt>
                <c:pt idx="24880">
                  <c:v>30.297781236300001</c:v>
                </c:pt>
                <c:pt idx="24881">
                  <c:v>30.306124849500002</c:v>
                </c:pt>
                <c:pt idx="24882">
                  <c:v>30.312760447100001</c:v>
                </c:pt>
                <c:pt idx="24883">
                  <c:v>30.3101145784</c:v>
                </c:pt>
                <c:pt idx="24884">
                  <c:v>30.306579143</c:v>
                </c:pt>
                <c:pt idx="24885">
                  <c:v>30.308468511299999</c:v>
                </c:pt>
                <c:pt idx="24886">
                  <c:v>30.3168207105</c:v>
                </c:pt>
                <c:pt idx="24887">
                  <c:v>30.321760911999998</c:v>
                </c:pt>
                <c:pt idx="24888">
                  <c:v>30.318102097000001</c:v>
                </c:pt>
                <c:pt idx="24889">
                  <c:v>30.316406388800001</c:v>
                </c:pt>
                <c:pt idx="24890">
                  <c:v>30.322064488300001</c:v>
                </c:pt>
                <c:pt idx="24891">
                  <c:v>30.3304684278</c:v>
                </c:pt>
                <c:pt idx="24892">
                  <c:v>30.331047547600001</c:v>
                </c:pt>
                <c:pt idx="24893">
                  <c:v>30.325803585999999</c:v>
                </c:pt>
                <c:pt idx="24894">
                  <c:v>30.3259170169</c:v>
                </c:pt>
                <c:pt idx="24895">
                  <c:v>30.332832246900001</c:v>
                </c:pt>
                <c:pt idx="24896">
                  <c:v>30.3392030483</c:v>
                </c:pt>
                <c:pt idx="24897">
                  <c:v>30.337304311899999</c:v>
                </c:pt>
                <c:pt idx="24898">
                  <c:v>30.333023005800001</c:v>
                </c:pt>
                <c:pt idx="24899">
                  <c:v>30.3346396474</c:v>
                </c:pt>
                <c:pt idx="24900">
                  <c:v>30.343101610200002</c:v>
                </c:pt>
                <c:pt idx="24901">
                  <c:v>30.347182345499998</c:v>
                </c:pt>
                <c:pt idx="24902">
                  <c:v>30.342552197900002</c:v>
                </c:pt>
                <c:pt idx="24903">
                  <c:v>30.340554612199998</c:v>
                </c:pt>
                <c:pt idx="24904">
                  <c:v>30.346206488499998</c:v>
                </c:pt>
                <c:pt idx="24905">
                  <c:v>30.354530998200001</c:v>
                </c:pt>
                <c:pt idx="24906">
                  <c:v>30.355688938299998</c:v>
                </c:pt>
                <c:pt idx="24907">
                  <c:v>30.3514507798</c:v>
                </c:pt>
                <c:pt idx="24908">
                  <c:v>30.3496873315</c:v>
                </c:pt>
                <c:pt idx="24909">
                  <c:v>30.3563357588</c:v>
                </c:pt>
                <c:pt idx="24910">
                  <c:v>30.363691799400002</c:v>
                </c:pt>
                <c:pt idx="24911">
                  <c:v>30.362290165299999</c:v>
                </c:pt>
                <c:pt idx="24912">
                  <c:v>30.358603802200001</c:v>
                </c:pt>
                <c:pt idx="24913">
                  <c:v>30.361165761700001</c:v>
                </c:pt>
                <c:pt idx="24914">
                  <c:v>30.370028559400001</c:v>
                </c:pt>
                <c:pt idx="24915">
                  <c:v>30.3739879544</c:v>
                </c:pt>
                <c:pt idx="24916">
                  <c:v>30.3698926653</c:v>
                </c:pt>
                <c:pt idx="24917">
                  <c:v>30.3667803234</c:v>
                </c:pt>
                <c:pt idx="24918">
                  <c:v>30.3710370678</c:v>
                </c:pt>
                <c:pt idx="24919">
                  <c:v>30.379146588699999</c:v>
                </c:pt>
                <c:pt idx="24920">
                  <c:v>30.380150174800001</c:v>
                </c:pt>
                <c:pt idx="24921">
                  <c:v>30.3753933966</c:v>
                </c:pt>
                <c:pt idx="24922">
                  <c:v>30.3736727392</c:v>
                </c:pt>
                <c:pt idx="24923">
                  <c:v>30.3806493877</c:v>
                </c:pt>
                <c:pt idx="24924">
                  <c:v>30.387295155899999</c:v>
                </c:pt>
                <c:pt idx="24925">
                  <c:v>30.3848522356</c:v>
                </c:pt>
                <c:pt idx="24926">
                  <c:v>30.380949087200001</c:v>
                </c:pt>
                <c:pt idx="24927">
                  <c:v>30.382549311999998</c:v>
                </c:pt>
                <c:pt idx="24928">
                  <c:v>30.390865940899999</c:v>
                </c:pt>
                <c:pt idx="24929">
                  <c:v>30.3956097423</c:v>
                </c:pt>
                <c:pt idx="24930">
                  <c:v>30.392754150599998</c:v>
                </c:pt>
                <c:pt idx="24931">
                  <c:v>30.388761894400002</c:v>
                </c:pt>
                <c:pt idx="24932">
                  <c:v>30.392800735400002</c:v>
                </c:pt>
                <c:pt idx="24933">
                  <c:v>30.400893662600001</c:v>
                </c:pt>
                <c:pt idx="24934">
                  <c:v>30.402052748999999</c:v>
                </c:pt>
                <c:pt idx="24935">
                  <c:v>30.3980468878</c:v>
                </c:pt>
                <c:pt idx="24936">
                  <c:v>30.396912498700001</c:v>
                </c:pt>
                <c:pt idx="24937">
                  <c:v>30.404364812499999</c:v>
                </c:pt>
                <c:pt idx="24938">
                  <c:v>30.411383978899998</c:v>
                </c:pt>
                <c:pt idx="24939">
                  <c:v>30.4099769131</c:v>
                </c:pt>
                <c:pt idx="24940">
                  <c:v>30.405263169000001</c:v>
                </c:pt>
                <c:pt idx="24941">
                  <c:v>30.405901069999999</c:v>
                </c:pt>
                <c:pt idx="24942">
                  <c:v>30.413863378999999</c:v>
                </c:pt>
                <c:pt idx="24943">
                  <c:v>30.417971096399999</c:v>
                </c:pt>
                <c:pt idx="24944">
                  <c:v>30.414656841500001</c:v>
                </c:pt>
                <c:pt idx="24945">
                  <c:v>30.410414210900001</c:v>
                </c:pt>
                <c:pt idx="24946">
                  <c:v>30.414387340499999</c:v>
                </c:pt>
                <c:pt idx="24947">
                  <c:v>30.4218714535</c:v>
                </c:pt>
                <c:pt idx="24948">
                  <c:v>30.423038041400002</c:v>
                </c:pt>
                <c:pt idx="24949">
                  <c:v>30.418801415000001</c:v>
                </c:pt>
                <c:pt idx="24950">
                  <c:v>30.4163087441</c:v>
                </c:pt>
                <c:pt idx="24951">
                  <c:v>30.423073632600001</c:v>
                </c:pt>
                <c:pt idx="24952">
                  <c:v>30.430305560000001</c:v>
                </c:pt>
                <c:pt idx="24953">
                  <c:v>30.4298713021</c:v>
                </c:pt>
                <c:pt idx="24954">
                  <c:v>30.424812059000001</c:v>
                </c:pt>
                <c:pt idx="24955">
                  <c:v>30.425763855100001</c:v>
                </c:pt>
                <c:pt idx="24956">
                  <c:v>30.4330448541</c:v>
                </c:pt>
                <c:pt idx="24957">
                  <c:v>30.436901409099999</c:v>
                </c:pt>
                <c:pt idx="24958">
                  <c:v>30.434254323099999</c:v>
                </c:pt>
                <c:pt idx="24959">
                  <c:v>30.429997850100001</c:v>
                </c:pt>
                <c:pt idx="24960">
                  <c:v>30.434658046799999</c:v>
                </c:pt>
                <c:pt idx="24961">
                  <c:v>30.443164533299999</c:v>
                </c:pt>
                <c:pt idx="24962">
                  <c:v>30.4453400684</c:v>
                </c:pt>
                <c:pt idx="24963">
                  <c:v>30.440787541100001</c:v>
                </c:pt>
                <c:pt idx="24964">
                  <c:v>30.438108548500001</c:v>
                </c:pt>
                <c:pt idx="24965">
                  <c:v>30.444025156799999</c:v>
                </c:pt>
                <c:pt idx="24966">
                  <c:v>30.450534110300001</c:v>
                </c:pt>
                <c:pt idx="24967">
                  <c:v>30.449892438199999</c:v>
                </c:pt>
                <c:pt idx="24968">
                  <c:v>30.444336379100001</c:v>
                </c:pt>
                <c:pt idx="24969">
                  <c:v>30.444703294499998</c:v>
                </c:pt>
                <c:pt idx="24970">
                  <c:v>30.4510383354</c:v>
                </c:pt>
                <c:pt idx="24971">
                  <c:v>30.455925052200001</c:v>
                </c:pt>
                <c:pt idx="24972">
                  <c:v>30.453346849100001</c:v>
                </c:pt>
                <c:pt idx="24973">
                  <c:v>30.447736602100001</c:v>
                </c:pt>
                <c:pt idx="24974">
                  <c:v>30.4514075839</c:v>
                </c:pt>
                <c:pt idx="24975">
                  <c:v>30.459592429099999</c:v>
                </c:pt>
                <c:pt idx="24976">
                  <c:v>30.462106238699999</c:v>
                </c:pt>
                <c:pt idx="24977">
                  <c:v>30.457543630100002</c:v>
                </c:pt>
                <c:pt idx="24978">
                  <c:v>30.455446302999999</c:v>
                </c:pt>
                <c:pt idx="24979">
                  <c:v>30.460748664899999</c:v>
                </c:pt>
                <c:pt idx="24980">
                  <c:v>30.467144701799999</c:v>
                </c:pt>
                <c:pt idx="24981">
                  <c:v>30.467289709399999</c:v>
                </c:pt>
                <c:pt idx="24982">
                  <c:v>30.461086135799999</c:v>
                </c:pt>
                <c:pt idx="24983">
                  <c:v>30.461628811800001</c:v>
                </c:pt>
                <c:pt idx="24984">
                  <c:v>30.469390936899998</c:v>
                </c:pt>
                <c:pt idx="24985">
                  <c:v>30.4751667273</c:v>
                </c:pt>
                <c:pt idx="24986">
                  <c:v>30.472894352099999</c:v>
                </c:pt>
                <c:pt idx="24987">
                  <c:v>30.467721748799999</c:v>
                </c:pt>
                <c:pt idx="24988">
                  <c:v>30.470452256800002</c:v>
                </c:pt>
                <c:pt idx="24989">
                  <c:v>30.477635523299998</c:v>
                </c:pt>
                <c:pt idx="24990">
                  <c:v>30.480277513200001</c:v>
                </c:pt>
                <c:pt idx="24991">
                  <c:v>30.475460564900001</c:v>
                </c:pt>
                <c:pt idx="24992">
                  <c:v>30.4721216704</c:v>
                </c:pt>
                <c:pt idx="24993">
                  <c:v>30.476314798800001</c:v>
                </c:pt>
                <c:pt idx="24994">
                  <c:v>30.483705637900002</c:v>
                </c:pt>
                <c:pt idx="24995">
                  <c:v>30.484061152999999</c:v>
                </c:pt>
                <c:pt idx="24996">
                  <c:v>30.4772635747</c:v>
                </c:pt>
                <c:pt idx="24997">
                  <c:v>30.4770184381</c:v>
                </c:pt>
                <c:pt idx="24998">
                  <c:v>30.483875028</c:v>
                </c:pt>
                <c:pt idx="24999">
                  <c:v>30.489254276200001</c:v>
                </c:pt>
                <c:pt idx="25000">
                  <c:v>30.486962629200001</c:v>
                </c:pt>
                <c:pt idx="25001">
                  <c:v>30.4823327091</c:v>
                </c:pt>
                <c:pt idx="25002">
                  <c:v>30.484490361900001</c:v>
                </c:pt>
                <c:pt idx="25003">
                  <c:v>30.4919288822</c:v>
                </c:pt>
                <c:pt idx="25004">
                  <c:v>30.4956078889</c:v>
                </c:pt>
                <c:pt idx="25005">
                  <c:v>30.489627768999998</c:v>
                </c:pt>
                <c:pt idx="25006">
                  <c:v>30.4865357131</c:v>
                </c:pt>
                <c:pt idx="25007">
                  <c:v>30.491261402999999</c:v>
                </c:pt>
                <c:pt idx="25008">
                  <c:v>30.499319697499999</c:v>
                </c:pt>
                <c:pt idx="25009">
                  <c:v>30.500571370100001</c:v>
                </c:pt>
                <c:pt idx="25010">
                  <c:v>30.494613797300001</c:v>
                </c:pt>
                <c:pt idx="25011">
                  <c:v>30.493852418500001</c:v>
                </c:pt>
                <c:pt idx="25012">
                  <c:v>30.4997561341</c:v>
                </c:pt>
                <c:pt idx="25013">
                  <c:v>30.505426295900001</c:v>
                </c:pt>
                <c:pt idx="25014">
                  <c:v>30.5029588475</c:v>
                </c:pt>
                <c:pt idx="25015">
                  <c:v>30.497345808199999</c:v>
                </c:pt>
                <c:pt idx="25016">
                  <c:v>30.498550252699999</c:v>
                </c:pt>
                <c:pt idx="25017">
                  <c:v>30.5058371157</c:v>
                </c:pt>
                <c:pt idx="25018">
                  <c:v>30.509304114999999</c:v>
                </c:pt>
                <c:pt idx="25019">
                  <c:v>30.503979988099999</c:v>
                </c:pt>
                <c:pt idx="25020">
                  <c:v>30.500265804000001</c:v>
                </c:pt>
                <c:pt idx="25021">
                  <c:v>30.503706454900001</c:v>
                </c:pt>
                <c:pt idx="25022">
                  <c:v>30.5108747214</c:v>
                </c:pt>
                <c:pt idx="25023">
                  <c:v>30.5121129178</c:v>
                </c:pt>
                <c:pt idx="25024">
                  <c:v>30.506579247800001</c:v>
                </c:pt>
                <c:pt idx="25025">
                  <c:v>30.505267525099999</c:v>
                </c:pt>
                <c:pt idx="25026">
                  <c:v>30.511824549499998</c:v>
                </c:pt>
                <c:pt idx="25027">
                  <c:v>30.518246230100001</c:v>
                </c:pt>
                <c:pt idx="25028">
                  <c:v>30.514943507400002</c:v>
                </c:pt>
                <c:pt idx="25029">
                  <c:v>30.509806281700001</c:v>
                </c:pt>
                <c:pt idx="25030">
                  <c:v>30.509691740000001</c:v>
                </c:pt>
                <c:pt idx="25031">
                  <c:v>30.517660232800001</c:v>
                </c:pt>
                <c:pt idx="25032">
                  <c:v>30.522655298699998</c:v>
                </c:pt>
                <c:pt idx="25033">
                  <c:v>30.5183192563</c:v>
                </c:pt>
                <c:pt idx="25034">
                  <c:v>30.5146543607</c:v>
                </c:pt>
                <c:pt idx="25035">
                  <c:v>30.517762005800002</c:v>
                </c:pt>
                <c:pt idx="25036">
                  <c:v>30.525315550199998</c:v>
                </c:pt>
                <c:pt idx="25037">
                  <c:v>30.5261081622</c:v>
                </c:pt>
                <c:pt idx="25038">
                  <c:v>30.5200416996</c:v>
                </c:pt>
                <c:pt idx="25039">
                  <c:v>30.517888988999999</c:v>
                </c:pt>
                <c:pt idx="25040">
                  <c:v>30.5231612099</c:v>
                </c:pt>
                <c:pt idx="25041">
                  <c:v>30.5289628425</c:v>
                </c:pt>
                <c:pt idx="25042">
                  <c:v>30.527194303800002</c:v>
                </c:pt>
                <c:pt idx="25043">
                  <c:v>30.521449242700001</c:v>
                </c:pt>
                <c:pt idx="25044">
                  <c:v>30.520551976099998</c:v>
                </c:pt>
                <c:pt idx="25045">
                  <c:v>30.527858039600002</c:v>
                </c:pt>
                <c:pt idx="25046">
                  <c:v>30.532262320299999</c:v>
                </c:pt>
                <c:pt idx="25047">
                  <c:v>30.5278076261</c:v>
                </c:pt>
                <c:pt idx="25048">
                  <c:v>30.523531906799999</c:v>
                </c:pt>
                <c:pt idx="25049">
                  <c:v>30.527150520900001</c:v>
                </c:pt>
                <c:pt idx="25050">
                  <c:v>30.534900389499999</c:v>
                </c:pt>
                <c:pt idx="25051">
                  <c:v>30.535732231699999</c:v>
                </c:pt>
                <c:pt idx="25052">
                  <c:v>30.5307863102</c:v>
                </c:pt>
                <c:pt idx="25053">
                  <c:v>30.526314038900001</c:v>
                </c:pt>
                <c:pt idx="25054">
                  <c:v>30.531791386599998</c:v>
                </c:pt>
                <c:pt idx="25055">
                  <c:v>30.539208652799999</c:v>
                </c:pt>
                <c:pt idx="25056">
                  <c:v>30.538052927599999</c:v>
                </c:pt>
                <c:pt idx="25057">
                  <c:v>30.532907060799999</c:v>
                </c:pt>
                <c:pt idx="25058">
                  <c:v>30.5324799996</c:v>
                </c:pt>
                <c:pt idx="25059">
                  <c:v>30.539994499700001</c:v>
                </c:pt>
                <c:pt idx="25060">
                  <c:v>30.5439203645</c:v>
                </c:pt>
                <c:pt idx="25061">
                  <c:v>30.539476207700002</c:v>
                </c:pt>
                <c:pt idx="25062">
                  <c:v>30.534452617500001</c:v>
                </c:pt>
                <c:pt idx="25063">
                  <c:v>30.536454217700001</c:v>
                </c:pt>
                <c:pt idx="25064">
                  <c:v>30.543609375999999</c:v>
                </c:pt>
                <c:pt idx="25065">
                  <c:v>30.5451619</c:v>
                </c:pt>
                <c:pt idx="25066">
                  <c:v>30.5396483072</c:v>
                </c:pt>
                <c:pt idx="25067">
                  <c:v>30.535251426199999</c:v>
                </c:pt>
                <c:pt idx="25068">
                  <c:v>30.5405682918</c:v>
                </c:pt>
                <c:pt idx="25069">
                  <c:v>30.5469430385</c:v>
                </c:pt>
                <c:pt idx="25070">
                  <c:v>30.544950654000001</c:v>
                </c:pt>
                <c:pt idx="25071">
                  <c:v>30.539678036000002</c:v>
                </c:pt>
                <c:pt idx="25072">
                  <c:v>30.539151155700001</c:v>
                </c:pt>
                <c:pt idx="25073">
                  <c:v>30.546292752500001</c:v>
                </c:pt>
                <c:pt idx="25074">
                  <c:v>30.5509961942</c:v>
                </c:pt>
                <c:pt idx="25075">
                  <c:v>30.547866633600002</c:v>
                </c:pt>
                <c:pt idx="25076">
                  <c:v>30.541208939400001</c:v>
                </c:pt>
                <c:pt idx="25077">
                  <c:v>30.542939058799998</c:v>
                </c:pt>
                <c:pt idx="25078">
                  <c:v>30.5503619158</c:v>
                </c:pt>
                <c:pt idx="25079">
                  <c:v>30.552562811000001</c:v>
                </c:pt>
                <c:pt idx="25080">
                  <c:v>30.548058222200002</c:v>
                </c:pt>
                <c:pt idx="25081">
                  <c:v>30.5445285827</c:v>
                </c:pt>
                <c:pt idx="25082">
                  <c:v>30.549869516299999</c:v>
                </c:pt>
                <c:pt idx="25083">
                  <c:v>30.555995625600001</c:v>
                </c:pt>
                <c:pt idx="25084">
                  <c:v>30.554853274999999</c:v>
                </c:pt>
                <c:pt idx="25085">
                  <c:v>30.548774309700001</c:v>
                </c:pt>
                <c:pt idx="25086">
                  <c:v>30.5470290385</c:v>
                </c:pt>
                <c:pt idx="25087">
                  <c:v>30.553526395900001</c:v>
                </c:pt>
                <c:pt idx="25088">
                  <c:v>30.557648561499999</c:v>
                </c:pt>
                <c:pt idx="25089">
                  <c:v>30.554283354999999</c:v>
                </c:pt>
                <c:pt idx="25090">
                  <c:v>30.5481134204</c:v>
                </c:pt>
                <c:pt idx="25091">
                  <c:v>30.549622061699999</c:v>
                </c:pt>
                <c:pt idx="25092">
                  <c:v>30.5560485564</c:v>
                </c:pt>
                <c:pt idx="25093">
                  <c:v>30.5575690579</c:v>
                </c:pt>
                <c:pt idx="25094">
                  <c:v>30.5530368557</c:v>
                </c:pt>
                <c:pt idx="25095">
                  <c:v>30.548661521100001</c:v>
                </c:pt>
                <c:pt idx="25096">
                  <c:v>30.553347294200002</c:v>
                </c:pt>
                <c:pt idx="25097">
                  <c:v>30.560219762799999</c:v>
                </c:pt>
                <c:pt idx="25098">
                  <c:v>30.560292500100001</c:v>
                </c:pt>
                <c:pt idx="25099">
                  <c:v>30.553580048400001</c:v>
                </c:pt>
                <c:pt idx="25100">
                  <c:v>30.5519759142</c:v>
                </c:pt>
                <c:pt idx="25101">
                  <c:v>30.557272456100002</c:v>
                </c:pt>
                <c:pt idx="25102">
                  <c:v>30.561779532199999</c:v>
                </c:pt>
                <c:pt idx="25103">
                  <c:v>30.5595858818</c:v>
                </c:pt>
                <c:pt idx="25104">
                  <c:v>30.553803651700001</c:v>
                </c:pt>
                <c:pt idx="25105">
                  <c:v>30.5556384283</c:v>
                </c:pt>
                <c:pt idx="25106">
                  <c:v>30.5626120214</c:v>
                </c:pt>
                <c:pt idx="25107">
                  <c:v>30.565203201399999</c:v>
                </c:pt>
                <c:pt idx="25108">
                  <c:v>30.560047211200001</c:v>
                </c:pt>
                <c:pt idx="25109">
                  <c:v>30.555105998999998</c:v>
                </c:pt>
                <c:pt idx="25110">
                  <c:v>30.558990295000001</c:v>
                </c:pt>
                <c:pt idx="25111">
                  <c:v>30.5647500261</c:v>
                </c:pt>
                <c:pt idx="25112">
                  <c:v>30.564606256699999</c:v>
                </c:pt>
                <c:pt idx="25113">
                  <c:v>30.5581128886</c:v>
                </c:pt>
                <c:pt idx="25114">
                  <c:v>30.555932368400001</c:v>
                </c:pt>
                <c:pt idx="25115">
                  <c:v>30.560537150999998</c:v>
                </c:pt>
                <c:pt idx="25116">
                  <c:v>30.565302315899999</c:v>
                </c:pt>
                <c:pt idx="25117">
                  <c:v>30.562786299199999</c:v>
                </c:pt>
                <c:pt idx="25118">
                  <c:v>30.555926915899999</c:v>
                </c:pt>
                <c:pt idx="25119">
                  <c:v>30.5573302546</c:v>
                </c:pt>
                <c:pt idx="25120">
                  <c:v>30.564402260600001</c:v>
                </c:pt>
                <c:pt idx="25121">
                  <c:v>30.5675039033</c:v>
                </c:pt>
                <c:pt idx="25122">
                  <c:v>30.562408809400001</c:v>
                </c:pt>
                <c:pt idx="25123">
                  <c:v>30.557978055700001</c:v>
                </c:pt>
                <c:pt idx="25124">
                  <c:v>30.5602322692</c:v>
                </c:pt>
                <c:pt idx="25125">
                  <c:v>30.565923534700001</c:v>
                </c:pt>
                <c:pt idx="25126">
                  <c:v>30.566665000299999</c:v>
                </c:pt>
                <c:pt idx="25127">
                  <c:v>30.560436088500001</c:v>
                </c:pt>
                <c:pt idx="25128">
                  <c:v>30.558705918200001</c:v>
                </c:pt>
                <c:pt idx="25129">
                  <c:v>30.564484931700001</c:v>
                </c:pt>
                <c:pt idx="25130">
                  <c:v>30.570063608200002</c:v>
                </c:pt>
                <c:pt idx="25131">
                  <c:v>30.5673891512</c:v>
                </c:pt>
                <c:pt idx="25132">
                  <c:v>30.560788564999999</c:v>
                </c:pt>
                <c:pt idx="25133">
                  <c:v>30.560898958999999</c:v>
                </c:pt>
                <c:pt idx="25134">
                  <c:v>30.566799755400002</c:v>
                </c:pt>
                <c:pt idx="25135">
                  <c:v>30.569889889799999</c:v>
                </c:pt>
                <c:pt idx="25136">
                  <c:v>30.564589445599999</c:v>
                </c:pt>
                <c:pt idx="25137">
                  <c:v>30.559464973699999</c:v>
                </c:pt>
                <c:pt idx="25138">
                  <c:v>30.561119559000002</c:v>
                </c:pt>
                <c:pt idx="25139">
                  <c:v>30.5675293551</c:v>
                </c:pt>
                <c:pt idx="25140">
                  <c:v>30.5680725432</c:v>
                </c:pt>
                <c:pt idx="25141">
                  <c:v>30.560691649500001</c:v>
                </c:pt>
                <c:pt idx="25142">
                  <c:v>30.5584432546</c:v>
                </c:pt>
                <c:pt idx="25143">
                  <c:v>30.563637885999999</c:v>
                </c:pt>
                <c:pt idx="25144">
                  <c:v>30.5690705001</c:v>
                </c:pt>
                <c:pt idx="25145">
                  <c:v>30.5668750962</c:v>
                </c:pt>
                <c:pt idx="25146">
                  <c:v>30.561095221399999</c:v>
                </c:pt>
                <c:pt idx="25147">
                  <c:v>30.560284473399999</c:v>
                </c:pt>
                <c:pt idx="25148">
                  <c:v>30.5658688746</c:v>
                </c:pt>
                <c:pt idx="25149">
                  <c:v>30.569581560500001</c:v>
                </c:pt>
                <c:pt idx="25150">
                  <c:v>30.564106565599999</c:v>
                </c:pt>
                <c:pt idx="25151">
                  <c:v>30.5592818149</c:v>
                </c:pt>
                <c:pt idx="25152">
                  <c:v>30.561950074199999</c:v>
                </c:pt>
                <c:pt idx="25153">
                  <c:v>30.569074334900002</c:v>
                </c:pt>
                <c:pt idx="25154">
                  <c:v>30.570101122200001</c:v>
                </c:pt>
                <c:pt idx="25155">
                  <c:v>30.5635054842</c:v>
                </c:pt>
                <c:pt idx="25156">
                  <c:v>30.5602820933</c:v>
                </c:pt>
                <c:pt idx="25157">
                  <c:v>30.564221399600001</c:v>
                </c:pt>
                <c:pt idx="25158">
                  <c:v>30.569712494099999</c:v>
                </c:pt>
                <c:pt idx="25159">
                  <c:v>30.567246450900001</c:v>
                </c:pt>
                <c:pt idx="25160">
                  <c:v>30.560521811400001</c:v>
                </c:pt>
                <c:pt idx="25161">
                  <c:v>30.5589007805</c:v>
                </c:pt>
                <c:pt idx="25162">
                  <c:v>30.5650537</c:v>
                </c:pt>
                <c:pt idx="25163">
                  <c:v>30.568598016399999</c:v>
                </c:pt>
                <c:pt idx="25164">
                  <c:v>30.562784839700001</c:v>
                </c:pt>
                <c:pt idx="25165">
                  <c:v>30.557450770300001</c:v>
                </c:pt>
                <c:pt idx="25166">
                  <c:v>30.558989953600001</c:v>
                </c:pt>
                <c:pt idx="25167">
                  <c:v>30.565594598200001</c:v>
                </c:pt>
                <c:pt idx="25168">
                  <c:v>30.566852255000001</c:v>
                </c:pt>
                <c:pt idx="25169">
                  <c:v>30.561069787899999</c:v>
                </c:pt>
                <c:pt idx="25170">
                  <c:v>30.557217676400001</c:v>
                </c:pt>
                <c:pt idx="25171">
                  <c:v>30.5613523765</c:v>
                </c:pt>
                <c:pt idx="25172">
                  <c:v>30.567161574899998</c:v>
                </c:pt>
                <c:pt idx="25173">
                  <c:v>30.563916217500001</c:v>
                </c:pt>
                <c:pt idx="25174">
                  <c:v>30.5576727262</c:v>
                </c:pt>
                <c:pt idx="25175">
                  <c:v>30.556110496199999</c:v>
                </c:pt>
                <c:pt idx="25176">
                  <c:v>30.562967112599999</c:v>
                </c:pt>
                <c:pt idx="25177">
                  <c:v>30.567517624600001</c:v>
                </c:pt>
                <c:pt idx="25178">
                  <c:v>30.5627369057</c:v>
                </c:pt>
                <c:pt idx="25179">
                  <c:v>30.5570358495</c:v>
                </c:pt>
                <c:pt idx="25180">
                  <c:v>30.557906141499998</c:v>
                </c:pt>
                <c:pt idx="25181">
                  <c:v>30.564293647100001</c:v>
                </c:pt>
                <c:pt idx="25182">
                  <c:v>30.565200582500001</c:v>
                </c:pt>
                <c:pt idx="25183">
                  <c:v>30.558841967799999</c:v>
                </c:pt>
                <c:pt idx="25184">
                  <c:v>30.554143570800001</c:v>
                </c:pt>
                <c:pt idx="25185">
                  <c:v>30.5578380147</c:v>
                </c:pt>
                <c:pt idx="25186">
                  <c:v>30.562909336600001</c:v>
                </c:pt>
                <c:pt idx="25187">
                  <c:v>30.560679169899998</c:v>
                </c:pt>
                <c:pt idx="25188">
                  <c:v>30.554104042599999</c:v>
                </c:pt>
                <c:pt idx="25189">
                  <c:v>30.551278982900001</c:v>
                </c:pt>
                <c:pt idx="25190">
                  <c:v>30.557170910100002</c:v>
                </c:pt>
                <c:pt idx="25191">
                  <c:v>30.561586301199998</c:v>
                </c:pt>
                <c:pt idx="25192">
                  <c:v>30.557450980700001</c:v>
                </c:pt>
                <c:pt idx="25193">
                  <c:v>30.5513722874</c:v>
                </c:pt>
                <c:pt idx="25194">
                  <c:v>30.5527839716</c:v>
                </c:pt>
                <c:pt idx="25195">
                  <c:v>30.559251733100002</c:v>
                </c:pt>
                <c:pt idx="25196">
                  <c:v>30.5596404494</c:v>
                </c:pt>
                <c:pt idx="25197">
                  <c:v>30.5539542655</c:v>
                </c:pt>
                <c:pt idx="25198">
                  <c:v>30.547924176799999</c:v>
                </c:pt>
                <c:pt idx="25199">
                  <c:v>30.5521930363</c:v>
                </c:pt>
                <c:pt idx="25200">
                  <c:v>30.558849220100001</c:v>
                </c:pt>
                <c:pt idx="25201">
                  <c:v>30.557628149199999</c:v>
                </c:pt>
                <c:pt idx="25202">
                  <c:v>30.551294802299999</c:v>
                </c:pt>
                <c:pt idx="25203">
                  <c:v>30.548524332</c:v>
                </c:pt>
                <c:pt idx="25204">
                  <c:v>30.554118910900002</c:v>
                </c:pt>
                <c:pt idx="25205">
                  <c:v>30.557915434800002</c:v>
                </c:pt>
                <c:pt idx="25206">
                  <c:v>30.553548920299999</c:v>
                </c:pt>
                <c:pt idx="25207">
                  <c:v>30.546826381900001</c:v>
                </c:pt>
                <c:pt idx="25208">
                  <c:v>30.546808936400001</c:v>
                </c:pt>
                <c:pt idx="25209">
                  <c:v>30.552197829299999</c:v>
                </c:pt>
                <c:pt idx="25210">
                  <c:v>30.554132985900001</c:v>
                </c:pt>
                <c:pt idx="25211">
                  <c:v>30.5482668655</c:v>
                </c:pt>
                <c:pt idx="25212">
                  <c:v>30.541566277400001</c:v>
                </c:pt>
                <c:pt idx="25213">
                  <c:v>30.545009082699998</c:v>
                </c:pt>
                <c:pt idx="25214">
                  <c:v>30.551108182899998</c:v>
                </c:pt>
                <c:pt idx="25215">
                  <c:v>30.549762039400001</c:v>
                </c:pt>
                <c:pt idx="25216">
                  <c:v>30.543110842000001</c:v>
                </c:pt>
                <c:pt idx="25217">
                  <c:v>30.5406358977</c:v>
                </c:pt>
                <c:pt idx="25218">
                  <c:v>30.545957576100001</c:v>
                </c:pt>
                <c:pt idx="25219">
                  <c:v>30.550031856499999</c:v>
                </c:pt>
                <c:pt idx="25220">
                  <c:v>30.546900964599999</c:v>
                </c:pt>
                <c:pt idx="25221">
                  <c:v>30.538326021500001</c:v>
                </c:pt>
                <c:pt idx="25222">
                  <c:v>30.538460739800001</c:v>
                </c:pt>
                <c:pt idx="25223">
                  <c:v>30.544957893900001</c:v>
                </c:pt>
                <c:pt idx="25224">
                  <c:v>30.547542440600001</c:v>
                </c:pt>
                <c:pt idx="25225">
                  <c:v>30.542496406800002</c:v>
                </c:pt>
                <c:pt idx="25226">
                  <c:v>30.536514204100001</c:v>
                </c:pt>
                <c:pt idx="25227">
                  <c:v>30.539585628000001</c:v>
                </c:pt>
                <c:pt idx="25228">
                  <c:v>30.544977254399999</c:v>
                </c:pt>
                <c:pt idx="25229">
                  <c:v>30.5439460634</c:v>
                </c:pt>
                <c:pt idx="25230">
                  <c:v>30.536863178499999</c:v>
                </c:pt>
                <c:pt idx="25231">
                  <c:v>30.5329824212</c:v>
                </c:pt>
                <c:pt idx="25232">
                  <c:v>30.537346613</c:v>
                </c:pt>
                <c:pt idx="25233">
                  <c:v>30.541723901299999</c:v>
                </c:pt>
                <c:pt idx="25234">
                  <c:v>30.538311992699999</c:v>
                </c:pt>
                <c:pt idx="25235">
                  <c:v>30.5300610016</c:v>
                </c:pt>
                <c:pt idx="25236">
                  <c:v>30.529633052099999</c:v>
                </c:pt>
                <c:pt idx="25237">
                  <c:v>30.5351462621</c:v>
                </c:pt>
                <c:pt idx="25238">
                  <c:v>30.536963634500001</c:v>
                </c:pt>
                <c:pt idx="25239">
                  <c:v>30.531978881200001</c:v>
                </c:pt>
                <c:pt idx="25240">
                  <c:v>30.526098231799999</c:v>
                </c:pt>
                <c:pt idx="25241">
                  <c:v>30.5286628896</c:v>
                </c:pt>
                <c:pt idx="25242">
                  <c:v>30.5346851314</c:v>
                </c:pt>
                <c:pt idx="25243">
                  <c:v>30.534921949499999</c:v>
                </c:pt>
                <c:pt idx="25244">
                  <c:v>30.526577955499999</c:v>
                </c:pt>
                <c:pt idx="25245">
                  <c:v>30.522725455500002</c:v>
                </c:pt>
                <c:pt idx="25246">
                  <c:v>30.526371617900001</c:v>
                </c:pt>
                <c:pt idx="25247">
                  <c:v>30.531494432599999</c:v>
                </c:pt>
                <c:pt idx="25248">
                  <c:v>30.529457389299999</c:v>
                </c:pt>
                <c:pt idx="25249">
                  <c:v>30.522164111999999</c:v>
                </c:pt>
                <c:pt idx="25250">
                  <c:v>30.5215817845</c:v>
                </c:pt>
                <c:pt idx="25251">
                  <c:v>30.526742916300002</c:v>
                </c:pt>
                <c:pt idx="25252">
                  <c:v>30.529450259699999</c:v>
                </c:pt>
                <c:pt idx="25253">
                  <c:v>30.5239202687</c:v>
                </c:pt>
                <c:pt idx="25254">
                  <c:v>30.5171163678</c:v>
                </c:pt>
                <c:pt idx="25255">
                  <c:v>30.5187997759</c:v>
                </c:pt>
                <c:pt idx="25256">
                  <c:v>30.5238614738</c:v>
                </c:pt>
                <c:pt idx="25257">
                  <c:v>30.523803708999999</c:v>
                </c:pt>
                <c:pt idx="25258">
                  <c:v>30.5164941568</c:v>
                </c:pt>
                <c:pt idx="25259">
                  <c:v>30.511916309899998</c:v>
                </c:pt>
                <c:pt idx="25260">
                  <c:v>30.514693494700001</c:v>
                </c:pt>
                <c:pt idx="25261">
                  <c:v>30.5192599459</c:v>
                </c:pt>
                <c:pt idx="25262">
                  <c:v>30.517144786799999</c:v>
                </c:pt>
                <c:pt idx="25263">
                  <c:v>30.509377978</c:v>
                </c:pt>
                <c:pt idx="25264">
                  <c:v>30.5082164383</c:v>
                </c:pt>
                <c:pt idx="25265">
                  <c:v>30.5139890385</c:v>
                </c:pt>
                <c:pt idx="25266">
                  <c:v>30.5174284225</c:v>
                </c:pt>
                <c:pt idx="25267">
                  <c:v>30.511565186399999</c:v>
                </c:pt>
                <c:pt idx="25268">
                  <c:v>30.5053670858</c:v>
                </c:pt>
                <c:pt idx="25269">
                  <c:v>30.504821409400002</c:v>
                </c:pt>
                <c:pt idx="25270">
                  <c:v>30.5103667405</c:v>
                </c:pt>
                <c:pt idx="25271">
                  <c:v>30.511805881000001</c:v>
                </c:pt>
                <c:pt idx="25272">
                  <c:v>30.505011313200001</c:v>
                </c:pt>
                <c:pt idx="25273">
                  <c:v>30.5008206915</c:v>
                </c:pt>
                <c:pt idx="25274">
                  <c:v>30.5041467657</c:v>
                </c:pt>
                <c:pt idx="25275">
                  <c:v>30.509562302100001</c:v>
                </c:pt>
                <c:pt idx="25276">
                  <c:v>30.5069141042</c:v>
                </c:pt>
                <c:pt idx="25277">
                  <c:v>30.498936036500002</c:v>
                </c:pt>
                <c:pt idx="25278">
                  <c:v>30.4967540781</c:v>
                </c:pt>
                <c:pt idx="25279">
                  <c:v>30.501086104900001</c:v>
                </c:pt>
                <c:pt idx="25280">
                  <c:v>30.5042642407</c:v>
                </c:pt>
                <c:pt idx="25281">
                  <c:v>30.499035456200001</c:v>
                </c:pt>
                <c:pt idx="25282">
                  <c:v>30.491994297200002</c:v>
                </c:pt>
                <c:pt idx="25283">
                  <c:v>30.491164206000001</c:v>
                </c:pt>
                <c:pt idx="25284">
                  <c:v>30.496788819100001</c:v>
                </c:pt>
                <c:pt idx="25285">
                  <c:v>30.497620043600001</c:v>
                </c:pt>
                <c:pt idx="25286">
                  <c:v>30.4899514108</c:v>
                </c:pt>
                <c:pt idx="25287">
                  <c:v>30.485633498599999</c:v>
                </c:pt>
                <c:pt idx="25288">
                  <c:v>30.488950594399999</c:v>
                </c:pt>
                <c:pt idx="25289">
                  <c:v>30.494356291599999</c:v>
                </c:pt>
                <c:pt idx="25290">
                  <c:v>30.492200115799999</c:v>
                </c:pt>
                <c:pt idx="25291">
                  <c:v>30.4850792911</c:v>
                </c:pt>
                <c:pt idx="25292">
                  <c:v>30.480969602799998</c:v>
                </c:pt>
                <c:pt idx="25293">
                  <c:v>30.4849565932</c:v>
                </c:pt>
                <c:pt idx="25294">
                  <c:v>30.489030070399998</c:v>
                </c:pt>
                <c:pt idx="25295">
                  <c:v>30.4843612636</c:v>
                </c:pt>
                <c:pt idx="25296">
                  <c:v>30.4779005615</c:v>
                </c:pt>
                <c:pt idx="25297">
                  <c:v>30.4782003909</c:v>
                </c:pt>
                <c:pt idx="25298">
                  <c:v>30.484296753300001</c:v>
                </c:pt>
                <c:pt idx="25299">
                  <c:v>30.485038063899999</c:v>
                </c:pt>
                <c:pt idx="25300">
                  <c:v>30.477965659199999</c:v>
                </c:pt>
                <c:pt idx="25301">
                  <c:v>30.472427736499998</c:v>
                </c:pt>
                <c:pt idx="25302">
                  <c:v>30.474358631299999</c:v>
                </c:pt>
                <c:pt idx="25303">
                  <c:v>30.479563351100001</c:v>
                </c:pt>
                <c:pt idx="25304">
                  <c:v>30.477184164499999</c:v>
                </c:pt>
                <c:pt idx="25305">
                  <c:v>30.469427466700001</c:v>
                </c:pt>
                <c:pt idx="25306">
                  <c:v>30.4652685179</c:v>
                </c:pt>
                <c:pt idx="25307">
                  <c:v>30.4696435048</c:v>
                </c:pt>
                <c:pt idx="25308">
                  <c:v>30.473052383799999</c:v>
                </c:pt>
                <c:pt idx="25309">
                  <c:v>30.467399606000001</c:v>
                </c:pt>
                <c:pt idx="25310">
                  <c:v>30.460905901699999</c:v>
                </c:pt>
                <c:pt idx="25311">
                  <c:v>30.460303596500001</c:v>
                </c:pt>
                <c:pt idx="25312">
                  <c:v>30.4660006547</c:v>
                </c:pt>
                <c:pt idx="25313">
                  <c:v>30.467528785900001</c:v>
                </c:pt>
                <c:pt idx="25314">
                  <c:v>30.461577097799999</c:v>
                </c:pt>
                <c:pt idx="25315">
                  <c:v>30.4551488279</c:v>
                </c:pt>
                <c:pt idx="25316">
                  <c:v>30.456731874599999</c:v>
                </c:pt>
                <c:pt idx="25317">
                  <c:v>30.461857738700001</c:v>
                </c:pt>
                <c:pt idx="25318">
                  <c:v>30.459633864800001</c:v>
                </c:pt>
                <c:pt idx="25319">
                  <c:v>30.4525675933</c:v>
                </c:pt>
                <c:pt idx="25320">
                  <c:v>30.4490211874</c:v>
                </c:pt>
                <c:pt idx="25321">
                  <c:v>30.453943865500001</c:v>
                </c:pt>
                <c:pt idx="25322">
                  <c:v>30.457907953300001</c:v>
                </c:pt>
                <c:pt idx="25323">
                  <c:v>30.4533384289</c:v>
                </c:pt>
                <c:pt idx="25324">
                  <c:v>30.4459916488</c:v>
                </c:pt>
                <c:pt idx="25325">
                  <c:v>30.4444357894</c:v>
                </c:pt>
                <c:pt idx="25326">
                  <c:v>30.4497827814</c:v>
                </c:pt>
                <c:pt idx="25327">
                  <c:v>30.450623343299998</c:v>
                </c:pt>
                <c:pt idx="25328">
                  <c:v>30.4441709219</c:v>
                </c:pt>
                <c:pt idx="25329">
                  <c:v>30.4373488813</c:v>
                </c:pt>
                <c:pt idx="25330">
                  <c:v>30.438912156899999</c:v>
                </c:pt>
                <c:pt idx="25331">
                  <c:v>30.4433621652</c:v>
                </c:pt>
                <c:pt idx="25332">
                  <c:v>30.441219845300001</c:v>
                </c:pt>
                <c:pt idx="25333">
                  <c:v>30.4340029458</c:v>
                </c:pt>
                <c:pt idx="25334">
                  <c:v>30.429279017300001</c:v>
                </c:pt>
                <c:pt idx="25335">
                  <c:v>30.4336762525</c:v>
                </c:pt>
                <c:pt idx="25336">
                  <c:v>30.437893183700002</c:v>
                </c:pt>
                <c:pt idx="25337">
                  <c:v>30.434231255299999</c:v>
                </c:pt>
                <c:pt idx="25338">
                  <c:v>30.426502437100002</c:v>
                </c:pt>
                <c:pt idx="25339">
                  <c:v>30.425132375600001</c:v>
                </c:pt>
                <c:pt idx="25340">
                  <c:v>30.429794319700001</c:v>
                </c:pt>
                <c:pt idx="25341">
                  <c:v>30.4302827719</c:v>
                </c:pt>
                <c:pt idx="25342">
                  <c:v>30.424444312799999</c:v>
                </c:pt>
                <c:pt idx="25343">
                  <c:v>30.417546332200001</c:v>
                </c:pt>
                <c:pt idx="25344">
                  <c:v>30.4198693019</c:v>
                </c:pt>
                <c:pt idx="25345">
                  <c:v>30.425525959800002</c:v>
                </c:pt>
                <c:pt idx="25346">
                  <c:v>30.424405106999998</c:v>
                </c:pt>
                <c:pt idx="25347">
                  <c:v>30.4169354394</c:v>
                </c:pt>
                <c:pt idx="25348">
                  <c:v>30.412043501799999</c:v>
                </c:pt>
                <c:pt idx="25349">
                  <c:v>30.4155683432</c:v>
                </c:pt>
                <c:pt idx="25350">
                  <c:v>30.419053445199999</c:v>
                </c:pt>
                <c:pt idx="25351">
                  <c:v>30.415194071199998</c:v>
                </c:pt>
                <c:pt idx="25352">
                  <c:v>30.4068404679</c:v>
                </c:pt>
                <c:pt idx="25353">
                  <c:v>30.404889248900002</c:v>
                </c:pt>
                <c:pt idx="25354">
                  <c:v>30.408490816499999</c:v>
                </c:pt>
                <c:pt idx="25355">
                  <c:v>30.410108981800001</c:v>
                </c:pt>
                <c:pt idx="25356">
                  <c:v>30.404224470399999</c:v>
                </c:pt>
                <c:pt idx="25357">
                  <c:v>30.396179548399999</c:v>
                </c:pt>
                <c:pt idx="25358">
                  <c:v>30.397597055999999</c:v>
                </c:pt>
                <c:pt idx="25359">
                  <c:v>30.403081305299999</c:v>
                </c:pt>
                <c:pt idx="25360">
                  <c:v>30.402357759400001</c:v>
                </c:pt>
                <c:pt idx="25361">
                  <c:v>30.394886288799999</c:v>
                </c:pt>
                <c:pt idx="25362">
                  <c:v>30.390460452799999</c:v>
                </c:pt>
                <c:pt idx="25363">
                  <c:v>30.3934185783</c:v>
                </c:pt>
                <c:pt idx="25364">
                  <c:v>30.396684387499999</c:v>
                </c:pt>
                <c:pt idx="25365">
                  <c:v>30.393520713600001</c:v>
                </c:pt>
                <c:pt idx="25366">
                  <c:v>30.384397074999999</c:v>
                </c:pt>
                <c:pt idx="25367">
                  <c:v>30.3826662152</c:v>
                </c:pt>
                <c:pt idx="25368">
                  <c:v>30.3877712444</c:v>
                </c:pt>
                <c:pt idx="25369">
                  <c:v>30.390305182700001</c:v>
                </c:pt>
                <c:pt idx="25370">
                  <c:v>30.3848779458</c:v>
                </c:pt>
                <c:pt idx="25371">
                  <c:v>30.377319593399999</c:v>
                </c:pt>
                <c:pt idx="25372">
                  <c:v>30.3778290377</c:v>
                </c:pt>
                <c:pt idx="25373">
                  <c:v>30.382310717799999</c:v>
                </c:pt>
                <c:pt idx="25374">
                  <c:v>30.381730323399999</c:v>
                </c:pt>
                <c:pt idx="25375">
                  <c:v>30.3738862507</c:v>
                </c:pt>
                <c:pt idx="25376">
                  <c:v>30.368195884199999</c:v>
                </c:pt>
                <c:pt idx="25377">
                  <c:v>30.369960147699999</c:v>
                </c:pt>
                <c:pt idx="25378">
                  <c:v>30.374310143399999</c:v>
                </c:pt>
                <c:pt idx="25379">
                  <c:v>30.371183677699999</c:v>
                </c:pt>
                <c:pt idx="25380">
                  <c:v>30.361592203400001</c:v>
                </c:pt>
                <c:pt idx="25381">
                  <c:v>30.359067971599998</c:v>
                </c:pt>
                <c:pt idx="25382">
                  <c:v>30.3635484749</c:v>
                </c:pt>
                <c:pt idx="25383">
                  <c:v>30.365803210999999</c:v>
                </c:pt>
                <c:pt idx="25384">
                  <c:v>30.360406466699999</c:v>
                </c:pt>
                <c:pt idx="25385">
                  <c:v>30.353268699699999</c:v>
                </c:pt>
                <c:pt idx="25386">
                  <c:v>30.353242292099999</c:v>
                </c:pt>
                <c:pt idx="25387">
                  <c:v>30.3579062134</c:v>
                </c:pt>
                <c:pt idx="25388">
                  <c:v>30.358312098500001</c:v>
                </c:pt>
                <c:pt idx="25389">
                  <c:v>30.349172832699999</c:v>
                </c:pt>
                <c:pt idx="25390">
                  <c:v>30.343743273299999</c:v>
                </c:pt>
                <c:pt idx="25391">
                  <c:v>30.345990564499999</c:v>
                </c:pt>
                <c:pt idx="25392">
                  <c:v>30.351046373100001</c:v>
                </c:pt>
                <c:pt idx="25393">
                  <c:v>30.3489492422</c:v>
                </c:pt>
                <c:pt idx="25394">
                  <c:v>30.340253459900001</c:v>
                </c:pt>
                <c:pt idx="25395">
                  <c:v>30.337277855</c:v>
                </c:pt>
                <c:pt idx="25396">
                  <c:v>30.3408107803</c:v>
                </c:pt>
                <c:pt idx="25397">
                  <c:v>30.3433823206</c:v>
                </c:pt>
                <c:pt idx="25398">
                  <c:v>30.337727857200001</c:v>
                </c:pt>
                <c:pt idx="25399">
                  <c:v>30.329582477599999</c:v>
                </c:pt>
                <c:pt idx="25400">
                  <c:v>30.328567424199999</c:v>
                </c:pt>
                <c:pt idx="25401">
                  <c:v>30.333113396600002</c:v>
                </c:pt>
                <c:pt idx="25402">
                  <c:v>30.333124698900001</c:v>
                </c:pt>
                <c:pt idx="25403">
                  <c:v>30.3247125585</c:v>
                </c:pt>
                <c:pt idx="25404">
                  <c:v>30.318507243199999</c:v>
                </c:pt>
                <c:pt idx="25405">
                  <c:v>30.3197739467</c:v>
                </c:pt>
                <c:pt idx="25406">
                  <c:v>30.3240247092</c:v>
                </c:pt>
                <c:pt idx="25407">
                  <c:v>30.3220840133</c:v>
                </c:pt>
                <c:pt idx="25408">
                  <c:v>30.313791412499999</c:v>
                </c:pt>
                <c:pt idx="25409">
                  <c:v>30.310334116700002</c:v>
                </c:pt>
                <c:pt idx="25410">
                  <c:v>30.314460431400001</c:v>
                </c:pt>
                <c:pt idx="25411">
                  <c:v>30.3177820708</c:v>
                </c:pt>
                <c:pt idx="25412">
                  <c:v>30.311191125200001</c:v>
                </c:pt>
                <c:pt idx="25413">
                  <c:v>30.3034132316</c:v>
                </c:pt>
                <c:pt idx="25414">
                  <c:v>30.3009475681</c:v>
                </c:pt>
                <c:pt idx="25415">
                  <c:v>30.306306974200002</c:v>
                </c:pt>
                <c:pt idx="25416">
                  <c:v>30.307907117399999</c:v>
                </c:pt>
                <c:pt idx="25417">
                  <c:v>30.300494471299999</c:v>
                </c:pt>
                <c:pt idx="25418">
                  <c:v>30.294462036300001</c:v>
                </c:pt>
                <c:pt idx="25419">
                  <c:v>30.295446027299999</c:v>
                </c:pt>
                <c:pt idx="25420">
                  <c:v>30.300172933700001</c:v>
                </c:pt>
                <c:pt idx="25421">
                  <c:v>30.297725218499998</c:v>
                </c:pt>
                <c:pt idx="25422">
                  <c:v>30.288878894100002</c:v>
                </c:pt>
                <c:pt idx="25423">
                  <c:v>30.284512214999999</c:v>
                </c:pt>
                <c:pt idx="25424">
                  <c:v>30.287372060100001</c:v>
                </c:pt>
                <c:pt idx="25425">
                  <c:v>30.290011702099999</c:v>
                </c:pt>
                <c:pt idx="25426">
                  <c:v>30.284946317199999</c:v>
                </c:pt>
                <c:pt idx="25427">
                  <c:v>30.276419882100001</c:v>
                </c:pt>
                <c:pt idx="25428">
                  <c:v>30.273316758699998</c:v>
                </c:pt>
                <c:pt idx="25429">
                  <c:v>30.278006809899999</c:v>
                </c:pt>
                <c:pt idx="25430">
                  <c:v>30.279326342400001</c:v>
                </c:pt>
                <c:pt idx="25431">
                  <c:v>30.271822890199999</c:v>
                </c:pt>
                <c:pt idx="25432">
                  <c:v>30.265263350800002</c:v>
                </c:pt>
                <c:pt idx="25433">
                  <c:v>30.2667159893</c:v>
                </c:pt>
                <c:pt idx="25434">
                  <c:v>30.271676715400002</c:v>
                </c:pt>
                <c:pt idx="25435">
                  <c:v>30.2692005464</c:v>
                </c:pt>
                <c:pt idx="25436">
                  <c:v>30.2613503454</c:v>
                </c:pt>
                <c:pt idx="25437">
                  <c:v>30.2545420396</c:v>
                </c:pt>
                <c:pt idx="25438">
                  <c:v>30.2577041077</c:v>
                </c:pt>
                <c:pt idx="25439">
                  <c:v>30.261910618600002</c:v>
                </c:pt>
                <c:pt idx="25440">
                  <c:v>30.2574530216</c:v>
                </c:pt>
                <c:pt idx="25441">
                  <c:v>30.249598181900001</c:v>
                </c:pt>
                <c:pt idx="25442">
                  <c:v>30.2470993622</c:v>
                </c:pt>
                <c:pt idx="25443">
                  <c:v>30.252095126699999</c:v>
                </c:pt>
                <c:pt idx="25444">
                  <c:v>30.252908421899999</c:v>
                </c:pt>
                <c:pt idx="25445">
                  <c:v>30.245438637300001</c:v>
                </c:pt>
                <c:pt idx="25446">
                  <c:v>30.2380501966</c:v>
                </c:pt>
                <c:pt idx="25447">
                  <c:v>30.237876401699999</c:v>
                </c:pt>
                <c:pt idx="25448">
                  <c:v>30.2422702436</c:v>
                </c:pt>
                <c:pt idx="25449">
                  <c:v>30.240486294899998</c:v>
                </c:pt>
                <c:pt idx="25450">
                  <c:v>30.2318985679</c:v>
                </c:pt>
                <c:pt idx="25451">
                  <c:v>30.225177348300001</c:v>
                </c:pt>
                <c:pt idx="25452">
                  <c:v>30.228135344599998</c:v>
                </c:pt>
                <c:pt idx="25453">
                  <c:v>30.231584979000001</c:v>
                </c:pt>
                <c:pt idx="25454">
                  <c:v>30.2263641252</c:v>
                </c:pt>
                <c:pt idx="25455">
                  <c:v>30.218555237299999</c:v>
                </c:pt>
                <c:pt idx="25456">
                  <c:v>30.215948427899999</c:v>
                </c:pt>
                <c:pt idx="25457">
                  <c:v>30.220673862400002</c:v>
                </c:pt>
                <c:pt idx="25458">
                  <c:v>30.222204268399999</c:v>
                </c:pt>
                <c:pt idx="25459">
                  <c:v>30.215945769499999</c:v>
                </c:pt>
                <c:pt idx="25460">
                  <c:v>30.206846697700001</c:v>
                </c:pt>
                <c:pt idx="25461">
                  <c:v>30.2063260995</c:v>
                </c:pt>
                <c:pt idx="25462">
                  <c:v>30.210921553399999</c:v>
                </c:pt>
                <c:pt idx="25463">
                  <c:v>30.209874446499999</c:v>
                </c:pt>
                <c:pt idx="25464">
                  <c:v>30.202308335200001</c:v>
                </c:pt>
                <c:pt idx="25465">
                  <c:v>30.196578543800001</c:v>
                </c:pt>
                <c:pt idx="25466">
                  <c:v>30.199647378400002</c:v>
                </c:pt>
                <c:pt idx="25467">
                  <c:v>30.2029058464</c:v>
                </c:pt>
                <c:pt idx="25468">
                  <c:v>30.198601116999999</c:v>
                </c:pt>
                <c:pt idx="25469">
                  <c:v>30.1898873391</c:v>
                </c:pt>
                <c:pt idx="25470">
                  <c:v>30.186057801699999</c:v>
                </c:pt>
                <c:pt idx="25471">
                  <c:v>30.1901527813</c:v>
                </c:pt>
                <c:pt idx="25472">
                  <c:v>30.191111875000001</c:v>
                </c:pt>
                <c:pt idx="25473">
                  <c:v>30.184489135900002</c:v>
                </c:pt>
                <c:pt idx="25474">
                  <c:v>30.175802199</c:v>
                </c:pt>
                <c:pt idx="25475">
                  <c:v>30.175090199300001</c:v>
                </c:pt>
                <c:pt idx="25476">
                  <c:v>30.178802841300001</c:v>
                </c:pt>
                <c:pt idx="25477">
                  <c:v>30.177093628200002</c:v>
                </c:pt>
                <c:pt idx="25478">
                  <c:v>30.169715362200002</c:v>
                </c:pt>
                <c:pt idx="25479">
                  <c:v>30.1631770535</c:v>
                </c:pt>
                <c:pt idx="25480">
                  <c:v>30.1657357733</c:v>
                </c:pt>
                <c:pt idx="25481">
                  <c:v>30.169750028399999</c:v>
                </c:pt>
                <c:pt idx="25482">
                  <c:v>30.166604796800002</c:v>
                </c:pt>
                <c:pt idx="25483">
                  <c:v>30.1572162553</c:v>
                </c:pt>
                <c:pt idx="25484">
                  <c:v>30.153397910999999</c:v>
                </c:pt>
                <c:pt idx="25485">
                  <c:v>30.1562696652</c:v>
                </c:pt>
                <c:pt idx="25486">
                  <c:v>30.157665328299998</c:v>
                </c:pt>
                <c:pt idx="25487">
                  <c:v>30.152163602000002</c:v>
                </c:pt>
                <c:pt idx="25488">
                  <c:v>30.143843784200001</c:v>
                </c:pt>
                <c:pt idx="25489">
                  <c:v>30.1435394288</c:v>
                </c:pt>
                <c:pt idx="25490">
                  <c:v>30.147975096</c:v>
                </c:pt>
                <c:pt idx="25491">
                  <c:v>30.147408473399999</c:v>
                </c:pt>
                <c:pt idx="25492">
                  <c:v>30.139369806800001</c:v>
                </c:pt>
                <c:pt idx="25493">
                  <c:v>30.132271707899999</c:v>
                </c:pt>
                <c:pt idx="25494">
                  <c:v>30.134024230400001</c:v>
                </c:pt>
                <c:pt idx="25495">
                  <c:v>30.1369342313</c:v>
                </c:pt>
                <c:pt idx="25496">
                  <c:v>30.133565288</c:v>
                </c:pt>
                <c:pt idx="25497">
                  <c:v>30.124256771900001</c:v>
                </c:pt>
                <c:pt idx="25498">
                  <c:v>30.119875370999999</c:v>
                </c:pt>
                <c:pt idx="25499">
                  <c:v>30.122039073900002</c:v>
                </c:pt>
                <c:pt idx="25500">
                  <c:v>30.123713198699999</c:v>
                </c:pt>
                <c:pt idx="25501">
                  <c:v>30.118063529800001</c:v>
                </c:pt>
                <c:pt idx="25502">
                  <c:v>30.108805336700001</c:v>
                </c:pt>
                <c:pt idx="25503">
                  <c:v>30.108220553300001</c:v>
                </c:pt>
                <c:pt idx="25504">
                  <c:v>30.112786150800002</c:v>
                </c:pt>
                <c:pt idx="25505">
                  <c:v>30.112758996299998</c:v>
                </c:pt>
                <c:pt idx="25506">
                  <c:v>30.104712958499999</c:v>
                </c:pt>
                <c:pt idx="25507">
                  <c:v>30.0979972859</c:v>
                </c:pt>
                <c:pt idx="25508">
                  <c:v>30.098136880399998</c:v>
                </c:pt>
                <c:pt idx="25509">
                  <c:v>30.100920007999999</c:v>
                </c:pt>
                <c:pt idx="25510">
                  <c:v>30.098369841499999</c:v>
                </c:pt>
                <c:pt idx="25511">
                  <c:v>30.0893241124</c:v>
                </c:pt>
                <c:pt idx="25512">
                  <c:v>30.085434749600001</c:v>
                </c:pt>
                <c:pt idx="25513">
                  <c:v>30.088950209299998</c:v>
                </c:pt>
                <c:pt idx="25514">
                  <c:v>30.0914994442</c:v>
                </c:pt>
                <c:pt idx="25515">
                  <c:v>30.085736407700001</c:v>
                </c:pt>
                <c:pt idx="25516">
                  <c:v>30.0767710362</c:v>
                </c:pt>
                <c:pt idx="25517">
                  <c:v>30.074854841400001</c:v>
                </c:pt>
                <c:pt idx="25518">
                  <c:v>30.078286483199999</c:v>
                </c:pt>
                <c:pt idx="25519">
                  <c:v>30.078278545300002</c:v>
                </c:pt>
                <c:pt idx="25520">
                  <c:v>30.069932826599999</c:v>
                </c:pt>
                <c:pt idx="25521">
                  <c:v>30.062495460800001</c:v>
                </c:pt>
                <c:pt idx="25522">
                  <c:v>30.061943350500002</c:v>
                </c:pt>
                <c:pt idx="25523">
                  <c:v>30.065542492999999</c:v>
                </c:pt>
                <c:pt idx="25524">
                  <c:v>30.062796414299999</c:v>
                </c:pt>
                <c:pt idx="25525">
                  <c:v>30.052731204600001</c:v>
                </c:pt>
                <c:pt idx="25526">
                  <c:v>30.0484258639</c:v>
                </c:pt>
                <c:pt idx="25527">
                  <c:v>30.051473876500001</c:v>
                </c:pt>
                <c:pt idx="25528">
                  <c:v>30.054004102099999</c:v>
                </c:pt>
                <c:pt idx="25529">
                  <c:v>30.048722130600002</c:v>
                </c:pt>
                <c:pt idx="25530">
                  <c:v>30.040462451100002</c:v>
                </c:pt>
                <c:pt idx="25531">
                  <c:v>30.037666614799999</c:v>
                </c:pt>
                <c:pt idx="25532">
                  <c:v>30.0407023054</c:v>
                </c:pt>
                <c:pt idx="25533">
                  <c:v>30.0412728891</c:v>
                </c:pt>
                <c:pt idx="25534">
                  <c:v>30.032704227</c:v>
                </c:pt>
                <c:pt idx="25535">
                  <c:v>30.0255531647</c:v>
                </c:pt>
                <c:pt idx="25536">
                  <c:v>30.026090344499998</c:v>
                </c:pt>
                <c:pt idx="25537">
                  <c:v>30.030467390999998</c:v>
                </c:pt>
                <c:pt idx="25538">
                  <c:v>30.028360941500001</c:v>
                </c:pt>
                <c:pt idx="25539">
                  <c:v>30.0191212533</c:v>
                </c:pt>
                <c:pt idx="25540">
                  <c:v>30.013851534400001</c:v>
                </c:pt>
                <c:pt idx="25541">
                  <c:v>30.0156688189</c:v>
                </c:pt>
                <c:pt idx="25542">
                  <c:v>30.018295537099998</c:v>
                </c:pt>
                <c:pt idx="25543">
                  <c:v>30.012675755499998</c:v>
                </c:pt>
                <c:pt idx="25544">
                  <c:v>30.0034460804</c:v>
                </c:pt>
                <c:pt idx="25545">
                  <c:v>29.999747244200002</c:v>
                </c:pt>
                <c:pt idx="25546">
                  <c:v>30.0034472896</c:v>
                </c:pt>
                <c:pt idx="25547">
                  <c:v>30.003767221299999</c:v>
                </c:pt>
                <c:pt idx="25548">
                  <c:v>29.9949860806</c:v>
                </c:pt>
                <c:pt idx="25549">
                  <c:v>29.987333816900001</c:v>
                </c:pt>
                <c:pt idx="25550">
                  <c:v>29.9869764633</c:v>
                </c:pt>
                <c:pt idx="25551">
                  <c:v>29.9909818032</c:v>
                </c:pt>
                <c:pt idx="25552">
                  <c:v>29.989154556399999</c:v>
                </c:pt>
                <c:pt idx="25553">
                  <c:v>29.980636815299999</c:v>
                </c:pt>
                <c:pt idx="25554">
                  <c:v>29.9747536291</c:v>
                </c:pt>
                <c:pt idx="25555">
                  <c:v>29.976699486200001</c:v>
                </c:pt>
                <c:pt idx="25556">
                  <c:v>29.979666435999999</c:v>
                </c:pt>
                <c:pt idx="25557">
                  <c:v>29.973178219099999</c:v>
                </c:pt>
                <c:pt idx="25558">
                  <c:v>29.964417193399999</c:v>
                </c:pt>
                <c:pt idx="25559">
                  <c:v>29.960741390599999</c:v>
                </c:pt>
                <c:pt idx="25560">
                  <c:v>29.9652141969</c:v>
                </c:pt>
                <c:pt idx="25561">
                  <c:v>29.966697460500001</c:v>
                </c:pt>
                <c:pt idx="25562">
                  <c:v>29.958954491899998</c:v>
                </c:pt>
                <c:pt idx="25563">
                  <c:v>29.951018608399998</c:v>
                </c:pt>
                <c:pt idx="25564">
                  <c:v>29.950002351399998</c:v>
                </c:pt>
                <c:pt idx="25565">
                  <c:v>29.953836704699999</c:v>
                </c:pt>
                <c:pt idx="25566">
                  <c:v>29.951641735199999</c:v>
                </c:pt>
                <c:pt idx="25567">
                  <c:v>29.942548128799999</c:v>
                </c:pt>
                <c:pt idx="25568">
                  <c:v>29.935756784599999</c:v>
                </c:pt>
                <c:pt idx="25569">
                  <c:v>29.937305115200001</c:v>
                </c:pt>
                <c:pt idx="25570">
                  <c:v>29.939447127000001</c:v>
                </c:pt>
                <c:pt idx="25571">
                  <c:v>29.9340690067</c:v>
                </c:pt>
                <c:pt idx="25572">
                  <c:v>29.924827173299999</c:v>
                </c:pt>
                <c:pt idx="25573">
                  <c:v>29.9201448544</c:v>
                </c:pt>
                <c:pt idx="25574">
                  <c:v>29.923745937500001</c:v>
                </c:pt>
                <c:pt idx="25575">
                  <c:v>29.925268769599999</c:v>
                </c:pt>
                <c:pt idx="25576">
                  <c:v>29.918192650000002</c:v>
                </c:pt>
                <c:pt idx="25577">
                  <c:v>29.909913467599999</c:v>
                </c:pt>
                <c:pt idx="25578">
                  <c:v>29.909384374199998</c:v>
                </c:pt>
                <c:pt idx="25579">
                  <c:v>29.913361979200001</c:v>
                </c:pt>
                <c:pt idx="25580">
                  <c:v>29.910571411900001</c:v>
                </c:pt>
                <c:pt idx="25581">
                  <c:v>29.902071611899999</c:v>
                </c:pt>
                <c:pt idx="25582">
                  <c:v>29.893824087999999</c:v>
                </c:pt>
                <c:pt idx="25583">
                  <c:v>29.896066854800001</c:v>
                </c:pt>
                <c:pt idx="25584">
                  <c:v>29.8998643919</c:v>
                </c:pt>
                <c:pt idx="25585">
                  <c:v>29.895508336700001</c:v>
                </c:pt>
                <c:pt idx="25586">
                  <c:v>29.8866555645</c:v>
                </c:pt>
                <c:pt idx="25587">
                  <c:v>29.8820709644</c:v>
                </c:pt>
                <c:pt idx="25588">
                  <c:v>29.885474222799999</c:v>
                </c:pt>
                <c:pt idx="25589">
                  <c:v>29.886374596500001</c:v>
                </c:pt>
                <c:pt idx="25590">
                  <c:v>29.879075863899999</c:v>
                </c:pt>
                <c:pt idx="25591">
                  <c:v>29.870077435799999</c:v>
                </c:pt>
                <c:pt idx="25592">
                  <c:v>29.8681385607</c:v>
                </c:pt>
                <c:pt idx="25593">
                  <c:v>29.8710187553</c:v>
                </c:pt>
                <c:pt idx="25594">
                  <c:v>29.869838733999998</c:v>
                </c:pt>
                <c:pt idx="25595">
                  <c:v>29.861012764000002</c:v>
                </c:pt>
                <c:pt idx="25596">
                  <c:v>29.852221402600001</c:v>
                </c:pt>
                <c:pt idx="25597">
                  <c:v>29.853653831399999</c:v>
                </c:pt>
                <c:pt idx="25598">
                  <c:v>29.8571809729</c:v>
                </c:pt>
                <c:pt idx="25599">
                  <c:v>29.8527863917</c:v>
                </c:pt>
                <c:pt idx="25600">
                  <c:v>29.8436742405</c:v>
                </c:pt>
                <c:pt idx="25601">
                  <c:v>29.839326293500001</c:v>
                </c:pt>
                <c:pt idx="25602">
                  <c:v>29.842530934900001</c:v>
                </c:pt>
                <c:pt idx="25603">
                  <c:v>29.8436664368</c:v>
                </c:pt>
                <c:pt idx="25604">
                  <c:v>29.837537188900001</c:v>
                </c:pt>
                <c:pt idx="25605">
                  <c:v>29.82657317</c:v>
                </c:pt>
                <c:pt idx="25606">
                  <c:v>29.824856171699999</c:v>
                </c:pt>
                <c:pt idx="25607">
                  <c:v>29.828834648200001</c:v>
                </c:pt>
                <c:pt idx="25608">
                  <c:v>29.828330854400001</c:v>
                </c:pt>
                <c:pt idx="25609">
                  <c:v>29.8204177396</c:v>
                </c:pt>
                <c:pt idx="25610">
                  <c:v>29.812448524699999</c:v>
                </c:pt>
                <c:pt idx="25611">
                  <c:v>29.813607100399999</c:v>
                </c:pt>
                <c:pt idx="25612">
                  <c:v>29.816450254700001</c:v>
                </c:pt>
                <c:pt idx="25613">
                  <c:v>29.802653071000002</c:v>
                </c:pt>
                <c:pt idx="25614">
                  <c:v>29.796883852099999</c:v>
                </c:pt>
                <c:pt idx="25615">
                  <c:v>29.7991570328</c:v>
                </c:pt>
                <c:pt idx="25616">
                  <c:v>29.8006458668</c:v>
                </c:pt>
                <c:pt idx="25617">
                  <c:v>29.794071540400001</c:v>
                </c:pt>
                <c:pt idx="25618">
                  <c:v>29.783464990900001</c:v>
                </c:pt>
                <c:pt idx="25619">
                  <c:v>29.781129135</c:v>
                </c:pt>
                <c:pt idx="25620">
                  <c:v>29.7844035705</c:v>
                </c:pt>
                <c:pt idx="25621">
                  <c:v>29.783231520699999</c:v>
                </c:pt>
                <c:pt idx="25622">
                  <c:v>29.775543302300001</c:v>
                </c:pt>
                <c:pt idx="25623">
                  <c:v>29.767655814499999</c:v>
                </c:pt>
                <c:pt idx="25624">
                  <c:v>29.768390356000001</c:v>
                </c:pt>
                <c:pt idx="25625">
                  <c:v>29.771842450400001</c:v>
                </c:pt>
                <c:pt idx="25626">
                  <c:v>29.769057629599999</c:v>
                </c:pt>
                <c:pt idx="25627">
                  <c:v>29.758117333800001</c:v>
                </c:pt>
                <c:pt idx="25628">
                  <c:v>29.752284683999999</c:v>
                </c:pt>
                <c:pt idx="25629">
                  <c:v>29.753792560099999</c:v>
                </c:pt>
                <c:pt idx="25630">
                  <c:v>29.756154810599998</c:v>
                </c:pt>
                <c:pt idx="25631">
                  <c:v>29.751022770199999</c:v>
                </c:pt>
                <c:pt idx="25632">
                  <c:v>29.741439262</c:v>
                </c:pt>
                <c:pt idx="25633">
                  <c:v>29.739017695000001</c:v>
                </c:pt>
                <c:pt idx="25634">
                  <c:v>29.742011080899999</c:v>
                </c:pt>
                <c:pt idx="25635">
                  <c:v>29.741840188299999</c:v>
                </c:pt>
                <c:pt idx="25636">
                  <c:v>29.733564519400002</c:v>
                </c:pt>
                <c:pt idx="25637">
                  <c:v>29.7247305723</c:v>
                </c:pt>
                <c:pt idx="25638">
                  <c:v>29.7245702602</c:v>
                </c:pt>
                <c:pt idx="25639">
                  <c:v>29.727118058399999</c:v>
                </c:pt>
                <c:pt idx="25640">
                  <c:v>29.723997971500001</c:v>
                </c:pt>
                <c:pt idx="25641">
                  <c:v>29.714054709900001</c:v>
                </c:pt>
                <c:pt idx="25642">
                  <c:v>29.707461589899999</c:v>
                </c:pt>
                <c:pt idx="25643">
                  <c:v>29.7082208269</c:v>
                </c:pt>
                <c:pt idx="25644">
                  <c:v>29.710062920799999</c:v>
                </c:pt>
                <c:pt idx="25645">
                  <c:v>29.705123534999998</c:v>
                </c:pt>
                <c:pt idx="25646">
                  <c:v>29.695095825199999</c:v>
                </c:pt>
                <c:pt idx="25647">
                  <c:v>29.692195451700002</c:v>
                </c:pt>
                <c:pt idx="25648">
                  <c:v>29.695802950600001</c:v>
                </c:pt>
                <c:pt idx="25649">
                  <c:v>29.696410919000002</c:v>
                </c:pt>
                <c:pt idx="25650">
                  <c:v>29.687768090799999</c:v>
                </c:pt>
                <c:pt idx="25651">
                  <c:v>29.6794295738</c:v>
                </c:pt>
                <c:pt idx="25652">
                  <c:v>29.676997956099999</c:v>
                </c:pt>
                <c:pt idx="25653">
                  <c:v>29.680129845700002</c:v>
                </c:pt>
                <c:pt idx="25654">
                  <c:v>29.678499155200001</c:v>
                </c:pt>
                <c:pt idx="25655">
                  <c:v>29.669061236299999</c:v>
                </c:pt>
                <c:pt idx="25656">
                  <c:v>29.662915337400001</c:v>
                </c:pt>
                <c:pt idx="25657">
                  <c:v>29.664365138800001</c:v>
                </c:pt>
                <c:pt idx="25658">
                  <c:v>29.6671708549</c:v>
                </c:pt>
                <c:pt idx="25659">
                  <c:v>29.6617138103</c:v>
                </c:pt>
                <c:pt idx="25660">
                  <c:v>29.651492071300002</c:v>
                </c:pt>
                <c:pt idx="25661">
                  <c:v>29.647530295100001</c:v>
                </c:pt>
                <c:pt idx="25662">
                  <c:v>29.6497274633</c:v>
                </c:pt>
                <c:pt idx="25663">
                  <c:v>29.650129592700001</c:v>
                </c:pt>
                <c:pt idx="25664">
                  <c:v>29.6420672285</c:v>
                </c:pt>
                <c:pt idx="25665">
                  <c:v>29.632833456</c:v>
                </c:pt>
                <c:pt idx="25666">
                  <c:v>29.6301058733</c:v>
                </c:pt>
                <c:pt idx="25667">
                  <c:v>29.633332088500001</c:v>
                </c:pt>
                <c:pt idx="25668">
                  <c:v>29.631347462000001</c:v>
                </c:pt>
                <c:pt idx="25669">
                  <c:v>29.621149395500002</c:v>
                </c:pt>
                <c:pt idx="25670">
                  <c:v>29.6150116733</c:v>
                </c:pt>
                <c:pt idx="25671">
                  <c:v>29.616466569899998</c:v>
                </c:pt>
                <c:pt idx="25672">
                  <c:v>29.6193665039</c:v>
                </c:pt>
                <c:pt idx="25673">
                  <c:v>29.614368878400001</c:v>
                </c:pt>
                <c:pt idx="25674">
                  <c:v>29.604902164199999</c:v>
                </c:pt>
                <c:pt idx="25675">
                  <c:v>29.5989905948</c:v>
                </c:pt>
                <c:pt idx="25676">
                  <c:v>29.600816265100001</c:v>
                </c:pt>
                <c:pt idx="25677">
                  <c:v>29.602095157899999</c:v>
                </c:pt>
                <c:pt idx="25678">
                  <c:v>29.594676728300001</c:v>
                </c:pt>
                <c:pt idx="25679">
                  <c:v>29.586019056800001</c:v>
                </c:pt>
                <c:pt idx="25680">
                  <c:v>29.584560034999999</c:v>
                </c:pt>
                <c:pt idx="25681">
                  <c:v>29.5883513072</c:v>
                </c:pt>
                <c:pt idx="25682">
                  <c:v>29.5863533958</c:v>
                </c:pt>
                <c:pt idx="25683">
                  <c:v>29.576820940499999</c:v>
                </c:pt>
                <c:pt idx="25684">
                  <c:v>29.569398171</c:v>
                </c:pt>
                <c:pt idx="25685">
                  <c:v>29.569491454000001</c:v>
                </c:pt>
                <c:pt idx="25686">
                  <c:v>29.572251505600001</c:v>
                </c:pt>
                <c:pt idx="25687">
                  <c:v>29.567040783900001</c:v>
                </c:pt>
                <c:pt idx="25688">
                  <c:v>29.5568769556</c:v>
                </c:pt>
                <c:pt idx="25689">
                  <c:v>29.550842493099999</c:v>
                </c:pt>
                <c:pt idx="25690">
                  <c:v>29.5531293899</c:v>
                </c:pt>
                <c:pt idx="25691">
                  <c:v>29.5538387221</c:v>
                </c:pt>
                <c:pt idx="25692">
                  <c:v>29.545527064200002</c:v>
                </c:pt>
                <c:pt idx="25693">
                  <c:v>29.536985228100001</c:v>
                </c:pt>
                <c:pt idx="25694">
                  <c:v>29.534685357699999</c:v>
                </c:pt>
                <c:pt idx="25695">
                  <c:v>29.5382252749</c:v>
                </c:pt>
                <c:pt idx="25696">
                  <c:v>29.5370552702</c:v>
                </c:pt>
                <c:pt idx="25697">
                  <c:v>29.528584906199999</c:v>
                </c:pt>
                <c:pt idx="25698">
                  <c:v>29.5202763978</c:v>
                </c:pt>
                <c:pt idx="25699">
                  <c:v>29.5199361813</c:v>
                </c:pt>
                <c:pt idx="25700">
                  <c:v>29.522634618000001</c:v>
                </c:pt>
                <c:pt idx="25701">
                  <c:v>29.517621483399999</c:v>
                </c:pt>
                <c:pt idx="25702">
                  <c:v>29.508122107799998</c:v>
                </c:pt>
                <c:pt idx="25703">
                  <c:v>29.502731959799998</c:v>
                </c:pt>
                <c:pt idx="25704">
                  <c:v>29.5056388185</c:v>
                </c:pt>
                <c:pt idx="25705">
                  <c:v>29.507080979800001</c:v>
                </c:pt>
                <c:pt idx="25706">
                  <c:v>29.499923618</c:v>
                </c:pt>
                <c:pt idx="25707">
                  <c:v>29.490523019000001</c:v>
                </c:pt>
                <c:pt idx="25708">
                  <c:v>29.4872800604</c:v>
                </c:pt>
                <c:pt idx="25709">
                  <c:v>29.4905122865</c:v>
                </c:pt>
                <c:pt idx="25710">
                  <c:v>29.488686003600002</c:v>
                </c:pt>
                <c:pt idx="25711">
                  <c:v>29.479718698300001</c:v>
                </c:pt>
                <c:pt idx="25712">
                  <c:v>29.470919641199998</c:v>
                </c:pt>
                <c:pt idx="25713">
                  <c:v>29.470617801300001</c:v>
                </c:pt>
                <c:pt idx="25714">
                  <c:v>29.4726383922</c:v>
                </c:pt>
                <c:pt idx="25715">
                  <c:v>29.467806876499999</c:v>
                </c:pt>
                <c:pt idx="25716">
                  <c:v>29.4582480897</c:v>
                </c:pt>
                <c:pt idx="25717">
                  <c:v>29.451829875400001</c:v>
                </c:pt>
                <c:pt idx="25718">
                  <c:v>29.454348818100001</c:v>
                </c:pt>
                <c:pt idx="25719">
                  <c:v>29.4561157226</c:v>
                </c:pt>
                <c:pt idx="25720">
                  <c:v>29.449867221000002</c:v>
                </c:pt>
                <c:pt idx="25721">
                  <c:v>29.440076207099999</c:v>
                </c:pt>
                <c:pt idx="25722">
                  <c:v>29.436932579</c:v>
                </c:pt>
                <c:pt idx="25723">
                  <c:v>29.439527307399999</c:v>
                </c:pt>
                <c:pt idx="25724">
                  <c:v>29.437318879799999</c:v>
                </c:pt>
                <c:pt idx="25725">
                  <c:v>29.428966771599999</c:v>
                </c:pt>
                <c:pt idx="25726">
                  <c:v>29.4200611612</c:v>
                </c:pt>
                <c:pt idx="25727">
                  <c:v>29.420583506300002</c:v>
                </c:pt>
                <c:pt idx="25728">
                  <c:v>29.423969101899999</c:v>
                </c:pt>
                <c:pt idx="25729">
                  <c:v>29.420217276199999</c:v>
                </c:pt>
                <c:pt idx="25730">
                  <c:v>29.4104885104</c:v>
                </c:pt>
                <c:pt idx="25731">
                  <c:v>29.403915803099999</c:v>
                </c:pt>
                <c:pt idx="25732">
                  <c:v>29.405580863800001</c:v>
                </c:pt>
                <c:pt idx="25733">
                  <c:v>29.406666688200001</c:v>
                </c:pt>
                <c:pt idx="25734">
                  <c:v>29.400273838099999</c:v>
                </c:pt>
                <c:pt idx="25735">
                  <c:v>29.389791488099998</c:v>
                </c:pt>
                <c:pt idx="25736">
                  <c:v>29.386082610300001</c:v>
                </c:pt>
                <c:pt idx="25737">
                  <c:v>29.387565084599998</c:v>
                </c:pt>
                <c:pt idx="25738">
                  <c:v>29.3866086359</c:v>
                </c:pt>
                <c:pt idx="25739">
                  <c:v>29.378172594500001</c:v>
                </c:pt>
                <c:pt idx="25740">
                  <c:v>29.3682932392</c:v>
                </c:pt>
                <c:pt idx="25741">
                  <c:v>29.367981959400002</c:v>
                </c:pt>
                <c:pt idx="25742">
                  <c:v>29.371339948399999</c:v>
                </c:pt>
                <c:pt idx="25743">
                  <c:v>29.368088900099998</c:v>
                </c:pt>
                <c:pt idx="25744">
                  <c:v>29.358393419900001</c:v>
                </c:pt>
                <c:pt idx="25745">
                  <c:v>29.352213175999999</c:v>
                </c:pt>
                <c:pt idx="25746">
                  <c:v>29.3533706475</c:v>
                </c:pt>
                <c:pt idx="25747">
                  <c:v>29.3542047145</c:v>
                </c:pt>
                <c:pt idx="25748">
                  <c:v>29.348493179999998</c:v>
                </c:pt>
                <c:pt idx="25749">
                  <c:v>29.337179006900001</c:v>
                </c:pt>
                <c:pt idx="25750">
                  <c:v>29.3337344316</c:v>
                </c:pt>
                <c:pt idx="25751">
                  <c:v>29.3367934547</c:v>
                </c:pt>
                <c:pt idx="25752">
                  <c:v>29.3368189069</c:v>
                </c:pt>
                <c:pt idx="25753">
                  <c:v>29.3289932558</c:v>
                </c:pt>
                <c:pt idx="25754">
                  <c:v>29.319646871500002</c:v>
                </c:pt>
                <c:pt idx="25755">
                  <c:v>29.318471688300001</c:v>
                </c:pt>
                <c:pt idx="25756">
                  <c:v>29.320871326999999</c:v>
                </c:pt>
                <c:pt idx="25757">
                  <c:v>29.317822865</c:v>
                </c:pt>
                <c:pt idx="25758">
                  <c:v>29.307712048100001</c:v>
                </c:pt>
                <c:pt idx="25759">
                  <c:v>29.300267973099999</c:v>
                </c:pt>
                <c:pt idx="25760">
                  <c:v>29.300193339100002</c:v>
                </c:pt>
                <c:pt idx="25761">
                  <c:v>29.3022183842</c:v>
                </c:pt>
                <c:pt idx="25762">
                  <c:v>29.2964732953</c:v>
                </c:pt>
                <c:pt idx="25763">
                  <c:v>29.284815368899999</c:v>
                </c:pt>
                <c:pt idx="25764">
                  <c:v>29.2805848723</c:v>
                </c:pt>
                <c:pt idx="25765">
                  <c:v>29.283247640799999</c:v>
                </c:pt>
                <c:pt idx="25766">
                  <c:v>29.283132541600001</c:v>
                </c:pt>
                <c:pt idx="25767">
                  <c:v>29.2754164272</c:v>
                </c:pt>
                <c:pt idx="25768">
                  <c:v>29.266422219100001</c:v>
                </c:pt>
                <c:pt idx="25769">
                  <c:v>29.264750848599999</c:v>
                </c:pt>
                <c:pt idx="25770">
                  <c:v>29.267313875999999</c:v>
                </c:pt>
                <c:pt idx="25771">
                  <c:v>29.265269980700001</c:v>
                </c:pt>
                <c:pt idx="25772">
                  <c:v>29.253815410000001</c:v>
                </c:pt>
                <c:pt idx="25773">
                  <c:v>29.2466550979</c:v>
                </c:pt>
                <c:pt idx="25774">
                  <c:v>29.247042629300001</c:v>
                </c:pt>
                <c:pt idx="25775">
                  <c:v>29.249839156499998</c:v>
                </c:pt>
                <c:pt idx="25776">
                  <c:v>29.245268018099999</c:v>
                </c:pt>
                <c:pt idx="25777">
                  <c:v>29.2345691606</c:v>
                </c:pt>
                <c:pt idx="25778">
                  <c:v>29.229947742499998</c:v>
                </c:pt>
                <c:pt idx="25779">
                  <c:v>29.231693261499998</c:v>
                </c:pt>
                <c:pt idx="25780">
                  <c:v>29.231962023099999</c:v>
                </c:pt>
                <c:pt idx="25781">
                  <c:v>29.223983039899998</c:v>
                </c:pt>
                <c:pt idx="25782">
                  <c:v>29.213990496600001</c:v>
                </c:pt>
                <c:pt idx="25783">
                  <c:v>29.211322483099998</c:v>
                </c:pt>
                <c:pt idx="25784">
                  <c:v>29.213824734199999</c:v>
                </c:pt>
                <c:pt idx="25785">
                  <c:v>29.2113143463</c:v>
                </c:pt>
                <c:pt idx="25786">
                  <c:v>29.200678094499999</c:v>
                </c:pt>
                <c:pt idx="25787">
                  <c:v>29.192653100000001</c:v>
                </c:pt>
                <c:pt idx="25788">
                  <c:v>29.192292460099999</c:v>
                </c:pt>
                <c:pt idx="25789">
                  <c:v>29.1943911933</c:v>
                </c:pt>
                <c:pt idx="25790">
                  <c:v>29.190146428599999</c:v>
                </c:pt>
                <c:pt idx="25791">
                  <c:v>29.179868330000001</c:v>
                </c:pt>
                <c:pt idx="25792">
                  <c:v>29.174824320700001</c:v>
                </c:pt>
                <c:pt idx="25793">
                  <c:v>29.177141001799999</c:v>
                </c:pt>
                <c:pt idx="25794">
                  <c:v>29.178205437700001</c:v>
                </c:pt>
                <c:pt idx="25795">
                  <c:v>29.169274459</c:v>
                </c:pt>
                <c:pt idx="25796">
                  <c:v>29.159598997900002</c:v>
                </c:pt>
                <c:pt idx="25797">
                  <c:v>29.1554047899</c:v>
                </c:pt>
                <c:pt idx="25798">
                  <c:v>29.158839252</c:v>
                </c:pt>
                <c:pt idx="25799">
                  <c:v>29.1580069402</c:v>
                </c:pt>
                <c:pt idx="25800">
                  <c:v>29.148415326199999</c:v>
                </c:pt>
                <c:pt idx="25801">
                  <c:v>29.1406677869</c:v>
                </c:pt>
                <c:pt idx="25802">
                  <c:v>29.140073587300002</c:v>
                </c:pt>
                <c:pt idx="25803">
                  <c:v>29.142748129000001</c:v>
                </c:pt>
                <c:pt idx="25804">
                  <c:v>29.138011707499999</c:v>
                </c:pt>
                <c:pt idx="25805">
                  <c:v>29.127203396300001</c:v>
                </c:pt>
                <c:pt idx="25806">
                  <c:v>29.1212199667</c:v>
                </c:pt>
                <c:pt idx="25807">
                  <c:v>29.1223096475</c:v>
                </c:pt>
                <c:pt idx="25808">
                  <c:v>29.122698473900002</c:v>
                </c:pt>
                <c:pt idx="25809">
                  <c:v>29.115334644899999</c:v>
                </c:pt>
                <c:pt idx="25810">
                  <c:v>29.104844545900001</c:v>
                </c:pt>
                <c:pt idx="25811">
                  <c:v>29.1001277638</c:v>
                </c:pt>
                <c:pt idx="25812">
                  <c:v>29.1029220456</c:v>
                </c:pt>
                <c:pt idx="25813">
                  <c:v>29.1020726659</c:v>
                </c:pt>
                <c:pt idx="25814">
                  <c:v>29.092457036599999</c:v>
                </c:pt>
                <c:pt idx="25815">
                  <c:v>29.084258911300001</c:v>
                </c:pt>
                <c:pt idx="25816">
                  <c:v>29.084114389900002</c:v>
                </c:pt>
                <c:pt idx="25817">
                  <c:v>29.087084735800001</c:v>
                </c:pt>
                <c:pt idx="25818">
                  <c:v>29.0823289991</c:v>
                </c:pt>
                <c:pt idx="25819">
                  <c:v>29.072467428500001</c:v>
                </c:pt>
                <c:pt idx="25820">
                  <c:v>29.0639844188</c:v>
                </c:pt>
                <c:pt idx="25821">
                  <c:v>29.0654594871</c:v>
                </c:pt>
                <c:pt idx="25822">
                  <c:v>29.067420076299999</c:v>
                </c:pt>
                <c:pt idx="25823">
                  <c:v>29.060710258</c:v>
                </c:pt>
                <c:pt idx="25824">
                  <c:v>29.050969606399999</c:v>
                </c:pt>
                <c:pt idx="25825">
                  <c:v>29.046954922099999</c:v>
                </c:pt>
                <c:pt idx="25826">
                  <c:v>29.0501437502</c:v>
                </c:pt>
                <c:pt idx="25827">
                  <c:v>29.048824288599999</c:v>
                </c:pt>
                <c:pt idx="25828">
                  <c:v>29.039305371800001</c:v>
                </c:pt>
                <c:pt idx="25829">
                  <c:v>29.0302494299</c:v>
                </c:pt>
                <c:pt idx="25830">
                  <c:v>29.028491700699998</c:v>
                </c:pt>
                <c:pt idx="25831">
                  <c:v>29.030949594900001</c:v>
                </c:pt>
                <c:pt idx="25832">
                  <c:v>29.0269186646</c:v>
                </c:pt>
                <c:pt idx="25833">
                  <c:v>29.016248469200001</c:v>
                </c:pt>
                <c:pt idx="25834">
                  <c:v>29.007878061900001</c:v>
                </c:pt>
                <c:pt idx="25835">
                  <c:v>29.009137277699999</c:v>
                </c:pt>
                <c:pt idx="25836">
                  <c:v>29.010579917400001</c:v>
                </c:pt>
                <c:pt idx="25837">
                  <c:v>29.003214322400002</c:v>
                </c:pt>
                <c:pt idx="25838">
                  <c:v>28.993664621299999</c:v>
                </c:pt>
                <c:pt idx="25839">
                  <c:v>28.989547690599998</c:v>
                </c:pt>
                <c:pt idx="25840">
                  <c:v>28.9925597991</c:v>
                </c:pt>
                <c:pt idx="25841">
                  <c:v>28.991964703699999</c:v>
                </c:pt>
                <c:pt idx="25842">
                  <c:v>28.983633789100001</c:v>
                </c:pt>
                <c:pt idx="25843">
                  <c:v>28.972848018699999</c:v>
                </c:pt>
                <c:pt idx="25844">
                  <c:v>28.970712450499999</c:v>
                </c:pt>
                <c:pt idx="25845">
                  <c:v>28.973349519999999</c:v>
                </c:pt>
                <c:pt idx="25846">
                  <c:v>28.970166515700001</c:v>
                </c:pt>
                <c:pt idx="25847">
                  <c:v>28.960569363600001</c:v>
                </c:pt>
                <c:pt idx="25848">
                  <c:v>28.953278774499999</c:v>
                </c:pt>
                <c:pt idx="25849">
                  <c:v>28.9547190362</c:v>
                </c:pt>
                <c:pt idx="25850">
                  <c:v>28.956053405700001</c:v>
                </c:pt>
                <c:pt idx="25851">
                  <c:v>28.949699499899999</c:v>
                </c:pt>
                <c:pt idx="25852">
                  <c:v>28.939218547399999</c:v>
                </c:pt>
                <c:pt idx="25853">
                  <c:v>28.933895250599999</c:v>
                </c:pt>
                <c:pt idx="25854">
                  <c:v>28.936307683100001</c:v>
                </c:pt>
                <c:pt idx="25855">
                  <c:v>28.9351970602</c:v>
                </c:pt>
                <c:pt idx="25856">
                  <c:v>28.926471119999999</c:v>
                </c:pt>
                <c:pt idx="25857">
                  <c:v>28.916075355499999</c:v>
                </c:pt>
                <c:pt idx="25858">
                  <c:v>28.913769585000001</c:v>
                </c:pt>
                <c:pt idx="25859">
                  <c:v>28.915634824400001</c:v>
                </c:pt>
                <c:pt idx="25860">
                  <c:v>28.911865547000001</c:v>
                </c:pt>
                <c:pt idx="25861">
                  <c:v>28.902638865899998</c:v>
                </c:pt>
                <c:pt idx="25862">
                  <c:v>28.894586432099999</c:v>
                </c:pt>
                <c:pt idx="25863">
                  <c:v>28.8956282143</c:v>
                </c:pt>
                <c:pt idx="25864">
                  <c:v>28.897759274799999</c:v>
                </c:pt>
                <c:pt idx="25865">
                  <c:v>28.8925762392</c:v>
                </c:pt>
                <c:pt idx="25866">
                  <c:v>28.881430985800002</c:v>
                </c:pt>
                <c:pt idx="25867">
                  <c:v>28.876054475099998</c:v>
                </c:pt>
                <c:pt idx="25868">
                  <c:v>28.8772361959</c:v>
                </c:pt>
                <c:pt idx="25869">
                  <c:v>28.876647108099998</c:v>
                </c:pt>
                <c:pt idx="25870">
                  <c:v>28.869062904900002</c:v>
                </c:pt>
                <c:pt idx="25871">
                  <c:v>28.859039844600002</c:v>
                </c:pt>
                <c:pt idx="25872">
                  <c:v>28.857201876800001</c:v>
                </c:pt>
                <c:pt idx="25873">
                  <c:v>28.859937234099998</c:v>
                </c:pt>
                <c:pt idx="25874">
                  <c:v>28.857405332399999</c:v>
                </c:pt>
                <c:pt idx="25875">
                  <c:v>28.847542253099999</c:v>
                </c:pt>
                <c:pt idx="25876">
                  <c:v>28.838956972799998</c:v>
                </c:pt>
                <c:pt idx="25877">
                  <c:v>28.839200895699999</c:v>
                </c:pt>
                <c:pt idx="25878">
                  <c:v>28.8402736621</c:v>
                </c:pt>
                <c:pt idx="25879">
                  <c:v>28.834918544400001</c:v>
                </c:pt>
                <c:pt idx="25880">
                  <c:v>28.823806495199999</c:v>
                </c:pt>
                <c:pt idx="25881">
                  <c:v>28.817878678</c:v>
                </c:pt>
                <c:pt idx="25882">
                  <c:v>28.8183718877</c:v>
                </c:pt>
                <c:pt idx="25883">
                  <c:v>28.818123735099999</c:v>
                </c:pt>
                <c:pt idx="25884">
                  <c:v>28.810551734299999</c:v>
                </c:pt>
                <c:pt idx="25885">
                  <c:v>28.799710897600001</c:v>
                </c:pt>
                <c:pt idx="25886">
                  <c:v>28.7977088196</c:v>
                </c:pt>
                <c:pt idx="25887">
                  <c:v>28.800619195300001</c:v>
                </c:pt>
                <c:pt idx="25888">
                  <c:v>28.7986852913</c:v>
                </c:pt>
                <c:pt idx="25889">
                  <c:v>28.788822591799999</c:v>
                </c:pt>
                <c:pt idx="25890">
                  <c:v>28.780558634199998</c:v>
                </c:pt>
                <c:pt idx="25891">
                  <c:v>28.779203494899999</c:v>
                </c:pt>
                <c:pt idx="25892">
                  <c:v>28.780152269599999</c:v>
                </c:pt>
                <c:pt idx="25893">
                  <c:v>28.775630255199999</c:v>
                </c:pt>
                <c:pt idx="25894">
                  <c:v>28.7648260958</c:v>
                </c:pt>
                <c:pt idx="25895">
                  <c:v>28.759419587299998</c:v>
                </c:pt>
                <c:pt idx="25896">
                  <c:v>28.761390839699999</c:v>
                </c:pt>
                <c:pt idx="25897">
                  <c:v>28.762097476299999</c:v>
                </c:pt>
                <c:pt idx="25898">
                  <c:v>28.754493762199999</c:v>
                </c:pt>
                <c:pt idx="25899">
                  <c:v>28.743998595200001</c:v>
                </c:pt>
                <c:pt idx="25900">
                  <c:v>28.7406512224</c:v>
                </c:pt>
                <c:pt idx="25901">
                  <c:v>28.742475947799999</c:v>
                </c:pt>
                <c:pt idx="25902">
                  <c:v>28.7406336178</c:v>
                </c:pt>
                <c:pt idx="25903">
                  <c:v>28.730464078299999</c:v>
                </c:pt>
                <c:pt idx="25904">
                  <c:v>28.721475914500001</c:v>
                </c:pt>
                <c:pt idx="25905">
                  <c:v>28.719401250099999</c:v>
                </c:pt>
                <c:pt idx="25906">
                  <c:v>28.721256156799999</c:v>
                </c:pt>
                <c:pt idx="25907">
                  <c:v>28.716585122400001</c:v>
                </c:pt>
                <c:pt idx="25908">
                  <c:v>28.7048831376</c:v>
                </c:pt>
                <c:pt idx="25909">
                  <c:v>28.699153819700001</c:v>
                </c:pt>
                <c:pt idx="25910">
                  <c:v>28.700737329999999</c:v>
                </c:pt>
                <c:pt idx="25911">
                  <c:v>28.701544659</c:v>
                </c:pt>
                <c:pt idx="25912">
                  <c:v>28.694483655999999</c:v>
                </c:pt>
                <c:pt idx="25913">
                  <c:v>28.684654726200002</c:v>
                </c:pt>
                <c:pt idx="25914">
                  <c:v>28.680459984599999</c:v>
                </c:pt>
                <c:pt idx="25915">
                  <c:v>28.681861436199998</c:v>
                </c:pt>
                <c:pt idx="25916">
                  <c:v>28.680612189200001</c:v>
                </c:pt>
                <c:pt idx="25917">
                  <c:v>28.670250312</c:v>
                </c:pt>
                <c:pt idx="25918">
                  <c:v>28.661562545900001</c:v>
                </c:pt>
                <c:pt idx="25919">
                  <c:v>28.660617427599998</c:v>
                </c:pt>
                <c:pt idx="25920">
                  <c:v>28.663317284600001</c:v>
                </c:pt>
                <c:pt idx="25921">
                  <c:v>28.659439437700001</c:v>
                </c:pt>
                <c:pt idx="25922">
                  <c:v>28.648628784900001</c:v>
                </c:pt>
                <c:pt idx="25923">
                  <c:v>28.6419579109</c:v>
                </c:pt>
                <c:pt idx="25924">
                  <c:v>28.6423514948</c:v>
                </c:pt>
                <c:pt idx="25925">
                  <c:v>28.643312082000001</c:v>
                </c:pt>
                <c:pt idx="25926">
                  <c:v>28.635920589099999</c:v>
                </c:pt>
                <c:pt idx="25927">
                  <c:v>28.625146958999999</c:v>
                </c:pt>
                <c:pt idx="25928">
                  <c:v>28.6200173133</c:v>
                </c:pt>
                <c:pt idx="25929">
                  <c:v>28.62215041</c:v>
                </c:pt>
                <c:pt idx="25930">
                  <c:v>28.6206359269</c:v>
                </c:pt>
                <c:pt idx="25931">
                  <c:v>28.610193858199999</c:v>
                </c:pt>
                <c:pt idx="25932">
                  <c:v>28.6010441309</c:v>
                </c:pt>
                <c:pt idx="25933">
                  <c:v>28.599352786499999</c:v>
                </c:pt>
                <c:pt idx="25934">
                  <c:v>28.601805851000002</c:v>
                </c:pt>
                <c:pt idx="25935">
                  <c:v>28.5982902784</c:v>
                </c:pt>
                <c:pt idx="25936">
                  <c:v>28.5881896512</c:v>
                </c:pt>
                <c:pt idx="25937">
                  <c:v>28.580930390900001</c:v>
                </c:pt>
                <c:pt idx="25938">
                  <c:v>28.581423793999999</c:v>
                </c:pt>
                <c:pt idx="25939">
                  <c:v>28.582753258299999</c:v>
                </c:pt>
                <c:pt idx="25940">
                  <c:v>28.574506503599999</c:v>
                </c:pt>
                <c:pt idx="25941">
                  <c:v>28.564224773100001</c:v>
                </c:pt>
                <c:pt idx="25942">
                  <c:v>28.5590918718</c:v>
                </c:pt>
                <c:pt idx="25943">
                  <c:v>28.562066188999999</c:v>
                </c:pt>
                <c:pt idx="25944">
                  <c:v>28.5618618779</c:v>
                </c:pt>
                <c:pt idx="25945">
                  <c:v>28.552505947099998</c:v>
                </c:pt>
                <c:pt idx="25946">
                  <c:v>28.543146247100001</c:v>
                </c:pt>
                <c:pt idx="25947">
                  <c:v>28.540826732700001</c:v>
                </c:pt>
                <c:pt idx="25948">
                  <c:v>28.5431505685</c:v>
                </c:pt>
                <c:pt idx="25949">
                  <c:v>28.539301894899999</c:v>
                </c:pt>
                <c:pt idx="25950">
                  <c:v>28.528680099900001</c:v>
                </c:pt>
                <c:pt idx="25951">
                  <c:v>28.520490452299999</c:v>
                </c:pt>
                <c:pt idx="25952">
                  <c:v>28.520620601600001</c:v>
                </c:pt>
                <c:pt idx="25953">
                  <c:v>28.5210976913</c:v>
                </c:pt>
                <c:pt idx="25954">
                  <c:v>28.514081056599998</c:v>
                </c:pt>
                <c:pt idx="25955">
                  <c:v>28.503277110399999</c:v>
                </c:pt>
                <c:pt idx="25956">
                  <c:v>28.497298361399999</c:v>
                </c:pt>
                <c:pt idx="25957">
                  <c:v>28.4994796515</c:v>
                </c:pt>
                <c:pt idx="25958">
                  <c:v>28.499459318</c:v>
                </c:pt>
                <c:pt idx="25959">
                  <c:v>28.490831730499998</c:v>
                </c:pt>
                <c:pt idx="25960">
                  <c:v>28.4811742929</c:v>
                </c:pt>
                <c:pt idx="25961">
                  <c:v>28.479311305700001</c:v>
                </c:pt>
                <c:pt idx="25962">
                  <c:v>28.4818195639</c:v>
                </c:pt>
                <c:pt idx="25963">
                  <c:v>28.477398818400001</c:v>
                </c:pt>
                <c:pt idx="25964">
                  <c:v>28.467366694100001</c:v>
                </c:pt>
                <c:pt idx="25965">
                  <c:v>28.4576796783</c:v>
                </c:pt>
                <c:pt idx="25966">
                  <c:v>28.458571943300001</c:v>
                </c:pt>
                <c:pt idx="25967">
                  <c:v>28.460779748899999</c:v>
                </c:pt>
                <c:pt idx="25968">
                  <c:v>28.454839574099999</c:v>
                </c:pt>
                <c:pt idx="25969">
                  <c:v>28.444546500200001</c:v>
                </c:pt>
                <c:pt idx="25970">
                  <c:v>28.4387159813</c:v>
                </c:pt>
                <c:pt idx="25971">
                  <c:v>28.4407437747</c:v>
                </c:pt>
                <c:pt idx="25972">
                  <c:v>28.440140089300002</c:v>
                </c:pt>
                <c:pt idx="25973">
                  <c:v>28.431356247</c:v>
                </c:pt>
                <c:pt idx="25974">
                  <c:v>28.420970092099999</c:v>
                </c:pt>
                <c:pt idx="25975">
                  <c:v>28.417719037800001</c:v>
                </c:pt>
                <c:pt idx="25976">
                  <c:v>28.419133134300001</c:v>
                </c:pt>
                <c:pt idx="25977">
                  <c:v>28.416399003599999</c:v>
                </c:pt>
                <c:pt idx="25978">
                  <c:v>28.4060134148</c:v>
                </c:pt>
                <c:pt idx="25979">
                  <c:v>28.395876925100001</c:v>
                </c:pt>
                <c:pt idx="25980">
                  <c:v>28.395977009799999</c:v>
                </c:pt>
                <c:pt idx="25981">
                  <c:v>28.398119253099999</c:v>
                </c:pt>
                <c:pt idx="25982">
                  <c:v>28.3922343033</c:v>
                </c:pt>
                <c:pt idx="25983">
                  <c:v>28.381759093100001</c:v>
                </c:pt>
                <c:pt idx="25984">
                  <c:v>28.376132180999999</c:v>
                </c:pt>
                <c:pt idx="25985">
                  <c:v>28.3780046127</c:v>
                </c:pt>
                <c:pt idx="25986">
                  <c:v>28.377658658800001</c:v>
                </c:pt>
                <c:pt idx="25987">
                  <c:v>28.3700500142</c:v>
                </c:pt>
                <c:pt idx="25988">
                  <c:v>28.357686215899999</c:v>
                </c:pt>
                <c:pt idx="25989">
                  <c:v>28.3547013773</c:v>
                </c:pt>
                <c:pt idx="25990">
                  <c:v>28.357202422499999</c:v>
                </c:pt>
                <c:pt idx="25991">
                  <c:v>28.355208750900001</c:v>
                </c:pt>
                <c:pt idx="25992">
                  <c:v>28.345839737199999</c:v>
                </c:pt>
                <c:pt idx="25993">
                  <c:v>28.336599924800002</c:v>
                </c:pt>
                <c:pt idx="25994">
                  <c:v>28.336471251900001</c:v>
                </c:pt>
                <c:pt idx="25995">
                  <c:v>28.3379647185</c:v>
                </c:pt>
                <c:pt idx="25996">
                  <c:v>28.332507337700001</c:v>
                </c:pt>
                <c:pt idx="25997">
                  <c:v>28.321545886199999</c:v>
                </c:pt>
                <c:pt idx="25998">
                  <c:v>28.314523887299998</c:v>
                </c:pt>
                <c:pt idx="25999">
                  <c:v>28.315492826500002</c:v>
                </c:pt>
                <c:pt idx="26000">
                  <c:v>28.3155488417</c:v>
                </c:pt>
                <c:pt idx="26001">
                  <c:v>28.307456957100001</c:v>
                </c:pt>
                <c:pt idx="26002">
                  <c:v>28.295513900700001</c:v>
                </c:pt>
                <c:pt idx="26003">
                  <c:v>28.2918818632</c:v>
                </c:pt>
                <c:pt idx="26004">
                  <c:v>28.293871619899999</c:v>
                </c:pt>
                <c:pt idx="26005">
                  <c:v>28.2913050957</c:v>
                </c:pt>
                <c:pt idx="26006">
                  <c:v>28.282289151600001</c:v>
                </c:pt>
                <c:pt idx="26007">
                  <c:v>28.273161374200001</c:v>
                </c:pt>
                <c:pt idx="26008">
                  <c:v>28.272688672200001</c:v>
                </c:pt>
                <c:pt idx="26009">
                  <c:v>28.274801029399999</c:v>
                </c:pt>
                <c:pt idx="26010">
                  <c:v>28.2706117826</c:v>
                </c:pt>
                <c:pt idx="26011">
                  <c:v>28.258326625500001</c:v>
                </c:pt>
                <c:pt idx="26012">
                  <c:v>28.251238086099999</c:v>
                </c:pt>
                <c:pt idx="26013">
                  <c:v>28.251408139999999</c:v>
                </c:pt>
                <c:pt idx="26014">
                  <c:v>28.2524316111</c:v>
                </c:pt>
                <c:pt idx="26015">
                  <c:v>28.245847555600001</c:v>
                </c:pt>
                <c:pt idx="26016">
                  <c:v>28.2349896634</c:v>
                </c:pt>
                <c:pt idx="26017">
                  <c:v>28.231354670000002</c:v>
                </c:pt>
                <c:pt idx="26018">
                  <c:v>28.2331264046</c:v>
                </c:pt>
                <c:pt idx="26019">
                  <c:v>28.231629128000002</c:v>
                </c:pt>
                <c:pt idx="26020">
                  <c:v>28.222031256600001</c:v>
                </c:pt>
                <c:pt idx="26021">
                  <c:v>28.211997269099999</c:v>
                </c:pt>
                <c:pt idx="26022">
                  <c:v>28.210651473399999</c:v>
                </c:pt>
                <c:pt idx="26023">
                  <c:v>28.211897675300001</c:v>
                </c:pt>
                <c:pt idx="26024">
                  <c:v>28.207359646899999</c:v>
                </c:pt>
                <c:pt idx="26025">
                  <c:v>28.196099592100001</c:v>
                </c:pt>
                <c:pt idx="26026">
                  <c:v>28.188252153299999</c:v>
                </c:pt>
                <c:pt idx="26027">
                  <c:v>28.187785545499999</c:v>
                </c:pt>
                <c:pt idx="26028">
                  <c:v>28.188324421000001</c:v>
                </c:pt>
                <c:pt idx="26029">
                  <c:v>28.182091954699999</c:v>
                </c:pt>
                <c:pt idx="26030">
                  <c:v>28.1708509071</c:v>
                </c:pt>
                <c:pt idx="26031">
                  <c:v>28.166829936300001</c:v>
                </c:pt>
                <c:pt idx="26032">
                  <c:v>28.169238916299999</c:v>
                </c:pt>
                <c:pt idx="26033">
                  <c:v>28.168531905599998</c:v>
                </c:pt>
                <c:pt idx="26034">
                  <c:v>28.158585091799999</c:v>
                </c:pt>
                <c:pt idx="26035">
                  <c:v>28.149033933399998</c:v>
                </c:pt>
                <c:pt idx="26036">
                  <c:v>28.145402977900002</c:v>
                </c:pt>
                <c:pt idx="26037">
                  <c:v>28.147308817799999</c:v>
                </c:pt>
                <c:pt idx="26038">
                  <c:v>28.144277382399999</c:v>
                </c:pt>
                <c:pt idx="26039">
                  <c:v>28.133548835700001</c:v>
                </c:pt>
                <c:pt idx="26040">
                  <c:v>28.126220452999998</c:v>
                </c:pt>
                <c:pt idx="26041">
                  <c:v>28.126546913799999</c:v>
                </c:pt>
                <c:pt idx="26042">
                  <c:v>28.128111064300001</c:v>
                </c:pt>
                <c:pt idx="26043">
                  <c:v>28.121386758500002</c:v>
                </c:pt>
                <c:pt idx="26044">
                  <c:v>28.110002487300001</c:v>
                </c:pt>
                <c:pt idx="26045">
                  <c:v>28.1049296377</c:v>
                </c:pt>
                <c:pt idx="26046">
                  <c:v>28.1059629015</c:v>
                </c:pt>
                <c:pt idx="26047">
                  <c:v>28.105091415299999</c:v>
                </c:pt>
                <c:pt idx="26048">
                  <c:v>28.095726330400002</c:v>
                </c:pt>
                <c:pt idx="26049">
                  <c:v>28.085280407199999</c:v>
                </c:pt>
                <c:pt idx="26050">
                  <c:v>28.081398905499999</c:v>
                </c:pt>
                <c:pt idx="26051">
                  <c:v>28.0834184321</c:v>
                </c:pt>
                <c:pt idx="26052">
                  <c:v>28.080175076500002</c:v>
                </c:pt>
                <c:pt idx="26053">
                  <c:v>28.0687701469</c:v>
                </c:pt>
                <c:pt idx="26054">
                  <c:v>28.0615636084</c:v>
                </c:pt>
                <c:pt idx="26055">
                  <c:v>28.061925761600001</c:v>
                </c:pt>
                <c:pt idx="26056">
                  <c:v>28.063644177</c:v>
                </c:pt>
                <c:pt idx="26057">
                  <c:v>28.057391323699999</c:v>
                </c:pt>
                <c:pt idx="26058">
                  <c:v>28.046746371099999</c:v>
                </c:pt>
                <c:pt idx="26059">
                  <c:v>28.039751913100002</c:v>
                </c:pt>
                <c:pt idx="26060">
                  <c:v>28.040415143899999</c:v>
                </c:pt>
                <c:pt idx="26061">
                  <c:v>28.040413896299999</c:v>
                </c:pt>
                <c:pt idx="26062">
                  <c:v>28.031761630399998</c:v>
                </c:pt>
                <c:pt idx="26063">
                  <c:v>28.0219287034</c:v>
                </c:pt>
                <c:pt idx="26064">
                  <c:v>28.019414482999998</c:v>
                </c:pt>
                <c:pt idx="26065">
                  <c:v>28.022054555899999</c:v>
                </c:pt>
                <c:pt idx="26066">
                  <c:v>28.018851411</c:v>
                </c:pt>
                <c:pt idx="26067">
                  <c:v>28.0081803731</c:v>
                </c:pt>
                <c:pt idx="26068">
                  <c:v>27.999695388100001</c:v>
                </c:pt>
                <c:pt idx="26069">
                  <c:v>27.9987430728</c:v>
                </c:pt>
                <c:pt idx="26070">
                  <c:v>28.000358187100002</c:v>
                </c:pt>
                <c:pt idx="26071">
                  <c:v>27.9939053033</c:v>
                </c:pt>
                <c:pt idx="26072">
                  <c:v>27.982564000499998</c:v>
                </c:pt>
                <c:pt idx="26073">
                  <c:v>27.975460721899999</c:v>
                </c:pt>
                <c:pt idx="26074">
                  <c:v>27.976632257799999</c:v>
                </c:pt>
                <c:pt idx="26075">
                  <c:v>27.976118046700002</c:v>
                </c:pt>
                <c:pt idx="26076">
                  <c:v>27.966642671500001</c:v>
                </c:pt>
                <c:pt idx="26077">
                  <c:v>27.957044773500002</c:v>
                </c:pt>
                <c:pt idx="26078">
                  <c:v>27.953748448300001</c:v>
                </c:pt>
                <c:pt idx="26079">
                  <c:v>27.956226884300001</c:v>
                </c:pt>
                <c:pt idx="26080">
                  <c:v>27.953891122200002</c:v>
                </c:pt>
                <c:pt idx="26081">
                  <c:v>27.944275842300002</c:v>
                </c:pt>
                <c:pt idx="26082">
                  <c:v>27.934945810999999</c:v>
                </c:pt>
                <c:pt idx="26083">
                  <c:v>27.933553572699999</c:v>
                </c:pt>
                <c:pt idx="26084">
                  <c:v>27.935101069600002</c:v>
                </c:pt>
                <c:pt idx="26085">
                  <c:v>27.928893204200001</c:v>
                </c:pt>
                <c:pt idx="26086">
                  <c:v>27.918239080799999</c:v>
                </c:pt>
                <c:pt idx="26087">
                  <c:v>27.911812442399999</c:v>
                </c:pt>
                <c:pt idx="26088">
                  <c:v>27.9136660068</c:v>
                </c:pt>
                <c:pt idx="26089">
                  <c:v>27.913990413499999</c:v>
                </c:pt>
                <c:pt idx="26090">
                  <c:v>27.905725473299999</c:v>
                </c:pt>
                <c:pt idx="26091">
                  <c:v>27.895297700499999</c:v>
                </c:pt>
                <c:pt idx="26092">
                  <c:v>27.8911090623</c:v>
                </c:pt>
                <c:pt idx="26093">
                  <c:v>27.893310881600001</c:v>
                </c:pt>
                <c:pt idx="26094">
                  <c:v>27.890335175000001</c:v>
                </c:pt>
                <c:pt idx="26095">
                  <c:v>27.880259694100001</c:v>
                </c:pt>
                <c:pt idx="26096">
                  <c:v>27.870433503499999</c:v>
                </c:pt>
                <c:pt idx="26097">
                  <c:v>27.869118425700002</c:v>
                </c:pt>
                <c:pt idx="26098">
                  <c:v>27.870002228099999</c:v>
                </c:pt>
                <c:pt idx="26099">
                  <c:v>27.864049864599998</c:v>
                </c:pt>
                <c:pt idx="26100">
                  <c:v>27.8534133016</c:v>
                </c:pt>
                <c:pt idx="26101">
                  <c:v>27.846064614900001</c:v>
                </c:pt>
                <c:pt idx="26102">
                  <c:v>27.847629931299998</c:v>
                </c:pt>
                <c:pt idx="26103">
                  <c:v>27.848329216</c:v>
                </c:pt>
                <c:pt idx="26104">
                  <c:v>27.840984702299998</c:v>
                </c:pt>
                <c:pt idx="26105">
                  <c:v>27.8301975521</c:v>
                </c:pt>
                <c:pt idx="26106">
                  <c:v>27.8260989208</c:v>
                </c:pt>
                <c:pt idx="26107">
                  <c:v>27.827681725600002</c:v>
                </c:pt>
                <c:pt idx="26108">
                  <c:v>27.8243388723</c:v>
                </c:pt>
                <c:pt idx="26109">
                  <c:v>27.8148977534</c:v>
                </c:pt>
                <c:pt idx="26110">
                  <c:v>27.804983770500002</c:v>
                </c:pt>
                <c:pt idx="26111">
                  <c:v>27.8045472463</c:v>
                </c:pt>
                <c:pt idx="26112">
                  <c:v>27.806900712299999</c:v>
                </c:pt>
                <c:pt idx="26113">
                  <c:v>27.8020670949</c:v>
                </c:pt>
                <c:pt idx="26114">
                  <c:v>27.791325867400001</c:v>
                </c:pt>
                <c:pt idx="26115">
                  <c:v>27.783878270199999</c:v>
                </c:pt>
                <c:pt idx="26116">
                  <c:v>27.7846053528</c:v>
                </c:pt>
                <c:pt idx="26117">
                  <c:v>27.784656495699998</c:v>
                </c:pt>
                <c:pt idx="26118">
                  <c:v>27.777218919399999</c:v>
                </c:pt>
                <c:pt idx="26119">
                  <c:v>27.7657431001</c:v>
                </c:pt>
                <c:pt idx="26120">
                  <c:v>27.761114601599999</c:v>
                </c:pt>
                <c:pt idx="26121">
                  <c:v>27.761589909800001</c:v>
                </c:pt>
                <c:pt idx="26122">
                  <c:v>27.759566087500001</c:v>
                </c:pt>
                <c:pt idx="26123">
                  <c:v>27.750047971899999</c:v>
                </c:pt>
                <c:pt idx="26124">
                  <c:v>27.739274913900001</c:v>
                </c:pt>
                <c:pt idx="26125">
                  <c:v>27.738079067800001</c:v>
                </c:pt>
                <c:pt idx="26126">
                  <c:v>27.7404915063</c:v>
                </c:pt>
                <c:pt idx="26127">
                  <c:v>27.736210016499999</c:v>
                </c:pt>
                <c:pt idx="26128">
                  <c:v>27.7255515439</c:v>
                </c:pt>
                <c:pt idx="26129">
                  <c:v>27.718490795699999</c:v>
                </c:pt>
                <c:pt idx="26130">
                  <c:v>27.7187549545</c:v>
                </c:pt>
                <c:pt idx="26131">
                  <c:v>27.7185610312</c:v>
                </c:pt>
                <c:pt idx="26132">
                  <c:v>27.711811559899999</c:v>
                </c:pt>
                <c:pt idx="26133">
                  <c:v>27.699516745099999</c:v>
                </c:pt>
                <c:pt idx="26134">
                  <c:v>27.695196919000001</c:v>
                </c:pt>
                <c:pt idx="26135">
                  <c:v>27.6973011073</c:v>
                </c:pt>
                <c:pt idx="26136">
                  <c:v>27.696304452300001</c:v>
                </c:pt>
                <c:pt idx="26137">
                  <c:v>27.6874906862</c:v>
                </c:pt>
                <c:pt idx="26138">
                  <c:v>27.6773067793</c:v>
                </c:pt>
                <c:pt idx="26139">
                  <c:v>27.675292939599998</c:v>
                </c:pt>
                <c:pt idx="26140">
                  <c:v>27.676779897300001</c:v>
                </c:pt>
                <c:pt idx="26141">
                  <c:v>27.6727500342</c:v>
                </c:pt>
                <c:pt idx="26142">
                  <c:v>27.661681356500001</c:v>
                </c:pt>
                <c:pt idx="26143">
                  <c:v>27.653394180300001</c:v>
                </c:pt>
                <c:pt idx="26144">
                  <c:v>27.6524435173</c:v>
                </c:pt>
                <c:pt idx="26145">
                  <c:v>27.653496205900002</c:v>
                </c:pt>
                <c:pt idx="26146">
                  <c:v>27.646698589</c:v>
                </c:pt>
                <c:pt idx="26147">
                  <c:v>27.634147771399999</c:v>
                </c:pt>
                <c:pt idx="26148">
                  <c:v>27.629082708399999</c:v>
                </c:pt>
                <c:pt idx="26149">
                  <c:v>27.630916222100002</c:v>
                </c:pt>
                <c:pt idx="26150">
                  <c:v>27.6298557844</c:v>
                </c:pt>
                <c:pt idx="26151">
                  <c:v>27.6212114203</c:v>
                </c:pt>
                <c:pt idx="26152">
                  <c:v>27.611380559400001</c:v>
                </c:pt>
                <c:pt idx="26153">
                  <c:v>27.608914261300001</c:v>
                </c:pt>
                <c:pt idx="26154">
                  <c:v>27.610578449599998</c:v>
                </c:pt>
                <c:pt idx="26155">
                  <c:v>27.607567511799999</c:v>
                </c:pt>
                <c:pt idx="26156">
                  <c:v>27.595166904700001</c:v>
                </c:pt>
                <c:pt idx="26157">
                  <c:v>27.5872053059</c:v>
                </c:pt>
                <c:pt idx="26158">
                  <c:v>27.586725291699999</c:v>
                </c:pt>
                <c:pt idx="26159">
                  <c:v>27.588600341100001</c:v>
                </c:pt>
                <c:pt idx="26160">
                  <c:v>27.5830610981</c:v>
                </c:pt>
                <c:pt idx="26161">
                  <c:v>27.571521426099999</c:v>
                </c:pt>
                <c:pt idx="26162">
                  <c:v>27.566127432999998</c:v>
                </c:pt>
                <c:pt idx="26163">
                  <c:v>27.5670859204</c:v>
                </c:pt>
                <c:pt idx="26164">
                  <c:v>27.566451110399999</c:v>
                </c:pt>
                <c:pt idx="26165">
                  <c:v>27.5575611706</c:v>
                </c:pt>
                <c:pt idx="26166">
                  <c:v>27.546771502799999</c:v>
                </c:pt>
                <c:pt idx="26167">
                  <c:v>27.543340037</c:v>
                </c:pt>
                <c:pt idx="26168">
                  <c:v>27.544984763599999</c:v>
                </c:pt>
                <c:pt idx="26169">
                  <c:v>27.5414900713</c:v>
                </c:pt>
                <c:pt idx="26170">
                  <c:v>27.5299765605</c:v>
                </c:pt>
                <c:pt idx="26171">
                  <c:v>27.521142127200001</c:v>
                </c:pt>
                <c:pt idx="26172">
                  <c:v>27.520047437799999</c:v>
                </c:pt>
                <c:pt idx="26173">
                  <c:v>27.521291277900001</c:v>
                </c:pt>
                <c:pt idx="26174">
                  <c:v>27.516169698900001</c:v>
                </c:pt>
                <c:pt idx="26175">
                  <c:v>27.505086272</c:v>
                </c:pt>
                <c:pt idx="26176">
                  <c:v>27.4993272028</c:v>
                </c:pt>
                <c:pt idx="26177">
                  <c:v>27.500873104899998</c:v>
                </c:pt>
                <c:pt idx="26178">
                  <c:v>27.501061544799999</c:v>
                </c:pt>
                <c:pt idx="26179">
                  <c:v>27.491238198600001</c:v>
                </c:pt>
                <c:pt idx="26180">
                  <c:v>27.4807755382</c:v>
                </c:pt>
                <c:pt idx="26181">
                  <c:v>27.475810037199999</c:v>
                </c:pt>
                <c:pt idx="26182">
                  <c:v>27.4784630638</c:v>
                </c:pt>
                <c:pt idx="26183">
                  <c:v>27.476704699700001</c:v>
                </c:pt>
                <c:pt idx="26184">
                  <c:v>27.4662737805</c:v>
                </c:pt>
                <c:pt idx="26185">
                  <c:v>27.457797382599999</c:v>
                </c:pt>
                <c:pt idx="26186">
                  <c:v>27.4565238976</c:v>
                </c:pt>
                <c:pt idx="26187">
                  <c:v>27.4583994457</c:v>
                </c:pt>
                <c:pt idx="26188">
                  <c:v>27.452809889800001</c:v>
                </c:pt>
                <c:pt idx="26189">
                  <c:v>27.441234753300002</c:v>
                </c:pt>
                <c:pt idx="26190">
                  <c:v>27.434556666900001</c:v>
                </c:pt>
                <c:pt idx="26191">
                  <c:v>27.434917304199999</c:v>
                </c:pt>
                <c:pt idx="26192">
                  <c:v>27.434450749500002</c:v>
                </c:pt>
                <c:pt idx="26193">
                  <c:v>27.426234276599999</c:v>
                </c:pt>
                <c:pt idx="26194">
                  <c:v>27.414959676100001</c:v>
                </c:pt>
                <c:pt idx="26195">
                  <c:v>27.409556436999999</c:v>
                </c:pt>
                <c:pt idx="26196">
                  <c:v>27.411604974900001</c:v>
                </c:pt>
                <c:pt idx="26197">
                  <c:v>27.4099569304</c:v>
                </c:pt>
                <c:pt idx="26198">
                  <c:v>27.399553689800001</c:v>
                </c:pt>
                <c:pt idx="26199">
                  <c:v>27.3906892832</c:v>
                </c:pt>
                <c:pt idx="26200">
                  <c:v>27.3898836969</c:v>
                </c:pt>
                <c:pt idx="26201">
                  <c:v>27.392097897100001</c:v>
                </c:pt>
                <c:pt idx="26202">
                  <c:v>27.386515501400002</c:v>
                </c:pt>
                <c:pt idx="26203">
                  <c:v>27.375894536099999</c:v>
                </c:pt>
                <c:pt idx="26204">
                  <c:v>27.366729703899999</c:v>
                </c:pt>
                <c:pt idx="26205">
                  <c:v>27.367534778900001</c:v>
                </c:pt>
                <c:pt idx="26206">
                  <c:v>27.3686592438</c:v>
                </c:pt>
                <c:pt idx="26207">
                  <c:v>27.3611352516</c:v>
                </c:pt>
                <c:pt idx="26208">
                  <c:v>27.350672818700001</c:v>
                </c:pt>
                <c:pt idx="26209">
                  <c:v>27.3460444442</c:v>
                </c:pt>
                <c:pt idx="26210">
                  <c:v>27.348543803799998</c:v>
                </c:pt>
                <c:pt idx="26211">
                  <c:v>27.346459315099999</c:v>
                </c:pt>
                <c:pt idx="26212">
                  <c:v>27.3362015692</c:v>
                </c:pt>
                <c:pt idx="26213">
                  <c:v>27.326501539399999</c:v>
                </c:pt>
                <c:pt idx="26214">
                  <c:v>27.324120121100002</c:v>
                </c:pt>
                <c:pt idx="26215">
                  <c:v>27.325865530400002</c:v>
                </c:pt>
                <c:pt idx="26216">
                  <c:v>27.321037313400002</c:v>
                </c:pt>
                <c:pt idx="26217">
                  <c:v>27.3096059754</c:v>
                </c:pt>
                <c:pt idx="26218">
                  <c:v>27.300600664699999</c:v>
                </c:pt>
                <c:pt idx="26219">
                  <c:v>27.3012125807</c:v>
                </c:pt>
                <c:pt idx="26220">
                  <c:v>27.3019381549</c:v>
                </c:pt>
                <c:pt idx="26221">
                  <c:v>27.293821404700001</c:v>
                </c:pt>
                <c:pt idx="26222">
                  <c:v>27.2836348049</c:v>
                </c:pt>
                <c:pt idx="26223">
                  <c:v>27.278938999600001</c:v>
                </c:pt>
                <c:pt idx="26224">
                  <c:v>27.281322210199999</c:v>
                </c:pt>
                <c:pt idx="26225">
                  <c:v>27.2799856914</c:v>
                </c:pt>
                <c:pt idx="26226">
                  <c:v>27.270929624200001</c:v>
                </c:pt>
                <c:pt idx="26227">
                  <c:v>27.259526384800001</c:v>
                </c:pt>
                <c:pt idx="26228">
                  <c:v>27.256789550200001</c:v>
                </c:pt>
                <c:pt idx="26229">
                  <c:v>27.2587225067</c:v>
                </c:pt>
                <c:pt idx="26230">
                  <c:v>27.254806383199998</c:v>
                </c:pt>
                <c:pt idx="26231">
                  <c:v>27.2444968997</c:v>
                </c:pt>
                <c:pt idx="26232">
                  <c:v>27.236634630099999</c:v>
                </c:pt>
                <c:pt idx="26233">
                  <c:v>27.2374836784</c:v>
                </c:pt>
                <c:pt idx="26234">
                  <c:v>27.238154718000001</c:v>
                </c:pt>
                <c:pt idx="26235">
                  <c:v>27.231107139799999</c:v>
                </c:pt>
                <c:pt idx="26236">
                  <c:v>27.220009691600001</c:v>
                </c:pt>
                <c:pt idx="26237">
                  <c:v>27.214148742399999</c:v>
                </c:pt>
                <c:pt idx="26238">
                  <c:v>27.2159712582</c:v>
                </c:pt>
                <c:pt idx="26239">
                  <c:v>27.2141590566</c:v>
                </c:pt>
                <c:pt idx="26240">
                  <c:v>27.204721147699999</c:v>
                </c:pt>
                <c:pt idx="26241">
                  <c:v>27.193732589300001</c:v>
                </c:pt>
                <c:pt idx="26242">
                  <c:v>27.190862505599998</c:v>
                </c:pt>
                <c:pt idx="26243">
                  <c:v>27.1920960677</c:v>
                </c:pt>
                <c:pt idx="26244">
                  <c:v>27.1876436284</c:v>
                </c:pt>
                <c:pt idx="26245">
                  <c:v>27.1777974094</c:v>
                </c:pt>
                <c:pt idx="26246">
                  <c:v>27.169224713799998</c:v>
                </c:pt>
                <c:pt idx="26247">
                  <c:v>27.169747165899999</c:v>
                </c:pt>
                <c:pt idx="26248">
                  <c:v>27.171252715400001</c:v>
                </c:pt>
                <c:pt idx="26249">
                  <c:v>27.165399534300001</c:v>
                </c:pt>
                <c:pt idx="26250">
                  <c:v>27.1536707685</c:v>
                </c:pt>
                <c:pt idx="26251">
                  <c:v>27.147769005499999</c:v>
                </c:pt>
                <c:pt idx="26252">
                  <c:v>27.148384036900001</c:v>
                </c:pt>
                <c:pt idx="26253">
                  <c:v>27.147147788600002</c:v>
                </c:pt>
                <c:pt idx="26254">
                  <c:v>27.1388834115</c:v>
                </c:pt>
                <c:pt idx="26255">
                  <c:v>27.128299255000002</c:v>
                </c:pt>
                <c:pt idx="26256">
                  <c:v>27.1259544903</c:v>
                </c:pt>
                <c:pt idx="26257">
                  <c:v>27.128138720300001</c:v>
                </c:pt>
                <c:pt idx="26258">
                  <c:v>27.124977638400001</c:v>
                </c:pt>
                <c:pt idx="26259">
                  <c:v>27.114530327600001</c:v>
                </c:pt>
                <c:pt idx="26260">
                  <c:v>27.105467911600002</c:v>
                </c:pt>
                <c:pt idx="26261">
                  <c:v>27.105227829899999</c:v>
                </c:pt>
                <c:pt idx="26262">
                  <c:v>27.105716026500001</c:v>
                </c:pt>
                <c:pt idx="26263">
                  <c:v>27.099732075199999</c:v>
                </c:pt>
                <c:pt idx="26264">
                  <c:v>27.0880495561</c:v>
                </c:pt>
                <c:pt idx="26265">
                  <c:v>27.081634409900001</c:v>
                </c:pt>
                <c:pt idx="26266">
                  <c:v>27.081603501699998</c:v>
                </c:pt>
                <c:pt idx="26267">
                  <c:v>27.0807531566</c:v>
                </c:pt>
                <c:pt idx="26268">
                  <c:v>27.0725811802</c:v>
                </c:pt>
                <c:pt idx="26269">
                  <c:v>27.061253006800001</c:v>
                </c:pt>
                <c:pt idx="26270">
                  <c:v>27.058818347300001</c:v>
                </c:pt>
                <c:pt idx="26271">
                  <c:v>27.061221259900002</c:v>
                </c:pt>
                <c:pt idx="26272">
                  <c:v>27.058698672599999</c:v>
                </c:pt>
                <c:pt idx="26273">
                  <c:v>27.0482806628</c:v>
                </c:pt>
                <c:pt idx="26274">
                  <c:v>27.039552036</c:v>
                </c:pt>
                <c:pt idx="26275">
                  <c:v>27.0377528078</c:v>
                </c:pt>
                <c:pt idx="26276">
                  <c:v>27.038145982</c:v>
                </c:pt>
                <c:pt idx="26277">
                  <c:v>27.0330227016</c:v>
                </c:pt>
                <c:pt idx="26278">
                  <c:v>27.0216924805</c:v>
                </c:pt>
                <c:pt idx="26279">
                  <c:v>27.0158438122</c:v>
                </c:pt>
                <c:pt idx="26280">
                  <c:v>27.017364410399999</c:v>
                </c:pt>
                <c:pt idx="26281">
                  <c:v>27.0175206893</c:v>
                </c:pt>
                <c:pt idx="26282">
                  <c:v>27.0093696233</c:v>
                </c:pt>
                <c:pt idx="26283">
                  <c:v>26.998435429200001</c:v>
                </c:pt>
                <c:pt idx="26284">
                  <c:v>26.994687132399999</c:v>
                </c:pt>
                <c:pt idx="26285">
                  <c:v>26.9960503444</c:v>
                </c:pt>
                <c:pt idx="26286">
                  <c:v>26.993668339300001</c:v>
                </c:pt>
                <c:pt idx="26287">
                  <c:v>26.982968255100001</c:v>
                </c:pt>
                <c:pt idx="26288">
                  <c:v>26.973549064</c:v>
                </c:pt>
                <c:pt idx="26289">
                  <c:v>26.971057260199998</c:v>
                </c:pt>
                <c:pt idx="26290">
                  <c:v>26.9724140571</c:v>
                </c:pt>
                <c:pt idx="26291">
                  <c:v>26.967184891799999</c:v>
                </c:pt>
                <c:pt idx="26292">
                  <c:v>26.955025217100001</c:v>
                </c:pt>
                <c:pt idx="26293">
                  <c:v>26.94891801</c:v>
                </c:pt>
                <c:pt idx="26294">
                  <c:v>26.950111315600001</c:v>
                </c:pt>
                <c:pt idx="26295">
                  <c:v>26.950431843899999</c:v>
                </c:pt>
                <c:pt idx="26296">
                  <c:v>26.942867247900001</c:v>
                </c:pt>
                <c:pt idx="26297">
                  <c:v>26.932617591500001</c:v>
                </c:pt>
                <c:pt idx="26298">
                  <c:v>26.928068639399999</c:v>
                </c:pt>
                <c:pt idx="26299">
                  <c:v>26.929034703399999</c:v>
                </c:pt>
                <c:pt idx="26300">
                  <c:v>26.9272763524</c:v>
                </c:pt>
                <c:pt idx="26301">
                  <c:v>26.916420054500001</c:v>
                </c:pt>
                <c:pt idx="26302">
                  <c:v>26.9073405038</c:v>
                </c:pt>
                <c:pt idx="26303">
                  <c:v>26.9060268956</c:v>
                </c:pt>
                <c:pt idx="26304">
                  <c:v>26.908281708899999</c:v>
                </c:pt>
                <c:pt idx="26305">
                  <c:v>26.9039183995</c:v>
                </c:pt>
                <c:pt idx="26306">
                  <c:v>26.892698215500001</c:v>
                </c:pt>
                <c:pt idx="26307">
                  <c:v>26.885692946300001</c:v>
                </c:pt>
                <c:pt idx="26308">
                  <c:v>26.885742038299998</c:v>
                </c:pt>
                <c:pt idx="26309">
                  <c:v>26.886262865700001</c:v>
                </c:pt>
                <c:pt idx="26310">
                  <c:v>26.878398390099999</c:v>
                </c:pt>
                <c:pt idx="26311">
                  <c:v>26.867243218399999</c:v>
                </c:pt>
                <c:pt idx="26312">
                  <c:v>26.861785811000001</c:v>
                </c:pt>
                <c:pt idx="26313">
                  <c:v>26.8635377379</c:v>
                </c:pt>
                <c:pt idx="26314">
                  <c:v>26.8615435721</c:v>
                </c:pt>
                <c:pt idx="26315">
                  <c:v>26.8506743268</c:v>
                </c:pt>
                <c:pt idx="26316">
                  <c:v>26.841177798899999</c:v>
                </c:pt>
                <c:pt idx="26317">
                  <c:v>26.839198813799999</c:v>
                </c:pt>
                <c:pt idx="26318">
                  <c:v>26.841272515</c:v>
                </c:pt>
                <c:pt idx="26319">
                  <c:v>26.8373222924</c:v>
                </c:pt>
                <c:pt idx="26320">
                  <c:v>26.8268369269</c:v>
                </c:pt>
                <c:pt idx="26321">
                  <c:v>26.819286311300001</c:v>
                </c:pt>
                <c:pt idx="26322">
                  <c:v>26.8194648365</c:v>
                </c:pt>
                <c:pt idx="26323">
                  <c:v>26.820396860999999</c:v>
                </c:pt>
                <c:pt idx="26324">
                  <c:v>26.811708920699999</c:v>
                </c:pt>
                <c:pt idx="26325">
                  <c:v>26.801084270099999</c:v>
                </c:pt>
                <c:pt idx="26326">
                  <c:v>26.795655078599999</c:v>
                </c:pt>
                <c:pt idx="26327">
                  <c:v>26.798302164500001</c:v>
                </c:pt>
                <c:pt idx="26328">
                  <c:v>26.797687683900001</c:v>
                </c:pt>
                <c:pt idx="26329">
                  <c:v>26.787946723699999</c:v>
                </c:pt>
                <c:pt idx="26330">
                  <c:v>26.778296272399999</c:v>
                </c:pt>
                <c:pt idx="26331">
                  <c:v>26.775731462500001</c:v>
                </c:pt>
                <c:pt idx="26332">
                  <c:v>26.777724607300001</c:v>
                </c:pt>
                <c:pt idx="26333">
                  <c:v>26.773481410300001</c:v>
                </c:pt>
                <c:pt idx="26334">
                  <c:v>26.762519073100002</c:v>
                </c:pt>
                <c:pt idx="26335">
                  <c:v>26.754069581100001</c:v>
                </c:pt>
                <c:pt idx="26336">
                  <c:v>26.753930135699999</c:v>
                </c:pt>
                <c:pt idx="26337">
                  <c:v>26.754041786599998</c:v>
                </c:pt>
                <c:pt idx="26338">
                  <c:v>26.7466435103</c:v>
                </c:pt>
                <c:pt idx="26339">
                  <c:v>26.735518739900002</c:v>
                </c:pt>
                <c:pt idx="26340">
                  <c:v>26.729323962900001</c:v>
                </c:pt>
                <c:pt idx="26341">
                  <c:v>26.731233282000002</c:v>
                </c:pt>
                <c:pt idx="26342">
                  <c:v>26.730872794300002</c:v>
                </c:pt>
                <c:pt idx="26343">
                  <c:v>26.721904677000001</c:v>
                </c:pt>
                <c:pt idx="26344">
                  <c:v>26.7120018444</c:v>
                </c:pt>
                <c:pt idx="26345">
                  <c:v>26.709924514800001</c:v>
                </c:pt>
                <c:pt idx="26346">
                  <c:v>26.712150897400001</c:v>
                </c:pt>
                <c:pt idx="26347">
                  <c:v>26.707371757299999</c:v>
                </c:pt>
                <c:pt idx="26348">
                  <c:v>26.6970301898</c:v>
                </c:pt>
                <c:pt idx="26349">
                  <c:v>26.6871073543</c:v>
                </c:pt>
                <c:pt idx="26350">
                  <c:v>26.6877875962</c:v>
                </c:pt>
                <c:pt idx="26351">
                  <c:v>26.689682943299999</c:v>
                </c:pt>
                <c:pt idx="26352">
                  <c:v>26.683406727400001</c:v>
                </c:pt>
                <c:pt idx="26353">
                  <c:v>26.672856074799999</c:v>
                </c:pt>
                <c:pt idx="26354">
                  <c:v>26.6668545735</c:v>
                </c:pt>
                <c:pt idx="26355">
                  <c:v>26.668666001399998</c:v>
                </c:pt>
                <c:pt idx="26356">
                  <c:v>26.667764459099999</c:v>
                </c:pt>
                <c:pt idx="26357">
                  <c:v>26.658684973500002</c:v>
                </c:pt>
                <c:pt idx="26358">
                  <c:v>26.6480859009</c:v>
                </c:pt>
                <c:pt idx="26359">
                  <c:v>26.644663020399999</c:v>
                </c:pt>
                <c:pt idx="26360">
                  <c:v>26.645838856499999</c:v>
                </c:pt>
                <c:pt idx="26361">
                  <c:v>26.642796964399999</c:v>
                </c:pt>
                <c:pt idx="26362">
                  <c:v>26.632128119200001</c:v>
                </c:pt>
                <c:pt idx="26363">
                  <c:v>26.6218151739</c:v>
                </c:pt>
                <c:pt idx="26364">
                  <c:v>26.621746674200001</c:v>
                </c:pt>
                <c:pt idx="26365">
                  <c:v>26.623656514</c:v>
                </c:pt>
                <c:pt idx="26366">
                  <c:v>26.617488145100001</c:v>
                </c:pt>
                <c:pt idx="26367">
                  <c:v>26.6068043366</c:v>
                </c:pt>
                <c:pt idx="26368">
                  <c:v>26.6010385525</c:v>
                </c:pt>
                <c:pt idx="26369">
                  <c:v>26.602744137599998</c:v>
                </c:pt>
                <c:pt idx="26370">
                  <c:v>26.602141007299998</c:v>
                </c:pt>
                <c:pt idx="26371">
                  <c:v>26.594272217299999</c:v>
                </c:pt>
                <c:pt idx="26372">
                  <c:v>26.581725372899999</c:v>
                </c:pt>
                <c:pt idx="26373">
                  <c:v>26.578616525899999</c:v>
                </c:pt>
                <c:pt idx="26374">
                  <c:v>26.580920026699999</c:v>
                </c:pt>
                <c:pt idx="26375">
                  <c:v>26.578666927099999</c:v>
                </c:pt>
                <c:pt idx="26376">
                  <c:v>26.569069475799999</c:v>
                </c:pt>
                <c:pt idx="26377">
                  <c:v>26.5597051138</c:v>
                </c:pt>
                <c:pt idx="26378">
                  <c:v>26.559461534</c:v>
                </c:pt>
                <c:pt idx="26379">
                  <c:v>26.560767669800001</c:v>
                </c:pt>
                <c:pt idx="26380">
                  <c:v>26.555074905200001</c:v>
                </c:pt>
                <c:pt idx="26381">
                  <c:v>26.543939752899998</c:v>
                </c:pt>
                <c:pt idx="26382">
                  <c:v>26.536817986500001</c:v>
                </c:pt>
                <c:pt idx="26383">
                  <c:v>26.537667991599999</c:v>
                </c:pt>
                <c:pt idx="26384">
                  <c:v>26.537514287899999</c:v>
                </c:pt>
                <c:pt idx="26385">
                  <c:v>26.529191408599999</c:v>
                </c:pt>
                <c:pt idx="26386">
                  <c:v>26.517112384499999</c:v>
                </c:pt>
                <c:pt idx="26387">
                  <c:v>26.5133951229</c:v>
                </c:pt>
                <c:pt idx="26388">
                  <c:v>26.515260278</c:v>
                </c:pt>
                <c:pt idx="26389">
                  <c:v>26.512486993500001</c:v>
                </c:pt>
                <c:pt idx="26390">
                  <c:v>26.503301500799999</c:v>
                </c:pt>
                <c:pt idx="26391">
                  <c:v>26.494087359000002</c:v>
                </c:pt>
                <c:pt idx="26392">
                  <c:v>26.493548737899999</c:v>
                </c:pt>
                <c:pt idx="26393">
                  <c:v>26.495515842700001</c:v>
                </c:pt>
                <c:pt idx="26394">
                  <c:v>26.491132339</c:v>
                </c:pt>
                <c:pt idx="26395">
                  <c:v>26.478710572699999</c:v>
                </c:pt>
                <c:pt idx="26396">
                  <c:v>26.4715559138</c:v>
                </c:pt>
                <c:pt idx="26397">
                  <c:v>26.471647809099998</c:v>
                </c:pt>
                <c:pt idx="26398">
                  <c:v>26.472516971600001</c:v>
                </c:pt>
                <c:pt idx="26399">
                  <c:v>26.465750989699998</c:v>
                </c:pt>
                <c:pt idx="26400">
                  <c:v>26.4548046327</c:v>
                </c:pt>
                <c:pt idx="26401">
                  <c:v>26.4511340621</c:v>
                </c:pt>
                <c:pt idx="26402">
                  <c:v>26.452829540100002</c:v>
                </c:pt>
                <c:pt idx="26403">
                  <c:v>26.451178604399999</c:v>
                </c:pt>
                <c:pt idx="26404">
                  <c:v>26.4414489678</c:v>
                </c:pt>
                <c:pt idx="26405">
                  <c:v>26.4313678601</c:v>
                </c:pt>
                <c:pt idx="26406">
                  <c:v>26.429999873100002</c:v>
                </c:pt>
                <c:pt idx="26407">
                  <c:v>26.431148249900001</c:v>
                </c:pt>
                <c:pt idx="26408">
                  <c:v>26.4264599891</c:v>
                </c:pt>
                <c:pt idx="26409">
                  <c:v>26.4150999664</c:v>
                </c:pt>
                <c:pt idx="26410">
                  <c:v>26.407230309999999</c:v>
                </c:pt>
                <c:pt idx="26411">
                  <c:v>26.406739584899999</c:v>
                </c:pt>
                <c:pt idx="26412">
                  <c:v>26.4071695622</c:v>
                </c:pt>
                <c:pt idx="26413">
                  <c:v>26.400818528999999</c:v>
                </c:pt>
                <c:pt idx="26414">
                  <c:v>26.389530025900001</c:v>
                </c:pt>
                <c:pt idx="26415">
                  <c:v>26.3855228213</c:v>
                </c:pt>
                <c:pt idx="26416">
                  <c:v>26.3878991353</c:v>
                </c:pt>
                <c:pt idx="26417">
                  <c:v>26.387086206799999</c:v>
                </c:pt>
                <c:pt idx="26418">
                  <c:v>26.377048160200001</c:v>
                </c:pt>
                <c:pt idx="26419">
                  <c:v>26.3674837087</c:v>
                </c:pt>
                <c:pt idx="26420">
                  <c:v>26.363876094999998</c:v>
                </c:pt>
                <c:pt idx="26421">
                  <c:v>26.365733434100001</c:v>
                </c:pt>
                <c:pt idx="26422">
                  <c:v>26.362593482899999</c:v>
                </c:pt>
                <c:pt idx="26423">
                  <c:v>26.344379521</c:v>
                </c:pt>
                <c:pt idx="26424">
                  <c:v>26.344729332699998</c:v>
                </c:pt>
                <c:pt idx="26425">
                  <c:v>26.3462350257</c:v>
                </c:pt>
                <c:pt idx="26426">
                  <c:v>26.339437968599999</c:v>
                </c:pt>
                <c:pt idx="26427">
                  <c:v>26.328045787400001</c:v>
                </c:pt>
                <c:pt idx="26428">
                  <c:v>26.323019008999999</c:v>
                </c:pt>
                <c:pt idx="26429">
                  <c:v>26.324059742700001</c:v>
                </c:pt>
                <c:pt idx="26430">
                  <c:v>26.323135320199999</c:v>
                </c:pt>
                <c:pt idx="26431">
                  <c:v>26.313722672400001</c:v>
                </c:pt>
                <c:pt idx="26432">
                  <c:v>26.303299347999999</c:v>
                </c:pt>
                <c:pt idx="26433">
                  <c:v>26.299468660500001</c:v>
                </c:pt>
                <c:pt idx="26434">
                  <c:v>26.301485592799999</c:v>
                </c:pt>
                <c:pt idx="26435">
                  <c:v>26.298203881500001</c:v>
                </c:pt>
                <c:pt idx="26436">
                  <c:v>26.286794025599999</c:v>
                </c:pt>
                <c:pt idx="26437">
                  <c:v>26.279641791700001</c:v>
                </c:pt>
                <c:pt idx="26438">
                  <c:v>26.280057759200002</c:v>
                </c:pt>
                <c:pt idx="26439">
                  <c:v>26.281775997299999</c:v>
                </c:pt>
                <c:pt idx="26440">
                  <c:v>26.2755068421</c:v>
                </c:pt>
                <c:pt idx="26441">
                  <c:v>26.264890436799998</c:v>
                </c:pt>
                <c:pt idx="26442">
                  <c:v>26.257967610800002</c:v>
                </c:pt>
                <c:pt idx="26443">
                  <c:v>26.258677517799999</c:v>
                </c:pt>
                <c:pt idx="26444">
                  <c:v>26.258684248600002</c:v>
                </c:pt>
                <c:pt idx="26445">
                  <c:v>26.250043403799999</c:v>
                </c:pt>
                <c:pt idx="26446">
                  <c:v>26.240268604099999</c:v>
                </c:pt>
                <c:pt idx="26447">
                  <c:v>26.237834108099999</c:v>
                </c:pt>
                <c:pt idx="26448">
                  <c:v>26.240522728599998</c:v>
                </c:pt>
                <c:pt idx="26449">
                  <c:v>26.2373469341</c:v>
                </c:pt>
                <c:pt idx="26450">
                  <c:v>26.226721144399999</c:v>
                </c:pt>
                <c:pt idx="26451">
                  <c:v>26.2183180864</c:v>
                </c:pt>
                <c:pt idx="26452">
                  <c:v>26.2174486543</c:v>
                </c:pt>
                <c:pt idx="26453">
                  <c:v>26.219119795899999</c:v>
                </c:pt>
                <c:pt idx="26454">
                  <c:v>26.2127149618</c:v>
                </c:pt>
                <c:pt idx="26455">
                  <c:v>26.2014458895</c:v>
                </c:pt>
                <c:pt idx="26456">
                  <c:v>26.1944378968</c:v>
                </c:pt>
                <c:pt idx="26457">
                  <c:v>26.195697148699999</c:v>
                </c:pt>
                <c:pt idx="26458">
                  <c:v>26.1952533899</c:v>
                </c:pt>
                <c:pt idx="26459">
                  <c:v>26.185850975899999</c:v>
                </c:pt>
                <c:pt idx="26460">
                  <c:v>26.176346511999999</c:v>
                </c:pt>
                <c:pt idx="26461">
                  <c:v>26.1731567661</c:v>
                </c:pt>
                <c:pt idx="26462">
                  <c:v>26.175729672700001</c:v>
                </c:pt>
                <c:pt idx="26463">
                  <c:v>26.173481458200001</c:v>
                </c:pt>
                <c:pt idx="26464">
                  <c:v>26.163964336900001</c:v>
                </c:pt>
                <c:pt idx="26465">
                  <c:v>26.154745935899999</c:v>
                </c:pt>
                <c:pt idx="26466">
                  <c:v>26.1534686012</c:v>
                </c:pt>
                <c:pt idx="26467">
                  <c:v>26.155127178400001</c:v>
                </c:pt>
                <c:pt idx="26468">
                  <c:v>26.1490283095</c:v>
                </c:pt>
                <c:pt idx="26469">
                  <c:v>26.1384941775</c:v>
                </c:pt>
                <c:pt idx="26470">
                  <c:v>26.132190844899998</c:v>
                </c:pt>
                <c:pt idx="26471">
                  <c:v>26.134170752300001</c:v>
                </c:pt>
                <c:pt idx="26472">
                  <c:v>26.1346247906</c:v>
                </c:pt>
                <c:pt idx="26473">
                  <c:v>26.1264912426</c:v>
                </c:pt>
                <c:pt idx="26474">
                  <c:v>26.116196390100001</c:v>
                </c:pt>
                <c:pt idx="26475">
                  <c:v>26.112137713399999</c:v>
                </c:pt>
                <c:pt idx="26476">
                  <c:v>26.114478001799998</c:v>
                </c:pt>
                <c:pt idx="26477">
                  <c:v>26.111655131300001</c:v>
                </c:pt>
                <c:pt idx="26478">
                  <c:v>26.101731876700001</c:v>
                </c:pt>
                <c:pt idx="26479">
                  <c:v>26.092051023</c:v>
                </c:pt>
                <c:pt idx="26480">
                  <c:v>26.090881166799999</c:v>
                </c:pt>
                <c:pt idx="26481">
                  <c:v>26.091928483899999</c:v>
                </c:pt>
                <c:pt idx="26482">
                  <c:v>26.086151859400001</c:v>
                </c:pt>
                <c:pt idx="26483">
                  <c:v>26.075681538200001</c:v>
                </c:pt>
                <c:pt idx="26484">
                  <c:v>26.068479570299999</c:v>
                </c:pt>
                <c:pt idx="26485">
                  <c:v>26.0702014433</c:v>
                </c:pt>
                <c:pt idx="26486">
                  <c:v>26.0710847229</c:v>
                </c:pt>
                <c:pt idx="26487">
                  <c:v>26.0639340016</c:v>
                </c:pt>
                <c:pt idx="26488">
                  <c:v>26.053319184700001</c:v>
                </c:pt>
                <c:pt idx="26489">
                  <c:v>26.049382217800002</c:v>
                </c:pt>
                <c:pt idx="26490">
                  <c:v>26.051145025</c:v>
                </c:pt>
                <c:pt idx="26491">
                  <c:v>26.048019675700001</c:v>
                </c:pt>
                <c:pt idx="26492">
                  <c:v>26.03879032</c:v>
                </c:pt>
                <c:pt idx="26493">
                  <c:v>26.0290562532</c:v>
                </c:pt>
                <c:pt idx="26494">
                  <c:v>26.028792701099999</c:v>
                </c:pt>
                <c:pt idx="26495">
                  <c:v>26.031356029200001</c:v>
                </c:pt>
                <c:pt idx="26496">
                  <c:v>26.026761932100001</c:v>
                </c:pt>
                <c:pt idx="26497">
                  <c:v>26.016236115200002</c:v>
                </c:pt>
                <c:pt idx="26498">
                  <c:v>26.008961860199999</c:v>
                </c:pt>
                <c:pt idx="26499">
                  <c:v>26.009879316399999</c:v>
                </c:pt>
                <c:pt idx="26500">
                  <c:v>26.0101709644</c:v>
                </c:pt>
                <c:pt idx="26501">
                  <c:v>26.002988517199999</c:v>
                </c:pt>
                <c:pt idx="26502">
                  <c:v>25.9917318384</c:v>
                </c:pt>
                <c:pt idx="26503">
                  <c:v>25.987289867800001</c:v>
                </c:pt>
                <c:pt idx="26504">
                  <c:v>25.987990454799998</c:v>
                </c:pt>
                <c:pt idx="26505">
                  <c:v>25.986246001000001</c:v>
                </c:pt>
                <c:pt idx="26506">
                  <c:v>25.977003231800001</c:v>
                </c:pt>
                <c:pt idx="26507">
                  <c:v>25.966436102300001</c:v>
                </c:pt>
                <c:pt idx="26508">
                  <c:v>25.965437198299998</c:v>
                </c:pt>
                <c:pt idx="26509">
                  <c:v>25.968100250799999</c:v>
                </c:pt>
                <c:pt idx="26510">
                  <c:v>25.964118138</c:v>
                </c:pt>
                <c:pt idx="26511">
                  <c:v>25.953724699999999</c:v>
                </c:pt>
                <c:pt idx="26512">
                  <c:v>25.946872392900001</c:v>
                </c:pt>
                <c:pt idx="26513">
                  <c:v>25.947353908299998</c:v>
                </c:pt>
                <c:pt idx="26514">
                  <c:v>25.947463194499999</c:v>
                </c:pt>
                <c:pt idx="26515">
                  <c:v>25.941038014099998</c:v>
                </c:pt>
                <c:pt idx="26516">
                  <c:v>25.9290130692</c:v>
                </c:pt>
                <c:pt idx="26517">
                  <c:v>25.924904578500001</c:v>
                </c:pt>
                <c:pt idx="26518">
                  <c:v>25.927270174499998</c:v>
                </c:pt>
                <c:pt idx="26519">
                  <c:v>25.926614405799999</c:v>
                </c:pt>
                <c:pt idx="26520">
                  <c:v>25.918129130800001</c:v>
                </c:pt>
                <c:pt idx="26521">
                  <c:v>25.908183533300001</c:v>
                </c:pt>
                <c:pt idx="26522">
                  <c:v>25.9063923434</c:v>
                </c:pt>
                <c:pt idx="26523">
                  <c:v>25.908172790799998</c:v>
                </c:pt>
                <c:pt idx="26524">
                  <c:v>25.904505629399999</c:v>
                </c:pt>
                <c:pt idx="26525">
                  <c:v>25.893762232299999</c:v>
                </c:pt>
                <c:pt idx="26526">
                  <c:v>25.885713665699999</c:v>
                </c:pt>
                <c:pt idx="26527">
                  <c:v>25.885019211700001</c:v>
                </c:pt>
                <c:pt idx="26528">
                  <c:v>25.886423388400001</c:v>
                </c:pt>
                <c:pt idx="26529">
                  <c:v>25.880025954499999</c:v>
                </c:pt>
                <c:pt idx="26530">
                  <c:v>25.867784623399999</c:v>
                </c:pt>
                <c:pt idx="26531">
                  <c:v>25.862957956599999</c:v>
                </c:pt>
                <c:pt idx="26532">
                  <c:v>25.865067783000001</c:v>
                </c:pt>
                <c:pt idx="26533">
                  <c:v>25.864399432799999</c:v>
                </c:pt>
                <c:pt idx="26534">
                  <c:v>25.856139262199999</c:v>
                </c:pt>
                <c:pt idx="26535">
                  <c:v>25.846593489899998</c:v>
                </c:pt>
                <c:pt idx="26536">
                  <c:v>25.8443705601</c:v>
                </c:pt>
                <c:pt idx="26537">
                  <c:v>25.846380967399998</c:v>
                </c:pt>
                <c:pt idx="26538">
                  <c:v>25.8437994381</c:v>
                </c:pt>
                <c:pt idx="26539">
                  <c:v>25.8317903455</c:v>
                </c:pt>
                <c:pt idx="26540">
                  <c:v>25.824098303</c:v>
                </c:pt>
                <c:pt idx="26541">
                  <c:v>25.8239046186</c:v>
                </c:pt>
                <c:pt idx="26542">
                  <c:v>25.826183848900001</c:v>
                </c:pt>
                <c:pt idx="26543">
                  <c:v>25.821103000800001</c:v>
                </c:pt>
                <c:pt idx="26544">
                  <c:v>25.809914892799998</c:v>
                </c:pt>
                <c:pt idx="26545">
                  <c:v>25.804782684799999</c:v>
                </c:pt>
                <c:pt idx="26546">
                  <c:v>25.8060526491</c:v>
                </c:pt>
                <c:pt idx="26547">
                  <c:v>25.8058653543</c:v>
                </c:pt>
                <c:pt idx="26548">
                  <c:v>25.797426621700001</c:v>
                </c:pt>
                <c:pt idx="26549">
                  <c:v>25.786963291799999</c:v>
                </c:pt>
                <c:pt idx="26550">
                  <c:v>25.783806565599999</c:v>
                </c:pt>
                <c:pt idx="26551">
                  <c:v>25.785834689200001</c:v>
                </c:pt>
                <c:pt idx="26552">
                  <c:v>25.782846692900002</c:v>
                </c:pt>
                <c:pt idx="26553">
                  <c:v>25.7717803643</c:v>
                </c:pt>
                <c:pt idx="26554">
                  <c:v>25.763261487600001</c:v>
                </c:pt>
                <c:pt idx="26555">
                  <c:v>25.7624521326</c:v>
                </c:pt>
                <c:pt idx="26556">
                  <c:v>25.764144710099998</c:v>
                </c:pt>
                <c:pt idx="26557">
                  <c:v>25.759527308999999</c:v>
                </c:pt>
                <c:pt idx="26558">
                  <c:v>25.748845451899999</c:v>
                </c:pt>
                <c:pt idx="26559">
                  <c:v>25.7433658763</c:v>
                </c:pt>
                <c:pt idx="26560">
                  <c:v>25.745266135200001</c:v>
                </c:pt>
                <c:pt idx="26561">
                  <c:v>25.745955537299999</c:v>
                </c:pt>
                <c:pt idx="26562">
                  <c:v>25.7366578243</c:v>
                </c:pt>
                <c:pt idx="26563">
                  <c:v>25.7265765424</c:v>
                </c:pt>
                <c:pt idx="26564">
                  <c:v>25.721916445200002</c:v>
                </c:pt>
                <c:pt idx="26565">
                  <c:v>25.724984669600001</c:v>
                </c:pt>
                <c:pt idx="26566">
                  <c:v>25.7237973294</c:v>
                </c:pt>
                <c:pt idx="26567">
                  <c:v>25.713868803099999</c:v>
                </c:pt>
                <c:pt idx="26568">
                  <c:v>25.705731053099999</c:v>
                </c:pt>
                <c:pt idx="26569">
                  <c:v>25.704768031</c:v>
                </c:pt>
                <c:pt idx="26570">
                  <c:v>25.707127759999999</c:v>
                </c:pt>
                <c:pt idx="26571">
                  <c:v>25.702110901600001</c:v>
                </c:pt>
                <c:pt idx="26572">
                  <c:v>25.6909894514</c:v>
                </c:pt>
                <c:pt idx="26573">
                  <c:v>25.6846250979</c:v>
                </c:pt>
                <c:pt idx="26574">
                  <c:v>25.685367414800002</c:v>
                </c:pt>
                <c:pt idx="26575">
                  <c:v>25.685461675199999</c:v>
                </c:pt>
                <c:pt idx="26576">
                  <c:v>25.677841153799999</c:v>
                </c:pt>
                <c:pt idx="26577">
                  <c:v>25.667008515399999</c:v>
                </c:pt>
                <c:pt idx="26578">
                  <c:v>25.661921928000002</c:v>
                </c:pt>
                <c:pt idx="26579">
                  <c:v>25.664427670199998</c:v>
                </c:pt>
                <c:pt idx="26580">
                  <c:v>25.663369290199999</c:v>
                </c:pt>
                <c:pt idx="26581">
                  <c:v>25.653522282099999</c:v>
                </c:pt>
                <c:pt idx="26582">
                  <c:v>25.6450173534</c:v>
                </c:pt>
                <c:pt idx="26583">
                  <c:v>25.644551358800001</c:v>
                </c:pt>
                <c:pt idx="26584">
                  <c:v>25.6472894393</c:v>
                </c:pt>
                <c:pt idx="26585">
                  <c:v>25.642357444999998</c:v>
                </c:pt>
                <c:pt idx="26586">
                  <c:v>25.632262410199999</c:v>
                </c:pt>
                <c:pt idx="26587">
                  <c:v>25.623454625899999</c:v>
                </c:pt>
                <c:pt idx="26588">
                  <c:v>25.624657953300002</c:v>
                </c:pt>
                <c:pt idx="26589">
                  <c:v>25.626407200599999</c:v>
                </c:pt>
                <c:pt idx="26590">
                  <c:v>25.619544629699998</c:v>
                </c:pt>
                <c:pt idx="26591">
                  <c:v>25.609562237700001</c:v>
                </c:pt>
                <c:pt idx="26592">
                  <c:v>25.605259962200002</c:v>
                </c:pt>
                <c:pt idx="26593">
                  <c:v>25.6082350314</c:v>
                </c:pt>
                <c:pt idx="26594">
                  <c:v>25.606804112900001</c:v>
                </c:pt>
                <c:pt idx="26595">
                  <c:v>25.597159452300001</c:v>
                </c:pt>
                <c:pt idx="26596">
                  <c:v>25.5878658291</c:v>
                </c:pt>
                <c:pt idx="26597">
                  <c:v>25.585848764400001</c:v>
                </c:pt>
                <c:pt idx="26598">
                  <c:v>25.5881547537</c:v>
                </c:pt>
                <c:pt idx="26599">
                  <c:v>25.5840426651</c:v>
                </c:pt>
                <c:pt idx="26600">
                  <c:v>25.573216414499999</c:v>
                </c:pt>
                <c:pt idx="26601">
                  <c:v>25.5646020931</c:v>
                </c:pt>
                <c:pt idx="26602">
                  <c:v>25.5656475521</c:v>
                </c:pt>
                <c:pt idx="26603">
                  <c:v>25.5670077228</c:v>
                </c:pt>
                <c:pt idx="26604">
                  <c:v>25.559602827500001</c:v>
                </c:pt>
                <c:pt idx="26605">
                  <c:v>25.5499123112</c:v>
                </c:pt>
                <c:pt idx="26606">
                  <c:v>25.545567247600001</c:v>
                </c:pt>
                <c:pt idx="26607">
                  <c:v>25.548442139599999</c:v>
                </c:pt>
                <c:pt idx="26608">
                  <c:v>25.5478311488</c:v>
                </c:pt>
                <c:pt idx="26609">
                  <c:v>25.539468056299999</c:v>
                </c:pt>
                <c:pt idx="26610">
                  <c:v>25.528520845399999</c:v>
                </c:pt>
                <c:pt idx="26611">
                  <c:v>25.5261930255</c:v>
                </c:pt>
                <c:pt idx="26612">
                  <c:v>25.528724774499999</c:v>
                </c:pt>
                <c:pt idx="26613">
                  <c:v>25.525577950900001</c:v>
                </c:pt>
                <c:pt idx="26614">
                  <c:v>25.515935022200001</c:v>
                </c:pt>
                <c:pt idx="26615">
                  <c:v>25.508469409899998</c:v>
                </c:pt>
                <c:pt idx="26616">
                  <c:v>25.509761644699999</c:v>
                </c:pt>
                <c:pt idx="26617">
                  <c:v>25.511109878599999</c:v>
                </c:pt>
                <c:pt idx="26618">
                  <c:v>25.504831042599999</c:v>
                </c:pt>
                <c:pt idx="26619">
                  <c:v>25.494292161499999</c:v>
                </c:pt>
                <c:pt idx="26620">
                  <c:v>25.488809319000001</c:v>
                </c:pt>
                <c:pt idx="26621">
                  <c:v>25.491148902500001</c:v>
                </c:pt>
                <c:pt idx="26622">
                  <c:v>25.490111678600002</c:v>
                </c:pt>
                <c:pt idx="26623">
                  <c:v>25.481452556200001</c:v>
                </c:pt>
                <c:pt idx="26624">
                  <c:v>25.470978908500001</c:v>
                </c:pt>
                <c:pt idx="26625">
                  <c:v>25.468524246600001</c:v>
                </c:pt>
                <c:pt idx="26626">
                  <c:v>25.470379808499999</c:v>
                </c:pt>
                <c:pt idx="26627">
                  <c:v>25.466762529</c:v>
                </c:pt>
                <c:pt idx="26628">
                  <c:v>25.4575954811</c:v>
                </c:pt>
                <c:pt idx="26629">
                  <c:v>25.449442833300001</c:v>
                </c:pt>
                <c:pt idx="26630">
                  <c:v>25.4504066378</c:v>
                </c:pt>
                <c:pt idx="26631">
                  <c:v>25.452635265000001</c:v>
                </c:pt>
                <c:pt idx="26632">
                  <c:v>25.447622646300001</c:v>
                </c:pt>
                <c:pt idx="26633">
                  <c:v>25.4365064737</c:v>
                </c:pt>
                <c:pt idx="26634">
                  <c:v>25.4310434384</c:v>
                </c:pt>
                <c:pt idx="26635">
                  <c:v>25.432186739500001</c:v>
                </c:pt>
                <c:pt idx="26636">
                  <c:v>25.4317782211</c:v>
                </c:pt>
                <c:pt idx="26637">
                  <c:v>25.424373971600001</c:v>
                </c:pt>
                <c:pt idx="26638">
                  <c:v>25.4143433333</c:v>
                </c:pt>
                <c:pt idx="26639">
                  <c:v>25.412422597999999</c:v>
                </c:pt>
                <c:pt idx="26640">
                  <c:v>25.415242085300001</c:v>
                </c:pt>
                <c:pt idx="26641">
                  <c:v>25.4129636047</c:v>
                </c:pt>
                <c:pt idx="26642">
                  <c:v>25.403256366400001</c:v>
                </c:pt>
                <c:pt idx="26643">
                  <c:v>25.3946457055</c:v>
                </c:pt>
                <c:pt idx="26644">
                  <c:v>25.394865470199999</c:v>
                </c:pt>
                <c:pt idx="26645">
                  <c:v>25.3961158838</c:v>
                </c:pt>
                <c:pt idx="26646">
                  <c:v>25.391036180499999</c:v>
                </c:pt>
                <c:pt idx="26647">
                  <c:v>25.380050244</c:v>
                </c:pt>
                <c:pt idx="26648">
                  <c:v>25.3740846512</c:v>
                </c:pt>
                <c:pt idx="26649">
                  <c:v>25.374625503200001</c:v>
                </c:pt>
                <c:pt idx="26650">
                  <c:v>25.374657739</c:v>
                </c:pt>
                <c:pt idx="26651">
                  <c:v>25.367363722</c:v>
                </c:pt>
                <c:pt idx="26652">
                  <c:v>25.356597320799999</c:v>
                </c:pt>
                <c:pt idx="26653">
                  <c:v>25.354584024699999</c:v>
                </c:pt>
                <c:pt idx="26654">
                  <c:v>25.357649270700001</c:v>
                </c:pt>
                <c:pt idx="26655">
                  <c:v>25.356050175</c:v>
                </c:pt>
                <c:pt idx="26656">
                  <c:v>25.3464483102</c:v>
                </c:pt>
                <c:pt idx="26657">
                  <c:v>25.338236143</c:v>
                </c:pt>
                <c:pt idx="26658">
                  <c:v>25.3368992748</c:v>
                </c:pt>
                <c:pt idx="26659">
                  <c:v>25.338114794199999</c:v>
                </c:pt>
                <c:pt idx="26660">
                  <c:v>25.333979493899999</c:v>
                </c:pt>
                <c:pt idx="26661">
                  <c:v>25.323403775599999</c:v>
                </c:pt>
                <c:pt idx="26662">
                  <c:v>25.318016144400001</c:v>
                </c:pt>
                <c:pt idx="26663">
                  <c:v>25.320100684100002</c:v>
                </c:pt>
                <c:pt idx="26664">
                  <c:v>25.321177889699999</c:v>
                </c:pt>
                <c:pt idx="26665">
                  <c:v>25.313955675700001</c:v>
                </c:pt>
                <c:pt idx="26666">
                  <c:v>25.303619006800002</c:v>
                </c:pt>
                <c:pt idx="26667">
                  <c:v>25.300316860399999</c:v>
                </c:pt>
                <c:pt idx="26668">
                  <c:v>25.302359683399999</c:v>
                </c:pt>
                <c:pt idx="26669">
                  <c:v>25.300952858399999</c:v>
                </c:pt>
                <c:pt idx="26670">
                  <c:v>25.2911503387</c:v>
                </c:pt>
                <c:pt idx="26671">
                  <c:v>25.2822781912</c:v>
                </c:pt>
                <c:pt idx="26672">
                  <c:v>25.280308806699999</c:v>
                </c:pt>
                <c:pt idx="26673">
                  <c:v>25.282506899200001</c:v>
                </c:pt>
                <c:pt idx="26674">
                  <c:v>25.278317341899999</c:v>
                </c:pt>
                <c:pt idx="26675">
                  <c:v>25.2669238346</c:v>
                </c:pt>
                <c:pt idx="26676">
                  <c:v>25.261289767800001</c:v>
                </c:pt>
                <c:pt idx="26677">
                  <c:v>25.2630327579</c:v>
                </c:pt>
                <c:pt idx="26678">
                  <c:v>25.264287803799998</c:v>
                </c:pt>
                <c:pt idx="26679">
                  <c:v>25.2577194938</c:v>
                </c:pt>
                <c:pt idx="26680">
                  <c:v>25.248144272000001</c:v>
                </c:pt>
                <c:pt idx="26681">
                  <c:v>25.244045663600001</c:v>
                </c:pt>
                <c:pt idx="26682">
                  <c:v>25.2457424322</c:v>
                </c:pt>
                <c:pt idx="26683">
                  <c:v>25.245020998800001</c:v>
                </c:pt>
                <c:pt idx="26684">
                  <c:v>25.235139180000001</c:v>
                </c:pt>
                <c:pt idx="26685">
                  <c:v>25.2266489955</c:v>
                </c:pt>
                <c:pt idx="26686">
                  <c:v>25.225851845600001</c:v>
                </c:pt>
                <c:pt idx="26687">
                  <c:v>25.2289726757</c:v>
                </c:pt>
                <c:pt idx="26688">
                  <c:v>25.2256748422</c:v>
                </c:pt>
                <c:pt idx="26689">
                  <c:v>25.215264019500001</c:v>
                </c:pt>
                <c:pt idx="26690">
                  <c:v>25.208753779199998</c:v>
                </c:pt>
                <c:pt idx="26691">
                  <c:v>25.209373507199999</c:v>
                </c:pt>
                <c:pt idx="26692">
                  <c:v>25.2108586411</c:v>
                </c:pt>
                <c:pt idx="26693">
                  <c:v>25.204062261699999</c:v>
                </c:pt>
                <c:pt idx="26694">
                  <c:v>25.193632667100001</c:v>
                </c:pt>
                <c:pt idx="26695">
                  <c:v>25.188682352699999</c:v>
                </c:pt>
                <c:pt idx="26696">
                  <c:v>25.1911616115</c:v>
                </c:pt>
                <c:pt idx="26697">
                  <c:v>25.1902703252</c:v>
                </c:pt>
                <c:pt idx="26698">
                  <c:v>25.180404623099999</c:v>
                </c:pt>
                <c:pt idx="26699">
                  <c:v>25.171537133099999</c:v>
                </c:pt>
                <c:pt idx="26700">
                  <c:v>25.170022558100001</c:v>
                </c:pt>
                <c:pt idx="26701">
                  <c:v>25.172958277500001</c:v>
                </c:pt>
                <c:pt idx="26702">
                  <c:v>25.1701179772</c:v>
                </c:pt>
                <c:pt idx="26703">
                  <c:v>25.160522851</c:v>
                </c:pt>
                <c:pt idx="26704">
                  <c:v>25.153488092300002</c:v>
                </c:pt>
                <c:pt idx="26705">
                  <c:v>25.154281545500002</c:v>
                </c:pt>
                <c:pt idx="26706">
                  <c:v>25.156198233400001</c:v>
                </c:pt>
                <c:pt idx="26707">
                  <c:v>25.148670031799998</c:v>
                </c:pt>
                <c:pt idx="26708">
                  <c:v>25.1388199509</c:v>
                </c:pt>
                <c:pt idx="26709">
                  <c:v>25.133919262399999</c:v>
                </c:pt>
                <c:pt idx="26710">
                  <c:v>25.137313179900001</c:v>
                </c:pt>
                <c:pt idx="26711">
                  <c:v>25.137819560000001</c:v>
                </c:pt>
                <c:pt idx="26712">
                  <c:v>25.129137714999999</c:v>
                </c:pt>
                <c:pt idx="26713">
                  <c:v>25.120127210300002</c:v>
                </c:pt>
                <c:pt idx="26714">
                  <c:v>25.118053678399999</c:v>
                </c:pt>
                <c:pt idx="26715">
                  <c:v>25.1209187718</c:v>
                </c:pt>
                <c:pt idx="26716">
                  <c:v>25.117839414900001</c:v>
                </c:pt>
                <c:pt idx="26717">
                  <c:v>25.107824252</c:v>
                </c:pt>
                <c:pt idx="26718">
                  <c:v>25.099934085699999</c:v>
                </c:pt>
                <c:pt idx="26719">
                  <c:v>25.100413788000001</c:v>
                </c:pt>
                <c:pt idx="26720">
                  <c:v>25.101567740699998</c:v>
                </c:pt>
                <c:pt idx="26721">
                  <c:v>25.095374955800001</c:v>
                </c:pt>
                <c:pt idx="26722">
                  <c:v>25.085124552100002</c:v>
                </c:pt>
                <c:pt idx="26723">
                  <c:v>25.079397002499999</c:v>
                </c:pt>
                <c:pt idx="26724">
                  <c:v>25.0820512403</c:v>
                </c:pt>
                <c:pt idx="26725">
                  <c:v>25.082803783900001</c:v>
                </c:pt>
                <c:pt idx="26726">
                  <c:v>25.0749452883</c:v>
                </c:pt>
                <c:pt idx="26727">
                  <c:v>25.065706216599999</c:v>
                </c:pt>
                <c:pt idx="26728">
                  <c:v>25.064156002400001</c:v>
                </c:pt>
                <c:pt idx="26729">
                  <c:v>25.0672513102</c:v>
                </c:pt>
                <c:pt idx="26730">
                  <c:v>25.063729563999999</c:v>
                </c:pt>
                <c:pt idx="26731">
                  <c:v>25.054415608999999</c:v>
                </c:pt>
                <c:pt idx="26732">
                  <c:v>25.045126852100001</c:v>
                </c:pt>
                <c:pt idx="26733">
                  <c:v>25.046403073800001</c:v>
                </c:pt>
                <c:pt idx="26734">
                  <c:v>25.049368941200001</c:v>
                </c:pt>
                <c:pt idx="26735">
                  <c:v>25.044353054399998</c:v>
                </c:pt>
                <c:pt idx="26736">
                  <c:v>25.0346778115</c:v>
                </c:pt>
                <c:pt idx="26737">
                  <c:v>25.029164310300001</c:v>
                </c:pt>
                <c:pt idx="26738">
                  <c:v>25.031691691700001</c:v>
                </c:pt>
                <c:pt idx="26739">
                  <c:v>25.031947611700001</c:v>
                </c:pt>
                <c:pt idx="26740">
                  <c:v>25.024038976300002</c:v>
                </c:pt>
                <c:pt idx="26741">
                  <c:v>25.0141714206</c:v>
                </c:pt>
                <c:pt idx="26742">
                  <c:v>25.011285219099999</c:v>
                </c:pt>
                <c:pt idx="26743">
                  <c:v>25.013359321399999</c:v>
                </c:pt>
                <c:pt idx="26744">
                  <c:v>25.011607061100001</c:v>
                </c:pt>
                <c:pt idx="26745">
                  <c:v>25.0020783268</c:v>
                </c:pt>
                <c:pt idx="26746">
                  <c:v>24.992390852500002</c:v>
                </c:pt>
                <c:pt idx="26747">
                  <c:v>24.992931903100001</c:v>
                </c:pt>
                <c:pt idx="26748">
                  <c:v>24.995856010000001</c:v>
                </c:pt>
                <c:pt idx="26749">
                  <c:v>24.990967356500001</c:v>
                </c:pt>
                <c:pt idx="26750">
                  <c:v>24.981188950699998</c:v>
                </c:pt>
                <c:pt idx="26751">
                  <c:v>24.975950802500002</c:v>
                </c:pt>
                <c:pt idx="26752">
                  <c:v>24.978361201799999</c:v>
                </c:pt>
                <c:pt idx="26753">
                  <c:v>24.9789850638</c:v>
                </c:pt>
                <c:pt idx="26754">
                  <c:v>24.972369163700002</c:v>
                </c:pt>
                <c:pt idx="26755">
                  <c:v>24.960644036600002</c:v>
                </c:pt>
                <c:pt idx="26756">
                  <c:v>24.958067693899999</c:v>
                </c:pt>
                <c:pt idx="26757">
                  <c:v>24.961291133700001</c:v>
                </c:pt>
                <c:pt idx="26758">
                  <c:v>24.960377387299999</c:v>
                </c:pt>
                <c:pt idx="26759">
                  <c:v>24.9519510493</c:v>
                </c:pt>
                <c:pt idx="26760">
                  <c:v>24.943208568599999</c:v>
                </c:pt>
                <c:pt idx="26761">
                  <c:v>24.9435490081</c:v>
                </c:pt>
                <c:pt idx="26762">
                  <c:v>24.945889919100001</c:v>
                </c:pt>
                <c:pt idx="26763">
                  <c:v>24.9415327886</c:v>
                </c:pt>
                <c:pt idx="26764">
                  <c:v>24.931376936700001</c:v>
                </c:pt>
                <c:pt idx="26765">
                  <c:v>24.9248185533</c:v>
                </c:pt>
                <c:pt idx="26766">
                  <c:v>24.9263786466</c:v>
                </c:pt>
                <c:pt idx="26767">
                  <c:v>24.927467404200002</c:v>
                </c:pt>
                <c:pt idx="26768">
                  <c:v>24.920523216300001</c:v>
                </c:pt>
                <c:pt idx="26769">
                  <c:v>24.9093062231</c:v>
                </c:pt>
                <c:pt idx="26770">
                  <c:v>24.906143671100001</c:v>
                </c:pt>
                <c:pt idx="26771">
                  <c:v>24.908851373200001</c:v>
                </c:pt>
                <c:pt idx="26772">
                  <c:v>24.907439660000001</c:v>
                </c:pt>
                <c:pt idx="26773">
                  <c:v>24.899419267799999</c:v>
                </c:pt>
                <c:pt idx="26774">
                  <c:v>24.890865592899999</c:v>
                </c:pt>
                <c:pt idx="26775">
                  <c:v>24.890889532799999</c:v>
                </c:pt>
                <c:pt idx="26776">
                  <c:v>24.893938082799998</c:v>
                </c:pt>
                <c:pt idx="26777">
                  <c:v>24.890950653200001</c:v>
                </c:pt>
                <c:pt idx="26778">
                  <c:v>24.8795922095</c:v>
                </c:pt>
                <c:pt idx="26779">
                  <c:v>24.8730672003</c:v>
                </c:pt>
                <c:pt idx="26780">
                  <c:v>24.873874629399999</c:v>
                </c:pt>
                <c:pt idx="26781">
                  <c:v>24.875994535699999</c:v>
                </c:pt>
                <c:pt idx="26782">
                  <c:v>24.8706636189</c:v>
                </c:pt>
                <c:pt idx="26783">
                  <c:v>24.860589048000001</c:v>
                </c:pt>
                <c:pt idx="26784">
                  <c:v>24.857468163299998</c:v>
                </c:pt>
                <c:pt idx="26785">
                  <c:v>24.860006117899999</c:v>
                </c:pt>
                <c:pt idx="26786">
                  <c:v>24.8597287634</c:v>
                </c:pt>
                <c:pt idx="26787">
                  <c:v>24.851242518300001</c:v>
                </c:pt>
                <c:pt idx="26788">
                  <c:v>24.841867486999998</c:v>
                </c:pt>
                <c:pt idx="26789">
                  <c:v>24.841075642100002</c:v>
                </c:pt>
                <c:pt idx="26790">
                  <c:v>24.8433107649</c:v>
                </c:pt>
                <c:pt idx="26791">
                  <c:v>24.840090908200001</c:v>
                </c:pt>
                <c:pt idx="26792">
                  <c:v>24.829886161200001</c:v>
                </c:pt>
                <c:pt idx="26793">
                  <c:v>24.822665379499998</c:v>
                </c:pt>
                <c:pt idx="26794">
                  <c:v>24.8228690603</c:v>
                </c:pt>
                <c:pt idx="26795">
                  <c:v>24.824589599599999</c:v>
                </c:pt>
                <c:pt idx="26796">
                  <c:v>24.819616099000001</c:v>
                </c:pt>
                <c:pt idx="26797">
                  <c:v>24.809236373699999</c:v>
                </c:pt>
                <c:pt idx="26798">
                  <c:v>24.805747758700001</c:v>
                </c:pt>
                <c:pt idx="26799">
                  <c:v>24.808992056400001</c:v>
                </c:pt>
                <c:pt idx="26800">
                  <c:v>24.809573799100001</c:v>
                </c:pt>
                <c:pt idx="26801">
                  <c:v>24.800866746800001</c:v>
                </c:pt>
                <c:pt idx="26802">
                  <c:v>24.792103152500001</c:v>
                </c:pt>
                <c:pt idx="26803">
                  <c:v>24.789070258199999</c:v>
                </c:pt>
                <c:pt idx="26804">
                  <c:v>24.792010801899998</c:v>
                </c:pt>
                <c:pt idx="26805">
                  <c:v>24.790426528400001</c:v>
                </c:pt>
                <c:pt idx="26806">
                  <c:v>24.780861166299999</c:v>
                </c:pt>
                <c:pt idx="26807">
                  <c:v>24.7742105562</c:v>
                </c:pt>
                <c:pt idx="26808">
                  <c:v>24.7752152192</c:v>
                </c:pt>
                <c:pt idx="26809">
                  <c:v>24.778000235099999</c:v>
                </c:pt>
                <c:pt idx="26810">
                  <c:v>24.772638642299999</c:v>
                </c:pt>
                <c:pt idx="26811">
                  <c:v>24.762201819200001</c:v>
                </c:pt>
                <c:pt idx="26812">
                  <c:v>24.757728391200001</c:v>
                </c:pt>
                <c:pt idx="26813">
                  <c:v>24.7596451665</c:v>
                </c:pt>
                <c:pt idx="26814">
                  <c:v>24.760138745500001</c:v>
                </c:pt>
                <c:pt idx="26815">
                  <c:v>24.752152716800001</c:v>
                </c:pt>
                <c:pt idx="26816">
                  <c:v>24.7425874441</c:v>
                </c:pt>
                <c:pt idx="26817">
                  <c:v>24.739385457899999</c:v>
                </c:pt>
                <c:pt idx="26818">
                  <c:v>24.7425147565</c:v>
                </c:pt>
                <c:pt idx="26819">
                  <c:v>24.740713787600001</c:v>
                </c:pt>
                <c:pt idx="26820">
                  <c:v>24.730521094699998</c:v>
                </c:pt>
                <c:pt idx="26821">
                  <c:v>24.724002301999999</c:v>
                </c:pt>
                <c:pt idx="26822">
                  <c:v>24.725087191699998</c:v>
                </c:pt>
                <c:pt idx="26823">
                  <c:v>24.7280653529</c:v>
                </c:pt>
                <c:pt idx="26824">
                  <c:v>24.723313504099998</c:v>
                </c:pt>
                <c:pt idx="26825">
                  <c:v>24.713762731100001</c:v>
                </c:pt>
                <c:pt idx="26826">
                  <c:v>24.707434978999999</c:v>
                </c:pt>
                <c:pt idx="26827">
                  <c:v>24.709055004100001</c:v>
                </c:pt>
                <c:pt idx="26828">
                  <c:v>24.7105261287</c:v>
                </c:pt>
                <c:pt idx="26829">
                  <c:v>24.703332296900001</c:v>
                </c:pt>
                <c:pt idx="26830">
                  <c:v>24.6944746456</c:v>
                </c:pt>
                <c:pt idx="26831">
                  <c:v>24.692630275500001</c:v>
                </c:pt>
                <c:pt idx="26832">
                  <c:v>24.696409332799998</c:v>
                </c:pt>
                <c:pt idx="26833">
                  <c:v>24.694727470699998</c:v>
                </c:pt>
                <c:pt idx="26834">
                  <c:v>24.685348254200001</c:v>
                </c:pt>
                <c:pt idx="26835">
                  <c:v>24.6776512518</c:v>
                </c:pt>
                <c:pt idx="26836">
                  <c:v>24.677468706700001</c:v>
                </c:pt>
                <c:pt idx="26837">
                  <c:v>24.6803947792</c:v>
                </c:pt>
                <c:pt idx="26838">
                  <c:v>24.675545610499999</c:v>
                </c:pt>
                <c:pt idx="26839">
                  <c:v>24.665425126500001</c:v>
                </c:pt>
                <c:pt idx="26840">
                  <c:v>24.659104280600001</c:v>
                </c:pt>
                <c:pt idx="26841">
                  <c:v>24.661254446099999</c:v>
                </c:pt>
                <c:pt idx="26842">
                  <c:v>24.6622609856</c:v>
                </c:pt>
                <c:pt idx="26843">
                  <c:v>24.6543204038</c:v>
                </c:pt>
                <c:pt idx="26844">
                  <c:v>24.645712381999999</c:v>
                </c:pt>
                <c:pt idx="26845">
                  <c:v>24.643102798299999</c:v>
                </c:pt>
                <c:pt idx="26846">
                  <c:v>24.646717876499999</c:v>
                </c:pt>
                <c:pt idx="26847">
                  <c:v>24.645998329400001</c:v>
                </c:pt>
                <c:pt idx="26848">
                  <c:v>24.637817579099998</c:v>
                </c:pt>
                <c:pt idx="26849">
                  <c:v>24.629344059000001</c:v>
                </c:pt>
                <c:pt idx="26850">
                  <c:v>24.628839742499999</c:v>
                </c:pt>
                <c:pt idx="26851">
                  <c:v>24.6317443348</c:v>
                </c:pt>
                <c:pt idx="26852">
                  <c:v>24.627243757999999</c:v>
                </c:pt>
                <c:pt idx="26853">
                  <c:v>24.617940062900001</c:v>
                </c:pt>
                <c:pt idx="26854">
                  <c:v>24.612324238999999</c:v>
                </c:pt>
                <c:pt idx="26855">
                  <c:v>24.615192928399999</c:v>
                </c:pt>
                <c:pt idx="26856">
                  <c:v>24.617056323900002</c:v>
                </c:pt>
                <c:pt idx="26857">
                  <c:v>24.610407691399999</c:v>
                </c:pt>
                <c:pt idx="26858">
                  <c:v>24.601058123000001</c:v>
                </c:pt>
                <c:pt idx="26859">
                  <c:v>24.597616621499999</c:v>
                </c:pt>
                <c:pt idx="26860">
                  <c:v>24.600994950400001</c:v>
                </c:pt>
                <c:pt idx="26861">
                  <c:v>24.5997158017</c:v>
                </c:pt>
                <c:pt idx="26862">
                  <c:v>24.591193221899999</c:v>
                </c:pt>
                <c:pt idx="26863">
                  <c:v>24.582363875199999</c:v>
                </c:pt>
                <c:pt idx="26864">
                  <c:v>24.581942347599998</c:v>
                </c:pt>
                <c:pt idx="26865">
                  <c:v>24.584268088200002</c:v>
                </c:pt>
                <c:pt idx="26866">
                  <c:v>24.5801095825</c:v>
                </c:pt>
                <c:pt idx="26867">
                  <c:v>24.570874954000001</c:v>
                </c:pt>
                <c:pt idx="26868">
                  <c:v>24.564308800300001</c:v>
                </c:pt>
                <c:pt idx="26869">
                  <c:v>24.566881072600001</c:v>
                </c:pt>
                <c:pt idx="26870">
                  <c:v>24.569176060899999</c:v>
                </c:pt>
                <c:pt idx="26871">
                  <c:v>24.563559850600001</c:v>
                </c:pt>
                <c:pt idx="26872">
                  <c:v>24.553947541100001</c:v>
                </c:pt>
                <c:pt idx="26873">
                  <c:v>24.5507138424</c:v>
                </c:pt>
                <c:pt idx="26874">
                  <c:v>24.5534829106</c:v>
                </c:pt>
                <c:pt idx="26875">
                  <c:v>24.551986750299999</c:v>
                </c:pt>
                <c:pt idx="26876">
                  <c:v>24.544217240399998</c:v>
                </c:pt>
                <c:pt idx="26877">
                  <c:v>24.535395809200001</c:v>
                </c:pt>
                <c:pt idx="26878">
                  <c:v>24.535867817</c:v>
                </c:pt>
                <c:pt idx="26879">
                  <c:v>24.539678859399999</c:v>
                </c:pt>
                <c:pt idx="26880">
                  <c:v>24.536721337500001</c:v>
                </c:pt>
                <c:pt idx="26881">
                  <c:v>24.527439682099999</c:v>
                </c:pt>
                <c:pt idx="26882">
                  <c:v>24.5208502425</c:v>
                </c:pt>
                <c:pt idx="26883">
                  <c:v>24.522608366499998</c:v>
                </c:pt>
                <c:pt idx="26884">
                  <c:v>24.5243142586</c:v>
                </c:pt>
                <c:pt idx="26885">
                  <c:v>24.518701448000002</c:v>
                </c:pt>
                <c:pt idx="26886">
                  <c:v>24.5085440834</c:v>
                </c:pt>
                <c:pt idx="26887">
                  <c:v>24.504819599600001</c:v>
                </c:pt>
                <c:pt idx="26888">
                  <c:v>24.506597104299999</c:v>
                </c:pt>
                <c:pt idx="26889">
                  <c:v>24.5064609985</c:v>
                </c:pt>
                <c:pt idx="26890">
                  <c:v>24.498760144199998</c:v>
                </c:pt>
                <c:pt idx="26891">
                  <c:v>24.489047313099999</c:v>
                </c:pt>
                <c:pt idx="26892">
                  <c:v>24.4887834544</c:v>
                </c:pt>
                <c:pt idx="26893">
                  <c:v>24.492642048800001</c:v>
                </c:pt>
                <c:pt idx="26894">
                  <c:v>24.4902715186</c:v>
                </c:pt>
                <c:pt idx="26895">
                  <c:v>24.481167203599998</c:v>
                </c:pt>
                <c:pt idx="26896">
                  <c:v>24.4750834289</c:v>
                </c:pt>
                <c:pt idx="26897">
                  <c:v>24.4763817493</c:v>
                </c:pt>
                <c:pt idx="26898">
                  <c:v>24.477976548099999</c:v>
                </c:pt>
                <c:pt idx="26899">
                  <c:v>24.4731886872</c:v>
                </c:pt>
                <c:pt idx="26900">
                  <c:v>24.462368277500001</c:v>
                </c:pt>
                <c:pt idx="26901">
                  <c:v>24.458976297500001</c:v>
                </c:pt>
                <c:pt idx="26902">
                  <c:v>24.462405259099999</c:v>
                </c:pt>
                <c:pt idx="26903">
                  <c:v>24.463369334799999</c:v>
                </c:pt>
                <c:pt idx="26904">
                  <c:v>24.456398767500001</c:v>
                </c:pt>
                <c:pt idx="26905">
                  <c:v>24.447330897000001</c:v>
                </c:pt>
                <c:pt idx="26906">
                  <c:v>24.446270086399998</c:v>
                </c:pt>
                <c:pt idx="26907">
                  <c:v>24.449239463200001</c:v>
                </c:pt>
                <c:pt idx="26908">
                  <c:v>24.4472109447</c:v>
                </c:pt>
                <c:pt idx="26909">
                  <c:v>24.4378430571</c:v>
                </c:pt>
                <c:pt idx="26910">
                  <c:v>24.430604789499998</c:v>
                </c:pt>
                <c:pt idx="26911">
                  <c:v>24.4307926354</c:v>
                </c:pt>
                <c:pt idx="26912">
                  <c:v>24.433647308899999</c:v>
                </c:pt>
                <c:pt idx="26913">
                  <c:v>24.428990359499998</c:v>
                </c:pt>
                <c:pt idx="26914">
                  <c:v>24.417936090600001</c:v>
                </c:pt>
                <c:pt idx="26915">
                  <c:v>24.4138616165</c:v>
                </c:pt>
                <c:pt idx="26916">
                  <c:v>24.416910675</c:v>
                </c:pt>
                <c:pt idx="26917">
                  <c:v>24.4178202891</c:v>
                </c:pt>
                <c:pt idx="26918">
                  <c:v>24.411089236999999</c:v>
                </c:pt>
                <c:pt idx="26919">
                  <c:v>24.402520042300001</c:v>
                </c:pt>
                <c:pt idx="26920">
                  <c:v>24.401022238700001</c:v>
                </c:pt>
                <c:pt idx="26921">
                  <c:v>24.404276736</c:v>
                </c:pt>
                <c:pt idx="26922">
                  <c:v>24.403364144499999</c:v>
                </c:pt>
                <c:pt idx="26923">
                  <c:v>24.3928355171</c:v>
                </c:pt>
                <c:pt idx="26924">
                  <c:v>24.385985207800001</c:v>
                </c:pt>
                <c:pt idx="26925">
                  <c:v>24.3867010001</c:v>
                </c:pt>
                <c:pt idx="26926">
                  <c:v>24.390439085400001</c:v>
                </c:pt>
                <c:pt idx="26927">
                  <c:v>24.387073830199999</c:v>
                </c:pt>
                <c:pt idx="26928">
                  <c:v>24.377086026600001</c:v>
                </c:pt>
                <c:pt idx="26929">
                  <c:v>24.372706932900002</c:v>
                </c:pt>
                <c:pt idx="26930">
                  <c:v>24.3749350507</c:v>
                </c:pt>
                <c:pt idx="26931">
                  <c:v>24.376321573399998</c:v>
                </c:pt>
                <c:pt idx="26932">
                  <c:v>24.369476147099999</c:v>
                </c:pt>
                <c:pt idx="26933">
                  <c:v>24.360040836300001</c:v>
                </c:pt>
                <c:pt idx="26934">
                  <c:v>24.357654784699999</c:v>
                </c:pt>
                <c:pt idx="26935">
                  <c:v>24.3609155949</c:v>
                </c:pt>
                <c:pt idx="26936">
                  <c:v>24.359691719000001</c:v>
                </c:pt>
                <c:pt idx="26937">
                  <c:v>24.350122109499999</c:v>
                </c:pt>
                <c:pt idx="26938">
                  <c:v>24.342549675800001</c:v>
                </c:pt>
                <c:pt idx="26939">
                  <c:v>24.3425212888</c:v>
                </c:pt>
                <c:pt idx="26940">
                  <c:v>24.345645656799999</c:v>
                </c:pt>
                <c:pt idx="26941">
                  <c:v>24.342683404999999</c:v>
                </c:pt>
                <c:pt idx="26942">
                  <c:v>24.333252250600001</c:v>
                </c:pt>
                <c:pt idx="26943">
                  <c:v>24.328519980399999</c:v>
                </c:pt>
                <c:pt idx="26944">
                  <c:v>24.331432374999999</c:v>
                </c:pt>
                <c:pt idx="26945">
                  <c:v>24.333695275899998</c:v>
                </c:pt>
                <c:pt idx="26946">
                  <c:v>24.3260759729</c:v>
                </c:pt>
                <c:pt idx="26947">
                  <c:v>24.317121110799999</c:v>
                </c:pt>
                <c:pt idx="26948">
                  <c:v>24.313298940399999</c:v>
                </c:pt>
                <c:pt idx="26949">
                  <c:v>24.317560798100001</c:v>
                </c:pt>
                <c:pt idx="26950">
                  <c:v>24.318148768299999</c:v>
                </c:pt>
                <c:pt idx="26951">
                  <c:v>24.309745614000001</c:v>
                </c:pt>
                <c:pt idx="26952">
                  <c:v>24.302534204000001</c:v>
                </c:pt>
                <c:pt idx="26953">
                  <c:v>24.302362458800001</c:v>
                </c:pt>
                <c:pt idx="26954">
                  <c:v>24.3061097595</c:v>
                </c:pt>
                <c:pt idx="26955">
                  <c:v>24.302796090299999</c:v>
                </c:pt>
                <c:pt idx="26956">
                  <c:v>24.2929736474</c:v>
                </c:pt>
                <c:pt idx="26957">
                  <c:v>24.287418411600001</c:v>
                </c:pt>
                <c:pt idx="26958">
                  <c:v>24.289172128200001</c:v>
                </c:pt>
                <c:pt idx="26959">
                  <c:v>24.290876440000002</c:v>
                </c:pt>
                <c:pt idx="26960">
                  <c:v>24.284983309499999</c:v>
                </c:pt>
                <c:pt idx="26961">
                  <c:v>24.275389197199999</c:v>
                </c:pt>
                <c:pt idx="26962">
                  <c:v>24.271100283700001</c:v>
                </c:pt>
                <c:pt idx="26963">
                  <c:v>24.2748190702</c:v>
                </c:pt>
                <c:pt idx="26964">
                  <c:v>24.275390067299998</c:v>
                </c:pt>
                <c:pt idx="26965">
                  <c:v>24.2670873014</c:v>
                </c:pt>
                <c:pt idx="26966">
                  <c:v>24.259497979199999</c:v>
                </c:pt>
                <c:pt idx="26967">
                  <c:v>24.259861306600001</c:v>
                </c:pt>
                <c:pt idx="26968">
                  <c:v>24.263975136399999</c:v>
                </c:pt>
                <c:pt idx="26969">
                  <c:v>24.260819011399999</c:v>
                </c:pt>
                <c:pt idx="26970">
                  <c:v>24.2521342119</c:v>
                </c:pt>
                <c:pt idx="26971">
                  <c:v>24.244229600499999</c:v>
                </c:pt>
                <c:pt idx="26972">
                  <c:v>24.246410079899999</c:v>
                </c:pt>
                <c:pt idx="26973">
                  <c:v>24.249818236700001</c:v>
                </c:pt>
                <c:pt idx="26974">
                  <c:v>24.244718520399999</c:v>
                </c:pt>
                <c:pt idx="26975">
                  <c:v>24.235980856099999</c:v>
                </c:pt>
                <c:pt idx="26976">
                  <c:v>24.2324447236</c:v>
                </c:pt>
                <c:pt idx="26977">
                  <c:v>24.236585147900001</c:v>
                </c:pt>
                <c:pt idx="26978">
                  <c:v>24.236816964700001</c:v>
                </c:pt>
                <c:pt idx="26979">
                  <c:v>24.228740741199999</c:v>
                </c:pt>
                <c:pt idx="26980">
                  <c:v>24.220442939200002</c:v>
                </c:pt>
                <c:pt idx="26981">
                  <c:v>24.219280960900001</c:v>
                </c:pt>
                <c:pt idx="26982">
                  <c:v>24.222955451200001</c:v>
                </c:pt>
                <c:pt idx="26983">
                  <c:v>24.220652104399999</c:v>
                </c:pt>
                <c:pt idx="26984">
                  <c:v>24.211367663800001</c:v>
                </c:pt>
                <c:pt idx="26985">
                  <c:v>24.203693547699999</c:v>
                </c:pt>
                <c:pt idx="26986">
                  <c:v>24.205758354699999</c:v>
                </c:pt>
                <c:pt idx="26987">
                  <c:v>24.2086440203</c:v>
                </c:pt>
                <c:pt idx="26988">
                  <c:v>24.2029851024</c:v>
                </c:pt>
                <c:pt idx="26989">
                  <c:v>24.194480886499999</c:v>
                </c:pt>
                <c:pt idx="26990">
                  <c:v>24.190934870700001</c:v>
                </c:pt>
                <c:pt idx="26991">
                  <c:v>24.194931717799999</c:v>
                </c:pt>
                <c:pt idx="26992">
                  <c:v>24.196046859599999</c:v>
                </c:pt>
                <c:pt idx="26993">
                  <c:v>24.1893475878</c:v>
                </c:pt>
                <c:pt idx="26994">
                  <c:v>24.179476513600001</c:v>
                </c:pt>
                <c:pt idx="26995">
                  <c:v>24.178082900100001</c:v>
                </c:pt>
                <c:pt idx="26996">
                  <c:v>24.182011952700002</c:v>
                </c:pt>
                <c:pt idx="26997">
                  <c:v>24.180660194000001</c:v>
                </c:pt>
                <c:pt idx="26998">
                  <c:v>24.172602114899998</c:v>
                </c:pt>
                <c:pt idx="26999">
                  <c:v>24.166043495</c:v>
                </c:pt>
                <c:pt idx="27000">
                  <c:v>24.1683221529</c:v>
                </c:pt>
                <c:pt idx="27001">
                  <c:v>24.171183539200001</c:v>
                </c:pt>
                <c:pt idx="27002">
                  <c:v>24.166653399400001</c:v>
                </c:pt>
                <c:pt idx="27003">
                  <c:v>24.157391805100001</c:v>
                </c:pt>
                <c:pt idx="27004">
                  <c:v>24.152744980600001</c:v>
                </c:pt>
                <c:pt idx="27005">
                  <c:v>24.1562104289</c:v>
                </c:pt>
                <c:pt idx="27006">
                  <c:v>24.156901844099998</c:v>
                </c:pt>
                <c:pt idx="27007">
                  <c:v>24.1500157967</c:v>
                </c:pt>
                <c:pt idx="27008">
                  <c:v>24.140709860299999</c:v>
                </c:pt>
                <c:pt idx="27009">
                  <c:v>24.139183574400001</c:v>
                </c:pt>
                <c:pt idx="27010">
                  <c:v>24.142397795899999</c:v>
                </c:pt>
                <c:pt idx="27011">
                  <c:v>24.140597875800001</c:v>
                </c:pt>
                <c:pt idx="27012">
                  <c:v>24.132923656999999</c:v>
                </c:pt>
                <c:pt idx="27013">
                  <c:v>24.125690905900001</c:v>
                </c:pt>
                <c:pt idx="27014">
                  <c:v>24.127581059699999</c:v>
                </c:pt>
                <c:pt idx="27015">
                  <c:v>24.131339721100002</c:v>
                </c:pt>
                <c:pt idx="27016">
                  <c:v>24.128132327900001</c:v>
                </c:pt>
                <c:pt idx="27017">
                  <c:v>24.118356335600001</c:v>
                </c:pt>
                <c:pt idx="27018">
                  <c:v>24.1138492613</c:v>
                </c:pt>
                <c:pt idx="27019">
                  <c:v>24.116121576899999</c:v>
                </c:pt>
                <c:pt idx="27020">
                  <c:v>24.117444662299999</c:v>
                </c:pt>
                <c:pt idx="27021">
                  <c:v>24.111889074899999</c:v>
                </c:pt>
                <c:pt idx="27022">
                  <c:v>24.103074552199999</c:v>
                </c:pt>
                <c:pt idx="27023">
                  <c:v>24.102065427100001</c:v>
                </c:pt>
                <c:pt idx="27024">
                  <c:v>24.106174326400001</c:v>
                </c:pt>
                <c:pt idx="27025">
                  <c:v>24.105699291800001</c:v>
                </c:pt>
                <c:pt idx="27026">
                  <c:v>24.097537263900001</c:v>
                </c:pt>
                <c:pt idx="27027">
                  <c:v>24.0898824589</c:v>
                </c:pt>
                <c:pt idx="27028">
                  <c:v>24.091048003099999</c:v>
                </c:pt>
                <c:pt idx="27029">
                  <c:v>24.093834346800001</c:v>
                </c:pt>
                <c:pt idx="27030">
                  <c:v>24.090593559799999</c:v>
                </c:pt>
                <c:pt idx="27031">
                  <c:v>24.0810750833</c:v>
                </c:pt>
                <c:pt idx="27032">
                  <c:v>24.076079848900001</c:v>
                </c:pt>
                <c:pt idx="27033">
                  <c:v>24.077797463300001</c:v>
                </c:pt>
                <c:pt idx="27034">
                  <c:v>24.079576762599999</c:v>
                </c:pt>
                <c:pt idx="27035">
                  <c:v>24.074050138600001</c:v>
                </c:pt>
                <c:pt idx="27036">
                  <c:v>24.064449828299999</c:v>
                </c:pt>
                <c:pt idx="27037">
                  <c:v>24.0632947235</c:v>
                </c:pt>
                <c:pt idx="27038">
                  <c:v>24.067651629899999</c:v>
                </c:pt>
                <c:pt idx="27039">
                  <c:v>24.067846189200001</c:v>
                </c:pt>
                <c:pt idx="27040">
                  <c:v>24.059875628899999</c:v>
                </c:pt>
                <c:pt idx="27041">
                  <c:v>24.052738854600001</c:v>
                </c:pt>
                <c:pt idx="27042">
                  <c:v>24.052348271100001</c:v>
                </c:pt>
                <c:pt idx="27043">
                  <c:v>24.055161140599999</c:v>
                </c:pt>
                <c:pt idx="27044">
                  <c:v>24.052941435299999</c:v>
                </c:pt>
                <c:pt idx="27045">
                  <c:v>24.043878013499999</c:v>
                </c:pt>
                <c:pt idx="27046">
                  <c:v>24.039468466300001</c:v>
                </c:pt>
                <c:pt idx="27047">
                  <c:v>24.042652732800001</c:v>
                </c:pt>
                <c:pt idx="27048">
                  <c:v>24.0454643994</c:v>
                </c:pt>
                <c:pt idx="27049">
                  <c:v>24.040013673899999</c:v>
                </c:pt>
                <c:pt idx="27050">
                  <c:v>24.030863418999999</c:v>
                </c:pt>
                <c:pt idx="27051">
                  <c:v>24.028466787599999</c:v>
                </c:pt>
                <c:pt idx="27052">
                  <c:v>24.031791006599999</c:v>
                </c:pt>
                <c:pt idx="27053">
                  <c:v>24.032187566499999</c:v>
                </c:pt>
                <c:pt idx="27054">
                  <c:v>24.024109233299999</c:v>
                </c:pt>
                <c:pt idx="27055">
                  <c:v>24.016362117</c:v>
                </c:pt>
                <c:pt idx="27056">
                  <c:v>24.015438170300001</c:v>
                </c:pt>
                <c:pt idx="27057">
                  <c:v>24.0191969776</c:v>
                </c:pt>
                <c:pt idx="27058">
                  <c:v>24.016943878399999</c:v>
                </c:pt>
                <c:pt idx="27059">
                  <c:v>24.0070101536</c:v>
                </c:pt>
                <c:pt idx="27060">
                  <c:v>24.0023306356</c:v>
                </c:pt>
                <c:pt idx="27061">
                  <c:v>24.005115918400001</c:v>
                </c:pt>
                <c:pt idx="27062">
                  <c:v>24.008039445800001</c:v>
                </c:pt>
                <c:pt idx="27063">
                  <c:v>24.003281493300001</c:v>
                </c:pt>
                <c:pt idx="27064">
                  <c:v>23.9950096004</c:v>
                </c:pt>
                <c:pt idx="27065">
                  <c:v>23.991817845300002</c:v>
                </c:pt>
                <c:pt idx="27066">
                  <c:v>23.994873145500001</c:v>
                </c:pt>
                <c:pt idx="27067">
                  <c:v>23.996003413499999</c:v>
                </c:pt>
                <c:pt idx="27068">
                  <c:v>23.987915073100002</c:v>
                </c:pt>
                <c:pt idx="27069">
                  <c:v>23.9806031414</c:v>
                </c:pt>
                <c:pt idx="27070">
                  <c:v>23.980830675100002</c:v>
                </c:pt>
                <c:pt idx="27071">
                  <c:v>23.985498551900001</c:v>
                </c:pt>
                <c:pt idx="27072">
                  <c:v>23.984068088899999</c:v>
                </c:pt>
                <c:pt idx="27073">
                  <c:v>23.9751322969</c:v>
                </c:pt>
                <c:pt idx="27074">
                  <c:v>23.969602079800001</c:v>
                </c:pt>
                <c:pt idx="27075">
                  <c:v>23.971275383999998</c:v>
                </c:pt>
                <c:pt idx="27076">
                  <c:v>23.974424808799998</c:v>
                </c:pt>
                <c:pt idx="27077">
                  <c:v>23.9695070159</c:v>
                </c:pt>
                <c:pt idx="27078">
                  <c:v>23.960435209300002</c:v>
                </c:pt>
                <c:pt idx="27079">
                  <c:v>23.9564908925</c:v>
                </c:pt>
                <c:pt idx="27080">
                  <c:v>23.960288162099999</c:v>
                </c:pt>
                <c:pt idx="27081">
                  <c:v>23.961326103600001</c:v>
                </c:pt>
                <c:pt idx="27082">
                  <c:v>23.9532093111</c:v>
                </c:pt>
                <c:pt idx="27083">
                  <c:v>23.9455554432</c:v>
                </c:pt>
                <c:pt idx="27084">
                  <c:v>23.944933379799998</c:v>
                </c:pt>
                <c:pt idx="27085">
                  <c:v>23.9493367414</c:v>
                </c:pt>
                <c:pt idx="27086">
                  <c:v>23.948360393400002</c:v>
                </c:pt>
                <c:pt idx="27087">
                  <c:v>23.940338124499998</c:v>
                </c:pt>
                <c:pt idx="27088">
                  <c:v>23.934309364200001</c:v>
                </c:pt>
                <c:pt idx="27089">
                  <c:v>23.936234371899999</c:v>
                </c:pt>
                <c:pt idx="27090">
                  <c:v>23.939814395500001</c:v>
                </c:pt>
                <c:pt idx="27091">
                  <c:v>23.934260280699998</c:v>
                </c:pt>
                <c:pt idx="27092">
                  <c:v>23.9258168416</c:v>
                </c:pt>
                <c:pt idx="27093">
                  <c:v>23.921977178700001</c:v>
                </c:pt>
                <c:pt idx="27094">
                  <c:v>23.926676097000001</c:v>
                </c:pt>
                <c:pt idx="27095">
                  <c:v>23.929038541800001</c:v>
                </c:pt>
                <c:pt idx="27096">
                  <c:v>23.922139442300001</c:v>
                </c:pt>
                <c:pt idx="27097">
                  <c:v>23.914321590099998</c:v>
                </c:pt>
                <c:pt idx="27098">
                  <c:v>23.913168651900001</c:v>
                </c:pt>
                <c:pt idx="27099">
                  <c:v>23.917491410299998</c:v>
                </c:pt>
                <c:pt idx="27100">
                  <c:v>23.916309021</c:v>
                </c:pt>
                <c:pt idx="27101">
                  <c:v>23.907902866499999</c:v>
                </c:pt>
                <c:pt idx="27102">
                  <c:v>23.901098085299999</c:v>
                </c:pt>
                <c:pt idx="27103">
                  <c:v>23.902705302200001</c:v>
                </c:pt>
                <c:pt idx="27104">
                  <c:v>23.905606994700001</c:v>
                </c:pt>
                <c:pt idx="27105">
                  <c:v>23.9013627597</c:v>
                </c:pt>
                <c:pt idx="27106">
                  <c:v>23.892665403900001</c:v>
                </c:pt>
                <c:pt idx="27107">
                  <c:v>23.8878521167</c:v>
                </c:pt>
                <c:pt idx="27108">
                  <c:v>23.891770865800002</c:v>
                </c:pt>
                <c:pt idx="27109">
                  <c:v>23.894282943899999</c:v>
                </c:pt>
                <c:pt idx="27110">
                  <c:v>23.888221590600001</c:v>
                </c:pt>
                <c:pt idx="27111">
                  <c:v>23.880189031899999</c:v>
                </c:pt>
                <c:pt idx="27112">
                  <c:v>23.879632361199999</c:v>
                </c:pt>
                <c:pt idx="27113">
                  <c:v>23.884160172200001</c:v>
                </c:pt>
                <c:pt idx="27114">
                  <c:v>23.8826269594</c:v>
                </c:pt>
                <c:pt idx="27115">
                  <c:v>23.875016439700001</c:v>
                </c:pt>
                <c:pt idx="27116">
                  <c:v>23.866939386599999</c:v>
                </c:pt>
                <c:pt idx="27117">
                  <c:v>23.869289642999998</c:v>
                </c:pt>
                <c:pt idx="27118">
                  <c:v>23.873988155599999</c:v>
                </c:pt>
                <c:pt idx="27119">
                  <c:v>23.870945991399999</c:v>
                </c:pt>
                <c:pt idx="27120">
                  <c:v>23.862756836999999</c:v>
                </c:pt>
                <c:pt idx="27121">
                  <c:v>23.858165783</c:v>
                </c:pt>
                <c:pt idx="27122">
                  <c:v>23.861911708400001</c:v>
                </c:pt>
                <c:pt idx="27123">
                  <c:v>23.8639509164</c:v>
                </c:pt>
                <c:pt idx="27124">
                  <c:v>23.857867660299998</c:v>
                </c:pt>
                <c:pt idx="27125">
                  <c:v>23.849301886399999</c:v>
                </c:pt>
                <c:pt idx="27126">
                  <c:v>23.847426538800001</c:v>
                </c:pt>
                <c:pt idx="27127">
                  <c:v>23.8509768644</c:v>
                </c:pt>
                <c:pt idx="27128">
                  <c:v>23.851194487299999</c:v>
                </c:pt>
                <c:pt idx="27129">
                  <c:v>23.843517715800001</c:v>
                </c:pt>
                <c:pt idx="27130">
                  <c:v>23.8349910815</c:v>
                </c:pt>
                <c:pt idx="27131">
                  <c:v>23.836628065199999</c:v>
                </c:pt>
                <c:pt idx="27132">
                  <c:v>23.841100903400001</c:v>
                </c:pt>
                <c:pt idx="27133">
                  <c:v>23.838144270099999</c:v>
                </c:pt>
                <c:pt idx="27134">
                  <c:v>23.829846055299999</c:v>
                </c:pt>
                <c:pt idx="27135">
                  <c:v>23.8256125232</c:v>
                </c:pt>
                <c:pt idx="27136">
                  <c:v>23.829215371499998</c:v>
                </c:pt>
                <c:pt idx="27137">
                  <c:v>23.8316891795</c:v>
                </c:pt>
                <c:pt idx="27138">
                  <c:v>23.826983096199999</c:v>
                </c:pt>
                <c:pt idx="27139">
                  <c:v>23.816683049000002</c:v>
                </c:pt>
                <c:pt idx="27140">
                  <c:v>23.8151031684</c:v>
                </c:pt>
                <c:pt idx="27141">
                  <c:v>23.819843158899999</c:v>
                </c:pt>
                <c:pt idx="27142">
                  <c:v>23.820913135400001</c:v>
                </c:pt>
                <c:pt idx="27143">
                  <c:v>23.814308708199999</c:v>
                </c:pt>
                <c:pt idx="27144">
                  <c:v>23.806692131999998</c:v>
                </c:pt>
                <c:pt idx="27145">
                  <c:v>23.808090619400001</c:v>
                </c:pt>
                <c:pt idx="27146">
                  <c:v>23.8119869087</c:v>
                </c:pt>
                <c:pt idx="27147">
                  <c:v>23.8095730412</c:v>
                </c:pt>
                <c:pt idx="27148">
                  <c:v>23.8009816368</c:v>
                </c:pt>
                <c:pt idx="27149">
                  <c:v>23.795473998599999</c:v>
                </c:pt>
                <c:pt idx="27150">
                  <c:v>23.798238208400001</c:v>
                </c:pt>
                <c:pt idx="27151">
                  <c:v>23.801163435900001</c:v>
                </c:pt>
                <c:pt idx="27152">
                  <c:v>23.796295801799999</c:v>
                </c:pt>
                <c:pt idx="27153">
                  <c:v>23.7865204517</c:v>
                </c:pt>
                <c:pt idx="27154">
                  <c:v>23.784431590600001</c:v>
                </c:pt>
                <c:pt idx="27155">
                  <c:v>23.7884647419</c:v>
                </c:pt>
                <c:pt idx="27156">
                  <c:v>23.788994431399999</c:v>
                </c:pt>
                <c:pt idx="27157">
                  <c:v>23.782708429900001</c:v>
                </c:pt>
                <c:pt idx="27158">
                  <c:v>23.775324852099999</c:v>
                </c:pt>
                <c:pt idx="27159">
                  <c:v>23.7763624257</c:v>
                </c:pt>
                <c:pt idx="27160">
                  <c:v>23.7810198279</c:v>
                </c:pt>
                <c:pt idx="27161">
                  <c:v>23.780023736699999</c:v>
                </c:pt>
                <c:pt idx="27162">
                  <c:v>23.770328298599999</c:v>
                </c:pt>
                <c:pt idx="27163">
                  <c:v>23.764956423299999</c:v>
                </c:pt>
                <c:pt idx="27164">
                  <c:v>23.767030089399999</c:v>
                </c:pt>
                <c:pt idx="27165">
                  <c:v>23.770929504600002</c:v>
                </c:pt>
                <c:pt idx="27166">
                  <c:v>23.767677802600002</c:v>
                </c:pt>
                <c:pt idx="27167">
                  <c:v>23.7590335891</c:v>
                </c:pt>
                <c:pt idx="27168">
                  <c:v>23.756956691799999</c:v>
                </c:pt>
                <c:pt idx="27169">
                  <c:v>23.7607949388</c:v>
                </c:pt>
                <c:pt idx="27170">
                  <c:v>23.762419045400001</c:v>
                </c:pt>
                <c:pt idx="27171">
                  <c:v>23.7557449179</c:v>
                </c:pt>
                <c:pt idx="27172">
                  <c:v>23.7475893248</c:v>
                </c:pt>
                <c:pt idx="27173">
                  <c:v>23.7478480744</c:v>
                </c:pt>
                <c:pt idx="27174">
                  <c:v>23.751681893699999</c:v>
                </c:pt>
                <c:pt idx="27175">
                  <c:v>23.750537282700002</c:v>
                </c:pt>
                <c:pt idx="27176">
                  <c:v>23.742072546599999</c:v>
                </c:pt>
                <c:pt idx="27177">
                  <c:v>23.736067828700001</c:v>
                </c:pt>
                <c:pt idx="27178">
                  <c:v>23.7374690386</c:v>
                </c:pt>
                <c:pt idx="27179">
                  <c:v>23.740986278699999</c:v>
                </c:pt>
                <c:pt idx="27180">
                  <c:v>23.737916327299999</c:v>
                </c:pt>
                <c:pt idx="27181">
                  <c:v>23.7289769707</c:v>
                </c:pt>
                <c:pt idx="27182">
                  <c:v>23.726474270200001</c:v>
                </c:pt>
                <c:pt idx="27183">
                  <c:v>23.7310500886</c:v>
                </c:pt>
                <c:pt idx="27184">
                  <c:v>23.733540895400001</c:v>
                </c:pt>
                <c:pt idx="27185">
                  <c:v>23.7267275088</c:v>
                </c:pt>
                <c:pt idx="27186">
                  <c:v>23.719311875399999</c:v>
                </c:pt>
                <c:pt idx="27187">
                  <c:v>23.717390937299999</c:v>
                </c:pt>
                <c:pt idx="27188">
                  <c:v>23.721883697199999</c:v>
                </c:pt>
                <c:pt idx="27189">
                  <c:v>23.722439108100001</c:v>
                </c:pt>
                <c:pt idx="27190">
                  <c:v>23.714669725099998</c:v>
                </c:pt>
                <c:pt idx="27191">
                  <c:v>23.709218792800002</c:v>
                </c:pt>
                <c:pt idx="27192">
                  <c:v>23.711333050699999</c:v>
                </c:pt>
                <c:pt idx="27193">
                  <c:v>23.715863347900001</c:v>
                </c:pt>
                <c:pt idx="27194">
                  <c:v>23.712444075499999</c:v>
                </c:pt>
                <c:pt idx="27195">
                  <c:v>23.703473722799998</c:v>
                </c:pt>
                <c:pt idx="27196">
                  <c:v>23.7000474717</c:v>
                </c:pt>
                <c:pt idx="27197">
                  <c:v>23.7033023736</c:v>
                </c:pt>
                <c:pt idx="27198">
                  <c:v>23.705708016799999</c:v>
                </c:pt>
                <c:pt idx="27199">
                  <c:v>23.6997105837</c:v>
                </c:pt>
                <c:pt idx="27200">
                  <c:v>23.6915820406</c:v>
                </c:pt>
                <c:pt idx="27201">
                  <c:v>23.689533479600001</c:v>
                </c:pt>
                <c:pt idx="27202">
                  <c:v>23.694247023999999</c:v>
                </c:pt>
                <c:pt idx="27203">
                  <c:v>23.6944192363</c:v>
                </c:pt>
                <c:pt idx="27204">
                  <c:v>23.685971909399999</c:v>
                </c:pt>
                <c:pt idx="27205">
                  <c:v>23.6805633108</c:v>
                </c:pt>
                <c:pt idx="27206">
                  <c:v>23.6827711255</c:v>
                </c:pt>
                <c:pt idx="27207">
                  <c:v>23.687445347400001</c:v>
                </c:pt>
                <c:pt idx="27208">
                  <c:v>23.684721615099999</c:v>
                </c:pt>
                <c:pt idx="27209">
                  <c:v>23.6767708922</c:v>
                </c:pt>
                <c:pt idx="27210">
                  <c:v>23.671542206000002</c:v>
                </c:pt>
                <c:pt idx="27211">
                  <c:v>23.674560263699998</c:v>
                </c:pt>
                <c:pt idx="27212">
                  <c:v>23.678012258700001</c:v>
                </c:pt>
                <c:pt idx="27213">
                  <c:v>23.6727874951</c:v>
                </c:pt>
                <c:pt idx="27214">
                  <c:v>23.665412546900001</c:v>
                </c:pt>
                <c:pt idx="27215">
                  <c:v>23.664627615899999</c:v>
                </c:pt>
                <c:pt idx="27216">
                  <c:v>23.6699495101</c:v>
                </c:pt>
                <c:pt idx="27217">
                  <c:v>23.670228529399999</c:v>
                </c:pt>
                <c:pt idx="27218">
                  <c:v>23.6625841448</c:v>
                </c:pt>
                <c:pt idx="27219">
                  <c:v>23.6560884718</c:v>
                </c:pt>
                <c:pt idx="27220">
                  <c:v>23.657037090500001</c:v>
                </c:pt>
                <c:pt idx="27221">
                  <c:v>23.661652595</c:v>
                </c:pt>
                <c:pt idx="27222">
                  <c:v>23.658877156300001</c:v>
                </c:pt>
                <c:pt idx="27223">
                  <c:v>23.6504637241</c:v>
                </c:pt>
                <c:pt idx="27224">
                  <c:v>23.645338654</c:v>
                </c:pt>
                <c:pt idx="27225">
                  <c:v>23.6488594044</c:v>
                </c:pt>
                <c:pt idx="27226">
                  <c:v>23.651815773999999</c:v>
                </c:pt>
                <c:pt idx="27227">
                  <c:v>23.6458230894</c:v>
                </c:pt>
                <c:pt idx="27228">
                  <c:v>23.638597115700001</c:v>
                </c:pt>
                <c:pt idx="27229">
                  <c:v>23.6370178781</c:v>
                </c:pt>
                <c:pt idx="27230">
                  <c:v>23.642078615100001</c:v>
                </c:pt>
                <c:pt idx="27231">
                  <c:v>23.643338294399999</c:v>
                </c:pt>
                <c:pt idx="27232">
                  <c:v>23.636997984800001</c:v>
                </c:pt>
                <c:pt idx="27233">
                  <c:v>23.629759078199999</c:v>
                </c:pt>
                <c:pt idx="27234">
                  <c:v>23.630501558399999</c:v>
                </c:pt>
                <c:pt idx="27235">
                  <c:v>23.6351250186</c:v>
                </c:pt>
                <c:pt idx="27236">
                  <c:v>23.632717282200002</c:v>
                </c:pt>
                <c:pt idx="27237">
                  <c:v>23.625196669600001</c:v>
                </c:pt>
                <c:pt idx="27238">
                  <c:v>23.620782097900001</c:v>
                </c:pt>
                <c:pt idx="27239">
                  <c:v>23.624992026299999</c:v>
                </c:pt>
                <c:pt idx="27240">
                  <c:v>23.628693692300001</c:v>
                </c:pt>
                <c:pt idx="27241">
                  <c:v>23.623983969699999</c:v>
                </c:pt>
                <c:pt idx="27242">
                  <c:v>23.616064679800001</c:v>
                </c:pt>
                <c:pt idx="27243">
                  <c:v>23.613672557000001</c:v>
                </c:pt>
                <c:pt idx="27244">
                  <c:v>23.618498261599999</c:v>
                </c:pt>
                <c:pt idx="27245">
                  <c:v>23.619226645000001</c:v>
                </c:pt>
                <c:pt idx="27246">
                  <c:v>23.612596288100001</c:v>
                </c:pt>
                <c:pt idx="27247">
                  <c:v>23.605131932599999</c:v>
                </c:pt>
                <c:pt idx="27248">
                  <c:v>23.605936526000001</c:v>
                </c:pt>
                <c:pt idx="27249">
                  <c:v>23.6100345021</c:v>
                </c:pt>
                <c:pt idx="27250">
                  <c:v>23.607943578899999</c:v>
                </c:pt>
                <c:pt idx="27251">
                  <c:v>23.6004525239</c:v>
                </c:pt>
                <c:pt idx="27252">
                  <c:v>23.594974629999999</c:v>
                </c:pt>
                <c:pt idx="27253">
                  <c:v>23.598788171100001</c:v>
                </c:pt>
                <c:pt idx="27254">
                  <c:v>23.602903920999999</c:v>
                </c:pt>
                <c:pt idx="27255">
                  <c:v>23.599280133099999</c:v>
                </c:pt>
                <c:pt idx="27256">
                  <c:v>23.591152923700001</c:v>
                </c:pt>
                <c:pt idx="27257">
                  <c:v>23.589086752299998</c:v>
                </c:pt>
                <c:pt idx="27258">
                  <c:v>23.593297892799999</c:v>
                </c:pt>
                <c:pt idx="27259">
                  <c:v>23.593902183600001</c:v>
                </c:pt>
                <c:pt idx="27260">
                  <c:v>23.5880849803</c:v>
                </c:pt>
                <c:pt idx="27261">
                  <c:v>23.580697242100001</c:v>
                </c:pt>
                <c:pt idx="27262">
                  <c:v>23.582363066900001</c:v>
                </c:pt>
                <c:pt idx="27263">
                  <c:v>23.587839755200001</c:v>
                </c:pt>
                <c:pt idx="27264">
                  <c:v>23.5869544201</c:v>
                </c:pt>
                <c:pt idx="27265">
                  <c:v>23.579389874</c:v>
                </c:pt>
                <c:pt idx="27266">
                  <c:v>23.573906895</c:v>
                </c:pt>
                <c:pt idx="27267">
                  <c:v>23.576924975699999</c:v>
                </c:pt>
                <c:pt idx="27268">
                  <c:v>23.580455222200001</c:v>
                </c:pt>
                <c:pt idx="27269">
                  <c:v>23.576845172500001</c:v>
                </c:pt>
                <c:pt idx="27270">
                  <c:v>23.568287999700001</c:v>
                </c:pt>
                <c:pt idx="27271">
                  <c:v>23.565746690699999</c:v>
                </c:pt>
                <c:pt idx="27272">
                  <c:v>23.5690641435</c:v>
                </c:pt>
                <c:pt idx="27273">
                  <c:v>23.5709700132</c:v>
                </c:pt>
                <c:pt idx="27274">
                  <c:v>23.565321037699999</c:v>
                </c:pt>
                <c:pt idx="27275">
                  <c:v>23.5569100674</c:v>
                </c:pt>
                <c:pt idx="27276">
                  <c:v>23.557798620300002</c:v>
                </c:pt>
                <c:pt idx="27277">
                  <c:v>23.563223699400002</c:v>
                </c:pt>
                <c:pt idx="27278">
                  <c:v>23.5628776832</c:v>
                </c:pt>
                <c:pt idx="27279">
                  <c:v>23.555508698299999</c:v>
                </c:pt>
                <c:pt idx="27280">
                  <c:v>23.5506418736</c:v>
                </c:pt>
                <c:pt idx="27281">
                  <c:v>23.553173731299999</c:v>
                </c:pt>
                <c:pt idx="27282">
                  <c:v>23.5566872795</c:v>
                </c:pt>
                <c:pt idx="27283">
                  <c:v>23.5539828398</c:v>
                </c:pt>
                <c:pt idx="27284">
                  <c:v>23.544874755999999</c:v>
                </c:pt>
                <c:pt idx="27285">
                  <c:v>23.542655119599999</c:v>
                </c:pt>
                <c:pt idx="27286">
                  <c:v>23.5475882062</c:v>
                </c:pt>
                <c:pt idx="27287">
                  <c:v>23.5505886523</c:v>
                </c:pt>
                <c:pt idx="27288">
                  <c:v>23.545574128799998</c:v>
                </c:pt>
                <c:pt idx="27289">
                  <c:v>23.537798629000001</c:v>
                </c:pt>
                <c:pt idx="27290">
                  <c:v>23.537878778300001</c:v>
                </c:pt>
                <c:pt idx="27291">
                  <c:v>23.5424134286</c:v>
                </c:pt>
                <c:pt idx="27292">
                  <c:v>23.5424134724</c:v>
                </c:pt>
                <c:pt idx="27293">
                  <c:v>23.534885553900001</c:v>
                </c:pt>
                <c:pt idx="27294">
                  <c:v>23.5288999934</c:v>
                </c:pt>
                <c:pt idx="27295">
                  <c:v>23.530402612100001</c:v>
                </c:pt>
                <c:pt idx="27296">
                  <c:v>23.535116088500001</c:v>
                </c:pt>
                <c:pt idx="27297">
                  <c:v>23.532688572400001</c:v>
                </c:pt>
                <c:pt idx="27298">
                  <c:v>23.523270268099999</c:v>
                </c:pt>
                <c:pt idx="27299">
                  <c:v>23.520395093400001</c:v>
                </c:pt>
                <c:pt idx="27300">
                  <c:v>23.527586792899999</c:v>
                </c:pt>
                <c:pt idx="27301">
                  <c:v>23.522788564300001</c:v>
                </c:pt>
                <c:pt idx="27302">
                  <c:v>23.515623081800001</c:v>
                </c:pt>
                <c:pt idx="27303">
                  <c:v>23.5152480088</c:v>
                </c:pt>
                <c:pt idx="27304">
                  <c:v>23.520134110000001</c:v>
                </c:pt>
                <c:pt idx="27305">
                  <c:v>23.521296878200001</c:v>
                </c:pt>
                <c:pt idx="27306">
                  <c:v>23.512728642300001</c:v>
                </c:pt>
                <c:pt idx="27307">
                  <c:v>23.507135325499998</c:v>
                </c:pt>
                <c:pt idx="27308">
                  <c:v>23.509208145900001</c:v>
                </c:pt>
                <c:pt idx="27309">
                  <c:v>23.5147881163</c:v>
                </c:pt>
                <c:pt idx="27310">
                  <c:v>23.5135735052</c:v>
                </c:pt>
                <c:pt idx="27311">
                  <c:v>23.5052063885</c:v>
                </c:pt>
                <c:pt idx="27312">
                  <c:v>23.501975551899999</c:v>
                </c:pt>
                <c:pt idx="27313">
                  <c:v>23.505495572699999</c:v>
                </c:pt>
                <c:pt idx="27314">
                  <c:v>23.508824816299999</c:v>
                </c:pt>
                <c:pt idx="27315">
                  <c:v>23.5039990205</c:v>
                </c:pt>
                <c:pt idx="27316">
                  <c:v>23.496000032000001</c:v>
                </c:pt>
                <c:pt idx="27317">
                  <c:v>23.494763267700002</c:v>
                </c:pt>
                <c:pt idx="27318">
                  <c:v>23.499634497900001</c:v>
                </c:pt>
                <c:pt idx="27319">
                  <c:v>23.500649738100002</c:v>
                </c:pt>
                <c:pt idx="27320">
                  <c:v>23.4930161825</c:v>
                </c:pt>
                <c:pt idx="27321">
                  <c:v>23.486835902799999</c:v>
                </c:pt>
                <c:pt idx="27322">
                  <c:v>23.487917499999998</c:v>
                </c:pt>
                <c:pt idx="27323">
                  <c:v>23.492829180699999</c:v>
                </c:pt>
                <c:pt idx="27324">
                  <c:v>23.491908278699999</c:v>
                </c:pt>
                <c:pt idx="27325">
                  <c:v>23.484131857000001</c:v>
                </c:pt>
                <c:pt idx="27326">
                  <c:v>23.480496134799999</c:v>
                </c:pt>
                <c:pt idx="27327">
                  <c:v>23.4847522707</c:v>
                </c:pt>
                <c:pt idx="27328">
                  <c:v>23.488970975099999</c:v>
                </c:pt>
                <c:pt idx="27329">
                  <c:v>23.483482909199999</c:v>
                </c:pt>
                <c:pt idx="27330">
                  <c:v>23.476069594999998</c:v>
                </c:pt>
                <c:pt idx="27331">
                  <c:v>23.473495198599998</c:v>
                </c:pt>
                <c:pt idx="27332">
                  <c:v>23.4792696186</c:v>
                </c:pt>
                <c:pt idx="27333">
                  <c:v>23.482082821399999</c:v>
                </c:pt>
                <c:pt idx="27334">
                  <c:v>23.4756394612</c:v>
                </c:pt>
                <c:pt idx="27335">
                  <c:v>23.469726406700001</c:v>
                </c:pt>
                <c:pt idx="27336">
                  <c:v>23.470628101100001</c:v>
                </c:pt>
                <c:pt idx="27337">
                  <c:v>23.476096227799999</c:v>
                </c:pt>
                <c:pt idx="27338">
                  <c:v>23.474893321500002</c:v>
                </c:pt>
                <c:pt idx="27339">
                  <c:v>23.466764012199999</c:v>
                </c:pt>
                <c:pt idx="27340">
                  <c:v>23.462361014100001</c:v>
                </c:pt>
                <c:pt idx="27341">
                  <c:v>23.4654401415</c:v>
                </c:pt>
                <c:pt idx="27342">
                  <c:v>23.4691615222</c:v>
                </c:pt>
                <c:pt idx="27343">
                  <c:v>23.4654381601</c:v>
                </c:pt>
                <c:pt idx="27344">
                  <c:v>23.457524321800001</c:v>
                </c:pt>
                <c:pt idx="27345">
                  <c:v>23.454365682599999</c:v>
                </c:pt>
                <c:pt idx="27346">
                  <c:v>23.459609906800001</c:v>
                </c:pt>
                <c:pt idx="27347">
                  <c:v>23.462165489699998</c:v>
                </c:pt>
                <c:pt idx="27348">
                  <c:v>23.455819487500001</c:v>
                </c:pt>
                <c:pt idx="27349">
                  <c:v>23.449469059599998</c:v>
                </c:pt>
                <c:pt idx="27350">
                  <c:v>23.450934442000001</c:v>
                </c:pt>
                <c:pt idx="27351">
                  <c:v>23.456742200699999</c:v>
                </c:pt>
                <c:pt idx="27352">
                  <c:v>23.455785282000001</c:v>
                </c:pt>
                <c:pt idx="27353">
                  <c:v>23.448922153200002</c:v>
                </c:pt>
                <c:pt idx="27354">
                  <c:v>23.442275863500001</c:v>
                </c:pt>
                <c:pt idx="27355">
                  <c:v>23.4456971854</c:v>
                </c:pt>
                <c:pt idx="27356">
                  <c:v>23.451182551500001</c:v>
                </c:pt>
                <c:pt idx="27357">
                  <c:v>23.448286856599999</c:v>
                </c:pt>
                <c:pt idx="27358">
                  <c:v>23.441188024199999</c:v>
                </c:pt>
                <c:pt idx="27359">
                  <c:v>23.4386764819</c:v>
                </c:pt>
                <c:pt idx="27360">
                  <c:v>23.4442558326</c:v>
                </c:pt>
                <c:pt idx="27361">
                  <c:v>23.4465124854</c:v>
                </c:pt>
                <c:pt idx="27362">
                  <c:v>23.440401467899999</c:v>
                </c:pt>
                <c:pt idx="27363">
                  <c:v>23.4334187949</c:v>
                </c:pt>
                <c:pt idx="27364">
                  <c:v>23.433364646499999</c:v>
                </c:pt>
                <c:pt idx="27365">
                  <c:v>23.4387117743</c:v>
                </c:pt>
                <c:pt idx="27366">
                  <c:v>23.438646976800001</c:v>
                </c:pt>
                <c:pt idx="27367">
                  <c:v>23.4313611173</c:v>
                </c:pt>
                <c:pt idx="27368">
                  <c:v>23.424944371999999</c:v>
                </c:pt>
                <c:pt idx="27369">
                  <c:v>23.4282887737</c:v>
                </c:pt>
                <c:pt idx="27370">
                  <c:v>23.433018735699999</c:v>
                </c:pt>
                <c:pt idx="27371">
                  <c:v>23.429522890600001</c:v>
                </c:pt>
                <c:pt idx="27372">
                  <c:v>23.422526531900001</c:v>
                </c:pt>
                <c:pt idx="27373">
                  <c:v>23.420006619700001</c:v>
                </c:pt>
                <c:pt idx="27374">
                  <c:v>23.425350736199999</c:v>
                </c:pt>
                <c:pt idx="27375">
                  <c:v>23.428564579700002</c:v>
                </c:pt>
                <c:pt idx="27376">
                  <c:v>23.423943854000001</c:v>
                </c:pt>
                <c:pt idx="27377">
                  <c:v>23.4154704436</c:v>
                </c:pt>
                <c:pt idx="27378">
                  <c:v>23.415252786</c:v>
                </c:pt>
                <c:pt idx="27379">
                  <c:v>23.420905733600001</c:v>
                </c:pt>
                <c:pt idx="27380">
                  <c:v>23.421742774199998</c:v>
                </c:pt>
                <c:pt idx="27381">
                  <c:v>23.415700086600001</c:v>
                </c:pt>
                <c:pt idx="27382">
                  <c:v>23.410301311200001</c:v>
                </c:pt>
                <c:pt idx="27383">
                  <c:v>23.413776001199999</c:v>
                </c:pt>
                <c:pt idx="27384">
                  <c:v>23.418441585499998</c:v>
                </c:pt>
                <c:pt idx="27385">
                  <c:v>23.416047569100002</c:v>
                </c:pt>
                <c:pt idx="27386">
                  <c:v>23.4083956964</c:v>
                </c:pt>
                <c:pt idx="27387">
                  <c:v>23.4047836029</c:v>
                </c:pt>
                <c:pt idx="27388">
                  <c:v>23.409579736400001</c:v>
                </c:pt>
                <c:pt idx="27389">
                  <c:v>23.4123693481</c:v>
                </c:pt>
                <c:pt idx="27390">
                  <c:v>23.4077041587</c:v>
                </c:pt>
                <c:pt idx="27391">
                  <c:v>23.399880366200001</c:v>
                </c:pt>
                <c:pt idx="27392">
                  <c:v>23.399499802600001</c:v>
                </c:pt>
                <c:pt idx="27393">
                  <c:v>23.4043423671</c:v>
                </c:pt>
                <c:pt idx="27394">
                  <c:v>23.404744995400002</c:v>
                </c:pt>
                <c:pt idx="27395">
                  <c:v>23.398912944599999</c:v>
                </c:pt>
                <c:pt idx="27396">
                  <c:v>23.3928097706</c:v>
                </c:pt>
                <c:pt idx="27397">
                  <c:v>23.395764916899999</c:v>
                </c:pt>
                <c:pt idx="27398">
                  <c:v>23.401327191499998</c:v>
                </c:pt>
                <c:pt idx="27399">
                  <c:v>23.400323043499998</c:v>
                </c:pt>
                <c:pt idx="27400">
                  <c:v>23.392218596799999</c:v>
                </c:pt>
                <c:pt idx="27401">
                  <c:v>23.3888701162</c:v>
                </c:pt>
                <c:pt idx="27402">
                  <c:v>23.392478683</c:v>
                </c:pt>
                <c:pt idx="27403">
                  <c:v>23.395871078999999</c:v>
                </c:pt>
                <c:pt idx="27404">
                  <c:v>23.3926141689</c:v>
                </c:pt>
                <c:pt idx="27405">
                  <c:v>23.385318495500002</c:v>
                </c:pt>
                <c:pt idx="27406">
                  <c:v>23.385378942999999</c:v>
                </c:pt>
                <c:pt idx="27407">
                  <c:v>23.3909666126</c:v>
                </c:pt>
                <c:pt idx="27408">
                  <c:v>23.3926488812</c:v>
                </c:pt>
                <c:pt idx="27409">
                  <c:v>23.386382556299999</c:v>
                </c:pt>
                <c:pt idx="27410">
                  <c:v>23.379863778099999</c:v>
                </c:pt>
                <c:pt idx="27411">
                  <c:v>23.3820907076</c:v>
                </c:pt>
                <c:pt idx="27412">
                  <c:v>23.386677698900002</c:v>
                </c:pt>
                <c:pt idx="27413">
                  <c:v>23.3856698799</c:v>
                </c:pt>
                <c:pt idx="27414">
                  <c:v>23.377972636700001</c:v>
                </c:pt>
                <c:pt idx="27415">
                  <c:v>23.374128683599999</c:v>
                </c:pt>
                <c:pt idx="27416">
                  <c:v>23.377204128599999</c:v>
                </c:pt>
                <c:pt idx="27417">
                  <c:v>23.381055527000001</c:v>
                </c:pt>
                <c:pt idx="27418">
                  <c:v>23.377684995300001</c:v>
                </c:pt>
                <c:pt idx="27419">
                  <c:v>23.369490173399999</c:v>
                </c:pt>
                <c:pt idx="27420">
                  <c:v>23.369268680699999</c:v>
                </c:pt>
                <c:pt idx="27421">
                  <c:v>23.3750743634</c:v>
                </c:pt>
                <c:pt idx="27422">
                  <c:v>23.377402314400001</c:v>
                </c:pt>
                <c:pt idx="27423">
                  <c:v>23.371423965399998</c:v>
                </c:pt>
                <c:pt idx="27424">
                  <c:v>23.3655538605</c:v>
                </c:pt>
                <c:pt idx="27425">
                  <c:v>23.3662041716</c:v>
                </c:pt>
                <c:pt idx="27426">
                  <c:v>23.370880126700001</c:v>
                </c:pt>
                <c:pt idx="27427">
                  <c:v>23.3709829905</c:v>
                </c:pt>
                <c:pt idx="27428">
                  <c:v>23.363764615299999</c:v>
                </c:pt>
                <c:pt idx="27429">
                  <c:v>23.360472782199999</c:v>
                </c:pt>
                <c:pt idx="27430">
                  <c:v>23.364850370999999</c:v>
                </c:pt>
                <c:pt idx="27431">
                  <c:v>23.369687872</c:v>
                </c:pt>
                <c:pt idx="27432">
                  <c:v>23.366377763100001</c:v>
                </c:pt>
                <c:pt idx="27433">
                  <c:v>23.358618196599998</c:v>
                </c:pt>
                <c:pt idx="27434">
                  <c:v>23.3571904404</c:v>
                </c:pt>
                <c:pt idx="27435">
                  <c:v>23.3619272633</c:v>
                </c:pt>
                <c:pt idx="27436">
                  <c:v>23.364448801599998</c:v>
                </c:pt>
                <c:pt idx="27437">
                  <c:v>23.358475053500001</c:v>
                </c:pt>
                <c:pt idx="27438">
                  <c:v>23.352035809299998</c:v>
                </c:pt>
                <c:pt idx="27439">
                  <c:v>23.352246836199999</c:v>
                </c:pt>
                <c:pt idx="27440">
                  <c:v>23.3577859474</c:v>
                </c:pt>
                <c:pt idx="27441">
                  <c:v>23.357871419599999</c:v>
                </c:pt>
                <c:pt idx="27442">
                  <c:v>23.3496835943</c:v>
                </c:pt>
                <c:pt idx="27443">
                  <c:v>23.346031930399999</c:v>
                </c:pt>
                <c:pt idx="27444">
                  <c:v>23.3498901094</c:v>
                </c:pt>
                <c:pt idx="27445">
                  <c:v>23.354722755200001</c:v>
                </c:pt>
                <c:pt idx="27446">
                  <c:v>23.352133999199999</c:v>
                </c:pt>
                <c:pt idx="27447">
                  <c:v>23.345382918399999</c:v>
                </c:pt>
                <c:pt idx="27448">
                  <c:v>23.343125029300001</c:v>
                </c:pt>
                <c:pt idx="27449">
                  <c:v>23.3476742253</c:v>
                </c:pt>
                <c:pt idx="27450">
                  <c:v>23.350982611700001</c:v>
                </c:pt>
                <c:pt idx="27451">
                  <c:v>23.345072871599999</c:v>
                </c:pt>
                <c:pt idx="27452">
                  <c:v>23.339102198599999</c:v>
                </c:pt>
                <c:pt idx="27453">
                  <c:v>23.340389334800001</c:v>
                </c:pt>
                <c:pt idx="27454">
                  <c:v>23.346780935200002</c:v>
                </c:pt>
                <c:pt idx="27455">
                  <c:v>23.3475605593</c:v>
                </c:pt>
                <c:pt idx="27456">
                  <c:v>23.340357626399999</c:v>
                </c:pt>
                <c:pt idx="27457">
                  <c:v>23.335853564800001</c:v>
                </c:pt>
                <c:pt idx="27458">
                  <c:v>23.338581660999999</c:v>
                </c:pt>
                <c:pt idx="27459">
                  <c:v>23.3436116918</c:v>
                </c:pt>
                <c:pt idx="27460">
                  <c:v>23.340947638300001</c:v>
                </c:pt>
                <c:pt idx="27461">
                  <c:v>23.3334467219</c:v>
                </c:pt>
                <c:pt idx="27462">
                  <c:v>23.330537556500001</c:v>
                </c:pt>
                <c:pt idx="27463">
                  <c:v>23.335734210799998</c:v>
                </c:pt>
                <c:pt idx="27464">
                  <c:v>23.3390453769</c:v>
                </c:pt>
                <c:pt idx="27465">
                  <c:v>23.3330194887</c:v>
                </c:pt>
                <c:pt idx="27466">
                  <c:v>23.3267177068</c:v>
                </c:pt>
                <c:pt idx="27467">
                  <c:v>23.326920265799998</c:v>
                </c:pt>
                <c:pt idx="27468">
                  <c:v>23.332905087899999</c:v>
                </c:pt>
                <c:pt idx="27469">
                  <c:v>23.334112530599999</c:v>
                </c:pt>
                <c:pt idx="27470">
                  <c:v>23.3279332758</c:v>
                </c:pt>
                <c:pt idx="27471">
                  <c:v>23.322929953700001</c:v>
                </c:pt>
                <c:pt idx="27472">
                  <c:v>23.325980379699999</c:v>
                </c:pt>
                <c:pt idx="27473">
                  <c:v>23.331417850899999</c:v>
                </c:pt>
                <c:pt idx="27474">
                  <c:v>23.3282417534</c:v>
                </c:pt>
                <c:pt idx="27475">
                  <c:v>23.321405192899999</c:v>
                </c:pt>
                <c:pt idx="27476">
                  <c:v>23.318639450100001</c:v>
                </c:pt>
                <c:pt idx="27477">
                  <c:v>23.324671024800001</c:v>
                </c:pt>
                <c:pt idx="27478">
                  <c:v>23.329169151199999</c:v>
                </c:pt>
                <c:pt idx="27479">
                  <c:v>23.324384708699998</c:v>
                </c:pt>
                <c:pt idx="27480">
                  <c:v>23.317848654199999</c:v>
                </c:pt>
                <c:pt idx="27481">
                  <c:v>23.317518945300002</c:v>
                </c:pt>
                <c:pt idx="27482">
                  <c:v>23.3233790586</c:v>
                </c:pt>
                <c:pt idx="27483">
                  <c:v>23.3244133663</c:v>
                </c:pt>
                <c:pt idx="27484">
                  <c:v>23.317879724200001</c:v>
                </c:pt>
                <c:pt idx="27485">
                  <c:v>23.312179425299998</c:v>
                </c:pt>
                <c:pt idx="27486">
                  <c:v>23.3148686543</c:v>
                </c:pt>
                <c:pt idx="27487">
                  <c:v>23.319725935899999</c:v>
                </c:pt>
                <c:pt idx="27488">
                  <c:v>23.317796547699999</c:v>
                </c:pt>
                <c:pt idx="27489">
                  <c:v>23.310888972400001</c:v>
                </c:pt>
                <c:pt idx="27490">
                  <c:v>23.306896048799999</c:v>
                </c:pt>
                <c:pt idx="27491">
                  <c:v>23.312058284100001</c:v>
                </c:pt>
                <c:pt idx="27492">
                  <c:v>23.3165427096</c:v>
                </c:pt>
                <c:pt idx="27493">
                  <c:v>23.312591208400001</c:v>
                </c:pt>
                <c:pt idx="27494">
                  <c:v>23.305827165499998</c:v>
                </c:pt>
                <c:pt idx="27495">
                  <c:v>23.306150109800001</c:v>
                </c:pt>
                <c:pt idx="27496">
                  <c:v>23.312145501</c:v>
                </c:pt>
                <c:pt idx="27497">
                  <c:v>23.312946893399999</c:v>
                </c:pt>
                <c:pt idx="27498">
                  <c:v>23.307316669799999</c:v>
                </c:pt>
                <c:pt idx="27499">
                  <c:v>23.300495432400002</c:v>
                </c:pt>
                <c:pt idx="27500">
                  <c:v>23.303799812299999</c:v>
                </c:pt>
                <c:pt idx="27501">
                  <c:v>23.310392412999999</c:v>
                </c:pt>
                <c:pt idx="27502">
                  <c:v>23.309677365700001</c:v>
                </c:pt>
                <c:pt idx="27503">
                  <c:v>23.303146899200001</c:v>
                </c:pt>
                <c:pt idx="27504">
                  <c:v>23.299342838699999</c:v>
                </c:pt>
                <c:pt idx="27505">
                  <c:v>23.304224249499999</c:v>
                </c:pt>
                <c:pt idx="27506">
                  <c:v>23.308251729799998</c:v>
                </c:pt>
                <c:pt idx="27507">
                  <c:v>23.3043028765</c:v>
                </c:pt>
                <c:pt idx="27508">
                  <c:v>23.297111341699999</c:v>
                </c:pt>
                <c:pt idx="27509">
                  <c:v>23.296105778200001</c:v>
                </c:pt>
                <c:pt idx="27510">
                  <c:v>23.301154983100002</c:v>
                </c:pt>
                <c:pt idx="27511">
                  <c:v>23.303649462500001</c:v>
                </c:pt>
                <c:pt idx="27512">
                  <c:v>23.2981472124</c:v>
                </c:pt>
                <c:pt idx="27513">
                  <c:v>23.290764421900001</c:v>
                </c:pt>
                <c:pt idx="27514">
                  <c:v>23.293347492500001</c:v>
                </c:pt>
                <c:pt idx="27515">
                  <c:v>23.2994220647</c:v>
                </c:pt>
                <c:pt idx="27516">
                  <c:v>23.298714970399999</c:v>
                </c:pt>
                <c:pt idx="27517">
                  <c:v>23.2920419318</c:v>
                </c:pt>
                <c:pt idx="27518">
                  <c:v>23.288666155000001</c:v>
                </c:pt>
                <c:pt idx="27519">
                  <c:v>23.293325456200002</c:v>
                </c:pt>
                <c:pt idx="27520">
                  <c:v>23.297856883200001</c:v>
                </c:pt>
                <c:pt idx="27521">
                  <c:v>23.295377182199999</c:v>
                </c:pt>
                <c:pt idx="27522">
                  <c:v>23.286609175900001</c:v>
                </c:pt>
                <c:pt idx="27523">
                  <c:v>23.285831080099999</c:v>
                </c:pt>
                <c:pt idx="27524">
                  <c:v>23.2920786898</c:v>
                </c:pt>
                <c:pt idx="27525">
                  <c:v>23.295420890700001</c:v>
                </c:pt>
                <c:pt idx="27526">
                  <c:v>23.290919191899999</c:v>
                </c:pt>
                <c:pt idx="27527">
                  <c:v>23.284351189199999</c:v>
                </c:pt>
                <c:pt idx="27528">
                  <c:v>23.2865927902</c:v>
                </c:pt>
                <c:pt idx="27529">
                  <c:v>23.2920720738</c:v>
                </c:pt>
                <c:pt idx="27530">
                  <c:v>23.2919066706</c:v>
                </c:pt>
                <c:pt idx="27531">
                  <c:v>23.285037322600001</c:v>
                </c:pt>
                <c:pt idx="27532">
                  <c:v>23.2804211702</c:v>
                </c:pt>
                <c:pt idx="27533">
                  <c:v>23.284217930000001</c:v>
                </c:pt>
                <c:pt idx="27534">
                  <c:v>23.289151265499999</c:v>
                </c:pt>
                <c:pt idx="27535">
                  <c:v>23.286731785299999</c:v>
                </c:pt>
                <c:pt idx="27536">
                  <c:v>23.278476878900001</c:v>
                </c:pt>
                <c:pt idx="27537">
                  <c:v>23.277251967200002</c:v>
                </c:pt>
                <c:pt idx="27538">
                  <c:v>23.2824848558</c:v>
                </c:pt>
                <c:pt idx="27539">
                  <c:v>23.2852139202</c:v>
                </c:pt>
                <c:pt idx="27540">
                  <c:v>23.2808841049</c:v>
                </c:pt>
                <c:pt idx="27541">
                  <c:v>23.2745731722</c:v>
                </c:pt>
                <c:pt idx="27542">
                  <c:v>23.276346677599999</c:v>
                </c:pt>
                <c:pt idx="27543">
                  <c:v>23.2826242089</c:v>
                </c:pt>
                <c:pt idx="27544">
                  <c:v>23.283912887900001</c:v>
                </c:pt>
                <c:pt idx="27545">
                  <c:v>23.276065105899999</c:v>
                </c:pt>
                <c:pt idx="27546">
                  <c:v>23.271688774200001</c:v>
                </c:pt>
                <c:pt idx="27547">
                  <c:v>23.274831532299999</c:v>
                </c:pt>
                <c:pt idx="27548">
                  <c:v>23.280625350299999</c:v>
                </c:pt>
                <c:pt idx="27549">
                  <c:v>23.279799789999998</c:v>
                </c:pt>
                <c:pt idx="27550">
                  <c:v>23.2726214234</c:v>
                </c:pt>
                <c:pt idx="27551">
                  <c:v>23.2713185257</c:v>
                </c:pt>
                <c:pt idx="27552">
                  <c:v>23.2762825304</c:v>
                </c:pt>
                <c:pt idx="27553">
                  <c:v>23.2800178745</c:v>
                </c:pt>
                <c:pt idx="27554">
                  <c:v>23.2753933551</c:v>
                </c:pt>
                <c:pt idx="27555">
                  <c:v>23.2683522319</c:v>
                </c:pt>
                <c:pt idx="27556">
                  <c:v>23.269354403299999</c:v>
                </c:pt>
                <c:pt idx="27557">
                  <c:v>23.274762951100001</c:v>
                </c:pt>
                <c:pt idx="27558">
                  <c:v>23.275995168000001</c:v>
                </c:pt>
                <c:pt idx="27559">
                  <c:v>23.269462602800001</c:v>
                </c:pt>
                <c:pt idx="27560">
                  <c:v>23.2644993804</c:v>
                </c:pt>
                <c:pt idx="27561">
                  <c:v>23.266832420499998</c:v>
                </c:pt>
                <c:pt idx="27562">
                  <c:v>23.272246207799999</c:v>
                </c:pt>
                <c:pt idx="27563">
                  <c:v>23.271330566700001</c:v>
                </c:pt>
                <c:pt idx="27564">
                  <c:v>23.2638493617</c:v>
                </c:pt>
                <c:pt idx="27565">
                  <c:v>23.261994676800001</c:v>
                </c:pt>
                <c:pt idx="27566">
                  <c:v>23.267692288500001</c:v>
                </c:pt>
                <c:pt idx="27567">
                  <c:v>23.272264401400001</c:v>
                </c:pt>
                <c:pt idx="27568">
                  <c:v>23.267603055399999</c:v>
                </c:pt>
                <c:pt idx="27569">
                  <c:v>23.261446181899998</c:v>
                </c:pt>
                <c:pt idx="27570">
                  <c:v>23.260309709200001</c:v>
                </c:pt>
                <c:pt idx="27571">
                  <c:v>23.266269938200001</c:v>
                </c:pt>
                <c:pt idx="27572">
                  <c:v>23.269267512500001</c:v>
                </c:pt>
                <c:pt idx="27573">
                  <c:v>23.2634808918</c:v>
                </c:pt>
                <c:pt idx="27574">
                  <c:v>23.259003193000002</c:v>
                </c:pt>
                <c:pt idx="27575">
                  <c:v>23.261872612499999</c:v>
                </c:pt>
                <c:pt idx="27576">
                  <c:v>23.2681810025</c:v>
                </c:pt>
                <c:pt idx="27577">
                  <c:v>23.266956387299999</c:v>
                </c:pt>
                <c:pt idx="27578">
                  <c:v>23.259455205199998</c:v>
                </c:pt>
                <c:pt idx="27579">
                  <c:v>23.2567220856</c:v>
                </c:pt>
                <c:pt idx="27580">
                  <c:v>23.261070706400002</c:v>
                </c:pt>
                <c:pt idx="27581">
                  <c:v>23.2655323623</c:v>
                </c:pt>
                <c:pt idx="27582">
                  <c:v>23.2617989996</c:v>
                </c:pt>
                <c:pt idx="27583">
                  <c:v>23.255022173099999</c:v>
                </c:pt>
                <c:pt idx="27584">
                  <c:v>23.253773838600001</c:v>
                </c:pt>
                <c:pt idx="27585">
                  <c:v>23.259957906099999</c:v>
                </c:pt>
                <c:pt idx="27586">
                  <c:v>23.262314672399999</c:v>
                </c:pt>
                <c:pt idx="27587">
                  <c:v>23.255765411700001</c:v>
                </c:pt>
                <c:pt idx="27588">
                  <c:v>23.251164308100002</c:v>
                </c:pt>
                <c:pt idx="27589">
                  <c:v>23.2540915961</c:v>
                </c:pt>
                <c:pt idx="27590">
                  <c:v>23.2604385922</c:v>
                </c:pt>
                <c:pt idx="27591">
                  <c:v>23.260013967799999</c:v>
                </c:pt>
                <c:pt idx="27592">
                  <c:v>23.2536919454</c:v>
                </c:pt>
                <c:pt idx="27593">
                  <c:v>23.2491960925</c:v>
                </c:pt>
                <c:pt idx="27594">
                  <c:v>23.253342265699999</c:v>
                </c:pt>
                <c:pt idx="27595">
                  <c:v>23.258904146900001</c:v>
                </c:pt>
                <c:pt idx="27596">
                  <c:v>23.255894252899999</c:v>
                </c:pt>
                <c:pt idx="27597">
                  <c:v>23.2499033205</c:v>
                </c:pt>
                <c:pt idx="27598">
                  <c:v>23.249725900000001</c:v>
                </c:pt>
                <c:pt idx="27599">
                  <c:v>23.256405338099999</c:v>
                </c:pt>
                <c:pt idx="27600">
                  <c:v>23.258829673000001</c:v>
                </c:pt>
                <c:pt idx="27601">
                  <c:v>23.253049169400001</c:v>
                </c:pt>
                <c:pt idx="27602">
                  <c:v>23.247461237300001</c:v>
                </c:pt>
                <c:pt idx="27603">
                  <c:v>23.249105437800001</c:v>
                </c:pt>
                <c:pt idx="27604">
                  <c:v>23.255340634300001</c:v>
                </c:pt>
                <c:pt idx="27605">
                  <c:v>23.254900898999999</c:v>
                </c:pt>
                <c:pt idx="27606">
                  <c:v>23.248247084199999</c:v>
                </c:pt>
                <c:pt idx="27607">
                  <c:v>23.243957161600001</c:v>
                </c:pt>
                <c:pt idx="27608">
                  <c:v>23.2485049406</c:v>
                </c:pt>
                <c:pt idx="27609">
                  <c:v>23.253490138499998</c:v>
                </c:pt>
                <c:pt idx="27610">
                  <c:v>23.249684292600001</c:v>
                </c:pt>
                <c:pt idx="27611">
                  <c:v>23.243674439999999</c:v>
                </c:pt>
                <c:pt idx="27612">
                  <c:v>23.242616744300001</c:v>
                </c:pt>
                <c:pt idx="27613">
                  <c:v>23.248858850400001</c:v>
                </c:pt>
                <c:pt idx="27614">
                  <c:v>23.252264854</c:v>
                </c:pt>
                <c:pt idx="27615">
                  <c:v>23.2479072175</c:v>
                </c:pt>
                <c:pt idx="27616">
                  <c:v>23.241593125600001</c:v>
                </c:pt>
                <c:pt idx="27617">
                  <c:v>23.2431528282</c:v>
                </c:pt>
                <c:pt idx="27618">
                  <c:v>23.249366331000001</c:v>
                </c:pt>
                <c:pt idx="27619">
                  <c:v>23.249308236200001</c:v>
                </c:pt>
                <c:pt idx="27620">
                  <c:v>23.2436348807</c:v>
                </c:pt>
                <c:pt idx="27621">
                  <c:v>23.239998873800001</c:v>
                </c:pt>
                <c:pt idx="27622">
                  <c:v>23.2451396483</c:v>
                </c:pt>
                <c:pt idx="27623">
                  <c:v>23.250687120399999</c:v>
                </c:pt>
                <c:pt idx="27624">
                  <c:v>23.248129975200001</c:v>
                </c:pt>
                <c:pt idx="27625">
                  <c:v>23.241471969599999</c:v>
                </c:pt>
                <c:pt idx="27626">
                  <c:v>23.2395995621</c:v>
                </c:pt>
                <c:pt idx="27627">
                  <c:v>23.245555632199999</c:v>
                </c:pt>
                <c:pt idx="27628">
                  <c:v>23.248432873300001</c:v>
                </c:pt>
                <c:pt idx="27629">
                  <c:v>23.243852785400001</c:v>
                </c:pt>
                <c:pt idx="27630">
                  <c:v>23.237473632299999</c:v>
                </c:pt>
                <c:pt idx="27631">
                  <c:v>23.2389968986</c:v>
                </c:pt>
                <c:pt idx="27632">
                  <c:v>23.244711288600001</c:v>
                </c:pt>
                <c:pt idx="27633">
                  <c:v>23.244936229</c:v>
                </c:pt>
                <c:pt idx="27634">
                  <c:v>23.239213391</c:v>
                </c:pt>
                <c:pt idx="27635">
                  <c:v>23.2343276866</c:v>
                </c:pt>
                <c:pt idx="27636">
                  <c:v>23.238902587999998</c:v>
                </c:pt>
                <c:pt idx="27637">
                  <c:v>23.244807986800001</c:v>
                </c:pt>
                <c:pt idx="27638">
                  <c:v>23.243376742399999</c:v>
                </c:pt>
                <c:pt idx="27639">
                  <c:v>23.236570331999999</c:v>
                </c:pt>
                <c:pt idx="27640">
                  <c:v>23.235141563399999</c:v>
                </c:pt>
                <c:pt idx="27641">
                  <c:v>23.240397336899999</c:v>
                </c:pt>
                <c:pt idx="27642">
                  <c:v>23.243273268900001</c:v>
                </c:pt>
                <c:pt idx="27643">
                  <c:v>23.239571716299999</c:v>
                </c:pt>
                <c:pt idx="27644">
                  <c:v>23.2333304271</c:v>
                </c:pt>
                <c:pt idx="27645">
                  <c:v>23.235603853200001</c:v>
                </c:pt>
                <c:pt idx="27646">
                  <c:v>23.2425193425</c:v>
                </c:pt>
                <c:pt idx="27647">
                  <c:v>23.243923655900002</c:v>
                </c:pt>
                <c:pt idx="27648">
                  <c:v>23.238076163199999</c:v>
                </c:pt>
                <c:pt idx="27649">
                  <c:v>23.2331922682</c:v>
                </c:pt>
                <c:pt idx="27650">
                  <c:v>23.236928449699999</c:v>
                </c:pt>
                <c:pt idx="27651">
                  <c:v>23.242214020799999</c:v>
                </c:pt>
                <c:pt idx="27652">
                  <c:v>23.240807603</c:v>
                </c:pt>
                <c:pt idx="27653">
                  <c:v>23.2337189657</c:v>
                </c:pt>
                <c:pt idx="27654">
                  <c:v>23.231790415900001</c:v>
                </c:pt>
                <c:pt idx="27655">
                  <c:v>23.2362552168</c:v>
                </c:pt>
                <c:pt idx="27656">
                  <c:v>23.240313914000001</c:v>
                </c:pt>
                <c:pt idx="27657">
                  <c:v>23.236893484399999</c:v>
                </c:pt>
                <c:pt idx="27658">
                  <c:v>23.229435593400002</c:v>
                </c:pt>
                <c:pt idx="27659">
                  <c:v>23.230852603900001</c:v>
                </c:pt>
                <c:pt idx="27660">
                  <c:v>23.237541597</c:v>
                </c:pt>
                <c:pt idx="27661">
                  <c:v>23.239376765900001</c:v>
                </c:pt>
                <c:pt idx="27662">
                  <c:v>23.233749875200001</c:v>
                </c:pt>
                <c:pt idx="27663">
                  <c:v>23.229594520700001</c:v>
                </c:pt>
                <c:pt idx="27664">
                  <c:v>23.232745884100002</c:v>
                </c:pt>
                <c:pt idx="27665">
                  <c:v>23.238115098400002</c:v>
                </c:pt>
                <c:pt idx="27666">
                  <c:v>23.2377007973</c:v>
                </c:pt>
                <c:pt idx="27667">
                  <c:v>23.230216670099999</c:v>
                </c:pt>
                <c:pt idx="27668">
                  <c:v>23.2285435324</c:v>
                </c:pt>
                <c:pt idx="27669">
                  <c:v>23.2345077594</c:v>
                </c:pt>
                <c:pt idx="27670">
                  <c:v>23.2396173727</c:v>
                </c:pt>
                <c:pt idx="27671">
                  <c:v>23.2366920905</c:v>
                </c:pt>
                <c:pt idx="27672">
                  <c:v>23.2298361639</c:v>
                </c:pt>
                <c:pt idx="27673">
                  <c:v>23.230382916500002</c:v>
                </c:pt>
                <c:pt idx="27674">
                  <c:v>23.236131860299999</c:v>
                </c:pt>
                <c:pt idx="27675">
                  <c:v>23.238310140100001</c:v>
                </c:pt>
                <c:pt idx="27676">
                  <c:v>23.232655468200001</c:v>
                </c:pt>
                <c:pt idx="27677">
                  <c:v>23.2274149313</c:v>
                </c:pt>
                <c:pt idx="27678">
                  <c:v>23.229622135900001</c:v>
                </c:pt>
                <c:pt idx="27679">
                  <c:v>23.2360520334</c:v>
                </c:pt>
                <c:pt idx="27680">
                  <c:v>23.236087477000002</c:v>
                </c:pt>
                <c:pt idx="27681">
                  <c:v>23.2281830027</c:v>
                </c:pt>
                <c:pt idx="27682">
                  <c:v>23.225865264300001</c:v>
                </c:pt>
                <c:pt idx="27683">
                  <c:v>23.2309147484</c:v>
                </c:pt>
                <c:pt idx="27684">
                  <c:v>23.235735892299999</c:v>
                </c:pt>
                <c:pt idx="27685">
                  <c:v>23.233000617999998</c:v>
                </c:pt>
                <c:pt idx="27686">
                  <c:v>23.226893175499999</c:v>
                </c:pt>
                <c:pt idx="27687">
                  <c:v>23.226925314799999</c:v>
                </c:pt>
                <c:pt idx="27688">
                  <c:v>23.2330888073</c:v>
                </c:pt>
                <c:pt idx="27689">
                  <c:v>23.2364299093</c:v>
                </c:pt>
                <c:pt idx="27690">
                  <c:v>23.229910075500001</c:v>
                </c:pt>
                <c:pt idx="27691">
                  <c:v>23.225064446400001</c:v>
                </c:pt>
                <c:pt idx="27692">
                  <c:v>23.227851297000001</c:v>
                </c:pt>
                <c:pt idx="27693">
                  <c:v>23.2350925754</c:v>
                </c:pt>
                <c:pt idx="27694">
                  <c:v>23.236193944499998</c:v>
                </c:pt>
                <c:pt idx="27695">
                  <c:v>23.2293028992</c:v>
                </c:pt>
                <c:pt idx="27696">
                  <c:v>23.226573825100001</c:v>
                </c:pt>
                <c:pt idx="27697">
                  <c:v>23.230795518400001</c:v>
                </c:pt>
                <c:pt idx="27698">
                  <c:v>23.236021700999999</c:v>
                </c:pt>
                <c:pt idx="27699">
                  <c:v>23.233327239400001</c:v>
                </c:pt>
                <c:pt idx="27700">
                  <c:v>23.226443720700001</c:v>
                </c:pt>
                <c:pt idx="27701">
                  <c:v>23.225671267500001</c:v>
                </c:pt>
                <c:pt idx="27702">
                  <c:v>23.2317440916</c:v>
                </c:pt>
                <c:pt idx="27703">
                  <c:v>23.235085119299999</c:v>
                </c:pt>
                <c:pt idx="27704">
                  <c:v>23.229437175099999</c:v>
                </c:pt>
                <c:pt idx="27705">
                  <c:v>23.224192399</c:v>
                </c:pt>
                <c:pt idx="27706">
                  <c:v>23.225670304200001</c:v>
                </c:pt>
                <c:pt idx="27707">
                  <c:v>23.232130166200001</c:v>
                </c:pt>
                <c:pt idx="27708">
                  <c:v>23.233325505300002</c:v>
                </c:pt>
                <c:pt idx="27709">
                  <c:v>23.227054711200001</c:v>
                </c:pt>
                <c:pt idx="27710">
                  <c:v>23.2238629404</c:v>
                </c:pt>
                <c:pt idx="27711">
                  <c:v>23.228874106799999</c:v>
                </c:pt>
                <c:pt idx="27712">
                  <c:v>23.234918256499999</c:v>
                </c:pt>
                <c:pt idx="27713">
                  <c:v>23.231684423400001</c:v>
                </c:pt>
                <c:pt idx="27714">
                  <c:v>23.225521767299998</c:v>
                </c:pt>
                <c:pt idx="27715">
                  <c:v>23.223539657900002</c:v>
                </c:pt>
                <c:pt idx="27716">
                  <c:v>23.2303582718</c:v>
                </c:pt>
                <c:pt idx="27717">
                  <c:v>23.235418209500001</c:v>
                </c:pt>
                <c:pt idx="27718">
                  <c:v>23.230948977200001</c:v>
                </c:pt>
                <c:pt idx="27719">
                  <c:v>23.2258513431</c:v>
                </c:pt>
                <c:pt idx="27720">
                  <c:v>23.2271134171</c:v>
                </c:pt>
                <c:pt idx="27721">
                  <c:v>23.2339806156</c:v>
                </c:pt>
                <c:pt idx="27722">
                  <c:v>23.234931915200001</c:v>
                </c:pt>
                <c:pt idx="27723">
                  <c:v>23.2283502885</c:v>
                </c:pt>
                <c:pt idx="27724">
                  <c:v>23.224482630699999</c:v>
                </c:pt>
                <c:pt idx="27725">
                  <c:v>23.2282806091</c:v>
                </c:pt>
                <c:pt idx="27726">
                  <c:v>23.2338550218</c:v>
                </c:pt>
                <c:pt idx="27727">
                  <c:v>23.2323811459</c:v>
                </c:pt>
                <c:pt idx="27728">
                  <c:v>23.2259078272</c:v>
                </c:pt>
                <c:pt idx="27729">
                  <c:v>23.223206798500001</c:v>
                </c:pt>
                <c:pt idx="27730">
                  <c:v>23.229485037900002</c:v>
                </c:pt>
                <c:pt idx="27731">
                  <c:v>23.2339246067</c:v>
                </c:pt>
                <c:pt idx="27732">
                  <c:v>23.229519083100001</c:v>
                </c:pt>
                <c:pt idx="27733">
                  <c:v>23.223915292200001</c:v>
                </c:pt>
                <c:pt idx="27734">
                  <c:v>23.225768583600001</c:v>
                </c:pt>
                <c:pt idx="27735">
                  <c:v>23.232884640999998</c:v>
                </c:pt>
                <c:pt idx="27736">
                  <c:v>23.234161565699999</c:v>
                </c:pt>
                <c:pt idx="27737">
                  <c:v>23.2289871979</c:v>
                </c:pt>
                <c:pt idx="27738">
                  <c:v>23.223052489299999</c:v>
                </c:pt>
                <c:pt idx="27739">
                  <c:v>23.227071499099999</c:v>
                </c:pt>
                <c:pt idx="27740">
                  <c:v>23.234418244</c:v>
                </c:pt>
                <c:pt idx="27741">
                  <c:v>23.233768237500001</c:v>
                </c:pt>
                <c:pt idx="27742">
                  <c:v>23.2280410033</c:v>
                </c:pt>
                <c:pt idx="27743">
                  <c:v>23.225855898999999</c:v>
                </c:pt>
                <c:pt idx="27744">
                  <c:v>23.232320208400001</c:v>
                </c:pt>
                <c:pt idx="27745">
                  <c:v>23.2364661758</c:v>
                </c:pt>
                <c:pt idx="27746">
                  <c:v>23.232276820999999</c:v>
                </c:pt>
                <c:pt idx="27747">
                  <c:v>23.226157196700001</c:v>
                </c:pt>
                <c:pt idx="27748">
                  <c:v>23.2265156329</c:v>
                </c:pt>
                <c:pt idx="27749">
                  <c:v>23.233112639000002</c:v>
                </c:pt>
                <c:pt idx="27750">
                  <c:v>23.235262845099999</c:v>
                </c:pt>
                <c:pt idx="27751">
                  <c:v>23.229888277899999</c:v>
                </c:pt>
                <c:pt idx="27752">
                  <c:v>23.224190718700001</c:v>
                </c:pt>
                <c:pt idx="27753">
                  <c:v>23.228166458299999</c:v>
                </c:pt>
                <c:pt idx="27754">
                  <c:v>23.234434648899999</c:v>
                </c:pt>
                <c:pt idx="27755">
                  <c:v>23.2330923267</c:v>
                </c:pt>
                <c:pt idx="27756">
                  <c:v>23.227288275399999</c:v>
                </c:pt>
                <c:pt idx="27757">
                  <c:v>23.225112235699999</c:v>
                </c:pt>
                <c:pt idx="27758">
                  <c:v>23.2312002016</c:v>
                </c:pt>
                <c:pt idx="27759">
                  <c:v>23.236352848900001</c:v>
                </c:pt>
                <c:pt idx="27760">
                  <c:v>23.233751192700002</c:v>
                </c:pt>
                <c:pt idx="27761">
                  <c:v>23.226270510599999</c:v>
                </c:pt>
                <c:pt idx="27762">
                  <c:v>23.226575711599999</c:v>
                </c:pt>
                <c:pt idx="27763">
                  <c:v>23.233482432300001</c:v>
                </c:pt>
                <c:pt idx="27764">
                  <c:v>23.236424253700001</c:v>
                </c:pt>
                <c:pt idx="27765">
                  <c:v>23.232285291699998</c:v>
                </c:pt>
                <c:pt idx="27766">
                  <c:v>23.227478285899998</c:v>
                </c:pt>
                <c:pt idx="27767">
                  <c:v>23.231467390199999</c:v>
                </c:pt>
                <c:pt idx="27768">
                  <c:v>23.237580479999998</c:v>
                </c:pt>
                <c:pt idx="27769">
                  <c:v>23.2372609321</c:v>
                </c:pt>
                <c:pt idx="27770">
                  <c:v>23.230933215699999</c:v>
                </c:pt>
                <c:pt idx="27771">
                  <c:v>23.2277022468</c:v>
                </c:pt>
                <c:pt idx="27772">
                  <c:v>23.233213349900002</c:v>
                </c:pt>
                <c:pt idx="27773">
                  <c:v>23.237889071000001</c:v>
                </c:pt>
                <c:pt idx="27774">
                  <c:v>23.235393933299999</c:v>
                </c:pt>
                <c:pt idx="27775">
                  <c:v>23.228674551099999</c:v>
                </c:pt>
                <c:pt idx="27776">
                  <c:v>23.228766806700001</c:v>
                </c:pt>
                <c:pt idx="27777">
                  <c:v>23.234738070900001</c:v>
                </c:pt>
                <c:pt idx="27778">
                  <c:v>23.237230166500002</c:v>
                </c:pt>
                <c:pt idx="27779">
                  <c:v>23.2330490107</c:v>
                </c:pt>
                <c:pt idx="27780">
                  <c:v>23.227521364499999</c:v>
                </c:pt>
                <c:pt idx="27781">
                  <c:v>23.230827130000002</c:v>
                </c:pt>
                <c:pt idx="27782">
                  <c:v>23.237800889399999</c:v>
                </c:pt>
                <c:pt idx="27783">
                  <c:v>23.238890118200001</c:v>
                </c:pt>
                <c:pt idx="27784">
                  <c:v>23.232186799000001</c:v>
                </c:pt>
                <c:pt idx="27785">
                  <c:v>23.229396466699999</c:v>
                </c:pt>
                <c:pt idx="27786">
                  <c:v>23.233701496199998</c:v>
                </c:pt>
                <c:pt idx="27787">
                  <c:v>23.238909099899999</c:v>
                </c:pt>
                <c:pt idx="27788">
                  <c:v>23.237878961500002</c:v>
                </c:pt>
                <c:pt idx="27789">
                  <c:v>23.2317266369</c:v>
                </c:pt>
                <c:pt idx="27790">
                  <c:v>23.2321680411</c:v>
                </c:pt>
                <c:pt idx="27791">
                  <c:v>23.238670658</c:v>
                </c:pt>
                <c:pt idx="27792">
                  <c:v>23.242331249999999</c:v>
                </c:pt>
                <c:pt idx="27793">
                  <c:v>23.237762718199999</c:v>
                </c:pt>
                <c:pt idx="27794">
                  <c:v>23.2318431526</c:v>
                </c:pt>
                <c:pt idx="27795">
                  <c:v>23.234428836599999</c:v>
                </c:pt>
                <c:pt idx="27796">
                  <c:v>23.240393496599999</c:v>
                </c:pt>
                <c:pt idx="27797">
                  <c:v>23.241479114200001</c:v>
                </c:pt>
                <c:pt idx="27798">
                  <c:v>23.235361473499999</c:v>
                </c:pt>
                <c:pt idx="27799">
                  <c:v>23.2320714411</c:v>
                </c:pt>
                <c:pt idx="27800">
                  <c:v>23.2358886994</c:v>
                </c:pt>
                <c:pt idx="27801">
                  <c:v>23.241514136300001</c:v>
                </c:pt>
                <c:pt idx="27802">
                  <c:v>23.2401459399</c:v>
                </c:pt>
                <c:pt idx="27803">
                  <c:v>23.2329611131</c:v>
                </c:pt>
                <c:pt idx="27804">
                  <c:v>23.232967647399999</c:v>
                </c:pt>
                <c:pt idx="27805">
                  <c:v>23.2396413538</c:v>
                </c:pt>
                <c:pt idx="27806">
                  <c:v>23.2438513239</c:v>
                </c:pt>
                <c:pt idx="27807">
                  <c:v>23.239674932900002</c:v>
                </c:pt>
                <c:pt idx="27808">
                  <c:v>23.234573573900001</c:v>
                </c:pt>
                <c:pt idx="27809">
                  <c:v>23.235566762000001</c:v>
                </c:pt>
                <c:pt idx="27810">
                  <c:v>23.241678554700002</c:v>
                </c:pt>
                <c:pt idx="27811">
                  <c:v>23.243937937399998</c:v>
                </c:pt>
                <c:pt idx="27812">
                  <c:v>23.238309744999999</c:v>
                </c:pt>
                <c:pt idx="27813">
                  <c:v>23.235539069800001</c:v>
                </c:pt>
                <c:pt idx="27814">
                  <c:v>23.240433778700002</c:v>
                </c:pt>
                <c:pt idx="27815">
                  <c:v>23.246945008000001</c:v>
                </c:pt>
                <c:pt idx="27816">
                  <c:v>23.245582213999999</c:v>
                </c:pt>
                <c:pt idx="27817">
                  <c:v>23.238807834799999</c:v>
                </c:pt>
                <c:pt idx="27818">
                  <c:v>23.237679514</c:v>
                </c:pt>
                <c:pt idx="27819">
                  <c:v>23.243229456800002</c:v>
                </c:pt>
                <c:pt idx="27820">
                  <c:v>23.247587541000001</c:v>
                </c:pt>
                <c:pt idx="27821">
                  <c:v>23.243527305200001</c:v>
                </c:pt>
                <c:pt idx="27822">
                  <c:v>23.237919029</c:v>
                </c:pt>
                <c:pt idx="27823">
                  <c:v>23.238618029000001</c:v>
                </c:pt>
                <c:pt idx="27824">
                  <c:v>23.2454516317</c:v>
                </c:pt>
                <c:pt idx="27825">
                  <c:v>23.247667247799999</c:v>
                </c:pt>
                <c:pt idx="27826">
                  <c:v>23.240941336199999</c:v>
                </c:pt>
                <c:pt idx="27827">
                  <c:v>23.237715183599999</c:v>
                </c:pt>
                <c:pt idx="27828">
                  <c:v>23.241949609300001</c:v>
                </c:pt>
                <c:pt idx="27829">
                  <c:v>23.248269521800001</c:v>
                </c:pt>
                <c:pt idx="27830">
                  <c:v>23.247629932799999</c:v>
                </c:pt>
                <c:pt idx="27831">
                  <c:v>23.2420146951</c:v>
                </c:pt>
                <c:pt idx="27832">
                  <c:v>23.240032021899999</c:v>
                </c:pt>
                <c:pt idx="27833">
                  <c:v>23.245495652700001</c:v>
                </c:pt>
                <c:pt idx="27834">
                  <c:v>23.2506534909</c:v>
                </c:pt>
                <c:pt idx="27835">
                  <c:v>23.246722281699999</c:v>
                </c:pt>
                <c:pt idx="27836">
                  <c:v>23.241630535399999</c:v>
                </c:pt>
                <c:pt idx="27837">
                  <c:v>23.243305214799999</c:v>
                </c:pt>
                <c:pt idx="27838">
                  <c:v>23.250896758700001</c:v>
                </c:pt>
                <c:pt idx="27839">
                  <c:v>23.253600676600001</c:v>
                </c:pt>
                <c:pt idx="27840">
                  <c:v>23.247819200399999</c:v>
                </c:pt>
                <c:pt idx="27841">
                  <c:v>23.243761085399999</c:v>
                </c:pt>
                <c:pt idx="27842">
                  <c:v>23.246860058700001</c:v>
                </c:pt>
                <c:pt idx="27843">
                  <c:v>23.253315203900002</c:v>
                </c:pt>
                <c:pt idx="27844">
                  <c:v>23.2526633622</c:v>
                </c:pt>
                <c:pt idx="27845">
                  <c:v>23.246363963499999</c:v>
                </c:pt>
                <c:pt idx="27846">
                  <c:v>23.243883491199998</c:v>
                </c:pt>
                <c:pt idx="27847">
                  <c:v>23.249859664500001</c:v>
                </c:pt>
                <c:pt idx="27848">
                  <c:v>23.255103019</c:v>
                </c:pt>
                <c:pt idx="27849">
                  <c:v>23.250921972800001</c:v>
                </c:pt>
                <c:pt idx="27850">
                  <c:v>23.245518239199999</c:v>
                </c:pt>
                <c:pt idx="27851">
                  <c:v>23.245847366500001</c:v>
                </c:pt>
                <c:pt idx="27852">
                  <c:v>23.252840103699999</c:v>
                </c:pt>
                <c:pt idx="27853">
                  <c:v>23.255903257500002</c:v>
                </c:pt>
                <c:pt idx="27854">
                  <c:v>23.251251380999999</c:v>
                </c:pt>
                <c:pt idx="27855">
                  <c:v>23.246710463700001</c:v>
                </c:pt>
                <c:pt idx="27856">
                  <c:v>23.2502293268</c:v>
                </c:pt>
                <c:pt idx="27857">
                  <c:v>23.2570252969</c:v>
                </c:pt>
                <c:pt idx="27858">
                  <c:v>23.255989826899999</c:v>
                </c:pt>
                <c:pt idx="27859">
                  <c:v>23.250386701099998</c:v>
                </c:pt>
                <c:pt idx="27860">
                  <c:v>23.248108098100001</c:v>
                </c:pt>
                <c:pt idx="27861">
                  <c:v>23.254832997000001</c:v>
                </c:pt>
                <c:pt idx="27862">
                  <c:v>23.2610493894</c:v>
                </c:pt>
                <c:pt idx="27863">
                  <c:v>23.258098922799999</c:v>
                </c:pt>
                <c:pt idx="27864">
                  <c:v>23.252378330199999</c:v>
                </c:pt>
                <c:pt idx="27865">
                  <c:v>23.252193205600001</c:v>
                </c:pt>
                <c:pt idx="27866">
                  <c:v>23.25900171</c:v>
                </c:pt>
                <c:pt idx="27867">
                  <c:v>23.2618946254</c:v>
                </c:pt>
                <c:pt idx="27868">
                  <c:v>23.256908024600001</c:v>
                </c:pt>
                <c:pt idx="27869">
                  <c:v>23.251790523</c:v>
                </c:pt>
                <c:pt idx="27870">
                  <c:v>23.2549053537</c:v>
                </c:pt>
                <c:pt idx="27871">
                  <c:v>23.261232332500001</c:v>
                </c:pt>
                <c:pt idx="27872">
                  <c:v>23.261316941099999</c:v>
                </c:pt>
                <c:pt idx="27873">
                  <c:v>23.2558563081</c:v>
                </c:pt>
                <c:pt idx="27874">
                  <c:v>23.252073512799999</c:v>
                </c:pt>
                <c:pt idx="27875">
                  <c:v>23.257826317599999</c:v>
                </c:pt>
                <c:pt idx="27876">
                  <c:v>23.263806608199999</c:v>
                </c:pt>
                <c:pt idx="27877">
                  <c:v>23.261641218600001</c:v>
                </c:pt>
                <c:pt idx="27878">
                  <c:v>23.2556828584</c:v>
                </c:pt>
                <c:pt idx="27879">
                  <c:v>23.256233975000001</c:v>
                </c:pt>
                <c:pt idx="27880">
                  <c:v>23.2630793935</c:v>
                </c:pt>
                <c:pt idx="27881">
                  <c:v>23.2658574081</c:v>
                </c:pt>
                <c:pt idx="27882">
                  <c:v>23.2618752218</c:v>
                </c:pt>
                <c:pt idx="27883">
                  <c:v>23.255842554899999</c:v>
                </c:pt>
                <c:pt idx="27884">
                  <c:v>23.2594287053</c:v>
                </c:pt>
                <c:pt idx="27885">
                  <c:v>23.2673788974</c:v>
                </c:pt>
                <c:pt idx="27886">
                  <c:v>23.2686471148</c:v>
                </c:pt>
                <c:pt idx="27887">
                  <c:v>23.263388581400001</c:v>
                </c:pt>
                <c:pt idx="27888">
                  <c:v>23.2597657964</c:v>
                </c:pt>
                <c:pt idx="27889">
                  <c:v>23.2651230118</c:v>
                </c:pt>
                <c:pt idx="27890">
                  <c:v>23.270642194000001</c:v>
                </c:pt>
                <c:pt idx="27891">
                  <c:v>23.268479767100001</c:v>
                </c:pt>
                <c:pt idx="27892">
                  <c:v>23.262229701799999</c:v>
                </c:pt>
                <c:pt idx="27893">
                  <c:v>23.261471365399998</c:v>
                </c:pt>
                <c:pt idx="27894">
                  <c:v>23.2674242543</c:v>
                </c:pt>
                <c:pt idx="27895">
                  <c:v>23.271771688099999</c:v>
                </c:pt>
                <c:pt idx="27896">
                  <c:v>23.26812984</c:v>
                </c:pt>
                <c:pt idx="27897">
                  <c:v>23.261415886000002</c:v>
                </c:pt>
                <c:pt idx="27898">
                  <c:v>23.264292138799998</c:v>
                </c:pt>
                <c:pt idx="27899">
                  <c:v>23.2713671988</c:v>
                </c:pt>
                <c:pt idx="27900">
                  <c:v>23.272514519200001</c:v>
                </c:pt>
                <c:pt idx="27901">
                  <c:v>23.2670615344</c:v>
                </c:pt>
                <c:pt idx="27902">
                  <c:v>23.263970369300001</c:v>
                </c:pt>
                <c:pt idx="27903">
                  <c:v>23.269020959100001</c:v>
                </c:pt>
                <c:pt idx="27904">
                  <c:v>23.275104771199999</c:v>
                </c:pt>
                <c:pt idx="27905">
                  <c:v>23.2744761784</c:v>
                </c:pt>
                <c:pt idx="27906">
                  <c:v>23.266852005800001</c:v>
                </c:pt>
                <c:pt idx="27907">
                  <c:v>23.266261032700001</c:v>
                </c:pt>
                <c:pt idx="27908">
                  <c:v>23.2734131369</c:v>
                </c:pt>
                <c:pt idx="27909">
                  <c:v>23.2785669756</c:v>
                </c:pt>
                <c:pt idx="27910">
                  <c:v>23.2758024054</c:v>
                </c:pt>
                <c:pt idx="27911">
                  <c:v>23.269788442199999</c:v>
                </c:pt>
                <c:pt idx="27912">
                  <c:v>23.272228471799998</c:v>
                </c:pt>
                <c:pt idx="27913">
                  <c:v>23.278681651199999</c:v>
                </c:pt>
                <c:pt idx="27914">
                  <c:v>23.2803325046</c:v>
                </c:pt>
                <c:pt idx="27915">
                  <c:v>23.2747886573</c:v>
                </c:pt>
                <c:pt idx="27916">
                  <c:v>23.270523131600001</c:v>
                </c:pt>
                <c:pt idx="27917">
                  <c:v>23.274713252800002</c:v>
                </c:pt>
                <c:pt idx="27918">
                  <c:v>23.281116734099999</c:v>
                </c:pt>
                <c:pt idx="27919">
                  <c:v>23.2807855008</c:v>
                </c:pt>
                <c:pt idx="27920">
                  <c:v>23.273648496100002</c:v>
                </c:pt>
                <c:pt idx="27921">
                  <c:v>23.272716330400002</c:v>
                </c:pt>
                <c:pt idx="27922">
                  <c:v>23.278503173400001</c:v>
                </c:pt>
                <c:pt idx="27923">
                  <c:v>23.282932456499999</c:v>
                </c:pt>
                <c:pt idx="27924">
                  <c:v>23.2801381391</c:v>
                </c:pt>
                <c:pt idx="27925">
                  <c:v>23.274415505099999</c:v>
                </c:pt>
                <c:pt idx="27926">
                  <c:v>23.276282027600001</c:v>
                </c:pt>
                <c:pt idx="27927">
                  <c:v>23.2835706115</c:v>
                </c:pt>
                <c:pt idx="27928">
                  <c:v>23.286674158699999</c:v>
                </c:pt>
                <c:pt idx="27929">
                  <c:v>23.280296879200002</c:v>
                </c:pt>
                <c:pt idx="27930">
                  <c:v>23.276407815500001</c:v>
                </c:pt>
                <c:pt idx="27931">
                  <c:v>23.2800214096</c:v>
                </c:pt>
                <c:pt idx="27932">
                  <c:v>23.287125190400001</c:v>
                </c:pt>
                <c:pt idx="27933">
                  <c:v>23.288310174999999</c:v>
                </c:pt>
                <c:pt idx="27934">
                  <c:v>23.282173273400002</c:v>
                </c:pt>
                <c:pt idx="27935">
                  <c:v>23.281075353999999</c:v>
                </c:pt>
                <c:pt idx="27936">
                  <c:v>23.286512779700001</c:v>
                </c:pt>
                <c:pt idx="27937">
                  <c:v>23.291813161</c:v>
                </c:pt>
                <c:pt idx="27938">
                  <c:v>23.2888145712</c:v>
                </c:pt>
                <c:pt idx="27939">
                  <c:v>23.282421553300001</c:v>
                </c:pt>
                <c:pt idx="27940">
                  <c:v>23.283562483099999</c:v>
                </c:pt>
                <c:pt idx="27941">
                  <c:v>23.2899359237</c:v>
                </c:pt>
                <c:pt idx="27942">
                  <c:v>23.2930720859</c:v>
                </c:pt>
                <c:pt idx="27943">
                  <c:v>23.288071262700001</c:v>
                </c:pt>
                <c:pt idx="27944">
                  <c:v>23.2836796701</c:v>
                </c:pt>
                <c:pt idx="27945">
                  <c:v>23.286346658799999</c:v>
                </c:pt>
                <c:pt idx="27946">
                  <c:v>23.293061148500001</c:v>
                </c:pt>
                <c:pt idx="27947">
                  <c:v>23.2938082595</c:v>
                </c:pt>
                <c:pt idx="27948">
                  <c:v>23.2873524295</c:v>
                </c:pt>
                <c:pt idx="27949">
                  <c:v>23.285578412300001</c:v>
                </c:pt>
                <c:pt idx="27950">
                  <c:v>23.2917524203</c:v>
                </c:pt>
                <c:pt idx="27951">
                  <c:v>23.297830848499999</c:v>
                </c:pt>
                <c:pt idx="27952">
                  <c:v>23.294890556799999</c:v>
                </c:pt>
                <c:pt idx="27953">
                  <c:v>23.289542610600002</c:v>
                </c:pt>
                <c:pt idx="27954">
                  <c:v>23.288652932000002</c:v>
                </c:pt>
                <c:pt idx="27955">
                  <c:v>23.2954483583</c:v>
                </c:pt>
                <c:pt idx="27956">
                  <c:v>23.300376245500001</c:v>
                </c:pt>
                <c:pt idx="27957">
                  <c:v>23.296153117999999</c:v>
                </c:pt>
                <c:pt idx="27958">
                  <c:v>23.2921731914</c:v>
                </c:pt>
                <c:pt idx="27959">
                  <c:v>23.295178013600001</c:v>
                </c:pt>
                <c:pt idx="27960">
                  <c:v>23.302637821400001</c:v>
                </c:pt>
                <c:pt idx="27961">
                  <c:v>23.303100024999999</c:v>
                </c:pt>
                <c:pt idx="27962">
                  <c:v>23.2966255477</c:v>
                </c:pt>
                <c:pt idx="27963">
                  <c:v>23.294062223600001</c:v>
                </c:pt>
                <c:pt idx="27964">
                  <c:v>23.298881873399999</c:v>
                </c:pt>
                <c:pt idx="27965">
                  <c:v>23.304810364800002</c:v>
                </c:pt>
                <c:pt idx="27966">
                  <c:v>23.3028877273</c:v>
                </c:pt>
                <c:pt idx="27967">
                  <c:v>23.2970458102</c:v>
                </c:pt>
                <c:pt idx="27968">
                  <c:v>23.296080146000001</c:v>
                </c:pt>
                <c:pt idx="27969">
                  <c:v>23.303102679199998</c:v>
                </c:pt>
                <c:pt idx="27970">
                  <c:v>23.307076664899999</c:v>
                </c:pt>
                <c:pt idx="27971">
                  <c:v>23.301981934400001</c:v>
                </c:pt>
                <c:pt idx="27972">
                  <c:v>23.2976912942</c:v>
                </c:pt>
                <c:pt idx="27973">
                  <c:v>23.300740059300001</c:v>
                </c:pt>
                <c:pt idx="27974">
                  <c:v>23.308106482900001</c:v>
                </c:pt>
                <c:pt idx="27975">
                  <c:v>23.3094510787</c:v>
                </c:pt>
                <c:pt idx="27976">
                  <c:v>23.304313666700001</c:v>
                </c:pt>
                <c:pt idx="27977">
                  <c:v>23.300072359400001</c:v>
                </c:pt>
                <c:pt idx="27978">
                  <c:v>23.304756985400001</c:v>
                </c:pt>
                <c:pt idx="27979">
                  <c:v>23.311825278699999</c:v>
                </c:pt>
                <c:pt idx="27980">
                  <c:v>23.310531813600001</c:v>
                </c:pt>
                <c:pt idx="27981">
                  <c:v>23.305498700200001</c:v>
                </c:pt>
                <c:pt idx="27982">
                  <c:v>23.305388774000001</c:v>
                </c:pt>
                <c:pt idx="27983">
                  <c:v>23.312785440900001</c:v>
                </c:pt>
                <c:pt idx="27984">
                  <c:v>23.3167552261</c:v>
                </c:pt>
                <c:pt idx="27985">
                  <c:v>23.312354718200002</c:v>
                </c:pt>
                <c:pt idx="27986">
                  <c:v>23.3072139079</c:v>
                </c:pt>
                <c:pt idx="27987">
                  <c:v>23.308981319200001</c:v>
                </c:pt>
                <c:pt idx="27988">
                  <c:v>23.316184418500001</c:v>
                </c:pt>
                <c:pt idx="27989">
                  <c:v>23.317535325200001</c:v>
                </c:pt>
                <c:pt idx="27990">
                  <c:v>23.3122100119</c:v>
                </c:pt>
                <c:pt idx="27991">
                  <c:v>23.308295525599998</c:v>
                </c:pt>
                <c:pt idx="27992">
                  <c:v>23.313282471000001</c:v>
                </c:pt>
                <c:pt idx="27993">
                  <c:v>23.3196856872</c:v>
                </c:pt>
                <c:pt idx="27994">
                  <c:v>23.317540166299999</c:v>
                </c:pt>
                <c:pt idx="27995">
                  <c:v>23.312280507099999</c:v>
                </c:pt>
                <c:pt idx="27996">
                  <c:v>23.311227876499999</c:v>
                </c:pt>
                <c:pt idx="27997">
                  <c:v>23.3179915236</c:v>
                </c:pt>
                <c:pt idx="27998">
                  <c:v>23.322909510399999</c:v>
                </c:pt>
                <c:pt idx="27999">
                  <c:v>23.320028899299999</c:v>
                </c:pt>
                <c:pt idx="28000">
                  <c:v>23.314195137999999</c:v>
                </c:pt>
                <c:pt idx="28001">
                  <c:v>23.3160353068</c:v>
                </c:pt>
                <c:pt idx="28002">
                  <c:v>23.3232085906</c:v>
                </c:pt>
                <c:pt idx="28003">
                  <c:v>23.3249196712</c:v>
                </c:pt>
                <c:pt idx="28004">
                  <c:v>23.320638971499999</c:v>
                </c:pt>
                <c:pt idx="28005">
                  <c:v>23.317335580600002</c:v>
                </c:pt>
                <c:pt idx="28006">
                  <c:v>23.3228149754</c:v>
                </c:pt>
                <c:pt idx="28007">
                  <c:v>23.3295401992</c:v>
                </c:pt>
                <c:pt idx="28008">
                  <c:v>23.328558910600002</c:v>
                </c:pt>
                <c:pt idx="28009">
                  <c:v>23.322705211500001</c:v>
                </c:pt>
                <c:pt idx="28010">
                  <c:v>23.320850070799999</c:v>
                </c:pt>
                <c:pt idx="28011">
                  <c:v>23.327296543900001</c:v>
                </c:pt>
                <c:pt idx="28012">
                  <c:v>23.331687198699999</c:v>
                </c:pt>
                <c:pt idx="28013">
                  <c:v>23.328629991900002</c:v>
                </c:pt>
                <c:pt idx="28014">
                  <c:v>23.322911034699999</c:v>
                </c:pt>
                <c:pt idx="28015">
                  <c:v>23.324638250500001</c:v>
                </c:pt>
                <c:pt idx="28016">
                  <c:v>23.331362455200001</c:v>
                </c:pt>
                <c:pt idx="28017">
                  <c:v>23.3332698468</c:v>
                </c:pt>
                <c:pt idx="28018">
                  <c:v>23.3288292726</c:v>
                </c:pt>
                <c:pt idx="28019">
                  <c:v>23.324089132400001</c:v>
                </c:pt>
                <c:pt idx="28020">
                  <c:v>23.328814411300002</c:v>
                </c:pt>
                <c:pt idx="28021">
                  <c:v>23.3358203017</c:v>
                </c:pt>
                <c:pt idx="28022">
                  <c:v>23.3359745142</c:v>
                </c:pt>
                <c:pt idx="28023">
                  <c:v>23.330028889899999</c:v>
                </c:pt>
                <c:pt idx="28024">
                  <c:v>23.328764277699999</c:v>
                </c:pt>
                <c:pt idx="28025">
                  <c:v>23.334462220700001</c:v>
                </c:pt>
                <c:pt idx="28026">
                  <c:v>23.338958918700001</c:v>
                </c:pt>
                <c:pt idx="28027">
                  <c:v>23.336817487400001</c:v>
                </c:pt>
                <c:pt idx="28028">
                  <c:v>23.331303354500001</c:v>
                </c:pt>
                <c:pt idx="28029">
                  <c:v>23.333675510999999</c:v>
                </c:pt>
                <c:pt idx="28030">
                  <c:v>23.3413612843</c:v>
                </c:pt>
                <c:pt idx="28031">
                  <c:v>23.3443817882</c:v>
                </c:pt>
                <c:pt idx="28032">
                  <c:v>23.339737297900001</c:v>
                </c:pt>
                <c:pt idx="28033">
                  <c:v>23.334993422499998</c:v>
                </c:pt>
                <c:pt idx="28034">
                  <c:v>23.338887900700001</c:v>
                </c:pt>
                <c:pt idx="28035">
                  <c:v>23.345240069100001</c:v>
                </c:pt>
                <c:pt idx="28036">
                  <c:v>23.3453921724</c:v>
                </c:pt>
                <c:pt idx="28037">
                  <c:v>23.339317760299998</c:v>
                </c:pt>
                <c:pt idx="28038">
                  <c:v>23.337551202899999</c:v>
                </c:pt>
                <c:pt idx="28039">
                  <c:v>23.3425931614</c:v>
                </c:pt>
                <c:pt idx="28040">
                  <c:v>23.348103369899999</c:v>
                </c:pt>
                <c:pt idx="28041">
                  <c:v>23.346343553800001</c:v>
                </c:pt>
                <c:pt idx="28042">
                  <c:v>23.339400656199999</c:v>
                </c:pt>
                <c:pt idx="28043">
                  <c:v>23.3408335968</c:v>
                </c:pt>
                <c:pt idx="28044">
                  <c:v>23.348101114999999</c:v>
                </c:pt>
                <c:pt idx="28045">
                  <c:v>23.351412008600001</c:v>
                </c:pt>
                <c:pt idx="28046">
                  <c:v>23.3469757015</c:v>
                </c:pt>
                <c:pt idx="28047">
                  <c:v>23.343088350399999</c:v>
                </c:pt>
                <c:pt idx="28048">
                  <c:v>23.346324126599999</c:v>
                </c:pt>
                <c:pt idx="28049">
                  <c:v>23.352863130300001</c:v>
                </c:pt>
                <c:pt idx="28050">
                  <c:v>23.354065753899999</c:v>
                </c:pt>
                <c:pt idx="28051">
                  <c:v>23.347741754400001</c:v>
                </c:pt>
                <c:pt idx="28052">
                  <c:v>23.346176679300001</c:v>
                </c:pt>
                <c:pt idx="28053">
                  <c:v>23.3525825778</c:v>
                </c:pt>
                <c:pt idx="28054">
                  <c:v>23.359064474099998</c:v>
                </c:pt>
                <c:pt idx="28055">
                  <c:v>23.3575965532</c:v>
                </c:pt>
                <c:pt idx="28056">
                  <c:v>23.351193641799998</c:v>
                </c:pt>
                <c:pt idx="28057">
                  <c:v>23.351723580600002</c:v>
                </c:pt>
                <c:pt idx="28058">
                  <c:v>23.358020384</c:v>
                </c:pt>
                <c:pt idx="28059">
                  <c:v>23.3616306873</c:v>
                </c:pt>
                <c:pt idx="28060">
                  <c:v>23.357290518900001</c:v>
                </c:pt>
                <c:pt idx="28061">
                  <c:v>23.352363458700001</c:v>
                </c:pt>
                <c:pt idx="28062">
                  <c:v>23.354770631099999</c:v>
                </c:pt>
                <c:pt idx="28063">
                  <c:v>23.362202501900001</c:v>
                </c:pt>
                <c:pt idx="28064">
                  <c:v>23.364022467600002</c:v>
                </c:pt>
                <c:pt idx="28065">
                  <c:v>23.3571323641</c:v>
                </c:pt>
                <c:pt idx="28066">
                  <c:v>23.3549454373</c:v>
                </c:pt>
                <c:pt idx="28067">
                  <c:v>23.360097532899999</c:v>
                </c:pt>
                <c:pt idx="28068">
                  <c:v>23.3661086549</c:v>
                </c:pt>
                <c:pt idx="28069">
                  <c:v>23.3647532281</c:v>
                </c:pt>
                <c:pt idx="28070">
                  <c:v>23.359227414700001</c:v>
                </c:pt>
                <c:pt idx="28071">
                  <c:v>23.3591983305</c:v>
                </c:pt>
                <c:pt idx="28072">
                  <c:v>23.365973652099999</c:v>
                </c:pt>
                <c:pt idx="28073">
                  <c:v>23.370732094699999</c:v>
                </c:pt>
                <c:pt idx="28074">
                  <c:v>23.3656898895</c:v>
                </c:pt>
                <c:pt idx="28075">
                  <c:v>23.361142883700001</c:v>
                </c:pt>
                <c:pt idx="28076">
                  <c:v>23.364157644500001</c:v>
                </c:pt>
                <c:pt idx="28077">
                  <c:v>23.3723161114</c:v>
                </c:pt>
                <c:pt idx="28078">
                  <c:v>23.374993799999999</c:v>
                </c:pt>
                <c:pt idx="28079">
                  <c:v>23.369038073799999</c:v>
                </c:pt>
                <c:pt idx="28080">
                  <c:v>23.366366962499999</c:v>
                </c:pt>
                <c:pt idx="28081">
                  <c:v>23.370682722600002</c:v>
                </c:pt>
                <c:pt idx="28082">
                  <c:v>23.377024969699999</c:v>
                </c:pt>
                <c:pt idx="28083">
                  <c:v>23.3757745425</c:v>
                </c:pt>
                <c:pt idx="28084">
                  <c:v>23.369514300999999</c:v>
                </c:pt>
                <c:pt idx="28085">
                  <c:v>23.3687421787</c:v>
                </c:pt>
                <c:pt idx="28086">
                  <c:v>23.375353036</c:v>
                </c:pt>
                <c:pt idx="28087">
                  <c:v>23.380289575999999</c:v>
                </c:pt>
                <c:pt idx="28088">
                  <c:v>23.376005111000001</c:v>
                </c:pt>
                <c:pt idx="28089">
                  <c:v>23.371260551399999</c:v>
                </c:pt>
                <c:pt idx="28090">
                  <c:v>23.372618269499998</c:v>
                </c:pt>
                <c:pt idx="28091">
                  <c:v>23.379872515900001</c:v>
                </c:pt>
                <c:pt idx="28092">
                  <c:v>23.3824048926</c:v>
                </c:pt>
                <c:pt idx="28093">
                  <c:v>23.377067138299999</c:v>
                </c:pt>
                <c:pt idx="28094">
                  <c:v>23.373859014699999</c:v>
                </c:pt>
                <c:pt idx="28095">
                  <c:v>23.379014296299999</c:v>
                </c:pt>
                <c:pt idx="28096">
                  <c:v>23.386107181</c:v>
                </c:pt>
                <c:pt idx="28097">
                  <c:v>23.384433526599999</c:v>
                </c:pt>
                <c:pt idx="28098">
                  <c:v>23.379012356600001</c:v>
                </c:pt>
                <c:pt idx="28099">
                  <c:v>23.3772017179</c:v>
                </c:pt>
                <c:pt idx="28100">
                  <c:v>23.384366466300001</c:v>
                </c:pt>
                <c:pt idx="28101">
                  <c:v>23.390892417700002</c:v>
                </c:pt>
                <c:pt idx="28102">
                  <c:v>23.382856412599999</c:v>
                </c:pt>
                <c:pt idx="28103">
                  <c:v>23.3839328876</c:v>
                </c:pt>
                <c:pt idx="28104">
                  <c:v>23.391439766800001</c:v>
                </c:pt>
                <c:pt idx="28105">
                  <c:v>23.393769256700001</c:v>
                </c:pt>
                <c:pt idx="28106">
                  <c:v>23.388141861499999</c:v>
                </c:pt>
                <c:pt idx="28107">
                  <c:v>23.3843502647</c:v>
                </c:pt>
                <c:pt idx="28108">
                  <c:v>23.388260365400001</c:v>
                </c:pt>
                <c:pt idx="28109">
                  <c:v>23.394931564699998</c:v>
                </c:pt>
                <c:pt idx="28110">
                  <c:v>23.394975612100001</c:v>
                </c:pt>
                <c:pt idx="28111">
                  <c:v>23.3894289387</c:v>
                </c:pt>
                <c:pt idx="28112">
                  <c:v>23.386727338</c:v>
                </c:pt>
                <c:pt idx="28113">
                  <c:v>23.393338986300002</c:v>
                </c:pt>
                <c:pt idx="28114">
                  <c:v>23.398844586199999</c:v>
                </c:pt>
                <c:pt idx="28115">
                  <c:v>23.395707946400002</c:v>
                </c:pt>
                <c:pt idx="28116">
                  <c:v>23.390340868900001</c:v>
                </c:pt>
                <c:pt idx="28117">
                  <c:v>23.392022209099999</c:v>
                </c:pt>
                <c:pt idx="28118">
                  <c:v>23.399685100100001</c:v>
                </c:pt>
                <c:pt idx="28119">
                  <c:v>23.4024156457</c:v>
                </c:pt>
                <c:pt idx="28120">
                  <c:v>23.398321877699999</c:v>
                </c:pt>
                <c:pt idx="28121">
                  <c:v>23.3926466305</c:v>
                </c:pt>
                <c:pt idx="28122">
                  <c:v>23.396628405200001</c:v>
                </c:pt>
                <c:pt idx="28123">
                  <c:v>23.405072713500001</c:v>
                </c:pt>
                <c:pt idx="28124">
                  <c:v>23.405925592399999</c:v>
                </c:pt>
                <c:pt idx="28125">
                  <c:v>23.401019814200001</c:v>
                </c:pt>
                <c:pt idx="28126">
                  <c:v>23.3986422063</c:v>
                </c:pt>
                <c:pt idx="28127">
                  <c:v>23.405281123599998</c:v>
                </c:pt>
                <c:pt idx="28128">
                  <c:v>23.410511720500001</c:v>
                </c:pt>
                <c:pt idx="28129">
                  <c:v>23.407557312000002</c:v>
                </c:pt>
                <c:pt idx="28130">
                  <c:v>23.401782195999999</c:v>
                </c:pt>
                <c:pt idx="28131">
                  <c:v>23.401986983299999</c:v>
                </c:pt>
                <c:pt idx="28132">
                  <c:v>23.409079236499998</c:v>
                </c:pt>
                <c:pt idx="28133">
                  <c:v>23.412671535699999</c:v>
                </c:pt>
                <c:pt idx="28134">
                  <c:v>23.408612823999999</c:v>
                </c:pt>
                <c:pt idx="28135">
                  <c:v>23.4031502803</c:v>
                </c:pt>
                <c:pt idx="28136">
                  <c:v>23.407116347399999</c:v>
                </c:pt>
                <c:pt idx="28137">
                  <c:v>23.414124410199999</c:v>
                </c:pt>
                <c:pt idx="28138">
                  <c:v>23.414198590000002</c:v>
                </c:pt>
                <c:pt idx="28139">
                  <c:v>23.408996198299999</c:v>
                </c:pt>
                <c:pt idx="28140">
                  <c:v>23.406619246999998</c:v>
                </c:pt>
                <c:pt idx="28141">
                  <c:v>23.412721212499999</c:v>
                </c:pt>
                <c:pt idx="28142">
                  <c:v>23.419000562699999</c:v>
                </c:pt>
                <c:pt idx="28143">
                  <c:v>23.417723868500001</c:v>
                </c:pt>
                <c:pt idx="28144">
                  <c:v>23.410717897200001</c:v>
                </c:pt>
                <c:pt idx="28145">
                  <c:v>23.4109591299</c:v>
                </c:pt>
                <c:pt idx="28146">
                  <c:v>23.4183934544</c:v>
                </c:pt>
                <c:pt idx="28147">
                  <c:v>23.422639217</c:v>
                </c:pt>
                <c:pt idx="28148">
                  <c:v>23.4197771248</c:v>
                </c:pt>
                <c:pt idx="28149">
                  <c:v>23.4150272143</c:v>
                </c:pt>
                <c:pt idx="28150">
                  <c:v>23.418869239500001</c:v>
                </c:pt>
                <c:pt idx="28151">
                  <c:v>23.425624357099998</c:v>
                </c:pt>
                <c:pt idx="28152">
                  <c:v>23.426614667999999</c:v>
                </c:pt>
                <c:pt idx="28153">
                  <c:v>23.421025956699999</c:v>
                </c:pt>
                <c:pt idx="28154">
                  <c:v>23.417612259999999</c:v>
                </c:pt>
                <c:pt idx="28155">
                  <c:v>23.4231093392</c:v>
                </c:pt>
                <c:pt idx="28156">
                  <c:v>23.4288794209</c:v>
                </c:pt>
                <c:pt idx="28157">
                  <c:v>23.427871662099999</c:v>
                </c:pt>
                <c:pt idx="28158">
                  <c:v>23.4217129757</c:v>
                </c:pt>
                <c:pt idx="28159">
                  <c:v>23.421686023300001</c:v>
                </c:pt>
                <c:pt idx="28160">
                  <c:v>23.4280398804</c:v>
                </c:pt>
                <c:pt idx="28161">
                  <c:v>23.431826560299999</c:v>
                </c:pt>
                <c:pt idx="28162">
                  <c:v>23.428634617699998</c:v>
                </c:pt>
                <c:pt idx="28163">
                  <c:v>23.423124332099999</c:v>
                </c:pt>
                <c:pt idx="28164">
                  <c:v>23.426085073199999</c:v>
                </c:pt>
                <c:pt idx="28165">
                  <c:v>23.433648717099999</c:v>
                </c:pt>
                <c:pt idx="28166">
                  <c:v>23.436069711599998</c:v>
                </c:pt>
                <c:pt idx="28167">
                  <c:v>23.4301790512</c:v>
                </c:pt>
                <c:pt idx="28168">
                  <c:v>23.427361622100001</c:v>
                </c:pt>
                <c:pt idx="28169">
                  <c:v>23.431667065100001</c:v>
                </c:pt>
                <c:pt idx="28170">
                  <c:v>23.4378746141</c:v>
                </c:pt>
                <c:pt idx="28171">
                  <c:v>23.438372961999999</c:v>
                </c:pt>
                <c:pt idx="28172">
                  <c:v>23.432803266899999</c:v>
                </c:pt>
                <c:pt idx="28173">
                  <c:v>23.432996490200001</c:v>
                </c:pt>
                <c:pt idx="28174">
                  <c:v>23.439618034999999</c:v>
                </c:pt>
                <c:pt idx="28175">
                  <c:v>23.444440185200001</c:v>
                </c:pt>
                <c:pt idx="28176">
                  <c:v>23.440916876799999</c:v>
                </c:pt>
                <c:pt idx="28177">
                  <c:v>23.435014151200001</c:v>
                </c:pt>
                <c:pt idx="28178">
                  <c:v>23.437259772800001</c:v>
                </c:pt>
                <c:pt idx="28179">
                  <c:v>23.443798259899999</c:v>
                </c:pt>
                <c:pt idx="28180">
                  <c:v>23.446216898900001</c:v>
                </c:pt>
                <c:pt idx="28181">
                  <c:v>23.441086286400001</c:v>
                </c:pt>
                <c:pt idx="28182">
                  <c:v>23.4377597274</c:v>
                </c:pt>
                <c:pt idx="28183">
                  <c:v>23.441601648100001</c:v>
                </c:pt>
                <c:pt idx="28184">
                  <c:v>23.4481832809</c:v>
                </c:pt>
                <c:pt idx="28185">
                  <c:v>23.4481062023</c:v>
                </c:pt>
                <c:pt idx="28186">
                  <c:v>23.441350754599998</c:v>
                </c:pt>
                <c:pt idx="28187">
                  <c:v>23.4409037645</c:v>
                </c:pt>
                <c:pt idx="28188">
                  <c:v>23.447630891700001</c:v>
                </c:pt>
                <c:pt idx="28189">
                  <c:v>23.452914904299998</c:v>
                </c:pt>
                <c:pt idx="28190">
                  <c:v>23.4498816282</c:v>
                </c:pt>
                <c:pt idx="28191">
                  <c:v>23.444951122900001</c:v>
                </c:pt>
                <c:pt idx="28192">
                  <c:v>23.4455980603</c:v>
                </c:pt>
                <c:pt idx="28193">
                  <c:v>23.452340249700001</c:v>
                </c:pt>
                <c:pt idx="28194">
                  <c:v>23.455995109900002</c:v>
                </c:pt>
                <c:pt idx="28195">
                  <c:v>23.4513399969</c:v>
                </c:pt>
                <c:pt idx="28196">
                  <c:v>23.4484713228</c:v>
                </c:pt>
                <c:pt idx="28197">
                  <c:v>23.4531050814</c:v>
                </c:pt>
                <c:pt idx="28198">
                  <c:v>23.460451649900001</c:v>
                </c:pt>
                <c:pt idx="28199">
                  <c:v>23.460325377</c:v>
                </c:pt>
                <c:pt idx="28200">
                  <c:v>23.453924840999999</c:v>
                </c:pt>
                <c:pt idx="28201">
                  <c:v>23.452416696899999</c:v>
                </c:pt>
                <c:pt idx="28202">
                  <c:v>23.457968862600001</c:v>
                </c:pt>
                <c:pt idx="28203">
                  <c:v>23.463348633199999</c:v>
                </c:pt>
                <c:pt idx="28204">
                  <c:v>23.460554928800001</c:v>
                </c:pt>
                <c:pt idx="28205">
                  <c:v>23.455176339600001</c:v>
                </c:pt>
                <c:pt idx="28206">
                  <c:v>23.455655205199999</c:v>
                </c:pt>
                <c:pt idx="28207">
                  <c:v>23.4629531203</c:v>
                </c:pt>
                <c:pt idx="28208">
                  <c:v>23.4665477237</c:v>
                </c:pt>
                <c:pt idx="28209">
                  <c:v>23.460666564699999</c:v>
                </c:pt>
                <c:pt idx="28210">
                  <c:v>23.457200740200001</c:v>
                </c:pt>
                <c:pt idx="28211">
                  <c:v>23.461012095099999</c:v>
                </c:pt>
                <c:pt idx="28212">
                  <c:v>23.467970605000001</c:v>
                </c:pt>
                <c:pt idx="28213">
                  <c:v>23.4685531523</c:v>
                </c:pt>
                <c:pt idx="28214">
                  <c:v>23.4634479646</c:v>
                </c:pt>
                <c:pt idx="28215">
                  <c:v>23.461044916300001</c:v>
                </c:pt>
                <c:pt idx="28216">
                  <c:v>23.4666110593</c:v>
                </c:pt>
                <c:pt idx="28217">
                  <c:v>23.472809204600001</c:v>
                </c:pt>
                <c:pt idx="28218">
                  <c:v>23.4702057746</c:v>
                </c:pt>
                <c:pt idx="28219">
                  <c:v>23.465369021899999</c:v>
                </c:pt>
                <c:pt idx="28220">
                  <c:v>23.466679926800001</c:v>
                </c:pt>
                <c:pt idx="28221">
                  <c:v>23.4746119914</c:v>
                </c:pt>
                <c:pt idx="28222">
                  <c:v>23.478465252300001</c:v>
                </c:pt>
                <c:pt idx="28223">
                  <c:v>23.473460669800001</c:v>
                </c:pt>
                <c:pt idx="28224">
                  <c:v>23.469173746900001</c:v>
                </c:pt>
                <c:pt idx="28225">
                  <c:v>23.471830242900001</c:v>
                </c:pt>
                <c:pt idx="28226">
                  <c:v>23.4788543815</c:v>
                </c:pt>
                <c:pt idx="28227">
                  <c:v>23.479507811200001</c:v>
                </c:pt>
                <c:pt idx="28228">
                  <c:v>23.473782410799998</c:v>
                </c:pt>
                <c:pt idx="28229">
                  <c:v>23.471026550400001</c:v>
                </c:pt>
                <c:pt idx="28230">
                  <c:v>23.476938610099999</c:v>
                </c:pt>
                <c:pt idx="28231">
                  <c:v>23.483316950999999</c:v>
                </c:pt>
                <c:pt idx="28232">
                  <c:v>23.480322452500001</c:v>
                </c:pt>
                <c:pt idx="28233">
                  <c:v>23.475171959699999</c:v>
                </c:pt>
                <c:pt idx="28234">
                  <c:v>23.474840714700001</c:v>
                </c:pt>
                <c:pt idx="28235">
                  <c:v>23.4819605273</c:v>
                </c:pt>
                <c:pt idx="28236">
                  <c:v>23.486091610700001</c:v>
                </c:pt>
                <c:pt idx="28237">
                  <c:v>23.482314850800002</c:v>
                </c:pt>
                <c:pt idx="28238">
                  <c:v>23.477543093400001</c:v>
                </c:pt>
                <c:pt idx="28239">
                  <c:v>23.480699184700001</c:v>
                </c:pt>
                <c:pt idx="28240">
                  <c:v>23.487993871099999</c:v>
                </c:pt>
                <c:pt idx="28241">
                  <c:v>23.488407881899999</c:v>
                </c:pt>
                <c:pt idx="28242">
                  <c:v>23.483397627199999</c:v>
                </c:pt>
                <c:pt idx="28243">
                  <c:v>23.480881758100001</c:v>
                </c:pt>
                <c:pt idx="28244">
                  <c:v>23.487411558000002</c:v>
                </c:pt>
                <c:pt idx="28245">
                  <c:v>23.494513183500001</c:v>
                </c:pt>
                <c:pt idx="28246">
                  <c:v>23.492721818300002</c:v>
                </c:pt>
                <c:pt idx="28247">
                  <c:v>23.487150442899999</c:v>
                </c:pt>
                <c:pt idx="28248">
                  <c:v>23.486296078799999</c:v>
                </c:pt>
                <c:pt idx="28249">
                  <c:v>23.493159228900002</c:v>
                </c:pt>
                <c:pt idx="28250">
                  <c:v>23.497135897500002</c:v>
                </c:pt>
                <c:pt idx="28251">
                  <c:v>23.493041360799999</c:v>
                </c:pt>
                <c:pt idx="28252">
                  <c:v>23.487814561899999</c:v>
                </c:pt>
                <c:pt idx="28253">
                  <c:v>23.4904993488</c:v>
                </c:pt>
                <c:pt idx="28254">
                  <c:v>23.497445183699998</c:v>
                </c:pt>
                <c:pt idx="28255">
                  <c:v>23.498830274300001</c:v>
                </c:pt>
                <c:pt idx="28256">
                  <c:v>23.494180634900001</c:v>
                </c:pt>
                <c:pt idx="28257">
                  <c:v>23.489850193799999</c:v>
                </c:pt>
                <c:pt idx="28258">
                  <c:v>23.4952867027</c:v>
                </c:pt>
                <c:pt idx="28259">
                  <c:v>23.501903865399999</c:v>
                </c:pt>
                <c:pt idx="28260">
                  <c:v>23.5008386664</c:v>
                </c:pt>
                <c:pt idx="28261">
                  <c:v>23.495003376100001</c:v>
                </c:pt>
                <c:pt idx="28262">
                  <c:v>23.494942320700002</c:v>
                </c:pt>
                <c:pt idx="28263">
                  <c:v>23.501722297699999</c:v>
                </c:pt>
                <c:pt idx="28264">
                  <c:v>23.505711765000001</c:v>
                </c:pt>
                <c:pt idx="28265">
                  <c:v>23.502721198</c:v>
                </c:pt>
                <c:pt idx="28266">
                  <c:v>23.4967911283</c:v>
                </c:pt>
                <c:pt idx="28267">
                  <c:v>23.4997580882</c:v>
                </c:pt>
                <c:pt idx="28268">
                  <c:v>23.508172007399999</c:v>
                </c:pt>
                <c:pt idx="28269">
                  <c:v>23.510691677099999</c:v>
                </c:pt>
                <c:pt idx="28270">
                  <c:v>23.506042437800001</c:v>
                </c:pt>
                <c:pt idx="28271">
                  <c:v>23.5018048793</c:v>
                </c:pt>
                <c:pt idx="28272">
                  <c:v>23.506706121000001</c:v>
                </c:pt>
                <c:pt idx="28273">
                  <c:v>23.512863434500002</c:v>
                </c:pt>
                <c:pt idx="28274">
                  <c:v>23.511799593900001</c:v>
                </c:pt>
                <c:pt idx="28275">
                  <c:v>23.505813529099999</c:v>
                </c:pt>
                <c:pt idx="28276">
                  <c:v>23.504452323399999</c:v>
                </c:pt>
                <c:pt idx="28277">
                  <c:v>23.510391887200001</c:v>
                </c:pt>
                <c:pt idx="28278">
                  <c:v>23.515797643900001</c:v>
                </c:pt>
                <c:pt idx="28279">
                  <c:v>23.513372522699999</c:v>
                </c:pt>
                <c:pt idx="28280">
                  <c:v>23.506619479499999</c:v>
                </c:pt>
                <c:pt idx="28281">
                  <c:v>23.5088699187</c:v>
                </c:pt>
                <c:pt idx="28282">
                  <c:v>23.516010732000002</c:v>
                </c:pt>
                <c:pt idx="28283">
                  <c:v>23.518276521200001</c:v>
                </c:pt>
                <c:pt idx="28284">
                  <c:v>23.513368440200001</c:v>
                </c:pt>
                <c:pt idx="28285">
                  <c:v>23.509747562600001</c:v>
                </c:pt>
                <c:pt idx="28286">
                  <c:v>23.5142278127</c:v>
                </c:pt>
                <c:pt idx="28287">
                  <c:v>23.520999218499998</c:v>
                </c:pt>
                <c:pt idx="28288">
                  <c:v>23.521524925600001</c:v>
                </c:pt>
                <c:pt idx="28289">
                  <c:v>23.514389213800001</c:v>
                </c:pt>
                <c:pt idx="28290">
                  <c:v>23.513103371900002</c:v>
                </c:pt>
                <c:pt idx="28291">
                  <c:v>23.520206847600001</c:v>
                </c:pt>
                <c:pt idx="28292">
                  <c:v>23.5263574367</c:v>
                </c:pt>
                <c:pt idx="28293">
                  <c:v>23.524664614599999</c:v>
                </c:pt>
                <c:pt idx="28294">
                  <c:v>23.518455102600001</c:v>
                </c:pt>
                <c:pt idx="28295">
                  <c:v>23.520143811099999</c:v>
                </c:pt>
                <c:pt idx="28296">
                  <c:v>23.526629645100002</c:v>
                </c:pt>
                <c:pt idx="28297">
                  <c:v>23.5293497539</c:v>
                </c:pt>
                <c:pt idx="28298">
                  <c:v>23.524466139099999</c:v>
                </c:pt>
                <c:pt idx="28299">
                  <c:v>23.519732685899999</c:v>
                </c:pt>
                <c:pt idx="28300">
                  <c:v>23.523341396799999</c:v>
                </c:pt>
                <c:pt idx="28301">
                  <c:v>23.530333071099999</c:v>
                </c:pt>
                <c:pt idx="28302">
                  <c:v>23.531410736400002</c:v>
                </c:pt>
                <c:pt idx="28303">
                  <c:v>23.524718011400001</c:v>
                </c:pt>
                <c:pt idx="28304">
                  <c:v>23.5231840209</c:v>
                </c:pt>
                <c:pt idx="28305">
                  <c:v>23.528529930600001</c:v>
                </c:pt>
                <c:pt idx="28306">
                  <c:v>23.533848245000001</c:v>
                </c:pt>
                <c:pt idx="28307">
                  <c:v>23.531901991000002</c:v>
                </c:pt>
                <c:pt idx="28308">
                  <c:v>23.526002980299999</c:v>
                </c:pt>
                <c:pt idx="28309">
                  <c:v>23.5269803829</c:v>
                </c:pt>
                <c:pt idx="28310">
                  <c:v>23.534313707500001</c:v>
                </c:pt>
                <c:pt idx="28311">
                  <c:v>23.538467190199999</c:v>
                </c:pt>
                <c:pt idx="28312">
                  <c:v>23.532916371700001</c:v>
                </c:pt>
                <c:pt idx="28313">
                  <c:v>23.528686301899999</c:v>
                </c:pt>
                <c:pt idx="28314">
                  <c:v>23.531781045300001</c:v>
                </c:pt>
                <c:pt idx="28315">
                  <c:v>23.539274111200001</c:v>
                </c:pt>
                <c:pt idx="28316">
                  <c:v>23.5417707571</c:v>
                </c:pt>
                <c:pt idx="28317">
                  <c:v>23.535973158899999</c:v>
                </c:pt>
                <c:pt idx="28318">
                  <c:v>23.534152489</c:v>
                </c:pt>
                <c:pt idx="28319">
                  <c:v>23.5390442542</c:v>
                </c:pt>
                <c:pt idx="28320">
                  <c:v>23.5450657658</c:v>
                </c:pt>
                <c:pt idx="28321">
                  <c:v>23.5430220332</c:v>
                </c:pt>
                <c:pt idx="28322">
                  <c:v>23.536511152700001</c:v>
                </c:pt>
                <c:pt idx="28323">
                  <c:v>23.536797861699998</c:v>
                </c:pt>
                <c:pt idx="28324">
                  <c:v>23.543163376599999</c:v>
                </c:pt>
                <c:pt idx="28325">
                  <c:v>23.5474359589</c:v>
                </c:pt>
                <c:pt idx="28326">
                  <c:v>23.543314601599999</c:v>
                </c:pt>
                <c:pt idx="28327">
                  <c:v>23.538662666099999</c:v>
                </c:pt>
                <c:pt idx="28328">
                  <c:v>23.540646143499998</c:v>
                </c:pt>
                <c:pt idx="28329">
                  <c:v>23.547742571699999</c:v>
                </c:pt>
                <c:pt idx="28330">
                  <c:v>23.549419990400001</c:v>
                </c:pt>
                <c:pt idx="28331">
                  <c:v>23.543289409100002</c:v>
                </c:pt>
                <c:pt idx="28332">
                  <c:v>23.540639609199999</c:v>
                </c:pt>
                <c:pt idx="28333">
                  <c:v>23.5462380122</c:v>
                </c:pt>
                <c:pt idx="28334">
                  <c:v>23.552955169499999</c:v>
                </c:pt>
                <c:pt idx="28335">
                  <c:v>23.551077026600002</c:v>
                </c:pt>
                <c:pt idx="28336">
                  <c:v>23.545765574600001</c:v>
                </c:pt>
                <c:pt idx="28337">
                  <c:v>23.544137443299999</c:v>
                </c:pt>
                <c:pt idx="28338">
                  <c:v>23.5507555939</c:v>
                </c:pt>
                <c:pt idx="28339">
                  <c:v>23.556834655599999</c:v>
                </c:pt>
                <c:pt idx="28340">
                  <c:v>23.553509551600001</c:v>
                </c:pt>
                <c:pt idx="28341">
                  <c:v>23.5491692927</c:v>
                </c:pt>
                <c:pt idx="28342">
                  <c:v>23.551242948700001</c:v>
                </c:pt>
                <c:pt idx="28343">
                  <c:v>23.558892005200001</c:v>
                </c:pt>
                <c:pt idx="28344">
                  <c:v>23.560324360300001</c:v>
                </c:pt>
                <c:pt idx="28345">
                  <c:v>23.5541701394</c:v>
                </c:pt>
                <c:pt idx="28346">
                  <c:v>23.550821086500001</c:v>
                </c:pt>
                <c:pt idx="28347">
                  <c:v>23.555054865399999</c:v>
                </c:pt>
                <c:pt idx="28348">
                  <c:v>23.5615682627</c:v>
                </c:pt>
                <c:pt idx="28349">
                  <c:v>23.560797128200001</c:v>
                </c:pt>
                <c:pt idx="28350">
                  <c:v>23.555131000799999</c:v>
                </c:pt>
                <c:pt idx="28351">
                  <c:v>23.553444453000001</c:v>
                </c:pt>
                <c:pt idx="28352">
                  <c:v>23.560276087399998</c:v>
                </c:pt>
                <c:pt idx="28353">
                  <c:v>23.5650626318</c:v>
                </c:pt>
                <c:pt idx="28354">
                  <c:v>23.560770371299999</c:v>
                </c:pt>
                <c:pt idx="28355">
                  <c:v>23.555898303100001</c:v>
                </c:pt>
                <c:pt idx="28356">
                  <c:v>23.5579715591</c:v>
                </c:pt>
                <c:pt idx="28357">
                  <c:v>23.565372816499998</c:v>
                </c:pt>
                <c:pt idx="28358">
                  <c:v>23.567770485299999</c:v>
                </c:pt>
                <c:pt idx="28359">
                  <c:v>23.563112367399999</c:v>
                </c:pt>
                <c:pt idx="28360">
                  <c:v>23.558182086799999</c:v>
                </c:pt>
                <c:pt idx="28361">
                  <c:v>23.562332169400001</c:v>
                </c:pt>
                <c:pt idx="28362">
                  <c:v>23.570005735700001</c:v>
                </c:pt>
                <c:pt idx="28363">
                  <c:v>23.569753125399998</c:v>
                </c:pt>
                <c:pt idx="28364">
                  <c:v>23.564911007599999</c:v>
                </c:pt>
                <c:pt idx="28365">
                  <c:v>23.563807260000001</c:v>
                </c:pt>
                <c:pt idx="28366">
                  <c:v>23.570848725299999</c:v>
                </c:pt>
                <c:pt idx="28367">
                  <c:v>23.575557353200001</c:v>
                </c:pt>
                <c:pt idx="28368">
                  <c:v>23.5718747861</c:v>
                </c:pt>
                <c:pt idx="28369">
                  <c:v>23.566307599999998</c:v>
                </c:pt>
                <c:pt idx="28370">
                  <c:v>23.567098690400002</c:v>
                </c:pt>
                <c:pt idx="28371">
                  <c:v>23.5742626334</c:v>
                </c:pt>
                <c:pt idx="28372">
                  <c:v>23.576689037800001</c:v>
                </c:pt>
                <c:pt idx="28373">
                  <c:v>23.572009271799999</c:v>
                </c:pt>
                <c:pt idx="28374">
                  <c:v>23.567523209099999</c:v>
                </c:pt>
                <c:pt idx="28375">
                  <c:v>23.571834896199999</c:v>
                </c:pt>
                <c:pt idx="28376">
                  <c:v>23.5787347027</c:v>
                </c:pt>
                <c:pt idx="28377">
                  <c:v>23.577607838399999</c:v>
                </c:pt>
                <c:pt idx="28378">
                  <c:v>23.572305907099999</c:v>
                </c:pt>
                <c:pt idx="28379">
                  <c:v>23.570184142599999</c:v>
                </c:pt>
                <c:pt idx="28380">
                  <c:v>23.576371013599999</c:v>
                </c:pt>
                <c:pt idx="28381">
                  <c:v>23.5819785242</c:v>
                </c:pt>
                <c:pt idx="28382">
                  <c:v>23.579908110400002</c:v>
                </c:pt>
                <c:pt idx="28383">
                  <c:v>23.573686922</c:v>
                </c:pt>
                <c:pt idx="28384">
                  <c:v>23.574707613400001</c:v>
                </c:pt>
                <c:pt idx="28385">
                  <c:v>23.5817991646</c:v>
                </c:pt>
                <c:pt idx="28386">
                  <c:v>23.5845619985</c:v>
                </c:pt>
                <c:pt idx="28387">
                  <c:v>23.580998857899999</c:v>
                </c:pt>
                <c:pt idx="28388">
                  <c:v>23.577046444600001</c:v>
                </c:pt>
                <c:pt idx="28389">
                  <c:v>23.581707954399999</c:v>
                </c:pt>
                <c:pt idx="28390">
                  <c:v>23.588667291299998</c:v>
                </c:pt>
                <c:pt idx="28391">
                  <c:v>23.588604228600001</c:v>
                </c:pt>
                <c:pt idx="28392">
                  <c:v>23.582779306399999</c:v>
                </c:pt>
                <c:pt idx="28393">
                  <c:v>23.579866975400002</c:v>
                </c:pt>
                <c:pt idx="28394">
                  <c:v>23.585680513500002</c:v>
                </c:pt>
                <c:pt idx="28395">
                  <c:v>23.590760771399999</c:v>
                </c:pt>
                <c:pt idx="28396">
                  <c:v>23.588578405900002</c:v>
                </c:pt>
                <c:pt idx="28397">
                  <c:v>23.582672803400001</c:v>
                </c:pt>
                <c:pt idx="28398">
                  <c:v>23.583466259200002</c:v>
                </c:pt>
                <c:pt idx="28399">
                  <c:v>23.590142070500001</c:v>
                </c:pt>
                <c:pt idx="28400">
                  <c:v>23.593038087099998</c:v>
                </c:pt>
                <c:pt idx="28401">
                  <c:v>23.589189339099999</c:v>
                </c:pt>
                <c:pt idx="28402">
                  <c:v>23.5836105512</c:v>
                </c:pt>
                <c:pt idx="28403">
                  <c:v>23.587310941199998</c:v>
                </c:pt>
                <c:pt idx="28404">
                  <c:v>23.5944558128</c:v>
                </c:pt>
                <c:pt idx="28405">
                  <c:v>23.5955221846</c:v>
                </c:pt>
                <c:pt idx="28406">
                  <c:v>23.5896798307</c:v>
                </c:pt>
                <c:pt idx="28407">
                  <c:v>23.587497500800001</c:v>
                </c:pt>
                <c:pt idx="28408">
                  <c:v>23.592476455700002</c:v>
                </c:pt>
                <c:pt idx="28409">
                  <c:v>23.597786792000001</c:v>
                </c:pt>
                <c:pt idx="28410">
                  <c:v>23.596571663399999</c:v>
                </c:pt>
                <c:pt idx="28411">
                  <c:v>23.5909331517</c:v>
                </c:pt>
                <c:pt idx="28412">
                  <c:v>23.592219116999999</c:v>
                </c:pt>
                <c:pt idx="28413">
                  <c:v>23.5995844113</c:v>
                </c:pt>
                <c:pt idx="28414">
                  <c:v>23.603503235600002</c:v>
                </c:pt>
                <c:pt idx="28415">
                  <c:v>23.599384319799999</c:v>
                </c:pt>
                <c:pt idx="28416">
                  <c:v>23.593795181800001</c:v>
                </c:pt>
                <c:pt idx="28417">
                  <c:v>23.596649432</c:v>
                </c:pt>
                <c:pt idx="28418">
                  <c:v>23.603098940100001</c:v>
                </c:pt>
                <c:pt idx="28419">
                  <c:v>23.6041502032</c:v>
                </c:pt>
                <c:pt idx="28420">
                  <c:v>23.598362375400001</c:v>
                </c:pt>
                <c:pt idx="28421">
                  <c:v>23.5956648222</c:v>
                </c:pt>
                <c:pt idx="28422">
                  <c:v>23.600130351200001</c:v>
                </c:pt>
                <c:pt idx="28423">
                  <c:v>23.6062589153</c:v>
                </c:pt>
                <c:pt idx="28424">
                  <c:v>23.605523350399999</c:v>
                </c:pt>
                <c:pt idx="28425">
                  <c:v>23.5982584399</c:v>
                </c:pt>
                <c:pt idx="28426">
                  <c:v>23.5985214369</c:v>
                </c:pt>
                <c:pt idx="28427">
                  <c:v>23.605251649900001</c:v>
                </c:pt>
                <c:pt idx="28428">
                  <c:v>23.609295063200001</c:v>
                </c:pt>
                <c:pt idx="28429">
                  <c:v>23.605392462800001</c:v>
                </c:pt>
                <c:pt idx="28430">
                  <c:v>23.600786427300001</c:v>
                </c:pt>
                <c:pt idx="28431">
                  <c:v>23.602878893</c:v>
                </c:pt>
                <c:pt idx="28432">
                  <c:v>23.609615816800002</c:v>
                </c:pt>
                <c:pt idx="28433">
                  <c:v>23.6117807191</c:v>
                </c:pt>
                <c:pt idx="28434">
                  <c:v>23.605918285800001</c:v>
                </c:pt>
                <c:pt idx="28435">
                  <c:v>23.6033525862</c:v>
                </c:pt>
                <c:pt idx="28436">
                  <c:v>23.608989806499999</c:v>
                </c:pt>
                <c:pt idx="28437">
                  <c:v>23.615984000400001</c:v>
                </c:pt>
                <c:pt idx="28438">
                  <c:v>23.6153398732</c:v>
                </c:pt>
                <c:pt idx="28439">
                  <c:v>23.6085492779</c:v>
                </c:pt>
                <c:pt idx="28440">
                  <c:v>23.607868272000001</c:v>
                </c:pt>
                <c:pt idx="28441">
                  <c:v>23.6135844945</c:v>
                </c:pt>
                <c:pt idx="28442">
                  <c:v>23.6178870737</c:v>
                </c:pt>
                <c:pt idx="28443">
                  <c:v>23.614230538699999</c:v>
                </c:pt>
                <c:pt idx="28444">
                  <c:v>23.608649753800002</c:v>
                </c:pt>
                <c:pt idx="28445">
                  <c:v>23.6100436519</c:v>
                </c:pt>
                <c:pt idx="28446">
                  <c:v>23.6174648977</c:v>
                </c:pt>
                <c:pt idx="28447">
                  <c:v>23.6204165973</c:v>
                </c:pt>
                <c:pt idx="28448">
                  <c:v>23.6138544961</c:v>
                </c:pt>
                <c:pt idx="28449">
                  <c:v>23.6106951258</c:v>
                </c:pt>
                <c:pt idx="28450">
                  <c:v>23.614704526000001</c:v>
                </c:pt>
                <c:pt idx="28451">
                  <c:v>23.621041128000002</c:v>
                </c:pt>
                <c:pt idx="28452">
                  <c:v>23.6204505145</c:v>
                </c:pt>
                <c:pt idx="28453">
                  <c:v>23.614675492700002</c:v>
                </c:pt>
                <c:pt idx="28454">
                  <c:v>23.613374650000001</c:v>
                </c:pt>
                <c:pt idx="28455">
                  <c:v>23.619619166700002</c:v>
                </c:pt>
                <c:pt idx="28456">
                  <c:v>23.625022014100001</c:v>
                </c:pt>
                <c:pt idx="28457">
                  <c:v>23.6208776259</c:v>
                </c:pt>
                <c:pt idx="28458">
                  <c:v>23.615666603899999</c:v>
                </c:pt>
                <c:pt idx="28459">
                  <c:v>23.6176530358</c:v>
                </c:pt>
                <c:pt idx="28460">
                  <c:v>23.625688654400001</c:v>
                </c:pt>
                <c:pt idx="28461">
                  <c:v>23.629279857699999</c:v>
                </c:pt>
                <c:pt idx="28462">
                  <c:v>23.6235795676</c:v>
                </c:pt>
                <c:pt idx="28463">
                  <c:v>23.6198570074</c:v>
                </c:pt>
                <c:pt idx="28464">
                  <c:v>23.623029500000001</c:v>
                </c:pt>
                <c:pt idx="28465">
                  <c:v>23.6295944453</c:v>
                </c:pt>
                <c:pt idx="28466">
                  <c:v>23.629190210699999</c:v>
                </c:pt>
                <c:pt idx="28467">
                  <c:v>23.622753946</c:v>
                </c:pt>
                <c:pt idx="28468">
                  <c:v>23.620784537799999</c:v>
                </c:pt>
                <c:pt idx="28469">
                  <c:v>23.6267700336</c:v>
                </c:pt>
                <c:pt idx="28470">
                  <c:v>23.632516665600001</c:v>
                </c:pt>
                <c:pt idx="28471">
                  <c:v>23.629022045399999</c:v>
                </c:pt>
                <c:pt idx="28472">
                  <c:v>23.6238458706</c:v>
                </c:pt>
                <c:pt idx="28473">
                  <c:v>23.623808509500002</c:v>
                </c:pt>
                <c:pt idx="28474">
                  <c:v>23.630821842</c:v>
                </c:pt>
                <c:pt idx="28475">
                  <c:v>23.6340184984</c:v>
                </c:pt>
                <c:pt idx="28476">
                  <c:v>23.6289468238</c:v>
                </c:pt>
                <c:pt idx="28477">
                  <c:v>23.624615088500001</c:v>
                </c:pt>
                <c:pt idx="28478">
                  <c:v>23.628652984599999</c:v>
                </c:pt>
                <c:pt idx="28479">
                  <c:v>23.635858106899999</c:v>
                </c:pt>
                <c:pt idx="28480">
                  <c:v>23.635189860800001</c:v>
                </c:pt>
                <c:pt idx="28481">
                  <c:v>23.629726655700001</c:v>
                </c:pt>
                <c:pt idx="28482">
                  <c:v>23.626896781199999</c:v>
                </c:pt>
                <c:pt idx="28483">
                  <c:v>23.633206582700002</c:v>
                </c:pt>
                <c:pt idx="28484">
                  <c:v>23.640403000999999</c:v>
                </c:pt>
                <c:pt idx="28485">
                  <c:v>23.6380004791</c:v>
                </c:pt>
                <c:pt idx="28486">
                  <c:v>23.6326387987</c:v>
                </c:pt>
                <c:pt idx="28487">
                  <c:v>23.6322678903</c:v>
                </c:pt>
                <c:pt idx="28488">
                  <c:v>23.639339546999999</c:v>
                </c:pt>
                <c:pt idx="28489">
                  <c:v>23.6423864982</c:v>
                </c:pt>
                <c:pt idx="28490">
                  <c:v>23.637074789</c:v>
                </c:pt>
                <c:pt idx="28491">
                  <c:v>23.6322862727</c:v>
                </c:pt>
                <c:pt idx="28492">
                  <c:v>23.635066376800001</c:v>
                </c:pt>
                <c:pt idx="28493">
                  <c:v>23.641883634100001</c:v>
                </c:pt>
                <c:pt idx="28494">
                  <c:v>23.6428626332</c:v>
                </c:pt>
                <c:pt idx="28495">
                  <c:v>23.6375125062</c:v>
                </c:pt>
                <c:pt idx="28496">
                  <c:v>23.6336492569</c:v>
                </c:pt>
                <c:pt idx="28497">
                  <c:v>23.639410476999998</c:v>
                </c:pt>
                <c:pt idx="28498">
                  <c:v>23.6451565622</c:v>
                </c:pt>
                <c:pt idx="28499">
                  <c:v>23.642709080300001</c:v>
                </c:pt>
                <c:pt idx="28500">
                  <c:v>23.636672233599999</c:v>
                </c:pt>
                <c:pt idx="28501">
                  <c:v>23.636929820300001</c:v>
                </c:pt>
                <c:pt idx="28502">
                  <c:v>23.644032659600001</c:v>
                </c:pt>
                <c:pt idx="28503">
                  <c:v>23.6475468354</c:v>
                </c:pt>
                <c:pt idx="28504">
                  <c:v>23.643880323099999</c:v>
                </c:pt>
                <c:pt idx="28505">
                  <c:v>23.637479155600001</c:v>
                </c:pt>
                <c:pt idx="28506">
                  <c:v>23.640187819499999</c:v>
                </c:pt>
                <c:pt idx="28507">
                  <c:v>23.6487289445</c:v>
                </c:pt>
                <c:pt idx="28508">
                  <c:v>23.650468763700001</c:v>
                </c:pt>
                <c:pt idx="28509">
                  <c:v>23.645643635399999</c:v>
                </c:pt>
                <c:pt idx="28510">
                  <c:v>23.641937954599999</c:v>
                </c:pt>
                <c:pt idx="28511">
                  <c:v>23.6475435987</c:v>
                </c:pt>
                <c:pt idx="28512">
                  <c:v>23.653015537200002</c:v>
                </c:pt>
                <c:pt idx="28513">
                  <c:v>23.650704084800001</c:v>
                </c:pt>
                <c:pt idx="28514">
                  <c:v>23.6444095248</c:v>
                </c:pt>
                <c:pt idx="28515">
                  <c:v>23.643269394600001</c:v>
                </c:pt>
                <c:pt idx="28516">
                  <c:v>23.649742123399999</c:v>
                </c:pt>
                <c:pt idx="28517">
                  <c:v>23.6540462486</c:v>
                </c:pt>
                <c:pt idx="28518">
                  <c:v>23.650683552699999</c:v>
                </c:pt>
                <c:pt idx="28519">
                  <c:v>23.644490819800001</c:v>
                </c:pt>
                <c:pt idx="28520">
                  <c:v>23.647230163300001</c:v>
                </c:pt>
                <c:pt idx="28521">
                  <c:v>23.653969733699999</c:v>
                </c:pt>
                <c:pt idx="28522">
                  <c:v>23.6548267268</c:v>
                </c:pt>
                <c:pt idx="28523">
                  <c:v>23.6494863962</c:v>
                </c:pt>
                <c:pt idx="28524">
                  <c:v>23.645807416299998</c:v>
                </c:pt>
                <c:pt idx="28525">
                  <c:v>23.650722919700002</c:v>
                </c:pt>
                <c:pt idx="28526">
                  <c:v>23.6572561682</c:v>
                </c:pt>
                <c:pt idx="28527">
                  <c:v>23.6566703857</c:v>
                </c:pt>
                <c:pt idx="28528">
                  <c:v>23.649334811799999</c:v>
                </c:pt>
                <c:pt idx="28529">
                  <c:v>23.6483713272</c:v>
                </c:pt>
                <c:pt idx="28530">
                  <c:v>23.655185428599999</c:v>
                </c:pt>
                <c:pt idx="28531">
                  <c:v>23.659969438000001</c:v>
                </c:pt>
                <c:pt idx="28532">
                  <c:v>23.6577411377</c:v>
                </c:pt>
                <c:pt idx="28533">
                  <c:v>23.652098218199999</c:v>
                </c:pt>
                <c:pt idx="28534">
                  <c:v>23.6545807577</c:v>
                </c:pt>
                <c:pt idx="28535">
                  <c:v>23.660959915900001</c:v>
                </c:pt>
                <c:pt idx="28536">
                  <c:v>23.662591537499999</c:v>
                </c:pt>
                <c:pt idx="28537">
                  <c:v>23.657026263599999</c:v>
                </c:pt>
                <c:pt idx="28538">
                  <c:v>23.652389223299998</c:v>
                </c:pt>
                <c:pt idx="28539">
                  <c:v>23.656689908600001</c:v>
                </c:pt>
                <c:pt idx="28540">
                  <c:v>23.662657025600002</c:v>
                </c:pt>
                <c:pt idx="28541">
                  <c:v>23.6624928341</c:v>
                </c:pt>
                <c:pt idx="28542">
                  <c:v>23.6561095094</c:v>
                </c:pt>
                <c:pt idx="28543">
                  <c:v>23.654842074000001</c:v>
                </c:pt>
                <c:pt idx="28544">
                  <c:v>23.660449417300001</c:v>
                </c:pt>
                <c:pt idx="28545">
                  <c:v>23.6647659942</c:v>
                </c:pt>
                <c:pt idx="28546">
                  <c:v>23.661889858799999</c:v>
                </c:pt>
                <c:pt idx="28547">
                  <c:v>23.655489460999998</c:v>
                </c:pt>
                <c:pt idx="28548">
                  <c:v>23.6569287256</c:v>
                </c:pt>
                <c:pt idx="28549">
                  <c:v>23.664046198800001</c:v>
                </c:pt>
                <c:pt idx="28550">
                  <c:v>23.667070989999999</c:v>
                </c:pt>
                <c:pt idx="28551">
                  <c:v>23.661301684000001</c:v>
                </c:pt>
                <c:pt idx="28552">
                  <c:v>23.657458263900001</c:v>
                </c:pt>
                <c:pt idx="28553">
                  <c:v>23.660592919199999</c:v>
                </c:pt>
                <c:pt idx="28554">
                  <c:v>23.666882789599999</c:v>
                </c:pt>
                <c:pt idx="28555">
                  <c:v>23.6682387717</c:v>
                </c:pt>
                <c:pt idx="28556">
                  <c:v>23.6624782787</c:v>
                </c:pt>
                <c:pt idx="28557">
                  <c:v>23.661319942799999</c:v>
                </c:pt>
                <c:pt idx="28558">
                  <c:v>23.6669341992</c:v>
                </c:pt>
                <c:pt idx="28559">
                  <c:v>23.672107949000001</c:v>
                </c:pt>
                <c:pt idx="28560">
                  <c:v>23.6689545811</c:v>
                </c:pt>
                <c:pt idx="28561">
                  <c:v>23.6622008561</c:v>
                </c:pt>
                <c:pt idx="28562">
                  <c:v>23.6629686255</c:v>
                </c:pt>
                <c:pt idx="28563">
                  <c:v>23.669051625200002</c:v>
                </c:pt>
                <c:pt idx="28564">
                  <c:v>23.672055933599999</c:v>
                </c:pt>
                <c:pt idx="28565">
                  <c:v>23.667225708899998</c:v>
                </c:pt>
                <c:pt idx="28566">
                  <c:v>23.662899530699999</c:v>
                </c:pt>
                <c:pt idx="28567">
                  <c:v>23.665640250900001</c:v>
                </c:pt>
                <c:pt idx="28568">
                  <c:v>23.672247497899999</c:v>
                </c:pt>
                <c:pt idx="28569">
                  <c:v>23.672751868100001</c:v>
                </c:pt>
                <c:pt idx="28570">
                  <c:v>23.665681357099999</c:v>
                </c:pt>
                <c:pt idx="28571">
                  <c:v>23.663722585199999</c:v>
                </c:pt>
                <c:pt idx="28572">
                  <c:v>23.669389706299999</c:v>
                </c:pt>
                <c:pt idx="28573">
                  <c:v>23.674885290700001</c:v>
                </c:pt>
                <c:pt idx="28574">
                  <c:v>23.672325287900001</c:v>
                </c:pt>
                <c:pt idx="28575">
                  <c:v>23.666719730000001</c:v>
                </c:pt>
                <c:pt idx="28576">
                  <c:v>23.6659331352</c:v>
                </c:pt>
                <c:pt idx="28577">
                  <c:v>23.672276990899999</c:v>
                </c:pt>
                <c:pt idx="28578">
                  <c:v>23.6765511053</c:v>
                </c:pt>
                <c:pt idx="28579">
                  <c:v>23.672173156100001</c:v>
                </c:pt>
                <c:pt idx="28580">
                  <c:v>23.6682707163</c:v>
                </c:pt>
                <c:pt idx="28581">
                  <c:v>23.671523312200001</c:v>
                </c:pt>
                <c:pt idx="28582">
                  <c:v>23.678745672200002</c:v>
                </c:pt>
                <c:pt idx="28583">
                  <c:v>23.679131346799998</c:v>
                </c:pt>
                <c:pt idx="28584">
                  <c:v>23.672367012300001</c:v>
                </c:pt>
                <c:pt idx="28585">
                  <c:v>23.669476674399998</c:v>
                </c:pt>
                <c:pt idx="28586">
                  <c:v>23.6739479477</c:v>
                </c:pt>
                <c:pt idx="28587">
                  <c:v>23.6794723169</c:v>
                </c:pt>
                <c:pt idx="28588">
                  <c:v>23.677260877399998</c:v>
                </c:pt>
                <c:pt idx="28589">
                  <c:v>23.6713044838</c:v>
                </c:pt>
                <c:pt idx="28590">
                  <c:v>23.670529528900001</c:v>
                </c:pt>
                <c:pt idx="28591">
                  <c:v>23.6772556389</c:v>
                </c:pt>
                <c:pt idx="28592">
                  <c:v>23.681420981199999</c:v>
                </c:pt>
                <c:pt idx="28593">
                  <c:v>23.675708672100001</c:v>
                </c:pt>
                <c:pt idx="28594">
                  <c:v>23.671104305099998</c:v>
                </c:pt>
                <c:pt idx="28595">
                  <c:v>23.673403816899999</c:v>
                </c:pt>
                <c:pt idx="28596">
                  <c:v>23.680028462199999</c:v>
                </c:pt>
                <c:pt idx="28597">
                  <c:v>23.681093649299999</c:v>
                </c:pt>
                <c:pt idx="28598">
                  <c:v>23.675760813099998</c:v>
                </c:pt>
                <c:pt idx="28599">
                  <c:v>23.671987169600001</c:v>
                </c:pt>
                <c:pt idx="28600">
                  <c:v>23.676598671400001</c:v>
                </c:pt>
                <c:pt idx="28601">
                  <c:v>23.682928177299999</c:v>
                </c:pt>
                <c:pt idx="28602">
                  <c:v>23.680958445000002</c:v>
                </c:pt>
                <c:pt idx="28603">
                  <c:v>23.675592754299998</c:v>
                </c:pt>
                <c:pt idx="28604">
                  <c:v>23.675523294800001</c:v>
                </c:pt>
                <c:pt idx="28605">
                  <c:v>23.682752277799999</c:v>
                </c:pt>
                <c:pt idx="28606">
                  <c:v>23.686920823000001</c:v>
                </c:pt>
                <c:pt idx="28607">
                  <c:v>23.6820063768</c:v>
                </c:pt>
                <c:pt idx="28608">
                  <c:v>23.6766361938</c:v>
                </c:pt>
                <c:pt idx="28609">
                  <c:v>23.677820868400001</c:v>
                </c:pt>
                <c:pt idx="28610">
                  <c:v>23.684435924100001</c:v>
                </c:pt>
                <c:pt idx="28611">
                  <c:v>23.6856303438</c:v>
                </c:pt>
                <c:pt idx="28612">
                  <c:v>23.6797689763</c:v>
                </c:pt>
                <c:pt idx="28613">
                  <c:v>23.675840103100001</c:v>
                </c:pt>
                <c:pt idx="28614">
                  <c:v>23.6806436621</c:v>
                </c:pt>
                <c:pt idx="28615">
                  <c:v>23.687233003199999</c:v>
                </c:pt>
                <c:pt idx="28616">
                  <c:v>23.684728579400002</c:v>
                </c:pt>
                <c:pt idx="28617">
                  <c:v>23.6790718578</c:v>
                </c:pt>
                <c:pt idx="28618">
                  <c:v>23.677116857800002</c:v>
                </c:pt>
                <c:pt idx="28619">
                  <c:v>23.683341003399999</c:v>
                </c:pt>
                <c:pt idx="28620">
                  <c:v>23.6876909028</c:v>
                </c:pt>
                <c:pt idx="28621">
                  <c:v>23.684081003500001</c:v>
                </c:pt>
                <c:pt idx="28622">
                  <c:v>23.678267790500001</c:v>
                </c:pt>
                <c:pt idx="28623">
                  <c:v>23.680062970000002</c:v>
                </c:pt>
                <c:pt idx="28624">
                  <c:v>23.686866356199999</c:v>
                </c:pt>
                <c:pt idx="28625">
                  <c:v>23.687968031499999</c:v>
                </c:pt>
                <c:pt idx="28626">
                  <c:v>23.682840097300002</c:v>
                </c:pt>
                <c:pt idx="28627">
                  <c:v>23.679223023700001</c:v>
                </c:pt>
                <c:pt idx="28628">
                  <c:v>23.6845276116</c:v>
                </c:pt>
                <c:pt idx="28629">
                  <c:v>23.6915728114</c:v>
                </c:pt>
                <c:pt idx="28630">
                  <c:v>23.690217488599998</c:v>
                </c:pt>
                <c:pt idx="28631">
                  <c:v>23.684053355300001</c:v>
                </c:pt>
                <c:pt idx="28632">
                  <c:v>23.6816192671</c:v>
                </c:pt>
                <c:pt idx="28633">
                  <c:v>23.687531213700002</c:v>
                </c:pt>
                <c:pt idx="28634">
                  <c:v>23.6917292993</c:v>
                </c:pt>
                <c:pt idx="28635">
                  <c:v>23.687822719100001</c:v>
                </c:pt>
                <c:pt idx="28636">
                  <c:v>23.681718316600001</c:v>
                </c:pt>
                <c:pt idx="28637">
                  <c:v>23.683018534199999</c:v>
                </c:pt>
                <c:pt idx="28638">
                  <c:v>23.689608647499998</c:v>
                </c:pt>
                <c:pt idx="28639">
                  <c:v>23.6915019809</c:v>
                </c:pt>
                <c:pt idx="28640">
                  <c:v>23.686959878</c:v>
                </c:pt>
                <c:pt idx="28641">
                  <c:v>23.6812734811</c:v>
                </c:pt>
                <c:pt idx="28642">
                  <c:v>23.685409245100001</c:v>
                </c:pt>
                <c:pt idx="28643">
                  <c:v>23.691724837799999</c:v>
                </c:pt>
                <c:pt idx="28644">
                  <c:v>23.691005784200001</c:v>
                </c:pt>
                <c:pt idx="28645">
                  <c:v>23.684578540299999</c:v>
                </c:pt>
                <c:pt idx="28646">
                  <c:v>23.683022584900002</c:v>
                </c:pt>
                <c:pt idx="28647">
                  <c:v>23.688748542700001</c:v>
                </c:pt>
                <c:pt idx="28648">
                  <c:v>23.693088786299999</c:v>
                </c:pt>
                <c:pt idx="28649">
                  <c:v>23.690365353000001</c:v>
                </c:pt>
                <c:pt idx="28650">
                  <c:v>23.683815211799999</c:v>
                </c:pt>
                <c:pt idx="28651">
                  <c:v>23.685235931699999</c:v>
                </c:pt>
                <c:pt idx="28652">
                  <c:v>23.693129179500001</c:v>
                </c:pt>
                <c:pt idx="28653">
                  <c:v>23.6960778527</c:v>
                </c:pt>
                <c:pt idx="28654">
                  <c:v>23.6913312836</c:v>
                </c:pt>
                <c:pt idx="28655">
                  <c:v>23.685704994000002</c:v>
                </c:pt>
                <c:pt idx="28656">
                  <c:v>23.689201129600001</c:v>
                </c:pt>
                <c:pt idx="28657">
                  <c:v>23.695065211399999</c:v>
                </c:pt>
                <c:pt idx="28658">
                  <c:v>23.694338011100001</c:v>
                </c:pt>
                <c:pt idx="28659">
                  <c:v>23.687921676799998</c:v>
                </c:pt>
                <c:pt idx="28660">
                  <c:v>23.6851374011</c:v>
                </c:pt>
                <c:pt idx="28661">
                  <c:v>23.690115415000001</c:v>
                </c:pt>
                <c:pt idx="28662">
                  <c:v>23.695683044500001</c:v>
                </c:pt>
                <c:pt idx="28663">
                  <c:v>23.6937451322</c:v>
                </c:pt>
                <c:pt idx="28664">
                  <c:v>23.686261264999999</c:v>
                </c:pt>
                <c:pt idx="28665">
                  <c:v>23.687011465699999</c:v>
                </c:pt>
                <c:pt idx="28666">
                  <c:v>23.693260052700001</c:v>
                </c:pt>
                <c:pt idx="28667">
                  <c:v>23.695808015200001</c:v>
                </c:pt>
                <c:pt idx="28668">
                  <c:v>23.690745118799999</c:v>
                </c:pt>
                <c:pt idx="28669">
                  <c:v>23.6858465014</c:v>
                </c:pt>
                <c:pt idx="28670">
                  <c:v>23.688849207000001</c:v>
                </c:pt>
                <c:pt idx="28671">
                  <c:v>23.695374988299999</c:v>
                </c:pt>
                <c:pt idx="28672">
                  <c:v>23.696255728899999</c:v>
                </c:pt>
                <c:pt idx="28673">
                  <c:v>23.688947837000001</c:v>
                </c:pt>
                <c:pt idx="28674">
                  <c:v>23.686182175999999</c:v>
                </c:pt>
                <c:pt idx="28675">
                  <c:v>23.692302492300001</c:v>
                </c:pt>
                <c:pt idx="28676">
                  <c:v>23.6985377126</c:v>
                </c:pt>
                <c:pt idx="28677">
                  <c:v>23.6971621052</c:v>
                </c:pt>
                <c:pt idx="28678">
                  <c:v>23.6900799764</c:v>
                </c:pt>
                <c:pt idx="28679">
                  <c:v>23.690187369099998</c:v>
                </c:pt>
                <c:pt idx="28680">
                  <c:v>23.695775776400001</c:v>
                </c:pt>
                <c:pt idx="28681">
                  <c:v>23.698712825600001</c:v>
                </c:pt>
                <c:pt idx="28682">
                  <c:v>23.6937890512</c:v>
                </c:pt>
                <c:pt idx="28683">
                  <c:v>23.687888643400001</c:v>
                </c:pt>
                <c:pt idx="28684">
                  <c:v>23.690058521200001</c:v>
                </c:pt>
                <c:pt idx="28685">
                  <c:v>23.696707943300002</c:v>
                </c:pt>
                <c:pt idx="28686">
                  <c:v>23.698382086999999</c:v>
                </c:pt>
                <c:pt idx="28687">
                  <c:v>23.691469864999998</c:v>
                </c:pt>
                <c:pt idx="28688">
                  <c:v>23.688598334600002</c:v>
                </c:pt>
                <c:pt idx="28689">
                  <c:v>23.6926165028</c:v>
                </c:pt>
                <c:pt idx="28690">
                  <c:v>23.6979173165</c:v>
                </c:pt>
                <c:pt idx="28691">
                  <c:v>23.696057825600001</c:v>
                </c:pt>
                <c:pt idx="28692">
                  <c:v>23.689317052900002</c:v>
                </c:pt>
                <c:pt idx="28693">
                  <c:v>23.688625092599999</c:v>
                </c:pt>
                <c:pt idx="28694">
                  <c:v>23.695081221199999</c:v>
                </c:pt>
                <c:pt idx="28695">
                  <c:v>23.699400385899999</c:v>
                </c:pt>
                <c:pt idx="28696">
                  <c:v>23.693986928899999</c:v>
                </c:pt>
                <c:pt idx="28697">
                  <c:v>23.6887353127</c:v>
                </c:pt>
                <c:pt idx="28698">
                  <c:v>23.690508813800001</c:v>
                </c:pt>
                <c:pt idx="28699">
                  <c:v>23.6974572797</c:v>
                </c:pt>
                <c:pt idx="28700">
                  <c:v>23.7004150864</c:v>
                </c:pt>
                <c:pt idx="28701">
                  <c:v>23.6942907908</c:v>
                </c:pt>
                <c:pt idx="28702">
                  <c:v>23.691042630799998</c:v>
                </c:pt>
                <c:pt idx="28703">
                  <c:v>23.6945391434</c:v>
                </c:pt>
                <c:pt idx="28704">
                  <c:v>23.700363222499998</c:v>
                </c:pt>
                <c:pt idx="28705">
                  <c:v>23.6985036803</c:v>
                </c:pt>
                <c:pt idx="28706">
                  <c:v>23.691235173500001</c:v>
                </c:pt>
                <c:pt idx="28707">
                  <c:v>23.689935512800002</c:v>
                </c:pt>
                <c:pt idx="28708">
                  <c:v>23.695408237999999</c:v>
                </c:pt>
                <c:pt idx="28709">
                  <c:v>23.699928965800002</c:v>
                </c:pt>
                <c:pt idx="28710">
                  <c:v>23.695964185200001</c:v>
                </c:pt>
                <c:pt idx="28711">
                  <c:v>23.690411781600002</c:v>
                </c:pt>
                <c:pt idx="28712">
                  <c:v>23.690956435499999</c:v>
                </c:pt>
                <c:pt idx="28713">
                  <c:v>23.697516346</c:v>
                </c:pt>
                <c:pt idx="28714">
                  <c:v>23.699273806400001</c:v>
                </c:pt>
                <c:pt idx="28715">
                  <c:v>23.692804115400001</c:v>
                </c:pt>
                <c:pt idx="28716">
                  <c:v>23.688619795499999</c:v>
                </c:pt>
                <c:pt idx="28717">
                  <c:v>23.692811150400001</c:v>
                </c:pt>
                <c:pt idx="28718">
                  <c:v>23.699242509499999</c:v>
                </c:pt>
                <c:pt idx="28719">
                  <c:v>23.697642593099999</c:v>
                </c:pt>
                <c:pt idx="28720">
                  <c:v>23.691717754399999</c:v>
                </c:pt>
                <c:pt idx="28721">
                  <c:v>23.688696227299999</c:v>
                </c:pt>
                <c:pt idx="28722">
                  <c:v>23.6942679713</c:v>
                </c:pt>
                <c:pt idx="28723">
                  <c:v>23.700571391699999</c:v>
                </c:pt>
                <c:pt idx="28724">
                  <c:v>23.6974029607</c:v>
                </c:pt>
                <c:pt idx="28725">
                  <c:v>23.692074487300001</c:v>
                </c:pt>
                <c:pt idx="28726">
                  <c:v>23.692495407799999</c:v>
                </c:pt>
                <c:pt idx="28727">
                  <c:v>23.6994222121</c:v>
                </c:pt>
                <c:pt idx="28728">
                  <c:v>23.700964896399999</c:v>
                </c:pt>
                <c:pt idx="28729">
                  <c:v>23.694466178599999</c:v>
                </c:pt>
                <c:pt idx="28730">
                  <c:v>23.6897130455</c:v>
                </c:pt>
                <c:pt idx="28731">
                  <c:v>23.692583773799999</c:v>
                </c:pt>
                <c:pt idx="28732">
                  <c:v>23.698766684300001</c:v>
                </c:pt>
                <c:pt idx="28733">
                  <c:v>23.698327654100002</c:v>
                </c:pt>
                <c:pt idx="28734">
                  <c:v>23.692208367300001</c:v>
                </c:pt>
                <c:pt idx="28735">
                  <c:v>23.689172733199999</c:v>
                </c:pt>
                <c:pt idx="28736">
                  <c:v>23.6949647416</c:v>
                </c:pt>
                <c:pt idx="28737">
                  <c:v>23.6996561662</c:v>
                </c:pt>
                <c:pt idx="28738">
                  <c:v>23.695426649800002</c:v>
                </c:pt>
                <c:pt idx="28739">
                  <c:v>23.689371294299999</c:v>
                </c:pt>
                <c:pt idx="28740">
                  <c:v>23.689783524799999</c:v>
                </c:pt>
                <c:pt idx="28741">
                  <c:v>23.696325208800001</c:v>
                </c:pt>
                <c:pt idx="28742">
                  <c:v>23.698886944000002</c:v>
                </c:pt>
                <c:pt idx="28743">
                  <c:v>23.6940115013</c:v>
                </c:pt>
                <c:pt idx="28744">
                  <c:v>23.6878258568</c:v>
                </c:pt>
                <c:pt idx="28745">
                  <c:v>23.690699112400001</c:v>
                </c:pt>
                <c:pt idx="28746">
                  <c:v>23.6980527463</c:v>
                </c:pt>
                <c:pt idx="28747">
                  <c:v>23.6980003372</c:v>
                </c:pt>
                <c:pt idx="28748">
                  <c:v>23.692705668199999</c:v>
                </c:pt>
                <c:pt idx="28749">
                  <c:v>23.6900089407</c:v>
                </c:pt>
                <c:pt idx="28750">
                  <c:v>23.695872317199999</c:v>
                </c:pt>
                <c:pt idx="28751">
                  <c:v>23.700404854399999</c:v>
                </c:pt>
                <c:pt idx="28752">
                  <c:v>23.696676851599999</c:v>
                </c:pt>
                <c:pt idx="28753">
                  <c:v>23.690102677399999</c:v>
                </c:pt>
                <c:pt idx="28754">
                  <c:v>23.6892838883</c:v>
                </c:pt>
                <c:pt idx="28755">
                  <c:v>23.6955396165</c:v>
                </c:pt>
                <c:pt idx="28756">
                  <c:v>23.698144391900001</c:v>
                </c:pt>
                <c:pt idx="28757">
                  <c:v>23.693405439700001</c:v>
                </c:pt>
                <c:pt idx="28758">
                  <c:v>23.687786605300001</c:v>
                </c:pt>
                <c:pt idx="28759">
                  <c:v>23.690719421299999</c:v>
                </c:pt>
                <c:pt idx="28760">
                  <c:v>23.697219181600001</c:v>
                </c:pt>
                <c:pt idx="28761">
                  <c:v>23.696257597300001</c:v>
                </c:pt>
                <c:pt idx="28762">
                  <c:v>23.690279115100001</c:v>
                </c:pt>
                <c:pt idx="28763">
                  <c:v>23.686534648599999</c:v>
                </c:pt>
                <c:pt idx="28764">
                  <c:v>23.6913614616</c:v>
                </c:pt>
                <c:pt idx="28765">
                  <c:v>23.696722691600002</c:v>
                </c:pt>
                <c:pt idx="28766">
                  <c:v>23.6946581049</c:v>
                </c:pt>
                <c:pt idx="28767">
                  <c:v>23.687490567299999</c:v>
                </c:pt>
                <c:pt idx="28768">
                  <c:v>23.687075954800001</c:v>
                </c:pt>
                <c:pt idx="28769">
                  <c:v>23.693261008299999</c:v>
                </c:pt>
                <c:pt idx="28770">
                  <c:v>23.6961579315</c:v>
                </c:pt>
                <c:pt idx="28771">
                  <c:v>23.692569349300001</c:v>
                </c:pt>
                <c:pt idx="28772">
                  <c:v>23.687434985100001</c:v>
                </c:pt>
                <c:pt idx="28773">
                  <c:v>23.690600843199999</c:v>
                </c:pt>
                <c:pt idx="28774">
                  <c:v>23.696897599</c:v>
                </c:pt>
                <c:pt idx="28775">
                  <c:v>23.696866623999998</c:v>
                </c:pt>
                <c:pt idx="28776">
                  <c:v>23.6904402716</c:v>
                </c:pt>
                <c:pt idx="28777">
                  <c:v>23.685949864800001</c:v>
                </c:pt>
                <c:pt idx="28778">
                  <c:v>23.6903881255</c:v>
                </c:pt>
                <c:pt idx="28779">
                  <c:v>23.695238224099999</c:v>
                </c:pt>
                <c:pt idx="28780">
                  <c:v>23.693104655799999</c:v>
                </c:pt>
                <c:pt idx="28781">
                  <c:v>23.686443959799998</c:v>
                </c:pt>
                <c:pt idx="28782">
                  <c:v>23.685741518299999</c:v>
                </c:pt>
                <c:pt idx="28783">
                  <c:v>23.691578721799999</c:v>
                </c:pt>
                <c:pt idx="28784">
                  <c:v>23.694511514399998</c:v>
                </c:pt>
                <c:pt idx="28785">
                  <c:v>23.6905141029</c:v>
                </c:pt>
                <c:pt idx="28786">
                  <c:v>23.683604746499999</c:v>
                </c:pt>
                <c:pt idx="28787">
                  <c:v>23.685643901999999</c:v>
                </c:pt>
                <c:pt idx="28788">
                  <c:v>23.692035844999999</c:v>
                </c:pt>
                <c:pt idx="28789">
                  <c:v>23.6931022379</c:v>
                </c:pt>
                <c:pt idx="28790">
                  <c:v>23.686723173699999</c:v>
                </c:pt>
                <c:pt idx="28791">
                  <c:v>23.6831114228</c:v>
                </c:pt>
                <c:pt idx="28792">
                  <c:v>23.6867022958</c:v>
                </c:pt>
                <c:pt idx="28793">
                  <c:v>23.691886695000001</c:v>
                </c:pt>
                <c:pt idx="28794">
                  <c:v>23.6907328769</c:v>
                </c:pt>
                <c:pt idx="28795">
                  <c:v>23.684404854899999</c:v>
                </c:pt>
                <c:pt idx="28796">
                  <c:v>23.684077226700001</c:v>
                </c:pt>
                <c:pt idx="28797">
                  <c:v>23.6903321699</c:v>
                </c:pt>
                <c:pt idx="28798">
                  <c:v>23.694177953099999</c:v>
                </c:pt>
                <c:pt idx="28799">
                  <c:v>23.6898308534</c:v>
                </c:pt>
                <c:pt idx="28800">
                  <c:v>23.682908257099999</c:v>
                </c:pt>
                <c:pt idx="28801">
                  <c:v>23.684150203000002</c:v>
                </c:pt>
                <c:pt idx="28802">
                  <c:v>23.689837026300001</c:v>
                </c:pt>
                <c:pt idx="28803">
                  <c:v>23.690851930400001</c:v>
                </c:pt>
                <c:pt idx="28804">
                  <c:v>23.684692180799999</c:v>
                </c:pt>
                <c:pt idx="28805">
                  <c:v>23.6805919488</c:v>
                </c:pt>
                <c:pt idx="28806">
                  <c:v>23.683837966399999</c:v>
                </c:pt>
                <c:pt idx="28807">
                  <c:v>23.6896374799</c:v>
                </c:pt>
                <c:pt idx="28808">
                  <c:v>23.689047302900001</c:v>
                </c:pt>
                <c:pt idx="28809">
                  <c:v>23.680919042700001</c:v>
                </c:pt>
                <c:pt idx="28810">
                  <c:v>23.679521074699998</c:v>
                </c:pt>
                <c:pt idx="28811">
                  <c:v>23.684957908000001</c:v>
                </c:pt>
                <c:pt idx="28812">
                  <c:v>23.688770916399999</c:v>
                </c:pt>
                <c:pt idx="28813">
                  <c:v>23.684616640600002</c:v>
                </c:pt>
                <c:pt idx="28814">
                  <c:v>23.678797367400001</c:v>
                </c:pt>
                <c:pt idx="28815">
                  <c:v>23.679238703999999</c:v>
                </c:pt>
                <c:pt idx="28816">
                  <c:v>23.6853172577</c:v>
                </c:pt>
                <c:pt idx="28817">
                  <c:v>23.687475878400001</c:v>
                </c:pt>
                <c:pt idx="28818">
                  <c:v>23.681394707100001</c:v>
                </c:pt>
                <c:pt idx="28819">
                  <c:v>23.681505011700001</c:v>
                </c:pt>
                <c:pt idx="28820">
                  <c:v>23.688051913100001</c:v>
                </c:pt>
                <c:pt idx="28821">
                  <c:v>23.687329499299999</c:v>
                </c:pt>
                <c:pt idx="28822">
                  <c:v>23.679596249100001</c:v>
                </c:pt>
                <c:pt idx="28823">
                  <c:v>23.677253222600001</c:v>
                </c:pt>
                <c:pt idx="28824">
                  <c:v>23.681680605299999</c:v>
                </c:pt>
                <c:pt idx="28825">
                  <c:v>23.685696567800001</c:v>
                </c:pt>
                <c:pt idx="28826">
                  <c:v>23.681920970299998</c:v>
                </c:pt>
                <c:pt idx="28827">
                  <c:v>23.675205588699999</c:v>
                </c:pt>
                <c:pt idx="28828">
                  <c:v>23.6750876939</c:v>
                </c:pt>
                <c:pt idx="28829">
                  <c:v>23.6816579903</c:v>
                </c:pt>
                <c:pt idx="28830">
                  <c:v>23.6847660428</c:v>
                </c:pt>
                <c:pt idx="28831">
                  <c:v>23.677858621799999</c:v>
                </c:pt>
                <c:pt idx="28832">
                  <c:v>23.6732889036</c:v>
                </c:pt>
                <c:pt idx="28833">
                  <c:v>23.675586748499999</c:v>
                </c:pt>
                <c:pt idx="28834">
                  <c:v>23.681317480099999</c:v>
                </c:pt>
                <c:pt idx="28835">
                  <c:v>23.6805812186</c:v>
                </c:pt>
                <c:pt idx="28836">
                  <c:v>23.673979832899999</c:v>
                </c:pt>
                <c:pt idx="28837">
                  <c:v>23.670983786899999</c:v>
                </c:pt>
                <c:pt idx="28838">
                  <c:v>23.675988411300001</c:v>
                </c:pt>
                <c:pt idx="28839">
                  <c:v>23.681075594700001</c:v>
                </c:pt>
                <c:pt idx="28840">
                  <c:v>23.677015818099999</c:v>
                </c:pt>
                <c:pt idx="28841">
                  <c:v>23.670652352299999</c:v>
                </c:pt>
                <c:pt idx="28842">
                  <c:v>23.671135658600001</c:v>
                </c:pt>
                <c:pt idx="28843">
                  <c:v>23.678209849200002</c:v>
                </c:pt>
                <c:pt idx="28844">
                  <c:v>23.681739326999999</c:v>
                </c:pt>
                <c:pt idx="28845">
                  <c:v>23.675604431699998</c:v>
                </c:pt>
                <c:pt idx="28846">
                  <c:v>23.670406201700001</c:v>
                </c:pt>
                <c:pt idx="28847">
                  <c:v>23.671881736100001</c:v>
                </c:pt>
                <c:pt idx="28848">
                  <c:v>23.6777610139</c:v>
                </c:pt>
                <c:pt idx="28849">
                  <c:v>23.6772977217</c:v>
                </c:pt>
                <c:pt idx="28850">
                  <c:v>23.670108677399998</c:v>
                </c:pt>
                <c:pt idx="28851">
                  <c:v>23.666526738000002</c:v>
                </c:pt>
                <c:pt idx="28852">
                  <c:v>23.6712060624</c:v>
                </c:pt>
                <c:pt idx="28853">
                  <c:v>23.676820524</c:v>
                </c:pt>
                <c:pt idx="28854">
                  <c:v>23.673292016600001</c:v>
                </c:pt>
                <c:pt idx="28855">
                  <c:v>23.667188106000001</c:v>
                </c:pt>
                <c:pt idx="28856">
                  <c:v>23.665328952500001</c:v>
                </c:pt>
                <c:pt idx="28857">
                  <c:v>23.671292343699999</c:v>
                </c:pt>
                <c:pt idx="28858">
                  <c:v>23.674197368000002</c:v>
                </c:pt>
                <c:pt idx="28859">
                  <c:v>23.668688656400001</c:v>
                </c:pt>
                <c:pt idx="28860">
                  <c:v>23.662822927899999</c:v>
                </c:pt>
                <c:pt idx="28861">
                  <c:v>23.665187105499999</c:v>
                </c:pt>
                <c:pt idx="28862">
                  <c:v>23.6716269253</c:v>
                </c:pt>
                <c:pt idx="28863">
                  <c:v>23.6710519608</c:v>
                </c:pt>
                <c:pt idx="28864">
                  <c:v>23.664949284399999</c:v>
                </c:pt>
                <c:pt idx="28865">
                  <c:v>23.660712784299999</c:v>
                </c:pt>
                <c:pt idx="28866">
                  <c:v>23.665496975100002</c:v>
                </c:pt>
                <c:pt idx="28867">
                  <c:v>23.672405201899998</c:v>
                </c:pt>
                <c:pt idx="28868">
                  <c:v>23.669913798900001</c:v>
                </c:pt>
                <c:pt idx="28869">
                  <c:v>23.663462406800001</c:v>
                </c:pt>
                <c:pt idx="28870">
                  <c:v>23.661214519600001</c:v>
                </c:pt>
                <c:pt idx="28871">
                  <c:v>23.6670734508</c:v>
                </c:pt>
                <c:pt idx="28872">
                  <c:v>23.6698981682</c:v>
                </c:pt>
                <c:pt idx="28873">
                  <c:v>23.664197393999999</c:v>
                </c:pt>
                <c:pt idx="28874">
                  <c:v>23.657999900899998</c:v>
                </c:pt>
                <c:pt idx="28875">
                  <c:v>23.659119212899999</c:v>
                </c:pt>
                <c:pt idx="28876">
                  <c:v>23.665232723900001</c:v>
                </c:pt>
                <c:pt idx="28877">
                  <c:v>23.666225055599998</c:v>
                </c:pt>
                <c:pt idx="28878">
                  <c:v>23.660452010099998</c:v>
                </c:pt>
                <c:pt idx="28879">
                  <c:v>23.6550475005</c:v>
                </c:pt>
                <c:pt idx="28880">
                  <c:v>23.659302483800001</c:v>
                </c:pt>
                <c:pt idx="28881">
                  <c:v>23.6643813377</c:v>
                </c:pt>
                <c:pt idx="28882">
                  <c:v>23.6618028149</c:v>
                </c:pt>
                <c:pt idx="28883">
                  <c:v>23.654610399500001</c:v>
                </c:pt>
                <c:pt idx="28884">
                  <c:v>23.653002501900001</c:v>
                </c:pt>
                <c:pt idx="28885">
                  <c:v>23.6587968503</c:v>
                </c:pt>
                <c:pt idx="28886">
                  <c:v>23.6621568059</c:v>
                </c:pt>
                <c:pt idx="28887">
                  <c:v>23.658194658100001</c:v>
                </c:pt>
                <c:pt idx="28888">
                  <c:v>23.650649132600002</c:v>
                </c:pt>
                <c:pt idx="28889">
                  <c:v>23.651557804999999</c:v>
                </c:pt>
                <c:pt idx="28890">
                  <c:v>23.659349975800001</c:v>
                </c:pt>
                <c:pt idx="28891">
                  <c:v>23.6610659571</c:v>
                </c:pt>
                <c:pt idx="28892">
                  <c:v>23.655703591599998</c:v>
                </c:pt>
                <c:pt idx="28893">
                  <c:v>23.650272900899999</c:v>
                </c:pt>
                <c:pt idx="28894">
                  <c:v>23.654214893999999</c:v>
                </c:pt>
                <c:pt idx="28895">
                  <c:v>23.659050035500002</c:v>
                </c:pt>
                <c:pt idx="28896">
                  <c:v>23.656574190299999</c:v>
                </c:pt>
                <c:pt idx="28897">
                  <c:v>23.649264027600001</c:v>
                </c:pt>
                <c:pt idx="28898">
                  <c:v>23.646340971699999</c:v>
                </c:pt>
                <c:pt idx="28899">
                  <c:v>23.6514726873</c:v>
                </c:pt>
                <c:pt idx="28900">
                  <c:v>23.6555811548</c:v>
                </c:pt>
                <c:pt idx="28901">
                  <c:v>23.652181218199999</c:v>
                </c:pt>
                <c:pt idx="28902">
                  <c:v>23.644827100899999</c:v>
                </c:pt>
                <c:pt idx="28903">
                  <c:v>23.645810433299999</c:v>
                </c:pt>
                <c:pt idx="28904">
                  <c:v>23.651481182600001</c:v>
                </c:pt>
                <c:pt idx="28905">
                  <c:v>23.652254206599999</c:v>
                </c:pt>
                <c:pt idx="28906">
                  <c:v>23.646175853199999</c:v>
                </c:pt>
                <c:pt idx="28907">
                  <c:v>23.6407820644</c:v>
                </c:pt>
                <c:pt idx="28908">
                  <c:v>23.643899098599999</c:v>
                </c:pt>
                <c:pt idx="28909">
                  <c:v>23.649808119300001</c:v>
                </c:pt>
                <c:pt idx="28910">
                  <c:v>23.649103093800001</c:v>
                </c:pt>
                <c:pt idx="28911">
                  <c:v>23.6409398437</c:v>
                </c:pt>
                <c:pt idx="28912">
                  <c:v>23.638305280499999</c:v>
                </c:pt>
                <c:pt idx="28913">
                  <c:v>23.643806399700001</c:v>
                </c:pt>
                <c:pt idx="28914">
                  <c:v>23.648234801699999</c:v>
                </c:pt>
                <c:pt idx="28915">
                  <c:v>23.645903295299998</c:v>
                </c:pt>
                <c:pt idx="28916">
                  <c:v>23.638925848300001</c:v>
                </c:pt>
                <c:pt idx="28917">
                  <c:v>23.639528661300002</c:v>
                </c:pt>
                <c:pt idx="28918">
                  <c:v>23.6447537972</c:v>
                </c:pt>
                <c:pt idx="28919">
                  <c:v>23.646170171800001</c:v>
                </c:pt>
                <c:pt idx="28920">
                  <c:v>23.640030447299999</c:v>
                </c:pt>
                <c:pt idx="28921">
                  <c:v>23.633749800099999</c:v>
                </c:pt>
                <c:pt idx="28922">
                  <c:v>23.636253501100001</c:v>
                </c:pt>
                <c:pt idx="28923">
                  <c:v>23.641580514099999</c:v>
                </c:pt>
                <c:pt idx="28924">
                  <c:v>23.641454401200001</c:v>
                </c:pt>
                <c:pt idx="28925">
                  <c:v>23.634323368499999</c:v>
                </c:pt>
                <c:pt idx="28926">
                  <c:v>23.631358686199999</c:v>
                </c:pt>
                <c:pt idx="28927">
                  <c:v>23.635544042900001</c:v>
                </c:pt>
                <c:pt idx="28928">
                  <c:v>23.639522464900001</c:v>
                </c:pt>
                <c:pt idx="28929">
                  <c:v>23.6362639034</c:v>
                </c:pt>
                <c:pt idx="28930">
                  <c:v>23.628529694699999</c:v>
                </c:pt>
                <c:pt idx="28931">
                  <c:v>23.627935611200002</c:v>
                </c:pt>
                <c:pt idx="28932">
                  <c:v>23.633828602299999</c:v>
                </c:pt>
                <c:pt idx="28933">
                  <c:v>23.636616350899999</c:v>
                </c:pt>
                <c:pt idx="28934">
                  <c:v>23.630374002899998</c:v>
                </c:pt>
                <c:pt idx="28935">
                  <c:v>23.6250454276</c:v>
                </c:pt>
                <c:pt idx="28936">
                  <c:v>23.6264434488</c:v>
                </c:pt>
                <c:pt idx="28937">
                  <c:v>23.631985499199999</c:v>
                </c:pt>
                <c:pt idx="28938">
                  <c:v>23.633388570299999</c:v>
                </c:pt>
                <c:pt idx="28939">
                  <c:v>23.6269074814</c:v>
                </c:pt>
                <c:pt idx="28940">
                  <c:v>23.6239319751</c:v>
                </c:pt>
                <c:pt idx="28941">
                  <c:v>23.627866217200001</c:v>
                </c:pt>
                <c:pt idx="28942">
                  <c:v>23.632538532400002</c:v>
                </c:pt>
                <c:pt idx="28943">
                  <c:v>23.629076596800001</c:v>
                </c:pt>
                <c:pt idx="28944">
                  <c:v>23.621020335600001</c:v>
                </c:pt>
                <c:pt idx="28945">
                  <c:v>23.619799366900001</c:v>
                </c:pt>
                <c:pt idx="28946">
                  <c:v>23.624678837800001</c:v>
                </c:pt>
                <c:pt idx="28947">
                  <c:v>23.627447302699998</c:v>
                </c:pt>
                <c:pt idx="28948">
                  <c:v>23.622307732500001</c:v>
                </c:pt>
                <c:pt idx="28949">
                  <c:v>23.616528411699999</c:v>
                </c:pt>
                <c:pt idx="28950">
                  <c:v>23.617584724899999</c:v>
                </c:pt>
                <c:pt idx="28951">
                  <c:v>23.623401672</c:v>
                </c:pt>
                <c:pt idx="28952">
                  <c:v>23.623726634600001</c:v>
                </c:pt>
                <c:pt idx="28953">
                  <c:v>23.6158365581</c:v>
                </c:pt>
                <c:pt idx="28954">
                  <c:v>23.611895732899999</c:v>
                </c:pt>
                <c:pt idx="28955">
                  <c:v>23.615826997300001</c:v>
                </c:pt>
                <c:pt idx="28956">
                  <c:v>23.620715722300002</c:v>
                </c:pt>
                <c:pt idx="28957">
                  <c:v>23.617946997000001</c:v>
                </c:pt>
                <c:pt idx="28958">
                  <c:v>23.6111851607</c:v>
                </c:pt>
                <c:pt idx="28959">
                  <c:v>23.608470930399999</c:v>
                </c:pt>
                <c:pt idx="28960">
                  <c:v>23.613665038899999</c:v>
                </c:pt>
                <c:pt idx="28961">
                  <c:v>23.6177397433</c:v>
                </c:pt>
                <c:pt idx="28962">
                  <c:v>23.6130279319</c:v>
                </c:pt>
                <c:pt idx="28963">
                  <c:v>23.6076284293</c:v>
                </c:pt>
                <c:pt idx="28964">
                  <c:v>23.608909172600001</c:v>
                </c:pt>
                <c:pt idx="28965">
                  <c:v>23.615200323900002</c:v>
                </c:pt>
                <c:pt idx="28966">
                  <c:v>23.615363934299999</c:v>
                </c:pt>
                <c:pt idx="28967">
                  <c:v>23.607729107499999</c:v>
                </c:pt>
                <c:pt idx="28968">
                  <c:v>23.602984370600002</c:v>
                </c:pt>
                <c:pt idx="28969">
                  <c:v>23.6057176377</c:v>
                </c:pt>
                <c:pt idx="28970">
                  <c:v>23.610583553600001</c:v>
                </c:pt>
                <c:pt idx="28971">
                  <c:v>23.6082822742</c:v>
                </c:pt>
                <c:pt idx="28972">
                  <c:v>23.601268579199999</c:v>
                </c:pt>
                <c:pt idx="28973">
                  <c:v>23.598714499500002</c:v>
                </c:pt>
                <c:pt idx="28974">
                  <c:v>23.604125756999998</c:v>
                </c:pt>
                <c:pt idx="28975">
                  <c:v>23.608070289299999</c:v>
                </c:pt>
                <c:pt idx="28976">
                  <c:v>23.601957981999998</c:v>
                </c:pt>
                <c:pt idx="28977">
                  <c:v>23.5957474983</c:v>
                </c:pt>
                <c:pt idx="28978">
                  <c:v>23.5959550002</c:v>
                </c:pt>
                <c:pt idx="28979">
                  <c:v>23.6014704434</c:v>
                </c:pt>
                <c:pt idx="28980">
                  <c:v>23.602288772800001</c:v>
                </c:pt>
                <c:pt idx="28981">
                  <c:v>23.596200512100001</c:v>
                </c:pt>
                <c:pt idx="28982">
                  <c:v>23.5905856314</c:v>
                </c:pt>
                <c:pt idx="28983">
                  <c:v>23.593572089199998</c:v>
                </c:pt>
                <c:pt idx="28984">
                  <c:v>23.5992403035</c:v>
                </c:pt>
                <c:pt idx="28985">
                  <c:v>23.597238126299999</c:v>
                </c:pt>
                <c:pt idx="28986">
                  <c:v>23.590853533099999</c:v>
                </c:pt>
                <c:pt idx="28987">
                  <c:v>23.588864449599999</c:v>
                </c:pt>
                <c:pt idx="28988">
                  <c:v>23.594644490899999</c:v>
                </c:pt>
                <c:pt idx="28989">
                  <c:v>23.598366736199999</c:v>
                </c:pt>
                <c:pt idx="28990">
                  <c:v>23.592977278500001</c:v>
                </c:pt>
                <c:pt idx="28991">
                  <c:v>23.5860591394</c:v>
                </c:pt>
                <c:pt idx="28992">
                  <c:v>23.585190967500001</c:v>
                </c:pt>
                <c:pt idx="28993">
                  <c:v>23.590633607699999</c:v>
                </c:pt>
                <c:pt idx="28994">
                  <c:v>23.5916595367</c:v>
                </c:pt>
                <c:pt idx="28995">
                  <c:v>23.585143311500001</c:v>
                </c:pt>
                <c:pt idx="28996">
                  <c:v>23.579551077200001</c:v>
                </c:pt>
                <c:pt idx="28997">
                  <c:v>23.582576268099999</c:v>
                </c:pt>
                <c:pt idx="28998">
                  <c:v>23.5885871722</c:v>
                </c:pt>
                <c:pt idx="28999">
                  <c:v>23.585945258900001</c:v>
                </c:pt>
                <c:pt idx="29000">
                  <c:v>23.579291441300001</c:v>
                </c:pt>
                <c:pt idx="29001">
                  <c:v>23.575198954200001</c:v>
                </c:pt>
                <c:pt idx="29002">
                  <c:v>23.579804931999998</c:v>
                </c:pt>
                <c:pt idx="29003">
                  <c:v>23.583627680599999</c:v>
                </c:pt>
                <c:pt idx="29004">
                  <c:v>23.579612817499999</c:v>
                </c:pt>
                <c:pt idx="29005">
                  <c:v>23.5722922683</c:v>
                </c:pt>
                <c:pt idx="29006">
                  <c:v>23.5721211551</c:v>
                </c:pt>
                <c:pt idx="29007">
                  <c:v>23.577680601000001</c:v>
                </c:pt>
                <c:pt idx="29008">
                  <c:v>23.5787711117</c:v>
                </c:pt>
                <c:pt idx="29009">
                  <c:v>23.5730102327</c:v>
                </c:pt>
                <c:pt idx="29010">
                  <c:v>23.5677851399</c:v>
                </c:pt>
                <c:pt idx="29011">
                  <c:v>23.571179938</c:v>
                </c:pt>
                <c:pt idx="29012">
                  <c:v>23.577397849600001</c:v>
                </c:pt>
                <c:pt idx="29013">
                  <c:v>23.575856902200002</c:v>
                </c:pt>
                <c:pt idx="29014">
                  <c:v>23.5686241949</c:v>
                </c:pt>
                <c:pt idx="29015">
                  <c:v>23.564085174999999</c:v>
                </c:pt>
                <c:pt idx="29016">
                  <c:v>23.5683284992</c:v>
                </c:pt>
                <c:pt idx="29017">
                  <c:v>23.572023210200001</c:v>
                </c:pt>
                <c:pt idx="29018">
                  <c:v>23.567749324299999</c:v>
                </c:pt>
                <c:pt idx="29019">
                  <c:v>23.560299995000001</c:v>
                </c:pt>
                <c:pt idx="29020">
                  <c:v>23.559606484500001</c:v>
                </c:pt>
                <c:pt idx="29021">
                  <c:v>23.565082428</c:v>
                </c:pt>
                <c:pt idx="29022">
                  <c:v>23.566806898999999</c:v>
                </c:pt>
                <c:pt idx="29023">
                  <c:v>23.561845149500002</c:v>
                </c:pt>
                <c:pt idx="29024">
                  <c:v>23.554333077799999</c:v>
                </c:pt>
                <c:pt idx="29025">
                  <c:v>23.556495720400001</c:v>
                </c:pt>
                <c:pt idx="29026">
                  <c:v>23.561768540300001</c:v>
                </c:pt>
                <c:pt idx="29027">
                  <c:v>23.560788928099999</c:v>
                </c:pt>
                <c:pt idx="29028">
                  <c:v>23.553303958299999</c:v>
                </c:pt>
                <c:pt idx="29029">
                  <c:v>23.549702401800001</c:v>
                </c:pt>
                <c:pt idx="29030">
                  <c:v>23.553658860100001</c:v>
                </c:pt>
                <c:pt idx="29031">
                  <c:v>23.5576316358</c:v>
                </c:pt>
                <c:pt idx="29032">
                  <c:v>23.554621025399999</c:v>
                </c:pt>
                <c:pt idx="29033">
                  <c:v>23.546973914199999</c:v>
                </c:pt>
                <c:pt idx="29034">
                  <c:v>23.546235833899999</c:v>
                </c:pt>
                <c:pt idx="29035">
                  <c:v>23.552842176999999</c:v>
                </c:pt>
                <c:pt idx="29036">
                  <c:v>23.555548018500001</c:v>
                </c:pt>
                <c:pt idx="29037">
                  <c:v>23.550207369100001</c:v>
                </c:pt>
                <c:pt idx="29038">
                  <c:v>23.542714245199999</c:v>
                </c:pt>
                <c:pt idx="29039">
                  <c:v>23.544137557100001</c:v>
                </c:pt>
                <c:pt idx="29040">
                  <c:v>23.548981173200001</c:v>
                </c:pt>
                <c:pt idx="29041">
                  <c:v>23.548004477500001</c:v>
                </c:pt>
                <c:pt idx="29042">
                  <c:v>23.540696500100001</c:v>
                </c:pt>
                <c:pt idx="29043">
                  <c:v>23.5359433476</c:v>
                </c:pt>
                <c:pt idx="29044">
                  <c:v>23.539243472700001</c:v>
                </c:pt>
                <c:pt idx="29045">
                  <c:v>23.544260547499999</c:v>
                </c:pt>
                <c:pt idx="29046">
                  <c:v>23.542253738199999</c:v>
                </c:pt>
                <c:pt idx="29047">
                  <c:v>23.5335847192</c:v>
                </c:pt>
                <c:pt idx="29048">
                  <c:v>23.532217763999999</c:v>
                </c:pt>
                <c:pt idx="29049">
                  <c:v>23.5368485258</c:v>
                </c:pt>
                <c:pt idx="29050">
                  <c:v>23.539039949199999</c:v>
                </c:pt>
                <c:pt idx="29051">
                  <c:v>23.533348460300001</c:v>
                </c:pt>
                <c:pt idx="29052">
                  <c:v>23.526679032499999</c:v>
                </c:pt>
                <c:pt idx="29053">
                  <c:v>23.5275354658</c:v>
                </c:pt>
                <c:pt idx="29054">
                  <c:v>23.5330820183</c:v>
                </c:pt>
                <c:pt idx="29055">
                  <c:v>23.533728981199999</c:v>
                </c:pt>
                <c:pt idx="29056">
                  <c:v>23.5257968839</c:v>
                </c:pt>
                <c:pt idx="29057">
                  <c:v>23.521006980100001</c:v>
                </c:pt>
                <c:pt idx="29058">
                  <c:v>23.525402479499999</c:v>
                </c:pt>
                <c:pt idx="29059">
                  <c:v>23.531015497399999</c:v>
                </c:pt>
                <c:pt idx="29060">
                  <c:v>23.529425948499998</c:v>
                </c:pt>
                <c:pt idx="29061">
                  <c:v>23.521025549400001</c:v>
                </c:pt>
                <c:pt idx="29062">
                  <c:v>23.518937635899999</c:v>
                </c:pt>
                <c:pt idx="29063">
                  <c:v>23.522910312899999</c:v>
                </c:pt>
                <c:pt idx="29064">
                  <c:v>23.525443305300001</c:v>
                </c:pt>
                <c:pt idx="29065">
                  <c:v>23.520019314999999</c:v>
                </c:pt>
                <c:pt idx="29066">
                  <c:v>23.512465991199999</c:v>
                </c:pt>
                <c:pt idx="29067">
                  <c:v>23.512530420699999</c:v>
                </c:pt>
                <c:pt idx="29068">
                  <c:v>23.518112295800002</c:v>
                </c:pt>
                <c:pt idx="29069">
                  <c:v>23.5197872667</c:v>
                </c:pt>
                <c:pt idx="29070">
                  <c:v>23.5122160164</c:v>
                </c:pt>
                <c:pt idx="29071">
                  <c:v>23.507451858700001</c:v>
                </c:pt>
                <c:pt idx="29072">
                  <c:v>23.509437850200001</c:v>
                </c:pt>
                <c:pt idx="29073">
                  <c:v>23.5140528051</c:v>
                </c:pt>
                <c:pt idx="29074">
                  <c:v>23.511788657099999</c:v>
                </c:pt>
                <c:pt idx="29075">
                  <c:v>23.503764695800001</c:v>
                </c:pt>
                <c:pt idx="29076">
                  <c:v>23.500796256200001</c:v>
                </c:pt>
                <c:pt idx="29077">
                  <c:v>23.505642752100002</c:v>
                </c:pt>
                <c:pt idx="29078">
                  <c:v>23.509502148500001</c:v>
                </c:pt>
                <c:pt idx="29079">
                  <c:v>23.503786017500001</c:v>
                </c:pt>
                <c:pt idx="29080">
                  <c:v>23.497017211999999</c:v>
                </c:pt>
                <c:pt idx="29081">
                  <c:v>23.4967847757</c:v>
                </c:pt>
                <c:pt idx="29082">
                  <c:v>23.502472711399999</c:v>
                </c:pt>
                <c:pt idx="29083">
                  <c:v>23.505315664699999</c:v>
                </c:pt>
                <c:pt idx="29084">
                  <c:v>23.4984426828</c:v>
                </c:pt>
                <c:pt idx="29085">
                  <c:v>23.493215927400001</c:v>
                </c:pt>
                <c:pt idx="29086">
                  <c:v>23.4946195829</c:v>
                </c:pt>
                <c:pt idx="29087">
                  <c:v>23.499587286400001</c:v>
                </c:pt>
                <c:pt idx="29088">
                  <c:v>23.4974395363</c:v>
                </c:pt>
                <c:pt idx="29089">
                  <c:v>23.488985924400001</c:v>
                </c:pt>
                <c:pt idx="29090">
                  <c:v>23.4854930192</c:v>
                </c:pt>
                <c:pt idx="29091">
                  <c:v>23.489353037800001</c:v>
                </c:pt>
                <c:pt idx="29092">
                  <c:v>23.493490211600001</c:v>
                </c:pt>
                <c:pt idx="29093">
                  <c:v>23.4892507508</c:v>
                </c:pt>
                <c:pt idx="29094">
                  <c:v>23.482311824899998</c:v>
                </c:pt>
                <c:pt idx="29095">
                  <c:v>23.480747884199999</c:v>
                </c:pt>
                <c:pt idx="29096">
                  <c:v>23.486073234199999</c:v>
                </c:pt>
                <c:pt idx="29097">
                  <c:v>23.487381527499998</c:v>
                </c:pt>
                <c:pt idx="29098">
                  <c:v>23.480181681600001</c:v>
                </c:pt>
                <c:pt idx="29099">
                  <c:v>23.473930111800001</c:v>
                </c:pt>
                <c:pt idx="29100">
                  <c:v>23.476003058900002</c:v>
                </c:pt>
                <c:pt idx="29101">
                  <c:v>23.4814863239</c:v>
                </c:pt>
                <c:pt idx="29102">
                  <c:v>23.479714159</c:v>
                </c:pt>
                <c:pt idx="29103">
                  <c:v>23.472741038300001</c:v>
                </c:pt>
                <c:pt idx="29104">
                  <c:v>23.467723344300001</c:v>
                </c:pt>
                <c:pt idx="29105">
                  <c:v>23.4715280361</c:v>
                </c:pt>
                <c:pt idx="29106">
                  <c:v>23.477432440800001</c:v>
                </c:pt>
                <c:pt idx="29107">
                  <c:v>23.473994540100001</c:v>
                </c:pt>
                <c:pt idx="29108">
                  <c:v>23.467207051700001</c:v>
                </c:pt>
                <c:pt idx="29109">
                  <c:v>23.4653155767</c:v>
                </c:pt>
                <c:pt idx="29110">
                  <c:v>23.4708202423</c:v>
                </c:pt>
                <c:pt idx="29111">
                  <c:v>23.471974041999999</c:v>
                </c:pt>
                <c:pt idx="29112">
                  <c:v>23.464759966500001</c:v>
                </c:pt>
                <c:pt idx="29113">
                  <c:v>23.458076949599999</c:v>
                </c:pt>
                <c:pt idx="29114">
                  <c:v>23.458881309999999</c:v>
                </c:pt>
                <c:pt idx="29115">
                  <c:v>23.464078987499999</c:v>
                </c:pt>
                <c:pt idx="29116">
                  <c:v>23.463522560800001</c:v>
                </c:pt>
                <c:pt idx="29117">
                  <c:v>23.456539743099999</c:v>
                </c:pt>
                <c:pt idx="29118">
                  <c:v>23.451548214300001</c:v>
                </c:pt>
                <c:pt idx="29119">
                  <c:v>23.455579089499999</c:v>
                </c:pt>
                <c:pt idx="29120">
                  <c:v>23.4595963057</c:v>
                </c:pt>
                <c:pt idx="29121">
                  <c:v>23.4550618548</c:v>
                </c:pt>
                <c:pt idx="29122">
                  <c:v>23.447376653399999</c:v>
                </c:pt>
                <c:pt idx="29123">
                  <c:v>23.445457802300002</c:v>
                </c:pt>
                <c:pt idx="29124">
                  <c:v>23.4504518436</c:v>
                </c:pt>
                <c:pt idx="29125">
                  <c:v>23.4526894585</c:v>
                </c:pt>
                <c:pt idx="29126">
                  <c:v>23.447225686900001</c:v>
                </c:pt>
                <c:pt idx="29127">
                  <c:v>23.439279583499999</c:v>
                </c:pt>
                <c:pt idx="29128">
                  <c:v>23.440161513500001</c:v>
                </c:pt>
                <c:pt idx="29129">
                  <c:v>23.446526212799998</c:v>
                </c:pt>
                <c:pt idx="29130">
                  <c:v>23.446249763400001</c:v>
                </c:pt>
                <c:pt idx="29131">
                  <c:v>23.4401090245</c:v>
                </c:pt>
                <c:pt idx="29132">
                  <c:v>23.435220460699998</c:v>
                </c:pt>
                <c:pt idx="29133">
                  <c:v>23.439177189799999</c:v>
                </c:pt>
                <c:pt idx="29134">
                  <c:v>23.4429793903</c:v>
                </c:pt>
                <c:pt idx="29135">
                  <c:v>23.4388717806</c:v>
                </c:pt>
                <c:pt idx="29136">
                  <c:v>23.430860928000001</c:v>
                </c:pt>
                <c:pt idx="29137">
                  <c:v>23.4277773078</c:v>
                </c:pt>
                <c:pt idx="29138">
                  <c:v>23.4324379858</c:v>
                </c:pt>
                <c:pt idx="29139">
                  <c:v>23.434738180699998</c:v>
                </c:pt>
                <c:pt idx="29140">
                  <c:v>23.429598007100001</c:v>
                </c:pt>
                <c:pt idx="29141">
                  <c:v>23.422339245500002</c:v>
                </c:pt>
                <c:pt idx="29142">
                  <c:v>23.423171870000001</c:v>
                </c:pt>
                <c:pt idx="29143">
                  <c:v>23.428606231700002</c:v>
                </c:pt>
                <c:pt idx="29144">
                  <c:v>23.427456514199999</c:v>
                </c:pt>
                <c:pt idx="29145">
                  <c:v>23.4204414451</c:v>
                </c:pt>
                <c:pt idx="29146">
                  <c:v>23.4144940529</c:v>
                </c:pt>
                <c:pt idx="29147">
                  <c:v>23.417253405</c:v>
                </c:pt>
                <c:pt idx="29148">
                  <c:v>23.421826723199999</c:v>
                </c:pt>
                <c:pt idx="29149">
                  <c:v>23.419432532599998</c:v>
                </c:pt>
                <c:pt idx="29150">
                  <c:v>23.4109174775</c:v>
                </c:pt>
                <c:pt idx="29151">
                  <c:v>23.408406707600001</c:v>
                </c:pt>
                <c:pt idx="29152">
                  <c:v>23.4129670029</c:v>
                </c:pt>
                <c:pt idx="29153">
                  <c:v>23.415535868100001</c:v>
                </c:pt>
                <c:pt idx="29154">
                  <c:v>23.411606005500001</c:v>
                </c:pt>
                <c:pt idx="29155">
                  <c:v>23.4047857656</c:v>
                </c:pt>
                <c:pt idx="29156">
                  <c:v>23.405726691600002</c:v>
                </c:pt>
                <c:pt idx="29157">
                  <c:v>23.410733244399999</c:v>
                </c:pt>
                <c:pt idx="29158">
                  <c:v>23.4104054823</c:v>
                </c:pt>
                <c:pt idx="29159">
                  <c:v>23.403047664100001</c:v>
                </c:pt>
                <c:pt idx="29160">
                  <c:v>23.396417981999999</c:v>
                </c:pt>
                <c:pt idx="29161">
                  <c:v>23.3987672867</c:v>
                </c:pt>
                <c:pt idx="29162">
                  <c:v>23.402848322000001</c:v>
                </c:pt>
                <c:pt idx="29163">
                  <c:v>23.4004614688</c:v>
                </c:pt>
                <c:pt idx="29164">
                  <c:v>23.3926609088</c:v>
                </c:pt>
                <c:pt idx="29165">
                  <c:v>23.389796828800002</c:v>
                </c:pt>
                <c:pt idx="29166">
                  <c:v>23.3940614204</c:v>
                </c:pt>
                <c:pt idx="29167">
                  <c:v>23.396635453799998</c:v>
                </c:pt>
                <c:pt idx="29168">
                  <c:v>23.392189945399998</c:v>
                </c:pt>
                <c:pt idx="29169">
                  <c:v>23.3835001062</c:v>
                </c:pt>
                <c:pt idx="29170">
                  <c:v>23.3831783091</c:v>
                </c:pt>
                <c:pt idx="29171">
                  <c:v>23.388204588899999</c:v>
                </c:pt>
                <c:pt idx="29172">
                  <c:v>23.388932754799999</c:v>
                </c:pt>
                <c:pt idx="29173">
                  <c:v>23.381729114900001</c:v>
                </c:pt>
                <c:pt idx="29174">
                  <c:v>23.376117444599998</c:v>
                </c:pt>
                <c:pt idx="29175">
                  <c:v>23.3775803272</c:v>
                </c:pt>
                <c:pt idx="29176">
                  <c:v>23.382114184300001</c:v>
                </c:pt>
                <c:pt idx="29177">
                  <c:v>23.3807574149</c:v>
                </c:pt>
                <c:pt idx="29178">
                  <c:v>23.373360349799999</c:v>
                </c:pt>
                <c:pt idx="29179">
                  <c:v>23.370744929400001</c:v>
                </c:pt>
                <c:pt idx="29180">
                  <c:v>23.375182234699999</c:v>
                </c:pt>
                <c:pt idx="29181">
                  <c:v>23.378563796200002</c:v>
                </c:pt>
                <c:pt idx="29182">
                  <c:v>23.373741899799999</c:v>
                </c:pt>
                <c:pt idx="29183">
                  <c:v>23.365058792900001</c:v>
                </c:pt>
                <c:pt idx="29184">
                  <c:v>23.363978855799999</c:v>
                </c:pt>
                <c:pt idx="29185">
                  <c:v>23.368289956000002</c:v>
                </c:pt>
                <c:pt idx="29186">
                  <c:v>23.368970422099999</c:v>
                </c:pt>
                <c:pt idx="29187">
                  <c:v>23.362176028699999</c:v>
                </c:pt>
                <c:pt idx="29188">
                  <c:v>23.356114468400001</c:v>
                </c:pt>
                <c:pt idx="29189">
                  <c:v>23.357400867799999</c:v>
                </c:pt>
                <c:pt idx="29190">
                  <c:v>23.362365073300001</c:v>
                </c:pt>
                <c:pt idx="29191">
                  <c:v>23.361643472000001</c:v>
                </c:pt>
                <c:pt idx="29192">
                  <c:v>23.3523510992</c:v>
                </c:pt>
                <c:pt idx="29193">
                  <c:v>23.348648586500001</c:v>
                </c:pt>
                <c:pt idx="29194">
                  <c:v>23.352110043500002</c:v>
                </c:pt>
                <c:pt idx="29195">
                  <c:v>23.355304237399999</c:v>
                </c:pt>
                <c:pt idx="29196">
                  <c:v>23.350703774700001</c:v>
                </c:pt>
                <c:pt idx="29197">
                  <c:v>23.343249120399999</c:v>
                </c:pt>
                <c:pt idx="29198">
                  <c:v>23.341326438700001</c:v>
                </c:pt>
                <c:pt idx="29199">
                  <c:v>23.346125253099999</c:v>
                </c:pt>
                <c:pt idx="29200">
                  <c:v>23.3479904629</c:v>
                </c:pt>
                <c:pt idx="29201">
                  <c:v>23.341447582800001</c:v>
                </c:pt>
                <c:pt idx="29202">
                  <c:v>23.335450224799999</c:v>
                </c:pt>
                <c:pt idx="29203">
                  <c:v>23.337563193699999</c:v>
                </c:pt>
                <c:pt idx="29204">
                  <c:v>23.343170552699998</c:v>
                </c:pt>
                <c:pt idx="29205">
                  <c:v>23.3421503681</c:v>
                </c:pt>
                <c:pt idx="29206">
                  <c:v>23.333214431199998</c:v>
                </c:pt>
                <c:pt idx="29207">
                  <c:v>23.3285982825</c:v>
                </c:pt>
                <c:pt idx="29208">
                  <c:v>23.331067075699998</c:v>
                </c:pt>
                <c:pt idx="29209">
                  <c:v>23.334432854500001</c:v>
                </c:pt>
                <c:pt idx="29210">
                  <c:v>23.330350918699999</c:v>
                </c:pt>
                <c:pt idx="29211">
                  <c:v>23.322123395799998</c:v>
                </c:pt>
                <c:pt idx="29212">
                  <c:v>23.319827030199999</c:v>
                </c:pt>
                <c:pt idx="29213">
                  <c:v>23.324938614600001</c:v>
                </c:pt>
                <c:pt idx="29214">
                  <c:v>23.327877112300001</c:v>
                </c:pt>
                <c:pt idx="29215">
                  <c:v>23.3204183177</c:v>
                </c:pt>
                <c:pt idx="29216">
                  <c:v>23.313961274099999</c:v>
                </c:pt>
                <c:pt idx="29217">
                  <c:v>23.3138760318</c:v>
                </c:pt>
                <c:pt idx="29218">
                  <c:v>23.318520636300001</c:v>
                </c:pt>
                <c:pt idx="29219">
                  <c:v>23.317436118100002</c:v>
                </c:pt>
                <c:pt idx="29220">
                  <c:v>23.309748919600001</c:v>
                </c:pt>
                <c:pt idx="29221">
                  <c:v>23.3045028875</c:v>
                </c:pt>
                <c:pt idx="29222">
                  <c:v>23.3076183885</c:v>
                </c:pt>
                <c:pt idx="29223">
                  <c:v>23.311970118000001</c:v>
                </c:pt>
                <c:pt idx="29224">
                  <c:v>23.307807132899999</c:v>
                </c:pt>
                <c:pt idx="29225">
                  <c:v>23.299956657300001</c:v>
                </c:pt>
                <c:pt idx="29226">
                  <c:v>23.298289458999999</c:v>
                </c:pt>
                <c:pt idx="29227">
                  <c:v>23.303808138000001</c:v>
                </c:pt>
                <c:pt idx="29228">
                  <c:v>23.3069466474</c:v>
                </c:pt>
                <c:pt idx="29229">
                  <c:v>23.3002025127</c:v>
                </c:pt>
                <c:pt idx="29230">
                  <c:v>23.293099698100001</c:v>
                </c:pt>
                <c:pt idx="29231">
                  <c:v>23.292268867800001</c:v>
                </c:pt>
                <c:pt idx="29232">
                  <c:v>23.296975096099999</c:v>
                </c:pt>
                <c:pt idx="29233">
                  <c:v>23.296217051900001</c:v>
                </c:pt>
                <c:pt idx="29234">
                  <c:v>23.288047454600001</c:v>
                </c:pt>
                <c:pt idx="29235">
                  <c:v>23.282355588200002</c:v>
                </c:pt>
                <c:pt idx="29236">
                  <c:v>23.2851119404</c:v>
                </c:pt>
                <c:pt idx="29237">
                  <c:v>23.290125045900002</c:v>
                </c:pt>
                <c:pt idx="29238">
                  <c:v>23.286370822199999</c:v>
                </c:pt>
                <c:pt idx="29239">
                  <c:v>23.279034683199999</c:v>
                </c:pt>
                <c:pt idx="29240">
                  <c:v>23.274808308499999</c:v>
                </c:pt>
                <c:pt idx="29241">
                  <c:v>23.279168378200001</c:v>
                </c:pt>
                <c:pt idx="29242">
                  <c:v>23.281469429600001</c:v>
                </c:pt>
                <c:pt idx="29243">
                  <c:v>23.275345039400001</c:v>
                </c:pt>
                <c:pt idx="29244">
                  <c:v>23.267581679799999</c:v>
                </c:pt>
                <c:pt idx="29245">
                  <c:v>23.2676902368</c:v>
                </c:pt>
                <c:pt idx="29246">
                  <c:v>23.272854265199999</c:v>
                </c:pt>
                <c:pt idx="29247">
                  <c:v>23.2721319437</c:v>
                </c:pt>
                <c:pt idx="29248">
                  <c:v>23.265158901500001</c:v>
                </c:pt>
                <c:pt idx="29249">
                  <c:v>23.259056121499999</c:v>
                </c:pt>
                <c:pt idx="29250">
                  <c:v>23.261744753399999</c:v>
                </c:pt>
                <c:pt idx="29251">
                  <c:v>23.2679013592</c:v>
                </c:pt>
                <c:pt idx="29252">
                  <c:v>23.265128718700002</c:v>
                </c:pt>
                <c:pt idx="29253">
                  <c:v>23.2573169892</c:v>
                </c:pt>
                <c:pt idx="29254">
                  <c:v>23.252717748599999</c:v>
                </c:pt>
                <c:pt idx="29255">
                  <c:v>23.2568296892</c:v>
                </c:pt>
                <c:pt idx="29256">
                  <c:v>23.259099151099999</c:v>
                </c:pt>
                <c:pt idx="29257">
                  <c:v>23.252840167599999</c:v>
                </c:pt>
                <c:pt idx="29258">
                  <c:v>23.2449090062</c:v>
                </c:pt>
                <c:pt idx="29259">
                  <c:v>23.2438406869</c:v>
                </c:pt>
                <c:pt idx="29260">
                  <c:v>23.248736037600001</c:v>
                </c:pt>
                <c:pt idx="29261">
                  <c:v>23.249468544300001</c:v>
                </c:pt>
                <c:pt idx="29262">
                  <c:v>23.243060673700001</c:v>
                </c:pt>
                <c:pt idx="29263">
                  <c:v>23.2357279135</c:v>
                </c:pt>
                <c:pt idx="29264">
                  <c:v>23.237944057899998</c:v>
                </c:pt>
                <c:pt idx="29265">
                  <c:v>23.241952704300001</c:v>
                </c:pt>
                <c:pt idx="29266">
                  <c:v>23.239042774000001</c:v>
                </c:pt>
                <c:pt idx="29267">
                  <c:v>23.230479322400001</c:v>
                </c:pt>
                <c:pt idx="29268">
                  <c:v>23.2265660208</c:v>
                </c:pt>
                <c:pt idx="29269">
                  <c:v>23.230535402299999</c:v>
                </c:pt>
                <c:pt idx="29270">
                  <c:v>23.233406391199999</c:v>
                </c:pt>
                <c:pt idx="29271">
                  <c:v>23.228950106999999</c:v>
                </c:pt>
                <c:pt idx="29272">
                  <c:v>23.219982702199999</c:v>
                </c:pt>
                <c:pt idx="29273">
                  <c:v>23.2186257762</c:v>
                </c:pt>
                <c:pt idx="29274">
                  <c:v>23.225143829</c:v>
                </c:pt>
                <c:pt idx="29275">
                  <c:v>23.226555669300001</c:v>
                </c:pt>
                <c:pt idx="29276">
                  <c:v>23.220457839000002</c:v>
                </c:pt>
                <c:pt idx="29277">
                  <c:v>23.212986885199999</c:v>
                </c:pt>
                <c:pt idx="29278">
                  <c:v>23.214774465600001</c:v>
                </c:pt>
                <c:pt idx="29279">
                  <c:v>23.218570174100002</c:v>
                </c:pt>
                <c:pt idx="29280">
                  <c:v>23.215737126299999</c:v>
                </c:pt>
                <c:pt idx="29281">
                  <c:v>23.207216023000001</c:v>
                </c:pt>
                <c:pt idx="29282">
                  <c:v>23.202135443</c:v>
                </c:pt>
                <c:pt idx="29283">
                  <c:v>23.205444325199998</c:v>
                </c:pt>
                <c:pt idx="29284">
                  <c:v>23.2089915898</c:v>
                </c:pt>
                <c:pt idx="29285">
                  <c:v>23.2053537878</c:v>
                </c:pt>
                <c:pt idx="29286">
                  <c:v>23.196589981999999</c:v>
                </c:pt>
                <c:pt idx="29287">
                  <c:v>23.1953906874</c:v>
                </c:pt>
                <c:pt idx="29288">
                  <c:v>23.199545620599999</c:v>
                </c:pt>
                <c:pt idx="29289">
                  <c:v>23.199964393999998</c:v>
                </c:pt>
                <c:pt idx="29290">
                  <c:v>23.192996550899998</c:v>
                </c:pt>
                <c:pt idx="29291">
                  <c:v>23.185617395400001</c:v>
                </c:pt>
                <c:pt idx="29292">
                  <c:v>23.186507150200001</c:v>
                </c:pt>
                <c:pt idx="29293">
                  <c:v>23.191384884400001</c:v>
                </c:pt>
                <c:pt idx="29294">
                  <c:v>23.190326881800001</c:v>
                </c:pt>
                <c:pt idx="29295">
                  <c:v>23.181170940400001</c:v>
                </c:pt>
                <c:pt idx="29296">
                  <c:v>23.176534333300001</c:v>
                </c:pt>
                <c:pt idx="29297">
                  <c:v>23.180246311099999</c:v>
                </c:pt>
                <c:pt idx="29298">
                  <c:v>23.183969831900001</c:v>
                </c:pt>
                <c:pt idx="29299">
                  <c:v>23.181327596799999</c:v>
                </c:pt>
                <c:pt idx="29300">
                  <c:v>23.172827872300001</c:v>
                </c:pt>
                <c:pt idx="29301">
                  <c:v>23.171179772399999</c:v>
                </c:pt>
                <c:pt idx="29302">
                  <c:v>23.174838770000001</c:v>
                </c:pt>
                <c:pt idx="29303">
                  <c:v>23.1757764239</c:v>
                </c:pt>
                <c:pt idx="29304">
                  <c:v>23.168908487300001</c:v>
                </c:pt>
                <c:pt idx="29305">
                  <c:v>23.160770381500001</c:v>
                </c:pt>
                <c:pt idx="29306">
                  <c:v>23.161097793500002</c:v>
                </c:pt>
                <c:pt idx="29307">
                  <c:v>23.165387774500001</c:v>
                </c:pt>
                <c:pt idx="29308">
                  <c:v>23.165041798699999</c:v>
                </c:pt>
                <c:pt idx="29309">
                  <c:v>23.157003400699999</c:v>
                </c:pt>
                <c:pt idx="29310">
                  <c:v>23.152064308100002</c:v>
                </c:pt>
                <c:pt idx="29311">
                  <c:v>23.1544155825</c:v>
                </c:pt>
                <c:pt idx="29312">
                  <c:v>23.157724734799999</c:v>
                </c:pt>
                <c:pt idx="29313">
                  <c:v>23.153908186999999</c:v>
                </c:pt>
                <c:pt idx="29314">
                  <c:v>23.144697984800001</c:v>
                </c:pt>
                <c:pt idx="29315">
                  <c:v>23.141784367900001</c:v>
                </c:pt>
                <c:pt idx="29316">
                  <c:v>23.146068111400002</c:v>
                </c:pt>
                <c:pt idx="29317">
                  <c:v>23.148321651300002</c:v>
                </c:pt>
                <c:pt idx="29318">
                  <c:v>23.141467044100001</c:v>
                </c:pt>
                <c:pt idx="29319">
                  <c:v>23.134457133800002</c:v>
                </c:pt>
                <c:pt idx="29320">
                  <c:v>23.133778662400001</c:v>
                </c:pt>
                <c:pt idx="29321">
                  <c:v>23.138200000600001</c:v>
                </c:pt>
                <c:pt idx="29322">
                  <c:v>23.1393759579</c:v>
                </c:pt>
                <c:pt idx="29323">
                  <c:v>23.132032754600001</c:v>
                </c:pt>
                <c:pt idx="29324">
                  <c:v>23.1270186072</c:v>
                </c:pt>
                <c:pt idx="29325">
                  <c:v>23.128934219200001</c:v>
                </c:pt>
                <c:pt idx="29326">
                  <c:v>23.1327862682</c:v>
                </c:pt>
                <c:pt idx="29327">
                  <c:v>23.128834325700002</c:v>
                </c:pt>
                <c:pt idx="29328">
                  <c:v>23.1193714636</c:v>
                </c:pt>
                <c:pt idx="29329">
                  <c:v>23.115927915099999</c:v>
                </c:pt>
                <c:pt idx="29330">
                  <c:v>23.119252225699999</c:v>
                </c:pt>
                <c:pt idx="29331">
                  <c:v>23.1214902878</c:v>
                </c:pt>
                <c:pt idx="29332">
                  <c:v>23.115878136399999</c:v>
                </c:pt>
                <c:pt idx="29333">
                  <c:v>23.1084985701</c:v>
                </c:pt>
                <c:pt idx="29334">
                  <c:v>23.1075817995</c:v>
                </c:pt>
                <c:pt idx="29335">
                  <c:v>23.112258322700001</c:v>
                </c:pt>
                <c:pt idx="29336">
                  <c:v>23.1121539546</c:v>
                </c:pt>
                <c:pt idx="29337">
                  <c:v>23.1033516179</c:v>
                </c:pt>
                <c:pt idx="29338">
                  <c:v>23.0972886518</c:v>
                </c:pt>
                <c:pt idx="29339">
                  <c:v>23.0991944893</c:v>
                </c:pt>
                <c:pt idx="29340">
                  <c:v>23.103155853000001</c:v>
                </c:pt>
                <c:pt idx="29341">
                  <c:v>23.099994363</c:v>
                </c:pt>
                <c:pt idx="29342">
                  <c:v>23.091971406799999</c:v>
                </c:pt>
                <c:pt idx="29343">
                  <c:v>23.0871579686</c:v>
                </c:pt>
                <c:pt idx="29344">
                  <c:v>23.090868772299999</c:v>
                </c:pt>
                <c:pt idx="29345">
                  <c:v>23.0944331872</c:v>
                </c:pt>
                <c:pt idx="29346">
                  <c:v>23.089225828699998</c:v>
                </c:pt>
                <c:pt idx="29347">
                  <c:v>23.082227383599999</c:v>
                </c:pt>
                <c:pt idx="29348">
                  <c:v>23.0813268671</c:v>
                </c:pt>
                <c:pt idx="29349">
                  <c:v>23.086363301199999</c:v>
                </c:pt>
                <c:pt idx="29350">
                  <c:v>23.086062576700002</c:v>
                </c:pt>
                <c:pt idx="29351">
                  <c:v>23.077485541800002</c:v>
                </c:pt>
                <c:pt idx="29352">
                  <c:v>23.0707891074</c:v>
                </c:pt>
                <c:pt idx="29353">
                  <c:v>23.071550445300002</c:v>
                </c:pt>
                <c:pt idx="29354">
                  <c:v>23.075457730499998</c:v>
                </c:pt>
                <c:pt idx="29355">
                  <c:v>23.072855075900002</c:v>
                </c:pt>
                <c:pt idx="29356">
                  <c:v>23.0647081806</c:v>
                </c:pt>
                <c:pt idx="29357">
                  <c:v>23.0602346308</c:v>
                </c:pt>
                <c:pt idx="29358">
                  <c:v>23.064047761000001</c:v>
                </c:pt>
                <c:pt idx="29359">
                  <c:v>23.067461938200001</c:v>
                </c:pt>
                <c:pt idx="29360">
                  <c:v>23.060825794100001</c:v>
                </c:pt>
                <c:pt idx="29361">
                  <c:v>23.052963273700001</c:v>
                </c:pt>
                <c:pt idx="29362">
                  <c:v>23.0509424</c:v>
                </c:pt>
                <c:pt idx="29363">
                  <c:v>23.055070636100002</c:v>
                </c:pt>
                <c:pt idx="29364">
                  <c:v>23.0554041611</c:v>
                </c:pt>
                <c:pt idx="29365">
                  <c:v>23.048470056199999</c:v>
                </c:pt>
                <c:pt idx="29366">
                  <c:v>23.040975793699999</c:v>
                </c:pt>
                <c:pt idx="29367">
                  <c:v>23.042130612200001</c:v>
                </c:pt>
                <c:pt idx="29368">
                  <c:v>23.0468331782</c:v>
                </c:pt>
                <c:pt idx="29369">
                  <c:v>23.044578412500002</c:v>
                </c:pt>
                <c:pt idx="29370">
                  <c:v>23.037115100400001</c:v>
                </c:pt>
                <c:pt idx="29371">
                  <c:v>23.033127056400001</c:v>
                </c:pt>
                <c:pt idx="29372">
                  <c:v>23.0372180323</c:v>
                </c:pt>
                <c:pt idx="29373">
                  <c:v>23.040216597899999</c:v>
                </c:pt>
                <c:pt idx="29374">
                  <c:v>23.034239858799999</c:v>
                </c:pt>
                <c:pt idx="29375">
                  <c:v>23.025762905000001</c:v>
                </c:pt>
                <c:pt idx="29376">
                  <c:v>23.022766714599999</c:v>
                </c:pt>
                <c:pt idx="29377">
                  <c:v>23.026792837799999</c:v>
                </c:pt>
                <c:pt idx="29378">
                  <c:v>23.027391163099999</c:v>
                </c:pt>
                <c:pt idx="29379">
                  <c:v>23.020140981499999</c:v>
                </c:pt>
                <c:pt idx="29380">
                  <c:v>23.0128669773</c:v>
                </c:pt>
                <c:pt idx="29381">
                  <c:v>23.0139700137</c:v>
                </c:pt>
                <c:pt idx="29382">
                  <c:v>23.019098455799998</c:v>
                </c:pt>
                <c:pt idx="29383">
                  <c:v>23.016122140499998</c:v>
                </c:pt>
                <c:pt idx="29384">
                  <c:v>23.008432777399999</c:v>
                </c:pt>
                <c:pt idx="29385">
                  <c:v>23.002221119200001</c:v>
                </c:pt>
                <c:pt idx="29386">
                  <c:v>23.0050383558</c:v>
                </c:pt>
                <c:pt idx="29387">
                  <c:v>23.008076616</c:v>
                </c:pt>
                <c:pt idx="29388">
                  <c:v>23.003516135400002</c:v>
                </c:pt>
                <c:pt idx="29389">
                  <c:v>22.994715557900001</c:v>
                </c:pt>
                <c:pt idx="29390">
                  <c:v>22.992531212900001</c:v>
                </c:pt>
                <c:pt idx="29391">
                  <c:v>22.9966324046</c:v>
                </c:pt>
                <c:pt idx="29392">
                  <c:v>22.997440064399999</c:v>
                </c:pt>
                <c:pt idx="29393">
                  <c:v>22.990964738900001</c:v>
                </c:pt>
                <c:pt idx="29394">
                  <c:v>22.9841456853</c:v>
                </c:pt>
                <c:pt idx="29395">
                  <c:v>22.985539832400001</c:v>
                </c:pt>
                <c:pt idx="29396">
                  <c:v>22.990672317000001</c:v>
                </c:pt>
                <c:pt idx="29397">
                  <c:v>22.988745594400001</c:v>
                </c:pt>
                <c:pt idx="29398">
                  <c:v>22.980436597699999</c:v>
                </c:pt>
                <c:pt idx="29399">
                  <c:v>22.973859405900001</c:v>
                </c:pt>
                <c:pt idx="29400">
                  <c:v>22.976311497000001</c:v>
                </c:pt>
                <c:pt idx="29401">
                  <c:v>22.979247054199998</c:v>
                </c:pt>
                <c:pt idx="29402">
                  <c:v>22.974468395199999</c:v>
                </c:pt>
                <c:pt idx="29403">
                  <c:v>22.9657114597</c:v>
                </c:pt>
                <c:pt idx="29404">
                  <c:v>22.963035264799998</c:v>
                </c:pt>
                <c:pt idx="29405">
                  <c:v>22.967198477099998</c:v>
                </c:pt>
                <c:pt idx="29406">
                  <c:v>22.9684922179</c:v>
                </c:pt>
                <c:pt idx="29407">
                  <c:v>22.963001848600001</c:v>
                </c:pt>
                <c:pt idx="29408">
                  <c:v>22.953769488900001</c:v>
                </c:pt>
                <c:pt idx="29409">
                  <c:v>22.953935597299999</c:v>
                </c:pt>
                <c:pt idx="29410">
                  <c:v>22.9579679386</c:v>
                </c:pt>
                <c:pt idx="29411">
                  <c:v>22.9565216618</c:v>
                </c:pt>
                <c:pt idx="29412">
                  <c:v>22.9479948243</c:v>
                </c:pt>
                <c:pt idx="29413">
                  <c:v>22.942438491899999</c:v>
                </c:pt>
                <c:pt idx="29414">
                  <c:v>22.944559352599999</c:v>
                </c:pt>
                <c:pt idx="29415">
                  <c:v>22.9478994109</c:v>
                </c:pt>
                <c:pt idx="29416">
                  <c:v>22.944437126899999</c:v>
                </c:pt>
                <c:pt idx="29417">
                  <c:v>22.935725591200001</c:v>
                </c:pt>
                <c:pt idx="29418">
                  <c:v>22.9329073185</c:v>
                </c:pt>
                <c:pt idx="29419">
                  <c:v>22.938068669900002</c:v>
                </c:pt>
                <c:pt idx="29420">
                  <c:v>22.9402729894</c:v>
                </c:pt>
                <c:pt idx="29421">
                  <c:v>22.9342586269</c:v>
                </c:pt>
                <c:pt idx="29422">
                  <c:v>22.925044100699999</c:v>
                </c:pt>
                <c:pt idx="29423">
                  <c:v>22.924440243700001</c:v>
                </c:pt>
                <c:pt idx="29424">
                  <c:v>22.9280851165</c:v>
                </c:pt>
                <c:pt idx="29425">
                  <c:v>22.926652685499999</c:v>
                </c:pt>
                <c:pt idx="29426">
                  <c:v>22.918454665500001</c:v>
                </c:pt>
                <c:pt idx="29427">
                  <c:v>22.9118704415</c:v>
                </c:pt>
                <c:pt idx="29428">
                  <c:v>22.9134629359</c:v>
                </c:pt>
                <c:pt idx="29429">
                  <c:v>22.9176839679</c:v>
                </c:pt>
                <c:pt idx="29430">
                  <c:v>22.915405625999998</c:v>
                </c:pt>
                <c:pt idx="29431">
                  <c:v>22.905626876199999</c:v>
                </c:pt>
                <c:pt idx="29432">
                  <c:v>22.902271744899998</c:v>
                </c:pt>
                <c:pt idx="29433">
                  <c:v>22.9052235823</c:v>
                </c:pt>
                <c:pt idx="29434">
                  <c:v>22.906819520999999</c:v>
                </c:pt>
                <c:pt idx="29435">
                  <c:v>22.900433354899999</c:v>
                </c:pt>
                <c:pt idx="29436">
                  <c:v>22.892146523800001</c:v>
                </c:pt>
                <c:pt idx="29437">
                  <c:v>22.890966838899999</c:v>
                </c:pt>
                <c:pt idx="29438">
                  <c:v>22.8953652591</c:v>
                </c:pt>
                <c:pt idx="29439">
                  <c:v>22.895546811799999</c:v>
                </c:pt>
                <c:pt idx="29440">
                  <c:v>22.886970830399999</c:v>
                </c:pt>
                <c:pt idx="29441">
                  <c:v>22.880340360000002</c:v>
                </c:pt>
                <c:pt idx="29442">
                  <c:v>22.883022483600001</c:v>
                </c:pt>
                <c:pt idx="29443">
                  <c:v>22.8877843195</c:v>
                </c:pt>
                <c:pt idx="29444">
                  <c:v>22.8857858557</c:v>
                </c:pt>
                <c:pt idx="29445">
                  <c:v>22.8761805577</c:v>
                </c:pt>
                <c:pt idx="29446">
                  <c:v>22.872089235499999</c:v>
                </c:pt>
                <c:pt idx="29447">
                  <c:v>22.874426466700001</c:v>
                </c:pt>
                <c:pt idx="29448">
                  <c:v>22.876322861799999</c:v>
                </c:pt>
                <c:pt idx="29449">
                  <c:v>22.8703084104</c:v>
                </c:pt>
                <c:pt idx="29450">
                  <c:v>22.861277206099999</c:v>
                </c:pt>
                <c:pt idx="29451">
                  <c:v>22.859393665199999</c:v>
                </c:pt>
                <c:pt idx="29452">
                  <c:v>22.8637754276</c:v>
                </c:pt>
                <c:pt idx="29453">
                  <c:v>22.865177290799998</c:v>
                </c:pt>
                <c:pt idx="29454">
                  <c:v>22.856930735300001</c:v>
                </c:pt>
                <c:pt idx="29455">
                  <c:v>22.850482916099999</c:v>
                </c:pt>
                <c:pt idx="29456">
                  <c:v>22.850558932799999</c:v>
                </c:pt>
                <c:pt idx="29457">
                  <c:v>22.854285682800001</c:v>
                </c:pt>
                <c:pt idx="29458">
                  <c:v>22.8514555205</c:v>
                </c:pt>
                <c:pt idx="29459">
                  <c:v>22.8422643824</c:v>
                </c:pt>
                <c:pt idx="29460">
                  <c:v>22.837276600399999</c:v>
                </c:pt>
                <c:pt idx="29461">
                  <c:v>22.840518426999999</c:v>
                </c:pt>
                <c:pt idx="29462">
                  <c:v>22.843684973199998</c:v>
                </c:pt>
                <c:pt idx="29463">
                  <c:v>22.837549880299999</c:v>
                </c:pt>
                <c:pt idx="29464">
                  <c:v>22.829432380299998</c:v>
                </c:pt>
                <c:pt idx="29465">
                  <c:v>22.827395954899998</c:v>
                </c:pt>
                <c:pt idx="29466">
                  <c:v>22.831740639</c:v>
                </c:pt>
                <c:pt idx="29467">
                  <c:v>22.834190242399998</c:v>
                </c:pt>
                <c:pt idx="29468">
                  <c:v>22.826566874000001</c:v>
                </c:pt>
                <c:pt idx="29469">
                  <c:v>22.8196179605</c:v>
                </c:pt>
                <c:pt idx="29470">
                  <c:v>22.819106714</c:v>
                </c:pt>
                <c:pt idx="29471">
                  <c:v>22.8230564383</c:v>
                </c:pt>
                <c:pt idx="29472">
                  <c:v>22.820434044300001</c:v>
                </c:pt>
                <c:pt idx="29473">
                  <c:v>22.810914482600001</c:v>
                </c:pt>
                <c:pt idx="29474">
                  <c:v>22.805518839000001</c:v>
                </c:pt>
                <c:pt idx="29475">
                  <c:v>22.807818708500001</c:v>
                </c:pt>
                <c:pt idx="29476">
                  <c:v>22.811341959100002</c:v>
                </c:pt>
                <c:pt idx="29477">
                  <c:v>22.806678785500001</c:v>
                </c:pt>
                <c:pt idx="29478">
                  <c:v>22.7985307957</c:v>
                </c:pt>
                <c:pt idx="29479">
                  <c:v>22.795130285100001</c:v>
                </c:pt>
                <c:pt idx="29480">
                  <c:v>22.799161587899999</c:v>
                </c:pt>
                <c:pt idx="29481">
                  <c:v>22.799816873499999</c:v>
                </c:pt>
                <c:pt idx="29482">
                  <c:v>22.791879740900001</c:v>
                </c:pt>
                <c:pt idx="29483">
                  <c:v>22.783875454299999</c:v>
                </c:pt>
                <c:pt idx="29484">
                  <c:v>22.7840438988</c:v>
                </c:pt>
                <c:pt idx="29485">
                  <c:v>22.788450053799998</c:v>
                </c:pt>
                <c:pt idx="29486">
                  <c:v>22.786291023899999</c:v>
                </c:pt>
                <c:pt idx="29487">
                  <c:v>22.7783564649</c:v>
                </c:pt>
                <c:pt idx="29488">
                  <c:v>22.771667536799999</c:v>
                </c:pt>
                <c:pt idx="29489">
                  <c:v>22.7738208753</c:v>
                </c:pt>
                <c:pt idx="29490">
                  <c:v>22.779077043800001</c:v>
                </c:pt>
                <c:pt idx="29491">
                  <c:v>22.775212273499999</c:v>
                </c:pt>
                <c:pt idx="29492">
                  <c:v>22.767167962599999</c:v>
                </c:pt>
                <c:pt idx="29493">
                  <c:v>22.7633117287</c:v>
                </c:pt>
                <c:pt idx="29494">
                  <c:v>22.767399333</c:v>
                </c:pt>
                <c:pt idx="29495">
                  <c:v>22.7679479122</c:v>
                </c:pt>
                <c:pt idx="29496">
                  <c:v>22.760009891799999</c:v>
                </c:pt>
                <c:pt idx="29497">
                  <c:v>22.751722663599999</c:v>
                </c:pt>
                <c:pt idx="29498">
                  <c:v>22.750724632499999</c:v>
                </c:pt>
                <c:pt idx="29499">
                  <c:v>22.754843416700002</c:v>
                </c:pt>
                <c:pt idx="29500">
                  <c:v>22.753925572699998</c:v>
                </c:pt>
                <c:pt idx="29501">
                  <c:v>22.7461437901</c:v>
                </c:pt>
                <c:pt idx="29502">
                  <c:v>22.739545337100001</c:v>
                </c:pt>
                <c:pt idx="29503">
                  <c:v>22.741962926700001</c:v>
                </c:pt>
                <c:pt idx="29504">
                  <c:v>22.7451424564</c:v>
                </c:pt>
                <c:pt idx="29505">
                  <c:v>22.7401493582</c:v>
                </c:pt>
                <c:pt idx="29506">
                  <c:v>22.731093095999999</c:v>
                </c:pt>
                <c:pt idx="29507">
                  <c:v>22.7272385598</c:v>
                </c:pt>
                <c:pt idx="29508">
                  <c:v>22.730746924999998</c:v>
                </c:pt>
                <c:pt idx="29509">
                  <c:v>22.732420925</c:v>
                </c:pt>
                <c:pt idx="29510">
                  <c:v>22.726313487900001</c:v>
                </c:pt>
                <c:pt idx="29511">
                  <c:v>22.716943070399999</c:v>
                </c:pt>
                <c:pt idx="29512">
                  <c:v>22.716129739199999</c:v>
                </c:pt>
                <c:pt idx="29513">
                  <c:v>22.721426383899999</c:v>
                </c:pt>
                <c:pt idx="29514">
                  <c:v>22.720695424599999</c:v>
                </c:pt>
                <c:pt idx="29515">
                  <c:v>22.713757739799998</c:v>
                </c:pt>
                <c:pt idx="29516">
                  <c:v>22.7071028933</c:v>
                </c:pt>
                <c:pt idx="29517">
                  <c:v>22.709372934200001</c:v>
                </c:pt>
                <c:pt idx="29518">
                  <c:v>22.712299881300002</c:v>
                </c:pt>
                <c:pt idx="29519">
                  <c:v>22.7076578406</c:v>
                </c:pt>
                <c:pt idx="29520">
                  <c:v>22.698449986499998</c:v>
                </c:pt>
                <c:pt idx="29521">
                  <c:v>22.693535284900001</c:v>
                </c:pt>
                <c:pt idx="29522">
                  <c:v>22.696714741200001</c:v>
                </c:pt>
                <c:pt idx="29523">
                  <c:v>22.6984785623</c:v>
                </c:pt>
                <c:pt idx="29524">
                  <c:v>22.692836918899999</c:v>
                </c:pt>
                <c:pt idx="29525">
                  <c:v>22.684262333100001</c:v>
                </c:pt>
                <c:pt idx="29526">
                  <c:v>22.683359490600001</c:v>
                </c:pt>
                <c:pt idx="29527">
                  <c:v>22.6877136544</c:v>
                </c:pt>
                <c:pt idx="29528">
                  <c:v>22.686124393899998</c:v>
                </c:pt>
                <c:pt idx="29529">
                  <c:v>22.678171464199998</c:v>
                </c:pt>
                <c:pt idx="29530">
                  <c:v>22.670489675199999</c:v>
                </c:pt>
                <c:pt idx="29531">
                  <c:v>22.6714805111</c:v>
                </c:pt>
                <c:pt idx="29532">
                  <c:v>22.675133408099999</c:v>
                </c:pt>
                <c:pt idx="29533">
                  <c:v>22.6722227827</c:v>
                </c:pt>
                <c:pt idx="29534">
                  <c:v>22.662598418599998</c:v>
                </c:pt>
                <c:pt idx="29535">
                  <c:v>22.658417553900001</c:v>
                </c:pt>
                <c:pt idx="29536">
                  <c:v>22.661536621900002</c:v>
                </c:pt>
                <c:pt idx="29537">
                  <c:v>22.6589920475</c:v>
                </c:pt>
                <c:pt idx="29538">
                  <c:v>22.650842234900001</c:v>
                </c:pt>
                <c:pt idx="29539">
                  <c:v>22.649983264199999</c:v>
                </c:pt>
                <c:pt idx="29540">
                  <c:v>22.653737048</c:v>
                </c:pt>
                <c:pt idx="29541">
                  <c:v>22.652871509099999</c:v>
                </c:pt>
                <c:pt idx="29542">
                  <c:v>22.644665915699999</c:v>
                </c:pt>
                <c:pt idx="29543">
                  <c:v>22.6363761434</c:v>
                </c:pt>
                <c:pt idx="29544">
                  <c:v>22.636983171200001</c:v>
                </c:pt>
                <c:pt idx="29545">
                  <c:v>22.640192211199999</c:v>
                </c:pt>
                <c:pt idx="29546">
                  <c:v>22.6373514227</c:v>
                </c:pt>
                <c:pt idx="29547">
                  <c:v>22.6286027847</c:v>
                </c:pt>
                <c:pt idx="29548">
                  <c:v>22.624052129700001</c:v>
                </c:pt>
                <c:pt idx="29549">
                  <c:v>22.626956136</c:v>
                </c:pt>
                <c:pt idx="29550">
                  <c:v>22.6289365031</c:v>
                </c:pt>
                <c:pt idx="29551">
                  <c:v>22.623954533199999</c:v>
                </c:pt>
                <c:pt idx="29552">
                  <c:v>22.613881550399999</c:v>
                </c:pt>
                <c:pt idx="29553">
                  <c:v>22.6116722284</c:v>
                </c:pt>
                <c:pt idx="29554">
                  <c:v>22.615405273899999</c:v>
                </c:pt>
                <c:pt idx="29555">
                  <c:v>22.615581068200001</c:v>
                </c:pt>
                <c:pt idx="29556">
                  <c:v>22.607616174099999</c:v>
                </c:pt>
                <c:pt idx="29557">
                  <c:v>22.6004603897</c:v>
                </c:pt>
                <c:pt idx="29558">
                  <c:v>22.6002060368</c:v>
                </c:pt>
                <c:pt idx="29559">
                  <c:v>22.603974466099999</c:v>
                </c:pt>
                <c:pt idx="29560">
                  <c:v>22.602197954200001</c:v>
                </c:pt>
                <c:pt idx="29561">
                  <c:v>22.593922297700001</c:v>
                </c:pt>
                <c:pt idx="29562">
                  <c:v>22.589541451100001</c:v>
                </c:pt>
                <c:pt idx="29563">
                  <c:v>22.5924215854</c:v>
                </c:pt>
                <c:pt idx="29564">
                  <c:v>22.5951454506</c:v>
                </c:pt>
                <c:pt idx="29565">
                  <c:v>22.5897726227</c:v>
                </c:pt>
                <c:pt idx="29566">
                  <c:v>22.579725809900001</c:v>
                </c:pt>
                <c:pt idx="29567">
                  <c:v>22.5768334236</c:v>
                </c:pt>
                <c:pt idx="29568">
                  <c:v>22.579880749400001</c:v>
                </c:pt>
                <c:pt idx="29569">
                  <c:v>22.580023815400001</c:v>
                </c:pt>
                <c:pt idx="29570">
                  <c:v>22.5726240545</c:v>
                </c:pt>
                <c:pt idx="29571">
                  <c:v>22.5650715035</c:v>
                </c:pt>
                <c:pt idx="29572">
                  <c:v>22.564794960499999</c:v>
                </c:pt>
                <c:pt idx="29573">
                  <c:v>22.568857418699999</c:v>
                </c:pt>
                <c:pt idx="29574">
                  <c:v>22.567802418199999</c:v>
                </c:pt>
                <c:pt idx="29575">
                  <c:v>22.5575732603</c:v>
                </c:pt>
                <c:pt idx="29576">
                  <c:v>22.552108090000001</c:v>
                </c:pt>
                <c:pt idx="29577">
                  <c:v>22.5539139242</c:v>
                </c:pt>
                <c:pt idx="29578">
                  <c:v>22.556359175299999</c:v>
                </c:pt>
                <c:pt idx="29579">
                  <c:v>22.551228702700001</c:v>
                </c:pt>
                <c:pt idx="29580">
                  <c:v>22.5425087751</c:v>
                </c:pt>
                <c:pt idx="29581">
                  <c:v>22.5387758691</c:v>
                </c:pt>
                <c:pt idx="29582">
                  <c:v>22.5424088348</c:v>
                </c:pt>
                <c:pt idx="29583">
                  <c:v>22.543774352</c:v>
                </c:pt>
                <c:pt idx="29584">
                  <c:v>22.536771242499999</c:v>
                </c:pt>
                <c:pt idx="29585">
                  <c:v>22.529274266400002</c:v>
                </c:pt>
                <c:pt idx="29586">
                  <c:v>22.5296945668</c:v>
                </c:pt>
                <c:pt idx="29587">
                  <c:v>22.534331156299999</c:v>
                </c:pt>
                <c:pt idx="29588">
                  <c:v>22.532850511199999</c:v>
                </c:pt>
                <c:pt idx="29589">
                  <c:v>22.522945779200001</c:v>
                </c:pt>
                <c:pt idx="29590">
                  <c:v>22.5166122485</c:v>
                </c:pt>
                <c:pt idx="29591">
                  <c:v>22.517471186200002</c:v>
                </c:pt>
                <c:pt idx="29592">
                  <c:v>22.5200792525</c:v>
                </c:pt>
                <c:pt idx="29593">
                  <c:v>22.515593084199999</c:v>
                </c:pt>
                <c:pt idx="29594">
                  <c:v>22.506210156800002</c:v>
                </c:pt>
                <c:pt idx="29595">
                  <c:v>22.502251945200001</c:v>
                </c:pt>
                <c:pt idx="29596">
                  <c:v>22.506069105600002</c:v>
                </c:pt>
                <c:pt idx="29597">
                  <c:v>22.508637633599999</c:v>
                </c:pt>
                <c:pt idx="29598">
                  <c:v>22.500669331499999</c:v>
                </c:pt>
                <c:pt idx="29599">
                  <c:v>22.492792221799998</c:v>
                </c:pt>
                <c:pt idx="29600">
                  <c:v>22.490841481499999</c:v>
                </c:pt>
                <c:pt idx="29601">
                  <c:v>22.494431004700001</c:v>
                </c:pt>
                <c:pt idx="29602">
                  <c:v>22.492866812199999</c:v>
                </c:pt>
                <c:pt idx="29603">
                  <c:v>22.484303139200001</c:v>
                </c:pt>
                <c:pt idx="29604">
                  <c:v>22.4773641064</c:v>
                </c:pt>
                <c:pt idx="29605">
                  <c:v>22.4789286028</c:v>
                </c:pt>
                <c:pt idx="29606">
                  <c:v>22.482489724400001</c:v>
                </c:pt>
                <c:pt idx="29607">
                  <c:v>22.4781073441</c:v>
                </c:pt>
                <c:pt idx="29608">
                  <c:v>22.469119976000002</c:v>
                </c:pt>
                <c:pt idx="29609">
                  <c:v>22.4658164282</c:v>
                </c:pt>
                <c:pt idx="29610">
                  <c:v>22.469976005900001</c:v>
                </c:pt>
                <c:pt idx="29611">
                  <c:v>22.4725922087</c:v>
                </c:pt>
                <c:pt idx="29612">
                  <c:v>22.465297347900002</c:v>
                </c:pt>
                <c:pt idx="29613">
                  <c:v>22.4567674846</c:v>
                </c:pt>
                <c:pt idx="29614">
                  <c:v>22.454131406199998</c:v>
                </c:pt>
                <c:pt idx="29615">
                  <c:v>22.457745988100001</c:v>
                </c:pt>
                <c:pt idx="29616">
                  <c:v>22.456583880499998</c:v>
                </c:pt>
                <c:pt idx="29617">
                  <c:v>22.4476361973</c:v>
                </c:pt>
                <c:pt idx="29618">
                  <c:v>22.440362808</c:v>
                </c:pt>
                <c:pt idx="29619">
                  <c:v>22.4415520071</c:v>
                </c:pt>
                <c:pt idx="29620">
                  <c:v>22.445917679000001</c:v>
                </c:pt>
                <c:pt idx="29621">
                  <c:v>22.441867200699999</c:v>
                </c:pt>
                <c:pt idx="29622">
                  <c:v>22.433597785700002</c:v>
                </c:pt>
                <c:pt idx="29623">
                  <c:v>22.427580648399999</c:v>
                </c:pt>
                <c:pt idx="29624">
                  <c:v>22.43056322</c:v>
                </c:pt>
                <c:pt idx="29625">
                  <c:v>22.432207541899999</c:v>
                </c:pt>
                <c:pt idx="29626">
                  <c:v>22.425541335999998</c:v>
                </c:pt>
                <c:pt idx="29627">
                  <c:v>22.416359765799999</c:v>
                </c:pt>
                <c:pt idx="29628">
                  <c:v>22.414698419800001</c:v>
                </c:pt>
                <c:pt idx="29629">
                  <c:v>22.418714485300001</c:v>
                </c:pt>
                <c:pt idx="29630">
                  <c:v>22.417732383499999</c:v>
                </c:pt>
                <c:pt idx="29631">
                  <c:v>22.410074221399999</c:v>
                </c:pt>
                <c:pt idx="29632">
                  <c:v>22.4025906406</c:v>
                </c:pt>
                <c:pt idx="29633">
                  <c:v>22.403578934700001</c:v>
                </c:pt>
                <c:pt idx="29634">
                  <c:v>22.4089726411</c:v>
                </c:pt>
                <c:pt idx="29635">
                  <c:v>22.405876198000001</c:v>
                </c:pt>
                <c:pt idx="29636">
                  <c:v>22.397043206900001</c:v>
                </c:pt>
                <c:pt idx="29637">
                  <c:v>22.3906556375</c:v>
                </c:pt>
                <c:pt idx="29638">
                  <c:v>22.393300979500001</c:v>
                </c:pt>
                <c:pt idx="29639">
                  <c:v>22.394983474299998</c:v>
                </c:pt>
                <c:pt idx="29640">
                  <c:v>22.3882507159</c:v>
                </c:pt>
                <c:pt idx="29641">
                  <c:v>22.379037116100001</c:v>
                </c:pt>
                <c:pt idx="29642">
                  <c:v>22.376262673300001</c:v>
                </c:pt>
                <c:pt idx="29643">
                  <c:v>22.380084538199998</c:v>
                </c:pt>
                <c:pt idx="29644">
                  <c:v>22.380482763700002</c:v>
                </c:pt>
                <c:pt idx="29645">
                  <c:v>22.373582326899999</c:v>
                </c:pt>
                <c:pt idx="29646">
                  <c:v>22.364829749399998</c:v>
                </c:pt>
                <c:pt idx="29647">
                  <c:v>22.365399612200001</c:v>
                </c:pt>
                <c:pt idx="29648">
                  <c:v>22.368431191599999</c:v>
                </c:pt>
                <c:pt idx="29649">
                  <c:v>22.365185182600001</c:v>
                </c:pt>
                <c:pt idx="29650">
                  <c:v>22.3556036455</c:v>
                </c:pt>
                <c:pt idx="29651">
                  <c:v>22.349934229999999</c:v>
                </c:pt>
                <c:pt idx="29652">
                  <c:v>22.352386370800001</c:v>
                </c:pt>
                <c:pt idx="29653">
                  <c:v>22.354741415599999</c:v>
                </c:pt>
                <c:pt idx="29654">
                  <c:v>22.349869157600001</c:v>
                </c:pt>
                <c:pt idx="29655">
                  <c:v>22.339875408099999</c:v>
                </c:pt>
                <c:pt idx="29656">
                  <c:v>22.336755145400002</c:v>
                </c:pt>
                <c:pt idx="29657">
                  <c:v>22.342154956200002</c:v>
                </c:pt>
                <c:pt idx="29658">
                  <c:v>22.343219220799998</c:v>
                </c:pt>
                <c:pt idx="29659">
                  <c:v>22.3365648041</c:v>
                </c:pt>
                <c:pt idx="29660">
                  <c:v>22.327577501299999</c:v>
                </c:pt>
                <c:pt idx="29661">
                  <c:v>22.327642020500001</c:v>
                </c:pt>
                <c:pt idx="29662">
                  <c:v>22.330505172300001</c:v>
                </c:pt>
                <c:pt idx="29663">
                  <c:v>22.3273402258</c:v>
                </c:pt>
                <c:pt idx="29664">
                  <c:v>22.317938401799999</c:v>
                </c:pt>
                <c:pt idx="29665">
                  <c:v>22.311223325099999</c:v>
                </c:pt>
                <c:pt idx="29666">
                  <c:v>22.313036627900001</c:v>
                </c:pt>
                <c:pt idx="29667">
                  <c:v>22.316031702099998</c:v>
                </c:pt>
                <c:pt idx="29668">
                  <c:v>22.312196157900001</c:v>
                </c:pt>
                <c:pt idx="29669">
                  <c:v>22.302419886300001</c:v>
                </c:pt>
                <c:pt idx="29670">
                  <c:v>22.299518840000001</c:v>
                </c:pt>
                <c:pt idx="29671">
                  <c:v>22.3023953599</c:v>
                </c:pt>
                <c:pt idx="29672">
                  <c:v>22.302462188100002</c:v>
                </c:pt>
                <c:pt idx="29673">
                  <c:v>22.294838002399999</c:v>
                </c:pt>
                <c:pt idx="29674">
                  <c:v>22.2859853004</c:v>
                </c:pt>
                <c:pt idx="29675">
                  <c:v>22.285098380600001</c:v>
                </c:pt>
                <c:pt idx="29676">
                  <c:v>22.2890614031</c:v>
                </c:pt>
                <c:pt idx="29677">
                  <c:v>22.287687170000002</c:v>
                </c:pt>
                <c:pt idx="29678">
                  <c:v>22.277838784899998</c:v>
                </c:pt>
                <c:pt idx="29679">
                  <c:v>22.271685693799999</c:v>
                </c:pt>
                <c:pt idx="29680">
                  <c:v>22.2739341897</c:v>
                </c:pt>
                <c:pt idx="29681">
                  <c:v>22.277010715599999</c:v>
                </c:pt>
                <c:pt idx="29682">
                  <c:v>22.2741281976</c:v>
                </c:pt>
                <c:pt idx="29683">
                  <c:v>22.264528886499999</c:v>
                </c:pt>
                <c:pt idx="29684">
                  <c:v>22.261131753600001</c:v>
                </c:pt>
                <c:pt idx="29685">
                  <c:v>22.2634817275</c:v>
                </c:pt>
                <c:pt idx="29686">
                  <c:v>22.2639893566</c:v>
                </c:pt>
                <c:pt idx="29687">
                  <c:v>22.2566128267</c:v>
                </c:pt>
                <c:pt idx="29688">
                  <c:v>22.247106548800001</c:v>
                </c:pt>
                <c:pt idx="29689">
                  <c:v>22.2457082253</c:v>
                </c:pt>
                <c:pt idx="29690">
                  <c:v>22.249100167400002</c:v>
                </c:pt>
                <c:pt idx="29691">
                  <c:v>22.248562057800001</c:v>
                </c:pt>
                <c:pt idx="29692">
                  <c:v>22.2399030433</c:v>
                </c:pt>
                <c:pt idx="29693">
                  <c:v>22.233473122900001</c:v>
                </c:pt>
                <c:pt idx="29694">
                  <c:v>22.234340506799999</c:v>
                </c:pt>
                <c:pt idx="29695">
                  <c:v>22.2370556413</c:v>
                </c:pt>
                <c:pt idx="29696">
                  <c:v>22.2328345713</c:v>
                </c:pt>
                <c:pt idx="29697">
                  <c:v>22.222574357900001</c:v>
                </c:pt>
                <c:pt idx="29698">
                  <c:v>22.217859779499999</c:v>
                </c:pt>
                <c:pt idx="29699">
                  <c:v>22.220807112700001</c:v>
                </c:pt>
                <c:pt idx="29700">
                  <c:v>22.222600470100002</c:v>
                </c:pt>
                <c:pt idx="29701">
                  <c:v>22.215349655200001</c:v>
                </c:pt>
                <c:pt idx="29702">
                  <c:v>22.207103930700001</c:v>
                </c:pt>
                <c:pt idx="29703">
                  <c:v>22.2047870661</c:v>
                </c:pt>
                <c:pt idx="29704">
                  <c:v>22.208257171300001</c:v>
                </c:pt>
                <c:pt idx="29705">
                  <c:v>22.2092495363</c:v>
                </c:pt>
                <c:pt idx="29706">
                  <c:v>22.201331925200002</c:v>
                </c:pt>
                <c:pt idx="29707">
                  <c:v>22.1947775569</c:v>
                </c:pt>
                <c:pt idx="29708">
                  <c:v>22.195060375699999</c:v>
                </c:pt>
                <c:pt idx="29709">
                  <c:v>22.198217312800001</c:v>
                </c:pt>
                <c:pt idx="29710">
                  <c:v>22.193941623899999</c:v>
                </c:pt>
                <c:pt idx="29711">
                  <c:v>22.1834916916</c:v>
                </c:pt>
                <c:pt idx="29712">
                  <c:v>22.178331021200002</c:v>
                </c:pt>
                <c:pt idx="29713">
                  <c:v>22.180373699099999</c:v>
                </c:pt>
                <c:pt idx="29714">
                  <c:v>22.182178265899999</c:v>
                </c:pt>
                <c:pt idx="29715">
                  <c:v>22.176291340100001</c:v>
                </c:pt>
                <c:pt idx="29716">
                  <c:v>22.167750311300001</c:v>
                </c:pt>
                <c:pt idx="29717">
                  <c:v>22.165277182800001</c:v>
                </c:pt>
                <c:pt idx="29718">
                  <c:v>22.168996994600001</c:v>
                </c:pt>
                <c:pt idx="29719">
                  <c:v>22.168582813</c:v>
                </c:pt>
                <c:pt idx="29720">
                  <c:v>22.1591983876</c:v>
                </c:pt>
                <c:pt idx="29721">
                  <c:v>22.1515307377</c:v>
                </c:pt>
                <c:pt idx="29722">
                  <c:v>22.151802866400001</c:v>
                </c:pt>
                <c:pt idx="29723">
                  <c:v>22.154998305300001</c:v>
                </c:pt>
                <c:pt idx="29724">
                  <c:v>22.151610302400002</c:v>
                </c:pt>
                <c:pt idx="29725">
                  <c:v>22.142717541100001</c:v>
                </c:pt>
                <c:pt idx="29726">
                  <c:v>22.1362913892</c:v>
                </c:pt>
                <c:pt idx="29727">
                  <c:v>22.138781822999999</c:v>
                </c:pt>
                <c:pt idx="29728">
                  <c:v>22.141941922000001</c:v>
                </c:pt>
                <c:pt idx="29729">
                  <c:v>22.136453531400001</c:v>
                </c:pt>
                <c:pt idx="29730">
                  <c:v>22.1283057564</c:v>
                </c:pt>
                <c:pt idx="29731">
                  <c:v>22.1256762722</c:v>
                </c:pt>
                <c:pt idx="29732">
                  <c:v>22.129676478099999</c:v>
                </c:pt>
                <c:pt idx="29733">
                  <c:v>22.1290666011</c:v>
                </c:pt>
                <c:pt idx="29734">
                  <c:v>22.1198975647</c:v>
                </c:pt>
                <c:pt idx="29735">
                  <c:v>22.111742446499999</c:v>
                </c:pt>
                <c:pt idx="29736">
                  <c:v>22.110917308000001</c:v>
                </c:pt>
                <c:pt idx="29737">
                  <c:v>22.114053394799999</c:v>
                </c:pt>
                <c:pt idx="29738">
                  <c:v>22.1113151789</c:v>
                </c:pt>
                <c:pt idx="29739">
                  <c:v>22.102416807200001</c:v>
                </c:pt>
                <c:pt idx="29740">
                  <c:v>22.096469165999999</c:v>
                </c:pt>
                <c:pt idx="29741">
                  <c:v>22.098972410999998</c:v>
                </c:pt>
                <c:pt idx="29742">
                  <c:v>22.101984926299998</c:v>
                </c:pt>
                <c:pt idx="29743">
                  <c:v>22.095091642700002</c:v>
                </c:pt>
                <c:pt idx="29744">
                  <c:v>22.0860425885</c:v>
                </c:pt>
                <c:pt idx="29745">
                  <c:v>22.082264649599999</c:v>
                </c:pt>
                <c:pt idx="29746">
                  <c:v>22.0852638675</c:v>
                </c:pt>
                <c:pt idx="29747">
                  <c:v>22.0852940937</c:v>
                </c:pt>
                <c:pt idx="29748">
                  <c:v>22.077853790100001</c:v>
                </c:pt>
                <c:pt idx="29749">
                  <c:v>22.0689658551</c:v>
                </c:pt>
                <c:pt idx="29750">
                  <c:v>22.068646518800001</c:v>
                </c:pt>
                <c:pt idx="29751">
                  <c:v>22.072574386700001</c:v>
                </c:pt>
                <c:pt idx="29752">
                  <c:v>22.070240531700001</c:v>
                </c:pt>
                <c:pt idx="29753">
                  <c:v>22.062088140099998</c:v>
                </c:pt>
                <c:pt idx="29754">
                  <c:v>22.056554513199998</c:v>
                </c:pt>
                <c:pt idx="29755">
                  <c:v>22.0592665279</c:v>
                </c:pt>
                <c:pt idx="29756">
                  <c:v>22.061734468400001</c:v>
                </c:pt>
                <c:pt idx="29757">
                  <c:v>22.055473053899998</c:v>
                </c:pt>
                <c:pt idx="29758">
                  <c:v>22.0459011843</c:v>
                </c:pt>
                <c:pt idx="29759">
                  <c:v>22.041230393300001</c:v>
                </c:pt>
                <c:pt idx="29760">
                  <c:v>22.0441167689</c:v>
                </c:pt>
                <c:pt idx="29761">
                  <c:v>22.044470894100002</c:v>
                </c:pt>
                <c:pt idx="29762">
                  <c:v>22.036828767199999</c:v>
                </c:pt>
                <c:pt idx="29763">
                  <c:v>22.028325284899999</c:v>
                </c:pt>
                <c:pt idx="29764">
                  <c:v>22.0278768515</c:v>
                </c:pt>
                <c:pt idx="29765">
                  <c:v>22.0322971471</c:v>
                </c:pt>
                <c:pt idx="29766">
                  <c:v>22.0292240701</c:v>
                </c:pt>
                <c:pt idx="29767">
                  <c:v>22.020890867799999</c:v>
                </c:pt>
                <c:pt idx="29768">
                  <c:v>22.013062590299999</c:v>
                </c:pt>
                <c:pt idx="29769">
                  <c:v>22.014431285899999</c:v>
                </c:pt>
                <c:pt idx="29770">
                  <c:v>22.016913025699999</c:v>
                </c:pt>
                <c:pt idx="29771">
                  <c:v>22.0121130761</c:v>
                </c:pt>
                <c:pt idx="29772">
                  <c:v>22.002295414900001</c:v>
                </c:pt>
                <c:pt idx="29773">
                  <c:v>21.9985256521</c:v>
                </c:pt>
                <c:pt idx="29774">
                  <c:v>22.001445638700002</c:v>
                </c:pt>
                <c:pt idx="29775">
                  <c:v>22.002149960200001</c:v>
                </c:pt>
                <c:pt idx="29776">
                  <c:v>21.995323698499998</c:v>
                </c:pt>
                <c:pt idx="29777">
                  <c:v>21.987340143600001</c:v>
                </c:pt>
                <c:pt idx="29778">
                  <c:v>21.987120814000001</c:v>
                </c:pt>
                <c:pt idx="29779">
                  <c:v>21.991400752600001</c:v>
                </c:pt>
                <c:pt idx="29780">
                  <c:v>21.989357668299998</c:v>
                </c:pt>
                <c:pt idx="29781">
                  <c:v>21.980397782699999</c:v>
                </c:pt>
                <c:pt idx="29782">
                  <c:v>21.972270483300001</c:v>
                </c:pt>
                <c:pt idx="29783">
                  <c:v>21.9732776478</c:v>
                </c:pt>
                <c:pt idx="29784">
                  <c:v>21.975686559900002</c:v>
                </c:pt>
                <c:pt idx="29785">
                  <c:v>21.9707287988</c:v>
                </c:pt>
                <c:pt idx="29786">
                  <c:v>21.961112943900002</c:v>
                </c:pt>
                <c:pt idx="29787">
                  <c:v>21.956873316300001</c:v>
                </c:pt>
                <c:pt idx="29788">
                  <c:v>21.959966709900002</c:v>
                </c:pt>
                <c:pt idx="29789">
                  <c:v>21.961068447799999</c:v>
                </c:pt>
                <c:pt idx="29790">
                  <c:v>21.955383410100001</c:v>
                </c:pt>
                <c:pt idx="29791">
                  <c:v>21.9449242934</c:v>
                </c:pt>
                <c:pt idx="29792">
                  <c:v>21.9434854223</c:v>
                </c:pt>
                <c:pt idx="29793">
                  <c:v>21.9465711287</c:v>
                </c:pt>
                <c:pt idx="29794">
                  <c:v>21.944959199300001</c:v>
                </c:pt>
                <c:pt idx="29795">
                  <c:v>21.935836246400001</c:v>
                </c:pt>
                <c:pt idx="29796">
                  <c:v>21.928794806599999</c:v>
                </c:pt>
                <c:pt idx="29797">
                  <c:v>21.929422574099998</c:v>
                </c:pt>
                <c:pt idx="29798">
                  <c:v>21.932360446000001</c:v>
                </c:pt>
                <c:pt idx="29799">
                  <c:v>21.928779966099999</c:v>
                </c:pt>
                <c:pt idx="29800">
                  <c:v>21.919412623100001</c:v>
                </c:pt>
                <c:pt idx="29801">
                  <c:v>21.9149620582</c:v>
                </c:pt>
                <c:pt idx="29802">
                  <c:v>21.918945223800002</c:v>
                </c:pt>
                <c:pt idx="29803">
                  <c:v>21.920916122600001</c:v>
                </c:pt>
                <c:pt idx="29804">
                  <c:v>21.9146311133</c:v>
                </c:pt>
                <c:pt idx="29805">
                  <c:v>21.904199072200001</c:v>
                </c:pt>
                <c:pt idx="29806">
                  <c:v>21.9019690051</c:v>
                </c:pt>
                <c:pt idx="29807">
                  <c:v>21.9047001677</c:v>
                </c:pt>
                <c:pt idx="29808">
                  <c:v>21.9031426556</c:v>
                </c:pt>
                <c:pt idx="29809">
                  <c:v>21.894496223800001</c:v>
                </c:pt>
                <c:pt idx="29810">
                  <c:v>21.8865365385</c:v>
                </c:pt>
                <c:pt idx="29811">
                  <c:v>21.886743620499999</c:v>
                </c:pt>
                <c:pt idx="29812">
                  <c:v>21.890431534800001</c:v>
                </c:pt>
                <c:pt idx="29813">
                  <c:v>21.888200236300001</c:v>
                </c:pt>
                <c:pt idx="29814">
                  <c:v>21.877759407100001</c:v>
                </c:pt>
                <c:pt idx="29815">
                  <c:v>21.872844173600001</c:v>
                </c:pt>
                <c:pt idx="29816">
                  <c:v>21.8744640918</c:v>
                </c:pt>
                <c:pt idx="29817">
                  <c:v>21.8757725207</c:v>
                </c:pt>
                <c:pt idx="29818">
                  <c:v>21.869133612999999</c:v>
                </c:pt>
                <c:pt idx="29819">
                  <c:v>21.859724212900002</c:v>
                </c:pt>
                <c:pt idx="29820">
                  <c:v>21.8569072144</c:v>
                </c:pt>
                <c:pt idx="29821">
                  <c:v>21.860439173</c:v>
                </c:pt>
                <c:pt idx="29822">
                  <c:v>21.8604945423</c:v>
                </c:pt>
                <c:pt idx="29823">
                  <c:v>21.851690542899998</c:v>
                </c:pt>
                <c:pt idx="29824">
                  <c:v>21.843697796400001</c:v>
                </c:pt>
                <c:pt idx="29825">
                  <c:v>21.844965828399999</c:v>
                </c:pt>
                <c:pt idx="29826">
                  <c:v>21.849165728799999</c:v>
                </c:pt>
                <c:pt idx="29827">
                  <c:v>21.8471371312</c:v>
                </c:pt>
                <c:pt idx="29828">
                  <c:v>21.8368237203</c:v>
                </c:pt>
                <c:pt idx="29829">
                  <c:v>21.8311703161</c:v>
                </c:pt>
                <c:pt idx="29830">
                  <c:v>21.832205343199998</c:v>
                </c:pt>
                <c:pt idx="29831">
                  <c:v>21.833808621199999</c:v>
                </c:pt>
                <c:pt idx="29832">
                  <c:v>21.827652051299999</c:v>
                </c:pt>
                <c:pt idx="29833">
                  <c:v>21.817627502000001</c:v>
                </c:pt>
                <c:pt idx="29834">
                  <c:v>21.8141884946</c:v>
                </c:pt>
                <c:pt idx="29835">
                  <c:v>21.817659755699999</c:v>
                </c:pt>
                <c:pt idx="29836">
                  <c:v>21.819094373799999</c:v>
                </c:pt>
                <c:pt idx="29837">
                  <c:v>21.810622741900001</c:v>
                </c:pt>
                <c:pt idx="29838">
                  <c:v>21.802943681799999</c:v>
                </c:pt>
                <c:pt idx="29839">
                  <c:v>21.801474171399999</c:v>
                </c:pt>
                <c:pt idx="29840">
                  <c:v>21.8046345391</c:v>
                </c:pt>
                <c:pt idx="29841">
                  <c:v>21.801689592900001</c:v>
                </c:pt>
                <c:pt idx="29842">
                  <c:v>21.7918443121</c:v>
                </c:pt>
                <c:pt idx="29843">
                  <c:v>21.7852917608</c:v>
                </c:pt>
                <c:pt idx="29844">
                  <c:v>21.787259371600001</c:v>
                </c:pt>
                <c:pt idx="29845">
                  <c:v>21.790079869900001</c:v>
                </c:pt>
                <c:pt idx="29846">
                  <c:v>21.783971730200001</c:v>
                </c:pt>
                <c:pt idx="29847">
                  <c:v>21.774980101400001</c:v>
                </c:pt>
                <c:pt idx="29848">
                  <c:v>21.771483096400001</c:v>
                </c:pt>
                <c:pt idx="29849">
                  <c:v>21.774818372199999</c:v>
                </c:pt>
                <c:pt idx="29850">
                  <c:v>21.777235564200002</c:v>
                </c:pt>
                <c:pt idx="29851">
                  <c:v>21.769367543400001</c:v>
                </c:pt>
                <c:pt idx="29852">
                  <c:v>21.761169754800001</c:v>
                </c:pt>
                <c:pt idx="29853">
                  <c:v>21.7591146466</c:v>
                </c:pt>
                <c:pt idx="29854">
                  <c:v>21.7624056276</c:v>
                </c:pt>
                <c:pt idx="29855">
                  <c:v>21.759763275800001</c:v>
                </c:pt>
                <c:pt idx="29856">
                  <c:v>21.749696435499999</c:v>
                </c:pt>
                <c:pt idx="29857">
                  <c:v>21.742843226200002</c:v>
                </c:pt>
                <c:pt idx="29858">
                  <c:v>21.743903563899998</c:v>
                </c:pt>
                <c:pt idx="29859">
                  <c:v>21.747135096000001</c:v>
                </c:pt>
                <c:pt idx="29860">
                  <c:v>21.7425244292</c:v>
                </c:pt>
                <c:pt idx="29861">
                  <c:v>21.733644816399998</c:v>
                </c:pt>
                <c:pt idx="29862">
                  <c:v>21.7287749656</c:v>
                </c:pt>
                <c:pt idx="29863">
                  <c:v>21.731847179599999</c:v>
                </c:pt>
                <c:pt idx="29864">
                  <c:v>21.732290341799999</c:v>
                </c:pt>
                <c:pt idx="29865">
                  <c:v>21.724160300400001</c:v>
                </c:pt>
                <c:pt idx="29866">
                  <c:v>21.714907122</c:v>
                </c:pt>
                <c:pt idx="29867">
                  <c:v>21.7135442087</c:v>
                </c:pt>
                <c:pt idx="29868">
                  <c:v>21.7172296657</c:v>
                </c:pt>
                <c:pt idx="29869">
                  <c:v>21.7151560406</c:v>
                </c:pt>
                <c:pt idx="29870">
                  <c:v>21.706779189199999</c:v>
                </c:pt>
                <c:pt idx="29871">
                  <c:v>21.6988223894</c:v>
                </c:pt>
                <c:pt idx="29872">
                  <c:v>21.699665722799999</c:v>
                </c:pt>
                <c:pt idx="29873">
                  <c:v>21.704626000400001</c:v>
                </c:pt>
                <c:pt idx="29874">
                  <c:v>21.7008248761</c:v>
                </c:pt>
                <c:pt idx="29875">
                  <c:v>21.692044668400001</c:v>
                </c:pt>
                <c:pt idx="29876">
                  <c:v>21.686633567200001</c:v>
                </c:pt>
                <c:pt idx="29877">
                  <c:v>21.689662041799998</c:v>
                </c:pt>
                <c:pt idx="29878">
                  <c:v>21.690065391000001</c:v>
                </c:pt>
                <c:pt idx="29879">
                  <c:v>21.681974049699999</c:v>
                </c:pt>
                <c:pt idx="29880">
                  <c:v>21.672579299900001</c:v>
                </c:pt>
                <c:pt idx="29881">
                  <c:v>21.670130839799999</c:v>
                </c:pt>
                <c:pt idx="29882">
                  <c:v>21.673533182</c:v>
                </c:pt>
                <c:pt idx="29883">
                  <c:v>21.672724489299998</c:v>
                </c:pt>
                <c:pt idx="29884">
                  <c:v>21.664679825</c:v>
                </c:pt>
                <c:pt idx="29885">
                  <c:v>21.656875745800001</c:v>
                </c:pt>
                <c:pt idx="29886">
                  <c:v>21.658015063800001</c:v>
                </c:pt>
                <c:pt idx="29887">
                  <c:v>21.6607701314</c:v>
                </c:pt>
                <c:pt idx="29888">
                  <c:v>21.655874616599998</c:v>
                </c:pt>
                <c:pt idx="29889">
                  <c:v>21.646015684200002</c:v>
                </c:pt>
                <c:pt idx="29890">
                  <c:v>21.640631454200001</c:v>
                </c:pt>
                <c:pt idx="29891">
                  <c:v>21.6430234111</c:v>
                </c:pt>
                <c:pt idx="29892">
                  <c:v>21.6446104033</c:v>
                </c:pt>
                <c:pt idx="29893">
                  <c:v>21.6384369622</c:v>
                </c:pt>
                <c:pt idx="29894">
                  <c:v>21.628132276700001</c:v>
                </c:pt>
                <c:pt idx="29895">
                  <c:v>21.625958079099998</c:v>
                </c:pt>
                <c:pt idx="29896">
                  <c:v>21.630530154399999</c:v>
                </c:pt>
                <c:pt idx="29897">
                  <c:v>21.629862923600001</c:v>
                </c:pt>
                <c:pt idx="29898">
                  <c:v>21.622700127000002</c:v>
                </c:pt>
                <c:pt idx="29899">
                  <c:v>21.614733669700001</c:v>
                </c:pt>
                <c:pt idx="29900">
                  <c:v>21.615663456</c:v>
                </c:pt>
                <c:pt idx="29901">
                  <c:v>21.618151220600001</c:v>
                </c:pt>
                <c:pt idx="29902">
                  <c:v>21.613590303900001</c:v>
                </c:pt>
                <c:pt idx="29903">
                  <c:v>21.603750588600001</c:v>
                </c:pt>
                <c:pt idx="29904">
                  <c:v>21.5974063289</c:v>
                </c:pt>
                <c:pt idx="29905">
                  <c:v>21.599476684399999</c:v>
                </c:pt>
                <c:pt idx="29906">
                  <c:v>21.6011663335</c:v>
                </c:pt>
                <c:pt idx="29907">
                  <c:v>21.595619622499999</c:v>
                </c:pt>
                <c:pt idx="29908">
                  <c:v>21.586216977399999</c:v>
                </c:pt>
                <c:pt idx="29909">
                  <c:v>21.583916523999999</c:v>
                </c:pt>
                <c:pt idx="29910">
                  <c:v>21.587527716499999</c:v>
                </c:pt>
                <c:pt idx="29911">
                  <c:v>21.586088120900001</c:v>
                </c:pt>
                <c:pt idx="29912">
                  <c:v>21.577824206399999</c:v>
                </c:pt>
                <c:pt idx="29913">
                  <c:v>21.568884159300001</c:v>
                </c:pt>
                <c:pt idx="29914">
                  <c:v>21.568478951399999</c:v>
                </c:pt>
                <c:pt idx="29915">
                  <c:v>21.571678718000001</c:v>
                </c:pt>
                <c:pt idx="29916">
                  <c:v>21.568874053799998</c:v>
                </c:pt>
                <c:pt idx="29917">
                  <c:v>21.558729387300001</c:v>
                </c:pt>
                <c:pt idx="29918">
                  <c:v>21.55326736</c:v>
                </c:pt>
                <c:pt idx="29919">
                  <c:v>21.555263282999999</c:v>
                </c:pt>
                <c:pt idx="29920">
                  <c:v>21.557211022600001</c:v>
                </c:pt>
                <c:pt idx="29921">
                  <c:v>21.552953872500002</c:v>
                </c:pt>
                <c:pt idx="29922">
                  <c:v>21.543993180000001</c:v>
                </c:pt>
                <c:pt idx="29923">
                  <c:v>21.541694467500001</c:v>
                </c:pt>
                <c:pt idx="29924">
                  <c:v>21.544607941500001</c:v>
                </c:pt>
                <c:pt idx="29925">
                  <c:v>21.543838748799999</c:v>
                </c:pt>
                <c:pt idx="29926">
                  <c:v>21.535428380300001</c:v>
                </c:pt>
                <c:pt idx="29927">
                  <c:v>21.5259803826</c:v>
                </c:pt>
                <c:pt idx="29928">
                  <c:v>21.525230281399999</c:v>
                </c:pt>
                <c:pt idx="29929">
                  <c:v>21.528013511699999</c:v>
                </c:pt>
                <c:pt idx="29930">
                  <c:v>21.525343732500001</c:v>
                </c:pt>
                <c:pt idx="29931">
                  <c:v>21.5162406701</c:v>
                </c:pt>
                <c:pt idx="29932">
                  <c:v>21.510429074899999</c:v>
                </c:pt>
                <c:pt idx="29933">
                  <c:v>21.512288500699999</c:v>
                </c:pt>
                <c:pt idx="29934">
                  <c:v>21.5142223032</c:v>
                </c:pt>
                <c:pt idx="29935">
                  <c:v>21.5093278099</c:v>
                </c:pt>
                <c:pt idx="29936">
                  <c:v>21.498465610499998</c:v>
                </c:pt>
                <c:pt idx="29937">
                  <c:v>21.494810762099998</c:v>
                </c:pt>
                <c:pt idx="29938">
                  <c:v>21.497697727399999</c:v>
                </c:pt>
                <c:pt idx="29939">
                  <c:v>21.497908535800001</c:v>
                </c:pt>
                <c:pt idx="29940">
                  <c:v>21.4898460918</c:v>
                </c:pt>
                <c:pt idx="29941">
                  <c:v>21.4816633473</c:v>
                </c:pt>
                <c:pt idx="29942">
                  <c:v>21.480078612</c:v>
                </c:pt>
                <c:pt idx="29943">
                  <c:v>21.483514656000001</c:v>
                </c:pt>
                <c:pt idx="29944">
                  <c:v>21.481950615599999</c:v>
                </c:pt>
                <c:pt idx="29945">
                  <c:v>21.473382634</c:v>
                </c:pt>
                <c:pt idx="29946">
                  <c:v>21.467719774700001</c:v>
                </c:pt>
                <c:pt idx="29947">
                  <c:v>21.469453529500001</c:v>
                </c:pt>
                <c:pt idx="29948">
                  <c:v>21.472062212200001</c:v>
                </c:pt>
                <c:pt idx="29949">
                  <c:v>21.466788168699999</c:v>
                </c:pt>
                <c:pt idx="29950">
                  <c:v>21.4560060373</c:v>
                </c:pt>
                <c:pt idx="29951">
                  <c:v>21.451764924799999</c:v>
                </c:pt>
                <c:pt idx="29952">
                  <c:v>21.453991477399999</c:v>
                </c:pt>
                <c:pt idx="29953">
                  <c:v>21.454188906399999</c:v>
                </c:pt>
                <c:pt idx="29954">
                  <c:v>21.446822898200001</c:v>
                </c:pt>
                <c:pt idx="29955">
                  <c:v>21.438330904299999</c:v>
                </c:pt>
                <c:pt idx="29956">
                  <c:v>21.4368911963</c:v>
                </c:pt>
                <c:pt idx="29957">
                  <c:v>21.440525702199999</c:v>
                </c:pt>
                <c:pt idx="29958">
                  <c:v>21.439705331199999</c:v>
                </c:pt>
                <c:pt idx="29959">
                  <c:v>21.4291985164</c:v>
                </c:pt>
                <c:pt idx="29960">
                  <c:v>21.4225147732</c:v>
                </c:pt>
                <c:pt idx="29961">
                  <c:v>21.4231451922</c:v>
                </c:pt>
                <c:pt idx="29962">
                  <c:v>21.425380346400001</c:v>
                </c:pt>
                <c:pt idx="29963">
                  <c:v>21.420386812299999</c:v>
                </c:pt>
                <c:pt idx="29964">
                  <c:v>21.411041648800001</c:v>
                </c:pt>
                <c:pt idx="29965">
                  <c:v>21.406005638300002</c:v>
                </c:pt>
                <c:pt idx="29966">
                  <c:v>21.408906998900001</c:v>
                </c:pt>
                <c:pt idx="29967">
                  <c:v>21.410343428200001</c:v>
                </c:pt>
                <c:pt idx="29968">
                  <c:v>21.403483934200001</c:v>
                </c:pt>
                <c:pt idx="29969">
                  <c:v>21.3951019008</c:v>
                </c:pt>
                <c:pt idx="29970">
                  <c:v>21.394292409399998</c:v>
                </c:pt>
                <c:pt idx="29971">
                  <c:v>21.398453631199999</c:v>
                </c:pt>
                <c:pt idx="29972">
                  <c:v>21.3971226488</c:v>
                </c:pt>
                <c:pt idx="29973">
                  <c:v>21.3869466606</c:v>
                </c:pt>
                <c:pt idx="29974">
                  <c:v>21.379483434499999</c:v>
                </c:pt>
                <c:pt idx="29975">
                  <c:v>21.379230173700002</c:v>
                </c:pt>
                <c:pt idx="29976">
                  <c:v>21.3816292299</c:v>
                </c:pt>
                <c:pt idx="29977">
                  <c:v>21.377369937699999</c:v>
                </c:pt>
                <c:pt idx="29978">
                  <c:v>21.367482676200002</c:v>
                </c:pt>
                <c:pt idx="29979">
                  <c:v>21.362391946599999</c:v>
                </c:pt>
                <c:pt idx="29980">
                  <c:v>21.365403001899999</c:v>
                </c:pt>
                <c:pt idx="29981">
                  <c:v>21.368111316</c:v>
                </c:pt>
                <c:pt idx="29982">
                  <c:v>21.360266654</c:v>
                </c:pt>
                <c:pt idx="29983">
                  <c:v>21.351610711199999</c:v>
                </c:pt>
                <c:pt idx="29984">
                  <c:v>21.348360388700002</c:v>
                </c:pt>
                <c:pt idx="29985">
                  <c:v>21.351428693500001</c:v>
                </c:pt>
                <c:pt idx="29986">
                  <c:v>21.350017447199999</c:v>
                </c:pt>
                <c:pt idx="29987">
                  <c:v>21.341264024000001</c:v>
                </c:pt>
                <c:pt idx="29988">
                  <c:v>21.333264776499998</c:v>
                </c:pt>
                <c:pt idx="29989">
                  <c:v>21.3337991175</c:v>
                </c:pt>
                <c:pt idx="29990">
                  <c:v>21.337102756699998</c:v>
                </c:pt>
                <c:pt idx="29991">
                  <c:v>21.333089361599999</c:v>
                </c:pt>
                <c:pt idx="29992">
                  <c:v>21.323654234799999</c:v>
                </c:pt>
                <c:pt idx="29993">
                  <c:v>21.319269188100002</c:v>
                </c:pt>
                <c:pt idx="29994">
                  <c:v>21.322598130999999</c:v>
                </c:pt>
                <c:pt idx="29995">
                  <c:v>21.325247018599999</c:v>
                </c:pt>
                <c:pt idx="29996">
                  <c:v>21.3180792852</c:v>
                </c:pt>
                <c:pt idx="29997">
                  <c:v>21.308801407099999</c:v>
                </c:pt>
                <c:pt idx="29998">
                  <c:v>21.304970461</c:v>
                </c:pt>
                <c:pt idx="29999">
                  <c:v>21.308043897299999</c:v>
                </c:pt>
                <c:pt idx="30000">
                  <c:v>21.3070765069</c:v>
                </c:pt>
                <c:pt idx="30001">
                  <c:v>21.298036404000001</c:v>
                </c:pt>
                <c:pt idx="30002">
                  <c:v>21.289840716299999</c:v>
                </c:pt>
                <c:pt idx="30003">
                  <c:v>21.2900263784</c:v>
                </c:pt>
                <c:pt idx="30004">
                  <c:v>21.294219906399999</c:v>
                </c:pt>
                <c:pt idx="30005">
                  <c:v>21.290484279699999</c:v>
                </c:pt>
                <c:pt idx="30006">
                  <c:v>21.281955963600002</c:v>
                </c:pt>
                <c:pt idx="30007">
                  <c:v>21.274811319600001</c:v>
                </c:pt>
                <c:pt idx="30008">
                  <c:v>21.276990815000001</c:v>
                </c:pt>
                <c:pt idx="30009">
                  <c:v>21.278578149699999</c:v>
                </c:pt>
                <c:pt idx="30010">
                  <c:v>21.2720480662</c:v>
                </c:pt>
                <c:pt idx="30011">
                  <c:v>21.2621772432</c:v>
                </c:pt>
                <c:pt idx="30012">
                  <c:v>21.259387696899999</c:v>
                </c:pt>
                <c:pt idx="30013">
                  <c:v>21.262820528199999</c:v>
                </c:pt>
                <c:pt idx="30014">
                  <c:v>21.262147821999999</c:v>
                </c:pt>
                <c:pt idx="30015">
                  <c:v>21.254477242099998</c:v>
                </c:pt>
                <c:pt idx="30016">
                  <c:v>21.246261586500001</c:v>
                </c:pt>
                <c:pt idx="30017">
                  <c:v>21.246191135</c:v>
                </c:pt>
                <c:pt idx="30018">
                  <c:v>21.251351176899998</c:v>
                </c:pt>
                <c:pt idx="30019">
                  <c:v>21.248557788599999</c:v>
                </c:pt>
                <c:pt idx="30020">
                  <c:v>21.239421601899998</c:v>
                </c:pt>
                <c:pt idx="30021">
                  <c:v>21.2319684269</c:v>
                </c:pt>
                <c:pt idx="30022">
                  <c:v>21.2337688681</c:v>
                </c:pt>
                <c:pt idx="30023">
                  <c:v>21.235444423299999</c:v>
                </c:pt>
                <c:pt idx="30024">
                  <c:v>21.228908177200001</c:v>
                </c:pt>
                <c:pt idx="30025">
                  <c:v>21.219144664000002</c:v>
                </c:pt>
                <c:pt idx="30026">
                  <c:v>21.215337854200001</c:v>
                </c:pt>
                <c:pt idx="30027">
                  <c:v>21.218641100399999</c:v>
                </c:pt>
                <c:pt idx="30028">
                  <c:v>21.219281161600001</c:v>
                </c:pt>
                <c:pt idx="30029">
                  <c:v>21.212538097900001</c:v>
                </c:pt>
                <c:pt idx="30030">
                  <c:v>21.203077113999999</c:v>
                </c:pt>
                <c:pt idx="30031">
                  <c:v>21.202669273000001</c:v>
                </c:pt>
                <c:pt idx="30032">
                  <c:v>21.205345571599999</c:v>
                </c:pt>
                <c:pt idx="30033">
                  <c:v>21.2023878824</c:v>
                </c:pt>
                <c:pt idx="30034">
                  <c:v>21.1925457462</c:v>
                </c:pt>
                <c:pt idx="30035">
                  <c:v>21.185875786499999</c:v>
                </c:pt>
                <c:pt idx="30036">
                  <c:v>21.187469914899999</c:v>
                </c:pt>
                <c:pt idx="30037">
                  <c:v>21.1898841344</c:v>
                </c:pt>
                <c:pt idx="30038">
                  <c:v>21.185244032500002</c:v>
                </c:pt>
                <c:pt idx="30039">
                  <c:v>21.174929499899999</c:v>
                </c:pt>
                <c:pt idx="30040">
                  <c:v>21.170789135</c:v>
                </c:pt>
                <c:pt idx="30041">
                  <c:v>21.1756519371</c:v>
                </c:pt>
                <c:pt idx="30042">
                  <c:v>21.176951959899998</c:v>
                </c:pt>
                <c:pt idx="30043">
                  <c:v>21.170419551599998</c:v>
                </c:pt>
                <c:pt idx="30044">
                  <c:v>21.160707027099999</c:v>
                </c:pt>
                <c:pt idx="30045">
                  <c:v>21.159774457800001</c:v>
                </c:pt>
                <c:pt idx="30046">
                  <c:v>21.1623272261</c:v>
                </c:pt>
                <c:pt idx="30047">
                  <c:v>21.1594655442</c:v>
                </c:pt>
                <c:pt idx="30048">
                  <c:v>21.1499253695</c:v>
                </c:pt>
                <c:pt idx="30049">
                  <c:v>21.142352663699999</c:v>
                </c:pt>
                <c:pt idx="30050">
                  <c:v>21.143358110699999</c:v>
                </c:pt>
                <c:pt idx="30051">
                  <c:v>21.1463739153</c:v>
                </c:pt>
                <c:pt idx="30052">
                  <c:v>21.1429457401</c:v>
                </c:pt>
                <c:pt idx="30053">
                  <c:v>21.132883948900002</c:v>
                </c:pt>
                <c:pt idx="30054">
                  <c:v>21.129049395500001</c:v>
                </c:pt>
                <c:pt idx="30055">
                  <c:v>21.1313172497</c:v>
                </c:pt>
                <c:pt idx="30056">
                  <c:v>21.1316266766</c:v>
                </c:pt>
                <c:pt idx="30057">
                  <c:v>21.124078835700001</c:v>
                </c:pt>
                <c:pt idx="30058">
                  <c:v>21.114570646200001</c:v>
                </c:pt>
                <c:pt idx="30059">
                  <c:v>21.1126972743</c:v>
                </c:pt>
                <c:pt idx="30060">
                  <c:v>21.116374131800001</c:v>
                </c:pt>
                <c:pt idx="30061">
                  <c:v>21.115298918000001</c:v>
                </c:pt>
                <c:pt idx="30062">
                  <c:v>21.1054772349</c:v>
                </c:pt>
                <c:pt idx="30063">
                  <c:v>21.098597897699999</c:v>
                </c:pt>
                <c:pt idx="30064">
                  <c:v>21.100081776300001</c:v>
                </c:pt>
                <c:pt idx="30065">
                  <c:v>21.103124019599999</c:v>
                </c:pt>
                <c:pt idx="30066">
                  <c:v>21.100620280800001</c:v>
                </c:pt>
                <c:pt idx="30067">
                  <c:v>21.090719078399999</c:v>
                </c:pt>
                <c:pt idx="30068">
                  <c:v>21.086397336000001</c:v>
                </c:pt>
                <c:pt idx="30069">
                  <c:v>21.088150667499999</c:v>
                </c:pt>
                <c:pt idx="30070">
                  <c:v>21.088852041999999</c:v>
                </c:pt>
                <c:pt idx="30071">
                  <c:v>21.081664724500001</c:v>
                </c:pt>
                <c:pt idx="30072">
                  <c:v>21.0716242964</c:v>
                </c:pt>
                <c:pt idx="30073">
                  <c:v>21.0693201395</c:v>
                </c:pt>
                <c:pt idx="30074">
                  <c:v>21.072454054600001</c:v>
                </c:pt>
                <c:pt idx="30075">
                  <c:v>21.0722965824</c:v>
                </c:pt>
                <c:pt idx="30076">
                  <c:v>21.063730036599999</c:v>
                </c:pt>
                <c:pt idx="30077">
                  <c:v>21.056638533400001</c:v>
                </c:pt>
                <c:pt idx="30078">
                  <c:v>21.056771196900002</c:v>
                </c:pt>
                <c:pt idx="30079">
                  <c:v>21.0595148544</c:v>
                </c:pt>
                <c:pt idx="30080">
                  <c:v>21.0555606836</c:v>
                </c:pt>
                <c:pt idx="30081">
                  <c:v>21.045065175400001</c:v>
                </c:pt>
                <c:pt idx="30082">
                  <c:v>21.0394480629</c:v>
                </c:pt>
                <c:pt idx="30083">
                  <c:v>21.041809512899999</c:v>
                </c:pt>
                <c:pt idx="30084">
                  <c:v>21.043761402200001</c:v>
                </c:pt>
                <c:pt idx="30085">
                  <c:v>21.0367982904</c:v>
                </c:pt>
                <c:pt idx="30086">
                  <c:v>21.028140650400001</c:v>
                </c:pt>
                <c:pt idx="30087">
                  <c:v>21.0250156092</c:v>
                </c:pt>
                <c:pt idx="30088">
                  <c:v>21.028209748399998</c:v>
                </c:pt>
                <c:pt idx="30089">
                  <c:v>21.029592884300001</c:v>
                </c:pt>
                <c:pt idx="30090">
                  <c:v>21.021820996500001</c:v>
                </c:pt>
                <c:pt idx="30091">
                  <c:v>21.014610402500001</c:v>
                </c:pt>
                <c:pt idx="30092">
                  <c:v>21.0141055759</c:v>
                </c:pt>
                <c:pt idx="30093">
                  <c:v>21.017229364999999</c:v>
                </c:pt>
                <c:pt idx="30094">
                  <c:v>21.013279046600001</c:v>
                </c:pt>
                <c:pt idx="30095">
                  <c:v>21.002668077399999</c:v>
                </c:pt>
                <c:pt idx="30096">
                  <c:v>20.996708326699999</c:v>
                </c:pt>
                <c:pt idx="30097">
                  <c:v>20.998234816299998</c:v>
                </c:pt>
                <c:pt idx="30098">
                  <c:v>21.000221935199999</c:v>
                </c:pt>
                <c:pt idx="30099">
                  <c:v>20.994703514699999</c:v>
                </c:pt>
                <c:pt idx="30100">
                  <c:v>20.985844780699999</c:v>
                </c:pt>
                <c:pt idx="30101">
                  <c:v>20.9826667028</c:v>
                </c:pt>
                <c:pt idx="30102">
                  <c:v>20.986135246</c:v>
                </c:pt>
                <c:pt idx="30103">
                  <c:v>20.986024350600001</c:v>
                </c:pt>
                <c:pt idx="30104">
                  <c:v>20.976804615100001</c:v>
                </c:pt>
                <c:pt idx="30105">
                  <c:v>20.968485713900002</c:v>
                </c:pt>
                <c:pt idx="30106">
                  <c:v>20.968009951100001</c:v>
                </c:pt>
                <c:pt idx="30107">
                  <c:v>20.971124273000001</c:v>
                </c:pt>
                <c:pt idx="30108">
                  <c:v>20.968139411900001</c:v>
                </c:pt>
                <c:pt idx="30109">
                  <c:v>20.959182977499999</c:v>
                </c:pt>
                <c:pt idx="30110">
                  <c:v>20.952079421800001</c:v>
                </c:pt>
                <c:pt idx="30111">
                  <c:v>20.954120046</c:v>
                </c:pt>
                <c:pt idx="30112">
                  <c:v>20.9574877674</c:v>
                </c:pt>
                <c:pt idx="30113">
                  <c:v>20.9523637478</c:v>
                </c:pt>
                <c:pt idx="30114">
                  <c:v>20.943943605200001</c:v>
                </c:pt>
                <c:pt idx="30115">
                  <c:v>20.9405423187</c:v>
                </c:pt>
                <c:pt idx="30116">
                  <c:v>20.944255523700001</c:v>
                </c:pt>
                <c:pt idx="30117">
                  <c:v>20.943957687200001</c:v>
                </c:pt>
                <c:pt idx="30118">
                  <c:v>20.934960602299999</c:v>
                </c:pt>
                <c:pt idx="30119">
                  <c:v>20.926294087500001</c:v>
                </c:pt>
                <c:pt idx="30120">
                  <c:v>20.924798300799999</c:v>
                </c:pt>
                <c:pt idx="30121">
                  <c:v>20.927866182100001</c:v>
                </c:pt>
                <c:pt idx="30122">
                  <c:v>20.925582800699999</c:v>
                </c:pt>
                <c:pt idx="30123">
                  <c:v>20.916730464299999</c:v>
                </c:pt>
                <c:pt idx="30124">
                  <c:v>20.910237585899999</c:v>
                </c:pt>
                <c:pt idx="30125">
                  <c:v>20.9122688201</c:v>
                </c:pt>
                <c:pt idx="30126">
                  <c:v>20.9154912228</c:v>
                </c:pt>
                <c:pt idx="30127">
                  <c:v>20.908999557800001</c:v>
                </c:pt>
                <c:pt idx="30128">
                  <c:v>20.899682560399999</c:v>
                </c:pt>
                <c:pt idx="30129">
                  <c:v>20.895159773900001</c:v>
                </c:pt>
                <c:pt idx="30130">
                  <c:v>20.897836678099999</c:v>
                </c:pt>
                <c:pt idx="30131">
                  <c:v>20.898190277299999</c:v>
                </c:pt>
                <c:pt idx="30132">
                  <c:v>20.8909820491</c:v>
                </c:pt>
                <c:pt idx="30133">
                  <c:v>20.8816712693</c:v>
                </c:pt>
                <c:pt idx="30134">
                  <c:v>20.880793949000001</c:v>
                </c:pt>
                <c:pt idx="30135">
                  <c:v>20.884658829599999</c:v>
                </c:pt>
                <c:pt idx="30136">
                  <c:v>20.882816636200001</c:v>
                </c:pt>
                <c:pt idx="30137">
                  <c:v>20.874771731199999</c:v>
                </c:pt>
                <c:pt idx="30138">
                  <c:v>20.868688609599999</c:v>
                </c:pt>
                <c:pt idx="30139">
                  <c:v>20.870913483599999</c:v>
                </c:pt>
                <c:pt idx="30140">
                  <c:v>20.8735199254</c:v>
                </c:pt>
                <c:pt idx="30141">
                  <c:v>20.867649372399999</c:v>
                </c:pt>
                <c:pt idx="30142">
                  <c:v>20.857899382900001</c:v>
                </c:pt>
                <c:pt idx="30143">
                  <c:v>20.852589736999999</c:v>
                </c:pt>
                <c:pt idx="30144">
                  <c:v>20.855172724300001</c:v>
                </c:pt>
                <c:pt idx="30145">
                  <c:v>20.855883006900001</c:v>
                </c:pt>
                <c:pt idx="30146">
                  <c:v>20.848562316300001</c:v>
                </c:pt>
                <c:pt idx="30147">
                  <c:v>20.839776589300001</c:v>
                </c:pt>
                <c:pt idx="30148">
                  <c:v>20.8387622017</c:v>
                </c:pt>
                <c:pt idx="30149">
                  <c:v>20.843174043099999</c:v>
                </c:pt>
                <c:pt idx="30150">
                  <c:v>20.840594529499999</c:v>
                </c:pt>
                <c:pt idx="30151">
                  <c:v>20.832413170399999</c:v>
                </c:pt>
                <c:pt idx="30152">
                  <c:v>20.824038499899999</c:v>
                </c:pt>
                <c:pt idx="30153">
                  <c:v>20.824917323400001</c:v>
                </c:pt>
                <c:pt idx="30154">
                  <c:v>20.8275329449</c:v>
                </c:pt>
                <c:pt idx="30155">
                  <c:v>20.823144512199999</c:v>
                </c:pt>
                <c:pt idx="30156">
                  <c:v>20.8132313011</c:v>
                </c:pt>
                <c:pt idx="30157">
                  <c:v>20.808919694</c:v>
                </c:pt>
                <c:pt idx="30158">
                  <c:v>20.811533333</c:v>
                </c:pt>
                <c:pt idx="30159">
                  <c:v>20.8126926684</c:v>
                </c:pt>
                <c:pt idx="30160">
                  <c:v>20.806219947399999</c:v>
                </c:pt>
                <c:pt idx="30161">
                  <c:v>20.798027757300002</c:v>
                </c:pt>
                <c:pt idx="30162">
                  <c:v>20.797240182900001</c:v>
                </c:pt>
                <c:pt idx="30163">
                  <c:v>20.801445247699998</c:v>
                </c:pt>
                <c:pt idx="30164">
                  <c:v>20.7998816791</c:v>
                </c:pt>
                <c:pt idx="30165">
                  <c:v>20.791084410700002</c:v>
                </c:pt>
                <c:pt idx="30166">
                  <c:v>20.782495861499999</c:v>
                </c:pt>
                <c:pt idx="30167">
                  <c:v>20.783051107399999</c:v>
                </c:pt>
                <c:pt idx="30168">
                  <c:v>20.785622068199999</c:v>
                </c:pt>
                <c:pt idx="30169">
                  <c:v>20.7811191471</c:v>
                </c:pt>
                <c:pt idx="30170">
                  <c:v>20.771532597299998</c:v>
                </c:pt>
                <c:pt idx="30171">
                  <c:v>20.766809175799999</c:v>
                </c:pt>
                <c:pt idx="30172">
                  <c:v>20.769694749700001</c:v>
                </c:pt>
                <c:pt idx="30173">
                  <c:v>20.7711995873</c:v>
                </c:pt>
                <c:pt idx="30174">
                  <c:v>20.765968369199999</c:v>
                </c:pt>
                <c:pt idx="30175">
                  <c:v>20.755302996699999</c:v>
                </c:pt>
                <c:pt idx="30176">
                  <c:v>20.753348945399999</c:v>
                </c:pt>
                <c:pt idx="30177">
                  <c:v>20.7563269248</c:v>
                </c:pt>
                <c:pt idx="30178">
                  <c:v>20.755156502399998</c:v>
                </c:pt>
                <c:pt idx="30179">
                  <c:v>20.7462479657</c:v>
                </c:pt>
                <c:pt idx="30180">
                  <c:v>20.738820217800001</c:v>
                </c:pt>
                <c:pt idx="30181">
                  <c:v>20.739004833100001</c:v>
                </c:pt>
                <c:pt idx="30182">
                  <c:v>20.7421962415</c:v>
                </c:pt>
                <c:pt idx="30183">
                  <c:v>20.739105932699999</c:v>
                </c:pt>
                <c:pt idx="30184">
                  <c:v>20.729913249799999</c:v>
                </c:pt>
                <c:pt idx="30185">
                  <c:v>20.7249765119</c:v>
                </c:pt>
                <c:pt idx="30186">
                  <c:v>20.728715529199999</c:v>
                </c:pt>
                <c:pt idx="30187">
                  <c:v>20.731065578100001</c:v>
                </c:pt>
                <c:pt idx="30188">
                  <c:v>20.725193489199999</c:v>
                </c:pt>
                <c:pt idx="30189">
                  <c:v>20.714589921400002</c:v>
                </c:pt>
                <c:pt idx="30190">
                  <c:v>20.711875366499999</c:v>
                </c:pt>
                <c:pt idx="30191">
                  <c:v>20.714542661100001</c:v>
                </c:pt>
                <c:pt idx="30192">
                  <c:v>20.7134559741</c:v>
                </c:pt>
                <c:pt idx="30193">
                  <c:v>20.705124643000001</c:v>
                </c:pt>
                <c:pt idx="30194">
                  <c:v>20.696887176899999</c:v>
                </c:pt>
                <c:pt idx="30195">
                  <c:v>20.696757683400001</c:v>
                </c:pt>
                <c:pt idx="30196">
                  <c:v>20.7006275926</c:v>
                </c:pt>
                <c:pt idx="30197">
                  <c:v>20.6989875539</c:v>
                </c:pt>
                <c:pt idx="30198">
                  <c:v>20.688739138799999</c:v>
                </c:pt>
                <c:pt idx="30199">
                  <c:v>20.6834273268</c:v>
                </c:pt>
                <c:pt idx="30200">
                  <c:v>20.6847452678</c:v>
                </c:pt>
                <c:pt idx="30201">
                  <c:v>20.686406496899998</c:v>
                </c:pt>
                <c:pt idx="30202">
                  <c:v>20.680196363099999</c:v>
                </c:pt>
                <c:pt idx="30203">
                  <c:v>20.6706967798</c:v>
                </c:pt>
                <c:pt idx="30204">
                  <c:v>20.6674334824</c:v>
                </c:pt>
                <c:pt idx="30205">
                  <c:v>20.670952274699999</c:v>
                </c:pt>
                <c:pt idx="30206">
                  <c:v>20.671473186899998</c:v>
                </c:pt>
                <c:pt idx="30207">
                  <c:v>20.663127314899999</c:v>
                </c:pt>
                <c:pt idx="30208">
                  <c:v>20.6548999406</c:v>
                </c:pt>
                <c:pt idx="30209">
                  <c:v>20.655851975699999</c:v>
                </c:pt>
                <c:pt idx="30210">
                  <c:v>20.660229567599998</c:v>
                </c:pt>
                <c:pt idx="30211">
                  <c:v>20.658743545499998</c:v>
                </c:pt>
                <c:pt idx="30212">
                  <c:v>20.6486115256</c:v>
                </c:pt>
                <c:pt idx="30213">
                  <c:v>20.642601410800001</c:v>
                </c:pt>
                <c:pt idx="30214">
                  <c:v>20.643390140200001</c:v>
                </c:pt>
                <c:pt idx="30215">
                  <c:v>20.645349010099999</c:v>
                </c:pt>
                <c:pt idx="30216">
                  <c:v>20.6396880016</c:v>
                </c:pt>
                <c:pt idx="30217">
                  <c:v>20.629678006599999</c:v>
                </c:pt>
                <c:pt idx="30218">
                  <c:v>20.625885065399999</c:v>
                </c:pt>
                <c:pt idx="30219">
                  <c:v>20.629342856899999</c:v>
                </c:pt>
                <c:pt idx="30220">
                  <c:v>20.631338334100001</c:v>
                </c:pt>
                <c:pt idx="30221">
                  <c:v>20.623331283399999</c:v>
                </c:pt>
                <c:pt idx="30222">
                  <c:v>20.615530637500001</c:v>
                </c:pt>
                <c:pt idx="30223">
                  <c:v>20.6137123297</c:v>
                </c:pt>
                <c:pt idx="30224">
                  <c:v>20.6170667307</c:v>
                </c:pt>
                <c:pt idx="30225">
                  <c:v>20.614615455799999</c:v>
                </c:pt>
                <c:pt idx="30226">
                  <c:v>20.604993982700002</c:v>
                </c:pt>
                <c:pt idx="30227">
                  <c:v>20.598123433600001</c:v>
                </c:pt>
                <c:pt idx="30228">
                  <c:v>20.599893294200001</c:v>
                </c:pt>
                <c:pt idx="30229">
                  <c:v>20.603044082</c:v>
                </c:pt>
                <c:pt idx="30230">
                  <c:v>20.597534299599999</c:v>
                </c:pt>
                <c:pt idx="30231">
                  <c:v>20.588647554600001</c:v>
                </c:pt>
                <c:pt idx="30232">
                  <c:v>20.5848964491</c:v>
                </c:pt>
                <c:pt idx="30233">
                  <c:v>20.588183168099999</c:v>
                </c:pt>
                <c:pt idx="30234">
                  <c:v>20.591122010700001</c:v>
                </c:pt>
                <c:pt idx="30235">
                  <c:v>20.5837119282</c:v>
                </c:pt>
                <c:pt idx="30236">
                  <c:v>20.575410735799998</c:v>
                </c:pt>
                <c:pt idx="30237">
                  <c:v>20.573049453700001</c:v>
                </c:pt>
                <c:pt idx="30238">
                  <c:v>20.576497874299999</c:v>
                </c:pt>
                <c:pt idx="30239">
                  <c:v>20.574404868999999</c:v>
                </c:pt>
                <c:pt idx="30240">
                  <c:v>20.564637868399998</c:v>
                </c:pt>
                <c:pt idx="30241">
                  <c:v>20.557566641200001</c:v>
                </c:pt>
                <c:pt idx="30242">
                  <c:v>20.558487858900001</c:v>
                </c:pt>
                <c:pt idx="30243">
                  <c:v>20.5620944962</c:v>
                </c:pt>
                <c:pt idx="30244">
                  <c:v>20.558089880200001</c:v>
                </c:pt>
                <c:pt idx="30245">
                  <c:v>20.549418838099999</c:v>
                </c:pt>
                <c:pt idx="30246">
                  <c:v>20.544332458100001</c:v>
                </c:pt>
                <c:pt idx="30247">
                  <c:v>20.5474162613</c:v>
                </c:pt>
                <c:pt idx="30248">
                  <c:v>20.548286521600001</c:v>
                </c:pt>
                <c:pt idx="30249">
                  <c:v>20.540644281900001</c:v>
                </c:pt>
                <c:pt idx="30250">
                  <c:v>20.5313181006</c:v>
                </c:pt>
                <c:pt idx="30251">
                  <c:v>20.529689875199999</c:v>
                </c:pt>
                <c:pt idx="30252">
                  <c:v>20.5335189756</c:v>
                </c:pt>
                <c:pt idx="30253">
                  <c:v>20.532054603399999</c:v>
                </c:pt>
                <c:pt idx="30254">
                  <c:v>20.524041974199999</c:v>
                </c:pt>
                <c:pt idx="30255">
                  <c:v>20.5160175625</c:v>
                </c:pt>
                <c:pt idx="30256">
                  <c:v>20.516716614</c:v>
                </c:pt>
                <c:pt idx="30257">
                  <c:v>20.5220542872</c:v>
                </c:pt>
                <c:pt idx="30258">
                  <c:v>20.518864741600002</c:v>
                </c:pt>
                <c:pt idx="30259">
                  <c:v>20.510305218399999</c:v>
                </c:pt>
                <c:pt idx="30260">
                  <c:v>20.504665470199999</c:v>
                </c:pt>
                <c:pt idx="30261">
                  <c:v>20.507678715000001</c:v>
                </c:pt>
                <c:pt idx="30262">
                  <c:v>20.5085525812</c:v>
                </c:pt>
                <c:pt idx="30263">
                  <c:v>20.500973873900001</c:v>
                </c:pt>
                <c:pt idx="30264">
                  <c:v>20.491612737200001</c:v>
                </c:pt>
                <c:pt idx="30265">
                  <c:v>20.488988616099999</c:v>
                </c:pt>
                <c:pt idx="30266">
                  <c:v>20.492561875100002</c:v>
                </c:pt>
                <c:pt idx="30267">
                  <c:v>20.492371657900001</c:v>
                </c:pt>
                <c:pt idx="30268">
                  <c:v>20.484799987900001</c:v>
                </c:pt>
                <c:pt idx="30269">
                  <c:v>20.476993166</c:v>
                </c:pt>
                <c:pt idx="30270">
                  <c:v>20.478039928600001</c:v>
                </c:pt>
                <c:pt idx="30271">
                  <c:v>20.481124272999999</c:v>
                </c:pt>
                <c:pt idx="30272">
                  <c:v>20.476856388400002</c:v>
                </c:pt>
                <c:pt idx="30273">
                  <c:v>20.467198459799999</c:v>
                </c:pt>
                <c:pt idx="30274">
                  <c:v>20.4616354409</c:v>
                </c:pt>
                <c:pt idx="30275">
                  <c:v>20.4640117593</c:v>
                </c:pt>
                <c:pt idx="30276">
                  <c:v>20.46610458</c:v>
                </c:pt>
                <c:pt idx="30277">
                  <c:v>20.460487389699999</c:v>
                </c:pt>
                <c:pt idx="30278">
                  <c:v>20.450338753899999</c:v>
                </c:pt>
                <c:pt idx="30279">
                  <c:v>20.448077340400001</c:v>
                </c:pt>
                <c:pt idx="30280">
                  <c:v>20.452837906900001</c:v>
                </c:pt>
                <c:pt idx="30281">
                  <c:v>20.452765259700001</c:v>
                </c:pt>
                <c:pt idx="30282">
                  <c:v>20.446095698800001</c:v>
                </c:pt>
                <c:pt idx="30283">
                  <c:v>20.4380981521</c:v>
                </c:pt>
                <c:pt idx="30284">
                  <c:v>20.438939381400001</c:v>
                </c:pt>
                <c:pt idx="30285">
                  <c:v>20.441762427800001</c:v>
                </c:pt>
                <c:pt idx="30286">
                  <c:v>20.437816374699999</c:v>
                </c:pt>
                <c:pt idx="30287">
                  <c:v>20.428284385600001</c:v>
                </c:pt>
                <c:pt idx="30288">
                  <c:v>20.421853989599999</c:v>
                </c:pt>
                <c:pt idx="30289">
                  <c:v>20.423946902800001</c:v>
                </c:pt>
                <c:pt idx="30290">
                  <c:v>20.4261621128</c:v>
                </c:pt>
                <c:pt idx="30291">
                  <c:v>20.421254838500001</c:v>
                </c:pt>
                <c:pt idx="30292">
                  <c:v>20.4120820489</c:v>
                </c:pt>
                <c:pt idx="30293">
                  <c:v>20.409713032199999</c:v>
                </c:pt>
                <c:pt idx="30294">
                  <c:v>20.413539308299999</c:v>
                </c:pt>
                <c:pt idx="30295">
                  <c:v>20.412735930899998</c:v>
                </c:pt>
                <c:pt idx="30296">
                  <c:v>20.404928203499999</c:v>
                </c:pt>
                <c:pt idx="30297">
                  <c:v>20.396012400899998</c:v>
                </c:pt>
                <c:pt idx="30298">
                  <c:v>20.3955264632</c:v>
                </c:pt>
                <c:pt idx="30299">
                  <c:v>20.399064779</c:v>
                </c:pt>
                <c:pt idx="30300">
                  <c:v>20.396884202399999</c:v>
                </c:pt>
                <c:pt idx="30301">
                  <c:v>20.387118698999998</c:v>
                </c:pt>
                <c:pt idx="30302">
                  <c:v>20.381676893200002</c:v>
                </c:pt>
                <c:pt idx="30303">
                  <c:v>20.383733605500002</c:v>
                </c:pt>
                <c:pt idx="30304">
                  <c:v>20.386219162300002</c:v>
                </c:pt>
                <c:pt idx="30305">
                  <c:v>20.3826233787</c:v>
                </c:pt>
                <c:pt idx="30306">
                  <c:v>20.373920524500001</c:v>
                </c:pt>
                <c:pt idx="30307">
                  <c:v>20.371564491400001</c:v>
                </c:pt>
                <c:pt idx="30308">
                  <c:v>20.3746589663</c:v>
                </c:pt>
                <c:pt idx="30309">
                  <c:v>20.374497870300001</c:v>
                </c:pt>
                <c:pt idx="30310">
                  <c:v>20.366603812299999</c:v>
                </c:pt>
                <c:pt idx="30311">
                  <c:v>20.357254686099999</c:v>
                </c:pt>
                <c:pt idx="30312">
                  <c:v>20.356479148399998</c:v>
                </c:pt>
                <c:pt idx="30313">
                  <c:v>20.359641331500001</c:v>
                </c:pt>
                <c:pt idx="30314">
                  <c:v>20.357632750499999</c:v>
                </c:pt>
                <c:pt idx="30315">
                  <c:v>20.348998308799999</c:v>
                </c:pt>
                <c:pt idx="30316">
                  <c:v>20.343245829099999</c:v>
                </c:pt>
                <c:pt idx="30317">
                  <c:v>20.345240293100002</c:v>
                </c:pt>
                <c:pt idx="30318">
                  <c:v>20.347722251499999</c:v>
                </c:pt>
                <c:pt idx="30319">
                  <c:v>20.343474246500001</c:v>
                </c:pt>
                <c:pt idx="30320">
                  <c:v>20.332891671599999</c:v>
                </c:pt>
                <c:pt idx="30321">
                  <c:v>20.329200224800001</c:v>
                </c:pt>
                <c:pt idx="30322">
                  <c:v>20.332285382199998</c:v>
                </c:pt>
                <c:pt idx="30323">
                  <c:v>20.3330897612</c:v>
                </c:pt>
                <c:pt idx="30324">
                  <c:v>20.325601798400001</c:v>
                </c:pt>
                <c:pt idx="30325">
                  <c:v>20.317599992600002</c:v>
                </c:pt>
                <c:pt idx="30326">
                  <c:v>20.3160439838</c:v>
                </c:pt>
                <c:pt idx="30327">
                  <c:v>20.319924738000001</c:v>
                </c:pt>
                <c:pt idx="30328">
                  <c:v>20.319044534300001</c:v>
                </c:pt>
                <c:pt idx="30329">
                  <c:v>20.310989259599999</c:v>
                </c:pt>
                <c:pt idx="30330">
                  <c:v>20.305397228099999</c:v>
                </c:pt>
                <c:pt idx="30331">
                  <c:v>20.307231712499998</c:v>
                </c:pt>
                <c:pt idx="30332">
                  <c:v>20.310372151900001</c:v>
                </c:pt>
                <c:pt idx="30333">
                  <c:v>20.305753665400001</c:v>
                </c:pt>
                <c:pt idx="30334">
                  <c:v>20.2952893605</c:v>
                </c:pt>
                <c:pt idx="30335">
                  <c:v>20.291092149000001</c:v>
                </c:pt>
                <c:pt idx="30336">
                  <c:v>20.2935611724</c:v>
                </c:pt>
                <c:pt idx="30337">
                  <c:v>20.294372450200001</c:v>
                </c:pt>
                <c:pt idx="30338">
                  <c:v>20.287653165199998</c:v>
                </c:pt>
                <c:pt idx="30339">
                  <c:v>20.2794044953</c:v>
                </c:pt>
                <c:pt idx="30340">
                  <c:v>20.278101711600002</c:v>
                </c:pt>
                <c:pt idx="30341">
                  <c:v>20.282149535599999</c:v>
                </c:pt>
                <c:pt idx="30342">
                  <c:v>20.282047027600001</c:v>
                </c:pt>
                <c:pt idx="30343">
                  <c:v>20.272066470399999</c:v>
                </c:pt>
                <c:pt idx="30344">
                  <c:v>20.265504720799999</c:v>
                </c:pt>
                <c:pt idx="30345">
                  <c:v>20.266243508300001</c:v>
                </c:pt>
                <c:pt idx="30346">
                  <c:v>20.268985494399999</c:v>
                </c:pt>
                <c:pt idx="30347">
                  <c:v>20.255591318899999</c:v>
                </c:pt>
                <c:pt idx="30348">
                  <c:v>20.250647876199999</c:v>
                </c:pt>
                <c:pt idx="30349">
                  <c:v>20.253857291500001</c:v>
                </c:pt>
                <c:pt idx="30350">
                  <c:v>20.255928303299999</c:v>
                </c:pt>
                <c:pt idx="30351">
                  <c:v>20.249780015799999</c:v>
                </c:pt>
                <c:pt idx="30352">
                  <c:v>20.241674611000001</c:v>
                </c:pt>
                <c:pt idx="30353">
                  <c:v>20.240983703200001</c:v>
                </c:pt>
                <c:pt idx="30354">
                  <c:v>20.2455515501</c:v>
                </c:pt>
                <c:pt idx="30355">
                  <c:v>20.2449090082</c:v>
                </c:pt>
                <c:pt idx="30356">
                  <c:v>20.2352707708</c:v>
                </c:pt>
                <c:pt idx="30357">
                  <c:v>20.2279847434</c:v>
                </c:pt>
                <c:pt idx="30358">
                  <c:v>20.2278887726</c:v>
                </c:pt>
                <c:pt idx="30359">
                  <c:v>20.230813938800001</c:v>
                </c:pt>
                <c:pt idx="30360">
                  <c:v>20.2272977248</c:v>
                </c:pt>
                <c:pt idx="30361">
                  <c:v>20.217863796300001</c:v>
                </c:pt>
                <c:pt idx="30362">
                  <c:v>20.212953150600001</c:v>
                </c:pt>
                <c:pt idx="30363">
                  <c:v>20.2162484445</c:v>
                </c:pt>
                <c:pt idx="30364">
                  <c:v>20.219656270800002</c:v>
                </c:pt>
                <c:pt idx="30365">
                  <c:v>20.212537525599998</c:v>
                </c:pt>
                <c:pt idx="30366">
                  <c:v>20.204222676699999</c:v>
                </c:pt>
                <c:pt idx="30367">
                  <c:v>20.201063968500002</c:v>
                </c:pt>
                <c:pt idx="30368">
                  <c:v>20.204536561000001</c:v>
                </c:pt>
                <c:pt idx="30369">
                  <c:v>20.203833528299999</c:v>
                </c:pt>
                <c:pt idx="30370">
                  <c:v>20.195672794</c:v>
                </c:pt>
                <c:pt idx="30371">
                  <c:v>20.1878918932</c:v>
                </c:pt>
                <c:pt idx="30372">
                  <c:v>20.188632950500001</c:v>
                </c:pt>
                <c:pt idx="30373">
                  <c:v>20.192465968600001</c:v>
                </c:pt>
                <c:pt idx="30374">
                  <c:v>20.189287306800001</c:v>
                </c:pt>
                <c:pt idx="30375">
                  <c:v>20.180345826300002</c:v>
                </c:pt>
                <c:pt idx="30376">
                  <c:v>20.176172547</c:v>
                </c:pt>
                <c:pt idx="30377">
                  <c:v>20.1797862817</c:v>
                </c:pt>
                <c:pt idx="30378">
                  <c:v>20.1831058074</c:v>
                </c:pt>
                <c:pt idx="30379">
                  <c:v>20.176679111199999</c:v>
                </c:pt>
                <c:pt idx="30380">
                  <c:v>20.1677700151</c:v>
                </c:pt>
                <c:pt idx="30381">
                  <c:v>20.164085760399999</c:v>
                </c:pt>
                <c:pt idx="30382">
                  <c:v>20.1675744243</c:v>
                </c:pt>
                <c:pt idx="30383">
                  <c:v>20.167364263100001</c:v>
                </c:pt>
                <c:pt idx="30384">
                  <c:v>20.158982042800002</c:v>
                </c:pt>
                <c:pt idx="30385">
                  <c:v>20.151080230200002</c:v>
                </c:pt>
                <c:pt idx="30386">
                  <c:v>20.151492636099999</c:v>
                </c:pt>
                <c:pt idx="30387">
                  <c:v>20.1562803791</c:v>
                </c:pt>
                <c:pt idx="30388">
                  <c:v>20.153379564600002</c:v>
                </c:pt>
                <c:pt idx="30389">
                  <c:v>20.1454483224</c:v>
                </c:pt>
                <c:pt idx="30390">
                  <c:v>20.138503297500002</c:v>
                </c:pt>
                <c:pt idx="30391">
                  <c:v>20.140993453899998</c:v>
                </c:pt>
                <c:pt idx="30392">
                  <c:v>20.1432276251</c:v>
                </c:pt>
                <c:pt idx="30393">
                  <c:v>20.137464078200001</c:v>
                </c:pt>
                <c:pt idx="30394">
                  <c:v>20.127998914900001</c:v>
                </c:pt>
                <c:pt idx="30395">
                  <c:v>20.125395942400001</c:v>
                </c:pt>
                <c:pt idx="30396">
                  <c:v>20.129241229600002</c:v>
                </c:pt>
                <c:pt idx="30397">
                  <c:v>20.129404149399999</c:v>
                </c:pt>
                <c:pt idx="30398">
                  <c:v>20.122450821099999</c:v>
                </c:pt>
                <c:pt idx="30399">
                  <c:v>20.114627110600001</c:v>
                </c:pt>
                <c:pt idx="30400">
                  <c:v>20.114763577600002</c:v>
                </c:pt>
                <c:pt idx="30401">
                  <c:v>20.120502635299999</c:v>
                </c:pt>
                <c:pt idx="30402">
                  <c:v>20.118558026599999</c:v>
                </c:pt>
                <c:pt idx="30403">
                  <c:v>20.110016776199998</c:v>
                </c:pt>
                <c:pt idx="30404">
                  <c:v>20.102795315800002</c:v>
                </c:pt>
                <c:pt idx="30405">
                  <c:v>20.104901755299998</c:v>
                </c:pt>
                <c:pt idx="30406">
                  <c:v>20.107271970100001</c:v>
                </c:pt>
                <c:pt idx="30407">
                  <c:v>20.101553305700001</c:v>
                </c:pt>
                <c:pt idx="30408">
                  <c:v>20.092276627899999</c:v>
                </c:pt>
                <c:pt idx="30409">
                  <c:v>20.088708417399999</c:v>
                </c:pt>
                <c:pt idx="30410">
                  <c:v>20.0924705471</c:v>
                </c:pt>
                <c:pt idx="30411">
                  <c:v>20.093936439499998</c:v>
                </c:pt>
                <c:pt idx="30412">
                  <c:v>20.088006809700001</c:v>
                </c:pt>
                <c:pt idx="30413">
                  <c:v>20.078964212100001</c:v>
                </c:pt>
                <c:pt idx="30414">
                  <c:v>20.078812433</c:v>
                </c:pt>
                <c:pt idx="30415">
                  <c:v>20.082027436600001</c:v>
                </c:pt>
                <c:pt idx="30416">
                  <c:v>20.079935128900001</c:v>
                </c:pt>
                <c:pt idx="30417">
                  <c:v>20.0707226468</c:v>
                </c:pt>
                <c:pt idx="30418">
                  <c:v>20.064322148500001</c:v>
                </c:pt>
                <c:pt idx="30419">
                  <c:v>20.066224020100002</c:v>
                </c:pt>
                <c:pt idx="30420">
                  <c:v>20.069384070000002</c:v>
                </c:pt>
                <c:pt idx="30421">
                  <c:v>20.065600094299999</c:v>
                </c:pt>
                <c:pt idx="30422">
                  <c:v>20.0558925132</c:v>
                </c:pt>
                <c:pt idx="30423">
                  <c:v>20.052007031799999</c:v>
                </c:pt>
                <c:pt idx="30424">
                  <c:v>20.057328391999999</c:v>
                </c:pt>
                <c:pt idx="30425">
                  <c:v>20.0594712324</c:v>
                </c:pt>
                <c:pt idx="30426">
                  <c:v>20.0537593311</c:v>
                </c:pt>
                <c:pt idx="30427">
                  <c:v>20.0444630141</c:v>
                </c:pt>
                <c:pt idx="30428">
                  <c:v>20.043788347500001</c:v>
                </c:pt>
                <c:pt idx="30429">
                  <c:v>20.046916622600001</c:v>
                </c:pt>
                <c:pt idx="30430">
                  <c:v>20.044950589199999</c:v>
                </c:pt>
                <c:pt idx="30431">
                  <c:v>20.036117217899999</c:v>
                </c:pt>
                <c:pt idx="30432">
                  <c:v>20.0288888509</c:v>
                </c:pt>
                <c:pt idx="30433">
                  <c:v>20.0302385705</c:v>
                </c:pt>
                <c:pt idx="30434">
                  <c:v>20.0339980774</c:v>
                </c:pt>
                <c:pt idx="30435">
                  <c:v>20.031530052499999</c:v>
                </c:pt>
                <c:pt idx="30436">
                  <c:v>20.022108275499999</c:v>
                </c:pt>
                <c:pt idx="30437">
                  <c:v>20.0185725905</c:v>
                </c:pt>
                <c:pt idx="30438">
                  <c:v>20.021281575100002</c:v>
                </c:pt>
                <c:pt idx="30439">
                  <c:v>20.0224620712</c:v>
                </c:pt>
                <c:pt idx="30440">
                  <c:v>20.015733299000001</c:v>
                </c:pt>
                <c:pt idx="30441">
                  <c:v>20.006685108799999</c:v>
                </c:pt>
                <c:pt idx="30442">
                  <c:v>20.005079133999999</c:v>
                </c:pt>
                <c:pt idx="30443">
                  <c:v>20.0093574932</c:v>
                </c:pt>
                <c:pt idx="30444">
                  <c:v>20.009197461999999</c:v>
                </c:pt>
                <c:pt idx="30445">
                  <c:v>20.000178460600001</c:v>
                </c:pt>
                <c:pt idx="30446">
                  <c:v>19.993717233400002</c:v>
                </c:pt>
                <c:pt idx="30447">
                  <c:v>19.995566609600001</c:v>
                </c:pt>
                <c:pt idx="30448">
                  <c:v>19.999343248900001</c:v>
                </c:pt>
                <c:pt idx="30449">
                  <c:v>19.9978122222</c:v>
                </c:pt>
                <c:pt idx="30450">
                  <c:v>19.9885591502</c:v>
                </c:pt>
                <c:pt idx="30451">
                  <c:v>19.9845505527</c:v>
                </c:pt>
                <c:pt idx="30452">
                  <c:v>19.986759816599999</c:v>
                </c:pt>
                <c:pt idx="30453">
                  <c:v>19.988330574500001</c:v>
                </c:pt>
                <c:pt idx="30454">
                  <c:v>19.9820390396</c:v>
                </c:pt>
                <c:pt idx="30455">
                  <c:v>19.972526883699999</c:v>
                </c:pt>
                <c:pt idx="30456">
                  <c:v>19.970538489900001</c:v>
                </c:pt>
                <c:pt idx="30457">
                  <c:v>19.974299353399999</c:v>
                </c:pt>
                <c:pt idx="30458">
                  <c:v>19.975111452699998</c:v>
                </c:pt>
                <c:pt idx="30459">
                  <c:v>19.967399735200001</c:v>
                </c:pt>
                <c:pt idx="30460">
                  <c:v>19.960763717399999</c:v>
                </c:pt>
                <c:pt idx="30461">
                  <c:v>19.9612878688</c:v>
                </c:pt>
                <c:pt idx="30462">
                  <c:v>19.964819638000002</c:v>
                </c:pt>
                <c:pt idx="30463">
                  <c:v>19.961806520900002</c:v>
                </c:pt>
                <c:pt idx="30464">
                  <c:v>19.952008056899999</c:v>
                </c:pt>
                <c:pt idx="30465">
                  <c:v>19.9467213838</c:v>
                </c:pt>
                <c:pt idx="30466">
                  <c:v>19.9495547362</c:v>
                </c:pt>
                <c:pt idx="30467">
                  <c:v>19.952374999500002</c:v>
                </c:pt>
                <c:pt idx="30468">
                  <c:v>19.946377714699999</c:v>
                </c:pt>
                <c:pt idx="30469">
                  <c:v>19.9383186381</c:v>
                </c:pt>
                <c:pt idx="30470">
                  <c:v>19.935553600399999</c:v>
                </c:pt>
                <c:pt idx="30471">
                  <c:v>19.939379691999999</c:v>
                </c:pt>
                <c:pt idx="30472">
                  <c:v>19.941763516000002</c:v>
                </c:pt>
                <c:pt idx="30473">
                  <c:v>19.934891045299999</c:v>
                </c:pt>
                <c:pt idx="30474">
                  <c:v>19.9281512614</c:v>
                </c:pt>
                <c:pt idx="30475">
                  <c:v>19.928020534000002</c:v>
                </c:pt>
                <c:pt idx="30476">
                  <c:v>19.931921150099999</c:v>
                </c:pt>
                <c:pt idx="30477">
                  <c:v>19.928963658299999</c:v>
                </c:pt>
                <c:pt idx="30478">
                  <c:v>19.9191009434</c:v>
                </c:pt>
                <c:pt idx="30479">
                  <c:v>19.913530205699999</c:v>
                </c:pt>
                <c:pt idx="30480">
                  <c:v>19.915566867799999</c:v>
                </c:pt>
                <c:pt idx="30481">
                  <c:v>19.9184510479</c:v>
                </c:pt>
                <c:pt idx="30482">
                  <c:v>19.913956639999999</c:v>
                </c:pt>
                <c:pt idx="30483">
                  <c:v>19.905755660400001</c:v>
                </c:pt>
                <c:pt idx="30484">
                  <c:v>19.902995611000001</c:v>
                </c:pt>
                <c:pt idx="30485">
                  <c:v>19.907121721399999</c:v>
                </c:pt>
                <c:pt idx="30486">
                  <c:v>19.907990038600001</c:v>
                </c:pt>
                <c:pt idx="30487">
                  <c:v>19.899706329899999</c:v>
                </c:pt>
                <c:pt idx="30488">
                  <c:v>19.891871485900001</c:v>
                </c:pt>
                <c:pt idx="30489">
                  <c:v>19.8917966295</c:v>
                </c:pt>
                <c:pt idx="30490">
                  <c:v>19.895673433999999</c:v>
                </c:pt>
                <c:pt idx="30491">
                  <c:v>19.893744458699999</c:v>
                </c:pt>
                <c:pt idx="30492">
                  <c:v>19.885601470000001</c:v>
                </c:pt>
                <c:pt idx="30493">
                  <c:v>19.878948672100002</c:v>
                </c:pt>
                <c:pt idx="30494">
                  <c:v>19.881535963899999</c:v>
                </c:pt>
                <c:pt idx="30495">
                  <c:v>19.885833330000001</c:v>
                </c:pt>
                <c:pt idx="30496">
                  <c:v>19.8817476187</c:v>
                </c:pt>
                <c:pt idx="30497">
                  <c:v>19.874030755100001</c:v>
                </c:pt>
                <c:pt idx="30498">
                  <c:v>19.8710249475</c:v>
                </c:pt>
                <c:pt idx="30499">
                  <c:v>19.875390328799998</c:v>
                </c:pt>
                <c:pt idx="30500">
                  <c:v>19.876101887099999</c:v>
                </c:pt>
                <c:pt idx="30501">
                  <c:v>19.868066931800001</c:v>
                </c:pt>
                <c:pt idx="30502">
                  <c:v>19.859963701800002</c:v>
                </c:pt>
                <c:pt idx="30503">
                  <c:v>19.858908062400001</c:v>
                </c:pt>
                <c:pt idx="30504">
                  <c:v>19.862760237700002</c:v>
                </c:pt>
                <c:pt idx="30505">
                  <c:v>19.8615739669</c:v>
                </c:pt>
                <c:pt idx="30506">
                  <c:v>19.853608421000001</c:v>
                </c:pt>
                <c:pt idx="30507">
                  <c:v>19.847636728800001</c:v>
                </c:pt>
                <c:pt idx="30508">
                  <c:v>19.850213497199999</c:v>
                </c:pt>
                <c:pt idx="30509">
                  <c:v>19.854375784599998</c:v>
                </c:pt>
                <c:pt idx="30510">
                  <c:v>19.848979068999999</c:v>
                </c:pt>
                <c:pt idx="30511">
                  <c:v>19.840379893400002</c:v>
                </c:pt>
                <c:pt idx="30512">
                  <c:v>19.836272558200001</c:v>
                </c:pt>
                <c:pt idx="30513">
                  <c:v>19.8395939525</c:v>
                </c:pt>
                <c:pt idx="30514">
                  <c:v>19.840987325699999</c:v>
                </c:pt>
                <c:pt idx="30515">
                  <c:v>19.8347932671</c:v>
                </c:pt>
                <c:pt idx="30516">
                  <c:v>19.826101113899998</c:v>
                </c:pt>
                <c:pt idx="30517">
                  <c:v>19.825723713599999</c:v>
                </c:pt>
                <c:pt idx="30518">
                  <c:v>19.830378499199998</c:v>
                </c:pt>
                <c:pt idx="30519">
                  <c:v>19.829667787799998</c:v>
                </c:pt>
                <c:pt idx="30520">
                  <c:v>19.822569318999999</c:v>
                </c:pt>
                <c:pt idx="30521">
                  <c:v>19.817013467300001</c:v>
                </c:pt>
                <c:pt idx="30522">
                  <c:v>19.8197852664</c:v>
                </c:pt>
                <c:pt idx="30523">
                  <c:v>19.823322919199999</c:v>
                </c:pt>
                <c:pt idx="30524">
                  <c:v>19.818573530799998</c:v>
                </c:pt>
                <c:pt idx="30525">
                  <c:v>19.8096033526</c:v>
                </c:pt>
                <c:pt idx="30526">
                  <c:v>19.804767766200001</c:v>
                </c:pt>
                <c:pt idx="30527">
                  <c:v>19.808013924200001</c:v>
                </c:pt>
                <c:pt idx="30528">
                  <c:v>19.8097869546</c:v>
                </c:pt>
                <c:pt idx="30529">
                  <c:v>19.803548191600001</c:v>
                </c:pt>
                <c:pt idx="30530">
                  <c:v>19.795462606600001</c:v>
                </c:pt>
                <c:pt idx="30531">
                  <c:v>19.794948101100001</c:v>
                </c:pt>
                <c:pt idx="30532">
                  <c:v>19.800170828799999</c:v>
                </c:pt>
                <c:pt idx="30533">
                  <c:v>19.798769925199998</c:v>
                </c:pt>
                <c:pt idx="30534">
                  <c:v>19.791572088799999</c:v>
                </c:pt>
                <c:pt idx="30535">
                  <c:v>19.783746410399999</c:v>
                </c:pt>
                <c:pt idx="30536">
                  <c:v>19.785181119400001</c:v>
                </c:pt>
                <c:pt idx="30537">
                  <c:v>19.788745225500001</c:v>
                </c:pt>
                <c:pt idx="30538">
                  <c:v>19.785506272900001</c:v>
                </c:pt>
                <c:pt idx="30539">
                  <c:v>19.776434954399999</c:v>
                </c:pt>
                <c:pt idx="30540">
                  <c:v>19.772653378699999</c:v>
                </c:pt>
                <c:pt idx="30541">
                  <c:v>19.775921281500001</c:v>
                </c:pt>
                <c:pt idx="30542">
                  <c:v>19.778211535000001</c:v>
                </c:pt>
                <c:pt idx="30543">
                  <c:v>19.7728683283</c:v>
                </c:pt>
                <c:pt idx="30544">
                  <c:v>19.7654174977</c:v>
                </c:pt>
                <c:pt idx="30545">
                  <c:v>19.765140277099999</c:v>
                </c:pt>
                <c:pt idx="30546">
                  <c:v>19.7701514721</c:v>
                </c:pt>
                <c:pt idx="30547">
                  <c:v>19.7697851201</c:v>
                </c:pt>
                <c:pt idx="30548">
                  <c:v>19.7620032745</c:v>
                </c:pt>
                <c:pt idx="30549">
                  <c:v>19.754017608200002</c:v>
                </c:pt>
                <c:pt idx="30550">
                  <c:v>19.755150455999999</c:v>
                </c:pt>
                <c:pt idx="30551">
                  <c:v>19.758688075199998</c:v>
                </c:pt>
                <c:pt idx="30552">
                  <c:v>19.755380963299999</c:v>
                </c:pt>
                <c:pt idx="30553">
                  <c:v>19.746719023499999</c:v>
                </c:pt>
                <c:pt idx="30554">
                  <c:v>19.742558242200001</c:v>
                </c:pt>
                <c:pt idx="30555">
                  <c:v>19.746136410599998</c:v>
                </c:pt>
                <c:pt idx="30556">
                  <c:v>19.748782548800001</c:v>
                </c:pt>
                <c:pt idx="30557">
                  <c:v>19.7447404433</c:v>
                </c:pt>
                <c:pt idx="30558">
                  <c:v>19.734851822700001</c:v>
                </c:pt>
                <c:pt idx="30559">
                  <c:v>19.7334415453</c:v>
                </c:pt>
                <c:pt idx="30560">
                  <c:v>19.737234355599998</c:v>
                </c:pt>
                <c:pt idx="30561">
                  <c:v>19.737257406200001</c:v>
                </c:pt>
                <c:pt idx="30562">
                  <c:v>19.729419955000001</c:v>
                </c:pt>
                <c:pt idx="30563">
                  <c:v>19.722643943400001</c:v>
                </c:pt>
                <c:pt idx="30564">
                  <c:v>19.723403879300001</c:v>
                </c:pt>
                <c:pt idx="30565">
                  <c:v>19.727625955099999</c:v>
                </c:pt>
                <c:pt idx="30566">
                  <c:v>19.725773078900001</c:v>
                </c:pt>
                <c:pt idx="30567">
                  <c:v>19.7175841677</c:v>
                </c:pt>
                <c:pt idx="30568">
                  <c:v>19.7132275634</c:v>
                </c:pt>
                <c:pt idx="30569">
                  <c:v>19.7176575893</c:v>
                </c:pt>
                <c:pt idx="30570">
                  <c:v>19.72115531</c:v>
                </c:pt>
                <c:pt idx="30571">
                  <c:v>19.7164938837</c:v>
                </c:pt>
                <c:pt idx="30572">
                  <c:v>19.7067070407</c:v>
                </c:pt>
                <c:pt idx="30573">
                  <c:v>19.704555413200001</c:v>
                </c:pt>
                <c:pt idx="30574">
                  <c:v>19.708055183399999</c:v>
                </c:pt>
                <c:pt idx="30575">
                  <c:v>19.708205589799999</c:v>
                </c:pt>
                <c:pt idx="30576">
                  <c:v>19.701020165599999</c:v>
                </c:pt>
                <c:pt idx="30577">
                  <c:v>19.693498817799998</c:v>
                </c:pt>
                <c:pt idx="30578">
                  <c:v>19.6939987228</c:v>
                </c:pt>
                <c:pt idx="30579">
                  <c:v>19.698873975800002</c:v>
                </c:pt>
                <c:pt idx="30580">
                  <c:v>19.698541039999999</c:v>
                </c:pt>
                <c:pt idx="30581">
                  <c:v>19.689334490099998</c:v>
                </c:pt>
                <c:pt idx="30582">
                  <c:v>19.684652543399999</c:v>
                </c:pt>
                <c:pt idx="30583">
                  <c:v>19.686659184</c:v>
                </c:pt>
                <c:pt idx="30584">
                  <c:v>19.6894714831</c:v>
                </c:pt>
                <c:pt idx="30585">
                  <c:v>19.684512633000001</c:v>
                </c:pt>
                <c:pt idx="30586">
                  <c:v>19.675890867100001</c:v>
                </c:pt>
                <c:pt idx="30587">
                  <c:v>19.673214419899999</c:v>
                </c:pt>
                <c:pt idx="30588">
                  <c:v>19.6775998554</c:v>
                </c:pt>
                <c:pt idx="30589">
                  <c:v>19.6793691843</c:v>
                </c:pt>
                <c:pt idx="30590">
                  <c:v>19.672253667900002</c:v>
                </c:pt>
                <c:pt idx="30591">
                  <c:v>19.664793727599999</c:v>
                </c:pt>
                <c:pt idx="30592">
                  <c:v>19.666378544600001</c:v>
                </c:pt>
                <c:pt idx="30593">
                  <c:v>19.6717770176</c:v>
                </c:pt>
                <c:pt idx="30594">
                  <c:v>19.671611030099999</c:v>
                </c:pt>
                <c:pt idx="30595">
                  <c:v>19.662558086800001</c:v>
                </c:pt>
                <c:pt idx="30596">
                  <c:v>19.657212513499999</c:v>
                </c:pt>
                <c:pt idx="30597">
                  <c:v>19.658714970599998</c:v>
                </c:pt>
                <c:pt idx="30598">
                  <c:v>19.661851073899999</c:v>
                </c:pt>
                <c:pt idx="30599">
                  <c:v>19.657497524299998</c:v>
                </c:pt>
                <c:pt idx="30600">
                  <c:v>19.648433152900001</c:v>
                </c:pt>
                <c:pt idx="30601">
                  <c:v>19.645284099200001</c:v>
                </c:pt>
                <c:pt idx="30602">
                  <c:v>19.649611330799999</c:v>
                </c:pt>
                <c:pt idx="30603">
                  <c:v>19.652900367499999</c:v>
                </c:pt>
                <c:pt idx="30604">
                  <c:v>19.646159945499999</c:v>
                </c:pt>
                <c:pt idx="30605">
                  <c:v>19.639194874699999</c:v>
                </c:pt>
                <c:pt idx="30606">
                  <c:v>19.638015578400001</c:v>
                </c:pt>
                <c:pt idx="30607">
                  <c:v>19.642418100499999</c:v>
                </c:pt>
                <c:pt idx="30608">
                  <c:v>19.6412993</c:v>
                </c:pt>
                <c:pt idx="30609">
                  <c:v>19.632805167899999</c:v>
                </c:pt>
                <c:pt idx="30610">
                  <c:v>19.626635721</c:v>
                </c:pt>
                <c:pt idx="30611">
                  <c:v>19.629156943400002</c:v>
                </c:pt>
                <c:pt idx="30612">
                  <c:v>19.633473215799999</c:v>
                </c:pt>
                <c:pt idx="30613">
                  <c:v>19.629342542</c:v>
                </c:pt>
                <c:pt idx="30614">
                  <c:v>19.621469331</c:v>
                </c:pt>
                <c:pt idx="30615">
                  <c:v>19.618395012299999</c:v>
                </c:pt>
                <c:pt idx="30616">
                  <c:v>19.622556051899998</c:v>
                </c:pt>
                <c:pt idx="30617">
                  <c:v>19.626809823799999</c:v>
                </c:pt>
                <c:pt idx="30618">
                  <c:v>19.6207115425</c:v>
                </c:pt>
                <c:pt idx="30619">
                  <c:v>19.613274608499999</c:v>
                </c:pt>
                <c:pt idx="30620">
                  <c:v>19.611588337800001</c:v>
                </c:pt>
                <c:pt idx="30621">
                  <c:v>19.6160827277</c:v>
                </c:pt>
                <c:pt idx="30622">
                  <c:v>19.615364136699998</c:v>
                </c:pt>
                <c:pt idx="30623">
                  <c:v>19.606784857800001</c:v>
                </c:pt>
                <c:pt idx="30624">
                  <c:v>19.6004790402</c:v>
                </c:pt>
                <c:pt idx="30625">
                  <c:v>19.602179106299999</c:v>
                </c:pt>
                <c:pt idx="30626">
                  <c:v>19.606959704000001</c:v>
                </c:pt>
                <c:pt idx="30627">
                  <c:v>19.6043733546</c:v>
                </c:pt>
                <c:pt idx="30628">
                  <c:v>19.5967974394</c:v>
                </c:pt>
                <c:pt idx="30629">
                  <c:v>19.5924264794</c:v>
                </c:pt>
                <c:pt idx="30630">
                  <c:v>19.596426960700001</c:v>
                </c:pt>
                <c:pt idx="30631">
                  <c:v>19.598587097100001</c:v>
                </c:pt>
                <c:pt idx="30632">
                  <c:v>19.5923065124</c:v>
                </c:pt>
                <c:pt idx="30633">
                  <c:v>19.583887691899999</c:v>
                </c:pt>
                <c:pt idx="30634">
                  <c:v>19.582969388799999</c:v>
                </c:pt>
                <c:pt idx="30635">
                  <c:v>19.587833151800002</c:v>
                </c:pt>
                <c:pt idx="30636">
                  <c:v>19.5878012326</c:v>
                </c:pt>
                <c:pt idx="30637">
                  <c:v>19.581036917599999</c:v>
                </c:pt>
                <c:pt idx="30638">
                  <c:v>19.573848953599999</c:v>
                </c:pt>
                <c:pt idx="30639">
                  <c:v>19.575335826300002</c:v>
                </c:pt>
                <c:pt idx="30640">
                  <c:v>19.581883167499999</c:v>
                </c:pt>
                <c:pt idx="30641">
                  <c:v>19.580129836600001</c:v>
                </c:pt>
                <c:pt idx="30642">
                  <c:v>19.572712424399999</c:v>
                </c:pt>
                <c:pt idx="30643">
                  <c:v>19.567815804599999</c:v>
                </c:pt>
                <c:pt idx="30644">
                  <c:v>19.571739473899999</c:v>
                </c:pt>
                <c:pt idx="30645">
                  <c:v>19.5739468463</c:v>
                </c:pt>
                <c:pt idx="30646">
                  <c:v>19.567768543500001</c:v>
                </c:pt>
                <c:pt idx="30647">
                  <c:v>19.559387124499999</c:v>
                </c:pt>
                <c:pt idx="30648">
                  <c:v>19.5575156226</c:v>
                </c:pt>
                <c:pt idx="30649">
                  <c:v>19.562140734100002</c:v>
                </c:pt>
                <c:pt idx="30650">
                  <c:v>19.563390726000002</c:v>
                </c:pt>
                <c:pt idx="30651">
                  <c:v>19.557163882499999</c:v>
                </c:pt>
                <c:pt idx="30652">
                  <c:v>19.550242456399999</c:v>
                </c:pt>
                <c:pt idx="30653">
                  <c:v>19.552112341200001</c:v>
                </c:pt>
                <c:pt idx="30654">
                  <c:v>19.556399980199998</c:v>
                </c:pt>
                <c:pt idx="30655">
                  <c:v>19.553621636599999</c:v>
                </c:pt>
                <c:pt idx="30656">
                  <c:v>19.545124938200001</c:v>
                </c:pt>
                <c:pt idx="30657">
                  <c:v>19.540338929499999</c:v>
                </c:pt>
                <c:pt idx="30658">
                  <c:v>19.543629752699999</c:v>
                </c:pt>
                <c:pt idx="30659">
                  <c:v>19.5470981755</c:v>
                </c:pt>
                <c:pt idx="30660">
                  <c:v>19.542929663199999</c:v>
                </c:pt>
                <c:pt idx="30661">
                  <c:v>19.533841517300001</c:v>
                </c:pt>
                <c:pt idx="30662">
                  <c:v>19.532386091399999</c:v>
                </c:pt>
                <c:pt idx="30663">
                  <c:v>19.538198695399998</c:v>
                </c:pt>
                <c:pt idx="30664">
                  <c:v>19.539585448899999</c:v>
                </c:pt>
                <c:pt idx="30665">
                  <c:v>19.534308622699999</c:v>
                </c:pt>
                <c:pt idx="30666">
                  <c:v>19.527223758400002</c:v>
                </c:pt>
                <c:pt idx="30667">
                  <c:v>19.528897243900001</c:v>
                </c:pt>
                <c:pt idx="30668">
                  <c:v>19.532941285</c:v>
                </c:pt>
                <c:pt idx="30669">
                  <c:v>19.5305238981</c:v>
                </c:pt>
                <c:pt idx="30670">
                  <c:v>19.522227840799999</c:v>
                </c:pt>
                <c:pt idx="30671">
                  <c:v>19.516634750600002</c:v>
                </c:pt>
                <c:pt idx="30672">
                  <c:v>19.519666080099999</c:v>
                </c:pt>
                <c:pt idx="30673">
                  <c:v>19.523254432200002</c:v>
                </c:pt>
                <c:pt idx="30674">
                  <c:v>19.519872016600001</c:v>
                </c:pt>
                <c:pt idx="30675">
                  <c:v>19.511819131900001</c:v>
                </c:pt>
                <c:pt idx="30676">
                  <c:v>19.510273034299999</c:v>
                </c:pt>
                <c:pt idx="30677">
                  <c:v>19.5151543098</c:v>
                </c:pt>
                <c:pt idx="30678">
                  <c:v>19.515889152</c:v>
                </c:pt>
                <c:pt idx="30679">
                  <c:v>19.509484481499999</c:v>
                </c:pt>
                <c:pt idx="30680">
                  <c:v>19.501532699599998</c:v>
                </c:pt>
                <c:pt idx="30681">
                  <c:v>19.501899178999999</c:v>
                </c:pt>
                <c:pt idx="30682">
                  <c:v>19.506684168900001</c:v>
                </c:pt>
                <c:pt idx="30683">
                  <c:v>19.506051726500001</c:v>
                </c:pt>
                <c:pt idx="30684">
                  <c:v>19.497592743199998</c:v>
                </c:pt>
                <c:pt idx="30685">
                  <c:v>19.493061866600002</c:v>
                </c:pt>
                <c:pt idx="30686">
                  <c:v>19.4960378655</c:v>
                </c:pt>
                <c:pt idx="30687">
                  <c:v>19.4999216828</c:v>
                </c:pt>
                <c:pt idx="30688">
                  <c:v>19.4979072362</c:v>
                </c:pt>
                <c:pt idx="30689">
                  <c:v>19.4903721865</c:v>
                </c:pt>
                <c:pt idx="30690">
                  <c:v>19.4888580426</c:v>
                </c:pt>
                <c:pt idx="30691">
                  <c:v>19.4930327523</c:v>
                </c:pt>
                <c:pt idx="30692">
                  <c:v>19.494428831099999</c:v>
                </c:pt>
                <c:pt idx="30693">
                  <c:v>19.487995979400001</c:v>
                </c:pt>
                <c:pt idx="30694">
                  <c:v>19.479672051400001</c:v>
                </c:pt>
                <c:pt idx="30695">
                  <c:v>19.479776616599999</c:v>
                </c:pt>
                <c:pt idx="30696">
                  <c:v>19.4841912298</c:v>
                </c:pt>
                <c:pt idx="30697">
                  <c:v>19.483770111599998</c:v>
                </c:pt>
                <c:pt idx="30698">
                  <c:v>19.476519790400001</c:v>
                </c:pt>
                <c:pt idx="30699">
                  <c:v>19.471708594199999</c:v>
                </c:pt>
                <c:pt idx="30700">
                  <c:v>19.474648088399999</c:v>
                </c:pt>
                <c:pt idx="30701">
                  <c:v>19.478597298099999</c:v>
                </c:pt>
                <c:pt idx="30702">
                  <c:v>19.475922107300001</c:v>
                </c:pt>
                <c:pt idx="30703">
                  <c:v>19.4665653735</c:v>
                </c:pt>
                <c:pt idx="30704">
                  <c:v>19.4637542195</c:v>
                </c:pt>
                <c:pt idx="30705">
                  <c:v>19.4679497628</c:v>
                </c:pt>
                <c:pt idx="30706">
                  <c:v>19.4702913054</c:v>
                </c:pt>
                <c:pt idx="30707">
                  <c:v>19.4643454588</c:v>
                </c:pt>
                <c:pt idx="30708">
                  <c:v>19.457431404600001</c:v>
                </c:pt>
                <c:pt idx="30709">
                  <c:v>19.456752527500001</c:v>
                </c:pt>
                <c:pt idx="30710">
                  <c:v>19.461926465200001</c:v>
                </c:pt>
                <c:pt idx="30711">
                  <c:v>19.462699866400001</c:v>
                </c:pt>
                <c:pt idx="30712">
                  <c:v>19.456060962599999</c:v>
                </c:pt>
                <c:pt idx="30713">
                  <c:v>19.451439667700001</c:v>
                </c:pt>
                <c:pt idx="30714">
                  <c:v>19.4542439009</c:v>
                </c:pt>
                <c:pt idx="30715">
                  <c:v>19.458854343799999</c:v>
                </c:pt>
                <c:pt idx="30716">
                  <c:v>19.4558640152</c:v>
                </c:pt>
                <c:pt idx="30717">
                  <c:v>19.446675675800002</c:v>
                </c:pt>
                <c:pt idx="30718">
                  <c:v>19.4433973712</c:v>
                </c:pt>
                <c:pt idx="30719">
                  <c:v>19.446981468200001</c:v>
                </c:pt>
                <c:pt idx="30720">
                  <c:v>19.449371277000001</c:v>
                </c:pt>
                <c:pt idx="30721">
                  <c:v>19.444252981000002</c:v>
                </c:pt>
                <c:pt idx="30722">
                  <c:v>19.4371439524</c:v>
                </c:pt>
                <c:pt idx="30723">
                  <c:v>19.436778484000001</c:v>
                </c:pt>
                <c:pt idx="30724">
                  <c:v>19.442130043700001</c:v>
                </c:pt>
                <c:pt idx="30725">
                  <c:v>19.443673490799998</c:v>
                </c:pt>
                <c:pt idx="30726">
                  <c:v>19.4351825932</c:v>
                </c:pt>
                <c:pt idx="30727">
                  <c:v>19.429642226799999</c:v>
                </c:pt>
                <c:pt idx="30728">
                  <c:v>19.431377370500002</c:v>
                </c:pt>
                <c:pt idx="30729">
                  <c:v>19.435569922700001</c:v>
                </c:pt>
                <c:pt idx="30730">
                  <c:v>19.432941468500001</c:v>
                </c:pt>
                <c:pt idx="30731">
                  <c:v>19.4253205708</c:v>
                </c:pt>
                <c:pt idx="30732">
                  <c:v>19.421329737699999</c:v>
                </c:pt>
                <c:pt idx="30733">
                  <c:v>19.4256856869</c:v>
                </c:pt>
                <c:pt idx="30734">
                  <c:v>19.429359442799999</c:v>
                </c:pt>
                <c:pt idx="30735">
                  <c:v>19.424847737099999</c:v>
                </c:pt>
                <c:pt idx="30736">
                  <c:v>19.417956953600001</c:v>
                </c:pt>
                <c:pt idx="30737">
                  <c:v>19.418221582499999</c:v>
                </c:pt>
                <c:pt idx="30738">
                  <c:v>19.424108668100001</c:v>
                </c:pt>
                <c:pt idx="30739">
                  <c:v>19.4251366642</c:v>
                </c:pt>
                <c:pt idx="30740">
                  <c:v>19.417039376000002</c:v>
                </c:pt>
                <c:pt idx="30741">
                  <c:v>19.410839117199998</c:v>
                </c:pt>
                <c:pt idx="30742">
                  <c:v>19.411773549799999</c:v>
                </c:pt>
                <c:pt idx="30743">
                  <c:v>19.4161732679</c:v>
                </c:pt>
                <c:pt idx="30744">
                  <c:v>19.414371882600001</c:v>
                </c:pt>
                <c:pt idx="30745">
                  <c:v>19.406338751900002</c:v>
                </c:pt>
                <c:pt idx="30746">
                  <c:v>19.402461799200001</c:v>
                </c:pt>
                <c:pt idx="30747">
                  <c:v>19.4069231462</c:v>
                </c:pt>
                <c:pt idx="30748">
                  <c:v>19.411924599100001</c:v>
                </c:pt>
                <c:pt idx="30749">
                  <c:v>19.406467811700001</c:v>
                </c:pt>
                <c:pt idx="30750">
                  <c:v>19.399433164200001</c:v>
                </c:pt>
                <c:pt idx="30751">
                  <c:v>19.397271265899999</c:v>
                </c:pt>
                <c:pt idx="30752">
                  <c:v>19.402076634699998</c:v>
                </c:pt>
                <c:pt idx="30753">
                  <c:v>19.403079443300001</c:v>
                </c:pt>
                <c:pt idx="30754">
                  <c:v>19.396496240099999</c:v>
                </c:pt>
                <c:pt idx="30755">
                  <c:v>19.389861318200001</c:v>
                </c:pt>
                <c:pt idx="30756">
                  <c:v>19.391689548700001</c:v>
                </c:pt>
                <c:pt idx="30757">
                  <c:v>19.396973406000001</c:v>
                </c:pt>
                <c:pt idx="30758">
                  <c:v>19.395541190599999</c:v>
                </c:pt>
                <c:pt idx="30759">
                  <c:v>19.388064992699999</c:v>
                </c:pt>
                <c:pt idx="30760">
                  <c:v>19.3849608803</c:v>
                </c:pt>
                <c:pt idx="30761">
                  <c:v>19.389768543700001</c:v>
                </c:pt>
                <c:pt idx="30762">
                  <c:v>19.394693353200001</c:v>
                </c:pt>
                <c:pt idx="30763">
                  <c:v>19.389989223200001</c:v>
                </c:pt>
                <c:pt idx="30764">
                  <c:v>19.3823986853</c:v>
                </c:pt>
                <c:pt idx="30765">
                  <c:v>19.379783948099998</c:v>
                </c:pt>
                <c:pt idx="30766">
                  <c:v>19.384614471399999</c:v>
                </c:pt>
                <c:pt idx="30767">
                  <c:v>19.386108370599999</c:v>
                </c:pt>
                <c:pt idx="30768">
                  <c:v>19.3793475847</c:v>
                </c:pt>
                <c:pt idx="30769">
                  <c:v>19.372664966599999</c:v>
                </c:pt>
                <c:pt idx="30770">
                  <c:v>19.374200796699999</c:v>
                </c:pt>
                <c:pt idx="30771">
                  <c:v>19.380424552099999</c:v>
                </c:pt>
                <c:pt idx="30772">
                  <c:v>19.379290236399999</c:v>
                </c:pt>
                <c:pt idx="30773">
                  <c:v>19.372895632999999</c:v>
                </c:pt>
                <c:pt idx="30774">
                  <c:v>19.367077016900001</c:v>
                </c:pt>
                <c:pt idx="30775">
                  <c:v>19.370803930200001</c:v>
                </c:pt>
                <c:pt idx="30776">
                  <c:v>19.374648065500001</c:v>
                </c:pt>
                <c:pt idx="30777">
                  <c:v>19.370623491900002</c:v>
                </c:pt>
                <c:pt idx="30778">
                  <c:v>19.3625420033</c:v>
                </c:pt>
                <c:pt idx="30779">
                  <c:v>19.361062053600001</c:v>
                </c:pt>
                <c:pt idx="30780">
                  <c:v>19.366241009900001</c:v>
                </c:pt>
                <c:pt idx="30781">
                  <c:v>19.368143507799999</c:v>
                </c:pt>
                <c:pt idx="30782">
                  <c:v>19.3628489265</c:v>
                </c:pt>
                <c:pt idx="30783">
                  <c:v>19.3562996862</c:v>
                </c:pt>
                <c:pt idx="30784">
                  <c:v>19.357601001500001</c:v>
                </c:pt>
                <c:pt idx="30785">
                  <c:v>19.364812929500001</c:v>
                </c:pt>
                <c:pt idx="30786">
                  <c:v>19.3646614363</c:v>
                </c:pt>
                <c:pt idx="30787">
                  <c:v>19.3576790469</c:v>
                </c:pt>
                <c:pt idx="30788">
                  <c:v>19.351654743200001</c:v>
                </c:pt>
                <c:pt idx="30789">
                  <c:v>19.3550154076</c:v>
                </c:pt>
                <c:pt idx="30790">
                  <c:v>19.359002519099999</c:v>
                </c:pt>
                <c:pt idx="30791">
                  <c:v>19.355051304</c:v>
                </c:pt>
                <c:pt idx="30792">
                  <c:v>19.347217555</c:v>
                </c:pt>
                <c:pt idx="30793">
                  <c:v>19.344820524399999</c:v>
                </c:pt>
                <c:pt idx="30794">
                  <c:v>19.3499254418</c:v>
                </c:pt>
                <c:pt idx="30795">
                  <c:v>19.353125860599999</c:v>
                </c:pt>
                <c:pt idx="30796">
                  <c:v>19.3489167412</c:v>
                </c:pt>
                <c:pt idx="30797">
                  <c:v>19.341206796600002</c:v>
                </c:pt>
                <c:pt idx="30798">
                  <c:v>19.342265115499998</c:v>
                </c:pt>
                <c:pt idx="30799">
                  <c:v>19.346980582899999</c:v>
                </c:pt>
                <c:pt idx="30800">
                  <c:v>19.346676680000002</c:v>
                </c:pt>
                <c:pt idx="30801">
                  <c:v>19.339077812799999</c:v>
                </c:pt>
                <c:pt idx="30802">
                  <c:v>19.333925562899999</c:v>
                </c:pt>
                <c:pt idx="30803">
                  <c:v>19.337094609000001</c:v>
                </c:pt>
                <c:pt idx="30804">
                  <c:v>19.341910081999998</c:v>
                </c:pt>
                <c:pt idx="30805">
                  <c:v>19.339907183499999</c:v>
                </c:pt>
                <c:pt idx="30806">
                  <c:v>19.331704030800001</c:v>
                </c:pt>
                <c:pt idx="30807">
                  <c:v>19.329052147599999</c:v>
                </c:pt>
                <c:pt idx="30808">
                  <c:v>19.3357307066</c:v>
                </c:pt>
                <c:pt idx="30809">
                  <c:v>19.339624666599999</c:v>
                </c:pt>
                <c:pt idx="30810">
                  <c:v>19.335657234300001</c:v>
                </c:pt>
                <c:pt idx="30811">
                  <c:v>19.327756404399999</c:v>
                </c:pt>
                <c:pt idx="30812">
                  <c:v>19.328321215700001</c:v>
                </c:pt>
                <c:pt idx="30813">
                  <c:v>19.332961866800002</c:v>
                </c:pt>
                <c:pt idx="30814">
                  <c:v>19.332817333600001</c:v>
                </c:pt>
                <c:pt idx="30815">
                  <c:v>19.3256389224</c:v>
                </c:pt>
                <c:pt idx="30816">
                  <c:v>19.3197215376</c:v>
                </c:pt>
                <c:pt idx="30817">
                  <c:v>19.322372939400001</c:v>
                </c:pt>
                <c:pt idx="30818">
                  <c:v>19.3277664041</c:v>
                </c:pt>
                <c:pt idx="30819">
                  <c:v>19.327129150200001</c:v>
                </c:pt>
                <c:pt idx="30820">
                  <c:v>19.319248417800001</c:v>
                </c:pt>
                <c:pt idx="30821">
                  <c:v>19.316988927800001</c:v>
                </c:pt>
                <c:pt idx="30822">
                  <c:v>19.321091018499999</c:v>
                </c:pt>
                <c:pt idx="30823">
                  <c:v>19.324039642199999</c:v>
                </c:pt>
                <c:pt idx="30824">
                  <c:v>19.319090730399999</c:v>
                </c:pt>
                <c:pt idx="30825">
                  <c:v>19.311488151999999</c:v>
                </c:pt>
                <c:pt idx="30826">
                  <c:v>19.3111660665</c:v>
                </c:pt>
                <c:pt idx="30827">
                  <c:v>19.316977377600001</c:v>
                </c:pt>
                <c:pt idx="30828">
                  <c:v>19.318633911700001</c:v>
                </c:pt>
                <c:pt idx="30829">
                  <c:v>19.3113190543</c:v>
                </c:pt>
                <c:pt idx="30830">
                  <c:v>19.306236373600001</c:v>
                </c:pt>
                <c:pt idx="30831">
                  <c:v>19.309387689600001</c:v>
                </c:pt>
                <c:pt idx="30832">
                  <c:v>19.3148173051</c:v>
                </c:pt>
                <c:pt idx="30833">
                  <c:v>19.3151404613</c:v>
                </c:pt>
                <c:pt idx="30834">
                  <c:v>19.307494634000001</c:v>
                </c:pt>
                <c:pt idx="30835">
                  <c:v>19.304803549799999</c:v>
                </c:pt>
                <c:pt idx="30836">
                  <c:v>19.308439889900001</c:v>
                </c:pt>
                <c:pt idx="30837">
                  <c:v>19.311797489500002</c:v>
                </c:pt>
                <c:pt idx="30838">
                  <c:v>19.3073086988</c:v>
                </c:pt>
                <c:pt idx="30839">
                  <c:v>19.299299251699999</c:v>
                </c:pt>
                <c:pt idx="30840">
                  <c:v>19.298642260800001</c:v>
                </c:pt>
                <c:pt idx="30841">
                  <c:v>19.303943996000001</c:v>
                </c:pt>
                <c:pt idx="30842">
                  <c:v>19.306569625000002</c:v>
                </c:pt>
                <c:pt idx="30843">
                  <c:v>19.300601131200001</c:v>
                </c:pt>
                <c:pt idx="30844">
                  <c:v>19.295390470099999</c:v>
                </c:pt>
                <c:pt idx="30845">
                  <c:v>19.297260609999999</c:v>
                </c:pt>
                <c:pt idx="30846">
                  <c:v>19.3024898159</c:v>
                </c:pt>
                <c:pt idx="30847">
                  <c:v>19.301326855799999</c:v>
                </c:pt>
                <c:pt idx="30848">
                  <c:v>19.293179232899998</c:v>
                </c:pt>
                <c:pt idx="30849">
                  <c:v>19.289271513999999</c:v>
                </c:pt>
                <c:pt idx="30850">
                  <c:v>19.293571617000001</c:v>
                </c:pt>
                <c:pt idx="30851">
                  <c:v>19.298158735299999</c:v>
                </c:pt>
                <c:pt idx="30852">
                  <c:v>19.294005227500001</c:v>
                </c:pt>
                <c:pt idx="30853">
                  <c:v>19.287498515300001</c:v>
                </c:pt>
                <c:pt idx="30854">
                  <c:v>19.286072341099999</c:v>
                </c:pt>
                <c:pt idx="30855">
                  <c:v>19.291462573899999</c:v>
                </c:pt>
                <c:pt idx="30856">
                  <c:v>19.295692670000001</c:v>
                </c:pt>
                <c:pt idx="30857">
                  <c:v>19.290601103</c:v>
                </c:pt>
                <c:pt idx="30858">
                  <c:v>19.2853355556</c:v>
                </c:pt>
                <c:pt idx="30859">
                  <c:v>19.286609024400001</c:v>
                </c:pt>
                <c:pt idx="30860">
                  <c:v>19.292221698100001</c:v>
                </c:pt>
                <c:pt idx="30861">
                  <c:v>19.291125591499998</c:v>
                </c:pt>
                <c:pt idx="30862">
                  <c:v>19.282955939499999</c:v>
                </c:pt>
                <c:pt idx="30863">
                  <c:v>19.278810916600001</c:v>
                </c:pt>
                <c:pt idx="30864">
                  <c:v>19.2823329209</c:v>
                </c:pt>
                <c:pt idx="30865">
                  <c:v>19.286991672700001</c:v>
                </c:pt>
                <c:pt idx="30866">
                  <c:v>19.284350666000002</c:v>
                </c:pt>
                <c:pt idx="30867">
                  <c:v>19.277752984300001</c:v>
                </c:pt>
                <c:pt idx="30868">
                  <c:v>19.2763896457</c:v>
                </c:pt>
                <c:pt idx="30869">
                  <c:v>19.2821188325</c:v>
                </c:pt>
                <c:pt idx="30870">
                  <c:v>19.284818443700001</c:v>
                </c:pt>
                <c:pt idx="30871">
                  <c:v>19.2783544895</c:v>
                </c:pt>
                <c:pt idx="30872">
                  <c:v>19.2720489212</c:v>
                </c:pt>
                <c:pt idx="30873">
                  <c:v>19.2734232611</c:v>
                </c:pt>
                <c:pt idx="30874">
                  <c:v>19.278994897099999</c:v>
                </c:pt>
                <c:pt idx="30875">
                  <c:v>19.2789644283</c:v>
                </c:pt>
                <c:pt idx="30876">
                  <c:v>19.272552427299999</c:v>
                </c:pt>
                <c:pt idx="30877">
                  <c:v>19.267363841200002</c:v>
                </c:pt>
                <c:pt idx="30878">
                  <c:v>19.2714540646</c:v>
                </c:pt>
                <c:pt idx="30879">
                  <c:v>19.277547719200001</c:v>
                </c:pt>
                <c:pt idx="30880">
                  <c:v>19.275317890299998</c:v>
                </c:pt>
                <c:pt idx="30881">
                  <c:v>19.269266667</c:v>
                </c:pt>
                <c:pt idx="30882">
                  <c:v>19.2677192447</c:v>
                </c:pt>
                <c:pt idx="30883">
                  <c:v>19.273705608099998</c:v>
                </c:pt>
                <c:pt idx="30884">
                  <c:v>19.2762708715</c:v>
                </c:pt>
                <c:pt idx="30885">
                  <c:v>19.270084590300002</c:v>
                </c:pt>
                <c:pt idx="30886">
                  <c:v>19.263555717700001</c:v>
                </c:pt>
                <c:pt idx="30887">
                  <c:v>19.263981803499998</c:v>
                </c:pt>
                <c:pt idx="30888">
                  <c:v>19.2695487477</c:v>
                </c:pt>
                <c:pt idx="30889">
                  <c:v>19.270245611</c:v>
                </c:pt>
                <c:pt idx="30890">
                  <c:v>19.2640536125</c:v>
                </c:pt>
                <c:pt idx="30891">
                  <c:v>19.2595937673</c:v>
                </c:pt>
                <c:pt idx="30892">
                  <c:v>19.263717446299999</c:v>
                </c:pt>
                <c:pt idx="30893">
                  <c:v>19.2696556474</c:v>
                </c:pt>
                <c:pt idx="30894">
                  <c:v>19.2661624373</c:v>
                </c:pt>
                <c:pt idx="30895">
                  <c:v>19.259258843400001</c:v>
                </c:pt>
                <c:pt idx="30896">
                  <c:v>19.256651090999998</c:v>
                </c:pt>
                <c:pt idx="30897">
                  <c:v>19.261613521200001</c:v>
                </c:pt>
                <c:pt idx="30898">
                  <c:v>19.264889482600001</c:v>
                </c:pt>
                <c:pt idx="30899">
                  <c:v>19.260566158</c:v>
                </c:pt>
                <c:pt idx="30900">
                  <c:v>19.253496451499998</c:v>
                </c:pt>
                <c:pt idx="30901">
                  <c:v>19.2546392918</c:v>
                </c:pt>
                <c:pt idx="30902">
                  <c:v>19.260998644899999</c:v>
                </c:pt>
                <c:pt idx="30903">
                  <c:v>19.262171780900001</c:v>
                </c:pt>
                <c:pt idx="30904">
                  <c:v>19.256897074400001</c:v>
                </c:pt>
                <c:pt idx="30905">
                  <c:v>19.252899445899999</c:v>
                </c:pt>
                <c:pt idx="30906">
                  <c:v>19.257251757799999</c:v>
                </c:pt>
                <c:pt idx="30907">
                  <c:v>19.262596891699999</c:v>
                </c:pt>
                <c:pt idx="30908">
                  <c:v>19.259785859099999</c:v>
                </c:pt>
                <c:pt idx="30909">
                  <c:v>19.252547413799999</c:v>
                </c:pt>
                <c:pt idx="30910">
                  <c:v>19.249264075900001</c:v>
                </c:pt>
                <c:pt idx="30911">
                  <c:v>19.254172541700001</c:v>
                </c:pt>
                <c:pt idx="30912">
                  <c:v>19.257799578299998</c:v>
                </c:pt>
                <c:pt idx="30913">
                  <c:v>19.2534576288</c:v>
                </c:pt>
                <c:pt idx="30914">
                  <c:v>19.247036066100002</c:v>
                </c:pt>
                <c:pt idx="30915">
                  <c:v>19.248078810599999</c:v>
                </c:pt>
                <c:pt idx="30916">
                  <c:v>19.254985650999998</c:v>
                </c:pt>
                <c:pt idx="30917">
                  <c:v>19.255524332</c:v>
                </c:pt>
                <c:pt idx="30918">
                  <c:v>19.250162787000001</c:v>
                </c:pt>
                <c:pt idx="30919">
                  <c:v>19.243955283599998</c:v>
                </c:pt>
                <c:pt idx="30920">
                  <c:v>19.247012763600001</c:v>
                </c:pt>
                <c:pt idx="30921">
                  <c:v>19.252406898299999</c:v>
                </c:pt>
                <c:pt idx="30922">
                  <c:v>19.251101911199999</c:v>
                </c:pt>
                <c:pt idx="30923">
                  <c:v>19.243807758700001</c:v>
                </c:pt>
                <c:pt idx="30924">
                  <c:v>19.241623470299999</c:v>
                </c:pt>
                <c:pt idx="30925">
                  <c:v>19.246545258000001</c:v>
                </c:pt>
                <c:pt idx="30926">
                  <c:v>19.250704726399999</c:v>
                </c:pt>
                <c:pt idx="30927">
                  <c:v>19.247286207599998</c:v>
                </c:pt>
                <c:pt idx="30928">
                  <c:v>19.241521467399998</c:v>
                </c:pt>
                <c:pt idx="30929">
                  <c:v>19.2428518848</c:v>
                </c:pt>
                <c:pt idx="30930">
                  <c:v>19.249603395699999</c:v>
                </c:pt>
                <c:pt idx="30931">
                  <c:v>19.251190743999999</c:v>
                </c:pt>
                <c:pt idx="30932">
                  <c:v>19.245273870199998</c:v>
                </c:pt>
                <c:pt idx="30933">
                  <c:v>19.238956265399999</c:v>
                </c:pt>
                <c:pt idx="30934">
                  <c:v>19.2417341351</c:v>
                </c:pt>
                <c:pt idx="30935">
                  <c:v>19.247089385799999</c:v>
                </c:pt>
                <c:pt idx="30936">
                  <c:v>19.245731293999999</c:v>
                </c:pt>
                <c:pt idx="30937">
                  <c:v>19.238877012</c:v>
                </c:pt>
                <c:pt idx="30938">
                  <c:v>19.2363496597</c:v>
                </c:pt>
                <c:pt idx="30939">
                  <c:v>19.241576022699999</c:v>
                </c:pt>
                <c:pt idx="30940">
                  <c:v>19.2461285276</c:v>
                </c:pt>
                <c:pt idx="30941">
                  <c:v>19.244002477199999</c:v>
                </c:pt>
                <c:pt idx="30942">
                  <c:v>19.235865589900001</c:v>
                </c:pt>
                <c:pt idx="30943">
                  <c:v>19.236105331099999</c:v>
                </c:pt>
                <c:pt idx="30944">
                  <c:v>19.241684406699999</c:v>
                </c:pt>
                <c:pt idx="30945">
                  <c:v>19.243649783199999</c:v>
                </c:pt>
                <c:pt idx="30946">
                  <c:v>19.237713604300001</c:v>
                </c:pt>
                <c:pt idx="30947">
                  <c:v>19.232644948499999</c:v>
                </c:pt>
                <c:pt idx="30948">
                  <c:v>19.2350640535</c:v>
                </c:pt>
                <c:pt idx="30949">
                  <c:v>19.241125146600002</c:v>
                </c:pt>
                <c:pt idx="30950">
                  <c:v>19.241227098300001</c:v>
                </c:pt>
                <c:pt idx="30951">
                  <c:v>19.234850357700001</c:v>
                </c:pt>
                <c:pt idx="30952">
                  <c:v>19.232182370299999</c:v>
                </c:pt>
                <c:pt idx="30953">
                  <c:v>19.238311760999999</c:v>
                </c:pt>
                <c:pt idx="30954">
                  <c:v>19.243726136500001</c:v>
                </c:pt>
                <c:pt idx="30955">
                  <c:v>19.241020348599999</c:v>
                </c:pt>
                <c:pt idx="30956">
                  <c:v>19.2330339962</c:v>
                </c:pt>
                <c:pt idx="30957">
                  <c:v>19.232562464800001</c:v>
                </c:pt>
                <c:pt idx="30958">
                  <c:v>19.2378432227</c:v>
                </c:pt>
                <c:pt idx="30959">
                  <c:v>19.239957310099999</c:v>
                </c:pt>
                <c:pt idx="30960">
                  <c:v>19.234688618900002</c:v>
                </c:pt>
                <c:pt idx="30961">
                  <c:v>19.2289070482</c:v>
                </c:pt>
                <c:pt idx="30962">
                  <c:v>19.231088156599998</c:v>
                </c:pt>
                <c:pt idx="30963">
                  <c:v>19.2378118329</c:v>
                </c:pt>
                <c:pt idx="30964">
                  <c:v>19.239433267599999</c:v>
                </c:pt>
                <c:pt idx="30965">
                  <c:v>19.232075917700001</c:v>
                </c:pt>
                <c:pt idx="30966">
                  <c:v>19.229116272100001</c:v>
                </c:pt>
                <c:pt idx="30967">
                  <c:v>19.2328816753</c:v>
                </c:pt>
                <c:pt idx="30968">
                  <c:v>19.237613564899998</c:v>
                </c:pt>
                <c:pt idx="30969">
                  <c:v>19.234635351800002</c:v>
                </c:pt>
                <c:pt idx="30970">
                  <c:v>19.227846516100001</c:v>
                </c:pt>
                <c:pt idx="30971">
                  <c:v>19.2268880936</c:v>
                </c:pt>
                <c:pt idx="30972">
                  <c:v>19.2330742919</c:v>
                </c:pt>
                <c:pt idx="30973">
                  <c:v>19.236801273200001</c:v>
                </c:pt>
                <c:pt idx="30974">
                  <c:v>19.231595909100001</c:v>
                </c:pt>
                <c:pt idx="30975">
                  <c:v>19.225934139300001</c:v>
                </c:pt>
                <c:pt idx="30976">
                  <c:v>19.229219331500001</c:v>
                </c:pt>
                <c:pt idx="30977">
                  <c:v>19.236490072999999</c:v>
                </c:pt>
                <c:pt idx="30978">
                  <c:v>19.238306335699999</c:v>
                </c:pt>
                <c:pt idx="30979">
                  <c:v>19.231160677999998</c:v>
                </c:pt>
                <c:pt idx="30980">
                  <c:v>19.2275808037</c:v>
                </c:pt>
                <c:pt idx="30981">
                  <c:v>19.2308563518</c:v>
                </c:pt>
                <c:pt idx="30982">
                  <c:v>19.235933187200001</c:v>
                </c:pt>
                <c:pt idx="30983">
                  <c:v>19.2335594571</c:v>
                </c:pt>
                <c:pt idx="30984">
                  <c:v>19.226349327299999</c:v>
                </c:pt>
                <c:pt idx="30985">
                  <c:v>19.224954216</c:v>
                </c:pt>
                <c:pt idx="30986">
                  <c:v>19.231094895199998</c:v>
                </c:pt>
                <c:pt idx="30987">
                  <c:v>19.236310831000001</c:v>
                </c:pt>
                <c:pt idx="30988">
                  <c:v>19.231508508200001</c:v>
                </c:pt>
                <c:pt idx="30989">
                  <c:v>19.226364705999998</c:v>
                </c:pt>
                <c:pt idx="30990">
                  <c:v>19.226948308899999</c:v>
                </c:pt>
                <c:pt idx="30991">
                  <c:v>19.233242314599998</c:v>
                </c:pt>
                <c:pt idx="30992">
                  <c:v>19.234135010599999</c:v>
                </c:pt>
                <c:pt idx="30993">
                  <c:v>19.227571237599999</c:v>
                </c:pt>
                <c:pt idx="30994">
                  <c:v>19.223214131999999</c:v>
                </c:pt>
                <c:pt idx="30995">
                  <c:v>19.227546024399999</c:v>
                </c:pt>
                <c:pt idx="30996">
                  <c:v>19.233794195600002</c:v>
                </c:pt>
                <c:pt idx="30997">
                  <c:v>19.2316368165</c:v>
                </c:pt>
                <c:pt idx="30998">
                  <c:v>19.225644483899998</c:v>
                </c:pt>
                <c:pt idx="30999">
                  <c:v>19.2243191399</c:v>
                </c:pt>
                <c:pt idx="31000">
                  <c:v>19.230340331000001</c:v>
                </c:pt>
                <c:pt idx="31001">
                  <c:v>19.236558618499998</c:v>
                </c:pt>
                <c:pt idx="31002">
                  <c:v>19.232444574399999</c:v>
                </c:pt>
                <c:pt idx="31003">
                  <c:v>19.226868775500002</c:v>
                </c:pt>
                <c:pt idx="31004">
                  <c:v>19.2269922829</c:v>
                </c:pt>
                <c:pt idx="31005">
                  <c:v>19.233405526999999</c:v>
                </c:pt>
                <c:pt idx="31006">
                  <c:v>19.2346834258</c:v>
                </c:pt>
                <c:pt idx="31007">
                  <c:v>19.228048340099999</c:v>
                </c:pt>
                <c:pt idx="31008">
                  <c:v>19.223583616500001</c:v>
                </c:pt>
                <c:pt idx="31009">
                  <c:v>19.227107349200001</c:v>
                </c:pt>
                <c:pt idx="31010">
                  <c:v>19.233792006400002</c:v>
                </c:pt>
                <c:pt idx="31011">
                  <c:v>19.233198103399999</c:v>
                </c:pt>
                <c:pt idx="31012">
                  <c:v>19.227525911200001</c:v>
                </c:pt>
                <c:pt idx="31013">
                  <c:v>19.224956910300001</c:v>
                </c:pt>
                <c:pt idx="31014">
                  <c:v>19.2308405526</c:v>
                </c:pt>
                <c:pt idx="31015">
                  <c:v>19.234990137600001</c:v>
                </c:pt>
                <c:pt idx="31016">
                  <c:v>19.2307081999</c:v>
                </c:pt>
                <c:pt idx="31017">
                  <c:v>19.224195970299998</c:v>
                </c:pt>
                <c:pt idx="31018">
                  <c:v>19.2251279422</c:v>
                </c:pt>
                <c:pt idx="31019">
                  <c:v>19.231912602000001</c:v>
                </c:pt>
                <c:pt idx="31020">
                  <c:v>19.2338821747</c:v>
                </c:pt>
                <c:pt idx="31021">
                  <c:v>19.229077722100001</c:v>
                </c:pt>
                <c:pt idx="31022">
                  <c:v>19.223724779000001</c:v>
                </c:pt>
                <c:pt idx="31023">
                  <c:v>19.227077584300002</c:v>
                </c:pt>
                <c:pt idx="31024">
                  <c:v>19.235562336000001</c:v>
                </c:pt>
                <c:pt idx="31025">
                  <c:v>19.235800028500002</c:v>
                </c:pt>
                <c:pt idx="31026">
                  <c:v>19.2303325042</c:v>
                </c:pt>
                <c:pt idx="31027">
                  <c:v>19.2273116633</c:v>
                </c:pt>
                <c:pt idx="31028">
                  <c:v>19.233150127799998</c:v>
                </c:pt>
                <c:pt idx="31029">
                  <c:v>19.237347679999999</c:v>
                </c:pt>
                <c:pt idx="31030">
                  <c:v>19.233178186</c:v>
                </c:pt>
                <c:pt idx="31031">
                  <c:v>19.226718819199998</c:v>
                </c:pt>
                <c:pt idx="31032">
                  <c:v>19.226711630800001</c:v>
                </c:pt>
                <c:pt idx="31033">
                  <c:v>19.233267592600001</c:v>
                </c:pt>
                <c:pt idx="31034">
                  <c:v>19.236498524999998</c:v>
                </c:pt>
                <c:pt idx="31035">
                  <c:v>19.232245110200001</c:v>
                </c:pt>
                <c:pt idx="31036">
                  <c:v>19.227191698199999</c:v>
                </c:pt>
                <c:pt idx="31037">
                  <c:v>19.230955231399999</c:v>
                </c:pt>
                <c:pt idx="31038">
                  <c:v>19.237212948700002</c:v>
                </c:pt>
                <c:pt idx="31039">
                  <c:v>19.236441735</c:v>
                </c:pt>
                <c:pt idx="31040">
                  <c:v>19.229935352599998</c:v>
                </c:pt>
                <c:pt idx="31041">
                  <c:v>19.227053867799999</c:v>
                </c:pt>
                <c:pt idx="31042">
                  <c:v>19.232284762900001</c:v>
                </c:pt>
                <c:pt idx="31043">
                  <c:v>19.237754212799999</c:v>
                </c:pt>
                <c:pt idx="31044">
                  <c:v>19.2355962227</c:v>
                </c:pt>
                <c:pt idx="31045">
                  <c:v>19.228438430000001</c:v>
                </c:pt>
                <c:pt idx="31046">
                  <c:v>19.2288712394</c:v>
                </c:pt>
                <c:pt idx="31047">
                  <c:v>19.236611433299998</c:v>
                </c:pt>
                <c:pt idx="31048">
                  <c:v>19.240002834599998</c:v>
                </c:pt>
                <c:pt idx="31049">
                  <c:v>19.236722240799999</c:v>
                </c:pt>
                <c:pt idx="31050">
                  <c:v>19.231581358300001</c:v>
                </c:pt>
                <c:pt idx="31051">
                  <c:v>19.2351876026</c:v>
                </c:pt>
                <c:pt idx="31052">
                  <c:v>19.241214799000002</c:v>
                </c:pt>
                <c:pt idx="31053">
                  <c:v>19.240836966700002</c:v>
                </c:pt>
                <c:pt idx="31054">
                  <c:v>19.234527556900002</c:v>
                </c:pt>
                <c:pt idx="31055">
                  <c:v>19.230864330900001</c:v>
                </c:pt>
                <c:pt idx="31056">
                  <c:v>19.235856448300002</c:v>
                </c:pt>
                <c:pt idx="31057">
                  <c:v>19.2414195319</c:v>
                </c:pt>
                <c:pt idx="31058">
                  <c:v>19.240040557</c:v>
                </c:pt>
                <c:pt idx="31059">
                  <c:v>19.233934616300001</c:v>
                </c:pt>
                <c:pt idx="31060">
                  <c:v>19.234312890799998</c:v>
                </c:pt>
                <c:pt idx="31061">
                  <c:v>19.241130198800001</c:v>
                </c:pt>
                <c:pt idx="31062">
                  <c:v>19.243892235299999</c:v>
                </c:pt>
                <c:pt idx="31063">
                  <c:v>19.239517423599999</c:v>
                </c:pt>
                <c:pt idx="31064">
                  <c:v>19.233536289</c:v>
                </c:pt>
                <c:pt idx="31065">
                  <c:v>19.235882460999999</c:v>
                </c:pt>
                <c:pt idx="31066">
                  <c:v>19.2426769353</c:v>
                </c:pt>
                <c:pt idx="31067">
                  <c:v>19.244077283900001</c:v>
                </c:pt>
                <c:pt idx="31068">
                  <c:v>19.2376199435</c:v>
                </c:pt>
                <c:pt idx="31069">
                  <c:v>19.235038932399998</c:v>
                </c:pt>
                <c:pt idx="31070">
                  <c:v>19.2399580849</c:v>
                </c:pt>
                <c:pt idx="31071">
                  <c:v>19.245829978700002</c:v>
                </c:pt>
                <c:pt idx="31072">
                  <c:v>19.2458330893</c:v>
                </c:pt>
                <c:pt idx="31073">
                  <c:v>19.240280661300002</c:v>
                </c:pt>
                <c:pt idx="31074">
                  <c:v>19.240738748399998</c:v>
                </c:pt>
                <c:pt idx="31075">
                  <c:v>19.246916885099999</c:v>
                </c:pt>
                <c:pt idx="31076">
                  <c:v>19.250366333799999</c:v>
                </c:pt>
                <c:pt idx="31077">
                  <c:v>19.245958466499999</c:v>
                </c:pt>
                <c:pt idx="31078">
                  <c:v>19.239631371600002</c:v>
                </c:pt>
                <c:pt idx="31079">
                  <c:v>19.2417344371</c:v>
                </c:pt>
                <c:pt idx="31080">
                  <c:v>19.248141452799999</c:v>
                </c:pt>
                <c:pt idx="31081">
                  <c:v>19.249743777700001</c:v>
                </c:pt>
                <c:pt idx="31082">
                  <c:v>19.244490534899999</c:v>
                </c:pt>
                <c:pt idx="31083">
                  <c:v>19.241658946299999</c:v>
                </c:pt>
                <c:pt idx="31084">
                  <c:v>19.2465456288</c:v>
                </c:pt>
                <c:pt idx="31085">
                  <c:v>19.252522784</c:v>
                </c:pt>
                <c:pt idx="31086">
                  <c:v>19.251866561899998</c:v>
                </c:pt>
                <c:pt idx="31087">
                  <c:v>19.244530869399998</c:v>
                </c:pt>
                <c:pt idx="31088">
                  <c:v>19.2437492062</c:v>
                </c:pt>
                <c:pt idx="31089">
                  <c:v>19.249979830899999</c:v>
                </c:pt>
                <c:pt idx="31090">
                  <c:v>19.254357822799999</c:v>
                </c:pt>
                <c:pt idx="31091">
                  <c:v>19.250450145799999</c:v>
                </c:pt>
                <c:pt idx="31092">
                  <c:v>19.245546104500001</c:v>
                </c:pt>
                <c:pt idx="31093">
                  <c:v>19.24686376</c:v>
                </c:pt>
                <c:pt idx="31094">
                  <c:v>19.254025840200001</c:v>
                </c:pt>
                <c:pt idx="31095">
                  <c:v>19.2568386184</c:v>
                </c:pt>
                <c:pt idx="31096">
                  <c:v>19.252193034800001</c:v>
                </c:pt>
                <c:pt idx="31097">
                  <c:v>19.249600293899999</c:v>
                </c:pt>
                <c:pt idx="31098">
                  <c:v>19.254436730999998</c:v>
                </c:pt>
                <c:pt idx="31099">
                  <c:v>19.2610936775</c:v>
                </c:pt>
                <c:pt idx="31100">
                  <c:v>19.2601414369</c:v>
                </c:pt>
                <c:pt idx="31101">
                  <c:v>19.253001371700002</c:v>
                </c:pt>
                <c:pt idx="31102">
                  <c:v>19.251758549600002</c:v>
                </c:pt>
                <c:pt idx="31103">
                  <c:v>19.257374058300002</c:v>
                </c:pt>
                <c:pt idx="31104">
                  <c:v>19.261811316799999</c:v>
                </c:pt>
                <c:pt idx="31105">
                  <c:v>19.2587082748</c:v>
                </c:pt>
                <c:pt idx="31106">
                  <c:v>19.253623497700001</c:v>
                </c:pt>
                <c:pt idx="31107">
                  <c:v>19.2552556274</c:v>
                </c:pt>
                <c:pt idx="31108">
                  <c:v>19.262640095999998</c:v>
                </c:pt>
                <c:pt idx="31109">
                  <c:v>19.266190344400002</c:v>
                </c:pt>
                <c:pt idx="31110">
                  <c:v>19.2597344566</c:v>
                </c:pt>
                <c:pt idx="31111">
                  <c:v>19.2562583809</c:v>
                </c:pt>
                <c:pt idx="31112">
                  <c:v>19.260071687899998</c:v>
                </c:pt>
                <c:pt idx="31113">
                  <c:v>19.266318650599999</c:v>
                </c:pt>
                <c:pt idx="31114">
                  <c:v>19.265744811800001</c:v>
                </c:pt>
                <c:pt idx="31115">
                  <c:v>19.260183660599999</c:v>
                </c:pt>
                <c:pt idx="31116">
                  <c:v>19.258253788800001</c:v>
                </c:pt>
                <c:pt idx="31117">
                  <c:v>19.264635778999999</c:v>
                </c:pt>
                <c:pt idx="31118">
                  <c:v>19.270353161599999</c:v>
                </c:pt>
                <c:pt idx="31119">
                  <c:v>19.267826105800001</c:v>
                </c:pt>
                <c:pt idx="31120">
                  <c:v>19.2630014189</c:v>
                </c:pt>
                <c:pt idx="31121">
                  <c:v>19.265322241</c:v>
                </c:pt>
                <c:pt idx="31122">
                  <c:v>19.273274545100001</c:v>
                </c:pt>
                <c:pt idx="31123">
                  <c:v>19.2763515617</c:v>
                </c:pt>
                <c:pt idx="31124">
                  <c:v>19.270325401000001</c:v>
                </c:pt>
                <c:pt idx="31125">
                  <c:v>19.266209654699999</c:v>
                </c:pt>
                <c:pt idx="31126">
                  <c:v>19.269226250799999</c:v>
                </c:pt>
                <c:pt idx="31127">
                  <c:v>19.275696048299999</c:v>
                </c:pt>
                <c:pt idx="31128">
                  <c:v>19.2759208489</c:v>
                </c:pt>
                <c:pt idx="31129">
                  <c:v>19.269940714499999</c:v>
                </c:pt>
                <c:pt idx="31130">
                  <c:v>19.268123094700002</c:v>
                </c:pt>
                <c:pt idx="31131">
                  <c:v>19.274660051600002</c:v>
                </c:pt>
                <c:pt idx="31132">
                  <c:v>19.2816648437</c:v>
                </c:pt>
                <c:pt idx="31133">
                  <c:v>19.278219264200001</c:v>
                </c:pt>
                <c:pt idx="31134">
                  <c:v>19.273263451999998</c:v>
                </c:pt>
                <c:pt idx="31135">
                  <c:v>19.2732236308</c:v>
                </c:pt>
                <c:pt idx="31136">
                  <c:v>19.280123477899998</c:v>
                </c:pt>
                <c:pt idx="31137">
                  <c:v>19.283194765299999</c:v>
                </c:pt>
                <c:pt idx="31138">
                  <c:v>19.278675855199999</c:v>
                </c:pt>
                <c:pt idx="31139">
                  <c:v>19.274148068900001</c:v>
                </c:pt>
                <c:pt idx="31140">
                  <c:v>19.278077745499999</c:v>
                </c:pt>
                <c:pt idx="31141">
                  <c:v>19.2854313759</c:v>
                </c:pt>
                <c:pt idx="31142">
                  <c:v>19.285980863599999</c:v>
                </c:pt>
                <c:pt idx="31143">
                  <c:v>19.280587852699998</c:v>
                </c:pt>
                <c:pt idx="31144">
                  <c:v>19.279554337299999</c:v>
                </c:pt>
                <c:pt idx="31145">
                  <c:v>19.2864781637</c:v>
                </c:pt>
                <c:pt idx="31146">
                  <c:v>19.293462141399999</c:v>
                </c:pt>
                <c:pt idx="31147">
                  <c:v>19.290810499599999</c:v>
                </c:pt>
                <c:pt idx="31148">
                  <c:v>19.285322659599998</c:v>
                </c:pt>
                <c:pt idx="31149">
                  <c:v>19.2848518206</c:v>
                </c:pt>
                <c:pt idx="31150">
                  <c:v>19.291793643599998</c:v>
                </c:pt>
                <c:pt idx="31151">
                  <c:v>19.295329712600001</c:v>
                </c:pt>
                <c:pt idx="31152">
                  <c:v>19.290624016999999</c:v>
                </c:pt>
                <c:pt idx="31153">
                  <c:v>19.2860519336</c:v>
                </c:pt>
                <c:pt idx="31154">
                  <c:v>19.2897092736</c:v>
                </c:pt>
                <c:pt idx="31155">
                  <c:v>19.297950672799999</c:v>
                </c:pt>
                <c:pt idx="31156">
                  <c:v>19.298838223899999</c:v>
                </c:pt>
                <c:pt idx="31157">
                  <c:v>19.294498303899999</c:v>
                </c:pt>
                <c:pt idx="31158">
                  <c:v>19.290824838999999</c:v>
                </c:pt>
                <c:pt idx="31159">
                  <c:v>19.296693336699999</c:v>
                </c:pt>
                <c:pt idx="31160">
                  <c:v>19.302634567599998</c:v>
                </c:pt>
                <c:pt idx="31161">
                  <c:v>19.300668007700001</c:v>
                </c:pt>
                <c:pt idx="31162">
                  <c:v>19.294716662100001</c:v>
                </c:pt>
                <c:pt idx="31163">
                  <c:v>19.295406120999999</c:v>
                </c:pt>
                <c:pt idx="31164">
                  <c:v>19.302710604800001</c:v>
                </c:pt>
                <c:pt idx="31165">
                  <c:v>19.306626963300001</c:v>
                </c:pt>
                <c:pt idx="31166">
                  <c:v>19.303383862</c:v>
                </c:pt>
                <c:pt idx="31167">
                  <c:v>19.298901114</c:v>
                </c:pt>
                <c:pt idx="31168">
                  <c:v>19.302391054299999</c:v>
                </c:pt>
                <c:pt idx="31169">
                  <c:v>19.311682368700001</c:v>
                </c:pt>
                <c:pt idx="31170">
                  <c:v>19.313574241800001</c:v>
                </c:pt>
                <c:pt idx="31171">
                  <c:v>19.3086896682</c:v>
                </c:pt>
                <c:pt idx="31172">
                  <c:v>19.3048504984</c:v>
                </c:pt>
                <c:pt idx="31173">
                  <c:v>19.310391768100001</c:v>
                </c:pt>
                <c:pt idx="31174">
                  <c:v>19.316454596900002</c:v>
                </c:pt>
                <c:pt idx="31175">
                  <c:v>19.314553936500001</c:v>
                </c:pt>
                <c:pt idx="31176">
                  <c:v>19.3088378904</c:v>
                </c:pt>
                <c:pt idx="31177">
                  <c:v>19.308610074200001</c:v>
                </c:pt>
                <c:pt idx="31178">
                  <c:v>19.315819281</c:v>
                </c:pt>
                <c:pt idx="31179">
                  <c:v>19.321061098400001</c:v>
                </c:pt>
                <c:pt idx="31180">
                  <c:v>19.318869392</c:v>
                </c:pt>
                <c:pt idx="31181">
                  <c:v>19.3132730582</c:v>
                </c:pt>
                <c:pt idx="31182">
                  <c:v>19.316529924299999</c:v>
                </c:pt>
                <c:pt idx="31183">
                  <c:v>19.323401225400001</c:v>
                </c:pt>
                <c:pt idx="31184">
                  <c:v>19.325137494300002</c:v>
                </c:pt>
                <c:pt idx="31185">
                  <c:v>19.319659843299998</c:v>
                </c:pt>
                <c:pt idx="31186">
                  <c:v>19.316711053500001</c:v>
                </c:pt>
                <c:pt idx="31187">
                  <c:v>19.322083440499998</c:v>
                </c:pt>
                <c:pt idx="31188">
                  <c:v>19.328976090099999</c:v>
                </c:pt>
                <c:pt idx="31189">
                  <c:v>19.3290185179</c:v>
                </c:pt>
                <c:pt idx="31190">
                  <c:v>19.322874647599999</c:v>
                </c:pt>
                <c:pt idx="31191">
                  <c:v>19.3224472124</c:v>
                </c:pt>
                <c:pt idx="31192">
                  <c:v>19.331255647700001</c:v>
                </c:pt>
                <c:pt idx="31193">
                  <c:v>19.3372043697</c:v>
                </c:pt>
                <c:pt idx="31194">
                  <c:v>19.335293201700001</c:v>
                </c:pt>
                <c:pt idx="31195">
                  <c:v>19.329573389899998</c:v>
                </c:pt>
                <c:pt idx="31196">
                  <c:v>19.332379512999999</c:v>
                </c:pt>
                <c:pt idx="31197">
                  <c:v>19.3391657367</c:v>
                </c:pt>
                <c:pt idx="31198">
                  <c:v>19.3410781985</c:v>
                </c:pt>
                <c:pt idx="31199">
                  <c:v>19.335997969000001</c:v>
                </c:pt>
                <c:pt idx="31200">
                  <c:v>19.332274644799998</c:v>
                </c:pt>
                <c:pt idx="31201">
                  <c:v>19.3371407775</c:v>
                </c:pt>
                <c:pt idx="31202">
                  <c:v>19.344609204400001</c:v>
                </c:pt>
                <c:pt idx="31203">
                  <c:v>19.345967630099999</c:v>
                </c:pt>
                <c:pt idx="31204">
                  <c:v>19.340168611700001</c:v>
                </c:pt>
                <c:pt idx="31205">
                  <c:v>19.340135218899999</c:v>
                </c:pt>
                <c:pt idx="31206">
                  <c:v>19.3464401411</c:v>
                </c:pt>
                <c:pt idx="31207">
                  <c:v>19.351447497900001</c:v>
                </c:pt>
                <c:pt idx="31208">
                  <c:v>19.348603669999999</c:v>
                </c:pt>
                <c:pt idx="31209">
                  <c:v>19.343195988600002</c:v>
                </c:pt>
                <c:pt idx="31210">
                  <c:v>19.345154748599999</c:v>
                </c:pt>
                <c:pt idx="31211">
                  <c:v>19.353124162299999</c:v>
                </c:pt>
                <c:pt idx="31212">
                  <c:v>19.356836203699999</c:v>
                </c:pt>
                <c:pt idx="31213">
                  <c:v>19.351579282900001</c:v>
                </c:pt>
                <c:pt idx="31214">
                  <c:v>19.348694248600001</c:v>
                </c:pt>
                <c:pt idx="31215">
                  <c:v>19.354041491699999</c:v>
                </c:pt>
                <c:pt idx="31216">
                  <c:v>19.3615924271</c:v>
                </c:pt>
                <c:pt idx="31217">
                  <c:v>19.363944825800001</c:v>
                </c:pt>
                <c:pt idx="31218">
                  <c:v>19.358447373600001</c:v>
                </c:pt>
                <c:pt idx="31219">
                  <c:v>19.3580247091</c:v>
                </c:pt>
                <c:pt idx="31220">
                  <c:v>19.363892844799999</c:v>
                </c:pt>
                <c:pt idx="31221">
                  <c:v>19.369351938499999</c:v>
                </c:pt>
                <c:pt idx="31222">
                  <c:v>19.3669307312</c:v>
                </c:pt>
                <c:pt idx="31223">
                  <c:v>19.361110946899998</c:v>
                </c:pt>
                <c:pt idx="31224">
                  <c:v>19.362744425199999</c:v>
                </c:pt>
                <c:pt idx="31225">
                  <c:v>19.3701972858</c:v>
                </c:pt>
                <c:pt idx="31226">
                  <c:v>19.374833519999999</c:v>
                </c:pt>
                <c:pt idx="31227">
                  <c:v>19.3709273439</c:v>
                </c:pt>
                <c:pt idx="31228">
                  <c:v>19.367923899099999</c:v>
                </c:pt>
                <c:pt idx="31229">
                  <c:v>19.372027415800002</c:v>
                </c:pt>
                <c:pt idx="31230">
                  <c:v>19.379384108299998</c:v>
                </c:pt>
                <c:pt idx="31231">
                  <c:v>19.3803050691</c:v>
                </c:pt>
                <c:pt idx="31232">
                  <c:v>19.374309542100001</c:v>
                </c:pt>
                <c:pt idx="31233">
                  <c:v>19.372721748499998</c:v>
                </c:pt>
                <c:pt idx="31234">
                  <c:v>19.379288816399999</c:v>
                </c:pt>
                <c:pt idx="31235">
                  <c:v>19.385980571899999</c:v>
                </c:pt>
                <c:pt idx="31236">
                  <c:v>19.383877543899999</c:v>
                </c:pt>
                <c:pt idx="31237">
                  <c:v>19.379550850499999</c:v>
                </c:pt>
                <c:pt idx="31238">
                  <c:v>19.3803771348</c:v>
                </c:pt>
                <c:pt idx="31239">
                  <c:v>19.387958579100001</c:v>
                </c:pt>
                <c:pt idx="31240">
                  <c:v>19.394218736799999</c:v>
                </c:pt>
                <c:pt idx="31241">
                  <c:v>19.391194881499999</c:v>
                </c:pt>
                <c:pt idx="31242">
                  <c:v>19.388187523300001</c:v>
                </c:pt>
                <c:pt idx="31243">
                  <c:v>19.391784037499999</c:v>
                </c:pt>
                <c:pt idx="31244">
                  <c:v>19.399574636699999</c:v>
                </c:pt>
                <c:pt idx="31245">
                  <c:v>19.400538850499998</c:v>
                </c:pt>
                <c:pt idx="31246">
                  <c:v>19.394526575499999</c:v>
                </c:pt>
                <c:pt idx="31247">
                  <c:v>19.392697442999999</c:v>
                </c:pt>
                <c:pt idx="31248">
                  <c:v>19.3984737436</c:v>
                </c:pt>
                <c:pt idx="31249">
                  <c:v>19.4052341893</c:v>
                </c:pt>
                <c:pt idx="31250">
                  <c:v>19.4046101904</c:v>
                </c:pt>
                <c:pt idx="31251">
                  <c:v>19.4001888168</c:v>
                </c:pt>
                <c:pt idx="31252">
                  <c:v>19.401090303299998</c:v>
                </c:pt>
                <c:pt idx="31253">
                  <c:v>19.4090337608</c:v>
                </c:pt>
                <c:pt idx="31254">
                  <c:v>19.413805520099999</c:v>
                </c:pt>
                <c:pt idx="31255">
                  <c:v>19.409427561899999</c:v>
                </c:pt>
                <c:pt idx="31256">
                  <c:v>19.405439903400001</c:v>
                </c:pt>
                <c:pt idx="31257">
                  <c:v>19.409165440399999</c:v>
                </c:pt>
                <c:pt idx="31258">
                  <c:v>19.416930097400002</c:v>
                </c:pt>
                <c:pt idx="31259">
                  <c:v>19.418950532</c:v>
                </c:pt>
                <c:pt idx="31260">
                  <c:v>19.414682621699999</c:v>
                </c:pt>
                <c:pt idx="31261">
                  <c:v>19.411789316299998</c:v>
                </c:pt>
                <c:pt idx="31262">
                  <c:v>19.418127538099998</c:v>
                </c:pt>
                <c:pt idx="31263">
                  <c:v>19.426327644499999</c:v>
                </c:pt>
                <c:pt idx="31264">
                  <c:v>19.422173076699998</c:v>
                </c:pt>
                <c:pt idx="31265">
                  <c:v>19.422993321700002</c:v>
                </c:pt>
                <c:pt idx="31266">
                  <c:v>19.431238650600001</c:v>
                </c:pt>
                <c:pt idx="31267">
                  <c:v>19.435889421100001</c:v>
                </c:pt>
                <c:pt idx="31268">
                  <c:v>19.431819197599999</c:v>
                </c:pt>
                <c:pt idx="31269">
                  <c:v>19.427576391799999</c:v>
                </c:pt>
                <c:pt idx="31270">
                  <c:v>19.430343681</c:v>
                </c:pt>
                <c:pt idx="31271">
                  <c:v>19.438120962500001</c:v>
                </c:pt>
                <c:pt idx="31272">
                  <c:v>19.4408373642</c:v>
                </c:pt>
                <c:pt idx="31273">
                  <c:v>19.4367689529</c:v>
                </c:pt>
                <c:pt idx="31274">
                  <c:v>19.4345785153</c:v>
                </c:pt>
                <c:pt idx="31275">
                  <c:v>19.440998251</c:v>
                </c:pt>
                <c:pt idx="31276">
                  <c:v>19.449040929900001</c:v>
                </c:pt>
                <c:pt idx="31277">
                  <c:v>19.447602723700001</c:v>
                </c:pt>
                <c:pt idx="31278">
                  <c:v>19.442947110799999</c:v>
                </c:pt>
                <c:pt idx="31279">
                  <c:v>19.442722983900001</c:v>
                </c:pt>
                <c:pt idx="31280">
                  <c:v>19.4499841003</c:v>
                </c:pt>
                <c:pt idx="31281">
                  <c:v>19.4553787155</c:v>
                </c:pt>
                <c:pt idx="31282">
                  <c:v>19.453175144100001</c:v>
                </c:pt>
                <c:pt idx="31283">
                  <c:v>19.4483880011</c:v>
                </c:pt>
                <c:pt idx="31284">
                  <c:v>19.4518443079</c:v>
                </c:pt>
                <c:pt idx="31285">
                  <c:v>19.460409408499999</c:v>
                </c:pt>
                <c:pt idx="31286">
                  <c:v>19.4636006108</c:v>
                </c:pt>
                <c:pt idx="31287">
                  <c:v>19.4604689425</c:v>
                </c:pt>
                <c:pt idx="31288">
                  <c:v>19.4587845356</c:v>
                </c:pt>
                <c:pt idx="31289">
                  <c:v>19.465476260599999</c:v>
                </c:pt>
                <c:pt idx="31290">
                  <c:v>19.473003705699998</c:v>
                </c:pt>
                <c:pt idx="31291">
                  <c:v>19.472302878099999</c:v>
                </c:pt>
                <c:pt idx="31292">
                  <c:v>19.4673020223</c:v>
                </c:pt>
                <c:pt idx="31293">
                  <c:v>19.4663908978</c:v>
                </c:pt>
                <c:pt idx="31294">
                  <c:v>19.473612392300002</c:v>
                </c:pt>
                <c:pt idx="31295">
                  <c:v>19.4793305938</c:v>
                </c:pt>
                <c:pt idx="31296">
                  <c:v>19.4770957914</c:v>
                </c:pt>
                <c:pt idx="31297">
                  <c:v>19.4729190543</c:v>
                </c:pt>
                <c:pt idx="31298">
                  <c:v>19.476309794999999</c:v>
                </c:pt>
                <c:pt idx="31299">
                  <c:v>19.485384792400001</c:v>
                </c:pt>
                <c:pt idx="31300">
                  <c:v>19.488003396700002</c:v>
                </c:pt>
                <c:pt idx="31301">
                  <c:v>19.484793765900001</c:v>
                </c:pt>
                <c:pt idx="31302">
                  <c:v>19.480949201600001</c:v>
                </c:pt>
                <c:pt idx="31303">
                  <c:v>19.4863860908</c:v>
                </c:pt>
                <c:pt idx="31304">
                  <c:v>19.493994728299999</c:v>
                </c:pt>
                <c:pt idx="31305">
                  <c:v>19.494803139399998</c:v>
                </c:pt>
                <c:pt idx="31306">
                  <c:v>19.489749377100001</c:v>
                </c:pt>
                <c:pt idx="31307">
                  <c:v>19.489925336999999</c:v>
                </c:pt>
                <c:pt idx="31308">
                  <c:v>19.4971558855</c:v>
                </c:pt>
                <c:pt idx="31309">
                  <c:v>19.503376941700001</c:v>
                </c:pt>
                <c:pt idx="31310">
                  <c:v>19.502089197299998</c:v>
                </c:pt>
                <c:pt idx="31311">
                  <c:v>19.498552081</c:v>
                </c:pt>
                <c:pt idx="31312">
                  <c:v>19.502281493400002</c:v>
                </c:pt>
                <c:pt idx="31313">
                  <c:v>19.511297212799999</c:v>
                </c:pt>
                <c:pt idx="31314">
                  <c:v>19.515003823000001</c:v>
                </c:pt>
                <c:pt idx="31315">
                  <c:v>19.511271991600001</c:v>
                </c:pt>
                <c:pt idx="31316">
                  <c:v>19.507321427800001</c:v>
                </c:pt>
                <c:pt idx="31317">
                  <c:v>19.512478425899999</c:v>
                </c:pt>
                <c:pt idx="31318">
                  <c:v>19.5200307434</c:v>
                </c:pt>
                <c:pt idx="31319">
                  <c:v>19.520793271799999</c:v>
                </c:pt>
                <c:pt idx="31320">
                  <c:v>19.516145375800001</c:v>
                </c:pt>
                <c:pt idx="31321">
                  <c:v>19.515976743300001</c:v>
                </c:pt>
                <c:pt idx="31322">
                  <c:v>19.5234519278</c:v>
                </c:pt>
                <c:pt idx="31323">
                  <c:v>19.530146041599998</c:v>
                </c:pt>
                <c:pt idx="31324">
                  <c:v>19.530105470300001</c:v>
                </c:pt>
                <c:pt idx="31325">
                  <c:v>19.524262547999999</c:v>
                </c:pt>
                <c:pt idx="31326">
                  <c:v>19.526910450399999</c:v>
                </c:pt>
                <c:pt idx="31327">
                  <c:v>19.534819189099998</c:v>
                </c:pt>
                <c:pt idx="31328">
                  <c:v>19.538930751900001</c:v>
                </c:pt>
                <c:pt idx="31329">
                  <c:v>19.535197028100001</c:v>
                </c:pt>
                <c:pt idx="31330">
                  <c:v>19.5324936351</c:v>
                </c:pt>
                <c:pt idx="31331">
                  <c:v>19.537298332700001</c:v>
                </c:pt>
                <c:pt idx="31332">
                  <c:v>19.5455356113</c:v>
                </c:pt>
                <c:pt idx="31333">
                  <c:v>19.547762063699999</c:v>
                </c:pt>
                <c:pt idx="31334">
                  <c:v>19.543522363600001</c:v>
                </c:pt>
                <c:pt idx="31335">
                  <c:v>19.543265182799999</c:v>
                </c:pt>
                <c:pt idx="31336">
                  <c:v>19.5517145709</c:v>
                </c:pt>
                <c:pt idx="31337">
                  <c:v>19.5593077917</c:v>
                </c:pt>
                <c:pt idx="31338">
                  <c:v>19.5587665336</c:v>
                </c:pt>
                <c:pt idx="31339">
                  <c:v>19.553111122499999</c:v>
                </c:pt>
                <c:pt idx="31340">
                  <c:v>19.555057425000001</c:v>
                </c:pt>
                <c:pt idx="31341">
                  <c:v>19.562641923200001</c:v>
                </c:pt>
                <c:pt idx="31342">
                  <c:v>19.566923194299999</c:v>
                </c:pt>
                <c:pt idx="31343">
                  <c:v>19.563829194299998</c:v>
                </c:pt>
                <c:pt idx="31344">
                  <c:v>19.560383796899998</c:v>
                </c:pt>
                <c:pt idx="31345">
                  <c:v>19.564908726199999</c:v>
                </c:pt>
                <c:pt idx="31346">
                  <c:v>19.573865636099999</c:v>
                </c:pt>
                <c:pt idx="31347">
                  <c:v>19.577567821399999</c:v>
                </c:pt>
                <c:pt idx="31348">
                  <c:v>19.572389212400001</c:v>
                </c:pt>
                <c:pt idx="31349">
                  <c:v>19.5718245457</c:v>
                </c:pt>
                <c:pt idx="31350">
                  <c:v>19.5780031191</c:v>
                </c:pt>
                <c:pt idx="31351">
                  <c:v>19.5849421066</c:v>
                </c:pt>
                <c:pt idx="31352">
                  <c:v>19.584159329399998</c:v>
                </c:pt>
                <c:pt idx="31353">
                  <c:v>19.579692270599999</c:v>
                </c:pt>
                <c:pt idx="31354">
                  <c:v>19.5811637543</c:v>
                </c:pt>
                <c:pt idx="31355">
                  <c:v>19.5896495255</c:v>
                </c:pt>
                <c:pt idx="31356">
                  <c:v>19.5955554821</c:v>
                </c:pt>
                <c:pt idx="31357">
                  <c:v>19.592449593800001</c:v>
                </c:pt>
                <c:pt idx="31358">
                  <c:v>19.589162941000001</c:v>
                </c:pt>
                <c:pt idx="31359">
                  <c:v>19.594791113599999</c:v>
                </c:pt>
                <c:pt idx="31360">
                  <c:v>19.6043299422</c:v>
                </c:pt>
                <c:pt idx="31361">
                  <c:v>19.608302826900001</c:v>
                </c:pt>
                <c:pt idx="31362">
                  <c:v>19.6034105602</c:v>
                </c:pt>
                <c:pt idx="31363">
                  <c:v>19.602248826499999</c:v>
                </c:pt>
                <c:pt idx="31364">
                  <c:v>19.607917495900001</c:v>
                </c:pt>
                <c:pt idx="31365">
                  <c:v>19.615234289299998</c:v>
                </c:pt>
                <c:pt idx="31366">
                  <c:v>19.6150330854</c:v>
                </c:pt>
                <c:pt idx="31367">
                  <c:v>19.610115264800001</c:v>
                </c:pt>
                <c:pt idx="31368">
                  <c:v>19.611133005399999</c:v>
                </c:pt>
                <c:pt idx="31369">
                  <c:v>19.619582806699999</c:v>
                </c:pt>
                <c:pt idx="31370">
                  <c:v>19.626902145999999</c:v>
                </c:pt>
                <c:pt idx="31371">
                  <c:v>19.624244409199999</c:v>
                </c:pt>
                <c:pt idx="31372">
                  <c:v>19.621433015000001</c:v>
                </c:pt>
                <c:pt idx="31373">
                  <c:v>19.624445044400002</c:v>
                </c:pt>
                <c:pt idx="31374">
                  <c:v>19.633023271100001</c:v>
                </c:pt>
                <c:pt idx="31375">
                  <c:v>19.636146311099999</c:v>
                </c:pt>
                <c:pt idx="31376">
                  <c:v>19.631847702799998</c:v>
                </c:pt>
                <c:pt idx="31377">
                  <c:v>19.629933096799999</c:v>
                </c:pt>
                <c:pt idx="31378">
                  <c:v>19.636670415000001</c:v>
                </c:pt>
                <c:pt idx="31379">
                  <c:v>19.645170047200001</c:v>
                </c:pt>
                <c:pt idx="31380">
                  <c:v>19.645136279300001</c:v>
                </c:pt>
                <c:pt idx="31381">
                  <c:v>19.641423397800001</c:v>
                </c:pt>
                <c:pt idx="31382">
                  <c:v>19.6424340254</c:v>
                </c:pt>
                <c:pt idx="31383">
                  <c:v>19.650837568499998</c:v>
                </c:pt>
                <c:pt idx="31384">
                  <c:v>19.659235820700001</c:v>
                </c:pt>
                <c:pt idx="31385">
                  <c:v>19.657331805599998</c:v>
                </c:pt>
                <c:pt idx="31386">
                  <c:v>19.654129419299998</c:v>
                </c:pt>
                <c:pt idx="31387">
                  <c:v>19.656702479900002</c:v>
                </c:pt>
                <c:pt idx="31388">
                  <c:v>19.665455893400001</c:v>
                </c:pt>
                <c:pt idx="31389">
                  <c:v>19.668931252</c:v>
                </c:pt>
                <c:pt idx="31390">
                  <c:v>19.664546143599999</c:v>
                </c:pt>
                <c:pt idx="31391">
                  <c:v>19.662498178700002</c:v>
                </c:pt>
                <c:pt idx="31392">
                  <c:v>19.6684008796</c:v>
                </c:pt>
                <c:pt idx="31393">
                  <c:v>19.677286043700001</c:v>
                </c:pt>
                <c:pt idx="31394">
                  <c:v>19.6788516429</c:v>
                </c:pt>
                <c:pt idx="31395">
                  <c:v>19.675427372800002</c:v>
                </c:pt>
                <c:pt idx="31396">
                  <c:v>19.6752340205</c:v>
                </c:pt>
                <c:pt idx="31397">
                  <c:v>19.6834909146</c:v>
                </c:pt>
                <c:pt idx="31398">
                  <c:v>19.689913171000001</c:v>
                </c:pt>
                <c:pt idx="31399">
                  <c:v>19.687856492800002</c:v>
                </c:pt>
                <c:pt idx="31400">
                  <c:v>19.683752832700002</c:v>
                </c:pt>
                <c:pt idx="31401">
                  <c:v>19.6871508684</c:v>
                </c:pt>
                <c:pt idx="31402">
                  <c:v>19.696283591899999</c:v>
                </c:pt>
                <c:pt idx="31403">
                  <c:v>19.700439640199999</c:v>
                </c:pt>
                <c:pt idx="31404">
                  <c:v>19.6978799561</c:v>
                </c:pt>
                <c:pt idx="31405">
                  <c:v>19.694845473600001</c:v>
                </c:pt>
                <c:pt idx="31406">
                  <c:v>19.7006247305</c:v>
                </c:pt>
                <c:pt idx="31407">
                  <c:v>19.711350696</c:v>
                </c:pt>
                <c:pt idx="31408">
                  <c:v>19.7137580343</c:v>
                </c:pt>
                <c:pt idx="31409">
                  <c:v>19.7105956322</c:v>
                </c:pt>
                <c:pt idx="31410">
                  <c:v>19.710035662700001</c:v>
                </c:pt>
                <c:pt idx="31411">
                  <c:v>19.718295556499999</c:v>
                </c:pt>
                <c:pt idx="31412">
                  <c:v>19.7247529397</c:v>
                </c:pt>
                <c:pt idx="31413">
                  <c:v>19.722823434399999</c:v>
                </c:pt>
                <c:pt idx="31414">
                  <c:v>19.7187349746</c:v>
                </c:pt>
                <c:pt idx="31415">
                  <c:v>19.7211506053</c:v>
                </c:pt>
                <c:pt idx="31416">
                  <c:v>19.730052570200002</c:v>
                </c:pt>
                <c:pt idx="31417">
                  <c:v>19.7354530199</c:v>
                </c:pt>
                <c:pt idx="31418">
                  <c:v>19.733409852499999</c:v>
                </c:pt>
                <c:pt idx="31419">
                  <c:v>19.730680474900002</c:v>
                </c:pt>
                <c:pt idx="31420">
                  <c:v>19.736863509100001</c:v>
                </c:pt>
                <c:pt idx="31421">
                  <c:v>19.745436249699999</c:v>
                </c:pt>
                <c:pt idx="31422">
                  <c:v>19.746860966500002</c:v>
                </c:pt>
                <c:pt idx="31423">
                  <c:v>19.742727796299999</c:v>
                </c:pt>
                <c:pt idx="31424">
                  <c:v>19.7423062724</c:v>
                </c:pt>
                <c:pt idx="31425">
                  <c:v>19.749981198</c:v>
                </c:pt>
                <c:pt idx="31426">
                  <c:v>19.757716092300001</c:v>
                </c:pt>
                <c:pt idx="31427">
                  <c:v>19.757792685999998</c:v>
                </c:pt>
                <c:pt idx="31428">
                  <c:v>19.752952880700001</c:v>
                </c:pt>
                <c:pt idx="31429">
                  <c:v>19.755781948900001</c:v>
                </c:pt>
                <c:pt idx="31430">
                  <c:v>19.765844529799999</c:v>
                </c:pt>
                <c:pt idx="31431">
                  <c:v>19.771461656</c:v>
                </c:pt>
                <c:pt idx="31432">
                  <c:v>19.770423924599999</c:v>
                </c:pt>
                <c:pt idx="31433">
                  <c:v>19.7677085917</c:v>
                </c:pt>
                <c:pt idx="31434">
                  <c:v>19.773771488000001</c:v>
                </c:pt>
                <c:pt idx="31435">
                  <c:v>19.782129053999999</c:v>
                </c:pt>
                <c:pt idx="31436">
                  <c:v>19.784012694600001</c:v>
                </c:pt>
                <c:pt idx="31437">
                  <c:v>19.780024917599999</c:v>
                </c:pt>
                <c:pt idx="31438">
                  <c:v>19.778796307499999</c:v>
                </c:pt>
                <c:pt idx="31439">
                  <c:v>19.786231086400001</c:v>
                </c:pt>
                <c:pt idx="31440">
                  <c:v>19.7940219412</c:v>
                </c:pt>
                <c:pt idx="31441">
                  <c:v>19.794840305400001</c:v>
                </c:pt>
                <c:pt idx="31442">
                  <c:v>19.7910385331</c:v>
                </c:pt>
                <c:pt idx="31443">
                  <c:v>19.793831737200001</c:v>
                </c:pt>
                <c:pt idx="31444">
                  <c:v>19.8029657696</c:v>
                </c:pt>
                <c:pt idx="31445">
                  <c:v>19.807978003900001</c:v>
                </c:pt>
                <c:pt idx="31446">
                  <c:v>19.805922657299998</c:v>
                </c:pt>
                <c:pt idx="31447">
                  <c:v>19.802368832700001</c:v>
                </c:pt>
                <c:pt idx="31448">
                  <c:v>19.807215594100001</c:v>
                </c:pt>
                <c:pt idx="31449">
                  <c:v>19.816374294199999</c:v>
                </c:pt>
                <c:pt idx="31450">
                  <c:v>19.820036929099999</c:v>
                </c:pt>
                <c:pt idx="31451">
                  <c:v>19.815892881900002</c:v>
                </c:pt>
                <c:pt idx="31452">
                  <c:v>19.815711625100001</c:v>
                </c:pt>
                <c:pt idx="31453">
                  <c:v>19.823010588999999</c:v>
                </c:pt>
                <c:pt idx="31454">
                  <c:v>19.831130501699999</c:v>
                </c:pt>
                <c:pt idx="31455">
                  <c:v>19.8333558092</c:v>
                </c:pt>
                <c:pt idx="31456">
                  <c:v>19.830137027900001</c:v>
                </c:pt>
                <c:pt idx="31457">
                  <c:v>19.833054456100001</c:v>
                </c:pt>
                <c:pt idx="31458">
                  <c:v>19.841649898899998</c:v>
                </c:pt>
                <c:pt idx="31459">
                  <c:v>19.847411340099999</c:v>
                </c:pt>
                <c:pt idx="31460">
                  <c:v>19.845300915399999</c:v>
                </c:pt>
                <c:pt idx="31461">
                  <c:v>19.841396604500002</c:v>
                </c:pt>
                <c:pt idx="31462">
                  <c:v>19.845982556900001</c:v>
                </c:pt>
                <c:pt idx="31463">
                  <c:v>19.854708820900001</c:v>
                </c:pt>
                <c:pt idx="31464">
                  <c:v>19.858559102899999</c:v>
                </c:pt>
                <c:pt idx="31465">
                  <c:v>19.855579027600001</c:v>
                </c:pt>
                <c:pt idx="31466">
                  <c:v>19.855152483600001</c:v>
                </c:pt>
                <c:pt idx="31467">
                  <c:v>19.862376878300001</c:v>
                </c:pt>
                <c:pt idx="31468">
                  <c:v>19.870659595599999</c:v>
                </c:pt>
                <c:pt idx="31469">
                  <c:v>19.872249236799998</c:v>
                </c:pt>
                <c:pt idx="31470">
                  <c:v>19.8672945452</c:v>
                </c:pt>
                <c:pt idx="31471">
                  <c:v>19.869026464099999</c:v>
                </c:pt>
                <c:pt idx="31472">
                  <c:v>19.8777017307</c:v>
                </c:pt>
                <c:pt idx="31473">
                  <c:v>19.8843825324</c:v>
                </c:pt>
                <c:pt idx="31474">
                  <c:v>19.882777261099999</c:v>
                </c:pt>
                <c:pt idx="31475">
                  <c:v>19.880269376499999</c:v>
                </c:pt>
                <c:pt idx="31476">
                  <c:v>19.8840181596</c:v>
                </c:pt>
                <c:pt idx="31477">
                  <c:v>19.893462562500002</c:v>
                </c:pt>
                <c:pt idx="31478">
                  <c:v>19.898550649499999</c:v>
                </c:pt>
                <c:pt idx="31479">
                  <c:v>19.8961598709</c:v>
                </c:pt>
                <c:pt idx="31480">
                  <c:v>19.8960197157</c:v>
                </c:pt>
                <c:pt idx="31481">
                  <c:v>19.903311064899999</c:v>
                </c:pt>
                <c:pt idx="31482">
                  <c:v>19.912310306599998</c:v>
                </c:pt>
                <c:pt idx="31483">
                  <c:v>19.913643733400001</c:v>
                </c:pt>
                <c:pt idx="31484">
                  <c:v>19.908908477499999</c:v>
                </c:pt>
                <c:pt idx="31485">
                  <c:v>19.910133265500001</c:v>
                </c:pt>
                <c:pt idx="31486">
                  <c:v>19.9181549967</c:v>
                </c:pt>
                <c:pt idx="31487">
                  <c:v>19.9249132395</c:v>
                </c:pt>
                <c:pt idx="31488">
                  <c:v>19.924063116900001</c:v>
                </c:pt>
                <c:pt idx="31489">
                  <c:v>19.921358552400001</c:v>
                </c:pt>
                <c:pt idx="31490">
                  <c:v>19.9253616345</c:v>
                </c:pt>
                <c:pt idx="31491">
                  <c:v>19.935098060800001</c:v>
                </c:pt>
                <c:pt idx="31492">
                  <c:v>19.940870669199999</c:v>
                </c:pt>
                <c:pt idx="31493">
                  <c:v>19.936735588499999</c:v>
                </c:pt>
                <c:pt idx="31494">
                  <c:v>19.935730464100001</c:v>
                </c:pt>
                <c:pt idx="31495">
                  <c:v>19.942044462999998</c:v>
                </c:pt>
                <c:pt idx="31496">
                  <c:v>19.950655028</c:v>
                </c:pt>
                <c:pt idx="31497">
                  <c:v>19.9523997121</c:v>
                </c:pt>
                <c:pt idx="31498">
                  <c:v>19.949232832900002</c:v>
                </c:pt>
                <c:pt idx="31499">
                  <c:v>19.949764029200001</c:v>
                </c:pt>
                <c:pt idx="31500">
                  <c:v>19.958500717700002</c:v>
                </c:pt>
                <c:pt idx="31501">
                  <c:v>19.966530736799999</c:v>
                </c:pt>
                <c:pt idx="31502">
                  <c:v>19.966200236399999</c:v>
                </c:pt>
                <c:pt idx="31503">
                  <c:v>19.963796752699999</c:v>
                </c:pt>
                <c:pt idx="31504">
                  <c:v>19.9685473095</c:v>
                </c:pt>
                <c:pt idx="31505">
                  <c:v>19.9788913601</c:v>
                </c:pt>
                <c:pt idx="31506">
                  <c:v>19.984281495099999</c:v>
                </c:pt>
                <c:pt idx="31507">
                  <c:v>19.9806348181</c:v>
                </c:pt>
                <c:pt idx="31508">
                  <c:v>19.9789805976</c:v>
                </c:pt>
                <c:pt idx="31509">
                  <c:v>19.984456661799999</c:v>
                </c:pt>
                <c:pt idx="31510">
                  <c:v>19.993304653900001</c:v>
                </c:pt>
                <c:pt idx="31511">
                  <c:v>19.995798659399998</c:v>
                </c:pt>
                <c:pt idx="31512">
                  <c:v>19.992178246200002</c:v>
                </c:pt>
                <c:pt idx="31513">
                  <c:v>19.9927645464</c:v>
                </c:pt>
                <c:pt idx="31514">
                  <c:v>20.001713952399999</c:v>
                </c:pt>
                <c:pt idx="31515">
                  <c:v>20.010947749900001</c:v>
                </c:pt>
                <c:pt idx="31516">
                  <c:v>20.009753788099999</c:v>
                </c:pt>
                <c:pt idx="31517">
                  <c:v>20.007203672900001</c:v>
                </c:pt>
                <c:pt idx="31518">
                  <c:v>20.0096750266</c:v>
                </c:pt>
                <c:pt idx="31519">
                  <c:v>20.019001300900001</c:v>
                </c:pt>
                <c:pt idx="31520">
                  <c:v>20.024426207899999</c:v>
                </c:pt>
                <c:pt idx="31521">
                  <c:v>20.022267851700001</c:v>
                </c:pt>
                <c:pt idx="31522">
                  <c:v>20.020199136700001</c:v>
                </c:pt>
                <c:pt idx="31523">
                  <c:v>20.026572052399999</c:v>
                </c:pt>
                <c:pt idx="31524">
                  <c:v>20.036289634100001</c:v>
                </c:pt>
                <c:pt idx="31525">
                  <c:v>20.039030073300001</c:v>
                </c:pt>
                <c:pt idx="31526">
                  <c:v>20.0360307085</c:v>
                </c:pt>
                <c:pt idx="31527">
                  <c:v>20.0373688462</c:v>
                </c:pt>
                <c:pt idx="31528">
                  <c:v>20.0467432682</c:v>
                </c:pt>
                <c:pt idx="31529">
                  <c:v>20.056058096000001</c:v>
                </c:pt>
                <c:pt idx="31530">
                  <c:v>20.055733582999999</c:v>
                </c:pt>
                <c:pt idx="31531">
                  <c:v>20.052668958000002</c:v>
                </c:pt>
                <c:pt idx="31532">
                  <c:v>20.054696357299999</c:v>
                </c:pt>
                <c:pt idx="31533">
                  <c:v>20.064066371900001</c:v>
                </c:pt>
                <c:pt idx="31534">
                  <c:v>20.069910634700001</c:v>
                </c:pt>
                <c:pt idx="31535">
                  <c:v>20.067541632200001</c:v>
                </c:pt>
                <c:pt idx="31536">
                  <c:v>20.065392507999999</c:v>
                </c:pt>
                <c:pt idx="31537">
                  <c:v>20.071483177299999</c:v>
                </c:pt>
                <c:pt idx="31538">
                  <c:v>20.081968340300001</c:v>
                </c:pt>
                <c:pt idx="31539">
                  <c:v>20.085128836399999</c:v>
                </c:pt>
                <c:pt idx="31540">
                  <c:v>20.083109241700001</c:v>
                </c:pt>
                <c:pt idx="31541">
                  <c:v>20.081902253799999</c:v>
                </c:pt>
                <c:pt idx="31542">
                  <c:v>20.090228675999999</c:v>
                </c:pt>
                <c:pt idx="31543">
                  <c:v>20.0985685323</c:v>
                </c:pt>
                <c:pt idx="31544">
                  <c:v>20.098946752700002</c:v>
                </c:pt>
                <c:pt idx="31545">
                  <c:v>20.095442211799998</c:v>
                </c:pt>
                <c:pt idx="31546">
                  <c:v>20.098620907499999</c:v>
                </c:pt>
                <c:pt idx="31547">
                  <c:v>20.1083448499</c:v>
                </c:pt>
                <c:pt idx="31548">
                  <c:v>20.114517185</c:v>
                </c:pt>
                <c:pt idx="31549">
                  <c:v>20.113594290199998</c:v>
                </c:pt>
                <c:pt idx="31550">
                  <c:v>20.111418176200001</c:v>
                </c:pt>
                <c:pt idx="31551">
                  <c:v>20.117420575499999</c:v>
                </c:pt>
                <c:pt idx="31552">
                  <c:v>20.129043908500002</c:v>
                </c:pt>
                <c:pt idx="31553">
                  <c:v>20.133249840800001</c:v>
                </c:pt>
                <c:pt idx="31554">
                  <c:v>20.130752795199999</c:v>
                </c:pt>
                <c:pt idx="31555">
                  <c:v>20.129408071</c:v>
                </c:pt>
                <c:pt idx="31556">
                  <c:v>20.137431732700001</c:v>
                </c:pt>
                <c:pt idx="31557">
                  <c:v>20.145843301199999</c:v>
                </c:pt>
                <c:pt idx="31558">
                  <c:v>20.146274907399999</c:v>
                </c:pt>
                <c:pt idx="31559">
                  <c:v>20.142957876899999</c:v>
                </c:pt>
                <c:pt idx="31560">
                  <c:v>20.145169709600001</c:v>
                </c:pt>
                <c:pt idx="31561">
                  <c:v>20.154723347699999</c:v>
                </c:pt>
                <c:pt idx="31562">
                  <c:v>20.162267172699998</c:v>
                </c:pt>
                <c:pt idx="31563">
                  <c:v>20.162333470099998</c:v>
                </c:pt>
                <c:pt idx="31564">
                  <c:v>20.1590906753</c:v>
                </c:pt>
                <c:pt idx="31565">
                  <c:v>20.1648213012</c:v>
                </c:pt>
                <c:pt idx="31566">
                  <c:v>20.1741492568</c:v>
                </c:pt>
                <c:pt idx="31567">
                  <c:v>20.1781995927</c:v>
                </c:pt>
                <c:pt idx="31568">
                  <c:v>20.175143664099998</c:v>
                </c:pt>
                <c:pt idx="31569">
                  <c:v>20.1746770761</c:v>
                </c:pt>
                <c:pt idx="31570">
                  <c:v>20.182523407200001</c:v>
                </c:pt>
                <c:pt idx="31571">
                  <c:v>20.191754901300001</c:v>
                </c:pt>
                <c:pt idx="31572">
                  <c:v>20.1941182576</c:v>
                </c:pt>
                <c:pt idx="31573">
                  <c:v>20.190253272900001</c:v>
                </c:pt>
                <c:pt idx="31574">
                  <c:v>20.192316073899999</c:v>
                </c:pt>
                <c:pt idx="31575">
                  <c:v>20.203466961</c:v>
                </c:pt>
                <c:pt idx="31576">
                  <c:v>20.211736067099999</c:v>
                </c:pt>
                <c:pt idx="31577">
                  <c:v>20.212148403699999</c:v>
                </c:pt>
                <c:pt idx="31578">
                  <c:v>20.208872292700001</c:v>
                </c:pt>
                <c:pt idx="31579">
                  <c:v>20.2141717061</c:v>
                </c:pt>
                <c:pt idx="31580">
                  <c:v>20.2233675664</c:v>
                </c:pt>
                <c:pt idx="31581">
                  <c:v>20.2276290139</c:v>
                </c:pt>
                <c:pt idx="31582">
                  <c:v>20.224921098700001</c:v>
                </c:pt>
                <c:pt idx="31583">
                  <c:v>20.223623415199999</c:v>
                </c:pt>
                <c:pt idx="31584">
                  <c:v>20.2309345175</c:v>
                </c:pt>
                <c:pt idx="31585">
                  <c:v>20.240717486400001</c:v>
                </c:pt>
                <c:pt idx="31586">
                  <c:v>20.2443130224</c:v>
                </c:pt>
                <c:pt idx="31587">
                  <c:v>20.240808574500001</c:v>
                </c:pt>
                <c:pt idx="31588">
                  <c:v>20.243213795700001</c:v>
                </c:pt>
                <c:pt idx="31589">
                  <c:v>20.2519511683</c:v>
                </c:pt>
                <c:pt idx="31590">
                  <c:v>20.259289290600002</c:v>
                </c:pt>
                <c:pt idx="31591">
                  <c:v>20.258856875100001</c:v>
                </c:pt>
                <c:pt idx="31592">
                  <c:v>20.255889840399998</c:v>
                </c:pt>
                <c:pt idx="31593">
                  <c:v>20.260361860500002</c:v>
                </c:pt>
                <c:pt idx="31594">
                  <c:v>20.270725224900001</c:v>
                </c:pt>
                <c:pt idx="31595">
                  <c:v>20.276775107999999</c:v>
                </c:pt>
                <c:pt idx="31596">
                  <c:v>20.2738168588</c:v>
                </c:pt>
                <c:pt idx="31597">
                  <c:v>20.273324332600001</c:v>
                </c:pt>
                <c:pt idx="31598">
                  <c:v>20.281021388199999</c:v>
                </c:pt>
                <c:pt idx="31599">
                  <c:v>20.290948255499998</c:v>
                </c:pt>
                <c:pt idx="31600">
                  <c:v>20.295600902899999</c:v>
                </c:pt>
                <c:pt idx="31601">
                  <c:v>20.292496212700001</c:v>
                </c:pt>
                <c:pt idx="31602">
                  <c:v>20.294532347899999</c:v>
                </c:pt>
                <c:pt idx="31603">
                  <c:v>20.3028433317</c:v>
                </c:pt>
                <c:pt idx="31604">
                  <c:v>20.310694442999999</c:v>
                </c:pt>
                <c:pt idx="31605">
                  <c:v>20.310619254900001</c:v>
                </c:pt>
                <c:pt idx="31606">
                  <c:v>20.307204552999998</c:v>
                </c:pt>
                <c:pt idx="31607">
                  <c:v>20.311316862599998</c:v>
                </c:pt>
                <c:pt idx="31608">
                  <c:v>20.321117210899999</c:v>
                </c:pt>
                <c:pt idx="31609">
                  <c:v>20.328004218299998</c:v>
                </c:pt>
                <c:pt idx="31610">
                  <c:v>20.326399697500001</c:v>
                </c:pt>
                <c:pt idx="31611">
                  <c:v>20.3257638963</c:v>
                </c:pt>
                <c:pt idx="31612">
                  <c:v>20.332229755</c:v>
                </c:pt>
                <c:pt idx="31613">
                  <c:v>20.341960288799999</c:v>
                </c:pt>
                <c:pt idx="31614">
                  <c:v>20.345265286</c:v>
                </c:pt>
                <c:pt idx="31615">
                  <c:v>20.341663788999998</c:v>
                </c:pt>
                <c:pt idx="31616">
                  <c:v>20.3425809423</c:v>
                </c:pt>
                <c:pt idx="31617">
                  <c:v>20.351609680399999</c:v>
                </c:pt>
                <c:pt idx="31618">
                  <c:v>20.360668367700001</c:v>
                </c:pt>
                <c:pt idx="31619">
                  <c:v>20.360887968299998</c:v>
                </c:pt>
                <c:pt idx="31620">
                  <c:v>20.3589260599</c:v>
                </c:pt>
                <c:pt idx="31621">
                  <c:v>20.362097823500001</c:v>
                </c:pt>
                <c:pt idx="31622">
                  <c:v>20.372054886699999</c:v>
                </c:pt>
                <c:pt idx="31623">
                  <c:v>20.380602898399999</c:v>
                </c:pt>
                <c:pt idx="31624">
                  <c:v>20.379882547000001</c:v>
                </c:pt>
                <c:pt idx="31625">
                  <c:v>20.379290731800001</c:v>
                </c:pt>
                <c:pt idx="31626">
                  <c:v>20.3853525665</c:v>
                </c:pt>
                <c:pt idx="31627">
                  <c:v>20.395569957300001</c:v>
                </c:pt>
                <c:pt idx="31628">
                  <c:v>20.398880655799999</c:v>
                </c:pt>
                <c:pt idx="31629">
                  <c:v>20.395257691000001</c:v>
                </c:pt>
                <c:pt idx="31630">
                  <c:v>20.395879542399999</c:v>
                </c:pt>
                <c:pt idx="31631">
                  <c:v>20.404046982099999</c:v>
                </c:pt>
                <c:pt idx="31632">
                  <c:v>20.413150116299999</c:v>
                </c:pt>
                <c:pt idx="31633">
                  <c:v>20.414792579099998</c:v>
                </c:pt>
                <c:pt idx="31634">
                  <c:v>20.4127068791</c:v>
                </c:pt>
                <c:pt idx="31635">
                  <c:v>20.415931137800001</c:v>
                </c:pt>
                <c:pt idx="31636">
                  <c:v>20.4262589422</c:v>
                </c:pt>
                <c:pt idx="31637">
                  <c:v>20.433354849499999</c:v>
                </c:pt>
                <c:pt idx="31638">
                  <c:v>20.431322872700001</c:v>
                </c:pt>
                <c:pt idx="31639">
                  <c:v>20.429813471799999</c:v>
                </c:pt>
                <c:pt idx="31640">
                  <c:v>20.436003303900002</c:v>
                </c:pt>
                <c:pt idx="31641">
                  <c:v>20.446174761200002</c:v>
                </c:pt>
                <c:pt idx="31642">
                  <c:v>20.450533950899999</c:v>
                </c:pt>
                <c:pt idx="31643">
                  <c:v>20.448622471499998</c:v>
                </c:pt>
                <c:pt idx="31644">
                  <c:v>20.448099626099999</c:v>
                </c:pt>
                <c:pt idx="31645">
                  <c:v>20.456759057300001</c:v>
                </c:pt>
                <c:pt idx="31646">
                  <c:v>20.467296703500001</c:v>
                </c:pt>
                <c:pt idx="31647">
                  <c:v>20.469366399599998</c:v>
                </c:pt>
                <c:pt idx="31648">
                  <c:v>20.4679019696</c:v>
                </c:pt>
                <c:pt idx="31649">
                  <c:v>20.471167668500001</c:v>
                </c:pt>
                <c:pt idx="31650">
                  <c:v>20.481823683199998</c:v>
                </c:pt>
                <c:pt idx="31651">
                  <c:v>20.488818132900001</c:v>
                </c:pt>
                <c:pt idx="31652">
                  <c:v>20.487131383200001</c:v>
                </c:pt>
                <c:pt idx="31653">
                  <c:v>20.485298153700001</c:v>
                </c:pt>
                <c:pt idx="31654">
                  <c:v>20.490484006799999</c:v>
                </c:pt>
                <c:pt idx="31655">
                  <c:v>20.5006650722</c:v>
                </c:pt>
                <c:pt idx="31656">
                  <c:v>20.5056329421</c:v>
                </c:pt>
                <c:pt idx="31657">
                  <c:v>20.503879490100001</c:v>
                </c:pt>
                <c:pt idx="31658">
                  <c:v>20.504011132500001</c:v>
                </c:pt>
                <c:pt idx="31659">
                  <c:v>20.5128130917</c:v>
                </c:pt>
                <c:pt idx="31660">
                  <c:v>20.5231254073</c:v>
                </c:pt>
                <c:pt idx="31661">
                  <c:v>20.523991124399998</c:v>
                </c:pt>
                <c:pt idx="31662">
                  <c:v>20.521751286400001</c:v>
                </c:pt>
                <c:pt idx="31663">
                  <c:v>20.523991004799999</c:v>
                </c:pt>
                <c:pt idx="31664">
                  <c:v>20.533699592600001</c:v>
                </c:pt>
                <c:pt idx="31665">
                  <c:v>20.541455986700001</c:v>
                </c:pt>
                <c:pt idx="31666">
                  <c:v>20.5416018988</c:v>
                </c:pt>
                <c:pt idx="31667">
                  <c:v>20.539211031400001</c:v>
                </c:pt>
                <c:pt idx="31668">
                  <c:v>20.545028992700001</c:v>
                </c:pt>
                <c:pt idx="31669">
                  <c:v>20.555934857899999</c:v>
                </c:pt>
                <c:pt idx="31670">
                  <c:v>20.5613280211</c:v>
                </c:pt>
                <c:pt idx="31671">
                  <c:v>20.5605256023</c:v>
                </c:pt>
                <c:pt idx="31672">
                  <c:v>20.561214315099999</c:v>
                </c:pt>
                <c:pt idx="31673">
                  <c:v>20.570329971700001</c:v>
                </c:pt>
                <c:pt idx="31674">
                  <c:v>20.580219248199999</c:v>
                </c:pt>
                <c:pt idx="31675">
                  <c:v>20.581871706499999</c:v>
                </c:pt>
                <c:pt idx="31676">
                  <c:v>20.579253274900001</c:v>
                </c:pt>
                <c:pt idx="31677">
                  <c:v>20.580791085600001</c:v>
                </c:pt>
                <c:pt idx="31678">
                  <c:v>20.590445726199999</c:v>
                </c:pt>
                <c:pt idx="31679">
                  <c:v>20.5984168174</c:v>
                </c:pt>
                <c:pt idx="31680">
                  <c:v>20.598485549300001</c:v>
                </c:pt>
                <c:pt idx="31681">
                  <c:v>20.596639686500001</c:v>
                </c:pt>
                <c:pt idx="31682">
                  <c:v>20.602426726499999</c:v>
                </c:pt>
                <c:pt idx="31683">
                  <c:v>20.613724866799998</c:v>
                </c:pt>
                <c:pt idx="31684">
                  <c:v>20.6186245305</c:v>
                </c:pt>
                <c:pt idx="31685">
                  <c:v>20.617712966599999</c:v>
                </c:pt>
                <c:pt idx="31686">
                  <c:v>20.616322361400002</c:v>
                </c:pt>
                <c:pt idx="31687">
                  <c:v>20.624235465999998</c:v>
                </c:pt>
                <c:pt idx="31688">
                  <c:v>20.634222083099999</c:v>
                </c:pt>
                <c:pt idx="31689">
                  <c:v>20.6373338645</c:v>
                </c:pt>
                <c:pt idx="31690">
                  <c:v>20.6346538166</c:v>
                </c:pt>
                <c:pt idx="31691">
                  <c:v>20.6372469302</c:v>
                </c:pt>
                <c:pt idx="31692">
                  <c:v>20.646857080899998</c:v>
                </c:pt>
                <c:pt idx="31693">
                  <c:v>20.6552537124</c:v>
                </c:pt>
                <c:pt idx="31694">
                  <c:v>20.656265224599998</c:v>
                </c:pt>
                <c:pt idx="31695">
                  <c:v>20.655006602099999</c:v>
                </c:pt>
                <c:pt idx="31696">
                  <c:v>20.6611972669</c:v>
                </c:pt>
                <c:pt idx="31697">
                  <c:v>20.6725666653</c:v>
                </c:pt>
                <c:pt idx="31698">
                  <c:v>20.678560766</c:v>
                </c:pt>
                <c:pt idx="31699">
                  <c:v>20.677150033099998</c:v>
                </c:pt>
                <c:pt idx="31700">
                  <c:v>20.675656121199999</c:v>
                </c:pt>
                <c:pt idx="31701">
                  <c:v>20.683258819999999</c:v>
                </c:pt>
                <c:pt idx="31702">
                  <c:v>20.693113136800001</c:v>
                </c:pt>
                <c:pt idx="31703">
                  <c:v>20.696152436599998</c:v>
                </c:pt>
                <c:pt idx="31704">
                  <c:v>20.693803003900001</c:v>
                </c:pt>
                <c:pt idx="31705">
                  <c:v>20.6960400372</c:v>
                </c:pt>
                <c:pt idx="31706">
                  <c:v>20.705770318999999</c:v>
                </c:pt>
                <c:pt idx="31707">
                  <c:v>20.714722979400001</c:v>
                </c:pt>
                <c:pt idx="31708">
                  <c:v>20.7168606637</c:v>
                </c:pt>
                <c:pt idx="31709">
                  <c:v>20.713392584800001</c:v>
                </c:pt>
                <c:pt idx="31710">
                  <c:v>20.718509895499999</c:v>
                </c:pt>
                <c:pt idx="31711">
                  <c:v>20.728856230200002</c:v>
                </c:pt>
                <c:pt idx="31712">
                  <c:v>20.735238426399999</c:v>
                </c:pt>
                <c:pt idx="31713">
                  <c:v>20.733827035400001</c:v>
                </c:pt>
                <c:pt idx="31714">
                  <c:v>20.733555884400001</c:v>
                </c:pt>
                <c:pt idx="31715">
                  <c:v>20.740790767099998</c:v>
                </c:pt>
                <c:pt idx="31716">
                  <c:v>20.751266425899999</c:v>
                </c:pt>
                <c:pt idx="31717">
                  <c:v>20.755720865099999</c:v>
                </c:pt>
                <c:pt idx="31718">
                  <c:v>20.753650961000002</c:v>
                </c:pt>
                <c:pt idx="31719">
                  <c:v>20.755865566200001</c:v>
                </c:pt>
                <c:pt idx="31720">
                  <c:v>20.7666588632</c:v>
                </c:pt>
                <c:pt idx="31721">
                  <c:v>20.7765180699</c:v>
                </c:pt>
                <c:pt idx="31722">
                  <c:v>20.778238830900001</c:v>
                </c:pt>
                <c:pt idx="31723">
                  <c:v>20.7749995446</c:v>
                </c:pt>
                <c:pt idx="31724">
                  <c:v>20.779407977200002</c:v>
                </c:pt>
                <c:pt idx="31725">
                  <c:v>20.789354590799999</c:v>
                </c:pt>
                <c:pt idx="31726">
                  <c:v>20.795899529700002</c:v>
                </c:pt>
                <c:pt idx="31727">
                  <c:v>20.795048686800001</c:v>
                </c:pt>
                <c:pt idx="31728">
                  <c:v>20.793982145400001</c:v>
                </c:pt>
                <c:pt idx="31729">
                  <c:v>20.800859767599999</c:v>
                </c:pt>
                <c:pt idx="31730">
                  <c:v>20.8120956321</c:v>
                </c:pt>
                <c:pt idx="31731">
                  <c:v>20.8179114261</c:v>
                </c:pt>
                <c:pt idx="31732">
                  <c:v>20.814935653900001</c:v>
                </c:pt>
                <c:pt idx="31733">
                  <c:v>20.816803612600001</c:v>
                </c:pt>
                <c:pt idx="31734">
                  <c:v>20.825457123100001</c:v>
                </c:pt>
                <c:pt idx="31735">
                  <c:v>20.834663732100001</c:v>
                </c:pt>
                <c:pt idx="31736">
                  <c:v>20.836155584299998</c:v>
                </c:pt>
                <c:pt idx="31737">
                  <c:v>20.8340664531</c:v>
                </c:pt>
                <c:pt idx="31738">
                  <c:v>20.838008910300001</c:v>
                </c:pt>
                <c:pt idx="31739">
                  <c:v>20.848816513199999</c:v>
                </c:pt>
                <c:pt idx="31740">
                  <c:v>20.856946195399999</c:v>
                </c:pt>
                <c:pt idx="31741">
                  <c:v>20.855938672699999</c:v>
                </c:pt>
                <c:pt idx="31742">
                  <c:v>20.855071127399999</c:v>
                </c:pt>
                <c:pt idx="31743">
                  <c:v>20.863027036999998</c:v>
                </c:pt>
                <c:pt idx="31744">
                  <c:v>20.8748609624</c:v>
                </c:pt>
                <c:pt idx="31745">
                  <c:v>20.881014080900002</c:v>
                </c:pt>
                <c:pt idx="31746">
                  <c:v>20.8784124162</c:v>
                </c:pt>
                <c:pt idx="31747">
                  <c:v>20.879702661900001</c:v>
                </c:pt>
                <c:pt idx="31748">
                  <c:v>20.887799207600001</c:v>
                </c:pt>
                <c:pt idx="31749">
                  <c:v>20.897388677799999</c:v>
                </c:pt>
                <c:pt idx="31750">
                  <c:v>20.8993810427</c:v>
                </c:pt>
                <c:pt idx="31751">
                  <c:v>20.896776063200001</c:v>
                </c:pt>
                <c:pt idx="31752">
                  <c:v>20.900225855599999</c:v>
                </c:pt>
                <c:pt idx="31753">
                  <c:v>20.910986520400002</c:v>
                </c:pt>
                <c:pt idx="31754">
                  <c:v>20.920361881000002</c:v>
                </c:pt>
                <c:pt idx="31755">
                  <c:v>20.919827983400001</c:v>
                </c:pt>
                <c:pt idx="31756">
                  <c:v>20.9193510534</c:v>
                </c:pt>
                <c:pt idx="31757">
                  <c:v>20.9248114241</c:v>
                </c:pt>
                <c:pt idx="31758">
                  <c:v>20.935681142499998</c:v>
                </c:pt>
                <c:pt idx="31759">
                  <c:v>20.941055093500001</c:v>
                </c:pt>
                <c:pt idx="31760">
                  <c:v>20.939030558100001</c:v>
                </c:pt>
                <c:pt idx="31761">
                  <c:v>20.939596116299999</c:v>
                </c:pt>
                <c:pt idx="31762">
                  <c:v>20.948754174600001</c:v>
                </c:pt>
                <c:pt idx="31763">
                  <c:v>20.959493757000001</c:v>
                </c:pt>
                <c:pt idx="31764">
                  <c:v>20.9615362905</c:v>
                </c:pt>
                <c:pt idx="31765">
                  <c:v>20.9600842513</c:v>
                </c:pt>
                <c:pt idx="31766">
                  <c:v>20.9633962453</c:v>
                </c:pt>
                <c:pt idx="31767">
                  <c:v>20.9741961406</c:v>
                </c:pt>
                <c:pt idx="31768">
                  <c:v>20.984720048300002</c:v>
                </c:pt>
                <c:pt idx="31769">
                  <c:v>20.984994556499998</c:v>
                </c:pt>
                <c:pt idx="31770">
                  <c:v>20.984166846600001</c:v>
                </c:pt>
                <c:pt idx="31771">
                  <c:v>20.989213035500001</c:v>
                </c:pt>
                <c:pt idx="31772">
                  <c:v>21.000300899199999</c:v>
                </c:pt>
                <c:pt idx="31773">
                  <c:v>21.005929076800001</c:v>
                </c:pt>
                <c:pt idx="31774">
                  <c:v>21.003762366499998</c:v>
                </c:pt>
                <c:pt idx="31775">
                  <c:v>21.0041362754</c:v>
                </c:pt>
                <c:pt idx="31776">
                  <c:v>21.012405988000001</c:v>
                </c:pt>
                <c:pt idx="31777">
                  <c:v>21.0234138888</c:v>
                </c:pt>
                <c:pt idx="31778">
                  <c:v>21.0270579735</c:v>
                </c:pt>
                <c:pt idx="31779">
                  <c:v>21.0258189698</c:v>
                </c:pt>
                <c:pt idx="31780">
                  <c:v>21.0279733327</c:v>
                </c:pt>
                <c:pt idx="31781">
                  <c:v>21.038587874000001</c:v>
                </c:pt>
                <c:pt idx="31782">
                  <c:v>21.047237835800001</c:v>
                </c:pt>
                <c:pt idx="31783">
                  <c:v>21.0473417981</c:v>
                </c:pt>
                <c:pt idx="31784">
                  <c:v>21.045647355700002</c:v>
                </c:pt>
                <c:pt idx="31785">
                  <c:v>21.051522819799999</c:v>
                </c:pt>
                <c:pt idx="31786">
                  <c:v>21.0629714638</c:v>
                </c:pt>
                <c:pt idx="31787">
                  <c:v>21.069215399000001</c:v>
                </c:pt>
                <c:pt idx="31788">
                  <c:v>21.068822684600001</c:v>
                </c:pt>
                <c:pt idx="31789">
                  <c:v>21.0680517017</c:v>
                </c:pt>
                <c:pt idx="31790">
                  <c:v>21.076245949499999</c:v>
                </c:pt>
                <c:pt idx="31791">
                  <c:v>21.0891131154</c:v>
                </c:pt>
                <c:pt idx="31792">
                  <c:v>21.093566668200001</c:v>
                </c:pt>
                <c:pt idx="31793">
                  <c:v>21.092638368300001</c:v>
                </c:pt>
                <c:pt idx="31794">
                  <c:v>21.0945431797</c:v>
                </c:pt>
                <c:pt idx="31795">
                  <c:v>21.1052018468</c:v>
                </c:pt>
                <c:pt idx="31796">
                  <c:v>21.113826858300001</c:v>
                </c:pt>
                <c:pt idx="31797">
                  <c:v>21.114036837899999</c:v>
                </c:pt>
                <c:pt idx="31798">
                  <c:v>21.112274831299999</c:v>
                </c:pt>
                <c:pt idx="31799">
                  <c:v>21.1170953319</c:v>
                </c:pt>
                <c:pt idx="31800">
                  <c:v>21.128277919599999</c:v>
                </c:pt>
                <c:pt idx="31801">
                  <c:v>21.135693614400001</c:v>
                </c:pt>
                <c:pt idx="31802">
                  <c:v>21.135721762300001</c:v>
                </c:pt>
                <c:pt idx="31803">
                  <c:v>21.135242910700001</c:v>
                </c:pt>
                <c:pt idx="31804">
                  <c:v>21.143813550000001</c:v>
                </c:pt>
                <c:pt idx="31805">
                  <c:v>21.154605958200001</c:v>
                </c:pt>
                <c:pt idx="31806">
                  <c:v>21.158070826900001</c:v>
                </c:pt>
                <c:pt idx="31807">
                  <c:v>21.156246115799998</c:v>
                </c:pt>
                <c:pt idx="31808">
                  <c:v>21.158270675200001</c:v>
                </c:pt>
                <c:pt idx="31809">
                  <c:v>21.1683629178</c:v>
                </c:pt>
                <c:pt idx="31810">
                  <c:v>21.1782258404</c:v>
                </c:pt>
                <c:pt idx="31811">
                  <c:v>21.1803806876</c:v>
                </c:pt>
                <c:pt idx="31812">
                  <c:v>21.177766375800001</c:v>
                </c:pt>
                <c:pt idx="31813">
                  <c:v>21.182940200600001</c:v>
                </c:pt>
                <c:pt idx="31814">
                  <c:v>21.195218584399999</c:v>
                </c:pt>
                <c:pt idx="31815">
                  <c:v>21.202889521100001</c:v>
                </c:pt>
                <c:pt idx="31816">
                  <c:v>21.2039243117</c:v>
                </c:pt>
                <c:pt idx="31817">
                  <c:v>21.2035865591</c:v>
                </c:pt>
                <c:pt idx="31818">
                  <c:v>21.212071398900001</c:v>
                </c:pt>
                <c:pt idx="31819">
                  <c:v>21.222641684199999</c:v>
                </c:pt>
                <c:pt idx="31820">
                  <c:v>21.2266114653</c:v>
                </c:pt>
                <c:pt idx="31821">
                  <c:v>21.224819181000001</c:v>
                </c:pt>
                <c:pt idx="31822">
                  <c:v>21.2259878807</c:v>
                </c:pt>
                <c:pt idx="31823">
                  <c:v>21.235812557799999</c:v>
                </c:pt>
                <c:pt idx="31824">
                  <c:v>21.245640730800002</c:v>
                </c:pt>
                <c:pt idx="31825">
                  <c:v>21.248432223999998</c:v>
                </c:pt>
                <c:pt idx="31826">
                  <c:v>21.246802810999998</c:v>
                </c:pt>
                <c:pt idx="31827">
                  <c:v>21.2519543117</c:v>
                </c:pt>
                <c:pt idx="31828">
                  <c:v>21.263274208799999</c:v>
                </c:pt>
                <c:pt idx="31829">
                  <c:v>21.270325625000002</c:v>
                </c:pt>
                <c:pt idx="31830">
                  <c:v>21.270421312</c:v>
                </c:pt>
                <c:pt idx="31831">
                  <c:v>21.2692279991</c:v>
                </c:pt>
                <c:pt idx="31832">
                  <c:v>21.2765539002</c:v>
                </c:pt>
                <c:pt idx="31833">
                  <c:v>21.2879363248</c:v>
                </c:pt>
                <c:pt idx="31834">
                  <c:v>21.2936345008</c:v>
                </c:pt>
                <c:pt idx="31835">
                  <c:v>21.291635835499999</c:v>
                </c:pt>
                <c:pt idx="31836">
                  <c:v>21.2937749761</c:v>
                </c:pt>
                <c:pt idx="31837">
                  <c:v>21.3033612266</c:v>
                </c:pt>
                <c:pt idx="31838">
                  <c:v>21.313509356400001</c:v>
                </c:pt>
                <c:pt idx="31839">
                  <c:v>21.317688027300001</c:v>
                </c:pt>
                <c:pt idx="31840">
                  <c:v>21.316648726499999</c:v>
                </c:pt>
                <c:pt idx="31841">
                  <c:v>21.321972455400001</c:v>
                </c:pt>
                <c:pt idx="31842">
                  <c:v>21.332880537099999</c:v>
                </c:pt>
                <c:pt idx="31843">
                  <c:v>21.340721614</c:v>
                </c:pt>
                <c:pt idx="31844">
                  <c:v>21.340686571999999</c:v>
                </c:pt>
                <c:pt idx="31845">
                  <c:v>21.339115660499999</c:v>
                </c:pt>
                <c:pt idx="31846">
                  <c:v>21.346135687099999</c:v>
                </c:pt>
                <c:pt idx="31847">
                  <c:v>21.356997905</c:v>
                </c:pt>
                <c:pt idx="31848">
                  <c:v>21.3628184013</c:v>
                </c:pt>
                <c:pt idx="31849">
                  <c:v>21.3618788707</c:v>
                </c:pt>
                <c:pt idx="31850">
                  <c:v>21.363762950400002</c:v>
                </c:pt>
                <c:pt idx="31851">
                  <c:v>21.373198148299998</c:v>
                </c:pt>
                <c:pt idx="31852">
                  <c:v>21.383543449499999</c:v>
                </c:pt>
                <c:pt idx="31853">
                  <c:v>21.387087151799999</c:v>
                </c:pt>
                <c:pt idx="31854">
                  <c:v>21.3843532094</c:v>
                </c:pt>
                <c:pt idx="31855">
                  <c:v>21.3885611814</c:v>
                </c:pt>
                <c:pt idx="31856">
                  <c:v>21.399560684000001</c:v>
                </c:pt>
                <c:pt idx="31857">
                  <c:v>21.408272997899999</c:v>
                </c:pt>
                <c:pt idx="31858">
                  <c:v>21.4086975984</c:v>
                </c:pt>
                <c:pt idx="31859">
                  <c:v>21.408450823900001</c:v>
                </c:pt>
                <c:pt idx="31860">
                  <c:v>21.414557439700001</c:v>
                </c:pt>
                <c:pt idx="31861">
                  <c:v>21.426050067399999</c:v>
                </c:pt>
                <c:pt idx="31862">
                  <c:v>21.4330868266</c:v>
                </c:pt>
                <c:pt idx="31863">
                  <c:v>21.4326772097</c:v>
                </c:pt>
                <c:pt idx="31864">
                  <c:v>21.434893390599999</c:v>
                </c:pt>
                <c:pt idx="31865">
                  <c:v>21.444548235399999</c:v>
                </c:pt>
                <c:pt idx="31866">
                  <c:v>21.4556264876</c:v>
                </c:pt>
                <c:pt idx="31867">
                  <c:v>21.4589214543</c:v>
                </c:pt>
                <c:pt idx="31868">
                  <c:v>21.456410045399998</c:v>
                </c:pt>
                <c:pt idx="31869">
                  <c:v>21.460029006199999</c:v>
                </c:pt>
                <c:pt idx="31870">
                  <c:v>21.470309819699999</c:v>
                </c:pt>
                <c:pt idx="31871">
                  <c:v>21.479082350999999</c:v>
                </c:pt>
                <c:pt idx="31872">
                  <c:v>21.4801422263</c:v>
                </c:pt>
                <c:pt idx="31873">
                  <c:v>21.479649906500001</c:v>
                </c:pt>
                <c:pt idx="31874">
                  <c:v>21.485905455200001</c:v>
                </c:pt>
                <c:pt idx="31875">
                  <c:v>21.497762851499999</c:v>
                </c:pt>
                <c:pt idx="31876">
                  <c:v>21.505376029200001</c:v>
                </c:pt>
                <c:pt idx="31877">
                  <c:v>21.503273166100001</c:v>
                </c:pt>
                <c:pt idx="31878">
                  <c:v>21.504636939600001</c:v>
                </c:pt>
                <c:pt idx="31879">
                  <c:v>21.513364966099999</c:v>
                </c:pt>
                <c:pt idx="31880">
                  <c:v>21.5240663091</c:v>
                </c:pt>
                <c:pt idx="31881">
                  <c:v>21.527768055799999</c:v>
                </c:pt>
                <c:pt idx="31882">
                  <c:v>21.526764314899999</c:v>
                </c:pt>
                <c:pt idx="31883">
                  <c:v>21.529672043800002</c:v>
                </c:pt>
                <c:pt idx="31884">
                  <c:v>21.540570885099999</c:v>
                </c:pt>
                <c:pt idx="31885">
                  <c:v>21.550559974999999</c:v>
                </c:pt>
                <c:pt idx="31886">
                  <c:v>21.5520223951</c:v>
                </c:pt>
                <c:pt idx="31887">
                  <c:v>21.551850380099999</c:v>
                </c:pt>
                <c:pt idx="31888">
                  <c:v>21.558926998099999</c:v>
                </c:pt>
                <c:pt idx="31889">
                  <c:v>21.5714222314</c:v>
                </c:pt>
                <c:pt idx="31890">
                  <c:v>21.578740333799999</c:v>
                </c:pt>
                <c:pt idx="31891">
                  <c:v>21.577165269399998</c:v>
                </c:pt>
                <c:pt idx="31892">
                  <c:v>21.577844755699999</c:v>
                </c:pt>
                <c:pt idx="31893">
                  <c:v>21.585672757499999</c:v>
                </c:pt>
                <c:pt idx="31894">
                  <c:v>21.596599296899999</c:v>
                </c:pt>
                <c:pt idx="31895">
                  <c:v>21.600933509600001</c:v>
                </c:pt>
                <c:pt idx="31896">
                  <c:v>21.5993959065</c:v>
                </c:pt>
                <c:pt idx="31897">
                  <c:v>21.602254698199999</c:v>
                </c:pt>
                <c:pt idx="31898">
                  <c:v>21.613433615200002</c:v>
                </c:pt>
                <c:pt idx="31899">
                  <c:v>21.624479403900001</c:v>
                </c:pt>
                <c:pt idx="31900">
                  <c:v>21.625117907300002</c:v>
                </c:pt>
                <c:pt idx="31901">
                  <c:v>21.624748075599999</c:v>
                </c:pt>
                <c:pt idx="31902">
                  <c:v>21.629657716400001</c:v>
                </c:pt>
                <c:pt idx="31903">
                  <c:v>21.641171383700001</c:v>
                </c:pt>
                <c:pt idx="31904">
                  <c:v>21.648535283099999</c:v>
                </c:pt>
                <c:pt idx="31905">
                  <c:v>21.648376797299999</c:v>
                </c:pt>
                <c:pt idx="31906">
                  <c:v>21.648620288899998</c:v>
                </c:pt>
                <c:pt idx="31907">
                  <c:v>21.6572990262</c:v>
                </c:pt>
                <c:pt idx="31908">
                  <c:v>21.669060655500001</c:v>
                </c:pt>
                <c:pt idx="31909">
                  <c:v>21.673488986500001</c:v>
                </c:pt>
                <c:pt idx="31910">
                  <c:v>21.6725731525</c:v>
                </c:pt>
                <c:pt idx="31911">
                  <c:v>21.6761289899</c:v>
                </c:pt>
                <c:pt idx="31912">
                  <c:v>21.687771423400001</c:v>
                </c:pt>
                <c:pt idx="31913">
                  <c:v>21.699008675599998</c:v>
                </c:pt>
                <c:pt idx="31914">
                  <c:v>21.7005611507</c:v>
                </c:pt>
                <c:pt idx="31915">
                  <c:v>21.6996832124</c:v>
                </c:pt>
                <c:pt idx="31916">
                  <c:v>21.704117553900002</c:v>
                </c:pt>
                <c:pt idx="31917">
                  <c:v>21.715662565799999</c:v>
                </c:pt>
                <c:pt idx="31918">
                  <c:v>21.723350597</c:v>
                </c:pt>
                <c:pt idx="31919">
                  <c:v>21.722911490400001</c:v>
                </c:pt>
                <c:pt idx="31920">
                  <c:v>21.722994269200001</c:v>
                </c:pt>
                <c:pt idx="31921">
                  <c:v>21.731372132499999</c:v>
                </c:pt>
                <c:pt idx="31922">
                  <c:v>21.743726329299999</c:v>
                </c:pt>
                <c:pt idx="31923">
                  <c:v>21.7486451533</c:v>
                </c:pt>
                <c:pt idx="31924">
                  <c:v>21.748557892400001</c:v>
                </c:pt>
                <c:pt idx="31925">
                  <c:v>21.749694850099999</c:v>
                </c:pt>
                <c:pt idx="31926">
                  <c:v>21.760290311199999</c:v>
                </c:pt>
                <c:pt idx="31927">
                  <c:v>21.7706286397</c:v>
                </c:pt>
                <c:pt idx="31928">
                  <c:v>21.772868239200001</c:v>
                </c:pt>
                <c:pt idx="31929">
                  <c:v>21.7715523259</c:v>
                </c:pt>
                <c:pt idx="31930">
                  <c:v>21.777106168700001</c:v>
                </c:pt>
                <c:pt idx="31931">
                  <c:v>21.788994562399999</c:v>
                </c:pt>
                <c:pt idx="31932">
                  <c:v>21.7968945127</c:v>
                </c:pt>
                <c:pt idx="31933">
                  <c:v>21.797831695999999</c:v>
                </c:pt>
                <c:pt idx="31934">
                  <c:v>21.797706030000001</c:v>
                </c:pt>
                <c:pt idx="31935">
                  <c:v>21.806095469500001</c:v>
                </c:pt>
                <c:pt idx="31936">
                  <c:v>21.8196782662</c:v>
                </c:pt>
                <c:pt idx="31937">
                  <c:v>21.825652990799998</c:v>
                </c:pt>
                <c:pt idx="31938">
                  <c:v>21.825160040299998</c:v>
                </c:pt>
                <c:pt idx="31939">
                  <c:v>21.8261813853</c:v>
                </c:pt>
                <c:pt idx="31940">
                  <c:v>21.836506114900001</c:v>
                </c:pt>
                <c:pt idx="31941">
                  <c:v>21.8468260193</c:v>
                </c:pt>
                <c:pt idx="31942">
                  <c:v>21.849063868799998</c:v>
                </c:pt>
                <c:pt idx="31943">
                  <c:v>21.847833979800001</c:v>
                </c:pt>
                <c:pt idx="31944">
                  <c:v>21.852351350399999</c:v>
                </c:pt>
                <c:pt idx="31945">
                  <c:v>21.863964536499999</c:v>
                </c:pt>
                <c:pt idx="31946">
                  <c:v>21.8732729285</c:v>
                </c:pt>
                <c:pt idx="31947">
                  <c:v>21.875055696699999</c:v>
                </c:pt>
                <c:pt idx="31948">
                  <c:v>21.8739093929</c:v>
                </c:pt>
                <c:pt idx="31949">
                  <c:v>21.881971543500001</c:v>
                </c:pt>
                <c:pt idx="31950">
                  <c:v>21.89342182</c:v>
                </c:pt>
                <c:pt idx="31951">
                  <c:v>21.899217756999999</c:v>
                </c:pt>
                <c:pt idx="31952">
                  <c:v>21.898176457400002</c:v>
                </c:pt>
                <c:pt idx="31953">
                  <c:v>21.900039058800001</c:v>
                </c:pt>
                <c:pt idx="31954">
                  <c:v>21.9101869048</c:v>
                </c:pt>
                <c:pt idx="31955">
                  <c:v>21.921274176400001</c:v>
                </c:pt>
                <c:pt idx="31956">
                  <c:v>21.9253869068</c:v>
                </c:pt>
                <c:pt idx="31957">
                  <c:v>21.923410761500001</c:v>
                </c:pt>
                <c:pt idx="31958">
                  <c:v>21.927830759999999</c:v>
                </c:pt>
                <c:pt idx="31959">
                  <c:v>21.941033548499998</c:v>
                </c:pt>
                <c:pt idx="31960">
                  <c:v>21.951060507899999</c:v>
                </c:pt>
                <c:pt idx="31961">
                  <c:v>21.953244828900001</c:v>
                </c:pt>
                <c:pt idx="31962">
                  <c:v>21.9521665971</c:v>
                </c:pt>
                <c:pt idx="31963">
                  <c:v>21.959829532899999</c:v>
                </c:pt>
                <c:pt idx="31964">
                  <c:v>21.971078590000001</c:v>
                </c:pt>
                <c:pt idx="31965">
                  <c:v>21.977090131899999</c:v>
                </c:pt>
                <c:pt idx="31966">
                  <c:v>21.976289621700001</c:v>
                </c:pt>
                <c:pt idx="31967">
                  <c:v>21.977230243000001</c:v>
                </c:pt>
                <c:pt idx="31968">
                  <c:v>21.9868011947</c:v>
                </c:pt>
                <c:pt idx="31969">
                  <c:v>21.998408407500001</c:v>
                </c:pt>
                <c:pt idx="31970">
                  <c:v>22.003575826599999</c:v>
                </c:pt>
                <c:pt idx="31971">
                  <c:v>22.001958771399998</c:v>
                </c:pt>
                <c:pt idx="31972">
                  <c:v>22.006648144300001</c:v>
                </c:pt>
                <c:pt idx="31973">
                  <c:v>22.017568388800001</c:v>
                </c:pt>
                <c:pt idx="31974">
                  <c:v>22.026651826199998</c:v>
                </c:pt>
                <c:pt idx="31975">
                  <c:v>22.0280798406</c:v>
                </c:pt>
                <c:pt idx="31976">
                  <c:v>22.0272816594</c:v>
                </c:pt>
                <c:pt idx="31977">
                  <c:v>22.034150411100001</c:v>
                </c:pt>
                <c:pt idx="31978">
                  <c:v>22.0465315412</c:v>
                </c:pt>
                <c:pt idx="31979">
                  <c:v>22.054290527999999</c:v>
                </c:pt>
                <c:pt idx="31980">
                  <c:v>22.053096525699999</c:v>
                </c:pt>
                <c:pt idx="31981">
                  <c:v>22.054764810000002</c:v>
                </c:pt>
                <c:pt idx="31982">
                  <c:v>22.064615123300001</c:v>
                </c:pt>
                <c:pt idx="31983">
                  <c:v>22.076436119299998</c:v>
                </c:pt>
                <c:pt idx="31984">
                  <c:v>22.082703074000001</c:v>
                </c:pt>
                <c:pt idx="31985">
                  <c:v>22.081576804699999</c:v>
                </c:pt>
                <c:pt idx="31986">
                  <c:v>22.085926940099998</c:v>
                </c:pt>
                <c:pt idx="31987">
                  <c:v>22.096436140600002</c:v>
                </c:pt>
                <c:pt idx="31988">
                  <c:v>22.106091386599999</c:v>
                </c:pt>
                <c:pt idx="31989">
                  <c:v>22.107748687600001</c:v>
                </c:pt>
                <c:pt idx="31990">
                  <c:v>22.1064300309</c:v>
                </c:pt>
                <c:pt idx="31991">
                  <c:v>22.112886526299999</c:v>
                </c:pt>
                <c:pt idx="31992">
                  <c:v>22.1246471183</c:v>
                </c:pt>
                <c:pt idx="31993">
                  <c:v>22.133104911699998</c:v>
                </c:pt>
                <c:pt idx="31994">
                  <c:v>22.1332218899</c:v>
                </c:pt>
                <c:pt idx="31995">
                  <c:v>22.134699916799999</c:v>
                </c:pt>
                <c:pt idx="31996">
                  <c:v>22.143343081499999</c:v>
                </c:pt>
                <c:pt idx="31997">
                  <c:v>22.154928512200001</c:v>
                </c:pt>
                <c:pt idx="31998">
                  <c:v>22.159964168799998</c:v>
                </c:pt>
                <c:pt idx="31999">
                  <c:v>22.158309260599999</c:v>
                </c:pt>
                <c:pt idx="32000">
                  <c:v>22.1615996988</c:v>
                </c:pt>
                <c:pt idx="32001">
                  <c:v>22.172838440900001</c:v>
                </c:pt>
                <c:pt idx="32002">
                  <c:v>22.1836703532</c:v>
                </c:pt>
                <c:pt idx="32003">
                  <c:v>22.1855381837</c:v>
                </c:pt>
                <c:pt idx="32004">
                  <c:v>22.1855813757</c:v>
                </c:pt>
                <c:pt idx="32005">
                  <c:v>22.190948057</c:v>
                </c:pt>
                <c:pt idx="32006">
                  <c:v>22.202902669299998</c:v>
                </c:pt>
                <c:pt idx="32007">
                  <c:v>22.213016955699999</c:v>
                </c:pt>
                <c:pt idx="32008">
                  <c:v>22.213977678300001</c:v>
                </c:pt>
                <c:pt idx="32009">
                  <c:v>22.215552543200001</c:v>
                </c:pt>
                <c:pt idx="32010">
                  <c:v>22.223932879700001</c:v>
                </c:pt>
                <c:pt idx="32011">
                  <c:v>22.236069815699999</c:v>
                </c:pt>
                <c:pt idx="32012">
                  <c:v>22.241027686599999</c:v>
                </c:pt>
                <c:pt idx="32013">
                  <c:v>22.239315765499999</c:v>
                </c:pt>
                <c:pt idx="32014">
                  <c:v>22.242227807599999</c:v>
                </c:pt>
                <c:pt idx="32015">
                  <c:v>22.252525497800001</c:v>
                </c:pt>
                <c:pt idx="32016">
                  <c:v>22.263356423299999</c:v>
                </c:pt>
                <c:pt idx="32017">
                  <c:v>22.266532925100002</c:v>
                </c:pt>
                <c:pt idx="32018">
                  <c:v>22.266379148599999</c:v>
                </c:pt>
                <c:pt idx="32019">
                  <c:v>22.271753889199999</c:v>
                </c:pt>
                <c:pt idx="32020">
                  <c:v>22.284072266799999</c:v>
                </c:pt>
                <c:pt idx="32021">
                  <c:v>22.292806398500002</c:v>
                </c:pt>
                <c:pt idx="32022">
                  <c:v>22.292471411600001</c:v>
                </c:pt>
                <c:pt idx="32023">
                  <c:v>22.2932092088</c:v>
                </c:pt>
                <c:pt idx="32024">
                  <c:v>22.301710781299999</c:v>
                </c:pt>
                <c:pt idx="32025">
                  <c:v>22.313801583499998</c:v>
                </c:pt>
                <c:pt idx="32026">
                  <c:v>22.319738473499999</c:v>
                </c:pt>
                <c:pt idx="32027">
                  <c:v>22.319645847699999</c:v>
                </c:pt>
                <c:pt idx="32028">
                  <c:v>22.3213078269</c:v>
                </c:pt>
                <c:pt idx="32029">
                  <c:v>22.332012156299999</c:v>
                </c:pt>
                <c:pt idx="32030">
                  <c:v>22.344235531500001</c:v>
                </c:pt>
                <c:pt idx="32031">
                  <c:v>22.347834450899999</c:v>
                </c:pt>
                <c:pt idx="32032">
                  <c:v>22.3483079644</c:v>
                </c:pt>
                <c:pt idx="32033">
                  <c:v>22.353888164000001</c:v>
                </c:pt>
                <c:pt idx="32034">
                  <c:v>22.366577254900001</c:v>
                </c:pt>
                <c:pt idx="32035">
                  <c:v>22.375204502100001</c:v>
                </c:pt>
                <c:pt idx="32036">
                  <c:v>22.375236625500001</c:v>
                </c:pt>
                <c:pt idx="32037">
                  <c:v>22.375527230100001</c:v>
                </c:pt>
                <c:pt idx="32038">
                  <c:v>22.382964754</c:v>
                </c:pt>
                <c:pt idx="32039">
                  <c:v>22.395052381999999</c:v>
                </c:pt>
                <c:pt idx="32040">
                  <c:v>22.401480576299999</c:v>
                </c:pt>
                <c:pt idx="32041">
                  <c:v>22.4014423938</c:v>
                </c:pt>
                <c:pt idx="32042">
                  <c:v>22.403657234299999</c:v>
                </c:pt>
                <c:pt idx="32043">
                  <c:v>22.4145705185</c:v>
                </c:pt>
                <c:pt idx="32044">
                  <c:v>22.4265112014</c:v>
                </c:pt>
                <c:pt idx="32045">
                  <c:v>22.4289040104</c:v>
                </c:pt>
                <c:pt idx="32046">
                  <c:v>22.428654085400002</c:v>
                </c:pt>
                <c:pt idx="32047">
                  <c:v>22.433218726300002</c:v>
                </c:pt>
                <c:pt idx="32048">
                  <c:v>22.445020200999998</c:v>
                </c:pt>
                <c:pt idx="32049">
                  <c:v>22.454409465200001</c:v>
                </c:pt>
                <c:pt idx="32050">
                  <c:v>22.456200212500001</c:v>
                </c:pt>
                <c:pt idx="32051">
                  <c:v>22.455884536399999</c:v>
                </c:pt>
                <c:pt idx="32052">
                  <c:v>22.463847059399999</c:v>
                </c:pt>
                <c:pt idx="32053">
                  <c:v>22.476597472000002</c:v>
                </c:pt>
                <c:pt idx="32054">
                  <c:v>22.483384743799999</c:v>
                </c:pt>
                <c:pt idx="32055">
                  <c:v>22.484264674399999</c:v>
                </c:pt>
                <c:pt idx="32056">
                  <c:v>22.4870859864</c:v>
                </c:pt>
                <c:pt idx="32057">
                  <c:v>22.498363586899998</c:v>
                </c:pt>
                <c:pt idx="32058">
                  <c:v>22.509999910000001</c:v>
                </c:pt>
                <c:pt idx="32059">
                  <c:v>22.513219531099999</c:v>
                </c:pt>
                <c:pt idx="32060">
                  <c:v>22.512518182000001</c:v>
                </c:pt>
                <c:pt idx="32061">
                  <c:v>22.5163296311</c:v>
                </c:pt>
                <c:pt idx="32062">
                  <c:v>22.528057156500001</c:v>
                </c:pt>
                <c:pt idx="32063">
                  <c:v>22.5375471929</c:v>
                </c:pt>
                <c:pt idx="32064">
                  <c:v>22.539169831300001</c:v>
                </c:pt>
                <c:pt idx="32065">
                  <c:v>22.539266110700002</c:v>
                </c:pt>
                <c:pt idx="32066">
                  <c:v>22.547238639</c:v>
                </c:pt>
                <c:pt idx="32067">
                  <c:v>22.560255268999999</c:v>
                </c:pt>
                <c:pt idx="32068">
                  <c:v>22.5666050154</c:v>
                </c:pt>
                <c:pt idx="32069">
                  <c:v>22.567340305799998</c:v>
                </c:pt>
                <c:pt idx="32070">
                  <c:v>22.5681661158</c:v>
                </c:pt>
                <c:pt idx="32071">
                  <c:v>22.5783043898</c:v>
                </c:pt>
                <c:pt idx="32072">
                  <c:v>22.590049567200001</c:v>
                </c:pt>
                <c:pt idx="32073">
                  <c:v>22.594662995699998</c:v>
                </c:pt>
                <c:pt idx="32074">
                  <c:v>22.593849234899999</c:v>
                </c:pt>
                <c:pt idx="32075">
                  <c:v>22.598636423399999</c:v>
                </c:pt>
                <c:pt idx="32076">
                  <c:v>22.610282368899998</c:v>
                </c:pt>
                <c:pt idx="32077">
                  <c:v>22.6200673371</c:v>
                </c:pt>
                <c:pt idx="32078">
                  <c:v>22.622599069500001</c:v>
                </c:pt>
                <c:pt idx="32079">
                  <c:v>22.623198267999999</c:v>
                </c:pt>
                <c:pt idx="32080">
                  <c:v>22.6316418605</c:v>
                </c:pt>
                <c:pt idx="32081">
                  <c:v>22.644882211599999</c:v>
                </c:pt>
                <c:pt idx="32082">
                  <c:v>22.652330915899999</c:v>
                </c:pt>
                <c:pt idx="32083">
                  <c:v>22.652583030900001</c:v>
                </c:pt>
                <c:pt idx="32084">
                  <c:v>22.653277196400001</c:v>
                </c:pt>
                <c:pt idx="32085">
                  <c:v>22.6630655867</c:v>
                </c:pt>
                <c:pt idx="32086">
                  <c:v>22.6746002786</c:v>
                </c:pt>
                <c:pt idx="32087">
                  <c:v>22.679093185399999</c:v>
                </c:pt>
                <c:pt idx="32088">
                  <c:v>22.6784717912</c:v>
                </c:pt>
                <c:pt idx="32089">
                  <c:v>22.682871087799999</c:v>
                </c:pt>
                <c:pt idx="32090">
                  <c:v>22.6944795185</c:v>
                </c:pt>
                <c:pt idx="32091">
                  <c:v>22.704915273400001</c:v>
                </c:pt>
                <c:pt idx="32092">
                  <c:v>22.708412060200001</c:v>
                </c:pt>
                <c:pt idx="32093">
                  <c:v>22.706902182899999</c:v>
                </c:pt>
                <c:pt idx="32094">
                  <c:v>22.714269263799999</c:v>
                </c:pt>
                <c:pt idx="32095">
                  <c:v>22.726582579799999</c:v>
                </c:pt>
                <c:pt idx="32096">
                  <c:v>22.734423259900002</c:v>
                </c:pt>
                <c:pt idx="32097">
                  <c:v>22.734645968199999</c:v>
                </c:pt>
                <c:pt idx="32098">
                  <c:v>22.736498632</c:v>
                </c:pt>
                <c:pt idx="32099">
                  <c:v>22.7459163037</c:v>
                </c:pt>
                <c:pt idx="32100">
                  <c:v>22.757961468200001</c:v>
                </c:pt>
                <c:pt idx="32101">
                  <c:v>22.763795083800002</c:v>
                </c:pt>
                <c:pt idx="32102">
                  <c:v>22.763262277900001</c:v>
                </c:pt>
                <c:pt idx="32103">
                  <c:v>22.7677016305</c:v>
                </c:pt>
                <c:pt idx="32104">
                  <c:v>22.780472741299999</c:v>
                </c:pt>
                <c:pt idx="32105">
                  <c:v>22.791829697800001</c:v>
                </c:pt>
                <c:pt idx="32106">
                  <c:v>22.795005988900002</c:v>
                </c:pt>
                <c:pt idx="32107">
                  <c:v>22.793751905899999</c:v>
                </c:pt>
                <c:pt idx="32108">
                  <c:v>22.800400877000001</c:v>
                </c:pt>
                <c:pt idx="32109">
                  <c:v>22.8122367024</c:v>
                </c:pt>
                <c:pt idx="32110">
                  <c:v>22.820214823499999</c:v>
                </c:pt>
                <c:pt idx="32111">
                  <c:v>22.820867496999998</c:v>
                </c:pt>
                <c:pt idx="32112">
                  <c:v>22.821830462499999</c:v>
                </c:pt>
                <c:pt idx="32113">
                  <c:v>22.8307711062</c:v>
                </c:pt>
                <c:pt idx="32114">
                  <c:v>22.843651486399999</c:v>
                </c:pt>
                <c:pt idx="32115">
                  <c:v>22.8506754414</c:v>
                </c:pt>
                <c:pt idx="32116">
                  <c:v>22.849271921700002</c:v>
                </c:pt>
                <c:pt idx="32117">
                  <c:v>22.853298723999998</c:v>
                </c:pt>
                <c:pt idx="32118">
                  <c:v>22.864101394999999</c:v>
                </c:pt>
                <c:pt idx="32119">
                  <c:v>22.874825656399999</c:v>
                </c:pt>
                <c:pt idx="32120">
                  <c:v>22.877774338199998</c:v>
                </c:pt>
                <c:pt idx="32121">
                  <c:v>22.877584266100001</c:v>
                </c:pt>
                <c:pt idx="32122">
                  <c:v>22.883769339000001</c:v>
                </c:pt>
                <c:pt idx="32123">
                  <c:v>22.896403727999999</c:v>
                </c:pt>
                <c:pt idx="32124">
                  <c:v>22.905926711300001</c:v>
                </c:pt>
                <c:pt idx="32125">
                  <c:v>22.9062149574</c:v>
                </c:pt>
                <c:pt idx="32126">
                  <c:v>22.9073926208</c:v>
                </c:pt>
                <c:pt idx="32127">
                  <c:v>22.917380625900002</c:v>
                </c:pt>
                <c:pt idx="32128">
                  <c:v>22.930876886699998</c:v>
                </c:pt>
                <c:pt idx="32129">
                  <c:v>22.938325077999998</c:v>
                </c:pt>
                <c:pt idx="32130">
                  <c:v>22.937374663899998</c:v>
                </c:pt>
                <c:pt idx="32131">
                  <c:v>22.940835946299998</c:v>
                </c:pt>
                <c:pt idx="32132">
                  <c:v>22.9510234655</c:v>
                </c:pt>
                <c:pt idx="32133">
                  <c:v>22.962136056799999</c:v>
                </c:pt>
                <c:pt idx="32134">
                  <c:v>22.965469704299998</c:v>
                </c:pt>
                <c:pt idx="32135">
                  <c:v>22.964660632499999</c:v>
                </c:pt>
                <c:pt idx="32136">
                  <c:v>22.970279208600001</c:v>
                </c:pt>
                <c:pt idx="32137">
                  <c:v>22.982860352399999</c:v>
                </c:pt>
                <c:pt idx="32138">
                  <c:v>22.9934216515</c:v>
                </c:pt>
                <c:pt idx="32139">
                  <c:v>22.994207677999999</c:v>
                </c:pt>
                <c:pt idx="32140">
                  <c:v>22.995634645599999</c:v>
                </c:pt>
                <c:pt idx="32141">
                  <c:v>23.0032896962</c:v>
                </c:pt>
                <c:pt idx="32142">
                  <c:v>23.015818936100001</c:v>
                </c:pt>
                <c:pt idx="32143">
                  <c:v>23.0225849849</c:v>
                </c:pt>
                <c:pt idx="32144">
                  <c:v>23.022171449199998</c:v>
                </c:pt>
                <c:pt idx="32145">
                  <c:v>23.024927318300001</c:v>
                </c:pt>
                <c:pt idx="32146">
                  <c:v>23.0361446908</c:v>
                </c:pt>
                <c:pt idx="32147">
                  <c:v>23.048393091099999</c:v>
                </c:pt>
                <c:pt idx="32148">
                  <c:v>23.051613745600001</c:v>
                </c:pt>
                <c:pt idx="32149">
                  <c:v>23.051859076900001</c:v>
                </c:pt>
                <c:pt idx="32150">
                  <c:v>23.057172463000001</c:v>
                </c:pt>
                <c:pt idx="32151">
                  <c:v>23.0699006539</c:v>
                </c:pt>
                <c:pt idx="32152">
                  <c:v>23.0816848694</c:v>
                </c:pt>
                <c:pt idx="32153">
                  <c:v>23.083319437299998</c:v>
                </c:pt>
                <c:pt idx="32154">
                  <c:v>23.084444102100001</c:v>
                </c:pt>
                <c:pt idx="32155">
                  <c:v>23.091698787599999</c:v>
                </c:pt>
                <c:pt idx="32156">
                  <c:v>23.104516604200001</c:v>
                </c:pt>
                <c:pt idx="32157">
                  <c:v>23.111416122800001</c:v>
                </c:pt>
                <c:pt idx="32158">
                  <c:v>23.1107752522</c:v>
                </c:pt>
                <c:pt idx="32159">
                  <c:v>23.113240892</c:v>
                </c:pt>
                <c:pt idx="32160">
                  <c:v>23.123505664100001</c:v>
                </c:pt>
                <c:pt idx="32161">
                  <c:v>23.135900822</c:v>
                </c:pt>
                <c:pt idx="32162">
                  <c:v>23.140711837000001</c:v>
                </c:pt>
                <c:pt idx="32163">
                  <c:v>23.141031857000002</c:v>
                </c:pt>
                <c:pt idx="32164">
                  <c:v>23.1452387886</c:v>
                </c:pt>
                <c:pt idx="32165">
                  <c:v>23.157723951800001</c:v>
                </c:pt>
                <c:pt idx="32166">
                  <c:v>23.167806084799999</c:v>
                </c:pt>
                <c:pt idx="32167">
                  <c:v>23.1692348455</c:v>
                </c:pt>
                <c:pt idx="32168">
                  <c:v>23.169522751300001</c:v>
                </c:pt>
                <c:pt idx="32169">
                  <c:v>23.1775931032</c:v>
                </c:pt>
                <c:pt idx="32170">
                  <c:v>23.190771677400001</c:v>
                </c:pt>
                <c:pt idx="32171">
                  <c:v>23.198190199599999</c:v>
                </c:pt>
                <c:pt idx="32172">
                  <c:v>23.199229217900001</c:v>
                </c:pt>
                <c:pt idx="32173">
                  <c:v>23.200333027900001</c:v>
                </c:pt>
                <c:pt idx="32174">
                  <c:v>23.210586950900002</c:v>
                </c:pt>
                <c:pt idx="32175">
                  <c:v>23.2248403368</c:v>
                </c:pt>
                <c:pt idx="32176">
                  <c:v>23.230428356600001</c:v>
                </c:pt>
                <c:pt idx="32177">
                  <c:v>23.231101931200001</c:v>
                </c:pt>
                <c:pt idx="32178">
                  <c:v>23.235187722100001</c:v>
                </c:pt>
                <c:pt idx="32179">
                  <c:v>23.247787380399998</c:v>
                </c:pt>
                <c:pt idx="32180">
                  <c:v>23.257763911600001</c:v>
                </c:pt>
                <c:pt idx="32181">
                  <c:v>23.259270898400001</c:v>
                </c:pt>
                <c:pt idx="32182">
                  <c:v>23.259361050300001</c:v>
                </c:pt>
                <c:pt idx="32183">
                  <c:v>23.266280760200001</c:v>
                </c:pt>
                <c:pt idx="32184">
                  <c:v>23.279161394399999</c:v>
                </c:pt>
                <c:pt idx="32185">
                  <c:v>23.2876789319</c:v>
                </c:pt>
                <c:pt idx="32186">
                  <c:v>23.2889705728</c:v>
                </c:pt>
                <c:pt idx="32187">
                  <c:v>23.3131022305</c:v>
                </c:pt>
                <c:pt idx="32188">
                  <c:v>23.317685343600001</c:v>
                </c:pt>
                <c:pt idx="32189">
                  <c:v>23.317561478199998</c:v>
                </c:pt>
                <c:pt idx="32190">
                  <c:v>23.3217274764</c:v>
                </c:pt>
                <c:pt idx="32191">
                  <c:v>23.333791153899998</c:v>
                </c:pt>
                <c:pt idx="32192">
                  <c:v>23.344945054099998</c:v>
                </c:pt>
                <c:pt idx="32193">
                  <c:v>23.3483099625</c:v>
                </c:pt>
                <c:pt idx="32194">
                  <c:v>23.347390195799999</c:v>
                </c:pt>
                <c:pt idx="32195">
                  <c:v>23.354552067299998</c:v>
                </c:pt>
                <c:pt idx="32196">
                  <c:v>23.3684570112</c:v>
                </c:pt>
                <c:pt idx="32197">
                  <c:v>23.377289195900001</c:v>
                </c:pt>
                <c:pt idx="32198">
                  <c:v>23.379582389300001</c:v>
                </c:pt>
                <c:pt idx="32199">
                  <c:v>23.381214995099999</c:v>
                </c:pt>
                <c:pt idx="32200">
                  <c:v>23.391746842300002</c:v>
                </c:pt>
                <c:pt idx="32201">
                  <c:v>23.4038393863</c:v>
                </c:pt>
                <c:pt idx="32202">
                  <c:v>23.408992211699999</c:v>
                </c:pt>
                <c:pt idx="32203">
                  <c:v>23.408740948399998</c:v>
                </c:pt>
                <c:pt idx="32204">
                  <c:v>23.411952889599998</c:v>
                </c:pt>
                <c:pt idx="32205">
                  <c:v>23.423710120999999</c:v>
                </c:pt>
                <c:pt idx="32206">
                  <c:v>23.4347585917</c:v>
                </c:pt>
                <c:pt idx="32207">
                  <c:v>23.4386164079</c:v>
                </c:pt>
                <c:pt idx="32208">
                  <c:v>23.4385855586</c:v>
                </c:pt>
                <c:pt idx="32209">
                  <c:v>23.445722030799999</c:v>
                </c:pt>
                <c:pt idx="32210">
                  <c:v>23.458651958899999</c:v>
                </c:pt>
                <c:pt idx="32211">
                  <c:v>23.4668397513</c:v>
                </c:pt>
                <c:pt idx="32212">
                  <c:v>23.468318697899999</c:v>
                </c:pt>
                <c:pt idx="32213">
                  <c:v>23.469051020399998</c:v>
                </c:pt>
                <c:pt idx="32214">
                  <c:v>23.4784803561</c:v>
                </c:pt>
                <c:pt idx="32215">
                  <c:v>23.491396907199999</c:v>
                </c:pt>
                <c:pt idx="32216">
                  <c:v>23.4982370299</c:v>
                </c:pt>
                <c:pt idx="32217">
                  <c:v>23.497696662900001</c:v>
                </c:pt>
                <c:pt idx="32218">
                  <c:v>23.5017333491</c:v>
                </c:pt>
                <c:pt idx="32219">
                  <c:v>23.513141896200001</c:v>
                </c:pt>
                <c:pt idx="32220">
                  <c:v>23.524508987000001</c:v>
                </c:pt>
                <c:pt idx="32221">
                  <c:v>23.529724750900002</c:v>
                </c:pt>
                <c:pt idx="32222">
                  <c:v>23.530265973100001</c:v>
                </c:pt>
                <c:pt idx="32223">
                  <c:v>23.537616581000002</c:v>
                </c:pt>
                <c:pt idx="32224">
                  <c:v>23.5502785487</c:v>
                </c:pt>
                <c:pt idx="32225">
                  <c:v>23.559326090599999</c:v>
                </c:pt>
                <c:pt idx="32226">
                  <c:v>23.560581909900002</c:v>
                </c:pt>
                <c:pt idx="32227">
                  <c:v>23.560872219299998</c:v>
                </c:pt>
                <c:pt idx="32228">
                  <c:v>23.569924010600001</c:v>
                </c:pt>
                <c:pt idx="32229">
                  <c:v>23.582232463899999</c:v>
                </c:pt>
                <c:pt idx="32230">
                  <c:v>23.589129984700001</c:v>
                </c:pt>
                <c:pt idx="32231">
                  <c:v>23.5894931345</c:v>
                </c:pt>
                <c:pt idx="32232">
                  <c:v>23.593239256699999</c:v>
                </c:pt>
                <c:pt idx="32233">
                  <c:v>23.604387073000002</c:v>
                </c:pt>
                <c:pt idx="32234">
                  <c:v>23.615981315799999</c:v>
                </c:pt>
                <c:pt idx="32235">
                  <c:v>23.620611118399999</c:v>
                </c:pt>
                <c:pt idx="32236">
                  <c:v>23.6194991347</c:v>
                </c:pt>
                <c:pt idx="32237">
                  <c:v>23.625792608000001</c:v>
                </c:pt>
                <c:pt idx="32238">
                  <c:v>23.638547556100001</c:v>
                </c:pt>
                <c:pt idx="32239">
                  <c:v>23.648448882499999</c:v>
                </c:pt>
                <c:pt idx="32240">
                  <c:v>23.6500892818</c:v>
                </c:pt>
                <c:pt idx="32241">
                  <c:v>23.651576120800001</c:v>
                </c:pt>
                <c:pt idx="32242">
                  <c:v>23.6596179955</c:v>
                </c:pt>
                <c:pt idx="32243">
                  <c:v>23.672440961300001</c:v>
                </c:pt>
                <c:pt idx="32244">
                  <c:v>23.6805197704</c:v>
                </c:pt>
                <c:pt idx="32245">
                  <c:v>23.681341422300001</c:v>
                </c:pt>
                <c:pt idx="32246">
                  <c:v>23.685448748500001</c:v>
                </c:pt>
                <c:pt idx="32247">
                  <c:v>23.696979867</c:v>
                </c:pt>
                <c:pt idx="32248">
                  <c:v>23.709344357199999</c:v>
                </c:pt>
                <c:pt idx="32249">
                  <c:v>23.713742024599998</c:v>
                </c:pt>
                <c:pt idx="32250">
                  <c:v>23.712841290699998</c:v>
                </c:pt>
                <c:pt idx="32251">
                  <c:v>23.718420453299998</c:v>
                </c:pt>
                <c:pt idx="32252">
                  <c:v>23.730381799900002</c:v>
                </c:pt>
                <c:pt idx="32253">
                  <c:v>23.740330052099999</c:v>
                </c:pt>
                <c:pt idx="32254">
                  <c:v>23.742458696700002</c:v>
                </c:pt>
                <c:pt idx="32255">
                  <c:v>23.743613894300001</c:v>
                </c:pt>
                <c:pt idx="32256">
                  <c:v>23.751635061599998</c:v>
                </c:pt>
                <c:pt idx="32257">
                  <c:v>23.7649129594</c:v>
                </c:pt>
                <c:pt idx="32258">
                  <c:v>23.773469619099998</c:v>
                </c:pt>
                <c:pt idx="32259">
                  <c:v>23.7726582538</c:v>
                </c:pt>
                <c:pt idx="32260">
                  <c:v>23.7759037595</c:v>
                </c:pt>
                <c:pt idx="32261">
                  <c:v>23.786556121</c:v>
                </c:pt>
                <c:pt idx="32262">
                  <c:v>23.798588760600001</c:v>
                </c:pt>
                <c:pt idx="32263">
                  <c:v>23.8033853574</c:v>
                </c:pt>
                <c:pt idx="32264">
                  <c:v>23.803888173099999</c:v>
                </c:pt>
                <c:pt idx="32265">
                  <c:v>23.808709478899999</c:v>
                </c:pt>
                <c:pt idx="32266">
                  <c:v>23.8211536783</c:v>
                </c:pt>
                <c:pt idx="32267">
                  <c:v>23.832258743000001</c:v>
                </c:pt>
                <c:pt idx="32268">
                  <c:v>23.834653679399999</c:v>
                </c:pt>
                <c:pt idx="32269">
                  <c:v>23.836117856000001</c:v>
                </c:pt>
                <c:pt idx="32270">
                  <c:v>23.845021577899999</c:v>
                </c:pt>
                <c:pt idx="32271">
                  <c:v>23.858971744200002</c:v>
                </c:pt>
                <c:pt idx="32272">
                  <c:v>23.8673590187</c:v>
                </c:pt>
                <c:pt idx="32273">
                  <c:v>23.867113865299999</c:v>
                </c:pt>
                <c:pt idx="32274">
                  <c:v>23.869606732600001</c:v>
                </c:pt>
                <c:pt idx="32275">
                  <c:v>23.8792667387</c:v>
                </c:pt>
                <c:pt idx="32276">
                  <c:v>23.891512865799999</c:v>
                </c:pt>
                <c:pt idx="32277">
                  <c:v>23.896810818399999</c:v>
                </c:pt>
                <c:pt idx="32278">
                  <c:v>23.896669538200001</c:v>
                </c:pt>
                <c:pt idx="32279">
                  <c:v>23.9012759493</c:v>
                </c:pt>
                <c:pt idx="32280">
                  <c:v>23.914067164599999</c:v>
                </c:pt>
                <c:pt idx="32281">
                  <c:v>23.9260610621</c:v>
                </c:pt>
                <c:pt idx="32282">
                  <c:v>23.927697741300001</c:v>
                </c:pt>
                <c:pt idx="32283">
                  <c:v>23.928877994600001</c:v>
                </c:pt>
                <c:pt idx="32284">
                  <c:v>23.9357413621</c:v>
                </c:pt>
                <c:pt idx="32285">
                  <c:v>23.948759598999999</c:v>
                </c:pt>
                <c:pt idx="32286">
                  <c:v>23.957211003299999</c:v>
                </c:pt>
                <c:pt idx="32287">
                  <c:v>23.958285693200001</c:v>
                </c:pt>
                <c:pt idx="32288">
                  <c:v>23.9602887874</c:v>
                </c:pt>
                <c:pt idx="32289">
                  <c:v>23.970707731600001</c:v>
                </c:pt>
                <c:pt idx="32290">
                  <c:v>23.983757185200002</c:v>
                </c:pt>
                <c:pt idx="32291">
                  <c:v>23.988970759600001</c:v>
                </c:pt>
                <c:pt idx="32292">
                  <c:v>23.9894312845</c:v>
                </c:pt>
                <c:pt idx="32293">
                  <c:v>23.994634459499999</c:v>
                </c:pt>
                <c:pt idx="32294">
                  <c:v>24.007918773299998</c:v>
                </c:pt>
                <c:pt idx="32295">
                  <c:v>24.020247716699998</c:v>
                </c:pt>
                <c:pt idx="32296">
                  <c:v>24.022839470400001</c:v>
                </c:pt>
                <c:pt idx="32297">
                  <c:v>24.023512604899999</c:v>
                </c:pt>
                <c:pt idx="32298">
                  <c:v>24.029827802100002</c:v>
                </c:pt>
                <c:pt idx="32299">
                  <c:v>24.042858470500001</c:v>
                </c:pt>
                <c:pt idx="32300">
                  <c:v>24.051534392600001</c:v>
                </c:pt>
                <c:pt idx="32301">
                  <c:v>24.052243696200001</c:v>
                </c:pt>
                <c:pt idx="32302">
                  <c:v>24.053956897399999</c:v>
                </c:pt>
                <c:pt idx="32303">
                  <c:v>24.064027812599999</c:v>
                </c:pt>
                <c:pt idx="32304">
                  <c:v>24.077459201700002</c:v>
                </c:pt>
                <c:pt idx="32305">
                  <c:v>24.0832597309</c:v>
                </c:pt>
                <c:pt idx="32306">
                  <c:v>24.084339910000001</c:v>
                </c:pt>
                <c:pt idx="32307">
                  <c:v>24.087265842000001</c:v>
                </c:pt>
                <c:pt idx="32308">
                  <c:v>24.0994897976</c:v>
                </c:pt>
                <c:pt idx="32309">
                  <c:v>24.111028537700001</c:v>
                </c:pt>
                <c:pt idx="32310">
                  <c:v>24.114297201999999</c:v>
                </c:pt>
                <c:pt idx="32311">
                  <c:v>24.1145131641</c:v>
                </c:pt>
                <c:pt idx="32312">
                  <c:v>24.1218691067</c:v>
                </c:pt>
                <c:pt idx="32313">
                  <c:v>24.1352241393</c:v>
                </c:pt>
                <c:pt idx="32314">
                  <c:v>24.1439731165</c:v>
                </c:pt>
                <c:pt idx="32315">
                  <c:v>24.1459640737</c:v>
                </c:pt>
                <c:pt idx="32316">
                  <c:v>24.147219815300001</c:v>
                </c:pt>
                <c:pt idx="32317">
                  <c:v>24.157398132299999</c:v>
                </c:pt>
                <c:pt idx="32318">
                  <c:v>24.172149283300001</c:v>
                </c:pt>
                <c:pt idx="32319">
                  <c:v>24.179019075500001</c:v>
                </c:pt>
                <c:pt idx="32320">
                  <c:v>24.179785351700001</c:v>
                </c:pt>
                <c:pt idx="32321">
                  <c:v>24.1825891047</c:v>
                </c:pt>
                <c:pt idx="32322">
                  <c:v>24.194565517899999</c:v>
                </c:pt>
                <c:pt idx="32323">
                  <c:v>24.205981925100001</c:v>
                </c:pt>
                <c:pt idx="32324">
                  <c:v>24.209189130199999</c:v>
                </c:pt>
                <c:pt idx="32325">
                  <c:v>24.209347977099998</c:v>
                </c:pt>
                <c:pt idx="32326">
                  <c:v>24.215556641199999</c:v>
                </c:pt>
                <c:pt idx="32327">
                  <c:v>24.228499205399999</c:v>
                </c:pt>
                <c:pt idx="32328">
                  <c:v>24.2387073461</c:v>
                </c:pt>
                <c:pt idx="32329">
                  <c:v>24.241356063400001</c:v>
                </c:pt>
                <c:pt idx="32330">
                  <c:v>24.241630079</c:v>
                </c:pt>
                <c:pt idx="32331">
                  <c:v>24.251384423499999</c:v>
                </c:pt>
                <c:pt idx="32332">
                  <c:v>24.2642106383</c:v>
                </c:pt>
                <c:pt idx="32333">
                  <c:v>24.270893167299999</c:v>
                </c:pt>
                <c:pt idx="32334">
                  <c:v>24.2711181138</c:v>
                </c:pt>
                <c:pt idx="32335">
                  <c:v>24.274681045600001</c:v>
                </c:pt>
                <c:pt idx="32336">
                  <c:v>24.286460769200001</c:v>
                </c:pt>
                <c:pt idx="32337">
                  <c:v>24.298572337900001</c:v>
                </c:pt>
                <c:pt idx="32338">
                  <c:v>24.3035835198</c:v>
                </c:pt>
                <c:pt idx="32339">
                  <c:v>24.302742845200001</c:v>
                </c:pt>
                <c:pt idx="32340">
                  <c:v>24.308882871400002</c:v>
                </c:pt>
                <c:pt idx="32341">
                  <c:v>24.323373611800001</c:v>
                </c:pt>
                <c:pt idx="32342">
                  <c:v>24.334293614700002</c:v>
                </c:pt>
                <c:pt idx="32343">
                  <c:v>24.337415586900001</c:v>
                </c:pt>
                <c:pt idx="32344">
                  <c:v>24.3378550521</c:v>
                </c:pt>
                <c:pt idx="32345">
                  <c:v>24.347222339000002</c:v>
                </c:pt>
                <c:pt idx="32346">
                  <c:v>24.359757873500001</c:v>
                </c:pt>
                <c:pt idx="32347">
                  <c:v>24.366667534699999</c:v>
                </c:pt>
                <c:pt idx="32348">
                  <c:v>24.366997594499999</c:v>
                </c:pt>
                <c:pt idx="32349">
                  <c:v>24.369503056500001</c:v>
                </c:pt>
                <c:pt idx="32350">
                  <c:v>24.3806321946</c:v>
                </c:pt>
                <c:pt idx="32351">
                  <c:v>24.393226761800001</c:v>
                </c:pt>
                <c:pt idx="32352">
                  <c:v>24.399070624099998</c:v>
                </c:pt>
                <c:pt idx="32353">
                  <c:v>24.3985753943</c:v>
                </c:pt>
                <c:pt idx="32354">
                  <c:v>24.404857810100001</c:v>
                </c:pt>
                <c:pt idx="32355">
                  <c:v>24.4172233028</c:v>
                </c:pt>
                <c:pt idx="32356">
                  <c:v>24.427200048700001</c:v>
                </c:pt>
                <c:pt idx="32357">
                  <c:v>24.429681974099999</c:v>
                </c:pt>
                <c:pt idx="32358">
                  <c:v>24.4303441524</c:v>
                </c:pt>
                <c:pt idx="32359">
                  <c:v>24.438929484599999</c:v>
                </c:pt>
                <c:pt idx="32360">
                  <c:v>24.4525335495</c:v>
                </c:pt>
                <c:pt idx="32361">
                  <c:v>24.461141165099999</c:v>
                </c:pt>
                <c:pt idx="32362">
                  <c:v>24.460902236900001</c:v>
                </c:pt>
                <c:pt idx="32363">
                  <c:v>24.464006597099999</c:v>
                </c:pt>
                <c:pt idx="32364">
                  <c:v>24.475250988199999</c:v>
                </c:pt>
                <c:pt idx="32365">
                  <c:v>24.488141583000001</c:v>
                </c:pt>
                <c:pt idx="32366">
                  <c:v>24.495140703200001</c:v>
                </c:pt>
                <c:pt idx="32367">
                  <c:v>24.495223857100001</c:v>
                </c:pt>
                <c:pt idx="32368">
                  <c:v>24.501174673800001</c:v>
                </c:pt>
                <c:pt idx="32369">
                  <c:v>24.513127967300001</c:v>
                </c:pt>
                <c:pt idx="32370">
                  <c:v>24.523748452100001</c:v>
                </c:pt>
                <c:pt idx="32371">
                  <c:v>24.526310256999999</c:v>
                </c:pt>
                <c:pt idx="32372">
                  <c:v>24.5263456815</c:v>
                </c:pt>
                <c:pt idx="32373">
                  <c:v>24.534424704799999</c:v>
                </c:pt>
                <c:pt idx="32374">
                  <c:v>24.547329201899998</c:v>
                </c:pt>
                <c:pt idx="32375">
                  <c:v>24.556472128500001</c:v>
                </c:pt>
                <c:pt idx="32376">
                  <c:v>24.557484886499999</c:v>
                </c:pt>
                <c:pt idx="32377">
                  <c:v>24.560309213099998</c:v>
                </c:pt>
                <c:pt idx="32378">
                  <c:v>24.570355751000001</c:v>
                </c:pt>
                <c:pt idx="32379">
                  <c:v>24.5829583298</c:v>
                </c:pt>
                <c:pt idx="32380">
                  <c:v>24.5888871929</c:v>
                </c:pt>
                <c:pt idx="32381">
                  <c:v>24.588400892900001</c:v>
                </c:pt>
                <c:pt idx="32382">
                  <c:v>24.593337989399998</c:v>
                </c:pt>
                <c:pt idx="32383">
                  <c:v>24.606005389500002</c:v>
                </c:pt>
                <c:pt idx="32384">
                  <c:v>24.6177583642</c:v>
                </c:pt>
                <c:pt idx="32385">
                  <c:v>24.620431849700001</c:v>
                </c:pt>
                <c:pt idx="32386">
                  <c:v>24.621694574900001</c:v>
                </c:pt>
                <c:pt idx="32387">
                  <c:v>24.628469598500001</c:v>
                </c:pt>
                <c:pt idx="32388">
                  <c:v>24.641598154299999</c:v>
                </c:pt>
                <c:pt idx="32389">
                  <c:v>24.652387388299999</c:v>
                </c:pt>
                <c:pt idx="32390">
                  <c:v>24.6541863719</c:v>
                </c:pt>
                <c:pt idx="32391">
                  <c:v>24.6571460804</c:v>
                </c:pt>
                <c:pt idx="32392">
                  <c:v>24.667067385399999</c:v>
                </c:pt>
                <c:pt idx="32393">
                  <c:v>24.680288111799999</c:v>
                </c:pt>
                <c:pt idx="32394">
                  <c:v>24.686049763900002</c:v>
                </c:pt>
                <c:pt idx="32395">
                  <c:v>24.6854573247</c:v>
                </c:pt>
                <c:pt idx="32396">
                  <c:v>24.689884322899999</c:v>
                </c:pt>
                <c:pt idx="32397">
                  <c:v>24.7014949155</c:v>
                </c:pt>
                <c:pt idx="32398">
                  <c:v>24.713192912299998</c:v>
                </c:pt>
                <c:pt idx="32399">
                  <c:v>24.717039535400001</c:v>
                </c:pt>
                <c:pt idx="32400">
                  <c:v>24.7179952565</c:v>
                </c:pt>
                <c:pt idx="32401">
                  <c:v>24.724695733699999</c:v>
                </c:pt>
                <c:pt idx="32402">
                  <c:v>24.738157237599999</c:v>
                </c:pt>
                <c:pt idx="32403">
                  <c:v>24.7476656666</c:v>
                </c:pt>
                <c:pt idx="32404">
                  <c:v>24.7482021567</c:v>
                </c:pt>
                <c:pt idx="32405">
                  <c:v>24.7504027351</c:v>
                </c:pt>
                <c:pt idx="32406">
                  <c:v>24.760404037200001</c:v>
                </c:pt>
                <c:pt idx="32407">
                  <c:v>24.773568270799998</c:v>
                </c:pt>
                <c:pt idx="32408">
                  <c:v>24.7802276424</c:v>
                </c:pt>
                <c:pt idx="32409">
                  <c:v>24.781127355300001</c:v>
                </c:pt>
                <c:pt idx="32410">
                  <c:v>24.7841536277</c:v>
                </c:pt>
                <c:pt idx="32411">
                  <c:v>24.796035464999999</c:v>
                </c:pt>
                <c:pt idx="32412">
                  <c:v>24.8090630809</c:v>
                </c:pt>
                <c:pt idx="32413">
                  <c:v>24.813331318100001</c:v>
                </c:pt>
                <c:pt idx="32414">
                  <c:v>24.814901630200001</c:v>
                </c:pt>
                <c:pt idx="32415">
                  <c:v>24.821963915600001</c:v>
                </c:pt>
                <c:pt idx="32416">
                  <c:v>24.835821149699999</c:v>
                </c:pt>
                <c:pt idx="32417">
                  <c:v>24.845223425299999</c:v>
                </c:pt>
                <c:pt idx="32418">
                  <c:v>24.8461543634</c:v>
                </c:pt>
                <c:pt idx="32419">
                  <c:v>24.8477419152</c:v>
                </c:pt>
                <c:pt idx="32420">
                  <c:v>24.856580388299999</c:v>
                </c:pt>
                <c:pt idx="32421">
                  <c:v>24.8697126657</c:v>
                </c:pt>
                <c:pt idx="32422">
                  <c:v>24.876726363100001</c:v>
                </c:pt>
                <c:pt idx="32423">
                  <c:v>24.877550131900001</c:v>
                </c:pt>
                <c:pt idx="32424">
                  <c:v>24.880981453899999</c:v>
                </c:pt>
                <c:pt idx="32425">
                  <c:v>24.893116733300001</c:v>
                </c:pt>
                <c:pt idx="32426">
                  <c:v>24.9057826799</c:v>
                </c:pt>
                <c:pt idx="32427">
                  <c:v>24.908862184299998</c:v>
                </c:pt>
                <c:pt idx="32428">
                  <c:v>24.909765723700001</c:v>
                </c:pt>
                <c:pt idx="32429">
                  <c:v>24.915797254400001</c:v>
                </c:pt>
                <c:pt idx="32430">
                  <c:v>24.9288226149</c:v>
                </c:pt>
                <c:pt idx="32431">
                  <c:v>24.938986605099998</c:v>
                </c:pt>
                <c:pt idx="32432">
                  <c:v>24.9415795717</c:v>
                </c:pt>
                <c:pt idx="32433">
                  <c:v>24.942484126699998</c:v>
                </c:pt>
                <c:pt idx="32434">
                  <c:v>24.951685944400001</c:v>
                </c:pt>
                <c:pt idx="32435">
                  <c:v>24.9653754301</c:v>
                </c:pt>
                <c:pt idx="32436">
                  <c:v>24.972674434599998</c:v>
                </c:pt>
                <c:pt idx="32437">
                  <c:v>24.974372421399998</c:v>
                </c:pt>
                <c:pt idx="32438">
                  <c:v>24.978424329100001</c:v>
                </c:pt>
                <c:pt idx="32439">
                  <c:v>24.990951191400001</c:v>
                </c:pt>
                <c:pt idx="32440">
                  <c:v>25.003452764599999</c:v>
                </c:pt>
                <c:pt idx="32441">
                  <c:v>25.007408712699998</c:v>
                </c:pt>
                <c:pt idx="32442">
                  <c:v>25.007767144100001</c:v>
                </c:pt>
                <c:pt idx="32443">
                  <c:v>25.012961939699998</c:v>
                </c:pt>
                <c:pt idx="32444">
                  <c:v>25.025861218199999</c:v>
                </c:pt>
                <c:pt idx="32445">
                  <c:v>25.035982667900001</c:v>
                </c:pt>
                <c:pt idx="32446">
                  <c:v>25.038310729900001</c:v>
                </c:pt>
                <c:pt idx="32447">
                  <c:v>25.039453363</c:v>
                </c:pt>
                <c:pt idx="32448">
                  <c:v>25.048667507699999</c:v>
                </c:pt>
                <c:pt idx="32449">
                  <c:v>25.062442278300001</c:v>
                </c:pt>
                <c:pt idx="32450">
                  <c:v>25.0693939513</c:v>
                </c:pt>
                <c:pt idx="32451">
                  <c:v>25.0709009668</c:v>
                </c:pt>
                <c:pt idx="32452">
                  <c:v>25.0730464146</c:v>
                </c:pt>
                <c:pt idx="32453">
                  <c:v>25.084487900500001</c:v>
                </c:pt>
                <c:pt idx="32454">
                  <c:v>25.097104538499998</c:v>
                </c:pt>
                <c:pt idx="32455">
                  <c:v>25.102370777699999</c:v>
                </c:pt>
                <c:pt idx="32456">
                  <c:v>25.102549852300001</c:v>
                </c:pt>
                <c:pt idx="32457">
                  <c:v>25.108587352699999</c:v>
                </c:pt>
                <c:pt idx="32458">
                  <c:v>25.121314165800001</c:v>
                </c:pt>
                <c:pt idx="32459">
                  <c:v>25.1315831653</c:v>
                </c:pt>
                <c:pt idx="32460">
                  <c:v>25.134778068500001</c:v>
                </c:pt>
                <c:pt idx="32461">
                  <c:v>25.136293068499999</c:v>
                </c:pt>
                <c:pt idx="32462">
                  <c:v>25.146020851300001</c:v>
                </c:pt>
                <c:pt idx="32463">
                  <c:v>25.160183696600001</c:v>
                </c:pt>
                <c:pt idx="32464">
                  <c:v>25.168230438199998</c:v>
                </c:pt>
                <c:pt idx="32465">
                  <c:v>25.169277493700001</c:v>
                </c:pt>
                <c:pt idx="32466">
                  <c:v>25.171240548099998</c:v>
                </c:pt>
                <c:pt idx="32467">
                  <c:v>25.1822436739</c:v>
                </c:pt>
                <c:pt idx="32468">
                  <c:v>25.194540373900001</c:v>
                </c:pt>
                <c:pt idx="32469">
                  <c:v>25.199641923400002</c:v>
                </c:pt>
                <c:pt idx="32470">
                  <c:v>25.199844076800002</c:v>
                </c:pt>
                <c:pt idx="32471">
                  <c:v>25.205424035699998</c:v>
                </c:pt>
                <c:pt idx="32472">
                  <c:v>25.217893967799998</c:v>
                </c:pt>
                <c:pt idx="32473">
                  <c:v>25.228920409600001</c:v>
                </c:pt>
                <c:pt idx="32474">
                  <c:v>25.232883022999999</c:v>
                </c:pt>
                <c:pt idx="32475">
                  <c:v>25.2324110389</c:v>
                </c:pt>
                <c:pt idx="32476">
                  <c:v>25.241034555900001</c:v>
                </c:pt>
                <c:pt idx="32477">
                  <c:v>25.254376914800002</c:v>
                </c:pt>
                <c:pt idx="32478">
                  <c:v>25.2628088443</c:v>
                </c:pt>
                <c:pt idx="32479">
                  <c:v>25.263798010999999</c:v>
                </c:pt>
                <c:pt idx="32480">
                  <c:v>25.266805274100001</c:v>
                </c:pt>
                <c:pt idx="32481">
                  <c:v>25.277386798599998</c:v>
                </c:pt>
                <c:pt idx="32482">
                  <c:v>25.2900573332</c:v>
                </c:pt>
                <c:pt idx="32483">
                  <c:v>25.296402731000001</c:v>
                </c:pt>
                <c:pt idx="32484">
                  <c:v>25.296469848800001</c:v>
                </c:pt>
                <c:pt idx="32485">
                  <c:v>25.3021256438</c:v>
                </c:pt>
                <c:pt idx="32486">
                  <c:v>25.315832121100001</c:v>
                </c:pt>
                <c:pt idx="32487">
                  <c:v>25.3277805086</c:v>
                </c:pt>
                <c:pt idx="32488">
                  <c:v>25.331546287399998</c:v>
                </c:pt>
                <c:pt idx="32489">
                  <c:v>25.331348789500002</c:v>
                </c:pt>
                <c:pt idx="32490">
                  <c:v>25.339201691</c:v>
                </c:pt>
                <c:pt idx="32491">
                  <c:v>25.351944516900002</c:v>
                </c:pt>
                <c:pt idx="32492">
                  <c:v>25.360493890600001</c:v>
                </c:pt>
                <c:pt idx="32493">
                  <c:v>25.3617608339</c:v>
                </c:pt>
                <c:pt idx="32494">
                  <c:v>25.363754800199999</c:v>
                </c:pt>
                <c:pt idx="32495">
                  <c:v>25.373692548400001</c:v>
                </c:pt>
                <c:pt idx="32496">
                  <c:v>25.387248420900001</c:v>
                </c:pt>
                <c:pt idx="32497">
                  <c:v>25.394579394899999</c:v>
                </c:pt>
                <c:pt idx="32498">
                  <c:v>25.393816484799999</c:v>
                </c:pt>
                <c:pt idx="32499">
                  <c:v>25.3989514632</c:v>
                </c:pt>
                <c:pt idx="32500">
                  <c:v>25.410876657599999</c:v>
                </c:pt>
                <c:pt idx="32501">
                  <c:v>25.422211351800001</c:v>
                </c:pt>
                <c:pt idx="32502">
                  <c:v>25.425764190799999</c:v>
                </c:pt>
                <c:pt idx="32503">
                  <c:v>25.426510679</c:v>
                </c:pt>
                <c:pt idx="32504">
                  <c:v>25.433865194999999</c:v>
                </c:pt>
                <c:pt idx="32505">
                  <c:v>25.447299904299999</c:v>
                </c:pt>
                <c:pt idx="32506">
                  <c:v>25.457321281399999</c:v>
                </c:pt>
                <c:pt idx="32507">
                  <c:v>25.457997109899999</c:v>
                </c:pt>
                <c:pt idx="32508">
                  <c:v>25.460203015499999</c:v>
                </c:pt>
                <c:pt idx="32509">
                  <c:v>25.4710857504</c:v>
                </c:pt>
                <c:pt idx="32510">
                  <c:v>25.485257799999999</c:v>
                </c:pt>
                <c:pt idx="32511">
                  <c:v>25.493115275000001</c:v>
                </c:pt>
                <c:pt idx="32512">
                  <c:v>25.492894081599999</c:v>
                </c:pt>
                <c:pt idx="32513">
                  <c:v>25.4974508301</c:v>
                </c:pt>
                <c:pt idx="32514">
                  <c:v>25.508662170099999</c:v>
                </c:pt>
                <c:pt idx="32515">
                  <c:v>25.5203766387</c:v>
                </c:pt>
                <c:pt idx="32516">
                  <c:v>25.5241828453</c:v>
                </c:pt>
                <c:pt idx="32517">
                  <c:v>25.524187833999999</c:v>
                </c:pt>
                <c:pt idx="32518">
                  <c:v>25.530865302599999</c:v>
                </c:pt>
                <c:pt idx="32519">
                  <c:v>25.544203792800001</c:v>
                </c:pt>
                <c:pt idx="32520">
                  <c:v>25.5549968509</c:v>
                </c:pt>
                <c:pt idx="32521">
                  <c:v>25.556199987599999</c:v>
                </c:pt>
                <c:pt idx="32522">
                  <c:v>25.558464754700001</c:v>
                </c:pt>
                <c:pt idx="32523">
                  <c:v>25.567186880800001</c:v>
                </c:pt>
                <c:pt idx="32524">
                  <c:v>25.580382441400001</c:v>
                </c:pt>
                <c:pt idx="32525">
                  <c:v>25.587678932199999</c:v>
                </c:pt>
                <c:pt idx="32526">
                  <c:v>25.5879440137</c:v>
                </c:pt>
                <c:pt idx="32527">
                  <c:v>25.591795569199999</c:v>
                </c:pt>
                <c:pt idx="32528">
                  <c:v>25.603961592499999</c:v>
                </c:pt>
                <c:pt idx="32529">
                  <c:v>25.616749347999999</c:v>
                </c:pt>
                <c:pt idx="32530">
                  <c:v>25.6202646409</c:v>
                </c:pt>
                <c:pt idx="32531">
                  <c:v>25.6211954459</c:v>
                </c:pt>
                <c:pt idx="32532">
                  <c:v>25.627318018499999</c:v>
                </c:pt>
                <c:pt idx="32533">
                  <c:v>25.640904568100002</c:v>
                </c:pt>
                <c:pt idx="32534">
                  <c:v>25.653000609199999</c:v>
                </c:pt>
                <c:pt idx="32535">
                  <c:v>25.655095536200001</c:v>
                </c:pt>
                <c:pt idx="32536">
                  <c:v>25.657098563800002</c:v>
                </c:pt>
                <c:pt idx="32537">
                  <c:v>25.6654106674</c:v>
                </c:pt>
                <c:pt idx="32538">
                  <c:v>25.678936737200001</c:v>
                </c:pt>
                <c:pt idx="32539">
                  <c:v>25.686224442499999</c:v>
                </c:pt>
                <c:pt idx="32540">
                  <c:v>25.686167199900002</c:v>
                </c:pt>
                <c:pt idx="32541">
                  <c:v>25.6895904181</c:v>
                </c:pt>
                <c:pt idx="32542">
                  <c:v>25.700695941100001</c:v>
                </c:pt>
                <c:pt idx="32543">
                  <c:v>25.713455790800001</c:v>
                </c:pt>
                <c:pt idx="32544">
                  <c:v>25.718546338700001</c:v>
                </c:pt>
                <c:pt idx="32545">
                  <c:v>25.719389583400002</c:v>
                </c:pt>
                <c:pt idx="32546">
                  <c:v>25.724445328400002</c:v>
                </c:pt>
                <c:pt idx="32547">
                  <c:v>25.737695254999998</c:v>
                </c:pt>
                <c:pt idx="32548">
                  <c:v>25.7482814297</c:v>
                </c:pt>
                <c:pt idx="32549">
                  <c:v>25.750145745699999</c:v>
                </c:pt>
                <c:pt idx="32550">
                  <c:v>25.751335061199999</c:v>
                </c:pt>
                <c:pt idx="32551">
                  <c:v>25.760402859300001</c:v>
                </c:pt>
                <c:pt idx="32552">
                  <c:v>25.774245675900001</c:v>
                </c:pt>
                <c:pt idx="32553">
                  <c:v>25.781946813000001</c:v>
                </c:pt>
                <c:pt idx="32554">
                  <c:v>25.783453424000001</c:v>
                </c:pt>
                <c:pt idx="32555">
                  <c:v>25.7852502653</c:v>
                </c:pt>
                <c:pt idx="32556">
                  <c:v>25.7963754524</c:v>
                </c:pt>
                <c:pt idx="32557">
                  <c:v>25.8109676495</c:v>
                </c:pt>
                <c:pt idx="32558">
                  <c:v>25.816786928399999</c:v>
                </c:pt>
                <c:pt idx="32559">
                  <c:v>25.818027607499999</c:v>
                </c:pt>
                <c:pt idx="32560">
                  <c:v>25.823084754100002</c:v>
                </c:pt>
                <c:pt idx="32561">
                  <c:v>25.8364765275</c:v>
                </c:pt>
                <c:pt idx="32562">
                  <c:v>25.846864866600001</c:v>
                </c:pt>
                <c:pt idx="32563">
                  <c:v>25.848779250100002</c:v>
                </c:pt>
                <c:pt idx="32564">
                  <c:v>25.849614186</c:v>
                </c:pt>
                <c:pt idx="32565">
                  <c:v>25.857392176000001</c:v>
                </c:pt>
                <c:pt idx="32566">
                  <c:v>25.87086708</c:v>
                </c:pt>
                <c:pt idx="32567">
                  <c:v>25.879560129600002</c:v>
                </c:pt>
                <c:pt idx="32568">
                  <c:v>25.881139952600002</c:v>
                </c:pt>
                <c:pt idx="32569">
                  <c:v>25.883141284499999</c:v>
                </c:pt>
                <c:pt idx="32570">
                  <c:v>25.894499341100001</c:v>
                </c:pt>
                <c:pt idx="32571">
                  <c:v>25.907292922700002</c:v>
                </c:pt>
                <c:pt idx="32572">
                  <c:v>25.912112129800001</c:v>
                </c:pt>
                <c:pt idx="32573">
                  <c:v>25.9126692251</c:v>
                </c:pt>
                <c:pt idx="32574">
                  <c:v>25.9177371792</c:v>
                </c:pt>
                <c:pt idx="32575">
                  <c:v>25.930605657699999</c:v>
                </c:pt>
                <c:pt idx="32576">
                  <c:v>25.942088149899998</c:v>
                </c:pt>
                <c:pt idx="32577">
                  <c:v>25.945739480299999</c:v>
                </c:pt>
                <c:pt idx="32578">
                  <c:v>25.945402329499998</c:v>
                </c:pt>
                <c:pt idx="32579">
                  <c:v>25.953292153900001</c:v>
                </c:pt>
                <c:pt idx="32580">
                  <c:v>25.9676517997</c:v>
                </c:pt>
                <c:pt idx="32581">
                  <c:v>25.9767094336</c:v>
                </c:pt>
                <c:pt idx="32582">
                  <c:v>25.979269833899998</c:v>
                </c:pt>
                <c:pt idx="32583">
                  <c:v>25.981683544199999</c:v>
                </c:pt>
                <c:pt idx="32584">
                  <c:v>25.993015733</c:v>
                </c:pt>
                <c:pt idx="32585">
                  <c:v>26.0055713064</c:v>
                </c:pt>
                <c:pt idx="32586">
                  <c:v>26.0110074406</c:v>
                </c:pt>
                <c:pt idx="32587">
                  <c:v>26.0112532801</c:v>
                </c:pt>
                <c:pt idx="32588">
                  <c:v>26.015283653099999</c:v>
                </c:pt>
                <c:pt idx="32589">
                  <c:v>26.0277784076</c:v>
                </c:pt>
                <c:pt idx="32590">
                  <c:v>26.039016821899999</c:v>
                </c:pt>
                <c:pt idx="32591">
                  <c:v>26.042980394400001</c:v>
                </c:pt>
                <c:pt idx="32592">
                  <c:v>26.043420939800001</c:v>
                </c:pt>
                <c:pt idx="32593">
                  <c:v>26.051268855099998</c:v>
                </c:pt>
                <c:pt idx="32594">
                  <c:v>26.064611378999999</c:v>
                </c:pt>
                <c:pt idx="32595">
                  <c:v>26.072989804500001</c:v>
                </c:pt>
                <c:pt idx="32596">
                  <c:v>26.074861840400001</c:v>
                </c:pt>
                <c:pt idx="32597">
                  <c:v>26.076340682800002</c:v>
                </c:pt>
                <c:pt idx="32598">
                  <c:v>26.086649685499999</c:v>
                </c:pt>
                <c:pt idx="32599">
                  <c:v>26.1000108068</c:v>
                </c:pt>
                <c:pt idx="32600">
                  <c:v>26.107026242</c:v>
                </c:pt>
                <c:pt idx="32601">
                  <c:v>26.1068922376</c:v>
                </c:pt>
                <c:pt idx="32602">
                  <c:v>26.111593169100001</c:v>
                </c:pt>
                <c:pt idx="32603">
                  <c:v>26.123566052099999</c:v>
                </c:pt>
                <c:pt idx="32604">
                  <c:v>26.135096874399999</c:v>
                </c:pt>
                <c:pt idx="32605">
                  <c:v>26.140354019699998</c:v>
                </c:pt>
                <c:pt idx="32606">
                  <c:v>26.1413337605</c:v>
                </c:pt>
                <c:pt idx="32607">
                  <c:v>26.1494363658</c:v>
                </c:pt>
                <c:pt idx="32608">
                  <c:v>26.162682591399999</c:v>
                </c:pt>
                <c:pt idx="32609">
                  <c:v>26.171954855999999</c:v>
                </c:pt>
                <c:pt idx="32610">
                  <c:v>26.1734842105</c:v>
                </c:pt>
                <c:pt idx="32611">
                  <c:v>26.174471443600002</c:v>
                </c:pt>
                <c:pt idx="32612">
                  <c:v>26.184308132599998</c:v>
                </c:pt>
                <c:pt idx="32613">
                  <c:v>26.196930536299998</c:v>
                </c:pt>
                <c:pt idx="32614">
                  <c:v>26.203902972400002</c:v>
                </c:pt>
                <c:pt idx="32615">
                  <c:v>26.2044867764</c:v>
                </c:pt>
                <c:pt idx="32616">
                  <c:v>26.208853302000001</c:v>
                </c:pt>
                <c:pt idx="32617">
                  <c:v>26.2204409249</c:v>
                </c:pt>
                <c:pt idx="32618">
                  <c:v>26.2322172788</c:v>
                </c:pt>
                <c:pt idx="32619">
                  <c:v>26.236903322</c:v>
                </c:pt>
                <c:pt idx="32620">
                  <c:v>26.236300608099999</c:v>
                </c:pt>
                <c:pt idx="32621">
                  <c:v>26.243443507199999</c:v>
                </c:pt>
                <c:pt idx="32622">
                  <c:v>26.256772186500001</c:v>
                </c:pt>
                <c:pt idx="32623">
                  <c:v>26.266812235</c:v>
                </c:pt>
                <c:pt idx="32624">
                  <c:v>26.268633859600001</c:v>
                </c:pt>
                <c:pt idx="32625">
                  <c:v>26.270667467199999</c:v>
                </c:pt>
                <c:pt idx="32626">
                  <c:v>26.279373447400001</c:v>
                </c:pt>
                <c:pt idx="32627">
                  <c:v>26.2923591305</c:v>
                </c:pt>
                <c:pt idx="32628">
                  <c:v>26.300440336899999</c:v>
                </c:pt>
                <c:pt idx="32629">
                  <c:v>26.301387996399999</c:v>
                </c:pt>
                <c:pt idx="32630">
                  <c:v>26.306143711800001</c:v>
                </c:pt>
                <c:pt idx="32631">
                  <c:v>26.318304855200001</c:v>
                </c:pt>
                <c:pt idx="32632">
                  <c:v>26.330852312499999</c:v>
                </c:pt>
                <c:pt idx="32633">
                  <c:v>26.3353065897</c:v>
                </c:pt>
                <c:pt idx="32634">
                  <c:v>26.334905090900001</c:v>
                </c:pt>
                <c:pt idx="32635">
                  <c:v>26.341196541599999</c:v>
                </c:pt>
                <c:pt idx="32636">
                  <c:v>26.353634157199998</c:v>
                </c:pt>
                <c:pt idx="32637">
                  <c:v>26.3636852968</c:v>
                </c:pt>
                <c:pt idx="32638">
                  <c:v>26.3658045918</c:v>
                </c:pt>
                <c:pt idx="32639">
                  <c:v>26.367414617000001</c:v>
                </c:pt>
                <c:pt idx="32640">
                  <c:v>26.375928908300001</c:v>
                </c:pt>
                <c:pt idx="32641">
                  <c:v>26.389445102500002</c:v>
                </c:pt>
                <c:pt idx="32642">
                  <c:v>26.397840703499998</c:v>
                </c:pt>
                <c:pt idx="32643">
                  <c:v>26.397232121799998</c:v>
                </c:pt>
                <c:pt idx="32644">
                  <c:v>26.401146602499999</c:v>
                </c:pt>
                <c:pt idx="32645">
                  <c:v>26.4124891158</c:v>
                </c:pt>
                <c:pt idx="32646">
                  <c:v>26.424722598599999</c:v>
                </c:pt>
                <c:pt idx="32647">
                  <c:v>26.429553635200001</c:v>
                </c:pt>
                <c:pt idx="32648">
                  <c:v>26.430423235399999</c:v>
                </c:pt>
                <c:pt idx="32649">
                  <c:v>26.4359195374</c:v>
                </c:pt>
                <c:pt idx="32650">
                  <c:v>26.448669638799998</c:v>
                </c:pt>
                <c:pt idx="32651">
                  <c:v>26.459764257300002</c:v>
                </c:pt>
                <c:pt idx="32652">
                  <c:v>26.4619809637</c:v>
                </c:pt>
                <c:pt idx="32653">
                  <c:v>26.463893718600001</c:v>
                </c:pt>
                <c:pt idx="32654">
                  <c:v>26.4733510523</c:v>
                </c:pt>
                <c:pt idx="32655">
                  <c:v>26.487555427899999</c:v>
                </c:pt>
                <c:pt idx="32656">
                  <c:v>26.495902581100001</c:v>
                </c:pt>
                <c:pt idx="32657">
                  <c:v>26.4958944276</c:v>
                </c:pt>
                <c:pt idx="32658">
                  <c:v>26.498993872</c:v>
                </c:pt>
                <c:pt idx="32659">
                  <c:v>26.5092544052</c:v>
                </c:pt>
                <c:pt idx="32660">
                  <c:v>26.521663431899999</c:v>
                </c:pt>
                <c:pt idx="32661">
                  <c:v>26.5268101365</c:v>
                </c:pt>
                <c:pt idx="32662">
                  <c:v>26.526920477899999</c:v>
                </c:pt>
                <c:pt idx="32663">
                  <c:v>26.532035045600001</c:v>
                </c:pt>
                <c:pt idx="32664">
                  <c:v>26.5451975316</c:v>
                </c:pt>
                <c:pt idx="32665">
                  <c:v>26.556945578000001</c:v>
                </c:pt>
                <c:pt idx="32666">
                  <c:v>26.5584685408</c:v>
                </c:pt>
                <c:pt idx="32667">
                  <c:v>26.560009494700001</c:v>
                </c:pt>
                <c:pt idx="32668">
                  <c:v>26.567598785200001</c:v>
                </c:pt>
                <c:pt idx="32669">
                  <c:v>26.580927001999999</c:v>
                </c:pt>
                <c:pt idx="32670">
                  <c:v>26.5893408319</c:v>
                </c:pt>
                <c:pt idx="32671">
                  <c:v>26.5905187854</c:v>
                </c:pt>
                <c:pt idx="32672">
                  <c:v>26.593084756100001</c:v>
                </c:pt>
                <c:pt idx="32673">
                  <c:v>26.603999382800001</c:v>
                </c:pt>
                <c:pt idx="32674">
                  <c:v>26.6171345122</c:v>
                </c:pt>
                <c:pt idx="32675">
                  <c:v>26.621978559599999</c:v>
                </c:pt>
                <c:pt idx="32676">
                  <c:v>26.6226577969</c:v>
                </c:pt>
                <c:pt idx="32677">
                  <c:v>26.6282523221</c:v>
                </c:pt>
                <c:pt idx="32678">
                  <c:v>26.641939964900001</c:v>
                </c:pt>
                <c:pt idx="32679">
                  <c:v>26.654164359300001</c:v>
                </c:pt>
                <c:pt idx="32680">
                  <c:v>26.656663189100001</c:v>
                </c:pt>
                <c:pt idx="32681">
                  <c:v>26.657706714300001</c:v>
                </c:pt>
                <c:pt idx="32682">
                  <c:v>26.6646961808</c:v>
                </c:pt>
                <c:pt idx="32683">
                  <c:v>26.677997146399999</c:v>
                </c:pt>
                <c:pt idx="32684">
                  <c:v>26.686489420699999</c:v>
                </c:pt>
                <c:pt idx="32685">
                  <c:v>26.687203498199999</c:v>
                </c:pt>
                <c:pt idx="32686">
                  <c:v>26.689343660700001</c:v>
                </c:pt>
                <c:pt idx="32687">
                  <c:v>26.699867386099999</c:v>
                </c:pt>
                <c:pt idx="32688">
                  <c:v>26.713120801900001</c:v>
                </c:pt>
                <c:pt idx="32689">
                  <c:v>26.718635881400001</c:v>
                </c:pt>
                <c:pt idx="32690">
                  <c:v>26.719690671399999</c:v>
                </c:pt>
                <c:pt idx="32691">
                  <c:v>26.723204707600001</c:v>
                </c:pt>
                <c:pt idx="32692">
                  <c:v>26.735832475399999</c:v>
                </c:pt>
                <c:pt idx="32693">
                  <c:v>26.747379492099999</c:v>
                </c:pt>
                <c:pt idx="32694">
                  <c:v>26.7505172374</c:v>
                </c:pt>
                <c:pt idx="32695">
                  <c:v>26.7510934216</c:v>
                </c:pt>
                <c:pt idx="32696">
                  <c:v>26.759032246899999</c:v>
                </c:pt>
                <c:pt idx="32697">
                  <c:v>26.772620824200001</c:v>
                </c:pt>
                <c:pt idx="32698">
                  <c:v>26.7810118495</c:v>
                </c:pt>
                <c:pt idx="32699">
                  <c:v>26.782871081300001</c:v>
                </c:pt>
                <c:pt idx="32700">
                  <c:v>26.784288689299999</c:v>
                </c:pt>
                <c:pt idx="32701">
                  <c:v>26.795036535600001</c:v>
                </c:pt>
                <c:pt idx="32702">
                  <c:v>26.809691358399999</c:v>
                </c:pt>
                <c:pt idx="32703">
                  <c:v>26.816255290200001</c:v>
                </c:pt>
                <c:pt idx="32704">
                  <c:v>26.817096988300001</c:v>
                </c:pt>
                <c:pt idx="32705">
                  <c:v>26.8205070355</c:v>
                </c:pt>
                <c:pt idx="32706">
                  <c:v>26.832908639700001</c:v>
                </c:pt>
                <c:pt idx="32707">
                  <c:v>26.844197725600001</c:v>
                </c:pt>
                <c:pt idx="32708">
                  <c:v>26.847190545899998</c:v>
                </c:pt>
                <c:pt idx="32709">
                  <c:v>26.847549882900001</c:v>
                </c:pt>
                <c:pt idx="32710">
                  <c:v>26.8542433605</c:v>
                </c:pt>
                <c:pt idx="32711">
                  <c:v>26.867263017900001</c:v>
                </c:pt>
                <c:pt idx="32712">
                  <c:v>26.877132052499999</c:v>
                </c:pt>
                <c:pt idx="32713">
                  <c:v>26.879419413400001</c:v>
                </c:pt>
                <c:pt idx="32714">
                  <c:v>26.8799149675</c:v>
                </c:pt>
                <c:pt idx="32715">
                  <c:v>26.890146240100002</c:v>
                </c:pt>
                <c:pt idx="32716">
                  <c:v>26.9031273083</c:v>
                </c:pt>
                <c:pt idx="32717">
                  <c:v>26.9094702678</c:v>
                </c:pt>
                <c:pt idx="32718">
                  <c:v>26.909781405099999</c:v>
                </c:pt>
                <c:pt idx="32719">
                  <c:v>26.9138585384</c:v>
                </c:pt>
                <c:pt idx="32720">
                  <c:v>26.926050414300001</c:v>
                </c:pt>
                <c:pt idx="32721">
                  <c:v>26.937933289</c:v>
                </c:pt>
                <c:pt idx="32722">
                  <c:v>26.942609004400001</c:v>
                </c:pt>
                <c:pt idx="32723">
                  <c:v>26.941699734899998</c:v>
                </c:pt>
                <c:pt idx="32724">
                  <c:v>26.948368919299998</c:v>
                </c:pt>
                <c:pt idx="32725">
                  <c:v>26.962870704099998</c:v>
                </c:pt>
                <c:pt idx="32726">
                  <c:v>26.973416565600001</c:v>
                </c:pt>
                <c:pt idx="32727">
                  <c:v>26.9762370129</c:v>
                </c:pt>
                <c:pt idx="32728">
                  <c:v>26.977020491400001</c:v>
                </c:pt>
                <c:pt idx="32729">
                  <c:v>26.986887181499998</c:v>
                </c:pt>
                <c:pt idx="32730">
                  <c:v>26.9994730879</c:v>
                </c:pt>
                <c:pt idx="32731">
                  <c:v>27.006035317999999</c:v>
                </c:pt>
                <c:pt idx="32732">
                  <c:v>27.006288078499999</c:v>
                </c:pt>
                <c:pt idx="32733">
                  <c:v>27.009183750999998</c:v>
                </c:pt>
                <c:pt idx="32734">
                  <c:v>27.020652909799999</c:v>
                </c:pt>
                <c:pt idx="32735">
                  <c:v>27.032956327000001</c:v>
                </c:pt>
                <c:pt idx="32736">
                  <c:v>27.038182188899999</c:v>
                </c:pt>
                <c:pt idx="32737">
                  <c:v>27.0376000708</c:v>
                </c:pt>
                <c:pt idx="32738">
                  <c:v>27.044279385500001</c:v>
                </c:pt>
                <c:pt idx="32739">
                  <c:v>27.056861977600001</c:v>
                </c:pt>
                <c:pt idx="32740">
                  <c:v>27.066454857</c:v>
                </c:pt>
                <c:pt idx="32741">
                  <c:v>27.0687595349</c:v>
                </c:pt>
                <c:pt idx="32742">
                  <c:v>27.0697058921</c:v>
                </c:pt>
                <c:pt idx="32743">
                  <c:v>27.078831681299999</c:v>
                </c:pt>
                <c:pt idx="32744">
                  <c:v>27.092396516600001</c:v>
                </c:pt>
                <c:pt idx="32745">
                  <c:v>27.1005604914</c:v>
                </c:pt>
                <c:pt idx="32746">
                  <c:v>27.100043400899999</c:v>
                </c:pt>
                <c:pt idx="32747">
                  <c:v>27.103395185299998</c:v>
                </c:pt>
                <c:pt idx="32748">
                  <c:v>27.114802012199998</c:v>
                </c:pt>
                <c:pt idx="32749">
                  <c:v>27.127483113899999</c:v>
                </c:pt>
                <c:pt idx="32750">
                  <c:v>27.1338938303</c:v>
                </c:pt>
                <c:pt idx="32751">
                  <c:v>27.133977741100001</c:v>
                </c:pt>
                <c:pt idx="32752">
                  <c:v>27.140352743000001</c:v>
                </c:pt>
                <c:pt idx="32753">
                  <c:v>27.152536058199999</c:v>
                </c:pt>
                <c:pt idx="32754">
                  <c:v>27.162829134399999</c:v>
                </c:pt>
                <c:pt idx="32755">
                  <c:v>27.165026077299999</c:v>
                </c:pt>
                <c:pt idx="32756">
                  <c:v>27.1652400782</c:v>
                </c:pt>
                <c:pt idx="32757">
                  <c:v>27.173769782000001</c:v>
                </c:pt>
                <c:pt idx="32758">
                  <c:v>27.186551180199999</c:v>
                </c:pt>
                <c:pt idx="32759">
                  <c:v>27.1950429181</c:v>
                </c:pt>
                <c:pt idx="32760">
                  <c:v>27.195686953500001</c:v>
                </c:pt>
                <c:pt idx="32761">
                  <c:v>27.198666896999999</c:v>
                </c:pt>
                <c:pt idx="32762">
                  <c:v>27.208914867299999</c:v>
                </c:pt>
                <c:pt idx="32763">
                  <c:v>27.221235859299998</c:v>
                </c:pt>
                <c:pt idx="32764">
                  <c:v>27.226756451899998</c:v>
                </c:pt>
                <c:pt idx="32765">
                  <c:v>27.226227114099999</c:v>
                </c:pt>
                <c:pt idx="32766">
                  <c:v>27.231670983499999</c:v>
                </c:pt>
                <c:pt idx="32767">
                  <c:v>27.244547193100001</c:v>
                </c:pt>
                <c:pt idx="32768">
                  <c:v>27.255897021500001</c:v>
                </c:pt>
                <c:pt idx="32769">
                  <c:v>27.258073576099999</c:v>
                </c:pt>
                <c:pt idx="32770">
                  <c:v>27.2593549684</c:v>
                </c:pt>
                <c:pt idx="32771">
                  <c:v>27.266370160899999</c:v>
                </c:pt>
                <c:pt idx="32772">
                  <c:v>27.279409618199999</c:v>
                </c:pt>
                <c:pt idx="32773">
                  <c:v>27.289494181599999</c:v>
                </c:pt>
                <c:pt idx="32774">
                  <c:v>27.290838553499999</c:v>
                </c:pt>
                <c:pt idx="32775">
                  <c:v>27.294007374300001</c:v>
                </c:pt>
                <c:pt idx="32776">
                  <c:v>27.3043052395</c:v>
                </c:pt>
                <c:pt idx="32777">
                  <c:v>27.3173049645</c:v>
                </c:pt>
                <c:pt idx="32778">
                  <c:v>27.322538411499998</c:v>
                </c:pt>
                <c:pt idx="32779">
                  <c:v>27.321848279000001</c:v>
                </c:pt>
                <c:pt idx="32780">
                  <c:v>27.326649126500001</c:v>
                </c:pt>
                <c:pt idx="32781">
                  <c:v>27.338361526300002</c:v>
                </c:pt>
                <c:pt idx="32782">
                  <c:v>27.349585591899999</c:v>
                </c:pt>
                <c:pt idx="32783">
                  <c:v>27.352754199</c:v>
                </c:pt>
                <c:pt idx="32784">
                  <c:v>27.353604293</c:v>
                </c:pt>
                <c:pt idx="32785">
                  <c:v>27.360470208100001</c:v>
                </c:pt>
                <c:pt idx="32786">
                  <c:v>27.373802326100002</c:v>
                </c:pt>
                <c:pt idx="32787">
                  <c:v>27.382725321300001</c:v>
                </c:pt>
                <c:pt idx="32788">
                  <c:v>27.3828404703</c:v>
                </c:pt>
                <c:pt idx="32789">
                  <c:v>27.385363115800001</c:v>
                </c:pt>
                <c:pt idx="32790">
                  <c:v>27.395707109500002</c:v>
                </c:pt>
                <c:pt idx="32791">
                  <c:v>27.408643057799999</c:v>
                </c:pt>
                <c:pt idx="32792">
                  <c:v>27.414650484500001</c:v>
                </c:pt>
                <c:pt idx="32793">
                  <c:v>27.415285071700001</c:v>
                </c:pt>
                <c:pt idx="32794">
                  <c:v>27.418548643699999</c:v>
                </c:pt>
                <c:pt idx="32795">
                  <c:v>27.4303877766</c:v>
                </c:pt>
                <c:pt idx="32796">
                  <c:v>27.442840415599999</c:v>
                </c:pt>
                <c:pt idx="32797">
                  <c:v>27.446419034800002</c:v>
                </c:pt>
                <c:pt idx="32798">
                  <c:v>27.4478565637</c:v>
                </c:pt>
                <c:pt idx="32799">
                  <c:v>27.4552785331</c:v>
                </c:pt>
                <c:pt idx="32800">
                  <c:v>27.4690380065</c:v>
                </c:pt>
                <c:pt idx="32801">
                  <c:v>27.477839083700001</c:v>
                </c:pt>
                <c:pt idx="32802">
                  <c:v>27.478366613999999</c:v>
                </c:pt>
                <c:pt idx="32803">
                  <c:v>27.480101469899999</c:v>
                </c:pt>
                <c:pt idx="32804">
                  <c:v>27.489204428200001</c:v>
                </c:pt>
                <c:pt idx="32805">
                  <c:v>27.5020743358</c:v>
                </c:pt>
                <c:pt idx="32806">
                  <c:v>27.508266732199999</c:v>
                </c:pt>
                <c:pt idx="32807">
                  <c:v>27.5086659535</c:v>
                </c:pt>
                <c:pt idx="32808">
                  <c:v>27.512177499500002</c:v>
                </c:pt>
                <c:pt idx="32809">
                  <c:v>27.524330856100001</c:v>
                </c:pt>
                <c:pt idx="32810">
                  <c:v>27.536342740799999</c:v>
                </c:pt>
                <c:pt idx="32811">
                  <c:v>27.538733852699998</c:v>
                </c:pt>
                <c:pt idx="32812">
                  <c:v>27.5395906569</c:v>
                </c:pt>
                <c:pt idx="32813">
                  <c:v>27.545994897500002</c:v>
                </c:pt>
                <c:pt idx="32814">
                  <c:v>27.559007785799999</c:v>
                </c:pt>
                <c:pt idx="32815">
                  <c:v>27.568546122099999</c:v>
                </c:pt>
                <c:pt idx="32816">
                  <c:v>27.570595275399999</c:v>
                </c:pt>
                <c:pt idx="32817">
                  <c:v>27.571576921199998</c:v>
                </c:pt>
                <c:pt idx="32818">
                  <c:v>27.580870408700001</c:v>
                </c:pt>
                <c:pt idx="32819">
                  <c:v>27.594184108899999</c:v>
                </c:pt>
                <c:pt idx="32820">
                  <c:v>27.600566443799998</c:v>
                </c:pt>
                <c:pt idx="32821">
                  <c:v>27.601763374099999</c:v>
                </c:pt>
                <c:pt idx="32822">
                  <c:v>27.605924109099998</c:v>
                </c:pt>
                <c:pt idx="32823">
                  <c:v>27.6185148828</c:v>
                </c:pt>
                <c:pt idx="32824">
                  <c:v>27.630516935799999</c:v>
                </c:pt>
                <c:pt idx="32825">
                  <c:v>27.633812646799999</c:v>
                </c:pt>
                <c:pt idx="32826">
                  <c:v>27.634024005800001</c:v>
                </c:pt>
                <c:pt idx="32827">
                  <c:v>27.639524847299999</c:v>
                </c:pt>
                <c:pt idx="32828">
                  <c:v>27.6523660768</c:v>
                </c:pt>
                <c:pt idx="32829">
                  <c:v>27.661704683100002</c:v>
                </c:pt>
                <c:pt idx="32830">
                  <c:v>27.663366423700001</c:v>
                </c:pt>
                <c:pt idx="32831">
                  <c:v>27.6643883789</c:v>
                </c:pt>
                <c:pt idx="32832">
                  <c:v>27.673722851000001</c:v>
                </c:pt>
                <c:pt idx="32833">
                  <c:v>27.686940889700001</c:v>
                </c:pt>
                <c:pt idx="32834">
                  <c:v>27.693043916400001</c:v>
                </c:pt>
                <c:pt idx="32835">
                  <c:v>27.694007235000001</c:v>
                </c:pt>
                <c:pt idx="32836">
                  <c:v>27.6963938106</c:v>
                </c:pt>
                <c:pt idx="32837">
                  <c:v>27.707991210500001</c:v>
                </c:pt>
                <c:pt idx="32838">
                  <c:v>27.720110315300001</c:v>
                </c:pt>
                <c:pt idx="32839">
                  <c:v>27.724601696499999</c:v>
                </c:pt>
                <c:pt idx="32840">
                  <c:v>27.724555007700001</c:v>
                </c:pt>
                <c:pt idx="32841">
                  <c:v>27.7307534565</c:v>
                </c:pt>
                <c:pt idx="32842">
                  <c:v>27.7433570745</c:v>
                </c:pt>
                <c:pt idx="32843">
                  <c:v>27.752657496800001</c:v>
                </c:pt>
                <c:pt idx="32844">
                  <c:v>27.7551102762</c:v>
                </c:pt>
                <c:pt idx="32845">
                  <c:v>27.7563692385</c:v>
                </c:pt>
                <c:pt idx="32846">
                  <c:v>27.766281807599999</c:v>
                </c:pt>
                <c:pt idx="32847">
                  <c:v>27.780070459000001</c:v>
                </c:pt>
                <c:pt idx="32848">
                  <c:v>27.787244190100001</c:v>
                </c:pt>
                <c:pt idx="32849">
                  <c:v>27.7877719906</c:v>
                </c:pt>
                <c:pt idx="32850">
                  <c:v>27.789935338300001</c:v>
                </c:pt>
                <c:pt idx="32851">
                  <c:v>27.801025050900002</c:v>
                </c:pt>
                <c:pt idx="32852">
                  <c:v>27.812717921200001</c:v>
                </c:pt>
                <c:pt idx="32853">
                  <c:v>27.816981754699999</c:v>
                </c:pt>
                <c:pt idx="32854">
                  <c:v>27.816758545399999</c:v>
                </c:pt>
                <c:pt idx="32855">
                  <c:v>27.822448706599999</c:v>
                </c:pt>
                <c:pt idx="32856">
                  <c:v>27.8345773739</c:v>
                </c:pt>
                <c:pt idx="32857">
                  <c:v>27.844734472700001</c:v>
                </c:pt>
                <c:pt idx="32858">
                  <c:v>27.8477247617</c:v>
                </c:pt>
                <c:pt idx="32859">
                  <c:v>27.8471545166</c:v>
                </c:pt>
                <c:pt idx="32860">
                  <c:v>27.8559666646</c:v>
                </c:pt>
                <c:pt idx="32861">
                  <c:v>27.869065904199999</c:v>
                </c:pt>
                <c:pt idx="32862">
                  <c:v>27.876620171300001</c:v>
                </c:pt>
                <c:pt idx="32863">
                  <c:v>27.8770453827</c:v>
                </c:pt>
                <c:pt idx="32864">
                  <c:v>27.880124885800001</c:v>
                </c:pt>
                <c:pt idx="32865">
                  <c:v>27.8907818349</c:v>
                </c:pt>
                <c:pt idx="32866">
                  <c:v>27.902681684499999</c:v>
                </c:pt>
                <c:pt idx="32867">
                  <c:v>27.908055245900002</c:v>
                </c:pt>
                <c:pt idx="32868">
                  <c:v>27.9074464075</c:v>
                </c:pt>
                <c:pt idx="32869">
                  <c:v>27.913268991900001</c:v>
                </c:pt>
                <c:pt idx="32870">
                  <c:v>27.926723345799999</c:v>
                </c:pt>
                <c:pt idx="32871">
                  <c:v>27.937795769400001</c:v>
                </c:pt>
                <c:pt idx="32872">
                  <c:v>27.940714625199998</c:v>
                </c:pt>
                <c:pt idx="32873">
                  <c:v>27.940442826400002</c:v>
                </c:pt>
                <c:pt idx="32874">
                  <c:v>27.948466120799999</c:v>
                </c:pt>
                <c:pt idx="32875">
                  <c:v>27.960864279300001</c:v>
                </c:pt>
                <c:pt idx="32876">
                  <c:v>27.968494183899999</c:v>
                </c:pt>
                <c:pt idx="32877">
                  <c:v>27.969008838899999</c:v>
                </c:pt>
                <c:pt idx="32878">
                  <c:v>27.970959032300001</c:v>
                </c:pt>
                <c:pt idx="32879">
                  <c:v>27.9808100391</c:v>
                </c:pt>
                <c:pt idx="32880">
                  <c:v>27.993664687399999</c:v>
                </c:pt>
                <c:pt idx="32881">
                  <c:v>27.999766724600001</c:v>
                </c:pt>
                <c:pt idx="32882">
                  <c:v>27.9983839181</c:v>
                </c:pt>
                <c:pt idx="32883">
                  <c:v>28.003594365800001</c:v>
                </c:pt>
                <c:pt idx="32884">
                  <c:v>28.0155176576</c:v>
                </c:pt>
                <c:pt idx="32885">
                  <c:v>28.0260100078</c:v>
                </c:pt>
                <c:pt idx="32886">
                  <c:v>28.0287177963</c:v>
                </c:pt>
                <c:pt idx="32887">
                  <c:v>28.029243355599998</c:v>
                </c:pt>
                <c:pt idx="32888">
                  <c:v>28.0367653713</c:v>
                </c:pt>
                <c:pt idx="32889">
                  <c:v>28.049742840099999</c:v>
                </c:pt>
                <c:pt idx="32890">
                  <c:v>28.058755357900001</c:v>
                </c:pt>
                <c:pt idx="32891">
                  <c:v>28.0584157041</c:v>
                </c:pt>
                <c:pt idx="32892">
                  <c:v>28.060573081499999</c:v>
                </c:pt>
                <c:pt idx="32893">
                  <c:v>28.0712869115</c:v>
                </c:pt>
                <c:pt idx="32894">
                  <c:v>28.084759060300001</c:v>
                </c:pt>
                <c:pt idx="32895">
                  <c:v>28.0914874423</c:v>
                </c:pt>
                <c:pt idx="32896">
                  <c:v>28.090724692399998</c:v>
                </c:pt>
                <c:pt idx="32897">
                  <c:v>28.095371025999999</c:v>
                </c:pt>
                <c:pt idx="32898">
                  <c:v>28.106506684199999</c:v>
                </c:pt>
                <c:pt idx="32899">
                  <c:v>28.1173671078</c:v>
                </c:pt>
                <c:pt idx="32900">
                  <c:v>28.120163747300001</c:v>
                </c:pt>
                <c:pt idx="32901">
                  <c:v>28.119821354700001</c:v>
                </c:pt>
                <c:pt idx="32902">
                  <c:v>28.126565055299999</c:v>
                </c:pt>
                <c:pt idx="32903">
                  <c:v>28.139424630200001</c:v>
                </c:pt>
                <c:pt idx="32904">
                  <c:v>28.1489124561</c:v>
                </c:pt>
                <c:pt idx="32905">
                  <c:v>28.149118766899999</c:v>
                </c:pt>
                <c:pt idx="32906">
                  <c:v>28.151126832599999</c:v>
                </c:pt>
                <c:pt idx="32907">
                  <c:v>28.1599262903</c:v>
                </c:pt>
                <c:pt idx="32908">
                  <c:v>28.172427357699998</c:v>
                </c:pt>
                <c:pt idx="32909">
                  <c:v>28.178729803900001</c:v>
                </c:pt>
                <c:pt idx="32910">
                  <c:v>28.178383832800002</c:v>
                </c:pt>
                <c:pt idx="32911">
                  <c:v>28.182351929500001</c:v>
                </c:pt>
                <c:pt idx="32912">
                  <c:v>28.194361318199999</c:v>
                </c:pt>
                <c:pt idx="32913">
                  <c:v>28.206244192500002</c:v>
                </c:pt>
                <c:pt idx="32914">
                  <c:v>28.2085366343</c:v>
                </c:pt>
                <c:pt idx="32915">
                  <c:v>28.208959119999999</c:v>
                </c:pt>
                <c:pt idx="32916">
                  <c:v>28.214917657699999</c:v>
                </c:pt>
                <c:pt idx="32917">
                  <c:v>28.228152253000001</c:v>
                </c:pt>
                <c:pt idx="32918">
                  <c:v>28.239001640400001</c:v>
                </c:pt>
                <c:pt idx="32919">
                  <c:v>28.2401147922</c:v>
                </c:pt>
                <c:pt idx="32920">
                  <c:v>28.2419281926</c:v>
                </c:pt>
                <c:pt idx="32921">
                  <c:v>28.250331520900001</c:v>
                </c:pt>
                <c:pt idx="32922">
                  <c:v>28.263233147400001</c:v>
                </c:pt>
                <c:pt idx="32923">
                  <c:v>28.269362498100001</c:v>
                </c:pt>
                <c:pt idx="32924">
                  <c:v>28.268584419700002</c:v>
                </c:pt>
                <c:pt idx="32925">
                  <c:v>28.271985683</c:v>
                </c:pt>
                <c:pt idx="32926">
                  <c:v>28.282858339600001</c:v>
                </c:pt>
                <c:pt idx="32927">
                  <c:v>28.294549965600002</c:v>
                </c:pt>
                <c:pt idx="32928">
                  <c:v>28.2983653995</c:v>
                </c:pt>
                <c:pt idx="32929">
                  <c:v>28.2984999263</c:v>
                </c:pt>
                <c:pt idx="32930">
                  <c:v>28.303469220699998</c:v>
                </c:pt>
                <c:pt idx="32931">
                  <c:v>28.316280899500001</c:v>
                </c:pt>
                <c:pt idx="32932">
                  <c:v>28.325875311099999</c:v>
                </c:pt>
                <c:pt idx="32933">
                  <c:v>28.326710895400002</c:v>
                </c:pt>
                <c:pt idx="32934">
                  <c:v>28.3277553502</c:v>
                </c:pt>
                <c:pt idx="32935">
                  <c:v>28.336862154999999</c:v>
                </c:pt>
                <c:pt idx="32936">
                  <c:v>28.350065067700001</c:v>
                </c:pt>
                <c:pt idx="32937">
                  <c:v>28.356464900599999</c:v>
                </c:pt>
                <c:pt idx="32938">
                  <c:v>28.357086637199998</c:v>
                </c:pt>
                <c:pt idx="32939">
                  <c:v>28.3585988749</c:v>
                </c:pt>
                <c:pt idx="32940">
                  <c:v>28.369556748200001</c:v>
                </c:pt>
                <c:pt idx="32941">
                  <c:v>28.383021920899999</c:v>
                </c:pt>
                <c:pt idx="32942">
                  <c:v>28.387505239700001</c:v>
                </c:pt>
                <c:pt idx="32943">
                  <c:v>28.388074574200001</c:v>
                </c:pt>
                <c:pt idx="32944">
                  <c:v>28.393199124199999</c:v>
                </c:pt>
                <c:pt idx="32945">
                  <c:v>28.406223962199999</c:v>
                </c:pt>
                <c:pt idx="32946">
                  <c:v>28.4155095528</c:v>
                </c:pt>
                <c:pt idx="32947">
                  <c:v>28.4167157732</c:v>
                </c:pt>
                <c:pt idx="32948">
                  <c:v>28.424415234600001</c:v>
                </c:pt>
                <c:pt idx="32949">
                  <c:v>28.4371961527</c:v>
                </c:pt>
                <c:pt idx="32950">
                  <c:v>28.444474439699999</c:v>
                </c:pt>
                <c:pt idx="32951">
                  <c:v>28.444926265599999</c:v>
                </c:pt>
                <c:pt idx="32952">
                  <c:v>28.446580686400001</c:v>
                </c:pt>
                <c:pt idx="32953">
                  <c:v>28.457675483100001</c:v>
                </c:pt>
                <c:pt idx="32954">
                  <c:v>28.469544611100002</c:v>
                </c:pt>
                <c:pt idx="32955">
                  <c:v>28.4730294517</c:v>
                </c:pt>
                <c:pt idx="32956">
                  <c:v>28.473053656000001</c:v>
                </c:pt>
                <c:pt idx="32957">
                  <c:v>28.478107064</c:v>
                </c:pt>
                <c:pt idx="32958">
                  <c:v>28.490645842999999</c:v>
                </c:pt>
                <c:pt idx="32959">
                  <c:v>28.5009227171</c:v>
                </c:pt>
                <c:pt idx="32960">
                  <c:v>28.503359766700001</c:v>
                </c:pt>
                <c:pt idx="32961">
                  <c:v>28.5025041229</c:v>
                </c:pt>
                <c:pt idx="32962">
                  <c:v>28.510141355599998</c:v>
                </c:pt>
                <c:pt idx="32963">
                  <c:v>28.523685811699998</c:v>
                </c:pt>
                <c:pt idx="32964">
                  <c:v>28.531401907999999</c:v>
                </c:pt>
                <c:pt idx="32965">
                  <c:v>28.532806820800001</c:v>
                </c:pt>
                <c:pt idx="32966">
                  <c:v>28.535003672599998</c:v>
                </c:pt>
                <c:pt idx="32967">
                  <c:v>28.5461023758</c:v>
                </c:pt>
                <c:pt idx="32968">
                  <c:v>28.5577453551</c:v>
                </c:pt>
                <c:pt idx="32969">
                  <c:v>28.561912217</c:v>
                </c:pt>
                <c:pt idx="32970">
                  <c:v>28.561414380999999</c:v>
                </c:pt>
                <c:pt idx="32971">
                  <c:v>28.565313211100001</c:v>
                </c:pt>
                <c:pt idx="32972">
                  <c:v>28.577415183900001</c:v>
                </c:pt>
                <c:pt idx="32973">
                  <c:v>28.587362387500001</c:v>
                </c:pt>
                <c:pt idx="32974">
                  <c:v>28.589911308400001</c:v>
                </c:pt>
                <c:pt idx="32975">
                  <c:v>28.589680494300001</c:v>
                </c:pt>
                <c:pt idx="32976">
                  <c:v>28.597252562200001</c:v>
                </c:pt>
                <c:pt idx="32977">
                  <c:v>28.609770991800001</c:v>
                </c:pt>
                <c:pt idx="32978">
                  <c:v>28.616782087200001</c:v>
                </c:pt>
                <c:pt idx="32979">
                  <c:v>28.617674085699999</c:v>
                </c:pt>
                <c:pt idx="32980">
                  <c:v>28.618884294299999</c:v>
                </c:pt>
                <c:pt idx="32981">
                  <c:v>28.629047250900001</c:v>
                </c:pt>
                <c:pt idx="32982">
                  <c:v>28.641481531</c:v>
                </c:pt>
                <c:pt idx="32983">
                  <c:v>28.647139993100001</c:v>
                </c:pt>
                <c:pt idx="32984">
                  <c:v>28.646151457199998</c:v>
                </c:pt>
                <c:pt idx="32985">
                  <c:v>28.650502184400001</c:v>
                </c:pt>
                <c:pt idx="32986">
                  <c:v>28.661936620100001</c:v>
                </c:pt>
                <c:pt idx="32987">
                  <c:v>28.6721657115</c:v>
                </c:pt>
                <c:pt idx="32988">
                  <c:v>28.675936177400001</c:v>
                </c:pt>
                <c:pt idx="32989">
                  <c:v>28.676186431600001</c:v>
                </c:pt>
                <c:pt idx="32990">
                  <c:v>28.684044971399999</c:v>
                </c:pt>
                <c:pt idx="32991">
                  <c:v>28.696652460500001</c:v>
                </c:pt>
                <c:pt idx="32992">
                  <c:v>28.7046234269</c:v>
                </c:pt>
                <c:pt idx="32993">
                  <c:v>28.7050563578</c:v>
                </c:pt>
                <c:pt idx="32994">
                  <c:v>28.705695509000002</c:v>
                </c:pt>
                <c:pt idx="32995">
                  <c:v>28.715279900199999</c:v>
                </c:pt>
                <c:pt idx="32996">
                  <c:v>28.726877697599999</c:v>
                </c:pt>
                <c:pt idx="32997">
                  <c:v>28.732412513500002</c:v>
                </c:pt>
                <c:pt idx="32998">
                  <c:v>28.7319164701</c:v>
                </c:pt>
                <c:pt idx="32999">
                  <c:v>28.735872803300001</c:v>
                </c:pt>
                <c:pt idx="33000">
                  <c:v>28.746778964499999</c:v>
                </c:pt>
                <c:pt idx="33001">
                  <c:v>28.7572777896</c:v>
                </c:pt>
                <c:pt idx="33002">
                  <c:v>28.760558140699999</c:v>
                </c:pt>
                <c:pt idx="33003">
                  <c:v>28.7593050274</c:v>
                </c:pt>
                <c:pt idx="33004">
                  <c:v>28.766291188499999</c:v>
                </c:pt>
                <c:pt idx="33005">
                  <c:v>28.778965730199999</c:v>
                </c:pt>
                <c:pt idx="33006">
                  <c:v>28.787670160600001</c:v>
                </c:pt>
                <c:pt idx="33007">
                  <c:v>28.788283037599999</c:v>
                </c:pt>
                <c:pt idx="33008">
                  <c:v>28.789766237599999</c:v>
                </c:pt>
                <c:pt idx="33009">
                  <c:v>28.798107250800001</c:v>
                </c:pt>
                <c:pt idx="33010">
                  <c:v>28.809906257200002</c:v>
                </c:pt>
                <c:pt idx="33011">
                  <c:v>28.816471402000001</c:v>
                </c:pt>
                <c:pt idx="33012">
                  <c:v>28.816244186900001</c:v>
                </c:pt>
                <c:pt idx="33013">
                  <c:v>28.820593690300001</c:v>
                </c:pt>
                <c:pt idx="33014">
                  <c:v>28.832262020600002</c:v>
                </c:pt>
                <c:pt idx="33015">
                  <c:v>28.843559368099999</c:v>
                </c:pt>
                <c:pt idx="33016">
                  <c:v>28.846630410300001</c:v>
                </c:pt>
                <c:pt idx="33017">
                  <c:v>28.845556433300001</c:v>
                </c:pt>
                <c:pt idx="33018">
                  <c:v>28.851529335599999</c:v>
                </c:pt>
                <c:pt idx="33019">
                  <c:v>28.8632341263</c:v>
                </c:pt>
                <c:pt idx="33020">
                  <c:v>28.871931999800001</c:v>
                </c:pt>
                <c:pt idx="33021">
                  <c:v>28.8726472988</c:v>
                </c:pt>
                <c:pt idx="33022">
                  <c:v>28.873589364099999</c:v>
                </c:pt>
                <c:pt idx="33023">
                  <c:v>28.881517369899999</c:v>
                </c:pt>
                <c:pt idx="33024">
                  <c:v>28.893943527800001</c:v>
                </c:pt>
                <c:pt idx="33025">
                  <c:v>28.900696788099999</c:v>
                </c:pt>
                <c:pt idx="33026">
                  <c:v>28.899010132000001</c:v>
                </c:pt>
                <c:pt idx="33027">
                  <c:v>28.902524180099999</c:v>
                </c:pt>
                <c:pt idx="33028">
                  <c:v>28.913436870200002</c:v>
                </c:pt>
                <c:pt idx="33029">
                  <c:v>28.924491014299999</c:v>
                </c:pt>
                <c:pt idx="33030">
                  <c:v>28.927920974100001</c:v>
                </c:pt>
                <c:pt idx="33031">
                  <c:v>28.927945850499999</c:v>
                </c:pt>
                <c:pt idx="33032">
                  <c:v>28.933069141299999</c:v>
                </c:pt>
                <c:pt idx="33033">
                  <c:v>28.944895955700002</c:v>
                </c:pt>
                <c:pt idx="33034">
                  <c:v>28.954537330600001</c:v>
                </c:pt>
                <c:pt idx="33035">
                  <c:v>28.9551855088</c:v>
                </c:pt>
                <c:pt idx="33036">
                  <c:v>28.9563905236</c:v>
                </c:pt>
                <c:pt idx="33037">
                  <c:v>28.965301920200002</c:v>
                </c:pt>
                <c:pt idx="33038">
                  <c:v>28.9784395645</c:v>
                </c:pt>
                <c:pt idx="33039">
                  <c:v>28.9853099515</c:v>
                </c:pt>
                <c:pt idx="33040">
                  <c:v>28.984255435200001</c:v>
                </c:pt>
                <c:pt idx="33041">
                  <c:v>28.986871455300001</c:v>
                </c:pt>
                <c:pt idx="33042">
                  <c:v>28.996605819399999</c:v>
                </c:pt>
                <c:pt idx="33043">
                  <c:v>29.007812039899999</c:v>
                </c:pt>
                <c:pt idx="33044">
                  <c:v>29.011386398100001</c:v>
                </c:pt>
                <c:pt idx="33045">
                  <c:v>29.0105268583</c:v>
                </c:pt>
                <c:pt idx="33046">
                  <c:v>29.0150560041</c:v>
                </c:pt>
                <c:pt idx="33047">
                  <c:v>29.027361123999999</c:v>
                </c:pt>
                <c:pt idx="33048">
                  <c:v>29.037429798400002</c:v>
                </c:pt>
                <c:pt idx="33049">
                  <c:v>29.037487785700002</c:v>
                </c:pt>
                <c:pt idx="33050">
                  <c:v>29.038211607200001</c:v>
                </c:pt>
                <c:pt idx="33051">
                  <c:v>29.045443669200001</c:v>
                </c:pt>
                <c:pt idx="33052">
                  <c:v>29.057791076499999</c:v>
                </c:pt>
                <c:pt idx="33053">
                  <c:v>29.064750687499998</c:v>
                </c:pt>
                <c:pt idx="33054">
                  <c:v>29.064734474400002</c:v>
                </c:pt>
                <c:pt idx="33055">
                  <c:v>29.0667509978</c:v>
                </c:pt>
                <c:pt idx="33056">
                  <c:v>29.0769950643</c:v>
                </c:pt>
                <c:pt idx="33057">
                  <c:v>29.0888713047</c:v>
                </c:pt>
                <c:pt idx="33058">
                  <c:v>29.091933101999999</c:v>
                </c:pt>
                <c:pt idx="33059">
                  <c:v>29.091591736800002</c:v>
                </c:pt>
                <c:pt idx="33060">
                  <c:v>29.096446748799998</c:v>
                </c:pt>
                <c:pt idx="33061">
                  <c:v>29.109300627700001</c:v>
                </c:pt>
                <c:pt idx="33062">
                  <c:v>29.1200214958</c:v>
                </c:pt>
                <c:pt idx="33063">
                  <c:v>29.121072416899999</c:v>
                </c:pt>
                <c:pt idx="33064">
                  <c:v>29.121312769999999</c:v>
                </c:pt>
                <c:pt idx="33065">
                  <c:v>29.127865797399998</c:v>
                </c:pt>
                <c:pt idx="33066">
                  <c:v>29.140153360500001</c:v>
                </c:pt>
                <c:pt idx="33067">
                  <c:v>29.147070735</c:v>
                </c:pt>
                <c:pt idx="33068">
                  <c:v>29.146500930599998</c:v>
                </c:pt>
                <c:pt idx="33069">
                  <c:v>29.147921789600002</c:v>
                </c:pt>
                <c:pt idx="33070">
                  <c:v>29.157717534</c:v>
                </c:pt>
                <c:pt idx="33071">
                  <c:v>29.169448119399998</c:v>
                </c:pt>
                <c:pt idx="33072">
                  <c:v>29.1732949614</c:v>
                </c:pt>
                <c:pt idx="33073">
                  <c:v>29.173052275900002</c:v>
                </c:pt>
                <c:pt idx="33074">
                  <c:v>29.176040049800001</c:v>
                </c:pt>
                <c:pt idx="33075">
                  <c:v>29.187839505900001</c:v>
                </c:pt>
                <c:pt idx="33076">
                  <c:v>29.198039755100002</c:v>
                </c:pt>
                <c:pt idx="33077">
                  <c:v>29.199710384399999</c:v>
                </c:pt>
                <c:pt idx="33078">
                  <c:v>29.199460226700001</c:v>
                </c:pt>
                <c:pt idx="33079">
                  <c:v>29.2068262891</c:v>
                </c:pt>
                <c:pt idx="33080">
                  <c:v>29.2193716315</c:v>
                </c:pt>
                <c:pt idx="33081">
                  <c:v>29.226022110399999</c:v>
                </c:pt>
                <c:pt idx="33082">
                  <c:v>29.226449880499999</c:v>
                </c:pt>
                <c:pt idx="33083">
                  <c:v>29.2268476574</c:v>
                </c:pt>
                <c:pt idx="33084">
                  <c:v>29.2369718271</c:v>
                </c:pt>
                <c:pt idx="33085">
                  <c:v>29.250183064000002</c:v>
                </c:pt>
                <c:pt idx="33086">
                  <c:v>29.255070222800001</c:v>
                </c:pt>
                <c:pt idx="33087">
                  <c:v>29.2547387991</c:v>
                </c:pt>
                <c:pt idx="33088">
                  <c:v>29.2576167424</c:v>
                </c:pt>
                <c:pt idx="33089">
                  <c:v>29.269208271899998</c:v>
                </c:pt>
                <c:pt idx="33090">
                  <c:v>29.279033070099999</c:v>
                </c:pt>
                <c:pt idx="33091">
                  <c:v>29.280494840500001</c:v>
                </c:pt>
                <c:pt idx="33092">
                  <c:v>29.2798470894</c:v>
                </c:pt>
                <c:pt idx="33093">
                  <c:v>29.285851945400001</c:v>
                </c:pt>
                <c:pt idx="33094">
                  <c:v>29.297666792600001</c:v>
                </c:pt>
                <c:pt idx="33095">
                  <c:v>29.305834724</c:v>
                </c:pt>
                <c:pt idx="33096">
                  <c:v>29.306444303100001</c:v>
                </c:pt>
                <c:pt idx="33097">
                  <c:v>29.305978473500002</c:v>
                </c:pt>
                <c:pt idx="33098">
                  <c:v>29.315472994</c:v>
                </c:pt>
                <c:pt idx="33099">
                  <c:v>29.327310537399999</c:v>
                </c:pt>
                <c:pt idx="33100">
                  <c:v>29.331981539400001</c:v>
                </c:pt>
                <c:pt idx="33101">
                  <c:v>29.331139776899999</c:v>
                </c:pt>
                <c:pt idx="33102">
                  <c:v>29.334551271999999</c:v>
                </c:pt>
                <c:pt idx="33103">
                  <c:v>29.345913493400001</c:v>
                </c:pt>
                <c:pt idx="33104">
                  <c:v>29.3562300237</c:v>
                </c:pt>
                <c:pt idx="33105">
                  <c:v>29.359253880000001</c:v>
                </c:pt>
                <c:pt idx="33106">
                  <c:v>29.357055724799999</c:v>
                </c:pt>
                <c:pt idx="33107">
                  <c:v>29.3630555634</c:v>
                </c:pt>
                <c:pt idx="33108">
                  <c:v>29.376257558500001</c:v>
                </c:pt>
                <c:pt idx="33109">
                  <c:v>29.385082003800001</c:v>
                </c:pt>
                <c:pt idx="33110">
                  <c:v>29.3863062613</c:v>
                </c:pt>
                <c:pt idx="33111">
                  <c:v>29.3862401029</c:v>
                </c:pt>
                <c:pt idx="33112">
                  <c:v>29.395375999199999</c:v>
                </c:pt>
                <c:pt idx="33113">
                  <c:v>29.4067230526</c:v>
                </c:pt>
                <c:pt idx="33114">
                  <c:v>29.411628650099999</c:v>
                </c:pt>
                <c:pt idx="33115">
                  <c:v>29.410561834500001</c:v>
                </c:pt>
                <c:pt idx="33116">
                  <c:v>29.412650252900001</c:v>
                </c:pt>
                <c:pt idx="33117">
                  <c:v>29.423202185299999</c:v>
                </c:pt>
                <c:pt idx="33118">
                  <c:v>29.4338916508</c:v>
                </c:pt>
                <c:pt idx="33119">
                  <c:v>29.437173373499999</c:v>
                </c:pt>
                <c:pt idx="33120">
                  <c:v>29.4352812116</c:v>
                </c:pt>
                <c:pt idx="33121">
                  <c:v>29.441119178499999</c:v>
                </c:pt>
                <c:pt idx="33122">
                  <c:v>29.452642422</c:v>
                </c:pt>
                <c:pt idx="33123">
                  <c:v>29.460544713099999</c:v>
                </c:pt>
                <c:pt idx="33124">
                  <c:v>29.461412786</c:v>
                </c:pt>
                <c:pt idx="33125">
                  <c:v>29.4614310147</c:v>
                </c:pt>
                <c:pt idx="33126">
                  <c:v>29.469856368799999</c:v>
                </c:pt>
                <c:pt idx="33127">
                  <c:v>29.482076296599999</c:v>
                </c:pt>
                <c:pt idx="33128">
                  <c:v>29.488494337399999</c:v>
                </c:pt>
                <c:pt idx="33129">
                  <c:v>29.486459868200001</c:v>
                </c:pt>
                <c:pt idx="33130">
                  <c:v>29.4888239018</c:v>
                </c:pt>
                <c:pt idx="33131">
                  <c:v>29.499099607600002</c:v>
                </c:pt>
                <c:pt idx="33132">
                  <c:v>29.510267440300002</c:v>
                </c:pt>
                <c:pt idx="33133">
                  <c:v>29.514783727600001</c:v>
                </c:pt>
                <c:pt idx="33134">
                  <c:v>29.513633951900001</c:v>
                </c:pt>
                <c:pt idx="33135">
                  <c:v>29.5191779739</c:v>
                </c:pt>
                <c:pt idx="33136">
                  <c:v>29.530314510299998</c:v>
                </c:pt>
                <c:pt idx="33137">
                  <c:v>29.538992948600001</c:v>
                </c:pt>
                <c:pt idx="33138">
                  <c:v>29.539576762799999</c:v>
                </c:pt>
                <c:pt idx="33139">
                  <c:v>29.538746874200001</c:v>
                </c:pt>
                <c:pt idx="33140">
                  <c:v>29.546460036900001</c:v>
                </c:pt>
                <c:pt idx="33141">
                  <c:v>29.557819250800001</c:v>
                </c:pt>
                <c:pt idx="33142">
                  <c:v>29.5643656638</c:v>
                </c:pt>
                <c:pt idx="33143">
                  <c:v>29.5633993386</c:v>
                </c:pt>
                <c:pt idx="33144">
                  <c:v>29.565267778399999</c:v>
                </c:pt>
                <c:pt idx="33145">
                  <c:v>29.5744230976</c:v>
                </c:pt>
                <c:pt idx="33146">
                  <c:v>29.585171586800001</c:v>
                </c:pt>
                <c:pt idx="33147">
                  <c:v>29.589032084300001</c:v>
                </c:pt>
                <c:pt idx="33148">
                  <c:v>29.587234307999999</c:v>
                </c:pt>
                <c:pt idx="33149">
                  <c:v>29.591923742900001</c:v>
                </c:pt>
                <c:pt idx="33150">
                  <c:v>29.603708208099999</c:v>
                </c:pt>
                <c:pt idx="33151">
                  <c:v>29.6133705158</c:v>
                </c:pt>
                <c:pt idx="33152">
                  <c:v>29.613813536399999</c:v>
                </c:pt>
                <c:pt idx="33153">
                  <c:v>29.613863097199999</c:v>
                </c:pt>
                <c:pt idx="33154">
                  <c:v>29.6198176043</c:v>
                </c:pt>
                <c:pt idx="33155">
                  <c:v>29.631470138200001</c:v>
                </c:pt>
                <c:pt idx="33156">
                  <c:v>29.639561092400001</c:v>
                </c:pt>
                <c:pt idx="33157">
                  <c:v>29.639207412000001</c:v>
                </c:pt>
                <c:pt idx="33158">
                  <c:v>29.641302971000002</c:v>
                </c:pt>
                <c:pt idx="33159">
                  <c:v>29.650673555899999</c:v>
                </c:pt>
                <c:pt idx="33160">
                  <c:v>29.662165183399999</c:v>
                </c:pt>
                <c:pt idx="33161">
                  <c:v>29.665642300199998</c:v>
                </c:pt>
                <c:pt idx="33162">
                  <c:v>29.663634910100001</c:v>
                </c:pt>
                <c:pt idx="33163">
                  <c:v>29.667516188499999</c:v>
                </c:pt>
                <c:pt idx="33164">
                  <c:v>29.678024950299999</c:v>
                </c:pt>
                <c:pt idx="33165">
                  <c:v>29.687505015599999</c:v>
                </c:pt>
                <c:pt idx="33166">
                  <c:v>29.6887653432</c:v>
                </c:pt>
                <c:pt idx="33167">
                  <c:v>29.688238347399999</c:v>
                </c:pt>
                <c:pt idx="33168">
                  <c:v>29.693946673900001</c:v>
                </c:pt>
                <c:pt idx="33169">
                  <c:v>29.705841949300002</c:v>
                </c:pt>
                <c:pt idx="33170">
                  <c:v>29.712933689900002</c:v>
                </c:pt>
                <c:pt idx="33171">
                  <c:v>29.711417220200001</c:v>
                </c:pt>
                <c:pt idx="33172">
                  <c:v>29.712981998699998</c:v>
                </c:pt>
                <c:pt idx="33173">
                  <c:v>29.722336386399999</c:v>
                </c:pt>
                <c:pt idx="33174">
                  <c:v>29.7337663701</c:v>
                </c:pt>
                <c:pt idx="33175">
                  <c:v>29.737904906600001</c:v>
                </c:pt>
                <c:pt idx="33176">
                  <c:v>29.737035966899999</c:v>
                </c:pt>
                <c:pt idx="33177">
                  <c:v>29.7392278885</c:v>
                </c:pt>
                <c:pt idx="33178">
                  <c:v>29.749685485699999</c:v>
                </c:pt>
                <c:pt idx="33179">
                  <c:v>29.760288067000001</c:v>
                </c:pt>
                <c:pt idx="33180">
                  <c:v>29.761969103999999</c:v>
                </c:pt>
                <c:pt idx="33181">
                  <c:v>29.7619868078</c:v>
                </c:pt>
                <c:pt idx="33182">
                  <c:v>29.768422874399999</c:v>
                </c:pt>
                <c:pt idx="33183">
                  <c:v>29.780761556800002</c:v>
                </c:pt>
                <c:pt idx="33184">
                  <c:v>29.787742474600002</c:v>
                </c:pt>
                <c:pt idx="33185">
                  <c:v>29.786673825699999</c:v>
                </c:pt>
                <c:pt idx="33186">
                  <c:v>29.787259450800001</c:v>
                </c:pt>
                <c:pt idx="33187">
                  <c:v>29.795282360200002</c:v>
                </c:pt>
                <c:pt idx="33188">
                  <c:v>29.8066090063</c:v>
                </c:pt>
                <c:pt idx="33189">
                  <c:v>29.810775830000001</c:v>
                </c:pt>
                <c:pt idx="33190">
                  <c:v>29.8095092065</c:v>
                </c:pt>
                <c:pt idx="33191">
                  <c:v>29.811768135800001</c:v>
                </c:pt>
                <c:pt idx="33192">
                  <c:v>29.822578412999999</c:v>
                </c:pt>
                <c:pt idx="33193">
                  <c:v>29.832664171600001</c:v>
                </c:pt>
                <c:pt idx="33194">
                  <c:v>29.833199051099999</c:v>
                </c:pt>
                <c:pt idx="33195">
                  <c:v>29.832740812200001</c:v>
                </c:pt>
                <c:pt idx="33196">
                  <c:v>29.838152436000001</c:v>
                </c:pt>
                <c:pt idx="33197">
                  <c:v>29.849838785900001</c:v>
                </c:pt>
                <c:pt idx="33198">
                  <c:v>29.857545890200001</c:v>
                </c:pt>
                <c:pt idx="33199">
                  <c:v>29.8578522816</c:v>
                </c:pt>
                <c:pt idx="33200">
                  <c:v>29.857605614299999</c:v>
                </c:pt>
                <c:pt idx="33201">
                  <c:v>29.865611629099998</c:v>
                </c:pt>
                <c:pt idx="33202">
                  <c:v>29.877240760500001</c:v>
                </c:pt>
                <c:pt idx="33203">
                  <c:v>29.881523916100001</c:v>
                </c:pt>
                <c:pt idx="33204">
                  <c:v>29.880978849000002</c:v>
                </c:pt>
                <c:pt idx="33205">
                  <c:v>29.8838732207</c:v>
                </c:pt>
                <c:pt idx="33206">
                  <c:v>29.895144204800001</c:v>
                </c:pt>
                <c:pt idx="33207">
                  <c:v>29.9054015824</c:v>
                </c:pt>
                <c:pt idx="33208">
                  <c:v>29.9068864471</c:v>
                </c:pt>
                <c:pt idx="33209">
                  <c:v>29.905682518700001</c:v>
                </c:pt>
                <c:pt idx="33210">
                  <c:v>29.910116547600001</c:v>
                </c:pt>
                <c:pt idx="33211">
                  <c:v>29.921563612300002</c:v>
                </c:pt>
                <c:pt idx="33212">
                  <c:v>29.9289172792</c:v>
                </c:pt>
                <c:pt idx="33213">
                  <c:v>29.928740440199999</c:v>
                </c:pt>
                <c:pt idx="33214">
                  <c:v>29.928321414799999</c:v>
                </c:pt>
                <c:pt idx="33215">
                  <c:v>29.936356205900001</c:v>
                </c:pt>
                <c:pt idx="33216">
                  <c:v>29.947682196399999</c:v>
                </c:pt>
                <c:pt idx="33217">
                  <c:v>29.951802940699999</c:v>
                </c:pt>
                <c:pt idx="33218">
                  <c:v>29.950996799199999</c:v>
                </c:pt>
                <c:pt idx="33219">
                  <c:v>29.9522550579</c:v>
                </c:pt>
                <c:pt idx="33220">
                  <c:v>29.962628800200001</c:v>
                </c:pt>
                <c:pt idx="33221">
                  <c:v>29.973012408900001</c:v>
                </c:pt>
                <c:pt idx="33222">
                  <c:v>29.975581375400001</c:v>
                </c:pt>
                <c:pt idx="33223">
                  <c:v>29.9740435599</c:v>
                </c:pt>
                <c:pt idx="33224">
                  <c:v>29.978987813</c:v>
                </c:pt>
                <c:pt idx="33225">
                  <c:v>29.990089815699999</c:v>
                </c:pt>
                <c:pt idx="33226">
                  <c:v>29.997242352899999</c:v>
                </c:pt>
                <c:pt idx="33227">
                  <c:v>29.997786198299998</c:v>
                </c:pt>
                <c:pt idx="33228">
                  <c:v>29.997441899199998</c:v>
                </c:pt>
                <c:pt idx="33229">
                  <c:v>30.0060878532</c:v>
                </c:pt>
                <c:pt idx="33230">
                  <c:v>30.0181785493</c:v>
                </c:pt>
                <c:pt idx="33231">
                  <c:v>30.023349511999999</c:v>
                </c:pt>
                <c:pt idx="33232">
                  <c:v>30.022152617100001</c:v>
                </c:pt>
                <c:pt idx="33233">
                  <c:v>30.0231465321</c:v>
                </c:pt>
                <c:pt idx="33234">
                  <c:v>30.0328988286</c:v>
                </c:pt>
                <c:pt idx="33235">
                  <c:v>30.0427489317</c:v>
                </c:pt>
                <c:pt idx="33236">
                  <c:v>30.045061920999999</c:v>
                </c:pt>
                <c:pt idx="33237">
                  <c:v>30.043147172400001</c:v>
                </c:pt>
                <c:pt idx="33238">
                  <c:v>30.047508563699999</c:v>
                </c:pt>
                <c:pt idx="33239">
                  <c:v>30.057888935899999</c:v>
                </c:pt>
                <c:pt idx="33240">
                  <c:v>30.066011943100001</c:v>
                </c:pt>
                <c:pt idx="33241">
                  <c:v>30.066867717000001</c:v>
                </c:pt>
                <c:pt idx="33242">
                  <c:v>30.064876802200001</c:v>
                </c:pt>
                <c:pt idx="33243">
                  <c:v>30.0724219218</c:v>
                </c:pt>
                <c:pt idx="33244">
                  <c:v>30.083967167699999</c:v>
                </c:pt>
                <c:pt idx="33245">
                  <c:v>30.089518557400002</c:v>
                </c:pt>
                <c:pt idx="33246">
                  <c:v>30.0881982499</c:v>
                </c:pt>
                <c:pt idx="33247">
                  <c:v>30.089938033199999</c:v>
                </c:pt>
                <c:pt idx="33248">
                  <c:v>30.099208924799999</c:v>
                </c:pt>
                <c:pt idx="33249">
                  <c:v>30.1091056018</c:v>
                </c:pt>
                <c:pt idx="33250">
                  <c:v>30.112395135100002</c:v>
                </c:pt>
                <c:pt idx="33251">
                  <c:v>30.1098613389</c:v>
                </c:pt>
                <c:pt idx="33252">
                  <c:v>30.114373483600001</c:v>
                </c:pt>
                <c:pt idx="33253">
                  <c:v>30.126137430699998</c:v>
                </c:pt>
                <c:pt idx="33254">
                  <c:v>30.1351690266</c:v>
                </c:pt>
                <c:pt idx="33255">
                  <c:v>30.136113621100002</c:v>
                </c:pt>
                <c:pt idx="33256">
                  <c:v>30.134447314799999</c:v>
                </c:pt>
                <c:pt idx="33257">
                  <c:v>30.1411478377</c:v>
                </c:pt>
                <c:pt idx="33258">
                  <c:v>30.151874965699999</c:v>
                </c:pt>
                <c:pt idx="33259">
                  <c:v>30.157494679100001</c:v>
                </c:pt>
                <c:pt idx="33260">
                  <c:v>30.156086648799999</c:v>
                </c:pt>
                <c:pt idx="33261">
                  <c:v>30.1565826231</c:v>
                </c:pt>
                <c:pt idx="33262">
                  <c:v>30.1648667963</c:v>
                </c:pt>
                <c:pt idx="33263">
                  <c:v>30.175764296099999</c:v>
                </c:pt>
                <c:pt idx="33264">
                  <c:v>30.179531926999999</c:v>
                </c:pt>
                <c:pt idx="33265">
                  <c:v>30.176301950599999</c:v>
                </c:pt>
                <c:pt idx="33266">
                  <c:v>30.180092388399999</c:v>
                </c:pt>
                <c:pt idx="33267">
                  <c:v>30.1905837314</c:v>
                </c:pt>
                <c:pt idx="33268">
                  <c:v>30.1990919737</c:v>
                </c:pt>
                <c:pt idx="33269">
                  <c:v>30.1998649642</c:v>
                </c:pt>
                <c:pt idx="33270">
                  <c:v>30.198835578200001</c:v>
                </c:pt>
                <c:pt idx="33271">
                  <c:v>30.205004673200001</c:v>
                </c:pt>
                <c:pt idx="33272">
                  <c:v>30.216173295200001</c:v>
                </c:pt>
                <c:pt idx="33273">
                  <c:v>30.223071687600001</c:v>
                </c:pt>
                <c:pt idx="33274">
                  <c:v>30.220585142899999</c:v>
                </c:pt>
                <c:pt idx="33275">
                  <c:v>30.221270491999999</c:v>
                </c:pt>
                <c:pt idx="33276">
                  <c:v>30.230268122199998</c:v>
                </c:pt>
                <c:pt idx="33277">
                  <c:v>30.241783419200001</c:v>
                </c:pt>
                <c:pt idx="33278">
                  <c:v>30.246305565899998</c:v>
                </c:pt>
                <c:pt idx="33279">
                  <c:v>30.2437832052</c:v>
                </c:pt>
                <c:pt idx="33280">
                  <c:v>30.247009383999998</c:v>
                </c:pt>
                <c:pt idx="33281">
                  <c:v>30.256628103499999</c:v>
                </c:pt>
                <c:pt idx="33282">
                  <c:v>30.265495205699999</c:v>
                </c:pt>
                <c:pt idx="33283">
                  <c:v>30.266213772099999</c:v>
                </c:pt>
                <c:pt idx="33284">
                  <c:v>30.264208269800001</c:v>
                </c:pt>
                <c:pt idx="33285">
                  <c:v>30.2694839981</c:v>
                </c:pt>
                <c:pt idx="33286">
                  <c:v>30.280492205600002</c:v>
                </c:pt>
                <c:pt idx="33287">
                  <c:v>30.287556610799999</c:v>
                </c:pt>
                <c:pt idx="33288">
                  <c:v>30.285663098800001</c:v>
                </c:pt>
                <c:pt idx="33289">
                  <c:v>30.285967148000001</c:v>
                </c:pt>
                <c:pt idx="33290">
                  <c:v>30.293305050000001</c:v>
                </c:pt>
                <c:pt idx="33291">
                  <c:v>30.3038762262</c:v>
                </c:pt>
                <c:pt idx="33292">
                  <c:v>30.308145033999999</c:v>
                </c:pt>
                <c:pt idx="33293">
                  <c:v>30.305984339999998</c:v>
                </c:pt>
                <c:pt idx="33294">
                  <c:v>30.3085518211</c:v>
                </c:pt>
                <c:pt idx="33295">
                  <c:v>30.318934033400001</c:v>
                </c:pt>
                <c:pt idx="33296">
                  <c:v>30.3287392063</c:v>
                </c:pt>
                <c:pt idx="33297">
                  <c:v>30.328778311000001</c:v>
                </c:pt>
                <c:pt idx="33298">
                  <c:v>30.3273764799</c:v>
                </c:pt>
                <c:pt idx="33299">
                  <c:v>30.331578521000001</c:v>
                </c:pt>
                <c:pt idx="33300">
                  <c:v>30.343086755200002</c:v>
                </c:pt>
                <c:pt idx="33301">
                  <c:v>30.351590550699999</c:v>
                </c:pt>
                <c:pt idx="33302">
                  <c:v>30.3506292139</c:v>
                </c:pt>
                <c:pt idx="33303">
                  <c:v>30.350814275800001</c:v>
                </c:pt>
                <c:pt idx="33304">
                  <c:v>30.357764437099998</c:v>
                </c:pt>
                <c:pt idx="33305">
                  <c:v>30.368779181600001</c:v>
                </c:pt>
                <c:pt idx="33306">
                  <c:v>30.372733157900001</c:v>
                </c:pt>
                <c:pt idx="33307">
                  <c:v>30.370058766300001</c:v>
                </c:pt>
                <c:pt idx="33308">
                  <c:v>30.3719058428</c:v>
                </c:pt>
                <c:pt idx="33309">
                  <c:v>30.3810593635</c:v>
                </c:pt>
                <c:pt idx="33310">
                  <c:v>30.390495557800001</c:v>
                </c:pt>
                <c:pt idx="33311">
                  <c:v>30.392030743700001</c:v>
                </c:pt>
                <c:pt idx="33312">
                  <c:v>30.390147870900002</c:v>
                </c:pt>
                <c:pt idx="33313">
                  <c:v>30.393441159999998</c:v>
                </c:pt>
                <c:pt idx="33314">
                  <c:v>30.404434356900001</c:v>
                </c:pt>
                <c:pt idx="33315">
                  <c:v>30.4119665666</c:v>
                </c:pt>
                <c:pt idx="33316">
                  <c:v>30.410724555000002</c:v>
                </c:pt>
                <c:pt idx="33317">
                  <c:v>30.4101907073</c:v>
                </c:pt>
                <c:pt idx="33318">
                  <c:v>30.417751535899999</c:v>
                </c:pt>
                <c:pt idx="33319">
                  <c:v>30.429029109599998</c:v>
                </c:pt>
                <c:pt idx="33320">
                  <c:v>30.433146088499999</c:v>
                </c:pt>
                <c:pt idx="33321">
                  <c:v>30.431719359900001</c:v>
                </c:pt>
                <c:pt idx="33322">
                  <c:v>30.4314182277</c:v>
                </c:pt>
                <c:pt idx="33323">
                  <c:v>30.440691530300001</c:v>
                </c:pt>
                <c:pt idx="33324">
                  <c:v>30.4518332522</c:v>
                </c:pt>
                <c:pt idx="33325">
                  <c:v>30.4539914522</c:v>
                </c:pt>
                <c:pt idx="33326">
                  <c:v>30.4525971815</c:v>
                </c:pt>
                <c:pt idx="33327">
                  <c:v>30.456189024699999</c:v>
                </c:pt>
                <c:pt idx="33328">
                  <c:v>30.467423362800002</c:v>
                </c:pt>
                <c:pt idx="33329">
                  <c:v>30.474564901000001</c:v>
                </c:pt>
                <c:pt idx="33330">
                  <c:v>30.473326833800002</c:v>
                </c:pt>
                <c:pt idx="33331">
                  <c:v>30.472101672499999</c:v>
                </c:pt>
                <c:pt idx="33332">
                  <c:v>30.478140798599998</c:v>
                </c:pt>
                <c:pt idx="33333">
                  <c:v>30.488940438299998</c:v>
                </c:pt>
                <c:pt idx="33334">
                  <c:v>30.4938198718</c:v>
                </c:pt>
                <c:pt idx="33335">
                  <c:v>30.492009885600002</c:v>
                </c:pt>
                <c:pt idx="33336">
                  <c:v>30.4918122433</c:v>
                </c:pt>
                <c:pt idx="33337">
                  <c:v>30.501120096000001</c:v>
                </c:pt>
                <c:pt idx="33338">
                  <c:v>30.510897297300001</c:v>
                </c:pt>
                <c:pt idx="33339">
                  <c:v>30.512087684899999</c:v>
                </c:pt>
                <c:pt idx="33340">
                  <c:v>30.510319353300002</c:v>
                </c:pt>
                <c:pt idx="33341">
                  <c:v>30.513781248099999</c:v>
                </c:pt>
                <c:pt idx="33342">
                  <c:v>30.524576889199999</c:v>
                </c:pt>
                <c:pt idx="33343">
                  <c:v>30.532600781500001</c:v>
                </c:pt>
                <c:pt idx="33344">
                  <c:v>30.532791465500001</c:v>
                </c:pt>
                <c:pt idx="33345">
                  <c:v>30.5300589625</c:v>
                </c:pt>
                <c:pt idx="33346">
                  <c:v>30.535899165699998</c:v>
                </c:pt>
                <c:pt idx="33347">
                  <c:v>30.5472717671</c:v>
                </c:pt>
                <c:pt idx="33348">
                  <c:v>30.552653238200001</c:v>
                </c:pt>
                <c:pt idx="33349">
                  <c:v>30.551773092400001</c:v>
                </c:pt>
                <c:pt idx="33350">
                  <c:v>30.552268197499998</c:v>
                </c:pt>
                <c:pt idx="33351">
                  <c:v>30.561614843099999</c:v>
                </c:pt>
                <c:pt idx="33352">
                  <c:v>30.5711634275</c:v>
                </c:pt>
                <c:pt idx="33353">
                  <c:v>30.573095416299999</c:v>
                </c:pt>
                <c:pt idx="33354">
                  <c:v>30.570622365799998</c:v>
                </c:pt>
                <c:pt idx="33355">
                  <c:v>30.572877396199999</c:v>
                </c:pt>
                <c:pt idx="33356">
                  <c:v>30.583170590200002</c:v>
                </c:pt>
                <c:pt idx="33357">
                  <c:v>30.590732248199998</c:v>
                </c:pt>
                <c:pt idx="33358">
                  <c:v>30.590837586300001</c:v>
                </c:pt>
                <c:pt idx="33359">
                  <c:v>30.588606543400001</c:v>
                </c:pt>
                <c:pt idx="33360">
                  <c:v>30.594358297399999</c:v>
                </c:pt>
                <c:pt idx="33361">
                  <c:v>30.604708662</c:v>
                </c:pt>
                <c:pt idx="33362">
                  <c:v>30.6093666684</c:v>
                </c:pt>
                <c:pt idx="33363">
                  <c:v>30.608163781599998</c:v>
                </c:pt>
                <c:pt idx="33364">
                  <c:v>30.6076718835</c:v>
                </c:pt>
                <c:pt idx="33365">
                  <c:v>30.616212497500001</c:v>
                </c:pt>
                <c:pt idx="33366">
                  <c:v>30.626522555200001</c:v>
                </c:pt>
                <c:pt idx="33367">
                  <c:v>30.6298074306</c:v>
                </c:pt>
                <c:pt idx="33368">
                  <c:v>30.626763185800002</c:v>
                </c:pt>
                <c:pt idx="33369">
                  <c:v>30.629294612100001</c:v>
                </c:pt>
                <c:pt idx="33370">
                  <c:v>30.638736011700001</c:v>
                </c:pt>
                <c:pt idx="33371">
                  <c:v>30.6465702916</c:v>
                </c:pt>
                <c:pt idx="33372">
                  <c:v>30.6478096204</c:v>
                </c:pt>
                <c:pt idx="33373">
                  <c:v>30.646008339800002</c:v>
                </c:pt>
                <c:pt idx="33374">
                  <c:v>30.652099954699999</c:v>
                </c:pt>
                <c:pt idx="33375">
                  <c:v>30.6627529784</c:v>
                </c:pt>
                <c:pt idx="33376">
                  <c:v>30.6684070371</c:v>
                </c:pt>
                <c:pt idx="33377">
                  <c:v>30.666637022</c:v>
                </c:pt>
                <c:pt idx="33378">
                  <c:v>30.6655547039</c:v>
                </c:pt>
                <c:pt idx="33379">
                  <c:v>30.673421947400001</c:v>
                </c:pt>
                <c:pt idx="33380">
                  <c:v>30.682781990500001</c:v>
                </c:pt>
                <c:pt idx="33381">
                  <c:v>30.6858580888</c:v>
                </c:pt>
                <c:pt idx="33382">
                  <c:v>30.6830965272</c:v>
                </c:pt>
                <c:pt idx="33383">
                  <c:v>30.685191943500001</c:v>
                </c:pt>
                <c:pt idx="33384">
                  <c:v>30.6939996266</c:v>
                </c:pt>
                <c:pt idx="33385">
                  <c:v>30.702115440499998</c:v>
                </c:pt>
                <c:pt idx="33386">
                  <c:v>30.702933252099999</c:v>
                </c:pt>
                <c:pt idx="33387">
                  <c:v>30.699764461299999</c:v>
                </c:pt>
                <c:pt idx="33388">
                  <c:v>30.705138180199999</c:v>
                </c:pt>
                <c:pt idx="33389">
                  <c:v>30.715850558100001</c:v>
                </c:pt>
                <c:pt idx="33390">
                  <c:v>30.722144795599998</c:v>
                </c:pt>
                <c:pt idx="33391">
                  <c:v>30.7204561454</c:v>
                </c:pt>
                <c:pt idx="33392">
                  <c:v>30.720035942300001</c:v>
                </c:pt>
                <c:pt idx="33393">
                  <c:v>30.7265596481</c:v>
                </c:pt>
                <c:pt idx="33394">
                  <c:v>30.735962026399999</c:v>
                </c:pt>
                <c:pt idx="33395">
                  <c:v>30.739962570399999</c:v>
                </c:pt>
                <c:pt idx="33396">
                  <c:v>30.7373947988</c:v>
                </c:pt>
                <c:pt idx="33397">
                  <c:v>30.739905564899999</c:v>
                </c:pt>
                <c:pt idx="33398">
                  <c:v>30.749686040099999</c:v>
                </c:pt>
                <c:pt idx="33399">
                  <c:v>30.758603163</c:v>
                </c:pt>
                <c:pt idx="33400">
                  <c:v>30.759228739400001</c:v>
                </c:pt>
                <c:pt idx="33401">
                  <c:v>30.7562501735</c:v>
                </c:pt>
                <c:pt idx="33402">
                  <c:v>30.760484153499998</c:v>
                </c:pt>
                <c:pt idx="33403">
                  <c:v>30.7701544691</c:v>
                </c:pt>
                <c:pt idx="33404">
                  <c:v>30.7764214384</c:v>
                </c:pt>
                <c:pt idx="33405">
                  <c:v>30.774636143199999</c:v>
                </c:pt>
                <c:pt idx="33406">
                  <c:v>30.773589569999999</c:v>
                </c:pt>
                <c:pt idx="33407">
                  <c:v>30.7795365104</c:v>
                </c:pt>
                <c:pt idx="33408">
                  <c:v>30.789642191999999</c:v>
                </c:pt>
                <c:pt idx="33409">
                  <c:v>30.793673113000001</c:v>
                </c:pt>
                <c:pt idx="33410">
                  <c:v>30.789770765699998</c:v>
                </c:pt>
                <c:pt idx="33411">
                  <c:v>30.791523418800001</c:v>
                </c:pt>
                <c:pt idx="33412">
                  <c:v>30.800640205499999</c:v>
                </c:pt>
                <c:pt idx="33413">
                  <c:v>30.8093638183</c:v>
                </c:pt>
                <c:pt idx="33414">
                  <c:v>30.810334145100001</c:v>
                </c:pt>
                <c:pt idx="33415">
                  <c:v>30.808289524199999</c:v>
                </c:pt>
                <c:pt idx="33416">
                  <c:v>30.8116639134</c:v>
                </c:pt>
                <c:pt idx="33417">
                  <c:v>30.821270498200001</c:v>
                </c:pt>
                <c:pt idx="33418">
                  <c:v>30.828339781699999</c:v>
                </c:pt>
                <c:pt idx="33419">
                  <c:v>30.826335102600002</c:v>
                </c:pt>
                <c:pt idx="33420">
                  <c:v>30.825540354099999</c:v>
                </c:pt>
                <c:pt idx="33421">
                  <c:v>30.832519153500002</c:v>
                </c:pt>
                <c:pt idx="33422">
                  <c:v>30.843354058999999</c:v>
                </c:pt>
                <c:pt idx="33423">
                  <c:v>30.847657028</c:v>
                </c:pt>
                <c:pt idx="33424">
                  <c:v>30.8444287909</c:v>
                </c:pt>
                <c:pt idx="33425">
                  <c:v>30.845245157600001</c:v>
                </c:pt>
                <c:pt idx="33426">
                  <c:v>30.8531301459</c:v>
                </c:pt>
                <c:pt idx="33427">
                  <c:v>30.8619719179</c:v>
                </c:pt>
                <c:pt idx="33428">
                  <c:v>30.862890588300001</c:v>
                </c:pt>
                <c:pt idx="33429">
                  <c:v>30.859875134900001</c:v>
                </c:pt>
                <c:pt idx="33430">
                  <c:v>30.862495484</c:v>
                </c:pt>
                <c:pt idx="33431">
                  <c:v>30.8726464931</c:v>
                </c:pt>
                <c:pt idx="33432">
                  <c:v>30.879887824400001</c:v>
                </c:pt>
                <c:pt idx="33433">
                  <c:v>30.8774047538</c:v>
                </c:pt>
                <c:pt idx="33434">
                  <c:v>30.8760613446</c:v>
                </c:pt>
                <c:pt idx="33435">
                  <c:v>30.881608443099999</c:v>
                </c:pt>
                <c:pt idx="33436">
                  <c:v>30.891753446700001</c:v>
                </c:pt>
                <c:pt idx="33437">
                  <c:v>30.896162190999998</c:v>
                </c:pt>
                <c:pt idx="33438">
                  <c:v>30.893817090900001</c:v>
                </c:pt>
                <c:pt idx="33439">
                  <c:v>30.894014266300001</c:v>
                </c:pt>
                <c:pt idx="33440">
                  <c:v>30.902285233299999</c:v>
                </c:pt>
                <c:pt idx="33441">
                  <c:v>30.9117060747</c:v>
                </c:pt>
                <c:pt idx="33442">
                  <c:v>30.911905970999999</c:v>
                </c:pt>
                <c:pt idx="33443">
                  <c:v>30.9093655064</c:v>
                </c:pt>
                <c:pt idx="33444">
                  <c:v>30.912178331900002</c:v>
                </c:pt>
                <c:pt idx="33445">
                  <c:v>30.9229236089</c:v>
                </c:pt>
                <c:pt idx="33446">
                  <c:v>30.930978548900001</c:v>
                </c:pt>
                <c:pt idx="33447">
                  <c:v>30.929487156499999</c:v>
                </c:pt>
                <c:pt idx="33448">
                  <c:v>30.927712489099999</c:v>
                </c:pt>
                <c:pt idx="33449">
                  <c:v>30.9325600204</c:v>
                </c:pt>
                <c:pt idx="33450">
                  <c:v>30.942612365599999</c:v>
                </c:pt>
                <c:pt idx="33451">
                  <c:v>30.946835266499999</c:v>
                </c:pt>
                <c:pt idx="33452">
                  <c:v>30.9438690954</c:v>
                </c:pt>
                <c:pt idx="33453">
                  <c:v>30.9433364858</c:v>
                </c:pt>
                <c:pt idx="33454">
                  <c:v>30.951133757099999</c:v>
                </c:pt>
                <c:pt idx="33455">
                  <c:v>30.960142568599998</c:v>
                </c:pt>
                <c:pt idx="33456">
                  <c:v>30.961224391999998</c:v>
                </c:pt>
                <c:pt idx="33457">
                  <c:v>30.958522540400001</c:v>
                </c:pt>
                <c:pt idx="33458">
                  <c:v>30.959748859099999</c:v>
                </c:pt>
                <c:pt idx="33459">
                  <c:v>30.969478799099999</c:v>
                </c:pt>
                <c:pt idx="33460">
                  <c:v>30.977176585900001</c:v>
                </c:pt>
                <c:pt idx="33461">
                  <c:v>30.976272186300001</c:v>
                </c:pt>
                <c:pt idx="33462">
                  <c:v>30.974019908399999</c:v>
                </c:pt>
                <c:pt idx="33463">
                  <c:v>30.979565165099999</c:v>
                </c:pt>
                <c:pt idx="33464">
                  <c:v>30.9898433995</c:v>
                </c:pt>
                <c:pt idx="33465">
                  <c:v>30.993633412499999</c:v>
                </c:pt>
                <c:pt idx="33466">
                  <c:v>30.991502715500001</c:v>
                </c:pt>
                <c:pt idx="33467">
                  <c:v>30.9896957196</c:v>
                </c:pt>
                <c:pt idx="33468">
                  <c:v>30.997954596100001</c:v>
                </c:pt>
                <c:pt idx="33469">
                  <c:v>31.008505132500002</c:v>
                </c:pt>
                <c:pt idx="33470">
                  <c:v>31.010594366300001</c:v>
                </c:pt>
                <c:pt idx="33471">
                  <c:v>31.007947967300002</c:v>
                </c:pt>
                <c:pt idx="33472">
                  <c:v>31.009110661099999</c:v>
                </c:pt>
                <c:pt idx="33473">
                  <c:v>31.018668810299999</c:v>
                </c:pt>
                <c:pt idx="33474">
                  <c:v>31.025867440700001</c:v>
                </c:pt>
                <c:pt idx="33475">
                  <c:v>31.024693498200001</c:v>
                </c:pt>
                <c:pt idx="33476">
                  <c:v>31.021891186200001</c:v>
                </c:pt>
                <c:pt idx="33477">
                  <c:v>31.026015181199998</c:v>
                </c:pt>
                <c:pt idx="33478">
                  <c:v>31.035426295699999</c:v>
                </c:pt>
                <c:pt idx="33479">
                  <c:v>31.040740193400001</c:v>
                </c:pt>
                <c:pt idx="33480">
                  <c:v>31.038545437100002</c:v>
                </c:pt>
                <c:pt idx="33481">
                  <c:v>31.035978042899998</c:v>
                </c:pt>
                <c:pt idx="33482">
                  <c:v>31.043535656900001</c:v>
                </c:pt>
                <c:pt idx="33483">
                  <c:v>31.053049523599999</c:v>
                </c:pt>
                <c:pt idx="33484">
                  <c:v>31.0549172367</c:v>
                </c:pt>
                <c:pt idx="33485">
                  <c:v>31.051805780799999</c:v>
                </c:pt>
                <c:pt idx="33486">
                  <c:v>31.0533942006</c:v>
                </c:pt>
                <c:pt idx="33487">
                  <c:v>31.062733163899999</c:v>
                </c:pt>
                <c:pt idx="33488">
                  <c:v>31.070316870500001</c:v>
                </c:pt>
                <c:pt idx="33489">
                  <c:v>31.070555006199999</c:v>
                </c:pt>
                <c:pt idx="33490">
                  <c:v>31.065968674600001</c:v>
                </c:pt>
                <c:pt idx="33491">
                  <c:v>31.070143067299998</c:v>
                </c:pt>
                <c:pt idx="33492">
                  <c:v>31.080838654200001</c:v>
                </c:pt>
                <c:pt idx="33493">
                  <c:v>31.086777279100001</c:v>
                </c:pt>
                <c:pt idx="33494">
                  <c:v>31.085273863400001</c:v>
                </c:pt>
                <c:pt idx="33495">
                  <c:v>31.083252202099999</c:v>
                </c:pt>
                <c:pt idx="33496">
                  <c:v>31.090495859899999</c:v>
                </c:pt>
                <c:pt idx="33497">
                  <c:v>31.099436448500001</c:v>
                </c:pt>
                <c:pt idx="33498">
                  <c:v>31.101547189800002</c:v>
                </c:pt>
                <c:pt idx="33499">
                  <c:v>31.098056671399998</c:v>
                </c:pt>
                <c:pt idx="33500">
                  <c:v>31.098239979100001</c:v>
                </c:pt>
                <c:pt idx="33501">
                  <c:v>31.106722172600001</c:v>
                </c:pt>
                <c:pt idx="33502">
                  <c:v>31.1146228544</c:v>
                </c:pt>
                <c:pt idx="33503">
                  <c:v>31.114813314700001</c:v>
                </c:pt>
                <c:pt idx="33504">
                  <c:v>31.110533978500001</c:v>
                </c:pt>
                <c:pt idx="33505">
                  <c:v>31.1144127564</c:v>
                </c:pt>
                <c:pt idx="33506">
                  <c:v>31.123728101400001</c:v>
                </c:pt>
                <c:pt idx="33507">
                  <c:v>31.128776296200002</c:v>
                </c:pt>
                <c:pt idx="33508">
                  <c:v>31.127088679</c:v>
                </c:pt>
                <c:pt idx="33509">
                  <c:v>31.125103719199998</c:v>
                </c:pt>
                <c:pt idx="33510">
                  <c:v>31.131718424100001</c:v>
                </c:pt>
                <c:pt idx="33511">
                  <c:v>31.141430256500001</c:v>
                </c:pt>
                <c:pt idx="33512">
                  <c:v>31.144934800800002</c:v>
                </c:pt>
                <c:pt idx="33513">
                  <c:v>31.140301792900001</c:v>
                </c:pt>
                <c:pt idx="33514">
                  <c:v>31.140609641299999</c:v>
                </c:pt>
                <c:pt idx="33515">
                  <c:v>31.148636945700002</c:v>
                </c:pt>
                <c:pt idx="33516">
                  <c:v>31.157124574099999</c:v>
                </c:pt>
                <c:pt idx="33517">
                  <c:v>31.158575466799999</c:v>
                </c:pt>
                <c:pt idx="33518">
                  <c:v>31.1551219099</c:v>
                </c:pt>
                <c:pt idx="33519">
                  <c:v>31.158768909700001</c:v>
                </c:pt>
                <c:pt idx="33520">
                  <c:v>31.167741297100001</c:v>
                </c:pt>
                <c:pt idx="33521">
                  <c:v>31.173633642599999</c:v>
                </c:pt>
                <c:pt idx="33522">
                  <c:v>31.171487802200001</c:v>
                </c:pt>
                <c:pt idx="33523">
                  <c:v>31.1685820404</c:v>
                </c:pt>
                <c:pt idx="33524">
                  <c:v>31.174417504600001</c:v>
                </c:pt>
                <c:pt idx="33525">
                  <c:v>31.183215522099999</c:v>
                </c:pt>
                <c:pt idx="33526">
                  <c:v>31.186650522400001</c:v>
                </c:pt>
                <c:pt idx="33527">
                  <c:v>31.1829859134</c:v>
                </c:pt>
                <c:pt idx="33528">
                  <c:v>31.182713861300002</c:v>
                </c:pt>
                <c:pt idx="33529">
                  <c:v>31.189720300899999</c:v>
                </c:pt>
                <c:pt idx="33530">
                  <c:v>31.197728064</c:v>
                </c:pt>
                <c:pt idx="33531">
                  <c:v>31.1987784461</c:v>
                </c:pt>
                <c:pt idx="33532">
                  <c:v>31.1946688586</c:v>
                </c:pt>
                <c:pt idx="33533">
                  <c:v>31.197594152600001</c:v>
                </c:pt>
                <c:pt idx="33534">
                  <c:v>31.207190238100001</c:v>
                </c:pt>
                <c:pt idx="33535">
                  <c:v>31.213985084299999</c:v>
                </c:pt>
                <c:pt idx="33536">
                  <c:v>31.211577274900002</c:v>
                </c:pt>
                <c:pt idx="33537">
                  <c:v>31.209378230700001</c:v>
                </c:pt>
                <c:pt idx="33538">
                  <c:v>31.2132824322</c:v>
                </c:pt>
                <c:pt idx="33539">
                  <c:v>31.2224322852</c:v>
                </c:pt>
                <c:pt idx="33540">
                  <c:v>31.227327542299999</c:v>
                </c:pt>
                <c:pt idx="33541">
                  <c:v>31.224189227499998</c:v>
                </c:pt>
                <c:pt idx="33542">
                  <c:v>31.224219636200001</c:v>
                </c:pt>
                <c:pt idx="33543">
                  <c:v>31.2316450179</c:v>
                </c:pt>
                <c:pt idx="33544">
                  <c:v>31.240468251999999</c:v>
                </c:pt>
                <c:pt idx="33545">
                  <c:v>31.2410376349</c:v>
                </c:pt>
                <c:pt idx="33546">
                  <c:v>31.2366947306</c:v>
                </c:pt>
                <c:pt idx="33547">
                  <c:v>31.238698468300001</c:v>
                </c:pt>
                <c:pt idx="33548">
                  <c:v>31.246955962400001</c:v>
                </c:pt>
                <c:pt idx="33549">
                  <c:v>31.253525787600001</c:v>
                </c:pt>
                <c:pt idx="33550">
                  <c:v>31.251749454900001</c:v>
                </c:pt>
                <c:pt idx="33551">
                  <c:v>31.248858274700002</c:v>
                </c:pt>
                <c:pt idx="33552">
                  <c:v>31.2524669867</c:v>
                </c:pt>
                <c:pt idx="33553">
                  <c:v>31.261819643599999</c:v>
                </c:pt>
                <c:pt idx="33554">
                  <c:v>31.265910836700002</c:v>
                </c:pt>
                <c:pt idx="33555">
                  <c:v>31.261693401599999</c:v>
                </c:pt>
                <c:pt idx="33556">
                  <c:v>31.261360172700002</c:v>
                </c:pt>
                <c:pt idx="33557">
                  <c:v>31.268751116400001</c:v>
                </c:pt>
                <c:pt idx="33558">
                  <c:v>31.277537276</c:v>
                </c:pt>
                <c:pt idx="33559">
                  <c:v>31.2786385223</c:v>
                </c:pt>
                <c:pt idx="33560">
                  <c:v>31.275243662699999</c:v>
                </c:pt>
                <c:pt idx="33561">
                  <c:v>31.275474569099998</c:v>
                </c:pt>
                <c:pt idx="33562">
                  <c:v>31.2835453882</c:v>
                </c:pt>
                <c:pt idx="33563">
                  <c:v>31.2911130146</c:v>
                </c:pt>
                <c:pt idx="33564">
                  <c:v>31.289774153700002</c:v>
                </c:pt>
                <c:pt idx="33565">
                  <c:v>31.287396315999999</c:v>
                </c:pt>
                <c:pt idx="33566">
                  <c:v>31.291943031300001</c:v>
                </c:pt>
                <c:pt idx="33567">
                  <c:v>31.301788305199999</c:v>
                </c:pt>
                <c:pt idx="33568">
                  <c:v>31.305776510000001</c:v>
                </c:pt>
                <c:pt idx="33569">
                  <c:v>31.302045943100001</c:v>
                </c:pt>
                <c:pt idx="33570">
                  <c:v>31.300586475599999</c:v>
                </c:pt>
                <c:pt idx="33571">
                  <c:v>31.3066164339</c:v>
                </c:pt>
                <c:pt idx="33572">
                  <c:v>31.315287345000002</c:v>
                </c:pt>
                <c:pt idx="33573">
                  <c:v>31.316265777400002</c:v>
                </c:pt>
                <c:pt idx="33574">
                  <c:v>31.312324165300002</c:v>
                </c:pt>
                <c:pt idx="33575">
                  <c:v>31.312476322599998</c:v>
                </c:pt>
                <c:pt idx="33576">
                  <c:v>31.320970068000001</c:v>
                </c:pt>
                <c:pt idx="33577">
                  <c:v>31.327986136100002</c:v>
                </c:pt>
                <c:pt idx="33578">
                  <c:v>31.325539580400001</c:v>
                </c:pt>
                <c:pt idx="33579">
                  <c:v>31.3228346567</c:v>
                </c:pt>
                <c:pt idx="33580">
                  <c:v>31.326416800499999</c:v>
                </c:pt>
                <c:pt idx="33581">
                  <c:v>31.335743582799999</c:v>
                </c:pt>
                <c:pt idx="33582">
                  <c:v>31.340436553300002</c:v>
                </c:pt>
                <c:pt idx="33583">
                  <c:v>31.337918864199999</c:v>
                </c:pt>
                <c:pt idx="33584">
                  <c:v>31.335593639399999</c:v>
                </c:pt>
                <c:pt idx="33585">
                  <c:v>31.3414393087</c:v>
                </c:pt>
                <c:pt idx="33586">
                  <c:v>31.350304751199999</c:v>
                </c:pt>
                <c:pt idx="33587">
                  <c:v>31.351327540500002</c:v>
                </c:pt>
                <c:pt idx="33588">
                  <c:v>31.348021829499999</c:v>
                </c:pt>
                <c:pt idx="33589">
                  <c:v>31.348839030000001</c:v>
                </c:pt>
                <c:pt idx="33590">
                  <c:v>31.357859703500001</c:v>
                </c:pt>
                <c:pt idx="33591">
                  <c:v>31.365233332999999</c:v>
                </c:pt>
                <c:pt idx="33592">
                  <c:v>31.3637663262</c:v>
                </c:pt>
                <c:pt idx="33593">
                  <c:v>31.3602481416</c:v>
                </c:pt>
                <c:pt idx="33594">
                  <c:v>31.362829743900001</c:v>
                </c:pt>
                <c:pt idx="33595">
                  <c:v>31.3718949332</c:v>
                </c:pt>
                <c:pt idx="33596">
                  <c:v>31.3761085543</c:v>
                </c:pt>
                <c:pt idx="33597">
                  <c:v>31.373014871500001</c:v>
                </c:pt>
                <c:pt idx="33598">
                  <c:v>31.370327101899999</c:v>
                </c:pt>
                <c:pt idx="33599">
                  <c:v>31.3762478192</c:v>
                </c:pt>
                <c:pt idx="33600">
                  <c:v>31.384661019599999</c:v>
                </c:pt>
                <c:pt idx="33601">
                  <c:v>31.385605571199999</c:v>
                </c:pt>
                <c:pt idx="33602">
                  <c:v>31.382041658599999</c:v>
                </c:pt>
                <c:pt idx="33603">
                  <c:v>31.3814238167</c:v>
                </c:pt>
                <c:pt idx="33604">
                  <c:v>31.389691431700001</c:v>
                </c:pt>
                <c:pt idx="33605">
                  <c:v>31.3972135948</c:v>
                </c:pt>
                <c:pt idx="33606">
                  <c:v>31.396713134999999</c:v>
                </c:pt>
                <c:pt idx="33607">
                  <c:v>31.392804096599999</c:v>
                </c:pt>
                <c:pt idx="33608">
                  <c:v>31.3957439715</c:v>
                </c:pt>
                <c:pt idx="33609">
                  <c:v>31.404430819400002</c:v>
                </c:pt>
                <c:pt idx="33610">
                  <c:v>31.408271273899999</c:v>
                </c:pt>
                <c:pt idx="33611">
                  <c:v>31.4058149713</c:v>
                </c:pt>
                <c:pt idx="33612">
                  <c:v>31.403081286900001</c:v>
                </c:pt>
                <c:pt idx="33613">
                  <c:v>31.409689610899999</c:v>
                </c:pt>
                <c:pt idx="33614">
                  <c:v>31.419060643400002</c:v>
                </c:pt>
                <c:pt idx="33615">
                  <c:v>31.421031123100001</c:v>
                </c:pt>
                <c:pt idx="33616">
                  <c:v>31.4171375381</c:v>
                </c:pt>
                <c:pt idx="33617">
                  <c:v>31.4162480068</c:v>
                </c:pt>
                <c:pt idx="33618">
                  <c:v>31.4238546572</c:v>
                </c:pt>
                <c:pt idx="33619">
                  <c:v>31.430773216799999</c:v>
                </c:pt>
                <c:pt idx="33620">
                  <c:v>31.4299845498</c:v>
                </c:pt>
                <c:pt idx="33621">
                  <c:v>31.425513097500001</c:v>
                </c:pt>
                <c:pt idx="33622">
                  <c:v>31.427851596</c:v>
                </c:pt>
                <c:pt idx="33623">
                  <c:v>31.4356319531</c:v>
                </c:pt>
                <c:pt idx="33624">
                  <c:v>31.440542075300002</c:v>
                </c:pt>
                <c:pt idx="33625">
                  <c:v>31.438182963300001</c:v>
                </c:pt>
                <c:pt idx="33626">
                  <c:v>31.434028176799998</c:v>
                </c:pt>
                <c:pt idx="33627">
                  <c:v>31.4395912803</c:v>
                </c:pt>
                <c:pt idx="33628">
                  <c:v>31.448590691700002</c:v>
                </c:pt>
                <c:pt idx="33629">
                  <c:v>31.450961907899998</c:v>
                </c:pt>
                <c:pt idx="33630">
                  <c:v>31.446924112800001</c:v>
                </c:pt>
                <c:pt idx="33631">
                  <c:v>31.446640004300001</c:v>
                </c:pt>
                <c:pt idx="33632">
                  <c:v>31.453793464699999</c:v>
                </c:pt>
                <c:pt idx="33633">
                  <c:v>31.460601780000001</c:v>
                </c:pt>
                <c:pt idx="33634">
                  <c:v>31.4606449592</c:v>
                </c:pt>
                <c:pt idx="33635">
                  <c:v>31.455337759700001</c:v>
                </c:pt>
                <c:pt idx="33636">
                  <c:v>31.4578962123</c:v>
                </c:pt>
                <c:pt idx="33637">
                  <c:v>31.4671371835</c:v>
                </c:pt>
                <c:pt idx="33638">
                  <c:v>31.472955874699998</c:v>
                </c:pt>
                <c:pt idx="33639">
                  <c:v>31.470839381800001</c:v>
                </c:pt>
                <c:pt idx="33640">
                  <c:v>31.4670533599</c:v>
                </c:pt>
                <c:pt idx="33641">
                  <c:v>31.471797124199998</c:v>
                </c:pt>
                <c:pt idx="33642">
                  <c:v>31.479920845300001</c:v>
                </c:pt>
                <c:pt idx="33643">
                  <c:v>31.482337962300001</c:v>
                </c:pt>
                <c:pt idx="33644">
                  <c:v>31.478036783</c:v>
                </c:pt>
                <c:pt idx="33645">
                  <c:v>31.476442712099999</c:v>
                </c:pt>
                <c:pt idx="33646">
                  <c:v>31.482484850500001</c:v>
                </c:pt>
                <c:pt idx="33647">
                  <c:v>31.490367947700001</c:v>
                </c:pt>
                <c:pt idx="33648">
                  <c:v>31.490629358900001</c:v>
                </c:pt>
                <c:pt idx="33649">
                  <c:v>31.484730512300001</c:v>
                </c:pt>
                <c:pt idx="33650">
                  <c:v>31.486513769199998</c:v>
                </c:pt>
                <c:pt idx="33651">
                  <c:v>31.494804514599998</c:v>
                </c:pt>
                <c:pt idx="33652">
                  <c:v>31.500176125700001</c:v>
                </c:pt>
                <c:pt idx="33653">
                  <c:v>31.4979199269</c:v>
                </c:pt>
                <c:pt idx="33654">
                  <c:v>31.494620196100001</c:v>
                </c:pt>
                <c:pt idx="33655">
                  <c:v>31.498865815599999</c:v>
                </c:pt>
                <c:pt idx="33656">
                  <c:v>31.507326192200001</c:v>
                </c:pt>
                <c:pt idx="33657">
                  <c:v>31.510927047999999</c:v>
                </c:pt>
                <c:pt idx="33658">
                  <c:v>31.5053268755</c:v>
                </c:pt>
                <c:pt idx="33659">
                  <c:v>31.503924392599998</c:v>
                </c:pt>
                <c:pt idx="33660">
                  <c:v>31.5105972701</c:v>
                </c:pt>
                <c:pt idx="33661">
                  <c:v>31.519112725300001</c:v>
                </c:pt>
                <c:pt idx="33662">
                  <c:v>31.5202429092</c:v>
                </c:pt>
                <c:pt idx="33663">
                  <c:v>31.515131296300002</c:v>
                </c:pt>
                <c:pt idx="33664">
                  <c:v>31.516405321000001</c:v>
                </c:pt>
                <c:pt idx="33665">
                  <c:v>31.523793645600001</c:v>
                </c:pt>
                <c:pt idx="33666">
                  <c:v>31.529531468599998</c:v>
                </c:pt>
                <c:pt idx="33667">
                  <c:v>31.5270744247</c:v>
                </c:pt>
                <c:pt idx="33668">
                  <c:v>31.522719233299998</c:v>
                </c:pt>
                <c:pt idx="33669">
                  <c:v>31.526007593999999</c:v>
                </c:pt>
                <c:pt idx="33670">
                  <c:v>31.534310421800001</c:v>
                </c:pt>
                <c:pt idx="33671">
                  <c:v>31.537799277200001</c:v>
                </c:pt>
                <c:pt idx="33672">
                  <c:v>31.532827164299999</c:v>
                </c:pt>
                <c:pt idx="33673">
                  <c:v>31.536009341500002</c:v>
                </c:pt>
                <c:pt idx="33674">
                  <c:v>31.543626827600001</c:v>
                </c:pt>
                <c:pt idx="33675">
                  <c:v>31.544684681</c:v>
                </c:pt>
                <c:pt idx="33676">
                  <c:v>31.539877603800001</c:v>
                </c:pt>
                <c:pt idx="33677">
                  <c:v>31.540545998300001</c:v>
                </c:pt>
                <c:pt idx="33678">
                  <c:v>31.548604818600001</c:v>
                </c:pt>
                <c:pt idx="33679">
                  <c:v>31.555242408200002</c:v>
                </c:pt>
                <c:pt idx="33680">
                  <c:v>31.551940849499999</c:v>
                </c:pt>
                <c:pt idx="33681">
                  <c:v>31.548018612</c:v>
                </c:pt>
                <c:pt idx="33682">
                  <c:v>31.550013573600001</c:v>
                </c:pt>
                <c:pt idx="33683">
                  <c:v>31.558962497700001</c:v>
                </c:pt>
                <c:pt idx="33684">
                  <c:v>31.563955425700001</c:v>
                </c:pt>
                <c:pt idx="33685">
                  <c:v>31.559934290200001</c:v>
                </c:pt>
                <c:pt idx="33686">
                  <c:v>31.557923115400001</c:v>
                </c:pt>
                <c:pt idx="33687">
                  <c:v>31.562887568800001</c:v>
                </c:pt>
                <c:pt idx="33688">
                  <c:v>31.5710587158</c:v>
                </c:pt>
                <c:pt idx="33689">
                  <c:v>31.5717012681</c:v>
                </c:pt>
                <c:pt idx="33690">
                  <c:v>31.566310102700001</c:v>
                </c:pt>
                <c:pt idx="33691">
                  <c:v>31.566123044899999</c:v>
                </c:pt>
                <c:pt idx="33692">
                  <c:v>31.572910421</c:v>
                </c:pt>
                <c:pt idx="33693">
                  <c:v>31.579083511099999</c:v>
                </c:pt>
                <c:pt idx="33694">
                  <c:v>31.577245699199999</c:v>
                </c:pt>
                <c:pt idx="33695">
                  <c:v>31.572647638199999</c:v>
                </c:pt>
                <c:pt idx="33696">
                  <c:v>31.573833731400001</c:v>
                </c:pt>
                <c:pt idx="33697">
                  <c:v>31.582206129700001</c:v>
                </c:pt>
                <c:pt idx="33698">
                  <c:v>31.586587360900001</c:v>
                </c:pt>
                <c:pt idx="33699">
                  <c:v>31.582291747300001</c:v>
                </c:pt>
                <c:pt idx="33700">
                  <c:v>31.5796255978</c:v>
                </c:pt>
                <c:pt idx="33701">
                  <c:v>31.5851291844</c:v>
                </c:pt>
                <c:pt idx="33702">
                  <c:v>31.5935783384</c:v>
                </c:pt>
                <c:pt idx="33703">
                  <c:v>31.594296312099999</c:v>
                </c:pt>
                <c:pt idx="33704">
                  <c:v>31.589987109999999</c:v>
                </c:pt>
                <c:pt idx="33705">
                  <c:v>31.587425248999999</c:v>
                </c:pt>
                <c:pt idx="33706">
                  <c:v>31.594406886600002</c:v>
                </c:pt>
                <c:pt idx="33707">
                  <c:v>31.602218032500001</c:v>
                </c:pt>
                <c:pt idx="33708">
                  <c:v>31.600989498899999</c:v>
                </c:pt>
                <c:pt idx="33709">
                  <c:v>31.596929736100002</c:v>
                </c:pt>
                <c:pt idx="33710">
                  <c:v>31.598550657499999</c:v>
                </c:pt>
                <c:pt idx="33711">
                  <c:v>31.607258128200002</c:v>
                </c:pt>
                <c:pt idx="33712">
                  <c:v>31.611199687300001</c:v>
                </c:pt>
                <c:pt idx="33713">
                  <c:v>31.606922975700002</c:v>
                </c:pt>
                <c:pt idx="33714">
                  <c:v>31.603409794400001</c:v>
                </c:pt>
                <c:pt idx="33715">
                  <c:v>31.607307048700001</c:v>
                </c:pt>
                <c:pt idx="33716">
                  <c:v>31.615281774900001</c:v>
                </c:pt>
                <c:pt idx="33717">
                  <c:v>31.6166944587</c:v>
                </c:pt>
                <c:pt idx="33718">
                  <c:v>31.611783677799998</c:v>
                </c:pt>
                <c:pt idx="33719">
                  <c:v>31.609278619800001</c:v>
                </c:pt>
                <c:pt idx="33720">
                  <c:v>31.616205697400002</c:v>
                </c:pt>
                <c:pt idx="33721">
                  <c:v>31.622951265099999</c:v>
                </c:pt>
                <c:pt idx="33722">
                  <c:v>31.620827012500001</c:v>
                </c:pt>
                <c:pt idx="33723">
                  <c:v>31.6165761259</c:v>
                </c:pt>
                <c:pt idx="33724">
                  <c:v>31.6180055801</c:v>
                </c:pt>
                <c:pt idx="33725">
                  <c:v>31.626351195600002</c:v>
                </c:pt>
                <c:pt idx="33726">
                  <c:v>31.631097736499999</c:v>
                </c:pt>
                <c:pt idx="33727">
                  <c:v>31.628107090499999</c:v>
                </c:pt>
                <c:pt idx="33728">
                  <c:v>31.622945403300001</c:v>
                </c:pt>
                <c:pt idx="33729">
                  <c:v>31.626494099599999</c:v>
                </c:pt>
                <c:pt idx="33730">
                  <c:v>31.634919219099999</c:v>
                </c:pt>
                <c:pt idx="33731">
                  <c:v>31.636941887300001</c:v>
                </c:pt>
                <c:pt idx="33732">
                  <c:v>31.6329479045</c:v>
                </c:pt>
                <c:pt idx="33733">
                  <c:v>31.6312558419</c:v>
                </c:pt>
                <c:pt idx="33734">
                  <c:v>31.638281339700001</c:v>
                </c:pt>
                <c:pt idx="33735">
                  <c:v>31.6448495014</c:v>
                </c:pt>
                <c:pt idx="33736">
                  <c:v>31.643555709899999</c:v>
                </c:pt>
                <c:pt idx="33737">
                  <c:v>31.6384325161</c:v>
                </c:pt>
                <c:pt idx="33738">
                  <c:v>31.638585677199998</c:v>
                </c:pt>
                <c:pt idx="33739">
                  <c:v>31.646407677999999</c:v>
                </c:pt>
                <c:pt idx="33740">
                  <c:v>31.6506533216</c:v>
                </c:pt>
                <c:pt idx="33741">
                  <c:v>31.647412743499999</c:v>
                </c:pt>
                <c:pt idx="33742">
                  <c:v>31.642611972699999</c:v>
                </c:pt>
                <c:pt idx="33743">
                  <c:v>31.646057916</c:v>
                </c:pt>
                <c:pt idx="33744">
                  <c:v>31.6535248307</c:v>
                </c:pt>
                <c:pt idx="33745">
                  <c:v>31.654845179999999</c:v>
                </c:pt>
                <c:pt idx="33746">
                  <c:v>31.650755117599999</c:v>
                </c:pt>
                <c:pt idx="33747">
                  <c:v>31.648073965599998</c:v>
                </c:pt>
                <c:pt idx="33748">
                  <c:v>31.654422401200002</c:v>
                </c:pt>
                <c:pt idx="33749">
                  <c:v>31.661759599900002</c:v>
                </c:pt>
                <c:pt idx="33750">
                  <c:v>31.661737048199999</c:v>
                </c:pt>
                <c:pt idx="33751">
                  <c:v>31.655969350500001</c:v>
                </c:pt>
                <c:pt idx="33752">
                  <c:v>31.656197261900001</c:v>
                </c:pt>
                <c:pt idx="33753">
                  <c:v>31.663054346599999</c:v>
                </c:pt>
                <c:pt idx="33754">
                  <c:v>31.667606428100001</c:v>
                </c:pt>
                <c:pt idx="33755">
                  <c:v>31.665433565299999</c:v>
                </c:pt>
                <c:pt idx="33756">
                  <c:v>31.6610045302</c:v>
                </c:pt>
                <c:pt idx="33757">
                  <c:v>31.664843513600001</c:v>
                </c:pt>
                <c:pt idx="33758">
                  <c:v>31.672821083300001</c:v>
                </c:pt>
                <c:pt idx="33759">
                  <c:v>31.675225520600002</c:v>
                </c:pt>
                <c:pt idx="33760">
                  <c:v>31.670501031499999</c:v>
                </c:pt>
                <c:pt idx="33761">
                  <c:v>31.667190089799998</c:v>
                </c:pt>
                <c:pt idx="33762">
                  <c:v>31.672798023199999</c:v>
                </c:pt>
                <c:pt idx="33763">
                  <c:v>31.679142022499999</c:v>
                </c:pt>
                <c:pt idx="33764">
                  <c:v>31.6788837792</c:v>
                </c:pt>
                <c:pt idx="33765">
                  <c:v>31.673195573299999</c:v>
                </c:pt>
                <c:pt idx="33766">
                  <c:v>31.672946123500001</c:v>
                </c:pt>
                <c:pt idx="33767">
                  <c:v>31.679083964099998</c:v>
                </c:pt>
                <c:pt idx="33768">
                  <c:v>31.683960031000002</c:v>
                </c:pt>
                <c:pt idx="33769">
                  <c:v>31.6815095406</c:v>
                </c:pt>
                <c:pt idx="33770">
                  <c:v>31.675855074899999</c:v>
                </c:pt>
                <c:pt idx="33771">
                  <c:v>31.679103142399999</c:v>
                </c:pt>
                <c:pt idx="33772">
                  <c:v>31.687158074399999</c:v>
                </c:pt>
                <c:pt idx="33773">
                  <c:v>31.6901950249</c:v>
                </c:pt>
                <c:pt idx="33774">
                  <c:v>31.685467444299999</c:v>
                </c:pt>
                <c:pt idx="33775">
                  <c:v>31.682623028999998</c:v>
                </c:pt>
                <c:pt idx="33776">
                  <c:v>31.686822149200001</c:v>
                </c:pt>
                <c:pt idx="33777">
                  <c:v>31.693092723300001</c:v>
                </c:pt>
                <c:pt idx="33778">
                  <c:v>31.6936868648</c:v>
                </c:pt>
                <c:pt idx="33779">
                  <c:v>31.6881388069</c:v>
                </c:pt>
                <c:pt idx="33780">
                  <c:v>31.6883114462</c:v>
                </c:pt>
                <c:pt idx="33781">
                  <c:v>31.695605995699999</c:v>
                </c:pt>
                <c:pt idx="33782">
                  <c:v>31.701339320999999</c:v>
                </c:pt>
                <c:pt idx="33783">
                  <c:v>31.698759432799999</c:v>
                </c:pt>
                <c:pt idx="33784">
                  <c:v>31.693301118800001</c:v>
                </c:pt>
                <c:pt idx="33785">
                  <c:v>31.695298720299999</c:v>
                </c:pt>
                <c:pt idx="33786">
                  <c:v>31.702284436799999</c:v>
                </c:pt>
                <c:pt idx="33787">
                  <c:v>31.7053249147</c:v>
                </c:pt>
                <c:pt idx="33788">
                  <c:v>31.7003482752</c:v>
                </c:pt>
                <c:pt idx="33789">
                  <c:v>31.696790030199999</c:v>
                </c:pt>
                <c:pt idx="33790">
                  <c:v>31.700244216600002</c:v>
                </c:pt>
                <c:pt idx="33791">
                  <c:v>31.707319674299999</c:v>
                </c:pt>
                <c:pt idx="33792">
                  <c:v>31.707871611600002</c:v>
                </c:pt>
                <c:pt idx="33793">
                  <c:v>31.701139082299999</c:v>
                </c:pt>
                <c:pt idx="33794">
                  <c:v>31.700611434199999</c:v>
                </c:pt>
                <c:pt idx="33795">
                  <c:v>31.707350439300001</c:v>
                </c:pt>
                <c:pt idx="33796">
                  <c:v>31.713004739799999</c:v>
                </c:pt>
                <c:pt idx="33797">
                  <c:v>31.7107846422</c:v>
                </c:pt>
                <c:pt idx="33798">
                  <c:v>31.706094205300001</c:v>
                </c:pt>
                <c:pt idx="33799">
                  <c:v>31.707213510799999</c:v>
                </c:pt>
                <c:pt idx="33800">
                  <c:v>31.713986638000002</c:v>
                </c:pt>
                <c:pt idx="33801">
                  <c:v>31.717745229599998</c:v>
                </c:pt>
                <c:pt idx="33802">
                  <c:v>31.71244313</c:v>
                </c:pt>
                <c:pt idx="33803">
                  <c:v>31.709108570000001</c:v>
                </c:pt>
                <c:pt idx="33804">
                  <c:v>31.713617472999999</c:v>
                </c:pt>
                <c:pt idx="33805">
                  <c:v>31.721472412899999</c:v>
                </c:pt>
                <c:pt idx="33806">
                  <c:v>31.722496330599999</c:v>
                </c:pt>
                <c:pt idx="33807">
                  <c:v>31.716484465800001</c:v>
                </c:pt>
                <c:pt idx="33808">
                  <c:v>31.7149857299</c:v>
                </c:pt>
                <c:pt idx="33809">
                  <c:v>31.7204513784</c:v>
                </c:pt>
                <c:pt idx="33810">
                  <c:v>31.726239684900001</c:v>
                </c:pt>
                <c:pt idx="33811">
                  <c:v>31.723842145599999</c:v>
                </c:pt>
                <c:pt idx="33812">
                  <c:v>31.718112547400001</c:v>
                </c:pt>
                <c:pt idx="33813">
                  <c:v>31.718316932099999</c:v>
                </c:pt>
                <c:pt idx="33814">
                  <c:v>31.725700076500001</c:v>
                </c:pt>
                <c:pt idx="33815">
                  <c:v>31.729451909800002</c:v>
                </c:pt>
                <c:pt idx="33816">
                  <c:v>31.723827451599998</c:v>
                </c:pt>
                <c:pt idx="33817">
                  <c:v>31.719876543600002</c:v>
                </c:pt>
                <c:pt idx="33818">
                  <c:v>31.723200622699999</c:v>
                </c:pt>
                <c:pt idx="33819">
                  <c:v>31.730496821399999</c:v>
                </c:pt>
                <c:pt idx="33820">
                  <c:v>31.731689017800001</c:v>
                </c:pt>
                <c:pt idx="33821">
                  <c:v>31.7264321183</c:v>
                </c:pt>
                <c:pt idx="33822">
                  <c:v>31.7242833675</c:v>
                </c:pt>
                <c:pt idx="33823">
                  <c:v>31.730013553399999</c:v>
                </c:pt>
                <c:pt idx="33824">
                  <c:v>31.7363410283</c:v>
                </c:pt>
                <c:pt idx="33825">
                  <c:v>31.733086177200001</c:v>
                </c:pt>
                <c:pt idx="33826">
                  <c:v>31.727793021499998</c:v>
                </c:pt>
                <c:pt idx="33827">
                  <c:v>31.728042993599999</c:v>
                </c:pt>
                <c:pt idx="33828">
                  <c:v>31.736074346399999</c:v>
                </c:pt>
                <c:pt idx="33829">
                  <c:v>31.740830845200001</c:v>
                </c:pt>
                <c:pt idx="33830">
                  <c:v>31.736214242900001</c:v>
                </c:pt>
                <c:pt idx="33831">
                  <c:v>31.731895122200001</c:v>
                </c:pt>
                <c:pt idx="33832">
                  <c:v>31.7344837604</c:v>
                </c:pt>
                <c:pt idx="33833">
                  <c:v>31.741693440599999</c:v>
                </c:pt>
                <c:pt idx="33834">
                  <c:v>31.7426275985</c:v>
                </c:pt>
                <c:pt idx="33835">
                  <c:v>31.7367212903</c:v>
                </c:pt>
                <c:pt idx="33836">
                  <c:v>31.7337118686</c:v>
                </c:pt>
                <c:pt idx="33837">
                  <c:v>31.738940322000001</c:v>
                </c:pt>
                <c:pt idx="33838">
                  <c:v>31.744658172200001</c:v>
                </c:pt>
                <c:pt idx="33839">
                  <c:v>31.742418790399999</c:v>
                </c:pt>
                <c:pt idx="33840">
                  <c:v>31.7367305183</c:v>
                </c:pt>
                <c:pt idx="33841">
                  <c:v>31.7356631619</c:v>
                </c:pt>
                <c:pt idx="33842">
                  <c:v>31.742730546699999</c:v>
                </c:pt>
                <c:pt idx="33843">
                  <c:v>31.747338588200002</c:v>
                </c:pt>
                <c:pt idx="33844">
                  <c:v>31.743320907699999</c:v>
                </c:pt>
                <c:pt idx="33845">
                  <c:v>31.7385325409</c:v>
                </c:pt>
                <c:pt idx="33846">
                  <c:v>31.7416925542</c:v>
                </c:pt>
                <c:pt idx="33847">
                  <c:v>31.749118058299999</c:v>
                </c:pt>
                <c:pt idx="33848">
                  <c:v>31.749519386900001</c:v>
                </c:pt>
                <c:pt idx="33849">
                  <c:v>31.744320034899999</c:v>
                </c:pt>
                <c:pt idx="33850">
                  <c:v>31.739801407400002</c:v>
                </c:pt>
                <c:pt idx="33851">
                  <c:v>31.745607724300001</c:v>
                </c:pt>
                <c:pt idx="33852">
                  <c:v>31.7529320097</c:v>
                </c:pt>
                <c:pt idx="33853">
                  <c:v>31.751707510900001</c:v>
                </c:pt>
                <c:pt idx="33854">
                  <c:v>31.746234142999999</c:v>
                </c:pt>
                <c:pt idx="33855">
                  <c:v>31.745125708700002</c:v>
                </c:pt>
                <c:pt idx="33856">
                  <c:v>31.7520674499</c:v>
                </c:pt>
                <c:pt idx="33857">
                  <c:v>31.7561125649</c:v>
                </c:pt>
                <c:pt idx="33858">
                  <c:v>31.7518172529</c:v>
                </c:pt>
                <c:pt idx="33859">
                  <c:v>31.746346905599999</c:v>
                </c:pt>
                <c:pt idx="33860">
                  <c:v>31.7480249071</c:v>
                </c:pt>
                <c:pt idx="33861">
                  <c:v>31.754488434199999</c:v>
                </c:pt>
                <c:pt idx="33862">
                  <c:v>31.7564580411</c:v>
                </c:pt>
                <c:pt idx="33863">
                  <c:v>31.750993953599998</c:v>
                </c:pt>
                <c:pt idx="33864">
                  <c:v>31.745814729399999</c:v>
                </c:pt>
                <c:pt idx="33865">
                  <c:v>31.750846741299998</c:v>
                </c:pt>
                <c:pt idx="33866">
                  <c:v>31.757492696700002</c:v>
                </c:pt>
                <c:pt idx="33867">
                  <c:v>31.756102653100001</c:v>
                </c:pt>
                <c:pt idx="33868">
                  <c:v>31.750227621699999</c:v>
                </c:pt>
                <c:pt idx="33869">
                  <c:v>31.749424917599999</c:v>
                </c:pt>
                <c:pt idx="33870">
                  <c:v>31.756154680000002</c:v>
                </c:pt>
                <c:pt idx="33871">
                  <c:v>31.760523964600001</c:v>
                </c:pt>
                <c:pt idx="33872">
                  <c:v>31.757536150499998</c:v>
                </c:pt>
                <c:pt idx="33873">
                  <c:v>31.750092663499998</c:v>
                </c:pt>
                <c:pt idx="33874">
                  <c:v>31.7518566462</c:v>
                </c:pt>
                <c:pt idx="33875">
                  <c:v>31.759494928399999</c:v>
                </c:pt>
                <c:pt idx="33876">
                  <c:v>31.762103846700001</c:v>
                </c:pt>
                <c:pt idx="33877">
                  <c:v>31.7574366146</c:v>
                </c:pt>
                <c:pt idx="33878">
                  <c:v>31.7529203006</c:v>
                </c:pt>
                <c:pt idx="33879">
                  <c:v>31.757672830600001</c:v>
                </c:pt>
                <c:pt idx="33880">
                  <c:v>31.763701919599999</c:v>
                </c:pt>
                <c:pt idx="33881">
                  <c:v>31.762611741099999</c:v>
                </c:pt>
                <c:pt idx="33882">
                  <c:v>31.756245284999999</c:v>
                </c:pt>
                <c:pt idx="33883">
                  <c:v>31.753962277799999</c:v>
                </c:pt>
                <c:pt idx="33884">
                  <c:v>31.7598004924</c:v>
                </c:pt>
                <c:pt idx="33885">
                  <c:v>31.7644695167</c:v>
                </c:pt>
                <c:pt idx="33886">
                  <c:v>31.761196147900002</c:v>
                </c:pt>
                <c:pt idx="33887">
                  <c:v>31.754073607599999</c:v>
                </c:pt>
                <c:pt idx="33888">
                  <c:v>31.7553905595</c:v>
                </c:pt>
                <c:pt idx="33889">
                  <c:v>31.761955820099999</c:v>
                </c:pt>
                <c:pt idx="33890">
                  <c:v>31.7637664883</c:v>
                </c:pt>
                <c:pt idx="33891">
                  <c:v>31.759111865000001</c:v>
                </c:pt>
                <c:pt idx="33892">
                  <c:v>31.754587449999999</c:v>
                </c:pt>
                <c:pt idx="33893">
                  <c:v>31.758772823699999</c:v>
                </c:pt>
                <c:pt idx="33894">
                  <c:v>31.765495028099998</c:v>
                </c:pt>
                <c:pt idx="33895">
                  <c:v>31.765726890700002</c:v>
                </c:pt>
                <c:pt idx="33896">
                  <c:v>31.758095638099999</c:v>
                </c:pt>
                <c:pt idx="33897">
                  <c:v>31.755790503099998</c:v>
                </c:pt>
                <c:pt idx="33898">
                  <c:v>31.760986344300001</c:v>
                </c:pt>
                <c:pt idx="33899">
                  <c:v>31.766377993900001</c:v>
                </c:pt>
                <c:pt idx="33900">
                  <c:v>31.764431225500001</c:v>
                </c:pt>
                <c:pt idx="33901">
                  <c:v>31.758199688000001</c:v>
                </c:pt>
                <c:pt idx="33902">
                  <c:v>31.759334922200001</c:v>
                </c:pt>
                <c:pt idx="33903">
                  <c:v>31.765604660899999</c:v>
                </c:pt>
                <c:pt idx="33904">
                  <c:v>31.7683590605</c:v>
                </c:pt>
                <c:pt idx="33905">
                  <c:v>31.7631366052</c:v>
                </c:pt>
                <c:pt idx="33906">
                  <c:v>31.757633334099999</c:v>
                </c:pt>
                <c:pt idx="33907">
                  <c:v>31.7609726791</c:v>
                </c:pt>
                <c:pt idx="33908">
                  <c:v>31.766756586500001</c:v>
                </c:pt>
                <c:pt idx="33909">
                  <c:v>31.766787212400001</c:v>
                </c:pt>
                <c:pt idx="33910">
                  <c:v>31.7600627608</c:v>
                </c:pt>
                <c:pt idx="33911">
                  <c:v>31.7570750394</c:v>
                </c:pt>
                <c:pt idx="33912">
                  <c:v>31.7613545295</c:v>
                </c:pt>
                <c:pt idx="33913">
                  <c:v>31.7662512074</c:v>
                </c:pt>
                <c:pt idx="33914">
                  <c:v>31.7641884011</c:v>
                </c:pt>
                <c:pt idx="33915">
                  <c:v>31.757321871599999</c:v>
                </c:pt>
                <c:pt idx="33916">
                  <c:v>31.757843730200001</c:v>
                </c:pt>
                <c:pt idx="33917">
                  <c:v>31.764713964999999</c:v>
                </c:pt>
                <c:pt idx="33918">
                  <c:v>31.768321320999998</c:v>
                </c:pt>
                <c:pt idx="33919">
                  <c:v>31.762772126600002</c:v>
                </c:pt>
                <c:pt idx="33920">
                  <c:v>31.7578231651</c:v>
                </c:pt>
                <c:pt idx="33921">
                  <c:v>31.759049841900001</c:v>
                </c:pt>
                <c:pt idx="33922">
                  <c:v>31.765260083200001</c:v>
                </c:pt>
                <c:pt idx="33923">
                  <c:v>31.766713770799999</c:v>
                </c:pt>
                <c:pt idx="33924">
                  <c:v>31.760462010200001</c:v>
                </c:pt>
                <c:pt idx="33925">
                  <c:v>31.757835644</c:v>
                </c:pt>
                <c:pt idx="33926">
                  <c:v>31.762696754099998</c:v>
                </c:pt>
                <c:pt idx="33927">
                  <c:v>31.7684937537</c:v>
                </c:pt>
                <c:pt idx="33928">
                  <c:v>31.765918661800001</c:v>
                </c:pt>
                <c:pt idx="33929">
                  <c:v>31.758821642699999</c:v>
                </c:pt>
                <c:pt idx="33930">
                  <c:v>31.7583069123</c:v>
                </c:pt>
                <c:pt idx="33931">
                  <c:v>31.7637909376</c:v>
                </c:pt>
                <c:pt idx="33932">
                  <c:v>31.767178342000001</c:v>
                </c:pt>
                <c:pt idx="33933">
                  <c:v>31.762142489399999</c:v>
                </c:pt>
                <c:pt idx="33934">
                  <c:v>31.756389311700001</c:v>
                </c:pt>
                <c:pt idx="33935">
                  <c:v>31.7572804532</c:v>
                </c:pt>
                <c:pt idx="33936">
                  <c:v>31.763664130599999</c:v>
                </c:pt>
                <c:pt idx="33937">
                  <c:v>31.764538903599998</c:v>
                </c:pt>
                <c:pt idx="33938">
                  <c:v>31.757328684099999</c:v>
                </c:pt>
                <c:pt idx="33939">
                  <c:v>31.7544873262</c:v>
                </c:pt>
                <c:pt idx="33940">
                  <c:v>31.759286151000001</c:v>
                </c:pt>
                <c:pt idx="33941">
                  <c:v>31.7650917737</c:v>
                </c:pt>
                <c:pt idx="33942">
                  <c:v>31.7629835298</c:v>
                </c:pt>
                <c:pt idx="33943">
                  <c:v>31.756681622599999</c:v>
                </c:pt>
                <c:pt idx="33944">
                  <c:v>31.754314062199999</c:v>
                </c:pt>
                <c:pt idx="33945">
                  <c:v>31.759484129800001</c:v>
                </c:pt>
                <c:pt idx="33946">
                  <c:v>31.763783289399999</c:v>
                </c:pt>
                <c:pt idx="33947">
                  <c:v>31.759245890300001</c:v>
                </c:pt>
                <c:pt idx="33948">
                  <c:v>31.753982583100001</c:v>
                </c:pt>
                <c:pt idx="33949">
                  <c:v>31.755961504999998</c:v>
                </c:pt>
                <c:pt idx="33950">
                  <c:v>31.762882322599999</c:v>
                </c:pt>
                <c:pt idx="33951">
                  <c:v>31.763715660500001</c:v>
                </c:pt>
                <c:pt idx="33952">
                  <c:v>31.7570637617</c:v>
                </c:pt>
                <c:pt idx="33953">
                  <c:v>31.7529749495</c:v>
                </c:pt>
                <c:pt idx="33954">
                  <c:v>31.756384032700002</c:v>
                </c:pt>
                <c:pt idx="33955">
                  <c:v>31.762083179899999</c:v>
                </c:pt>
                <c:pt idx="33956">
                  <c:v>31.759767244799999</c:v>
                </c:pt>
                <c:pt idx="33957">
                  <c:v>31.7528083843</c:v>
                </c:pt>
                <c:pt idx="33958">
                  <c:v>31.750243407799999</c:v>
                </c:pt>
                <c:pt idx="33959">
                  <c:v>31.755873634499999</c:v>
                </c:pt>
                <c:pt idx="33960">
                  <c:v>31.759618942199999</c:v>
                </c:pt>
                <c:pt idx="33961">
                  <c:v>31.7540729577</c:v>
                </c:pt>
                <c:pt idx="33962">
                  <c:v>31.748640747700001</c:v>
                </c:pt>
                <c:pt idx="33963">
                  <c:v>31.749694465499999</c:v>
                </c:pt>
                <c:pt idx="33964">
                  <c:v>31.756227347999999</c:v>
                </c:pt>
                <c:pt idx="33965">
                  <c:v>31.757792483999999</c:v>
                </c:pt>
                <c:pt idx="33966">
                  <c:v>31.752242123599999</c:v>
                </c:pt>
                <c:pt idx="33967">
                  <c:v>31.747259646700002</c:v>
                </c:pt>
                <c:pt idx="33968">
                  <c:v>31.750336071</c:v>
                </c:pt>
                <c:pt idx="33969">
                  <c:v>31.756118006000001</c:v>
                </c:pt>
                <c:pt idx="33970">
                  <c:v>31.753843403899999</c:v>
                </c:pt>
                <c:pt idx="33971">
                  <c:v>31.747476585400001</c:v>
                </c:pt>
                <c:pt idx="33972">
                  <c:v>31.745552332799999</c:v>
                </c:pt>
                <c:pt idx="33973">
                  <c:v>31.751764831900001</c:v>
                </c:pt>
                <c:pt idx="33974">
                  <c:v>31.7560734246</c:v>
                </c:pt>
                <c:pt idx="33975">
                  <c:v>31.751575325800001</c:v>
                </c:pt>
                <c:pt idx="33976">
                  <c:v>31.745293007400001</c:v>
                </c:pt>
                <c:pt idx="33977">
                  <c:v>31.7453317095</c:v>
                </c:pt>
                <c:pt idx="33978">
                  <c:v>31.751581938800001</c:v>
                </c:pt>
                <c:pt idx="33979">
                  <c:v>31.752591001399999</c:v>
                </c:pt>
                <c:pt idx="33980">
                  <c:v>31.7464451506</c:v>
                </c:pt>
                <c:pt idx="33981">
                  <c:v>31.740952845700001</c:v>
                </c:pt>
                <c:pt idx="33982">
                  <c:v>31.7440936723</c:v>
                </c:pt>
                <c:pt idx="33983">
                  <c:v>31.749299371799999</c:v>
                </c:pt>
                <c:pt idx="33984">
                  <c:v>31.7471005871</c:v>
                </c:pt>
                <c:pt idx="33985">
                  <c:v>31.740517262499999</c:v>
                </c:pt>
                <c:pt idx="33986">
                  <c:v>31.737336744899999</c:v>
                </c:pt>
                <c:pt idx="33987">
                  <c:v>31.742931545000001</c:v>
                </c:pt>
                <c:pt idx="33988">
                  <c:v>31.747443050200001</c:v>
                </c:pt>
                <c:pt idx="33989">
                  <c:v>31.743849839700001</c:v>
                </c:pt>
                <c:pt idx="33990">
                  <c:v>31.737147410599999</c:v>
                </c:pt>
                <c:pt idx="33991">
                  <c:v>31.737396950000001</c:v>
                </c:pt>
                <c:pt idx="33992">
                  <c:v>31.7431944376</c:v>
                </c:pt>
                <c:pt idx="33993">
                  <c:v>31.743755626700001</c:v>
                </c:pt>
                <c:pt idx="33994">
                  <c:v>31.738211587999999</c:v>
                </c:pt>
                <c:pt idx="33995">
                  <c:v>31.732559046999999</c:v>
                </c:pt>
                <c:pt idx="33996">
                  <c:v>31.7364340516</c:v>
                </c:pt>
                <c:pt idx="33997">
                  <c:v>31.742794930100001</c:v>
                </c:pt>
                <c:pt idx="33998">
                  <c:v>31.741635759200001</c:v>
                </c:pt>
                <c:pt idx="33999">
                  <c:v>31.734816326299999</c:v>
                </c:pt>
                <c:pt idx="34000">
                  <c:v>31.731378104099999</c:v>
                </c:pt>
                <c:pt idx="34001">
                  <c:v>31.7362398285</c:v>
                </c:pt>
                <c:pt idx="34002">
                  <c:v>31.7401119817</c:v>
                </c:pt>
                <c:pt idx="34003">
                  <c:v>31.736273309800001</c:v>
                </c:pt>
                <c:pt idx="34004">
                  <c:v>31.728883400200001</c:v>
                </c:pt>
                <c:pt idx="34005">
                  <c:v>31.728493977199999</c:v>
                </c:pt>
                <c:pt idx="34006">
                  <c:v>31.7332339473</c:v>
                </c:pt>
                <c:pt idx="34007">
                  <c:v>31.734987826200001</c:v>
                </c:pt>
                <c:pt idx="34008">
                  <c:v>31.729403622300001</c:v>
                </c:pt>
                <c:pt idx="34009">
                  <c:v>31.722551758000002</c:v>
                </c:pt>
                <c:pt idx="34010">
                  <c:v>31.7254345616</c:v>
                </c:pt>
                <c:pt idx="34011">
                  <c:v>31.731602995199999</c:v>
                </c:pt>
                <c:pt idx="34012">
                  <c:v>31.730890925600001</c:v>
                </c:pt>
                <c:pt idx="34013">
                  <c:v>31.7239613088</c:v>
                </c:pt>
                <c:pt idx="34014">
                  <c:v>31.720988299599998</c:v>
                </c:pt>
                <c:pt idx="34015">
                  <c:v>31.725380535700001</c:v>
                </c:pt>
                <c:pt idx="34016">
                  <c:v>31.729059325600002</c:v>
                </c:pt>
                <c:pt idx="34017">
                  <c:v>31.7259699102</c:v>
                </c:pt>
                <c:pt idx="34018">
                  <c:v>31.717618018</c:v>
                </c:pt>
                <c:pt idx="34019">
                  <c:v>31.717471254500001</c:v>
                </c:pt>
                <c:pt idx="34020">
                  <c:v>31.7237151838</c:v>
                </c:pt>
                <c:pt idx="34021">
                  <c:v>31.7264110811</c:v>
                </c:pt>
                <c:pt idx="34022">
                  <c:v>31.721261929600001</c:v>
                </c:pt>
                <c:pt idx="34023">
                  <c:v>31.714833530500002</c:v>
                </c:pt>
                <c:pt idx="34024">
                  <c:v>31.716890704899999</c:v>
                </c:pt>
                <c:pt idx="34025">
                  <c:v>31.722134037299998</c:v>
                </c:pt>
                <c:pt idx="34026">
                  <c:v>31.721523405999999</c:v>
                </c:pt>
                <c:pt idx="34027">
                  <c:v>31.714229294100001</c:v>
                </c:pt>
                <c:pt idx="34028">
                  <c:v>31.709906828699999</c:v>
                </c:pt>
                <c:pt idx="34029">
                  <c:v>31.713094225900001</c:v>
                </c:pt>
                <c:pt idx="34030">
                  <c:v>31.717900646899999</c:v>
                </c:pt>
                <c:pt idx="34031">
                  <c:v>31.714858833000001</c:v>
                </c:pt>
                <c:pt idx="34032">
                  <c:v>31.706049003899999</c:v>
                </c:pt>
                <c:pt idx="34033">
                  <c:v>31.705074527000001</c:v>
                </c:pt>
                <c:pt idx="34034">
                  <c:v>31.710652517900002</c:v>
                </c:pt>
                <c:pt idx="34035">
                  <c:v>31.7130166643</c:v>
                </c:pt>
                <c:pt idx="34036">
                  <c:v>31.707820396399999</c:v>
                </c:pt>
                <c:pt idx="34037">
                  <c:v>31.7017695125</c:v>
                </c:pt>
                <c:pt idx="34038">
                  <c:v>31.7033258668</c:v>
                </c:pt>
                <c:pt idx="34039">
                  <c:v>31.708826042199998</c:v>
                </c:pt>
                <c:pt idx="34040">
                  <c:v>31.709336380900002</c:v>
                </c:pt>
                <c:pt idx="34041">
                  <c:v>31.700639141100002</c:v>
                </c:pt>
                <c:pt idx="34042">
                  <c:v>31.696516029000001</c:v>
                </c:pt>
                <c:pt idx="34043">
                  <c:v>31.700195793799999</c:v>
                </c:pt>
                <c:pt idx="34044">
                  <c:v>31.705681936000001</c:v>
                </c:pt>
                <c:pt idx="34045">
                  <c:v>31.7036698814</c:v>
                </c:pt>
                <c:pt idx="34046">
                  <c:v>31.695732818</c:v>
                </c:pt>
                <c:pt idx="34047">
                  <c:v>31.694300031699999</c:v>
                </c:pt>
                <c:pt idx="34048">
                  <c:v>31.698956579899999</c:v>
                </c:pt>
                <c:pt idx="34049">
                  <c:v>31.701721491600001</c:v>
                </c:pt>
                <c:pt idx="34050">
                  <c:v>31.696261844999999</c:v>
                </c:pt>
                <c:pt idx="34051">
                  <c:v>31.689131856300001</c:v>
                </c:pt>
                <c:pt idx="34052">
                  <c:v>31.689687574800001</c:v>
                </c:pt>
                <c:pt idx="34053">
                  <c:v>31.695022204699999</c:v>
                </c:pt>
                <c:pt idx="34054">
                  <c:v>31.695211695000001</c:v>
                </c:pt>
                <c:pt idx="34055">
                  <c:v>31.6872418821</c:v>
                </c:pt>
                <c:pt idx="34056">
                  <c:v>31.682368913000001</c:v>
                </c:pt>
                <c:pt idx="34057">
                  <c:v>31.685006334699999</c:v>
                </c:pt>
                <c:pt idx="34058">
                  <c:v>31.689687358899999</c:v>
                </c:pt>
                <c:pt idx="34059">
                  <c:v>31.687809371299998</c:v>
                </c:pt>
                <c:pt idx="34060">
                  <c:v>31.680179226500002</c:v>
                </c:pt>
                <c:pt idx="34061">
                  <c:v>31.678207285599999</c:v>
                </c:pt>
                <c:pt idx="34062">
                  <c:v>31.683473789699999</c:v>
                </c:pt>
                <c:pt idx="34063">
                  <c:v>31.6870832225</c:v>
                </c:pt>
                <c:pt idx="34064">
                  <c:v>31.680699392600001</c:v>
                </c:pt>
                <c:pt idx="34065">
                  <c:v>31.673911200599999</c:v>
                </c:pt>
                <c:pt idx="34066">
                  <c:v>31.672978600299999</c:v>
                </c:pt>
                <c:pt idx="34067">
                  <c:v>31.6791129215</c:v>
                </c:pt>
                <c:pt idx="34068">
                  <c:v>31.680880136900001</c:v>
                </c:pt>
                <c:pt idx="34069">
                  <c:v>31.673882915899998</c:v>
                </c:pt>
                <c:pt idx="34070">
                  <c:v>31.669125859200001</c:v>
                </c:pt>
                <c:pt idx="34071">
                  <c:v>31.671468837500001</c:v>
                </c:pt>
                <c:pt idx="34072">
                  <c:v>31.676750829300001</c:v>
                </c:pt>
                <c:pt idx="34073">
                  <c:v>31.674372769000001</c:v>
                </c:pt>
                <c:pt idx="34074">
                  <c:v>31.6661529422</c:v>
                </c:pt>
                <c:pt idx="34075">
                  <c:v>31.663270331700001</c:v>
                </c:pt>
                <c:pt idx="34076">
                  <c:v>31.667258099600001</c:v>
                </c:pt>
                <c:pt idx="34077">
                  <c:v>31.6702961284</c:v>
                </c:pt>
                <c:pt idx="34078">
                  <c:v>31.6653656284</c:v>
                </c:pt>
                <c:pt idx="34079">
                  <c:v>31.6577837078</c:v>
                </c:pt>
                <c:pt idx="34080">
                  <c:v>31.656203566399999</c:v>
                </c:pt>
                <c:pt idx="34081">
                  <c:v>31.661731134699998</c:v>
                </c:pt>
                <c:pt idx="34082">
                  <c:v>31.6631731702</c:v>
                </c:pt>
                <c:pt idx="34083">
                  <c:v>31.655943494399999</c:v>
                </c:pt>
                <c:pt idx="34084">
                  <c:v>31.6506414535</c:v>
                </c:pt>
                <c:pt idx="34085">
                  <c:v>31.653484291000002</c:v>
                </c:pt>
                <c:pt idx="34086">
                  <c:v>31.6590433565</c:v>
                </c:pt>
                <c:pt idx="34087">
                  <c:v>31.6566796868</c:v>
                </c:pt>
                <c:pt idx="34088">
                  <c:v>31.649440844400001</c:v>
                </c:pt>
                <c:pt idx="34089">
                  <c:v>31.644074233400001</c:v>
                </c:pt>
                <c:pt idx="34090">
                  <c:v>31.648328096499998</c:v>
                </c:pt>
                <c:pt idx="34091">
                  <c:v>31.6529318923</c:v>
                </c:pt>
                <c:pt idx="34092">
                  <c:v>31.648593204299999</c:v>
                </c:pt>
                <c:pt idx="34093">
                  <c:v>31.641641545900001</c:v>
                </c:pt>
                <c:pt idx="34094">
                  <c:v>31.640668377699999</c:v>
                </c:pt>
                <c:pt idx="34095">
                  <c:v>31.646585696999999</c:v>
                </c:pt>
                <c:pt idx="34096">
                  <c:v>31.647554315299999</c:v>
                </c:pt>
                <c:pt idx="34097">
                  <c:v>31.640378317100001</c:v>
                </c:pt>
                <c:pt idx="34098">
                  <c:v>31.6341709561</c:v>
                </c:pt>
                <c:pt idx="34099">
                  <c:v>31.635395616299999</c:v>
                </c:pt>
                <c:pt idx="34100">
                  <c:v>31.640472642700001</c:v>
                </c:pt>
                <c:pt idx="34101">
                  <c:v>31.638730588000001</c:v>
                </c:pt>
                <c:pt idx="34102">
                  <c:v>31.630740098</c:v>
                </c:pt>
                <c:pt idx="34103">
                  <c:v>31.625465687199998</c:v>
                </c:pt>
                <c:pt idx="34104">
                  <c:v>31.629613354</c:v>
                </c:pt>
                <c:pt idx="34105">
                  <c:v>31.6334100736</c:v>
                </c:pt>
                <c:pt idx="34106">
                  <c:v>31.628251746699998</c:v>
                </c:pt>
                <c:pt idx="34107">
                  <c:v>31.621306880399999</c:v>
                </c:pt>
                <c:pt idx="34108">
                  <c:v>31.620143296399998</c:v>
                </c:pt>
                <c:pt idx="34109">
                  <c:v>31.6257827216</c:v>
                </c:pt>
                <c:pt idx="34110">
                  <c:v>31.627488121399999</c:v>
                </c:pt>
                <c:pt idx="34111">
                  <c:v>31.6214923452</c:v>
                </c:pt>
                <c:pt idx="34112">
                  <c:v>31.613595481600001</c:v>
                </c:pt>
                <c:pt idx="34113">
                  <c:v>31.6144071997</c:v>
                </c:pt>
                <c:pt idx="34114">
                  <c:v>31.619789153100001</c:v>
                </c:pt>
                <c:pt idx="34115">
                  <c:v>31.618747672400001</c:v>
                </c:pt>
                <c:pt idx="34116">
                  <c:v>31.611701697299999</c:v>
                </c:pt>
                <c:pt idx="34117">
                  <c:v>31.607371132499999</c:v>
                </c:pt>
                <c:pt idx="34118">
                  <c:v>31.611683659400001</c:v>
                </c:pt>
                <c:pt idx="34119">
                  <c:v>31.615355281999999</c:v>
                </c:pt>
                <c:pt idx="34120">
                  <c:v>31.611108227399999</c:v>
                </c:pt>
                <c:pt idx="34121">
                  <c:v>31.6032087524</c:v>
                </c:pt>
                <c:pt idx="34122">
                  <c:v>31.6007949408</c:v>
                </c:pt>
                <c:pt idx="34123">
                  <c:v>31.6058971826</c:v>
                </c:pt>
                <c:pt idx="34124">
                  <c:v>31.607053152799999</c:v>
                </c:pt>
                <c:pt idx="34125">
                  <c:v>31.600694605699999</c:v>
                </c:pt>
                <c:pt idx="34126">
                  <c:v>31.5931023825</c:v>
                </c:pt>
                <c:pt idx="34127">
                  <c:v>31.593813195500001</c:v>
                </c:pt>
                <c:pt idx="34128">
                  <c:v>31.5983145613</c:v>
                </c:pt>
                <c:pt idx="34129">
                  <c:v>31.596610564199999</c:v>
                </c:pt>
                <c:pt idx="34130">
                  <c:v>31.589684909100001</c:v>
                </c:pt>
                <c:pt idx="34131">
                  <c:v>31.584434433399998</c:v>
                </c:pt>
                <c:pt idx="34132">
                  <c:v>31.588230431500001</c:v>
                </c:pt>
                <c:pt idx="34133">
                  <c:v>31.592667242099999</c:v>
                </c:pt>
                <c:pt idx="34134">
                  <c:v>31.589607643699999</c:v>
                </c:pt>
                <c:pt idx="34135">
                  <c:v>31.5810506535</c:v>
                </c:pt>
                <c:pt idx="34136">
                  <c:v>31.578612963299999</c:v>
                </c:pt>
                <c:pt idx="34137">
                  <c:v>31.582644324299999</c:v>
                </c:pt>
                <c:pt idx="34138">
                  <c:v>31.584144976499999</c:v>
                </c:pt>
                <c:pt idx="34139">
                  <c:v>31.578812226299998</c:v>
                </c:pt>
                <c:pt idx="34140">
                  <c:v>31.571570336699999</c:v>
                </c:pt>
                <c:pt idx="34141">
                  <c:v>31.572756926499999</c:v>
                </c:pt>
                <c:pt idx="34142">
                  <c:v>31.577982415400001</c:v>
                </c:pt>
                <c:pt idx="34143">
                  <c:v>31.577416765999999</c:v>
                </c:pt>
                <c:pt idx="34144">
                  <c:v>31.569833237099999</c:v>
                </c:pt>
                <c:pt idx="34145">
                  <c:v>31.5639976997</c:v>
                </c:pt>
                <c:pt idx="34146">
                  <c:v>31.5670220437</c:v>
                </c:pt>
                <c:pt idx="34147">
                  <c:v>31.570438596700001</c:v>
                </c:pt>
                <c:pt idx="34148">
                  <c:v>31.567130311300001</c:v>
                </c:pt>
                <c:pt idx="34149">
                  <c:v>31.558530693200002</c:v>
                </c:pt>
                <c:pt idx="34150">
                  <c:v>31.555616449799999</c:v>
                </c:pt>
                <c:pt idx="34151">
                  <c:v>31.558909981100001</c:v>
                </c:pt>
                <c:pt idx="34152">
                  <c:v>31.5607719377</c:v>
                </c:pt>
                <c:pt idx="34153">
                  <c:v>31.5552863317</c:v>
                </c:pt>
                <c:pt idx="34154">
                  <c:v>31.547002068899999</c:v>
                </c:pt>
                <c:pt idx="34155">
                  <c:v>31.547782493</c:v>
                </c:pt>
                <c:pt idx="34156">
                  <c:v>31.553110131</c:v>
                </c:pt>
                <c:pt idx="34157">
                  <c:v>31.5531430761</c:v>
                </c:pt>
                <c:pt idx="34158">
                  <c:v>31.545518121000001</c:v>
                </c:pt>
                <c:pt idx="34159">
                  <c:v>31.540036812099999</c:v>
                </c:pt>
                <c:pt idx="34160">
                  <c:v>31.541633204299998</c:v>
                </c:pt>
                <c:pt idx="34161">
                  <c:v>31.544893868900001</c:v>
                </c:pt>
                <c:pt idx="34162">
                  <c:v>31.542376515200001</c:v>
                </c:pt>
                <c:pt idx="34163">
                  <c:v>31.533920912999999</c:v>
                </c:pt>
                <c:pt idx="34164">
                  <c:v>31.5314688303</c:v>
                </c:pt>
                <c:pt idx="34165">
                  <c:v>31.536106518099999</c:v>
                </c:pt>
                <c:pt idx="34166">
                  <c:v>31.5388580322</c:v>
                </c:pt>
                <c:pt idx="34167">
                  <c:v>31.533307281100001</c:v>
                </c:pt>
                <c:pt idx="34168">
                  <c:v>31.525277894199998</c:v>
                </c:pt>
                <c:pt idx="34169">
                  <c:v>31.5247679752</c:v>
                </c:pt>
                <c:pt idx="34170">
                  <c:v>31.529031603100002</c:v>
                </c:pt>
                <c:pt idx="34171">
                  <c:v>31.529097441499999</c:v>
                </c:pt>
                <c:pt idx="34172">
                  <c:v>31.521123895399999</c:v>
                </c:pt>
                <c:pt idx="34173">
                  <c:v>31.514906817300002</c:v>
                </c:pt>
                <c:pt idx="34174">
                  <c:v>31.515692692799998</c:v>
                </c:pt>
                <c:pt idx="34175">
                  <c:v>31.519841791000001</c:v>
                </c:pt>
                <c:pt idx="34176">
                  <c:v>31.517213840899998</c:v>
                </c:pt>
                <c:pt idx="34177">
                  <c:v>31.5077322757</c:v>
                </c:pt>
                <c:pt idx="34178">
                  <c:v>31.504715214299999</c:v>
                </c:pt>
                <c:pt idx="34179">
                  <c:v>31.508915295200001</c:v>
                </c:pt>
                <c:pt idx="34180">
                  <c:v>31.511683709100001</c:v>
                </c:pt>
                <c:pt idx="34181">
                  <c:v>31.5065215391</c:v>
                </c:pt>
                <c:pt idx="34182">
                  <c:v>31.499162628499999</c:v>
                </c:pt>
                <c:pt idx="34183">
                  <c:v>31.4978187707</c:v>
                </c:pt>
                <c:pt idx="34184">
                  <c:v>31.501766956800001</c:v>
                </c:pt>
                <c:pt idx="34185">
                  <c:v>31.502471286599999</c:v>
                </c:pt>
                <c:pt idx="34186">
                  <c:v>31.494119726600001</c:v>
                </c:pt>
                <c:pt idx="34187">
                  <c:v>31.488151038400002</c:v>
                </c:pt>
                <c:pt idx="34188">
                  <c:v>31.490040218499999</c:v>
                </c:pt>
                <c:pt idx="34189">
                  <c:v>31.495014040200001</c:v>
                </c:pt>
                <c:pt idx="34190">
                  <c:v>31.493029525099999</c:v>
                </c:pt>
                <c:pt idx="34191">
                  <c:v>31.484334217499999</c:v>
                </c:pt>
                <c:pt idx="34192">
                  <c:v>31.480378551699999</c:v>
                </c:pt>
                <c:pt idx="34193">
                  <c:v>31.4833336477</c:v>
                </c:pt>
                <c:pt idx="34194">
                  <c:v>31.486245500300001</c:v>
                </c:pt>
                <c:pt idx="34195">
                  <c:v>31.4808092866</c:v>
                </c:pt>
                <c:pt idx="34196">
                  <c:v>31.472410690299998</c:v>
                </c:pt>
                <c:pt idx="34197">
                  <c:v>31.470089832799999</c:v>
                </c:pt>
                <c:pt idx="34198">
                  <c:v>31.4747215959</c:v>
                </c:pt>
                <c:pt idx="34199">
                  <c:v>31.475266143599999</c:v>
                </c:pt>
                <c:pt idx="34200">
                  <c:v>31.4667434853</c:v>
                </c:pt>
                <c:pt idx="34201">
                  <c:v>31.460166919599999</c:v>
                </c:pt>
                <c:pt idx="34202">
                  <c:v>31.4611297505</c:v>
                </c:pt>
                <c:pt idx="34203">
                  <c:v>31.465681288999999</c:v>
                </c:pt>
                <c:pt idx="34204">
                  <c:v>31.4639188154</c:v>
                </c:pt>
                <c:pt idx="34205">
                  <c:v>31.455897613800001</c:v>
                </c:pt>
                <c:pt idx="34206">
                  <c:v>31.451329894200001</c:v>
                </c:pt>
                <c:pt idx="34207">
                  <c:v>31.4544860285</c:v>
                </c:pt>
                <c:pt idx="34208">
                  <c:v>31.4579012351</c:v>
                </c:pt>
                <c:pt idx="34209">
                  <c:v>31.451515608499999</c:v>
                </c:pt>
                <c:pt idx="34210">
                  <c:v>31.443553791399999</c:v>
                </c:pt>
                <c:pt idx="34211">
                  <c:v>31.441205529299999</c:v>
                </c:pt>
                <c:pt idx="34212">
                  <c:v>31.446560674200001</c:v>
                </c:pt>
                <c:pt idx="34213">
                  <c:v>31.448272061600001</c:v>
                </c:pt>
                <c:pt idx="34214">
                  <c:v>31.4407705299</c:v>
                </c:pt>
                <c:pt idx="34215">
                  <c:v>31.433933862699998</c:v>
                </c:pt>
                <c:pt idx="34216">
                  <c:v>31.434205775999999</c:v>
                </c:pt>
                <c:pt idx="34217">
                  <c:v>31.438685960400001</c:v>
                </c:pt>
                <c:pt idx="34218">
                  <c:v>31.436612260299999</c:v>
                </c:pt>
                <c:pt idx="34219">
                  <c:v>31.427957574400001</c:v>
                </c:pt>
                <c:pt idx="34220">
                  <c:v>31.4224780674</c:v>
                </c:pt>
                <c:pt idx="34221">
                  <c:v>31.425161074199998</c:v>
                </c:pt>
                <c:pt idx="34222">
                  <c:v>31.427821230900001</c:v>
                </c:pt>
                <c:pt idx="34223">
                  <c:v>31.422564187900001</c:v>
                </c:pt>
                <c:pt idx="34224">
                  <c:v>31.414061673500001</c:v>
                </c:pt>
                <c:pt idx="34225">
                  <c:v>31.410681888999999</c:v>
                </c:pt>
                <c:pt idx="34226">
                  <c:v>31.4151632845</c:v>
                </c:pt>
                <c:pt idx="34227">
                  <c:v>31.416904450800001</c:v>
                </c:pt>
                <c:pt idx="34228">
                  <c:v>31.410023317699999</c:v>
                </c:pt>
                <c:pt idx="34229">
                  <c:v>31.402775345799999</c:v>
                </c:pt>
                <c:pt idx="34230">
                  <c:v>31.403558444000002</c:v>
                </c:pt>
                <c:pt idx="34231">
                  <c:v>31.408270823700001</c:v>
                </c:pt>
                <c:pt idx="34232">
                  <c:v>31.405596376599998</c:v>
                </c:pt>
                <c:pt idx="34233">
                  <c:v>31.3975613731</c:v>
                </c:pt>
                <c:pt idx="34234">
                  <c:v>31.390453199700001</c:v>
                </c:pt>
                <c:pt idx="34235">
                  <c:v>31.393844811699999</c:v>
                </c:pt>
                <c:pt idx="34236">
                  <c:v>31.398173276400001</c:v>
                </c:pt>
                <c:pt idx="34237">
                  <c:v>31.393932125399999</c:v>
                </c:pt>
                <c:pt idx="34238">
                  <c:v>31.385810612699999</c:v>
                </c:pt>
                <c:pt idx="34239">
                  <c:v>31.382474674899999</c:v>
                </c:pt>
                <c:pt idx="34240">
                  <c:v>31.386896671500001</c:v>
                </c:pt>
                <c:pt idx="34241">
                  <c:v>31.388041857899999</c:v>
                </c:pt>
                <c:pt idx="34242">
                  <c:v>31.380895197200001</c:v>
                </c:pt>
                <c:pt idx="34243">
                  <c:v>31.372909692499999</c:v>
                </c:pt>
                <c:pt idx="34244">
                  <c:v>31.372232096299999</c:v>
                </c:pt>
                <c:pt idx="34245">
                  <c:v>31.375940569600001</c:v>
                </c:pt>
                <c:pt idx="34246">
                  <c:v>31.374865693</c:v>
                </c:pt>
                <c:pt idx="34247">
                  <c:v>31.3664270409</c:v>
                </c:pt>
                <c:pt idx="34248">
                  <c:v>31.358797746299999</c:v>
                </c:pt>
                <c:pt idx="34249">
                  <c:v>31.3614169379</c:v>
                </c:pt>
                <c:pt idx="34250">
                  <c:v>31.3653826247</c:v>
                </c:pt>
                <c:pt idx="34251">
                  <c:v>31.361031624999999</c:v>
                </c:pt>
                <c:pt idx="34252">
                  <c:v>31.352598029900001</c:v>
                </c:pt>
                <c:pt idx="34253">
                  <c:v>31.3495202812</c:v>
                </c:pt>
                <c:pt idx="34254">
                  <c:v>31.353786952</c:v>
                </c:pt>
                <c:pt idx="34255">
                  <c:v>31.3552141427</c:v>
                </c:pt>
                <c:pt idx="34256">
                  <c:v>31.3492940326</c:v>
                </c:pt>
                <c:pt idx="34257">
                  <c:v>31.339246258199999</c:v>
                </c:pt>
                <c:pt idx="34258">
                  <c:v>31.3387316315</c:v>
                </c:pt>
                <c:pt idx="34259">
                  <c:v>31.343552561999999</c:v>
                </c:pt>
                <c:pt idx="34260">
                  <c:v>31.3431303805</c:v>
                </c:pt>
                <c:pt idx="34261">
                  <c:v>31.3355895258</c:v>
                </c:pt>
                <c:pt idx="34262">
                  <c:v>31.3287661775</c:v>
                </c:pt>
                <c:pt idx="34263">
                  <c:v>31.331186051300001</c:v>
                </c:pt>
                <c:pt idx="34264">
                  <c:v>31.334534113899998</c:v>
                </c:pt>
                <c:pt idx="34265">
                  <c:v>31.3305322601</c:v>
                </c:pt>
                <c:pt idx="34266">
                  <c:v>31.3215509015</c:v>
                </c:pt>
                <c:pt idx="34267">
                  <c:v>31.317004283199999</c:v>
                </c:pt>
                <c:pt idx="34268">
                  <c:v>31.320400627600002</c:v>
                </c:pt>
                <c:pt idx="34269">
                  <c:v>31.322129777000001</c:v>
                </c:pt>
                <c:pt idx="34270">
                  <c:v>31.3157439027</c:v>
                </c:pt>
                <c:pt idx="34271">
                  <c:v>31.306069163499998</c:v>
                </c:pt>
                <c:pt idx="34272">
                  <c:v>31.305049769899998</c:v>
                </c:pt>
                <c:pt idx="34273">
                  <c:v>31.309091025499999</c:v>
                </c:pt>
                <c:pt idx="34274">
                  <c:v>31.307958746800001</c:v>
                </c:pt>
                <c:pt idx="34275">
                  <c:v>31.300609874599999</c:v>
                </c:pt>
                <c:pt idx="34276">
                  <c:v>31.293790415499998</c:v>
                </c:pt>
                <c:pt idx="34277">
                  <c:v>31.295756891900002</c:v>
                </c:pt>
                <c:pt idx="34278">
                  <c:v>31.299752570900001</c:v>
                </c:pt>
                <c:pt idx="34279">
                  <c:v>31.297015128799998</c:v>
                </c:pt>
                <c:pt idx="34280">
                  <c:v>31.286709818399999</c:v>
                </c:pt>
                <c:pt idx="34281">
                  <c:v>31.2820729456</c:v>
                </c:pt>
                <c:pt idx="34282">
                  <c:v>31.2847404611</c:v>
                </c:pt>
                <c:pt idx="34283">
                  <c:v>31.287311342100001</c:v>
                </c:pt>
                <c:pt idx="34284">
                  <c:v>31.282302798500002</c:v>
                </c:pt>
                <c:pt idx="34285">
                  <c:v>31.2735989918</c:v>
                </c:pt>
                <c:pt idx="34286">
                  <c:v>31.272500419899998</c:v>
                </c:pt>
                <c:pt idx="34287">
                  <c:v>31.276331687500001</c:v>
                </c:pt>
                <c:pt idx="34288">
                  <c:v>31.276223565599999</c:v>
                </c:pt>
                <c:pt idx="34289">
                  <c:v>31.268240939399998</c:v>
                </c:pt>
                <c:pt idx="34290">
                  <c:v>31.260453220900001</c:v>
                </c:pt>
                <c:pt idx="34291">
                  <c:v>31.2615792233</c:v>
                </c:pt>
                <c:pt idx="34292">
                  <c:v>31.2646586372</c:v>
                </c:pt>
                <c:pt idx="34293">
                  <c:v>31.261631048600002</c:v>
                </c:pt>
                <c:pt idx="34294">
                  <c:v>31.252196378699999</c:v>
                </c:pt>
                <c:pt idx="34295">
                  <c:v>31.2468580086</c:v>
                </c:pt>
                <c:pt idx="34296">
                  <c:v>31.248749218099999</c:v>
                </c:pt>
                <c:pt idx="34297">
                  <c:v>31.250831809299999</c:v>
                </c:pt>
                <c:pt idx="34298">
                  <c:v>31.2459541769</c:v>
                </c:pt>
                <c:pt idx="34299">
                  <c:v>31.236669564700001</c:v>
                </c:pt>
                <c:pt idx="34300">
                  <c:v>31.235109771800001</c:v>
                </c:pt>
                <c:pt idx="34301">
                  <c:v>31.239552508500001</c:v>
                </c:pt>
                <c:pt idx="34302">
                  <c:v>31.240276490999999</c:v>
                </c:pt>
                <c:pt idx="34303">
                  <c:v>31.231930241699999</c:v>
                </c:pt>
                <c:pt idx="34304">
                  <c:v>31.224610912399999</c:v>
                </c:pt>
                <c:pt idx="34305">
                  <c:v>31.223571963800001</c:v>
                </c:pt>
                <c:pt idx="34306">
                  <c:v>31.227158772900001</c:v>
                </c:pt>
                <c:pt idx="34307">
                  <c:v>31.2255141654</c:v>
                </c:pt>
                <c:pt idx="34308">
                  <c:v>31.2165307886</c:v>
                </c:pt>
                <c:pt idx="34309">
                  <c:v>31.211650670800001</c:v>
                </c:pt>
                <c:pt idx="34310">
                  <c:v>31.214307273599999</c:v>
                </c:pt>
                <c:pt idx="34311">
                  <c:v>31.2173714744</c:v>
                </c:pt>
                <c:pt idx="34312">
                  <c:v>31.211970310600002</c:v>
                </c:pt>
                <c:pt idx="34313">
                  <c:v>31.202495019200001</c:v>
                </c:pt>
                <c:pt idx="34314">
                  <c:v>31.199872087199999</c:v>
                </c:pt>
                <c:pt idx="34315">
                  <c:v>31.202952993299998</c:v>
                </c:pt>
                <c:pt idx="34316">
                  <c:v>31.2034771619</c:v>
                </c:pt>
                <c:pt idx="34317">
                  <c:v>31.1955565343</c:v>
                </c:pt>
                <c:pt idx="34318">
                  <c:v>31.1873969683</c:v>
                </c:pt>
                <c:pt idx="34319">
                  <c:v>31.186041979900001</c:v>
                </c:pt>
                <c:pt idx="34320">
                  <c:v>31.189813218200001</c:v>
                </c:pt>
                <c:pt idx="34321">
                  <c:v>31.187793607</c:v>
                </c:pt>
                <c:pt idx="34322">
                  <c:v>31.177972489799998</c:v>
                </c:pt>
                <c:pt idx="34323">
                  <c:v>31.1730532035</c:v>
                </c:pt>
                <c:pt idx="34324">
                  <c:v>31.175675652199999</c:v>
                </c:pt>
                <c:pt idx="34325">
                  <c:v>31.178820032899999</c:v>
                </c:pt>
                <c:pt idx="34326">
                  <c:v>31.173830299199999</c:v>
                </c:pt>
                <c:pt idx="34327">
                  <c:v>31.165046543399999</c:v>
                </c:pt>
                <c:pt idx="34328">
                  <c:v>31.160587424100001</c:v>
                </c:pt>
                <c:pt idx="34329">
                  <c:v>31.163302325099998</c:v>
                </c:pt>
                <c:pt idx="34330">
                  <c:v>31.164678671800001</c:v>
                </c:pt>
                <c:pt idx="34331">
                  <c:v>31.1573153143</c:v>
                </c:pt>
                <c:pt idx="34332">
                  <c:v>31.149657634499999</c:v>
                </c:pt>
                <c:pt idx="34333">
                  <c:v>31.1495640043</c:v>
                </c:pt>
                <c:pt idx="34334">
                  <c:v>31.1539440934</c:v>
                </c:pt>
                <c:pt idx="34335">
                  <c:v>31.1519422412</c:v>
                </c:pt>
                <c:pt idx="34336">
                  <c:v>31.142748989499999</c:v>
                </c:pt>
                <c:pt idx="34337">
                  <c:v>31.136541354199998</c:v>
                </c:pt>
                <c:pt idx="34338">
                  <c:v>31.137821160600001</c:v>
                </c:pt>
                <c:pt idx="34339">
                  <c:v>31.140894106099999</c:v>
                </c:pt>
                <c:pt idx="34340">
                  <c:v>31.1356480677</c:v>
                </c:pt>
                <c:pt idx="34341">
                  <c:v>31.126152842500002</c:v>
                </c:pt>
                <c:pt idx="34342">
                  <c:v>31.1214434346</c:v>
                </c:pt>
                <c:pt idx="34343">
                  <c:v>31.124702660600001</c:v>
                </c:pt>
                <c:pt idx="34344">
                  <c:v>31.125561283300001</c:v>
                </c:pt>
                <c:pt idx="34345">
                  <c:v>31.1172742987</c:v>
                </c:pt>
                <c:pt idx="34346">
                  <c:v>31.109613667600001</c:v>
                </c:pt>
                <c:pt idx="34347">
                  <c:v>31.1086954598</c:v>
                </c:pt>
                <c:pt idx="34348">
                  <c:v>31.1128382176</c:v>
                </c:pt>
                <c:pt idx="34349">
                  <c:v>31.111584689899999</c:v>
                </c:pt>
                <c:pt idx="34350">
                  <c:v>31.103410179400001</c:v>
                </c:pt>
                <c:pt idx="34351">
                  <c:v>31.0963439083</c:v>
                </c:pt>
                <c:pt idx="34352">
                  <c:v>31.0972212422</c:v>
                </c:pt>
                <c:pt idx="34353">
                  <c:v>31.100347931200002</c:v>
                </c:pt>
                <c:pt idx="34354">
                  <c:v>31.095140761</c:v>
                </c:pt>
                <c:pt idx="34355">
                  <c:v>31.086212355499999</c:v>
                </c:pt>
                <c:pt idx="34356">
                  <c:v>31.082191836900002</c:v>
                </c:pt>
                <c:pt idx="34357">
                  <c:v>31.086120233500001</c:v>
                </c:pt>
                <c:pt idx="34358">
                  <c:v>31.087717451700001</c:v>
                </c:pt>
                <c:pt idx="34359">
                  <c:v>31.080527804799999</c:v>
                </c:pt>
                <c:pt idx="34360">
                  <c:v>31.0720305191</c:v>
                </c:pt>
                <c:pt idx="34361">
                  <c:v>31.070143112</c:v>
                </c:pt>
                <c:pt idx="34362">
                  <c:v>31.074033088</c:v>
                </c:pt>
                <c:pt idx="34363">
                  <c:v>31.0719681257</c:v>
                </c:pt>
                <c:pt idx="34364">
                  <c:v>31.0631876992</c:v>
                </c:pt>
                <c:pt idx="34365">
                  <c:v>31.055523476600001</c:v>
                </c:pt>
                <c:pt idx="34366">
                  <c:v>31.056526084600002</c:v>
                </c:pt>
                <c:pt idx="34367">
                  <c:v>31.0590274256</c:v>
                </c:pt>
                <c:pt idx="34368">
                  <c:v>31.054006791100001</c:v>
                </c:pt>
                <c:pt idx="34369">
                  <c:v>31.0449199418</c:v>
                </c:pt>
                <c:pt idx="34370">
                  <c:v>31.039825403799998</c:v>
                </c:pt>
                <c:pt idx="34371">
                  <c:v>31.0432787148</c:v>
                </c:pt>
                <c:pt idx="34372">
                  <c:v>31.045141339899999</c:v>
                </c:pt>
                <c:pt idx="34373">
                  <c:v>31.0388324193</c:v>
                </c:pt>
                <c:pt idx="34374">
                  <c:v>31.029910002299999</c:v>
                </c:pt>
                <c:pt idx="34375">
                  <c:v>31.028136357299999</c:v>
                </c:pt>
                <c:pt idx="34376">
                  <c:v>31.031598772399999</c:v>
                </c:pt>
                <c:pt idx="34377">
                  <c:v>31.029276461599999</c:v>
                </c:pt>
                <c:pt idx="34378">
                  <c:v>31.021094593600001</c:v>
                </c:pt>
                <c:pt idx="34379">
                  <c:v>31.013208652599999</c:v>
                </c:pt>
                <c:pt idx="34380">
                  <c:v>31.0150030617</c:v>
                </c:pt>
                <c:pt idx="34381">
                  <c:v>31.018837968700002</c:v>
                </c:pt>
                <c:pt idx="34382">
                  <c:v>31.014903436499999</c:v>
                </c:pt>
                <c:pt idx="34383">
                  <c:v>31.005681857100001</c:v>
                </c:pt>
                <c:pt idx="34384">
                  <c:v>31.0003466153</c:v>
                </c:pt>
                <c:pt idx="34385">
                  <c:v>31.003071639000002</c:v>
                </c:pt>
                <c:pt idx="34386">
                  <c:v>31.004336096799999</c:v>
                </c:pt>
                <c:pt idx="34387">
                  <c:v>30.997839014899998</c:v>
                </c:pt>
                <c:pt idx="34388">
                  <c:v>30.9881497489</c:v>
                </c:pt>
                <c:pt idx="34389">
                  <c:v>30.985741333499998</c:v>
                </c:pt>
                <c:pt idx="34390">
                  <c:v>30.988073242399999</c:v>
                </c:pt>
                <c:pt idx="34391">
                  <c:v>30.9870790047</c:v>
                </c:pt>
                <c:pt idx="34392">
                  <c:v>30.978783337100001</c:v>
                </c:pt>
                <c:pt idx="34393">
                  <c:v>30.969892136999999</c:v>
                </c:pt>
                <c:pt idx="34394">
                  <c:v>30.970766483799999</c:v>
                </c:pt>
                <c:pt idx="34395">
                  <c:v>30.974578967999999</c:v>
                </c:pt>
                <c:pt idx="34396">
                  <c:v>30.971188964700001</c:v>
                </c:pt>
                <c:pt idx="34397">
                  <c:v>30.961896209300001</c:v>
                </c:pt>
                <c:pt idx="34398">
                  <c:v>30.9569352846</c:v>
                </c:pt>
                <c:pt idx="34399">
                  <c:v>30.9592394234</c:v>
                </c:pt>
                <c:pt idx="34400">
                  <c:v>30.960273270799998</c:v>
                </c:pt>
                <c:pt idx="34401">
                  <c:v>30.954499171199998</c:v>
                </c:pt>
                <c:pt idx="34402">
                  <c:v>30.9437635136</c:v>
                </c:pt>
                <c:pt idx="34403">
                  <c:v>30.9416437563</c:v>
                </c:pt>
                <c:pt idx="34404">
                  <c:v>30.945545994100002</c:v>
                </c:pt>
                <c:pt idx="34405">
                  <c:v>30.945555409899999</c:v>
                </c:pt>
                <c:pt idx="34406">
                  <c:v>30.9378680483</c:v>
                </c:pt>
                <c:pt idx="34407">
                  <c:v>30.929450600399999</c:v>
                </c:pt>
                <c:pt idx="34408">
                  <c:v>30.929539919500002</c:v>
                </c:pt>
                <c:pt idx="34409">
                  <c:v>30.932457807199999</c:v>
                </c:pt>
                <c:pt idx="34410">
                  <c:v>30.9292328113</c:v>
                </c:pt>
                <c:pt idx="34411">
                  <c:v>30.919523333499999</c:v>
                </c:pt>
                <c:pt idx="34412">
                  <c:v>30.9132060586</c:v>
                </c:pt>
                <c:pt idx="34413">
                  <c:v>30.9142631942</c:v>
                </c:pt>
                <c:pt idx="34414">
                  <c:v>30.916523524999999</c:v>
                </c:pt>
                <c:pt idx="34415">
                  <c:v>30.9106981527</c:v>
                </c:pt>
                <c:pt idx="34416">
                  <c:v>30.899632671900001</c:v>
                </c:pt>
                <c:pt idx="34417">
                  <c:v>30.896671763600001</c:v>
                </c:pt>
                <c:pt idx="34418">
                  <c:v>30.900161035899998</c:v>
                </c:pt>
                <c:pt idx="34419">
                  <c:v>30.899979293099999</c:v>
                </c:pt>
                <c:pt idx="34420">
                  <c:v>30.892336636500001</c:v>
                </c:pt>
                <c:pt idx="34421">
                  <c:v>30.884224664800001</c:v>
                </c:pt>
                <c:pt idx="34422">
                  <c:v>30.8838490055</c:v>
                </c:pt>
                <c:pt idx="34423">
                  <c:v>30.886996752600002</c:v>
                </c:pt>
                <c:pt idx="34424">
                  <c:v>30.884899886500001</c:v>
                </c:pt>
                <c:pt idx="34425">
                  <c:v>30.873729273199999</c:v>
                </c:pt>
                <c:pt idx="34426">
                  <c:v>30.8676258813</c:v>
                </c:pt>
                <c:pt idx="34427">
                  <c:v>30.869118983</c:v>
                </c:pt>
                <c:pt idx="34428">
                  <c:v>30.872122745399999</c:v>
                </c:pt>
                <c:pt idx="34429">
                  <c:v>30.8674810696</c:v>
                </c:pt>
                <c:pt idx="34430">
                  <c:v>30.857363115399998</c:v>
                </c:pt>
                <c:pt idx="34431">
                  <c:v>30.8540047949</c:v>
                </c:pt>
                <c:pt idx="34432">
                  <c:v>30.8566042723</c:v>
                </c:pt>
                <c:pt idx="34433">
                  <c:v>30.856889884800001</c:v>
                </c:pt>
                <c:pt idx="34434">
                  <c:v>30.848970285699998</c:v>
                </c:pt>
                <c:pt idx="34435">
                  <c:v>30.839779908099999</c:v>
                </c:pt>
                <c:pt idx="34436">
                  <c:v>30.8383908536</c:v>
                </c:pt>
                <c:pt idx="34437">
                  <c:v>30.841418738000002</c:v>
                </c:pt>
                <c:pt idx="34438">
                  <c:v>30.838896578500002</c:v>
                </c:pt>
                <c:pt idx="34439">
                  <c:v>30.8285461629</c:v>
                </c:pt>
                <c:pt idx="34440">
                  <c:v>30.821585803200001</c:v>
                </c:pt>
                <c:pt idx="34441">
                  <c:v>30.822281901699998</c:v>
                </c:pt>
                <c:pt idx="34442">
                  <c:v>30.824595696799999</c:v>
                </c:pt>
                <c:pt idx="34443">
                  <c:v>30.820279426500001</c:v>
                </c:pt>
                <c:pt idx="34444">
                  <c:v>30.81048367</c:v>
                </c:pt>
                <c:pt idx="34445">
                  <c:v>30.806646090600001</c:v>
                </c:pt>
                <c:pt idx="34446">
                  <c:v>30.8098201659</c:v>
                </c:pt>
                <c:pt idx="34447">
                  <c:v>30.810977059599999</c:v>
                </c:pt>
                <c:pt idx="34448">
                  <c:v>30.802112515899999</c:v>
                </c:pt>
                <c:pt idx="34449">
                  <c:v>30.7931978831</c:v>
                </c:pt>
                <c:pt idx="34450">
                  <c:v>30.7902047139</c:v>
                </c:pt>
                <c:pt idx="34451">
                  <c:v>30.794165001300001</c:v>
                </c:pt>
                <c:pt idx="34452">
                  <c:v>30.793317297200002</c:v>
                </c:pt>
                <c:pt idx="34453">
                  <c:v>30.783981587900001</c:v>
                </c:pt>
                <c:pt idx="34454">
                  <c:v>30.7772448228</c:v>
                </c:pt>
                <c:pt idx="34455">
                  <c:v>30.777705488900001</c:v>
                </c:pt>
                <c:pt idx="34456">
                  <c:v>30.780713357300002</c:v>
                </c:pt>
                <c:pt idx="34457">
                  <c:v>30.775903830400001</c:v>
                </c:pt>
                <c:pt idx="34458">
                  <c:v>30.765535884199998</c:v>
                </c:pt>
                <c:pt idx="34459">
                  <c:v>30.760744230699999</c:v>
                </c:pt>
                <c:pt idx="34460">
                  <c:v>30.762667912800001</c:v>
                </c:pt>
                <c:pt idx="34461">
                  <c:v>30.763245334800001</c:v>
                </c:pt>
                <c:pt idx="34462">
                  <c:v>30.755867916100001</c:v>
                </c:pt>
                <c:pt idx="34463">
                  <c:v>30.746081342499998</c:v>
                </c:pt>
                <c:pt idx="34464">
                  <c:v>30.742551561399999</c:v>
                </c:pt>
                <c:pt idx="34465">
                  <c:v>30.745922587500001</c:v>
                </c:pt>
                <c:pt idx="34466">
                  <c:v>30.745031359199999</c:v>
                </c:pt>
                <c:pt idx="34467">
                  <c:v>30.735532108699999</c:v>
                </c:pt>
                <c:pt idx="34468">
                  <c:v>30.728333228</c:v>
                </c:pt>
                <c:pt idx="34469">
                  <c:v>30.729263927000002</c:v>
                </c:pt>
                <c:pt idx="34470">
                  <c:v>30.7326059285</c:v>
                </c:pt>
                <c:pt idx="34471">
                  <c:v>30.7278196422</c:v>
                </c:pt>
                <c:pt idx="34472">
                  <c:v>30.718376598999999</c:v>
                </c:pt>
                <c:pt idx="34473">
                  <c:v>30.711026895100002</c:v>
                </c:pt>
                <c:pt idx="34474">
                  <c:v>30.713281759800001</c:v>
                </c:pt>
                <c:pt idx="34475">
                  <c:v>30.715416500300002</c:v>
                </c:pt>
                <c:pt idx="34476">
                  <c:v>30.7086710996</c:v>
                </c:pt>
                <c:pt idx="34477">
                  <c:v>30.6995915159</c:v>
                </c:pt>
                <c:pt idx="34478">
                  <c:v>30.696781037899999</c:v>
                </c:pt>
                <c:pt idx="34479">
                  <c:v>30.7006164529</c:v>
                </c:pt>
                <c:pt idx="34480">
                  <c:v>30.6992924155</c:v>
                </c:pt>
                <c:pt idx="34481">
                  <c:v>30.689914673000001</c:v>
                </c:pt>
                <c:pt idx="34482">
                  <c:v>30.681769370400001</c:v>
                </c:pt>
                <c:pt idx="34483">
                  <c:v>30.681084263999999</c:v>
                </c:pt>
                <c:pt idx="34484">
                  <c:v>30.683983893400001</c:v>
                </c:pt>
                <c:pt idx="34485">
                  <c:v>30.679833552000002</c:v>
                </c:pt>
                <c:pt idx="34486">
                  <c:v>30.669553806900002</c:v>
                </c:pt>
                <c:pt idx="34487">
                  <c:v>30.662315047300002</c:v>
                </c:pt>
                <c:pt idx="34488">
                  <c:v>30.664443401900002</c:v>
                </c:pt>
                <c:pt idx="34489">
                  <c:v>30.6660126799</c:v>
                </c:pt>
                <c:pt idx="34490">
                  <c:v>30.658564006700001</c:v>
                </c:pt>
                <c:pt idx="34491">
                  <c:v>30.649649532800002</c:v>
                </c:pt>
                <c:pt idx="34492">
                  <c:v>30.6466410528</c:v>
                </c:pt>
                <c:pt idx="34493">
                  <c:v>30.650291301900001</c:v>
                </c:pt>
                <c:pt idx="34494">
                  <c:v>30.6497018743</c:v>
                </c:pt>
                <c:pt idx="34495">
                  <c:v>30.641468874800001</c:v>
                </c:pt>
                <c:pt idx="34496">
                  <c:v>30.631612456799999</c:v>
                </c:pt>
                <c:pt idx="34497">
                  <c:v>30.6304630168</c:v>
                </c:pt>
                <c:pt idx="34498">
                  <c:v>30.633609226600001</c:v>
                </c:pt>
                <c:pt idx="34499">
                  <c:v>30.630276483999999</c:v>
                </c:pt>
                <c:pt idx="34500">
                  <c:v>30.620990634999998</c:v>
                </c:pt>
                <c:pt idx="34501">
                  <c:v>30.6147738214</c:v>
                </c:pt>
                <c:pt idx="34502">
                  <c:v>30.617123030199998</c:v>
                </c:pt>
                <c:pt idx="34503">
                  <c:v>30.618661423300001</c:v>
                </c:pt>
                <c:pt idx="34504">
                  <c:v>30.612228262399999</c:v>
                </c:pt>
                <c:pt idx="34505">
                  <c:v>30.602322249499998</c:v>
                </c:pt>
                <c:pt idx="34506">
                  <c:v>30.598077646499998</c:v>
                </c:pt>
                <c:pt idx="34507">
                  <c:v>30.601202738400001</c:v>
                </c:pt>
                <c:pt idx="34508">
                  <c:v>30.600099797399999</c:v>
                </c:pt>
                <c:pt idx="34509">
                  <c:v>30.5914694939</c:v>
                </c:pt>
                <c:pt idx="34510">
                  <c:v>30.581879604099999</c:v>
                </c:pt>
                <c:pt idx="34511">
                  <c:v>30.580628578799999</c:v>
                </c:pt>
                <c:pt idx="34512">
                  <c:v>30.582984878800001</c:v>
                </c:pt>
                <c:pt idx="34513">
                  <c:v>30.579080276300001</c:v>
                </c:pt>
                <c:pt idx="34514">
                  <c:v>30.570103464300001</c:v>
                </c:pt>
                <c:pt idx="34515">
                  <c:v>30.563015443400001</c:v>
                </c:pt>
                <c:pt idx="34516">
                  <c:v>30.564969601800001</c:v>
                </c:pt>
                <c:pt idx="34517">
                  <c:v>30.567305143399999</c:v>
                </c:pt>
                <c:pt idx="34518">
                  <c:v>30.562057513999999</c:v>
                </c:pt>
                <c:pt idx="34519">
                  <c:v>30.551503521400001</c:v>
                </c:pt>
                <c:pt idx="34520">
                  <c:v>30.5471577478</c:v>
                </c:pt>
                <c:pt idx="34521">
                  <c:v>30.549162723799999</c:v>
                </c:pt>
                <c:pt idx="34522">
                  <c:v>30.548479146599998</c:v>
                </c:pt>
                <c:pt idx="34523">
                  <c:v>30.5408896072</c:v>
                </c:pt>
                <c:pt idx="34524">
                  <c:v>30.531635013900001</c:v>
                </c:pt>
                <c:pt idx="34525">
                  <c:v>30.5309111051</c:v>
                </c:pt>
                <c:pt idx="34526">
                  <c:v>30.534168762</c:v>
                </c:pt>
                <c:pt idx="34527">
                  <c:v>30.531492230800001</c:v>
                </c:pt>
                <c:pt idx="34528">
                  <c:v>30.5218832523</c:v>
                </c:pt>
                <c:pt idx="34529">
                  <c:v>30.5142394254</c:v>
                </c:pt>
                <c:pt idx="34530">
                  <c:v>30.515401646000001</c:v>
                </c:pt>
                <c:pt idx="34531">
                  <c:v>30.516751054</c:v>
                </c:pt>
                <c:pt idx="34532">
                  <c:v>30.511301916800001</c:v>
                </c:pt>
                <c:pt idx="34533">
                  <c:v>30.500643339100002</c:v>
                </c:pt>
                <c:pt idx="34534">
                  <c:v>30.495812129200001</c:v>
                </c:pt>
                <c:pt idx="34535">
                  <c:v>30.497079470700001</c:v>
                </c:pt>
                <c:pt idx="34536">
                  <c:v>30.496835889700002</c:v>
                </c:pt>
                <c:pt idx="34537">
                  <c:v>30.489234710200002</c:v>
                </c:pt>
                <c:pt idx="34538">
                  <c:v>30.479077684100002</c:v>
                </c:pt>
                <c:pt idx="34539">
                  <c:v>30.4780715397</c:v>
                </c:pt>
                <c:pt idx="34540">
                  <c:v>30.481465203300001</c:v>
                </c:pt>
                <c:pt idx="34541">
                  <c:v>30.479423787599998</c:v>
                </c:pt>
                <c:pt idx="34542">
                  <c:v>30.4697816483</c:v>
                </c:pt>
                <c:pt idx="34543">
                  <c:v>30.462411557500001</c:v>
                </c:pt>
                <c:pt idx="34544">
                  <c:v>30.462135871600001</c:v>
                </c:pt>
                <c:pt idx="34545">
                  <c:v>30.4633074881</c:v>
                </c:pt>
                <c:pt idx="34546">
                  <c:v>30.4586609877</c:v>
                </c:pt>
                <c:pt idx="34547">
                  <c:v>30.448180725499999</c:v>
                </c:pt>
                <c:pt idx="34548">
                  <c:v>30.443820237299999</c:v>
                </c:pt>
                <c:pt idx="34549">
                  <c:v>30.446563078499999</c:v>
                </c:pt>
                <c:pt idx="34550">
                  <c:v>30.4472743028</c:v>
                </c:pt>
                <c:pt idx="34551">
                  <c:v>30.439704929000001</c:v>
                </c:pt>
                <c:pt idx="34552">
                  <c:v>30.429854661</c:v>
                </c:pt>
                <c:pt idx="34553">
                  <c:v>30.427525087599999</c:v>
                </c:pt>
                <c:pt idx="34554">
                  <c:v>30.429886403899999</c:v>
                </c:pt>
                <c:pt idx="34555">
                  <c:v>30.427950257599999</c:v>
                </c:pt>
                <c:pt idx="34556">
                  <c:v>30.417937699199999</c:v>
                </c:pt>
                <c:pt idx="34557">
                  <c:v>30.4098125541</c:v>
                </c:pt>
                <c:pt idx="34558">
                  <c:v>30.408685174399999</c:v>
                </c:pt>
                <c:pt idx="34559">
                  <c:v>30.410834092599998</c:v>
                </c:pt>
                <c:pt idx="34560">
                  <c:v>30.406085015799999</c:v>
                </c:pt>
                <c:pt idx="34561">
                  <c:v>30.3947143766</c:v>
                </c:pt>
                <c:pt idx="34562">
                  <c:v>30.389885341799999</c:v>
                </c:pt>
                <c:pt idx="34563">
                  <c:v>30.392266401800001</c:v>
                </c:pt>
                <c:pt idx="34564">
                  <c:v>30.393111420499999</c:v>
                </c:pt>
                <c:pt idx="34565">
                  <c:v>30.386000376399998</c:v>
                </c:pt>
                <c:pt idx="34566">
                  <c:v>30.376768221399999</c:v>
                </c:pt>
                <c:pt idx="34567">
                  <c:v>30.3736237444</c:v>
                </c:pt>
                <c:pt idx="34568">
                  <c:v>30.375614393100001</c:v>
                </c:pt>
                <c:pt idx="34569">
                  <c:v>30.374313209</c:v>
                </c:pt>
                <c:pt idx="34570">
                  <c:v>30.3639391516</c:v>
                </c:pt>
                <c:pt idx="34571">
                  <c:v>30.356076760099999</c:v>
                </c:pt>
                <c:pt idx="34572">
                  <c:v>30.356064519699999</c:v>
                </c:pt>
                <c:pt idx="34573">
                  <c:v>30.3590927059</c:v>
                </c:pt>
                <c:pt idx="34574">
                  <c:v>30.355162459999999</c:v>
                </c:pt>
                <c:pt idx="34575">
                  <c:v>30.344647995599999</c:v>
                </c:pt>
                <c:pt idx="34576">
                  <c:v>30.338899407900001</c:v>
                </c:pt>
                <c:pt idx="34577">
                  <c:v>30.340068561700001</c:v>
                </c:pt>
                <c:pt idx="34578">
                  <c:v>30.341096178400001</c:v>
                </c:pt>
                <c:pt idx="34579">
                  <c:v>30.333701055399999</c:v>
                </c:pt>
                <c:pt idx="34580">
                  <c:v>30.323452329199998</c:v>
                </c:pt>
                <c:pt idx="34581">
                  <c:v>30.319289765000001</c:v>
                </c:pt>
                <c:pt idx="34582">
                  <c:v>30.3220170168</c:v>
                </c:pt>
                <c:pt idx="34583">
                  <c:v>30.320495023100001</c:v>
                </c:pt>
                <c:pt idx="34584">
                  <c:v>30.3101030047</c:v>
                </c:pt>
                <c:pt idx="34585">
                  <c:v>30.301650843699999</c:v>
                </c:pt>
                <c:pt idx="34586">
                  <c:v>30.3008708435</c:v>
                </c:pt>
                <c:pt idx="34587">
                  <c:v>30.303602617100001</c:v>
                </c:pt>
                <c:pt idx="34588">
                  <c:v>30.299980938099999</c:v>
                </c:pt>
                <c:pt idx="34589">
                  <c:v>30.290120925699998</c:v>
                </c:pt>
                <c:pt idx="34590">
                  <c:v>30.2837812685</c:v>
                </c:pt>
                <c:pt idx="34591">
                  <c:v>30.2851042518</c:v>
                </c:pt>
                <c:pt idx="34592">
                  <c:v>30.286637283200001</c:v>
                </c:pt>
                <c:pt idx="34593">
                  <c:v>30.278295313600001</c:v>
                </c:pt>
                <c:pt idx="34594">
                  <c:v>30.268498676499998</c:v>
                </c:pt>
                <c:pt idx="34595">
                  <c:v>30.2642358668</c:v>
                </c:pt>
                <c:pt idx="34596">
                  <c:v>30.267748621399999</c:v>
                </c:pt>
                <c:pt idx="34597">
                  <c:v>30.267554068900001</c:v>
                </c:pt>
                <c:pt idx="34598">
                  <c:v>30.258226944299999</c:v>
                </c:pt>
                <c:pt idx="34599">
                  <c:v>30.249597361500001</c:v>
                </c:pt>
                <c:pt idx="34600">
                  <c:v>30.2481631311</c:v>
                </c:pt>
                <c:pt idx="34601">
                  <c:v>30.250842113400001</c:v>
                </c:pt>
                <c:pt idx="34602">
                  <c:v>30.246927262900002</c:v>
                </c:pt>
                <c:pt idx="34603">
                  <c:v>30.236491214400001</c:v>
                </c:pt>
                <c:pt idx="34604">
                  <c:v>30.229198434499999</c:v>
                </c:pt>
                <c:pt idx="34605">
                  <c:v>30.230064135900001</c:v>
                </c:pt>
                <c:pt idx="34606">
                  <c:v>30.230771135800001</c:v>
                </c:pt>
                <c:pt idx="34607">
                  <c:v>30.223694840099999</c:v>
                </c:pt>
                <c:pt idx="34608">
                  <c:v>30.2132959383</c:v>
                </c:pt>
                <c:pt idx="34609">
                  <c:v>30.2081759541</c:v>
                </c:pt>
                <c:pt idx="34610">
                  <c:v>30.210891311200001</c:v>
                </c:pt>
                <c:pt idx="34611">
                  <c:v>30.210881560099999</c:v>
                </c:pt>
                <c:pt idx="34612">
                  <c:v>30.202238790799999</c:v>
                </c:pt>
                <c:pt idx="34613">
                  <c:v>30.193241710500001</c:v>
                </c:pt>
                <c:pt idx="34614">
                  <c:v>30.192260153100001</c:v>
                </c:pt>
                <c:pt idx="34615">
                  <c:v>30.1951887986</c:v>
                </c:pt>
                <c:pt idx="34616">
                  <c:v>30.190697050800001</c:v>
                </c:pt>
                <c:pt idx="34617">
                  <c:v>30.180861218899999</c:v>
                </c:pt>
                <c:pt idx="34618">
                  <c:v>30.171874576299999</c:v>
                </c:pt>
                <c:pt idx="34619">
                  <c:v>30.173513011000001</c:v>
                </c:pt>
                <c:pt idx="34620">
                  <c:v>30.175959096500002</c:v>
                </c:pt>
                <c:pt idx="34621">
                  <c:v>30.169945926299999</c:v>
                </c:pt>
                <c:pt idx="34622">
                  <c:v>30.160061982399998</c:v>
                </c:pt>
                <c:pt idx="34623">
                  <c:v>30.155047080199999</c:v>
                </c:pt>
              </c:numCache>
            </c:numRef>
          </c:yVal>
          <c:smooth val="1"/>
          <c:extLst xmlns:c16r2="http://schemas.microsoft.com/office/drawing/2015/06/chart">
            <c:ext xmlns:c16="http://schemas.microsoft.com/office/drawing/2014/chart" uri="{C3380CC4-5D6E-409C-BE32-E72D297353CC}">
              <c16:uniqueId val="{00000000-6BDC-42D0-B6E5-4AE665CA8560}"/>
            </c:ext>
          </c:extLst>
        </c:ser>
        <c:ser>
          <c:idx val="1"/>
          <c:order val="1"/>
          <c:spPr>
            <a:ln w="38100">
              <a:solidFill>
                <a:srgbClr val="FF0000"/>
              </a:solidFill>
              <a:prstDash val="solid"/>
            </a:ln>
          </c:spPr>
          <c:marker>
            <c:symbol val="none"/>
          </c:marker>
          <c:xVal>
            <c:numRef>
              <c:f>'REQ data'!$A$6:$A$7</c:f>
              <c:numCache>
                <c:formatCode>m/d/yyyy</c:formatCode>
                <c:ptCount val="2"/>
                <c:pt idx="0">
                  <c:v>38185</c:v>
                </c:pt>
                <c:pt idx="1">
                  <c:v>45264</c:v>
                </c:pt>
              </c:numCache>
            </c:numRef>
          </c:xVal>
          <c:yVal>
            <c:numRef>
              <c:f>'REQ data'!$T$6:$T$7</c:f>
              <c:numCache>
                <c:formatCode>General</c:formatCode>
                <c:ptCount val="2"/>
                <c:pt idx="0">
                  <c:v>16</c:v>
                </c:pt>
                <c:pt idx="1">
                  <c:v>16</c:v>
                </c:pt>
              </c:numCache>
            </c:numRef>
          </c:yVal>
          <c:smooth val="1"/>
          <c:extLst xmlns:c16r2="http://schemas.microsoft.com/office/drawing/2015/06/chart">
            <c:ext xmlns:c16="http://schemas.microsoft.com/office/drawing/2014/chart" uri="{C3380CC4-5D6E-409C-BE32-E72D297353CC}">
              <c16:uniqueId val="{00000001-6BDC-42D0-B6E5-4AE665CA8560}"/>
            </c:ext>
          </c:extLst>
        </c:ser>
        <c:ser>
          <c:idx val="2"/>
          <c:order val="2"/>
          <c:spPr>
            <a:ln w="38100">
              <a:solidFill>
                <a:srgbClr val="FF0000"/>
              </a:solidFill>
              <a:prstDash val="solid"/>
            </a:ln>
          </c:spPr>
          <c:marker>
            <c:symbol val="none"/>
          </c:marker>
          <c:xVal>
            <c:numRef>
              <c:f>'REQ data'!$A$6:$A$7</c:f>
              <c:numCache>
                <c:formatCode>m/d/yyyy</c:formatCode>
                <c:ptCount val="2"/>
                <c:pt idx="0">
                  <c:v>38185</c:v>
                </c:pt>
                <c:pt idx="1">
                  <c:v>45264</c:v>
                </c:pt>
              </c:numCache>
            </c:numRef>
          </c:xVal>
          <c:yVal>
            <c:numRef>
              <c:f>'REQ data'!$U$6:$U$7</c:f>
              <c:numCache>
                <c:formatCode>General</c:formatCode>
                <c:ptCount val="2"/>
                <c:pt idx="0">
                  <c:v>36</c:v>
                </c:pt>
                <c:pt idx="1">
                  <c:v>36</c:v>
                </c:pt>
              </c:numCache>
            </c:numRef>
          </c:yVal>
          <c:smooth val="1"/>
          <c:extLst xmlns:c16r2="http://schemas.microsoft.com/office/drawing/2015/06/chart">
            <c:ext xmlns:c16="http://schemas.microsoft.com/office/drawing/2014/chart" uri="{C3380CC4-5D6E-409C-BE32-E72D297353CC}">
              <c16:uniqueId val="{00000002-6BDC-42D0-B6E5-4AE665CA8560}"/>
            </c:ext>
          </c:extLst>
        </c:ser>
        <c:ser>
          <c:idx val="3"/>
          <c:order val="3"/>
          <c:spPr>
            <a:ln w="38100">
              <a:solidFill>
                <a:srgbClr val="339966"/>
              </a:solidFill>
              <a:prstDash val="solid"/>
            </a:ln>
          </c:spPr>
          <c:marker>
            <c:symbol val="none"/>
          </c:marker>
          <c:xVal>
            <c:numRef>
              <c:f>'REQ data'!$A$6:$A$9</c:f>
              <c:numCache>
                <c:formatCode>m/d/yyyy</c:formatCode>
                <c:ptCount val="4"/>
                <c:pt idx="0">
                  <c:v>38185</c:v>
                </c:pt>
                <c:pt idx="1">
                  <c:v>45264</c:v>
                </c:pt>
                <c:pt idx="2">
                  <c:v>39515</c:v>
                </c:pt>
                <c:pt idx="3">
                  <c:v>45264</c:v>
                </c:pt>
              </c:numCache>
            </c:numRef>
          </c:xVal>
          <c:yVal>
            <c:numRef>
              <c:f>'REQ data'!$T$8:$T$9</c:f>
              <c:numCache>
                <c:formatCode>General</c:formatCode>
                <c:ptCount val="2"/>
                <c:pt idx="0">
                  <c:v>18.3</c:v>
                </c:pt>
                <c:pt idx="1">
                  <c:v>18.3</c:v>
                </c:pt>
              </c:numCache>
            </c:numRef>
          </c:yVal>
          <c:smooth val="1"/>
          <c:extLst xmlns:c16r2="http://schemas.microsoft.com/office/drawing/2015/06/chart">
            <c:ext xmlns:c16="http://schemas.microsoft.com/office/drawing/2014/chart" uri="{C3380CC4-5D6E-409C-BE32-E72D297353CC}">
              <c16:uniqueId val="{00000003-6BDC-42D0-B6E5-4AE665CA8560}"/>
            </c:ext>
          </c:extLst>
        </c:ser>
        <c:ser>
          <c:idx val="4"/>
          <c:order val="4"/>
          <c:spPr>
            <a:ln w="38100">
              <a:solidFill>
                <a:srgbClr val="339966"/>
              </a:solidFill>
              <a:prstDash val="solid"/>
            </a:ln>
          </c:spPr>
          <c:marker>
            <c:symbol val="none"/>
          </c:marker>
          <c:xVal>
            <c:numRef>
              <c:f>'REQ data'!$A$6:$A$9</c:f>
              <c:numCache>
                <c:formatCode>m/d/yyyy</c:formatCode>
                <c:ptCount val="4"/>
                <c:pt idx="0">
                  <c:v>38185</c:v>
                </c:pt>
                <c:pt idx="1">
                  <c:v>45264</c:v>
                </c:pt>
                <c:pt idx="2">
                  <c:v>39515</c:v>
                </c:pt>
                <c:pt idx="3">
                  <c:v>45264</c:v>
                </c:pt>
              </c:numCache>
            </c:numRef>
          </c:xVal>
          <c:yVal>
            <c:numRef>
              <c:f>'REQ data'!$U$8:$U$9</c:f>
              <c:numCache>
                <c:formatCode>General</c:formatCode>
                <c:ptCount val="2"/>
                <c:pt idx="0">
                  <c:v>31.2</c:v>
                </c:pt>
                <c:pt idx="1">
                  <c:v>31.2</c:v>
                </c:pt>
              </c:numCache>
            </c:numRef>
          </c:yVal>
          <c:smooth val="1"/>
          <c:extLst xmlns:c16r2="http://schemas.microsoft.com/office/drawing/2015/06/chart">
            <c:ext xmlns:c16="http://schemas.microsoft.com/office/drawing/2014/chart" uri="{C3380CC4-5D6E-409C-BE32-E72D297353CC}">
              <c16:uniqueId val="{00000004-6BDC-42D0-B6E5-4AE665CA8560}"/>
            </c:ext>
          </c:extLst>
        </c:ser>
        <c:dLbls>
          <c:showLegendKey val="0"/>
          <c:showVal val="0"/>
          <c:showCatName val="0"/>
          <c:showSerName val="0"/>
          <c:showPercent val="0"/>
          <c:showBubbleSize val="0"/>
        </c:dLbls>
        <c:axId val="488676600"/>
        <c:axId val="488616232"/>
      </c:scatterChart>
      <c:valAx>
        <c:axId val="488676600"/>
        <c:scaling>
          <c:orientation val="minMax"/>
          <c:max val="45270"/>
          <c:min val="38183"/>
        </c:scaling>
        <c:delete val="0"/>
        <c:axPos val="b"/>
        <c:title>
          <c:tx>
            <c:rich>
              <a:bodyPr/>
              <a:lstStyle/>
              <a:p>
                <a:pPr>
                  <a:defRPr sz="1400" b="1" i="0" u="none" strike="noStrike" baseline="0">
                    <a:solidFill>
                      <a:srgbClr val="000000"/>
                    </a:solidFill>
                    <a:latin typeface="Arial"/>
                    <a:ea typeface="Arial"/>
                    <a:cs typeface="Arial"/>
                  </a:defRPr>
                </a:pPr>
                <a:r>
                  <a:rPr lang="en-US"/>
                  <a:t>Date</a:t>
                </a:r>
              </a:p>
            </c:rich>
          </c:tx>
          <c:layout>
            <c:manualLayout>
              <c:xMode val="edge"/>
              <c:yMode val="edge"/>
              <c:x val="0.48057713651498335"/>
              <c:y val="0.9461663947797716"/>
            </c:manualLayout>
          </c:layout>
          <c:overlay val="0"/>
          <c:spPr>
            <a:noFill/>
            <a:ln w="25400">
              <a:noFill/>
            </a:ln>
          </c:spPr>
        </c:title>
        <c:numFmt formatCode="mm/yy" sourceLinked="0"/>
        <c:majorTickMark val="cross"/>
        <c:minorTickMark val="out"/>
        <c:tickLblPos val="nextTo"/>
        <c:spPr>
          <a:ln w="3175">
            <a:solidFill>
              <a:srgbClr val="000000"/>
            </a:solidFill>
            <a:prstDash val="solid"/>
          </a:ln>
        </c:spPr>
        <c:txPr>
          <a:bodyPr rot="0" vert="horz"/>
          <a:lstStyle/>
          <a:p>
            <a:pPr>
              <a:defRPr sz="1075" b="1" i="0" u="none" strike="noStrike" baseline="0">
                <a:solidFill>
                  <a:srgbClr val="000000"/>
                </a:solidFill>
                <a:latin typeface="Arial"/>
                <a:ea typeface="Arial"/>
                <a:cs typeface="Arial"/>
              </a:defRPr>
            </a:pPr>
            <a:endParaRPr lang="en-US"/>
          </a:p>
        </c:txPr>
        <c:crossAx val="488616232"/>
        <c:crosses val="autoZero"/>
        <c:crossBetween val="midCat"/>
        <c:majorUnit val="365"/>
        <c:minorUnit val="91.25"/>
      </c:valAx>
      <c:valAx>
        <c:axId val="488616232"/>
        <c:scaling>
          <c:orientation val="minMax"/>
          <c:max val="37"/>
          <c:min val="15"/>
        </c:scaling>
        <c:delete val="0"/>
        <c:axPos val="l"/>
        <c:majorGridlines>
          <c:spPr>
            <a:ln w="3175">
              <a:solidFill>
                <a:srgbClr val="000000"/>
              </a:solidFill>
              <a:prstDash val="solid"/>
            </a:ln>
          </c:spPr>
        </c:majorGridlines>
        <c:title>
          <c:tx>
            <c:rich>
              <a:bodyPr/>
              <a:lstStyle/>
              <a:p>
                <a:pPr>
                  <a:defRPr sz="1400" b="1" i="0" u="none" strike="noStrike" baseline="0">
                    <a:solidFill>
                      <a:srgbClr val="000000"/>
                    </a:solidFill>
                    <a:latin typeface="Arial"/>
                    <a:ea typeface="Arial"/>
                    <a:cs typeface="Arial"/>
                  </a:defRPr>
                </a:pPr>
                <a:r>
                  <a:rPr lang="en-US"/>
                  <a:t>Beta Angle (Degrees)</a:t>
                </a:r>
              </a:p>
            </c:rich>
          </c:tx>
          <c:layout>
            <c:manualLayout>
              <c:xMode val="edge"/>
              <c:yMode val="edge"/>
              <c:x val="7.7691453940066596E-3"/>
              <c:y val="0.30342577487765088"/>
            </c:manualLayout>
          </c:layout>
          <c:overlay val="0"/>
          <c:spPr>
            <a:noFill/>
            <a:ln w="25400">
              <a:noFill/>
            </a:ln>
          </c:spPr>
        </c:title>
        <c:numFmt formatCode="0.0" sourceLinked="0"/>
        <c:majorTickMark val="out"/>
        <c:minorTickMark val="in"/>
        <c:tickLblPos val="nextTo"/>
        <c:spPr>
          <a:ln w="3175">
            <a:solidFill>
              <a:srgbClr val="000000"/>
            </a:solidFill>
            <a:prstDash val="solid"/>
          </a:ln>
        </c:spPr>
        <c:txPr>
          <a:bodyPr rot="0" vert="horz"/>
          <a:lstStyle/>
          <a:p>
            <a:pPr>
              <a:defRPr sz="1200" b="1" i="0" u="none" strike="noStrike" baseline="0">
                <a:solidFill>
                  <a:srgbClr val="000000"/>
                </a:solidFill>
                <a:latin typeface="Arial"/>
                <a:ea typeface="Arial"/>
                <a:cs typeface="Arial"/>
              </a:defRPr>
            </a:pPr>
            <a:endParaRPr lang="en-US"/>
          </a:p>
        </c:txPr>
        <c:crossAx val="488676600"/>
        <c:crosses val="autoZero"/>
        <c:crossBetween val="midCat"/>
        <c:majorUnit val="1"/>
      </c:valAx>
      <c:spPr>
        <a:solidFill>
          <a:srgbClr val="FFFFFF"/>
        </a:solidFill>
        <a:ln w="12700">
          <a:solidFill>
            <a:srgbClr val="808080"/>
          </a:solidFill>
          <a:prstDash val="solid"/>
        </a:ln>
      </c:spPr>
    </c:plotArea>
    <c:plotVisOnly val="1"/>
    <c:dispBlanksAs val="gap"/>
    <c:showDLblsOverMax val="0"/>
  </c:chart>
  <c:spPr>
    <a:noFill/>
    <a:ln w="9525">
      <a:noFill/>
    </a:ln>
  </c:spPr>
  <c:txPr>
    <a:bodyPr/>
    <a:lstStyle/>
    <a:p>
      <a:pPr>
        <a:defRPr sz="1000" b="0" i="0" u="none" strike="noStrike" baseline="0">
          <a:solidFill>
            <a:srgbClr val="000000"/>
          </a:solidFill>
          <a:latin typeface="Arial"/>
          <a:ea typeface="Arial"/>
          <a:cs typeface="Arial"/>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v>Definitive</c:v>
          </c:tx>
          <c:spPr>
            <a:ln w="19050" cap="rnd">
              <a:noFill/>
              <a:round/>
            </a:ln>
            <a:effectLst/>
          </c:spPr>
          <c:marker>
            <c:symbol val="circle"/>
            <c:size val="5"/>
            <c:spPr>
              <a:solidFill>
                <a:schemeClr val="accent1"/>
              </a:solidFill>
              <a:ln w="9525">
                <a:solidFill>
                  <a:schemeClr val="accent1"/>
                </a:solidFill>
              </a:ln>
              <a:effectLst/>
            </c:spPr>
          </c:marker>
          <c:xVal>
            <c:numRef>
              <c:f>Sheet1!$F$2:$F$3571</c:f>
              <c:numCache>
                <c:formatCode>m/d/yyyy</c:formatCode>
                <c:ptCount val="3570"/>
                <c:pt idx="0">
                  <c:v>43832</c:v>
                </c:pt>
                <c:pt idx="1">
                  <c:v>43832</c:v>
                </c:pt>
                <c:pt idx="2">
                  <c:v>43832</c:v>
                </c:pt>
                <c:pt idx="3">
                  <c:v>43832</c:v>
                </c:pt>
                <c:pt idx="4">
                  <c:v>43832</c:v>
                </c:pt>
                <c:pt idx="5">
                  <c:v>43832</c:v>
                </c:pt>
                <c:pt idx="6">
                  <c:v>43832</c:v>
                </c:pt>
                <c:pt idx="7">
                  <c:v>43832</c:v>
                </c:pt>
                <c:pt idx="8">
                  <c:v>43832</c:v>
                </c:pt>
                <c:pt idx="9">
                  <c:v>43832</c:v>
                </c:pt>
                <c:pt idx="10">
                  <c:v>43832</c:v>
                </c:pt>
                <c:pt idx="11">
                  <c:v>43832</c:v>
                </c:pt>
                <c:pt idx="12">
                  <c:v>43832</c:v>
                </c:pt>
                <c:pt idx="13">
                  <c:v>43833</c:v>
                </c:pt>
                <c:pt idx="14">
                  <c:v>43833</c:v>
                </c:pt>
                <c:pt idx="15">
                  <c:v>43833</c:v>
                </c:pt>
                <c:pt idx="16">
                  <c:v>43833</c:v>
                </c:pt>
                <c:pt idx="17">
                  <c:v>43833</c:v>
                </c:pt>
                <c:pt idx="18">
                  <c:v>43833</c:v>
                </c:pt>
                <c:pt idx="19">
                  <c:v>43833</c:v>
                </c:pt>
                <c:pt idx="20">
                  <c:v>43833</c:v>
                </c:pt>
                <c:pt idx="21">
                  <c:v>43833</c:v>
                </c:pt>
                <c:pt idx="22">
                  <c:v>43833</c:v>
                </c:pt>
                <c:pt idx="23">
                  <c:v>43833</c:v>
                </c:pt>
                <c:pt idx="24">
                  <c:v>43833</c:v>
                </c:pt>
                <c:pt idx="25">
                  <c:v>43833</c:v>
                </c:pt>
                <c:pt idx="26">
                  <c:v>43833</c:v>
                </c:pt>
                <c:pt idx="27">
                  <c:v>43833</c:v>
                </c:pt>
                <c:pt idx="28">
                  <c:v>43834</c:v>
                </c:pt>
                <c:pt idx="29">
                  <c:v>43834</c:v>
                </c:pt>
                <c:pt idx="30">
                  <c:v>43834</c:v>
                </c:pt>
                <c:pt idx="31">
                  <c:v>43834</c:v>
                </c:pt>
                <c:pt idx="32">
                  <c:v>43834</c:v>
                </c:pt>
                <c:pt idx="33">
                  <c:v>43834</c:v>
                </c:pt>
                <c:pt idx="34">
                  <c:v>43834</c:v>
                </c:pt>
                <c:pt idx="35">
                  <c:v>43834</c:v>
                </c:pt>
                <c:pt idx="36">
                  <c:v>43834</c:v>
                </c:pt>
                <c:pt idx="37">
                  <c:v>43834</c:v>
                </c:pt>
                <c:pt idx="38">
                  <c:v>43834</c:v>
                </c:pt>
                <c:pt idx="39">
                  <c:v>43834</c:v>
                </c:pt>
                <c:pt idx="40">
                  <c:v>43834</c:v>
                </c:pt>
                <c:pt idx="41">
                  <c:v>43834</c:v>
                </c:pt>
                <c:pt idx="42">
                  <c:v>43835</c:v>
                </c:pt>
                <c:pt idx="43">
                  <c:v>43835</c:v>
                </c:pt>
                <c:pt idx="44">
                  <c:v>43835</c:v>
                </c:pt>
                <c:pt idx="45">
                  <c:v>43835</c:v>
                </c:pt>
                <c:pt idx="46">
                  <c:v>43835</c:v>
                </c:pt>
                <c:pt idx="47">
                  <c:v>43835</c:v>
                </c:pt>
                <c:pt idx="48">
                  <c:v>43835</c:v>
                </c:pt>
                <c:pt idx="49">
                  <c:v>43835</c:v>
                </c:pt>
                <c:pt idx="50">
                  <c:v>43835</c:v>
                </c:pt>
                <c:pt idx="51">
                  <c:v>43835</c:v>
                </c:pt>
                <c:pt idx="52">
                  <c:v>43835</c:v>
                </c:pt>
                <c:pt idx="53">
                  <c:v>43835</c:v>
                </c:pt>
                <c:pt idx="54">
                  <c:v>43835</c:v>
                </c:pt>
                <c:pt idx="55">
                  <c:v>43835</c:v>
                </c:pt>
                <c:pt idx="56">
                  <c:v>43835</c:v>
                </c:pt>
                <c:pt idx="57">
                  <c:v>43836</c:v>
                </c:pt>
                <c:pt idx="58">
                  <c:v>43836</c:v>
                </c:pt>
                <c:pt idx="59">
                  <c:v>43836</c:v>
                </c:pt>
                <c:pt idx="60">
                  <c:v>43836</c:v>
                </c:pt>
                <c:pt idx="61">
                  <c:v>43836</c:v>
                </c:pt>
                <c:pt idx="62">
                  <c:v>43836</c:v>
                </c:pt>
                <c:pt idx="63">
                  <c:v>43836</c:v>
                </c:pt>
                <c:pt idx="64">
                  <c:v>43836</c:v>
                </c:pt>
                <c:pt idx="65">
                  <c:v>43836</c:v>
                </c:pt>
                <c:pt idx="66">
                  <c:v>43836</c:v>
                </c:pt>
                <c:pt idx="67">
                  <c:v>43836</c:v>
                </c:pt>
                <c:pt idx="68">
                  <c:v>43836</c:v>
                </c:pt>
                <c:pt idx="69">
                  <c:v>43836</c:v>
                </c:pt>
                <c:pt idx="70">
                  <c:v>43836</c:v>
                </c:pt>
                <c:pt idx="71">
                  <c:v>43837</c:v>
                </c:pt>
                <c:pt idx="72">
                  <c:v>43837</c:v>
                </c:pt>
                <c:pt idx="73">
                  <c:v>43837</c:v>
                </c:pt>
                <c:pt idx="74">
                  <c:v>43837</c:v>
                </c:pt>
                <c:pt idx="75">
                  <c:v>43837</c:v>
                </c:pt>
                <c:pt idx="76">
                  <c:v>43837</c:v>
                </c:pt>
                <c:pt idx="77">
                  <c:v>43837</c:v>
                </c:pt>
                <c:pt idx="78">
                  <c:v>43837</c:v>
                </c:pt>
                <c:pt idx="79">
                  <c:v>43837</c:v>
                </c:pt>
                <c:pt idx="80">
                  <c:v>43837</c:v>
                </c:pt>
                <c:pt idx="81">
                  <c:v>43837</c:v>
                </c:pt>
                <c:pt idx="82">
                  <c:v>43837</c:v>
                </c:pt>
                <c:pt idx="83">
                  <c:v>43837</c:v>
                </c:pt>
                <c:pt idx="84">
                  <c:v>43837</c:v>
                </c:pt>
                <c:pt idx="85">
                  <c:v>43837</c:v>
                </c:pt>
                <c:pt idx="86">
                  <c:v>43838</c:v>
                </c:pt>
                <c:pt idx="87">
                  <c:v>43838</c:v>
                </c:pt>
                <c:pt idx="88">
                  <c:v>43838</c:v>
                </c:pt>
                <c:pt idx="89">
                  <c:v>43838</c:v>
                </c:pt>
                <c:pt idx="90">
                  <c:v>43838</c:v>
                </c:pt>
                <c:pt idx="91">
                  <c:v>43838</c:v>
                </c:pt>
                <c:pt idx="92">
                  <c:v>43838</c:v>
                </c:pt>
                <c:pt idx="93">
                  <c:v>43838</c:v>
                </c:pt>
                <c:pt idx="94">
                  <c:v>43838</c:v>
                </c:pt>
                <c:pt idx="95">
                  <c:v>43838</c:v>
                </c:pt>
                <c:pt idx="96">
                  <c:v>43838</c:v>
                </c:pt>
                <c:pt idx="97">
                  <c:v>43838</c:v>
                </c:pt>
                <c:pt idx="98">
                  <c:v>43838</c:v>
                </c:pt>
                <c:pt idx="99">
                  <c:v>43838</c:v>
                </c:pt>
                <c:pt idx="100">
                  <c:v>43839</c:v>
                </c:pt>
                <c:pt idx="101">
                  <c:v>43839</c:v>
                </c:pt>
                <c:pt idx="102">
                  <c:v>43839</c:v>
                </c:pt>
                <c:pt idx="103">
                  <c:v>43839</c:v>
                </c:pt>
                <c:pt idx="104">
                  <c:v>43839</c:v>
                </c:pt>
                <c:pt idx="105">
                  <c:v>43839</c:v>
                </c:pt>
                <c:pt idx="106">
                  <c:v>43839</c:v>
                </c:pt>
                <c:pt idx="107">
                  <c:v>43839</c:v>
                </c:pt>
                <c:pt idx="108">
                  <c:v>43839</c:v>
                </c:pt>
                <c:pt idx="109">
                  <c:v>43839</c:v>
                </c:pt>
                <c:pt idx="110">
                  <c:v>43839</c:v>
                </c:pt>
                <c:pt idx="111">
                  <c:v>43839</c:v>
                </c:pt>
                <c:pt idx="112">
                  <c:v>43839</c:v>
                </c:pt>
                <c:pt idx="113">
                  <c:v>43839</c:v>
                </c:pt>
                <c:pt idx="114">
                  <c:v>43839</c:v>
                </c:pt>
                <c:pt idx="115">
                  <c:v>43840</c:v>
                </c:pt>
                <c:pt idx="116">
                  <c:v>43840</c:v>
                </c:pt>
                <c:pt idx="117">
                  <c:v>43840</c:v>
                </c:pt>
                <c:pt idx="118">
                  <c:v>43840</c:v>
                </c:pt>
                <c:pt idx="119">
                  <c:v>43840</c:v>
                </c:pt>
                <c:pt idx="120">
                  <c:v>43840</c:v>
                </c:pt>
                <c:pt idx="121">
                  <c:v>43840</c:v>
                </c:pt>
                <c:pt idx="122">
                  <c:v>43840</c:v>
                </c:pt>
                <c:pt idx="123">
                  <c:v>43840</c:v>
                </c:pt>
                <c:pt idx="124">
                  <c:v>43840</c:v>
                </c:pt>
                <c:pt idx="125">
                  <c:v>43840</c:v>
                </c:pt>
                <c:pt idx="126">
                  <c:v>43840</c:v>
                </c:pt>
                <c:pt idx="127">
                  <c:v>43840</c:v>
                </c:pt>
                <c:pt idx="128">
                  <c:v>43840</c:v>
                </c:pt>
                <c:pt idx="129">
                  <c:v>43840</c:v>
                </c:pt>
                <c:pt idx="130">
                  <c:v>43841</c:v>
                </c:pt>
                <c:pt idx="131">
                  <c:v>43841</c:v>
                </c:pt>
                <c:pt idx="132">
                  <c:v>43841</c:v>
                </c:pt>
                <c:pt idx="133">
                  <c:v>43841</c:v>
                </c:pt>
                <c:pt idx="134">
                  <c:v>43841</c:v>
                </c:pt>
                <c:pt idx="135">
                  <c:v>43841</c:v>
                </c:pt>
                <c:pt idx="136">
                  <c:v>43841</c:v>
                </c:pt>
                <c:pt idx="137">
                  <c:v>43841</c:v>
                </c:pt>
                <c:pt idx="138">
                  <c:v>43841</c:v>
                </c:pt>
                <c:pt idx="139">
                  <c:v>43841</c:v>
                </c:pt>
                <c:pt idx="140">
                  <c:v>43841</c:v>
                </c:pt>
                <c:pt idx="141">
                  <c:v>43841</c:v>
                </c:pt>
                <c:pt idx="142">
                  <c:v>43841</c:v>
                </c:pt>
                <c:pt idx="143">
                  <c:v>43841</c:v>
                </c:pt>
                <c:pt idx="144">
                  <c:v>43842</c:v>
                </c:pt>
                <c:pt idx="145">
                  <c:v>43842</c:v>
                </c:pt>
                <c:pt idx="146">
                  <c:v>43842</c:v>
                </c:pt>
                <c:pt idx="147">
                  <c:v>43842</c:v>
                </c:pt>
                <c:pt idx="148">
                  <c:v>43842</c:v>
                </c:pt>
                <c:pt idx="149">
                  <c:v>43842</c:v>
                </c:pt>
                <c:pt idx="150">
                  <c:v>43842</c:v>
                </c:pt>
                <c:pt idx="151">
                  <c:v>43842</c:v>
                </c:pt>
                <c:pt idx="152">
                  <c:v>43842</c:v>
                </c:pt>
                <c:pt idx="153">
                  <c:v>43842</c:v>
                </c:pt>
                <c:pt idx="154">
                  <c:v>43842</c:v>
                </c:pt>
                <c:pt idx="155">
                  <c:v>43842</c:v>
                </c:pt>
                <c:pt idx="156">
                  <c:v>43842</c:v>
                </c:pt>
                <c:pt idx="157">
                  <c:v>43842</c:v>
                </c:pt>
                <c:pt idx="158">
                  <c:v>43842</c:v>
                </c:pt>
                <c:pt idx="159">
                  <c:v>43843</c:v>
                </c:pt>
                <c:pt idx="160">
                  <c:v>43843</c:v>
                </c:pt>
                <c:pt idx="161">
                  <c:v>43843</c:v>
                </c:pt>
                <c:pt idx="162">
                  <c:v>43843</c:v>
                </c:pt>
                <c:pt idx="163">
                  <c:v>43843</c:v>
                </c:pt>
                <c:pt idx="164">
                  <c:v>43843</c:v>
                </c:pt>
                <c:pt idx="165">
                  <c:v>43843</c:v>
                </c:pt>
                <c:pt idx="166">
                  <c:v>43843</c:v>
                </c:pt>
                <c:pt idx="167">
                  <c:v>43843</c:v>
                </c:pt>
                <c:pt idx="168">
                  <c:v>43843</c:v>
                </c:pt>
                <c:pt idx="169">
                  <c:v>43843</c:v>
                </c:pt>
                <c:pt idx="170">
                  <c:v>43843</c:v>
                </c:pt>
                <c:pt idx="171">
                  <c:v>43843</c:v>
                </c:pt>
                <c:pt idx="172">
                  <c:v>43843</c:v>
                </c:pt>
                <c:pt idx="173">
                  <c:v>43844</c:v>
                </c:pt>
                <c:pt idx="174">
                  <c:v>43844</c:v>
                </c:pt>
                <c:pt idx="175">
                  <c:v>43844</c:v>
                </c:pt>
                <c:pt idx="176">
                  <c:v>43844</c:v>
                </c:pt>
                <c:pt idx="177">
                  <c:v>43844</c:v>
                </c:pt>
                <c:pt idx="178">
                  <c:v>43844</c:v>
                </c:pt>
                <c:pt idx="179">
                  <c:v>43844</c:v>
                </c:pt>
                <c:pt idx="180">
                  <c:v>43844</c:v>
                </c:pt>
                <c:pt idx="181">
                  <c:v>43844</c:v>
                </c:pt>
                <c:pt idx="182">
                  <c:v>43844</c:v>
                </c:pt>
                <c:pt idx="183">
                  <c:v>43844</c:v>
                </c:pt>
                <c:pt idx="184">
                  <c:v>43844</c:v>
                </c:pt>
                <c:pt idx="185">
                  <c:v>43844</c:v>
                </c:pt>
                <c:pt idx="186">
                  <c:v>43844</c:v>
                </c:pt>
                <c:pt idx="187">
                  <c:v>43844</c:v>
                </c:pt>
                <c:pt idx="188">
                  <c:v>43845</c:v>
                </c:pt>
                <c:pt idx="189">
                  <c:v>43845</c:v>
                </c:pt>
                <c:pt idx="190">
                  <c:v>43845</c:v>
                </c:pt>
                <c:pt idx="191">
                  <c:v>43845</c:v>
                </c:pt>
                <c:pt idx="192">
                  <c:v>43845</c:v>
                </c:pt>
                <c:pt idx="193">
                  <c:v>43845</c:v>
                </c:pt>
                <c:pt idx="194">
                  <c:v>43845</c:v>
                </c:pt>
                <c:pt idx="195">
                  <c:v>43845</c:v>
                </c:pt>
                <c:pt idx="196">
                  <c:v>43845</c:v>
                </c:pt>
                <c:pt idx="197">
                  <c:v>43845</c:v>
                </c:pt>
                <c:pt idx="198">
                  <c:v>43845</c:v>
                </c:pt>
                <c:pt idx="199">
                  <c:v>43845</c:v>
                </c:pt>
                <c:pt idx="200">
                  <c:v>43845</c:v>
                </c:pt>
                <c:pt idx="201">
                  <c:v>43845</c:v>
                </c:pt>
                <c:pt idx="202">
                  <c:v>43846</c:v>
                </c:pt>
                <c:pt idx="203">
                  <c:v>43846</c:v>
                </c:pt>
                <c:pt idx="204">
                  <c:v>43846</c:v>
                </c:pt>
                <c:pt idx="205">
                  <c:v>43846</c:v>
                </c:pt>
                <c:pt idx="206">
                  <c:v>43846</c:v>
                </c:pt>
                <c:pt idx="207">
                  <c:v>43846</c:v>
                </c:pt>
                <c:pt idx="208">
                  <c:v>43846</c:v>
                </c:pt>
                <c:pt idx="209">
                  <c:v>43846</c:v>
                </c:pt>
                <c:pt idx="210">
                  <c:v>43846</c:v>
                </c:pt>
                <c:pt idx="211">
                  <c:v>43846</c:v>
                </c:pt>
                <c:pt idx="212">
                  <c:v>43846</c:v>
                </c:pt>
                <c:pt idx="213">
                  <c:v>43846</c:v>
                </c:pt>
                <c:pt idx="214">
                  <c:v>43846</c:v>
                </c:pt>
                <c:pt idx="215">
                  <c:v>43846</c:v>
                </c:pt>
                <c:pt idx="216">
                  <c:v>43846</c:v>
                </c:pt>
                <c:pt idx="217">
                  <c:v>43847</c:v>
                </c:pt>
                <c:pt idx="218">
                  <c:v>43847</c:v>
                </c:pt>
                <c:pt idx="219">
                  <c:v>43847</c:v>
                </c:pt>
                <c:pt idx="220">
                  <c:v>43847</c:v>
                </c:pt>
                <c:pt idx="221">
                  <c:v>43847</c:v>
                </c:pt>
                <c:pt idx="222">
                  <c:v>43847</c:v>
                </c:pt>
                <c:pt idx="223">
                  <c:v>43847</c:v>
                </c:pt>
                <c:pt idx="224">
                  <c:v>43847</c:v>
                </c:pt>
                <c:pt idx="225">
                  <c:v>43847</c:v>
                </c:pt>
                <c:pt idx="226">
                  <c:v>43847</c:v>
                </c:pt>
                <c:pt idx="227">
                  <c:v>43847</c:v>
                </c:pt>
                <c:pt idx="228">
                  <c:v>43847</c:v>
                </c:pt>
                <c:pt idx="229">
                  <c:v>43848</c:v>
                </c:pt>
                <c:pt idx="230">
                  <c:v>43848</c:v>
                </c:pt>
                <c:pt idx="231">
                  <c:v>43848</c:v>
                </c:pt>
                <c:pt idx="232">
                  <c:v>43848</c:v>
                </c:pt>
                <c:pt idx="233">
                  <c:v>43848</c:v>
                </c:pt>
                <c:pt idx="234">
                  <c:v>43848</c:v>
                </c:pt>
                <c:pt idx="235">
                  <c:v>43848</c:v>
                </c:pt>
                <c:pt idx="236">
                  <c:v>43848</c:v>
                </c:pt>
                <c:pt idx="237">
                  <c:v>43848</c:v>
                </c:pt>
                <c:pt idx="238">
                  <c:v>43848</c:v>
                </c:pt>
                <c:pt idx="239">
                  <c:v>43848</c:v>
                </c:pt>
                <c:pt idx="240">
                  <c:v>43848</c:v>
                </c:pt>
                <c:pt idx="241">
                  <c:v>43848</c:v>
                </c:pt>
                <c:pt idx="242">
                  <c:v>43848</c:v>
                </c:pt>
                <c:pt idx="243">
                  <c:v>43849</c:v>
                </c:pt>
                <c:pt idx="244">
                  <c:v>43849</c:v>
                </c:pt>
                <c:pt idx="245">
                  <c:v>43849</c:v>
                </c:pt>
                <c:pt idx="246">
                  <c:v>43849</c:v>
                </c:pt>
                <c:pt idx="247">
                  <c:v>43849</c:v>
                </c:pt>
                <c:pt idx="248">
                  <c:v>43849</c:v>
                </c:pt>
                <c:pt idx="249">
                  <c:v>43849</c:v>
                </c:pt>
                <c:pt idx="250">
                  <c:v>43849</c:v>
                </c:pt>
                <c:pt idx="251">
                  <c:v>43849</c:v>
                </c:pt>
                <c:pt idx="252">
                  <c:v>43849</c:v>
                </c:pt>
                <c:pt idx="253">
                  <c:v>43849</c:v>
                </c:pt>
                <c:pt idx="254">
                  <c:v>43849</c:v>
                </c:pt>
                <c:pt idx="255">
                  <c:v>43849</c:v>
                </c:pt>
                <c:pt idx="256">
                  <c:v>43849</c:v>
                </c:pt>
                <c:pt idx="257">
                  <c:v>43849</c:v>
                </c:pt>
                <c:pt idx="258">
                  <c:v>43850</c:v>
                </c:pt>
                <c:pt idx="259">
                  <c:v>43850</c:v>
                </c:pt>
                <c:pt idx="260">
                  <c:v>43850</c:v>
                </c:pt>
                <c:pt idx="261">
                  <c:v>43850</c:v>
                </c:pt>
                <c:pt idx="262">
                  <c:v>43850</c:v>
                </c:pt>
                <c:pt idx="263">
                  <c:v>43850</c:v>
                </c:pt>
                <c:pt idx="264">
                  <c:v>43850</c:v>
                </c:pt>
                <c:pt idx="265">
                  <c:v>43850</c:v>
                </c:pt>
                <c:pt idx="266">
                  <c:v>43850</c:v>
                </c:pt>
                <c:pt idx="267">
                  <c:v>43850</c:v>
                </c:pt>
                <c:pt idx="268">
                  <c:v>43850</c:v>
                </c:pt>
                <c:pt idx="269">
                  <c:v>43850</c:v>
                </c:pt>
                <c:pt idx="270">
                  <c:v>43850</c:v>
                </c:pt>
                <c:pt idx="271">
                  <c:v>43850</c:v>
                </c:pt>
                <c:pt idx="272">
                  <c:v>43851</c:v>
                </c:pt>
                <c:pt idx="273">
                  <c:v>43851</c:v>
                </c:pt>
                <c:pt idx="274">
                  <c:v>43851</c:v>
                </c:pt>
                <c:pt idx="275">
                  <c:v>43851</c:v>
                </c:pt>
                <c:pt idx="276">
                  <c:v>43851</c:v>
                </c:pt>
                <c:pt idx="277">
                  <c:v>43851</c:v>
                </c:pt>
                <c:pt idx="278">
                  <c:v>43851</c:v>
                </c:pt>
                <c:pt idx="279">
                  <c:v>43851</c:v>
                </c:pt>
                <c:pt idx="280">
                  <c:v>43851</c:v>
                </c:pt>
                <c:pt idx="281">
                  <c:v>43851</c:v>
                </c:pt>
                <c:pt idx="282">
                  <c:v>43851</c:v>
                </c:pt>
                <c:pt idx="283">
                  <c:v>43851</c:v>
                </c:pt>
                <c:pt idx="284">
                  <c:v>43851</c:v>
                </c:pt>
                <c:pt idx="285">
                  <c:v>43851</c:v>
                </c:pt>
                <c:pt idx="286">
                  <c:v>43851</c:v>
                </c:pt>
                <c:pt idx="287">
                  <c:v>43852</c:v>
                </c:pt>
                <c:pt idx="288">
                  <c:v>43852</c:v>
                </c:pt>
                <c:pt idx="289">
                  <c:v>43852</c:v>
                </c:pt>
                <c:pt idx="290">
                  <c:v>43852</c:v>
                </c:pt>
                <c:pt idx="291">
                  <c:v>43852</c:v>
                </c:pt>
                <c:pt idx="292">
                  <c:v>43852</c:v>
                </c:pt>
                <c:pt idx="293">
                  <c:v>43852</c:v>
                </c:pt>
                <c:pt idx="294">
                  <c:v>43852</c:v>
                </c:pt>
                <c:pt idx="295">
                  <c:v>43852</c:v>
                </c:pt>
                <c:pt idx="296">
                  <c:v>43852</c:v>
                </c:pt>
                <c:pt idx="297">
                  <c:v>43852</c:v>
                </c:pt>
                <c:pt idx="298">
                  <c:v>43852</c:v>
                </c:pt>
                <c:pt idx="299">
                  <c:v>43852</c:v>
                </c:pt>
                <c:pt idx="300">
                  <c:v>43852</c:v>
                </c:pt>
                <c:pt idx="301">
                  <c:v>43853</c:v>
                </c:pt>
                <c:pt idx="302">
                  <c:v>43853</c:v>
                </c:pt>
                <c:pt idx="303">
                  <c:v>43853</c:v>
                </c:pt>
                <c:pt idx="304">
                  <c:v>43853</c:v>
                </c:pt>
                <c:pt idx="305">
                  <c:v>43853</c:v>
                </c:pt>
                <c:pt idx="306">
                  <c:v>43853</c:v>
                </c:pt>
                <c:pt idx="307">
                  <c:v>43853</c:v>
                </c:pt>
                <c:pt idx="308">
                  <c:v>43853</c:v>
                </c:pt>
                <c:pt idx="309">
                  <c:v>43853</c:v>
                </c:pt>
                <c:pt idx="310">
                  <c:v>43853</c:v>
                </c:pt>
                <c:pt idx="311">
                  <c:v>43853</c:v>
                </c:pt>
                <c:pt idx="312">
                  <c:v>43853</c:v>
                </c:pt>
                <c:pt idx="313">
                  <c:v>43853</c:v>
                </c:pt>
                <c:pt idx="314">
                  <c:v>43853</c:v>
                </c:pt>
                <c:pt idx="315">
                  <c:v>43853</c:v>
                </c:pt>
                <c:pt idx="316">
                  <c:v>43854</c:v>
                </c:pt>
                <c:pt idx="317">
                  <c:v>43854</c:v>
                </c:pt>
                <c:pt idx="318">
                  <c:v>43854</c:v>
                </c:pt>
                <c:pt idx="319">
                  <c:v>43854</c:v>
                </c:pt>
                <c:pt idx="320">
                  <c:v>43854</c:v>
                </c:pt>
                <c:pt idx="321">
                  <c:v>43854</c:v>
                </c:pt>
                <c:pt idx="322">
                  <c:v>43854</c:v>
                </c:pt>
                <c:pt idx="323">
                  <c:v>43854</c:v>
                </c:pt>
                <c:pt idx="324">
                  <c:v>43854</c:v>
                </c:pt>
                <c:pt idx="325">
                  <c:v>43854</c:v>
                </c:pt>
                <c:pt idx="326">
                  <c:v>43854</c:v>
                </c:pt>
                <c:pt idx="327">
                  <c:v>43854</c:v>
                </c:pt>
                <c:pt idx="328">
                  <c:v>43854</c:v>
                </c:pt>
                <c:pt idx="329">
                  <c:v>43854</c:v>
                </c:pt>
                <c:pt idx="330">
                  <c:v>43855</c:v>
                </c:pt>
                <c:pt idx="331">
                  <c:v>43855</c:v>
                </c:pt>
                <c:pt idx="332">
                  <c:v>43855</c:v>
                </c:pt>
                <c:pt idx="333">
                  <c:v>43855</c:v>
                </c:pt>
                <c:pt idx="334">
                  <c:v>43855</c:v>
                </c:pt>
                <c:pt idx="335">
                  <c:v>43855</c:v>
                </c:pt>
                <c:pt idx="336">
                  <c:v>43855</c:v>
                </c:pt>
                <c:pt idx="337">
                  <c:v>43855</c:v>
                </c:pt>
                <c:pt idx="338">
                  <c:v>43855</c:v>
                </c:pt>
                <c:pt idx="339">
                  <c:v>43855</c:v>
                </c:pt>
                <c:pt idx="340">
                  <c:v>43855</c:v>
                </c:pt>
                <c:pt idx="341">
                  <c:v>43855</c:v>
                </c:pt>
                <c:pt idx="342">
                  <c:v>43855</c:v>
                </c:pt>
                <c:pt idx="343">
                  <c:v>43855</c:v>
                </c:pt>
                <c:pt idx="344">
                  <c:v>43855</c:v>
                </c:pt>
                <c:pt idx="345">
                  <c:v>43856</c:v>
                </c:pt>
                <c:pt idx="346">
                  <c:v>43856</c:v>
                </c:pt>
                <c:pt idx="347">
                  <c:v>43856</c:v>
                </c:pt>
                <c:pt idx="348">
                  <c:v>43856</c:v>
                </c:pt>
                <c:pt idx="349">
                  <c:v>43856</c:v>
                </c:pt>
                <c:pt idx="350">
                  <c:v>43856</c:v>
                </c:pt>
                <c:pt idx="351">
                  <c:v>43856</c:v>
                </c:pt>
                <c:pt idx="352">
                  <c:v>43856</c:v>
                </c:pt>
                <c:pt idx="353">
                  <c:v>43856</c:v>
                </c:pt>
                <c:pt idx="354">
                  <c:v>43856</c:v>
                </c:pt>
                <c:pt idx="355">
                  <c:v>43856</c:v>
                </c:pt>
                <c:pt idx="356">
                  <c:v>43856</c:v>
                </c:pt>
                <c:pt idx="357">
                  <c:v>43856</c:v>
                </c:pt>
                <c:pt idx="358">
                  <c:v>43856</c:v>
                </c:pt>
                <c:pt idx="359">
                  <c:v>43856</c:v>
                </c:pt>
                <c:pt idx="360">
                  <c:v>43857</c:v>
                </c:pt>
                <c:pt idx="361">
                  <c:v>43857</c:v>
                </c:pt>
                <c:pt idx="362">
                  <c:v>43857</c:v>
                </c:pt>
                <c:pt idx="363">
                  <c:v>43857</c:v>
                </c:pt>
                <c:pt idx="364">
                  <c:v>43857</c:v>
                </c:pt>
                <c:pt idx="365">
                  <c:v>43857</c:v>
                </c:pt>
                <c:pt idx="366">
                  <c:v>43857</c:v>
                </c:pt>
                <c:pt idx="367">
                  <c:v>43857</c:v>
                </c:pt>
                <c:pt idx="368">
                  <c:v>43857</c:v>
                </c:pt>
                <c:pt idx="369">
                  <c:v>43857</c:v>
                </c:pt>
                <c:pt idx="370">
                  <c:v>43857</c:v>
                </c:pt>
                <c:pt idx="371">
                  <c:v>43857</c:v>
                </c:pt>
                <c:pt idx="372">
                  <c:v>43857</c:v>
                </c:pt>
                <c:pt idx="373">
                  <c:v>43857</c:v>
                </c:pt>
                <c:pt idx="374">
                  <c:v>43858</c:v>
                </c:pt>
                <c:pt idx="375">
                  <c:v>43858</c:v>
                </c:pt>
                <c:pt idx="376">
                  <c:v>43858</c:v>
                </c:pt>
                <c:pt idx="377">
                  <c:v>43858</c:v>
                </c:pt>
                <c:pt idx="378">
                  <c:v>43858</c:v>
                </c:pt>
                <c:pt idx="379">
                  <c:v>43858</c:v>
                </c:pt>
                <c:pt idx="380">
                  <c:v>43858</c:v>
                </c:pt>
                <c:pt idx="381">
                  <c:v>43858</c:v>
                </c:pt>
                <c:pt idx="382">
                  <c:v>43858</c:v>
                </c:pt>
                <c:pt idx="383">
                  <c:v>43858</c:v>
                </c:pt>
                <c:pt idx="384">
                  <c:v>43858</c:v>
                </c:pt>
                <c:pt idx="385">
                  <c:v>43858</c:v>
                </c:pt>
                <c:pt idx="386">
                  <c:v>43858</c:v>
                </c:pt>
                <c:pt idx="387">
                  <c:v>43858</c:v>
                </c:pt>
                <c:pt idx="388">
                  <c:v>43858</c:v>
                </c:pt>
                <c:pt idx="389">
                  <c:v>43859</c:v>
                </c:pt>
                <c:pt idx="390">
                  <c:v>43859</c:v>
                </c:pt>
                <c:pt idx="391">
                  <c:v>43859</c:v>
                </c:pt>
                <c:pt idx="392">
                  <c:v>43859</c:v>
                </c:pt>
                <c:pt idx="393">
                  <c:v>43859</c:v>
                </c:pt>
                <c:pt idx="394">
                  <c:v>43859</c:v>
                </c:pt>
                <c:pt idx="395">
                  <c:v>43859</c:v>
                </c:pt>
                <c:pt idx="396">
                  <c:v>43859</c:v>
                </c:pt>
                <c:pt idx="397">
                  <c:v>43859</c:v>
                </c:pt>
                <c:pt idx="398">
                  <c:v>43859</c:v>
                </c:pt>
                <c:pt idx="399">
                  <c:v>43859</c:v>
                </c:pt>
                <c:pt idx="400">
                  <c:v>43859</c:v>
                </c:pt>
                <c:pt idx="401">
                  <c:v>43859</c:v>
                </c:pt>
                <c:pt idx="402">
                  <c:v>43859</c:v>
                </c:pt>
                <c:pt idx="403">
                  <c:v>43860</c:v>
                </c:pt>
                <c:pt idx="404">
                  <c:v>43860</c:v>
                </c:pt>
                <c:pt idx="405">
                  <c:v>43860</c:v>
                </c:pt>
                <c:pt idx="406">
                  <c:v>43860</c:v>
                </c:pt>
                <c:pt idx="407">
                  <c:v>43860</c:v>
                </c:pt>
                <c:pt idx="408">
                  <c:v>43860</c:v>
                </c:pt>
                <c:pt idx="409">
                  <c:v>43860</c:v>
                </c:pt>
                <c:pt idx="410">
                  <c:v>43860</c:v>
                </c:pt>
                <c:pt idx="411">
                  <c:v>43860</c:v>
                </c:pt>
                <c:pt idx="412">
                  <c:v>43860</c:v>
                </c:pt>
                <c:pt idx="413">
                  <c:v>43860</c:v>
                </c:pt>
                <c:pt idx="414">
                  <c:v>43860</c:v>
                </c:pt>
                <c:pt idx="415">
                  <c:v>43860</c:v>
                </c:pt>
                <c:pt idx="416">
                  <c:v>43860</c:v>
                </c:pt>
                <c:pt idx="417">
                  <c:v>43860</c:v>
                </c:pt>
                <c:pt idx="418">
                  <c:v>43861</c:v>
                </c:pt>
                <c:pt idx="419">
                  <c:v>43861</c:v>
                </c:pt>
                <c:pt idx="420">
                  <c:v>43861</c:v>
                </c:pt>
                <c:pt idx="421">
                  <c:v>43861</c:v>
                </c:pt>
                <c:pt idx="422">
                  <c:v>43861</c:v>
                </c:pt>
                <c:pt idx="423">
                  <c:v>43861</c:v>
                </c:pt>
                <c:pt idx="424">
                  <c:v>43861</c:v>
                </c:pt>
                <c:pt idx="425">
                  <c:v>43861</c:v>
                </c:pt>
                <c:pt idx="426">
                  <c:v>43861</c:v>
                </c:pt>
                <c:pt idx="427">
                  <c:v>43861</c:v>
                </c:pt>
                <c:pt idx="428">
                  <c:v>43861</c:v>
                </c:pt>
                <c:pt idx="429">
                  <c:v>43861</c:v>
                </c:pt>
                <c:pt idx="430">
                  <c:v>43861</c:v>
                </c:pt>
                <c:pt idx="431">
                  <c:v>43861</c:v>
                </c:pt>
                <c:pt idx="432">
                  <c:v>43862</c:v>
                </c:pt>
                <c:pt idx="433">
                  <c:v>43862</c:v>
                </c:pt>
                <c:pt idx="434">
                  <c:v>43862</c:v>
                </c:pt>
                <c:pt idx="435">
                  <c:v>43862</c:v>
                </c:pt>
                <c:pt idx="436">
                  <c:v>43862</c:v>
                </c:pt>
                <c:pt idx="437">
                  <c:v>43862</c:v>
                </c:pt>
                <c:pt idx="438">
                  <c:v>43862</c:v>
                </c:pt>
                <c:pt idx="439">
                  <c:v>43862</c:v>
                </c:pt>
                <c:pt idx="440">
                  <c:v>43862</c:v>
                </c:pt>
                <c:pt idx="441">
                  <c:v>43862</c:v>
                </c:pt>
                <c:pt idx="442">
                  <c:v>43862</c:v>
                </c:pt>
                <c:pt idx="443">
                  <c:v>43862</c:v>
                </c:pt>
                <c:pt idx="444">
                  <c:v>43862</c:v>
                </c:pt>
                <c:pt idx="445">
                  <c:v>43862</c:v>
                </c:pt>
                <c:pt idx="446">
                  <c:v>43862</c:v>
                </c:pt>
                <c:pt idx="447">
                  <c:v>43863</c:v>
                </c:pt>
                <c:pt idx="448">
                  <c:v>43863</c:v>
                </c:pt>
                <c:pt idx="449">
                  <c:v>43863</c:v>
                </c:pt>
                <c:pt idx="450">
                  <c:v>43863</c:v>
                </c:pt>
                <c:pt idx="451">
                  <c:v>43863</c:v>
                </c:pt>
                <c:pt idx="452">
                  <c:v>43863</c:v>
                </c:pt>
                <c:pt idx="453">
                  <c:v>43863</c:v>
                </c:pt>
                <c:pt idx="454">
                  <c:v>43863</c:v>
                </c:pt>
                <c:pt idx="455">
                  <c:v>43863</c:v>
                </c:pt>
                <c:pt idx="456">
                  <c:v>43863</c:v>
                </c:pt>
                <c:pt idx="457">
                  <c:v>43863</c:v>
                </c:pt>
                <c:pt idx="458">
                  <c:v>43863</c:v>
                </c:pt>
                <c:pt idx="459">
                  <c:v>43863</c:v>
                </c:pt>
                <c:pt idx="460">
                  <c:v>43863</c:v>
                </c:pt>
                <c:pt idx="461">
                  <c:v>43863</c:v>
                </c:pt>
                <c:pt idx="462">
                  <c:v>43864</c:v>
                </c:pt>
                <c:pt idx="463">
                  <c:v>43864</c:v>
                </c:pt>
                <c:pt idx="464">
                  <c:v>43864</c:v>
                </c:pt>
                <c:pt idx="465">
                  <c:v>43864</c:v>
                </c:pt>
                <c:pt idx="466">
                  <c:v>43864</c:v>
                </c:pt>
                <c:pt idx="467">
                  <c:v>43864</c:v>
                </c:pt>
                <c:pt idx="468">
                  <c:v>43864</c:v>
                </c:pt>
                <c:pt idx="469">
                  <c:v>43864</c:v>
                </c:pt>
                <c:pt idx="470">
                  <c:v>43864</c:v>
                </c:pt>
                <c:pt idx="471">
                  <c:v>43864</c:v>
                </c:pt>
                <c:pt idx="472">
                  <c:v>43864</c:v>
                </c:pt>
                <c:pt idx="473">
                  <c:v>43864</c:v>
                </c:pt>
                <c:pt idx="474">
                  <c:v>43864</c:v>
                </c:pt>
                <c:pt idx="475">
                  <c:v>43864</c:v>
                </c:pt>
                <c:pt idx="476">
                  <c:v>43865</c:v>
                </c:pt>
                <c:pt idx="477">
                  <c:v>43865</c:v>
                </c:pt>
                <c:pt idx="478">
                  <c:v>43865</c:v>
                </c:pt>
                <c:pt idx="479">
                  <c:v>43865</c:v>
                </c:pt>
                <c:pt idx="480">
                  <c:v>43865</c:v>
                </c:pt>
                <c:pt idx="481">
                  <c:v>43865</c:v>
                </c:pt>
                <c:pt idx="482">
                  <c:v>43865</c:v>
                </c:pt>
                <c:pt idx="483">
                  <c:v>43865</c:v>
                </c:pt>
                <c:pt idx="484">
                  <c:v>43865</c:v>
                </c:pt>
                <c:pt idx="485">
                  <c:v>43865</c:v>
                </c:pt>
                <c:pt idx="486">
                  <c:v>43865</c:v>
                </c:pt>
                <c:pt idx="487">
                  <c:v>43865</c:v>
                </c:pt>
                <c:pt idx="488">
                  <c:v>43865</c:v>
                </c:pt>
                <c:pt idx="489">
                  <c:v>43865</c:v>
                </c:pt>
                <c:pt idx="490">
                  <c:v>43865</c:v>
                </c:pt>
                <c:pt idx="491">
                  <c:v>43866</c:v>
                </c:pt>
                <c:pt idx="492">
                  <c:v>43866</c:v>
                </c:pt>
                <c:pt idx="493">
                  <c:v>43866</c:v>
                </c:pt>
                <c:pt idx="494">
                  <c:v>43866</c:v>
                </c:pt>
                <c:pt idx="495">
                  <c:v>43866</c:v>
                </c:pt>
                <c:pt idx="496">
                  <c:v>43866</c:v>
                </c:pt>
                <c:pt idx="497">
                  <c:v>43866</c:v>
                </c:pt>
                <c:pt idx="498">
                  <c:v>43866</c:v>
                </c:pt>
                <c:pt idx="499">
                  <c:v>43866</c:v>
                </c:pt>
                <c:pt idx="500">
                  <c:v>43866</c:v>
                </c:pt>
                <c:pt idx="501">
                  <c:v>43866</c:v>
                </c:pt>
                <c:pt idx="502">
                  <c:v>43866</c:v>
                </c:pt>
                <c:pt idx="503">
                  <c:v>43866</c:v>
                </c:pt>
                <c:pt idx="504">
                  <c:v>43866</c:v>
                </c:pt>
                <c:pt idx="505">
                  <c:v>43867</c:v>
                </c:pt>
                <c:pt idx="506">
                  <c:v>43867</c:v>
                </c:pt>
                <c:pt idx="507">
                  <c:v>43867</c:v>
                </c:pt>
                <c:pt idx="508">
                  <c:v>43867</c:v>
                </c:pt>
                <c:pt idx="509">
                  <c:v>43867</c:v>
                </c:pt>
                <c:pt idx="510">
                  <c:v>43867</c:v>
                </c:pt>
                <c:pt idx="511">
                  <c:v>43867</c:v>
                </c:pt>
                <c:pt idx="512">
                  <c:v>43867</c:v>
                </c:pt>
                <c:pt idx="513">
                  <c:v>43867</c:v>
                </c:pt>
                <c:pt idx="514">
                  <c:v>43867</c:v>
                </c:pt>
                <c:pt idx="515">
                  <c:v>43867</c:v>
                </c:pt>
                <c:pt idx="516">
                  <c:v>43867</c:v>
                </c:pt>
                <c:pt idx="517">
                  <c:v>43867</c:v>
                </c:pt>
                <c:pt idx="518">
                  <c:v>43867</c:v>
                </c:pt>
                <c:pt idx="519">
                  <c:v>43867</c:v>
                </c:pt>
                <c:pt idx="520">
                  <c:v>43868</c:v>
                </c:pt>
                <c:pt idx="521">
                  <c:v>43868</c:v>
                </c:pt>
                <c:pt idx="522">
                  <c:v>43868</c:v>
                </c:pt>
                <c:pt idx="523">
                  <c:v>43868</c:v>
                </c:pt>
                <c:pt idx="524">
                  <c:v>43868</c:v>
                </c:pt>
                <c:pt idx="525">
                  <c:v>43868</c:v>
                </c:pt>
                <c:pt idx="526">
                  <c:v>43868</c:v>
                </c:pt>
                <c:pt idx="527">
                  <c:v>43868</c:v>
                </c:pt>
                <c:pt idx="528">
                  <c:v>43868</c:v>
                </c:pt>
                <c:pt idx="529">
                  <c:v>43868</c:v>
                </c:pt>
                <c:pt idx="530">
                  <c:v>43868</c:v>
                </c:pt>
                <c:pt idx="531">
                  <c:v>43868</c:v>
                </c:pt>
                <c:pt idx="532">
                  <c:v>43868</c:v>
                </c:pt>
                <c:pt idx="533">
                  <c:v>43868</c:v>
                </c:pt>
                <c:pt idx="534">
                  <c:v>43869</c:v>
                </c:pt>
                <c:pt idx="535">
                  <c:v>43869</c:v>
                </c:pt>
                <c:pt idx="536">
                  <c:v>43869</c:v>
                </c:pt>
                <c:pt idx="537">
                  <c:v>43869</c:v>
                </c:pt>
                <c:pt idx="538">
                  <c:v>43869</c:v>
                </c:pt>
                <c:pt idx="539">
                  <c:v>43869</c:v>
                </c:pt>
                <c:pt idx="540">
                  <c:v>43869</c:v>
                </c:pt>
                <c:pt idx="541">
                  <c:v>43869</c:v>
                </c:pt>
                <c:pt idx="542">
                  <c:v>43869</c:v>
                </c:pt>
                <c:pt idx="543">
                  <c:v>43869</c:v>
                </c:pt>
                <c:pt idx="544">
                  <c:v>43869</c:v>
                </c:pt>
                <c:pt idx="545">
                  <c:v>43869</c:v>
                </c:pt>
                <c:pt idx="546">
                  <c:v>43869</c:v>
                </c:pt>
                <c:pt idx="547">
                  <c:v>43869</c:v>
                </c:pt>
                <c:pt idx="548">
                  <c:v>43869</c:v>
                </c:pt>
                <c:pt idx="549">
                  <c:v>43870</c:v>
                </c:pt>
                <c:pt idx="550">
                  <c:v>43870</c:v>
                </c:pt>
                <c:pt idx="551">
                  <c:v>43870</c:v>
                </c:pt>
                <c:pt idx="552">
                  <c:v>43870</c:v>
                </c:pt>
                <c:pt idx="553">
                  <c:v>43870</c:v>
                </c:pt>
                <c:pt idx="554">
                  <c:v>43870</c:v>
                </c:pt>
                <c:pt idx="555">
                  <c:v>43870</c:v>
                </c:pt>
                <c:pt idx="556">
                  <c:v>43870</c:v>
                </c:pt>
                <c:pt idx="557">
                  <c:v>43870</c:v>
                </c:pt>
                <c:pt idx="558">
                  <c:v>43870</c:v>
                </c:pt>
                <c:pt idx="559">
                  <c:v>43870</c:v>
                </c:pt>
                <c:pt idx="560">
                  <c:v>43870</c:v>
                </c:pt>
                <c:pt idx="561">
                  <c:v>43870</c:v>
                </c:pt>
                <c:pt idx="562">
                  <c:v>43870</c:v>
                </c:pt>
                <c:pt idx="563">
                  <c:v>43871</c:v>
                </c:pt>
                <c:pt idx="564">
                  <c:v>43871</c:v>
                </c:pt>
                <c:pt idx="565">
                  <c:v>43871</c:v>
                </c:pt>
                <c:pt idx="566">
                  <c:v>43871</c:v>
                </c:pt>
                <c:pt idx="567">
                  <c:v>43871</c:v>
                </c:pt>
                <c:pt idx="568">
                  <c:v>43871</c:v>
                </c:pt>
                <c:pt idx="569">
                  <c:v>43871</c:v>
                </c:pt>
                <c:pt idx="570">
                  <c:v>43871</c:v>
                </c:pt>
                <c:pt idx="571">
                  <c:v>43871</c:v>
                </c:pt>
                <c:pt idx="572">
                  <c:v>43871</c:v>
                </c:pt>
                <c:pt idx="573">
                  <c:v>43871</c:v>
                </c:pt>
                <c:pt idx="574">
                  <c:v>43871</c:v>
                </c:pt>
                <c:pt idx="575">
                  <c:v>43871</c:v>
                </c:pt>
                <c:pt idx="576">
                  <c:v>43871</c:v>
                </c:pt>
                <c:pt idx="577">
                  <c:v>43871</c:v>
                </c:pt>
                <c:pt idx="578">
                  <c:v>43872</c:v>
                </c:pt>
                <c:pt idx="579">
                  <c:v>43872</c:v>
                </c:pt>
                <c:pt idx="580">
                  <c:v>43872</c:v>
                </c:pt>
                <c:pt idx="581">
                  <c:v>43872</c:v>
                </c:pt>
                <c:pt idx="582">
                  <c:v>43872</c:v>
                </c:pt>
                <c:pt idx="583">
                  <c:v>43872</c:v>
                </c:pt>
                <c:pt idx="584">
                  <c:v>43872</c:v>
                </c:pt>
                <c:pt idx="585">
                  <c:v>43872</c:v>
                </c:pt>
                <c:pt idx="586">
                  <c:v>43872</c:v>
                </c:pt>
                <c:pt idx="587">
                  <c:v>43872</c:v>
                </c:pt>
                <c:pt idx="588">
                  <c:v>43872</c:v>
                </c:pt>
                <c:pt idx="589">
                  <c:v>43872</c:v>
                </c:pt>
                <c:pt idx="590">
                  <c:v>43872</c:v>
                </c:pt>
                <c:pt idx="591">
                  <c:v>43872</c:v>
                </c:pt>
                <c:pt idx="592">
                  <c:v>43872</c:v>
                </c:pt>
                <c:pt idx="593">
                  <c:v>43873</c:v>
                </c:pt>
                <c:pt idx="594">
                  <c:v>43873</c:v>
                </c:pt>
                <c:pt idx="595">
                  <c:v>43873</c:v>
                </c:pt>
                <c:pt idx="596">
                  <c:v>43873</c:v>
                </c:pt>
                <c:pt idx="597">
                  <c:v>43873</c:v>
                </c:pt>
                <c:pt idx="598">
                  <c:v>43873</c:v>
                </c:pt>
                <c:pt idx="599">
                  <c:v>43873</c:v>
                </c:pt>
                <c:pt idx="600">
                  <c:v>43873</c:v>
                </c:pt>
                <c:pt idx="601">
                  <c:v>43873</c:v>
                </c:pt>
                <c:pt idx="602">
                  <c:v>43873</c:v>
                </c:pt>
                <c:pt idx="603">
                  <c:v>43873</c:v>
                </c:pt>
                <c:pt idx="604">
                  <c:v>43873</c:v>
                </c:pt>
                <c:pt idx="605">
                  <c:v>43873</c:v>
                </c:pt>
                <c:pt idx="606">
                  <c:v>43873</c:v>
                </c:pt>
                <c:pt idx="607">
                  <c:v>43874</c:v>
                </c:pt>
                <c:pt idx="608">
                  <c:v>43874</c:v>
                </c:pt>
                <c:pt idx="609">
                  <c:v>43874</c:v>
                </c:pt>
                <c:pt idx="610">
                  <c:v>43874</c:v>
                </c:pt>
                <c:pt idx="611">
                  <c:v>43874</c:v>
                </c:pt>
                <c:pt idx="612">
                  <c:v>43874</c:v>
                </c:pt>
                <c:pt idx="613">
                  <c:v>43874</c:v>
                </c:pt>
                <c:pt idx="614">
                  <c:v>43874</c:v>
                </c:pt>
                <c:pt idx="615">
                  <c:v>43874</c:v>
                </c:pt>
                <c:pt idx="616">
                  <c:v>43874</c:v>
                </c:pt>
                <c:pt idx="617">
                  <c:v>43874</c:v>
                </c:pt>
                <c:pt idx="618">
                  <c:v>43874</c:v>
                </c:pt>
                <c:pt idx="619">
                  <c:v>43874</c:v>
                </c:pt>
                <c:pt idx="620">
                  <c:v>43874</c:v>
                </c:pt>
                <c:pt idx="621">
                  <c:v>43874</c:v>
                </c:pt>
                <c:pt idx="622">
                  <c:v>43875</c:v>
                </c:pt>
                <c:pt idx="623">
                  <c:v>43875</c:v>
                </c:pt>
                <c:pt idx="624">
                  <c:v>43875</c:v>
                </c:pt>
                <c:pt idx="625">
                  <c:v>43875</c:v>
                </c:pt>
                <c:pt idx="626">
                  <c:v>43875</c:v>
                </c:pt>
                <c:pt idx="627">
                  <c:v>43875</c:v>
                </c:pt>
                <c:pt idx="628">
                  <c:v>43875</c:v>
                </c:pt>
                <c:pt idx="629">
                  <c:v>43875</c:v>
                </c:pt>
                <c:pt idx="630">
                  <c:v>43875</c:v>
                </c:pt>
                <c:pt idx="631">
                  <c:v>43875</c:v>
                </c:pt>
                <c:pt idx="632">
                  <c:v>43875</c:v>
                </c:pt>
                <c:pt idx="633">
                  <c:v>43875</c:v>
                </c:pt>
                <c:pt idx="634">
                  <c:v>43875</c:v>
                </c:pt>
                <c:pt idx="635">
                  <c:v>43875</c:v>
                </c:pt>
                <c:pt idx="636">
                  <c:v>43876</c:v>
                </c:pt>
                <c:pt idx="637">
                  <c:v>43876</c:v>
                </c:pt>
                <c:pt idx="638">
                  <c:v>43876</c:v>
                </c:pt>
                <c:pt idx="639">
                  <c:v>43876</c:v>
                </c:pt>
                <c:pt idx="640">
                  <c:v>43876</c:v>
                </c:pt>
                <c:pt idx="641">
                  <c:v>43876</c:v>
                </c:pt>
                <c:pt idx="642">
                  <c:v>43876</c:v>
                </c:pt>
                <c:pt idx="643">
                  <c:v>43876</c:v>
                </c:pt>
                <c:pt idx="644">
                  <c:v>43876</c:v>
                </c:pt>
                <c:pt idx="645">
                  <c:v>43876</c:v>
                </c:pt>
                <c:pt idx="646">
                  <c:v>43876</c:v>
                </c:pt>
                <c:pt idx="647">
                  <c:v>43876</c:v>
                </c:pt>
                <c:pt idx="648">
                  <c:v>43876</c:v>
                </c:pt>
                <c:pt idx="649">
                  <c:v>43876</c:v>
                </c:pt>
                <c:pt idx="650">
                  <c:v>43876</c:v>
                </c:pt>
                <c:pt idx="651">
                  <c:v>43877</c:v>
                </c:pt>
                <c:pt idx="652">
                  <c:v>43877</c:v>
                </c:pt>
                <c:pt idx="653">
                  <c:v>43877</c:v>
                </c:pt>
                <c:pt idx="654">
                  <c:v>43877</c:v>
                </c:pt>
                <c:pt idx="655">
                  <c:v>43877</c:v>
                </c:pt>
                <c:pt idx="656">
                  <c:v>43877</c:v>
                </c:pt>
                <c:pt idx="657">
                  <c:v>43877</c:v>
                </c:pt>
                <c:pt idx="658">
                  <c:v>43877</c:v>
                </c:pt>
                <c:pt idx="659">
                  <c:v>43877</c:v>
                </c:pt>
                <c:pt idx="660">
                  <c:v>43877</c:v>
                </c:pt>
                <c:pt idx="661">
                  <c:v>43877</c:v>
                </c:pt>
                <c:pt idx="662">
                  <c:v>43877</c:v>
                </c:pt>
                <c:pt idx="663">
                  <c:v>43877</c:v>
                </c:pt>
                <c:pt idx="664">
                  <c:v>43877</c:v>
                </c:pt>
                <c:pt idx="665">
                  <c:v>43878</c:v>
                </c:pt>
                <c:pt idx="666">
                  <c:v>43878</c:v>
                </c:pt>
                <c:pt idx="667">
                  <c:v>43878</c:v>
                </c:pt>
                <c:pt idx="668">
                  <c:v>43878</c:v>
                </c:pt>
                <c:pt idx="669">
                  <c:v>43878</c:v>
                </c:pt>
                <c:pt idx="670">
                  <c:v>43878</c:v>
                </c:pt>
                <c:pt idx="671">
                  <c:v>43878</c:v>
                </c:pt>
                <c:pt idx="672">
                  <c:v>43878</c:v>
                </c:pt>
                <c:pt idx="673">
                  <c:v>43878</c:v>
                </c:pt>
                <c:pt idx="674">
                  <c:v>43878</c:v>
                </c:pt>
                <c:pt idx="675">
                  <c:v>43878</c:v>
                </c:pt>
                <c:pt idx="676">
                  <c:v>43878</c:v>
                </c:pt>
                <c:pt idx="677">
                  <c:v>43878</c:v>
                </c:pt>
                <c:pt idx="678">
                  <c:v>43878</c:v>
                </c:pt>
                <c:pt idx="679">
                  <c:v>43878</c:v>
                </c:pt>
                <c:pt idx="680">
                  <c:v>43879</c:v>
                </c:pt>
                <c:pt idx="681">
                  <c:v>43879</c:v>
                </c:pt>
                <c:pt idx="682">
                  <c:v>43879</c:v>
                </c:pt>
                <c:pt idx="683">
                  <c:v>43879</c:v>
                </c:pt>
                <c:pt idx="684">
                  <c:v>43879</c:v>
                </c:pt>
                <c:pt idx="685">
                  <c:v>43879</c:v>
                </c:pt>
                <c:pt idx="686">
                  <c:v>43879</c:v>
                </c:pt>
                <c:pt idx="687">
                  <c:v>43879</c:v>
                </c:pt>
                <c:pt idx="688">
                  <c:v>43879</c:v>
                </c:pt>
                <c:pt idx="689">
                  <c:v>43879</c:v>
                </c:pt>
                <c:pt idx="690">
                  <c:v>43879</c:v>
                </c:pt>
                <c:pt idx="691">
                  <c:v>43879</c:v>
                </c:pt>
                <c:pt idx="692">
                  <c:v>43879</c:v>
                </c:pt>
                <c:pt idx="693">
                  <c:v>43879</c:v>
                </c:pt>
                <c:pt idx="694">
                  <c:v>43879</c:v>
                </c:pt>
                <c:pt idx="695">
                  <c:v>43880</c:v>
                </c:pt>
                <c:pt idx="696">
                  <c:v>43880</c:v>
                </c:pt>
                <c:pt idx="697">
                  <c:v>43880</c:v>
                </c:pt>
                <c:pt idx="698">
                  <c:v>43880</c:v>
                </c:pt>
                <c:pt idx="699">
                  <c:v>43880</c:v>
                </c:pt>
                <c:pt idx="700">
                  <c:v>43880</c:v>
                </c:pt>
                <c:pt idx="701">
                  <c:v>43880</c:v>
                </c:pt>
                <c:pt idx="702">
                  <c:v>43880</c:v>
                </c:pt>
                <c:pt idx="703">
                  <c:v>43880</c:v>
                </c:pt>
                <c:pt idx="704">
                  <c:v>43880</c:v>
                </c:pt>
                <c:pt idx="705">
                  <c:v>43880</c:v>
                </c:pt>
                <c:pt idx="706">
                  <c:v>43880</c:v>
                </c:pt>
                <c:pt idx="707">
                  <c:v>43880</c:v>
                </c:pt>
                <c:pt idx="708">
                  <c:v>43880</c:v>
                </c:pt>
                <c:pt idx="709">
                  <c:v>43881</c:v>
                </c:pt>
                <c:pt idx="710">
                  <c:v>43881</c:v>
                </c:pt>
                <c:pt idx="711">
                  <c:v>43881</c:v>
                </c:pt>
                <c:pt idx="712">
                  <c:v>43881</c:v>
                </c:pt>
                <c:pt idx="713">
                  <c:v>43881</c:v>
                </c:pt>
                <c:pt idx="714">
                  <c:v>43881</c:v>
                </c:pt>
                <c:pt idx="715">
                  <c:v>43881</c:v>
                </c:pt>
                <c:pt idx="716">
                  <c:v>43881</c:v>
                </c:pt>
                <c:pt idx="717">
                  <c:v>43881</c:v>
                </c:pt>
                <c:pt idx="718">
                  <c:v>43881</c:v>
                </c:pt>
                <c:pt idx="719">
                  <c:v>43881</c:v>
                </c:pt>
                <c:pt idx="720">
                  <c:v>43881</c:v>
                </c:pt>
                <c:pt idx="721">
                  <c:v>43881</c:v>
                </c:pt>
                <c:pt idx="722">
                  <c:v>43881</c:v>
                </c:pt>
                <c:pt idx="723">
                  <c:v>43881</c:v>
                </c:pt>
                <c:pt idx="724">
                  <c:v>43882</c:v>
                </c:pt>
                <c:pt idx="725">
                  <c:v>43882</c:v>
                </c:pt>
                <c:pt idx="726">
                  <c:v>43882</c:v>
                </c:pt>
                <c:pt idx="727">
                  <c:v>43882</c:v>
                </c:pt>
                <c:pt idx="728">
                  <c:v>43882</c:v>
                </c:pt>
                <c:pt idx="729">
                  <c:v>43882</c:v>
                </c:pt>
                <c:pt idx="730">
                  <c:v>43882</c:v>
                </c:pt>
                <c:pt idx="731">
                  <c:v>43882</c:v>
                </c:pt>
                <c:pt idx="732">
                  <c:v>43882</c:v>
                </c:pt>
                <c:pt idx="733">
                  <c:v>43882</c:v>
                </c:pt>
                <c:pt idx="734">
                  <c:v>43882</c:v>
                </c:pt>
                <c:pt idx="735">
                  <c:v>43882</c:v>
                </c:pt>
                <c:pt idx="736">
                  <c:v>43882</c:v>
                </c:pt>
                <c:pt idx="737">
                  <c:v>43882</c:v>
                </c:pt>
                <c:pt idx="738">
                  <c:v>43883</c:v>
                </c:pt>
                <c:pt idx="739">
                  <c:v>43883</c:v>
                </c:pt>
                <c:pt idx="740">
                  <c:v>43883</c:v>
                </c:pt>
                <c:pt idx="741">
                  <c:v>43883</c:v>
                </c:pt>
                <c:pt idx="742">
                  <c:v>43883</c:v>
                </c:pt>
                <c:pt idx="743">
                  <c:v>43883</c:v>
                </c:pt>
                <c:pt idx="744">
                  <c:v>43883</c:v>
                </c:pt>
                <c:pt idx="745">
                  <c:v>43883</c:v>
                </c:pt>
                <c:pt idx="746">
                  <c:v>43883</c:v>
                </c:pt>
                <c:pt idx="747">
                  <c:v>43883</c:v>
                </c:pt>
                <c:pt idx="748">
                  <c:v>43883</c:v>
                </c:pt>
                <c:pt idx="749">
                  <c:v>43883</c:v>
                </c:pt>
                <c:pt idx="750">
                  <c:v>43883</c:v>
                </c:pt>
                <c:pt idx="751">
                  <c:v>43883</c:v>
                </c:pt>
                <c:pt idx="752">
                  <c:v>43883</c:v>
                </c:pt>
                <c:pt idx="753">
                  <c:v>43884</c:v>
                </c:pt>
                <c:pt idx="754">
                  <c:v>43884</c:v>
                </c:pt>
                <c:pt idx="755">
                  <c:v>43884</c:v>
                </c:pt>
                <c:pt idx="756">
                  <c:v>43884</c:v>
                </c:pt>
                <c:pt idx="757">
                  <c:v>43884</c:v>
                </c:pt>
                <c:pt idx="758">
                  <c:v>43884</c:v>
                </c:pt>
                <c:pt idx="759">
                  <c:v>43884</c:v>
                </c:pt>
                <c:pt idx="760">
                  <c:v>43884</c:v>
                </c:pt>
                <c:pt idx="761">
                  <c:v>43884</c:v>
                </c:pt>
                <c:pt idx="762">
                  <c:v>43884</c:v>
                </c:pt>
                <c:pt idx="763">
                  <c:v>43884</c:v>
                </c:pt>
                <c:pt idx="764">
                  <c:v>43884</c:v>
                </c:pt>
                <c:pt idx="765">
                  <c:v>43884</c:v>
                </c:pt>
                <c:pt idx="766">
                  <c:v>43884</c:v>
                </c:pt>
                <c:pt idx="767">
                  <c:v>43885</c:v>
                </c:pt>
                <c:pt idx="768">
                  <c:v>43885</c:v>
                </c:pt>
                <c:pt idx="769">
                  <c:v>43885</c:v>
                </c:pt>
                <c:pt idx="770">
                  <c:v>43885</c:v>
                </c:pt>
                <c:pt idx="771">
                  <c:v>43885</c:v>
                </c:pt>
                <c:pt idx="772">
                  <c:v>43885</c:v>
                </c:pt>
                <c:pt idx="773">
                  <c:v>43885</c:v>
                </c:pt>
                <c:pt idx="774">
                  <c:v>43885</c:v>
                </c:pt>
                <c:pt idx="775">
                  <c:v>43885</c:v>
                </c:pt>
                <c:pt idx="776">
                  <c:v>43885</c:v>
                </c:pt>
                <c:pt idx="777">
                  <c:v>43885</c:v>
                </c:pt>
                <c:pt idx="778">
                  <c:v>43885</c:v>
                </c:pt>
                <c:pt idx="779">
                  <c:v>43885</c:v>
                </c:pt>
                <c:pt idx="780">
                  <c:v>43885</c:v>
                </c:pt>
                <c:pt idx="781">
                  <c:v>43885</c:v>
                </c:pt>
                <c:pt idx="782">
                  <c:v>43886</c:v>
                </c:pt>
                <c:pt idx="783">
                  <c:v>43886</c:v>
                </c:pt>
                <c:pt idx="784">
                  <c:v>43886</c:v>
                </c:pt>
                <c:pt idx="785">
                  <c:v>43886</c:v>
                </c:pt>
                <c:pt idx="786">
                  <c:v>43886</c:v>
                </c:pt>
                <c:pt idx="787">
                  <c:v>43886</c:v>
                </c:pt>
                <c:pt idx="788">
                  <c:v>43886</c:v>
                </c:pt>
                <c:pt idx="789">
                  <c:v>43886</c:v>
                </c:pt>
                <c:pt idx="790">
                  <c:v>43886</c:v>
                </c:pt>
                <c:pt idx="791">
                  <c:v>43886</c:v>
                </c:pt>
                <c:pt idx="792">
                  <c:v>43886</c:v>
                </c:pt>
                <c:pt idx="793">
                  <c:v>43886</c:v>
                </c:pt>
                <c:pt idx="794">
                  <c:v>43886</c:v>
                </c:pt>
                <c:pt idx="795">
                  <c:v>43886</c:v>
                </c:pt>
                <c:pt idx="796">
                  <c:v>43887</c:v>
                </c:pt>
                <c:pt idx="797">
                  <c:v>43887</c:v>
                </c:pt>
                <c:pt idx="798">
                  <c:v>43887</c:v>
                </c:pt>
                <c:pt idx="799">
                  <c:v>43887</c:v>
                </c:pt>
                <c:pt idx="800">
                  <c:v>43887</c:v>
                </c:pt>
                <c:pt idx="801">
                  <c:v>43887</c:v>
                </c:pt>
                <c:pt idx="802">
                  <c:v>43887</c:v>
                </c:pt>
                <c:pt idx="803">
                  <c:v>43887</c:v>
                </c:pt>
                <c:pt idx="804">
                  <c:v>43887</c:v>
                </c:pt>
                <c:pt idx="805">
                  <c:v>43887</c:v>
                </c:pt>
                <c:pt idx="806">
                  <c:v>43887</c:v>
                </c:pt>
                <c:pt idx="807">
                  <c:v>43887</c:v>
                </c:pt>
                <c:pt idx="808">
                  <c:v>43887</c:v>
                </c:pt>
                <c:pt idx="809">
                  <c:v>43887</c:v>
                </c:pt>
                <c:pt idx="810">
                  <c:v>43887</c:v>
                </c:pt>
                <c:pt idx="811">
                  <c:v>43888</c:v>
                </c:pt>
                <c:pt idx="812">
                  <c:v>43888</c:v>
                </c:pt>
                <c:pt idx="813">
                  <c:v>43888</c:v>
                </c:pt>
                <c:pt idx="814">
                  <c:v>43888</c:v>
                </c:pt>
                <c:pt idx="815">
                  <c:v>43888</c:v>
                </c:pt>
                <c:pt idx="816">
                  <c:v>43888</c:v>
                </c:pt>
                <c:pt idx="817">
                  <c:v>43888</c:v>
                </c:pt>
                <c:pt idx="818">
                  <c:v>43888</c:v>
                </c:pt>
                <c:pt idx="819">
                  <c:v>43888</c:v>
                </c:pt>
                <c:pt idx="820">
                  <c:v>43888</c:v>
                </c:pt>
                <c:pt idx="821">
                  <c:v>43888</c:v>
                </c:pt>
                <c:pt idx="822">
                  <c:v>43888</c:v>
                </c:pt>
                <c:pt idx="823">
                  <c:v>43888</c:v>
                </c:pt>
                <c:pt idx="824">
                  <c:v>43888</c:v>
                </c:pt>
                <c:pt idx="825">
                  <c:v>43888</c:v>
                </c:pt>
                <c:pt idx="826">
                  <c:v>43889</c:v>
                </c:pt>
                <c:pt idx="827">
                  <c:v>43889</c:v>
                </c:pt>
                <c:pt idx="828">
                  <c:v>43889</c:v>
                </c:pt>
                <c:pt idx="829">
                  <c:v>43889</c:v>
                </c:pt>
                <c:pt idx="830">
                  <c:v>43889</c:v>
                </c:pt>
                <c:pt idx="831">
                  <c:v>43889</c:v>
                </c:pt>
                <c:pt idx="832">
                  <c:v>43889</c:v>
                </c:pt>
                <c:pt idx="833">
                  <c:v>43889</c:v>
                </c:pt>
                <c:pt idx="834">
                  <c:v>43889</c:v>
                </c:pt>
                <c:pt idx="835">
                  <c:v>43889</c:v>
                </c:pt>
                <c:pt idx="836">
                  <c:v>43889</c:v>
                </c:pt>
                <c:pt idx="837">
                  <c:v>43889</c:v>
                </c:pt>
                <c:pt idx="838">
                  <c:v>43889</c:v>
                </c:pt>
                <c:pt idx="839">
                  <c:v>43889</c:v>
                </c:pt>
                <c:pt idx="840">
                  <c:v>43890</c:v>
                </c:pt>
                <c:pt idx="841">
                  <c:v>43890</c:v>
                </c:pt>
                <c:pt idx="842">
                  <c:v>43890</c:v>
                </c:pt>
                <c:pt idx="843">
                  <c:v>43890</c:v>
                </c:pt>
                <c:pt idx="844">
                  <c:v>43890</c:v>
                </c:pt>
                <c:pt idx="845">
                  <c:v>43890</c:v>
                </c:pt>
                <c:pt idx="846">
                  <c:v>43890</c:v>
                </c:pt>
                <c:pt idx="847">
                  <c:v>43890</c:v>
                </c:pt>
                <c:pt idx="848">
                  <c:v>43890</c:v>
                </c:pt>
                <c:pt idx="849">
                  <c:v>43890</c:v>
                </c:pt>
                <c:pt idx="850">
                  <c:v>43890</c:v>
                </c:pt>
                <c:pt idx="851">
                  <c:v>43890</c:v>
                </c:pt>
                <c:pt idx="852">
                  <c:v>43890</c:v>
                </c:pt>
                <c:pt idx="853">
                  <c:v>43890</c:v>
                </c:pt>
                <c:pt idx="854">
                  <c:v>43890</c:v>
                </c:pt>
                <c:pt idx="855">
                  <c:v>43891</c:v>
                </c:pt>
                <c:pt idx="856">
                  <c:v>43891</c:v>
                </c:pt>
                <c:pt idx="857">
                  <c:v>43891</c:v>
                </c:pt>
                <c:pt idx="858">
                  <c:v>43891</c:v>
                </c:pt>
                <c:pt idx="859">
                  <c:v>43891</c:v>
                </c:pt>
                <c:pt idx="860">
                  <c:v>43891</c:v>
                </c:pt>
                <c:pt idx="861">
                  <c:v>43891</c:v>
                </c:pt>
                <c:pt idx="862">
                  <c:v>43891</c:v>
                </c:pt>
                <c:pt idx="863">
                  <c:v>43891</c:v>
                </c:pt>
                <c:pt idx="864">
                  <c:v>43891</c:v>
                </c:pt>
                <c:pt idx="865">
                  <c:v>43891</c:v>
                </c:pt>
                <c:pt idx="866">
                  <c:v>43891</c:v>
                </c:pt>
                <c:pt idx="867">
                  <c:v>43891</c:v>
                </c:pt>
                <c:pt idx="868">
                  <c:v>43891</c:v>
                </c:pt>
                <c:pt idx="869">
                  <c:v>43892</c:v>
                </c:pt>
                <c:pt idx="870">
                  <c:v>43892</c:v>
                </c:pt>
                <c:pt idx="871">
                  <c:v>43892</c:v>
                </c:pt>
                <c:pt idx="872">
                  <c:v>43892</c:v>
                </c:pt>
                <c:pt idx="873">
                  <c:v>43892</c:v>
                </c:pt>
                <c:pt idx="874">
                  <c:v>43892</c:v>
                </c:pt>
                <c:pt idx="875">
                  <c:v>43892</c:v>
                </c:pt>
                <c:pt idx="876">
                  <c:v>43892</c:v>
                </c:pt>
                <c:pt idx="877">
                  <c:v>43892</c:v>
                </c:pt>
                <c:pt idx="878">
                  <c:v>43892</c:v>
                </c:pt>
                <c:pt idx="879">
                  <c:v>43892</c:v>
                </c:pt>
                <c:pt idx="880">
                  <c:v>43892</c:v>
                </c:pt>
                <c:pt idx="881">
                  <c:v>43892</c:v>
                </c:pt>
                <c:pt idx="882">
                  <c:v>43892</c:v>
                </c:pt>
                <c:pt idx="883">
                  <c:v>43892</c:v>
                </c:pt>
                <c:pt idx="884">
                  <c:v>43893</c:v>
                </c:pt>
                <c:pt idx="885">
                  <c:v>43893</c:v>
                </c:pt>
                <c:pt idx="886">
                  <c:v>43893</c:v>
                </c:pt>
                <c:pt idx="887">
                  <c:v>43893</c:v>
                </c:pt>
                <c:pt idx="888">
                  <c:v>43893</c:v>
                </c:pt>
                <c:pt idx="889">
                  <c:v>43893</c:v>
                </c:pt>
                <c:pt idx="890">
                  <c:v>43893</c:v>
                </c:pt>
                <c:pt idx="891">
                  <c:v>43893</c:v>
                </c:pt>
                <c:pt idx="892">
                  <c:v>43893</c:v>
                </c:pt>
                <c:pt idx="893">
                  <c:v>43893</c:v>
                </c:pt>
                <c:pt idx="894">
                  <c:v>43893</c:v>
                </c:pt>
                <c:pt idx="895">
                  <c:v>43893</c:v>
                </c:pt>
                <c:pt idx="896">
                  <c:v>43893</c:v>
                </c:pt>
                <c:pt idx="897">
                  <c:v>43893</c:v>
                </c:pt>
                <c:pt idx="898">
                  <c:v>43894</c:v>
                </c:pt>
                <c:pt idx="899">
                  <c:v>43894</c:v>
                </c:pt>
                <c:pt idx="900">
                  <c:v>43894</c:v>
                </c:pt>
                <c:pt idx="901">
                  <c:v>43894</c:v>
                </c:pt>
                <c:pt idx="902">
                  <c:v>43894</c:v>
                </c:pt>
                <c:pt idx="903">
                  <c:v>43894</c:v>
                </c:pt>
                <c:pt idx="904">
                  <c:v>43894</c:v>
                </c:pt>
                <c:pt idx="905">
                  <c:v>43894</c:v>
                </c:pt>
                <c:pt idx="906">
                  <c:v>43894</c:v>
                </c:pt>
                <c:pt idx="907">
                  <c:v>43894</c:v>
                </c:pt>
                <c:pt idx="908">
                  <c:v>43894</c:v>
                </c:pt>
                <c:pt idx="909">
                  <c:v>43894</c:v>
                </c:pt>
                <c:pt idx="910">
                  <c:v>43894</c:v>
                </c:pt>
                <c:pt idx="911">
                  <c:v>43894</c:v>
                </c:pt>
                <c:pt idx="912">
                  <c:v>43894</c:v>
                </c:pt>
                <c:pt idx="913">
                  <c:v>43895</c:v>
                </c:pt>
                <c:pt idx="914">
                  <c:v>43895</c:v>
                </c:pt>
                <c:pt idx="915">
                  <c:v>43895</c:v>
                </c:pt>
                <c:pt idx="916">
                  <c:v>43895</c:v>
                </c:pt>
                <c:pt idx="917">
                  <c:v>43895</c:v>
                </c:pt>
                <c:pt idx="918">
                  <c:v>43895</c:v>
                </c:pt>
                <c:pt idx="919">
                  <c:v>43895</c:v>
                </c:pt>
                <c:pt idx="920">
                  <c:v>43895</c:v>
                </c:pt>
                <c:pt idx="921">
                  <c:v>43895</c:v>
                </c:pt>
                <c:pt idx="922">
                  <c:v>43895</c:v>
                </c:pt>
                <c:pt idx="923">
                  <c:v>43895</c:v>
                </c:pt>
                <c:pt idx="924">
                  <c:v>43895</c:v>
                </c:pt>
                <c:pt idx="925">
                  <c:v>43895</c:v>
                </c:pt>
                <c:pt idx="926">
                  <c:v>43895</c:v>
                </c:pt>
                <c:pt idx="927">
                  <c:v>43895</c:v>
                </c:pt>
                <c:pt idx="928">
                  <c:v>43896</c:v>
                </c:pt>
                <c:pt idx="929">
                  <c:v>43896</c:v>
                </c:pt>
                <c:pt idx="930">
                  <c:v>43896</c:v>
                </c:pt>
                <c:pt idx="931">
                  <c:v>43896</c:v>
                </c:pt>
                <c:pt idx="932">
                  <c:v>43896</c:v>
                </c:pt>
                <c:pt idx="933">
                  <c:v>43896</c:v>
                </c:pt>
                <c:pt idx="934">
                  <c:v>43896</c:v>
                </c:pt>
                <c:pt idx="935">
                  <c:v>43896</c:v>
                </c:pt>
                <c:pt idx="936">
                  <c:v>43896</c:v>
                </c:pt>
                <c:pt idx="937">
                  <c:v>43896</c:v>
                </c:pt>
                <c:pt idx="938">
                  <c:v>43896</c:v>
                </c:pt>
                <c:pt idx="939">
                  <c:v>43896</c:v>
                </c:pt>
                <c:pt idx="940">
                  <c:v>43896</c:v>
                </c:pt>
                <c:pt idx="941">
                  <c:v>43896</c:v>
                </c:pt>
                <c:pt idx="942">
                  <c:v>43897</c:v>
                </c:pt>
                <c:pt idx="943">
                  <c:v>43897</c:v>
                </c:pt>
                <c:pt idx="944">
                  <c:v>43897</c:v>
                </c:pt>
                <c:pt idx="945">
                  <c:v>43897</c:v>
                </c:pt>
                <c:pt idx="946">
                  <c:v>43897</c:v>
                </c:pt>
                <c:pt idx="947">
                  <c:v>43897</c:v>
                </c:pt>
                <c:pt idx="948">
                  <c:v>43897</c:v>
                </c:pt>
                <c:pt idx="949">
                  <c:v>43897</c:v>
                </c:pt>
                <c:pt idx="950">
                  <c:v>43897</c:v>
                </c:pt>
                <c:pt idx="951">
                  <c:v>43897</c:v>
                </c:pt>
                <c:pt idx="952">
                  <c:v>43897</c:v>
                </c:pt>
                <c:pt idx="953">
                  <c:v>43897</c:v>
                </c:pt>
                <c:pt idx="954">
                  <c:v>43897</c:v>
                </c:pt>
                <c:pt idx="955">
                  <c:v>43897</c:v>
                </c:pt>
                <c:pt idx="956">
                  <c:v>43897</c:v>
                </c:pt>
                <c:pt idx="957">
                  <c:v>43898</c:v>
                </c:pt>
                <c:pt idx="958">
                  <c:v>43898</c:v>
                </c:pt>
                <c:pt idx="959">
                  <c:v>43898</c:v>
                </c:pt>
                <c:pt idx="960">
                  <c:v>43898</c:v>
                </c:pt>
                <c:pt idx="961">
                  <c:v>43898</c:v>
                </c:pt>
                <c:pt idx="962">
                  <c:v>43898</c:v>
                </c:pt>
                <c:pt idx="963">
                  <c:v>43898</c:v>
                </c:pt>
                <c:pt idx="964">
                  <c:v>43898</c:v>
                </c:pt>
                <c:pt idx="965">
                  <c:v>43898</c:v>
                </c:pt>
                <c:pt idx="966">
                  <c:v>43898</c:v>
                </c:pt>
                <c:pt idx="967">
                  <c:v>43898</c:v>
                </c:pt>
                <c:pt idx="968">
                  <c:v>43898</c:v>
                </c:pt>
                <c:pt idx="969">
                  <c:v>43898</c:v>
                </c:pt>
                <c:pt idx="970">
                  <c:v>43898</c:v>
                </c:pt>
                <c:pt idx="971">
                  <c:v>43899</c:v>
                </c:pt>
                <c:pt idx="972">
                  <c:v>43899</c:v>
                </c:pt>
                <c:pt idx="973">
                  <c:v>43899</c:v>
                </c:pt>
                <c:pt idx="974">
                  <c:v>43899</c:v>
                </c:pt>
                <c:pt idx="975">
                  <c:v>43899</c:v>
                </c:pt>
                <c:pt idx="976">
                  <c:v>43899</c:v>
                </c:pt>
                <c:pt idx="977">
                  <c:v>43899</c:v>
                </c:pt>
                <c:pt idx="978">
                  <c:v>43899</c:v>
                </c:pt>
                <c:pt idx="979">
                  <c:v>43899</c:v>
                </c:pt>
                <c:pt idx="980">
                  <c:v>43899</c:v>
                </c:pt>
                <c:pt idx="981">
                  <c:v>43899</c:v>
                </c:pt>
                <c:pt idx="982">
                  <c:v>43899</c:v>
                </c:pt>
                <c:pt idx="983">
                  <c:v>43899</c:v>
                </c:pt>
                <c:pt idx="984">
                  <c:v>43899</c:v>
                </c:pt>
                <c:pt idx="985">
                  <c:v>43899</c:v>
                </c:pt>
                <c:pt idx="986">
                  <c:v>43900</c:v>
                </c:pt>
                <c:pt idx="987">
                  <c:v>43900</c:v>
                </c:pt>
                <c:pt idx="988">
                  <c:v>43900</c:v>
                </c:pt>
                <c:pt idx="989">
                  <c:v>43900</c:v>
                </c:pt>
                <c:pt idx="990">
                  <c:v>43900</c:v>
                </c:pt>
                <c:pt idx="991">
                  <c:v>43900</c:v>
                </c:pt>
                <c:pt idx="992">
                  <c:v>43900</c:v>
                </c:pt>
                <c:pt idx="993">
                  <c:v>43900</c:v>
                </c:pt>
                <c:pt idx="994">
                  <c:v>43900</c:v>
                </c:pt>
                <c:pt idx="995">
                  <c:v>43900</c:v>
                </c:pt>
                <c:pt idx="996">
                  <c:v>43900</c:v>
                </c:pt>
                <c:pt idx="997">
                  <c:v>43900</c:v>
                </c:pt>
                <c:pt idx="998">
                  <c:v>43900</c:v>
                </c:pt>
                <c:pt idx="999">
                  <c:v>43900</c:v>
                </c:pt>
                <c:pt idx="1000">
                  <c:v>43901</c:v>
                </c:pt>
                <c:pt idx="1001">
                  <c:v>43901</c:v>
                </c:pt>
                <c:pt idx="1002">
                  <c:v>43901</c:v>
                </c:pt>
                <c:pt idx="1003">
                  <c:v>43901</c:v>
                </c:pt>
                <c:pt idx="1004">
                  <c:v>43901</c:v>
                </c:pt>
                <c:pt idx="1005">
                  <c:v>43901</c:v>
                </c:pt>
                <c:pt idx="1006">
                  <c:v>43901</c:v>
                </c:pt>
                <c:pt idx="1007">
                  <c:v>43901</c:v>
                </c:pt>
                <c:pt idx="1008">
                  <c:v>43901</c:v>
                </c:pt>
                <c:pt idx="1009">
                  <c:v>43901</c:v>
                </c:pt>
                <c:pt idx="1010">
                  <c:v>43901</c:v>
                </c:pt>
                <c:pt idx="1011">
                  <c:v>43901</c:v>
                </c:pt>
                <c:pt idx="1012">
                  <c:v>43901</c:v>
                </c:pt>
                <c:pt idx="1013">
                  <c:v>43901</c:v>
                </c:pt>
                <c:pt idx="1014">
                  <c:v>43901</c:v>
                </c:pt>
                <c:pt idx="1015">
                  <c:v>43902</c:v>
                </c:pt>
                <c:pt idx="1016">
                  <c:v>43902</c:v>
                </c:pt>
                <c:pt idx="1017">
                  <c:v>43902</c:v>
                </c:pt>
                <c:pt idx="1018">
                  <c:v>43902</c:v>
                </c:pt>
                <c:pt idx="1019">
                  <c:v>43902</c:v>
                </c:pt>
                <c:pt idx="1020">
                  <c:v>43902</c:v>
                </c:pt>
                <c:pt idx="1021">
                  <c:v>43902</c:v>
                </c:pt>
                <c:pt idx="1022">
                  <c:v>43902</c:v>
                </c:pt>
                <c:pt idx="1023">
                  <c:v>43902</c:v>
                </c:pt>
                <c:pt idx="1024">
                  <c:v>43902</c:v>
                </c:pt>
                <c:pt idx="1025">
                  <c:v>43902</c:v>
                </c:pt>
                <c:pt idx="1026">
                  <c:v>43902</c:v>
                </c:pt>
                <c:pt idx="1027">
                  <c:v>43902</c:v>
                </c:pt>
                <c:pt idx="1028">
                  <c:v>43902</c:v>
                </c:pt>
                <c:pt idx="1029">
                  <c:v>43903</c:v>
                </c:pt>
                <c:pt idx="1030">
                  <c:v>43903</c:v>
                </c:pt>
                <c:pt idx="1031">
                  <c:v>43903</c:v>
                </c:pt>
                <c:pt idx="1032">
                  <c:v>43903</c:v>
                </c:pt>
                <c:pt idx="1033">
                  <c:v>43903</c:v>
                </c:pt>
                <c:pt idx="1034">
                  <c:v>43903</c:v>
                </c:pt>
                <c:pt idx="1035">
                  <c:v>43903</c:v>
                </c:pt>
                <c:pt idx="1036">
                  <c:v>43903</c:v>
                </c:pt>
                <c:pt idx="1037">
                  <c:v>43903</c:v>
                </c:pt>
                <c:pt idx="1038">
                  <c:v>43903</c:v>
                </c:pt>
                <c:pt idx="1039">
                  <c:v>43903</c:v>
                </c:pt>
                <c:pt idx="1040">
                  <c:v>43903</c:v>
                </c:pt>
                <c:pt idx="1041">
                  <c:v>43903</c:v>
                </c:pt>
                <c:pt idx="1042">
                  <c:v>43903</c:v>
                </c:pt>
                <c:pt idx="1043">
                  <c:v>43903</c:v>
                </c:pt>
                <c:pt idx="1044">
                  <c:v>43904</c:v>
                </c:pt>
                <c:pt idx="1045">
                  <c:v>43904</c:v>
                </c:pt>
                <c:pt idx="1046">
                  <c:v>43904</c:v>
                </c:pt>
                <c:pt idx="1047">
                  <c:v>43904</c:v>
                </c:pt>
                <c:pt idx="1048">
                  <c:v>43904</c:v>
                </c:pt>
                <c:pt idx="1049">
                  <c:v>43904</c:v>
                </c:pt>
                <c:pt idx="1050">
                  <c:v>43904</c:v>
                </c:pt>
                <c:pt idx="1051">
                  <c:v>43904</c:v>
                </c:pt>
                <c:pt idx="1052">
                  <c:v>43904</c:v>
                </c:pt>
                <c:pt idx="1053">
                  <c:v>43904</c:v>
                </c:pt>
                <c:pt idx="1054">
                  <c:v>43904</c:v>
                </c:pt>
                <c:pt idx="1055">
                  <c:v>43904</c:v>
                </c:pt>
                <c:pt idx="1056">
                  <c:v>43904</c:v>
                </c:pt>
                <c:pt idx="1057">
                  <c:v>43904</c:v>
                </c:pt>
                <c:pt idx="1058">
                  <c:v>43904</c:v>
                </c:pt>
                <c:pt idx="1059">
                  <c:v>43905</c:v>
                </c:pt>
                <c:pt idx="1060">
                  <c:v>43905</c:v>
                </c:pt>
                <c:pt idx="1061">
                  <c:v>43905</c:v>
                </c:pt>
                <c:pt idx="1062">
                  <c:v>43905</c:v>
                </c:pt>
                <c:pt idx="1063">
                  <c:v>43905</c:v>
                </c:pt>
                <c:pt idx="1064">
                  <c:v>43905</c:v>
                </c:pt>
                <c:pt idx="1065">
                  <c:v>43905</c:v>
                </c:pt>
                <c:pt idx="1066">
                  <c:v>43905</c:v>
                </c:pt>
                <c:pt idx="1067">
                  <c:v>43905</c:v>
                </c:pt>
                <c:pt idx="1068">
                  <c:v>43905</c:v>
                </c:pt>
                <c:pt idx="1069">
                  <c:v>43905</c:v>
                </c:pt>
                <c:pt idx="1070">
                  <c:v>43905</c:v>
                </c:pt>
                <c:pt idx="1071">
                  <c:v>43905</c:v>
                </c:pt>
                <c:pt idx="1072">
                  <c:v>43905</c:v>
                </c:pt>
                <c:pt idx="1073">
                  <c:v>43906</c:v>
                </c:pt>
                <c:pt idx="1074">
                  <c:v>43906</c:v>
                </c:pt>
                <c:pt idx="1075">
                  <c:v>43906</c:v>
                </c:pt>
                <c:pt idx="1076">
                  <c:v>43906</c:v>
                </c:pt>
                <c:pt idx="1077">
                  <c:v>43906</c:v>
                </c:pt>
                <c:pt idx="1078">
                  <c:v>43906</c:v>
                </c:pt>
                <c:pt idx="1079">
                  <c:v>43906</c:v>
                </c:pt>
                <c:pt idx="1080">
                  <c:v>43906</c:v>
                </c:pt>
                <c:pt idx="1081">
                  <c:v>43906</c:v>
                </c:pt>
                <c:pt idx="1082">
                  <c:v>43906</c:v>
                </c:pt>
                <c:pt idx="1083">
                  <c:v>43906</c:v>
                </c:pt>
                <c:pt idx="1084">
                  <c:v>43906</c:v>
                </c:pt>
                <c:pt idx="1085">
                  <c:v>43906</c:v>
                </c:pt>
                <c:pt idx="1086">
                  <c:v>43906</c:v>
                </c:pt>
                <c:pt idx="1087">
                  <c:v>43906</c:v>
                </c:pt>
                <c:pt idx="1088">
                  <c:v>43907</c:v>
                </c:pt>
                <c:pt idx="1089">
                  <c:v>43907</c:v>
                </c:pt>
                <c:pt idx="1090">
                  <c:v>43907</c:v>
                </c:pt>
                <c:pt idx="1091">
                  <c:v>43907</c:v>
                </c:pt>
                <c:pt idx="1092">
                  <c:v>43907</c:v>
                </c:pt>
                <c:pt idx="1093">
                  <c:v>43907</c:v>
                </c:pt>
                <c:pt idx="1094">
                  <c:v>43907</c:v>
                </c:pt>
                <c:pt idx="1095">
                  <c:v>43907</c:v>
                </c:pt>
                <c:pt idx="1096">
                  <c:v>43907</c:v>
                </c:pt>
                <c:pt idx="1097">
                  <c:v>43907</c:v>
                </c:pt>
                <c:pt idx="1098">
                  <c:v>43907</c:v>
                </c:pt>
                <c:pt idx="1099">
                  <c:v>43907</c:v>
                </c:pt>
                <c:pt idx="1100">
                  <c:v>43907</c:v>
                </c:pt>
                <c:pt idx="1101">
                  <c:v>43907</c:v>
                </c:pt>
                <c:pt idx="1102">
                  <c:v>43908</c:v>
                </c:pt>
                <c:pt idx="1103">
                  <c:v>43908</c:v>
                </c:pt>
                <c:pt idx="1104">
                  <c:v>43908</c:v>
                </c:pt>
                <c:pt idx="1105">
                  <c:v>43908</c:v>
                </c:pt>
                <c:pt idx="1106">
                  <c:v>43908</c:v>
                </c:pt>
                <c:pt idx="1107">
                  <c:v>43908</c:v>
                </c:pt>
                <c:pt idx="1108">
                  <c:v>43908</c:v>
                </c:pt>
                <c:pt idx="1109">
                  <c:v>43908</c:v>
                </c:pt>
                <c:pt idx="1110">
                  <c:v>43908</c:v>
                </c:pt>
                <c:pt idx="1111">
                  <c:v>43908</c:v>
                </c:pt>
                <c:pt idx="1112">
                  <c:v>43908</c:v>
                </c:pt>
                <c:pt idx="1113">
                  <c:v>43908</c:v>
                </c:pt>
                <c:pt idx="1114">
                  <c:v>43908</c:v>
                </c:pt>
                <c:pt idx="1115">
                  <c:v>43908</c:v>
                </c:pt>
                <c:pt idx="1116">
                  <c:v>43908</c:v>
                </c:pt>
                <c:pt idx="1117">
                  <c:v>43909</c:v>
                </c:pt>
                <c:pt idx="1118">
                  <c:v>43909</c:v>
                </c:pt>
                <c:pt idx="1119">
                  <c:v>43909</c:v>
                </c:pt>
                <c:pt idx="1120">
                  <c:v>43909</c:v>
                </c:pt>
                <c:pt idx="1121">
                  <c:v>43909</c:v>
                </c:pt>
                <c:pt idx="1122">
                  <c:v>43909</c:v>
                </c:pt>
                <c:pt idx="1123">
                  <c:v>43909</c:v>
                </c:pt>
                <c:pt idx="1124">
                  <c:v>43909</c:v>
                </c:pt>
                <c:pt idx="1125">
                  <c:v>43909</c:v>
                </c:pt>
                <c:pt idx="1126">
                  <c:v>43909</c:v>
                </c:pt>
                <c:pt idx="1127">
                  <c:v>43909</c:v>
                </c:pt>
                <c:pt idx="1128">
                  <c:v>43909</c:v>
                </c:pt>
                <c:pt idx="1129">
                  <c:v>43909</c:v>
                </c:pt>
                <c:pt idx="1130">
                  <c:v>43909</c:v>
                </c:pt>
                <c:pt idx="1131">
                  <c:v>43910</c:v>
                </c:pt>
                <c:pt idx="1132">
                  <c:v>43910</c:v>
                </c:pt>
                <c:pt idx="1133">
                  <c:v>43910</c:v>
                </c:pt>
                <c:pt idx="1134">
                  <c:v>43910</c:v>
                </c:pt>
                <c:pt idx="1135">
                  <c:v>43910</c:v>
                </c:pt>
                <c:pt idx="1136">
                  <c:v>43910</c:v>
                </c:pt>
                <c:pt idx="1137">
                  <c:v>43910</c:v>
                </c:pt>
                <c:pt idx="1138">
                  <c:v>43910</c:v>
                </c:pt>
                <c:pt idx="1139">
                  <c:v>43910</c:v>
                </c:pt>
                <c:pt idx="1140">
                  <c:v>43910</c:v>
                </c:pt>
                <c:pt idx="1141">
                  <c:v>43910</c:v>
                </c:pt>
                <c:pt idx="1142">
                  <c:v>43910</c:v>
                </c:pt>
                <c:pt idx="1143">
                  <c:v>43910</c:v>
                </c:pt>
                <c:pt idx="1144">
                  <c:v>43910</c:v>
                </c:pt>
                <c:pt idx="1145">
                  <c:v>43910</c:v>
                </c:pt>
                <c:pt idx="1146">
                  <c:v>43911</c:v>
                </c:pt>
                <c:pt idx="1147">
                  <c:v>43911</c:v>
                </c:pt>
                <c:pt idx="1148">
                  <c:v>43911</c:v>
                </c:pt>
                <c:pt idx="1149">
                  <c:v>43911</c:v>
                </c:pt>
                <c:pt idx="1150">
                  <c:v>43911</c:v>
                </c:pt>
                <c:pt idx="1151">
                  <c:v>43911</c:v>
                </c:pt>
                <c:pt idx="1152">
                  <c:v>43911</c:v>
                </c:pt>
                <c:pt idx="1153">
                  <c:v>43911</c:v>
                </c:pt>
                <c:pt idx="1154">
                  <c:v>43911</c:v>
                </c:pt>
                <c:pt idx="1155">
                  <c:v>43911</c:v>
                </c:pt>
                <c:pt idx="1156">
                  <c:v>43911</c:v>
                </c:pt>
                <c:pt idx="1157">
                  <c:v>43911</c:v>
                </c:pt>
                <c:pt idx="1158">
                  <c:v>43911</c:v>
                </c:pt>
                <c:pt idx="1159">
                  <c:v>43911</c:v>
                </c:pt>
                <c:pt idx="1160">
                  <c:v>43911</c:v>
                </c:pt>
                <c:pt idx="1161">
                  <c:v>43912</c:v>
                </c:pt>
                <c:pt idx="1162">
                  <c:v>43912</c:v>
                </c:pt>
                <c:pt idx="1163">
                  <c:v>43912</c:v>
                </c:pt>
                <c:pt idx="1164">
                  <c:v>43912</c:v>
                </c:pt>
                <c:pt idx="1165">
                  <c:v>43912</c:v>
                </c:pt>
                <c:pt idx="1166">
                  <c:v>43912</c:v>
                </c:pt>
                <c:pt idx="1167">
                  <c:v>43912</c:v>
                </c:pt>
                <c:pt idx="1168">
                  <c:v>43912</c:v>
                </c:pt>
                <c:pt idx="1169">
                  <c:v>43912</c:v>
                </c:pt>
                <c:pt idx="1170">
                  <c:v>43912</c:v>
                </c:pt>
                <c:pt idx="1171">
                  <c:v>43912</c:v>
                </c:pt>
                <c:pt idx="1172">
                  <c:v>43912</c:v>
                </c:pt>
                <c:pt idx="1173">
                  <c:v>43912</c:v>
                </c:pt>
                <c:pt idx="1174">
                  <c:v>43912</c:v>
                </c:pt>
                <c:pt idx="1175">
                  <c:v>43913</c:v>
                </c:pt>
                <c:pt idx="1176">
                  <c:v>43913</c:v>
                </c:pt>
                <c:pt idx="1177">
                  <c:v>43913</c:v>
                </c:pt>
                <c:pt idx="1178">
                  <c:v>43913</c:v>
                </c:pt>
                <c:pt idx="1179">
                  <c:v>43913</c:v>
                </c:pt>
                <c:pt idx="1180">
                  <c:v>43913</c:v>
                </c:pt>
                <c:pt idx="1181">
                  <c:v>43913</c:v>
                </c:pt>
                <c:pt idx="1182">
                  <c:v>43913</c:v>
                </c:pt>
                <c:pt idx="1183">
                  <c:v>43913</c:v>
                </c:pt>
                <c:pt idx="1184">
                  <c:v>43913</c:v>
                </c:pt>
                <c:pt idx="1185">
                  <c:v>43913</c:v>
                </c:pt>
                <c:pt idx="1186">
                  <c:v>43913</c:v>
                </c:pt>
                <c:pt idx="1187">
                  <c:v>43913</c:v>
                </c:pt>
                <c:pt idx="1188">
                  <c:v>43913</c:v>
                </c:pt>
                <c:pt idx="1189">
                  <c:v>43913</c:v>
                </c:pt>
                <c:pt idx="1190">
                  <c:v>43914</c:v>
                </c:pt>
                <c:pt idx="1191">
                  <c:v>43914</c:v>
                </c:pt>
                <c:pt idx="1192">
                  <c:v>43914</c:v>
                </c:pt>
                <c:pt idx="1193">
                  <c:v>43914</c:v>
                </c:pt>
                <c:pt idx="1194">
                  <c:v>43914</c:v>
                </c:pt>
                <c:pt idx="1195">
                  <c:v>43914</c:v>
                </c:pt>
                <c:pt idx="1196">
                  <c:v>43914</c:v>
                </c:pt>
                <c:pt idx="1197">
                  <c:v>43914</c:v>
                </c:pt>
                <c:pt idx="1198">
                  <c:v>43914</c:v>
                </c:pt>
                <c:pt idx="1199">
                  <c:v>43914</c:v>
                </c:pt>
                <c:pt idx="1200">
                  <c:v>43914</c:v>
                </c:pt>
                <c:pt idx="1201">
                  <c:v>43914</c:v>
                </c:pt>
                <c:pt idx="1202">
                  <c:v>43914</c:v>
                </c:pt>
                <c:pt idx="1203">
                  <c:v>43914</c:v>
                </c:pt>
                <c:pt idx="1204">
                  <c:v>43915</c:v>
                </c:pt>
                <c:pt idx="1205">
                  <c:v>43915</c:v>
                </c:pt>
                <c:pt idx="1206">
                  <c:v>43915</c:v>
                </c:pt>
                <c:pt idx="1207">
                  <c:v>43915</c:v>
                </c:pt>
                <c:pt idx="1208">
                  <c:v>43915</c:v>
                </c:pt>
                <c:pt idx="1209">
                  <c:v>43915</c:v>
                </c:pt>
                <c:pt idx="1210">
                  <c:v>43915</c:v>
                </c:pt>
                <c:pt idx="1211">
                  <c:v>43915</c:v>
                </c:pt>
                <c:pt idx="1212">
                  <c:v>43915</c:v>
                </c:pt>
                <c:pt idx="1213">
                  <c:v>43915</c:v>
                </c:pt>
                <c:pt idx="1214">
                  <c:v>43915</c:v>
                </c:pt>
                <c:pt idx="1215">
                  <c:v>43915</c:v>
                </c:pt>
                <c:pt idx="1216">
                  <c:v>43915</c:v>
                </c:pt>
                <c:pt idx="1217">
                  <c:v>43915</c:v>
                </c:pt>
                <c:pt idx="1218">
                  <c:v>43915</c:v>
                </c:pt>
                <c:pt idx="1219">
                  <c:v>43916</c:v>
                </c:pt>
                <c:pt idx="1220">
                  <c:v>43916</c:v>
                </c:pt>
                <c:pt idx="1221">
                  <c:v>43916</c:v>
                </c:pt>
                <c:pt idx="1222">
                  <c:v>43916</c:v>
                </c:pt>
                <c:pt idx="1223">
                  <c:v>43916</c:v>
                </c:pt>
                <c:pt idx="1224">
                  <c:v>43916</c:v>
                </c:pt>
                <c:pt idx="1225">
                  <c:v>43916</c:v>
                </c:pt>
                <c:pt idx="1226">
                  <c:v>43916</c:v>
                </c:pt>
                <c:pt idx="1227">
                  <c:v>43916</c:v>
                </c:pt>
                <c:pt idx="1228">
                  <c:v>43916</c:v>
                </c:pt>
                <c:pt idx="1229">
                  <c:v>43916</c:v>
                </c:pt>
                <c:pt idx="1230">
                  <c:v>43916</c:v>
                </c:pt>
                <c:pt idx="1231">
                  <c:v>43916</c:v>
                </c:pt>
                <c:pt idx="1232">
                  <c:v>43916</c:v>
                </c:pt>
                <c:pt idx="1233">
                  <c:v>43917</c:v>
                </c:pt>
                <c:pt idx="1234">
                  <c:v>43917</c:v>
                </c:pt>
                <c:pt idx="1235">
                  <c:v>43917</c:v>
                </c:pt>
                <c:pt idx="1236">
                  <c:v>43917</c:v>
                </c:pt>
                <c:pt idx="1237">
                  <c:v>43917</c:v>
                </c:pt>
                <c:pt idx="1238">
                  <c:v>43917</c:v>
                </c:pt>
                <c:pt idx="1239">
                  <c:v>43917</c:v>
                </c:pt>
                <c:pt idx="1240">
                  <c:v>43917</c:v>
                </c:pt>
                <c:pt idx="1241">
                  <c:v>43917</c:v>
                </c:pt>
                <c:pt idx="1242">
                  <c:v>43917</c:v>
                </c:pt>
                <c:pt idx="1243">
                  <c:v>43917</c:v>
                </c:pt>
                <c:pt idx="1244">
                  <c:v>43917</c:v>
                </c:pt>
                <c:pt idx="1245">
                  <c:v>43917</c:v>
                </c:pt>
                <c:pt idx="1246">
                  <c:v>43917</c:v>
                </c:pt>
                <c:pt idx="1247">
                  <c:v>43917</c:v>
                </c:pt>
                <c:pt idx="1248">
                  <c:v>43918</c:v>
                </c:pt>
                <c:pt idx="1249">
                  <c:v>43918</c:v>
                </c:pt>
                <c:pt idx="1250">
                  <c:v>43918</c:v>
                </c:pt>
                <c:pt idx="1251">
                  <c:v>43918</c:v>
                </c:pt>
                <c:pt idx="1252">
                  <c:v>43918</c:v>
                </c:pt>
                <c:pt idx="1253">
                  <c:v>43918</c:v>
                </c:pt>
                <c:pt idx="1254">
                  <c:v>43918</c:v>
                </c:pt>
                <c:pt idx="1255">
                  <c:v>43918</c:v>
                </c:pt>
                <c:pt idx="1256">
                  <c:v>43918</c:v>
                </c:pt>
                <c:pt idx="1257">
                  <c:v>43918</c:v>
                </c:pt>
                <c:pt idx="1258">
                  <c:v>43918</c:v>
                </c:pt>
                <c:pt idx="1259">
                  <c:v>43918</c:v>
                </c:pt>
                <c:pt idx="1260">
                  <c:v>43918</c:v>
                </c:pt>
                <c:pt idx="1261">
                  <c:v>43918</c:v>
                </c:pt>
                <c:pt idx="1262">
                  <c:v>43919</c:v>
                </c:pt>
                <c:pt idx="1263">
                  <c:v>43919</c:v>
                </c:pt>
                <c:pt idx="1264">
                  <c:v>43919</c:v>
                </c:pt>
                <c:pt idx="1265">
                  <c:v>43919</c:v>
                </c:pt>
                <c:pt idx="1266">
                  <c:v>43919</c:v>
                </c:pt>
                <c:pt idx="1267">
                  <c:v>43919</c:v>
                </c:pt>
                <c:pt idx="1268">
                  <c:v>43919</c:v>
                </c:pt>
                <c:pt idx="1269">
                  <c:v>43919</c:v>
                </c:pt>
                <c:pt idx="1270">
                  <c:v>43919</c:v>
                </c:pt>
                <c:pt idx="1271">
                  <c:v>43919</c:v>
                </c:pt>
                <c:pt idx="1272">
                  <c:v>43919</c:v>
                </c:pt>
                <c:pt idx="1273">
                  <c:v>43919</c:v>
                </c:pt>
                <c:pt idx="1274">
                  <c:v>43919</c:v>
                </c:pt>
                <c:pt idx="1275">
                  <c:v>43919</c:v>
                </c:pt>
                <c:pt idx="1276">
                  <c:v>43919</c:v>
                </c:pt>
                <c:pt idx="1277">
                  <c:v>43920</c:v>
                </c:pt>
                <c:pt idx="1278">
                  <c:v>43920</c:v>
                </c:pt>
                <c:pt idx="1279">
                  <c:v>43920</c:v>
                </c:pt>
                <c:pt idx="1280">
                  <c:v>43920</c:v>
                </c:pt>
                <c:pt idx="1281">
                  <c:v>43920</c:v>
                </c:pt>
                <c:pt idx="1282">
                  <c:v>43920</c:v>
                </c:pt>
                <c:pt idx="1283">
                  <c:v>43920</c:v>
                </c:pt>
                <c:pt idx="1284">
                  <c:v>43920</c:v>
                </c:pt>
                <c:pt idx="1285">
                  <c:v>43920</c:v>
                </c:pt>
                <c:pt idx="1286">
                  <c:v>43920</c:v>
                </c:pt>
                <c:pt idx="1287">
                  <c:v>43920</c:v>
                </c:pt>
                <c:pt idx="1288">
                  <c:v>43920</c:v>
                </c:pt>
                <c:pt idx="1289">
                  <c:v>43920</c:v>
                </c:pt>
                <c:pt idx="1290">
                  <c:v>43920</c:v>
                </c:pt>
                <c:pt idx="1291">
                  <c:v>43920</c:v>
                </c:pt>
                <c:pt idx="1292">
                  <c:v>43921</c:v>
                </c:pt>
                <c:pt idx="1293">
                  <c:v>43921</c:v>
                </c:pt>
                <c:pt idx="1294">
                  <c:v>43921</c:v>
                </c:pt>
                <c:pt idx="1295">
                  <c:v>43921</c:v>
                </c:pt>
                <c:pt idx="1296">
                  <c:v>43921</c:v>
                </c:pt>
                <c:pt idx="1297">
                  <c:v>43921</c:v>
                </c:pt>
                <c:pt idx="1298">
                  <c:v>43921</c:v>
                </c:pt>
                <c:pt idx="1299">
                  <c:v>43921</c:v>
                </c:pt>
                <c:pt idx="1300">
                  <c:v>43921</c:v>
                </c:pt>
                <c:pt idx="1301">
                  <c:v>43921</c:v>
                </c:pt>
                <c:pt idx="1302">
                  <c:v>43921</c:v>
                </c:pt>
                <c:pt idx="1303">
                  <c:v>43921</c:v>
                </c:pt>
                <c:pt idx="1304">
                  <c:v>43921</c:v>
                </c:pt>
                <c:pt idx="1305">
                  <c:v>43921</c:v>
                </c:pt>
                <c:pt idx="1306">
                  <c:v>43922</c:v>
                </c:pt>
                <c:pt idx="1307">
                  <c:v>43922</c:v>
                </c:pt>
                <c:pt idx="1308">
                  <c:v>43922</c:v>
                </c:pt>
                <c:pt idx="1309">
                  <c:v>43922</c:v>
                </c:pt>
                <c:pt idx="1310">
                  <c:v>43922</c:v>
                </c:pt>
                <c:pt idx="1311">
                  <c:v>43922</c:v>
                </c:pt>
                <c:pt idx="1312">
                  <c:v>43922</c:v>
                </c:pt>
                <c:pt idx="1313">
                  <c:v>43922</c:v>
                </c:pt>
                <c:pt idx="1314">
                  <c:v>43922</c:v>
                </c:pt>
                <c:pt idx="1315">
                  <c:v>43922</c:v>
                </c:pt>
                <c:pt idx="1316">
                  <c:v>43922</c:v>
                </c:pt>
                <c:pt idx="1317">
                  <c:v>43922</c:v>
                </c:pt>
                <c:pt idx="1318">
                  <c:v>43922</c:v>
                </c:pt>
                <c:pt idx="1319">
                  <c:v>43922</c:v>
                </c:pt>
                <c:pt idx="1320">
                  <c:v>43922</c:v>
                </c:pt>
                <c:pt idx="1321">
                  <c:v>43923</c:v>
                </c:pt>
                <c:pt idx="1322">
                  <c:v>43923</c:v>
                </c:pt>
                <c:pt idx="1323">
                  <c:v>43923</c:v>
                </c:pt>
                <c:pt idx="1324">
                  <c:v>43923</c:v>
                </c:pt>
                <c:pt idx="1325">
                  <c:v>43923</c:v>
                </c:pt>
                <c:pt idx="1326">
                  <c:v>43923</c:v>
                </c:pt>
                <c:pt idx="1327">
                  <c:v>43923</c:v>
                </c:pt>
                <c:pt idx="1328">
                  <c:v>43923</c:v>
                </c:pt>
                <c:pt idx="1329">
                  <c:v>43923</c:v>
                </c:pt>
                <c:pt idx="1330">
                  <c:v>43923</c:v>
                </c:pt>
                <c:pt idx="1331">
                  <c:v>43923</c:v>
                </c:pt>
                <c:pt idx="1332">
                  <c:v>43923</c:v>
                </c:pt>
                <c:pt idx="1333">
                  <c:v>43923</c:v>
                </c:pt>
                <c:pt idx="1334">
                  <c:v>43923</c:v>
                </c:pt>
                <c:pt idx="1335">
                  <c:v>43924</c:v>
                </c:pt>
                <c:pt idx="1336">
                  <c:v>43924</c:v>
                </c:pt>
                <c:pt idx="1337">
                  <c:v>43924</c:v>
                </c:pt>
                <c:pt idx="1338">
                  <c:v>43924</c:v>
                </c:pt>
                <c:pt idx="1339">
                  <c:v>43924</c:v>
                </c:pt>
                <c:pt idx="1340">
                  <c:v>43924</c:v>
                </c:pt>
                <c:pt idx="1341">
                  <c:v>43924</c:v>
                </c:pt>
                <c:pt idx="1342">
                  <c:v>43924</c:v>
                </c:pt>
                <c:pt idx="1343">
                  <c:v>43924</c:v>
                </c:pt>
                <c:pt idx="1344">
                  <c:v>43924</c:v>
                </c:pt>
                <c:pt idx="1345">
                  <c:v>43924</c:v>
                </c:pt>
                <c:pt idx="1346">
                  <c:v>43924</c:v>
                </c:pt>
                <c:pt idx="1347">
                  <c:v>43924</c:v>
                </c:pt>
                <c:pt idx="1348">
                  <c:v>43924</c:v>
                </c:pt>
                <c:pt idx="1349">
                  <c:v>43924</c:v>
                </c:pt>
                <c:pt idx="1350">
                  <c:v>43925</c:v>
                </c:pt>
                <c:pt idx="1351">
                  <c:v>43925</c:v>
                </c:pt>
                <c:pt idx="1352">
                  <c:v>43925</c:v>
                </c:pt>
                <c:pt idx="1353">
                  <c:v>43925</c:v>
                </c:pt>
                <c:pt idx="1354">
                  <c:v>43925</c:v>
                </c:pt>
                <c:pt idx="1355">
                  <c:v>43925</c:v>
                </c:pt>
                <c:pt idx="1356">
                  <c:v>43925</c:v>
                </c:pt>
                <c:pt idx="1357">
                  <c:v>43925</c:v>
                </c:pt>
                <c:pt idx="1358">
                  <c:v>43925</c:v>
                </c:pt>
                <c:pt idx="1359">
                  <c:v>43925</c:v>
                </c:pt>
                <c:pt idx="1360">
                  <c:v>43925</c:v>
                </c:pt>
                <c:pt idx="1361">
                  <c:v>43925</c:v>
                </c:pt>
                <c:pt idx="1362">
                  <c:v>43925</c:v>
                </c:pt>
                <c:pt idx="1363">
                  <c:v>43925</c:v>
                </c:pt>
                <c:pt idx="1364">
                  <c:v>43926</c:v>
                </c:pt>
                <c:pt idx="1365">
                  <c:v>43926</c:v>
                </c:pt>
                <c:pt idx="1366">
                  <c:v>43926</c:v>
                </c:pt>
                <c:pt idx="1367">
                  <c:v>43926</c:v>
                </c:pt>
                <c:pt idx="1368">
                  <c:v>43926</c:v>
                </c:pt>
                <c:pt idx="1369">
                  <c:v>43926</c:v>
                </c:pt>
                <c:pt idx="1370">
                  <c:v>43926</c:v>
                </c:pt>
                <c:pt idx="1371">
                  <c:v>43926</c:v>
                </c:pt>
                <c:pt idx="1372">
                  <c:v>43926</c:v>
                </c:pt>
                <c:pt idx="1373">
                  <c:v>43926</c:v>
                </c:pt>
                <c:pt idx="1374">
                  <c:v>43926</c:v>
                </c:pt>
                <c:pt idx="1375">
                  <c:v>43926</c:v>
                </c:pt>
                <c:pt idx="1376">
                  <c:v>43926</c:v>
                </c:pt>
                <c:pt idx="1377">
                  <c:v>43926</c:v>
                </c:pt>
                <c:pt idx="1378">
                  <c:v>43926</c:v>
                </c:pt>
                <c:pt idx="1379">
                  <c:v>43927</c:v>
                </c:pt>
                <c:pt idx="1380">
                  <c:v>43927</c:v>
                </c:pt>
                <c:pt idx="1381">
                  <c:v>43927</c:v>
                </c:pt>
                <c:pt idx="1382">
                  <c:v>43927</c:v>
                </c:pt>
                <c:pt idx="1383">
                  <c:v>43927</c:v>
                </c:pt>
                <c:pt idx="1384">
                  <c:v>43927</c:v>
                </c:pt>
                <c:pt idx="1385">
                  <c:v>43927</c:v>
                </c:pt>
                <c:pt idx="1386">
                  <c:v>43927</c:v>
                </c:pt>
                <c:pt idx="1387">
                  <c:v>43927</c:v>
                </c:pt>
                <c:pt idx="1388">
                  <c:v>43927</c:v>
                </c:pt>
                <c:pt idx="1389">
                  <c:v>43927</c:v>
                </c:pt>
                <c:pt idx="1390">
                  <c:v>43927</c:v>
                </c:pt>
                <c:pt idx="1391">
                  <c:v>43927</c:v>
                </c:pt>
                <c:pt idx="1392">
                  <c:v>43927</c:v>
                </c:pt>
                <c:pt idx="1393">
                  <c:v>43927</c:v>
                </c:pt>
                <c:pt idx="1394">
                  <c:v>43928</c:v>
                </c:pt>
                <c:pt idx="1395">
                  <c:v>43928</c:v>
                </c:pt>
                <c:pt idx="1396">
                  <c:v>43928</c:v>
                </c:pt>
                <c:pt idx="1397">
                  <c:v>43928</c:v>
                </c:pt>
                <c:pt idx="1398">
                  <c:v>43928</c:v>
                </c:pt>
                <c:pt idx="1399">
                  <c:v>43928</c:v>
                </c:pt>
                <c:pt idx="1400">
                  <c:v>43928</c:v>
                </c:pt>
                <c:pt idx="1401">
                  <c:v>43928</c:v>
                </c:pt>
                <c:pt idx="1402">
                  <c:v>43928</c:v>
                </c:pt>
                <c:pt idx="1403">
                  <c:v>43928</c:v>
                </c:pt>
                <c:pt idx="1404">
                  <c:v>43928</c:v>
                </c:pt>
                <c:pt idx="1405">
                  <c:v>43928</c:v>
                </c:pt>
                <c:pt idx="1406">
                  <c:v>43928</c:v>
                </c:pt>
                <c:pt idx="1407">
                  <c:v>43928</c:v>
                </c:pt>
                <c:pt idx="1408">
                  <c:v>43929</c:v>
                </c:pt>
                <c:pt idx="1409">
                  <c:v>43929</c:v>
                </c:pt>
                <c:pt idx="1410">
                  <c:v>43929</c:v>
                </c:pt>
                <c:pt idx="1411">
                  <c:v>43929</c:v>
                </c:pt>
                <c:pt idx="1412">
                  <c:v>43929</c:v>
                </c:pt>
                <c:pt idx="1413">
                  <c:v>43929</c:v>
                </c:pt>
                <c:pt idx="1414">
                  <c:v>43929</c:v>
                </c:pt>
                <c:pt idx="1415">
                  <c:v>43929</c:v>
                </c:pt>
                <c:pt idx="1416">
                  <c:v>43929</c:v>
                </c:pt>
                <c:pt idx="1417">
                  <c:v>43929</c:v>
                </c:pt>
                <c:pt idx="1418">
                  <c:v>43929</c:v>
                </c:pt>
                <c:pt idx="1419">
                  <c:v>43929</c:v>
                </c:pt>
                <c:pt idx="1420">
                  <c:v>43929</c:v>
                </c:pt>
                <c:pt idx="1421">
                  <c:v>43929</c:v>
                </c:pt>
                <c:pt idx="1422">
                  <c:v>43929</c:v>
                </c:pt>
                <c:pt idx="1423">
                  <c:v>43930</c:v>
                </c:pt>
                <c:pt idx="1424">
                  <c:v>43930</c:v>
                </c:pt>
                <c:pt idx="1425">
                  <c:v>43930</c:v>
                </c:pt>
                <c:pt idx="1426">
                  <c:v>43930</c:v>
                </c:pt>
                <c:pt idx="1427">
                  <c:v>43930</c:v>
                </c:pt>
                <c:pt idx="1428">
                  <c:v>43930</c:v>
                </c:pt>
                <c:pt idx="1429">
                  <c:v>43930</c:v>
                </c:pt>
                <c:pt idx="1430">
                  <c:v>43930</c:v>
                </c:pt>
                <c:pt idx="1431">
                  <c:v>43930</c:v>
                </c:pt>
                <c:pt idx="1432">
                  <c:v>43930</c:v>
                </c:pt>
                <c:pt idx="1433">
                  <c:v>43930</c:v>
                </c:pt>
                <c:pt idx="1434">
                  <c:v>43930</c:v>
                </c:pt>
                <c:pt idx="1435">
                  <c:v>43930</c:v>
                </c:pt>
                <c:pt idx="1436">
                  <c:v>43930</c:v>
                </c:pt>
                <c:pt idx="1437">
                  <c:v>43931</c:v>
                </c:pt>
                <c:pt idx="1438">
                  <c:v>43931</c:v>
                </c:pt>
                <c:pt idx="1439">
                  <c:v>43931</c:v>
                </c:pt>
                <c:pt idx="1440">
                  <c:v>43931</c:v>
                </c:pt>
                <c:pt idx="1441">
                  <c:v>43931</c:v>
                </c:pt>
                <c:pt idx="1442">
                  <c:v>43931</c:v>
                </c:pt>
                <c:pt idx="1443">
                  <c:v>43931</c:v>
                </c:pt>
                <c:pt idx="1444">
                  <c:v>43931</c:v>
                </c:pt>
                <c:pt idx="1445">
                  <c:v>43931</c:v>
                </c:pt>
                <c:pt idx="1446">
                  <c:v>43931</c:v>
                </c:pt>
                <c:pt idx="1447">
                  <c:v>43931</c:v>
                </c:pt>
                <c:pt idx="1448">
                  <c:v>43931</c:v>
                </c:pt>
                <c:pt idx="1449">
                  <c:v>43931</c:v>
                </c:pt>
                <c:pt idx="1450">
                  <c:v>43931</c:v>
                </c:pt>
                <c:pt idx="1451">
                  <c:v>43931</c:v>
                </c:pt>
                <c:pt idx="1452">
                  <c:v>43932</c:v>
                </c:pt>
                <c:pt idx="1453">
                  <c:v>43932</c:v>
                </c:pt>
                <c:pt idx="1454">
                  <c:v>43932</c:v>
                </c:pt>
                <c:pt idx="1455">
                  <c:v>43932</c:v>
                </c:pt>
                <c:pt idx="1456">
                  <c:v>43932</c:v>
                </c:pt>
                <c:pt idx="1457">
                  <c:v>43932</c:v>
                </c:pt>
                <c:pt idx="1458">
                  <c:v>43932</c:v>
                </c:pt>
                <c:pt idx="1459">
                  <c:v>43932</c:v>
                </c:pt>
                <c:pt idx="1460">
                  <c:v>43932</c:v>
                </c:pt>
                <c:pt idx="1461">
                  <c:v>43932</c:v>
                </c:pt>
                <c:pt idx="1462">
                  <c:v>43932</c:v>
                </c:pt>
                <c:pt idx="1463">
                  <c:v>43932</c:v>
                </c:pt>
                <c:pt idx="1464">
                  <c:v>43932</c:v>
                </c:pt>
                <c:pt idx="1465">
                  <c:v>43932</c:v>
                </c:pt>
                <c:pt idx="1466">
                  <c:v>43933</c:v>
                </c:pt>
                <c:pt idx="1467">
                  <c:v>43933</c:v>
                </c:pt>
                <c:pt idx="1468">
                  <c:v>43933</c:v>
                </c:pt>
                <c:pt idx="1469">
                  <c:v>43933</c:v>
                </c:pt>
                <c:pt idx="1470">
                  <c:v>43933</c:v>
                </c:pt>
                <c:pt idx="1471">
                  <c:v>43933</c:v>
                </c:pt>
                <c:pt idx="1472">
                  <c:v>43933</c:v>
                </c:pt>
                <c:pt idx="1473">
                  <c:v>43933</c:v>
                </c:pt>
                <c:pt idx="1474">
                  <c:v>43933</c:v>
                </c:pt>
                <c:pt idx="1475">
                  <c:v>43933</c:v>
                </c:pt>
                <c:pt idx="1476">
                  <c:v>43933</c:v>
                </c:pt>
                <c:pt idx="1477">
                  <c:v>43933</c:v>
                </c:pt>
                <c:pt idx="1478">
                  <c:v>43933</c:v>
                </c:pt>
                <c:pt idx="1479">
                  <c:v>43933</c:v>
                </c:pt>
                <c:pt idx="1480">
                  <c:v>43933</c:v>
                </c:pt>
                <c:pt idx="1481">
                  <c:v>43934</c:v>
                </c:pt>
                <c:pt idx="1482">
                  <c:v>43934</c:v>
                </c:pt>
                <c:pt idx="1483">
                  <c:v>43934</c:v>
                </c:pt>
                <c:pt idx="1484">
                  <c:v>43934</c:v>
                </c:pt>
                <c:pt idx="1485">
                  <c:v>43934</c:v>
                </c:pt>
                <c:pt idx="1486">
                  <c:v>43934</c:v>
                </c:pt>
                <c:pt idx="1487">
                  <c:v>43934</c:v>
                </c:pt>
                <c:pt idx="1488">
                  <c:v>43934</c:v>
                </c:pt>
                <c:pt idx="1489">
                  <c:v>43934</c:v>
                </c:pt>
                <c:pt idx="1490">
                  <c:v>43934</c:v>
                </c:pt>
                <c:pt idx="1491">
                  <c:v>43934</c:v>
                </c:pt>
                <c:pt idx="1492">
                  <c:v>43934</c:v>
                </c:pt>
                <c:pt idx="1493">
                  <c:v>43934</c:v>
                </c:pt>
                <c:pt idx="1494">
                  <c:v>43934</c:v>
                </c:pt>
                <c:pt idx="1495">
                  <c:v>43935</c:v>
                </c:pt>
                <c:pt idx="1496">
                  <c:v>43935</c:v>
                </c:pt>
                <c:pt idx="1497">
                  <c:v>43935</c:v>
                </c:pt>
                <c:pt idx="1498">
                  <c:v>43935</c:v>
                </c:pt>
                <c:pt idx="1499">
                  <c:v>43935</c:v>
                </c:pt>
                <c:pt idx="1500">
                  <c:v>43935</c:v>
                </c:pt>
                <c:pt idx="1501">
                  <c:v>43935</c:v>
                </c:pt>
                <c:pt idx="1502">
                  <c:v>43935</c:v>
                </c:pt>
                <c:pt idx="1503">
                  <c:v>43935</c:v>
                </c:pt>
                <c:pt idx="1504">
                  <c:v>43935</c:v>
                </c:pt>
                <c:pt idx="1505">
                  <c:v>43935</c:v>
                </c:pt>
                <c:pt idx="1506">
                  <c:v>43935</c:v>
                </c:pt>
                <c:pt idx="1507">
                  <c:v>43935</c:v>
                </c:pt>
                <c:pt idx="1508">
                  <c:v>43935</c:v>
                </c:pt>
                <c:pt idx="1509">
                  <c:v>43935</c:v>
                </c:pt>
                <c:pt idx="1510">
                  <c:v>43936</c:v>
                </c:pt>
                <c:pt idx="1511">
                  <c:v>43936</c:v>
                </c:pt>
                <c:pt idx="1512">
                  <c:v>43936</c:v>
                </c:pt>
                <c:pt idx="1513">
                  <c:v>43936</c:v>
                </c:pt>
                <c:pt idx="1514">
                  <c:v>43936</c:v>
                </c:pt>
                <c:pt idx="1515">
                  <c:v>43936</c:v>
                </c:pt>
                <c:pt idx="1516">
                  <c:v>43936</c:v>
                </c:pt>
                <c:pt idx="1517">
                  <c:v>43936</c:v>
                </c:pt>
                <c:pt idx="1518">
                  <c:v>43936</c:v>
                </c:pt>
                <c:pt idx="1519">
                  <c:v>43936</c:v>
                </c:pt>
                <c:pt idx="1520">
                  <c:v>43936</c:v>
                </c:pt>
                <c:pt idx="1521">
                  <c:v>43936</c:v>
                </c:pt>
                <c:pt idx="1522">
                  <c:v>43936</c:v>
                </c:pt>
                <c:pt idx="1523">
                  <c:v>43936</c:v>
                </c:pt>
                <c:pt idx="1524">
                  <c:v>43936</c:v>
                </c:pt>
                <c:pt idx="1525">
                  <c:v>43937</c:v>
                </c:pt>
                <c:pt idx="1526">
                  <c:v>43937</c:v>
                </c:pt>
                <c:pt idx="1527">
                  <c:v>43937</c:v>
                </c:pt>
                <c:pt idx="1528">
                  <c:v>43937</c:v>
                </c:pt>
                <c:pt idx="1529">
                  <c:v>43937</c:v>
                </c:pt>
                <c:pt idx="1530">
                  <c:v>43937</c:v>
                </c:pt>
                <c:pt idx="1531">
                  <c:v>43937</c:v>
                </c:pt>
                <c:pt idx="1532">
                  <c:v>43937</c:v>
                </c:pt>
                <c:pt idx="1533">
                  <c:v>43937</c:v>
                </c:pt>
                <c:pt idx="1534">
                  <c:v>43937</c:v>
                </c:pt>
                <c:pt idx="1535">
                  <c:v>43937</c:v>
                </c:pt>
                <c:pt idx="1536">
                  <c:v>43937</c:v>
                </c:pt>
                <c:pt idx="1537">
                  <c:v>43937</c:v>
                </c:pt>
                <c:pt idx="1538">
                  <c:v>43937</c:v>
                </c:pt>
                <c:pt idx="1539">
                  <c:v>43938</c:v>
                </c:pt>
                <c:pt idx="1540">
                  <c:v>43938</c:v>
                </c:pt>
                <c:pt idx="1541">
                  <c:v>43938</c:v>
                </c:pt>
                <c:pt idx="1542">
                  <c:v>43938</c:v>
                </c:pt>
                <c:pt idx="1543">
                  <c:v>43938</c:v>
                </c:pt>
                <c:pt idx="1544">
                  <c:v>43938</c:v>
                </c:pt>
                <c:pt idx="1545">
                  <c:v>43938</c:v>
                </c:pt>
                <c:pt idx="1546">
                  <c:v>43938</c:v>
                </c:pt>
                <c:pt idx="1547">
                  <c:v>43938</c:v>
                </c:pt>
                <c:pt idx="1548">
                  <c:v>43938</c:v>
                </c:pt>
                <c:pt idx="1549">
                  <c:v>43938</c:v>
                </c:pt>
                <c:pt idx="1550">
                  <c:v>43938</c:v>
                </c:pt>
                <c:pt idx="1551">
                  <c:v>43938</c:v>
                </c:pt>
                <c:pt idx="1552">
                  <c:v>43938</c:v>
                </c:pt>
                <c:pt idx="1553">
                  <c:v>43938</c:v>
                </c:pt>
                <c:pt idx="1554">
                  <c:v>43939</c:v>
                </c:pt>
                <c:pt idx="1555">
                  <c:v>43939</c:v>
                </c:pt>
                <c:pt idx="1556">
                  <c:v>43939</c:v>
                </c:pt>
                <c:pt idx="1557">
                  <c:v>43939</c:v>
                </c:pt>
                <c:pt idx="1558">
                  <c:v>43939</c:v>
                </c:pt>
                <c:pt idx="1559">
                  <c:v>43939</c:v>
                </c:pt>
                <c:pt idx="1560">
                  <c:v>43939</c:v>
                </c:pt>
                <c:pt idx="1561">
                  <c:v>43939</c:v>
                </c:pt>
                <c:pt idx="1562">
                  <c:v>43939</c:v>
                </c:pt>
                <c:pt idx="1563">
                  <c:v>43939</c:v>
                </c:pt>
                <c:pt idx="1564">
                  <c:v>43939</c:v>
                </c:pt>
                <c:pt idx="1565">
                  <c:v>43939</c:v>
                </c:pt>
                <c:pt idx="1566">
                  <c:v>43939</c:v>
                </c:pt>
                <c:pt idx="1567">
                  <c:v>43939</c:v>
                </c:pt>
                <c:pt idx="1568">
                  <c:v>43940</c:v>
                </c:pt>
                <c:pt idx="1569">
                  <c:v>43940</c:v>
                </c:pt>
                <c:pt idx="1570">
                  <c:v>43940</c:v>
                </c:pt>
                <c:pt idx="1571">
                  <c:v>43940</c:v>
                </c:pt>
                <c:pt idx="1572">
                  <c:v>43940</c:v>
                </c:pt>
                <c:pt idx="1573">
                  <c:v>43940</c:v>
                </c:pt>
                <c:pt idx="1574">
                  <c:v>43940</c:v>
                </c:pt>
                <c:pt idx="1575">
                  <c:v>43940</c:v>
                </c:pt>
                <c:pt idx="1576">
                  <c:v>43940</c:v>
                </c:pt>
                <c:pt idx="1577">
                  <c:v>43940</c:v>
                </c:pt>
                <c:pt idx="1578">
                  <c:v>43940</c:v>
                </c:pt>
                <c:pt idx="1579">
                  <c:v>43940</c:v>
                </c:pt>
                <c:pt idx="1580">
                  <c:v>43940</c:v>
                </c:pt>
                <c:pt idx="1581">
                  <c:v>43940</c:v>
                </c:pt>
                <c:pt idx="1582">
                  <c:v>43940</c:v>
                </c:pt>
                <c:pt idx="1583">
                  <c:v>43941</c:v>
                </c:pt>
                <c:pt idx="1584">
                  <c:v>43941</c:v>
                </c:pt>
                <c:pt idx="1585">
                  <c:v>43941</c:v>
                </c:pt>
                <c:pt idx="1586">
                  <c:v>43941</c:v>
                </c:pt>
                <c:pt idx="1587">
                  <c:v>43941</c:v>
                </c:pt>
                <c:pt idx="1588">
                  <c:v>43941</c:v>
                </c:pt>
                <c:pt idx="1589">
                  <c:v>43941</c:v>
                </c:pt>
                <c:pt idx="1590">
                  <c:v>43941</c:v>
                </c:pt>
                <c:pt idx="1591">
                  <c:v>43941</c:v>
                </c:pt>
                <c:pt idx="1592">
                  <c:v>43941</c:v>
                </c:pt>
                <c:pt idx="1593">
                  <c:v>43941</c:v>
                </c:pt>
                <c:pt idx="1594">
                  <c:v>43941</c:v>
                </c:pt>
                <c:pt idx="1595">
                  <c:v>43941</c:v>
                </c:pt>
                <c:pt idx="1596">
                  <c:v>43941</c:v>
                </c:pt>
                <c:pt idx="1597">
                  <c:v>43942</c:v>
                </c:pt>
                <c:pt idx="1598">
                  <c:v>43942</c:v>
                </c:pt>
                <c:pt idx="1599">
                  <c:v>43942</c:v>
                </c:pt>
                <c:pt idx="1600">
                  <c:v>43942</c:v>
                </c:pt>
                <c:pt idx="1601">
                  <c:v>43942</c:v>
                </c:pt>
                <c:pt idx="1602">
                  <c:v>43942</c:v>
                </c:pt>
                <c:pt idx="1603">
                  <c:v>43942</c:v>
                </c:pt>
                <c:pt idx="1604">
                  <c:v>43942</c:v>
                </c:pt>
                <c:pt idx="1605">
                  <c:v>43942</c:v>
                </c:pt>
                <c:pt idx="1606">
                  <c:v>43942</c:v>
                </c:pt>
                <c:pt idx="1607">
                  <c:v>43942</c:v>
                </c:pt>
                <c:pt idx="1608">
                  <c:v>43942</c:v>
                </c:pt>
                <c:pt idx="1609">
                  <c:v>43942</c:v>
                </c:pt>
                <c:pt idx="1610">
                  <c:v>43942</c:v>
                </c:pt>
                <c:pt idx="1611">
                  <c:v>43942</c:v>
                </c:pt>
                <c:pt idx="1612">
                  <c:v>43943</c:v>
                </c:pt>
                <c:pt idx="1613">
                  <c:v>43943</c:v>
                </c:pt>
                <c:pt idx="1614">
                  <c:v>43943</c:v>
                </c:pt>
                <c:pt idx="1615">
                  <c:v>43943</c:v>
                </c:pt>
                <c:pt idx="1616">
                  <c:v>43943</c:v>
                </c:pt>
                <c:pt idx="1617">
                  <c:v>43943</c:v>
                </c:pt>
                <c:pt idx="1618">
                  <c:v>43943</c:v>
                </c:pt>
                <c:pt idx="1619">
                  <c:v>43943</c:v>
                </c:pt>
                <c:pt idx="1620">
                  <c:v>43943</c:v>
                </c:pt>
                <c:pt idx="1621">
                  <c:v>43943</c:v>
                </c:pt>
                <c:pt idx="1622">
                  <c:v>43943</c:v>
                </c:pt>
                <c:pt idx="1623">
                  <c:v>43943</c:v>
                </c:pt>
                <c:pt idx="1624">
                  <c:v>43943</c:v>
                </c:pt>
                <c:pt idx="1625">
                  <c:v>43943</c:v>
                </c:pt>
                <c:pt idx="1626">
                  <c:v>43943</c:v>
                </c:pt>
                <c:pt idx="1627">
                  <c:v>43944</c:v>
                </c:pt>
                <c:pt idx="1628">
                  <c:v>43944</c:v>
                </c:pt>
                <c:pt idx="1629">
                  <c:v>43944</c:v>
                </c:pt>
                <c:pt idx="1630">
                  <c:v>43944</c:v>
                </c:pt>
                <c:pt idx="1631">
                  <c:v>43944</c:v>
                </c:pt>
                <c:pt idx="1632">
                  <c:v>43944</c:v>
                </c:pt>
                <c:pt idx="1633">
                  <c:v>43944</c:v>
                </c:pt>
                <c:pt idx="1634">
                  <c:v>43944</c:v>
                </c:pt>
                <c:pt idx="1635">
                  <c:v>43944</c:v>
                </c:pt>
                <c:pt idx="1636">
                  <c:v>43944</c:v>
                </c:pt>
                <c:pt idx="1637">
                  <c:v>43944</c:v>
                </c:pt>
                <c:pt idx="1638">
                  <c:v>43944</c:v>
                </c:pt>
                <c:pt idx="1639">
                  <c:v>43944</c:v>
                </c:pt>
                <c:pt idx="1640">
                  <c:v>43944</c:v>
                </c:pt>
                <c:pt idx="1641">
                  <c:v>43945</c:v>
                </c:pt>
                <c:pt idx="1642">
                  <c:v>43945</c:v>
                </c:pt>
                <c:pt idx="1643">
                  <c:v>43945</c:v>
                </c:pt>
                <c:pt idx="1644">
                  <c:v>43945</c:v>
                </c:pt>
                <c:pt idx="1645">
                  <c:v>43945</c:v>
                </c:pt>
                <c:pt idx="1646">
                  <c:v>43945</c:v>
                </c:pt>
                <c:pt idx="1647">
                  <c:v>43945</c:v>
                </c:pt>
                <c:pt idx="1648">
                  <c:v>43945</c:v>
                </c:pt>
                <c:pt idx="1649">
                  <c:v>43945</c:v>
                </c:pt>
                <c:pt idx="1650">
                  <c:v>43945</c:v>
                </c:pt>
                <c:pt idx="1651">
                  <c:v>43945</c:v>
                </c:pt>
                <c:pt idx="1652">
                  <c:v>43945</c:v>
                </c:pt>
                <c:pt idx="1653">
                  <c:v>43945</c:v>
                </c:pt>
                <c:pt idx="1654">
                  <c:v>43945</c:v>
                </c:pt>
                <c:pt idx="1655">
                  <c:v>43945</c:v>
                </c:pt>
                <c:pt idx="1656">
                  <c:v>43946</c:v>
                </c:pt>
                <c:pt idx="1657">
                  <c:v>43946</c:v>
                </c:pt>
                <c:pt idx="1658">
                  <c:v>43946</c:v>
                </c:pt>
                <c:pt idx="1659">
                  <c:v>43946</c:v>
                </c:pt>
                <c:pt idx="1660">
                  <c:v>43946</c:v>
                </c:pt>
                <c:pt idx="1661">
                  <c:v>43946</c:v>
                </c:pt>
                <c:pt idx="1662">
                  <c:v>43946</c:v>
                </c:pt>
                <c:pt idx="1663">
                  <c:v>43946</c:v>
                </c:pt>
                <c:pt idx="1664">
                  <c:v>43946</c:v>
                </c:pt>
                <c:pt idx="1665">
                  <c:v>43946</c:v>
                </c:pt>
                <c:pt idx="1666">
                  <c:v>43946</c:v>
                </c:pt>
                <c:pt idx="1667">
                  <c:v>43946</c:v>
                </c:pt>
                <c:pt idx="1668">
                  <c:v>43946</c:v>
                </c:pt>
                <c:pt idx="1669">
                  <c:v>43946</c:v>
                </c:pt>
                <c:pt idx="1670">
                  <c:v>43947</c:v>
                </c:pt>
                <c:pt idx="1671">
                  <c:v>43947</c:v>
                </c:pt>
                <c:pt idx="1672">
                  <c:v>43947</c:v>
                </c:pt>
                <c:pt idx="1673">
                  <c:v>43947</c:v>
                </c:pt>
                <c:pt idx="1674">
                  <c:v>43947</c:v>
                </c:pt>
                <c:pt idx="1675">
                  <c:v>43947</c:v>
                </c:pt>
                <c:pt idx="1676">
                  <c:v>43947</c:v>
                </c:pt>
                <c:pt idx="1677">
                  <c:v>43947</c:v>
                </c:pt>
                <c:pt idx="1678">
                  <c:v>43947</c:v>
                </c:pt>
                <c:pt idx="1679">
                  <c:v>43947</c:v>
                </c:pt>
                <c:pt idx="1680">
                  <c:v>43947</c:v>
                </c:pt>
                <c:pt idx="1681">
                  <c:v>43947</c:v>
                </c:pt>
                <c:pt idx="1682">
                  <c:v>43947</c:v>
                </c:pt>
                <c:pt idx="1683">
                  <c:v>43947</c:v>
                </c:pt>
                <c:pt idx="1684">
                  <c:v>43947</c:v>
                </c:pt>
                <c:pt idx="1685">
                  <c:v>43948</c:v>
                </c:pt>
                <c:pt idx="1686">
                  <c:v>43948</c:v>
                </c:pt>
                <c:pt idx="1687">
                  <c:v>43948</c:v>
                </c:pt>
                <c:pt idx="1688">
                  <c:v>43948</c:v>
                </c:pt>
                <c:pt idx="1689">
                  <c:v>43948</c:v>
                </c:pt>
                <c:pt idx="1690">
                  <c:v>43948</c:v>
                </c:pt>
                <c:pt idx="1691">
                  <c:v>43948</c:v>
                </c:pt>
                <c:pt idx="1692">
                  <c:v>43948</c:v>
                </c:pt>
                <c:pt idx="1693">
                  <c:v>43948</c:v>
                </c:pt>
                <c:pt idx="1694">
                  <c:v>43948</c:v>
                </c:pt>
                <c:pt idx="1695">
                  <c:v>43948</c:v>
                </c:pt>
                <c:pt idx="1696">
                  <c:v>43948</c:v>
                </c:pt>
                <c:pt idx="1697">
                  <c:v>43948</c:v>
                </c:pt>
                <c:pt idx="1698">
                  <c:v>43948</c:v>
                </c:pt>
                <c:pt idx="1699">
                  <c:v>43949</c:v>
                </c:pt>
                <c:pt idx="1700">
                  <c:v>43949</c:v>
                </c:pt>
                <c:pt idx="1701">
                  <c:v>43949</c:v>
                </c:pt>
                <c:pt idx="1702">
                  <c:v>43949</c:v>
                </c:pt>
                <c:pt idx="1703">
                  <c:v>43949</c:v>
                </c:pt>
                <c:pt idx="1704">
                  <c:v>43949</c:v>
                </c:pt>
                <c:pt idx="1705">
                  <c:v>43949</c:v>
                </c:pt>
                <c:pt idx="1706">
                  <c:v>43949</c:v>
                </c:pt>
                <c:pt idx="1707">
                  <c:v>43949</c:v>
                </c:pt>
                <c:pt idx="1708">
                  <c:v>43949</c:v>
                </c:pt>
                <c:pt idx="1709">
                  <c:v>43949</c:v>
                </c:pt>
                <c:pt idx="1710">
                  <c:v>43949</c:v>
                </c:pt>
                <c:pt idx="1711">
                  <c:v>43949</c:v>
                </c:pt>
                <c:pt idx="1712">
                  <c:v>43949</c:v>
                </c:pt>
                <c:pt idx="1713">
                  <c:v>43949</c:v>
                </c:pt>
                <c:pt idx="1714">
                  <c:v>43950</c:v>
                </c:pt>
                <c:pt idx="1715">
                  <c:v>43950</c:v>
                </c:pt>
                <c:pt idx="1716">
                  <c:v>43950</c:v>
                </c:pt>
                <c:pt idx="1717">
                  <c:v>43950</c:v>
                </c:pt>
                <c:pt idx="1718">
                  <c:v>43950</c:v>
                </c:pt>
                <c:pt idx="1719">
                  <c:v>43950</c:v>
                </c:pt>
                <c:pt idx="1720">
                  <c:v>43950</c:v>
                </c:pt>
                <c:pt idx="1721">
                  <c:v>43950</c:v>
                </c:pt>
                <c:pt idx="1722">
                  <c:v>43950</c:v>
                </c:pt>
                <c:pt idx="1723">
                  <c:v>43950</c:v>
                </c:pt>
                <c:pt idx="1724">
                  <c:v>43950</c:v>
                </c:pt>
                <c:pt idx="1725">
                  <c:v>43950</c:v>
                </c:pt>
                <c:pt idx="1726">
                  <c:v>43950</c:v>
                </c:pt>
                <c:pt idx="1727">
                  <c:v>43950</c:v>
                </c:pt>
                <c:pt idx="1728">
                  <c:v>43951</c:v>
                </c:pt>
                <c:pt idx="1729">
                  <c:v>43951</c:v>
                </c:pt>
                <c:pt idx="1730">
                  <c:v>43951</c:v>
                </c:pt>
                <c:pt idx="1731">
                  <c:v>43951</c:v>
                </c:pt>
                <c:pt idx="1732">
                  <c:v>43951</c:v>
                </c:pt>
                <c:pt idx="1733">
                  <c:v>43951</c:v>
                </c:pt>
                <c:pt idx="1734">
                  <c:v>43951</c:v>
                </c:pt>
                <c:pt idx="1735">
                  <c:v>43951</c:v>
                </c:pt>
                <c:pt idx="1736">
                  <c:v>43951</c:v>
                </c:pt>
                <c:pt idx="1737">
                  <c:v>43951</c:v>
                </c:pt>
                <c:pt idx="1738">
                  <c:v>43951</c:v>
                </c:pt>
                <c:pt idx="1739">
                  <c:v>43951</c:v>
                </c:pt>
                <c:pt idx="1740">
                  <c:v>43951</c:v>
                </c:pt>
                <c:pt idx="1741">
                  <c:v>43951</c:v>
                </c:pt>
                <c:pt idx="1742">
                  <c:v>43951</c:v>
                </c:pt>
                <c:pt idx="1743">
                  <c:v>43952</c:v>
                </c:pt>
                <c:pt idx="1744">
                  <c:v>43952</c:v>
                </c:pt>
                <c:pt idx="1745">
                  <c:v>43952</c:v>
                </c:pt>
                <c:pt idx="1746">
                  <c:v>43952</c:v>
                </c:pt>
                <c:pt idx="1747">
                  <c:v>43952</c:v>
                </c:pt>
                <c:pt idx="1748">
                  <c:v>43952</c:v>
                </c:pt>
                <c:pt idx="1749">
                  <c:v>43952</c:v>
                </c:pt>
                <c:pt idx="1750">
                  <c:v>43952</c:v>
                </c:pt>
                <c:pt idx="1751">
                  <c:v>43952</c:v>
                </c:pt>
                <c:pt idx="1752">
                  <c:v>43952</c:v>
                </c:pt>
                <c:pt idx="1753">
                  <c:v>43952</c:v>
                </c:pt>
                <c:pt idx="1754">
                  <c:v>43952</c:v>
                </c:pt>
                <c:pt idx="1755">
                  <c:v>43952</c:v>
                </c:pt>
                <c:pt idx="1756">
                  <c:v>43952</c:v>
                </c:pt>
                <c:pt idx="1757">
                  <c:v>43952</c:v>
                </c:pt>
                <c:pt idx="1758">
                  <c:v>43953</c:v>
                </c:pt>
                <c:pt idx="1759">
                  <c:v>43953</c:v>
                </c:pt>
                <c:pt idx="1760">
                  <c:v>43953</c:v>
                </c:pt>
                <c:pt idx="1761">
                  <c:v>43953</c:v>
                </c:pt>
                <c:pt idx="1762">
                  <c:v>43953</c:v>
                </c:pt>
                <c:pt idx="1763">
                  <c:v>43953</c:v>
                </c:pt>
                <c:pt idx="1764">
                  <c:v>43953</c:v>
                </c:pt>
                <c:pt idx="1765">
                  <c:v>43953</c:v>
                </c:pt>
                <c:pt idx="1766">
                  <c:v>43953</c:v>
                </c:pt>
                <c:pt idx="1767">
                  <c:v>43953</c:v>
                </c:pt>
                <c:pt idx="1768">
                  <c:v>43953</c:v>
                </c:pt>
                <c:pt idx="1769">
                  <c:v>43953</c:v>
                </c:pt>
                <c:pt idx="1770">
                  <c:v>43953</c:v>
                </c:pt>
                <c:pt idx="1771">
                  <c:v>43953</c:v>
                </c:pt>
                <c:pt idx="1772">
                  <c:v>43954</c:v>
                </c:pt>
                <c:pt idx="1773">
                  <c:v>43954</c:v>
                </c:pt>
                <c:pt idx="1774">
                  <c:v>43954</c:v>
                </c:pt>
                <c:pt idx="1775">
                  <c:v>43954</c:v>
                </c:pt>
                <c:pt idx="1776">
                  <c:v>43954</c:v>
                </c:pt>
                <c:pt idx="1777">
                  <c:v>43954</c:v>
                </c:pt>
                <c:pt idx="1778">
                  <c:v>43954</c:v>
                </c:pt>
                <c:pt idx="1779">
                  <c:v>43954</c:v>
                </c:pt>
                <c:pt idx="1780">
                  <c:v>43954</c:v>
                </c:pt>
                <c:pt idx="1781">
                  <c:v>43954</c:v>
                </c:pt>
                <c:pt idx="1782">
                  <c:v>43954</c:v>
                </c:pt>
                <c:pt idx="1783">
                  <c:v>43954</c:v>
                </c:pt>
                <c:pt idx="1784">
                  <c:v>43954</c:v>
                </c:pt>
                <c:pt idx="1785">
                  <c:v>43954</c:v>
                </c:pt>
                <c:pt idx="1786">
                  <c:v>43954</c:v>
                </c:pt>
                <c:pt idx="1787">
                  <c:v>43955</c:v>
                </c:pt>
                <c:pt idx="1788">
                  <c:v>43955</c:v>
                </c:pt>
                <c:pt idx="1789">
                  <c:v>43955</c:v>
                </c:pt>
                <c:pt idx="1790">
                  <c:v>43955</c:v>
                </c:pt>
                <c:pt idx="1791">
                  <c:v>43955</c:v>
                </c:pt>
                <c:pt idx="1792">
                  <c:v>43955</c:v>
                </c:pt>
                <c:pt idx="1793">
                  <c:v>43955</c:v>
                </c:pt>
                <c:pt idx="1794">
                  <c:v>43955</c:v>
                </c:pt>
                <c:pt idx="1795">
                  <c:v>43955</c:v>
                </c:pt>
                <c:pt idx="1796">
                  <c:v>43955</c:v>
                </c:pt>
                <c:pt idx="1797">
                  <c:v>43955</c:v>
                </c:pt>
                <c:pt idx="1798">
                  <c:v>43955</c:v>
                </c:pt>
                <c:pt idx="1799">
                  <c:v>43955</c:v>
                </c:pt>
                <c:pt idx="1800">
                  <c:v>43955</c:v>
                </c:pt>
                <c:pt idx="1801">
                  <c:v>43956</c:v>
                </c:pt>
                <c:pt idx="1802">
                  <c:v>43956</c:v>
                </c:pt>
                <c:pt idx="1803">
                  <c:v>43956</c:v>
                </c:pt>
                <c:pt idx="1804">
                  <c:v>43956</c:v>
                </c:pt>
                <c:pt idx="1805">
                  <c:v>43956</c:v>
                </c:pt>
                <c:pt idx="1806">
                  <c:v>43956</c:v>
                </c:pt>
                <c:pt idx="1807">
                  <c:v>43956</c:v>
                </c:pt>
                <c:pt idx="1808">
                  <c:v>43956</c:v>
                </c:pt>
                <c:pt idx="1809">
                  <c:v>43956</c:v>
                </c:pt>
                <c:pt idx="1810">
                  <c:v>43956</c:v>
                </c:pt>
                <c:pt idx="1811">
                  <c:v>43956</c:v>
                </c:pt>
                <c:pt idx="1812">
                  <c:v>43956</c:v>
                </c:pt>
                <c:pt idx="1813">
                  <c:v>43956</c:v>
                </c:pt>
                <c:pt idx="1814">
                  <c:v>43956</c:v>
                </c:pt>
                <c:pt idx="1815">
                  <c:v>43956</c:v>
                </c:pt>
                <c:pt idx="1816">
                  <c:v>43957</c:v>
                </c:pt>
                <c:pt idx="1817">
                  <c:v>43957</c:v>
                </c:pt>
                <c:pt idx="1818">
                  <c:v>43957</c:v>
                </c:pt>
                <c:pt idx="1819">
                  <c:v>43957</c:v>
                </c:pt>
                <c:pt idx="1820">
                  <c:v>43957</c:v>
                </c:pt>
                <c:pt idx="1821">
                  <c:v>43957</c:v>
                </c:pt>
                <c:pt idx="1822">
                  <c:v>43957</c:v>
                </c:pt>
                <c:pt idx="1823">
                  <c:v>43957</c:v>
                </c:pt>
                <c:pt idx="1824">
                  <c:v>43957</c:v>
                </c:pt>
                <c:pt idx="1825">
                  <c:v>43957</c:v>
                </c:pt>
                <c:pt idx="1826">
                  <c:v>43957</c:v>
                </c:pt>
                <c:pt idx="1827">
                  <c:v>43957</c:v>
                </c:pt>
                <c:pt idx="1828">
                  <c:v>43957</c:v>
                </c:pt>
                <c:pt idx="1829">
                  <c:v>43957</c:v>
                </c:pt>
                <c:pt idx="1830">
                  <c:v>43958</c:v>
                </c:pt>
                <c:pt idx="1831">
                  <c:v>43958</c:v>
                </c:pt>
                <c:pt idx="1832">
                  <c:v>43958</c:v>
                </c:pt>
                <c:pt idx="1833">
                  <c:v>43958</c:v>
                </c:pt>
                <c:pt idx="1834">
                  <c:v>43958</c:v>
                </c:pt>
                <c:pt idx="1835">
                  <c:v>43958</c:v>
                </c:pt>
                <c:pt idx="1836">
                  <c:v>43958</c:v>
                </c:pt>
                <c:pt idx="1837">
                  <c:v>43958</c:v>
                </c:pt>
                <c:pt idx="1838">
                  <c:v>43958</c:v>
                </c:pt>
                <c:pt idx="1839">
                  <c:v>43958</c:v>
                </c:pt>
                <c:pt idx="1840">
                  <c:v>43958</c:v>
                </c:pt>
                <c:pt idx="1841">
                  <c:v>43958</c:v>
                </c:pt>
                <c:pt idx="1842">
                  <c:v>43958</c:v>
                </c:pt>
                <c:pt idx="1843">
                  <c:v>43958</c:v>
                </c:pt>
                <c:pt idx="1844">
                  <c:v>43958</c:v>
                </c:pt>
                <c:pt idx="1845">
                  <c:v>43959</c:v>
                </c:pt>
                <c:pt idx="1846">
                  <c:v>43959</c:v>
                </c:pt>
                <c:pt idx="1847">
                  <c:v>43959</c:v>
                </c:pt>
                <c:pt idx="1848">
                  <c:v>43959</c:v>
                </c:pt>
                <c:pt idx="1849">
                  <c:v>43959</c:v>
                </c:pt>
                <c:pt idx="1850">
                  <c:v>43959</c:v>
                </c:pt>
                <c:pt idx="1851">
                  <c:v>43959</c:v>
                </c:pt>
                <c:pt idx="1852">
                  <c:v>43959</c:v>
                </c:pt>
                <c:pt idx="1853">
                  <c:v>43959</c:v>
                </c:pt>
                <c:pt idx="1854">
                  <c:v>43959</c:v>
                </c:pt>
                <c:pt idx="1855">
                  <c:v>43959</c:v>
                </c:pt>
                <c:pt idx="1856">
                  <c:v>43959</c:v>
                </c:pt>
                <c:pt idx="1857">
                  <c:v>43959</c:v>
                </c:pt>
                <c:pt idx="1858">
                  <c:v>43959</c:v>
                </c:pt>
                <c:pt idx="1859">
                  <c:v>43959</c:v>
                </c:pt>
                <c:pt idx="1860">
                  <c:v>43960</c:v>
                </c:pt>
                <c:pt idx="1861">
                  <c:v>43960</c:v>
                </c:pt>
                <c:pt idx="1862">
                  <c:v>43960</c:v>
                </c:pt>
                <c:pt idx="1863">
                  <c:v>43960</c:v>
                </c:pt>
                <c:pt idx="1864">
                  <c:v>43960</c:v>
                </c:pt>
                <c:pt idx="1865">
                  <c:v>43960</c:v>
                </c:pt>
                <c:pt idx="1866">
                  <c:v>43960</c:v>
                </c:pt>
                <c:pt idx="1867">
                  <c:v>43960</c:v>
                </c:pt>
                <c:pt idx="1868">
                  <c:v>43960</c:v>
                </c:pt>
                <c:pt idx="1869">
                  <c:v>43960</c:v>
                </c:pt>
                <c:pt idx="1870">
                  <c:v>43960</c:v>
                </c:pt>
                <c:pt idx="1871">
                  <c:v>43960</c:v>
                </c:pt>
                <c:pt idx="1872">
                  <c:v>43960</c:v>
                </c:pt>
                <c:pt idx="1873">
                  <c:v>43960</c:v>
                </c:pt>
                <c:pt idx="1874">
                  <c:v>43961</c:v>
                </c:pt>
                <c:pt idx="1875">
                  <c:v>43961</c:v>
                </c:pt>
                <c:pt idx="1876">
                  <c:v>43961</c:v>
                </c:pt>
                <c:pt idx="1877">
                  <c:v>43961</c:v>
                </c:pt>
                <c:pt idx="1878">
                  <c:v>43961</c:v>
                </c:pt>
                <c:pt idx="1879">
                  <c:v>43961</c:v>
                </c:pt>
                <c:pt idx="1880">
                  <c:v>43961</c:v>
                </c:pt>
                <c:pt idx="1881">
                  <c:v>43961</c:v>
                </c:pt>
                <c:pt idx="1882">
                  <c:v>43961</c:v>
                </c:pt>
                <c:pt idx="1883">
                  <c:v>43961</c:v>
                </c:pt>
                <c:pt idx="1884">
                  <c:v>43961</c:v>
                </c:pt>
                <c:pt idx="1885">
                  <c:v>43961</c:v>
                </c:pt>
                <c:pt idx="1886">
                  <c:v>43961</c:v>
                </c:pt>
                <c:pt idx="1887">
                  <c:v>43961</c:v>
                </c:pt>
                <c:pt idx="1888">
                  <c:v>43961</c:v>
                </c:pt>
                <c:pt idx="1889">
                  <c:v>43962</c:v>
                </c:pt>
                <c:pt idx="1890">
                  <c:v>43962</c:v>
                </c:pt>
                <c:pt idx="1891">
                  <c:v>43962</c:v>
                </c:pt>
                <c:pt idx="1892">
                  <c:v>43962</c:v>
                </c:pt>
                <c:pt idx="1893">
                  <c:v>43962</c:v>
                </c:pt>
                <c:pt idx="1894">
                  <c:v>43962</c:v>
                </c:pt>
                <c:pt idx="1895">
                  <c:v>43962</c:v>
                </c:pt>
                <c:pt idx="1896">
                  <c:v>43962</c:v>
                </c:pt>
                <c:pt idx="1897">
                  <c:v>43962</c:v>
                </c:pt>
                <c:pt idx="1898">
                  <c:v>43962</c:v>
                </c:pt>
                <c:pt idx="1899">
                  <c:v>43962</c:v>
                </c:pt>
                <c:pt idx="1900">
                  <c:v>43962</c:v>
                </c:pt>
                <c:pt idx="1901">
                  <c:v>43962</c:v>
                </c:pt>
                <c:pt idx="1902">
                  <c:v>43962</c:v>
                </c:pt>
                <c:pt idx="1903">
                  <c:v>43963</c:v>
                </c:pt>
                <c:pt idx="1904">
                  <c:v>43963</c:v>
                </c:pt>
                <c:pt idx="1905">
                  <c:v>43963</c:v>
                </c:pt>
                <c:pt idx="1906">
                  <c:v>43963</c:v>
                </c:pt>
                <c:pt idx="1907">
                  <c:v>43963</c:v>
                </c:pt>
                <c:pt idx="1908">
                  <c:v>43963</c:v>
                </c:pt>
                <c:pt idx="1909">
                  <c:v>43963</c:v>
                </c:pt>
                <c:pt idx="1910">
                  <c:v>43963</c:v>
                </c:pt>
                <c:pt idx="1911">
                  <c:v>43963</c:v>
                </c:pt>
                <c:pt idx="1912">
                  <c:v>43963</c:v>
                </c:pt>
                <c:pt idx="1913">
                  <c:v>43963</c:v>
                </c:pt>
                <c:pt idx="1914">
                  <c:v>43963</c:v>
                </c:pt>
                <c:pt idx="1915">
                  <c:v>43963</c:v>
                </c:pt>
                <c:pt idx="1916">
                  <c:v>43963</c:v>
                </c:pt>
                <c:pt idx="1917">
                  <c:v>43963</c:v>
                </c:pt>
                <c:pt idx="1918">
                  <c:v>43964</c:v>
                </c:pt>
                <c:pt idx="1919">
                  <c:v>43964</c:v>
                </c:pt>
                <c:pt idx="1920">
                  <c:v>43964</c:v>
                </c:pt>
                <c:pt idx="1921">
                  <c:v>43964</c:v>
                </c:pt>
                <c:pt idx="1922">
                  <c:v>43964</c:v>
                </c:pt>
                <c:pt idx="1923">
                  <c:v>43964</c:v>
                </c:pt>
                <c:pt idx="1924">
                  <c:v>43964</c:v>
                </c:pt>
                <c:pt idx="1925">
                  <c:v>43964</c:v>
                </c:pt>
                <c:pt idx="1926">
                  <c:v>43964</c:v>
                </c:pt>
                <c:pt idx="1927">
                  <c:v>43964</c:v>
                </c:pt>
                <c:pt idx="1928">
                  <c:v>43964</c:v>
                </c:pt>
                <c:pt idx="1929">
                  <c:v>43964</c:v>
                </c:pt>
                <c:pt idx="1930">
                  <c:v>43964</c:v>
                </c:pt>
                <c:pt idx="1931">
                  <c:v>43964</c:v>
                </c:pt>
                <c:pt idx="1932">
                  <c:v>43965</c:v>
                </c:pt>
                <c:pt idx="1933">
                  <c:v>43965</c:v>
                </c:pt>
                <c:pt idx="1934">
                  <c:v>43965</c:v>
                </c:pt>
                <c:pt idx="1935">
                  <c:v>43965</c:v>
                </c:pt>
                <c:pt idx="1936">
                  <c:v>43965</c:v>
                </c:pt>
                <c:pt idx="1937">
                  <c:v>43965</c:v>
                </c:pt>
                <c:pt idx="1938">
                  <c:v>43965</c:v>
                </c:pt>
                <c:pt idx="1939">
                  <c:v>43965</c:v>
                </c:pt>
                <c:pt idx="1940">
                  <c:v>43965</c:v>
                </c:pt>
                <c:pt idx="1941">
                  <c:v>43965</c:v>
                </c:pt>
                <c:pt idx="1942">
                  <c:v>43965</c:v>
                </c:pt>
                <c:pt idx="1943">
                  <c:v>43965</c:v>
                </c:pt>
                <c:pt idx="1944">
                  <c:v>43965</c:v>
                </c:pt>
                <c:pt idx="1945">
                  <c:v>43965</c:v>
                </c:pt>
                <c:pt idx="1946">
                  <c:v>43965</c:v>
                </c:pt>
                <c:pt idx="1947">
                  <c:v>43966</c:v>
                </c:pt>
                <c:pt idx="1948">
                  <c:v>43966</c:v>
                </c:pt>
                <c:pt idx="1949">
                  <c:v>43966</c:v>
                </c:pt>
                <c:pt idx="1950">
                  <c:v>43966</c:v>
                </c:pt>
                <c:pt idx="1951">
                  <c:v>43966</c:v>
                </c:pt>
                <c:pt idx="1952">
                  <c:v>43966</c:v>
                </c:pt>
                <c:pt idx="1953">
                  <c:v>43966</c:v>
                </c:pt>
                <c:pt idx="1954">
                  <c:v>43966</c:v>
                </c:pt>
                <c:pt idx="1955">
                  <c:v>43966</c:v>
                </c:pt>
                <c:pt idx="1956">
                  <c:v>43966</c:v>
                </c:pt>
                <c:pt idx="1957">
                  <c:v>43966</c:v>
                </c:pt>
                <c:pt idx="1958">
                  <c:v>43966</c:v>
                </c:pt>
                <c:pt idx="1959">
                  <c:v>43966</c:v>
                </c:pt>
                <c:pt idx="1960">
                  <c:v>43966</c:v>
                </c:pt>
                <c:pt idx="1961">
                  <c:v>43967</c:v>
                </c:pt>
                <c:pt idx="1962">
                  <c:v>43967</c:v>
                </c:pt>
                <c:pt idx="1963">
                  <c:v>43967</c:v>
                </c:pt>
                <c:pt idx="1964">
                  <c:v>43967</c:v>
                </c:pt>
                <c:pt idx="1965">
                  <c:v>43967</c:v>
                </c:pt>
                <c:pt idx="1966">
                  <c:v>43967</c:v>
                </c:pt>
                <c:pt idx="1967">
                  <c:v>43967</c:v>
                </c:pt>
                <c:pt idx="1968">
                  <c:v>43967</c:v>
                </c:pt>
                <c:pt idx="1969">
                  <c:v>43967</c:v>
                </c:pt>
                <c:pt idx="1970">
                  <c:v>43967</c:v>
                </c:pt>
                <c:pt idx="1971">
                  <c:v>43967</c:v>
                </c:pt>
                <c:pt idx="1972">
                  <c:v>43967</c:v>
                </c:pt>
                <c:pt idx="1973">
                  <c:v>43967</c:v>
                </c:pt>
                <c:pt idx="1974">
                  <c:v>43967</c:v>
                </c:pt>
                <c:pt idx="1975">
                  <c:v>43967</c:v>
                </c:pt>
                <c:pt idx="1976">
                  <c:v>43968</c:v>
                </c:pt>
                <c:pt idx="1977">
                  <c:v>43968</c:v>
                </c:pt>
                <c:pt idx="1978">
                  <c:v>43968</c:v>
                </c:pt>
                <c:pt idx="1979">
                  <c:v>43968</c:v>
                </c:pt>
                <c:pt idx="1980">
                  <c:v>43968</c:v>
                </c:pt>
                <c:pt idx="1981">
                  <c:v>43968</c:v>
                </c:pt>
                <c:pt idx="1982">
                  <c:v>43968</c:v>
                </c:pt>
                <c:pt idx="1983">
                  <c:v>43968</c:v>
                </c:pt>
                <c:pt idx="1984">
                  <c:v>43968</c:v>
                </c:pt>
                <c:pt idx="1985">
                  <c:v>43968</c:v>
                </c:pt>
                <c:pt idx="1986">
                  <c:v>43968</c:v>
                </c:pt>
                <c:pt idx="1987">
                  <c:v>43968</c:v>
                </c:pt>
                <c:pt idx="1988">
                  <c:v>43968</c:v>
                </c:pt>
                <c:pt idx="1989">
                  <c:v>43968</c:v>
                </c:pt>
                <c:pt idx="1990">
                  <c:v>43968</c:v>
                </c:pt>
                <c:pt idx="1991">
                  <c:v>43969</c:v>
                </c:pt>
                <c:pt idx="1992">
                  <c:v>43969</c:v>
                </c:pt>
                <c:pt idx="1993">
                  <c:v>43969</c:v>
                </c:pt>
                <c:pt idx="1994">
                  <c:v>43969</c:v>
                </c:pt>
                <c:pt idx="1995">
                  <c:v>43969</c:v>
                </c:pt>
                <c:pt idx="1996">
                  <c:v>43969</c:v>
                </c:pt>
                <c:pt idx="1997">
                  <c:v>43969</c:v>
                </c:pt>
                <c:pt idx="1998">
                  <c:v>43969</c:v>
                </c:pt>
                <c:pt idx="1999">
                  <c:v>43969</c:v>
                </c:pt>
                <c:pt idx="2000">
                  <c:v>43969</c:v>
                </c:pt>
                <c:pt idx="2001">
                  <c:v>43969</c:v>
                </c:pt>
                <c:pt idx="2002">
                  <c:v>43969</c:v>
                </c:pt>
                <c:pt idx="2003">
                  <c:v>43969</c:v>
                </c:pt>
                <c:pt idx="2004">
                  <c:v>43969</c:v>
                </c:pt>
                <c:pt idx="2005">
                  <c:v>43970</c:v>
                </c:pt>
                <c:pt idx="2006">
                  <c:v>43970</c:v>
                </c:pt>
                <c:pt idx="2007">
                  <c:v>43970</c:v>
                </c:pt>
                <c:pt idx="2008">
                  <c:v>43970</c:v>
                </c:pt>
                <c:pt idx="2009">
                  <c:v>43970</c:v>
                </c:pt>
                <c:pt idx="2010">
                  <c:v>43970</c:v>
                </c:pt>
                <c:pt idx="2011">
                  <c:v>43970</c:v>
                </c:pt>
                <c:pt idx="2012">
                  <c:v>43970</c:v>
                </c:pt>
                <c:pt idx="2013">
                  <c:v>43970</c:v>
                </c:pt>
                <c:pt idx="2014">
                  <c:v>43970</c:v>
                </c:pt>
                <c:pt idx="2015">
                  <c:v>43970</c:v>
                </c:pt>
                <c:pt idx="2016">
                  <c:v>43970</c:v>
                </c:pt>
                <c:pt idx="2017">
                  <c:v>43970</c:v>
                </c:pt>
                <c:pt idx="2018">
                  <c:v>43970</c:v>
                </c:pt>
                <c:pt idx="2019">
                  <c:v>43970</c:v>
                </c:pt>
                <c:pt idx="2020">
                  <c:v>43971</c:v>
                </c:pt>
                <c:pt idx="2021">
                  <c:v>43971</c:v>
                </c:pt>
                <c:pt idx="2022">
                  <c:v>43971</c:v>
                </c:pt>
                <c:pt idx="2023">
                  <c:v>43971</c:v>
                </c:pt>
                <c:pt idx="2024">
                  <c:v>43971</c:v>
                </c:pt>
                <c:pt idx="2025">
                  <c:v>43971</c:v>
                </c:pt>
                <c:pt idx="2026">
                  <c:v>43971</c:v>
                </c:pt>
                <c:pt idx="2027">
                  <c:v>43971</c:v>
                </c:pt>
                <c:pt idx="2028">
                  <c:v>43971</c:v>
                </c:pt>
                <c:pt idx="2029">
                  <c:v>43971</c:v>
                </c:pt>
                <c:pt idx="2030">
                  <c:v>43971</c:v>
                </c:pt>
                <c:pt idx="2031">
                  <c:v>43971</c:v>
                </c:pt>
                <c:pt idx="2032">
                  <c:v>43971</c:v>
                </c:pt>
                <c:pt idx="2033">
                  <c:v>43971</c:v>
                </c:pt>
                <c:pt idx="2034">
                  <c:v>43972</c:v>
                </c:pt>
                <c:pt idx="2035">
                  <c:v>43972</c:v>
                </c:pt>
                <c:pt idx="2036">
                  <c:v>43972</c:v>
                </c:pt>
                <c:pt idx="2037">
                  <c:v>43972</c:v>
                </c:pt>
                <c:pt idx="2038">
                  <c:v>43972</c:v>
                </c:pt>
                <c:pt idx="2039">
                  <c:v>43972</c:v>
                </c:pt>
                <c:pt idx="2040">
                  <c:v>43972</c:v>
                </c:pt>
                <c:pt idx="2041">
                  <c:v>43972</c:v>
                </c:pt>
                <c:pt idx="2042">
                  <c:v>43972</c:v>
                </c:pt>
                <c:pt idx="2043">
                  <c:v>43972</c:v>
                </c:pt>
                <c:pt idx="2044">
                  <c:v>43972</c:v>
                </c:pt>
                <c:pt idx="2045">
                  <c:v>43972</c:v>
                </c:pt>
                <c:pt idx="2046">
                  <c:v>43972</c:v>
                </c:pt>
                <c:pt idx="2047">
                  <c:v>43972</c:v>
                </c:pt>
                <c:pt idx="2048">
                  <c:v>43972</c:v>
                </c:pt>
                <c:pt idx="2049">
                  <c:v>43973</c:v>
                </c:pt>
                <c:pt idx="2050">
                  <c:v>43973</c:v>
                </c:pt>
                <c:pt idx="2051">
                  <c:v>43973</c:v>
                </c:pt>
                <c:pt idx="2052">
                  <c:v>43973</c:v>
                </c:pt>
                <c:pt idx="2053">
                  <c:v>43973</c:v>
                </c:pt>
                <c:pt idx="2054">
                  <c:v>43973</c:v>
                </c:pt>
                <c:pt idx="2055">
                  <c:v>43973</c:v>
                </c:pt>
                <c:pt idx="2056">
                  <c:v>43973</c:v>
                </c:pt>
                <c:pt idx="2057">
                  <c:v>43973</c:v>
                </c:pt>
                <c:pt idx="2058">
                  <c:v>43973</c:v>
                </c:pt>
                <c:pt idx="2059">
                  <c:v>43973</c:v>
                </c:pt>
                <c:pt idx="2060">
                  <c:v>43973</c:v>
                </c:pt>
                <c:pt idx="2061">
                  <c:v>43973</c:v>
                </c:pt>
                <c:pt idx="2062">
                  <c:v>43973</c:v>
                </c:pt>
                <c:pt idx="2063">
                  <c:v>43974</c:v>
                </c:pt>
                <c:pt idx="2064">
                  <c:v>43974</c:v>
                </c:pt>
                <c:pt idx="2065">
                  <c:v>43974</c:v>
                </c:pt>
                <c:pt idx="2066">
                  <c:v>43974</c:v>
                </c:pt>
                <c:pt idx="2067">
                  <c:v>43974</c:v>
                </c:pt>
                <c:pt idx="2068">
                  <c:v>43974</c:v>
                </c:pt>
                <c:pt idx="2069">
                  <c:v>43974</c:v>
                </c:pt>
                <c:pt idx="2070">
                  <c:v>43974</c:v>
                </c:pt>
                <c:pt idx="2071">
                  <c:v>43974</c:v>
                </c:pt>
                <c:pt idx="2072">
                  <c:v>43974</c:v>
                </c:pt>
                <c:pt idx="2073">
                  <c:v>43974</c:v>
                </c:pt>
                <c:pt idx="2074">
                  <c:v>43974</c:v>
                </c:pt>
                <c:pt idx="2075">
                  <c:v>43974</c:v>
                </c:pt>
                <c:pt idx="2076">
                  <c:v>43974</c:v>
                </c:pt>
                <c:pt idx="2077">
                  <c:v>43974</c:v>
                </c:pt>
                <c:pt idx="2078">
                  <c:v>43975</c:v>
                </c:pt>
                <c:pt idx="2079">
                  <c:v>43975</c:v>
                </c:pt>
                <c:pt idx="2080">
                  <c:v>43975</c:v>
                </c:pt>
                <c:pt idx="2081">
                  <c:v>43975</c:v>
                </c:pt>
                <c:pt idx="2082">
                  <c:v>43975</c:v>
                </c:pt>
                <c:pt idx="2083">
                  <c:v>43975</c:v>
                </c:pt>
                <c:pt idx="2084">
                  <c:v>43975</c:v>
                </c:pt>
                <c:pt idx="2085">
                  <c:v>43975</c:v>
                </c:pt>
                <c:pt idx="2086">
                  <c:v>43975</c:v>
                </c:pt>
                <c:pt idx="2087">
                  <c:v>43975</c:v>
                </c:pt>
                <c:pt idx="2088">
                  <c:v>43975</c:v>
                </c:pt>
                <c:pt idx="2089">
                  <c:v>43975</c:v>
                </c:pt>
                <c:pt idx="2090">
                  <c:v>43975</c:v>
                </c:pt>
                <c:pt idx="2091">
                  <c:v>43975</c:v>
                </c:pt>
                <c:pt idx="2092">
                  <c:v>43975</c:v>
                </c:pt>
                <c:pt idx="2093">
                  <c:v>43976</c:v>
                </c:pt>
                <c:pt idx="2094">
                  <c:v>43976</c:v>
                </c:pt>
                <c:pt idx="2095">
                  <c:v>43976</c:v>
                </c:pt>
                <c:pt idx="2096">
                  <c:v>43976</c:v>
                </c:pt>
                <c:pt idx="2097">
                  <c:v>43976</c:v>
                </c:pt>
                <c:pt idx="2098">
                  <c:v>43976</c:v>
                </c:pt>
                <c:pt idx="2099">
                  <c:v>43976</c:v>
                </c:pt>
                <c:pt idx="2100">
                  <c:v>43976</c:v>
                </c:pt>
                <c:pt idx="2101">
                  <c:v>43976</c:v>
                </c:pt>
                <c:pt idx="2102">
                  <c:v>43976</c:v>
                </c:pt>
                <c:pt idx="2103">
                  <c:v>43976</c:v>
                </c:pt>
                <c:pt idx="2104">
                  <c:v>43976</c:v>
                </c:pt>
                <c:pt idx="2105">
                  <c:v>43976</c:v>
                </c:pt>
                <c:pt idx="2106">
                  <c:v>43976</c:v>
                </c:pt>
                <c:pt idx="2107">
                  <c:v>43977</c:v>
                </c:pt>
                <c:pt idx="2108">
                  <c:v>43977</c:v>
                </c:pt>
                <c:pt idx="2109">
                  <c:v>43977</c:v>
                </c:pt>
                <c:pt idx="2110">
                  <c:v>43977</c:v>
                </c:pt>
                <c:pt idx="2111">
                  <c:v>43977</c:v>
                </c:pt>
                <c:pt idx="2112">
                  <c:v>43977</c:v>
                </c:pt>
                <c:pt idx="2113">
                  <c:v>43977</c:v>
                </c:pt>
                <c:pt idx="2114">
                  <c:v>43977</c:v>
                </c:pt>
                <c:pt idx="2115">
                  <c:v>43977</c:v>
                </c:pt>
                <c:pt idx="2116">
                  <c:v>43977</c:v>
                </c:pt>
                <c:pt idx="2117">
                  <c:v>43977</c:v>
                </c:pt>
                <c:pt idx="2118">
                  <c:v>43977</c:v>
                </c:pt>
                <c:pt idx="2119">
                  <c:v>43977</c:v>
                </c:pt>
                <c:pt idx="2120">
                  <c:v>43977</c:v>
                </c:pt>
                <c:pt idx="2121">
                  <c:v>43977</c:v>
                </c:pt>
                <c:pt idx="2122">
                  <c:v>43978</c:v>
                </c:pt>
                <c:pt idx="2123">
                  <c:v>43978</c:v>
                </c:pt>
                <c:pt idx="2124">
                  <c:v>43978</c:v>
                </c:pt>
                <c:pt idx="2125">
                  <c:v>43978</c:v>
                </c:pt>
                <c:pt idx="2126">
                  <c:v>43978</c:v>
                </c:pt>
                <c:pt idx="2127">
                  <c:v>43978</c:v>
                </c:pt>
                <c:pt idx="2128">
                  <c:v>43978</c:v>
                </c:pt>
                <c:pt idx="2129">
                  <c:v>43978</c:v>
                </c:pt>
                <c:pt idx="2130">
                  <c:v>43978</c:v>
                </c:pt>
                <c:pt idx="2131">
                  <c:v>43978</c:v>
                </c:pt>
                <c:pt idx="2132">
                  <c:v>43978</c:v>
                </c:pt>
                <c:pt idx="2133">
                  <c:v>43978</c:v>
                </c:pt>
                <c:pt idx="2134">
                  <c:v>43978</c:v>
                </c:pt>
                <c:pt idx="2135">
                  <c:v>43978</c:v>
                </c:pt>
                <c:pt idx="2136">
                  <c:v>43979</c:v>
                </c:pt>
                <c:pt idx="2137">
                  <c:v>43979</c:v>
                </c:pt>
                <c:pt idx="2138">
                  <c:v>43979</c:v>
                </c:pt>
                <c:pt idx="2139">
                  <c:v>43979</c:v>
                </c:pt>
                <c:pt idx="2140">
                  <c:v>43979</c:v>
                </c:pt>
                <c:pt idx="2141">
                  <c:v>43979</c:v>
                </c:pt>
                <c:pt idx="2142">
                  <c:v>43979</c:v>
                </c:pt>
                <c:pt idx="2143">
                  <c:v>43979</c:v>
                </c:pt>
                <c:pt idx="2144">
                  <c:v>43979</c:v>
                </c:pt>
                <c:pt idx="2145">
                  <c:v>43979</c:v>
                </c:pt>
                <c:pt idx="2146">
                  <c:v>43979</c:v>
                </c:pt>
                <c:pt idx="2147">
                  <c:v>43979</c:v>
                </c:pt>
                <c:pt idx="2148">
                  <c:v>43979</c:v>
                </c:pt>
                <c:pt idx="2149">
                  <c:v>43979</c:v>
                </c:pt>
                <c:pt idx="2150">
                  <c:v>43979</c:v>
                </c:pt>
                <c:pt idx="2151">
                  <c:v>43980</c:v>
                </c:pt>
                <c:pt idx="2152">
                  <c:v>43980</c:v>
                </c:pt>
                <c:pt idx="2153">
                  <c:v>43980</c:v>
                </c:pt>
                <c:pt idx="2154">
                  <c:v>43980</c:v>
                </c:pt>
                <c:pt idx="2155">
                  <c:v>43980</c:v>
                </c:pt>
                <c:pt idx="2156">
                  <c:v>43980</c:v>
                </c:pt>
                <c:pt idx="2157">
                  <c:v>43980</c:v>
                </c:pt>
                <c:pt idx="2158">
                  <c:v>43980</c:v>
                </c:pt>
                <c:pt idx="2159">
                  <c:v>43980</c:v>
                </c:pt>
                <c:pt idx="2160">
                  <c:v>43980</c:v>
                </c:pt>
                <c:pt idx="2161">
                  <c:v>43980</c:v>
                </c:pt>
                <c:pt idx="2162">
                  <c:v>43980</c:v>
                </c:pt>
                <c:pt idx="2163">
                  <c:v>43980</c:v>
                </c:pt>
                <c:pt idx="2164">
                  <c:v>43980</c:v>
                </c:pt>
                <c:pt idx="2165">
                  <c:v>43981</c:v>
                </c:pt>
                <c:pt idx="2166">
                  <c:v>43981</c:v>
                </c:pt>
                <c:pt idx="2167">
                  <c:v>43981</c:v>
                </c:pt>
                <c:pt idx="2168">
                  <c:v>43981</c:v>
                </c:pt>
                <c:pt idx="2169">
                  <c:v>43981</c:v>
                </c:pt>
                <c:pt idx="2170">
                  <c:v>43981</c:v>
                </c:pt>
                <c:pt idx="2171">
                  <c:v>43981</c:v>
                </c:pt>
                <c:pt idx="2172">
                  <c:v>43981</c:v>
                </c:pt>
                <c:pt idx="2173">
                  <c:v>43981</c:v>
                </c:pt>
                <c:pt idx="2174">
                  <c:v>43981</c:v>
                </c:pt>
                <c:pt idx="2175">
                  <c:v>43981</c:v>
                </c:pt>
                <c:pt idx="2176">
                  <c:v>43981</c:v>
                </c:pt>
                <c:pt idx="2177">
                  <c:v>43981</c:v>
                </c:pt>
                <c:pt idx="2178">
                  <c:v>43981</c:v>
                </c:pt>
                <c:pt idx="2179">
                  <c:v>43981</c:v>
                </c:pt>
                <c:pt idx="2180">
                  <c:v>43982</c:v>
                </c:pt>
                <c:pt idx="2181">
                  <c:v>43982</c:v>
                </c:pt>
                <c:pt idx="2182">
                  <c:v>43982</c:v>
                </c:pt>
                <c:pt idx="2183">
                  <c:v>43982</c:v>
                </c:pt>
                <c:pt idx="2184">
                  <c:v>43982</c:v>
                </c:pt>
                <c:pt idx="2185">
                  <c:v>43982</c:v>
                </c:pt>
                <c:pt idx="2186">
                  <c:v>43982</c:v>
                </c:pt>
                <c:pt idx="2187">
                  <c:v>43982</c:v>
                </c:pt>
                <c:pt idx="2188">
                  <c:v>43982</c:v>
                </c:pt>
                <c:pt idx="2189">
                  <c:v>43982</c:v>
                </c:pt>
                <c:pt idx="2190">
                  <c:v>43982</c:v>
                </c:pt>
                <c:pt idx="2191">
                  <c:v>43982</c:v>
                </c:pt>
                <c:pt idx="2192">
                  <c:v>43982</c:v>
                </c:pt>
                <c:pt idx="2193">
                  <c:v>43982</c:v>
                </c:pt>
                <c:pt idx="2194">
                  <c:v>43983</c:v>
                </c:pt>
                <c:pt idx="2195">
                  <c:v>43983</c:v>
                </c:pt>
                <c:pt idx="2196">
                  <c:v>43983</c:v>
                </c:pt>
                <c:pt idx="2197">
                  <c:v>43983</c:v>
                </c:pt>
                <c:pt idx="2198">
                  <c:v>43983</c:v>
                </c:pt>
                <c:pt idx="2199">
                  <c:v>43983</c:v>
                </c:pt>
                <c:pt idx="2200">
                  <c:v>43983</c:v>
                </c:pt>
                <c:pt idx="2201">
                  <c:v>43983</c:v>
                </c:pt>
                <c:pt idx="2202">
                  <c:v>43983</c:v>
                </c:pt>
                <c:pt idx="2203">
                  <c:v>43983</c:v>
                </c:pt>
                <c:pt idx="2204">
                  <c:v>43983</c:v>
                </c:pt>
                <c:pt idx="2205">
                  <c:v>43983</c:v>
                </c:pt>
                <c:pt idx="2206">
                  <c:v>43983</c:v>
                </c:pt>
                <c:pt idx="2207">
                  <c:v>43983</c:v>
                </c:pt>
                <c:pt idx="2208">
                  <c:v>43983</c:v>
                </c:pt>
                <c:pt idx="2209">
                  <c:v>43984</c:v>
                </c:pt>
                <c:pt idx="2210">
                  <c:v>43984</c:v>
                </c:pt>
                <c:pt idx="2211">
                  <c:v>43984</c:v>
                </c:pt>
                <c:pt idx="2212">
                  <c:v>43984</c:v>
                </c:pt>
                <c:pt idx="2213">
                  <c:v>43984</c:v>
                </c:pt>
                <c:pt idx="2214">
                  <c:v>43984</c:v>
                </c:pt>
                <c:pt idx="2215">
                  <c:v>43984</c:v>
                </c:pt>
                <c:pt idx="2216">
                  <c:v>43984</c:v>
                </c:pt>
                <c:pt idx="2217">
                  <c:v>43984</c:v>
                </c:pt>
                <c:pt idx="2218">
                  <c:v>43984</c:v>
                </c:pt>
                <c:pt idx="2219">
                  <c:v>43984</c:v>
                </c:pt>
                <c:pt idx="2220">
                  <c:v>43984</c:v>
                </c:pt>
                <c:pt idx="2221">
                  <c:v>43984</c:v>
                </c:pt>
                <c:pt idx="2222">
                  <c:v>43984</c:v>
                </c:pt>
                <c:pt idx="2223">
                  <c:v>43984</c:v>
                </c:pt>
                <c:pt idx="2224">
                  <c:v>43985</c:v>
                </c:pt>
                <c:pt idx="2225">
                  <c:v>43985</c:v>
                </c:pt>
                <c:pt idx="2226">
                  <c:v>43985</c:v>
                </c:pt>
                <c:pt idx="2227">
                  <c:v>43985</c:v>
                </c:pt>
                <c:pt idx="2228">
                  <c:v>43985</c:v>
                </c:pt>
                <c:pt idx="2229">
                  <c:v>43985</c:v>
                </c:pt>
                <c:pt idx="2230">
                  <c:v>43985</c:v>
                </c:pt>
                <c:pt idx="2231">
                  <c:v>43985</c:v>
                </c:pt>
                <c:pt idx="2232">
                  <c:v>43985</c:v>
                </c:pt>
                <c:pt idx="2233">
                  <c:v>43985</c:v>
                </c:pt>
                <c:pt idx="2234">
                  <c:v>43985</c:v>
                </c:pt>
                <c:pt idx="2235">
                  <c:v>43985</c:v>
                </c:pt>
                <c:pt idx="2236">
                  <c:v>43985</c:v>
                </c:pt>
                <c:pt idx="2237">
                  <c:v>43985</c:v>
                </c:pt>
                <c:pt idx="2238">
                  <c:v>43986</c:v>
                </c:pt>
                <c:pt idx="2239">
                  <c:v>43986</c:v>
                </c:pt>
                <c:pt idx="2240">
                  <c:v>43986</c:v>
                </c:pt>
                <c:pt idx="2241">
                  <c:v>43986</c:v>
                </c:pt>
                <c:pt idx="2242">
                  <c:v>43986</c:v>
                </c:pt>
                <c:pt idx="2243">
                  <c:v>43986</c:v>
                </c:pt>
                <c:pt idx="2244">
                  <c:v>43986</c:v>
                </c:pt>
                <c:pt idx="2245">
                  <c:v>43986</c:v>
                </c:pt>
                <c:pt idx="2246">
                  <c:v>43986</c:v>
                </c:pt>
                <c:pt idx="2247">
                  <c:v>43986</c:v>
                </c:pt>
                <c:pt idx="2248">
                  <c:v>43986</c:v>
                </c:pt>
                <c:pt idx="2249">
                  <c:v>43986</c:v>
                </c:pt>
                <c:pt idx="2250">
                  <c:v>43986</c:v>
                </c:pt>
                <c:pt idx="2251">
                  <c:v>43986</c:v>
                </c:pt>
                <c:pt idx="2252">
                  <c:v>43986</c:v>
                </c:pt>
                <c:pt idx="2253">
                  <c:v>43987</c:v>
                </c:pt>
                <c:pt idx="2254">
                  <c:v>43987</c:v>
                </c:pt>
                <c:pt idx="2255">
                  <c:v>43987</c:v>
                </c:pt>
                <c:pt idx="2256">
                  <c:v>43987</c:v>
                </c:pt>
                <c:pt idx="2257">
                  <c:v>43987</c:v>
                </c:pt>
                <c:pt idx="2258">
                  <c:v>43987</c:v>
                </c:pt>
                <c:pt idx="2259">
                  <c:v>43987</c:v>
                </c:pt>
                <c:pt idx="2260">
                  <c:v>43987</c:v>
                </c:pt>
                <c:pt idx="2261">
                  <c:v>43987</c:v>
                </c:pt>
                <c:pt idx="2262">
                  <c:v>43987</c:v>
                </c:pt>
                <c:pt idx="2263">
                  <c:v>43987</c:v>
                </c:pt>
                <c:pt idx="2264">
                  <c:v>43987</c:v>
                </c:pt>
                <c:pt idx="2265">
                  <c:v>43987</c:v>
                </c:pt>
                <c:pt idx="2266">
                  <c:v>43987</c:v>
                </c:pt>
                <c:pt idx="2267">
                  <c:v>43988</c:v>
                </c:pt>
                <c:pt idx="2268">
                  <c:v>43988</c:v>
                </c:pt>
                <c:pt idx="2269">
                  <c:v>43988</c:v>
                </c:pt>
                <c:pt idx="2270">
                  <c:v>43988</c:v>
                </c:pt>
                <c:pt idx="2271">
                  <c:v>43988</c:v>
                </c:pt>
                <c:pt idx="2272">
                  <c:v>43988</c:v>
                </c:pt>
                <c:pt idx="2273">
                  <c:v>43988</c:v>
                </c:pt>
                <c:pt idx="2274">
                  <c:v>43988</c:v>
                </c:pt>
                <c:pt idx="2275">
                  <c:v>43988</c:v>
                </c:pt>
                <c:pt idx="2276">
                  <c:v>43988</c:v>
                </c:pt>
                <c:pt idx="2277">
                  <c:v>43988</c:v>
                </c:pt>
                <c:pt idx="2278">
                  <c:v>43988</c:v>
                </c:pt>
                <c:pt idx="2279">
                  <c:v>43988</c:v>
                </c:pt>
                <c:pt idx="2280">
                  <c:v>43988</c:v>
                </c:pt>
                <c:pt idx="2281">
                  <c:v>43988</c:v>
                </c:pt>
                <c:pt idx="2282">
                  <c:v>43989</c:v>
                </c:pt>
                <c:pt idx="2283">
                  <c:v>43989</c:v>
                </c:pt>
                <c:pt idx="2284">
                  <c:v>43989</c:v>
                </c:pt>
                <c:pt idx="2285">
                  <c:v>43989</c:v>
                </c:pt>
                <c:pt idx="2286">
                  <c:v>43989</c:v>
                </c:pt>
                <c:pt idx="2287">
                  <c:v>43989</c:v>
                </c:pt>
                <c:pt idx="2288">
                  <c:v>43989</c:v>
                </c:pt>
                <c:pt idx="2289">
                  <c:v>43989</c:v>
                </c:pt>
                <c:pt idx="2290">
                  <c:v>43989</c:v>
                </c:pt>
                <c:pt idx="2291">
                  <c:v>43989</c:v>
                </c:pt>
                <c:pt idx="2292">
                  <c:v>43989</c:v>
                </c:pt>
                <c:pt idx="2293">
                  <c:v>43989</c:v>
                </c:pt>
                <c:pt idx="2294">
                  <c:v>43989</c:v>
                </c:pt>
                <c:pt idx="2295">
                  <c:v>43989</c:v>
                </c:pt>
                <c:pt idx="2296">
                  <c:v>43990</c:v>
                </c:pt>
                <c:pt idx="2297">
                  <c:v>43990</c:v>
                </c:pt>
                <c:pt idx="2298">
                  <c:v>43990</c:v>
                </c:pt>
                <c:pt idx="2299">
                  <c:v>43990</c:v>
                </c:pt>
                <c:pt idx="2300">
                  <c:v>43990</c:v>
                </c:pt>
                <c:pt idx="2301">
                  <c:v>43990</c:v>
                </c:pt>
                <c:pt idx="2302">
                  <c:v>43990</c:v>
                </c:pt>
                <c:pt idx="2303">
                  <c:v>43990</c:v>
                </c:pt>
                <c:pt idx="2304">
                  <c:v>43990</c:v>
                </c:pt>
                <c:pt idx="2305">
                  <c:v>43990</c:v>
                </c:pt>
                <c:pt idx="2306">
                  <c:v>43990</c:v>
                </c:pt>
                <c:pt idx="2307">
                  <c:v>43990</c:v>
                </c:pt>
                <c:pt idx="2308">
                  <c:v>43990</c:v>
                </c:pt>
                <c:pt idx="2309">
                  <c:v>43990</c:v>
                </c:pt>
                <c:pt idx="2310">
                  <c:v>43990</c:v>
                </c:pt>
                <c:pt idx="2311">
                  <c:v>43991</c:v>
                </c:pt>
                <c:pt idx="2312">
                  <c:v>43991</c:v>
                </c:pt>
                <c:pt idx="2313">
                  <c:v>43991</c:v>
                </c:pt>
                <c:pt idx="2314">
                  <c:v>43991</c:v>
                </c:pt>
                <c:pt idx="2315">
                  <c:v>43991</c:v>
                </c:pt>
                <c:pt idx="2316">
                  <c:v>43991</c:v>
                </c:pt>
                <c:pt idx="2317">
                  <c:v>43991</c:v>
                </c:pt>
                <c:pt idx="2318">
                  <c:v>43991</c:v>
                </c:pt>
                <c:pt idx="2319">
                  <c:v>43991</c:v>
                </c:pt>
                <c:pt idx="2320">
                  <c:v>43991</c:v>
                </c:pt>
                <c:pt idx="2321">
                  <c:v>43991</c:v>
                </c:pt>
                <c:pt idx="2322">
                  <c:v>43991</c:v>
                </c:pt>
                <c:pt idx="2323">
                  <c:v>43991</c:v>
                </c:pt>
                <c:pt idx="2324">
                  <c:v>43991</c:v>
                </c:pt>
                <c:pt idx="2325">
                  <c:v>43991</c:v>
                </c:pt>
                <c:pt idx="2326">
                  <c:v>43992</c:v>
                </c:pt>
                <c:pt idx="2327">
                  <c:v>43992</c:v>
                </c:pt>
                <c:pt idx="2328">
                  <c:v>43992</c:v>
                </c:pt>
                <c:pt idx="2329">
                  <c:v>43992</c:v>
                </c:pt>
                <c:pt idx="2330">
                  <c:v>43992</c:v>
                </c:pt>
                <c:pt idx="2331">
                  <c:v>43992</c:v>
                </c:pt>
                <c:pt idx="2332">
                  <c:v>43992</c:v>
                </c:pt>
                <c:pt idx="2333">
                  <c:v>43992</c:v>
                </c:pt>
                <c:pt idx="2334">
                  <c:v>43992</c:v>
                </c:pt>
                <c:pt idx="2335">
                  <c:v>43992</c:v>
                </c:pt>
                <c:pt idx="2336">
                  <c:v>43992</c:v>
                </c:pt>
                <c:pt idx="2337">
                  <c:v>43992</c:v>
                </c:pt>
                <c:pt idx="2338">
                  <c:v>43992</c:v>
                </c:pt>
                <c:pt idx="2339">
                  <c:v>43992</c:v>
                </c:pt>
                <c:pt idx="2340">
                  <c:v>43993</c:v>
                </c:pt>
                <c:pt idx="2341">
                  <c:v>43993</c:v>
                </c:pt>
                <c:pt idx="2342">
                  <c:v>43993</c:v>
                </c:pt>
                <c:pt idx="2343">
                  <c:v>43993</c:v>
                </c:pt>
                <c:pt idx="2344">
                  <c:v>43993</c:v>
                </c:pt>
                <c:pt idx="2345">
                  <c:v>43993</c:v>
                </c:pt>
                <c:pt idx="2346">
                  <c:v>43993</c:v>
                </c:pt>
                <c:pt idx="2347">
                  <c:v>43993</c:v>
                </c:pt>
                <c:pt idx="2348">
                  <c:v>43993</c:v>
                </c:pt>
                <c:pt idx="2349">
                  <c:v>43993</c:v>
                </c:pt>
                <c:pt idx="2350">
                  <c:v>43993</c:v>
                </c:pt>
                <c:pt idx="2351">
                  <c:v>43993</c:v>
                </c:pt>
                <c:pt idx="2352">
                  <c:v>43993</c:v>
                </c:pt>
                <c:pt idx="2353">
                  <c:v>43993</c:v>
                </c:pt>
                <c:pt idx="2354">
                  <c:v>43993</c:v>
                </c:pt>
                <c:pt idx="2355">
                  <c:v>43994</c:v>
                </c:pt>
                <c:pt idx="2356">
                  <c:v>43994</c:v>
                </c:pt>
                <c:pt idx="2357">
                  <c:v>43994</c:v>
                </c:pt>
                <c:pt idx="2358">
                  <c:v>43994</c:v>
                </c:pt>
                <c:pt idx="2359">
                  <c:v>43994</c:v>
                </c:pt>
                <c:pt idx="2360">
                  <c:v>43994</c:v>
                </c:pt>
                <c:pt idx="2361">
                  <c:v>43994</c:v>
                </c:pt>
                <c:pt idx="2362">
                  <c:v>43994</c:v>
                </c:pt>
                <c:pt idx="2363">
                  <c:v>43994</c:v>
                </c:pt>
                <c:pt idx="2364">
                  <c:v>43994</c:v>
                </c:pt>
                <c:pt idx="2365">
                  <c:v>43994</c:v>
                </c:pt>
                <c:pt idx="2366">
                  <c:v>43994</c:v>
                </c:pt>
                <c:pt idx="2367">
                  <c:v>43994</c:v>
                </c:pt>
                <c:pt idx="2368">
                  <c:v>43994</c:v>
                </c:pt>
                <c:pt idx="2369">
                  <c:v>43995</c:v>
                </c:pt>
                <c:pt idx="2370">
                  <c:v>43995</c:v>
                </c:pt>
                <c:pt idx="2371">
                  <c:v>43995</c:v>
                </c:pt>
                <c:pt idx="2372">
                  <c:v>43995</c:v>
                </c:pt>
                <c:pt idx="2373">
                  <c:v>43995</c:v>
                </c:pt>
                <c:pt idx="2374">
                  <c:v>43995</c:v>
                </c:pt>
                <c:pt idx="2375">
                  <c:v>43995</c:v>
                </c:pt>
                <c:pt idx="2376">
                  <c:v>43995</c:v>
                </c:pt>
                <c:pt idx="2377">
                  <c:v>43995</c:v>
                </c:pt>
                <c:pt idx="2378">
                  <c:v>43995</c:v>
                </c:pt>
                <c:pt idx="2379">
                  <c:v>43995</c:v>
                </c:pt>
                <c:pt idx="2380">
                  <c:v>43995</c:v>
                </c:pt>
                <c:pt idx="2381">
                  <c:v>43995</c:v>
                </c:pt>
                <c:pt idx="2382">
                  <c:v>43995</c:v>
                </c:pt>
                <c:pt idx="2383">
                  <c:v>43995</c:v>
                </c:pt>
                <c:pt idx="2384">
                  <c:v>43996</c:v>
                </c:pt>
                <c:pt idx="2385">
                  <c:v>43996</c:v>
                </c:pt>
                <c:pt idx="2386">
                  <c:v>43996</c:v>
                </c:pt>
                <c:pt idx="2387">
                  <c:v>43996</c:v>
                </c:pt>
                <c:pt idx="2388">
                  <c:v>43996</c:v>
                </c:pt>
                <c:pt idx="2389">
                  <c:v>43996</c:v>
                </c:pt>
                <c:pt idx="2390">
                  <c:v>43996</c:v>
                </c:pt>
                <c:pt idx="2391">
                  <c:v>43996</c:v>
                </c:pt>
                <c:pt idx="2392">
                  <c:v>43996</c:v>
                </c:pt>
                <c:pt idx="2393">
                  <c:v>43996</c:v>
                </c:pt>
                <c:pt idx="2394">
                  <c:v>43996</c:v>
                </c:pt>
                <c:pt idx="2395">
                  <c:v>43996</c:v>
                </c:pt>
                <c:pt idx="2396">
                  <c:v>43996</c:v>
                </c:pt>
                <c:pt idx="2397">
                  <c:v>43996</c:v>
                </c:pt>
                <c:pt idx="2398">
                  <c:v>43997</c:v>
                </c:pt>
                <c:pt idx="2399">
                  <c:v>43997</c:v>
                </c:pt>
                <c:pt idx="2400">
                  <c:v>43997</c:v>
                </c:pt>
                <c:pt idx="2401">
                  <c:v>43997</c:v>
                </c:pt>
                <c:pt idx="2402">
                  <c:v>43997</c:v>
                </c:pt>
                <c:pt idx="2403">
                  <c:v>43997</c:v>
                </c:pt>
                <c:pt idx="2404">
                  <c:v>43997</c:v>
                </c:pt>
                <c:pt idx="2405">
                  <c:v>43997</c:v>
                </c:pt>
                <c:pt idx="2406">
                  <c:v>43997</c:v>
                </c:pt>
                <c:pt idx="2407">
                  <c:v>43997</c:v>
                </c:pt>
                <c:pt idx="2408">
                  <c:v>43997</c:v>
                </c:pt>
                <c:pt idx="2409">
                  <c:v>43997</c:v>
                </c:pt>
                <c:pt idx="2410">
                  <c:v>43997</c:v>
                </c:pt>
                <c:pt idx="2411">
                  <c:v>43997</c:v>
                </c:pt>
                <c:pt idx="2412">
                  <c:v>43997</c:v>
                </c:pt>
                <c:pt idx="2413">
                  <c:v>43998</c:v>
                </c:pt>
                <c:pt idx="2414">
                  <c:v>43998</c:v>
                </c:pt>
                <c:pt idx="2415">
                  <c:v>43998</c:v>
                </c:pt>
                <c:pt idx="2416">
                  <c:v>43998</c:v>
                </c:pt>
                <c:pt idx="2417">
                  <c:v>43998</c:v>
                </c:pt>
                <c:pt idx="2418">
                  <c:v>43998</c:v>
                </c:pt>
                <c:pt idx="2419">
                  <c:v>43998</c:v>
                </c:pt>
                <c:pt idx="2420">
                  <c:v>43998</c:v>
                </c:pt>
                <c:pt idx="2421">
                  <c:v>43998</c:v>
                </c:pt>
                <c:pt idx="2422">
                  <c:v>43998</c:v>
                </c:pt>
                <c:pt idx="2423">
                  <c:v>43998</c:v>
                </c:pt>
                <c:pt idx="2424">
                  <c:v>43998</c:v>
                </c:pt>
                <c:pt idx="2425">
                  <c:v>43998</c:v>
                </c:pt>
                <c:pt idx="2426">
                  <c:v>43998</c:v>
                </c:pt>
                <c:pt idx="2427">
                  <c:v>43999</c:v>
                </c:pt>
                <c:pt idx="2428">
                  <c:v>43999</c:v>
                </c:pt>
                <c:pt idx="2429">
                  <c:v>43999</c:v>
                </c:pt>
                <c:pt idx="2430">
                  <c:v>43999</c:v>
                </c:pt>
                <c:pt idx="2431">
                  <c:v>43999</c:v>
                </c:pt>
                <c:pt idx="2432">
                  <c:v>43999</c:v>
                </c:pt>
                <c:pt idx="2433">
                  <c:v>43999</c:v>
                </c:pt>
                <c:pt idx="2434">
                  <c:v>43999</c:v>
                </c:pt>
                <c:pt idx="2435">
                  <c:v>43999</c:v>
                </c:pt>
                <c:pt idx="2436">
                  <c:v>43999</c:v>
                </c:pt>
                <c:pt idx="2437">
                  <c:v>43999</c:v>
                </c:pt>
                <c:pt idx="2438">
                  <c:v>43999</c:v>
                </c:pt>
                <c:pt idx="2439">
                  <c:v>43999</c:v>
                </c:pt>
                <c:pt idx="2440">
                  <c:v>43999</c:v>
                </c:pt>
                <c:pt idx="2441">
                  <c:v>43999</c:v>
                </c:pt>
                <c:pt idx="2442">
                  <c:v>44000</c:v>
                </c:pt>
                <c:pt idx="2443">
                  <c:v>44000</c:v>
                </c:pt>
                <c:pt idx="2444">
                  <c:v>44000</c:v>
                </c:pt>
                <c:pt idx="2445">
                  <c:v>44000</c:v>
                </c:pt>
                <c:pt idx="2446">
                  <c:v>44000</c:v>
                </c:pt>
                <c:pt idx="2447">
                  <c:v>44000</c:v>
                </c:pt>
                <c:pt idx="2448">
                  <c:v>44000</c:v>
                </c:pt>
                <c:pt idx="2449">
                  <c:v>44000</c:v>
                </c:pt>
                <c:pt idx="2450">
                  <c:v>44000</c:v>
                </c:pt>
                <c:pt idx="2451">
                  <c:v>44000</c:v>
                </c:pt>
                <c:pt idx="2452">
                  <c:v>44000</c:v>
                </c:pt>
                <c:pt idx="2453">
                  <c:v>44000</c:v>
                </c:pt>
                <c:pt idx="2454">
                  <c:v>44000</c:v>
                </c:pt>
                <c:pt idx="2455">
                  <c:v>44000</c:v>
                </c:pt>
                <c:pt idx="2456">
                  <c:v>44000</c:v>
                </c:pt>
                <c:pt idx="2457">
                  <c:v>44001</c:v>
                </c:pt>
                <c:pt idx="2458">
                  <c:v>44001</c:v>
                </c:pt>
                <c:pt idx="2459">
                  <c:v>44001</c:v>
                </c:pt>
                <c:pt idx="2460">
                  <c:v>44001</c:v>
                </c:pt>
                <c:pt idx="2461">
                  <c:v>44001</c:v>
                </c:pt>
                <c:pt idx="2462">
                  <c:v>44001</c:v>
                </c:pt>
                <c:pt idx="2463">
                  <c:v>44001</c:v>
                </c:pt>
                <c:pt idx="2464">
                  <c:v>44001</c:v>
                </c:pt>
                <c:pt idx="2465">
                  <c:v>44001</c:v>
                </c:pt>
                <c:pt idx="2466">
                  <c:v>44001</c:v>
                </c:pt>
                <c:pt idx="2467">
                  <c:v>44001</c:v>
                </c:pt>
                <c:pt idx="2468">
                  <c:v>44001</c:v>
                </c:pt>
                <c:pt idx="2469">
                  <c:v>44001</c:v>
                </c:pt>
                <c:pt idx="2470">
                  <c:v>44001</c:v>
                </c:pt>
                <c:pt idx="2471">
                  <c:v>44002</c:v>
                </c:pt>
                <c:pt idx="2472">
                  <c:v>44002</c:v>
                </c:pt>
                <c:pt idx="2473">
                  <c:v>44002</c:v>
                </c:pt>
                <c:pt idx="2474">
                  <c:v>44002</c:v>
                </c:pt>
                <c:pt idx="2475">
                  <c:v>44002</c:v>
                </c:pt>
                <c:pt idx="2476">
                  <c:v>44002</c:v>
                </c:pt>
                <c:pt idx="2477">
                  <c:v>44002</c:v>
                </c:pt>
                <c:pt idx="2478">
                  <c:v>44002</c:v>
                </c:pt>
                <c:pt idx="2479">
                  <c:v>44002</c:v>
                </c:pt>
                <c:pt idx="2480">
                  <c:v>44002</c:v>
                </c:pt>
                <c:pt idx="2481">
                  <c:v>44002</c:v>
                </c:pt>
                <c:pt idx="2482">
                  <c:v>44002</c:v>
                </c:pt>
                <c:pt idx="2483">
                  <c:v>44002</c:v>
                </c:pt>
                <c:pt idx="2484">
                  <c:v>44002</c:v>
                </c:pt>
                <c:pt idx="2485">
                  <c:v>44002</c:v>
                </c:pt>
                <c:pt idx="2486">
                  <c:v>44003</c:v>
                </c:pt>
                <c:pt idx="2487">
                  <c:v>44003</c:v>
                </c:pt>
                <c:pt idx="2488">
                  <c:v>44003</c:v>
                </c:pt>
                <c:pt idx="2489">
                  <c:v>44003</c:v>
                </c:pt>
                <c:pt idx="2490">
                  <c:v>44003</c:v>
                </c:pt>
                <c:pt idx="2491">
                  <c:v>44003</c:v>
                </c:pt>
                <c:pt idx="2492">
                  <c:v>44003</c:v>
                </c:pt>
                <c:pt idx="2493">
                  <c:v>44003</c:v>
                </c:pt>
                <c:pt idx="2494">
                  <c:v>44003</c:v>
                </c:pt>
                <c:pt idx="2495">
                  <c:v>44003</c:v>
                </c:pt>
                <c:pt idx="2496">
                  <c:v>44003</c:v>
                </c:pt>
                <c:pt idx="2497">
                  <c:v>44003</c:v>
                </c:pt>
                <c:pt idx="2498">
                  <c:v>44003</c:v>
                </c:pt>
                <c:pt idx="2499">
                  <c:v>44003</c:v>
                </c:pt>
                <c:pt idx="2500">
                  <c:v>44004</c:v>
                </c:pt>
                <c:pt idx="2501">
                  <c:v>44004</c:v>
                </c:pt>
                <c:pt idx="2502">
                  <c:v>44004</c:v>
                </c:pt>
                <c:pt idx="2503">
                  <c:v>44004</c:v>
                </c:pt>
                <c:pt idx="2504">
                  <c:v>44004</c:v>
                </c:pt>
                <c:pt idx="2505">
                  <c:v>44004</c:v>
                </c:pt>
                <c:pt idx="2506">
                  <c:v>44004</c:v>
                </c:pt>
                <c:pt idx="2507">
                  <c:v>44004</c:v>
                </c:pt>
                <c:pt idx="2508">
                  <c:v>44004</c:v>
                </c:pt>
                <c:pt idx="2509">
                  <c:v>44004</c:v>
                </c:pt>
                <c:pt idx="2510">
                  <c:v>44004</c:v>
                </c:pt>
                <c:pt idx="2511">
                  <c:v>44004</c:v>
                </c:pt>
                <c:pt idx="2512">
                  <c:v>44004</c:v>
                </c:pt>
                <c:pt idx="2513">
                  <c:v>44004</c:v>
                </c:pt>
                <c:pt idx="2514">
                  <c:v>44004</c:v>
                </c:pt>
                <c:pt idx="2515">
                  <c:v>44005</c:v>
                </c:pt>
                <c:pt idx="2516">
                  <c:v>44005</c:v>
                </c:pt>
                <c:pt idx="2517">
                  <c:v>44005</c:v>
                </c:pt>
                <c:pt idx="2518">
                  <c:v>44005</c:v>
                </c:pt>
                <c:pt idx="2519">
                  <c:v>44005</c:v>
                </c:pt>
                <c:pt idx="2520">
                  <c:v>44005</c:v>
                </c:pt>
                <c:pt idx="2521">
                  <c:v>44005</c:v>
                </c:pt>
                <c:pt idx="2522">
                  <c:v>44005</c:v>
                </c:pt>
                <c:pt idx="2523">
                  <c:v>44005</c:v>
                </c:pt>
                <c:pt idx="2524">
                  <c:v>44005</c:v>
                </c:pt>
                <c:pt idx="2525">
                  <c:v>44005</c:v>
                </c:pt>
                <c:pt idx="2526">
                  <c:v>44005</c:v>
                </c:pt>
                <c:pt idx="2527">
                  <c:v>44005</c:v>
                </c:pt>
                <c:pt idx="2528">
                  <c:v>44005</c:v>
                </c:pt>
                <c:pt idx="2529">
                  <c:v>44006</c:v>
                </c:pt>
                <c:pt idx="2530">
                  <c:v>44006</c:v>
                </c:pt>
                <c:pt idx="2531">
                  <c:v>44006</c:v>
                </c:pt>
                <c:pt idx="2532">
                  <c:v>44006</c:v>
                </c:pt>
                <c:pt idx="2533">
                  <c:v>44006</c:v>
                </c:pt>
                <c:pt idx="2534">
                  <c:v>44006</c:v>
                </c:pt>
                <c:pt idx="2535">
                  <c:v>44006</c:v>
                </c:pt>
                <c:pt idx="2536">
                  <c:v>44006</c:v>
                </c:pt>
                <c:pt idx="2537">
                  <c:v>44006</c:v>
                </c:pt>
                <c:pt idx="2538">
                  <c:v>44006</c:v>
                </c:pt>
                <c:pt idx="2539">
                  <c:v>44006</c:v>
                </c:pt>
                <c:pt idx="2540">
                  <c:v>44006</c:v>
                </c:pt>
                <c:pt idx="2541">
                  <c:v>44006</c:v>
                </c:pt>
                <c:pt idx="2542">
                  <c:v>44006</c:v>
                </c:pt>
                <c:pt idx="2543">
                  <c:v>44006</c:v>
                </c:pt>
                <c:pt idx="2544">
                  <c:v>44007</c:v>
                </c:pt>
                <c:pt idx="2545">
                  <c:v>44007</c:v>
                </c:pt>
                <c:pt idx="2546">
                  <c:v>44007</c:v>
                </c:pt>
                <c:pt idx="2547">
                  <c:v>44007</c:v>
                </c:pt>
                <c:pt idx="2548">
                  <c:v>44007</c:v>
                </c:pt>
                <c:pt idx="2549">
                  <c:v>44007</c:v>
                </c:pt>
                <c:pt idx="2550">
                  <c:v>44007</c:v>
                </c:pt>
                <c:pt idx="2551">
                  <c:v>44007</c:v>
                </c:pt>
                <c:pt idx="2552">
                  <c:v>44007</c:v>
                </c:pt>
                <c:pt idx="2553">
                  <c:v>44007</c:v>
                </c:pt>
                <c:pt idx="2554">
                  <c:v>44007</c:v>
                </c:pt>
                <c:pt idx="2555">
                  <c:v>44007</c:v>
                </c:pt>
                <c:pt idx="2556">
                  <c:v>44007</c:v>
                </c:pt>
                <c:pt idx="2557">
                  <c:v>44007</c:v>
                </c:pt>
                <c:pt idx="2558">
                  <c:v>44007</c:v>
                </c:pt>
                <c:pt idx="2559">
                  <c:v>44008</c:v>
                </c:pt>
                <c:pt idx="2560">
                  <c:v>44008</c:v>
                </c:pt>
                <c:pt idx="2561">
                  <c:v>44008</c:v>
                </c:pt>
                <c:pt idx="2562">
                  <c:v>44008</c:v>
                </c:pt>
                <c:pt idx="2563">
                  <c:v>44008</c:v>
                </c:pt>
                <c:pt idx="2564">
                  <c:v>44008</c:v>
                </c:pt>
                <c:pt idx="2565">
                  <c:v>44008</c:v>
                </c:pt>
                <c:pt idx="2566">
                  <c:v>44008</c:v>
                </c:pt>
                <c:pt idx="2567">
                  <c:v>44008</c:v>
                </c:pt>
                <c:pt idx="2568">
                  <c:v>44008</c:v>
                </c:pt>
                <c:pt idx="2569">
                  <c:v>44008</c:v>
                </c:pt>
                <c:pt idx="2570">
                  <c:v>44008</c:v>
                </c:pt>
                <c:pt idx="2571">
                  <c:v>44008</c:v>
                </c:pt>
                <c:pt idx="2572">
                  <c:v>44008</c:v>
                </c:pt>
                <c:pt idx="2573">
                  <c:v>44009</c:v>
                </c:pt>
                <c:pt idx="2574">
                  <c:v>44009</c:v>
                </c:pt>
                <c:pt idx="2575">
                  <c:v>44009</c:v>
                </c:pt>
                <c:pt idx="2576">
                  <c:v>44009</c:v>
                </c:pt>
                <c:pt idx="2577">
                  <c:v>44009</c:v>
                </c:pt>
                <c:pt idx="2578">
                  <c:v>44009</c:v>
                </c:pt>
                <c:pt idx="2579">
                  <c:v>44009</c:v>
                </c:pt>
                <c:pt idx="2580">
                  <c:v>44009</c:v>
                </c:pt>
                <c:pt idx="2581">
                  <c:v>44009</c:v>
                </c:pt>
                <c:pt idx="2582">
                  <c:v>44009</c:v>
                </c:pt>
                <c:pt idx="2583">
                  <c:v>44009</c:v>
                </c:pt>
                <c:pt idx="2584">
                  <c:v>44009</c:v>
                </c:pt>
                <c:pt idx="2585">
                  <c:v>44009</c:v>
                </c:pt>
                <c:pt idx="2586">
                  <c:v>44009</c:v>
                </c:pt>
                <c:pt idx="2587">
                  <c:v>44009</c:v>
                </c:pt>
                <c:pt idx="2588">
                  <c:v>44010</c:v>
                </c:pt>
                <c:pt idx="2589">
                  <c:v>44010</c:v>
                </c:pt>
                <c:pt idx="2590">
                  <c:v>44010</c:v>
                </c:pt>
                <c:pt idx="2591">
                  <c:v>44010</c:v>
                </c:pt>
                <c:pt idx="2592">
                  <c:v>44010</c:v>
                </c:pt>
                <c:pt idx="2593">
                  <c:v>44010</c:v>
                </c:pt>
                <c:pt idx="2594">
                  <c:v>44010</c:v>
                </c:pt>
                <c:pt idx="2595">
                  <c:v>44010</c:v>
                </c:pt>
                <c:pt idx="2596">
                  <c:v>44010</c:v>
                </c:pt>
                <c:pt idx="2597">
                  <c:v>44010</c:v>
                </c:pt>
                <c:pt idx="2598">
                  <c:v>44010</c:v>
                </c:pt>
                <c:pt idx="2599">
                  <c:v>44010</c:v>
                </c:pt>
                <c:pt idx="2600">
                  <c:v>44010</c:v>
                </c:pt>
                <c:pt idx="2601">
                  <c:v>44010</c:v>
                </c:pt>
                <c:pt idx="2602">
                  <c:v>44011</c:v>
                </c:pt>
                <c:pt idx="2603">
                  <c:v>44011</c:v>
                </c:pt>
                <c:pt idx="2604">
                  <c:v>44011</c:v>
                </c:pt>
                <c:pt idx="2605">
                  <c:v>44011</c:v>
                </c:pt>
                <c:pt idx="2606">
                  <c:v>44011</c:v>
                </c:pt>
                <c:pt idx="2607">
                  <c:v>44011</c:v>
                </c:pt>
                <c:pt idx="2608">
                  <c:v>44011</c:v>
                </c:pt>
                <c:pt idx="2609">
                  <c:v>44011</c:v>
                </c:pt>
                <c:pt idx="2610">
                  <c:v>44011</c:v>
                </c:pt>
                <c:pt idx="2611">
                  <c:v>44011</c:v>
                </c:pt>
                <c:pt idx="2612">
                  <c:v>44011</c:v>
                </c:pt>
                <c:pt idx="2613">
                  <c:v>44011</c:v>
                </c:pt>
                <c:pt idx="2614">
                  <c:v>44011</c:v>
                </c:pt>
                <c:pt idx="2615">
                  <c:v>44011</c:v>
                </c:pt>
                <c:pt idx="2616">
                  <c:v>44011</c:v>
                </c:pt>
                <c:pt idx="2617">
                  <c:v>44012</c:v>
                </c:pt>
                <c:pt idx="2618">
                  <c:v>44012</c:v>
                </c:pt>
                <c:pt idx="2619">
                  <c:v>44012</c:v>
                </c:pt>
                <c:pt idx="2620">
                  <c:v>44012</c:v>
                </c:pt>
                <c:pt idx="2621">
                  <c:v>44012</c:v>
                </c:pt>
                <c:pt idx="2622">
                  <c:v>44012</c:v>
                </c:pt>
                <c:pt idx="2623">
                  <c:v>44012</c:v>
                </c:pt>
                <c:pt idx="2624">
                  <c:v>44012</c:v>
                </c:pt>
                <c:pt idx="2625">
                  <c:v>44012</c:v>
                </c:pt>
                <c:pt idx="2626">
                  <c:v>44012</c:v>
                </c:pt>
                <c:pt idx="2627">
                  <c:v>44012</c:v>
                </c:pt>
                <c:pt idx="2628">
                  <c:v>44012</c:v>
                </c:pt>
                <c:pt idx="2629">
                  <c:v>44012</c:v>
                </c:pt>
                <c:pt idx="2630">
                  <c:v>44012</c:v>
                </c:pt>
                <c:pt idx="2631">
                  <c:v>44013</c:v>
                </c:pt>
                <c:pt idx="2632">
                  <c:v>44013</c:v>
                </c:pt>
                <c:pt idx="2633">
                  <c:v>44013</c:v>
                </c:pt>
                <c:pt idx="2634">
                  <c:v>44013</c:v>
                </c:pt>
                <c:pt idx="2635">
                  <c:v>44013</c:v>
                </c:pt>
                <c:pt idx="2636">
                  <c:v>44013</c:v>
                </c:pt>
                <c:pt idx="2637">
                  <c:v>44013</c:v>
                </c:pt>
                <c:pt idx="2638">
                  <c:v>44013</c:v>
                </c:pt>
                <c:pt idx="2639">
                  <c:v>44013</c:v>
                </c:pt>
                <c:pt idx="2640">
                  <c:v>44013</c:v>
                </c:pt>
                <c:pt idx="2641">
                  <c:v>44013</c:v>
                </c:pt>
                <c:pt idx="2642">
                  <c:v>44013</c:v>
                </c:pt>
                <c:pt idx="2643">
                  <c:v>44013</c:v>
                </c:pt>
                <c:pt idx="2644">
                  <c:v>44013</c:v>
                </c:pt>
                <c:pt idx="2645">
                  <c:v>44013</c:v>
                </c:pt>
                <c:pt idx="2646">
                  <c:v>44014</c:v>
                </c:pt>
                <c:pt idx="2647">
                  <c:v>44014</c:v>
                </c:pt>
                <c:pt idx="2648">
                  <c:v>44014</c:v>
                </c:pt>
                <c:pt idx="2649">
                  <c:v>44014</c:v>
                </c:pt>
                <c:pt idx="2650">
                  <c:v>44014</c:v>
                </c:pt>
                <c:pt idx="2651">
                  <c:v>44014</c:v>
                </c:pt>
                <c:pt idx="2652">
                  <c:v>44014</c:v>
                </c:pt>
                <c:pt idx="2653">
                  <c:v>44014</c:v>
                </c:pt>
                <c:pt idx="2654">
                  <c:v>44014</c:v>
                </c:pt>
                <c:pt idx="2655">
                  <c:v>44014</c:v>
                </c:pt>
                <c:pt idx="2656">
                  <c:v>44014</c:v>
                </c:pt>
                <c:pt idx="2657">
                  <c:v>44014</c:v>
                </c:pt>
                <c:pt idx="2658">
                  <c:v>44014</c:v>
                </c:pt>
                <c:pt idx="2659">
                  <c:v>44014</c:v>
                </c:pt>
                <c:pt idx="2660">
                  <c:v>44015</c:v>
                </c:pt>
                <c:pt idx="2661">
                  <c:v>44015</c:v>
                </c:pt>
                <c:pt idx="2662">
                  <c:v>44015</c:v>
                </c:pt>
                <c:pt idx="2663">
                  <c:v>44015</c:v>
                </c:pt>
                <c:pt idx="2664">
                  <c:v>44015</c:v>
                </c:pt>
                <c:pt idx="2665">
                  <c:v>44015</c:v>
                </c:pt>
                <c:pt idx="2666">
                  <c:v>44015</c:v>
                </c:pt>
                <c:pt idx="2667">
                  <c:v>44015</c:v>
                </c:pt>
                <c:pt idx="2668">
                  <c:v>44015</c:v>
                </c:pt>
                <c:pt idx="2669">
                  <c:v>44015</c:v>
                </c:pt>
                <c:pt idx="2670">
                  <c:v>44015</c:v>
                </c:pt>
                <c:pt idx="2671">
                  <c:v>44015</c:v>
                </c:pt>
                <c:pt idx="2672">
                  <c:v>44015</c:v>
                </c:pt>
                <c:pt idx="2673">
                  <c:v>44015</c:v>
                </c:pt>
                <c:pt idx="2674">
                  <c:v>44015</c:v>
                </c:pt>
                <c:pt idx="2675">
                  <c:v>44016</c:v>
                </c:pt>
                <c:pt idx="2676">
                  <c:v>44016</c:v>
                </c:pt>
                <c:pt idx="2677">
                  <c:v>44016</c:v>
                </c:pt>
                <c:pt idx="2678">
                  <c:v>44016</c:v>
                </c:pt>
                <c:pt idx="2679">
                  <c:v>44016</c:v>
                </c:pt>
                <c:pt idx="2680">
                  <c:v>44016</c:v>
                </c:pt>
                <c:pt idx="2681">
                  <c:v>44016</c:v>
                </c:pt>
                <c:pt idx="2682">
                  <c:v>44016</c:v>
                </c:pt>
                <c:pt idx="2683">
                  <c:v>44016</c:v>
                </c:pt>
                <c:pt idx="2684">
                  <c:v>44016</c:v>
                </c:pt>
                <c:pt idx="2685">
                  <c:v>44016</c:v>
                </c:pt>
                <c:pt idx="2686">
                  <c:v>44016</c:v>
                </c:pt>
                <c:pt idx="2687">
                  <c:v>44016</c:v>
                </c:pt>
                <c:pt idx="2688">
                  <c:v>44016</c:v>
                </c:pt>
                <c:pt idx="2689">
                  <c:v>44016</c:v>
                </c:pt>
                <c:pt idx="2690">
                  <c:v>44017</c:v>
                </c:pt>
                <c:pt idx="2691">
                  <c:v>44017</c:v>
                </c:pt>
                <c:pt idx="2692">
                  <c:v>44017</c:v>
                </c:pt>
                <c:pt idx="2693">
                  <c:v>44017</c:v>
                </c:pt>
                <c:pt idx="2694">
                  <c:v>44017</c:v>
                </c:pt>
                <c:pt idx="2695">
                  <c:v>44017</c:v>
                </c:pt>
                <c:pt idx="2696">
                  <c:v>44017</c:v>
                </c:pt>
                <c:pt idx="2697">
                  <c:v>44017</c:v>
                </c:pt>
                <c:pt idx="2698">
                  <c:v>44017</c:v>
                </c:pt>
                <c:pt idx="2699">
                  <c:v>44017</c:v>
                </c:pt>
                <c:pt idx="2700">
                  <c:v>44017</c:v>
                </c:pt>
                <c:pt idx="2701">
                  <c:v>44017</c:v>
                </c:pt>
                <c:pt idx="2702">
                  <c:v>44017</c:v>
                </c:pt>
                <c:pt idx="2703">
                  <c:v>44017</c:v>
                </c:pt>
                <c:pt idx="2704">
                  <c:v>44018</c:v>
                </c:pt>
                <c:pt idx="2705">
                  <c:v>44018</c:v>
                </c:pt>
                <c:pt idx="2706">
                  <c:v>44018</c:v>
                </c:pt>
                <c:pt idx="2707">
                  <c:v>44018</c:v>
                </c:pt>
                <c:pt idx="2708">
                  <c:v>44018</c:v>
                </c:pt>
                <c:pt idx="2709">
                  <c:v>44018</c:v>
                </c:pt>
                <c:pt idx="2710">
                  <c:v>44018</c:v>
                </c:pt>
                <c:pt idx="2711">
                  <c:v>44018</c:v>
                </c:pt>
                <c:pt idx="2712">
                  <c:v>44018</c:v>
                </c:pt>
                <c:pt idx="2713">
                  <c:v>44018</c:v>
                </c:pt>
                <c:pt idx="2714">
                  <c:v>44018</c:v>
                </c:pt>
                <c:pt idx="2715">
                  <c:v>44018</c:v>
                </c:pt>
                <c:pt idx="2716">
                  <c:v>44018</c:v>
                </c:pt>
                <c:pt idx="2717">
                  <c:v>44018</c:v>
                </c:pt>
                <c:pt idx="2718">
                  <c:v>44018</c:v>
                </c:pt>
                <c:pt idx="2719">
                  <c:v>44019</c:v>
                </c:pt>
                <c:pt idx="2720">
                  <c:v>44019</c:v>
                </c:pt>
                <c:pt idx="2721">
                  <c:v>44019</c:v>
                </c:pt>
                <c:pt idx="2722">
                  <c:v>44019</c:v>
                </c:pt>
                <c:pt idx="2723">
                  <c:v>44019</c:v>
                </c:pt>
                <c:pt idx="2724">
                  <c:v>44019</c:v>
                </c:pt>
                <c:pt idx="2725">
                  <c:v>44019</c:v>
                </c:pt>
                <c:pt idx="2726">
                  <c:v>44019</c:v>
                </c:pt>
                <c:pt idx="2727">
                  <c:v>44019</c:v>
                </c:pt>
                <c:pt idx="2728">
                  <c:v>44019</c:v>
                </c:pt>
                <c:pt idx="2729">
                  <c:v>44019</c:v>
                </c:pt>
                <c:pt idx="2730">
                  <c:v>44019</c:v>
                </c:pt>
                <c:pt idx="2731">
                  <c:v>44019</c:v>
                </c:pt>
                <c:pt idx="2732">
                  <c:v>44019</c:v>
                </c:pt>
                <c:pt idx="2733">
                  <c:v>44020</c:v>
                </c:pt>
                <c:pt idx="2734">
                  <c:v>44020</c:v>
                </c:pt>
                <c:pt idx="2735">
                  <c:v>44020</c:v>
                </c:pt>
                <c:pt idx="2736">
                  <c:v>44020</c:v>
                </c:pt>
                <c:pt idx="2737">
                  <c:v>44020</c:v>
                </c:pt>
                <c:pt idx="2738">
                  <c:v>44020</c:v>
                </c:pt>
                <c:pt idx="2739">
                  <c:v>44020</c:v>
                </c:pt>
                <c:pt idx="2740">
                  <c:v>44020</c:v>
                </c:pt>
                <c:pt idx="2741">
                  <c:v>44020</c:v>
                </c:pt>
                <c:pt idx="2742">
                  <c:v>44020</c:v>
                </c:pt>
                <c:pt idx="2743">
                  <c:v>44020</c:v>
                </c:pt>
                <c:pt idx="2744">
                  <c:v>44020</c:v>
                </c:pt>
                <c:pt idx="2745">
                  <c:v>44020</c:v>
                </c:pt>
                <c:pt idx="2746">
                  <c:v>44020</c:v>
                </c:pt>
                <c:pt idx="2747">
                  <c:v>44020</c:v>
                </c:pt>
                <c:pt idx="2748">
                  <c:v>44021</c:v>
                </c:pt>
                <c:pt idx="2749">
                  <c:v>44021</c:v>
                </c:pt>
                <c:pt idx="2750">
                  <c:v>44021</c:v>
                </c:pt>
                <c:pt idx="2751">
                  <c:v>44021</c:v>
                </c:pt>
                <c:pt idx="2752">
                  <c:v>44021</c:v>
                </c:pt>
                <c:pt idx="2753">
                  <c:v>44021</c:v>
                </c:pt>
                <c:pt idx="2754">
                  <c:v>44021</c:v>
                </c:pt>
                <c:pt idx="2755">
                  <c:v>44021</c:v>
                </c:pt>
                <c:pt idx="2756">
                  <c:v>44021</c:v>
                </c:pt>
                <c:pt idx="2757">
                  <c:v>44021</c:v>
                </c:pt>
                <c:pt idx="2758">
                  <c:v>44021</c:v>
                </c:pt>
                <c:pt idx="2759">
                  <c:v>44021</c:v>
                </c:pt>
                <c:pt idx="2760">
                  <c:v>44021</c:v>
                </c:pt>
                <c:pt idx="2761">
                  <c:v>44021</c:v>
                </c:pt>
                <c:pt idx="2762">
                  <c:v>44022</c:v>
                </c:pt>
                <c:pt idx="2763">
                  <c:v>44022</c:v>
                </c:pt>
                <c:pt idx="2764">
                  <c:v>44022</c:v>
                </c:pt>
                <c:pt idx="2765">
                  <c:v>44022</c:v>
                </c:pt>
                <c:pt idx="2766">
                  <c:v>44022</c:v>
                </c:pt>
                <c:pt idx="2767">
                  <c:v>44022</c:v>
                </c:pt>
                <c:pt idx="2768">
                  <c:v>44022</c:v>
                </c:pt>
                <c:pt idx="2769">
                  <c:v>44022</c:v>
                </c:pt>
                <c:pt idx="2770">
                  <c:v>44022</c:v>
                </c:pt>
                <c:pt idx="2771">
                  <c:v>44022</c:v>
                </c:pt>
                <c:pt idx="2772">
                  <c:v>44022</c:v>
                </c:pt>
                <c:pt idx="2773">
                  <c:v>44022</c:v>
                </c:pt>
                <c:pt idx="2774">
                  <c:v>44022</c:v>
                </c:pt>
                <c:pt idx="2775">
                  <c:v>44022</c:v>
                </c:pt>
                <c:pt idx="2776">
                  <c:v>44022</c:v>
                </c:pt>
                <c:pt idx="2777">
                  <c:v>44023</c:v>
                </c:pt>
                <c:pt idx="2778">
                  <c:v>44023</c:v>
                </c:pt>
                <c:pt idx="2779">
                  <c:v>44023</c:v>
                </c:pt>
                <c:pt idx="2780">
                  <c:v>44023</c:v>
                </c:pt>
                <c:pt idx="2781">
                  <c:v>44023</c:v>
                </c:pt>
                <c:pt idx="2782">
                  <c:v>44023</c:v>
                </c:pt>
                <c:pt idx="2783">
                  <c:v>44023</c:v>
                </c:pt>
                <c:pt idx="2784">
                  <c:v>44023</c:v>
                </c:pt>
                <c:pt idx="2785">
                  <c:v>44023</c:v>
                </c:pt>
                <c:pt idx="2786">
                  <c:v>44023</c:v>
                </c:pt>
                <c:pt idx="2787">
                  <c:v>44023</c:v>
                </c:pt>
                <c:pt idx="2788">
                  <c:v>44023</c:v>
                </c:pt>
                <c:pt idx="2789">
                  <c:v>44023</c:v>
                </c:pt>
                <c:pt idx="2790">
                  <c:v>44023</c:v>
                </c:pt>
                <c:pt idx="2791">
                  <c:v>44023</c:v>
                </c:pt>
                <c:pt idx="2792">
                  <c:v>44024</c:v>
                </c:pt>
                <c:pt idx="2793">
                  <c:v>44024</c:v>
                </c:pt>
                <c:pt idx="2794">
                  <c:v>44024</c:v>
                </c:pt>
                <c:pt idx="2795">
                  <c:v>44024</c:v>
                </c:pt>
                <c:pt idx="2796">
                  <c:v>44024</c:v>
                </c:pt>
                <c:pt idx="2797">
                  <c:v>44024</c:v>
                </c:pt>
                <c:pt idx="2798">
                  <c:v>44024</c:v>
                </c:pt>
                <c:pt idx="2799">
                  <c:v>44024</c:v>
                </c:pt>
                <c:pt idx="2800">
                  <c:v>44024</c:v>
                </c:pt>
                <c:pt idx="2801">
                  <c:v>44024</c:v>
                </c:pt>
                <c:pt idx="2802">
                  <c:v>44024</c:v>
                </c:pt>
                <c:pt idx="2803">
                  <c:v>44024</c:v>
                </c:pt>
                <c:pt idx="2804">
                  <c:v>44024</c:v>
                </c:pt>
                <c:pt idx="2805">
                  <c:v>44024</c:v>
                </c:pt>
                <c:pt idx="2806">
                  <c:v>44025</c:v>
                </c:pt>
                <c:pt idx="2807">
                  <c:v>44025</c:v>
                </c:pt>
                <c:pt idx="2808">
                  <c:v>44025</c:v>
                </c:pt>
                <c:pt idx="2809">
                  <c:v>44025</c:v>
                </c:pt>
                <c:pt idx="2810">
                  <c:v>44025</c:v>
                </c:pt>
                <c:pt idx="2811">
                  <c:v>44025</c:v>
                </c:pt>
                <c:pt idx="2812">
                  <c:v>44025</c:v>
                </c:pt>
                <c:pt idx="2813">
                  <c:v>44025</c:v>
                </c:pt>
                <c:pt idx="2814">
                  <c:v>44025</c:v>
                </c:pt>
                <c:pt idx="2815">
                  <c:v>44025</c:v>
                </c:pt>
                <c:pt idx="2816">
                  <c:v>44025</c:v>
                </c:pt>
                <c:pt idx="2817">
                  <c:v>44025</c:v>
                </c:pt>
                <c:pt idx="2818">
                  <c:v>44025</c:v>
                </c:pt>
                <c:pt idx="2819">
                  <c:v>44025</c:v>
                </c:pt>
                <c:pt idx="2820">
                  <c:v>44025</c:v>
                </c:pt>
                <c:pt idx="2821">
                  <c:v>44026</c:v>
                </c:pt>
                <c:pt idx="2822">
                  <c:v>44026</c:v>
                </c:pt>
                <c:pt idx="2823">
                  <c:v>44026</c:v>
                </c:pt>
                <c:pt idx="2824">
                  <c:v>44026</c:v>
                </c:pt>
                <c:pt idx="2825">
                  <c:v>44026</c:v>
                </c:pt>
                <c:pt idx="2826">
                  <c:v>44026</c:v>
                </c:pt>
                <c:pt idx="2827">
                  <c:v>44026</c:v>
                </c:pt>
                <c:pt idx="2828">
                  <c:v>44026</c:v>
                </c:pt>
                <c:pt idx="2829">
                  <c:v>44026</c:v>
                </c:pt>
                <c:pt idx="2830">
                  <c:v>44026</c:v>
                </c:pt>
                <c:pt idx="2831">
                  <c:v>44026</c:v>
                </c:pt>
                <c:pt idx="2832">
                  <c:v>44026</c:v>
                </c:pt>
                <c:pt idx="2833">
                  <c:v>44026</c:v>
                </c:pt>
                <c:pt idx="2834">
                  <c:v>44026</c:v>
                </c:pt>
                <c:pt idx="2835">
                  <c:v>44027</c:v>
                </c:pt>
                <c:pt idx="2836">
                  <c:v>44027</c:v>
                </c:pt>
                <c:pt idx="2837">
                  <c:v>44027</c:v>
                </c:pt>
                <c:pt idx="2838">
                  <c:v>44027</c:v>
                </c:pt>
                <c:pt idx="2839">
                  <c:v>44027</c:v>
                </c:pt>
                <c:pt idx="2840">
                  <c:v>44027</c:v>
                </c:pt>
                <c:pt idx="2841">
                  <c:v>44027</c:v>
                </c:pt>
                <c:pt idx="2842">
                  <c:v>44027</c:v>
                </c:pt>
                <c:pt idx="2843">
                  <c:v>44027</c:v>
                </c:pt>
                <c:pt idx="2844">
                  <c:v>44027</c:v>
                </c:pt>
                <c:pt idx="2845">
                  <c:v>44027</c:v>
                </c:pt>
                <c:pt idx="2846">
                  <c:v>44027</c:v>
                </c:pt>
                <c:pt idx="2847">
                  <c:v>44027</c:v>
                </c:pt>
                <c:pt idx="2848">
                  <c:v>44027</c:v>
                </c:pt>
                <c:pt idx="2849">
                  <c:v>44027</c:v>
                </c:pt>
                <c:pt idx="2850">
                  <c:v>44028</c:v>
                </c:pt>
                <c:pt idx="2851">
                  <c:v>44028</c:v>
                </c:pt>
                <c:pt idx="2852">
                  <c:v>44028</c:v>
                </c:pt>
                <c:pt idx="2853">
                  <c:v>44028</c:v>
                </c:pt>
                <c:pt idx="2854">
                  <c:v>44028</c:v>
                </c:pt>
                <c:pt idx="2855">
                  <c:v>44028</c:v>
                </c:pt>
                <c:pt idx="2856">
                  <c:v>44028</c:v>
                </c:pt>
                <c:pt idx="2857">
                  <c:v>44028</c:v>
                </c:pt>
                <c:pt idx="2858">
                  <c:v>44028</c:v>
                </c:pt>
                <c:pt idx="2859">
                  <c:v>44028</c:v>
                </c:pt>
                <c:pt idx="2860">
                  <c:v>44028</c:v>
                </c:pt>
                <c:pt idx="2861">
                  <c:v>44028</c:v>
                </c:pt>
                <c:pt idx="2862">
                  <c:v>44028</c:v>
                </c:pt>
                <c:pt idx="2863">
                  <c:v>44028</c:v>
                </c:pt>
                <c:pt idx="2864">
                  <c:v>44029</c:v>
                </c:pt>
                <c:pt idx="2865">
                  <c:v>44029</c:v>
                </c:pt>
                <c:pt idx="2866">
                  <c:v>44029</c:v>
                </c:pt>
                <c:pt idx="2867">
                  <c:v>44029</c:v>
                </c:pt>
                <c:pt idx="2868">
                  <c:v>44029</c:v>
                </c:pt>
                <c:pt idx="2869">
                  <c:v>44029</c:v>
                </c:pt>
                <c:pt idx="2870">
                  <c:v>44029</c:v>
                </c:pt>
                <c:pt idx="2871">
                  <c:v>44029</c:v>
                </c:pt>
                <c:pt idx="2872">
                  <c:v>44029</c:v>
                </c:pt>
                <c:pt idx="2873">
                  <c:v>44029</c:v>
                </c:pt>
                <c:pt idx="2874">
                  <c:v>44029</c:v>
                </c:pt>
                <c:pt idx="2875">
                  <c:v>44029</c:v>
                </c:pt>
                <c:pt idx="2876">
                  <c:v>44029</c:v>
                </c:pt>
                <c:pt idx="2877">
                  <c:v>44029</c:v>
                </c:pt>
                <c:pt idx="2878">
                  <c:v>44029</c:v>
                </c:pt>
                <c:pt idx="2879">
                  <c:v>44030</c:v>
                </c:pt>
                <c:pt idx="2880">
                  <c:v>44030</c:v>
                </c:pt>
                <c:pt idx="2881">
                  <c:v>44030</c:v>
                </c:pt>
                <c:pt idx="2882">
                  <c:v>44030</c:v>
                </c:pt>
                <c:pt idx="2883">
                  <c:v>44030</c:v>
                </c:pt>
                <c:pt idx="2884">
                  <c:v>44030</c:v>
                </c:pt>
                <c:pt idx="2885">
                  <c:v>44030</c:v>
                </c:pt>
                <c:pt idx="2886">
                  <c:v>44030</c:v>
                </c:pt>
                <c:pt idx="2887">
                  <c:v>44030</c:v>
                </c:pt>
                <c:pt idx="2888">
                  <c:v>44030</c:v>
                </c:pt>
                <c:pt idx="2889">
                  <c:v>44030</c:v>
                </c:pt>
                <c:pt idx="2890">
                  <c:v>44030</c:v>
                </c:pt>
                <c:pt idx="2891">
                  <c:v>44030</c:v>
                </c:pt>
                <c:pt idx="2892">
                  <c:v>44030</c:v>
                </c:pt>
                <c:pt idx="2893">
                  <c:v>44031</c:v>
                </c:pt>
                <c:pt idx="2894">
                  <c:v>44031</c:v>
                </c:pt>
                <c:pt idx="2895">
                  <c:v>44031</c:v>
                </c:pt>
                <c:pt idx="2896">
                  <c:v>44031</c:v>
                </c:pt>
                <c:pt idx="2897">
                  <c:v>44031</c:v>
                </c:pt>
                <c:pt idx="2898">
                  <c:v>44031</c:v>
                </c:pt>
                <c:pt idx="2899">
                  <c:v>44031</c:v>
                </c:pt>
                <c:pt idx="2900">
                  <c:v>44031</c:v>
                </c:pt>
                <c:pt idx="2901">
                  <c:v>44031</c:v>
                </c:pt>
                <c:pt idx="2902">
                  <c:v>44031</c:v>
                </c:pt>
                <c:pt idx="2903">
                  <c:v>44031</c:v>
                </c:pt>
                <c:pt idx="2904">
                  <c:v>44031</c:v>
                </c:pt>
                <c:pt idx="2905">
                  <c:v>44031</c:v>
                </c:pt>
                <c:pt idx="2906">
                  <c:v>44031</c:v>
                </c:pt>
                <c:pt idx="2907">
                  <c:v>44031</c:v>
                </c:pt>
                <c:pt idx="2908">
                  <c:v>44032</c:v>
                </c:pt>
                <c:pt idx="2909">
                  <c:v>44032</c:v>
                </c:pt>
                <c:pt idx="2910">
                  <c:v>44032</c:v>
                </c:pt>
                <c:pt idx="2911">
                  <c:v>44032</c:v>
                </c:pt>
                <c:pt idx="2912">
                  <c:v>44032</c:v>
                </c:pt>
                <c:pt idx="2913">
                  <c:v>44032</c:v>
                </c:pt>
                <c:pt idx="2914">
                  <c:v>44032</c:v>
                </c:pt>
                <c:pt idx="2915">
                  <c:v>44032</c:v>
                </c:pt>
                <c:pt idx="2916">
                  <c:v>44032</c:v>
                </c:pt>
                <c:pt idx="2917">
                  <c:v>44032</c:v>
                </c:pt>
                <c:pt idx="2918">
                  <c:v>44032</c:v>
                </c:pt>
                <c:pt idx="2919">
                  <c:v>44032</c:v>
                </c:pt>
                <c:pt idx="2920">
                  <c:v>44032</c:v>
                </c:pt>
                <c:pt idx="2921">
                  <c:v>44032</c:v>
                </c:pt>
                <c:pt idx="2922">
                  <c:v>44032</c:v>
                </c:pt>
                <c:pt idx="2923">
                  <c:v>44033</c:v>
                </c:pt>
                <c:pt idx="2924">
                  <c:v>44033</c:v>
                </c:pt>
                <c:pt idx="2925">
                  <c:v>44033</c:v>
                </c:pt>
                <c:pt idx="2926">
                  <c:v>44033</c:v>
                </c:pt>
                <c:pt idx="2927">
                  <c:v>44033</c:v>
                </c:pt>
                <c:pt idx="2928">
                  <c:v>44033</c:v>
                </c:pt>
                <c:pt idx="2929">
                  <c:v>44033</c:v>
                </c:pt>
                <c:pt idx="2930">
                  <c:v>44033</c:v>
                </c:pt>
                <c:pt idx="2931">
                  <c:v>44033</c:v>
                </c:pt>
                <c:pt idx="2932">
                  <c:v>44033</c:v>
                </c:pt>
                <c:pt idx="2933">
                  <c:v>44033</c:v>
                </c:pt>
                <c:pt idx="2934">
                  <c:v>44033</c:v>
                </c:pt>
                <c:pt idx="2935">
                  <c:v>44033</c:v>
                </c:pt>
                <c:pt idx="2936">
                  <c:v>44033</c:v>
                </c:pt>
                <c:pt idx="2937">
                  <c:v>44034</c:v>
                </c:pt>
                <c:pt idx="2938">
                  <c:v>44034</c:v>
                </c:pt>
                <c:pt idx="2939">
                  <c:v>44034</c:v>
                </c:pt>
                <c:pt idx="2940">
                  <c:v>44034</c:v>
                </c:pt>
                <c:pt idx="2941">
                  <c:v>44034</c:v>
                </c:pt>
                <c:pt idx="2942">
                  <c:v>44034</c:v>
                </c:pt>
                <c:pt idx="2943">
                  <c:v>44034</c:v>
                </c:pt>
                <c:pt idx="2944">
                  <c:v>44034</c:v>
                </c:pt>
                <c:pt idx="2945">
                  <c:v>44034</c:v>
                </c:pt>
                <c:pt idx="2946">
                  <c:v>44034</c:v>
                </c:pt>
                <c:pt idx="2947">
                  <c:v>44034</c:v>
                </c:pt>
                <c:pt idx="2948">
                  <c:v>44034</c:v>
                </c:pt>
                <c:pt idx="2949">
                  <c:v>44034</c:v>
                </c:pt>
                <c:pt idx="2950">
                  <c:v>44034</c:v>
                </c:pt>
                <c:pt idx="2951">
                  <c:v>44034</c:v>
                </c:pt>
                <c:pt idx="2952">
                  <c:v>44035</c:v>
                </c:pt>
                <c:pt idx="2953">
                  <c:v>44035</c:v>
                </c:pt>
                <c:pt idx="2954">
                  <c:v>44035</c:v>
                </c:pt>
                <c:pt idx="2955">
                  <c:v>44035</c:v>
                </c:pt>
                <c:pt idx="2956">
                  <c:v>44035</c:v>
                </c:pt>
                <c:pt idx="2957">
                  <c:v>44035</c:v>
                </c:pt>
                <c:pt idx="2958">
                  <c:v>44035</c:v>
                </c:pt>
                <c:pt idx="2959">
                  <c:v>44035</c:v>
                </c:pt>
                <c:pt idx="2960">
                  <c:v>44035</c:v>
                </c:pt>
                <c:pt idx="2961">
                  <c:v>44035</c:v>
                </c:pt>
                <c:pt idx="2962">
                  <c:v>44035</c:v>
                </c:pt>
                <c:pt idx="2963">
                  <c:v>44035</c:v>
                </c:pt>
                <c:pt idx="2964">
                  <c:v>44035</c:v>
                </c:pt>
                <c:pt idx="2965">
                  <c:v>44035</c:v>
                </c:pt>
                <c:pt idx="2966">
                  <c:v>44036</c:v>
                </c:pt>
                <c:pt idx="2967">
                  <c:v>44036</c:v>
                </c:pt>
                <c:pt idx="2968">
                  <c:v>44036</c:v>
                </c:pt>
                <c:pt idx="2969">
                  <c:v>44036</c:v>
                </c:pt>
                <c:pt idx="2970">
                  <c:v>44036</c:v>
                </c:pt>
                <c:pt idx="2971">
                  <c:v>44036</c:v>
                </c:pt>
                <c:pt idx="2972">
                  <c:v>44036</c:v>
                </c:pt>
                <c:pt idx="2973">
                  <c:v>44036</c:v>
                </c:pt>
                <c:pt idx="2974">
                  <c:v>44036</c:v>
                </c:pt>
                <c:pt idx="2975">
                  <c:v>44036</c:v>
                </c:pt>
                <c:pt idx="2976">
                  <c:v>44036</c:v>
                </c:pt>
                <c:pt idx="2977">
                  <c:v>44036</c:v>
                </c:pt>
                <c:pt idx="2978">
                  <c:v>44036</c:v>
                </c:pt>
                <c:pt idx="2979">
                  <c:v>44036</c:v>
                </c:pt>
                <c:pt idx="2980">
                  <c:v>44036</c:v>
                </c:pt>
                <c:pt idx="2981">
                  <c:v>44037</c:v>
                </c:pt>
                <c:pt idx="2982">
                  <c:v>44037</c:v>
                </c:pt>
                <c:pt idx="2983">
                  <c:v>44037</c:v>
                </c:pt>
                <c:pt idx="2984">
                  <c:v>44037</c:v>
                </c:pt>
                <c:pt idx="2985">
                  <c:v>44037</c:v>
                </c:pt>
                <c:pt idx="2986">
                  <c:v>44037</c:v>
                </c:pt>
                <c:pt idx="2987">
                  <c:v>44037</c:v>
                </c:pt>
                <c:pt idx="2988">
                  <c:v>44037</c:v>
                </c:pt>
                <c:pt idx="2989">
                  <c:v>44037</c:v>
                </c:pt>
                <c:pt idx="2990">
                  <c:v>44037</c:v>
                </c:pt>
                <c:pt idx="2991">
                  <c:v>44037</c:v>
                </c:pt>
                <c:pt idx="2992">
                  <c:v>44037</c:v>
                </c:pt>
                <c:pt idx="2993">
                  <c:v>44037</c:v>
                </c:pt>
                <c:pt idx="2994">
                  <c:v>44037</c:v>
                </c:pt>
                <c:pt idx="2995">
                  <c:v>44038</c:v>
                </c:pt>
                <c:pt idx="2996">
                  <c:v>44038</c:v>
                </c:pt>
                <c:pt idx="2997">
                  <c:v>44038</c:v>
                </c:pt>
                <c:pt idx="2998">
                  <c:v>44038</c:v>
                </c:pt>
                <c:pt idx="2999">
                  <c:v>44038</c:v>
                </c:pt>
                <c:pt idx="3000">
                  <c:v>44038</c:v>
                </c:pt>
                <c:pt idx="3001">
                  <c:v>44038</c:v>
                </c:pt>
                <c:pt idx="3002">
                  <c:v>44038</c:v>
                </c:pt>
                <c:pt idx="3003">
                  <c:v>44038</c:v>
                </c:pt>
                <c:pt idx="3004">
                  <c:v>44038</c:v>
                </c:pt>
                <c:pt idx="3005">
                  <c:v>44038</c:v>
                </c:pt>
                <c:pt idx="3006">
                  <c:v>44038</c:v>
                </c:pt>
                <c:pt idx="3007">
                  <c:v>44038</c:v>
                </c:pt>
                <c:pt idx="3008">
                  <c:v>44038</c:v>
                </c:pt>
                <c:pt idx="3009">
                  <c:v>44038</c:v>
                </c:pt>
                <c:pt idx="3010">
                  <c:v>44039</c:v>
                </c:pt>
                <c:pt idx="3011">
                  <c:v>44039</c:v>
                </c:pt>
                <c:pt idx="3012">
                  <c:v>44039</c:v>
                </c:pt>
                <c:pt idx="3013">
                  <c:v>44039</c:v>
                </c:pt>
                <c:pt idx="3014">
                  <c:v>44039</c:v>
                </c:pt>
                <c:pt idx="3015">
                  <c:v>44039</c:v>
                </c:pt>
                <c:pt idx="3016">
                  <c:v>44039</c:v>
                </c:pt>
                <c:pt idx="3017">
                  <c:v>44039</c:v>
                </c:pt>
                <c:pt idx="3018">
                  <c:v>44039</c:v>
                </c:pt>
                <c:pt idx="3019">
                  <c:v>44039</c:v>
                </c:pt>
                <c:pt idx="3020">
                  <c:v>44039</c:v>
                </c:pt>
                <c:pt idx="3021">
                  <c:v>44039</c:v>
                </c:pt>
                <c:pt idx="3022">
                  <c:v>44039</c:v>
                </c:pt>
                <c:pt idx="3023">
                  <c:v>44039</c:v>
                </c:pt>
                <c:pt idx="3024">
                  <c:v>44039</c:v>
                </c:pt>
                <c:pt idx="3025">
                  <c:v>44040</c:v>
                </c:pt>
                <c:pt idx="3026">
                  <c:v>44040</c:v>
                </c:pt>
                <c:pt idx="3027">
                  <c:v>44040</c:v>
                </c:pt>
                <c:pt idx="3028">
                  <c:v>44040</c:v>
                </c:pt>
                <c:pt idx="3029">
                  <c:v>44040</c:v>
                </c:pt>
                <c:pt idx="3030">
                  <c:v>44040</c:v>
                </c:pt>
                <c:pt idx="3031">
                  <c:v>44040</c:v>
                </c:pt>
                <c:pt idx="3032">
                  <c:v>44040</c:v>
                </c:pt>
                <c:pt idx="3033">
                  <c:v>44040</c:v>
                </c:pt>
                <c:pt idx="3034">
                  <c:v>44040</c:v>
                </c:pt>
                <c:pt idx="3035">
                  <c:v>44040</c:v>
                </c:pt>
                <c:pt idx="3036">
                  <c:v>44040</c:v>
                </c:pt>
                <c:pt idx="3037">
                  <c:v>44040</c:v>
                </c:pt>
                <c:pt idx="3038">
                  <c:v>44040</c:v>
                </c:pt>
                <c:pt idx="3039">
                  <c:v>44041</c:v>
                </c:pt>
                <c:pt idx="3040">
                  <c:v>44041</c:v>
                </c:pt>
                <c:pt idx="3041">
                  <c:v>44041</c:v>
                </c:pt>
                <c:pt idx="3042">
                  <c:v>44041</c:v>
                </c:pt>
                <c:pt idx="3043">
                  <c:v>44041</c:v>
                </c:pt>
                <c:pt idx="3044">
                  <c:v>44041</c:v>
                </c:pt>
                <c:pt idx="3045">
                  <c:v>44041</c:v>
                </c:pt>
                <c:pt idx="3046">
                  <c:v>44041</c:v>
                </c:pt>
                <c:pt idx="3047">
                  <c:v>44041</c:v>
                </c:pt>
                <c:pt idx="3048">
                  <c:v>44041</c:v>
                </c:pt>
                <c:pt idx="3049">
                  <c:v>44041</c:v>
                </c:pt>
                <c:pt idx="3050">
                  <c:v>44041</c:v>
                </c:pt>
                <c:pt idx="3051">
                  <c:v>44041</c:v>
                </c:pt>
                <c:pt idx="3052">
                  <c:v>44041</c:v>
                </c:pt>
                <c:pt idx="3053">
                  <c:v>44041</c:v>
                </c:pt>
                <c:pt idx="3054">
                  <c:v>44042</c:v>
                </c:pt>
                <c:pt idx="3055">
                  <c:v>44042</c:v>
                </c:pt>
                <c:pt idx="3056">
                  <c:v>44042</c:v>
                </c:pt>
                <c:pt idx="3057">
                  <c:v>44042</c:v>
                </c:pt>
                <c:pt idx="3058">
                  <c:v>44042</c:v>
                </c:pt>
                <c:pt idx="3059">
                  <c:v>44042</c:v>
                </c:pt>
                <c:pt idx="3060">
                  <c:v>44042</c:v>
                </c:pt>
                <c:pt idx="3061">
                  <c:v>44042</c:v>
                </c:pt>
                <c:pt idx="3062">
                  <c:v>44042</c:v>
                </c:pt>
                <c:pt idx="3063">
                  <c:v>44042</c:v>
                </c:pt>
                <c:pt idx="3064">
                  <c:v>44042</c:v>
                </c:pt>
                <c:pt idx="3065">
                  <c:v>44042</c:v>
                </c:pt>
                <c:pt idx="3066">
                  <c:v>44042</c:v>
                </c:pt>
                <c:pt idx="3067">
                  <c:v>44042</c:v>
                </c:pt>
                <c:pt idx="3068">
                  <c:v>44043</c:v>
                </c:pt>
                <c:pt idx="3069">
                  <c:v>44043</c:v>
                </c:pt>
                <c:pt idx="3070">
                  <c:v>44043</c:v>
                </c:pt>
                <c:pt idx="3071">
                  <c:v>44043</c:v>
                </c:pt>
                <c:pt idx="3072">
                  <c:v>44043</c:v>
                </c:pt>
                <c:pt idx="3073">
                  <c:v>44043</c:v>
                </c:pt>
                <c:pt idx="3074">
                  <c:v>44043</c:v>
                </c:pt>
                <c:pt idx="3075">
                  <c:v>44043</c:v>
                </c:pt>
                <c:pt idx="3076">
                  <c:v>44043</c:v>
                </c:pt>
                <c:pt idx="3077">
                  <c:v>44043</c:v>
                </c:pt>
                <c:pt idx="3078">
                  <c:v>44043</c:v>
                </c:pt>
                <c:pt idx="3079">
                  <c:v>44043</c:v>
                </c:pt>
                <c:pt idx="3080">
                  <c:v>44043</c:v>
                </c:pt>
                <c:pt idx="3081">
                  <c:v>44043</c:v>
                </c:pt>
                <c:pt idx="3082">
                  <c:v>44043</c:v>
                </c:pt>
                <c:pt idx="3083">
                  <c:v>44044</c:v>
                </c:pt>
                <c:pt idx="3084">
                  <c:v>44044</c:v>
                </c:pt>
                <c:pt idx="3085">
                  <c:v>44044</c:v>
                </c:pt>
                <c:pt idx="3086">
                  <c:v>44044</c:v>
                </c:pt>
                <c:pt idx="3087">
                  <c:v>44044</c:v>
                </c:pt>
                <c:pt idx="3088">
                  <c:v>44044</c:v>
                </c:pt>
                <c:pt idx="3089">
                  <c:v>44044</c:v>
                </c:pt>
                <c:pt idx="3090">
                  <c:v>44044</c:v>
                </c:pt>
                <c:pt idx="3091">
                  <c:v>44044</c:v>
                </c:pt>
                <c:pt idx="3092">
                  <c:v>44044</c:v>
                </c:pt>
                <c:pt idx="3093">
                  <c:v>44044</c:v>
                </c:pt>
                <c:pt idx="3094">
                  <c:v>44044</c:v>
                </c:pt>
                <c:pt idx="3095">
                  <c:v>44044</c:v>
                </c:pt>
                <c:pt idx="3096">
                  <c:v>44044</c:v>
                </c:pt>
                <c:pt idx="3097">
                  <c:v>44045</c:v>
                </c:pt>
                <c:pt idx="3098">
                  <c:v>44045</c:v>
                </c:pt>
                <c:pt idx="3099">
                  <c:v>44045</c:v>
                </c:pt>
                <c:pt idx="3100">
                  <c:v>44045</c:v>
                </c:pt>
                <c:pt idx="3101">
                  <c:v>44045</c:v>
                </c:pt>
                <c:pt idx="3102">
                  <c:v>44045</c:v>
                </c:pt>
                <c:pt idx="3103">
                  <c:v>44045</c:v>
                </c:pt>
                <c:pt idx="3104">
                  <c:v>44045</c:v>
                </c:pt>
                <c:pt idx="3105">
                  <c:v>44045</c:v>
                </c:pt>
                <c:pt idx="3106">
                  <c:v>44045</c:v>
                </c:pt>
                <c:pt idx="3107">
                  <c:v>44045</c:v>
                </c:pt>
                <c:pt idx="3108">
                  <c:v>44045</c:v>
                </c:pt>
                <c:pt idx="3109">
                  <c:v>44045</c:v>
                </c:pt>
                <c:pt idx="3110">
                  <c:v>44045</c:v>
                </c:pt>
                <c:pt idx="3111">
                  <c:v>44045</c:v>
                </c:pt>
                <c:pt idx="3112">
                  <c:v>44046</c:v>
                </c:pt>
                <c:pt idx="3113">
                  <c:v>44046</c:v>
                </c:pt>
                <c:pt idx="3114">
                  <c:v>44046</c:v>
                </c:pt>
                <c:pt idx="3115">
                  <c:v>44046</c:v>
                </c:pt>
                <c:pt idx="3116">
                  <c:v>44046</c:v>
                </c:pt>
                <c:pt idx="3117">
                  <c:v>44046</c:v>
                </c:pt>
                <c:pt idx="3118">
                  <c:v>44046</c:v>
                </c:pt>
                <c:pt idx="3119">
                  <c:v>44046</c:v>
                </c:pt>
                <c:pt idx="3120">
                  <c:v>44046</c:v>
                </c:pt>
                <c:pt idx="3121">
                  <c:v>44046</c:v>
                </c:pt>
                <c:pt idx="3122">
                  <c:v>44046</c:v>
                </c:pt>
                <c:pt idx="3123">
                  <c:v>44046</c:v>
                </c:pt>
                <c:pt idx="3124">
                  <c:v>44046</c:v>
                </c:pt>
                <c:pt idx="3125">
                  <c:v>44046</c:v>
                </c:pt>
                <c:pt idx="3126">
                  <c:v>44047</c:v>
                </c:pt>
                <c:pt idx="3127">
                  <c:v>44047</c:v>
                </c:pt>
                <c:pt idx="3128">
                  <c:v>44047</c:v>
                </c:pt>
                <c:pt idx="3129">
                  <c:v>44047</c:v>
                </c:pt>
                <c:pt idx="3130">
                  <c:v>44047</c:v>
                </c:pt>
                <c:pt idx="3131">
                  <c:v>44047</c:v>
                </c:pt>
                <c:pt idx="3132">
                  <c:v>44047</c:v>
                </c:pt>
                <c:pt idx="3133">
                  <c:v>44047</c:v>
                </c:pt>
                <c:pt idx="3134">
                  <c:v>44047</c:v>
                </c:pt>
                <c:pt idx="3135">
                  <c:v>44047</c:v>
                </c:pt>
                <c:pt idx="3136">
                  <c:v>44047</c:v>
                </c:pt>
                <c:pt idx="3137">
                  <c:v>44047</c:v>
                </c:pt>
                <c:pt idx="3138">
                  <c:v>44047</c:v>
                </c:pt>
                <c:pt idx="3139">
                  <c:v>44047</c:v>
                </c:pt>
                <c:pt idx="3140">
                  <c:v>44047</c:v>
                </c:pt>
                <c:pt idx="3141">
                  <c:v>44048</c:v>
                </c:pt>
                <c:pt idx="3142">
                  <c:v>44048</c:v>
                </c:pt>
                <c:pt idx="3143">
                  <c:v>44048</c:v>
                </c:pt>
                <c:pt idx="3144">
                  <c:v>44048</c:v>
                </c:pt>
                <c:pt idx="3145">
                  <c:v>44048</c:v>
                </c:pt>
                <c:pt idx="3146">
                  <c:v>44048</c:v>
                </c:pt>
                <c:pt idx="3147">
                  <c:v>44048</c:v>
                </c:pt>
                <c:pt idx="3148">
                  <c:v>44048</c:v>
                </c:pt>
                <c:pt idx="3149">
                  <c:v>44048</c:v>
                </c:pt>
                <c:pt idx="3150">
                  <c:v>44048</c:v>
                </c:pt>
                <c:pt idx="3151">
                  <c:v>44048</c:v>
                </c:pt>
                <c:pt idx="3152">
                  <c:v>44048</c:v>
                </c:pt>
                <c:pt idx="3153">
                  <c:v>44048</c:v>
                </c:pt>
                <c:pt idx="3154">
                  <c:v>44048</c:v>
                </c:pt>
                <c:pt idx="3155">
                  <c:v>44048</c:v>
                </c:pt>
                <c:pt idx="3156">
                  <c:v>44049</c:v>
                </c:pt>
                <c:pt idx="3157">
                  <c:v>44049</c:v>
                </c:pt>
                <c:pt idx="3158">
                  <c:v>44049</c:v>
                </c:pt>
                <c:pt idx="3159">
                  <c:v>44049</c:v>
                </c:pt>
                <c:pt idx="3160">
                  <c:v>44049</c:v>
                </c:pt>
                <c:pt idx="3161">
                  <c:v>44049</c:v>
                </c:pt>
                <c:pt idx="3162">
                  <c:v>44049</c:v>
                </c:pt>
                <c:pt idx="3163">
                  <c:v>44049</c:v>
                </c:pt>
                <c:pt idx="3164">
                  <c:v>44049</c:v>
                </c:pt>
                <c:pt idx="3165">
                  <c:v>44049</c:v>
                </c:pt>
                <c:pt idx="3166">
                  <c:v>44049</c:v>
                </c:pt>
                <c:pt idx="3167">
                  <c:v>44049</c:v>
                </c:pt>
                <c:pt idx="3168">
                  <c:v>44049</c:v>
                </c:pt>
                <c:pt idx="3169">
                  <c:v>44049</c:v>
                </c:pt>
                <c:pt idx="3170">
                  <c:v>44050</c:v>
                </c:pt>
                <c:pt idx="3171">
                  <c:v>44050</c:v>
                </c:pt>
                <c:pt idx="3172">
                  <c:v>44050</c:v>
                </c:pt>
                <c:pt idx="3173">
                  <c:v>44050</c:v>
                </c:pt>
                <c:pt idx="3174">
                  <c:v>44050</c:v>
                </c:pt>
                <c:pt idx="3175">
                  <c:v>44050</c:v>
                </c:pt>
                <c:pt idx="3176">
                  <c:v>44050</c:v>
                </c:pt>
                <c:pt idx="3177">
                  <c:v>44050</c:v>
                </c:pt>
                <c:pt idx="3178">
                  <c:v>44050</c:v>
                </c:pt>
                <c:pt idx="3179">
                  <c:v>44050</c:v>
                </c:pt>
                <c:pt idx="3180">
                  <c:v>44050</c:v>
                </c:pt>
                <c:pt idx="3181">
                  <c:v>44050</c:v>
                </c:pt>
                <c:pt idx="3182">
                  <c:v>44050</c:v>
                </c:pt>
                <c:pt idx="3183">
                  <c:v>44050</c:v>
                </c:pt>
                <c:pt idx="3184">
                  <c:v>44050</c:v>
                </c:pt>
                <c:pt idx="3185">
                  <c:v>44051</c:v>
                </c:pt>
                <c:pt idx="3186">
                  <c:v>44051</c:v>
                </c:pt>
                <c:pt idx="3187">
                  <c:v>44051</c:v>
                </c:pt>
                <c:pt idx="3188">
                  <c:v>44051</c:v>
                </c:pt>
                <c:pt idx="3189">
                  <c:v>44051</c:v>
                </c:pt>
                <c:pt idx="3190">
                  <c:v>44051</c:v>
                </c:pt>
                <c:pt idx="3191">
                  <c:v>44051</c:v>
                </c:pt>
                <c:pt idx="3192">
                  <c:v>44051</c:v>
                </c:pt>
                <c:pt idx="3193">
                  <c:v>44051</c:v>
                </c:pt>
                <c:pt idx="3194">
                  <c:v>44051</c:v>
                </c:pt>
                <c:pt idx="3195">
                  <c:v>44051</c:v>
                </c:pt>
                <c:pt idx="3196">
                  <c:v>44051</c:v>
                </c:pt>
                <c:pt idx="3197">
                  <c:v>44051</c:v>
                </c:pt>
                <c:pt idx="3198">
                  <c:v>44051</c:v>
                </c:pt>
                <c:pt idx="3199">
                  <c:v>44052</c:v>
                </c:pt>
                <c:pt idx="3200">
                  <c:v>44052</c:v>
                </c:pt>
                <c:pt idx="3201">
                  <c:v>44052</c:v>
                </c:pt>
                <c:pt idx="3202">
                  <c:v>44052</c:v>
                </c:pt>
                <c:pt idx="3203">
                  <c:v>44052</c:v>
                </c:pt>
                <c:pt idx="3204">
                  <c:v>44052</c:v>
                </c:pt>
                <c:pt idx="3205">
                  <c:v>44052</c:v>
                </c:pt>
                <c:pt idx="3206">
                  <c:v>44052</c:v>
                </c:pt>
                <c:pt idx="3207">
                  <c:v>44052</c:v>
                </c:pt>
                <c:pt idx="3208">
                  <c:v>44052</c:v>
                </c:pt>
                <c:pt idx="3209">
                  <c:v>44052</c:v>
                </c:pt>
                <c:pt idx="3210">
                  <c:v>44052</c:v>
                </c:pt>
                <c:pt idx="3211">
                  <c:v>44052</c:v>
                </c:pt>
                <c:pt idx="3212">
                  <c:v>44052</c:v>
                </c:pt>
                <c:pt idx="3213">
                  <c:v>44052</c:v>
                </c:pt>
                <c:pt idx="3214">
                  <c:v>44053</c:v>
                </c:pt>
                <c:pt idx="3215">
                  <c:v>44053</c:v>
                </c:pt>
                <c:pt idx="3216">
                  <c:v>44053</c:v>
                </c:pt>
                <c:pt idx="3217">
                  <c:v>44053</c:v>
                </c:pt>
                <c:pt idx="3218">
                  <c:v>44053</c:v>
                </c:pt>
                <c:pt idx="3219">
                  <c:v>44053</c:v>
                </c:pt>
                <c:pt idx="3220">
                  <c:v>44053</c:v>
                </c:pt>
                <c:pt idx="3221">
                  <c:v>44053</c:v>
                </c:pt>
                <c:pt idx="3222">
                  <c:v>44053</c:v>
                </c:pt>
                <c:pt idx="3223">
                  <c:v>44053</c:v>
                </c:pt>
                <c:pt idx="3224">
                  <c:v>44053</c:v>
                </c:pt>
                <c:pt idx="3225">
                  <c:v>44053</c:v>
                </c:pt>
                <c:pt idx="3226">
                  <c:v>44053</c:v>
                </c:pt>
                <c:pt idx="3227">
                  <c:v>44053</c:v>
                </c:pt>
                <c:pt idx="3228">
                  <c:v>44054</c:v>
                </c:pt>
                <c:pt idx="3229">
                  <c:v>44054</c:v>
                </c:pt>
                <c:pt idx="3230">
                  <c:v>44054</c:v>
                </c:pt>
                <c:pt idx="3231">
                  <c:v>44054</c:v>
                </c:pt>
                <c:pt idx="3232">
                  <c:v>44054</c:v>
                </c:pt>
                <c:pt idx="3233">
                  <c:v>44054</c:v>
                </c:pt>
                <c:pt idx="3234">
                  <c:v>44054</c:v>
                </c:pt>
                <c:pt idx="3235">
                  <c:v>44054</c:v>
                </c:pt>
                <c:pt idx="3236">
                  <c:v>44054</c:v>
                </c:pt>
                <c:pt idx="3237">
                  <c:v>44054</c:v>
                </c:pt>
                <c:pt idx="3238">
                  <c:v>44054</c:v>
                </c:pt>
                <c:pt idx="3239">
                  <c:v>44054</c:v>
                </c:pt>
                <c:pt idx="3240">
                  <c:v>44054</c:v>
                </c:pt>
                <c:pt idx="3241">
                  <c:v>44054</c:v>
                </c:pt>
                <c:pt idx="3242">
                  <c:v>44054</c:v>
                </c:pt>
                <c:pt idx="3243">
                  <c:v>44055</c:v>
                </c:pt>
                <c:pt idx="3244">
                  <c:v>44055</c:v>
                </c:pt>
                <c:pt idx="3245">
                  <c:v>44055</c:v>
                </c:pt>
                <c:pt idx="3246">
                  <c:v>44055</c:v>
                </c:pt>
                <c:pt idx="3247">
                  <c:v>44055</c:v>
                </c:pt>
                <c:pt idx="3248">
                  <c:v>44055</c:v>
                </c:pt>
                <c:pt idx="3249">
                  <c:v>44055</c:v>
                </c:pt>
                <c:pt idx="3250">
                  <c:v>44055</c:v>
                </c:pt>
                <c:pt idx="3251">
                  <c:v>44055</c:v>
                </c:pt>
                <c:pt idx="3252">
                  <c:v>44055</c:v>
                </c:pt>
                <c:pt idx="3253">
                  <c:v>44055</c:v>
                </c:pt>
                <c:pt idx="3254">
                  <c:v>44055</c:v>
                </c:pt>
                <c:pt idx="3255">
                  <c:v>44055</c:v>
                </c:pt>
                <c:pt idx="3256">
                  <c:v>44055</c:v>
                </c:pt>
                <c:pt idx="3257">
                  <c:v>44055</c:v>
                </c:pt>
                <c:pt idx="3258">
                  <c:v>44056</c:v>
                </c:pt>
                <c:pt idx="3259">
                  <c:v>44056</c:v>
                </c:pt>
                <c:pt idx="3260">
                  <c:v>44056</c:v>
                </c:pt>
                <c:pt idx="3261">
                  <c:v>44056</c:v>
                </c:pt>
                <c:pt idx="3262">
                  <c:v>44056</c:v>
                </c:pt>
                <c:pt idx="3263">
                  <c:v>44056</c:v>
                </c:pt>
                <c:pt idx="3264">
                  <c:v>44056</c:v>
                </c:pt>
                <c:pt idx="3265">
                  <c:v>44056</c:v>
                </c:pt>
                <c:pt idx="3266">
                  <c:v>44056</c:v>
                </c:pt>
                <c:pt idx="3267">
                  <c:v>44056</c:v>
                </c:pt>
                <c:pt idx="3268">
                  <c:v>44056</c:v>
                </c:pt>
                <c:pt idx="3269">
                  <c:v>44056</c:v>
                </c:pt>
                <c:pt idx="3270">
                  <c:v>44056</c:v>
                </c:pt>
                <c:pt idx="3271">
                  <c:v>44056</c:v>
                </c:pt>
                <c:pt idx="3272">
                  <c:v>44057</c:v>
                </c:pt>
                <c:pt idx="3273">
                  <c:v>44057</c:v>
                </c:pt>
                <c:pt idx="3274">
                  <c:v>44057</c:v>
                </c:pt>
                <c:pt idx="3275">
                  <c:v>44057</c:v>
                </c:pt>
                <c:pt idx="3276">
                  <c:v>44057</c:v>
                </c:pt>
                <c:pt idx="3277">
                  <c:v>44057</c:v>
                </c:pt>
                <c:pt idx="3278">
                  <c:v>44057</c:v>
                </c:pt>
                <c:pt idx="3279">
                  <c:v>44057</c:v>
                </c:pt>
                <c:pt idx="3280">
                  <c:v>44057</c:v>
                </c:pt>
                <c:pt idx="3281">
                  <c:v>44057</c:v>
                </c:pt>
                <c:pt idx="3282">
                  <c:v>44057</c:v>
                </c:pt>
                <c:pt idx="3283">
                  <c:v>44057</c:v>
                </c:pt>
                <c:pt idx="3284">
                  <c:v>44057</c:v>
                </c:pt>
                <c:pt idx="3285">
                  <c:v>44057</c:v>
                </c:pt>
                <c:pt idx="3286">
                  <c:v>44057</c:v>
                </c:pt>
                <c:pt idx="3287">
                  <c:v>44058</c:v>
                </c:pt>
                <c:pt idx="3288">
                  <c:v>44058</c:v>
                </c:pt>
                <c:pt idx="3289">
                  <c:v>44058</c:v>
                </c:pt>
                <c:pt idx="3290">
                  <c:v>44058</c:v>
                </c:pt>
                <c:pt idx="3291">
                  <c:v>44058</c:v>
                </c:pt>
                <c:pt idx="3292">
                  <c:v>44058</c:v>
                </c:pt>
                <c:pt idx="3293">
                  <c:v>44058</c:v>
                </c:pt>
                <c:pt idx="3294">
                  <c:v>44058</c:v>
                </c:pt>
                <c:pt idx="3295">
                  <c:v>44058</c:v>
                </c:pt>
                <c:pt idx="3296">
                  <c:v>44058</c:v>
                </c:pt>
                <c:pt idx="3297">
                  <c:v>44058</c:v>
                </c:pt>
                <c:pt idx="3298">
                  <c:v>44058</c:v>
                </c:pt>
                <c:pt idx="3299">
                  <c:v>44058</c:v>
                </c:pt>
                <c:pt idx="3300">
                  <c:v>44058</c:v>
                </c:pt>
                <c:pt idx="3301">
                  <c:v>44059</c:v>
                </c:pt>
                <c:pt idx="3302">
                  <c:v>44059</c:v>
                </c:pt>
                <c:pt idx="3303">
                  <c:v>44059</c:v>
                </c:pt>
                <c:pt idx="3304">
                  <c:v>44059</c:v>
                </c:pt>
                <c:pt idx="3305">
                  <c:v>44059</c:v>
                </c:pt>
                <c:pt idx="3306">
                  <c:v>44059</c:v>
                </c:pt>
                <c:pt idx="3307">
                  <c:v>44059</c:v>
                </c:pt>
                <c:pt idx="3308">
                  <c:v>44059</c:v>
                </c:pt>
                <c:pt idx="3309">
                  <c:v>44059</c:v>
                </c:pt>
                <c:pt idx="3310">
                  <c:v>44059</c:v>
                </c:pt>
                <c:pt idx="3311">
                  <c:v>44059</c:v>
                </c:pt>
                <c:pt idx="3312">
                  <c:v>44059</c:v>
                </c:pt>
                <c:pt idx="3313">
                  <c:v>44059</c:v>
                </c:pt>
                <c:pt idx="3314">
                  <c:v>44059</c:v>
                </c:pt>
                <c:pt idx="3315">
                  <c:v>44059</c:v>
                </c:pt>
                <c:pt idx="3316">
                  <c:v>44060</c:v>
                </c:pt>
                <c:pt idx="3317">
                  <c:v>44060</c:v>
                </c:pt>
                <c:pt idx="3318">
                  <c:v>44060</c:v>
                </c:pt>
                <c:pt idx="3319">
                  <c:v>44060</c:v>
                </c:pt>
                <c:pt idx="3320">
                  <c:v>44060</c:v>
                </c:pt>
                <c:pt idx="3321">
                  <c:v>44060</c:v>
                </c:pt>
                <c:pt idx="3322">
                  <c:v>44060</c:v>
                </c:pt>
                <c:pt idx="3323">
                  <c:v>44060</c:v>
                </c:pt>
                <c:pt idx="3324">
                  <c:v>44060</c:v>
                </c:pt>
                <c:pt idx="3325">
                  <c:v>44060</c:v>
                </c:pt>
                <c:pt idx="3326">
                  <c:v>44060</c:v>
                </c:pt>
                <c:pt idx="3327">
                  <c:v>44060</c:v>
                </c:pt>
                <c:pt idx="3328">
                  <c:v>44060</c:v>
                </c:pt>
                <c:pt idx="3329">
                  <c:v>44060</c:v>
                </c:pt>
                <c:pt idx="3330">
                  <c:v>44061</c:v>
                </c:pt>
                <c:pt idx="3331">
                  <c:v>44061</c:v>
                </c:pt>
                <c:pt idx="3332">
                  <c:v>44061</c:v>
                </c:pt>
                <c:pt idx="3333">
                  <c:v>44061</c:v>
                </c:pt>
                <c:pt idx="3334">
                  <c:v>44061</c:v>
                </c:pt>
                <c:pt idx="3335">
                  <c:v>44061</c:v>
                </c:pt>
                <c:pt idx="3336">
                  <c:v>44061</c:v>
                </c:pt>
                <c:pt idx="3337">
                  <c:v>44061</c:v>
                </c:pt>
                <c:pt idx="3338">
                  <c:v>44061</c:v>
                </c:pt>
                <c:pt idx="3339">
                  <c:v>44061</c:v>
                </c:pt>
                <c:pt idx="3340">
                  <c:v>44061</c:v>
                </c:pt>
                <c:pt idx="3341">
                  <c:v>44061</c:v>
                </c:pt>
                <c:pt idx="3342">
                  <c:v>44061</c:v>
                </c:pt>
                <c:pt idx="3343">
                  <c:v>44061</c:v>
                </c:pt>
                <c:pt idx="3344">
                  <c:v>44061</c:v>
                </c:pt>
                <c:pt idx="3345">
                  <c:v>44062</c:v>
                </c:pt>
                <c:pt idx="3346">
                  <c:v>44062</c:v>
                </c:pt>
                <c:pt idx="3347">
                  <c:v>44062</c:v>
                </c:pt>
                <c:pt idx="3348">
                  <c:v>44062</c:v>
                </c:pt>
                <c:pt idx="3349">
                  <c:v>44062</c:v>
                </c:pt>
                <c:pt idx="3350">
                  <c:v>44062</c:v>
                </c:pt>
                <c:pt idx="3351">
                  <c:v>44062</c:v>
                </c:pt>
                <c:pt idx="3352">
                  <c:v>44062</c:v>
                </c:pt>
                <c:pt idx="3353">
                  <c:v>44062</c:v>
                </c:pt>
                <c:pt idx="3354">
                  <c:v>44062</c:v>
                </c:pt>
                <c:pt idx="3355">
                  <c:v>44062</c:v>
                </c:pt>
                <c:pt idx="3356">
                  <c:v>44062</c:v>
                </c:pt>
                <c:pt idx="3357">
                  <c:v>44062</c:v>
                </c:pt>
                <c:pt idx="3358">
                  <c:v>44062</c:v>
                </c:pt>
                <c:pt idx="3359">
                  <c:v>44063</c:v>
                </c:pt>
                <c:pt idx="3360">
                  <c:v>44063</c:v>
                </c:pt>
                <c:pt idx="3361">
                  <c:v>44063</c:v>
                </c:pt>
                <c:pt idx="3362">
                  <c:v>44063</c:v>
                </c:pt>
                <c:pt idx="3363">
                  <c:v>44063</c:v>
                </c:pt>
                <c:pt idx="3364">
                  <c:v>44063</c:v>
                </c:pt>
                <c:pt idx="3365">
                  <c:v>44063</c:v>
                </c:pt>
                <c:pt idx="3366">
                  <c:v>44063</c:v>
                </c:pt>
                <c:pt idx="3367">
                  <c:v>44063</c:v>
                </c:pt>
                <c:pt idx="3368">
                  <c:v>44063</c:v>
                </c:pt>
                <c:pt idx="3369">
                  <c:v>44063</c:v>
                </c:pt>
                <c:pt idx="3370">
                  <c:v>44063</c:v>
                </c:pt>
                <c:pt idx="3371">
                  <c:v>44063</c:v>
                </c:pt>
                <c:pt idx="3372">
                  <c:v>44063</c:v>
                </c:pt>
                <c:pt idx="3373">
                  <c:v>44063</c:v>
                </c:pt>
                <c:pt idx="3374">
                  <c:v>44064</c:v>
                </c:pt>
                <c:pt idx="3375">
                  <c:v>44064</c:v>
                </c:pt>
                <c:pt idx="3376">
                  <c:v>44064</c:v>
                </c:pt>
                <c:pt idx="3377">
                  <c:v>44064</c:v>
                </c:pt>
                <c:pt idx="3378">
                  <c:v>44064</c:v>
                </c:pt>
                <c:pt idx="3379">
                  <c:v>44064</c:v>
                </c:pt>
                <c:pt idx="3380">
                  <c:v>44064</c:v>
                </c:pt>
                <c:pt idx="3381">
                  <c:v>44064</c:v>
                </c:pt>
                <c:pt idx="3382">
                  <c:v>44064</c:v>
                </c:pt>
                <c:pt idx="3383">
                  <c:v>44064</c:v>
                </c:pt>
                <c:pt idx="3384">
                  <c:v>44064</c:v>
                </c:pt>
                <c:pt idx="3385">
                  <c:v>44064</c:v>
                </c:pt>
                <c:pt idx="3386">
                  <c:v>44064</c:v>
                </c:pt>
                <c:pt idx="3387">
                  <c:v>44064</c:v>
                </c:pt>
                <c:pt idx="3388">
                  <c:v>44064</c:v>
                </c:pt>
                <c:pt idx="3389">
                  <c:v>44065</c:v>
                </c:pt>
                <c:pt idx="3390">
                  <c:v>44065</c:v>
                </c:pt>
                <c:pt idx="3391">
                  <c:v>44065</c:v>
                </c:pt>
                <c:pt idx="3392">
                  <c:v>44065</c:v>
                </c:pt>
                <c:pt idx="3393">
                  <c:v>44065</c:v>
                </c:pt>
                <c:pt idx="3394">
                  <c:v>44065</c:v>
                </c:pt>
                <c:pt idx="3395">
                  <c:v>44065</c:v>
                </c:pt>
                <c:pt idx="3396">
                  <c:v>44065</c:v>
                </c:pt>
                <c:pt idx="3397">
                  <c:v>44065</c:v>
                </c:pt>
                <c:pt idx="3398">
                  <c:v>44065</c:v>
                </c:pt>
                <c:pt idx="3399">
                  <c:v>44065</c:v>
                </c:pt>
                <c:pt idx="3400">
                  <c:v>44065</c:v>
                </c:pt>
                <c:pt idx="3401">
                  <c:v>44065</c:v>
                </c:pt>
                <c:pt idx="3402">
                  <c:v>44065</c:v>
                </c:pt>
                <c:pt idx="3403">
                  <c:v>44066</c:v>
                </c:pt>
                <c:pt idx="3404">
                  <c:v>44066</c:v>
                </c:pt>
                <c:pt idx="3405">
                  <c:v>44066</c:v>
                </c:pt>
                <c:pt idx="3406">
                  <c:v>44066</c:v>
                </c:pt>
                <c:pt idx="3407">
                  <c:v>44066</c:v>
                </c:pt>
                <c:pt idx="3408">
                  <c:v>44066</c:v>
                </c:pt>
                <c:pt idx="3409">
                  <c:v>44066</c:v>
                </c:pt>
                <c:pt idx="3410">
                  <c:v>44066</c:v>
                </c:pt>
                <c:pt idx="3411">
                  <c:v>44066</c:v>
                </c:pt>
                <c:pt idx="3412">
                  <c:v>44066</c:v>
                </c:pt>
                <c:pt idx="3413">
                  <c:v>44066</c:v>
                </c:pt>
                <c:pt idx="3414">
                  <c:v>44066</c:v>
                </c:pt>
                <c:pt idx="3415">
                  <c:v>44066</c:v>
                </c:pt>
                <c:pt idx="3416">
                  <c:v>44066</c:v>
                </c:pt>
                <c:pt idx="3417">
                  <c:v>44066</c:v>
                </c:pt>
                <c:pt idx="3418">
                  <c:v>44067</c:v>
                </c:pt>
                <c:pt idx="3419">
                  <c:v>44067</c:v>
                </c:pt>
                <c:pt idx="3420">
                  <c:v>44067</c:v>
                </c:pt>
                <c:pt idx="3421">
                  <c:v>44067</c:v>
                </c:pt>
                <c:pt idx="3422">
                  <c:v>44067</c:v>
                </c:pt>
                <c:pt idx="3423">
                  <c:v>44067</c:v>
                </c:pt>
                <c:pt idx="3424">
                  <c:v>44067</c:v>
                </c:pt>
                <c:pt idx="3425">
                  <c:v>44067</c:v>
                </c:pt>
                <c:pt idx="3426">
                  <c:v>44067</c:v>
                </c:pt>
                <c:pt idx="3427">
                  <c:v>44067</c:v>
                </c:pt>
                <c:pt idx="3428">
                  <c:v>44067</c:v>
                </c:pt>
                <c:pt idx="3429">
                  <c:v>44067</c:v>
                </c:pt>
                <c:pt idx="3430">
                  <c:v>44067</c:v>
                </c:pt>
                <c:pt idx="3431">
                  <c:v>44067</c:v>
                </c:pt>
                <c:pt idx="3432">
                  <c:v>44068</c:v>
                </c:pt>
                <c:pt idx="3433">
                  <c:v>44068</c:v>
                </c:pt>
                <c:pt idx="3434">
                  <c:v>44068</c:v>
                </c:pt>
                <c:pt idx="3435">
                  <c:v>44068</c:v>
                </c:pt>
                <c:pt idx="3436">
                  <c:v>44068</c:v>
                </c:pt>
                <c:pt idx="3437">
                  <c:v>44068</c:v>
                </c:pt>
                <c:pt idx="3438">
                  <c:v>44068</c:v>
                </c:pt>
                <c:pt idx="3439">
                  <c:v>44068</c:v>
                </c:pt>
                <c:pt idx="3440">
                  <c:v>44068</c:v>
                </c:pt>
                <c:pt idx="3441">
                  <c:v>44068</c:v>
                </c:pt>
                <c:pt idx="3442">
                  <c:v>44068</c:v>
                </c:pt>
                <c:pt idx="3443">
                  <c:v>44068</c:v>
                </c:pt>
                <c:pt idx="3444">
                  <c:v>44068</c:v>
                </c:pt>
                <c:pt idx="3445">
                  <c:v>44068</c:v>
                </c:pt>
                <c:pt idx="3446">
                  <c:v>44068</c:v>
                </c:pt>
                <c:pt idx="3447">
                  <c:v>44069</c:v>
                </c:pt>
                <c:pt idx="3448">
                  <c:v>44069</c:v>
                </c:pt>
                <c:pt idx="3449">
                  <c:v>44069</c:v>
                </c:pt>
                <c:pt idx="3450">
                  <c:v>44069</c:v>
                </c:pt>
                <c:pt idx="3451">
                  <c:v>44069</c:v>
                </c:pt>
                <c:pt idx="3452">
                  <c:v>44069</c:v>
                </c:pt>
                <c:pt idx="3453">
                  <c:v>44069</c:v>
                </c:pt>
                <c:pt idx="3454">
                  <c:v>44069</c:v>
                </c:pt>
                <c:pt idx="3455">
                  <c:v>44069</c:v>
                </c:pt>
                <c:pt idx="3456">
                  <c:v>44069</c:v>
                </c:pt>
                <c:pt idx="3457">
                  <c:v>44069</c:v>
                </c:pt>
                <c:pt idx="3458">
                  <c:v>44069</c:v>
                </c:pt>
                <c:pt idx="3459">
                  <c:v>44069</c:v>
                </c:pt>
                <c:pt idx="3460">
                  <c:v>44069</c:v>
                </c:pt>
                <c:pt idx="3461">
                  <c:v>44070</c:v>
                </c:pt>
                <c:pt idx="3462">
                  <c:v>44070</c:v>
                </c:pt>
                <c:pt idx="3463">
                  <c:v>44070</c:v>
                </c:pt>
                <c:pt idx="3464">
                  <c:v>44070</c:v>
                </c:pt>
                <c:pt idx="3465">
                  <c:v>44070</c:v>
                </c:pt>
                <c:pt idx="3466">
                  <c:v>44070</c:v>
                </c:pt>
                <c:pt idx="3467">
                  <c:v>44070</c:v>
                </c:pt>
                <c:pt idx="3468">
                  <c:v>44070</c:v>
                </c:pt>
                <c:pt idx="3469">
                  <c:v>44070</c:v>
                </c:pt>
                <c:pt idx="3470">
                  <c:v>44070</c:v>
                </c:pt>
                <c:pt idx="3471">
                  <c:v>44070</c:v>
                </c:pt>
                <c:pt idx="3472">
                  <c:v>44070</c:v>
                </c:pt>
                <c:pt idx="3473">
                  <c:v>44070</c:v>
                </c:pt>
                <c:pt idx="3474">
                  <c:v>44070</c:v>
                </c:pt>
                <c:pt idx="3475">
                  <c:v>44070</c:v>
                </c:pt>
                <c:pt idx="3476">
                  <c:v>44071</c:v>
                </c:pt>
                <c:pt idx="3477">
                  <c:v>44071</c:v>
                </c:pt>
                <c:pt idx="3478">
                  <c:v>44071</c:v>
                </c:pt>
                <c:pt idx="3479">
                  <c:v>44071</c:v>
                </c:pt>
                <c:pt idx="3480">
                  <c:v>44071</c:v>
                </c:pt>
                <c:pt idx="3481">
                  <c:v>44071</c:v>
                </c:pt>
                <c:pt idx="3482">
                  <c:v>44071</c:v>
                </c:pt>
                <c:pt idx="3483">
                  <c:v>44071</c:v>
                </c:pt>
                <c:pt idx="3484">
                  <c:v>44071</c:v>
                </c:pt>
                <c:pt idx="3485">
                  <c:v>44071</c:v>
                </c:pt>
                <c:pt idx="3486">
                  <c:v>44071</c:v>
                </c:pt>
                <c:pt idx="3487">
                  <c:v>44071</c:v>
                </c:pt>
                <c:pt idx="3488">
                  <c:v>44071</c:v>
                </c:pt>
                <c:pt idx="3489">
                  <c:v>44071</c:v>
                </c:pt>
                <c:pt idx="3490">
                  <c:v>44071</c:v>
                </c:pt>
                <c:pt idx="3491">
                  <c:v>44072</c:v>
                </c:pt>
                <c:pt idx="3492">
                  <c:v>44072</c:v>
                </c:pt>
                <c:pt idx="3493">
                  <c:v>44072</c:v>
                </c:pt>
                <c:pt idx="3494">
                  <c:v>44072</c:v>
                </c:pt>
                <c:pt idx="3495">
                  <c:v>44072</c:v>
                </c:pt>
                <c:pt idx="3496">
                  <c:v>44072</c:v>
                </c:pt>
                <c:pt idx="3497">
                  <c:v>44072</c:v>
                </c:pt>
                <c:pt idx="3498">
                  <c:v>44072</c:v>
                </c:pt>
                <c:pt idx="3499">
                  <c:v>44072</c:v>
                </c:pt>
                <c:pt idx="3500">
                  <c:v>44072</c:v>
                </c:pt>
                <c:pt idx="3501">
                  <c:v>44072</c:v>
                </c:pt>
                <c:pt idx="3502">
                  <c:v>44072</c:v>
                </c:pt>
                <c:pt idx="3503">
                  <c:v>44072</c:v>
                </c:pt>
                <c:pt idx="3504">
                  <c:v>44072</c:v>
                </c:pt>
                <c:pt idx="3505">
                  <c:v>44073</c:v>
                </c:pt>
                <c:pt idx="3506">
                  <c:v>44073</c:v>
                </c:pt>
                <c:pt idx="3507">
                  <c:v>44073</c:v>
                </c:pt>
                <c:pt idx="3508">
                  <c:v>44073</c:v>
                </c:pt>
                <c:pt idx="3509">
                  <c:v>44073</c:v>
                </c:pt>
                <c:pt idx="3510">
                  <c:v>44073</c:v>
                </c:pt>
                <c:pt idx="3511">
                  <c:v>44073</c:v>
                </c:pt>
                <c:pt idx="3512">
                  <c:v>44073</c:v>
                </c:pt>
                <c:pt idx="3513">
                  <c:v>44073</c:v>
                </c:pt>
                <c:pt idx="3514">
                  <c:v>44073</c:v>
                </c:pt>
                <c:pt idx="3515">
                  <c:v>44073</c:v>
                </c:pt>
                <c:pt idx="3516">
                  <c:v>44073</c:v>
                </c:pt>
                <c:pt idx="3517">
                  <c:v>44073</c:v>
                </c:pt>
                <c:pt idx="3518">
                  <c:v>44073</c:v>
                </c:pt>
                <c:pt idx="3519">
                  <c:v>44073</c:v>
                </c:pt>
                <c:pt idx="3520">
                  <c:v>44074</c:v>
                </c:pt>
                <c:pt idx="3521">
                  <c:v>44074</c:v>
                </c:pt>
                <c:pt idx="3522">
                  <c:v>44074</c:v>
                </c:pt>
                <c:pt idx="3523">
                  <c:v>44074</c:v>
                </c:pt>
                <c:pt idx="3524">
                  <c:v>44074</c:v>
                </c:pt>
                <c:pt idx="3525">
                  <c:v>44074</c:v>
                </c:pt>
                <c:pt idx="3526">
                  <c:v>44074</c:v>
                </c:pt>
              </c:numCache>
            </c:numRef>
          </c:xVal>
          <c:yVal>
            <c:numRef>
              <c:f>Sheet1!$E$2:$E$3571</c:f>
              <c:numCache>
                <c:formatCode>General</c:formatCode>
                <c:ptCount val="3570"/>
                <c:pt idx="0">
                  <c:v>-339.43900011900001</c:v>
                </c:pt>
                <c:pt idx="1">
                  <c:v>-339.87599986100003</c:v>
                </c:pt>
                <c:pt idx="2">
                  <c:v>-340.81200017800001</c:v>
                </c:pt>
                <c:pt idx="3">
                  <c:v>-341.436999931</c:v>
                </c:pt>
                <c:pt idx="4">
                  <c:v>-341.52699988299997</c:v>
                </c:pt>
                <c:pt idx="5">
                  <c:v>-341.80399999000002</c:v>
                </c:pt>
                <c:pt idx="6">
                  <c:v>-341.26200025200001</c:v>
                </c:pt>
                <c:pt idx="7">
                  <c:v>-340.529999847</c:v>
                </c:pt>
                <c:pt idx="8">
                  <c:v>-340.42199996800002</c:v>
                </c:pt>
                <c:pt idx="9">
                  <c:v>-340.61299986199998</c:v>
                </c:pt>
                <c:pt idx="10">
                  <c:v>-340.63300013100002</c:v>
                </c:pt>
                <c:pt idx="11">
                  <c:v>-340.35399999700002</c:v>
                </c:pt>
                <c:pt idx="12">
                  <c:v>-339.84000000600003</c:v>
                </c:pt>
                <c:pt idx="13">
                  <c:v>-340.08799988099997</c:v>
                </c:pt>
                <c:pt idx="14">
                  <c:v>-339.98600008199998</c:v>
                </c:pt>
                <c:pt idx="15">
                  <c:v>-339.66699972499998</c:v>
                </c:pt>
                <c:pt idx="16">
                  <c:v>-340.43999989500003</c:v>
                </c:pt>
                <c:pt idx="17">
                  <c:v>-341.379999951</c:v>
                </c:pt>
                <c:pt idx="18">
                  <c:v>-341.72900008300002</c:v>
                </c:pt>
                <c:pt idx="19">
                  <c:v>-341.84100001600001</c:v>
                </c:pt>
                <c:pt idx="20">
                  <c:v>-342.00700004599997</c:v>
                </c:pt>
                <c:pt idx="21">
                  <c:v>-340.933000075</c:v>
                </c:pt>
                <c:pt idx="22">
                  <c:v>-340.789000026</c:v>
                </c:pt>
                <c:pt idx="23">
                  <c:v>-340.68300017399997</c:v>
                </c:pt>
                <c:pt idx="24">
                  <c:v>-340.66600010299999</c:v>
                </c:pt>
                <c:pt idx="25">
                  <c:v>-340.732000046</c:v>
                </c:pt>
                <c:pt idx="26">
                  <c:v>-340.120999853</c:v>
                </c:pt>
                <c:pt idx="27">
                  <c:v>-339.79500018800002</c:v>
                </c:pt>
                <c:pt idx="28">
                  <c:v>-340.04799997200001</c:v>
                </c:pt>
                <c:pt idx="29">
                  <c:v>-339.574999746</c:v>
                </c:pt>
                <c:pt idx="30">
                  <c:v>-339.818000025</c:v>
                </c:pt>
                <c:pt idx="31">
                  <c:v>-340.67799995000001</c:v>
                </c:pt>
                <c:pt idx="32">
                  <c:v>-341.35500008700001</c:v>
                </c:pt>
                <c:pt idx="33">
                  <c:v>-341.42500008500002</c:v>
                </c:pt>
                <c:pt idx="34">
                  <c:v>-341.63500007699997</c:v>
                </c:pt>
                <c:pt idx="35">
                  <c:v>-341.26100008100002</c:v>
                </c:pt>
                <c:pt idx="36">
                  <c:v>-340.32399990800002</c:v>
                </c:pt>
                <c:pt idx="37">
                  <c:v>-340.16800001299998</c:v>
                </c:pt>
                <c:pt idx="38">
                  <c:v>-340.25699979400002</c:v>
                </c:pt>
                <c:pt idx="39">
                  <c:v>-340.19099985000003</c:v>
                </c:pt>
                <c:pt idx="40">
                  <c:v>-339.96000004699999</c:v>
                </c:pt>
                <c:pt idx="41">
                  <c:v>-339.35599979</c:v>
                </c:pt>
                <c:pt idx="42">
                  <c:v>-339.43799994900002</c:v>
                </c:pt>
                <c:pt idx="43">
                  <c:v>-339.41100005800001</c:v>
                </c:pt>
                <c:pt idx="44">
                  <c:v>-338.90100012099998</c:v>
                </c:pt>
                <c:pt idx="45">
                  <c:v>-339.56499992599998</c:v>
                </c:pt>
                <c:pt idx="46">
                  <c:v>-340.47400003799999</c:v>
                </c:pt>
                <c:pt idx="47">
                  <c:v>-340.85900002400001</c:v>
                </c:pt>
                <c:pt idx="48">
                  <c:v>-340.90200012999998</c:v>
                </c:pt>
                <c:pt idx="49">
                  <c:v>-341.09899979099998</c:v>
                </c:pt>
                <c:pt idx="50">
                  <c:v>-340.08999990799998</c:v>
                </c:pt>
                <c:pt idx="51">
                  <c:v>-339.77999982900002</c:v>
                </c:pt>
                <c:pt idx="52">
                  <c:v>-339.64600022899998</c:v>
                </c:pt>
                <c:pt idx="53">
                  <c:v>-339.67800003000002</c:v>
                </c:pt>
                <c:pt idx="54">
                  <c:v>-339.75200008100001</c:v>
                </c:pt>
                <c:pt idx="55">
                  <c:v>-339.20500011899998</c:v>
                </c:pt>
                <c:pt idx="56">
                  <c:v>-338.79499995399999</c:v>
                </c:pt>
                <c:pt idx="57">
                  <c:v>-339.07999985399999</c:v>
                </c:pt>
                <c:pt idx="58">
                  <c:v>-338.67200002999999</c:v>
                </c:pt>
                <c:pt idx="59">
                  <c:v>-338.740000001</c:v>
                </c:pt>
                <c:pt idx="60">
                  <c:v>-339.55899984600001</c:v>
                </c:pt>
                <c:pt idx="61">
                  <c:v>-340.32100002499999</c:v>
                </c:pt>
                <c:pt idx="62">
                  <c:v>-340.428000048</c:v>
                </c:pt>
                <c:pt idx="63">
                  <c:v>-340.60100001500001</c:v>
                </c:pt>
                <c:pt idx="64">
                  <c:v>-340.39199987900002</c:v>
                </c:pt>
                <c:pt idx="65">
                  <c:v>-339.32300013299999</c:v>
                </c:pt>
                <c:pt idx="66">
                  <c:v>-339.17200014700001</c:v>
                </c:pt>
                <c:pt idx="67">
                  <c:v>-339.21299991199999</c:v>
                </c:pt>
                <c:pt idx="68">
                  <c:v>-339.13499980699999</c:v>
                </c:pt>
                <c:pt idx="69">
                  <c:v>-339.015999937</c:v>
                </c:pt>
                <c:pt idx="70">
                  <c:v>-338.38700012999999</c:v>
                </c:pt>
                <c:pt idx="71">
                  <c:v>-338.34099982599997</c:v>
                </c:pt>
                <c:pt idx="72">
                  <c:v>-338.43100009300002</c:v>
                </c:pt>
                <c:pt idx="73">
                  <c:v>-337.85400004100001</c:v>
                </c:pt>
                <c:pt idx="74">
                  <c:v>-338.44000005599997</c:v>
                </c:pt>
                <c:pt idx="75">
                  <c:v>-339.36000015799999</c:v>
                </c:pt>
                <c:pt idx="76">
                  <c:v>-339.82900001600001</c:v>
                </c:pt>
                <c:pt idx="77">
                  <c:v>-339.87599986100003</c:v>
                </c:pt>
                <c:pt idx="78">
                  <c:v>-340.11700011300002</c:v>
                </c:pt>
                <c:pt idx="79">
                  <c:v>-339.28799981899999</c:v>
                </c:pt>
                <c:pt idx="80">
                  <c:v>-338.81200002499997</c:v>
                </c:pt>
                <c:pt idx="81">
                  <c:v>-338.66700012000001</c:v>
                </c:pt>
                <c:pt idx="82">
                  <c:v>-338.74600008099998</c:v>
                </c:pt>
                <c:pt idx="83">
                  <c:v>-338.79000004400001</c:v>
                </c:pt>
                <c:pt idx="84">
                  <c:v>-338.32499992599998</c:v>
                </c:pt>
                <c:pt idx="85">
                  <c:v>-337.84200019399998</c:v>
                </c:pt>
                <c:pt idx="86">
                  <c:v>-338.12900012099999</c:v>
                </c:pt>
                <c:pt idx="87">
                  <c:v>-337.79800023199999</c:v>
                </c:pt>
                <c:pt idx="88">
                  <c:v>-337.68099976000002</c:v>
                </c:pt>
                <c:pt idx="89">
                  <c:v>-338.46100018099997</c:v>
                </c:pt>
                <c:pt idx="90">
                  <c:v>-339.28899998999998</c:v>
                </c:pt>
                <c:pt idx="91">
                  <c:v>-339.46299981300001</c:v>
                </c:pt>
                <c:pt idx="92">
                  <c:v>-339.58700022199997</c:v>
                </c:pt>
                <c:pt idx="93">
                  <c:v>-339.53199995400001</c:v>
                </c:pt>
                <c:pt idx="94">
                  <c:v>-338.38100004900002</c:v>
                </c:pt>
                <c:pt idx="95">
                  <c:v>-338.234999974</c:v>
                </c:pt>
                <c:pt idx="96">
                  <c:v>-338.213999849</c:v>
                </c:pt>
                <c:pt idx="97">
                  <c:v>-338.14800021899998</c:v>
                </c:pt>
                <c:pt idx="98">
                  <c:v>-338.131000148</c:v>
                </c:pt>
                <c:pt idx="99">
                  <c:v>-337.48900000899999</c:v>
                </c:pt>
                <c:pt idx="100">
                  <c:v>-337.32099995200002</c:v>
                </c:pt>
                <c:pt idx="101">
                  <c:v>-337.49599994599998</c:v>
                </c:pt>
                <c:pt idx="102">
                  <c:v>-336.920000066</c:v>
                </c:pt>
                <c:pt idx="103">
                  <c:v>-337.39099994999998</c:v>
                </c:pt>
                <c:pt idx="104">
                  <c:v>-338.30299994400002</c:v>
                </c:pt>
                <c:pt idx="105">
                  <c:v>-338.85600030199998</c:v>
                </c:pt>
                <c:pt idx="106">
                  <c:v>-338.912000111</c:v>
                </c:pt>
                <c:pt idx="107">
                  <c:v>-339.20800000200001</c:v>
                </c:pt>
                <c:pt idx="108">
                  <c:v>-338.311000052</c:v>
                </c:pt>
                <c:pt idx="109">
                  <c:v>-337.63700011200001</c:v>
                </c:pt>
                <c:pt idx="110">
                  <c:v>-337.48600012600002</c:v>
                </c:pt>
                <c:pt idx="111">
                  <c:v>-337.587000069</c:v>
                </c:pt>
                <c:pt idx="112">
                  <c:v>-337.578000105</c:v>
                </c:pt>
                <c:pt idx="113">
                  <c:v>-337.19900019900001</c:v>
                </c:pt>
                <c:pt idx="114">
                  <c:v>-336.65200023699998</c:v>
                </c:pt>
                <c:pt idx="115">
                  <c:v>-336.89199968899999</c:v>
                </c:pt>
                <c:pt idx="116">
                  <c:v>-336.66800013699998</c:v>
                </c:pt>
                <c:pt idx="117">
                  <c:v>-336.36499999599999</c:v>
                </c:pt>
                <c:pt idx="118">
                  <c:v>-337.10800007699999</c:v>
                </c:pt>
                <c:pt idx="119">
                  <c:v>-337.98399990199999</c:v>
                </c:pt>
                <c:pt idx="120">
                  <c:v>-338.23999988399999</c:v>
                </c:pt>
                <c:pt idx="121">
                  <c:v>-338.316999818</c:v>
                </c:pt>
                <c:pt idx="122">
                  <c:v>-338.37799985200002</c:v>
                </c:pt>
                <c:pt idx="123">
                  <c:v>-337.21399992900001</c:v>
                </c:pt>
                <c:pt idx="124">
                  <c:v>-337.04400016</c:v>
                </c:pt>
                <c:pt idx="125">
                  <c:v>-336.96100014500001</c:v>
                </c:pt>
                <c:pt idx="126">
                  <c:v>-336.91900020899999</c:v>
                </c:pt>
                <c:pt idx="127">
                  <c:v>-336.97000010900001</c:v>
                </c:pt>
                <c:pt idx="128">
                  <c:v>-336.33600007699999</c:v>
                </c:pt>
                <c:pt idx="129">
                  <c:v>-336.0579998</c:v>
                </c:pt>
                <c:pt idx="130">
                  <c:v>-336.290000088</c:v>
                </c:pt>
                <c:pt idx="131">
                  <c:v>-335.76600027699999</c:v>
                </c:pt>
                <c:pt idx="132">
                  <c:v>-336.08700003199999</c:v>
                </c:pt>
                <c:pt idx="133">
                  <c:v>-336.97099996499998</c:v>
                </c:pt>
                <c:pt idx="134">
                  <c:v>-337.610999763</c:v>
                </c:pt>
                <c:pt idx="135">
                  <c:v>-337.67400013700001</c:v>
                </c:pt>
                <c:pt idx="136">
                  <c:v>-337.91200019199999</c:v>
                </c:pt>
                <c:pt idx="137">
                  <c:v>-337.44699975899999</c:v>
                </c:pt>
                <c:pt idx="138">
                  <c:v>-336.58199992499999</c:v>
                </c:pt>
                <c:pt idx="139">
                  <c:v>-336.425000173</c:v>
                </c:pt>
                <c:pt idx="140">
                  <c:v>-336.52499994499999</c:v>
                </c:pt>
                <c:pt idx="141">
                  <c:v>-336.471000162</c:v>
                </c:pt>
                <c:pt idx="142">
                  <c:v>-336.18799997500003</c:v>
                </c:pt>
                <c:pt idx="143">
                  <c:v>-335.59499970899998</c:v>
                </c:pt>
                <c:pt idx="144">
                  <c:v>-335.73999992799997</c:v>
                </c:pt>
                <c:pt idx="145">
                  <c:v>-335.64300003900001</c:v>
                </c:pt>
                <c:pt idx="146">
                  <c:v>-335.17099998399999</c:v>
                </c:pt>
                <c:pt idx="147">
                  <c:v>-335.86799976200001</c:v>
                </c:pt>
                <c:pt idx="148">
                  <c:v>-336.77500016099998</c:v>
                </c:pt>
                <c:pt idx="149">
                  <c:v>-337.12099977999998</c:v>
                </c:pt>
                <c:pt idx="150">
                  <c:v>-337.17199999399998</c:v>
                </c:pt>
                <c:pt idx="151">
                  <c:v>-337.33700016699999</c:v>
                </c:pt>
                <c:pt idx="152">
                  <c:v>-336.24600012600001</c:v>
                </c:pt>
                <c:pt idx="153">
                  <c:v>-335.995000054</c:v>
                </c:pt>
                <c:pt idx="154">
                  <c:v>-335.86999978900002</c:v>
                </c:pt>
                <c:pt idx="155">
                  <c:v>-335.86899993200001</c:v>
                </c:pt>
                <c:pt idx="156">
                  <c:v>-335.94700003700001</c:v>
                </c:pt>
                <c:pt idx="157">
                  <c:v>-335.35800013900001</c:v>
                </c:pt>
                <c:pt idx="158">
                  <c:v>-334.98500000000001</c:v>
                </c:pt>
                <c:pt idx="159">
                  <c:v>-335.26000008</c:v>
                </c:pt>
                <c:pt idx="160">
                  <c:v>-334.79799984499999</c:v>
                </c:pt>
                <c:pt idx="161">
                  <c:v>-334.94599994700002</c:v>
                </c:pt>
                <c:pt idx="162">
                  <c:v>-335.79199999799999</c:v>
                </c:pt>
                <c:pt idx="163">
                  <c:v>-336.52099989099997</c:v>
                </c:pt>
                <c:pt idx="164">
                  <c:v>-336.60599993300002</c:v>
                </c:pt>
                <c:pt idx="165">
                  <c:v>-336.39399991400001</c:v>
                </c:pt>
                <c:pt idx="166">
                  <c:v>-336.74400021600002</c:v>
                </c:pt>
                <c:pt idx="167">
                  <c:v>-335.48399994599998</c:v>
                </c:pt>
                <c:pt idx="168">
                  <c:v>-335.326000024</c:v>
                </c:pt>
                <c:pt idx="169">
                  <c:v>-335.39000025500002</c:v>
                </c:pt>
                <c:pt idx="170">
                  <c:v>-335.30600006899999</c:v>
                </c:pt>
                <c:pt idx="171">
                  <c:v>-335.128000192</c:v>
                </c:pt>
                <c:pt idx="172">
                  <c:v>-334.50199995399998</c:v>
                </c:pt>
                <c:pt idx="173">
                  <c:v>-334.51999988199998</c:v>
                </c:pt>
                <c:pt idx="174">
                  <c:v>-334.55500019499999</c:v>
                </c:pt>
                <c:pt idx="175">
                  <c:v>-333.97599980199999</c:v>
                </c:pt>
                <c:pt idx="176">
                  <c:v>-334.60800012099998</c:v>
                </c:pt>
                <c:pt idx="177">
                  <c:v>-335.532999819</c:v>
                </c:pt>
                <c:pt idx="178">
                  <c:v>-335.964999965</c:v>
                </c:pt>
                <c:pt idx="179">
                  <c:v>-336.01000009799998</c:v>
                </c:pt>
                <c:pt idx="180">
                  <c:v>-336.256999802</c:v>
                </c:pt>
                <c:pt idx="181">
                  <c:v>-335.28999985399997</c:v>
                </c:pt>
                <c:pt idx="182">
                  <c:v>-334.89500004799999</c:v>
                </c:pt>
                <c:pt idx="183">
                  <c:v>-334.75099999899999</c:v>
                </c:pt>
                <c:pt idx="184">
                  <c:v>-334.79499996200002</c:v>
                </c:pt>
                <c:pt idx="185">
                  <c:v>-334.85399996899997</c:v>
                </c:pt>
                <c:pt idx="186">
                  <c:v>-334.33799995099997</c:v>
                </c:pt>
                <c:pt idx="187">
                  <c:v>-333.883999824</c:v>
                </c:pt>
                <c:pt idx="188">
                  <c:v>-334.18000002899998</c:v>
                </c:pt>
                <c:pt idx="189">
                  <c:v>-333.79700006899998</c:v>
                </c:pt>
                <c:pt idx="190">
                  <c:v>-333.75899987299999</c:v>
                </c:pt>
                <c:pt idx="191">
                  <c:v>-334.56900006900003</c:v>
                </c:pt>
                <c:pt idx="192">
                  <c:v>-335.37699992300003</c:v>
                </c:pt>
                <c:pt idx="193">
                  <c:v>-335.514999891</c:v>
                </c:pt>
                <c:pt idx="194">
                  <c:v>-335.667999904</c:v>
                </c:pt>
                <c:pt idx="195">
                  <c:v>-335.52299999899998</c:v>
                </c:pt>
                <c:pt idx="196">
                  <c:v>-334.37599983299998</c:v>
                </c:pt>
                <c:pt idx="197">
                  <c:v>-334.22499984699999</c:v>
                </c:pt>
                <c:pt idx="198">
                  <c:v>-334.22900021499999</c:v>
                </c:pt>
                <c:pt idx="199">
                  <c:v>-334.14000012000002</c:v>
                </c:pt>
                <c:pt idx="200">
                  <c:v>-334.06999980799998</c:v>
                </c:pt>
                <c:pt idx="201">
                  <c:v>-333.42199990300003</c:v>
                </c:pt>
                <c:pt idx="202">
                  <c:v>-333.30999996999998</c:v>
                </c:pt>
                <c:pt idx="203">
                  <c:v>-333.45500018899997</c:v>
                </c:pt>
                <c:pt idx="204">
                  <c:v>-332.84900021999999</c:v>
                </c:pt>
                <c:pt idx="205">
                  <c:v>-333.38600004800003</c:v>
                </c:pt>
                <c:pt idx="206">
                  <c:v>-334.31800031099999</c:v>
                </c:pt>
                <c:pt idx="207">
                  <c:v>-334.836999897</c:v>
                </c:pt>
                <c:pt idx="208">
                  <c:v>-334.890000138</c:v>
                </c:pt>
                <c:pt idx="209">
                  <c:v>-335.16499990400001</c:v>
                </c:pt>
                <c:pt idx="210">
                  <c:v>-334.37299995000001</c:v>
                </c:pt>
                <c:pt idx="211">
                  <c:v>-333.792000159</c:v>
                </c:pt>
                <c:pt idx="212">
                  <c:v>-333.64400005700003</c:v>
                </c:pt>
                <c:pt idx="213">
                  <c:v>-333.72599990100002</c:v>
                </c:pt>
                <c:pt idx="214">
                  <c:v>-333.74000008899998</c:v>
                </c:pt>
                <c:pt idx="215">
                  <c:v>-333.31199999699999</c:v>
                </c:pt>
                <c:pt idx="216">
                  <c:v>-332.78999989900001</c:v>
                </c:pt>
                <c:pt idx="217">
                  <c:v>-333.06700000500001</c:v>
                </c:pt>
                <c:pt idx="218">
                  <c:v>-332.78599984499999</c:v>
                </c:pt>
                <c:pt idx="219">
                  <c:v>-332.56000026599997</c:v>
                </c:pt>
                <c:pt idx="220">
                  <c:v>-333.33700017500001</c:v>
                </c:pt>
                <c:pt idx="221">
                  <c:v>-334.208999947</c:v>
                </c:pt>
                <c:pt idx="222">
                  <c:v>-333.33900020200002</c:v>
                </c:pt>
                <c:pt idx="223">
                  <c:v>-333.18599987499999</c:v>
                </c:pt>
                <c:pt idx="224">
                  <c:v>-333.13000006599998</c:v>
                </c:pt>
                <c:pt idx="225">
                  <c:v>-333.06000006900001</c:v>
                </c:pt>
                <c:pt idx="226">
                  <c:v>-333.08200004999998</c:v>
                </c:pt>
                <c:pt idx="227">
                  <c:v>-332.43200011800002</c:v>
                </c:pt>
                <c:pt idx="228">
                  <c:v>-332.20700008099999</c:v>
                </c:pt>
                <c:pt idx="229">
                  <c:v>-332.428000064</c:v>
                </c:pt>
                <c:pt idx="230">
                  <c:v>-331.85899980599999</c:v>
                </c:pt>
                <c:pt idx="231">
                  <c:v>-332.26400006099999</c:v>
                </c:pt>
                <c:pt idx="232">
                  <c:v>-333.18299999200002</c:v>
                </c:pt>
                <c:pt idx="233">
                  <c:v>-333.79400018600001</c:v>
                </c:pt>
                <c:pt idx="234">
                  <c:v>-333.85700024699997</c:v>
                </c:pt>
                <c:pt idx="235">
                  <c:v>-334.121999878</c:v>
                </c:pt>
                <c:pt idx="236">
                  <c:v>-333.54399997000002</c:v>
                </c:pt>
                <c:pt idx="237">
                  <c:v>-332.76399986400003</c:v>
                </c:pt>
                <c:pt idx="238">
                  <c:v>-332.61200002200002</c:v>
                </c:pt>
                <c:pt idx="239">
                  <c:v>-332.71199979400001</c:v>
                </c:pt>
                <c:pt idx="240">
                  <c:v>-332.67599993900001</c:v>
                </c:pt>
                <c:pt idx="241">
                  <c:v>-332.344000193</c:v>
                </c:pt>
                <c:pt idx="242">
                  <c:v>-331.76799999799999</c:v>
                </c:pt>
                <c:pt idx="243">
                  <c:v>-331.97599996299999</c:v>
                </c:pt>
                <c:pt idx="244">
                  <c:v>-331.82299995099999</c:v>
                </c:pt>
                <c:pt idx="245">
                  <c:v>-331.41300009999998</c:v>
                </c:pt>
                <c:pt idx="246">
                  <c:v>-332.15299998400002</c:v>
                </c:pt>
                <c:pt idx="247">
                  <c:v>-333.07000020300001</c:v>
                </c:pt>
                <c:pt idx="248">
                  <c:v>-333.383000165</c:v>
                </c:pt>
                <c:pt idx="249">
                  <c:v>-333.454999875</c:v>
                </c:pt>
                <c:pt idx="250">
                  <c:v>-333.57700025700001</c:v>
                </c:pt>
                <c:pt idx="251">
                  <c:v>-332.41999995700002</c:v>
                </c:pt>
                <c:pt idx="252">
                  <c:v>-332.22099995500002</c:v>
                </c:pt>
                <c:pt idx="253">
                  <c:v>-332.11700012900002</c:v>
                </c:pt>
                <c:pt idx="254">
                  <c:v>-332.08299998699999</c:v>
                </c:pt>
                <c:pt idx="255">
                  <c:v>-332.15600018200001</c:v>
                </c:pt>
                <c:pt idx="256">
                  <c:v>-331.53699988</c:v>
                </c:pt>
                <c:pt idx="257">
                  <c:v>-331.21099990099998</c:v>
                </c:pt>
                <c:pt idx="258">
                  <c:v>-331.48499980999998</c:v>
                </c:pt>
                <c:pt idx="259">
                  <c:v>-330.98299998099998</c:v>
                </c:pt>
                <c:pt idx="260">
                  <c:v>-331.21900000800002</c:v>
                </c:pt>
                <c:pt idx="261">
                  <c:v>-332.10900002199998</c:v>
                </c:pt>
                <c:pt idx="262">
                  <c:v>-332.81699979000001</c:v>
                </c:pt>
                <c:pt idx="263">
                  <c:v>-332.89800009200002</c:v>
                </c:pt>
                <c:pt idx="264">
                  <c:v>-333.136000147</c:v>
                </c:pt>
                <c:pt idx="265">
                  <c:v>-332.75099984600001</c:v>
                </c:pt>
                <c:pt idx="266">
                  <c:v>-331.78900012299999</c:v>
                </c:pt>
                <c:pt idx="267">
                  <c:v>-331.63600011</c:v>
                </c:pt>
                <c:pt idx="268">
                  <c:v>-331.716999784</c:v>
                </c:pt>
                <c:pt idx="269">
                  <c:v>-331.63899999300003</c:v>
                </c:pt>
                <c:pt idx="270">
                  <c:v>-331.41100007300003</c:v>
                </c:pt>
                <c:pt idx="271">
                  <c:v>-330.79599982600001</c:v>
                </c:pt>
                <c:pt idx="272">
                  <c:v>-330.88899997499999</c:v>
                </c:pt>
                <c:pt idx="273">
                  <c:v>-330.87700012800002</c:v>
                </c:pt>
                <c:pt idx="274">
                  <c:v>-330.32400008500002</c:v>
                </c:pt>
                <c:pt idx="275">
                  <c:v>-331.01100004300002</c:v>
                </c:pt>
                <c:pt idx="276">
                  <c:v>-331.95499983799999</c:v>
                </c:pt>
                <c:pt idx="277">
                  <c:v>-332.36200012</c:v>
                </c:pt>
                <c:pt idx="278">
                  <c:v>-332.41900010000001</c:v>
                </c:pt>
                <c:pt idx="279">
                  <c:v>-332.62799992200001</c:v>
                </c:pt>
                <c:pt idx="280">
                  <c:v>-331.57999998700001</c:v>
                </c:pt>
                <c:pt idx="281">
                  <c:v>-331.26700002500002</c:v>
                </c:pt>
                <c:pt idx="282">
                  <c:v>-331.13599999299998</c:v>
                </c:pt>
                <c:pt idx="283">
                  <c:v>-331.14200007400001</c:v>
                </c:pt>
                <c:pt idx="284">
                  <c:v>-331.216999982</c:v>
                </c:pt>
                <c:pt idx="285">
                  <c:v>-330.65900002799998</c:v>
                </c:pt>
                <c:pt idx="286">
                  <c:v>-330.24399995300001</c:v>
                </c:pt>
                <c:pt idx="287">
                  <c:v>-330.55200000500002</c:v>
                </c:pt>
                <c:pt idx="288">
                  <c:v>-330.127999966</c:v>
                </c:pt>
                <c:pt idx="289">
                  <c:v>-330.17899986600003</c:v>
                </c:pt>
                <c:pt idx="290">
                  <c:v>-331.03200016800002</c:v>
                </c:pt>
                <c:pt idx="291">
                  <c:v>-331.82900003200001</c:v>
                </c:pt>
                <c:pt idx="292">
                  <c:v>-331.94800021600003</c:v>
                </c:pt>
                <c:pt idx="293">
                  <c:v>-332.13799993999999</c:v>
                </c:pt>
                <c:pt idx="294">
                  <c:v>-331.91200004699999</c:v>
                </c:pt>
                <c:pt idx="295">
                  <c:v>-330.79900002300002</c:v>
                </c:pt>
                <c:pt idx="296">
                  <c:v>-330.64899989399999</c:v>
                </c:pt>
                <c:pt idx="297">
                  <c:v>-330.68100000999999</c:v>
                </c:pt>
                <c:pt idx="298">
                  <c:v>-330.57799972599997</c:v>
                </c:pt>
                <c:pt idx="299">
                  <c:v>-330.45599997300002</c:v>
                </c:pt>
                <c:pt idx="300">
                  <c:v>-329.81000009500002</c:v>
                </c:pt>
                <c:pt idx="301">
                  <c:v>-329.76900001500002</c:v>
                </c:pt>
                <c:pt idx="302">
                  <c:v>-329.88700002899998</c:v>
                </c:pt>
                <c:pt idx="303">
                  <c:v>-329.26800004199998</c:v>
                </c:pt>
                <c:pt idx="304">
                  <c:v>-329.87299984100002</c:v>
                </c:pt>
                <c:pt idx="305">
                  <c:v>-330.83300016599998</c:v>
                </c:pt>
                <c:pt idx="306">
                  <c:v>-331.325999717</c:v>
                </c:pt>
                <c:pt idx="307">
                  <c:v>-331.38499972400001</c:v>
                </c:pt>
                <c:pt idx="308">
                  <c:v>-331.65799977699999</c:v>
                </c:pt>
                <c:pt idx="309">
                  <c:v>-330.740000017</c:v>
                </c:pt>
                <c:pt idx="310">
                  <c:v>-330.25599979999998</c:v>
                </c:pt>
                <c:pt idx="311">
                  <c:v>-330.11399977799999</c:v>
                </c:pt>
                <c:pt idx="312">
                  <c:v>-330.16000008200001</c:v>
                </c:pt>
                <c:pt idx="313">
                  <c:v>-330.19500008099999</c:v>
                </c:pt>
                <c:pt idx="314">
                  <c:v>-329.71899997200001</c:v>
                </c:pt>
                <c:pt idx="315">
                  <c:v>-329.22600010600001</c:v>
                </c:pt>
                <c:pt idx="316">
                  <c:v>-329.53399984399999</c:v>
                </c:pt>
                <c:pt idx="317">
                  <c:v>-329.20799986499998</c:v>
                </c:pt>
                <c:pt idx="318">
                  <c:v>-329.06599984299999</c:v>
                </c:pt>
                <c:pt idx="319">
                  <c:v>-329.88800020000002</c:v>
                </c:pt>
                <c:pt idx="320">
                  <c:v>-330.75799994400001</c:v>
                </c:pt>
                <c:pt idx="321">
                  <c:v>-330.94300007200002</c:v>
                </c:pt>
                <c:pt idx="322">
                  <c:v>-331.07900001299998</c:v>
                </c:pt>
                <c:pt idx="323">
                  <c:v>-330.98799989100002</c:v>
                </c:pt>
                <c:pt idx="324">
                  <c:v>-329.78599977200003</c:v>
                </c:pt>
                <c:pt idx="325">
                  <c:v>-329.64000001099998</c:v>
                </c:pt>
                <c:pt idx="326">
                  <c:v>-329.60999992199999</c:v>
                </c:pt>
                <c:pt idx="327">
                  <c:v>-329.50699995299999</c:v>
                </c:pt>
                <c:pt idx="328">
                  <c:v>-329.48400011500001</c:v>
                </c:pt>
                <c:pt idx="329">
                  <c:v>-328.822000022</c:v>
                </c:pt>
                <c:pt idx="330">
                  <c:v>-328.654000279</c:v>
                </c:pt>
                <c:pt idx="331">
                  <c:v>-328.86399995800002</c:v>
                </c:pt>
                <c:pt idx="332">
                  <c:v>-328.26099987100002</c:v>
                </c:pt>
                <c:pt idx="333">
                  <c:v>-328.74600025799998</c:v>
                </c:pt>
                <c:pt idx="334">
                  <c:v>-329.70300007100002</c:v>
                </c:pt>
                <c:pt idx="335">
                  <c:v>-330.28700006000003</c:v>
                </c:pt>
                <c:pt idx="336">
                  <c:v>-330.35200014700001</c:v>
                </c:pt>
                <c:pt idx="337">
                  <c:v>-330.62400002999999</c:v>
                </c:pt>
                <c:pt idx="338">
                  <c:v>-329.90200007300001</c:v>
                </c:pt>
                <c:pt idx="339">
                  <c:v>-329.21300008899999</c:v>
                </c:pt>
                <c:pt idx="340">
                  <c:v>-329.06600015700002</c:v>
                </c:pt>
                <c:pt idx="341">
                  <c:v>-329.13999989400003</c:v>
                </c:pt>
                <c:pt idx="342">
                  <c:v>-329.11700005599999</c:v>
                </c:pt>
                <c:pt idx="343">
                  <c:v>-328.73200007000003</c:v>
                </c:pt>
                <c:pt idx="344">
                  <c:v>-328.17099991999999</c:v>
                </c:pt>
                <c:pt idx="345">
                  <c:v>-328.430999955</c:v>
                </c:pt>
                <c:pt idx="346">
                  <c:v>-328.22700004299998</c:v>
                </c:pt>
                <c:pt idx="347">
                  <c:v>-327.891000244</c:v>
                </c:pt>
                <c:pt idx="348">
                  <c:v>-328.677999973</c:v>
                </c:pt>
                <c:pt idx="349">
                  <c:v>-329.601999815</c:v>
                </c:pt>
                <c:pt idx="350">
                  <c:v>-329.87600003799997</c:v>
                </c:pt>
                <c:pt idx="351">
                  <c:v>-329.96700016099999</c:v>
                </c:pt>
                <c:pt idx="352">
                  <c:v>-330.014000006</c:v>
                </c:pt>
                <c:pt idx="353">
                  <c:v>-328.80200006799998</c:v>
                </c:pt>
                <c:pt idx="354">
                  <c:v>-328.631999984</c:v>
                </c:pt>
                <c:pt idx="355">
                  <c:v>-328.54700025599999</c:v>
                </c:pt>
                <c:pt idx="356">
                  <c:v>-328.46599995399998</c:v>
                </c:pt>
                <c:pt idx="357">
                  <c:v>-328.51399996999999</c:v>
                </c:pt>
                <c:pt idx="358">
                  <c:v>-327.86400003799997</c:v>
                </c:pt>
                <c:pt idx="359">
                  <c:v>-327.58500021899999</c:v>
                </c:pt>
                <c:pt idx="360">
                  <c:v>-327.85500007399997</c:v>
                </c:pt>
                <c:pt idx="361">
                  <c:v>-327.313999878</c:v>
                </c:pt>
                <c:pt idx="362">
                  <c:v>-327.64000017199999</c:v>
                </c:pt>
                <c:pt idx="363">
                  <c:v>-328.57599986000002</c:v>
                </c:pt>
                <c:pt idx="364">
                  <c:v>-329.25700005099998</c:v>
                </c:pt>
                <c:pt idx="365">
                  <c:v>-329.33100010300001</c:v>
                </c:pt>
                <c:pt idx="366">
                  <c:v>-329.57899997700002</c:v>
                </c:pt>
                <c:pt idx="367">
                  <c:v>-329.07599997699998</c:v>
                </c:pt>
                <c:pt idx="368">
                  <c:v>-328.18599996400002</c:v>
                </c:pt>
                <c:pt idx="369">
                  <c:v>-328.03400012200001</c:v>
                </c:pt>
                <c:pt idx="370">
                  <c:v>-328.11100005600002</c:v>
                </c:pt>
                <c:pt idx="371">
                  <c:v>-328.03399980799998</c:v>
                </c:pt>
                <c:pt idx="372">
                  <c:v>-327.74899990799997</c:v>
                </c:pt>
                <c:pt idx="373">
                  <c:v>-327.137000172</c:v>
                </c:pt>
                <c:pt idx="374">
                  <c:v>-327.29799997800001</c:v>
                </c:pt>
                <c:pt idx="375">
                  <c:v>-327.23600008800003</c:v>
                </c:pt>
                <c:pt idx="376">
                  <c:v>-326.73100006099997</c:v>
                </c:pt>
                <c:pt idx="377">
                  <c:v>-327.47099994400003</c:v>
                </c:pt>
                <c:pt idx="378">
                  <c:v>-328.43200012599999</c:v>
                </c:pt>
                <c:pt idx="379">
                  <c:v>-328.80200006799998</c:v>
                </c:pt>
                <c:pt idx="380">
                  <c:v>-328.86900018199998</c:v>
                </c:pt>
                <c:pt idx="381">
                  <c:v>-329.02499976299998</c:v>
                </c:pt>
                <c:pt idx="382">
                  <c:v>-327.88000025299999</c:v>
                </c:pt>
                <c:pt idx="383">
                  <c:v>-327.63199974999998</c:v>
                </c:pt>
                <c:pt idx="384">
                  <c:v>-327.50999999700002</c:v>
                </c:pt>
                <c:pt idx="385">
                  <c:v>-327.466999891</c:v>
                </c:pt>
                <c:pt idx="386">
                  <c:v>-327.54000008600002</c:v>
                </c:pt>
                <c:pt idx="387">
                  <c:v>-326.93800017000001</c:v>
                </c:pt>
                <c:pt idx="388">
                  <c:v>-326.56099997699999</c:v>
                </c:pt>
                <c:pt idx="389">
                  <c:v>-326.87200022600001</c:v>
                </c:pt>
                <c:pt idx="390">
                  <c:v>-326.41299987399998</c:v>
                </c:pt>
                <c:pt idx="391">
                  <c:v>-326.55499989600003</c:v>
                </c:pt>
                <c:pt idx="392">
                  <c:v>-327.45899978300002</c:v>
                </c:pt>
                <c:pt idx="393">
                  <c:v>-328.23800003399998</c:v>
                </c:pt>
                <c:pt idx="394">
                  <c:v>-328.33899997600003</c:v>
                </c:pt>
                <c:pt idx="395">
                  <c:v>-327.66300000899997</c:v>
                </c:pt>
                <c:pt idx="396">
                  <c:v>-328.72200025000001</c:v>
                </c:pt>
                <c:pt idx="397">
                  <c:v>-327.151999902</c:v>
                </c:pt>
                <c:pt idx="398">
                  <c:v>-327.00000005999999</c:v>
                </c:pt>
                <c:pt idx="399">
                  <c:v>-327.04499987899999</c:v>
                </c:pt>
                <c:pt idx="400">
                  <c:v>-326.92899989199998</c:v>
                </c:pt>
                <c:pt idx="401">
                  <c:v>-326.75000015900002</c:v>
                </c:pt>
                <c:pt idx="402">
                  <c:v>-326.103999966</c:v>
                </c:pt>
                <c:pt idx="403">
                  <c:v>-326.134000055</c:v>
                </c:pt>
                <c:pt idx="404">
                  <c:v>-326.21500004299997</c:v>
                </c:pt>
                <c:pt idx="405">
                  <c:v>-325.60700004699999</c:v>
                </c:pt>
                <c:pt idx="406">
                  <c:v>-326.27899996000002</c:v>
                </c:pt>
                <c:pt idx="407">
                  <c:v>-327.263000293</c:v>
                </c:pt>
                <c:pt idx="408">
                  <c:v>-327.72599975600002</c:v>
                </c:pt>
                <c:pt idx="409">
                  <c:v>-327.78900013100002</c:v>
                </c:pt>
                <c:pt idx="410">
                  <c:v>-328.02700018500002</c:v>
                </c:pt>
                <c:pt idx="411">
                  <c:v>-326.99800003299998</c:v>
                </c:pt>
                <c:pt idx="412">
                  <c:v>-326.60299991300002</c:v>
                </c:pt>
                <c:pt idx="413">
                  <c:v>-326.46699997100001</c:v>
                </c:pt>
                <c:pt idx="414">
                  <c:v>-326.46600011499999</c:v>
                </c:pt>
                <c:pt idx="415">
                  <c:v>-326.516000158</c:v>
                </c:pt>
                <c:pt idx="416">
                  <c:v>-325.990000006</c:v>
                </c:pt>
                <c:pt idx="417">
                  <c:v>-325.52800008600002</c:v>
                </c:pt>
                <c:pt idx="418">
                  <c:v>-325.85699994800001</c:v>
                </c:pt>
                <c:pt idx="419">
                  <c:v>-325.49599997000001</c:v>
                </c:pt>
                <c:pt idx="420">
                  <c:v>-325.44600024099998</c:v>
                </c:pt>
                <c:pt idx="421">
                  <c:v>-326.31800001300002</c:v>
                </c:pt>
                <c:pt idx="422">
                  <c:v>-327.18299984700002</c:v>
                </c:pt>
                <c:pt idx="423">
                  <c:v>-327.338000201</c:v>
                </c:pt>
                <c:pt idx="424">
                  <c:v>-327.503999916</c:v>
                </c:pt>
                <c:pt idx="425">
                  <c:v>-327.30999982499998</c:v>
                </c:pt>
                <c:pt idx="426">
                  <c:v>-326.12000018100002</c:v>
                </c:pt>
                <c:pt idx="427">
                  <c:v>-325.97599981799999</c:v>
                </c:pt>
                <c:pt idx="428">
                  <c:v>-325.96700016900002</c:v>
                </c:pt>
                <c:pt idx="429">
                  <c:v>-325.83499996699999</c:v>
                </c:pt>
                <c:pt idx="430">
                  <c:v>-325.762000086</c:v>
                </c:pt>
                <c:pt idx="431">
                  <c:v>-325.09300005599999</c:v>
                </c:pt>
                <c:pt idx="432">
                  <c:v>-324.98900023099998</c:v>
                </c:pt>
                <c:pt idx="433">
                  <c:v>-325.18600020600002</c:v>
                </c:pt>
                <c:pt idx="434">
                  <c:v>-324.56800007499999</c:v>
                </c:pt>
                <c:pt idx="435">
                  <c:v>-325.13599984799998</c:v>
                </c:pt>
                <c:pt idx="436">
                  <c:v>-326.13300019899998</c:v>
                </c:pt>
                <c:pt idx="437">
                  <c:v>-326.68799995400002</c:v>
                </c:pt>
                <c:pt idx="438">
                  <c:v>-326.75900012300002</c:v>
                </c:pt>
                <c:pt idx="439">
                  <c:v>-327.02299989800002</c:v>
                </c:pt>
                <c:pt idx="440">
                  <c:v>-326.15800006299997</c:v>
                </c:pt>
                <c:pt idx="441">
                  <c:v>-325.570000021</c:v>
                </c:pt>
                <c:pt idx="442">
                  <c:v>-325.43000002600002</c:v>
                </c:pt>
                <c:pt idx="443">
                  <c:v>-325.46699973800003</c:v>
                </c:pt>
                <c:pt idx="444">
                  <c:v>-325.46399985400001</c:v>
                </c:pt>
                <c:pt idx="445">
                  <c:v>-325.03099985199998</c:v>
                </c:pt>
                <c:pt idx="446">
                  <c:v>-324.49299985300001</c:v>
                </c:pt>
                <c:pt idx="447">
                  <c:v>-324.798000022</c:v>
                </c:pt>
                <c:pt idx="448">
                  <c:v>-324.55599991399998</c:v>
                </c:pt>
                <c:pt idx="449">
                  <c:v>-324.31700000299998</c:v>
                </c:pt>
                <c:pt idx="450">
                  <c:v>-325.15699997299998</c:v>
                </c:pt>
                <c:pt idx="451">
                  <c:v>-326.09000009300001</c:v>
                </c:pt>
                <c:pt idx="452">
                  <c:v>-326.32699997600002</c:v>
                </c:pt>
                <c:pt idx="453">
                  <c:v>-326.44499998999999</c:v>
                </c:pt>
                <c:pt idx="454">
                  <c:v>-326.39600011800002</c:v>
                </c:pt>
                <c:pt idx="455">
                  <c:v>-325.152000063</c:v>
                </c:pt>
                <c:pt idx="456">
                  <c:v>-325.00299978999999</c:v>
                </c:pt>
                <c:pt idx="457">
                  <c:v>-324.94000004399999</c:v>
                </c:pt>
                <c:pt idx="458">
                  <c:v>-324.82000000300002</c:v>
                </c:pt>
                <c:pt idx="459">
                  <c:v>-324.83500004699999</c:v>
                </c:pt>
                <c:pt idx="460">
                  <c:v>-324.16600001699999</c:v>
                </c:pt>
                <c:pt idx="461">
                  <c:v>-323.940999981</c:v>
                </c:pt>
                <c:pt idx="462">
                  <c:v>-324.21599974600002</c:v>
                </c:pt>
                <c:pt idx="463">
                  <c:v>-323.65499991000002</c:v>
                </c:pt>
                <c:pt idx="464">
                  <c:v>-324.08099997599999</c:v>
                </c:pt>
                <c:pt idx="465">
                  <c:v>-325.07199993099999</c:v>
                </c:pt>
                <c:pt idx="466">
                  <c:v>-325.72599991700002</c:v>
                </c:pt>
                <c:pt idx="467">
                  <c:v>-325.80499987799999</c:v>
                </c:pt>
                <c:pt idx="468">
                  <c:v>-326.05799997700001</c:v>
                </c:pt>
                <c:pt idx="469">
                  <c:v>-325.40099979399997</c:v>
                </c:pt>
                <c:pt idx="470">
                  <c:v>-324.60800029799998</c:v>
                </c:pt>
                <c:pt idx="471">
                  <c:v>-324.463999935</c:v>
                </c:pt>
                <c:pt idx="472">
                  <c:v>-324.52199977100003</c:v>
                </c:pt>
                <c:pt idx="473">
                  <c:v>-324.458000169</c:v>
                </c:pt>
                <c:pt idx="474">
                  <c:v>-324.12400008200001</c:v>
                </c:pt>
                <c:pt idx="475">
                  <c:v>-323.52700007599998</c:v>
                </c:pt>
                <c:pt idx="476">
                  <c:v>-323.75499999599998</c:v>
                </c:pt>
                <c:pt idx="477">
                  <c:v>-323.656000081</c:v>
                </c:pt>
                <c:pt idx="478">
                  <c:v>-323.23899997900003</c:v>
                </c:pt>
                <c:pt idx="479">
                  <c:v>-324.03900004000002</c:v>
                </c:pt>
                <c:pt idx="480">
                  <c:v>-325.02200020200002</c:v>
                </c:pt>
                <c:pt idx="481">
                  <c:v>-325.35599997499997</c:v>
                </c:pt>
                <c:pt idx="482">
                  <c:v>-325.44100001700002</c:v>
                </c:pt>
                <c:pt idx="483">
                  <c:v>-325.51999997799999</c:v>
                </c:pt>
                <c:pt idx="484">
                  <c:v>-324.29999993199999</c:v>
                </c:pt>
                <c:pt idx="485">
                  <c:v>-324.10499998400002</c:v>
                </c:pt>
                <c:pt idx="486">
                  <c:v>-324.02999976199999</c:v>
                </c:pt>
                <c:pt idx="487">
                  <c:v>-324.04800000400002</c:v>
                </c:pt>
                <c:pt idx="488">
                  <c:v>-324.13599992899998</c:v>
                </c:pt>
                <c:pt idx="489">
                  <c:v>-323.52700007599998</c:v>
                </c:pt>
                <c:pt idx="490">
                  <c:v>-323.221999907</c:v>
                </c:pt>
                <c:pt idx="491">
                  <c:v>-323.56099990400003</c:v>
                </c:pt>
                <c:pt idx="492">
                  <c:v>-323.104000208</c:v>
                </c:pt>
                <c:pt idx="493">
                  <c:v>-323.37400006399997</c:v>
                </c:pt>
                <c:pt idx="494">
                  <c:v>-324.35200000200001</c:v>
                </c:pt>
                <c:pt idx="495">
                  <c:v>-325.12600002800002</c:v>
                </c:pt>
                <c:pt idx="496">
                  <c:v>-325.24200001499997</c:v>
                </c:pt>
                <c:pt idx="497">
                  <c:v>-325.49399994300001</c:v>
                </c:pt>
                <c:pt idx="498">
                  <c:v>-325.06999990399999</c:v>
                </c:pt>
                <c:pt idx="499">
                  <c:v>-324.109999894</c:v>
                </c:pt>
                <c:pt idx="500">
                  <c:v>-323.98699997</c:v>
                </c:pt>
                <c:pt idx="501">
                  <c:v>-324.06499976100002</c:v>
                </c:pt>
                <c:pt idx="502">
                  <c:v>-323.976999836</c:v>
                </c:pt>
                <c:pt idx="503">
                  <c:v>-323.77099989700002</c:v>
                </c:pt>
                <c:pt idx="504">
                  <c:v>-323.15899984700002</c:v>
                </c:pt>
                <c:pt idx="505">
                  <c:v>-323.28699999499997</c:v>
                </c:pt>
                <c:pt idx="506">
                  <c:v>-323.35099991200002</c:v>
                </c:pt>
                <c:pt idx="507">
                  <c:v>-322.81999984999999</c:v>
                </c:pt>
                <c:pt idx="508">
                  <c:v>-323.57600026300003</c:v>
                </c:pt>
                <c:pt idx="509">
                  <c:v>-324.60100004700001</c:v>
                </c:pt>
                <c:pt idx="510">
                  <c:v>-325.05199997699998</c:v>
                </c:pt>
                <c:pt idx="511">
                  <c:v>-325.14599998199998</c:v>
                </c:pt>
                <c:pt idx="512">
                  <c:v>-325.35399994800002</c:v>
                </c:pt>
                <c:pt idx="513">
                  <c:v>-324.26800013100001</c:v>
                </c:pt>
                <c:pt idx="514">
                  <c:v>-323.98400008700003</c:v>
                </c:pt>
                <c:pt idx="515">
                  <c:v>-323.88100011699999</c:v>
                </c:pt>
                <c:pt idx="516">
                  <c:v>-323.86499990200002</c:v>
                </c:pt>
                <c:pt idx="517">
                  <c:v>-323.952000285</c:v>
                </c:pt>
                <c:pt idx="518">
                  <c:v>-323.41000023300001</c:v>
                </c:pt>
                <c:pt idx="519">
                  <c:v>-323.01199991499999</c:v>
                </c:pt>
                <c:pt idx="520">
                  <c:v>-323.37799980300002</c:v>
                </c:pt>
                <c:pt idx="521">
                  <c:v>-323.01599996900001</c:v>
                </c:pt>
                <c:pt idx="522">
                  <c:v>-323.09700027100001</c:v>
                </c:pt>
                <c:pt idx="523">
                  <c:v>-324.04100006700003</c:v>
                </c:pt>
                <c:pt idx="524">
                  <c:v>-324.90999995499999</c:v>
                </c:pt>
                <c:pt idx="525">
                  <c:v>-325.062999967</c:v>
                </c:pt>
                <c:pt idx="526">
                  <c:v>-325.27599984300002</c:v>
                </c:pt>
                <c:pt idx="527">
                  <c:v>-324.99799988000001</c:v>
                </c:pt>
                <c:pt idx="528">
                  <c:v>-323.88100011699999</c:v>
                </c:pt>
                <c:pt idx="529">
                  <c:v>-323.76100007700001</c:v>
                </c:pt>
                <c:pt idx="530">
                  <c:v>-323.79699993200001</c:v>
                </c:pt>
                <c:pt idx="531">
                  <c:v>-323.68000008899998</c:v>
                </c:pt>
                <c:pt idx="532">
                  <c:v>-323.579000146</c:v>
                </c:pt>
                <c:pt idx="533">
                  <c:v>-322.93799986400001</c:v>
                </c:pt>
                <c:pt idx="534">
                  <c:v>-322.92700018699998</c:v>
                </c:pt>
                <c:pt idx="535">
                  <c:v>-323.12100027899999</c:v>
                </c:pt>
                <c:pt idx="536">
                  <c:v>-322.539000004</c:v>
                </c:pt>
                <c:pt idx="537">
                  <c:v>-323.20499983600001</c:v>
                </c:pt>
                <c:pt idx="538">
                  <c:v>-324.24800017600001</c:v>
                </c:pt>
                <c:pt idx="539">
                  <c:v>-324.78999991400002</c:v>
                </c:pt>
                <c:pt idx="540">
                  <c:v>-324.88600026099999</c:v>
                </c:pt>
                <c:pt idx="541">
                  <c:v>-325.14500012600001</c:v>
                </c:pt>
                <c:pt idx="542">
                  <c:v>-324.187999999</c:v>
                </c:pt>
                <c:pt idx="543">
                  <c:v>-323.728999961</c:v>
                </c:pt>
                <c:pt idx="544">
                  <c:v>-323.61700002800001</c:v>
                </c:pt>
                <c:pt idx="545">
                  <c:v>-323.64400023399998</c:v>
                </c:pt>
                <c:pt idx="546">
                  <c:v>-323.68700002600002</c:v>
                </c:pt>
                <c:pt idx="547">
                  <c:v>-323.23000001499997</c:v>
                </c:pt>
                <c:pt idx="548">
                  <c:v>-322.74800013999999</c:v>
                </c:pt>
                <c:pt idx="549">
                  <c:v>-323.10600023500001</c:v>
                </c:pt>
                <c:pt idx="550">
                  <c:v>-322.85100010899998</c:v>
                </c:pt>
                <c:pt idx="551">
                  <c:v>-322.74000003200001</c:v>
                </c:pt>
                <c:pt idx="552">
                  <c:v>-323.64599994600002</c:v>
                </c:pt>
                <c:pt idx="553">
                  <c:v>-324.59099991199997</c:v>
                </c:pt>
                <c:pt idx="554">
                  <c:v>-324.80799984200002</c:v>
                </c:pt>
                <c:pt idx="555">
                  <c:v>-324.96999981800002</c:v>
                </c:pt>
                <c:pt idx="556">
                  <c:v>-324.83400019099997</c:v>
                </c:pt>
                <c:pt idx="557">
                  <c:v>-323.61999991099998</c:v>
                </c:pt>
                <c:pt idx="558">
                  <c:v>-323.50000018499998</c:v>
                </c:pt>
                <c:pt idx="559">
                  <c:v>-323.478999746</c:v>
                </c:pt>
                <c:pt idx="560">
                  <c:v>-323.35900001900001</c:v>
                </c:pt>
                <c:pt idx="561">
                  <c:v>-323.35400010900003</c:v>
                </c:pt>
                <c:pt idx="562">
                  <c:v>-322.698999953</c:v>
                </c:pt>
                <c:pt idx="563">
                  <c:v>-322.55400004799998</c:v>
                </c:pt>
                <c:pt idx="564">
                  <c:v>-322.83800009200002</c:v>
                </c:pt>
                <c:pt idx="565">
                  <c:v>-322.28599990499998</c:v>
                </c:pt>
                <c:pt idx="566">
                  <c:v>-322.82400021799998</c:v>
                </c:pt>
                <c:pt idx="567">
                  <c:v>-323.86800010000002</c:v>
                </c:pt>
                <c:pt idx="568">
                  <c:v>-324.50099996099999</c:v>
                </c:pt>
                <c:pt idx="569">
                  <c:v>-324.60199990299998</c:v>
                </c:pt>
                <c:pt idx="570">
                  <c:v>-324.86599999200001</c:v>
                </c:pt>
                <c:pt idx="571">
                  <c:v>-324.09399999300001</c:v>
                </c:pt>
                <c:pt idx="572">
                  <c:v>-323.42900001700002</c:v>
                </c:pt>
                <c:pt idx="573">
                  <c:v>-323.31000014699998</c:v>
                </c:pt>
                <c:pt idx="574">
                  <c:v>-323.36899983900003</c:v>
                </c:pt>
                <c:pt idx="575">
                  <c:v>-323.350000056</c:v>
                </c:pt>
                <c:pt idx="576">
                  <c:v>-322.98599988000001</c:v>
                </c:pt>
                <c:pt idx="577">
                  <c:v>-322.43300015099999</c:v>
                </c:pt>
                <c:pt idx="578">
                  <c:v>-322.73300009500002</c:v>
                </c:pt>
                <c:pt idx="579">
                  <c:v>-322.60599980400002</c:v>
                </c:pt>
                <c:pt idx="580">
                  <c:v>-322.311000084</c:v>
                </c:pt>
                <c:pt idx="581">
                  <c:v>-323.17700008899999</c:v>
                </c:pt>
                <c:pt idx="582">
                  <c:v>-324.17799986400001</c:v>
                </c:pt>
                <c:pt idx="583">
                  <c:v>-324.483000033</c:v>
                </c:pt>
                <c:pt idx="584">
                  <c:v>-324.60399992999999</c:v>
                </c:pt>
                <c:pt idx="585">
                  <c:v>-324.61600009099999</c:v>
                </c:pt>
                <c:pt idx="586">
                  <c:v>-323.38000014400001</c:v>
                </c:pt>
                <c:pt idx="587">
                  <c:v>-323.23800012200002</c:v>
                </c:pt>
                <c:pt idx="588">
                  <c:v>-323.17100000800002</c:v>
                </c:pt>
                <c:pt idx="589">
                  <c:v>-323.07299994900001</c:v>
                </c:pt>
                <c:pt idx="590">
                  <c:v>-323.136999866</c:v>
                </c:pt>
                <c:pt idx="591">
                  <c:v>-322.49900009499999</c:v>
                </c:pt>
                <c:pt idx="592">
                  <c:v>-322.239999915</c:v>
                </c:pt>
                <c:pt idx="593">
                  <c:v>-322.581000254</c:v>
                </c:pt>
                <c:pt idx="594">
                  <c:v>-322.10800002799999</c:v>
                </c:pt>
                <c:pt idx="595">
                  <c:v>-322.48400005000002</c:v>
                </c:pt>
                <c:pt idx="596">
                  <c:v>-323.512000032</c:v>
                </c:pt>
                <c:pt idx="597">
                  <c:v>-324.24799986199997</c:v>
                </c:pt>
                <c:pt idx="598">
                  <c:v>-324.35699991199999</c:v>
                </c:pt>
                <c:pt idx="599">
                  <c:v>-324.59400011000002</c:v>
                </c:pt>
                <c:pt idx="600">
                  <c:v>-324.02399999599999</c:v>
                </c:pt>
                <c:pt idx="601">
                  <c:v>-323.15300008000003</c:v>
                </c:pt>
                <c:pt idx="602">
                  <c:v>-322.99499984400001</c:v>
                </c:pt>
                <c:pt idx="603">
                  <c:v>-323.00399980700001</c:v>
                </c:pt>
                <c:pt idx="604">
                  <c:v>-322.86499998300002</c:v>
                </c:pt>
                <c:pt idx="605">
                  <c:v>-322.54400022800002</c:v>
                </c:pt>
                <c:pt idx="606">
                  <c:v>-321.88099996400001</c:v>
                </c:pt>
                <c:pt idx="607">
                  <c:v>-322.01699990499998</c:v>
                </c:pt>
                <c:pt idx="608">
                  <c:v>-321.97499997</c:v>
                </c:pt>
                <c:pt idx="609">
                  <c:v>-321.46500003300002</c:v>
                </c:pt>
                <c:pt idx="610">
                  <c:v>-322.21900010500002</c:v>
                </c:pt>
                <c:pt idx="611">
                  <c:v>-323.19900007000001</c:v>
                </c:pt>
                <c:pt idx="612">
                  <c:v>-323.542000121</c:v>
                </c:pt>
                <c:pt idx="613">
                  <c:v>-323.58400005599998</c:v>
                </c:pt>
                <c:pt idx="614">
                  <c:v>-323.64000018000002</c:v>
                </c:pt>
                <c:pt idx="615">
                  <c:v>-322.40799997200003</c:v>
                </c:pt>
                <c:pt idx="616">
                  <c:v>-322.13100018</c:v>
                </c:pt>
                <c:pt idx="617">
                  <c:v>-321.97499997</c:v>
                </c:pt>
                <c:pt idx="618">
                  <c:v>-321.85599978499999</c:v>
                </c:pt>
                <c:pt idx="619">
                  <c:v>-321.88299999100002</c:v>
                </c:pt>
                <c:pt idx="620">
                  <c:v>-321.23999999599999</c:v>
                </c:pt>
                <c:pt idx="621">
                  <c:v>-320.82299989400002</c:v>
                </c:pt>
                <c:pt idx="622">
                  <c:v>-321.13499999999999</c:v>
                </c:pt>
                <c:pt idx="623">
                  <c:v>-320.697999944</c:v>
                </c:pt>
                <c:pt idx="624">
                  <c:v>-320.83000014499999</c:v>
                </c:pt>
                <c:pt idx="625">
                  <c:v>-321.76599983400001</c:v>
                </c:pt>
                <c:pt idx="626">
                  <c:v>-322.54399991399998</c:v>
                </c:pt>
                <c:pt idx="627">
                  <c:v>-322.61799996500002</c:v>
                </c:pt>
                <c:pt idx="628">
                  <c:v>-322.77900008500001</c:v>
                </c:pt>
                <c:pt idx="629">
                  <c:v>-322.32200007400002</c:v>
                </c:pt>
                <c:pt idx="630">
                  <c:v>-321.21799970000001</c:v>
                </c:pt>
                <c:pt idx="631">
                  <c:v>-321.03700025500001</c:v>
                </c:pt>
                <c:pt idx="632">
                  <c:v>-321.024000237</c:v>
                </c:pt>
                <c:pt idx="633">
                  <c:v>-320.84400001900002</c:v>
                </c:pt>
                <c:pt idx="634">
                  <c:v>-320.629999973</c:v>
                </c:pt>
                <c:pt idx="635">
                  <c:v>-319.93399973700002</c:v>
                </c:pt>
                <c:pt idx="636">
                  <c:v>-319.93500022199999</c:v>
                </c:pt>
                <c:pt idx="637">
                  <c:v>-320.03600016500002</c:v>
                </c:pt>
                <c:pt idx="638">
                  <c:v>-319.434999791</c:v>
                </c:pt>
                <c:pt idx="639">
                  <c:v>-320.11300009899998</c:v>
                </c:pt>
                <c:pt idx="640">
                  <c:v>-321.117000072</c:v>
                </c:pt>
                <c:pt idx="641">
                  <c:v>-321.557000012</c:v>
                </c:pt>
                <c:pt idx="642">
                  <c:v>-321.59699991999997</c:v>
                </c:pt>
                <c:pt idx="643">
                  <c:v>-321.74400016700002</c:v>
                </c:pt>
                <c:pt idx="644">
                  <c:v>-320.61100018899998</c:v>
                </c:pt>
                <c:pt idx="645">
                  <c:v>-320.19200006</c:v>
                </c:pt>
                <c:pt idx="646">
                  <c:v>-320.02500017400001</c:v>
                </c:pt>
                <c:pt idx="647">
                  <c:v>-319.954000006</c:v>
                </c:pt>
                <c:pt idx="648">
                  <c:v>-319.95899991599998</c:v>
                </c:pt>
                <c:pt idx="649">
                  <c:v>-319.39700022300002</c:v>
                </c:pt>
                <c:pt idx="650">
                  <c:v>-318.89400022299998</c:v>
                </c:pt>
                <c:pt idx="651">
                  <c:v>-319.21399980799998</c:v>
                </c:pt>
                <c:pt idx="652">
                  <c:v>-318.87800000800001</c:v>
                </c:pt>
                <c:pt idx="653">
                  <c:v>-318.82300005500002</c:v>
                </c:pt>
                <c:pt idx="654">
                  <c:v>-319.72200003199998</c:v>
                </c:pt>
                <c:pt idx="655">
                  <c:v>-320.59000006399998</c:v>
                </c:pt>
                <c:pt idx="656">
                  <c:v>-320.71200013200001</c:v>
                </c:pt>
                <c:pt idx="657">
                  <c:v>-320.833000029</c:v>
                </c:pt>
                <c:pt idx="658">
                  <c:v>-320.51499984200001</c:v>
                </c:pt>
                <c:pt idx="659">
                  <c:v>-319.276000012</c:v>
                </c:pt>
                <c:pt idx="660">
                  <c:v>-319.10100001799998</c:v>
                </c:pt>
                <c:pt idx="661">
                  <c:v>-319.04200001200002</c:v>
                </c:pt>
                <c:pt idx="662">
                  <c:v>-318.84799992000001</c:v>
                </c:pt>
                <c:pt idx="663">
                  <c:v>-318.73700015700001</c:v>
                </c:pt>
                <c:pt idx="664">
                  <c:v>-318.02299999399997</c:v>
                </c:pt>
                <c:pt idx="665">
                  <c:v>-317.885000026</c:v>
                </c:pt>
                <c:pt idx="666">
                  <c:v>-318.09599987500002</c:v>
                </c:pt>
                <c:pt idx="667">
                  <c:v>-317.49499981500003</c:v>
                </c:pt>
                <c:pt idx="668">
                  <c:v>-318.0660001</c:v>
                </c:pt>
                <c:pt idx="669">
                  <c:v>-319.07999989299998</c:v>
                </c:pt>
                <c:pt idx="670">
                  <c:v>-319.61400015300001</c:v>
                </c:pt>
                <c:pt idx="671">
                  <c:v>-319.660000142</c:v>
                </c:pt>
                <c:pt idx="672">
                  <c:v>-319.83700016300003</c:v>
                </c:pt>
                <c:pt idx="673">
                  <c:v>-318.87300009799998</c:v>
                </c:pt>
                <c:pt idx="674">
                  <c:v>-318.26500010199999</c:v>
                </c:pt>
                <c:pt idx="675">
                  <c:v>-318.09400016199999</c:v>
                </c:pt>
                <c:pt idx="676">
                  <c:v>-318.06699995600002</c:v>
                </c:pt>
                <c:pt idx="677">
                  <c:v>-318.01700022799997</c:v>
                </c:pt>
                <c:pt idx="678">
                  <c:v>-317.54900022599998</c:v>
                </c:pt>
                <c:pt idx="679">
                  <c:v>-316.96799980700001</c:v>
                </c:pt>
                <c:pt idx="680">
                  <c:v>-317.25599990500001</c:v>
                </c:pt>
                <c:pt idx="681">
                  <c:v>-317.03599977800002</c:v>
                </c:pt>
                <c:pt idx="682">
                  <c:v>-316.79899989400002</c:v>
                </c:pt>
                <c:pt idx="683">
                  <c:v>-317.65799996200002</c:v>
                </c:pt>
                <c:pt idx="684">
                  <c:v>-318.59599999199997</c:v>
                </c:pt>
                <c:pt idx="685">
                  <c:v>-318.79599984999999</c:v>
                </c:pt>
                <c:pt idx="686">
                  <c:v>-318.87399995499999</c:v>
                </c:pt>
                <c:pt idx="687">
                  <c:v>-318.70300001499999</c:v>
                </c:pt>
                <c:pt idx="688">
                  <c:v>-317.404999863</c:v>
                </c:pt>
                <c:pt idx="689">
                  <c:v>-317.22499995999999</c:v>
                </c:pt>
                <c:pt idx="690">
                  <c:v>-317.11700008000003</c:v>
                </c:pt>
                <c:pt idx="691">
                  <c:v>-316.93800003299998</c:v>
                </c:pt>
                <c:pt idx="692">
                  <c:v>-316.91099982700001</c:v>
                </c:pt>
                <c:pt idx="693">
                  <c:v>-316.20100003200002</c:v>
                </c:pt>
                <c:pt idx="694">
                  <c:v>-315.93900028399997</c:v>
                </c:pt>
                <c:pt idx="695">
                  <c:v>-316.21799978899998</c:v>
                </c:pt>
                <c:pt idx="696">
                  <c:v>-315.68199981700002</c:v>
                </c:pt>
                <c:pt idx="697">
                  <c:v>-316.10700002599998</c:v>
                </c:pt>
                <c:pt idx="698">
                  <c:v>-317.11700008000003</c:v>
                </c:pt>
                <c:pt idx="699">
                  <c:v>-317.74800022800002</c:v>
                </c:pt>
                <c:pt idx="700">
                  <c:v>-317.79900012799999</c:v>
                </c:pt>
                <c:pt idx="701">
                  <c:v>-317.97299995100002</c:v>
                </c:pt>
                <c:pt idx="702">
                  <c:v>-317.209000059</c:v>
                </c:pt>
                <c:pt idx="703">
                  <c:v>-316.39099975599999</c:v>
                </c:pt>
                <c:pt idx="704">
                  <c:v>-316.216000076</c:v>
                </c:pt>
                <c:pt idx="705">
                  <c:v>-316.21500021999998</c:v>
                </c:pt>
                <c:pt idx="706">
                  <c:v>-316.100999946</c:v>
                </c:pt>
                <c:pt idx="707">
                  <c:v>-315.73199985999997</c:v>
                </c:pt>
                <c:pt idx="708">
                  <c:v>-315.09000003599999</c:v>
                </c:pt>
                <c:pt idx="709">
                  <c:v>-315.29199992100001</c:v>
                </c:pt>
                <c:pt idx="710">
                  <c:v>-315.20800004900002</c:v>
                </c:pt>
                <c:pt idx="711">
                  <c:v>-314.80299979400002</c:v>
                </c:pt>
                <c:pt idx="712">
                  <c:v>-315.61399984600001</c:v>
                </c:pt>
                <c:pt idx="713">
                  <c:v>-316.59900003600001</c:v>
                </c:pt>
                <c:pt idx="714">
                  <c:v>-316.89400007</c:v>
                </c:pt>
                <c:pt idx="715">
                  <c:v>-316.94499997000003</c:v>
                </c:pt>
                <c:pt idx="716">
                  <c:v>-316.9089998</c:v>
                </c:pt>
                <c:pt idx="717">
                  <c:v>-315.63000006099998</c:v>
                </c:pt>
                <c:pt idx="718">
                  <c:v>-315.40299999799998</c:v>
                </c:pt>
                <c:pt idx="719">
                  <c:v>-315.26000011899998</c:v>
                </c:pt>
                <c:pt idx="720">
                  <c:v>-315.11400004400002</c:v>
                </c:pt>
                <c:pt idx="721">
                  <c:v>-315.13300014200001</c:v>
                </c:pt>
                <c:pt idx="722">
                  <c:v>-314.45900020200003</c:v>
                </c:pt>
                <c:pt idx="723">
                  <c:v>-314.09200014300001</c:v>
                </c:pt>
                <c:pt idx="724">
                  <c:v>-314.40899984399999</c:v>
                </c:pt>
                <c:pt idx="725">
                  <c:v>-313.96199996799999</c:v>
                </c:pt>
                <c:pt idx="726">
                  <c:v>-314.21100001299999</c:v>
                </c:pt>
                <c:pt idx="727">
                  <c:v>-315.195000032</c:v>
                </c:pt>
                <c:pt idx="728">
                  <c:v>-315.931000176</c:v>
                </c:pt>
                <c:pt idx="729">
                  <c:v>-315.99399992299999</c:v>
                </c:pt>
                <c:pt idx="730">
                  <c:v>-316.15300001600002</c:v>
                </c:pt>
                <c:pt idx="731">
                  <c:v>-315.56599983000001</c:v>
                </c:pt>
                <c:pt idx="732">
                  <c:v>-314.55399974900001</c:v>
                </c:pt>
                <c:pt idx="733">
                  <c:v>-314.375000016</c:v>
                </c:pt>
                <c:pt idx="734">
                  <c:v>-314.36999979199999</c:v>
                </c:pt>
                <c:pt idx="735">
                  <c:v>-314.20100019300003</c:v>
                </c:pt>
                <c:pt idx="736">
                  <c:v>-313.93500007699998</c:v>
                </c:pt>
                <c:pt idx="737">
                  <c:v>-313.25100000200001</c:v>
                </c:pt>
                <c:pt idx="738">
                  <c:v>-313.32599991000001</c:v>
                </c:pt>
                <c:pt idx="739">
                  <c:v>-313.38500023099999</c:v>
                </c:pt>
                <c:pt idx="740">
                  <c:v>-312.85599988199999</c:v>
                </c:pt>
                <c:pt idx="741">
                  <c:v>-313.60099998999999</c:v>
                </c:pt>
                <c:pt idx="742">
                  <c:v>-314.61499978299997</c:v>
                </c:pt>
                <c:pt idx="743">
                  <c:v>-315.00800019100001</c:v>
                </c:pt>
                <c:pt idx="744">
                  <c:v>-315.04899995599999</c:v>
                </c:pt>
                <c:pt idx="745">
                  <c:v>-315.104000224</c:v>
                </c:pt>
                <c:pt idx="746">
                  <c:v>-313.91700014899999</c:v>
                </c:pt>
                <c:pt idx="747">
                  <c:v>-313.581999892</c:v>
                </c:pt>
                <c:pt idx="748">
                  <c:v>-313.41999991599999</c:v>
                </c:pt>
                <c:pt idx="749">
                  <c:v>-313.31599977600001</c:v>
                </c:pt>
                <c:pt idx="750">
                  <c:v>-313.332999847</c:v>
                </c:pt>
                <c:pt idx="751">
                  <c:v>-312.72899990399998</c:v>
                </c:pt>
                <c:pt idx="752">
                  <c:v>-312.26799984000002</c:v>
                </c:pt>
                <c:pt idx="753">
                  <c:v>-312.59900004399998</c:v>
                </c:pt>
                <c:pt idx="754">
                  <c:v>-312.247999886</c:v>
                </c:pt>
                <c:pt idx="755">
                  <c:v>-312.31099994599998</c:v>
                </c:pt>
                <c:pt idx="756">
                  <c:v>-313.25700008299998</c:v>
                </c:pt>
                <c:pt idx="757">
                  <c:v>-314.090000116</c:v>
                </c:pt>
                <c:pt idx="758">
                  <c:v>-314.18200009499998</c:v>
                </c:pt>
                <c:pt idx="759">
                  <c:v>-314.30900007299999</c:v>
                </c:pt>
                <c:pt idx="760">
                  <c:v>-313.86800027700002</c:v>
                </c:pt>
                <c:pt idx="761">
                  <c:v>-312.69500007599999</c:v>
                </c:pt>
                <c:pt idx="762">
                  <c:v>-312.51800005600001</c:v>
                </c:pt>
                <c:pt idx="763">
                  <c:v>-312.476999976</c:v>
                </c:pt>
                <c:pt idx="764">
                  <c:v>-312.279000145</c:v>
                </c:pt>
                <c:pt idx="765">
                  <c:v>-312.11700016899999</c:v>
                </c:pt>
                <c:pt idx="766">
                  <c:v>-311.40599988899999</c:v>
                </c:pt>
                <c:pt idx="767">
                  <c:v>-311.33700006200002</c:v>
                </c:pt>
                <c:pt idx="768">
                  <c:v>-311.51699996600001</c:v>
                </c:pt>
                <c:pt idx="769">
                  <c:v>-310.94599999500002</c:v>
                </c:pt>
                <c:pt idx="770">
                  <c:v>-311.59399989999997</c:v>
                </c:pt>
                <c:pt idx="771">
                  <c:v>-312.62500007900002</c:v>
                </c:pt>
                <c:pt idx="772">
                  <c:v>-313.10899998100001</c:v>
                </c:pt>
                <c:pt idx="773">
                  <c:v>-313.152999943</c:v>
                </c:pt>
                <c:pt idx="774">
                  <c:v>-313.28100009100001</c:v>
                </c:pt>
                <c:pt idx="775">
                  <c:v>-312.20700012100002</c:v>
                </c:pt>
                <c:pt idx="776">
                  <c:v>-311.70599983300002</c:v>
                </c:pt>
                <c:pt idx="777">
                  <c:v>-311.53600006400001</c:v>
                </c:pt>
                <c:pt idx="778">
                  <c:v>-311.47799991300002</c:v>
                </c:pt>
                <c:pt idx="779">
                  <c:v>-311.452999734</c:v>
                </c:pt>
                <c:pt idx="780">
                  <c:v>-310.93800020200001</c:v>
                </c:pt>
                <c:pt idx="781">
                  <c:v>-310.39100023899999</c:v>
                </c:pt>
                <c:pt idx="782">
                  <c:v>-310.70700008400001</c:v>
                </c:pt>
                <c:pt idx="783">
                  <c:v>-310.45699986900001</c:v>
                </c:pt>
                <c:pt idx="784">
                  <c:v>-310.33699982799999</c:v>
                </c:pt>
                <c:pt idx="785">
                  <c:v>-311.23900000200001</c:v>
                </c:pt>
                <c:pt idx="786">
                  <c:v>-312.15200016699998</c:v>
                </c:pt>
                <c:pt idx="787">
                  <c:v>-312.30599972200002</c:v>
                </c:pt>
                <c:pt idx="788">
                  <c:v>-312.39299979100002</c:v>
                </c:pt>
                <c:pt idx="789">
                  <c:v>-312.098000071</c:v>
                </c:pt>
                <c:pt idx="790">
                  <c:v>-310.82400024200001</c:v>
                </c:pt>
                <c:pt idx="791">
                  <c:v>-310.64899993400002</c:v>
                </c:pt>
                <c:pt idx="792">
                  <c:v>-310.55800012499998</c:v>
                </c:pt>
                <c:pt idx="793">
                  <c:v>-310.36299986300003</c:v>
                </c:pt>
                <c:pt idx="794">
                  <c:v>-310.29399972200002</c:v>
                </c:pt>
                <c:pt idx="795">
                  <c:v>-309.57400010700002</c:v>
                </c:pt>
                <c:pt idx="796">
                  <c:v>-309.37000019499999</c:v>
                </c:pt>
                <c:pt idx="797">
                  <c:v>-309.63399996999999</c:v>
                </c:pt>
                <c:pt idx="798">
                  <c:v>-309.09599997100003</c:v>
                </c:pt>
                <c:pt idx="799">
                  <c:v>-309.616000042</c:v>
                </c:pt>
                <c:pt idx="800">
                  <c:v>-310.64800007700001</c:v>
                </c:pt>
                <c:pt idx="801">
                  <c:v>-311.22500012900002</c:v>
                </c:pt>
                <c:pt idx="802">
                  <c:v>-311.27300014500003</c:v>
                </c:pt>
                <c:pt idx="803">
                  <c:v>-311.42099993300002</c:v>
                </c:pt>
                <c:pt idx="804">
                  <c:v>-310.52299981200002</c:v>
                </c:pt>
                <c:pt idx="805">
                  <c:v>-309.81999995400002</c:v>
                </c:pt>
                <c:pt idx="806">
                  <c:v>-309.64499996000001</c:v>
                </c:pt>
                <c:pt idx="807">
                  <c:v>-309.62500000599999</c:v>
                </c:pt>
                <c:pt idx="808">
                  <c:v>-309.53900010799998</c:v>
                </c:pt>
                <c:pt idx="809">
                  <c:v>-309.119999979</c:v>
                </c:pt>
                <c:pt idx="810">
                  <c:v>-308.50300001900001</c:v>
                </c:pt>
                <c:pt idx="811">
                  <c:v>-308.75400009100002</c:v>
                </c:pt>
                <c:pt idx="812">
                  <c:v>-308.62299974500002</c:v>
                </c:pt>
                <c:pt idx="813">
                  <c:v>-308.32800002499999</c:v>
                </c:pt>
                <c:pt idx="814">
                  <c:v>-309.18300004000002</c:v>
                </c:pt>
                <c:pt idx="815">
                  <c:v>-310.15400004100002</c:v>
                </c:pt>
                <c:pt idx="816">
                  <c:v>-310.39499997899998</c:v>
                </c:pt>
                <c:pt idx="817">
                  <c:v>-310.44900007500001</c:v>
                </c:pt>
                <c:pt idx="818">
                  <c:v>-310.30499971199998</c:v>
                </c:pt>
                <c:pt idx="819">
                  <c:v>-309.006000019</c:v>
                </c:pt>
                <c:pt idx="820">
                  <c:v>-308.80900004400002</c:v>
                </c:pt>
                <c:pt idx="821">
                  <c:v>-308.67800001299997</c:v>
                </c:pt>
                <c:pt idx="822">
                  <c:v>-308.50799992899999</c:v>
                </c:pt>
                <c:pt idx="823">
                  <c:v>-308.50500004600002</c:v>
                </c:pt>
                <c:pt idx="824">
                  <c:v>-307.80600024199998</c:v>
                </c:pt>
                <c:pt idx="825">
                  <c:v>-307.48699988499999</c:v>
                </c:pt>
                <c:pt idx="826">
                  <c:v>-307.79699996300002</c:v>
                </c:pt>
                <c:pt idx="827">
                  <c:v>-307.339000097</c:v>
                </c:pt>
                <c:pt idx="828">
                  <c:v>-307.69600002099997</c:v>
                </c:pt>
                <c:pt idx="829">
                  <c:v>-308.712000155</c:v>
                </c:pt>
                <c:pt idx="830">
                  <c:v>-309.39199986199998</c:v>
                </c:pt>
                <c:pt idx="831">
                  <c:v>-309.44500010199999</c:v>
                </c:pt>
                <c:pt idx="832">
                  <c:v>-309.58599995399999</c:v>
                </c:pt>
                <c:pt idx="833">
                  <c:v>-308.89299991500002</c:v>
                </c:pt>
                <c:pt idx="834">
                  <c:v>-307.98299994799999</c:v>
                </c:pt>
                <c:pt idx="835">
                  <c:v>-307.80599992700002</c:v>
                </c:pt>
                <c:pt idx="836">
                  <c:v>-307.80000016100001</c:v>
                </c:pt>
                <c:pt idx="837">
                  <c:v>-307.65300022899999</c:v>
                </c:pt>
                <c:pt idx="838">
                  <c:v>-307.33500004299998</c:v>
                </c:pt>
                <c:pt idx="839">
                  <c:v>-306.66800003999998</c:v>
                </c:pt>
                <c:pt idx="840">
                  <c:v>-306.81099991799999</c:v>
                </c:pt>
                <c:pt idx="841">
                  <c:v>-306.81499997200001</c:v>
                </c:pt>
                <c:pt idx="842">
                  <c:v>-306.37300000499999</c:v>
                </c:pt>
                <c:pt idx="843">
                  <c:v>-307.16900001300002</c:v>
                </c:pt>
                <c:pt idx="844">
                  <c:v>-308.17999992300003</c:v>
                </c:pt>
                <c:pt idx="845">
                  <c:v>-308.51899992</c:v>
                </c:pt>
                <c:pt idx="846">
                  <c:v>-308.55900014299999</c:v>
                </c:pt>
                <c:pt idx="847">
                  <c:v>-308.53399996399997</c:v>
                </c:pt>
                <c:pt idx="848">
                  <c:v>-307.28700002699998</c:v>
                </c:pt>
                <c:pt idx="849">
                  <c:v>-307.01899988299999</c:v>
                </c:pt>
                <c:pt idx="850">
                  <c:v>-306.86200013199999</c:v>
                </c:pt>
                <c:pt idx="851">
                  <c:v>-306.73399998299999</c:v>
                </c:pt>
                <c:pt idx="852">
                  <c:v>-306.75399993799999</c:v>
                </c:pt>
                <c:pt idx="853">
                  <c:v>-306.11199979899999</c:v>
                </c:pt>
                <c:pt idx="854">
                  <c:v>-305.69600018199998</c:v>
                </c:pt>
                <c:pt idx="855">
                  <c:v>-306.02900009799998</c:v>
                </c:pt>
                <c:pt idx="856">
                  <c:v>-305.66099986900002</c:v>
                </c:pt>
                <c:pt idx="857">
                  <c:v>-305.83899974600001</c:v>
                </c:pt>
                <c:pt idx="858">
                  <c:v>-306.82199990800001</c:v>
                </c:pt>
                <c:pt idx="859">
                  <c:v>-307.60899995199998</c:v>
                </c:pt>
                <c:pt idx="860">
                  <c:v>-307.680999977</c:v>
                </c:pt>
                <c:pt idx="861">
                  <c:v>-307.81200000799998</c:v>
                </c:pt>
                <c:pt idx="862">
                  <c:v>-307.25699993799998</c:v>
                </c:pt>
                <c:pt idx="863">
                  <c:v>-306.170999806</c:v>
                </c:pt>
                <c:pt idx="864">
                  <c:v>-305.99400009999999</c:v>
                </c:pt>
                <c:pt idx="865">
                  <c:v>-305.97000009099997</c:v>
                </c:pt>
                <c:pt idx="866">
                  <c:v>-305.78099990999999</c:v>
                </c:pt>
                <c:pt idx="867">
                  <c:v>-305.56699986299998</c:v>
                </c:pt>
                <c:pt idx="868">
                  <c:v>-304.86699988800001</c:v>
                </c:pt>
                <c:pt idx="869">
                  <c:v>-304.87199979799999</c:v>
                </c:pt>
                <c:pt idx="870">
                  <c:v>-305.01000008099999</c:v>
                </c:pt>
                <c:pt idx="871">
                  <c:v>-304.48499978500001</c:v>
                </c:pt>
                <c:pt idx="872">
                  <c:v>-305.20199983100002</c:v>
                </c:pt>
                <c:pt idx="873">
                  <c:v>-306.23700006399997</c:v>
                </c:pt>
                <c:pt idx="874">
                  <c:v>-306.67200009300001</c:v>
                </c:pt>
                <c:pt idx="875">
                  <c:v>-306.71200000200002</c:v>
                </c:pt>
                <c:pt idx="876">
                  <c:v>-306.78199999999998</c:v>
                </c:pt>
                <c:pt idx="877">
                  <c:v>-305.63800003099999</c:v>
                </c:pt>
                <c:pt idx="878">
                  <c:v>-305.23399994699997</c:v>
                </c:pt>
                <c:pt idx="879">
                  <c:v>-305.06899977299997</c:v>
                </c:pt>
                <c:pt idx="880">
                  <c:v>-304.98699992899998</c:v>
                </c:pt>
                <c:pt idx="881">
                  <c:v>-304.98699992899998</c:v>
                </c:pt>
                <c:pt idx="882">
                  <c:v>-304.428999976</c:v>
                </c:pt>
                <c:pt idx="883">
                  <c:v>-303.925000119</c:v>
                </c:pt>
                <c:pt idx="884">
                  <c:v>-304.258000036</c:v>
                </c:pt>
                <c:pt idx="885">
                  <c:v>-303.98499998300002</c:v>
                </c:pt>
                <c:pt idx="886">
                  <c:v>-303.98299995600001</c:v>
                </c:pt>
                <c:pt idx="887">
                  <c:v>-304.92600020999998</c:v>
                </c:pt>
                <c:pt idx="888">
                  <c:v>-305.80400006100001</c:v>
                </c:pt>
                <c:pt idx="889">
                  <c:v>-305.921999761</c:v>
                </c:pt>
                <c:pt idx="890">
                  <c:v>-306.01699993699998</c:v>
                </c:pt>
                <c:pt idx="891">
                  <c:v>-305.61600005000003</c:v>
                </c:pt>
                <c:pt idx="892">
                  <c:v>-304.39399997700002</c:v>
                </c:pt>
                <c:pt idx="893">
                  <c:v>-304.22300003700002</c:v>
                </c:pt>
                <c:pt idx="894">
                  <c:v>-304.15799994999998</c:v>
                </c:pt>
                <c:pt idx="895">
                  <c:v>-303.96000011799998</c:v>
                </c:pt>
                <c:pt idx="896">
                  <c:v>-303.845999844</c:v>
                </c:pt>
                <c:pt idx="897">
                  <c:v>-303.131999995</c:v>
                </c:pt>
                <c:pt idx="898">
                  <c:v>-302.99699991</c:v>
                </c:pt>
                <c:pt idx="899">
                  <c:v>-303.23599982100001</c:v>
                </c:pt>
                <c:pt idx="900">
                  <c:v>-302.71400003700001</c:v>
                </c:pt>
                <c:pt idx="901">
                  <c:v>-303.32000000599999</c:v>
                </c:pt>
                <c:pt idx="902">
                  <c:v>-304.36700008600002</c:v>
                </c:pt>
                <c:pt idx="903">
                  <c:v>-304.89499995</c:v>
                </c:pt>
                <c:pt idx="904">
                  <c:v>-304.94400013699999</c:v>
                </c:pt>
                <c:pt idx="905">
                  <c:v>-305.056999926</c:v>
                </c:pt>
                <c:pt idx="906">
                  <c:v>-304.06100006100002</c:v>
                </c:pt>
                <c:pt idx="907">
                  <c:v>-303.47300001899998</c:v>
                </c:pt>
                <c:pt idx="908">
                  <c:v>-303.10599996000002</c:v>
                </c:pt>
                <c:pt idx="909">
                  <c:v>-303.08300012299998</c:v>
                </c:pt>
                <c:pt idx="910">
                  <c:v>-303.04099987299998</c:v>
                </c:pt>
                <c:pt idx="911">
                  <c:v>-302.59000025699999</c:v>
                </c:pt>
                <c:pt idx="912">
                  <c:v>-302.01999982799998</c:v>
                </c:pt>
                <c:pt idx="913">
                  <c:v>-302.32499999700002</c:v>
                </c:pt>
                <c:pt idx="914">
                  <c:v>-302.16800024499997</c:v>
                </c:pt>
                <c:pt idx="915">
                  <c:v>-302.00500009799998</c:v>
                </c:pt>
                <c:pt idx="916">
                  <c:v>-302.913000039</c:v>
                </c:pt>
                <c:pt idx="917">
                  <c:v>-303.87200019300002</c:v>
                </c:pt>
                <c:pt idx="918">
                  <c:v>-304.07699996100001</c:v>
                </c:pt>
                <c:pt idx="919">
                  <c:v>-304.15000015599998</c:v>
                </c:pt>
                <c:pt idx="920">
                  <c:v>-303.916000156</c:v>
                </c:pt>
                <c:pt idx="921">
                  <c:v>-302.64400003899999</c:v>
                </c:pt>
                <c:pt idx="922">
                  <c:v>-302.48000003599998</c:v>
                </c:pt>
                <c:pt idx="923">
                  <c:v>-302.38199997700002</c:v>
                </c:pt>
                <c:pt idx="924">
                  <c:v>-302.21500009099998</c:v>
                </c:pt>
                <c:pt idx="925">
                  <c:v>-302.19500013599998</c:v>
                </c:pt>
                <c:pt idx="926">
                  <c:v>-301.50000007099999</c:v>
                </c:pt>
                <c:pt idx="927">
                  <c:v>-301.25300005299999</c:v>
                </c:pt>
                <c:pt idx="928">
                  <c:v>-301.56300013200001</c:v>
                </c:pt>
                <c:pt idx="929">
                  <c:v>-301.11200020199999</c:v>
                </c:pt>
                <c:pt idx="930">
                  <c:v>-301.585999969</c:v>
                </c:pt>
                <c:pt idx="931">
                  <c:v>-302.63700010299999</c:v>
                </c:pt>
                <c:pt idx="932">
                  <c:v>-303.272999846</c:v>
                </c:pt>
                <c:pt idx="933">
                  <c:v>-303.33599990699997</c:v>
                </c:pt>
                <c:pt idx="934">
                  <c:v>-303.47300001899998</c:v>
                </c:pt>
                <c:pt idx="935">
                  <c:v>-302.681999921</c:v>
                </c:pt>
                <c:pt idx="936">
                  <c:v>-301.90100027199998</c:v>
                </c:pt>
                <c:pt idx="937">
                  <c:v>-301.74300003600001</c:v>
                </c:pt>
                <c:pt idx="938">
                  <c:v>-301.749999973</c:v>
                </c:pt>
                <c:pt idx="939">
                  <c:v>-301.64599983300002</c:v>
                </c:pt>
                <c:pt idx="940">
                  <c:v>-301.29299996200001</c:v>
                </c:pt>
                <c:pt idx="941">
                  <c:v>-300.66599986699998</c:v>
                </c:pt>
                <c:pt idx="942">
                  <c:v>-300.883000111</c:v>
                </c:pt>
                <c:pt idx="943">
                  <c:v>-300.84799979799999</c:v>
                </c:pt>
                <c:pt idx="944">
                  <c:v>-300.52100027699998</c:v>
                </c:pt>
                <c:pt idx="945">
                  <c:v>-301.372999779</c:v>
                </c:pt>
                <c:pt idx="946">
                  <c:v>-302.38000026399999</c:v>
                </c:pt>
                <c:pt idx="947">
                  <c:v>-302.67800018200001</c:v>
                </c:pt>
                <c:pt idx="948">
                  <c:v>-302.73199996400001</c:v>
                </c:pt>
                <c:pt idx="949">
                  <c:v>-302.64200001299997</c:v>
                </c:pt>
                <c:pt idx="950">
                  <c:v>-301.38400008399998</c:v>
                </c:pt>
                <c:pt idx="951">
                  <c:v>-301.176999975</c:v>
                </c:pt>
                <c:pt idx="952">
                  <c:v>-301.04700011400001</c:v>
                </c:pt>
                <c:pt idx="953">
                  <c:v>-300.915999769</c:v>
                </c:pt>
                <c:pt idx="954">
                  <c:v>-300.94200011800001</c:v>
                </c:pt>
                <c:pt idx="955">
                  <c:v>-300.28699996199998</c:v>
                </c:pt>
                <c:pt idx="956">
                  <c:v>-299.93299992099998</c:v>
                </c:pt>
                <c:pt idx="957">
                  <c:v>-300.27399994400002</c:v>
                </c:pt>
                <c:pt idx="958">
                  <c:v>-299.90199997600001</c:v>
                </c:pt>
                <c:pt idx="959">
                  <c:v>-300.20200023400002</c:v>
                </c:pt>
                <c:pt idx="960">
                  <c:v>-301.222999964</c:v>
                </c:pt>
                <c:pt idx="961">
                  <c:v>-301.96299984799998</c:v>
                </c:pt>
                <c:pt idx="962">
                  <c:v>-302.03500018699998</c:v>
                </c:pt>
                <c:pt idx="963">
                  <c:v>-302.16899978700002</c:v>
                </c:pt>
                <c:pt idx="964">
                  <c:v>-301.55299999800002</c:v>
                </c:pt>
                <c:pt idx="965">
                  <c:v>-300.57799994200002</c:v>
                </c:pt>
                <c:pt idx="966">
                  <c:v>-300.41599996600002</c:v>
                </c:pt>
                <c:pt idx="967">
                  <c:v>-300.42100019100002</c:v>
                </c:pt>
                <c:pt idx="968">
                  <c:v>-300.26499998100002</c:v>
                </c:pt>
                <c:pt idx="969">
                  <c:v>-300.013000052</c:v>
                </c:pt>
                <c:pt idx="970">
                  <c:v>-299.344999879</c:v>
                </c:pt>
                <c:pt idx="971">
                  <c:v>-299.43299980400002</c:v>
                </c:pt>
                <c:pt idx="972">
                  <c:v>-299.525999953</c:v>
                </c:pt>
                <c:pt idx="973">
                  <c:v>-299.07700004999998</c:v>
                </c:pt>
                <c:pt idx="974">
                  <c:v>-299.85399995900002</c:v>
                </c:pt>
                <c:pt idx="975">
                  <c:v>-300.89000004799999</c:v>
                </c:pt>
                <c:pt idx="976">
                  <c:v>-301.28299982800002</c:v>
                </c:pt>
                <c:pt idx="977">
                  <c:v>-301.329999988</c:v>
                </c:pt>
                <c:pt idx="978">
                  <c:v>-301.34399986099999</c:v>
                </c:pt>
                <c:pt idx="979">
                  <c:v>-300.17300000199998</c:v>
                </c:pt>
                <c:pt idx="980">
                  <c:v>-299.86100021099998</c:v>
                </c:pt>
                <c:pt idx="981">
                  <c:v>-299.714000279</c:v>
                </c:pt>
                <c:pt idx="982">
                  <c:v>-299.62699989599997</c:v>
                </c:pt>
                <c:pt idx="983">
                  <c:v>-299.652000074</c:v>
                </c:pt>
                <c:pt idx="984">
                  <c:v>-299.06600005899998</c:v>
                </c:pt>
                <c:pt idx="985">
                  <c:v>-298.61899986899999</c:v>
                </c:pt>
                <c:pt idx="986">
                  <c:v>-298.96699982899997</c:v>
                </c:pt>
                <c:pt idx="987">
                  <c:v>-298.67600016300003</c:v>
                </c:pt>
                <c:pt idx="988">
                  <c:v>-298.79399986200002</c:v>
                </c:pt>
                <c:pt idx="989">
                  <c:v>-299.771000259</c:v>
                </c:pt>
                <c:pt idx="990">
                  <c:v>-300.60800003100002</c:v>
                </c:pt>
                <c:pt idx="991">
                  <c:v>-300.70699994699999</c:v>
                </c:pt>
                <c:pt idx="992">
                  <c:v>-300.81800002400001</c:v>
                </c:pt>
                <c:pt idx="993">
                  <c:v>-300.34500011199998</c:v>
                </c:pt>
                <c:pt idx="994">
                  <c:v>-299.21199982100001</c:v>
                </c:pt>
                <c:pt idx="995">
                  <c:v>-299.04999984400001</c:v>
                </c:pt>
                <c:pt idx="996">
                  <c:v>-299.02200009699999</c:v>
                </c:pt>
                <c:pt idx="997">
                  <c:v>-298.84000016599998</c:v>
                </c:pt>
                <c:pt idx="998">
                  <c:v>-298.68699983900001</c:v>
                </c:pt>
                <c:pt idx="999">
                  <c:v>-297.99499997200002</c:v>
                </c:pt>
                <c:pt idx="1000">
                  <c:v>-297.93799999200002</c:v>
                </c:pt>
                <c:pt idx="1001">
                  <c:v>-298.14300007399999</c:v>
                </c:pt>
                <c:pt idx="1002">
                  <c:v>-297.64700001099999</c:v>
                </c:pt>
                <c:pt idx="1003">
                  <c:v>-298.32599986100001</c:v>
                </c:pt>
                <c:pt idx="1004">
                  <c:v>-299.37399979700001</c:v>
                </c:pt>
                <c:pt idx="1005">
                  <c:v>-299.85700015700002</c:v>
                </c:pt>
                <c:pt idx="1006">
                  <c:v>-299.90800005599999</c:v>
                </c:pt>
                <c:pt idx="1007">
                  <c:v>-300.00199974700001</c:v>
                </c:pt>
                <c:pt idx="1008">
                  <c:v>-298.95099992899998</c:v>
                </c:pt>
                <c:pt idx="1009">
                  <c:v>-298.47599998999999</c:v>
                </c:pt>
                <c:pt idx="1010">
                  <c:v>-298.120000237</c:v>
                </c:pt>
                <c:pt idx="1011">
                  <c:v>-298.08999983400003</c:v>
                </c:pt>
                <c:pt idx="1012">
                  <c:v>-298.08299989699998</c:v>
                </c:pt>
                <c:pt idx="1013">
                  <c:v>-297.594000085</c:v>
                </c:pt>
                <c:pt idx="1014">
                  <c:v>-297.07300015700002</c:v>
                </c:pt>
                <c:pt idx="1015">
                  <c:v>-297.40699992999998</c:v>
                </c:pt>
                <c:pt idx="1016">
                  <c:v>-297.21299983799997</c:v>
                </c:pt>
                <c:pt idx="1017">
                  <c:v>-297.16000022600002</c:v>
                </c:pt>
                <c:pt idx="1018">
                  <c:v>-298.095999914</c:v>
                </c:pt>
                <c:pt idx="1019">
                  <c:v>-299.01899989899999</c:v>
                </c:pt>
                <c:pt idx="1020">
                  <c:v>-299.18500024399998</c:v>
                </c:pt>
                <c:pt idx="1021">
                  <c:v>-299.27299985399998</c:v>
                </c:pt>
                <c:pt idx="1022">
                  <c:v>-298.95900003600002</c:v>
                </c:pt>
                <c:pt idx="1023">
                  <c:v>-297.732999909</c:v>
                </c:pt>
                <c:pt idx="1024">
                  <c:v>-297.58299978000002</c:v>
                </c:pt>
                <c:pt idx="1025">
                  <c:v>-297.51899986299998</c:v>
                </c:pt>
                <c:pt idx="1026">
                  <c:v>-297.35300014699999</c:v>
                </c:pt>
                <c:pt idx="1027">
                  <c:v>-297.30199993399998</c:v>
                </c:pt>
                <c:pt idx="1028">
                  <c:v>-296.61299994900003</c:v>
                </c:pt>
                <c:pt idx="1029">
                  <c:v>-296.43200018900001</c:v>
                </c:pt>
                <c:pt idx="1030">
                  <c:v>-296.71999997199998</c:v>
                </c:pt>
                <c:pt idx="1031">
                  <c:v>-296.26200010500003</c:v>
                </c:pt>
                <c:pt idx="1032">
                  <c:v>-296.82100022899999</c:v>
                </c:pt>
                <c:pt idx="1033">
                  <c:v>-297.876999958</c:v>
                </c:pt>
                <c:pt idx="1034">
                  <c:v>-298.46000008999999</c:v>
                </c:pt>
                <c:pt idx="1035">
                  <c:v>-298.52499986300001</c:v>
                </c:pt>
                <c:pt idx="1036">
                  <c:v>-298.65199984100002</c:v>
                </c:pt>
                <c:pt idx="1037">
                  <c:v>-297.789999889</c:v>
                </c:pt>
                <c:pt idx="1038">
                  <c:v>-297.12800011000002</c:v>
                </c:pt>
                <c:pt idx="1039">
                  <c:v>-296.98000000799999</c:v>
                </c:pt>
                <c:pt idx="1040">
                  <c:v>-296.99199985500002</c:v>
                </c:pt>
                <c:pt idx="1041">
                  <c:v>-296.928000252</c:v>
                </c:pt>
                <c:pt idx="1042">
                  <c:v>-296.53399998800001</c:v>
                </c:pt>
                <c:pt idx="1043">
                  <c:v>-295.94799997299998</c:v>
                </c:pt>
                <c:pt idx="1044">
                  <c:v>-296.216999972</c:v>
                </c:pt>
                <c:pt idx="1045">
                  <c:v>-296.12700002000003</c:v>
                </c:pt>
                <c:pt idx="1046">
                  <c:v>-295.90299984000001</c:v>
                </c:pt>
                <c:pt idx="1047">
                  <c:v>-296.78400020300001</c:v>
                </c:pt>
                <c:pt idx="1048">
                  <c:v>-297.76500002500001</c:v>
                </c:pt>
                <c:pt idx="1049">
                  <c:v>-298.01600009700002</c:v>
                </c:pt>
                <c:pt idx="1050">
                  <c:v>-298.07899984300002</c:v>
                </c:pt>
                <c:pt idx="1051">
                  <c:v>-297.933999938</c:v>
                </c:pt>
                <c:pt idx="1052">
                  <c:v>-296.68000006300002</c:v>
                </c:pt>
                <c:pt idx="1053">
                  <c:v>-296.51300017699998</c:v>
                </c:pt>
                <c:pt idx="1054">
                  <c:v>-296.409000037</c:v>
                </c:pt>
                <c:pt idx="1055">
                  <c:v>-296.27800000600001</c:v>
                </c:pt>
                <c:pt idx="1056">
                  <c:v>-296.29300004999999</c:v>
                </c:pt>
                <c:pt idx="1057">
                  <c:v>-295.62899993000002</c:v>
                </c:pt>
                <c:pt idx="1058">
                  <c:v>-295.33800026400002</c:v>
                </c:pt>
                <c:pt idx="1059">
                  <c:v>-295.66700012699999</c:v>
                </c:pt>
                <c:pt idx="1060">
                  <c:v>-295.27600006</c:v>
                </c:pt>
                <c:pt idx="1061">
                  <c:v>-295.67799980299998</c:v>
                </c:pt>
                <c:pt idx="1062">
                  <c:v>-296.71300003499999</c:v>
                </c:pt>
                <c:pt idx="1063">
                  <c:v>-297.396999795</c:v>
                </c:pt>
                <c:pt idx="1064">
                  <c:v>-297.467999964</c:v>
                </c:pt>
                <c:pt idx="1065">
                  <c:v>-297.603000049</c:v>
                </c:pt>
                <c:pt idx="1066">
                  <c:v>-296.93800007200002</c:v>
                </c:pt>
                <c:pt idx="1067">
                  <c:v>-296.07900000400002</c:v>
                </c:pt>
                <c:pt idx="1068">
                  <c:v>-295.93000004499999</c:v>
                </c:pt>
                <c:pt idx="1069">
                  <c:v>-295.958999963</c:v>
                </c:pt>
                <c:pt idx="1070">
                  <c:v>-295.84200012000002</c:v>
                </c:pt>
                <c:pt idx="1071">
                  <c:v>-295.54799994199999</c:v>
                </c:pt>
                <c:pt idx="1072">
                  <c:v>-294.91500008200001</c:v>
                </c:pt>
                <c:pt idx="1073">
                  <c:v>-295.07700005800001</c:v>
                </c:pt>
                <c:pt idx="1074">
                  <c:v>-295.11100019999998</c:v>
                </c:pt>
                <c:pt idx="1075">
                  <c:v>-294.74100025799999</c:v>
                </c:pt>
                <c:pt idx="1076">
                  <c:v>-295.55800007699997</c:v>
                </c:pt>
                <c:pt idx="1077">
                  <c:v>-296.57699977999999</c:v>
                </c:pt>
                <c:pt idx="1078">
                  <c:v>-296.92499973999998</c:v>
                </c:pt>
                <c:pt idx="1079">
                  <c:v>-296.98000000799999</c:v>
                </c:pt>
                <c:pt idx="1080">
                  <c:v>-296.96399979300003</c:v>
                </c:pt>
                <c:pt idx="1081">
                  <c:v>-295.77500000600003</c:v>
                </c:pt>
                <c:pt idx="1082">
                  <c:v>-295.53599978099999</c:v>
                </c:pt>
                <c:pt idx="1083">
                  <c:v>-295.40999997400002</c:v>
                </c:pt>
                <c:pt idx="1084">
                  <c:v>-295.32499993200003</c:v>
                </c:pt>
                <c:pt idx="1085">
                  <c:v>-295.36499984099999</c:v>
                </c:pt>
                <c:pt idx="1086">
                  <c:v>-294.75800001499999</c:v>
                </c:pt>
                <c:pt idx="1087">
                  <c:v>-294.37100000200002</c:v>
                </c:pt>
                <c:pt idx="1088">
                  <c:v>-294.71899996299999</c:v>
                </c:pt>
                <c:pt idx="1089">
                  <c:v>-294.40499983000001</c:v>
                </c:pt>
                <c:pt idx="1090">
                  <c:v>-294.62900001100002</c:v>
                </c:pt>
                <c:pt idx="1091">
                  <c:v>-295.62400001999998</c:v>
                </c:pt>
                <c:pt idx="1092">
                  <c:v>-296.41099974999997</c:v>
                </c:pt>
                <c:pt idx="1093">
                  <c:v>-296.50100001599998</c:v>
                </c:pt>
                <c:pt idx="1094">
                  <c:v>-296.635999787</c:v>
                </c:pt>
                <c:pt idx="1095">
                  <c:v>-296.11899991299998</c:v>
                </c:pt>
                <c:pt idx="1096">
                  <c:v>-295.08699987799997</c:v>
                </c:pt>
                <c:pt idx="1097">
                  <c:v>-294.93899977500001</c:v>
                </c:pt>
                <c:pt idx="1098">
                  <c:v>-294.95199979300003</c:v>
                </c:pt>
                <c:pt idx="1099">
                  <c:v>-294.79999995100002</c:v>
                </c:pt>
                <c:pt idx="1100">
                  <c:v>-294.60799988600002</c:v>
                </c:pt>
                <c:pt idx="1101">
                  <c:v>-293.946999963</c:v>
                </c:pt>
                <c:pt idx="1102">
                  <c:v>-293.97299999799998</c:v>
                </c:pt>
                <c:pt idx="1103">
                  <c:v>-294.128999894</c:v>
                </c:pt>
                <c:pt idx="1104">
                  <c:v>-293.67200019799998</c:v>
                </c:pt>
                <c:pt idx="1105">
                  <c:v>-294.40500014499997</c:v>
                </c:pt>
                <c:pt idx="1106">
                  <c:v>-295.44400011699997</c:v>
                </c:pt>
                <c:pt idx="1107">
                  <c:v>-295.886000083</c:v>
                </c:pt>
                <c:pt idx="1108">
                  <c:v>-295.943000063</c:v>
                </c:pt>
                <c:pt idx="1109">
                  <c:v>-296.02199970999999</c:v>
                </c:pt>
                <c:pt idx="1110">
                  <c:v>-294.93600020700001</c:v>
                </c:pt>
                <c:pt idx="1111">
                  <c:v>-294.56599994999999</c:v>
                </c:pt>
                <c:pt idx="1112">
                  <c:v>-294.43100018000001</c:v>
                </c:pt>
                <c:pt idx="1113">
                  <c:v>-294.39500000999999</c:v>
                </c:pt>
                <c:pt idx="1114">
                  <c:v>-294.41600013499999</c:v>
                </c:pt>
                <c:pt idx="1115">
                  <c:v>-293.88900012699997</c:v>
                </c:pt>
                <c:pt idx="1116">
                  <c:v>-293.41799992799997</c:v>
                </c:pt>
                <c:pt idx="1117">
                  <c:v>-293.76300000600003</c:v>
                </c:pt>
                <c:pt idx="1118">
                  <c:v>-293.52699997799999</c:v>
                </c:pt>
                <c:pt idx="1119">
                  <c:v>-293.57300028200001</c:v>
                </c:pt>
                <c:pt idx="1120">
                  <c:v>-294.519999961</c:v>
                </c:pt>
                <c:pt idx="1121">
                  <c:v>-295.39499992999998</c:v>
                </c:pt>
                <c:pt idx="1122">
                  <c:v>-295.52799998799998</c:v>
                </c:pt>
                <c:pt idx="1123">
                  <c:v>-295.63400015500002</c:v>
                </c:pt>
                <c:pt idx="1124">
                  <c:v>-295.26900012300001</c:v>
                </c:pt>
                <c:pt idx="1125">
                  <c:v>-294.10700022700001</c:v>
                </c:pt>
                <c:pt idx="1126">
                  <c:v>-293.96500020500002</c:v>
                </c:pt>
                <c:pt idx="1127">
                  <c:v>-293.93599997299998</c:v>
                </c:pt>
                <c:pt idx="1128">
                  <c:v>-293.77900022099999</c:v>
                </c:pt>
                <c:pt idx="1129">
                  <c:v>-293.68600007100002</c:v>
                </c:pt>
                <c:pt idx="1130">
                  <c:v>-293.01000010500002</c:v>
                </c:pt>
                <c:pt idx="1131">
                  <c:v>-292.89900002799999</c:v>
                </c:pt>
                <c:pt idx="1132">
                  <c:v>-293.146999902</c:v>
                </c:pt>
                <c:pt idx="1133">
                  <c:v>-292.68000007099999</c:v>
                </c:pt>
                <c:pt idx="1134">
                  <c:v>-293.30399996800003</c:v>
                </c:pt>
                <c:pt idx="1135">
                  <c:v>-294.34900002099999</c:v>
                </c:pt>
                <c:pt idx="1136">
                  <c:v>-294.879999768</c:v>
                </c:pt>
                <c:pt idx="1137">
                  <c:v>-294.94400000000002</c:v>
                </c:pt>
                <c:pt idx="1138">
                  <c:v>-295.07200014799997</c:v>
                </c:pt>
                <c:pt idx="1139">
                  <c:v>-294.135000289</c:v>
                </c:pt>
                <c:pt idx="1140">
                  <c:v>-293.58400027300002</c:v>
                </c:pt>
                <c:pt idx="1141">
                  <c:v>-293.44399996300001</c:v>
                </c:pt>
                <c:pt idx="1142">
                  <c:v>-293.45499995400002</c:v>
                </c:pt>
                <c:pt idx="1143">
                  <c:v>-293.42800006300001</c:v>
                </c:pt>
                <c:pt idx="1144">
                  <c:v>-292.99300003299999</c:v>
                </c:pt>
                <c:pt idx="1145">
                  <c:v>-292.44800009800002</c:v>
                </c:pt>
                <c:pt idx="1146">
                  <c:v>-292.75299995199998</c:v>
                </c:pt>
                <c:pt idx="1147">
                  <c:v>-292.607000191</c:v>
                </c:pt>
                <c:pt idx="1148">
                  <c:v>-292.47900004299998</c:v>
                </c:pt>
                <c:pt idx="1149">
                  <c:v>-293.37400028000002</c:v>
                </c:pt>
                <c:pt idx="1150">
                  <c:v>-294.31599973499999</c:v>
                </c:pt>
                <c:pt idx="1151">
                  <c:v>-294.521999988</c:v>
                </c:pt>
                <c:pt idx="1152">
                  <c:v>-294.59600003899999</c:v>
                </c:pt>
                <c:pt idx="1153">
                  <c:v>-294.39000010000001</c:v>
                </c:pt>
                <c:pt idx="1154">
                  <c:v>-293.16900019799999</c:v>
                </c:pt>
                <c:pt idx="1155">
                  <c:v>-293.02300012199998</c:v>
                </c:pt>
                <c:pt idx="1156">
                  <c:v>-292.949000071</c:v>
                </c:pt>
                <c:pt idx="1157">
                  <c:v>-292.81599969799998</c:v>
                </c:pt>
                <c:pt idx="1158">
                  <c:v>-292.80399985100001</c:v>
                </c:pt>
                <c:pt idx="1159">
                  <c:v>-292.135999992</c:v>
                </c:pt>
                <c:pt idx="1160">
                  <c:v>-291.90299984799998</c:v>
                </c:pt>
                <c:pt idx="1161">
                  <c:v>-292.20700016000001</c:v>
                </c:pt>
                <c:pt idx="1162">
                  <c:v>-291.78800003100002</c:v>
                </c:pt>
                <c:pt idx="1163">
                  <c:v>-292.26899973600001</c:v>
                </c:pt>
                <c:pt idx="1164">
                  <c:v>-293.30000022899998</c:v>
                </c:pt>
                <c:pt idx="1165">
                  <c:v>-293.92400012600001</c:v>
                </c:pt>
                <c:pt idx="1166">
                  <c:v>-293.99199978199999</c:v>
                </c:pt>
                <c:pt idx="1167">
                  <c:v>-294.13200009100001</c:v>
                </c:pt>
                <c:pt idx="1168">
                  <c:v>-293.39300006399998</c:v>
                </c:pt>
                <c:pt idx="1169">
                  <c:v>-292.643000046</c:v>
                </c:pt>
                <c:pt idx="1170">
                  <c:v>-292.50100002400001</c:v>
                </c:pt>
                <c:pt idx="1171">
                  <c:v>-292.54200010300002</c:v>
                </c:pt>
                <c:pt idx="1172">
                  <c:v>-292.45700006099997</c:v>
                </c:pt>
                <c:pt idx="1173">
                  <c:v>-292.11700020799998</c:v>
                </c:pt>
                <c:pt idx="1174">
                  <c:v>-291.517000005</c:v>
                </c:pt>
                <c:pt idx="1175">
                  <c:v>-291.73499979100001</c:v>
                </c:pt>
                <c:pt idx="1176">
                  <c:v>-291.69900024999998</c:v>
                </c:pt>
                <c:pt idx="1177">
                  <c:v>-291.40799995499998</c:v>
                </c:pt>
                <c:pt idx="1178">
                  <c:v>-292.24299970099997</c:v>
                </c:pt>
                <c:pt idx="1179">
                  <c:v>-293.22900006100002</c:v>
                </c:pt>
                <c:pt idx="1180">
                  <c:v>-293.52600012200003</c:v>
                </c:pt>
                <c:pt idx="1181">
                  <c:v>-293.58100007500002</c:v>
                </c:pt>
                <c:pt idx="1182">
                  <c:v>-293.520000041</c:v>
                </c:pt>
                <c:pt idx="1183">
                  <c:v>-292.31699975200002</c:v>
                </c:pt>
                <c:pt idx="1184">
                  <c:v>-292.127000028</c:v>
                </c:pt>
                <c:pt idx="1185">
                  <c:v>-292.01900014900002</c:v>
                </c:pt>
                <c:pt idx="1186">
                  <c:v>-291.92599999999999</c:v>
                </c:pt>
                <c:pt idx="1187">
                  <c:v>-291.96099999799998</c:v>
                </c:pt>
                <c:pt idx="1188">
                  <c:v>-291.33100002100002</c:v>
                </c:pt>
                <c:pt idx="1189">
                  <c:v>-290.99600007800001</c:v>
                </c:pt>
                <c:pt idx="1190">
                  <c:v>-291.32699996700001</c:v>
                </c:pt>
                <c:pt idx="1191">
                  <c:v>-290.97499995300001</c:v>
                </c:pt>
                <c:pt idx="1192">
                  <c:v>-291.28799991400001</c:v>
                </c:pt>
                <c:pt idx="1193">
                  <c:v>-292.28499995099997</c:v>
                </c:pt>
                <c:pt idx="1194">
                  <c:v>-293.00699990700002</c:v>
                </c:pt>
                <c:pt idx="1195">
                  <c:v>-293.08399984099998</c:v>
                </c:pt>
                <c:pt idx="1196">
                  <c:v>-293.22099995299999</c:v>
                </c:pt>
                <c:pt idx="1197">
                  <c:v>-292.66599988299998</c:v>
                </c:pt>
                <c:pt idx="1198">
                  <c:v>-291.72900002400002</c:v>
                </c:pt>
                <c:pt idx="1199">
                  <c:v>-291.58399980500002</c:v>
                </c:pt>
                <c:pt idx="1200">
                  <c:v>-291.62299985800001</c:v>
                </c:pt>
                <c:pt idx="1201">
                  <c:v>-291.49399985299999</c:v>
                </c:pt>
                <c:pt idx="1202">
                  <c:v>-291.25299991600002</c:v>
                </c:pt>
                <c:pt idx="1203">
                  <c:v>-290.61500014500001</c:v>
                </c:pt>
                <c:pt idx="1204">
                  <c:v>-290.709000151</c:v>
                </c:pt>
                <c:pt idx="1205">
                  <c:v>-290.79399987800002</c:v>
                </c:pt>
                <c:pt idx="1206">
                  <c:v>-290.37700009100001</c:v>
                </c:pt>
                <c:pt idx="1207">
                  <c:v>-291.13899995600002</c:v>
                </c:pt>
                <c:pt idx="1208">
                  <c:v>-292.15000018000001</c:v>
                </c:pt>
                <c:pt idx="1209">
                  <c:v>-292.54000007600001</c:v>
                </c:pt>
                <c:pt idx="1210">
                  <c:v>-292.59000012000001</c:v>
                </c:pt>
                <c:pt idx="1211">
                  <c:v>-292.63599979499998</c:v>
                </c:pt>
                <c:pt idx="1212">
                  <c:v>-291.52700013899999</c:v>
                </c:pt>
                <c:pt idx="1213">
                  <c:v>-291.258999996</c:v>
                </c:pt>
                <c:pt idx="1214">
                  <c:v>-290.90000004500001</c:v>
                </c:pt>
                <c:pt idx="1215">
                  <c:v>-290.85500022600002</c:v>
                </c:pt>
                <c:pt idx="1216">
                  <c:v>-290.89100008100002</c:v>
                </c:pt>
                <c:pt idx="1217">
                  <c:v>-290.327000048</c:v>
                </c:pt>
                <c:pt idx="1218">
                  <c:v>-289.90099998199997</c:v>
                </c:pt>
                <c:pt idx="1219">
                  <c:v>-290.24099983500003</c:v>
                </c:pt>
                <c:pt idx="1220">
                  <c:v>-289.95699979099999</c:v>
                </c:pt>
                <c:pt idx="1221">
                  <c:v>-290.09200019100001</c:v>
                </c:pt>
                <c:pt idx="1222">
                  <c:v>-291.03999972600002</c:v>
                </c:pt>
                <c:pt idx="1223">
                  <c:v>-291.85600000199997</c:v>
                </c:pt>
                <c:pt idx="1224">
                  <c:v>-291.96000014200001</c:v>
                </c:pt>
                <c:pt idx="1225">
                  <c:v>-292.07999986800002</c:v>
                </c:pt>
                <c:pt idx="1226">
                  <c:v>-291.66300008100001</c:v>
                </c:pt>
                <c:pt idx="1227">
                  <c:v>-290.57200003899999</c:v>
                </c:pt>
                <c:pt idx="1228">
                  <c:v>-290.42799998999999</c:v>
                </c:pt>
                <c:pt idx="1229">
                  <c:v>-290.43100018799998</c:v>
                </c:pt>
                <c:pt idx="1230">
                  <c:v>-290.28300008500003</c:v>
                </c:pt>
                <c:pt idx="1231">
                  <c:v>-290.14100006299998</c:v>
                </c:pt>
                <c:pt idx="1232">
                  <c:v>-289.47899997000002</c:v>
                </c:pt>
                <c:pt idx="1233">
                  <c:v>-289.43199980999998</c:v>
                </c:pt>
                <c:pt idx="1234">
                  <c:v>-289.62200016200001</c:v>
                </c:pt>
                <c:pt idx="1235">
                  <c:v>-289.152999991</c:v>
                </c:pt>
                <c:pt idx="1236">
                  <c:v>-289.81900013799998</c:v>
                </c:pt>
                <c:pt idx="1237">
                  <c:v>-290.837999841</c:v>
                </c:pt>
                <c:pt idx="1238">
                  <c:v>-291.315999976</c:v>
                </c:pt>
                <c:pt idx="1239">
                  <c:v>-291.37000007300003</c:v>
                </c:pt>
                <c:pt idx="1240">
                  <c:v>-291.49200014100001</c:v>
                </c:pt>
                <c:pt idx="1241">
                  <c:v>-290.50999983399998</c:v>
                </c:pt>
                <c:pt idx="1242">
                  <c:v>-290.05500016500002</c:v>
                </c:pt>
                <c:pt idx="1243">
                  <c:v>-289.91899990899998</c:v>
                </c:pt>
                <c:pt idx="1244">
                  <c:v>-289.92499999</c:v>
                </c:pt>
                <c:pt idx="1245">
                  <c:v>-289.92499999</c:v>
                </c:pt>
                <c:pt idx="1246">
                  <c:v>-289.44599999799999</c:v>
                </c:pt>
                <c:pt idx="1247">
                  <c:v>-288.94200014199998</c:v>
                </c:pt>
                <c:pt idx="1248">
                  <c:v>-289.26299989699999</c:v>
                </c:pt>
                <c:pt idx="1249">
                  <c:v>-289.05799981400003</c:v>
                </c:pt>
                <c:pt idx="1250">
                  <c:v>-289.01600019300002</c:v>
                </c:pt>
                <c:pt idx="1251">
                  <c:v>-289.912999829</c:v>
                </c:pt>
                <c:pt idx="1252">
                  <c:v>-290.80400001300001</c:v>
                </c:pt>
                <c:pt idx="1253">
                  <c:v>-290.96900018600002</c:v>
                </c:pt>
                <c:pt idx="1254">
                  <c:v>-291.05700011099998</c:v>
                </c:pt>
                <c:pt idx="1255">
                  <c:v>-290.79200016599998</c:v>
                </c:pt>
                <c:pt idx="1256">
                  <c:v>-289.61100017199999</c:v>
                </c:pt>
                <c:pt idx="1257">
                  <c:v>-289.46899983600002</c:v>
                </c:pt>
                <c:pt idx="1258">
                  <c:v>-289.42499987299999</c:v>
                </c:pt>
                <c:pt idx="1259">
                  <c:v>-289.29099995899998</c:v>
                </c:pt>
                <c:pt idx="1260">
                  <c:v>-289.24099991600002</c:v>
                </c:pt>
                <c:pt idx="1261">
                  <c:v>-288.57300005600001</c:v>
                </c:pt>
                <c:pt idx="1262">
                  <c:v>-288.39800006199999</c:v>
                </c:pt>
                <c:pt idx="1263">
                  <c:v>-288.65999981099998</c:v>
                </c:pt>
                <c:pt idx="1264">
                  <c:v>-288.21000005100001</c:v>
                </c:pt>
                <c:pt idx="1265">
                  <c:v>-288.75200010399999</c:v>
                </c:pt>
                <c:pt idx="1266">
                  <c:v>-289.76799992399998</c:v>
                </c:pt>
                <c:pt idx="1267">
                  <c:v>-290.33499984100001</c:v>
                </c:pt>
                <c:pt idx="1268">
                  <c:v>-290.39500001800002</c:v>
                </c:pt>
                <c:pt idx="1269">
                  <c:v>-290.54800003100002</c:v>
                </c:pt>
                <c:pt idx="1270">
                  <c:v>-289.732999925</c:v>
                </c:pt>
                <c:pt idx="1271">
                  <c:v>-289.08600019099998</c:v>
                </c:pt>
                <c:pt idx="1272">
                  <c:v>-288.94700005200002</c:v>
                </c:pt>
                <c:pt idx="1273">
                  <c:v>-288.99100001400001</c:v>
                </c:pt>
                <c:pt idx="1274">
                  <c:v>-288.940999971</c:v>
                </c:pt>
                <c:pt idx="1275">
                  <c:v>-288.55299978699998</c:v>
                </c:pt>
                <c:pt idx="1276">
                  <c:v>-287.98599987099999</c:v>
                </c:pt>
                <c:pt idx="1277">
                  <c:v>-288.247000077</c:v>
                </c:pt>
                <c:pt idx="1278">
                  <c:v>-288.138999883</c:v>
                </c:pt>
                <c:pt idx="1279">
                  <c:v>-287.92600000700003</c:v>
                </c:pt>
                <c:pt idx="1280">
                  <c:v>-288.772000058</c:v>
                </c:pt>
                <c:pt idx="1281">
                  <c:v>-289.71799988100003</c:v>
                </c:pt>
                <c:pt idx="1282">
                  <c:v>-289.96600006900002</c:v>
                </c:pt>
                <c:pt idx="1283">
                  <c:v>-290.027999959</c:v>
                </c:pt>
                <c:pt idx="1284">
                  <c:v>-289.91799973899998</c:v>
                </c:pt>
                <c:pt idx="1285">
                  <c:v>-288.71999998799998</c:v>
                </c:pt>
                <c:pt idx="1286">
                  <c:v>-288.56000003899999</c:v>
                </c:pt>
                <c:pt idx="1287">
                  <c:v>-288.47299996999999</c:v>
                </c:pt>
                <c:pt idx="1288">
                  <c:v>-288.37499991099997</c:v>
                </c:pt>
                <c:pt idx="1289">
                  <c:v>-288.39299983799998</c:v>
                </c:pt>
                <c:pt idx="1290">
                  <c:v>-287.74699995999998</c:v>
                </c:pt>
                <c:pt idx="1291">
                  <c:v>-287.462999916</c:v>
                </c:pt>
                <c:pt idx="1292">
                  <c:v>-287.768999941</c:v>
                </c:pt>
                <c:pt idx="1293">
                  <c:v>-287.37700001799999</c:v>
                </c:pt>
                <c:pt idx="1294">
                  <c:v>-287.76800008499998</c:v>
                </c:pt>
                <c:pt idx="1295">
                  <c:v>-288.759999897</c:v>
                </c:pt>
                <c:pt idx="1296">
                  <c:v>-289.423000161</c:v>
                </c:pt>
                <c:pt idx="1297">
                  <c:v>-289.49200030200001</c:v>
                </c:pt>
                <c:pt idx="1298">
                  <c:v>-289.64200011700001</c:v>
                </c:pt>
                <c:pt idx="1299">
                  <c:v>-289.031000237</c:v>
                </c:pt>
                <c:pt idx="1300">
                  <c:v>-288.192000124</c:v>
                </c:pt>
                <c:pt idx="1301">
                  <c:v>-288.05100027200001</c:v>
                </c:pt>
                <c:pt idx="1302">
                  <c:v>-288.10999996499999</c:v>
                </c:pt>
                <c:pt idx="1303">
                  <c:v>-288.01100004900002</c:v>
                </c:pt>
                <c:pt idx="1304">
                  <c:v>-287.720999925</c:v>
                </c:pt>
                <c:pt idx="1305">
                  <c:v>-287.110999902</c:v>
                </c:pt>
                <c:pt idx="1306">
                  <c:v>-287.26899982399999</c:v>
                </c:pt>
                <c:pt idx="1307">
                  <c:v>-287.27899995899998</c:v>
                </c:pt>
                <c:pt idx="1308">
                  <c:v>-286.91799998099998</c:v>
                </c:pt>
                <c:pt idx="1309">
                  <c:v>-287.70200014099998</c:v>
                </c:pt>
                <c:pt idx="1310">
                  <c:v>-288.68399981900001</c:v>
                </c:pt>
                <c:pt idx="1311">
                  <c:v>-289.02699986900001</c:v>
                </c:pt>
                <c:pt idx="1312">
                  <c:v>-289.07799976899997</c:v>
                </c:pt>
                <c:pt idx="1313">
                  <c:v>-289.09699986700002</c:v>
                </c:pt>
                <c:pt idx="1314">
                  <c:v>-287.96000014999998</c:v>
                </c:pt>
                <c:pt idx="1315">
                  <c:v>-287.44999989899998</c:v>
                </c:pt>
                <c:pt idx="1316">
                  <c:v>-287.40100002600002</c:v>
                </c:pt>
                <c:pt idx="1317">
                  <c:v>-287.33900013599998</c:v>
                </c:pt>
                <c:pt idx="1318">
                  <c:v>-287.37299996399997</c:v>
                </c:pt>
                <c:pt idx="1319">
                  <c:v>-286.76699999499999</c:v>
                </c:pt>
                <c:pt idx="1320">
                  <c:v>-286.37999998200002</c:v>
                </c:pt>
                <c:pt idx="1321">
                  <c:v>-286.69600014100001</c:v>
                </c:pt>
                <c:pt idx="1322">
                  <c:v>-286.35899985700001</c:v>
                </c:pt>
                <c:pt idx="1323">
                  <c:v>-286.57099987599997</c:v>
                </c:pt>
                <c:pt idx="1324">
                  <c:v>-287.50899990599999</c:v>
                </c:pt>
                <c:pt idx="1325">
                  <c:v>-288.25699989700001</c:v>
                </c:pt>
                <c:pt idx="1326">
                  <c:v>-288.33400014599999</c:v>
                </c:pt>
                <c:pt idx="1327">
                  <c:v>-288.46500017699998</c:v>
                </c:pt>
                <c:pt idx="1328">
                  <c:v>-287.99600000499998</c:v>
                </c:pt>
                <c:pt idx="1329">
                  <c:v>-286.98100004100002</c:v>
                </c:pt>
                <c:pt idx="1330">
                  <c:v>-286.82899988499997</c:v>
                </c:pt>
                <c:pt idx="1331">
                  <c:v>-286.85600009000001</c:v>
                </c:pt>
                <c:pt idx="1332">
                  <c:v>-286.74400015700002</c:v>
                </c:pt>
                <c:pt idx="1333">
                  <c:v>-286.616000009</c:v>
                </c:pt>
                <c:pt idx="1334">
                  <c:v>-285.99600016599999</c:v>
                </c:pt>
                <c:pt idx="1335">
                  <c:v>-286.03499990400002</c:v>
                </c:pt>
                <c:pt idx="1336">
                  <c:v>-286.17300018700001</c:v>
                </c:pt>
                <c:pt idx="1337">
                  <c:v>-285.742000211</c:v>
                </c:pt>
                <c:pt idx="1338">
                  <c:v>-286.45600006000001</c:v>
                </c:pt>
                <c:pt idx="1339">
                  <c:v>-287.46200005999998</c:v>
                </c:pt>
                <c:pt idx="1340">
                  <c:v>-287.90600005300001</c:v>
                </c:pt>
                <c:pt idx="1341">
                  <c:v>-287.97199999700001</c:v>
                </c:pt>
                <c:pt idx="1342">
                  <c:v>-288.10100000099999</c:v>
                </c:pt>
                <c:pt idx="1343">
                  <c:v>-287.09799988399999</c:v>
                </c:pt>
                <c:pt idx="1344">
                  <c:v>-286.75100009400001</c:v>
                </c:pt>
                <c:pt idx="1345">
                  <c:v>-286.64000001699998</c:v>
                </c:pt>
                <c:pt idx="1346">
                  <c:v>-286.66299985500001</c:v>
                </c:pt>
                <c:pt idx="1347">
                  <c:v>-286.708999844</c:v>
                </c:pt>
                <c:pt idx="1348">
                  <c:v>-286.20999989799998</c:v>
                </c:pt>
                <c:pt idx="1349">
                  <c:v>-285.76999995900002</c:v>
                </c:pt>
                <c:pt idx="1350">
                  <c:v>-286.11000012599999</c:v>
                </c:pt>
                <c:pt idx="1351">
                  <c:v>-285.870999901</c:v>
                </c:pt>
                <c:pt idx="1352">
                  <c:v>-285.93399996199997</c:v>
                </c:pt>
                <c:pt idx="1353">
                  <c:v>-286.841999902</c:v>
                </c:pt>
                <c:pt idx="1354">
                  <c:v>-287.69300017699999</c:v>
                </c:pt>
                <c:pt idx="1355">
                  <c:v>-287.84200013600002</c:v>
                </c:pt>
                <c:pt idx="1356">
                  <c:v>-287.967999943</c:v>
                </c:pt>
                <c:pt idx="1357">
                  <c:v>-287.68300004299999</c:v>
                </c:pt>
                <c:pt idx="1358">
                  <c:v>-286.57999984000003</c:v>
                </c:pt>
                <c:pt idx="1359">
                  <c:v>-286.45899994299998</c:v>
                </c:pt>
                <c:pt idx="1360">
                  <c:v>-286.47099979000001</c:v>
                </c:pt>
                <c:pt idx="1361">
                  <c:v>-286.36499993699999</c:v>
                </c:pt>
                <c:pt idx="1362">
                  <c:v>-286.29099988600001</c:v>
                </c:pt>
                <c:pt idx="1363">
                  <c:v>-285.65599999900002</c:v>
                </c:pt>
                <c:pt idx="1364">
                  <c:v>-285.56300016400002</c:v>
                </c:pt>
                <c:pt idx="1365">
                  <c:v>-285.79000022700001</c:v>
                </c:pt>
                <c:pt idx="1366">
                  <c:v>-285.34199986599998</c:v>
                </c:pt>
                <c:pt idx="1367">
                  <c:v>-285.95100003300001</c:v>
                </c:pt>
                <c:pt idx="1368">
                  <c:v>-286.95800020399997</c:v>
                </c:pt>
                <c:pt idx="1369">
                  <c:v>-287.48600006800001</c:v>
                </c:pt>
                <c:pt idx="1370">
                  <c:v>-287.558999949</c:v>
                </c:pt>
                <c:pt idx="1371">
                  <c:v>-287.733000086</c:v>
                </c:pt>
                <c:pt idx="1372">
                  <c:v>-286.895000143</c:v>
                </c:pt>
                <c:pt idx="1373">
                  <c:v>-286.36899999100001</c:v>
                </c:pt>
                <c:pt idx="1374">
                  <c:v>-286.253000004</c:v>
                </c:pt>
                <c:pt idx="1375">
                  <c:v>-286.32300000200001</c:v>
                </c:pt>
                <c:pt idx="1376">
                  <c:v>-286.32600019900002</c:v>
                </c:pt>
                <c:pt idx="1377">
                  <c:v>-285.91499986399998</c:v>
                </c:pt>
                <c:pt idx="1378">
                  <c:v>-285.406000097</c:v>
                </c:pt>
                <c:pt idx="1379">
                  <c:v>-285.710000095</c:v>
                </c:pt>
                <c:pt idx="1380">
                  <c:v>-285.55100000200002</c:v>
                </c:pt>
                <c:pt idx="1381">
                  <c:v>-285.44100009599998</c:v>
                </c:pt>
                <c:pt idx="1382">
                  <c:v>-286.297999823</c:v>
                </c:pt>
                <c:pt idx="1383">
                  <c:v>-287.20900027499999</c:v>
                </c:pt>
                <c:pt idx="1384">
                  <c:v>-287.42900008800001</c:v>
                </c:pt>
                <c:pt idx="1385">
                  <c:v>-287.52100006699999</c:v>
                </c:pt>
                <c:pt idx="1386">
                  <c:v>-287.39299991899998</c:v>
                </c:pt>
                <c:pt idx="1387">
                  <c:v>-286.23900013000002</c:v>
                </c:pt>
                <c:pt idx="1388">
                  <c:v>-286.11399986499998</c:v>
                </c:pt>
                <c:pt idx="1389">
                  <c:v>-286.07499981299998</c:v>
                </c:pt>
                <c:pt idx="1390">
                  <c:v>-285.998000193</c:v>
                </c:pt>
                <c:pt idx="1391">
                  <c:v>-286.00699984200003</c:v>
                </c:pt>
                <c:pt idx="1392">
                  <c:v>-285.37600000899999</c:v>
                </c:pt>
                <c:pt idx="1393">
                  <c:v>-285.16499984500001</c:v>
                </c:pt>
                <c:pt idx="1394">
                  <c:v>-285.44600000600002</c:v>
                </c:pt>
                <c:pt idx="1395">
                  <c:v>-285.03200010199998</c:v>
                </c:pt>
                <c:pt idx="1396">
                  <c:v>-285.50500001299997</c:v>
                </c:pt>
                <c:pt idx="1397">
                  <c:v>-286.49199991500001</c:v>
                </c:pt>
                <c:pt idx="1398">
                  <c:v>-287.10700016200002</c:v>
                </c:pt>
                <c:pt idx="1399">
                  <c:v>-287.18499995299999</c:v>
                </c:pt>
                <c:pt idx="1400">
                  <c:v>-287.36600002699998</c:v>
                </c:pt>
                <c:pt idx="1401">
                  <c:v>-286.72500005900002</c:v>
                </c:pt>
                <c:pt idx="1402">
                  <c:v>-286.00500012999998</c:v>
                </c:pt>
                <c:pt idx="1403">
                  <c:v>-285.88299974799997</c:v>
                </c:pt>
                <c:pt idx="1404">
                  <c:v>-285.977000068</c:v>
                </c:pt>
                <c:pt idx="1405">
                  <c:v>-285.93099976399998</c:v>
                </c:pt>
                <c:pt idx="1406">
                  <c:v>-285.61000000899998</c:v>
                </c:pt>
                <c:pt idx="1407">
                  <c:v>-285.05000002899999</c:v>
                </c:pt>
                <c:pt idx="1408">
                  <c:v>-285.27200018299999</c:v>
                </c:pt>
                <c:pt idx="1409">
                  <c:v>-285.21200000499999</c:v>
                </c:pt>
                <c:pt idx="1410">
                  <c:v>-284.93600006899999</c:v>
                </c:pt>
                <c:pt idx="1411">
                  <c:v>-285.73499995999998</c:v>
                </c:pt>
                <c:pt idx="1412">
                  <c:v>-286.68399998000001</c:v>
                </c:pt>
                <c:pt idx="1413">
                  <c:v>-286.991999717</c:v>
                </c:pt>
                <c:pt idx="1414">
                  <c:v>-287.05900014600002</c:v>
                </c:pt>
                <c:pt idx="1415">
                  <c:v>-287.07200016399997</c:v>
                </c:pt>
                <c:pt idx="1416">
                  <c:v>-285.94600012299998</c:v>
                </c:pt>
                <c:pt idx="1417">
                  <c:v>-285.77500018299997</c:v>
                </c:pt>
                <c:pt idx="1418">
                  <c:v>-285.694000195</c:v>
                </c:pt>
                <c:pt idx="1419">
                  <c:v>-285.66199976500002</c:v>
                </c:pt>
                <c:pt idx="1420">
                  <c:v>-285.71899974500002</c:v>
                </c:pt>
                <c:pt idx="1421">
                  <c:v>-285.121000197</c:v>
                </c:pt>
                <c:pt idx="1422">
                  <c:v>-284.80999994799998</c:v>
                </c:pt>
                <c:pt idx="1423">
                  <c:v>-285.120000027</c:v>
                </c:pt>
                <c:pt idx="1424">
                  <c:v>-284.76100007500003</c:v>
                </c:pt>
                <c:pt idx="1425">
                  <c:v>-285.073000181</c:v>
                </c:pt>
                <c:pt idx="1426">
                  <c:v>-286.01900000400002</c:v>
                </c:pt>
                <c:pt idx="1427">
                  <c:v>-286.72499974499999</c:v>
                </c:pt>
                <c:pt idx="1428">
                  <c:v>-286.81199981399999</c:v>
                </c:pt>
                <c:pt idx="1429">
                  <c:v>-286.987999978</c:v>
                </c:pt>
                <c:pt idx="1430">
                  <c:v>-286.53299999400002</c:v>
                </c:pt>
                <c:pt idx="1431">
                  <c:v>-285.63400001700001</c:v>
                </c:pt>
                <c:pt idx="1432">
                  <c:v>-285.507999896</c:v>
                </c:pt>
                <c:pt idx="1433">
                  <c:v>-285.596000135</c:v>
                </c:pt>
                <c:pt idx="1434">
                  <c:v>-285.51499983299999</c:v>
                </c:pt>
                <c:pt idx="1435">
                  <c:v>-285.29299999400001</c:v>
                </c:pt>
                <c:pt idx="1436">
                  <c:v>-284.69599998799998</c:v>
                </c:pt>
                <c:pt idx="1437">
                  <c:v>-284.79899995699998</c:v>
                </c:pt>
                <c:pt idx="1438">
                  <c:v>-284.85500008100001</c:v>
                </c:pt>
                <c:pt idx="1439">
                  <c:v>-284.450999997</c:v>
                </c:pt>
                <c:pt idx="1440">
                  <c:v>-285.18199991699998</c:v>
                </c:pt>
                <c:pt idx="1441">
                  <c:v>-286.15299991799998</c:v>
                </c:pt>
                <c:pt idx="1442">
                  <c:v>-286.54800003899999</c:v>
                </c:pt>
                <c:pt idx="1443">
                  <c:v>-286.60799990200002</c:v>
                </c:pt>
                <c:pt idx="1444">
                  <c:v>-286.72200017599999</c:v>
                </c:pt>
                <c:pt idx="1445">
                  <c:v>-285.69799993399999</c:v>
                </c:pt>
                <c:pt idx="1446">
                  <c:v>-285.42300016899998</c:v>
                </c:pt>
                <c:pt idx="1447">
                  <c:v>-285.31799985800001</c:v>
                </c:pt>
                <c:pt idx="1448">
                  <c:v>-285.33899998300001</c:v>
                </c:pt>
                <c:pt idx="1449">
                  <c:v>-285.40499992700001</c:v>
                </c:pt>
                <c:pt idx="1450">
                  <c:v>-284.86999981100001</c:v>
                </c:pt>
                <c:pt idx="1451">
                  <c:v>-284.47600017500002</c:v>
                </c:pt>
                <c:pt idx="1452">
                  <c:v>-284.80099998399999</c:v>
                </c:pt>
                <c:pt idx="1453">
                  <c:v>-284.50199989599997</c:v>
                </c:pt>
                <c:pt idx="1454">
                  <c:v>-284.64499977399998</c:v>
                </c:pt>
                <c:pt idx="1455">
                  <c:v>-285.541000182</c:v>
                </c:pt>
                <c:pt idx="1456">
                  <c:v>-286.33299982199998</c:v>
                </c:pt>
                <c:pt idx="1457">
                  <c:v>-286.454000033</c:v>
                </c:pt>
                <c:pt idx="1458">
                  <c:v>-286.60500001899999</c:v>
                </c:pt>
                <c:pt idx="1459">
                  <c:v>-286.294000084</c:v>
                </c:pt>
                <c:pt idx="1460">
                  <c:v>-285.25599996800003</c:v>
                </c:pt>
                <c:pt idx="1461">
                  <c:v>-285.13300004400003</c:v>
                </c:pt>
                <c:pt idx="1462">
                  <c:v>-285.18199991699998</c:v>
                </c:pt>
                <c:pt idx="1463">
                  <c:v>-285.09300013500001</c:v>
                </c:pt>
                <c:pt idx="1464">
                  <c:v>-284.97300009499997</c:v>
                </c:pt>
                <c:pt idx="1465">
                  <c:v>-284.354999964</c:v>
                </c:pt>
                <c:pt idx="1466">
                  <c:v>-284.32500019000003</c:v>
                </c:pt>
                <c:pt idx="1467">
                  <c:v>-284.48499982499999</c:v>
                </c:pt>
                <c:pt idx="1468">
                  <c:v>-284.024000075</c:v>
                </c:pt>
                <c:pt idx="1469">
                  <c:v>-284.66699975500001</c:v>
                </c:pt>
                <c:pt idx="1470">
                  <c:v>-285.64399983700002</c:v>
                </c:pt>
                <c:pt idx="1471">
                  <c:v>-286.12299982899998</c:v>
                </c:pt>
                <c:pt idx="1472">
                  <c:v>-286.18900008700001</c:v>
                </c:pt>
                <c:pt idx="1473">
                  <c:v>-286.37700009899999</c:v>
                </c:pt>
                <c:pt idx="1474">
                  <c:v>-285.48700008499998</c:v>
                </c:pt>
                <c:pt idx="1475">
                  <c:v>-285.05499993900003</c:v>
                </c:pt>
                <c:pt idx="1476">
                  <c:v>-284.94099997900003</c:v>
                </c:pt>
                <c:pt idx="1477">
                  <c:v>-285.01400017399999</c:v>
                </c:pt>
                <c:pt idx="1478">
                  <c:v>-285.05099988500001</c:v>
                </c:pt>
                <c:pt idx="1479">
                  <c:v>-284.59900009900002</c:v>
                </c:pt>
                <c:pt idx="1480">
                  <c:v>-284.13199995399998</c:v>
                </c:pt>
                <c:pt idx="1481">
                  <c:v>-284.44899996999999</c:v>
                </c:pt>
                <c:pt idx="1482">
                  <c:v>-284.22099973500002</c:v>
                </c:pt>
                <c:pt idx="1483">
                  <c:v>-284.18900024800001</c:v>
                </c:pt>
                <c:pt idx="1484">
                  <c:v>-285.03900003899997</c:v>
                </c:pt>
                <c:pt idx="1485">
                  <c:v>-285.90000013399998</c:v>
                </c:pt>
                <c:pt idx="1486">
                  <c:v>-286.08199975000002</c:v>
                </c:pt>
                <c:pt idx="1487">
                  <c:v>-286.196000024</c:v>
                </c:pt>
                <c:pt idx="1488">
                  <c:v>-286.03699993100003</c:v>
                </c:pt>
                <c:pt idx="1489">
                  <c:v>-284.916999971</c:v>
                </c:pt>
                <c:pt idx="1490">
                  <c:v>-284.79899995699998</c:v>
                </c:pt>
                <c:pt idx="1491">
                  <c:v>-284.79499990400001</c:v>
                </c:pt>
                <c:pt idx="1492">
                  <c:v>-284.72600007699998</c:v>
                </c:pt>
                <c:pt idx="1493">
                  <c:v>-284.70400009500003</c:v>
                </c:pt>
                <c:pt idx="1494">
                  <c:v>-284.079000028</c:v>
                </c:pt>
                <c:pt idx="1495">
                  <c:v>-283.92699987200001</c:v>
                </c:pt>
                <c:pt idx="1496">
                  <c:v>-284.16100018700001</c:v>
                </c:pt>
                <c:pt idx="1497">
                  <c:v>-283.71100011300001</c:v>
                </c:pt>
                <c:pt idx="1498">
                  <c:v>-284.23899997699999</c:v>
                </c:pt>
                <c:pt idx="1499">
                  <c:v>-285.20700009500001</c:v>
                </c:pt>
                <c:pt idx="1500">
                  <c:v>-285.76999995900002</c:v>
                </c:pt>
                <c:pt idx="1501">
                  <c:v>-285.84500018</c:v>
                </c:pt>
                <c:pt idx="1502">
                  <c:v>-286.05400000200001</c:v>
                </c:pt>
                <c:pt idx="1503">
                  <c:v>-285.34799994700001</c:v>
                </c:pt>
                <c:pt idx="1504">
                  <c:v>-284.72600007699998</c:v>
                </c:pt>
                <c:pt idx="1505">
                  <c:v>-284.60800006300002</c:v>
                </c:pt>
                <c:pt idx="1506">
                  <c:v>-284.71700011299998</c:v>
                </c:pt>
                <c:pt idx="1507">
                  <c:v>-284.71100003200002</c:v>
                </c:pt>
                <c:pt idx="1508">
                  <c:v>-284.35000005400002</c:v>
                </c:pt>
                <c:pt idx="1509">
                  <c:v>-283.82499975899998</c:v>
                </c:pt>
                <c:pt idx="1510">
                  <c:v>-284.08799999199999</c:v>
                </c:pt>
                <c:pt idx="1511">
                  <c:v>-283.95200004999998</c:v>
                </c:pt>
                <c:pt idx="1512">
                  <c:v>-283.74899999500002</c:v>
                </c:pt>
                <c:pt idx="1513">
                  <c:v>-284.54900005600001</c:v>
                </c:pt>
                <c:pt idx="1514">
                  <c:v>-285.45999988</c:v>
                </c:pt>
                <c:pt idx="1515">
                  <c:v>-285.72599999599998</c:v>
                </c:pt>
                <c:pt idx="1516">
                  <c:v>-285.808000155</c:v>
                </c:pt>
                <c:pt idx="1517">
                  <c:v>-285.79800002000002</c:v>
                </c:pt>
                <c:pt idx="1518">
                  <c:v>-284.67199998000001</c:v>
                </c:pt>
                <c:pt idx="1519">
                  <c:v>-284.53400001199998</c:v>
                </c:pt>
                <c:pt idx="1520">
                  <c:v>-284.47999991500001</c:v>
                </c:pt>
                <c:pt idx="1521">
                  <c:v>-284.450999997</c:v>
                </c:pt>
                <c:pt idx="1522">
                  <c:v>-284.50300006700002</c:v>
                </c:pt>
                <c:pt idx="1523">
                  <c:v>-283.89400021400002</c:v>
                </c:pt>
                <c:pt idx="1524">
                  <c:v>-283.63900008799999</c:v>
                </c:pt>
                <c:pt idx="1525">
                  <c:v>-283.91800022199999</c:v>
                </c:pt>
                <c:pt idx="1526">
                  <c:v>-283.51400013799997</c:v>
                </c:pt>
                <c:pt idx="1527">
                  <c:v>-283.89800026799998</c:v>
                </c:pt>
                <c:pt idx="1528">
                  <c:v>-284.83700015300002</c:v>
                </c:pt>
                <c:pt idx="1529">
                  <c:v>-285.48900011199999</c:v>
                </c:pt>
                <c:pt idx="1530">
                  <c:v>-285.57299998399998</c:v>
                </c:pt>
                <c:pt idx="1531">
                  <c:v>-285.77199998499998</c:v>
                </c:pt>
                <c:pt idx="1532">
                  <c:v>-285.27700009300003</c:v>
                </c:pt>
                <c:pt idx="1533">
                  <c:v>-284.46999978000002</c:v>
                </c:pt>
                <c:pt idx="1534">
                  <c:v>-284.34899988400002</c:v>
                </c:pt>
                <c:pt idx="1535">
                  <c:v>-284.46500018500001</c:v>
                </c:pt>
                <c:pt idx="1536">
                  <c:v>-284.420999908</c:v>
                </c:pt>
                <c:pt idx="1537">
                  <c:v>-284.15599996200001</c:v>
                </c:pt>
                <c:pt idx="1538">
                  <c:v>-283.58900004499998</c:v>
                </c:pt>
                <c:pt idx="1539">
                  <c:v>-283.753999905</c:v>
                </c:pt>
                <c:pt idx="1540">
                  <c:v>-283.72999989700003</c:v>
                </c:pt>
                <c:pt idx="1541">
                  <c:v>-283.37700002600002</c:v>
                </c:pt>
                <c:pt idx="1542">
                  <c:v>-284.12099996299997</c:v>
                </c:pt>
                <c:pt idx="1543">
                  <c:v>-285.06199987600002</c:v>
                </c:pt>
                <c:pt idx="1544">
                  <c:v>-285.41700008800001</c:v>
                </c:pt>
                <c:pt idx="1545">
                  <c:v>-285.48199986100002</c:v>
                </c:pt>
                <c:pt idx="1546">
                  <c:v>-285.58999974</c:v>
                </c:pt>
                <c:pt idx="1547">
                  <c:v>-284.53500018199998</c:v>
                </c:pt>
                <c:pt idx="1548">
                  <c:v>-284.32400001899998</c:v>
                </c:pt>
                <c:pt idx="1549">
                  <c:v>-284.23399975299998</c:v>
                </c:pt>
                <c:pt idx="1550">
                  <c:v>-284.25499987799998</c:v>
                </c:pt>
                <c:pt idx="1551">
                  <c:v>-284.33599986600001</c:v>
                </c:pt>
                <c:pt idx="1552">
                  <c:v>-283.77700005700001</c:v>
                </c:pt>
                <c:pt idx="1553">
                  <c:v>-283.43100012299999</c:v>
                </c:pt>
                <c:pt idx="1554">
                  <c:v>-283.73899985999998</c:v>
                </c:pt>
                <c:pt idx="1555">
                  <c:v>-283.3909999</c:v>
                </c:pt>
                <c:pt idx="1556">
                  <c:v>-283.61299973899997</c:v>
                </c:pt>
                <c:pt idx="1557">
                  <c:v>-284.50700011999999</c:v>
                </c:pt>
                <c:pt idx="1558">
                  <c:v>-285.24800017500002</c:v>
                </c:pt>
                <c:pt idx="1559">
                  <c:v>-285.35300017100002</c:v>
                </c:pt>
                <c:pt idx="1560">
                  <c:v>-285.45300025699999</c:v>
                </c:pt>
                <c:pt idx="1561">
                  <c:v>-285.244000121</c:v>
                </c:pt>
                <c:pt idx="1562">
                  <c:v>-284.23499992400002</c:v>
                </c:pt>
                <c:pt idx="1563">
                  <c:v>-284.11200000000002</c:v>
                </c:pt>
                <c:pt idx="1564">
                  <c:v>-284.19999992499999</c:v>
                </c:pt>
                <c:pt idx="1565">
                  <c:v>-284.13399998099999</c:v>
                </c:pt>
                <c:pt idx="1566">
                  <c:v>-283.97200000499998</c:v>
                </c:pt>
                <c:pt idx="1567">
                  <c:v>-283.37700002600002</c:v>
                </c:pt>
                <c:pt idx="1568">
                  <c:v>-283.41600007800002</c:v>
                </c:pt>
                <c:pt idx="1569">
                  <c:v>-283.50599971600002</c:v>
                </c:pt>
                <c:pt idx="1570">
                  <c:v>-283.05700012699998</c:v>
                </c:pt>
                <c:pt idx="1571">
                  <c:v>-283.72900004000002</c:v>
                </c:pt>
                <c:pt idx="1572">
                  <c:v>-284.68600016800002</c:v>
                </c:pt>
                <c:pt idx="1573">
                  <c:v>-285.12400007999997</c:v>
                </c:pt>
                <c:pt idx="1574">
                  <c:v>-285.18799999700002</c:v>
                </c:pt>
                <c:pt idx="1575">
                  <c:v>-285.37499983800001</c:v>
                </c:pt>
                <c:pt idx="1576">
                  <c:v>-284.44499991599997</c:v>
                </c:pt>
                <c:pt idx="1577">
                  <c:v>-284.09800012599999</c:v>
                </c:pt>
                <c:pt idx="1578">
                  <c:v>-283.98900007600002</c:v>
                </c:pt>
                <c:pt idx="1579">
                  <c:v>-284.0610001</c:v>
                </c:pt>
                <c:pt idx="1580">
                  <c:v>-284.13000024199999</c:v>
                </c:pt>
                <c:pt idx="1581">
                  <c:v>-283.64399999800003</c:v>
                </c:pt>
                <c:pt idx="1582">
                  <c:v>-283.21900010299998</c:v>
                </c:pt>
                <c:pt idx="1583">
                  <c:v>-283.53699997500001</c:v>
                </c:pt>
                <c:pt idx="1584">
                  <c:v>-283.25200007500001</c:v>
                </c:pt>
                <c:pt idx="1585">
                  <c:v>-283.30200011800002</c:v>
                </c:pt>
                <c:pt idx="1586">
                  <c:v>-284.14899971099999</c:v>
                </c:pt>
                <c:pt idx="1587">
                  <c:v>-284.96600015799999</c:v>
                </c:pt>
                <c:pt idx="1588">
                  <c:v>-285.11799999999999</c:v>
                </c:pt>
                <c:pt idx="1589">
                  <c:v>-285.26200004899999</c:v>
                </c:pt>
                <c:pt idx="1590">
                  <c:v>-285.06799995699998</c:v>
                </c:pt>
                <c:pt idx="1591">
                  <c:v>-283.991999959</c:v>
                </c:pt>
                <c:pt idx="1592">
                  <c:v>-283.87400026</c:v>
                </c:pt>
                <c:pt idx="1593">
                  <c:v>-283.90699991700001</c:v>
                </c:pt>
                <c:pt idx="1594">
                  <c:v>-283.84599988299999</c:v>
                </c:pt>
                <c:pt idx="1595">
                  <c:v>-283.78600002000002</c:v>
                </c:pt>
                <c:pt idx="1596">
                  <c:v>-283.17299980000001</c:v>
                </c:pt>
                <c:pt idx="1597">
                  <c:v>-283.08300016200002</c:v>
                </c:pt>
                <c:pt idx="1598">
                  <c:v>-283.26299975199998</c:v>
                </c:pt>
                <c:pt idx="1599">
                  <c:v>-282.78999984000001</c:v>
                </c:pt>
                <c:pt idx="1600">
                  <c:v>-283.36699989200002</c:v>
                </c:pt>
                <c:pt idx="1601">
                  <c:v>-284.32199999199997</c:v>
                </c:pt>
                <c:pt idx="1602">
                  <c:v>-284.840999893</c:v>
                </c:pt>
                <c:pt idx="1603">
                  <c:v>-284.91200006100001</c:v>
                </c:pt>
                <c:pt idx="1604">
                  <c:v>-285.13700009799999</c:v>
                </c:pt>
                <c:pt idx="1605">
                  <c:v>-284.36899983799998</c:v>
                </c:pt>
                <c:pt idx="1606">
                  <c:v>-283.84399985699997</c:v>
                </c:pt>
                <c:pt idx="1607">
                  <c:v>-283.72700001300001</c:v>
                </c:pt>
                <c:pt idx="1608">
                  <c:v>-283.83999980300001</c:v>
                </c:pt>
                <c:pt idx="1609">
                  <c:v>-283.86999989200001</c:v>
                </c:pt>
                <c:pt idx="1610">
                  <c:v>-283.46800014799999</c:v>
                </c:pt>
                <c:pt idx="1611">
                  <c:v>-282.97699999500003</c:v>
                </c:pt>
                <c:pt idx="1612">
                  <c:v>-283.26899983200002</c:v>
                </c:pt>
                <c:pt idx="1613">
                  <c:v>-283.06099986700002</c:v>
                </c:pt>
                <c:pt idx="1614">
                  <c:v>-282.93699977199998</c:v>
                </c:pt>
                <c:pt idx="1615">
                  <c:v>-283.74100020200001</c:v>
                </c:pt>
                <c:pt idx="1616">
                  <c:v>-284.61500000000001</c:v>
                </c:pt>
                <c:pt idx="1617">
                  <c:v>-284.84000003699998</c:v>
                </c:pt>
                <c:pt idx="1618">
                  <c:v>-284.94300000599998</c:v>
                </c:pt>
                <c:pt idx="1619">
                  <c:v>-284.895999846</c:v>
                </c:pt>
                <c:pt idx="1620">
                  <c:v>-283.77599988600002</c:v>
                </c:pt>
                <c:pt idx="1621">
                  <c:v>-283.65299996200002</c:v>
                </c:pt>
                <c:pt idx="1622">
                  <c:v>-283.62699992699999</c:v>
                </c:pt>
                <c:pt idx="1623">
                  <c:v>-283.59399995500002</c:v>
                </c:pt>
                <c:pt idx="1624">
                  <c:v>-283.62399972999998</c:v>
                </c:pt>
                <c:pt idx="1625">
                  <c:v>-283.009999967</c:v>
                </c:pt>
                <c:pt idx="1626">
                  <c:v>-282.80600005500003</c:v>
                </c:pt>
                <c:pt idx="1627">
                  <c:v>-283.04799984900001</c:v>
                </c:pt>
                <c:pt idx="1628">
                  <c:v>-282.602000143</c:v>
                </c:pt>
                <c:pt idx="1629">
                  <c:v>-283.051000047</c:v>
                </c:pt>
                <c:pt idx="1630">
                  <c:v>-283.98700004900002</c:v>
                </c:pt>
                <c:pt idx="1631">
                  <c:v>-284.58799979399998</c:v>
                </c:pt>
                <c:pt idx="1632">
                  <c:v>-284.66700006999997</c:v>
                </c:pt>
                <c:pt idx="1633">
                  <c:v>-284.88900022299998</c:v>
                </c:pt>
                <c:pt idx="1634">
                  <c:v>-284.32600004599999</c:v>
                </c:pt>
                <c:pt idx="1635">
                  <c:v>-283.609999856</c:v>
                </c:pt>
                <c:pt idx="1636">
                  <c:v>-283.48899995900001</c:v>
                </c:pt>
                <c:pt idx="1637">
                  <c:v>-283.61999999</c:v>
                </c:pt>
                <c:pt idx="1638">
                  <c:v>-283.60699997299997</c:v>
                </c:pt>
                <c:pt idx="1639">
                  <c:v>-283.29600003799999</c:v>
                </c:pt>
                <c:pt idx="1640">
                  <c:v>-282.75600001200002</c:v>
                </c:pt>
                <c:pt idx="1641">
                  <c:v>-282.97200008499999</c:v>
                </c:pt>
                <c:pt idx="1642">
                  <c:v>-282.86700008899999</c:v>
                </c:pt>
                <c:pt idx="1643">
                  <c:v>-282.575000252</c:v>
                </c:pt>
                <c:pt idx="1644">
                  <c:v>-283.33100003700002</c:v>
                </c:pt>
                <c:pt idx="1645">
                  <c:v>-284.24500005800002</c:v>
                </c:pt>
                <c:pt idx="1646">
                  <c:v>-284.55500013699998</c:v>
                </c:pt>
                <c:pt idx="1647">
                  <c:v>-284.63000004399998</c:v>
                </c:pt>
                <c:pt idx="1648">
                  <c:v>-284.71199988900003</c:v>
                </c:pt>
                <c:pt idx="1649">
                  <c:v>-283.62599975699999</c:v>
                </c:pt>
                <c:pt idx="1650">
                  <c:v>-283.45800001399999</c:v>
                </c:pt>
                <c:pt idx="1651">
                  <c:v>-283.38300010699999</c:v>
                </c:pt>
                <c:pt idx="1652">
                  <c:v>-283.39499995300002</c:v>
                </c:pt>
                <c:pt idx="1653">
                  <c:v>-283.47700011199998</c:v>
                </c:pt>
                <c:pt idx="1654">
                  <c:v>-282.89399997999999</c:v>
                </c:pt>
                <c:pt idx="1655">
                  <c:v>-282.59399972199998</c:v>
                </c:pt>
                <c:pt idx="1656">
                  <c:v>-282.87400002599998</c:v>
                </c:pt>
                <c:pt idx="1657">
                  <c:v>-282.478000049</c:v>
                </c:pt>
                <c:pt idx="1658">
                  <c:v>-282.77299976900002</c:v>
                </c:pt>
                <c:pt idx="1659">
                  <c:v>-283.67100020399999</c:v>
                </c:pt>
                <c:pt idx="1660">
                  <c:v>-284.36100004500003</c:v>
                </c:pt>
                <c:pt idx="1661">
                  <c:v>-284.45300002300002</c:v>
                </c:pt>
                <c:pt idx="1662">
                  <c:v>-284.660999989</c:v>
                </c:pt>
                <c:pt idx="1663">
                  <c:v>-284.280000057</c:v>
                </c:pt>
                <c:pt idx="1664">
                  <c:v>-283.38899987299999</c:v>
                </c:pt>
                <c:pt idx="1665">
                  <c:v>-283.264999778</c:v>
                </c:pt>
                <c:pt idx="1666">
                  <c:v>-283.37900005300003</c:v>
                </c:pt>
                <c:pt idx="1667">
                  <c:v>-283.335999947</c:v>
                </c:pt>
                <c:pt idx="1668">
                  <c:v>-283.12500009799999</c:v>
                </c:pt>
                <c:pt idx="1669">
                  <c:v>-282.54800004700002</c:v>
                </c:pt>
                <c:pt idx="1670">
                  <c:v>-282.65199987199998</c:v>
                </c:pt>
                <c:pt idx="1671">
                  <c:v>-282.66499988999999</c:v>
                </c:pt>
                <c:pt idx="1672">
                  <c:v>-282.23899982400002</c:v>
                </c:pt>
                <c:pt idx="1673">
                  <c:v>-282.93799994300002</c:v>
                </c:pt>
                <c:pt idx="1674">
                  <c:v>-283.87500011600002</c:v>
                </c:pt>
                <c:pt idx="1675">
                  <c:v>-284.27199994900002</c:v>
                </c:pt>
                <c:pt idx="1676">
                  <c:v>-284.33500000999999</c:v>
                </c:pt>
                <c:pt idx="1677">
                  <c:v>-284.51000000400001</c:v>
                </c:pt>
                <c:pt idx="1678">
                  <c:v>-283.53000003800003</c:v>
                </c:pt>
                <c:pt idx="1679">
                  <c:v>-283.25499995799998</c:v>
                </c:pt>
                <c:pt idx="1680">
                  <c:v>-283.150000277</c:v>
                </c:pt>
                <c:pt idx="1681">
                  <c:v>-283.210999996</c:v>
                </c:pt>
                <c:pt idx="1682">
                  <c:v>-283.29899992100002</c:v>
                </c:pt>
                <c:pt idx="1683">
                  <c:v>-282.778000308</c:v>
                </c:pt>
                <c:pt idx="1684">
                  <c:v>-282.39200015099999</c:v>
                </c:pt>
                <c:pt idx="1685">
                  <c:v>-282.69999988799998</c:v>
                </c:pt>
                <c:pt idx="1686">
                  <c:v>-282.36000003499998</c:v>
                </c:pt>
                <c:pt idx="1687">
                  <c:v>-282.48599984200001</c:v>
                </c:pt>
                <c:pt idx="1688">
                  <c:v>-283.33999999999997</c:v>
                </c:pt>
                <c:pt idx="1689">
                  <c:v>-284.11600005299999</c:v>
                </c:pt>
                <c:pt idx="1690">
                  <c:v>-284.24199986000002</c:v>
                </c:pt>
                <c:pt idx="1691">
                  <c:v>-284.41699985399998</c:v>
                </c:pt>
                <c:pt idx="1692">
                  <c:v>-284.18199999699999</c:v>
                </c:pt>
                <c:pt idx="1693">
                  <c:v>-283.154000016</c:v>
                </c:pt>
                <c:pt idx="1694">
                  <c:v>-283.03099977800002</c:v>
                </c:pt>
                <c:pt idx="1695">
                  <c:v>-283.09900006300001</c:v>
                </c:pt>
                <c:pt idx="1696">
                  <c:v>-283.04400011000001</c:v>
                </c:pt>
                <c:pt idx="1697">
                  <c:v>-282.93999996999997</c:v>
                </c:pt>
                <c:pt idx="1698">
                  <c:v>-282.33600002700001</c:v>
                </c:pt>
                <c:pt idx="1699">
                  <c:v>-282.31100016300002</c:v>
                </c:pt>
                <c:pt idx="1700">
                  <c:v>-282.43400008700002</c:v>
                </c:pt>
                <c:pt idx="1701">
                  <c:v>-281.94499996000002</c:v>
                </c:pt>
                <c:pt idx="1702">
                  <c:v>-282.565000118</c:v>
                </c:pt>
                <c:pt idx="1703">
                  <c:v>-283.51199979699999</c:v>
                </c:pt>
                <c:pt idx="1704">
                  <c:v>-283.99300012999998</c:v>
                </c:pt>
                <c:pt idx="1705">
                  <c:v>-284.06000024399998</c:v>
                </c:pt>
                <c:pt idx="1706">
                  <c:v>-284.297999984</c:v>
                </c:pt>
                <c:pt idx="1707">
                  <c:v>-283.45599998699998</c:v>
                </c:pt>
                <c:pt idx="1708">
                  <c:v>-283.02000010199998</c:v>
                </c:pt>
                <c:pt idx="1709">
                  <c:v>-282.904999971</c:v>
                </c:pt>
                <c:pt idx="1710">
                  <c:v>-283.008999797</c:v>
                </c:pt>
                <c:pt idx="1711">
                  <c:v>-283.06899997400001</c:v>
                </c:pt>
                <c:pt idx="1712">
                  <c:v>-282.62700000799998</c:v>
                </c:pt>
                <c:pt idx="1713">
                  <c:v>-282.16999999699999</c:v>
                </c:pt>
                <c:pt idx="1714">
                  <c:v>-282.478000049</c:v>
                </c:pt>
                <c:pt idx="1715">
                  <c:v>-282.20999990600001</c:v>
                </c:pt>
                <c:pt idx="1716">
                  <c:v>-282.16099971900002</c:v>
                </c:pt>
                <c:pt idx="1717">
                  <c:v>-282.97800016600002</c:v>
                </c:pt>
                <c:pt idx="1718">
                  <c:v>-283.82399990200003</c:v>
                </c:pt>
                <c:pt idx="1719">
                  <c:v>-284.01299977000002</c:v>
                </c:pt>
                <c:pt idx="1720">
                  <c:v>-284.14399980100001</c:v>
                </c:pt>
                <c:pt idx="1721">
                  <c:v>-284.05099996600001</c:v>
                </c:pt>
                <c:pt idx="1722">
                  <c:v>-282.93999996999997</c:v>
                </c:pt>
                <c:pt idx="1723">
                  <c:v>-282.79700009200002</c:v>
                </c:pt>
                <c:pt idx="1724">
                  <c:v>-282.76000006599998</c:v>
                </c:pt>
                <c:pt idx="1725">
                  <c:v>-282.67500002399998</c:v>
                </c:pt>
                <c:pt idx="1726">
                  <c:v>-282.627999864</c:v>
                </c:pt>
                <c:pt idx="1727">
                  <c:v>-281.96800011200003</c:v>
                </c:pt>
                <c:pt idx="1728">
                  <c:v>-281.77899993</c:v>
                </c:pt>
                <c:pt idx="1729">
                  <c:v>-281.94099990699999</c:v>
                </c:pt>
                <c:pt idx="1730">
                  <c:v>-281.41300004200002</c:v>
                </c:pt>
                <c:pt idx="1731">
                  <c:v>-281.88300006999998</c:v>
                </c:pt>
                <c:pt idx="1732">
                  <c:v>-282.782000047</c:v>
                </c:pt>
                <c:pt idx="1733">
                  <c:v>-283.30299997499998</c:v>
                </c:pt>
                <c:pt idx="1734">
                  <c:v>-283.337000117</c:v>
                </c:pt>
                <c:pt idx="1735">
                  <c:v>-283.538000146</c:v>
                </c:pt>
                <c:pt idx="1736">
                  <c:v>-282.839000027</c:v>
                </c:pt>
                <c:pt idx="1737">
                  <c:v>-282.16899982699999</c:v>
                </c:pt>
                <c:pt idx="1738">
                  <c:v>-282.00599999399998</c:v>
                </c:pt>
                <c:pt idx="1739">
                  <c:v>-282.09499977500002</c:v>
                </c:pt>
                <c:pt idx="1740">
                  <c:v>-282.067000028</c:v>
                </c:pt>
                <c:pt idx="1741">
                  <c:v>-281.670000195</c:v>
                </c:pt>
                <c:pt idx="1742">
                  <c:v>-281.10999989999999</c:v>
                </c:pt>
                <c:pt idx="1743">
                  <c:v>-281.32900017100002</c:v>
                </c:pt>
                <c:pt idx="1744">
                  <c:v>-281.11500012499999</c:v>
                </c:pt>
                <c:pt idx="1745">
                  <c:v>-280.84699998100001</c:v>
                </c:pt>
                <c:pt idx="1746">
                  <c:v>-281.58299981200003</c:v>
                </c:pt>
                <c:pt idx="1747">
                  <c:v>-282.43699996999999</c:v>
                </c:pt>
                <c:pt idx="1748">
                  <c:v>-282.66799977300002</c:v>
                </c:pt>
                <c:pt idx="1749">
                  <c:v>-282.71699996000001</c:v>
                </c:pt>
                <c:pt idx="1750">
                  <c:v>-282.72000015700002</c:v>
                </c:pt>
                <c:pt idx="1751">
                  <c:v>-281.562000001</c:v>
                </c:pt>
                <c:pt idx="1752">
                  <c:v>-281.38299995300002</c:v>
                </c:pt>
                <c:pt idx="1753">
                  <c:v>-281.29000011800002</c:v>
                </c:pt>
                <c:pt idx="1754">
                  <c:v>-281.24000007500001</c:v>
                </c:pt>
                <c:pt idx="1755">
                  <c:v>-281.26699996600001</c:v>
                </c:pt>
                <c:pt idx="1756">
                  <c:v>-280.62399997099999</c:v>
                </c:pt>
                <c:pt idx="1757">
                  <c:v>-280.330999964</c:v>
                </c:pt>
                <c:pt idx="1758">
                  <c:v>-280.55000023500003</c:v>
                </c:pt>
                <c:pt idx="1759">
                  <c:v>-280.06799973099999</c:v>
                </c:pt>
                <c:pt idx="1760">
                  <c:v>-280.396999908</c:v>
                </c:pt>
                <c:pt idx="1761">
                  <c:v>-281.27300004699998</c:v>
                </c:pt>
                <c:pt idx="1762">
                  <c:v>-281.88400024100002</c:v>
                </c:pt>
                <c:pt idx="1763">
                  <c:v>-281.92900006000002</c:v>
                </c:pt>
                <c:pt idx="1764">
                  <c:v>-282.11399987300001</c:v>
                </c:pt>
                <c:pt idx="1765">
                  <c:v>-281.62399989099998</c:v>
                </c:pt>
                <c:pt idx="1766">
                  <c:v>-280.76900019099998</c:v>
                </c:pt>
                <c:pt idx="1767">
                  <c:v>-280.60500018800002</c:v>
                </c:pt>
                <c:pt idx="1768">
                  <c:v>-280.69499982500002</c:v>
                </c:pt>
                <c:pt idx="1769">
                  <c:v>-280.63000005200001</c:v>
                </c:pt>
                <c:pt idx="1770">
                  <c:v>-280.33000010799998</c:v>
                </c:pt>
                <c:pt idx="1771">
                  <c:v>-279.72899973400001</c:v>
                </c:pt>
                <c:pt idx="1772">
                  <c:v>-279.856000026</c:v>
                </c:pt>
                <c:pt idx="1773">
                  <c:v>-279.761000164</c:v>
                </c:pt>
                <c:pt idx="1774">
                  <c:v>-279.337999981</c:v>
                </c:pt>
                <c:pt idx="1775">
                  <c:v>-280.02699996600001</c:v>
                </c:pt>
                <c:pt idx="1776">
                  <c:v>-280.917000293</c:v>
                </c:pt>
                <c:pt idx="1777">
                  <c:v>-281.23699987800001</c:v>
                </c:pt>
                <c:pt idx="1778">
                  <c:v>-281.26699996600001</c:v>
                </c:pt>
                <c:pt idx="1779">
                  <c:v>-281.37800004299999</c:v>
                </c:pt>
                <c:pt idx="1780">
                  <c:v>-280.291999911</c:v>
                </c:pt>
                <c:pt idx="1781">
                  <c:v>-280.03699978600002</c:v>
                </c:pt>
                <c:pt idx="1782">
                  <c:v>-279.90599975499998</c:v>
                </c:pt>
                <c:pt idx="1783">
                  <c:v>-279.90299987100002</c:v>
                </c:pt>
                <c:pt idx="1784">
                  <c:v>-279.96100002200001</c:v>
                </c:pt>
                <c:pt idx="1785">
                  <c:v>-279.36400001599998</c:v>
                </c:pt>
                <c:pt idx="1786">
                  <c:v>-278.980000201</c:v>
                </c:pt>
                <c:pt idx="1787">
                  <c:v>-279.23900006600002</c:v>
                </c:pt>
                <c:pt idx="1788">
                  <c:v>-278.81200014400002</c:v>
                </c:pt>
                <c:pt idx="1789">
                  <c:v>-278.97999988599997</c:v>
                </c:pt>
                <c:pt idx="1790">
                  <c:v>-279.814999946</c:v>
                </c:pt>
                <c:pt idx="1791">
                  <c:v>-280.517000263</c:v>
                </c:pt>
                <c:pt idx="1792">
                  <c:v>-280.58600009000003</c:v>
                </c:pt>
                <c:pt idx="1793">
                  <c:v>-280.10399990000002</c:v>
                </c:pt>
                <c:pt idx="1794">
                  <c:v>-280.77299993000003</c:v>
                </c:pt>
                <c:pt idx="1795">
                  <c:v>-279.40499978100001</c:v>
                </c:pt>
                <c:pt idx="1796">
                  <c:v>-279.23999992199998</c:v>
                </c:pt>
                <c:pt idx="1797">
                  <c:v>-279.29700021600001</c:v>
                </c:pt>
                <c:pt idx="1798">
                  <c:v>-279.20699995000001</c:v>
                </c:pt>
                <c:pt idx="1799">
                  <c:v>-279.01200000199998</c:v>
                </c:pt>
                <c:pt idx="1800">
                  <c:v>-278.38099985399998</c:v>
                </c:pt>
                <c:pt idx="1801">
                  <c:v>-278.38299988099999</c:v>
                </c:pt>
                <c:pt idx="1802">
                  <c:v>-278.41000008600003</c:v>
                </c:pt>
                <c:pt idx="1803">
                  <c:v>-277.88300007800001</c:v>
                </c:pt>
                <c:pt idx="1804">
                  <c:v>-278.50699997499999</c:v>
                </c:pt>
                <c:pt idx="1805">
                  <c:v>-279.41399974500001</c:v>
                </c:pt>
                <c:pt idx="1806">
                  <c:v>-279.81900000000002</c:v>
                </c:pt>
                <c:pt idx="1807">
                  <c:v>-279.84600020599999</c:v>
                </c:pt>
                <c:pt idx="1808">
                  <c:v>-280.02599979500002</c:v>
                </c:pt>
                <c:pt idx="1809">
                  <c:v>-279.07999997299999</c:v>
                </c:pt>
                <c:pt idx="1810">
                  <c:v>-278.68600002300002</c:v>
                </c:pt>
                <c:pt idx="1811">
                  <c:v>-278.53400018100001</c:v>
                </c:pt>
                <c:pt idx="1812">
                  <c:v>-278.576999973</c:v>
                </c:pt>
                <c:pt idx="1813">
                  <c:v>-278.61899990799998</c:v>
                </c:pt>
                <c:pt idx="1814">
                  <c:v>-278.09399992700003</c:v>
                </c:pt>
                <c:pt idx="1815">
                  <c:v>-277.62999997899999</c:v>
                </c:pt>
                <c:pt idx="1816">
                  <c:v>-277.90500005899997</c:v>
                </c:pt>
                <c:pt idx="1817">
                  <c:v>-277.54299991099998</c:v>
                </c:pt>
                <c:pt idx="1818">
                  <c:v>-277.53199991999998</c:v>
                </c:pt>
                <c:pt idx="1819">
                  <c:v>-278.327999928</c:v>
                </c:pt>
                <c:pt idx="1820">
                  <c:v>-279.10699986399999</c:v>
                </c:pt>
                <c:pt idx="1821">
                  <c:v>-279.222999851</c:v>
                </c:pt>
                <c:pt idx="1822">
                  <c:v>-279.34299989099998</c:v>
                </c:pt>
                <c:pt idx="1823">
                  <c:v>-279.15500019400002</c:v>
                </c:pt>
                <c:pt idx="1824">
                  <c:v>-278.02299975900002</c:v>
                </c:pt>
                <c:pt idx="1825">
                  <c:v>-277.863000124</c:v>
                </c:pt>
                <c:pt idx="1826">
                  <c:v>-277.85799989899999</c:v>
                </c:pt>
                <c:pt idx="1827">
                  <c:v>-277.76699977700002</c:v>
                </c:pt>
                <c:pt idx="1828">
                  <c:v>-277.67700013899997</c:v>
                </c:pt>
                <c:pt idx="1829">
                  <c:v>-277.021999983</c:v>
                </c:pt>
                <c:pt idx="1830">
                  <c:v>-276.89600017599997</c:v>
                </c:pt>
                <c:pt idx="1831">
                  <c:v>-277.021999983</c:v>
                </c:pt>
                <c:pt idx="1832">
                  <c:v>-276.46499988599999</c:v>
                </c:pt>
                <c:pt idx="1833">
                  <c:v>-276.99599994800002</c:v>
                </c:pt>
                <c:pt idx="1834">
                  <c:v>-277.90800025700003</c:v>
                </c:pt>
                <c:pt idx="1835">
                  <c:v>-278.39399987100001</c:v>
                </c:pt>
                <c:pt idx="1836">
                  <c:v>-278.42800001400002</c:v>
                </c:pt>
                <c:pt idx="1837">
                  <c:v>-278.646000114</c:v>
                </c:pt>
                <c:pt idx="1838">
                  <c:v>-277.85000010599998</c:v>
                </c:pt>
                <c:pt idx="1839">
                  <c:v>-277.27200019899999</c:v>
                </c:pt>
                <c:pt idx="1840">
                  <c:v>-277.112000249</c:v>
                </c:pt>
                <c:pt idx="1841">
                  <c:v>-277.19000003999997</c:v>
                </c:pt>
                <c:pt idx="1842">
                  <c:v>-277.19000003999997</c:v>
                </c:pt>
                <c:pt idx="1843">
                  <c:v>-276.74899993000002</c:v>
                </c:pt>
                <c:pt idx="1844">
                  <c:v>-276.21700001200003</c:v>
                </c:pt>
                <c:pt idx="1845">
                  <c:v>-276.47000011099999</c:v>
                </c:pt>
                <c:pt idx="1846">
                  <c:v>-276.19500003100001</c:v>
                </c:pt>
                <c:pt idx="1847">
                  <c:v>-276.002999966</c:v>
                </c:pt>
                <c:pt idx="1848">
                  <c:v>-276.76300011799998</c:v>
                </c:pt>
                <c:pt idx="1849">
                  <c:v>-277.60399994400001</c:v>
                </c:pt>
                <c:pt idx="1850">
                  <c:v>-277.79600000900001</c:v>
                </c:pt>
                <c:pt idx="1851">
                  <c:v>-277.87000006099998</c:v>
                </c:pt>
                <c:pt idx="1852">
                  <c:v>-277.81600027799999</c:v>
                </c:pt>
                <c:pt idx="1853">
                  <c:v>-278.12400001600002</c:v>
                </c:pt>
                <c:pt idx="1854">
                  <c:v>-278.27500000100002</c:v>
                </c:pt>
                <c:pt idx="1855">
                  <c:v>-278.29099990200001</c:v>
                </c:pt>
                <c:pt idx="1856">
                  <c:v>-278.331000125</c:v>
                </c:pt>
                <c:pt idx="1857">
                  <c:v>-278.421999933</c:v>
                </c:pt>
                <c:pt idx="1858">
                  <c:v>-277.86399998000002</c:v>
                </c:pt>
                <c:pt idx="1859">
                  <c:v>-277.70600005799997</c:v>
                </c:pt>
                <c:pt idx="1860">
                  <c:v>-277.95700012899999</c:v>
                </c:pt>
                <c:pt idx="1861">
                  <c:v>-277.51500016300002</c:v>
                </c:pt>
                <c:pt idx="1862">
                  <c:v>-277.98600004799999</c:v>
                </c:pt>
                <c:pt idx="1863">
                  <c:v>-278.92400007700002</c:v>
                </c:pt>
                <c:pt idx="1864">
                  <c:v>-279.560000135</c:v>
                </c:pt>
                <c:pt idx="1865">
                  <c:v>-279.67699997800003</c:v>
                </c:pt>
                <c:pt idx="1866">
                  <c:v>-280.05199983</c:v>
                </c:pt>
                <c:pt idx="1867">
                  <c:v>-279.27200003799999</c:v>
                </c:pt>
                <c:pt idx="1868">
                  <c:v>-278.58199988299998</c:v>
                </c:pt>
                <c:pt idx="1869">
                  <c:v>-278.484000138</c:v>
                </c:pt>
                <c:pt idx="1870">
                  <c:v>-278.66299987100001</c:v>
                </c:pt>
                <c:pt idx="1871">
                  <c:v>-278.69800018400002</c:v>
                </c:pt>
                <c:pt idx="1872">
                  <c:v>-278.427000158</c:v>
                </c:pt>
                <c:pt idx="1873">
                  <c:v>-277.92600018399997</c:v>
                </c:pt>
                <c:pt idx="1874">
                  <c:v>-278.16799997800001</c:v>
                </c:pt>
                <c:pt idx="1875">
                  <c:v>-278.06399983799997</c:v>
                </c:pt>
                <c:pt idx="1876">
                  <c:v>-277.78500001899999</c:v>
                </c:pt>
                <c:pt idx="1877">
                  <c:v>-278.54300014400002</c:v>
                </c:pt>
                <c:pt idx="1878">
                  <c:v>-279.46099990499999</c:v>
                </c:pt>
                <c:pt idx="1879">
                  <c:v>-279.80199992899998</c:v>
                </c:pt>
                <c:pt idx="1880">
                  <c:v>-279.90699992499998</c:v>
                </c:pt>
                <c:pt idx="1881">
                  <c:v>-280.06699987500002</c:v>
                </c:pt>
                <c:pt idx="1882">
                  <c:v>-279.03499983900002</c:v>
                </c:pt>
                <c:pt idx="1883">
                  <c:v>-278.893000132</c:v>
                </c:pt>
                <c:pt idx="1884">
                  <c:v>-278.84499980099997</c:v>
                </c:pt>
                <c:pt idx="1885">
                  <c:v>-278.90900003299998</c:v>
                </c:pt>
                <c:pt idx="1886">
                  <c:v>-279.03800003700002</c:v>
                </c:pt>
                <c:pt idx="1887">
                  <c:v>-278.49599998399998</c:v>
                </c:pt>
                <c:pt idx="1888">
                  <c:v>-278.22900001199997</c:v>
                </c:pt>
                <c:pt idx="1889">
                  <c:v>-278.521000163</c:v>
                </c:pt>
                <c:pt idx="1890">
                  <c:v>-278.126999899</c:v>
                </c:pt>
                <c:pt idx="1891">
                  <c:v>-278.44000017500002</c:v>
                </c:pt>
                <c:pt idx="1892">
                  <c:v>-279.33300007100001</c:v>
                </c:pt>
                <c:pt idx="1893">
                  <c:v>-280.04300018100002</c:v>
                </c:pt>
                <c:pt idx="1894">
                  <c:v>-280.16400007800002</c:v>
                </c:pt>
                <c:pt idx="1895">
                  <c:v>-280.418000033</c:v>
                </c:pt>
                <c:pt idx="1896">
                  <c:v>-280.128999765</c:v>
                </c:pt>
                <c:pt idx="1897">
                  <c:v>-279.27200003799999</c:v>
                </c:pt>
                <c:pt idx="1898">
                  <c:v>-279.172000266</c:v>
                </c:pt>
                <c:pt idx="1899">
                  <c:v>-279.33000018799999</c:v>
                </c:pt>
                <c:pt idx="1900">
                  <c:v>-279.337999981</c:v>
                </c:pt>
                <c:pt idx="1901">
                  <c:v>-279.16700004099999</c:v>
                </c:pt>
                <c:pt idx="1902">
                  <c:v>-278.63499980900002</c:v>
                </c:pt>
                <c:pt idx="1903">
                  <c:v>-278.76700001099999</c:v>
                </c:pt>
                <c:pt idx="1904">
                  <c:v>-278.783999768</c:v>
                </c:pt>
                <c:pt idx="1905">
                  <c:v>-278.36999986299998</c:v>
                </c:pt>
                <c:pt idx="1906">
                  <c:v>-279.07499974799998</c:v>
                </c:pt>
                <c:pt idx="1907">
                  <c:v>-280.01800000200001</c:v>
                </c:pt>
                <c:pt idx="1908">
                  <c:v>-280.44500023799998</c:v>
                </c:pt>
                <c:pt idx="1909">
                  <c:v>-280.53899992999999</c:v>
                </c:pt>
                <c:pt idx="1910">
                  <c:v>-280.78399992099997</c:v>
                </c:pt>
                <c:pt idx="1911">
                  <c:v>-279.86400013299999</c:v>
                </c:pt>
                <c:pt idx="1912">
                  <c:v>-279.615999945</c:v>
                </c:pt>
                <c:pt idx="1913">
                  <c:v>-279.53499995599998</c:v>
                </c:pt>
                <c:pt idx="1914">
                  <c:v>-279.64800006000002</c:v>
                </c:pt>
                <c:pt idx="1915">
                  <c:v>-279.78400000099998</c:v>
                </c:pt>
                <c:pt idx="1916">
                  <c:v>-279.30299998300001</c:v>
                </c:pt>
                <c:pt idx="1917">
                  <c:v>-278.95299999500003</c:v>
                </c:pt>
                <c:pt idx="1918">
                  <c:v>-279.281000001</c:v>
                </c:pt>
                <c:pt idx="1919">
                  <c:v>-278.94099983400002</c:v>
                </c:pt>
                <c:pt idx="1920">
                  <c:v>-279.085000197</c:v>
                </c:pt>
                <c:pt idx="1921">
                  <c:v>-279.93900004099999</c:v>
                </c:pt>
                <c:pt idx="1922">
                  <c:v>-280.73200016499999</c:v>
                </c:pt>
                <c:pt idx="1923">
                  <c:v>-280.889999773</c:v>
                </c:pt>
                <c:pt idx="1924">
                  <c:v>-281.111999927</c:v>
                </c:pt>
                <c:pt idx="1925">
                  <c:v>-280.962000112</c:v>
                </c:pt>
                <c:pt idx="1926">
                  <c:v>-279.97300018300001</c:v>
                </c:pt>
                <c:pt idx="1927">
                  <c:v>-279.87800000700003</c:v>
                </c:pt>
                <c:pt idx="1928">
                  <c:v>-279.98099997600002</c:v>
                </c:pt>
                <c:pt idx="1929">
                  <c:v>-279.98000012</c:v>
                </c:pt>
                <c:pt idx="1930">
                  <c:v>-279.91899977200001</c:v>
                </c:pt>
                <c:pt idx="1931">
                  <c:v>-279.359000106</c:v>
                </c:pt>
                <c:pt idx="1932">
                  <c:v>-279.36700021399997</c:v>
                </c:pt>
                <c:pt idx="1933">
                  <c:v>-279.49500004800001</c:v>
                </c:pt>
                <c:pt idx="1934">
                  <c:v>-279.01300017300002</c:v>
                </c:pt>
                <c:pt idx="1935">
                  <c:v>-279.64600003300001</c:v>
                </c:pt>
                <c:pt idx="1936">
                  <c:v>-280.59999996300002</c:v>
                </c:pt>
                <c:pt idx="1937">
                  <c:v>-281.10900004400003</c:v>
                </c:pt>
                <c:pt idx="1938">
                  <c:v>-281.20599993299999</c:v>
                </c:pt>
                <c:pt idx="1939">
                  <c:v>-281.51300012799999</c:v>
                </c:pt>
                <c:pt idx="1940">
                  <c:v>-280.73500004800002</c:v>
                </c:pt>
                <c:pt idx="1941">
                  <c:v>-280.32299985600002</c:v>
                </c:pt>
                <c:pt idx="1942">
                  <c:v>-280.23200004799997</c:v>
                </c:pt>
                <c:pt idx="1943">
                  <c:v>-280.38599991699999</c:v>
                </c:pt>
                <c:pt idx="1944">
                  <c:v>-280.49200008399998</c:v>
                </c:pt>
                <c:pt idx="1945">
                  <c:v>-280.08999971200001</c:v>
                </c:pt>
                <c:pt idx="1946">
                  <c:v>-279.66899987099998</c:v>
                </c:pt>
                <c:pt idx="1947">
                  <c:v>-280.00299995799998</c:v>
                </c:pt>
                <c:pt idx="1948">
                  <c:v>-279.73500012900001</c:v>
                </c:pt>
                <c:pt idx="1949">
                  <c:v>-279.70000012999998</c:v>
                </c:pt>
                <c:pt idx="1950">
                  <c:v>-280.52000014599997</c:v>
                </c:pt>
                <c:pt idx="1951">
                  <c:v>-281.382000097</c:v>
                </c:pt>
                <c:pt idx="1952">
                  <c:v>-281.60500010700002</c:v>
                </c:pt>
                <c:pt idx="1953">
                  <c:v>-281.77800007399998</c:v>
                </c:pt>
                <c:pt idx="1954">
                  <c:v>-281.769999966</c:v>
                </c:pt>
                <c:pt idx="1955">
                  <c:v>-280.702999933</c:v>
                </c:pt>
                <c:pt idx="1956">
                  <c:v>-280.61299998099997</c:v>
                </c:pt>
                <c:pt idx="1957">
                  <c:v>-280.65099986299998</c:v>
                </c:pt>
                <c:pt idx="1958">
                  <c:v>-280.66099999699998</c:v>
                </c:pt>
                <c:pt idx="1959">
                  <c:v>-280.70099990599999</c:v>
                </c:pt>
                <c:pt idx="1960">
                  <c:v>-280.12699973799999</c:v>
                </c:pt>
                <c:pt idx="1961">
                  <c:v>-280.014999805</c:v>
                </c:pt>
                <c:pt idx="1962">
                  <c:v>-280.23000002100002</c:v>
                </c:pt>
                <c:pt idx="1963">
                  <c:v>-279.745999805</c:v>
                </c:pt>
                <c:pt idx="1964">
                  <c:v>-280.273999984</c:v>
                </c:pt>
                <c:pt idx="1965">
                  <c:v>-281.22400017500001</c:v>
                </c:pt>
                <c:pt idx="1966">
                  <c:v>-281.81600027000002</c:v>
                </c:pt>
                <c:pt idx="1967">
                  <c:v>-281.92200012299998</c:v>
                </c:pt>
                <c:pt idx="1968">
                  <c:v>-282.23199988699997</c:v>
                </c:pt>
                <c:pt idx="1969">
                  <c:v>-281.65399997999998</c:v>
                </c:pt>
                <c:pt idx="1970">
                  <c:v>-281.05000003700002</c:v>
                </c:pt>
                <c:pt idx="1971">
                  <c:v>-280.95600003099997</c:v>
                </c:pt>
                <c:pt idx="1972">
                  <c:v>-281.13399990800002</c:v>
                </c:pt>
                <c:pt idx="1973">
                  <c:v>-281.19499994199998</c:v>
                </c:pt>
                <c:pt idx="1974">
                  <c:v>-280.87899978299998</c:v>
                </c:pt>
                <c:pt idx="1975">
                  <c:v>-280.40099996100002</c:v>
                </c:pt>
                <c:pt idx="1976">
                  <c:v>-280.69200025599997</c:v>
                </c:pt>
                <c:pt idx="1977">
                  <c:v>-280.523000029</c:v>
                </c:pt>
                <c:pt idx="1978">
                  <c:v>-280.30600010000001</c:v>
                </c:pt>
                <c:pt idx="1979">
                  <c:v>-281.09399999999999</c:v>
                </c:pt>
                <c:pt idx="1980">
                  <c:v>-282.00700016500002</c:v>
                </c:pt>
                <c:pt idx="1981">
                  <c:v>-282.316000073</c:v>
                </c:pt>
                <c:pt idx="1982">
                  <c:v>-282.44700010399998</c:v>
                </c:pt>
                <c:pt idx="1983">
                  <c:v>-282.57299991100001</c:v>
                </c:pt>
                <c:pt idx="1984">
                  <c:v>-281.50299999399999</c:v>
                </c:pt>
                <c:pt idx="1985">
                  <c:v>-281.39300008800001</c:v>
                </c:pt>
                <c:pt idx="1986">
                  <c:v>-281.369999936</c:v>
                </c:pt>
                <c:pt idx="1987">
                  <c:v>-281.40999984500002</c:v>
                </c:pt>
                <c:pt idx="1988">
                  <c:v>-281.526000146</c:v>
                </c:pt>
                <c:pt idx="1989">
                  <c:v>-280.96300028299999</c:v>
                </c:pt>
                <c:pt idx="1990">
                  <c:v>-280.745000183</c:v>
                </c:pt>
                <c:pt idx="1991">
                  <c:v>-281.02200028999999</c:v>
                </c:pt>
                <c:pt idx="1992">
                  <c:v>-280.57799998199999</c:v>
                </c:pt>
                <c:pt idx="1993">
                  <c:v>-280.96600016600001</c:v>
                </c:pt>
                <c:pt idx="1994">
                  <c:v>-281.89200003399998</c:v>
                </c:pt>
                <c:pt idx="1995">
                  <c:v>-282.57499993800002</c:v>
                </c:pt>
                <c:pt idx="1996">
                  <c:v>-282.69200009500003</c:v>
                </c:pt>
                <c:pt idx="1997">
                  <c:v>-282.97900002199998</c:v>
                </c:pt>
                <c:pt idx="1998">
                  <c:v>-282.613000134</c:v>
                </c:pt>
                <c:pt idx="1999">
                  <c:v>-281.82299989299997</c:v>
                </c:pt>
                <c:pt idx="2000">
                  <c:v>-281.72600000400001</c:v>
                </c:pt>
                <c:pt idx="2001">
                  <c:v>-281.898000115</c:v>
                </c:pt>
                <c:pt idx="2002">
                  <c:v>-281.91899992499998</c:v>
                </c:pt>
                <c:pt idx="2003">
                  <c:v>-281.69999996899998</c:v>
                </c:pt>
                <c:pt idx="2004">
                  <c:v>-281.17900004099999</c:v>
                </c:pt>
                <c:pt idx="2005">
                  <c:v>-281.38000006999999</c:v>
                </c:pt>
                <c:pt idx="2006">
                  <c:v>-281.33499993700002</c:v>
                </c:pt>
                <c:pt idx="2007">
                  <c:v>-280.95299983400002</c:v>
                </c:pt>
                <c:pt idx="2008">
                  <c:v>-281.69999996899998</c:v>
                </c:pt>
                <c:pt idx="2009">
                  <c:v>-282.648999989</c:v>
                </c:pt>
                <c:pt idx="2010">
                  <c:v>-283.04900001999999</c:v>
                </c:pt>
                <c:pt idx="2011">
                  <c:v>-283.15499987200002</c:v>
                </c:pt>
                <c:pt idx="2012">
                  <c:v>-283.38399996300001</c:v>
                </c:pt>
                <c:pt idx="2013">
                  <c:v>-282.388999953</c:v>
                </c:pt>
                <c:pt idx="2014">
                  <c:v>-282.20099994200001</c:v>
                </c:pt>
                <c:pt idx="2015">
                  <c:v>-282.13599985500002</c:v>
                </c:pt>
                <c:pt idx="2016">
                  <c:v>-282.21800001299999</c:v>
                </c:pt>
                <c:pt idx="2017">
                  <c:v>-282.36199974800002</c:v>
                </c:pt>
                <c:pt idx="2018">
                  <c:v>-281.84299984699999</c:v>
                </c:pt>
                <c:pt idx="2019">
                  <c:v>-281.53500011</c:v>
                </c:pt>
                <c:pt idx="2020">
                  <c:v>-281.85799989200001</c:v>
                </c:pt>
                <c:pt idx="2021">
                  <c:v>-281.46899985099998</c:v>
                </c:pt>
                <c:pt idx="2022">
                  <c:v>-281.69100000499998</c:v>
                </c:pt>
                <c:pt idx="2023">
                  <c:v>-282.58200018899998</c:v>
                </c:pt>
                <c:pt idx="2024">
                  <c:v>-283.355000045</c:v>
                </c:pt>
                <c:pt idx="2025">
                  <c:v>-283.49799992300001</c:v>
                </c:pt>
                <c:pt idx="2026">
                  <c:v>-283.35299970300002</c:v>
                </c:pt>
                <c:pt idx="2027">
                  <c:v>-283.76699992200002</c:v>
                </c:pt>
                <c:pt idx="2028">
                  <c:v>-282.600999973</c:v>
                </c:pt>
                <c:pt idx="2029">
                  <c:v>-282.50400008399998</c:v>
                </c:pt>
                <c:pt idx="2030">
                  <c:v>-282.637999998</c:v>
                </c:pt>
                <c:pt idx="2031">
                  <c:v>-282.63199991800002</c:v>
                </c:pt>
                <c:pt idx="2032">
                  <c:v>-282.51799995800002</c:v>
                </c:pt>
                <c:pt idx="2033">
                  <c:v>-281.96299988800001</c:v>
                </c:pt>
                <c:pt idx="2034">
                  <c:v>-282.04199984899998</c:v>
                </c:pt>
                <c:pt idx="2035">
                  <c:v>-282.12500017799999</c:v>
                </c:pt>
                <c:pt idx="2036">
                  <c:v>-281.63400002499998</c:v>
                </c:pt>
                <c:pt idx="2037">
                  <c:v>-282.32099998299998</c:v>
                </c:pt>
                <c:pt idx="2038">
                  <c:v>-283.29199998399997</c:v>
                </c:pt>
                <c:pt idx="2039">
                  <c:v>-283.77599988600002</c:v>
                </c:pt>
                <c:pt idx="2040">
                  <c:v>-283.877999999</c:v>
                </c:pt>
                <c:pt idx="2041">
                  <c:v>-284.17999996999998</c:v>
                </c:pt>
                <c:pt idx="2042">
                  <c:v>-283.30800019899999</c:v>
                </c:pt>
                <c:pt idx="2043">
                  <c:v>-282.97900002199998</c:v>
                </c:pt>
                <c:pt idx="2044">
                  <c:v>-282.89399997999999</c:v>
                </c:pt>
                <c:pt idx="2045">
                  <c:v>-283.01699990399999</c:v>
                </c:pt>
                <c:pt idx="2046">
                  <c:v>-283.14200016900003</c:v>
                </c:pt>
                <c:pt idx="2047">
                  <c:v>-282.693999808</c:v>
                </c:pt>
                <c:pt idx="2048">
                  <c:v>-282.30399991199999</c:v>
                </c:pt>
                <c:pt idx="2049">
                  <c:v>-282.65300004300002</c:v>
                </c:pt>
                <c:pt idx="2050">
                  <c:v>-282.33500017099999</c:v>
                </c:pt>
                <c:pt idx="2051">
                  <c:v>-282.37499976499998</c:v>
                </c:pt>
                <c:pt idx="2052">
                  <c:v>-283.23099995000001</c:v>
                </c:pt>
                <c:pt idx="2053">
                  <c:v>-284.08599996499998</c:v>
                </c:pt>
                <c:pt idx="2054">
                  <c:v>-284.28099991300002</c:v>
                </c:pt>
                <c:pt idx="2055">
                  <c:v>-284.49099990500002</c:v>
                </c:pt>
                <c:pt idx="2056">
                  <c:v>-284.41899988099999</c:v>
                </c:pt>
                <c:pt idx="2057">
                  <c:v>-283.35700007200001</c:v>
                </c:pt>
                <c:pt idx="2058">
                  <c:v>-283.26600026300002</c:v>
                </c:pt>
                <c:pt idx="2059">
                  <c:v>-283.335999947</c:v>
                </c:pt>
                <c:pt idx="2060">
                  <c:v>-283.32300024300002</c:v>
                </c:pt>
                <c:pt idx="2061">
                  <c:v>-283.315999992</c:v>
                </c:pt>
                <c:pt idx="2062">
                  <c:v>-282.736000058</c:v>
                </c:pt>
                <c:pt idx="2063">
                  <c:v>-282.684999844</c:v>
                </c:pt>
                <c:pt idx="2064">
                  <c:v>-282.87700022299998</c:v>
                </c:pt>
                <c:pt idx="2065">
                  <c:v>-282.353000098</c:v>
                </c:pt>
                <c:pt idx="2066">
                  <c:v>-282.94999978999999</c:v>
                </c:pt>
                <c:pt idx="2067">
                  <c:v>-283.92899989799997</c:v>
                </c:pt>
                <c:pt idx="2068">
                  <c:v>-284.49799984200001</c:v>
                </c:pt>
                <c:pt idx="2069">
                  <c:v>-284.60699989199998</c:v>
                </c:pt>
                <c:pt idx="2070">
                  <c:v>-284.93099984499997</c:v>
                </c:pt>
                <c:pt idx="2071">
                  <c:v>-284.23099987000001</c:v>
                </c:pt>
                <c:pt idx="2072">
                  <c:v>-283.71499985200001</c:v>
                </c:pt>
                <c:pt idx="2073">
                  <c:v>-283.62299987300003</c:v>
                </c:pt>
                <c:pt idx="2074">
                  <c:v>-283.77700005700001</c:v>
                </c:pt>
                <c:pt idx="2075">
                  <c:v>-283.85700018799997</c:v>
                </c:pt>
                <c:pt idx="2076">
                  <c:v>-283.49099998600002</c:v>
                </c:pt>
                <c:pt idx="2077">
                  <c:v>-283.03199994800002</c:v>
                </c:pt>
                <c:pt idx="2078">
                  <c:v>-283.36499986500002</c:v>
                </c:pt>
                <c:pt idx="2079">
                  <c:v>-283.14099999799998</c:v>
                </c:pt>
                <c:pt idx="2080">
                  <c:v>-282.99100018299998</c:v>
                </c:pt>
                <c:pt idx="2081">
                  <c:v>-283.81800013600002</c:v>
                </c:pt>
                <c:pt idx="2082">
                  <c:v>-284.735999897</c:v>
                </c:pt>
                <c:pt idx="2083">
                  <c:v>-285.01000011999997</c:v>
                </c:pt>
                <c:pt idx="2084">
                  <c:v>-285.16899989900003</c:v>
                </c:pt>
                <c:pt idx="2085">
                  <c:v>-285.233999987</c:v>
                </c:pt>
                <c:pt idx="2086">
                  <c:v>-284.12299998999998</c:v>
                </c:pt>
                <c:pt idx="2087">
                  <c:v>-284.02899998499998</c:v>
                </c:pt>
                <c:pt idx="2088">
                  <c:v>-284.03200018199999</c:v>
                </c:pt>
                <c:pt idx="2089">
                  <c:v>-284.03399989500002</c:v>
                </c:pt>
                <c:pt idx="2090">
                  <c:v>-284.11600005299999</c:v>
                </c:pt>
                <c:pt idx="2091">
                  <c:v>-283.52899986800003</c:v>
                </c:pt>
                <c:pt idx="2092">
                  <c:v>-283.36299983800001</c:v>
                </c:pt>
                <c:pt idx="2093">
                  <c:v>-283.63200015199999</c:v>
                </c:pt>
                <c:pt idx="2094">
                  <c:v>-283.136000088</c:v>
                </c:pt>
                <c:pt idx="2095">
                  <c:v>-283.60200006299999</c:v>
                </c:pt>
                <c:pt idx="2096">
                  <c:v>-284.57000018100001</c:v>
                </c:pt>
                <c:pt idx="2097">
                  <c:v>-285.23099978900001</c:v>
                </c:pt>
                <c:pt idx="2098">
                  <c:v>-285.34999997400001</c:v>
                </c:pt>
                <c:pt idx="2099">
                  <c:v>-285.65900019600002</c:v>
                </c:pt>
                <c:pt idx="2100">
                  <c:v>-285.171999782</c:v>
                </c:pt>
                <c:pt idx="2101">
                  <c:v>-284.45599990699998</c:v>
                </c:pt>
                <c:pt idx="2102">
                  <c:v>-284.36099973</c:v>
                </c:pt>
                <c:pt idx="2103">
                  <c:v>-284.52500004799998</c:v>
                </c:pt>
                <c:pt idx="2104">
                  <c:v>-284.55399996599999</c:v>
                </c:pt>
                <c:pt idx="2105">
                  <c:v>-284.280000057</c:v>
                </c:pt>
                <c:pt idx="2106">
                  <c:v>-283.76699992200002</c:v>
                </c:pt>
                <c:pt idx="2107">
                  <c:v>-284.02899998499998</c:v>
                </c:pt>
                <c:pt idx="2108">
                  <c:v>-283.93099992499998</c:v>
                </c:pt>
                <c:pt idx="2109">
                  <c:v>-283.59399995500002</c:v>
                </c:pt>
                <c:pt idx="2110">
                  <c:v>-284.38900010700002</c:v>
                </c:pt>
                <c:pt idx="2111">
                  <c:v>-285.35499988399999</c:v>
                </c:pt>
                <c:pt idx="2112">
                  <c:v>-285.72299979899998</c:v>
                </c:pt>
                <c:pt idx="2113">
                  <c:v>-285.84899991999998</c:v>
                </c:pt>
                <c:pt idx="2114">
                  <c:v>-286.02999999399998</c:v>
                </c:pt>
                <c:pt idx="2115">
                  <c:v>-284.95100011400001</c:v>
                </c:pt>
                <c:pt idx="2116">
                  <c:v>-284.80900009200002</c:v>
                </c:pt>
                <c:pt idx="2117">
                  <c:v>-284.76100007500003</c:v>
                </c:pt>
                <c:pt idx="2118">
                  <c:v>-284.79300019099998</c:v>
                </c:pt>
                <c:pt idx="2119">
                  <c:v>-284.92599993499999</c:v>
                </c:pt>
                <c:pt idx="2120">
                  <c:v>-284.36599995500001</c:v>
                </c:pt>
                <c:pt idx="2121">
                  <c:v>-284.09899998200001</c:v>
                </c:pt>
                <c:pt idx="2122">
                  <c:v>-284.42499996200002</c:v>
                </c:pt>
                <c:pt idx="2123">
                  <c:v>-283.98900007600002</c:v>
                </c:pt>
                <c:pt idx="2124">
                  <c:v>-284.29100004700001</c:v>
                </c:pt>
                <c:pt idx="2125">
                  <c:v>-285.233999987</c:v>
                </c:pt>
                <c:pt idx="2126">
                  <c:v>-285.99299996899998</c:v>
                </c:pt>
                <c:pt idx="2127">
                  <c:v>-286.12900022399998</c:v>
                </c:pt>
                <c:pt idx="2128">
                  <c:v>-286.41200009699998</c:v>
                </c:pt>
                <c:pt idx="2129">
                  <c:v>-286.11500003600003</c:v>
                </c:pt>
                <c:pt idx="2130">
                  <c:v>-285.21799977199998</c:v>
                </c:pt>
                <c:pt idx="2131">
                  <c:v>-285.12099988300002</c:v>
                </c:pt>
                <c:pt idx="2132">
                  <c:v>-285.26400007500001</c:v>
                </c:pt>
                <c:pt idx="2133">
                  <c:v>-285.24799985999999</c:v>
                </c:pt>
                <c:pt idx="2134">
                  <c:v>-285.07800009099998</c:v>
                </c:pt>
                <c:pt idx="2135">
                  <c:v>-284.52300002099997</c:v>
                </c:pt>
                <c:pt idx="2136">
                  <c:v>-284.67400000700002</c:v>
                </c:pt>
                <c:pt idx="2137">
                  <c:v>-284.71900013999999</c:v>
                </c:pt>
                <c:pt idx="2138">
                  <c:v>-284.23699994999998</c:v>
                </c:pt>
                <c:pt idx="2139">
                  <c:v>-284.98400008499999</c:v>
                </c:pt>
                <c:pt idx="2140">
                  <c:v>-285.982999834</c:v>
                </c:pt>
                <c:pt idx="2141">
                  <c:v>-286.44700009600001</c:v>
                </c:pt>
                <c:pt idx="2142">
                  <c:v>-286.55999988600001</c:v>
                </c:pt>
                <c:pt idx="2143">
                  <c:v>-286.827000172</c:v>
                </c:pt>
                <c:pt idx="2144">
                  <c:v>-285.852999974</c:v>
                </c:pt>
                <c:pt idx="2145">
                  <c:v>-285.59900001900002</c:v>
                </c:pt>
                <c:pt idx="2146">
                  <c:v>-285.52400011100002</c:v>
                </c:pt>
                <c:pt idx="2147">
                  <c:v>-285.61000000899998</c:v>
                </c:pt>
                <c:pt idx="2148">
                  <c:v>-285.84499986600002</c:v>
                </c:pt>
                <c:pt idx="2149">
                  <c:v>-285.39199990899999</c:v>
                </c:pt>
                <c:pt idx="2150">
                  <c:v>-285.08000011799999</c:v>
                </c:pt>
                <c:pt idx="2151">
                  <c:v>-285.48199986100002</c:v>
                </c:pt>
                <c:pt idx="2152">
                  <c:v>-285.17400012399997</c:v>
                </c:pt>
                <c:pt idx="2153">
                  <c:v>-285.34200018000001</c:v>
                </c:pt>
                <c:pt idx="2154">
                  <c:v>-286.28900017400002</c:v>
                </c:pt>
                <c:pt idx="2155">
                  <c:v>-287.17399996199998</c:v>
                </c:pt>
                <c:pt idx="2156">
                  <c:v>-287.390000036</c:v>
                </c:pt>
                <c:pt idx="2157">
                  <c:v>-287.67300022299997</c:v>
                </c:pt>
                <c:pt idx="2158">
                  <c:v>-287.54700010200003</c:v>
                </c:pt>
                <c:pt idx="2159">
                  <c:v>-286.557000002</c:v>
                </c:pt>
                <c:pt idx="2160">
                  <c:v>-286.50800013000003</c:v>
                </c:pt>
                <c:pt idx="2161">
                  <c:v>-286.64399975700002</c:v>
                </c:pt>
                <c:pt idx="2162">
                  <c:v>-286.651999864</c:v>
                </c:pt>
                <c:pt idx="2163">
                  <c:v>-286.63000019700002</c:v>
                </c:pt>
                <c:pt idx="2164">
                  <c:v>-286.09199988400002</c:v>
                </c:pt>
                <c:pt idx="2165">
                  <c:v>-286.15200006200001</c:v>
                </c:pt>
                <c:pt idx="2166">
                  <c:v>-286.36600010799998</c:v>
                </c:pt>
                <c:pt idx="2167">
                  <c:v>-285.87600012500002</c:v>
                </c:pt>
                <c:pt idx="2168">
                  <c:v>-286.58300003699998</c:v>
                </c:pt>
                <c:pt idx="2169">
                  <c:v>-287.63599988300001</c:v>
                </c:pt>
                <c:pt idx="2170">
                  <c:v>-288.22300006900002</c:v>
                </c:pt>
                <c:pt idx="2171">
                  <c:v>-288.38000013499999</c:v>
                </c:pt>
                <c:pt idx="2172">
                  <c:v>-288.73500003200002</c:v>
                </c:pt>
                <c:pt idx="2173">
                  <c:v>-287.95400006900002</c:v>
                </c:pt>
                <c:pt idx="2174">
                  <c:v>-287.575999706</c:v>
                </c:pt>
                <c:pt idx="2175">
                  <c:v>-287.53599979699999</c:v>
                </c:pt>
                <c:pt idx="2176">
                  <c:v>-287.695000204</c:v>
                </c:pt>
                <c:pt idx="2177">
                  <c:v>-287.83300017200003</c:v>
                </c:pt>
                <c:pt idx="2178">
                  <c:v>-287.46200005999998</c:v>
                </c:pt>
                <c:pt idx="2179">
                  <c:v>-287.07399987600002</c:v>
                </c:pt>
                <c:pt idx="2180">
                  <c:v>-287.48199970000002</c:v>
                </c:pt>
                <c:pt idx="2181">
                  <c:v>-287.26799996800003</c:v>
                </c:pt>
                <c:pt idx="2182">
                  <c:v>-287.24899986999998</c:v>
                </c:pt>
                <c:pt idx="2183">
                  <c:v>-288.16899997199999</c:v>
                </c:pt>
                <c:pt idx="2184">
                  <c:v>-289.131999866</c:v>
                </c:pt>
                <c:pt idx="2185">
                  <c:v>-289.41600022400002</c:v>
                </c:pt>
                <c:pt idx="2186">
                  <c:v>-289.64999991000002</c:v>
                </c:pt>
                <c:pt idx="2187">
                  <c:v>-289.66299992799998</c:v>
                </c:pt>
                <c:pt idx="2188">
                  <c:v>-288.58800010099998</c:v>
                </c:pt>
                <c:pt idx="2189">
                  <c:v>-288.54599985099998</c:v>
                </c:pt>
                <c:pt idx="2190">
                  <c:v>-288.62100007200002</c:v>
                </c:pt>
                <c:pt idx="2191">
                  <c:v>-288.63099989199998</c:v>
                </c:pt>
                <c:pt idx="2192">
                  <c:v>-288.71100002399999</c:v>
                </c:pt>
                <c:pt idx="2193">
                  <c:v>-288.15799998099999</c:v>
                </c:pt>
                <c:pt idx="2194">
                  <c:v>-288.09300020799998</c:v>
                </c:pt>
                <c:pt idx="2195">
                  <c:v>-288.40299997199998</c:v>
                </c:pt>
                <c:pt idx="2196">
                  <c:v>-287.93099991700001</c:v>
                </c:pt>
                <c:pt idx="2197">
                  <c:v>-288.52500004000001</c:v>
                </c:pt>
                <c:pt idx="2198">
                  <c:v>-289.58100008299999</c:v>
                </c:pt>
                <c:pt idx="2199">
                  <c:v>-290.259000077</c:v>
                </c:pt>
                <c:pt idx="2200">
                  <c:v>-290.42500010700002</c:v>
                </c:pt>
                <c:pt idx="2201">
                  <c:v>-290.78299988800001</c:v>
                </c:pt>
                <c:pt idx="2202">
                  <c:v>-290.19399998900002</c:v>
                </c:pt>
                <c:pt idx="2203">
                  <c:v>-289.61800010899998</c:v>
                </c:pt>
                <c:pt idx="2204">
                  <c:v>-289.57500000300001</c:v>
                </c:pt>
                <c:pt idx="2205">
                  <c:v>-289.76099998699999</c:v>
                </c:pt>
                <c:pt idx="2206">
                  <c:v>-289.84500017200003</c:v>
                </c:pt>
                <c:pt idx="2207">
                  <c:v>-289.56499986799997</c:v>
                </c:pt>
                <c:pt idx="2208">
                  <c:v>-289.11300008199999</c:v>
                </c:pt>
                <c:pt idx="2209">
                  <c:v>-289.47400005999998</c:v>
                </c:pt>
                <c:pt idx="2210">
                  <c:v>-289.380999911</c:v>
                </c:pt>
                <c:pt idx="2211">
                  <c:v>-289.17600014200002</c:v>
                </c:pt>
                <c:pt idx="2212">
                  <c:v>-290.06400012900002</c:v>
                </c:pt>
                <c:pt idx="2213">
                  <c:v>-291.08499985899999</c:v>
                </c:pt>
                <c:pt idx="2214">
                  <c:v>-291.45799999799999</c:v>
                </c:pt>
                <c:pt idx="2215">
                  <c:v>-291.65000006299999</c:v>
                </c:pt>
                <c:pt idx="2216">
                  <c:v>-291.79900002199997</c:v>
                </c:pt>
                <c:pt idx="2217">
                  <c:v>-290.71400006099998</c:v>
                </c:pt>
                <c:pt idx="2218">
                  <c:v>-290.65100000000001</c:v>
                </c:pt>
                <c:pt idx="2219">
                  <c:v>-290.67200012500001</c:v>
                </c:pt>
                <c:pt idx="2220">
                  <c:v>-290.70499978300001</c:v>
                </c:pt>
                <c:pt idx="2221">
                  <c:v>-290.85699993899999</c:v>
                </c:pt>
                <c:pt idx="2222">
                  <c:v>-290.31699991300002</c:v>
                </c:pt>
                <c:pt idx="2223">
                  <c:v>-290.14200023400002</c:v>
                </c:pt>
                <c:pt idx="2224">
                  <c:v>-290.51599991500001</c:v>
                </c:pt>
                <c:pt idx="2225">
                  <c:v>-290.10200001099997</c:v>
                </c:pt>
                <c:pt idx="2226">
                  <c:v>-290.543999977</c:v>
                </c:pt>
                <c:pt idx="2227">
                  <c:v>-291.58199977800001</c:v>
                </c:pt>
                <c:pt idx="2228">
                  <c:v>-292.35900000200002</c:v>
                </c:pt>
                <c:pt idx="2229">
                  <c:v>-292.534999852</c:v>
                </c:pt>
                <c:pt idx="2230">
                  <c:v>-292.872000136</c:v>
                </c:pt>
                <c:pt idx="2231">
                  <c:v>-292.49100020399999</c:v>
                </c:pt>
                <c:pt idx="2232">
                  <c:v>-291.719000204</c:v>
                </c:pt>
                <c:pt idx="2233">
                  <c:v>-291.64999974900002</c:v>
                </c:pt>
                <c:pt idx="2234">
                  <c:v>-291.79999987799999</c:v>
                </c:pt>
                <c:pt idx="2235">
                  <c:v>-291.79399979800002</c:v>
                </c:pt>
                <c:pt idx="2236">
                  <c:v>-291.57600001200001</c:v>
                </c:pt>
                <c:pt idx="2237">
                  <c:v>-291.03800001299999</c:v>
                </c:pt>
                <c:pt idx="2238">
                  <c:v>-291.26599993299999</c:v>
                </c:pt>
                <c:pt idx="2239">
                  <c:v>-291.27699992399999</c:v>
                </c:pt>
                <c:pt idx="2240">
                  <c:v>-290.86700007299999</c:v>
                </c:pt>
                <c:pt idx="2241">
                  <c:v>-291.675999784</c:v>
                </c:pt>
                <c:pt idx="2242">
                  <c:v>-292.69900016999998</c:v>
                </c:pt>
                <c:pt idx="2243">
                  <c:v>-293.13199985799997</c:v>
                </c:pt>
                <c:pt idx="2244">
                  <c:v>-293.26299988900001</c:v>
                </c:pt>
                <c:pt idx="2245">
                  <c:v>-293.48000013299998</c:v>
                </c:pt>
                <c:pt idx="2246">
                  <c:v>-292.42500025999999</c:v>
                </c:pt>
                <c:pt idx="2247">
                  <c:v>-292.24599989799998</c:v>
                </c:pt>
                <c:pt idx="2248">
                  <c:v>-292.192999972</c:v>
                </c:pt>
                <c:pt idx="2249">
                  <c:v>-292.22599994400002</c:v>
                </c:pt>
                <c:pt idx="2250">
                  <c:v>-292.36499976800002</c:v>
                </c:pt>
                <c:pt idx="2251">
                  <c:v>-291.83400002100001</c:v>
                </c:pt>
                <c:pt idx="2252">
                  <c:v>-291.525999969</c:v>
                </c:pt>
                <c:pt idx="2253">
                  <c:v>-291.90400001799998</c:v>
                </c:pt>
                <c:pt idx="2254">
                  <c:v>-291.53099987899998</c:v>
                </c:pt>
                <c:pt idx="2255">
                  <c:v>-291.75599991600001</c:v>
                </c:pt>
                <c:pt idx="2256">
                  <c:v>-292.726999917</c:v>
                </c:pt>
                <c:pt idx="2257">
                  <c:v>-293.56499986</c:v>
                </c:pt>
                <c:pt idx="2258">
                  <c:v>-293.730000034</c:v>
                </c:pt>
                <c:pt idx="2259">
                  <c:v>-293.71599984599999</c:v>
                </c:pt>
                <c:pt idx="2260">
                  <c:v>-293.90300000100001</c:v>
                </c:pt>
                <c:pt idx="2261">
                  <c:v>-292.76199991599998</c:v>
                </c:pt>
                <c:pt idx="2262">
                  <c:v>-292.67800004499998</c:v>
                </c:pt>
                <c:pt idx="2263">
                  <c:v>-292.792999861</c:v>
                </c:pt>
                <c:pt idx="2264">
                  <c:v>-292.74799972800002</c:v>
                </c:pt>
                <c:pt idx="2265">
                  <c:v>-292.63599979499998</c:v>
                </c:pt>
                <c:pt idx="2266">
                  <c:v>-292.06200025499999</c:v>
                </c:pt>
                <c:pt idx="2267">
                  <c:v>-292.16000000000003</c:v>
                </c:pt>
                <c:pt idx="2268">
                  <c:v>-292.31099998600001</c:v>
                </c:pt>
                <c:pt idx="2269">
                  <c:v>-291.79699999500002</c:v>
                </c:pt>
                <c:pt idx="2270">
                  <c:v>-292.53800004999999</c:v>
                </c:pt>
                <c:pt idx="2271">
                  <c:v>-293.58800001200001</c:v>
                </c:pt>
                <c:pt idx="2272">
                  <c:v>-294.11299999300002</c:v>
                </c:pt>
                <c:pt idx="2273">
                  <c:v>-294.23999997099997</c:v>
                </c:pt>
                <c:pt idx="2274">
                  <c:v>-294.523000158</c:v>
                </c:pt>
                <c:pt idx="2275">
                  <c:v>-293.58700015599999</c:v>
                </c:pt>
                <c:pt idx="2276">
                  <c:v>-293.26400006</c:v>
                </c:pt>
                <c:pt idx="2277">
                  <c:v>-293.19400006199999</c:v>
                </c:pt>
                <c:pt idx="2278">
                  <c:v>-293.26699994299997</c:v>
                </c:pt>
                <c:pt idx="2279">
                  <c:v>-293.38200007299997</c:v>
                </c:pt>
                <c:pt idx="2280">
                  <c:v>-292.92500006300003</c:v>
                </c:pt>
                <c:pt idx="2281">
                  <c:v>-292.531000113</c:v>
                </c:pt>
                <c:pt idx="2282">
                  <c:v>-292.92700008999998</c:v>
                </c:pt>
                <c:pt idx="2283">
                  <c:v>-292.64700010000001</c:v>
                </c:pt>
                <c:pt idx="2284">
                  <c:v>-292.68199978400003</c:v>
                </c:pt>
                <c:pt idx="2285">
                  <c:v>-293.62099998399998</c:v>
                </c:pt>
                <c:pt idx="2286">
                  <c:v>-294.54599999599998</c:v>
                </c:pt>
                <c:pt idx="2287">
                  <c:v>-294.76299992499997</c:v>
                </c:pt>
                <c:pt idx="2288">
                  <c:v>-294.98899981800002</c:v>
                </c:pt>
                <c:pt idx="2289">
                  <c:v>-294.85899995800003</c:v>
                </c:pt>
                <c:pt idx="2290">
                  <c:v>-293.755999755</c:v>
                </c:pt>
                <c:pt idx="2291">
                  <c:v>-293.67700010800002</c:v>
                </c:pt>
                <c:pt idx="2292">
                  <c:v>-293.73600011500002</c:v>
                </c:pt>
                <c:pt idx="2293">
                  <c:v>-293.67400022499999</c:v>
                </c:pt>
                <c:pt idx="2294">
                  <c:v>-293.66499994600002</c:v>
                </c:pt>
                <c:pt idx="2295">
                  <c:v>-293.06700008500002</c:v>
                </c:pt>
                <c:pt idx="2296">
                  <c:v>-293.02900020300001</c:v>
                </c:pt>
                <c:pt idx="2297">
                  <c:v>-293.29299997800001</c:v>
                </c:pt>
                <c:pt idx="2298">
                  <c:v>-292.76499979900001</c:v>
                </c:pt>
                <c:pt idx="2299">
                  <c:v>-293.404999911</c:v>
                </c:pt>
                <c:pt idx="2300">
                  <c:v>-294.466000178</c:v>
                </c:pt>
                <c:pt idx="2301">
                  <c:v>-295.08199996799999</c:v>
                </c:pt>
                <c:pt idx="2302">
                  <c:v>-295.21500002599998</c:v>
                </c:pt>
                <c:pt idx="2303">
                  <c:v>-295.52699981699999</c:v>
                </c:pt>
                <c:pt idx="2304">
                  <c:v>-294.75199993500001</c:v>
                </c:pt>
                <c:pt idx="2305">
                  <c:v>-294.23899979999999</c:v>
                </c:pt>
                <c:pt idx="2306">
                  <c:v>-294.16400020700002</c:v>
                </c:pt>
                <c:pt idx="2307">
                  <c:v>-294.27199977200002</c:v>
                </c:pt>
                <c:pt idx="2308">
                  <c:v>-294.33300012000001</c:v>
                </c:pt>
                <c:pt idx="2309">
                  <c:v>-293.96600006099999</c:v>
                </c:pt>
                <c:pt idx="2310">
                  <c:v>-293.498999916</c:v>
                </c:pt>
                <c:pt idx="2311">
                  <c:v>-293.868999858</c:v>
                </c:pt>
                <c:pt idx="2312">
                  <c:v>-293.703000143</c:v>
                </c:pt>
                <c:pt idx="2313">
                  <c:v>-293.54899996</c:v>
                </c:pt>
                <c:pt idx="2314">
                  <c:v>-294.45600004400001</c:v>
                </c:pt>
                <c:pt idx="2315">
                  <c:v>-295.44900002700001</c:v>
                </c:pt>
                <c:pt idx="2316">
                  <c:v>-295.74699994399998</c:v>
                </c:pt>
                <c:pt idx="2317">
                  <c:v>-295.92599999200002</c:v>
                </c:pt>
                <c:pt idx="2318">
                  <c:v>-295.93699998199997</c:v>
                </c:pt>
                <c:pt idx="2319">
                  <c:v>-294.77899982600002</c:v>
                </c:pt>
                <c:pt idx="2320">
                  <c:v>-294.69699998200002</c:v>
                </c:pt>
                <c:pt idx="2321">
                  <c:v>-294.69900000799998</c:v>
                </c:pt>
                <c:pt idx="2322">
                  <c:v>-294.65000013600002</c:v>
                </c:pt>
                <c:pt idx="2323">
                  <c:v>-294.72799992699998</c:v>
                </c:pt>
                <c:pt idx="2324">
                  <c:v>-294.13000006499999</c:v>
                </c:pt>
                <c:pt idx="2325">
                  <c:v>-293.970000115</c:v>
                </c:pt>
                <c:pt idx="2326">
                  <c:v>-294.31100013899999</c:v>
                </c:pt>
                <c:pt idx="2327">
                  <c:v>-293.83500003</c:v>
                </c:pt>
                <c:pt idx="2328">
                  <c:v>-294.33399997700002</c:v>
                </c:pt>
                <c:pt idx="2329">
                  <c:v>-295.38900016299999</c:v>
                </c:pt>
                <c:pt idx="2330">
                  <c:v>-296.10100030000001</c:v>
                </c:pt>
                <c:pt idx="2331">
                  <c:v>-296.24399986399999</c:v>
                </c:pt>
                <c:pt idx="2332">
                  <c:v>-296.54599983499998</c:v>
                </c:pt>
                <c:pt idx="2333">
                  <c:v>-295.97699989099999</c:v>
                </c:pt>
                <c:pt idx="2334">
                  <c:v>-295.25899998800003</c:v>
                </c:pt>
                <c:pt idx="2335">
                  <c:v>-295.18099988300003</c:v>
                </c:pt>
                <c:pt idx="2336">
                  <c:v>-295.30900003199997</c:v>
                </c:pt>
                <c:pt idx="2337">
                  <c:v>-295.31099974400001</c:v>
                </c:pt>
                <c:pt idx="2338">
                  <c:v>-295.04099988799999</c:v>
                </c:pt>
                <c:pt idx="2339">
                  <c:v>-294.51500005100002</c:v>
                </c:pt>
                <c:pt idx="2340">
                  <c:v>-294.80799974400003</c:v>
                </c:pt>
                <c:pt idx="2341">
                  <c:v>-294.77899982600002</c:v>
                </c:pt>
                <c:pt idx="2342">
                  <c:v>-294.44799993700002</c:v>
                </c:pt>
                <c:pt idx="2343">
                  <c:v>-295.31499979799997</c:v>
                </c:pt>
                <c:pt idx="2344">
                  <c:v>-296.35899999399999</c:v>
                </c:pt>
                <c:pt idx="2345">
                  <c:v>-296.75299994400001</c:v>
                </c:pt>
                <c:pt idx="2346">
                  <c:v>-296.90100004700003</c:v>
                </c:pt>
                <c:pt idx="2347">
                  <c:v>-297.035999817</c:v>
                </c:pt>
                <c:pt idx="2348">
                  <c:v>-295.900999813</c:v>
                </c:pt>
                <c:pt idx="2349">
                  <c:v>-295.77299997900002</c:v>
                </c:pt>
                <c:pt idx="2350">
                  <c:v>-295.73399992700001</c:v>
                </c:pt>
                <c:pt idx="2351">
                  <c:v>-295.71599999900002</c:v>
                </c:pt>
                <c:pt idx="2352">
                  <c:v>-295.84199980599999</c:v>
                </c:pt>
                <c:pt idx="2353">
                  <c:v>-295.27700023</c:v>
                </c:pt>
                <c:pt idx="2354">
                  <c:v>-295.01399999699998</c:v>
                </c:pt>
                <c:pt idx="2355">
                  <c:v>-295.40300003700003</c:v>
                </c:pt>
                <c:pt idx="2356">
                  <c:v>-295.01099979999998</c:v>
                </c:pt>
                <c:pt idx="2357">
                  <c:v>-295.33799994999998</c:v>
                </c:pt>
                <c:pt idx="2358">
                  <c:v>-296.36999998499999</c:v>
                </c:pt>
                <c:pt idx="2359">
                  <c:v>-297.186000261</c:v>
                </c:pt>
                <c:pt idx="2360">
                  <c:v>-297.34500004</c:v>
                </c:pt>
                <c:pt idx="2361">
                  <c:v>-297.62099997600001</c:v>
                </c:pt>
                <c:pt idx="2362">
                  <c:v>-297.24199975599998</c:v>
                </c:pt>
                <c:pt idx="2363">
                  <c:v>-296.33400012999999</c:v>
                </c:pt>
                <c:pt idx="2364">
                  <c:v>-296.25399999799998</c:v>
                </c:pt>
                <c:pt idx="2365">
                  <c:v>-296.37100015499999</c:v>
                </c:pt>
                <c:pt idx="2366">
                  <c:v>-296.321999968</c:v>
                </c:pt>
                <c:pt idx="2367">
                  <c:v>-296.156000253</c:v>
                </c:pt>
                <c:pt idx="2368">
                  <c:v>-295.58699999499999</c:v>
                </c:pt>
                <c:pt idx="2369">
                  <c:v>-295.76000027600003</c:v>
                </c:pt>
                <c:pt idx="2370">
                  <c:v>-295.88000000199997</c:v>
                </c:pt>
                <c:pt idx="2371">
                  <c:v>-295.416999911</c:v>
                </c:pt>
                <c:pt idx="2372">
                  <c:v>-296.22600025000003</c:v>
                </c:pt>
                <c:pt idx="2373">
                  <c:v>-297.30300010399998</c:v>
                </c:pt>
                <c:pt idx="2374">
                  <c:v>-297.79399994300002</c:v>
                </c:pt>
                <c:pt idx="2375">
                  <c:v>-297.93199991099999</c:v>
                </c:pt>
                <c:pt idx="2376">
                  <c:v>-298.15599977699998</c:v>
                </c:pt>
                <c:pt idx="2377">
                  <c:v>-297.11699980499998</c:v>
                </c:pt>
                <c:pt idx="2378">
                  <c:v>-296.87800020899999</c:v>
                </c:pt>
                <c:pt idx="2379">
                  <c:v>-296.81800003199999</c:v>
                </c:pt>
                <c:pt idx="2380">
                  <c:v>-296.84100018300001</c:v>
                </c:pt>
                <c:pt idx="2381">
                  <c:v>-296.96599981999998</c:v>
                </c:pt>
                <c:pt idx="2382">
                  <c:v>-296.46700018799999</c:v>
                </c:pt>
                <c:pt idx="2383">
                  <c:v>-296.11199997599999</c:v>
                </c:pt>
                <c:pt idx="2384">
                  <c:v>-296.52799990699998</c:v>
                </c:pt>
                <c:pt idx="2385">
                  <c:v>-296.23100016000001</c:v>
                </c:pt>
                <c:pt idx="2386">
                  <c:v>-296.37099984100001</c:v>
                </c:pt>
                <c:pt idx="2387">
                  <c:v>-297.37100007499998</c:v>
                </c:pt>
                <c:pt idx="2388">
                  <c:v>-298.284999782</c:v>
                </c:pt>
                <c:pt idx="2389">
                  <c:v>-298.48000004400001</c:v>
                </c:pt>
                <c:pt idx="2390">
                  <c:v>-298.72799991900001</c:v>
                </c:pt>
                <c:pt idx="2391">
                  <c:v>-298.478000017</c:v>
                </c:pt>
                <c:pt idx="2392">
                  <c:v>-297.41900009099999</c:v>
                </c:pt>
                <c:pt idx="2393">
                  <c:v>-297.34199984200001</c:v>
                </c:pt>
                <c:pt idx="2394">
                  <c:v>-297.41799992</c:v>
                </c:pt>
                <c:pt idx="2395">
                  <c:v>-297.33899995899998</c:v>
                </c:pt>
                <c:pt idx="2396">
                  <c:v>-297.279000096</c:v>
                </c:pt>
                <c:pt idx="2397">
                  <c:v>-296.68200008999997</c:v>
                </c:pt>
                <c:pt idx="2398">
                  <c:v>-296.71599991900001</c:v>
                </c:pt>
                <c:pt idx="2399">
                  <c:v>-296.96600013400001</c:v>
                </c:pt>
                <c:pt idx="2400">
                  <c:v>-296.45400016999997</c:v>
                </c:pt>
                <c:pt idx="2401">
                  <c:v>-297.17699998299997</c:v>
                </c:pt>
                <c:pt idx="2402">
                  <c:v>-298.27499996199998</c:v>
                </c:pt>
                <c:pt idx="2403">
                  <c:v>-298.85899995</c:v>
                </c:pt>
                <c:pt idx="2404">
                  <c:v>-298.999999801</c:v>
                </c:pt>
                <c:pt idx="2405">
                  <c:v>-299.27699990799999</c:v>
                </c:pt>
                <c:pt idx="2406">
                  <c:v>-298.37099999399999</c:v>
                </c:pt>
                <c:pt idx="2407">
                  <c:v>-297.96299985600001</c:v>
                </c:pt>
                <c:pt idx="2408">
                  <c:v>-297.894999885</c:v>
                </c:pt>
                <c:pt idx="2409">
                  <c:v>-297.96100014400002</c:v>
                </c:pt>
                <c:pt idx="2410">
                  <c:v>-298.04500001500003</c:v>
                </c:pt>
                <c:pt idx="2411">
                  <c:v>-297.63199996700001</c:v>
                </c:pt>
                <c:pt idx="2412">
                  <c:v>-297.19400005400001</c:v>
                </c:pt>
                <c:pt idx="2413">
                  <c:v>-297.603000049</c:v>
                </c:pt>
                <c:pt idx="2414">
                  <c:v>-297.41500003700003</c:v>
                </c:pt>
                <c:pt idx="2415">
                  <c:v>-297.369999904</c:v>
                </c:pt>
                <c:pt idx="2416">
                  <c:v>-298.33699985200002</c:v>
                </c:pt>
                <c:pt idx="2417">
                  <c:v>-299.33100000500002</c:v>
                </c:pt>
                <c:pt idx="2418">
                  <c:v>-299.59199989699999</c:v>
                </c:pt>
                <c:pt idx="2419">
                  <c:v>-299.79199975500001</c:v>
                </c:pt>
                <c:pt idx="2420">
                  <c:v>-299.67900028000003</c:v>
                </c:pt>
                <c:pt idx="2421">
                  <c:v>-298.52400000699998</c:v>
                </c:pt>
                <c:pt idx="2422">
                  <c:v>-298.44999995500001</c:v>
                </c:pt>
                <c:pt idx="2423">
                  <c:v>-298.47199993700002</c:v>
                </c:pt>
                <c:pt idx="2424">
                  <c:v>-298.39299997500001</c:v>
                </c:pt>
                <c:pt idx="2425">
                  <c:v>-298.430000001</c:v>
                </c:pt>
                <c:pt idx="2426">
                  <c:v>-297.82099983400002</c:v>
                </c:pt>
                <c:pt idx="2427">
                  <c:v>-297.72300008899998</c:v>
                </c:pt>
                <c:pt idx="2428">
                  <c:v>-298.06499996899998</c:v>
                </c:pt>
                <c:pt idx="2429">
                  <c:v>-297.58900017500002</c:v>
                </c:pt>
                <c:pt idx="2430">
                  <c:v>-298.186999722</c:v>
                </c:pt>
                <c:pt idx="2431">
                  <c:v>-299.28999992600001</c:v>
                </c:pt>
                <c:pt idx="2432">
                  <c:v>-299.96900009000001</c:v>
                </c:pt>
                <c:pt idx="2433">
                  <c:v>-300.11700019199998</c:v>
                </c:pt>
                <c:pt idx="2434">
                  <c:v>-300.401999778</c:v>
                </c:pt>
                <c:pt idx="2435">
                  <c:v>-299.673000199</c:v>
                </c:pt>
                <c:pt idx="2436">
                  <c:v>-299.06299986200003</c:v>
                </c:pt>
                <c:pt idx="2437">
                  <c:v>-298.990999837</c:v>
                </c:pt>
                <c:pt idx="2438">
                  <c:v>-299.08900021099998</c:v>
                </c:pt>
                <c:pt idx="2439">
                  <c:v>-299.11199973399999</c:v>
                </c:pt>
                <c:pt idx="2440">
                  <c:v>-298.79400017699999</c:v>
                </c:pt>
                <c:pt idx="2441">
                  <c:v>-298.28700012299998</c:v>
                </c:pt>
                <c:pt idx="2442">
                  <c:v>-298.63900013699998</c:v>
                </c:pt>
                <c:pt idx="2443">
                  <c:v>-298.57799978899999</c:v>
                </c:pt>
                <c:pt idx="2444">
                  <c:v>-298.35400023699998</c:v>
                </c:pt>
                <c:pt idx="2445">
                  <c:v>-299.28299998900002</c:v>
                </c:pt>
                <c:pt idx="2446">
                  <c:v>-300.33700000499999</c:v>
                </c:pt>
                <c:pt idx="2447">
                  <c:v>-300.68600013600002</c:v>
                </c:pt>
                <c:pt idx="2448">
                  <c:v>-300.84899996899998</c:v>
                </c:pt>
                <c:pt idx="2449">
                  <c:v>-300.87500000400001</c:v>
                </c:pt>
                <c:pt idx="2450">
                  <c:v>-299.69800006399998</c:v>
                </c:pt>
                <c:pt idx="2451">
                  <c:v>-299.60300020199998</c:v>
                </c:pt>
                <c:pt idx="2452">
                  <c:v>-299.57899987899998</c:v>
                </c:pt>
                <c:pt idx="2453">
                  <c:v>-299.52299975599999</c:v>
                </c:pt>
                <c:pt idx="2454">
                  <c:v>-299.62700021000001</c:v>
                </c:pt>
                <c:pt idx="2455">
                  <c:v>-299.03699982699999</c:v>
                </c:pt>
                <c:pt idx="2456">
                  <c:v>-298.823000095</c:v>
                </c:pt>
                <c:pt idx="2457">
                  <c:v>-299.22100009899998</c:v>
                </c:pt>
                <c:pt idx="2458">
                  <c:v>-298.82399995100002</c:v>
                </c:pt>
                <c:pt idx="2459">
                  <c:v>-299.26300003400002</c:v>
                </c:pt>
                <c:pt idx="2460">
                  <c:v>-300.35200004900003</c:v>
                </c:pt>
                <c:pt idx="2461">
                  <c:v>-301.13199984200003</c:v>
                </c:pt>
                <c:pt idx="2462">
                  <c:v>-301.28699988099999</c:v>
                </c:pt>
                <c:pt idx="2463">
                  <c:v>-301.55600019500002</c:v>
                </c:pt>
                <c:pt idx="2464">
                  <c:v>-301.02800001600002</c:v>
                </c:pt>
                <c:pt idx="2465">
                  <c:v>-300.21399976700002</c:v>
                </c:pt>
                <c:pt idx="2466">
                  <c:v>-300.13700014699998</c:v>
                </c:pt>
                <c:pt idx="2467">
                  <c:v>-300.246000197</c:v>
                </c:pt>
                <c:pt idx="2468">
                  <c:v>-300.20700014400001</c:v>
                </c:pt>
                <c:pt idx="2469">
                  <c:v>-299.99100007099997</c:v>
                </c:pt>
                <c:pt idx="2470">
                  <c:v>-299.433000118</c:v>
                </c:pt>
                <c:pt idx="2471">
                  <c:v>-299.67799979500001</c:v>
                </c:pt>
                <c:pt idx="2472">
                  <c:v>-299.76100012400002</c:v>
                </c:pt>
                <c:pt idx="2473">
                  <c:v>-299.38599995800001</c:v>
                </c:pt>
                <c:pt idx="2474">
                  <c:v>-300.26000007099998</c:v>
                </c:pt>
                <c:pt idx="2475">
                  <c:v>-301.35600002199999</c:v>
                </c:pt>
                <c:pt idx="2476">
                  <c:v>-301.80200004300002</c:v>
                </c:pt>
                <c:pt idx="2477">
                  <c:v>-301.94600009099997</c:v>
                </c:pt>
                <c:pt idx="2478">
                  <c:v>-302.080999862</c:v>
                </c:pt>
                <c:pt idx="2479">
                  <c:v>-300.961000216</c:v>
                </c:pt>
                <c:pt idx="2480">
                  <c:v>-300.790000276</c:v>
                </c:pt>
                <c:pt idx="2481">
                  <c:v>-300.73700003599998</c:v>
                </c:pt>
                <c:pt idx="2482">
                  <c:v>-300.71700008099998</c:v>
                </c:pt>
                <c:pt idx="2483">
                  <c:v>-300.84299988800001</c:v>
                </c:pt>
                <c:pt idx="2484">
                  <c:v>-300.30400003300002</c:v>
                </c:pt>
                <c:pt idx="2485">
                  <c:v>-299.99199992699999</c:v>
                </c:pt>
                <c:pt idx="2486">
                  <c:v>-300.41699982199998</c:v>
                </c:pt>
                <c:pt idx="2487">
                  <c:v>-300.11299982399998</c:v>
                </c:pt>
                <c:pt idx="2488">
                  <c:v>-300.36899980599998</c:v>
                </c:pt>
                <c:pt idx="2489">
                  <c:v>-301.42800004700001</c:v>
                </c:pt>
                <c:pt idx="2490">
                  <c:v>-302.31100012299999</c:v>
                </c:pt>
                <c:pt idx="2491">
                  <c:v>-302.486000117</c:v>
                </c:pt>
                <c:pt idx="2492">
                  <c:v>-302.73699987399999</c:v>
                </c:pt>
                <c:pt idx="2493">
                  <c:v>-302.35599994199998</c:v>
                </c:pt>
                <c:pt idx="2494">
                  <c:v>-301.36600015699997</c:v>
                </c:pt>
                <c:pt idx="2495">
                  <c:v>-301.28800005199997</c:v>
                </c:pt>
                <c:pt idx="2496">
                  <c:v>-301.37199992299998</c:v>
                </c:pt>
                <c:pt idx="2497">
                  <c:v>-301.29000007899998</c:v>
                </c:pt>
                <c:pt idx="2498">
                  <c:v>-301.17800014599999</c:v>
                </c:pt>
                <c:pt idx="2499">
                  <c:v>-300.58400002299999</c:v>
                </c:pt>
                <c:pt idx="2500">
                  <c:v>-300.691000046</c:v>
                </c:pt>
                <c:pt idx="2501">
                  <c:v>-300.91199971499998</c:v>
                </c:pt>
                <c:pt idx="2502">
                  <c:v>-300.45000010899997</c:v>
                </c:pt>
                <c:pt idx="2503">
                  <c:v>-301.24899999899998</c:v>
                </c:pt>
                <c:pt idx="2504">
                  <c:v>-302.36899995900001</c:v>
                </c:pt>
                <c:pt idx="2505">
                  <c:v>-302.90899998499998</c:v>
                </c:pt>
                <c:pt idx="2506">
                  <c:v>-303.05100000700003</c:v>
                </c:pt>
                <c:pt idx="2507">
                  <c:v>-303.25699994600001</c:v>
                </c:pt>
                <c:pt idx="2508">
                  <c:v>-302.24400000899999</c:v>
                </c:pt>
                <c:pt idx="2509">
                  <c:v>-301.93300007400001</c:v>
                </c:pt>
                <c:pt idx="2510">
                  <c:v>-301.86700013000001</c:v>
                </c:pt>
                <c:pt idx="2511">
                  <c:v>-301.891999994</c:v>
                </c:pt>
                <c:pt idx="2512">
                  <c:v>-301.99200008100001</c:v>
                </c:pt>
                <c:pt idx="2513">
                  <c:v>-301.53399989899998</c:v>
                </c:pt>
                <c:pt idx="2514">
                  <c:v>-301.13099998600001</c:v>
                </c:pt>
                <c:pt idx="2515">
                  <c:v>-301.56100010500001</c:v>
                </c:pt>
                <c:pt idx="2516">
                  <c:v>-301.35700019299998</c:v>
                </c:pt>
                <c:pt idx="2517">
                  <c:v>-301.42899990299998</c:v>
                </c:pt>
                <c:pt idx="2518">
                  <c:v>-302.44799992100002</c:v>
                </c:pt>
                <c:pt idx="2519">
                  <c:v>-303.42200011900002</c:v>
                </c:pt>
                <c:pt idx="2520">
                  <c:v>-303.64399995899998</c:v>
                </c:pt>
                <c:pt idx="2521">
                  <c:v>-303.855999978</c:v>
                </c:pt>
                <c:pt idx="2522">
                  <c:v>-303.62099980699998</c:v>
                </c:pt>
                <c:pt idx="2523">
                  <c:v>-302.49899981999999</c:v>
                </c:pt>
                <c:pt idx="2524">
                  <c:v>-302.42400022700002</c:v>
                </c:pt>
                <c:pt idx="2525">
                  <c:v>-302.46100025300001</c:v>
                </c:pt>
                <c:pt idx="2526">
                  <c:v>-302.36200002300001</c:v>
                </c:pt>
                <c:pt idx="2527">
                  <c:v>-302.35000017599998</c:v>
                </c:pt>
                <c:pt idx="2528">
                  <c:v>-301.73600009900002</c:v>
                </c:pt>
                <c:pt idx="2529">
                  <c:v>-301.699999929</c:v>
                </c:pt>
                <c:pt idx="2530">
                  <c:v>-302.02900010600001</c:v>
                </c:pt>
                <c:pt idx="2531">
                  <c:v>-301.56399998799998</c:v>
                </c:pt>
                <c:pt idx="2532">
                  <c:v>-302.25400014299998</c:v>
                </c:pt>
                <c:pt idx="2533">
                  <c:v>-303.38699980600001</c:v>
                </c:pt>
                <c:pt idx="2534">
                  <c:v>-304.01999998100001</c:v>
                </c:pt>
                <c:pt idx="2535">
                  <c:v>-304.16800008400003</c:v>
                </c:pt>
                <c:pt idx="2536">
                  <c:v>-304.40999987800001</c:v>
                </c:pt>
                <c:pt idx="2537">
                  <c:v>-303.52399991800002</c:v>
                </c:pt>
                <c:pt idx="2538">
                  <c:v>-303.02499997199999</c:v>
                </c:pt>
                <c:pt idx="2539">
                  <c:v>-302.95299994800001</c:v>
                </c:pt>
                <c:pt idx="2540">
                  <c:v>-303.01799972100002</c:v>
                </c:pt>
                <c:pt idx="2541">
                  <c:v>-303.06300016799997</c:v>
                </c:pt>
                <c:pt idx="2542">
                  <c:v>-302.69800013600002</c:v>
                </c:pt>
                <c:pt idx="2543">
                  <c:v>-302.215999947</c:v>
                </c:pt>
                <c:pt idx="2544">
                  <c:v>-302.609000041</c:v>
                </c:pt>
                <c:pt idx="2545">
                  <c:v>-302.51800023300001</c:v>
                </c:pt>
                <c:pt idx="2546">
                  <c:v>-302.41100020900001</c:v>
                </c:pt>
                <c:pt idx="2547">
                  <c:v>-303.391000174</c:v>
                </c:pt>
                <c:pt idx="2548">
                  <c:v>-304.43700008299999</c:v>
                </c:pt>
                <c:pt idx="2549">
                  <c:v>-304.73400014499998</c:v>
                </c:pt>
                <c:pt idx="2550">
                  <c:v>-304.905999941</c:v>
                </c:pt>
                <c:pt idx="2551">
                  <c:v>-304.80000008799999</c:v>
                </c:pt>
                <c:pt idx="2552">
                  <c:v>-303.612000158</c:v>
                </c:pt>
                <c:pt idx="2553">
                  <c:v>-303.52199989100001</c:v>
                </c:pt>
                <c:pt idx="2554">
                  <c:v>-303.489000234</c:v>
                </c:pt>
                <c:pt idx="2555">
                  <c:v>-303.38599994999998</c:v>
                </c:pt>
                <c:pt idx="2556">
                  <c:v>-303.435999993</c:v>
                </c:pt>
                <c:pt idx="2557">
                  <c:v>-302.80799972800003</c:v>
                </c:pt>
                <c:pt idx="2558">
                  <c:v>-302.62899999500002</c:v>
                </c:pt>
                <c:pt idx="2559">
                  <c:v>-303.00500001799998</c:v>
                </c:pt>
                <c:pt idx="2560">
                  <c:v>-302.58899977200002</c:v>
                </c:pt>
                <c:pt idx="2561">
                  <c:v>-303.11499992400002</c:v>
                </c:pt>
                <c:pt idx="2562">
                  <c:v>-304.22699977600001</c:v>
                </c:pt>
                <c:pt idx="2563">
                  <c:v>-304.93900022700001</c:v>
                </c:pt>
                <c:pt idx="2564">
                  <c:v>-305.07199997100003</c:v>
                </c:pt>
                <c:pt idx="2565">
                  <c:v>-305.29600015099999</c:v>
                </c:pt>
                <c:pt idx="2566">
                  <c:v>-304.59800020300003</c:v>
                </c:pt>
                <c:pt idx="2567">
                  <c:v>-303.87500007599999</c:v>
                </c:pt>
                <c:pt idx="2568">
                  <c:v>-303.77900004399999</c:v>
                </c:pt>
                <c:pt idx="2569">
                  <c:v>-303.85100006800002</c:v>
                </c:pt>
                <c:pt idx="2570">
                  <c:v>-303.813999728</c:v>
                </c:pt>
                <c:pt idx="2571">
                  <c:v>-303.52799997199998</c:v>
                </c:pt>
                <c:pt idx="2572">
                  <c:v>-302.96599996499998</c:v>
                </c:pt>
                <c:pt idx="2573">
                  <c:v>-303.25500023299998</c:v>
                </c:pt>
                <c:pt idx="2574">
                  <c:v>-303.27800007100001</c:v>
                </c:pt>
                <c:pt idx="2575">
                  <c:v>-302.99099982899997</c:v>
                </c:pt>
                <c:pt idx="2576">
                  <c:v>-303.90500016499999</c:v>
                </c:pt>
                <c:pt idx="2577">
                  <c:v>-304.98400004600001</c:v>
                </c:pt>
                <c:pt idx="2578">
                  <c:v>-305.357000185</c:v>
                </c:pt>
                <c:pt idx="2579">
                  <c:v>-305.485999875</c:v>
                </c:pt>
                <c:pt idx="2580">
                  <c:v>-305.494999839</c:v>
                </c:pt>
                <c:pt idx="2581">
                  <c:v>-304.30400002499999</c:v>
                </c:pt>
                <c:pt idx="2582">
                  <c:v>-304.162000003</c:v>
                </c:pt>
                <c:pt idx="2583">
                  <c:v>-304.09700022999999</c:v>
                </c:pt>
                <c:pt idx="2584">
                  <c:v>-304.026999918</c:v>
                </c:pt>
                <c:pt idx="2585">
                  <c:v>-304.12399980700002</c:v>
                </c:pt>
                <c:pt idx="2586">
                  <c:v>-303.53600007900002</c:v>
                </c:pt>
                <c:pt idx="2587">
                  <c:v>-303.25000000900002</c:v>
                </c:pt>
                <c:pt idx="2588">
                  <c:v>-303.66300005699998</c:v>
                </c:pt>
                <c:pt idx="2589">
                  <c:v>-303.33900010399998</c:v>
                </c:pt>
                <c:pt idx="2590">
                  <c:v>-303.696000029</c:v>
                </c:pt>
                <c:pt idx="2591">
                  <c:v>-304.78500004400001</c:v>
                </c:pt>
                <c:pt idx="2592">
                  <c:v>-305.60399988900002</c:v>
                </c:pt>
                <c:pt idx="2593">
                  <c:v>-305.74799993800002</c:v>
                </c:pt>
                <c:pt idx="2594">
                  <c:v>-305.96299984000001</c:v>
                </c:pt>
                <c:pt idx="2595">
                  <c:v>-305.43999988600001</c:v>
                </c:pt>
                <c:pt idx="2596">
                  <c:v>-304.52500000800001</c:v>
                </c:pt>
                <c:pt idx="2597">
                  <c:v>-304.428999976</c:v>
                </c:pt>
                <c:pt idx="2598">
                  <c:v>-304.49999982999998</c:v>
                </c:pt>
                <c:pt idx="2599">
                  <c:v>-304.41000019199998</c:v>
                </c:pt>
                <c:pt idx="2600">
                  <c:v>-304.22700009099998</c:v>
                </c:pt>
                <c:pt idx="2601">
                  <c:v>-303.62600003099999</c:v>
                </c:pt>
                <c:pt idx="2602">
                  <c:v>-303.78800000799998</c:v>
                </c:pt>
                <c:pt idx="2603">
                  <c:v>-303.952000011</c:v>
                </c:pt>
                <c:pt idx="2604">
                  <c:v>-303.549999953</c:v>
                </c:pt>
                <c:pt idx="2605">
                  <c:v>-304.398999887</c:v>
                </c:pt>
                <c:pt idx="2606">
                  <c:v>-305.51100005400002</c:v>
                </c:pt>
                <c:pt idx="2607">
                  <c:v>-305.98300010899999</c:v>
                </c:pt>
                <c:pt idx="2608">
                  <c:v>-306.10500017599998</c:v>
                </c:pt>
                <c:pt idx="2609">
                  <c:v>-306.20900000199998</c:v>
                </c:pt>
                <c:pt idx="2610">
                  <c:v>-305.10799982600003</c:v>
                </c:pt>
                <c:pt idx="2611">
                  <c:v>-304.86299983499998</c:v>
                </c:pt>
                <c:pt idx="2612">
                  <c:v>-304.78299970299997</c:v>
                </c:pt>
                <c:pt idx="2613">
                  <c:v>-304.75799983799999</c:v>
                </c:pt>
                <c:pt idx="2614">
                  <c:v>-304.85500004099998</c:v>
                </c:pt>
                <c:pt idx="2615">
                  <c:v>-304.33800016800001</c:v>
                </c:pt>
                <c:pt idx="2616">
                  <c:v>-303.95999980400001</c:v>
                </c:pt>
                <c:pt idx="2617">
                  <c:v>-304.38600018400001</c:v>
                </c:pt>
                <c:pt idx="2618">
                  <c:v>-304.15799994999998</c:v>
                </c:pt>
                <c:pt idx="2619">
                  <c:v>-304.33499997000001</c:v>
                </c:pt>
                <c:pt idx="2620">
                  <c:v>-305.38899998599999</c:v>
                </c:pt>
                <c:pt idx="2621">
                  <c:v>-306.30800023199998</c:v>
                </c:pt>
                <c:pt idx="2622">
                  <c:v>-306.483000226</c:v>
                </c:pt>
                <c:pt idx="2623">
                  <c:v>-306.67800017399998</c:v>
                </c:pt>
                <c:pt idx="2624">
                  <c:v>-306.287999963</c:v>
                </c:pt>
                <c:pt idx="2625">
                  <c:v>-305.22000007299999</c:v>
                </c:pt>
                <c:pt idx="2626">
                  <c:v>-305.12699992400002</c:v>
                </c:pt>
                <c:pt idx="2627">
                  <c:v>-305.16499980600003</c:v>
                </c:pt>
                <c:pt idx="2628">
                  <c:v>-305.047999963</c:v>
                </c:pt>
                <c:pt idx="2629">
                  <c:v>-304.96900000099998</c:v>
                </c:pt>
                <c:pt idx="2630">
                  <c:v>-304.34399993400001</c:v>
                </c:pt>
                <c:pt idx="2631">
                  <c:v>-304.36400020299999</c:v>
                </c:pt>
                <c:pt idx="2632">
                  <c:v>-304.64700007599998</c:v>
                </c:pt>
                <c:pt idx="2633">
                  <c:v>-304.20700013599998</c:v>
                </c:pt>
                <c:pt idx="2634">
                  <c:v>-304.960999894</c:v>
                </c:pt>
                <c:pt idx="2635">
                  <c:v>-306.090000132</c:v>
                </c:pt>
                <c:pt idx="2636">
                  <c:v>-306.65600019300001</c:v>
                </c:pt>
                <c:pt idx="2637">
                  <c:v>-306.78400002699999</c:v>
                </c:pt>
                <c:pt idx="2638">
                  <c:v>-306.95600013699999</c:v>
                </c:pt>
                <c:pt idx="2639">
                  <c:v>-305.97299997499999</c:v>
                </c:pt>
                <c:pt idx="2640">
                  <c:v>-305.56800003400002</c:v>
                </c:pt>
                <c:pt idx="2641">
                  <c:v>-305.48099996500002</c:v>
                </c:pt>
                <c:pt idx="2642">
                  <c:v>-305.504999973</c:v>
                </c:pt>
                <c:pt idx="2643">
                  <c:v>-305.561999953</c:v>
                </c:pt>
                <c:pt idx="2644">
                  <c:v>-305.135000031</c:v>
                </c:pt>
                <c:pt idx="2645">
                  <c:v>-304.67599999399999</c:v>
                </c:pt>
                <c:pt idx="2646">
                  <c:v>-305.08200010500002</c:v>
                </c:pt>
                <c:pt idx="2647">
                  <c:v>-304.95100007399998</c:v>
                </c:pt>
                <c:pt idx="2648">
                  <c:v>-304.95199993</c:v>
                </c:pt>
                <c:pt idx="2649">
                  <c:v>-305.96199998399999</c:v>
                </c:pt>
                <c:pt idx="2650">
                  <c:v>-306.96300007399998</c:v>
                </c:pt>
                <c:pt idx="2651">
                  <c:v>-307.19700007500001</c:v>
                </c:pt>
                <c:pt idx="2652">
                  <c:v>-307.35799988000002</c:v>
                </c:pt>
                <c:pt idx="2653">
                  <c:v>-307.11200003300002</c:v>
                </c:pt>
                <c:pt idx="2654">
                  <c:v>-305.94400005599999</c:v>
                </c:pt>
                <c:pt idx="2655">
                  <c:v>-305.853000248</c:v>
                </c:pt>
                <c:pt idx="2656">
                  <c:v>-305.84499982699998</c:v>
                </c:pt>
                <c:pt idx="2657">
                  <c:v>-305.73400006399999</c:v>
                </c:pt>
                <c:pt idx="2658">
                  <c:v>-305.74600022499999</c:v>
                </c:pt>
                <c:pt idx="2659">
                  <c:v>-305.11599993300001</c:v>
                </c:pt>
                <c:pt idx="2660">
                  <c:v>-304.999999946</c:v>
                </c:pt>
                <c:pt idx="2661">
                  <c:v>-305.36399980800002</c:v>
                </c:pt>
                <c:pt idx="2662">
                  <c:v>-304.95899986699999</c:v>
                </c:pt>
                <c:pt idx="2663">
                  <c:v>-305.58500010500001</c:v>
                </c:pt>
                <c:pt idx="2664">
                  <c:v>-306.71800008299999</c:v>
                </c:pt>
                <c:pt idx="2665">
                  <c:v>-307.37699997800001</c:v>
                </c:pt>
                <c:pt idx="2666">
                  <c:v>-307.50999972199998</c:v>
                </c:pt>
                <c:pt idx="2667">
                  <c:v>-307.70399981399999</c:v>
                </c:pt>
                <c:pt idx="2668">
                  <c:v>-306.88999987900002</c:v>
                </c:pt>
                <c:pt idx="2669">
                  <c:v>-306.28500007999997</c:v>
                </c:pt>
                <c:pt idx="2670">
                  <c:v>-306.19499981400003</c:v>
                </c:pt>
                <c:pt idx="2671">
                  <c:v>-306.25599984799999</c:v>
                </c:pt>
                <c:pt idx="2672">
                  <c:v>-306.252000108</c:v>
                </c:pt>
                <c:pt idx="2673">
                  <c:v>-305.92099990499997</c:v>
                </c:pt>
                <c:pt idx="2674">
                  <c:v>-305.39200018399998</c:v>
                </c:pt>
                <c:pt idx="2675">
                  <c:v>-305.731999723</c:v>
                </c:pt>
                <c:pt idx="2676">
                  <c:v>-305.71400010999997</c:v>
                </c:pt>
                <c:pt idx="2677">
                  <c:v>-305.54400002599999</c:v>
                </c:pt>
                <c:pt idx="2678">
                  <c:v>-306.50299986599998</c:v>
                </c:pt>
                <c:pt idx="2679">
                  <c:v>-307.56400013299998</c:v>
                </c:pt>
                <c:pt idx="2680">
                  <c:v>-307.88400003200002</c:v>
                </c:pt>
                <c:pt idx="2681">
                  <c:v>-308.015000063</c:v>
                </c:pt>
                <c:pt idx="2682">
                  <c:v>-307.922000228</c:v>
                </c:pt>
                <c:pt idx="2683">
                  <c:v>-306.72299999299997</c:v>
                </c:pt>
                <c:pt idx="2684">
                  <c:v>-306.61399994300001</c:v>
                </c:pt>
                <c:pt idx="2685">
                  <c:v>-306.5639999</c:v>
                </c:pt>
                <c:pt idx="2686">
                  <c:v>-306.48000002800001</c:v>
                </c:pt>
                <c:pt idx="2687">
                  <c:v>-306.55699996300001</c:v>
                </c:pt>
                <c:pt idx="2688">
                  <c:v>-305.94899996599997</c:v>
                </c:pt>
                <c:pt idx="2689">
                  <c:v>-305.716999993</c:v>
                </c:pt>
                <c:pt idx="2690">
                  <c:v>-306.12300010400003</c:v>
                </c:pt>
                <c:pt idx="2691">
                  <c:v>-305.79300007099999</c:v>
                </c:pt>
                <c:pt idx="2692">
                  <c:v>-306.257999875</c:v>
                </c:pt>
                <c:pt idx="2693">
                  <c:v>-307.37699997800001</c:v>
                </c:pt>
                <c:pt idx="2694">
                  <c:v>-308.13500010400003</c:v>
                </c:pt>
                <c:pt idx="2695">
                  <c:v>-308.27100004499999</c:v>
                </c:pt>
                <c:pt idx="2696">
                  <c:v>-308.46599999300003</c:v>
                </c:pt>
                <c:pt idx="2697">
                  <c:v>-307.84599983599998</c:v>
                </c:pt>
                <c:pt idx="2698">
                  <c:v>-307.03900015200003</c:v>
                </c:pt>
                <c:pt idx="2699">
                  <c:v>-306.94500014699997</c:v>
                </c:pt>
                <c:pt idx="2700">
                  <c:v>-307.02000005399998</c:v>
                </c:pt>
                <c:pt idx="2701">
                  <c:v>-306.95600013699999</c:v>
                </c:pt>
                <c:pt idx="2702">
                  <c:v>-306.72299999299997</c:v>
                </c:pt>
                <c:pt idx="2703">
                  <c:v>-306.14399991499999</c:v>
                </c:pt>
                <c:pt idx="2704">
                  <c:v>-306.37400017599998</c:v>
                </c:pt>
                <c:pt idx="2705">
                  <c:v>-306.483000226</c:v>
                </c:pt>
                <c:pt idx="2706">
                  <c:v>-306.16900009300002</c:v>
                </c:pt>
                <c:pt idx="2707">
                  <c:v>-307.06400001700001</c:v>
                </c:pt>
                <c:pt idx="2708">
                  <c:v>-308.16500019300003</c:v>
                </c:pt>
                <c:pt idx="2709">
                  <c:v>-308.58100012400001</c:v>
                </c:pt>
                <c:pt idx="2710">
                  <c:v>-308.699999994</c:v>
                </c:pt>
                <c:pt idx="2711">
                  <c:v>-308.73299996600002</c:v>
                </c:pt>
                <c:pt idx="2712">
                  <c:v>-307.57800000700001</c:v>
                </c:pt>
                <c:pt idx="2713">
                  <c:v>-307.39700024699999</c:v>
                </c:pt>
                <c:pt idx="2714">
                  <c:v>-307.32400005199997</c:v>
                </c:pt>
                <c:pt idx="2715">
                  <c:v>-307.28099994600001</c:v>
                </c:pt>
                <c:pt idx="2716">
                  <c:v>-307.38100003199997</c:v>
                </c:pt>
                <c:pt idx="2717">
                  <c:v>-306.828999845</c:v>
                </c:pt>
                <c:pt idx="2718">
                  <c:v>-306.50000029699999</c:v>
                </c:pt>
                <c:pt idx="2719">
                  <c:v>-306.92600004799999</c:v>
                </c:pt>
                <c:pt idx="2720">
                  <c:v>-306.68100005700001</c:v>
                </c:pt>
                <c:pt idx="2721">
                  <c:v>-306.97000001100002</c:v>
                </c:pt>
                <c:pt idx="2722">
                  <c:v>-308.05299994500001</c:v>
                </c:pt>
                <c:pt idx="2723">
                  <c:v>-308.91699992399998</c:v>
                </c:pt>
                <c:pt idx="2724">
                  <c:v>-309.07099979200001</c:v>
                </c:pt>
                <c:pt idx="2725">
                  <c:v>-309.24699995700001</c:v>
                </c:pt>
                <c:pt idx="2726">
                  <c:v>-308.77899995500002</c:v>
                </c:pt>
                <c:pt idx="2727">
                  <c:v>-307.796000107</c:v>
                </c:pt>
                <c:pt idx="2728">
                  <c:v>-307.70399981399999</c:v>
                </c:pt>
                <c:pt idx="2729">
                  <c:v>-307.75999993800002</c:v>
                </c:pt>
                <c:pt idx="2730">
                  <c:v>-307.65499994200002</c:v>
                </c:pt>
                <c:pt idx="2731">
                  <c:v>-307.52399990999999</c:v>
                </c:pt>
                <c:pt idx="2732">
                  <c:v>-306.91399988699999</c:v>
                </c:pt>
                <c:pt idx="2733">
                  <c:v>-307.00400015299999</c:v>
                </c:pt>
                <c:pt idx="2734">
                  <c:v>-307.23900000999998</c:v>
                </c:pt>
                <c:pt idx="2735">
                  <c:v>-306.84100000699999</c:v>
                </c:pt>
                <c:pt idx="2736">
                  <c:v>-307.65399977099997</c:v>
                </c:pt>
                <c:pt idx="2737">
                  <c:v>-308.776999929</c:v>
                </c:pt>
                <c:pt idx="2738">
                  <c:v>-309.28699986499998</c:v>
                </c:pt>
                <c:pt idx="2739">
                  <c:v>-309.40899993300002</c:v>
                </c:pt>
                <c:pt idx="2740">
                  <c:v>-309.52800011699998</c:v>
                </c:pt>
                <c:pt idx="2741">
                  <c:v>-308.48200020799999</c:v>
                </c:pt>
                <c:pt idx="2742">
                  <c:v>-308.16899993200002</c:v>
                </c:pt>
                <c:pt idx="2743">
                  <c:v>-308.08700008800002</c:v>
                </c:pt>
                <c:pt idx="2744">
                  <c:v>-308.089999971</c:v>
                </c:pt>
                <c:pt idx="2745">
                  <c:v>-308.16899993200002</c:v>
                </c:pt>
                <c:pt idx="2746">
                  <c:v>-307.70000007499999</c:v>
                </c:pt>
                <c:pt idx="2747">
                  <c:v>-307.28299997300002</c:v>
                </c:pt>
                <c:pt idx="2748">
                  <c:v>-307.702000102</c:v>
                </c:pt>
                <c:pt idx="2749">
                  <c:v>-307.54200015200001</c:v>
                </c:pt>
                <c:pt idx="2750">
                  <c:v>-307.650999888</c:v>
                </c:pt>
                <c:pt idx="2751">
                  <c:v>-308.68699997700003</c:v>
                </c:pt>
                <c:pt idx="2752">
                  <c:v>-309.64100022100001</c:v>
                </c:pt>
                <c:pt idx="2753">
                  <c:v>-309.83700002500001</c:v>
                </c:pt>
                <c:pt idx="2754">
                  <c:v>-310.002999741</c:v>
                </c:pt>
                <c:pt idx="2755">
                  <c:v>-309.66099986099999</c:v>
                </c:pt>
                <c:pt idx="2756">
                  <c:v>-308.54699998199999</c:v>
                </c:pt>
                <c:pt idx="2757">
                  <c:v>-308.458999742</c:v>
                </c:pt>
                <c:pt idx="2758">
                  <c:v>-308.47499995700002</c:v>
                </c:pt>
                <c:pt idx="2759">
                  <c:v>-308.36200016800001</c:v>
                </c:pt>
                <c:pt idx="2760">
                  <c:v>-308.32800002499999</c:v>
                </c:pt>
                <c:pt idx="2761">
                  <c:v>-307.70299995800002</c:v>
                </c:pt>
                <c:pt idx="2762">
                  <c:v>-307.65299991500001</c:v>
                </c:pt>
                <c:pt idx="2763">
                  <c:v>-307.98299994799999</c:v>
                </c:pt>
                <c:pt idx="2764">
                  <c:v>-307.58200006099997</c:v>
                </c:pt>
                <c:pt idx="2765">
                  <c:v>-308.28100017999998</c:v>
                </c:pt>
                <c:pt idx="2766">
                  <c:v>-309.41299998699998</c:v>
                </c:pt>
                <c:pt idx="2767">
                  <c:v>-310.013999732</c:v>
                </c:pt>
                <c:pt idx="2768">
                  <c:v>-310.14199988000001</c:v>
                </c:pt>
                <c:pt idx="2769">
                  <c:v>-310.30900007999998</c:v>
                </c:pt>
                <c:pt idx="2770">
                  <c:v>-309.41600018399998</c:v>
                </c:pt>
                <c:pt idx="2771">
                  <c:v>-308.922000148</c:v>
                </c:pt>
                <c:pt idx="2772">
                  <c:v>-308.83699979199997</c:v>
                </c:pt>
                <c:pt idx="2773">
                  <c:v>-308.88900017600002</c:v>
                </c:pt>
                <c:pt idx="2774">
                  <c:v>-308.91599975299999</c:v>
                </c:pt>
                <c:pt idx="2775">
                  <c:v>-308.53899987400001</c:v>
                </c:pt>
                <c:pt idx="2776">
                  <c:v>-308.04700017900001</c:v>
                </c:pt>
                <c:pt idx="2777">
                  <c:v>-308.42500022799999</c:v>
                </c:pt>
                <c:pt idx="2778">
                  <c:v>-308.35999982700002</c:v>
                </c:pt>
                <c:pt idx="2779">
                  <c:v>-308.29599990999998</c:v>
                </c:pt>
                <c:pt idx="2780">
                  <c:v>-309.28100009899998</c:v>
                </c:pt>
                <c:pt idx="2781">
                  <c:v>-310.30599988300003</c:v>
                </c:pt>
                <c:pt idx="2782">
                  <c:v>-310.57500019700001</c:v>
                </c:pt>
                <c:pt idx="2783">
                  <c:v>-310.711999994</c:v>
                </c:pt>
                <c:pt idx="2784">
                  <c:v>-310.52800003700003</c:v>
                </c:pt>
                <c:pt idx="2785">
                  <c:v>-309.35200026699999</c:v>
                </c:pt>
                <c:pt idx="2786">
                  <c:v>-309.25999997399998</c:v>
                </c:pt>
                <c:pt idx="2787">
                  <c:v>-309.23300008299998</c:v>
                </c:pt>
                <c:pt idx="2788">
                  <c:v>-309.14199996000002</c:v>
                </c:pt>
                <c:pt idx="2789">
                  <c:v>-309.18900012</c:v>
                </c:pt>
                <c:pt idx="2790">
                  <c:v>-308.57300001700003</c:v>
                </c:pt>
                <c:pt idx="2791">
                  <c:v>-308.39900019300001</c:v>
                </c:pt>
                <c:pt idx="2792">
                  <c:v>-308.78600020699997</c:v>
                </c:pt>
                <c:pt idx="2793">
                  <c:v>-308.43900010200002</c:v>
                </c:pt>
                <c:pt idx="2794">
                  <c:v>-308.99500002899998</c:v>
                </c:pt>
                <c:pt idx="2795">
                  <c:v>-310.11799987199998</c:v>
                </c:pt>
                <c:pt idx="2796">
                  <c:v>-310.81499996399998</c:v>
                </c:pt>
                <c:pt idx="2797">
                  <c:v>-310.94699985099999</c:v>
                </c:pt>
                <c:pt idx="2798">
                  <c:v>-311.13100012299998</c:v>
                </c:pt>
                <c:pt idx="2799">
                  <c:v>-310.425999924</c:v>
                </c:pt>
                <c:pt idx="2800">
                  <c:v>-309.73200002900001</c:v>
                </c:pt>
                <c:pt idx="2801">
                  <c:v>-309.64400010399999</c:v>
                </c:pt>
                <c:pt idx="2802">
                  <c:v>-309.72499977799998</c:v>
                </c:pt>
                <c:pt idx="2803">
                  <c:v>-309.69199980600001</c:v>
                </c:pt>
                <c:pt idx="2804">
                  <c:v>-309.41300030100001</c:v>
                </c:pt>
                <c:pt idx="2805">
                  <c:v>-308.86300014099999</c:v>
                </c:pt>
                <c:pt idx="2806">
                  <c:v>-309.15199977999998</c:v>
                </c:pt>
                <c:pt idx="2807">
                  <c:v>-309.19999979699998</c:v>
                </c:pt>
                <c:pt idx="2808">
                  <c:v>-308.97599993</c:v>
                </c:pt>
                <c:pt idx="2809">
                  <c:v>-309.90299996900001</c:v>
                </c:pt>
                <c:pt idx="2810">
                  <c:v>-310.97600008400002</c:v>
                </c:pt>
                <c:pt idx="2811">
                  <c:v>-311.33799991799998</c:v>
                </c:pt>
                <c:pt idx="2812">
                  <c:v>-311.45799995900001</c:v>
                </c:pt>
                <c:pt idx="2813">
                  <c:v>-311.42499998699998</c:v>
                </c:pt>
                <c:pt idx="2814">
                  <c:v>-310.26300009099998</c:v>
                </c:pt>
                <c:pt idx="2815">
                  <c:v>-310.12999971900001</c:v>
                </c:pt>
                <c:pt idx="2816">
                  <c:v>-310.07299973900001</c:v>
                </c:pt>
                <c:pt idx="2817">
                  <c:v>-310.01999981199998</c:v>
                </c:pt>
                <c:pt idx="2818">
                  <c:v>-310.112999962</c:v>
                </c:pt>
                <c:pt idx="2819">
                  <c:v>-309.537999937</c:v>
                </c:pt>
                <c:pt idx="2820">
                  <c:v>-309.25999997399998</c:v>
                </c:pt>
                <c:pt idx="2821">
                  <c:v>-309.675000049</c:v>
                </c:pt>
                <c:pt idx="2822">
                  <c:v>-309.40400002299998</c:v>
                </c:pt>
                <c:pt idx="2823">
                  <c:v>-309.79100003600001</c:v>
                </c:pt>
                <c:pt idx="2824">
                  <c:v>-310.88600013199999</c:v>
                </c:pt>
                <c:pt idx="2825">
                  <c:v>-311.68700004900001</c:v>
                </c:pt>
                <c:pt idx="2826">
                  <c:v>-311.827999901</c:v>
                </c:pt>
                <c:pt idx="2827">
                  <c:v>-312.01399988499998</c:v>
                </c:pt>
                <c:pt idx="2828">
                  <c:v>-311.47999994000003</c:v>
                </c:pt>
                <c:pt idx="2829">
                  <c:v>-310.59800003399999</c:v>
                </c:pt>
                <c:pt idx="2830">
                  <c:v>-310.51000010899998</c:v>
                </c:pt>
                <c:pt idx="2831">
                  <c:v>-310.58900007</c:v>
                </c:pt>
                <c:pt idx="2832">
                  <c:v>-310.50899993899998</c:v>
                </c:pt>
                <c:pt idx="2833">
                  <c:v>-310.32900003499998</c:v>
                </c:pt>
                <c:pt idx="2834">
                  <c:v>-309.74399987599998</c:v>
                </c:pt>
                <c:pt idx="2835">
                  <c:v>-309.90599985199998</c:v>
                </c:pt>
                <c:pt idx="2836">
                  <c:v>-310.08100015999997</c:v>
                </c:pt>
                <c:pt idx="2837">
                  <c:v>-309.73800010999997</c:v>
                </c:pt>
                <c:pt idx="2838">
                  <c:v>-310.59100009700001</c:v>
                </c:pt>
                <c:pt idx="2839">
                  <c:v>-311.69500015699998</c:v>
                </c:pt>
                <c:pt idx="2840">
                  <c:v>-312.15300002399999</c:v>
                </c:pt>
                <c:pt idx="2841">
                  <c:v>-312.27099972299999</c:v>
                </c:pt>
                <c:pt idx="2842">
                  <c:v>-312.34200020600002</c:v>
                </c:pt>
                <c:pt idx="2843">
                  <c:v>-311.27100011800002</c:v>
                </c:pt>
                <c:pt idx="2844">
                  <c:v>-311.037999974</c:v>
                </c:pt>
                <c:pt idx="2845">
                  <c:v>-310.96500009300001</c:v>
                </c:pt>
                <c:pt idx="2846">
                  <c:v>-310.95900001199999</c:v>
                </c:pt>
                <c:pt idx="2847">
                  <c:v>-311.053999874</c:v>
                </c:pt>
                <c:pt idx="2848">
                  <c:v>-310.55000001799999</c:v>
                </c:pt>
                <c:pt idx="2849">
                  <c:v>-310.18199978899997</c:v>
                </c:pt>
                <c:pt idx="2850">
                  <c:v>-310.60400011500002</c:v>
                </c:pt>
                <c:pt idx="2851">
                  <c:v>-310.40899985200002</c:v>
                </c:pt>
                <c:pt idx="2852">
                  <c:v>-310.62000001500002</c:v>
                </c:pt>
                <c:pt idx="2853">
                  <c:v>-311.66899980699998</c:v>
                </c:pt>
                <c:pt idx="2854">
                  <c:v>-312.56800009900002</c:v>
                </c:pt>
                <c:pt idx="2855">
                  <c:v>-312.73799986799997</c:v>
                </c:pt>
                <c:pt idx="2856">
                  <c:v>-312.914999889</c:v>
                </c:pt>
                <c:pt idx="2857">
                  <c:v>-312.51899991200003</c:v>
                </c:pt>
                <c:pt idx="2858">
                  <c:v>-311.486000021</c:v>
                </c:pt>
                <c:pt idx="2859">
                  <c:v>-311.40099997900001</c:v>
                </c:pt>
                <c:pt idx="2860">
                  <c:v>-311.44999985099997</c:v>
                </c:pt>
                <c:pt idx="2861">
                  <c:v>-311.347999738</c:v>
                </c:pt>
                <c:pt idx="2862">
                  <c:v>-311.270000262</c:v>
                </c:pt>
                <c:pt idx="2863">
                  <c:v>-310.66199995099998</c:v>
                </c:pt>
                <c:pt idx="2864">
                  <c:v>-310.68299976200001</c:v>
                </c:pt>
                <c:pt idx="2865">
                  <c:v>-310.96700012000002</c:v>
                </c:pt>
                <c:pt idx="2866">
                  <c:v>-310.57699990899999</c:v>
                </c:pt>
                <c:pt idx="2867">
                  <c:v>-311.333000008</c:v>
                </c:pt>
                <c:pt idx="2868">
                  <c:v>-312.450000085</c:v>
                </c:pt>
                <c:pt idx="2869">
                  <c:v>-312.99900007399998</c:v>
                </c:pt>
                <c:pt idx="2870">
                  <c:v>-313.122999854</c:v>
                </c:pt>
                <c:pt idx="2871">
                  <c:v>-313.27399983999999</c:v>
                </c:pt>
                <c:pt idx="2872">
                  <c:v>-312.32400027800003</c:v>
                </c:pt>
                <c:pt idx="2873">
                  <c:v>-311.934000067</c:v>
                </c:pt>
                <c:pt idx="2874">
                  <c:v>-311.855999962</c:v>
                </c:pt>
                <c:pt idx="2875">
                  <c:v>-311.89999992499997</c:v>
                </c:pt>
                <c:pt idx="2876">
                  <c:v>-311.95899993199998</c:v>
                </c:pt>
                <c:pt idx="2877">
                  <c:v>-311.543000001</c:v>
                </c:pt>
                <c:pt idx="2878">
                  <c:v>-311.096000124</c:v>
                </c:pt>
                <c:pt idx="2879">
                  <c:v>-311.49600015499999</c:v>
                </c:pt>
                <c:pt idx="2880">
                  <c:v>-311.38399990699997</c:v>
                </c:pt>
                <c:pt idx="2881">
                  <c:v>-311.41900021999999</c:v>
                </c:pt>
                <c:pt idx="2882">
                  <c:v>-312.41700011299997</c:v>
                </c:pt>
                <c:pt idx="2883">
                  <c:v>-313.39599990800002</c:v>
                </c:pt>
                <c:pt idx="2884">
                  <c:v>-313.62399982800002</c:v>
                </c:pt>
                <c:pt idx="2885">
                  <c:v>-313.77199992999999</c:v>
                </c:pt>
                <c:pt idx="2886">
                  <c:v>-313.52699993900001</c:v>
                </c:pt>
                <c:pt idx="2887">
                  <c:v>-312.397999701</c:v>
                </c:pt>
                <c:pt idx="2888">
                  <c:v>-312.31700002700001</c:v>
                </c:pt>
                <c:pt idx="2889">
                  <c:v>-312.32199993699999</c:v>
                </c:pt>
                <c:pt idx="2890">
                  <c:v>-312.22999995800001</c:v>
                </c:pt>
                <c:pt idx="2891">
                  <c:v>-312.24099994900001</c:v>
                </c:pt>
                <c:pt idx="2892">
                  <c:v>-311.630000069</c:v>
                </c:pt>
                <c:pt idx="2893">
                  <c:v>-311.52000016300002</c:v>
                </c:pt>
                <c:pt idx="2894">
                  <c:v>-311.87400020400003</c:v>
                </c:pt>
                <c:pt idx="2895">
                  <c:v>-311.51000002900003</c:v>
                </c:pt>
                <c:pt idx="2896">
                  <c:v>-312.13799997900003</c:v>
                </c:pt>
                <c:pt idx="2897">
                  <c:v>-313.252000173</c:v>
                </c:pt>
                <c:pt idx="2898">
                  <c:v>-313.89100011400001</c:v>
                </c:pt>
                <c:pt idx="2899">
                  <c:v>-314.01999980400001</c:v>
                </c:pt>
                <c:pt idx="2900">
                  <c:v>-314.20500024699999</c:v>
                </c:pt>
                <c:pt idx="2901">
                  <c:v>-313.423000113</c:v>
                </c:pt>
                <c:pt idx="2902">
                  <c:v>-312.83999998100001</c:v>
                </c:pt>
                <c:pt idx="2903">
                  <c:v>-312.759999849</c:v>
                </c:pt>
                <c:pt idx="2904">
                  <c:v>-312.84400003500002</c:v>
                </c:pt>
                <c:pt idx="2905">
                  <c:v>-312.84600006199997</c:v>
                </c:pt>
                <c:pt idx="2906">
                  <c:v>-312.52200010899998</c:v>
                </c:pt>
                <c:pt idx="2907">
                  <c:v>-312.01000014599998</c:v>
                </c:pt>
                <c:pt idx="2908">
                  <c:v>-312.345000089</c:v>
                </c:pt>
                <c:pt idx="2909">
                  <c:v>-312.33099990099998</c:v>
                </c:pt>
                <c:pt idx="2910">
                  <c:v>-312.19600013000002</c:v>
                </c:pt>
                <c:pt idx="2911">
                  <c:v>-313.13799989900002</c:v>
                </c:pt>
                <c:pt idx="2912">
                  <c:v>-314.17100010399997</c:v>
                </c:pt>
                <c:pt idx="2913">
                  <c:v>-314.48299989600002</c:v>
                </c:pt>
                <c:pt idx="2914">
                  <c:v>-314.60699999000002</c:v>
                </c:pt>
                <c:pt idx="2915">
                  <c:v>-314.52199994799997</c:v>
                </c:pt>
                <c:pt idx="2916">
                  <c:v>-313.36900001599997</c:v>
                </c:pt>
                <c:pt idx="2917">
                  <c:v>-313.26900024399998</c:v>
                </c:pt>
                <c:pt idx="2918">
                  <c:v>-313.23300007500001</c:v>
                </c:pt>
                <c:pt idx="2919">
                  <c:v>-313.17499992400002</c:v>
                </c:pt>
                <c:pt idx="2920">
                  <c:v>-313.25199985900002</c:v>
                </c:pt>
                <c:pt idx="2921">
                  <c:v>-312.66199978999998</c:v>
                </c:pt>
                <c:pt idx="2922">
                  <c:v>-312.43900009399999</c:v>
                </c:pt>
                <c:pt idx="2923">
                  <c:v>-312.83199987400002</c:v>
                </c:pt>
                <c:pt idx="2924">
                  <c:v>-312.52900004600002</c:v>
                </c:pt>
                <c:pt idx="2925">
                  <c:v>-312.99900007399998</c:v>
                </c:pt>
                <c:pt idx="2926">
                  <c:v>-314.08900025999998</c:v>
                </c:pt>
                <c:pt idx="2927">
                  <c:v>-314.82500009</c:v>
                </c:pt>
                <c:pt idx="2928">
                  <c:v>-314.956999978</c:v>
                </c:pt>
                <c:pt idx="2929">
                  <c:v>-315.14600015899998</c:v>
                </c:pt>
                <c:pt idx="2930">
                  <c:v>-314.56000014400001</c:v>
                </c:pt>
                <c:pt idx="2931">
                  <c:v>-313.78199975000001</c:v>
                </c:pt>
                <c:pt idx="2932">
                  <c:v>-313.69799987900001</c:v>
                </c:pt>
                <c:pt idx="2933">
                  <c:v>-313.79599993800002</c:v>
                </c:pt>
                <c:pt idx="2934">
                  <c:v>-313.74300001199998</c:v>
                </c:pt>
                <c:pt idx="2935">
                  <c:v>-313.514999778</c:v>
                </c:pt>
                <c:pt idx="2936">
                  <c:v>-312.95599996800001</c:v>
                </c:pt>
                <c:pt idx="2937">
                  <c:v>-313.18100000499999</c:v>
                </c:pt>
                <c:pt idx="2938">
                  <c:v>-313.28199994800002</c:v>
                </c:pt>
                <c:pt idx="2939">
                  <c:v>-312.99900007399998</c:v>
                </c:pt>
                <c:pt idx="2940">
                  <c:v>-313.87299987300003</c:v>
                </c:pt>
                <c:pt idx="2941">
                  <c:v>-314.94199993299998</c:v>
                </c:pt>
                <c:pt idx="2942">
                  <c:v>-315.34600001799998</c:v>
                </c:pt>
                <c:pt idx="2943">
                  <c:v>-315.45799995099998</c:v>
                </c:pt>
                <c:pt idx="2944">
                  <c:v>-315.50300008400001</c:v>
                </c:pt>
                <c:pt idx="2945">
                  <c:v>-314.40499979100002</c:v>
                </c:pt>
                <c:pt idx="2946">
                  <c:v>-314.23299999400001</c:v>
                </c:pt>
                <c:pt idx="2947">
                  <c:v>-314.17100010399997</c:v>
                </c:pt>
                <c:pt idx="2948">
                  <c:v>-314.15699991600002</c:v>
                </c:pt>
                <c:pt idx="2949">
                  <c:v>-314.25600014600002</c:v>
                </c:pt>
                <c:pt idx="2950">
                  <c:v>-313.72000017400001</c:v>
                </c:pt>
                <c:pt idx="2951">
                  <c:v>-313.39999996099999</c:v>
                </c:pt>
                <c:pt idx="2952">
                  <c:v>-313.81000012599998</c:v>
                </c:pt>
                <c:pt idx="2953">
                  <c:v>-313.57400009899999</c:v>
                </c:pt>
                <c:pt idx="2954">
                  <c:v>-313.86999998900001</c:v>
                </c:pt>
                <c:pt idx="2955">
                  <c:v>-314.917999925</c:v>
                </c:pt>
                <c:pt idx="2956">
                  <c:v>-315.75100027299999</c:v>
                </c:pt>
                <c:pt idx="2957">
                  <c:v>-315.899999917</c:v>
                </c:pt>
                <c:pt idx="2958">
                  <c:v>-316.08500004500002</c:v>
                </c:pt>
                <c:pt idx="2959">
                  <c:v>-315.64799998900003</c:v>
                </c:pt>
                <c:pt idx="2960">
                  <c:v>-314.700000139</c:v>
                </c:pt>
                <c:pt idx="2961">
                  <c:v>-314.61599995400002</c:v>
                </c:pt>
                <c:pt idx="2962">
                  <c:v>-314.69500022900002</c:v>
                </c:pt>
                <c:pt idx="2963">
                  <c:v>-314.60799984599998</c:v>
                </c:pt>
                <c:pt idx="2964">
                  <c:v>-314.47899984200001</c:v>
                </c:pt>
                <c:pt idx="2965">
                  <c:v>-313.89100011400001</c:v>
                </c:pt>
                <c:pt idx="2966">
                  <c:v>-313.97900003900003</c:v>
                </c:pt>
                <c:pt idx="2967">
                  <c:v>-314.19699982499998</c:v>
                </c:pt>
                <c:pt idx="2968">
                  <c:v>-313.825000171</c:v>
                </c:pt>
                <c:pt idx="2969">
                  <c:v>-314.61400024099999</c:v>
                </c:pt>
                <c:pt idx="2970">
                  <c:v>-315.702000086</c:v>
                </c:pt>
                <c:pt idx="2971">
                  <c:v>-316.19800014899999</c:v>
                </c:pt>
                <c:pt idx="2972">
                  <c:v>-316.312000109</c:v>
                </c:pt>
                <c:pt idx="2973">
                  <c:v>-316.443999996</c:v>
                </c:pt>
                <c:pt idx="2974">
                  <c:v>-315.449999843</c:v>
                </c:pt>
                <c:pt idx="2975">
                  <c:v>-315.14799987200001</c:v>
                </c:pt>
                <c:pt idx="2976">
                  <c:v>-315.07499999100003</c:v>
                </c:pt>
                <c:pt idx="2977">
                  <c:v>-315.10999999000001</c:v>
                </c:pt>
                <c:pt idx="2978">
                  <c:v>-315.19099997799998</c:v>
                </c:pt>
                <c:pt idx="2979">
                  <c:v>-314.73299979699999</c:v>
                </c:pt>
                <c:pt idx="2980">
                  <c:v>-314.32900002700001</c:v>
                </c:pt>
                <c:pt idx="2981">
                  <c:v>-314.73399996799998</c:v>
                </c:pt>
                <c:pt idx="2982">
                  <c:v>-314.57100013500002</c:v>
                </c:pt>
                <c:pt idx="2983">
                  <c:v>-314.690000005</c:v>
                </c:pt>
                <c:pt idx="2984">
                  <c:v>-315.68700004099998</c:v>
                </c:pt>
                <c:pt idx="2985">
                  <c:v>-316.608</c:v>
                </c:pt>
                <c:pt idx="2986">
                  <c:v>-316.80099992100003</c:v>
                </c:pt>
                <c:pt idx="2987">
                  <c:v>-316.96299989699997</c:v>
                </c:pt>
                <c:pt idx="2988">
                  <c:v>-316.66800017700001</c:v>
                </c:pt>
                <c:pt idx="2989">
                  <c:v>-315.59599991900001</c:v>
                </c:pt>
                <c:pt idx="2990">
                  <c:v>-315.51699995799999</c:v>
                </c:pt>
                <c:pt idx="2991">
                  <c:v>-315.55400029800001</c:v>
                </c:pt>
                <c:pt idx="2992">
                  <c:v>-315.46600005800002</c:v>
                </c:pt>
                <c:pt idx="2993">
                  <c:v>-315.433999943</c:v>
                </c:pt>
                <c:pt idx="2994">
                  <c:v>-314.83100017100003</c:v>
                </c:pt>
                <c:pt idx="2995">
                  <c:v>-314.78299984</c:v>
                </c:pt>
                <c:pt idx="2996">
                  <c:v>-315.09000003599999</c:v>
                </c:pt>
                <c:pt idx="2997">
                  <c:v>-314.70700007599999</c:v>
                </c:pt>
                <c:pt idx="2998">
                  <c:v>-315.38799995300002</c:v>
                </c:pt>
                <c:pt idx="2999">
                  <c:v>-316.479999851</c:v>
                </c:pt>
                <c:pt idx="3000">
                  <c:v>-317.062999983</c:v>
                </c:pt>
                <c:pt idx="3001">
                  <c:v>-317.18700007799998</c:v>
                </c:pt>
                <c:pt idx="3002">
                  <c:v>-317.37300006200002</c:v>
                </c:pt>
                <c:pt idx="3003">
                  <c:v>-316.52900003799999</c:v>
                </c:pt>
                <c:pt idx="3004">
                  <c:v>-316.04800002000002</c:v>
                </c:pt>
                <c:pt idx="3005">
                  <c:v>-315.97300011200002</c:v>
                </c:pt>
                <c:pt idx="3006">
                  <c:v>-316.056000127</c:v>
                </c:pt>
                <c:pt idx="3007">
                  <c:v>-316.09100012599998</c:v>
                </c:pt>
                <c:pt idx="3008">
                  <c:v>-315.72400006700002</c:v>
                </c:pt>
                <c:pt idx="3009">
                  <c:v>-315.25100015599998</c:v>
                </c:pt>
                <c:pt idx="3010">
                  <c:v>-315.615000017</c:v>
                </c:pt>
                <c:pt idx="3011">
                  <c:v>-315.53899993900001</c:v>
                </c:pt>
                <c:pt idx="3012">
                  <c:v>-315.48699986899999</c:v>
                </c:pt>
                <c:pt idx="3013">
                  <c:v>-316.43300000599999</c:v>
                </c:pt>
                <c:pt idx="3014">
                  <c:v>-317.41900005100001</c:v>
                </c:pt>
                <c:pt idx="3015">
                  <c:v>-317.68600002400001</c:v>
                </c:pt>
                <c:pt idx="3016">
                  <c:v>-317.81999993800002</c:v>
                </c:pt>
                <c:pt idx="3017">
                  <c:v>-317.687000195</c:v>
                </c:pt>
                <c:pt idx="3018">
                  <c:v>-316.56200001000002</c:v>
                </c:pt>
                <c:pt idx="3019">
                  <c:v>-316.479999851</c:v>
                </c:pt>
                <c:pt idx="3020">
                  <c:v>-316.472999915</c:v>
                </c:pt>
                <c:pt idx="3021">
                  <c:v>-316.41399990799999</c:v>
                </c:pt>
                <c:pt idx="3022">
                  <c:v>-316.46300009499998</c:v>
                </c:pt>
                <c:pt idx="3023">
                  <c:v>-315.87000014300003</c:v>
                </c:pt>
                <c:pt idx="3024">
                  <c:v>-315.70399979799998</c:v>
                </c:pt>
                <c:pt idx="3025">
                  <c:v>-316.06599994700002</c:v>
                </c:pt>
                <c:pt idx="3026">
                  <c:v>-315.72800012099998</c:v>
                </c:pt>
                <c:pt idx="3027">
                  <c:v>-316.26900000299997</c:v>
                </c:pt>
                <c:pt idx="3028">
                  <c:v>-317.34700002699998</c:v>
                </c:pt>
                <c:pt idx="3029">
                  <c:v>-318.02199982299999</c:v>
                </c:pt>
                <c:pt idx="3030">
                  <c:v>-318.15099982800001</c:v>
                </c:pt>
                <c:pt idx="3031">
                  <c:v>-318.351</c:v>
                </c:pt>
                <c:pt idx="3032">
                  <c:v>-317.70800000499997</c:v>
                </c:pt>
                <c:pt idx="3033">
                  <c:v>-317.03400006499999</c:v>
                </c:pt>
                <c:pt idx="3034">
                  <c:v>-316.95799998699999</c:v>
                </c:pt>
                <c:pt idx="3035">
                  <c:v>-317.07199994699999</c:v>
                </c:pt>
                <c:pt idx="3036">
                  <c:v>-317.05500018999999</c:v>
                </c:pt>
                <c:pt idx="3037">
                  <c:v>-316.78200013700001</c:v>
                </c:pt>
                <c:pt idx="3038">
                  <c:v>-316.25800001200002</c:v>
                </c:pt>
                <c:pt idx="3039">
                  <c:v>-316.53800000199999</c:v>
                </c:pt>
                <c:pt idx="3040">
                  <c:v>-316.56600006399998</c:v>
                </c:pt>
                <c:pt idx="3041">
                  <c:v>-316.35499990099999</c:v>
                </c:pt>
                <c:pt idx="3042">
                  <c:v>-317.24000000400002</c:v>
                </c:pt>
                <c:pt idx="3043">
                  <c:v>-318.27200003899998</c:v>
                </c:pt>
                <c:pt idx="3044">
                  <c:v>-318.62800010699999</c:v>
                </c:pt>
                <c:pt idx="3045">
                  <c:v>-318.74399978000002</c:v>
                </c:pt>
                <c:pt idx="3046">
                  <c:v>-318.758999824</c:v>
                </c:pt>
                <c:pt idx="3047">
                  <c:v>-317.65699979200002</c:v>
                </c:pt>
                <c:pt idx="3048">
                  <c:v>-317.51599993999997</c:v>
                </c:pt>
                <c:pt idx="3049">
                  <c:v>-317.43799983500003</c:v>
                </c:pt>
                <c:pt idx="3050">
                  <c:v>-317.38400005300002</c:v>
                </c:pt>
                <c:pt idx="3051">
                  <c:v>-317.44199988899999</c:v>
                </c:pt>
                <c:pt idx="3052">
                  <c:v>-316.84699991000002</c:v>
                </c:pt>
                <c:pt idx="3053">
                  <c:v>-316.54299991200003</c:v>
                </c:pt>
                <c:pt idx="3054">
                  <c:v>-316.89299990000001</c:v>
                </c:pt>
                <c:pt idx="3055">
                  <c:v>-316.57799991100001</c:v>
                </c:pt>
                <c:pt idx="3056">
                  <c:v>-316.91700022200001</c:v>
                </c:pt>
                <c:pt idx="3057">
                  <c:v>-317.91900016800003</c:v>
                </c:pt>
                <c:pt idx="3058">
                  <c:v>-318.65200011500002</c:v>
                </c:pt>
                <c:pt idx="3059">
                  <c:v>-318.75100003099999</c:v>
                </c:pt>
                <c:pt idx="3060">
                  <c:v>-318.91099997999999</c:v>
                </c:pt>
                <c:pt idx="3061">
                  <c:v>-318.40799998</c:v>
                </c:pt>
                <c:pt idx="3062">
                  <c:v>-317.51700011100002</c:v>
                </c:pt>
                <c:pt idx="3063">
                  <c:v>-317.39899978300002</c:v>
                </c:pt>
                <c:pt idx="3064">
                  <c:v>-317.47199997799999</c:v>
                </c:pt>
                <c:pt idx="3065">
                  <c:v>-317.37699980100001</c:v>
                </c:pt>
                <c:pt idx="3066">
                  <c:v>-317.162000213</c:v>
                </c:pt>
                <c:pt idx="3067">
                  <c:v>-316.56400003700003</c:v>
                </c:pt>
                <c:pt idx="3068">
                  <c:v>-316.68300022099999</c:v>
                </c:pt>
                <c:pt idx="3069">
                  <c:v>-316.78799990300001</c:v>
                </c:pt>
                <c:pt idx="3070">
                  <c:v>-316.41499976400002</c:v>
                </c:pt>
                <c:pt idx="3071">
                  <c:v>-317.18700007799998</c:v>
                </c:pt>
                <c:pt idx="3072">
                  <c:v>-318.20199972699999</c:v>
                </c:pt>
                <c:pt idx="3073">
                  <c:v>-318.61099972199997</c:v>
                </c:pt>
                <c:pt idx="3074">
                  <c:v>-318.68399991699999</c:v>
                </c:pt>
                <c:pt idx="3075">
                  <c:v>-318.76399973399998</c:v>
                </c:pt>
                <c:pt idx="3076">
                  <c:v>-317.71899999599998</c:v>
                </c:pt>
                <c:pt idx="3077">
                  <c:v>-317.45500022099998</c:v>
                </c:pt>
                <c:pt idx="3078">
                  <c:v>-317.35599999099998</c:v>
                </c:pt>
                <c:pt idx="3079">
                  <c:v>-317.353000108</c:v>
                </c:pt>
                <c:pt idx="3080">
                  <c:v>-317.41499999799998</c:v>
                </c:pt>
                <c:pt idx="3081">
                  <c:v>-316.88799999000003</c:v>
                </c:pt>
                <c:pt idx="3082">
                  <c:v>-316.49600006600002</c:v>
                </c:pt>
                <c:pt idx="3083">
                  <c:v>-316.855000018</c:v>
                </c:pt>
                <c:pt idx="3084">
                  <c:v>-316.60499980200001</c:v>
                </c:pt>
                <c:pt idx="3085">
                  <c:v>-316.76999997600001</c:v>
                </c:pt>
                <c:pt idx="3086">
                  <c:v>-317.72000016599998</c:v>
                </c:pt>
                <c:pt idx="3087">
                  <c:v>-318.543000065</c:v>
                </c:pt>
                <c:pt idx="3088">
                  <c:v>-318.67200007000002</c:v>
                </c:pt>
                <c:pt idx="3089">
                  <c:v>-318.81800014499998</c:v>
                </c:pt>
                <c:pt idx="3090">
                  <c:v>-318.45699985300001</c:v>
                </c:pt>
                <c:pt idx="3091">
                  <c:v>-317.42100007800002</c:v>
                </c:pt>
                <c:pt idx="3092">
                  <c:v>-317.30500009100001</c:v>
                </c:pt>
                <c:pt idx="3093">
                  <c:v>-317.34299997300002</c:v>
                </c:pt>
                <c:pt idx="3094">
                  <c:v>-317.23300006699998</c:v>
                </c:pt>
                <c:pt idx="3095">
                  <c:v>-317.11700008000003</c:v>
                </c:pt>
                <c:pt idx="3096">
                  <c:v>-316.497999779</c:v>
                </c:pt>
                <c:pt idx="3097">
                  <c:v>-316.47899999499998</c:v>
                </c:pt>
                <c:pt idx="3098">
                  <c:v>-316.68599978999998</c:v>
                </c:pt>
                <c:pt idx="3099">
                  <c:v>-316.25900018300001</c:v>
                </c:pt>
                <c:pt idx="3100">
                  <c:v>-316.93699986199999</c:v>
                </c:pt>
                <c:pt idx="3101">
                  <c:v>-317.95900007699998</c:v>
                </c:pt>
                <c:pt idx="3102">
                  <c:v>-318.45399996999998</c:v>
                </c:pt>
                <c:pt idx="3103">
                  <c:v>-318.530999904</c:v>
                </c:pt>
                <c:pt idx="3104">
                  <c:v>-318.68100003299998</c:v>
                </c:pt>
                <c:pt idx="3105">
                  <c:v>-317.77199992200002</c:v>
                </c:pt>
                <c:pt idx="3106">
                  <c:v>-317.351000081</c:v>
                </c:pt>
                <c:pt idx="3107">
                  <c:v>-317.24400005799998</c:v>
                </c:pt>
                <c:pt idx="3108">
                  <c:v>-317.29200007399999</c:v>
                </c:pt>
                <c:pt idx="3109">
                  <c:v>-317.320999992</c:v>
                </c:pt>
                <c:pt idx="3110">
                  <c:v>-316.87499997200001</c:v>
                </c:pt>
                <c:pt idx="3111">
                  <c:v>-316.408000141</c:v>
                </c:pt>
                <c:pt idx="3112">
                  <c:v>-316.74900016499998</c:v>
                </c:pt>
                <c:pt idx="3113">
                  <c:v>-316.570000118</c:v>
                </c:pt>
                <c:pt idx="3114">
                  <c:v>-316.56099984000002</c:v>
                </c:pt>
                <c:pt idx="3115">
                  <c:v>-317.45799978999997</c:v>
                </c:pt>
                <c:pt idx="3116">
                  <c:v>-318.35300002700001</c:v>
                </c:pt>
                <c:pt idx="3117">
                  <c:v>-318.54100003799999</c:v>
                </c:pt>
                <c:pt idx="3118">
                  <c:v>-318.65499999799999</c:v>
                </c:pt>
                <c:pt idx="3119">
                  <c:v>-318.44200012300001</c:v>
                </c:pt>
                <c:pt idx="3120">
                  <c:v>-317.32000013599998</c:v>
                </c:pt>
                <c:pt idx="3121">
                  <c:v>-317.20599986100001</c:v>
                </c:pt>
                <c:pt idx="3122">
                  <c:v>-317.19599972700001</c:v>
                </c:pt>
                <c:pt idx="3123">
                  <c:v>-317.10300020599999</c:v>
                </c:pt>
                <c:pt idx="3124">
                  <c:v>-317.08000005500003</c:v>
                </c:pt>
                <c:pt idx="3125">
                  <c:v>-316.45400013099999</c:v>
                </c:pt>
                <c:pt idx="3126">
                  <c:v>-316.308999911</c:v>
                </c:pt>
                <c:pt idx="3127">
                  <c:v>-316.58399999099998</c:v>
                </c:pt>
                <c:pt idx="3128">
                  <c:v>-316.17099994300003</c:v>
                </c:pt>
                <c:pt idx="3129">
                  <c:v>-316.72699986999999</c:v>
                </c:pt>
                <c:pt idx="3130">
                  <c:v>-317.74000012099998</c:v>
                </c:pt>
                <c:pt idx="3131">
                  <c:v>-318.31899988499998</c:v>
                </c:pt>
                <c:pt idx="3132">
                  <c:v>-318.40300007000002</c:v>
                </c:pt>
                <c:pt idx="3133">
                  <c:v>-318.58399982999998</c:v>
                </c:pt>
                <c:pt idx="3134">
                  <c:v>-317.84199991999998</c:v>
                </c:pt>
                <c:pt idx="3135">
                  <c:v>-317.23199989599999</c:v>
                </c:pt>
                <c:pt idx="3136">
                  <c:v>-317.119999963</c:v>
                </c:pt>
                <c:pt idx="3137">
                  <c:v>-317.20699971800002</c:v>
                </c:pt>
                <c:pt idx="3138">
                  <c:v>-317.18700007799998</c:v>
                </c:pt>
                <c:pt idx="3139">
                  <c:v>-316.83100001000003</c:v>
                </c:pt>
                <c:pt idx="3140">
                  <c:v>-316.303000145</c:v>
                </c:pt>
                <c:pt idx="3141">
                  <c:v>-316.58300013500002</c:v>
                </c:pt>
                <c:pt idx="3142">
                  <c:v>-316.49499989600002</c:v>
                </c:pt>
                <c:pt idx="3143">
                  <c:v>-316.31399982099998</c:v>
                </c:pt>
                <c:pt idx="3144">
                  <c:v>-317.15699998899998</c:v>
                </c:pt>
                <c:pt idx="3145">
                  <c:v>-318.100999785</c:v>
                </c:pt>
                <c:pt idx="3146">
                  <c:v>-318.372000125</c:v>
                </c:pt>
                <c:pt idx="3147">
                  <c:v>-318.45700016699999</c:v>
                </c:pt>
                <c:pt idx="3148">
                  <c:v>-318.397999846</c:v>
                </c:pt>
                <c:pt idx="3149">
                  <c:v>-317.26500018299998</c:v>
                </c:pt>
                <c:pt idx="3150">
                  <c:v>-317.13100026799998</c:v>
                </c:pt>
                <c:pt idx="3151">
                  <c:v>-317.07500014499999</c:v>
                </c:pt>
                <c:pt idx="3152">
                  <c:v>-317.02100004800002</c:v>
                </c:pt>
                <c:pt idx="3153">
                  <c:v>-317.06599986600003</c:v>
                </c:pt>
                <c:pt idx="3154">
                  <c:v>-316.45900004100002</c:v>
                </c:pt>
                <c:pt idx="3155">
                  <c:v>-316.20599994200001</c:v>
                </c:pt>
                <c:pt idx="3156">
                  <c:v>-316.52000007499998</c:v>
                </c:pt>
                <c:pt idx="3157">
                  <c:v>-316.15700006999998</c:v>
                </c:pt>
                <c:pt idx="3158">
                  <c:v>-316.56300018100001</c:v>
                </c:pt>
                <c:pt idx="3159">
                  <c:v>-317.54500017300001</c:v>
                </c:pt>
                <c:pt idx="3160">
                  <c:v>-318.21300003200002</c:v>
                </c:pt>
                <c:pt idx="3161">
                  <c:v>-318.30400015499998</c:v>
                </c:pt>
                <c:pt idx="3162">
                  <c:v>-318.48399974400002</c:v>
                </c:pt>
                <c:pt idx="3163">
                  <c:v>-317.94299986200002</c:v>
                </c:pt>
                <c:pt idx="3164">
                  <c:v>-317.14599999799998</c:v>
                </c:pt>
                <c:pt idx="3165">
                  <c:v>-317.02899984099997</c:v>
                </c:pt>
                <c:pt idx="3166">
                  <c:v>-317.12700021500001</c:v>
                </c:pt>
                <c:pt idx="3167">
                  <c:v>-317.06399984000001</c:v>
                </c:pt>
                <c:pt idx="3168">
                  <c:v>-316.80300026200001</c:v>
                </c:pt>
                <c:pt idx="3169">
                  <c:v>-316.23300014799997</c:v>
                </c:pt>
                <c:pt idx="3170">
                  <c:v>-316.40899999800001</c:v>
                </c:pt>
                <c:pt idx="3171">
                  <c:v>-316.42999980799999</c:v>
                </c:pt>
                <c:pt idx="3172">
                  <c:v>-316.100999946</c:v>
                </c:pt>
                <c:pt idx="3173">
                  <c:v>-316.87999988199999</c:v>
                </c:pt>
                <c:pt idx="3174">
                  <c:v>-317.85200005399997</c:v>
                </c:pt>
                <c:pt idx="3175">
                  <c:v>-318.21300003200002</c:v>
                </c:pt>
                <c:pt idx="3176">
                  <c:v>-318.28300002999998</c:v>
                </c:pt>
                <c:pt idx="3177">
                  <c:v>-318.351</c:v>
                </c:pt>
                <c:pt idx="3178">
                  <c:v>-317.285000137</c:v>
                </c:pt>
                <c:pt idx="3179">
                  <c:v>-317.07900019800002</c:v>
                </c:pt>
                <c:pt idx="3180">
                  <c:v>-316.99200013000001</c:v>
                </c:pt>
                <c:pt idx="3181">
                  <c:v>-316.98899993200001</c:v>
                </c:pt>
                <c:pt idx="3182">
                  <c:v>-317.06099995599999</c:v>
                </c:pt>
                <c:pt idx="3183">
                  <c:v>-316.504000174</c:v>
                </c:pt>
                <c:pt idx="3184">
                  <c:v>-316.159000096</c:v>
                </c:pt>
                <c:pt idx="3185">
                  <c:v>-316.49499989600002</c:v>
                </c:pt>
                <c:pt idx="3186">
                  <c:v>-316.19000004100002</c:v>
                </c:pt>
                <c:pt idx="3187">
                  <c:v>-316.42800009600001</c:v>
                </c:pt>
                <c:pt idx="3188">
                  <c:v>-317.36200007100001</c:v>
                </c:pt>
                <c:pt idx="3189">
                  <c:v>-318.12200022399998</c:v>
                </c:pt>
                <c:pt idx="3190">
                  <c:v>-318.23200013000002</c:v>
                </c:pt>
                <c:pt idx="3191">
                  <c:v>-318.40400024100001</c:v>
                </c:pt>
                <c:pt idx="3192">
                  <c:v>-318.01500020100002</c:v>
                </c:pt>
                <c:pt idx="3193">
                  <c:v>-317.06000010000002</c:v>
                </c:pt>
                <c:pt idx="3194">
                  <c:v>-316.94299994300002</c:v>
                </c:pt>
                <c:pt idx="3195">
                  <c:v>-317.01800016499999</c:v>
                </c:pt>
                <c:pt idx="3196">
                  <c:v>-316.93299980799998</c:v>
                </c:pt>
                <c:pt idx="3197">
                  <c:v>-316.76999997600001</c:v>
                </c:pt>
                <c:pt idx="3198">
                  <c:v>-316.17299996999998</c:v>
                </c:pt>
                <c:pt idx="3199">
                  <c:v>-316.21899996000002</c:v>
                </c:pt>
                <c:pt idx="3200">
                  <c:v>-316.349999991</c:v>
                </c:pt>
                <c:pt idx="3201">
                  <c:v>-315.92900014899999</c:v>
                </c:pt>
                <c:pt idx="3202">
                  <c:v>-316.62799995400002</c:v>
                </c:pt>
                <c:pt idx="3203">
                  <c:v>-317.61300014300002</c:v>
                </c:pt>
                <c:pt idx="3204">
                  <c:v>-318.05799999300001</c:v>
                </c:pt>
                <c:pt idx="3205">
                  <c:v>-318.12899984699999</c:v>
                </c:pt>
                <c:pt idx="3206">
                  <c:v>-318.27799980499998</c:v>
                </c:pt>
                <c:pt idx="3207">
                  <c:v>-317.34099994600001</c:v>
                </c:pt>
                <c:pt idx="3208">
                  <c:v>-317.00299980599999</c:v>
                </c:pt>
                <c:pt idx="3209">
                  <c:v>-316.90000015099997</c:v>
                </c:pt>
                <c:pt idx="3210">
                  <c:v>-316.95100005</c:v>
                </c:pt>
                <c:pt idx="3211">
                  <c:v>-317.00799971599997</c:v>
                </c:pt>
                <c:pt idx="3212">
                  <c:v>-316.52600015500002</c:v>
                </c:pt>
                <c:pt idx="3213">
                  <c:v>-316.10299997300001</c:v>
                </c:pt>
                <c:pt idx="3214">
                  <c:v>-316.43999994299998</c:v>
                </c:pt>
                <c:pt idx="3215">
                  <c:v>-316.19799983500002</c:v>
                </c:pt>
                <c:pt idx="3216">
                  <c:v>-316.26400009299999</c:v>
                </c:pt>
                <c:pt idx="3217">
                  <c:v>-317.14599999799998</c:v>
                </c:pt>
                <c:pt idx="3218">
                  <c:v>-317.98200022899999</c:v>
                </c:pt>
                <c:pt idx="3219">
                  <c:v>-318.13699995399998</c:v>
                </c:pt>
                <c:pt idx="3220">
                  <c:v>-318.27499992200001</c:v>
                </c:pt>
                <c:pt idx="3221">
                  <c:v>-318.04099992200003</c:v>
                </c:pt>
                <c:pt idx="3222">
                  <c:v>-316.97100000500001</c:v>
                </c:pt>
                <c:pt idx="3223">
                  <c:v>-316.85900007100003</c:v>
                </c:pt>
                <c:pt idx="3224">
                  <c:v>-316.88599996300002</c:v>
                </c:pt>
                <c:pt idx="3225">
                  <c:v>-316.80499997499999</c:v>
                </c:pt>
                <c:pt idx="3226">
                  <c:v>-316.74399994100003</c:v>
                </c:pt>
                <c:pt idx="3227">
                  <c:v>-316.131000035</c:v>
                </c:pt>
                <c:pt idx="3228">
                  <c:v>-316.04699984899997</c:v>
                </c:pt>
                <c:pt idx="3229">
                  <c:v>-316.26399977800003</c:v>
                </c:pt>
                <c:pt idx="3230">
                  <c:v>-315.82299998299999</c:v>
                </c:pt>
                <c:pt idx="3231">
                  <c:v>-316.41999998799997</c:v>
                </c:pt>
                <c:pt idx="3232">
                  <c:v>-317.40299983599999</c:v>
                </c:pt>
                <c:pt idx="3233">
                  <c:v>-317.929999845</c:v>
                </c:pt>
                <c:pt idx="3234">
                  <c:v>-318.00799995</c:v>
                </c:pt>
                <c:pt idx="3235">
                  <c:v>-318.20799980800001</c:v>
                </c:pt>
                <c:pt idx="3236">
                  <c:v>-317.41999990800002</c:v>
                </c:pt>
                <c:pt idx="3237">
                  <c:v>-316.90700008800002</c:v>
                </c:pt>
                <c:pt idx="3238">
                  <c:v>-316.798000038</c:v>
                </c:pt>
                <c:pt idx="3239">
                  <c:v>-316.95699981600001</c:v>
                </c:pt>
                <c:pt idx="3240">
                  <c:v>-317.10000000899998</c:v>
                </c:pt>
                <c:pt idx="3241">
                  <c:v>-316.73900003099999</c:v>
                </c:pt>
                <c:pt idx="3242">
                  <c:v>-316.28499990300003</c:v>
                </c:pt>
                <c:pt idx="3243">
                  <c:v>-316.61999984599998</c:v>
                </c:pt>
                <c:pt idx="3244">
                  <c:v>-316.47899999499998</c:v>
                </c:pt>
                <c:pt idx="3245">
                  <c:v>-316.40200006100002</c:v>
                </c:pt>
                <c:pt idx="3246">
                  <c:v>-317.255000048</c:v>
                </c:pt>
                <c:pt idx="3247">
                  <c:v>-318.17499983599998</c:v>
                </c:pt>
                <c:pt idx="3248">
                  <c:v>-318.43699989800001</c:v>
                </c:pt>
                <c:pt idx="3249">
                  <c:v>-318.57400001000002</c:v>
                </c:pt>
                <c:pt idx="3250">
                  <c:v>-318.543000065</c:v>
                </c:pt>
                <c:pt idx="3251">
                  <c:v>-317.46999995099998</c:v>
                </c:pt>
                <c:pt idx="3252">
                  <c:v>-317.386999936</c:v>
                </c:pt>
                <c:pt idx="3253">
                  <c:v>-317.39600021400003</c:v>
                </c:pt>
                <c:pt idx="3254">
                  <c:v>-317.390000133</c:v>
                </c:pt>
                <c:pt idx="3255">
                  <c:v>-317.45100016700002</c:v>
                </c:pt>
                <c:pt idx="3256">
                  <c:v>-316.87800017000001</c:v>
                </c:pt>
                <c:pt idx="3257">
                  <c:v>-316.71400016600001</c:v>
                </c:pt>
                <c:pt idx="3258">
                  <c:v>-317.01000005700001</c:v>
                </c:pt>
                <c:pt idx="3259">
                  <c:v>-316.62799995400002</c:v>
                </c:pt>
                <c:pt idx="3260">
                  <c:v>-317.119999963</c:v>
                </c:pt>
                <c:pt idx="3261">
                  <c:v>-318.10400029599998</c:v>
                </c:pt>
                <c:pt idx="3262">
                  <c:v>-318.74600012100001</c:v>
                </c:pt>
                <c:pt idx="3263">
                  <c:v>-318.86299996399998</c:v>
                </c:pt>
                <c:pt idx="3264">
                  <c:v>-319.10900012600001</c:v>
                </c:pt>
                <c:pt idx="3265">
                  <c:v>-318.57600003699997</c:v>
                </c:pt>
                <c:pt idx="3266">
                  <c:v>-317.90700000700002</c:v>
                </c:pt>
                <c:pt idx="3267">
                  <c:v>-317.82700018999998</c:v>
                </c:pt>
                <c:pt idx="3268">
                  <c:v>-317.987999995</c:v>
                </c:pt>
                <c:pt idx="3269">
                  <c:v>-318.00400021000002</c:v>
                </c:pt>
                <c:pt idx="3270">
                  <c:v>-317.73299987000001</c:v>
                </c:pt>
                <c:pt idx="3271">
                  <c:v>-317.233999923</c:v>
                </c:pt>
                <c:pt idx="3272">
                  <c:v>-317.49100007599998</c:v>
                </c:pt>
                <c:pt idx="3273">
                  <c:v>-317.44999999599997</c:v>
                </c:pt>
                <c:pt idx="3274">
                  <c:v>-317.21000022999999</c:v>
                </c:pt>
                <c:pt idx="3275">
                  <c:v>-318.01200000300003</c:v>
                </c:pt>
                <c:pt idx="3276">
                  <c:v>-318.96900013099997</c:v>
                </c:pt>
                <c:pt idx="3277">
                  <c:v>-319.31799994800002</c:v>
                </c:pt>
                <c:pt idx="3278">
                  <c:v>-319.43000019499999</c:v>
                </c:pt>
                <c:pt idx="3279">
                  <c:v>-319.530999823</c:v>
                </c:pt>
                <c:pt idx="3280">
                  <c:v>-318.49399987800001</c:v>
                </c:pt>
                <c:pt idx="3281">
                  <c:v>-318.36699990099999</c:v>
                </c:pt>
                <c:pt idx="3282">
                  <c:v>-318.33099973200001</c:v>
                </c:pt>
                <c:pt idx="3283">
                  <c:v>-318.37299998200001</c:v>
                </c:pt>
                <c:pt idx="3284">
                  <c:v>-318.486000085</c:v>
                </c:pt>
                <c:pt idx="3285">
                  <c:v>-317.94699991599998</c:v>
                </c:pt>
                <c:pt idx="3286">
                  <c:v>-317.68699987999997</c:v>
                </c:pt>
                <c:pt idx="3287">
                  <c:v>-318.01799977000002</c:v>
                </c:pt>
                <c:pt idx="3288">
                  <c:v>-317.68699987999997</c:v>
                </c:pt>
                <c:pt idx="3289">
                  <c:v>-318.02600019099998</c:v>
                </c:pt>
                <c:pt idx="3290">
                  <c:v>-318.96900013099997</c:v>
                </c:pt>
                <c:pt idx="3291">
                  <c:v>-319.69899987999997</c:v>
                </c:pt>
                <c:pt idx="3292">
                  <c:v>-319.82999991200001</c:v>
                </c:pt>
                <c:pt idx="3293">
                  <c:v>-320.06399991199999</c:v>
                </c:pt>
                <c:pt idx="3294">
                  <c:v>-319.71500009499999</c:v>
                </c:pt>
                <c:pt idx="3295">
                  <c:v>-318.87800000800001</c:v>
                </c:pt>
                <c:pt idx="3296">
                  <c:v>-318.79400013700001</c:v>
                </c:pt>
                <c:pt idx="3297">
                  <c:v>-318.941999925</c:v>
                </c:pt>
                <c:pt idx="3298">
                  <c:v>-318.93000007799998</c:v>
                </c:pt>
                <c:pt idx="3299">
                  <c:v>-318.75900013799998</c:v>
                </c:pt>
                <c:pt idx="3300">
                  <c:v>-318.22600004999998</c:v>
                </c:pt>
                <c:pt idx="3301">
                  <c:v>-318.36900024200003</c:v>
                </c:pt>
                <c:pt idx="3302">
                  <c:v>-318.441000266</c:v>
                </c:pt>
                <c:pt idx="3303">
                  <c:v>-318.07599992000002</c:v>
                </c:pt>
                <c:pt idx="3304">
                  <c:v>-318.81499994799998</c:v>
                </c:pt>
                <c:pt idx="3305">
                  <c:v>-319.79100017299999</c:v>
                </c:pt>
                <c:pt idx="3306">
                  <c:v>-320.22500003200003</c:v>
                </c:pt>
                <c:pt idx="3307">
                  <c:v>-320.327000145</c:v>
                </c:pt>
                <c:pt idx="3308">
                  <c:v>-320.528000174</c:v>
                </c:pt>
                <c:pt idx="3309">
                  <c:v>-319.59599991099998</c:v>
                </c:pt>
                <c:pt idx="3310">
                  <c:v>-319.36499979299998</c:v>
                </c:pt>
                <c:pt idx="3311">
                  <c:v>-319.30200004699998</c:v>
                </c:pt>
                <c:pt idx="3312">
                  <c:v>-319.39699990899999</c:v>
                </c:pt>
                <c:pt idx="3313">
                  <c:v>-319.51799980599998</c:v>
                </c:pt>
                <c:pt idx="3314">
                  <c:v>-319.04199969699999</c:v>
                </c:pt>
                <c:pt idx="3315">
                  <c:v>-318.69899996100003</c:v>
                </c:pt>
                <c:pt idx="3316">
                  <c:v>-319.05099997500002</c:v>
                </c:pt>
                <c:pt idx="3317">
                  <c:v>-318.77500003900002</c:v>
                </c:pt>
                <c:pt idx="3318">
                  <c:v>-318.94800000599997</c:v>
                </c:pt>
                <c:pt idx="3319">
                  <c:v>-319.84200007300001</c:v>
                </c:pt>
                <c:pt idx="3320">
                  <c:v>-320.65199995400002</c:v>
                </c:pt>
                <c:pt idx="3321">
                  <c:v>-320.81599995699997</c:v>
                </c:pt>
                <c:pt idx="3322">
                  <c:v>-321.02200020999999</c:v>
                </c:pt>
                <c:pt idx="3323">
                  <c:v>-320.81700012800002</c:v>
                </c:pt>
                <c:pt idx="3324">
                  <c:v>-319.84499995599998</c:v>
                </c:pt>
                <c:pt idx="3325">
                  <c:v>-319.765000138</c:v>
                </c:pt>
                <c:pt idx="3326">
                  <c:v>-319.86800010799999</c:v>
                </c:pt>
                <c:pt idx="3327">
                  <c:v>-319.84800015299999</c:v>
                </c:pt>
                <c:pt idx="3328">
                  <c:v>-319.78199989500001</c:v>
                </c:pt>
                <c:pt idx="3329">
                  <c:v>-319.22599996899999</c:v>
                </c:pt>
                <c:pt idx="3330">
                  <c:v>-319.240000157</c:v>
                </c:pt>
                <c:pt idx="3331">
                  <c:v>-319.41299980999997</c:v>
                </c:pt>
                <c:pt idx="3332">
                  <c:v>-318.98700005799998</c:v>
                </c:pt>
                <c:pt idx="3333">
                  <c:v>-319.64300007100002</c:v>
                </c:pt>
                <c:pt idx="3334">
                  <c:v>-320.62400020699999</c:v>
                </c:pt>
                <c:pt idx="3335">
                  <c:v>-321.137000027</c:v>
                </c:pt>
                <c:pt idx="3336">
                  <c:v>-321.242000023</c:v>
                </c:pt>
                <c:pt idx="3337">
                  <c:v>-321.50400008499997</c:v>
                </c:pt>
                <c:pt idx="3338">
                  <c:v>-320.71000010500001</c:v>
                </c:pt>
                <c:pt idx="3339">
                  <c:v>-320.32000020800001</c:v>
                </c:pt>
                <c:pt idx="3340">
                  <c:v>-320.24400013000002</c:v>
                </c:pt>
                <c:pt idx="3341">
                  <c:v>-320.38599983799998</c:v>
                </c:pt>
                <c:pt idx="3342">
                  <c:v>-320.47799981700001</c:v>
                </c:pt>
                <c:pt idx="3343">
                  <c:v>-320.08099998300003</c:v>
                </c:pt>
                <c:pt idx="3344">
                  <c:v>-319.66700007899999</c:v>
                </c:pt>
                <c:pt idx="3345">
                  <c:v>-320.01200015699999</c:v>
                </c:pt>
                <c:pt idx="3346">
                  <c:v>-319.800999993</c:v>
                </c:pt>
                <c:pt idx="3347">
                  <c:v>-319.80199985000002</c:v>
                </c:pt>
                <c:pt idx="3348">
                  <c:v>-320.64700004399998</c:v>
                </c:pt>
                <c:pt idx="3349">
                  <c:v>-321.52099984199998</c:v>
                </c:pt>
                <c:pt idx="3350">
                  <c:v>-321.74500002299999</c:v>
                </c:pt>
                <c:pt idx="3351">
                  <c:v>-321.90699999899999</c:v>
                </c:pt>
                <c:pt idx="3352">
                  <c:v>-321.84299976800003</c:v>
                </c:pt>
                <c:pt idx="3353">
                  <c:v>-320.79600000300002</c:v>
                </c:pt>
                <c:pt idx="3354">
                  <c:v>-320.60399993800002</c:v>
                </c:pt>
                <c:pt idx="3355">
                  <c:v>-320.64700004399998</c:v>
                </c:pt>
                <c:pt idx="3356">
                  <c:v>-320.64700004399998</c:v>
                </c:pt>
                <c:pt idx="3357">
                  <c:v>-320.677999989</c:v>
                </c:pt>
                <c:pt idx="3358">
                  <c:v>-320.11100007200002</c:v>
                </c:pt>
                <c:pt idx="3359">
                  <c:v>-320.00400004900001</c:v>
                </c:pt>
                <c:pt idx="3360">
                  <c:v>-320.24899972600002</c:v>
                </c:pt>
                <c:pt idx="3361">
                  <c:v>-319.82900005499999</c:v>
                </c:pt>
                <c:pt idx="3362">
                  <c:v>-320.37300013499998</c:v>
                </c:pt>
                <c:pt idx="3363">
                  <c:v>-321.341000253</c:v>
                </c:pt>
                <c:pt idx="3364">
                  <c:v>-321.93300003399997</c:v>
                </c:pt>
                <c:pt idx="3365">
                  <c:v>-322.04499996700002</c:v>
                </c:pt>
                <c:pt idx="3366">
                  <c:v>-322.32099990400002</c:v>
                </c:pt>
                <c:pt idx="3367">
                  <c:v>-321.72199987099998</c:v>
                </c:pt>
                <c:pt idx="3368">
                  <c:v>-321.14500013399999</c:v>
                </c:pt>
                <c:pt idx="3369">
                  <c:v>-321.06299997500003</c:v>
                </c:pt>
                <c:pt idx="3370">
                  <c:v>-321.23500008600001</c:v>
                </c:pt>
                <c:pt idx="3371">
                  <c:v>-321.28700015599998</c:v>
                </c:pt>
                <c:pt idx="3372">
                  <c:v>-320.97599990700002</c:v>
                </c:pt>
                <c:pt idx="3373">
                  <c:v>-320.50500002199999</c:v>
                </c:pt>
                <c:pt idx="3374">
                  <c:v>-320.80000005699998</c:v>
                </c:pt>
                <c:pt idx="3375">
                  <c:v>-320.67700013299998</c:v>
                </c:pt>
                <c:pt idx="3376">
                  <c:v>-320.50400016600003</c:v>
                </c:pt>
                <c:pt idx="3377">
                  <c:v>-321.30500008400003</c:v>
                </c:pt>
                <c:pt idx="3378">
                  <c:v>-322.225000185</c:v>
                </c:pt>
                <c:pt idx="3379">
                  <c:v>-322.53000004</c:v>
                </c:pt>
                <c:pt idx="3380">
                  <c:v>-322.65700001699997</c:v>
                </c:pt>
                <c:pt idx="3381">
                  <c:v>-322.73300009500002</c:v>
                </c:pt>
                <c:pt idx="3382">
                  <c:v>-321.68000024999998</c:v>
                </c:pt>
                <c:pt idx="3383">
                  <c:v>-321.58000016400001</c:v>
                </c:pt>
                <c:pt idx="3384">
                  <c:v>-321.56499980500001</c:v>
                </c:pt>
                <c:pt idx="3385">
                  <c:v>-321.60099997399999</c:v>
                </c:pt>
                <c:pt idx="3386">
                  <c:v>-321.7049998</c:v>
                </c:pt>
                <c:pt idx="3387">
                  <c:v>-321.15099989999999</c:v>
                </c:pt>
                <c:pt idx="3388">
                  <c:v>-320.93899988099997</c:v>
                </c:pt>
                <c:pt idx="3389">
                  <c:v>-321.23199988900001</c:v>
                </c:pt>
                <c:pt idx="3390">
                  <c:v>-320.84999978500002</c:v>
                </c:pt>
                <c:pt idx="3391">
                  <c:v>-321.25399986999997</c:v>
                </c:pt>
                <c:pt idx="3392">
                  <c:v>-322.18999987199999</c:v>
                </c:pt>
                <c:pt idx="3393">
                  <c:v>-322.86600015400001</c:v>
                </c:pt>
                <c:pt idx="3394">
                  <c:v>-322.98599988000001</c:v>
                </c:pt>
                <c:pt idx="3395">
                  <c:v>-323.24600022999999</c:v>
                </c:pt>
                <c:pt idx="3396">
                  <c:v>-322.85300013599999</c:v>
                </c:pt>
                <c:pt idx="3397">
                  <c:v>-322.09299998400002</c:v>
                </c:pt>
                <c:pt idx="3398">
                  <c:v>-322.00700008500002</c:v>
                </c:pt>
                <c:pt idx="3399">
                  <c:v>-322.179000196</c:v>
                </c:pt>
                <c:pt idx="3400">
                  <c:v>-322.193999926</c:v>
                </c:pt>
                <c:pt idx="3401">
                  <c:v>-321.97699999700001</c:v>
                </c:pt>
                <c:pt idx="3402">
                  <c:v>-321.46599988899999</c:v>
                </c:pt>
                <c:pt idx="3403">
                  <c:v>-321.66600006200002</c:v>
                </c:pt>
                <c:pt idx="3404">
                  <c:v>-321.65199987400001</c:v>
                </c:pt>
                <c:pt idx="3405">
                  <c:v>-321.32499972400001</c:v>
                </c:pt>
                <c:pt idx="3406">
                  <c:v>-322.07599991199999</c:v>
                </c:pt>
                <c:pt idx="3407">
                  <c:v>-323.02400007599999</c:v>
                </c:pt>
                <c:pt idx="3408">
                  <c:v>-323.41599999900001</c:v>
                </c:pt>
                <c:pt idx="3409">
                  <c:v>-323.52000013899999</c:v>
                </c:pt>
                <c:pt idx="3410">
                  <c:v>-323.71000017699998</c:v>
                </c:pt>
                <c:pt idx="3411">
                  <c:v>-322.72999989800002</c:v>
                </c:pt>
                <c:pt idx="3412">
                  <c:v>-322.55600007499999</c:v>
                </c:pt>
                <c:pt idx="3413">
                  <c:v>-322.50100012199999</c:v>
                </c:pt>
                <c:pt idx="3414">
                  <c:v>-322.58800019</c:v>
                </c:pt>
                <c:pt idx="3415">
                  <c:v>-322.72200010500001</c:v>
                </c:pt>
                <c:pt idx="3416">
                  <c:v>-322.21599990700003</c:v>
                </c:pt>
                <c:pt idx="3417">
                  <c:v>-321.91500010700003</c:v>
                </c:pt>
                <c:pt idx="3418">
                  <c:v>-322.24300011299999</c:v>
                </c:pt>
                <c:pt idx="3419">
                  <c:v>-321.91100005300001</c:v>
                </c:pt>
                <c:pt idx="3420">
                  <c:v>-322.154999874</c:v>
                </c:pt>
                <c:pt idx="3421">
                  <c:v>-323.04800008400002</c:v>
                </c:pt>
                <c:pt idx="3422">
                  <c:v>-323.810000264</c:v>
                </c:pt>
                <c:pt idx="3423">
                  <c:v>-323.95499985399999</c:v>
                </c:pt>
                <c:pt idx="3424">
                  <c:v>-324.02899990600002</c:v>
                </c:pt>
                <c:pt idx="3425">
                  <c:v>-324.04199992299999</c:v>
                </c:pt>
                <c:pt idx="3426">
                  <c:v>-323.04300017399999</c:v>
                </c:pt>
                <c:pt idx="3427">
                  <c:v>-322.95599979100001</c:v>
                </c:pt>
                <c:pt idx="3428">
                  <c:v>-323.09399975899998</c:v>
                </c:pt>
                <c:pt idx="3429">
                  <c:v>-323.092000047</c:v>
                </c:pt>
                <c:pt idx="3430">
                  <c:v>-322.98099997000003</c:v>
                </c:pt>
                <c:pt idx="3431">
                  <c:v>-322.440999944</c:v>
                </c:pt>
                <c:pt idx="3432">
                  <c:v>-322.51999990500002</c:v>
                </c:pt>
                <c:pt idx="3433">
                  <c:v>-322.61999999199998</c:v>
                </c:pt>
                <c:pt idx="3434">
                  <c:v>-322.19500009699999</c:v>
                </c:pt>
                <c:pt idx="3435">
                  <c:v>-322.878999857</c:v>
                </c:pt>
                <c:pt idx="3436">
                  <c:v>-323.84200006499998</c:v>
                </c:pt>
                <c:pt idx="3437">
                  <c:v>-324.31499997600002</c:v>
                </c:pt>
                <c:pt idx="3438">
                  <c:v>-324.417000089</c:v>
                </c:pt>
                <c:pt idx="3439">
                  <c:v>-324.67699981099997</c:v>
                </c:pt>
                <c:pt idx="3440">
                  <c:v>-323.842999921</c:v>
                </c:pt>
                <c:pt idx="3441">
                  <c:v>-323.533000157</c:v>
                </c:pt>
                <c:pt idx="3442">
                  <c:v>-323.45900010600002</c:v>
                </c:pt>
                <c:pt idx="3443">
                  <c:v>-323.59500004699998</c:v>
                </c:pt>
                <c:pt idx="3444">
                  <c:v>-323.71900014099998</c:v>
                </c:pt>
                <c:pt idx="3445">
                  <c:v>-323.28699999499997</c:v>
                </c:pt>
                <c:pt idx="3446">
                  <c:v>-322.91000011599999</c:v>
                </c:pt>
                <c:pt idx="3447">
                  <c:v>-323.25499987900002</c:v>
                </c:pt>
                <c:pt idx="3448">
                  <c:v>-322.98199982599999</c:v>
                </c:pt>
                <c:pt idx="3449">
                  <c:v>-323.056000192</c:v>
                </c:pt>
                <c:pt idx="3450">
                  <c:v>-323.905000126</c:v>
                </c:pt>
                <c:pt idx="3451">
                  <c:v>-324.741000042</c:v>
                </c:pt>
                <c:pt idx="3452">
                  <c:v>-324.93399996300002</c:v>
                </c:pt>
                <c:pt idx="3453">
                  <c:v>-325.130999938</c:v>
                </c:pt>
                <c:pt idx="3454">
                  <c:v>-325.034999906</c:v>
                </c:pt>
                <c:pt idx="3455">
                  <c:v>-324.01500003199999</c:v>
                </c:pt>
                <c:pt idx="3456">
                  <c:v>-323.93500021400001</c:v>
                </c:pt>
                <c:pt idx="3457">
                  <c:v>-324.01500003199999</c:v>
                </c:pt>
                <c:pt idx="3458">
                  <c:v>-324.01799991500002</c:v>
                </c:pt>
                <c:pt idx="3459">
                  <c:v>-324.01300000499998</c:v>
                </c:pt>
                <c:pt idx="3460">
                  <c:v>-323.45599990800002</c:v>
                </c:pt>
                <c:pt idx="3461">
                  <c:v>-323.40999991899997</c:v>
                </c:pt>
                <c:pt idx="3462">
                  <c:v>-323.60400001099998</c:v>
                </c:pt>
                <c:pt idx="3463">
                  <c:v>-323.15299976599999</c:v>
                </c:pt>
                <c:pt idx="3464">
                  <c:v>-323.74599971800001</c:v>
                </c:pt>
                <c:pt idx="3465">
                  <c:v>-324.70899992599999</c:v>
                </c:pt>
                <c:pt idx="3466">
                  <c:v>-325.26199996899999</c:v>
                </c:pt>
                <c:pt idx="3467">
                  <c:v>-325.37200018999999</c:v>
                </c:pt>
                <c:pt idx="3468">
                  <c:v>-325.67099996399998</c:v>
                </c:pt>
                <c:pt idx="3469">
                  <c:v>-324.99400014100001</c:v>
                </c:pt>
                <c:pt idx="3470">
                  <c:v>-324.50700004100003</c:v>
                </c:pt>
                <c:pt idx="3471">
                  <c:v>-324.42699990900002</c:v>
                </c:pt>
                <c:pt idx="3472">
                  <c:v>-324.60300007400002</c:v>
                </c:pt>
                <c:pt idx="3473">
                  <c:v>-324.68899997199998</c:v>
                </c:pt>
                <c:pt idx="3474">
                  <c:v>-324.33999984100001</c:v>
                </c:pt>
                <c:pt idx="3475">
                  <c:v>-323.90100007199999</c:v>
                </c:pt>
                <c:pt idx="3476">
                  <c:v>-324.22600019499998</c:v>
                </c:pt>
                <c:pt idx="3477">
                  <c:v>-324.03299995899999</c:v>
                </c:pt>
                <c:pt idx="3478">
                  <c:v>-323.93500021400001</c:v>
                </c:pt>
                <c:pt idx="3479">
                  <c:v>-324.74599995199998</c:v>
                </c:pt>
                <c:pt idx="3480">
                  <c:v>-325.637999992</c:v>
                </c:pt>
                <c:pt idx="3481">
                  <c:v>-325.906000135</c:v>
                </c:pt>
                <c:pt idx="3482">
                  <c:v>-326.05699980600002</c:v>
                </c:pt>
                <c:pt idx="3483">
                  <c:v>-326.11200007399998</c:v>
                </c:pt>
                <c:pt idx="3484">
                  <c:v>-325.05499986000001</c:v>
                </c:pt>
                <c:pt idx="3485">
                  <c:v>-324.972000159</c:v>
                </c:pt>
                <c:pt idx="3486">
                  <c:v>-324.98799974600001</c:v>
                </c:pt>
                <c:pt idx="3487">
                  <c:v>-325.02100003200002</c:v>
                </c:pt>
                <c:pt idx="3488">
                  <c:v>-325.10699992999997</c:v>
                </c:pt>
                <c:pt idx="3489">
                  <c:v>-324.551000004</c:v>
                </c:pt>
                <c:pt idx="3490">
                  <c:v>-324.39300008100003</c:v>
                </c:pt>
                <c:pt idx="3491">
                  <c:v>-324.65299980200001</c:v>
                </c:pt>
                <c:pt idx="3492">
                  <c:v>-324.22600019499998</c:v>
                </c:pt>
                <c:pt idx="3493">
                  <c:v>-324.69800025000001</c:v>
                </c:pt>
                <c:pt idx="3494">
                  <c:v>-325.64200004600002</c:v>
                </c:pt>
                <c:pt idx="3495">
                  <c:v>-326.27699993300001</c:v>
                </c:pt>
                <c:pt idx="3496">
                  <c:v>-326.39699997399998</c:v>
                </c:pt>
                <c:pt idx="3497">
                  <c:v>-326.68799995400002</c:v>
                </c:pt>
                <c:pt idx="3498">
                  <c:v>-326.22600003399998</c:v>
                </c:pt>
                <c:pt idx="3499">
                  <c:v>-325.55000006699998</c:v>
                </c:pt>
                <c:pt idx="3500">
                  <c:v>-325.46699973800003</c:v>
                </c:pt>
                <c:pt idx="3501">
                  <c:v>-325.65799994600002</c:v>
                </c:pt>
                <c:pt idx="3502">
                  <c:v>-325.705000106</c:v>
                </c:pt>
                <c:pt idx="3503">
                  <c:v>-325.44699978300002</c:v>
                </c:pt>
                <c:pt idx="3504">
                  <c:v>-324.96200002500001</c:v>
                </c:pt>
                <c:pt idx="3505">
                  <c:v>-325.21699983600001</c:v>
                </c:pt>
                <c:pt idx="3506">
                  <c:v>-325.12800005499997</c:v>
                </c:pt>
                <c:pt idx="3507">
                  <c:v>-324.85999991199998</c:v>
                </c:pt>
                <c:pt idx="3508">
                  <c:v>-325.62900002800001</c:v>
                </c:pt>
                <c:pt idx="3509">
                  <c:v>-326.56000012099997</c:v>
                </c:pt>
                <c:pt idx="3510">
                  <c:v>-326.915000018</c:v>
                </c:pt>
                <c:pt idx="3511">
                  <c:v>-327.03500005900003</c:v>
                </c:pt>
                <c:pt idx="3512">
                  <c:v>-327.21299993600002</c:v>
                </c:pt>
                <c:pt idx="3513">
                  <c:v>-326.18699998099999</c:v>
                </c:pt>
                <c:pt idx="3514">
                  <c:v>-326.06000000400002</c:v>
                </c:pt>
                <c:pt idx="3515">
                  <c:v>-326.025999861</c:v>
                </c:pt>
                <c:pt idx="3516">
                  <c:v>-326.10200025400002</c:v>
                </c:pt>
                <c:pt idx="3517">
                  <c:v>-326.24100007800001</c:v>
                </c:pt>
                <c:pt idx="3518">
                  <c:v>-325.71400007</c:v>
                </c:pt>
                <c:pt idx="3519">
                  <c:v>-325.46199982799999</c:v>
                </c:pt>
                <c:pt idx="3520">
                  <c:v>-325.76900002299999</c:v>
                </c:pt>
                <c:pt idx="3521">
                  <c:v>-325.388999947</c:v>
                </c:pt>
                <c:pt idx="3522">
                  <c:v>-325.71000001599998</c:v>
                </c:pt>
                <c:pt idx="3523">
                  <c:v>-326.61799995699999</c:v>
                </c:pt>
                <c:pt idx="3524">
                  <c:v>-327.34300011099998</c:v>
                </c:pt>
                <c:pt idx="3525">
                  <c:v>-327.47799988100002</c:v>
                </c:pt>
                <c:pt idx="3526">
                  <c:v>-327.75099993499998</c:v>
                </c:pt>
              </c:numCache>
            </c:numRef>
          </c:yVal>
          <c:smooth val="0"/>
          <c:extLst xmlns:c16r2="http://schemas.microsoft.com/office/drawing/2015/06/chart">
            <c:ext xmlns:c16="http://schemas.microsoft.com/office/drawing/2014/chart" uri="{C3380CC4-5D6E-409C-BE32-E72D297353CC}">
              <c16:uniqueId val="{00000000-EE6E-434F-A5F4-7AE2EA4C32DF}"/>
            </c:ext>
          </c:extLst>
        </c:ser>
        <c:ser>
          <c:idx val="1"/>
          <c:order val="1"/>
          <c:tx>
            <c:v>Predicted</c:v>
          </c:tx>
          <c:spPr>
            <a:ln w="25400" cap="rnd">
              <a:noFill/>
              <a:round/>
            </a:ln>
            <a:effectLst/>
          </c:spPr>
          <c:marker>
            <c:symbol val="circle"/>
            <c:size val="5"/>
            <c:spPr>
              <a:solidFill>
                <a:schemeClr val="accent2"/>
              </a:solidFill>
              <a:ln w="9525">
                <a:solidFill>
                  <a:schemeClr val="accent2"/>
                </a:solidFill>
              </a:ln>
              <a:effectLst/>
            </c:spPr>
          </c:marker>
          <c:xVal>
            <c:numRef>
              <c:f>Sheet1!$M$2:$M$19774</c:f>
              <c:numCache>
                <c:formatCode>m/d/yyyy</c:formatCode>
                <c:ptCount val="19773"/>
                <c:pt idx="0">
                  <c:v>44074</c:v>
                </c:pt>
                <c:pt idx="1">
                  <c:v>44074</c:v>
                </c:pt>
                <c:pt idx="2">
                  <c:v>44074</c:v>
                </c:pt>
                <c:pt idx="3">
                  <c:v>44074</c:v>
                </c:pt>
                <c:pt idx="4">
                  <c:v>44074</c:v>
                </c:pt>
                <c:pt idx="5">
                  <c:v>44074</c:v>
                </c:pt>
                <c:pt idx="6">
                  <c:v>44074</c:v>
                </c:pt>
                <c:pt idx="7">
                  <c:v>44074</c:v>
                </c:pt>
                <c:pt idx="8">
                  <c:v>44074</c:v>
                </c:pt>
                <c:pt idx="9">
                  <c:v>44074</c:v>
                </c:pt>
                <c:pt idx="10">
                  <c:v>44074</c:v>
                </c:pt>
                <c:pt idx="11">
                  <c:v>44074</c:v>
                </c:pt>
                <c:pt idx="12">
                  <c:v>44074</c:v>
                </c:pt>
                <c:pt idx="13">
                  <c:v>44074</c:v>
                </c:pt>
                <c:pt idx="14">
                  <c:v>44075</c:v>
                </c:pt>
                <c:pt idx="15">
                  <c:v>44075</c:v>
                </c:pt>
                <c:pt idx="16">
                  <c:v>44075</c:v>
                </c:pt>
                <c:pt idx="17">
                  <c:v>44075</c:v>
                </c:pt>
                <c:pt idx="18">
                  <c:v>44075</c:v>
                </c:pt>
                <c:pt idx="19">
                  <c:v>44075</c:v>
                </c:pt>
                <c:pt idx="20">
                  <c:v>44075</c:v>
                </c:pt>
                <c:pt idx="21">
                  <c:v>44075</c:v>
                </c:pt>
                <c:pt idx="22">
                  <c:v>44075</c:v>
                </c:pt>
                <c:pt idx="23">
                  <c:v>44075</c:v>
                </c:pt>
                <c:pt idx="24">
                  <c:v>44075</c:v>
                </c:pt>
                <c:pt idx="25">
                  <c:v>44075</c:v>
                </c:pt>
                <c:pt idx="26">
                  <c:v>44075</c:v>
                </c:pt>
                <c:pt idx="27">
                  <c:v>44075</c:v>
                </c:pt>
                <c:pt idx="28">
                  <c:v>44075</c:v>
                </c:pt>
                <c:pt idx="29">
                  <c:v>44076</c:v>
                </c:pt>
                <c:pt idx="30">
                  <c:v>44076</c:v>
                </c:pt>
                <c:pt idx="31">
                  <c:v>44076</c:v>
                </c:pt>
                <c:pt idx="32">
                  <c:v>44076</c:v>
                </c:pt>
                <c:pt idx="33">
                  <c:v>44076</c:v>
                </c:pt>
                <c:pt idx="34">
                  <c:v>44076</c:v>
                </c:pt>
                <c:pt idx="35">
                  <c:v>44076</c:v>
                </c:pt>
                <c:pt idx="36">
                  <c:v>44076</c:v>
                </c:pt>
                <c:pt idx="37">
                  <c:v>44076</c:v>
                </c:pt>
                <c:pt idx="38">
                  <c:v>44076</c:v>
                </c:pt>
                <c:pt idx="39">
                  <c:v>44076</c:v>
                </c:pt>
                <c:pt idx="40">
                  <c:v>44076</c:v>
                </c:pt>
                <c:pt idx="41">
                  <c:v>44076</c:v>
                </c:pt>
                <c:pt idx="42">
                  <c:v>44076</c:v>
                </c:pt>
                <c:pt idx="43">
                  <c:v>44077</c:v>
                </c:pt>
                <c:pt idx="44">
                  <c:v>44077</c:v>
                </c:pt>
                <c:pt idx="45">
                  <c:v>44077</c:v>
                </c:pt>
                <c:pt idx="46">
                  <c:v>44077</c:v>
                </c:pt>
                <c:pt idx="47">
                  <c:v>44077</c:v>
                </c:pt>
                <c:pt idx="48">
                  <c:v>44077</c:v>
                </c:pt>
                <c:pt idx="49">
                  <c:v>44077</c:v>
                </c:pt>
                <c:pt idx="50">
                  <c:v>44077</c:v>
                </c:pt>
                <c:pt idx="51">
                  <c:v>44077</c:v>
                </c:pt>
                <c:pt idx="52">
                  <c:v>44077</c:v>
                </c:pt>
                <c:pt idx="53">
                  <c:v>44077</c:v>
                </c:pt>
                <c:pt idx="54">
                  <c:v>44077</c:v>
                </c:pt>
                <c:pt idx="55">
                  <c:v>44077</c:v>
                </c:pt>
                <c:pt idx="56">
                  <c:v>44077</c:v>
                </c:pt>
                <c:pt idx="57">
                  <c:v>44077</c:v>
                </c:pt>
                <c:pt idx="58">
                  <c:v>44078</c:v>
                </c:pt>
                <c:pt idx="59">
                  <c:v>44078</c:v>
                </c:pt>
                <c:pt idx="60">
                  <c:v>44078</c:v>
                </c:pt>
                <c:pt idx="61">
                  <c:v>44078</c:v>
                </c:pt>
                <c:pt idx="62">
                  <c:v>44078</c:v>
                </c:pt>
                <c:pt idx="63">
                  <c:v>44078</c:v>
                </c:pt>
                <c:pt idx="64">
                  <c:v>44078</c:v>
                </c:pt>
                <c:pt idx="65">
                  <c:v>44078</c:v>
                </c:pt>
                <c:pt idx="66">
                  <c:v>44078</c:v>
                </c:pt>
                <c:pt idx="67">
                  <c:v>44078</c:v>
                </c:pt>
                <c:pt idx="68">
                  <c:v>44078</c:v>
                </c:pt>
                <c:pt idx="69">
                  <c:v>44078</c:v>
                </c:pt>
                <c:pt idx="70">
                  <c:v>44078</c:v>
                </c:pt>
                <c:pt idx="71">
                  <c:v>44078</c:v>
                </c:pt>
                <c:pt idx="72">
                  <c:v>44079</c:v>
                </c:pt>
                <c:pt idx="73">
                  <c:v>44079</c:v>
                </c:pt>
                <c:pt idx="74">
                  <c:v>44079</c:v>
                </c:pt>
                <c:pt idx="75">
                  <c:v>44079</c:v>
                </c:pt>
                <c:pt idx="76">
                  <c:v>44079</c:v>
                </c:pt>
                <c:pt idx="77">
                  <c:v>44079</c:v>
                </c:pt>
                <c:pt idx="78">
                  <c:v>44079</c:v>
                </c:pt>
                <c:pt idx="79">
                  <c:v>44079</c:v>
                </c:pt>
                <c:pt idx="80">
                  <c:v>44079</c:v>
                </c:pt>
                <c:pt idx="81">
                  <c:v>44079</c:v>
                </c:pt>
                <c:pt idx="82">
                  <c:v>44079</c:v>
                </c:pt>
                <c:pt idx="83">
                  <c:v>44079</c:v>
                </c:pt>
                <c:pt idx="84">
                  <c:v>44079</c:v>
                </c:pt>
                <c:pt idx="85">
                  <c:v>44079</c:v>
                </c:pt>
                <c:pt idx="86">
                  <c:v>44079</c:v>
                </c:pt>
                <c:pt idx="87">
                  <c:v>44080</c:v>
                </c:pt>
                <c:pt idx="88">
                  <c:v>44080</c:v>
                </c:pt>
                <c:pt idx="89">
                  <c:v>44080</c:v>
                </c:pt>
                <c:pt idx="90">
                  <c:v>44080</c:v>
                </c:pt>
                <c:pt idx="91">
                  <c:v>44080</c:v>
                </c:pt>
                <c:pt idx="92">
                  <c:v>44080</c:v>
                </c:pt>
                <c:pt idx="93">
                  <c:v>44080</c:v>
                </c:pt>
                <c:pt idx="94">
                  <c:v>44080</c:v>
                </c:pt>
                <c:pt idx="95">
                  <c:v>44080</c:v>
                </c:pt>
                <c:pt idx="96">
                  <c:v>44080</c:v>
                </c:pt>
                <c:pt idx="97">
                  <c:v>44080</c:v>
                </c:pt>
                <c:pt idx="98">
                  <c:v>44080</c:v>
                </c:pt>
                <c:pt idx="99">
                  <c:v>44080</c:v>
                </c:pt>
                <c:pt idx="100">
                  <c:v>44080</c:v>
                </c:pt>
                <c:pt idx="101">
                  <c:v>44080</c:v>
                </c:pt>
                <c:pt idx="102">
                  <c:v>44081</c:v>
                </c:pt>
                <c:pt idx="103">
                  <c:v>44081</c:v>
                </c:pt>
                <c:pt idx="104">
                  <c:v>44081</c:v>
                </c:pt>
                <c:pt idx="105">
                  <c:v>44081</c:v>
                </c:pt>
                <c:pt idx="106">
                  <c:v>44081</c:v>
                </c:pt>
                <c:pt idx="107">
                  <c:v>44081</c:v>
                </c:pt>
                <c:pt idx="108">
                  <c:v>44081</c:v>
                </c:pt>
                <c:pt idx="109">
                  <c:v>44081</c:v>
                </c:pt>
                <c:pt idx="110">
                  <c:v>44081</c:v>
                </c:pt>
                <c:pt idx="111">
                  <c:v>44081</c:v>
                </c:pt>
                <c:pt idx="112">
                  <c:v>44081</c:v>
                </c:pt>
                <c:pt idx="113">
                  <c:v>44081</c:v>
                </c:pt>
                <c:pt idx="114">
                  <c:v>44081</c:v>
                </c:pt>
                <c:pt idx="115">
                  <c:v>44081</c:v>
                </c:pt>
                <c:pt idx="116">
                  <c:v>44082</c:v>
                </c:pt>
                <c:pt idx="117">
                  <c:v>44082</c:v>
                </c:pt>
                <c:pt idx="118">
                  <c:v>44082</c:v>
                </c:pt>
                <c:pt idx="119">
                  <c:v>44082</c:v>
                </c:pt>
                <c:pt idx="120">
                  <c:v>44082</c:v>
                </c:pt>
                <c:pt idx="121">
                  <c:v>44082</c:v>
                </c:pt>
                <c:pt idx="122">
                  <c:v>44082</c:v>
                </c:pt>
                <c:pt idx="123">
                  <c:v>44082</c:v>
                </c:pt>
                <c:pt idx="124">
                  <c:v>44082</c:v>
                </c:pt>
                <c:pt idx="125">
                  <c:v>44082</c:v>
                </c:pt>
                <c:pt idx="126">
                  <c:v>44082</c:v>
                </c:pt>
                <c:pt idx="127">
                  <c:v>44082</c:v>
                </c:pt>
                <c:pt idx="128">
                  <c:v>44082</c:v>
                </c:pt>
                <c:pt idx="129">
                  <c:v>44082</c:v>
                </c:pt>
                <c:pt idx="130">
                  <c:v>44082</c:v>
                </c:pt>
                <c:pt idx="131">
                  <c:v>44083</c:v>
                </c:pt>
                <c:pt idx="132">
                  <c:v>44083</c:v>
                </c:pt>
                <c:pt idx="133">
                  <c:v>44083</c:v>
                </c:pt>
                <c:pt idx="134">
                  <c:v>44083</c:v>
                </c:pt>
                <c:pt idx="135">
                  <c:v>44083</c:v>
                </c:pt>
                <c:pt idx="136">
                  <c:v>44083</c:v>
                </c:pt>
                <c:pt idx="137">
                  <c:v>44083</c:v>
                </c:pt>
                <c:pt idx="138">
                  <c:v>44083</c:v>
                </c:pt>
                <c:pt idx="139">
                  <c:v>44083</c:v>
                </c:pt>
                <c:pt idx="140">
                  <c:v>44083</c:v>
                </c:pt>
                <c:pt idx="141">
                  <c:v>44083</c:v>
                </c:pt>
                <c:pt idx="142">
                  <c:v>44083</c:v>
                </c:pt>
                <c:pt idx="143">
                  <c:v>44083</c:v>
                </c:pt>
                <c:pt idx="144">
                  <c:v>44083</c:v>
                </c:pt>
                <c:pt idx="145">
                  <c:v>44084</c:v>
                </c:pt>
                <c:pt idx="146">
                  <c:v>44084</c:v>
                </c:pt>
                <c:pt idx="147">
                  <c:v>44084</c:v>
                </c:pt>
                <c:pt idx="148">
                  <c:v>44084</c:v>
                </c:pt>
                <c:pt idx="149">
                  <c:v>44084</c:v>
                </c:pt>
                <c:pt idx="150">
                  <c:v>44084</c:v>
                </c:pt>
                <c:pt idx="151">
                  <c:v>44084</c:v>
                </c:pt>
                <c:pt idx="152">
                  <c:v>44084</c:v>
                </c:pt>
                <c:pt idx="153">
                  <c:v>44084</c:v>
                </c:pt>
                <c:pt idx="154">
                  <c:v>44084</c:v>
                </c:pt>
                <c:pt idx="155">
                  <c:v>44084</c:v>
                </c:pt>
                <c:pt idx="156">
                  <c:v>44084</c:v>
                </c:pt>
                <c:pt idx="157">
                  <c:v>44084</c:v>
                </c:pt>
                <c:pt idx="158">
                  <c:v>44084</c:v>
                </c:pt>
                <c:pt idx="159">
                  <c:v>44084</c:v>
                </c:pt>
                <c:pt idx="160">
                  <c:v>44085</c:v>
                </c:pt>
                <c:pt idx="161">
                  <c:v>44085</c:v>
                </c:pt>
                <c:pt idx="162">
                  <c:v>44085</c:v>
                </c:pt>
                <c:pt idx="163">
                  <c:v>44085</c:v>
                </c:pt>
                <c:pt idx="164">
                  <c:v>44085</c:v>
                </c:pt>
                <c:pt idx="165">
                  <c:v>44085</c:v>
                </c:pt>
                <c:pt idx="166">
                  <c:v>44085</c:v>
                </c:pt>
                <c:pt idx="167">
                  <c:v>44085</c:v>
                </c:pt>
                <c:pt idx="168">
                  <c:v>44085</c:v>
                </c:pt>
                <c:pt idx="169">
                  <c:v>44085</c:v>
                </c:pt>
                <c:pt idx="170">
                  <c:v>44085</c:v>
                </c:pt>
                <c:pt idx="171">
                  <c:v>44085</c:v>
                </c:pt>
                <c:pt idx="172">
                  <c:v>44085</c:v>
                </c:pt>
                <c:pt idx="173">
                  <c:v>44085</c:v>
                </c:pt>
                <c:pt idx="174">
                  <c:v>44086</c:v>
                </c:pt>
                <c:pt idx="175">
                  <c:v>44086</c:v>
                </c:pt>
                <c:pt idx="176">
                  <c:v>44086</c:v>
                </c:pt>
                <c:pt idx="177">
                  <c:v>44086</c:v>
                </c:pt>
                <c:pt idx="178">
                  <c:v>44086</c:v>
                </c:pt>
                <c:pt idx="179">
                  <c:v>44086</c:v>
                </c:pt>
                <c:pt idx="180">
                  <c:v>44086</c:v>
                </c:pt>
                <c:pt idx="181">
                  <c:v>44086</c:v>
                </c:pt>
                <c:pt idx="182">
                  <c:v>44086</c:v>
                </c:pt>
                <c:pt idx="183">
                  <c:v>44086</c:v>
                </c:pt>
                <c:pt idx="184">
                  <c:v>44086</c:v>
                </c:pt>
                <c:pt idx="185">
                  <c:v>44086</c:v>
                </c:pt>
                <c:pt idx="186">
                  <c:v>44086</c:v>
                </c:pt>
                <c:pt idx="187">
                  <c:v>44086</c:v>
                </c:pt>
                <c:pt idx="188">
                  <c:v>44086</c:v>
                </c:pt>
                <c:pt idx="189">
                  <c:v>44087</c:v>
                </c:pt>
                <c:pt idx="190">
                  <c:v>44087</c:v>
                </c:pt>
                <c:pt idx="191">
                  <c:v>44087</c:v>
                </c:pt>
                <c:pt idx="192">
                  <c:v>44087</c:v>
                </c:pt>
                <c:pt idx="193">
                  <c:v>44087</c:v>
                </c:pt>
                <c:pt idx="194">
                  <c:v>44087</c:v>
                </c:pt>
                <c:pt idx="195">
                  <c:v>44087</c:v>
                </c:pt>
                <c:pt idx="196">
                  <c:v>44087</c:v>
                </c:pt>
                <c:pt idx="197">
                  <c:v>44087</c:v>
                </c:pt>
                <c:pt idx="198">
                  <c:v>44087</c:v>
                </c:pt>
                <c:pt idx="199">
                  <c:v>44087</c:v>
                </c:pt>
                <c:pt idx="200">
                  <c:v>44087</c:v>
                </c:pt>
                <c:pt idx="201">
                  <c:v>44087</c:v>
                </c:pt>
                <c:pt idx="202">
                  <c:v>44087</c:v>
                </c:pt>
                <c:pt idx="203">
                  <c:v>44087</c:v>
                </c:pt>
                <c:pt idx="204">
                  <c:v>44088</c:v>
                </c:pt>
                <c:pt idx="205">
                  <c:v>44088</c:v>
                </c:pt>
                <c:pt idx="206">
                  <c:v>44088</c:v>
                </c:pt>
                <c:pt idx="207">
                  <c:v>44088</c:v>
                </c:pt>
                <c:pt idx="208">
                  <c:v>44088</c:v>
                </c:pt>
                <c:pt idx="209">
                  <c:v>44088</c:v>
                </c:pt>
                <c:pt idx="210">
                  <c:v>44088</c:v>
                </c:pt>
                <c:pt idx="211">
                  <c:v>44088</c:v>
                </c:pt>
                <c:pt idx="212">
                  <c:v>44088</c:v>
                </c:pt>
                <c:pt idx="213">
                  <c:v>44088</c:v>
                </c:pt>
                <c:pt idx="214">
                  <c:v>44088</c:v>
                </c:pt>
                <c:pt idx="215">
                  <c:v>44088</c:v>
                </c:pt>
                <c:pt idx="216">
                  <c:v>44088</c:v>
                </c:pt>
                <c:pt idx="217">
                  <c:v>44088</c:v>
                </c:pt>
                <c:pt idx="218">
                  <c:v>44089</c:v>
                </c:pt>
                <c:pt idx="219">
                  <c:v>44089</c:v>
                </c:pt>
                <c:pt idx="220">
                  <c:v>44089</c:v>
                </c:pt>
                <c:pt idx="221">
                  <c:v>44089</c:v>
                </c:pt>
                <c:pt idx="222">
                  <c:v>44089</c:v>
                </c:pt>
                <c:pt idx="223">
                  <c:v>44089</c:v>
                </c:pt>
                <c:pt idx="224">
                  <c:v>44089</c:v>
                </c:pt>
                <c:pt idx="225">
                  <c:v>44089</c:v>
                </c:pt>
                <c:pt idx="226">
                  <c:v>44089</c:v>
                </c:pt>
                <c:pt idx="227">
                  <c:v>44089</c:v>
                </c:pt>
                <c:pt idx="228">
                  <c:v>44089</c:v>
                </c:pt>
                <c:pt idx="229">
                  <c:v>44089</c:v>
                </c:pt>
                <c:pt idx="230">
                  <c:v>44089</c:v>
                </c:pt>
                <c:pt idx="231">
                  <c:v>44089</c:v>
                </c:pt>
                <c:pt idx="232">
                  <c:v>44089</c:v>
                </c:pt>
                <c:pt idx="233">
                  <c:v>44090</c:v>
                </c:pt>
                <c:pt idx="234">
                  <c:v>44090</c:v>
                </c:pt>
                <c:pt idx="235">
                  <c:v>44090</c:v>
                </c:pt>
                <c:pt idx="236">
                  <c:v>44090</c:v>
                </c:pt>
                <c:pt idx="237">
                  <c:v>44090</c:v>
                </c:pt>
                <c:pt idx="238">
                  <c:v>44090</c:v>
                </c:pt>
                <c:pt idx="239">
                  <c:v>44090</c:v>
                </c:pt>
                <c:pt idx="240">
                  <c:v>44090</c:v>
                </c:pt>
                <c:pt idx="241">
                  <c:v>44090</c:v>
                </c:pt>
                <c:pt idx="242">
                  <c:v>44090</c:v>
                </c:pt>
                <c:pt idx="243">
                  <c:v>44090</c:v>
                </c:pt>
                <c:pt idx="244">
                  <c:v>44090</c:v>
                </c:pt>
                <c:pt idx="245">
                  <c:v>44090</c:v>
                </c:pt>
                <c:pt idx="246">
                  <c:v>44090</c:v>
                </c:pt>
                <c:pt idx="247">
                  <c:v>44091</c:v>
                </c:pt>
                <c:pt idx="248">
                  <c:v>44091</c:v>
                </c:pt>
                <c:pt idx="249">
                  <c:v>44091</c:v>
                </c:pt>
                <c:pt idx="250">
                  <c:v>44091</c:v>
                </c:pt>
                <c:pt idx="251">
                  <c:v>44091</c:v>
                </c:pt>
                <c:pt idx="252">
                  <c:v>44091</c:v>
                </c:pt>
                <c:pt idx="253">
                  <c:v>44091</c:v>
                </c:pt>
                <c:pt idx="254">
                  <c:v>44091</c:v>
                </c:pt>
                <c:pt idx="255">
                  <c:v>44091</c:v>
                </c:pt>
                <c:pt idx="256">
                  <c:v>44091</c:v>
                </c:pt>
                <c:pt idx="257">
                  <c:v>44091</c:v>
                </c:pt>
                <c:pt idx="258">
                  <c:v>44091</c:v>
                </c:pt>
                <c:pt idx="259">
                  <c:v>44091</c:v>
                </c:pt>
                <c:pt idx="260">
                  <c:v>44091</c:v>
                </c:pt>
                <c:pt idx="261">
                  <c:v>44091</c:v>
                </c:pt>
                <c:pt idx="262">
                  <c:v>44092</c:v>
                </c:pt>
                <c:pt idx="263">
                  <c:v>44092</c:v>
                </c:pt>
                <c:pt idx="264">
                  <c:v>44092</c:v>
                </c:pt>
                <c:pt idx="265">
                  <c:v>44092</c:v>
                </c:pt>
                <c:pt idx="266">
                  <c:v>44092</c:v>
                </c:pt>
                <c:pt idx="267">
                  <c:v>44092</c:v>
                </c:pt>
                <c:pt idx="268">
                  <c:v>44092</c:v>
                </c:pt>
                <c:pt idx="269">
                  <c:v>44092</c:v>
                </c:pt>
                <c:pt idx="270">
                  <c:v>44092</c:v>
                </c:pt>
                <c:pt idx="271">
                  <c:v>44092</c:v>
                </c:pt>
                <c:pt idx="272">
                  <c:v>44092</c:v>
                </c:pt>
                <c:pt idx="273">
                  <c:v>44092</c:v>
                </c:pt>
                <c:pt idx="274">
                  <c:v>44092</c:v>
                </c:pt>
                <c:pt idx="275">
                  <c:v>44092</c:v>
                </c:pt>
                <c:pt idx="276">
                  <c:v>44093</c:v>
                </c:pt>
                <c:pt idx="277">
                  <c:v>44093</c:v>
                </c:pt>
                <c:pt idx="278">
                  <c:v>44093</c:v>
                </c:pt>
                <c:pt idx="279">
                  <c:v>44093</c:v>
                </c:pt>
                <c:pt idx="280">
                  <c:v>44093</c:v>
                </c:pt>
                <c:pt idx="281">
                  <c:v>44093</c:v>
                </c:pt>
                <c:pt idx="282">
                  <c:v>44093</c:v>
                </c:pt>
                <c:pt idx="283">
                  <c:v>44093</c:v>
                </c:pt>
                <c:pt idx="284">
                  <c:v>44093</c:v>
                </c:pt>
                <c:pt idx="285">
                  <c:v>44093</c:v>
                </c:pt>
                <c:pt idx="286">
                  <c:v>44093</c:v>
                </c:pt>
                <c:pt idx="287">
                  <c:v>44093</c:v>
                </c:pt>
                <c:pt idx="288">
                  <c:v>44093</c:v>
                </c:pt>
                <c:pt idx="289">
                  <c:v>44093</c:v>
                </c:pt>
                <c:pt idx="290">
                  <c:v>44093</c:v>
                </c:pt>
                <c:pt idx="291">
                  <c:v>44094</c:v>
                </c:pt>
                <c:pt idx="292">
                  <c:v>44094</c:v>
                </c:pt>
                <c:pt idx="293">
                  <c:v>44094</c:v>
                </c:pt>
                <c:pt idx="294">
                  <c:v>44094</c:v>
                </c:pt>
                <c:pt idx="295">
                  <c:v>44094</c:v>
                </c:pt>
                <c:pt idx="296">
                  <c:v>44094</c:v>
                </c:pt>
                <c:pt idx="297">
                  <c:v>44094</c:v>
                </c:pt>
                <c:pt idx="298">
                  <c:v>44094</c:v>
                </c:pt>
                <c:pt idx="299">
                  <c:v>44094</c:v>
                </c:pt>
                <c:pt idx="300">
                  <c:v>44094</c:v>
                </c:pt>
                <c:pt idx="301">
                  <c:v>44094</c:v>
                </c:pt>
                <c:pt idx="302">
                  <c:v>44094</c:v>
                </c:pt>
                <c:pt idx="303">
                  <c:v>44094</c:v>
                </c:pt>
                <c:pt idx="304">
                  <c:v>44094</c:v>
                </c:pt>
                <c:pt idx="305">
                  <c:v>44095</c:v>
                </c:pt>
                <c:pt idx="306">
                  <c:v>44095</c:v>
                </c:pt>
                <c:pt idx="307">
                  <c:v>44095</c:v>
                </c:pt>
                <c:pt idx="308">
                  <c:v>44095</c:v>
                </c:pt>
                <c:pt idx="309">
                  <c:v>44095</c:v>
                </c:pt>
                <c:pt idx="310">
                  <c:v>44095</c:v>
                </c:pt>
                <c:pt idx="311">
                  <c:v>44095</c:v>
                </c:pt>
                <c:pt idx="312">
                  <c:v>44095</c:v>
                </c:pt>
                <c:pt idx="313">
                  <c:v>44095</c:v>
                </c:pt>
                <c:pt idx="314">
                  <c:v>44095</c:v>
                </c:pt>
                <c:pt idx="315">
                  <c:v>44095</c:v>
                </c:pt>
                <c:pt idx="316">
                  <c:v>44095</c:v>
                </c:pt>
                <c:pt idx="317">
                  <c:v>44095</c:v>
                </c:pt>
                <c:pt idx="318">
                  <c:v>44095</c:v>
                </c:pt>
                <c:pt idx="319">
                  <c:v>44095</c:v>
                </c:pt>
                <c:pt idx="320">
                  <c:v>44096</c:v>
                </c:pt>
                <c:pt idx="321">
                  <c:v>44096</c:v>
                </c:pt>
                <c:pt idx="322">
                  <c:v>44096</c:v>
                </c:pt>
                <c:pt idx="323">
                  <c:v>44096</c:v>
                </c:pt>
                <c:pt idx="324">
                  <c:v>44096</c:v>
                </c:pt>
                <c:pt idx="325">
                  <c:v>44096</c:v>
                </c:pt>
                <c:pt idx="326">
                  <c:v>44096</c:v>
                </c:pt>
                <c:pt idx="327">
                  <c:v>44096</c:v>
                </c:pt>
                <c:pt idx="328">
                  <c:v>44096</c:v>
                </c:pt>
                <c:pt idx="329">
                  <c:v>44096</c:v>
                </c:pt>
                <c:pt idx="330">
                  <c:v>44096</c:v>
                </c:pt>
                <c:pt idx="331">
                  <c:v>44096</c:v>
                </c:pt>
                <c:pt idx="332">
                  <c:v>44096</c:v>
                </c:pt>
                <c:pt idx="333">
                  <c:v>44096</c:v>
                </c:pt>
                <c:pt idx="334">
                  <c:v>44096</c:v>
                </c:pt>
                <c:pt idx="335">
                  <c:v>44097</c:v>
                </c:pt>
                <c:pt idx="336">
                  <c:v>44097</c:v>
                </c:pt>
                <c:pt idx="337">
                  <c:v>44097</c:v>
                </c:pt>
                <c:pt idx="338">
                  <c:v>44097</c:v>
                </c:pt>
                <c:pt idx="339">
                  <c:v>44097</c:v>
                </c:pt>
                <c:pt idx="340">
                  <c:v>44097</c:v>
                </c:pt>
                <c:pt idx="341">
                  <c:v>44097</c:v>
                </c:pt>
                <c:pt idx="342">
                  <c:v>44097</c:v>
                </c:pt>
                <c:pt idx="343">
                  <c:v>44097</c:v>
                </c:pt>
                <c:pt idx="344">
                  <c:v>44097</c:v>
                </c:pt>
                <c:pt idx="345">
                  <c:v>44097</c:v>
                </c:pt>
                <c:pt idx="346">
                  <c:v>44097</c:v>
                </c:pt>
                <c:pt idx="347">
                  <c:v>44097</c:v>
                </c:pt>
                <c:pt idx="348">
                  <c:v>44097</c:v>
                </c:pt>
                <c:pt idx="349">
                  <c:v>44098</c:v>
                </c:pt>
                <c:pt idx="350">
                  <c:v>44098</c:v>
                </c:pt>
                <c:pt idx="351">
                  <c:v>44098</c:v>
                </c:pt>
                <c:pt idx="352">
                  <c:v>44098</c:v>
                </c:pt>
                <c:pt idx="353">
                  <c:v>44098</c:v>
                </c:pt>
                <c:pt idx="354">
                  <c:v>44098</c:v>
                </c:pt>
                <c:pt idx="355">
                  <c:v>44098</c:v>
                </c:pt>
                <c:pt idx="356">
                  <c:v>44098</c:v>
                </c:pt>
                <c:pt idx="357">
                  <c:v>44098</c:v>
                </c:pt>
                <c:pt idx="358">
                  <c:v>44098</c:v>
                </c:pt>
                <c:pt idx="359">
                  <c:v>44098</c:v>
                </c:pt>
                <c:pt idx="360">
                  <c:v>44098</c:v>
                </c:pt>
                <c:pt idx="361">
                  <c:v>44098</c:v>
                </c:pt>
                <c:pt idx="362">
                  <c:v>44098</c:v>
                </c:pt>
                <c:pt idx="363">
                  <c:v>44098</c:v>
                </c:pt>
                <c:pt idx="364">
                  <c:v>44099</c:v>
                </c:pt>
                <c:pt idx="365">
                  <c:v>44099</c:v>
                </c:pt>
                <c:pt idx="366">
                  <c:v>44099</c:v>
                </c:pt>
                <c:pt idx="367">
                  <c:v>44099</c:v>
                </c:pt>
                <c:pt idx="368">
                  <c:v>44099</c:v>
                </c:pt>
                <c:pt idx="369">
                  <c:v>44099</c:v>
                </c:pt>
                <c:pt idx="370">
                  <c:v>44099</c:v>
                </c:pt>
                <c:pt idx="371">
                  <c:v>44099</c:v>
                </c:pt>
                <c:pt idx="372">
                  <c:v>44099</c:v>
                </c:pt>
                <c:pt idx="373">
                  <c:v>44099</c:v>
                </c:pt>
                <c:pt idx="374">
                  <c:v>44099</c:v>
                </c:pt>
                <c:pt idx="375">
                  <c:v>44099</c:v>
                </c:pt>
                <c:pt idx="376">
                  <c:v>44099</c:v>
                </c:pt>
                <c:pt idx="377">
                  <c:v>44099</c:v>
                </c:pt>
                <c:pt idx="378">
                  <c:v>44100</c:v>
                </c:pt>
                <c:pt idx="379">
                  <c:v>44100</c:v>
                </c:pt>
                <c:pt idx="380">
                  <c:v>44100</c:v>
                </c:pt>
                <c:pt idx="381">
                  <c:v>44100</c:v>
                </c:pt>
                <c:pt idx="382">
                  <c:v>44100</c:v>
                </c:pt>
                <c:pt idx="383">
                  <c:v>44100</c:v>
                </c:pt>
                <c:pt idx="384">
                  <c:v>44100</c:v>
                </c:pt>
                <c:pt idx="385">
                  <c:v>44100</c:v>
                </c:pt>
                <c:pt idx="386">
                  <c:v>44100</c:v>
                </c:pt>
                <c:pt idx="387">
                  <c:v>44100</c:v>
                </c:pt>
                <c:pt idx="388">
                  <c:v>44100</c:v>
                </c:pt>
                <c:pt idx="389">
                  <c:v>44100</c:v>
                </c:pt>
                <c:pt idx="390">
                  <c:v>44100</c:v>
                </c:pt>
                <c:pt idx="391">
                  <c:v>44100</c:v>
                </c:pt>
                <c:pt idx="392">
                  <c:v>44100</c:v>
                </c:pt>
                <c:pt idx="393">
                  <c:v>44101</c:v>
                </c:pt>
                <c:pt idx="394">
                  <c:v>44101</c:v>
                </c:pt>
                <c:pt idx="395">
                  <c:v>44101</c:v>
                </c:pt>
                <c:pt idx="396">
                  <c:v>44101</c:v>
                </c:pt>
                <c:pt idx="397">
                  <c:v>44101</c:v>
                </c:pt>
                <c:pt idx="398">
                  <c:v>44101</c:v>
                </c:pt>
                <c:pt idx="399">
                  <c:v>44101</c:v>
                </c:pt>
                <c:pt idx="400">
                  <c:v>44101</c:v>
                </c:pt>
                <c:pt idx="401">
                  <c:v>44101</c:v>
                </c:pt>
                <c:pt idx="402">
                  <c:v>44101</c:v>
                </c:pt>
                <c:pt idx="403">
                  <c:v>44101</c:v>
                </c:pt>
                <c:pt idx="404">
                  <c:v>44101</c:v>
                </c:pt>
                <c:pt idx="405">
                  <c:v>44101</c:v>
                </c:pt>
                <c:pt idx="406">
                  <c:v>44101</c:v>
                </c:pt>
                <c:pt idx="407">
                  <c:v>44102</c:v>
                </c:pt>
                <c:pt idx="408">
                  <c:v>44102</c:v>
                </c:pt>
                <c:pt idx="409">
                  <c:v>44102</c:v>
                </c:pt>
                <c:pt idx="410">
                  <c:v>44102</c:v>
                </c:pt>
                <c:pt idx="411">
                  <c:v>44102</c:v>
                </c:pt>
                <c:pt idx="412">
                  <c:v>44102</c:v>
                </c:pt>
                <c:pt idx="413">
                  <c:v>44102</c:v>
                </c:pt>
                <c:pt idx="414">
                  <c:v>44102</c:v>
                </c:pt>
                <c:pt idx="415">
                  <c:v>44102</c:v>
                </c:pt>
                <c:pt idx="416">
                  <c:v>44102</c:v>
                </c:pt>
                <c:pt idx="417">
                  <c:v>44102</c:v>
                </c:pt>
                <c:pt idx="418">
                  <c:v>44102</c:v>
                </c:pt>
                <c:pt idx="419">
                  <c:v>44102</c:v>
                </c:pt>
                <c:pt idx="420">
                  <c:v>44102</c:v>
                </c:pt>
                <c:pt idx="421">
                  <c:v>44102</c:v>
                </c:pt>
                <c:pt idx="422">
                  <c:v>44103</c:v>
                </c:pt>
                <c:pt idx="423">
                  <c:v>44103</c:v>
                </c:pt>
                <c:pt idx="424">
                  <c:v>44103</c:v>
                </c:pt>
                <c:pt idx="425">
                  <c:v>44103</c:v>
                </c:pt>
                <c:pt idx="426">
                  <c:v>44103</c:v>
                </c:pt>
                <c:pt idx="427">
                  <c:v>44103</c:v>
                </c:pt>
                <c:pt idx="428">
                  <c:v>44103</c:v>
                </c:pt>
                <c:pt idx="429">
                  <c:v>44103</c:v>
                </c:pt>
                <c:pt idx="430">
                  <c:v>44103</c:v>
                </c:pt>
                <c:pt idx="431">
                  <c:v>44103</c:v>
                </c:pt>
                <c:pt idx="432">
                  <c:v>44103</c:v>
                </c:pt>
                <c:pt idx="433">
                  <c:v>44103</c:v>
                </c:pt>
                <c:pt idx="434">
                  <c:v>44103</c:v>
                </c:pt>
                <c:pt idx="435">
                  <c:v>44103</c:v>
                </c:pt>
                <c:pt idx="436">
                  <c:v>44103</c:v>
                </c:pt>
                <c:pt idx="437">
                  <c:v>44104</c:v>
                </c:pt>
                <c:pt idx="438">
                  <c:v>44104</c:v>
                </c:pt>
                <c:pt idx="439">
                  <c:v>44104</c:v>
                </c:pt>
                <c:pt idx="440">
                  <c:v>44104</c:v>
                </c:pt>
                <c:pt idx="441">
                  <c:v>44104</c:v>
                </c:pt>
                <c:pt idx="442">
                  <c:v>44104</c:v>
                </c:pt>
                <c:pt idx="443">
                  <c:v>44104</c:v>
                </c:pt>
                <c:pt idx="444">
                  <c:v>44104</c:v>
                </c:pt>
                <c:pt idx="445">
                  <c:v>44104</c:v>
                </c:pt>
                <c:pt idx="446">
                  <c:v>44104</c:v>
                </c:pt>
                <c:pt idx="447">
                  <c:v>44104</c:v>
                </c:pt>
                <c:pt idx="448">
                  <c:v>44104</c:v>
                </c:pt>
                <c:pt idx="449">
                  <c:v>44104</c:v>
                </c:pt>
                <c:pt idx="450">
                  <c:v>44104</c:v>
                </c:pt>
                <c:pt idx="451">
                  <c:v>44105</c:v>
                </c:pt>
                <c:pt idx="452">
                  <c:v>44105</c:v>
                </c:pt>
                <c:pt idx="453">
                  <c:v>44105</c:v>
                </c:pt>
                <c:pt idx="454">
                  <c:v>44105</c:v>
                </c:pt>
                <c:pt idx="455">
                  <c:v>44105</c:v>
                </c:pt>
                <c:pt idx="456">
                  <c:v>44105</c:v>
                </c:pt>
                <c:pt idx="457">
                  <c:v>44105</c:v>
                </c:pt>
                <c:pt idx="458">
                  <c:v>44105</c:v>
                </c:pt>
                <c:pt idx="459">
                  <c:v>44105</c:v>
                </c:pt>
                <c:pt idx="460">
                  <c:v>44105</c:v>
                </c:pt>
                <c:pt idx="461">
                  <c:v>44105</c:v>
                </c:pt>
                <c:pt idx="462">
                  <c:v>44105</c:v>
                </c:pt>
                <c:pt idx="463">
                  <c:v>44105</c:v>
                </c:pt>
                <c:pt idx="464">
                  <c:v>44105</c:v>
                </c:pt>
                <c:pt idx="465">
                  <c:v>44105</c:v>
                </c:pt>
                <c:pt idx="466">
                  <c:v>44106</c:v>
                </c:pt>
                <c:pt idx="467">
                  <c:v>44106</c:v>
                </c:pt>
                <c:pt idx="468">
                  <c:v>44106</c:v>
                </c:pt>
                <c:pt idx="469">
                  <c:v>44106</c:v>
                </c:pt>
                <c:pt idx="470">
                  <c:v>44106</c:v>
                </c:pt>
                <c:pt idx="471">
                  <c:v>44106</c:v>
                </c:pt>
                <c:pt idx="472">
                  <c:v>44106</c:v>
                </c:pt>
                <c:pt idx="473">
                  <c:v>44106</c:v>
                </c:pt>
                <c:pt idx="474">
                  <c:v>44106</c:v>
                </c:pt>
                <c:pt idx="475">
                  <c:v>44106</c:v>
                </c:pt>
                <c:pt idx="476">
                  <c:v>44106</c:v>
                </c:pt>
                <c:pt idx="477">
                  <c:v>44106</c:v>
                </c:pt>
                <c:pt idx="478">
                  <c:v>44106</c:v>
                </c:pt>
                <c:pt idx="479">
                  <c:v>44106</c:v>
                </c:pt>
                <c:pt idx="480">
                  <c:v>44107</c:v>
                </c:pt>
                <c:pt idx="481">
                  <c:v>44107</c:v>
                </c:pt>
                <c:pt idx="482">
                  <c:v>44107</c:v>
                </c:pt>
                <c:pt idx="483">
                  <c:v>44107</c:v>
                </c:pt>
                <c:pt idx="484">
                  <c:v>44107</c:v>
                </c:pt>
                <c:pt idx="485">
                  <c:v>44107</c:v>
                </c:pt>
                <c:pt idx="486">
                  <c:v>44107</c:v>
                </c:pt>
                <c:pt idx="487">
                  <c:v>44107</c:v>
                </c:pt>
                <c:pt idx="488">
                  <c:v>44107</c:v>
                </c:pt>
                <c:pt idx="489">
                  <c:v>44107</c:v>
                </c:pt>
                <c:pt idx="490">
                  <c:v>44107</c:v>
                </c:pt>
                <c:pt idx="491">
                  <c:v>44107</c:v>
                </c:pt>
                <c:pt idx="492">
                  <c:v>44107</c:v>
                </c:pt>
                <c:pt idx="493">
                  <c:v>44107</c:v>
                </c:pt>
                <c:pt idx="494">
                  <c:v>44107</c:v>
                </c:pt>
                <c:pt idx="495">
                  <c:v>44108</c:v>
                </c:pt>
                <c:pt idx="496">
                  <c:v>44108</c:v>
                </c:pt>
                <c:pt idx="497">
                  <c:v>44108</c:v>
                </c:pt>
                <c:pt idx="498">
                  <c:v>44108</c:v>
                </c:pt>
                <c:pt idx="499">
                  <c:v>44108</c:v>
                </c:pt>
                <c:pt idx="500">
                  <c:v>44108</c:v>
                </c:pt>
                <c:pt idx="501">
                  <c:v>44108</c:v>
                </c:pt>
                <c:pt idx="502">
                  <c:v>44108</c:v>
                </c:pt>
                <c:pt idx="503">
                  <c:v>44108</c:v>
                </c:pt>
                <c:pt idx="504">
                  <c:v>44108</c:v>
                </c:pt>
                <c:pt idx="505">
                  <c:v>44108</c:v>
                </c:pt>
                <c:pt idx="506">
                  <c:v>44108</c:v>
                </c:pt>
                <c:pt idx="507">
                  <c:v>44108</c:v>
                </c:pt>
                <c:pt idx="508">
                  <c:v>44108</c:v>
                </c:pt>
                <c:pt idx="509">
                  <c:v>44109</c:v>
                </c:pt>
                <c:pt idx="510">
                  <c:v>44109</c:v>
                </c:pt>
                <c:pt idx="511">
                  <c:v>44109</c:v>
                </c:pt>
                <c:pt idx="512">
                  <c:v>44109</c:v>
                </c:pt>
                <c:pt idx="513">
                  <c:v>44109</c:v>
                </c:pt>
                <c:pt idx="514">
                  <c:v>44109</c:v>
                </c:pt>
                <c:pt idx="515">
                  <c:v>44109</c:v>
                </c:pt>
                <c:pt idx="516">
                  <c:v>44109</c:v>
                </c:pt>
                <c:pt idx="517">
                  <c:v>44109</c:v>
                </c:pt>
                <c:pt idx="518">
                  <c:v>44109</c:v>
                </c:pt>
                <c:pt idx="519">
                  <c:v>44109</c:v>
                </c:pt>
                <c:pt idx="520">
                  <c:v>44109</c:v>
                </c:pt>
                <c:pt idx="521">
                  <c:v>44109</c:v>
                </c:pt>
                <c:pt idx="522">
                  <c:v>44109</c:v>
                </c:pt>
                <c:pt idx="523">
                  <c:v>44109</c:v>
                </c:pt>
                <c:pt idx="524">
                  <c:v>44110</c:v>
                </c:pt>
                <c:pt idx="525">
                  <c:v>44110</c:v>
                </c:pt>
                <c:pt idx="526">
                  <c:v>44110</c:v>
                </c:pt>
                <c:pt idx="527">
                  <c:v>44110</c:v>
                </c:pt>
                <c:pt idx="528">
                  <c:v>44110</c:v>
                </c:pt>
                <c:pt idx="529">
                  <c:v>44110</c:v>
                </c:pt>
                <c:pt idx="530">
                  <c:v>44110</c:v>
                </c:pt>
                <c:pt idx="531">
                  <c:v>44110</c:v>
                </c:pt>
                <c:pt idx="532">
                  <c:v>44110</c:v>
                </c:pt>
                <c:pt idx="533">
                  <c:v>44110</c:v>
                </c:pt>
                <c:pt idx="534">
                  <c:v>44110</c:v>
                </c:pt>
                <c:pt idx="535">
                  <c:v>44110</c:v>
                </c:pt>
                <c:pt idx="536">
                  <c:v>44110</c:v>
                </c:pt>
                <c:pt idx="537">
                  <c:v>44110</c:v>
                </c:pt>
                <c:pt idx="538">
                  <c:v>44111</c:v>
                </c:pt>
                <c:pt idx="539">
                  <c:v>44111</c:v>
                </c:pt>
                <c:pt idx="540">
                  <c:v>44111</c:v>
                </c:pt>
                <c:pt idx="541">
                  <c:v>44111</c:v>
                </c:pt>
                <c:pt idx="542">
                  <c:v>44111</c:v>
                </c:pt>
                <c:pt idx="543">
                  <c:v>44111</c:v>
                </c:pt>
                <c:pt idx="544">
                  <c:v>44111</c:v>
                </c:pt>
                <c:pt idx="545">
                  <c:v>44111</c:v>
                </c:pt>
                <c:pt idx="546">
                  <c:v>44111</c:v>
                </c:pt>
                <c:pt idx="547">
                  <c:v>44111</c:v>
                </c:pt>
                <c:pt idx="548">
                  <c:v>44111</c:v>
                </c:pt>
                <c:pt idx="549">
                  <c:v>44111</c:v>
                </c:pt>
                <c:pt idx="550">
                  <c:v>44111</c:v>
                </c:pt>
                <c:pt idx="551">
                  <c:v>44111</c:v>
                </c:pt>
                <c:pt idx="552">
                  <c:v>44111</c:v>
                </c:pt>
                <c:pt idx="553">
                  <c:v>44112</c:v>
                </c:pt>
                <c:pt idx="554">
                  <c:v>44112</c:v>
                </c:pt>
                <c:pt idx="555">
                  <c:v>44112</c:v>
                </c:pt>
                <c:pt idx="556">
                  <c:v>44112</c:v>
                </c:pt>
                <c:pt idx="557">
                  <c:v>44112</c:v>
                </c:pt>
                <c:pt idx="558">
                  <c:v>44112</c:v>
                </c:pt>
                <c:pt idx="559">
                  <c:v>44112</c:v>
                </c:pt>
                <c:pt idx="560">
                  <c:v>44112</c:v>
                </c:pt>
                <c:pt idx="561">
                  <c:v>44112</c:v>
                </c:pt>
                <c:pt idx="562">
                  <c:v>44112</c:v>
                </c:pt>
                <c:pt idx="563">
                  <c:v>44112</c:v>
                </c:pt>
                <c:pt idx="564">
                  <c:v>44112</c:v>
                </c:pt>
                <c:pt idx="565">
                  <c:v>44112</c:v>
                </c:pt>
                <c:pt idx="566">
                  <c:v>44112</c:v>
                </c:pt>
                <c:pt idx="567">
                  <c:v>44112</c:v>
                </c:pt>
                <c:pt idx="568">
                  <c:v>44113</c:v>
                </c:pt>
                <c:pt idx="569">
                  <c:v>44113</c:v>
                </c:pt>
                <c:pt idx="570">
                  <c:v>44113</c:v>
                </c:pt>
                <c:pt idx="571">
                  <c:v>44113</c:v>
                </c:pt>
                <c:pt idx="572">
                  <c:v>44113</c:v>
                </c:pt>
                <c:pt idx="573">
                  <c:v>44113</c:v>
                </c:pt>
                <c:pt idx="574">
                  <c:v>44113</c:v>
                </c:pt>
                <c:pt idx="575">
                  <c:v>44113</c:v>
                </c:pt>
                <c:pt idx="576">
                  <c:v>44113</c:v>
                </c:pt>
                <c:pt idx="577">
                  <c:v>44113</c:v>
                </c:pt>
                <c:pt idx="578">
                  <c:v>44113</c:v>
                </c:pt>
                <c:pt idx="579">
                  <c:v>44113</c:v>
                </c:pt>
                <c:pt idx="580">
                  <c:v>44113</c:v>
                </c:pt>
                <c:pt idx="581">
                  <c:v>44113</c:v>
                </c:pt>
                <c:pt idx="582">
                  <c:v>44114</c:v>
                </c:pt>
                <c:pt idx="583">
                  <c:v>44114</c:v>
                </c:pt>
                <c:pt idx="584">
                  <c:v>44114</c:v>
                </c:pt>
                <c:pt idx="585">
                  <c:v>44114</c:v>
                </c:pt>
                <c:pt idx="586">
                  <c:v>44114</c:v>
                </c:pt>
                <c:pt idx="587">
                  <c:v>44114</c:v>
                </c:pt>
                <c:pt idx="588">
                  <c:v>44114</c:v>
                </c:pt>
                <c:pt idx="589">
                  <c:v>44114</c:v>
                </c:pt>
                <c:pt idx="590">
                  <c:v>44114</c:v>
                </c:pt>
                <c:pt idx="591">
                  <c:v>44114</c:v>
                </c:pt>
                <c:pt idx="592">
                  <c:v>44114</c:v>
                </c:pt>
                <c:pt idx="593">
                  <c:v>44114</c:v>
                </c:pt>
                <c:pt idx="594">
                  <c:v>44114</c:v>
                </c:pt>
                <c:pt idx="595">
                  <c:v>44114</c:v>
                </c:pt>
                <c:pt idx="596">
                  <c:v>44114</c:v>
                </c:pt>
                <c:pt idx="597">
                  <c:v>44115</c:v>
                </c:pt>
                <c:pt idx="598">
                  <c:v>44115</c:v>
                </c:pt>
                <c:pt idx="599">
                  <c:v>44115</c:v>
                </c:pt>
                <c:pt idx="600">
                  <c:v>44115</c:v>
                </c:pt>
                <c:pt idx="601">
                  <c:v>44115</c:v>
                </c:pt>
                <c:pt idx="602">
                  <c:v>44115</c:v>
                </c:pt>
                <c:pt idx="603">
                  <c:v>44115</c:v>
                </c:pt>
                <c:pt idx="604">
                  <c:v>44115</c:v>
                </c:pt>
                <c:pt idx="605">
                  <c:v>44115</c:v>
                </c:pt>
                <c:pt idx="606">
                  <c:v>44115</c:v>
                </c:pt>
                <c:pt idx="607">
                  <c:v>44115</c:v>
                </c:pt>
                <c:pt idx="608">
                  <c:v>44115</c:v>
                </c:pt>
                <c:pt idx="609">
                  <c:v>44115</c:v>
                </c:pt>
                <c:pt idx="610">
                  <c:v>44115</c:v>
                </c:pt>
                <c:pt idx="611">
                  <c:v>44116</c:v>
                </c:pt>
                <c:pt idx="612">
                  <c:v>44116</c:v>
                </c:pt>
                <c:pt idx="613">
                  <c:v>44116</c:v>
                </c:pt>
                <c:pt idx="614">
                  <c:v>44116</c:v>
                </c:pt>
                <c:pt idx="615">
                  <c:v>44116</c:v>
                </c:pt>
                <c:pt idx="616">
                  <c:v>44116</c:v>
                </c:pt>
                <c:pt idx="617">
                  <c:v>44116</c:v>
                </c:pt>
                <c:pt idx="618">
                  <c:v>44116</c:v>
                </c:pt>
                <c:pt idx="619">
                  <c:v>44116</c:v>
                </c:pt>
                <c:pt idx="620">
                  <c:v>44116</c:v>
                </c:pt>
                <c:pt idx="621">
                  <c:v>44116</c:v>
                </c:pt>
                <c:pt idx="622">
                  <c:v>44116</c:v>
                </c:pt>
                <c:pt idx="623">
                  <c:v>44116</c:v>
                </c:pt>
                <c:pt idx="624">
                  <c:v>44116</c:v>
                </c:pt>
                <c:pt idx="625">
                  <c:v>44116</c:v>
                </c:pt>
                <c:pt idx="626">
                  <c:v>44117</c:v>
                </c:pt>
                <c:pt idx="627">
                  <c:v>44117</c:v>
                </c:pt>
                <c:pt idx="628">
                  <c:v>44117</c:v>
                </c:pt>
                <c:pt idx="629">
                  <c:v>44117</c:v>
                </c:pt>
                <c:pt idx="630">
                  <c:v>44117</c:v>
                </c:pt>
                <c:pt idx="631">
                  <c:v>44117</c:v>
                </c:pt>
                <c:pt idx="632">
                  <c:v>44117</c:v>
                </c:pt>
                <c:pt idx="633">
                  <c:v>44117</c:v>
                </c:pt>
                <c:pt idx="634">
                  <c:v>44117</c:v>
                </c:pt>
                <c:pt idx="635">
                  <c:v>44117</c:v>
                </c:pt>
                <c:pt idx="636">
                  <c:v>44117</c:v>
                </c:pt>
                <c:pt idx="637">
                  <c:v>44117</c:v>
                </c:pt>
                <c:pt idx="638">
                  <c:v>44117</c:v>
                </c:pt>
                <c:pt idx="639">
                  <c:v>44117</c:v>
                </c:pt>
                <c:pt idx="640">
                  <c:v>44118</c:v>
                </c:pt>
                <c:pt idx="641">
                  <c:v>44118</c:v>
                </c:pt>
                <c:pt idx="642">
                  <c:v>44118</c:v>
                </c:pt>
                <c:pt idx="643">
                  <c:v>44118</c:v>
                </c:pt>
                <c:pt idx="644">
                  <c:v>44118</c:v>
                </c:pt>
                <c:pt idx="645">
                  <c:v>44118</c:v>
                </c:pt>
                <c:pt idx="646">
                  <c:v>44118</c:v>
                </c:pt>
                <c:pt idx="647">
                  <c:v>44118</c:v>
                </c:pt>
                <c:pt idx="648">
                  <c:v>44118</c:v>
                </c:pt>
                <c:pt idx="649">
                  <c:v>44118</c:v>
                </c:pt>
                <c:pt idx="650">
                  <c:v>44118</c:v>
                </c:pt>
                <c:pt idx="651">
                  <c:v>44118</c:v>
                </c:pt>
                <c:pt idx="652">
                  <c:v>44118</c:v>
                </c:pt>
                <c:pt idx="653">
                  <c:v>44118</c:v>
                </c:pt>
                <c:pt idx="654">
                  <c:v>44118</c:v>
                </c:pt>
                <c:pt idx="655">
                  <c:v>44119</c:v>
                </c:pt>
                <c:pt idx="656">
                  <c:v>44119</c:v>
                </c:pt>
                <c:pt idx="657">
                  <c:v>44119</c:v>
                </c:pt>
                <c:pt idx="658">
                  <c:v>44119</c:v>
                </c:pt>
                <c:pt idx="659">
                  <c:v>44119</c:v>
                </c:pt>
                <c:pt idx="660">
                  <c:v>44119</c:v>
                </c:pt>
                <c:pt idx="661">
                  <c:v>44119</c:v>
                </c:pt>
                <c:pt idx="662">
                  <c:v>44119</c:v>
                </c:pt>
                <c:pt idx="663">
                  <c:v>44119</c:v>
                </c:pt>
                <c:pt idx="664">
                  <c:v>44119</c:v>
                </c:pt>
                <c:pt idx="665">
                  <c:v>44119</c:v>
                </c:pt>
                <c:pt idx="666">
                  <c:v>44119</c:v>
                </c:pt>
                <c:pt idx="667">
                  <c:v>44119</c:v>
                </c:pt>
                <c:pt idx="668">
                  <c:v>44119</c:v>
                </c:pt>
                <c:pt idx="669">
                  <c:v>44119</c:v>
                </c:pt>
                <c:pt idx="670">
                  <c:v>44120</c:v>
                </c:pt>
                <c:pt idx="671">
                  <c:v>44120</c:v>
                </c:pt>
                <c:pt idx="672">
                  <c:v>44120</c:v>
                </c:pt>
                <c:pt idx="673">
                  <c:v>44120</c:v>
                </c:pt>
                <c:pt idx="674">
                  <c:v>44120</c:v>
                </c:pt>
                <c:pt idx="675">
                  <c:v>44120</c:v>
                </c:pt>
                <c:pt idx="676">
                  <c:v>44120</c:v>
                </c:pt>
                <c:pt idx="677">
                  <c:v>44120</c:v>
                </c:pt>
                <c:pt idx="678">
                  <c:v>44120</c:v>
                </c:pt>
                <c:pt idx="679">
                  <c:v>44120</c:v>
                </c:pt>
                <c:pt idx="680">
                  <c:v>44120</c:v>
                </c:pt>
                <c:pt idx="681">
                  <c:v>44120</c:v>
                </c:pt>
                <c:pt idx="682">
                  <c:v>44120</c:v>
                </c:pt>
                <c:pt idx="683">
                  <c:v>44120</c:v>
                </c:pt>
                <c:pt idx="684">
                  <c:v>44121</c:v>
                </c:pt>
                <c:pt idx="685">
                  <c:v>44121</c:v>
                </c:pt>
                <c:pt idx="686">
                  <c:v>44121</c:v>
                </c:pt>
                <c:pt idx="687">
                  <c:v>44121</c:v>
                </c:pt>
                <c:pt idx="688">
                  <c:v>44121</c:v>
                </c:pt>
                <c:pt idx="689">
                  <c:v>44121</c:v>
                </c:pt>
                <c:pt idx="690">
                  <c:v>44121</c:v>
                </c:pt>
                <c:pt idx="691">
                  <c:v>44121</c:v>
                </c:pt>
                <c:pt idx="692">
                  <c:v>44121</c:v>
                </c:pt>
                <c:pt idx="693">
                  <c:v>44121</c:v>
                </c:pt>
                <c:pt idx="694">
                  <c:v>44121</c:v>
                </c:pt>
                <c:pt idx="695">
                  <c:v>44121</c:v>
                </c:pt>
                <c:pt idx="696">
                  <c:v>44121</c:v>
                </c:pt>
                <c:pt idx="697">
                  <c:v>44121</c:v>
                </c:pt>
                <c:pt idx="698">
                  <c:v>44121</c:v>
                </c:pt>
                <c:pt idx="699">
                  <c:v>44122</c:v>
                </c:pt>
                <c:pt idx="700">
                  <c:v>44122</c:v>
                </c:pt>
                <c:pt idx="701">
                  <c:v>44122</c:v>
                </c:pt>
                <c:pt idx="702">
                  <c:v>44122</c:v>
                </c:pt>
                <c:pt idx="703">
                  <c:v>44122</c:v>
                </c:pt>
                <c:pt idx="704">
                  <c:v>44122</c:v>
                </c:pt>
                <c:pt idx="705">
                  <c:v>44122</c:v>
                </c:pt>
                <c:pt idx="706">
                  <c:v>44122</c:v>
                </c:pt>
                <c:pt idx="707">
                  <c:v>44122</c:v>
                </c:pt>
                <c:pt idx="708">
                  <c:v>44122</c:v>
                </c:pt>
                <c:pt idx="709">
                  <c:v>44122</c:v>
                </c:pt>
                <c:pt idx="710">
                  <c:v>44122</c:v>
                </c:pt>
                <c:pt idx="711">
                  <c:v>44122</c:v>
                </c:pt>
                <c:pt idx="712">
                  <c:v>44122</c:v>
                </c:pt>
                <c:pt idx="713">
                  <c:v>44123</c:v>
                </c:pt>
                <c:pt idx="714">
                  <c:v>44123</c:v>
                </c:pt>
                <c:pt idx="715">
                  <c:v>44123</c:v>
                </c:pt>
                <c:pt idx="716">
                  <c:v>44123</c:v>
                </c:pt>
                <c:pt idx="717">
                  <c:v>44123</c:v>
                </c:pt>
                <c:pt idx="718">
                  <c:v>44123</c:v>
                </c:pt>
                <c:pt idx="719">
                  <c:v>44123</c:v>
                </c:pt>
                <c:pt idx="720">
                  <c:v>44123</c:v>
                </c:pt>
                <c:pt idx="721">
                  <c:v>44123</c:v>
                </c:pt>
                <c:pt idx="722">
                  <c:v>44123</c:v>
                </c:pt>
                <c:pt idx="723">
                  <c:v>44123</c:v>
                </c:pt>
                <c:pt idx="724">
                  <c:v>44123</c:v>
                </c:pt>
                <c:pt idx="725">
                  <c:v>44123</c:v>
                </c:pt>
                <c:pt idx="726">
                  <c:v>44123</c:v>
                </c:pt>
                <c:pt idx="727">
                  <c:v>44123</c:v>
                </c:pt>
                <c:pt idx="728">
                  <c:v>44124</c:v>
                </c:pt>
                <c:pt idx="729">
                  <c:v>44124</c:v>
                </c:pt>
                <c:pt idx="730">
                  <c:v>44124</c:v>
                </c:pt>
                <c:pt idx="731">
                  <c:v>44124</c:v>
                </c:pt>
                <c:pt idx="732">
                  <c:v>44124</c:v>
                </c:pt>
                <c:pt idx="733">
                  <c:v>44124</c:v>
                </c:pt>
                <c:pt idx="734">
                  <c:v>44124</c:v>
                </c:pt>
                <c:pt idx="735">
                  <c:v>44124</c:v>
                </c:pt>
                <c:pt idx="736">
                  <c:v>44124</c:v>
                </c:pt>
                <c:pt idx="737">
                  <c:v>44124</c:v>
                </c:pt>
                <c:pt idx="738">
                  <c:v>44124</c:v>
                </c:pt>
                <c:pt idx="739">
                  <c:v>44124</c:v>
                </c:pt>
                <c:pt idx="740">
                  <c:v>44124</c:v>
                </c:pt>
                <c:pt idx="741">
                  <c:v>44124</c:v>
                </c:pt>
                <c:pt idx="742">
                  <c:v>44125</c:v>
                </c:pt>
                <c:pt idx="743">
                  <c:v>44125</c:v>
                </c:pt>
                <c:pt idx="744">
                  <c:v>44125</c:v>
                </c:pt>
                <c:pt idx="745">
                  <c:v>44125</c:v>
                </c:pt>
                <c:pt idx="746">
                  <c:v>44125</c:v>
                </c:pt>
                <c:pt idx="747">
                  <c:v>44125</c:v>
                </c:pt>
                <c:pt idx="748">
                  <c:v>44125</c:v>
                </c:pt>
                <c:pt idx="749">
                  <c:v>44125</c:v>
                </c:pt>
                <c:pt idx="750">
                  <c:v>44125</c:v>
                </c:pt>
                <c:pt idx="751">
                  <c:v>44125</c:v>
                </c:pt>
                <c:pt idx="752">
                  <c:v>44125</c:v>
                </c:pt>
                <c:pt idx="753">
                  <c:v>44125</c:v>
                </c:pt>
                <c:pt idx="754">
                  <c:v>44125</c:v>
                </c:pt>
                <c:pt idx="755">
                  <c:v>44125</c:v>
                </c:pt>
                <c:pt idx="756">
                  <c:v>44125</c:v>
                </c:pt>
                <c:pt idx="757">
                  <c:v>44126</c:v>
                </c:pt>
                <c:pt idx="758">
                  <c:v>44126</c:v>
                </c:pt>
                <c:pt idx="759">
                  <c:v>44126</c:v>
                </c:pt>
                <c:pt idx="760">
                  <c:v>44126</c:v>
                </c:pt>
                <c:pt idx="761">
                  <c:v>44126</c:v>
                </c:pt>
                <c:pt idx="762">
                  <c:v>44126</c:v>
                </c:pt>
                <c:pt idx="763">
                  <c:v>44126</c:v>
                </c:pt>
                <c:pt idx="764">
                  <c:v>44126</c:v>
                </c:pt>
                <c:pt idx="765">
                  <c:v>44126</c:v>
                </c:pt>
                <c:pt idx="766">
                  <c:v>44126</c:v>
                </c:pt>
                <c:pt idx="767">
                  <c:v>44126</c:v>
                </c:pt>
                <c:pt idx="768">
                  <c:v>44126</c:v>
                </c:pt>
                <c:pt idx="769">
                  <c:v>44126</c:v>
                </c:pt>
                <c:pt idx="770">
                  <c:v>44126</c:v>
                </c:pt>
                <c:pt idx="771">
                  <c:v>44127</c:v>
                </c:pt>
                <c:pt idx="772">
                  <c:v>44127</c:v>
                </c:pt>
                <c:pt idx="773">
                  <c:v>44127</c:v>
                </c:pt>
                <c:pt idx="774">
                  <c:v>44127</c:v>
                </c:pt>
                <c:pt idx="775">
                  <c:v>44127</c:v>
                </c:pt>
                <c:pt idx="776">
                  <c:v>44127</c:v>
                </c:pt>
                <c:pt idx="777">
                  <c:v>44127</c:v>
                </c:pt>
                <c:pt idx="778">
                  <c:v>44127</c:v>
                </c:pt>
                <c:pt idx="779">
                  <c:v>44127</c:v>
                </c:pt>
                <c:pt idx="780">
                  <c:v>44127</c:v>
                </c:pt>
                <c:pt idx="781">
                  <c:v>44127</c:v>
                </c:pt>
                <c:pt idx="782">
                  <c:v>44127</c:v>
                </c:pt>
                <c:pt idx="783">
                  <c:v>44127</c:v>
                </c:pt>
                <c:pt idx="784">
                  <c:v>44127</c:v>
                </c:pt>
                <c:pt idx="785">
                  <c:v>44127</c:v>
                </c:pt>
                <c:pt idx="786">
                  <c:v>44128</c:v>
                </c:pt>
                <c:pt idx="787">
                  <c:v>44128</c:v>
                </c:pt>
                <c:pt idx="788">
                  <c:v>44128</c:v>
                </c:pt>
                <c:pt idx="789">
                  <c:v>44128</c:v>
                </c:pt>
                <c:pt idx="790">
                  <c:v>44128</c:v>
                </c:pt>
                <c:pt idx="791">
                  <c:v>44128</c:v>
                </c:pt>
                <c:pt idx="792">
                  <c:v>44128</c:v>
                </c:pt>
                <c:pt idx="793">
                  <c:v>44128</c:v>
                </c:pt>
                <c:pt idx="794">
                  <c:v>44128</c:v>
                </c:pt>
                <c:pt idx="795">
                  <c:v>44128</c:v>
                </c:pt>
                <c:pt idx="796">
                  <c:v>44128</c:v>
                </c:pt>
                <c:pt idx="797">
                  <c:v>44128</c:v>
                </c:pt>
                <c:pt idx="798">
                  <c:v>44128</c:v>
                </c:pt>
                <c:pt idx="799">
                  <c:v>44128</c:v>
                </c:pt>
                <c:pt idx="800">
                  <c:v>44128</c:v>
                </c:pt>
                <c:pt idx="801">
                  <c:v>44129</c:v>
                </c:pt>
                <c:pt idx="802">
                  <c:v>44129</c:v>
                </c:pt>
                <c:pt idx="803">
                  <c:v>44129</c:v>
                </c:pt>
                <c:pt idx="804">
                  <c:v>44129</c:v>
                </c:pt>
                <c:pt idx="805">
                  <c:v>44129</c:v>
                </c:pt>
                <c:pt idx="806">
                  <c:v>44129</c:v>
                </c:pt>
                <c:pt idx="807">
                  <c:v>44129</c:v>
                </c:pt>
                <c:pt idx="808">
                  <c:v>44129</c:v>
                </c:pt>
                <c:pt idx="809">
                  <c:v>44129</c:v>
                </c:pt>
                <c:pt idx="810">
                  <c:v>44129</c:v>
                </c:pt>
                <c:pt idx="811">
                  <c:v>44129</c:v>
                </c:pt>
                <c:pt idx="812">
                  <c:v>44129</c:v>
                </c:pt>
                <c:pt idx="813">
                  <c:v>44129</c:v>
                </c:pt>
                <c:pt idx="814">
                  <c:v>44129</c:v>
                </c:pt>
                <c:pt idx="815">
                  <c:v>44130</c:v>
                </c:pt>
                <c:pt idx="816">
                  <c:v>44130</c:v>
                </c:pt>
                <c:pt idx="817">
                  <c:v>44130</c:v>
                </c:pt>
                <c:pt idx="818">
                  <c:v>44130</c:v>
                </c:pt>
                <c:pt idx="819">
                  <c:v>44130</c:v>
                </c:pt>
                <c:pt idx="820">
                  <c:v>44130</c:v>
                </c:pt>
                <c:pt idx="821">
                  <c:v>44130</c:v>
                </c:pt>
                <c:pt idx="822">
                  <c:v>44130</c:v>
                </c:pt>
                <c:pt idx="823">
                  <c:v>44130</c:v>
                </c:pt>
                <c:pt idx="824">
                  <c:v>44130</c:v>
                </c:pt>
                <c:pt idx="825">
                  <c:v>44130</c:v>
                </c:pt>
                <c:pt idx="826">
                  <c:v>44130</c:v>
                </c:pt>
                <c:pt idx="827">
                  <c:v>44130</c:v>
                </c:pt>
                <c:pt idx="828">
                  <c:v>44130</c:v>
                </c:pt>
                <c:pt idx="829">
                  <c:v>44130</c:v>
                </c:pt>
                <c:pt idx="830">
                  <c:v>44131</c:v>
                </c:pt>
                <c:pt idx="831">
                  <c:v>44131</c:v>
                </c:pt>
                <c:pt idx="832">
                  <c:v>44131</c:v>
                </c:pt>
                <c:pt idx="833">
                  <c:v>44131</c:v>
                </c:pt>
                <c:pt idx="834">
                  <c:v>44131</c:v>
                </c:pt>
                <c:pt idx="835">
                  <c:v>44131</c:v>
                </c:pt>
                <c:pt idx="836">
                  <c:v>44131</c:v>
                </c:pt>
                <c:pt idx="837">
                  <c:v>44131</c:v>
                </c:pt>
                <c:pt idx="838">
                  <c:v>44131</c:v>
                </c:pt>
                <c:pt idx="839">
                  <c:v>44131</c:v>
                </c:pt>
                <c:pt idx="840">
                  <c:v>44131</c:v>
                </c:pt>
                <c:pt idx="841">
                  <c:v>44131</c:v>
                </c:pt>
                <c:pt idx="842">
                  <c:v>44131</c:v>
                </c:pt>
                <c:pt idx="843">
                  <c:v>44131</c:v>
                </c:pt>
                <c:pt idx="844">
                  <c:v>44132</c:v>
                </c:pt>
                <c:pt idx="845">
                  <c:v>44132</c:v>
                </c:pt>
                <c:pt idx="846">
                  <c:v>44132</c:v>
                </c:pt>
                <c:pt idx="847">
                  <c:v>44132</c:v>
                </c:pt>
                <c:pt idx="848">
                  <c:v>44132</c:v>
                </c:pt>
                <c:pt idx="849">
                  <c:v>44132</c:v>
                </c:pt>
                <c:pt idx="850">
                  <c:v>44132</c:v>
                </c:pt>
                <c:pt idx="851">
                  <c:v>44132</c:v>
                </c:pt>
                <c:pt idx="852">
                  <c:v>44132</c:v>
                </c:pt>
                <c:pt idx="853">
                  <c:v>44132</c:v>
                </c:pt>
                <c:pt idx="854">
                  <c:v>44132</c:v>
                </c:pt>
                <c:pt idx="855">
                  <c:v>44132</c:v>
                </c:pt>
                <c:pt idx="856">
                  <c:v>44132</c:v>
                </c:pt>
                <c:pt idx="857">
                  <c:v>44132</c:v>
                </c:pt>
                <c:pt idx="858">
                  <c:v>44132</c:v>
                </c:pt>
                <c:pt idx="859">
                  <c:v>44133</c:v>
                </c:pt>
                <c:pt idx="860">
                  <c:v>44133</c:v>
                </c:pt>
                <c:pt idx="861">
                  <c:v>44133</c:v>
                </c:pt>
                <c:pt idx="862">
                  <c:v>44133</c:v>
                </c:pt>
                <c:pt idx="863">
                  <c:v>44133</c:v>
                </c:pt>
                <c:pt idx="864">
                  <c:v>44133</c:v>
                </c:pt>
                <c:pt idx="865">
                  <c:v>44133</c:v>
                </c:pt>
                <c:pt idx="866">
                  <c:v>44133</c:v>
                </c:pt>
                <c:pt idx="867">
                  <c:v>44133</c:v>
                </c:pt>
                <c:pt idx="868">
                  <c:v>44133</c:v>
                </c:pt>
                <c:pt idx="869">
                  <c:v>44133</c:v>
                </c:pt>
                <c:pt idx="870">
                  <c:v>44133</c:v>
                </c:pt>
                <c:pt idx="871">
                  <c:v>44133</c:v>
                </c:pt>
                <c:pt idx="872">
                  <c:v>44133</c:v>
                </c:pt>
                <c:pt idx="873">
                  <c:v>44134</c:v>
                </c:pt>
                <c:pt idx="874">
                  <c:v>44134</c:v>
                </c:pt>
                <c:pt idx="875">
                  <c:v>44134</c:v>
                </c:pt>
                <c:pt idx="876">
                  <c:v>44134</c:v>
                </c:pt>
                <c:pt idx="877">
                  <c:v>44134</c:v>
                </c:pt>
                <c:pt idx="878">
                  <c:v>44134</c:v>
                </c:pt>
                <c:pt idx="879">
                  <c:v>44134</c:v>
                </c:pt>
                <c:pt idx="880">
                  <c:v>44134</c:v>
                </c:pt>
                <c:pt idx="881">
                  <c:v>44134</c:v>
                </c:pt>
                <c:pt idx="882">
                  <c:v>44134</c:v>
                </c:pt>
                <c:pt idx="883">
                  <c:v>44134</c:v>
                </c:pt>
                <c:pt idx="884">
                  <c:v>44134</c:v>
                </c:pt>
                <c:pt idx="885">
                  <c:v>44134</c:v>
                </c:pt>
                <c:pt idx="886">
                  <c:v>44134</c:v>
                </c:pt>
                <c:pt idx="887">
                  <c:v>44134</c:v>
                </c:pt>
                <c:pt idx="888">
                  <c:v>44135</c:v>
                </c:pt>
                <c:pt idx="889">
                  <c:v>44135</c:v>
                </c:pt>
                <c:pt idx="890">
                  <c:v>44135</c:v>
                </c:pt>
                <c:pt idx="891">
                  <c:v>44135</c:v>
                </c:pt>
                <c:pt idx="892">
                  <c:v>44135</c:v>
                </c:pt>
                <c:pt idx="893">
                  <c:v>44135</c:v>
                </c:pt>
                <c:pt idx="894">
                  <c:v>44135</c:v>
                </c:pt>
                <c:pt idx="895">
                  <c:v>44135</c:v>
                </c:pt>
                <c:pt idx="896">
                  <c:v>44135</c:v>
                </c:pt>
                <c:pt idx="897">
                  <c:v>44135</c:v>
                </c:pt>
                <c:pt idx="898">
                  <c:v>44135</c:v>
                </c:pt>
                <c:pt idx="899">
                  <c:v>44135</c:v>
                </c:pt>
                <c:pt idx="900">
                  <c:v>44135</c:v>
                </c:pt>
                <c:pt idx="901">
                  <c:v>44135</c:v>
                </c:pt>
                <c:pt idx="902">
                  <c:v>44135</c:v>
                </c:pt>
                <c:pt idx="903">
                  <c:v>44136</c:v>
                </c:pt>
                <c:pt idx="904">
                  <c:v>44136</c:v>
                </c:pt>
                <c:pt idx="905">
                  <c:v>44136</c:v>
                </c:pt>
                <c:pt idx="906">
                  <c:v>44136</c:v>
                </c:pt>
                <c:pt idx="907">
                  <c:v>44136</c:v>
                </c:pt>
                <c:pt idx="908">
                  <c:v>44136</c:v>
                </c:pt>
                <c:pt idx="909">
                  <c:v>44136</c:v>
                </c:pt>
                <c:pt idx="910">
                  <c:v>44136</c:v>
                </c:pt>
                <c:pt idx="911">
                  <c:v>44136</c:v>
                </c:pt>
                <c:pt idx="912">
                  <c:v>44136</c:v>
                </c:pt>
                <c:pt idx="913">
                  <c:v>44136</c:v>
                </c:pt>
                <c:pt idx="914">
                  <c:v>44136</c:v>
                </c:pt>
                <c:pt idx="915">
                  <c:v>44136</c:v>
                </c:pt>
                <c:pt idx="916">
                  <c:v>44136</c:v>
                </c:pt>
                <c:pt idx="917">
                  <c:v>44137</c:v>
                </c:pt>
                <c:pt idx="918">
                  <c:v>44137</c:v>
                </c:pt>
                <c:pt idx="919">
                  <c:v>44137</c:v>
                </c:pt>
                <c:pt idx="920">
                  <c:v>44137</c:v>
                </c:pt>
                <c:pt idx="921">
                  <c:v>44137</c:v>
                </c:pt>
                <c:pt idx="922">
                  <c:v>44137</c:v>
                </c:pt>
                <c:pt idx="923">
                  <c:v>44137</c:v>
                </c:pt>
                <c:pt idx="924">
                  <c:v>44137</c:v>
                </c:pt>
                <c:pt idx="925">
                  <c:v>44137</c:v>
                </c:pt>
                <c:pt idx="926">
                  <c:v>44137</c:v>
                </c:pt>
                <c:pt idx="927">
                  <c:v>44137</c:v>
                </c:pt>
                <c:pt idx="928">
                  <c:v>44137</c:v>
                </c:pt>
                <c:pt idx="929">
                  <c:v>44137</c:v>
                </c:pt>
                <c:pt idx="930">
                  <c:v>44137</c:v>
                </c:pt>
                <c:pt idx="931">
                  <c:v>44137</c:v>
                </c:pt>
                <c:pt idx="932">
                  <c:v>44138</c:v>
                </c:pt>
                <c:pt idx="933">
                  <c:v>44138</c:v>
                </c:pt>
                <c:pt idx="934">
                  <c:v>44138</c:v>
                </c:pt>
                <c:pt idx="935">
                  <c:v>44138</c:v>
                </c:pt>
                <c:pt idx="936">
                  <c:v>44138</c:v>
                </c:pt>
                <c:pt idx="937">
                  <c:v>44138</c:v>
                </c:pt>
                <c:pt idx="938">
                  <c:v>44138</c:v>
                </c:pt>
                <c:pt idx="939">
                  <c:v>44138</c:v>
                </c:pt>
                <c:pt idx="940">
                  <c:v>44138</c:v>
                </c:pt>
                <c:pt idx="941">
                  <c:v>44138</c:v>
                </c:pt>
                <c:pt idx="942">
                  <c:v>44138</c:v>
                </c:pt>
                <c:pt idx="943">
                  <c:v>44138</c:v>
                </c:pt>
                <c:pt idx="944">
                  <c:v>44138</c:v>
                </c:pt>
                <c:pt idx="945">
                  <c:v>44138</c:v>
                </c:pt>
                <c:pt idx="946">
                  <c:v>44139</c:v>
                </c:pt>
                <c:pt idx="947">
                  <c:v>44139</c:v>
                </c:pt>
                <c:pt idx="948">
                  <c:v>44139</c:v>
                </c:pt>
                <c:pt idx="949">
                  <c:v>44139</c:v>
                </c:pt>
                <c:pt idx="950">
                  <c:v>44139</c:v>
                </c:pt>
                <c:pt idx="951">
                  <c:v>44139</c:v>
                </c:pt>
                <c:pt idx="952">
                  <c:v>44139</c:v>
                </c:pt>
                <c:pt idx="953">
                  <c:v>44139</c:v>
                </c:pt>
                <c:pt idx="954">
                  <c:v>44139</c:v>
                </c:pt>
                <c:pt idx="955">
                  <c:v>44139</c:v>
                </c:pt>
                <c:pt idx="956">
                  <c:v>44139</c:v>
                </c:pt>
                <c:pt idx="957">
                  <c:v>44139</c:v>
                </c:pt>
                <c:pt idx="958">
                  <c:v>44139</c:v>
                </c:pt>
                <c:pt idx="959">
                  <c:v>44139</c:v>
                </c:pt>
                <c:pt idx="960">
                  <c:v>44139</c:v>
                </c:pt>
                <c:pt idx="961">
                  <c:v>44140</c:v>
                </c:pt>
                <c:pt idx="962">
                  <c:v>44140</c:v>
                </c:pt>
                <c:pt idx="963">
                  <c:v>44140</c:v>
                </c:pt>
                <c:pt idx="964">
                  <c:v>44140</c:v>
                </c:pt>
                <c:pt idx="965">
                  <c:v>44140</c:v>
                </c:pt>
                <c:pt idx="966">
                  <c:v>44140</c:v>
                </c:pt>
                <c:pt idx="967">
                  <c:v>44140</c:v>
                </c:pt>
                <c:pt idx="968">
                  <c:v>44140</c:v>
                </c:pt>
                <c:pt idx="969">
                  <c:v>44140</c:v>
                </c:pt>
                <c:pt idx="970">
                  <c:v>44140</c:v>
                </c:pt>
                <c:pt idx="971">
                  <c:v>44140</c:v>
                </c:pt>
                <c:pt idx="972">
                  <c:v>44140</c:v>
                </c:pt>
                <c:pt idx="973">
                  <c:v>44140</c:v>
                </c:pt>
                <c:pt idx="974">
                  <c:v>44140</c:v>
                </c:pt>
                <c:pt idx="975">
                  <c:v>44141</c:v>
                </c:pt>
                <c:pt idx="976">
                  <c:v>44141</c:v>
                </c:pt>
                <c:pt idx="977">
                  <c:v>44141</c:v>
                </c:pt>
                <c:pt idx="978">
                  <c:v>44141</c:v>
                </c:pt>
                <c:pt idx="979">
                  <c:v>44141</c:v>
                </c:pt>
                <c:pt idx="980">
                  <c:v>44141</c:v>
                </c:pt>
                <c:pt idx="981">
                  <c:v>44141</c:v>
                </c:pt>
                <c:pt idx="982">
                  <c:v>44141</c:v>
                </c:pt>
                <c:pt idx="983">
                  <c:v>44141</c:v>
                </c:pt>
                <c:pt idx="984">
                  <c:v>44141</c:v>
                </c:pt>
                <c:pt idx="985">
                  <c:v>44141</c:v>
                </c:pt>
                <c:pt idx="986">
                  <c:v>44141</c:v>
                </c:pt>
                <c:pt idx="987">
                  <c:v>44141</c:v>
                </c:pt>
                <c:pt idx="988">
                  <c:v>44141</c:v>
                </c:pt>
                <c:pt idx="989">
                  <c:v>44141</c:v>
                </c:pt>
                <c:pt idx="990">
                  <c:v>44142</c:v>
                </c:pt>
                <c:pt idx="991">
                  <c:v>44142</c:v>
                </c:pt>
                <c:pt idx="992">
                  <c:v>44142</c:v>
                </c:pt>
                <c:pt idx="993">
                  <c:v>44142</c:v>
                </c:pt>
                <c:pt idx="994">
                  <c:v>44142</c:v>
                </c:pt>
                <c:pt idx="995">
                  <c:v>44142</c:v>
                </c:pt>
                <c:pt idx="996">
                  <c:v>44142</c:v>
                </c:pt>
                <c:pt idx="997">
                  <c:v>44142</c:v>
                </c:pt>
                <c:pt idx="998">
                  <c:v>44142</c:v>
                </c:pt>
                <c:pt idx="999">
                  <c:v>44142</c:v>
                </c:pt>
                <c:pt idx="1000">
                  <c:v>44142</c:v>
                </c:pt>
                <c:pt idx="1001">
                  <c:v>44142</c:v>
                </c:pt>
                <c:pt idx="1002">
                  <c:v>44142</c:v>
                </c:pt>
                <c:pt idx="1003">
                  <c:v>44142</c:v>
                </c:pt>
                <c:pt idx="1004">
                  <c:v>44143</c:v>
                </c:pt>
                <c:pt idx="1005">
                  <c:v>44143</c:v>
                </c:pt>
                <c:pt idx="1006">
                  <c:v>44143</c:v>
                </c:pt>
                <c:pt idx="1007">
                  <c:v>44143</c:v>
                </c:pt>
                <c:pt idx="1008">
                  <c:v>44143</c:v>
                </c:pt>
                <c:pt idx="1009">
                  <c:v>44143</c:v>
                </c:pt>
                <c:pt idx="1010">
                  <c:v>44143</c:v>
                </c:pt>
                <c:pt idx="1011">
                  <c:v>44143</c:v>
                </c:pt>
                <c:pt idx="1012">
                  <c:v>44143</c:v>
                </c:pt>
                <c:pt idx="1013">
                  <c:v>44143</c:v>
                </c:pt>
                <c:pt idx="1014">
                  <c:v>44143</c:v>
                </c:pt>
                <c:pt idx="1015">
                  <c:v>44143</c:v>
                </c:pt>
                <c:pt idx="1016">
                  <c:v>44143</c:v>
                </c:pt>
                <c:pt idx="1017">
                  <c:v>44143</c:v>
                </c:pt>
                <c:pt idx="1018">
                  <c:v>44143</c:v>
                </c:pt>
                <c:pt idx="1019">
                  <c:v>44144</c:v>
                </c:pt>
                <c:pt idx="1020">
                  <c:v>44144</c:v>
                </c:pt>
                <c:pt idx="1021">
                  <c:v>44144</c:v>
                </c:pt>
                <c:pt idx="1022">
                  <c:v>44144</c:v>
                </c:pt>
                <c:pt idx="1023">
                  <c:v>44144</c:v>
                </c:pt>
                <c:pt idx="1024">
                  <c:v>44144</c:v>
                </c:pt>
                <c:pt idx="1025">
                  <c:v>44144</c:v>
                </c:pt>
                <c:pt idx="1026">
                  <c:v>44144</c:v>
                </c:pt>
                <c:pt idx="1027">
                  <c:v>44144</c:v>
                </c:pt>
                <c:pt idx="1028">
                  <c:v>44144</c:v>
                </c:pt>
                <c:pt idx="1029">
                  <c:v>44144</c:v>
                </c:pt>
                <c:pt idx="1030">
                  <c:v>44144</c:v>
                </c:pt>
                <c:pt idx="1031">
                  <c:v>44144</c:v>
                </c:pt>
                <c:pt idx="1032">
                  <c:v>44144</c:v>
                </c:pt>
                <c:pt idx="1033">
                  <c:v>44144</c:v>
                </c:pt>
                <c:pt idx="1034">
                  <c:v>44145</c:v>
                </c:pt>
                <c:pt idx="1035">
                  <c:v>44145</c:v>
                </c:pt>
                <c:pt idx="1036">
                  <c:v>44145</c:v>
                </c:pt>
                <c:pt idx="1037">
                  <c:v>44145</c:v>
                </c:pt>
                <c:pt idx="1038">
                  <c:v>44145</c:v>
                </c:pt>
                <c:pt idx="1039">
                  <c:v>44145</c:v>
                </c:pt>
                <c:pt idx="1040">
                  <c:v>44145</c:v>
                </c:pt>
                <c:pt idx="1041">
                  <c:v>44145</c:v>
                </c:pt>
                <c:pt idx="1042">
                  <c:v>44145</c:v>
                </c:pt>
                <c:pt idx="1043">
                  <c:v>44145</c:v>
                </c:pt>
                <c:pt idx="1044">
                  <c:v>44145</c:v>
                </c:pt>
                <c:pt idx="1045">
                  <c:v>44145</c:v>
                </c:pt>
                <c:pt idx="1046">
                  <c:v>44145</c:v>
                </c:pt>
                <c:pt idx="1047">
                  <c:v>44145</c:v>
                </c:pt>
                <c:pt idx="1048">
                  <c:v>44146</c:v>
                </c:pt>
                <c:pt idx="1049">
                  <c:v>44146</c:v>
                </c:pt>
                <c:pt idx="1050">
                  <c:v>44146</c:v>
                </c:pt>
                <c:pt idx="1051">
                  <c:v>44146</c:v>
                </c:pt>
                <c:pt idx="1052">
                  <c:v>44146</c:v>
                </c:pt>
                <c:pt idx="1053">
                  <c:v>44146</c:v>
                </c:pt>
                <c:pt idx="1054">
                  <c:v>44146</c:v>
                </c:pt>
                <c:pt idx="1055">
                  <c:v>44146</c:v>
                </c:pt>
                <c:pt idx="1056">
                  <c:v>44146</c:v>
                </c:pt>
                <c:pt idx="1057">
                  <c:v>44146</c:v>
                </c:pt>
                <c:pt idx="1058">
                  <c:v>44146</c:v>
                </c:pt>
                <c:pt idx="1059">
                  <c:v>44146</c:v>
                </c:pt>
                <c:pt idx="1060">
                  <c:v>44146</c:v>
                </c:pt>
                <c:pt idx="1061">
                  <c:v>44146</c:v>
                </c:pt>
                <c:pt idx="1062">
                  <c:v>44146</c:v>
                </c:pt>
                <c:pt idx="1063">
                  <c:v>44147</c:v>
                </c:pt>
                <c:pt idx="1064">
                  <c:v>44147</c:v>
                </c:pt>
                <c:pt idx="1065">
                  <c:v>44147</c:v>
                </c:pt>
                <c:pt idx="1066">
                  <c:v>44147</c:v>
                </c:pt>
                <c:pt idx="1067">
                  <c:v>44147</c:v>
                </c:pt>
                <c:pt idx="1068">
                  <c:v>44147</c:v>
                </c:pt>
                <c:pt idx="1069">
                  <c:v>44147</c:v>
                </c:pt>
                <c:pt idx="1070">
                  <c:v>44147</c:v>
                </c:pt>
                <c:pt idx="1071">
                  <c:v>44147</c:v>
                </c:pt>
                <c:pt idx="1072">
                  <c:v>44147</c:v>
                </c:pt>
                <c:pt idx="1073">
                  <c:v>44147</c:v>
                </c:pt>
                <c:pt idx="1074">
                  <c:v>44147</c:v>
                </c:pt>
                <c:pt idx="1075">
                  <c:v>44147</c:v>
                </c:pt>
                <c:pt idx="1076">
                  <c:v>44147</c:v>
                </c:pt>
                <c:pt idx="1077">
                  <c:v>44148</c:v>
                </c:pt>
                <c:pt idx="1078">
                  <c:v>44148</c:v>
                </c:pt>
                <c:pt idx="1079">
                  <c:v>44148</c:v>
                </c:pt>
                <c:pt idx="1080">
                  <c:v>44148</c:v>
                </c:pt>
                <c:pt idx="1081">
                  <c:v>44148</c:v>
                </c:pt>
                <c:pt idx="1082">
                  <c:v>44148</c:v>
                </c:pt>
                <c:pt idx="1083">
                  <c:v>44148</c:v>
                </c:pt>
                <c:pt idx="1084">
                  <c:v>44148</c:v>
                </c:pt>
                <c:pt idx="1085">
                  <c:v>44148</c:v>
                </c:pt>
                <c:pt idx="1086">
                  <c:v>44148</c:v>
                </c:pt>
                <c:pt idx="1087">
                  <c:v>44148</c:v>
                </c:pt>
                <c:pt idx="1088">
                  <c:v>44148</c:v>
                </c:pt>
                <c:pt idx="1089">
                  <c:v>44148</c:v>
                </c:pt>
                <c:pt idx="1090">
                  <c:v>44148</c:v>
                </c:pt>
                <c:pt idx="1091">
                  <c:v>44148</c:v>
                </c:pt>
                <c:pt idx="1092">
                  <c:v>44149</c:v>
                </c:pt>
                <c:pt idx="1093">
                  <c:v>44149</c:v>
                </c:pt>
                <c:pt idx="1094">
                  <c:v>44149</c:v>
                </c:pt>
                <c:pt idx="1095">
                  <c:v>44149</c:v>
                </c:pt>
                <c:pt idx="1096">
                  <c:v>44149</c:v>
                </c:pt>
                <c:pt idx="1097">
                  <c:v>44149</c:v>
                </c:pt>
                <c:pt idx="1098">
                  <c:v>44149</c:v>
                </c:pt>
                <c:pt idx="1099">
                  <c:v>44149</c:v>
                </c:pt>
                <c:pt idx="1100">
                  <c:v>44149</c:v>
                </c:pt>
                <c:pt idx="1101">
                  <c:v>44149</c:v>
                </c:pt>
                <c:pt idx="1102">
                  <c:v>44149</c:v>
                </c:pt>
                <c:pt idx="1103">
                  <c:v>44149</c:v>
                </c:pt>
                <c:pt idx="1104">
                  <c:v>44149</c:v>
                </c:pt>
                <c:pt idx="1105">
                  <c:v>44149</c:v>
                </c:pt>
                <c:pt idx="1106">
                  <c:v>44150</c:v>
                </c:pt>
                <c:pt idx="1107">
                  <c:v>44150</c:v>
                </c:pt>
                <c:pt idx="1108">
                  <c:v>44150</c:v>
                </c:pt>
                <c:pt idx="1109">
                  <c:v>44150</c:v>
                </c:pt>
                <c:pt idx="1110">
                  <c:v>44150</c:v>
                </c:pt>
                <c:pt idx="1111">
                  <c:v>44150</c:v>
                </c:pt>
                <c:pt idx="1112">
                  <c:v>44150</c:v>
                </c:pt>
                <c:pt idx="1113">
                  <c:v>44150</c:v>
                </c:pt>
                <c:pt idx="1114">
                  <c:v>44150</c:v>
                </c:pt>
                <c:pt idx="1115">
                  <c:v>44150</c:v>
                </c:pt>
                <c:pt idx="1116">
                  <c:v>44150</c:v>
                </c:pt>
                <c:pt idx="1117">
                  <c:v>44150</c:v>
                </c:pt>
                <c:pt idx="1118">
                  <c:v>44150</c:v>
                </c:pt>
                <c:pt idx="1119">
                  <c:v>44150</c:v>
                </c:pt>
                <c:pt idx="1120">
                  <c:v>44150</c:v>
                </c:pt>
                <c:pt idx="1121">
                  <c:v>44151</c:v>
                </c:pt>
                <c:pt idx="1122">
                  <c:v>44151</c:v>
                </c:pt>
                <c:pt idx="1123">
                  <c:v>44151</c:v>
                </c:pt>
                <c:pt idx="1124">
                  <c:v>44151</c:v>
                </c:pt>
                <c:pt idx="1125">
                  <c:v>44151</c:v>
                </c:pt>
                <c:pt idx="1126">
                  <c:v>44151</c:v>
                </c:pt>
                <c:pt idx="1127">
                  <c:v>44151</c:v>
                </c:pt>
                <c:pt idx="1128">
                  <c:v>44151</c:v>
                </c:pt>
                <c:pt idx="1129">
                  <c:v>44151</c:v>
                </c:pt>
                <c:pt idx="1130">
                  <c:v>44151</c:v>
                </c:pt>
                <c:pt idx="1131">
                  <c:v>44151</c:v>
                </c:pt>
                <c:pt idx="1132">
                  <c:v>44151</c:v>
                </c:pt>
                <c:pt idx="1133">
                  <c:v>44151</c:v>
                </c:pt>
                <c:pt idx="1134">
                  <c:v>44151</c:v>
                </c:pt>
                <c:pt idx="1135">
                  <c:v>44151</c:v>
                </c:pt>
                <c:pt idx="1136">
                  <c:v>44152</c:v>
                </c:pt>
                <c:pt idx="1137">
                  <c:v>44152</c:v>
                </c:pt>
                <c:pt idx="1138">
                  <c:v>44152</c:v>
                </c:pt>
                <c:pt idx="1139">
                  <c:v>44152</c:v>
                </c:pt>
                <c:pt idx="1140">
                  <c:v>44152</c:v>
                </c:pt>
                <c:pt idx="1141">
                  <c:v>44152</c:v>
                </c:pt>
                <c:pt idx="1142">
                  <c:v>44152</c:v>
                </c:pt>
                <c:pt idx="1143">
                  <c:v>44152</c:v>
                </c:pt>
                <c:pt idx="1144">
                  <c:v>44152</c:v>
                </c:pt>
                <c:pt idx="1145">
                  <c:v>44152</c:v>
                </c:pt>
                <c:pt idx="1146">
                  <c:v>44152</c:v>
                </c:pt>
                <c:pt idx="1147">
                  <c:v>44152</c:v>
                </c:pt>
                <c:pt idx="1148">
                  <c:v>44152</c:v>
                </c:pt>
                <c:pt idx="1149">
                  <c:v>44152</c:v>
                </c:pt>
                <c:pt idx="1150">
                  <c:v>44153</c:v>
                </c:pt>
                <c:pt idx="1151">
                  <c:v>44153</c:v>
                </c:pt>
                <c:pt idx="1152">
                  <c:v>44153</c:v>
                </c:pt>
                <c:pt idx="1153">
                  <c:v>44153</c:v>
                </c:pt>
                <c:pt idx="1154">
                  <c:v>44153</c:v>
                </c:pt>
                <c:pt idx="1155">
                  <c:v>44153</c:v>
                </c:pt>
                <c:pt idx="1156">
                  <c:v>44153</c:v>
                </c:pt>
                <c:pt idx="1157">
                  <c:v>44153</c:v>
                </c:pt>
                <c:pt idx="1158">
                  <c:v>44153</c:v>
                </c:pt>
                <c:pt idx="1159">
                  <c:v>44153</c:v>
                </c:pt>
                <c:pt idx="1160">
                  <c:v>44153</c:v>
                </c:pt>
                <c:pt idx="1161">
                  <c:v>44153</c:v>
                </c:pt>
                <c:pt idx="1162">
                  <c:v>44153</c:v>
                </c:pt>
                <c:pt idx="1163">
                  <c:v>44153</c:v>
                </c:pt>
                <c:pt idx="1164">
                  <c:v>44153</c:v>
                </c:pt>
                <c:pt idx="1165">
                  <c:v>44154</c:v>
                </c:pt>
                <c:pt idx="1166">
                  <c:v>44154</c:v>
                </c:pt>
                <c:pt idx="1167">
                  <c:v>44154</c:v>
                </c:pt>
                <c:pt idx="1168">
                  <c:v>44154</c:v>
                </c:pt>
                <c:pt idx="1169">
                  <c:v>44154</c:v>
                </c:pt>
                <c:pt idx="1170">
                  <c:v>44154</c:v>
                </c:pt>
                <c:pt idx="1171">
                  <c:v>44154</c:v>
                </c:pt>
                <c:pt idx="1172">
                  <c:v>44154</c:v>
                </c:pt>
                <c:pt idx="1173">
                  <c:v>44154</c:v>
                </c:pt>
                <c:pt idx="1174">
                  <c:v>44154</c:v>
                </c:pt>
                <c:pt idx="1175">
                  <c:v>44154</c:v>
                </c:pt>
                <c:pt idx="1176">
                  <c:v>44154</c:v>
                </c:pt>
                <c:pt idx="1177">
                  <c:v>44154</c:v>
                </c:pt>
                <c:pt idx="1178">
                  <c:v>44154</c:v>
                </c:pt>
                <c:pt idx="1179">
                  <c:v>44155</c:v>
                </c:pt>
                <c:pt idx="1180">
                  <c:v>44155</c:v>
                </c:pt>
                <c:pt idx="1181">
                  <c:v>44155</c:v>
                </c:pt>
                <c:pt idx="1182">
                  <c:v>44155</c:v>
                </c:pt>
                <c:pt idx="1183">
                  <c:v>44155</c:v>
                </c:pt>
                <c:pt idx="1184">
                  <c:v>44155</c:v>
                </c:pt>
                <c:pt idx="1185">
                  <c:v>44155</c:v>
                </c:pt>
                <c:pt idx="1186">
                  <c:v>44155</c:v>
                </c:pt>
                <c:pt idx="1187">
                  <c:v>44155</c:v>
                </c:pt>
                <c:pt idx="1188">
                  <c:v>44155</c:v>
                </c:pt>
                <c:pt idx="1189">
                  <c:v>44155</c:v>
                </c:pt>
                <c:pt idx="1190">
                  <c:v>44155</c:v>
                </c:pt>
                <c:pt idx="1191">
                  <c:v>44155</c:v>
                </c:pt>
                <c:pt idx="1192">
                  <c:v>44155</c:v>
                </c:pt>
                <c:pt idx="1193">
                  <c:v>44155</c:v>
                </c:pt>
                <c:pt idx="1194">
                  <c:v>44156</c:v>
                </c:pt>
                <c:pt idx="1195">
                  <c:v>44156</c:v>
                </c:pt>
                <c:pt idx="1196">
                  <c:v>44156</c:v>
                </c:pt>
                <c:pt idx="1197">
                  <c:v>44156</c:v>
                </c:pt>
                <c:pt idx="1198">
                  <c:v>44156</c:v>
                </c:pt>
                <c:pt idx="1199">
                  <c:v>44156</c:v>
                </c:pt>
                <c:pt idx="1200">
                  <c:v>44156</c:v>
                </c:pt>
                <c:pt idx="1201">
                  <c:v>44156</c:v>
                </c:pt>
                <c:pt idx="1202">
                  <c:v>44156</c:v>
                </c:pt>
                <c:pt idx="1203">
                  <c:v>44156</c:v>
                </c:pt>
                <c:pt idx="1204">
                  <c:v>44156</c:v>
                </c:pt>
                <c:pt idx="1205">
                  <c:v>44156</c:v>
                </c:pt>
                <c:pt idx="1206">
                  <c:v>44156</c:v>
                </c:pt>
                <c:pt idx="1207">
                  <c:v>44156</c:v>
                </c:pt>
                <c:pt idx="1208">
                  <c:v>44157</c:v>
                </c:pt>
                <c:pt idx="1209">
                  <c:v>44157</c:v>
                </c:pt>
                <c:pt idx="1210">
                  <c:v>44157</c:v>
                </c:pt>
                <c:pt idx="1211">
                  <c:v>44157</c:v>
                </c:pt>
                <c:pt idx="1212">
                  <c:v>44157</c:v>
                </c:pt>
                <c:pt idx="1213">
                  <c:v>44157</c:v>
                </c:pt>
                <c:pt idx="1214">
                  <c:v>44157</c:v>
                </c:pt>
                <c:pt idx="1215">
                  <c:v>44157</c:v>
                </c:pt>
                <c:pt idx="1216">
                  <c:v>44157</c:v>
                </c:pt>
                <c:pt idx="1217">
                  <c:v>44157</c:v>
                </c:pt>
                <c:pt idx="1218">
                  <c:v>44157</c:v>
                </c:pt>
                <c:pt idx="1219">
                  <c:v>44157</c:v>
                </c:pt>
                <c:pt idx="1220">
                  <c:v>44157</c:v>
                </c:pt>
                <c:pt idx="1221">
                  <c:v>44157</c:v>
                </c:pt>
                <c:pt idx="1222">
                  <c:v>44157</c:v>
                </c:pt>
                <c:pt idx="1223">
                  <c:v>44158</c:v>
                </c:pt>
                <c:pt idx="1224">
                  <c:v>44158</c:v>
                </c:pt>
                <c:pt idx="1225">
                  <c:v>44158</c:v>
                </c:pt>
                <c:pt idx="1226">
                  <c:v>44158</c:v>
                </c:pt>
                <c:pt idx="1227">
                  <c:v>44158</c:v>
                </c:pt>
                <c:pt idx="1228">
                  <c:v>44158</c:v>
                </c:pt>
                <c:pt idx="1229">
                  <c:v>44158</c:v>
                </c:pt>
                <c:pt idx="1230">
                  <c:v>44158</c:v>
                </c:pt>
                <c:pt idx="1231">
                  <c:v>44158</c:v>
                </c:pt>
                <c:pt idx="1232">
                  <c:v>44158</c:v>
                </c:pt>
                <c:pt idx="1233">
                  <c:v>44158</c:v>
                </c:pt>
                <c:pt idx="1234">
                  <c:v>44158</c:v>
                </c:pt>
                <c:pt idx="1235">
                  <c:v>44158</c:v>
                </c:pt>
                <c:pt idx="1236">
                  <c:v>44158</c:v>
                </c:pt>
                <c:pt idx="1237">
                  <c:v>44159</c:v>
                </c:pt>
                <c:pt idx="1238">
                  <c:v>44159</c:v>
                </c:pt>
                <c:pt idx="1239">
                  <c:v>44159</c:v>
                </c:pt>
                <c:pt idx="1240">
                  <c:v>44159</c:v>
                </c:pt>
                <c:pt idx="1241">
                  <c:v>44159</c:v>
                </c:pt>
                <c:pt idx="1242">
                  <c:v>44159</c:v>
                </c:pt>
                <c:pt idx="1243">
                  <c:v>44159</c:v>
                </c:pt>
                <c:pt idx="1244">
                  <c:v>44159</c:v>
                </c:pt>
                <c:pt idx="1245">
                  <c:v>44159</c:v>
                </c:pt>
                <c:pt idx="1246">
                  <c:v>44159</c:v>
                </c:pt>
                <c:pt idx="1247">
                  <c:v>44159</c:v>
                </c:pt>
                <c:pt idx="1248">
                  <c:v>44159</c:v>
                </c:pt>
                <c:pt idx="1249">
                  <c:v>44159</c:v>
                </c:pt>
                <c:pt idx="1250">
                  <c:v>44159</c:v>
                </c:pt>
                <c:pt idx="1251">
                  <c:v>44159</c:v>
                </c:pt>
                <c:pt idx="1252">
                  <c:v>44160</c:v>
                </c:pt>
                <c:pt idx="1253">
                  <c:v>44160</c:v>
                </c:pt>
                <c:pt idx="1254">
                  <c:v>44160</c:v>
                </c:pt>
                <c:pt idx="1255">
                  <c:v>44160</c:v>
                </c:pt>
                <c:pt idx="1256">
                  <c:v>44160</c:v>
                </c:pt>
                <c:pt idx="1257">
                  <c:v>44160</c:v>
                </c:pt>
                <c:pt idx="1258">
                  <c:v>44160</c:v>
                </c:pt>
                <c:pt idx="1259">
                  <c:v>44160</c:v>
                </c:pt>
                <c:pt idx="1260">
                  <c:v>44160</c:v>
                </c:pt>
                <c:pt idx="1261">
                  <c:v>44160</c:v>
                </c:pt>
                <c:pt idx="1262">
                  <c:v>44160</c:v>
                </c:pt>
                <c:pt idx="1263">
                  <c:v>44160</c:v>
                </c:pt>
                <c:pt idx="1264">
                  <c:v>44160</c:v>
                </c:pt>
                <c:pt idx="1265">
                  <c:v>44160</c:v>
                </c:pt>
                <c:pt idx="1266">
                  <c:v>44160</c:v>
                </c:pt>
                <c:pt idx="1267">
                  <c:v>44161</c:v>
                </c:pt>
                <c:pt idx="1268">
                  <c:v>44161</c:v>
                </c:pt>
                <c:pt idx="1269">
                  <c:v>44161</c:v>
                </c:pt>
                <c:pt idx="1270">
                  <c:v>44161</c:v>
                </c:pt>
                <c:pt idx="1271">
                  <c:v>44161</c:v>
                </c:pt>
                <c:pt idx="1272">
                  <c:v>44161</c:v>
                </c:pt>
                <c:pt idx="1273">
                  <c:v>44161</c:v>
                </c:pt>
                <c:pt idx="1274">
                  <c:v>44161</c:v>
                </c:pt>
                <c:pt idx="1275">
                  <c:v>44161</c:v>
                </c:pt>
                <c:pt idx="1276">
                  <c:v>44161</c:v>
                </c:pt>
                <c:pt idx="1277">
                  <c:v>44161</c:v>
                </c:pt>
                <c:pt idx="1278">
                  <c:v>44161</c:v>
                </c:pt>
                <c:pt idx="1279">
                  <c:v>44161</c:v>
                </c:pt>
                <c:pt idx="1280">
                  <c:v>44161</c:v>
                </c:pt>
                <c:pt idx="1281">
                  <c:v>44162</c:v>
                </c:pt>
                <c:pt idx="1282">
                  <c:v>44162</c:v>
                </c:pt>
                <c:pt idx="1283">
                  <c:v>44162</c:v>
                </c:pt>
                <c:pt idx="1284">
                  <c:v>44162</c:v>
                </c:pt>
                <c:pt idx="1285">
                  <c:v>44162</c:v>
                </c:pt>
                <c:pt idx="1286">
                  <c:v>44162</c:v>
                </c:pt>
                <c:pt idx="1287">
                  <c:v>44162</c:v>
                </c:pt>
                <c:pt idx="1288">
                  <c:v>44162</c:v>
                </c:pt>
                <c:pt idx="1289">
                  <c:v>44162</c:v>
                </c:pt>
                <c:pt idx="1290">
                  <c:v>44162</c:v>
                </c:pt>
                <c:pt idx="1291">
                  <c:v>44162</c:v>
                </c:pt>
                <c:pt idx="1292">
                  <c:v>44162</c:v>
                </c:pt>
                <c:pt idx="1293">
                  <c:v>44162</c:v>
                </c:pt>
                <c:pt idx="1294">
                  <c:v>44162</c:v>
                </c:pt>
                <c:pt idx="1295">
                  <c:v>44162</c:v>
                </c:pt>
                <c:pt idx="1296">
                  <c:v>44163</c:v>
                </c:pt>
                <c:pt idx="1297">
                  <c:v>44163</c:v>
                </c:pt>
                <c:pt idx="1298">
                  <c:v>44163</c:v>
                </c:pt>
                <c:pt idx="1299">
                  <c:v>44163</c:v>
                </c:pt>
                <c:pt idx="1300">
                  <c:v>44163</c:v>
                </c:pt>
                <c:pt idx="1301">
                  <c:v>44163</c:v>
                </c:pt>
                <c:pt idx="1302">
                  <c:v>44163</c:v>
                </c:pt>
                <c:pt idx="1303">
                  <c:v>44163</c:v>
                </c:pt>
                <c:pt idx="1304">
                  <c:v>44163</c:v>
                </c:pt>
                <c:pt idx="1305">
                  <c:v>44163</c:v>
                </c:pt>
                <c:pt idx="1306">
                  <c:v>44163</c:v>
                </c:pt>
                <c:pt idx="1307">
                  <c:v>44163</c:v>
                </c:pt>
                <c:pt idx="1308">
                  <c:v>44163</c:v>
                </c:pt>
                <c:pt idx="1309">
                  <c:v>44163</c:v>
                </c:pt>
                <c:pt idx="1310">
                  <c:v>44164</c:v>
                </c:pt>
                <c:pt idx="1311">
                  <c:v>44164</c:v>
                </c:pt>
                <c:pt idx="1312">
                  <c:v>44164</c:v>
                </c:pt>
                <c:pt idx="1313">
                  <c:v>44164</c:v>
                </c:pt>
                <c:pt idx="1314">
                  <c:v>44164</c:v>
                </c:pt>
                <c:pt idx="1315">
                  <c:v>44164</c:v>
                </c:pt>
                <c:pt idx="1316">
                  <c:v>44164</c:v>
                </c:pt>
                <c:pt idx="1317">
                  <c:v>44164</c:v>
                </c:pt>
                <c:pt idx="1318">
                  <c:v>44164</c:v>
                </c:pt>
                <c:pt idx="1319">
                  <c:v>44164</c:v>
                </c:pt>
                <c:pt idx="1320">
                  <c:v>44164</c:v>
                </c:pt>
                <c:pt idx="1321">
                  <c:v>44164</c:v>
                </c:pt>
                <c:pt idx="1322">
                  <c:v>44164</c:v>
                </c:pt>
                <c:pt idx="1323">
                  <c:v>44164</c:v>
                </c:pt>
                <c:pt idx="1324">
                  <c:v>44164</c:v>
                </c:pt>
                <c:pt idx="1325">
                  <c:v>44165</c:v>
                </c:pt>
                <c:pt idx="1326">
                  <c:v>44165</c:v>
                </c:pt>
                <c:pt idx="1327">
                  <c:v>44165</c:v>
                </c:pt>
                <c:pt idx="1328">
                  <c:v>44165</c:v>
                </c:pt>
                <c:pt idx="1329">
                  <c:v>44165</c:v>
                </c:pt>
                <c:pt idx="1330">
                  <c:v>44165</c:v>
                </c:pt>
                <c:pt idx="1331">
                  <c:v>44165</c:v>
                </c:pt>
                <c:pt idx="1332">
                  <c:v>44165</c:v>
                </c:pt>
                <c:pt idx="1333">
                  <c:v>44165</c:v>
                </c:pt>
                <c:pt idx="1334">
                  <c:v>44165</c:v>
                </c:pt>
                <c:pt idx="1335">
                  <c:v>44165</c:v>
                </c:pt>
                <c:pt idx="1336">
                  <c:v>44165</c:v>
                </c:pt>
                <c:pt idx="1337">
                  <c:v>44165</c:v>
                </c:pt>
                <c:pt idx="1338">
                  <c:v>44165</c:v>
                </c:pt>
                <c:pt idx="1339">
                  <c:v>44166</c:v>
                </c:pt>
                <c:pt idx="1340">
                  <c:v>44166</c:v>
                </c:pt>
                <c:pt idx="1341">
                  <c:v>44166</c:v>
                </c:pt>
                <c:pt idx="1342">
                  <c:v>44166</c:v>
                </c:pt>
                <c:pt idx="1343">
                  <c:v>44166</c:v>
                </c:pt>
                <c:pt idx="1344">
                  <c:v>44166</c:v>
                </c:pt>
                <c:pt idx="1345">
                  <c:v>44166</c:v>
                </c:pt>
                <c:pt idx="1346">
                  <c:v>44166</c:v>
                </c:pt>
                <c:pt idx="1347">
                  <c:v>44166</c:v>
                </c:pt>
                <c:pt idx="1348">
                  <c:v>44166</c:v>
                </c:pt>
                <c:pt idx="1349">
                  <c:v>44166</c:v>
                </c:pt>
                <c:pt idx="1350">
                  <c:v>44166</c:v>
                </c:pt>
                <c:pt idx="1351">
                  <c:v>44166</c:v>
                </c:pt>
                <c:pt idx="1352">
                  <c:v>44166</c:v>
                </c:pt>
                <c:pt idx="1353">
                  <c:v>44166</c:v>
                </c:pt>
                <c:pt idx="1354">
                  <c:v>44167</c:v>
                </c:pt>
                <c:pt idx="1355">
                  <c:v>44167</c:v>
                </c:pt>
                <c:pt idx="1356">
                  <c:v>44167</c:v>
                </c:pt>
                <c:pt idx="1357">
                  <c:v>44167</c:v>
                </c:pt>
                <c:pt idx="1358">
                  <c:v>44167</c:v>
                </c:pt>
                <c:pt idx="1359">
                  <c:v>44167</c:v>
                </c:pt>
                <c:pt idx="1360">
                  <c:v>44167</c:v>
                </c:pt>
                <c:pt idx="1361">
                  <c:v>44167</c:v>
                </c:pt>
                <c:pt idx="1362">
                  <c:v>44167</c:v>
                </c:pt>
                <c:pt idx="1363">
                  <c:v>44167</c:v>
                </c:pt>
                <c:pt idx="1364">
                  <c:v>44167</c:v>
                </c:pt>
                <c:pt idx="1365">
                  <c:v>44167</c:v>
                </c:pt>
                <c:pt idx="1366">
                  <c:v>44167</c:v>
                </c:pt>
                <c:pt idx="1367">
                  <c:v>44167</c:v>
                </c:pt>
                <c:pt idx="1368">
                  <c:v>44167</c:v>
                </c:pt>
                <c:pt idx="1369">
                  <c:v>44168</c:v>
                </c:pt>
                <c:pt idx="1370">
                  <c:v>44168</c:v>
                </c:pt>
                <c:pt idx="1371">
                  <c:v>44168</c:v>
                </c:pt>
                <c:pt idx="1372">
                  <c:v>44168</c:v>
                </c:pt>
                <c:pt idx="1373">
                  <c:v>44168</c:v>
                </c:pt>
                <c:pt idx="1374">
                  <c:v>44168</c:v>
                </c:pt>
                <c:pt idx="1375">
                  <c:v>44168</c:v>
                </c:pt>
                <c:pt idx="1376">
                  <c:v>44168</c:v>
                </c:pt>
                <c:pt idx="1377">
                  <c:v>44168</c:v>
                </c:pt>
                <c:pt idx="1378">
                  <c:v>44168</c:v>
                </c:pt>
                <c:pt idx="1379">
                  <c:v>44168</c:v>
                </c:pt>
                <c:pt idx="1380">
                  <c:v>44168</c:v>
                </c:pt>
                <c:pt idx="1381">
                  <c:v>44168</c:v>
                </c:pt>
                <c:pt idx="1382">
                  <c:v>44168</c:v>
                </c:pt>
                <c:pt idx="1383">
                  <c:v>44169</c:v>
                </c:pt>
                <c:pt idx="1384">
                  <c:v>44169</c:v>
                </c:pt>
                <c:pt idx="1385">
                  <c:v>44169</c:v>
                </c:pt>
                <c:pt idx="1386">
                  <c:v>44169</c:v>
                </c:pt>
                <c:pt idx="1387">
                  <c:v>44169</c:v>
                </c:pt>
                <c:pt idx="1388">
                  <c:v>44169</c:v>
                </c:pt>
                <c:pt idx="1389">
                  <c:v>44169</c:v>
                </c:pt>
                <c:pt idx="1390">
                  <c:v>44169</c:v>
                </c:pt>
                <c:pt idx="1391">
                  <c:v>44169</c:v>
                </c:pt>
                <c:pt idx="1392">
                  <c:v>44169</c:v>
                </c:pt>
                <c:pt idx="1393">
                  <c:v>44169</c:v>
                </c:pt>
                <c:pt idx="1394">
                  <c:v>44169</c:v>
                </c:pt>
                <c:pt idx="1395">
                  <c:v>44169</c:v>
                </c:pt>
                <c:pt idx="1396">
                  <c:v>44169</c:v>
                </c:pt>
                <c:pt idx="1397">
                  <c:v>44169</c:v>
                </c:pt>
                <c:pt idx="1398">
                  <c:v>44170</c:v>
                </c:pt>
                <c:pt idx="1399">
                  <c:v>44170</c:v>
                </c:pt>
                <c:pt idx="1400">
                  <c:v>44170</c:v>
                </c:pt>
                <c:pt idx="1401">
                  <c:v>44170</c:v>
                </c:pt>
                <c:pt idx="1402">
                  <c:v>44170</c:v>
                </c:pt>
                <c:pt idx="1403">
                  <c:v>44170</c:v>
                </c:pt>
                <c:pt idx="1404">
                  <c:v>44170</c:v>
                </c:pt>
                <c:pt idx="1405">
                  <c:v>44170</c:v>
                </c:pt>
                <c:pt idx="1406">
                  <c:v>44170</c:v>
                </c:pt>
                <c:pt idx="1407">
                  <c:v>44170</c:v>
                </c:pt>
                <c:pt idx="1408">
                  <c:v>44170</c:v>
                </c:pt>
                <c:pt idx="1409">
                  <c:v>44170</c:v>
                </c:pt>
                <c:pt idx="1410">
                  <c:v>44170</c:v>
                </c:pt>
                <c:pt idx="1411">
                  <c:v>44170</c:v>
                </c:pt>
                <c:pt idx="1412">
                  <c:v>44171</c:v>
                </c:pt>
                <c:pt idx="1413">
                  <c:v>44171</c:v>
                </c:pt>
                <c:pt idx="1414">
                  <c:v>44171</c:v>
                </c:pt>
                <c:pt idx="1415">
                  <c:v>44171</c:v>
                </c:pt>
                <c:pt idx="1416">
                  <c:v>44171</c:v>
                </c:pt>
                <c:pt idx="1417">
                  <c:v>44171</c:v>
                </c:pt>
                <c:pt idx="1418">
                  <c:v>44171</c:v>
                </c:pt>
                <c:pt idx="1419">
                  <c:v>44171</c:v>
                </c:pt>
                <c:pt idx="1420">
                  <c:v>44171</c:v>
                </c:pt>
                <c:pt idx="1421">
                  <c:v>44171</c:v>
                </c:pt>
                <c:pt idx="1422">
                  <c:v>44171</c:v>
                </c:pt>
                <c:pt idx="1423">
                  <c:v>44171</c:v>
                </c:pt>
                <c:pt idx="1424">
                  <c:v>44171</c:v>
                </c:pt>
                <c:pt idx="1425">
                  <c:v>44171</c:v>
                </c:pt>
                <c:pt idx="1426">
                  <c:v>44171</c:v>
                </c:pt>
                <c:pt idx="1427">
                  <c:v>44172</c:v>
                </c:pt>
                <c:pt idx="1428">
                  <c:v>44172</c:v>
                </c:pt>
                <c:pt idx="1429">
                  <c:v>44172</c:v>
                </c:pt>
                <c:pt idx="1430">
                  <c:v>44172</c:v>
                </c:pt>
                <c:pt idx="1431">
                  <c:v>44172</c:v>
                </c:pt>
                <c:pt idx="1432">
                  <c:v>44172</c:v>
                </c:pt>
                <c:pt idx="1433">
                  <c:v>44172</c:v>
                </c:pt>
                <c:pt idx="1434">
                  <c:v>44172</c:v>
                </c:pt>
                <c:pt idx="1435">
                  <c:v>44172</c:v>
                </c:pt>
                <c:pt idx="1436">
                  <c:v>44172</c:v>
                </c:pt>
                <c:pt idx="1437">
                  <c:v>44172</c:v>
                </c:pt>
                <c:pt idx="1438">
                  <c:v>44172</c:v>
                </c:pt>
                <c:pt idx="1439">
                  <c:v>44172</c:v>
                </c:pt>
                <c:pt idx="1440">
                  <c:v>44172</c:v>
                </c:pt>
                <c:pt idx="1441">
                  <c:v>44173</c:v>
                </c:pt>
                <c:pt idx="1442">
                  <c:v>44173</c:v>
                </c:pt>
                <c:pt idx="1443">
                  <c:v>44173</c:v>
                </c:pt>
                <c:pt idx="1444">
                  <c:v>44173</c:v>
                </c:pt>
                <c:pt idx="1445">
                  <c:v>44173</c:v>
                </c:pt>
                <c:pt idx="1446">
                  <c:v>44173</c:v>
                </c:pt>
                <c:pt idx="1447">
                  <c:v>44173</c:v>
                </c:pt>
                <c:pt idx="1448">
                  <c:v>44173</c:v>
                </c:pt>
                <c:pt idx="1449">
                  <c:v>44173</c:v>
                </c:pt>
                <c:pt idx="1450">
                  <c:v>44173</c:v>
                </c:pt>
                <c:pt idx="1451">
                  <c:v>44173</c:v>
                </c:pt>
                <c:pt idx="1452">
                  <c:v>44173</c:v>
                </c:pt>
                <c:pt idx="1453">
                  <c:v>44173</c:v>
                </c:pt>
                <c:pt idx="1454">
                  <c:v>44173</c:v>
                </c:pt>
                <c:pt idx="1455">
                  <c:v>44173</c:v>
                </c:pt>
                <c:pt idx="1456">
                  <c:v>44174</c:v>
                </c:pt>
                <c:pt idx="1457">
                  <c:v>44174</c:v>
                </c:pt>
                <c:pt idx="1458">
                  <c:v>44174</c:v>
                </c:pt>
                <c:pt idx="1459">
                  <c:v>44174</c:v>
                </c:pt>
                <c:pt idx="1460">
                  <c:v>44174</c:v>
                </c:pt>
                <c:pt idx="1461">
                  <c:v>44174</c:v>
                </c:pt>
                <c:pt idx="1462">
                  <c:v>44174</c:v>
                </c:pt>
                <c:pt idx="1463">
                  <c:v>44174</c:v>
                </c:pt>
                <c:pt idx="1464">
                  <c:v>44174</c:v>
                </c:pt>
                <c:pt idx="1465">
                  <c:v>44174</c:v>
                </c:pt>
                <c:pt idx="1466">
                  <c:v>44174</c:v>
                </c:pt>
                <c:pt idx="1467">
                  <c:v>44174</c:v>
                </c:pt>
                <c:pt idx="1468">
                  <c:v>44174</c:v>
                </c:pt>
                <c:pt idx="1469">
                  <c:v>44174</c:v>
                </c:pt>
                <c:pt idx="1470">
                  <c:v>44175</c:v>
                </c:pt>
                <c:pt idx="1471">
                  <c:v>44175</c:v>
                </c:pt>
                <c:pt idx="1472">
                  <c:v>44175</c:v>
                </c:pt>
                <c:pt idx="1473">
                  <c:v>44175</c:v>
                </c:pt>
                <c:pt idx="1474">
                  <c:v>44175</c:v>
                </c:pt>
                <c:pt idx="1475">
                  <c:v>44175</c:v>
                </c:pt>
                <c:pt idx="1476">
                  <c:v>44175</c:v>
                </c:pt>
                <c:pt idx="1477">
                  <c:v>44175</c:v>
                </c:pt>
                <c:pt idx="1478">
                  <c:v>44175</c:v>
                </c:pt>
                <c:pt idx="1479">
                  <c:v>44175</c:v>
                </c:pt>
                <c:pt idx="1480">
                  <c:v>44175</c:v>
                </c:pt>
                <c:pt idx="1481">
                  <c:v>44175</c:v>
                </c:pt>
                <c:pt idx="1482">
                  <c:v>44175</c:v>
                </c:pt>
                <c:pt idx="1483">
                  <c:v>44175</c:v>
                </c:pt>
                <c:pt idx="1484">
                  <c:v>44175</c:v>
                </c:pt>
                <c:pt idx="1485">
                  <c:v>44176</c:v>
                </c:pt>
                <c:pt idx="1486">
                  <c:v>44176</c:v>
                </c:pt>
                <c:pt idx="1487">
                  <c:v>44176</c:v>
                </c:pt>
                <c:pt idx="1488">
                  <c:v>44176</c:v>
                </c:pt>
                <c:pt idx="1489">
                  <c:v>44176</c:v>
                </c:pt>
                <c:pt idx="1490">
                  <c:v>44176</c:v>
                </c:pt>
                <c:pt idx="1491">
                  <c:v>44176</c:v>
                </c:pt>
                <c:pt idx="1492">
                  <c:v>44176</c:v>
                </c:pt>
                <c:pt idx="1493">
                  <c:v>44176</c:v>
                </c:pt>
                <c:pt idx="1494">
                  <c:v>44176</c:v>
                </c:pt>
                <c:pt idx="1495">
                  <c:v>44176</c:v>
                </c:pt>
                <c:pt idx="1496">
                  <c:v>44176</c:v>
                </c:pt>
                <c:pt idx="1497">
                  <c:v>44176</c:v>
                </c:pt>
                <c:pt idx="1498">
                  <c:v>44176</c:v>
                </c:pt>
                <c:pt idx="1499">
                  <c:v>44176</c:v>
                </c:pt>
                <c:pt idx="1500">
                  <c:v>44177</c:v>
                </c:pt>
                <c:pt idx="1501">
                  <c:v>44177</c:v>
                </c:pt>
                <c:pt idx="1502">
                  <c:v>44177</c:v>
                </c:pt>
                <c:pt idx="1503">
                  <c:v>44177</c:v>
                </c:pt>
                <c:pt idx="1504">
                  <c:v>44177</c:v>
                </c:pt>
                <c:pt idx="1505">
                  <c:v>44177</c:v>
                </c:pt>
                <c:pt idx="1506">
                  <c:v>44177</c:v>
                </c:pt>
                <c:pt idx="1507">
                  <c:v>44177</c:v>
                </c:pt>
                <c:pt idx="1508">
                  <c:v>44177</c:v>
                </c:pt>
                <c:pt idx="1509">
                  <c:v>44177</c:v>
                </c:pt>
                <c:pt idx="1510">
                  <c:v>44177</c:v>
                </c:pt>
                <c:pt idx="1511">
                  <c:v>44177</c:v>
                </c:pt>
                <c:pt idx="1512">
                  <c:v>44177</c:v>
                </c:pt>
                <c:pt idx="1513">
                  <c:v>44177</c:v>
                </c:pt>
                <c:pt idx="1514">
                  <c:v>44178</c:v>
                </c:pt>
                <c:pt idx="1515">
                  <c:v>44178</c:v>
                </c:pt>
                <c:pt idx="1516">
                  <c:v>44178</c:v>
                </c:pt>
                <c:pt idx="1517">
                  <c:v>44178</c:v>
                </c:pt>
                <c:pt idx="1518">
                  <c:v>44178</c:v>
                </c:pt>
                <c:pt idx="1519">
                  <c:v>44178</c:v>
                </c:pt>
                <c:pt idx="1520">
                  <c:v>44178</c:v>
                </c:pt>
                <c:pt idx="1521">
                  <c:v>44178</c:v>
                </c:pt>
                <c:pt idx="1522">
                  <c:v>44178</c:v>
                </c:pt>
                <c:pt idx="1523">
                  <c:v>44178</c:v>
                </c:pt>
                <c:pt idx="1524">
                  <c:v>44178</c:v>
                </c:pt>
                <c:pt idx="1525">
                  <c:v>44178</c:v>
                </c:pt>
                <c:pt idx="1526">
                  <c:v>44178</c:v>
                </c:pt>
                <c:pt idx="1527">
                  <c:v>44178</c:v>
                </c:pt>
                <c:pt idx="1528">
                  <c:v>44178</c:v>
                </c:pt>
                <c:pt idx="1529">
                  <c:v>44179</c:v>
                </c:pt>
                <c:pt idx="1530">
                  <c:v>44179</c:v>
                </c:pt>
                <c:pt idx="1531">
                  <c:v>44179</c:v>
                </c:pt>
                <c:pt idx="1532">
                  <c:v>44179</c:v>
                </c:pt>
                <c:pt idx="1533">
                  <c:v>44179</c:v>
                </c:pt>
                <c:pt idx="1534">
                  <c:v>44179</c:v>
                </c:pt>
                <c:pt idx="1535">
                  <c:v>44179</c:v>
                </c:pt>
                <c:pt idx="1536">
                  <c:v>44179</c:v>
                </c:pt>
                <c:pt idx="1537">
                  <c:v>44179</c:v>
                </c:pt>
                <c:pt idx="1538">
                  <c:v>44179</c:v>
                </c:pt>
                <c:pt idx="1539">
                  <c:v>44179</c:v>
                </c:pt>
                <c:pt idx="1540">
                  <c:v>44179</c:v>
                </c:pt>
                <c:pt idx="1541">
                  <c:v>44179</c:v>
                </c:pt>
                <c:pt idx="1542">
                  <c:v>44179</c:v>
                </c:pt>
                <c:pt idx="1543">
                  <c:v>44180</c:v>
                </c:pt>
                <c:pt idx="1544">
                  <c:v>44180</c:v>
                </c:pt>
                <c:pt idx="1545">
                  <c:v>44180</c:v>
                </c:pt>
                <c:pt idx="1546">
                  <c:v>44180</c:v>
                </c:pt>
                <c:pt idx="1547">
                  <c:v>44180</c:v>
                </c:pt>
                <c:pt idx="1548">
                  <c:v>44180</c:v>
                </c:pt>
                <c:pt idx="1549">
                  <c:v>44180</c:v>
                </c:pt>
                <c:pt idx="1550">
                  <c:v>44180</c:v>
                </c:pt>
                <c:pt idx="1551">
                  <c:v>44180</c:v>
                </c:pt>
                <c:pt idx="1552">
                  <c:v>44180</c:v>
                </c:pt>
                <c:pt idx="1553">
                  <c:v>44180</c:v>
                </c:pt>
                <c:pt idx="1554">
                  <c:v>44180</c:v>
                </c:pt>
                <c:pt idx="1555">
                  <c:v>44180</c:v>
                </c:pt>
                <c:pt idx="1556">
                  <c:v>44180</c:v>
                </c:pt>
                <c:pt idx="1557">
                  <c:v>44180</c:v>
                </c:pt>
                <c:pt idx="1558">
                  <c:v>44181</c:v>
                </c:pt>
                <c:pt idx="1559">
                  <c:v>44181</c:v>
                </c:pt>
                <c:pt idx="1560">
                  <c:v>44181</c:v>
                </c:pt>
                <c:pt idx="1561">
                  <c:v>44181</c:v>
                </c:pt>
                <c:pt idx="1562">
                  <c:v>44181</c:v>
                </c:pt>
                <c:pt idx="1563">
                  <c:v>44181</c:v>
                </c:pt>
                <c:pt idx="1564">
                  <c:v>44181</c:v>
                </c:pt>
                <c:pt idx="1565">
                  <c:v>44181</c:v>
                </c:pt>
                <c:pt idx="1566">
                  <c:v>44181</c:v>
                </c:pt>
                <c:pt idx="1567">
                  <c:v>44181</c:v>
                </c:pt>
                <c:pt idx="1568">
                  <c:v>44181</c:v>
                </c:pt>
                <c:pt idx="1569">
                  <c:v>44181</c:v>
                </c:pt>
                <c:pt idx="1570">
                  <c:v>44181</c:v>
                </c:pt>
                <c:pt idx="1571">
                  <c:v>44181</c:v>
                </c:pt>
                <c:pt idx="1572">
                  <c:v>44182</c:v>
                </c:pt>
                <c:pt idx="1573">
                  <c:v>44182</c:v>
                </c:pt>
                <c:pt idx="1574">
                  <c:v>44182</c:v>
                </c:pt>
                <c:pt idx="1575">
                  <c:v>44182</c:v>
                </c:pt>
                <c:pt idx="1576">
                  <c:v>44182</c:v>
                </c:pt>
                <c:pt idx="1577">
                  <c:v>44182</c:v>
                </c:pt>
                <c:pt idx="1578">
                  <c:v>44182</c:v>
                </c:pt>
                <c:pt idx="1579">
                  <c:v>44182</c:v>
                </c:pt>
                <c:pt idx="1580">
                  <c:v>44182</c:v>
                </c:pt>
                <c:pt idx="1581">
                  <c:v>44182</c:v>
                </c:pt>
                <c:pt idx="1582">
                  <c:v>44182</c:v>
                </c:pt>
                <c:pt idx="1583">
                  <c:v>44182</c:v>
                </c:pt>
                <c:pt idx="1584">
                  <c:v>44182</c:v>
                </c:pt>
                <c:pt idx="1585">
                  <c:v>44182</c:v>
                </c:pt>
                <c:pt idx="1586">
                  <c:v>44182</c:v>
                </c:pt>
                <c:pt idx="1587">
                  <c:v>44183</c:v>
                </c:pt>
                <c:pt idx="1588">
                  <c:v>44183</c:v>
                </c:pt>
                <c:pt idx="1589">
                  <c:v>44183</c:v>
                </c:pt>
                <c:pt idx="1590">
                  <c:v>44183</c:v>
                </c:pt>
                <c:pt idx="1591">
                  <c:v>44183</c:v>
                </c:pt>
                <c:pt idx="1592">
                  <c:v>44183</c:v>
                </c:pt>
                <c:pt idx="1593">
                  <c:v>44183</c:v>
                </c:pt>
                <c:pt idx="1594">
                  <c:v>44183</c:v>
                </c:pt>
                <c:pt idx="1595">
                  <c:v>44183</c:v>
                </c:pt>
                <c:pt idx="1596">
                  <c:v>44183</c:v>
                </c:pt>
                <c:pt idx="1597">
                  <c:v>44183</c:v>
                </c:pt>
                <c:pt idx="1598">
                  <c:v>44183</c:v>
                </c:pt>
                <c:pt idx="1599">
                  <c:v>44183</c:v>
                </c:pt>
                <c:pt idx="1600">
                  <c:v>44183</c:v>
                </c:pt>
                <c:pt idx="1601">
                  <c:v>44183</c:v>
                </c:pt>
                <c:pt idx="1602">
                  <c:v>44184</c:v>
                </c:pt>
                <c:pt idx="1603">
                  <c:v>44184</c:v>
                </c:pt>
                <c:pt idx="1604">
                  <c:v>44184</c:v>
                </c:pt>
                <c:pt idx="1605">
                  <c:v>44184</c:v>
                </c:pt>
                <c:pt idx="1606">
                  <c:v>44184</c:v>
                </c:pt>
                <c:pt idx="1607">
                  <c:v>44184</c:v>
                </c:pt>
                <c:pt idx="1608">
                  <c:v>44184</c:v>
                </c:pt>
                <c:pt idx="1609">
                  <c:v>44184</c:v>
                </c:pt>
                <c:pt idx="1610">
                  <c:v>44184</c:v>
                </c:pt>
                <c:pt idx="1611">
                  <c:v>44184</c:v>
                </c:pt>
                <c:pt idx="1612">
                  <c:v>44184</c:v>
                </c:pt>
                <c:pt idx="1613">
                  <c:v>44184</c:v>
                </c:pt>
                <c:pt idx="1614">
                  <c:v>44184</c:v>
                </c:pt>
                <c:pt idx="1615">
                  <c:v>44184</c:v>
                </c:pt>
                <c:pt idx="1616">
                  <c:v>44185</c:v>
                </c:pt>
                <c:pt idx="1617">
                  <c:v>44185</c:v>
                </c:pt>
                <c:pt idx="1618">
                  <c:v>44185</c:v>
                </c:pt>
                <c:pt idx="1619">
                  <c:v>44185</c:v>
                </c:pt>
                <c:pt idx="1620">
                  <c:v>44185</c:v>
                </c:pt>
                <c:pt idx="1621">
                  <c:v>44185</c:v>
                </c:pt>
                <c:pt idx="1622">
                  <c:v>44185</c:v>
                </c:pt>
                <c:pt idx="1623">
                  <c:v>44185</c:v>
                </c:pt>
                <c:pt idx="1624">
                  <c:v>44185</c:v>
                </c:pt>
                <c:pt idx="1625">
                  <c:v>44185</c:v>
                </c:pt>
                <c:pt idx="1626">
                  <c:v>44185</c:v>
                </c:pt>
                <c:pt idx="1627">
                  <c:v>44185</c:v>
                </c:pt>
                <c:pt idx="1628">
                  <c:v>44185</c:v>
                </c:pt>
                <c:pt idx="1629">
                  <c:v>44185</c:v>
                </c:pt>
                <c:pt idx="1630">
                  <c:v>44185</c:v>
                </c:pt>
                <c:pt idx="1631">
                  <c:v>44186</c:v>
                </c:pt>
                <c:pt idx="1632">
                  <c:v>44186</c:v>
                </c:pt>
                <c:pt idx="1633">
                  <c:v>44186</c:v>
                </c:pt>
                <c:pt idx="1634">
                  <c:v>44186</c:v>
                </c:pt>
                <c:pt idx="1635">
                  <c:v>44186</c:v>
                </c:pt>
                <c:pt idx="1636">
                  <c:v>44186</c:v>
                </c:pt>
                <c:pt idx="1637">
                  <c:v>44186</c:v>
                </c:pt>
                <c:pt idx="1638">
                  <c:v>44186</c:v>
                </c:pt>
                <c:pt idx="1639">
                  <c:v>44186</c:v>
                </c:pt>
                <c:pt idx="1640">
                  <c:v>44186</c:v>
                </c:pt>
                <c:pt idx="1641">
                  <c:v>44186</c:v>
                </c:pt>
                <c:pt idx="1642">
                  <c:v>44186</c:v>
                </c:pt>
                <c:pt idx="1643">
                  <c:v>44186</c:v>
                </c:pt>
                <c:pt idx="1644">
                  <c:v>44186</c:v>
                </c:pt>
                <c:pt idx="1645">
                  <c:v>44187</c:v>
                </c:pt>
                <c:pt idx="1646">
                  <c:v>44187</c:v>
                </c:pt>
                <c:pt idx="1647">
                  <c:v>44187</c:v>
                </c:pt>
                <c:pt idx="1648">
                  <c:v>44187</c:v>
                </c:pt>
                <c:pt idx="1649">
                  <c:v>44187</c:v>
                </c:pt>
                <c:pt idx="1650">
                  <c:v>44187</c:v>
                </c:pt>
                <c:pt idx="1651">
                  <c:v>44187</c:v>
                </c:pt>
                <c:pt idx="1652">
                  <c:v>44187</c:v>
                </c:pt>
                <c:pt idx="1653">
                  <c:v>44187</c:v>
                </c:pt>
                <c:pt idx="1654">
                  <c:v>44187</c:v>
                </c:pt>
                <c:pt idx="1655">
                  <c:v>44187</c:v>
                </c:pt>
                <c:pt idx="1656">
                  <c:v>44187</c:v>
                </c:pt>
                <c:pt idx="1657">
                  <c:v>44187</c:v>
                </c:pt>
                <c:pt idx="1658">
                  <c:v>44187</c:v>
                </c:pt>
                <c:pt idx="1659">
                  <c:v>44187</c:v>
                </c:pt>
                <c:pt idx="1660">
                  <c:v>44188</c:v>
                </c:pt>
                <c:pt idx="1661">
                  <c:v>44188</c:v>
                </c:pt>
                <c:pt idx="1662">
                  <c:v>44188</c:v>
                </c:pt>
                <c:pt idx="1663">
                  <c:v>44188</c:v>
                </c:pt>
                <c:pt idx="1664">
                  <c:v>44188</c:v>
                </c:pt>
                <c:pt idx="1665">
                  <c:v>44188</c:v>
                </c:pt>
                <c:pt idx="1666">
                  <c:v>44188</c:v>
                </c:pt>
                <c:pt idx="1667">
                  <c:v>44188</c:v>
                </c:pt>
                <c:pt idx="1668">
                  <c:v>44188</c:v>
                </c:pt>
                <c:pt idx="1669">
                  <c:v>44188</c:v>
                </c:pt>
                <c:pt idx="1670">
                  <c:v>44188</c:v>
                </c:pt>
                <c:pt idx="1671">
                  <c:v>44188</c:v>
                </c:pt>
                <c:pt idx="1672">
                  <c:v>44188</c:v>
                </c:pt>
                <c:pt idx="1673">
                  <c:v>44188</c:v>
                </c:pt>
                <c:pt idx="1674">
                  <c:v>44189</c:v>
                </c:pt>
                <c:pt idx="1675">
                  <c:v>44189</c:v>
                </c:pt>
                <c:pt idx="1676">
                  <c:v>44189</c:v>
                </c:pt>
                <c:pt idx="1677">
                  <c:v>44189</c:v>
                </c:pt>
                <c:pt idx="1678">
                  <c:v>44189</c:v>
                </c:pt>
                <c:pt idx="1679">
                  <c:v>44189</c:v>
                </c:pt>
                <c:pt idx="1680">
                  <c:v>44189</c:v>
                </c:pt>
                <c:pt idx="1681">
                  <c:v>44189</c:v>
                </c:pt>
                <c:pt idx="1682">
                  <c:v>44189</c:v>
                </c:pt>
                <c:pt idx="1683">
                  <c:v>44189</c:v>
                </c:pt>
                <c:pt idx="1684">
                  <c:v>44189</c:v>
                </c:pt>
                <c:pt idx="1685">
                  <c:v>44189</c:v>
                </c:pt>
                <c:pt idx="1686">
                  <c:v>44189</c:v>
                </c:pt>
                <c:pt idx="1687">
                  <c:v>44189</c:v>
                </c:pt>
                <c:pt idx="1688">
                  <c:v>44189</c:v>
                </c:pt>
                <c:pt idx="1689">
                  <c:v>44190</c:v>
                </c:pt>
                <c:pt idx="1690">
                  <c:v>44190</c:v>
                </c:pt>
                <c:pt idx="1691">
                  <c:v>44190</c:v>
                </c:pt>
                <c:pt idx="1692">
                  <c:v>44190</c:v>
                </c:pt>
                <c:pt idx="1693">
                  <c:v>44190</c:v>
                </c:pt>
                <c:pt idx="1694">
                  <c:v>44190</c:v>
                </c:pt>
                <c:pt idx="1695">
                  <c:v>44190</c:v>
                </c:pt>
                <c:pt idx="1696">
                  <c:v>44190</c:v>
                </c:pt>
                <c:pt idx="1697">
                  <c:v>44190</c:v>
                </c:pt>
                <c:pt idx="1698">
                  <c:v>44190</c:v>
                </c:pt>
                <c:pt idx="1699">
                  <c:v>44190</c:v>
                </c:pt>
                <c:pt idx="1700">
                  <c:v>44190</c:v>
                </c:pt>
                <c:pt idx="1701">
                  <c:v>44190</c:v>
                </c:pt>
                <c:pt idx="1702">
                  <c:v>44190</c:v>
                </c:pt>
                <c:pt idx="1703">
                  <c:v>44191</c:v>
                </c:pt>
                <c:pt idx="1704">
                  <c:v>44191</c:v>
                </c:pt>
                <c:pt idx="1705">
                  <c:v>44191</c:v>
                </c:pt>
                <c:pt idx="1706">
                  <c:v>44191</c:v>
                </c:pt>
                <c:pt idx="1707">
                  <c:v>44191</c:v>
                </c:pt>
                <c:pt idx="1708">
                  <c:v>44191</c:v>
                </c:pt>
                <c:pt idx="1709">
                  <c:v>44191</c:v>
                </c:pt>
                <c:pt idx="1710">
                  <c:v>44191</c:v>
                </c:pt>
                <c:pt idx="1711">
                  <c:v>44191</c:v>
                </c:pt>
                <c:pt idx="1712">
                  <c:v>44191</c:v>
                </c:pt>
                <c:pt idx="1713">
                  <c:v>44191</c:v>
                </c:pt>
                <c:pt idx="1714">
                  <c:v>44191</c:v>
                </c:pt>
                <c:pt idx="1715">
                  <c:v>44191</c:v>
                </c:pt>
                <c:pt idx="1716">
                  <c:v>44191</c:v>
                </c:pt>
                <c:pt idx="1717">
                  <c:v>44191</c:v>
                </c:pt>
                <c:pt idx="1718">
                  <c:v>44192</c:v>
                </c:pt>
                <c:pt idx="1719">
                  <c:v>44192</c:v>
                </c:pt>
                <c:pt idx="1720">
                  <c:v>44192</c:v>
                </c:pt>
                <c:pt idx="1721">
                  <c:v>44192</c:v>
                </c:pt>
                <c:pt idx="1722">
                  <c:v>44192</c:v>
                </c:pt>
                <c:pt idx="1723">
                  <c:v>44192</c:v>
                </c:pt>
                <c:pt idx="1724">
                  <c:v>44192</c:v>
                </c:pt>
                <c:pt idx="1725">
                  <c:v>44192</c:v>
                </c:pt>
                <c:pt idx="1726">
                  <c:v>44192</c:v>
                </c:pt>
                <c:pt idx="1727">
                  <c:v>44192</c:v>
                </c:pt>
                <c:pt idx="1728">
                  <c:v>44192</c:v>
                </c:pt>
                <c:pt idx="1729">
                  <c:v>44192</c:v>
                </c:pt>
                <c:pt idx="1730">
                  <c:v>44192</c:v>
                </c:pt>
                <c:pt idx="1731">
                  <c:v>44192</c:v>
                </c:pt>
                <c:pt idx="1732">
                  <c:v>44192</c:v>
                </c:pt>
                <c:pt idx="1733">
                  <c:v>44193</c:v>
                </c:pt>
                <c:pt idx="1734">
                  <c:v>44193</c:v>
                </c:pt>
                <c:pt idx="1735">
                  <c:v>44193</c:v>
                </c:pt>
                <c:pt idx="1736">
                  <c:v>44193</c:v>
                </c:pt>
                <c:pt idx="1737">
                  <c:v>44193</c:v>
                </c:pt>
                <c:pt idx="1738">
                  <c:v>44193</c:v>
                </c:pt>
                <c:pt idx="1739">
                  <c:v>44193</c:v>
                </c:pt>
                <c:pt idx="1740">
                  <c:v>44193</c:v>
                </c:pt>
                <c:pt idx="1741">
                  <c:v>44193</c:v>
                </c:pt>
                <c:pt idx="1742">
                  <c:v>44193</c:v>
                </c:pt>
                <c:pt idx="1743">
                  <c:v>44193</c:v>
                </c:pt>
                <c:pt idx="1744">
                  <c:v>44193</c:v>
                </c:pt>
                <c:pt idx="1745">
                  <c:v>44193</c:v>
                </c:pt>
                <c:pt idx="1746">
                  <c:v>44193</c:v>
                </c:pt>
                <c:pt idx="1747">
                  <c:v>44194</c:v>
                </c:pt>
                <c:pt idx="1748">
                  <c:v>44194</c:v>
                </c:pt>
                <c:pt idx="1749">
                  <c:v>44194</c:v>
                </c:pt>
                <c:pt idx="1750">
                  <c:v>44194</c:v>
                </c:pt>
                <c:pt idx="1751">
                  <c:v>44194</c:v>
                </c:pt>
                <c:pt idx="1752">
                  <c:v>44194</c:v>
                </c:pt>
                <c:pt idx="1753">
                  <c:v>44194</c:v>
                </c:pt>
                <c:pt idx="1754">
                  <c:v>44194</c:v>
                </c:pt>
                <c:pt idx="1755">
                  <c:v>44194</c:v>
                </c:pt>
                <c:pt idx="1756">
                  <c:v>44194</c:v>
                </c:pt>
                <c:pt idx="1757">
                  <c:v>44194</c:v>
                </c:pt>
                <c:pt idx="1758">
                  <c:v>44194</c:v>
                </c:pt>
                <c:pt idx="1759">
                  <c:v>44194</c:v>
                </c:pt>
                <c:pt idx="1760">
                  <c:v>44194</c:v>
                </c:pt>
                <c:pt idx="1761">
                  <c:v>44194</c:v>
                </c:pt>
                <c:pt idx="1762">
                  <c:v>44195</c:v>
                </c:pt>
                <c:pt idx="1763">
                  <c:v>44195</c:v>
                </c:pt>
                <c:pt idx="1764">
                  <c:v>44195</c:v>
                </c:pt>
                <c:pt idx="1765">
                  <c:v>44195</c:v>
                </c:pt>
                <c:pt idx="1766">
                  <c:v>44195</c:v>
                </c:pt>
                <c:pt idx="1767">
                  <c:v>44195</c:v>
                </c:pt>
                <c:pt idx="1768">
                  <c:v>44195</c:v>
                </c:pt>
                <c:pt idx="1769">
                  <c:v>44195</c:v>
                </c:pt>
                <c:pt idx="1770">
                  <c:v>44195</c:v>
                </c:pt>
                <c:pt idx="1771">
                  <c:v>44195</c:v>
                </c:pt>
                <c:pt idx="1772">
                  <c:v>44195</c:v>
                </c:pt>
                <c:pt idx="1773">
                  <c:v>44195</c:v>
                </c:pt>
                <c:pt idx="1774">
                  <c:v>44195</c:v>
                </c:pt>
                <c:pt idx="1775">
                  <c:v>44195</c:v>
                </c:pt>
                <c:pt idx="1776">
                  <c:v>44196</c:v>
                </c:pt>
                <c:pt idx="1777">
                  <c:v>44196</c:v>
                </c:pt>
                <c:pt idx="1778">
                  <c:v>44196</c:v>
                </c:pt>
                <c:pt idx="1779">
                  <c:v>44196</c:v>
                </c:pt>
                <c:pt idx="1780">
                  <c:v>44196</c:v>
                </c:pt>
                <c:pt idx="1781">
                  <c:v>44196</c:v>
                </c:pt>
                <c:pt idx="1782">
                  <c:v>44196</c:v>
                </c:pt>
                <c:pt idx="1783">
                  <c:v>44196</c:v>
                </c:pt>
                <c:pt idx="1784">
                  <c:v>44196</c:v>
                </c:pt>
                <c:pt idx="1785">
                  <c:v>44196</c:v>
                </c:pt>
                <c:pt idx="1786">
                  <c:v>44196</c:v>
                </c:pt>
                <c:pt idx="1787">
                  <c:v>44196</c:v>
                </c:pt>
                <c:pt idx="1788">
                  <c:v>44196</c:v>
                </c:pt>
                <c:pt idx="1789">
                  <c:v>44196</c:v>
                </c:pt>
                <c:pt idx="1790">
                  <c:v>44196</c:v>
                </c:pt>
                <c:pt idx="1791">
                  <c:v>44197</c:v>
                </c:pt>
                <c:pt idx="1792">
                  <c:v>44197</c:v>
                </c:pt>
                <c:pt idx="1793">
                  <c:v>44197</c:v>
                </c:pt>
                <c:pt idx="1794">
                  <c:v>44197</c:v>
                </c:pt>
                <c:pt idx="1795">
                  <c:v>44197</c:v>
                </c:pt>
                <c:pt idx="1796">
                  <c:v>44197</c:v>
                </c:pt>
                <c:pt idx="1797">
                  <c:v>44197</c:v>
                </c:pt>
                <c:pt idx="1798">
                  <c:v>44197</c:v>
                </c:pt>
                <c:pt idx="1799">
                  <c:v>44197</c:v>
                </c:pt>
                <c:pt idx="1800">
                  <c:v>44197</c:v>
                </c:pt>
                <c:pt idx="1801">
                  <c:v>44197</c:v>
                </c:pt>
                <c:pt idx="1802">
                  <c:v>44197</c:v>
                </c:pt>
                <c:pt idx="1803">
                  <c:v>44197</c:v>
                </c:pt>
                <c:pt idx="1804">
                  <c:v>44197</c:v>
                </c:pt>
                <c:pt idx="1805">
                  <c:v>44198</c:v>
                </c:pt>
                <c:pt idx="1806">
                  <c:v>44198</c:v>
                </c:pt>
                <c:pt idx="1807">
                  <c:v>44198</c:v>
                </c:pt>
                <c:pt idx="1808">
                  <c:v>44198</c:v>
                </c:pt>
                <c:pt idx="1809">
                  <c:v>44198</c:v>
                </c:pt>
                <c:pt idx="1810">
                  <c:v>44198</c:v>
                </c:pt>
                <c:pt idx="1811">
                  <c:v>44198</c:v>
                </c:pt>
                <c:pt idx="1812">
                  <c:v>44198</c:v>
                </c:pt>
                <c:pt idx="1813">
                  <c:v>44198</c:v>
                </c:pt>
                <c:pt idx="1814">
                  <c:v>44198</c:v>
                </c:pt>
                <c:pt idx="1815">
                  <c:v>44198</c:v>
                </c:pt>
                <c:pt idx="1816">
                  <c:v>44198</c:v>
                </c:pt>
                <c:pt idx="1817">
                  <c:v>44198</c:v>
                </c:pt>
                <c:pt idx="1818">
                  <c:v>44198</c:v>
                </c:pt>
                <c:pt idx="1819">
                  <c:v>44198</c:v>
                </c:pt>
                <c:pt idx="1820">
                  <c:v>44199</c:v>
                </c:pt>
                <c:pt idx="1821">
                  <c:v>44199</c:v>
                </c:pt>
                <c:pt idx="1822">
                  <c:v>44199</c:v>
                </c:pt>
                <c:pt idx="1823">
                  <c:v>44199</c:v>
                </c:pt>
                <c:pt idx="1824">
                  <c:v>44199</c:v>
                </c:pt>
                <c:pt idx="1825">
                  <c:v>44199</c:v>
                </c:pt>
                <c:pt idx="1826">
                  <c:v>44199</c:v>
                </c:pt>
                <c:pt idx="1827">
                  <c:v>44199</c:v>
                </c:pt>
                <c:pt idx="1828">
                  <c:v>44199</c:v>
                </c:pt>
                <c:pt idx="1829">
                  <c:v>44199</c:v>
                </c:pt>
                <c:pt idx="1830">
                  <c:v>44199</c:v>
                </c:pt>
                <c:pt idx="1831">
                  <c:v>44199</c:v>
                </c:pt>
                <c:pt idx="1832">
                  <c:v>44199</c:v>
                </c:pt>
                <c:pt idx="1833">
                  <c:v>44199</c:v>
                </c:pt>
                <c:pt idx="1834">
                  <c:v>44199</c:v>
                </c:pt>
                <c:pt idx="1835">
                  <c:v>44200</c:v>
                </c:pt>
                <c:pt idx="1836">
                  <c:v>44200</c:v>
                </c:pt>
                <c:pt idx="1837">
                  <c:v>44200</c:v>
                </c:pt>
                <c:pt idx="1838">
                  <c:v>44200</c:v>
                </c:pt>
                <c:pt idx="1839">
                  <c:v>44200</c:v>
                </c:pt>
                <c:pt idx="1840">
                  <c:v>44200</c:v>
                </c:pt>
                <c:pt idx="1841">
                  <c:v>44200</c:v>
                </c:pt>
                <c:pt idx="1842">
                  <c:v>44200</c:v>
                </c:pt>
                <c:pt idx="1843">
                  <c:v>44200</c:v>
                </c:pt>
                <c:pt idx="1844">
                  <c:v>44200</c:v>
                </c:pt>
                <c:pt idx="1845">
                  <c:v>44200</c:v>
                </c:pt>
                <c:pt idx="1846">
                  <c:v>44200</c:v>
                </c:pt>
                <c:pt idx="1847">
                  <c:v>44200</c:v>
                </c:pt>
                <c:pt idx="1848">
                  <c:v>44200</c:v>
                </c:pt>
                <c:pt idx="1849">
                  <c:v>44201</c:v>
                </c:pt>
                <c:pt idx="1850">
                  <c:v>44201</c:v>
                </c:pt>
                <c:pt idx="1851">
                  <c:v>44201</c:v>
                </c:pt>
                <c:pt idx="1852">
                  <c:v>44201</c:v>
                </c:pt>
                <c:pt idx="1853">
                  <c:v>44201</c:v>
                </c:pt>
                <c:pt idx="1854">
                  <c:v>44201</c:v>
                </c:pt>
                <c:pt idx="1855">
                  <c:v>44201</c:v>
                </c:pt>
                <c:pt idx="1856">
                  <c:v>44201</c:v>
                </c:pt>
                <c:pt idx="1857">
                  <c:v>44201</c:v>
                </c:pt>
                <c:pt idx="1858">
                  <c:v>44201</c:v>
                </c:pt>
                <c:pt idx="1859">
                  <c:v>44201</c:v>
                </c:pt>
                <c:pt idx="1860">
                  <c:v>44201</c:v>
                </c:pt>
                <c:pt idx="1861">
                  <c:v>44201</c:v>
                </c:pt>
                <c:pt idx="1862">
                  <c:v>44201</c:v>
                </c:pt>
                <c:pt idx="1863">
                  <c:v>44201</c:v>
                </c:pt>
                <c:pt idx="1864">
                  <c:v>44202</c:v>
                </c:pt>
                <c:pt idx="1865">
                  <c:v>44202</c:v>
                </c:pt>
                <c:pt idx="1866">
                  <c:v>44202</c:v>
                </c:pt>
                <c:pt idx="1867">
                  <c:v>44202</c:v>
                </c:pt>
                <c:pt idx="1868">
                  <c:v>44202</c:v>
                </c:pt>
                <c:pt idx="1869">
                  <c:v>44202</c:v>
                </c:pt>
                <c:pt idx="1870">
                  <c:v>44202</c:v>
                </c:pt>
                <c:pt idx="1871">
                  <c:v>44202</c:v>
                </c:pt>
                <c:pt idx="1872">
                  <c:v>44202</c:v>
                </c:pt>
                <c:pt idx="1873">
                  <c:v>44202</c:v>
                </c:pt>
                <c:pt idx="1874">
                  <c:v>44202</c:v>
                </c:pt>
                <c:pt idx="1875">
                  <c:v>44202</c:v>
                </c:pt>
                <c:pt idx="1876">
                  <c:v>44202</c:v>
                </c:pt>
                <c:pt idx="1877">
                  <c:v>44202</c:v>
                </c:pt>
                <c:pt idx="1878">
                  <c:v>44203</c:v>
                </c:pt>
                <c:pt idx="1879">
                  <c:v>44203</c:v>
                </c:pt>
                <c:pt idx="1880">
                  <c:v>44203</c:v>
                </c:pt>
                <c:pt idx="1881">
                  <c:v>44203</c:v>
                </c:pt>
                <c:pt idx="1882">
                  <c:v>44203</c:v>
                </c:pt>
                <c:pt idx="1883">
                  <c:v>44203</c:v>
                </c:pt>
                <c:pt idx="1884">
                  <c:v>44203</c:v>
                </c:pt>
                <c:pt idx="1885">
                  <c:v>44203</c:v>
                </c:pt>
                <c:pt idx="1886">
                  <c:v>44203</c:v>
                </c:pt>
                <c:pt idx="1887">
                  <c:v>44203</c:v>
                </c:pt>
                <c:pt idx="1888">
                  <c:v>44203</c:v>
                </c:pt>
                <c:pt idx="1889">
                  <c:v>44203</c:v>
                </c:pt>
                <c:pt idx="1890">
                  <c:v>44203</c:v>
                </c:pt>
                <c:pt idx="1891">
                  <c:v>44203</c:v>
                </c:pt>
                <c:pt idx="1892">
                  <c:v>44203</c:v>
                </c:pt>
                <c:pt idx="1893">
                  <c:v>44204</c:v>
                </c:pt>
                <c:pt idx="1894">
                  <c:v>44204</c:v>
                </c:pt>
                <c:pt idx="1895">
                  <c:v>44204</c:v>
                </c:pt>
                <c:pt idx="1896">
                  <c:v>44204</c:v>
                </c:pt>
                <c:pt idx="1897">
                  <c:v>44204</c:v>
                </c:pt>
                <c:pt idx="1898">
                  <c:v>44204</c:v>
                </c:pt>
                <c:pt idx="1899">
                  <c:v>44204</c:v>
                </c:pt>
                <c:pt idx="1900">
                  <c:v>44204</c:v>
                </c:pt>
                <c:pt idx="1901">
                  <c:v>44204</c:v>
                </c:pt>
                <c:pt idx="1902">
                  <c:v>44204</c:v>
                </c:pt>
                <c:pt idx="1903">
                  <c:v>44204</c:v>
                </c:pt>
                <c:pt idx="1904">
                  <c:v>44204</c:v>
                </c:pt>
                <c:pt idx="1905">
                  <c:v>44204</c:v>
                </c:pt>
                <c:pt idx="1906">
                  <c:v>44204</c:v>
                </c:pt>
                <c:pt idx="1907">
                  <c:v>44205</c:v>
                </c:pt>
                <c:pt idx="1908">
                  <c:v>44205</c:v>
                </c:pt>
                <c:pt idx="1909">
                  <c:v>44205</c:v>
                </c:pt>
                <c:pt idx="1910">
                  <c:v>44205</c:v>
                </c:pt>
                <c:pt idx="1911">
                  <c:v>44205</c:v>
                </c:pt>
                <c:pt idx="1912">
                  <c:v>44205</c:v>
                </c:pt>
                <c:pt idx="1913">
                  <c:v>44205</c:v>
                </c:pt>
                <c:pt idx="1914">
                  <c:v>44205</c:v>
                </c:pt>
                <c:pt idx="1915">
                  <c:v>44205</c:v>
                </c:pt>
                <c:pt idx="1916">
                  <c:v>44205</c:v>
                </c:pt>
                <c:pt idx="1917">
                  <c:v>44205</c:v>
                </c:pt>
                <c:pt idx="1918">
                  <c:v>44205</c:v>
                </c:pt>
                <c:pt idx="1919">
                  <c:v>44205</c:v>
                </c:pt>
                <c:pt idx="1920">
                  <c:v>44205</c:v>
                </c:pt>
                <c:pt idx="1921">
                  <c:v>44205</c:v>
                </c:pt>
                <c:pt idx="1922">
                  <c:v>44206</c:v>
                </c:pt>
                <c:pt idx="1923">
                  <c:v>44206</c:v>
                </c:pt>
                <c:pt idx="1924">
                  <c:v>44206</c:v>
                </c:pt>
                <c:pt idx="1925">
                  <c:v>44206</c:v>
                </c:pt>
                <c:pt idx="1926">
                  <c:v>44206</c:v>
                </c:pt>
                <c:pt idx="1927">
                  <c:v>44206</c:v>
                </c:pt>
                <c:pt idx="1928">
                  <c:v>44206</c:v>
                </c:pt>
                <c:pt idx="1929">
                  <c:v>44206</c:v>
                </c:pt>
                <c:pt idx="1930">
                  <c:v>44206</c:v>
                </c:pt>
                <c:pt idx="1931">
                  <c:v>44206</c:v>
                </c:pt>
                <c:pt idx="1932">
                  <c:v>44206</c:v>
                </c:pt>
                <c:pt idx="1933">
                  <c:v>44206</c:v>
                </c:pt>
                <c:pt idx="1934">
                  <c:v>44206</c:v>
                </c:pt>
                <c:pt idx="1935">
                  <c:v>44206</c:v>
                </c:pt>
                <c:pt idx="1936">
                  <c:v>44207</c:v>
                </c:pt>
                <c:pt idx="1937">
                  <c:v>44207</c:v>
                </c:pt>
                <c:pt idx="1938">
                  <c:v>44207</c:v>
                </c:pt>
                <c:pt idx="1939">
                  <c:v>44207</c:v>
                </c:pt>
                <c:pt idx="1940">
                  <c:v>44207</c:v>
                </c:pt>
                <c:pt idx="1941">
                  <c:v>44207</c:v>
                </c:pt>
                <c:pt idx="1942">
                  <c:v>44207</c:v>
                </c:pt>
                <c:pt idx="1943">
                  <c:v>44207</c:v>
                </c:pt>
                <c:pt idx="1944">
                  <c:v>44207</c:v>
                </c:pt>
                <c:pt idx="1945">
                  <c:v>44207</c:v>
                </c:pt>
                <c:pt idx="1946">
                  <c:v>44207</c:v>
                </c:pt>
                <c:pt idx="1947">
                  <c:v>44207</c:v>
                </c:pt>
                <c:pt idx="1948">
                  <c:v>44207</c:v>
                </c:pt>
                <c:pt idx="1949">
                  <c:v>44207</c:v>
                </c:pt>
                <c:pt idx="1950">
                  <c:v>44207</c:v>
                </c:pt>
                <c:pt idx="1951">
                  <c:v>44208</c:v>
                </c:pt>
                <c:pt idx="1952">
                  <c:v>44208</c:v>
                </c:pt>
                <c:pt idx="1953">
                  <c:v>44208</c:v>
                </c:pt>
                <c:pt idx="1954">
                  <c:v>44208</c:v>
                </c:pt>
                <c:pt idx="1955">
                  <c:v>44208</c:v>
                </c:pt>
                <c:pt idx="1956">
                  <c:v>44208</c:v>
                </c:pt>
                <c:pt idx="1957">
                  <c:v>44208</c:v>
                </c:pt>
                <c:pt idx="1958">
                  <c:v>44208</c:v>
                </c:pt>
                <c:pt idx="1959">
                  <c:v>44208</c:v>
                </c:pt>
                <c:pt idx="1960">
                  <c:v>44208</c:v>
                </c:pt>
                <c:pt idx="1961">
                  <c:v>44208</c:v>
                </c:pt>
                <c:pt idx="1962">
                  <c:v>44208</c:v>
                </c:pt>
                <c:pt idx="1963">
                  <c:v>44208</c:v>
                </c:pt>
                <c:pt idx="1964">
                  <c:v>44208</c:v>
                </c:pt>
                <c:pt idx="1965">
                  <c:v>44208</c:v>
                </c:pt>
                <c:pt idx="1966">
                  <c:v>44209</c:v>
                </c:pt>
                <c:pt idx="1967">
                  <c:v>44209</c:v>
                </c:pt>
                <c:pt idx="1968">
                  <c:v>44209</c:v>
                </c:pt>
                <c:pt idx="1969">
                  <c:v>44209</c:v>
                </c:pt>
                <c:pt idx="1970">
                  <c:v>44209</c:v>
                </c:pt>
                <c:pt idx="1971">
                  <c:v>44209</c:v>
                </c:pt>
                <c:pt idx="1972">
                  <c:v>44209</c:v>
                </c:pt>
                <c:pt idx="1973">
                  <c:v>44209</c:v>
                </c:pt>
                <c:pt idx="1974">
                  <c:v>44209</c:v>
                </c:pt>
                <c:pt idx="1975">
                  <c:v>44209</c:v>
                </c:pt>
                <c:pt idx="1976">
                  <c:v>44209</c:v>
                </c:pt>
                <c:pt idx="1977">
                  <c:v>44209</c:v>
                </c:pt>
                <c:pt idx="1978">
                  <c:v>44209</c:v>
                </c:pt>
                <c:pt idx="1979">
                  <c:v>44209</c:v>
                </c:pt>
                <c:pt idx="1980">
                  <c:v>44210</c:v>
                </c:pt>
                <c:pt idx="1981">
                  <c:v>44210</c:v>
                </c:pt>
                <c:pt idx="1982">
                  <c:v>44210</c:v>
                </c:pt>
                <c:pt idx="1983">
                  <c:v>44210</c:v>
                </c:pt>
                <c:pt idx="1984">
                  <c:v>44210</c:v>
                </c:pt>
                <c:pt idx="1985">
                  <c:v>44210</c:v>
                </c:pt>
                <c:pt idx="1986">
                  <c:v>44210</c:v>
                </c:pt>
                <c:pt idx="1987">
                  <c:v>44210</c:v>
                </c:pt>
                <c:pt idx="1988">
                  <c:v>44210</c:v>
                </c:pt>
                <c:pt idx="1989">
                  <c:v>44210</c:v>
                </c:pt>
                <c:pt idx="1990">
                  <c:v>44210</c:v>
                </c:pt>
                <c:pt idx="1991">
                  <c:v>44210</c:v>
                </c:pt>
                <c:pt idx="1992">
                  <c:v>44210</c:v>
                </c:pt>
                <c:pt idx="1993">
                  <c:v>44210</c:v>
                </c:pt>
                <c:pt idx="1994">
                  <c:v>44210</c:v>
                </c:pt>
                <c:pt idx="1995">
                  <c:v>44211</c:v>
                </c:pt>
                <c:pt idx="1996">
                  <c:v>44211</c:v>
                </c:pt>
                <c:pt idx="1997">
                  <c:v>44211</c:v>
                </c:pt>
                <c:pt idx="1998">
                  <c:v>44211</c:v>
                </c:pt>
                <c:pt idx="1999">
                  <c:v>44211</c:v>
                </c:pt>
                <c:pt idx="2000">
                  <c:v>44211</c:v>
                </c:pt>
                <c:pt idx="2001">
                  <c:v>44211</c:v>
                </c:pt>
                <c:pt idx="2002">
                  <c:v>44211</c:v>
                </c:pt>
                <c:pt idx="2003">
                  <c:v>44211</c:v>
                </c:pt>
                <c:pt idx="2004">
                  <c:v>44211</c:v>
                </c:pt>
                <c:pt idx="2005">
                  <c:v>44211</c:v>
                </c:pt>
                <c:pt idx="2006">
                  <c:v>44211</c:v>
                </c:pt>
                <c:pt idx="2007">
                  <c:v>44211</c:v>
                </c:pt>
                <c:pt idx="2008">
                  <c:v>44211</c:v>
                </c:pt>
                <c:pt idx="2009">
                  <c:v>44212</c:v>
                </c:pt>
                <c:pt idx="2010">
                  <c:v>44212</c:v>
                </c:pt>
                <c:pt idx="2011">
                  <c:v>44212</c:v>
                </c:pt>
                <c:pt idx="2012">
                  <c:v>44212</c:v>
                </c:pt>
                <c:pt idx="2013">
                  <c:v>44212</c:v>
                </c:pt>
                <c:pt idx="2014">
                  <c:v>44212</c:v>
                </c:pt>
                <c:pt idx="2015">
                  <c:v>44212</c:v>
                </c:pt>
                <c:pt idx="2016">
                  <c:v>44212</c:v>
                </c:pt>
                <c:pt idx="2017">
                  <c:v>44212</c:v>
                </c:pt>
                <c:pt idx="2018">
                  <c:v>44212</c:v>
                </c:pt>
                <c:pt idx="2019">
                  <c:v>44212</c:v>
                </c:pt>
                <c:pt idx="2020">
                  <c:v>44212</c:v>
                </c:pt>
                <c:pt idx="2021">
                  <c:v>44212</c:v>
                </c:pt>
                <c:pt idx="2022">
                  <c:v>44212</c:v>
                </c:pt>
                <c:pt idx="2023">
                  <c:v>44212</c:v>
                </c:pt>
                <c:pt idx="2024">
                  <c:v>44213</c:v>
                </c:pt>
                <c:pt idx="2025">
                  <c:v>44213</c:v>
                </c:pt>
                <c:pt idx="2026">
                  <c:v>44213</c:v>
                </c:pt>
                <c:pt idx="2027">
                  <c:v>44213</c:v>
                </c:pt>
                <c:pt idx="2028">
                  <c:v>44213</c:v>
                </c:pt>
                <c:pt idx="2029">
                  <c:v>44213</c:v>
                </c:pt>
                <c:pt idx="2030">
                  <c:v>44213</c:v>
                </c:pt>
                <c:pt idx="2031">
                  <c:v>44213</c:v>
                </c:pt>
                <c:pt idx="2032">
                  <c:v>44213</c:v>
                </c:pt>
                <c:pt idx="2033">
                  <c:v>44213</c:v>
                </c:pt>
                <c:pt idx="2034">
                  <c:v>44213</c:v>
                </c:pt>
                <c:pt idx="2035">
                  <c:v>44213</c:v>
                </c:pt>
                <c:pt idx="2036">
                  <c:v>44213</c:v>
                </c:pt>
                <c:pt idx="2037">
                  <c:v>44213</c:v>
                </c:pt>
                <c:pt idx="2038">
                  <c:v>44214</c:v>
                </c:pt>
                <c:pt idx="2039">
                  <c:v>44214</c:v>
                </c:pt>
                <c:pt idx="2040">
                  <c:v>44214</c:v>
                </c:pt>
                <c:pt idx="2041">
                  <c:v>44214</c:v>
                </c:pt>
                <c:pt idx="2042">
                  <c:v>44214</c:v>
                </c:pt>
                <c:pt idx="2043">
                  <c:v>44214</c:v>
                </c:pt>
                <c:pt idx="2044">
                  <c:v>44214</c:v>
                </c:pt>
                <c:pt idx="2045">
                  <c:v>44214</c:v>
                </c:pt>
                <c:pt idx="2046">
                  <c:v>44214</c:v>
                </c:pt>
                <c:pt idx="2047">
                  <c:v>44214</c:v>
                </c:pt>
                <c:pt idx="2048">
                  <c:v>44214</c:v>
                </c:pt>
                <c:pt idx="2049">
                  <c:v>44214</c:v>
                </c:pt>
                <c:pt idx="2050">
                  <c:v>44214</c:v>
                </c:pt>
                <c:pt idx="2051">
                  <c:v>44214</c:v>
                </c:pt>
                <c:pt idx="2052">
                  <c:v>44214</c:v>
                </c:pt>
                <c:pt idx="2053">
                  <c:v>44215</c:v>
                </c:pt>
                <c:pt idx="2054">
                  <c:v>44215</c:v>
                </c:pt>
                <c:pt idx="2055">
                  <c:v>44215</c:v>
                </c:pt>
                <c:pt idx="2056">
                  <c:v>44215</c:v>
                </c:pt>
                <c:pt idx="2057">
                  <c:v>44215</c:v>
                </c:pt>
                <c:pt idx="2058">
                  <c:v>44215</c:v>
                </c:pt>
                <c:pt idx="2059">
                  <c:v>44215</c:v>
                </c:pt>
                <c:pt idx="2060">
                  <c:v>44215</c:v>
                </c:pt>
                <c:pt idx="2061">
                  <c:v>44215</c:v>
                </c:pt>
                <c:pt idx="2062">
                  <c:v>44215</c:v>
                </c:pt>
                <c:pt idx="2063">
                  <c:v>44215</c:v>
                </c:pt>
                <c:pt idx="2064">
                  <c:v>44215</c:v>
                </c:pt>
                <c:pt idx="2065">
                  <c:v>44215</c:v>
                </c:pt>
                <c:pt idx="2066">
                  <c:v>44215</c:v>
                </c:pt>
                <c:pt idx="2067">
                  <c:v>44215</c:v>
                </c:pt>
                <c:pt idx="2068">
                  <c:v>44216</c:v>
                </c:pt>
                <c:pt idx="2069">
                  <c:v>44216</c:v>
                </c:pt>
                <c:pt idx="2070">
                  <c:v>44216</c:v>
                </c:pt>
                <c:pt idx="2071">
                  <c:v>44216</c:v>
                </c:pt>
                <c:pt idx="2072">
                  <c:v>44216</c:v>
                </c:pt>
                <c:pt idx="2073">
                  <c:v>44216</c:v>
                </c:pt>
                <c:pt idx="2074">
                  <c:v>44216</c:v>
                </c:pt>
                <c:pt idx="2075">
                  <c:v>44216</c:v>
                </c:pt>
                <c:pt idx="2076">
                  <c:v>44216</c:v>
                </c:pt>
                <c:pt idx="2077">
                  <c:v>44216</c:v>
                </c:pt>
                <c:pt idx="2078">
                  <c:v>44216</c:v>
                </c:pt>
                <c:pt idx="2079">
                  <c:v>44216</c:v>
                </c:pt>
                <c:pt idx="2080">
                  <c:v>44216</c:v>
                </c:pt>
                <c:pt idx="2081">
                  <c:v>44216</c:v>
                </c:pt>
                <c:pt idx="2082">
                  <c:v>44217</c:v>
                </c:pt>
                <c:pt idx="2083">
                  <c:v>44217</c:v>
                </c:pt>
                <c:pt idx="2084">
                  <c:v>44217</c:v>
                </c:pt>
                <c:pt idx="2085">
                  <c:v>44217</c:v>
                </c:pt>
                <c:pt idx="2086">
                  <c:v>44217</c:v>
                </c:pt>
                <c:pt idx="2087">
                  <c:v>44217</c:v>
                </c:pt>
                <c:pt idx="2088">
                  <c:v>44217</c:v>
                </c:pt>
                <c:pt idx="2089">
                  <c:v>44217</c:v>
                </c:pt>
                <c:pt idx="2090">
                  <c:v>44217</c:v>
                </c:pt>
                <c:pt idx="2091">
                  <c:v>44217</c:v>
                </c:pt>
                <c:pt idx="2092">
                  <c:v>44217</c:v>
                </c:pt>
                <c:pt idx="2093">
                  <c:v>44217</c:v>
                </c:pt>
                <c:pt idx="2094">
                  <c:v>44217</c:v>
                </c:pt>
                <c:pt idx="2095">
                  <c:v>44217</c:v>
                </c:pt>
                <c:pt idx="2096">
                  <c:v>44217</c:v>
                </c:pt>
                <c:pt idx="2097">
                  <c:v>44218</c:v>
                </c:pt>
                <c:pt idx="2098">
                  <c:v>44218</c:v>
                </c:pt>
                <c:pt idx="2099">
                  <c:v>44218</c:v>
                </c:pt>
                <c:pt idx="2100">
                  <c:v>44218</c:v>
                </c:pt>
                <c:pt idx="2101">
                  <c:v>44218</c:v>
                </c:pt>
                <c:pt idx="2102">
                  <c:v>44218</c:v>
                </c:pt>
                <c:pt idx="2103">
                  <c:v>44218</c:v>
                </c:pt>
                <c:pt idx="2104">
                  <c:v>44218</c:v>
                </c:pt>
                <c:pt idx="2105">
                  <c:v>44218</c:v>
                </c:pt>
                <c:pt idx="2106">
                  <c:v>44218</c:v>
                </c:pt>
                <c:pt idx="2107">
                  <c:v>44218</c:v>
                </c:pt>
                <c:pt idx="2108">
                  <c:v>44218</c:v>
                </c:pt>
                <c:pt idx="2109">
                  <c:v>44218</c:v>
                </c:pt>
                <c:pt idx="2110">
                  <c:v>44218</c:v>
                </c:pt>
                <c:pt idx="2111">
                  <c:v>44219</c:v>
                </c:pt>
                <c:pt idx="2112">
                  <c:v>44219</c:v>
                </c:pt>
                <c:pt idx="2113">
                  <c:v>44219</c:v>
                </c:pt>
                <c:pt idx="2114">
                  <c:v>44219</c:v>
                </c:pt>
                <c:pt idx="2115">
                  <c:v>44219</c:v>
                </c:pt>
                <c:pt idx="2116">
                  <c:v>44219</c:v>
                </c:pt>
                <c:pt idx="2117">
                  <c:v>44219</c:v>
                </c:pt>
                <c:pt idx="2118">
                  <c:v>44219</c:v>
                </c:pt>
                <c:pt idx="2119">
                  <c:v>44219</c:v>
                </c:pt>
                <c:pt idx="2120">
                  <c:v>44219</c:v>
                </c:pt>
                <c:pt idx="2121">
                  <c:v>44219</c:v>
                </c:pt>
                <c:pt idx="2122">
                  <c:v>44219</c:v>
                </c:pt>
                <c:pt idx="2123">
                  <c:v>44219</c:v>
                </c:pt>
                <c:pt idx="2124">
                  <c:v>44219</c:v>
                </c:pt>
                <c:pt idx="2125">
                  <c:v>44219</c:v>
                </c:pt>
                <c:pt idx="2126">
                  <c:v>44220</c:v>
                </c:pt>
                <c:pt idx="2127">
                  <c:v>44220</c:v>
                </c:pt>
                <c:pt idx="2128">
                  <c:v>44220</c:v>
                </c:pt>
                <c:pt idx="2129">
                  <c:v>44220</c:v>
                </c:pt>
                <c:pt idx="2130">
                  <c:v>44220</c:v>
                </c:pt>
                <c:pt idx="2131">
                  <c:v>44220</c:v>
                </c:pt>
                <c:pt idx="2132">
                  <c:v>44220</c:v>
                </c:pt>
                <c:pt idx="2133">
                  <c:v>44220</c:v>
                </c:pt>
                <c:pt idx="2134">
                  <c:v>44220</c:v>
                </c:pt>
                <c:pt idx="2135">
                  <c:v>44220</c:v>
                </c:pt>
                <c:pt idx="2136">
                  <c:v>44220</c:v>
                </c:pt>
                <c:pt idx="2137">
                  <c:v>44220</c:v>
                </c:pt>
                <c:pt idx="2138">
                  <c:v>44220</c:v>
                </c:pt>
                <c:pt idx="2139">
                  <c:v>44220</c:v>
                </c:pt>
                <c:pt idx="2140">
                  <c:v>44221</c:v>
                </c:pt>
                <c:pt idx="2141">
                  <c:v>44221</c:v>
                </c:pt>
                <c:pt idx="2142">
                  <c:v>44221</c:v>
                </c:pt>
                <c:pt idx="2143">
                  <c:v>44221</c:v>
                </c:pt>
                <c:pt idx="2144">
                  <c:v>44221</c:v>
                </c:pt>
                <c:pt idx="2145">
                  <c:v>44221</c:v>
                </c:pt>
                <c:pt idx="2146">
                  <c:v>44221</c:v>
                </c:pt>
                <c:pt idx="2147">
                  <c:v>44221</c:v>
                </c:pt>
                <c:pt idx="2148">
                  <c:v>44221</c:v>
                </c:pt>
                <c:pt idx="2149">
                  <c:v>44221</c:v>
                </c:pt>
                <c:pt idx="2150">
                  <c:v>44221</c:v>
                </c:pt>
                <c:pt idx="2151">
                  <c:v>44221</c:v>
                </c:pt>
                <c:pt idx="2152">
                  <c:v>44221</c:v>
                </c:pt>
                <c:pt idx="2153">
                  <c:v>44221</c:v>
                </c:pt>
                <c:pt idx="2154">
                  <c:v>44221</c:v>
                </c:pt>
                <c:pt idx="2155">
                  <c:v>44222</c:v>
                </c:pt>
                <c:pt idx="2156">
                  <c:v>44222</c:v>
                </c:pt>
                <c:pt idx="2157">
                  <c:v>44222</c:v>
                </c:pt>
                <c:pt idx="2158">
                  <c:v>44222</c:v>
                </c:pt>
                <c:pt idx="2159">
                  <c:v>44222</c:v>
                </c:pt>
                <c:pt idx="2160">
                  <c:v>44222</c:v>
                </c:pt>
                <c:pt idx="2161">
                  <c:v>44222</c:v>
                </c:pt>
                <c:pt idx="2162">
                  <c:v>44222</c:v>
                </c:pt>
                <c:pt idx="2163">
                  <c:v>44222</c:v>
                </c:pt>
                <c:pt idx="2164">
                  <c:v>44222</c:v>
                </c:pt>
                <c:pt idx="2165">
                  <c:v>44222</c:v>
                </c:pt>
                <c:pt idx="2166">
                  <c:v>44222</c:v>
                </c:pt>
                <c:pt idx="2167">
                  <c:v>44222</c:v>
                </c:pt>
                <c:pt idx="2168">
                  <c:v>44222</c:v>
                </c:pt>
                <c:pt idx="2169">
                  <c:v>44223</c:v>
                </c:pt>
                <c:pt idx="2170">
                  <c:v>44223</c:v>
                </c:pt>
                <c:pt idx="2171">
                  <c:v>44223</c:v>
                </c:pt>
                <c:pt idx="2172">
                  <c:v>44223</c:v>
                </c:pt>
                <c:pt idx="2173">
                  <c:v>44223</c:v>
                </c:pt>
                <c:pt idx="2174">
                  <c:v>44223</c:v>
                </c:pt>
                <c:pt idx="2175">
                  <c:v>44223</c:v>
                </c:pt>
                <c:pt idx="2176">
                  <c:v>44223</c:v>
                </c:pt>
                <c:pt idx="2177">
                  <c:v>44223</c:v>
                </c:pt>
                <c:pt idx="2178">
                  <c:v>44223</c:v>
                </c:pt>
                <c:pt idx="2179">
                  <c:v>44223</c:v>
                </c:pt>
                <c:pt idx="2180">
                  <c:v>44223</c:v>
                </c:pt>
                <c:pt idx="2181">
                  <c:v>44223</c:v>
                </c:pt>
                <c:pt idx="2182">
                  <c:v>44223</c:v>
                </c:pt>
                <c:pt idx="2183">
                  <c:v>44223</c:v>
                </c:pt>
                <c:pt idx="2184">
                  <c:v>44224</c:v>
                </c:pt>
                <c:pt idx="2185">
                  <c:v>44224</c:v>
                </c:pt>
                <c:pt idx="2186">
                  <c:v>44224</c:v>
                </c:pt>
                <c:pt idx="2187">
                  <c:v>44224</c:v>
                </c:pt>
                <c:pt idx="2188">
                  <c:v>44224</c:v>
                </c:pt>
                <c:pt idx="2189">
                  <c:v>44224</c:v>
                </c:pt>
                <c:pt idx="2190">
                  <c:v>44224</c:v>
                </c:pt>
                <c:pt idx="2191">
                  <c:v>44224</c:v>
                </c:pt>
                <c:pt idx="2192">
                  <c:v>44224</c:v>
                </c:pt>
                <c:pt idx="2193">
                  <c:v>44224</c:v>
                </c:pt>
                <c:pt idx="2194">
                  <c:v>44224</c:v>
                </c:pt>
                <c:pt idx="2195">
                  <c:v>44224</c:v>
                </c:pt>
                <c:pt idx="2196">
                  <c:v>44224</c:v>
                </c:pt>
                <c:pt idx="2197">
                  <c:v>44224</c:v>
                </c:pt>
                <c:pt idx="2198">
                  <c:v>44224</c:v>
                </c:pt>
                <c:pt idx="2199">
                  <c:v>44225</c:v>
                </c:pt>
                <c:pt idx="2200">
                  <c:v>44225</c:v>
                </c:pt>
                <c:pt idx="2201">
                  <c:v>44225</c:v>
                </c:pt>
                <c:pt idx="2202">
                  <c:v>44225</c:v>
                </c:pt>
                <c:pt idx="2203">
                  <c:v>44225</c:v>
                </c:pt>
                <c:pt idx="2204">
                  <c:v>44225</c:v>
                </c:pt>
                <c:pt idx="2205">
                  <c:v>44225</c:v>
                </c:pt>
                <c:pt idx="2206">
                  <c:v>44225</c:v>
                </c:pt>
                <c:pt idx="2207">
                  <c:v>44225</c:v>
                </c:pt>
                <c:pt idx="2208">
                  <c:v>44225</c:v>
                </c:pt>
                <c:pt idx="2209">
                  <c:v>44225</c:v>
                </c:pt>
                <c:pt idx="2210">
                  <c:v>44225</c:v>
                </c:pt>
                <c:pt idx="2211">
                  <c:v>44225</c:v>
                </c:pt>
                <c:pt idx="2212">
                  <c:v>44225</c:v>
                </c:pt>
                <c:pt idx="2213">
                  <c:v>44226</c:v>
                </c:pt>
                <c:pt idx="2214">
                  <c:v>44226</c:v>
                </c:pt>
                <c:pt idx="2215">
                  <c:v>44226</c:v>
                </c:pt>
                <c:pt idx="2216">
                  <c:v>44226</c:v>
                </c:pt>
                <c:pt idx="2217">
                  <c:v>44226</c:v>
                </c:pt>
                <c:pt idx="2218">
                  <c:v>44226</c:v>
                </c:pt>
                <c:pt idx="2219">
                  <c:v>44226</c:v>
                </c:pt>
                <c:pt idx="2220">
                  <c:v>44226</c:v>
                </c:pt>
                <c:pt idx="2221">
                  <c:v>44226</c:v>
                </c:pt>
                <c:pt idx="2222">
                  <c:v>44226</c:v>
                </c:pt>
                <c:pt idx="2223">
                  <c:v>44226</c:v>
                </c:pt>
                <c:pt idx="2224">
                  <c:v>44226</c:v>
                </c:pt>
                <c:pt idx="2225">
                  <c:v>44226</c:v>
                </c:pt>
                <c:pt idx="2226">
                  <c:v>44226</c:v>
                </c:pt>
                <c:pt idx="2227">
                  <c:v>44226</c:v>
                </c:pt>
                <c:pt idx="2228">
                  <c:v>44227</c:v>
                </c:pt>
                <c:pt idx="2229">
                  <c:v>44227</c:v>
                </c:pt>
                <c:pt idx="2230">
                  <c:v>44227</c:v>
                </c:pt>
                <c:pt idx="2231">
                  <c:v>44227</c:v>
                </c:pt>
                <c:pt idx="2232">
                  <c:v>44227</c:v>
                </c:pt>
                <c:pt idx="2233">
                  <c:v>44227</c:v>
                </c:pt>
                <c:pt idx="2234">
                  <c:v>44227</c:v>
                </c:pt>
                <c:pt idx="2235">
                  <c:v>44227</c:v>
                </c:pt>
                <c:pt idx="2236">
                  <c:v>44227</c:v>
                </c:pt>
                <c:pt idx="2237">
                  <c:v>44227</c:v>
                </c:pt>
                <c:pt idx="2238">
                  <c:v>44227</c:v>
                </c:pt>
                <c:pt idx="2239">
                  <c:v>44227</c:v>
                </c:pt>
                <c:pt idx="2240">
                  <c:v>44227</c:v>
                </c:pt>
                <c:pt idx="2241">
                  <c:v>44227</c:v>
                </c:pt>
                <c:pt idx="2242">
                  <c:v>44228</c:v>
                </c:pt>
                <c:pt idx="2243">
                  <c:v>44228</c:v>
                </c:pt>
                <c:pt idx="2244">
                  <c:v>44228</c:v>
                </c:pt>
                <c:pt idx="2245">
                  <c:v>44228</c:v>
                </c:pt>
                <c:pt idx="2246">
                  <c:v>44228</c:v>
                </c:pt>
                <c:pt idx="2247">
                  <c:v>44228</c:v>
                </c:pt>
                <c:pt idx="2248">
                  <c:v>44228</c:v>
                </c:pt>
                <c:pt idx="2249">
                  <c:v>44228</c:v>
                </c:pt>
                <c:pt idx="2250">
                  <c:v>44228</c:v>
                </c:pt>
                <c:pt idx="2251">
                  <c:v>44228</c:v>
                </c:pt>
                <c:pt idx="2252">
                  <c:v>44228</c:v>
                </c:pt>
                <c:pt idx="2253">
                  <c:v>44228</c:v>
                </c:pt>
                <c:pt idx="2254">
                  <c:v>44228</c:v>
                </c:pt>
                <c:pt idx="2255">
                  <c:v>44228</c:v>
                </c:pt>
                <c:pt idx="2256">
                  <c:v>44228</c:v>
                </c:pt>
                <c:pt idx="2257">
                  <c:v>44229</c:v>
                </c:pt>
                <c:pt idx="2258">
                  <c:v>44229</c:v>
                </c:pt>
                <c:pt idx="2259">
                  <c:v>44229</c:v>
                </c:pt>
                <c:pt idx="2260">
                  <c:v>44229</c:v>
                </c:pt>
                <c:pt idx="2261">
                  <c:v>44229</c:v>
                </c:pt>
                <c:pt idx="2262">
                  <c:v>44229</c:v>
                </c:pt>
                <c:pt idx="2263">
                  <c:v>44229</c:v>
                </c:pt>
                <c:pt idx="2264">
                  <c:v>44229</c:v>
                </c:pt>
                <c:pt idx="2265">
                  <c:v>44229</c:v>
                </c:pt>
                <c:pt idx="2266">
                  <c:v>44229</c:v>
                </c:pt>
                <c:pt idx="2267">
                  <c:v>44229</c:v>
                </c:pt>
                <c:pt idx="2268">
                  <c:v>44229</c:v>
                </c:pt>
                <c:pt idx="2269">
                  <c:v>44229</c:v>
                </c:pt>
                <c:pt idx="2270">
                  <c:v>44229</c:v>
                </c:pt>
                <c:pt idx="2271">
                  <c:v>44230</c:v>
                </c:pt>
                <c:pt idx="2272">
                  <c:v>44230</c:v>
                </c:pt>
                <c:pt idx="2273">
                  <c:v>44230</c:v>
                </c:pt>
                <c:pt idx="2274">
                  <c:v>44230</c:v>
                </c:pt>
                <c:pt idx="2275">
                  <c:v>44230</c:v>
                </c:pt>
                <c:pt idx="2276">
                  <c:v>44230</c:v>
                </c:pt>
                <c:pt idx="2277">
                  <c:v>44230</c:v>
                </c:pt>
                <c:pt idx="2278">
                  <c:v>44230</c:v>
                </c:pt>
                <c:pt idx="2279">
                  <c:v>44230</c:v>
                </c:pt>
                <c:pt idx="2280">
                  <c:v>44230</c:v>
                </c:pt>
                <c:pt idx="2281">
                  <c:v>44230</c:v>
                </c:pt>
                <c:pt idx="2282">
                  <c:v>44230</c:v>
                </c:pt>
                <c:pt idx="2283">
                  <c:v>44230</c:v>
                </c:pt>
                <c:pt idx="2284">
                  <c:v>44230</c:v>
                </c:pt>
                <c:pt idx="2285">
                  <c:v>44230</c:v>
                </c:pt>
                <c:pt idx="2286">
                  <c:v>44231</c:v>
                </c:pt>
                <c:pt idx="2287">
                  <c:v>44231</c:v>
                </c:pt>
                <c:pt idx="2288">
                  <c:v>44231</c:v>
                </c:pt>
                <c:pt idx="2289">
                  <c:v>44231</c:v>
                </c:pt>
                <c:pt idx="2290">
                  <c:v>44231</c:v>
                </c:pt>
                <c:pt idx="2291">
                  <c:v>44231</c:v>
                </c:pt>
                <c:pt idx="2292">
                  <c:v>44231</c:v>
                </c:pt>
                <c:pt idx="2293">
                  <c:v>44231</c:v>
                </c:pt>
                <c:pt idx="2294">
                  <c:v>44231</c:v>
                </c:pt>
                <c:pt idx="2295">
                  <c:v>44231</c:v>
                </c:pt>
                <c:pt idx="2296">
                  <c:v>44231</c:v>
                </c:pt>
                <c:pt idx="2297">
                  <c:v>44231</c:v>
                </c:pt>
                <c:pt idx="2298">
                  <c:v>44231</c:v>
                </c:pt>
                <c:pt idx="2299">
                  <c:v>44231</c:v>
                </c:pt>
                <c:pt idx="2300">
                  <c:v>44231</c:v>
                </c:pt>
                <c:pt idx="2301">
                  <c:v>44232</c:v>
                </c:pt>
                <c:pt idx="2302">
                  <c:v>44232</c:v>
                </c:pt>
                <c:pt idx="2303">
                  <c:v>44232</c:v>
                </c:pt>
                <c:pt idx="2304">
                  <c:v>44232</c:v>
                </c:pt>
                <c:pt idx="2305">
                  <c:v>44232</c:v>
                </c:pt>
                <c:pt idx="2306">
                  <c:v>44232</c:v>
                </c:pt>
                <c:pt idx="2307">
                  <c:v>44232</c:v>
                </c:pt>
                <c:pt idx="2308">
                  <c:v>44232</c:v>
                </c:pt>
                <c:pt idx="2309">
                  <c:v>44232</c:v>
                </c:pt>
                <c:pt idx="2310">
                  <c:v>44232</c:v>
                </c:pt>
                <c:pt idx="2311">
                  <c:v>44232</c:v>
                </c:pt>
                <c:pt idx="2312">
                  <c:v>44232</c:v>
                </c:pt>
                <c:pt idx="2313">
                  <c:v>44232</c:v>
                </c:pt>
                <c:pt idx="2314">
                  <c:v>44232</c:v>
                </c:pt>
                <c:pt idx="2315">
                  <c:v>44233</c:v>
                </c:pt>
                <c:pt idx="2316">
                  <c:v>44233</c:v>
                </c:pt>
                <c:pt idx="2317">
                  <c:v>44233</c:v>
                </c:pt>
                <c:pt idx="2318">
                  <c:v>44233</c:v>
                </c:pt>
                <c:pt idx="2319">
                  <c:v>44233</c:v>
                </c:pt>
                <c:pt idx="2320">
                  <c:v>44233</c:v>
                </c:pt>
                <c:pt idx="2321">
                  <c:v>44233</c:v>
                </c:pt>
                <c:pt idx="2322">
                  <c:v>44233</c:v>
                </c:pt>
                <c:pt idx="2323">
                  <c:v>44233</c:v>
                </c:pt>
                <c:pt idx="2324">
                  <c:v>44233</c:v>
                </c:pt>
                <c:pt idx="2325">
                  <c:v>44233</c:v>
                </c:pt>
                <c:pt idx="2326">
                  <c:v>44233</c:v>
                </c:pt>
                <c:pt idx="2327">
                  <c:v>44233</c:v>
                </c:pt>
                <c:pt idx="2328">
                  <c:v>44233</c:v>
                </c:pt>
                <c:pt idx="2329">
                  <c:v>44233</c:v>
                </c:pt>
                <c:pt idx="2330">
                  <c:v>44234</c:v>
                </c:pt>
                <c:pt idx="2331">
                  <c:v>44234</c:v>
                </c:pt>
                <c:pt idx="2332">
                  <c:v>44234</c:v>
                </c:pt>
                <c:pt idx="2333">
                  <c:v>44234</c:v>
                </c:pt>
                <c:pt idx="2334">
                  <c:v>44234</c:v>
                </c:pt>
                <c:pt idx="2335">
                  <c:v>44234</c:v>
                </c:pt>
                <c:pt idx="2336">
                  <c:v>44234</c:v>
                </c:pt>
                <c:pt idx="2337">
                  <c:v>44234</c:v>
                </c:pt>
                <c:pt idx="2338">
                  <c:v>44234</c:v>
                </c:pt>
                <c:pt idx="2339">
                  <c:v>44234</c:v>
                </c:pt>
                <c:pt idx="2340">
                  <c:v>44234</c:v>
                </c:pt>
                <c:pt idx="2341">
                  <c:v>44234</c:v>
                </c:pt>
                <c:pt idx="2342">
                  <c:v>44234</c:v>
                </c:pt>
                <c:pt idx="2343">
                  <c:v>44234</c:v>
                </c:pt>
                <c:pt idx="2344">
                  <c:v>44235</c:v>
                </c:pt>
                <c:pt idx="2345">
                  <c:v>44235</c:v>
                </c:pt>
                <c:pt idx="2346">
                  <c:v>44235</c:v>
                </c:pt>
                <c:pt idx="2347">
                  <c:v>44235</c:v>
                </c:pt>
                <c:pt idx="2348">
                  <c:v>44235</c:v>
                </c:pt>
                <c:pt idx="2349">
                  <c:v>44235</c:v>
                </c:pt>
                <c:pt idx="2350">
                  <c:v>44235</c:v>
                </c:pt>
                <c:pt idx="2351">
                  <c:v>44235</c:v>
                </c:pt>
                <c:pt idx="2352">
                  <c:v>44235</c:v>
                </c:pt>
                <c:pt idx="2353">
                  <c:v>44235</c:v>
                </c:pt>
                <c:pt idx="2354">
                  <c:v>44235</c:v>
                </c:pt>
                <c:pt idx="2355">
                  <c:v>44235</c:v>
                </c:pt>
                <c:pt idx="2356">
                  <c:v>44235</c:v>
                </c:pt>
                <c:pt idx="2357">
                  <c:v>44235</c:v>
                </c:pt>
                <c:pt idx="2358">
                  <c:v>44235</c:v>
                </c:pt>
                <c:pt idx="2359">
                  <c:v>44236</c:v>
                </c:pt>
                <c:pt idx="2360">
                  <c:v>44236</c:v>
                </c:pt>
                <c:pt idx="2361">
                  <c:v>44236</c:v>
                </c:pt>
                <c:pt idx="2362">
                  <c:v>44236</c:v>
                </c:pt>
                <c:pt idx="2363">
                  <c:v>44236</c:v>
                </c:pt>
                <c:pt idx="2364">
                  <c:v>44236</c:v>
                </c:pt>
                <c:pt idx="2365">
                  <c:v>44236</c:v>
                </c:pt>
                <c:pt idx="2366">
                  <c:v>44236</c:v>
                </c:pt>
                <c:pt idx="2367">
                  <c:v>44236</c:v>
                </c:pt>
                <c:pt idx="2368">
                  <c:v>44236</c:v>
                </c:pt>
                <c:pt idx="2369">
                  <c:v>44236</c:v>
                </c:pt>
                <c:pt idx="2370">
                  <c:v>44236</c:v>
                </c:pt>
                <c:pt idx="2371">
                  <c:v>44236</c:v>
                </c:pt>
                <c:pt idx="2372">
                  <c:v>44236</c:v>
                </c:pt>
                <c:pt idx="2373">
                  <c:v>44237</c:v>
                </c:pt>
                <c:pt idx="2374">
                  <c:v>44237</c:v>
                </c:pt>
                <c:pt idx="2375">
                  <c:v>44237</c:v>
                </c:pt>
                <c:pt idx="2376">
                  <c:v>44237</c:v>
                </c:pt>
                <c:pt idx="2377">
                  <c:v>44237</c:v>
                </c:pt>
                <c:pt idx="2378">
                  <c:v>44237</c:v>
                </c:pt>
                <c:pt idx="2379">
                  <c:v>44237</c:v>
                </c:pt>
                <c:pt idx="2380">
                  <c:v>44237</c:v>
                </c:pt>
                <c:pt idx="2381">
                  <c:v>44237</c:v>
                </c:pt>
                <c:pt idx="2382">
                  <c:v>44237</c:v>
                </c:pt>
                <c:pt idx="2383">
                  <c:v>44237</c:v>
                </c:pt>
                <c:pt idx="2384">
                  <c:v>44237</c:v>
                </c:pt>
                <c:pt idx="2385">
                  <c:v>44237</c:v>
                </c:pt>
                <c:pt idx="2386">
                  <c:v>44237</c:v>
                </c:pt>
                <c:pt idx="2387">
                  <c:v>44237</c:v>
                </c:pt>
                <c:pt idx="2388">
                  <c:v>44238</c:v>
                </c:pt>
                <c:pt idx="2389">
                  <c:v>44238</c:v>
                </c:pt>
                <c:pt idx="2390">
                  <c:v>44238</c:v>
                </c:pt>
                <c:pt idx="2391">
                  <c:v>44238</c:v>
                </c:pt>
                <c:pt idx="2392">
                  <c:v>44238</c:v>
                </c:pt>
                <c:pt idx="2393">
                  <c:v>44238</c:v>
                </c:pt>
                <c:pt idx="2394">
                  <c:v>44238</c:v>
                </c:pt>
                <c:pt idx="2395">
                  <c:v>44238</c:v>
                </c:pt>
                <c:pt idx="2396">
                  <c:v>44238</c:v>
                </c:pt>
                <c:pt idx="2397">
                  <c:v>44238</c:v>
                </c:pt>
                <c:pt idx="2398">
                  <c:v>44238</c:v>
                </c:pt>
                <c:pt idx="2399">
                  <c:v>44238</c:v>
                </c:pt>
                <c:pt idx="2400">
                  <c:v>44238</c:v>
                </c:pt>
                <c:pt idx="2401">
                  <c:v>44238</c:v>
                </c:pt>
                <c:pt idx="2402">
                  <c:v>44239</c:v>
                </c:pt>
                <c:pt idx="2403">
                  <c:v>44239</c:v>
                </c:pt>
                <c:pt idx="2404">
                  <c:v>44239</c:v>
                </c:pt>
                <c:pt idx="2405">
                  <c:v>44239</c:v>
                </c:pt>
                <c:pt idx="2406">
                  <c:v>44239</c:v>
                </c:pt>
                <c:pt idx="2407">
                  <c:v>44239</c:v>
                </c:pt>
                <c:pt idx="2408">
                  <c:v>44239</c:v>
                </c:pt>
                <c:pt idx="2409">
                  <c:v>44239</c:v>
                </c:pt>
                <c:pt idx="2410">
                  <c:v>44239</c:v>
                </c:pt>
                <c:pt idx="2411">
                  <c:v>44239</c:v>
                </c:pt>
                <c:pt idx="2412">
                  <c:v>44239</c:v>
                </c:pt>
                <c:pt idx="2413">
                  <c:v>44239</c:v>
                </c:pt>
                <c:pt idx="2414">
                  <c:v>44239</c:v>
                </c:pt>
                <c:pt idx="2415">
                  <c:v>44239</c:v>
                </c:pt>
                <c:pt idx="2416">
                  <c:v>44239</c:v>
                </c:pt>
                <c:pt idx="2417">
                  <c:v>44240</c:v>
                </c:pt>
                <c:pt idx="2418">
                  <c:v>44240</c:v>
                </c:pt>
                <c:pt idx="2419">
                  <c:v>44240</c:v>
                </c:pt>
                <c:pt idx="2420">
                  <c:v>44240</c:v>
                </c:pt>
                <c:pt idx="2421">
                  <c:v>44240</c:v>
                </c:pt>
                <c:pt idx="2422">
                  <c:v>44240</c:v>
                </c:pt>
                <c:pt idx="2423">
                  <c:v>44240</c:v>
                </c:pt>
                <c:pt idx="2424">
                  <c:v>44240</c:v>
                </c:pt>
                <c:pt idx="2425">
                  <c:v>44240</c:v>
                </c:pt>
                <c:pt idx="2426">
                  <c:v>44240</c:v>
                </c:pt>
                <c:pt idx="2427">
                  <c:v>44240</c:v>
                </c:pt>
                <c:pt idx="2428">
                  <c:v>44240</c:v>
                </c:pt>
                <c:pt idx="2429">
                  <c:v>44240</c:v>
                </c:pt>
                <c:pt idx="2430">
                  <c:v>44240</c:v>
                </c:pt>
                <c:pt idx="2431">
                  <c:v>44240</c:v>
                </c:pt>
                <c:pt idx="2432">
                  <c:v>44241</c:v>
                </c:pt>
                <c:pt idx="2433">
                  <c:v>44241</c:v>
                </c:pt>
                <c:pt idx="2434">
                  <c:v>44241</c:v>
                </c:pt>
                <c:pt idx="2435">
                  <c:v>44241</c:v>
                </c:pt>
                <c:pt idx="2436">
                  <c:v>44241</c:v>
                </c:pt>
                <c:pt idx="2437">
                  <c:v>44241</c:v>
                </c:pt>
                <c:pt idx="2438">
                  <c:v>44241</c:v>
                </c:pt>
                <c:pt idx="2439">
                  <c:v>44241</c:v>
                </c:pt>
                <c:pt idx="2440">
                  <c:v>44241</c:v>
                </c:pt>
                <c:pt idx="2441">
                  <c:v>44241</c:v>
                </c:pt>
                <c:pt idx="2442">
                  <c:v>44241</c:v>
                </c:pt>
                <c:pt idx="2443">
                  <c:v>44241</c:v>
                </c:pt>
                <c:pt idx="2444">
                  <c:v>44241</c:v>
                </c:pt>
                <c:pt idx="2445">
                  <c:v>44241</c:v>
                </c:pt>
                <c:pt idx="2446">
                  <c:v>44242</c:v>
                </c:pt>
                <c:pt idx="2447">
                  <c:v>44242</c:v>
                </c:pt>
                <c:pt idx="2448">
                  <c:v>44242</c:v>
                </c:pt>
                <c:pt idx="2449">
                  <c:v>44242</c:v>
                </c:pt>
                <c:pt idx="2450">
                  <c:v>44242</c:v>
                </c:pt>
                <c:pt idx="2451">
                  <c:v>44242</c:v>
                </c:pt>
                <c:pt idx="2452">
                  <c:v>44242</c:v>
                </c:pt>
                <c:pt idx="2453">
                  <c:v>44242</c:v>
                </c:pt>
                <c:pt idx="2454">
                  <c:v>44242</c:v>
                </c:pt>
                <c:pt idx="2455">
                  <c:v>44242</c:v>
                </c:pt>
                <c:pt idx="2456">
                  <c:v>44242</c:v>
                </c:pt>
                <c:pt idx="2457">
                  <c:v>44242</c:v>
                </c:pt>
                <c:pt idx="2458">
                  <c:v>44242</c:v>
                </c:pt>
                <c:pt idx="2459">
                  <c:v>44242</c:v>
                </c:pt>
                <c:pt idx="2460">
                  <c:v>44242</c:v>
                </c:pt>
                <c:pt idx="2461">
                  <c:v>44243</c:v>
                </c:pt>
                <c:pt idx="2462">
                  <c:v>44243</c:v>
                </c:pt>
                <c:pt idx="2463">
                  <c:v>44243</c:v>
                </c:pt>
                <c:pt idx="2464">
                  <c:v>44243</c:v>
                </c:pt>
                <c:pt idx="2465">
                  <c:v>44243</c:v>
                </c:pt>
                <c:pt idx="2466">
                  <c:v>44243</c:v>
                </c:pt>
                <c:pt idx="2467">
                  <c:v>44243</c:v>
                </c:pt>
                <c:pt idx="2468">
                  <c:v>44243</c:v>
                </c:pt>
                <c:pt idx="2469">
                  <c:v>44243</c:v>
                </c:pt>
                <c:pt idx="2470">
                  <c:v>44243</c:v>
                </c:pt>
                <c:pt idx="2471">
                  <c:v>44243</c:v>
                </c:pt>
                <c:pt idx="2472">
                  <c:v>44243</c:v>
                </c:pt>
                <c:pt idx="2473">
                  <c:v>44243</c:v>
                </c:pt>
                <c:pt idx="2474">
                  <c:v>44243</c:v>
                </c:pt>
                <c:pt idx="2475">
                  <c:v>44244</c:v>
                </c:pt>
                <c:pt idx="2476">
                  <c:v>44244</c:v>
                </c:pt>
                <c:pt idx="2477">
                  <c:v>44244</c:v>
                </c:pt>
                <c:pt idx="2478">
                  <c:v>44244</c:v>
                </c:pt>
                <c:pt idx="2479">
                  <c:v>44244</c:v>
                </c:pt>
                <c:pt idx="2480">
                  <c:v>44244</c:v>
                </c:pt>
                <c:pt idx="2481">
                  <c:v>44244</c:v>
                </c:pt>
                <c:pt idx="2482">
                  <c:v>44244</c:v>
                </c:pt>
                <c:pt idx="2483">
                  <c:v>44244</c:v>
                </c:pt>
                <c:pt idx="2484">
                  <c:v>44244</c:v>
                </c:pt>
                <c:pt idx="2485">
                  <c:v>44244</c:v>
                </c:pt>
                <c:pt idx="2486">
                  <c:v>44244</c:v>
                </c:pt>
                <c:pt idx="2487">
                  <c:v>44244</c:v>
                </c:pt>
                <c:pt idx="2488">
                  <c:v>44244</c:v>
                </c:pt>
                <c:pt idx="2489">
                  <c:v>44244</c:v>
                </c:pt>
                <c:pt idx="2490">
                  <c:v>44245</c:v>
                </c:pt>
                <c:pt idx="2491">
                  <c:v>44245</c:v>
                </c:pt>
                <c:pt idx="2492">
                  <c:v>44245</c:v>
                </c:pt>
                <c:pt idx="2493">
                  <c:v>44245</c:v>
                </c:pt>
                <c:pt idx="2494">
                  <c:v>44245</c:v>
                </c:pt>
                <c:pt idx="2495">
                  <c:v>44245</c:v>
                </c:pt>
                <c:pt idx="2496">
                  <c:v>44245</c:v>
                </c:pt>
                <c:pt idx="2497">
                  <c:v>44245</c:v>
                </c:pt>
                <c:pt idx="2498">
                  <c:v>44245</c:v>
                </c:pt>
                <c:pt idx="2499">
                  <c:v>44245</c:v>
                </c:pt>
                <c:pt idx="2500">
                  <c:v>44245</c:v>
                </c:pt>
                <c:pt idx="2501">
                  <c:v>44245</c:v>
                </c:pt>
                <c:pt idx="2502">
                  <c:v>44245</c:v>
                </c:pt>
                <c:pt idx="2503">
                  <c:v>44245</c:v>
                </c:pt>
                <c:pt idx="2504">
                  <c:v>44246</c:v>
                </c:pt>
                <c:pt idx="2505">
                  <c:v>44246</c:v>
                </c:pt>
                <c:pt idx="2506">
                  <c:v>44246</c:v>
                </c:pt>
                <c:pt idx="2507">
                  <c:v>44246</c:v>
                </c:pt>
                <c:pt idx="2508">
                  <c:v>44246</c:v>
                </c:pt>
                <c:pt idx="2509">
                  <c:v>44246</c:v>
                </c:pt>
                <c:pt idx="2510">
                  <c:v>44246</c:v>
                </c:pt>
                <c:pt idx="2511">
                  <c:v>44246</c:v>
                </c:pt>
                <c:pt idx="2512">
                  <c:v>44246</c:v>
                </c:pt>
                <c:pt idx="2513">
                  <c:v>44246</c:v>
                </c:pt>
                <c:pt idx="2514">
                  <c:v>44246</c:v>
                </c:pt>
                <c:pt idx="2515">
                  <c:v>44246</c:v>
                </c:pt>
                <c:pt idx="2516">
                  <c:v>44246</c:v>
                </c:pt>
                <c:pt idx="2517">
                  <c:v>44246</c:v>
                </c:pt>
                <c:pt idx="2518">
                  <c:v>44246</c:v>
                </c:pt>
                <c:pt idx="2519">
                  <c:v>44247</c:v>
                </c:pt>
                <c:pt idx="2520">
                  <c:v>44247</c:v>
                </c:pt>
                <c:pt idx="2521">
                  <c:v>44247</c:v>
                </c:pt>
                <c:pt idx="2522">
                  <c:v>44247</c:v>
                </c:pt>
                <c:pt idx="2523">
                  <c:v>44247</c:v>
                </c:pt>
                <c:pt idx="2524">
                  <c:v>44247</c:v>
                </c:pt>
                <c:pt idx="2525">
                  <c:v>44247</c:v>
                </c:pt>
                <c:pt idx="2526">
                  <c:v>44247</c:v>
                </c:pt>
                <c:pt idx="2527">
                  <c:v>44247</c:v>
                </c:pt>
                <c:pt idx="2528">
                  <c:v>44247</c:v>
                </c:pt>
                <c:pt idx="2529">
                  <c:v>44247</c:v>
                </c:pt>
                <c:pt idx="2530">
                  <c:v>44247</c:v>
                </c:pt>
                <c:pt idx="2531">
                  <c:v>44247</c:v>
                </c:pt>
                <c:pt idx="2532">
                  <c:v>44247</c:v>
                </c:pt>
                <c:pt idx="2533">
                  <c:v>44247</c:v>
                </c:pt>
                <c:pt idx="2534">
                  <c:v>44248</c:v>
                </c:pt>
                <c:pt idx="2535">
                  <c:v>44248</c:v>
                </c:pt>
                <c:pt idx="2536">
                  <c:v>44248</c:v>
                </c:pt>
                <c:pt idx="2537">
                  <c:v>44248</c:v>
                </c:pt>
                <c:pt idx="2538">
                  <c:v>44248</c:v>
                </c:pt>
                <c:pt idx="2539">
                  <c:v>44248</c:v>
                </c:pt>
                <c:pt idx="2540">
                  <c:v>44248</c:v>
                </c:pt>
                <c:pt idx="2541">
                  <c:v>44248</c:v>
                </c:pt>
                <c:pt idx="2542">
                  <c:v>44248</c:v>
                </c:pt>
                <c:pt idx="2543">
                  <c:v>44248</c:v>
                </c:pt>
                <c:pt idx="2544">
                  <c:v>44248</c:v>
                </c:pt>
                <c:pt idx="2545">
                  <c:v>44248</c:v>
                </c:pt>
                <c:pt idx="2546">
                  <c:v>44248</c:v>
                </c:pt>
                <c:pt idx="2547">
                  <c:v>44248</c:v>
                </c:pt>
                <c:pt idx="2548">
                  <c:v>44249</c:v>
                </c:pt>
                <c:pt idx="2549">
                  <c:v>44249</c:v>
                </c:pt>
                <c:pt idx="2550">
                  <c:v>44249</c:v>
                </c:pt>
                <c:pt idx="2551">
                  <c:v>44249</c:v>
                </c:pt>
                <c:pt idx="2552">
                  <c:v>44249</c:v>
                </c:pt>
                <c:pt idx="2553">
                  <c:v>44249</c:v>
                </c:pt>
                <c:pt idx="2554">
                  <c:v>44249</c:v>
                </c:pt>
                <c:pt idx="2555">
                  <c:v>44249</c:v>
                </c:pt>
                <c:pt idx="2556">
                  <c:v>44249</c:v>
                </c:pt>
                <c:pt idx="2557">
                  <c:v>44249</c:v>
                </c:pt>
                <c:pt idx="2558">
                  <c:v>44249</c:v>
                </c:pt>
                <c:pt idx="2559">
                  <c:v>44249</c:v>
                </c:pt>
                <c:pt idx="2560">
                  <c:v>44249</c:v>
                </c:pt>
                <c:pt idx="2561">
                  <c:v>44249</c:v>
                </c:pt>
                <c:pt idx="2562">
                  <c:v>44249</c:v>
                </c:pt>
                <c:pt idx="2563">
                  <c:v>44250</c:v>
                </c:pt>
                <c:pt idx="2564">
                  <c:v>44250</c:v>
                </c:pt>
                <c:pt idx="2565">
                  <c:v>44250</c:v>
                </c:pt>
                <c:pt idx="2566">
                  <c:v>44250</c:v>
                </c:pt>
                <c:pt idx="2567">
                  <c:v>44250</c:v>
                </c:pt>
                <c:pt idx="2568">
                  <c:v>44250</c:v>
                </c:pt>
                <c:pt idx="2569">
                  <c:v>44250</c:v>
                </c:pt>
                <c:pt idx="2570">
                  <c:v>44250</c:v>
                </c:pt>
                <c:pt idx="2571">
                  <c:v>44250</c:v>
                </c:pt>
                <c:pt idx="2572">
                  <c:v>44250</c:v>
                </c:pt>
                <c:pt idx="2573">
                  <c:v>44250</c:v>
                </c:pt>
                <c:pt idx="2574">
                  <c:v>44250</c:v>
                </c:pt>
                <c:pt idx="2575">
                  <c:v>44250</c:v>
                </c:pt>
                <c:pt idx="2576">
                  <c:v>44250</c:v>
                </c:pt>
                <c:pt idx="2577">
                  <c:v>44251</c:v>
                </c:pt>
                <c:pt idx="2578">
                  <c:v>44251</c:v>
                </c:pt>
                <c:pt idx="2579">
                  <c:v>44251</c:v>
                </c:pt>
                <c:pt idx="2580">
                  <c:v>44251</c:v>
                </c:pt>
                <c:pt idx="2581">
                  <c:v>44251</c:v>
                </c:pt>
                <c:pt idx="2582">
                  <c:v>44251</c:v>
                </c:pt>
                <c:pt idx="2583">
                  <c:v>44251</c:v>
                </c:pt>
                <c:pt idx="2584">
                  <c:v>44251</c:v>
                </c:pt>
                <c:pt idx="2585">
                  <c:v>44251</c:v>
                </c:pt>
                <c:pt idx="2586">
                  <c:v>44251</c:v>
                </c:pt>
                <c:pt idx="2587">
                  <c:v>44251</c:v>
                </c:pt>
                <c:pt idx="2588">
                  <c:v>44251</c:v>
                </c:pt>
                <c:pt idx="2589">
                  <c:v>44251</c:v>
                </c:pt>
                <c:pt idx="2590">
                  <c:v>44251</c:v>
                </c:pt>
                <c:pt idx="2591">
                  <c:v>44251</c:v>
                </c:pt>
                <c:pt idx="2592">
                  <c:v>44252</c:v>
                </c:pt>
                <c:pt idx="2593">
                  <c:v>44252</c:v>
                </c:pt>
                <c:pt idx="2594">
                  <c:v>44252</c:v>
                </c:pt>
                <c:pt idx="2595">
                  <c:v>44252</c:v>
                </c:pt>
                <c:pt idx="2596">
                  <c:v>44252</c:v>
                </c:pt>
                <c:pt idx="2597">
                  <c:v>44252</c:v>
                </c:pt>
                <c:pt idx="2598">
                  <c:v>44252</c:v>
                </c:pt>
                <c:pt idx="2599">
                  <c:v>44252</c:v>
                </c:pt>
                <c:pt idx="2600">
                  <c:v>44252</c:v>
                </c:pt>
                <c:pt idx="2601">
                  <c:v>44252</c:v>
                </c:pt>
                <c:pt idx="2602">
                  <c:v>44252</c:v>
                </c:pt>
                <c:pt idx="2603">
                  <c:v>44252</c:v>
                </c:pt>
                <c:pt idx="2604">
                  <c:v>44252</c:v>
                </c:pt>
                <c:pt idx="2605">
                  <c:v>44252</c:v>
                </c:pt>
                <c:pt idx="2606">
                  <c:v>44253</c:v>
                </c:pt>
                <c:pt idx="2607">
                  <c:v>44253</c:v>
                </c:pt>
                <c:pt idx="2608">
                  <c:v>44253</c:v>
                </c:pt>
                <c:pt idx="2609">
                  <c:v>44253</c:v>
                </c:pt>
                <c:pt idx="2610">
                  <c:v>44253</c:v>
                </c:pt>
                <c:pt idx="2611">
                  <c:v>44253</c:v>
                </c:pt>
                <c:pt idx="2612">
                  <c:v>44253</c:v>
                </c:pt>
                <c:pt idx="2613">
                  <c:v>44253</c:v>
                </c:pt>
                <c:pt idx="2614">
                  <c:v>44253</c:v>
                </c:pt>
                <c:pt idx="2615">
                  <c:v>44253</c:v>
                </c:pt>
                <c:pt idx="2616">
                  <c:v>44253</c:v>
                </c:pt>
                <c:pt idx="2617">
                  <c:v>44253</c:v>
                </c:pt>
                <c:pt idx="2618">
                  <c:v>44253</c:v>
                </c:pt>
                <c:pt idx="2619">
                  <c:v>44253</c:v>
                </c:pt>
                <c:pt idx="2620">
                  <c:v>44253</c:v>
                </c:pt>
                <c:pt idx="2621">
                  <c:v>44254</c:v>
                </c:pt>
                <c:pt idx="2622">
                  <c:v>44254</c:v>
                </c:pt>
                <c:pt idx="2623">
                  <c:v>44254</c:v>
                </c:pt>
                <c:pt idx="2624">
                  <c:v>44254</c:v>
                </c:pt>
                <c:pt idx="2625">
                  <c:v>44254</c:v>
                </c:pt>
                <c:pt idx="2626">
                  <c:v>44254</c:v>
                </c:pt>
                <c:pt idx="2627">
                  <c:v>44254</c:v>
                </c:pt>
                <c:pt idx="2628">
                  <c:v>44254</c:v>
                </c:pt>
                <c:pt idx="2629">
                  <c:v>44254</c:v>
                </c:pt>
                <c:pt idx="2630">
                  <c:v>44254</c:v>
                </c:pt>
                <c:pt idx="2631">
                  <c:v>44254</c:v>
                </c:pt>
                <c:pt idx="2632">
                  <c:v>44254</c:v>
                </c:pt>
                <c:pt idx="2633">
                  <c:v>44254</c:v>
                </c:pt>
                <c:pt idx="2634">
                  <c:v>44254</c:v>
                </c:pt>
                <c:pt idx="2635">
                  <c:v>44255</c:v>
                </c:pt>
                <c:pt idx="2636">
                  <c:v>44255</c:v>
                </c:pt>
                <c:pt idx="2637">
                  <c:v>44255</c:v>
                </c:pt>
                <c:pt idx="2638">
                  <c:v>44255</c:v>
                </c:pt>
                <c:pt idx="2639">
                  <c:v>44255</c:v>
                </c:pt>
                <c:pt idx="2640">
                  <c:v>44255</c:v>
                </c:pt>
                <c:pt idx="2641">
                  <c:v>44255</c:v>
                </c:pt>
                <c:pt idx="2642">
                  <c:v>44255</c:v>
                </c:pt>
                <c:pt idx="2643">
                  <c:v>44255</c:v>
                </c:pt>
                <c:pt idx="2644">
                  <c:v>44255</c:v>
                </c:pt>
                <c:pt idx="2645">
                  <c:v>44255</c:v>
                </c:pt>
                <c:pt idx="2646">
                  <c:v>44255</c:v>
                </c:pt>
                <c:pt idx="2647">
                  <c:v>44255</c:v>
                </c:pt>
                <c:pt idx="2648">
                  <c:v>44255</c:v>
                </c:pt>
                <c:pt idx="2649">
                  <c:v>44255</c:v>
                </c:pt>
                <c:pt idx="2650">
                  <c:v>44256</c:v>
                </c:pt>
                <c:pt idx="2651">
                  <c:v>44256</c:v>
                </c:pt>
                <c:pt idx="2652">
                  <c:v>44256</c:v>
                </c:pt>
                <c:pt idx="2653">
                  <c:v>44256</c:v>
                </c:pt>
                <c:pt idx="2654">
                  <c:v>44256</c:v>
                </c:pt>
                <c:pt idx="2655">
                  <c:v>44256</c:v>
                </c:pt>
                <c:pt idx="2656">
                  <c:v>44256</c:v>
                </c:pt>
                <c:pt idx="2657">
                  <c:v>44256</c:v>
                </c:pt>
                <c:pt idx="2658">
                  <c:v>44256</c:v>
                </c:pt>
                <c:pt idx="2659">
                  <c:v>44256</c:v>
                </c:pt>
                <c:pt idx="2660">
                  <c:v>44256</c:v>
                </c:pt>
                <c:pt idx="2661">
                  <c:v>44256</c:v>
                </c:pt>
                <c:pt idx="2662">
                  <c:v>44256</c:v>
                </c:pt>
                <c:pt idx="2663">
                  <c:v>44256</c:v>
                </c:pt>
                <c:pt idx="2664">
                  <c:v>44256</c:v>
                </c:pt>
                <c:pt idx="2665">
                  <c:v>44257</c:v>
                </c:pt>
                <c:pt idx="2666">
                  <c:v>44257</c:v>
                </c:pt>
                <c:pt idx="2667">
                  <c:v>44257</c:v>
                </c:pt>
                <c:pt idx="2668">
                  <c:v>44257</c:v>
                </c:pt>
                <c:pt idx="2669">
                  <c:v>44257</c:v>
                </c:pt>
                <c:pt idx="2670">
                  <c:v>44257</c:v>
                </c:pt>
                <c:pt idx="2671">
                  <c:v>44257</c:v>
                </c:pt>
                <c:pt idx="2672">
                  <c:v>44257</c:v>
                </c:pt>
                <c:pt idx="2673">
                  <c:v>44257</c:v>
                </c:pt>
                <c:pt idx="2674">
                  <c:v>44257</c:v>
                </c:pt>
                <c:pt idx="2675">
                  <c:v>44257</c:v>
                </c:pt>
                <c:pt idx="2676">
                  <c:v>44257</c:v>
                </c:pt>
                <c:pt idx="2677">
                  <c:v>44257</c:v>
                </c:pt>
                <c:pt idx="2678">
                  <c:v>44257</c:v>
                </c:pt>
                <c:pt idx="2679">
                  <c:v>44258</c:v>
                </c:pt>
                <c:pt idx="2680">
                  <c:v>44258</c:v>
                </c:pt>
                <c:pt idx="2681">
                  <c:v>44258</c:v>
                </c:pt>
                <c:pt idx="2682">
                  <c:v>44258</c:v>
                </c:pt>
                <c:pt idx="2683">
                  <c:v>44258</c:v>
                </c:pt>
                <c:pt idx="2684">
                  <c:v>44258</c:v>
                </c:pt>
                <c:pt idx="2685">
                  <c:v>44258</c:v>
                </c:pt>
                <c:pt idx="2686">
                  <c:v>44258</c:v>
                </c:pt>
                <c:pt idx="2687">
                  <c:v>44258</c:v>
                </c:pt>
                <c:pt idx="2688">
                  <c:v>44258</c:v>
                </c:pt>
                <c:pt idx="2689">
                  <c:v>44258</c:v>
                </c:pt>
                <c:pt idx="2690">
                  <c:v>44258</c:v>
                </c:pt>
                <c:pt idx="2691">
                  <c:v>44258</c:v>
                </c:pt>
                <c:pt idx="2692">
                  <c:v>44258</c:v>
                </c:pt>
                <c:pt idx="2693">
                  <c:v>44258</c:v>
                </c:pt>
                <c:pt idx="2694">
                  <c:v>44259</c:v>
                </c:pt>
                <c:pt idx="2695">
                  <c:v>44259</c:v>
                </c:pt>
                <c:pt idx="2696">
                  <c:v>44259</c:v>
                </c:pt>
                <c:pt idx="2697">
                  <c:v>44259</c:v>
                </c:pt>
                <c:pt idx="2698">
                  <c:v>44259</c:v>
                </c:pt>
                <c:pt idx="2699">
                  <c:v>44259</c:v>
                </c:pt>
                <c:pt idx="2700">
                  <c:v>44259</c:v>
                </c:pt>
                <c:pt idx="2701">
                  <c:v>44259</c:v>
                </c:pt>
                <c:pt idx="2702">
                  <c:v>44259</c:v>
                </c:pt>
                <c:pt idx="2703">
                  <c:v>44259</c:v>
                </c:pt>
                <c:pt idx="2704">
                  <c:v>44259</c:v>
                </c:pt>
                <c:pt idx="2705">
                  <c:v>44259</c:v>
                </c:pt>
                <c:pt idx="2706">
                  <c:v>44259</c:v>
                </c:pt>
                <c:pt idx="2707">
                  <c:v>44259</c:v>
                </c:pt>
                <c:pt idx="2708">
                  <c:v>44260</c:v>
                </c:pt>
                <c:pt idx="2709">
                  <c:v>44260</c:v>
                </c:pt>
                <c:pt idx="2710">
                  <c:v>44260</c:v>
                </c:pt>
                <c:pt idx="2711">
                  <c:v>44260</c:v>
                </c:pt>
                <c:pt idx="2712">
                  <c:v>44260</c:v>
                </c:pt>
                <c:pt idx="2713">
                  <c:v>44260</c:v>
                </c:pt>
                <c:pt idx="2714">
                  <c:v>44260</c:v>
                </c:pt>
                <c:pt idx="2715">
                  <c:v>44260</c:v>
                </c:pt>
                <c:pt idx="2716">
                  <c:v>44260</c:v>
                </c:pt>
                <c:pt idx="2717">
                  <c:v>44260</c:v>
                </c:pt>
                <c:pt idx="2718">
                  <c:v>44260</c:v>
                </c:pt>
                <c:pt idx="2719">
                  <c:v>44260</c:v>
                </c:pt>
                <c:pt idx="2720">
                  <c:v>44260</c:v>
                </c:pt>
                <c:pt idx="2721">
                  <c:v>44260</c:v>
                </c:pt>
                <c:pt idx="2722">
                  <c:v>44260</c:v>
                </c:pt>
                <c:pt idx="2723">
                  <c:v>44261</c:v>
                </c:pt>
                <c:pt idx="2724">
                  <c:v>44261</c:v>
                </c:pt>
                <c:pt idx="2725">
                  <c:v>44261</c:v>
                </c:pt>
                <c:pt idx="2726">
                  <c:v>44261</c:v>
                </c:pt>
                <c:pt idx="2727">
                  <c:v>44261</c:v>
                </c:pt>
                <c:pt idx="2728">
                  <c:v>44261</c:v>
                </c:pt>
                <c:pt idx="2729">
                  <c:v>44261</c:v>
                </c:pt>
                <c:pt idx="2730">
                  <c:v>44261</c:v>
                </c:pt>
                <c:pt idx="2731">
                  <c:v>44261</c:v>
                </c:pt>
                <c:pt idx="2732">
                  <c:v>44261</c:v>
                </c:pt>
                <c:pt idx="2733">
                  <c:v>44261</c:v>
                </c:pt>
                <c:pt idx="2734">
                  <c:v>44261</c:v>
                </c:pt>
                <c:pt idx="2735">
                  <c:v>44261</c:v>
                </c:pt>
                <c:pt idx="2736">
                  <c:v>44261</c:v>
                </c:pt>
                <c:pt idx="2737">
                  <c:v>44262</c:v>
                </c:pt>
                <c:pt idx="2738">
                  <c:v>44262</c:v>
                </c:pt>
                <c:pt idx="2739">
                  <c:v>44262</c:v>
                </c:pt>
                <c:pt idx="2740">
                  <c:v>44262</c:v>
                </c:pt>
                <c:pt idx="2741">
                  <c:v>44262</c:v>
                </c:pt>
                <c:pt idx="2742">
                  <c:v>44262</c:v>
                </c:pt>
                <c:pt idx="2743">
                  <c:v>44262</c:v>
                </c:pt>
                <c:pt idx="2744">
                  <c:v>44262</c:v>
                </c:pt>
                <c:pt idx="2745">
                  <c:v>44262</c:v>
                </c:pt>
                <c:pt idx="2746">
                  <c:v>44262</c:v>
                </c:pt>
                <c:pt idx="2747">
                  <c:v>44262</c:v>
                </c:pt>
                <c:pt idx="2748">
                  <c:v>44262</c:v>
                </c:pt>
                <c:pt idx="2749">
                  <c:v>44262</c:v>
                </c:pt>
                <c:pt idx="2750">
                  <c:v>44262</c:v>
                </c:pt>
                <c:pt idx="2751">
                  <c:v>44262</c:v>
                </c:pt>
                <c:pt idx="2752">
                  <c:v>44263</c:v>
                </c:pt>
                <c:pt idx="2753">
                  <c:v>44263</c:v>
                </c:pt>
                <c:pt idx="2754">
                  <c:v>44263</c:v>
                </c:pt>
                <c:pt idx="2755">
                  <c:v>44263</c:v>
                </c:pt>
                <c:pt idx="2756">
                  <c:v>44263</c:v>
                </c:pt>
                <c:pt idx="2757">
                  <c:v>44263</c:v>
                </c:pt>
                <c:pt idx="2758">
                  <c:v>44263</c:v>
                </c:pt>
                <c:pt idx="2759">
                  <c:v>44263</c:v>
                </c:pt>
                <c:pt idx="2760">
                  <c:v>44263</c:v>
                </c:pt>
                <c:pt idx="2761">
                  <c:v>44263</c:v>
                </c:pt>
                <c:pt idx="2762">
                  <c:v>44263</c:v>
                </c:pt>
                <c:pt idx="2763">
                  <c:v>44263</c:v>
                </c:pt>
                <c:pt idx="2764">
                  <c:v>44263</c:v>
                </c:pt>
                <c:pt idx="2765">
                  <c:v>44263</c:v>
                </c:pt>
                <c:pt idx="2766">
                  <c:v>44263</c:v>
                </c:pt>
                <c:pt idx="2767">
                  <c:v>44264</c:v>
                </c:pt>
                <c:pt idx="2768">
                  <c:v>44264</c:v>
                </c:pt>
                <c:pt idx="2769">
                  <c:v>44264</c:v>
                </c:pt>
                <c:pt idx="2770">
                  <c:v>44264</c:v>
                </c:pt>
                <c:pt idx="2771">
                  <c:v>44264</c:v>
                </c:pt>
                <c:pt idx="2772">
                  <c:v>44264</c:v>
                </c:pt>
                <c:pt idx="2773">
                  <c:v>44264</c:v>
                </c:pt>
                <c:pt idx="2774">
                  <c:v>44264</c:v>
                </c:pt>
                <c:pt idx="2775">
                  <c:v>44264</c:v>
                </c:pt>
                <c:pt idx="2776">
                  <c:v>44264</c:v>
                </c:pt>
                <c:pt idx="2777">
                  <c:v>44264</c:v>
                </c:pt>
                <c:pt idx="2778">
                  <c:v>44264</c:v>
                </c:pt>
                <c:pt idx="2779">
                  <c:v>44264</c:v>
                </c:pt>
                <c:pt idx="2780">
                  <c:v>44264</c:v>
                </c:pt>
                <c:pt idx="2781">
                  <c:v>44265</c:v>
                </c:pt>
                <c:pt idx="2782">
                  <c:v>44265</c:v>
                </c:pt>
                <c:pt idx="2783">
                  <c:v>44265</c:v>
                </c:pt>
                <c:pt idx="2784">
                  <c:v>44265</c:v>
                </c:pt>
                <c:pt idx="2785">
                  <c:v>44265</c:v>
                </c:pt>
                <c:pt idx="2786">
                  <c:v>44265</c:v>
                </c:pt>
                <c:pt idx="2787">
                  <c:v>44265</c:v>
                </c:pt>
                <c:pt idx="2788">
                  <c:v>44265</c:v>
                </c:pt>
                <c:pt idx="2789">
                  <c:v>44265</c:v>
                </c:pt>
                <c:pt idx="2790">
                  <c:v>44265</c:v>
                </c:pt>
                <c:pt idx="2791">
                  <c:v>44265</c:v>
                </c:pt>
                <c:pt idx="2792">
                  <c:v>44265</c:v>
                </c:pt>
                <c:pt idx="2793">
                  <c:v>44265</c:v>
                </c:pt>
                <c:pt idx="2794">
                  <c:v>44265</c:v>
                </c:pt>
                <c:pt idx="2795">
                  <c:v>44265</c:v>
                </c:pt>
                <c:pt idx="2796">
                  <c:v>44266</c:v>
                </c:pt>
                <c:pt idx="2797">
                  <c:v>44266</c:v>
                </c:pt>
                <c:pt idx="2798">
                  <c:v>44266</c:v>
                </c:pt>
                <c:pt idx="2799">
                  <c:v>44266</c:v>
                </c:pt>
                <c:pt idx="2800">
                  <c:v>44266</c:v>
                </c:pt>
                <c:pt idx="2801">
                  <c:v>44266</c:v>
                </c:pt>
                <c:pt idx="2802">
                  <c:v>44266</c:v>
                </c:pt>
                <c:pt idx="2803">
                  <c:v>44266</c:v>
                </c:pt>
                <c:pt idx="2804">
                  <c:v>44266</c:v>
                </c:pt>
                <c:pt idx="2805">
                  <c:v>44266</c:v>
                </c:pt>
                <c:pt idx="2806">
                  <c:v>44266</c:v>
                </c:pt>
                <c:pt idx="2807">
                  <c:v>44266</c:v>
                </c:pt>
                <c:pt idx="2808">
                  <c:v>44266</c:v>
                </c:pt>
                <c:pt idx="2809">
                  <c:v>44266</c:v>
                </c:pt>
                <c:pt idx="2810">
                  <c:v>44267</c:v>
                </c:pt>
                <c:pt idx="2811">
                  <c:v>44267</c:v>
                </c:pt>
                <c:pt idx="2812">
                  <c:v>44267</c:v>
                </c:pt>
                <c:pt idx="2813">
                  <c:v>44267</c:v>
                </c:pt>
                <c:pt idx="2814">
                  <c:v>44267</c:v>
                </c:pt>
                <c:pt idx="2815">
                  <c:v>44267</c:v>
                </c:pt>
                <c:pt idx="2816">
                  <c:v>44267</c:v>
                </c:pt>
                <c:pt idx="2817">
                  <c:v>44267</c:v>
                </c:pt>
                <c:pt idx="2818">
                  <c:v>44267</c:v>
                </c:pt>
                <c:pt idx="2819">
                  <c:v>44267</c:v>
                </c:pt>
                <c:pt idx="2820">
                  <c:v>44267</c:v>
                </c:pt>
                <c:pt idx="2821">
                  <c:v>44267</c:v>
                </c:pt>
                <c:pt idx="2822">
                  <c:v>44267</c:v>
                </c:pt>
                <c:pt idx="2823">
                  <c:v>44267</c:v>
                </c:pt>
                <c:pt idx="2824">
                  <c:v>44267</c:v>
                </c:pt>
                <c:pt idx="2825">
                  <c:v>44268</c:v>
                </c:pt>
                <c:pt idx="2826">
                  <c:v>44268</c:v>
                </c:pt>
                <c:pt idx="2827">
                  <c:v>44268</c:v>
                </c:pt>
                <c:pt idx="2828">
                  <c:v>44268</c:v>
                </c:pt>
                <c:pt idx="2829">
                  <c:v>44268</c:v>
                </c:pt>
                <c:pt idx="2830">
                  <c:v>44268</c:v>
                </c:pt>
                <c:pt idx="2831">
                  <c:v>44268</c:v>
                </c:pt>
                <c:pt idx="2832">
                  <c:v>44268</c:v>
                </c:pt>
                <c:pt idx="2833">
                  <c:v>44268</c:v>
                </c:pt>
                <c:pt idx="2834">
                  <c:v>44268</c:v>
                </c:pt>
                <c:pt idx="2835">
                  <c:v>44268</c:v>
                </c:pt>
                <c:pt idx="2836">
                  <c:v>44268</c:v>
                </c:pt>
                <c:pt idx="2837">
                  <c:v>44268</c:v>
                </c:pt>
                <c:pt idx="2838">
                  <c:v>44268</c:v>
                </c:pt>
                <c:pt idx="2839">
                  <c:v>44269</c:v>
                </c:pt>
                <c:pt idx="2840">
                  <c:v>44269</c:v>
                </c:pt>
                <c:pt idx="2841">
                  <c:v>44269</c:v>
                </c:pt>
                <c:pt idx="2842">
                  <c:v>44269</c:v>
                </c:pt>
                <c:pt idx="2843">
                  <c:v>44269</c:v>
                </c:pt>
                <c:pt idx="2844">
                  <c:v>44269</c:v>
                </c:pt>
                <c:pt idx="2845">
                  <c:v>44269</c:v>
                </c:pt>
                <c:pt idx="2846">
                  <c:v>44269</c:v>
                </c:pt>
                <c:pt idx="2847">
                  <c:v>44269</c:v>
                </c:pt>
                <c:pt idx="2848">
                  <c:v>44269</c:v>
                </c:pt>
                <c:pt idx="2849">
                  <c:v>44269</c:v>
                </c:pt>
                <c:pt idx="2850">
                  <c:v>44269</c:v>
                </c:pt>
                <c:pt idx="2851">
                  <c:v>44269</c:v>
                </c:pt>
                <c:pt idx="2852">
                  <c:v>44269</c:v>
                </c:pt>
                <c:pt idx="2853">
                  <c:v>44269</c:v>
                </c:pt>
                <c:pt idx="2854">
                  <c:v>44270</c:v>
                </c:pt>
                <c:pt idx="2855">
                  <c:v>44270</c:v>
                </c:pt>
                <c:pt idx="2856">
                  <c:v>44270</c:v>
                </c:pt>
                <c:pt idx="2857">
                  <c:v>44270</c:v>
                </c:pt>
                <c:pt idx="2858">
                  <c:v>44270</c:v>
                </c:pt>
                <c:pt idx="2859">
                  <c:v>44270</c:v>
                </c:pt>
                <c:pt idx="2860">
                  <c:v>44270</c:v>
                </c:pt>
                <c:pt idx="2861">
                  <c:v>44270</c:v>
                </c:pt>
                <c:pt idx="2862">
                  <c:v>44270</c:v>
                </c:pt>
                <c:pt idx="2863">
                  <c:v>44270</c:v>
                </c:pt>
                <c:pt idx="2864">
                  <c:v>44270</c:v>
                </c:pt>
                <c:pt idx="2865">
                  <c:v>44270</c:v>
                </c:pt>
                <c:pt idx="2866">
                  <c:v>44270</c:v>
                </c:pt>
                <c:pt idx="2867">
                  <c:v>44270</c:v>
                </c:pt>
                <c:pt idx="2868">
                  <c:v>44271</c:v>
                </c:pt>
                <c:pt idx="2869">
                  <c:v>44271</c:v>
                </c:pt>
                <c:pt idx="2870">
                  <c:v>44271</c:v>
                </c:pt>
                <c:pt idx="2871">
                  <c:v>44271</c:v>
                </c:pt>
                <c:pt idx="2872">
                  <c:v>44271</c:v>
                </c:pt>
                <c:pt idx="2873">
                  <c:v>44271</c:v>
                </c:pt>
                <c:pt idx="2874">
                  <c:v>44271</c:v>
                </c:pt>
                <c:pt idx="2875">
                  <c:v>44271</c:v>
                </c:pt>
                <c:pt idx="2876">
                  <c:v>44271</c:v>
                </c:pt>
                <c:pt idx="2877">
                  <c:v>44271</c:v>
                </c:pt>
                <c:pt idx="2878">
                  <c:v>44271</c:v>
                </c:pt>
                <c:pt idx="2879">
                  <c:v>44271</c:v>
                </c:pt>
                <c:pt idx="2880">
                  <c:v>44271</c:v>
                </c:pt>
                <c:pt idx="2881">
                  <c:v>44271</c:v>
                </c:pt>
                <c:pt idx="2882">
                  <c:v>44271</c:v>
                </c:pt>
                <c:pt idx="2883">
                  <c:v>44272</c:v>
                </c:pt>
                <c:pt idx="2884">
                  <c:v>44272</c:v>
                </c:pt>
                <c:pt idx="2885">
                  <c:v>44272</c:v>
                </c:pt>
                <c:pt idx="2886">
                  <c:v>44272</c:v>
                </c:pt>
                <c:pt idx="2887">
                  <c:v>44272</c:v>
                </c:pt>
                <c:pt idx="2888">
                  <c:v>44272</c:v>
                </c:pt>
                <c:pt idx="2889">
                  <c:v>44272</c:v>
                </c:pt>
                <c:pt idx="2890">
                  <c:v>44272</c:v>
                </c:pt>
                <c:pt idx="2891">
                  <c:v>44272</c:v>
                </c:pt>
                <c:pt idx="2892">
                  <c:v>44272</c:v>
                </c:pt>
                <c:pt idx="2893">
                  <c:v>44272</c:v>
                </c:pt>
                <c:pt idx="2894">
                  <c:v>44272</c:v>
                </c:pt>
                <c:pt idx="2895">
                  <c:v>44272</c:v>
                </c:pt>
                <c:pt idx="2896">
                  <c:v>44272</c:v>
                </c:pt>
                <c:pt idx="2897">
                  <c:v>44272</c:v>
                </c:pt>
                <c:pt idx="2898">
                  <c:v>44273</c:v>
                </c:pt>
                <c:pt idx="2899">
                  <c:v>44273</c:v>
                </c:pt>
                <c:pt idx="2900">
                  <c:v>44273</c:v>
                </c:pt>
                <c:pt idx="2901">
                  <c:v>44273</c:v>
                </c:pt>
                <c:pt idx="2902">
                  <c:v>44273</c:v>
                </c:pt>
                <c:pt idx="2903">
                  <c:v>44273</c:v>
                </c:pt>
                <c:pt idx="2904">
                  <c:v>44273</c:v>
                </c:pt>
                <c:pt idx="2905">
                  <c:v>44273</c:v>
                </c:pt>
                <c:pt idx="2906">
                  <c:v>44273</c:v>
                </c:pt>
                <c:pt idx="2907">
                  <c:v>44273</c:v>
                </c:pt>
                <c:pt idx="2908">
                  <c:v>44273</c:v>
                </c:pt>
                <c:pt idx="2909">
                  <c:v>44273</c:v>
                </c:pt>
                <c:pt idx="2910">
                  <c:v>44273</c:v>
                </c:pt>
                <c:pt idx="2911">
                  <c:v>44273</c:v>
                </c:pt>
                <c:pt idx="2912">
                  <c:v>44274</c:v>
                </c:pt>
                <c:pt idx="2913">
                  <c:v>44274</c:v>
                </c:pt>
                <c:pt idx="2914">
                  <c:v>44274</c:v>
                </c:pt>
                <c:pt idx="2915">
                  <c:v>44274</c:v>
                </c:pt>
                <c:pt idx="2916">
                  <c:v>44274</c:v>
                </c:pt>
                <c:pt idx="2917">
                  <c:v>44274</c:v>
                </c:pt>
                <c:pt idx="2918">
                  <c:v>44274</c:v>
                </c:pt>
                <c:pt idx="2919">
                  <c:v>44274</c:v>
                </c:pt>
                <c:pt idx="2920">
                  <c:v>44274</c:v>
                </c:pt>
                <c:pt idx="2921">
                  <c:v>44274</c:v>
                </c:pt>
                <c:pt idx="2922">
                  <c:v>44274</c:v>
                </c:pt>
                <c:pt idx="2923">
                  <c:v>44274</c:v>
                </c:pt>
                <c:pt idx="2924">
                  <c:v>44274</c:v>
                </c:pt>
                <c:pt idx="2925">
                  <c:v>44274</c:v>
                </c:pt>
                <c:pt idx="2926">
                  <c:v>44274</c:v>
                </c:pt>
                <c:pt idx="2927">
                  <c:v>44275</c:v>
                </c:pt>
                <c:pt idx="2928">
                  <c:v>44275</c:v>
                </c:pt>
                <c:pt idx="2929">
                  <c:v>44275</c:v>
                </c:pt>
                <c:pt idx="2930">
                  <c:v>44275</c:v>
                </c:pt>
                <c:pt idx="2931">
                  <c:v>44275</c:v>
                </c:pt>
                <c:pt idx="2932">
                  <c:v>44275</c:v>
                </c:pt>
                <c:pt idx="2933">
                  <c:v>44275</c:v>
                </c:pt>
                <c:pt idx="2934">
                  <c:v>44275</c:v>
                </c:pt>
                <c:pt idx="2935">
                  <c:v>44275</c:v>
                </c:pt>
                <c:pt idx="2936">
                  <c:v>44275</c:v>
                </c:pt>
                <c:pt idx="2937">
                  <c:v>44275</c:v>
                </c:pt>
                <c:pt idx="2938">
                  <c:v>44275</c:v>
                </c:pt>
                <c:pt idx="2939">
                  <c:v>44275</c:v>
                </c:pt>
                <c:pt idx="2940">
                  <c:v>44275</c:v>
                </c:pt>
                <c:pt idx="2941">
                  <c:v>44276</c:v>
                </c:pt>
                <c:pt idx="2942">
                  <c:v>44276</c:v>
                </c:pt>
                <c:pt idx="2943">
                  <c:v>44276</c:v>
                </c:pt>
                <c:pt idx="2944">
                  <c:v>44276</c:v>
                </c:pt>
                <c:pt idx="2945">
                  <c:v>44276</c:v>
                </c:pt>
                <c:pt idx="2946">
                  <c:v>44276</c:v>
                </c:pt>
                <c:pt idx="2947">
                  <c:v>44276</c:v>
                </c:pt>
                <c:pt idx="2948">
                  <c:v>44276</c:v>
                </c:pt>
                <c:pt idx="2949">
                  <c:v>44276</c:v>
                </c:pt>
                <c:pt idx="2950">
                  <c:v>44276</c:v>
                </c:pt>
                <c:pt idx="2951">
                  <c:v>44276</c:v>
                </c:pt>
                <c:pt idx="2952">
                  <c:v>44276</c:v>
                </c:pt>
                <c:pt idx="2953">
                  <c:v>44276</c:v>
                </c:pt>
                <c:pt idx="2954">
                  <c:v>44276</c:v>
                </c:pt>
                <c:pt idx="2955">
                  <c:v>44276</c:v>
                </c:pt>
                <c:pt idx="2956">
                  <c:v>44277</c:v>
                </c:pt>
                <c:pt idx="2957">
                  <c:v>44277</c:v>
                </c:pt>
                <c:pt idx="2958">
                  <c:v>44277</c:v>
                </c:pt>
                <c:pt idx="2959">
                  <c:v>44277</c:v>
                </c:pt>
                <c:pt idx="2960">
                  <c:v>44277</c:v>
                </c:pt>
                <c:pt idx="2961">
                  <c:v>44277</c:v>
                </c:pt>
                <c:pt idx="2962">
                  <c:v>44277</c:v>
                </c:pt>
                <c:pt idx="2963">
                  <c:v>44277</c:v>
                </c:pt>
                <c:pt idx="2964">
                  <c:v>44277</c:v>
                </c:pt>
                <c:pt idx="2965">
                  <c:v>44277</c:v>
                </c:pt>
                <c:pt idx="2966">
                  <c:v>44277</c:v>
                </c:pt>
                <c:pt idx="2967">
                  <c:v>44277</c:v>
                </c:pt>
                <c:pt idx="2968">
                  <c:v>44277</c:v>
                </c:pt>
                <c:pt idx="2969">
                  <c:v>44277</c:v>
                </c:pt>
                <c:pt idx="2970">
                  <c:v>44278</c:v>
                </c:pt>
                <c:pt idx="2971">
                  <c:v>44278</c:v>
                </c:pt>
                <c:pt idx="2972">
                  <c:v>44278</c:v>
                </c:pt>
                <c:pt idx="2973">
                  <c:v>44278</c:v>
                </c:pt>
                <c:pt idx="2974">
                  <c:v>44278</c:v>
                </c:pt>
                <c:pt idx="2975">
                  <c:v>44278</c:v>
                </c:pt>
                <c:pt idx="2976">
                  <c:v>44278</c:v>
                </c:pt>
                <c:pt idx="2977">
                  <c:v>44278</c:v>
                </c:pt>
                <c:pt idx="2978">
                  <c:v>44278</c:v>
                </c:pt>
                <c:pt idx="2979">
                  <c:v>44278</c:v>
                </c:pt>
                <c:pt idx="2980">
                  <c:v>44278</c:v>
                </c:pt>
                <c:pt idx="2981">
                  <c:v>44278</c:v>
                </c:pt>
                <c:pt idx="2982">
                  <c:v>44278</c:v>
                </c:pt>
                <c:pt idx="2983">
                  <c:v>44278</c:v>
                </c:pt>
                <c:pt idx="2984">
                  <c:v>44278</c:v>
                </c:pt>
                <c:pt idx="2985">
                  <c:v>44279</c:v>
                </c:pt>
                <c:pt idx="2986">
                  <c:v>44279</c:v>
                </c:pt>
                <c:pt idx="2987">
                  <c:v>44279</c:v>
                </c:pt>
                <c:pt idx="2988">
                  <c:v>44279</c:v>
                </c:pt>
                <c:pt idx="2989">
                  <c:v>44279</c:v>
                </c:pt>
                <c:pt idx="2990">
                  <c:v>44279</c:v>
                </c:pt>
                <c:pt idx="2991">
                  <c:v>44279</c:v>
                </c:pt>
                <c:pt idx="2992">
                  <c:v>44279</c:v>
                </c:pt>
                <c:pt idx="2993">
                  <c:v>44279</c:v>
                </c:pt>
                <c:pt idx="2994">
                  <c:v>44279</c:v>
                </c:pt>
                <c:pt idx="2995">
                  <c:v>44279</c:v>
                </c:pt>
                <c:pt idx="2996">
                  <c:v>44279</c:v>
                </c:pt>
                <c:pt idx="2997">
                  <c:v>44279</c:v>
                </c:pt>
                <c:pt idx="2998">
                  <c:v>44279</c:v>
                </c:pt>
                <c:pt idx="2999">
                  <c:v>44279</c:v>
                </c:pt>
                <c:pt idx="3000">
                  <c:v>44280</c:v>
                </c:pt>
                <c:pt idx="3001">
                  <c:v>44280</c:v>
                </c:pt>
                <c:pt idx="3002">
                  <c:v>44280</c:v>
                </c:pt>
                <c:pt idx="3003">
                  <c:v>44280</c:v>
                </c:pt>
                <c:pt idx="3004">
                  <c:v>44280</c:v>
                </c:pt>
                <c:pt idx="3005">
                  <c:v>44280</c:v>
                </c:pt>
                <c:pt idx="3006">
                  <c:v>44280</c:v>
                </c:pt>
                <c:pt idx="3007">
                  <c:v>44280</c:v>
                </c:pt>
                <c:pt idx="3008">
                  <c:v>44280</c:v>
                </c:pt>
                <c:pt idx="3009">
                  <c:v>44280</c:v>
                </c:pt>
                <c:pt idx="3010">
                  <c:v>44280</c:v>
                </c:pt>
                <c:pt idx="3011">
                  <c:v>44280</c:v>
                </c:pt>
                <c:pt idx="3012">
                  <c:v>44280</c:v>
                </c:pt>
                <c:pt idx="3013">
                  <c:v>44280</c:v>
                </c:pt>
                <c:pt idx="3014">
                  <c:v>44281</c:v>
                </c:pt>
                <c:pt idx="3015">
                  <c:v>44281</c:v>
                </c:pt>
                <c:pt idx="3016">
                  <c:v>44281</c:v>
                </c:pt>
                <c:pt idx="3017">
                  <c:v>44281</c:v>
                </c:pt>
                <c:pt idx="3018">
                  <c:v>44281</c:v>
                </c:pt>
                <c:pt idx="3019">
                  <c:v>44281</c:v>
                </c:pt>
                <c:pt idx="3020">
                  <c:v>44281</c:v>
                </c:pt>
                <c:pt idx="3021">
                  <c:v>44281</c:v>
                </c:pt>
                <c:pt idx="3022">
                  <c:v>44281</c:v>
                </c:pt>
                <c:pt idx="3023">
                  <c:v>44281</c:v>
                </c:pt>
                <c:pt idx="3024">
                  <c:v>44281</c:v>
                </c:pt>
                <c:pt idx="3025">
                  <c:v>44281</c:v>
                </c:pt>
                <c:pt idx="3026">
                  <c:v>44281</c:v>
                </c:pt>
                <c:pt idx="3027">
                  <c:v>44281</c:v>
                </c:pt>
                <c:pt idx="3028">
                  <c:v>44281</c:v>
                </c:pt>
                <c:pt idx="3029">
                  <c:v>44282</c:v>
                </c:pt>
                <c:pt idx="3030">
                  <c:v>44282</c:v>
                </c:pt>
                <c:pt idx="3031">
                  <c:v>44282</c:v>
                </c:pt>
                <c:pt idx="3032">
                  <c:v>44282</c:v>
                </c:pt>
                <c:pt idx="3033">
                  <c:v>44282</c:v>
                </c:pt>
                <c:pt idx="3034">
                  <c:v>44282</c:v>
                </c:pt>
                <c:pt idx="3035">
                  <c:v>44282</c:v>
                </c:pt>
                <c:pt idx="3036">
                  <c:v>44282</c:v>
                </c:pt>
                <c:pt idx="3037">
                  <c:v>44282</c:v>
                </c:pt>
                <c:pt idx="3038">
                  <c:v>44282</c:v>
                </c:pt>
                <c:pt idx="3039">
                  <c:v>44282</c:v>
                </c:pt>
                <c:pt idx="3040">
                  <c:v>44282</c:v>
                </c:pt>
                <c:pt idx="3041">
                  <c:v>44282</c:v>
                </c:pt>
                <c:pt idx="3042">
                  <c:v>44282</c:v>
                </c:pt>
                <c:pt idx="3043">
                  <c:v>44283</c:v>
                </c:pt>
                <c:pt idx="3044">
                  <c:v>44283</c:v>
                </c:pt>
                <c:pt idx="3045">
                  <c:v>44283</c:v>
                </c:pt>
                <c:pt idx="3046">
                  <c:v>44283</c:v>
                </c:pt>
                <c:pt idx="3047">
                  <c:v>44283</c:v>
                </c:pt>
                <c:pt idx="3048">
                  <c:v>44283</c:v>
                </c:pt>
                <c:pt idx="3049">
                  <c:v>44283</c:v>
                </c:pt>
                <c:pt idx="3050">
                  <c:v>44283</c:v>
                </c:pt>
                <c:pt idx="3051">
                  <c:v>44283</c:v>
                </c:pt>
                <c:pt idx="3052">
                  <c:v>44283</c:v>
                </c:pt>
                <c:pt idx="3053">
                  <c:v>44283</c:v>
                </c:pt>
                <c:pt idx="3054">
                  <c:v>44283</c:v>
                </c:pt>
                <c:pt idx="3055">
                  <c:v>44283</c:v>
                </c:pt>
                <c:pt idx="3056">
                  <c:v>44283</c:v>
                </c:pt>
                <c:pt idx="3057">
                  <c:v>44283</c:v>
                </c:pt>
                <c:pt idx="3058">
                  <c:v>44284</c:v>
                </c:pt>
                <c:pt idx="3059">
                  <c:v>44284</c:v>
                </c:pt>
                <c:pt idx="3060">
                  <c:v>44284</c:v>
                </c:pt>
                <c:pt idx="3061">
                  <c:v>44284</c:v>
                </c:pt>
                <c:pt idx="3062">
                  <c:v>44284</c:v>
                </c:pt>
                <c:pt idx="3063">
                  <c:v>44284</c:v>
                </c:pt>
                <c:pt idx="3064">
                  <c:v>44284</c:v>
                </c:pt>
                <c:pt idx="3065">
                  <c:v>44284</c:v>
                </c:pt>
                <c:pt idx="3066">
                  <c:v>44284</c:v>
                </c:pt>
                <c:pt idx="3067">
                  <c:v>44284</c:v>
                </c:pt>
                <c:pt idx="3068">
                  <c:v>44284</c:v>
                </c:pt>
                <c:pt idx="3069">
                  <c:v>44284</c:v>
                </c:pt>
                <c:pt idx="3070">
                  <c:v>44284</c:v>
                </c:pt>
                <c:pt idx="3071">
                  <c:v>44284</c:v>
                </c:pt>
                <c:pt idx="3072">
                  <c:v>44285</c:v>
                </c:pt>
                <c:pt idx="3073">
                  <c:v>44285</c:v>
                </c:pt>
                <c:pt idx="3074">
                  <c:v>44285</c:v>
                </c:pt>
                <c:pt idx="3075">
                  <c:v>44285</c:v>
                </c:pt>
                <c:pt idx="3076">
                  <c:v>44285</c:v>
                </c:pt>
                <c:pt idx="3077">
                  <c:v>44285</c:v>
                </c:pt>
                <c:pt idx="3078">
                  <c:v>44285</c:v>
                </c:pt>
                <c:pt idx="3079">
                  <c:v>44285</c:v>
                </c:pt>
                <c:pt idx="3080">
                  <c:v>44285</c:v>
                </c:pt>
                <c:pt idx="3081">
                  <c:v>44285</c:v>
                </c:pt>
                <c:pt idx="3082">
                  <c:v>44285</c:v>
                </c:pt>
                <c:pt idx="3083">
                  <c:v>44285</c:v>
                </c:pt>
                <c:pt idx="3084">
                  <c:v>44285</c:v>
                </c:pt>
                <c:pt idx="3085">
                  <c:v>44285</c:v>
                </c:pt>
                <c:pt idx="3086">
                  <c:v>44285</c:v>
                </c:pt>
                <c:pt idx="3087">
                  <c:v>44286</c:v>
                </c:pt>
                <c:pt idx="3088">
                  <c:v>44286</c:v>
                </c:pt>
                <c:pt idx="3089">
                  <c:v>44286</c:v>
                </c:pt>
                <c:pt idx="3090">
                  <c:v>44286</c:v>
                </c:pt>
                <c:pt idx="3091">
                  <c:v>44286</c:v>
                </c:pt>
                <c:pt idx="3092">
                  <c:v>44286</c:v>
                </c:pt>
                <c:pt idx="3093">
                  <c:v>44286</c:v>
                </c:pt>
                <c:pt idx="3094">
                  <c:v>44286</c:v>
                </c:pt>
                <c:pt idx="3095">
                  <c:v>44286</c:v>
                </c:pt>
                <c:pt idx="3096">
                  <c:v>44286</c:v>
                </c:pt>
                <c:pt idx="3097">
                  <c:v>44286</c:v>
                </c:pt>
                <c:pt idx="3098">
                  <c:v>44286</c:v>
                </c:pt>
                <c:pt idx="3099">
                  <c:v>44286</c:v>
                </c:pt>
                <c:pt idx="3100">
                  <c:v>44286</c:v>
                </c:pt>
                <c:pt idx="3101">
                  <c:v>44287</c:v>
                </c:pt>
                <c:pt idx="3102">
                  <c:v>44287</c:v>
                </c:pt>
                <c:pt idx="3103">
                  <c:v>44287</c:v>
                </c:pt>
                <c:pt idx="3104">
                  <c:v>44287</c:v>
                </c:pt>
                <c:pt idx="3105">
                  <c:v>44287</c:v>
                </c:pt>
                <c:pt idx="3106">
                  <c:v>44287</c:v>
                </c:pt>
                <c:pt idx="3107">
                  <c:v>44287</c:v>
                </c:pt>
                <c:pt idx="3108">
                  <c:v>44287</c:v>
                </c:pt>
                <c:pt idx="3109">
                  <c:v>44287</c:v>
                </c:pt>
                <c:pt idx="3110">
                  <c:v>44287</c:v>
                </c:pt>
                <c:pt idx="3111">
                  <c:v>44287</c:v>
                </c:pt>
                <c:pt idx="3112">
                  <c:v>44287</c:v>
                </c:pt>
                <c:pt idx="3113">
                  <c:v>44287</c:v>
                </c:pt>
                <c:pt idx="3114">
                  <c:v>44287</c:v>
                </c:pt>
                <c:pt idx="3115">
                  <c:v>44287</c:v>
                </c:pt>
                <c:pt idx="3116">
                  <c:v>44288</c:v>
                </c:pt>
                <c:pt idx="3117">
                  <c:v>44288</c:v>
                </c:pt>
                <c:pt idx="3118">
                  <c:v>44288</c:v>
                </c:pt>
                <c:pt idx="3119">
                  <c:v>44288</c:v>
                </c:pt>
                <c:pt idx="3120">
                  <c:v>44288</c:v>
                </c:pt>
                <c:pt idx="3121">
                  <c:v>44288</c:v>
                </c:pt>
                <c:pt idx="3122">
                  <c:v>44288</c:v>
                </c:pt>
                <c:pt idx="3123">
                  <c:v>44288</c:v>
                </c:pt>
                <c:pt idx="3124">
                  <c:v>44288</c:v>
                </c:pt>
                <c:pt idx="3125">
                  <c:v>44288</c:v>
                </c:pt>
                <c:pt idx="3126">
                  <c:v>44288</c:v>
                </c:pt>
                <c:pt idx="3127">
                  <c:v>44288</c:v>
                </c:pt>
                <c:pt idx="3128">
                  <c:v>44288</c:v>
                </c:pt>
                <c:pt idx="3129">
                  <c:v>44288</c:v>
                </c:pt>
                <c:pt idx="3130">
                  <c:v>44288</c:v>
                </c:pt>
                <c:pt idx="3131">
                  <c:v>44289</c:v>
                </c:pt>
                <c:pt idx="3132">
                  <c:v>44289</c:v>
                </c:pt>
                <c:pt idx="3133">
                  <c:v>44289</c:v>
                </c:pt>
                <c:pt idx="3134">
                  <c:v>44289</c:v>
                </c:pt>
                <c:pt idx="3135">
                  <c:v>44289</c:v>
                </c:pt>
                <c:pt idx="3136">
                  <c:v>44289</c:v>
                </c:pt>
                <c:pt idx="3137">
                  <c:v>44289</c:v>
                </c:pt>
                <c:pt idx="3138">
                  <c:v>44289</c:v>
                </c:pt>
                <c:pt idx="3139">
                  <c:v>44289</c:v>
                </c:pt>
                <c:pt idx="3140">
                  <c:v>44289</c:v>
                </c:pt>
                <c:pt idx="3141">
                  <c:v>44289</c:v>
                </c:pt>
                <c:pt idx="3142">
                  <c:v>44289</c:v>
                </c:pt>
                <c:pt idx="3143">
                  <c:v>44289</c:v>
                </c:pt>
                <c:pt idx="3144">
                  <c:v>44289</c:v>
                </c:pt>
                <c:pt idx="3145">
                  <c:v>44290</c:v>
                </c:pt>
                <c:pt idx="3146">
                  <c:v>44290</c:v>
                </c:pt>
                <c:pt idx="3147">
                  <c:v>44290</c:v>
                </c:pt>
                <c:pt idx="3148">
                  <c:v>44290</c:v>
                </c:pt>
                <c:pt idx="3149">
                  <c:v>44290</c:v>
                </c:pt>
                <c:pt idx="3150">
                  <c:v>44290</c:v>
                </c:pt>
                <c:pt idx="3151">
                  <c:v>44290</c:v>
                </c:pt>
                <c:pt idx="3152">
                  <c:v>44290</c:v>
                </c:pt>
                <c:pt idx="3153">
                  <c:v>44290</c:v>
                </c:pt>
                <c:pt idx="3154">
                  <c:v>44290</c:v>
                </c:pt>
                <c:pt idx="3155">
                  <c:v>44290</c:v>
                </c:pt>
                <c:pt idx="3156">
                  <c:v>44290</c:v>
                </c:pt>
                <c:pt idx="3157">
                  <c:v>44290</c:v>
                </c:pt>
                <c:pt idx="3158">
                  <c:v>44290</c:v>
                </c:pt>
                <c:pt idx="3159">
                  <c:v>44290</c:v>
                </c:pt>
                <c:pt idx="3160">
                  <c:v>44291</c:v>
                </c:pt>
                <c:pt idx="3161">
                  <c:v>44291</c:v>
                </c:pt>
                <c:pt idx="3162">
                  <c:v>44291</c:v>
                </c:pt>
                <c:pt idx="3163">
                  <c:v>44291</c:v>
                </c:pt>
                <c:pt idx="3164">
                  <c:v>44291</c:v>
                </c:pt>
                <c:pt idx="3165">
                  <c:v>44291</c:v>
                </c:pt>
                <c:pt idx="3166">
                  <c:v>44291</c:v>
                </c:pt>
                <c:pt idx="3167">
                  <c:v>44291</c:v>
                </c:pt>
                <c:pt idx="3168">
                  <c:v>44291</c:v>
                </c:pt>
                <c:pt idx="3169">
                  <c:v>44291</c:v>
                </c:pt>
                <c:pt idx="3170">
                  <c:v>44291</c:v>
                </c:pt>
                <c:pt idx="3171">
                  <c:v>44291</c:v>
                </c:pt>
                <c:pt idx="3172">
                  <c:v>44291</c:v>
                </c:pt>
                <c:pt idx="3173">
                  <c:v>44291</c:v>
                </c:pt>
                <c:pt idx="3174">
                  <c:v>44292</c:v>
                </c:pt>
                <c:pt idx="3175">
                  <c:v>44292</c:v>
                </c:pt>
                <c:pt idx="3176">
                  <c:v>44292</c:v>
                </c:pt>
                <c:pt idx="3177">
                  <c:v>44292</c:v>
                </c:pt>
                <c:pt idx="3178">
                  <c:v>44292</c:v>
                </c:pt>
                <c:pt idx="3179">
                  <c:v>44292</c:v>
                </c:pt>
                <c:pt idx="3180">
                  <c:v>44292</c:v>
                </c:pt>
                <c:pt idx="3181">
                  <c:v>44292</c:v>
                </c:pt>
                <c:pt idx="3182">
                  <c:v>44292</c:v>
                </c:pt>
                <c:pt idx="3183">
                  <c:v>44292</c:v>
                </c:pt>
                <c:pt idx="3184">
                  <c:v>44292</c:v>
                </c:pt>
                <c:pt idx="3185">
                  <c:v>44292</c:v>
                </c:pt>
                <c:pt idx="3186">
                  <c:v>44292</c:v>
                </c:pt>
                <c:pt idx="3187">
                  <c:v>44292</c:v>
                </c:pt>
                <c:pt idx="3188">
                  <c:v>44292</c:v>
                </c:pt>
                <c:pt idx="3189">
                  <c:v>44293</c:v>
                </c:pt>
                <c:pt idx="3190">
                  <c:v>44293</c:v>
                </c:pt>
                <c:pt idx="3191">
                  <c:v>44293</c:v>
                </c:pt>
                <c:pt idx="3192">
                  <c:v>44293</c:v>
                </c:pt>
                <c:pt idx="3193">
                  <c:v>44293</c:v>
                </c:pt>
                <c:pt idx="3194">
                  <c:v>44293</c:v>
                </c:pt>
                <c:pt idx="3195">
                  <c:v>44293</c:v>
                </c:pt>
                <c:pt idx="3196">
                  <c:v>44293</c:v>
                </c:pt>
                <c:pt idx="3197">
                  <c:v>44293</c:v>
                </c:pt>
                <c:pt idx="3198">
                  <c:v>44293</c:v>
                </c:pt>
                <c:pt idx="3199">
                  <c:v>44293</c:v>
                </c:pt>
                <c:pt idx="3200">
                  <c:v>44293</c:v>
                </c:pt>
                <c:pt idx="3201">
                  <c:v>44293</c:v>
                </c:pt>
                <c:pt idx="3202">
                  <c:v>44293</c:v>
                </c:pt>
                <c:pt idx="3203">
                  <c:v>44294</c:v>
                </c:pt>
                <c:pt idx="3204">
                  <c:v>44294</c:v>
                </c:pt>
                <c:pt idx="3205">
                  <c:v>44294</c:v>
                </c:pt>
                <c:pt idx="3206">
                  <c:v>44294</c:v>
                </c:pt>
                <c:pt idx="3207">
                  <c:v>44294</c:v>
                </c:pt>
                <c:pt idx="3208">
                  <c:v>44294</c:v>
                </c:pt>
                <c:pt idx="3209">
                  <c:v>44294</c:v>
                </c:pt>
                <c:pt idx="3210">
                  <c:v>44294</c:v>
                </c:pt>
                <c:pt idx="3211">
                  <c:v>44294</c:v>
                </c:pt>
                <c:pt idx="3212">
                  <c:v>44294</c:v>
                </c:pt>
                <c:pt idx="3213">
                  <c:v>44294</c:v>
                </c:pt>
                <c:pt idx="3214">
                  <c:v>44294</c:v>
                </c:pt>
                <c:pt idx="3215">
                  <c:v>44294</c:v>
                </c:pt>
                <c:pt idx="3216">
                  <c:v>44294</c:v>
                </c:pt>
                <c:pt idx="3217">
                  <c:v>44294</c:v>
                </c:pt>
                <c:pt idx="3218">
                  <c:v>44295</c:v>
                </c:pt>
                <c:pt idx="3219">
                  <c:v>44295</c:v>
                </c:pt>
                <c:pt idx="3220">
                  <c:v>44295</c:v>
                </c:pt>
                <c:pt idx="3221">
                  <c:v>44295</c:v>
                </c:pt>
                <c:pt idx="3222">
                  <c:v>44295</c:v>
                </c:pt>
                <c:pt idx="3223">
                  <c:v>44295</c:v>
                </c:pt>
                <c:pt idx="3224">
                  <c:v>44295</c:v>
                </c:pt>
                <c:pt idx="3225">
                  <c:v>44295</c:v>
                </c:pt>
                <c:pt idx="3226">
                  <c:v>44295</c:v>
                </c:pt>
                <c:pt idx="3227">
                  <c:v>44295</c:v>
                </c:pt>
                <c:pt idx="3228">
                  <c:v>44295</c:v>
                </c:pt>
                <c:pt idx="3229">
                  <c:v>44295</c:v>
                </c:pt>
                <c:pt idx="3230">
                  <c:v>44295</c:v>
                </c:pt>
                <c:pt idx="3231">
                  <c:v>44295</c:v>
                </c:pt>
                <c:pt idx="3232">
                  <c:v>44295</c:v>
                </c:pt>
                <c:pt idx="3233">
                  <c:v>44296</c:v>
                </c:pt>
                <c:pt idx="3234">
                  <c:v>44296</c:v>
                </c:pt>
                <c:pt idx="3235">
                  <c:v>44296</c:v>
                </c:pt>
                <c:pt idx="3236">
                  <c:v>44296</c:v>
                </c:pt>
                <c:pt idx="3237">
                  <c:v>44296</c:v>
                </c:pt>
                <c:pt idx="3238">
                  <c:v>44296</c:v>
                </c:pt>
                <c:pt idx="3239">
                  <c:v>44296</c:v>
                </c:pt>
                <c:pt idx="3240">
                  <c:v>44296</c:v>
                </c:pt>
                <c:pt idx="3241">
                  <c:v>44296</c:v>
                </c:pt>
                <c:pt idx="3242">
                  <c:v>44296</c:v>
                </c:pt>
                <c:pt idx="3243">
                  <c:v>44296</c:v>
                </c:pt>
                <c:pt idx="3244">
                  <c:v>44296</c:v>
                </c:pt>
                <c:pt idx="3245">
                  <c:v>44296</c:v>
                </c:pt>
                <c:pt idx="3246">
                  <c:v>44296</c:v>
                </c:pt>
                <c:pt idx="3247">
                  <c:v>44297</c:v>
                </c:pt>
                <c:pt idx="3248">
                  <c:v>44297</c:v>
                </c:pt>
                <c:pt idx="3249">
                  <c:v>44297</c:v>
                </c:pt>
                <c:pt idx="3250">
                  <c:v>44297</c:v>
                </c:pt>
                <c:pt idx="3251">
                  <c:v>44297</c:v>
                </c:pt>
                <c:pt idx="3252">
                  <c:v>44297</c:v>
                </c:pt>
                <c:pt idx="3253">
                  <c:v>44297</c:v>
                </c:pt>
                <c:pt idx="3254">
                  <c:v>44297</c:v>
                </c:pt>
                <c:pt idx="3255">
                  <c:v>44297</c:v>
                </c:pt>
                <c:pt idx="3256">
                  <c:v>44297</c:v>
                </c:pt>
                <c:pt idx="3257">
                  <c:v>44297</c:v>
                </c:pt>
                <c:pt idx="3258">
                  <c:v>44297</c:v>
                </c:pt>
                <c:pt idx="3259">
                  <c:v>44297</c:v>
                </c:pt>
                <c:pt idx="3260">
                  <c:v>44297</c:v>
                </c:pt>
                <c:pt idx="3261">
                  <c:v>44297</c:v>
                </c:pt>
                <c:pt idx="3262">
                  <c:v>44298</c:v>
                </c:pt>
                <c:pt idx="3263">
                  <c:v>44298</c:v>
                </c:pt>
                <c:pt idx="3264">
                  <c:v>44298</c:v>
                </c:pt>
                <c:pt idx="3265">
                  <c:v>44298</c:v>
                </c:pt>
                <c:pt idx="3266">
                  <c:v>44298</c:v>
                </c:pt>
                <c:pt idx="3267">
                  <c:v>44298</c:v>
                </c:pt>
                <c:pt idx="3268">
                  <c:v>44298</c:v>
                </c:pt>
                <c:pt idx="3269">
                  <c:v>44298</c:v>
                </c:pt>
                <c:pt idx="3270">
                  <c:v>44298</c:v>
                </c:pt>
                <c:pt idx="3271">
                  <c:v>44298</c:v>
                </c:pt>
                <c:pt idx="3272">
                  <c:v>44298</c:v>
                </c:pt>
                <c:pt idx="3273">
                  <c:v>44298</c:v>
                </c:pt>
                <c:pt idx="3274">
                  <c:v>44298</c:v>
                </c:pt>
                <c:pt idx="3275">
                  <c:v>44298</c:v>
                </c:pt>
                <c:pt idx="3276">
                  <c:v>44299</c:v>
                </c:pt>
                <c:pt idx="3277">
                  <c:v>44299</c:v>
                </c:pt>
                <c:pt idx="3278">
                  <c:v>44299</c:v>
                </c:pt>
                <c:pt idx="3279">
                  <c:v>44299</c:v>
                </c:pt>
                <c:pt idx="3280">
                  <c:v>44299</c:v>
                </c:pt>
                <c:pt idx="3281">
                  <c:v>44299</c:v>
                </c:pt>
                <c:pt idx="3282">
                  <c:v>44299</c:v>
                </c:pt>
                <c:pt idx="3283">
                  <c:v>44299</c:v>
                </c:pt>
                <c:pt idx="3284">
                  <c:v>44299</c:v>
                </c:pt>
                <c:pt idx="3285">
                  <c:v>44299</c:v>
                </c:pt>
                <c:pt idx="3286">
                  <c:v>44299</c:v>
                </c:pt>
                <c:pt idx="3287">
                  <c:v>44299</c:v>
                </c:pt>
                <c:pt idx="3288">
                  <c:v>44299</c:v>
                </c:pt>
                <c:pt idx="3289">
                  <c:v>44299</c:v>
                </c:pt>
                <c:pt idx="3290">
                  <c:v>44299</c:v>
                </c:pt>
                <c:pt idx="3291">
                  <c:v>44300</c:v>
                </c:pt>
                <c:pt idx="3292">
                  <c:v>44300</c:v>
                </c:pt>
                <c:pt idx="3293">
                  <c:v>44300</c:v>
                </c:pt>
                <c:pt idx="3294">
                  <c:v>44300</c:v>
                </c:pt>
                <c:pt idx="3295">
                  <c:v>44300</c:v>
                </c:pt>
                <c:pt idx="3296">
                  <c:v>44300</c:v>
                </c:pt>
                <c:pt idx="3297">
                  <c:v>44300</c:v>
                </c:pt>
                <c:pt idx="3298">
                  <c:v>44300</c:v>
                </c:pt>
                <c:pt idx="3299">
                  <c:v>44300</c:v>
                </c:pt>
                <c:pt idx="3300">
                  <c:v>44300</c:v>
                </c:pt>
                <c:pt idx="3301">
                  <c:v>44300</c:v>
                </c:pt>
                <c:pt idx="3302">
                  <c:v>44300</c:v>
                </c:pt>
                <c:pt idx="3303">
                  <c:v>44300</c:v>
                </c:pt>
                <c:pt idx="3304">
                  <c:v>44300</c:v>
                </c:pt>
                <c:pt idx="3305">
                  <c:v>44301</c:v>
                </c:pt>
                <c:pt idx="3306">
                  <c:v>44301</c:v>
                </c:pt>
                <c:pt idx="3307">
                  <c:v>44301</c:v>
                </c:pt>
                <c:pt idx="3308">
                  <c:v>44301</c:v>
                </c:pt>
                <c:pt idx="3309">
                  <c:v>44301</c:v>
                </c:pt>
                <c:pt idx="3310">
                  <c:v>44301</c:v>
                </c:pt>
                <c:pt idx="3311">
                  <c:v>44301</c:v>
                </c:pt>
                <c:pt idx="3312">
                  <c:v>44301</c:v>
                </c:pt>
                <c:pt idx="3313">
                  <c:v>44301</c:v>
                </c:pt>
                <c:pt idx="3314">
                  <c:v>44301</c:v>
                </c:pt>
                <c:pt idx="3315">
                  <c:v>44301</c:v>
                </c:pt>
                <c:pt idx="3316">
                  <c:v>44301</c:v>
                </c:pt>
                <c:pt idx="3317">
                  <c:v>44301</c:v>
                </c:pt>
                <c:pt idx="3318">
                  <c:v>44301</c:v>
                </c:pt>
                <c:pt idx="3319">
                  <c:v>44301</c:v>
                </c:pt>
                <c:pt idx="3320">
                  <c:v>44302</c:v>
                </c:pt>
                <c:pt idx="3321">
                  <c:v>44302</c:v>
                </c:pt>
                <c:pt idx="3322">
                  <c:v>44302</c:v>
                </c:pt>
                <c:pt idx="3323">
                  <c:v>44302</c:v>
                </c:pt>
                <c:pt idx="3324">
                  <c:v>44302</c:v>
                </c:pt>
                <c:pt idx="3325">
                  <c:v>44302</c:v>
                </c:pt>
                <c:pt idx="3326">
                  <c:v>44302</c:v>
                </c:pt>
                <c:pt idx="3327">
                  <c:v>44302</c:v>
                </c:pt>
                <c:pt idx="3328">
                  <c:v>44302</c:v>
                </c:pt>
                <c:pt idx="3329">
                  <c:v>44302</c:v>
                </c:pt>
                <c:pt idx="3330">
                  <c:v>44302</c:v>
                </c:pt>
                <c:pt idx="3331">
                  <c:v>44302</c:v>
                </c:pt>
                <c:pt idx="3332">
                  <c:v>44302</c:v>
                </c:pt>
                <c:pt idx="3333">
                  <c:v>44302</c:v>
                </c:pt>
                <c:pt idx="3334">
                  <c:v>44303</c:v>
                </c:pt>
                <c:pt idx="3335">
                  <c:v>44303</c:v>
                </c:pt>
                <c:pt idx="3336">
                  <c:v>44303</c:v>
                </c:pt>
                <c:pt idx="3337">
                  <c:v>44303</c:v>
                </c:pt>
                <c:pt idx="3338">
                  <c:v>44303</c:v>
                </c:pt>
                <c:pt idx="3339">
                  <c:v>44303</c:v>
                </c:pt>
                <c:pt idx="3340">
                  <c:v>44303</c:v>
                </c:pt>
                <c:pt idx="3341">
                  <c:v>44303</c:v>
                </c:pt>
                <c:pt idx="3342">
                  <c:v>44303</c:v>
                </c:pt>
                <c:pt idx="3343">
                  <c:v>44303</c:v>
                </c:pt>
                <c:pt idx="3344">
                  <c:v>44303</c:v>
                </c:pt>
                <c:pt idx="3345">
                  <c:v>44303</c:v>
                </c:pt>
                <c:pt idx="3346">
                  <c:v>44303</c:v>
                </c:pt>
                <c:pt idx="3347">
                  <c:v>44303</c:v>
                </c:pt>
                <c:pt idx="3348">
                  <c:v>44303</c:v>
                </c:pt>
                <c:pt idx="3349">
                  <c:v>44304</c:v>
                </c:pt>
                <c:pt idx="3350">
                  <c:v>44304</c:v>
                </c:pt>
                <c:pt idx="3351">
                  <c:v>44304</c:v>
                </c:pt>
                <c:pt idx="3352">
                  <c:v>44304</c:v>
                </c:pt>
                <c:pt idx="3353">
                  <c:v>44304</c:v>
                </c:pt>
                <c:pt idx="3354">
                  <c:v>44304</c:v>
                </c:pt>
                <c:pt idx="3355">
                  <c:v>44304</c:v>
                </c:pt>
                <c:pt idx="3356">
                  <c:v>44304</c:v>
                </c:pt>
                <c:pt idx="3357">
                  <c:v>44304</c:v>
                </c:pt>
                <c:pt idx="3358">
                  <c:v>44304</c:v>
                </c:pt>
                <c:pt idx="3359">
                  <c:v>44304</c:v>
                </c:pt>
                <c:pt idx="3360">
                  <c:v>44304</c:v>
                </c:pt>
                <c:pt idx="3361">
                  <c:v>44304</c:v>
                </c:pt>
                <c:pt idx="3362">
                  <c:v>44304</c:v>
                </c:pt>
                <c:pt idx="3363">
                  <c:v>44304</c:v>
                </c:pt>
                <c:pt idx="3364">
                  <c:v>44305</c:v>
                </c:pt>
                <c:pt idx="3365">
                  <c:v>44305</c:v>
                </c:pt>
                <c:pt idx="3366">
                  <c:v>44305</c:v>
                </c:pt>
                <c:pt idx="3367">
                  <c:v>44305</c:v>
                </c:pt>
                <c:pt idx="3368">
                  <c:v>44305</c:v>
                </c:pt>
                <c:pt idx="3369">
                  <c:v>44305</c:v>
                </c:pt>
                <c:pt idx="3370">
                  <c:v>44305</c:v>
                </c:pt>
                <c:pt idx="3371">
                  <c:v>44305</c:v>
                </c:pt>
                <c:pt idx="3372">
                  <c:v>44305</c:v>
                </c:pt>
                <c:pt idx="3373">
                  <c:v>44305</c:v>
                </c:pt>
                <c:pt idx="3374">
                  <c:v>44305</c:v>
                </c:pt>
                <c:pt idx="3375">
                  <c:v>44305</c:v>
                </c:pt>
                <c:pt idx="3376">
                  <c:v>44305</c:v>
                </c:pt>
                <c:pt idx="3377">
                  <c:v>44305</c:v>
                </c:pt>
                <c:pt idx="3378">
                  <c:v>44306</c:v>
                </c:pt>
                <c:pt idx="3379">
                  <c:v>44306</c:v>
                </c:pt>
                <c:pt idx="3380">
                  <c:v>44306</c:v>
                </c:pt>
                <c:pt idx="3381">
                  <c:v>44306</c:v>
                </c:pt>
                <c:pt idx="3382">
                  <c:v>44306</c:v>
                </c:pt>
                <c:pt idx="3383">
                  <c:v>44306</c:v>
                </c:pt>
                <c:pt idx="3384">
                  <c:v>44306</c:v>
                </c:pt>
                <c:pt idx="3385">
                  <c:v>44306</c:v>
                </c:pt>
                <c:pt idx="3386">
                  <c:v>44306</c:v>
                </c:pt>
                <c:pt idx="3387">
                  <c:v>44306</c:v>
                </c:pt>
                <c:pt idx="3388">
                  <c:v>44306</c:v>
                </c:pt>
                <c:pt idx="3389">
                  <c:v>44306</c:v>
                </c:pt>
                <c:pt idx="3390">
                  <c:v>44306</c:v>
                </c:pt>
                <c:pt idx="3391">
                  <c:v>44306</c:v>
                </c:pt>
                <c:pt idx="3392">
                  <c:v>44306</c:v>
                </c:pt>
                <c:pt idx="3393">
                  <c:v>44307</c:v>
                </c:pt>
                <c:pt idx="3394">
                  <c:v>44307</c:v>
                </c:pt>
                <c:pt idx="3395">
                  <c:v>44307</c:v>
                </c:pt>
                <c:pt idx="3396">
                  <c:v>44307</c:v>
                </c:pt>
                <c:pt idx="3397">
                  <c:v>44307</c:v>
                </c:pt>
                <c:pt idx="3398">
                  <c:v>44307</c:v>
                </c:pt>
                <c:pt idx="3399">
                  <c:v>44307</c:v>
                </c:pt>
                <c:pt idx="3400">
                  <c:v>44307</c:v>
                </c:pt>
                <c:pt idx="3401">
                  <c:v>44307</c:v>
                </c:pt>
                <c:pt idx="3402">
                  <c:v>44307</c:v>
                </c:pt>
                <c:pt idx="3403">
                  <c:v>44307</c:v>
                </c:pt>
                <c:pt idx="3404">
                  <c:v>44307</c:v>
                </c:pt>
                <c:pt idx="3405">
                  <c:v>44307</c:v>
                </c:pt>
                <c:pt idx="3406">
                  <c:v>44307</c:v>
                </c:pt>
                <c:pt idx="3407">
                  <c:v>44308</c:v>
                </c:pt>
                <c:pt idx="3408">
                  <c:v>44308</c:v>
                </c:pt>
                <c:pt idx="3409">
                  <c:v>44308</c:v>
                </c:pt>
                <c:pt idx="3410">
                  <c:v>44308</c:v>
                </c:pt>
                <c:pt idx="3411">
                  <c:v>44308</c:v>
                </c:pt>
                <c:pt idx="3412">
                  <c:v>44308</c:v>
                </c:pt>
                <c:pt idx="3413">
                  <c:v>44308</c:v>
                </c:pt>
                <c:pt idx="3414">
                  <c:v>44308</c:v>
                </c:pt>
                <c:pt idx="3415">
                  <c:v>44308</c:v>
                </c:pt>
                <c:pt idx="3416">
                  <c:v>44308</c:v>
                </c:pt>
                <c:pt idx="3417">
                  <c:v>44308</c:v>
                </c:pt>
                <c:pt idx="3418">
                  <c:v>44308</c:v>
                </c:pt>
                <c:pt idx="3419">
                  <c:v>44308</c:v>
                </c:pt>
                <c:pt idx="3420">
                  <c:v>44308</c:v>
                </c:pt>
                <c:pt idx="3421">
                  <c:v>44308</c:v>
                </c:pt>
                <c:pt idx="3422">
                  <c:v>44309</c:v>
                </c:pt>
                <c:pt idx="3423">
                  <c:v>44309</c:v>
                </c:pt>
                <c:pt idx="3424">
                  <c:v>44309</c:v>
                </c:pt>
                <c:pt idx="3425">
                  <c:v>44309</c:v>
                </c:pt>
                <c:pt idx="3426">
                  <c:v>44309</c:v>
                </c:pt>
                <c:pt idx="3427">
                  <c:v>44309</c:v>
                </c:pt>
                <c:pt idx="3428">
                  <c:v>44309</c:v>
                </c:pt>
                <c:pt idx="3429">
                  <c:v>44309</c:v>
                </c:pt>
                <c:pt idx="3430">
                  <c:v>44309</c:v>
                </c:pt>
                <c:pt idx="3431">
                  <c:v>44309</c:v>
                </c:pt>
                <c:pt idx="3432">
                  <c:v>44309</c:v>
                </c:pt>
                <c:pt idx="3433">
                  <c:v>44309</c:v>
                </c:pt>
                <c:pt idx="3434">
                  <c:v>44309</c:v>
                </c:pt>
                <c:pt idx="3435">
                  <c:v>44309</c:v>
                </c:pt>
                <c:pt idx="3436">
                  <c:v>44310</c:v>
                </c:pt>
                <c:pt idx="3437">
                  <c:v>44310</c:v>
                </c:pt>
                <c:pt idx="3438">
                  <c:v>44310</c:v>
                </c:pt>
                <c:pt idx="3439">
                  <c:v>44310</c:v>
                </c:pt>
                <c:pt idx="3440">
                  <c:v>44310</c:v>
                </c:pt>
                <c:pt idx="3441">
                  <c:v>44310</c:v>
                </c:pt>
                <c:pt idx="3442">
                  <c:v>44310</c:v>
                </c:pt>
                <c:pt idx="3443">
                  <c:v>44310</c:v>
                </c:pt>
                <c:pt idx="3444">
                  <c:v>44310</c:v>
                </c:pt>
                <c:pt idx="3445">
                  <c:v>44310</c:v>
                </c:pt>
                <c:pt idx="3446">
                  <c:v>44310</c:v>
                </c:pt>
                <c:pt idx="3447">
                  <c:v>44310</c:v>
                </c:pt>
                <c:pt idx="3448">
                  <c:v>44310</c:v>
                </c:pt>
                <c:pt idx="3449">
                  <c:v>44310</c:v>
                </c:pt>
                <c:pt idx="3450">
                  <c:v>44310</c:v>
                </c:pt>
                <c:pt idx="3451">
                  <c:v>44311</c:v>
                </c:pt>
                <c:pt idx="3452">
                  <c:v>44311</c:v>
                </c:pt>
                <c:pt idx="3453">
                  <c:v>44311</c:v>
                </c:pt>
                <c:pt idx="3454">
                  <c:v>44311</c:v>
                </c:pt>
                <c:pt idx="3455">
                  <c:v>44311</c:v>
                </c:pt>
                <c:pt idx="3456">
                  <c:v>44311</c:v>
                </c:pt>
                <c:pt idx="3457">
                  <c:v>44311</c:v>
                </c:pt>
                <c:pt idx="3458">
                  <c:v>44311</c:v>
                </c:pt>
                <c:pt idx="3459">
                  <c:v>44311</c:v>
                </c:pt>
                <c:pt idx="3460">
                  <c:v>44311</c:v>
                </c:pt>
                <c:pt idx="3461">
                  <c:v>44311</c:v>
                </c:pt>
                <c:pt idx="3462">
                  <c:v>44311</c:v>
                </c:pt>
                <c:pt idx="3463">
                  <c:v>44311</c:v>
                </c:pt>
                <c:pt idx="3464">
                  <c:v>44311</c:v>
                </c:pt>
                <c:pt idx="3465">
                  <c:v>44311</c:v>
                </c:pt>
                <c:pt idx="3466">
                  <c:v>44312</c:v>
                </c:pt>
                <c:pt idx="3467">
                  <c:v>44312</c:v>
                </c:pt>
                <c:pt idx="3468">
                  <c:v>44312</c:v>
                </c:pt>
                <c:pt idx="3469">
                  <c:v>44312</c:v>
                </c:pt>
                <c:pt idx="3470">
                  <c:v>44312</c:v>
                </c:pt>
                <c:pt idx="3471">
                  <c:v>44312</c:v>
                </c:pt>
                <c:pt idx="3472">
                  <c:v>44312</c:v>
                </c:pt>
                <c:pt idx="3473">
                  <c:v>44312</c:v>
                </c:pt>
                <c:pt idx="3474">
                  <c:v>44312</c:v>
                </c:pt>
                <c:pt idx="3475">
                  <c:v>44312</c:v>
                </c:pt>
                <c:pt idx="3476">
                  <c:v>44312</c:v>
                </c:pt>
                <c:pt idx="3477">
                  <c:v>44312</c:v>
                </c:pt>
                <c:pt idx="3478">
                  <c:v>44312</c:v>
                </c:pt>
                <c:pt idx="3479">
                  <c:v>44312</c:v>
                </c:pt>
                <c:pt idx="3480">
                  <c:v>44313</c:v>
                </c:pt>
                <c:pt idx="3481">
                  <c:v>44313</c:v>
                </c:pt>
                <c:pt idx="3482">
                  <c:v>44313</c:v>
                </c:pt>
                <c:pt idx="3483">
                  <c:v>44313</c:v>
                </c:pt>
                <c:pt idx="3484">
                  <c:v>44313</c:v>
                </c:pt>
                <c:pt idx="3485">
                  <c:v>44313</c:v>
                </c:pt>
                <c:pt idx="3486">
                  <c:v>44313</c:v>
                </c:pt>
                <c:pt idx="3487">
                  <c:v>44313</c:v>
                </c:pt>
                <c:pt idx="3488">
                  <c:v>44313</c:v>
                </c:pt>
                <c:pt idx="3489">
                  <c:v>44313</c:v>
                </c:pt>
                <c:pt idx="3490">
                  <c:v>44313</c:v>
                </c:pt>
                <c:pt idx="3491">
                  <c:v>44313</c:v>
                </c:pt>
                <c:pt idx="3492">
                  <c:v>44313</c:v>
                </c:pt>
                <c:pt idx="3493">
                  <c:v>44313</c:v>
                </c:pt>
                <c:pt idx="3494">
                  <c:v>44313</c:v>
                </c:pt>
                <c:pt idx="3495">
                  <c:v>44314</c:v>
                </c:pt>
                <c:pt idx="3496">
                  <c:v>44314</c:v>
                </c:pt>
                <c:pt idx="3497">
                  <c:v>44314</c:v>
                </c:pt>
                <c:pt idx="3498">
                  <c:v>44314</c:v>
                </c:pt>
                <c:pt idx="3499">
                  <c:v>44314</c:v>
                </c:pt>
                <c:pt idx="3500">
                  <c:v>44314</c:v>
                </c:pt>
                <c:pt idx="3501">
                  <c:v>44314</c:v>
                </c:pt>
                <c:pt idx="3502">
                  <c:v>44314</c:v>
                </c:pt>
                <c:pt idx="3503">
                  <c:v>44314</c:v>
                </c:pt>
                <c:pt idx="3504">
                  <c:v>44314</c:v>
                </c:pt>
                <c:pt idx="3505">
                  <c:v>44314</c:v>
                </c:pt>
                <c:pt idx="3506">
                  <c:v>44314</c:v>
                </c:pt>
                <c:pt idx="3507">
                  <c:v>44314</c:v>
                </c:pt>
                <c:pt idx="3508">
                  <c:v>44314</c:v>
                </c:pt>
                <c:pt idx="3509">
                  <c:v>44315</c:v>
                </c:pt>
                <c:pt idx="3510">
                  <c:v>44315</c:v>
                </c:pt>
                <c:pt idx="3511">
                  <c:v>44315</c:v>
                </c:pt>
                <c:pt idx="3512">
                  <c:v>44315</c:v>
                </c:pt>
                <c:pt idx="3513">
                  <c:v>44315</c:v>
                </c:pt>
                <c:pt idx="3514">
                  <c:v>44315</c:v>
                </c:pt>
                <c:pt idx="3515">
                  <c:v>44315</c:v>
                </c:pt>
                <c:pt idx="3516">
                  <c:v>44315</c:v>
                </c:pt>
                <c:pt idx="3517">
                  <c:v>44315</c:v>
                </c:pt>
                <c:pt idx="3518">
                  <c:v>44315</c:v>
                </c:pt>
                <c:pt idx="3519">
                  <c:v>44315</c:v>
                </c:pt>
                <c:pt idx="3520">
                  <c:v>44315</c:v>
                </c:pt>
                <c:pt idx="3521">
                  <c:v>44315</c:v>
                </c:pt>
                <c:pt idx="3522">
                  <c:v>44315</c:v>
                </c:pt>
                <c:pt idx="3523">
                  <c:v>44315</c:v>
                </c:pt>
                <c:pt idx="3524">
                  <c:v>44316</c:v>
                </c:pt>
                <c:pt idx="3525">
                  <c:v>44316</c:v>
                </c:pt>
                <c:pt idx="3526">
                  <c:v>44316</c:v>
                </c:pt>
                <c:pt idx="3527">
                  <c:v>44316</c:v>
                </c:pt>
                <c:pt idx="3528">
                  <c:v>44316</c:v>
                </c:pt>
                <c:pt idx="3529">
                  <c:v>44316</c:v>
                </c:pt>
                <c:pt idx="3530">
                  <c:v>44316</c:v>
                </c:pt>
                <c:pt idx="3531">
                  <c:v>44316</c:v>
                </c:pt>
                <c:pt idx="3532">
                  <c:v>44316</c:v>
                </c:pt>
                <c:pt idx="3533">
                  <c:v>44316</c:v>
                </c:pt>
                <c:pt idx="3534">
                  <c:v>44316</c:v>
                </c:pt>
                <c:pt idx="3535">
                  <c:v>44316</c:v>
                </c:pt>
                <c:pt idx="3536">
                  <c:v>44316</c:v>
                </c:pt>
                <c:pt idx="3537">
                  <c:v>44316</c:v>
                </c:pt>
                <c:pt idx="3538">
                  <c:v>44317</c:v>
                </c:pt>
                <c:pt idx="3539">
                  <c:v>44317</c:v>
                </c:pt>
                <c:pt idx="3540">
                  <c:v>44317</c:v>
                </c:pt>
                <c:pt idx="3541">
                  <c:v>44317</c:v>
                </c:pt>
                <c:pt idx="3542">
                  <c:v>44317</c:v>
                </c:pt>
                <c:pt idx="3543">
                  <c:v>44317</c:v>
                </c:pt>
                <c:pt idx="3544">
                  <c:v>44317</c:v>
                </c:pt>
                <c:pt idx="3545">
                  <c:v>44317</c:v>
                </c:pt>
                <c:pt idx="3546">
                  <c:v>44317</c:v>
                </c:pt>
                <c:pt idx="3547">
                  <c:v>44317</c:v>
                </c:pt>
                <c:pt idx="3548">
                  <c:v>44317</c:v>
                </c:pt>
                <c:pt idx="3549">
                  <c:v>44317</c:v>
                </c:pt>
                <c:pt idx="3550">
                  <c:v>44317</c:v>
                </c:pt>
                <c:pt idx="3551">
                  <c:v>44317</c:v>
                </c:pt>
                <c:pt idx="3552">
                  <c:v>44317</c:v>
                </c:pt>
                <c:pt idx="3553">
                  <c:v>44318</c:v>
                </c:pt>
                <c:pt idx="3554">
                  <c:v>44318</c:v>
                </c:pt>
                <c:pt idx="3555">
                  <c:v>44318</c:v>
                </c:pt>
                <c:pt idx="3556">
                  <c:v>44318</c:v>
                </c:pt>
                <c:pt idx="3557">
                  <c:v>44318</c:v>
                </c:pt>
                <c:pt idx="3558">
                  <c:v>44318</c:v>
                </c:pt>
                <c:pt idx="3559">
                  <c:v>44318</c:v>
                </c:pt>
                <c:pt idx="3560">
                  <c:v>44318</c:v>
                </c:pt>
                <c:pt idx="3561">
                  <c:v>44318</c:v>
                </c:pt>
                <c:pt idx="3562">
                  <c:v>44318</c:v>
                </c:pt>
                <c:pt idx="3563">
                  <c:v>44318</c:v>
                </c:pt>
                <c:pt idx="3564">
                  <c:v>44318</c:v>
                </c:pt>
                <c:pt idx="3565">
                  <c:v>44318</c:v>
                </c:pt>
                <c:pt idx="3566">
                  <c:v>44318</c:v>
                </c:pt>
                <c:pt idx="3567">
                  <c:v>44319</c:v>
                </c:pt>
                <c:pt idx="3568">
                  <c:v>44319</c:v>
                </c:pt>
                <c:pt idx="3569">
                  <c:v>44319</c:v>
                </c:pt>
                <c:pt idx="3570">
                  <c:v>44319</c:v>
                </c:pt>
                <c:pt idx="3571">
                  <c:v>44319</c:v>
                </c:pt>
                <c:pt idx="3572">
                  <c:v>44319</c:v>
                </c:pt>
                <c:pt idx="3573">
                  <c:v>44319</c:v>
                </c:pt>
                <c:pt idx="3574">
                  <c:v>44319</c:v>
                </c:pt>
                <c:pt idx="3575">
                  <c:v>44319</c:v>
                </c:pt>
                <c:pt idx="3576">
                  <c:v>44319</c:v>
                </c:pt>
                <c:pt idx="3577">
                  <c:v>44319</c:v>
                </c:pt>
                <c:pt idx="3578">
                  <c:v>44319</c:v>
                </c:pt>
                <c:pt idx="3579">
                  <c:v>44319</c:v>
                </c:pt>
                <c:pt idx="3580">
                  <c:v>44319</c:v>
                </c:pt>
                <c:pt idx="3581">
                  <c:v>44319</c:v>
                </c:pt>
                <c:pt idx="3582">
                  <c:v>44320</c:v>
                </c:pt>
                <c:pt idx="3583">
                  <c:v>44320</c:v>
                </c:pt>
                <c:pt idx="3584">
                  <c:v>44320</c:v>
                </c:pt>
                <c:pt idx="3585">
                  <c:v>44320</c:v>
                </c:pt>
                <c:pt idx="3586">
                  <c:v>44320</c:v>
                </c:pt>
                <c:pt idx="3587">
                  <c:v>44320</c:v>
                </c:pt>
                <c:pt idx="3588">
                  <c:v>44320</c:v>
                </c:pt>
                <c:pt idx="3589">
                  <c:v>44320</c:v>
                </c:pt>
                <c:pt idx="3590">
                  <c:v>44320</c:v>
                </c:pt>
                <c:pt idx="3591">
                  <c:v>44320</c:v>
                </c:pt>
                <c:pt idx="3592">
                  <c:v>44320</c:v>
                </c:pt>
                <c:pt idx="3593">
                  <c:v>44320</c:v>
                </c:pt>
                <c:pt idx="3594">
                  <c:v>44320</c:v>
                </c:pt>
                <c:pt idx="3595">
                  <c:v>44320</c:v>
                </c:pt>
                <c:pt idx="3596">
                  <c:v>44320</c:v>
                </c:pt>
                <c:pt idx="3597">
                  <c:v>44321</c:v>
                </c:pt>
                <c:pt idx="3598">
                  <c:v>44321</c:v>
                </c:pt>
                <c:pt idx="3599">
                  <c:v>44321</c:v>
                </c:pt>
                <c:pt idx="3600">
                  <c:v>44321</c:v>
                </c:pt>
                <c:pt idx="3601">
                  <c:v>44321</c:v>
                </c:pt>
                <c:pt idx="3602">
                  <c:v>44321</c:v>
                </c:pt>
                <c:pt idx="3603">
                  <c:v>44321</c:v>
                </c:pt>
                <c:pt idx="3604">
                  <c:v>44321</c:v>
                </c:pt>
                <c:pt idx="3605">
                  <c:v>44321</c:v>
                </c:pt>
                <c:pt idx="3606">
                  <c:v>44321</c:v>
                </c:pt>
                <c:pt idx="3607">
                  <c:v>44321</c:v>
                </c:pt>
                <c:pt idx="3608">
                  <c:v>44321</c:v>
                </c:pt>
                <c:pt idx="3609">
                  <c:v>44321</c:v>
                </c:pt>
                <c:pt idx="3610">
                  <c:v>44321</c:v>
                </c:pt>
                <c:pt idx="3611">
                  <c:v>44322</c:v>
                </c:pt>
                <c:pt idx="3612">
                  <c:v>44322</c:v>
                </c:pt>
                <c:pt idx="3613">
                  <c:v>44322</c:v>
                </c:pt>
                <c:pt idx="3614">
                  <c:v>44322</c:v>
                </c:pt>
                <c:pt idx="3615">
                  <c:v>44322</c:v>
                </c:pt>
                <c:pt idx="3616">
                  <c:v>44322</c:v>
                </c:pt>
                <c:pt idx="3617">
                  <c:v>44322</c:v>
                </c:pt>
                <c:pt idx="3618">
                  <c:v>44322</c:v>
                </c:pt>
                <c:pt idx="3619">
                  <c:v>44322</c:v>
                </c:pt>
                <c:pt idx="3620">
                  <c:v>44322</c:v>
                </c:pt>
                <c:pt idx="3621">
                  <c:v>44322</c:v>
                </c:pt>
                <c:pt idx="3622">
                  <c:v>44322</c:v>
                </c:pt>
                <c:pt idx="3623">
                  <c:v>44322</c:v>
                </c:pt>
                <c:pt idx="3624">
                  <c:v>44322</c:v>
                </c:pt>
                <c:pt idx="3625">
                  <c:v>44322</c:v>
                </c:pt>
                <c:pt idx="3626">
                  <c:v>44323</c:v>
                </c:pt>
                <c:pt idx="3627">
                  <c:v>44323</c:v>
                </c:pt>
                <c:pt idx="3628">
                  <c:v>44323</c:v>
                </c:pt>
                <c:pt idx="3629">
                  <c:v>44323</c:v>
                </c:pt>
                <c:pt idx="3630">
                  <c:v>44323</c:v>
                </c:pt>
                <c:pt idx="3631">
                  <c:v>44323</c:v>
                </c:pt>
                <c:pt idx="3632">
                  <c:v>44323</c:v>
                </c:pt>
                <c:pt idx="3633">
                  <c:v>44323</c:v>
                </c:pt>
                <c:pt idx="3634">
                  <c:v>44323</c:v>
                </c:pt>
                <c:pt idx="3635">
                  <c:v>44323</c:v>
                </c:pt>
                <c:pt idx="3636">
                  <c:v>44323</c:v>
                </c:pt>
                <c:pt idx="3637">
                  <c:v>44323</c:v>
                </c:pt>
                <c:pt idx="3638">
                  <c:v>44323</c:v>
                </c:pt>
                <c:pt idx="3639">
                  <c:v>44323</c:v>
                </c:pt>
                <c:pt idx="3640">
                  <c:v>44324</c:v>
                </c:pt>
                <c:pt idx="3641">
                  <c:v>44324</c:v>
                </c:pt>
                <c:pt idx="3642">
                  <c:v>44324</c:v>
                </c:pt>
                <c:pt idx="3643">
                  <c:v>44324</c:v>
                </c:pt>
                <c:pt idx="3644">
                  <c:v>44324</c:v>
                </c:pt>
                <c:pt idx="3645">
                  <c:v>44324</c:v>
                </c:pt>
                <c:pt idx="3646">
                  <c:v>44324</c:v>
                </c:pt>
                <c:pt idx="3647">
                  <c:v>44324</c:v>
                </c:pt>
                <c:pt idx="3648">
                  <c:v>44324</c:v>
                </c:pt>
                <c:pt idx="3649">
                  <c:v>44324</c:v>
                </c:pt>
                <c:pt idx="3650">
                  <c:v>44324</c:v>
                </c:pt>
                <c:pt idx="3651">
                  <c:v>44324</c:v>
                </c:pt>
                <c:pt idx="3652">
                  <c:v>44324</c:v>
                </c:pt>
                <c:pt idx="3653">
                  <c:v>44324</c:v>
                </c:pt>
                <c:pt idx="3654">
                  <c:v>44324</c:v>
                </c:pt>
                <c:pt idx="3655">
                  <c:v>44325</c:v>
                </c:pt>
                <c:pt idx="3656">
                  <c:v>44325</c:v>
                </c:pt>
                <c:pt idx="3657">
                  <c:v>44325</c:v>
                </c:pt>
                <c:pt idx="3658">
                  <c:v>44325</c:v>
                </c:pt>
                <c:pt idx="3659">
                  <c:v>44325</c:v>
                </c:pt>
                <c:pt idx="3660">
                  <c:v>44325</c:v>
                </c:pt>
                <c:pt idx="3661">
                  <c:v>44325</c:v>
                </c:pt>
                <c:pt idx="3662">
                  <c:v>44325</c:v>
                </c:pt>
                <c:pt idx="3663">
                  <c:v>44325</c:v>
                </c:pt>
                <c:pt idx="3664">
                  <c:v>44325</c:v>
                </c:pt>
                <c:pt idx="3665">
                  <c:v>44325</c:v>
                </c:pt>
                <c:pt idx="3666">
                  <c:v>44325</c:v>
                </c:pt>
                <c:pt idx="3667">
                  <c:v>44325</c:v>
                </c:pt>
                <c:pt idx="3668">
                  <c:v>44325</c:v>
                </c:pt>
                <c:pt idx="3669">
                  <c:v>44326</c:v>
                </c:pt>
                <c:pt idx="3670">
                  <c:v>44326</c:v>
                </c:pt>
                <c:pt idx="3671">
                  <c:v>44326</c:v>
                </c:pt>
                <c:pt idx="3672">
                  <c:v>44326</c:v>
                </c:pt>
                <c:pt idx="3673">
                  <c:v>44326</c:v>
                </c:pt>
                <c:pt idx="3674">
                  <c:v>44326</c:v>
                </c:pt>
                <c:pt idx="3675">
                  <c:v>44326</c:v>
                </c:pt>
                <c:pt idx="3676">
                  <c:v>44326</c:v>
                </c:pt>
                <c:pt idx="3677">
                  <c:v>44326</c:v>
                </c:pt>
                <c:pt idx="3678">
                  <c:v>44326</c:v>
                </c:pt>
                <c:pt idx="3679">
                  <c:v>44326</c:v>
                </c:pt>
                <c:pt idx="3680">
                  <c:v>44326</c:v>
                </c:pt>
                <c:pt idx="3681">
                  <c:v>44326</c:v>
                </c:pt>
                <c:pt idx="3682">
                  <c:v>44326</c:v>
                </c:pt>
                <c:pt idx="3683">
                  <c:v>44326</c:v>
                </c:pt>
                <c:pt idx="3684">
                  <c:v>44327</c:v>
                </c:pt>
                <c:pt idx="3685">
                  <c:v>44327</c:v>
                </c:pt>
                <c:pt idx="3686">
                  <c:v>44327</c:v>
                </c:pt>
                <c:pt idx="3687">
                  <c:v>44327</c:v>
                </c:pt>
                <c:pt idx="3688">
                  <c:v>44327</c:v>
                </c:pt>
                <c:pt idx="3689">
                  <c:v>44327</c:v>
                </c:pt>
                <c:pt idx="3690">
                  <c:v>44327</c:v>
                </c:pt>
                <c:pt idx="3691">
                  <c:v>44327</c:v>
                </c:pt>
                <c:pt idx="3692">
                  <c:v>44327</c:v>
                </c:pt>
                <c:pt idx="3693">
                  <c:v>44327</c:v>
                </c:pt>
                <c:pt idx="3694">
                  <c:v>44327</c:v>
                </c:pt>
                <c:pt idx="3695">
                  <c:v>44327</c:v>
                </c:pt>
                <c:pt idx="3696">
                  <c:v>44327</c:v>
                </c:pt>
                <c:pt idx="3697">
                  <c:v>44327</c:v>
                </c:pt>
                <c:pt idx="3698">
                  <c:v>44327</c:v>
                </c:pt>
                <c:pt idx="3699">
                  <c:v>44328</c:v>
                </c:pt>
                <c:pt idx="3700">
                  <c:v>44328</c:v>
                </c:pt>
                <c:pt idx="3701">
                  <c:v>44328</c:v>
                </c:pt>
                <c:pt idx="3702">
                  <c:v>44328</c:v>
                </c:pt>
                <c:pt idx="3703">
                  <c:v>44328</c:v>
                </c:pt>
                <c:pt idx="3704">
                  <c:v>44328</c:v>
                </c:pt>
                <c:pt idx="3705">
                  <c:v>44328</c:v>
                </c:pt>
                <c:pt idx="3706">
                  <c:v>44328</c:v>
                </c:pt>
                <c:pt idx="3707">
                  <c:v>44328</c:v>
                </c:pt>
                <c:pt idx="3708">
                  <c:v>44328</c:v>
                </c:pt>
                <c:pt idx="3709">
                  <c:v>44328</c:v>
                </c:pt>
                <c:pt idx="3710">
                  <c:v>44328</c:v>
                </c:pt>
                <c:pt idx="3711">
                  <c:v>44328</c:v>
                </c:pt>
                <c:pt idx="3712">
                  <c:v>44328</c:v>
                </c:pt>
                <c:pt idx="3713">
                  <c:v>44329</c:v>
                </c:pt>
                <c:pt idx="3714">
                  <c:v>44329</c:v>
                </c:pt>
                <c:pt idx="3715">
                  <c:v>44329</c:v>
                </c:pt>
                <c:pt idx="3716">
                  <c:v>44329</c:v>
                </c:pt>
                <c:pt idx="3717">
                  <c:v>44329</c:v>
                </c:pt>
                <c:pt idx="3718">
                  <c:v>44329</c:v>
                </c:pt>
                <c:pt idx="3719">
                  <c:v>44329</c:v>
                </c:pt>
                <c:pt idx="3720">
                  <c:v>44329</c:v>
                </c:pt>
                <c:pt idx="3721">
                  <c:v>44329</c:v>
                </c:pt>
                <c:pt idx="3722">
                  <c:v>44329</c:v>
                </c:pt>
                <c:pt idx="3723">
                  <c:v>44329</c:v>
                </c:pt>
                <c:pt idx="3724">
                  <c:v>44329</c:v>
                </c:pt>
                <c:pt idx="3725">
                  <c:v>44329</c:v>
                </c:pt>
                <c:pt idx="3726">
                  <c:v>44329</c:v>
                </c:pt>
                <c:pt idx="3727">
                  <c:v>44329</c:v>
                </c:pt>
                <c:pt idx="3728">
                  <c:v>44330</c:v>
                </c:pt>
                <c:pt idx="3729">
                  <c:v>44330</c:v>
                </c:pt>
                <c:pt idx="3730">
                  <c:v>44330</c:v>
                </c:pt>
                <c:pt idx="3731">
                  <c:v>44330</c:v>
                </c:pt>
                <c:pt idx="3732">
                  <c:v>44330</c:v>
                </c:pt>
                <c:pt idx="3733">
                  <c:v>44330</c:v>
                </c:pt>
                <c:pt idx="3734">
                  <c:v>44330</c:v>
                </c:pt>
                <c:pt idx="3735">
                  <c:v>44330</c:v>
                </c:pt>
                <c:pt idx="3736">
                  <c:v>44330</c:v>
                </c:pt>
                <c:pt idx="3737">
                  <c:v>44330</c:v>
                </c:pt>
                <c:pt idx="3738">
                  <c:v>44330</c:v>
                </c:pt>
                <c:pt idx="3739">
                  <c:v>44330</c:v>
                </c:pt>
                <c:pt idx="3740">
                  <c:v>44330</c:v>
                </c:pt>
                <c:pt idx="3741">
                  <c:v>44330</c:v>
                </c:pt>
                <c:pt idx="3742">
                  <c:v>44331</c:v>
                </c:pt>
                <c:pt idx="3743">
                  <c:v>44331</c:v>
                </c:pt>
                <c:pt idx="3744">
                  <c:v>44331</c:v>
                </c:pt>
                <c:pt idx="3745">
                  <c:v>44331</c:v>
                </c:pt>
                <c:pt idx="3746">
                  <c:v>44331</c:v>
                </c:pt>
                <c:pt idx="3747">
                  <c:v>44331</c:v>
                </c:pt>
                <c:pt idx="3748">
                  <c:v>44331</c:v>
                </c:pt>
                <c:pt idx="3749">
                  <c:v>44331</c:v>
                </c:pt>
                <c:pt idx="3750">
                  <c:v>44331</c:v>
                </c:pt>
                <c:pt idx="3751">
                  <c:v>44331</c:v>
                </c:pt>
                <c:pt idx="3752">
                  <c:v>44331</c:v>
                </c:pt>
                <c:pt idx="3753">
                  <c:v>44331</c:v>
                </c:pt>
                <c:pt idx="3754">
                  <c:v>44331</c:v>
                </c:pt>
                <c:pt idx="3755">
                  <c:v>44331</c:v>
                </c:pt>
                <c:pt idx="3756">
                  <c:v>44331</c:v>
                </c:pt>
                <c:pt idx="3757">
                  <c:v>44332</c:v>
                </c:pt>
                <c:pt idx="3758">
                  <c:v>44332</c:v>
                </c:pt>
                <c:pt idx="3759">
                  <c:v>44332</c:v>
                </c:pt>
                <c:pt idx="3760">
                  <c:v>44332</c:v>
                </c:pt>
                <c:pt idx="3761">
                  <c:v>44332</c:v>
                </c:pt>
                <c:pt idx="3762">
                  <c:v>44332</c:v>
                </c:pt>
                <c:pt idx="3763">
                  <c:v>44332</c:v>
                </c:pt>
                <c:pt idx="3764">
                  <c:v>44332</c:v>
                </c:pt>
                <c:pt idx="3765">
                  <c:v>44332</c:v>
                </c:pt>
                <c:pt idx="3766">
                  <c:v>44332</c:v>
                </c:pt>
                <c:pt idx="3767">
                  <c:v>44332</c:v>
                </c:pt>
                <c:pt idx="3768">
                  <c:v>44332</c:v>
                </c:pt>
                <c:pt idx="3769">
                  <c:v>44332</c:v>
                </c:pt>
                <c:pt idx="3770">
                  <c:v>44332</c:v>
                </c:pt>
                <c:pt idx="3771">
                  <c:v>44333</c:v>
                </c:pt>
                <c:pt idx="3772">
                  <c:v>44333</c:v>
                </c:pt>
                <c:pt idx="3773">
                  <c:v>44333</c:v>
                </c:pt>
                <c:pt idx="3774">
                  <c:v>44333</c:v>
                </c:pt>
                <c:pt idx="3775">
                  <c:v>44333</c:v>
                </c:pt>
                <c:pt idx="3776">
                  <c:v>44333</c:v>
                </c:pt>
                <c:pt idx="3777">
                  <c:v>44333</c:v>
                </c:pt>
                <c:pt idx="3778">
                  <c:v>44333</c:v>
                </c:pt>
                <c:pt idx="3779">
                  <c:v>44333</c:v>
                </c:pt>
                <c:pt idx="3780">
                  <c:v>44333</c:v>
                </c:pt>
                <c:pt idx="3781">
                  <c:v>44333</c:v>
                </c:pt>
                <c:pt idx="3782">
                  <c:v>44333</c:v>
                </c:pt>
                <c:pt idx="3783">
                  <c:v>44333</c:v>
                </c:pt>
                <c:pt idx="3784">
                  <c:v>44333</c:v>
                </c:pt>
                <c:pt idx="3785">
                  <c:v>44333</c:v>
                </c:pt>
                <c:pt idx="3786">
                  <c:v>44334</c:v>
                </c:pt>
                <c:pt idx="3787">
                  <c:v>44334</c:v>
                </c:pt>
                <c:pt idx="3788">
                  <c:v>44334</c:v>
                </c:pt>
                <c:pt idx="3789">
                  <c:v>44334</c:v>
                </c:pt>
                <c:pt idx="3790">
                  <c:v>44334</c:v>
                </c:pt>
                <c:pt idx="3791">
                  <c:v>44334</c:v>
                </c:pt>
                <c:pt idx="3792">
                  <c:v>44334</c:v>
                </c:pt>
                <c:pt idx="3793">
                  <c:v>44334</c:v>
                </c:pt>
                <c:pt idx="3794">
                  <c:v>44334</c:v>
                </c:pt>
                <c:pt idx="3795">
                  <c:v>44334</c:v>
                </c:pt>
                <c:pt idx="3796">
                  <c:v>44334</c:v>
                </c:pt>
                <c:pt idx="3797">
                  <c:v>44334</c:v>
                </c:pt>
                <c:pt idx="3798">
                  <c:v>44334</c:v>
                </c:pt>
                <c:pt idx="3799">
                  <c:v>44334</c:v>
                </c:pt>
                <c:pt idx="3800">
                  <c:v>44335</c:v>
                </c:pt>
                <c:pt idx="3801">
                  <c:v>44335</c:v>
                </c:pt>
                <c:pt idx="3802">
                  <c:v>44335</c:v>
                </c:pt>
                <c:pt idx="3803">
                  <c:v>44335</c:v>
                </c:pt>
                <c:pt idx="3804">
                  <c:v>44335</c:v>
                </c:pt>
                <c:pt idx="3805">
                  <c:v>44335</c:v>
                </c:pt>
                <c:pt idx="3806">
                  <c:v>44335</c:v>
                </c:pt>
                <c:pt idx="3807">
                  <c:v>44335</c:v>
                </c:pt>
                <c:pt idx="3808">
                  <c:v>44335</c:v>
                </c:pt>
                <c:pt idx="3809">
                  <c:v>44335</c:v>
                </c:pt>
                <c:pt idx="3810">
                  <c:v>44335</c:v>
                </c:pt>
                <c:pt idx="3811">
                  <c:v>44335</c:v>
                </c:pt>
                <c:pt idx="3812">
                  <c:v>44335</c:v>
                </c:pt>
                <c:pt idx="3813">
                  <c:v>44335</c:v>
                </c:pt>
                <c:pt idx="3814">
                  <c:v>44335</c:v>
                </c:pt>
                <c:pt idx="3815">
                  <c:v>44336</c:v>
                </c:pt>
                <c:pt idx="3816">
                  <c:v>44336</c:v>
                </c:pt>
                <c:pt idx="3817">
                  <c:v>44336</c:v>
                </c:pt>
                <c:pt idx="3818">
                  <c:v>44336</c:v>
                </c:pt>
                <c:pt idx="3819">
                  <c:v>44336</c:v>
                </c:pt>
                <c:pt idx="3820">
                  <c:v>44336</c:v>
                </c:pt>
                <c:pt idx="3821">
                  <c:v>44336</c:v>
                </c:pt>
                <c:pt idx="3822">
                  <c:v>44336</c:v>
                </c:pt>
                <c:pt idx="3823">
                  <c:v>44336</c:v>
                </c:pt>
                <c:pt idx="3824">
                  <c:v>44336</c:v>
                </c:pt>
                <c:pt idx="3825">
                  <c:v>44336</c:v>
                </c:pt>
                <c:pt idx="3826">
                  <c:v>44336</c:v>
                </c:pt>
                <c:pt idx="3827">
                  <c:v>44336</c:v>
                </c:pt>
                <c:pt idx="3828">
                  <c:v>44336</c:v>
                </c:pt>
                <c:pt idx="3829">
                  <c:v>44336</c:v>
                </c:pt>
                <c:pt idx="3830">
                  <c:v>44337</c:v>
                </c:pt>
                <c:pt idx="3831">
                  <c:v>44337</c:v>
                </c:pt>
                <c:pt idx="3832">
                  <c:v>44337</c:v>
                </c:pt>
                <c:pt idx="3833">
                  <c:v>44337</c:v>
                </c:pt>
                <c:pt idx="3834">
                  <c:v>44337</c:v>
                </c:pt>
                <c:pt idx="3835">
                  <c:v>44337</c:v>
                </c:pt>
                <c:pt idx="3836">
                  <c:v>44337</c:v>
                </c:pt>
                <c:pt idx="3837">
                  <c:v>44337</c:v>
                </c:pt>
                <c:pt idx="3838">
                  <c:v>44337</c:v>
                </c:pt>
                <c:pt idx="3839">
                  <c:v>44337</c:v>
                </c:pt>
                <c:pt idx="3840">
                  <c:v>44337</c:v>
                </c:pt>
                <c:pt idx="3841">
                  <c:v>44337</c:v>
                </c:pt>
                <c:pt idx="3842">
                  <c:v>44337</c:v>
                </c:pt>
                <c:pt idx="3843">
                  <c:v>44337</c:v>
                </c:pt>
                <c:pt idx="3844">
                  <c:v>44338</c:v>
                </c:pt>
                <c:pt idx="3845">
                  <c:v>44338</c:v>
                </c:pt>
                <c:pt idx="3846">
                  <c:v>44338</c:v>
                </c:pt>
                <c:pt idx="3847">
                  <c:v>44338</c:v>
                </c:pt>
                <c:pt idx="3848">
                  <c:v>44338</c:v>
                </c:pt>
                <c:pt idx="3849">
                  <c:v>44338</c:v>
                </c:pt>
                <c:pt idx="3850">
                  <c:v>44338</c:v>
                </c:pt>
                <c:pt idx="3851">
                  <c:v>44338</c:v>
                </c:pt>
                <c:pt idx="3852">
                  <c:v>44338</c:v>
                </c:pt>
                <c:pt idx="3853">
                  <c:v>44338</c:v>
                </c:pt>
                <c:pt idx="3854">
                  <c:v>44338</c:v>
                </c:pt>
                <c:pt idx="3855">
                  <c:v>44338</c:v>
                </c:pt>
                <c:pt idx="3856">
                  <c:v>44338</c:v>
                </c:pt>
                <c:pt idx="3857">
                  <c:v>44338</c:v>
                </c:pt>
                <c:pt idx="3858">
                  <c:v>44338</c:v>
                </c:pt>
                <c:pt idx="3859">
                  <c:v>44339</c:v>
                </c:pt>
                <c:pt idx="3860">
                  <c:v>44339</c:v>
                </c:pt>
                <c:pt idx="3861">
                  <c:v>44339</c:v>
                </c:pt>
                <c:pt idx="3862">
                  <c:v>44339</c:v>
                </c:pt>
                <c:pt idx="3863">
                  <c:v>44339</c:v>
                </c:pt>
                <c:pt idx="3864">
                  <c:v>44339</c:v>
                </c:pt>
                <c:pt idx="3865">
                  <c:v>44339</c:v>
                </c:pt>
                <c:pt idx="3866">
                  <c:v>44339</c:v>
                </c:pt>
                <c:pt idx="3867">
                  <c:v>44339</c:v>
                </c:pt>
                <c:pt idx="3868">
                  <c:v>44339</c:v>
                </c:pt>
                <c:pt idx="3869">
                  <c:v>44339</c:v>
                </c:pt>
                <c:pt idx="3870">
                  <c:v>44339</c:v>
                </c:pt>
                <c:pt idx="3871">
                  <c:v>44339</c:v>
                </c:pt>
                <c:pt idx="3872">
                  <c:v>44339</c:v>
                </c:pt>
                <c:pt idx="3873">
                  <c:v>44340</c:v>
                </c:pt>
                <c:pt idx="3874">
                  <c:v>44340</c:v>
                </c:pt>
                <c:pt idx="3875">
                  <c:v>44340</c:v>
                </c:pt>
                <c:pt idx="3876">
                  <c:v>44340</c:v>
                </c:pt>
                <c:pt idx="3877">
                  <c:v>44340</c:v>
                </c:pt>
                <c:pt idx="3878">
                  <c:v>44340</c:v>
                </c:pt>
                <c:pt idx="3879">
                  <c:v>44340</c:v>
                </c:pt>
                <c:pt idx="3880">
                  <c:v>44340</c:v>
                </c:pt>
                <c:pt idx="3881">
                  <c:v>44340</c:v>
                </c:pt>
                <c:pt idx="3882">
                  <c:v>44340</c:v>
                </c:pt>
                <c:pt idx="3883">
                  <c:v>44340</c:v>
                </c:pt>
                <c:pt idx="3884">
                  <c:v>44340</c:v>
                </c:pt>
                <c:pt idx="3885">
                  <c:v>44340</c:v>
                </c:pt>
                <c:pt idx="3886">
                  <c:v>44340</c:v>
                </c:pt>
                <c:pt idx="3887">
                  <c:v>44340</c:v>
                </c:pt>
                <c:pt idx="3888">
                  <c:v>44341</c:v>
                </c:pt>
                <c:pt idx="3889">
                  <c:v>44341</c:v>
                </c:pt>
                <c:pt idx="3890">
                  <c:v>44341</c:v>
                </c:pt>
                <c:pt idx="3891">
                  <c:v>44341</c:v>
                </c:pt>
                <c:pt idx="3892">
                  <c:v>44341</c:v>
                </c:pt>
                <c:pt idx="3893">
                  <c:v>44341</c:v>
                </c:pt>
                <c:pt idx="3894">
                  <c:v>44341</c:v>
                </c:pt>
                <c:pt idx="3895">
                  <c:v>44341</c:v>
                </c:pt>
                <c:pt idx="3896">
                  <c:v>44341</c:v>
                </c:pt>
                <c:pt idx="3897">
                  <c:v>44341</c:v>
                </c:pt>
                <c:pt idx="3898">
                  <c:v>44341</c:v>
                </c:pt>
                <c:pt idx="3899">
                  <c:v>44341</c:v>
                </c:pt>
                <c:pt idx="3900">
                  <c:v>44341</c:v>
                </c:pt>
                <c:pt idx="3901">
                  <c:v>44341</c:v>
                </c:pt>
                <c:pt idx="3902">
                  <c:v>44342</c:v>
                </c:pt>
                <c:pt idx="3903">
                  <c:v>44342</c:v>
                </c:pt>
                <c:pt idx="3904">
                  <c:v>44342</c:v>
                </c:pt>
                <c:pt idx="3905">
                  <c:v>44342</c:v>
                </c:pt>
                <c:pt idx="3906">
                  <c:v>44342</c:v>
                </c:pt>
                <c:pt idx="3907">
                  <c:v>44342</c:v>
                </c:pt>
                <c:pt idx="3908">
                  <c:v>44342</c:v>
                </c:pt>
                <c:pt idx="3909">
                  <c:v>44342</c:v>
                </c:pt>
                <c:pt idx="3910">
                  <c:v>44342</c:v>
                </c:pt>
                <c:pt idx="3911">
                  <c:v>44342</c:v>
                </c:pt>
                <c:pt idx="3912">
                  <c:v>44342</c:v>
                </c:pt>
                <c:pt idx="3913">
                  <c:v>44342</c:v>
                </c:pt>
                <c:pt idx="3914">
                  <c:v>44342</c:v>
                </c:pt>
                <c:pt idx="3915">
                  <c:v>44342</c:v>
                </c:pt>
                <c:pt idx="3916">
                  <c:v>44342</c:v>
                </c:pt>
                <c:pt idx="3917">
                  <c:v>44343</c:v>
                </c:pt>
                <c:pt idx="3918">
                  <c:v>44343</c:v>
                </c:pt>
                <c:pt idx="3919">
                  <c:v>44343</c:v>
                </c:pt>
                <c:pt idx="3920">
                  <c:v>44343</c:v>
                </c:pt>
                <c:pt idx="3921">
                  <c:v>44343</c:v>
                </c:pt>
                <c:pt idx="3922">
                  <c:v>44343</c:v>
                </c:pt>
                <c:pt idx="3923">
                  <c:v>44343</c:v>
                </c:pt>
                <c:pt idx="3924">
                  <c:v>44343</c:v>
                </c:pt>
                <c:pt idx="3925">
                  <c:v>44343</c:v>
                </c:pt>
                <c:pt idx="3926">
                  <c:v>44343</c:v>
                </c:pt>
                <c:pt idx="3927">
                  <c:v>44343</c:v>
                </c:pt>
                <c:pt idx="3928">
                  <c:v>44343</c:v>
                </c:pt>
                <c:pt idx="3929">
                  <c:v>44343</c:v>
                </c:pt>
                <c:pt idx="3930">
                  <c:v>44343</c:v>
                </c:pt>
                <c:pt idx="3931">
                  <c:v>44343</c:v>
                </c:pt>
                <c:pt idx="3932">
                  <c:v>44344</c:v>
                </c:pt>
                <c:pt idx="3933">
                  <c:v>44344</c:v>
                </c:pt>
                <c:pt idx="3934">
                  <c:v>44344</c:v>
                </c:pt>
                <c:pt idx="3935">
                  <c:v>44344</c:v>
                </c:pt>
                <c:pt idx="3936">
                  <c:v>44344</c:v>
                </c:pt>
                <c:pt idx="3937">
                  <c:v>44344</c:v>
                </c:pt>
                <c:pt idx="3938">
                  <c:v>44344</c:v>
                </c:pt>
                <c:pt idx="3939">
                  <c:v>44344</c:v>
                </c:pt>
                <c:pt idx="3940">
                  <c:v>44344</c:v>
                </c:pt>
                <c:pt idx="3941">
                  <c:v>44344</c:v>
                </c:pt>
                <c:pt idx="3942">
                  <c:v>44344</c:v>
                </c:pt>
                <c:pt idx="3943">
                  <c:v>44344</c:v>
                </c:pt>
                <c:pt idx="3944">
                  <c:v>44344</c:v>
                </c:pt>
                <c:pt idx="3945">
                  <c:v>44344</c:v>
                </c:pt>
                <c:pt idx="3946">
                  <c:v>44345</c:v>
                </c:pt>
                <c:pt idx="3947">
                  <c:v>44345</c:v>
                </c:pt>
                <c:pt idx="3948">
                  <c:v>44345</c:v>
                </c:pt>
                <c:pt idx="3949">
                  <c:v>44345</c:v>
                </c:pt>
                <c:pt idx="3950">
                  <c:v>44345</c:v>
                </c:pt>
                <c:pt idx="3951">
                  <c:v>44345</c:v>
                </c:pt>
                <c:pt idx="3952">
                  <c:v>44345</c:v>
                </c:pt>
                <c:pt idx="3953">
                  <c:v>44345</c:v>
                </c:pt>
                <c:pt idx="3954">
                  <c:v>44345</c:v>
                </c:pt>
                <c:pt idx="3955">
                  <c:v>44345</c:v>
                </c:pt>
                <c:pt idx="3956">
                  <c:v>44345</c:v>
                </c:pt>
                <c:pt idx="3957">
                  <c:v>44345</c:v>
                </c:pt>
                <c:pt idx="3958">
                  <c:v>44345</c:v>
                </c:pt>
                <c:pt idx="3959">
                  <c:v>44345</c:v>
                </c:pt>
                <c:pt idx="3960">
                  <c:v>44345</c:v>
                </c:pt>
                <c:pt idx="3961">
                  <c:v>44346</c:v>
                </c:pt>
                <c:pt idx="3962">
                  <c:v>44346</c:v>
                </c:pt>
                <c:pt idx="3963">
                  <c:v>44346</c:v>
                </c:pt>
                <c:pt idx="3964">
                  <c:v>44346</c:v>
                </c:pt>
                <c:pt idx="3965">
                  <c:v>44346</c:v>
                </c:pt>
                <c:pt idx="3966">
                  <c:v>44346</c:v>
                </c:pt>
                <c:pt idx="3967">
                  <c:v>44346</c:v>
                </c:pt>
                <c:pt idx="3968">
                  <c:v>44346</c:v>
                </c:pt>
                <c:pt idx="3969">
                  <c:v>44346</c:v>
                </c:pt>
                <c:pt idx="3970">
                  <c:v>44346</c:v>
                </c:pt>
                <c:pt idx="3971">
                  <c:v>44346</c:v>
                </c:pt>
                <c:pt idx="3972">
                  <c:v>44346</c:v>
                </c:pt>
                <c:pt idx="3973">
                  <c:v>44346</c:v>
                </c:pt>
                <c:pt idx="3974">
                  <c:v>44346</c:v>
                </c:pt>
                <c:pt idx="3975">
                  <c:v>44347</c:v>
                </c:pt>
                <c:pt idx="3976">
                  <c:v>44347</c:v>
                </c:pt>
                <c:pt idx="3977">
                  <c:v>44347</c:v>
                </c:pt>
                <c:pt idx="3978">
                  <c:v>44347</c:v>
                </c:pt>
                <c:pt idx="3979">
                  <c:v>44347</c:v>
                </c:pt>
                <c:pt idx="3980">
                  <c:v>44347</c:v>
                </c:pt>
                <c:pt idx="3981">
                  <c:v>44347</c:v>
                </c:pt>
                <c:pt idx="3982">
                  <c:v>44347</c:v>
                </c:pt>
                <c:pt idx="3983">
                  <c:v>44347</c:v>
                </c:pt>
                <c:pt idx="3984">
                  <c:v>44347</c:v>
                </c:pt>
                <c:pt idx="3985">
                  <c:v>44347</c:v>
                </c:pt>
                <c:pt idx="3986">
                  <c:v>44347</c:v>
                </c:pt>
                <c:pt idx="3987">
                  <c:v>44347</c:v>
                </c:pt>
                <c:pt idx="3988">
                  <c:v>44347</c:v>
                </c:pt>
                <c:pt idx="3989">
                  <c:v>44347</c:v>
                </c:pt>
                <c:pt idx="3990">
                  <c:v>44348</c:v>
                </c:pt>
                <c:pt idx="3991">
                  <c:v>44348</c:v>
                </c:pt>
                <c:pt idx="3992">
                  <c:v>44348</c:v>
                </c:pt>
                <c:pt idx="3993">
                  <c:v>44348</c:v>
                </c:pt>
                <c:pt idx="3994">
                  <c:v>44348</c:v>
                </c:pt>
                <c:pt idx="3995">
                  <c:v>44348</c:v>
                </c:pt>
                <c:pt idx="3996">
                  <c:v>44348</c:v>
                </c:pt>
                <c:pt idx="3997">
                  <c:v>44348</c:v>
                </c:pt>
                <c:pt idx="3998">
                  <c:v>44348</c:v>
                </c:pt>
                <c:pt idx="3999">
                  <c:v>44348</c:v>
                </c:pt>
                <c:pt idx="4000">
                  <c:v>44348</c:v>
                </c:pt>
                <c:pt idx="4001">
                  <c:v>44348</c:v>
                </c:pt>
                <c:pt idx="4002">
                  <c:v>44348</c:v>
                </c:pt>
                <c:pt idx="4003">
                  <c:v>44348</c:v>
                </c:pt>
                <c:pt idx="4004">
                  <c:v>44349</c:v>
                </c:pt>
                <c:pt idx="4005">
                  <c:v>44349</c:v>
                </c:pt>
                <c:pt idx="4006">
                  <c:v>44349</c:v>
                </c:pt>
                <c:pt idx="4007">
                  <c:v>44349</c:v>
                </c:pt>
                <c:pt idx="4008">
                  <c:v>44349</c:v>
                </c:pt>
                <c:pt idx="4009">
                  <c:v>44349</c:v>
                </c:pt>
                <c:pt idx="4010">
                  <c:v>44349</c:v>
                </c:pt>
                <c:pt idx="4011">
                  <c:v>44349</c:v>
                </c:pt>
                <c:pt idx="4012">
                  <c:v>44349</c:v>
                </c:pt>
                <c:pt idx="4013">
                  <c:v>44349</c:v>
                </c:pt>
                <c:pt idx="4014">
                  <c:v>44349</c:v>
                </c:pt>
                <c:pt idx="4015">
                  <c:v>44349</c:v>
                </c:pt>
                <c:pt idx="4016">
                  <c:v>44349</c:v>
                </c:pt>
                <c:pt idx="4017">
                  <c:v>44349</c:v>
                </c:pt>
                <c:pt idx="4018">
                  <c:v>44349</c:v>
                </c:pt>
                <c:pt idx="4019">
                  <c:v>44350</c:v>
                </c:pt>
                <c:pt idx="4020">
                  <c:v>44350</c:v>
                </c:pt>
                <c:pt idx="4021">
                  <c:v>44350</c:v>
                </c:pt>
                <c:pt idx="4022">
                  <c:v>44350</c:v>
                </c:pt>
                <c:pt idx="4023">
                  <c:v>44350</c:v>
                </c:pt>
                <c:pt idx="4024">
                  <c:v>44350</c:v>
                </c:pt>
                <c:pt idx="4025">
                  <c:v>44350</c:v>
                </c:pt>
                <c:pt idx="4026">
                  <c:v>44350</c:v>
                </c:pt>
                <c:pt idx="4027">
                  <c:v>44350</c:v>
                </c:pt>
                <c:pt idx="4028">
                  <c:v>44350</c:v>
                </c:pt>
                <c:pt idx="4029">
                  <c:v>44350</c:v>
                </c:pt>
                <c:pt idx="4030">
                  <c:v>44350</c:v>
                </c:pt>
                <c:pt idx="4031">
                  <c:v>44350</c:v>
                </c:pt>
                <c:pt idx="4032">
                  <c:v>44350</c:v>
                </c:pt>
                <c:pt idx="4033">
                  <c:v>44351</c:v>
                </c:pt>
                <c:pt idx="4034">
                  <c:v>44351</c:v>
                </c:pt>
                <c:pt idx="4035">
                  <c:v>44351</c:v>
                </c:pt>
                <c:pt idx="4036">
                  <c:v>44351</c:v>
                </c:pt>
                <c:pt idx="4037">
                  <c:v>44351</c:v>
                </c:pt>
                <c:pt idx="4038">
                  <c:v>44351</c:v>
                </c:pt>
                <c:pt idx="4039">
                  <c:v>44351</c:v>
                </c:pt>
                <c:pt idx="4040">
                  <c:v>44351</c:v>
                </c:pt>
                <c:pt idx="4041">
                  <c:v>44351</c:v>
                </c:pt>
                <c:pt idx="4042">
                  <c:v>44351</c:v>
                </c:pt>
                <c:pt idx="4043">
                  <c:v>44351</c:v>
                </c:pt>
                <c:pt idx="4044">
                  <c:v>44351</c:v>
                </c:pt>
                <c:pt idx="4045">
                  <c:v>44351</c:v>
                </c:pt>
                <c:pt idx="4046">
                  <c:v>44351</c:v>
                </c:pt>
                <c:pt idx="4047">
                  <c:v>44351</c:v>
                </c:pt>
                <c:pt idx="4048">
                  <c:v>44352</c:v>
                </c:pt>
                <c:pt idx="4049">
                  <c:v>44352</c:v>
                </c:pt>
                <c:pt idx="4050">
                  <c:v>44352</c:v>
                </c:pt>
                <c:pt idx="4051">
                  <c:v>44352</c:v>
                </c:pt>
                <c:pt idx="4052">
                  <c:v>44352</c:v>
                </c:pt>
                <c:pt idx="4053">
                  <c:v>44352</c:v>
                </c:pt>
                <c:pt idx="4054">
                  <c:v>44352</c:v>
                </c:pt>
                <c:pt idx="4055">
                  <c:v>44352</c:v>
                </c:pt>
                <c:pt idx="4056">
                  <c:v>44352</c:v>
                </c:pt>
                <c:pt idx="4057">
                  <c:v>44352</c:v>
                </c:pt>
                <c:pt idx="4058">
                  <c:v>44352</c:v>
                </c:pt>
                <c:pt idx="4059">
                  <c:v>44352</c:v>
                </c:pt>
                <c:pt idx="4060">
                  <c:v>44352</c:v>
                </c:pt>
                <c:pt idx="4061">
                  <c:v>44352</c:v>
                </c:pt>
                <c:pt idx="4062">
                  <c:v>44352</c:v>
                </c:pt>
                <c:pt idx="4063">
                  <c:v>44353</c:v>
                </c:pt>
                <c:pt idx="4064">
                  <c:v>44353</c:v>
                </c:pt>
                <c:pt idx="4065">
                  <c:v>44353</c:v>
                </c:pt>
                <c:pt idx="4066">
                  <c:v>44353</c:v>
                </c:pt>
                <c:pt idx="4067">
                  <c:v>44353</c:v>
                </c:pt>
                <c:pt idx="4068">
                  <c:v>44353</c:v>
                </c:pt>
                <c:pt idx="4069">
                  <c:v>44353</c:v>
                </c:pt>
                <c:pt idx="4070">
                  <c:v>44353</c:v>
                </c:pt>
                <c:pt idx="4071">
                  <c:v>44353</c:v>
                </c:pt>
                <c:pt idx="4072">
                  <c:v>44353</c:v>
                </c:pt>
                <c:pt idx="4073">
                  <c:v>44353</c:v>
                </c:pt>
                <c:pt idx="4074">
                  <c:v>44353</c:v>
                </c:pt>
                <c:pt idx="4075">
                  <c:v>44353</c:v>
                </c:pt>
                <c:pt idx="4076">
                  <c:v>44353</c:v>
                </c:pt>
                <c:pt idx="4077">
                  <c:v>44354</c:v>
                </c:pt>
                <c:pt idx="4078">
                  <c:v>44354</c:v>
                </c:pt>
                <c:pt idx="4079">
                  <c:v>44354</c:v>
                </c:pt>
                <c:pt idx="4080">
                  <c:v>44354</c:v>
                </c:pt>
                <c:pt idx="4081">
                  <c:v>44354</c:v>
                </c:pt>
                <c:pt idx="4082">
                  <c:v>44354</c:v>
                </c:pt>
                <c:pt idx="4083">
                  <c:v>44354</c:v>
                </c:pt>
                <c:pt idx="4084">
                  <c:v>44354</c:v>
                </c:pt>
                <c:pt idx="4085">
                  <c:v>44354</c:v>
                </c:pt>
                <c:pt idx="4086">
                  <c:v>44354</c:v>
                </c:pt>
                <c:pt idx="4087">
                  <c:v>44354</c:v>
                </c:pt>
                <c:pt idx="4088">
                  <c:v>44354</c:v>
                </c:pt>
                <c:pt idx="4089">
                  <c:v>44354</c:v>
                </c:pt>
                <c:pt idx="4090">
                  <c:v>44354</c:v>
                </c:pt>
                <c:pt idx="4091">
                  <c:v>44354</c:v>
                </c:pt>
                <c:pt idx="4092">
                  <c:v>44355</c:v>
                </c:pt>
                <c:pt idx="4093">
                  <c:v>44355</c:v>
                </c:pt>
                <c:pt idx="4094">
                  <c:v>44355</c:v>
                </c:pt>
                <c:pt idx="4095">
                  <c:v>44355</c:v>
                </c:pt>
                <c:pt idx="4096">
                  <c:v>44355</c:v>
                </c:pt>
                <c:pt idx="4097">
                  <c:v>44355</c:v>
                </c:pt>
                <c:pt idx="4098">
                  <c:v>44355</c:v>
                </c:pt>
                <c:pt idx="4099">
                  <c:v>44355</c:v>
                </c:pt>
                <c:pt idx="4100">
                  <c:v>44355</c:v>
                </c:pt>
                <c:pt idx="4101">
                  <c:v>44355</c:v>
                </c:pt>
                <c:pt idx="4102">
                  <c:v>44355</c:v>
                </c:pt>
                <c:pt idx="4103">
                  <c:v>44355</c:v>
                </c:pt>
                <c:pt idx="4104">
                  <c:v>44355</c:v>
                </c:pt>
                <c:pt idx="4105">
                  <c:v>44355</c:v>
                </c:pt>
                <c:pt idx="4106">
                  <c:v>44356</c:v>
                </c:pt>
                <c:pt idx="4107">
                  <c:v>44356</c:v>
                </c:pt>
                <c:pt idx="4108">
                  <c:v>44356</c:v>
                </c:pt>
                <c:pt idx="4109">
                  <c:v>44356</c:v>
                </c:pt>
                <c:pt idx="4110">
                  <c:v>44356</c:v>
                </c:pt>
                <c:pt idx="4111">
                  <c:v>44356</c:v>
                </c:pt>
                <c:pt idx="4112">
                  <c:v>44356</c:v>
                </c:pt>
                <c:pt idx="4113">
                  <c:v>44356</c:v>
                </c:pt>
                <c:pt idx="4114">
                  <c:v>44356</c:v>
                </c:pt>
                <c:pt idx="4115">
                  <c:v>44356</c:v>
                </c:pt>
                <c:pt idx="4116">
                  <c:v>44356</c:v>
                </c:pt>
                <c:pt idx="4117">
                  <c:v>44356</c:v>
                </c:pt>
                <c:pt idx="4118">
                  <c:v>44356</c:v>
                </c:pt>
                <c:pt idx="4119">
                  <c:v>44356</c:v>
                </c:pt>
                <c:pt idx="4120">
                  <c:v>44356</c:v>
                </c:pt>
                <c:pt idx="4121">
                  <c:v>44357</c:v>
                </c:pt>
                <c:pt idx="4122">
                  <c:v>44357</c:v>
                </c:pt>
                <c:pt idx="4123">
                  <c:v>44357</c:v>
                </c:pt>
                <c:pt idx="4124">
                  <c:v>44357</c:v>
                </c:pt>
                <c:pt idx="4125">
                  <c:v>44357</c:v>
                </c:pt>
                <c:pt idx="4126">
                  <c:v>44357</c:v>
                </c:pt>
                <c:pt idx="4127">
                  <c:v>44357</c:v>
                </c:pt>
                <c:pt idx="4128">
                  <c:v>44357</c:v>
                </c:pt>
                <c:pt idx="4129">
                  <c:v>44357</c:v>
                </c:pt>
                <c:pt idx="4130">
                  <c:v>44357</c:v>
                </c:pt>
                <c:pt idx="4131">
                  <c:v>44357</c:v>
                </c:pt>
                <c:pt idx="4132">
                  <c:v>44357</c:v>
                </c:pt>
                <c:pt idx="4133">
                  <c:v>44357</c:v>
                </c:pt>
                <c:pt idx="4134">
                  <c:v>44357</c:v>
                </c:pt>
                <c:pt idx="4135">
                  <c:v>44358</c:v>
                </c:pt>
                <c:pt idx="4136">
                  <c:v>44358</c:v>
                </c:pt>
                <c:pt idx="4137">
                  <c:v>44358</c:v>
                </c:pt>
                <c:pt idx="4138">
                  <c:v>44358</c:v>
                </c:pt>
                <c:pt idx="4139">
                  <c:v>44358</c:v>
                </c:pt>
                <c:pt idx="4140">
                  <c:v>44358</c:v>
                </c:pt>
                <c:pt idx="4141">
                  <c:v>44358</c:v>
                </c:pt>
                <c:pt idx="4142">
                  <c:v>44358</c:v>
                </c:pt>
                <c:pt idx="4143">
                  <c:v>44358</c:v>
                </c:pt>
                <c:pt idx="4144">
                  <c:v>44358</c:v>
                </c:pt>
                <c:pt idx="4145">
                  <c:v>44358</c:v>
                </c:pt>
                <c:pt idx="4146">
                  <c:v>44358</c:v>
                </c:pt>
                <c:pt idx="4147">
                  <c:v>44358</c:v>
                </c:pt>
                <c:pt idx="4148">
                  <c:v>44358</c:v>
                </c:pt>
                <c:pt idx="4149">
                  <c:v>44358</c:v>
                </c:pt>
                <c:pt idx="4150">
                  <c:v>44359</c:v>
                </c:pt>
                <c:pt idx="4151">
                  <c:v>44359</c:v>
                </c:pt>
                <c:pt idx="4152">
                  <c:v>44359</c:v>
                </c:pt>
                <c:pt idx="4153">
                  <c:v>44359</c:v>
                </c:pt>
                <c:pt idx="4154">
                  <c:v>44359</c:v>
                </c:pt>
                <c:pt idx="4155">
                  <c:v>44359</c:v>
                </c:pt>
                <c:pt idx="4156">
                  <c:v>44359</c:v>
                </c:pt>
                <c:pt idx="4157">
                  <c:v>44359</c:v>
                </c:pt>
                <c:pt idx="4158">
                  <c:v>44359</c:v>
                </c:pt>
                <c:pt idx="4159">
                  <c:v>44359</c:v>
                </c:pt>
                <c:pt idx="4160">
                  <c:v>44359</c:v>
                </c:pt>
                <c:pt idx="4161">
                  <c:v>44359</c:v>
                </c:pt>
                <c:pt idx="4162">
                  <c:v>44359</c:v>
                </c:pt>
                <c:pt idx="4163">
                  <c:v>44359</c:v>
                </c:pt>
                <c:pt idx="4164">
                  <c:v>44359</c:v>
                </c:pt>
                <c:pt idx="4165">
                  <c:v>44360</c:v>
                </c:pt>
                <c:pt idx="4166">
                  <c:v>44360</c:v>
                </c:pt>
                <c:pt idx="4167">
                  <c:v>44360</c:v>
                </c:pt>
                <c:pt idx="4168">
                  <c:v>44360</c:v>
                </c:pt>
                <c:pt idx="4169">
                  <c:v>44360</c:v>
                </c:pt>
                <c:pt idx="4170">
                  <c:v>44360</c:v>
                </c:pt>
                <c:pt idx="4171">
                  <c:v>44360</c:v>
                </c:pt>
                <c:pt idx="4172">
                  <c:v>44360</c:v>
                </c:pt>
                <c:pt idx="4173">
                  <c:v>44360</c:v>
                </c:pt>
                <c:pt idx="4174">
                  <c:v>44360</c:v>
                </c:pt>
                <c:pt idx="4175">
                  <c:v>44360</c:v>
                </c:pt>
                <c:pt idx="4176">
                  <c:v>44360</c:v>
                </c:pt>
                <c:pt idx="4177">
                  <c:v>44360</c:v>
                </c:pt>
                <c:pt idx="4178">
                  <c:v>44360</c:v>
                </c:pt>
                <c:pt idx="4179">
                  <c:v>44361</c:v>
                </c:pt>
                <c:pt idx="4180">
                  <c:v>44361</c:v>
                </c:pt>
                <c:pt idx="4181">
                  <c:v>44361</c:v>
                </c:pt>
                <c:pt idx="4182">
                  <c:v>44361</c:v>
                </c:pt>
                <c:pt idx="4183">
                  <c:v>44361</c:v>
                </c:pt>
                <c:pt idx="4184">
                  <c:v>44361</c:v>
                </c:pt>
                <c:pt idx="4185">
                  <c:v>44361</c:v>
                </c:pt>
                <c:pt idx="4186">
                  <c:v>44361</c:v>
                </c:pt>
                <c:pt idx="4187">
                  <c:v>44361</c:v>
                </c:pt>
                <c:pt idx="4188">
                  <c:v>44361</c:v>
                </c:pt>
                <c:pt idx="4189">
                  <c:v>44361</c:v>
                </c:pt>
                <c:pt idx="4190">
                  <c:v>44361</c:v>
                </c:pt>
                <c:pt idx="4191">
                  <c:v>44361</c:v>
                </c:pt>
                <c:pt idx="4192">
                  <c:v>44361</c:v>
                </c:pt>
                <c:pt idx="4193">
                  <c:v>44361</c:v>
                </c:pt>
                <c:pt idx="4194">
                  <c:v>44362</c:v>
                </c:pt>
                <c:pt idx="4195">
                  <c:v>44362</c:v>
                </c:pt>
                <c:pt idx="4196">
                  <c:v>44362</c:v>
                </c:pt>
                <c:pt idx="4197">
                  <c:v>44362</c:v>
                </c:pt>
                <c:pt idx="4198">
                  <c:v>44362</c:v>
                </c:pt>
                <c:pt idx="4199">
                  <c:v>44362</c:v>
                </c:pt>
                <c:pt idx="4200">
                  <c:v>44362</c:v>
                </c:pt>
                <c:pt idx="4201">
                  <c:v>44362</c:v>
                </c:pt>
                <c:pt idx="4202">
                  <c:v>44362</c:v>
                </c:pt>
                <c:pt idx="4203">
                  <c:v>44362</c:v>
                </c:pt>
                <c:pt idx="4204">
                  <c:v>44362</c:v>
                </c:pt>
                <c:pt idx="4205">
                  <c:v>44362</c:v>
                </c:pt>
                <c:pt idx="4206">
                  <c:v>44362</c:v>
                </c:pt>
                <c:pt idx="4207">
                  <c:v>44362</c:v>
                </c:pt>
                <c:pt idx="4208">
                  <c:v>44363</c:v>
                </c:pt>
                <c:pt idx="4209">
                  <c:v>44363</c:v>
                </c:pt>
                <c:pt idx="4210">
                  <c:v>44363</c:v>
                </c:pt>
                <c:pt idx="4211">
                  <c:v>44363</c:v>
                </c:pt>
                <c:pt idx="4212">
                  <c:v>44363</c:v>
                </c:pt>
                <c:pt idx="4213">
                  <c:v>44363</c:v>
                </c:pt>
                <c:pt idx="4214">
                  <c:v>44363</c:v>
                </c:pt>
                <c:pt idx="4215">
                  <c:v>44363</c:v>
                </c:pt>
                <c:pt idx="4216">
                  <c:v>44363</c:v>
                </c:pt>
                <c:pt idx="4217">
                  <c:v>44363</c:v>
                </c:pt>
                <c:pt idx="4218">
                  <c:v>44363</c:v>
                </c:pt>
                <c:pt idx="4219">
                  <c:v>44363</c:v>
                </c:pt>
                <c:pt idx="4220">
                  <c:v>44363</c:v>
                </c:pt>
                <c:pt idx="4221">
                  <c:v>44363</c:v>
                </c:pt>
                <c:pt idx="4222">
                  <c:v>44363</c:v>
                </c:pt>
                <c:pt idx="4223">
                  <c:v>44364</c:v>
                </c:pt>
                <c:pt idx="4224">
                  <c:v>44364</c:v>
                </c:pt>
                <c:pt idx="4225">
                  <c:v>44364</c:v>
                </c:pt>
                <c:pt idx="4226">
                  <c:v>44364</c:v>
                </c:pt>
                <c:pt idx="4227">
                  <c:v>44364</c:v>
                </c:pt>
                <c:pt idx="4228">
                  <c:v>44364</c:v>
                </c:pt>
                <c:pt idx="4229">
                  <c:v>44364</c:v>
                </c:pt>
                <c:pt idx="4230">
                  <c:v>44364</c:v>
                </c:pt>
                <c:pt idx="4231">
                  <c:v>44364</c:v>
                </c:pt>
                <c:pt idx="4232">
                  <c:v>44364</c:v>
                </c:pt>
                <c:pt idx="4233">
                  <c:v>44364</c:v>
                </c:pt>
                <c:pt idx="4234">
                  <c:v>44364</c:v>
                </c:pt>
                <c:pt idx="4235">
                  <c:v>44364</c:v>
                </c:pt>
                <c:pt idx="4236">
                  <c:v>44364</c:v>
                </c:pt>
                <c:pt idx="4237">
                  <c:v>44365</c:v>
                </c:pt>
                <c:pt idx="4238">
                  <c:v>44365</c:v>
                </c:pt>
                <c:pt idx="4239">
                  <c:v>44365</c:v>
                </c:pt>
                <c:pt idx="4240">
                  <c:v>44365</c:v>
                </c:pt>
                <c:pt idx="4241">
                  <c:v>44365</c:v>
                </c:pt>
                <c:pt idx="4242">
                  <c:v>44365</c:v>
                </c:pt>
                <c:pt idx="4243">
                  <c:v>44365</c:v>
                </c:pt>
                <c:pt idx="4244">
                  <c:v>44365</c:v>
                </c:pt>
                <c:pt idx="4245">
                  <c:v>44365</c:v>
                </c:pt>
                <c:pt idx="4246">
                  <c:v>44365</c:v>
                </c:pt>
                <c:pt idx="4247">
                  <c:v>44365</c:v>
                </c:pt>
                <c:pt idx="4248">
                  <c:v>44365</c:v>
                </c:pt>
                <c:pt idx="4249">
                  <c:v>44365</c:v>
                </c:pt>
                <c:pt idx="4250">
                  <c:v>44365</c:v>
                </c:pt>
                <c:pt idx="4251">
                  <c:v>44365</c:v>
                </c:pt>
                <c:pt idx="4252">
                  <c:v>44366</c:v>
                </c:pt>
                <c:pt idx="4253">
                  <c:v>44366</c:v>
                </c:pt>
                <c:pt idx="4254">
                  <c:v>44366</c:v>
                </c:pt>
                <c:pt idx="4255">
                  <c:v>44366</c:v>
                </c:pt>
                <c:pt idx="4256">
                  <c:v>44366</c:v>
                </c:pt>
                <c:pt idx="4257">
                  <c:v>44366</c:v>
                </c:pt>
                <c:pt idx="4258">
                  <c:v>44366</c:v>
                </c:pt>
                <c:pt idx="4259">
                  <c:v>44366</c:v>
                </c:pt>
                <c:pt idx="4260">
                  <c:v>44366</c:v>
                </c:pt>
                <c:pt idx="4261">
                  <c:v>44366</c:v>
                </c:pt>
                <c:pt idx="4262">
                  <c:v>44366</c:v>
                </c:pt>
                <c:pt idx="4263">
                  <c:v>44366</c:v>
                </c:pt>
                <c:pt idx="4264">
                  <c:v>44366</c:v>
                </c:pt>
                <c:pt idx="4265">
                  <c:v>44366</c:v>
                </c:pt>
                <c:pt idx="4266">
                  <c:v>44367</c:v>
                </c:pt>
                <c:pt idx="4267">
                  <c:v>44367</c:v>
                </c:pt>
                <c:pt idx="4268">
                  <c:v>44367</c:v>
                </c:pt>
                <c:pt idx="4269">
                  <c:v>44367</c:v>
                </c:pt>
                <c:pt idx="4270">
                  <c:v>44367</c:v>
                </c:pt>
                <c:pt idx="4271">
                  <c:v>44367</c:v>
                </c:pt>
                <c:pt idx="4272">
                  <c:v>44367</c:v>
                </c:pt>
                <c:pt idx="4273">
                  <c:v>44367</c:v>
                </c:pt>
                <c:pt idx="4274">
                  <c:v>44367</c:v>
                </c:pt>
                <c:pt idx="4275">
                  <c:v>44367</c:v>
                </c:pt>
                <c:pt idx="4276">
                  <c:v>44367</c:v>
                </c:pt>
                <c:pt idx="4277">
                  <c:v>44367</c:v>
                </c:pt>
                <c:pt idx="4278">
                  <c:v>44367</c:v>
                </c:pt>
                <c:pt idx="4279">
                  <c:v>44367</c:v>
                </c:pt>
                <c:pt idx="4280">
                  <c:v>44367</c:v>
                </c:pt>
                <c:pt idx="4281">
                  <c:v>44368</c:v>
                </c:pt>
                <c:pt idx="4282">
                  <c:v>44368</c:v>
                </c:pt>
                <c:pt idx="4283">
                  <c:v>44368</c:v>
                </c:pt>
                <c:pt idx="4284">
                  <c:v>44368</c:v>
                </c:pt>
                <c:pt idx="4285">
                  <c:v>44368</c:v>
                </c:pt>
                <c:pt idx="4286">
                  <c:v>44368</c:v>
                </c:pt>
                <c:pt idx="4287">
                  <c:v>44368</c:v>
                </c:pt>
                <c:pt idx="4288">
                  <c:v>44368</c:v>
                </c:pt>
                <c:pt idx="4289">
                  <c:v>44368</c:v>
                </c:pt>
                <c:pt idx="4290">
                  <c:v>44368</c:v>
                </c:pt>
                <c:pt idx="4291">
                  <c:v>44368</c:v>
                </c:pt>
                <c:pt idx="4292">
                  <c:v>44368</c:v>
                </c:pt>
                <c:pt idx="4293">
                  <c:v>44368</c:v>
                </c:pt>
                <c:pt idx="4294">
                  <c:v>44368</c:v>
                </c:pt>
                <c:pt idx="4295">
                  <c:v>44368</c:v>
                </c:pt>
                <c:pt idx="4296">
                  <c:v>44369</c:v>
                </c:pt>
                <c:pt idx="4297">
                  <c:v>44369</c:v>
                </c:pt>
                <c:pt idx="4298">
                  <c:v>44369</c:v>
                </c:pt>
                <c:pt idx="4299">
                  <c:v>44369</c:v>
                </c:pt>
                <c:pt idx="4300">
                  <c:v>44369</c:v>
                </c:pt>
                <c:pt idx="4301">
                  <c:v>44369</c:v>
                </c:pt>
                <c:pt idx="4302">
                  <c:v>44369</c:v>
                </c:pt>
                <c:pt idx="4303">
                  <c:v>44369</c:v>
                </c:pt>
                <c:pt idx="4304">
                  <c:v>44369</c:v>
                </c:pt>
                <c:pt idx="4305">
                  <c:v>44369</c:v>
                </c:pt>
                <c:pt idx="4306">
                  <c:v>44369</c:v>
                </c:pt>
                <c:pt idx="4307">
                  <c:v>44369</c:v>
                </c:pt>
                <c:pt idx="4308">
                  <c:v>44369</c:v>
                </c:pt>
                <c:pt idx="4309">
                  <c:v>44369</c:v>
                </c:pt>
                <c:pt idx="4310">
                  <c:v>44370</c:v>
                </c:pt>
                <c:pt idx="4311">
                  <c:v>44370</c:v>
                </c:pt>
                <c:pt idx="4312">
                  <c:v>44370</c:v>
                </c:pt>
                <c:pt idx="4313">
                  <c:v>44370</c:v>
                </c:pt>
                <c:pt idx="4314">
                  <c:v>44370</c:v>
                </c:pt>
                <c:pt idx="4315">
                  <c:v>44370</c:v>
                </c:pt>
                <c:pt idx="4316">
                  <c:v>44370</c:v>
                </c:pt>
                <c:pt idx="4317">
                  <c:v>44370</c:v>
                </c:pt>
                <c:pt idx="4318">
                  <c:v>44370</c:v>
                </c:pt>
                <c:pt idx="4319">
                  <c:v>44370</c:v>
                </c:pt>
                <c:pt idx="4320">
                  <c:v>44370</c:v>
                </c:pt>
                <c:pt idx="4321">
                  <c:v>44370</c:v>
                </c:pt>
                <c:pt idx="4322">
                  <c:v>44370</c:v>
                </c:pt>
                <c:pt idx="4323">
                  <c:v>44370</c:v>
                </c:pt>
                <c:pt idx="4324">
                  <c:v>44370</c:v>
                </c:pt>
                <c:pt idx="4325">
                  <c:v>44371</c:v>
                </c:pt>
                <c:pt idx="4326">
                  <c:v>44371</c:v>
                </c:pt>
                <c:pt idx="4327">
                  <c:v>44371</c:v>
                </c:pt>
                <c:pt idx="4328">
                  <c:v>44371</c:v>
                </c:pt>
                <c:pt idx="4329">
                  <c:v>44371</c:v>
                </c:pt>
                <c:pt idx="4330">
                  <c:v>44371</c:v>
                </c:pt>
                <c:pt idx="4331">
                  <c:v>44371</c:v>
                </c:pt>
                <c:pt idx="4332">
                  <c:v>44371</c:v>
                </c:pt>
                <c:pt idx="4333">
                  <c:v>44371</c:v>
                </c:pt>
                <c:pt idx="4334">
                  <c:v>44371</c:v>
                </c:pt>
                <c:pt idx="4335">
                  <c:v>44371</c:v>
                </c:pt>
                <c:pt idx="4336">
                  <c:v>44371</c:v>
                </c:pt>
                <c:pt idx="4337">
                  <c:v>44371</c:v>
                </c:pt>
                <c:pt idx="4338">
                  <c:v>44371</c:v>
                </c:pt>
                <c:pt idx="4339">
                  <c:v>44372</c:v>
                </c:pt>
                <c:pt idx="4340">
                  <c:v>44372</c:v>
                </c:pt>
                <c:pt idx="4341">
                  <c:v>44372</c:v>
                </c:pt>
                <c:pt idx="4342">
                  <c:v>44372</c:v>
                </c:pt>
                <c:pt idx="4343">
                  <c:v>44372</c:v>
                </c:pt>
                <c:pt idx="4344">
                  <c:v>44372</c:v>
                </c:pt>
                <c:pt idx="4345">
                  <c:v>44372</c:v>
                </c:pt>
                <c:pt idx="4346">
                  <c:v>44372</c:v>
                </c:pt>
                <c:pt idx="4347">
                  <c:v>44372</c:v>
                </c:pt>
                <c:pt idx="4348">
                  <c:v>44372</c:v>
                </c:pt>
                <c:pt idx="4349">
                  <c:v>44372</c:v>
                </c:pt>
                <c:pt idx="4350">
                  <c:v>44372</c:v>
                </c:pt>
                <c:pt idx="4351">
                  <c:v>44372</c:v>
                </c:pt>
                <c:pt idx="4352">
                  <c:v>44372</c:v>
                </c:pt>
                <c:pt idx="4353">
                  <c:v>44372</c:v>
                </c:pt>
                <c:pt idx="4354">
                  <c:v>44373</c:v>
                </c:pt>
                <c:pt idx="4355">
                  <c:v>44373</c:v>
                </c:pt>
                <c:pt idx="4356">
                  <c:v>44373</c:v>
                </c:pt>
                <c:pt idx="4357">
                  <c:v>44373</c:v>
                </c:pt>
                <c:pt idx="4358">
                  <c:v>44373</c:v>
                </c:pt>
                <c:pt idx="4359">
                  <c:v>44373</c:v>
                </c:pt>
                <c:pt idx="4360">
                  <c:v>44373</c:v>
                </c:pt>
                <c:pt idx="4361">
                  <c:v>44373</c:v>
                </c:pt>
                <c:pt idx="4362">
                  <c:v>44373</c:v>
                </c:pt>
                <c:pt idx="4363">
                  <c:v>44373</c:v>
                </c:pt>
                <c:pt idx="4364">
                  <c:v>44373</c:v>
                </c:pt>
                <c:pt idx="4365">
                  <c:v>44373</c:v>
                </c:pt>
                <c:pt idx="4366">
                  <c:v>44373</c:v>
                </c:pt>
                <c:pt idx="4367">
                  <c:v>44373</c:v>
                </c:pt>
                <c:pt idx="4368">
                  <c:v>44374</c:v>
                </c:pt>
                <c:pt idx="4369">
                  <c:v>44374</c:v>
                </c:pt>
                <c:pt idx="4370">
                  <c:v>44374</c:v>
                </c:pt>
                <c:pt idx="4371">
                  <c:v>44374</c:v>
                </c:pt>
                <c:pt idx="4372">
                  <c:v>44374</c:v>
                </c:pt>
                <c:pt idx="4373">
                  <c:v>44374</c:v>
                </c:pt>
                <c:pt idx="4374">
                  <c:v>44374</c:v>
                </c:pt>
                <c:pt idx="4375">
                  <c:v>44374</c:v>
                </c:pt>
                <c:pt idx="4376">
                  <c:v>44374</c:v>
                </c:pt>
                <c:pt idx="4377">
                  <c:v>44374</c:v>
                </c:pt>
                <c:pt idx="4378">
                  <c:v>44374</c:v>
                </c:pt>
                <c:pt idx="4379">
                  <c:v>44374</c:v>
                </c:pt>
                <c:pt idx="4380">
                  <c:v>44374</c:v>
                </c:pt>
                <c:pt idx="4381">
                  <c:v>44374</c:v>
                </c:pt>
                <c:pt idx="4382">
                  <c:v>44374</c:v>
                </c:pt>
                <c:pt idx="4383">
                  <c:v>44375</c:v>
                </c:pt>
                <c:pt idx="4384">
                  <c:v>44375</c:v>
                </c:pt>
                <c:pt idx="4385">
                  <c:v>44375</c:v>
                </c:pt>
                <c:pt idx="4386">
                  <c:v>44375</c:v>
                </c:pt>
                <c:pt idx="4387">
                  <c:v>44375</c:v>
                </c:pt>
                <c:pt idx="4388">
                  <c:v>44375</c:v>
                </c:pt>
                <c:pt idx="4389">
                  <c:v>44375</c:v>
                </c:pt>
                <c:pt idx="4390">
                  <c:v>44375</c:v>
                </c:pt>
                <c:pt idx="4391">
                  <c:v>44375</c:v>
                </c:pt>
                <c:pt idx="4392">
                  <c:v>44375</c:v>
                </c:pt>
                <c:pt idx="4393">
                  <c:v>44375</c:v>
                </c:pt>
                <c:pt idx="4394">
                  <c:v>44375</c:v>
                </c:pt>
                <c:pt idx="4395">
                  <c:v>44375</c:v>
                </c:pt>
                <c:pt idx="4396">
                  <c:v>44375</c:v>
                </c:pt>
                <c:pt idx="4397">
                  <c:v>44375</c:v>
                </c:pt>
                <c:pt idx="4398">
                  <c:v>44376</c:v>
                </c:pt>
                <c:pt idx="4399">
                  <c:v>44376</c:v>
                </c:pt>
                <c:pt idx="4400">
                  <c:v>44376</c:v>
                </c:pt>
                <c:pt idx="4401">
                  <c:v>44376</c:v>
                </c:pt>
                <c:pt idx="4402">
                  <c:v>44376</c:v>
                </c:pt>
                <c:pt idx="4403">
                  <c:v>44376</c:v>
                </c:pt>
                <c:pt idx="4404">
                  <c:v>44376</c:v>
                </c:pt>
                <c:pt idx="4405">
                  <c:v>44376</c:v>
                </c:pt>
                <c:pt idx="4406">
                  <c:v>44376</c:v>
                </c:pt>
                <c:pt idx="4407">
                  <c:v>44376</c:v>
                </c:pt>
                <c:pt idx="4408">
                  <c:v>44376</c:v>
                </c:pt>
                <c:pt idx="4409">
                  <c:v>44376</c:v>
                </c:pt>
                <c:pt idx="4410">
                  <c:v>44376</c:v>
                </c:pt>
                <c:pt idx="4411">
                  <c:v>44376</c:v>
                </c:pt>
                <c:pt idx="4412">
                  <c:v>44377</c:v>
                </c:pt>
                <c:pt idx="4413">
                  <c:v>44377</c:v>
                </c:pt>
                <c:pt idx="4414">
                  <c:v>44377</c:v>
                </c:pt>
                <c:pt idx="4415">
                  <c:v>44377</c:v>
                </c:pt>
                <c:pt idx="4416">
                  <c:v>44377</c:v>
                </c:pt>
                <c:pt idx="4417">
                  <c:v>44377</c:v>
                </c:pt>
                <c:pt idx="4418">
                  <c:v>44377</c:v>
                </c:pt>
                <c:pt idx="4419">
                  <c:v>44377</c:v>
                </c:pt>
                <c:pt idx="4420">
                  <c:v>44377</c:v>
                </c:pt>
                <c:pt idx="4421">
                  <c:v>44377</c:v>
                </c:pt>
                <c:pt idx="4422">
                  <c:v>44377</c:v>
                </c:pt>
                <c:pt idx="4423">
                  <c:v>44377</c:v>
                </c:pt>
                <c:pt idx="4424">
                  <c:v>44377</c:v>
                </c:pt>
                <c:pt idx="4425">
                  <c:v>44377</c:v>
                </c:pt>
                <c:pt idx="4426">
                  <c:v>44377</c:v>
                </c:pt>
                <c:pt idx="4427">
                  <c:v>44378</c:v>
                </c:pt>
                <c:pt idx="4428">
                  <c:v>44378</c:v>
                </c:pt>
                <c:pt idx="4429">
                  <c:v>44378</c:v>
                </c:pt>
                <c:pt idx="4430">
                  <c:v>44378</c:v>
                </c:pt>
                <c:pt idx="4431">
                  <c:v>44378</c:v>
                </c:pt>
                <c:pt idx="4432">
                  <c:v>44378</c:v>
                </c:pt>
                <c:pt idx="4433">
                  <c:v>44378</c:v>
                </c:pt>
                <c:pt idx="4434">
                  <c:v>44378</c:v>
                </c:pt>
                <c:pt idx="4435">
                  <c:v>44378</c:v>
                </c:pt>
                <c:pt idx="4436">
                  <c:v>44378</c:v>
                </c:pt>
                <c:pt idx="4437">
                  <c:v>44378</c:v>
                </c:pt>
                <c:pt idx="4438">
                  <c:v>44378</c:v>
                </c:pt>
                <c:pt idx="4439">
                  <c:v>44378</c:v>
                </c:pt>
                <c:pt idx="4440">
                  <c:v>44378</c:v>
                </c:pt>
                <c:pt idx="4441">
                  <c:v>44379</c:v>
                </c:pt>
                <c:pt idx="4442">
                  <c:v>44379</c:v>
                </c:pt>
                <c:pt idx="4443">
                  <c:v>44379</c:v>
                </c:pt>
                <c:pt idx="4444">
                  <c:v>44379</c:v>
                </c:pt>
                <c:pt idx="4445">
                  <c:v>44379</c:v>
                </c:pt>
                <c:pt idx="4446">
                  <c:v>44379</c:v>
                </c:pt>
                <c:pt idx="4447">
                  <c:v>44379</c:v>
                </c:pt>
                <c:pt idx="4448">
                  <c:v>44379</c:v>
                </c:pt>
                <c:pt idx="4449">
                  <c:v>44379</c:v>
                </c:pt>
                <c:pt idx="4450">
                  <c:v>44379</c:v>
                </c:pt>
                <c:pt idx="4451">
                  <c:v>44379</c:v>
                </c:pt>
                <c:pt idx="4452">
                  <c:v>44379</c:v>
                </c:pt>
                <c:pt idx="4453">
                  <c:v>44379</c:v>
                </c:pt>
                <c:pt idx="4454">
                  <c:v>44379</c:v>
                </c:pt>
                <c:pt idx="4455">
                  <c:v>44379</c:v>
                </c:pt>
                <c:pt idx="4456">
                  <c:v>44380</c:v>
                </c:pt>
                <c:pt idx="4457">
                  <c:v>44380</c:v>
                </c:pt>
                <c:pt idx="4458">
                  <c:v>44380</c:v>
                </c:pt>
                <c:pt idx="4459">
                  <c:v>44380</c:v>
                </c:pt>
                <c:pt idx="4460">
                  <c:v>44380</c:v>
                </c:pt>
                <c:pt idx="4461">
                  <c:v>44380</c:v>
                </c:pt>
                <c:pt idx="4462">
                  <c:v>44380</c:v>
                </c:pt>
                <c:pt idx="4463">
                  <c:v>44380</c:v>
                </c:pt>
                <c:pt idx="4464">
                  <c:v>44380</c:v>
                </c:pt>
                <c:pt idx="4465">
                  <c:v>44380</c:v>
                </c:pt>
                <c:pt idx="4466">
                  <c:v>44380</c:v>
                </c:pt>
                <c:pt idx="4467">
                  <c:v>44380</c:v>
                </c:pt>
                <c:pt idx="4468">
                  <c:v>44380</c:v>
                </c:pt>
                <c:pt idx="4469">
                  <c:v>44380</c:v>
                </c:pt>
                <c:pt idx="4470">
                  <c:v>44381</c:v>
                </c:pt>
                <c:pt idx="4471">
                  <c:v>44381</c:v>
                </c:pt>
                <c:pt idx="4472">
                  <c:v>44381</c:v>
                </c:pt>
                <c:pt idx="4473">
                  <c:v>44381</c:v>
                </c:pt>
                <c:pt idx="4474">
                  <c:v>44381</c:v>
                </c:pt>
                <c:pt idx="4475">
                  <c:v>44381</c:v>
                </c:pt>
                <c:pt idx="4476">
                  <c:v>44381</c:v>
                </c:pt>
                <c:pt idx="4477">
                  <c:v>44381</c:v>
                </c:pt>
                <c:pt idx="4478">
                  <c:v>44381</c:v>
                </c:pt>
                <c:pt idx="4479">
                  <c:v>44381</c:v>
                </c:pt>
                <c:pt idx="4480">
                  <c:v>44381</c:v>
                </c:pt>
                <c:pt idx="4481">
                  <c:v>44381</c:v>
                </c:pt>
                <c:pt idx="4482">
                  <c:v>44381</c:v>
                </c:pt>
                <c:pt idx="4483">
                  <c:v>44381</c:v>
                </c:pt>
                <c:pt idx="4484">
                  <c:v>44381</c:v>
                </c:pt>
                <c:pt idx="4485">
                  <c:v>44382</c:v>
                </c:pt>
                <c:pt idx="4486">
                  <c:v>44382</c:v>
                </c:pt>
                <c:pt idx="4487">
                  <c:v>44382</c:v>
                </c:pt>
                <c:pt idx="4488">
                  <c:v>44382</c:v>
                </c:pt>
                <c:pt idx="4489">
                  <c:v>44382</c:v>
                </c:pt>
                <c:pt idx="4490">
                  <c:v>44382</c:v>
                </c:pt>
                <c:pt idx="4491">
                  <c:v>44382</c:v>
                </c:pt>
                <c:pt idx="4492">
                  <c:v>44382</c:v>
                </c:pt>
                <c:pt idx="4493">
                  <c:v>44382</c:v>
                </c:pt>
                <c:pt idx="4494">
                  <c:v>44382</c:v>
                </c:pt>
                <c:pt idx="4495">
                  <c:v>44382</c:v>
                </c:pt>
                <c:pt idx="4496">
                  <c:v>44382</c:v>
                </c:pt>
                <c:pt idx="4497">
                  <c:v>44382</c:v>
                </c:pt>
                <c:pt idx="4498">
                  <c:v>44382</c:v>
                </c:pt>
                <c:pt idx="4499">
                  <c:v>44383</c:v>
                </c:pt>
                <c:pt idx="4500">
                  <c:v>44383</c:v>
                </c:pt>
                <c:pt idx="4501">
                  <c:v>44383</c:v>
                </c:pt>
                <c:pt idx="4502">
                  <c:v>44383</c:v>
                </c:pt>
                <c:pt idx="4503">
                  <c:v>44383</c:v>
                </c:pt>
                <c:pt idx="4504">
                  <c:v>44383</c:v>
                </c:pt>
                <c:pt idx="4505">
                  <c:v>44383</c:v>
                </c:pt>
                <c:pt idx="4506">
                  <c:v>44383</c:v>
                </c:pt>
                <c:pt idx="4507">
                  <c:v>44383</c:v>
                </c:pt>
                <c:pt idx="4508">
                  <c:v>44383</c:v>
                </c:pt>
                <c:pt idx="4509">
                  <c:v>44383</c:v>
                </c:pt>
                <c:pt idx="4510">
                  <c:v>44383</c:v>
                </c:pt>
                <c:pt idx="4511">
                  <c:v>44383</c:v>
                </c:pt>
                <c:pt idx="4512">
                  <c:v>44383</c:v>
                </c:pt>
                <c:pt idx="4513">
                  <c:v>44383</c:v>
                </c:pt>
                <c:pt idx="4514">
                  <c:v>44384</c:v>
                </c:pt>
                <c:pt idx="4515">
                  <c:v>44384</c:v>
                </c:pt>
                <c:pt idx="4516">
                  <c:v>44384</c:v>
                </c:pt>
                <c:pt idx="4517">
                  <c:v>44384</c:v>
                </c:pt>
                <c:pt idx="4518">
                  <c:v>44384</c:v>
                </c:pt>
                <c:pt idx="4519">
                  <c:v>44384</c:v>
                </c:pt>
                <c:pt idx="4520">
                  <c:v>44384</c:v>
                </c:pt>
                <c:pt idx="4521">
                  <c:v>44384</c:v>
                </c:pt>
                <c:pt idx="4522">
                  <c:v>44384</c:v>
                </c:pt>
                <c:pt idx="4523">
                  <c:v>44384</c:v>
                </c:pt>
                <c:pt idx="4524">
                  <c:v>44384</c:v>
                </c:pt>
                <c:pt idx="4525">
                  <c:v>44384</c:v>
                </c:pt>
                <c:pt idx="4526">
                  <c:v>44384</c:v>
                </c:pt>
                <c:pt idx="4527">
                  <c:v>44384</c:v>
                </c:pt>
                <c:pt idx="4528">
                  <c:v>44384</c:v>
                </c:pt>
                <c:pt idx="4529">
                  <c:v>44385</c:v>
                </c:pt>
                <c:pt idx="4530">
                  <c:v>44385</c:v>
                </c:pt>
                <c:pt idx="4531">
                  <c:v>44385</c:v>
                </c:pt>
                <c:pt idx="4532">
                  <c:v>44385</c:v>
                </c:pt>
                <c:pt idx="4533">
                  <c:v>44385</c:v>
                </c:pt>
                <c:pt idx="4534">
                  <c:v>44385</c:v>
                </c:pt>
                <c:pt idx="4535">
                  <c:v>44385</c:v>
                </c:pt>
                <c:pt idx="4536">
                  <c:v>44385</c:v>
                </c:pt>
                <c:pt idx="4537">
                  <c:v>44385</c:v>
                </c:pt>
                <c:pt idx="4538">
                  <c:v>44385</c:v>
                </c:pt>
                <c:pt idx="4539">
                  <c:v>44385</c:v>
                </c:pt>
                <c:pt idx="4540">
                  <c:v>44385</c:v>
                </c:pt>
                <c:pt idx="4541">
                  <c:v>44385</c:v>
                </c:pt>
                <c:pt idx="4542">
                  <c:v>44385</c:v>
                </c:pt>
                <c:pt idx="4543">
                  <c:v>44386</c:v>
                </c:pt>
                <c:pt idx="4544">
                  <c:v>44386</c:v>
                </c:pt>
                <c:pt idx="4545">
                  <c:v>44386</c:v>
                </c:pt>
                <c:pt idx="4546">
                  <c:v>44386</c:v>
                </c:pt>
                <c:pt idx="4547">
                  <c:v>44386</c:v>
                </c:pt>
                <c:pt idx="4548">
                  <c:v>44386</c:v>
                </c:pt>
                <c:pt idx="4549">
                  <c:v>44386</c:v>
                </c:pt>
                <c:pt idx="4550">
                  <c:v>44386</c:v>
                </c:pt>
                <c:pt idx="4551">
                  <c:v>44386</c:v>
                </c:pt>
                <c:pt idx="4552">
                  <c:v>44386</c:v>
                </c:pt>
                <c:pt idx="4553">
                  <c:v>44386</c:v>
                </c:pt>
                <c:pt idx="4554">
                  <c:v>44386</c:v>
                </c:pt>
                <c:pt idx="4555">
                  <c:v>44386</c:v>
                </c:pt>
                <c:pt idx="4556">
                  <c:v>44386</c:v>
                </c:pt>
                <c:pt idx="4557">
                  <c:v>44386</c:v>
                </c:pt>
                <c:pt idx="4558">
                  <c:v>44387</c:v>
                </c:pt>
                <c:pt idx="4559">
                  <c:v>44387</c:v>
                </c:pt>
                <c:pt idx="4560">
                  <c:v>44387</c:v>
                </c:pt>
                <c:pt idx="4561">
                  <c:v>44387</c:v>
                </c:pt>
                <c:pt idx="4562">
                  <c:v>44387</c:v>
                </c:pt>
                <c:pt idx="4563">
                  <c:v>44387</c:v>
                </c:pt>
                <c:pt idx="4564">
                  <c:v>44387</c:v>
                </c:pt>
                <c:pt idx="4565">
                  <c:v>44387</c:v>
                </c:pt>
                <c:pt idx="4566">
                  <c:v>44387</c:v>
                </c:pt>
                <c:pt idx="4567">
                  <c:v>44387</c:v>
                </c:pt>
                <c:pt idx="4568">
                  <c:v>44387</c:v>
                </c:pt>
                <c:pt idx="4569">
                  <c:v>44387</c:v>
                </c:pt>
                <c:pt idx="4570">
                  <c:v>44387</c:v>
                </c:pt>
                <c:pt idx="4571">
                  <c:v>44387</c:v>
                </c:pt>
                <c:pt idx="4572">
                  <c:v>44388</c:v>
                </c:pt>
                <c:pt idx="4573">
                  <c:v>44388</c:v>
                </c:pt>
                <c:pt idx="4574">
                  <c:v>44388</c:v>
                </c:pt>
                <c:pt idx="4575">
                  <c:v>44388</c:v>
                </c:pt>
                <c:pt idx="4576">
                  <c:v>44388</c:v>
                </c:pt>
                <c:pt idx="4577">
                  <c:v>44388</c:v>
                </c:pt>
                <c:pt idx="4578">
                  <c:v>44388</c:v>
                </c:pt>
                <c:pt idx="4579">
                  <c:v>44388</c:v>
                </c:pt>
                <c:pt idx="4580">
                  <c:v>44388</c:v>
                </c:pt>
                <c:pt idx="4581">
                  <c:v>44388</c:v>
                </c:pt>
                <c:pt idx="4582">
                  <c:v>44388</c:v>
                </c:pt>
                <c:pt idx="4583">
                  <c:v>44388</c:v>
                </c:pt>
                <c:pt idx="4584">
                  <c:v>44388</c:v>
                </c:pt>
                <c:pt idx="4585">
                  <c:v>44388</c:v>
                </c:pt>
                <c:pt idx="4586">
                  <c:v>44388</c:v>
                </c:pt>
                <c:pt idx="4587">
                  <c:v>44389</c:v>
                </c:pt>
                <c:pt idx="4588">
                  <c:v>44389</c:v>
                </c:pt>
                <c:pt idx="4589">
                  <c:v>44389</c:v>
                </c:pt>
                <c:pt idx="4590">
                  <c:v>44389</c:v>
                </c:pt>
                <c:pt idx="4591">
                  <c:v>44389</c:v>
                </c:pt>
                <c:pt idx="4592">
                  <c:v>44389</c:v>
                </c:pt>
                <c:pt idx="4593">
                  <c:v>44389</c:v>
                </c:pt>
                <c:pt idx="4594">
                  <c:v>44389</c:v>
                </c:pt>
                <c:pt idx="4595">
                  <c:v>44389</c:v>
                </c:pt>
                <c:pt idx="4596">
                  <c:v>44389</c:v>
                </c:pt>
                <c:pt idx="4597">
                  <c:v>44389</c:v>
                </c:pt>
                <c:pt idx="4598">
                  <c:v>44389</c:v>
                </c:pt>
                <c:pt idx="4599">
                  <c:v>44389</c:v>
                </c:pt>
                <c:pt idx="4600">
                  <c:v>44389</c:v>
                </c:pt>
                <c:pt idx="4601">
                  <c:v>44390</c:v>
                </c:pt>
                <c:pt idx="4602">
                  <c:v>44390</c:v>
                </c:pt>
                <c:pt idx="4603">
                  <c:v>44390</c:v>
                </c:pt>
                <c:pt idx="4604">
                  <c:v>44390</c:v>
                </c:pt>
                <c:pt idx="4605">
                  <c:v>44390</c:v>
                </c:pt>
                <c:pt idx="4606">
                  <c:v>44390</c:v>
                </c:pt>
                <c:pt idx="4607">
                  <c:v>44390</c:v>
                </c:pt>
                <c:pt idx="4608">
                  <c:v>44390</c:v>
                </c:pt>
                <c:pt idx="4609">
                  <c:v>44390</c:v>
                </c:pt>
                <c:pt idx="4610">
                  <c:v>44390</c:v>
                </c:pt>
                <c:pt idx="4611">
                  <c:v>44390</c:v>
                </c:pt>
                <c:pt idx="4612">
                  <c:v>44390</c:v>
                </c:pt>
                <c:pt idx="4613">
                  <c:v>44390</c:v>
                </c:pt>
                <c:pt idx="4614">
                  <c:v>44390</c:v>
                </c:pt>
                <c:pt idx="4615">
                  <c:v>44390</c:v>
                </c:pt>
                <c:pt idx="4616">
                  <c:v>44391</c:v>
                </c:pt>
                <c:pt idx="4617">
                  <c:v>44391</c:v>
                </c:pt>
                <c:pt idx="4618">
                  <c:v>44391</c:v>
                </c:pt>
                <c:pt idx="4619">
                  <c:v>44391</c:v>
                </c:pt>
                <c:pt idx="4620">
                  <c:v>44391</c:v>
                </c:pt>
                <c:pt idx="4621">
                  <c:v>44391</c:v>
                </c:pt>
                <c:pt idx="4622">
                  <c:v>44391</c:v>
                </c:pt>
                <c:pt idx="4623">
                  <c:v>44391</c:v>
                </c:pt>
                <c:pt idx="4624">
                  <c:v>44391</c:v>
                </c:pt>
                <c:pt idx="4625">
                  <c:v>44391</c:v>
                </c:pt>
                <c:pt idx="4626">
                  <c:v>44391</c:v>
                </c:pt>
                <c:pt idx="4627">
                  <c:v>44391</c:v>
                </c:pt>
                <c:pt idx="4628">
                  <c:v>44391</c:v>
                </c:pt>
                <c:pt idx="4629">
                  <c:v>44391</c:v>
                </c:pt>
                <c:pt idx="4630">
                  <c:v>44391</c:v>
                </c:pt>
                <c:pt idx="4631">
                  <c:v>44392</c:v>
                </c:pt>
                <c:pt idx="4632">
                  <c:v>44392</c:v>
                </c:pt>
                <c:pt idx="4633">
                  <c:v>44392</c:v>
                </c:pt>
                <c:pt idx="4634">
                  <c:v>44392</c:v>
                </c:pt>
                <c:pt idx="4635">
                  <c:v>44392</c:v>
                </c:pt>
                <c:pt idx="4636">
                  <c:v>44392</c:v>
                </c:pt>
                <c:pt idx="4637">
                  <c:v>44392</c:v>
                </c:pt>
                <c:pt idx="4638">
                  <c:v>44392</c:v>
                </c:pt>
                <c:pt idx="4639">
                  <c:v>44392</c:v>
                </c:pt>
                <c:pt idx="4640">
                  <c:v>44392</c:v>
                </c:pt>
                <c:pt idx="4641">
                  <c:v>44392</c:v>
                </c:pt>
                <c:pt idx="4642">
                  <c:v>44392</c:v>
                </c:pt>
                <c:pt idx="4643">
                  <c:v>44392</c:v>
                </c:pt>
                <c:pt idx="4644">
                  <c:v>44392</c:v>
                </c:pt>
                <c:pt idx="4645">
                  <c:v>44393</c:v>
                </c:pt>
                <c:pt idx="4646">
                  <c:v>44393</c:v>
                </c:pt>
                <c:pt idx="4647">
                  <c:v>44393</c:v>
                </c:pt>
                <c:pt idx="4648">
                  <c:v>44393</c:v>
                </c:pt>
                <c:pt idx="4649">
                  <c:v>44393</c:v>
                </c:pt>
                <c:pt idx="4650">
                  <c:v>44393</c:v>
                </c:pt>
                <c:pt idx="4651">
                  <c:v>44393</c:v>
                </c:pt>
                <c:pt idx="4652">
                  <c:v>44393</c:v>
                </c:pt>
                <c:pt idx="4653">
                  <c:v>44393</c:v>
                </c:pt>
                <c:pt idx="4654">
                  <c:v>44393</c:v>
                </c:pt>
                <c:pt idx="4655">
                  <c:v>44393</c:v>
                </c:pt>
                <c:pt idx="4656">
                  <c:v>44393</c:v>
                </c:pt>
                <c:pt idx="4657">
                  <c:v>44393</c:v>
                </c:pt>
                <c:pt idx="4658">
                  <c:v>44393</c:v>
                </c:pt>
                <c:pt idx="4659">
                  <c:v>44393</c:v>
                </c:pt>
                <c:pt idx="4660">
                  <c:v>44394</c:v>
                </c:pt>
                <c:pt idx="4661">
                  <c:v>44394</c:v>
                </c:pt>
                <c:pt idx="4662">
                  <c:v>44394</c:v>
                </c:pt>
                <c:pt idx="4663">
                  <c:v>44394</c:v>
                </c:pt>
                <c:pt idx="4664">
                  <c:v>44394</c:v>
                </c:pt>
                <c:pt idx="4665">
                  <c:v>44394</c:v>
                </c:pt>
                <c:pt idx="4666">
                  <c:v>44394</c:v>
                </c:pt>
                <c:pt idx="4667">
                  <c:v>44394</c:v>
                </c:pt>
                <c:pt idx="4668">
                  <c:v>44394</c:v>
                </c:pt>
                <c:pt idx="4669">
                  <c:v>44394</c:v>
                </c:pt>
                <c:pt idx="4670">
                  <c:v>44394</c:v>
                </c:pt>
                <c:pt idx="4671">
                  <c:v>44394</c:v>
                </c:pt>
                <c:pt idx="4672">
                  <c:v>44394</c:v>
                </c:pt>
                <c:pt idx="4673">
                  <c:v>44394</c:v>
                </c:pt>
                <c:pt idx="4674">
                  <c:v>44395</c:v>
                </c:pt>
                <c:pt idx="4675">
                  <c:v>44395</c:v>
                </c:pt>
                <c:pt idx="4676">
                  <c:v>44395</c:v>
                </c:pt>
                <c:pt idx="4677">
                  <c:v>44395</c:v>
                </c:pt>
                <c:pt idx="4678">
                  <c:v>44395</c:v>
                </c:pt>
                <c:pt idx="4679">
                  <c:v>44395</c:v>
                </c:pt>
                <c:pt idx="4680">
                  <c:v>44395</c:v>
                </c:pt>
                <c:pt idx="4681">
                  <c:v>44395</c:v>
                </c:pt>
                <c:pt idx="4682">
                  <c:v>44395</c:v>
                </c:pt>
                <c:pt idx="4683">
                  <c:v>44395</c:v>
                </c:pt>
                <c:pt idx="4684">
                  <c:v>44395</c:v>
                </c:pt>
                <c:pt idx="4685">
                  <c:v>44395</c:v>
                </c:pt>
                <c:pt idx="4686">
                  <c:v>44395</c:v>
                </c:pt>
                <c:pt idx="4687">
                  <c:v>44395</c:v>
                </c:pt>
                <c:pt idx="4688">
                  <c:v>44395</c:v>
                </c:pt>
                <c:pt idx="4689">
                  <c:v>44396</c:v>
                </c:pt>
                <c:pt idx="4690">
                  <c:v>44396</c:v>
                </c:pt>
                <c:pt idx="4691">
                  <c:v>44396</c:v>
                </c:pt>
                <c:pt idx="4692">
                  <c:v>44396</c:v>
                </c:pt>
                <c:pt idx="4693">
                  <c:v>44396</c:v>
                </c:pt>
                <c:pt idx="4694">
                  <c:v>44396</c:v>
                </c:pt>
                <c:pt idx="4695">
                  <c:v>44396</c:v>
                </c:pt>
                <c:pt idx="4696">
                  <c:v>44396</c:v>
                </c:pt>
                <c:pt idx="4697">
                  <c:v>44396</c:v>
                </c:pt>
                <c:pt idx="4698">
                  <c:v>44396</c:v>
                </c:pt>
                <c:pt idx="4699">
                  <c:v>44396</c:v>
                </c:pt>
                <c:pt idx="4700">
                  <c:v>44396</c:v>
                </c:pt>
                <c:pt idx="4701">
                  <c:v>44396</c:v>
                </c:pt>
                <c:pt idx="4702">
                  <c:v>44396</c:v>
                </c:pt>
                <c:pt idx="4703">
                  <c:v>44397</c:v>
                </c:pt>
                <c:pt idx="4704">
                  <c:v>44397</c:v>
                </c:pt>
                <c:pt idx="4705">
                  <c:v>44397</c:v>
                </c:pt>
                <c:pt idx="4706">
                  <c:v>44397</c:v>
                </c:pt>
                <c:pt idx="4707">
                  <c:v>44397</c:v>
                </c:pt>
                <c:pt idx="4708">
                  <c:v>44397</c:v>
                </c:pt>
                <c:pt idx="4709">
                  <c:v>44397</c:v>
                </c:pt>
                <c:pt idx="4710">
                  <c:v>44397</c:v>
                </c:pt>
                <c:pt idx="4711">
                  <c:v>44397</c:v>
                </c:pt>
                <c:pt idx="4712">
                  <c:v>44397</c:v>
                </c:pt>
                <c:pt idx="4713">
                  <c:v>44397</c:v>
                </c:pt>
                <c:pt idx="4714">
                  <c:v>44397</c:v>
                </c:pt>
                <c:pt idx="4715">
                  <c:v>44397</c:v>
                </c:pt>
                <c:pt idx="4716">
                  <c:v>44397</c:v>
                </c:pt>
                <c:pt idx="4717">
                  <c:v>44397</c:v>
                </c:pt>
                <c:pt idx="4718">
                  <c:v>44398</c:v>
                </c:pt>
                <c:pt idx="4719">
                  <c:v>44398</c:v>
                </c:pt>
                <c:pt idx="4720">
                  <c:v>44398</c:v>
                </c:pt>
                <c:pt idx="4721">
                  <c:v>44398</c:v>
                </c:pt>
                <c:pt idx="4722">
                  <c:v>44398</c:v>
                </c:pt>
                <c:pt idx="4723">
                  <c:v>44398</c:v>
                </c:pt>
                <c:pt idx="4724">
                  <c:v>44398</c:v>
                </c:pt>
                <c:pt idx="4725">
                  <c:v>44398</c:v>
                </c:pt>
                <c:pt idx="4726">
                  <c:v>44398</c:v>
                </c:pt>
                <c:pt idx="4727">
                  <c:v>44398</c:v>
                </c:pt>
                <c:pt idx="4728">
                  <c:v>44398</c:v>
                </c:pt>
                <c:pt idx="4729">
                  <c:v>44398</c:v>
                </c:pt>
                <c:pt idx="4730">
                  <c:v>44398</c:v>
                </c:pt>
                <c:pt idx="4731">
                  <c:v>44398</c:v>
                </c:pt>
                <c:pt idx="4732">
                  <c:v>44399</c:v>
                </c:pt>
                <c:pt idx="4733">
                  <c:v>44399</c:v>
                </c:pt>
                <c:pt idx="4734">
                  <c:v>44399</c:v>
                </c:pt>
                <c:pt idx="4735">
                  <c:v>44399</c:v>
                </c:pt>
                <c:pt idx="4736">
                  <c:v>44399</c:v>
                </c:pt>
                <c:pt idx="4737">
                  <c:v>44399</c:v>
                </c:pt>
                <c:pt idx="4738">
                  <c:v>44399</c:v>
                </c:pt>
                <c:pt idx="4739">
                  <c:v>44399</c:v>
                </c:pt>
                <c:pt idx="4740">
                  <c:v>44399</c:v>
                </c:pt>
                <c:pt idx="4741">
                  <c:v>44399</c:v>
                </c:pt>
                <c:pt idx="4742">
                  <c:v>44399</c:v>
                </c:pt>
                <c:pt idx="4743">
                  <c:v>44399</c:v>
                </c:pt>
                <c:pt idx="4744">
                  <c:v>44400</c:v>
                </c:pt>
                <c:pt idx="4745">
                  <c:v>44400</c:v>
                </c:pt>
                <c:pt idx="4746">
                  <c:v>44400</c:v>
                </c:pt>
                <c:pt idx="4747">
                  <c:v>44400</c:v>
                </c:pt>
                <c:pt idx="4748">
                  <c:v>44400</c:v>
                </c:pt>
                <c:pt idx="4749">
                  <c:v>44400</c:v>
                </c:pt>
                <c:pt idx="4750">
                  <c:v>44400</c:v>
                </c:pt>
                <c:pt idx="4751">
                  <c:v>44400</c:v>
                </c:pt>
                <c:pt idx="4752">
                  <c:v>44400</c:v>
                </c:pt>
                <c:pt idx="4753">
                  <c:v>44400</c:v>
                </c:pt>
                <c:pt idx="4754">
                  <c:v>44400</c:v>
                </c:pt>
                <c:pt idx="4755">
                  <c:v>44400</c:v>
                </c:pt>
                <c:pt idx="4756">
                  <c:v>44400</c:v>
                </c:pt>
                <c:pt idx="4757">
                  <c:v>44400</c:v>
                </c:pt>
                <c:pt idx="4758">
                  <c:v>44400</c:v>
                </c:pt>
                <c:pt idx="4759">
                  <c:v>44401</c:v>
                </c:pt>
                <c:pt idx="4760">
                  <c:v>44401</c:v>
                </c:pt>
                <c:pt idx="4761">
                  <c:v>44401</c:v>
                </c:pt>
                <c:pt idx="4762">
                  <c:v>44401</c:v>
                </c:pt>
                <c:pt idx="4763">
                  <c:v>44401</c:v>
                </c:pt>
                <c:pt idx="4764">
                  <c:v>44401</c:v>
                </c:pt>
                <c:pt idx="4765">
                  <c:v>44401</c:v>
                </c:pt>
                <c:pt idx="4766">
                  <c:v>44401</c:v>
                </c:pt>
                <c:pt idx="4767">
                  <c:v>44401</c:v>
                </c:pt>
                <c:pt idx="4768">
                  <c:v>44401</c:v>
                </c:pt>
                <c:pt idx="4769">
                  <c:v>44401</c:v>
                </c:pt>
                <c:pt idx="4770">
                  <c:v>44401</c:v>
                </c:pt>
                <c:pt idx="4771">
                  <c:v>44401</c:v>
                </c:pt>
                <c:pt idx="4772">
                  <c:v>44401</c:v>
                </c:pt>
                <c:pt idx="4773">
                  <c:v>44402</c:v>
                </c:pt>
                <c:pt idx="4774">
                  <c:v>44402</c:v>
                </c:pt>
                <c:pt idx="4775">
                  <c:v>44402</c:v>
                </c:pt>
                <c:pt idx="4776">
                  <c:v>44402</c:v>
                </c:pt>
                <c:pt idx="4777">
                  <c:v>44402</c:v>
                </c:pt>
                <c:pt idx="4778">
                  <c:v>44402</c:v>
                </c:pt>
                <c:pt idx="4779">
                  <c:v>44402</c:v>
                </c:pt>
                <c:pt idx="4780">
                  <c:v>44402</c:v>
                </c:pt>
                <c:pt idx="4781">
                  <c:v>44402</c:v>
                </c:pt>
                <c:pt idx="4782">
                  <c:v>44402</c:v>
                </c:pt>
                <c:pt idx="4783">
                  <c:v>44402</c:v>
                </c:pt>
                <c:pt idx="4784">
                  <c:v>44402</c:v>
                </c:pt>
                <c:pt idx="4785">
                  <c:v>44402</c:v>
                </c:pt>
                <c:pt idx="4786">
                  <c:v>44402</c:v>
                </c:pt>
                <c:pt idx="4787">
                  <c:v>44402</c:v>
                </c:pt>
                <c:pt idx="4788">
                  <c:v>44403</c:v>
                </c:pt>
                <c:pt idx="4789">
                  <c:v>44403</c:v>
                </c:pt>
                <c:pt idx="4790">
                  <c:v>44403</c:v>
                </c:pt>
                <c:pt idx="4791">
                  <c:v>44403</c:v>
                </c:pt>
                <c:pt idx="4792">
                  <c:v>44403</c:v>
                </c:pt>
                <c:pt idx="4793">
                  <c:v>44403</c:v>
                </c:pt>
                <c:pt idx="4794">
                  <c:v>44403</c:v>
                </c:pt>
                <c:pt idx="4795">
                  <c:v>44403</c:v>
                </c:pt>
                <c:pt idx="4796">
                  <c:v>44403</c:v>
                </c:pt>
                <c:pt idx="4797">
                  <c:v>44403</c:v>
                </c:pt>
                <c:pt idx="4798">
                  <c:v>44403</c:v>
                </c:pt>
                <c:pt idx="4799">
                  <c:v>44403</c:v>
                </c:pt>
                <c:pt idx="4800">
                  <c:v>44403</c:v>
                </c:pt>
                <c:pt idx="4801">
                  <c:v>44403</c:v>
                </c:pt>
                <c:pt idx="4802">
                  <c:v>44404</c:v>
                </c:pt>
                <c:pt idx="4803">
                  <c:v>44404</c:v>
                </c:pt>
                <c:pt idx="4804">
                  <c:v>44404</c:v>
                </c:pt>
                <c:pt idx="4805">
                  <c:v>44404</c:v>
                </c:pt>
                <c:pt idx="4806">
                  <c:v>44404</c:v>
                </c:pt>
                <c:pt idx="4807">
                  <c:v>44404</c:v>
                </c:pt>
                <c:pt idx="4808">
                  <c:v>44404</c:v>
                </c:pt>
                <c:pt idx="4809">
                  <c:v>44404</c:v>
                </c:pt>
                <c:pt idx="4810">
                  <c:v>44404</c:v>
                </c:pt>
                <c:pt idx="4811">
                  <c:v>44404</c:v>
                </c:pt>
                <c:pt idx="4812">
                  <c:v>44404</c:v>
                </c:pt>
                <c:pt idx="4813">
                  <c:v>44404</c:v>
                </c:pt>
                <c:pt idx="4814">
                  <c:v>44404</c:v>
                </c:pt>
                <c:pt idx="4815">
                  <c:v>44404</c:v>
                </c:pt>
                <c:pt idx="4816">
                  <c:v>44404</c:v>
                </c:pt>
                <c:pt idx="4817">
                  <c:v>44405</c:v>
                </c:pt>
                <c:pt idx="4818">
                  <c:v>44405</c:v>
                </c:pt>
                <c:pt idx="4819">
                  <c:v>44405</c:v>
                </c:pt>
                <c:pt idx="4820">
                  <c:v>44405</c:v>
                </c:pt>
                <c:pt idx="4821">
                  <c:v>44405</c:v>
                </c:pt>
                <c:pt idx="4822">
                  <c:v>44405</c:v>
                </c:pt>
                <c:pt idx="4823">
                  <c:v>44405</c:v>
                </c:pt>
                <c:pt idx="4824">
                  <c:v>44405</c:v>
                </c:pt>
                <c:pt idx="4825">
                  <c:v>44405</c:v>
                </c:pt>
                <c:pt idx="4826">
                  <c:v>44405</c:v>
                </c:pt>
                <c:pt idx="4827">
                  <c:v>44405</c:v>
                </c:pt>
                <c:pt idx="4828">
                  <c:v>44405</c:v>
                </c:pt>
                <c:pt idx="4829">
                  <c:v>44405</c:v>
                </c:pt>
                <c:pt idx="4830">
                  <c:v>44405</c:v>
                </c:pt>
                <c:pt idx="4831">
                  <c:v>44406</c:v>
                </c:pt>
                <c:pt idx="4832">
                  <c:v>44406</c:v>
                </c:pt>
                <c:pt idx="4833">
                  <c:v>44406</c:v>
                </c:pt>
                <c:pt idx="4834">
                  <c:v>44406</c:v>
                </c:pt>
                <c:pt idx="4835">
                  <c:v>44406</c:v>
                </c:pt>
                <c:pt idx="4836">
                  <c:v>44406</c:v>
                </c:pt>
                <c:pt idx="4837">
                  <c:v>44406</c:v>
                </c:pt>
                <c:pt idx="4838">
                  <c:v>44406</c:v>
                </c:pt>
                <c:pt idx="4839">
                  <c:v>44406</c:v>
                </c:pt>
                <c:pt idx="4840">
                  <c:v>44406</c:v>
                </c:pt>
                <c:pt idx="4841">
                  <c:v>44406</c:v>
                </c:pt>
                <c:pt idx="4842">
                  <c:v>44406</c:v>
                </c:pt>
                <c:pt idx="4843">
                  <c:v>44406</c:v>
                </c:pt>
                <c:pt idx="4844">
                  <c:v>44406</c:v>
                </c:pt>
                <c:pt idx="4845">
                  <c:v>44406</c:v>
                </c:pt>
                <c:pt idx="4846">
                  <c:v>44407</c:v>
                </c:pt>
                <c:pt idx="4847">
                  <c:v>44407</c:v>
                </c:pt>
                <c:pt idx="4848">
                  <c:v>44407</c:v>
                </c:pt>
                <c:pt idx="4849">
                  <c:v>44407</c:v>
                </c:pt>
                <c:pt idx="4850">
                  <c:v>44407</c:v>
                </c:pt>
                <c:pt idx="4851">
                  <c:v>44407</c:v>
                </c:pt>
                <c:pt idx="4852">
                  <c:v>44407</c:v>
                </c:pt>
                <c:pt idx="4853">
                  <c:v>44407</c:v>
                </c:pt>
                <c:pt idx="4854">
                  <c:v>44407</c:v>
                </c:pt>
                <c:pt idx="4855">
                  <c:v>44407</c:v>
                </c:pt>
                <c:pt idx="4856">
                  <c:v>44407</c:v>
                </c:pt>
                <c:pt idx="4857">
                  <c:v>44407</c:v>
                </c:pt>
                <c:pt idx="4858">
                  <c:v>44407</c:v>
                </c:pt>
                <c:pt idx="4859">
                  <c:v>44407</c:v>
                </c:pt>
                <c:pt idx="4860">
                  <c:v>44407</c:v>
                </c:pt>
                <c:pt idx="4861">
                  <c:v>44408</c:v>
                </c:pt>
                <c:pt idx="4862">
                  <c:v>44408</c:v>
                </c:pt>
                <c:pt idx="4863">
                  <c:v>44408</c:v>
                </c:pt>
                <c:pt idx="4864">
                  <c:v>44408</c:v>
                </c:pt>
                <c:pt idx="4865">
                  <c:v>44408</c:v>
                </c:pt>
                <c:pt idx="4866">
                  <c:v>44408</c:v>
                </c:pt>
                <c:pt idx="4867">
                  <c:v>44408</c:v>
                </c:pt>
                <c:pt idx="4868">
                  <c:v>44408</c:v>
                </c:pt>
                <c:pt idx="4869">
                  <c:v>44408</c:v>
                </c:pt>
                <c:pt idx="4870">
                  <c:v>44408</c:v>
                </c:pt>
                <c:pt idx="4871">
                  <c:v>44408</c:v>
                </c:pt>
                <c:pt idx="4872">
                  <c:v>44408</c:v>
                </c:pt>
                <c:pt idx="4873">
                  <c:v>44408</c:v>
                </c:pt>
                <c:pt idx="4874">
                  <c:v>44408</c:v>
                </c:pt>
                <c:pt idx="4875">
                  <c:v>44409</c:v>
                </c:pt>
                <c:pt idx="4876">
                  <c:v>44409</c:v>
                </c:pt>
                <c:pt idx="4877">
                  <c:v>44409</c:v>
                </c:pt>
                <c:pt idx="4878">
                  <c:v>44409</c:v>
                </c:pt>
                <c:pt idx="4879">
                  <c:v>44409</c:v>
                </c:pt>
                <c:pt idx="4880">
                  <c:v>44409</c:v>
                </c:pt>
                <c:pt idx="4881">
                  <c:v>44409</c:v>
                </c:pt>
                <c:pt idx="4882">
                  <c:v>44409</c:v>
                </c:pt>
                <c:pt idx="4883">
                  <c:v>44409</c:v>
                </c:pt>
                <c:pt idx="4884">
                  <c:v>44409</c:v>
                </c:pt>
                <c:pt idx="4885">
                  <c:v>44409</c:v>
                </c:pt>
                <c:pt idx="4886">
                  <c:v>44409</c:v>
                </c:pt>
                <c:pt idx="4887">
                  <c:v>44409</c:v>
                </c:pt>
                <c:pt idx="4888">
                  <c:v>44409</c:v>
                </c:pt>
                <c:pt idx="4889">
                  <c:v>44409</c:v>
                </c:pt>
                <c:pt idx="4890">
                  <c:v>44410</c:v>
                </c:pt>
                <c:pt idx="4891">
                  <c:v>44410</c:v>
                </c:pt>
                <c:pt idx="4892">
                  <c:v>44410</c:v>
                </c:pt>
                <c:pt idx="4893">
                  <c:v>44410</c:v>
                </c:pt>
                <c:pt idx="4894">
                  <c:v>44410</c:v>
                </c:pt>
                <c:pt idx="4895">
                  <c:v>44410</c:v>
                </c:pt>
                <c:pt idx="4896">
                  <c:v>44410</c:v>
                </c:pt>
                <c:pt idx="4897">
                  <c:v>44410</c:v>
                </c:pt>
                <c:pt idx="4898">
                  <c:v>44410</c:v>
                </c:pt>
                <c:pt idx="4899">
                  <c:v>44410</c:v>
                </c:pt>
                <c:pt idx="4900">
                  <c:v>44410</c:v>
                </c:pt>
                <c:pt idx="4901">
                  <c:v>44410</c:v>
                </c:pt>
                <c:pt idx="4902">
                  <c:v>44410</c:v>
                </c:pt>
                <c:pt idx="4903">
                  <c:v>44410</c:v>
                </c:pt>
                <c:pt idx="4904">
                  <c:v>44411</c:v>
                </c:pt>
                <c:pt idx="4905">
                  <c:v>44411</c:v>
                </c:pt>
                <c:pt idx="4906">
                  <c:v>44411</c:v>
                </c:pt>
                <c:pt idx="4907">
                  <c:v>44411</c:v>
                </c:pt>
                <c:pt idx="4908">
                  <c:v>44411</c:v>
                </c:pt>
                <c:pt idx="4909">
                  <c:v>44411</c:v>
                </c:pt>
                <c:pt idx="4910">
                  <c:v>44411</c:v>
                </c:pt>
                <c:pt idx="4911">
                  <c:v>44411</c:v>
                </c:pt>
                <c:pt idx="4912">
                  <c:v>44411</c:v>
                </c:pt>
                <c:pt idx="4913">
                  <c:v>44411</c:v>
                </c:pt>
                <c:pt idx="4914">
                  <c:v>44411</c:v>
                </c:pt>
                <c:pt idx="4915">
                  <c:v>44411</c:v>
                </c:pt>
                <c:pt idx="4916">
                  <c:v>44411</c:v>
                </c:pt>
                <c:pt idx="4917">
                  <c:v>44411</c:v>
                </c:pt>
                <c:pt idx="4918">
                  <c:v>44411</c:v>
                </c:pt>
                <c:pt idx="4919">
                  <c:v>44412</c:v>
                </c:pt>
                <c:pt idx="4920">
                  <c:v>44412</c:v>
                </c:pt>
                <c:pt idx="4921">
                  <c:v>44412</c:v>
                </c:pt>
                <c:pt idx="4922">
                  <c:v>44412</c:v>
                </c:pt>
                <c:pt idx="4923">
                  <c:v>44412</c:v>
                </c:pt>
                <c:pt idx="4924">
                  <c:v>44412</c:v>
                </c:pt>
                <c:pt idx="4925">
                  <c:v>44412</c:v>
                </c:pt>
                <c:pt idx="4926">
                  <c:v>44412</c:v>
                </c:pt>
                <c:pt idx="4927">
                  <c:v>44412</c:v>
                </c:pt>
                <c:pt idx="4928">
                  <c:v>44412</c:v>
                </c:pt>
                <c:pt idx="4929">
                  <c:v>44412</c:v>
                </c:pt>
                <c:pt idx="4930">
                  <c:v>44412</c:v>
                </c:pt>
                <c:pt idx="4931">
                  <c:v>44412</c:v>
                </c:pt>
                <c:pt idx="4932">
                  <c:v>44412</c:v>
                </c:pt>
                <c:pt idx="4933">
                  <c:v>44413</c:v>
                </c:pt>
                <c:pt idx="4934">
                  <c:v>44413</c:v>
                </c:pt>
                <c:pt idx="4935">
                  <c:v>44413</c:v>
                </c:pt>
                <c:pt idx="4936">
                  <c:v>44413</c:v>
                </c:pt>
                <c:pt idx="4937">
                  <c:v>44413</c:v>
                </c:pt>
                <c:pt idx="4938">
                  <c:v>44413</c:v>
                </c:pt>
                <c:pt idx="4939">
                  <c:v>44413</c:v>
                </c:pt>
                <c:pt idx="4940">
                  <c:v>44413</c:v>
                </c:pt>
                <c:pt idx="4941">
                  <c:v>44413</c:v>
                </c:pt>
                <c:pt idx="4942">
                  <c:v>44413</c:v>
                </c:pt>
                <c:pt idx="4943">
                  <c:v>44413</c:v>
                </c:pt>
                <c:pt idx="4944">
                  <c:v>44413</c:v>
                </c:pt>
                <c:pt idx="4945">
                  <c:v>44413</c:v>
                </c:pt>
                <c:pt idx="4946">
                  <c:v>44413</c:v>
                </c:pt>
                <c:pt idx="4947">
                  <c:v>44413</c:v>
                </c:pt>
                <c:pt idx="4948">
                  <c:v>44414</c:v>
                </c:pt>
                <c:pt idx="4949">
                  <c:v>44414</c:v>
                </c:pt>
                <c:pt idx="4950">
                  <c:v>44414</c:v>
                </c:pt>
                <c:pt idx="4951">
                  <c:v>44414</c:v>
                </c:pt>
                <c:pt idx="4952">
                  <c:v>44414</c:v>
                </c:pt>
                <c:pt idx="4953">
                  <c:v>44414</c:v>
                </c:pt>
                <c:pt idx="4954">
                  <c:v>44414</c:v>
                </c:pt>
                <c:pt idx="4955">
                  <c:v>44414</c:v>
                </c:pt>
                <c:pt idx="4956">
                  <c:v>44414</c:v>
                </c:pt>
                <c:pt idx="4957">
                  <c:v>44414</c:v>
                </c:pt>
                <c:pt idx="4958">
                  <c:v>44414</c:v>
                </c:pt>
                <c:pt idx="4959">
                  <c:v>44414</c:v>
                </c:pt>
                <c:pt idx="4960">
                  <c:v>44414</c:v>
                </c:pt>
                <c:pt idx="4961">
                  <c:v>44414</c:v>
                </c:pt>
                <c:pt idx="4962">
                  <c:v>44415</c:v>
                </c:pt>
                <c:pt idx="4963">
                  <c:v>44415</c:v>
                </c:pt>
                <c:pt idx="4964">
                  <c:v>44415</c:v>
                </c:pt>
                <c:pt idx="4965">
                  <c:v>44415</c:v>
                </c:pt>
                <c:pt idx="4966">
                  <c:v>44415</c:v>
                </c:pt>
                <c:pt idx="4967">
                  <c:v>44415</c:v>
                </c:pt>
                <c:pt idx="4968">
                  <c:v>44415</c:v>
                </c:pt>
                <c:pt idx="4969">
                  <c:v>44415</c:v>
                </c:pt>
                <c:pt idx="4970">
                  <c:v>44415</c:v>
                </c:pt>
                <c:pt idx="4971">
                  <c:v>44415</c:v>
                </c:pt>
                <c:pt idx="4972">
                  <c:v>44415</c:v>
                </c:pt>
                <c:pt idx="4973">
                  <c:v>44415</c:v>
                </c:pt>
                <c:pt idx="4974">
                  <c:v>44415</c:v>
                </c:pt>
                <c:pt idx="4975">
                  <c:v>44415</c:v>
                </c:pt>
                <c:pt idx="4976">
                  <c:v>44415</c:v>
                </c:pt>
                <c:pt idx="4977">
                  <c:v>44416</c:v>
                </c:pt>
                <c:pt idx="4978">
                  <c:v>44416</c:v>
                </c:pt>
                <c:pt idx="4979">
                  <c:v>44416</c:v>
                </c:pt>
                <c:pt idx="4980">
                  <c:v>44416</c:v>
                </c:pt>
                <c:pt idx="4981">
                  <c:v>44416</c:v>
                </c:pt>
                <c:pt idx="4982">
                  <c:v>44416</c:v>
                </c:pt>
                <c:pt idx="4983">
                  <c:v>44416</c:v>
                </c:pt>
                <c:pt idx="4984">
                  <c:v>44416</c:v>
                </c:pt>
                <c:pt idx="4985">
                  <c:v>44416</c:v>
                </c:pt>
                <c:pt idx="4986">
                  <c:v>44416</c:v>
                </c:pt>
                <c:pt idx="4987">
                  <c:v>44416</c:v>
                </c:pt>
                <c:pt idx="4988">
                  <c:v>44416</c:v>
                </c:pt>
                <c:pt idx="4989">
                  <c:v>44416</c:v>
                </c:pt>
                <c:pt idx="4990">
                  <c:v>44416</c:v>
                </c:pt>
                <c:pt idx="4991">
                  <c:v>44416</c:v>
                </c:pt>
                <c:pt idx="4992">
                  <c:v>44417</c:v>
                </c:pt>
                <c:pt idx="4993">
                  <c:v>44417</c:v>
                </c:pt>
                <c:pt idx="4994">
                  <c:v>44417</c:v>
                </c:pt>
                <c:pt idx="4995">
                  <c:v>44417</c:v>
                </c:pt>
                <c:pt idx="4996">
                  <c:v>44417</c:v>
                </c:pt>
                <c:pt idx="4997">
                  <c:v>44417</c:v>
                </c:pt>
                <c:pt idx="4998">
                  <c:v>44417</c:v>
                </c:pt>
                <c:pt idx="4999">
                  <c:v>44417</c:v>
                </c:pt>
                <c:pt idx="5000">
                  <c:v>44417</c:v>
                </c:pt>
                <c:pt idx="5001">
                  <c:v>44417</c:v>
                </c:pt>
                <c:pt idx="5002">
                  <c:v>44417</c:v>
                </c:pt>
                <c:pt idx="5003">
                  <c:v>44417</c:v>
                </c:pt>
                <c:pt idx="5004">
                  <c:v>44417</c:v>
                </c:pt>
                <c:pt idx="5005">
                  <c:v>44417</c:v>
                </c:pt>
                <c:pt idx="5006">
                  <c:v>44418</c:v>
                </c:pt>
                <c:pt idx="5007">
                  <c:v>44418</c:v>
                </c:pt>
                <c:pt idx="5008">
                  <c:v>44418</c:v>
                </c:pt>
                <c:pt idx="5009">
                  <c:v>44418</c:v>
                </c:pt>
                <c:pt idx="5010">
                  <c:v>44418</c:v>
                </c:pt>
                <c:pt idx="5011">
                  <c:v>44418</c:v>
                </c:pt>
                <c:pt idx="5012">
                  <c:v>44418</c:v>
                </c:pt>
                <c:pt idx="5013">
                  <c:v>44418</c:v>
                </c:pt>
                <c:pt idx="5014">
                  <c:v>44418</c:v>
                </c:pt>
                <c:pt idx="5015">
                  <c:v>44418</c:v>
                </c:pt>
                <c:pt idx="5016">
                  <c:v>44418</c:v>
                </c:pt>
                <c:pt idx="5017">
                  <c:v>44418</c:v>
                </c:pt>
                <c:pt idx="5018">
                  <c:v>44418</c:v>
                </c:pt>
                <c:pt idx="5019">
                  <c:v>44418</c:v>
                </c:pt>
                <c:pt idx="5020">
                  <c:v>44418</c:v>
                </c:pt>
                <c:pt idx="5021">
                  <c:v>44419</c:v>
                </c:pt>
                <c:pt idx="5022">
                  <c:v>44419</c:v>
                </c:pt>
                <c:pt idx="5023">
                  <c:v>44419</c:v>
                </c:pt>
                <c:pt idx="5024">
                  <c:v>44419</c:v>
                </c:pt>
                <c:pt idx="5025">
                  <c:v>44419</c:v>
                </c:pt>
                <c:pt idx="5026">
                  <c:v>44419</c:v>
                </c:pt>
                <c:pt idx="5027">
                  <c:v>44419</c:v>
                </c:pt>
                <c:pt idx="5028">
                  <c:v>44419</c:v>
                </c:pt>
                <c:pt idx="5029">
                  <c:v>44419</c:v>
                </c:pt>
                <c:pt idx="5030">
                  <c:v>44419</c:v>
                </c:pt>
                <c:pt idx="5031">
                  <c:v>44419</c:v>
                </c:pt>
                <c:pt idx="5032">
                  <c:v>44419</c:v>
                </c:pt>
                <c:pt idx="5033">
                  <c:v>44419</c:v>
                </c:pt>
                <c:pt idx="5034">
                  <c:v>44419</c:v>
                </c:pt>
                <c:pt idx="5035">
                  <c:v>44420</c:v>
                </c:pt>
                <c:pt idx="5036">
                  <c:v>44420</c:v>
                </c:pt>
                <c:pt idx="5037">
                  <c:v>44420</c:v>
                </c:pt>
                <c:pt idx="5038">
                  <c:v>44420</c:v>
                </c:pt>
                <c:pt idx="5039">
                  <c:v>44420</c:v>
                </c:pt>
                <c:pt idx="5040">
                  <c:v>44420</c:v>
                </c:pt>
                <c:pt idx="5041">
                  <c:v>44420</c:v>
                </c:pt>
                <c:pt idx="5042">
                  <c:v>44420</c:v>
                </c:pt>
                <c:pt idx="5043">
                  <c:v>44420</c:v>
                </c:pt>
                <c:pt idx="5044">
                  <c:v>44420</c:v>
                </c:pt>
                <c:pt idx="5045">
                  <c:v>44420</c:v>
                </c:pt>
                <c:pt idx="5046">
                  <c:v>44420</c:v>
                </c:pt>
                <c:pt idx="5047">
                  <c:v>44420</c:v>
                </c:pt>
                <c:pt idx="5048">
                  <c:v>44420</c:v>
                </c:pt>
                <c:pt idx="5049">
                  <c:v>44420</c:v>
                </c:pt>
                <c:pt idx="5050">
                  <c:v>44421</c:v>
                </c:pt>
                <c:pt idx="5051">
                  <c:v>44421</c:v>
                </c:pt>
                <c:pt idx="5052">
                  <c:v>44421</c:v>
                </c:pt>
                <c:pt idx="5053">
                  <c:v>44421</c:v>
                </c:pt>
                <c:pt idx="5054">
                  <c:v>44421</c:v>
                </c:pt>
                <c:pt idx="5055">
                  <c:v>44421</c:v>
                </c:pt>
                <c:pt idx="5056">
                  <c:v>44421</c:v>
                </c:pt>
                <c:pt idx="5057">
                  <c:v>44421</c:v>
                </c:pt>
                <c:pt idx="5058">
                  <c:v>44421</c:v>
                </c:pt>
                <c:pt idx="5059">
                  <c:v>44421</c:v>
                </c:pt>
                <c:pt idx="5060">
                  <c:v>44421</c:v>
                </c:pt>
                <c:pt idx="5061">
                  <c:v>44421</c:v>
                </c:pt>
                <c:pt idx="5062">
                  <c:v>44421</c:v>
                </c:pt>
                <c:pt idx="5063">
                  <c:v>44421</c:v>
                </c:pt>
                <c:pt idx="5064">
                  <c:v>44422</c:v>
                </c:pt>
                <c:pt idx="5065">
                  <c:v>44422</c:v>
                </c:pt>
                <c:pt idx="5066">
                  <c:v>44422</c:v>
                </c:pt>
                <c:pt idx="5067">
                  <c:v>44422</c:v>
                </c:pt>
                <c:pt idx="5068">
                  <c:v>44422</c:v>
                </c:pt>
                <c:pt idx="5069">
                  <c:v>44422</c:v>
                </c:pt>
                <c:pt idx="5070">
                  <c:v>44422</c:v>
                </c:pt>
                <c:pt idx="5071">
                  <c:v>44422</c:v>
                </c:pt>
                <c:pt idx="5072">
                  <c:v>44422</c:v>
                </c:pt>
                <c:pt idx="5073">
                  <c:v>44422</c:v>
                </c:pt>
                <c:pt idx="5074">
                  <c:v>44422</c:v>
                </c:pt>
                <c:pt idx="5075">
                  <c:v>44422</c:v>
                </c:pt>
                <c:pt idx="5076">
                  <c:v>44422</c:v>
                </c:pt>
                <c:pt idx="5077">
                  <c:v>44422</c:v>
                </c:pt>
                <c:pt idx="5078">
                  <c:v>44422</c:v>
                </c:pt>
                <c:pt idx="5079">
                  <c:v>44423</c:v>
                </c:pt>
                <c:pt idx="5080">
                  <c:v>44423</c:v>
                </c:pt>
                <c:pt idx="5081">
                  <c:v>44423</c:v>
                </c:pt>
                <c:pt idx="5082">
                  <c:v>44423</c:v>
                </c:pt>
                <c:pt idx="5083">
                  <c:v>44423</c:v>
                </c:pt>
                <c:pt idx="5084">
                  <c:v>44423</c:v>
                </c:pt>
                <c:pt idx="5085">
                  <c:v>44423</c:v>
                </c:pt>
                <c:pt idx="5086">
                  <c:v>44423</c:v>
                </c:pt>
                <c:pt idx="5087">
                  <c:v>44423</c:v>
                </c:pt>
                <c:pt idx="5088">
                  <c:v>44423</c:v>
                </c:pt>
                <c:pt idx="5089">
                  <c:v>44423</c:v>
                </c:pt>
                <c:pt idx="5090">
                  <c:v>44423</c:v>
                </c:pt>
                <c:pt idx="5091">
                  <c:v>44423</c:v>
                </c:pt>
                <c:pt idx="5092">
                  <c:v>44423</c:v>
                </c:pt>
                <c:pt idx="5093">
                  <c:v>44423</c:v>
                </c:pt>
                <c:pt idx="5094">
                  <c:v>44424</c:v>
                </c:pt>
                <c:pt idx="5095">
                  <c:v>44424</c:v>
                </c:pt>
                <c:pt idx="5096">
                  <c:v>44424</c:v>
                </c:pt>
                <c:pt idx="5097">
                  <c:v>44424</c:v>
                </c:pt>
                <c:pt idx="5098">
                  <c:v>44424</c:v>
                </c:pt>
                <c:pt idx="5099">
                  <c:v>44424</c:v>
                </c:pt>
                <c:pt idx="5100">
                  <c:v>44424</c:v>
                </c:pt>
                <c:pt idx="5101">
                  <c:v>44424</c:v>
                </c:pt>
                <c:pt idx="5102">
                  <c:v>44424</c:v>
                </c:pt>
                <c:pt idx="5103">
                  <c:v>44424</c:v>
                </c:pt>
                <c:pt idx="5104">
                  <c:v>44424</c:v>
                </c:pt>
                <c:pt idx="5105">
                  <c:v>44424</c:v>
                </c:pt>
                <c:pt idx="5106">
                  <c:v>44424</c:v>
                </c:pt>
                <c:pt idx="5107">
                  <c:v>44424</c:v>
                </c:pt>
                <c:pt idx="5108">
                  <c:v>44425</c:v>
                </c:pt>
                <c:pt idx="5109">
                  <c:v>44425</c:v>
                </c:pt>
                <c:pt idx="5110">
                  <c:v>44425</c:v>
                </c:pt>
                <c:pt idx="5111">
                  <c:v>44425</c:v>
                </c:pt>
                <c:pt idx="5112">
                  <c:v>44425</c:v>
                </c:pt>
                <c:pt idx="5113">
                  <c:v>44425</c:v>
                </c:pt>
                <c:pt idx="5114">
                  <c:v>44425</c:v>
                </c:pt>
                <c:pt idx="5115">
                  <c:v>44425</c:v>
                </c:pt>
                <c:pt idx="5116">
                  <c:v>44425</c:v>
                </c:pt>
                <c:pt idx="5117">
                  <c:v>44425</c:v>
                </c:pt>
                <c:pt idx="5118">
                  <c:v>44425</c:v>
                </c:pt>
                <c:pt idx="5119">
                  <c:v>44425</c:v>
                </c:pt>
                <c:pt idx="5120">
                  <c:v>44425</c:v>
                </c:pt>
                <c:pt idx="5121">
                  <c:v>44425</c:v>
                </c:pt>
                <c:pt idx="5122">
                  <c:v>44425</c:v>
                </c:pt>
                <c:pt idx="5123">
                  <c:v>44426</c:v>
                </c:pt>
                <c:pt idx="5124">
                  <c:v>44426</c:v>
                </c:pt>
                <c:pt idx="5125">
                  <c:v>44426</c:v>
                </c:pt>
                <c:pt idx="5126">
                  <c:v>44426</c:v>
                </c:pt>
                <c:pt idx="5127">
                  <c:v>44426</c:v>
                </c:pt>
                <c:pt idx="5128">
                  <c:v>44426</c:v>
                </c:pt>
                <c:pt idx="5129">
                  <c:v>44426</c:v>
                </c:pt>
                <c:pt idx="5130">
                  <c:v>44426</c:v>
                </c:pt>
                <c:pt idx="5131">
                  <c:v>44426</c:v>
                </c:pt>
                <c:pt idx="5132">
                  <c:v>44426</c:v>
                </c:pt>
                <c:pt idx="5133">
                  <c:v>44426</c:v>
                </c:pt>
                <c:pt idx="5134">
                  <c:v>44426</c:v>
                </c:pt>
                <c:pt idx="5135">
                  <c:v>44426</c:v>
                </c:pt>
                <c:pt idx="5136">
                  <c:v>44426</c:v>
                </c:pt>
                <c:pt idx="5137">
                  <c:v>44427</c:v>
                </c:pt>
                <c:pt idx="5138">
                  <c:v>44427</c:v>
                </c:pt>
                <c:pt idx="5139">
                  <c:v>44427</c:v>
                </c:pt>
                <c:pt idx="5140">
                  <c:v>44427</c:v>
                </c:pt>
                <c:pt idx="5141">
                  <c:v>44427</c:v>
                </c:pt>
                <c:pt idx="5142">
                  <c:v>44427</c:v>
                </c:pt>
                <c:pt idx="5143">
                  <c:v>44427</c:v>
                </c:pt>
                <c:pt idx="5144">
                  <c:v>44427</c:v>
                </c:pt>
                <c:pt idx="5145">
                  <c:v>44427</c:v>
                </c:pt>
                <c:pt idx="5146">
                  <c:v>44427</c:v>
                </c:pt>
                <c:pt idx="5147">
                  <c:v>44427</c:v>
                </c:pt>
                <c:pt idx="5148">
                  <c:v>44427</c:v>
                </c:pt>
                <c:pt idx="5149">
                  <c:v>44427</c:v>
                </c:pt>
                <c:pt idx="5150">
                  <c:v>44427</c:v>
                </c:pt>
                <c:pt idx="5151">
                  <c:v>44427</c:v>
                </c:pt>
                <c:pt idx="5152">
                  <c:v>44428</c:v>
                </c:pt>
                <c:pt idx="5153">
                  <c:v>44428</c:v>
                </c:pt>
                <c:pt idx="5154">
                  <c:v>44428</c:v>
                </c:pt>
                <c:pt idx="5155">
                  <c:v>44428</c:v>
                </c:pt>
                <c:pt idx="5156">
                  <c:v>44428</c:v>
                </c:pt>
                <c:pt idx="5157">
                  <c:v>44428</c:v>
                </c:pt>
                <c:pt idx="5158">
                  <c:v>44428</c:v>
                </c:pt>
                <c:pt idx="5159">
                  <c:v>44428</c:v>
                </c:pt>
                <c:pt idx="5160">
                  <c:v>44428</c:v>
                </c:pt>
                <c:pt idx="5161">
                  <c:v>44428</c:v>
                </c:pt>
                <c:pt idx="5162">
                  <c:v>44428</c:v>
                </c:pt>
                <c:pt idx="5163">
                  <c:v>44428</c:v>
                </c:pt>
                <c:pt idx="5164">
                  <c:v>44428</c:v>
                </c:pt>
                <c:pt idx="5165">
                  <c:v>44428</c:v>
                </c:pt>
                <c:pt idx="5166">
                  <c:v>44429</c:v>
                </c:pt>
                <c:pt idx="5167">
                  <c:v>44429</c:v>
                </c:pt>
                <c:pt idx="5168">
                  <c:v>44429</c:v>
                </c:pt>
                <c:pt idx="5169">
                  <c:v>44429</c:v>
                </c:pt>
                <c:pt idx="5170">
                  <c:v>44429</c:v>
                </c:pt>
                <c:pt idx="5171">
                  <c:v>44429</c:v>
                </c:pt>
                <c:pt idx="5172">
                  <c:v>44429</c:v>
                </c:pt>
                <c:pt idx="5173">
                  <c:v>44429</c:v>
                </c:pt>
                <c:pt idx="5174">
                  <c:v>44429</c:v>
                </c:pt>
                <c:pt idx="5175">
                  <c:v>44429</c:v>
                </c:pt>
                <c:pt idx="5176">
                  <c:v>44429</c:v>
                </c:pt>
                <c:pt idx="5177">
                  <c:v>44429</c:v>
                </c:pt>
                <c:pt idx="5178">
                  <c:v>44429</c:v>
                </c:pt>
                <c:pt idx="5179">
                  <c:v>44429</c:v>
                </c:pt>
                <c:pt idx="5180">
                  <c:v>44429</c:v>
                </c:pt>
                <c:pt idx="5181">
                  <c:v>44430</c:v>
                </c:pt>
                <c:pt idx="5182">
                  <c:v>44430</c:v>
                </c:pt>
                <c:pt idx="5183">
                  <c:v>44430</c:v>
                </c:pt>
                <c:pt idx="5184">
                  <c:v>44430</c:v>
                </c:pt>
                <c:pt idx="5185">
                  <c:v>44430</c:v>
                </c:pt>
                <c:pt idx="5186">
                  <c:v>44430</c:v>
                </c:pt>
                <c:pt idx="5187">
                  <c:v>44430</c:v>
                </c:pt>
                <c:pt idx="5188">
                  <c:v>44430</c:v>
                </c:pt>
                <c:pt idx="5189">
                  <c:v>44430</c:v>
                </c:pt>
                <c:pt idx="5190">
                  <c:v>44430</c:v>
                </c:pt>
                <c:pt idx="5191">
                  <c:v>44430</c:v>
                </c:pt>
                <c:pt idx="5192">
                  <c:v>44430</c:v>
                </c:pt>
                <c:pt idx="5193">
                  <c:v>44430</c:v>
                </c:pt>
                <c:pt idx="5194">
                  <c:v>44430</c:v>
                </c:pt>
                <c:pt idx="5195">
                  <c:v>44431</c:v>
                </c:pt>
                <c:pt idx="5196">
                  <c:v>44431</c:v>
                </c:pt>
                <c:pt idx="5197">
                  <c:v>44431</c:v>
                </c:pt>
                <c:pt idx="5198">
                  <c:v>44431</c:v>
                </c:pt>
                <c:pt idx="5199">
                  <c:v>44431</c:v>
                </c:pt>
                <c:pt idx="5200">
                  <c:v>44431</c:v>
                </c:pt>
                <c:pt idx="5201">
                  <c:v>44431</c:v>
                </c:pt>
                <c:pt idx="5202">
                  <c:v>44431</c:v>
                </c:pt>
                <c:pt idx="5203">
                  <c:v>44431</c:v>
                </c:pt>
                <c:pt idx="5204">
                  <c:v>44431</c:v>
                </c:pt>
                <c:pt idx="5205">
                  <c:v>44431</c:v>
                </c:pt>
                <c:pt idx="5206">
                  <c:v>44431</c:v>
                </c:pt>
                <c:pt idx="5207">
                  <c:v>44431</c:v>
                </c:pt>
                <c:pt idx="5208">
                  <c:v>44431</c:v>
                </c:pt>
                <c:pt idx="5209">
                  <c:v>44431</c:v>
                </c:pt>
                <c:pt idx="5210">
                  <c:v>44432</c:v>
                </c:pt>
                <c:pt idx="5211">
                  <c:v>44432</c:v>
                </c:pt>
                <c:pt idx="5212">
                  <c:v>44432</c:v>
                </c:pt>
                <c:pt idx="5213">
                  <c:v>44432</c:v>
                </c:pt>
                <c:pt idx="5214">
                  <c:v>44432</c:v>
                </c:pt>
                <c:pt idx="5215">
                  <c:v>44432</c:v>
                </c:pt>
                <c:pt idx="5216">
                  <c:v>44432</c:v>
                </c:pt>
                <c:pt idx="5217">
                  <c:v>44432</c:v>
                </c:pt>
                <c:pt idx="5218">
                  <c:v>44432</c:v>
                </c:pt>
                <c:pt idx="5219">
                  <c:v>44432</c:v>
                </c:pt>
                <c:pt idx="5220">
                  <c:v>44432</c:v>
                </c:pt>
                <c:pt idx="5221">
                  <c:v>44432</c:v>
                </c:pt>
                <c:pt idx="5222">
                  <c:v>44432</c:v>
                </c:pt>
                <c:pt idx="5223">
                  <c:v>44432</c:v>
                </c:pt>
                <c:pt idx="5224">
                  <c:v>44432</c:v>
                </c:pt>
                <c:pt idx="5225">
                  <c:v>44433</c:v>
                </c:pt>
                <c:pt idx="5226">
                  <c:v>44433</c:v>
                </c:pt>
                <c:pt idx="5227">
                  <c:v>44433</c:v>
                </c:pt>
                <c:pt idx="5228">
                  <c:v>44433</c:v>
                </c:pt>
                <c:pt idx="5229">
                  <c:v>44433</c:v>
                </c:pt>
                <c:pt idx="5230">
                  <c:v>44433</c:v>
                </c:pt>
                <c:pt idx="5231">
                  <c:v>44433</c:v>
                </c:pt>
                <c:pt idx="5232">
                  <c:v>44433</c:v>
                </c:pt>
                <c:pt idx="5233">
                  <c:v>44433</c:v>
                </c:pt>
                <c:pt idx="5234">
                  <c:v>44433</c:v>
                </c:pt>
                <c:pt idx="5235">
                  <c:v>44433</c:v>
                </c:pt>
                <c:pt idx="5236">
                  <c:v>44433</c:v>
                </c:pt>
                <c:pt idx="5237">
                  <c:v>44433</c:v>
                </c:pt>
                <c:pt idx="5238">
                  <c:v>44433</c:v>
                </c:pt>
                <c:pt idx="5239">
                  <c:v>44434</c:v>
                </c:pt>
                <c:pt idx="5240">
                  <c:v>44434</c:v>
                </c:pt>
                <c:pt idx="5241">
                  <c:v>44434</c:v>
                </c:pt>
                <c:pt idx="5242">
                  <c:v>44434</c:v>
                </c:pt>
                <c:pt idx="5243">
                  <c:v>44434</c:v>
                </c:pt>
                <c:pt idx="5244">
                  <c:v>44434</c:v>
                </c:pt>
                <c:pt idx="5245">
                  <c:v>44434</c:v>
                </c:pt>
                <c:pt idx="5246">
                  <c:v>44434</c:v>
                </c:pt>
                <c:pt idx="5247">
                  <c:v>44434</c:v>
                </c:pt>
                <c:pt idx="5248">
                  <c:v>44434</c:v>
                </c:pt>
                <c:pt idx="5249">
                  <c:v>44434</c:v>
                </c:pt>
                <c:pt idx="5250">
                  <c:v>44434</c:v>
                </c:pt>
                <c:pt idx="5251">
                  <c:v>44434</c:v>
                </c:pt>
                <c:pt idx="5252">
                  <c:v>44434</c:v>
                </c:pt>
                <c:pt idx="5253">
                  <c:v>44434</c:v>
                </c:pt>
                <c:pt idx="5254">
                  <c:v>44435</c:v>
                </c:pt>
                <c:pt idx="5255">
                  <c:v>44435</c:v>
                </c:pt>
                <c:pt idx="5256">
                  <c:v>44435</c:v>
                </c:pt>
                <c:pt idx="5257">
                  <c:v>44435</c:v>
                </c:pt>
                <c:pt idx="5258">
                  <c:v>44435</c:v>
                </c:pt>
                <c:pt idx="5259">
                  <c:v>44435</c:v>
                </c:pt>
                <c:pt idx="5260">
                  <c:v>44435</c:v>
                </c:pt>
                <c:pt idx="5261">
                  <c:v>44435</c:v>
                </c:pt>
                <c:pt idx="5262">
                  <c:v>44435</c:v>
                </c:pt>
                <c:pt idx="5263">
                  <c:v>44435</c:v>
                </c:pt>
                <c:pt idx="5264">
                  <c:v>44435</c:v>
                </c:pt>
                <c:pt idx="5265">
                  <c:v>44435</c:v>
                </c:pt>
                <c:pt idx="5266">
                  <c:v>44435</c:v>
                </c:pt>
                <c:pt idx="5267">
                  <c:v>44435</c:v>
                </c:pt>
                <c:pt idx="5268">
                  <c:v>44436</c:v>
                </c:pt>
                <c:pt idx="5269">
                  <c:v>44436</c:v>
                </c:pt>
                <c:pt idx="5270">
                  <c:v>44436</c:v>
                </c:pt>
                <c:pt idx="5271">
                  <c:v>44436</c:v>
                </c:pt>
                <c:pt idx="5272">
                  <c:v>44436</c:v>
                </c:pt>
                <c:pt idx="5273">
                  <c:v>44436</c:v>
                </c:pt>
                <c:pt idx="5274">
                  <c:v>44436</c:v>
                </c:pt>
                <c:pt idx="5275">
                  <c:v>44436</c:v>
                </c:pt>
                <c:pt idx="5276">
                  <c:v>44436</c:v>
                </c:pt>
                <c:pt idx="5277">
                  <c:v>44436</c:v>
                </c:pt>
                <c:pt idx="5278">
                  <c:v>44436</c:v>
                </c:pt>
                <c:pt idx="5279">
                  <c:v>44436</c:v>
                </c:pt>
                <c:pt idx="5280">
                  <c:v>44436</c:v>
                </c:pt>
                <c:pt idx="5281">
                  <c:v>44436</c:v>
                </c:pt>
                <c:pt idx="5282">
                  <c:v>44436</c:v>
                </c:pt>
                <c:pt idx="5283">
                  <c:v>44437</c:v>
                </c:pt>
                <c:pt idx="5284">
                  <c:v>44437</c:v>
                </c:pt>
                <c:pt idx="5285">
                  <c:v>44437</c:v>
                </c:pt>
                <c:pt idx="5286">
                  <c:v>44437</c:v>
                </c:pt>
                <c:pt idx="5287">
                  <c:v>44437</c:v>
                </c:pt>
                <c:pt idx="5288">
                  <c:v>44437</c:v>
                </c:pt>
                <c:pt idx="5289">
                  <c:v>44437</c:v>
                </c:pt>
                <c:pt idx="5290">
                  <c:v>44437</c:v>
                </c:pt>
                <c:pt idx="5291">
                  <c:v>44437</c:v>
                </c:pt>
                <c:pt idx="5292">
                  <c:v>44437</c:v>
                </c:pt>
                <c:pt idx="5293">
                  <c:v>44437</c:v>
                </c:pt>
                <c:pt idx="5294">
                  <c:v>44437</c:v>
                </c:pt>
                <c:pt idx="5295">
                  <c:v>44437</c:v>
                </c:pt>
                <c:pt idx="5296">
                  <c:v>44437</c:v>
                </c:pt>
                <c:pt idx="5297">
                  <c:v>44438</c:v>
                </c:pt>
                <c:pt idx="5298">
                  <c:v>44438</c:v>
                </c:pt>
                <c:pt idx="5299">
                  <c:v>44438</c:v>
                </c:pt>
                <c:pt idx="5300">
                  <c:v>44438</c:v>
                </c:pt>
                <c:pt idx="5301">
                  <c:v>44438</c:v>
                </c:pt>
                <c:pt idx="5302">
                  <c:v>44438</c:v>
                </c:pt>
                <c:pt idx="5303">
                  <c:v>44438</c:v>
                </c:pt>
                <c:pt idx="5304">
                  <c:v>44438</c:v>
                </c:pt>
                <c:pt idx="5305">
                  <c:v>44438</c:v>
                </c:pt>
                <c:pt idx="5306">
                  <c:v>44438</c:v>
                </c:pt>
                <c:pt idx="5307">
                  <c:v>44438</c:v>
                </c:pt>
                <c:pt idx="5308">
                  <c:v>44438</c:v>
                </c:pt>
                <c:pt idx="5309">
                  <c:v>44438</c:v>
                </c:pt>
                <c:pt idx="5310">
                  <c:v>44438</c:v>
                </c:pt>
                <c:pt idx="5311">
                  <c:v>44438</c:v>
                </c:pt>
                <c:pt idx="5312">
                  <c:v>44439</c:v>
                </c:pt>
                <c:pt idx="5313">
                  <c:v>44439</c:v>
                </c:pt>
                <c:pt idx="5314">
                  <c:v>44439</c:v>
                </c:pt>
                <c:pt idx="5315">
                  <c:v>44439</c:v>
                </c:pt>
                <c:pt idx="5316">
                  <c:v>44439</c:v>
                </c:pt>
                <c:pt idx="5317">
                  <c:v>44439</c:v>
                </c:pt>
                <c:pt idx="5318">
                  <c:v>44439</c:v>
                </c:pt>
                <c:pt idx="5319">
                  <c:v>44439</c:v>
                </c:pt>
                <c:pt idx="5320">
                  <c:v>44439</c:v>
                </c:pt>
                <c:pt idx="5321">
                  <c:v>44439</c:v>
                </c:pt>
                <c:pt idx="5322">
                  <c:v>44439</c:v>
                </c:pt>
                <c:pt idx="5323">
                  <c:v>44439</c:v>
                </c:pt>
                <c:pt idx="5324">
                  <c:v>44439</c:v>
                </c:pt>
                <c:pt idx="5325">
                  <c:v>44439</c:v>
                </c:pt>
                <c:pt idx="5326">
                  <c:v>44439</c:v>
                </c:pt>
                <c:pt idx="5327">
                  <c:v>44440</c:v>
                </c:pt>
                <c:pt idx="5328">
                  <c:v>44440</c:v>
                </c:pt>
                <c:pt idx="5329">
                  <c:v>44440</c:v>
                </c:pt>
                <c:pt idx="5330">
                  <c:v>44440</c:v>
                </c:pt>
                <c:pt idx="5331">
                  <c:v>44440</c:v>
                </c:pt>
                <c:pt idx="5332">
                  <c:v>44440</c:v>
                </c:pt>
                <c:pt idx="5333">
                  <c:v>44440</c:v>
                </c:pt>
                <c:pt idx="5334">
                  <c:v>44440</c:v>
                </c:pt>
                <c:pt idx="5335">
                  <c:v>44440</c:v>
                </c:pt>
                <c:pt idx="5336">
                  <c:v>44440</c:v>
                </c:pt>
                <c:pt idx="5337">
                  <c:v>44440</c:v>
                </c:pt>
                <c:pt idx="5338">
                  <c:v>44440</c:v>
                </c:pt>
                <c:pt idx="5339">
                  <c:v>44440</c:v>
                </c:pt>
                <c:pt idx="5340">
                  <c:v>44440</c:v>
                </c:pt>
                <c:pt idx="5341">
                  <c:v>44441</c:v>
                </c:pt>
                <c:pt idx="5342">
                  <c:v>44441</c:v>
                </c:pt>
                <c:pt idx="5343">
                  <c:v>44441</c:v>
                </c:pt>
                <c:pt idx="5344">
                  <c:v>44441</c:v>
                </c:pt>
                <c:pt idx="5345">
                  <c:v>44441</c:v>
                </c:pt>
                <c:pt idx="5346">
                  <c:v>44441</c:v>
                </c:pt>
                <c:pt idx="5347">
                  <c:v>44441</c:v>
                </c:pt>
                <c:pt idx="5348">
                  <c:v>44441</c:v>
                </c:pt>
                <c:pt idx="5349">
                  <c:v>44441</c:v>
                </c:pt>
                <c:pt idx="5350">
                  <c:v>44441</c:v>
                </c:pt>
                <c:pt idx="5351">
                  <c:v>44441</c:v>
                </c:pt>
                <c:pt idx="5352">
                  <c:v>44441</c:v>
                </c:pt>
                <c:pt idx="5353">
                  <c:v>44441</c:v>
                </c:pt>
                <c:pt idx="5354">
                  <c:v>44441</c:v>
                </c:pt>
                <c:pt idx="5355">
                  <c:v>44441</c:v>
                </c:pt>
                <c:pt idx="5356">
                  <c:v>44442</c:v>
                </c:pt>
                <c:pt idx="5357">
                  <c:v>44442</c:v>
                </c:pt>
                <c:pt idx="5358">
                  <c:v>44442</c:v>
                </c:pt>
                <c:pt idx="5359">
                  <c:v>44442</c:v>
                </c:pt>
                <c:pt idx="5360">
                  <c:v>44442</c:v>
                </c:pt>
                <c:pt idx="5361">
                  <c:v>44442</c:v>
                </c:pt>
                <c:pt idx="5362">
                  <c:v>44442</c:v>
                </c:pt>
                <c:pt idx="5363">
                  <c:v>44442</c:v>
                </c:pt>
                <c:pt idx="5364">
                  <c:v>44442</c:v>
                </c:pt>
                <c:pt idx="5365">
                  <c:v>44442</c:v>
                </c:pt>
                <c:pt idx="5366">
                  <c:v>44442</c:v>
                </c:pt>
                <c:pt idx="5367">
                  <c:v>44442</c:v>
                </c:pt>
                <c:pt idx="5368">
                  <c:v>44442</c:v>
                </c:pt>
                <c:pt idx="5369">
                  <c:v>44442</c:v>
                </c:pt>
                <c:pt idx="5370">
                  <c:v>44443</c:v>
                </c:pt>
                <c:pt idx="5371">
                  <c:v>44443</c:v>
                </c:pt>
                <c:pt idx="5372">
                  <c:v>44443</c:v>
                </c:pt>
                <c:pt idx="5373">
                  <c:v>44443</c:v>
                </c:pt>
                <c:pt idx="5374">
                  <c:v>44443</c:v>
                </c:pt>
                <c:pt idx="5375">
                  <c:v>44443</c:v>
                </c:pt>
                <c:pt idx="5376">
                  <c:v>44443</c:v>
                </c:pt>
                <c:pt idx="5377">
                  <c:v>44443</c:v>
                </c:pt>
                <c:pt idx="5378">
                  <c:v>44443</c:v>
                </c:pt>
                <c:pt idx="5379">
                  <c:v>44443</c:v>
                </c:pt>
                <c:pt idx="5380">
                  <c:v>44443</c:v>
                </c:pt>
                <c:pt idx="5381">
                  <c:v>44443</c:v>
                </c:pt>
                <c:pt idx="5382">
                  <c:v>44443</c:v>
                </c:pt>
                <c:pt idx="5383">
                  <c:v>44443</c:v>
                </c:pt>
                <c:pt idx="5384">
                  <c:v>44443</c:v>
                </c:pt>
                <c:pt idx="5385">
                  <c:v>44444</c:v>
                </c:pt>
                <c:pt idx="5386">
                  <c:v>44444</c:v>
                </c:pt>
                <c:pt idx="5387">
                  <c:v>44444</c:v>
                </c:pt>
                <c:pt idx="5388">
                  <c:v>44444</c:v>
                </c:pt>
                <c:pt idx="5389">
                  <c:v>44444</c:v>
                </c:pt>
                <c:pt idx="5390">
                  <c:v>44444</c:v>
                </c:pt>
                <c:pt idx="5391">
                  <c:v>44444</c:v>
                </c:pt>
                <c:pt idx="5392">
                  <c:v>44444</c:v>
                </c:pt>
                <c:pt idx="5393">
                  <c:v>44444</c:v>
                </c:pt>
                <c:pt idx="5394">
                  <c:v>44444</c:v>
                </c:pt>
                <c:pt idx="5395">
                  <c:v>44444</c:v>
                </c:pt>
                <c:pt idx="5396">
                  <c:v>44444</c:v>
                </c:pt>
                <c:pt idx="5397">
                  <c:v>44444</c:v>
                </c:pt>
                <c:pt idx="5398">
                  <c:v>44444</c:v>
                </c:pt>
                <c:pt idx="5399">
                  <c:v>44445</c:v>
                </c:pt>
                <c:pt idx="5400">
                  <c:v>44445</c:v>
                </c:pt>
                <c:pt idx="5401">
                  <c:v>44445</c:v>
                </c:pt>
                <c:pt idx="5402">
                  <c:v>44445</c:v>
                </c:pt>
                <c:pt idx="5403">
                  <c:v>44445</c:v>
                </c:pt>
                <c:pt idx="5404">
                  <c:v>44445</c:v>
                </c:pt>
                <c:pt idx="5405">
                  <c:v>44445</c:v>
                </c:pt>
                <c:pt idx="5406">
                  <c:v>44445</c:v>
                </c:pt>
                <c:pt idx="5407">
                  <c:v>44445</c:v>
                </c:pt>
                <c:pt idx="5408">
                  <c:v>44445</c:v>
                </c:pt>
                <c:pt idx="5409">
                  <c:v>44445</c:v>
                </c:pt>
                <c:pt idx="5410">
                  <c:v>44445</c:v>
                </c:pt>
                <c:pt idx="5411">
                  <c:v>44445</c:v>
                </c:pt>
                <c:pt idx="5412">
                  <c:v>44445</c:v>
                </c:pt>
                <c:pt idx="5413">
                  <c:v>44445</c:v>
                </c:pt>
                <c:pt idx="5414">
                  <c:v>44446</c:v>
                </c:pt>
                <c:pt idx="5415">
                  <c:v>44446</c:v>
                </c:pt>
                <c:pt idx="5416">
                  <c:v>44446</c:v>
                </c:pt>
                <c:pt idx="5417">
                  <c:v>44446</c:v>
                </c:pt>
                <c:pt idx="5418">
                  <c:v>44446</c:v>
                </c:pt>
                <c:pt idx="5419">
                  <c:v>44446</c:v>
                </c:pt>
                <c:pt idx="5420">
                  <c:v>44446</c:v>
                </c:pt>
                <c:pt idx="5421">
                  <c:v>44446</c:v>
                </c:pt>
                <c:pt idx="5422">
                  <c:v>44446</c:v>
                </c:pt>
                <c:pt idx="5423">
                  <c:v>44446</c:v>
                </c:pt>
                <c:pt idx="5424">
                  <c:v>44446</c:v>
                </c:pt>
                <c:pt idx="5425">
                  <c:v>44446</c:v>
                </c:pt>
                <c:pt idx="5426">
                  <c:v>44446</c:v>
                </c:pt>
                <c:pt idx="5427">
                  <c:v>44446</c:v>
                </c:pt>
                <c:pt idx="5428">
                  <c:v>44447</c:v>
                </c:pt>
                <c:pt idx="5429">
                  <c:v>44447</c:v>
                </c:pt>
                <c:pt idx="5430">
                  <c:v>44447</c:v>
                </c:pt>
                <c:pt idx="5431">
                  <c:v>44447</c:v>
                </c:pt>
                <c:pt idx="5432">
                  <c:v>44447</c:v>
                </c:pt>
                <c:pt idx="5433">
                  <c:v>44447</c:v>
                </c:pt>
                <c:pt idx="5434">
                  <c:v>44447</c:v>
                </c:pt>
                <c:pt idx="5435">
                  <c:v>44447</c:v>
                </c:pt>
                <c:pt idx="5436">
                  <c:v>44447</c:v>
                </c:pt>
                <c:pt idx="5437">
                  <c:v>44447</c:v>
                </c:pt>
                <c:pt idx="5438">
                  <c:v>44447</c:v>
                </c:pt>
                <c:pt idx="5439">
                  <c:v>44447</c:v>
                </c:pt>
                <c:pt idx="5440">
                  <c:v>44447</c:v>
                </c:pt>
                <c:pt idx="5441">
                  <c:v>44447</c:v>
                </c:pt>
                <c:pt idx="5442">
                  <c:v>44447</c:v>
                </c:pt>
                <c:pt idx="5443">
                  <c:v>44448</c:v>
                </c:pt>
                <c:pt idx="5444">
                  <c:v>44448</c:v>
                </c:pt>
                <c:pt idx="5445">
                  <c:v>44448</c:v>
                </c:pt>
                <c:pt idx="5446">
                  <c:v>44448</c:v>
                </c:pt>
                <c:pt idx="5447">
                  <c:v>44448</c:v>
                </c:pt>
                <c:pt idx="5448">
                  <c:v>44448</c:v>
                </c:pt>
                <c:pt idx="5449">
                  <c:v>44448</c:v>
                </c:pt>
                <c:pt idx="5450">
                  <c:v>44448</c:v>
                </c:pt>
                <c:pt idx="5451">
                  <c:v>44448</c:v>
                </c:pt>
                <c:pt idx="5452">
                  <c:v>44448</c:v>
                </c:pt>
                <c:pt idx="5453">
                  <c:v>44448</c:v>
                </c:pt>
                <c:pt idx="5454">
                  <c:v>44448</c:v>
                </c:pt>
                <c:pt idx="5455">
                  <c:v>44448</c:v>
                </c:pt>
                <c:pt idx="5456">
                  <c:v>44448</c:v>
                </c:pt>
                <c:pt idx="5457">
                  <c:v>44448</c:v>
                </c:pt>
                <c:pt idx="5458">
                  <c:v>44449</c:v>
                </c:pt>
                <c:pt idx="5459">
                  <c:v>44449</c:v>
                </c:pt>
                <c:pt idx="5460">
                  <c:v>44449</c:v>
                </c:pt>
                <c:pt idx="5461">
                  <c:v>44449</c:v>
                </c:pt>
                <c:pt idx="5462">
                  <c:v>44449</c:v>
                </c:pt>
                <c:pt idx="5463">
                  <c:v>44449</c:v>
                </c:pt>
                <c:pt idx="5464">
                  <c:v>44449</c:v>
                </c:pt>
                <c:pt idx="5465">
                  <c:v>44449</c:v>
                </c:pt>
                <c:pt idx="5466">
                  <c:v>44449</c:v>
                </c:pt>
                <c:pt idx="5467">
                  <c:v>44449</c:v>
                </c:pt>
                <c:pt idx="5468">
                  <c:v>44449</c:v>
                </c:pt>
                <c:pt idx="5469">
                  <c:v>44449</c:v>
                </c:pt>
                <c:pt idx="5470">
                  <c:v>44449</c:v>
                </c:pt>
                <c:pt idx="5471">
                  <c:v>44449</c:v>
                </c:pt>
                <c:pt idx="5472">
                  <c:v>44450</c:v>
                </c:pt>
                <c:pt idx="5473">
                  <c:v>44450</c:v>
                </c:pt>
                <c:pt idx="5474">
                  <c:v>44450</c:v>
                </c:pt>
                <c:pt idx="5475">
                  <c:v>44450</c:v>
                </c:pt>
                <c:pt idx="5476">
                  <c:v>44450</c:v>
                </c:pt>
                <c:pt idx="5477">
                  <c:v>44450</c:v>
                </c:pt>
                <c:pt idx="5478">
                  <c:v>44450</c:v>
                </c:pt>
                <c:pt idx="5479">
                  <c:v>44450</c:v>
                </c:pt>
                <c:pt idx="5480">
                  <c:v>44450</c:v>
                </c:pt>
                <c:pt idx="5481">
                  <c:v>44450</c:v>
                </c:pt>
                <c:pt idx="5482">
                  <c:v>44450</c:v>
                </c:pt>
                <c:pt idx="5483">
                  <c:v>44450</c:v>
                </c:pt>
                <c:pt idx="5484">
                  <c:v>44450</c:v>
                </c:pt>
                <c:pt idx="5485">
                  <c:v>44450</c:v>
                </c:pt>
                <c:pt idx="5486">
                  <c:v>44450</c:v>
                </c:pt>
                <c:pt idx="5487">
                  <c:v>44451</c:v>
                </c:pt>
                <c:pt idx="5488">
                  <c:v>44451</c:v>
                </c:pt>
                <c:pt idx="5489">
                  <c:v>44451</c:v>
                </c:pt>
                <c:pt idx="5490">
                  <c:v>44451</c:v>
                </c:pt>
                <c:pt idx="5491">
                  <c:v>44451</c:v>
                </c:pt>
                <c:pt idx="5492">
                  <c:v>44451</c:v>
                </c:pt>
                <c:pt idx="5493">
                  <c:v>44451</c:v>
                </c:pt>
                <c:pt idx="5494">
                  <c:v>44451</c:v>
                </c:pt>
                <c:pt idx="5495">
                  <c:v>44451</c:v>
                </c:pt>
                <c:pt idx="5496">
                  <c:v>44451</c:v>
                </c:pt>
                <c:pt idx="5497">
                  <c:v>44451</c:v>
                </c:pt>
                <c:pt idx="5498">
                  <c:v>44451</c:v>
                </c:pt>
                <c:pt idx="5499">
                  <c:v>44451</c:v>
                </c:pt>
                <c:pt idx="5500">
                  <c:v>44451</c:v>
                </c:pt>
                <c:pt idx="5501">
                  <c:v>44452</c:v>
                </c:pt>
                <c:pt idx="5502">
                  <c:v>44452</c:v>
                </c:pt>
                <c:pt idx="5503">
                  <c:v>44452</c:v>
                </c:pt>
                <c:pt idx="5504">
                  <c:v>44452</c:v>
                </c:pt>
                <c:pt idx="5505">
                  <c:v>44452</c:v>
                </c:pt>
                <c:pt idx="5506">
                  <c:v>44452</c:v>
                </c:pt>
                <c:pt idx="5507">
                  <c:v>44452</c:v>
                </c:pt>
                <c:pt idx="5508">
                  <c:v>44452</c:v>
                </c:pt>
                <c:pt idx="5509">
                  <c:v>44452</c:v>
                </c:pt>
                <c:pt idx="5510">
                  <c:v>44452</c:v>
                </c:pt>
                <c:pt idx="5511">
                  <c:v>44452</c:v>
                </c:pt>
                <c:pt idx="5512">
                  <c:v>44452</c:v>
                </c:pt>
                <c:pt idx="5513">
                  <c:v>44452</c:v>
                </c:pt>
                <c:pt idx="5514">
                  <c:v>44452</c:v>
                </c:pt>
                <c:pt idx="5515">
                  <c:v>44452</c:v>
                </c:pt>
                <c:pt idx="5516">
                  <c:v>44453</c:v>
                </c:pt>
                <c:pt idx="5517">
                  <c:v>44453</c:v>
                </c:pt>
                <c:pt idx="5518">
                  <c:v>44453</c:v>
                </c:pt>
                <c:pt idx="5519">
                  <c:v>44453</c:v>
                </c:pt>
                <c:pt idx="5520">
                  <c:v>44453</c:v>
                </c:pt>
                <c:pt idx="5521">
                  <c:v>44453</c:v>
                </c:pt>
                <c:pt idx="5522">
                  <c:v>44453</c:v>
                </c:pt>
                <c:pt idx="5523">
                  <c:v>44453</c:v>
                </c:pt>
                <c:pt idx="5524">
                  <c:v>44453</c:v>
                </c:pt>
                <c:pt idx="5525">
                  <c:v>44453</c:v>
                </c:pt>
                <c:pt idx="5526">
                  <c:v>44453</c:v>
                </c:pt>
                <c:pt idx="5527">
                  <c:v>44453</c:v>
                </c:pt>
                <c:pt idx="5528">
                  <c:v>44453</c:v>
                </c:pt>
                <c:pt idx="5529">
                  <c:v>44453</c:v>
                </c:pt>
                <c:pt idx="5530">
                  <c:v>44454</c:v>
                </c:pt>
                <c:pt idx="5531">
                  <c:v>44454</c:v>
                </c:pt>
                <c:pt idx="5532">
                  <c:v>44454</c:v>
                </c:pt>
                <c:pt idx="5533">
                  <c:v>44454</c:v>
                </c:pt>
                <c:pt idx="5534">
                  <c:v>44454</c:v>
                </c:pt>
                <c:pt idx="5535">
                  <c:v>44454</c:v>
                </c:pt>
                <c:pt idx="5536">
                  <c:v>44454</c:v>
                </c:pt>
                <c:pt idx="5537">
                  <c:v>44454</c:v>
                </c:pt>
                <c:pt idx="5538">
                  <c:v>44454</c:v>
                </c:pt>
                <c:pt idx="5539">
                  <c:v>44454</c:v>
                </c:pt>
                <c:pt idx="5540">
                  <c:v>44454</c:v>
                </c:pt>
                <c:pt idx="5541">
                  <c:v>44454</c:v>
                </c:pt>
                <c:pt idx="5542">
                  <c:v>44454</c:v>
                </c:pt>
                <c:pt idx="5543">
                  <c:v>44454</c:v>
                </c:pt>
                <c:pt idx="5544">
                  <c:v>44454</c:v>
                </c:pt>
                <c:pt idx="5545">
                  <c:v>44455</c:v>
                </c:pt>
                <c:pt idx="5546">
                  <c:v>44455</c:v>
                </c:pt>
                <c:pt idx="5547">
                  <c:v>44455</c:v>
                </c:pt>
                <c:pt idx="5548">
                  <c:v>44455</c:v>
                </c:pt>
                <c:pt idx="5549">
                  <c:v>44455</c:v>
                </c:pt>
                <c:pt idx="5550">
                  <c:v>44455</c:v>
                </c:pt>
                <c:pt idx="5551">
                  <c:v>44455</c:v>
                </c:pt>
                <c:pt idx="5552">
                  <c:v>44455</c:v>
                </c:pt>
                <c:pt idx="5553">
                  <c:v>44455</c:v>
                </c:pt>
                <c:pt idx="5554">
                  <c:v>44455</c:v>
                </c:pt>
                <c:pt idx="5555">
                  <c:v>44455</c:v>
                </c:pt>
                <c:pt idx="5556">
                  <c:v>44455</c:v>
                </c:pt>
                <c:pt idx="5557">
                  <c:v>44455</c:v>
                </c:pt>
                <c:pt idx="5558">
                  <c:v>44455</c:v>
                </c:pt>
                <c:pt idx="5559">
                  <c:v>44455</c:v>
                </c:pt>
                <c:pt idx="5560">
                  <c:v>44456</c:v>
                </c:pt>
                <c:pt idx="5561">
                  <c:v>44456</c:v>
                </c:pt>
                <c:pt idx="5562">
                  <c:v>44456</c:v>
                </c:pt>
                <c:pt idx="5563">
                  <c:v>44456</c:v>
                </c:pt>
                <c:pt idx="5564">
                  <c:v>44456</c:v>
                </c:pt>
                <c:pt idx="5565">
                  <c:v>44456</c:v>
                </c:pt>
                <c:pt idx="5566">
                  <c:v>44456</c:v>
                </c:pt>
                <c:pt idx="5567">
                  <c:v>44456</c:v>
                </c:pt>
                <c:pt idx="5568">
                  <c:v>44456</c:v>
                </c:pt>
                <c:pt idx="5569">
                  <c:v>44456</c:v>
                </c:pt>
                <c:pt idx="5570">
                  <c:v>44456</c:v>
                </c:pt>
                <c:pt idx="5571">
                  <c:v>44456</c:v>
                </c:pt>
                <c:pt idx="5572">
                  <c:v>44456</c:v>
                </c:pt>
                <c:pt idx="5573">
                  <c:v>44456</c:v>
                </c:pt>
                <c:pt idx="5574">
                  <c:v>44457</c:v>
                </c:pt>
                <c:pt idx="5575">
                  <c:v>44457</c:v>
                </c:pt>
                <c:pt idx="5576">
                  <c:v>44457</c:v>
                </c:pt>
                <c:pt idx="5577">
                  <c:v>44457</c:v>
                </c:pt>
                <c:pt idx="5578">
                  <c:v>44457</c:v>
                </c:pt>
                <c:pt idx="5579">
                  <c:v>44457</c:v>
                </c:pt>
                <c:pt idx="5580">
                  <c:v>44457</c:v>
                </c:pt>
                <c:pt idx="5581">
                  <c:v>44457</c:v>
                </c:pt>
                <c:pt idx="5582">
                  <c:v>44457</c:v>
                </c:pt>
                <c:pt idx="5583">
                  <c:v>44457</c:v>
                </c:pt>
                <c:pt idx="5584">
                  <c:v>44457</c:v>
                </c:pt>
                <c:pt idx="5585">
                  <c:v>44457</c:v>
                </c:pt>
                <c:pt idx="5586">
                  <c:v>44457</c:v>
                </c:pt>
                <c:pt idx="5587">
                  <c:v>44457</c:v>
                </c:pt>
                <c:pt idx="5588">
                  <c:v>44457</c:v>
                </c:pt>
                <c:pt idx="5589">
                  <c:v>44458</c:v>
                </c:pt>
                <c:pt idx="5590">
                  <c:v>44458</c:v>
                </c:pt>
                <c:pt idx="5591">
                  <c:v>44458</c:v>
                </c:pt>
                <c:pt idx="5592">
                  <c:v>44458</c:v>
                </c:pt>
                <c:pt idx="5593">
                  <c:v>44458</c:v>
                </c:pt>
                <c:pt idx="5594">
                  <c:v>44458</c:v>
                </c:pt>
                <c:pt idx="5595">
                  <c:v>44458</c:v>
                </c:pt>
                <c:pt idx="5596">
                  <c:v>44458</c:v>
                </c:pt>
                <c:pt idx="5597">
                  <c:v>44458</c:v>
                </c:pt>
                <c:pt idx="5598">
                  <c:v>44458</c:v>
                </c:pt>
                <c:pt idx="5599">
                  <c:v>44458</c:v>
                </c:pt>
                <c:pt idx="5600">
                  <c:v>44458</c:v>
                </c:pt>
                <c:pt idx="5601">
                  <c:v>44458</c:v>
                </c:pt>
                <c:pt idx="5602">
                  <c:v>44458</c:v>
                </c:pt>
                <c:pt idx="5603">
                  <c:v>44459</c:v>
                </c:pt>
                <c:pt idx="5604">
                  <c:v>44459</c:v>
                </c:pt>
                <c:pt idx="5605">
                  <c:v>44459</c:v>
                </c:pt>
                <c:pt idx="5606">
                  <c:v>44459</c:v>
                </c:pt>
                <c:pt idx="5607">
                  <c:v>44459</c:v>
                </c:pt>
                <c:pt idx="5608">
                  <c:v>44459</c:v>
                </c:pt>
                <c:pt idx="5609">
                  <c:v>44459</c:v>
                </c:pt>
                <c:pt idx="5610">
                  <c:v>44459</c:v>
                </c:pt>
                <c:pt idx="5611">
                  <c:v>44459</c:v>
                </c:pt>
                <c:pt idx="5612">
                  <c:v>44459</c:v>
                </c:pt>
                <c:pt idx="5613">
                  <c:v>44459</c:v>
                </c:pt>
                <c:pt idx="5614">
                  <c:v>44459</c:v>
                </c:pt>
                <c:pt idx="5615">
                  <c:v>44459</c:v>
                </c:pt>
                <c:pt idx="5616">
                  <c:v>44459</c:v>
                </c:pt>
                <c:pt idx="5617">
                  <c:v>44459</c:v>
                </c:pt>
                <c:pt idx="5618">
                  <c:v>44460</c:v>
                </c:pt>
                <c:pt idx="5619">
                  <c:v>44460</c:v>
                </c:pt>
                <c:pt idx="5620">
                  <c:v>44460</c:v>
                </c:pt>
                <c:pt idx="5621">
                  <c:v>44460</c:v>
                </c:pt>
                <c:pt idx="5622">
                  <c:v>44460</c:v>
                </c:pt>
                <c:pt idx="5623">
                  <c:v>44460</c:v>
                </c:pt>
                <c:pt idx="5624">
                  <c:v>44460</c:v>
                </c:pt>
                <c:pt idx="5625">
                  <c:v>44460</c:v>
                </c:pt>
                <c:pt idx="5626">
                  <c:v>44460</c:v>
                </c:pt>
                <c:pt idx="5627">
                  <c:v>44460</c:v>
                </c:pt>
                <c:pt idx="5628">
                  <c:v>44460</c:v>
                </c:pt>
                <c:pt idx="5629">
                  <c:v>44460</c:v>
                </c:pt>
                <c:pt idx="5630">
                  <c:v>44460</c:v>
                </c:pt>
                <c:pt idx="5631">
                  <c:v>44460</c:v>
                </c:pt>
                <c:pt idx="5632">
                  <c:v>44461</c:v>
                </c:pt>
                <c:pt idx="5633">
                  <c:v>44461</c:v>
                </c:pt>
                <c:pt idx="5634">
                  <c:v>44461</c:v>
                </c:pt>
                <c:pt idx="5635">
                  <c:v>44461</c:v>
                </c:pt>
                <c:pt idx="5636">
                  <c:v>44461</c:v>
                </c:pt>
                <c:pt idx="5637">
                  <c:v>44461</c:v>
                </c:pt>
                <c:pt idx="5638">
                  <c:v>44461</c:v>
                </c:pt>
                <c:pt idx="5639">
                  <c:v>44461</c:v>
                </c:pt>
                <c:pt idx="5640">
                  <c:v>44461</c:v>
                </c:pt>
                <c:pt idx="5641">
                  <c:v>44461</c:v>
                </c:pt>
                <c:pt idx="5642">
                  <c:v>44461</c:v>
                </c:pt>
                <c:pt idx="5643">
                  <c:v>44461</c:v>
                </c:pt>
                <c:pt idx="5644">
                  <c:v>44461</c:v>
                </c:pt>
                <c:pt idx="5645">
                  <c:v>44461</c:v>
                </c:pt>
                <c:pt idx="5646">
                  <c:v>44461</c:v>
                </c:pt>
                <c:pt idx="5647">
                  <c:v>44462</c:v>
                </c:pt>
                <c:pt idx="5648">
                  <c:v>44462</c:v>
                </c:pt>
                <c:pt idx="5649">
                  <c:v>44462</c:v>
                </c:pt>
                <c:pt idx="5650">
                  <c:v>44462</c:v>
                </c:pt>
                <c:pt idx="5651">
                  <c:v>44462</c:v>
                </c:pt>
                <c:pt idx="5652">
                  <c:v>44462</c:v>
                </c:pt>
                <c:pt idx="5653">
                  <c:v>44462</c:v>
                </c:pt>
                <c:pt idx="5654">
                  <c:v>44462</c:v>
                </c:pt>
                <c:pt idx="5655">
                  <c:v>44462</c:v>
                </c:pt>
                <c:pt idx="5656">
                  <c:v>44462</c:v>
                </c:pt>
                <c:pt idx="5657">
                  <c:v>44462</c:v>
                </c:pt>
                <c:pt idx="5658">
                  <c:v>44462</c:v>
                </c:pt>
                <c:pt idx="5659">
                  <c:v>44462</c:v>
                </c:pt>
                <c:pt idx="5660">
                  <c:v>44462</c:v>
                </c:pt>
                <c:pt idx="5661">
                  <c:v>44463</c:v>
                </c:pt>
                <c:pt idx="5662">
                  <c:v>44463</c:v>
                </c:pt>
                <c:pt idx="5663">
                  <c:v>44463</c:v>
                </c:pt>
                <c:pt idx="5664">
                  <c:v>44463</c:v>
                </c:pt>
                <c:pt idx="5665">
                  <c:v>44463</c:v>
                </c:pt>
                <c:pt idx="5666">
                  <c:v>44463</c:v>
                </c:pt>
                <c:pt idx="5667">
                  <c:v>44463</c:v>
                </c:pt>
                <c:pt idx="5668">
                  <c:v>44463</c:v>
                </c:pt>
                <c:pt idx="5669">
                  <c:v>44463</c:v>
                </c:pt>
                <c:pt idx="5670">
                  <c:v>44463</c:v>
                </c:pt>
                <c:pt idx="5671">
                  <c:v>44463</c:v>
                </c:pt>
                <c:pt idx="5672">
                  <c:v>44463</c:v>
                </c:pt>
                <c:pt idx="5673">
                  <c:v>44463</c:v>
                </c:pt>
                <c:pt idx="5674">
                  <c:v>44463</c:v>
                </c:pt>
                <c:pt idx="5675">
                  <c:v>44463</c:v>
                </c:pt>
                <c:pt idx="5676">
                  <c:v>44464</c:v>
                </c:pt>
                <c:pt idx="5677">
                  <c:v>44464</c:v>
                </c:pt>
                <c:pt idx="5678">
                  <c:v>44464</c:v>
                </c:pt>
                <c:pt idx="5679">
                  <c:v>44464</c:v>
                </c:pt>
                <c:pt idx="5680">
                  <c:v>44464</c:v>
                </c:pt>
                <c:pt idx="5681">
                  <c:v>44464</c:v>
                </c:pt>
                <c:pt idx="5682">
                  <c:v>44464</c:v>
                </c:pt>
                <c:pt idx="5683">
                  <c:v>44464</c:v>
                </c:pt>
                <c:pt idx="5684">
                  <c:v>44464</c:v>
                </c:pt>
                <c:pt idx="5685">
                  <c:v>44464</c:v>
                </c:pt>
                <c:pt idx="5686">
                  <c:v>44464</c:v>
                </c:pt>
                <c:pt idx="5687">
                  <c:v>44464</c:v>
                </c:pt>
                <c:pt idx="5688">
                  <c:v>44464</c:v>
                </c:pt>
                <c:pt idx="5689">
                  <c:v>44464</c:v>
                </c:pt>
                <c:pt idx="5690">
                  <c:v>44464</c:v>
                </c:pt>
                <c:pt idx="5691">
                  <c:v>44465</c:v>
                </c:pt>
                <c:pt idx="5692">
                  <c:v>44465</c:v>
                </c:pt>
                <c:pt idx="5693">
                  <c:v>44465</c:v>
                </c:pt>
                <c:pt idx="5694">
                  <c:v>44465</c:v>
                </c:pt>
                <c:pt idx="5695">
                  <c:v>44465</c:v>
                </c:pt>
                <c:pt idx="5696">
                  <c:v>44465</c:v>
                </c:pt>
                <c:pt idx="5697">
                  <c:v>44465</c:v>
                </c:pt>
                <c:pt idx="5698">
                  <c:v>44465</c:v>
                </c:pt>
                <c:pt idx="5699">
                  <c:v>44465</c:v>
                </c:pt>
                <c:pt idx="5700">
                  <c:v>44465</c:v>
                </c:pt>
                <c:pt idx="5701">
                  <c:v>44465</c:v>
                </c:pt>
                <c:pt idx="5702">
                  <c:v>44465</c:v>
                </c:pt>
                <c:pt idx="5703">
                  <c:v>44465</c:v>
                </c:pt>
                <c:pt idx="5704">
                  <c:v>44465</c:v>
                </c:pt>
                <c:pt idx="5705">
                  <c:v>44466</c:v>
                </c:pt>
                <c:pt idx="5706">
                  <c:v>44466</c:v>
                </c:pt>
                <c:pt idx="5707">
                  <c:v>44466</c:v>
                </c:pt>
                <c:pt idx="5708">
                  <c:v>44466</c:v>
                </c:pt>
                <c:pt idx="5709">
                  <c:v>44466</c:v>
                </c:pt>
                <c:pt idx="5710">
                  <c:v>44466</c:v>
                </c:pt>
                <c:pt idx="5711">
                  <c:v>44466</c:v>
                </c:pt>
                <c:pt idx="5712">
                  <c:v>44466</c:v>
                </c:pt>
                <c:pt idx="5713">
                  <c:v>44466</c:v>
                </c:pt>
                <c:pt idx="5714">
                  <c:v>44466</c:v>
                </c:pt>
                <c:pt idx="5715">
                  <c:v>44466</c:v>
                </c:pt>
                <c:pt idx="5716">
                  <c:v>44466</c:v>
                </c:pt>
                <c:pt idx="5717">
                  <c:v>44466</c:v>
                </c:pt>
                <c:pt idx="5718">
                  <c:v>44466</c:v>
                </c:pt>
                <c:pt idx="5719">
                  <c:v>44466</c:v>
                </c:pt>
                <c:pt idx="5720">
                  <c:v>44467</c:v>
                </c:pt>
                <c:pt idx="5721">
                  <c:v>44467</c:v>
                </c:pt>
                <c:pt idx="5722">
                  <c:v>44467</c:v>
                </c:pt>
                <c:pt idx="5723">
                  <c:v>44467</c:v>
                </c:pt>
                <c:pt idx="5724">
                  <c:v>44467</c:v>
                </c:pt>
                <c:pt idx="5725">
                  <c:v>44467</c:v>
                </c:pt>
                <c:pt idx="5726">
                  <c:v>44467</c:v>
                </c:pt>
                <c:pt idx="5727">
                  <c:v>44467</c:v>
                </c:pt>
                <c:pt idx="5728">
                  <c:v>44467</c:v>
                </c:pt>
                <c:pt idx="5729">
                  <c:v>44467</c:v>
                </c:pt>
                <c:pt idx="5730">
                  <c:v>44467</c:v>
                </c:pt>
                <c:pt idx="5731">
                  <c:v>44467</c:v>
                </c:pt>
                <c:pt idx="5732">
                  <c:v>44467</c:v>
                </c:pt>
                <c:pt idx="5733">
                  <c:v>44467</c:v>
                </c:pt>
                <c:pt idx="5734">
                  <c:v>44468</c:v>
                </c:pt>
                <c:pt idx="5735">
                  <c:v>44468</c:v>
                </c:pt>
                <c:pt idx="5736">
                  <c:v>44468</c:v>
                </c:pt>
                <c:pt idx="5737">
                  <c:v>44468</c:v>
                </c:pt>
                <c:pt idx="5738">
                  <c:v>44468</c:v>
                </c:pt>
                <c:pt idx="5739">
                  <c:v>44468</c:v>
                </c:pt>
                <c:pt idx="5740">
                  <c:v>44468</c:v>
                </c:pt>
                <c:pt idx="5741">
                  <c:v>44468</c:v>
                </c:pt>
                <c:pt idx="5742">
                  <c:v>44468</c:v>
                </c:pt>
                <c:pt idx="5743">
                  <c:v>44468</c:v>
                </c:pt>
                <c:pt idx="5744">
                  <c:v>44468</c:v>
                </c:pt>
                <c:pt idx="5745">
                  <c:v>44468</c:v>
                </c:pt>
                <c:pt idx="5746">
                  <c:v>44468</c:v>
                </c:pt>
                <c:pt idx="5747">
                  <c:v>44468</c:v>
                </c:pt>
                <c:pt idx="5748">
                  <c:v>44468</c:v>
                </c:pt>
                <c:pt idx="5749">
                  <c:v>44469</c:v>
                </c:pt>
                <c:pt idx="5750">
                  <c:v>44469</c:v>
                </c:pt>
                <c:pt idx="5751">
                  <c:v>44469</c:v>
                </c:pt>
                <c:pt idx="5752">
                  <c:v>44469</c:v>
                </c:pt>
                <c:pt idx="5753">
                  <c:v>44469</c:v>
                </c:pt>
                <c:pt idx="5754">
                  <c:v>44469</c:v>
                </c:pt>
                <c:pt idx="5755">
                  <c:v>44469</c:v>
                </c:pt>
                <c:pt idx="5756">
                  <c:v>44469</c:v>
                </c:pt>
                <c:pt idx="5757">
                  <c:v>44469</c:v>
                </c:pt>
                <c:pt idx="5758">
                  <c:v>44469</c:v>
                </c:pt>
                <c:pt idx="5759">
                  <c:v>44469</c:v>
                </c:pt>
                <c:pt idx="5760">
                  <c:v>44469</c:v>
                </c:pt>
                <c:pt idx="5761">
                  <c:v>44469</c:v>
                </c:pt>
                <c:pt idx="5762">
                  <c:v>44469</c:v>
                </c:pt>
                <c:pt idx="5763">
                  <c:v>44470</c:v>
                </c:pt>
                <c:pt idx="5764">
                  <c:v>44470</c:v>
                </c:pt>
                <c:pt idx="5765">
                  <c:v>44470</c:v>
                </c:pt>
                <c:pt idx="5766">
                  <c:v>44470</c:v>
                </c:pt>
                <c:pt idx="5767">
                  <c:v>44470</c:v>
                </c:pt>
                <c:pt idx="5768">
                  <c:v>44470</c:v>
                </c:pt>
                <c:pt idx="5769">
                  <c:v>44470</c:v>
                </c:pt>
                <c:pt idx="5770">
                  <c:v>44470</c:v>
                </c:pt>
                <c:pt idx="5771">
                  <c:v>44470</c:v>
                </c:pt>
                <c:pt idx="5772">
                  <c:v>44470</c:v>
                </c:pt>
                <c:pt idx="5773">
                  <c:v>44470</c:v>
                </c:pt>
                <c:pt idx="5774">
                  <c:v>44470</c:v>
                </c:pt>
                <c:pt idx="5775">
                  <c:v>44470</c:v>
                </c:pt>
                <c:pt idx="5776">
                  <c:v>44470</c:v>
                </c:pt>
                <c:pt idx="5777">
                  <c:v>44470</c:v>
                </c:pt>
                <c:pt idx="5778">
                  <c:v>44471</c:v>
                </c:pt>
                <c:pt idx="5779">
                  <c:v>44471</c:v>
                </c:pt>
                <c:pt idx="5780">
                  <c:v>44471</c:v>
                </c:pt>
                <c:pt idx="5781">
                  <c:v>44471</c:v>
                </c:pt>
                <c:pt idx="5782">
                  <c:v>44471</c:v>
                </c:pt>
                <c:pt idx="5783">
                  <c:v>44471</c:v>
                </c:pt>
                <c:pt idx="5784">
                  <c:v>44471</c:v>
                </c:pt>
                <c:pt idx="5785">
                  <c:v>44471</c:v>
                </c:pt>
                <c:pt idx="5786">
                  <c:v>44471</c:v>
                </c:pt>
                <c:pt idx="5787">
                  <c:v>44471</c:v>
                </c:pt>
                <c:pt idx="5788">
                  <c:v>44471</c:v>
                </c:pt>
                <c:pt idx="5789">
                  <c:v>44471</c:v>
                </c:pt>
                <c:pt idx="5790">
                  <c:v>44471</c:v>
                </c:pt>
                <c:pt idx="5791">
                  <c:v>44471</c:v>
                </c:pt>
                <c:pt idx="5792">
                  <c:v>44471</c:v>
                </c:pt>
                <c:pt idx="5793">
                  <c:v>44472</c:v>
                </c:pt>
                <c:pt idx="5794">
                  <c:v>44472</c:v>
                </c:pt>
                <c:pt idx="5795">
                  <c:v>44472</c:v>
                </c:pt>
                <c:pt idx="5796">
                  <c:v>44472</c:v>
                </c:pt>
                <c:pt idx="5797">
                  <c:v>44472</c:v>
                </c:pt>
                <c:pt idx="5798">
                  <c:v>44472</c:v>
                </c:pt>
                <c:pt idx="5799">
                  <c:v>44472</c:v>
                </c:pt>
                <c:pt idx="5800">
                  <c:v>44472</c:v>
                </c:pt>
                <c:pt idx="5801">
                  <c:v>44472</c:v>
                </c:pt>
                <c:pt idx="5802">
                  <c:v>44472</c:v>
                </c:pt>
                <c:pt idx="5803">
                  <c:v>44472</c:v>
                </c:pt>
                <c:pt idx="5804">
                  <c:v>44472</c:v>
                </c:pt>
                <c:pt idx="5805">
                  <c:v>44472</c:v>
                </c:pt>
                <c:pt idx="5806">
                  <c:v>44472</c:v>
                </c:pt>
                <c:pt idx="5807">
                  <c:v>44473</c:v>
                </c:pt>
                <c:pt idx="5808">
                  <c:v>44473</c:v>
                </c:pt>
                <c:pt idx="5809">
                  <c:v>44473</c:v>
                </c:pt>
                <c:pt idx="5810">
                  <c:v>44473</c:v>
                </c:pt>
                <c:pt idx="5811">
                  <c:v>44473</c:v>
                </c:pt>
                <c:pt idx="5812">
                  <c:v>44473</c:v>
                </c:pt>
                <c:pt idx="5813">
                  <c:v>44473</c:v>
                </c:pt>
                <c:pt idx="5814">
                  <c:v>44473</c:v>
                </c:pt>
                <c:pt idx="5815">
                  <c:v>44473</c:v>
                </c:pt>
                <c:pt idx="5816">
                  <c:v>44473</c:v>
                </c:pt>
                <c:pt idx="5817">
                  <c:v>44473</c:v>
                </c:pt>
                <c:pt idx="5818">
                  <c:v>44473</c:v>
                </c:pt>
                <c:pt idx="5819">
                  <c:v>44473</c:v>
                </c:pt>
                <c:pt idx="5820">
                  <c:v>44473</c:v>
                </c:pt>
                <c:pt idx="5821">
                  <c:v>44473</c:v>
                </c:pt>
                <c:pt idx="5822">
                  <c:v>44474</c:v>
                </c:pt>
                <c:pt idx="5823">
                  <c:v>44474</c:v>
                </c:pt>
                <c:pt idx="5824">
                  <c:v>44474</c:v>
                </c:pt>
                <c:pt idx="5825">
                  <c:v>44474</c:v>
                </c:pt>
                <c:pt idx="5826">
                  <c:v>44474</c:v>
                </c:pt>
                <c:pt idx="5827">
                  <c:v>44474</c:v>
                </c:pt>
                <c:pt idx="5828">
                  <c:v>44474</c:v>
                </c:pt>
                <c:pt idx="5829">
                  <c:v>44474</c:v>
                </c:pt>
                <c:pt idx="5830">
                  <c:v>44474</c:v>
                </c:pt>
                <c:pt idx="5831">
                  <c:v>44474</c:v>
                </c:pt>
                <c:pt idx="5832">
                  <c:v>44474</c:v>
                </c:pt>
                <c:pt idx="5833">
                  <c:v>44474</c:v>
                </c:pt>
                <c:pt idx="5834">
                  <c:v>44474</c:v>
                </c:pt>
                <c:pt idx="5835">
                  <c:v>44474</c:v>
                </c:pt>
                <c:pt idx="5836">
                  <c:v>44475</c:v>
                </c:pt>
                <c:pt idx="5837">
                  <c:v>44475</c:v>
                </c:pt>
                <c:pt idx="5838">
                  <c:v>44475</c:v>
                </c:pt>
                <c:pt idx="5839">
                  <c:v>44475</c:v>
                </c:pt>
                <c:pt idx="5840">
                  <c:v>44475</c:v>
                </c:pt>
                <c:pt idx="5841">
                  <c:v>44475</c:v>
                </c:pt>
                <c:pt idx="5842">
                  <c:v>44475</c:v>
                </c:pt>
                <c:pt idx="5843">
                  <c:v>44475</c:v>
                </c:pt>
                <c:pt idx="5844">
                  <c:v>44475</c:v>
                </c:pt>
                <c:pt idx="5845">
                  <c:v>44475</c:v>
                </c:pt>
                <c:pt idx="5846">
                  <c:v>44475</c:v>
                </c:pt>
                <c:pt idx="5847">
                  <c:v>44475</c:v>
                </c:pt>
                <c:pt idx="5848">
                  <c:v>44475</c:v>
                </c:pt>
                <c:pt idx="5849">
                  <c:v>44475</c:v>
                </c:pt>
                <c:pt idx="5850">
                  <c:v>44475</c:v>
                </c:pt>
                <c:pt idx="5851">
                  <c:v>44476</c:v>
                </c:pt>
                <c:pt idx="5852">
                  <c:v>44476</c:v>
                </c:pt>
                <c:pt idx="5853">
                  <c:v>44476</c:v>
                </c:pt>
                <c:pt idx="5854">
                  <c:v>44476</c:v>
                </c:pt>
                <c:pt idx="5855">
                  <c:v>44476</c:v>
                </c:pt>
                <c:pt idx="5856">
                  <c:v>44476</c:v>
                </c:pt>
                <c:pt idx="5857">
                  <c:v>44476</c:v>
                </c:pt>
                <c:pt idx="5858">
                  <c:v>44476</c:v>
                </c:pt>
                <c:pt idx="5859">
                  <c:v>44476</c:v>
                </c:pt>
                <c:pt idx="5860">
                  <c:v>44476</c:v>
                </c:pt>
                <c:pt idx="5861">
                  <c:v>44476</c:v>
                </c:pt>
                <c:pt idx="5862">
                  <c:v>44476</c:v>
                </c:pt>
                <c:pt idx="5863">
                  <c:v>44476</c:v>
                </c:pt>
                <c:pt idx="5864">
                  <c:v>44476</c:v>
                </c:pt>
                <c:pt idx="5865">
                  <c:v>44477</c:v>
                </c:pt>
                <c:pt idx="5866">
                  <c:v>44477</c:v>
                </c:pt>
                <c:pt idx="5867">
                  <c:v>44477</c:v>
                </c:pt>
                <c:pt idx="5868">
                  <c:v>44477</c:v>
                </c:pt>
                <c:pt idx="5869">
                  <c:v>44477</c:v>
                </c:pt>
                <c:pt idx="5870">
                  <c:v>44477</c:v>
                </c:pt>
                <c:pt idx="5871">
                  <c:v>44477</c:v>
                </c:pt>
                <c:pt idx="5872">
                  <c:v>44477</c:v>
                </c:pt>
                <c:pt idx="5873">
                  <c:v>44477</c:v>
                </c:pt>
                <c:pt idx="5874">
                  <c:v>44477</c:v>
                </c:pt>
                <c:pt idx="5875">
                  <c:v>44477</c:v>
                </c:pt>
                <c:pt idx="5876">
                  <c:v>44477</c:v>
                </c:pt>
                <c:pt idx="5877">
                  <c:v>44477</c:v>
                </c:pt>
                <c:pt idx="5878">
                  <c:v>44477</c:v>
                </c:pt>
                <c:pt idx="5879">
                  <c:v>44477</c:v>
                </c:pt>
                <c:pt idx="5880">
                  <c:v>44478</c:v>
                </c:pt>
                <c:pt idx="5881">
                  <c:v>44478</c:v>
                </c:pt>
                <c:pt idx="5882">
                  <c:v>44478</c:v>
                </c:pt>
                <c:pt idx="5883">
                  <c:v>44478</c:v>
                </c:pt>
                <c:pt idx="5884">
                  <c:v>44478</c:v>
                </c:pt>
                <c:pt idx="5885">
                  <c:v>44478</c:v>
                </c:pt>
                <c:pt idx="5886">
                  <c:v>44478</c:v>
                </c:pt>
                <c:pt idx="5887">
                  <c:v>44478</c:v>
                </c:pt>
                <c:pt idx="5888">
                  <c:v>44478</c:v>
                </c:pt>
                <c:pt idx="5889">
                  <c:v>44478</c:v>
                </c:pt>
                <c:pt idx="5890">
                  <c:v>44478</c:v>
                </c:pt>
                <c:pt idx="5891">
                  <c:v>44478</c:v>
                </c:pt>
                <c:pt idx="5892">
                  <c:v>44478</c:v>
                </c:pt>
                <c:pt idx="5893">
                  <c:v>44478</c:v>
                </c:pt>
                <c:pt idx="5894">
                  <c:v>44479</c:v>
                </c:pt>
                <c:pt idx="5895">
                  <c:v>44479</c:v>
                </c:pt>
                <c:pt idx="5896">
                  <c:v>44479</c:v>
                </c:pt>
                <c:pt idx="5897">
                  <c:v>44479</c:v>
                </c:pt>
                <c:pt idx="5898">
                  <c:v>44479</c:v>
                </c:pt>
                <c:pt idx="5899">
                  <c:v>44479</c:v>
                </c:pt>
                <c:pt idx="5900">
                  <c:v>44479</c:v>
                </c:pt>
                <c:pt idx="5901">
                  <c:v>44479</c:v>
                </c:pt>
                <c:pt idx="5902">
                  <c:v>44479</c:v>
                </c:pt>
                <c:pt idx="5903">
                  <c:v>44479</c:v>
                </c:pt>
                <c:pt idx="5904">
                  <c:v>44479</c:v>
                </c:pt>
                <c:pt idx="5905">
                  <c:v>44479</c:v>
                </c:pt>
                <c:pt idx="5906">
                  <c:v>44479</c:v>
                </c:pt>
                <c:pt idx="5907">
                  <c:v>44479</c:v>
                </c:pt>
                <c:pt idx="5908">
                  <c:v>44479</c:v>
                </c:pt>
                <c:pt idx="5909">
                  <c:v>44480</c:v>
                </c:pt>
                <c:pt idx="5910">
                  <c:v>44480</c:v>
                </c:pt>
                <c:pt idx="5911">
                  <c:v>44480</c:v>
                </c:pt>
                <c:pt idx="5912">
                  <c:v>44480</c:v>
                </c:pt>
                <c:pt idx="5913">
                  <c:v>44480</c:v>
                </c:pt>
                <c:pt idx="5914">
                  <c:v>44480</c:v>
                </c:pt>
                <c:pt idx="5915">
                  <c:v>44480</c:v>
                </c:pt>
                <c:pt idx="5916">
                  <c:v>44480</c:v>
                </c:pt>
                <c:pt idx="5917">
                  <c:v>44480</c:v>
                </c:pt>
                <c:pt idx="5918">
                  <c:v>44480</c:v>
                </c:pt>
                <c:pt idx="5919">
                  <c:v>44480</c:v>
                </c:pt>
                <c:pt idx="5920">
                  <c:v>44480</c:v>
                </c:pt>
                <c:pt idx="5921">
                  <c:v>44480</c:v>
                </c:pt>
                <c:pt idx="5922">
                  <c:v>44480</c:v>
                </c:pt>
                <c:pt idx="5923">
                  <c:v>44480</c:v>
                </c:pt>
                <c:pt idx="5924">
                  <c:v>44481</c:v>
                </c:pt>
                <c:pt idx="5925">
                  <c:v>44481</c:v>
                </c:pt>
                <c:pt idx="5926">
                  <c:v>44481</c:v>
                </c:pt>
                <c:pt idx="5927">
                  <c:v>44481</c:v>
                </c:pt>
                <c:pt idx="5928">
                  <c:v>44481</c:v>
                </c:pt>
                <c:pt idx="5929">
                  <c:v>44481</c:v>
                </c:pt>
                <c:pt idx="5930">
                  <c:v>44481</c:v>
                </c:pt>
                <c:pt idx="5931">
                  <c:v>44481</c:v>
                </c:pt>
                <c:pt idx="5932">
                  <c:v>44481</c:v>
                </c:pt>
                <c:pt idx="5933">
                  <c:v>44481</c:v>
                </c:pt>
                <c:pt idx="5934">
                  <c:v>44481</c:v>
                </c:pt>
                <c:pt idx="5935">
                  <c:v>44481</c:v>
                </c:pt>
                <c:pt idx="5936">
                  <c:v>44481</c:v>
                </c:pt>
                <c:pt idx="5937">
                  <c:v>44481</c:v>
                </c:pt>
                <c:pt idx="5938">
                  <c:v>44482</c:v>
                </c:pt>
                <c:pt idx="5939">
                  <c:v>44482</c:v>
                </c:pt>
                <c:pt idx="5940">
                  <c:v>44482</c:v>
                </c:pt>
                <c:pt idx="5941">
                  <c:v>44482</c:v>
                </c:pt>
                <c:pt idx="5942">
                  <c:v>44482</c:v>
                </c:pt>
                <c:pt idx="5943">
                  <c:v>44482</c:v>
                </c:pt>
                <c:pt idx="5944">
                  <c:v>44482</c:v>
                </c:pt>
                <c:pt idx="5945">
                  <c:v>44482</c:v>
                </c:pt>
                <c:pt idx="5946">
                  <c:v>44482</c:v>
                </c:pt>
                <c:pt idx="5947">
                  <c:v>44482</c:v>
                </c:pt>
                <c:pt idx="5948">
                  <c:v>44482</c:v>
                </c:pt>
                <c:pt idx="5949">
                  <c:v>44482</c:v>
                </c:pt>
                <c:pt idx="5950">
                  <c:v>44482</c:v>
                </c:pt>
                <c:pt idx="5951">
                  <c:v>44482</c:v>
                </c:pt>
                <c:pt idx="5952">
                  <c:v>44482</c:v>
                </c:pt>
                <c:pt idx="5953">
                  <c:v>44483</c:v>
                </c:pt>
                <c:pt idx="5954">
                  <c:v>44483</c:v>
                </c:pt>
                <c:pt idx="5955">
                  <c:v>44483</c:v>
                </c:pt>
                <c:pt idx="5956">
                  <c:v>44483</c:v>
                </c:pt>
                <c:pt idx="5957">
                  <c:v>44483</c:v>
                </c:pt>
                <c:pt idx="5958">
                  <c:v>44483</c:v>
                </c:pt>
                <c:pt idx="5959">
                  <c:v>44483</c:v>
                </c:pt>
                <c:pt idx="5960">
                  <c:v>44483</c:v>
                </c:pt>
                <c:pt idx="5961">
                  <c:v>44483</c:v>
                </c:pt>
                <c:pt idx="5962">
                  <c:v>44483</c:v>
                </c:pt>
                <c:pt idx="5963">
                  <c:v>44483</c:v>
                </c:pt>
                <c:pt idx="5964">
                  <c:v>44483</c:v>
                </c:pt>
                <c:pt idx="5965">
                  <c:v>44483</c:v>
                </c:pt>
                <c:pt idx="5966">
                  <c:v>44483</c:v>
                </c:pt>
                <c:pt idx="5967">
                  <c:v>44484</c:v>
                </c:pt>
                <c:pt idx="5968">
                  <c:v>44484</c:v>
                </c:pt>
                <c:pt idx="5969">
                  <c:v>44484</c:v>
                </c:pt>
                <c:pt idx="5970">
                  <c:v>44484</c:v>
                </c:pt>
                <c:pt idx="5971">
                  <c:v>44484</c:v>
                </c:pt>
                <c:pt idx="5972">
                  <c:v>44484</c:v>
                </c:pt>
                <c:pt idx="5973">
                  <c:v>44484</c:v>
                </c:pt>
                <c:pt idx="5974">
                  <c:v>44484</c:v>
                </c:pt>
                <c:pt idx="5975">
                  <c:v>44484</c:v>
                </c:pt>
                <c:pt idx="5976">
                  <c:v>44484</c:v>
                </c:pt>
                <c:pt idx="5977">
                  <c:v>44484</c:v>
                </c:pt>
                <c:pt idx="5978">
                  <c:v>44484</c:v>
                </c:pt>
                <c:pt idx="5979">
                  <c:v>44484</c:v>
                </c:pt>
                <c:pt idx="5980">
                  <c:v>44484</c:v>
                </c:pt>
                <c:pt idx="5981">
                  <c:v>44484</c:v>
                </c:pt>
                <c:pt idx="5982">
                  <c:v>44485</c:v>
                </c:pt>
                <c:pt idx="5983">
                  <c:v>44485</c:v>
                </c:pt>
                <c:pt idx="5984">
                  <c:v>44485</c:v>
                </c:pt>
                <c:pt idx="5985">
                  <c:v>44485</c:v>
                </c:pt>
                <c:pt idx="5986">
                  <c:v>44485</c:v>
                </c:pt>
                <c:pt idx="5987">
                  <c:v>44485</c:v>
                </c:pt>
                <c:pt idx="5988">
                  <c:v>44485</c:v>
                </c:pt>
                <c:pt idx="5989">
                  <c:v>44485</c:v>
                </c:pt>
                <c:pt idx="5990">
                  <c:v>44485</c:v>
                </c:pt>
                <c:pt idx="5991">
                  <c:v>44485</c:v>
                </c:pt>
                <c:pt idx="5992">
                  <c:v>44485</c:v>
                </c:pt>
                <c:pt idx="5993">
                  <c:v>44485</c:v>
                </c:pt>
                <c:pt idx="5994">
                  <c:v>44485</c:v>
                </c:pt>
                <c:pt idx="5995">
                  <c:v>44485</c:v>
                </c:pt>
                <c:pt idx="5996">
                  <c:v>44486</c:v>
                </c:pt>
                <c:pt idx="5997">
                  <c:v>44486</c:v>
                </c:pt>
                <c:pt idx="5998">
                  <c:v>44486</c:v>
                </c:pt>
                <c:pt idx="5999">
                  <c:v>44486</c:v>
                </c:pt>
                <c:pt idx="6000">
                  <c:v>44486</c:v>
                </c:pt>
                <c:pt idx="6001">
                  <c:v>44486</c:v>
                </c:pt>
                <c:pt idx="6002">
                  <c:v>44486</c:v>
                </c:pt>
                <c:pt idx="6003">
                  <c:v>44486</c:v>
                </c:pt>
                <c:pt idx="6004">
                  <c:v>44486</c:v>
                </c:pt>
                <c:pt idx="6005">
                  <c:v>44486</c:v>
                </c:pt>
                <c:pt idx="6006">
                  <c:v>44486</c:v>
                </c:pt>
                <c:pt idx="6007">
                  <c:v>44486</c:v>
                </c:pt>
                <c:pt idx="6008">
                  <c:v>44486</c:v>
                </c:pt>
                <c:pt idx="6009">
                  <c:v>44486</c:v>
                </c:pt>
                <c:pt idx="6010">
                  <c:v>44486</c:v>
                </c:pt>
                <c:pt idx="6011">
                  <c:v>44487</c:v>
                </c:pt>
                <c:pt idx="6012">
                  <c:v>44487</c:v>
                </c:pt>
                <c:pt idx="6013">
                  <c:v>44487</c:v>
                </c:pt>
                <c:pt idx="6014">
                  <c:v>44487</c:v>
                </c:pt>
                <c:pt idx="6015">
                  <c:v>44487</c:v>
                </c:pt>
                <c:pt idx="6016">
                  <c:v>44487</c:v>
                </c:pt>
                <c:pt idx="6017">
                  <c:v>44487</c:v>
                </c:pt>
                <c:pt idx="6018">
                  <c:v>44487</c:v>
                </c:pt>
                <c:pt idx="6019">
                  <c:v>44487</c:v>
                </c:pt>
                <c:pt idx="6020">
                  <c:v>44487</c:v>
                </c:pt>
                <c:pt idx="6021">
                  <c:v>44487</c:v>
                </c:pt>
                <c:pt idx="6022">
                  <c:v>44487</c:v>
                </c:pt>
                <c:pt idx="6023">
                  <c:v>44487</c:v>
                </c:pt>
                <c:pt idx="6024">
                  <c:v>44487</c:v>
                </c:pt>
                <c:pt idx="6025">
                  <c:v>44487</c:v>
                </c:pt>
                <c:pt idx="6026">
                  <c:v>44488</c:v>
                </c:pt>
                <c:pt idx="6027">
                  <c:v>44488</c:v>
                </c:pt>
                <c:pt idx="6028">
                  <c:v>44488</c:v>
                </c:pt>
                <c:pt idx="6029">
                  <c:v>44488</c:v>
                </c:pt>
                <c:pt idx="6030">
                  <c:v>44488</c:v>
                </c:pt>
                <c:pt idx="6031">
                  <c:v>44488</c:v>
                </c:pt>
                <c:pt idx="6032">
                  <c:v>44488</c:v>
                </c:pt>
                <c:pt idx="6033">
                  <c:v>44488</c:v>
                </c:pt>
                <c:pt idx="6034">
                  <c:v>44488</c:v>
                </c:pt>
                <c:pt idx="6035">
                  <c:v>44488</c:v>
                </c:pt>
                <c:pt idx="6036">
                  <c:v>44488</c:v>
                </c:pt>
                <c:pt idx="6037">
                  <c:v>44488</c:v>
                </c:pt>
                <c:pt idx="6038">
                  <c:v>44488</c:v>
                </c:pt>
                <c:pt idx="6039">
                  <c:v>44488</c:v>
                </c:pt>
                <c:pt idx="6040">
                  <c:v>44489</c:v>
                </c:pt>
                <c:pt idx="6041">
                  <c:v>44489</c:v>
                </c:pt>
                <c:pt idx="6042">
                  <c:v>44489</c:v>
                </c:pt>
                <c:pt idx="6043">
                  <c:v>44489</c:v>
                </c:pt>
                <c:pt idx="6044">
                  <c:v>44489</c:v>
                </c:pt>
                <c:pt idx="6045">
                  <c:v>44489</c:v>
                </c:pt>
                <c:pt idx="6046">
                  <c:v>44489</c:v>
                </c:pt>
                <c:pt idx="6047">
                  <c:v>44489</c:v>
                </c:pt>
                <c:pt idx="6048">
                  <c:v>44489</c:v>
                </c:pt>
                <c:pt idx="6049">
                  <c:v>44489</c:v>
                </c:pt>
                <c:pt idx="6050">
                  <c:v>44489</c:v>
                </c:pt>
                <c:pt idx="6051">
                  <c:v>44489</c:v>
                </c:pt>
                <c:pt idx="6052">
                  <c:v>44489</c:v>
                </c:pt>
                <c:pt idx="6053">
                  <c:v>44489</c:v>
                </c:pt>
                <c:pt idx="6054">
                  <c:v>44489</c:v>
                </c:pt>
                <c:pt idx="6055">
                  <c:v>44490</c:v>
                </c:pt>
                <c:pt idx="6056">
                  <c:v>44490</c:v>
                </c:pt>
                <c:pt idx="6057">
                  <c:v>44490</c:v>
                </c:pt>
                <c:pt idx="6058">
                  <c:v>44490</c:v>
                </c:pt>
                <c:pt idx="6059">
                  <c:v>44490</c:v>
                </c:pt>
                <c:pt idx="6060">
                  <c:v>44490</c:v>
                </c:pt>
                <c:pt idx="6061">
                  <c:v>44490</c:v>
                </c:pt>
                <c:pt idx="6062">
                  <c:v>44490</c:v>
                </c:pt>
                <c:pt idx="6063">
                  <c:v>44490</c:v>
                </c:pt>
                <c:pt idx="6064">
                  <c:v>44490</c:v>
                </c:pt>
                <c:pt idx="6065">
                  <c:v>44490</c:v>
                </c:pt>
                <c:pt idx="6066">
                  <c:v>44490</c:v>
                </c:pt>
                <c:pt idx="6067">
                  <c:v>44490</c:v>
                </c:pt>
                <c:pt idx="6068">
                  <c:v>44490</c:v>
                </c:pt>
                <c:pt idx="6069">
                  <c:v>44491</c:v>
                </c:pt>
                <c:pt idx="6070">
                  <c:v>44491</c:v>
                </c:pt>
                <c:pt idx="6071">
                  <c:v>44491</c:v>
                </c:pt>
                <c:pt idx="6072">
                  <c:v>44491</c:v>
                </c:pt>
                <c:pt idx="6073">
                  <c:v>44491</c:v>
                </c:pt>
                <c:pt idx="6074">
                  <c:v>44491</c:v>
                </c:pt>
                <c:pt idx="6075">
                  <c:v>44491</c:v>
                </c:pt>
                <c:pt idx="6076">
                  <c:v>44491</c:v>
                </c:pt>
                <c:pt idx="6077">
                  <c:v>44491</c:v>
                </c:pt>
                <c:pt idx="6078">
                  <c:v>44491</c:v>
                </c:pt>
                <c:pt idx="6079">
                  <c:v>44491</c:v>
                </c:pt>
                <c:pt idx="6080">
                  <c:v>44491</c:v>
                </c:pt>
                <c:pt idx="6081">
                  <c:v>44491</c:v>
                </c:pt>
                <c:pt idx="6082">
                  <c:v>44491</c:v>
                </c:pt>
                <c:pt idx="6083">
                  <c:v>44491</c:v>
                </c:pt>
                <c:pt idx="6084">
                  <c:v>44492</c:v>
                </c:pt>
                <c:pt idx="6085">
                  <c:v>44492</c:v>
                </c:pt>
                <c:pt idx="6086">
                  <c:v>44492</c:v>
                </c:pt>
                <c:pt idx="6087">
                  <c:v>44492</c:v>
                </c:pt>
                <c:pt idx="6088">
                  <c:v>44492</c:v>
                </c:pt>
                <c:pt idx="6089">
                  <c:v>44492</c:v>
                </c:pt>
                <c:pt idx="6090">
                  <c:v>44492</c:v>
                </c:pt>
                <c:pt idx="6091">
                  <c:v>44492</c:v>
                </c:pt>
                <c:pt idx="6092">
                  <c:v>44492</c:v>
                </c:pt>
                <c:pt idx="6093">
                  <c:v>44492</c:v>
                </c:pt>
                <c:pt idx="6094">
                  <c:v>44492</c:v>
                </c:pt>
                <c:pt idx="6095">
                  <c:v>44492</c:v>
                </c:pt>
                <c:pt idx="6096">
                  <c:v>44492</c:v>
                </c:pt>
                <c:pt idx="6097">
                  <c:v>44492</c:v>
                </c:pt>
                <c:pt idx="6098">
                  <c:v>44493</c:v>
                </c:pt>
                <c:pt idx="6099">
                  <c:v>44493</c:v>
                </c:pt>
                <c:pt idx="6100">
                  <c:v>44493</c:v>
                </c:pt>
                <c:pt idx="6101">
                  <c:v>44493</c:v>
                </c:pt>
                <c:pt idx="6102">
                  <c:v>44493</c:v>
                </c:pt>
                <c:pt idx="6103">
                  <c:v>44493</c:v>
                </c:pt>
                <c:pt idx="6104">
                  <c:v>44493</c:v>
                </c:pt>
                <c:pt idx="6105">
                  <c:v>44493</c:v>
                </c:pt>
                <c:pt idx="6106">
                  <c:v>44493</c:v>
                </c:pt>
                <c:pt idx="6107">
                  <c:v>44493</c:v>
                </c:pt>
                <c:pt idx="6108">
                  <c:v>44493</c:v>
                </c:pt>
                <c:pt idx="6109">
                  <c:v>44493</c:v>
                </c:pt>
                <c:pt idx="6110">
                  <c:v>44493</c:v>
                </c:pt>
                <c:pt idx="6111">
                  <c:v>44493</c:v>
                </c:pt>
                <c:pt idx="6112">
                  <c:v>44493</c:v>
                </c:pt>
                <c:pt idx="6113">
                  <c:v>44494</c:v>
                </c:pt>
                <c:pt idx="6114">
                  <c:v>44494</c:v>
                </c:pt>
                <c:pt idx="6115">
                  <c:v>44494</c:v>
                </c:pt>
                <c:pt idx="6116">
                  <c:v>44494</c:v>
                </c:pt>
                <c:pt idx="6117">
                  <c:v>44494</c:v>
                </c:pt>
                <c:pt idx="6118">
                  <c:v>44494</c:v>
                </c:pt>
                <c:pt idx="6119">
                  <c:v>44494</c:v>
                </c:pt>
                <c:pt idx="6120">
                  <c:v>44494</c:v>
                </c:pt>
                <c:pt idx="6121">
                  <c:v>44494</c:v>
                </c:pt>
                <c:pt idx="6122">
                  <c:v>44494</c:v>
                </c:pt>
                <c:pt idx="6123">
                  <c:v>44494</c:v>
                </c:pt>
                <c:pt idx="6124">
                  <c:v>44494</c:v>
                </c:pt>
                <c:pt idx="6125">
                  <c:v>44494</c:v>
                </c:pt>
                <c:pt idx="6126">
                  <c:v>44494</c:v>
                </c:pt>
                <c:pt idx="6127">
                  <c:v>44495</c:v>
                </c:pt>
                <c:pt idx="6128">
                  <c:v>44495</c:v>
                </c:pt>
                <c:pt idx="6129">
                  <c:v>44495</c:v>
                </c:pt>
                <c:pt idx="6130">
                  <c:v>44495</c:v>
                </c:pt>
                <c:pt idx="6131">
                  <c:v>44495</c:v>
                </c:pt>
                <c:pt idx="6132">
                  <c:v>44495</c:v>
                </c:pt>
                <c:pt idx="6133">
                  <c:v>44495</c:v>
                </c:pt>
                <c:pt idx="6134">
                  <c:v>44495</c:v>
                </c:pt>
                <c:pt idx="6135">
                  <c:v>44495</c:v>
                </c:pt>
                <c:pt idx="6136">
                  <c:v>44495</c:v>
                </c:pt>
                <c:pt idx="6137">
                  <c:v>44495</c:v>
                </c:pt>
                <c:pt idx="6138">
                  <c:v>44495</c:v>
                </c:pt>
                <c:pt idx="6139">
                  <c:v>44495</c:v>
                </c:pt>
                <c:pt idx="6140">
                  <c:v>44495</c:v>
                </c:pt>
                <c:pt idx="6141">
                  <c:v>44495</c:v>
                </c:pt>
                <c:pt idx="6142">
                  <c:v>44496</c:v>
                </c:pt>
                <c:pt idx="6143">
                  <c:v>44496</c:v>
                </c:pt>
                <c:pt idx="6144">
                  <c:v>44496</c:v>
                </c:pt>
                <c:pt idx="6145">
                  <c:v>44496</c:v>
                </c:pt>
                <c:pt idx="6146">
                  <c:v>44496</c:v>
                </c:pt>
                <c:pt idx="6147">
                  <c:v>44496</c:v>
                </c:pt>
                <c:pt idx="6148">
                  <c:v>44496</c:v>
                </c:pt>
                <c:pt idx="6149">
                  <c:v>44496</c:v>
                </c:pt>
                <c:pt idx="6150">
                  <c:v>44496</c:v>
                </c:pt>
                <c:pt idx="6151">
                  <c:v>44496</c:v>
                </c:pt>
                <c:pt idx="6152">
                  <c:v>44496</c:v>
                </c:pt>
                <c:pt idx="6153">
                  <c:v>44496</c:v>
                </c:pt>
                <c:pt idx="6154">
                  <c:v>44496</c:v>
                </c:pt>
                <c:pt idx="6155">
                  <c:v>44496</c:v>
                </c:pt>
                <c:pt idx="6156">
                  <c:v>44496</c:v>
                </c:pt>
                <c:pt idx="6157">
                  <c:v>44497</c:v>
                </c:pt>
                <c:pt idx="6158">
                  <c:v>44497</c:v>
                </c:pt>
                <c:pt idx="6159">
                  <c:v>44497</c:v>
                </c:pt>
                <c:pt idx="6160">
                  <c:v>44497</c:v>
                </c:pt>
                <c:pt idx="6161">
                  <c:v>44497</c:v>
                </c:pt>
                <c:pt idx="6162">
                  <c:v>44497</c:v>
                </c:pt>
                <c:pt idx="6163">
                  <c:v>44497</c:v>
                </c:pt>
                <c:pt idx="6164">
                  <c:v>44497</c:v>
                </c:pt>
                <c:pt idx="6165">
                  <c:v>44497</c:v>
                </c:pt>
                <c:pt idx="6166">
                  <c:v>44497</c:v>
                </c:pt>
                <c:pt idx="6167">
                  <c:v>44497</c:v>
                </c:pt>
                <c:pt idx="6168">
                  <c:v>44497</c:v>
                </c:pt>
                <c:pt idx="6169">
                  <c:v>44497</c:v>
                </c:pt>
                <c:pt idx="6170">
                  <c:v>44497</c:v>
                </c:pt>
                <c:pt idx="6171">
                  <c:v>44498</c:v>
                </c:pt>
                <c:pt idx="6172">
                  <c:v>44498</c:v>
                </c:pt>
                <c:pt idx="6173">
                  <c:v>44498</c:v>
                </c:pt>
                <c:pt idx="6174">
                  <c:v>44498</c:v>
                </c:pt>
                <c:pt idx="6175">
                  <c:v>44498</c:v>
                </c:pt>
                <c:pt idx="6176">
                  <c:v>44498</c:v>
                </c:pt>
                <c:pt idx="6177">
                  <c:v>44498</c:v>
                </c:pt>
                <c:pt idx="6178">
                  <c:v>44498</c:v>
                </c:pt>
                <c:pt idx="6179">
                  <c:v>44498</c:v>
                </c:pt>
                <c:pt idx="6180">
                  <c:v>44498</c:v>
                </c:pt>
                <c:pt idx="6181">
                  <c:v>44498</c:v>
                </c:pt>
                <c:pt idx="6182">
                  <c:v>44498</c:v>
                </c:pt>
                <c:pt idx="6183">
                  <c:v>44498</c:v>
                </c:pt>
                <c:pt idx="6184">
                  <c:v>44498</c:v>
                </c:pt>
                <c:pt idx="6185">
                  <c:v>44498</c:v>
                </c:pt>
                <c:pt idx="6186">
                  <c:v>44499</c:v>
                </c:pt>
                <c:pt idx="6187">
                  <c:v>44499</c:v>
                </c:pt>
                <c:pt idx="6188">
                  <c:v>44499</c:v>
                </c:pt>
                <c:pt idx="6189">
                  <c:v>44499</c:v>
                </c:pt>
                <c:pt idx="6190">
                  <c:v>44499</c:v>
                </c:pt>
                <c:pt idx="6191">
                  <c:v>44499</c:v>
                </c:pt>
                <c:pt idx="6192">
                  <c:v>44499</c:v>
                </c:pt>
                <c:pt idx="6193">
                  <c:v>44499</c:v>
                </c:pt>
                <c:pt idx="6194">
                  <c:v>44499</c:v>
                </c:pt>
                <c:pt idx="6195">
                  <c:v>44499</c:v>
                </c:pt>
                <c:pt idx="6196">
                  <c:v>44499</c:v>
                </c:pt>
                <c:pt idx="6197">
                  <c:v>44499</c:v>
                </c:pt>
                <c:pt idx="6198">
                  <c:v>44499</c:v>
                </c:pt>
                <c:pt idx="6199">
                  <c:v>44499</c:v>
                </c:pt>
                <c:pt idx="6200">
                  <c:v>44500</c:v>
                </c:pt>
                <c:pt idx="6201">
                  <c:v>44500</c:v>
                </c:pt>
                <c:pt idx="6202">
                  <c:v>44500</c:v>
                </c:pt>
                <c:pt idx="6203">
                  <c:v>44500</c:v>
                </c:pt>
                <c:pt idx="6204">
                  <c:v>44500</c:v>
                </c:pt>
                <c:pt idx="6205">
                  <c:v>44500</c:v>
                </c:pt>
                <c:pt idx="6206">
                  <c:v>44500</c:v>
                </c:pt>
                <c:pt idx="6207">
                  <c:v>44500</c:v>
                </c:pt>
                <c:pt idx="6208">
                  <c:v>44500</c:v>
                </c:pt>
                <c:pt idx="6209">
                  <c:v>44500</c:v>
                </c:pt>
                <c:pt idx="6210">
                  <c:v>44500</c:v>
                </c:pt>
                <c:pt idx="6211">
                  <c:v>44500</c:v>
                </c:pt>
                <c:pt idx="6212">
                  <c:v>44500</c:v>
                </c:pt>
                <c:pt idx="6213">
                  <c:v>44500</c:v>
                </c:pt>
                <c:pt idx="6214">
                  <c:v>44500</c:v>
                </c:pt>
                <c:pt idx="6215">
                  <c:v>44501</c:v>
                </c:pt>
                <c:pt idx="6216">
                  <c:v>44501</c:v>
                </c:pt>
                <c:pt idx="6217">
                  <c:v>44501</c:v>
                </c:pt>
                <c:pt idx="6218">
                  <c:v>44501</c:v>
                </c:pt>
                <c:pt idx="6219">
                  <c:v>44501</c:v>
                </c:pt>
                <c:pt idx="6220">
                  <c:v>44501</c:v>
                </c:pt>
                <c:pt idx="6221">
                  <c:v>44501</c:v>
                </c:pt>
                <c:pt idx="6222">
                  <c:v>44501</c:v>
                </c:pt>
                <c:pt idx="6223">
                  <c:v>44501</c:v>
                </c:pt>
                <c:pt idx="6224">
                  <c:v>44501</c:v>
                </c:pt>
                <c:pt idx="6225">
                  <c:v>44501</c:v>
                </c:pt>
                <c:pt idx="6226">
                  <c:v>44501</c:v>
                </c:pt>
                <c:pt idx="6227">
                  <c:v>44501</c:v>
                </c:pt>
                <c:pt idx="6228">
                  <c:v>44501</c:v>
                </c:pt>
                <c:pt idx="6229">
                  <c:v>44502</c:v>
                </c:pt>
                <c:pt idx="6230">
                  <c:v>44502</c:v>
                </c:pt>
                <c:pt idx="6231">
                  <c:v>44502</c:v>
                </c:pt>
                <c:pt idx="6232">
                  <c:v>44502</c:v>
                </c:pt>
                <c:pt idx="6233">
                  <c:v>44502</c:v>
                </c:pt>
                <c:pt idx="6234">
                  <c:v>44502</c:v>
                </c:pt>
                <c:pt idx="6235">
                  <c:v>44502</c:v>
                </c:pt>
                <c:pt idx="6236">
                  <c:v>44502</c:v>
                </c:pt>
                <c:pt idx="6237">
                  <c:v>44502</c:v>
                </c:pt>
                <c:pt idx="6238">
                  <c:v>44502</c:v>
                </c:pt>
                <c:pt idx="6239">
                  <c:v>44502</c:v>
                </c:pt>
                <c:pt idx="6240">
                  <c:v>44502</c:v>
                </c:pt>
                <c:pt idx="6241">
                  <c:v>44502</c:v>
                </c:pt>
                <c:pt idx="6242">
                  <c:v>44502</c:v>
                </c:pt>
                <c:pt idx="6243">
                  <c:v>44502</c:v>
                </c:pt>
                <c:pt idx="6244">
                  <c:v>44503</c:v>
                </c:pt>
                <c:pt idx="6245">
                  <c:v>44503</c:v>
                </c:pt>
                <c:pt idx="6246">
                  <c:v>44503</c:v>
                </c:pt>
                <c:pt idx="6247">
                  <c:v>44503</c:v>
                </c:pt>
                <c:pt idx="6248">
                  <c:v>44503</c:v>
                </c:pt>
                <c:pt idx="6249">
                  <c:v>44503</c:v>
                </c:pt>
                <c:pt idx="6250">
                  <c:v>44503</c:v>
                </c:pt>
                <c:pt idx="6251">
                  <c:v>44503</c:v>
                </c:pt>
                <c:pt idx="6252">
                  <c:v>44503</c:v>
                </c:pt>
                <c:pt idx="6253">
                  <c:v>44503</c:v>
                </c:pt>
                <c:pt idx="6254">
                  <c:v>44503</c:v>
                </c:pt>
                <c:pt idx="6255">
                  <c:v>44503</c:v>
                </c:pt>
                <c:pt idx="6256">
                  <c:v>44503</c:v>
                </c:pt>
                <c:pt idx="6257">
                  <c:v>44503</c:v>
                </c:pt>
                <c:pt idx="6258">
                  <c:v>44503</c:v>
                </c:pt>
                <c:pt idx="6259">
                  <c:v>44504</c:v>
                </c:pt>
                <c:pt idx="6260">
                  <c:v>44504</c:v>
                </c:pt>
                <c:pt idx="6261">
                  <c:v>44504</c:v>
                </c:pt>
                <c:pt idx="6262">
                  <c:v>44504</c:v>
                </c:pt>
                <c:pt idx="6263">
                  <c:v>44504</c:v>
                </c:pt>
                <c:pt idx="6264">
                  <c:v>44504</c:v>
                </c:pt>
                <c:pt idx="6265">
                  <c:v>44504</c:v>
                </c:pt>
                <c:pt idx="6266">
                  <c:v>44504</c:v>
                </c:pt>
                <c:pt idx="6267">
                  <c:v>44504</c:v>
                </c:pt>
                <c:pt idx="6268">
                  <c:v>44504</c:v>
                </c:pt>
                <c:pt idx="6269">
                  <c:v>44504</c:v>
                </c:pt>
                <c:pt idx="6270">
                  <c:v>44504</c:v>
                </c:pt>
                <c:pt idx="6271">
                  <c:v>44504</c:v>
                </c:pt>
                <c:pt idx="6272">
                  <c:v>44504</c:v>
                </c:pt>
                <c:pt idx="6273">
                  <c:v>44505</c:v>
                </c:pt>
                <c:pt idx="6274">
                  <c:v>44505</c:v>
                </c:pt>
                <c:pt idx="6275">
                  <c:v>44505</c:v>
                </c:pt>
                <c:pt idx="6276">
                  <c:v>44505</c:v>
                </c:pt>
                <c:pt idx="6277">
                  <c:v>44505</c:v>
                </c:pt>
                <c:pt idx="6278">
                  <c:v>44505</c:v>
                </c:pt>
                <c:pt idx="6279">
                  <c:v>44505</c:v>
                </c:pt>
                <c:pt idx="6280">
                  <c:v>44505</c:v>
                </c:pt>
                <c:pt idx="6281">
                  <c:v>44505</c:v>
                </c:pt>
                <c:pt idx="6282">
                  <c:v>44505</c:v>
                </c:pt>
                <c:pt idx="6283">
                  <c:v>44505</c:v>
                </c:pt>
                <c:pt idx="6284">
                  <c:v>44505</c:v>
                </c:pt>
                <c:pt idx="6285">
                  <c:v>44505</c:v>
                </c:pt>
                <c:pt idx="6286">
                  <c:v>44505</c:v>
                </c:pt>
                <c:pt idx="6287">
                  <c:v>44505</c:v>
                </c:pt>
                <c:pt idx="6288">
                  <c:v>44506</c:v>
                </c:pt>
                <c:pt idx="6289">
                  <c:v>44506</c:v>
                </c:pt>
                <c:pt idx="6290">
                  <c:v>44506</c:v>
                </c:pt>
                <c:pt idx="6291">
                  <c:v>44506</c:v>
                </c:pt>
                <c:pt idx="6292">
                  <c:v>44506</c:v>
                </c:pt>
                <c:pt idx="6293">
                  <c:v>44506</c:v>
                </c:pt>
                <c:pt idx="6294">
                  <c:v>44506</c:v>
                </c:pt>
                <c:pt idx="6295">
                  <c:v>44506</c:v>
                </c:pt>
                <c:pt idx="6296">
                  <c:v>44506</c:v>
                </c:pt>
                <c:pt idx="6297">
                  <c:v>44506</c:v>
                </c:pt>
                <c:pt idx="6298">
                  <c:v>44506</c:v>
                </c:pt>
                <c:pt idx="6299">
                  <c:v>44506</c:v>
                </c:pt>
                <c:pt idx="6300">
                  <c:v>44506</c:v>
                </c:pt>
                <c:pt idx="6301">
                  <c:v>44506</c:v>
                </c:pt>
                <c:pt idx="6302">
                  <c:v>44507</c:v>
                </c:pt>
                <c:pt idx="6303">
                  <c:v>44507</c:v>
                </c:pt>
                <c:pt idx="6304">
                  <c:v>44507</c:v>
                </c:pt>
                <c:pt idx="6305">
                  <c:v>44507</c:v>
                </c:pt>
                <c:pt idx="6306">
                  <c:v>44507</c:v>
                </c:pt>
                <c:pt idx="6307">
                  <c:v>44507</c:v>
                </c:pt>
                <c:pt idx="6308">
                  <c:v>44507</c:v>
                </c:pt>
                <c:pt idx="6309">
                  <c:v>44507</c:v>
                </c:pt>
                <c:pt idx="6310">
                  <c:v>44507</c:v>
                </c:pt>
                <c:pt idx="6311">
                  <c:v>44507</c:v>
                </c:pt>
                <c:pt idx="6312">
                  <c:v>44507</c:v>
                </c:pt>
                <c:pt idx="6313">
                  <c:v>44507</c:v>
                </c:pt>
                <c:pt idx="6314">
                  <c:v>44507</c:v>
                </c:pt>
                <c:pt idx="6315">
                  <c:v>44507</c:v>
                </c:pt>
                <c:pt idx="6316">
                  <c:v>44507</c:v>
                </c:pt>
                <c:pt idx="6317">
                  <c:v>44508</c:v>
                </c:pt>
                <c:pt idx="6318">
                  <c:v>44508</c:v>
                </c:pt>
                <c:pt idx="6319">
                  <c:v>44508</c:v>
                </c:pt>
                <c:pt idx="6320">
                  <c:v>44508</c:v>
                </c:pt>
                <c:pt idx="6321">
                  <c:v>44508</c:v>
                </c:pt>
                <c:pt idx="6322">
                  <c:v>44508</c:v>
                </c:pt>
                <c:pt idx="6323">
                  <c:v>44508</c:v>
                </c:pt>
                <c:pt idx="6324">
                  <c:v>44508</c:v>
                </c:pt>
                <c:pt idx="6325">
                  <c:v>44508</c:v>
                </c:pt>
                <c:pt idx="6326">
                  <c:v>44508</c:v>
                </c:pt>
                <c:pt idx="6327">
                  <c:v>44508</c:v>
                </c:pt>
                <c:pt idx="6328">
                  <c:v>44508</c:v>
                </c:pt>
                <c:pt idx="6329">
                  <c:v>44508</c:v>
                </c:pt>
                <c:pt idx="6330">
                  <c:v>44508</c:v>
                </c:pt>
                <c:pt idx="6331">
                  <c:v>44509</c:v>
                </c:pt>
                <c:pt idx="6332">
                  <c:v>44509</c:v>
                </c:pt>
                <c:pt idx="6333">
                  <c:v>44509</c:v>
                </c:pt>
                <c:pt idx="6334">
                  <c:v>44509</c:v>
                </c:pt>
                <c:pt idx="6335">
                  <c:v>44509</c:v>
                </c:pt>
                <c:pt idx="6336">
                  <c:v>44509</c:v>
                </c:pt>
                <c:pt idx="6337">
                  <c:v>44509</c:v>
                </c:pt>
                <c:pt idx="6338">
                  <c:v>44509</c:v>
                </c:pt>
                <c:pt idx="6339">
                  <c:v>44509</c:v>
                </c:pt>
                <c:pt idx="6340">
                  <c:v>44509</c:v>
                </c:pt>
                <c:pt idx="6341">
                  <c:v>44509</c:v>
                </c:pt>
                <c:pt idx="6342">
                  <c:v>44509</c:v>
                </c:pt>
                <c:pt idx="6343">
                  <c:v>44509</c:v>
                </c:pt>
                <c:pt idx="6344">
                  <c:v>44509</c:v>
                </c:pt>
                <c:pt idx="6345">
                  <c:v>44509</c:v>
                </c:pt>
                <c:pt idx="6346">
                  <c:v>44510</c:v>
                </c:pt>
                <c:pt idx="6347">
                  <c:v>44510</c:v>
                </c:pt>
                <c:pt idx="6348">
                  <c:v>44510</c:v>
                </c:pt>
                <c:pt idx="6349">
                  <c:v>44510</c:v>
                </c:pt>
                <c:pt idx="6350">
                  <c:v>44510</c:v>
                </c:pt>
                <c:pt idx="6351">
                  <c:v>44510</c:v>
                </c:pt>
                <c:pt idx="6352">
                  <c:v>44510</c:v>
                </c:pt>
                <c:pt idx="6353">
                  <c:v>44510</c:v>
                </c:pt>
                <c:pt idx="6354">
                  <c:v>44510</c:v>
                </c:pt>
                <c:pt idx="6355">
                  <c:v>44510</c:v>
                </c:pt>
                <c:pt idx="6356">
                  <c:v>44510</c:v>
                </c:pt>
                <c:pt idx="6357">
                  <c:v>44510</c:v>
                </c:pt>
                <c:pt idx="6358">
                  <c:v>44510</c:v>
                </c:pt>
                <c:pt idx="6359">
                  <c:v>44510</c:v>
                </c:pt>
                <c:pt idx="6360">
                  <c:v>44511</c:v>
                </c:pt>
                <c:pt idx="6361">
                  <c:v>44511</c:v>
                </c:pt>
                <c:pt idx="6362">
                  <c:v>44511</c:v>
                </c:pt>
                <c:pt idx="6363">
                  <c:v>44511</c:v>
                </c:pt>
                <c:pt idx="6364">
                  <c:v>44511</c:v>
                </c:pt>
                <c:pt idx="6365">
                  <c:v>44511</c:v>
                </c:pt>
                <c:pt idx="6366">
                  <c:v>44511</c:v>
                </c:pt>
                <c:pt idx="6367">
                  <c:v>44511</c:v>
                </c:pt>
                <c:pt idx="6368">
                  <c:v>44511</c:v>
                </c:pt>
                <c:pt idx="6369">
                  <c:v>44511</c:v>
                </c:pt>
                <c:pt idx="6370">
                  <c:v>44511</c:v>
                </c:pt>
                <c:pt idx="6371">
                  <c:v>44511</c:v>
                </c:pt>
                <c:pt idx="6372">
                  <c:v>44511</c:v>
                </c:pt>
                <c:pt idx="6373">
                  <c:v>44511</c:v>
                </c:pt>
                <c:pt idx="6374">
                  <c:v>44511</c:v>
                </c:pt>
                <c:pt idx="6375">
                  <c:v>44512</c:v>
                </c:pt>
                <c:pt idx="6376">
                  <c:v>44512</c:v>
                </c:pt>
                <c:pt idx="6377">
                  <c:v>44512</c:v>
                </c:pt>
                <c:pt idx="6378">
                  <c:v>44512</c:v>
                </c:pt>
                <c:pt idx="6379">
                  <c:v>44512</c:v>
                </c:pt>
                <c:pt idx="6380">
                  <c:v>44512</c:v>
                </c:pt>
                <c:pt idx="6381">
                  <c:v>44512</c:v>
                </c:pt>
                <c:pt idx="6382">
                  <c:v>44512</c:v>
                </c:pt>
                <c:pt idx="6383">
                  <c:v>44512</c:v>
                </c:pt>
                <c:pt idx="6384">
                  <c:v>44512</c:v>
                </c:pt>
                <c:pt idx="6385">
                  <c:v>44512</c:v>
                </c:pt>
                <c:pt idx="6386">
                  <c:v>44512</c:v>
                </c:pt>
                <c:pt idx="6387">
                  <c:v>44512</c:v>
                </c:pt>
                <c:pt idx="6388">
                  <c:v>44512</c:v>
                </c:pt>
                <c:pt idx="6389">
                  <c:v>44512</c:v>
                </c:pt>
                <c:pt idx="6390">
                  <c:v>44513</c:v>
                </c:pt>
                <c:pt idx="6391">
                  <c:v>44513</c:v>
                </c:pt>
                <c:pt idx="6392">
                  <c:v>44513</c:v>
                </c:pt>
                <c:pt idx="6393">
                  <c:v>44513</c:v>
                </c:pt>
                <c:pt idx="6394">
                  <c:v>44513</c:v>
                </c:pt>
                <c:pt idx="6395">
                  <c:v>44513</c:v>
                </c:pt>
                <c:pt idx="6396">
                  <c:v>44513</c:v>
                </c:pt>
                <c:pt idx="6397">
                  <c:v>44513</c:v>
                </c:pt>
                <c:pt idx="6398">
                  <c:v>44513</c:v>
                </c:pt>
                <c:pt idx="6399">
                  <c:v>44513</c:v>
                </c:pt>
                <c:pt idx="6400">
                  <c:v>44513</c:v>
                </c:pt>
                <c:pt idx="6401">
                  <c:v>44513</c:v>
                </c:pt>
                <c:pt idx="6402">
                  <c:v>44513</c:v>
                </c:pt>
                <c:pt idx="6403">
                  <c:v>44513</c:v>
                </c:pt>
                <c:pt idx="6404">
                  <c:v>44514</c:v>
                </c:pt>
                <c:pt idx="6405">
                  <c:v>44514</c:v>
                </c:pt>
                <c:pt idx="6406">
                  <c:v>44514</c:v>
                </c:pt>
                <c:pt idx="6407">
                  <c:v>44514</c:v>
                </c:pt>
                <c:pt idx="6408">
                  <c:v>44514</c:v>
                </c:pt>
                <c:pt idx="6409">
                  <c:v>44514</c:v>
                </c:pt>
                <c:pt idx="6410">
                  <c:v>44514</c:v>
                </c:pt>
                <c:pt idx="6411">
                  <c:v>44514</c:v>
                </c:pt>
                <c:pt idx="6412">
                  <c:v>44514</c:v>
                </c:pt>
                <c:pt idx="6413">
                  <c:v>44514</c:v>
                </c:pt>
                <c:pt idx="6414">
                  <c:v>44514</c:v>
                </c:pt>
                <c:pt idx="6415">
                  <c:v>44514</c:v>
                </c:pt>
                <c:pt idx="6416">
                  <c:v>44514</c:v>
                </c:pt>
                <c:pt idx="6417">
                  <c:v>44514</c:v>
                </c:pt>
                <c:pt idx="6418">
                  <c:v>44514</c:v>
                </c:pt>
                <c:pt idx="6419">
                  <c:v>44515</c:v>
                </c:pt>
                <c:pt idx="6420">
                  <c:v>44515</c:v>
                </c:pt>
                <c:pt idx="6421">
                  <c:v>44515</c:v>
                </c:pt>
                <c:pt idx="6422">
                  <c:v>44515</c:v>
                </c:pt>
                <c:pt idx="6423">
                  <c:v>44515</c:v>
                </c:pt>
                <c:pt idx="6424">
                  <c:v>44515</c:v>
                </c:pt>
                <c:pt idx="6425">
                  <c:v>44515</c:v>
                </c:pt>
                <c:pt idx="6426">
                  <c:v>44515</c:v>
                </c:pt>
                <c:pt idx="6427">
                  <c:v>44515</c:v>
                </c:pt>
                <c:pt idx="6428">
                  <c:v>44515</c:v>
                </c:pt>
                <c:pt idx="6429">
                  <c:v>44515</c:v>
                </c:pt>
                <c:pt idx="6430">
                  <c:v>44515</c:v>
                </c:pt>
                <c:pt idx="6431">
                  <c:v>44515</c:v>
                </c:pt>
                <c:pt idx="6432">
                  <c:v>44515</c:v>
                </c:pt>
                <c:pt idx="6433">
                  <c:v>44516</c:v>
                </c:pt>
                <c:pt idx="6434">
                  <c:v>44516</c:v>
                </c:pt>
                <c:pt idx="6435">
                  <c:v>44516</c:v>
                </c:pt>
                <c:pt idx="6436">
                  <c:v>44516</c:v>
                </c:pt>
                <c:pt idx="6437">
                  <c:v>44516</c:v>
                </c:pt>
                <c:pt idx="6438">
                  <c:v>44516</c:v>
                </c:pt>
                <c:pt idx="6439">
                  <c:v>44516</c:v>
                </c:pt>
                <c:pt idx="6440">
                  <c:v>44516</c:v>
                </c:pt>
                <c:pt idx="6441">
                  <c:v>44516</c:v>
                </c:pt>
                <c:pt idx="6442">
                  <c:v>44516</c:v>
                </c:pt>
                <c:pt idx="6443">
                  <c:v>44516</c:v>
                </c:pt>
                <c:pt idx="6444">
                  <c:v>44516</c:v>
                </c:pt>
                <c:pt idx="6445">
                  <c:v>44516</c:v>
                </c:pt>
                <c:pt idx="6446">
                  <c:v>44516</c:v>
                </c:pt>
                <c:pt idx="6447">
                  <c:v>44516</c:v>
                </c:pt>
                <c:pt idx="6448">
                  <c:v>44517</c:v>
                </c:pt>
                <c:pt idx="6449">
                  <c:v>44517</c:v>
                </c:pt>
                <c:pt idx="6450">
                  <c:v>44517</c:v>
                </c:pt>
                <c:pt idx="6451">
                  <c:v>44517</c:v>
                </c:pt>
                <c:pt idx="6452">
                  <c:v>44517</c:v>
                </c:pt>
                <c:pt idx="6453">
                  <c:v>44517</c:v>
                </c:pt>
                <c:pt idx="6454">
                  <c:v>44517</c:v>
                </c:pt>
                <c:pt idx="6455">
                  <c:v>44517</c:v>
                </c:pt>
                <c:pt idx="6456">
                  <c:v>44517</c:v>
                </c:pt>
                <c:pt idx="6457">
                  <c:v>44517</c:v>
                </c:pt>
                <c:pt idx="6458">
                  <c:v>44517</c:v>
                </c:pt>
                <c:pt idx="6459">
                  <c:v>44517</c:v>
                </c:pt>
                <c:pt idx="6460">
                  <c:v>44517</c:v>
                </c:pt>
                <c:pt idx="6461">
                  <c:v>44517</c:v>
                </c:pt>
                <c:pt idx="6462">
                  <c:v>44518</c:v>
                </c:pt>
                <c:pt idx="6463">
                  <c:v>44518</c:v>
                </c:pt>
                <c:pt idx="6464">
                  <c:v>44518</c:v>
                </c:pt>
                <c:pt idx="6465">
                  <c:v>44518</c:v>
                </c:pt>
                <c:pt idx="6466">
                  <c:v>44518</c:v>
                </c:pt>
                <c:pt idx="6467">
                  <c:v>44518</c:v>
                </c:pt>
                <c:pt idx="6468">
                  <c:v>44518</c:v>
                </c:pt>
                <c:pt idx="6469">
                  <c:v>44518</c:v>
                </c:pt>
                <c:pt idx="6470">
                  <c:v>44518</c:v>
                </c:pt>
                <c:pt idx="6471">
                  <c:v>44518</c:v>
                </c:pt>
                <c:pt idx="6472">
                  <c:v>44518</c:v>
                </c:pt>
                <c:pt idx="6473">
                  <c:v>44518</c:v>
                </c:pt>
                <c:pt idx="6474">
                  <c:v>44518</c:v>
                </c:pt>
                <c:pt idx="6475">
                  <c:v>44518</c:v>
                </c:pt>
                <c:pt idx="6476">
                  <c:v>44518</c:v>
                </c:pt>
                <c:pt idx="6477">
                  <c:v>44519</c:v>
                </c:pt>
                <c:pt idx="6478">
                  <c:v>44519</c:v>
                </c:pt>
                <c:pt idx="6479">
                  <c:v>44519</c:v>
                </c:pt>
                <c:pt idx="6480">
                  <c:v>44519</c:v>
                </c:pt>
                <c:pt idx="6481">
                  <c:v>44519</c:v>
                </c:pt>
                <c:pt idx="6482">
                  <c:v>44519</c:v>
                </c:pt>
                <c:pt idx="6483">
                  <c:v>44519</c:v>
                </c:pt>
                <c:pt idx="6484">
                  <c:v>44519</c:v>
                </c:pt>
                <c:pt idx="6485">
                  <c:v>44519</c:v>
                </c:pt>
                <c:pt idx="6486">
                  <c:v>44519</c:v>
                </c:pt>
                <c:pt idx="6487">
                  <c:v>44519</c:v>
                </c:pt>
                <c:pt idx="6488">
                  <c:v>44519</c:v>
                </c:pt>
                <c:pt idx="6489">
                  <c:v>44519</c:v>
                </c:pt>
                <c:pt idx="6490">
                  <c:v>44519</c:v>
                </c:pt>
                <c:pt idx="6491">
                  <c:v>44519</c:v>
                </c:pt>
                <c:pt idx="6492">
                  <c:v>44520</c:v>
                </c:pt>
                <c:pt idx="6493">
                  <c:v>44520</c:v>
                </c:pt>
                <c:pt idx="6494">
                  <c:v>44520</c:v>
                </c:pt>
                <c:pt idx="6495">
                  <c:v>44520</c:v>
                </c:pt>
                <c:pt idx="6496">
                  <c:v>44520</c:v>
                </c:pt>
                <c:pt idx="6497">
                  <c:v>44520</c:v>
                </c:pt>
                <c:pt idx="6498">
                  <c:v>44520</c:v>
                </c:pt>
                <c:pt idx="6499">
                  <c:v>44520</c:v>
                </c:pt>
                <c:pt idx="6500">
                  <c:v>44520</c:v>
                </c:pt>
                <c:pt idx="6501">
                  <c:v>44520</c:v>
                </c:pt>
                <c:pt idx="6502">
                  <c:v>44520</c:v>
                </c:pt>
                <c:pt idx="6503">
                  <c:v>44520</c:v>
                </c:pt>
                <c:pt idx="6504">
                  <c:v>44520</c:v>
                </c:pt>
                <c:pt idx="6505">
                  <c:v>44520</c:v>
                </c:pt>
                <c:pt idx="6506">
                  <c:v>44521</c:v>
                </c:pt>
                <c:pt idx="6507">
                  <c:v>44521</c:v>
                </c:pt>
                <c:pt idx="6508">
                  <c:v>44521</c:v>
                </c:pt>
                <c:pt idx="6509">
                  <c:v>44521</c:v>
                </c:pt>
                <c:pt idx="6510">
                  <c:v>44521</c:v>
                </c:pt>
                <c:pt idx="6511">
                  <c:v>44521</c:v>
                </c:pt>
                <c:pt idx="6512">
                  <c:v>44521</c:v>
                </c:pt>
                <c:pt idx="6513">
                  <c:v>44521</c:v>
                </c:pt>
                <c:pt idx="6514">
                  <c:v>44521</c:v>
                </c:pt>
                <c:pt idx="6515">
                  <c:v>44521</c:v>
                </c:pt>
                <c:pt idx="6516">
                  <c:v>44521</c:v>
                </c:pt>
                <c:pt idx="6517">
                  <c:v>44521</c:v>
                </c:pt>
                <c:pt idx="6518">
                  <c:v>44521</c:v>
                </c:pt>
                <c:pt idx="6519">
                  <c:v>44521</c:v>
                </c:pt>
                <c:pt idx="6520">
                  <c:v>44521</c:v>
                </c:pt>
                <c:pt idx="6521">
                  <c:v>44522</c:v>
                </c:pt>
                <c:pt idx="6522">
                  <c:v>44522</c:v>
                </c:pt>
                <c:pt idx="6523">
                  <c:v>44522</c:v>
                </c:pt>
                <c:pt idx="6524">
                  <c:v>44522</c:v>
                </c:pt>
                <c:pt idx="6525">
                  <c:v>44522</c:v>
                </c:pt>
                <c:pt idx="6526">
                  <c:v>44522</c:v>
                </c:pt>
                <c:pt idx="6527">
                  <c:v>44522</c:v>
                </c:pt>
                <c:pt idx="6528">
                  <c:v>44522</c:v>
                </c:pt>
                <c:pt idx="6529">
                  <c:v>44522</c:v>
                </c:pt>
                <c:pt idx="6530">
                  <c:v>44522</c:v>
                </c:pt>
                <c:pt idx="6531">
                  <c:v>44522</c:v>
                </c:pt>
                <c:pt idx="6532">
                  <c:v>44522</c:v>
                </c:pt>
                <c:pt idx="6533">
                  <c:v>44522</c:v>
                </c:pt>
                <c:pt idx="6534">
                  <c:v>44522</c:v>
                </c:pt>
                <c:pt idx="6535">
                  <c:v>44523</c:v>
                </c:pt>
                <c:pt idx="6536">
                  <c:v>44523</c:v>
                </c:pt>
                <c:pt idx="6537">
                  <c:v>44523</c:v>
                </c:pt>
                <c:pt idx="6538">
                  <c:v>44523</c:v>
                </c:pt>
                <c:pt idx="6539">
                  <c:v>44523</c:v>
                </c:pt>
                <c:pt idx="6540">
                  <c:v>44523</c:v>
                </c:pt>
                <c:pt idx="6541">
                  <c:v>44523</c:v>
                </c:pt>
                <c:pt idx="6542">
                  <c:v>44523</c:v>
                </c:pt>
                <c:pt idx="6543">
                  <c:v>44523</c:v>
                </c:pt>
                <c:pt idx="6544">
                  <c:v>44523</c:v>
                </c:pt>
                <c:pt idx="6545">
                  <c:v>44523</c:v>
                </c:pt>
                <c:pt idx="6546">
                  <c:v>44523</c:v>
                </c:pt>
                <c:pt idx="6547">
                  <c:v>44523</c:v>
                </c:pt>
                <c:pt idx="6548">
                  <c:v>44523</c:v>
                </c:pt>
                <c:pt idx="6549">
                  <c:v>44523</c:v>
                </c:pt>
                <c:pt idx="6550">
                  <c:v>44524</c:v>
                </c:pt>
                <c:pt idx="6551">
                  <c:v>44524</c:v>
                </c:pt>
                <c:pt idx="6552">
                  <c:v>44524</c:v>
                </c:pt>
                <c:pt idx="6553">
                  <c:v>44524</c:v>
                </c:pt>
                <c:pt idx="6554">
                  <c:v>44524</c:v>
                </c:pt>
                <c:pt idx="6555">
                  <c:v>44524</c:v>
                </c:pt>
                <c:pt idx="6556">
                  <c:v>44524</c:v>
                </c:pt>
                <c:pt idx="6557">
                  <c:v>44524</c:v>
                </c:pt>
                <c:pt idx="6558">
                  <c:v>44524</c:v>
                </c:pt>
                <c:pt idx="6559">
                  <c:v>44524</c:v>
                </c:pt>
                <c:pt idx="6560">
                  <c:v>44524</c:v>
                </c:pt>
                <c:pt idx="6561">
                  <c:v>44524</c:v>
                </c:pt>
                <c:pt idx="6562">
                  <c:v>44524</c:v>
                </c:pt>
                <c:pt idx="6563">
                  <c:v>44524</c:v>
                </c:pt>
                <c:pt idx="6564">
                  <c:v>44525</c:v>
                </c:pt>
                <c:pt idx="6565">
                  <c:v>44525</c:v>
                </c:pt>
                <c:pt idx="6566">
                  <c:v>44525</c:v>
                </c:pt>
                <c:pt idx="6567">
                  <c:v>44525</c:v>
                </c:pt>
                <c:pt idx="6568">
                  <c:v>44525</c:v>
                </c:pt>
                <c:pt idx="6569">
                  <c:v>44525</c:v>
                </c:pt>
                <c:pt idx="6570">
                  <c:v>44525</c:v>
                </c:pt>
                <c:pt idx="6571">
                  <c:v>44525</c:v>
                </c:pt>
                <c:pt idx="6572">
                  <c:v>44525</c:v>
                </c:pt>
                <c:pt idx="6573">
                  <c:v>44525</c:v>
                </c:pt>
                <c:pt idx="6574">
                  <c:v>44525</c:v>
                </c:pt>
                <c:pt idx="6575">
                  <c:v>44525</c:v>
                </c:pt>
                <c:pt idx="6576">
                  <c:v>44525</c:v>
                </c:pt>
                <c:pt idx="6577">
                  <c:v>44525</c:v>
                </c:pt>
                <c:pt idx="6578">
                  <c:v>44525</c:v>
                </c:pt>
                <c:pt idx="6579">
                  <c:v>44526</c:v>
                </c:pt>
                <c:pt idx="6580">
                  <c:v>44526</c:v>
                </c:pt>
                <c:pt idx="6581">
                  <c:v>44526</c:v>
                </c:pt>
                <c:pt idx="6582">
                  <c:v>44526</c:v>
                </c:pt>
                <c:pt idx="6583">
                  <c:v>44526</c:v>
                </c:pt>
                <c:pt idx="6584">
                  <c:v>44526</c:v>
                </c:pt>
                <c:pt idx="6585">
                  <c:v>44526</c:v>
                </c:pt>
                <c:pt idx="6586">
                  <c:v>44526</c:v>
                </c:pt>
                <c:pt idx="6587">
                  <c:v>44526</c:v>
                </c:pt>
                <c:pt idx="6588">
                  <c:v>44526</c:v>
                </c:pt>
                <c:pt idx="6589">
                  <c:v>44526</c:v>
                </c:pt>
                <c:pt idx="6590">
                  <c:v>44526</c:v>
                </c:pt>
                <c:pt idx="6591">
                  <c:v>44526</c:v>
                </c:pt>
                <c:pt idx="6592">
                  <c:v>44526</c:v>
                </c:pt>
                <c:pt idx="6593">
                  <c:v>44527</c:v>
                </c:pt>
                <c:pt idx="6594">
                  <c:v>44527</c:v>
                </c:pt>
                <c:pt idx="6595">
                  <c:v>44527</c:v>
                </c:pt>
                <c:pt idx="6596">
                  <c:v>44527</c:v>
                </c:pt>
                <c:pt idx="6597">
                  <c:v>44527</c:v>
                </c:pt>
                <c:pt idx="6598">
                  <c:v>44527</c:v>
                </c:pt>
                <c:pt idx="6599">
                  <c:v>44527</c:v>
                </c:pt>
                <c:pt idx="6600">
                  <c:v>44527</c:v>
                </c:pt>
                <c:pt idx="6601">
                  <c:v>44527</c:v>
                </c:pt>
                <c:pt idx="6602">
                  <c:v>44527</c:v>
                </c:pt>
                <c:pt idx="6603">
                  <c:v>44527</c:v>
                </c:pt>
                <c:pt idx="6604">
                  <c:v>44527</c:v>
                </c:pt>
                <c:pt idx="6605">
                  <c:v>44527</c:v>
                </c:pt>
                <c:pt idx="6606">
                  <c:v>44527</c:v>
                </c:pt>
                <c:pt idx="6607">
                  <c:v>44527</c:v>
                </c:pt>
                <c:pt idx="6608">
                  <c:v>44528</c:v>
                </c:pt>
                <c:pt idx="6609">
                  <c:v>44528</c:v>
                </c:pt>
                <c:pt idx="6610">
                  <c:v>44528</c:v>
                </c:pt>
                <c:pt idx="6611">
                  <c:v>44528</c:v>
                </c:pt>
                <c:pt idx="6612">
                  <c:v>44528</c:v>
                </c:pt>
                <c:pt idx="6613">
                  <c:v>44528</c:v>
                </c:pt>
                <c:pt idx="6614">
                  <c:v>44528</c:v>
                </c:pt>
                <c:pt idx="6615">
                  <c:v>44528</c:v>
                </c:pt>
                <c:pt idx="6616">
                  <c:v>44528</c:v>
                </c:pt>
                <c:pt idx="6617">
                  <c:v>44528</c:v>
                </c:pt>
                <c:pt idx="6618">
                  <c:v>44528</c:v>
                </c:pt>
                <c:pt idx="6619">
                  <c:v>44528</c:v>
                </c:pt>
                <c:pt idx="6620">
                  <c:v>44528</c:v>
                </c:pt>
                <c:pt idx="6621">
                  <c:v>44528</c:v>
                </c:pt>
                <c:pt idx="6622">
                  <c:v>44528</c:v>
                </c:pt>
                <c:pt idx="6623">
                  <c:v>44529</c:v>
                </c:pt>
                <c:pt idx="6624">
                  <c:v>44529</c:v>
                </c:pt>
                <c:pt idx="6625">
                  <c:v>44529</c:v>
                </c:pt>
                <c:pt idx="6626">
                  <c:v>44529</c:v>
                </c:pt>
                <c:pt idx="6627">
                  <c:v>44529</c:v>
                </c:pt>
                <c:pt idx="6628">
                  <c:v>44529</c:v>
                </c:pt>
                <c:pt idx="6629">
                  <c:v>44529</c:v>
                </c:pt>
                <c:pt idx="6630">
                  <c:v>44529</c:v>
                </c:pt>
                <c:pt idx="6631">
                  <c:v>44529</c:v>
                </c:pt>
                <c:pt idx="6632">
                  <c:v>44529</c:v>
                </c:pt>
                <c:pt idx="6633">
                  <c:v>44529</c:v>
                </c:pt>
                <c:pt idx="6634">
                  <c:v>44529</c:v>
                </c:pt>
                <c:pt idx="6635">
                  <c:v>44529</c:v>
                </c:pt>
                <c:pt idx="6636">
                  <c:v>44529</c:v>
                </c:pt>
                <c:pt idx="6637">
                  <c:v>44530</c:v>
                </c:pt>
                <c:pt idx="6638">
                  <c:v>44530</c:v>
                </c:pt>
                <c:pt idx="6639">
                  <c:v>44530</c:v>
                </c:pt>
                <c:pt idx="6640">
                  <c:v>44530</c:v>
                </c:pt>
                <c:pt idx="6641">
                  <c:v>44530</c:v>
                </c:pt>
                <c:pt idx="6642">
                  <c:v>44530</c:v>
                </c:pt>
                <c:pt idx="6643">
                  <c:v>44530</c:v>
                </c:pt>
                <c:pt idx="6644">
                  <c:v>44530</c:v>
                </c:pt>
                <c:pt idx="6645">
                  <c:v>44530</c:v>
                </c:pt>
                <c:pt idx="6646">
                  <c:v>44530</c:v>
                </c:pt>
                <c:pt idx="6647">
                  <c:v>44530</c:v>
                </c:pt>
                <c:pt idx="6648">
                  <c:v>44530</c:v>
                </c:pt>
                <c:pt idx="6649">
                  <c:v>44530</c:v>
                </c:pt>
                <c:pt idx="6650">
                  <c:v>44530</c:v>
                </c:pt>
                <c:pt idx="6651">
                  <c:v>44530</c:v>
                </c:pt>
                <c:pt idx="6652">
                  <c:v>44531</c:v>
                </c:pt>
                <c:pt idx="6653">
                  <c:v>44531</c:v>
                </c:pt>
                <c:pt idx="6654">
                  <c:v>44531</c:v>
                </c:pt>
                <c:pt idx="6655">
                  <c:v>44531</c:v>
                </c:pt>
                <c:pt idx="6656">
                  <c:v>44531</c:v>
                </c:pt>
                <c:pt idx="6657">
                  <c:v>44531</c:v>
                </c:pt>
                <c:pt idx="6658">
                  <c:v>44531</c:v>
                </c:pt>
                <c:pt idx="6659">
                  <c:v>44531</c:v>
                </c:pt>
                <c:pt idx="6660">
                  <c:v>44531</c:v>
                </c:pt>
                <c:pt idx="6661">
                  <c:v>44531</c:v>
                </c:pt>
                <c:pt idx="6662">
                  <c:v>44531</c:v>
                </c:pt>
                <c:pt idx="6663">
                  <c:v>44531</c:v>
                </c:pt>
                <c:pt idx="6664">
                  <c:v>44531</c:v>
                </c:pt>
                <c:pt idx="6665">
                  <c:v>44531</c:v>
                </c:pt>
                <c:pt idx="6666">
                  <c:v>44532</c:v>
                </c:pt>
                <c:pt idx="6667">
                  <c:v>44532</c:v>
                </c:pt>
                <c:pt idx="6668">
                  <c:v>44532</c:v>
                </c:pt>
                <c:pt idx="6669">
                  <c:v>44532</c:v>
                </c:pt>
                <c:pt idx="6670">
                  <c:v>44532</c:v>
                </c:pt>
                <c:pt idx="6671">
                  <c:v>44532</c:v>
                </c:pt>
                <c:pt idx="6672">
                  <c:v>44532</c:v>
                </c:pt>
                <c:pt idx="6673">
                  <c:v>44532</c:v>
                </c:pt>
                <c:pt idx="6674">
                  <c:v>44532</c:v>
                </c:pt>
                <c:pt idx="6675">
                  <c:v>44532</c:v>
                </c:pt>
                <c:pt idx="6676">
                  <c:v>44532</c:v>
                </c:pt>
                <c:pt idx="6677">
                  <c:v>44532</c:v>
                </c:pt>
                <c:pt idx="6678">
                  <c:v>44532</c:v>
                </c:pt>
                <c:pt idx="6679">
                  <c:v>44532</c:v>
                </c:pt>
                <c:pt idx="6680">
                  <c:v>44532</c:v>
                </c:pt>
                <c:pt idx="6681">
                  <c:v>44533</c:v>
                </c:pt>
                <c:pt idx="6682">
                  <c:v>44533</c:v>
                </c:pt>
                <c:pt idx="6683">
                  <c:v>44533</c:v>
                </c:pt>
                <c:pt idx="6684">
                  <c:v>44533</c:v>
                </c:pt>
                <c:pt idx="6685">
                  <c:v>44533</c:v>
                </c:pt>
                <c:pt idx="6686">
                  <c:v>44533</c:v>
                </c:pt>
                <c:pt idx="6687">
                  <c:v>44533</c:v>
                </c:pt>
                <c:pt idx="6688">
                  <c:v>44533</c:v>
                </c:pt>
                <c:pt idx="6689">
                  <c:v>44533</c:v>
                </c:pt>
                <c:pt idx="6690">
                  <c:v>44533</c:v>
                </c:pt>
                <c:pt idx="6691">
                  <c:v>44533</c:v>
                </c:pt>
                <c:pt idx="6692">
                  <c:v>44533</c:v>
                </c:pt>
                <c:pt idx="6693">
                  <c:v>44533</c:v>
                </c:pt>
                <c:pt idx="6694">
                  <c:v>44533</c:v>
                </c:pt>
                <c:pt idx="6695">
                  <c:v>44534</c:v>
                </c:pt>
                <c:pt idx="6696">
                  <c:v>44534</c:v>
                </c:pt>
                <c:pt idx="6697">
                  <c:v>44534</c:v>
                </c:pt>
                <c:pt idx="6698">
                  <c:v>44534</c:v>
                </c:pt>
                <c:pt idx="6699">
                  <c:v>44534</c:v>
                </c:pt>
                <c:pt idx="6700">
                  <c:v>44534</c:v>
                </c:pt>
                <c:pt idx="6701">
                  <c:v>44534</c:v>
                </c:pt>
                <c:pt idx="6702">
                  <c:v>44534</c:v>
                </c:pt>
                <c:pt idx="6703">
                  <c:v>44534</c:v>
                </c:pt>
                <c:pt idx="6704">
                  <c:v>44534</c:v>
                </c:pt>
                <c:pt idx="6705">
                  <c:v>44534</c:v>
                </c:pt>
                <c:pt idx="6706">
                  <c:v>44534</c:v>
                </c:pt>
                <c:pt idx="6707">
                  <c:v>44534</c:v>
                </c:pt>
                <c:pt idx="6708">
                  <c:v>44534</c:v>
                </c:pt>
                <c:pt idx="6709">
                  <c:v>44534</c:v>
                </c:pt>
                <c:pt idx="6710">
                  <c:v>44535</c:v>
                </c:pt>
                <c:pt idx="6711">
                  <c:v>44535</c:v>
                </c:pt>
                <c:pt idx="6712">
                  <c:v>44535</c:v>
                </c:pt>
                <c:pt idx="6713">
                  <c:v>44535</c:v>
                </c:pt>
                <c:pt idx="6714">
                  <c:v>44535</c:v>
                </c:pt>
                <c:pt idx="6715">
                  <c:v>44535</c:v>
                </c:pt>
                <c:pt idx="6716">
                  <c:v>44535</c:v>
                </c:pt>
                <c:pt idx="6717">
                  <c:v>44535</c:v>
                </c:pt>
                <c:pt idx="6718">
                  <c:v>44535</c:v>
                </c:pt>
                <c:pt idx="6719">
                  <c:v>44535</c:v>
                </c:pt>
                <c:pt idx="6720">
                  <c:v>44535</c:v>
                </c:pt>
                <c:pt idx="6721">
                  <c:v>44535</c:v>
                </c:pt>
                <c:pt idx="6722">
                  <c:v>44535</c:v>
                </c:pt>
                <c:pt idx="6723">
                  <c:v>44535</c:v>
                </c:pt>
                <c:pt idx="6724">
                  <c:v>44535</c:v>
                </c:pt>
                <c:pt idx="6725">
                  <c:v>44536</c:v>
                </c:pt>
                <c:pt idx="6726">
                  <c:v>44536</c:v>
                </c:pt>
                <c:pt idx="6727">
                  <c:v>44536</c:v>
                </c:pt>
                <c:pt idx="6728">
                  <c:v>44536</c:v>
                </c:pt>
                <c:pt idx="6729">
                  <c:v>44536</c:v>
                </c:pt>
                <c:pt idx="6730">
                  <c:v>44536</c:v>
                </c:pt>
                <c:pt idx="6731">
                  <c:v>44536</c:v>
                </c:pt>
                <c:pt idx="6732">
                  <c:v>44536</c:v>
                </c:pt>
                <c:pt idx="6733">
                  <c:v>44536</c:v>
                </c:pt>
                <c:pt idx="6734">
                  <c:v>44536</c:v>
                </c:pt>
                <c:pt idx="6735">
                  <c:v>44536</c:v>
                </c:pt>
                <c:pt idx="6736">
                  <c:v>44536</c:v>
                </c:pt>
                <c:pt idx="6737">
                  <c:v>44536</c:v>
                </c:pt>
                <c:pt idx="6738">
                  <c:v>44536</c:v>
                </c:pt>
                <c:pt idx="6739">
                  <c:v>44537</c:v>
                </c:pt>
                <c:pt idx="6740">
                  <c:v>44537</c:v>
                </c:pt>
                <c:pt idx="6741">
                  <c:v>44537</c:v>
                </c:pt>
                <c:pt idx="6742">
                  <c:v>44537</c:v>
                </c:pt>
                <c:pt idx="6743">
                  <c:v>44537</c:v>
                </c:pt>
                <c:pt idx="6744">
                  <c:v>44537</c:v>
                </c:pt>
                <c:pt idx="6745">
                  <c:v>44537</c:v>
                </c:pt>
                <c:pt idx="6746">
                  <c:v>44537</c:v>
                </c:pt>
                <c:pt idx="6747">
                  <c:v>44537</c:v>
                </c:pt>
                <c:pt idx="6748">
                  <c:v>44537</c:v>
                </c:pt>
                <c:pt idx="6749">
                  <c:v>44537</c:v>
                </c:pt>
                <c:pt idx="6750">
                  <c:v>44537</c:v>
                </c:pt>
                <c:pt idx="6751">
                  <c:v>44537</c:v>
                </c:pt>
                <c:pt idx="6752">
                  <c:v>44537</c:v>
                </c:pt>
                <c:pt idx="6753">
                  <c:v>44537</c:v>
                </c:pt>
                <c:pt idx="6754">
                  <c:v>44538</c:v>
                </c:pt>
                <c:pt idx="6755">
                  <c:v>44538</c:v>
                </c:pt>
                <c:pt idx="6756">
                  <c:v>44538</c:v>
                </c:pt>
                <c:pt idx="6757">
                  <c:v>44538</c:v>
                </c:pt>
                <c:pt idx="6758">
                  <c:v>44538</c:v>
                </c:pt>
                <c:pt idx="6759">
                  <c:v>44538</c:v>
                </c:pt>
                <c:pt idx="6760">
                  <c:v>44538</c:v>
                </c:pt>
                <c:pt idx="6761">
                  <c:v>44538</c:v>
                </c:pt>
                <c:pt idx="6762">
                  <c:v>44538</c:v>
                </c:pt>
                <c:pt idx="6763">
                  <c:v>44538</c:v>
                </c:pt>
                <c:pt idx="6764">
                  <c:v>44538</c:v>
                </c:pt>
                <c:pt idx="6765">
                  <c:v>44538</c:v>
                </c:pt>
                <c:pt idx="6766">
                  <c:v>44538</c:v>
                </c:pt>
                <c:pt idx="6767">
                  <c:v>44538</c:v>
                </c:pt>
                <c:pt idx="6768">
                  <c:v>44539</c:v>
                </c:pt>
                <c:pt idx="6769">
                  <c:v>44539</c:v>
                </c:pt>
                <c:pt idx="6770">
                  <c:v>44539</c:v>
                </c:pt>
                <c:pt idx="6771">
                  <c:v>44539</c:v>
                </c:pt>
                <c:pt idx="6772">
                  <c:v>44539</c:v>
                </c:pt>
                <c:pt idx="6773">
                  <c:v>44539</c:v>
                </c:pt>
                <c:pt idx="6774">
                  <c:v>44539</c:v>
                </c:pt>
                <c:pt idx="6775">
                  <c:v>44539</c:v>
                </c:pt>
                <c:pt idx="6776">
                  <c:v>44539</c:v>
                </c:pt>
                <c:pt idx="6777">
                  <c:v>44539</c:v>
                </c:pt>
                <c:pt idx="6778">
                  <c:v>44539</c:v>
                </c:pt>
                <c:pt idx="6779">
                  <c:v>44539</c:v>
                </c:pt>
                <c:pt idx="6780">
                  <c:v>44539</c:v>
                </c:pt>
                <c:pt idx="6781">
                  <c:v>44539</c:v>
                </c:pt>
                <c:pt idx="6782">
                  <c:v>44539</c:v>
                </c:pt>
                <c:pt idx="6783">
                  <c:v>44540</c:v>
                </c:pt>
                <c:pt idx="6784">
                  <c:v>44540</c:v>
                </c:pt>
                <c:pt idx="6785">
                  <c:v>44540</c:v>
                </c:pt>
                <c:pt idx="6786">
                  <c:v>44540</c:v>
                </c:pt>
                <c:pt idx="6787">
                  <c:v>44540</c:v>
                </c:pt>
                <c:pt idx="6788">
                  <c:v>44540</c:v>
                </c:pt>
                <c:pt idx="6789">
                  <c:v>44540</c:v>
                </c:pt>
                <c:pt idx="6790">
                  <c:v>44540</c:v>
                </c:pt>
                <c:pt idx="6791">
                  <c:v>44540</c:v>
                </c:pt>
                <c:pt idx="6792">
                  <c:v>44540</c:v>
                </c:pt>
                <c:pt idx="6793">
                  <c:v>44540</c:v>
                </c:pt>
                <c:pt idx="6794">
                  <c:v>44540</c:v>
                </c:pt>
                <c:pt idx="6795">
                  <c:v>44540</c:v>
                </c:pt>
                <c:pt idx="6796">
                  <c:v>44540</c:v>
                </c:pt>
                <c:pt idx="6797">
                  <c:v>44541</c:v>
                </c:pt>
                <c:pt idx="6798">
                  <c:v>44541</c:v>
                </c:pt>
                <c:pt idx="6799">
                  <c:v>44541</c:v>
                </c:pt>
                <c:pt idx="6800">
                  <c:v>44541</c:v>
                </c:pt>
                <c:pt idx="6801">
                  <c:v>44541</c:v>
                </c:pt>
                <c:pt idx="6802">
                  <c:v>44541</c:v>
                </c:pt>
                <c:pt idx="6803">
                  <c:v>44541</c:v>
                </c:pt>
                <c:pt idx="6804">
                  <c:v>44541</c:v>
                </c:pt>
                <c:pt idx="6805">
                  <c:v>44541</c:v>
                </c:pt>
                <c:pt idx="6806">
                  <c:v>44541</c:v>
                </c:pt>
                <c:pt idx="6807">
                  <c:v>44541</c:v>
                </c:pt>
                <c:pt idx="6808">
                  <c:v>44541</c:v>
                </c:pt>
                <c:pt idx="6809">
                  <c:v>44541</c:v>
                </c:pt>
                <c:pt idx="6810">
                  <c:v>44541</c:v>
                </c:pt>
                <c:pt idx="6811">
                  <c:v>44541</c:v>
                </c:pt>
                <c:pt idx="6812">
                  <c:v>44542</c:v>
                </c:pt>
                <c:pt idx="6813">
                  <c:v>44542</c:v>
                </c:pt>
                <c:pt idx="6814">
                  <c:v>44542</c:v>
                </c:pt>
                <c:pt idx="6815">
                  <c:v>44542</c:v>
                </c:pt>
                <c:pt idx="6816">
                  <c:v>44542</c:v>
                </c:pt>
                <c:pt idx="6817">
                  <c:v>44542</c:v>
                </c:pt>
                <c:pt idx="6818">
                  <c:v>44542</c:v>
                </c:pt>
                <c:pt idx="6819">
                  <c:v>44542</c:v>
                </c:pt>
                <c:pt idx="6820">
                  <c:v>44542</c:v>
                </c:pt>
                <c:pt idx="6821">
                  <c:v>44542</c:v>
                </c:pt>
                <c:pt idx="6822">
                  <c:v>44542</c:v>
                </c:pt>
                <c:pt idx="6823">
                  <c:v>44542</c:v>
                </c:pt>
                <c:pt idx="6824">
                  <c:v>44542</c:v>
                </c:pt>
                <c:pt idx="6825">
                  <c:v>44542</c:v>
                </c:pt>
                <c:pt idx="6826">
                  <c:v>44543</c:v>
                </c:pt>
                <c:pt idx="6827">
                  <c:v>44543</c:v>
                </c:pt>
                <c:pt idx="6828">
                  <c:v>44543</c:v>
                </c:pt>
                <c:pt idx="6829">
                  <c:v>44543</c:v>
                </c:pt>
                <c:pt idx="6830">
                  <c:v>44543</c:v>
                </c:pt>
                <c:pt idx="6831">
                  <c:v>44543</c:v>
                </c:pt>
                <c:pt idx="6832">
                  <c:v>44543</c:v>
                </c:pt>
                <c:pt idx="6833">
                  <c:v>44543</c:v>
                </c:pt>
                <c:pt idx="6834">
                  <c:v>44543</c:v>
                </c:pt>
                <c:pt idx="6835">
                  <c:v>44543</c:v>
                </c:pt>
                <c:pt idx="6836">
                  <c:v>44543</c:v>
                </c:pt>
                <c:pt idx="6837">
                  <c:v>44543</c:v>
                </c:pt>
                <c:pt idx="6838">
                  <c:v>44543</c:v>
                </c:pt>
                <c:pt idx="6839">
                  <c:v>44543</c:v>
                </c:pt>
                <c:pt idx="6840">
                  <c:v>44543</c:v>
                </c:pt>
                <c:pt idx="6841">
                  <c:v>44544</c:v>
                </c:pt>
                <c:pt idx="6842">
                  <c:v>44544</c:v>
                </c:pt>
                <c:pt idx="6843">
                  <c:v>44544</c:v>
                </c:pt>
                <c:pt idx="6844">
                  <c:v>44544</c:v>
                </c:pt>
                <c:pt idx="6845">
                  <c:v>44544</c:v>
                </c:pt>
                <c:pt idx="6846">
                  <c:v>44544</c:v>
                </c:pt>
                <c:pt idx="6847">
                  <c:v>44544</c:v>
                </c:pt>
                <c:pt idx="6848">
                  <c:v>44544</c:v>
                </c:pt>
                <c:pt idx="6849">
                  <c:v>44544</c:v>
                </c:pt>
                <c:pt idx="6850">
                  <c:v>44544</c:v>
                </c:pt>
                <c:pt idx="6851">
                  <c:v>44544</c:v>
                </c:pt>
                <c:pt idx="6852">
                  <c:v>44544</c:v>
                </c:pt>
                <c:pt idx="6853">
                  <c:v>44544</c:v>
                </c:pt>
                <c:pt idx="6854">
                  <c:v>44544</c:v>
                </c:pt>
                <c:pt idx="6855">
                  <c:v>44544</c:v>
                </c:pt>
                <c:pt idx="6856">
                  <c:v>44545</c:v>
                </c:pt>
                <c:pt idx="6857">
                  <c:v>44545</c:v>
                </c:pt>
                <c:pt idx="6858">
                  <c:v>44545</c:v>
                </c:pt>
                <c:pt idx="6859">
                  <c:v>44545</c:v>
                </c:pt>
                <c:pt idx="6860">
                  <c:v>44545</c:v>
                </c:pt>
                <c:pt idx="6861">
                  <c:v>44545</c:v>
                </c:pt>
                <c:pt idx="6862">
                  <c:v>44545</c:v>
                </c:pt>
                <c:pt idx="6863">
                  <c:v>44545</c:v>
                </c:pt>
                <c:pt idx="6864">
                  <c:v>44545</c:v>
                </c:pt>
                <c:pt idx="6865">
                  <c:v>44545</c:v>
                </c:pt>
                <c:pt idx="6866">
                  <c:v>44545</c:v>
                </c:pt>
                <c:pt idx="6867">
                  <c:v>44545</c:v>
                </c:pt>
                <c:pt idx="6868">
                  <c:v>44545</c:v>
                </c:pt>
                <c:pt idx="6869">
                  <c:v>44545</c:v>
                </c:pt>
                <c:pt idx="6870">
                  <c:v>44546</c:v>
                </c:pt>
                <c:pt idx="6871">
                  <c:v>44546</c:v>
                </c:pt>
                <c:pt idx="6872">
                  <c:v>44546</c:v>
                </c:pt>
                <c:pt idx="6873">
                  <c:v>44546</c:v>
                </c:pt>
                <c:pt idx="6874">
                  <c:v>44546</c:v>
                </c:pt>
                <c:pt idx="6875">
                  <c:v>44546</c:v>
                </c:pt>
                <c:pt idx="6876">
                  <c:v>44546</c:v>
                </c:pt>
                <c:pt idx="6877">
                  <c:v>44546</c:v>
                </c:pt>
                <c:pt idx="6878">
                  <c:v>44546</c:v>
                </c:pt>
                <c:pt idx="6879">
                  <c:v>44546</c:v>
                </c:pt>
                <c:pt idx="6880">
                  <c:v>44546</c:v>
                </c:pt>
                <c:pt idx="6881">
                  <c:v>44546</c:v>
                </c:pt>
                <c:pt idx="6882">
                  <c:v>44546</c:v>
                </c:pt>
                <c:pt idx="6883">
                  <c:v>44546</c:v>
                </c:pt>
                <c:pt idx="6884">
                  <c:v>44546</c:v>
                </c:pt>
                <c:pt idx="6885">
                  <c:v>44547</c:v>
                </c:pt>
                <c:pt idx="6886">
                  <c:v>44547</c:v>
                </c:pt>
                <c:pt idx="6887">
                  <c:v>44547</c:v>
                </c:pt>
                <c:pt idx="6888">
                  <c:v>44547</c:v>
                </c:pt>
                <c:pt idx="6889">
                  <c:v>44547</c:v>
                </c:pt>
                <c:pt idx="6890">
                  <c:v>44547</c:v>
                </c:pt>
                <c:pt idx="6891">
                  <c:v>44547</c:v>
                </c:pt>
                <c:pt idx="6892">
                  <c:v>44547</c:v>
                </c:pt>
                <c:pt idx="6893">
                  <c:v>44547</c:v>
                </c:pt>
                <c:pt idx="6894">
                  <c:v>44547</c:v>
                </c:pt>
                <c:pt idx="6895">
                  <c:v>44547</c:v>
                </c:pt>
                <c:pt idx="6896">
                  <c:v>44547</c:v>
                </c:pt>
                <c:pt idx="6897">
                  <c:v>44547</c:v>
                </c:pt>
                <c:pt idx="6898">
                  <c:v>44547</c:v>
                </c:pt>
                <c:pt idx="6899">
                  <c:v>44548</c:v>
                </c:pt>
                <c:pt idx="6900">
                  <c:v>44548</c:v>
                </c:pt>
                <c:pt idx="6901">
                  <c:v>44548</c:v>
                </c:pt>
                <c:pt idx="6902">
                  <c:v>44548</c:v>
                </c:pt>
                <c:pt idx="6903">
                  <c:v>44548</c:v>
                </c:pt>
                <c:pt idx="6904">
                  <c:v>44548</c:v>
                </c:pt>
                <c:pt idx="6905">
                  <c:v>44548</c:v>
                </c:pt>
                <c:pt idx="6906">
                  <c:v>44548</c:v>
                </c:pt>
                <c:pt idx="6907">
                  <c:v>44548</c:v>
                </c:pt>
                <c:pt idx="6908">
                  <c:v>44548</c:v>
                </c:pt>
                <c:pt idx="6909">
                  <c:v>44548</c:v>
                </c:pt>
                <c:pt idx="6910">
                  <c:v>44548</c:v>
                </c:pt>
                <c:pt idx="6911">
                  <c:v>44548</c:v>
                </c:pt>
                <c:pt idx="6912">
                  <c:v>44548</c:v>
                </c:pt>
                <c:pt idx="6913">
                  <c:v>44548</c:v>
                </c:pt>
                <c:pt idx="6914">
                  <c:v>44549</c:v>
                </c:pt>
                <c:pt idx="6915">
                  <c:v>44549</c:v>
                </c:pt>
                <c:pt idx="6916">
                  <c:v>44549</c:v>
                </c:pt>
                <c:pt idx="6917">
                  <c:v>44549</c:v>
                </c:pt>
                <c:pt idx="6918">
                  <c:v>44549</c:v>
                </c:pt>
                <c:pt idx="6919">
                  <c:v>44549</c:v>
                </c:pt>
                <c:pt idx="6920">
                  <c:v>44549</c:v>
                </c:pt>
                <c:pt idx="6921">
                  <c:v>44549</c:v>
                </c:pt>
                <c:pt idx="6922">
                  <c:v>44549</c:v>
                </c:pt>
                <c:pt idx="6923">
                  <c:v>44549</c:v>
                </c:pt>
                <c:pt idx="6924">
                  <c:v>44549</c:v>
                </c:pt>
                <c:pt idx="6925">
                  <c:v>44549</c:v>
                </c:pt>
                <c:pt idx="6926">
                  <c:v>44549</c:v>
                </c:pt>
                <c:pt idx="6927">
                  <c:v>44549</c:v>
                </c:pt>
                <c:pt idx="6928">
                  <c:v>44550</c:v>
                </c:pt>
                <c:pt idx="6929">
                  <c:v>44550</c:v>
                </c:pt>
                <c:pt idx="6930">
                  <c:v>44550</c:v>
                </c:pt>
                <c:pt idx="6931">
                  <c:v>44550</c:v>
                </c:pt>
                <c:pt idx="6932">
                  <c:v>44550</c:v>
                </c:pt>
                <c:pt idx="6933">
                  <c:v>44550</c:v>
                </c:pt>
                <c:pt idx="6934">
                  <c:v>44550</c:v>
                </c:pt>
                <c:pt idx="6935">
                  <c:v>44550</c:v>
                </c:pt>
                <c:pt idx="6936">
                  <c:v>44550</c:v>
                </c:pt>
                <c:pt idx="6937">
                  <c:v>44550</c:v>
                </c:pt>
                <c:pt idx="6938">
                  <c:v>44550</c:v>
                </c:pt>
                <c:pt idx="6939">
                  <c:v>44550</c:v>
                </c:pt>
                <c:pt idx="6940">
                  <c:v>44550</c:v>
                </c:pt>
                <c:pt idx="6941">
                  <c:v>44550</c:v>
                </c:pt>
                <c:pt idx="6942">
                  <c:v>44550</c:v>
                </c:pt>
                <c:pt idx="6943">
                  <c:v>44551</c:v>
                </c:pt>
                <c:pt idx="6944">
                  <c:v>44551</c:v>
                </c:pt>
                <c:pt idx="6945">
                  <c:v>44551</c:v>
                </c:pt>
                <c:pt idx="6946">
                  <c:v>44551</c:v>
                </c:pt>
                <c:pt idx="6947">
                  <c:v>44551</c:v>
                </c:pt>
                <c:pt idx="6948">
                  <c:v>44551</c:v>
                </c:pt>
                <c:pt idx="6949">
                  <c:v>44551</c:v>
                </c:pt>
                <c:pt idx="6950">
                  <c:v>44551</c:v>
                </c:pt>
                <c:pt idx="6951">
                  <c:v>44551</c:v>
                </c:pt>
                <c:pt idx="6952">
                  <c:v>44551</c:v>
                </c:pt>
                <c:pt idx="6953">
                  <c:v>44551</c:v>
                </c:pt>
                <c:pt idx="6954">
                  <c:v>44551</c:v>
                </c:pt>
                <c:pt idx="6955">
                  <c:v>44551</c:v>
                </c:pt>
                <c:pt idx="6956">
                  <c:v>44551</c:v>
                </c:pt>
                <c:pt idx="6957">
                  <c:v>44551</c:v>
                </c:pt>
                <c:pt idx="6958">
                  <c:v>44552</c:v>
                </c:pt>
                <c:pt idx="6959">
                  <c:v>44552</c:v>
                </c:pt>
                <c:pt idx="6960">
                  <c:v>44552</c:v>
                </c:pt>
                <c:pt idx="6961">
                  <c:v>44552</c:v>
                </c:pt>
                <c:pt idx="6962">
                  <c:v>44552</c:v>
                </c:pt>
                <c:pt idx="6963">
                  <c:v>44552</c:v>
                </c:pt>
                <c:pt idx="6964">
                  <c:v>44552</c:v>
                </c:pt>
                <c:pt idx="6965">
                  <c:v>44552</c:v>
                </c:pt>
                <c:pt idx="6966">
                  <c:v>44552</c:v>
                </c:pt>
                <c:pt idx="6967">
                  <c:v>44552</c:v>
                </c:pt>
                <c:pt idx="6968">
                  <c:v>44552</c:v>
                </c:pt>
                <c:pt idx="6969">
                  <c:v>44552</c:v>
                </c:pt>
                <c:pt idx="6970">
                  <c:v>44552</c:v>
                </c:pt>
                <c:pt idx="6971">
                  <c:v>44552</c:v>
                </c:pt>
                <c:pt idx="6972">
                  <c:v>44553</c:v>
                </c:pt>
                <c:pt idx="6973">
                  <c:v>44553</c:v>
                </c:pt>
                <c:pt idx="6974">
                  <c:v>44553</c:v>
                </c:pt>
                <c:pt idx="6975">
                  <c:v>44553</c:v>
                </c:pt>
                <c:pt idx="6976">
                  <c:v>44553</c:v>
                </c:pt>
                <c:pt idx="6977">
                  <c:v>44553</c:v>
                </c:pt>
                <c:pt idx="6978">
                  <c:v>44553</c:v>
                </c:pt>
                <c:pt idx="6979">
                  <c:v>44553</c:v>
                </c:pt>
                <c:pt idx="6980">
                  <c:v>44553</c:v>
                </c:pt>
                <c:pt idx="6981">
                  <c:v>44553</c:v>
                </c:pt>
                <c:pt idx="6982">
                  <c:v>44553</c:v>
                </c:pt>
                <c:pt idx="6983">
                  <c:v>44553</c:v>
                </c:pt>
                <c:pt idx="6984">
                  <c:v>44553</c:v>
                </c:pt>
                <c:pt idx="6985">
                  <c:v>44553</c:v>
                </c:pt>
                <c:pt idx="6986">
                  <c:v>44553</c:v>
                </c:pt>
                <c:pt idx="6987">
                  <c:v>44554</c:v>
                </c:pt>
                <c:pt idx="6988">
                  <c:v>44554</c:v>
                </c:pt>
                <c:pt idx="6989">
                  <c:v>44554</c:v>
                </c:pt>
                <c:pt idx="6990">
                  <c:v>44554</c:v>
                </c:pt>
                <c:pt idx="6991">
                  <c:v>44554</c:v>
                </c:pt>
                <c:pt idx="6992">
                  <c:v>44554</c:v>
                </c:pt>
                <c:pt idx="6993">
                  <c:v>44554</c:v>
                </c:pt>
                <c:pt idx="6994">
                  <c:v>44554</c:v>
                </c:pt>
                <c:pt idx="6995">
                  <c:v>44554</c:v>
                </c:pt>
                <c:pt idx="6996">
                  <c:v>44554</c:v>
                </c:pt>
                <c:pt idx="6997">
                  <c:v>44554</c:v>
                </c:pt>
                <c:pt idx="6998">
                  <c:v>44554</c:v>
                </c:pt>
                <c:pt idx="6999">
                  <c:v>44554</c:v>
                </c:pt>
                <c:pt idx="7000">
                  <c:v>44554</c:v>
                </c:pt>
                <c:pt idx="7001">
                  <c:v>44555</c:v>
                </c:pt>
                <c:pt idx="7002">
                  <c:v>44555</c:v>
                </c:pt>
                <c:pt idx="7003">
                  <c:v>44555</c:v>
                </c:pt>
                <c:pt idx="7004">
                  <c:v>44555</c:v>
                </c:pt>
                <c:pt idx="7005">
                  <c:v>44555</c:v>
                </c:pt>
                <c:pt idx="7006">
                  <c:v>44555</c:v>
                </c:pt>
                <c:pt idx="7007">
                  <c:v>44555</c:v>
                </c:pt>
                <c:pt idx="7008">
                  <c:v>44555</c:v>
                </c:pt>
                <c:pt idx="7009">
                  <c:v>44555</c:v>
                </c:pt>
                <c:pt idx="7010">
                  <c:v>44555</c:v>
                </c:pt>
                <c:pt idx="7011">
                  <c:v>44555</c:v>
                </c:pt>
                <c:pt idx="7012">
                  <c:v>44555</c:v>
                </c:pt>
                <c:pt idx="7013">
                  <c:v>44555</c:v>
                </c:pt>
                <c:pt idx="7014">
                  <c:v>44555</c:v>
                </c:pt>
                <c:pt idx="7015">
                  <c:v>44555</c:v>
                </c:pt>
                <c:pt idx="7016">
                  <c:v>44556</c:v>
                </c:pt>
                <c:pt idx="7017">
                  <c:v>44556</c:v>
                </c:pt>
                <c:pt idx="7018">
                  <c:v>44556</c:v>
                </c:pt>
                <c:pt idx="7019">
                  <c:v>44556</c:v>
                </c:pt>
                <c:pt idx="7020">
                  <c:v>44556</c:v>
                </c:pt>
                <c:pt idx="7021">
                  <c:v>44556</c:v>
                </c:pt>
                <c:pt idx="7022">
                  <c:v>44556</c:v>
                </c:pt>
                <c:pt idx="7023">
                  <c:v>44556</c:v>
                </c:pt>
                <c:pt idx="7024">
                  <c:v>44556</c:v>
                </c:pt>
                <c:pt idx="7025">
                  <c:v>44556</c:v>
                </c:pt>
                <c:pt idx="7026">
                  <c:v>44556</c:v>
                </c:pt>
                <c:pt idx="7027">
                  <c:v>44556</c:v>
                </c:pt>
                <c:pt idx="7028">
                  <c:v>44556</c:v>
                </c:pt>
                <c:pt idx="7029">
                  <c:v>44556</c:v>
                </c:pt>
                <c:pt idx="7030">
                  <c:v>44557</c:v>
                </c:pt>
                <c:pt idx="7031">
                  <c:v>44557</c:v>
                </c:pt>
                <c:pt idx="7032">
                  <c:v>44557</c:v>
                </c:pt>
                <c:pt idx="7033">
                  <c:v>44557</c:v>
                </c:pt>
                <c:pt idx="7034">
                  <c:v>44557</c:v>
                </c:pt>
                <c:pt idx="7035">
                  <c:v>44557</c:v>
                </c:pt>
                <c:pt idx="7036">
                  <c:v>44557</c:v>
                </c:pt>
                <c:pt idx="7037">
                  <c:v>44557</c:v>
                </c:pt>
                <c:pt idx="7038">
                  <c:v>44557</c:v>
                </c:pt>
                <c:pt idx="7039">
                  <c:v>44557</c:v>
                </c:pt>
                <c:pt idx="7040">
                  <c:v>44557</c:v>
                </c:pt>
                <c:pt idx="7041">
                  <c:v>44557</c:v>
                </c:pt>
                <c:pt idx="7042">
                  <c:v>44557</c:v>
                </c:pt>
                <c:pt idx="7043">
                  <c:v>44557</c:v>
                </c:pt>
                <c:pt idx="7044">
                  <c:v>44557</c:v>
                </c:pt>
                <c:pt idx="7045">
                  <c:v>44558</c:v>
                </c:pt>
                <c:pt idx="7046">
                  <c:v>44558</c:v>
                </c:pt>
                <c:pt idx="7047">
                  <c:v>44558</c:v>
                </c:pt>
                <c:pt idx="7048">
                  <c:v>44558</c:v>
                </c:pt>
                <c:pt idx="7049">
                  <c:v>44558</c:v>
                </c:pt>
                <c:pt idx="7050">
                  <c:v>44558</c:v>
                </c:pt>
                <c:pt idx="7051">
                  <c:v>44558</c:v>
                </c:pt>
                <c:pt idx="7052">
                  <c:v>44558</c:v>
                </c:pt>
                <c:pt idx="7053">
                  <c:v>44558</c:v>
                </c:pt>
                <c:pt idx="7054">
                  <c:v>44558</c:v>
                </c:pt>
                <c:pt idx="7055">
                  <c:v>44558</c:v>
                </c:pt>
                <c:pt idx="7056">
                  <c:v>44558</c:v>
                </c:pt>
                <c:pt idx="7057">
                  <c:v>44558</c:v>
                </c:pt>
                <c:pt idx="7058">
                  <c:v>44558</c:v>
                </c:pt>
                <c:pt idx="7059">
                  <c:v>44559</c:v>
                </c:pt>
                <c:pt idx="7060">
                  <c:v>44559</c:v>
                </c:pt>
                <c:pt idx="7061">
                  <c:v>44559</c:v>
                </c:pt>
                <c:pt idx="7062">
                  <c:v>44559</c:v>
                </c:pt>
                <c:pt idx="7063">
                  <c:v>44559</c:v>
                </c:pt>
                <c:pt idx="7064">
                  <c:v>44559</c:v>
                </c:pt>
                <c:pt idx="7065">
                  <c:v>44559</c:v>
                </c:pt>
                <c:pt idx="7066">
                  <c:v>44559</c:v>
                </c:pt>
                <c:pt idx="7067">
                  <c:v>44559</c:v>
                </c:pt>
                <c:pt idx="7068">
                  <c:v>44559</c:v>
                </c:pt>
                <c:pt idx="7069">
                  <c:v>44559</c:v>
                </c:pt>
                <c:pt idx="7070">
                  <c:v>44559</c:v>
                </c:pt>
                <c:pt idx="7071">
                  <c:v>44559</c:v>
                </c:pt>
                <c:pt idx="7072">
                  <c:v>44559</c:v>
                </c:pt>
                <c:pt idx="7073">
                  <c:v>44559</c:v>
                </c:pt>
                <c:pt idx="7074">
                  <c:v>44560</c:v>
                </c:pt>
                <c:pt idx="7075">
                  <c:v>44560</c:v>
                </c:pt>
                <c:pt idx="7076">
                  <c:v>44560</c:v>
                </c:pt>
                <c:pt idx="7077">
                  <c:v>44560</c:v>
                </c:pt>
                <c:pt idx="7078">
                  <c:v>44560</c:v>
                </c:pt>
                <c:pt idx="7079">
                  <c:v>44560</c:v>
                </c:pt>
                <c:pt idx="7080">
                  <c:v>44560</c:v>
                </c:pt>
                <c:pt idx="7081">
                  <c:v>44560</c:v>
                </c:pt>
                <c:pt idx="7082">
                  <c:v>44560</c:v>
                </c:pt>
                <c:pt idx="7083">
                  <c:v>44560</c:v>
                </c:pt>
                <c:pt idx="7084">
                  <c:v>44560</c:v>
                </c:pt>
                <c:pt idx="7085">
                  <c:v>44560</c:v>
                </c:pt>
                <c:pt idx="7086">
                  <c:v>44560</c:v>
                </c:pt>
                <c:pt idx="7087">
                  <c:v>44560</c:v>
                </c:pt>
                <c:pt idx="7088">
                  <c:v>44560</c:v>
                </c:pt>
                <c:pt idx="7089">
                  <c:v>44561</c:v>
                </c:pt>
                <c:pt idx="7090">
                  <c:v>44561</c:v>
                </c:pt>
                <c:pt idx="7091">
                  <c:v>44561</c:v>
                </c:pt>
                <c:pt idx="7092">
                  <c:v>44561</c:v>
                </c:pt>
                <c:pt idx="7093">
                  <c:v>44561</c:v>
                </c:pt>
                <c:pt idx="7094">
                  <c:v>44561</c:v>
                </c:pt>
                <c:pt idx="7095">
                  <c:v>44561</c:v>
                </c:pt>
                <c:pt idx="7096">
                  <c:v>44561</c:v>
                </c:pt>
                <c:pt idx="7097">
                  <c:v>44561</c:v>
                </c:pt>
                <c:pt idx="7098">
                  <c:v>44561</c:v>
                </c:pt>
                <c:pt idx="7099">
                  <c:v>44561</c:v>
                </c:pt>
                <c:pt idx="7100">
                  <c:v>44561</c:v>
                </c:pt>
                <c:pt idx="7101">
                  <c:v>44561</c:v>
                </c:pt>
                <c:pt idx="7102">
                  <c:v>44561</c:v>
                </c:pt>
                <c:pt idx="7103">
                  <c:v>44562</c:v>
                </c:pt>
                <c:pt idx="7104">
                  <c:v>44562</c:v>
                </c:pt>
                <c:pt idx="7105">
                  <c:v>44562</c:v>
                </c:pt>
                <c:pt idx="7106">
                  <c:v>44562</c:v>
                </c:pt>
                <c:pt idx="7107">
                  <c:v>44562</c:v>
                </c:pt>
                <c:pt idx="7108">
                  <c:v>44562</c:v>
                </c:pt>
                <c:pt idx="7109">
                  <c:v>44562</c:v>
                </c:pt>
                <c:pt idx="7110">
                  <c:v>44562</c:v>
                </c:pt>
                <c:pt idx="7111">
                  <c:v>44562</c:v>
                </c:pt>
                <c:pt idx="7112">
                  <c:v>44562</c:v>
                </c:pt>
                <c:pt idx="7113">
                  <c:v>44562</c:v>
                </c:pt>
                <c:pt idx="7114">
                  <c:v>44562</c:v>
                </c:pt>
                <c:pt idx="7115">
                  <c:v>44562</c:v>
                </c:pt>
                <c:pt idx="7116">
                  <c:v>44562</c:v>
                </c:pt>
                <c:pt idx="7117">
                  <c:v>44562</c:v>
                </c:pt>
                <c:pt idx="7118">
                  <c:v>44563</c:v>
                </c:pt>
                <c:pt idx="7119">
                  <c:v>44563</c:v>
                </c:pt>
                <c:pt idx="7120">
                  <c:v>44563</c:v>
                </c:pt>
                <c:pt idx="7121">
                  <c:v>44563</c:v>
                </c:pt>
                <c:pt idx="7122">
                  <c:v>44563</c:v>
                </c:pt>
                <c:pt idx="7123">
                  <c:v>44563</c:v>
                </c:pt>
                <c:pt idx="7124">
                  <c:v>44563</c:v>
                </c:pt>
                <c:pt idx="7125">
                  <c:v>44563</c:v>
                </c:pt>
                <c:pt idx="7126">
                  <c:v>44563</c:v>
                </c:pt>
                <c:pt idx="7127">
                  <c:v>44563</c:v>
                </c:pt>
                <c:pt idx="7128">
                  <c:v>44563</c:v>
                </c:pt>
                <c:pt idx="7129">
                  <c:v>44563</c:v>
                </c:pt>
                <c:pt idx="7130">
                  <c:v>44563</c:v>
                </c:pt>
                <c:pt idx="7131">
                  <c:v>44563</c:v>
                </c:pt>
                <c:pt idx="7132">
                  <c:v>44564</c:v>
                </c:pt>
                <c:pt idx="7133">
                  <c:v>44564</c:v>
                </c:pt>
                <c:pt idx="7134">
                  <c:v>44564</c:v>
                </c:pt>
                <c:pt idx="7135">
                  <c:v>44564</c:v>
                </c:pt>
                <c:pt idx="7136">
                  <c:v>44564</c:v>
                </c:pt>
                <c:pt idx="7137">
                  <c:v>44564</c:v>
                </c:pt>
                <c:pt idx="7138">
                  <c:v>44564</c:v>
                </c:pt>
                <c:pt idx="7139">
                  <c:v>44564</c:v>
                </c:pt>
                <c:pt idx="7140">
                  <c:v>44564</c:v>
                </c:pt>
                <c:pt idx="7141">
                  <c:v>44564</c:v>
                </c:pt>
                <c:pt idx="7142">
                  <c:v>44564</c:v>
                </c:pt>
                <c:pt idx="7143">
                  <c:v>44564</c:v>
                </c:pt>
                <c:pt idx="7144">
                  <c:v>44564</c:v>
                </c:pt>
                <c:pt idx="7145">
                  <c:v>44564</c:v>
                </c:pt>
                <c:pt idx="7146">
                  <c:v>44564</c:v>
                </c:pt>
                <c:pt idx="7147">
                  <c:v>44565</c:v>
                </c:pt>
                <c:pt idx="7148">
                  <c:v>44565</c:v>
                </c:pt>
                <c:pt idx="7149">
                  <c:v>44565</c:v>
                </c:pt>
                <c:pt idx="7150">
                  <c:v>44565</c:v>
                </c:pt>
                <c:pt idx="7151">
                  <c:v>44565</c:v>
                </c:pt>
                <c:pt idx="7152">
                  <c:v>44565</c:v>
                </c:pt>
                <c:pt idx="7153">
                  <c:v>44565</c:v>
                </c:pt>
                <c:pt idx="7154">
                  <c:v>44565</c:v>
                </c:pt>
                <c:pt idx="7155">
                  <c:v>44565</c:v>
                </c:pt>
                <c:pt idx="7156">
                  <c:v>44565</c:v>
                </c:pt>
                <c:pt idx="7157">
                  <c:v>44565</c:v>
                </c:pt>
                <c:pt idx="7158">
                  <c:v>44565</c:v>
                </c:pt>
                <c:pt idx="7159">
                  <c:v>44565</c:v>
                </c:pt>
                <c:pt idx="7160">
                  <c:v>44565</c:v>
                </c:pt>
                <c:pt idx="7161">
                  <c:v>44566</c:v>
                </c:pt>
                <c:pt idx="7162">
                  <c:v>44566</c:v>
                </c:pt>
                <c:pt idx="7163">
                  <c:v>44566</c:v>
                </c:pt>
                <c:pt idx="7164">
                  <c:v>44566</c:v>
                </c:pt>
                <c:pt idx="7165">
                  <c:v>44566</c:v>
                </c:pt>
                <c:pt idx="7166">
                  <c:v>44566</c:v>
                </c:pt>
                <c:pt idx="7167">
                  <c:v>44566</c:v>
                </c:pt>
                <c:pt idx="7168">
                  <c:v>44566</c:v>
                </c:pt>
                <c:pt idx="7169">
                  <c:v>44566</c:v>
                </c:pt>
                <c:pt idx="7170">
                  <c:v>44566</c:v>
                </c:pt>
                <c:pt idx="7171">
                  <c:v>44566</c:v>
                </c:pt>
                <c:pt idx="7172">
                  <c:v>44566</c:v>
                </c:pt>
                <c:pt idx="7173">
                  <c:v>44566</c:v>
                </c:pt>
                <c:pt idx="7174">
                  <c:v>44566</c:v>
                </c:pt>
                <c:pt idx="7175">
                  <c:v>44566</c:v>
                </c:pt>
                <c:pt idx="7176">
                  <c:v>44567</c:v>
                </c:pt>
                <c:pt idx="7177">
                  <c:v>44567</c:v>
                </c:pt>
                <c:pt idx="7178">
                  <c:v>44567</c:v>
                </c:pt>
                <c:pt idx="7179">
                  <c:v>44567</c:v>
                </c:pt>
                <c:pt idx="7180">
                  <c:v>44567</c:v>
                </c:pt>
                <c:pt idx="7181">
                  <c:v>44567</c:v>
                </c:pt>
                <c:pt idx="7182">
                  <c:v>44567</c:v>
                </c:pt>
                <c:pt idx="7183">
                  <c:v>44567</c:v>
                </c:pt>
                <c:pt idx="7184">
                  <c:v>44567</c:v>
                </c:pt>
                <c:pt idx="7185">
                  <c:v>44567</c:v>
                </c:pt>
                <c:pt idx="7186">
                  <c:v>44567</c:v>
                </c:pt>
                <c:pt idx="7187">
                  <c:v>44567</c:v>
                </c:pt>
                <c:pt idx="7188">
                  <c:v>44567</c:v>
                </c:pt>
                <c:pt idx="7189">
                  <c:v>44567</c:v>
                </c:pt>
                <c:pt idx="7190">
                  <c:v>44567</c:v>
                </c:pt>
                <c:pt idx="7191">
                  <c:v>44568</c:v>
                </c:pt>
                <c:pt idx="7192">
                  <c:v>44568</c:v>
                </c:pt>
                <c:pt idx="7193">
                  <c:v>44568</c:v>
                </c:pt>
                <c:pt idx="7194">
                  <c:v>44568</c:v>
                </c:pt>
                <c:pt idx="7195">
                  <c:v>44568</c:v>
                </c:pt>
                <c:pt idx="7196">
                  <c:v>44568</c:v>
                </c:pt>
                <c:pt idx="7197">
                  <c:v>44568</c:v>
                </c:pt>
                <c:pt idx="7198">
                  <c:v>44568</c:v>
                </c:pt>
                <c:pt idx="7199">
                  <c:v>44568</c:v>
                </c:pt>
                <c:pt idx="7200">
                  <c:v>44568</c:v>
                </c:pt>
                <c:pt idx="7201">
                  <c:v>44568</c:v>
                </c:pt>
                <c:pt idx="7202">
                  <c:v>44568</c:v>
                </c:pt>
                <c:pt idx="7203">
                  <c:v>44568</c:v>
                </c:pt>
                <c:pt idx="7204">
                  <c:v>44568</c:v>
                </c:pt>
                <c:pt idx="7205">
                  <c:v>44569</c:v>
                </c:pt>
                <c:pt idx="7206">
                  <c:v>44569</c:v>
                </c:pt>
                <c:pt idx="7207">
                  <c:v>44569</c:v>
                </c:pt>
                <c:pt idx="7208">
                  <c:v>44569</c:v>
                </c:pt>
                <c:pt idx="7209">
                  <c:v>44569</c:v>
                </c:pt>
                <c:pt idx="7210">
                  <c:v>44569</c:v>
                </c:pt>
                <c:pt idx="7211">
                  <c:v>44569</c:v>
                </c:pt>
                <c:pt idx="7212">
                  <c:v>44569</c:v>
                </c:pt>
                <c:pt idx="7213">
                  <c:v>44569</c:v>
                </c:pt>
                <c:pt idx="7214">
                  <c:v>44569</c:v>
                </c:pt>
                <c:pt idx="7215">
                  <c:v>44569</c:v>
                </c:pt>
                <c:pt idx="7216">
                  <c:v>44569</c:v>
                </c:pt>
                <c:pt idx="7217">
                  <c:v>44569</c:v>
                </c:pt>
                <c:pt idx="7218">
                  <c:v>44569</c:v>
                </c:pt>
                <c:pt idx="7219">
                  <c:v>44569</c:v>
                </c:pt>
                <c:pt idx="7220">
                  <c:v>44570</c:v>
                </c:pt>
                <c:pt idx="7221">
                  <c:v>44570</c:v>
                </c:pt>
                <c:pt idx="7222">
                  <c:v>44570</c:v>
                </c:pt>
                <c:pt idx="7223">
                  <c:v>44570</c:v>
                </c:pt>
                <c:pt idx="7224">
                  <c:v>44570</c:v>
                </c:pt>
                <c:pt idx="7225">
                  <c:v>44570</c:v>
                </c:pt>
                <c:pt idx="7226">
                  <c:v>44570</c:v>
                </c:pt>
                <c:pt idx="7227">
                  <c:v>44570</c:v>
                </c:pt>
                <c:pt idx="7228">
                  <c:v>44570</c:v>
                </c:pt>
                <c:pt idx="7229">
                  <c:v>44570</c:v>
                </c:pt>
                <c:pt idx="7230">
                  <c:v>44570</c:v>
                </c:pt>
                <c:pt idx="7231">
                  <c:v>44570</c:v>
                </c:pt>
                <c:pt idx="7232">
                  <c:v>44570</c:v>
                </c:pt>
                <c:pt idx="7233">
                  <c:v>44570</c:v>
                </c:pt>
                <c:pt idx="7234">
                  <c:v>44571</c:v>
                </c:pt>
                <c:pt idx="7235">
                  <c:v>44571</c:v>
                </c:pt>
                <c:pt idx="7236">
                  <c:v>44571</c:v>
                </c:pt>
                <c:pt idx="7237">
                  <c:v>44571</c:v>
                </c:pt>
                <c:pt idx="7238">
                  <c:v>44571</c:v>
                </c:pt>
                <c:pt idx="7239">
                  <c:v>44571</c:v>
                </c:pt>
                <c:pt idx="7240">
                  <c:v>44571</c:v>
                </c:pt>
                <c:pt idx="7241">
                  <c:v>44571</c:v>
                </c:pt>
                <c:pt idx="7242">
                  <c:v>44571</c:v>
                </c:pt>
                <c:pt idx="7243">
                  <c:v>44571</c:v>
                </c:pt>
                <c:pt idx="7244">
                  <c:v>44571</c:v>
                </c:pt>
                <c:pt idx="7245">
                  <c:v>44571</c:v>
                </c:pt>
                <c:pt idx="7246">
                  <c:v>44571</c:v>
                </c:pt>
                <c:pt idx="7247">
                  <c:v>44571</c:v>
                </c:pt>
                <c:pt idx="7248">
                  <c:v>44571</c:v>
                </c:pt>
                <c:pt idx="7249">
                  <c:v>44572</c:v>
                </c:pt>
                <c:pt idx="7250">
                  <c:v>44572</c:v>
                </c:pt>
                <c:pt idx="7251">
                  <c:v>44572</c:v>
                </c:pt>
                <c:pt idx="7252">
                  <c:v>44572</c:v>
                </c:pt>
                <c:pt idx="7253">
                  <c:v>44572</c:v>
                </c:pt>
                <c:pt idx="7254">
                  <c:v>44572</c:v>
                </c:pt>
                <c:pt idx="7255">
                  <c:v>44572</c:v>
                </c:pt>
                <c:pt idx="7256">
                  <c:v>44572</c:v>
                </c:pt>
                <c:pt idx="7257">
                  <c:v>44572</c:v>
                </c:pt>
                <c:pt idx="7258">
                  <c:v>44572</c:v>
                </c:pt>
                <c:pt idx="7259">
                  <c:v>44572</c:v>
                </c:pt>
                <c:pt idx="7260">
                  <c:v>44572</c:v>
                </c:pt>
                <c:pt idx="7261">
                  <c:v>44572</c:v>
                </c:pt>
                <c:pt idx="7262">
                  <c:v>44572</c:v>
                </c:pt>
                <c:pt idx="7263">
                  <c:v>44573</c:v>
                </c:pt>
                <c:pt idx="7264">
                  <c:v>44573</c:v>
                </c:pt>
                <c:pt idx="7265">
                  <c:v>44573</c:v>
                </c:pt>
                <c:pt idx="7266">
                  <c:v>44573</c:v>
                </c:pt>
                <c:pt idx="7267">
                  <c:v>44573</c:v>
                </c:pt>
                <c:pt idx="7268">
                  <c:v>44573</c:v>
                </c:pt>
                <c:pt idx="7269">
                  <c:v>44573</c:v>
                </c:pt>
                <c:pt idx="7270">
                  <c:v>44573</c:v>
                </c:pt>
                <c:pt idx="7271">
                  <c:v>44573</c:v>
                </c:pt>
                <c:pt idx="7272">
                  <c:v>44573</c:v>
                </c:pt>
                <c:pt idx="7273">
                  <c:v>44573</c:v>
                </c:pt>
                <c:pt idx="7274">
                  <c:v>44573</c:v>
                </c:pt>
                <c:pt idx="7275">
                  <c:v>44573</c:v>
                </c:pt>
                <c:pt idx="7276">
                  <c:v>44573</c:v>
                </c:pt>
                <c:pt idx="7277">
                  <c:v>44573</c:v>
                </c:pt>
                <c:pt idx="7278">
                  <c:v>44574</c:v>
                </c:pt>
                <c:pt idx="7279">
                  <c:v>44574</c:v>
                </c:pt>
                <c:pt idx="7280">
                  <c:v>44574</c:v>
                </c:pt>
                <c:pt idx="7281">
                  <c:v>44574</c:v>
                </c:pt>
                <c:pt idx="7282">
                  <c:v>44574</c:v>
                </c:pt>
                <c:pt idx="7283">
                  <c:v>44574</c:v>
                </c:pt>
                <c:pt idx="7284">
                  <c:v>44574</c:v>
                </c:pt>
                <c:pt idx="7285">
                  <c:v>44574</c:v>
                </c:pt>
                <c:pt idx="7286">
                  <c:v>44574</c:v>
                </c:pt>
                <c:pt idx="7287">
                  <c:v>44574</c:v>
                </c:pt>
                <c:pt idx="7288">
                  <c:v>44574</c:v>
                </c:pt>
                <c:pt idx="7289">
                  <c:v>44574</c:v>
                </c:pt>
                <c:pt idx="7290">
                  <c:v>44574</c:v>
                </c:pt>
                <c:pt idx="7291">
                  <c:v>44574</c:v>
                </c:pt>
                <c:pt idx="7292">
                  <c:v>44575</c:v>
                </c:pt>
                <c:pt idx="7293">
                  <c:v>44575</c:v>
                </c:pt>
                <c:pt idx="7294">
                  <c:v>44575</c:v>
                </c:pt>
                <c:pt idx="7295">
                  <c:v>44575</c:v>
                </c:pt>
                <c:pt idx="7296">
                  <c:v>44575</c:v>
                </c:pt>
                <c:pt idx="7297">
                  <c:v>44575</c:v>
                </c:pt>
                <c:pt idx="7298">
                  <c:v>44575</c:v>
                </c:pt>
                <c:pt idx="7299">
                  <c:v>44575</c:v>
                </c:pt>
                <c:pt idx="7300">
                  <c:v>44575</c:v>
                </c:pt>
                <c:pt idx="7301">
                  <c:v>44575</c:v>
                </c:pt>
                <c:pt idx="7302">
                  <c:v>44575</c:v>
                </c:pt>
                <c:pt idx="7303">
                  <c:v>44575</c:v>
                </c:pt>
                <c:pt idx="7304">
                  <c:v>44575</c:v>
                </c:pt>
                <c:pt idx="7305">
                  <c:v>44575</c:v>
                </c:pt>
                <c:pt idx="7306">
                  <c:v>44575</c:v>
                </c:pt>
                <c:pt idx="7307">
                  <c:v>44576</c:v>
                </c:pt>
                <c:pt idx="7308">
                  <c:v>44576</c:v>
                </c:pt>
                <c:pt idx="7309">
                  <c:v>44576</c:v>
                </c:pt>
                <c:pt idx="7310">
                  <c:v>44576</c:v>
                </c:pt>
                <c:pt idx="7311">
                  <c:v>44576</c:v>
                </c:pt>
                <c:pt idx="7312">
                  <c:v>44576</c:v>
                </c:pt>
                <c:pt idx="7313">
                  <c:v>44576</c:v>
                </c:pt>
                <c:pt idx="7314">
                  <c:v>44576</c:v>
                </c:pt>
                <c:pt idx="7315">
                  <c:v>44576</c:v>
                </c:pt>
                <c:pt idx="7316">
                  <c:v>44576</c:v>
                </c:pt>
                <c:pt idx="7317">
                  <c:v>44576</c:v>
                </c:pt>
                <c:pt idx="7318">
                  <c:v>44576</c:v>
                </c:pt>
                <c:pt idx="7319">
                  <c:v>44576</c:v>
                </c:pt>
                <c:pt idx="7320">
                  <c:v>44576</c:v>
                </c:pt>
                <c:pt idx="7321">
                  <c:v>44576</c:v>
                </c:pt>
                <c:pt idx="7322">
                  <c:v>44577</c:v>
                </c:pt>
                <c:pt idx="7323">
                  <c:v>44577</c:v>
                </c:pt>
                <c:pt idx="7324">
                  <c:v>44577</c:v>
                </c:pt>
                <c:pt idx="7325">
                  <c:v>44577</c:v>
                </c:pt>
                <c:pt idx="7326">
                  <c:v>44577</c:v>
                </c:pt>
                <c:pt idx="7327">
                  <c:v>44577</c:v>
                </c:pt>
                <c:pt idx="7328">
                  <c:v>44577</c:v>
                </c:pt>
                <c:pt idx="7329">
                  <c:v>44577</c:v>
                </c:pt>
                <c:pt idx="7330">
                  <c:v>44577</c:v>
                </c:pt>
                <c:pt idx="7331">
                  <c:v>44577</c:v>
                </c:pt>
                <c:pt idx="7332">
                  <c:v>44577</c:v>
                </c:pt>
                <c:pt idx="7333">
                  <c:v>44577</c:v>
                </c:pt>
                <c:pt idx="7334">
                  <c:v>44577</c:v>
                </c:pt>
                <c:pt idx="7335">
                  <c:v>44577</c:v>
                </c:pt>
                <c:pt idx="7336">
                  <c:v>44578</c:v>
                </c:pt>
                <c:pt idx="7337">
                  <c:v>44578</c:v>
                </c:pt>
                <c:pt idx="7338">
                  <c:v>44578</c:v>
                </c:pt>
                <c:pt idx="7339">
                  <c:v>44578</c:v>
                </c:pt>
                <c:pt idx="7340">
                  <c:v>44578</c:v>
                </c:pt>
                <c:pt idx="7341">
                  <c:v>44578</c:v>
                </c:pt>
                <c:pt idx="7342">
                  <c:v>44578</c:v>
                </c:pt>
                <c:pt idx="7343">
                  <c:v>44578</c:v>
                </c:pt>
                <c:pt idx="7344">
                  <c:v>44578</c:v>
                </c:pt>
                <c:pt idx="7345">
                  <c:v>44578</c:v>
                </c:pt>
                <c:pt idx="7346">
                  <c:v>44578</c:v>
                </c:pt>
                <c:pt idx="7347">
                  <c:v>44578</c:v>
                </c:pt>
                <c:pt idx="7348">
                  <c:v>44578</c:v>
                </c:pt>
                <c:pt idx="7349">
                  <c:v>44578</c:v>
                </c:pt>
                <c:pt idx="7350">
                  <c:v>44578</c:v>
                </c:pt>
                <c:pt idx="7351">
                  <c:v>44579</c:v>
                </c:pt>
                <c:pt idx="7352">
                  <c:v>44579</c:v>
                </c:pt>
                <c:pt idx="7353">
                  <c:v>44579</c:v>
                </c:pt>
                <c:pt idx="7354">
                  <c:v>44579</c:v>
                </c:pt>
                <c:pt idx="7355">
                  <c:v>44579</c:v>
                </c:pt>
                <c:pt idx="7356">
                  <c:v>44579</c:v>
                </c:pt>
                <c:pt idx="7357">
                  <c:v>44579</c:v>
                </c:pt>
                <c:pt idx="7358">
                  <c:v>44579</c:v>
                </c:pt>
                <c:pt idx="7359">
                  <c:v>44579</c:v>
                </c:pt>
                <c:pt idx="7360">
                  <c:v>44579</c:v>
                </c:pt>
                <c:pt idx="7361">
                  <c:v>44579</c:v>
                </c:pt>
                <c:pt idx="7362">
                  <c:v>44579</c:v>
                </c:pt>
                <c:pt idx="7363">
                  <c:v>44579</c:v>
                </c:pt>
                <c:pt idx="7364">
                  <c:v>44579</c:v>
                </c:pt>
                <c:pt idx="7365">
                  <c:v>44580</c:v>
                </c:pt>
                <c:pt idx="7366">
                  <c:v>44580</c:v>
                </c:pt>
                <c:pt idx="7367">
                  <c:v>44580</c:v>
                </c:pt>
                <c:pt idx="7368">
                  <c:v>44580</c:v>
                </c:pt>
                <c:pt idx="7369">
                  <c:v>44580</c:v>
                </c:pt>
                <c:pt idx="7370">
                  <c:v>44580</c:v>
                </c:pt>
                <c:pt idx="7371">
                  <c:v>44580</c:v>
                </c:pt>
                <c:pt idx="7372">
                  <c:v>44580</c:v>
                </c:pt>
                <c:pt idx="7373">
                  <c:v>44580</c:v>
                </c:pt>
                <c:pt idx="7374">
                  <c:v>44580</c:v>
                </c:pt>
                <c:pt idx="7375">
                  <c:v>44580</c:v>
                </c:pt>
                <c:pt idx="7376">
                  <c:v>44580</c:v>
                </c:pt>
                <c:pt idx="7377">
                  <c:v>44580</c:v>
                </c:pt>
                <c:pt idx="7378">
                  <c:v>44580</c:v>
                </c:pt>
                <c:pt idx="7379">
                  <c:v>44580</c:v>
                </c:pt>
                <c:pt idx="7380">
                  <c:v>44581</c:v>
                </c:pt>
                <c:pt idx="7381">
                  <c:v>44581</c:v>
                </c:pt>
                <c:pt idx="7382">
                  <c:v>44581</c:v>
                </c:pt>
                <c:pt idx="7383">
                  <c:v>44581</c:v>
                </c:pt>
                <c:pt idx="7384">
                  <c:v>44581</c:v>
                </c:pt>
                <c:pt idx="7385">
                  <c:v>44581</c:v>
                </c:pt>
                <c:pt idx="7386">
                  <c:v>44581</c:v>
                </c:pt>
                <c:pt idx="7387">
                  <c:v>44581</c:v>
                </c:pt>
                <c:pt idx="7388">
                  <c:v>44581</c:v>
                </c:pt>
                <c:pt idx="7389">
                  <c:v>44581</c:v>
                </c:pt>
                <c:pt idx="7390">
                  <c:v>44581</c:v>
                </c:pt>
                <c:pt idx="7391">
                  <c:v>44581</c:v>
                </c:pt>
                <c:pt idx="7392">
                  <c:v>44581</c:v>
                </c:pt>
                <c:pt idx="7393">
                  <c:v>44581</c:v>
                </c:pt>
                <c:pt idx="7394">
                  <c:v>44582</c:v>
                </c:pt>
                <c:pt idx="7395">
                  <c:v>44582</c:v>
                </c:pt>
                <c:pt idx="7396">
                  <c:v>44582</c:v>
                </c:pt>
                <c:pt idx="7397">
                  <c:v>44582</c:v>
                </c:pt>
                <c:pt idx="7398">
                  <c:v>44582</c:v>
                </c:pt>
                <c:pt idx="7399">
                  <c:v>44582</c:v>
                </c:pt>
                <c:pt idx="7400">
                  <c:v>44582</c:v>
                </c:pt>
                <c:pt idx="7401">
                  <c:v>44582</c:v>
                </c:pt>
                <c:pt idx="7402">
                  <c:v>44582</c:v>
                </c:pt>
                <c:pt idx="7403">
                  <c:v>44582</c:v>
                </c:pt>
                <c:pt idx="7404">
                  <c:v>44582</c:v>
                </c:pt>
                <c:pt idx="7405">
                  <c:v>44582</c:v>
                </c:pt>
                <c:pt idx="7406">
                  <c:v>44582</c:v>
                </c:pt>
                <c:pt idx="7407">
                  <c:v>44582</c:v>
                </c:pt>
                <c:pt idx="7408">
                  <c:v>44582</c:v>
                </c:pt>
                <c:pt idx="7409">
                  <c:v>44583</c:v>
                </c:pt>
                <c:pt idx="7410">
                  <c:v>44583</c:v>
                </c:pt>
                <c:pt idx="7411">
                  <c:v>44583</c:v>
                </c:pt>
                <c:pt idx="7412">
                  <c:v>44583</c:v>
                </c:pt>
                <c:pt idx="7413">
                  <c:v>44583</c:v>
                </c:pt>
                <c:pt idx="7414">
                  <c:v>44583</c:v>
                </c:pt>
                <c:pt idx="7415">
                  <c:v>44583</c:v>
                </c:pt>
                <c:pt idx="7416">
                  <c:v>44583</c:v>
                </c:pt>
                <c:pt idx="7417">
                  <c:v>44583</c:v>
                </c:pt>
                <c:pt idx="7418">
                  <c:v>44583</c:v>
                </c:pt>
                <c:pt idx="7419">
                  <c:v>44583</c:v>
                </c:pt>
                <c:pt idx="7420">
                  <c:v>44583</c:v>
                </c:pt>
                <c:pt idx="7421">
                  <c:v>44583</c:v>
                </c:pt>
                <c:pt idx="7422">
                  <c:v>44583</c:v>
                </c:pt>
                <c:pt idx="7423">
                  <c:v>44583</c:v>
                </c:pt>
                <c:pt idx="7424">
                  <c:v>44584</c:v>
                </c:pt>
                <c:pt idx="7425">
                  <c:v>44584</c:v>
                </c:pt>
                <c:pt idx="7426">
                  <c:v>44584</c:v>
                </c:pt>
                <c:pt idx="7427">
                  <c:v>44584</c:v>
                </c:pt>
                <c:pt idx="7428">
                  <c:v>44584</c:v>
                </c:pt>
                <c:pt idx="7429">
                  <c:v>44584</c:v>
                </c:pt>
                <c:pt idx="7430">
                  <c:v>44584</c:v>
                </c:pt>
                <c:pt idx="7431">
                  <c:v>44584</c:v>
                </c:pt>
                <c:pt idx="7432">
                  <c:v>44584</c:v>
                </c:pt>
                <c:pt idx="7433">
                  <c:v>44584</c:v>
                </c:pt>
                <c:pt idx="7434">
                  <c:v>44584</c:v>
                </c:pt>
                <c:pt idx="7435">
                  <c:v>44584</c:v>
                </c:pt>
                <c:pt idx="7436">
                  <c:v>44584</c:v>
                </c:pt>
                <c:pt idx="7437">
                  <c:v>44584</c:v>
                </c:pt>
                <c:pt idx="7438">
                  <c:v>44585</c:v>
                </c:pt>
                <c:pt idx="7439">
                  <c:v>44585</c:v>
                </c:pt>
                <c:pt idx="7440">
                  <c:v>44585</c:v>
                </c:pt>
                <c:pt idx="7441">
                  <c:v>44585</c:v>
                </c:pt>
                <c:pt idx="7442">
                  <c:v>44585</c:v>
                </c:pt>
                <c:pt idx="7443">
                  <c:v>44585</c:v>
                </c:pt>
                <c:pt idx="7444">
                  <c:v>44585</c:v>
                </c:pt>
                <c:pt idx="7445">
                  <c:v>44585</c:v>
                </c:pt>
                <c:pt idx="7446">
                  <c:v>44585</c:v>
                </c:pt>
                <c:pt idx="7447">
                  <c:v>44585</c:v>
                </c:pt>
                <c:pt idx="7448">
                  <c:v>44585</c:v>
                </c:pt>
                <c:pt idx="7449">
                  <c:v>44585</c:v>
                </c:pt>
                <c:pt idx="7450">
                  <c:v>44585</c:v>
                </c:pt>
                <c:pt idx="7451">
                  <c:v>44585</c:v>
                </c:pt>
                <c:pt idx="7452">
                  <c:v>44585</c:v>
                </c:pt>
                <c:pt idx="7453">
                  <c:v>44586</c:v>
                </c:pt>
                <c:pt idx="7454">
                  <c:v>44586</c:v>
                </c:pt>
                <c:pt idx="7455">
                  <c:v>44586</c:v>
                </c:pt>
                <c:pt idx="7456">
                  <c:v>44586</c:v>
                </c:pt>
                <c:pt idx="7457">
                  <c:v>44586</c:v>
                </c:pt>
                <c:pt idx="7458">
                  <c:v>44586</c:v>
                </c:pt>
                <c:pt idx="7459">
                  <c:v>44586</c:v>
                </c:pt>
                <c:pt idx="7460">
                  <c:v>44586</c:v>
                </c:pt>
                <c:pt idx="7461">
                  <c:v>44586</c:v>
                </c:pt>
                <c:pt idx="7462">
                  <c:v>44586</c:v>
                </c:pt>
                <c:pt idx="7463">
                  <c:v>44586</c:v>
                </c:pt>
                <c:pt idx="7464">
                  <c:v>44586</c:v>
                </c:pt>
                <c:pt idx="7465">
                  <c:v>44586</c:v>
                </c:pt>
                <c:pt idx="7466">
                  <c:v>44586</c:v>
                </c:pt>
                <c:pt idx="7467">
                  <c:v>44587</c:v>
                </c:pt>
                <c:pt idx="7468">
                  <c:v>44587</c:v>
                </c:pt>
                <c:pt idx="7469">
                  <c:v>44587</c:v>
                </c:pt>
                <c:pt idx="7470">
                  <c:v>44587</c:v>
                </c:pt>
                <c:pt idx="7471">
                  <c:v>44587</c:v>
                </c:pt>
                <c:pt idx="7472">
                  <c:v>44587</c:v>
                </c:pt>
                <c:pt idx="7473">
                  <c:v>44587</c:v>
                </c:pt>
                <c:pt idx="7474">
                  <c:v>44587</c:v>
                </c:pt>
                <c:pt idx="7475">
                  <c:v>44587</c:v>
                </c:pt>
                <c:pt idx="7476">
                  <c:v>44587</c:v>
                </c:pt>
                <c:pt idx="7477">
                  <c:v>44587</c:v>
                </c:pt>
                <c:pt idx="7478">
                  <c:v>44587</c:v>
                </c:pt>
                <c:pt idx="7479">
                  <c:v>44587</c:v>
                </c:pt>
                <c:pt idx="7480">
                  <c:v>44587</c:v>
                </c:pt>
                <c:pt idx="7481">
                  <c:v>44587</c:v>
                </c:pt>
                <c:pt idx="7482">
                  <c:v>44588</c:v>
                </c:pt>
                <c:pt idx="7483">
                  <c:v>44588</c:v>
                </c:pt>
                <c:pt idx="7484">
                  <c:v>44588</c:v>
                </c:pt>
                <c:pt idx="7485">
                  <c:v>44588</c:v>
                </c:pt>
                <c:pt idx="7486">
                  <c:v>44588</c:v>
                </c:pt>
                <c:pt idx="7487">
                  <c:v>44588</c:v>
                </c:pt>
                <c:pt idx="7488">
                  <c:v>44588</c:v>
                </c:pt>
                <c:pt idx="7489">
                  <c:v>44588</c:v>
                </c:pt>
                <c:pt idx="7490">
                  <c:v>44588</c:v>
                </c:pt>
                <c:pt idx="7491">
                  <c:v>44588</c:v>
                </c:pt>
                <c:pt idx="7492">
                  <c:v>44588</c:v>
                </c:pt>
                <c:pt idx="7493">
                  <c:v>44588</c:v>
                </c:pt>
                <c:pt idx="7494">
                  <c:v>44588</c:v>
                </c:pt>
                <c:pt idx="7495">
                  <c:v>44588</c:v>
                </c:pt>
                <c:pt idx="7496">
                  <c:v>44589</c:v>
                </c:pt>
                <c:pt idx="7497">
                  <c:v>44589</c:v>
                </c:pt>
                <c:pt idx="7498">
                  <c:v>44589</c:v>
                </c:pt>
                <c:pt idx="7499">
                  <c:v>44589</c:v>
                </c:pt>
                <c:pt idx="7500">
                  <c:v>44589</c:v>
                </c:pt>
                <c:pt idx="7501">
                  <c:v>44589</c:v>
                </c:pt>
                <c:pt idx="7502">
                  <c:v>44589</c:v>
                </c:pt>
                <c:pt idx="7503">
                  <c:v>44589</c:v>
                </c:pt>
                <c:pt idx="7504">
                  <c:v>44589</c:v>
                </c:pt>
                <c:pt idx="7505">
                  <c:v>44589</c:v>
                </c:pt>
                <c:pt idx="7506">
                  <c:v>44589</c:v>
                </c:pt>
                <c:pt idx="7507">
                  <c:v>44589</c:v>
                </c:pt>
                <c:pt idx="7508">
                  <c:v>44589</c:v>
                </c:pt>
                <c:pt idx="7509">
                  <c:v>44589</c:v>
                </c:pt>
                <c:pt idx="7510">
                  <c:v>44589</c:v>
                </c:pt>
                <c:pt idx="7511">
                  <c:v>44590</c:v>
                </c:pt>
                <c:pt idx="7512">
                  <c:v>44590</c:v>
                </c:pt>
                <c:pt idx="7513">
                  <c:v>44590</c:v>
                </c:pt>
                <c:pt idx="7514">
                  <c:v>44590</c:v>
                </c:pt>
                <c:pt idx="7515">
                  <c:v>44590</c:v>
                </c:pt>
                <c:pt idx="7516">
                  <c:v>44590</c:v>
                </c:pt>
                <c:pt idx="7517">
                  <c:v>44590</c:v>
                </c:pt>
                <c:pt idx="7518">
                  <c:v>44590</c:v>
                </c:pt>
                <c:pt idx="7519">
                  <c:v>44590</c:v>
                </c:pt>
                <c:pt idx="7520">
                  <c:v>44590</c:v>
                </c:pt>
                <c:pt idx="7521">
                  <c:v>44590</c:v>
                </c:pt>
                <c:pt idx="7522">
                  <c:v>44590</c:v>
                </c:pt>
                <c:pt idx="7523">
                  <c:v>44590</c:v>
                </c:pt>
                <c:pt idx="7524">
                  <c:v>44590</c:v>
                </c:pt>
                <c:pt idx="7525">
                  <c:v>44591</c:v>
                </c:pt>
                <c:pt idx="7526">
                  <c:v>44591</c:v>
                </c:pt>
                <c:pt idx="7527">
                  <c:v>44591</c:v>
                </c:pt>
                <c:pt idx="7528">
                  <c:v>44591</c:v>
                </c:pt>
                <c:pt idx="7529">
                  <c:v>44591</c:v>
                </c:pt>
                <c:pt idx="7530">
                  <c:v>44591</c:v>
                </c:pt>
                <c:pt idx="7531">
                  <c:v>44591</c:v>
                </c:pt>
                <c:pt idx="7532">
                  <c:v>44591</c:v>
                </c:pt>
                <c:pt idx="7533">
                  <c:v>44591</c:v>
                </c:pt>
                <c:pt idx="7534">
                  <c:v>44591</c:v>
                </c:pt>
                <c:pt idx="7535">
                  <c:v>44591</c:v>
                </c:pt>
                <c:pt idx="7536">
                  <c:v>44591</c:v>
                </c:pt>
                <c:pt idx="7537">
                  <c:v>44591</c:v>
                </c:pt>
                <c:pt idx="7538">
                  <c:v>44591</c:v>
                </c:pt>
                <c:pt idx="7539">
                  <c:v>44591</c:v>
                </c:pt>
                <c:pt idx="7540">
                  <c:v>44592</c:v>
                </c:pt>
                <c:pt idx="7541">
                  <c:v>44592</c:v>
                </c:pt>
                <c:pt idx="7542">
                  <c:v>44592</c:v>
                </c:pt>
                <c:pt idx="7543">
                  <c:v>44592</c:v>
                </c:pt>
                <c:pt idx="7544">
                  <c:v>44592</c:v>
                </c:pt>
                <c:pt idx="7545">
                  <c:v>44592</c:v>
                </c:pt>
                <c:pt idx="7546">
                  <c:v>44592</c:v>
                </c:pt>
                <c:pt idx="7547">
                  <c:v>44592</c:v>
                </c:pt>
                <c:pt idx="7548">
                  <c:v>44592</c:v>
                </c:pt>
                <c:pt idx="7549">
                  <c:v>44592</c:v>
                </c:pt>
                <c:pt idx="7550">
                  <c:v>44592</c:v>
                </c:pt>
                <c:pt idx="7551">
                  <c:v>44592</c:v>
                </c:pt>
                <c:pt idx="7552">
                  <c:v>44592</c:v>
                </c:pt>
                <c:pt idx="7553">
                  <c:v>44592</c:v>
                </c:pt>
                <c:pt idx="7554">
                  <c:v>44592</c:v>
                </c:pt>
                <c:pt idx="7555">
                  <c:v>44593</c:v>
                </c:pt>
                <c:pt idx="7556">
                  <c:v>44593</c:v>
                </c:pt>
                <c:pt idx="7557">
                  <c:v>44593</c:v>
                </c:pt>
                <c:pt idx="7558">
                  <c:v>44593</c:v>
                </c:pt>
                <c:pt idx="7559">
                  <c:v>44593</c:v>
                </c:pt>
                <c:pt idx="7560">
                  <c:v>44593</c:v>
                </c:pt>
                <c:pt idx="7561">
                  <c:v>44593</c:v>
                </c:pt>
                <c:pt idx="7562">
                  <c:v>44593</c:v>
                </c:pt>
                <c:pt idx="7563">
                  <c:v>44593</c:v>
                </c:pt>
                <c:pt idx="7564">
                  <c:v>44593</c:v>
                </c:pt>
                <c:pt idx="7565">
                  <c:v>44593</c:v>
                </c:pt>
                <c:pt idx="7566">
                  <c:v>44593</c:v>
                </c:pt>
                <c:pt idx="7567">
                  <c:v>44593</c:v>
                </c:pt>
                <c:pt idx="7568">
                  <c:v>44593</c:v>
                </c:pt>
                <c:pt idx="7569">
                  <c:v>44594</c:v>
                </c:pt>
                <c:pt idx="7570">
                  <c:v>44594</c:v>
                </c:pt>
                <c:pt idx="7571">
                  <c:v>44594</c:v>
                </c:pt>
                <c:pt idx="7572">
                  <c:v>44594</c:v>
                </c:pt>
                <c:pt idx="7573">
                  <c:v>44594</c:v>
                </c:pt>
                <c:pt idx="7574">
                  <c:v>44594</c:v>
                </c:pt>
                <c:pt idx="7575">
                  <c:v>44594</c:v>
                </c:pt>
                <c:pt idx="7576">
                  <c:v>44594</c:v>
                </c:pt>
                <c:pt idx="7577">
                  <c:v>44594</c:v>
                </c:pt>
                <c:pt idx="7578">
                  <c:v>44594</c:v>
                </c:pt>
                <c:pt idx="7579">
                  <c:v>44594</c:v>
                </c:pt>
                <c:pt idx="7580">
                  <c:v>44594</c:v>
                </c:pt>
                <c:pt idx="7581">
                  <c:v>44594</c:v>
                </c:pt>
                <c:pt idx="7582">
                  <c:v>44594</c:v>
                </c:pt>
                <c:pt idx="7583">
                  <c:v>44594</c:v>
                </c:pt>
                <c:pt idx="7584">
                  <c:v>44595</c:v>
                </c:pt>
                <c:pt idx="7585">
                  <c:v>44595</c:v>
                </c:pt>
                <c:pt idx="7586">
                  <c:v>44595</c:v>
                </c:pt>
                <c:pt idx="7587">
                  <c:v>44595</c:v>
                </c:pt>
                <c:pt idx="7588">
                  <c:v>44595</c:v>
                </c:pt>
                <c:pt idx="7589">
                  <c:v>44595</c:v>
                </c:pt>
                <c:pt idx="7590">
                  <c:v>44595</c:v>
                </c:pt>
                <c:pt idx="7591">
                  <c:v>44595</c:v>
                </c:pt>
                <c:pt idx="7592">
                  <c:v>44595</c:v>
                </c:pt>
                <c:pt idx="7593">
                  <c:v>44595</c:v>
                </c:pt>
                <c:pt idx="7594">
                  <c:v>44595</c:v>
                </c:pt>
                <c:pt idx="7595">
                  <c:v>44595</c:v>
                </c:pt>
                <c:pt idx="7596">
                  <c:v>44595</c:v>
                </c:pt>
                <c:pt idx="7597">
                  <c:v>44595</c:v>
                </c:pt>
                <c:pt idx="7598">
                  <c:v>44596</c:v>
                </c:pt>
                <c:pt idx="7599">
                  <c:v>44596</c:v>
                </c:pt>
                <c:pt idx="7600">
                  <c:v>44596</c:v>
                </c:pt>
                <c:pt idx="7601">
                  <c:v>44596</c:v>
                </c:pt>
                <c:pt idx="7602">
                  <c:v>44596</c:v>
                </c:pt>
                <c:pt idx="7603">
                  <c:v>44596</c:v>
                </c:pt>
                <c:pt idx="7604">
                  <c:v>44596</c:v>
                </c:pt>
                <c:pt idx="7605">
                  <c:v>44596</c:v>
                </c:pt>
                <c:pt idx="7606">
                  <c:v>44596</c:v>
                </c:pt>
                <c:pt idx="7607">
                  <c:v>44596</c:v>
                </c:pt>
                <c:pt idx="7608">
                  <c:v>44596</c:v>
                </c:pt>
                <c:pt idx="7609">
                  <c:v>44596</c:v>
                </c:pt>
                <c:pt idx="7610">
                  <c:v>44596</c:v>
                </c:pt>
                <c:pt idx="7611">
                  <c:v>44596</c:v>
                </c:pt>
                <c:pt idx="7612">
                  <c:v>44596</c:v>
                </c:pt>
                <c:pt idx="7613">
                  <c:v>44597</c:v>
                </c:pt>
                <c:pt idx="7614">
                  <c:v>44597</c:v>
                </c:pt>
                <c:pt idx="7615">
                  <c:v>44597</c:v>
                </c:pt>
                <c:pt idx="7616">
                  <c:v>44597</c:v>
                </c:pt>
                <c:pt idx="7617">
                  <c:v>44597</c:v>
                </c:pt>
                <c:pt idx="7618">
                  <c:v>44597</c:v>
                </c:pt>
                <c:pt idx="7619">
                  <c:v>44597</c:v>
                </c:pt>
                <c:pt idx="7620">
                  <c:v>44597</c:v>
                </c:pt>
                <c:pt idx="7621">
                  <c:v>44597</c:v>
                </c:pt>
                <c:pt idx="7622">
                  <c:v>44597</c:v>
                </c:pt>
                <c:pt idx="7623">
                  <c:v>44597</c:v>
                </c:pt>
                <c:pt idx="7624">
                  <c:v>44597</c:v>
                </c:pt>
                <c:pt idx="7625">
                  <c:v>44597</c:v>
                </c:pt>
                <c:pt idx="7626">
                  <c:v>44597</c:v>
                </c:pt>
                <c:pt idx="7627">
                  <c:v>44598</c:v>
                </c:pt>
                <c:pt idx="7628">
                  <c:v>44598</c:v>
                </c:pt>
                <c:pt idx="7629">
                  <c:v>44598</c:v>
                </c:pt>
                <c:pt idx="7630">
                  <c:v>44598</c:v>
                </c:pt>
                <c:pt idx="7631">
                  <c:v>44598</c:v>
                </c:pt>
                <c:pt idx="7632">
                  <c:v>44598</c:v>
                </c:pt>
                <c:pt idx="7633">
                  <c:v>44598</c:v>
                </c:pt>
                <c:pt idx="7634">
                  <c:v>44598</c:v>
                </c:pt>
                <c:pt idx="7635">
                  <c:v>44598</c:v>
                </c:pt>
                <c:pt idx="7636">
                  <c:v>44598</c:v>
                </c:pt>
                <c:pt idx="7637">
                  <c:v>44598</c:v>
                </c:pt>
                <c:pt idx="7638">
                  <c:v>44598</c:v>
                </c:pt>
                <c:pt idx="7639">
                  <c:v>44598</c:v>
                </c:pt>
                <c:pt idx="7640">
                  <c:v>44598</c:v>
                </c:pt>
                <c:pt idx="7641">
                  <c:v>44598</c:v>
                </c:pt>
                <c:pt idx="7642">
                  <c:v>44599</c:v>
                </c:pt>
                <c:pt idx="7643">
                  <c:v>44599</c:v>
                </c:pt>
                <c:pt idx="7644">
                  <c:v>44599</c:v>
                </c:pt>
                <c:pt idx="7645">
                  <c:v>44599</c:v>
                </c:pt>
                <c:pt idx="7646">
                  <c:v>44599</c:v>
                </c:pt>
                <c:pt idx="7647">
                  <c:v>44599</c:v>
                </c:pt>
                <c:pt idx="7648">
                  <c:v>44599</c:v>
                </c:pt>
                <c:pt idx="7649">
                  <c:v>44599</c:v>
                </c:pt>
                <c:pt idx="7650">
                  <c:v>44599</c:v>
                </c:pt>
                <c:pt idx="7651">
                  <c:v>44599</c:v>
                </c:pt>
                <c:pt idx="7652">
                  <c:v>44599</c:v>
                </c:pt>
                <c:pt idx="7653">
                  <c:v>44599</c:v>
                </c:pt>
                <c:pt idx="7654">
                  <c:v>44599</c:v>
                </c:pt>
                <c:pt idx="7655">
                  <c:v>44599</c:v>
                </c:pt>
                <c:pt idx="7656">
                  <c:v>44599</c:v>
                </c:pt>
                <c:pt idx="7657">
                  <c:v>44600</c:v>
                </c:pt>
                <c:pt idx="7658">
                  <c:v>44600</c:v>
                </c:pt>
                <c:pt idx="7659">
                  <c:v>44600</c:v>
                </c:pt>
                <c:pt idx="7660">
                  <c:v>44600</c:v>
                </c:pt>
                <c:pt idx="7661">
                  <c:v>44600</c:v>
                </c:pt>
                <c:pt idx="7662">
                  <c:v>44600</c:v>
                </c:pt>
                <c:pt idx="7663">
                  <c:v>44600</c:v>
                </c:pt>
                <c:pt idx="7664">
                  <c:v>44600</c:v>
                </c:pt>
                <c:pt idx="7665">
                  <c:v>44600</c:v>
                </c:pt>
                <c:pt idx="7666">
                  <c:v>44600</c:v>
                </c:pt>
                <c:pt idx="7667">
                  <c:v>44600</c:v>
                </c:pt>
                <c:pt idx="7668">
                  <c:v>44600</c:v>
                </c:pt>
                <c:pt idx="7669">
                  <c:v>44600</c:v>
                </c:pt>
                <c:pt idx="7670">
                  <c:v>44600</c:v>
                </c:pt>
                <c:pt idx="7671">
                  <c:v>44601</c:v>
                </c:pt>
                <c:pt idx="7672">
                  <c:v>44601</c:v>
                </c:pt>
                <c:pt idx="7673">
                  <c:v>44601</c:v>
                </c:pt>
                <c:pt idx="7674">
                  <c:v>44601</c:v>
                </c:pt>
                <c:pt idx="7675">
                  <c:v>44601</c:v>
                </c:pt>
                <c:pt idx="7676">
                  <c:v>44601</c:v>
                </c:pt>
                <c:pt idx="7677">
                  <c:v>44601</c:v>
                </c:pt>
                <c:pt idx="7678">
                  <c:v>44601</c:v>
                </c:pt>
                <c:pt idx="7679">
                  <c:v>44601</c:v>
                </c:pt>
                <c:pt idx="7680">
                  <c:v>44601</c:v>
                </c:pt>
                <c:pt idx="7681">
                  <c:v>44601</c:v>
                </c:pt>
                <c:pt idx="7682">
                  <c:v>44601</c:v>
                </c:pt>
                <c:pt idx="7683">
                  <c:v>44601</c:v>
                </c:pt>
                <c:pt idx="7684">
                  <c:v>44601</c:v>
                </c:pt>
                <c:pt idx="7685">
                  <c:v>44601</c:v>
                </c:pt>
                <c:pt idx="7686">
                  <c:v>44602</c:v>
                </c:pt>
                <c:pt idx="7687">
                  <c:v>44602</c:v>
                </c:pt>
                <c:pt idx="7688">
                  <c:v>44602</c:v>
                </c:pt>
                <c:pt idx="7689">
                  <c:v>44602</c:v>
                </c:pt>
                <c:pt idx="7690">
                  <c:v>44602</c:v>
                </c:pt>
                <c:pt idx="7691">
                  <c:v>44602</c:v>
                </c:pt>
                <c:pt idx="7692">
                  <c:v>44602</c:v>
                </c:pt>
                <c:pt idx="7693">
                  <c:v>44602</c:v>
                </c:pt>
                <c:pt idx="7694">
                  <c:v>44602</c:v>
                </c:pt>
                <c:pt idx="7695">
                  <c:v>44602</c:v>
                </c:pt>
                <c:pt idx="7696">
                  <c:v>44602</c:v>
                </c:pt>
                <c:pt idx="7697">
                  <c:v>44602</c:v>
                </c:pt>
                <c:pt idx="7698">
                  <c:v>44602</c:v>
                </c:pt>
                <c:pt idx="7699">
                  <c:v>44602</c:v>
                </c:pt>
                <c:pt idx="7700">
                  <c:v>44603</c:v>
                </c:pt>
                <c:pt idx="7701">
                  <c:v>44603</c:v>
                </c:pt>
                <c:pt idx="7702">
                  <c:v>44603</c:v>
                </c:pt>
                <c:pt idx="7703">
                  <c:v>44603</c:v>
                </c:pt>
                <c:pt idx="7704">
                  <c:v>44603</c:v>
                </c:pt>
                <c:pt idx="7705">
                  <c:v>44603</c:v>
                </c:pt>
                <c:pt idx="7706">
                  <c:v>44603</c:v>
                </c:pt>
                <c:pt idx="7707">
                  <c:v>44603</c:v>
                </c:pt>
                <c:pt idx="7708">
                  <c:v>44603</c:v>
                </c:pt>
                <c:pt idx="7709">
                  <c:v>44603</c:v>
                </c:pt>
                <c:pt idx="7710">
                  <c:v>44603</c:v>
                </c:pt>
                <c:pt idx="7711">
                  <c:v>44603</c:v>
                </c:pt>
                <c:pt idx="7712">
                  <c:v>44603</c:v>
                </c:pt>
                <c:pt idx="7713">
                  <c:v>44603</c:v>
                </c:pt>
                <c:pt idx="7714">
                  <c:v>44603</c:v>
                </c:pt>
                <c:pt idx="7715">
                  <c:v>44604</c:v>
                </c:pt>
                <c:pt idx="7716">
                  <c:v>44604</c:v>
                </c:pt>
                <c:pt idx="7717">
                  <c:v>44604</c:v>
                </c:pt>
                <c:pt idx="7718">
                  <c:v>44604</c:v>
                </c:pt>
                <c:pt idx="7719">
                  <c:v>44604</c:v>
                </c:pt>
                <c:pt idx="7720">
                  <c:v>44604</c:v>
                </c:pt>
                <c:pt idx="7721">
                  <c:v>44604</c:v>
                </c:pt>
                <c:pt idx="7722">
                  <c:v>44604</c:v>
                </c:pt>
                <c:pt idx="7723">
                  <c:v>44604</c:v>
                </c:pt>
                <c:pt idx="7724">
                  <c:v>44604</c:v>
                </c:pt>
                <c:pt idx="7725">
                  <c:v>44604</c:v>
                </c:pt>
                <c:pt idx="7726">
                  <c:v>44604</c:v>
                </c:pt>
                <c:pt idx="7727">
                  <c:v>44604</c:v>
                </c:pt>
                <c:pt idx="7728">
                  <c:v>44604</c:v>
                </c:pt>
                <c:pt idx="7729">
                  <c:v>44605</c:v>
                </c:pt>
                <c:pt idx="7730">
                  <c:v>44605</c:v>
                </c:pt>
                <c:pt idx="7731">
                  <c:v>44605</c:v>
                </c:pt>
                <c:pt idx="7732">
                  <c:v>44605</c:v>
                </c:pt>
                <c:pt idx="7733">
                  <c:v>44605</c:v>
                </c:pt>
                <c:pt idx="7734">
                  <c:v>44605</c:v>
                </c:pt>
                <c:pt idx="7735">
                  <c:v>44605</c:v>
                </c:pt>
                <c:pt idx="7736">
                  <c:v>44605</c:v>
                </c:pt>
                <c:pt idx="7737">
                  <c:v>44605</c:v>
                </c:pt>
                <c:pt idx="7738">
                  <c:v>44605</c:v>
                </c:pt>
                <c:pt idx="7739">
                  <c:v>44605</c:v>
                </c:pt>
                <c:pt idx="7740">
                  <c:v>44605</c:v>
                </c:pt>
                <c:pt idx="7741">
                  <c:v>44605</c:v>
                </c:pt>
                <c:pt idx="7742">
                  <c:v>44605</c:v>
                </c:pt>
                <c:pt idx="7743">
                  <c:v>44605</c:v>
                </c:pt>
                <c:pt idx="7744">
                  <c:v>44606</c:v>
                </c:pt>
                <c:pt idx="7745">
                  <c:v>44606</c:v>
                </c:pt>
                <c:pt idx="7746">
                  <c:v>44606</c:v>
                </c:pt>
                <c:pt idx="7747">
                  <c:v>44606</c:v>
                </c:pt>
                <c:pt idx="7748">
                  <c:v>44606</c:v>
                </c:pt>
                <c:pt idx="7749">
                  <c:v>44606</c:v>
                </c:pt>
                <c:pt idx="7750">
                  <c:v>44606</c:v>
                </c:pt>
                <c:pt idx="7751">
                  <c:v>44606</c:v>
                </c:pt>
                <c:pt idx="7752">
                  <c:v>44606</c:v>
                </c:pt>
                <c:pt idx="7753">
                  <c:v>44606</c:v>
                </c:pt>
                <c:pt idx="7754">
                  <c:v>44606</c:v>
                </c:pt>
                <c:pt idx="7755">
                  <c:v>44606</c:v>
                </c:pt>
                <c:pt idx="7756">
                  <c:v>44606</c:v>
                </c:pt>
                <c:pt idx="7757">
                  <c:v>44606</c:v>
                </c:pt>
                <c:pt idx="7758">
                  <c:v>44607</c:v>
                </c:pt>
                <c:pt idx="7759">
                  <c:v>44607</c:v>
                </c:pt>
                <c:pt idx="7760">
                  <c:v>44607</c:v>
                </c:pt>
                <c:pt idx="7761">
                  <c:v>44607</c:v>
                </c:pt>
                <c:pt idx="7762">
                  <c:v>44607</c:v>
                </c:pt>
                <c:pt idx="7763">
                  <c:v>44607</c:v>
                </c:pt>
                <c:pt idx="7764">
                  <c:v>44607</c:v>
                </c:pt>
                <c:pt idx="7765">
                  <c:v>44607</c:v>
                </c:pt>
                <c:pt idx="7766">
                  <c:v>44607</c:v>
                </c:pt>
                <c:pt idx="7767">
                  <c:v>44607</c:v>
                </c:pt>
                <c:pt idx="7768">
                  <c:v>44607</c:v>
                </c:pt>
                <c:pt idx="7769">
                  <c:v>44607</c:v>
                </c:pt>
                <c:pt idx="7770">
                  <c:v>44607</c:v>
                </c:pt>
                <c:pt idx="7771">
                  <c:v>44607</c:v>
                </c:pt>
                <c:pt idx="7772">
                  <c:v>44607</c:v>
                </c:pt>
                <c:pt idx="7773">
                  <c:v>44608</c:v>
                </c:pt>
                <c:pt idx="7774">
                  <c:v>44608</c:v>
                </c:pt>
                <c:pt idx="7775">
                  <c:v>44608</c:v>
                </c:pt>
                <c:pt idx="7776">
                  <c:v>44608</c:v>
                </c:pt>
                <c:pt idx="7777">
                  <c:v>44608</c:v>
                </c:pt>
                <c:pt idx="7778">
                  <c:v>44608</c:v>
                </c:pt>
                <c:pt idx="7779">
                  <c:v>44608</c:v>
                </c:pt>
                <c:pt idx="7780">
                  <c:v>44608</c:v>
                </c:pt>
                <c:pt idx="7781">
                  <c:v>44608</c:v>
                </c:pt>
                <c:pt idx="7782">
                  <c:v>44608</c:v>
                </c:pt>
                <c:pt idx="7783">
                  <c:v>44608</c:v>
                </c:pt>
                <c:pt idx="7784">
                  <c:v>44608</c:v>
                </c:pt>
                <c:pt idx="7785">
                  <c:v>44608</c:v>
                </c:pt>
                <c:pt idx="7786">
                  <c:v>44608</c:v>
                </c:pt>
                <c:pt idx="7787">
                  <c:v>44608</c:v>
                </c:pt>
                <c:pt idx="7788">
                  <c:v>44609</c:v>
                </c:pt>
                <c:pt idx="7789">
                  <c:v>44609</c:v>
                </c:pt>
                <c:pt idx="7790">
                  <c:v>44609</c:v>
                </c:pt>
                <c:pt idx="7791">
                  <c:v>44609</c:v>
                </c:pt>
                <c:pt idx="7792">
                  <c:v>44609</c:v>
                </c:pt>
                <c:pt idx="7793">
                  <c:v>44609</c:v>
                </c:pt>
                <c:pt idx="7794">
                  <c:v>44609</c:v>
                </c:pt>
                <c:pt idx="7795">
                  <c:v>44609</c:v>
                </c:pt>
                <c:pt idx="7796">
                  <c:v>44609</c:v>
                </c:pt>
                <c:pt idx="7797">
                  <c:v>44609</c:v>
                </c:pt>
                <c:pt idx="7798">
                  <c:v>44609</c:v>
                </c:pt>
                <c:pt idx="7799">
                  <c:v>44609</c:v>
                </c:pt>
                <c:pt idx="7800">
                  <c:v>44609</c:v>
                </c:pt>
                <c:pt idx="7801">
                  <c:v>44609</c:v>
                </c:pt>
                <c:pt idx="7802">
                  <c:v>44610</c:v>
                </c:pt>
                <c:pt idx="7803">
                  <c:v>44610</c:v>
                </c:pt>
                <c:pt idx="7804">
                  <c:v>44610</c:v>
                </c:pt>
                <c:pt idx="7805">
                  <c:v>44610</c:v>
                </c:pt>
                <c:pt idx="7806">
                  <c:v>44610</c:v>
                </c:pt>
                <c:pt idx="7807">
                  <c:v>44610</c:v>
                </c:pt>
                <c:pt idx="7808">
                  <c:v>44610</c:v>
                </c:pt>
                <c:pt idx="7809">
                  <c:v>44610</c:v>
                </c:pt>
                <c:pt idx="7810">
                  <c:v>44610</c:v>
                </c:pt>
                <c:pt idx="7811">
                  <c:v>44610</c:v>
                </c:pt>
                <c:pt idx="7812">
                  <c:v>44610</c:v>
                </c:pt>
                <c:pt idx="7813">
                  <c:v>44610</c:v>
                </c:pt>
                <c:pt idx="7814">
                  <c:v>44610</c:v>
                </c:pt>
                <c:pt idx="7815">
                  <c:v>44610</c:v>
                </c:pt>
                <c:pt idx="7816">
                  <c:v>44610</c:v>
                </c:pt>
                <c:pt idx="7817">
                  <c:v>44611</c:v>
                </c:pt>
                <c:pt idx="7818">
                  <c:v>44611</c:v>
                </c:pt>
                <c:pt idx="7819">
                  <c:v>44611</c:v>
                </c:pt>
                <c:pt idx="7820">
                  <c:v>44611</c:v>
                </c:pt>
                <c:pt idx="7821">
                  <c:v>44611</c:v>
                </c:pt>
                <c:pt idx="7822">
                  <c:v>44611</c:v>
                </c:pt>
                <c:pt idx="7823">
                  <c:v>44611</c:v>
                </c:pt>
                <c:pt idx="7824">
                  <c:v>44611</c:v>
                </c:pt>
                <c:pt idx="7825">
                  <c:v>44611</c:v>
                </c:pt>
                <c:pt idx="7826">
                  <c:v>44611</c:v>
                </c:pt>
                <c:pt idx="7827">
                  <c:v>44611</c:v>
                </c:pt>
                <c:pt idx="7828">
                  <c:v>44611</c:v>
                </c:pt>
                <c:pt idx="7829">
                  <c:v>44611</c:v>
                </c:pt>
                <c:pt idx="7830">
                  <c:v>44611</c:v>
                </c:pt>
                <c:pt idx="7831">
                  <c:v>44612</c:v>
                </c:pt>
                <c:pt idx="7832">
                  <c:v>44612</c:v>
                </c:pt>
                <c:pt idx="7833">
                  <c:v>44612</c:v>
                </c:pt>
                <c:pt idx="7834">
                  <c:v>44612</c:v>
                </c:pt>
                <c:pt idx="7835">
                  <c:v>44612</c:v>
                </c:pt>
                <c:pt idx="7836">
                  <c:v>44612</c:v>
                </c:pt>
                <c:pt idx="7837">
                  <c:v>44612</c:v>
                </c:pt>
                <c:pt idx="7838">
                  <c:v>44612</c:v>
                </c:pt>
                <c:pt idx="7839">
                  <c:v>44612</c:v>
                </c:pt>
                <c:pt idx="7840">
                  <c:v>44612</c:v>
                </c:pt>
                <c:pt idx="7841">
                  <c:v>44612</c:v>
                </c:pt>
                <c:pt idx="7842">
                  <c:v>44612</c:v>
                </c:pt>
                <c:pt idx="7843">
                  <c:v>44612</c:v>
                </c:pt>
                <c:pt idx="7844">
                  <c:v>44612</c:v>
                </c:pt>
                <c:pt idx="7845">
                  <c:v>44612</c:v>
                </c:pt>
                <c:pt idx="7846">
                  <c:v>44613</c:v>
                </c:pt>
                <c:pt idx="7847">
                  <c:v>44613</c:v>
                </c:pt>
                <c:pt idx="7848">
                  <c:v>44613</c:v>
                </c:pt>
                <c:pt idx="7849">
                  <c:v>44613</c:v>
                </c:pt>
                <c:pt idx="7850">
                  <c:v>44613</c:v>
                </c:pt>
                <c:pt idx="7851">
                  <c:v>44613</c:v>
                </c:pt>
                <c:pt idx="7852">
                  <c:v>44613</c:v>
                </c:pt>
                <c:pt idx="7853">
                  <c:v>44613</c:v>
                </c:pt>
                <c:pt idx="7854">
                  <c:v>44613</c:v>
                </c:pt>
                <c:pt idx="7855">
                  <c:v>44613</c:v>
                </c:pt>
                <c:pt idx="7856">
                  <c:v>44613</c:v>
                </c:pt>
                <c:pt idx="7857">
                  <c:v>44613</c:v>
                </c:pt>
                <c:pt idx="7858">
                  <c:v>44613</c:v>
                </c:pt>
                <c:pt idx="7859">
                  <c:v>44613</c:v>
                </c:pt>
                <c:pt idx="7860">
                  <c:v>44614</c:v>
                </c:pt>
                <c:pt idx="7861">
                  <c:v>44614</c:v>
                </c:pt>
                <c:pt idx="7862">
                  <c:v>44614</c:v>
                </c:pt>
                <c:pt idx="7863">
                  <c:v>44614</c:v>
                </c:pt>
                <c:pt idx="7864">
                  <c:v>44614</c:v>
                </c:pt>
                <c:pt idx="7865">
                  <c:v>44614</c:v>
                </c:pt>
                <c:pt idx="7866">
                  <c:v>44614</c:v>
                </c:pt>
                <c:pt idx="7867">
                  <c:v>44614</c:v>
                </c:pt>
                <c:pt idx="7868">
                  <c:v>44614</c:v>
                </c:pt>
                <c:pt idx="7869">
                  <c:v>44614</c:v>
                </c:pt>
                <c:pt idx="7870">
                  <c:v>44614</c:v>
                </c:pt>
                <c:pt idx="7871">
                  <c:v>44614</c:v>
                </c:pt>
                <c:pt idx="7872">
                  <c:v>44614</c:v>
                </c:pt>
                <c:pt idx="7873">
                  <c:v>44614</c:v>
                </c:pt>
                <c:pt idx="7874">
                  <c:v>44614</c:v>
                </c:pt>
                <c:pt idx="7875">
                  <c:v>44615</c:v>
                </c:pt>
                <c:pt idx="7876">
                  <c:v>44615</c:v>
                </c:pt>
                <c:pt idx="7877">
                  <c:v>44615</c:v>
                </c:pt>
                <c:pt idx="7878">
                  <c:v>44615</c:v>
                </c:pt>
                <c:pt idx="7879">
                  <c:v>44615</c:v>
                </c:pt>
                <c:pt idx="7880">
                  <c:v>44615</c:v>
                </c:pt>
                <c:pt idx="7881">
                  <c:v>44615</c:v>
                </c:pt>
                <c:pt idx="7882">
                  <c:v>44615</c:v>
                </c:pt>
                <c:pt idx="7883">
                  <c:v>44615</c:v>
                </c:pt>
                <c:pt idx="7884">
                  <c:v>44615</c:v>
                </c:pt>
                <c:pt idx="7885">
                  <c:v>44615</c:v>
                </c:pt>
                <c:pt idx="7886">
                  <c:v>44615</c:v>
                </c:pt>
                <c:pt idx="7887">
                  <c:v>44615</c:v>
                </c:pt>
                <c:pt idx="7888">
                  <c:v>44615</c:v>
                </c:pt>
                <c:pt idx="7889">
                  <c:v>44615</c:v>
                </c:pt>
                <c:pt idx="7890">
                  <c:v>44616</c:v>
                </c:pt>
                <c:pt idx="7891">
                  <c:v>44616</c:v>
                </c:pt>
                <c:pt idx="7892">
                  <c:v>44616</c:v>
                </c:pt>
                <c:pt idx="7893">
                  <c:v>44616</c:v>
                </c:pt>
                <c:pt idx="7894">
                  <c:v>44616</c:v>
                </c:pt>
                <c:pt idx="7895">
                  <c:v>44616</c:v>
                </c:pt>
                <c:pt idx="7896">
                  <c:v>44616</c:v>
                </c:pt>
                <c:pt idx="7897">
                  <c:v>44616</c:v>
                </c:pt>
                <c:pt idx="7898">
                  <c:v>44616</c:v>
                </c:pt>
                <c:pt idx="7899">
                  <c:v>44616</c:v>
                </c:pt>
                <c:pt idx="7900">
                  <c:v>44616</c:v>
                </c:pt>
                <c:pt idx="7901">
                  <c:v>44616</c:v>
                </c:pt>
                <c:pt idx="7902">
                  <c:v>44616</c:v>
                </c:pt>
                <c:pt idx="7903">
                  <c:v>44616</c:v>
                </c:pt>
                <c:pt idx="7904">
                  <c:v>44617</c:v>
                </c:pt>
                <c:pt idx="7905">
                  <c:v>44617</c:v>
                </c:pt>
                <c:pt idx="7906">
                  <c:v>44617</c:v>
                </c:pt>
                <c:pt idx="7907">
                  <c:v>44617</c:v>
                </c:pt>
                <c:pt idx="7908">
                  <c:v>44617</c:v>
                </c:pt>
                <c:pt idx="7909">
                  <c:v>44617</c:v>
                </c:pt>
                <c:pt idx="7910">
                  <c:v>44617</c:v>
                </c:pt>
                <c:pt idx="7911">
                  <c:v>44617</c:v>
                </c:pt>
                <c:pt idx="7912">
                  <c:v>44617</c:v>
                </c:pt>
                <c:pt idx="7913">
                  <c:v>44617</c:v>
                </c:pt>
                <c:pt idx="7914">
                  <c:v>44617</c:v>
                </c:pt>
                <c:pt idx="7915">
                  <c:v>44617</c:v>
                </c:pt>
                <c:pt idx="7916">
                  <c:v>44617</c:v>
                </c:pt>
                <c:pt idx="7917">
                  <c:v>44617</c:v>
                </c:pt>
                <c:pt idx="7918">
                  <c:v>44617</c:v>
                </c:pt>
                <c:pt idx="7919">
                  <c:v>44618</c:v>
                </c:pt>
                <c:pt idx="7920">
                  <c:v>44618</c:v>
                </c:pt>
                <c:pt idx="7921">
                  <c:v>44618</c:v>
                </c:pt>
                <c:pt idx="7922">
                  <c:v>44618</c:v>
                </c:pt>
                <c:pt idx="7923">
                  <c:v>44618</c:v>
                </c:pt>
                <c:pt idx="7924">
                  <c:v>44618</c:v>
                </c:pt>
                <c:pt idx="7925">
                  <c:v>44618</c:v>
                </c:pt>
                <c:pt idx="7926">
                  <c:v>44618</c:v>
                </c:pt>
                <c:pt idx="7927">
                  <c:v>44618</c:v>
                </c:pt>
                <c:pt idx="7928">
                  <c:v>44618</c:v>
                </c:pt>
                <c:pt idx="7929">
                  <c:v>44618</c:v>
                </c:pt>
                <c:pt idx="7930">
                  <c:v>44618</c:v>
                </c:pt>
                <c:pt idx="7931">
                  <c:v>44618</c:v>
                </c:pt>
                <c:pt idx="7932">
                  <c:v>44618</c:v>
                </c:pt>
                <c:pt idx="7933">
                  <c:v>44619</c:v>
                </c:pt>
                <c:pt idx="7934">
                  <c:v>44619</c:v>
                </c:pt>
                <c:pt idx="7935">
                  <c:v>44619</c:v>
                </c:pt>
                <c:pt idx="7936">
                  <c:v>44619</c:v>
                </c:pt>
                <c:pt idx="7937">
                  <c:v>44619</c:v>
                </c:pt>
                <c:pt idx="7938">
                  <c:v>44619</c:v>
                </c:pt>
                <c:pt idx="7939">
                  <c:v>44619</c:v>
                </c:pt>
                <c:pt idx="7940">
                  <c:v>44619</c:v>
                </c:pt>
                <c:pt idx="7941">
                  <c:v>44619</c:v>
                </c:pt>
                <c:pt idx="7942">
                  <c:v>44619</c:v>
                </c:pt>
                <c:pt idx="7943">
                  <c:v>44619</c:v>
                </c:pt>
                <c:pt idx="7944">
                  <c:v>44619</c:v>
                </c:pt>
                <c:pt idx="7945">
                  <c:v>44619</c:v>
                </c:pt>
                <c:pt idx="7946">
                  <c:v>44619</c:v>
                </c:pt>
                <c:pt idx="7947">
                  <c:v>44619</c:v>
                </c:pt>
                <c:pt idx="7948">
                  <c:v>44620</c:v>
                </c:pt>
                <c:pt idx="7949">
                  <c:v>44620</c:v>
                </c:pt>
                <c:pt idx="7950">
                  <c:v>44620</c:v>
                </c:pt>
                <c:pt idx="7951">
                  <c:v>44620</c:v>
                </c:pt>
                <c:pt idx="7952">
                  <c:v>44620</c:v>
                </c:pt>
                <c:pt idx="7953">
                  <c:v>44620</c:v>
                </c:pt>
                <c:pt idx="7954">
                  <c:v>44620</c:v>
                </c:pt>
                <c:pt idx="7955">
                  <c:v>44620</c:v>
                </c:pt>
                <c:pt idx="7956">
                  <c:v>44620</c:v>
                </c:pt>
                <c:pt idx="7957">
                  <c:v>44620</c:v>
                </c:pt>
                <c:pt idx="7958">
                  <c:v>44620</c:v>
                </c:pt>
                <c:pt idx="7959">
                  <c:v>44620</c:v>
                </c:pt>
                <c:pt idx="7960">
                  <c:v>44620</c:v>
                </c:pt>
                <c:pt idx="7961">
                  <c:v>44620</c:v>
                </c:pt>
                <c:pt idx="7962">
                  <c:v>44621</c:v>
                </c:pt>
                <c:pt idx="7963">
                  <c:v>44621</c:v>
                </c:pt>
                <c:pt idx="7964">
                  <c:v>44621</c:v>
                </c:pt>
                <c:pt idx="7965">
                  <c:v>44621</c:v>
                </c:pt>
                <c:pt idx="7966">
                  <c:v>44621</c:v>
                </c:pt>
                <c:pt idx="7967">
                  <c:v>44621</c:v>
                </c:pt>
                <c:pt idx="7968">
                  <c:v>44621</c:v>
                </c:pt>
                <c:pt idx="7969">
                  <c:v>44621</c:v>
                </c:pt>
                <c:pt idx="7970">
                  <c:v>44621</c:v>
                </c:pt>
                <c:pt idx="7971">
                  <c:v>44621</c:v>
                </c:pt>
                <c:pt idx="7972">
                  <c:v>44621</c:v>
                </c:pt>
                <c:pt idx="7973">
                  <c:v>44621</c:v>
                </c:pt>
                <c:pt idx="7974">
                  <c:v>44621</c:v>
                </c:pt>
                <c:pt idx="7975">
                  <c:v>44621</c:v>
                </c:pt>
                <c:pt idx="7976">
                  <c:v>44621</c:v>
                </c:pt>
                <c:pt idx="7977">
                  <c:v>44622</c:v>
                </c:pt>
                <c:pt idx="7978">
                  <c:v>44622</c:v>
                </c:pt>
                <c:pt idx="7979">
                  <c:v>44622</c:v>
                </c:pt>
                <c:pt idx="7980">
                  <c:v>44622</c:v>
                </c:pt>
                <c:pt idx="7981">
                  <c:v>44622</c:v>
                </c:pt>
                <c:pt idx="7982">
                  <c:v>44622</c:v>
                </c:pt>
                <c:pt idx="7983">
                  <c:v>44622</c:v>
                </c:pt>
                <c:pt idx="7984">
                  <c:v>44622</c:v>
                </c:pt>
                <c:pt idx="7985">
                  <c:v>44622</c:v>
                </c:pt>
                <c:pt idx="7986">
                  <c:v>44622</c:v>
                </c:pt>
                <c:pt idx="7987">
                  <c:v>44622</c:v>
                </c:pt>
                <c:pt idx="7988">
                  <c:v>44622</c:v>
                </c:pt>
                <c:pt idx="7989">
                  <c:v>44622</c:v>
                </c:pt>
                <c:pt idx="7990">
                  <c:v>44622</c:v>
                </c:pt>
                <c:pt idx="7991">
                  <c:v>44623</c:v>
                </c:pt>
                <c:pt idx="7992">
                  <c:v>44623</c:v>
                </c:pt>
                <c:pt idx="7993">
                  <c:v>44623</c:v>
                </c:pt>
                <c:pt idx="7994">
                  <c:v>44623</c:v>
                </c:pt>
                <c:pt idx="7995">
                  <c:v>44623</c:v>
                </c:pt>
                <c:pt idx="7996">
                  <c:v>44623</c:v>
                </c:pt>
                <c:pt idx="7997">
                  <c:v>44623</c:v>
                </c:pt>
                <c:pt idx="7998">
                  <c:v>44623</c:v>
                </c:pt>
                <c:pt idx="7999">
                  <c:v>44623</c:v>
                </c:pt>
                <c:pt idx="8000">
                  <c:v>44623</c:v>
                </c:pt>
                <c:pt idx="8001">
                  <c:v>44623</c:v>
                </c:pt>
                <c:pt idx="8002">
                  <c:v>44623</c:v>
                </c:pt>
                <c:pt idx="8003">
                  <c:v>44623</c:v>
                </c:pt>
                <c:pt idx="8004">
                  <c:v>44623</c:v>
                </c:pt>
                <c:pt idx="8005">
                  <c:v>44623</c:v>
                </c:pt>
                <c:pt idx="8006">
                  <c:v>44624</c:v>
                </c:pt>
                <c:pt idx="8007">
                  <c:v>44624</c:v>
                </c:pt>
                <c:pt idx="8008">
                  <c:v>44624</c:v>
                </c:pt>
                <c:pt idx="8009">
                  <c:v>44624</c:v>
                </c:pt>
                <c:pt idx="8010">
                  <c:v>44624</c:v>
                </c:pt>
                <c:pt idx="8011">
                  <c:v>44624</c:v>
                </c:pt>
                <c:pt idx="8012">
                  <c:v>44624</c:v>
                </c:pt>
                <c:pt idx="8013">
                  <c:v>44624</c:v>
                </c:pt>
                <c:pt idx="8014">
                  <c:v>44624</c:v>
                </c:pt>
                <c:pt idx="8015">
                  <c:v>44624</c:v>
                </c:pt>
                <c:pt idx="8016">
                  <c:v>44624</c:v>
                </c:pt>
                <c:pt idx="8017">
                  <c:v>44624</c:v>
                </c:pt>
                <c:pt idx="8018">
                  <c:v>44624</c:v>
                </c:pt>
                <c:pt idx="8019">
                  <c:v>44624</c:v>
                </c:pt>
                <c:pt idx="8020">
                  <c:v>44624</c:v>
                </c:pt>
                <c:pt idx="8021">
                  <c:v>44625</c:v>
                </c:pt>
                <c:pt idx="8022">
                  <c:v>44625</c:v>
                </c:pt>
                <c:pt idx="8023">
                  <c:v>44625</c:v>
                </c:pt>
                <c:pt idx="8024">
                  <c:v>44625</c:v>
                </c:pt>
                <c:pt idx="8025">
                  <c:v>44625</c:v>
                </c:pt>
                <c:pt idx="8026">
                  <c:v>44625</c:v>
                </c:pt>
                <c:pt idx="8027">
                  <c:v>44625</c:v>
                </c:pt>
                <c:pt idx="8028">
                  <c:v>44625</c:v>
                </c:pt>
                <c:pt idx="8029">
                  <c:v>44625</c:v>
                </c:pt>
                <c:pt idx="8030">
                  <c:v>44625</c:v>
                </c:pt>
                <c:pt idx="8031">
                  <c:v>44625</c:v>
                </c:pt>
                <c:pt idx="8032">
                  <c:v>44625</c:v>
                </c:pt>
                <c:pt idx="8033">
                  <c:v>44625</c:v>
                </c:pt>
                <c:pt idx="8034">
                  <c:v>44625</c:v>
                </c:pt>
                <c:pt idx="8035">
                  <c:v>44626</c:v>
                </c:pt>
                <c:pt idx="8036">
                  <c:v>44626</c:v>
                </c:pt>
                <c:pt idx="8037">
                  <c:v>44626</c:v>
                </c:pt>
                <c:pt idx="8038">
                  <c:v>44626</c:v>
                </c:pt>
                <c:pt idx="8039">
                  <c:v>44626</c:v>
                </c:pt>
                <c:pt idx="8040">
                  <c:v>44626</c:v>
                </c:pt>
                <c:pt idx="8041">
                  <c:v>44626</c:v>
                </c:pt>
                <c:pt idx="8042">
                  <c:v>44626</c:v>
                </c:pt>
                <c:pt idx="8043">
                  <c:v>44626</c:v>
                </c:pt>
                <c:pt idx="8044">
                  <c:v>44626</c:v>
                </c:pt>
                <c:pt idx="8045">
                  <c:v>44626</c:v>
                </c:pt>
                <c:pt idx="8046">
                  <c:v>44626</c:v>
                </c:pt>
                <c:pt idx="8047">
                  <c:v>44626</c:v>
                </c:pt>
                <c:pt idx="8048">
                  <c:v>44626</c:v>
                </c:pt>
                <c:pt idx="8049">
                  <c:v>44626</c:v>
                </c:pt>
                <c:pt idx="8050">
                  <c:v>44627</c:v>
                </c:pt>
                <c:pt idx="8051">
                  <c:v>44627</c:v>
                </c:pt>
                <c:pt idx="8052">
                  <c:v>44627</c:v>
                </c:pt>
                <c:pt idx="8053">
                  <c:v>44627</c:v>
                </c:pt>
                <c:pt idx="8054">
                  <c:v>44627</c:v>
                </c:pt>
                <c:pt idx="8055">
                  <c:v>44627</c:v>
                </c:pt>
                <c:pt idx="8056">
                  <c:v>44627</c:v>
                </c:pt>
                <c:pt idx="8057">
                  <c:v>44627</c:v>
                </c:pt>
                <c:pt idx="8058">
                  <c:v>44627</c:v>
                </c:pt>
                <c:pt idx="8059">
                  <c:v>44627</c:v>
                </c:pt>
                <c:pt idx="8060">
                  <c:v>44627</c:v>
                </c:pt>
                <c:pt idx="8061">
                  <c:v>44627</c:v>
                </c:pt>
                <c:pt idx="8062">
                  <c:v>44627</c:v>
                </c:pt>
                <c:pt idx="8063">
                  <c:v>44627</c:v>
                </c:pt>
                <c:pt idx="8064">
                  <c:v>44628</c:v>
                </c:pt>
                <c:pt idx="8065">
                  <c:v>44628</c:v>
                </c:pt>
                <c:pt idx="8066">
                  <c:v>44628</c:v>
                </c:pt>
                <c:pt idx="8067">
                  <c:v>44628</c:v>
                </c:pt>
                <c:pt idx="8068">
                  <c:v>44628</c:v>
                </c:pt>
                <c:pt idx="8069">
                  <c:v>44628</c:v>
                </c:pt>
                <c:pt idx="8070">
                  <c:v>44628</c:v>
                </c:pt>
                <c:pt idx="8071">
                  <c:v>44628</c:v>
                </c:pt>
                <c:pt idx="8072">
                  <c:v>44628</c:v>
                </c:pt>
                <c:pt idx="8073">
                  <c:v>44628</c:v>
                </c:pt>
                <c:pt idx="8074">
                  <c:v>44628</c:v>
                </c:pt>
                <c:pt idx="8075">
                  <c:v>44628</c:v>
                </c:pt>
                <c:pt idx="8076">
                  <c:v>44628</c:v>
                </c:pt>
                <c:pt idx="8077">
                  <c:v>44628</c:v>
                </c:pt>
                <c:pt idx="8078">
                  <c:v>44628</c:v>
                </c:pt>
                <c:pt idx="8079">
                  <c:v>44629</c:v>
                </c:pt>
                <c:pt idx="8080">
                  <c:v>44629</c:v>
                </c:pt>
                <c:pt idx="8081">
                  <c:v>44629</c:v>
                </c:pt>
                <c:pt idx="8082">
                  <c:v>44629</c:v>
                </c:pt>
                <c:pt idx="8083">
                  <c:v>44629</c:v>
                </c:pt>
                <c:pt idx="8084">
                  <c:v>44629</c:v>
                </c:pt>
                <c:pt idx="8085">
                  <c:v>44629</c:v>
                </c:pt>
                <c:pt idx="8086">
                  <c:v>44629</c:v>
                </c:pt>
                <c:pt idx="8087">
                  <c:v>44629</c:v>
                </c:pt>
                <c:pt idx="8088">
                  <c:v>44629</c:v>
                </c:pt>
                <c:pt idx="8089">
                  <c:v>44629</c:v>
                </c:pt>
                <c:pt idx="8090">
                  <c:v>44629</c:v>
                </c:pt>
                <c:pt idx="8091">
                  <c:v>44629</c:v>
                </c:pt>
                <c:pt idx="8092">
                  <c:v>44629</c:v>
                </c:pt>
                <c:pt idx="8093">
                  <c:v>44630</c:v>
                </c:pt>
                <c:pt idx="8094">
                  <c:v>44630</c:v>
                </c:pt>
                <c:pt idx="8095">
                  <c:v>44630</c:v>
                </c:pt>
                <c:pt idx="8096">
                  <c:v>44630</c:v>
                </c:pt>
                <c:pt idx="8097">
                  <c:v>44630</c:v>
                </c:pt>
                <c:pt idx="8098">
                  <c:v>44630</c:v>
                </c:pt>
                <c:pt idx="8099">
                  <c:v>44630</c:v>
                </c:pt>
                <c:pt idx="8100">
                  <c:v>44630</c:v>
                </c:pt>
                <c:pt idx="8101">
                  <c:v>44630</c:v>
                </c:pt>
                <c:pt idx="8102">
                  <c:v>44630</c:v>
                </c:pt>
                <c:pt idx="8103">
                  <c:v>44630</c:v>
                </c:pt>
                <c:pt idx="8104">
                  <c:v>44630</c:v>
                </c:pt>
                <c:pt idx="8105">
                  <c:v>44630</c:v>
                </c:pt>
                <c:pt idx="8106">
                  <c:v>44630</c:v>
                </c:pt>
                <c:pt idx="8107">
                  <c:v>44630</c:v>
                </c:pt>
                <c:pt idx="8108">
                  <c:v>44631</c:v>
                </c:pt>
                <c:pt idx="8109">
                  <c:v>44631</c:v>
                </c:pt>
                <c:pt idx="8110">
                  <c:v>44631</c:v>
                </c:pt>
                <c:pt idx="8111">
                  <c:v>44631</c:v>
                </c:pt>
                <c:pt idx="8112">
                  <c:v>44631</c:v>
                </c:pt>
                <c:pt idx="8113">
                  <c:v>44631</c:v>
                </c:pt>
                <c:pt idx="8114">
                  <c:v>44631</c:v>
                </c:pt>
                <c:pt idx="8115">
                  <c:v>44631</c:v>
                </c:pt>
                <c:pt idx="8116">
                  <c:v>44631</c:v>
                </c:pt>
                <c:pt idx="8117">
                  <c:v>44631</c:v>
                </c:pt>
                <c:pt idx="8118">
                  <c:v>44631</c:v>
                </c:pt>
                <c:pt idx="8119">
                  <c:v>44631</c:v>
                </c:pt>
                <c:pt idx="8120">
                  <c:v>44631</c:v>
                </c:pt>
                <c:pt idx="8121">
                  <c:v>44631</c:v>
                </c:pt>
                <c:pt idx="8122">
                  <c:v>44631</c:v>
                </c:pt>
                <c:pt idx="8123">
                  <c:v>44632</c:v>
                </c:pt>
                <c:pt idx="8124">
                  <c:v>44632</c:v>
                </c:pt>
                <c:pt idx="8125">
                  <c:v>44632</c:v>
                </c:pt>
                <c:pt idx="8126">
                  <c:v>44632</c:v>
                </c:pt>
                <c:pt idx="8127">
                  <c:v>44632</c:v>
                </c:pt>
                <c:pt idx="8128">
                  <c:v>44632</c:v>
                </c:pt>
                <c:pt idx="8129">
                  <c:v>44632</c:v>
                </c:pt>
                <c:pt idx="8130">
                  <c:v>44632</c:v>
                </c:pt>
                <c:pt idx="8131">
                  <c:v>44632</c:v>
                </c:pt>
                <c:pt idx="8132">
                  <c:v>44632</c:v>
                </c:pt>
                <c:pt idx="8133">
                  <c:v>44632</c:v>
                </c:pt>
                <c:pt idx="8134">
                  <c:v>44632</c:v>
                </c:pt>
                <c:pt idx="8135">
                  <c:v>44632</c:v>
                </c:pt>
                <c:pt idx="8136">
                  <c:v>44632</c:v>
                </c:pt>
                <c:pt idx="8137">
                  <c:v>44633</c:v>
                </c:pt>
                <c:pt idx="8138">
                  <c:v>44633</c:v>
                </c:pt>
                <c:pt idx="8139">
                  <c:v>44633</c:v>
                </c:pt>
                <c:pt idx="8140">
                  <c:v>44633</c:v>
                </c:pt>
                <c:pt idx="8141">
                  <c:v>44633</c:v>
                </c:pt>
                <c:pt idx="8142">
                  <c:v>44633</c:v>
                </c:pt>
                <c:pt idx="8143">
                  <c:v>44633</c:v>
                </c:pt>
                <c:pt idx="8144">
                  <c:v>44633</c:v>
                </c:pt>
                <c:pt idx="8145">
                  <c:v>44633</c:v>
                </c:pt>
                <c:pt idx="8146">
                  <c:v>44633</c:v>
                </c:pt>
                <c:pt idx="8147">
                  <c:v>44633</c:v>
                </c:pt>
                <c:pt idx="8148">
                  <c:v>44633</c:v>
                </c:pt>
                <c:pt idx="8149">
                  <c:v>44633</c:v>
                </c:pt>
                <c:pt idx="8150">
                  <c:v>44633</c:v>
                </c:pt>
                <c:pt idx="8151">
                  <c:v>44633</c:v>
                </c:pt>
                <c:pt idx="8152">
                  <c:v>44634</c:v>
                </c:pt>
                <c:pt idx="8153">
                  <c:v>44634</c:v>
                </c:pt>
                <c:pt idx="8154">
                  <c:v>44634</c:v>
                </c:pt>
                <c:pt idx="8155">
                  <c:v>44634</c:v>
                </c:pt>
                <c:pt idx="8156">
                  <c:v>44634</c:v>
                </c:pt>
                <c:pt idx="8157">
                  <c:v>44634</c:v>
                </c:pt>
                <c:pt idx="8158">
                  <c:v>44634</c:v>
                </c:pt>
                <c:pt idx="8159">
                  <c:v>44634</c:v>
                </c:pt>
                <c:pt idx="8160">
                  <c:v>44634</c:v>
                </c:pt>
                <c:pt idx="8161">
                  <c:v>44634</c:v>
                </c:pt>
                <c:pt idx="8162">
                  <c:v>44634</c:v>
                </c:pt>
                <c:pt idx="8163">
                  <c:v>44634</c:v>
                </c:pt>
                <c:pt idx="8164">
                  <c:v>44634</c:v>
                </c:pt>
                <c:pt idx="8165">
                  <c:v>44634</c:v>
                </c:pt>
                <c:pt idx="8166">
                  <c:v>44635</c:v>
                </c:pt>
                <c:pt idx="8167">
                  <c:v>44635</c:v>
                </c:pt>
                <c:pt idx="8168">
                  <c:v>44635</c:v>
                </c:pt>
                <c:pt idx="8169">
                  <c:v>44635</c:v>
                </c:pt>
                <c:pt idx="8170">
                  <c:v>44635</c:v>
                </c:pt>
                <c:pt idx="8171">
                  <c:v>44635</c:v>
                </c:pt>
                <c:pt idx="8172">
                  <c:v>44635</c:v>
                </c:pt>
                <c:pt idx="8173">
                  <c:v>44635</c:v>
                </c:pt>
                <c:pt idx="8174">
                  <c:v>44635</c:v>
                </c:pt>
                <c:pt idx="8175">
                  <c:v>44635</c:v>
                </c:pt>
                <c:pt idx="8176">
                  <c:v>44635</c:v>
                </c:pt>
                <c:pt idx="8177">
                  <c:v>44635</c:v>
                </c:pt>
                <c:pt idx="8178">
                  <c:v>44635</c:v>
                </c:pt>
                <c:pt idx="8179">
                  <c:v>44635</c:v>
                </c:pt>
                <c:pt idx="8180">
                  <c:v>44635</c:v>
                </c:pt>
                <c:pt idx="8181">
                  <c:v>44636</c:v>
                </c:pt>
                <c:pt idx="8182">
                  <c:v>44636</c:v>
                </c:pt>
                <c:pt idx="8183">
                  <c:v>44636</c:v>
                </c:pt>
                <c:pt idx="8184">
                  <c:v>44636</c:v>
                </c:pt>
                <c:pt idx="8185">
                  <c:v>44636</c:v>
                </c:pt>
                <c:pt idx="8186">
                  <c:v>44636</c:v>
                </c:pt>
                <c:pt idx="8187">
                  <c:v>44636</c:v>
                </c:pt>
                <c:pt idx="8188">
                  <c:v>44636</c:v>
                </c:pt>
                <c:pt idx="8189">
                  <c:v>44636</c:v>
                </c:pt>
                <c:pt idx="8190">
                  <c:v>44636</c:v>
                </c:pt>
                <c:pt idx="8191">
                  <c:v>44636</c:v>
                </c:pt>
                <c:pt idx="8192">
                  <c:v>44636</c:v>
                </c:pt>
                <c:pt idx="8193">
                  <c:v>44636</c:v>
                </c:pt>
                <c:pt idx="8194">
                  <c:v>44636</c:v>
                </c:pt>
                <c:pt idx="8195">
                  <c:v>44637</c:v>
                </c:pt>
                <c:pt idx="8196">
                  <c:v>44637</c:v>
                </c:pt>
                <c:pt idx="8197">
                  <c:v>44637</c:v>
                </c:pt>
                <c:pt idx="8198">
                  <c:v>44637</c:v>
                </c:pt>
                <c:pt idx="8199">
                  <c:v>44637</c:v>
                </c:pt>
                <c:pt idx="8200">
                  <c:v>44637</c:v>
                </c:pt>
                <c:pt idx="8201">
                  <c:v>44637</c:v>
                </c:pt>
                <c:pt idx="8202">
                  <c:v>44637</c:v>
                </c:pt>
                <c:pt idx="8203">
                  <c:v>44637</c:v>
                </c:pt>
                <c:pt idx="8204">
                  <c:v>44637</c:v>
                </c:pt>
                <c:pt idx="8205">
                  <c:v>44637</c:v>
                </c:pt>
                <c:pt idx="8206">
                  <c:v>44637</c:v>
                </c:pt>
                <c:pt idx="8207">
                  <c:v>44637</c:v>
                </c:pt>
                <c:pt idx="8208">
                  <c:v>44637</c:v>
                </c:pt>
                <c:pt idx="8209">
                  <c:v>44637</c:v>
                </c:pt>
                <c:pt idx="8210">
                  <c:v>44638</c:v>
                </c:pt>
                <c:pt idx="8211">
                  <c:v>44638</c:v>
                </c:pt>
                <c:pt idx="8212">
                  <c:v>44638</c:v>
                </c:pt>
                <c:pt idx="8213">
                  <c:v>44638</c:v>
                </c:pt>
                <c:pt idx="8214">
                  <c:v>44638</c:v>
                </c:pt>
                <c:pt idx="8215">
                  <c:v>44638</c:v>
                </c:pt>
                <c:pt idx="8216">
                  <c:v>44638</c:v>
                </c:pt>
                <c:pt idx="8217">
                  <c:v>44638</c:v>
                </c:pt>
                <c:pt idx="8218">
                  <c:v>44638</c:v>
                </c:pt>
                <c:pt idx="8219">
                  <c:v>44638</c:v>
                </c:pt>
                <c:pt idx="8220">
                  <c:v>44638</c:v>
                </c:pt>
                <c:pt idx="8221">
                  <c:v>44638</c:v>
                </c:pt>
                <c:pt idx="8222">
                  <c:v>44638</c:v>
                </c:pt>
                <c:pt idx="8223">
                  <c:v>44638</c:v>
                </c:pt>
                <c:pt idx="8224">
                  <c:v>44639</c:v>
                </c:pt>
                <c:pt idx="8225">
                  <c:v>44639</c:v>
                </c:pt>
                <c:pt idx="8226">
                  <c:v>44639</c:v>
                </c:pt>
                <c:pt idx="8227">
                  <c:v>44639</c:v>
                </c:pt>
                <c:pt idx="8228">
                  <c:v>44639</c:v>
                </c:pt>
                <c:pt idx="8229">
                  <c:v>44639</c:v>
                </c:pt>
                <c:pt idx="8230">
                  <c:v>44639</c:v>
                </c:pt>
                <c:pt idx="8231">
                  <c:v>44639</c:v>
                </c:pt>
                <c:pt idx="8232">
                  <c:v>44639</c:v>
                </c:pt>
                <c:pt idx="8233">
                  <c:v>44639</c:v>
                </c:pt>
                <c:pt idx="8234">
                  <c:v>44639</c:v>
                </c:pt>
                <c:pt idx="8235">
                  <c:v>44639</c:v>
                </c:pt>
                <c:pt idx="8236">
                  <c:v>44639</c:v>
                </c:pt>
                <c:pt idx="8237">
                  <c:v>44639</c:v>
                </c:pt>
                <c:pt idx="8238">
                  <c:v>44639</c:v>
                </c:pt>
                <c:pt idx="8239">
                  <c:v>44640</c:v>
                </c:pt>
                <c:pt idx="8240">
                  <c:v>44640</c:v>
                </c:pt>
                <c:pt idx="8241">
                  <c:v>44640</c:v>
                </c:pt>
                <c:pt idx="8242">
                  <c:v>44640</c:v>
                </c:pt>
                <c:pt idx="8243">
                  <c:v>44640</c:v>
                </c:pt>
                <c:pt idx="8244">
                  <c:v>44640</c:v>
                </c:pt>
                <c:pt idx="8245">
                  <c:v>44640</c:v>
                </c:pt>
                <c:pt idx="8246">
                  <c:v>44640</c:v>
                </c:pt>
                <c:pt idx="8247">
                  <c:v>44640</c:v>
                </c:pt>
                <c:pt idx="8248">
                  <c:v>44640</c:v>
                </c:pt>
                <c:pt idx="8249">
                  <c:v>44640</c:v>
                </c:pt>
                <c:pt idx="8250">
                  <c:v>44640</c:v>
                </c:pt>
                <c:pt idx="8251">
                  <c:v>44640</c:v>
                </c:pt>
                <c:pt idx="8252">
                  <c:v>44640</c:v>
                </c:pt>
                <c:pt idx="8253">
                  <c:v>44640</c:v>
                </c:pt>
                <c:pt idx="8254">
                  <c:v>44641</c:v>
                </c:pt>
                <c:pt idx="8255">
                  <c:v>44641</c:v>
                </c:pt>
                <c:pt idx="8256">
                  <c:v>44641</c:v>
                </c:pt>
                <c:pt idx="8257">
                  <c:v>44641</c:v>
                </c:pt>
                <c:pt idx="8258">
                  <c:v>44641</c:v>
                </c:pt>
                <c:pt idx="8259">
                  <c:v>44641</c:v>
                </c:pt>
                <c:pt idx="8260">
                  <c:v>44641</c:v>
                </c:pt>
                <c:pt idx="8261">
                  <c:v>44641</c:v>
                </c:pt>
                <c:pt idx="8262">
                  <c:v>44641</c:v>
                </c:pt>
                <c:pt idx="8263">
                  <c:v>44641</c:v>
                </c:pt>
                <c:pt idx="8264">
                  <c:v>44641</c:v>
                </c:pt>
                <c:pt idx="8265">
                  <c:v>44641</c:v>
                </c:pt>
                <c:pt idx="8266">
                  <c:v>44641</c:v>
                </c:pt>
                <c:pt idx="8267">
                  <c:v>44641</c:v>
                </c:pt>
                <c:pt idx="8268">
                  <c:v>44642</c:v>
                </c:pt>
                <c:pt idx="8269">
                  <c:v>44642</c:v>
                </c:pt>
                <c:pt idx="8270">
                  <c:v>44642</c:v>
                </c:pt>
                <c:pt idx="8271">
                  <c:v>44642</c:v>
                </c:pt>
                <c:pt idx="8272">
                  <c:v>44642</c:v>
                </c:pt>
                <c:pt idx="8273">
                  <c:v>44642</c:v>
                </c:pt>
                <c:pt idx="8274">
                  <c:v>44642</c:v>
                </c:pt>
                <c:pt idx="8275">
                  <c:v>44642</c:v>
                </c:pt>
                <c:pt idx="8276">
                  <c:v>44642</c:v>
                </c:pt>
                <c:pt idx="8277">
                  <c:v>44642</c:v>
                </c:pt>
                <c:pt idx="8278">
                  <c:v>44642</c:v>
                </c:pt>
                <c:pt idx="8279">
                  <c:v>44642</c:v>
                </c:pt>
                <c:pt idx="8280">
                  <c:v>44642</c:v>
                </c:pt>
                <c:pt idx="8281">
                  <c:v>44642</c:v>
                </c:pt>
                <c:pt idx="8282">
                  <c:v>44642</c:v>
                </c:pt>
                <c:pt idx="8283">
                  <c:v>44643</c:v>
                </c:pt>
                <c:pt idx="8284">
                  <c:v>44643</c:v>
                </c:pt>
                <c:pt idx="8285">
                  <c:v>44643</c:v>
                </c:pt>
                <c:pt idx="8286">
                  <c:v>44643</c:v>
                </c:pt>
                <c:pt idx="8287">
                  <c:v>44643</c:v>
                </c:pt>
                <c:pt idx="8288">
                  <c:v>44643</c:v>
                </c:pt>
                <c:pt idx="8289">
                  <c:v>44643</c:v>
                </c:pt>
                <c:pt idx="8290">
                  <c:v>44643</c:v>
                </c:pt>
                <c:pt idx="8291">
                  <c:v>44643</c:v>
                </c:pt>
                <c:pt idx="8292">
                  <c:v>44643</c:v>
                </c:pt>
                <c:pt idx="8293">
                  <c:v>44643</c:v>
                </c:pt>
                <c:pt idx="8294">
                  <c:v>44643</c:v>
                </c:pt>
                <c:pt idx="8295">
                  <c:v>44643</c:v>
                </c:pt>
                <c:pt idx="8296">
                  <c:v>44643</c:v>
                </c:pt>
                <c:pt idx="8297">
                  <c:v>44644</c:v>
                </c:pt>
                <c:pt idx="8298">
                  <c:v>44644</c:v>
                </c:pt>
                <c:pt idx="8299">
                  <c:v>44644</c:v>
                </c:pt>
                <c:pt idx="8300">
                  <c:v>44644</c:v>
                </c:pt>
                <c:pt idx="8301">
                  <c:v>44644</c:v>
                </c:pt>
                <c:pt idx="8302">
                  <c:v>44644</c:v>
                </c:pt>
                <c:pt idx="8303">
                  <c:v>44644</c:v>
                </c:pt>
                <c:pt idx="8304">
                  <c:v>44644</c:v>
                </c:pt>
                <c:pt idx="8305">
                  <c:v>44644</c:v>
                </c:pt>
                <c:pt idx="8306">
                  <c:v>44644</c:v>
                </c:pt>
                <c:pt idx="8307">
                  <c:v>44644</c:v>
                </c:pt>
                <c:pt idx="8308">
                  <c:v>44644</c:v>
                </c:pt>
                <c:pt idx="8309">
                  <c:v>44644</c:v>
                </c:pt>
                <c:pt idx="8310">
                  <c:v>44644</c:v>
                </c:pt>
                <c:pt idx="8311">
                  <c:v>44644</c:v>
                </c:pt>
                <c:pt idx="8312">
                  <c:v>44645</c:v>
                </c:pt>
                <c:pt idx="8313">
                  <c:v>44645</c:v>
                </c:pt>
                <c:pt idx="8314">
                  <c:v>44645</c:v>
                </c:pt>
                <c:pt idx="8315">
                  <c:v>44645</c:v>
                </c:pt>
                <c:pt idx="8316">
                  <c:v>44645</c:v>
                </c:pt>
                <c:pt idx="8317">
                  <c:v>44645</c:v>
                </c:pt>
                <c:pt idx="8318">
                  <c:v>44645</c:v>
                </c:pt>
                <c:pt idx="8319">
                  <c:v>44645</c:v>
                </c:pt>
                <c:pt idx="8320">
                  <c:v>44645</c:v>
                </c:pt>
                <c:pt idx="8321">
                  <c:v>44645</c:v>
                </c:pt>
                <c:pt idx="8322">
                  <c:v>44645</c:v>
                </c:pt>
                <c:pt idx="8323">
                  <c:v>44645</c:v>
                </c:pt>
                <c:pt idx="8324">
                  <c:v>44645</c:v>
                </c:pt>
                <c:pt idx="8325">
                  <c:v>44645</c:v>
                </c:pt>
                <c:pt idx="8326">
                  <c:v>44646</c:v>
                </c:pt>
                <c:pt idx="8327">
                  <c:v>44646</c:v>
                </c:pt>
                <c:pt idx="8328">
                  <c:v>44646</c:v>
                </c:pt>
                <c:pt idx="8329">
                  <c:v>44646</c:v>
                </c:pt>
                <c:pt idx="8330">
                  <c:v>44646</c:v>
                </c:pt>
                <c:pt idx="8331">
                  <c:v>44646</c:v>
                </c:pt>
                <c:pt idx="8332">
                  <c:v>44646</c:v>
                </c:pt>
                <c:pt idx="8333">
                  <c:v>44646</c:v>
                </c:pt>
                <c:pt idx="8334">
                  <c:v>44646</c:v>
                </c:pt>
                <c:pt idx="8335">
                  <c:v>44646</c:v>
                </c:pt>
                <c:pt idx="8336">
                  <c:v>44646</c:v>
                </c:pt>
                <c:pt idx="8337">
                  <c:v>44646</c:v>
                </c:pt>
                <c:pt idx="8338">
                  <c:v>44646</c:v>
                </c:pt>
                <c:pt idx="8339">
                  <c:v>44646</c:v>
                </c:pt>
                <c:pt idx="8340">
                  <c:v>44646</c:v>
                </c:pt>
                <c:pt idx="8341">
                  <c:v>44647</c:v>
                </c:pt>
                <c:pt idx="8342">
                  <c:v>44647</c:v>
                </c:pt>
                <c:pt idx="8343">
                  <c:v>44647</c:v>
                </c:pt>
                <c:pt idx="8344">
                  <c:v>44647</c:v>
                </c:pt>
                <c:pt idx="8345">
                  <c:v>44647</c:v>
                </c:pt>
                <c:pt idx="8346">
                  <c:v>44647</c:v>
                </c:pt>
                <c:pt idx="8347">
                  <c:v>44647</c:v>
                </c:pt>
                <c:pt idx="8348">
                  <c:v>44647</c:v>
                </c:pt>
                <c:pt idx="8349">
                  <c:v>44647</c:v>
                </c:pt>
                <c:pt idx="8350">
                  <c:v>44647</c:v>
                </c:pt>
                <c:pt idx="8351">
                  <c:v>44647</c:v>
                </c:pt>
                <c:pt idx="8352">
                  <c:v>44647</c:v>
                </c:pt>
                <c:pt idx="8353">
                  <c:v>44647</c:v>
                </c:pt>
                <c:pt idx="8354">
                  <c:v>44647</c:v>
                </c:pt>
                <c:pt idx="8355">
                  <c:v>44647</c:v>
                </c:pt>
                <c:pt idx="8356">
                  <c:v>44648</c:v>
                </c:pt>
                <c:pt idx="8357">
                  <c:v>44648</c:v>
                </c:pt>
                <c:pt idx="8358">
                  <c:v>44648</c:v>
                </c:pt>
                <c:pt idx="8359">
                  <c:v>44648</c:v>
                </c:pt>
                <c:pt idx="8360">
                  <c:v>44648</c:v>
                </c:pt>
                <c:pt idx="8361">
                  <c:v>44648</c:v>
                </c:pt>
                <c:pt idx="8362">
                  <c:v>44648</c:v>
                </c:pt>
                <c:pt idx="8363">
                  <c:v>44648</c:v>
                </c:pt>
                <c:pt idx="8364">
                  <c:v>44648</c:v>
                </c:pt>
                <c:pt idx="8365">
                  <c:v>44648</c:v>
                </c:pt>
                <c:pt idx="8366">
                  <c:v>44648</c:v>
                </c:pt>
                <c:pt idx="8367">
                  <c:v>44648</c:v>
                </c:pt>
                <c:pt idx="8368">
                  <c:v>44648</c:v>
                </c:pt>
                <c:pt idx="8369">
                  <c:v>44648</c:v>
                </c:pt>
                <c:pt idx="8370">
                  <c:v>44649</c:v>
                </c:pt>
                <c:pt idx="8371">
                  <c:v>44649</c:v>
                </c:pt>
                <c:pt idx="8372">
                  <c:v>44649</c:v>
                </c:pt>
                <c:pt idx="8373">
                  <c:v>44649</c:v>
                </c:pt>
                <c:pt idx="8374">
                  <c:v>44649</c:v>
                </c:pt>
                <c:pt idx="8375">
                  <c:v>44649</c:v>
                </c:pt>
                <c:pt idx="8376">
                  <c:v>44649</c:v>
                </c:pt>
                <c:pt idx="8377">
                  <c:v>44649</c:v>
                </c:pt>
                <c:pt idx="8378">
                  <c:v>44649</c:v>
                </c:pt>
                <c:pt idx="8379">
                  <c:v>44649</c:v>
                </c:pt>
                <c:pt idx="8380">
                  <c:v>44649</c:v>
                </c:pt>
                <c:pt idx="8381">
                  <c:v>44649</c:v>
                </c:pt>
                <c:pt idx="8382">
                  <c:v>44649</c:v>
                </c:pt>
                <c:pt idx="8383">
                  <c:v>44649</c:v>
                </c:pt>
                <c:pt idx="8384">
                  <c:v>44649</c:v>
                </c:pt>
                <c:pt idx="8385">
                  <c:v>44650</c:v>
                </c:pt>
                <c:pt idx="8386">
                  <c:v>44650</c:v>
                </c:pt>
                <c:pt idx="8387">
                  <c:v>44650</c:v>
                </c:pt>
                <c:pt idx="8388">
                  <c:v>44650</c:v>
                </c:pt>
                <c:pt idx="8389">
                  <c:v>44650</c:v>
                </c:pt>
                <c:pt idx="8390">
                  <c:v>44650</c:v>
                </c:pt>
                <c:pt idx="8391">
                  <c:v>44650</c:v>
                </c:pt>
                <c:pt idx="8392">
                  <c:v>44650</c:v>
                </c:pt>
                <c:pt idx="8393">
                  <c:v>44650</c:v>
                </c:pt>
                <c:pt idx="8394">
                  <c:v>44650</c:v>
                </c:pt>
                <c:pt idx="8395">
                  <c:v>44650</c:v>
                </c:pt>
                <c:pt idx="8396">
                  <c:v>44650</c:v>
                </c:pt>
                <c:pt idx="8397">
                  <c:v>44650</c:v>
                </c:pt>
                <c:pt idx="8398">
                  <c:v>44650</c:v>
                </c:pt>
                <c:pt idx="8399">
                  <c:v>44651</c:v>
                </c:pt>
                <c:pt idx="8400">
                  <c:v>44651</c:v>
                </c:pt>
                <c:pt idx="8401">
                  <c:v>44651</c:v>
                </c:pt>
                <c:pt idx="8402">
                  <c:v>44651</c:v>
                </c:pt>
                <c:pt idx="8403">
                  <c:v>44651</c:v>
                </c:pt>
                <c:pt idx="8404">
                  <c:v>44651</c:v>
                </c:pt>
                <c:pt idx="8405">
                  <c:v>44651</c:v>
                </c:pt>
                <c:pt idx="8406">
                  <c:v>44651</c:v>
                </c:pt>
                <c:pt idx="8407">
                  <c:v>44651</c:v>
                </c:pt>
                <c:pt idx="8408">
                  <c:v>44651</c:v>
                </c:pt>
                <c:pt idx="8409">
                  <c:v>44651</c:v>
                </c:pt>
                <c:pt idx="8410">
                  <c:v>44651</c:v>
                </c:pt>
                <c:pt idx="8411">
                  <c:v>44651</c:v>
                </c:pt>
                <c:pt idx="8412">
                  <c:v>44651</c:v>
                </c:pt>
                <c:pt idx="8413">
                  <c:v>44651</c:v>
                </c:pt>
                <c:pt idx="8414">
                  <c:v>44652</c:v>
                </c:pt>
                <c:pt idx="8415">
                  <c:v>44652</c:v>
                </c:pt>
                <c:pt idx="8416">
                  <c:v>44652</c:v>
                </c:pt>
                <c:pt idx="8417">
                  <c:v>44652</c:v>
                </c:pt>
                <c:pt idx="8418">
                  <c:v>44652</c:v>
                </c:pt>
                <c:pt idx="8419">
                  <c:v>44652</c:v>
                </c:pt>
                <c:pt idx="8420">
                  <c:v>44652</c:v>
                </c:pt>
                <c:pt idx="8421">
                  <c:v>44652</c:v>
                </c:pt>
                <c:pt idx="8422">
                  <c:v>44652</c:v>
                </c:pt>
                <c:pt idx="8423">
                  <c:v>44652</c:v>
                </c:pt>
                <c:pt idx="8424">
                  <c:v>44652</c:v>
                </c:pt>
                <c:pt idx="8425">
                  <c:v>44652</c:v>
                </c:pt>
                <c:pt idx="8426">
                  <c:v>44652</c:v>
                </c:pt>
                <c:pt idx="8427">
                  <c:v>44652</c:v>
                </c:pt>
                <c:pt idx="8428">
                  <c:v>44653</c:v>
                </c:pt>
                <c:pt idx="8429">
                  <c:v>44653</c:v>
                </c:pt>
                <c:pt idx="8430">
                  <c:v>44653</c:v>
                </c:pt>
                <c:pt idx="8431">
                  <c:v>44653</c:v>
                </c:pt>
                <c:pt idx="8432">
                  <c:v>44653</c:v>
                </c:pt>
                <c:pt idx="8433">
                  <c:v>44653</c:v>
                </c:pt>
                <c:pt idx="8434">
                  <c:v>44653</c:v>
                </c:pt>
                <c:pt idx="8435">
                  <c:v>44653</c:v>
                </c:pt>
                <c:pt idx="8436">
                  <c:v>44653</c:v>
                </c:pt>
                <c:pt idx="8437">
                  <c:v>44653</c:v>
                </c:pt>
                <c:pt idx="8438">
                  <c:v>44653</c:v>
                </c:pt>
                <c:pt idx="8439">
                  <c:v>44653</c:v>
                </c:pt>
                <c:pt idx="8440">
                  <c:v>44653</c:v>
                </c:pt>
                <c:pt idx="8441">
                  <c:v>44653</c:v>
                </c:pt>
                <c:pt idx="8442">
                  <c:v>44653</c:v>
                </c:pt>
                <c:pt idx="8443">
                  <c:v>44654</c:v>
                </c:pt>
                <c:pt idx="8444">
                  <c:v>44654</c:v>
                </c:pt>
                <c:pt idx="8445">
                  <c:v>44654</c:v>
                </c:pt>
                <c:pt idx="8446">
                  <c:v>44654</c:v>
                </c:pt>
                <c:pt idx="8447">
                  <c:v>44654</c:v>
                </c:pt>
                <c:pt idx="8448">
                  <c:v>44654</c:v>
                </c:pt>
                <c:pt idx="8449">
                  <c:v>44654</c:v>
                </c:pt>
                <c:pt idx="8450">
                  <c:v>44654</c:v>
                </c:pt>
                <c:pt idx="8451">
                  <c:v>44654</c:v>
                </c:pt>
                <c:pt idx="8452">
                  <c:v>44654</c:v>
                </c:pt>
                <c:pt idx="8453">
                  <c:v>44654</c:v>
                </c:pt>
                <c:pt idx="8454">
                  <c:v>44654</c:v>
                </c:pt>
                <c:pt idx="8455">
                  <c:v>44654</c:v>
                </c:pt>
                <c:pt idx="8456">
                  <c:v>44654</c:v>
                </c:pt>
                <c:pt idx="8457">
                  <c:v>44655</c:v>
                </c:pt>
                <c:pt idx="8458">
                  <c:v>44655</c:v>
                </c:pt>
                <c:pt idx="8459">
                  <c:v>44655</c:v>
                </c:pt>
                <c:pt idx="8460">
                  <c:v>44655</c:v>
                </c:pt>
                <c:pt idx="8461">
                  <c:v>44655</c:v>
                </c:pt>
                <c:pt idx="8462">
                  <c:v>44655</c:v>
                </c:pt>
                <c:pt idx="8463">
                  <c:v>44655</c:v>
                </c:pt>
                <c:pt idx="8464">
                  <c:v>44655</c:v>
                </c:pt>
                <c:pt idx="8465">
                  <c:v>44655</c:v>
                </c:pt>
                <c:pt idx="8466">
                  <c:v>44655</c:v>
                </c:pt>
                <c:pt idx="8467">
                  <c:v>44655</c:v>
                </c:pt>
                <c:pt idx="8468">
                  <c:v>44655</c:v>
                </c:pt>
                <c:pt idx="8469">
                  <c:v>44655</c:v>
                </c:pt>
                <c:pt idx="8470">
                  <c:v>44655</c:v>
                </c:pt>
                <c:pt idx="8471">
                  <c:v>44655</c:v>
                </c:pt>
                <c:pt idx="8472">
                  <c:v>44656</c:v>
                </c:pt>
                <c:pt idx="8473">
                  <c:v>44656</c:v>
                </c:pt>
                <c:pt idx="8474">
                  <c:v>44656</c:v>
                </c:pt>
                <c:pt idx="8475">
                  <c:v>44656</c:v>
                </c:pt>
                <c:pt idx="8476">
                  <c:v>44656</c:v>
                </c:pt>
                <c:pt idx="8477">
                  <c:v>44656</c:v>
                </c:pt>
                <c:pt idx="8478">
                  <c:v>44656</c:v>
                </c:pt>
                <c:pt idx="8479">
                  <c:v>44656</c:v>
                </c:pt>
                <c:pt idx="8480">
                  <c:v>44656</c:v>
                </c:pt>
                <c:pt idx="8481">
                  <c:v>44656</c:v>
                </c:pt>
                <c:pt idx="8482">
                  <c:v>44656</c:v>
                </c:pt>
                <c:pt idx="8483">
                  <c:v>44656</c:v>
                </c:pt>
                <c:pt idx="8484">
                  <c:v>44656</c:v>
                </c:pt>
                <c:pt idx="8485">
                  <c:v>44656</c:v>
                </c:pt>
                <c:pt idx="8486">
                  <c:v>44656</c:v>
                </c:pt>
                <c:pt idx="8487">
                  <c:v>44657</c:v>
                </c:pt>
                <c:pt idx="8488">
                  <c:v>44657</c:v>
                </c:pt>
                <c:pt idx="8489">
                  <c:v>44657</c:v>
                </c:pt>
                <c:pt idx="8490">
                  <c:v>44657</c:v>
                </c:pt>
                <c:pt idx="8491">
                  <c:v>44657</c:v>
                </c:pt>
                <c:pt idx="8492">
                  <c:v>44657</c:v>
                </c:pt>
                <c:pt idx="8493">
                  <c:v>44657</c:v>
                </c:pt>
                <c:pt idx="8494">
                  <c:v>44657</c:v>
                </c:pt>
                <c:pt idx="8495">
                  <c:v>44657</c:v>
                </c:pt>
                <c:pt idx="8496">
                  <c:v>44657</c:v>
                </c:pt>
                <c:pt idx="8497">
                  <c:v>44657</c:v>
                </c:pt>
                <c:pt idx="8498">
                  <c:v>44657</c:v>
                </c:pt>
                <c:pt idx="8499">
                  <c:v>44657</c:v>
                </c:pt>
                <c:pt idx="8500">
                  <c:v>44657</c:v>
                </c:pt>
                <c:pt idx="8501">
                  <c:v>44658</c:v>
                </c:pt>
                <c:pt idx="8502">
                  <c:v>44658</c:v>
                </c:pt>
                <c:pt idx="8503">
                  <c:v>44658</c:v>
                </c:pt>
                <c:pt idx="8504">
                  <c:v>44658</c:v>
                </c:pt>
                <c:pt idx="8505">
                  <c:v>44658</c:v>
                </c:pt>
                <c:pt idx="8506">
                  <c:v>44658</c:v>
                </c:pt>
                <c:pt idx="8507">
                  <c:v>44658</c:v>
                </c:pt>
                <c:pt idx="8508">
                  <c:v>44658</c:v>
                </c:pt>
                <c:pt idx="8509">
                  <c:v>44658</c:v>
                </c:pt>
                <c:pt idx="8510">
                  <c:v>44658</c:v>
                </c:pt>
                <c:pt idx="8511">
                  <c:v>44658</c:v>
                </c:pt>
                <c:pt idx="8512">
                  <c:v>44658</c:v>
                </c:pt>
                <c:pt idx="8513">
                  <c:v>44658</c:v>
                </c:pt>
                <c:pt idx="8514">
                  <c:v>44658</c:v>
                </c:pt>
                <c:pt idx="8515">
                  <c:v>44658</c:v>
                </c:pt>
                <c:pt idx="8516">
                  <c:v>44659</c:v>
                </c:pt>
                <c:pt idx="8517">
                  <c:v>44659</c:v>
                </c:pt>
                <c:pt idx="8518">
                  <c:v>44659</c:v>
                </c:pt>
                <c:pt idx="8519">
                  <c:v>44659</c:v>
                </c:pt>
                <c:pt idx="8520">
                  <c:v>44659</c:v>
                </c:pt>
                <c:pt idx="8521">
                  <c:v>44659</c:v>
                </c:pt>
                <c:pt idx="8522">
                  <c:v>44659</c:v>
                </c:pt>
                <c:pt idx="8523">
                  <c:v>44659</c:v>
                </c:pt>
                <c:pt idx="8524">
                  <c:v>44659</c:v>
                </c:pt>
                <c:pt idx="8525">
                  <c:v>44659</c:v>
                </c:pt>
                <c:pt idx="8526">
                  <c:v>44659</c:v>
                </c:pt>
                <c:pt idx="8527">
                  <c:v>44659</c:v>
                </c:pt>
                <c:pt idx="8528">
                  <c:v>44659</c:v>
                </c:pt>
                <c:pt idx="8529">
                  <c:v>44659</c:v>
                </c:pt>
                <c:pt idx="8530">
                  <c:v>44660</c:v>
                </c:pt>
                <c:pt idx="8531">
                  <c:v>44660</c:v>
                </c:pt>
                <c:pt idx="8532">
                  <c:v>44660</c:v>
                </c:pt>
                <c:pt idx="8533">
                  <c:v>44660</c:v>
                </c:pt>
                <c:pt idx="8534">
                  <c:v>44660</c:v>
                </c:pt>
                <c:pt idx="8535">
                  <c:v>44660</c:v>
                </c:pt>
                <c:pt idx="8536">
                  <c:v>44660</c:v>
                </c:pt>
                <c:pt idx="8537">
                  <c:v>44660</c:v>
                </c:pt>
                <c:pt idx="8538">
                  <c:v>44660</c:v>
                </c:pt>
                <c:pt idx="8539">
                  <c:v>44660</c:v>
                </c:pt>
                <c:pt idx="8540">
                  <c:v>44660</c:v>
                </c:pt>
                <c:pt idx="8541">
                  <c:v>44660</c:v>
                </c:pt>
                <c:pt idx="8542">
                  <c:v>44660</c:v>
                </c:pt>
                <c:pt idx="8543">
                  <c:v>44660</c:v>
                </c:pt>
                <c:pt idx="8544">
                  <c:v>44660</c:v>
                </c:pt>
                <c:pt idx="8545">
                  <c:v>44661</c:v>
                </c:pt>
                <c:pt idx="8546">
                  <c:v>44661</c:v>
                </c:pt>
                <c:pt idx="8547">
                  <c:v>44661</c:v>
                </c:pt>
                <c:pt idx="8548">
                  <c:v>44661</c:v>
                </c:pt>
                <c:pt idx="8549">
                  <c:v>44661</c:v>
                </c:pt>
                <c:pt idx="8550">
                  <c:v>44661</c:v>
                </c:pt>
                <c:pt idx="8551">
                  <c:v>44661</c:v>
                </c:pt>
                <c:pt idx="8552">
                  <c:v>44661</c:v>
                </c:pt>
                <c:pt idx="8553">
                  <c:v>44661</c:v>
                </c:pt>
                <c:pt idx="8554">
                  <c:v>44661</c:v>
                </c:pt>
                <c:pt idx="8555">
                  <c:v>44661</c:v>
                </c:pt>
                <c:pt idx="8556">
                  <c:v>44661</c:v>
                </c:pt>
                <c:pt idx="8557">
                  <c:v>44661</c:v>
                </c:pt>
                <c:pt idx="8558">
                  <c:v>44661</c:v>
                </c:pt>
                <c:pt idx="8559">
                  <c:v>44662</c:v>
                </c:pt>
                <c:pt idx="8560">
                  <c:v>44662</c:v>
                </c:pt>
                <c:pt idx="8561">
                  <c:v>44662</c:v>
                </c:pt>
                <c:pt idx="8562">
                  <c:v>44662</c:v>
                </c:pt>
                <c:pt idx="8563">
                  <c:v>44662</c:v>
                </c:pt>
                <c:pt idx="8564">
                  <c:v>44662</c:v>
                </c:pt>
                <c:pt idx="8565">
                  <c:v>44662</c:v>
                </c:pt>
                <c:pt idx="8566">
                  <c:v>44662</c:v>
                </c:pt>
                <c:pt idx="8567">
                  <c:v>44662</c:v>
                </c:pt>
                <c:pt idx="8568">
                  <c:v>44662</c:v>
                </c:pt>
                <c:pt idx="8569">
                  <c:v>44662</c:v>
                </c:pt>
                <c:pt idx="8570">
                  <c:v>44662</c:v>
                </c:pt>
                <c:pt idx="8571">
                  <c:v>44662</c:v>
                </c:pt>
                <c:pt idx="8572">
                  <c:v>44662</c:v>
                </c:pt>
                <c:pt idx="8573">
                  <c:v>44662</c:v>
                </c:pt>
                <c:pt idx="8574">
                  <c:v>44663</c:v>
                </c:pt>
                <c:pt idx="8575">
                  <c:v>44663</c:v>
                </c:pt>
                <c:pt idx="8576">
                  <c:v>44663</c:v>
                </c:pt>
                <c:pt idx="8577">
                  <c:v>44663</c:v>
                </c:pt>
                <c:pt idx="8578">
                  <c:v>44663</c:v>
                </c:pt>
                <c:pt idx="8579">
                  <c:v>44663</c:v>
                </c:pt>
                <c:pt idx="8580">
                  <c:v>44663</c:v>
                </c:pt>
                <c:pt idx="8581">
                  <c:v>44663</c:v>
                </c:pt>
                <c:pt idx="8582">
                  <c:v>44663</c:v>
                </c:pt>
                <c:pt idx="8583">
                  <c:v>44663</c:v>
                </c:pt>
                <c:pt idx="8584">
                  <c:v>44663</c:v>
                </c:pt>
                <c:pt idx="8585">
                  <c:v>44663</c:v>
                </c:pt>
                <c:pt idx="8586">
                  <c:v>44663</c:v>
                </c:pt>
                <c:pt idx="8587">
                  <c:v>44663</c:v>
                </c:pt>
                <c:pt idx="8588">
                  <c:v>44663</c:v>
                </c:pt>
                <c:pt idx="8589">
                  <c:v>44664</c:v>
                </c:pt>
                <c:pt idx="8590">
                  <c:v>44664</c:v>
                </c:pt>
                <c:pt idx="8591">
                  <c:v>44664</c:v>
                </c:pt>
                <c:pt idx="8592">
                  <c:v>44664</c:v>
                </c:pt>
                <c:pt idx="8593">
                  <c:v>44664</c:v>
                </c:pt>
                <c:pt idx="8594">
                  <c:v>44664</c:v>
                </c:pt>
                <c:pt idx="8595">
                  <c:v>44664</c:v>
                </c:pt>
                <c:pt idx="8596">
                  <c:v>44664</c:v>
                </c:pt>
                <c:pt idx="8597">
                  <c:v>44664</c:v>
                </c:pt>
                <c:pt idx="8598">
                  <c:v>44664</c:v>
                </c:pt>
                <c:pt idx="8599">
                  <c:v>44664</c:v>
                </c:pt>
                <c:pt idx="8600">
                  <c:v>44664</c:v>
                </c:pt>
                <c:pt idx="8601">
                  <c:v>44664</c:v>
                </c:pt>
                <c:pt idx="8602">
                  <c:v>44664</c:v>
                </c:pt>
                <c:pt idx="8603">
                  <c:v>44665</c:v>
                </c:pt>
                <c:pt idx="8604">
                  <c:v>44665</c:v>
                </c:pt>
                <c:pt idx="8605">
                  <c:v>44665</c:v>
                </c:pt>
                <c:pt idx="8606">
                  <c:v>44665</c:v>
                </c:pt>
                <c:pt idx="8607">
                  <c:v>44665</c:v>
                </c:pt>
                <c:pt idx="8608">
                  <c:v>44665</c:v>
                </c:pt>
                <c:pt idx="8609">
                  <c:v>44665</c:v>
                </c:pt>
                <c:pt idx="8610">
                  <c:v>44665</c:v>
                </c:pt>
                <c:pt idx="8611">
                  <c:v>44665</c:v>
                </c:pt>
                <c:pt idx="8612">
                  <c:v>44665</c:v>
                </c:pt>
                <c:pt idx="8613">
                  <c:v>44665</c:v>
                </c:pt>
                <c:pt idx="8614">
                  <c:v>44665</c:v>
                </c:pt>
                <c:pt idx="8615">
                  <c:v>44665</c:v>
                </c:pt>
                <c:pt idx="8616">
                  <c:v>44665</c:v>
                </c:pt>
                <c:pt idx="8617">
                  <c:v>44665</c:v>
                </c:pt>
                <c:pt idx="8618">
                  <c:v>44666</c:v>
                </c:pt>
                <c:pt idx="8619">
                  <c:v>44666</c:v>
                </c:pt>
                <c:pt idx="8620">
                  <c:v>44666</c:v>
                </c:pt>
                <c:pt idx="8621">
                  <c:v>44666</c:v>
                </c:pt>
                <c:pt idx="8622">
                  <c:v>44666</c:v>
                </c:pt>
                <c:pt idx="8623">
                  <c:v>44666</c:v>
                </c:pt>
                <c:pt idx="8624">
                  <c:v>44666</c:v>
                </c:pt>
                <c:pt idx="8625">
                  <c:v>44666</c:v>
                </c:pt>
                <c:pt idx="8626">
                  <c:v>44666</c:v>
                </c:pt>
                <c:pt idx="8627">
                  <c:v>44666</c:v>
                </c:pt>
                <c:pt idx="8628">
                  <c:v>44666</c:v>
                </c:pt>
                <c:pt idx="8629">
                  <c:v>44666</c:v>
                </c:pt>
                <c:pt idx="8630">
                  <c:v>44666</c:v>
                </c:pt>
                <c:pt idx="8631">
                  <c:v>44666</c:v>
                </c:pt>
                <c:pt idx="8632">
                  <c:v>44667</c:v>
                </c:pt>
                <c:pt idx="8633">
                  <c:v>44667</c:v>
                </c:pt>
                <c:pt idx="8634">
                  <c:v>44667</c:v>
                </c:pt>
                <c:pt idx="8635">
                  <c:v>44667</c:v>
                </c:pt>
                <c:pt idx="8636">
                  <c:v>44667</c:v>
                </c:pt>
                <c:pt idx="8637">
                  <c:v>44667</c:v>
                </c:pt>
                <c:pt idx="8638">
                  <c:v>44667</c:v>
                </c:pt>
                <c:pt idx="8639">
                  <c:v>44667</c:v>
                </c:pt>
                <c:pt idx="8640">
                  <c:v>44667</c:v>
                </c:pt>
                <c:pt idx="8641">
                  <c:v>44667</c:v>
                </c:pt>
                <c:pt idx="8642">
                  <c:v>44667</c:v>
                </c:pt>
                <c:pt idx="8643">
                  <c:v>44667</c:v>
                </c:pt>
                <c:pt idx="8644">
                  <c:v>44667</c:v>
                </c:pt>
                <c:pt idx="8645">
                  <c:v>44667</c:v>
                </c:pt>
                <c:pt idx="8646">
                  <c:v>44667</c:v>
                </c:pt>
                <c:pt idx="8647">
                  <c:v>44668</c:v>
                </c:pt>
                <c:pt idx="8648">
                  <c:v>44668</c:v>
                </c:pt>
                <c:pt idx="8649">
                  <c:v>44668</c:v>
                </c:pt>
                <c:pt idx="8650">
                  <c:v>44668</c:v>
                </c:pt>
                <c:pt idx="8651">
                  <c:v>44668</c:v>
                </c:pt>
                <c:pt idx="8652">
                  <c:v>44668</c:v>
                </c:pt>
                <c:pt idx="8653">
                  <c:v>44668</c:v>
                </c:pt>
                <c:pt idx="8654">
                  <c:v>44668</c:v>
                </c:pt>
                <c:pt idx="8655">
                  <c:v>44668</c:v>
                </c:pt>
                <c:pt idx="8656">
                  <c:v>44668</c:v>
                </c:pt>
                <c:pt idx="8657">
                  <c:v>44668</c:v>
                </c:pt>
                <c:pt idx="8658">
                  <c:v>44668</c:v>
                </c:pt>
                <c:pt idx="8659">
                  <c:v>44668</c:v>
                </c:pt>
                <c:pt idx="8660">
                  <c:v>44668</c:v>
                </c:pt>
                <c:pt idx="8661">
                  <c:v>44669</c:v>
                </c:pt>
                <c:pt idx="8662">
                  <c:v>44669</c:v>
                </c:pt>
                <c:pt idx="8663">
                  <c:v>44669</c:v>
                </c:pt>
                <c:pt idx="8664">
                  <c:v>44669</c:v>
                </c:pt>
                <c:pt idx="8665">
                  <c:v>44669</c:v>
                </c:pt>
                <c:pt idx="8666">
                  <c:v>44669</c:v>
                </c:pt>
                <c:pt idx="8667">
                  <c:v>44669</c:v>
                </c:pt>
                <c:pt idx="8668">
                  <c:v>44669</c:v>
                </c:pt>
                <c:pt idx="8669">
                  <c:v>44669</c:v>
                </c:pt>
                <c:pt idx="8670">
                  <c:v>44669</c:v>
                </c:pt>
                <c:pt idx="8671">
                  <c:v>44669</c:v>
                </c:pt>
                <c:pt idx="8672">
                  <c:v>44669</c:v>
                </c:pt>
                <c:pt idx="8673">
                  <c:v>44669</c:v>
                </c:pt>
                <c:pt idx="8674">
                  <c:v>44669</c:v>
                </c:pt>
                <c:pt idx="8675">
                  <c:v>44669</c:v>
                </c:pt>
                <c:pt idx="8676">
                  <c:v>44670</c:v>
                </c:pt>
                <c:pt idx="8677">
                  <c:v>44670</c:v>
                </c:pt>
                <c:pt idx="8678">
                  <c:v>44670</c:v>
                </c:pt>
                <c:pt idx="8679">
                  <c:v>44670</c:v>
                </c:pt>
                <c:pt idx="8680">
                  <c:v>44670</c:v>
                </c:pt>
                <c:pt idx="8681">
                  <c:v>44670</c:v>
                </c:pt>
                <c:pt idx="8682">
                  <c:v>44670</c:v>
                </c:pt>
                <c:pt idx="8683">
                  <c:v>44670</c:v>
                </c:pt>
                <c:pt idx="8684">
                  <c:v>44670</c:v>
                </c:pt>
                <c:pt idx="8685">
                  <c:v>44670</c:v>
                </c:pt>
                <c:pt idx="8686">
                  <c:v>44670</c:v>
                </c:pt>
                <c:pt idx="8687">
                  <c:v>44670</c:v>
                </c:pt>
                <c:pt idx="8688">
                  <c:v>44670</c:v>
                </c:pt>
                <c:pt idx="8689">
                  <c:v>44670</c:v>
                </c:pt>
                <c:pt idx="8690">
                  <c:v>44671</c:v>
                </c:pt>
                <c:pt idx="8691">
                  <c:v>44671</c:v>
                </c:pt>
                <c:pt idx="8692">
                  <c:v>44671</c:v>
                </c:pt>
                <c:pt idx="8693">
                  <c:v>44671</c:v>
                </c:pt>
                <c:pt idx="8694">
                  <c:v>44671</c:v>
                </c:pt>
                <c:pt idx="8695">
                  <c:v>44671</c:v>
                </c:pt>
                <c:pt idx="8696">
                  <c:v>44671</c:v>
                </c:pt>
                <c:pt idx="8697">
                  <c:v>44671</c:v>
                </c:pt>
                <c:pt idx="8698">
                  <c:v>44671</c:v>
                </c:pt>
                <c:pt idx="8699">
                  <c:v>44671</c:v>
                </c:pt>
                <c:pt idx="8700">
                  <c:v>44671</c:v>
                </c:pt>
                <c:pt idx="8701">
                  <c:v>44671</c:v>
                </c:pt>
                <c:pt idx="8702">
                  <c:v>44671</c:v>
                </c:pt>
                <c:pt idx="8703">
                  <c:v>44671</c:v>
                </c:pt>
                <c:pt idx="8704">
                  <c:v>44671</c:v>
                </c:pt>
                <c:pt idx="8705">
                  <c:v>44672</c:v>
                </c:pt>
                <c:pt idx="8706">
                  <c:v>44672</c:v>
                </c:pt>
                <c:pt idx="8707">
                  <c:v>44672</c:v>
                </c:pt>
                <c:pt idx="8708">
                  <c:v>44672</c:v>
                </c:pt>
                <c:pt idx="8709">
                  <c:v>44672</c:v>
                </c:pt>
                <c:pt idx="8710">
                  <c:v>44672</c:v>
                </c:pt>
                <c:pt idx="8711">
                  <c:v>44672</c:v>
                </c:pt>
                <c:pt idx="8712">
                  <c:v>44672</c:v>
                </c:pt>
                <c:pt idx="8713">
                  <c:v>44672</c:v>
                </c:pt>
                <c:pt idx="8714">
                  <c:v>44672</c:v>
                </c:pt>
                <c:pt idx="8715">
                  <c:v>44672</c:v>
                </c:pt>
                <c:pt idx="8716">
                  <c:v>44672</c:v>
                </c:pt>
                <c:pt idx="8717">
                  <c:v>44672</c:v>
                </c:pt>
                <c:pt idx="8718">
                  <c:v>44672</c:v>
                </c:pt>
                <c:pt idx="8719">
                  <c:v>44672</c:v>
                </c:pt>
                <c:pt idx="8720">
                  <c:v>44673</c:v>
                </c:pt>
                <c:pt idx="8721">
                  <c:v>44673</c:v>
                </c:pt>
                <c:pt idx="8722">
                  <c:v>44673</c:v>
                </c:pt>
                <c:pt idx="8723">
                  <c:v>44673</c:v>
                </c:pt>
                <c:pt idx="8724">
                  <c:v>44673</c:v>
                </c:pt>
                <c:pt idx="8725">
                  <c:v>44673</c:v>
                </c:pt>
                <c:pt idx="8726">
                  <c:v>44673</c:v>
                </c:pt>
                <c:pt idx="8727">
                  <c:v>44673</c:v>
                </c:pt>
                <c:pt idx="8728">
                  <c:v>44673</c:v>
                </c:pt>
                <c:pt idx="8729">
                  <c:v>44673</c:v>
                </c:pt>
                <c:pt idx="8730">
                  <c:v>44673</c:v>
                </c:pt>
                <c:pt idx="8731">
                  <c:v>44673</c:v>
                </c:pt>
                <c:pt idx="8732">
                  <c:v>44673</c:v>
                </c:pt>
                <c:pt idx="8733">
                  <c:v>44673</c:v>
                </c:pt>
                <c:pt idx="8734">
                  <c:v>44674</c:v>
                </c:pt>
                <c:pt idx="8735">
                  <c:v>44674</c:v>
                </c:pt>
                <c:pt idx="8736">
                  <c:v>44674</c:v>
                </c:pt>
                <c:pt idx="8737">
                  <c:v>44674</c:v>
                </c:pt>
                <c:pt idx="8738">
                  <c:v>44674</c:v>
                </c:pt>
                <c:pt idx="8739">
                  <c:v>44674</c:v>
                </c:pt>
                <c:pt idx="8740">
                  <c:v>44674</c:v>
                </c:pt>
                <c:pt idx="8741">
                  <c:v>44674</c:v>
                </c:pt>
                <c:pt idx="8742">
                  <c:v>44674</c:v>
                </c:pt>
                <c:pt idx="8743">
                  <c:v>44674</c:v>
                </c:pt>
                <c:pt idx="8744">
                  <c:v>44674</c:v>
                </c:pt>
                <c:pt idx="8745">
                  <c:v>44674</c:v>
                </c:pt>
                <c:pt idx="8746">
                  <c:v>44674</c:v>
                </c:pt>
                <c:pt idx="8747">
                  <c:v>44674</c:v>
                </c:pt>
                <c:pt idx="8748">
                  <c:v>44674</c:v>
                </c:pt>
                <c:pt idx="8749">
                  <c:v>44675</c:v>
                </c:pt>
                <c:pt idx="8750">
                  <c:v>44675</c:v>
                </c:pt>
                <c:pt idx="8751">
                  <c:v>44675</c:v>
                </c:pt>
                <c:pt idx="8752">
                  <c:v>44675</c:v>
                </c:pt>
                <c:pt idx="8753">
                  <c:v>44675</c:v>
                </c:pt>
                <c:pt idx="8754">
                  <c:v>44675</c:v>
                </c:pt>
                <c:pt idx="8755">
                  <c:v>44675</c:v>
                </c:pt>
                <c:pt idx="8756">
                  <c:v>44675</c:v>
                </c:pt>
                <c:pt idx="8757">
                  <c:v>44675</c:v>
                </c:pt>
                <c:pt idx="8758">
                  <c:v>44675</c:v>
                </c:pt>
                <c:pt idx="8759">
                  <c:v>44675</c:v>
                </c:pt>
                <c:pt idx="8760">
                  <c:v>44675</c:v>
                </c:pt>
                <c:pt idx="8761">
                  <c:v>44675</c:v>
                </c:pt>
                <c:pt idx="8762">
                  <c:v>44675</c:v>
                </c:pt>
                <c:pt idx="8763">
                  <c:v>44676</c:v>
                </c:pt>
                <c:pt idx="8764">
                  <c:v>44676</c:v>
                </c:pt>
                <c:pt idx="8765">
                  <c:v>44676</c:v>
                </c:pt>
                <c:pt idx="8766">
                  <c:v>44676</c:v>
                </c:pt>
                <c:pt idx="8767">
                  <c:v>44676</c:v>
                </c:pt>
                <c:pt idx="8768">
                  <c:v>44676</c:v>
                </c:pt>
                <c:pt idx="8769">
                  <c:v>44676</c:v>
                </c:pt>
                <c:pt idx="8770">
                  <c:v>44676</c:v>
                </c:pt>
                <c:pt idx="8771">
                  <c:v>44676</c:v>
                </c:pt>
                <c:pt idx="8772">
                  <c:v>44676</c:v>
                </c:pt>
                <c:pt idx="8773">
                  <c:v>44676</c:v>
                </c:pt>
                <c:pt idx="8774">
                  <c:v>44676</c:v>
                </c:pt>
                <c:pt idx="8775">
                  <c:v>44676</c:v>
                </c:pt>
                <c:pt idx="8776">
                  <c:v>44676</c:v>
                </c:pt>
                <c:pt idx="8777">
                  <c:v>44676</c:v>
                </c:pt>
                <c:pt idx="8778">
                  <c:v>44677</c:v>
                </c:pt>
                <c:pt idx="8779">
                  <c:v>44677</c:v>
                </c:pt>
                <c:pt idx="8780">
                  <c:v>44677</c:v>
                </c:pt>
                <c:pt idx="8781">
                  <c:v>44677</c:v>
                </c:pt>
                <c:pt idx="8782">
                  <c:v>44677</c:v>
                </c:pt>
                <c:pt idx="8783">
                  <c:v>44677</c:v>
                </c:pt>
                <c:pt idx="8784">
                  <c:v>44677</c:v>
                </c:pt>
                <c:pt idx="8785">
                  <c:v>44677</c:v>
                </c:pt>
                <c:pt idx="8786">
                  <c:v>44677</c:v>
                </c:pt>
                <c:pt idx="8787">
                  <c:v>44677</c:v>
                </c:pt>
                <c:pt idx="8788">
                  <c:v>44677</c:v>
                </c:pt>
                <c:pt idx="8789">
                  <c:v>44677</c:v>
                </c:pt>
                <c:pt idx="8790">
                  <c:v>44677</c:v>
                </c:pt>
                <c:pt idx="8791">
                  <c:v>44677</c:v>
                </c:pt>
                <c:pt idx="8792">
                  <c:v>44678</c:v>
                </c:pt>
                <c:pt idx="8793">
                  <c:v>44678</c:v>
                </c:pt>
                <c:pt idx="8794">
                  <c:v>44678</c:v>
                </c:pt>
                <c:pt idx="8795">
                  <c:v>44678</c:v>
                </c:pt>
                <c:pt idx="8796">
                  <c:v>44678</c:v>
                </c:pt>
                <c:pt idx="8797">
                  <c:v>44678</c:v>
                </c:pt>
                <c:pt idx="8798">
                  <c:v>44678</c:v>
                </c:pt>
                <c:pt idx="8799">
                  <c:v>44678</c:v>
                </c:pt>
                <c:pt idx="8800">
                  <c:v>44678</c:v>
                </c:pt>
                <c:pt idx="8801">
                  <c:v>44678</c:v>
                </c:pt>
                <c:pt idx="8802">
                  <c:v>44678</c:v>
                </c:pt>
                <c:pt idx="8803">
                  <c:v>44678</c:v>
                </c:pt>
                <c:pt idx="8804">
                  <c:v>44678</c:v>
                </c:pt>
                <c:pt idx="8805">
                  <c:v>44678</c:v>
                </c:pt>
                <c:pt idx="8806">
                  <c:v>44678</c:v>
                </c:pt>
                <c:pt idx="8807">
                  <c:v>44679</c:v>
                </c:pt>
                <c:pt idx="8808">
                  <c:v>44679</c:v>
                </c:pt>
                <c:pt idx="8809">
                  <c:v>44679</c:v>
                </c:pt>
                <c:pt idx="8810">
                  <c:v>44679</c:v>
                </c:pt>
                <c:pt idx="8811">
                  <c:v>44679</c:v>
                </c:pt>
                <c:pt idx="8812">
                  <c:v>44679</c:v>
                </c:pt>
                <c:pt idx="8813">
                  <c:v>44679</c:v>
                </c:pt>
                <c:pt idx="8814">
                  <c:v>44679</c:v>
                </c:pt>
                <c:pt idx="8815">
                  <c:v>44679</c:v>
                </c:pt>
                <c:pt idx="8816">
                  <c:v>44679</c:v>
                </c:pt>
                <c:pt idx="8817">
                  <c:v>44679</c:v>
                </c:pt>
                <c:pt idx="8818">
                  <c:v>44679</c:v>
                </c:pt>
                <c:pt idx="8819">
                  <c:v>44679</c:v>
                </c:pt>
                <c:pt idx="8820">
                  <c:v>44679</c:v>
                </c:pt>
                <c:pt idx="8821">
                  <c:v>44679</c:v>
                </c:pt>
                <c:pt idx="8822">
                  <c:v>44680</c:v>
                </c:pt>
                <c:pt idx="8823">
                  <c:v>44680</c:v>
                </c:pt>
                <c:pt idx="8824">
                  <c:v>44680</c:v>
                </c:pt>
                <c:pt idx="8825">
                  <c:v>44680</c:v>
                </c:pt>
                <c:pt idx="8826">
                  <c:v>44680</c:v>
                </c:pt>
                <c:pt idx="8827">
                  <c:v>44680</c:v>
                </c:pt>
                <c:pt idx="8828">
                  <c:v>44680</c:v>
                </c:pt>
                <c:pt idx="8829">
                  <c:v>44680</c:v>
                </c:pt>
                <c:pt idx="8830">
                  <c:v>44680</c:v>
                </c:pt>
                <c:pt idx="8831">
                  <c:v>44680</c:v>
                </c:pt>
                <c:pt idx="8832">
                  <c:v>44680</c:v>
                </c:pt>
                <c:pt idx="8833">
                  <c:v>44680</c:v>
                </c:pt>
                <c:pt idx="8834">
                  <c:v>44680</c:v>
                </c:pt>
                <c:pt idx="8835">
                  <c:v>44680</c:v>
                </c:pt>
                <c:pt idx="8836">
                  <c:v>44681</c:v>
                </c:pt>
                <c:pt idx="8837">
                  <c:v>44681</c:v>
                </c:pt>
                <c:pt idx="8838">
                  <c:v>44681</c:v>
                </c:pt>
                <c:pt idx="8839">
                  <c:v>44681</c:v>
                </c:pt>
                <c:pt idx="8840">
                  <c:v>44681</c:v>
                </c:pt>
                <c:pt idx="8841">
                  <c:v>44681</c:v>
                </c:pt>
                <c:pt idx="8842">
                  <c:v>44681</c:v>
                </c:pt>
                <c:pt idx="8843">
                  <c:v>44681</c:v>
                </c:pt>
                <c:pt idx="8844">
                  <c:v>44681</c:v>
                </c:pt>
                <c:pt idx="8845">
                  <c:v>44681</c:v>
                </c:pt>
                <c:pt idx="8846">
                  <c:v>44681</c:v>
                </c:pt>
                <c:pt idx="8847">
                  <c:v>44681</c:v>
                </c:pt>
                <c:pt idx="8848">
                  <c:v>44681</c:v>
                </c:pt>
                <c:pt idx="8849">
                  <c:v>44681</c:v>
                </c:pt>
                <c:pt idx="8850">
                  <c:v>44681</c:v>
                </c:pt>
                <c:pt idx="8851">
                  <c:v>44682</c:v>
                </c:pt>
                <c:pt idx="8852">
                  <c:v>44682</c:v>
                </c:pt>
                <c:pt idx="8853">
                  <c:v>44682</c:v>
                </c:pt>
                <c:pt idx="8854">
                  <c:v>44682</c:v>
                </c:pt>
                <c:pt idx="8855">
                  <c:v>44682</c:v>
                </c:pt>
                <c:pt idx="8856">
                  <c:v>44682</c:v>
                </c:pt>
                <c:pt idx="8857">
                  <c:v>44682</c:v>
                </c:pt>
                <c:pt idx="8858">
                  <c:v>44682</c:v>
                </c:pt>
                <c:pt idx="8859">
                  <c:v>44682</c:v>
                </c:pt>
                <c:pt idx="8860">
                  <c:v>44682</c:v>
                </c:pt>
                <c:pt idx="8861">
                  <c:v>44682</c:v>
                </c:pt>
                <c:pt idx="8862">
                  <c:v>44682</c:v>
                </c:pt>
                <c:pt idx="8863">
                  <c:v>44682</c:v>
                </c:pt>
                <c:pt idx="8864">
                  <c:v>44682</c:v>
                </c:pt>
                <c:pt idx="8865">
                  <c:v>44683</c:v>
                </c:pt>
                <c:pt idx="8866">
                  <c:v>44683</c:v>
                </c:pt>
                <c:pt idx="8867">
                  <c:v>44683</c:v>
                </c:pt>
                <c:pt idx="8868">
                  <c:v>44683</c:v>
                </c:pt>
                <c:pt idx="8869">
                  <c:v>44683</c:v>
                </c:pt>
                <c:pt idx="8870">
                  <c:v>44683</c:v>
                </c:pt>
                <c:pt idx="8871">
                  <c:v>44683</c:v>
                </c:pt>
                <c:pt idx="8872">
                  <c:v>44683</c:v>
                </c:pt>
                <c:pt idx="8873">
                  <c:v>44683</c:v>
                </c:pt>
                <c:pt idx="8874">
                  <c:v>44683</c:v>
                </c:pt>
                <c:pt idx="8875">
                  <c:v>44683</c:v>
                </c:pt>
                <c:pt idx="8876">
                  <c:v>44683</c:v>
                </c:pt>
                <c:pt idx="8877">
                  <c:v>44683</c:v>
                </c:pt>
                <c:pt idx="8878">
                  <c:v>44683</c:v>
                </c:pt>
                <c:pt idx="8879">
                  <c:v>44683</c:v>
                </c:pt>
                <c:pt idx="8880">
                  <c:v>44684</c:v>
                </c:pt>
                <c:pt idx="8881">
                  <c:v>44684</c:v>
                </c:pt>
                <c:pt idx="8882">
                  <c:v>44684</c:v>
                </c:pt>
                <c:pt idx="8883">
                  <c:v>44684</c:v>
                </c:pt>
                <c:pt idx="8884">
                  <c:v>44684</c:v>
                </c:pt>
                <c:pt idx="8885">
                  <c:v>44684</c:v>
                </c:pt>
                <c:pt idx="8886">
                  <c:v>44684</c:v>
                </c:pt>
                <c:pt idx="8887">
                  <c:v>44684</c:v>
                </c:pt>
                <c:pt idx="8888">
                  <c:v>44684</c:v>
                </c:pt>
                <c:pt idx="8889">
                  <c:v>44684</c:v>
                </c:pt>
                <c:pt idx="8890">
                  <c:v>44684</c:v>
                </c:pt>
                <c:pt idx="8891">
                  <c:v>44684</c:v>
                </c:pt>
                <c:pt idx="8892">
                  <c:v>44684</c:v>
                </c:pt>
                <c:pt idx="8893">
                  <c:v>44684</c:v>
                </c:pt>
                <c:pt idx="8894">
                  <c:v>44685</c:v>
                </c:pt>
                <c:pt idx="8895">
                  <c:v>44685</c:v>
                </c:pt>
                <c:pt idx="8896">
                  <c:v>44685</c:v>
                </c:pt>
                <c:pt idx="8897">
                  <c:v>44685</c:v>
                </c:pt>
                <c:pt idx="8898">
                  <c:v>44685</c:v>
                </c:pt>
                <c:pt idx="8899">
                  <c:v>44685</c:v>
                </c:pt>
                <c:pt idx="8900">
                  <c:v>44685</c:v>
                </c:pt>
                <c:pt idx="8901">
                  <c:v>44685</c:v>
                </c:pt>
                <c:pt idx="8902">
                  <c:v>44685</c:v>
                </c:pt>
                <c:pt idx="8903">
                  <c:v>44685</c:v>
                </c:pt>
                <c:pt idx="8904">
                  <c:v>44685</c:v>
                </c:pt>
                <c:pt idx="8905">
                  <c:v>44685</c:v>
                </c:pt>
                <c:pt idx="8906">
                  <c:v>44685</c:v>
                </c:pt>
                <c:pt idx="8907">
                  <c:v>44685</c:v>
                </c:pt>
                <c:pt idx="8908">
                  <c:v>44685</c:v>
                </c:pt>
                <c:pt idx="8909">
                  <c:v>44686</c:v>
                </c:pt>
                <c:pt idx="8910">
                  <c:v>44686</c:v>
                </c:pt>
                <c:pt idx="8911">
                  <c:v>44686</c:v>
                </c:pt>
                <c:pt idx="8912">
                  <c:v>44686</c:v>
                </c:pt>
                <c:pt idx="8913">
                  <c:v>44686</c:v>
                </c:pt>
                <c:pt idx="8914">
                  <c:v>44686</c:v>
                </c:pt>
                <c:pt idx="8915">
                  <c:v>44686</c:v>
                </c:pt>
                <c:pt idx="8916">
                  <c:v>44686</c:v>
                </c:pt>
                <c:pt idx="8917">
                  <c:v>44686</c:v>
                </c:pt>
                <c:pt idx="8918">
                  <c:v>44686</c:v>
                </c:pt>
                <c:pt idx="8919">
                  <c:v>44686</c:v>
                </c:pt>
                <c:pt idx="8920">
                  <c:v>44686</c:v>
                </c:pt>
                <c:pt idx="8921">
                  <c:v>44686</c:v>
                </c:pt>
                <c:pt idx="8922">
                  <c:v>44686</c:v>
                </c:pt>
                <c:pt idx="8923">
                  <c:v>44687</c:v>
                </c:pt>
                <c:pt idx="8924">
                  <c:v>44687</c:v>
                </c:pt>
                <c:pt idx="8925">
                  <c:v>44687</c:v>
                </c:pt>
                <c:pt idx="8926">
                  <c:v>44687</c:v>
                </c:pt>
                <c:pt idx="8927">
                  <c:v>44687</c:v>
                </c:pt>
                <c:pt idx="8928">
                  <c:v>44687</c:v>
                </c:pt>
                <c:pt idx="8929">
                  <c:v>44687</c:v>
                </c:pt>
                <c:pt idx="8930">
                  <c:v>44687</c:v>
                </c:pt>
                <c:pt idx="8931">
                  <c:v>44687</c:v>
                </c:pt>
                <c:pt idx="8932">
                  <c:v>44687</c:v>
                </c:pt>
                <c:pt idx="8933">
                  <c:v>44687</c:v>
                </c:pt>
                <c:pt idx="8934">
                  <c:v>44687</c:v>
                </c:pt>
                <c:pt idx="8935">
                  <c:v>44687</c:v>
                </c:pt>
                <c:pt idx="8936">
                  <c:v>44687</c:v>
                </c:pt>
                <c:pt idx="8937">
                  <c:v>44687</c:v>
                </c:pt>
                <c:pt idx="8938">
                  <c:v>44688</c:v>
                </c:pt>
                <c:pt idx="8939">
                  <c:v>44688</c:v>
                </c:pt>
                <c:pt idx="8940">
                  <c:v>44688</c:v>
                </c:pt>
                <c:pt idx="8941">
                  <c:v>44688</c:v>
                </c:pt>
                <c:pt idx="8942">
                  <c:v>44688</c:v>
                </c:pt>
                <c:pt idx="8943">
                  <c:v>44688</c:v>
                </c:pt>
                <c:pt idx="8944">
                  <c:v>44688</c:v>
                </c:pt>
                <c:pt idx="8945">
                  <c:v>44688</c:v>
                </c:pt>
                <c:pt idx="8946">
                  <c:v>44688</c:v>
                </c:pt>
                <c:pt idx="8947">
                  <c:v>44688</c:v>
                </c:pt>
                <c:pt idx="8948">
                  <c:v>44688</c:v>
                </c:pt>
                <c:pt idx="8949">
                  <c:v>44688</c:v>
                </c:pt>
                <c:pt idx="8950">
                  <c:v>44688</c:v>
                </c:pt>
                <c:pt idx="8951">
                  <c:v>44688</c:v>
                </c:pt>
                <c:pt idx="8952">
                  <c:v>44688</c:v>
                </c:pt>
                <c:pt idx="8953">
                  <c:v>44689</c:v>
                </c:pt>
                <c:pt idx="8954">
                  <c:v>44689</c:v>
                </c:pt>
                <c:pt idx="8955">
                  <c:v>44689</c:v>
                </c:pt>
                <c:pt idx="8956">
                  <c:v>44689</c:v>
                </c:pt>
                <c:pt idx="8957">
                  <c:v>44689</c:v>
                </c:pt>
                <c:pt idx="8958">
                  <c:v>44689</c:v>
                </c:pt>
                <c:pt idx="8959">
                  <c:v>44689</c:v>
                </c:pt>
                <c:pt idx="8960">
                  <c:v>44689</c:v>
                </c:pt>
                <c:pt idx="8961">
                  <c:v>44689</c:v>
                </c:pt>
                <c:pt idx="8962">
                  <c:v>44689</c:v>
                </c:pt>
                <c:pt idx="8963">
                  <c:v>44689</c:v>
                </c:pt>
                <c:pt idx="8964">
                  <c:v>44689</c:v>
                </c:pt>
                <c:pt idx="8965">
                  <c:v>44689</c:v>
                </c:pt>
                <c:pt idx="8966">
                  <c:v>44689</c:v>
                </c:pt>
                <c:pt idx="8967">
                  <c:v>44690</c:v>
                </c:pt>
                <c:pt idx="8968">
                  <c:v>44690</c:v>
                </c:pt>
                <c:pt idx="8969">
                  <c:v>44690</c:v>
                </c:pt>
                <c:pt idx="8970">
                  <c:v>44690</c:v>
                </c:pt>
                <c:pt idx="8971">
                  <c:v>44690</c:v>
                </c:pt>
                <c:pt idx="8972">
                  <c:v>44690</c:v>
                </c:pt>
                <c:pt idx="8973">
                  <c:v>44690</c:v>
                </c:pt>
                <c:pt idx="8974">
                  <c:v>44690</c:v>
                </c:pt>
                <c:pt idx="8975">
                  <c:v>44690</c:v>
                </c:pt>
                <c:pt idx="8976">
                  <c:v>44690</c:v>
                </c:pt>
                <c:pt idx="8977">
                  <c:v>44690</c:v>
                </c:pt>
                <c:pt idx="8978">
                  <c:v>44690</c:v>
                </c:pt>
                <c:pt idx="8979">
                  <c:v>44690</c:v>
                </c:pt>
                <c:pt idx="8980">
                  <c:v>44690</c:v>
                </c:pt>
                <c:pt idx="8981">
                  <c:v>44690</c:v>
                </c:pt>
                <c:pt idx="8982">
                  <c:v>44691</c:v>
                </c:pt>
                <c:pt idx="8983">
                  <c:v>44691</c:v>
                </c:pt>
                <c:pt idx="8984">
                  <c:v>44691</c:v>
                </c:pt>
                <c:pt idx="8985">
                  <c:v>44691</c:v>
                </c:pt>
                <c:pt idx="8986">
                  <c:v>44691</c:v>
                </c:pt>
                <c:pt idx="8987">
                  <c:v>44691</c:v>
                </c:pt>
                <c:pt idx="8988">
                  <c:v>44691</c:v>
                </c:pt>
                <c:pt idx="8989">
                  <c:v>44691</c:v>
                </c:pt>
                <c:pt idx="8990">
                  <c:v>44691</c:v>
                </c:pt>
                <c:pt idx="8991">
                  <c:v>44691</c:v>
                </c:pt>
                <c:pt idx="8992">
                  <c:v>44691</c:v>
                </c:pt>
                <c:pt idx="8993">
                  <c:v>44691</c:v>
                </c:pt>
                <c:pt idx="8994">
                  <c:v>44691</c:v>
                </c:pt>
                <c:pt idx="8995">
                  <c:v>44691</c:v>
                </c:pt>
                <c:pt idx="8996">
                  <c:v>44692</c:v>
                </c:pt>
                <c:pt idx="8997">
                  <c:v>44692</c:v>
                </c:pt>
                <c:pt idx="8998">
                  <c:v>44692</c:v>
                </c:pt>
                <c:pt idx="8999">
                  <c:v>44692</c:v>
                </c:pt>
                <c:pt idx="9000">
                  <c:v>44692</c:v>
                </c:pt>
                <c:pt idx="9001">
                  <c:v>44692</c:v>
                </c:pt>
                <c:pt idx="9002">
                  <c:v>44692</c:v>
                </c:pt>
                <c:pt idx="9003">
                  <c:v>44692</c:v>
                </c:pt>
                <c:pt idx="9004">
                  <c:v>44692</c:v>
                </c:pt>
                <c:pt idx="9005">
                  <c:v>44692</c:v>
                </c:pt>
                <c:pt idx="9006">
                  <c:v>44692</c:v>
                </c:pt>
                <c:pt idx="9007">
                  <c:v>44692</c:v>
                </c:pt>
                <c:pt idx="9008">
                  <c:v>44692</c:v>
                </c:pt>
                <c:pt idx="9009">
                  <c:v>44692</c:v>
                </c:pt>
                <c:pt idx="9010">
                  <c:v>44692</c:v>
                </c:pt>
                <c:pt idx="9011">
                  <c:v>44693</c:v>
                </c:pt>
                <c:pt idx="9012">
                  <c:v>44693</c:v>
                </c:pt>
                <c:pt idx="9013">
                  <c:v>44693</c:v>
                </c:pt>
                <c:pt idx="9014">
                  <c:v>44693</c:v>
                </c:pt>
                <c:pt idx="9015">
                  <c:v>44693</c:v>
                </c:pt>
                <c:pt idx="9016">
                  <c:v>44693</c:v>
                </c:pt>
                <c:pt idx="9017">
                  <c:v>44693</c:v>
                </c:pt>
                <c:pt idx="9018">
                  <c:v>44693</c:v>
                </c:pt>
                <c:pt idx="9019">
                  <c:v>44693</c:v>
                </c:pt>
                <c:pt idx="9020">
                  <c:v>44693</c:v>
                </c:pt>
                <c:pt idx="9021">
                  <c:v>44693</c:v>
                </c:pt>
                <c:pt idx="9022">
                  <c:v>44693</c:v>
                </c:pt>
                <c:pt idx="9023">
                  <c:v>44693</c:v>
                </c:pt>
                <c:pt idx="9024">
                  <c:v>44693</c:v>
                </c:pt>
                <c:pt idx="9025">
                  <c:v>44694</c:v>
                </c:pt>
                <c:pt idx="9026">
                  <c:v>44694</c:v>
                </c:pt>
                <c:pt idx="9027">
                  <c:v>44694</c:v>
                </c:pt>
                <c:pt idx="9028">
                  <c:v>44694</c:v>
                </c:pt>
                <c:pt idx="9029">
                  <c:v>44694</c:v>
                </c:pt>
                <c:pt idx="9030">
                  <c:v>44694</c:v>
                </c:pt>
                <c:pt idx="9031">
                  <c:v>44694</c:v>
                </c:pt>
                <c:pt idx="9032">
                  <c:v>44694</c:v>
                </c:pt>
                <c:pt idx="9033">
                  <c:v>44694</c:v>
                </c:pt>
                <c:pt idx="9034">
                  <c:v>44694</c:v>
                </c:pt>
                <c:pt idx="9035">
                  <c:v>44694</c:v>
                </c:pt>
                <c:pt idx="9036">
                  <c:v>44694</c:v>
                </c:pt>
                <c:pt idx="9037">
                  <c:v>44694</c:v>
                </c:pt>
                <c:pt idx="9038">
                  <c:v>44694</c:v>
                </c:pt>
                <c:pt idx="9039">
                  <c:v>44694</c:v>
                </c:pt>
                <c:pt idx="9040">
                  <c:v>44695</c:v>
                </c:pt>
                <c:pt idx="9041">
                  <c:v>44695</c:v>
                </c:pt>
                <c:pt idx="9042">
                  <c:v>44695</c:v>
                </c:pt>
                <c:pt idx="9043">
                  <c:v>44695</c:v>
                </c:pt>
                <c:pt idx="9044">
                  <c:v>44695</c:v>
                </c:pt>
                <c:pt idx="9045">
                  <c:v>44695</c:v>
                </c:pt>
                <c:pt idx="9046">
                  <c:v>44695</c:v>
                </c:pt>
                <c:pt idx="9047">
                  <c:v>44695</c:v>
                </c:pt>
                <c:pt idx="9048">
                  <c:v>44695</c:v>
                </c:pt>
                <c:pt idx="9049">
                  <c:v>44695</c:v>
                </c:pt>
                <c:pt idx="9050">
                  <c:v>44695</c:v>
                </c:pt>
                <c:pt idx="9051">
                  <c:v>44695</c:v>
                </c:pt>
                <c:pt idx="9052">
                  <c:v>44695</c:v>
                </c:pt>
                <c:pt idx="9053">
                  <c:v>44695</c:v>
                </c:pt>
                <c:pt idx="9054">
                  <c:v>44695</c:v>
                </c:pt>
                <c:pt idx="9055">
                  <c:v>44696</c:v>
                </c:pt>
                <c:pt idx="9056">
                  <c:v>44696</c:v>
                </c:pt>
                <c:pt idx="9057">
                  <c:v>44696</c:v>
                </c:pt>
                <c:pt idx="9058">
                  <c:v>44696</c:v>
                </c:pt>
                <c:pt idx="9059">
                  <c:v>44696</c:v>
                </c:pt>
                <c:pt idx="9060">
                  <c:v>44696</c:v>
                </c:pt>
                <c:pt idx="9061">
                  <c:v>44696</c:v>
                </c:pt>
                <c:pt idx="9062">
                  <c:v>44696</c:v>
                </c:pt>
                <c:pt idx="9063">
                  <c:v>44696</c:v>
                </c:pt>
                <c:pt idx="9064">
                  <c:v>44696</c:v>
                </c:pt>
                <c:pt idx="9065">
                  <c:v>44696</c:v>
                </c:pt>
                <c:pt idx="9066">
                  <c:v>44696</c:v>
                </c:pt>
                <c:pt idx="9067">
                  <c:v>44696</c:v>
                </c:pt>
                <c:pt idx="9068">
                  <c:v>44696</c:v>
                </c:pt>
                <c:pt idx="9069">
                  <c:v>44697</c:v>
                </c:pt>
                <c:pt idx="9070">
                  <c:v>44697</c:v>
                </c:pt>
                <c:pt idx="9071">
                  <c:v>44697</c:v>
                </c:pt>
                <c:pt idx="9072">
                  <c:v>44697</c:v>
                </c:pt>
                <c:pt idx="9073">
                  <c:v>44697</c:v>
                </c:pt>
                <c:pt idx="9074">
                  <c:v>44697</c:v>
                </c:pt>
                <c:pt idx="9075">
                  <c:v>44697</c:v>
                </c:pt>
                <c:pt idx="9076">
                  <c:v>44697</c:v>
                </c:pt>
                <c:pt idx="9077">
                  <c:v>44697</c:v>
                </c:pt>
                <c:pt idx="9078">
                  <c:v>44697</c:v>
                </c:pt>
                <c:pt idx="9079">
                  <c:v>44697</c:v>
                </c:pt>
                <c:pt idx="9080">
                  <c:v>44697</c:v>
                </c:pt>
                <c:pt idx="9081">
                  <c:v>44697</c:v>
                </c:pt>
                <c:pt idx="9082">
                  <c:v>44697</c:v>
                </c:pt>
                <c:pt idx="9083">
                  <c:v>44697</c:v>
                </c:pt>
                <c:pt idx="9084">
                  <c:v>44698</c:v>
                </c:pt>
                <c:pt idx="9085">
                  <c:v>44698</c:v>
                </c:pt>
                <c:pt idx="9086">
                  <c:v>44698</c:v>
                </c:pt>
                <c:pt idx="9087">
                  <c:v>44698</c:v>
                </c:pt>
                <c:pt idx="9088">
                  <c:v>44698</c:v>
                </c:pt>
                <c:pt idx="9089">
                  <c:v>44698</c:v>
                </c:pt>
                <c:pt idx="9090">
                  <c:v>44698</c:v>
                </c:pt>
                <c:pt idx="9091">
                  <c:v>44698</c:v>
                </c:pt>
                <c:pt idx="9092">
                  <c:v>44698</c:v>
                </c:pt>
                <c:pt idx="9093">
                  <c:v>44698</c:v>
                </c:pt>
                <c:pt idx="9094">
                  <c:v>44698</c:v>
                </c:pt>
                <c:pt idx="9095">
                  <c:v>44698</c:v>
                </c:pt>
                <c:pt idx="9096">
                  <c:v>44698</c:v>
                </c:pt>
                <c:pt idx="9097">
                  <c:v>44698</c:v>
                </c:pt>
                <c:pt idx="9098">
                  <c:v>44699</c:v>
                </c:pt>
                <c:pt idx="9099">
                  <c:v>44699</c:v>
                </c:pt>
                <c:pt idx="9100">
                  <c:v>44699</c:v>
                </c:pt>
                <c:pt idx="9101">
                  <c:v>44699</c:v>
                </c:pt>
                <c:pt idx="9102">
                  <c:v>44699</c:v>
                </c:pt>
                <c:pt idx="9103">
                  <c:v>44699</c:v>
                </c:pt>
                <c:pt idx="9104">
                  <c:v>44699</c:v>
                </c:pt>
                <c:pt idx="9105">
                  <c:v>44699</c:v>
                </c:pt>
                <c:pt idx="9106">
                  <c:v>44699</c:v>
                </c:pt>
                <c:pt idx="9107">
                  <c:v>44699</c:v>
                </c:pt>
                <c:pt idx="9108">
                  <c:v>44699</c:v>
                </c:pt>
                <c:pt idx="9109">
                  <c:v>44699</c:v>
                </c:pt>
                <c:pt idx="9110">
                  <c:v>44699</c:v>
                </c:pt>
                <c:pt idx="9111">
                  <c:v>44699</c:v>
                </c:pt>
                <c:pt idx="9112">
                  <c:v>44699</c:v>
                </c:pt>
                <c:pt idx="9113">
                  <c:v>44700</c:v>
                </c:pt>
                <c:pt idx="9114">
                  <c:v>44700</c:v>
                </c:pt>
                <c:pt idx="9115">
                  <c:v>44700</c:v>
                </c:pt>
                <c:pt idx="9116">
                  <c:v>44700</c:v>
                </c:pt>
                <c:pt idx="9117">
                  <c:v>44700</c:v>
                </c:pt>
                <c:pt idx="9118">
                  <c:v>44700</c:v>
                </c:pt>
                <c:pt idx="9119">
                  <c:v>44700</c:v>
                </c:pt>
                <c:pt idx="9120">
                  <c:v>44700</c:v>
                </c:pt>
                <c:pt idx="9121">
                  <c:v>44700</c:v>
                </c:pt>
                <c:pt idx="9122">
                  <c:v>44700</c:v>
                </c:pt>
                <c:pt idx="9123">
                  <c:v>44700</c:v>
                </c:pt>
                <c:pt idx="9124">
                  <c:v>44700</c:v>
                </c:pt>
                <c:pt idx="9125">
                  <c:v>44700</c:v>
                </c:pt>
                <c:pt idx="9126">
                  <c:v>44700</c:v>
                </c:pt>
                <c:pt idx="9127">
                  <c:v>44701</c:v>
                </c:pt>
                <c:pt idx="9128">
                  <c:v>44701</c:v>
                </c:pt>
                <c:pt idx="9129">
                  <c:v>44701</c:v>
                </c:pt>
                <c:pt idx="9130">
                  <c:v>44701</c:v>
                </c:pt>
                <c:pt idx="9131">
                  <c:v>44701</c:v>
                </c:pt>
                <c:pt idx="9132">
                  <c:v>44701</c:v>
                </c:pt>
                <c:pt idx="9133">
                  <c:v>44701</c:v>
                </c:pt>
                <c:pt idx="9134">
                  <c:v>44701</c:v>
                </c:pt>
                <c:pt idx="9135">
                  <c:v>44701</c:v>
                </c:pt>
                <c:pt idx="9136">
                  <c:v>44701</c:v>
                </c:pt>
                <c:pt idx="9137">
                  <c:v>44701</c:v>
                </c:pt>
                <c:pt idx="9138">
                  <c:v>44701</c:v>
                </c:pt>
                <c:pt idx="9139">
                  <c:v>44701</c:v>
                </c:pt>
                <c:pt idx="9140">
                  <c:v>44701</c:v>
                </c:pt>
                <c:pt idx="9141">
                  <c:v>44701</c:v>
                </c:pt>
                <c:pt idx="9142">
                  <c:v>44702</c:v>
                </c:pt>
                <c:pt idx="9143">
                  <c:v>44702</c:v>
                </c:pt>
                <c:pt idx="9144">
                  <c:v>44702</c:v>
                </c:pt>
                <c:pt idx="9145">
                  <c:v>44702</c:v>
                </c:pt>
                <c:pt idx="9146">
                  <c:v>44702</c:v>
                </c:pt>
                <c:pt idx="9147">
                  <c:v>44702</c:v>
                </c:pt>
                <c:pt idx="9148">
                  <c:v>44702</c:v>
                </c:pt>
                <c:pt idx="9149">
                  <c:v>44702</c:v>
                </c:pt>
                <c:pt idx="9150">
                  <c:v>44702</c:v>
                </c:pt>
                <c:pt idx="9151">
                  <c:v>44702</c:v>
                </c:pt>
                <c:pt idx="9152">
                  <c:v>44702</c:v>
                </c:pt>
                <c:pt idx="9153">
                  <c:v>44702</c:v>
                </c:pt>
                <c:pt idx="9154">
                  <c:v>44702</c:v>
                </c:pt>
                <c:pt idx="9155">
                  <c:v>44702</c:v>
                </c:pt>
                <c:pt idx="9156">
                  <c:v>44703</c:v>
                </c:pt>
                <c:pt idx="9157">
                  <c:v>44703</c:v>
                </c:pt>
                <c:pt idx="9158">
                  <c:v>44703</c:v>
                </c:pt>
                <c:pt idx="9159">
                  <c:v>44703</c:v>
                </c:pt>
                <c:pt idx="9160">
                  <c:v>44703</c:v>
                </c:pt>
                <c:pt idx="9161">
                  <c:v>44703</c:v>
                </c:pt>
                <c:pt idx="9162">
                  <c:v>44703</c:v>
                </c:pt>
                <c:pt idx="9163">
                  <c:v>44703</c:v>
                </c:pt>
                <c:pt idx="9164">
                  <c:v>44703</c:v>
                </c:pt>
                <c:pt idx="9165">
                  <c:v>44703</c:v>
                </c:pt>
                <c:pt idx="9166">
                  <c:v>44703</c:v>
                </c:pt>
                <c:pt idx="9167">
                  <c:v>44703</c:v>
                </c:pt>
                <c:pt idx="9168">
                  <c:v>44703</c:v>
                </c:pt>
                <c:pt idx="9169">
                  <c:v>44703</c:v>
                </c:pt>
                <c:pt idx="9170">
                  <c:v>44703</c:v>
                </c:pt>
                <c:pt idx="9171">
                  <c:v>44704</c:v>
                </c:pt>
                <c:pt idx="9172">
                  <c:v>44704</c:v>
                </c:pt>
                <c:pt idx="9173">
                  <c:v>44704</c:v>
                </c:pt>
                <c:pt idx="9174">
                  <c:v>44704</c:v>
                </c:pt>
                <c:pt idx="9175">
                  <c:v>44704</c:v>
                </c:pt>
                <c:pt idx="9176">
                  <c:v>44704</c:v>
                </c:pt>
                <c:pt idx="9177">
                  <c:v>44704</c:v>
                </c:pt>
                <c:pt idx="9178">
                  <c:v>44704</c:v>
                </c:pt>
                <c:pt idx="9179">
                  <c:v>44704</c:v>
                </c:pt>
                <c:pt idx="9180">
                  <c:v>44704</c:v>
                </c:pt>
                <c:pt idx="9181">
                  <c:v>44704</c:v>
                </c:pt>
                <c:pt idx="9182">
                  <c:v>44704</c:v>
                </c:pt>
                <c:pt idx="9183">
                  <c:v>44704</c:v>
                </c:pt>
                <c:pt idx="9184">
                  <c:v>44704</c:v>
                </c:pt>
                <c:pt idx="9185">
                  <c:v>44704</c:v>
                </c:pt>
                <c:pt idx="9186">
                  <c:v>44705</c:v>
                </c:pt>
                <c:pt idx="9187">
                  <c:v>44705</c:v>
                </c:pt>
                <c:pt idx="9188">
                  <c:v>44705</c:v>
                </c:pt>
                <c:pt idx="9189">
                  <c:v>44705</c:v>
                </c:pt>
                <c:pt idx="9190">
                  <c:v>44705</c:v>
                </c:pt>
                <c:pt idx="9191">
                  <c:v>44705</c:v>
                </c:pt>
                <c:pt idx="9192">
                  <c:v>44705</c:v>
                </c:pt>
                <c:pt idx="9193">
                  <c:v>44705</c:v>
                </c:pt>
                <c:pt idx="9194">
                  <c:v>44705</c:v>
                </c:pt>
                <c:pt idx="9195">
                  <c:v>44705</c:v>
                </c:pt>
                <c:pt idx="9196">
                  <c:v>44705</c:v>
                </c:pt>
                <c:pt idx="9197">
                  <c:v>44705</c:v>
                </c:pt>
                <c:pt idx="9198">
                  <c:v>44705</c:v>
                </c:pt>
                <c:pt idx="9199">
                  <c:v>44705</c:v>
                </c:pt>
                <c:pt idx="9200">
                  <c:v>44706</c:v>
                </c:pt>
                <c:pt idx="9201">
                  <c:v>44706</c:v>
                </c:pt>
                <c:pt idx="9202">
                  <c:v>44706</c:v>
                </c:pt>
                <c:pt idx="9203">
                  <c:v>44706</c:v>
                </c:pt>
                <c:pt idx="9204">
                  <c:v>44706</c:v>
                </c:pt>
                <c:pt idx="9205">
                  <c:v>44706</c:v>
                </c:pt>
                <c:pt idx="9206">
                  <c:v>44706</c:v>
                </c:pt>
                <c:pt idx="9207">
                  <c:v>44706</c:v>
                </c:pt>
                <c:pt idx="9208">
                  <c:v>44706</c:v>
                </c:pt>
                <c:pt idx="9209">
                  <c:v>44706</c:v>
                </c:pt>
                <c:pt idx="9210">
                  <c:v>44706</c:v>
                </c:pt>
                <c:pt idx="9211">
                  <c:v>44706</c:v>
                </c:pt>
                <c:pt idx="9212">
                  <c:v>44706</c:v>
                </c:pt>
                <c:pt idx="9213">
                  <c:v>44706</c:v>
                </c:pt>
                <c:pt idx="9214">
                  <c:v>44706</c:v>
                </c:pt>
                <c:pt idx="9215">
                  <c:v>44707</c:v>
                </c:pt>
                <c:pt idx="9216">
                  <c:v>44707</c:v>
                </c:pt>
                <c:pt idx="9217">
                  <c:v>44707</c:v>
                </c:pt>
                <c:pt idx="9218">
                  <c:v>44707</c:v>
                </c:pt>
                <c:pt idx="9219">
                  <c:v>44707</c:v>
                </c:pt>
                <c:pt idx="9220">
                  <c:v>44707</c:v>
                </c:pt>
                <c:pt idx="9221">
                  <c:v>44707</c:v>
                </c:pt>
                <c:pt idx="9222">
                  <c:v>44707</c:v>
                </c:pt>
                <c:pt idx="9223">
                  <c:v>44707</c:v>
                </c:pt>
                <c:pt idx="9224">
                  <c:v>44707</c:v>
                </c:pt>
                <c:pt idx="9225">
                  <c:v>44707</c:v>
                </c:pt>
                <c:pt idx="9226">
                  <c:v>44707</c:v>
                </c:pt>
                <c:pt idx="9227">
                  <c:v>44707</c:v>
                </c:pt>
                <c:pt idx="9228">
                  <c:v>44707</c:v>
                </c:pt>
                <c:pt idx="9229">
                  <c:v>44708</c:v>
                </c:pt>
                <c:pt idx="9230">
                  <c:v>44708</c:v>
                </c:pt>
                <c:pt idx="9231">
                  <c:v>44708</c:v>
                </c:pt>
                <c:pt idx="9232">
                  <c:v>44708</c:v>
                </c:pt>
                <c:pt idx="9233">
                  <c:v>44708</c:v>
                </c:pt>
                <c:pt idx="9234">
                  <c:v>44708</c:v>
                </c:pt>
                <c:pt idx="9235">
                  <c:v>44708</c:v>
                </c:pt>
                <c:pt idx="9236">
                  <c:v>44708</c:v>
                </c:pt>
                <c:pt idx="9237">
                  <c:v>44708</c:v>
                </c:pt>
                <c:pt idx="9238">
                  <c:v>44708</c:v>
                </c:pt>
                <c:pt idx="9239">
                  <c:v>44708</c:v>
                </c:pt>
                <c:pt idx="9240">
                  <c:v>44708</c:v>
                </c:pt>
                <c:pt idx="9241">
                  <c:v>44708</c:v>
                </c:pt>
                <c:pt idx="9242">
                  <c:v>44708</c:v>
                </c:pt>
                <c:pt idx="9243">
                  <c:v>44708</c:v>
                </c:pt>
                <c:pt idx="9244">
                  <c:v>44709</c:v>
                </c:pt>
                <c:pt idx="9245">
                  <c:v>44709</c:v>
                </c:pt>
                <c:pt idx="9246">
                  <c:v>44709</c:v>
                </c:pt>
                <c:pt idx="9247">
                  <c:v>44709</c:v>
                </c:pt>
                <c:pt idx="9248">
                  <c:v>44709</c:v>
                </c:pt>
                <c:pt idx="9249">
                  <c:v>44709</c:v>
                </c:pt>
                <c:pt idx="9250">
                  <c:v>44709</c:v>
                </c:pt>
                <c:pt idx="9251">
                  <c:v>44709</c:v>
                </c:pt>
                <c:pt idx="9252">
                  <c:v>44709</c:v>
                </c:pt>
                <c:pt idx="9253">
                  <c:v>44709</c:v>
                </c:pt>
                <c:pt idx="9254">
                  <c:v>44709</c:v>
                </c:pt>
                <c:pt idx="9255">
                  <c:v>44709</c:v>
                </c:pt>
                <c:pt idx="9256">
                  <c:v>44709</c:v>
                </c:pt>
                <c:pt idx="9257">
                  <c:v>44709</c:v>
                </c:pt>
                <c:pt idx="9258">
                  <c:v>44710</c:v>
                </c:pt>
                <c:pt idx="9259">
                  <c:v>44710</c:v>
                </c:pt>
                <c:pt idx="9260">
                  <c:v>44710</c:v>
                </c:pt>
                <c:pt idx="9261">
                  <c:v>44710</c:v>
                </c:pt>
                <c:pt idx="9262">
                  <c:v>44710</c:v>
                </c:pt>
                <c:pt idx="9263">
                  <c:v>44710</c:v>
                </c:pt>
                <c:pt idx="9264">
                  <c:v>44710</c:v>
                </c:pt>
                <c:pt idx="9265">
                  <c:v>44710</c:v>
                </c:pt>
                <c:pt idx="9266">
                  <c:v>44710</c:v>
                </c:pt>
                <c:pt idx="9267">
                  <c:v>44710</c:v>
                </c:pt>
                <c:pt idx="9268">
                  <c:v>44710</c:v>
                </c:pt>
                <c:pt idx="9269">
                  <c:v>44710</c:v>
                </c:pt>
                <c:pt idx="9270">
                  <c:v>44710</c:v>
                </c:pt>
                <c:pt idx="9271">
                  <c:v>44710</c:v>
                </c:pt>
                <c:pt idx="9272">
                  <c:v>44710</c:v>
                </c:pt>
                <c:pt idx="9273">
                  <c:v>44711</c:v>
                </c:pt>
                <c:pt idx="9274">
                  <c:v>44711</c:v>
                </c:pt>
                <c:pt idx="9275">
                  <c:v>44711</c:v>
                </c:pt>
                <c:pt idx="9276">
                  <c:v>44711</c:v>
                </c:pt>
                <c:pt idx="9277">
                  <c:v>44711</c:v>
                </c:pt>
                <c:pt idx="9278">
                  <c:v>44711</c:v>
                </c:pt>
                <c:pt idx="9279">
                  <c:v>44711</c:v>
                </c:pt>
                <c:pt idx="9280">
                  <c:v>44711</c:v>
                </c:pt>
                <c:pt idx="9281">
                  <c:v>44711</c:v>
                </c:pt>
                <c:pt idx="9282">
                  <c:v>44711</c:v>
                </c:pt>
                <c:pt idx="9283">
                  <c:v>44711</c:v>
                </c:pt>
                <c:pt idx="9284">
                  <c:v>44711</c:v>
                </c:pt>
                <c:pt idx="9285">
                  <c:v>44711</c:v>
                </c:pt>
                <c:pt idx="9286">
                  <c:v>44711</c:v>
                </c:pt>
                <c:pt idx="9287">
                  <c:v>44711</c:v>
                </c:pt>
                <c:pt idx="9288">
                  <c:v>44712</c:v>
                </c:pt>
                <c:pt idx="9289">
                  <c:v>44712</c:v>
                </c:pt>
                <c:pt idx="9290">
                  <c:v>44712</c:v>
                </c:pt>
                <c:pt idx="9291">
                  <c:v>44712</c:v>
                </c:pt>
                <c:pt idx="9292">
                  <c:v>44712</c:v>
                </c:pt>
                <c:pt idx="9293">
                  <c:v>44712</c:v>
                </c:pt>
                <c:pt idx="9294">
                  <c:v>44712</c:v>
                </c:pt>
                <c:pt idx="9295">
                  <c:v>44712</c:v>
                </c:pt>
                <c:pt idx="9296">
                  <c:v>44712</c:v>
                </c:pt>
                <c:pt idx="9297">
                  <c:v>44712</c:v>
                </c:pt>
                <c:pt idx="9298">
                  <c:v>44712</c:v>
                </c:pt>
                <c:pt idx="9299">
                  <c:v>44712</c:v>
                </c:pt>
                <c:pt idx="9300">
                  <c:v>44712</c:v>
                </c:pt>
                <c:pt idx="9301">
                  <c:v>44712</c:v>
                </c:pt>
                <c:pt idx="9302">
                  <c:v>44713</c:v>
                </c:pt>
                <c:pt idx="9303">
                  <c:v>44713</c:v>
                </c:pt>
                <c:pt idx="9304">
                  <c:v>44713</c:v>
                </c:pt>
                <c:pt idx="9305">
                  <c:v>44713</c:v>
                </c:pt>
                <c:pt idx="9306">
                  <c:v>44713</c:v>
                </c:pt>
                <c:pt idx="9307">
                  <c:v>44713</c:v>
                </c:pt>
                <c:pt idx="9308">
                  <c:v>44713</c:v>
                </c:pt>
                <c:pt idx="9309">
                  <c:v>44713</c:v>
                </c:pt>
                <c:pt idx="9310">
                  <c:v>44713</c:v>
                </c:pt>
                <c:pt idx="9311">
                  <c:v>44713</c:v>
                </c:pt>
                <c:pt idx="9312">
                  <c:v>44713</c:v>
                </c:pt>
                <c:pt idx="9313">
                  <c:v>44713</c:v>
                </c:pt>
                <c:pt idx="9314">
                  <c:v>44713</c:v>
                </c:pt>
                <c:pt idx="9315">
                  <c:v>44713</c:v>
                </c:pt>
                <c:pt idx="9316">
                  <c:v>44713</c:v>
                </c:pt>
                <c:pt idx="9317">
                  <c:v>44714</c:v>
                </c:pt>
                <c:pt idx="9318">
                  <c:v>44714</c:v>
                </c:pt>
                <c:pt idx="9319">
                  <c:v>44714</c:v>
                </c:pt>
                <c:pt idx="9320">
                  <c:v>44714</c:v>
                </c:pt>
                <c:pt idx="9321">
                  <c:v>44714</c:v>
                </c:pt>
                <c:pt idx="9322">
                  <c:v>44714</c:v>
                </c:pt>
                <c:pt idx="9323">
                  <c:v>44714</c:v>
                </c:pt>
                <c:pt idx="9324">
                  <c:v>44714</c:v>
                </c:pt>
                <c:pt idx="9325">
                  <c:v>44714</c:v>
                </c:pt>
                <c:pt idx="9326">
                  <c:v>44714</c:v>
                </c:pt>
                <c:pt idx="9327">
                  <c:v>44714</c:v>
                </c:pt>
                <c:pt idx="9328">
                  <c:v>44714</c:v>
                </c:pt>
                <c:pt idx="9329">
                  <c:v>44714</c:v>
                </c:pt>
                <c:pt idx="9330">
                  <c:v>44714</c:v>
                </c:pt>
                <c:pt idx="9331">
                  <c:v>44715</c:v>
                </c:pt>
                <c:pt idx="9332">
                  <c:v>44715</c:v>
                </c:pt>
                <c:pt idx="9333">
                  <c:v>44715</c:v>
                </c:pt>
                <c:pt idx="9334">
                  <c:v>44715</c:v>
                </c:pt>
                <c:pt idx="9335">
                  <c:v>44715</c:v>
                </c:pt>
                <c:pt idx="9336">
                  <c:v>44715</c:v>
                </c:pt>
                <c:pt idx="9337">
                  <c:v>44715</c:v>
                </c:pt>
                <c:pt idx="9338">
                  <c:v>44715</c:v>
                </c:pt>
                <c:pt idx="9339">
                  <c:v>44715</c:v>
                </c:pt>
                <c:pt idx="9340">
                  <c:v>44715</c:v>
                </c:pt>
                <c:pt idx="9341">
                  <c:v>44715</c:v>
                </c:pt>
                <c:pt idx="9342">
                  <c:v>44715</c:v>
                </c:pt>
                <c:pt idx="9343">
                  <c:v>44715</c:v>
                </c:pt>
                <c:pt idx="9344">
                  <c:v>44715</c:v>
                </c:pt>
                <c:pt idx="9345">
                  <c:v>44715</c:v>
                </c:pt>
                <c:pt idx="9346">
                  <c:v>44716</c:v>
                </c:pt>
                <c:pt idx="9347">
                  <c:v>44716</c:v>
                </c:pt>
                <c:pt idx="9348">
                  <c:v>44716</c:v>
                </c:pt>
                <c:pt idx="9349">
                  <c:v>44716</c:v>
                </c:pt>
                <c:pt idx="9350">
                  <c:v>44716</c:v>
                </c:pt>
                <c:pt idx="9351">
                  <c:v>44716</c:v>
                </c:pt>
                <c:pt idx="9352">
                  <c:v>44716</c:v>
                </c:pt>
                <c:pt idx="9353">
                  <c:v>44716</c:v>
                </c:pt>
                <c:pt idx="9354">
                  <c:v>44716</c:v>
                </c:pt>
                <c:pt idx="9355">
                  <c:v>44716</c:v>
                </c:pt>
                <c:pt idx="9356">
                  <c:v>44716</c:v>
                </c:pt>
                <c:pt idx="9357">
                  <c:v>44716</c:v>
                </c:pt>
                <c:pt idx="9358">
                  <c:v>44716</c:v>
                </c:pt>
                <c:pt idx="9359">
                  <c:v>44716</c:v>
                </c:pt>
                <c:pt idx="9360">
                  <c:v>44717</c:v>
                </c:pt>
                <c:pt idx="9361">
                  <c:v>44717</c:v>
                </c:pt>
                <c:pt idx="9362">
                  <c:v>44717</c:v>
                </c:pt>
                <c:pt idx="9363">
                  <c:v>44717</c:v>
                </c:pt>
                <c:pt idx="9364">
                  <c:v>44717</c:v>
                </c:pt>
                <c:pt idx="9365">
                  <c:v>44717</c:v>
                </c:pt>
                <c:pt idx="9366">
                  <c:v>44717</c:v>
                </c:pt>
                <c:pt idx="9367">
                  <c:v>44717</c:v>
                </c:pt>
                <c:pt idx="9368">
                  <c:v>44717</c:v>
                </c:pt>
                <c:pt idx="9369">
                  <c:v>44717</c:v>
                </c:pt>
                <c:pt idx="9370">
                  <c:v>44717</c:v>
                </c:pt>
                <c:pt idx="9371">
                  <c:v>44717</c:v>
                </c:pt>
                <c:pt idx="9372">
                  <c:v>44717</c:v>
                </c:pt>
                <c:pt idx="9373">
                  <c:v>44717</c:v>
                </c:pt>
                <c:pt idx="9374">
                  <c:v>44717</c:v>
                </c:pt>
                <c:pt idx="9375">
                  <c:v>44718</c:v>
                </c:pt>
                <c:pt idx="9376">
                  <c:v>44718</c:v>
                </c:pt>
                <c:pt idx="9377">
                  <c:v>44718</c:v>
                </c:pt>
                <c:pt idx="9378">
                  <c:v>44718</c:v>
                </c:pt>
                <c:pt idx="9379">
                  <c:v>44718</c:v>
                </c:pt>
                <c:pt idx="9380">
                  <c:v>44718</c:v>
                </c:pt>
                <c:pt idx="9381">
                  <c:v>44718</c:v>
                </c:pt>
                <c:pt idx="9382">
                  <c:v>44718</c:v>
                </c:pt>
                <c:pt idx="9383">
                  <c:v>44718</c:v>
                </c:pt>
                <c:pt idx="9384">
                  <c:v>44718</c:v>
                </c:pt>
                <c:pt idx="9385">
                  <c:v>44718</c:v>
                </c:pt>
                <c:pt idx="9386">
                  <c:v>44718</c:v>
                </c:pt>
                <c:pt idx="9387">
                  <c:v>44718</c:v>
                </c:pt>
                <c:pt idx="9388">
                  <c:v>44718</c:v>
                </c:pt>
                <c:pt idx="9389">
                  <c:v>44719</c:v>
                </c:pt>
                <c:pt idx="9390">
                  <c:v>44719</c:v>
                </c:pt>
                <c:pt idx="9391">
                  <c:v>44719</c:v>
                </c:pt>
                <c:pt idx="9392">
                  <c:v>44719</c:v>
                </c:pt>
                <c:pt idx="9393">
                  <c:v>44719</c:v>
                </c:pt>
                <c:pt idx="9394">
                  <c:v>44719</c:v>
                </c:pt>
                <c:pt idx="9395">
                  <c:v>44719</c:v>
                </c:pt>
                <c:pt idx="9396">
                  <c:v>44719</c:v>
                </c:pt>
                <c:pt idx="9397">
                  <c:v>44719</c:v>
                </c:pt>
                <c:pt idx="9398">
                  <c:v>44719</c:v>
                </c:pt>
                <c:pt idx="9399">
                  <c:v>44719</c:v>
                </c:pt>
                <c:pt idx="9400">
                  <c:v>44719</c:v>
                </c:pt>
                <c:pt idx="9401">
                  <c:v>44719</c:v>
                </c:pt>
                <c:pt idx="9402">
                  <c:v>44719</c:v>
                </c:pt>
                <c:pt idx="9403">
                  <c:v>44719</c:v>
                </c:pt>
                <c:pt idx="9404">
                  <c:v>44720</c:v>
                </c:pt>
                <c:pt idx="9405">
                  <c:v>44720</c:v>
                </c:pt>
                <c:pt idx="9406">
                  <c:v>44720</c:v>
                </c:pt>
                <c:pt idx="9407">
                  <c:v>44720</c:v>
                </c:pt>
                <c:pt idx="9408">
                  <c:v>44720</c:v>
                </c:pt>
                <c:pt idx="9409">
                  <c:v>44720</c:v>
                </c:pt>
                <c:pt idx="9410">
                  <c:v>44720</c:v>
                </c:pt>
                <c:pt idx="9411">
                  <c:v>44720</c:v>
                </c:pt>
                <c:pt idx="9412">
                  <c:v>44720</c:v>
                </c:pt>
                <c:pt idx="9413">
                  <c:v>44720</c:v>
                </c:pt>
                <c:pt idx="9414">
                  <c:v>44720</c:v>
                </c:pt>
                <c:pt idx="9415">
                  <c:v>44720</c:v>
                </c:pt>
                <c:pt idx="9416">
                  <c:v>44720</c:v>
                </c:pt>
                <c:pt idx="9417">
                  <c:v>44720</c:v>
                </c:pt>
                <c:pt idx="9418">
                  <c:v>44720</c:v>
                </c:pt>
                <c:pt idx="9419">
                  <c:v>44721</c:v>
                </c:pt>
                <c:pt idx="9420">
                  <c:v>44721</c:v>
                </c:pt>
                <c:pt idx="9421">
                  <c:v>44721</c:v>
                </c:pt>
                <c:pt idx="9422">
                  <c:v>44721</c:v>
                </c:pt>
                <c:pt idx="9423">
                  <c:v>44721</c:v>
                </c:pt>
                <c:pt idx="9424">
                  <c:v>44721</c:v>
                </c:pt>
                <c:pt idx="9425">
                  <c:v>44721</c:v>
                </c:pt>
                <c:pt idx="9426">
                  <c:v>44721</c:v>
                </c:pt>
                <c:pt idx="9427">
                  <c:v>44721</c:v>
                </c:pt>
                <c:pt idx="9428">
                  <c:v>44721</c:v>
                </c:pt>
                <c:pt idx="9429">
                  <c:v>44721</c:v>
                </c:pt>
                <c:pt idx="9430">
                  <c:v>44721</c:v>
                </c:pt>
                <c:pt idx="9431">
                  <c:v>44721</c:v>
                </c:pt>
                <c:pt idx="9432">
                  <c:v>44721</c:v>
                </c:pt>
                <c:pt idx="9433">
                  <c:v>44722</c:v>
                </c:pt>
                <c:pt idx="9434">
                  <c:v>44722</c:v>
                </c:pt>
                <c:pt idx="9435">
                  <c:v>44722</c:v>
                </c:pt>
                <c:pt idx="9436">
                  <c:v>44722</c:v>
                </c:pt>
                <c:pt idx="9437">
                  <c:v>44722</c:v>
                </c:pt>
                <c:pt idx="9438">
                  <c:v>44722</c:v>
                </c:pt>
                <c:pt idx="9439">
                  <c:v>44722</c:v>
                </c:pt>
                <c:pt idx="9440">
                  <c:v>44722</c:v>
                </c:pt>
                <c:pt idx="9441">
                  <c:v>44722</c:v>
                </c:pt>
                <c:pt idx="9442">
                  <c:v>44722</c:v>
                </c:pt>
                <c:pt idx="9443">
                  <c:v>44722</c:v>
                </c:pt>
                <c:pt idx="9444">
                  <c:v>44722</c:v>
                </c:pt>
                <c:pt idx="9445">
                  <c:v>44722</c:v>
                </c:pt>
                <c:pt idx="9446">
                  <c:v>44722</c:v>
                </c:pt>
                <c:pt idx="9447">
                  <c:v>44722</c:v>
                </c:pt>
                <c:pt idx="9448">
                  <c:v>44723</c:v>
                </c:pt>
                <c:pt idx="9449">
                  <c:v>44723</c:v>
                </c:pt>
                <c:pt idx="9450">
                  <c:v>44723</c:v>
                </c:pt>
                <c:pt idx="9451">
                  <c:v>44723</c:v>
                </c:pt>
                <c:pt idx="9452">
                  <c:v>44723</c:v>
                </c:pt>
                <c:pt idx="9453">
                  <c:v>44723</c:v>
                </c:pt>
                <c:pt idx="9454">
                  <c:v>44723</c:v>
                </c:pt>
                <c:pt idx="9455">
                  <c:v>44723</c:v>
                </c:pt>
                <c:pt idx="9456">
                  <c:v>44723</c:v>
                </c:pt>
                <c:pt idx="9457">
                  <c:v>44723</c:v>
                </c:pt>
                <c:pt idx="9458">
                  <c:v>44723</c:v>
                </c:pt>
                <c:pt idx="9459">
                  <c:v>44723</c:v>
                </c:pt>
                <c:pt idx="9460">
                  <c:v>44723</c:v>
                </c:pt>
                <c:pt idx="9461">
                  <c:v>44723</c:v>
                </c:pt>
                <c:pt idx="9462">
                  <c:v>44724</c:v>
                </c:pt>
                <c:pt idx="9463">
                  <c:v>44724</c:v>
                </c:pt>
                <c:pt idx="9464">
                  <c:v>44724</c:v>
                </c:pt>
                <c:pt idx="9465">
                  <c:v>44724</c:v>
                </c:pt>
                <c:pt idx="9466">
                  <c:v>44724</c:v>
                </c:pt>
                <c:pt idx="9467">
                  <c:v>44724</c:v>
                </c:pt>
                <c:pt idx="9468">
                  <c:v>44724</c:v>
                </c:pt>
                <c:pt idx="9469">
                  <c:v>44724</c:v>
                </c:pt>
                <c:pt idx="9470">
                  <c:v>44724</c:v>
                </c:pt>
                <c:pt idx="9471">
                  <c:v>44724</c:v>
                </c:pt>
                <c:pt idx="9472">
                  <c:v>44724</c:v>
                </c:pt>
                <c:pt idx="9473">
                  <c:v>44724</c:v>
                </c:pt>
                <c:pt idx="9474">
                  <c:v>44724</c:v>
                </c:pt>
                <c:pt idx="9475">
                  <c:v>44724</c:v>
                </c:pt>
                <c:pt idx="9476">
                  <c:v>44724</c:v>
                </c:pt>
                <c:pt idx="9477">
                  <c:v>44725</c:v>
                </c:pt>
                <c:pt idx="9478">
                  <c:v>44725</c:v>
                </c:pt>
                <c:pt idx="9479">
                  <c:v>44725</c:v>
                </c:pt>
                <c:pt idx="9480">
                  <c:v>44725</c:v>
                </c:pt>
                <c:pt idx="9481">
                  <c:v>44725</c:v>
                </c:pt>
                <c:pt idx="9482">
                  <c:v>44725</c:v>
                </c:pt>
                <c:pt idx="9483">
                  <c:v>44725</c:v>
                </c:pt>
                <c:pt idx="9484">
                  <c:v>44725</c:v>
                </c:pt>
                <c:pt idx="9485">
                  <c:v>44725</c:v>
                </c:pt>
                <c:pt idx="9486">
                  <c:v>44725</c:v>
                </c:pt>
                <c:pt idx="9487">
                  <c:v>44725</c:v>
                </c:pt>
                <c:pt idx="9488">
                  <c:v>44725</c:v>
                </c:pt>
                <c:pt idx="9489">
                  <c:v>44725</c:v>
                </c:pt>
                <c:pt idx="9490">
                  <c:v>44725</c:v>
                </c:pt>
                <c:pt idx="9491">
                  <c:v>44726</c:v>
                </c:pt>
                <c:pt idx="9492">
                  <c:v>44726</c:v>
                </c:pt>
                <c:pt idx="9493">
                  <c:v>44726</c:v>
                </c:pt>
                <c:pt idx="9494">
                  <c:v>44726</c:v>
                </c:pt>
                <c:pt idx="9495">
                  <c:v>44726</c:v>
                </c:pt>
                <c:pt idx="9496">
                  <c:v>44726</c:v>
                </c:pt>
                <c:pt idx="9497">
                  <c:v>44726</c:v>
                </c:pt>
                <c:pt idx="9498">
                  <c:v>44726</c:v>
                </c:pt>
                <c:pt idx="9499">
                  <c:v>44726</c:v>
                </c:pt>
                <c:pt idx="9500">
                  <c:v>44726</c:v>
                </c:pt>
                <c:pt idx="9501">
                  <c:v>44726</c:v>
                </c:pt>
                <c:pt idx="9502">
                  <c:v>44726</c:v>
                </c:pt>
                <c:pt idx="9503">
                  <c:v>44726</c:v>
                </c:pt>
                <c:pt idx="9504">
                  <c:v>44726</c:v>
                </c:pt>
                <c:pt idx="9505">
                  <c:v>44726</c:v>
                </c:pt>
                <c:pt idx="9506">
                  <c:v>44727</c:v>
                </c:pt>
                <c:pt idx="9507">
                  <c:v>44727</c:v>
                </c:pt>
                <c:pt idx="9508">
                  <c:v>44727</c:v>
                </c:pt>
                <c:pt idx="9509">
                  <c:v>44727</c:v>
                </c:pt>
                <c:pt idx="9510">
                  <c:v>44727</c:v>
                </c:pt>
                <c:pt idx="9511">
                  <c:v>44727</c:v>
                </c:pt>
                <c:pt idx="9512">
                  <c:v>44727</c:v>
                </c:pt>
                <c:pt idx="9513">
                  <c:v>44727</c:v>
                </c:pt>
                <c:pt idx="9514">
                  <c:v>44727</c:v>
                </c:pt>
                <c:pt idx="9515">
                  <c:v>44727</c:v>
                </c:pt>
                <c:pt idx="9516">
                  <c:v>44727</c:v>
                </c:pt>
                <c:pt idx="9517">
                  <c:v>44727</c:v>
                </c:pt>
                <c:pt idx="9518">
                  <c:v>44727</c:v>
                </c:pt>
                <c:pt idx="9519">
                  <c:v>44727</c:v>
                </c:pt>
                <c:pt idx="9520">
                  <c:v>44727</c:v>
                </c:pt>
                <c:pt idx="9521">
                  <c:v>44728</c:v>
                </c:pt>
                <c:pt idx="9522">
                  <c:v>44728</c:v>
                </c:pt>
                <c:pt idx="9523">
                  <c:v>44728</c:v>
                </c:pt>
                <c:pt idx="9524">
                  <c:v>44728</c:v>
                </c:pt>
                <c:pt idx="9525">
                  <c:v>44728</c:v>
                </c:pt>
                <c:pt idx="9526">
                  <c:v>44728</c:v>
                </c:pt>
                <c:pt idx="9527">
                  <c:v>44728</c:v>
                </c:pt>
                <c:pt idx="9528">
                  <c:v>44728</c:v>
                </c:pt>
                <c:pt idx="9529">
                  <c:v>44728</c:v>
                </c:pt>
                <c:pt idx="9530">
                  <c:v>44728</c:v>
                </c:pt>
                <c:pt idx="9531">
                  <c:v>44728</c:v>
                </c:pt>
                <c:pt idx="9532">
                  <c:v>44728</c:v>
                </c:pt>
                <c:pt idx="9533">
                  <c:v>44728</c:v>
                </c:pt>
                <c:pt idx="9534">
                  <c:v>44728</c:v>
                </c:pt>
                <c:pt idx="9535">
                  <c:v>44729</c:v>
                </c:pt>
                <c:pt idx="9536">
                  <c:v>44729</c:v>
                </c:pt>
                <c:pt idx="9537">
                  <c:v>44729</c:v>
                </c:pt>
                <c:pt idx="9538">
                  <c:v>44729</c:v>
                </c:pt>
                <c:pt idx="9539">
                  <c:v>44729</c:v>
                </c:pt>
                <c:pt idx="9540">
                  <c:v>44729</c:v>
                </c:pt>
                <c:pt idx="9541">
                  <c:v>44729</c:v>
                </c:pt>
                <c:pt idx="9542">
                  <c:v>44729</c:v>
                </c:pt>
                <c:pt idx="9543">
                  <c:v>44729</c:v>
                </c:pt>
                <c:pt idx="9544">
                  <c:v>44729</c:v>
                </c:pt>
                <c:pt idx="9545">
                  <c:v>44729</c:v>
                </c:pt>
                <c:pt idx="9546">
                  <c:v>44729</c:v>
                </c:pt>
                <c:pt idx="9547">
                  <c:v>44729</c:v>
                </c:pt>
                <c:pt idx="9548">
                  <c:v>44729</c:v>
                </c:pt>
                <c:pt idx="9549">
                  <c:v>44729</c:v>
                </c:pt>
                <c:pt idx="9550">
                  <c:v>44730</c:v>
                </c:pt>
                <c:pt idx="9551">
                  <c:v>44730</c:v>
                </c:pt>
                <c:pt idx="9552">
                  <c:v>44730</c:v>
                </c:pt>
                <c:pt idx="9553">
                  <c:v>44730</c:v>
                </c:pt>
                <c:pt idx="9554">
                  <c:v>44730</c:v>
                </c:pt>
                <c:pt idx="9555">
                  <c:v>44730</c:v>
                </c:pt>
                <c:pt idx="9556">
                  <c:v>44730</c:v>
                </c:pt>
                <c:pt idx="9557">
                  <c:v>44730</c:v>
                </c:pt>
                <c:pt idx="9558">
                  <c:v>44730</c:v>
                </c:pt>
                <c:pt idx="9559">
                  <c:v>44730</c:v>
                </c:pt>
                <c:pt idx="9560">
                  <c:v>44730</c:v>
                </c:pt>
                <c:pt idx="9561">
                  <c:v>44730</c:v>
                </c:pt>
                <c:pt idx="9562">
                  <c:v>44730</c:v>
                </c:pt>
                <c:pt idx="9563">
                  <c:v>44730</c:v>
                </c:pt>
                <c:pt idx="9564">
                  <c:v>44731</c:v>
                </c:pt>
                <c:pt idx="9565">
                  <c:v>44731</c:v>
                </c:pt>
                <c:pt idx="9566">
                  <c:v>44731</c:v>
                </c:pt>
                <c:pt idx="9567">
                  <c:v>44731</c:v>
                </c:pt>
                <c:pt idx="9568">
                  <c:v>44731</c:v>
                </c:pt>
                <c:pt idx="9569">
                  <c:v>44731</c:v>
                </c:pt>
                <c:pt idx="9570">
                  <c:v>44731</c:v>
                </c:pt>
                <c:pt idx="9571">
                  <c:v>44731</c:v>
                </c:pt>
                <c:pt idx="9572">
                  <c:v>44731</c:v>
                </c:pt>
                <c:pt idx="9573">
                  <c:v>44731</c:v>
                </c:pt>
                <c:pt idx="9574">
                  <c:v>44731</c:v>
                </c:pt>
                <c:pt idx="9575">
                  <c:v>44731</c:v>
                </c:pt>
                <c:pt idx="9576">
                  <c:v>44731</c:v>
                </c:pt>
                <c:pt idx="9577">
                  <c:v>44731</c:v>
                </c:pt>
                <c:pt idx="9578">
                  <c:v>44731</c:v>
                </c:pt>
                <c:pt idx="9579">
                  <c:v>44732</c:v>
                </c:pt>
                <c:pt idx="9580">
                  <c:v>44732</c:v>
                </c:pt>
                <c:pt idx="9581">
                  <c:v>44732</c:v>
                </c:pt>
                <c:pt idx="9582">
                  <c:v>44732</c:v>
                </c:pt>
                <c:pt idx="9583">
                  <c:v>44732</c:v>
                </c:pt>
                <c:pt idx="9584">
                  <c:v>44732</c:v>
                </c:pt>
                <c:pt idx="9585">
                  <c:v>44732</c:v>
                </c:pt>
                <c:pt idx="9586">
                  <c:v>44732</c:v>
                </c:pt>
                <c:pt idx="9587">
                  <c:v>44732</c:v>
                </c:pt>
                <c:pt idx="9588">
                  <c:v>44732</c:v>
                </c:pt>
                <c:pt idx="9589">
                  <c:v>44732</c:v>
                </c:pt>
                <c:pt idx="9590">
                  <c:v>44732</c:v>
                </c:pt>
                <c:pt idx="9591">
                  <c:v>44732</c:v>
                </c:pt>
                <c:pt idx="9592">
                  <c:v>44732</c:v>
                </c:pt>
                <c:pt idx="9593">
                  <c:v>44733</c:v>
                </c:pt>
                <c:pt idx="9594">
                  <c:v>44733</c:v>
                </c:pt>
                <c:pt idx="9595">
                  <c:v>44733</c:v>
                </c:pt>
                <c:pt idx="9596">
                  <c:v>44733</c:v>
                </c:pt>
                <c:pt idx="9597">
                  <c:v>44733</c:v>
                </c:pt>
                <c:pt idx="9598">
                  <c:v>44733</c:v>
                </c:pt>
                <c:pt idx="9599">
                  <c:v>44733</c:v>
                </c:pt>
                <c:pt idx="9600">
                  <c:v>44733</c:v>
                </c:pt>
                <c:pt idx="9601">
                  <c:v>44733</c:v>
                </c:pt>
                <c:pt idx="9602">
                  <c:v>44733</c:v>
                </c:pt>
                <c:pt idx="9603">
                  <c:v>44733</c:v>
                </c:pt>
                <c:pt idx="9604">
                  <c:v>44733</c:v>
                </c:pt>
                <c:pt idx="9605">
                  <c:v>44733</c:v>
                </c:pt>
                <c:pt idx="9606">
                  <c:v>44733</c:v>
                </c:pt>
                <c:pt idx="9607">
                  <c:v>44733</c:v>
                </c:pt>
                <c:pt idx="9608">
                  <c:v>44734</c:v>
                </c:pt>
                <c:pt idx="9609">
                  <c:v>44734</c:v>
                </c:pt>
                <c:pt idx="9610">
                  <c:v>44734</c:v>
                </c:pt>
                <c:pt idx="9611">
                  <c:v>44734</c:v>
                </c:pt>
                <c:pt idx="9612">
                  <c:v>44734</c:v>
                </c:pt>
                <c:pt idx="9613">
                  <c:v>44734</c:v>
                </c:pt>
                <c:pt idx="9614">
                  <c:v>44734</c:v>
                </c:pt>
                <c:pt idx="9615">
                  <c:v>44734</c:v>
                </c:pt>
                <c:pt idx="9616">
                  <c:v>44734</c:v>
                </c:pt>
                <c:pt idx="9617">
                  <c:v>44734</c:v>
                </c:pt>
                <c:pt idx="9618">
                  <c:v>44734</c:v>
                </c:pt>
                <c:pt idx="9619">
                  <c:v>44734</c:v>
                </c:pt>
                <c:pt idx="9620">
                  <c:v>44734</c:v>
                </c:pt>
                <c:pt idx="9621">
                  <c:v>44734</c:v>
                </c:pt>
                <c:pt idx="9622">
                  <c:v>44735</c:v>
                </c:pt>
                <c:pt idx="9623">
                  <c:v>44735</c:v>
                </c:pt>
                <c:pt idx="9624">
                  <c:v>44735</c:v>
                </c:pt>
                <c:pt idx="9625">
                  <c:v>44735</c:v>
                </c:pt>
                <c:pt idx="9626">
                  <c:v>44735</c:v>
                </c:pt>
                <c:pt idx="9627">
                  <c:v>44735</c:v>
                </c:pt>
                <c:pt idx="9628">
                  <c:v>44735</c:v>
                </c:pt>
                <c:pt idx="9629">
                  <c:v>44735</c:v>
                </c:pt>
                <c:pt idx="9630">
                  <c:v>44735</c:v>
                </c:pt>
                <c:pt idx="9631">
                  <c:v>44735</c:v>
                </c:pt>
                <c:pt idx="9632">
                  <c:v>44735</c:v>
                </c:pt>
                <c:pt idx="9633">
                  <c:v>44735</c:v>
                </c:pt>
                <c:pt idx="9634">
                  <c:v>44735</c:v>
                </c:pt>
                <c:pt idx="9635">
                  <c:v>44735</c:v>
                </c:pt>
                <c:pt idx="9636">
                  <c:v>44735</c:v>
                </c:pt>
                <c:pt idx="9637">
                  <c:v>44736</c:v>
                </c:pt>
                <c:pt idx="9638">
                  <c:v>44736</c:v>
                </c:pt>
                <c:pt idx="9639">
                  <c:v>44736</c:v>
                </c:pt>
                <c:pt idx="9640">
                  <c:v>44736</c:v>
                </c:pt>
                <c:pt idx="9641">
                  <c:v>44736</c:v>
                </c:pt>
                <c:pt idx="9642">
                  <c:v>44736</c:v>
                </c:pt>
                <c:pt idx="9643">
                  <c:v>44736</c:v>
                </c:pt>
                <c:pt idx="9644">
                  <c:v>44736</c:v>
                </c:pt>
                <c:pt idx="9645">
                  <c:v>44736</c:v>
                </c:pt>
                <c:pt idx="9646">
                  <c:v>44736</c:v>
                </c:pt>
                <c:pt idx="9647">
                  <c:v>44736</c:v>
                </c:pt>
                <c:pt idx="9648">
                  <c:v>44736</c:v>
                </c:pt>
                <c:pt idx="9649">
                  <c:v>44736</c:v>
                </c:pt>
                <c:pt idx="9650">
                  <c:v>44736</c:v>
                </c:pt>
                <c:pt idx="9651">
                  <c:v>44736</c:v>
                </c:pt>
                <c:pt idx="9652">
                  <c:v>44737</c:v>
                </c:pt>
                <c:pt idx="9653">
                  <c:v>44737</c:v>
                </c:pt>
                <c:pt idx="9654">
                  <c:v>44737</c:v>
                </c:pt>
                <c:pt idx="9655">
                  <c:v>44737</c:v>
                </c:pt>
                <c:pt idx="9656">
                  <c:v>44737</c:v>
                </c:pt>
                <c:pt idx="9657">
                  <c:v>44737</c:v>
                </c:pt>
                <c:pt idx="9658">
                  <c:v>44737</c:v>
                </c:pt>
                <c:pt idx="9659">
                  <c:v>44737</c:v>
                </c:pt>
                <c:pt idx="9660">
                  <c:v>44737</c:v>
                </c:pt>
                <c:pt idx="9661">
                  <c:v>44737</c:v>
                </c:pt>
                <c:pt idx="9662">
                  <c:v>44737</c:v>
                </c:pt>
                <c:pt idx="9663">
                  <c:v>44737</c:v>
                </c:pt>
                <c:pt idx="9664">
                  <c:v>44737</c:v>
                </c:pt>
                <c:pt idx="9665">
                  <c:v>44737</c:v>
                </c:pt>
                <c:pt idx="9666">
                  <c:v>44738</c:v>
                </c:pt>
                <c:pt idx="9667">
                  <c:v>44738</c:v>
                </c:pt>
                <c:pt idx="9668">
                  <c:v>44738</c:v>
                </c:pt>
                <c:pt idx="9669">
                  <c:v>44738</c:v>
                </c:pt>
                <c:pt idx="9670">
                  <c:v>44738</c:v>
                </c:pt>
                <c:pt idx="9671">
                  <c:v>44738</c:v>
                </c:pt>
                <c:pt idx="9672">
                  <c:v>44738</c:v>
                </c:pt>
                <c:pt idx="9673">
                  <c:v>44738</c:v>
                </c:pt>
                <c:pt idx="9674">
                  <c:v>44738</c:v>
                </c:pt>
                <c:pt idx="9675">
                  <c:v>44738</c:v>
                </c:pt>
                <c:pt idx="9676">
                  <c:v>44738</c:v>
                </c:pt>
                <c:pt idx="9677">
                  <c:v>44738</c:v>
                </c:pt>
                <c:pt idx="9678">
                  <c:v>44738</c:v>
                </c:pt>
                <c:pt idx="9679">
                  <c:v>44738</c:v>
                </c:pt>
                <c:pt idx="9680">
                  <c:v>44738</c:v>
                </c:pt>
                <c:pt idx="9681">
                  <c:v>44739</c:v>
                </c:pt>
                <c:pt idx="9682">
                  <c:v>44739</c:v>
                </c:pt>
                <c:pt idx="9683">
                  <c:v>44739</c:v>
                </c:pt>
                <c:pt idx="9684">
                  <c:v>44739</c:v>
                </c:pt>
                <c:pt idx="9685">
                  <c:v>44739</c:v>
                </c:pt>
                <c:pt idx="9686">
                  <c:v>44739</c:v>
                </c:pt>
                <c:pt idx="9687">
                  <c:v>44739</c:v>
                </c:pt>
                <c:pt idx="9688">
                  <c:v>44739</c:v>
                </c:pt>
                <c:pt idx="9689">
                  <c:v>44739</c:v>
                </c:pt>
                <c:pt idx="9690">
                  <c:v>44739</c:v>
                </c:pt>
                <c:pt idx="9691">
                  <c:v>44739</c:v>
                </c:pt>
                <c:pt idx="9692">
                  <c:v>44739</c:v>
                </c:pt>
                <c:pt idx="9693">
                  <c:v>44739</c:v>
                </c:pt>
                <c:pt idx="9694">
                  <c:v>44739</c:v>
                </c:pt>
                <c:pt idx="9695">
                  <c:v>44740</c:v>
                </c:pt>
                <c:pt idx="9696">
                  <c:v>44740</c:v>
                </c:pt>
                <c:pt idx="9697">
                  <c:v>44740</c:v>
                </c:pt>
                <c:pt idx="9698">
                  <c:v>44740</c:v>
                </c:pt>
                <c:pt idx="9699">
                  <c:v>44740</c:v>
                </c:pt>
                <c:pt idx="9700">
                  <c:v>44740</c:v>
                </c:pt>
                <c:pt idx="9701">
                  <c:v>44740</c:v>
                </c:pt>
                <c:pt idx="9702">
                  <c:v>44740</c:v>
                </c:pt>
                <c:pt idx="9703">
                  <c:v>44740</c:v>
                </c:pt>
                <c:pt idx="9704">
                  <c:v>44740</c:v>
                </c:pt>
                <c:pt idx="9705">
                  <c:v>44740</c:v>
                </c:pt>
                <c:pt idx="9706">
                  <c:v>44740</c:v>
                </c:pt>
                <c:pt idx="9707">
                  <c:v>44740</c:v>
                </c:pt>
                <c:pt idx="9708">
                  <c:v>44740</c:v>
                </c:pt>
                <c:pt idx="9709">
                  <c:v>44740</c:v>
                </c:pt>
                <c:pt idx="9710">
                  <c:v>44741</c:v>
                </c:pt>
                <c:pt idx="9711">
                  <c:v>44741</c:v>
                </c:pt>
                <c:pt idx="9712">
                  <c:v>44741</c:v>
                </c:pt>
                <c:pt idx="9713">
                  <c:v>44741</c:v>
                </c:pt>
                <c:pt idx="9714">
                  <c:v>44741</c:v>
                </c:pt>
                <c:pt idx="9715">
                  <c:v>44741</c:v>
                </c:pt>
                <c:pt idx="9716">
                  <c:v>44741</c:v>
                </c:pt>
                <c:pt idx="9717">
                  <c:v>44741</c:v>
                </c:pt>
                <c:pt idx="9718">
                  <c:v>44741</c:v>
                </c:pt>
                <c:pt idx="9719">
                  <c:v>44741</c:v>
                </c:pt>
                <c:pt idx="9720">
                  <c:v>44741</c:v>
                </c:pt>
                <c:pt idx="9721">
                  <c:v>44741</c:v>
                </c:pt>
                <c:pt idx="9722">
                  <c:v>44741</c:v>
                </c:pt>
                <c:pt idx="9723">
                  <c:v>44741</c:v>
                </c:pt>
                <c:pt idx="9724">
                  <c:v>44742</c:v>
                </c:pt>
                <c:pt idx="9725">
                  <c:v>44742</c:v>
                </c:pt>
                <c:pt idx="9726">
                  <c:v>44742</c:v>
                </c:pt>
                <c:pt idx="9727">
                  <c:v>44742</c:v>
                </c:pt>
                <c:pt idx="9728">
                  <c:v>44742</c:v>
                </c:pt>
                <c:pt idx="9729">
                  <c:v>44742</c:v>
                </c:pt>
                <c:pt idx="9730">
                  <c:v>44742</c:v>
                </c:pt>
                <c:pt idx="9731">
                  <c:v>44742</c:v>
                </c:pt>
                <c:pt idx="9732">
                  <c:v>44742</c:v>
                </c:pt>
                <c:pt idx="9733">
                  <c:v>44742</c:v>
                </c:pt>
                <c:pt idx="9734">
                  <c:v>44742</c:v>
                </c:pt>
                <c:pt idx="9735">
                  <c:v>44742</c:v>
                </c:pt>
                <c:pt idx="9736">
                  <c:v>44742</c:v>
                </c:pt>
                <c:pt idx="9737">
                  <c:v>44742</c:v>
                </c:pt>
                <c:pt idx="9738">
                  <c:v>44742</c:v>
                </c:pt>
                <c:pt idx="9739">
                  <c:v>44743</c:v>
                </c:pt>
                <c:pt idx="9740">
                  <c:v>44743</c:v>
                </c:pt>
                <c:pt idx="9741">
                  <c:v>44743</c:v>
                </c:pt>
                <c:pt idx="9742">
                  <c:v>44743</c:v>
                </c:pt>
                <c:pt idx="9743">
                  <c:v>44743</c:v>
                </c:pt>
                <c:pt idx="9744">
                  <c:v>44743</c:v>
                </c:pt>
                <c:pt idx="9745">
                  <c:v>44743</c:v>
                </c:pt>
                <c:pt idx="9746">
                  <c:v>44743</c:v>
                </c:pt>
                <c:pt idx="9747">
                  <c:v>44743</c:v>
                </c:pt>
                <c:pt idx="9748">
                  <c:v>44743</c:v>
                </c:pt>
                <c:pt idx="9749">
                  <c:v>44743</c:v>
                </c:pt>
                <c:pt idx="9750">
                  <c:v>44743</c:v>
                </c:pt>
                <c:pt idx="9751">
                  <c:v>44743</c:v>
                </c:pt>
                <c:pt idx="9752">
                  <c:v>44743</c:v>
                </c:pt>
                <c:pt idx="9753">
                  <c:v>44743</c:v>
                </c:pt>
                <c:pt idx="9754">
                  <c:v>44744</c:v>
                </c:pt>
                <c:pt idx="9755">
                  <c:v>44744</c:v>
                </c:pt>
                <c:pt idx="9756">
                  <c:v>44744</c:v>
                </c:pt>
                <c:pt idx="9757">
                  <c:v>44744</c:v>
                </c:pt>
                <c:pt idx="9758">
                  <c:v>44744</c:v>
                </c:pt>
                <c:pt idx="9759">
                  <c:v>44744</c:v>
                </c:pt>
                <c:pt idx="9760">
                  <c:v>44744</c:v>
                </c:pt>
                <c:pt idx="9761">
                  <c:v>44744</c:v>
                </c:pt>
                <c:pt idx="9762">
                  <c:v>44744</c:v>
                </c:pt>
                <c:pt idx="9763">
                  <c:v>44744</c:v>
                </c:pt>
                <c:pt idx="9764">
                  <c:v>44744</c:v>
                </c:pt>
                <c:pt idx="9765">
                  <c:v>44744</c:v>
                </c:pt>
                <c:pt idx="9766">
                  <c:v>44744</c:v>
                </c:pt>
                <c:pt idx="9767">
                  <c:v>44744</c:v>
                </c:pt>
                <c:pt idx="9768">
                  <c:v>44745</c:v>
                </c:pt>
                <c:pt idx="9769">
                  <c:v>44745</c:v>
                </c:pt>
                <c:pt idx="9770">
                  <c:v>44745</c:v>
                </c:pt>
                <c:pt idx="9771">
                  <c:v>44745</c:v>
                </c:pt>
                <c:pt idx="9772">
                  <c:v>44745</c:v>
                </c:pt>
                <c:pt idx="9773">
                  <c:v>44745</c:v>
                </c:pt>
                <c:pt idx="9774">
                  <c:v>44745</c:v>
                </c:pt>
                <c:pt idx="9775">
                  <c:v>44745</c:v>
                </c:pt>
                <c:pt idx="9776">
                  <c:v>44745</c:v>
                </c:pt>
                <c:pt idx="9777">
                  <c:v>44745</c:v>
                </c:pt>
                <c:pt idx="9778">
                  <c:v>44745</c:v>
                </c:pt>
                <c:pt idx="9779">
                  <c:v>44745</c:v>
                </c:pt>
                <c:pt idx="9780">
                  <c:v>44745</c:v>
                </c:pt>
                <c:pt idx="9781">
                  <c:v>44745</c:v>
                </c:pt>
                <c:pt idx="9782">
                  <c:v>44745</c:v>
                </c:pt>
                <c:pt idx="9783">
                  <c:v>44746</c:v>
                </c:pt>
                <c:pt idx="9784">
                  <c:v>44746</c:v>
                </c:pt>
                <c:pt idx="9785">
                  <c:v>44746</c:v>
                </c:pt>
                <c:pt idx="9786">
                  <c:v>44746</c:v>
                </c:pt>
                <c:pt idx="9787">
                  <c:v>44746</c:v>
                </c:pt>
                <c:pt idx="9788">
                  <c:v>44746</c:v>
                </c:pt>
                <c:pt idx="9789">
                  <c:v>44746</c:v>
                </c:pt>
                <c:pt idx="9790">
                  <c:v>44746</c:v>
                </c:pt>
                <c:pt idx="9791">
                  <c:v>44746</c:v>
                </c:pt>
                <c:pt idx="9792">
                  <c:v>44746</c:v>
                </c:pt>
                <c:pt idx="9793">
                  <c:v>44746</c:v>
                </c:pt>
                <c:pt idx="9794">
                  <c:v>44746</c:v>
                </c:pt>
                <c:pt idx="9795">
                  <c:v>44746</c:v>
                </c:pt>
                <c:pt idx="9796">
                  <c:v>44746</c:v>
                </c:pt>
                <c:pt idx="9797">
                  <c:v>44747</c:v>
                </c:pt>
                <c:pt idx="9798">
                  <c:v>44747</c:v>
                </c:pt>
                <c:pt idx="9799">
                  <c:v>44747</c:v>
                </c:pt>
                <c:pt idx="9800">
                  <c:v>44747</c:v>
                </c:pt>
                <c:pt idx="9801">
                  <c:v>44747</c:v>
                </c:pt>
                <c:pt idx="9802">
                  <c:v>44747</c:v>
                </c:pt>
                <c:pt idx="9803">
                  <c:v>44747</c:v>
                </c:pt>
                <c:pt idx="9804">
                  <c:v>44747</c:v>
                </c:pt>
                <c:pt idx="9805">
                  <c:v>44747</c:v>
                </c:pt>
                <c:pt idx="9806">
                  <c:v>44747</c:v>
                </c:pt>
                <c:pt idx="9807">
                  <c:v>44747</c:v>
                </c:pt>
                <c:pt idx="9808">
                  <c:v>44747</c:v>
                </c:pt>
                <c:pt idx="9809">
                  <c:v>44747</c:v>
                </c:pt>
                <c:pt idx="9810">
                  <c:v>44747</c:v>
                </c:pt>
                <c:pt idx="9811">
                  <c:v>44747</c:v>
                </c:pt>
                <c:pt idx="9812">
                  <c:v>44748</c:v>
                </c:pt>
                <c:pt idx="9813">
                  <c:v>44748</c:v>
                </c:pt>
                <c:pt idx="9814">
                  <c:v>44748</c:v>
                </c:pt>
                <c:pt idx="9815">
                  <c:v>44748</c:v>
                </c:pt>
                <c:pt idx="9816">
                  <c:v>44748</c:v>
                </c:pt>
                <c:pt idx="9817">
                  <c:v>44748</c:v>
                </c:pt>
                <c:pt idx="9818">
                  <c:v>44748</c:v>
                </c:pt>
                <c:pt idx="9819">
                  <c:v>44748</c:v>
                </c:pt>
                <c:pt idx="9820">
                  <c:v>44748</c:v>
                </c:pt>
                <c:pt idx="9821">
                  <c:v>44748</c:v>
                </c:pt>
                <c:pt idx="9822">
                  <c:v>44748</c:v>
                </c:pt>
                <c:pt idx="9823">
                  <c:v>44748</c:v>
                </c:pt>
                <c:pt idx="9824">
                  <c:v>44748</c:v>
                </c:pt>
                <c:pt idx="9825">
                  <c:v>44748</c:v>
                </c:pt>
                <c:pt idx="9826">
                  <c:v>44749</c:v>
                </c:pt>
                <c:pt idx="9827">
                  <c:v>44749</c:v>
                </c:pt>
                <c:pt idx="9828">
                  <c:v>44749</c:v>
                </c:pt>
                <c:pt idx="9829">
                  <c:v>44749</c:v>
                </c:pt>
                <c:pt idx="9830">
                  <c:v>44749</c:v>
                </c:pt>
                <c:pt idx="9831">
                  <c:v>44749</c:v>
                </c:pt>
                <c:pt idx="9832">
                  <c:v>44749</c:v>
                </c:pt>
                <c:pt idx="9833">
                  <c:v>44749</c:v>
                </c:pt>
                <c:pt idx="9834">
                  <c:v>44749</c:v>
                </c:pt>
                <c:pt idx="9835">
                  <c:v>44749</c:v>
                </c:pt>
                <c:pt idx="9836">
                  <c:v>44749</c:v>
                </c:pt>
                <c:pt idx="9837">
                  <c:v>44749</c:v>
                </c:pt>
                <c:pt idx="9838">
                  <c:v>44749</c:v>
                </c:pt>
                <c:pt idx="9839">
                  <c:v>44749</c:v>
                </c:pt>
                <c:pt idx="9840">
                  <c:v>44749</c:v>
                </c:pt>
                <c:pt idx="9841">
                  <c:v>44750</c:v>
                </c:pt>
                <c:pt idx="9842">
                  <c:v>44750</c:v>
                </c:pt>
                <c:pt idx="9843">
                  <c:v>44750</c:v>
                </c:pt>
                <c:pt idx="9844">
                  <c:v>44750</c:v>
                </c:pt>
                <c:pt idx="9845">
                  <c:v>44750</c:v>
                </c:pt>
                <c:pt idx="9846">
                  <c:v>44750</c:v>
                </c:pt>
                <c:pt idx="9847">
                  <c:v>44750</c:v>
                </c:pt>
                <c:pt idx="9848">
                  <c:v>44750</c:v>
                </c:pt>
                <c:pt idx="9849">
                  <c:v>44750</c:v>
                </c:pt>
                <c:pt idx="9850">
                  <c:v>44750</c:v>
                </c:pt>
                <c:pt idx="9851">
                  <c:v>44750</c:v>
                </c:pt>
                <c:pt idx="9852">
                  <c:v>44750</c:v>
                </c:pt>
                <c:pt idx="9853">
                  <c:v>44750</c:v>
                </c:pt>
                <c:pt idx="9854">
                  <c:v>44750</c:v>
                </c:pt>
                <c:pt idx="9855">
                  <c:v>44751</c:v>
                </c:pt>
                <c:pt idx="9856">
                  <c:v>44751</c:v>
                </c:pt>
                <c:pt idx="9857">
                  <c:v>44751</c:v>
                </c:pt>
                <c:pt idx="9858">
                  <c:v>44751</c:v>
                </c:pt>
                <c:pt idx="9859">
                  <c:v>44751</c:v>
                </c:pt>
                <c:pt idx="9860">
                  <c:v>44751</c:v>
                </c:pt>
                <c:pt idx="9861">
                  <c:v>44751</c:v>
                </c:pt>
                <c:pt idx="9862">
                  <c:v>44751</c:v>
                </c:pt>
                <c:pt idx="9863">
                  <c:v>44751</c:v>
                </c:pt>
                <c:pt idx="9864">
                  <c:v>44751</c:v>
                </c:pt>
                <c:pt idx="9865">
                  <c:v>44751</c:v>
                </c:pt>
                <c:pt idx="9866">
                  <c:v>44751</c:v>
                </c:pt>
                <c:pt idx="9867">
                  <c:v>44751</c:v>
                </c:pt>
                <c:pt idx="9868">
                  <c:v>44751</c:v>
                </c:pt>
                <c:pt idx="9869">
                  <c:v>44751</c:v>
                </c:pt>
                <c:pt idx="9870">
                  <c:v>44752</c:v>
                </c:pt>
                <c:pt idx="9871">
                  <c:v>44752</c:v>
                </c:pt>
                <c:pt idx="9872">
                  <c:v>44752</c:v>
                </c:pt>
                <c:pt idx="9873">
                  <c:v>44752</c:v>
                </c:pt>
                <c:pt idx="9874">
                  <c:v>44752</c:v>
                </c:pt>
                <c:pt idx="9875">
                  <c:v>44752</c:v>
                </c:pt>
                <c:pt idx="9876">
                  <c:v>44752</c:v>
                </c:pt>
                <c:pt idx="9877">
                  <c:v>44752</c:v>
                </c:pt>
                <c:pt idx="9878">
                  <c:v>44752</c:v>
                </c:pt>
                <c:pt idx="9879">
                  <c:v>44752</c:v>
                </c:pt>
                <c:pt idx="9880">
                  <c:v>44752</c:v>
                </c:pt>
                <c:pt idx="9881">
                  <c:v>44752</c:v>
                </c:pt>
                <c:pt idx="9882">
                  <c:v>44752</c:v>
                </c:pt>
                <c:pt idx="9883">
                  <c:v>44752</c:v>
                </c:pt>
                <c:pt idx="9884">
                  <c:v>44752</c:v>
                </c:pt>
                <c:pt idx="9885">
                  <c:v>44753</c:v>
                </c:pt>
                <c:pt idx="9886">
                  <c:v>44753</c:v>
                </c:pt>
                <c:pt idx="9887">
                  <c:v>44753</c:v>
                </c:pt>
                <c:pt idx="9888">
                  <c:v>44753</c:v>
                </c:pt>
                <c:pt idx="9889">
                  <c:v>44753</c:v>
                </c:pt>
                <c:pt idx="9890">
                  <c:v>44753</c:v>
                </c:pt>
                <c:pt idx="9891">
                  <c:v>44753</c:v>
                </c:pt>
                <c:pt idx="9892">
                  <c:v>44753</c:v>
                </c:pt>
                <c:pt idx="9893">
                  <c:v>44753</c:v>
                </c:pt>
                <c:pt idx="9894">
                  <c:v>44753</c:v>
                </c:pt>
                <c:pt idx="9895">
                  <c:v>44753</c:v>
                </c:pt>
                <c:pt idx="9896">
                  <c:v>44753</c:v>
                </c:pt>
                <c:pt idx="9897">
                  <c:v>44753</c:v>
                </c:pt>
                <c:pt idx="9898">
                  <c:v>44753</c:v>
                </c:pt>
                <c:pt idx="9899">
                  <c:v>44754</c:v>
                </c:pt>
                <c:pt idx="9900">
                  <c:v>44754</c:v>
                </c:pt>
                <c:pt idx="9901">
                  <c:v>44754</c:v>
                </c:pt>
                <c:pt idx="9902">
                  <c:v>44754</c:v>
                </c:pt>
                <c:pt idx="9903">
                  <c:v>44754</c:v>
                </c:pt>
                <c:pt idx="9904">
                  <c:v>44754</c:v>
                </c:pt>
                <c:pt idx="9905">
                  <c:v>44754</c:v>
                </c:pt>
                <c:pt idx="9906">
                  <c:v>44754</c:v>
                </c:pt>
                <c:pt idx="9907">
                  <c:v>44754</c:v>
                </c:pt>
                <c:pt idx="9908">
                  <c:v>44754</c:v>
                </c:pt>
                <c:pt idx="9909">
                  <c:v>44754</c:v>
                </c:pt>
                <c:pt idx="9910">
                  <c:v>44754</c:v>
                </c:pt>
                <c:pt idx="9911">
                  <c:v>44754</c:v>
                </c:pt>
                <c:pt idx="9912">
                  <c:v>44754</c:v>
                </c:pt>
                <c:pt idx="9913">
                  <c:v>44754</c:v>
                </c:pt>
                <c:pt idx="9914">
                  <c:v>44755</c:v>
                </c:pt>
                <c:pt idx="9915">
                  <c:v>44755</c:v>
                </c:pt>
                <c:pt idx="9916">
                  <c:v>44755</c:v>
                </c:pt>
                <c:pt idx="9917">
                  <c:v>44755</c:v>
                </c:pt>
                <c:pt idx="9918">
                  <c:v>44755</c:v>
                </c:pt>
                <c:pt idx="9919">
                  <c:v>44755</c:v>
                </c:pt>
                <c:pt idx="9920">
                  <c:v>44755</c:v>
                </c:pt>
                <c:pt idx="9921">
                  <c:v>44755</c:v>
                </c:pt>
                <c:pt idx="9922">
                  <c:v>44755</c:v>
                </c:pt>
                <c:pt idx="9923">
                  <c:v>44755</c:v>
                </c:pt>
                <c:pt idx="9924">
                  <c:v>44755</c:v>
                </c:pt>
                <c:pt idx="9925">
                  <c:v>44755</c:v>
                </c:pt>
                <c:pt idx="9926">
                  <c:v>44755</c:v>
                </c:pt>
                <c:pt idx="9927">
                  <c:v>44755</c:v>
                </c:pt>
                <c:pt idx="9928">
                  <c:v>44756</c:v>
                </c:pt>
                <c:pt idx="9929">
                  <c:v>44756</c:v>
                </c:pt>
                <c:pt idx="9930">
                  <c:v>44756</c:v>
                </c:pt>
                <c:pt idx="9931">
                  <c:v>44756</c:v>
                </c:pt>
                <c:pt idx="9932">
                  <c:v>44756</c:v>
                </c:pt>
                <c:pt idx="9933">
                  <c:v>44756</c:v>
                </c:pt>
                <c:pt idx="9934">
                  <c:v>44756</c:v>
                </c:pt>
                <c:pt idx="9935">
                  <c:v>44756</c:v>
                </c:pt>
                <c:pt idx="9936">
                  <c:v>44756</c:v>
                </c:pt>
                <c:pt idx="9937">
                  <c:v>44756</c:v>
                </c:pt>
                <c:pt idx="9938">
                  <c:v>44756</c:v>
                </c:pt>
                <c:pt idx="9939">
                  <c:v>44756</c:v>
                </c:pt>
                <c:pt idx="9940">
                  <c:v>44756</c:v>
                </c:pt>
                <c:pt idx="9941">
                  <c:v>44756</c:v>
                </c:pt>
                <c:pt idx="9942">
                  <c:v>44756</c:v>
                </c:pt>
                <c:pt idx="9943">
                  <c:v>44757</c:v>
                </c:pt>
                <c:pt idx="9944">
                  <c:v>44757</c:v>
                </c:pt>
                <c:pt idx="9945">
                  <c:v>44757</c:v>
                </c:pt>
                <c:pt idx="9946">
                  <c:v>44757</c:v>
                </c:pt>
                <c:pt idx="9947">
                  <c:v>44757</c:v>
                </c:pt>
                <c:pt idx="9948">
                  <c:v>44757</c:v>
                </c:pt>
                <c:pt idx="9949">
                  <c:v>44757</c:v>
                </c:pt>
                <c:pt idx="9950">
                  <c:v>44757</c:v>
                </c:pt>
                <c:pt idx="9951">
                  <c:v>44757</c:v>
                </c:pt>
                <c:pt idx="9952">
                  <c:v>44757</c:v>
                </c:pt>
                <c:pt idx="9953">
                  <c:v>44757</c:v>
                </c:pt>
                <c:pt idx="9954">
                  <c:v>44757</c:v>
                </c:pt>
                <c:pt idx="9955">
                  <c:v>44757</c:v>
                </c:pt>
                <c:pt idx="9956">
                  <c:v>44757</c:v>
                </c:pt>
                <c:pt idx="9957">
                  <c:v>44758</c:v>
                </c:pt>
                <c:pt idx="9958">
                  <c:v>44758</c:v>
                </c:pt>
                <c:pt idx="9959">
                  <c:v>44758</c:v>
                </c:pt>
                <c:pt idx="9960">
                  <c:v>44758</c:v>
                </c:pt>
                <c:pt idx="9961">
                  <c:v>44758</c:v>
                </c:pt>
                <c:pt idx="9962">
                  <c:v>44758</c:v>
                </c:pt>
                <c:pt idx="9963">
                  <c:v>44758</c:v>
                </c:pt>
                <c:pt idx="9964">
                  <c:v>44758</c:v>
                </c:pt>
                <c:pt idx="9965">
                  <c:v>44758</c:v>
                </c:pt>
                <c:pt idx="9966">
                  <c:v>44758</c:v>
                </c:pt>
                <c:pt idx="9967">
                  <c:v>44758</c:v>
                </c:pt>
                <c:pt idx="9968">
                  <c:v>44758</c:v>
                </c:pt>
                <c:pt idx="9969">
                  <c:v>44758</c:v>
                </c:pt>
                <c:pt idx="9970">
                  <c:v>44758</c:v>
                </c:pt>
                <c:pt idx="9971">
                  <c:v>44758</c:v>
                </c:pt>
                <c:pt idx="9972">
                  <c:v>44759</c:v>
                </c:pt>
                <c:pt idx="9973">
                  <c:v>44759</c:v>
                </c:pt>
                <c:pt idx="9974">
                  <c:v>44759</c:v>
                </c:pt>
                <c:pt idx="9975">
                  <c:v>44759</c:v>
                </c:pt>
                <c:pt idx="9976">
                  <c:v>44759</c:v>
                </c:pt>
                <c:pt idx="9977">
                  <c:v>44759</c:v>
                </c:pt>
                <c:pt idx="9978">
                  <c:v>44759</c:v>
                </c:pt>
                <c:pt idx="9979">
                  <c:v>44759</c:v>
                </c:pt>
                <c:pt idx="9980">
                  <c:v>44759</c:v>
                </c:pt>
                <c:pt idx="9981">
                  <c:v>44759</c:v>
                </c:pt>
                <c:pt idx="9982">
                  <c:v>44759</c:v>
                </c:pt>
                <c:pt idx="9983">
                  <c:v>44759</c:v>
                </c:pt>
                <c:pt idx="9984">
                  <c:v>44759</c:v>
                </c:pt>
                <c:pt idx="9985">
                  <c:v>44759</c:v>
                </c:pt>
                <c:pt idx="9986">
                  <c:v>44759</c:v>
                </c:pt>
                <c:pt idx="9987">
                  <c:v>44760</c:v>
                </c:pt>
                <c:pt idx="9988">
                  <c:v>44760</c:v>
                </c:pt>
                <c:pt idx="9989">
                  <c:v>44760</c:v>
                </c:pt>
                <c:pt idx="9990">
                  <c:v>44760</c:v>
                </c:pt>
                <c:pt idx="9991">
                  <c:v>44760</c:v>
                </c:pt>
                <c:pt idx="9992">
                  <c:v>44760</c:v>
                </c:pt>
                <c:pt idx="9993">
                  <c:v>44760</c:v>
                </c:pt>
                <c:pt idx="9994">
                  <c:v>44760</c:v>
                </c:pt>
                <c:pt idx="9995">
                  <c:v>44760</c:v>
                </c:pt>
                <c:pt idx="9996">
                  <c:v>44760</c:v>
                </c:pt>
                <c:pt idx="9997">
                  <c:v>44760</c:v>
                </c:pt>
                <c:pt idx="9998">
                  <c:v>44760</c:v>
                </c:pt>
                <c:pt idx="9999">
                  <c:v>44760</c:v>
                </c:pt>
                <c:pt idx="10000">
                  <c:v>44760</c:v>
                </c:pt>
                <c:pt idx="10001">
                  <c:v>44761</c:v>
                </c:pt>
                <c:pt idx="10002">
                  <c:v>44761</c:v>
                </c:pt>
                <c:pt idx="10003">
                  <c:v>44761</c:v>
                </c:pt>
                <c:pt idx="10004">
                  <c:v>44761</c:v>
                </c:pt>
                <c:pt idx="10005">
                  <c:v>44761</c:v>
                </c:pt>
                <c:pt idx="10006">
                  <c:v>44761</c:v>
                </c:pt>
                <c:pt idx="10007">
                  <c:v>44761</c:v>
                </c:pt>
                <c:pt idx="10008">
                  <c:v>44761</c:v>
                </c:pt>
                <c:pt idx="10009">
                  <c:v>44761</c:v>
                </c:pt>
                <c:pt idx="10010">
                  <c:v>44761</c:v>
                </c:pt>
                <c:pt idx="10011">
                  <c:v>44761</c:v>
                </c:pt>
                <c:pt idx="10012">
                  <c:v>44761</c:v>
                </c:pt>
                <c:pt idx="10013">
                  <c:v>44761</c:v>
                </c:pt>
                <c:pt idx="10014">
                  <c:v>44761</c:v>
                </c:pt>
                <c:pt idx="10015">
                  <c:v>44761</c:v>
                </c:pt>
                <c:pt idx="10016">
                  <c:v>44762</c:v>
                </c:pt>
                <c:pt idx="10017">
                  <c:v>44762</c:v>
                </c:pt>
                <c:pt idx="10018">
                  <c:v>44762</c:v>
                </c:pt>
                <c:pt idx="10019">
                  <c:v>44762</c:v>
                </c:pt>
                <c:pt idx="10020">
                  <c:v>44762</c:v>
                </c:pt>
                <c:pt idx="10021">
                  <c:v>44762</c:v>
                </c:pt>
                <c:pt idx="10022">
                  <c:v>44762</c:v>
                </c:pt>
                <c:pt idx="10023">
                  <c:v>44762</c:v>
                </c:pt>
                <c:pt idx="10024">
                  <c:v>44762</c:v>
                </c:pt>
                <c:pt idx="10025">
                  <c:v>44762</c:v>
                </c:pt>
                <c:pt idx="10026">
                  <c:v>44762</c:v>
                </c:pt>
                <c:pt idx="10027">
                  <c:v>44762</c:v>
                </c:pt>
                <c:pt idx="10028">
                  <c:v>44762</c:v>
                </c:pt>
                <c:pt idx="10029">
                  <c:v>44762</c:v>
                </c:pt>
                <c:pt idx="10030">
                  <c:v>44763</c:v>
                </c:pt>
                <c:pt idx="10031">
                  <c:v>44763</c:v>
                </c:pt>
                <c:pt idx="10032">
                  <c:v>44763</c:v>
                </c:pt>
                <c:pt idx="10033">
                  <c:v>44763</c:v>
                </c:pt>
                <c:pt idx="10034">
                  <c:v>44763</c:v>
                </c:pt>
                <c:pt idx="10035">
                  <c:v>44763</c:v>
                </c:pt>
                <c:pt idx="10036">
                  <c:v>44763</c:v>
                </c:pt>
                <c:pt idx="10037">
                  <c:v>44763</c:v>
                </c:pt>
                <c:pt idx="10038">
                  <c:v>44763</c:v>
                </c:pt>
                <c:pt idx="10039">
                  <c:v>44763</c:v>
                </c:pt>
                <c:pt idx="10040">
                  <c:v>44763</c:v>
                </c:pt>
                <c:pt idx="10041">
                  <c:v>44763</c:v>
                </c:pt>
                <c:pt idx="10042">
                  <c:v>44763</c:v>
                </c:pt>
                <c:pt idx="10043">
                  <c:v>44763</c:v>
                </c:pt>
                <c:pt idx="10044">
                  <c:v>44763</c:v>
                </c:pt>
                <c:pt idx="10045">
                  <c:v>44764</c:v>
                </c:pt>
                <c:pt idx="10046">
                  <c:v>44764</c:v>
                </c:pt>
                <c:pt idx="10047">
                  <c:v>44764</c:v>
                </c:pt>
                <c:pt idx="10048">
                  <c:v>44764</c:v>
                </c:pt>
                <c:pt idx="10049">
                  <c:v>44764</c:v>
                </c:pt>
                <c:pt idx="10050">
                  <c:v>44764</c:v>
                </c:pt>
                <c:pt idx="10051">
                  <c:v>44764</c:v>
                </c:pt>
                <c:pt idx="10052">
                  <c:v>44764</c:v>
                </c:pt>
                <c:pt idx="10053">
                  <c:v>44764</c:v>
                </c:pt>
                <c:pt idx="10054">
                  <c:v>44764</c:v>
                </c:pt>
                <c:pt idx="10055">
                  <c:v>44764</c:v>
                </c:pt>
                <c:pt idx="10056">
                  <c:v>44764</c:v>
                </c:pt>
                <c:pt idx="10057">
                  <c:v>44764</c:v>
                </c:pt>
                <c:pt idx="10058">
                  <c:v>44764</c:v>
                </c:pt>
                <c:pt idx="10059">
                  <c:v>44765</c:v>
                </c:pt>
                <c:pt idx="10060">
                  <c:v>44765</c:v>
                </c:pt>
                <c:pt idx="10061">
                  <c:v>44765</c:v>
                </c:pt>
                <c:pt idx="10062">
                  <c:v>44765</c:v>
                </c:pt>
                <c:pt idx="10063">
                  <c:v>44765</c:v>
                </c:pt>
                <c:pt idx="10064">
                  <c:v>44765</c:v>
                </c:pt>
                <c:pt idx="10065">
                  <c:v>44765</c:v>
                </c:pt>
                <c:pt idx="10066">
                  <c:v>44765</c:v>
                </c:pt>
                <c:pt idx="10067">
                  <c:v>44765</c:v>
                </c:pt>
                <c:pt idx="10068">
                  <c:v>44765</c:v>
                </c:pt>
                <c:pt idx="10069">
                  <c:v>44765</c:v>
                </c:pt>
                <c:pt idx="10070">
                  <c:v>44765</c:v>
                </c:pt>
                <c:pt idx="10071">
                  <c:v>44765</c:v>
                </c:pt>
                <c:pt idx="10072">
                  <c:v>44765</c:v>
                </c:pt>
                <c:pt idx="10073">
                  <c:v>44765</c:v>
                </c:pt>
                <c:pt idx="10074">
                  <c:v>44766</c:v>
                </c:pt>
                <c:pt idx="10075">
                  <c:v>44766</c:v>
                </c:pt>
                <c:pt idx="10076">
                  <c:v>44766</c:v>
                </c:pt>
                <c:pt idx="10077">
                  <c:v>44766</c:v>
                </c:pt>
                <c:pt idx="10078">
                  <c:v>44766</c:v>
                </c:pt>
                <c:pt idx="10079">
                  <c:v>44766</c:v>
                </c:pt>
                <c:pt idx="10080">
                  <c:v>44766</c:v>
                </c:pt>
                <c:pt idx="10081">
                  <c:v>44766</c:v>
                </c:pt>
                <c:pt idx="10082">
                  <c:v>44766</c:v>
                </c:pt>
                <c:pt idx="10083">
                  <c:v>44766</c:v>
                </c:pt>
                <c:pt idx="10084">
                  <c:v>44766</c:v>
                </c:pt>
                <c:pt idx="10085">
                  <c:v>44766</c:v>
                </c:pt>
                <c:pt idx="10086">
                  <c:v>44766</c:v>
                </c:pt>
                <c:pt idx="10087">
                  <c:v>44766</c:v>
                </c:pt>
                <c:pt idx="10088">
                  <c:v>44767</c:v>
                </c:pt>
                <c:pt idx="10089">
                  <c:v>44767</c:v>
                </c:pt>
                <c:pt idx="10090">
                  <c:v>44767</c:v>
                </c:pt>
                <c:pt idx="10091">
                  <c:v>44767</c:v>
                </c:pt>
                <c:pt idx="10092">
                  <c:v>44767</c:v>
                </c:pt>
                <c:pt idx="10093">
                  <c:v>44767</c:v>
                </c:pt>
                <c:pt idx="10094">
                  <c:v>44767</c:v>
                </c:pt>
                <c:pt idx="10095">
                  <c:v>44767</c:v>
                </c:pt>
                <c:pt idx="10096">
                  <c:v>44767</c:v>
                </c:pt>
                <c:pt idx="10097">
                  <c:v>44767</c:v>
                </c:pt>
                <c:pt idx="10098">
                  <c:v>44767</c:v>
                </c:pt>
                <c:pt idx="10099">
                  <c:v>44767</c:v>
                </c:pt>
                <c:pt idx="10100">
                  <c:v>44767</c:v>
                </c:pt>
                <c:pt idx="10101">
                  <c:v>44767</c:v>
                </c:pt>
                <c:pt idx="10102">
                  <c:v>44767</c:v>
                </c:pt>
                <c:pt idx="10103">
                  <c:v>44768</c:v>
                </c:pt>
                <c:pt idx="10104">
                  <c:v>44768</c:v>
                </c:pt>
                <c:pt idx="10105">
                  <c:v>44768</c:v>
                </c:pt>
                <c:pt idx="10106">
                  <c:v>44768</c:v>
                </c:pt>
                <c:pt idx="10107">
                  <c:v>44768</c:v>
                </c:pt>
                <c:pt idx="10108">
                  <c:v>44768</c:v>
                </c:pt>
                <c:pt idx="10109">
                  <c:v>44768</c:v>
                </c:pt>
                <c:pt idx="10110">
                  <c:v>44768</c:v>
                </c:pt>
                <c:pt idx="10111">
                  <c:v>44768</c:v>
                </c:pt>
                <c:pt idx="10112">
                  <c:v>44768</c:v>
                </c:pt>
                <c:pt idx="10113">
                  <c:v>44768</c:v>
                </c:pt>
                <c:pt idx="10114">
                  <c:v>44768</c:v>
                </c:pt>
                <c:pt idx="10115">
                  <c:v>44768</c:v>
                </c:pt>
                <c:pt idx="10116">
                  <c:v>44768</c:v>
                </c:pt>
                <c:pt idx="10117">
                  <c:v>44768</c:v>
                </c:pt>
                <c:pt idx="10118">
                  <c:v>44769</c:v>
                </c:pt>
                <c:pt idx="10119">
                  <c:v>44769</c:v>
                </c:pt>
                <c:pt idx="10120">
                  <c:v>44769</c:v>
                </c:pt>
                <c:pt idx="10121">
                  <c:v>44769</c:v>
                </c:pt>
                <c:pt idx="10122">
                  <c:v>44769</c:v>
                </c:pt>
                <c:pt idx="10123">
                  <c:v>44769</c:v>
                </c:pt>
                <c:pt idx="10124">
                  <c:v>44769</c:v>
                </c:pt>
                <c:pt idx="10125">
                  <c:v>44769</c:v>
                </c:pt>
                <c:pt idx="10126">
                  <c:v>44769</c:v>
                </c:pt>
                <c:pt idx="10127">
                  <c:v>44769</c:v>
                </c:pt>
                <c:pt idx="10128">
                  <c:v>44769</c:v>
                </c:pt>
                <c:pt idx="10129">
                  <c:v>44769</c:v>
                </c:pt>
                <c:pt idx="10130">
                  <c:v>44769</c:v>
                </c:pt>
                <c:pt idx="10131">
                  <c:v>44769</c:v>
                </c:pt>
                <c:pt idx="10132">
                  <c:v>44770</c:v>
                </c:pt>
                <c:pt idx="10133">
                  <c:v>44770</c:v>
                </c:pt>
                <c:pt idx="10134">
                  <c:v>44770</c:v>
                </c:pt>
                <c:pt idx="10135">
                  <c:v>44770</c:v>
                </c:pt>
                <c:pt idx="10136">
                  <c:v>44770</c:v>
                </c:pt>
                <c:pt idx="10137">
                  <c:v>44770</c:v>
                </c:pt>
                <c:pt idx="10138">
                  <c:v>44770</c:v>
                </c:pt>
                <c:pt idx="10139">
                  <c:v>44770</c:v>
                </c:pt>
                <c:pt idx="10140">
                  <c:v>44770</c:v>
                </c:pt>
                <c:pt idx="10141">
                  <c:v>44770</c:v>
                </c:pt>
                <c:pt idx="10142">
                  <c:v>44770</c:v>
                </c:pt>
                <c:pt idx="10143">
                  <c:v>44770</c:v>
                </c:pt>
                <c:pt idx="10144">
                  <c:v>44770</c:v>
                </c:pt>
                <c:pt idx="10145">
                  <c:v>44770</c:v>
                </c:pt>
                <c:pt idx="10146">
                  <c:v>44770</c:v>
                </c:pt>
                <c:pt idx="10147">
                  <c:v>44771</c:v>
                </c:pt>
                <c:pt idx="10148">
                  <c:v>44771</c:v>
                </c:pt>
                <c:pt idx="10149">
                  <c:v>44771</c:v>
                </c:pt>
                <c:pt idx="10150">
                  <c:v>44771</c:v>
                </c:pt>
                <c:pt idx="10151">
                  <c:v>44771</c:v>
                </c:pt>
                <c:pt idx="10152">
                  <c:v>44771</c:v>
                </c:pt>
                <c:pt idx="10153">
                  <c:v>44771</c:v>
                </c:pt>
                <c:pt idx="10154">
                  <c:v>44771</c:v>
                </c:pt>
                <c:pt idx="10155">
                  <c:v>44771</c:v>
                </c:pt>
                <c:pt idx="10156">
                  <c:v>44771</c:v>
                </c:pt>
                <c:pt idx="10157">
                  <c:v>44771</c:v>
                </c:pt>
                <c:pt idx="10158">
                  <c:v>44771</c:v>
                </c:pt>
                <c:pt idx="10159">
                  <c:v>44771</c:v>
                </c:pt>
                <c:pt idx="10160">
                  <c:v>44771</c:v>
                </c:pt>
                <c:pt idx="10161">
                  <c:v>44772</c:v>
                </c:pt>
                <c:pt idx="10162">
                  <c:v>44772</c:v>
                </c:pt>
                <c:pt idx="10163">
                  <c:v>44772</c:v>
                </c:pt>
                <c:pt idx="10164">
                  <c:v>44772</c:v>
                </c:pt>
                <c:pt idx="10165">
                  <c:v>44772</c:v>
                </c:pt>
                <c:pt idx="10166">
                  <c:v>44772</c:v>
                </c:pt>
                <c:pt idx="10167">
                  <c:v>44772</c:v>
                </c:pt>
                <c:pt idx="10168">
                  <c:v>44772</c:v>
                </c:pt>
                <c:pt idx="10169">
                  <c:v>44772</c:v>
                </c:pt>
                <c:pt idx="10170">
                  <c:v>44772</c:v>
                </c:pt>
                <c:pt idx="10171">
                  <c:v>44772</c:v>
                </c:pt>
                <c:pt idx="10172">
                  <c:v>44772</c:v>
                </c:pt>
                <c:pt idx="10173">
                  <c:v>44772</c:v>
                </c:pt>
                <c:pt idx="10174">
                  <c:v>44772</c:v>
                </c:pt>
                <c:pt idx="10175">
                  <c:v>44772</c:v>
                </c:pt>
                <c:pt idx="10176">
                  <c:v>44773</c:v>
                </c:pt>
                <c:pt idx="10177">
                  <c:v>44773</c:v>
                </c:pt>
                <c:pt idx="10178">
                  <c:v>44773</c:v>
                </c:pt>
                <c:pt idx="10179">
                  <c:v>44773</c:v>
                </c:pt>
                <c:pt idx="10180">
                  <c:v>44773</c:v>
                </c:pt>
                <c:pt idx="10181">
                  <c:v>44773</c:v>
                </c:pt>
                <c:pt idx="10182">
                  <c:v>44773</c:v>
                </c:pt>
                <c:pt idx="10183">
                  <c:v>44773</c:v>
                </c:pt>
                <c:pt idx="10184">
                  <c:v>44773</c:v>
                </c:pt>
                <c:pt idx="10185">
                  <c:v>44773</c:v>
                </c:pt>
                <c:pt idx="10186">
                  <c:v>44773</c:v>
                </c:pt>
                <c:pt idx="10187">
                  <c:v>44773</c:v>
                </c:pt>
                <c:pt idx="10188">
                  <c:v>44773</c:v>
                </c:pt>
                <c:pt idx="10189">
                  <c:v>44773</c:v>
                </c:pt>
                <c:pt idx="10190">
                  <c:v>44774</c:v>
                </c:pt>
                <c:pt idx="10191">
                  <c:v>44774</c:v>
                </c:pt>
                <c:pt idx="10192">
                  <c:v>44774</c:v>
                </c:pt>
                <c:pt idx="10193">
                  <c:v>44774</c:v>
                </c:pt>
                <c:pt idx="10194">
                  <c:v>44774</c:v>
                </c:pt>
                <c:pt idx="10195">
                  <c:v>44774</c:v>
                </c:pt>
                <c:pt idx="10196">
                  <c:v>44774</c:v>
                </c:pt>
                <c:pt idx="10197">
                  <c:v>44774</c:v>
                </c:pt>
                <c:pt idx="10198">
                  <c:v>44774</c:v>
                </c:pt>
                <c:pt idx="10199">
                  <c:v>44774</c:v>
                </c:pt>
                <c:pt idx="10200">
                  <c:v>44774</c:v>
                </c:pt>
                <c:pt idx="10201">
                  <c:v>44774</c:v>
                </c:pt>
                <c:pt idx="10202">
                  <c:v>44774</c:v>
                </c:pt>
                <c:pt idx="10203">
                  <c:v>44774</c:v>
                </c:pt>
                <c:pt idx="10204">
                  <c:v>44774</c:v>
                </c:pt>
                <c:pt idx="10205">
                  <c:v>44775</c:v>
                </c:pt>
                <c:pt idx="10206">
                  <c:v>44775</c:v>
                </c:pt>
                <c:pt idx="10207">
                  <c:v>44775</c:v>
                </c:pt>
                <c:pt idx="10208">
                  <c:v>44775</c:v>
                </c:pt>
                <c:pt idx="10209">
                  <c:v>44775</c:v>
                </c:pt>
                <c:pt idx="10210">
                  <c:v>44775</c:v>
                </c:pt>
                <c:pt idx="10211">
                  <c:v>44775</c:v>
                </c:pt>
                <c:pt idx="10212">
                  <c:v>44775</c:v>
                </c:pt>
                <c:pt idx="10213">
                  <c:v>44775</c:v>
                </c:pt>
                <c:pt idx="10214">
                  <c:v>44775</c:v>
                </c:pt>
                <c:pt idx="10215">
                  <c:v>44775</c:v>
                </c:pt>
                <c:pt idx="10216">
                  <c:v>44775</c:v>
                </c:pt>
                <c:pt idx="10217">
                  <c:v>44775</c:v>
                </c:pt>
                <c:pt idx="10218">
                  <c:v>44775</c:v>
                </c:pt>
                <c:pt idx="10219">
                  <c:v>44775</c:v>
                </c:pt>
                <c:pt idx="10220">
                  <c:v>44776</c:v>
                </c:pt>
                <c:pt idx="10221">
                  <c:v>44776</c:v>
                </c:pt>
                <c:pt idx="10222">
                  <c:v>44776</c:v>
                </c:pt>
                <c:pt idx="10223">
                  <c:v>44776</c:v>
                </c:pt>
                <c:pt idx="10224">
                  <c:v>44776</c:v>
                </c:pt>
                <c:pt idx="10225">
                  <c:v>44776</c:v>
                </c:pt>
                <c:pt idx="10226">
                  <c:v>44776</c:v>
                </c:pt>
                <c:pt idx="10227">
                  <c:v>44776</c:v>
                </c:pt>
                <c:pt idx="10228">
                  <c:v>44776</c:v>
                </c:pt>
                <c:pt idx="10229">
                  <c:v>44776</c:v>
                </c:pt>
                <c:pt idx="10230">
                  <c:v>44776</c:v>
                </c:pt>
                <c:pt idx="10231">
                  <c:v>44776</c:v>
                </c:pt>
                <c:pt idx="10232">
                  <c:v>44776</c:v>
                </c:pt>
                <c:pt idx="10233">
                  <c:v>44776</c:v>
                </c:pt>
                <c:pt idx="10234">
                  <c:v>44777</c:v>
                </c:pt>
                <c:pt idx="10235">
                  <c:v>44777</c:v>
                </c:pt>
                <c:pt idx="10236">
                  <c:v>44777</c:v>
                </c:pt>
                <c:pt idx="10237">
                  <c:v>44777</c:v>
                </c:pt>
                <c:pt idx="10238">
                  <c:v>44777</c:v>
                </c:pt>
                <c:pt idx="10239">
                  <c:v>44777</c:v>
                </c:pt>
                <c:pt idx="10240">
                  <c:v>44777</c:v>
                </c:pt>
                <c:pt idx="10241">
                  <c:v>44777</c:v>
                </c:pt>
                <c:pt idx="10242">
                  <c:v>44777</c:v>
                </c:pt>
                <c:pt idx="10243">
                  <c:v>44777</c:v>
                </c:pt>
                <c:pt idx="10244">
                  <c:v>44777</c:v>
                </c:pt>
                <c:pt idx="10245">
                  <c:v>44777</c:v>
                </c:pt>
                <c:pt idx="10246">
                  <c:v>44777</c:v>
                </c:pt>
                <c:pt idx="10247">
                  <c:v>44777</c:v>
                </c:pt>
                <c:pt idx="10248">
                  <c:v>44777</c:v>
                </c:pt>
                <c:pt idx="10249">
                  <c:v>44778</c:v>
                </c:pt>
                <c:pt idx="10250">
                  <c:v>44778</c:v>
                </c:pt>
                <c:pt idx="10251">
                  <c:v>44778</c:v>
                </c:pt>
                <c:pt idx="10252">
                  <c:v>44778</c:v>
                </c:pt>
                <c:pt idx="10253">
                  <c:v>44778</c:v>
                </c:pt>
                <c:pt idx="10254">
                  <c:v>44778</c:v>
                </c:pt>
                <c:pt idx="10255">
                  <c:v>44778</c:v>
                </c:pt>
                <c:pt idx="10256">
                  <c:v>44778</c:v>
                </c:pt>
                <c:pt idx="10257">
                  <c:v>44778</c:v>
                </c:pt>
                <c:pt idx="10258">
                  <c:v>44778</c:v>
                </c:pt>
                <c:pt idx="10259">
                  <c:v>44778</c:v>
                </c:pt>
                <c:pt idx="10260">
                  <c:v>44778</c:v>
                </c:pt>
                <c:pt idx="10261">
                  <c:v>44778</c:v>
                </c:pt>
                <c:pt idx="10262">
                  <c:v>44778</c:v>
                </c:pt>
                <c:pt idx="10263">
                  <c:v>44779</c:v>
                </c:pt>
                <c:pt idx="10264">
                  <c:v>44779</c:v>
                </c:pt>
                <c:pt idx="10265">
                  <c:v>44779</c:v>
                </c:pt>
                <c:pt idx="10266">
                  <c:v>44779</c:v>
                </c:pt>
                <c:pt idx="10267">
                  <c:v>44779</c:v>
                </c:pt>
                <c:pt idx="10268">
                  <c:v>44779</c:v>
                </c:pt>
                <c:pt idx="10269">
                  <c:v>44779</c:v>
                </c:pt>
                <c:pt idx="10270">
                  <c:v>44779</c:v>
                </c:pt>
                <c:pt idx="10271">
                  <c:v>44779</c:v>
                </c:pt>
                <c:pt idx="10272">
                  <c:v>44779</c:v>
                </c:pt>
                <c:pt idx="10273">
                  <c:v>44779</c:v>
                </c:pt>
                <c:pt idx="10274">
                  <c:v>44779</c:v>
                </c:pt>
                <c:pt idx="10275">
                  <c:v>44779</c:v>
                </c:pt>
                <c:pt idx="10276">
                  <c:v>44779</c:v>
                </c:pt>
                <c:pt idx="10277">
                  <c:v>44779</c:v>
                </c:pt>
                <c:pt idx="10278">
                  <c:v>44780</c:v>
                </c:pt>
                <c:pt idx="10279">
                  <c:v>44780</c:v>
                </c:pt>
                <c:pt idx="10280">
                  <c:v>44780</c:v>
                </c:pt>
                <c:pt idx="10281">
                  <c:v>44780</c:v>
                </c:pt>
                <c:pt idx="10282">
                  <c:v>44780</c:v>
                </c:pt>
                <c:pt idx="10283">
                  <c:v>44780</c:v>
                </c:pt>
                <c:pt idx="10284">
                  <c:v>44780</c:v>
                </c:pt>
                <c:pt idx="10285">
                  <c:v>44780</c:v>
                </c:pt>
                <c:pt idx="10286">
                  <c:v>44780</c:v>
                </c:pt>
                <c:pt idx="10287">
                  <c:v>44780</c:v>
                </c:pt>
                <c:pt idx="10288">
                  <c:v>44780</c:v>
                </c:pt>
                <c:pt idx="10289">
                  <c:v>44780</c:v>
                </c:pt>
                <c:pt idx="10290">
                  <c:v>44780</c:v>
                </c:pt>
                <c:pt idx="10291">
                  <c:v>44780</c:v>
                </c:pt>
                <c:pt idx="10292">
                  <c:v>44781</c:v>
                </c:pt>
                <c:pt idx="10293">
                  <c:v>44781</c:v>
                </c:pt>
                <c:pt idx="10294">
                  <c:v>44781</c:v>
                </c:pt>
                <c:pt idx="10295">
                  <c:v>44781</c:v>
                </c:pt>
                <c:pt idx="10296">
                  <c:v>44781</c:v>
                </c:pt>
                <c:pt idx="10297">
                  <c:v>44781</c:v>
                </c:pt>
                <c:pt idx="10298">
                  <c:v>44781</c:v>
                </c:pt>
                <c:pt idx="10299">
                  <c:v>44781</c:v>
                </c:pt>
                <c:pt idx="10300">
                  <c:v>44781</c:v>
                </c:pt>
                <c:pt idx="10301">
                  <c:v>44781</c:v>
                </c:pt>
                <c:pt idx="10302">
                  <c:v>44781</c:v>
                </c:pt>
                <c:pt idx="10303">
                  <c:v>44781</c:v>
                </c:pt>
                <c:pt idx="10304">
                  <c:v>44781</c:v>
                </c:pt>
                <c:pt idx="10305">
                  <c:v>44781</c:v>
                </c:pt>
                <c:pt idx="10306">
                  <c:v>44781</c:v>
                </c:pt>
                <c:pt idx="10307">
                  <c:v>44782</c:v>
                </c:pt>
                <c:pt idx="10308">
                  <c:v>44782</c:v>
                </c:pt>
                <c:pt idx="10309">
                  <c:v>44782</c:v>
                </c:pt>
                <c:pt idx="10310">
                  <c:v>44782</c:v>
                </c:pt>
                <c:pt idx="10311">
                  <c:v>44782</c:v>
                </c:pt>
                <c:pt idx="10312">
                  <c:v>44782</c:v>
                </c:pt>
                <c:pt idx="10313">
                  <c:v>44782</c:v>
                </c:pt>
                <c:pt idx="10314">
                  <c:v>44782</c:v>
                </c:pt>
                <c:pt idx="10315">
                  <c:v>44782</c:v>
                </c:pt>
                <c:pt idx="10316">
                  <c:v>44782</c:v>
                </c:pt>
                <c:pt idx="10317">
                  <c:v>44782</c:v>
                </c:pt>
                <c:pt idx="10318">
                  <c:v>44782</c:v>
                </c:pt>
                <c:pt idx="10319">
                  <c:v>44782</c:v>
                </c:pt>
                <c:pt idx="10320">
                  <c:v>44782</c:v>
                </c:pt>
                <c:pt idx="10321">
                  <c:v>44783</c:v>
                </c:pt>
                <c:pt idx="10322">
                  <c:v>44783</c:v>
                </c:pt>
                <c:pt idx="10323">
                  <c:v>44783</c:v>
                </c:pt>
                <c:pt idx="10324">
                  <c:v>44783</c:v>
                </c:pt>
                <c:pt idx="10325">
                  <c:v>44783</c:v>
                </c:pt>
                <c:pt idx="10326">
                  <c:v>44783</c:v>
                </c:pt>
                <c:pt idx="10327">
                  <c:v>44783</c:v>
                </c:pt>
                <c:pt idx="10328">
                  <c:v>44783</c:v>
                </c:pt>
                <c:pt idx="10329">
                  <c:v>44783</c:v>
                </c:pt>
                <c:pt idx="10330">
                  <c:v>44783</c:v>
                </c:pt>
                <c:pt idx="10331">
                  <c:v>44783</c:v>
                </c:pt>
                <c:pt idx="10332">
                  <c:v>44783</c:v>
                </c:pt>
                <c:pt idx="10333">
                  <c:v>44783</c:v>
                </c:pt>
                <c:pt idx="10334">
                  <c:v>44783</c:v>
                </c:pt>
                <c:pt idx="10335">
                  <c:v>44783</c:v>
                </c:pt>
                <c:pt idx="10336">
                  <c:v>44784</c:v>
                </c:pt>
                <c:pt idx="10337">
                  <c:v>44784</c:v>
                </c:pt>
                <c:pt idx="10338">
                  <c:v>44784</c:v>
                </c:pt>
                <c:pt idx="10339">
                  <c:v>44784</c:v>
                </c:pt>
                <c:pt idx="10340">
                  <c:v>44784</c:v>
                </c:pt>
                <c:pt idx="10341">
                  <c:v>44784</c:v>
                </c:pt>
                <c:pt idx="10342">
                  <c:v>44784</c:v>
                </c:pt>
                <c:pt idx="10343">
                  <c:v>44784</c:v>
                </c:pt>
                <c:pt idx="10344">
                  <c:v>44784</c:v>
                </c:pt>
                <c:pt idx="10345">
                  <c:v>44784</c:v>
                </c:pt>
                <c:pt idx="10346">
                  <c:v>44784</c:v>
                </c:pt>
                <c:pt idx="10347">
                  <c:v>44784</c:v>
                </c:pt>
                <c:pt idx="10348">
                  <c:v>44784</c:v>
                </c:pt>
                <c:pt idx="10349">
                  <c:v>44784</c:v>
                </c:pt>
                <c:pt idx="10350">
                  <c:v>44784</c:v>
                </c:pt>
                <c:pt idx="10351">
                  <c:v>44785</c:v>
                </c:pt>
                <c:pt idx="10352">
                  <c:v>44785</c:v>
                </c:pt>
                <c:pt idx="10353">
                  <c:v>44785</c:v>
                </c:pt>
                <c:pt idx="10354">
                  <c:v>44785</c:v>
                </c:pt>
                <c:pt idx="10355">
                  <c:v>44785</c:v>
                </c:pt>
                <c:pt idx="10356">
                  <c:v>44785</c:v>
                </c:pt>
                <c:pt idx="10357">
                  <c:v>44785</c:v>
                </c:pt>
                <c:pt idx="10358">
                  <c:v>44785</c:v>
                </c:pt>
                <c:pt idx="10359">
                  <c:v>44785</c:v>
                </c:pt>
                <c:pt idx="10360">
                  <c:v>44785</c:v>
                </c:pt>
                <c:pt idx="10361">
                  <c:v>44785</c:v>
                </c:pt>
                <c:pt idx="10362">
                  <c:v>44785</c:v>
                </c:pt>
                <c:pt idx="10363">
                  <c:v>44785</c:v>
                </c:pt>
                <c:pt idx="10364">
                  <c:v>44785</c:v>
                </c:pt>
                <c:pt idx="10365">
                  <c:v>44786</c:v>
                </c:pt>
                <c:pt idx="10366">
                  <c:v>44786</c:v>
                </c:pt>
                <c:pt idx="10367">
                  <c:v>44786</c:v>
                </c:pt>
                <c:pt idx="10368">
                  <c:v>44786</c:v>
                </c:pt>
                <c:pt idx="10369">
                  <c:v>44786</c:v>
                </c:pt>
                <c:pt idx="10370">
                  <c:v>44786</c:v>
                </c:pt>
                <c:pt idx="10371">
                  <c:v>44786</c:v>
                </c:pt>
                <c:pt idx="10372">
                  <c:v>44786</c:v>
                </c:pt>
                <c:pt idx="10373">
                  <c:v>44786</c:v>
                </c:pt>
                <c:pt idx="10374">
                  <c:v>44786</c:v>
                </c:pt>
                <c:pt idx="10375">
                  <c:v>44786</c:v>
                </c:pt>
                <c:pt idx="10376">
                  <c:v>44786</c:v>
                </c:pt>
                <c:pt idx="10377">
                  <c:v>44786</c:v>
                </c:pt>
                <c:pt idx="10378">
                  <c:v>44786</c:v>
                </c:pt>
                <c:pt idx="10379">
                  <c:v>44786</c:v>
                </c:pt>
                <c:pt idx="10380">
                  <c:v>44787</c:v>
                </c:pt>
                <c:pt idx="10381">
                  <c:v>44787</c:v>
                </c:pt>
                <c:pt idx="10382">
                  <c:v>44787</c:v>
                </c:pt>
                <c:pt idx="10383">
                  <c:v>44787</c:v>
                </c:pt>
                <c:pt idx="10384">
                  <c:v>44787</c:v>
                </c:pt>
                <c:pt idx="10385">
                  <c:v>44787</c:v>
                </c:pt>
                <c:pt idx="10386">
                  <c:v>44787</c:v>
                </c:pt>
                <c:pt idx="10387">
                  <c:v>44787</c:v>
                </c:pt>
                <c:pt idx="10388">
                  <c:v>44787</c:v>
                </c:pt>
                <c:pt idx="10389">
                  <c:v>44787</c:v>
                </c:pt>
                <c:pt idx="10390">
                  <c:v>44787</c:v>
                </c:pt>
                <c:pt idx="10391">
                  <c:v>44787</c:v>
                </c:pt>
                <c:pt idx="10392">
                  <c:v>44787</c:v>
                </c:pt>
                <c:pt idx="10393">
                  <c:v>44787</c:v>
                </c:pt>
                <c:pt idx="10394">
                  <c:v>44788</c:v>
                </c:pt>
                <c:pt idx="10395">
                  <c:v>44788</c:v>
                </c:pt>
                <c:pt idx="10396">
                  <c:v>44788</c:v>
                </c:pt>
                <c:pt idx="10397">
                  <c:v>44788</c:v>
                </c:pt>
                <c:pt idx="10398">
                  <c:v>44788</c:v>
                </c:pt>
                <c:pt idx="10399">
                  <c:v>44788</c:v>
                </c:pt>
                <c:pt idx="10400">
                  <c:v>44788</c:v>
                </c:pt>
                <c:pt idx="10401">
                  <c:v>44788</c:v>
                </c:pt>
                <c:pt idx="10402">
                  <c:v>44788</c:v>
                </c:pt>
                <c:pt idx="10403">
                  <c:v>44788</c:v>
                </c:pt>
                <c:pt idx="10404">
                  <c:v>44788</c:v>
                </c:pt>
                <c:pt idx="10405">
                  <c:v>44788</c:v>
                </c:pt>
                <c:pt idx="10406">
                  <c:v>44788</c:v>
                </c:pt>
                <c:pt idx="10407">
                  <c:v>44788</c:v>
                </c:pt>
                <c:pt idx="10408">
                  <c:v>44788</c:v>
                </c:pt>
                <c:pt idx="10409">
                  <c:v>44789</c:v>
                </c:pt>
                <c:pt idx="10410">
                  <c:v>44789</c:v>
                </c:pt>
                <c:pt idx="10411">
                  <c:v>44789</c:v>
                </c:pt>
                <c:pt idx="10412">
                  <c:v>44789</c:v>
                </c:pt>
                <c:pt idx="10413">
                  <c:v>44789</c:v>
                </c:pt>
                <c:pt idx="10414">
                  <c:v>44789</c:v>
                </c:pt>
                <c:pt idx="10415">
                  <c:v>44789</c:v>
                </c:pt>
                <c:pt idx="10416">
                  <c:v>44789</c:v>
                </c:pt>
                <c:pt idx="10417">
                  <c:v>44789</c:v>
                </c:pt>
                <c:pt idx="10418">
                  <c:v>44789</c:v>
                </c:pt>
                <c:pt idx="10419">
                  <c:v>44789</c:v>
                </c:pt>
                <c:pt idx="10420">
                  <c:v>44789</c:v>
                </c:pt>
                <c:pt idx="10421">
                  <c:v>44789</c:v>
                </c:pt>
                <c:pt idx="10422">
                  <c:v>44789</c:v>
                </c:pt>
                <c:pt idx="10423">
                  <c:v>44790</c:v>
                </c:pt>
                <c:pt idx="10424">
                  <c:v>44790</c:v>
                </c:pt>
                <c:pt idx="10425">
                  <c:v>44790</c:v>
                </c:pt>
                <c:pt idx="10426">
                  <c:v>44790</c:v>
                </c:pt>
                <c:pt idx="10427">
                  <c:v>44790</c:v>
                </c:pt>
                <c:pt idx="10428">
                  <c:v>44790</c:v>
                </c:pt>
                <c:pt idx="10429">
                  <c:v>44790</c:v>
                </c:pt>
                <c:pt idx="10430">
                  <c:v>44790</c:v>
                </c:pt>
                <c:pt idx="10431">
                  <c:v>44790</c:v>
                </c:pt>
                <c:pt idx="10432">
                  <c:v>44790</c:v>
                </c:pt>
                <c:pt idx="10433">
                  <c:v>44790</c:v>
                </c:pt>
                <c:pt idx="10434">
                  <c:v>44790</c:v>
                </c:pt>
                <c:pt idx="10435">
                  <c:v>44790</c:v>
                </c:pt>
                <c:pt idx="10436">
                  <c:v>44790</c:v>
                </c:pt>
                <c:pt idx="10437">
                  <c:v>44790</c:v>
                </c:pt>
                <c:pt idx="10438">
                  <c:v>44791</c:v>
                </c:pt>
                <c:pt idx="10439">
                  <c:v>44791</c:v>
                </c:pt>
                <c:pt idx="10440">
                  <c:v>44791</c:v>
                </c:pt>
                <c:pt idx="10441">
                  <c:v>44791</c:v>
                </c:pt>
                <c:pt idx="10442">
                  <c:v>44791</c:v>
                </c:pt>
                <c:pt idx="10443">
                  <c:v>44791</c:v>
                </c:pt>
                <c:pt idx="10444">
                  <c:v>44791</c:v>
                </c:pt>
                <c:pt idx="10445">
                  <c:v>44791</c:v>
                </c:pt>
                <c:pt idx="10446">
                  <c:v>44791</c:v>
                </c:pt>
                <c:pt idx="10447">
                  <c:v>44791</c:v>
                </c:pt>
                <c:pt idx="10448">
                  <c:v>44791</c:v>
                </c:pt>
                <c:pt idx="10449">
                  <c:v>44791</c:v>
                </c:pt>
                <c:pt idx="10450">
                  <c:v>44791</c:v>
                </c:pt>
                <c:pt idx="10451">
                  <c:v>44791</c:v>
                </c:pt>
                <c:pt idx="10452">
                  <c:v>44791</c:v>
                </c:pt>
                <c:pt idx="10453">
                  <c:v>44792</c:v>
                </c:pt>
                <c:pt idx="10454">
                  <c:v>44792</c:v>
                </c:pt>
                <c:pt idx="10455">
                  <c:v>44792</c:v>
                </c:pt>
                <c:pt idx="10456">
                  <c:v>44792</c:v>
                </c:pt>
                <c:pt idx="10457">
                  <c:v>44792</c:v>
                </c:pt>
                <c:pt idx="10458">
                  <c:v>44792</c:v>
                </c:pt>
                <c:pt idx="10459">
                  <c:v>44792</c:v>
                </c:pt>
                <c:pt idx="10460">
                  <c:v>44792</c:v>
                </c:pt>
                <c:pt idx="10461">
                  <c:v>44792</c:v>
                </c:pt>
                <c:pt idx="10462">
                  <c:v>44792</c:v>
                </c:pt>
                <c:pt idx="10463">
                  <c:v>44792</c:v>
                </c:pt>
                <c:pt idx="10464">
                  <c:v>44792</c:v>
                </c:pt>
                <c:pt idx="10465">
                  <c:v>44792</c:v>
                </c:pt>
                <c:pt idx="10466">
                  <c:v>44792</c:v>
                </c:pt>
                <c:pt idx="10467">
                  <c:v>44793</c:v>
                </c:pt>
                <c:pt idx="10468">
                  <c:v>44793</c:v>
                </c:pt>
                <c:pt idx="10469">
                  <c:v>44793</c:v>
                </c:pt>
                <c:pt idx="10470">
                  <c:v>44793</c:v>
                </c:pt>
                <c:pt idx="10471">
                  <c:v>44793</c:v>
                </c:pt>
                <c:pt idx="10472">
                  <c:v>44793</c:v>
                </c:pt>
                <c:pt idx="10473">
                  <c:v>44793</c:v>
                </c:pt>
                <c:pt idx="10474">
                  <c:v>44793</c:v>
                </c:pt>
                <c:pt idx="10475">
                  <c:v>44793</c:v>
                </c:pt>
                <c:pt idx="10476">
                  <c:v>44793</c:v>
                </c:pt>
                <c:pt idx="10477">
                  <c:v>44793</c:v>
                </c:pt>
                <c:pt idx="10478">
                  <c:v>44793</c:v>
                </c:pt>
                <c:pt idx="10479">
                  <c:v>44793</c:v>
                </c:pt>
                <c:pt idx="10480">
                  <c:v>44793</c:v>
                </c:pt>
                <c:pt idx="10481">
                  <c:v>44793</c:v>
                </c:pt>
                <c:pt idx="10482">
                  <c:v>44794</c:v>
                </c:pt>
                <c:pt idx="10483">
                  <c:v>44794</c:v>
                </c:pt>
                <c:pt idx="10484">
                  <c:v>44794</c:v>
                </c:pt>
                <c:pt idx="10485">
                  <c:v>44794</c:v>
                </c:pt>
                <c:pt idx="10486">
                  <c:v>44794</c:v>
                </c:pt>
                <c:pt idx="10487">
                  <c:v>44794</c:v>
                </c:pt>
                <c:pt idx="10488">
                  <c:v>44794</c:v>
                </c:pt>
                <c:pt idx="10489">
                  <c:v>44794</c:v>
                </c:pt>
                <c:pt idx="10490">
                  <c:v>44794</c:v>
                </c:pt>
                <c:pt idx="10491">
                  <c:v>44794</c:v>
                </c:pt>
                <c:pt idx="10492">
                  <c:v>44794</c:v>
                </c:pt>
                <c:pt idx="10493">
                  <c:v>44794</c:v>
                </c:pt>
                <c:pt idx="10494">
                  <c:v>44794</c:v>
                </c:pt>
                <c:pt idx="10495">
                  <c:v>44794</c:v>
                </c:pt>
                <c:pt idx="10496">
                  <c:v>44795</c:v>
                </c:pt>
                <c:pt idx="10497">
                  <c:v>44795</c:v>
                </c:pt>
                <c:pt idx="10498">
                  <c:v>44795</c:v>
                </c:pt>
                <c:pt idx="10499">
                  <c:v>44795</c:v>
                </c:pt>
                <c:pt idx="10500">
                  <c:v>44795</c:v>
                </c:pt>
                <c:pt idx="10501">
                  <c:v>44795</c:v>
                </c:pt>
                <c:pt idx="10502">
                  <c:v>44795</c:v>
                </c:pt>
                <c:pt idx="10503">
                  <c:v>44795</c:v>
                </c:pt>
                <c:pt idx="10504">
                  <c:v>44795</c:v>
                </c:pt>
                <c:pt idx="10505">
                  <c:v>44795</c:v>
                </c:pt>
                <c:pt idx="10506">
                  <c:v>44795</c:v>
                </c:pt>
                <c:pt idx="10507">
                  <c:v>44795</c:v>
                </c:pt>
                <c:pt idx="10508">
                  <c:v>44795</c:v>
                </c:pt>
                <c:pt idx="10509">
                  <c:v>44795</c:v>
                </c:pt>
                <c:pt idx="10510">
                  <c:v>44795</c:v>
                </c:pt>
                <c:pt idx="10511">
                  <c:v>44796</c:v>
                </c:pt>
                <c:pt idx="10512">
                  <c:v>44796</c:v>
                </c:pt>
                <c:pt idx="10513">
                  <c:v>44796</c:v>
                </c:pt>
                <c:pt idx="10514">
                  <c:v>44796</c:v>
                </c:pt>
                <c:pt idx="10515">
                  <c:v>44796</c:v>
                </c:pt>
                <c:pt idx="10516">
                  <c:v>44796</c:v>
                </c:pt>
                <c:pt idx="10517">
                  <c:v>44796</c:v>
                </c:pt>
                <c:pt idx="10518">
                  <c:v>44796</c:v>
                </c:pt>
                <c:pt idx="10519">
                  <c:v>44796</c:v>
                </c:pt>
                <c:pt idx="10520">
                  <c:v>44796</c:v>
                </c:pt>
                <c:pt idx="10521">
                  <c:v>44796</c:v>
                </c:pt>
                <c:pt idx="10522">
                  <c:v>44796</c:v>
                </c:pt>
                <c:pt idx="10523">
                  <c:v>44796</c:v>
                </c:pt>
                <c:pt idx="10524">
                  <c:v>44796</c:v>
                </c:pt>
                <c:pt idx="10525">
                  <c:v>44797</c:v>
                </c:pt>
                <c:pt idx="10526">
                  <c:v>44797</c:v>
                </c:pt>
                <c:pt idx="10527">
                  <c:v>44797</c:v>
                </c:pt>
                <c:pt idx="10528">
                  <c:v>44797</c:v>
                </c:pt>
                <c:pt idx="10529">
                  <c:v>44797</c:v>
                </c:pt>
                <c:pt idx="10530">
                  <c:v>44797</c:v>
                </c:pt>
                <c:pt idx="10531">
                  <c:v>44797</c:v>
                </c:pt>
                <c:pt idx="10532">
                  <c:v>44797</c:v>
                </c:pt>
                <c:pt idx="10533">
                  <c:v>44797</c:v>
                </c:pt>
                <c:pt idx="10534">
                  <c:v>44797</c:v>
                </c:pt>
                <c:pt idx="10535">
                  <c:v>44797</c:v>
                </c:pt>
                <c:pt idx="10536">
                  <c:v>44797</c:v>
                </c:pt>
                <c:pt idx="10537">
                  <c:v>44797</c:v>
                </c:pt>
                <c:pt idx="10538">
                  <c:v>44797</c:v>
                </c:pt>
                <c:pt idx="10539">
                  <c:v>44797</c:v>
                </c:pt>
                <c:pt idx="10540">
                  <c:v>44798</c:v>
                </c:pt>
                <c:pt idx="10541">
                  <c:v>44798</c:v>
                </c:pt>
                <c:pt idx="10542">
                  <c:v>44798</c:v>
                </c:pt>
                <c:pt idx="10543">
                  <c:v>44798</c:v>
                </c:pt>
                <c:pt idx="10544">
                  <c:v>44798</c:v>
                </c:pt>
                <c:pt idx="10545">
                  <c:v>44798</c:v>
                </c:pt>
                <c:pt idx="10546">
                  <c:v>44798</c:v>
                </c:pt>
                <c:pt idx="10547">
                  <c:v>44798</c:v>
                </c:pt>
                <c:pt idx="10548">
                  <c:v>44798</c:v>
                </c:pt>
                <c:pt idx="10549">
                  <c:v>44798</c:v>
                </c:pt>
                <c:pt idx="10550">
                  <c:v>44798</c:v>
                </c:pt>
                <c:pt idx="10551">
                  <c:v>44798</c:v>
                </c:pt>
                <c:pt idx="10552">
                  <c:v>44798</c:v>
                </c:pt>
                <c:pt idx="10553">
                  <c:v>44798</c:v>
                </c:pt>
                <c:pt idx="10554">
                  <c:v>44799</c:v>
                </c:pt>
                <c:pt idx="10555">
                  <c:v>44799</c:v>
                </c:pt>
                <c:pt idx="10556">
                  <c:v>44799</c:v>
                </c:pt>
                <c:pt idx="10557">
                  <c:v>44799</c:v>
                </c:pt>
                <c:pt idx="10558">
                  <c:v>44799</c:v>
                </c:pt>
                <c:pt idx="10559">
                  <c:v>44799</c:v>
                </c:pt>
                <c:pt idx="10560">
                  <c:v>44799</c:v>
                </c:pt>
                <c:pt idx="10561">
                  <c:v>44799</c:v>
                </c:pt>
                <c:pt idx="10562">
                  <c:v>44799</c:v>
                </c:pt>
                <c:pt idx="10563">
                  <c:v>44799</c:v>
                </c:pt>
                <c:pt idx="10564">
                  <c:v>44799</c:v>
                </c:pt>
                <c:pt idx="10565">
                  <c:v>44799</c:v>
                </c:pt>
                <c:pt idx="10566">
                  <c:v>44799</c:v>
                </c:pt>
                <c:pt idx="10567">
                  <c:v>44799</c:v>
                </c:pt>
                <c:pt idx="10568">
                  <c:v>44799</c:v>
                </c:pt>
                <c:pt idx="10569">
                  <c:v>44800</c:v>
                </c:pt>
                <c:pt idx="10570">
                  <c:v>44800</c:v>
                </c:pt>
                <c:pt idx="10571">
                  <c:v>44800</c:v>
                </c:pt>
                <c:pt idx="10572">
                  <c:v>44800</c:v>
                </c:pt>
                <c:pt idx="10573">
                  <c:v>44800</c:v>
                </c:pt>
                <c:pt idx="10574">
                  <c:v>44800</c:v>
                </c:pt>
                <c:pt idx="10575">
                  <c:v>44800</c:v>
                </c:pt>
                <c:pt idx="10576">
                  <c:v>44800</c:v>
                </c:pt>
                <c:pt idx="10577">
                  <c:v>44800</c:v>
                </c:pt>
                <c:pt idx="10578">
                  <c:v>44800</c:v>
                </c:pt>
                <c:pt idx="10579">
                  <c:v>44800</c:v>
                </c:pt>
                <c:pt idx="10580">
                  <c:v>44800</c:v>
                </c:pt>
                <c:pt idx="10581">
                  <c:v>44800</c:v>
                </c:pt>
                <c:pt idx="10582">
                  <c:v>44800</c:v>
                </c:pt>
                <c:pt idx="10583">
                  <c:v>44800</c:v>
                </c:pt>
                <c:pt idx="10584">
                  <c:v>44801</c:v>
                </c:pt>
                <c:pt idx="10585">
                  <c:v>44801</c:v>
                </c:pt>
                <c:pt idx="10586">
                  <c:v>44801</c:v>
                </c:pt>
                <c:pt idx="10587">
                  <c:v>44801</c:v>
                </c:pt>
                <c:pt idx="10588">
                  <c:v>44801</c:v>
                </c:pt>
                <c:pt idx="10589">
                  <c:v>44801</c:v>
                </c:pt>
                <c:pt idx="10590">
                  <c:v>44801</c:v>
                </c:pt>
                <c:pt idx="10591">
                  <c:v>44801</c:v>
                </c:pt>
                <c:pt idx="10592">
                  <c:v>44801</c:v>
                </c:pt>
                <c:pt idx="10593">
                  <c:v>44801</c:v>
                </c:pt>
                <c:pt idx="10594">
                  <c:v>44801</c:v>
                </c:pt>
                <c:pt idx="10595">
                  <c:v>44801</c:v>
                </c:pt>
                <c:pt idx="10596">
                  <c:v>44801</c:v>
                </c:pt>
                <c:pt idx="10597">
                  <c:v>44801</c:v>
                </c:pt>
                <c:pt idx="10598">
                  <c:v>44802</c:v>
                </c:pt>
                <c:pt idx="10599">
                  <c:v>44802</c:v>
                </c:pt>
                <c:pt idx="10600">
                  <c:v>44802</c:v>
                </c:pt>
                <c:pt idx="10601">
                  <c:v>44802</c:v>
                </c:pt>
                <c:pt idx="10602">
                  <c:v>44802</c:v>
                </c:pt>
                <c:pt idx="10603">
                  <c:v>44802</c:v>
                </c:pt>
                <c:pt idx="10604">
                  <c:v>44802</c:v>
                </c:pt>
                <c:pt idx="10605">
                  <c:v>44802</c:v>
                </c:pt>
                <c:pt idx="10606">
                  <c:v>44802</c:v>
                </c:pt>
                <c:pt idx="10607">
                  <c:v>44802</c:v>
                </c:pt>
                <c:pt idx="10608">
                  <c:v>44802</c:v>
                </c:pt>
                <c:pt idx="10609">
                  <c:v>44802</c:v>
                </c:pt>
                <c:pt idx="10610">
                  <c:v>44802</c:v>
                </c:pt>
                <c:pt idx="10611">
                  <c:v>44802</c:v>
                </c:pt>
                <c:pt idx="10612">
                  <c:v>44802</c:v>
                </c:pt>
                <c:pt idx="10613">
                  <c:v>44803</c:v>
                </c:pt>
                <c:pt idx="10614">
                  <c:v>44803</c:v>
                </c:pt>
                <c:pt idx="10615">
                  <c:v>44803</c:v>
                </c:pt>
                <c:pt idx="10616">
                  <c:v>44803</c:v>
                </c:pt>
                <c:pt idx="10617">
                  <c:v>44803</c:v>
                </c:pt>
                <c:pt idx="10618">
                  <c:v>44803</c:v>
                </c:pt>
                <c:pt idx="10619">
                  <c:v>44803</c:v>
                </c:pt>
                <c:pt idx="10620">
                  <c:v>44803</c:v>
                </c:pt>
                <c:pt idx="10621">
                  <c:v>44803</c:v>
                </c:pt>
                <c:pt idx="10622">
                  <c:v>44803</c:v>
                </c:pt>
                <c:pt idx="10623">
                  <c:v>44803</c:v>
                </c:pt>
                <c:pt idx="10624">
                  <c:v>44803</c:v>
                </c:pt>
                <c:pt idx="10625">
                  <c:v>44803</c:v>
                </c:pt>
                <c:pt idx="10626">
                  <c:v>44803</c:v>
                </c:pt>
                <c:pt idx="10627">
                  <c:v>44804</c:v>
                </c:pt>
                <c:pt idx="10628">
                  <c:v>44804</c:v>
                </c:pt>
                <c:pt idx="10629">
                  <c:v>44804</c:v>
                </c:pt>
                <c:pt idx="10630">
                  <c:v>44804</c:v>
                </c:pt>
                <c:pt idx="10631">
                  <c:v>44804</c:v>
                </c:pt>
                <c:pt idx="10632">
                  <c:v>44804</c:v>
                </c:pt>
                <c:pt idx="10633">
                  <c:v>44804</c:v>
                </c:pt>
                <c:pt idx="10634">
                  <c:v>44804</c:v>
                </c:pt>
                <c:pt idx="10635">
                  <c:v>44804</c:v>
                </c:pt>
                <c:pt idx="10636">
                  <c:v>44804</c:v>
                </c:pt>
                <c:pt idx="10637">
                  <c:v>44804</c:v>
                </c:pt>
                <c:pt idx="10638">
                  <c:v>44804</c:v>
                </c:pt>
                <c:pt idx="10639">
                  <c:v>44804</c:v>
                </c:pt>
                <c:pt idx="10640">
                  <c:v>44804</c:v>
                </c:pt>
                <c:pt idx="10641">
                  <c:v>44804</c:v>
                </c:pt>
                <c:pt idx="10642">
                  <c:v>44805</c:v>
                </c:pt>
                <c:pt idx="10643">
                  <c:v>44805</c:v>
                </c:pt>
                <c:pt idx="10644">
                  <c:v>44805</c:v>
                </c:pt>
                <c:pt idx="10645">
                  <c:v>44805</c:v>
                </c:pt>
                <c:pt idx="10646">
                  <c:v>44805</c:v>
                </c:pt>
                <c:pt idx="10647">
                  <c:v>44805</c:v>
                </c:pt>
                <c:pt idx="10648">
                  <c:v>44805</c:v>
                </c:pt>
                <c:pt idx="10649">
                  <c:v>44805</c:v>
                </c:pt>
                <c:pt idx="10650">
                  <c:v>44805</c:v>
                </c:pt>
                <c:pt idx="10651">
                  <c:v>44805</c:v>
                </c:pt>
                <c:pt idx="10652">
                  <c:v>44805</c:v>
                </c:pt>
                <c:pt idx="10653">
                  <c:v>44805</c:v>
                </c:pt>
                <c:pt idx="10654">
                  <c:v>44805</c:v>
                </c:pt>
                <c:pt idx="10655">
                  <c:v>44805</c:v>
                </c:pt>
                <c:pt idx="10656">
                  <c:v>44806</c:v>
                </c:pt>
                <c:pt idx="10657">
                  <c:v>44806</c:v>
                </c:pt>
                <c:pt idx="10658">
                  <c:v>44806</c:v>
                </c:pt>
                <c:pt idx="10659">
                  <c:v>44806</c:v>
                </c:pt>
                <c:pt idx="10660">
                  <c:v>44806</c:v>
                </c:pt>
                <c:pt idx="10661">
                  <c:v>44806</c:v>
                </c:pt>
                <c:pt idx="10662">
                  <c:v>44806</c:v>
                </c:pt>
                <c:pt idx="10663">
                  <c:v>44806</c:v>
                </c:pt>
                <c:pt idx="10664">
                  <c:v>44806</c:v>
                </c:pt>
                <c:pt idx="10665">
                  <c:v>44806</c:v>
                </c:pt>
                <c:pt idx="10666">
                  <c:v>44806</c:v>
                </c:pt>
                <c:pt idx="10667">
                  <c:v>44806</c:v>
                </c:pt>
                <c:pt idx="10668">
                  <c:v>44806</c:v>
                </c:pt>
                <c:pt idx="10669">
                  <c:v>44806</c:v>
                </c:pt>
                <c:pt idx="10670">
                  <c:v>44806</c:v>
                </c:pt>
                <c:pt idx="10671">
                  <c:v>44807</c:v>
                </c:pt>
                <c:pt idx="10672">
                  <c:v>44807</c:v>
                </c:pt>
                <c:pt idx="10673">
                  <c:v>44807</c:v>
                </c:pt>
                <c:pt idx="10674">
                  <c:v>44807</c:v>
                </c:pt>
                <c:pt idx="10675">
                  <c:v>44807</c:v>
                </c:pt>
                <c:pt idx="10676">
                  <c:v>44807</c:v>
                </c:pt>
                <c:pt idx="10677">
                  <c:v>44807</c:v>
                </c:pt>
                <c:pt idx="10678">
                  <c:v>44807</c:v>
                </c:pt>
                <c:pt idx="10679">
                  <c:v>44807</c:v>
                </c:pt>
                <c:pt idx="10680">
                  <c:v>44807</c:v>
                </c:pt>
                <c:pt idx="10681">
                  <c:v>44807</c:v>
                </c:pt>
                <c:pt idx="10682">
                  <c:v>44807</c:v>
                </c:pt>
                <c:pt idx="10683">
                  <c:v>44807</c:v>
                </c:pt>
                <c:pt idx="10684">
                  <c:v>44807</c:v>
                </c:pt>
                <c:pt idx="10685">
                  <c:v>44807</c:v>
                </c:pt>
                <c:pt idx="10686">
                  <c:v>44808</c:v>
                </c:pt>
                <c:pt idx="10687">
                  <c:v>44808</c:v>
                </c:pt>
                <c:pt idx="10688">
                  <c:v>44808</c:v>
                </c:pt>
                <c:pt idx="10689">
                  <c:v>44808</c:v>
                </c:pt>
                <c:pt idx="10690">
                  <c:v>44808</c:v>
                </c:pt>
                <c:pt idx="10691">
                  <c:v>44808</c:v>
                </c:pt>
                <c:pt idx="10692">
                  <c:v>44808</c:v>
                </c:pt>
                <c:pt idx="10693">
                  <c:v>44808</c:v>
                </c:pt>
                <c:pt idx="10694">
                  <c:v>44808</c:v>
                </c:pt>
                <c:pt idx="10695">
                  <c:v>44808</c:v>
                </c:pt>
                <c:pt idx="10696">
                  <c:v>44808</c:v>
                </c:pt>
                <c:pt idx="10697">
                  <c:v>44808</c:v>
                </c:pt>
                <c:pt idx="10698">
                  <c:v>44808</c:v>
                </c:pt>
                <c:pt idx="10699">
                  <c:v>44808</c:v>
                </c:pt>
                <c:pt idx="10700">
                  <c:v>44809</c:v>
                </c:pt>
                <c:pt idx="10701">
                  <c:v>44809</c:v>
                </c:pt>
                <c:pt idx="10702">
                  <c:v>44809</c:v>
                </c:pt>
                <c:pt idx="10703">
                  <c:v>44809</c:v>
                </c:pt>
                <c:pt idx="10704">
                  <c:v>44809</c:v>
                </c:pt>
                <c:pt idx="10705">
                  <c:v>44809</c:v>
                </c:pt>
                <c:pt idx="10706">
                  <c:v>44809</c:v>
                </c:pt>
                <c:pt idx="10707">
                  <c:v>44809</c:v>
                </c:pt>
                <c:pt idx="10708">
                  <c:v>44809</c:v>
                </c:pt>
                <c:pt idx="10709">
                  <c:v>44809</c:v>
                </c:pt>
                <c:pt idx="10710">
                  <c:v>44809</c:v>
                </c:pt>
                <c:pt idx="10711">
                  <c:v>44809</c:v>
                </c:pt>
                <c:pt idx="10712">
                  <c:v>44809</c:v>
                </c:pt>
                <c:pt idx="10713">
                  <c:v>44809</c:v>
                </c:pt>
                <c:pt idx="10714">
                  <c:v>44809</c:v>
                </c:pt>
                <c:pt idx="10715">
                  <c:v>44810</c:v>
                </c:pt>
                <c:pt idx="10716">
                  <c:v>44810</c:v>
                </c:pt>
                <c:pt idx="10717">
                  <c:v>44810</c:v>
                </c:pt>
                <c:pt idx="10718">
                  <c:v>44810</c:v>
                </c:pt>
                <c:pt idx="10719">
                  <c:v>44810</c:v>
                </c:pt>
                <c:pt idx="10720">
                  <c:v>44810</c:v>
                </c:pt>
                <c:pt idx="10721">
                  <c:v>44810</c:v>
                </c:pt>
                <c:pt idx="10722">
                  <c:v>44810</c:v>
                </c:pt>
                <c:pt idx="10723">
                  <c:v>44810</c:v>
                </c:pt>
                <c:pt idx="10724">
                  <c:v>44810</c:v>
                </c:pt>
                <c:pt idx="10725">
                  <c:v>44810</c:v>
                </c:pt>
                <c:pt idx="10726">
                  <c:v>44810</c:v>
                </c:pt>
                <c:pt idx="10727">
                  <c:v>44810</c:v>
                </c:pt>
                <c:pt idx="10728">
                  <c:v>44810</c:v>
                </c:pt>
                <c:pt idx="10729">
                  <c:v>44811</c:v>
                </c:pt>
                <c:pt idx="10730">
                  <c:v>44811</c:v>
                </c:pt>
                <c:pt idx="10731">
                  <c:v>44811</c:v>
                </c:pt>
                <c:pt idx="10732">
                  <c:v>44811</c:v>
                </c:pt>
                <c:pt idx="10733">
                  <c:v>44811</c:v>
                </c:pt>
                <c:pt idx="10734">
                  <c:v>44811</c:v>
                </c:pt>
                <c:pt idx="10735">
                  <c:v>44811</c:v>
                </c:pt>
                <c:pt idx="10736">
                  <c:v>44811</c:v>
                </c:pt>
                <c:pt idx="10737">
                  <c:v>44811</c:v>
                </c:pt>
                <c:pt idx="10738">
                  <c:v>44811</c:v>
                </c:pt>
                <c:pt idx="10739">
                  <c:v>44811</c:v>
                </c:pt>
                <c:pt idx="10740">
                  <c:v>44811</c:v>
                </c:pt>
                <c:pt idx="10741">
                  <c:v>44811</c:v>
                </c:pt>
                <c:pt idx="10742">
                  <c:v>44811</c:v>
                </c:pt>
                <c:pt idx="10743">
                  <c:v>44811</c:v>
                </c:pt>
                <c:pt idx="10744">
                  <c:v>44812</c:v>
                </c:pt>
                <c:pt idx="10745">
                  <c:v>44812</c:v>
                </c:pt>
                <c:pt idx="10746">
                  <c:v>44812</c:v>
                </c:pt>
                <c:pt idx="10747">
                  <c:v>44812</c:v>
                </c:pt>
                <c:pt idx="10748">
                  <c:v>44812</c:v>
                </c:pt>
                <c:pt idx="10749">
                  <c:v>44812</c:v>
                </c:pt>
                <c:pt idx="10750">
                  <c:v>44812</c:v>
                </c:pt>
                <c:pt idx="10751">
                  <c:v>44812</c:v>
                </c:pt>
                <c:pt idx="10752">
                  <c:v>44812</c:v>
                </c:pt>
                <c:pt idx="10753">
                  <c:v>44812</c:v>
                </c:pt>
                <c:pt idx="10754">
                  <c:v>44812</c:v>
                </c:pt>
                <c:pt idx="10755">
                  <c:v>44812</c:v>
                </c:pt>
                <c:pt idx="10756">
                  <c:v>44812</c:v>
                </c:pt>
                <c:pt idx="10757">
                  <c:v>44812</c:v>
                </c:pt>
                <c:pt idx="10758">
                  <c:v>44813</c:v>
                </c:pt>
                <c:pt idx="10759">
                  <c:v>44813</c:v>
                </c:pt>
                <c:pt idx="10760">
                  <c:v>44813</c:v>
                </c:pt>
                <c:pt idx="10761">
                  <c:v>44813</c:v>
                </c:pt>
                <c:pt idx="10762">
                  <c:v>44813</c:v>
                </c:pt>
                <c:pt idx="10763">
                  <c:v>44813</c:v>
                </c:pt>
                <c:pt idx="10764">
                  <c:v>44813</c:v>
                </c:pt>
                <c:pt idx="10765">
                  <c:v>44813</c:v>
                </c:pt>
                <c:pt idx="10766">
                  <c:v>44813</c:v>
                </c:pt>
                <c:pt idx="10767">
                  <c:v>44813</c:v>
                </c:pt>
                <c:pt idx="10768">
                  <c:v>44813</c:v>
                </c:pt>
                <c:pt idx="10769">
                  <c:v>44813</c:v>
                </c:pt>
                <c:pt idx="10770">
                  <c:v>44813</c:v>
                </c:pt>
                <c:pt idx="10771">
                  <c:v>44813</c:v>
                </c:pt>
                <c:pt idx="10772">
                  <c:v>44813</c:v>
                </c:pt>
                <c:pt idx="10773">
                  <c:v>44814</c:v>
                </c:pt>
                <c:pt idx="10774">
                  <c:v>44814</c:v>
                </c:pt>
                <c:pt idx="10775">
                  <c:v>44814</c:v>
                </c:pt>
                <c:pt idx="10776">
                  <c:v>44814</c:v>
                </c:pt>
                <c:pt idx="10777">
                  <c:v>44814</c:v>
                </c:pt>
                <c:pt idx="10778">
                  <c:v>44814</c:v>
                </c:pt>
                <c:pt idx="10779">
                  <c:v>44814</c:v>
                </c:pt>
                <c:pt idx="10780">
                  <c:v>44814</c:v>
                </c:pt>
                <c:pt idx="10781">
                  <c:v>44814</c:v>
                </c:pt>
                <c:pt idx="10782">
                  <c:v>44814</c:v>
                </c:pt>
                <c:pt idx="10783">
                  <c:v>44814</c:v>
                </c:pt>
                <c:pt idx="10784">
                  <c:v>44814</c:v>
                </c:pt>
                <c:pt idx="10785">
                  <c:v>44814</c:v>
                </c:pt>
                <c:pt idx="10786">
                  <c:v>44814</c:v>
                </c:pt>
                <c:pt idx="10787">
                  <c:v>44815</c:v>
                </c:pt>
                <c:pt idx="10788">
                  <c:v>44815</c:v>
                </c:pt>
                <c:pt idx="10789">
                  <c:v>44815</c:v>
                </c:pt>
                <c:pt idx="10790">
                  <c:v>44815</c:v>
                </c:pt>
                <c:pt idx="10791">
                  <c:v>44815</c:v>
                </c:pt>
                <c:pt idx="10792">
                  <c:v>44815</c:v>
                </c:pt>
                <c:pt idx="10793">
                  <c:v>44815</c:v>
                </c:pt>
                <c:pt idx="10794">
                  <c:v>44815</c:v>
                </c:pt>
                <c:pt idx="10795">
                  <c:v>44815</c:v>
                </c:pt>
                <c:pt idx="10796">
                  <c:v>44815</c:v>
                </c:pt>
                <c:pt idx="10797">
                  <c:v>44815</c:v>
                </c:pt>
                <c:pt idx="10798">
                  <c:v>44815</c:v>
                </c:pt>
                <c:pt idx="10799">
                  <c:v>44815</c:v>
                </c:pt>
                <c:pt idx="10800">
                  <c:v>44815</c:v>
                </c:pt>
                <c:pt idx="10801">
                  <c:v>44815</c:v>
                </c:pt>
                <c:pt idx="10802">
                  <c:v>44816</c:v>
                </c:pt>
                <c:pt idx="10803">
                  <c:v>44816</c:v>
                </c:pt>
                <c:pt idx="10804">
                  <c:v>44816</c:v>
                </c:pt>
                <c:pt idx="10805">
                  <c:v>44816</c:v>
                </c:pt>
                <c:pt idx="10806">
                  <c:v>44816</c:v>
                </c:pt>
                <c:pt idx="10807">
                  <c:v>44816</c:v>
                </c:pt>
                <c:pt idx="10808">
                  <c:v>44816</c:v>
                </c:pt>
                <c:pt idx="10809">
                  <c:v>44816</c:v>
                </c:pt>
                <c:pt idx="10810">
                  <c:v>44816</c:v>
                </c:pt>
                <c:pt idx="10811">
                  <c:v>44816</c:v>
                </c:pt>
                <c:pt idx="10812">
                  <c:v>44816</c:v>
                </c:pt>
                <c:pt idx="10813">
                  <c:v>44816</c:v>
                </c:pt>
                <c:pt idx="10814">
                  <c:v>44816</c:v>
                </c:pt>
                <c:pt idx="10815">
                  <c:v>44816</c:v>
                </c:pt>
                <c:pt idx="10816">
                  <c:v>44816</c:v>
                </c:pt>
                <c:pt idx="10817">
                  <c:v>44817</c:v>
                </c:pt>
                <c:pt idx="10818">
                  <c:v>44817</c:v>
                </c:pt>
                <c:pt idx="10819">
                  <c:v>44817</c:v>
                </c:pt>
                <c:pt idx="10820">
                  <c:v>44817</c:v>
                </c:pt>
                <c:pt idx="10821">
                  <c:v>44817</c:v>
                </c:pt>
                <c:pt idx="10822">
                  <c:v>44817</c:v>
                </c:pt>
                <c:pt idx="10823">
                  <c:v>44817</c:v>
                </c:pt>
                <c:pt idx="10824">
                  <c:v>44817</c:v>
                </c:pt>
                <c:pt idx="10825">
                  <c:v>44817</c:v>
                </c:pt>
                <c:pt idx="10826">
                  <c:v>44817</c:v>
                </c:pt>
                <c:pt idx="10827">
                  <c:v>44817</c:v>
                </c:pt>
                <c:pt idx="10828">
                  <c:v>44817</c:v>
                </c:pt>
                <c:pt idx="10829">
                  <c:v>44817</c:v>
                </c:pt>
                <c:pt idx="10830">
                  <c:v>44817</c:v>
                </c:pt>
                <c:pt idx="10831">
                  <c:v>44818</c:v>
                </c:pt>
                <c:pt idx="10832">
                  <c:v>44818</c:v>
                </c:pt>
                <c:pt idx="10833">
                  <c:v>44818</c:v>
                </c:pt>
                <c:pt idx="10834">
                  <c:v>44818</c:v>
                </c:pt>
                <c:pt idx="10835">
                  <c:v>44818</c:v>
                </c:pt>
                <c:pt idx="10836">
                  <c:v>44818</c:v>
                </c:pt>
                <c:pt idx="10837">
                  <c:v>44818</c:v>
                </c:pt>
                <c:pt idx="10838">
                  <c:v>44818</c:v>
                </c:pt>
                <c:pt idx="10839">
                  <c:v>44818</c:v>
                </c:pt>
                <c:pt idx="10840">
                  <c:v>44818</c:v>
                </c:pt>
                <c:pt idx="10841">
                  <c:v>44818</c:v>
                </c:pt>
                <c:pt idx="10842">
                  <c:v>44818</c:v>
                </c:pt>
                <c:pt idx="10843">
                  <c:v>44818</c:v>
                </c:pt>
                <c:pt idx="10844">
                  <c:v>44818</c:v>
                </c:pt>
                <c:pt idx="10845">
                  <c:v>44818</c:v>
                </c:pt>
                <c:pt idx="10846">
                  <c:v>44819</c:v>
                </c:pt>
                <c:pt idx="10847">
                  <c:v>44819</c:v>
                </c:pt>
                <c:pt idx="10848">
                  <c:v>44819</c:v>
                </c:pt>
                <c:pt idx="10849">
                  <c:v>44819</c:v>
                </c:pt>
                <c:pt idx="10850">
                  <c:v>44819</c:v>
                </c:pt>
                <c:pt idx="10851">
                  <c:v>44819</c:v>
                </c:pt>
                <c:pt idx="10852">
                  <c:v>44819</c:v>
                </c:pt>
                <c:pt idx="10853">
                  <c:v>44819</c:v>
                </c:pt>
                <c:pt idx="10854">
                  <c:v>44819</c:v>
                </c:pt>
                <c:pt idx="10855">
                  <c:v>44819</c:v>
                </c:pt>
                <c:pt idx="10856">
                  <c:v>44819</c:v>
                </c:pt>
                <c:pt idx="10857">
                  <c:v>44819</c:v>
                </c:pt>
                <c:pt idx="10858">
                  <c:v>44819</c:v>
                </c:pt>
                <c:pt idx="10859">
                  <c:v>44819</c:v>
                </c:pt>
                <c:pt idx="10860">
                  <c:v>44820</c:v>
                </c:pt>
                <c:pt idx="10861">
                  <c:v>44820</c:v>
                </c:pt>
                <c:pt idx="10862">
                  <c:v>44820</c:v>
                </c:pt>
                <c:pt idx="10863">
                  <c:v>44820</c:v>
                </c:pt>
                <c:pt idx="10864">
                  <c:v>44820</c:v>
                </c:pt>
                <c:pt idx="10865">
                  <c:v>44820</c:v>
                </c:pt>
                <c:pt idx="10866">
                  <c:v>44820</c:v>
                </c:pt>
                <c:pt idx="10867">
                  <c:v>44820</c:v>
                </c:pt>
                <c:pt idx="10868">
                  <c:v>44820</c:v>
                </c:pt>
                <c:pt idx="10869">
                  <c:v>44820</c:v>
                </c:pt>
                <c:pt idx="10870">
                  <c:v>44820</c:v>
                </c:pt>
                <c:pt idx="10871">
                  <c:v>44820</c:v>
                </c:pt>
                <c:pt idx="10872">
                  <c:v>44820</c:v>
                </c:pt>
                <c:pt idx="10873">
                  <c:v>44820</c:v>
                </c:pt>
                <c:pt idx="10874">
                  <c:v>44820</c:v>
                </c:pt>
                <c:pt idx="10875">
                  <c:v>44821</c:v>
                </c:pt>
                <c:pt idx="10876">
                  <c:v>44821</c:v>
                </c:pt>
                <c:pt idx="10877">
                  <c:v>44821</c:v>
                </c:pt>
                <c:pt idx="10878">
                  <c:v>44821</c:v>
                </c:pt>
                <c:pt idx="10879">
                  <c:v>44821</c:v>
                </c:pt>
                <c:pt idx="10880">
                  <c:v>44821</c:v>
                </c:pt>
                <c:pt idx="10881">
                  <c:v>44821</c:v>
                </c:pt>
                <c:pt idx="10882">
                  <c:v>44821</c:v>
                </c:pt>
                <c:pt idx="10883">
                  <c:v>44821</c:v>
                </c:pt>
                <c:pt idx="10884">
                  <c:v>44821</c:v>
                </c:pt>
                <c:pt idx="10885">
                  <c:v>44821</c:v>
                </c:pt>
                <c:pt idx="10886">
                  <c:v>44821</c:v>
                </c:pt>
                <c:pt idx="10887">
                  <c:v>44821</c:v>
                </c:pt>
                <c:pt idx="10888">
                  <c:v>44821</c:v>
                </c:pt>
                <c:pt idx="10889">
                  <c:v>44822</c:v>
                </c:pt>
                <c:pt idx="10890">
                  <c:v>44822</c:v>
                </c:pt>
                <c:pt idx="10891">
                  <c:v>44822</c:v>
                </c:pt>
                <c:pt idx="10892">
                  <c:v>44822</c:v>
                </c:pt>
                <c:pt idx="10893">
                  <c:v>44822</c:v>
                </c:pt>
                <c:pt idx="10894">
                  <c:v>44822</c:v>
                </c:pt>
                <c:pt idx="10895">
                  <c:v>44822</c:v>
                </c:pt>
                <c:pt idx="10896">
                  <c:v>44822</c:v>
                </c:pt>
                <c:pt idx="10897">
                  <c:v>44822</c:v>
                </c:pt>
                <c:pt idx="10898">
                  <c:v>44822</c:v>
                </c:pt>
                <c:pt idx="10899">
                  <c:v>44822</c:v>
                </c:pt>
                <c:pt idx="10900">
                  <c:v>44822</c:v>
                </c:pt>
                <c:pt idx="10901">
                  <c:v>44822</c:v>
                </c:pt>
                <c:pt idx="10902">
                  <c:v>44822</c:v>
                </c:pt>
                <c:pt idx="10903">
                  <c:v>44822</c:v>
                </c:pt>
                <c:pt idx="10904">
                  <c:v>44823</c:v>
                </c:pt>
                <c:pt idx="10905">
                  <c:v>44823</c:v>
                </c:pt>
                <c:pt idx="10906">
                  <c:v>44823</c:v>
                </c:pt>
                <c:pt idx="10907">
                  <c:v>44823</c:v>
                </c:pt>
                <c:pt idx="10908">
                  <c:v>44823</c:v>
                </c:pt>
                <c:pt idx="10909">
                  <c:v>44823</c:v>
                </c:pt>
                <c:pt idx="10910">
                  <c:v>44823</c:v>
                </c:pt>
                <c:pt idx="10911">
                  <c:v>44823</c:v>
                </c:pt>
                <c:pt idx="10912">
                  <c:v>44823</c:v>
                </c:pt>
                <c:pt idx="10913">
                  <c:v>44823</c:v>
                </c:pt>
                <c:pt idx="10914">
                  <c:v>44823</c:v>
                </c:pt>
                <c:pt idx="10915">
                  <c:v>44823</c:v>
                </c:pt>
                <c:pt idx="10916">
                  <c:v>44823</c:v>
                </c:pt>
                <c:pt idx="10917">
                  <c:v>44823</c:v>
                </c:pt>
                <c:pt idx="10918">
                  <c:v>44823</c:v>
                </c:pt>
                <c:pt idx="10919">
                  <c:v>44824</c:v>
                </c:pt>
                <c:pt idx="10920">
                  <c:v>44824</c:v>
                </c:pt>
                <c:pt idx="10921">
                  <c:v>44824</c:v>
                </c:pt>
                <c:pt idx="10922">
                  <c:v>44824</c:v>
                </c:pt>
                <c:pt idx="10923">
                  <c:v>44824</c:v>
                </c:pt>
                <c:pt idx="10924">
                  <c:v>44824</c:v>
                </c:pt>
                <c:pt idx="10925">
                  <c:v>44824</c:v>
                </c:pt>
                <c:pt idx="10926">
                  <c:v>44824</c:v>
                </c:pt>
                <c:pt idx="10927">
                  <c:v>44824</c:v>
                </c:pt>
                <c:pt idx="10928">
                  <c:v>44824</c:v>
                </c:pt>
                <c:pt idx="10929">
                  <c:v>44824</c:v>
                </c:pt>
                <c:pt idx="10930">
                  <c:v>44824</c:v>
                </c:pt>
                <c:pt idx="10931">
                  <c:v>44824</c:v>
                </c:pt>
                <c:pt idx="10932">
                  <c:v>44824</c:v>
                </c:pt>
                <c:pt idx="10933">
                  <c:v>44825</c:v>
                </c:pt>
                <c:pt idx="10934">
                  <c:v>44825</c:v>
                </c:pt>
                <c:pt idx="10935">
                  <c:v>44825</c:v>
                </c:pt>
                <c:pt idx="10936">
                  <c:v>44825</c:v>
                </c:pt>
                <c:pt idx="10937">
                  <c:v>44825</c:v>
                </c:pt>
                <c:pt idx="10938">
                  <c:v>44825</c:v>
                </c:pt>
                <c:pt idx="10939">
                  <c:v>44825</c:v>
                </c:pt>
                <c:pt idx="10940">
                  <c:v>44825</c:v>
                </c:pt>
                <c:pt idx="10941">
                  <c:v>44825</c:v>
                </c:pt>
                <c:pt idx="10942">
                  <c:v>44825</c:v>
                </c:pt>
                <c:pt idx="10943">
                  <c:v>44825</c:v>
                </c:pt>
                <c:pt idx="10944">
                  <c:v>44825</c:v>
                </c:pt>
                <c:pt idx="10945">
                  <c:v>44825</c:v>
                </c:pt>
                <c:pt idx="10946">
                  <c:v>44825</c:v>
                </c:pt>
                <c:pt idx="10947">
                  <c:v>44825</c:v>
                </c:pt>
                <c:pt idx="10948">
                  <c:v>44826</c:v>
                </c:pt>
                <c:pt idx="10949">
                  <c:v>44826</c:v>
                </c:pt>
                <c:pt idx="10950">
                  <c:v>44826</c:v>
                </c:pt>
                <c:pt idx="10951">
                  <c:v>44826</c:v>
                </c:pt>
                <c:pt idx="10952">
                  <c:v>44826</c:v>
                </c:pt>
                <c:pt idx="10953">
                  <c:v>44826</c:v>
                </c:pt>
                <c:pt idx="10954">
                  <c:v>44826</c:v>
                </c:pt>
                <c:pt idx="10955">
                  <c:v>44826</c:v>
                </c:pt>
                <c:pt idx="10956">
                  <c:v>44826</c:v>
                </c:pt>
                <c:pt idx="10957">
                  <c:v>44826</c:v>
                </c:pt>
                <c:pt idx="10958">
                  <c:v>44826</c:v>
                </c:pt>
                <c:pt idx="10959">
                  <c:v>44826</c:v>
                </c:pt>
                <c:pt idx="10960">
                  <c:v>44826</c:v>
                </c:pt>
                <c:pt idx="10961">
                  <c:v>44826</c:v>
                </c:pt>
                <c:pt idx="10962">
                  <c:v>44827</c:v>
                </c:pt>
                <c:pt idx="10963">
                  <c:v>44827</c:v>
                </c:pt>
                <c:pt idx="10964">
                  <c:v>44827</c:v>
                </c:pt>
                <c:pt idx="10965">
                  <c:v>44827</c:v>
                </c:pt>
                <c:pt idx="10966">
                  <c:v>44827</c:v>
                </c:pt>
                <c:pt idx="10967">
                  <c:v>44827</c:v>
                </c:pt>
                <c:pt idx="10968">
                  <c:v>44827</c:v>
                </c:pt>
                <c:pt idx="10969">
                  <c:v>44827</c:v>
                </c:pt>
                <c:pt idx="10970">
                  <c:v>44827</c:v>
                </c:pt>
                <c:pt idx="10971">
                  <c:v>44827</c:v>
                </c:pt>
                <c:pt idx="10972">
                  <c:v>44827</c:v>
                </c:pt>
                <c:pt idx="10973">
                  <c:v>44827</c:v>
                </c:pt>
                <c:pt idx="10974">
                  <c:v>44827</c:v>
                </c:pt>
                <c:pt idx="10975">
                  <c:v>44827</c:v>
                </c:pt>
                <c:pt idx="10976">
                  <c:v>44827</c:v>
                </c:pt>
                <c:pt idx="10977">
                  <c:v>44828</c:v>
                </c:pt>
                <c:pt idx="10978">
                  <c:v>44828</c:v>
                </c:pt>
                <c:pt idx="10979">
                  <c:v>44828</c:v>
                </c:pt>
                <c:pt idx="10980">
                  <c:v>44828</c:v>
                </c:pt>
                <c:pt idx="10981">
                  <c:v>44828</c:v>
                </c:pt>
                <c:pt idx="10982">
                  <c:v>44828</c:v>
                </c:pt>
                <c:pt idx="10983">
                  <c:v>44828</c:v>
                </c:pt>
                <c:pt idx="10984">
                  <c:v>44828</c:v>
                </c:pt>
                <c:pt idx="10985">
                  <c:v>44828</c:v>
                </c:pt>
                <c:pt idx="10986">
                  <c:v>44828</c:v>
                </c:pt>
                <c:pt idx="10987">
                  <c:v>44828</c:v>
                </c:pt>
                <c:pt idx="10988">
                  <c:v>44828</c:v>
                </c:pt>
                <c:pt idx="10989">
                  <c:v>44828</c:v>
                </c:pt>
                <c:pt idx="10990">
                  <c:v>44828</c:v>
                </c:pt>
                <c:pt idx="10991">
                  <c:v>44829</c:v>
                </c:pt>
                <c:pt idx="10992">
                  <c:v>44829</c:v>
                </c:pt>
                <c:pt idx="10993">
                  <c:v>44829</c:v>
                </c:pt>
                <c:pt idx="10994">
                  <c:v>44829</c:v>
                </c:pt>
                <c:pt idx="10995">
                  <c:v>44829</c:v>
                </c:pt>
                <c:pt idx="10996">
                  <c:v>44829</c:v>
                </c:pt>
                <c:pt idx="10997">
                  <c:v>44829</c:v>
                </c:pt>
                <c:pt idx="10998">
                  <c:v>44829</c:v>
                </c:pt>
                <c:pt idx="10999">
                  <c:v>44829</c:v>
                </c:pt>
                <c:pt idx="11000">
                  <c:v>44829</c:v>
                </c:pt>
                <c:pt idx="11001">
                  <c:v>44829</c:v>
                </c:pt>
                <c:pt idx="11002">
                  <c:v>44829</c:v>
                </c:pt>
                <c:pt idx="11003">
                  <c:v>44829</c:v>
                </c:pt>
                <c:pt idx="11004">
                  <c:v>44829</c:v>
                </c:pt>
                <c:pt idx="11005">
                  <c:v>44829</c:v>
                </c:pt>
                <c:pt idx="11006">
                  <c:v>44830</c:v>
                </c:pt>
                <c:pt idx="11007">
                  <c:v>44830</c:v>
                </c:pt>
                <c:pt idx="11008">
                  <c:v>44830</c:v>
                </c:pt>
                <c:pt idx="11009">
                  <c:v>44830</c:v>
                </c:pt>
                <c:pt idx="11010">
                  <c:v>44830</c:v>
                </c:pt>
                <c:pt idx="11011">
                  <c:v>44830</c:v>
                </c:pt>
                <c:pt idx="11012">
                  <c:v>44830</c:v>
                </c:pt>
                <c:pt idx="11013">
                  <c:v>44830</c:v>
                </c:pt>
                <c:pt idx="11014">
                  <c:v>44830</c:v>
                </c:pt>
                <c:pt idx="11015">
                  <c:v>44830</c:v>
                </c:pt>
                <c:pt idx="11016">
                  <c:v>44830</c:v>
                </c:pt>
                <c:pt idx="11017">
                  <c:v>44830</c:v>
                </c:pt>
                <c:pt idx="11018">
                  <c:v>44830</c:v>
                </c:pt>
                <c:pt idx="11019">
                  <c:v>44830</c:v>
                </c:pt>
                <c:pt idx="11020">
                  <c:v>44831</c:v>
                </c:pt>
                <c:pt idx="11021">
                  <c:v>44831</c:v>
                </c:pt>
                <c:pt idx="11022">
                  <c:v>44831</c:v>
                </c:pt>
                <c:pt idx="11023">
                  <c:v>44831</c:v>
                </c:pt>
                <c:pt idx="11024">
                  <c:v>44831</c:v>
                </c:pt>
                <c:pt idx="11025">
                  <c:v>44831</c:v>
                </c:pt>
                <c:pt idx="11026">
                  <c:v>44831</c:v>
                </c:pt>
                <c:pt idx="11027">
                  <c:v>44831</c:v>
                </c:pt>
                <c:pt idx="11028">
                  <c:v>44831</c:v>
                </c:pt>
                <c:pt idx="11029">
                  <c:v>44831</c:v>
                </c:pt>
                <c:pt idx="11030">
                  <c:v>44831</c:v>
                </c:pt>
                <c:pt idx="11031">
                  <c:v>44831</c:v>
                </c:pt>
                <c:pt idx="11032">
                  <c:v>44831</c:v>
                </c:pt>
                <c:pt idx="11033">
                  <c:v>44831</c:v>
                </c:pt>
                <c:pt idx="11034">
                  <c:v>44831</c:v>
                </c:pt>
                <c:pt idx="11035">
                  <c:v>44832</c:v>
                </c:pt>
                <c:pt idx="11036">
                  <c:v>44832</c:v>
                </c:pt>
                <c:pt idx="11037">
                  <c:v>44832</c:v>
                </c:pt>
                <c:pt idx="11038">
                  <c:v>44832</c:v>
                </c:pt>
                <c:pt idx="11039">
                  <c:v>44832</c:v>
                </c:pt>
                <c:pt idx="11040">
                  <c:v>44832</c:v>
                </c:pt>
                <c:pt idx="11041">
                  <c:v>44832</c:v>
                </c:pt>
                <c:pt idx="11042">
                  <c:v>44832</c:v>
                </c:pt>
                <c:pt idx="11043">
                  <c:v>44832</c:v>
                </c:pt>
                <c:pt idx="11044">
                  <c:v>44832</c:v>
                </c:pt>
                <c:pt idx="11045">
                  <c:v>44832</c:v>
                </c:pt>
                <c:pt idx="11046">
                  <c:v>44832</c:v>
                </c:pt>
                <c:pt idx="11047">
                  <c:v>44832</c:v>
                </c:pt>
                <c:pt idx="11048">
                  <c:v>44832</c:v>
                </c:pt>
                <c:pt idx="11049">
                  <c:v>44832</c:v>
                </c:pt>
                <c:pt idx="11050">
                  <c:v>44833</c:v>
                </c:pt>
                <c:pt idx="11051">
                  <c:v>44833</c:v>
                </c:pt>
                <c:pt idx="11052">
                  <c:v>44833</c:v>
                </c:pt>
                <c:pt idx="11053">
                  <c:v>44833</c:v>
                </c:pt>
                <c:pt idx="11054">
                  <c:v>44833</c:v>
                </c:pt>
                <c:pt idx="11055">
                  <c:v>44833</c:v>
                </c:pt>
                <c:pt idx="11056">
                  <c:v>44833</c:v>
                </c:pt>
                <c:pt idx="11057">
                  <c:v>44833</c:v>
                </c:pt>
                <c:pt idx="11058">
                  <c:v>44833</c:v>
                </c:pt>
                <c:pt idx="11059">
                  <c:v>44833</c:v>
                </c:pt>
                <c:pt idx="11060">
                  <c:v>44833</c:v>
                </c:pt>
                <c:pt idx="11061">
                  <c:v>44833</c:v>
                </c:pt>
                <c:pt idx="11062">
                  <c:v>44833</c:v>
                </c:pt>
                <c:pt idx="11063">
                  <c:v>44833</c:v>
                </c:pt>
                <c:pt idx="11064">
                  <c:v>44834</c:v>
                </c:pt>
                <c:pt idx="11065">
                  <c:v>44834</c:v>
                </c:pt>
                <c:pt idx="11066">
                  <c:v>44834</c:v>
                </c:pt>
                <c:pt idx="11067">
                  <c:v>44834</c:v>
                </c:pt>
                <c:pt idx="11068">
                  <c:v>44834</c:v>
                </c:pt>
                <c:pt idx="11069">
                  <c:v>44834</c:v>
                </c:pt>
                <c:pt idx="11070">
                  <c:v>44834</c:v>
                </c:pt>
                <c:pt idx="11071">
                  <c:v>44834</c:v>
                </c:pt>
                <c:pt idx="11072">
                  <c:v>44834</c:v>
                </c:pt>
                <c:pt idx="11073">
                  <c:v>44834</c:v>
                </c:pt>
                <c:pt idx="11074">
                  <c:v>44834</c:v>
                </c:pt>
                <c:pt idx="11075">
                  <c:v>44834</c:v>
                </c:pt>
                <c:pt idx="11076">
                  <c:v>44834</c:v>
                </c:pt>
                <c:pt idx="11077">
                  <c:v>44834</c:v>
                </c:pt>
                <c:pt idx="11078">
                  <c:v>44834</c:v>
                </c:pt>
                <c:pt idx="11079">
                  <c:v>44835</c:v>
                </c:pt>
                <c:pt idx="11080">
                  <c:v>44835</c:v>
                </c:pt>
                <c:pt idx="11081">
                  <c:v>44835</c:v>
                </c:pt>
                <c:pt idx="11082">
                  <c:v>44835</c:v>
                </c:pt>
                <c:pt idx="11083">
                  <c:v>44835</c:v>
                </c:pt>
                <c:pt idx="11084">
                  <c:v>44835</c:v>
                </c:pt>
                <c:pt idx="11085">
                  <c:v>44835</c:v>
                </c:pt>
                <c:pt idx="11086">
                  <c:v>44835</c:v>
                </c:pt>
                <c:pt idx="11087">
                  <c:v>44835</c:v>
                </c:pt>
                <c:pt idx="11088">
                  <c:v>44835</c:v>
                </c:pt>
                <c:pt idx="11089">
                  <c:v>44835</c:v>
                </c:pt>
                <c:pt idx="11090">
                  <c:v>44835</c:v>
                </c:pt>
                <c:pt idx="11091">
                  <c:v>44835</c:v>
                </c:pt>
                <c:pt idx="11092">
                  <c:v>44835</c:v>
                </c:pt>
                <c:pt idx="11093">
                  <c:v>44836</c:v>
                </c:pt>
                <c:pt idx="11094">
                  <c:v>44836</c:v>
                </c:pt>
                <c:pt idx="11095">
                  <c:v>44836</c:v>
                </c:pt>
                <c:pt idx="11096">
                  <c:v>44836</c:v>
                </c:pt>
                <c:pt idx="11097">
                  <c:v>44836</c:v>
                </c:pt>
                <c:pt idx="11098">
                  <c:v>44836</c:v>
                </c:pt>
                <c:pt idx="11099">
                  <c:v>44836</c:v>
                </c:pt>
                <c:pt idx="11100">
                  <c:v>44836</c:v>
                </c:pt>
                <c:pt idx="11101">
                  <c:v>44836</c:v>
                </c:pt>
                <c:pt idx="11102">
                  <c:v>44836</c:v>
                </c:pt>
                <c:pt idx="11103">
                  <c:v>44836</c:v>
                </c:pt>
                <c:pt idx="11104">
                  <c:v>44836</c:v>
                </c:pt>
                <c:pt idx="11105">
                  <c:v>44836</c:v>
                </c:pt>
                <c:pt idx="11106">
                  <c:v>44836</c:v>
                </c:pt>
                <c:pt idx="11107">
                  <c:v>44836</c:v>
                </c:pt>
                <c:pt idx="11108">
                  <c:v>44837</c:v>
                </c:pt>
                <c:pt idx="11109">
                  <c:v>44837</c:v>
                </c:pt>
                <c:pt idx="11110">
                  <c:v>44837</c:v>
                </c:pt>
                <c:pt idx="11111">
                  <c:v>44837</c:v>
                </c:pt>
                <c:pt idx="11112">
                  <c:v>44837</c:v>
                </c:pt>
                <c:pt idx="11113">
                  <c:v>44837</c:v>
                </c:pt>
                <c:pt idx="11114">
                  <c:v>44837</c:v>
                </c:pt>
                <c:pt idx="11115">
                  <c:v>44837</c:v>
                </c:pt>
                <c:pt idx="11116">
                  <c:v>44837</c:v>
                </c:pt>
                <c:pt idx="11117">
                  <c:v>44837</c:v>
                </c:pt>
                <c:pt idx="11118">
                  <c:v>44837</c:v>
                </c:pt>
                <c:pt idx="11119">
                  <c:v>44837</c:v>
                </c:pt>
                <c:pt idx="11120">
                  <c:v>44837</c:v>
                </c:pt>
                <c:pt idx="11121">
                  <c:v>44837</c:v>
                </c:pt>
                <c:pt idx="11122">
                  <c:v>44838</c:v>
                </c:pt>
                <c:pt idx="11123">
                  <c:v>44838</c:v>
                </c:pt>
                <c:pt idx="11124">
                  <c:v>44838</c:v>
                </c:pt>
                <c:pt idx="11125">
                  <c:v>44838</c:v>
                </c:pt>
                <c:pt idx="11126">
                  <c:v>44838</c:v>
                </c:pt>
                <c:pt idx="11127">
                  <c:v>44838</c:v>
                </c:pt>
                <c:pt idx="11128">
                  <c:v>44838</c:v>
                </c:pt>
                <c:pt idx="11129">
                  <c:v>44838</c:v>
                </c:pt>
                <c:pt idx="11130">
                  <c:v>44838</c:v>
                </c:pt>
                <c:pt idx="11131">
                  <c:v>44838</c:v>
                </c:pt>
                <c:pt idx="11132">
                  <c:v>44838</c:v>
                </c:pt>
                <c:pt idx="11133">
                  <c:v>44838</c:v>
                </c:pt>
                <c:pt idx="11134">
                  <c:v>44838</c:v>
                </c:pt>
                <c:pt idx="11135">
                  <c:v>44838</c:v>
                </c:pt>
                <c:pt idx="11136">
                  <c:v>44838</c:v>
                </c:pt>
                <c:pt idx="11137">
                  <c:v>44839</c:v>
                </c:pt>
                <c:pt idx="11138">
                  <c:v>44839</c:v>
                </c:pt>
                <c:pt idx="11139">
                  <c:v>44839</c:v>
                </c:pt>
                <c:pt idx="11140">
                  <c:v>44839</c:v>
                </c:pt>
                <c:pt idx="11141">
                  <c:v>44839</c:v>
                </c:pt>
                <c:pt idx="11142">
                  <c:v>44839</c:v>
                </c:pt>
                <c:pt idx="11143">
                  <c:v>44839</c:v>
                </c:pt>
                <c:pt idx="11144">
                  <c:v>44839</c:v>
                </c:pt>
                <c:pt idx="11145">
                  <c:v>44839</c:v>
                </c:pt>
                <c:pt idx="11146">
                  <c:v>44839</c:v>
                </c:pt>
                <c:pt idx="11147">
                  <c:v>44839</c:v>
                </c:pt>
                <c:pt idx="11148">
                  <c:v>44839</c:v>
                </c:pt>
                <c:pt idx="11149">
                  <c:v>44839</c:v>
                </c:pt>
                <c:pt idx="11150">
                  <c:v>44839</c:v>
                </c:pt>
                <c:pt idx="11151">
                  <c:v>44839</c:v>
                </c:pt>
                <c:pt idx="11152">
                  <c:v>44840</c:v>
                </c:pt>
                <c:pt idx="11153">
                  <c:v>44840</c:v>
                </c:pt>
                <c:pt idx="11154">
                  <c:v>44840</c:v>
                </c:pt>
                <c:pt idx="11155">
                  <c:v>44840</c:v>
                </c:pt>
                <c:pt idx="11156">
                  <c:v>44840</c:v>
                </c:pt>
                <c:pt idx="11157">
                  <c:v>44840</c:v>
                </c:pt>
                <c:pt idx="11158">
                  <c:v>44840</c:v>
                </c:pt>
                <c:pt idx="11159">
                  <c:v>44840</c:v>
                </c:pt>
                <c:pt idx="11160">
                  <c:v>44840</c:v>
                </c:pt>
                <c:pt idx="11161">
                  <c:v>44840</c:v>
                </c:pt>
                <c:pt idx="11162">
                  <c:v>44840</c:v>
                </c:pt>
                <c:pt idx="11163">
                  <c:v>44840</c:v>
                </c:pt>
                <c:pt idx="11164">
                  <c:v>44840</c:v>
                </c:pt>
                <c:pt idx="11165">
                  <c:v>44840</c:v>
                </c:pt>
                <c:pt idx="11166">
                  <c:v>44841</c:v>
                </c:pt>
                <c:pt idx="11167">
                  <c:v>44841</c:v>
                </c:pt>
                <c:pt idx="11168">
                  <c:v>44841</c:v>
                </c:pt>
                <c:pt idx="11169">
                  <c:v>44841</c:v>
                </c:pt>
                <c:pt idx="11170">
                  <c:v>44841</c:v>
                </c:pt>
                <c:pt idx="11171">
                  <c:v>44841</c:v>
                </c:pt>
                <c:pt idx="11172">
                  <c:v>44841</c:v>
                </c:pt>
                <c:pt idx="11173">
                  <c:v>44841</c:v>
                </c:pt>
                <c:pt idx="11174">
                  <c:v>44841</c:v>
                </c:pt>
                <c:pt idx="11175">
                  <c:v>44841</c:v>
                </c:pt>
                <c:pt idx="11176">
                  <c:v>44841</c:v>
                </c:pt>
                <c:pt idx="11177">
                  <c:v>44841</c:v>
                </c:pt>
                <c:pt idx="11178">
                  <c:v>44841</c:v>
                </c:pt>
                <c:pt idx="11179">
                  <c:v>44841</c:v>
                </c:pt>
                <c:pt idx="11180">
                  <c:v>44841</c:v>
                </c:pt>
                <c:pt idx="11181">
                  <c:v>44842</c:v>
                </c:pt>
                <c:pt idx="11182">
                  <c:v>44842</c:v>
                </c:pt>
                <c:pt idx="11183">
                  <c:v>44842</c:v>
                </c:pt>
                <c:pt idx="11184">
                  <c:v>44842</c:v>
                </c:pt>
                <c:pt idx="11185">
                  <c:v>44842</c:v>
                </c:pt>
                <c:pt idx="11186">
                  <c:v>44842</c:v>
                </c:pt>
                <c:pt idx="11187">
                  <c:v>44842</c:v>
                </c:pt>
                <c:pt idx="11188">
                  <c:v>44842</c:v>
                </c:pt>
                <c:pt idx="11189">
                  <c:v>44842</c:v>
                </c:pt>
                <c:pt idx="11190">
                  <c:v>44842</c:v>
                </c:pt>
                <c:pt idx="11191">
                  <c:v>44842</c:v>
                </c:pt>
                <c:pt idx="11192">
                  <c:v>44842</c:v>
                </c:pt>
                <c:pt idx="11193">
                  <c:v>44842</c:v>
                </c:pt>
                <c:pt idx="11194">
                  <c:v>44842</c:v>
                </c:pt>
                <c:pt idx="11195">
                  <c:v>44843</c:v>
                </c:pt>
                <c:pt idx="11196">
                  <c:v>44843</c:v>
                </c:pt>
                <c:pt idx="11197">
                  <c:v>44843</c:v>
                </c:pt>
                <c:pt idx="11198">
                  <c:v>44843</c:v>
                </c:pt>
                <c:pt idx="11199">
                  <c:v>44843</c:v>
                </c:pt>
                <c:pt idx="11200">
                  <c:v>44843</c:v>
                </c:pt>
                <c:pt idx="11201">
                  <c:v>44843</c:v>
                </c:pt>
                <c:pt idx="11202">
                  <c:v>44843</c:v>
                </c:pt>
                <c:pt idx="11203">
                  <c:v>44843</c:v>
                </c:pt>
                <c:pt idx="11204">
                  <c:v>44843</c:v>
                </c:pt>
                <c:pt idx="11205">
                  <c:v>44843</c:v>
                </c:pt>
                <c:pt idx="11206">
                  <c:v>44843</c:v>
                </c:pt>
                <c:pt idx="11207">
                  <c:v>44843</c:v>
                </c:pt>
                <c:pt idx="11208">
                  <c:v>44843</c:v>
                </c:pt>
                <c:pt idx="11209">
                  <c:v>44843</c:v>
                </c:pt>
                <c:pt idx="11210">
                  <c:v>44844</c:v>
                </c:pt>
                <c:pt idx="11211">
                  <c:v>44844</c:v>
                </c:pt>
                <c:pt idx="11212">
                  <c:v>44844</c:v>
                </c:pt>
                <c:pt idx="11213">
                  <c:v>44844</c:v>
                </c:pt>
                <c:pt idx="11214">
                  <c:v>44844</c:v>
                </c:pt>
                <c:pt idx="11215">
                  <c:v>44844</c:v>
                </c:pt>
                <c:pt idx="11216">
                  <c:v>44844</c:v>
                </c:pt>
                <c:pt idx="11217">
                  <c:v>44844</c:v>
                </c:pt>
                <c:pt idx="11218">
                  <c:v>44844</c:v>
                </c:pt>
                <c:pt idx="11219">
                  <c:v>44844</c:v>
                </c:pt>
                <c:pt idx="11220">
                  <c:v>44844</c:v>
                </c:pt>
                <c:pt idx="11221">
                  <c:v>44844</c:v>
                </c:pt>
                <c:pt idx="11222">
                  <c:v>44844</c:v>
                </c:pt>
                <c:pt idx="11223">
                  <c:v>44844</c:v>
                </c:pt>
                <c:pt idx="11224">
                  <c:v>44845</c:v>
                </c:pt>
                <c:pt idx="11225">
                  <c:v>44845</c:v>
                </c:pt>
                <c:pt idx="11226">
                  <c:v>44845</c:v>
                </c:pt>
                <c:pt idx="11227">
                  <c:v>44845</c:v>
                </c:pt>
                <c:pt idx="11228">
                  <c:v>44845</c:v>
                </c:pt>
                <c:pt idx="11229">
                  <c:v>44845</c:v>
                </c:pt>
                <c:pt idx="11230">
                  <c:v>44845</c:v>
                </c:pt>
                <c:pt idx="11231">
                  <c:v>44845</c:v>
                </c:pt>
                <c:pt idx="11232">
                  <c:v>44845</c:v>
                </c:pt>
                <c:pt idx="11233">
                  <c:v>44845</c:v>
                </c:pt>
                <c:pt idx="11234">
                  <c:v>44845</c:v>
                </c:pt>
                <c:pt idx="11235">
                  <c:v>44845</c:v>
                </c:pt>
                <c:pt idx="11236">
                  <c:v>44845</c:v>
                </c:pt>
                <c:pt idx="11237">
                  <c:v>44845</c:v>
                </c:pt>
                <c:pt idx="11238">
                  <c:v>44845</c:v>
                </c:pt>
                <c:pt idx="11239">
                  <c:v>44846</c:v>
                </c:pt>
                <c:pt idx="11240">
                  <c:v>44846</c:v>
                </c:pt>
                <c:pt idx="11241">
                  <c:v>44846</c:v>
                </c:pt>
                <c:pt idx="11242">
                  <c:v>44846</c:v>
                </c:pt>
                <c:pt idx="11243">
                  <c:v>44846</c:v>
                </c:pt>
                <c:pt idx="11244">
                  <c:v>44846</c:v>
                </c:pt>
                <c:pt idx="11245">
                  <c:v>44846</c:v>
                </c:pt>
                <c:pt idx="11246">
                  <c:v>44846</c:v>
                </c:pt>
                <c:pt idx="11247">
                  <c:v>44846</c:v>
                </c:pt>
                <c:pt idx="11248">
                  <c:v>44846</c:v>
                </c:pt>
                <c:pt idx="11249">
                  <c:v>44846</c:v>
                </c:pt>
                <c:pt idx="11250">
                  <c:v>44846</c:v>
                </c:pt>
                <c:pt idx="11251">
                  <c:v>44846</c:v>
                </c:pt>
                <c:pt idx="11252">
                  <c:v>44846</c:v>
                </c:pt>
                <c:pt idx="11253">
                  <c:v>44847</c:v>
                </c:pt>
                <c:pt idx="11254">
                  <c:v>44847</c:v>
                </c:pt>
                <c:pt idx="11255">
                  <c:v>44847</c:v>
                </c:pt>
                <c:pt idx="11256">
                  <c:v>44847</c:v>
                </c:pt>
                <c:pt idx="11257">
                  <c:v>44847</c:v>
                </c:pt>
                <c:pt idx="11258">
                  <c:v>44847</c:v>
                </c:pt>
                <c:pt idx="11259">
                  <c:v>44847</c:v>
                </c:pt>
                <c:pt idx="11260">
                  <c:v>44847</c:v>
                </c:pt>
                <c:pt idx="11261">
                  <c:v>44847</c:v>
                </c:pt>
                <c:pt idx="11262">
                  <c:v>44847</c:v>
                </c:pt>
                <c:pt idx="11263">
                  <c:v>44847</c:v>
                </c:pt>
                <c:pt idx="11264">
                  <c:v>44847</c:v>
                </c:pt>
                <c:pt idx="11265">
                  <c:v>44847</c:v>
                </c:pt>
                <c:pt idx="11266">
                  <c:v>44847</c:v>
                </c:pt>
                <c:pt idx="11267">
                  <c:v>44847</c:v>
                </c:pt>
                <c:pt idx="11268">
                  <c:v>44848</c:v>
                </c:pt>
                <c:pt idx="11269">
                  <c:v>44848</c:v>
                </c:pt>
                <c:pt idx="11270">
                  <c:v>44848</c:v>
                </c:pt>
                <c:pt idx="11271">
                  <c:v>44848</c:v>
                </c:pt>
                <c:pt idx="11272">
                  <c:v>44848</c:v>
                </c:pt>
                <c:pt idx="11273">
                  <c:v>44848</c:v>
                </c:pt>
                <c:pt idx="11274">
                  <c:v>44848</c:v>
                </c:pt>
                <c:pt idx="11275">
                  <c:v>44848</c:v>
                </c:pt>
                <c:pt idx="11276">
                  <c:v>44848</c:v>
                </c:pt>
                <c:pt idx="11277">
                  <c:v>44848</c:v>
                </c:pt>
                <c:pt idx="11278">
                  <c:v>44848</c:v>
                </c:pt>
                <c:pt idx="11279">
                  <c:v>44848</c:v>
                </c:pt>
                <c:pt idx="11280">
                  <c:v>44848</c:v>
                </c:pt>
                <c:pt idx="11281">
                  <c:v>44848</c:v>
                </c:pt>
                <c:pt idx="11282">
                  <c:v>44848</c:v>
                </c:pt>
                <c:pt idx="11283">
                  <c:v>44849</c:v>
                </c:pt>
                <c:pt idx="11284">
                  <c:v>44849</c:v>
                </c:pt>
                <c:pt idx="11285">
                  <c:v>44849</c:v>
                </c:pt>
                <c:pt idx="11286">
                  <c:v>44849</c:v>
                </c:pt>
                <c:pt idx="11287">
                  <c:v>44849</c:v>
                </c:pt>
                <c:pt idx="11288">
                  <c:v>44849</c:v>
                </c:pt>
                <c:pt idx="11289">
                  <c:v>44849</c:v>
                </c:pt>
                <c:pt idx="11290">
                  <c:v>44849</c:v>
                </c:pt>
                <c:pt idx="11291">
                  <c:v>44849</c:v>
                </c:pt>
                <c:pt idx="11292">
                  <c:v>44849</c:v>
                </c:pt>
                <c:pt idx="11293">
                  <c:v>44849</c:v>
                </c:pt>
                <c:pt idx="11294">
                  <c:v>44849</c:v>
                </c:pt>
                <c:pt idx="11295">
                  <c:v>44849</c:v>
                </c:pt>
                <c:pt idx="11296">
                  <c:v>44849</c:v>
                </c:pt>
                <c:pt idx="11297">
                  <c:v>44850</c:v>
                </c:pt>
                <c:pt idx="11298">
                  <c:v>44850</c:v>
                </c:pt>
                <c:pt idx="11299">
                  <c:v>44850</c:v>
                </c:pt>
                <c:pt idx="11300">
                  <c:v>44850</c:v>
                </c:pt>
                <c:pt idx="11301">
                  <c:v>44850</c:v>
                </c:pt>
                <c:pt idx="11302">
                  <c:v>44850</c:v>
                </c:pt>
                <c:pt idx="11303">
                  <c:v>44850</c:v>
                </c:pt>
                <c:pt idx="11304">
                  <c:v>44850</c:v>
                </c:pt>
                <c:pt idx="11305">
                  <c:v>44850</c:v>
                </c:pt>
                <c:pt idx="11306">
                  <c:v>44850</c:v>
                </c:pt>
                <c:pt idx="11307">
                  <c:v>44850</c:v>
                </c:pt>
                <c:pt idx="11308">
                  <c:v>44850</c:v>
                </c:pt>
                <c:pt idx="11309">
                  <c:v>44850</c:v>
                </c:pt>
                <c:pt idx="11310">
                  <c:v>44850</c:v>
                </c:pt>
                <c:pt idx="11311">
                  <c:v>44850</c:v>
                </c:pt>
                <c:pt idx="11312">
                  <c:v>44851</c:v>
                </c:pt>
                <c:pt idx="11313">
                  <c:v>44851</c:v>
                </c:pt>
                <c:pt idx="11314">
                  <c:v>44851</c:v>
                </c:pt>
                <c:pt idx="11315">
                  <c:v>44851</c:v>
                </c:pt>
                <c:pt idx="11316">
                  <c:v>44851</c:v>
                </c:pt>
                <c:pt idx="11317">
                  <c:v>44851</c:v>
                </c:pt>
                <c:pt idx="11318">
                  <c:v>44851</c:v>
                </c:pt>
                <c:pt idx="11319">
                  <c:v>44851</c:v>
                </c:pt>
                <c:pt idx="11320">
                  <c:v>44851</c:v>
                </c:pt>
                <c:pt idx="11321">
                  <c:v>44851</c:v>
                </c:pt>
                <c:pt idx="11322">
                  <c:v>44851</c:v>
                </c:pt>
                <c:pt idx="11323">
                  <c:v>44851</c:v>
                </c:pt>
                <c:pt idx="11324">
                  <c:v>44851</c:v>
                </c:pt>
                <c:pt idx="11325">
                  <c:v>44851</c:v>
                </c:pt>
                <c:pt idx="11326">
                  <c:v>44852</c:v>
                </c:pt>
                <c:pt idx="11327">
                  <c:v>44852</c:v>
                </c:pt>
                <c:pt idx="11328">
                  <c:v>44852</c:v>
                </c:pt>
                <c:pt idx="11329">
                  <c:v>44852</c:v>
                </c:pt>
                <c:pt idx="11330">
                  <c:v>44852</c:v>
                </c:pt>
                <c:pt idx="11331">
                  <c:v>44852</c:v>
                </c:pt>
                <c:pt idx="11332">
                  <c:v>44852</c:v>
                </c:pt>
                <c:pt idx="11333">
                  <c:v>44852</c:v>
                </c:pt>
                <c:pt idx="11334">
                  <c:v>44852</c:v>
                </c:pt>
                <c:pt idx="11335">
                  <c:v>44852</c:v>
                </c:pt>
                <c:pt idx="11336">
                  <c:v>44852</c:v>
                </c:pt>
                <c:pt idx="11337">
                  <c:v>44852</c:v>
                </c:pt>
                <c:pt idx="11338">
                  <c:v>44852</c:v>
                </c:pt>
                <c:pt idx="11339">
                  <c:v>44852</c:v>
                </c:pt>
                <c:pt idx="11340">
                  <c:v>44852</c:v>
                </c:pt>
                <c:pt idx="11341">
                  <c:v>44853</c:v>
                </c:pt>
                <c:pt idx="11342">
                  <c:v>44853</c:v>
                </c:pt>
                <c:pt idx="11343">
                  <c:v>44853</c:v>
                </c:pt>
                <c:pt idx="11344">
                  <c:v>44853</c:v>
                </c:pt>
                <c:pt idx="11345">
                  <c:v>44853</c:v>
                </c:pt>
                <c:pt idx="11346">
                  <c:v>44853</c:v>
                </c:pt>
                <c:pt idx="11347">
                  <c:v>44853</c:v>
                </c:pt>
                <c:pt idx="11348">
                  <c:v>44853</c:v>
                </c:pt>
                <c:pt idx="11349">
                  <c:v>44853</c:v>
                </c:pt>
                <c:pt idx="11350">
                  <c:v>44853</c:v>
                </c:pt>
                <c:pt idx="11351">
                  <c:v>44853</c:v>
                </c:pt>
                <c:pt idx="11352">
                  <c:v>44853</c:v>
                </c:pt>
                <c:pt idx="11353">
                  <c:v>44853</c:v>
                </c:pt>
                <c:pt idx="11354">
                  <c:v>44853</c:v>
                </c:pt>
                <c:pt idx="11355">
                  <c:v>44854</c:v>
                </c:pt>
                <c:pt idx="11356">
                  <c:v>44854</c:v>
                </c:pt>
                <c:pt idx="11357">
                  <c:v>44854</c:v>
                </c:pt>
                <c:pt idx="11358">
                  <c:v>44854</c:v>
                </c:pt>
                <c:pt idx="11359">
                  <c:v>44854</c:v>
                </c:pt>
                <c:pt idx="11360">
                  <c:v>44854</c:v>
                </c:pt>
                <c:pt idx="11361">
                  <c:v>44854</c:v>
                </c:pt>
                <c:pt idx="11362">
                  <c:v>44854</c:v>
                </c:pt>
                <c:pt idx="11363">
                  <c:v>44854</c:v>
                </c:pt>
                <c:pt idx="11364">
                  <c:v>44854</c:v>
                </c:pt>
                <c:pt idx="11365">
                  <c:v>44854</c:v>
                </c:pt>
                <c:pt idx="11366">
                  <c:v>44854</c:v>
                </c:pt>
                <c:pt idx="11367">
                  <c:v>44854</c:v>
                </c:pt>
                <c:pt idx="11368">
                  <c:v>44854</c:v>
                </c:pt>
                <c:pt idx="11369">
                  <c:v>44854</c:v>
                </c:pt>
                <c:pt idx="11370">
                  <c:v>44855</c:v>
                </c:pt>
                <c:pt idx="11371">
                  <c:v>44855</c:v>
                </c:pt>
                <c:pt idx="11372">
                  <c:v>44855</c:v>
                </c:pt>
                <c:pt idx="11373">
                  <c:v>44855</c:v>
                </c:pt>
                <c:pt idx="11374">
                  <c:v>44855</c:v>
                </c:pt>
                <c:pt idx="11375">
                  <c:v>44855</c:v>
                </c:pt>
                <c:pt idx="11376">
                  <c:v>44855</c:v>
                </c:pt>
                <c:pt idx="11377">
                  <c:v>44855</c:v>
                </c:pt>
                <c:pt idx="11378">
                  <c:v>44855</c:v>
                </c:pt>
                <c:pt idx="11379">
                  <c:v>44855</c:v>
                </c:pt>
                <c:pt idx="11380">
                  <c:v>44855</c:v>
                </c:pt>
                <c:pt idx="11381">
                  <c:v>44855</c:v>
                </c:pt>
                <c:pt idx="11382">
                  <c:v>44855</c:v>
                </c:pt>
                <c:pt idx="11383">
                  <c:v>44855</c:v>
                </c:pt>
                <c:pt idx="11384">
                  <c:v>44855</c:v>
                </c:pt>
                <c:pt idx="11385">
                  <c:v>44856</c:v>
                </c:pt>
                <c:pt idx="11386">
                  <c:v>44856</c:v>
                </c:pt>
                <c:pt idx="11387">
                  <c:v>44856</c:v>
                </c:pt>
                <c:pt idx="11388">
                  <c:v>44856</c:v>
                </c:pt>
                <c:pt idx="11389">
                  <c:v>44856</c:v>
                </c:pt>
                <c:pt idx="11390">
                  <c:v>44856</c:v>
                </c:pt>
                <c:pt idx="11391">
                  <c:v>44856</c:v>
                </c:pt>
                <c:pt idx="11392">
                  <c:v>44856</c:v>
                </c:pt>
                <c:pt idx="11393">
                  <c:v>44856</c:v>
                </c:pt>
                <c:pt idx="11394">
                  <c:v>44856</c:v>
                </c:pt>
                <c:pt idx="11395">
                  <c:v>44856</c:v>
                </c:pt>
                <c:pt idx="11396">
                  <c:v>44856</c:v>
                </c:pt>
                <c:pt idx="11397">
                  <c:v>44856</c:v>
                </c:pt>
                <c:pt idx="11398">
                  <c:v>44856</c:v>
                </c:pt>
                <c:pt idx="11399">
                  <c:v>44857</c:v>
                </c:pt>
                <c:pt idx="11400">
                  <c:v>44857</c:v>
                </c:pt>
                <c:pt idx="11401">
                  <c:v>44857</c:v>
                </c:pt>
                <c:pt idx="11402">
                  <c:v>44857</c:v>
                </c:pt>
                <c:pt idx="11403">
                  <c:v>44857</c:v>
                </c:pt>
                <c:pt idx="11404">
                  <c:v>44857</c:v>
                </c:pt>
                <c:pt idx="11405">
                  <c:v>44857</c:v>
                </c:pt>
                <c:pt idx="11406">
                  <c:v>44857</c:v>
                </c:pt>
                <c:pt idx="11407">
                  <c:v>44857</c:v>
                </c:pt>
                <c:pt idx="11408">
                  <c:v>44857</c:v>
                </c:pt>
                <c:pt idx="11409">
                  <c:v>44857</c:v>
                </c:pt>
                <c:pt idx="11410">
                  <c:v>44857</c:v>
                </c:pt>
                <c:pt idx="11411">
                  <c:v>44857</c:v>
                </c:pt>
                <c:pt idx="11412">
                  <c:v>44857</c:v>
                </c:pt>
                <c:pt idx="11413">
                  <c:v>44857</c:v>
                </c:pt>
                <c:pt idx="11414">
                  <c:v>44858</c:v>
                </c:pt>
                <c:pt idx="11415">
                  <c:v>44858</c:v>
                </c:pt>
                <c:pt idx="11416">
                  <c:v>44858</c:v>
                </c:pt>
                <c:pt idx="11417">
                  <c:v>44858</c:v>
                </c:pt>
                <c:pt idx="11418">
                  <c:v>44858</c:v>
                </c:pt>
                <c:pt idx="11419">
                  <c:v>44858</c:v>
                </c:pt>
                <c:pt idx="11420">
                  <c:v>44858</c:v>
                </c:pt>
                <c:pt idx="11421">
                  <c:v>44858</c:v>
                </c:pt>
                <c:pt idx="11422">
                  <c:v>44858</c:v>
                </c:pt>
                <c:pt idx="11423">
                  <c:v>44858</c:v>
                </c:pt>
                <c:pt idx="11424">
                  <c:v>44858</c:v>
                </c:pt>
                <c:pt idx="11425">
                  <c:v>44858</c:v>
                </c:pt>
                <c:pt idx="11426">
                  <c:v>44858</c:v>
                </c:pt>
                <c:pt idx="11427">
                  <c:v>44858</c:v>
                </c:pt>
                <c:pt idx="11428">
                  <c:v>44859</c:v>
                </c:pt>
                <c:pt idx="11429">
                  <c:v>44859</c:v>
                </c:pt>
                <c:pt idx="11430">
                  <c:v>44859</c:v>
                </c:pt>
                <c:pt idx="11431">
                  <c:v>44859</c:v>
                </c:pt>
                <c:pt idx="11432">
                  <c:v>44859</c:v>
                </c:pt>
                <c:pt idx="11433">
                  <c:v>44859</c:v>
                </c:pt>
                <c:pt idx="11434">
                  <c:v>44859</c:v>
                </c:pt>
                <c:pt idx="11435">
                  <c:v>44859</c:v>
                </c:pt>
                <c:pt idx="11436">
                  <c:v>44859</c:v>
                </c:pt>
                <c:pt idx="11437">
                  <c:v>44859</c:v>
                </c:pt>
                <c:pt idx="11438">
                  <c:v>44859</c:v>
                </c:pt>
                <c:pt idx="11439">
                  <c:v>44859</c:v>
                </c:pt>
                <c:pt idx="11440">
                  <c:v>44859</c:v>
                </c:pt>
                <c:pt idx="11441">
                  <c:v>44859</c:v>
                </c:pt>
                <c:pt idx="11442">
                  <c:v>44859</c:v>
                </c:pt>
                <c:pt idx="11443">
                  <c:v>44860</c:v>
                </c:pt>
                <c:pt idx="11444">
                  <c:v>44860</c:v>
                </c:pt>
                <c:pt idx="11445">
                  <c:v>44860</c:v>
                </c:pt>
                <c:pt idx="11446">
                  <c:v>44860</c:v>
                </c:pt>
                <c:pt idx="11447">
                  <c:v>44860</c:v>
                </c:pt>
                <c:pt idx="11448">
                  <c:v>44860</c:v>
                </c:pt>
                <c:pt idx="11449">
                  <c:v>44860</c:v>
                </c:pt>
                <c:pt idx="11450">
                  <c:v>44860</c:v>
                </c:pt>
                <c:pt idx="11451">
                  <c:v>44860</c:v>
                </c:pt>
                <c:pt idx="11452">
                  <c:v>44860</c:v>
                </c:pt>
                <c:pt idx="11453">
                  <c:v>44860</c:v>
                </c:pt>
                <c:pt idx="11454">
                  <c:v>44860</c:v>
                </c:pt>
                <c:pt idx="11455">
                  <c:v>44860</c:v>
                </c:pt>
                <c:pt idx="11456">
                  <c:v>44860</c:v>
                </c:pt>
                <c:pt idx="11457">
                  <c:v>44861</c:v>
                </c:pt>
                <c:pt idx="11458">
                  <c:v>44861</c:v>
                </c:pt>
                <c:pt idx="11459">
                  <c:v>44861</c:v>
                </c:pt>
                <c:pt idx="11460">
                  <c:v>44861</c:v>
                </c:pt>
                <c:pt idx="11461">
                  <c:v>44861</c:v>
                </c:pt>
                <c:pt idx="11462">
                  <c:v>44861</c:v>
                </c:pt>
                <c:pt idx="11463">
                  <c:v>44861</c:v>
                </c:pt>
                <c:pt idx="11464">
                  <c:v>44861</c:v>
                </c:pt>
                <c:pt idx="11465">
                  <c:v>44861</c:v>
                </c:pt>
                <c:pt idx="11466">
                  <c:v>44861</c:v>
                </c:pt>
                <c:pt idx="11467">
                  <c:v>44861</c:v>
                </c:pt>
                <c:pt idx="11468">
                  <c:v>44861</c:v>
                </c:pt>
                <c:pt idx="11469">
                  <c:v>44861</c:v>
                </c:pt>
                <c:pt idx="11470">
                  <c:v>44861</c:v>
                </c:pt>
                <c:pt idx="11471">
                  <c:v>44861</c:v>
                </c:pt>
                <c:pt idx="11472">
                  <c:v>44862</c:v>
                </c:pt>
                <c:pt idx="11473">
                  <c:v>44862</c:v>
                </c:pt>
                <c:pt idx="11474">
                  <c:v>44862</c:v>
                </c:pt>
                <c:pt idx="11475">
                  <c:v>44862</c:v>
                </c:pt>
                <c:pt idx="11476">
                  <c:v>44862</c:v>
                </c:pt>
                <c:pt idx="11477">
                  <c:v>44862</c:v>
                </c:pt>
                <c:pt idx="11478">
                  <c:v>44862</c:v>
                </c:pt>
                <c:pt idx="11479">
                  <c:v>44862</c:v>
                </c:pt>
                <c:pt idx="11480">
                  <c:v>44862</c:v>
                </c:pt>
                <c:pt idx="11481">
                  <c:v>44862</c:v>
                </c:pt>
                <c:pt idx="11482">
                  <c:v>44862</c:v>
                </c:pt>
                <c:pt idx="11483">
                  <c:v>44862</c:v>
                </c:pt>
                <c:pt idx="11484">
                  <c:v>44862</c:v>
                </c:pt>
                <c:pt idx="11485">
                  <c:v>44862</c:v>
                </c:pt>
                <c:pt idx="11486">
                  <c:v>44863</c:v>
                </c:pt>
                <c:pt idx="11487">
                  <c:v>44863</c:v>
                </c:pt>
                <c:pt idx="11488">
                  <c:v>44863</c:v>
                </c:pt>
                <c:pt idx="11489">
                  <c:v>44863</c:v>
                </c:pt>
                <c:pt idx="11490">
                  <c:v>44863</c:v>
                </c:pt>
                <c:pt idx="11491">
                  <c:v>44863</c:v>
                </c:pt>
                <c:pt idx="11492">
                  <c:v>44863</c:v>
                </c:pt>
                <c:pt idx="11493">
                  <c:v>44863</c:v>
                </c:pt>
                <c:pt idx="11494">
                  <c:v>44863</c:v>
                </c:pt>
                <c:pt idx="11495">
                  <c:v>44863</c:v>
                </c:pt>
                <c:pt idx="11496">
                  <c:v>44863</c:v>
                </c:pt>
                <c:pt idx="11497">
                  <c:v>44863</c:v>
                </c:pt>
                <c:pt idx="11498">
                  <c:v>44863</c:v>
                </c:pt>
                <c:pt idx="11499">
                  <c:v>44863</c:v>
                </c:pt>
                <c:pt idx="11500">
                  <c:v>44863</c:v>
                </c:pt>
                <c:pt idx="11501">
                  <c:v>44864</c:v>
                </c:pt>
                <c:pt idx="11502">
                  <c:v>44864</c:v>
                </c:pt>
                <c:pt idx="11503">
                  <c:v>44864</c:v>
                </c:pt>
                <c:pt idx="11504">
                  <c:v>44864</c:v>
                </c:pt>
                <c:pt idx="11505">
                  <c:v>44864</c:v>
                </c:pt>
                <c:pt idx="11506">
                  <c:v>44864</c:v>
                </c:pt>
                <c:pt idx="11507">
                  <c:v>44864</c:v>
                </c:pt>
                <c:pt idx="11508">
                  <c:v>44864</c:v>
                </c:pt>
                <c:pt idx="11509">
                  <c:v>44864</c:v>
                </c:pt>
                <c:pt idx="11510">
                  <c:v>44864</c:v>
                </c:pt>
                <c:pt idx="11511">
                  <c:v>44864</c:v>
                </c:pt>
                <c:pt idx="11512">
                  <c:v>44864</c:v>
                </c:pt>
                <c:pt idx="11513">
                  <c:v>44864</c:v>
                </c:pt>
                <c:pt idx="11514">
                  <c:v>44864</c:v>
                </c:pt>
                <c:pt idx="11515">
                  <c:v>44864</c:v>
                </c:pt>
                <c:pt idx="11516">
                  <c:v>44865</c:v>
                </c:pt>
                <c:pt idx="11517">
                  <c:v>44865</c:v>
                </c:pt>
                <c:pt idx="11518">
                  <c:v>44865</c:v>
                </c:pt>
                <c:pt idx="11519">
                  <c:v>44865</c:v>
                </c:pt>
                <c:pt idx="11520">
                  <c:v>44865</c:v>
                </c:pt>
                <c:pt idx="11521">
                  <c:v>44865</c:v>
                </c:pt>
                <c:pt idx="11522">
                  <c:v>44865</c:v>
                </c:pt>
                <c:pt idx="11523">
                  <c:v>44865</c:v>
                </c:pt>
                <c:pt idx="11524">
                  <c:v>44865</c:v>
                </c:pt>
                <c:pt idx="11525">
                  <c:v>44865</c:v>
                </c:pt>
                <c:pt idx="11526">
                  <c:v>44865</c:v>
                </c:pt>
                <c:pt idx="11527">
                  <c:v>44865</c:v>
                </c:pt>
                <c:pt idx="11528">
                  <c:v>44865</c:v>
                </c:pt>
                <c:pt idx="11529">
                  <c:v>44865</c:v>
                </c:pt>
                <c:pt idx="11530">
                  <c:v>44866</c:v>
                </c:pt>
                <c:pt idx="11531">
                  <c:v>44866</c:v>
                </c:pt>
                <c:pt idx="11532">
                  <c:v>44866</c:v>
                </c:pt>
                <c:pt idx="11533">
                  <c:v>44866</c:v>
                </c:pt>
                <c:pt idx="11534">
                  <c:v>44866</c:v>
                </c:pt>
                <c:pt idx="11535">
                  <c:v>44866</c:v>
                </c:pt>
                <c:pt idx="11536">
                  <c:v>44866</c:v>
                </c:pt>
                <c:pt idx="11537">
                  <c:v>44866</c:v>
                </c:pt>
                <c:pt idx="11538">
                  <c:v>44866</c:v>
                </c:pt>
                <c:pt idx="11539">
                  <c:v>44866</c:v>
                </c:pt>
                <c:pt idx="11540">
                  <c:v>44866</c:v>
                </c:pt>
                <c:pt idx="11541">
                  <c:v>44866</c:v>
                </c:pt>
                <c:pt idx="11542">
                  <c:v>44866</c:v>
                </c:pt>
                <c:pt idx="11543">
                  <c:v>44866</c:v>
                </c:pt>
                <c:pt idx="11544">
                  <c:v>44866</c:v>
                </c:pt>
                <c:pt idx="11545">
                  <c:v>44867</c:v>
                </c:pt>
                <c:pt idx="11546">
                  <c:v>44867</c:v>
                </c:pt>
                <c:pt idx="11547">
                  <c:v>44867</c:v>
                </c:pt>
                <c:pt idx="11548">
                  <c:v>44867</c:v>
                </c:pt>
                <c:pt idx="11549">
                  <c:v>44867</c:v>
                </c:pt>
                <c:pt idx="11550">
                  <c:v>44867</c:v>
                </c:pt>
                <c:pt idx="11551">
                  <c:v>44867</c:v>
                </c:pt>
                <c:pt idx="11552">
                  <c:v>44867</c:v>
                </c:pt>
                <c:pt idx="11553">
                  <c:v>44867</c:v>
                </c:pt>
                <c:pt idx="11554">
                  <c:v>44867</c:v>
                </c:pt>
                <c:pt idx="11555">
                  <c:v>44867</c:v>
                </c:pt>
                <c:pt idx="11556">
                  <c:v>44867</c:v>
                </c:pt>
                <c:pt idx="11557">
                  <c:v>44867</c:v>
                </c:pt>
                <c:pt idx="11558">
                  <c:v>44867</c:v>
                </c:pt>
                <c:pt idx="11559">
                  <c:v>44868</c:v>
                </c:pt>
                <c:pt idx="11560">
                  <c:v>44868</c:v>
                </c:pt>
                <c:pt idx="11561">
                  <c:v>44868</c:v>
                </c:pt>
                <c:pt idx="11562">
                  <c:v>44868</c:v>
                </c:pt>
                <c:pt idx="11563">
                  <c:v>44868</c:v>
                </c:pt>
                <c:pt idx="11564">
                  <c:v>44868</c:v>
                </c:pt>
                <c:pt idx="11565">
                  <c:v>44868</c:v>
                </c:pt>
                <c:pt idx="11566">
                  <c:v>44868</c:v>
                </c:pt>
                <c:pt idx="11567">
                  <c:v>44868</c:v>
                </c:pt>
                <c:pt idx="11568">
                  <c:v>44868</c:v>
                </c:pt>
                <c:pt idx="11569">
                  <c:v>44868</c:v>
                </c:pt>
                <c:pt idx="11570">
                  <c:v>44868</c:v>
                </c:pt>
                <c:pt idx="11571">
                  <c:v>44868</c:v>
                </c:pt>
                <c:pt idx="11572">
                  <c:v>44868</c:v>
                </c:pt>
                <c:pt idx="11573">
                  <c:v>44868</c:v>
                </c:pt>
                <c:pt idx="11574">
                  <c:v>44869</c:v>
                </c:pt>
                <c:pt idx="11575">
                  <c:v>44869</c:v>
                </c:pt>
                <c:pt idx="11576">
                  <c:v>44869</c:v>
                </c:pt>
                <c:pt idx="11577">
                  <c:v>44869</c:v>
                </c:pt>
                <c:pt idx="11578">
                  <c:v>44869</c:v>
                </c:pt>
                <c:pt idx="11579">
                  <c:v>44869</c:v>
                </c:pt>
                <c:pt idx="11580">
                  <c:v>44869</c:v>
                </c:pt>
                <c:pt idx="11581">
                  <c:v>44869</c:v>
                </c:pt>
                <c:pt idx="11582">
                  <c:v>44869</c:v>
                </c:pt>
                <c:pt idx="11583">
                  <c:v>44869</c:v>
                </c:pt>
                <c:pt idx="11584">
                  <c:v>44869</c:v>
                </c:pt>
                <c:pt idx="11585">
                  <c:v>44869</c:v>
                </c:pt>
                <c:pt idx="11586">
                  <c:v>44869</c:v>
                </c:pt>
                <c:pt idx="11587">
                  <c:v>44869</c:v>
                </c:pt>
                <c:pt idx="11588">
                  <c:v>44870</c:v>
                </c:pt>
                <c:pt idx="11589">
                  <c:v>44870</c:v>
                </c:pt>
                <c:pt idx="11590">
                  <c:v>44870</c:v>
                </c:pt>
                <c:pt idx="11591">
                  <c:v>44870</c:v>
                </c:pt>
                <c:pt idx="11592">
                  <c:v>44870</c:v>
                </c:pt>
                <c:pt idx="11593">
                  <c:v>44870</c:v>
                </c:pt>
                <c:pt idx="11594">
                  <c:v>44870</c:v>
                </c:pt>
                <c:pt idx="11595">
                  <c:v>44870</c:v>
                </c:pt>
                <c:pt idx="11596">
                  <c:v>44870</c:v>
                </c:pt>
                <c:pt idx="11597">
                  <c:v>44870</c:v>
                </c:pt>
                <c:pt idx="11598">
                  <c:v>44870</c:v>
                </c:pt>
                <c:pt idx="11599">
                  <c:v>44870</c:v>
                </c:pt>
                <c:pt idx="11600">
                  <c:v>44870</c:v>
                </c:pt>
                <c:pt idx="11601">
                  <c:v>44870</c:v>
                </c:pt>
                <c:pt idx="11602">
                  <c:v>44870</c:v>
                </c:pt>
                <c:pt idx="11603">
                  <c:v>44871</c:v>
                </c:pt>
                <c:pt idx="11604">
                  <c:v>44871</c:v>
                </c:pt>
                <c:pt idx="11605">
                  <c:v>44871</c:v>
                </c:pt>
                <c:pt idx="11606">
                  <c:v>44871</c:v>
                </c:pt>
                <c:pt idx="11607">
                  <c:v>44871</c:v>
                </c:pt>
                <c:pt idx="11608">
                  <c:v>44871</c:v>
                </c:pt>
                <c:pt idx="11609">
                  <c:v>44871</c:v>
                </c:pt>
                <c:pt idx="11610">
                  <c:v>44871</c:v>
                </c:pt>
                <c:pt idx="11611">
                  <c:v>44871</c:v>
                </c:pt>
                <c:pt idx="11612">
                  <c:v>44871</c:v>
                </c:pt>
                <c:pt idx="11613">
                  <c:v>44871</c:v>
                </c:pt>
                <c:pt idx="11614">
                  <c:v>44871</c:v>
                </c:pt>
                <c:pt idx="11615">
                  <c:v>44871</c:v>
                </c:pt>
                <c:pt idx="11616">
                  <c:v>44871</c:v>
                </c:pt>
                <c:pt idx="11617">
                  <c:v>44871</c:v>
                </c:pt>
                <c:pt idx="11618">
                  <c:v>44872</c:v>
                </c:pt>
                <c:pt idx="11619">
                  <c:v>44872</c:v>
                </c:pt>
                <c:pt idx="11620">
                  <c:v>44872</c:v>
                </c:pt>
                <c:pt idx="11621">
                  <c:v>44872</c:v>
                </c:pt>
                <c:pt idx="11622">
                  <c:v>44872</c:v>
                </c:pt>
                <c:pt idx="11623">
                  <c:v>44872</c:v>
                </c:pt>
                <c:pt idx="11624">
                  <c:v>44872</c:v>
                </c:pt>
                <c:pt idx="11625">
                  <c:v>44872</c:v>
                </c:pt>
                <c:pt idx="11626">
                  <c:v>44872</c:v>
                </c:pt>
                <c:pt idx="11627">
                  <c:v>44872</c:v>
                </c:pt>
                <c:pt idx="11628">
                  <c:v>44872</c:v>
                </c:pt>
                <c:pt idx="11629">
                  <c:v>44872</c:v>
                </c:pt>
                <c:pt idx="11630">
                  <c:v>44872</c:v>
                </c:pt>
                <c:pt idx="11631">
                  <c:v>44872</c:v>
                </c:pt>
                <c:pt idx="11632">
                  <c:v>44873</c:v>
                </c:pt>
                <c:pt idx="11633">
                  <c:v>44873</c:v>
                </c:pt>
                <c:pt idx="11634">
                  <c:v>44873</c:v>
                </c:pt>
                <c:pt idx="11635">
                  <c:v>44873</c:v>
                </c:pt>
                <c:pt idx="11636">
                  <c:v>44873</c:v>
                </c:pt>
                <c:pt idx="11637">
                  <c:v>44873</c:v>
                </c:pt>
                <c:pt idx="11638">
                  <c:v>44873</c:v>
                </c:pt>
                <c:pt idx="11639">
                  <c:v>44873</c:v>
                </c:pt>
                <c:pt idx="11640">
                  <c:v>44873</c:v>
                </c:pt>
                <c:pt idx="11641">
                  <c:v>44873</c:v>
                </c:pt>
                <c:pt idx="11642">
                  <c:v>44873</c:v>
                </c:pt>
                <c:pt idx="11643">
                  <c:v>44873</c:v>
                </c:pt>
                <c:pt idx="11644">
                  <c:v>44873</c:v>
                </c:pt>
                <c:pt idx="11645">
                  <c:v>44873</c:v>
                </c:pt>
                <c:pt idx="11646">
                  <c:v>44873</c:v>
                </c:pt>
                <c:pt idx="11647">
                  <c:v>44874</c:v>
                </c:pt>
                <c:pt idx="11648">
                  <c:v>44874</c:v>
                </c:pt>
                <c:pt idx="11649">
                  <c:v>44874</c:v>
                </c:pt>
                <c:pt idx="11650">
                  <c:v>44874</c:v>
                </c:pt>
                <c:pt idx="11651">
                  <c:v>44874</c:v>
                </c:pt>
                <c:pt idx="11652">
                  <c:v>44874</c:v>
                </c:pt>
                <c:pt idx="11653">
                  <c:v>44874</c:v>
                </c:pt>
                <c:pt idx="11654">
                  <c:v>44874</c:v>
                </c:pt>
                <c:pt idx="11655">
                  <c:v>44874</c:v>
                </c:pt>
                <c:pt idx="11656">
                  <c:v>44874</c:v>
                </c:pt>
                <c:pt idx="11657">
                  <c:v>44874</c:v>
                </c:pt>
                <c:pt idx="11658">
                  <c:v>44874</c:v>
                </c:pt>
                <c:pt idx="11659">
                  <c:v>44874</c:v>
                </c:pt>
                <c:pt idx="11660">
                  <c:v>44874</c:v>
                </c:pt>
                <c:pt idx="11661">
                  <c:v>44875</c:v>
                </c:pt>
                <c:pt idx="11662">
                  <c:v>44875</c:v>
                </c:pt>
                <c:pt idx="11663">
                  <c:v>44875</c:v>
                </c:pt>
                <c:pt idx="11664">
                  <c:v>44875</c:v>
                </c:pt>
                <c:pt idx="11665">
                  <c:v>44875</c:v>
                </c:pt>
                <c:pt idx="11666">
                  <c:v>44875</c:v>
                </c:pt>
                <c:pt idx="11667">
                  <c:v>44875</c:v>
                </c:pt>
                <c:pt idx="11668">
                  <c:v>44875</c:v>
                </c:pt>
                <c:pt idx="11669">
                  <c:v>44875</c:v>
                </c:pt>
                <c:pt idx="11670">
                  <c:v>44875</c:v>
                </c:pt>
                <c:pt idx="11671">
                  <c:v>44875</c:v>
                </c:pt>
                <c:pt idx="11672">
                  <c:v>44875</c:v>
                </c:pt>
                <c:pt idx="11673">
                  <c:v>44875</c:v>
                </c:pt>
                <c:pt idx="11674">
                  <c:v>44875</c:v>
                </c:pt>
                <c:pt idx="11675">
                  <c:v>44875</c:v>
                </c:pt>
                <c:pt idx="11676">
                  <c:v>44876</c:v>
                </c:pt>
                <c:pt idx="11677">
                  <c:v>44876</c:v>
                </c:pt>
                <c:pt idx="11678">
                  <c:v>44876</c:v>
                </c:pt>
                <c:pt idx="11679">
                  <c:v>44876</c:v>
                </c:pt>
                <c:pt idx="11680">
                  <c:v>44876</c:v>
                </c:pt>
                <c:pt idx="11681">
                  <c:v>44876</c:v>
                </c:pt>
                <c:pt idx="11682">
                  <c:v>44876</c:v>
                </c:pt>
                <c:pt idx="11683">
                  <c:v>44876</c:v>
                </c:pt>
                <c:pt idx="11684">
                  <c:v>44876</c:v>
                </c:pt>
                <c:pt idx="11685">
                  <c:v>44876</c:v>
                </c:pt>
                <c:pt idx="11686">
                  <c:v>44876</c:v>
                </c:pt>
                <c:pt idx="11687">
                  <c:v>44876</c:v>
                </c:pt>
                <c:pt idx="11688">
                  <c:v>44876</c:v>
                </c:pt>
                <c:pt idx="11689">
                  <c:v>44876</c:v>
                </c:pt>
                <c:pt idx="11690">
                  <c:v>44877</c:v>
                </c:pt>
                <c:pt idx="11691">
                  <c:v>44877</c:v>
                </c:pt>
                <c:pt idx="11692">
                  <c:v>44877</c:v>
                </c:pt>
                <c:pt idx="11693">
                  <c:v>44877</c:v>
                </c:pt>
                <c:pt idx="11694">
                  <c:v>44877</c:v>
                </c:pt>
                <c:pt idx="11695">
                  <c:v>44877</c:v>
                </c:pt>
                <c:pt idx="11696">
                  <c:v>44877</c:v>
                </c:pt>
                <c:pt idx="11697">
                  <c:v>44877</c:v>
                </c:pt>
                <c:pt idx="11698">
                  <c:v>44877</c:v>
                </c:pt>
                <c:pt idx="11699">
                  <c:v>44877</c:v>
                </c:pt>
                <c:pt idx="11700">
                  <c:v>44877</c:v>
                </c:pt>
                <c:pt idx="11701">
                  <c:v>44877</c:v>
                </c:pt>
                <c:pt idx="11702">
                  <c:v>44877</c:v>
                </c:pt>
                <c:pt idx="11703">
                  <c:v>44877</c:v>
                </c:pt>
                <c:pt idx="11704">
                  <c:v>44877</c:v>
                </c:pt>
                <c:pt idx="11705">
                  <c:v>44878</c:v>
                </c:pt>
                <c:pt idx="11706">
                  <c:v>44878</c:v>
                </c:pt>
                <c:pt idx="11707">
                  <c:v>44878</c:v>
                </c:pt>
                <c:pt idx="11708">
                  <c:v>44878</c:v>
                </c:pt>
                <c:pt idx="11709">
                  <c:v>44878</c:v>
                </c:pt>
                <c:pt idx="11710">
                  <c:v>44878</c:v>
                </c:pt>
                <c:pt idx="11711">
                  <c:v>44878</c:v>
                </c:pt>
                <c:pt idx="11712">
                  <c:v>44878</c:v>
                </c:pt>
                <c:pt idx="11713">
                  <c:v>44878</c:v>
                </c:pt>
                <c:pt idx="11714">
                  <c:v>44878</c:v>
                </c:pt>
                <c:pt idx="11715">
                  <c:v>44878</c:v>
                </c:pt>
                <c:pt idx="11716">
                  <c:v>44878</c:v>
                </c:pt>
                <c:pt idx="11717">
                  <c:v>44878</c:v>
                </c:pt>
                <c:pt idx="11718">
                  <c:v>44878</c:v>
                </c:pt>
                <c:pt idx="11719">
                  <c:v>44879</c:v>
                </c:pt>
                <c:pt idx="11720">
                  <c:v>44879</c:v>
                </c:pt>
                <c:pt idx="11721">
                  <c:v>44879</c:v>
                </c:pt>
                <c:pt idx="11722">
                  <c:v>44879</c:v>
                </c:pt>
                <c:pt idx="11723">
                  <c:v>44879</c:v>
                </c:pt>
                <c:pt idx="11724">
                  <c:v>44879</c:v>
                </c:pt>
                <c:pt idx="11725">
                  <c:v>44879</c:v>
                </c:pt>
                <c:pt idx="11726">
                  <c:v>44879</c:v>
                </c:pt>
                <c:pt idx="11727">
                  <c:v>44879</c:v>
                </c:pt>
                <c:pt idx="11728">
                  <c:v>44879</c:v>
                </c:pt>
                <c:pt idx="11729">
                  <c:v>44879</c:v>
                </c:pt>
                <c:pt idx="11730">
                  <c:v>44879</c:v>
                </c:pt>
                <c:pt idx="11731">
                  <c:v>44879</c:v>
                </c:pt>
                <c:pt idx="11732">
                  <c:v>44879</c:v>
                </c:pt>
                <c:pt idx="11733">
                  <c:v>44879</c:v>
                </c:pt>
                <c:pt idx="11734">
                  <c:v>44880</c:v>
                </c:pt>
                <c:pt idx="11735">
                  <c:v>44880</c:v>
                </c:pt>
                <c:pt idx="11736">
                  <c:v>44880</c:v>
                </c:pt>
                <c:pt idx="11737">
                  <c:v>44880</c:v>
                </c:pt>
                <c:pt idx="11738">
                  <c:v>44880</c:v>
                </c:pt>
                <c:pt idx="11739">
                  <c:v>44880</c:v>
                </c:pt>
                <c:pt idx="11740">
                  <c:v>44880</c:v>
                </c:pt>
                <c:pt idx="11741">
                  <c:v>44880</c:v>
                </c:pt>
                <c:pt idx="11742">
                  <c:v>44880</c:v>
                </c:pt>
                <c:pt idx="11743">
                  <c:v>44880</c:v>
                </c:pt>
                <c:pt idx="11744">
                  <c:v>44880</c:v>
                </c:pt>
                <c:pt idx="11745">
                  <c:v>44880</c:v>
                </c:pt>
                <c:pt idx="11746">
                  <c:v>44880</c:v>
                </c:pt>
                <c:pt idx="11747">
                  <c:v>44880</c:v>
                </c:pt>
                <c:pt idx="11748">
                  <c:v>44880</c:v>
                </c:pt>
                <c:pt idx="11749">
                  <c:v>44881</c:v>
                </c:pt>
                <c:pt idx="11750">
                  <c:v>44881</c:v>
                </c:pt>
                <c:pt idx="11751">
                  <c:v>44881</c:v>
                </c:pt>
                <c:pt idx="11752">
                  <c:v>44881</c:v>
                </c:pt>
                <c:pt idx="11753">
                  <c:v>44881</c:v>
                </c:pt>
                <c:pt idx="11754">
                  <c:v>44881</c:v>
                </c:pt>
                <c:pt idx="11755">
                  <c:v>44881</c:v>
                </c:pt>
                <c:pt idx="11756">
                  <c:v>44881</c:v>
                </c:pt>
                <c:pt idx="11757">
                  <c:v>44881</c:v>
                </c:pt>
                <c:pt idx="11758">
                  <c:v>44881</c:v>
                </c:pt>
                <c:pt idx="11759">
                  <c:v>44881</c:v>
                </c:pt>
                <c:pt idx="11760">
                  <c:v>44881</c:v>
                </c:pt>
                <c:pt idx="11761">
                  <c:v>44881</c:v>
                </c:pt>
                <c:pt idx="11762">
                  <c:v>44881</c:v>
                </c:pt>
                <c:pt idx="11763">
                  <c:v>44882</c:v>
                </c:pt>
                <c:pt idx="11764">
                  <c:v>44882</c:v>
                </c:pt>
                <c:pt idx="11765">
                  <c:v>44882</c:v>
                </c:pt>
                <c:pt idx="11766">
                  <c:v>44882</c:v>
                </c:pt>
                <c:pt idx="11767">
                  <c:v>44882</c:v>
                </c:pt>
                <c:pt idx="11768">
                  <c:v>44882</c:v>
                </c:pt>
                <c:pt idx="11769">
                  <c:v>44882</c:v>
                </c:pt>
                <c:pt idx="11770">
                  <c:v>44882</c:v>
                </c:pt>
                <c:pt idx="11771">
                  <c:v>44882</c:v>
                </c:pt>
                <c:pt idx="11772">
                  <c:v>44882</c:v>
                </c:pt>
                <c:pt idx="11773">
                  <c:v>44882</c:v>
                </c:pt>
                <c:pt idx="11774">
                  <c:v>44882</c:v>
                </c:pt>
                <c:pt idx="11775">
                  <c:v>44882</c:v>
                </c:pt>
                <c:pt idx="11776">
                  <c:v>44882</c:v>
                </c:pt>
                <c:pt idx="11777">
                  <c:v>44882</c:v>
                </c:pt>
                <c:pt idx="11778">
                  <c:v>44883</c:v>
                </c:pt>
                <c:pt idx="11779">
                  <c:v>44883</c:v>
                </c:pt>
                <c:pt idx="11780">
                  <c:v>44883</c:v>
                </c:pt>
                <c:pt idx="11781">
                  <c:v>44883</c:v>
                </c:pt>
                <c:pt idx="11782">
                  <c:v>44883</c:v>
                </c:pt>
                <c:pt idx="11783">
                  <c:v>44883</c:v>
                </c:pt>
                <c:pt idx="11784">
                  <c:v>44883</c:v>
                </c:pt>
                <c:pt idx="11785">
                  <c:v>44883</c:v>
                </c:pt>
                <c:pt idx="11786">
                  <c:v>44883</c:v>
                </c:pt>
                <c:pt idx="11787">
                  <c:v>44883</c:v>
                </c:pt>
                <c:pt idx="11788">
                  <c:v>44883</c:v>
                </c:pt>
                <c:pt idx="11789">
                  <c:v>44883</c:v>
                </c:pt>
                <c:pt idx="11790">
                  <c:v>44883</c:v>
                </c:pt>
                <c:pt idx="11791">
                  <c:v>44883</c:v>
                </c:pt>
                <c:pt idx="11792">
                  <c:v>44884</c:v>
                </c:pt>
                <c:pt idx="11793">
                  <c:v>44884</c:v>
                </c:pt>
                <c:pt idx="11794">
                  <c:v>44884</c:v>
                </c:pt>
                <c:pt idx="11795">
                  <c:v>44884</c:v>
                </c:pt>
                <c:pt idx="11796">
                  <c:v>44884</c:v>
                </c:pt>
                <c:pt idx="11797">
                  <c:v>44884</c:v>
                </c:pt>
                <c:pt idx="11798">
                  <c:v>44884</c:v>
                </c:pt>
                <c:pt idx="11799">
                  <c:v>44884</c:v>
                </c:pt>
                <c:pt idx="11800">
                  <c:v>44884</c:v>
                </c:pt>
                <c:pt idx="11801">
                  <c:v>44884</c:v>
                </c:pt>
                <c:pt idx="11802">
                  <c:v>44884</c:v>
                </c:pt>
                <c:pt idx="11803">
                  <c:v>44884</c:v>
                </c:pt>
                <c:pt idx="11804">
                  <c:v>44884</c:v>
                </c:pt>
                <c:pt idx="11805">
                  <c:v>44884</c:v>
                </c:pt>
                <c:pt idx="11806">
                  <c:v>44884</c:v>
                </c:pt>
                <c:pt idx="11807">
                  <c:v>44885</c:v>
                </c:pt>
                <c:pt idx="11808">
                  <c:v>44885</c:v>
                </c:pt>
                <c:pt idx="11809">
                  <c:v>44885</c:v>
                </c:pt>
                <c:pt idx="11810">
                  <c:v>44885</c:v>
                </c:pt>
                <c:pt idx="11811">
                  <c:v>44885</c:v>
                </c:pt>
                <c:pt idx="11812">
                  <c:v>44885</c:v>
                </c:pt>
                <c:pt idx="11813">
                  <c:v>44885</c:v>
                </c:pt>
                <c:pt idx="11814">
                  <c:v>44885</c:v>
                </c:pt>
                <c:pt idx="11815">
                  <c:v>44885</c:v>
                </c:pt>
                <c:pt idx="11816">
                  <c:v>44885</c:v>
                </c:pt>
                <c:pt idx="11817">
                  <c:v>44885</c:v>
                </c:pt>
                <c:pt idx="11818">
                  <c:v>44885</c:v>
                </c:pt>
                <c:pt idx="11819">
                  <c:v>44885</c:v>
                </c:pt>
                <c:pt idx="11820">
                  <c:v>44885</c:v>
                </c:pt>
                <c:pt idx="11821">
                  <c:v>44886</c:v>
                </c:pt>
                <c:pt idx="11822">
                  <c:v>44886</c:v>
                </c:pt>
                <c:pt idx="11823">
                  <c:v>44886</c:v>
                </c:pt>
                <c:pt idx="11824">
                  <c:v>44886</c:v>
                </c:pt>
                <c:pt idx="11825">
                  <c:v>44886</c:v>
                </c:pt>
                <c:pt idx="11826">
                  <c:v>44886</c:v>
                </c:pt>
                <c:pt idx="11827">
                  <c:v>44886</c:v>
                </c:pt>
                <c:pt idx="11828">
                  <c:v>44886</c:v>
                </c:pt>
                <c:pt idx="11829">
                  <c:v>44886</c:v>
                </c:pt>
                <c:pt idx="11830">
                  <c:v>44886</c:v>
                </c:pt>
                <c:pt idx="11831">
                  <c:v>44886</c:v>
                </c:pt>
                <c:pt idx="11832">
                  <c:v>44886</c:v>
                </c:pt>
                <c:pt idx="11833">
                  <c:v>44886</c:v>
                </c:pt>
                <c:pt idx="11834">
                  <c:v>44886</c:v>
                </c:pt>
                <c:pt idx="11835">
                  <c:v>44886</c:v>
                </c:pt>
                <c:pt idx="11836">
                  <c:v>44887</c:v>
                </c:pt>
                <c:pt idx="11837">
                  <c:v>44887</c:v>
                </c:pt>
                <c:pt idx="11838">
                  <c:v>44887</c:v>
                </c:pt>
                <c:pt idx="11839">
                  <c:v>44887</c:v>
                </c:pt>
                <c:pt idx="11840">
                  <c:v>44887</c:v>
                </c:pt>
                <c:pt idx="11841">
                  <c:v>44887</c:v>
                </c:pt>
                <c:pt idx="11842">
                  <c:v>44887</c:v>
                </c:pt>
                <c:pt idx="11843">
                  <c:v>44887</c:v>
                </c:pt>
                <c:pt idx="11844">
                  <c:v>44887</c:v>
                </c:pt>
                <c:pt idx="11845">
                  <c:v>44887</c:v>
                </c:pt>
                <c:pt idx="11846">
                  <c:v>44887</c:v>
                </c:pt>
                <c:pt idx="11847">
                  <c:v>44887</c:v>
                </c:pt>
                <c:pt idx="11848">
                  <c:v>44887</c:v>
                </c:pt>
                <c:pt idx="11849">
                  <c:v>44887</c:v>
                </c:pt>
                <c:pt idx="11850">
                  <c:v>44887</c:v>
                </c:pt>
                <c:pt idx="11851">
                  <c:v>44888</c:v>
                </c:pt>
                <c:pt idx="11852">
                  <c:v>44888</c:v>
                </c:pt>
                <c:pt idx="11853">
                  <c:v>44888</c:v>
                </c:pt>
                <c:pt idx="11854">
                  <c:v>44888</c:v>
                </c:pt>
                <c:pt idx="11855">
                  <c:v>44888</c:v>
                </c:pt>
                <c:pt idx="11856">
                  <c:v>44888</c:v>
                </c:pt>
                <c:pt idx="11857">
                  <c:v>44888</c:v>
                </c:pt>
                <c:pt idx="11858">
                  <c:v>44888</c:v>
                </c:pt>
                <c:pt idx="11859">
                  <c:v>44888</c:v>
                </c:pt>
                <c:pt idx="11860">
                  <c:v>44888</c:v>
                </c:pt>
                <c:pt idx="11861">
                  <c:v>44888</c:v>
                </c:pt>
                <c:pt idx="11862">
                  <c:v>44888</c:v>
                </c:pt>
                <c:pt idx="11863">
                  <c:v>44888</c:v>
                </c:pt>
                <c:pt idx="11864">
                  <c:v>44888</c:v>
                </c:pt>
                <c:pt idx="11865">
                  <c:v>44889</c:v>
                </c:pt>
                <c:pt idx="11866">
                  <c:v>44889</c:v>
                </c:pt>
                <c:pt idx="11867">
                  <c:v>44889</c:v>
                </c:pt>
                <c:pt idx="11868">
                  <c:v>44889</c:v>
                </c:pt>
                <c:pt idx="11869">
                  <c:v>44889</c:v>
                </c:pt>
                <c:pt idx="11870">
                  <c:v>44889</c:v>
                </c:pt>
                <c:pt idx="11871">
                  <c:v>44889</c:v>
                </c:pt>
                <c:pt idx="11872">
                  <c:v>44889</c:v>
                </c:pt>
                <c:pt idx="11873">
                  <c:v>44889</c:v>
                </c:pt>
                <c:pt idx="11874">
                  <c:v>44889</c:v>
                </c:pt>
                <c:pt idx="11875">
                  <c:v>44889</c:v>
                </c:pt>
                <c:pt idx="11876">
                  <c:v>44889</c:v>
                </c:pt>
                <c:pt idx="11877">
                  <c:v>44889</c:v>
                </c:pt>
                <c:pt idx="11878">
                  <c:v>44889</c:v>
                </c:pt>
                <c:pt idx="11879">
                  <c:v>44889</c:v>
                </c:pt>
                <c:pt idx="11880">
                  <c:v>44890</c:v>
                </c:pt>
                <c:pt idx="11881">
                  <c:v>44890</c:v>
                </c:pt>
                <c:pt idx="11882">
                  <c:v>44890</c:v>
                </c:pt>
                <c:pt idx="11883">
                  <c:v>44890</c:v>
                </c:pt>
                <c:pt idx="11884">
                  <c:v>44890</c:v>
                </c:pt>
                <c:pt idx="11885">
                  <c:v>44890</c:v>
                </c:pt>
                <c:pt idx="11886">
                  <c:v>44890</c:v>
                </c:pt>
                <c:pt idx="11887">
                  <c:v>44890</c:v>
                </c:pt>
                <c:pt idx="11888">
                  <c:v>44890</c:v>
                </c:pt>
                <c:pt idx="11889">
                  <c:v>44890</c:v>
                </c:pt>
                <c:pt idx="11890">
                  <c:v>44890</c:v>
                </c:pt>
                <c:pt idx="11891">
                  <c:v>44890</c:v>
                </c:pt>
                <c:pt idx="11892">
                  <c:v>44890</c:v>
                </c:pt>
                <c:pt idx="11893">
                  <c:v>44890</c:v>
                </c:pt>
                <c:pt idx="11894">
                  <c:v>44891</c:v>
                </c:pt>
                <c:pt idx="11895">
                  <c:v>44891</c:v>
                </c:pt>
                <c:pt idx="11896">
                  <c:v>44891</c:v>
                </c:pt>
                <c:pt idx="11897">
                  <c:v>44891</c:v>
                </c:pt>
                <c:pt idx="11898">
                  <c:v>44891</c:v>
                </c:pt>
                <c:pt idx="11899">
                  <c:v>44891</c:v>
                </c:pt>
                <c:pt idx="11900">
                  <c:v>44891</c:v>
                </c:pt>
                <c:pt idx="11901">
                  <c:v>44891</c:v>
                </c:pt>
                <c:pt idx="11902">
                  <c:v>44891</c:v>
                </c:pt>
                <c:pt idx="11903">
                  <c:v>44891</c:v>
                </c:pt>
                <c:pt idx="11904">
                  <c:v>44891</c:v>
                </c:pt>
                <c:pt idx="11905">
                  <c:v>44891</c:v>
                </c:pt>
                <c:pt idx="11906">
                  <c:v>44891</c:v>
                </c:pt>
                <c:pt idx="11907">
                  <c:v>44891</c:v>
                </c:pt>
                <c:pt idx="11908">
                  <c:v>44891</c:v>
                </c:pt>
                <c:pt idx="11909">
                  <c:v>44892</c:v>
                </c:pt>
                <c:pt idx="11910">
                  <c:v>44892</c:v>
                </c:pt>
                <c:pt idx="11911">
                  <c:v>44892</c:v>
                </c:pt>
                <c:pt idx="11912">
                  <c:v>44892</c:v>
                </c:pt>
                <c:pt idx="11913">
                  <c:v>44892</c:v>
                </c:pt>
                <c:pt idx="11914">
                  <c:v>44892</c:v>
                </c:pt>
                <c:pt idx="11915">
                  <c:v>44892</c:v>
                </c:pt>
                <c:pt idx="11916">
                  <c:v>44892</c:v>
                </c:pt>
                <c:pt idx="11917">
                  <c:v>44892</c:v>
                </c:pt>
                <c:pt idx="11918">
                  <c:v>44892</c:v>
                </c:pt>
                <c:pt idx="11919">
                  <c:v>44892</c:v>
                </c:pt>
                <c:pt idx="11920">
                  <c:v>44892</c:v>
                </c:pt>
                <c:pt idx="11921">
                  <c:v>44892</c:v>
                </c:pt>
                <c:pt idx="11922">
                  <c:v>44892</c:v>
                </c:pt>
                <c:pt idx="11923">
                  <c:v>44893</c:v>
                </c:pt>
                <c:pt idx="11924">
                  <c:v>44893</c:v>
                </c:pt>
                <c:pt idx="11925">
                  <c:v>44893</c:v>
                </c:pt>
                <c:pt idx="11926">
                  <c:v>44893</c:v>
                </c:pt>
                <c:pt idx="11927">
                  <c:v>44893</c:v>
                </c:pt>
                <c:pt idx="11928">
                  <c:v>44893</c:v>
                </c:pt>
                <c:pt idx="11929">
                  <c:v>44893</c:v>
                </c:pt>
                <c:pt idx="11930">
                  <c:v>44893</c:v>
                </c:pt>
                <c:pt idx="11931">
                  <c:v>44893</c:v>
                </c:pt>
                <c:pt idx="11932">
                  <c:v>44893</c:v>
                </c:pt>
                <c:pt idx="11933">
                  <c:v>44893</c:v>
                </c:pt>
                <c:pt idx="11934">
                  <c:v>44893</c:v>
                </c:pt>
                <c:pt idx="11935">
                  <c:v>44893</c:v>
                </c:pt>
                <c:pt idx="11936">
                  <c:v>44893</c:v>
                </c:pt>
                <c:pt idx="11937">
                  <c:v>44893</c:v>
                </c:pt>
                <c:pt idx="11938">
                  <c:v>44894</c:v>
                </c:pt>
                <c:pt idx="11939">
                  <c:v>44894</c:v>
                </c:pt>
                <c:pt idx="11940">
                  <c:v>44894</c:v>
                </c:pt>
                <c:pt idx="11941">
                  <c:v>44894</c:v>
                </c:pt>
                <c:pt idx="11942">
                  <c:v>44894</c:v>
                </c:pt>
                <c:pt idx="11943">
                  <c:v>44894</c:v>
                </c:pt>
                <c:pt idx="11944">
                  <c:v>44894</c:v>
                </c:pt>
                <c:pt idx="11945">
                  <c:v>44894</c:v>
                </c:pt>
                <c:pt idx="11946">
                  <c:v>44894</c:v>
                </c:pt>
                <c:pt idx="11947">
                  <c:v>44894</c:v>
                </c:pt>
                <c:pt idx="11948">
                  <c:v>44894</c:v>
                </c:pt>
                <c:pt idx="11949">
                  <c:v>44894</c:v>
                </c:pt>
                <c:pt idx="11950">
                  <c:v>44894</c:v>
                </c:pt>
                <c:pt idx="11951">
                  <c:v>44894</c:v>
                </c:pt>
                <c:pt idx="11952">
                  <c:v>44895</c:v>
                </c:pt>
                <c:pt idx="11953">
                  <c:v>44895</c:v>
                </c:pt>
                <c:pt idx="11954">
                  <c:v>44895</c:v>
                </c:pt>
                <c:pt idx="11955">
                  <c:v>44895</c:v>
                </c:pt>
                <c:pt idx="11956">
                  <c:v>44895</c:v>
                </c:pt>
                <c:pt idx="11957">
                  <c:v>44895</c:v>
                </c:pt>
                <c:pt idx="11958">
                  <c:v>44895</c:v>
                </c:pt>
                <c:pt idx="11959">
                  <c:v>44895</c:v>
                </c:pt>
                <c:pt idx="11960">
                  <c:v>44895</c:v>
                </c:pt>
                <c:pt idx="11961">
                  <c:v>44895</c:v>
                </c:pt>
                <c:pt idx="11962">
                  <c:v>44895</c:v>
                </c:pt>
                <c:pt idx="11963">
                  <c:v>44895</c:v>
                </c:pt>
                <c:pt idx="11964">
                  <c:v>44895</c:v>
                </c:pt>
                <c:pt idx="11965">
                  <c:v>44895</c:v>
                </c:pt>
                <c:pt idx="11966">
                  <c:v>44895</c:v>
                </c:pt>
                <c:pt idx="11967">
                  <c:v>44896</c:v>
                </c:pt>
                <c:pt idx="11968">
                  <c:v>44896</c:v>
                </c:pt>
                <c:pt idx="11969">
                  <c:v>44896</c:v>
                </c:pt>
                <c:pt idx="11970">
                  <c:v>44896</c:v>
                </c:pt>
                <c:pt idx="11971">
                  <c:v>44896</c:v>
                </c:pt>
                <c:pt idx="11972">
                  <c:v>44896</c:v>
                </c:pt>
                <c:pt idx="11973">
                  <c:v>44896</c:v>
                </c:pt>
                <c:pt idx="11974">
                  <c:v>44896</c:v>
                </c:pt>
                <c:pt idx="11975">
                  <c:v>44896</c:v>
                </c:pt>
                <c:pt idx="11976">
                  <c:v>44896</c:v>
                </c:pt>
                <c:pt idx="11977">
                  <c:v>44896</c:v>
                </c:pt>
                <c:pt idx="11978">
                  <c:v>44896</c:v>
                </c:pt>
                <c:pt idx="11979">
                  <c:v>44896</c:v>
                </c:pt>
                <c:pt idx="11980">
                  <c:v>44896</c:v>
                </c:pt>
                <c:pt idx="11981">
                  <c:v>44896</c:v>
                </c:pt>
                <c:pt idx="11982">
                  <c:v>44897</c:v>
                </c:pt>
                <c:pt idx="11983">
                  <c:v>44897</c:v>
                </c:pt>
                <c:pt idx="11984">
                  <c:v>44897</c:v>
                </c:pt>
                <c:pt idx="11985">
                  <c:v>44897</c:v>
                </c:pt>
                <c:pt idx="11986">
                  <c:v>44897</c:v>
                </c:pt>
                <c:pt idx="11987">
                  <c:v>44897</c:v>
                </c:pt>
                <c:pt idx="11988">
                  <c:v>44897</c:v>
                </c:pt>
                <c:pt idx="11989">
                  <c:v>44897</c:v>
                </c:pt>
                <c:pt idx="11990">
                  <c:v>44897</c:v>
                </c:pt>
                <c:pt idx="11991">
                  <c:v>44897</c:v>
                </c:pt>
                <c:pt idx="11992">
                  <c:v>44897</c:v>
                </c:pt>
                <c:pt idx="11993">
                  <c:v>44897</c:v>
                </c:pt>
                <c:pt idx="11994">
                  <c:v>44897</c:v>
                </c:pt>
                <c:pt idx="11995">
                  <c:v>44897</c:v>
                </c:pt>
                <c:pt idx="11996">
                  <c:v>44898</c:v>
                </c:pt>
                <c:pt idx="11997">
                  <c:v>44898</c:v>
                </c:pt>
                <c:pt idx="11998">
                  <c:v>44898</c:v>
                </c:pt>
                <c:pt idx="11999">
                  <c:v>44898</c:v>
                </c:pt>
                <c:pt idx="12000">
                  <c:v>44898</c:v>
                </c:pt>
                <c:pt idx="12001">
                  <c:v>44898</c:v>
                </c:pt>
                <c:pt idx="12002">
                  <c:v>44898</c:v>
                </c:pt>
                <c:pt idx="12003">
                  <c:v>44898</c:v>
                </c:pt>
                <c:pt idx="12004">
                  <c:v>44898</c:v>
                </c:pt>
                <c:pt idx="12005">
                  <c:v>44898</c:v>
                </c:pt>
                <c:pt idx="12006">
                  <c:v>44898</c:v>
                </c:pt>
                <c:pt idx="12007">
                  <c:v>44898</c:v>
                </c:pt>
                <c:pt idx="12008">
                  <c:v>44898</c:v>
                </c:pt>
                <c:pt idx="12009">
                  <c:v>44898</c:v>
                </c:pt>
                <c:pt idx="12010">
                  <c:v>44898</c:v>
                </c:pt>
                <c:pt idx="12011">
                  <c:v>44899</c:v>
                </c:pt>
                <c:pt idx="12012">
                  <c:v>44899</c:v>
                </c:pt>
                <c:pt idx="12013">
                  <c:v>44899</c:v>
                </c:pt>
                <c:pt idx="12014">
                  <c:v>44899</c:v>
                </c:pt>
                <c:pt idx="12015">
                  <c:v>44899</c:v>
                </c:pt>
                <c:pt idx="12016">
                  <c:v>44899</c:v>
                </c:pt>
                <c:pt idx="12017">
                  <c:v>44899</c:v>
                </c:pt>
                <c:pt idx="12018">
                  <c:v>44899</c:v>
                </c:pt>
                <c:pt idx="12019">
                  <c:v>44899</c:v>
                </c:pt>
                <c:pt idx="12020">
                  <c:v>44899</c:v>
                </c:pt>
                <c:pt idx="12021">
                  <c:v>44899</c:v>
                </c:pt>
                <c:pt idx="12022">
                  <c:v>44899</c:v>
                </c:pt>
                <c:pt idx="12023">
                  <c:v>44899</c:v>
                </c:pt>
                <c:pt idx="12024">
                  <c:v>44899</c:v>
                </c:pt>
                <c:pt idx="12025">
                  <c:v>44900</c:v>
                </c:pt>
                <c:pt idx="12026">
                  <c:v>44900</c:v>
                </c:pt>
                <c:pt idx="12027">
                  <c:v>44900</c:v>
                </c:pt>
                <c:pt idx="12028">
                  <c:v>44900</c:v>
                </c:pt>
                <c:pt idx="12029">
                  <c:v>44900</c:v>
                </c:pt>
                <c:pt idx="12030">
                  <c:v>44900</c:v>
                </c:pt>
                <c:pt idx="12031">
                  <c:v>44900</c:v>
                </c:pt>
                <c:pt idx="12032">
                  <c:v>44900</c:v>
                </c:pt>
                <c:pt idx="12033">
                  <c:v>44900</c:v>
                </c:pt>
                <c:pt idx="12034">
                  <c:v>44900</c:v>
                </c:pt>
                <c:pt idx="12035">
                  <c:v>44900</c:v>
                </c:pt>
                <c:pt idx="12036">
                  <c:v>44900</c:v>
                </c:pt>
                <c:pt idx="12037">
                  <c:v>44900</c:v>
                </c:pt>
                <c:pt idx="12038">
                  <c:v>44900</c:v>
                </c:pt>
                <c:pt idx="12039">
                  <c:v>44900</c:v>
                </c:pt>
                <c:pt idx="12040">
                  <c:v>44901</c:v>
                </c:pt>
                <c:pt idx="12041">
                  <c:v>44901</c:v>
                </c:pt>
                <c:pt idx="12042">
                  <c:v>44901</c:v>
                </c:pt>
                <c:pt idx="12043">
                  <c:v>44901</c:v>
                </c:pt>
                <c:pt idx="12044">
                  <c:v>44901</c:v>
                </c:pt>
                <c:pt idx="12045">
                  <c:v>44901</c:v>
                </c:pt>
                <c:pt idx="12046">
                  <c:v>44901</c:v>
                </c:pt>
                <c:pt idx="12047">
                  <c:v>44901</c:v>
                </c:pt>
                <c:pt idx="12048">
                  <c:v>44901</c:v>
                </c:pt>
                <c:pt idx="12049">
                  <c:v>44901</c:v>
                </c:pt>
                <c:pt idx="12050">
                  <c:v>44901</c:v>
                </c:pt>
                <c:pt idx="12051">
                  <c:v>44901</c:v>
                </c:pt>
                <c:pt idx="12052">
                  <c:v>44901</c:v>
                </c:pt>
                <c:pt idx="12053">
                  <c:v>44901</c:v>
                </c:pt>
                <c:pt idx="12054">
                  <c:v>44902</c:v>
                </c:pt>
                <c:pt idx="12055">
                  <c:v>44902</c:v>
                </c:pt>
                <c:pt idx="12056">
                  <c:v>44902</c:v>
                </c:pt>
                <c:pt idx="12057">
                  <c:v>44902</c:v>
                </c:pt>
                <c:pt idx="12058">
                  <c:v>44902</c:v>
                </c:pt>
                <c:pt idx="12059">
                  <c:v>44902</c:v>
                </c:pt>
                <c:pt idx="12060">
                  <c:v>44902</c:v>
                </c:pt>
                <c:pt idx="12061">
                  <c:v>44902</c:v>
                </c:pt>
                <c:pt idx="12062">
                  <c:v>44902</c:v>
                </c:pt>
                <c:pt idx="12063">
                  <c:v>44902</c:v>
                </c:pt>
                <c:pt idx="12064">
                  <c:v>44902</c:v>
                </c:pt>
                <c:pt idx="12065">
                  <c:v>44902</c:v>
                </c:pt>
                <c:pt idx="12066">
                  <c:v>44902</c:v>
                </c:pt>
                <c:pt idx="12067">
                  <c:v>44902</c:v>
                </c:pt>
                <c:pt idx="12068">
                  <c:v>44902</c:v>
                </c:pt>
                <c:pt idx="12069">
                  <c:v>44903</c:v>
                </c:pt>
                <c:pt idx="12070">
                  <c:v>44903</c:v>
                </c:pt>
                <c:pt idx="12071">
                  <c:v>44903</c:v>
                </c:pt>
                <c:pt idx="12072">
                  <c:v>44903</c:v>
                </c:pt>
                <c:pt idx="12073">
                  <c:v>44903</c:v>
                </c:pt>
                <c:pt idx="12074">
                  <c:v>44903</c:v>
                </c:pt>
                <c:pt idx="12075">
                  <c:v>44903</c:v>
                </c:pt>
                <c:pt idx="12076">
                  <c:v>44903</c:v>
                </c:pt>
                <c:pt idx="12077">
                  <c:v>44903</c:v>
                </c:pt>
                <c:pt idx="12078">
                  <c:v>44903</c:v>
                </c:pt>
                <c:pt idx="12079">
                  <c:v>44903</c:v>
                </c:pt>
                <c:pt idx="12080">
                  <c:v>44903</c:v>
                </c:pt>
                <c:pt idx="12081">
                  <c:v>44903</c:v>
                </c:pt>
                <c:pt idx="12082">
                  <c:v>44903</c:v>
                </c:pt>
                <c:pt idx="12083">
                  <c:v>44903</c:v>
                </c:pt>
                <c:pt idx="12084">
                  <c:v>44904</c:v>
                </c:pt>
                <c:pt idx="12085">
                  <c:v>44904</c:v>
                </c:pt>
                <c:pt idx="12086">
                  <c:v>44904</c:v>
                </c:pt>
                <c:pt idx="12087">
                  <c:v>44904</c:v>
                </c:pt>
                <c:pt idx="12088">
                  <c:v>44904</c:v>
                </c:pt>
                <c:pt idx="12089">
                  <c:v>44904</c:v>
                </c:pt>
                <c:pt idx="12090">
                  <c:v>44904</c:v>
                </c:pt>
                <c:pt idx="12091">
                  <c:v>44904</c:v>
                </c:pt>
                <c:pt idx="12092">
                  <c:v>44904</c:v>
                </c:pt>
                <c:pt idx="12093">
                  <c:v>44904</c:v>
                </c:pt>
                <c:pt idx="12094">
                  <c:v>44904</c:v>
                </c:pt>
                <c:pt idx="12095">
                  <c:v>44904</c:v>
                </c:pt>
                <c:pt idx="12096">
                  <c:v>44904</c:v>
                </c:pt>
                <c:pt idx="12097">
                  <c:v>44904</c:v>
                </c:pt>
                <c:pt idx="12098">
                  <c:v>44905</c:v>
                </c:pt>
                <c:pt idx="12099">
                  <c:v>44905</c:v>
                </c:pt>
                <c:pt idx="12100">
                  <c:v>44905</c:v>
                </c:pt>
                <c:pt idx="12101">
                  <c:v>44905</c:v>
                </c:pt>
                <c:pt idx="12102">
                  <c:v>44905</c:v>
                </c:pt>
                <c:pt idx="12103">
                  <c:v>44905</c:v>
                </c:pt>
                <c:pt idx="12104">
                  <c:v>44905</c:v>
                </c:pt>
                <c:pt idx="12105">
                  <c:v>44905</c:v>
                </c:pt>
                <c:pt idx="12106">
                  <c:v>44905</c:v>
                </c:pt>
                <c:pt idx="12107">
                  <c:v>44905</c:v>
                </c:pt>
                <c:pt idx="12108">
                  <c:v>44905</c:v>
                </c:pt>
                <c:pt idx="12109">
                  <c:v>44905</c:v>
                </c:pt>
                <c:pt idx="12110">
                  <c:v>44905</c:v>
                </c:pt>
                <c:pt idx="12111">
                  <c:v>44905</c:v>
                </c:pt>
                <c:pt idx="12112">
                  <c:v>44905</c:v>
                </c:pt>
                <c:pt idx="12113">
                  <c:v>44906</c:v>
                </c:pt>
                <c:pt idx="12114">
                  <c:v>44906</c:v>
                </c:pt>
                <c:pt idx="12115">
                  <c:v>44906</c:v>
                </c:pt>
                <c:pt idx="12116">
                  <c:v>44906</c:v>
                </c:pt>
                <c:pt idx="12117">
                  <c:v>44906</c:v>
                </c:pt>
                <c:pt idx="12118">
                  <c:v>44906</c:v>
                </c:pt>
                <c:pt idx="12119">
                  <c:v>44906</c:v>
                </c:pt>
                <c:pt idx="12120">
                  <c:v>44906</c:v>
                </c:pt>
                <c:pt idx="12121">
                  <c:v>44906</c:v>
                </c:pt>
                <c:pt idx="12122">
                  <c:v>44906</c:v>
                </c:pt>
                <c:pt idx="12123">
                  <c:v>44906</c:v>
                </c:pt>
                <c:pt idx="12124">
                  <c:v>44906</c:v>
                </c:pt>
                <c:pt idx="12125">
                  <c:v>44906</c:v>
                </c:pt>
                <c:pt idx="12126">
                  <c:v>44906</c:v>
                </c:pt>
                <c:pt idx="12127">
                  <c:v>44907</c:v>
                </c:pt>
                <c:pt idx="12128">
                  <c:v>44907</c:v>
                </c:pt>
                <c:pt idx="12129">
                  <c:v>44907</c:v>
                </c:pt>
                <c:pt idx="12130">
                  <c:v>44907</c:v>
                </c:pt>
                <c:pt idx="12131">
                  <c:v>44907</c:v>
                </c:pt>
                <c:pt idx="12132">
                  <c:v>44907</c:v>
                </c:pt>
                <c:pt idx="12133">
                  <c:v>44907</c:v>
                </c:pt>
                <c:pt idx="12134">
                  <c:v>44907</c:v>
                </c:pt>
                <c:pt idx="12135">
                  <c:v>44907</c:v>
                </c:pt>
                <c:pt idx="12136">
                  <c:v>44907</c:v>
                </c:pt>
                <c:pt idx="12137">
                  <c:v>44907</c:v>
                </c:pt>
                <c:pt idx="12138">
                  <c:v>44907</c:v>
                </c:pt>
                <c:pt idx="12139">
                  <c:v>44907</c:v>
                </c:pt>
                <c:pt idx="12140">
                  <c:v>44907</c:v>
                </c:pt>
                <c:pt idx="12141">
                  <c:v>44907</c:v>
                </c:pt>
                <c:pt idx="12142">
                  <c:v>44908</c:v>
                </c:pt>
                <c:pt idx="12143">
                  <c:v>44908</c:v>
                </c:pt>
                <c:pt idx="12144">
                  <c:v>44908</c:v>
                </c:pt>
                <c:pt idx="12145">
                  <c:v>44908</c:v>
                </c:pt>
                <c:pt idx="12146">
                  <c:v>44908</c:v>
                </c:pt>
                <c:pt idx="12147">
                  <c:v>44908</c:v>
                </c:pt>
                <c:pt idx="12148">
                  <c:v>44908</c:v>
                </c:pt>
                <c:pt idx="12149">
                  <c:v>44908</c:v>
                </c:pt>
                <c:pt idx="12150">
                  <c:v>44908</c:v>
                </c:pt>
                <c:pt idx="12151">
                  <c:v>44908</c:v>
                </c:pt>
                <c:pt idx="12152">
                  <c:v>44908</c:v>
                </c:pt>
                <c:pt idx="12153">
                  <c:v>44908</c:v>
                </c:pt>
                <c:pt idx="12154">
                  <c:v>44908</c:v>
                </c:pt>
                <c:pt idx="12155">
                  <c:v>44908</c:v>
                </c:pt>
                <c:pt idx="12156">
                  <c:v>44909</c:v>
                </c:pt>
                <c:pt idx="12157">
                  <c:v>44909</c:v>
                </c:pt>
                <c:pt idx="12158">
                  <c:v>44909</c:v>
                </c:pt>
                <c:pt idx="12159">
                  <c:v>44909</c:v>
                </c:pt>
                <c:pt idx="12160">
                  <c:v>44909</c:v>
                </c:pt>
                <c:pt idx="12161">
                  <c:v>44909</c:v>
                </c:pt>
                <c:pt idx="12162">
                  <c:v>44909</c:v>
                </c:pt>
                <c:pt idx="12163">
                  <c:v>44909</c:v>
                </c:pt>
                <c:pt idx="12164">
                  <c:v>44909</c:v>
                </c:pt>
                <c:pt idx="12165">
                  <c:v>44909</c:v>
                </c:pt>
                <c:pt idx="12166">
                  <c:v>44909</c:v>
                </c:pt>
                <c:pt idx="12167">
                  <c:v>44909</c:v>
                </c:pt>
                <c:pt idx="12168">
                  <c:v>44909</c:v>
                </c:pt>
                <c:pt idx="12169">
                  <c:v>44909</c:v>
                </c:pt>
                <c:pt idx="12170">
                  <c:v>44909</c:v>
                </c:pt>
                <c:pt idx="12171">
                  <c:v>44910</c:v>
                </c:pt>
                <c:pt idx="12172">
                  <c:v>44910</c:v>
                </c:pt>
                <c:pt idx="12173">
                  <c:v>44910</c:v>
                </c:pt>
                <c:pt idx="12174">
                  <c:v>44910</c:v>
                </c:pt>
                <c:pt idx="12175">
                  <c:v>44910</c:v>
                </c:pt>
                <c:pt idx="12176">
                  <c:v>44910</c:v>
                </c:pt>
                <c:pt idx="12177">
                  <c:v>44910</c:v>
                </c:pt>
                <c:pt idx="12178">
                  <c:v>44910</c:v>
                </c:pt>
                <c:pt idx="12179">
                  <c:v>44910</c:v>
                </c:pt>
                <c:pt idx="12180">
                  <c:v>44910</c:v>
                </c:pt>
                <c:pt idx="12181">
                  <c:v>44910</c:v>
                </c:pt>
                <c:pt idx="12182">
                  <c:v>44910</c:v>
                </c:pt>
                <c:pt idx="12183">
                  <c:v>44910</c:v>
                </c:pt>
                <c:pt idx="12184">
                  <c:v>44910</c:v>
                </c:pt>
                <c:pt idx="12185">
                  <c:v>44911</c:v>
                </c:pt>
                <c:pt idx="12186">
                  <c:v>44911</c:v>
                </c:pt>
                <c:pt idx="12187">
                  <c:v>44911</c:v>
                </c:pt>
                <c:pt idx="12188">
                  <c:v>44911</c:v>
                </c:pt>
                <c:pt idx="12189">
                  <c:v>44911</c:v>
                </c:pt>
                <c:pt idx="12190">
                  <c:v>44911</c:v>
                </c:pt>
                <c:pt idx="12191">
                  <c:v>44911</c:v>
                </c:pt>
                <c:pt idx="12192">
                  <c:v>44911</c:v>
                </c:pt>
                <c:pt idx="12193">
                  <c:v>44911</c:v>
                </c:pt>
                <c:pt idx="12194">
                  <c:v>44911</c:v>
                </c:pt>
                <c:pt idx="12195">
                  <c:v>44911</c:v>
                </c:pt>
                <c:pt idx="12196">
                  <c:v>44911</c:v>
                </c:pt>
                <c:pt idx="12197">
                  <c:v>44911</c:v>
                </c:pt>
                <c:pt idx="12198">
                  <c:v>44911</c:v>
                </c:pt>
                <c:pt idx="12199">
                  <c:v>44911</c:v>
                </c:pt>
                <c:pt idx="12200">
                  <c:v>44912</c:v>
                </c:pt>
                <c:pt idx="12201">
                  <c:v>44912</c:v>
                </c:pt>
                <c:pt idx="12202">
                  <c:v>44912</c:v>
                </c:pt>
                <c:pt idx="12203">
                  <c:v>44912</c:v>
                </c:pt>
                <c:pt idx="12204">
                  <c:v>44912</c:v>
                </c:pt>
                <c:pt idx="12205">
                  <c:v>44912</c:v>
                </c:pt>
                <c:pt idx="12206">
                  <c:v>44912</c:v>
                </c:pt>
                <c:pt idx="12207">
                  <c:v>44912</c:v>
                </c:pt>
                <c:pt idx="12208">
                  <c:v>44912</c:v>
                </c:pt>
                <c:pt idx="12209">
                  <c:v>44912</c:v>
                </c:pt>
                <c:pt idx="12210">
                  <c:v>44912</c:v>
                </c:pt>
                <c:pt idx="12211">
                  <c:v>44912</c:v>
                </c:pt>
                <c:pt idx="12212">
                  <c:v>44912</c:v>
                </c:pt>
                <c:pt idx="12213">
                  <c:v>44912</c:v>
                </c:pt>
                <c:pt idx="12214">
                  <c:v>44912</c:v>
                </c:pt>
                <c:pt idx="12215">
                  <c:v>44913</c:v>
                </c:pt>
                <c:pt idx="12216">
                  <c:v>44913</c:v>
                </c:pt>
                <c:pt idx="12217">
                  <c:v>44913</c:v>
                </c:pt>
                <c:pt idx="12218">
                  <c:v>44913</c:v>
                </c:pt>
                <c:pt idx="12219">
                  <c:v>44913</c:v>
                </c:pt>
                <c:pt idx="12220">
                  <c:v>44913</c:v>
                </c:pt>
                <c:pt idx="12221">
                  <c:v>44913</c:v>
                </c:pt>
                <c:pt idx="12222">
                  <c:v>44913</c:v>
                </c:pt>
                <c:pt idx="12223">
                  <c:v>44913</c:v>
                </c:pt>
                <c:pt idx="12224">
                  <c:v>44913</c:v>
                </c:pt>
                <c:pt idx="12225">
                  <c:v>44913</c:v>
                </c:pt>
                <c:pt idx="12226">
                  <c:v>44913</c:v>
                </c:pt>
                <c:pt idx="12227">
                  <c:v>44913</c:v>
                </c:pt>
                <c:pt idx="12228">
                  <c:v>44913</c:v>
                </c:pt>
                <c:pt idx="12229">
                  <c:v>44914</c:v>
                </c:pt>
                <c:pt idx="12230">
                  <c:v>44914</c:v>
                </c:pt>
                <c:pt idx="12231">
                  <c:v>44914</c:v>
                </c:pt>
                <c:pt idx="12232">
                  <c:v>44914</c:v>
                </c:pt>
                <c:pt idx="12233">
                  <c:v>44914</c:v>
                </c:pt>
                <c:pt idx="12234">
                  <c:v>44914</c:v>
                </c:pt>
                <c:pt idx="12235">
                  <c:v>44914</c:v>
                </c:pt>
                <c:pt idx="12236">
                  <c:v>44914</c:v>
                </c:pt>
                <c:pt idx="12237">
                  <c:v>44914</c:v>
                </c:pt>
                <c:pt idx="12238">
                  <c:v>44914</c:v>
                </c:pt>
                <c:pt idx="12239">
                  <c:v>44914</c:v>
                </c:pt>
                <c:pt idx="12240">
                  <c:v>44914</c:v>
                </c:pt>
                <c:pt idx="12241">
                  <c:v>44914</c:v>
                </c:pt>
                <c:pt idx="12242">
                  <c:v>44914</c:v>
                </c:pt>
                <c:pt idx="12243">
                  <c:v>44914</c:v>
                </c:pt>
                <c:pt idx="12244">
                  <c:v>44915</c:v>
                </c:pt>
                <c:pt idx="12245">
                  <c:v>44915</c:v>
                </c:pt>
                <c:pt idx="12246">
                  <c:v>44915</c:v>
                </c:pt>
                <c:pt idx="12247">
                  <c:v>44915</c:v>
                </c:pt>
                <c:pt idx="12248">
                  <c:v>44915</c:v>
                </c:pt>
                <c:pt idx="12249">
                  <c:v>44915</c:v>
                </c:pt>
                <c:pt idx="12250">
                  <c:v>44915</c:v>
                </c:pt>
                <c:pt idx="12251">
                  <c:v>44915</c:v>
                </c:pt>
                <c:pt idx="12252">
                  <c:v>44915</c:v>
                </c:pt>
                <c:pt idx="12253">
                  <c:v>44915</c:v>
                </c:pt>
                <c:pt idx="12254">
                  <c:v>44915</c:v>
                </c:pt>
                <c:pt idx="12255">
                  <c:v>44915</c:v>
                </c:pt>
                <c:pt idx="12256">
                  <c:v>44915</c:v>
                </c:pt>
                <c:pt idx="12257">
                  <c:v>44915</c:v>
                </c:pt>
                <c:pt idx="12258">
                  <c:v>44916</c:v>
                </c:pt>
                <c:pt idx="12259">
                  <c:v>44916</c:v>
                </c:pt>
                <c:pt idx="12260">
                  <c:v>44916</c:v>
                </c:pt>
                <c:pt idx="12261">
                  <c:v>44916</c:v>
                </c:pt>
                <c:pt idx="12262">
                  <c:v>44916</c:v>
                </c:pt>
                <c:pt idx="12263">
                  <c:v>44916</c:v>
                </c:pt>
                <c:pt idx="12264">
                  <c:v>44916</c:v>
                </c:pt>
                <c:pt idx="12265">
                  <c:v>44916</c:v>
                </c:pt>
                <c:pt idx="12266">
                  <c:v>44916</c:v>
                </c:pt>
                <c:pt idx="12267">
                  <c:v>44916</c:v>
                </c:pt>
                <c:pt idx="12268">
                  <c:v>44916</c:v>
                </c:pt>
                <c:pt idx="12269">
                  <c:v>44916</c:v>
                </c:pt>
                <c:pt idx="12270">
                  <c:v>44916</c:v>
                </c:pt>
                <c:pt idx="12271">
                  <c:v>44916</c:v>
                </c:pt>
                <c:pt idx="12272">
                  <c:v>44916</c:v>
                </c:pt>
                <c:pt idx="12273">
                  <c:v>44917</c:v>
                </c:pt>
                <c:pt idx="12274">
                  <c:v>44917</c:v>
                </c:pt>
                <c:pt idx="12275">
                  <c:v>44917</c:v>
                </c:pt>
                <c:pt idx="12276">
                  <c:v>44917</c:v>
                </c:pt>
                <c:pt idx="12277">
                  <c:v>44917</c:v>
                </c:pt>
                <c:pt idx="12278">
                  <c:v>44917</c:v>
                </c:pt>
                <c:pt idx="12279">
                  <c:v>44917</c:v>
                </c:pt>
                <c:pt idx="12280">
                  <c:v>44917</c:v>
                </c:pt>
                <c:pt idx="12281">
                  <c:v>44917</c:v>
                </c:pt>
                <c:pt idx="12282">
                  <c:v>44917</c:v>
                </c:pt>
                <c:pt idx="12283">
                  <c:v>44917</c:v>
                </c:pt>
                <c:pt idx="12284">
                  <c:v>44917</c:v>
                </c:pt>
                <c:pt idx="12285">
                  <c:v>44917</c:v>
                </c:pt>
                <c:pt idx="12286">
                  <c:v>44917</c:v>
                </c:pt>
                <c:pt idx="12287">
                  <c:v>44918</c:v>
                </c:pt>
                <c:pt idx="12288">
                  <c:v>44918</c:v>
                </c:pt>
                <c:pt idx="12289">
                  <c:v>44918</c:v>
                </c:pt>
                <c:pt idx="12290">
                  <c:v>44918</c:v>
                </c:pt>
                <c:pt idx="12291">
                  <c:v>44918</c:v>
                </c:pt>
                <c:pt idx="12292">
                  <c:v>44918</c:v>
                </c:pt>
                <c:pt idx="12293">
                  <c:v>44918</c:v>
                </c:pt>
                <c:pt idx="12294">
                  <c:v>44918</c:v>
                </c:pt>
                <c:pt idx="12295">
                  <c:v>44918</c:v>
                </c:pt>
                <c:pt idx="12296">
                  <c:v>44918</c:v>
                </c:pt>
                <c:pt idx="12297">
                  <c:v>44918</c:v>
                </c:pt>
                <c:pt idx="12298">
                  <c:v>44918</c:v>
                </c:pt>
                <c:pt idx="12299">
                  <c:v>44918</c:v>
                </c:pt>
                <c:pt idx="12300">
                  <c:v>44918</c:v>
                </c:pt>
                <c:pt idx="12301">
                  <c:v>44918</c:v>
                </c:pt>
                <c:pt idx="12302">
                  <c:v>44919</c:v>
                </c:pt>
                <c:pt idx="12303">
                  <c:v>44919</c:v>
                </c:pt>
                <c:pt idx="12304">
                  <c:v>44919</c:v>
                </c:pt>
                <c:pt idx="12305">
                  <c:v>44919</c:v>
                </c:pt>
                <c:pt idx="12306">
                  <c:v>44919</c:v>
                </c:pt>
                <c:pt idx="12307">
                  <c:v>44919</c:v>
                </c:pt>
                <c:pt idx="12308">
                  <c:v>44919</c:v>
                </c:pt>
                <c:pt idx="12309">
                  <c:v>44919</c:v>
                </c:pt>
                <c:pt idx="12310">
                  <c:v>44919</c:v>
                </c:pt>
                <c:pt idx="12311">
                  <c:v>44919</c:v>
                </c:pt>
                <c:pt idx="12312">
                  <c:v>44919</c:v>
                </c:pt>
                <c:pt idx="12313">
                  <c:v>44919</c:v>
                </c:pt>
                <c:pt idx="12314">
                  <c:v>44919</c:v>
                </c:pt>
                <c:pt idx="12315">
                  <c:v>44919</c:v>
                </c:pt>
                <c:pt idx="12316">
                  <c:v>44919</c:v>
                </c:pt>
                <c:pt idx="12317">
                  <c:v>44920</c:v>
                </c:pt>
                <c:pt idx="12318">
                  <c:v>44920</c:v>
                </c:pt>
                <c:pt idx="12319">
                  <c:v>44920</c:v>
                </c:pt>
                <c:pt idx="12320">
                  <c:v>44920</c:v>
                </c:pt>
                <c:pt idx="12321">
                  <c:v>44920</c:v>
                </c:pt>
                <c:pt idx="12322">
                  <c:v>44920</c:v>
                </c:pt>
                <c:pt idx="12323">
                  <c:v>44920</c:v>
                </c:pt>
                <c:pt idx="12324">
                  <c:v>44920</c:v>
                </c:pt>
                <c:pt idx="12325">
                  <c:v>44920</c:v>
                </c:pt>
                <c:pt idx="12326">
                  <c:v>44920</c:v>
                </c:pt>
                <c:pt idx="12327">
                  <c:v>44920</c:v>
                </c:pt>
                <c:pt idx="12328">
                  <c:v>44920</c:v>
                </c:pt>
                <c:pt idx="12329">
                  <c:v>44920</c:v>
                </c:pt>
                <c:pt idx="12330">
                  <c:v>44920</c:v>
                </c:pt>
                <c:pt idx="12331">
                  <c:v>44921</c:v>
                </c:pt>
                <c:pt idx="12332">
                  <c:v>44921</c:v>
                </c:pt>
                <c:pt idx="12333">
                  <c:v>44921</c:v>
                </c:pt>
                <c:pt idx="12334">
                  <c:v>44921</c:v>
                </c:pt>
                <c:pt idx="12335">
                  <c:v>44921</c:v>
                </c:pt>
                <c:pt idx="12336">
                  <c:v>44921</c:v>
                </c:pt>
                <c:pt idx="12337">
                  <c:v>44921</c:v>
                </c:pt>
                <c:pt idx="12338">
                  <c:v>44921</c:v>
                </c:pt>
                <c:pt idx="12339">
                  <c:v>44921</c:v>
                </c:pt>
                <c:pt idx="12340">
                  <c:v>44921</c:v>
                </c:pt>
                <c:pt idx="12341">
                  <c:v>44921</c:v>
                </c:pt>
                <c:pt idx="12342">
                  <c:v>44921</c:v>
                </c:pt>
                <c:pt idx="12343">
                  <c:v>44921</c:v>
                </c:pt>
                <c:pt idx="12344">
                  <c:v>44921</c:v>
                </c:pt>
                <c:pt idx="12345">
                  <c:v>44921</c:v>
                </c:pt>
                <c:pt idx="12346">
                  <c:v>44922</c:v>
                </c:pt>
                <c:pt idx="12347">
                  <c:v>44922</c:v>
                </c:pt>
                <c:pt idx="12348">
                  <c:v>44922</c:v>
                </c:pt>
                <c:pt idx="12349">
                  <c:v>44922</c:v>
                </c:pt>
                <c:pt idx="12350">
                  <c:v>44922</c:v>
                </c:pt>
                <c:pt idx="12351">
                  <c:v>44922</c:v>
                </c:pt>
                <c:pt idx="12352">
                  <c:v>44922</c:v>
                </c:pt>
                <c:pt idx="12353">
                  <c:v>44922</c:v>
                </c:pt>
                <c:pt idx="12354">
                  <c:v>44922</c:v>
                </c:pt>
                <c:pt idx="12355">
                  <c:v>44922</c:v>
                </c:pt>
                <c:pt idx="12356">
                  <c:v>44922</c:v>
                </c:pt>
                <c:pt idx="12357">
                  <c:v>44922</c:v>
                </c:pt>
                <c:pt idx="12358">
                  <c:v>44922</c:v>
                </c:pt>
                <c:pt idx="12359">
                  <c:v>44922</c:v>
                </c:pt>
                <c:pt idx="12360">
                  <c:v>44923</c:v>
                </c:pt>
                <c:pt idx="12361">
                  <c:v>44923</c:v>
                </c:pt>
                <c:pt idx="12362">
                  <c:v>44923</c:v>
                </c:pt>
                <c:pt idx="12363">
                  <c:v>44923</c:v>
                </c:pt>
                <c:pt idx="12364">
                  <c:v>44923</c:v>
                </c:pt>
                <c:pt idx="12365">
                  <c:v>44923</c:v>
                </c:pt>
                <c:pt idx="12366">
                  <c:v>44923</c:v>
                </c:pt>
                <c:pt idx="12367">
                  <c:v>44923</c:v>
                </c:pt>
                <c:pt idx="12368">
                  <c:v>44923</c:v>
                </c:pt>
                <c:pt idx="12369">
                  <c:v>44923</c:v>
                </c:pt>
                <c:pt idx="12370">
                  <c:v>44923</c:v>
                </c:pt>
                <c:pt idx="12371">
                  <c:v>44923</c:v>
                </c:pt>
                <c:pt idx="12372">
                  <c:v>44923</c:v>
                </c:pt>
                <c:pt idx="12373">
                  <c:v>44923</c:v>
                </c:pt>
                <c:pt idx="12374">
                  <c:v>44923</c:v>
                </c:pt>
                <c:pt idx="12375">
                  <c:v>44924</c:v>
                </c:pt>
                <c:pt idx="12376">
                  <c:v>44924</c:v>
                </c:pt>
                <c:pt idx="12377">
                  <c:v>44924</c:v>
                </c:pt>
                <c:pt idx="12378">
                  <c:v>44924</c:v>
                </c:pt>
                <c:pt idx="12379">
                  <c:v>44924</c:v>
                </c:pt>
                <c:pt idx="12380">
                  <c:v>44924</c:v>
                </c:pt>
                <c:pt idx="12381">
                  <c:v>44924</c:v>
                </c:pt>
                <c:pt idx="12382">
                  <c:v>44924</c:v>
                </c:pt>
                <c:pt idx="12383">
                  <c:v>44924</c:v>
                </c:pt>
                <c:pt idx="12384">
                  <c:v>44924</c:v>
                </c:pt>
                <c:pt idx="12385">
                  <c:v>44924</c:v>
                </c:pt>
                <c:pt idx="12386">
                  <c:v>44924</c:v>
                </c:pt>
                <c:pt idx="12387">
                  <c:v>44924</c:v>
                </c:pt>
                <c:pt idx="12388">
                  <c:v>44924</c:v>
                </c:pt>
                <c:pt idx="12389">
                  <c:v>44925</c:v>
                </c:pt>
                <c:pt idx="12390">
                  <c:v>44925</c:v>
                </c:pt>
                <c:pt idx="12391">
                  <c:v>44925</c:v>
                </c:pt>
                <c:pt idx="12392">
                  <c:v>44925</c:v>
                </c:pt>
                <c:pt idx="12393">
                  <c:v>44925</c:v>
                </c:pt>
                <c:pt idx="12394">
                  <c:v>44925</c:v>
                </c:pt>
                <c:pt idx="12395">
                  <c:v>44925</c:v>
                </c:pt>
                <c:pt idx="12396">
                  <c:v>44925</c:v>
                </c:pt>
                <c:pt idx="12397">
                  <c:v>44925</c:v>
                </c:pt>
                <c:pt idx="12398">
                  <c:v>44925</c:v>
                </c:pt>
                <c:pt idx="12399">
                  <c:v>44925</c:v>
                </c:pt>
                <c:pt idx="12400">
                  <c:v>44925</c:v>
                </c:pt>
                <c:pt idx="12401">
                  <c:v>44925</c:v>
                </c:pt>
                <c:pt idx="12402">
                  <c:v>44925</c:v>
                </c:pt>
                <c:pt idx="12403">
                  <c:v>44925</c:v>
                </c:pt>
                <c:pt idx="12404">
                  <c:v>44926</c:v>
                </c:pt>
                <c:pt idx="12405">
                  <c:v>44926</c:v>
                </c:pt>
                <c:pt idx="12406">
                  <c:v>44926</c:v>
                </c:pt>
                <c:pt idx="12407">
                  <c:v>44926</c:v>
                </c:pt>
                <c:pt idx="12408">
                  <c:v>44926</c:v>
                </c:pt>
                <c:pt idx="12409">
                  <c:v>44926</c:v>
                </c:pt>
                <c:pt idx="12410">
                  <c:v>44926</c:v>
                </c:pt>
                <c:pt idx="12411">
                  <c:v>44926</c:v>
                </c:pt>
                <c:pt idx="12412">
                  <c:v>44926</c:v>
                </c:pt>
                <c:pt idx="12413">
                  <c:v>44926</c:v>
                </c:pt>
                <c:pt idx="12414">
                  <c:v>44926</c:v>
                </c:pt>
                <c:pt idx="12415">
                  <c:v>44926</c:v>
                </c:pt>
                <c:pt idx="12416">
                  <c:v>44926</c:v>
                </c:pt>
                <c:pt idx="12417">
                  <c:v>44926</c:v>
                </c:pt>
                <c:pt idx="12418">
                  <c:v>44927</c:v>
                </c:pt>
                <c:pt idx="12419">
                  <c:v>44927</c:v>
                </c:pt>
                <c:pt idx="12420">
                  <c:v>44927</c:v>
                </c:pt>
                <c:pt idx="12421">
                  <c:v>44927</c:v>
                </c:pt>
                <c:pt idx="12422">
                  <c:v>44927</c:v>
                </c:pt>
                <c:pt idx="12423">
                  <c:v>44927</c:v>
                </c:pt>
                <c:pt idx="12424">
                  <c:v>44927</c:v>
                </c:pt>
                <c:pt idx="12425">
                  <c:v>44927</c:v>
                </c:pt>
                <c:pt idx="12426">
                  <c:v>44927</c:v>
                </c:pt>
                <c:pt idx="12427">
                  <c:v>44927</c:v>
                </c:pt>
                <c:pt idx="12428">
                  <c:v>44927</c:v>
                </c:pt>
                <c:pt idx="12429">
                  <c:v>44927</c:v>
                </c:pt>
                <c:pt idx="12430">
                  <c:v>44927</c:v>
                </c:pt>
                <c:pt idx="12431">
                  <c:v>44927</c:v>
                </c:pt>
                <c:pt idx="12432">
                  <c:v>44927</c:v>
                </c:pt>
                <c:pt idx="12433">
                  <c:v>44928</c:v>
                </c:pt>
                <c:pt idx="12434">
                  <c:v>44928</c:v>
                </c:pt>
                <c:pt idx="12435">
                  <c:v>44928</c:v>
                </c:pt>
                <c:pt idx="12436">
                  <c:v>44928</c:v>
                </c:pt>
                <c:pt idx="12437">
                  <c:v>44928</c:v>
                </c:pt>
                <c:pt idx="12438">
                  <c:v>44928</c:v>
                </c:pt>
                <c:pt idx="12439">
                  <c:v>44928</c:v>
                </c:pt>
                <c:pt idx="12440">
                  <c:v>44928</c:v>
                </c:pt>
                <c:pt idx="12441">
                  <c:v>44928</c:v>
                </c:pt>
                <c:pt idx="12442">
                  <c:v>44928</c:v>
                </c:pt>
                <c:pt idx="12443">
                  <c:v>44928</c:v>
                </c:pt>
                <c:pt idx="12444">
                  <c:v>44928</c:v>
                </c:pt>
                <c:pt idx="12445">
                  <c:v>44928</c:v>
                </c:pt>
                <c:pt idx="12446">
                  <c:v>44928</c:v>
                </c:pt>
                <c:pt idx="12447">
                  <c:v>44928</c:v>
                </c:pt>
                <c:pt idx="12448">
                  <c:v>44929</c:v>
                </c:pt>
                <c:pt idx="12449">
                  <c:v>44929</c:v>
                </c:pt>
                <c:pt idx="12450">
                  <c:v>44929</c:v>
                </c:pt>
                <c:pt idx="12451">
                  <c:v>44929</c:v>
                </c:pt>
                <c:pt idx="12452">
                  <c:v>44929</c:v>
                </c:pt>
                <c:pt idx="12453">
                  <c:v>44929</c:v>
                </c:pt>
                <c:pt idx="12454">
                  <c:v>44929</c:v>
                </c:pt>
                <c:pt idx="12455">
                  <c:v>44929</c:v>
                </c:pt>
                <c:pt idx="12456">
                  <c:v>44929</c:v>
                </c:pt>
                <c:pt idx="12457">
                  <c:v>44929</c:v>
                </c:pt>
                <c:pt idx="12458">
                  <c:v>44929</c:v>
                </c:pt>
                <c:pt idx="12459">
                  <c:v>44929</c:v>
                </c:pt>
                <c:pt idx="12460">
                  <c:v>44929</c:v>
                </c:pt>
                <c:pt idx="12461">
                  <c:v>44929</c:v>
                </c:pt>
                <c:pt idx="12462">
                  <c:v>44930</c:v>
                </c:pt>
                <c:pt idx="12463">
                  <c:v>44930</c:v>
                </c:pt>
                <c:pt idx="12464">
                  <c:v>44930</c:v>
                </c:pt>
                <c:pt idx="12465">
                  <c:v>44930</c:v>
                </c:pt>
                <c:pt idx="12466">
                  <c:v>44930</c:v>
                </c:pt>
                <c:pt idx="12467">
                  <c:v>44930</c:v>
                </c:pt>
                <c:pt idx="12468">
                  <c:v>44930</c:v>
                </c:pt>
                <c:pt idx="12469">
                  <c:v>44930</c:v>
                </c:pt>
                <c:pt idx="12470">
                  <c:v>44930</c:v>
                </c:pt>
                <c:pt idx="12471">
                  <c:v>44930</c:v>
                </c:pt>
                <c:pt idx="12472">
                  <c:v>44930</c:v>
                </c:pt>
                <c:pt idx="12473">
                  <c:v>44930</c:v>
                </c:pt>
                <c:pt idx="12474">
                  <c:v>44930</c:v>
                </c:pt>
                <c:pt idx="12475">
                  <c:v>44930</c:v>
                </c:pt>
                <c:pt idx="12476">
                  <c:v>44930</c:v>
                </c:pt>
                <c:pt idx="12477">
                  <c:v>44931</c:v>
                </c:pt>
                <c:pt idx="12478">
                  <c:v>44931</c:v>
                </c:pt>
                <c:pt idx="12479">
                  <c:v>44931</c:v>
                </c:pt>
                <c:pt idx="12480">
                  <c:v>44931</c:v>
                </c:pt>
                <c:pt idx="12481">
                  <c:v>44931</c:v>
                </c:pt>
                <c:pt idx="12482">
                  <c:v>44931</c:v>
                </c:pt>
                <c:pt idx="12483">
                  <c:v>44931</c:v>
                </c:pt>
                <c:pt idx="12484">
                  <c:v>44931</c:v>
                </c:pt>
                <c:pt idx="12485">
                  <c:v>44931</c:v>
                </c:pt>
                <c:pt idx="12486">
                  <c:v>44931</c:v>
                </c:pt>
                <c:pt idx="12487">
                  <c:v>44931</c:v>
                </c:pt>
                <c:pt idx="12488">
                  <c:v>44931</c:v>
                </c:pt>
                <c:pt idx="12489">
                  <c:v>44931</c:v>
                </c:pt>
                <c:pt idx="12490">
                  <c:v>44931</c:v>
                </c:pt>
                <c:pt idx="12491">
                  <c:v>44932</c:v>
                </c:pt>
                <c:pt idx="12492">
                  <c:v>44932</c:v>
                </c:pt>
                <c:pt idx="12493">
                  <c:v>44932</c:v>
                </c:pt>
                <c:pt idx="12494">
                  <c:v>44932</c:v>
                </c:pt>
                <c:pt idx="12495">
                  <c:v>44932</c:v>
                </c:pt>
                <c:pt idx="12496">
                  <c:v>44932</c:v>
                </c:pt>
                <c:pt idx="12497">
                  <c:v>44932</c:v>
                </c:pt>
                <c:pt idx="12498">
                  <c:v>44932</c:v>
                </c:pt>
                <c:pt idx="12499">
                  <c:v>44932</c:v>
                </c:pt>
                <c:pt idx="12500">
                  <c:v>44932</c:v>
                </c:pt>
                <c:pt idx="12501">
                  <c:v>44932</c:v>
                </c:pt>
                <c:pt idx="12502">
                  <c:v>44932</c:v>
                </c:pt>
                <c:pt idx="12503">
                  <c:v>44932</c:v>
                </c:pt>
                <c:pt idx="12504">
                  <c:v>44932</c:v>
                </c:pt>
                <c:pt idx="12505">
                  <c:v>44932</c:v>
                </c:pt>
                <c:pt idx="12506">
                  <c:v>44933</c:v>
                </c:pt>
                <c:pt idx="12507">
                  <c:v>44933</c:v>
                </c:pt>
                <c:pt idx="12508">
                  <c:v>44933</c:v>
                </c:pt>
                <c:pt idx="12509">
                  <c:v>44933</c:v>
                </c:pt>
                <c:pt idx="12510">
                  <c:v>44933</c:v>
                </c:pt>
                <c:pt idx="12511">
                  <c:v>44933</c:v>
                </c:pt>
                <c:pt idx="12512">
                  <c:v>44933</c:v>
                </c:pt>
                <c:pt idx="12513">
                  <c:v>44933</c:v>
                </c:pt>
                <c:pt idx="12514">
                  <c:v>44933</c:v>
                </c:pt>
                <c:pt idx="12515">
                  <c:v>44933</c:v>
                </c:pt>
                <c:pt idx="12516">
                  <c:v>44933</c:v>
                </c:pt>
                <c:pt idx="12517">
                  <c:v>44933</c:v>
                </c:pt>
                <c:pt idx="12518">
                  <c:v>44933</c:v>
                </c:pt>
                <c:pt idx="12519">
                  <c:v>44933</c:v>
                </c:pt>
                <c:pt idx="12520">
                  <c:v>44934</c:v>
                </c:pt>
                <c:pt idx="12521">
                  <c:v>44934</c:v>
                </c:pt>
                <c:pt idx="12522">
                  <c:v>44934</c:v>
                </c:pt>
                <c:pt idx="12523">
                  <c:v>44934</c:v>
                </c:pt>
                <c:pt idx="12524">
                  <c:v>44934</c:v>
                </c:pt>
                <c:pt idx="12525">
                  <c:v>44934</c:v>
                </c:pt>
                <c:pt idx="12526">
                  <c:v>44934</c:v>
                </c:pt>
                <c:pt idx="12527">
                  <c:v>44934</c:v>
                </c:pt>
                <c:pt idx="12528">
                  <c:v>44934</c:v>
                </c:pt>
                <c:pt idx="12529">
                  <c:v>44934</c:v>
                </c:pt>
                <c:pt idx="12530">
                  <c:v>44934</c:v>
                </c:pt>
                <c:pt idx="12531">
                  <c:v>44934</c:v>
                </c:pt>
                <c:pt idx="12532">
                  <c:v>44934</c:v>
                </c:pt>
                <c:pt idx="12533">
                  <c:v>44934</c:v>
                </c:pt>
                <c:pt idx="12534">
                  <c:v>44934</c:v>
                </c:pt>
                <c:pt idx="12535">
                  <c:v>44935</c:v>
                </c:pt>
                <c:pt idx="12536">
                  <c:v>44935</c:v>
                </c:pt>
                <c:pt idx="12537">
                  <c:v>44935</c:v>
                </c:pt>
                <c:pt idx="12538">
                  <c:v>44935</c:v>
                </c:pt>
                <c:pt idx="12539">
                  <c:v>44935</c:v>
                </c:pt>
                <c:pt idx="12540">
                  <c:v>44935</c:v>
                </c:pt>
                <c:pt idx="12541">
                  <c:v>44935</c:v>
                </c:pt>
                <c:pt idx="12542">
                  <c:v>44935</c:v>
                </c:pt>
                <c:pt idx="12543">
                  <c:v>44935</c:v>
                </c:pt>
                <c:pt idx="12544">
                  <c:v>44935</c:v>
                </c:pt>
                <c:pt idx="12545">
                  <c:v>44935</c:v>
                </c:pt>
                <c:pt idx="12546">
                  <c:v>44935</c:v>
                </c:pt>
                <c:pt idx="12547">
                  <c:v>44935</c:v>
                </c:pt>
                <c:pt idx="12548">
                  <c:v>44935</c:v>
                </c:pt>
                <c:pt idx="12549">
                  <c:v>44935</c:v>
                </c:pt>
                <c:pt idx="12550">
                  <c:v>44936</c:v>
                </c:pt>
                <c:pt idx="12551">
                  <c:v>44936</c:v>
                </c:pt>
                <c:pt idx="12552">
                  <c:v>44936</c:v>
                </c:pt>
                <c:pt idx="12553">
                  <c:v>44936</c:v>
                </c:pt>
                <c:pt idx="12554">
                  <c:v>44936</c:v>
                </c:pt>
                <c:pt idx="12555">
                  <c:v>44936</c:v>
                </c:pt>
                <c:pt idx="12556">
                  <c:v>44936</c:v>
                </c:pt>
                <c:pt idx="12557">
                  <c:v>44936</c:v>
                </c:pt>
                <c:pt idx="12558">
                  <c:v>44936</c:v>
                </c:pt>
                <c:pt idx="12559">
                  <c:v>44936</c:v>
                </c:pt>
                <c:pt idx="12560">
                  <c:v>44936</c:v>
                </c:pt>
                <c:pt idx="12561">
                  <c:v>44936</c:v>
                </c:pt>
                <c:pt idx="12562">
                  <c:v>44936</c:v>
                </c:pt>
                <c:pt idx="12563">
                  <c:v>44936</c:v>
                </c:pt>
                <c:pt idx="12564">
                  <c:v>44937</c:v>
                </c:pt>
                <c:pt idx="12565">
                  <c:v>44937</c:v>
                </c:pt>
                <c:pt idx="12566">
                  <c:v>44937</c:v>
                </c:pt>
                <c:pt idx="12567">
                  <c:v>44937</c:v>
                </c:pt>
                <c:pt idx="12568">
                  <c:v>44937</c:v>
                </c:pt>
                <c:pt idx="12569">
                  <c:v>44937</c:v>
                </c:pt>
                <c:pt idx="12570">
                  <c:v>44937</c:v>
                </c:pt>
                <c:pt idx="12571">
                  <c:v>44937</c:v>
                </c:pt>
                <c:pt idx="12572">
                  <c:v>44937</c:v>
                </c:pt>
                <c:pt idx="12573">
                  <c:v>44937</c:v>
                </c:pt>
                <c:pt idx="12574">
                  <c:v>44937</c:v>
                </c:pt>
                <c:pt idx="12575">
                  <c:v>44937</c:v>
                </c:pt>
                <c:pt idx="12576">
                  <c:v>44937</c:v>
                </c:pt>
                <c:pt idx="12577">
                  <c:v>44937</c:v>
                </c:pt>
                <c:pt idx="12578">
                  <c:v>44937</c:v>
                </c:pt>
                <c:pt idx="12579">
                  <c:v>44938</c:v>
                </c:pt>
                <c:pt idx="12580">
                  <c:v>44938</c:v>
                </c:pt>
                <c:pt idx="12581">
                  <c:v>44938</c:v>
                </c:pt>
                <c:pt idx="12582">
                  <c:v>44938</c:v>
                </c:pt>
                <c:pt idx="12583">
                  <c:v>44938</c:v>
                </c:pt>
                <c:pt idx="12584">
                  <c:v>44938</c:v>
                </c:pt>
                <c:pt idx="12585">
                  <c:v>44938</c:v>
                </c:pt>
                <c:pt idx="12586">
                  <c:v>44938</c:v>
                </c:pt>
                <c:pt idx="12587">
                  <c:v>44938</c:v>
                </c:pt>
                <c:pt idx="12588">
                  <c:v>44938</c:v>
                </c:pt>
                <c:pt idx="12589">
                  <c:v>44938</c:v>
                </c:pt>
                <c:pt idx="12590">
                  <c:v>44938</c:v>
                </c:pt>
                <c:pt idx="12591">
                  <c:v>44938</c:v>
                </c:pt>
                <c:pt idx="12592">
                  <c:v>44938</c:v>
                </c:pt>
                <c:pt idx="12593">
                  <c:v>44939</c:v>
                </c:pt>
                <c:pt idx="12594">
                  <c:v>44939</c:v>
                </c:pt>
                <c:pt idx="12595">
                  <c:v>44939</c:v>
                </c:pt>
                <c:pt idx="12596">
                  <c:v>44939</c:v>
                </c:pt>
                <c:pt idx="12597">
                  <c:v>44939</c:v>
                </c:pt>
                <c:pt idx="12598">
                  <c:v>44939</c:v>
                </c:pt>
                <c:pt idx="12599">
                  <c:v>44939</c:v>
                </c:pt>
                <c:pt idx="12600">
                  <c:v>44939</c:v>
                </c:pt>
                <c:pt idx="12601">
                  <c:v>44939</c:v>
                </c:pt>
                <c:pt idx="12602">
                  <c:v>44939</c:v>
                </c:pt>
                <c:pt idx="12603">
                  <c:v>44939</c:v>
                </c:pt>
                <c:pt idx="12604">
                  <c:v>44939</c:v>
                </c:pt>
                <c:pt idx="12605">
                  <c:v>44939</c:v>
                </c:pt>
                <c:pt idx="12606">
                  <c:v>44939</c:v>
                </c:pt>
                <c:pt idx="12607">
                  <c:v>44939</c:v>
                </c:pt>
                <c:pt idx="12608">
                  <c:v>44940</c:v>
                </c:pt>
                <c:pt idx="12609">
                  <c:v>44940</c:v>
                </c:pt>
                <c:pt idx="12610">
                  <c:v>44940</c:v>
                </c:pt>
                <c:pt idx="12611">
                  <c:v>44940</c:v>
                </c:pt>
                <c:pt idx="12612">
                  <c:v>44940</c:v>
                </c:pt>
                <c:pt idx="12613">
                  <c:v>44940</c:v>
                </c:pt>
                <c:pt idx="12614">
                  <c:v>44940</c:v>
                </c:pt>
                <c:pt idx="12615">
                  <c:v>44940</c:v>
                </c:pt>
                <c:pt idx="12616">
                  <c:v>44940</c:v>
                </c:pt>
                <c:pt idx="12617">
                  <c:v>44940</c:v>
                </c:pt>
                <c:pt idx="12618">
                  <c:v>44940</c:v>
                </c:pt>
                <c:pt idx="12619">
                  <c:v>44940</c:v>
                </c:pt>
                <c:pt idx="12620">
                  <c:v>44940</c:v>
                </c:pt>
                <c:pt idx="12621">
                  <c:v>44940</c:v>
                </c:pt>
                <c:pt idx="12622">
                  <c:v>44941</c:v>
                </c:pt>
                <c:pt idx="12623">
                  <c:v>44941</c:v>
                </c:pt>
                <c:pt idx="12624">
                  <c:v>44941</c:v>
                </c:pt>
                <c:pt idx="12625">
                  <c:v>44941</c:v>
                </c:pt>
                <c:pt idx="12626">
                  <c:v>44941</c:v>
                </c:pt>
                <c:pt idx="12627">
                  <c:v>44941</c:v>
                </c:pt>
                <c:pt idx="12628">
                  <c:v>44941</c:v>
                </c:pt>
                <c:pt idx="12629">
                  <c:v>44941</c:v>
                </c:pt>
                <c:pt idx="12630">
                  <c:v>44941</c:v>
                </c:pt>
                <c:pt idx="12631">
                  <c:v>44941</c:v>
                </c:pt>
                <c:pt idx="12632">
                  <c:v>44941</c:v>
                </c:pt>
                <c:pt idx="12633">
                  <c:v>44941</c:v>
                </c:pt>
                <c:pt idx="12634">
                  <c:v>44941</c:v>
                </c:pt>
                <c:pt idx="12635">
                  <c:v>44941</c:v>
                </c:pt>
                <c:pt idx="12636">
                  <c:v>44941</c:v>
                </c:pt>
                <c:pt idx="12637">
                  <c:v>44942</c:v>
                </c:pt>
                <c:pt idx="12638">
                  <c:v>44942</c:v>
                </c:pt>
                <c:pt idx="12639">
                  <c:v>44942</c:v>
                </c:pt>
                <c:pt idx="12640">
                  <c:v>44942</c:v>
                </c:pt>
                <c:pt idx="12641">
                  <c:v>44942</c:v>
                </c:pt>
                <c:pt idx="12642">
                  <c:v>44942</c:v>
                </c:pt>
                <c:pt idx="12643">
                  <c:v>44942</c:v>
                </c:pt>
                <c:pt idx="12644">
                  <c:v>44942</c:v>
                </c:pt>
                <c:pt idx="12645">
                  <c:v>44942</c:v>
                </c:pt>
                <c:pt idx="12646">
                  <c:v>44942</c:v>
                </c:pt>
                <c:pt idx="12647">
                  <c:v>44942</c:v>
                </c:pt>
                <c:pt idx="12648">
                  <c:v>44942</c:v>
                </c:pt>
                <c:pt idx="12649">
                  <c:v>44942</c:v>
                </c:pt>
                <c:pt idx="12650">
                  <c:v>44942</c:v>
                </c:pt>
                <c:pt idx="12651">
                  <c:v>44943</c:v>
                </c:pt>
                <c:pt idx="12652">
                  <c:v>44943</c:v>
                </c:pt>
                <c:pt idx="12653">
                  <c:v>44943</c:v>
                </c:pt>
                <c:pt idx="12654">
                  <c:v>44943</c:v>
                </c:pt>
                <c:pt idx="12655">
                  <c:v>44943</c:v>
                </c:pt>
                <c:pt idx="12656">
                  <c:v>44943</c:v>
                </c:pt>
                <c:pt idx="12657">
                  <c:v>44943</c:v>
                </c:pt>
                <c:pt idx="12658">
                  <c:v>44943</c:v>
                </c:pt>
                <c:pt idx="12659">
                  <c:v>44943</c:v>
                </c:pt>
                <c:pt idx="12660">
                  <c:v>44943</c:v>
                </c:pt>
                <c:pt idx="12661">
                  <c:v>44943</c:v>
                </c:pt>
                <c:pt idx="12662">
                  <c:v>44943</c:v>
                </c:pt>
                <c:pt idx="12663">
                  <c:v>44943</c:v>
                </c:pt>
                <c:pt idx="12664">
                  <c:v>44943</c:v>
                </c:pt>
                <c:pt idx="12665">
                  <c:v>44943</c:v>
                </c:pt>
                <c:pt idx="12666">
                  <c:v>44944</c:v>
                </c:pt>
                <c:pt idx="12667">
                  <c:v>44944</c:v>
                </c:pt>
                <c:pt idx="12668">
                  <c:v>44944</c:v>
                </c:pt>
                <c:pt idx="12669">
                  <c:v>44944</c:v>
                </c:pt>
                <c:pt idx="12670">
                  <c:v>44944</c:v>
                </c:pt>
                <c:pt idx="12671">
                  <c:v>44944</c:v>
                </c:pt>
                <c:pt idx="12672">
                  <c:v>44944</c:v>
                </c:pt>
                <c:pt idx="12673">
                  <c:v>44944</c:v>
                </c:pt>
                <c:pt idx="12674">
                  <c:v>44944</c:v>
                </c:pt>
                <c:pt idx="12675">
                  <c:v>44944</c:v>
                </c:pt>
                <c:pt idx="12676">
                  <c:v>44944</c:v>
                </c:pt>
                <c:pt idx="12677">
                  <c:v>44944</c:v>
                </c:pt>
                <c:pt idx="12678">
                  <c:v>44944</c:v>
                </c:pt>
                <c:pt idx="12679">
                  <c:v>44944</c:v>
                </c:pt>
                <c:pt idx="12680">
                  <c:v>44944</c:v>
                </c:pt>
                <c:pt idx="12681">
                  <c:v>44945</c:v>
                </c:pt>
                <c:pt idx="12682">
                  <c:v>44945</c:v>
                </c:pt>
                <c:pt idx="12683">
                  <c:v>44945</c:v>
                </c:pt>
                <c:pt idx="12684">
                  <c:v>44945</c:v>
                </c:pt>
                <c:pt idx="12685">
                  <c:v>44945</c:v>
                </c:pt>
                <c:pt idx="12686">
                  <c:v>44945</c:v>
                </c:pt>
                <c:pt idx="12687">
                  <c:v>44945</c:v>
                </c:pt>
                <c:pt idx="12688">
                  <c:v>44945</c:v>
                </c:pt>
                <c:pt idx="12689">
                  <c:v>44945</c:v>
                </c:pt>
                <c:pt idx="12690">
                  <c:v>44945</c:v>
                </c:pt>
                <c:pt idx="12691">
                  <c:v>44945</c:v>
                </c:pt>
                <c:pt idx="12692">
                  <c:v>44945</c:v>
                </c:pt>
                <c:pt idx="12693">
                  <c:v>44945</c:v>
                </c:pt>
                <c:pt idx="12694">
                  <c:v>44945</c:v>
                </c:pt>
                <c:pt idx="12695">
                  <c:v>44946</c:v>
                </c:pt>
                <c:pt idx="12696">
                  <c:v>44946</c:v>
                </c:pt>
                <c:pt idx="12697">
                  <c:v>44946</c:v>
                </c:pt>
                <c:pt idx="12698">
                  <c:v>44946</c:v>
                </c:pt>
                <c:pt idx="12699">
                  <c:v>44946</c:v>
                </c:pt>
                <c:pt idx="12700">
                  <c:v>44946</c:v>
                </c:pt>
                <c:pt idx="12701">
                  <c:v>44946</c:v>
                </c:pt>
                <c:pt idx="12702">
                  <c:v>44946</c:v>
                </c:pt>
                <c:pt idx="12703">
                  <c:v>44946</c:v>
                </c:pt>
                <c:pt idx="12704">
                  <c:v>44946</c:v>
                </c:pt>
                <c:pt idx="12705">
                  <c:v>44946</c:v>
                </c:pt>
                <c:pt idx="12706">
                  <c:v>44946</c:v>
                </c:pt>
                <c:pt idx="12707">
                  <c:v>44946</c:v>
                </c:pt>
                <c:pt idx="12708">
                  <c:v>44946</c:v>
                </c:pt>
                <c:pt idx="12709">
                  <c:v>44946</c:v>
                </c:pt>
                <c:pt idx="12710">
                  <c:v>44947</c:v>
                </c:pt>
                <c:pt idx="12711">
                  <c:v>44947</c:v>
                </c:pt>
                <c:pt idx="12712">
                  <c:v>44947</c:v>
                </c:pt>
                <c:pt idx="12713">
                  <c:v>44947</c:v>
                </c:pt>
                <c:pt idx="12714">
                  <c:v>44947</c:v>
                </c:pt>
                <c:pt idx="12715">
                  <c:v>44947</c:v>
                </c:pt>
                <c:pt idx="12716">
                  <c:v>44947</c:v>
                </c:pt>
                <c:pt idx="12717">
                  <c:v>44947</c:v>
                </c:pt>
                <c:pt idx="12718">
                  <c:v>44947</c:v>
                </c:pt>
                <c:pt idx="12719">
                  <c:v>44947</c:v>
                </c:pt>
                <c:pt idx="12720">
                  <c:v>44947</c:v>
                </c:pt>
                <c:pt idx="12721">
                  <c:v>44947</c:v>
                </c:pt>
                <c:pt idx="12722">
                  <c:v>44947</c:v>
                </c:pt>
                <c:pt idx="12723">
                  <c:v>44947</c:v>
                </c:pt>
                <c:pt idx="12724">
                  <c:v>44948</c:v>
                </c:pt>
                <c:pt idx="12725">
                  <c:v>44948</c:v>
                </c:pt>
                <c:pt idx="12726">
                  <c:v>44948</c:v>
                </c:pt>
                <c:pt idx="12727">
                  <c:v>44948</c:v>
                </c:pt>
                <c:pt idx="12728">
                  <c:v>44948</c:v>
                </c:pt>
                <c:pt idx="12729">
                  <c:v>44948</c:v>
                </c:pt>
                <c:pt idx="12730">
                  <c:v>44948</c:v>
                </c:pt>
                <c:pt idx="12731">
                  <c:v>44948</c:v>
                </c:pt>
                <c:pt idx="12732">
                  <c:v>44948</c:v>
                </c:pt>
                <c:pt idx="12733">
                  <c:v>44948</c:v>
                </c:pt>
                <c:pt idx="12734">
                  <c:v>44948</c:v>
                </c:pt>
                <c:pt idx="12735">
                  <c:v>44948</c:v>
                </c:pt>
                <c:pt idx="12736">
                  <c:v>44948</c:v>
                </c:pt>
                <c:pt idx="12737">
                  <c:v>44948</c:v>
                </c:pt>
                <c:pt idx="12738">
                  <c:v>44948</c:v>
                </c:pt>
                <c:pt idx="12739">
                  <c:v>44949</c:v>
                </c:pt>
                <c:pt idx="12740">
                  <c:v>44949</c:v>
                </c:pt>
                <c:pt idx="12741">
                  <c:v>44949</c:v>
                </c:pt>
                <c:pt idx="12742">
                  <c:v>44949</c:v>
                </c:pt>
                <c:pt idx="12743">
                  <c:v>44949</c:v>
                </c:pt>
                <c:pt idx="12744">
                  <c:v>44949</c:v>
                </c:pt>
                <c:pt idx="12745">
                  <c:v>44949</c:v>
                </c:pt>
                <c:pt idx="12746">
                  <c:v>44949</c:v>
                </c:pt>
                <c:pt idx="12747">
                  <c:v>44949</c:v>
                </c:pt>
                <c:pt idx="12748">
                  <c:v>44949</c:v>
                </c:pt>
                <c:pt idx="12749">
                  <c:v>44949</c:v>
                </c:pt>
                <c:pt idx="12750">
                  <c:v>44949</c:v>
                </c:pt>
                <c:pt idx="12751">
                  <c:v>44949</c:v>
                </c:pt>
                <c:pt idx="12752">
                  <c:v>44949</c:v>
                </c:pt>
                <c:pt idx="12753">
                  <c:v>44950</c:v>
                </c:pt>
                <c:pt idx="12754">
                  <c:v>44950</c:v>
                </c:pt>
                <c:pt idx="12755">
                  <c:v>44950</c:v>
                </c:pt>
                <c:pt idx="12756">
                  <c:v>44950</c:v>
                </c:pt>
                <c:pt idx="12757">
                  <c:v>44950</c:v>
                </c:pt>
                <c:pt idx="12758">
                  <c:v>44950</c:v>
                </c:pt>
                <c:pt idx="12759">
                  <c:v>44950</c:v>
                </c:pt>
                <c:pt idx="12760">
                  <c:v>44950</c:v>
                </c:pt>
                <c:pt idx="12761">
                  <c:v>44950</c:v>
                </c:pt>
                <c:pt idx="12762">
                  <c:v>44950</c:v>
                </c:pt>
                <c:pt idx="12763">
                  <c:v>44950</c:v>
                </c:pt>
                <c:pt idx="12764">
                  <c:v>44950</c:v>
                </c:pt>
                <c:pt idx="12765">
                  <c:v>44950</c:v>
                </c:pt>
                <c:pt idx="12766">
                  <c:v>44950</c:v>
                </c:pt>
                <c:pt idx="12767">
                  <c:v>44950</c:v>
                </c:pt>
                <c:pt idx="12768">
                  <c:v>44951</c:v>
                </c:pt>
                <c:pt idx="12769">
                  <c:v>44951</c:v>
                </c:pt>
                <c:pt idx="12770">
                  <c:v>44951</c:v>
                </c:pt>
                <c:pt idx="12771">
                  <c:v>44951</c:v>
                </c:pt>
                <c:pt idx="12772">
                  <c:v>44951</c:v>
                </c:pt>
                <c:pt idx="12773">
                  <c:v>44951</c:v>
                </c:pt>
                <c:pt idx="12774">
                  <c:v>44951</c:v>
                </c:pt>
                <c:pt idx="12775">
                  <c:v>44951</c:v>
                </c:pt>
                <c:pt idx="12776">
                  <c:v>44951</c:v>
                </c:pt>
                <c:pt idx="12777">
                  <c:v>44951</c:v>
                </c:pt>
                <c:pt idx="12778">
                  <c:v>44951</c:v>
                </c:pt>
                <c:pt idx="12779">
                  <c:v>44951</c:v>
                </c:pt>
                <c:pt idx="12780">
                  <c:v>44951</c:v>
                </c:pt>
                <c:pt idx="12781">
                  <c:v>44951</c:v>
                </c:pt>
                <c:pt idx="12782">
                  <c:v>44951</c:v>
                </c:pt>
                <c:pt idx="12783">
                  <c:v>44952</c:v>
                </c:pt>
                <c:pt idx="12784">
                  <c:v>44952</c:v>
                </c:pt>
                <c:pt idx="12785">
                  <c:v>44952</c:v>
                </c:pt>
                <c:pt idx="12786">
                  <c:v>44952</c:v>
                </c:pt>
                <c:pt idx="12787">
                  <c:v>44952</c:v>
                </c:pt>
                <c:pt idx="12788">
                  <c:v>44952</c:v>
                </c:pt>
                <c:pt idx="12789">
                  <c:v>44952</c:v>
                </c:pt>
                <c:pt idx="12790">
                  <c:v>44952</c:v>
                </c:pt>
                <c:pt idx="12791">
                  <c:v>44952</c:v>
                </c:pt>
                <c:pt idx="12792">
                  <c:v>44952</c:v>
                </c:pt>
                <c:pt idx="12793">
                  <c:v>44952</c:v>
                </c:pt>
                <c:pt idx="12794">
                  <c:v>44952</c:v>
                </c:pt>
                <c:pt idx="12795">
                  <c:v>44952</c:v>
                </c:pt>
                <c:pt idx="12796">
                  <c:v>44952</c:v>
                </c:pt>
                <c:pt idx="12797">
                  <c:v>44953</c:v>
                </c:pt>
                <c:pt idx="12798">
                  <c:v>44953</c:v>
                </c:pt>
                <c:pt idx="12799">
                  <c:v>44953</c:v>
                </c:pt>
                <c:pt idx="12800">
                  <c:v>44953</c:v>
                </c:pt>
                <c:pt idx="12801">
                  <c:v>44953</c:v>
                </c:pt>
                <c:pt idx="12802">
                  <c:v>44953</c:v>
                </c:pt>
                <c:pt idx="12803">
                  <c:v>44953</c:v>
                </c:pt>
                <c:pt idx="12804">
                  <c:v>44953</c:v>
                </c:pt>
                <c:pt idx="12805">
                  <c:v>44953</c:v>
                </c:pt>
                <c:pt idx="12806">
                  <c:v>44953</c:v>
                </c:pt>
                <c:pt idx="12807">
                  <c:v>44953</c:v>
                </c:pt>
                <c:pt idx="12808">
                  <c:v>44953</c:v>
                </c:pt>
                <c:pt idx="12809">
                  <c:v>44953</c:v>
                </c:pt>
                <c:pt idx="12810">
                  <c:v>44953</c:v>
                </c:pt>
                <c:pt idx="12811">
                  <c:v>44953</c:v>
                </c:pt>
                <c:pt idx="12812">
                  <c:v>44954</c:v>
                </c:pt>
                <c:pt idx="12813">
                  <c:v>44954</c:v>
                </c:pt>
                <c:pt idx="12814">
                  <c:v>44954</c:v>
                </c:pt>
                <c:pt idx="12815">
                  <c:v>44954</c:v>
                </c:pt>
                <c:pt idx="12816">
                  <c:v>44954</c:v>
                </c:pt>
                <c:pt idx="12817">
                  <c:v>44954</c:v>
                </c:pt>
                <c:pt idx="12818">
                  <c:v>44954</c:v>
                </c:pt>
                <c:pt idx="12819">
                  <c:v>44954</c:v>
                </c:pt>
                <c:pt idx="12820">
                  <c:v>44954</c:v>
                </c:pt>
                <c:pt idx="12821">
                  <c:v>44954</c:v>
                </c:pt>
                <c:pt idx="12822">
                  <c:v>44954</c:v>
                </c:pt>
                <c:pt idx="12823">
                  <c:v>44954</c:v>
                </c:pt>
                <c:pt idx="12824">
                  <c:v>44954</c:v>
                </c:pt>
                <c:pt idx="12825">
                  <c:v>44954</c:v>
                </c:pt>
                <c:pt idx="12826">
                  <c:v>44955</c:v>
                </c:pt>
                <c:pt idx="12827">
                  <c:v>44955</c:v>
                </c:pt>
                <c:pt idx="12828">
                  <c:v>44955</c:v>
                </c:pt>
                <c:pt idx="12829">
                  <c:v>44955</c:v>
                </c:pt>
                <c:pt idx="12830">
                  <c:v>44955</c:v>
                </c:pt>
                <c:pt idx="12831">
                  <c:v>44955</c:v>
                </c:pt>
                <c:pt idx="12832">
                  <c:v>44955</c:v>
                </c:pt>
                <c:pt idx="12833">
                  <c:v>44955</c:v>
                </c:pt>
                <c:pt idx="12834">
                  <c:v>44955</c:v>
                </c:pt>
                <c:pt idx="12835">
                  <c:v>44955</c:v>
                </c:pt>
                <c:pt idx="12836">
                  <c:v>44955</c:v>
                </c:pt>
                <c:pt idx="12837">
                  <c:v>44955</c:v>
                </c:pt>
                <c:pt idx="12838">
                  <c:v>44955</c:v>
                </c:pt>
                <c:pt idx="12839">
                  <c:v>44955</c:v>
                </c:pt>
                <c:pt idx="12840">
                  <c:v>44955</c:v>
                </c:pt>
                <c:pt idx="12841">
                  <c:v>44956</c:v>
                </c:pt>
                <c:pt idx="12842">
                  <c:v>44956</c:v>
                </c:pt>
                <c:pt idx="12843">
                  <c:v>44956</c:v>
                </c:pt>
                <c:pt idx="12844">
                  <c:v>44956</c:v>
                </c:pt>
                <c:pt idx="12845">
                  <c:v>44956</c:v>
                </c:pt>
                <c:pt idx="12846">
                  <c:v>44956</c:v>
                </c:pt>
                <c:pt idx="12847">
                  <c:v>44956</c:v>
                </c:pt>
                <c:pt idx="12848">
                  <c:v>44956</c:v>
                </c:pt>
                <c:pt idx="12849">
                  <c:v>44956</c:v>
                </c:pt>
                <c:pt idx="12850">
                  <c:v>44956</c:v>
                </c:pt>
                <c:pt idx="12851">
                  <c:v>44956</c:v>
                </c:pt>
                <c:pt idx="12852">
                  <c:v>44956</c:v>
                </c:pt>
                <c:pt idx="12853">
                  <c:v>44956</c:v>
                </c:pt>
                <c:pt idx="12854">
                  <c:v>44956</c:v>
                </c:pt>
                <c:pt idx="12855">
                  <c:v>44957</c:v>
                </c:pt>
                <c:pt idx="12856">
                  <c:v>44957</c:v>
                </c:pt>
                <c:pt idx="12857">
                  <c:v>44957</c:v>
                </c:pt>
                <c:pt idx="12858">
                  <c:v>44957</c:v>
                </c:pt>
                <c:pt idx="12859">
                  <c:v>44957</c:v>
                </c:pt>
                <c:pt idx="12860">
                  <c:v>44957</c:v>
                </c:pt>
                <c:pt idx="12861">
                  <c:v>44957</c:v>
                </c:pt>
                <c:pt idx="12862">
                  <c:v>44957</c:v>
                </c:pt>
                <c:pt idx="12863">
                  <c:v>44957</c:v>
                </c:pt>
                <c:pt idx="12864">
                  <c:v>44957</c:v>
                </c:pt>
                <c:pt idx="12865">
                  <c:v>44957</c:v>
                </c:pt>
                <c:pt idx="12866">
                  <c:v>44957</c:v>
                </c:pt>
                <c:pt idx="12867">
                  <c:v>44957</c:v>
                </c:pt>
                <c:pt idx="12868">
                  <c:v>44957</c:v>
                </c:pt>
                <c:pt idx="12869">
                  <c:v>44957</c:v>
                </c:pt>
                <c:pt idx="12870">
                  <c:v>44958</c:v>
                </c:pt>
                <c:pt idx="12871">
                  <c:v>44958</c:v>
                </c:pt>
                <c:pt idx="12872">
                  <c:v>44958</c:v>
                </c:pt>
                <c:pt idx="12873">
                  <c:v>44958</c:v>
                </c:pt>
                <c:pt idx="12874">
                  <c:v>44958</c:v>
                </c:pt>
                <c:pt idx="12875">
                  <c:v>44958</c:v>
                </c:pt>
                <c:pt idx="12876">
                  <c:v>44958</c:v>
                </c:pt>
                <c:pt idx="12877">
                  <c:v>44958</c:v>
                </c:pt>
                <c:pt idx="12878">
                  <c:v>44958</c:v>
                </c:pt>
                <c:pt idx="12879">
                  <c:v>44958</c:v>
                </c:pt>
                <c:pt idx="12880">
                  <c:v>44958</c:v>
                </c:pt>
                <c:pt idx="12881">
                  <c:v>44958</c:v>
                </c:pt>
                <c:pt idx="12882">
                  <c:v>44958</c:v>
                </c:pt>
                <c:pt idx="12883">
                  <c:v>44958</c:v>
                </c:pt>
                <c:pt idx="12884">
                  <c:v>44959</c:v>
                </c:pt>
                <c:pt idx="12885">
                  <c:v>44959</c:v>
                </c:pt>
                <c:pt idx="12886">
                  <c:v>44959</c:v>
                </c:pt>
                <c:pt idx="12887">
                  <c:v>44959</c:v>
                </c:pt>
                <c:pt idx="12888">
                  <c:v>44959</c:v>
                </c:pt>
                <c:pt idx="12889">
                  <c:v>44959</c:v>
                </c:pt>
                <c:pt idx="12890">
                  <c:v>44959</c:v>
                </c:pt>
                <c:pt idx="12891">
                  <c:v>44959</c:v>
                </c:pt>
                <c:pt idx="12892">
                  <c:v>44959</c:v>
                </c:pt>
                <c:pt idx="12893">
                  <c:v>44959</c:v>
                </c:pt>
                <c:pt idx="12894">
                  <c:v>44959</c:v>
                </c:pt>
                <c:pt idx="12895">
                  <c:v>44959</c:v>
                </c:pt>
                <c:pt idx="12896">
                  <c:v>44959</c:v>
                </c:pt>
                <c:pt idx="12897">
                  <c:v>44959</c:v>
                </c:pt>
                <c:pt idx="12898">
                  <c:v>44959</c:v>
                </c:pt>
                <c:pt idx="12899">
                  <c:v>44960</c:v>
                </c:pt>
                <c:pt idx="12900">
                  <c:v>44960</c:v>
                </c:pt>
                <c:pt idx="12901">
                  <c:v>44960</c:v>
                </c:pt>
                <c:pt idx="12902">
                  <c:v>44960</c:v>
                </c:pt>
                <c:pt idx="12903">
                  <c:v>44960</c:v>
                </c:pt>
                <c:pt idx="12904">
                  <c:v>44960</c:v>
                </c:pt>
                <c:pt idx="12905">
                  <c:v>44960</c:v>
                </c:pt>
                <c:pt idx="12906">
                  <c:v>44960</c:v>
                </c:pt>
                <c:pt idx="12907">
                  <c:v>44960</c:v>
                </c:pt>
                <c:pt idx="12908">
                  <c:v>44960</c:v>
                </c:pt>
                <c:pt idx="12909">
                  <c:v>44960</c:v>
                </c:pt>
                <c:pt idx="12910">
                  <c:v>44960</c:v>
                </c:pt>
                <c:pt idx="12911">
                  <c:v>44960</c:v>
                </c:pt>
                <c:pt idx="12912">
                  <c:v>44960</c:v>
                </c:pt>
                <c:pt idx="12913">
                  <c:v>44960</c:v>
                </c:pt>
                <c:pt idx="12914">
                  <c:v>44961</c:v>
                </c:pt>
                <c:pt idx="12915">
                  <c:v>44961</c:v>
                </c:pt>
                <c:pt idx="12916">
                  <c:v>44961</c:v>
                </c:pt>
                <c:pt idx="12917">
                  <c:v>44961</c:v>
                </c:pt>
                <c:pt idx="12918">
                  <c:v>44961</c:v>
                </c:pt>
                <c:pt idx="12919">
                  <c:v>44961</c:v>
                </c:pt>
                <c:pt idx="12920">
                  <c:v>44961</c:v>
                </c:pt>
                <c:pt idx="12921">
                  <c:v>44961</c:v>
                </c:pt>
                <c:pt idx="12922">
                  <c:v>44961</c:v>
                </c:pt>
                <c:pt idx="12923">
                  <c:v>44961</c:v>
                </c:pt>
                <c:pt idx="12924">
                  <c:v>44961</c:v>
                </c:pt>
                <c:pt idx="12925">
                  <c:v>44961</c:v>
                </c:pt>
                <c:pt idx="12926">
                  <c:v>44961</c:v>
                </c:pt>
                <c:pt idx="12927">
                  <c:v>44961</c:v>
                </c:pt>
                <c:pt idx="12928">
                  <c:v>44962</c:v>
                </c:pt>
                <c:pt idx="12929">
                  <c:v>44962</c:v>
                </c:pt>
                <c:pt idx="12930">
                  <c:v>44962</c:v>
                </c:pt>
                <c:pt idx="12931">
                  <c:v>44962</c:v>
                </c:pt>
                <c:pt idx="12932">
                  <c:v>44962</c:v>
                </c:pt>
                <c:pt idx="12933">
                  <c:v>44962</c:v>
                </c:pt>
                <c:pt idx="12934">
                  <c:v>44962</c:v>
                </c:pt>
                <c:pt idx="12935">
                  <c:v>44962</c:v>
                </c:pt>
                <c:pt idx="12936">
                  <c:v>44962</c:v>
                </c:pt>
                <c:pt idx="12937">
                  <c:v>44962</c:v>
                </c:pt>
                <c:pt idx="12938">
                  <c:v>44962</c:v>
                </c:pt>
                <c:pt idx="12939">
                  <c:v>44962</c:v>
                </c:pt>
                <c:pt idx="12940">
                  <c:v>44962</c:v>
                </c:pt>
                <c:pt idx="12941">
                  <c:v>44962</c:v>
                </c:pt>
                <c:pt idx="12942">
                  <c:v>44962</c:v>
                </c:pt>
                <c:pt idx="12943">
                  <c:v>44963</c:v>
                </c:pt>
                <c:pt idx="12944">
                  <c:v>44963</c:v>
                </c:pt>
                <c:pt idx="12945">
                  <c:v>44963</c:v>
                </c:pt>
                <c:pt idx="12946">
                  <c:v>44963</c:v>
                </c:pt>
                <c:pt idx="12947">
                  <c:v>44963</c:v>
                </c:pt>
                <c:pt idx="12948">
                  <c:v>44963</c:v>
                </c:pt>
                <c:pt idx="12949">
                  <c:v>44963</c:v>
                </c:pt>
                <c:pt idx="12950">
                  <c:v>44963</c:v>
                </c:pt>
                <c:pt idx="12951">
                  <c:v>44963</c:v>
                </c:pt>
                <c:pt idx="12952">
                  <c:v>44963</c:v>
                </c:pt>
                <c:pt idx="12953">
                  <c:v>44963</c:v>
                </c:pt>
                <c:pt idx="12954">
                  <c:v>44963</c:v>
                </c:pt>
                <c:pt idx="12955">
                  <c:v>44963</c:v>
                </c:pt>
                <c:pt idx="12956">
                  <c:v>44963</c:v>
                </c:pt>
                <c:pt idx="12957">
                  <c:v>44964</c:v>
                </c:pt>
                <c:pt idx="12958">
                  <c:v>44964</c:v>
                </c:pt>
                <c:pt idx="12959">
                  <c:v>44964</c:v>
                </c:pt>
                <c:pt idx="12960">
                  <c:v>44964</c:v>
                </c:pt>
                <c:pt idx="12961">
                  <c:v>44964</c:v>
                </c:pt>
                <c:pt idx="12962">
                  <c:v>44964</c:v>
                </c:pt>
                <c:pt idx="12963">
                  <c:v>44964</c:v>
                </c:pt>
                <c:pt idx="12964">
                  <c:v>44964</c:v>
                </c:pt>
                <c:pt idx="12965">
                  <c:v>44964</c:v>
                </c:pt>
                <c:pt idx="12966">
                  <c:v>44964</c:v>
                </c:pt>
                <c:pt idx="12967">
                  <c:v>44964</c:v>
                </c:pt>
                <c:pt idx="12968">
                  <c:v>44964</c:v>
                </c:pt>
                <c:pt idx="12969">
                  <c:v>44964</c:v>
                </c:pt>
                <c:pt idx="12970">
                  <c:v>44964</c:v>
                </c:pt>
                <c:pt idx="12971">
                  <c:v>44964</c:v>
                </c:pt>
                <c:pt idx="12972">
                  <c:v>44965</c:v>
                </c:pt>
                <c:pt idx="12973">
                  <c:v>44965</c:v>
                </c:pt>
                <c:pt idx="12974">
                  <c:v>44965</c:v>
                </c:pt>
                <c:pt idx="12975">
                  <c:v>44965</c:v>
                </c:pt>
                <c:pt idx="12976">
                  <c:v>44965</c:v>
                </c:pt>
                <c:pt idx="12977">
                  <c:v>44965</c:v>
                </c:pt>
                <c:pt idx="12978">
                  <c:v>44965</c:v>
                </c:pt>
                <c:pt idx="12979">
                  <c:v>44965</c:v>
                </c:pt>
                <c:pt idx="12980">
                  <c:v>44965</c:v>
                </c:pt>
                <c:pt idx="12981">
                  <c:v>44965</c:v>
                </c:pt>
                <c:pt idx="12982">
                  <c:v>44965</c:v>
                </c:pt>
                <c:pt idx="12983">
                  <c:v>44965</c:v>
                </c:pt>
                <c:pt idx="12984">
                  <c:v>44965</c:v>
                </c:pt>
                <c:pt idx="12985">
                  <c:v>44965</c:v>
                </c:pt>
                <c:pt idx="12986">
                  <c:v>44966</c:v>
                </c:pt>
                <c:pt idx="12987">
                  <c:v>44966</c:v>
                </c:pt>
                <c:pt idx="12988">
                  <c:v>44966</c:v>
                </c:pt>
                <c:pt idx="12989">
                  <c:v>44966</c:v>
                </c:pt>
                <c:pt idx="12990">
                  <c:v>44966</c:v>
                </c:pt>
                <c:pt idx="12991">
                  <c:v>44966</c:v>
                </c:pt>
                <c:pt idx="12992">
                  <c:v>44966</c:v>
                </c:pt>
                <c:pt idx="12993">
                  <c:v>44966</c:v>
                </c:pt>
                <c:pt idx="12994">
                  <c:v>44966</c:v>
                </c:pt>
                <c:pt idx="12995">
                  <c:v>44966</c:v>
                </c:pt>
                <c:pt idx="12996">
                  <c:v>44966</c:v>
                </c:pt>
                <c:pt idx="12997">
                  <c:v>44966</c:v>
                </c:pt>
                <c:pt idx="12998">
                  <c:v>44966</c:v>
                </c:pt>
                <c:pt idx="12999">
                  <c:v>44966</c:v>
                </c:pt>
                <c:pt idx="13000">
                  <c:v>44966</c:v>
                </c:pt>
                <c:pt idx="13001">
                  <c:v>44967</c:v>
                </c:pt>
                <c:pt idx="13002">
                  <c:v>44967</c:v>
                </c:pt>
                <c:pt idx="13003">
                  <c:v>44967</c:v>
                </c:pt>
                <c:pt idx="13004">
                  <c:v>44967</c:v>
                </c:pt>
                <c:pt idx="13005">
                  <c:v>44967</c:v>
                </c:pt>
                <c:pt idx="13006">
                  <c:v>44967</c:v>
                </c:pt>
                <c:pt idx="13007">
                  <c:v>44967</c:v>
                </c:pt>
                <c:pt idx="13008">
                  <c:v>44967</c:v>
                </c:pt>
                <c:pt idx="13009">
                  <c:v>44967</c:v>
                </c:pt>
                <c:pt idx="13010">
                  <c:v>44967</c:v>
                </c:pt>
                <c:pt idx="13011">
                  <c:v>44967</c:v>
                </c:pt>
                <c:pt idx="13012">
                  <c:v>44967</c:v>
                </c:pt>
                <c:pt idx="13013">
                  <c:v>44967</c:v>
                </c:pt>
                <c:pt idx="13014">
                  <c:v>44967</c:v>
                </c:pt>
                <c:pt idx="13015">
                  <c:v>44967</c:v>
                </c:pt>
                <c:pt idx="13016">
                  <c:v>44968</c:v>
                </c:pt>
                <c:pt idx="13017">
                  <c:v>44968</c:v>
                </c:pt>
                <c:pt idx="13018">
                  <c:v>44968</c:v>
                </c:pt>
                <c:pt idx="13019">
                  <c:v>44968</c:v>
                </c:pt>
                <c:pt idx="13020">
                  <c:v>44968</c:v>
                </c:pt>
                <c:pt idx="13021">
                  <c:v>44968</c:v>
                </c:pt>
                <c:pt idx="13022">
                  <c:v>44968</c:v>
                </c:pt>
                <c:pt idx="13023">
                  <c:v>44968</c:v>
                </c:pt>
                <c:pt idx="13024">
                  <c:v>44968</c:v>
                </c:pt>
                <c:pt idx="13025">
                  <c:v>44968</c:v>
                </c:pt>
                <c:pt idx="13026">
                  <c:v>44968</c:v>
                </c:pt>
                <c:pt idx="13027">
                  <c:v>44968</c:v>
                </c:pt>
                <c:pt idx="13028">
                  <c:v>44968</c:v>
                </c:pt>
                <c:pt idx="13029">
                  <c:v>44968</c:v>
                </c:pt>
                <c:pt idx="13030">
                  <c:v>44969</c:v>
                </c:pt>
                <c:pt idx="13031">
                  <c:v>44969</c:v>
                </c:pt>
                <c:pt idx="13032">
                  <c:v>44969</c:v>
                </c:pt>
                <c:pt idx="13033">
                  <c:v>44969</c:v>
                </c:pt>
                <c:pt idx="13034">
                  <c:v>44969</c:v>
                </c:pt>
                <c:pt idx="13035">
                  <c:v>44969</c:v>
                </c:pt>
                <c:pt idx="13036">
                  <c:v>44969</c:v>
                </c:pt>
                <c:pt idx="13037">
                  <c:v>44969</c:v>
                </c:pt>
                <c:pt idx="13038">
                  <c:v>44969</c:v>
                </c:pt>
                <c:pt idx="13039">
                  <c:v>44969</c:v>
                </c:pt>
                <c:pt idx="13040">
                  <c:v>44969</c:v>
                </c:pt>
                <c:pt idx="13041">
                  <c:v>44969</c:v>
                </c:pt>
                <c:pt idx="13042">
                  <c:v>44969</c:v>
                </c:pt>
                <c:pt idx="13043">
                  <c:v>44969</c:v>
                </c:pt>
                <c:pt idx="13044">
                  <c:v>44969</c:v>
                </c:pt>
                <c:pt idx="13045">
                  <c:v>44970</c:v>
                </c:pt>
                <c:pt idx="13046">
                  <c:v>44970</c:v>
                </c:pt>
                <c:pt idx="13047">
                  <c:v>44970</c:v>
                </c:pt>
                <c:pt idx="13048">
                  <c:v>44970</c:v>
                </c:pt>
                <c:pt idx="13049">
                  <c:v>44970</c:v>
                </c:pt>
                <c:pt idx="13050">
                  <c:v>44970</c:v>
                </c:pt>
                <c:pt idx="13051">
                  <c:v>44970</c:v>
                </c:pt>
                <c:pt idx="13052">
                  <c:v>44970</c:v>
                </c:pt>
                <c:pt idx="13053">
                  <c:v>44970</c:v>
                </c:pt>
                <c:pt idx="13054">
                  <c:v>44970</c:v>
                </c:pt>
                <c:pt idx="13055">
                  <c:v>44970</c:v>
                </c:pt>
                <c:pt idx="13056">
                  <c:v>44970</c:v>
                </c:pt>
                <c:pt idx="13057">
                  <c:v>44970</c:v>
                </c:pt>
                <c:pt idx="13058">
                  <c:v>44970</c:v>
                </c:pt>
                <c:pt idx="13059">
                  <c:v>44971</c:v>
                </c:pt>
                <c:pt idx="13060">
                  <c:v>44971</c:v>
                </c:pt>
                <c:pt idx="13061">
                  <c:v>44971</c:v>
                </c:pt>
                <c:pt idx="13062">
                  <c:v>44971</c:v>
                </c:pt>
                <c:pt idx="13063">
                  <c:v>44971</c:v>
                </c:pt>
                <c:pt idx="13064">
                  <c:v>44971</c:v>
                </c:pt>
                <c:pt idx="13065">
                  <c:v>44971</c:v>
                </c:pt>
                <c:pt idx="13066">
                  <c:v>44971</c:v>
                </c:pt>
                <c:pt idx="13067">
                  <c:v>44971</c:v>
                </c:pt>
                <c:pt idx="13068">
                  <c:v>44971</c:v>
                </c:pt>
                <c:pt idx="13069">
                  <c:v>44971</c:v>
                </c:pt>
                <c:pt idx="13070">
                  <c:v>44971</c:v>
                </c:pt>
                <c:pt idx="13071">
                  <c:v>44971</c:v>
                </c:pt>
                <c:pt idx="13072">
                  <c:v>44971</c:v>
                </c:pt>
                <c:pt idx="13073">
                  <c:v>44971</c:v>
                </c:pt>
                <c:pt idx="13074">
                  <c:v>44972</c:v>
                </c:pt>
                <c:pt idx="13075">
                  <c:v>44972</c:v>
                </c:pt>
                <c:pt idx="13076">
                  <c:v>44972</c:v>
                </c:pt>
                <c:pt idx="13077">
                  <c:v>44972</c:v>
                </c:pt>
                <c:pt idx="13078">
                  <c:v>44972</c:v>
                </c:pt>
                <c:pt idx="13079">
                  <c:v>44972</c:v>
                </c:pt>
                <c:pt idx="13080">
                  <c:v>44972</c:v>
                </c:pt>
                <c:pt idx="13081">
                  <c:v>44972</c:v>
                </c:pt>
                <c:pt idx="13082">
                  <c:v>44972</c:v>
                </c:pt>
                <c:pt idx="13083">
                  <c:v>44972</c:v>
                </c:pt>
                <c:pt idx="13084">
                  <c:v>44972</c:v>
                </c:pt>
                <c:pt idx="13085">
                  <c:v>44972</c:v>
                </c:pt>
                <c:pt idx="13086">
                  <c:v>44972</c:v>
                </c:pt>
                <c:pt idx="13087">
                  <c:v>44972</c:v>
                </c:pt>
                <c:pt idx="13088">
                  <c:v>44973</c:v>
                </c:pt>
                <c:pt idx="13089">
                  <c:v>44973</c:v>
                </c:pt>
                <c:pt idx="13090">
                  <c:v>44973</c:v>
                </c:pt>
                <c:pt idx="13091">
                  <c:v>44973</c:v>
                </c:pt>
                <c:pt idx="13092">
                  <c:v>44973</c:v>
                </c:pt>
                <c:pt idx="13093">
                  <c:v>44973</c:v>
                </c:pt>
                <c:pt idx="13094">
                  <c:v>44973</c:v>
                </c:pt>
                <c:pt idx="13095">
                  <c:v>44973</c:v>
                </c:pt>
                <c:pt idx="13096">
                  <c:v>44973</c:v>
                </c:pt>
                <c:pt idx="13097">
                  <c:v>44973</c:v>
                </c:pt>
                <c:pt idx="13098">
                  <c:v>44973</c:v>
                </c:pt>
                <c:pt idx="13099">
                  <c:v>44973</c:v>
                </c:pt>
                <c:pt idx="13100">
                  <c:v>44973</c:v>
                </c:pt>
                <c:pt idx="13101">
                  <c:v>44973</c:v>
                </c:pt>
                <c:pt idx="13102">
                  <c:v>44973</c:v>
                </c:pt>
                <c:pt idx="13103">
                  <c:v>44974</c:v>
                </c:pt>
                <c:pt idx="13104">
                  <c:v>44974</c:v>
                </c:pt>
                <c:pt idx="13105">
                  <c:v>44974</c:v>
                </c:pt>
                <c:pt idx="13106">
                  <c:v>44974</c:v>
                </c:pt>
                <c:pt idx="13107">
                  <c:v>44974</c:v>
                </c:pt>
                <c:pt idx="13108">
                  <c:v>44974</c:v>
                </c:pt>
                <c:pt idx="13109">
                  <c:v>44974</c:v>
                </c:pt>
                <c:pt idx="13110">
                  <c:v>44974</c:v>
                </c:pt>
                <c:pt idx="13111">
                  <c:v>44974</c:v>
                </c:pt>
                <c:pt idx="13112">
                  <c:v>44974</c:v>
                </c:pt>
                <c:pt idx="13113">
                  <c:v>44974</c:v>
                </c:pt>
                <c:pt idx="13114">
                  <c:v>44974</c:v>
                </c:pt>
                <c:pt idx="13115">
                  <c:v>44974</c:v>
                </c:pt>
                <c:pt idx="13116">
                  <c:v>44974</c:v>
                </c:pt>
                <c:pt idx="13117">
                  <c:v>44975</c:v>
                </c:pt>
                <c:pt idx="13118">
                  <c:v>44975</c:v>
                </c:pt>
                <c:pt idx="13119">
                  <c:v>44975</c:v>
                </c:pt>
                <c:pt idx="13120">
                  <c:v>44975</c:v>
                </c:pt>
                <c:pt idx="13121">
                  <c:v>44975</c:v>
                </c:pt>
                <c:pt idx="13122">
                  <c:v>44975</c:v>
                </c:pt>
                <c:pt idx="13123">
                  <c:v>44975</c:v>
                </c:pt>
                <c:pt idx="13124">
                  <c:v>44975</c:v>
                </c:pt>
                <c:pt idx="13125">
                  <c:v>44975</c:v>
                </c:pt>
                <c:pt idx="13126">
                  <c:v>44975</c:v>
                </c:pt>
                <c:pt idx="13127">
                  <c:v>44975</c:v>
                </c:pt>
                <c:pt idx="13128">
                  <c:v>44975</c:v>
                </c:pt>
                <c:pt idx="13129">
                  <c:v>44975</c:v>
                </c:pt>
                <c:pt idx="13130">
                  <c:v>44975</c:v>
                </c:pt>
                <c:pt idx="13131">
                  <c:v>44975</c:v>
                </c:pt>
                <c:pt idx="13132">
                  <c:v>44976</c:v>
                </c:pt>
                <c:pt idx="13133">
                  <c:v>44976</c:v>
                </c:pt>
                <c:pt idx="13134">
                  <c:v>44976</c:v>
                </c:pt>
                <c:pt idx="13135">
                  <c:v>44976</c:v>
                </c:pt>
                <c:pt idx="13136">
                  <c:v>44976</c:v>
                </c:pt>
                <c:pt idx="13137">
                  <c:v>44976</c:v>
                </c:pt>
                <c:pt idx="13138">
                  <c:v>44976</c:v>
                </c:pt>
                <c:pt idx="13139">
                  <c:v>44976</c:v>
                </c:pt>
                <c:pt idx="13140">
                  <c:v>44976</c:v>
                </c:pt>
                <c:pt idx="13141">
                  <c:v>44976</c:v>
                </c:pt>
                <c:pt idx="13142">
                  <c:v>44976</c:v>
                </c:pt>
                <c:pt idx="13143">
                  <c:v>44976</c:v>
                </c:pt>
                <c:pt idx="13144">
                  <c:v>44976</c:v>
                </c:pt>
                <c:pt idx="13145">
                  <c:v>44976</c:v>
                </c:pt>
                <c:pt idx="13146">
                  <c:v>44976</c:v>
                </c:pt>
                <c:pt idx="13147">
                  <c:v>44977</c:v>
                </c:pt>
                <c:pt idx="13148">
                  <c:v>44977</c:v>
                </c:pt>
                <c:pt idx="13149">
                  <c:v>44977</c:v>
                </c:pt>
                <c:pt idx="13150">
                  <c:v>44977</c:v>
                </c:pt>
                <c:pt idx="13151">
                  <c:v>44977</c:v>
                </c:pt>
                <c:pt idx="13152">
                  <c:v>44977</c:v>
                </c:pt>
                <c:pt idx="13153">
                  <c:v>44977</c:v>
                </c:pt>
                <c:pt idx="13154">
                  <c:v>44977</c:v>
                </c:pt>
                <c:pt idx="13155">
                  <c:v>44977</c:v>
                </c:pt>
                <c:pt idx="13156">
                  <c:v>44977</c:v>
                </c:pt>
                <c:pt idx="13157">
                  <c:v>44977</c:v>
                </c:pt>
                <c:pt idx="13158">
                  <c:v>44977</c:v>
                </c:pt>
                <c:pt idx="13159">
                  <c:v>44977</c:v>
                </c:pt>
                <c:pt idx="13160">
                  <c:v>44977</c:v>
                </c:pt>
                <c:pt idx="13161">
                  <c:v>44978</c:v>
                </c:pt>
                <c:pt idx="13162">
                  <c:v>44978</c:v>
                </c:pt>
                <c:pt idx="13163">
                  <c:v>44978</c:v>
                </c:pt>
                <c:pt idx="13164">
                  <c:v>44978</c:v>
                </c:pt>
                <c:pt idx="13165">
                  <c:v>44978</c:v>
                </c:pt>
                <c:pt idx="13166">
                  <c:v>44978</c:v>
                </c:pt>
                <c:pt idx="13167">
                  <c:v>44978</c:v>
                </c:pt>
                <c:pt idx="13168">
                  <c:v>44978</c:v>
                </c:pt>
                <c:pt idx="13169">
                  <c:v>44978</c:v>
                </c:pt>
                <c:pt idx="13170">
                  <c:v>44978</c:v>
                </c:pt>
                <c:pt idx="13171">
                  <c:v>44978</c:v>
                </c:pt>
                <c:pt idx="13172">
                  <c:v>44978</c:v>
                </c:pt>
                <c:pt idx="13173">
                  <c:v>44978</c:v>
                </c:pt>
                <c:pt idx="13174">
                  <c:v>44978</c:v>
                </c:pt>
                <c:pt idx="13175">
                  <c:v>44978</c:v>
                </c:pt>
                <c:pt idx="13176">
                  <c:v>44979</c:v>
                </c:pt>
                <c:pt idx="13177">
                  <c:v>44979</c:v>
                </c:pt>
                <c:pt idx="13178">
                  <c:v>44979</c:v>
                </c:pt>
                <c:pt idx="13179">
                  <c:v>44979</c:v>
                </c:pt>
                <c:pt idx="13180">
                  <c:v>44979</c:v>
                </c:pt>
                <c:pt idx="13181">
                  <c:v>44979</c:v>
                </c:pt>
                <c:pt idx="13182">
                  <c:v>44979</c:v>
                </c:pt>
                <c:pt idx="13183">
                  <c:v>44979</c:v>
                </c:pt>
                <c:pt idx="13184">
                  <c:v>44979</c:v>
                </c:pt>
                <c:pt idx="13185">
                  <c:v>44979</c:v>
                </c:pt>
                <c:pt idx="13186">
                  <c:v>44979</c:v>
                </c:pt>
                <c:pt idx="13187">
                  <c:v>44979</c:v>
                </c:pt>
                <c:pt idx="13188">
                  <c:v>44979</c:v>
                </c:pt>
                <c:pt idx="13189">
                  <c:v>44979</c:v>
                </c:pt>
                <c:pt idx="13190">
                  <c:v>44980</c:v>
                </c:pt>
                <c:pt idx="13191">
                  <c:v>44980</c:v>
                </c:pt>
                <c:pt idx="13192">
                  <c:v>44980</c:v>
                </c:pt>
                <c:pt idx="13193">
                  <c:v>44980</c:v>
                </c:pt>
                <c:pt idx="13194">
                  <c:v>44980</c:v>
                </c:pt>
                <c:pt idx="13195">
                  <c:v>44980</c:v>
                </c:pt>
                <c:pt idx="13196">
                  <c:v>44980</c:v>
                </c:pt>
                <c:pt idx="13197">
                  <c:v>44980</c:v>
                </c:pt>
                <c:pt idx="13198">
                  <c:v>44980</c:v>
                </c:pt>
                <c:pt idx="13199">
                  <c:v>44980</c:v>
                </c:pt>
                <c:pt idx="13200">
                  <c:v>44980</c:v>
                </c:pt>
                <c:pt idx="13201">
                  <c:v>44980</c:v>
                </c:pt>
                <c:pt idx="13202">
                  <c:v>44980</c:v>
                </c:pt>
                <c:pt idx="13203">
                  <c:v>44980</c:v>
                </c:pt>
                <c:pt idx="13204">
                  <c:v>44980</c:v>
                </c:pt>
                <c:pt idx="13205">
                  <c:v>44981</c:v>
                </c:pt>
                <c:pt idx="13206">
                  <c:v>44981</c:v>
                </c:pt>
                <c:pt idx="13207">
                  <c:v>44981</c:v>
                </c:pt>
                <c:pt idx="13208">
                  <c:v>44981</c:v>
                </c:pt>
                <c:pt idx="13209">
                  <c:v>44981</c:v>
                </c:pt>
                <c:pt idx="13210">
                  <c:v>44981</c:v>
                </c:pt>
                <c:pt idx="13211">
                  <c:v>44981</c:v>
                </c:pt>
                <c:pt idx="13212">
                  <c:v>44981</c:v>
                </c:pt>
                <c:pt idx="13213">
                  <c:v>44981</c:v>
                </c:pt>
                <c:pt idx="13214">
                  <c:v>44981</c:v>
                </c:pt>
                <c:pt idx="13215">
                  <c:v>44981</c:v>
                </c:pt>
                <c:pt idx="13216">
                  <c:v>44981</c:v>
                </c:pt>
                <c:pt idx="13217">
                  <c:v>44981</c:v>
                </c:pt>
                <c:pt idx="13218">
                  <c:v>44981</c:v>
                </c:pt>
                <c:pt idx="13219">
                  <c:v>44982</c:v>
                </c:pt>
                <c:pt idx="13220">
                  <c:v>44982</c:v>
                </c:pt>
                <c:pt idx="13221">
                  <c:v>44982</c:v>
                </c:pt>
                <c:pt idx="13222">
                  <c:v>44982</c:v>
                </c:pt>
                <c:pt idx="13223">
                  <c:v>44982</c:v>
                </c:pt>
                <c:pt idx="13224">
                  <c:v>44982</c:v>
                </c:pt>
                <c:pt idx="13225">
                  <c:v>44982</c:v>
                </c:pt>
                <c:pt idx="13226">
                  <c:v>44982</c:v>
                </c:pt>
                <c:pt idx="13227">
                  <c:v>44982</c:v>
                </c:pt>
                <c:pt idx="13228">
                  <c:v>44982</c:v>
                </c:pt>
                <c:pt idx="13229">
                  <c:v>44982</c:v>
                </c:pt>
                <c:pt idx="13230">
                  <c:v>44982</c:v>
                </c:pt>
                <c:pt idx="13231">
                  <c:v>44982</c:v>
                </c:pt>
                <c:pt idx="13232">
                  <c:v>44982</c:v>
                </c:pt>
                <c:pt idx="13233">
                  <c:v>44982</c:v>
                </c:pt>
                <c:pt idx="13234">
                  <c:v>44983</c:v>
                </c:pt>
                <c:pt idx="13235">
                  <c:v>44983</c:v>
                </c:pt>
                <c:pt idx="13236">
                  <c:v>44983</c:v>
                </c:pt>
                <c:pt idx="13237">
                  <c:v>44983</c:v>
                </c:pt>
                <c:pt idx="13238">
                  <c:v>44983</c:v>
                </c:pt>
                <c:pt idx="13239">
                  <c:v>44983</c:v>
                </c:pt>
                <c:pt idx="13240">
                  <c:v>44983</c:v>
                </c:pt>
                <c:pt idx="13241">
                  <c:v>44983</c:v>
                </c:pt>
                <c:pt idx="13242">
                  <c:v>44983</c:v>
                </c:pt>
                <c:pt idx="13243">
                  <c:v>44983</c:v>
                </c:pt>
                <c:pt idx="13244">
                  <c:v>44983</c:v>
                </c:pt>
                <c:pt idx="13245">
                  <c:v>44983</c:v>
                </c:pt>
                <c:pt idx="13246">
                  <c:v>44983</c:v>
                </c:pt>
                <c:pt idx="13247">
                  <c:v>44983</c:v>
                </c:pt>
                <c:pt idx="13248">
                  <c:v>44983</c:v>
                </c:pt>
                <c:pt idx="13249">
                  <c:v>44984</c:v>
                </c:pt>
                <c:pt idx="13250">
                  <c:v>44984</c:v>
                </c:pt>
                <c:pt idx="13251">
                  <c:v>44984</c:v>
                </c:pt>
                <c:pt idx="13252">
                  <c:v>44984</c:v>
                </c:pt>
                <c:pt idx="13253">
                  <c:v>44984</c:v>
                </c:pt>
                <c:pt idx="13254">
                  <c:v>44984</c:v>
                </c:pt>
                <c:pt idx="13255">
                  <c:v>44984</c:v>
                </c:pt>
                <c:pt idx="13256">
                  <c:v>44984</c:v>
                </c:pt>
                <c:pt idx="13257">
                  <c:v>44984</c:v>
                </c:pt>
                <c:pt idx="13258">
                  <c:v>44984</c:v>
                </c:pt>
                <c:pt idx="13259">
                  <c:v>44984</c:v>
                </c:pt>
                <c:pt idx="13260">
                  <c:v>44984</c:v>
                </c:pt>
                <c:pt idx="13261">
                  <c:v>44984</c:v>
                </c:pt>
                <c:pt idx="13262">
                  <c:v>44984</c:v>
                </c:pt>
                <c:pt idx="13263">
                  <c:v>44985</c:v>
                </c:pt>
                <c:pt idx="13264">
                  <c:v>44985</c:v>
                </c:pt>
                <c:pt idx="13265">
                  <c:v>44985</c:v>
                </c:pt>
                <c:pt idx="13266">
                  <c:v>44985</c:v>
                </c:pt>
                <c:pt idx="13267">
                  <c:v>44985</c:v>
                </c:pt>
                <c:pt idx="13268">
                  <c:v>44985</c:v>
                </c:pt>
                <c:pt idx="13269">
                  <c:v>44985</c:v>
                </c:pt>
                <c:pt idx="13270">
                  <c:v>44985</c:v>
                </c:pt>
                <c:pt idx="13271">
                  <c:v>44985</c:v>
                </c:pt>
                <c:pt idx="13272">
                  <c:v>44985</c:v>
                </c:pt>
                <c:pt idx="13273">
                  <c:v>44985</c:v>
                </c:pt>
                <c:pt idx="13274">
                  <c:v>44985</c:v>
                </c:pt>
                <c:pt idx="13275">
                  <c:v>44985</c:v>
                </c:pt>
                <c:pt idx="13276">
                  <c:v>44985</c:v>
                </c:pt>
                <c:pt idx="13277">
                  <c:v>44985</c:v>
                </c:pt>
                <c:pt idx="13278">
                  <c:v>44986</c:v>
                </c:pt>
                <c:pt idx="13279">
                  <c:v>44986</c:v>
                </c:pt>
                <c:pt idx="13280">
                  <c:v>44986</c:v>
                </c:pt>
                <c:pt idx="13281">
                  <c:v>44986</c:v>
                </c:pt>
                <c:pt idx="13282">
                  <c:v>44986</c:v>
                </c:pt>
                <c:pt idx="13283">
                  <c:v>44986</c:v>
                </c:pt>
                <c:pt idx="13284">
                  <c:v>44986</c:v>
                </c:pt>
                <c:pt idx="13285">
                  <c:v>44986</c:v>
                </c:pt>
                <c:pt idx="13286">
                  <c:v>44986</c:v>
                </c:pt>
                <c:pt idx="13287">
                  <c:v>44986</c:v>
                </c:pt>
                <c:pt idx="13288">
                  <c:v>44986</c:v>
                </c:pt>
                <c:pt idx="13289">
                  <c:v>44986</c:v>
                </c:pt>
                <c:pt idx="13290">
                  <c:v>44986</c:v>
                </c:pt>
                <c:pt idx="13291">
                  <c:v>44986</c:v>
                </c:pt>
                <c:pt idx="13292">
                  <c:v>44987</c:v>
                </c:pt>
                <c:pt idx="13293">
                  <c:v>44987</c:v>
                </c:pt>
                <c:pt idx="13294">
                  <c:v>44987</c:v>
                </c:pt>
                <c:pt idx="13295">
                  <c:v>44987</c:v>
                </c:pt>
                <c:pt idx="13296">
                  <c:v>44987</c:v>
                </c:pt>
                <c:pt idx="13297">
                  <c:v>44987</c:v>
                </c:pt>
                <c:pt idx="13298">
                  <c:v>44987</c:v>
                </c:pt>
                <c:pt idx="13299">
                  <c:v>44987</c:v>
                </c:pt>
                <c:pt idx="13300">
                  <c:v>44987</c:v>
                </c:pt>
                <c:pt idx="13301">
                  <c:v>44987</c:v>
                </c:pt>
                <c:pt idx="13302">
                  <c:v>44987</c:v>
                </c:pt>
                <c:pt idx="13303">
                  <c:v>44987</c:v>
                </c:pt>
                <c:pt idx="13304">
                  <c:v>44987</c:v>
                </c:pt>
                <c:pt idx="13305">
                  <c:v>44987</c:v>
                </c:pt>
                <c:pt idx="13306">
                  <c:v>44987</c:v>
                </c:pt>
                <c:pt idx="13307">
                  <c:v>44988</c:v>
                </c:pt>
                <c:pt idx="13308">
                  <c:v>44988</c:v>
                </c:pt>
                <c:pt idx="13309">
                  <c:v>44988</c:v>
                </c:pt>
                <c:pt idx="13310">
                  <c:v>44988</c:v>
                </c:pt>
                <c:pt idx="13311">
                  <c:v>44988</c:v>
                </c:pt>
                <c:pt idx="13312">
                  <c:v>44988</c:v>
                </c:pt>
                <c:pt idx="13313">
                  <c:v>44988</c:v>
                </c:pt>
                <c:pt idx="13314">
                  <c:v>44988</c:v>
                </c:pt>
                <c:pt idx="13315">
                  <c:v>44988</c:v>
                </c:pt>
                <c:pt idx="13316">
                  <c:v>44988</c:v>
                </c:pt>
                <c:pt idx="13317">
                  <c:v>44988</c:v>
                </c:pt>
                <c:pt idx="13318">
                  <c:v>44988</c:v>
                </c:pt>
                <c:pt idx="13319">
                  <c:v>44988</c:v>
                </c:pt>
                <c:pt idx="13320">
                  <c:v>44988</c:v>
                </c:pt>
                <c:pt idx="13321">
                  <c:v>44989</c:v>
                </c:pt>
                <c:pt idx="13322">
                  <c:v>44989</c:v>
                </c:pt>
                <c:pt idx="13323">
                  <c:v>44989</c:v>
                </c:pt>
                <c:pt idx="13324">
                  <c:v>44989</c:v>
                </c:pt>
                <c:pt idx="13325">
                  <c:v>44989</c:v>
                </c:pt>
                <c:pt idx="13326">
                  <c:v>44989</c:v>
                </c:pt>
                <c:pt idx="13327">
                  <c:v>44989</c:v>
                </c:pt>
                <c:pt idx="13328">
                  <c:v>44989</c:v>
                </c:pt>
                <c:pt idx="13329">
                  <c:v>44989</c:v>
                </c:pt>
                <c:pt idx="13330">
                  <c:v>44989</c:v>
                </c:pt>
                <c:pt idx="13331">
                  <c:v>44989</c:v>
                </c:pt>
                <c:pt idx="13332">
                  <c:v>44989</c:v>
                </c:pt>
                <c:pt idx="13333">
                  <c:v>44989</c:v>
                </c:pt>
                <c:pt idx="13334">
                  <c:v>44989</c:v>
                </c:pt>
                <c:pt idx="13335">
                  <c:v>44989</c:v>
                </c:pt>
                <c:pt idx="13336">
                  <c:v>44990</c:v>
                </c:pt>
                <c:pt idx="13337">
                  <c:v>44990</c:v>
                </c:pt>
                <c:pt idx="13338">
                  <c:v>44990</c:v>
                </c:pt>
                <c:pt idx="13339">
                  <c:v>44990</c:v>
                </c:pt>
                <c:pt idx="13340">
                  <c:v>44990</c:v>
                </c:pt>
                <c:pt idx="13341">
                  <c:v>44990</c:v>
                </c:pt>
                <c:pt idx="13342">
                  <c:v>44990</c:v>
                </c:pt>
                <c:pt idx="13343">
                  <c:v>44990</c:v>
                </c:pt>
                <c:pt idx="13344">
                  <c:v>44990</c:v>
                </c:pt>
                <c:pt idx="13345">
                  <c:v>44990</c:v>
                </c:pt>
                <c:pt idx="13346">
                  <c:v>44990</c:v>
                </c:pt>
                <c:pt idx="13347">
                  <c:v>44990</c:v>
                </c:pt>
                <c:pt idx="13348">
                  <c:v>44990</c:v>
                </c:pt>
                <c:pt idx="13349">
                  <c:v>44990</c:v>
                </c:pt>
                <c:pt idx="13350">
                  <c:v>44991</c:v>
                </c:pt>
                <c:pt idx="13351">
                  <c:v>44991</c:v>
                </c:pt>
                <c:pt idx="13352">
                  <c:v>44991</c:v>
                </c:pt>
                <c:pt idx="13353">
                  <c:v>44991</c:v>
                </c:pt>
                <c:pt idx="13354">
                  <c:v>44991</c:v>
                </c:pt>
                <c:pt idx="13355">
                  <c:v>44991</c:v>
                </c:pt>
                <c:pt idx="13356">
                  <c:v>44991</c:v>
                </c:pt>
                <c:pt idx="13357">
                  <c:v>44991</c:v>
                </c:pt>
                <c:pt idx="13358">
                  <c:v>44991</c:v>
                </c:pt>
                <c:pt idx="13359">
                  <c:v>44991</c:v>
                </c:pt>
                <c:pt idx="13360">
                  <c:v>44991</c:v>
                </c:pt>
                <c:pt idx="13361">
                  <c:v>44991</c:v>
                </c:pt>
                <c:pt idx="13362">
                  <c:v>44991</c:v>
                </c:pt>
                <c:pt idx="13363">
                  <c:v>44991</c:v>
                </c:pt>
                <c:pt idx="13364">
                  <c:v>44991</c:v>
                </c:pt>
                <c:pt idx="13365">
                  <c:v>44992</c:v>
                </c:pt>
                <c:pt idx="13366">
                  <c:v>44992</c:v>
                </c:pt>
                <c:pt idx="13367">
                  <c:v>44992</c:v>
                </c:pt>
                <c:pt idx="13368">
                  <c:v>44992</c:v>
                </c:pt>
                <c:pt idx="13369">
                  <c:v>44992</c:v>
                </c:pt>
                <c:pt idx="13370">
                  <c:v>44992</c:v>
                </c:pt>
                <c:pt idx="13371">
                  <c:v>44992</c:v>
                </c:pt>
                <c:pt idx="13372">
                  <c:v>44992</c:v>
                </c:pt>
                <c:pt idx="13373">
                  <c:v>44992</c:v>
                </c:pt>
                <c:pt idx="13374">
                  <c:v>44992</c:v>
                </c:pt>
                <c:pt idx="13375">
                  <c:v>44992</c:v>
                </c:pt>
                <c:pt idx="13376">
                  <c:v>44992</c:v>
                </c:pt>
                <c:pt idx="13377">
                  <c:v>44992</c:v>
                </c:pt>
                <c:pt idx="13378">
                  <c:v>44992</c:v>
                </c:pt>
                <c:pt idx="13379">
                  <c:v>44992</c:v>
                </c:pt>
                <c:pt idx="13380">
                  <c:v>44993</c:v>
                </c:pt>
                <c:pt idx="13381">
                  <c:v>44993</c:v>
                </c:pt>
                <c:pt idx="13382">
                  <c:v>44993</c:v>
                </c:pt>
                <c:pt idx="13383">
                  <c:v>44993</c:v>
                </c:pt>
                <c:pt idx="13384">
                  <c:v>44993</c:v>
                </c:pt>
                <c:pt idx="13385">
                  <c:v>44993</c:v>
                </c:pt>
                <c:pt idx="13386">
                  <c:v>44993</c:v>
                </c:pt>
                <c:pt idx="13387">
                  <c:v>44993</c:v>
                </c:pt>
                <c:pt idx="13388">
                  <c:v>44993</c:v>
                </c:pt>
                <c:pt idx="13389">
                  <c:v>44993</c:v>
                </c:pt>
                <c:pt idx="13390">
                  <c:v>44993</c:v>
                </c:pt>
                <c:pt idx="13391">
                  <c:v>44993</c:v>
                </c:pt>
                <c:pt idx="13392">
                  <c:v>44993</c:v>
                </c:pt>
                <c:pt idx="13393">
                  <c:v>44993</c:v>
                </c:pt>
                <c:pt idx="13394">
                  <c:v>44994</c:v>
                </c:pt>
                <c:pt idx="13395">
                  <c:v>44994</c:v>
                </c:pt>
                <c:pt idx="13396">
                  <c:v>44994</c:v>
                </c:pt>
                <c:pt idx="13397">
                  <c:v>44994</c:v>
                </c:pt>
                <c:pt idx="13398">
                  <c:v>44994</c:v>
                </c:pt>
                <c:pt idx="13399">
                  <c:v>44994</c:v>
                </c:pt>
                <c:pt idx="13400">
                  <c:v>44994</c:v>
                </c:pt>
                <c:pt idx="13401">
                  <c:v>44994</c:v>
                </c:pt>
                <c:pt idx="13402">
                  <c:v>44994</c:v>
                </c:pt>
                <c:pt idx="13403">
                  <c:v>44994</c:v>
                </c:pt>
                <c:pt idx="13404">
                  <c:v>44994</c:v>
                </c:pt>
                <c:pt idx="13405">
                  <c:v>44994</c:v>
                </c:pt>
                <c:pt idx="13406">
                  <c:v>44994</c:v>
                </c:pt>
                <c:pt idx="13407">
                  <c:v>44994</c:v>
                </c:pt>
                <c:pt idx="13408">
                  <c:v>44994</c:v>
                </c:pt>
                <c:pt idx="13409">
                  <c:v>44995</c:v>
                </c:pt>
                <c:pt idx="13410">
                  <c:v>44995</c:v>
                </c:pt>
                <c:pt idx="13411">
                  <c:v>44995</c:v>
                </c:pt>
                <c:pt idx="13412">
                  <c:v>44995</c:v>
                </c:pt>
                <c:pt idx="13413">
                  <c:v>44995</c:v>
                </c:pt>
                <c:pt idx="13414">
                  <c:v>44995</c:v>
                </c:pt>
                <c:pt idx="13415">
                  <c:v>44995</c:v>
                </c:pt>
                <c:pt idx="13416">
                  <c:v>44995</c:v>
                </c:pt>
                <c:pt idx="13417">
                  <c:v>44995</c:v>
                </c:pt>
                <c:pt idx="13418">
                  <c:v>44995</c:v>
                </c:pt>
                <c:pt idx="13419">
                  <c:v>44995</c:v>
                </c:pt>
                <c:pt idx="13420">
                  <c:v>44995</c:v>
                </c:pt>
                <c:pt idx="13421">
                  <c:v>44995</c:v>
                </c:pt>
                <c:pt idx="13422">
                  <c:v>44995</c:v>
                </c:pt>
                <c:pt idx="13423">
                  <c:v>44996</c:v>
                </c:pt>
                <c:pt idx="13424">
                  <c:v>44996</c:v>
                </c:pt>
                <c:pt idx="13425">
                  <c:v>44996</c:v>
                </c:pt>
                <c:pt idx="13426">
                  <c:v>44996</c:v>
                </c:pt>
                <c:pt idx="13427">
                  <c:v>44996</c:v>
                </c:pt>
                <c:pt idx="13428">
                  <c:v>44996</c:v>
                </c:pt>
                <c:pt idx="13429">
                  <c:v>44996</c:v>
                </c:pt>
                <c:pt idx="13430">
                  <c:v>44996</c:v>
                </c:pt>
                <c:pt idx="13431">
                  <c:v>44996</c:v>
                </c:pt>
                <c:pt idx="13432">
                  <c:v>44996</c:v>
                </c:pt>
                <c:pt idx="13433">
                  <c:v>44996</c:v>
                </c:pt>
                <c:pt idx="13434">
                  <c:v>44996</c:v>
                </c:pt>
                <c:pt idx="13435">
                  <c:v>44996</c:v>
                </c:pt>
                <c:pt idx="13436">
                  <c:v>44996</c:v>
                </c:pt>
                <c:pt idx="13437">
                  <c:v>44996</c:v>
                </c:pt>
                <c:pt idx="13438">
                  <c:v>44997</c:v>
                </c:pt>
                <c:pt idx="13439">
                  <c:v>44997</c:v>
                </c:pt>
                <c:pt idx="13440">
                  <c:v>44997</c:v>
                </c:pt>
                <c:pt idx="13441">
                  <c:v>44997</c:v>
                </c:pt>
                <c:pt idx="13442">
                  <c:v>44997</c:v>
                </c:pt>
                <c:pt idx="13443">
                  <c:v>44997</c:v>
                </c:pt>
                <c:pt idx="13444">
                  <c:v>44997</c:v>
                </c:pt>
                <c:pt idx="13445">
                  <c:v>44997</c:v>
                </c:pt>
                <c:pt idx="13446">
                  <c:v>44997</c:v>
                </c:pt>
                <c:pt idx="13447">
                  <c:v>44997</c:v>
                </c:pt>
                <c:pt idx="13448">
                  <c:v>44997</c:v>
                </c:pt>
                <c:pt idx="13449">
                  <c:v>44997</c:v>
                </c:pt>
                <c:pt idx="13450">
                  <c:v>44997</c:v>
                </c:pt>
                <c:pt idx="13451">
                  <c:v>44997</c:v>
                </c:pt>
                <c:pt idx="13452">
                  <c:v>44998</c:v>
                </c:pt>
                <c:pt idx="13453">
                  <c:v>44998</c:v>
                </c:pt>
                <c:pt idx="13454">
                  <c:v>44998</c:v>
                </c:pt>
                <c:pt idx="13455">
                  <c:v>44998</c:v>
                </c:pt>
                <c:pt idx="13456">
                  <c:v>44998</c:v>
                </c:pt>
                <c:pt idx="13457">
                  <c:v>44998</c:v>
                </c:pt>
                <c:pt idx="13458">
                  <c:v>44998</c:v>
                </c:pt>
                <c:pt idx="13459">
                  <c:v>44998</c:v>
                </c:pt>
                <c:pt idx="13460">
                  <c:v>44998</c:v>
                </c:pt>
                <c:pt idx="13461">
                  <c:v>44998</c:v>
                </c:pt>
                <c:pt idx="13462">
                  <c:v>44998</c:v>
                </c:pt>
                <c:pt idx="13463">
                  <c:v>44998</c:v>
                </c:pt>
                <c:pt idx="13464">
                  <c:v>44998</c:v>
                </c:pt>
                <c:pt idx="13465">
                  <c:v>44998</c:v>
                </c:pt>
                <c:pt idx="13466">
                  <c:v>44998</c:v>
                </c:pt>
                <c:pt idx="13467">
                  <c:v>44999</c:v>
                </c:pt>
                <c:pt idx="13468">
                  <c:v>44999</c:v>
                </c:pt>
                <c:pt idx="13469">
                  <c:v>44999</c:v>
                </c:pt>
                <c:pt idx="13470">
                  <c:v>44999</c:v>
                </c:pt>
                <c:pt idx="13471">
                  <c:v>44999</c:v>
                </c:pt>
                <c:pt idx="13472">
                  <c:v>44999</c:v>
                </c:pt>
                <c:pt idx="13473">
                  <c:v>44999</c:v>
                </c:pt>
                <c:pt idx="13474">
                  <c:v>44999</c:v>
                </c:pt>
                <c:pt idx="13475">
                  <c:v>44999</c:v>
                </c:pt>
                <c:pt idx="13476">
                  <c:v>44999</c:v>
                </c:pt>
                <c:pt idx="13477">
                  <c:v>44999</c:v>
                </c:pt>
                <c:pt idx="13478">
                  <c:v>44999</c:v>
                </c:pt>
                <c:pt idx="13479">
                  <c:v>44999</c:v>
                </c:pt>
                <c:pt idx="13480">
                  <c:v>44999</c:v>
                </c:pt>
                <c:pt idx="13481">
                  <c:v>44999</c:v>
                </c:pt>
                <c:pt idx="13482">
                  <c:v>45000</c:v>
                </c:pt>
                <c:pt idx="13483">
                  <c:v>45000</c:v>
                </c:pt>
                <c:pt idx="13484">
                  <c:v>45000</c:v>
                </c:pt>
                <c:pt idx="13485">
                  <c:v>45000</c:v>
                </c:pt>
                <c:pt idx="13486">
                  <c:v>45000</c:v>
                </c:pt>
                <c:pt idx="13487">
                  <c:v>45000</c:v>
                </c:pt>
                <c:pt idx="13488">
                  <c:v>45000</c:v>
                </c:pt>
                <c:pt idx="13489">
                  <c:v>45000</c:v>
                </c:pt>
                <c:pt idx="13490">
                  <c:v>45000</c:v>
                </c:pt>
                <c:pt idx="13491">
                  <c:v>45000</c:v>
                </c:pt>
                <c:pt idx="13492">
                  <c:v>45000</c:v>
                </c:pt>
                <c:pt idx="13493">
                  <c:v>45000</c:v>
                </c:pt>
                <c:pt idx="13494">
                  <c:v>45000</c:v>
                </c:pt>
                <c:pt idx="13495">
                  <c:v>45000</c:v>
                </c:pt>
                <c:pt idx="13496">
                  <c:v>45001</c:v>
                </c:pt>
                <c:pt idx="13497">
                  <c:v>45001</c:v>
                </c:pt>
                <c:pt idx="13498">
                  <c:v>45001</c:v>
                </c:pt>
                <c:pt idx="13499">
                  <c:v>45001</c:v>
                </c:pt>
                <c:pt idx="13500">
                  <c:v>45001</c:v>
                </c:pt>
                <c:pt idx="13501">
                  <c:v>45001</c:v>
                </c:pt>
                <c:pt idx="13502">
                  <c:v>45001</c:v>
                </c:pt>
                <c:pt idx="13503">
                  <c:v>45001</c:v>
                </c:pt>
                <c:pt idx="13504">
                  <c:v>45001</c:v>
                </c:pt>
                <c:pt idx="13505">
                  <c:v>45001</c:v>
                </c:pt>
                <c:pt idx="13506">
                  <c:v>45001</c:v>
                </c:pt>
                <c:pt idx="13507">
                  <c:v>45001</c:v>
                </c:pt>
                <c:pt idx="13508">
                  <c:v>45001</c:v>
                </c:pt>
                <c:pt idx="13509">
                  <c:v>45001</c:v>
                </c:pt>
                <c:pt idx="13510">
                  <c:v>45001</c:v>
                </c:pt>
                <c:pt idx="13511">
                  <c:v>45002</c:v>
                </c:pt>
                <c:pt idx="13512">
                  <c:v>45002</c:v>
                </c:pt>
                <c:pt idx="13513">
                  <c:v>45002</c:v>
                </c:pt>
                <c:pt idx="13514">
                  <c:v>45002</c:v>
                </c:pt>
                <c:pt idx="13515">
                  <c:v>45002</c:v>
                </c:pt>
                <c:pt idx="13516">
                  <c:v>45002</c:v>
                </c:pt>
                <c:pt idx="13517">
                  <c:v>45002</c:v>
                </c:pt>
                <c:pt idx="13518">
                  <c:v>45002</c:v>
                </c:pt>
                <c:pt idx="13519">
                  <c:v>45002</c:v>
                </c:pt>
                <c:pt idx="13520">
                  <c:v>45002</c:v>
                </c:pt>
                <c:pt idx="13521">
                  <c:v>45002</c:v>
                </c:pt>
                <c:pt idx="13522">
                  <c:v>45002</c:v>
                </c:pt>
                <c:pt idx="13523">
                  <c:v>45002</c:v>
                </c:pt>
                <c:pt idx="13524">
                  <c:v>45002</c:v>
                </c:pt>
                <c:pt idx="13525">
                  <c:v>45003</c:v>
                </c:pt>
                <c:pt idx="13526">
                  <c:v>45003</c:v>
                </c:pt>
                <c:pt idx="13527">
                  <c:v>45003</c:v>
                </c:pt>
                <c:pt idx="13528">
                  <c:v>45003</c:v>
                </c:pt>
                <c:pt idx="13529">
                  <c:v>45003</c:v>
                </c:pt>
                <c:pt idx="13530">
                  <c:v>45003</c:v>
                </c:pt>
                <c:pt idx="13531">
                  <c:v>45003</c:v>
                </c:pt>
                <c:pt idx="13532">
                  <c:v>45003</c:v>
                </c:pt>
                <c:pt idx="13533">
                  <c:v>45003</c:v>
                </c:pt>
                <c:pt idx="13534">
                  <c:v>45003</c:v>
                </c:pt>
                <c:pt idx="13535">
                  <c:v>45003</c:v>
                </c:pt>
                <c:pt idx="13536">
                  <c:v>45003</c:v>
                </c:pt>
                <c:pt idx="13537">
                  <c:v>45003</c:v>
                </c:pt>
                <c:pt idx="13538">
                  <c:v>45003</c:v>
                </c:pt>
                <c:pt idx="13539">
                  <c:v>45003</c:v>
                </c:pt>
                <c:pt idx="13540">
                  <c:v>45004</c:v>
                </c:pt>
                <c:pt idx="13541">
                  <c:v>45004</c:v>
                </c:pt>
                <c:pt idx="13542">
                  <c:v>45004</c:v>
                </c:pt>
                <c:pt idx="13543">
                  <c:v>45004</c:v>
                </c:pt>
                <c:pt idx="13544">
                  <c:v>45004</c:v>
                </c:pt>
                <c:pt idx="13545">
                  <c:v>45004</c:v>
                </c:pt>
                <c:pt idx="13546">
                  <c:v>45004</c:v>
                </c:pt>
                <c:pt idx="13547">
                  <c:v>45004</c:v>
                </c:pt>
                <c:pt idx="13548">
                  <c:v>45004</c:v>
                </c:pt>
                <c:pt idx="13549">
                  <c:v>45004</c:v>
                </c:pt>
                <c:pt idx="13550">
                  <c:v>45004</c:v>
                </c:pt>
                <c:pt idx="13551">
                  <c:v>45004</c:v>
                </c:pt>
                <c:pt idx="13552">
                  <c:v>45004</c:v>
                </c:pt>
                <c:pt idx="13553">
                  <c:v>45004</c:v>
                </c:pt>
                <c:pt idx="13554">
                  <c:v>45005</c:v>
                </c:pt>
                <c:pt idx="13555">
                  <c:v>45005</c:v>
                </c:pt>
                <c:pt idx="13556">
                  <c:v>45005</c:v>
                </c:pt>
                <c:pt idx="13557">
                  <c:v>45005</c:v>
                </c:pt>
                <c:pt idx="13558">
                  <c:v>45005</c:v>
                </c:pt>
                <c:pt idx="13559">
                  <c:v>45005</c:v>
                </c:pt>
                <c:pt idx="13560">
                  <c:v>45005</c:v>
                </c:pt>
                <c:pt idx="13561">
                  <c:v>45005</c:v>
                </c:pt>
                <c:pt idx="13562">
                  <c:v>45005</c:v>
                </c:pt>
                <c:pt idx="13563">
                  <c:v>45005</c:v>
                </c:pt>
                <c:pt idx="13564">
                  <c:v>45005</c:v>
                </c:pt>
                <c:pt idx="13565">
                  <c:v>45005</c:v>
                </c:pt>
                <c:pt idx="13566">
                  <c:v>45005</c:v>
                </c:pt>
                <c:pt idx="13567">
                  <c:v>45005</c:v>
                </c:pt>
                <c:pt idx="13568">
                  <c:v>45005</c:v>
                </c:pt>
                <c:pt idx="13569">
                  <c:v>45006</c:v>
                </c:pt>
                <c:pt idx="13570">
                  <c:v>45006</c:v>
                </c:pt>
                <c:pt idx="13571">
                  <c:v>45006</c:v>
                </c:pt>
                <c:pt idx="13572">
                  <c:v>45006</c:v>
                </c:pt>
                <c:pt idx="13573">
                  <c:v>45006</c:v>
                </c:pt>
                <c:pt idx="13574">
                  <c:v>45006</c:v>
                </c:pt>
                <c:pt idx="13575">
                  <c:v>45006</c:v>
                </c:pt>
                <c:pt idx="13576">
                  <c:v>45006</c:v>
                </c:pt>
                <c:pt idx="13577">
                  <c:v>45006</c:v>
                </c:pt>
                <c:pt idx="13578">
                  <c:v>45006</c:v>
                </c:pt>
                <c:pt idx="13579">
                  <c:v>45006</c:v>
                </c:pt>
                <c:pt idx="13580">
                  <c:v>45006</c:v>
                </c:pt>
                <c:pt idx="13581">
                  <c:v>45006</c:v>
                </c:pt>
                <c:pt idx="13582">
                  <c:v>45006</c:v>
                </c:pt>
                <c:pt idx="13583">
                  <c:v>45007</c:v>
                </c:pt>
                <c:pt idx="13584">
                  <c:v>45007</c:v>
                </c:pt>
                <c:pt idx="13585">
                  <c:v>45007</c:v>
                </c:pt>
                <c:pt idx="13586">
                  <c:v>45007</c:v>
                </c:pt>
                <c:pt idx="13587">
                  <c:v>45007</c:v>
                </c:pt>
                <c:pt idx="13588">
                  <c:v>45007</c:v>
                </c:pt>
                <c:pt idx="13589">
                  <c:v>45007</c:v>
                </c:pt>
                <c:pt idx="13590">
                  <c:v>45007</c:v>
                </c:pt>
                <c:pt idx="13591">
                  <c:v>45007</c:v>
                </c:pt>
                <c:pt idx="13592">
                  <c:v>45007</c:v>
                </c:pt>
                <c:pt idx="13593">
                  <c:v>45007</c:v>
                </c:pt>
                <c:pt idx="13594">
                  <c:v>45007</c:v>
                </c:pt>
                <c:pt idx="13595">
                  <c:v>45007</c:v>
                </c:pt>
                <c:pt idx="13596">
                  <c:v>45007</c:v>
                </c:pt>
                <c:pt idx="13597">
                  <c:v>45007</c:v>
                </c:pt>
                <c:pt idx="13598">
                  <c:v>45008</c:v>
                </c:pt>
                <c:pt idx="13599">
                  <c:v>45008</c:v>
                </c:pt>
                <c:pt idx="13600">
                  <c:v>45008</c:v>
                </c:pt>
                <c:pt idx="13601">
                  <c:v>45008</c:v>
                </c:pt>
                <c:pt idx="13602">
                  <c:v>45008</c:v>
                </c:pt>
                <c:pt idx="13603">
                  <c:v>45008</c:v>
                </c:pt>
                <c:pt idx="13604">
                  <c:v>45008</c:v>
                </c:pt>
                <c:pt idx="13605">
                  <c:v>45008</c:v>
                </c:pt>
                <c:pt idx="13606">
                  <c:v>45008</c:v>
                </c:pt>
                <c:pt idx="13607">
                  <c:v>45008</c:v>
                </c:pt>
                <c:pt idx="13608">
                  <c:v>45008</c:v>
                </c:pt>
                <c:pt idx="13609">
                  <c:v>45008</c:v>
                </c:pt>
                <c:pt idx="13610">
                  <c:v>45008</c:v>
                </c:pt>
                <c:pt idx="13611">
                  <c:v>45008</c:v>
                </c:pt>
                <c:pt idx="13612">
                  <c:v>45008</c:v>
                </c:pt>
                <c:pt idx="13613">
                  <c:v>45009</c:v>
                </c:pt>
                <c:pt idx="13614">
                  <c:v>45009</c:v>
                </c:pt>
                <c:pt idx="13615">
                  <c:v>45009</c:v>
                </c:pt>
                <c:pt idx="13616">
                  <c:v>45009</c:v>
                </c:pt>
                <c:pt idx="13617">
                  <c:v>45009</c:v>
                </c:pt>
                <c:pt idx="13618">
                  <c:v>45009</c:v>
                </c:pt>
                <c:pt idx="13619">
                  <c:v>45009</c:v>
                </c:pt>
                <c:pt idx="13620">
                  <c:v>45009</c:v>
                </c:pt>
                <c:pt idx="13621">
                  <c:v>45009</c:v>
                </c:pt>
                <c:pt idx="13622">
                  <c:v>45009</c:v>
                </c:pt>
                <c:pt idx="13623">
                  <c:v>45009</c:v>
                </c:pt>
                <c:pt idx="13624">
                  <c:v>45009</c:v>
                </c:pt>
                <c:pt idx="13625">
                  <c:v>45009</c:v>
                </c:pt>
                <c:pt idx="13626">
                  <c:v>45009</c:v>
                </c:pt>
                <c:pt idx="13627">
                  <c:v>45010</c:v>
                </c:pt>
                <c:pt idx="13628">
                  <c:v>45010</c:v>
                </c:pt>
                <c:pt idx="13629">
                  <c:v>45010</c:v>
                </c:pt>
                <c:pt idx="13630">
                  <c:v>45010</c:v>
                </c:pt>
                <c:pt idx="13631">
                  <c:v>45010</c:v>
                </c:pt>
                <c:pt idx="13632">
                  <c:v>45010</c:v>
                </c:pt>
                <c:pt idx="13633">
                  <c:v>45010</c:v>
                </c:pt>
                <c:pt idx="13634">
                  <c:v>45010</c:v>
                </c:pt>
                <c:pt idx="13635">
                  <c:v>45010</c:v>
                </c:pt>
                <c:pt idx="13636">
                  <c:v>45010</c:v>
                </c:pt>
                <c:pt idx="13637">
                  <c:v>45010</c:v>
                </c:pt>
                <c:pt idx="13638">
                  <c:v>45010</c:v>
                </c:pt>
                <c:pt idx="13639">
                  <c:v>45010</c:v>
                </c:pt>
                <c:pt idx="13640">
                  <c:v>45010</c:v>
                </c:pt>
                <c:pt idx="13641">
                  <c:v>45010</c:v>
                </c:pt>
                <c:pt idx="13642">
                  <c:v>45011</c:v>
                </c:pt>
                <c:pt idx="13643">
                  <c:v>45011</c:v>
                </c:pt>
                <c:pt idx="13644">
                  <c:v>45011</c:v>
                </c:pt>
                <c:pt idx="13645">
                  <c:v>45011</c:v>
                </c:pt>
                <c:pt idx="13646">
                  <c:v>45011</c:v>
                </c:pt>
                <c:pt idx="13647">
                  <c:v>45011</c:v>
                </c:pt>
                <c:pt idx="13648">
                  <c:v>45011</c:v>
                </c:pt>
                <c:pt idx="13649">
                  <c:v>45011</c:v>
                </c:pt>
                <c:pt idx="13650">
                  <c:v>45011</c:v>
                </c:pt>
                <c:pt idx="13651">
                  <c:v>45011</c:v>
                </c:pt>
                <c:pt idx="13652">
                  <c:v>45011</c:v>
                </c:pt>
                <c:pt idx="13653">
                  <c:v>45011</c:v>
                </c:pt>
                <c:pt idx="13654">
                  <c:v>45011</c:v>
                </c:pt>
                <c:pt idx="13655">
                  <c:v>45011</c:v>
                </c:pt>
                <c:pt idx="13656">
                  <c:v>45012</c:v>
                </c:pt>
                <c:pt idx="13657">
                  <c:v>45012</c:v>
                </c:pt>
                <c:pt idx="13658">
                  <c:v>45012</c:v>
                </c:pt>
                <c:pt idx="13659">
                  <c:v>45012</c:v>
                </c:pt>
                <c:pt idx="13660">
                  <c:v>45012</c:v>
                </c:pt>
                <c:pt idx="13661">
                  <c:v>45012</c:v>
                </c:pt>
                <c:pt idx="13662">
                  <c:v>45012</c:v>
                </c:pt>
                <c:pt idx="13663">
                  <c:v>45012</c:v>
                </c:pt>
                <c:pt idx="13664">
                  <c:v>45012</c:v>
                </c:pt>
                <c:pt idx="13665">
                  <c:v>45012</c:v>
                </c:pt>
                <c:pt idx="13666">
                  <c:v>45012</c:v>
                </c:pt>
                <c:pt idx="13667">
                  <c:v>45012</c:v>
                </c:pt>
                <c:pt idx="13668">
                  <c:v>45012</c:v>
                </c:pt>
                <c:pt idx="13669">
                  <c:v>45012</c:v>
                </c:pt>
                <c:pt idx="13670">
                  <c:v>45012</c:v>
                </c:pt>
                <c:pt idx="13671">
                  <c:v>45013</c:v>
                </c:pt>
                <c:pt idx="13672">
                  <c:v>45013</c:v>
                </c:pt>
                <c:pt idx="13673">
                  <c:v>45013</c:v>
                </c:pt>
                <c:pt idx="13674">
                  <c:v>45013</c:v>
                </c:pt>
                <c:pt idx="13675">
                  <c:v>45013</c:v>
                </c:pt>
                <c:pt idx="13676">
                  <c:v>45013</c:v>
                </c:pt>
                <c:pt idx="13677">
                  <c:v>45013</c:v>
                </c:pt>
                <c:pt idx="13678">
                  <c:v>45013</c:v>
                </c:pt>
                <c:pt idx="13679">
                  <c:v>45013</c:v>
                </c:pt>
                <c:pt idx="13680">
                  <c:v>45013</c:v>
                </c:pt>
                <c:pt idx="13681">
                  <c:v>45013</c:v>
                </c:pt>
                <c:pt idx="13682">
                  <c:v>45013</c:v>
                </c:pt>
                <c:pt idx="13683">
                  <c:v>45013</c:v>
                </c:pt>
                <c:pt idx="13684">
                  <c:v>45013</c:v>
                </c:pt>
                <c:pt idx="13685">
                  <c:v>45014</c:v>
                </c:pt>
                <c:pt idx="13686">
                  <c:v>45014</c:v>
                </c:pt>
                <c:pt idx="13687">
                  <c:v>45014</c:v>
                </c:pt>
                <c:pt idx="13688">
                  <c:v>45014</c:v>
                </c:pt>
                <c:pt idx="13689">
                  <c:v>45014</c:v>
                </c:pt>
                <c:pt idx="13690">
                  <c:v>45014</c:v>
                </c:pt>
                <c:pt idx="13691">
                  <c:v>45014</c:v>
                </c:pt>
                <c:pt idx="13692">
                  <c:v>45014</c:v>
                </c:pt>
                <c:pt idx="13693">
                  <c:v>45014</c:v>
                </c:pt>
                <c:pt idx="13694">
                  <c:v>45014</c:v>
                </c:pt>
                <c:pt idx="13695">
                  <c:v>45014</c:v>
                </c:pt>
                <c:pt idx="13696">
                  <c:v>45014</c:v>
                </c:pt>
                <c:pt idx="13697">
                  <c:v>45014</c:v>
                </c:pt>
                <c:pt idx="13698">
                  <c:v>45014</c:v>
                </c:pt>
                <c:pt idx="13699">
                  <c:v>45014</c:v>
                </c:pt>
                <c:pt idx="13700">
                  <c:v>45015</c:v>
                </c:pt>
                <c:pt idx="13701">
                  <c:v>45015</c:v>
                </c:pt>
                <c:pt idx="13702">
                  <c:v>45015</c:v>
                </c:pt>
                <c:pt idx="13703">
                  <c:v>45015</c:v>
                </c:pt>
                <c:pt idx="13704">
                  <c:v>45015</c:v>
                </c:pt>
                <c:pt idx="13705">
                  <c:v>45015</c:v>
                </c:pt>
                <c:pt idx="13706">
                  <c:v>45015</c:v>
                </c:pt>
                <c:pt idx="13707">
                  <c:v>45015</c:v>
                </c:pt>
                <c:pt idx="13708">
                  <c:v>45015</c:v>
                </c:pt>
                <c:pt idx="13709">
                  <c:v>45015</c:v>
                </c:pt>
                <c:pt idx="13710">
                  <c:v>45015</c:v>
                </c:pt>
                <c:pt idx="13711">
                  <c:v>45015</c:v>
                </c:pt>
                <c:pt idx="13712">
                  <c:v>45015</c:v>
                </c:pt>
                <c:pt idx="13713">
                  <c:v>45015</c:v>
                </c:pt>
                <c:pt idx="13714">
                  <c:v>45015</c:v>
                </c:pt>
                <c:pt idx="13715">
                  <c:v>45016</c:v>
                </c:pt>
                <c:pt idx="13716">
                  <c:v>45016</c:v>
                </c:pt>
                <c:pt idx="13717">
                  <c:v>45016</c:v>
                </c:pt>
                <c:pt idx="13718">
                  <c:v>45016</c:v>
                </c:pt>
                <c:pt idx="13719">
                  <c:v>45016</c:v>
                </c:pt>
                <c:pt idx="13720">
                  <c:v>45016</c:v>
                </c:pt>
                <c:pt idx="13721">
                  <c:v>45016</c:v>
                </c:pt>
                <c:pt idx="13722">
                  <c:v>45016</c:v>
                </c:pt>
                <c:pt idx="13723">
                  <c:v>45016</c:v>
                </c:pt>
                <c:pt idx="13724">
                  <c:v>45016</c:v>
                </c:pt>
                <c:pt idx="13725">
                  <c:v>45016</c:v>
                </c:pt>
                <c:pt idx="13726">
                  <c:v>45016</c:v>
                </c:pt>
                <c:pt idx="13727">
                  <c:v>45016</c:v>
                </c:pt>
                <c:pt idx="13728">
                  <c:v>45016</c:v>
                </c:pt>
                <c:pt idx="13729">
                  <c:v>45017</c:v>
                </c:pt>
                <c:pt idx="13730">
                  <c:v>45017</c:v>
                </c:pt>
                <c:pt idx="13731">
                  <c:v>45017</c:v>
                </c:pt>
                <c:pt idx="13732">
                  <c:v>45017</c:v>
                </c:pt>
                <c:pt idx="13733">
                  <c:v>45017</c:v>
                </c:pt>
                <c:pt idx="13734">
                  <c:v>45017</c:v>
                </c:pt>
                <c:pt idx="13735">
                  <c:v>45017</c:v>
                </c:pt>
                <c:pt idx="13736">
                  <c:v>45017</c:v>
                </c:pt>
                <c:pt idx="13737">
                  <c:v>45017</c:v>
                </c:pt>
                <c:pt idx="13738">
                  <c:v>45017</c:v>
                </c:pt>
                <c:pt idx="13739">
                  <c:v>45017</c:v>
                </c:pt>
                <c:pt idx="13740">
                  <c:v>45017</c:v>
                </c:pt>
                <c:pt idx="13741">
                  <c:v>45017</c:v>
                </c:pt>
                <c:pt idx="13742">
                  <c:v>45017</c:v>
                </c:pt>
                <c:pt idx="13743">
                  <c:v>45017</c:v>
                </c:pt>
                <c:pt idx="13744">
                  <c:v>45018</c:v>
                </c:pt>
                <c:pt idx="13745">
                  <c:v>45018</c:v>
                </c:pt>
                <c:pt idx="13746">
                  <c:v>45018</c:v>
                </c:pt>
                <c:pt idx="13747">
                  <c:v>45018</c:v>
                </c:pt>
                <c:pt idx="13748">
                  <c:v>45018</c:v>
                </c:pt>
                <c:pt idx="13749">
                  <c:v>45018</c:v>
                </c:pt>
                <c:pt idx="13750">
                  <c:v>45018</c:v>
                </c:pt>
                <c:pt idx="13751">
                  <c:v>45018</c:v>
                </c:pt>
                <c:pt idx="13752">
                  <c:v>45018</c:v>
                </c:pt>
                <c:pt idx="13753">
                  <c:v>45018</c:v>
                </c:pt>
                <c:pt idx="13754">
                  <c:v>45018</c:v>
                </c:pt>
                <c:pt idx="13755">
                  <c:v>45018</c:v>
                </c:pt>
                <c:pt idx="13756">
                  <c:v>45018</c:v>
                </c:pt>
                <c:pt idx="13757">
                  <c:v>45018</c:v>
                </c:pt>
                <c:pt idx="13758">
                  <c:v>45019</c:v>
                </c:pt>
                <c:pt idx="13759">
                  <c:v>45019</c:v>
                </c:pt>
                <c:pt idx="13760">
                  <c:v>45019</c:v>
                </c:pt>
                <c:pt idx="13761">
                  <c:v>45019</c:v>
                </c:pt>
                <c:pt idx="13762">
                  <c:v>45019</c:v>
                </c:pt>
                <c:pt idx="13763">
                  <c:v>45019</c:v>
                </c:pt>
                <c:pt idx="13764">
                  <c:v>45019</c:v>
                </c:pt>
                <c:pt idx="13765">
                  <c:v>45019</c:v>
                </c:pt>
                <c:pt idx="13766">
                  <c:v>45019</c:v>
                </c:pt>
                <c:pt idx="13767">
                  <c:v>45019</c:v>
                </c:pt>
                <c:pt idx="13768">
                  <c:v>45019</c:v>
                </c:pt>
                <c:pt idx="13769">
                  <c:v>45019</c:v>
                </c:pt>
                <c:pt idx="13770">
                  <c:v>45019</c:v>
                </c:pt>
                <c:pt idx="13771">
                  <c:v>45019</c:v>
                </c:pt>
                <c:pt idx="13772">
                  <c:v>45019</c:v>
                </c:pt>
                <c:pt idx="13773">
                  <c:v>45020</c:v>
                </c:pt>
                <c:pt idx="13774">
                  <c:v>45020</c:v>
                </c:pt>
                <c:pt idx="13775">
                  <c:v>45020</c:v>
                </c:pt>
                <c:pt idx="13776">
                  <c:v>45020</c:v>
                </c:pt>
                <c:pt idx="13777">
                  <c:v>45020</c:v>
                </c:pt>
                <c:pt idx="13778">
                  <c:v>45020</c:v>
                </c:pt>
                <c:pt idx="13779">
                  <c:v>45020</c:v>
                </c:pt>
                <c:pt idx="13780">
                  <c:v>45020</c:v>
                </c:pt>
                <c:pt idx="13781">
                  <c:v>45020</c:v>
                </c:pt>
                <c:pt idx="13782">
                  <c:v>45020</c:v>
                </c:pt>
                <c:pt idx="13783">
                  <c:v>45020</c:v>
                </c:pt>
                <c:pt idx="13784">
                  <c:v>45020</c:v>
                </c:pt>
                <c:pt idx="13785">
                  <c:v>45020</c:v>
                </c:pt>
                <c:pt idx="13786">
                  <c:v>45020</c:v>
                </c:pt>
                <c:pt idx="13787">
                  <c:v>45021</c:v>
                </c:pt>
                <c:pt idx="13788">
                  <c:v>45021</c:v>
                </c:pt>
                <c:pt idx="13789">
                  <c:v>45021</c:v>
                </c:pt>
                <c:pt idx="13790">
                  <c:v>45021</c:v>
                </c:pt>
                <c:pt idx="13791">
                  <c:v>45021</c:v>
                </c:pt>
                <c:pt idx="13792">
                  <c:v>45021</c:v>
                </c:pt>
                <c:pt idx="13793">
                  <c:v>45021</c:v>
                </c:pt>
                <c:pt idx="13794">
                  <c:v>45021</c:v>
                </c:pt>
                <c:pt idx="13795">
                  <c:v>45021</c:v>
                </c:pt>
                <c:pt idx="13796">
                  <c:v>45021</c:v>
                </c:pt>
                <c:pt idx="13797">
                  <c:v>45021</c:v>
                </c:pt>
                <c:pt idx="13798">
                  <c:v>45021</c:v>
                </c:pt>
                <c:pt idx="13799">
                  <c:v>45021</c:v>
                </c:pt>
                <c:pt idx="13800">
                  <c:v>45021</c:v>
                </c:pt>
                <c:pt idx="13801">
                  <c:v>45021</c:v>
                </c:pt>
                <c:pt idx="13802">
                  <c:v>45022</c:v>
                </c:pt>
                <c:pt idx="13803">
                  <c:v>45022</c:v>
                </c:pt>
                <c:pt idx="13804">
                  <c:v>45022</c:v>
                </c:pt>
                <c:pt idx="13805">
                  <c:v>45022</c:v>
                </c:pt>
                <c:pt idx="13806">
                  <c:v>45022</c:v>
                </c:pt>
                <c:pt idx="13807">
                  <c:v>45022</c:v>
                </c:pt>
                <c:pt idx="13808">
                  <c:v>45022</c:v>
                </c:pt>
                <c:pt idx="13809">
                  <c:v>45022</c:v>
                </c:pt>
                <c:pt idx="13810">
                  <c:v>45022</c:v>
                </c:pt>
                <c:pt idx="13811">
                  <c:v>45022</c:v>
                </c:pt>
                <c:pt idx="13812">
                  <c:v>45022</c:v>
                </c:pt>
                <c:pt idx="13813">
                  <c:v>45022</c:v>
                </c:pt>
                <c:pt idx="13814">
                  <c:v>45022</c:v>
                </c:pt>
                <c:pt idx="13815">
                  <c:v>45022</c:v>
                </c:pt>
                <c:pt idx="13816">
                  <c:v>45023</c:v>
                </c:pt>
                <c:pt idx="13817">
                  <c:v>45023</c:v>
                </c:pt>
                <c:pt idx="13818">
                  <c:v>45023</c:v>
                </c:pt>
                <c:pt idx="13819">
                  <c:v>45023</c:v>
                </c:pt>
                <c:pt idx="13820">
                  <c:v>45023</c:v>
                </c:pt>
                <c:pt idx="13821">
                  <c:v>45023</c:v>
                </c:pt>
                <c:pt idx="13822">
                  <c:v>45023</c:v>
                </c:pt>
                <c:pt idx="13823">
                  <c:v>45023</c:v>
                </c:pt>
                <c:pt idx="13824">
                  <c:v>45023</c:v>
                </c:pt>
                <c:pt idx="13825">
                  <c:v>45023</c:v>
                </c:pt>
                <c:pt idx="13826">
                  <c:v>45023</c:v>
                </c:pt>
                <c:pt idx="13827">
                  <c:v>45023</c:v>
                </c:pt>
                <c:pt idx="13828">
                  <c:v>45023</c:v>
                </c:pt>
                <c:pt idx="13829">
                  <c:v>45023</c:v>
                </c:pt>
                <c:pt idx="13830">
                  <c:v>45023</c:v>
                </c:pt>
                <c:pt idx="13831">
                  <c:v>45024</c:v>
                </c:pt>
                <c:pt idx="13832">
                  <c:v>45024</c:v>
                </c:pt>
                <c:pt idx="13833">
                  <c:v>45024</c:v>
                </c:pt>
                <c:pt idx="13834">
                  <c:v>45024</c:v>
                </c:pt>
                <c:pt idx="13835">
                  <c:v>45024</c:v>
                </c:pt>
                <c:pt idx="13836">
                  <c:v>45024</c:v>
                </c:pt>
                <c:pt idx="13837">
                  <c:v>45024</c:v>
                </c:pt>
                <c:pt idx="13838">
                  <c:v>45024</c:v>
                </c:pt>
                <c:pt idx="13839">
                  <c:v>45024</c:v>
                </c:pt>
                <c:pt idx="13840">
                  <c:v>45024</c:v>
                </c:pt>
                <c:pt idx="13841">
                  <c:v>45024</c:v>
                </c:pt>
                <c:pt idx="13842">
                  <c:v>45024</c:v>
                </c:pt>
                <c:pt idx="13843">
                  <c:v>45024</c:v>
                </c:pt>
                <c:pt idx="13844">
                  <c:v>45024</c:v>
                </c:pt>
                <c:pt idx="13845">
                  <c:v>45024</c:v>
                </c:pt>
                <c:pt idx="13846">
                  <c:v>45025</c:v>
                </c:pt>
                <c:pt idx="13847">
                  <c:v>45025</c:v>
                </c:pt>
                <c:pt idx="13848">
                  <c:v>45025</c:v>
                </c:pt>
                <c:pt idx="13849">
                  <c:v>45025</c:v>
                </c:pt>
                <c:pt idx="13850">
                  <c:v>45025</c:v>
                </c:pt>
                <c:pt idx="13851">
                  <c:v>45025</c:v>
                </c:pt>
                <c:pt idx="13852">
                  <c:v>45025</c:v>
                </c:pt>
                <c:pt idx="13853">
                  <c:v>45025</c:v>
                </c:pt>
                <c:pt idx="13854">
                  <c:v>45025</c:v>
                </c:pt>
                <c:pt idx="13855">
                  <c:v>45025</c:v>
                </c:pt>
                <c:pt idx="13856">
                  <c:v>45025</c:v>
                </c:pt>
                <c:pt idx="13857">
                  <c:v>45025</c:v>
                </c:pt>
                <c:pt idx="13858">
                  <c:v>45025</c:v>
                </c:pt>
                <c:pt idx="13859">
                  <c:v>45025</c:v>
                </c:pt>
                <c:pt idx="13860">
                  <c:v>45026</c:v>
                </c:pt>
                <c:pt idx="13861">
                  <c:v>45026</c:v>
                </c:pt>
                <c:pt idx="13862">
                  <c:v>45026</c:v>
                </c:pt>
                <c:pt idx="13863">
                  <c:v>45026</c:v>
                </c:pt>
                <c:pt idx="13864">
                  <c:v>45026</c:v>
                </c:pt>
                <c:pt idx="13865">
                  <c:v>45026</c:v>
                </c:pt>
                <c:pt idx="13866">
                  <c:v>45026</c:v>
                </c:pt>
                <c:pt idx="13867">
                  <c:v>45026</c:v>
                </c:pt>
                <c:pt idx="13868">
                  <c:v>45026</c:v>
                </c:pt>
                <c:pt idx="13869">
                  <c:v>45026</c:v>
                </c:pt>
                <c:pt idx="13870">
                  <c:v>45026</c:v>
                </c:pt>
                <c:pt idx="13871">
                  <c:v>45026</c:v>
                </c:pt>
                <c:pt idx="13872">
                  <c:v>45026</c:v>
                </c:pt>
                <c:pt idx="13873">
                  <c:v>45026</c:v>
                </c:pt>
                <c:pt idx="13874">
                  <c:v>45026</c:v>
                </c:pt>
                <c:pt idx="13875">
                  <c:v>45027</c:v>
                </c:pt>
                <c:pt idx="13876">
                  <c:v>45027</c:v>
                </c:pt>
                <c:pt idx="13877">
                  <c:v>45027</c:v>
                </c:pt>
                <c:pt idx="13878">
                  <c:v>45027</c:v>
                </c:pt>
                <c:pt idx="13879">
                  <c:v>45027</c:v>
                </c:pt>
                <c:pt idx="13880">
                  <c:v>45027</c:v>
                </c:pt>
                <c:pt idx="13881">
                  <c:v>45027</c:v>
                </c:pt>
                <c:pt idx="13882">
                  <c:v>45027</c:v>
                </c:pt>
                <c:pt idx="13883">
                  <c:v>45027</c:v>
                </c:pt>
                <c:pt idx="13884">
                  <c:v>45027</c:v>
                </c:pt>
                <c:pt idx="13885">
                  <c:v>45027</c:v>
                </c:pt>
                <c:pt idx="13886">
                  <c:v>45027</c:v>
                </c:pt>
                <c:pt idx="13887">
                  <c:v>45027</c:v>
                </c:pt>
                <c:pt idx="13888">
                  <c:v>45027</c:v>
                </c:pt>
                <c:pt idx="13889">
                  <c:v>45028</c:v>
                </c:pt>
                <c:pt idx="13890">
                  <c:v>45028</c:v>
                </c:pt>
                <c:pt idx="13891">
                  <c:v>45028</c:v>
                </c:pt>
                <c:pt idx="13892">
                  <c:v>45028</c:v>
                </c:pt>
                <c:pt idx="13893">
                  <c:v>45028</c:v>
                </c:pt>
                <c:pt idx="13894">
                  <c:v>45028</c:v>
                </c:pt>
                <c:pt idx="13895">
                  <c:v>45028</c:v>
                </c:pt>
                <c:pt idx="13896">
                  <c:v>45028</c:v>
                </c:pt>
                <c:pt idx="13897">
                  <c:v>45028</c:v>
                </c:pt>
                <c:pt idx="13898">
                  <c:v>45028</c:v>
                </c:pt>
                <c:pt idx="13899">
                  <c:v>45028</c:v>
                </c:pt>
                <c:pt idx="13900">
                  <c:v>45028</c:v>
                </c:pt>
                <c:pt idx="13901">
                  <c:v>45028</c:v>
                </c:pt>
                <c:pt idx="13902">
                  <c:v>45028</c:v>
                </c:pt>
                <c:pt idx="13903">
                  <c:v>45028</c:v>
                </c:pt>
                <c:pt idx="13904">
                  <c:v>45029</c:v>
                </c:pt>
                <c:pt idx="13905">
                  <c:v>45029</c:v>
                </c:pt>
                <c:pt idx="13906">
                  <c:v>45029</c:v>
                </c:pt>
                <c:pt idx="13907">
                  <c:v>45029</c:v>
                </c:pt>
                <c:pt idx="13908">
                  <c:v>45029</c:v>
                </c:pt>
                <c:pt idx="13909">
                  <c:v>45029</c:v>
                </c:pt>
                <c:pt idx="13910">
                  <c:v>45029</c:v>
                </c:pt>
                <c:pt idx="13911">
                  <c:v>45029</c:v>
                </c:pt>
                <c:pt idx="13912">
                  <c:v>45029</c:v>
                </c:pt>
                <c:pt idx="13913">
                  <c:v>45029</c:v>
                </c:pt>
                <c:pt idx="13914">
                  <c:v>45029</c:v>
                </c:pt>
                <c:pt idx="13915">
                  <c:v>45029</c:v>
                </c:pt>
                <c:pt idx="13916">
                  <c:v>45029</c:v>
                </c:pt>
                <c:pt idx="13917">
                  <c:v>45029</c:v>
                </c:pt>
                <c:pt idx="13918">
                  <c:v>45030</c:v>
                </c:pt>
                <c:pt idx="13919">
                  <c:v>45030</c:v>
                </c:pt>
                <c:pt idx="13920">
                  <c:v>45030</c:v>
                </c:pt>
                <c:pt idx="13921">
                  <c:v>45030</c:v>
                </c:pt>
                <c:pt idx="13922">
                  <c:v>45030</c:v>
                </c:pt>
                <c:pt idx="13923">
                  <c:v>45030</c:v>
                </c:pt>
                <c:pt idx="13924">
                  <c:v>45030</c:v>
                </c:pt>
                <c:pt idx="13925">
                  <c:v>45030</c:v>
                </c:pt>
                <c:pt idx="13926">
                  <c:v>45030</c:v>
                </c:pt>
                <c:pt idx="13927">
                  <c:v>45030</c:v>
                </c:pt>
                <c:pt idx="13928">
                  <c:v>45030</c:v>
                </c:pt>
                <c:pt idx="13929">
                  <c:v>45030</c:v>
                </c:pt>
                <c:pt idx="13930">
                  <c:v>45030</c:v>
                </c:pt>
                <c:pt idx="13931">
                  <c:v>45030</c:v>
                </c:pt>
                <c:pt idx="13932">
                  <c:v>45030</c:v>
                </c:pt>
                <c:pt idx="13933">
                  <c:v>45031</c:v>
                </c:pt>
                <c:pt idx="13934">
                  <c:v>45031</c:v>
                </c:pt>
                <c:pt idx="13935">
                  <c:v>45031</c:v>
                </c:pt>
                <c:pt idx="13936">
                  <c:v>45031</c:v>
                </c:pt>
                <c:pt idx="13937">
                  <c:v>45031</c:v>
                </c:pt>
                <c:pt idx="13938">
                  <c:v>45031</c:v>
                </c:pt>
                <c:pt idx="13939">
                  <c:v>45031</c:v>
                </c:pt>
                <c:pt idx="13940">
                  <c:v>45031</c:v>
                </c:pt>
                <c:pt idx="13941">
                  <c:v>45031</c:v>
                </c:pt>
                <c:pt idx="13942">
                  <c:v>45031</c:v>
                </c:pt>
                <c:pt idx="13943">
                  <c:v>45031</c:v>
                </c:pt>
                <c:pt idx="13944">
                  <c:v>45031</c:v>
                </c:pt>
                <c:pt idx="13945">
                  <c:v>45031</c:v>
                </c:pt>
                <c:pt idx="13946">
                  <c:v>45031</c:v>
                </c:pt>
                <c:pt idx="13947">
                  <c:v>45031</c:v>
                </c:pt>
                <c:pt idx="13948">
                  <c:v>45032</c:v>
                </c:pt>
                <c:pt idx="13949">
                  <c:v>45032</c:v>
                </c:pt>
                <c:pt idx="13950">
                  <c:v>45032</c:v>
                </c:pt>
                <c:pt idx="13951">
                  <c:v>45032</c:v>
                </c:pt>
                <c:pt idx="13952">
                  <c:v>45032</c:v>
                </c:pt>
                <c:pt idx="13953">
                  <c:v>45032</c:v>
                </c:pt>
                <c:pt idx="13954">
                  <c:v>45032</c:v>
                </c:pt>
                <c:pt idx="13955">
                  <c:v>45032</c:v>
                </c:pt>
                <c:pt idx="13956">
                  <c:v>45032</c:v>
                </c:pt>
                <c:pt idx="13957">
                  <c:v>45032</c:v>
                </c:pt>
                <c:pt idx="13958">
                  <c:v>45032</c:v>
                </c:pt>
                <c:pt idx="13959">
                  <c:v>45032</c:v>
                </c:pt>
                <c:pt idx="13960">
                  <c:v>45032</c:v>
                </c:pt>
                <c:pt idx="13961">
                  <c:v>45032</c:v>
                </c:pt>
                <c:pt idx="13962">
                  <c:v>45033</c:v>
                </c:pt>
                <c:pt idx="13963">
                  <c:v>45033</c:v>
                </c:pt>
                <c:pt idx="13964">
                  <c:v>45033</c:v>
                </c:pt>
                <c:pt idx="13965">
                  <c:v>45033</c:v>
                </c:pt>
                <c:pt idx="13966">
                  <c:v>45033</c:v>
                </c:pt>
                <c:pt idx="13967">
                  <c:v>45033</c:v>
                </c:pt>
                <c:pt idx="13968">
                  <c:v>45033</c:v>
                </c:pt>
                <c:pt idx="13969">
                  <c:v>45033</c:v>
                </c:pt>
                <c:pt idx="13970">
                  <c:v>45033</c:v>
                </c:pt>
                <c:pt idx="13971">
                  <c:v>45033</c:v>
                </c:pt>
                <c:pt idx="13972">
                  <c:v>45033</c:v>
                </c:pt>
                <c:pt idx="13973">
                  <c:v>45033</c:v>
                </c:pt>
                <c:pt idx="13974">
                  <c:v>45033</c:v>
                </c:pt>
                <c:pt idx="13975">
                  <c:v>45033</c:v>
                </c:pt>
                <c:pt idx="13976">
                  <c:v>45033</c:v>
                </c:pt>
                <c:pt idx="13977">
                  <c:v>45034</c:v>
                </c:pt>
                <c:pt idx="13978">
                  <c:v>45034</c:v>
                </c:pt>
                <c:pt idx="13979">
                  <c:v>45034</c:v>
                </c:pt>
                <c:pt idx="13980">
                  <c:v>45034</c:v>
                </c:pt>
                <c:pt idx="13981">
                  <c:v>45034</c:v>
                </c:pt>
                <c:pt idx="13982">
                  <c:v>45034</c:v>
                </c:pt>
                <c:pt idx="13983">
                  <c:v>45034</c:v>
                </c:pt>
                <c:pt idx="13984">
                  <c:v>45034</c:v>
                </c:pt>
                <c:pt idx="13985">
                  <c:v>45034</c:v>
                </c:pt>
                <c:pt idx="13986">
                  <c:v>45034</c:v>
                </c:pt>
                <c:pt idx="13987">
                  <c:v>45034</c:v>
                </c:pt>
                <c:pt idx="13988">
                  <c:v>45034</c:v>
                </c:pt>
                <c:pt idx="13989">
                  <c:v>45034</c:v>
                </c:pt>
                <c:pt idx="13990">
                  <c:v>45034</c:v>
                </c:pt>
                <c:pt idx="13991">
                  <c:v>45035</c:v>
                </c:pt>
                <c:pt idx="13992">
                  <c:v>45035</c:v>
                </c:pt>
                <c:pt idx="13993">
                  <c:v>45035</c:v>
                </c:pt>
                <c:pt idx="13994">
                  <c:v>45035</c:v>
                </c:pt>
                <c:pt idx="13995">
                  <c:v>45035</c:v>
                </c:pt>
                <c:pt idx="13996">
                  <c:v>45035</c:v>
                </c:pt>
                <c:pt idx="13997">
                  <c:v>45035</c:v>
                </c:pt>
                <c:pt idx="13998">
                  <c:v>45035</c:v>
                </c:pt>
                <c:pt idx="13999">
                  <c:v>45035</c:v>
                </c:pt>
                <c:pt idx="14000">
                  <c:v>45035</c:v>
                </c:pt>
                <c:pt idx="14001">
                  <c:v>45035</c:v>
                </c:pt>
                <c:pt idx="14002">
                  <c:v>45035</c:v>
                </c:pt>
                <c:pt idx="14003">
                  <c:v>45035</c:v>
                </c:pt>
                <c:pt idx="14004">
                  <c:v>45035</c:v>
                </c:pt>
                <c:pt idx="14005">
                  <c:v>45035</c:v>
                </c:pt>
                <c:pt idx="14006">
                  <c:v>45036</c:v>
                </c:pt>
                <c:pt idx="14007">
                  <c:v>45036</c:v>
                </c:pt>
                <c:pt idx="14008">
                  <c:v>45036</c:v>
                </c:pt>
                <c:pt idx="14009">
                  <c:v>45036</c:v>
                </c:pt>
                <c:pt idx="14010">
                  <c:v>45036</c:v>
                </c:pt>
                <c:pt idx="14011">
                  <c:v>45036</c:v>
                </c:pt>
                <c:pt idx="14012">
                  <c:v>45036</c:v>
                </c:pt>
                <c:pt idx="14013">
                  <c:v>45036</c:v>
                </c:pt>
                <c:pt idx="14014">
                  <c:v>45036</c:v>
                </c:pt>
                <c:pt idx="14015">
                  <c:v>45036</c:v>
                </c:pt>
                <c:pt idx="14016">
                  <c:v>45036</c:v>
                </c:pt>
                <c:pt idx="14017">
                  <c:v>45036</c:v>
                </c:pt>
                <c:pt idx="14018">
                  <c:v>45036</c:v>
                </c:pt>
                <c:pt idx="14019">
                  <c:v>45036</c:v>
                </c:pt>
                <c:pt idx="14020">
                  <c:v>45037</c:v>
                </c:pt>
                <c:pt idx="14021">
                  <c:v>45037</c:v>
                </c:pt>
                <c:pt idx="14022">
                  <c:v>45037</c:v>
                </c:pt>
                <c:pt idx="14023">
                  <c:v>45037</c:v>
                </c:pt>
                <c:pt idx="14024">
                  <c:v>45037</c:v>
                </c:pt>
                <c:pt idx="14025">
                  <c:v>45037</c:v>
                </c:pt>
                <c:pt idx="14026">
                  <c:v>45037</c:v>
                </c:pt>
                <c:pt idx="14027">
                  <c:v>45037</c:v>
                </c:pt>
                <c:pt idx="14028">
                  <c:v>45037</c:v>
                </c:pt>
                <c:pt idx="14029">
                  <c:v>45037</c:v>
                </c:pt>
                <c:pt idx="14030">
                  <c:v>45037</c:v>
                </c:pt>
                <c:pt idx="14031">
                  <c:v>45037</c:v>
                </c:pt>
                <c:pt idx="14032">
                  <c:v>45037</c:v>
                </c:pt>
                <c:pt idx="14033">
                  <c:v>45037</c:v>
                </c:pt>
                <c:pt idx="14034">
                  <c:v>45037</c:v>
                </c:pt>
                <c:pt idx="14035">
                  <c:v>45038</c:v>
                </c:pt>
                <c:pt idx="14036">
                  <c:v>45038</c:v>
                </c:pt>
                <c:pt idx="14037">
                  <c:v>45038</c:v>
                </c:pt>
                <c:pt idx="14038">
                  <c:v>45038</c:v>
                </c:pt>
                <c:pt idx="14039">
                  <c:v>45038</c:v>
                </c:pt>
                <c:pt idx="14040">
                  <c:v>45038</c:v>
                </c:pt>
                <c:pt idx="14041">
                  <c:v>45038</c:v>
                </c:pt>
                <c:pt idx="14042">
                  <c:v>45038</c:v>
                </c:pt>
                <c:pt idx="14043">
                  <c:v>45038</c:v>
                </c:pt>
                <c:pt idx="14044">
                  <c:v>45038</c:v>
                </c:pt>
                <c:pt idx="14045">
                  <c:v>45038</c:v>
                </c:pt>
                <c:pt idx="14046">
                  <c:v>45038</c:v>
                </c:pt>
                <c:pt idx="14047">
                  <c:v>45038</c:v>
                </c:pt>
                <c:pt idx="14048">
                  <c:v>45038</c:v>
                </c:pt>
                <c:pt idx="14049">
                  <c:v>45039</c:v>
                </c:pt>
                <c:pt idx="14050">
                  <c:v>45039</c:v>
                </c:pt>
                <c:pt idx="14051">
                  <c:v>45039</c:v>
                </c:pt>
                <c:pt idx="14052">
                  <c:v>45039</c:v>
                </c:pt>
                <c:pt idx="14053">
                  <c:v>45039</c:v>
                </c:pt>
                <c:pt idx="14054">
                  <c:v>45039</c:v>
                </c:pt>
                <c:pt idx="14055">
                  <c:v>45039</c:v>
                </c:pt>
                <c:pt idx="14056">
                  <c:v>45039</c:v>
                </c:pt>
                <c:pt idx="14057">
                  <c:v>45039</c:v>
                </c:pt>
                <c:pt idx="14058">
                  <c:v>45039</c:v>
                </c:pt>
                <c:pt idx="14059">
                  <c:v>45039</c:v>
                </c:pt>
                <c:pt idx="14060">
                  <c:v>45039</c:v>
                </c:pt>
                <c:pt idx="14061">
                  <c:v>45039</c:v>
                </c:pt>
                <c:pt idx="14062">
                  <c:v>45039</c:v>
                </c:pt>
                <c:pt idx="14063">
                  <c:v>45039</c:v>
                </c:pt>
                <c:pt idx="14064">
                  <c:v>45040</c:v>
                </c:pt>
                <c:pt idx="14065">
                  <c:v>45040</c:v>
                </c:pt>
                <c:pt idx="14066">
                  <c:v>45040</c:v>
                </c:pt>
                <c:pt idx="14067">
                  <c:v>45040</c:v>
                </c:pt>
                <c:pt idx="14068">
                  <c:v>45040</c:v>
                </c:pt>
                <c:pt idx="14069">
                  <c:v>45040</c:v>
                </c:pt>
                <c:pt idx="14070">
                  <c:v>45040</c:v>
                </c:pt>
                <c:pt idx="14071">
                  <c:v>45040</c:v>
                </c:pt>
                <c:pt idx="14072">
                  <c:v>45040</c:v>
                </c:pt>
                <c:pt idx="14073">
                  <c:v>45040</c:v>
                </c:pt>
                <c:pt idx="14074">
                  <c:v>45040</c:v>
                </c:pt>
                <c:pt idx="14075">
                  <c:v>45040</c:v>
                </c:pt>
                <c:pt idx="14076">
                  <c:v>45040</c:v>
                </c:pt>
                <c:pt idx="14077">
                  <c:v>45040</c:v>
                </c:pt>
                <c:pt idx="14078">
                  <c:v>45040</c:v>
                </c:pt>
                <c:pt idx="14079">
                  <c:v>45041</c:v>
                </c:pt>
                <c:pt idx="14080">
                  <c:v>45041</c:v>
                </c:pt>
                <c:pt idx="14081">
                  <c:v>45041</c:v>
                </c:pt>
                <c:pt idx="14082">
                  <c:v>45041</c:v>
                </c:pt>
                <c:pt idx="14083">
                  <c:v>45041</c:v>
                </c:pt>
                <c:pt idx="14084">
                  <c:v>45041</c:v>
                </c:pt>
                <c:pt idx="14085">
                  <c:v>45041</c:v>
                </c:pt>
                <c:pt idx="14086">
                  <c:v>45041</c:v>
                </c:pt>
                <c:pt idx="14087">
                  <c:v>45041</c:v>
                </c:pt>
                <c:pt idx="14088">
                  <c:v>45041</c:v>
                </c:pt>
                <c:pt idx="14089">
                  <c:v>45041</c:v>
                </c:pt>
                <c:pt idx="14090">
                  <c:v>45041</c:v>
                </c:pt>
                <c:pt idx="14091">
                  <c:v>45041</c:v>
                </c:pt>
                <c:pt idx="14092">
                  <c:v>45041</c:v>
                </c:pt>
                <c:pt idx="14093">
                  <c:v>45042</c:v>
                </c:pt>
                <c:pt idx="14094">
                  <c:v>45042</c:v>
                </c:pt>
                <c:pt idx="14095">
                  <c:v>45042</c:v>
                </c:pt>
                <c:pt idx="14096">
                  <c:v>45042</c:v>
                </c:pt>
                <c:pt idx="14097">
                  <c:v>45042</c:v>
                </c:pt>
                <c:pt idx="14098">
                  <c:v>45042</c:v>
                </c:pt>
                <c:pt idx="14099">
                  <c:v>45042</c:v>
                </c:pt>
                <c:pt idx="14100">
                  <c:v>45042</c:v>
                </c:pt>
                <c:pt idx="14101">
                  <c:v>45042</c:v>
                </c:pt>
                <c:pt idx="14102">
                  <c:v>45042</c:v>
                </c:pt>
                <c:pt idx="14103">
                  <c:v>45042</c:v>
                </c:pt>
                <c:pt idx="14104">
                  <c:v>45042</c:v>
                </c:pt>
                <c:pt idx="14105">
                  <c:v>45042</c:v>
                </c:pt>
                <c:pt idx="14106">
                  <c:v>45042</c:v>
                </c:pt>
                <c:pt idx="14107">
                  <c:v>45042</c:v>
                </c:pt>
                <c:pt idx="14108">
                  <c:v>45043</c:v>
                </c:pt>
                <c:pt idx="14109">
                  <c:v>45043</c:v>
                </c:pt>
                <c:pt idx="14110">
                  <c:v>45043</c:v>
                </c:pt>
                <c:pt idx="14111">
                  <c:v>45043</c:v>
                </c:pt>
                <c:pt idx="14112">
                  <c:v>45043</c:v>
                </c:pt>
                <c:pt idx="14113">
                  <c:v>45043</c:v>
                </c:pt>
                <c:pt idx="14114">
                  <c:v>45043</c:v>
                </c:pt>
                <c:pt idx="14115">
                  <c:v>45043</c:v>
                </c:pt>
                <c:pt idx="14116">
                  <c:v>45043</c:v>
                </c:pt>
                <c:pt idx="14117">
                  <c:v>45043</c:v>
                </c:pt>
                <c:pt idx="14118">
                  <c:v>45043</c:v>
                </c:pt>
                <c:pt idx="14119">
                  <c:v>45043</c:v>
                </c:pt>
                <c:pt idx="14120">
                  <c:v>45043</c:v>
                </c:pt>
                <c:pt idx="14121">
                  <c:v>45043</c:v>
                </c:pt>
                <c:pt idx="14122">
                  <c:v>45044</c:v>
                </c:pt>
                <c:pt idx="14123">
                  <c:v>45044</c:v>
                </c:pt>
                <c:pt idx="14124">
                  <c:v>45044</c:v>
                </c:pt>
                <c:pt idx="14125">
                  <c:v>45044</c:v>
                </c:pt>
                <c:pt idx="14126">
                  <c:v>45044</c:v>
                </c:pt>
                <c:pt idx="14127">
                  <c:v>45044</c:v>
                </c:pt>
                <c:pt idx="14128">
                  <c:v>45044</c:v>
                </c:pt>
                <c:pt idx="14129">
                  <c:v>45044</c:v>
                </c:pt>
                <c:pt idx="14130">
                  <c:v>45044</c:v>
                </c:pt>
                <c:pt idx="14131">
                  <c:v>45044</c:v>
                </c:pt>
                <c:pt idx="14132">
                  <c:v>45044</c:v>
                </c:pt>
                <c:pt idx="14133">
                  <c:v>45044</c:v>
                </c:pt>
                <c:pt idx="14134">
                  <c:v>45044</c:v>
                </c:pt>
                <c:pt idx="14135">
                  <c:v>45044</c:v>
                </c:pt>
                <c:pt idx="14136">
                  <c:v>45044</c:v>
                </c:pt>
                <c:pt idx="14137">
                  <c:v>45045</c:v>
                </c:pt>
                <c:pt idx="14138">
                  <c:v>45045</c:v>
                </c:pt>
                <c:pt idx="14139">
                  <c:v>45045</c:v>
                </c:pt>
                <c:pt idx="14140">
                  <c:v>45045</c:v>
                </c:pt>
                <c:pt idx="14141">
                  <c:v>45045</c:v>
                </c:pt>
                <c:pt idx="14142">
                  <c:v>45045</c:v>
                </c:pt>
                <c:pt idx="14143">
                  <c:v>45045</c:v>
                </c:pt>
                <c:pt idx="14144">
                  <c:v>45045</c:v>
                </c:pt>
                <c:pt idx="14145">
                  <c:v>45045</c:v>
                </c:pt>
                <c:pt idx="14146">
                  <c:v>45045</c:v>
                </c:pt>
                <c:pt idx="14147">
                  <c:v>45045</c:v>
                </c:pt>
                <c:pt idx="14148">
                  <c:v>45045</c:v>
                </c:pt>
                <c:pt idx="14149">
                  <c:v>45045</c:v>
                </c:pt>
                <c:pt idx="14150">
                  <c:v>45045</c:v>
                </c:pt>
                <c:pt idx="14151">
                  <c:v>45046</c:v>
                </c:pt>
                <c:pt idx="14152">
                  <c:v>45046</c:v>
                </c:pt>
                <c:pt idx="14153">
                  <c:v>45046</c:v>
                </c:pt>
                <c:pt idx="14154">
                  <c:v>45046</c:v>
                </c:pt>
                <c:pt idx="14155">
                  <c:v>45046</c:v>
                </c:pt>
                <c:pt idx="14156">
                  <c:v>45046</c:v>
                </c:pt>
                <c:pt idx="14157">
                  <c:v>45046</c:v>
                </c:pt>
                <c:pt idx="14158">
                  <c:v>45046</c:v>
                </c:pt>
                <c:pt idx="14159">
                  <c:v>45046</c:v>
                </c:pt>
                <c:pt idx="14160">
                  <c:v>45046</c:v>
                </c:pt>
                <c:pt idx="14161">
                  <c:v>45046</c:v>
                </c:pt>
                <c:pt idx="14162">
                  <c:v>45046</c:v>
                </c:pt>
                <c:pt idx="14163">
                  <c:v>45046</c:v>
                </c:pt>
                <c:pt idx="14164">
                  <c:v>45046</c:v>
                </c:pt>
                <c:pt idx="14165">
                  <c:v>45046</c:v>
                </c:pt>
                <c:pt idx="14166">
                  <c:v>45047</c:v>
                </c:pt>
                <c:pt idx="14167">
                  <c:v>45047</c:v>
                </c:pt>
                <c:pt idx="14168">
                  <c:v>45047</c:v>
                </c:pt>
                <c:pt idx="14169">
                  <c:v>45047</c:v>
                </c:pt>
                <c:pt idx="14170">
                  <c:v>45047</c:v>
                </c:pt>
                <c:pt idx="14171">
                  <c:v>45047</c:v>
                </c:pt>
                <c:pt idx="14172">
                  <c:v>45047</c:v>
                </c:pt>
                <c:pt idx="14173">
                  <c:v>45047</c:v>
                </c:pt>
                <c:pt idx="14174">
                  <c:v>45047</c:v>
                </c:pt>
                <c:pt idx="14175">
                  <c:v>45047</c:v>
                </c:pt>
                <c:pt idx="14176">
                  <c:v>45047</c:v>
                </c:pt>
                <c:pt idx="14177">
                  <c:v>45047</c:v>
                </c:pt>
                <c:pt idx="14178">
                  <c:v>45047</c:v>
                </c:pt>
                <c:pt idx="14179">
                  <c:v>45047</c:v>
                </c:pt>
                <c:pt idx="14180">
                  <c:v>45047</c:v>
                </c:pt>
                <c:pt idx="14181">
                  <c:v>45048</c:v>
                </c:pt>
                <c:pt idx="14182">
                  <c:v>45048</c:v>
                </c:pt>
                <c:pt idx="14183">
                  <c:v>45048</c:v>
                </c:pt>
                <c:pt idx="14184">
                  <c:v>45048</c:v>
                </c:pt>
                <c:pt idx="14185">
                  <c:v>45048</c:v>
                </c:pt>
                <c:pt idx="14186">
                  <c:v>45048</c:v>
                </c:pt>
                <c:pt idx="14187">
                  <c:v>45048</c:v>
                </c:pt>
                <c:pt idx="14188">
                  <c:v>45048</c:v>
                </c:pt>
                <c:pt idx="14189">
                  <c:v>45048</c:v>
                </c:pt>
                <c:pt idx="14190">
                  <c:v>45048</c:v>
                </c:pt>
                <c:pt idx="14191">
                  <c:v>45048</c:v>
                </c:pt>
                <c:pt idx="14192">
                  <c:v>45048</c:v>
                </c:pt>
                <c:pt idx="14193">
                  <c:v>45048</c:v>
                </c:pt>
                <c:pt idx="14194">
                  <c:v>45048</c:v>
                </c:pt>
                <c:pt idx="14195">
                  <c:v>45049</c:v>
                </c:pt>
                <c:pt idx="14196">
                  <c:v>45049</c:v>
                </c:pt>
                <c:pt idx="14197">
                  <c:v>45049</c:v>
                </c:pt>
                <c:pt idx="14198">
                  <c:v>45049</c:v>
                </c:pt>
                <c:pt idx="14199">
                  <c:v>45049</c:v>
                </c:pt>
                <c:pt idx="14200">
                  <c:v>45049</c:v>
                </c:pt>
                <c:pt idx="14201">
                  <c:v>45049</c:v>
                </c:pt>
                <c:pt idx="14202">
                  <c:v>45049</c:v>
                </c:pt>
                <c:pt idx="14203">
                  <c:v>45049</c:v>
                </c:pt>
                <c:pt idx="14204">
                  <c:v>45049</c:v>
                </c:pt>
                <c:pt idx="14205">
                  <c:v>45049</c:v>
                </c:pt>
                <c:pt idx="14206">
                  <c:v>45049</c:v>
                </c:pt>
                <c:pt idx="14207">
                  <c:v>45049</c:v>
                </c:pt>
                <c:pt idx="14208">
                  <c:v>45049</c:v>
                </c:pt>
                <c:pt idx="14209">
                  <c:v>45049</c:v>
                </c:pt>
                <c:pt idx="14210">
                  <c:v>45050</c:v>
                </c:pt>
                <c:pt idx="14211">
                  <c:v>45050</c:v>
                </c:pt>
                <c:pt idx="14212">
                  <c:v>45050</c:v>
                </c:pt>
                <c:pt idx="14213">
                  <c:v>45050</c:v>
                </c:pt>
                <c:pt idx="14214">
                  <c:v>45050</c:v>
                </c:pt>
                <c:pt idx="14215">
                  <c:v>45050</c:v>
                </c:pt>
                <c:pt idx="14216">
                  <c:v>45050</c:v>
                </c:pt>
                <c:pt idx="14217">
                  <c:v>45050</c:v>
                </c:pt>
                <c:pt idx="14218">
                  <c:v>45050</c:v>
                </c:pt>
                <c:pt idx="14219">
                  <c:v>45050</c:v>
                </c:pt>
                <c:pt idx="14220">
                  <c:v>45050</c:v>
                </c:pt>
                <c:pt idx="14221">
                  <c:v>45050</c:v>
                </c:pt>
                <c:pt idx="14222">
                  <c:v>45050</c:v>
                </c:pt>
                <c:pt idx="14223">
                  <c:v>45050</c:v>
                </c:pt>
                <c:pt idx="14224">
                  <c:v>45051</c:v>
                </c:pt>
                <c:pt idx="14225">
                  <c:v>45051</c:v>
                </c:pt>
                <c:pt idx="14226">
                  <c:v>45051</c:v>
                </c:pt>
                <c:pt idx="14227">
                  <c:v>45051</c:v>
                </c:pt>
                <c:pt idx="14228">
                  <c:v>45051</c:v>
                </c:pt>
                <c:pt idx="14229">
                  <c:v>45051</c:v>
                </c:pt>
                <c:pt idx="14230">
                  <c:v>45051</c:v>
                </c:pt>
                <c:pt idx="14231">
                  <c:v>45051</c:v>
                </c:pt>
                <c:pt idx="14232">
                  <c:v>45051</c:v>
                </c:pt>
                <c:pt idx="14233">
                  <c:v>45051</c:v>
                </c:pt>
                <c:pt idx="14234">
                  <c:v>45051</c:v>
                </c:pt>
                <c:pt idx="14235">
                  <c:v>45051</c:v>
                </c:pt>
                <c:pt idx="14236">
                  <c:v>45051</c:v>
                </c:pt>
                <c:pt idx="14237">
                  <c:v>45051</c:v>
                </c:pt>
                <c:pt idx="14238">
                  <c:v>45051</c:v>
                </c:pt>
                <c:pt idx="14239">
                  <c:v>45052</c:v>
                </c:pt>
                <c:pt idx="14240">
                  <c:v>45052</c:v>
                </c:pt>
                <c:pt idx="14241">
                  <c:v>45052</c:v>
                </c:pt>
                <c:pt idx="14242">
                  <c:v>45052</c:v>
                </c:pt>
                <c:pt idx="14243">
                  <c:v>45052</c:v>
                </c:pt>
                <c:pt idx="14244">
                  <c:v>45052</c:v>
                </c:pt>
                <c:pt idx="14245">
                  <c:v>45052</c:v>
                </c:pt>
                <c:pt idx="14246">
                  <c:v>45052</c:v>
                </c:pt>
                <c:pt idx="14247">
                  <c:v>45052</c:v>
                </c:pt>
                <c:pt idx="14248">
                  <c:v>45052</c:v>
                </c:pt>
                <c:pt idx="14249">
                  <c:v>45052</c:v>
                </c:pt>
                <c:pt idx="14250">
                  <c:v>45052</c:v>
                </c:pt>
                <c:pt idx="14251">
                  <c:v>45052</c:v>
                </c:pt>
                <c:pt idx="14252">
                  <c:v>45052</c:v>
                </c:pt>
                <c:pt idx="14253">
                  <c:v>45053</c:v>
                </c:pt>
                <c:pt idx="14254">
                  <c:v>45053</c:v>
                </c:pt>
                <c:pt idx="14255">
                  <c:v>45053</c:v>
                </c:pt>
                <c:pt idx="14256">
                  <c:v>45053</c:v>
                </c:pt>
                <c:pt idx="14257">
                  <c:v>45053</c:v>
                </c:pt>
                <c:pt idx="14258">
                  <c:v>45053</c:v>
                </c:pt>
                <c:pt idx="14259">
                  <c:v>45053</c:v>
                </c:pt>
                <c:pt idx="14260">
                  <c:v>45053</c:v>
                </c:pt>
                <c:pt idx="14261">
                  <c:v>45053</c:v>
                </c:pt>
                <c:pt idx="14262">
                  <c:v>45053</c:v>
                </c:pt>
                <c:pt idx="14263">
                  <c:v>45053</c:v>
                </c:pt>
                <c:pt idx="14264">
                  <c:v>45053</c:v>
                </c:pt>
                <c:pt idx="14265">
                  <c:v>45053</c:v>
                </c:pt>
                <c:pt idx="14266">
                  <c:v>45053</c:v>
                </c:pt>
                <c:pt idx="14267">
                  <c:v>45053</c:v>
                </c:pt>
                <c:pt idx="14268">
                  <c:v>45054</c:v>
                </c:pt>
                <c:pt idx="14269">
                  <c:v>45054</c:v>
                </c:pt>
                <c:pt idx="14270">
                  <c:v>45054</c:v>
                </c:pt>
                <c:pt idx="14271">
                  <c:v>45054</c:v>
                </c:pt>
                <c:pt idx="14272">
                  <c:v>45054</c:v>
                </c:pt>
                <c:pt idx="14273">
                  <c:v>45054</c:v>
                </c:pt>
                <c:pt idx="14274">
                  <c:v>45054</c:v>
                </c:pt>
                <c:pt idx="14275">
                  <c:v>45054</c:v>
                </c:pt>
                <c:pt idx="14276">
                  <c:v>45054</c:v>
                </c:pt>
                <c:pt idx="14277">
                  <c:v>45054</c:v>
                </c:pt>
                <c:pt idx="14278">
                  <c:v>45054</c:v>
                </c:pt>
                <c:pt idx="14279">
                  <c:v>45054</c:v>
                </c:pt>
                <c:pt idx="14280">
                  <c:v>45054</c:v>
                </c:pt>
                <c:pt idx="14281">
                  <c:v>45054</c:v>
                </c:pt>
                <c:pt idx="14282">
                  <c:v>45055</c:v>
                </c:pt>
                <c:pt idx="14283">
                  <c:v>45055</c:v>
                </c:pt>
                <c:pt idx="14284">
                  <c:v>45055</c:v>
                </c:pt>
                <c:pt idx="14285">
                  <c:v>45055</c:v>
                </c:pt>
                <c:pt idx="14286">
                  <c:v>45055</c:v>
                </c:pt>
                <c:pt idx="14287">
                  <c:v>45055</c:v>
                </c:pt>
                <c:pt idx="14288">
                  <c:v>45055</c:v>
                </c:pt>
                <c:pt idx="14289">
                  <c:v>45055</c:v>
                </c:pt>
                <c:pt idx="14290">
                  <c:v>45055</c:v>
                </c:pt>
                <c:pt idx="14291">
                  <c:v>45055</c:v>
                </c:pt>
                <c:pt idx="14292">
                  <c:v>45055</c:v>
                </c:pt>
                <c:pt idx="14293">
                  <c:v>45055</c:v>
                </c:pt>
                <c:pt idx="14294">
                  <c:v>45055</c:v>
                </c:pt>
                <c:pt idx="14295">
                  <c:v>45055</c:v>
                </c:pt>
                <c:pt idx="14296">
                  <c:v>45055</c:v>
                </c:pt>
                <c:pt idx="14297">
                  <c:v>45056</c:v>
                </c:pt>
                <c:pt idx="14298">
                  <c:v>45056</c:v>
                </c:pt>
                <c:pt idx="14299">
                  <c:v>45056</c:v>
                </c:pt>
                <c:pt idx="14300">
                  <c:v>45056</c:v>
                </c:pt>
                <c:pt idx="14301">
                  <c:v>45056</c:v>
                </c:pt>
                <c:pt idx="14302">
                  <c:v>45056</c:v>
                </c:pt>
                <c:pt idx="14303">
                  <c:v>45056</c:v>
                </c:pt>
                <c:pt idx="14304">
                  <c:v>45056</c:v>
                </c:pt>
                <c:pt idx="14305">
                  <c:v>45056</c:v>
                </c:pt>
                <c:pt idx="14306">
                  <c:v>45056</c:v>
                </c:pt>
                <c:pt idx="14307">
                  <c:v>45056</c:v>
                </c:pt>
                <c:pt idx="14308">
                  <c:v>45056</c:v>
                </c:pt>
                <c:pt idx="14309">
                  <c:v>45056</c:v>
                </c:pt>
                <c:pt idx="14310">
                  <c:v>45056</c:v>
                </c:pt>
                <c:pt idx="14311">
                  <c:v>45056</c:v>
                </c:pt>
                <c:pt idx="14312">
                  <c:v>45057</c:v>
                </c:pt>
                <c:pt idx="14313">
                  <c:v>45057</c:v>
                </c:pt>
                <c:pt idx="14314">
                  <c:v>45057</c:v>
                </c:pt>
                <c:pt idx="14315">
                  <c:v>45057</c:v>
                </c:pt>
                <c:pt idx="14316">
                  <c:v>45057</c:v>
                </c:pt>
                <c:pt idx="14317">
                  <c:v>45057</c:v>
                </c:pt>
                <c:pt idx="14318">
                  <c:v>45057</c:v>
                </c:pt>
                <c:pt idx="14319">
                  <c:v>45057</c:v>
                </c:pt>
                <c:pt idx="14320">
                  <c:v>45057</c:v>
                </c:pt>
                <c:pt idx="14321">
                  <c:v>45057</c:v>
                </c:pt>
                <c:pt idx="14322">
                  <c:v>45057</c:v>
                </c:pt>
                <c:pt idx="14323">
                  <c:v>45057</c:v>
                </c:pt>
                <c:pt idx="14324">
                  <c:v>45057</c:v>
                </c:pt>
                <c:pt idx="14325">
                  <c:v>45057</c:v>
                </c:pt>
                <c:pt idx="14326">
                  <c:v>45058</c:v>
                </c:pt>
                <c:pt idx="14327">
                  <c:v>45058</c:v>
                </c:pt>
                <c:pt idx="14328">
                  <c:v>45058</c:v>
                </c:pt>
                <c:pt idx="14329">
                  <c:v>45058</c:v>
                </c:pt>
                <c:pt idx="14330">
                  <c:v>45058</c:v>
                </c:pt>
                <c:pt idx="14331">
                  <c:v>45058</c:v>
                </c:pt>
                <c:pt idx="14332">
                  <c:v>45058</c:v>
                </c:pt>
                <c:pt idx="14333">
                  <c:v>45058</c:v>
                </c:pt>
                <c:pt idx="14334">
                  <c:v>45058</c:v>
                </c:pt>
                <c:pt idx="14335">
                  <c:v>45058</c:v>
                </c:pt>
                <c:pt idx="14336">
                  <c:v>45058</c:v>
                </c:pt>
                <c:pt idx="14337">
                  <c:v>45058</c:v>
                </c:pt>
                <c:pt idx="14338">
                  <c:v>45058</c:v>
                </c:pt>
                <c:pt idx="14339">
                  <c:v>45058</c:v>
                </c:pt>
                <c:pt idx="14340">
                  <c:v>45058</c:v>
                </c:pt>
                <c:pt idx="14341">
                  <c:v>45059</c:v>
                </c:pt>
                <c:pt idx="14342">
                  <c:v>45059</c:v>
                </c:pt>
                <c:pt idx="14343">
                  <c:v>45059</c:v>
                </c:pt>
                <c:pt idx="14344">
                  <c:v>45059</c:v>
                </c:pt>
                <c:pt idx="14345">
                  <c:v>45059</c:v>
                </c:pt>
                <c:pt idx="14346">
                  <c:v>45059</c:v>
                </c:pt>
                <c:pt idx="14347">
                  <c:v>45059</c:v>
                </c:pt>
                <c:pt idx="14348">
                  <c:v>45059</c:v>
                </c:pt>
                <c:pt idx="14349">
                  <c:v>45059</c:v>
                </c:pt>
                <c:pt idx="14350">
                  <c:v>45059</c:v>
                </c:pt>
                <c:pt idx="14351">
                  <c:v>45059</c:v>
                </c:pt>
                <c:pt idx="14352">
                  <c:v>45059</c:v>
                </c:pt>
                <c:pt idx="14353">
                  <c:v>45059</c:v>
                </c:pt>
                <c:pt idx="14354">
                  <c:v>45059</c:v>
                </c:pt>
                <c:pt idx="14355">
                  <c:v>45060</c:v>
                </c:pt>
                <c:pt idx="14356">
                  <c:v>45060</c:v>
                </c:pt>
                <c:pt idx="14357">
                  <c:v>45060</c:v>
                </c:pt>
                <c:pt idx="14358">
                  <c:v>45060</c:v>
                </c:pt>
                <c:pt idx="14359">
                  <c:v>45060</c:v>
                </c:pt>
                <c:pt idx="14360">
                  <c:v>45060</c:v>
                </c:pt>
                <c:pt idx="14361">
                  <c:v>45060</c:v>
                </c:pt>
                <c:pt idx="14362">
                  <c:v>45060</c:v>
                </c:pt>
                <c:pt idx="14363">
                  <c:v>45060</c:v>
                </c:pt>
                <c:pt idx="14364">
                  <c:v>45060</c:v>
                </c:pt>
                <c:pt idx="14365">
                  <c:v>45060</c:v>
                </c:pt>
                <c:pt idx="14366">
                  <c:v>45060</c:v>
                </c:pt>
                <c:pt idx="14367">
                  <c:v>45060</c:v>
                </c:pt>
                <c:pt idx="14368">
                  <c:v>45060</c:v>
                </c:pt>
                <c:pt idx="14369">
                  <c:v>45060</c:v>
                </c:pt>
                <c:pt idx="14370">
                  <c:v>45061</c:v>
                </c:pt>
                <c:pt idx="14371">
                  <c:v>45061</c:v>
                </c:pt>
                <c:pt idx="14372">
                  <c:v>45061</c:v>
                </c:pt>
                <c:pt idx="14373">
                  <c:v>45061</c:v>
                </c:pt>
                <c:pt idx="14374">
                  <c:v>45061</c:v>
                </c:pt>
                <c:pt idx="14375">
                  <c:v>45061</c:v>
                </c:pt>
                <c:pt idx="14376">
                  <c:v>45061</c:v>
                </c:pt>
                <c:pt idx="14377">
                  <c:v>45061</c:v>
                </c:pt>
                <c:pt idx="14378">
                  <c:v>45061</c:v>
                </c:pt>
                <c:pt idx="14379">
                  <c:v>45061</c:v>
                </c:pt>
                <c:pt idx="14380">
                  <c:v>45061</c:v>
                </c:pt>
                <c:pt idx="14381">
                  <c:v>45061</c:v>
                </c:pt>
                <c:pt idx="14382">
                  <c:v>45061</c:v>
                </c:pt>
                <c:pt idx="14383">
                  <c:v>45061</c:v>
                </c:pt>
                <c:pt idx="14384">
                  <c:v>45062</c:v>
                </c:pt>
                <c:pt idx="14385">
                  <c:v>45062</c:v>
                </c:pt>
                <c:pt idx="14386">
                  <c:v>45062</c:v>
                </c:pt>
                <c:pt idx="14387">
                  <c:v>45062</c:v>
                </c:pt>
                <c:pt idx="14388">
                  <c:v>45062</c:v>
                </c:pt>
                <c:pt idx="14389">
                  <c:v>45062</c:v>
                </c:pt>
                <c:pt idx="14390">
                  <c:v>45062</c:v>
                </c:pt>
                <c:pt idx="14391">
                  <c:v>45062</c:v>
                </c:pt>
                <c:pt idx="14392">
                  <c:v>45062</c:v>
                </c:pt>
                <c:pt idx="14393">
                  <c:v>45062</c:v>
                </c:pt>
                <c:pt idx="14394">
                  <c:v>45062</c:v>
                </c:pt>
                <c:pt idx="14395">
                  <c:v>45062</c:v>
                </c:pt>
                <c:pt idx="14396">
                  <c:v>45062</c:v>
                </c:pt>
                <c:pt idx="14397">
                  <c:v>45062</c:v>
                </c:pt>
                <c:pt idx="14398">
                  <c:v>45062</c:v>
                </c:pt>
                <c:pt idx="14399">
                  <c:v>45063</c:v>
                </c:pt>
                <c:pt idx="14400">
                  <c:v>45063</c:v>
                </c:pt>
                <c:pt idx="14401">
                  <c:v>45063</c:v>
                </c:pt>
                <c:pt idx="14402">
                  <c:v>45063</c:v>
                </c:pt>
                <c:pt idx="14403">
                  <c:v>45063</c:v>
                </c:pt>
                <c:pt idx="14404">
                  <c:v>45063</c:v>
                </c:pt>
                <c:pt idx="14405">
                  <c:v>45063</c:v>
                </c:pt>
                <c:pt idx="14406">
                  <c:v>45063</c:v>
                </c:pt>
                <c:pt idx="14407">
                  <c:v>45063</c:v>
                </c:pt>
                <c:pt idx="14408">
                  <c:v>45063</c:v>
                </c:pt>
                <c:pt idx="14409">
                  <c:v>45063</c:v>
                </c:pt>
                <c:pt idx="14410">
                  <c:v>45063</c:v>
                </c:pt>
                <c:pt idx="14411">
                  <c:v>45063</c:v>
                </c:pt>
                <c:pt idx="14412">
                  <c:v>45063</c:v>
                </c:pt>
                <c:pt idx="14413">
                  <c:v>45063</c:v>
                </c:pt>
                <c:pt idx="14414">
                  <c:v>45064</c:v>
                </c:pt>
                <c:pt idx="14415">
                  <c:v>45064</c:v>
                </c:pt>
                <c:pt idx="14416">
                  <c:v>45064</c:v>
                </c:pt>
                <c:pt idx="14417">
                  <c:v>45064</c:v>
                </c:pt>
                <c:pt idx="14418">
                  <c:v>45064</c:v>
                </c:pt>
                <c:pt idx="14419">
                  <c:v>45064</c:v>
                </c:pt>
                <c:pt idx="14420">
                  <c:v>45064</c:v>
                </c:pt>
                <c:pt idx="14421">
                  <c:v>45064</c:v>
                </c:pt>
                <c:pt idx="14422">
                  <c:v>45064</c:v>
                </c:pt>
                <c:pt idx="14423">
                  <c:v>45064</c:v>
                </c:pt>
                <c:pt idx="14424">
                  <c:v>45064</c:v>
                </c:pt>
                <c:pt idx="14425">
                  <c:v>45064</c:v>
                </c:pt>
                <c:pt idx="14426">
                  <c:v>45064</c:v>
                </c:pt>
                <c:pt idx="14427">
                  <c:v>45064</c:v>
                </c:pt>
                <c:pt idx="14428">
                  <c:v>45065</c:v>
                </c:pt>
                <c:pt idx="14429">
                  <c:v>45065</c:v>
                </c:pt>
                <c:pt idx="14430">
                  <c:v>45065</c:v>
                </c:pt>
                <c:pt idx="14431">
                  <c:v>45065</c:v>
                </c:pt>
                <c:pt idx="14432">
                  <c:v>45065</c:v>
                </c:pt>
                <c:pt idx="14433">
                  <c:v>45065</c:v>
                </c:pt>
                <c:pt idx="14434">
                  <c:v>45065</c:v>
                </c:pt>
                <c:pt idx="14435">
                  <c:v>45065</c:v>
                </c:pt>
                <c:pt idx="14436">
                  <c:v>45065</c:v>
                </c:pt>
                <c:pt idx="14437">
                  <c:v>45065</c:v>
                </c:pt>
                <c:pt idx="14438">
                  <c:v>45065</c:v>
                </c:pt>
                <c:pt idx="14439">
                  <c:v>45065</c:v>
                </c:pt>
                <c:pt idx="14440">
                  <c:v>45065</c:v>
                </c:pt>
                <c:pt idx="14441">
                  <c:v>45065</c:v>
                </c:pt>
                <c:pt idx="14442">
                  <c:v>45065</c:v>
                </c:pt>
                <c:pt idx="14443">
                  <c:v>45066</c:v>
                </c:pt>
                <c:pt idx="14444">
                  <c:v>45066</c:v>
                </c:pt>
                <c:pt idx="14445">
                  <c:v>45066</c:v>
                </c:pt>
                <c:pt idx="14446">
                  <c:v>45066</c:v>
                </c:pt>
                <c:pt idx="14447">
                  <c:v>45066</c:v>
                </c:pt>
                <c:pt idx="14448">
                  <c:v>45066</c:v>
                </c:pt>
                <c:pt idx="14449">
                  <c:v>45066</c:v>
                </c:pt>
                <c:pt idx="14450">
                  <c:v>45066</c:v>
                </c:pt>
                <c:pt idx="14451">
                  <c:v>45066</c:v>
                </c:pt>
                <c:pt idx="14452">
                  <c:v>45066</c:v>
                </c:pt>
                <c:pt idx="14453">
                  <c:v>45066</c:v>
                </c:pt>
                <c:pt idx="14454">
                  <c:v>45066</c:v>
                </c:pt>
                <c:pt idx="14455">
                  <c:v>45066</c:v>
                </c:pt>
                <c:pt idx="14456">
                  <c:v>45066</c:v>
                </c:pt>
                <c:pt idx="14457">
                  <c:v>45067</c:v>
                </c:pt>
                <c:pt idx="14458">
                  <c:v>45067</c:v>
                </c:pt>
                <c:pt idx="14459">
                  <c:v>45067</c:v>
                </c:pt>
                <c:pt idx="14460">
                  <c:v>45067</c:v>
                </c:pt>
                <c:pt idx="14461">
                  <c:v>45067</c:v>
                </c:pt>
                <c:pt idx="14462">
                  <c:v>45067</c:v>
                </c:pt>
                <c:pt idx="14463">
                  <c:v>45067</c:v>
                </c:pt>
                <c:pt idx="14464">
                  <c:v>45067</c:v>
                </c:pt>
                <c:pt idx="14465">
                  <c:v>45067</c:v>
                </c:pt>
                <c:pt idx="14466">
                  <c:v>45067</c:v>
                </c:pt>
                <c:pt idx="14467">
                  <c:v>45067</c:v>
                </c:pt>
                <c:pt idx="14468">
                  <c:v>45067</c:v>
                </c:pt>
                <c:pt idx="14469">
                  <c:v>45067</c:v>
                </c:pt>
                <c:pt idx="14470">
                  <c:v>45067</c:v>
                </c:pt>
                <c:pt idx="14471">
                  <c:v>45067</c:v>
                </c:pt>
                <c:pt idx="14472">
                  <c:v>45068</c:v>
                </c:pt>
                <c:pt idx="14473">
                  <c:v>45068</c:v>
                </c:pt>
                <c:pt idx="14474">
                  <c:v>45068</c:v>
                </c:pt>
                <c:pt idx="14475">
                  <c:v>45068</c:v>
                </c:pt>
                <c:pt idx="14476">
                  <c:v>45068</c:v>
                </c:pt>
                <c:pt idx="14477">
                  <c:v>45068</c:v>
                </c:pt>
                <c:pt idx="14478">
                  <c:v>45068</c:v>
                </c:pt>
                <c:pt idx="14479">
                  <c:v>45068</c:v>
                </c:pt>
                <c:pt idx="14480">
                  <c:v>45068</c:v>
                </c:pt>
                <c:pt idx="14481">
                  <c:v>45068</c:v>
                </c:pt>
                <c:pt idx="14482">
                  <c:v>45068</c:v>
                </c:pt>
                <c:pt idx="14483">
                  <c:v>45068</c:v>
                </c:pt>
                <c:pt idx="14484">
                  <c:v>45068</c:v>
                </c:pt>
                <c:pt idx="14485">
                  <c:v>45068</c:v>
                </c:pt>
                <c:pt idx="14486">
                  <c:v>45069</c:v>
                </c:pt>
                <c:pt idx="14487">
                  <c:v>45069</c:v>
                </c:pt>
                <c:pt idx="14488">
                  <c:v>45069</c:v>
                </c:pt>
                <c:pt idx="14489">
                  <c:v>45069</c:v>
                </c:pt>
                <c:pt idx="14490">
                  <c:v>45069</c:v>
                </c:pt>
                <c:pt idx="14491">
                  <c:v>45069</c:v>
                </c:pt>
                <c:pt idx="14492">
                  <c:v>45069</c:v>
                </c:pt>
                <c:pt idx="14493">
                  <c:v>45069</c:v>
                </c:pt>
                <c:pt idx="14494">
                  <c:v>45069</c:v>
                </c:pt>
                <c:pt idx="14495">
                  <c:v>45069</c:v>
                </c:pt>
                <c:pt idx="14496">
                  <c:v>45069</c:v>
                </c:pt>
                <c:pt idx="14497">
                  <c:v>45069</c:v>
                </c:pt>
                <c:pt idx="14498">
                  <c:v>45069</c:v>
                </c:pt>
                <c:pt idx="14499">
                  <c:v>45069</c:v>
                </c:pt>
                <c:pt idx="14500">
                  <c:v>45069</c:v>
                </c:pt>
                <c:pt idx="14501">
                  <c:v>45070</c:v>
                </c:pt>
                <c:pt idx="14502">
                  <c:v>45070</c:v>
                </c:pt>
                <c:pt idx="14503">
                  <c:v>45070</c:v>
                </c:pt>
                <c:pt idx="14504">
                  <c:v>45070</c:v>
                </c:pt>
                <c:pt idx="14505">
                  <c:v>45070</c:v>
                </c:pt>
                <c:pt idx="14506">
                  <c:v>45070</c:v>
                </c:pt>
                <c:pt idx="14507">
                  <c:v>45070</c:v>
                </c:pt>
                <c:pt idx="14508">
                  <c:v>45070</c:v>
                </c:pt>
                <c:pt idx="14509">
                  <c:v>45070</c:v>
                </c:pt>
                <c:pt idx="14510">
                  <c:v>45070</c:v>
                </c:pt>
                <c:pt idx="14511">
                  <c:v>45070</c:v>
                </c:pt>
                <c:pt idx="14512">
                  <c:v>45070</c:v>
                </c:pt>
                <c:pt idx="14513">
                  <c:v>45070</c:v>
                </c:pt>
                <c:pt idx="14514">
                  <c:v>45070</c:v>
                </c:pt>
                <c:pt idx="14515">
                  <c:v>45071</c:v>
                </c:pt>
                <c:pt idx="14516">
                  <c:v>45071</c:v>
                </c:pt>
                <c:pt idx="14517">
                  <c:v>45071</c:v>
                </c:pt>
                <c:pt idx="14518">
                  <c:v>45071</c:v>
                </c:pt>
                <c:pt idx="14519">
                  <c:v>45071</c:v>
                </c:pt>
                <c:pt idx="14520">
                  <c:v>45071</c:v>
                </c:pt>
                <c:pt idx="14521">
                  <c:v>45071</c:v>
                </c:pt>
                <c:pt idx="14522">
                  <c:v>45071</c:v>
                </c:pt>
                <c:pt idx="14523">
                  <c:v>45071</c:v>
                </c:pt>
                <c:pt idx="14524">
                  <c:v>45071</c:v>
                </c:pt>
                <c:pt idx="14525">
                  <c:v>45071</c:v>
                </c:pt>
                <c:pt idx="14526">
                  <c:v>45071</c:v>
                </c:pt>
                <c:pt idx="14527">
                  <c:v>45071</c:v>
                </c:pt>
                <c:pt idx="14528">
                  <c:v>45071</c:v>
                </c:pt>
                <c:pt idx="14529">
                  <c:v>45071</c:v>
                </c:pt>
                <c:pt idx="14530">
                  <c:v>45072</c:v>
                </c:pt>
                <c:pt idx="14531">
                  <c:v>45072</c:v>
                </c:pt>
                <c:pt idx="14532">
                  <c:v>45072</c:v>
                </c:pt>
                <c:pt idx="14533">
                  <c:v>45072</c:v>
                </c:pt>
                <c:pt idx="14534">
                  <c:v>45072</c:v>
                </c:pt>
                <c:pt idx="14535">
                  <c:v>45072</c:v>
                </c:pt>
                <c:pt idx="14536">
                  <c:v>45072</c:v>
                </c:pt>
                <c:pt idx="14537">
                  <c:v>45072</c:v>
                </c:pt>
                <c:pt idx="14538">
                  <c:v>45072</c:v>
                </c:pt>
                <c:pt idx="14539">
                  <c:v>45072</c:v>
                </c:pt>
                <c:pt idx="14540">
                  <c:v>45072</c:v>
                </c:pt>
                <c:pt idx="14541">
                  <c:v>45072</c:v>
                </c:pt>
                <c:pt idx="14542">
                  <c:v>45072</c:v>
                </c:pt>
                <c:pt idx="14543">
                  <c:v>45072</c:v>
                </c:pt>
                <c:pt idx="14544">
                  <c:v>45072</c:v>
                </c:pt>
                <c:pt idx="14545">
                  <c:v>45073</c:v>
                </c:pt>
                <c:pt idx="14546">
                  <c:v>45073</c:v>
                </c:pt>
                <c:pt idx="14547">
                  <c:v>45073</c:v>
                </c:pt>
                <c:pt idx="14548">
                  <c:v>45073</c:v>
                </c:pt>
                <c:pt idx="14549">
                  <c:v>45073</c:v>
                </c:pt>
                <c:pt idx="14550">
                  <c:v>45073</c:v>
                </c:pt>
                <c:pt idx="14551">
                  <c:v>45073</c:v>
                </c:pt>
                <c:pt idx="14552">
                  <c:v>45073</c:v>
                </c:pt>
                <c:pt idx="14553">
                  <c:v>45073</c:v>
                </c:pt>
                <c:pt idx="14554">
                  <c:v>45073</c:v>
                </c:pt>
                <c:pt idx="14555">
                  <c:v>45073</c:v>
                </c:pt>
                <c:pt idx="14556">
                  <c:v>45073</c:v>
                </c:pt>
                <c:pt idx="14557">
                  <c:v>45073</c:v>
                </c:pt>
                <c:pt idx="14558">
                  <c:v>45073</c:v>
                </c:pt>
                <c:pt idx="14559">
                  <c:v>45074</c:v>
                </c:pt>
                <c:pt idx="14560">
                  <c:v>45074</c:v>
                </c:pt>
                <c:pt idx="14561">
                  <c:v>45074</c:v>
                </c:pt>
                <c:pt idx="14562">
                  <c:v>45074</c:v>
                </c:pt>
                <c:pt idx="14563">
                  <c:v>45074</c:v>
                </c:pt>
                <c:pt idx="14564">
                  <c:v>45074</c:v>
                </c:pt>
                <c:pt idx="14565">
                  <c:v>45074</c:v>
                </c:pt>
                <c:pt idx="14566">
                  <c:v>45074</c:v>
                </c:pt>
                <c:pt idx="14567">
                  <c:v>45074</c:v>
                </c:pt>
                <c:pt idx="14568">
                  <c:v>45074</c:v>
                </c:pt>
                <c:pt idx="14569">
                  <c:v>45074</c:v>
                </c:pt>
                <c:pt idx="14570">
                  <c:v>45074</c:v>
                </c:pt>
                <c:pt idx="14571">
                  <c:v>45074</c:v>
                </c:pt>
                <c:pt idx="14572">
                  <c:v>45074</c:v>
                </c:pt>
                <c:pt idx="14573">
                  <c:v>45074</c:v>
                </c:pt>
                <c:pt idx="14574">
                  <c:v>45075</c:v>
                </c:pt>
                <c:pt idx="14575">
                  <c:v>45075</c:v>
                </c:pt>
                <c:pt idx="14576">
                  <c:v>45075</c:v>
                </c:pt>
                <c:pt idx="14577">
                  <c:v>45075</c:v>
                </c:pt>
                <c:pt idx="14578">
                  <c:v>45075</c:v>
                </c:pt>
                <c:pt idx="14579">
                  <c:v>45075</c:v>
                </c:pt>
                <c:pt idx="14580">
                  <c:v>45075</c:v>
                </c:pt>
                <c:pt idx="14581">
                  <c:v>45075</c:v>
                </c:pt>
                <c:pt idx="14582">
                  <c:v>45075</c:v>
                </c:pt>
                <c:pt idx="14583">
                  <c:v>45075</c:v>
                </c:pt>
                <c:pt idx="14584">
                  <c:v>45075</c:v>
                </c:pt>
                <c:pt idx="14585">
                  <c:v>45075</c:v>
                </c:pt>
                <c:pt idx="14586">
                  <c:v>45075</c:v>
                </c:pt>
                <c:pt idx="14587">
                  <c:v>45075</c:v>
                </c:pt>
                <c:pt idx="14588">
                  <c:v>45076</c:v>
                </c:pt>
                <c:pt idx="14589">
                  <c:v>45076</c:v>
                </c:pt>
                <c:pt idx="14590">
                  <c:v>45076</c:v>
                </c:pt>
                <c:pt idx="14591">
                  <c:v>45076</c:v>
                </c:pt>
                <c:pt idx="14592">
                  <c:v>45076</c:v>
                </c:pt>
                <c:pt idx="14593">
                  <c:v>45076</c:v>
                </c:pt>
                <c:pt idx="14594">
                  <c:v>45076</c:v>
                </c:pt>
                <c:pt idx="14595">
                  <c:v>45076</c:v>
                </c:pt>
                <c:pt idx="14596">
                  <c:v>45076</c:v>
                </c:pt>
                <c:pt idx="14597">
                  <c:v>45076</c:v>
                </c:pt>
                <c:pt idx="14598">
                  <c:v>45076</c:v>
                </c:pt>
                <c:pt idx="14599">
                  <c:v>45076</c:v>
                </c:pt>
                <c:pt idx="14600">
                  <c:v>45076</c:v>
                </c:pt>
                <c:pt idx="14601">
                  <c:v>45076</c:v>
                </c:pt>
                <c:pt idx="14602">
                  <c:v>45076</c:v>
                </c:pt>
                <c:pt idx="14603">
                  <c:v>45077</c:v>
                </c:pt>
                <c:pt idx="14604">
                  <c:v>45077</c:v>
                </c:pt>
                <c:pt idx="14605">
                  <c:v>45077</c:v>
                </c:pt>
                <c:pt idx="14606">
                  <c:v>45077</c:v>
                </c:pt>
                <c:pt idx="14607">
                  <c:v>45077</c:v>
                </c:pt>
                <c:pt idx="14608">
                  <c:v>45077</c:v>
                </c:pt>
                <c:pt idx="14609">
                  <c:v>45077</c:v>
                </c:pt>
                <c:pt idx="14610">
                  <c:v>45077</c:v>
                </c:pt>
                <c:pt idx="14611">
                  <c:v>45077</c:v>
                </c:pt>
                <c:pt idx="14612">
                  <c:v>45077</c:v>
                </c:pt>
                <c:pt idx="14613">
                  <c:v>45077</c:v>
                </c:pt>
                <c:pt idx="14614">
                  <c:v>45077</c:v>
                </c:pt>
                <c:pt idx="14615">
                  <c:v>45077</c:v>
                </c:pt>
                <c:pt idx="14616">
                  <c:v>45077</c:v>
                </c:pt>
                <c:pt idx="14617">
                  <c:v>45078</c:v>
                </c:pt>
                <c:pt idx="14618">
                  <c:v>45078</c:v>
                </c:pt>
                <c:pt idx="14619">
                  <c:v>45078</c:v>
                </c:pt>
                <c:pt idx="14620">
                  <c:v>45078</c:v>
                </c:pt>
                <c:pt idx="14621">
                  <c:v>45078</c:v>
                </c:pt>
                <c:pt idx="14622">
                  <c:v>45078</c:v>
                </c:pt>
                <c:pt idx="14623">
                  <c:v>45078</c:v>
                </c:pt>
                <c:pt idx="14624">
                  <c:v>45078</c:v>
                </c:pt>
                <c:pt idx="14625">
                  <c:v>45078</c:v>
                </c:pt>
                <c:pt idx="14626">
                  <c:v>45078</c:v>
                </c:pt>
                <c:pt idx="14627">
                  <c:v>45078</c:v>
                </c:pt>
                <c:pt idx="14628">
                  <c:v>45078</c:v>
                </c:pt>
                <c:pt idx="14629">
                  <c:v>45078</c:v>
                </c:pt>
                <c:pt idx="14630">
                  <c:v>45078</c:v>
                </c:pt>
                <c:pt idx="14631">
                  <c:v>45078</c:v>
                </c:pt>
                <c:pt idx="14632">
                  <c:v>45079</c:v>
                </c:pt>
                <c:pt idx="14633">
                  <c:v>45079</c:v>
                </c:pt>
                <c:pt idx="14634">
                  <c:v>45079</c:v>
                </c:pt>
                <c:pt idx="14635">
                  <c:v>45079</c:v>
                </c:pt>
                <c:pt idx="14636">
                  <c:v>45079</c:v>
                </c:pt>
                <c:pt idx="14637">
                  <c:v>45079</c:v>
                </c:pt>
                <c:pt idx="14638">
                  <c:v>45079</c:v>
                </c:pt>
                <c:pt idx="14639">
                  <c:v>45079</c:v>
                </c:pt>
                <c:pt idx="14640">
                  <c:v>45079</c:v>
                </c:pt>
                <c:pt idx="14641">
                  <c:v>45079</c:v>
                </c:pt>
                <c:pt idx="14642">
                  <c:v>45079</c:v>
                </c:pt>
                <c:pt idx="14643">
                  <c:v>45079</c:v>
                </c:pt>
                <c:pt idx="14644">
                  <c:v>45079</c:v>
                </c:pt>
                <c:pt idx="14645">
                  <c:v>45079</c:v>
                </c:pt>
                <c:pt idx="14646">
                  <c:v>45079</c:v>
                </c:pt>
                <c:pt idx="14647">
                  <c:v>45080</c:v>
                </c:pt>
                <c:pt idx="14648">
                  <c:v>45080</c:v>
                </c:pt>
                <c:pt idx="14649">
                  <c:v>45080</c:v>
                </c:pt>
                <c:pt idx="14650">
                  <c:v>45080</c:v>
                </c:pt>
                <c:pt idx="14651">
                  <c:v>45080</c:v>
                </c:pt>
                <c:pt idx="14652">
                  <c:v>45080</c:v>
                </c:pt>
                <c:pt idx="14653">
                  <c:v>45080</c:v>
                </c:pt>
                <c:pt idx="14654">
                  <c:v>45080</c:v>
                </c:pt>
                <c:pt idx="14655">
                  <c:v>45080</c:v>
                </c:pt>
                <c:pt idx="14656">
                  <c:v>45080</c:v>
                </c:pt>
                <c:pt idx="14657">
                  <c:v>45080</c:v>
                </c:pt>
                <c:pt idx="14658">
                  <c:v>45080</c:v>
                </c:pt>
                <c:pt idx="14659">
                  <c:v>45080</c:v>
                </c:pt>
                <c:pt idx="14660">
                  <c:v>45080</c:v>
                </c:pt>
                <c:pt idx="14661">
                  <c:v>45081</c:v>
                </c:pt>
                <c:pt idx="14662">
                  <c:v>45081</c:v>
                </c:pt>
                <c:pt idx="14663">
                  <c:v>45081</c:v>
                </c:pt>
                <c:pt idx="14664">
                  <c:v>45081</c:v>
                </c:pt>
                <c:pt idx="14665">
                  <c:v>45081</c:v>
                </c:pt>
                <c:pt idx="14666">
                  <c:v>45081</c:v>
                </c:pt>
                <c:pt idx="14667">
                  <c:v>45081</c:v>
                </c:pt>
                <c:pt idx="14668">
                  <c:v>45081</c:v>
                </c:pt>
                <c:pt idx="14669">
                  <c:v>45081</c:v>
                </c:pt>
                <c:pt idx="14670">
                  <c:v>45081</c:v>
                </c:pt>
                <c:pt idx="14671">
                  <c:v>45081</c:v>
                </c:pt>
                <c:pt idx="14672">
                  <c:v>45081</c:v>
                </c:pt>
                <c:pt idx="14673">
                  <c:v>45081</c:v>
                </c:pt>
                <c:pt idx="14674">
                  <c:v>45081</c:v>
                </c:pt>
                <c:pt idx="14675">
                  <c:v>45081</c:v>
                </c:pt>
                <c:pt idx="14676">
                  <c:v>45082</c:v>
                </c:pt>
                <c:pt idx="14677">
                  <c:v>45082</c:v>
                </c:pt>
                <c:pt idx="14678">
                  <c:v>45082</c:v>
                </c:pt>
                <c:pt idx="14679">
                  <c:v>45082</c:v>
                </c:pt>
                <c:pt idx="14680">
                  <c:v>45082</c:v>
                </c:pt>
                <c:pt idx="14681">
                  <c:v>45082</c:v>
                </c:pt>
                <c:pt idx="14682">
                  <c:v>45082</c:v>
                </c:pt>
                <c:pt idx="14683">
                  <c:v>45082</c:v>
                </c:pt>
                <c:pt idx="14684">
                  <c:v>45082</c:v>
                </c:pt>
                <c:pt idx="14685">
                  <c:v>45082</c:v>
                </c:pt>
                <c:pt idx="14686">
                  <c:v>45082</c:v>
                </c:pt>
                <c:pt idx="14687">
                  <c:v>45082</c:v>
                </c:pt>
                <c:pt idx="14688">
                  <c:v>45082</c:v>
                </c:pt>
                <c:pt idx="14689">
                  <c:v>45082</c:v>
                </c:pt>
                <c:pt idx="14690">
                  <c:v>45083</c:v>
                </c:pt>
                <c:pt idx="14691">
                  <c:v>45083</c:v>
                </c:pt>
                <c:pt idx="14692">
                  <c:v>45083</c:v>
                </c:pt>
                <c:pt idx="14693">
                  <c:v>45083</c:v>
                </c:pt>
                <c:pt idx="14694">
                  <c:v>45083</c:v>
                </c:pt>
                <c:pt idx="14695">
                  <c:v>45083</c:v>
                </c:pt>
                <c:pt idx="14696">
                  <c:v>45083</c:v>
                </c:pt>
                <c:pt idx="14697">
                  <c:v>45083</c:v>
                </c:pt>
                <c:pt idx="14698">
                  <c:v>45083</c:v>
                </c:pt>
                <c:pt idx="14699">
                  <c:v>45083</c:v>
                </c:pt>
                <c:pt idx="14700">
                  <c:v>45083</c:v>
                </c:pt>
                <c:pt idx="14701">
                  <c:v>45083</c:v>
                </c:pt>
                <c:pt idx="14702">
                  <c:v>45083</c:v>
                </c:pt>
                <c:pt idx="14703">
                  <c:v>45083</c:v>
                </c:pt>
                <c:pt idx="14704">
                  <c:v>45083</c:v>
                </c:pt>
                <c:pt idx="14705">
                  <c:v>45084</c:v>
                </c:pt>
                <c:pt idx="14706">
                  <c:v>45084</c:v>
                </c:pt>
                <c:pt idx="14707">
                  <c:v>45084</c:v>
                </c:pt>
                <c:pt idx="14708">
                  <c:v>45084</c:v>
                </c:pt>
                <c:pt idx="14709">
                  <c:v>45084</c:v>
                </c:pt>
                <c:pt idx="14710">
                  <c:v>45084</c:v>
                </c:pt>
                <c:pt idx="14711">
                  <c:v>45084</c:v>
                </c:pt>
                <c:pt idx="14712">
                  <c:v>45084</c:v>
                </c:pt>
                <c:pt idx="14713">
                  <c:v>45084</c:v>
                </c:pt>
                <c:pt idx="14714">
                  <c:v>45084</c:v>
                </c:pt>
                <c:pt idx="14715">
                  <c:v>45084</c:v>
                </c:pt>
                <c:pt idx="14716">
                  <c:v>45084</c:v>
                </c:pt>
                <c:pt idx="14717">
                  <c:v>45084</c:v>
                </c:pt>
                <c:pt idx="14718">
                  <c:v>45084</c:v>
                </c:pt>
                <c:pt idx="14719">
                  <c:v>45085</c:v>
                </c:pt>
                <c:pt idx="14720">
                  <c:v>45085</c:v>
                </c:pt>
                <c:pt idx="14721">
                  <c:v>45085</c:v>
                </c:pt>
                <c:pt idx="14722">
                  <c:v>45085</c:v>
                </c:pt>
                <c:pt idx="14723">
                  <c:v>45085</c:v>
                </c:pt>
                <c:pt idx="14724">
                  <c:v>45085</c:v>
                </c:pt>
                <c:pt idx="14725">
                  <c:v>45085</c:v>
                </c:pt>
                <c:pt idx="14726">
                  <c:v>45085</c:v>
                </c:pt>
                <c:pt idx="14727">
                  <c:v>45085</c:v>
                </c:pt>
                <c:pt idx="14728">
                  <c:v>45085</c:v>
                </c:pt>
                <c:pt idx="14729">
                  <c:v>45085</c:v>
                </c:pt>
                <c:pt idx="14730">
                  <c:v>45085</c:v>
                </c:pt>
                <c:pt idx="14731">
                  <c:v>45085</c:v>
                </c:pt>
                <c:pt idx="14732">
                  <c:v>45085</c:v>
                </c:pt>
                <c:pt idx="14733">
                  <c:v>45085</c:v>
                </c:pt>
                <c:pt idx="14734">
                  <c:v>45086</c:v>
                </c:pt>
                <c:pt idx="14735">
                  <c:v>45086</c:v>
                </c:pt>
                <c:pt idx="14736">
                  <c:v>45086</c:v>
                </c:pt>
                <c:pt idx="14737">
                  <c:v>45086</c:v>
                </c:pt>
                <c:pt idx="14738">
                  <c:v>45086</c:v>
                </c:pt>
                <c:pt idx="14739">
                  <c:v>45086</c:v>
                </c:pt>
                <c:pt idx="14740">
                  <c:v>45086</c:v>
                </c:pt>
                <c:pt idx="14741">
                  <c:v>45086</c:v>
                </c:pt>
                <c:pt idx="14742">
                  <c:v>45086</c:v>
                </c:pt>
                <c:pt idx="14743">
                  <c:v>45086</c:v>
                </c:pt>
                <c:pt idx="14744">
                  <c:v>45086</c:v>
                </c:pt>
                <c:pt idx="14745">
                  <c:v>45086</c:v>
                </c:pt>
                <c:pt idx="14746">
                  <c:v>45086</c:v>
                </c:pt>
                <c:pt idx="14747">
                  <c:v>45086</c:v>
                </c:pt>
                <c:pt idx="14748">
                  <c:v>45087</c:v>
                </c:pt>
                <c:pt idx="14749">
                  <c:v>45087</c:v>
                </c:pt>
                <c:pt idx="14750">
                  <c:v>45087</c:v>
                </c:pt>
                <c:pt idx="14751">
                  <c:v>45087</c:v>
                </c:pt>
                <c:pt idx="14752">
                  <c:v>45087</c:v>
                </c:pt>
                <c:pt idx="14753">
                  <c:v>45087</c:v>
                </c:pt>
                <c:pt idx="14754">
                  <c:v>45087</c:v>
                </c:pt>
                <c:pt idx="14755">
                  <c:v>45087</c:v>
                </c:pt>
                <c:pt idx="14756">
                  <c:v>45087</c:v>
                </c:pt>
                <c:pt idx="14757">
                  <c:v>45087</c:v>
                </c:pt>
                <c:pt idx="14758">
                  <c:v>45087</c:v>
                </c:pt>
                <c:pt idx="14759">
                  <c:v>45087</c:v>
                </c:pt>
                <c:pt idx="14760">
                  <c:v>45087</c:v>
                </c:pt>
                <c:pt idx="14761">
                  <c:v>45087</c:v>
                </c:pt>
                <c:pt idx="14762">
                  <c:v>45087</c:v>
                </c:pt>
                <c:pt idx="14763">
                  <c:v>45088</c:v>
                </c:pt>
                <c:pt idx="14764">
                  <c:v>45088</c:v>
                </c:pt>
                <c:pt idx="14765">
                  <c:v>45088</c:v>
                </c:pt>
                <c:pt idx="14766">
                  <c:v>45088</c:v>
                </c:pt>
                <c:pt idx="14767">
                  <c:v>45088</c:v>
                </c:pt>
                <c:pt idx="14768">
                  <c:v>45088</c:v>
                </c:pt>
                <c:pt idx="14769">
                  <c:v>45088</c:v>
                </c:pt>
                <c:pt idx="14770">
                  <c:v>45088</c:v>
                </c:pt>
                <c:pt idx="14771">
                  <c:v>45088</c:v>
                </c:pt>
                <c:pt idx="14772">
                  <c:v>45088</c:v>
                </c:pt>
                <c:pt idx="14773">
                  <c:v>45088</c:v>
                </c:pt>
                <c:pt idx="14774">
                  <c:v>45088</c:v>
                </c:pt>
                <c:pt idx="14775">
                  <c:v>45088</c:v>
                </c:pt>
                <c:pt idx="14776">
                  <c:v>45088</c:v>
                </c:pt>
                <c:pt idx="14777">
                  <c:v>45088</c:v>
                </c:pt>
                <c:pt idx="14778">
                  <c:v>45089</c:v>
                </c:pt>
                <c:pt idx="14779">
                  <c:v>45089</c:v>
                </c:pt>
                <c:pt idx="14780">
                  <c:v>45089</c:v>
                </c:pt>
                <c:pt idx="14781">
                  <c:v>45089</c:v>
                </c:pt>
                <c:pt idx="14782">
                  <c:v>45089</c:v>
                </c:pt>
                <c:pt idx="14783">
                  <c:v>45089</c:v>
                </c:pt>
                <c:pt idx="14784">
                  <c:v>45089</c:v>
                </c:pt>
                <c:pt idx="14785">
                  <c:v>45089</c:v>
                </c:pt>
                <c:pt idx="14786">
                  <c:v>45089</c:v>
                </c:pt>
                <c:pt idx="14787">
                  <c:v>45089</c:v>
                </c:pt>
                <c:pt idx="14788">
                  <c:v>45089</c:v>
                </c:pt>
                <c:pt idx="14789">
                  <c:v>45089</c:v>
                </c:pt>
                <c:pt idx="14790">
                  <c:v>45089</c:v>
                </c:pt>
                <c:pt idx="14791">
                  <c:v>45089</c:v>
                </c:pt>
                <c:pt idx="14792">
                  <c:v>45090</c:v>
                </c:pt>
                <c:pt idx="14793">
                  <c:v>45090</c:v>
                </c:pt>
                <c:pt idx="14794">
                  <c:v>45090</c:v>
                </c:pt>
                <c:pt idx="14795">
                  <c:v>45090</c:v>
                </c:pt>
                <c:pt idx="14796">
                  <c:v>45090</c:v>
                </c:pt>
                <c:pt idx="14797">
                  <c:v>45090</c:v>
                </c:pt>
                <c:pt idx="14798">
                  <c:v>45090</c:v>
                </c:pt>
                <c:pt idx="14799">
                  <c:v>45090</c:v>
                </c:pt>
                <c:pt idx="14800">
                  <c:v>45090</c:v>
                </c:pt>
                <c:pt idx="14801">
                  <c:v>45090</c:v>
                </c:pt>
                <c:pt idx="14802">
                  <c:v>45090</c:v>
                </c:pt>
                <c:pt idx="14803">
                  <c:v>45090</c:v>
                </c:pt>
                <c:pt idx="14804">
                  <c:v>45090</c:v>
                </c:pt>
                <c:pt idx="14805">
                  <c:v>45090</c:v>
                </c:pt>
                <c:pt idx="14806">
                  <c:v>45090</c:v>
                </c:pt>
                <c:pt idx="14807">
                  <c:v>45091</c:v>
                </c:pt>
                <c:pt idx="14808">
                  <c:v>45091</c:v>
                </c:pt>
                <c:pt idx="14809">
                  <c:v>45091</c:v>
                </c:pt>
                <c:pt idx="14810">
                  <c:v>45091</c:v>
                </c:pt>
                <c:pt idx="14811">
                  <c:v>45091</c:v>
                </c:pt>
                <c:pt idx="14812">
                  <c:v>45091</c:v>
                </c:pt>
                <c:pt idx="14813">
                  <c:v>45091</c:v>
                </c:pt>
                <c:pt idx="14814">
                  <c:v>45091</c:v>
                </c:pt>
                <c:pt idx="14815">
                  <c:v>45091</c:v>
                </c:pt>
                <c:pt idx="14816">
                  <c:v>45091</c:v>
                </c:pt>
                <c:pt idx="14817">
                  <c:v>45091</c:v>
                </c:pt>
                <c:pt idx="14818">
                  <c:v>45091</c:v>
                </c:pt>
                <c:pt idx="14819">
                  <c:v>45091</c:v>
                </c:pt>
                <c:pt idx="14820">
                  <c:v>45091</c:v>
                </c:pt>
                <c:pt idx="14821">
                  <c:v>45092</c:v>
                </c:pt>
                <c:pt idx="14822">
                  <c:v>45092</c:v>
                </c:pt>
                <c:pt idx="14823">
                  <c:v>45092</c:v>
                </c:pt>
                <c:pt idx="14824">
                  <c:v>45092</c:v>
                </c:pt>
                <c:pt idx="14825">
                  <c:v>45092</c:v>
                </c:pt>
                <c:pt idx="14826">
                  <c:v>45092</c:v>
                </c:pt>
                <c:pt idx="14827">
                  <c:v>45092</c:v>
                </c:pt>
                <c:pt idx="14828">
                  <c:v>45092</c:v>
                </c:pt>
                <c:pt idx="14829">
                  <c:v>45092</c:v>
                </c:pt>
                <c:pt idx="14830">
                  <c:v>45092</c:v>
                </c:pt>
                <c:pt idx="14831">
                  <c:v>45092</c:v>
                </c:pt>
                <c:pt idx="14832">
                  <c:v>45092</c:v>
                </c:pt>
                <c:pt idx="14833">
                  <c:v>45092</c:v>
                </c:pt>
                <c:pt idx="14834">
                  <c:v>45092</c:v>
                </c:pt>
                <c:pt idx="14835">
                  <c:v>45092</c:v>
                </c:pt>
                <c:pt idx="14836">
                  <c:v>45093</c:v>
                </c:pt>
                <c:pt idx="14837">
                  <c:v>45093</c:v>
                </c:pt>
                <c:pt idx="14838">
                  <c:v>45093</c:v>
                </c:pt>
                <c:pt idx="14839">
                  <c:v>45093</c:v>
                </c:pt>
                <c:pt idx="14840">
                  <c:v>45093</c:v>
                </c:pt>
                <c:pt idx="14841">
                  <c:v>45093</c:v>
                </c:pt>
                <c:pt idx="14842">
                  <c:v>45093</c:v>
                </c:pt>
                <c:pt idx="14843">
                  <c:v>45093</c:v>
                </c:pt>
                <c:pt idx="14844">
                  <c:v>45093</c:v>
                </c:pt>
                <c:pt idx="14845">
                  <c:v>45093</c:v>
                </c:pt>
                <c:pt idx="14846">
                  <c:v>45093</c:v>
                </c:pt>
                <c:pt idx="14847">
                  <c:v>45093</c:v>
                </c:pt>
                <c:pt idx="14848">
                  <c:v>45093</c:v>
                </c:pt>
                <c:pt idx="14849">
                  <c:v>45093</c:v>
                </c:pt>
                <c:pt idx="14850">
                  <c:v>45094</c:v>
                </c:pt>
                <c:pt idx="14851">
                  <c:v>45094</c:v>
                </c:pt>
                <c:pt idx="14852">
                  <c:v>45094</c:v>
                </c:pt>
                <c:pt idx="14853">
                  <c:v>45094</c:v>
                </c:pt>
                <c:pt idx="14854">
                  <c:v>45094</c:v>
                </c:pt>
                <c:pt idx="14855">
                  <c:v>45094</c:v>
                </c:pt>
                <c:pt idx="14856">
                  <c:v>45094</c:v>
                </c:pt>
                <c:pt idx="14857">
                  <c:v>45094</c:v>
                </c:pt>
                <c:pt idx="14858">
                  <c:v>45094</c:v>
                </c:pt>
                <c:pt idx="14859">
                  <c:v>45094</c:v>
                </c:pt>
                <c:pt idx="14860">
                  <c:v>45094</c:v>
                </c:pt>
                <c:pt idx="14861">
                  <c:v>45094</c:v>
                </c:pt>
                <c:pt idx="14862">
                  <c:v>45094</c:v>
                </c:pt>
                <c:pt idx="14863">
                  <c:v>45094</c:v>
                </c:pt>
                <c:pt idx="14864">
                  <c:v>45094</c:v>
                </c:pt>
                <c:pt idx="14865">
                  <c:v>45095</c:v>
                </c:pt>
                <c:pt idx="14866">
                  <c:v>45095</c:v>
                </c:pt>
                <c:pt idx="14867">
                  <c:v>45095</c:v>
                </c:pt>
                <c:pt idx="14868">
                  <c:v>45095</c:v>
                </c:pt>
                <c:pt idx="14869">
                  <c:v>45095</c:v>
                </c:pt>
                <c:pt idx="14870">
                  <c:v>45095</c:v>
                </c:pt>
                <c:pt idx="14871">
                  <c:v>45095</c:v>
                </c:pt>
                <c:pt idx="14872">
                  <c:v>45095</c:v>
                </c:pt>
                <c:pt idx="14873">
                  <c:v>45095</c:v>
                </c:pt>
                <c:pt idx="14874">
                  <c:v>45095</c:v>
                </c:pt>
                <c:pt idx="14875">
                  <c:v>45095</c:v>
                </c:pt>
                <c:pt idx="14876">
                  <c:v>45095</c:v>
                </c:pt>
                <c:pt idx="14877">
                  <c:v>45095</c:v>
                </c:pt>
                <c:pt idx="14878">
                  <c:v>45095</c:v>
                </c:pt>
                <c:pt idx="14879">
                  <c:v>45095</c:v>
                </c:pt>
                <c:pt idx="14880">
                  <c:v>45096</c:v>
                </c:pt>
                <c:pt idx="14881">
                  <c:v>45096</c:v>
                </c:pt>
                <c:pt idx="14882">
                  <c:v>45096</c:v>
                </c:pt>
                <c:pt idx="14883">
                  <c:v>45096</c:v>
                </c:pt>
                <c:pt idx="14884">
                  <c:v>45096</c:v>
                </c:pt>
                <c:pt idx="14885">
                  <c:v>45096</c:v>
                </c:pt>
                <c:pt idx="14886">
                  <c:v>45096</c:v>
                </c:pt>
                <c:pt idx="14887">
                  <c:v>45096</c:v>
                </c:pt>
                <c:pt idx="14888">
                  <c:v>45096</c:v>
                </c:pt>
                <c:pt idx="14889">
                  <c:v>45096</c:v>
                </c:pt>
                <c:pt idx="14890">
                  <c:v>45096</c:v>
                </c:pt>
                <c:pt idx="14891">
                  <c:v>45096</c:v>
                </c:pt>
                <c:pt idx="14892">
                  <c:v>45096</c:v>
                </c:pt>
                <c:pt idx="14893">
                  <c:v>45096</c:v>
                </c:pt>
                <c:pt idx="14894">
                  <c:v>45097</c:v>
                </c:pt>
                <c:pt idx="14895">
                  <c:v>45097</c:v>
                </c:pt>
                <c:pt idx="14896">
                  <c:v>45097</c:v>
                </c:pt>
                <c:pt idx="14897">
                  <c:v>45097</c:v>
                </c:pt>
                <c:pt idx="14898">
                  <c:v>45097</c:v>
                </c:pt>
                <c:pt idx="14899">
                  <c:v>45097</c:v>
                </c:pt>
                <c:pt idx="14900">
                  <c:v>45097</c:v>
                </c:pt>
                <c:pt idx="14901">
                  <c:v>45097</c:v>
                </c:pt>
                <c:pt idx="14902">
                  <c:v>45097</c:v>
                </c:pt>
                <c:pt idx="14903">
                  <c:v>45097</c:v>
                </c:pt>
                <c:pt idx="14904">
                  <c:v>45097</c:v>
                </c:pt>
                <c:pt idx="14905">
                  <c:v>45097</c:v>
                </c:pt>
                <c:pt idx="14906">
                  <c:v>45097</c:v>
                </c:pt>
                <c:pt idx="14907">
                  <c:v>45097</c:v>
                </c:pt>
                <c:pt idx="14908">
                  <c:v>45097</c:v>
                </c:pt>
                <c:pt idx="14909">
                  <c:v>45098</c:v>
                </c:pt>
                <c:pt idx="14910">
                  <c:v>45098</c:v>
                </c:pt>
                <c:pt idx="14911">
                  <c:v>45098</c:v>
                </c:pt>
                <c:pt idx="14912">
                  <c:v>45098</c:v>
                </c:pt>
                <c:pt idx="14913">
                  <c:v>45098</c:v>
                </c:pt>
                <c:pt idx="14914">
                  <c:v>45098</c:v>
                </c:pt>
                <c:pt idx="14915">
                  <c:v>45098</c:v>
                </c:pt>
                <c:pt idx="14916">
                  <c:v>45098</c:v>
                </c:pt>
                <c:pt idx="14917">
                  <c:v>45098</c:v>
                </c:pt>
                <c:pt idx="14918">
                  <c:v>45098</c:v>
                </c:pt>
                <c:pt idx="14919">
                  <c:v>45098</c:v>
                </c:pt>
                <c:pt idx="14920">
                  <c:v>45098</c:v>
                </c:pt>
                <c:pt idx="14921">
                  <c:v>45098</c:v>
                </c:pt>
                <c:pt idx="14922">
                  <c:v>45098</c:v>
                </c:pt>
                <c:pt idx="14923">
                  <c:v>45099</c:v>
                </c:pt>
                <c:pt idx="14924">
                  <c:v>45099</c:v>
                </c:pt>
                <c:pt idx="14925">
                  <c:v>45099</c:v>
                </c:pt>
                <c:pt idx="14926">
                  <c:v>45099</c:v>
                </c:pt>
                <c:pt idx="14927">
                  <c:v>45099</c:v>
                </c:pt>
                <c:pt idx="14928">
                  <c:v>45099</c:v>
                </c:pt>
                <c:pt idx="14929">
                  <c:v>45099</c:v>
                </c:pt>
                <c:pt idx="14930">
                  <c:v>45099</c:v>
                </c:pt>
                <c:pt idx="14931">
                  <c:v>45099</c:v>
                </c:pt>
                <c:pt idx="14932">
                  <c:v>45099</c:v>
                </c:pt>
                <c:pt idx="14933">
                  <c:v>45099</c:v>
                </c:pt>
                <c:pt idx="14934">
                  <c:v>45099</c:v>
                </c:pt>
                <c:pt idx="14935">
                  <c:v>45099</c:v>
                </c:pt>
                <c:pt idx="14936">
                  <c:v>45099</c:v>
                </c:pt>
                <c:pt idx="14937">
                  <c:v>45099</c:v>
                </c:pt>
                <c:pt idx="14938">
                  <c:v>45100</c:v>
                </c:pt>
                <c:pt idx="14939">
                  <c:v>45100</c:v>
                </c:pt>
                <c:pt idx="14940">
                  <c:v>45100</c:v>
                </c:pt>
                <c:pt idx="14941">
                  <c:v>45100</c:v>
                </c:pt>
                <c:pt idx="14942">
                  <c:v>45100</c:v>
                </c:pt>
                <c:pt idx="14943">
                  <c:v>45100</c:v>
                </c:pt>
                <c:pt idx="14944">
                  <c:v>45100</c:v>
                </c:pt>
                <c:pt idx="14945">
                  <c:v>45100</c:v>
                </c:pt>
                <c:pt idx="14946">
                  <c:v>45100</c:v>
                </c:pt>
                <c:pt idx="14947">
                  <c:v>45100</c:v>
                </c:pt>
                <c:pt idx="14948">
                  <c:v>45100</c:v>
                </c:pt>
                <c:pt idx="14949">
                  <c:v>45100</c:v>
                </c:pt>
                <c:pt idx="14950">
                  <c:v>45100</c:v>
                </c:pt>
                <c:pt idx="14951">
                  <c:v>45100</c:v>
                </c:pt>
                <c:pt idx="14952">
                  <c:v>45101</c:v>
                </c:pt>
                <c:pt idx="14953">
                  <c:v>45101</c:v>
                </c:pt>
                <c:pt idx="14954">
                  <c:v>45101</c:v>
                </c:pt>
                <c:pt idx="14955">
                  <c:v>45101</c:v>
                </c:pt>
                <c:pt idx="14956">
                  <c:v>45101</c:v>
                </c:pt>
                <c:pt idx="14957">
                  <c:v>45101</c:v>
                </c:pt>
                <c:pt idx="14958">
                  <c:v>45101</c:v>
                </c:pt>
                <c:pt idx="14959">
                  <c:v>45101</c:v>
                </c:pt>
                <c:pt idx="14960">
                  <c:v>45101</c:v>
                </c:pt>
                <c:pt idx="14961">
                  <c:v>45101</c:v>
                </c:pt>
                <c:pt idx="14962">
                  <c:v>45101</c:v>
                </c:pt>
                <c:pt idx="14963">
                  <c:v>45101</c:v>
                </c:pt>
                <c:pt idx="14964">
                  <c:v>45101</c:v>
                </c:pt>
                <c:pt idx="14965">
                  <c:v>45101</c:v>
                </c:pt>
                <c:pt idx="14966">
                  <c:v>45101</c:v>
                </c:pt>
                <c:pt idx="14967">
                  <c:v>45102</c:v>
                </c:pt>
                <c:pt idx="14968">
                  <c:v>45102</c:v>
                </c:pt>
                <c:pt idx="14969">
                  <c:v>45102</c:v>
                </c:pt>
                <c:pt idx="14970">
                  <c:v>45102</c:v>
                </c:pt>
                <c:pt idx="14971">
                  <c:v>45102</c:v>
                </c:pt>
                <c:pt idx="14972">
                  <c:v>45102</c:v>
                </c:pt>
                <c:pt idx="14973">
                  <c:v>45102</c:v>
                </c:pt>
                <c:pt idx="14974">
                  <c:v>45102</c:v>
                </c:pt>
                <c:pt idx="14975">
                  <c:v>45102</c:v>
                </c:pt>
                <c:pt idx="14976">
                  <c:v>45102</c:v>
                </c:pt>
                <c:pt idx="14977">
                  <c:v>45102</c:v>
                </c:pt>
                <c:pt idx="14978">
                  <c:v>45102</c:v>
                </c:pt>
                <c:pt idx="14979">
                  <c:v>45102</c:v>
                </c:pt>
                <c:pt idx="14980">
                  <c:v>45102</c:v>
                </c:pt>
                <c:pt idx="14981">
                  <c:v>45103</c:v>
                </c:pt>
                <c:pt idx="14982">
                  <c:v>45103</c:v>
                </c:pt>
                <c:pt idx="14983">
                  <c:v>45103</c:v>
                </c:pt>
                <c:pt idx="14984">
                  <c:v>45103</c:v>
                </c:pt>
                <c:pt idx="14985">
                  <c:v>45103</c:v>
                </c:pt>
                <c:pt idx="14986">
                  <c:v>45103</c:v>
                </c:pt>
                <c:pt idx="14987">
                  <c:v>45103</c:v>
                </c:pt>
                <c:pt idx="14988">
                  <c:v>45103</c:v>
                </c:pt>
                <c:pt idx="14989">
                  <c:v>45103</c:v>
                </c:pt>
                <c:pt idx="14990">
                  <c:v>45103</c:v>
                </c:pt>
                <c:pt idx="14991">
                  <c:v>45103</c:v>
                </c:pt>
                <c:pt idx="14992">
                  <c:v>45103</c:v>
                </c:pt>
                <c:pt idx="14993">
                  <c:v>45103</c:v>
                </c:pt>
                <c:pt idx="14994">
                  <c:v>45103</c:v>
                </c:pt>
                <c:pt idx="14995">
                  <c:v>45103</c:v>
                </c:pt>
                <c:pt idx="14996">
                  <c:v>45104</c:v>
                </c:pt>
                <c:pt idx="14997">
                  <c:v>45104</c:v>
                </c:pt>
                <c:pt idx="14998">
                  <c:v>45104</c:v>
                </c:pt>
                <c:pt idx="14999">
                  <c:v>45104</c:v>
                </c:pt>
                <c:pt idx="15000">
                  <c:v>45104</c:v>
                </c:pt>
                <c:pt idx="15001">
                  <c:v>45104</c:v>
                </c:pt>
                <c:pt idx="15002">
                  <c:v>45104</c:v>
                </c:pt>
                <c:pt idx="15003">
                  <c:v>45104</c:v>
                </c:pt>
                <c:pt idx="15004">
                  <c:v>45104</c:v>
                </c:pt>
                <c:pt idx="15005">
                  <c:v>45104</c:v>
                </c:pt>
                <c:pt idx="15006">
                  <c:v>45104</c:v>
                </c:pt>
                <c:pt idx="15007">
                  <c:v>45104</c:v>
                </c:pt>
                <c:pt idx="15008">
                  <c:v>45104</c:v>
                </c:pt>
                <c:pt idx="15009">
                  <c:v>45104</c:v>
                </c:pt>
                <c:pt idx="15010">
                  <c:v>45104</c:v>
                </c:pt>
                <c:pt idx="15011">
                  <c:v>45105</c:v>
                </c:pt>
                <c:pt idx="15012">
                  <c:v>45105</c:v>
                </c:pt>
                <c:pt idx="15013">
                  <c:v>45105</c:v>
                </c:pt>
                <c:pt idx="15014">
                  <c:v>45105</c:v>
                </c:pt>
                <c:pt idx="15015">
                  <c:v>45105</c:v>
                </c:pt>
                <c:pt idx="15016">
                  <c:v>45105</c:v>
                </c:pt>
                <c:pt idx="15017">
                  <c:v>45105</c:v>
                </c:pt>
                <c:pt idx="15018">
                  <c:v>45105</c:v>
                </c:pt>
                <c:pt idx="15019">
                  <c:v>45105</c:v>
                </c:pt>
                <c:pt idx="15020">
                  <c:v>45105</c:v>
                </c:pt>
                <c:pt idx="15021">
                  <c:v>45105</c:v>
                </c:pt>
                <c:pt idx="15022">
                  <c:v>45105</c:v>
                </c:pt>
                <c:pt idx="15023">
                  <c:v>45105</c:v>
                </c:pt>
                <c:pt idx="15024">
                  <c:v>45105</c:v>
                </c:pt>
                <c:pt idx="15025">
                  <c:v>45106</c:v>
                </c:pt>
                <c:pt idx="15026">
                  <c:v>45106</c:v>
                </c:pt>
                <c:pt idx="15027">
                  <c:v>45106</c:v>
                </c:pt>
                <c:pt idx="15028">
                  <c:v>45106</c:v>
                </c:pt>
                <c:pt idx="15029">
                  <c:v>45106</c:v>
                </c:pt>
                <c:pt idx="15030">
                  <c:v>45106</c:v>
                </c:pt>
                <c:pt idx="15031">
                  <c:v>45106</c:v>
                </c:pt>
                <c:pt idx="15032">
                  <c:v>45106</c:v>
                </c:pt>
                <c:pt idx="15033">
                  <c:v>45106</c:v>
                </c:pt>
                <c:pt idx="15034">
                  <c:v>45106</c:v>
                </c:pt>
                <c:pt idx="15035">
                  <c:v>45106</c:v>
                </c:pt>
                <c:pt idx="15036">
                  <c:v>45106</c:v>
                </c:pt>
                <c:pt idx="15037">
                  <c:v>45106</c:v>
                </c:pt>
                <c:pt idx="15038">
                  <c:v>45106</c:v>
                </c:pt>
                <c:pt idx="15039">
                  <c:v>45106</c:v>
                </c:pt>
                <c:pt idx="15040">
                  <c:v>45107</c:v>
                </c:pt>
                <c:pt idx="15041">
                  <c:v>45107</c:v>
                </c:pt>
                <c:pt idx="15042">
                  <c:v>45107</c:v>
                </c:pt>
                <c:pt idx="15043">
                  <c:v>45107</c:v>
                </c:pt>
                <c:pt idx="15044">
                  <c:v>45107</c:v>
                </c:pt>
                <c:pt idx="15045">
                  <c:v>45107</c:v>
                </c:pt>
                <c:pt idx="15046">
                  <c:v>45107</c:v>
                </c:pt>
                <c:pt idx="15047">
                  <c:v>45107</c:v>
                </c:pt>
                <c:pt idx="15048">
                  <c:v>45107</c:v>
                </c:pt>
                <c:pt idx="15049">
                  <c:v>45107</c:v>
                </c:pt>
                <c:pt idx="15050">
                  <c:v>45107</c:v>
                </c:pt>
                <c:pt idx="15051">
                  <c:v>45107</c:v>
                </c:pt>
                <c:pt idx="15052">
                  <c:v>45107</c:v>
                </c:pt>
                <c:pt idx="15053">
                  <c:v>45107</c:v>
                </c:pt>
                <c:pt idx="15054">
                  <c:v>45108</c:v>
                </c:pt>
                <c:pt idx="15055">
                  <c:v>45108</c:v>
                </c:pt>
                <c:pt idx="15056">
                  <c:v>45108</c:v>
                </c:pt>
                <c:pt idx="15057">
                  <c:v>45108</c:v>
                </c:pt>
                <c:pt idx="15058">
                  <c:v>45108</c:v>
                </c:pt>
                <c:pt idx="15059">
                  <c:v>45108</c:v>
                </c:pt>
                <c:pt idx="15060">
                  <c:v>45108</c:v>
                </c:pt>
                <c:pt idx="15061">
                  <c:v>45108</c:v>
                </c:pt>
                <c:pt idx="15062">
                  <c:v>45108</c:v>
                </c:pt>
                <c:pt idx="15063">
                  <c:v>45108</c:v>
                </c:pt>
                <c:pt idx="15064">
                  <c:v>45108</c:v>
                </c:pt>
                <c:pt idx="15065">
                  <c:v>45108</c:v>
                </c:pt>
                <c:pt idx="15066">
                  <c:v>45108</c:v>
                </c:pt>
                <c:pt idx="15067">
                  <c:v>45108</c:v>
                </c:pt>
                <c:pt idx="15068">
                  <c:v>45108</c:v>
                </c:pt>
                <c:pt idx="15069">
                  <c:v>45109</c:v>
                </c:pt>
                <c:pt idx="15070">
                  <c:v>45109</c:v>
                </c:pt>
                <c:pt idx="15071">
                  <c:v>45109</c:v>
                </c:pt>
                <c:pt idx="15072">
                  <c:v>45109</c:v>
                </c:pt>
                <c:pt idx="15073">
                  <c:v>45109</c:v>
                </c:pt>
                <c:pt idx="15074">
                  <c:v>45109</c:v>
                </c:pt>
                <c:pt idx="15075">
                  <c:v>45109</c:v>
                </c:pt>
                <c:pt idx="15076">
                  <c:v>45109</c:v>
                </c:pt>
                <c:pt idx="15077">
                  <c:v>45109</c:v>
                </c:pt>
                <c:pt idx="15078">
                  <c:v>45109</c:v>
                </c:pt>
                <c:pt idx="15079">
                  <c:v>45109</c:v>
                </c:pt>
                <c:pt idx="15080">
                  <c:v>45109</c:v>
                </c:pt>
                <c:pt idx="15081">
                  <c:v>45109</c:v>
                </c:pt>
                <c:pt idx="15082">
                  <c:v>45109</c:v>
                </c:pt>
                <c:pt idx="15083">
                  <c:v>45110</c:v>
                </c:pt>
                <c:pt idx="15084">
                  <c:v>45110</c:v>
                </c:pt>
                <c:pt idx="15085">
                  <c:v>45110</c:v>
                </c:pt>
                <c:pt idx="15086">
                  <c:v>45110</c:v>
                </c:pt>
                <c:pt idx="15087">
                  <c:v>45110</c:v>
                </c:pt>
                <c:pt idx="15088">
                  <c:v>45110</c:v>
                </c:pt>
                <c:pt idx="15089">
                  <c:v>45110</c:v>
                </c:pt>
                <c:pt idx="15090">
                  <c:v>45110</c:v>
                </c:pt>
                <c:pt idx="15091">
                  <c:v>45110</c:v>
                </c:pt>
                <c:pt idx="15092">
                  <c:v>45110</c:v>
                </c:pt>
                <c:pt idx="15093">
                  <c:v>45110</c:v>
                </c:pt>
                <c:pt idx="15094">
                  <c:v>45110</c:v>
                </c:pt>
                <c:pt idx="15095">
                  <c:v>45110</c:v>
                </c:pt>
                <c:pt idx="15096">
                  <c:v>45110</c:v>
                </c:pt>
                <c:pt idx="15097">
                  <c:v>45110</c:v>
                </c:pt>
                <c:pt idx="15098">
                  <c:v>45111</c:v>
                </c:pt>
                <c:pt idx="15099">
                  <c:v>45111</c:v>
                </c:pt>
                <c:pt idx="15100">
                  <c:v>45111</c:v>
                </c:pt>
                <c:pt idx="15101">
                  <c:v>45111</c:v>
                </c:pt>
                <c:pt idx="15102">
                  <c:v>45111</c:v>
                </c:pt>
                <c:pt idx="15103">
                  <c:v>45111</c:v>
                </c:pt>
                <c:pt idx="15104">
                  <c:v>45111</c:v>
                </c:pt>
                <c:pt idx="15105">
                  <c:v>45111</c:v>
                </c:pt>
                <c:pt idx="15106">
                  <c:v>45111</c:v>
                </c:pt>
                <c:pt idx="15107">
                  <c:v>45111</c:v>
                </c:pt>
                <c:pt idx="15108">
                  <c:v>45111</c:v>
                </c:pt>
                <c:pt idx="15109">
                  <c:v>45111</c:v>
                </c:pt>
                <c:pt idx="15110">
                  <c:v>45111</c:v>
                </c:pt>
                <c:pt idx="15111">
                  <c:v>45111</c:v>
                </c:pt>
                <c:pt idx="15112">
                  <c:v>45111</c:v>
                </c:pt>
                <c:pt idx="15113">
                  <c:v>45112</c:v>
                </c:pt>
                <c:pt idx="15114">
                  <c:v>45112</c:v>
                </c:pt>
                <c:pt idx="15115">
                  <c:v>45112</c:v>
                </c:pt>
                <c:pt idx="15116">
                  <c:v>45112</c:v>
                </c:pt>
                <c:pt idx="15117">
                  <c:v>45112</c:v>
                </c:pt>
                <c:pt idx="15118">
                  <c:v>45112</c:v>
                </c:pt>
                <c:pt idx="15119">
                  <c:v>45112</c:v>
                </c:pt>
                <c:pt idx="15120">
                  <c:v>45112</c:v>
                </c:pt>
                <c:pt idx="15121">
                  <c:v>45112</c:v>
                </c:pt>
                <c:pt idx="15122">
                  <c:v>45112</c:v>
                </c:pt>
                <c:pt idx="15123">
                  <c:v>45112</c:v>
                </c:pt>
                <c:pt idx="15124">
                  <c:v>45112</c:v>
                </c:pt>
                <c:pt idx="15125">
                  <c:v>45112</c:v>
                </c:pt>
                <c:pt idx="15126">
                  <c:v>45112</c:v>
                </c:pt>
                <c:pt idx="15127">
                  <c:v>45113</c:v>
                </c:pt>
                <c:pt idx="15128">
                  <c:v>45113</c:v>
                </c:pt>
                <c:pt idx="15129">
                  <c:v>45113</c:v>
                </c:pt>
                <c:pt idx="15130">
                  <c:v>45113</c:v>
                </c:pt>
                <c:pt idx="15131">
                  <c:v>45113</c:v>
                </c:pt>
                <c:pt idx="15132">
                  <c:v>45113</c:v>
                </c:pt>
                <c:pt idx="15133">
                  <c:v>45113</c:v>
                </c:pt>
                <c:pt idx="15134">
                  <c:v>45113</c:v>
                </c:pt>
                <c:pt idx="15135">
                  <c:v>45113</c:v>
                </c:pt>
                <c:pt idx="15136">
                  <c:v>45113</c:v>
                </c:pt>
                <c:pt idx="15137">
                  <c:v>45113</c:v>
                </c:pt>
                <c:pt idx="15138">
                  <c:v>45113</c:v>
                </c:pt>
                <c:pt idx="15139">
                  <c:v>45113</c:v>
                </c:pt>
                <c:pt idx="15140">
                  <c:v>45113</c:v>
                </c:pt>
                <c:pt idx="15141">
                  <c:v>45113</c:v>
                </c:pt>
                <c:pt idx="15142">
                  <c:v>45114</c:v>
                </c:pt>
                <c:pt idx="15143">
                  <c:v>45114</c:v>
                </c:pt>
                <c:pt idx="15144">
                  <c:v>45114</c:v>
                </c:pt>
                <c:pt idx="15145">
                  <c:v>45114</c:v>
                </c:pt>
                <c:pt idx="15146">
                  <c:v>45114</c:v>
                </c:pt>
                <c:pt idx="15147">
                  <c:v>45114</c:v>
                </c:pt>
                <c:pt idx="15148">
                  <c:v>45114</c:v>
                </c:pt>
                <c:pt idx="15149">
                  <c:v>45114</c:v>
                </c:pt>
                <c:pt idx="15150">
                  <c:v>45114</c:v>
                </c:pt>
                <c:pt idx="15151">
                  <c:v>45114</c:v>
                </c:pt>
                <c:pt idx="15152">
                  <c:v>45114</c:v>
                </c:pt>
                <c:pt idx="15153">
                  <c:v>45114</c:v>
                </c:pt>
                <c:pt idx="15154">
                  <c:v>45114</c:v>
                </c:pt>
                <c:pt idx="15155">
                  <c:v>45114</c:v>
                </c:pt>
                <c:pt idx="15156">
                  <c:v>45115</c:v>
                </c:pt>
                <c:pt idx="15157">
                  <c:v>45115</c:v>
                </c:pt>
                <c:pt idx="15158">
                  <c:v>45115</c:v>
                </c:pt>
                <c:pt idx="15159">
                  <c:v>45115</c:v>
                </c:pt>
                <c:pt idx="15160">
                  <c:v>45115</c:v>
                </c:pt>
                <c:pt idx="15161">
                  <c:v>45115</c:v>
                </c:pt>
                <c:pt idx="15162">
                  <c:v>45115</c:v>
                </c:pt>
                <c:pt idx="15163">
                  <c:v>45115</c:v>
                </c:pt>
                <c:pt idx="15164">
                  <c:v>45115</c:v>
                </c:pt>
                <c:pt idx="15165">
                  <c:v>45115</c:v>
                </c:pt>
                <c:pt idx="15166">
                  <c:v>45115</c:v>
                </c:pt>
                <c:pt idx="15167">
                  <c:v>45115</c:v>
                </c:pt>
                <c:pt idx="15168">
                  <c:v>45115</c:v>
                </c:pt>
                <c:pt idx="15169">
                  <c:v>45115</c:v>
                </c:pt>
                <c:pt idx="15170">
                  <c:v>45115</c:v>
                </c:pt>
                <c:pt idx="15171">
                  <c:v>45116</c:v>
                </c:pt>
                <c:pt idx="15172">
                  <c:v>45116</c:v>
                </c:pt>
                <c:pt idx="15173">
                  <c:v>45116</c:v>
                </c:pt>
                <c:pt idx="15174">
                  <c:v>45116</c:v>
                </c:pt>
                <c:pt idx="15175">
                  <c:v>45116</c:v>
                </c:pt>
                <c:pt idx="15176">
                  <c:v>45116</c:v>
                </c:pt>
                <c:pt idx="15177">
                  <c:v>45116</c:v>
                </c:pt>
                <c:pt idx="15178">
                  <c:v>45116</c:v>
                </c:pt>
                <c:pt idx="15179">
                  <c:v>45116</c:v>
                </c:pt>
                <c:pt idx="15180">
                  <c:v>45116</c:v>
                </c:pt>
                <c:pt idx="15181">
                  <c:v>45116</c:v>
                </c:pt>
                <c:pt idx="15182">
                  <c:v>45116</c:v>
                </c:pt>
                <c:pt idx="15183">
                  <c:v>45116</c:v>
                </c:pt>
                <c:pt idx="15184">
                  <c:v>45116</c:v>
                </c:pt>
                <c:pt idx="15185">
                  <c:v>45117</c:v>
                </c:pt>
                <c:pt idx="15186">
                  <c:v>45117</c:v>
                </c:pt>
                <c:pt idx="15187">
                  <c:v>45117</c:v>
                </c:pt>
                <c:pt idx="15188">
                  <c:v>45117</c:v>
                </c:pt>
                <c:pt idx="15189">
                  <c:v>45117</c:v>
                </c:pt>
                <c:pt idx="15190">
                  <c:v>45117</c:v>
                </c:pt>
                <c:pt idx="15191">
                  <c:v>45117</c:v>
                </c:pt>
                <c:pt idx="15192">
                  <c:v>45117</c:v>
                </c:pt>
                <c:pt idx="15193">
                  <c:v>45117</c:v>
                </c:pt>
                <c:pt idx="15194">
                  <c:v>45117</c:v>
                </c:pt>
                <c:pt idx="15195">
                  <c:v>45117</c:v>
                </c:pt>
                <c:pt idx="15196">
                  <c:v>45117</c:v>
                </c:pt>
                <c:pt idx="15197">
                  <c:v>45117</c:v>
                </c:pt>
                <c:pt idx="15198">
                  <c:v>45117</c:v>
                </c:pt>
                <c:pt idx="15199">
                  <c:v>45117</c:v>
                </c:pt>
                <c:pt idx="15200">
                  <c:v>45118</c:v>
                </c:pt>
                <c:pt idx="15201">
                  <c:v>45118</c:v>
                </c:pt>
                <c:pt idx="15202">
                  <c:v>45118</c:v>
                </c:pt>
                <c:pt idx="15203">
                  <c:v>45118</c:v>
                </c:pt>
                <c:pt idx="15204">
                  <c:v>45118</c:v>
                </c:pt>
                <c:pt idx="15205">
                  <c:v>45118</c:v>
                </c:pt>
                <c:pt idx="15206">
                  <c:v>45118</c:v>
                </c:pt>
                <c:pt idx="15207">
                  <c:v>45118</c:v>
                </c:pt>
                <c:pt idx="15208">
                  <c:v>45118</c:v>
                </c:pt>
                <c:pt idx="15209">
                  <c:v>45118</c:v>
                </c:pt>
                <c:pt idx="15210">
                  <c:v>45118</c:v>
                </c:pt>
                <c:pt idx="15211">
                  <c:v>45118</c:v>
                </c:pt>
                <c:pt idx="15212">
                  <c:v>45118</c:v>
                </c:pt>
                <c:pt idx="15213">
                  <c:v>45118</c:v>
                </c:pt>
                <c:pt idx="15214">
                  <c:v>45119</c:v>
                </c:pt>
                <c:pt idx="15215">
                  <c:v>45119</c:v>
                </c:pt>
                <c:pt idx="15216">
                  <c:v>45119</c:v>
                </c:pt>
                <c:pt idx="15217">
                  <c:v>45119</c:v>
                </c:pt>
                <c:pt idx="15218">
                  <c:v>45119</c:v>
                </c:pt>
                <c:pt idx="15219">
                  <c:v>45119</c:v>
                </c:pt>
                <c:pt idx="15220">
                  <c:v>45119</c:v>
                </c:pt>
                <c:pt idx="15221">
                  <c:v>45119</c:v>
                </c:pt>
                <c:pt idx="15222">
                  <c:v>45119</c:v>
                </c:pt>
                <c:pt idx="15223">
                  <c:v>45119</c:v>
                </c:pt>
                <c:pt idx="15224">
                  <c:v>45119</c:v>
                </c:pt>
                <c:pt idx="15225">
                  <c:v>45119</c:v>
                </c:pt>
                <c:pt idx="15226">
                  <c:v>45119</c:v>
                </c:pt>
                <c:pt idx="15227">
                  <c:v>45119</c:v>
                </c:pt>
                <c:pt idx="15228">
                  <c:v>45119</c:v>
                </c:pt>
                <c:pt idx="15229">
                  <c:v>45120</c:v>
                </c:pt>
                <c:pt idx="15230">
                  <c:v>45120</c:v>
                </c:pt>
                <c:pt idx="15231">
                  <c:v>45120</c:v>
                </c:pt>
                <c:pt idx="15232">
                  <c:v>45120</c:v>
                </c:pt>
                <c:pt idx="15233">
                  <c:v>45120</c:v>
                </c:pt>
                <c:pt idx="15234">
                  <c:v>45120</c:v>
                </c:pt>
                <c:pt idx="15235">
                  <c:v>45120</c:v>
                </c:pt>
                <c:pt idx="15236">
                  <c:v>45120</c:v>
                </c:pt>
                <c:pt idx="15237">
                  <c:v>45120</c:v>
                </c:pt>
                <c:pt idx="15238">
                  <c:v>45120</c:v>
                </c:pt>
                <c:pt idx="15239">
                  <c:v>45120</c:v>
                </c:pt>
                <c:pt idx="15240">
                  <c:v>45120</c:v>
                </c:pt>
                <c:pt idx="15241">
                  <c:v>45120</c:v>
                </c:pt>
                <c:pt idx="15242">
                  <c:v>45120</c:v>
                </c:pt>
                <c:pt idx="15243">
                  <c:v>45120</c:v>
                </c:pt>
                <c:pt idx="15244">
                  <c:v>45121</c:v>
                </c:pt>
                <c:pt idx="15245">
                  <c:v>45121</c:v>
                </c:pt>
                <c:pt idx="15246">
                  <c:v>45121</c:v>
                </c:pt>
                <c:pt idx="15247">
                  <c:v>45121</c:v>
                </c:pt>
                <c:pt idx="15248">
                  <c:v>45121</c:v>
                </c:pt>
                <c:pt idx="15249">
                  <c:v>45121</c:v>
                </c:pt>
                <c:pt idx="15250">
                  <c:v>45121</c:v>
                </c:pt>
                <c:pt idx="15251">
                  <c:v>45121</c:v>
                </c:pt>
                <c:pt idx="15252">
                  <c:v>45121</c:v>
                </c:pt>
                <c:pt idx="15253">
                  <c:v>45121</c:v>
                </c:pt>
                <c:pt idx="15254">
                  <c:v>45121</c:v>
                </c:pt>
                <c:pt idx="15255">
                  <c:v>45121</c:v>
                </c:pt>
                <c:pt idx="15256">
                  <c:v>45121</c:v>
                </c:pt>
                <c:pt idx="15257">
                  <c:v>45121</c:v>
                </c:pt>
                <c:pt idx="15258">
                  <c:v>45122</c:v>
                </c:pt>
                <c:pt idx="15259">
                  <c:v>45122</c:v>
                </c:pt>
                <c:pt idx="15260">
                  <c:v>45122</c:v>
                </c:pt>
                <c:pt idx="15261">
                  <c:v>45122</c:v>
                </c:pt>
                <c:pt idx="15262">
                  <c:v>45122</c:v>
                </c:pt>
                <c:pt idx="15263">
                  <c:v>45122</c:v>
                </c:pt>
                <c:pt idx="15264">
                  <c:v>45122</c:v>
                </c:pt>
                <c:pt idx="15265">
                  <c:v>45122</c:v>
                </c:pt>
                <c:pt idx="15266">
                  <c:v>45122</c:v>
                </c:pt>
                <c:pt idx="15267">
                  <c:v>45122</c:v>
                </c:pt>
                <c:pt idx="15268">
                  <c:v>45122</c:v>
                </c:pt>
                <c:pt idx="15269">
                  <c:v>45122</c:v>
                </c:pt>
                <c:pt idx="15270">
                  <c:v>45122</c:v>
                </c:pt>
                <c:pt idx="15271">
                  <c:v>45122</c:v>
                </c:pt>
                <c:pt idx="15272">
                  <c:v>45122</c:v>
                </c:pt>
                <c:pt idx="15273">
                  <c:v>45123</c:v>
                </c:pt>
                <c:pt idx="15274">
                  <c:v>45123</c:v>
                </c:pt>
                <c:pt idx="15275">
                  <c:v>45123</c:v>
                </c:pt>
                <c:pt idx="15276">
                  <c:v>45123</c:v>
                </c:pt>
                <c:pt idx="15277">
                  <c:v>45123</c:v>
                </c:pt>
                <c:pt idx="15278">
                  <c:v>45123</c:v>
                </c:pt>
                <c:pt idx="15279">
                  <c:v>45123</c:v>
                </c:pt>
                <c:pt idx="15280">
                  <c:v>45123</c:v>
                </c:pt>
                <c:pt idx="15281">
                  <c:v>45123</c:v>
                </c:pt>
                <c:pt idx="15282">
                  <c:v>45123</c:v>
                </c:pt>
                <c:pt idx="15283">
                  <c:v>45123</c:v>
                </c:pt>
                <c:pt idx="15284">
                  <c:v>45123</c:v>
                </c:pt>
                <c:pt idx="15285">
                  <c:v>45123</c:v>
                </c:pt>
                <c:pt idx="15286">
                  <c:v>45123</c:v>
                </c:pt>
                <c:pt idx="15287">
                  <c:v>45124</c:v>
                </c:pt>
                <c:pt idx="15288">
                  <c:v>45124</c:v>
                </c:pt>
                <c:pt idx="15289">
                  <c:v>45124</c:v>
                </c:pt>
                <c:pt idx="15290">
                  <c:v>45124</c:v>
                </c:pt>
                <c:pt idx="15291">
                  <c:v>45124</c:v>
                </c:pt>
                <c:pt idx="15292">
                  <c:v>45124</c:v>
                </c:pt>
                <c:pt idx="15293">
                  <c:v>45124</c:v>
                </c:pt>
                <c:pt idx="15294">
                  <c:v>45124</c:v>
                </c:pt>
                <c:pt idx="15295">
                  <c:v>45124</c:v>
                </c:pt>
                <c:pt idx="15296">
                  <c:v>45124</c:v>
                </c:pt>
                <c:pt idx="15297">
                  <c:v>45124</c:v>
                </c:pt>
                <c:pt idx="15298">
                  <c:v>45124</c:v>
                </c:pt>
                <c:pt idx="15299">
                  <c:v>45124</c:v>
                </c:pt>
                <c:pt idx="15300">
                  <c:v>45124</c:v>
                </c:pt>
                <c:pt idx="15301">
                  <c:v>45124</c:v>
                </c:pt>
                <c:pt idx="15302">
                  <c:v>45125</c:v>
                </c:pt>
                <c:pt idx="15303">
                  <c:v>45125</c:v>
                </c:pt>
                <c:pt idx="15304">
                  <c:v>45125</c:v>
                </c:pt>
                <c:pt idx="15305">
                  <c:v>45125</c:v>
                </c:pt>
                <c:pt idx="15306">
                  <c:v>45125</c:v>
                </c:pt>
                <c:pt idx="15307">
                  <c:v>45125</c:v>
                </c:pt>
                <c:pt idx="15308">
                  <c:v>45125</c:v>
                </c:pt>
                <c:pt idx="15309">
                  <c:v>45125</c:v>
                </c:pt>
                <c:pt idx="15310">
                  <c:v>45125</c:v>
                </c:pt>
                <c:pt idx="15311">
                  <c:v>45125</c:v>
                </c:pt>
                <c:pt idx="15312">
                  <c:v>45125</c:v>
                </c:pt>
                <c:pt idx="15313">
                  <c:v>45125</c:v>
                </c:pt>
                <c:pt idx="15314">
                  <c:v>45125</c:v>
                </c:pt>
                <c:pt idx="15315">
                  <c:v>45125</c:v>
                </c:pt>
                <c:pt idx="15316">
                  <c:v>45126</c:v>
                </c:pt>
                <c:pt idx="15317">
                  <c:v>45126</c:v>
                </c:pt>
                <c:pt idx="15318">
                  <c:v>45126</c:v>
                </c:pt>
                <c:pt idx="15319">
                  <c:v>45126</c:v>
                </c:pt>
                <c:pt idx="15320">
                  <c:v>45126</c:v>
                </c:pt>
                <c:pt idx="15321">
                  <c:v>45126</c:v>
                </c:pt>
                <c:pt idx="15322">
                  <c:v>45126</c:v>
                </c:pt>
                <c:pt idx="15323">
                  <c:v>45126</c:v>
                </c:pt>
                <c:pt idx="15324">
                  <c:v>45126</c:v>
                </c:pt>
                <c:pt idx="15325">
                  <c:v>45126</c:v>
                </c:pt>
                <c:pt idx="15326">
                  <c:v>45126</c:v>
                </c:pt>
                <c:pt idx="15327">
                  <c:v>45126</c:v>
                </c:pt>
                <c:pt idx="15328">
                  <c:v>45126</c:v>
                </c:pt>
                <c:pt idx="15329">
                  <c:v>45126</c:v>
                </c:pt>
                <c:pt idx="15330">
                  <c:v>45126</c:v>
                </c:pt>
                <c:pt idx="15331">
                  <c:v>45127</c:v>
                </c:pt>
                <c:pt idx="15332">
                  <c:v>45127</c:v>
                </c:pt>
                <c:pt idx="15333">
                  <c:v>45127</c:v>
                </c:pt>
                <c:pt idx="15334">
                  <c:v>45127</c:v>
                </c:pt>
                <c:pt idx="15335">
                  <c:v>45127</c:v>
                </c:pt>
                <c:pt idx="15336">
                  <c:v>45127</c:v>
                </c:pt>
                <c:pt idx="15337">
                  <c:v>45127</c:v>
                </c:pt>
                <c:pt idx="15338">
                  <c:v>45127</c:v>
                </c:pt>
                <c:pt idx="15339">
                  <c:v>45127</c:v>
                </c:pt>
                <c:pt idx="15340">
                  <c:v>45127</c:v>
                </c:pt>
                <c:pt idx="15341">
                  <c:v>45127</c:v>
                </c:pt>
                <c:pt idx="15342">
                  <c:v>45127</c:v>
                </c:pt>
                <c:pt idx="15343">
                  <c:v>45127</c:v>
                </c:pt>
                <c:pt idx="15344">
                  <c:v>45127</c:v>
                </c:pt>
                <c:pt idx="15345">
                  <c:v>45127</c:v>
                </c:pt>
                <c:pt idx="15346">
                  <c:v>45128</c:v>
                </c:pt>
                <c:pt idx="15347">
                  <c:v>45128</c:v>
                </c:pt>
                <c:pt idx="15348">
                  <c:v>45128</c:v>
                </c:pt>
                <c:pt idx="15349">
                  <c:v>45128</c:v>
                </c:pt>
                <c:pt idx="15350">
                  <c:v>45128</c:v>
                </c:pt>
                <c:pt idx="15351">
                  <c:v>45128</c:v>
                </c:pt>
                <c:pt idx="15352">
                  <c:v>45128</c:v>
                </c:pt>
                <c:pt idx="15353">
                  <c:v>45128</c:v>
                </c:pt>
                <c:pt idx="15354">
                  <c:v>45128</c:v>
                </c:pt>
                <c:pt idx="15355">
                  <c:v>45128</c:v>
                </c:pt>
                <c:pt idx="15356">
                  <c:v>45128</c:v>
                </c:pt>
                <c:pt idx="15357">
                  <c:v>45128</c:v>
                </c:pt>
                <c:pt idx="15358">
                  <c:v>45128</c:v>
                </c:pt>
                <c:pt idx="15359">
                  <c:v>45128</c:v>
                </c:pt>
                <c:pt idx="15360">
                  <c:v>45129</c:v>
                </c:pt>
                <c:pt idx="15361">
                  <c:v>45129</c:v>
                </c:pt>
                <c:pt idx="15362">
                  <c:v>45129</c:v>
                </c:pt>
                <c:pt idx="15363">
                  <c:v>45129</c:v>
                </c:pt>
                <c:pt idx="15364">
                  <c:v>45129</c:v>
                </c:pt>
                <c:pt idx="15365">
                  <c:v>45129</c:v>
                </c:pt>
                <c:pt idx="15366">
                  <c:v>45129</c:v>
                </c:pt>
                <c:pt idx="15367">
                  <c:v>45129</c:v>
                </c:pt>
                <c:pt idx="15368">
                  <c:v>45129</c:v>
                </c:pt>
                <c:pt idx="15369">
                  <c:v>45129</c:v>
                </c:pt>
                <c:pt idx="15370">
                  <c:v>45129</c:v>
                </c:pt>
                <c:pt idx="15371">
                  <c:v>45129</c:v>
                </c:pt>
                <c:pt idx="15372">
                  <c:v>45129</c:v>
                </c:pt>
                <c:pt idx="15373">
                  <c:v>45129</c:v>
                </c:pt>
                <c:pt idx="15374">
                  <c:v>45129</c:v>
                </c:pt>
                <c:pt idx="15375">
                  <c:v>45130</c:v>
                </c:pt>
                <c:pt idx="15376">
                  <c:v>45130</c:v>
                </c:pt>
                <c:pt idx="15377">
                  <c:v>45130</c:v>
                </c:pt>
                <c:pt idx="15378">
                  <c:v>45130</c:v>
                </c:pt>
                <c:pt idx="15379">
                  <c:v>45130</c:v>
                </c:pt>
                <c:pt idx="15380">
                  <c:v>45130</c:v>
                </c:pt>
                <c:pt idx="15381">
                  <c:v>45130</c:v>
                </c:pt>
                <c:pt idx="15382">
                  <c:v>45130</c:v>
                </c:pt>
                <c:pt idx="15383">
                  <c:v>45130</c:v>
                </c:pt>
                <c:pt idx="15384">
                  <c:v>45130</c:v>
                </c:pt>
                <c:pt idx="15385">
                  <c:v>45130</c:v>
                </c:pt>
                <c:pt idx="15386">
                  <c:v>45130</c:v>
                </c:pt>
                <c:pt idx="15387">
                  <c:v>45130</c:v>
                </c:pt>
                <c:pt idx="15388">
                  <c:v>45130</c:v>
                </c:pt>
                <c:pt idx="15389">
                  <c:v>45131</c:v>
                </c:pt>
                <c:pt idx="15390">
                  <c:v>45131</c:v>
                </c:pt>
                <c:pt idx="15391">
                  <c:v>45131</c:v>
                </c:pt>
                <c:pt idx="15392">
                  <c:v>45131</c:v>
                </c:pt>
                <c:pt idx="15393">
                  <c:v>45131</c:v>
                </c:pt>
                <c:pt idx="15394">
                  <c:v>45131</c:v>
                </c:pt>
                <c:pt idx="15395">
                  <c:v>45131</c:v>
                </c:pt>
                <c:pt idx="15396">
                  <c:v>45131</c:v>
                </c:pt>
                <c:pt idx="15397">
                  <c:v>45131</c:v>
                </c:pt>
                <c:pt idx="15398">
                  <c:v>45131</c:v>
                </c:pt>
                <c:pt idx="15399">
                  <c:v>45131</c:v>
                </c:pt>
                <c:pt idx="15400">
                  <c:v>45131</c:v>
                </c:pt>
                <c:pt idx="15401">
                  <c:v>45131</c:v>
                </c:pt>
                <c:pt idx="15402">
                  <c:v>45131</c:v>
                </c:pt>
                <c:pt idx="15403">
                  <c:v>45131</c:v>
                </c:pt>
                <c:pt idx="15404">
                  <c:v>45132</c:v>
                </c:pt>
                <c:pt idx="15405">
                  <c:v>45132</c:v>
                </c:pt>
                <c:pt idx="15406">
                  <c:v>45132</c:v>
                </c:pt>
                <c:pt idx="15407">
                  <c:v>45132</c:v>
                </c:pt>
                <c:pt idx="15408">
                  <c:v>45132</c:v>
                </c:pt>
                <c:pt idx="15409">
                  <c:v>45132</c:v>
                </c:pt>
                <c:pt idx="15410">
                  <c:v>45132</c:v>
                </c:pt>
                <c:pt idx="15411">
                  <c:v>45132</c:v>
                </c:pt>
                <c:pt idx="15412">
                  <c:v>45132</c:v>
                </c:pt>
                <c:pt idx="15413">
                  <c:v>45132</c:v>
                </c:pt>
                <c:pt idx="15414">
                  <c:v>45132</c:v>
                </c:pt>
                <c:pt idx="15415">
                  <c:v>45132</c:v>
                </c:pt>
                <c:pt idx="15416">
                  <c:v>45132</c:v>
                </c:pt>
                <c:pt idx="15417">
                  <c:v>45132</c:v>
                </c:pt>
                <c:pt idx="15418">
                  <c:v>45133</c:v>
                </c:pt>
                <c:pt idx="15419">
                  <c:v>45133</c:v>
                </c:pt>
                <c:pt idx="15420">
                  <c:v>45133</c:v>
                </c:pt>
                <c:pt idx="15421">
                  <c:v>45133</c:v>
                </c:pt>
                <c:pt idx="15422">
                  <c:v>45133</c:v>
                </c:pt>
                <c:pt idx="15423">
                  <c:v>45133</c:v>
                </c:pt>
                <c:pt idx="15424">
                  <c:v>45133</c:v>
                </c:pt>
                <c:pt idx="15425">
                  <c:v>45133</c:v>
                </c:pt>
                <c:pt idx="15426">
                  <c:v>45133</c:v>
                </c:pt>
                <c:pt idx="15427">
                  <c:v>45133</c:v>
                </c:pt>
                <c:pt idx="15428">
                  <c:v>45133</c:v>
                </c:pt>
                <c:pt idx="15429">
                  <c:v>45133</c:v>
                </c:pt>
                <c:pt idx="15430">
                  <c:v>45133</c:v>
                </c:pt>
                <c:pt idx="15431">
                  <c:v>45133</c:v>
                </c:pt>
                <c:pt idx="15432">
                  <c:v>45133</c:v>
                </c:pt>
                <c:pt idx="15433">
                  <c:v>45134</c:v>
                </c:pt>
                <c:pt idx="15434">
                  <c:v>45134</c:v>
                </c:pt>
                <c:pt idx="15435">
                  <c:v>45134</c:v>
                </c:pt>
                <c:pt idx="15436">
                  <c:v>45134</c:v>
                </c:pt>
                <c:pt idx="15437">
                  <c:v>45134</c:v>
                </c:pt>
                <c:pt idx="15438">
                  <c:v>45134</c:v>
                </c:pt>
                <c:pt idx="15439">
                  <c:v>45134</c:v>
                </c:pt>
                <c:pt idx="15440">
                  <c:v>45134</c:v>
                </c:pt>
                <c:pt idx="15441">
                  <c:v>45134</c:v>
                </c:pt>
                <c:pt idx="15442">
                  <c:v>45134</c:v>
                </c:pt>
                <c:pt idx="15443">
                  <c:v>45134</c:v>
                </c:pt>
                <c:pt idx="15444">
                  <c:v>45134</c:v>
                </c:pt>
                <c:pt idx="15445">
                  <c:v>45134</c:v>
                </c:pt>
                <c:pt idx="15446">
                  <c:v>45134</c:v>
                </c:pt>
                <c:pt idx="15447">
                  <c:v>45135</c:v>
                </c:pt>
                <c:pt idx="15448">
                  <c:v>45135</c:v>
                </c:pt>
                <c:pt idx="15449">
                  <c:v>45135</c:v>
                </c:pt>
                <c:pt idx="15450">
                  <c:v>45135</c:v>
                </c:pt>
                <c:pt idx="15451">
                  <c:v>45135</c:v>
                </c:pt>
                <c:pt idx="15452">
                  <c:v>45135</c:v>
                </c:pt>
                <c:pt idx="15453">
                  <c:v>45135</c:v>
                </c:pt>
                <c:pt idx="15454">
                  <c:v>45135</c:v>
                </c:pt>
                <c:pt idx="15455">
                  <c:v>45135</c:v>
                </c:pt>
                <c:pt idx="15456">
                  <c:v>45135</c:v>
                </c:pt>
                <c:pt idx="15457">
                  <c:v>45135</c:v>
                </c:pt>
                <c:pt idx="15458">
                  <c:v>45135</c:v>
                </c:pt>
                <c:pt idx="15459">
                  <c:v>45135</c:v>
                </c:pt>
                <c:pt idx="15460">
                  <c:v>45135</c:v>
                </c:pt>
                <c:pt idx="15461">
                  <c:v>45135</c:v>
                </c:pt>
                <c:pt idx="15462">
                  <c:v>45136</c:v>
                </c:pt>
                <c:pt idx="15463">
                  <c:v>45136</c:v>
                </c:pt>
                <c:pt idx="15464">
                  <c:v>45136</c:v>
                </c:pt>
                <c:pt idx="15465">
                  <c:v>45136</c:v>
                </c:pt>
                <c:pt idx="15466">
                  <c:v>45136</c:v>
                </c:pt>
                <c:pt idx="15467">
                  <c:v>45136</c:v>
                </c:pt>
                <c:pt idx="15468">
                  <c:v>45136</c:v>
                </c:pt>
                <c:pt idx="15469">
                  <c:v>45136</c:v>
                </c:pt>
                <c:pt idx="15470">
                  <c:v>45136</c:v>
                </c:pt>
                <c:pt idx="15471">
                  <c:v>45136</c:v>
                </c:pt>
                <c:pt idx="15472">
                  <c:v>45136</c:v>
                </c:pt>
                <c:pt idx="15473">
                  <c:v>45136</c:v>
                </c:pt>
                <c:pt idx="15474">
                  <c:v>45136</c:v>
                </c:pt>
                <c:pt idx="15475">
                  <c:v>45136</c:v>
                </c:pt>
                <c:pt idx="15476">
                  <c:v>45136</c:v>
                </c:pt>
                <c:pt idx="15477">
                  <c:v>45137</c:v>
                </c:pt>
                <c:pt idx="15478">
                  <c:v>45137</c:v>
                </c:pt>
                <c:pt idx="15479">
                  <c:v>45137</c:v>
                </c:pt>
                <c:pt idx="15480">
                  <c:v>45137</c:v>
                </c:pt>
                <c:pt idx="15481">
                  <c:v>45137</c:v>
                </c:pt>
                <c:pt idx="15482">
                  <c:v>45137</c:v>
                </c:pt>
                <c:pt idx="15483">
                  <c:v>45137</c:v>
                </c:pt>
                <c:pt idx="15484">
                  <c:v>45137</c:v>
                </c:pt>
                <c:pt idx="15485">
                  <c:v>45137</c:v>
                </c:pt>
                <c:pt idx="15486">
                  <c:v>45137</c:v>
                </c:pt>
                <c:pt idx="15487">
                  <c:v>45137</c:v>
                </c:pt>
                <c:pt idx="15488">
                  <c:v>45137</c:v>
                </c:pt>
                <c:pt idx="15489">
                  <c:v>45137</c:v>
                </c:pt>
                <c:pt idx="15490">
                  <c:v>45137</c:v>
                </c:pt>
                <c:pt idx="15491">
                  <c:v>45138</c:v>
                </c:pt>
                <c:pt idx="15492">
                  <c:v>45138</c:v>
                </c:pt>
                <c:pt idx="15493">
                  <c:v>45138</c:v>
                </c:pt>
                <c:pt idx="15494">
                  <c:v>45138</c:v>
                </c:pt>
                <c:pt idx="15495">
                  <c:v>45138</c:v>
                </c:pt>
                <c:pt idx="15496">
                  <c:v>45138</c:v>
                </c:pt>
                <c:pt idx="15497">
                  <c:v>45138</c:v>
                </c:pt>
                <c:pt idx="15498">
                  <c:v>45138</c:v>
                </c:pt>
                <c:pt idx="15499">
                  <c:v>45138</c:v>
                </c:pt>
                <c:pt idx="15500">
                  <c:v>45138</c:v>
                </c:pt>
                <c:pt idx="15501">
                  <c:v>45138</c:v>
                </c:pt>
                <c:pt idx="15502">
                  <c:v>45138</c:v>
                </c:pt>
                <c:pt idx="15503">
                  <c:v>45138</c:v>
                </c:pt>
                <c:pt idx="15504">
                  <c:v>45138</c:v>
                </c:pt>
                <c:pt idx="15505">
                  <c:v>45138</c:v>
                </c:pt>
                <c:pt idx="15506">
                  <c:v>45139</c:v>
                </c:pt>
                <c:pt idx="15507">
                  <c:v>45139</c:v>
                </c:pt>
                <c:pt idx="15508">
                  <c:v>45139</c:v>
                </c:pt>
                <c:pt idx="15509">
                  <c:v>45139</c:v>
                </c:pt>
                <c:pt idx="15510">
                  <c:v>45139</c:v>
                </c:pt>
                <c:pt idx="15511">
                  <c:v>45139</c:v>
                </c:pt>
                <c:pt idx="15512">
                  <c:v>45139</c:v>
                </c:pt>
                <c:pt idx="15513">
                  <c:v>45139</c:v>
                </c:pt>
                <c:pt idx="15514">
                  <c:v>45139</c:v>
                </c:pt>
                <c:pt idx="15515">
                  <c:v>45139</c:v>
                </c:pt>
                <c:pt idx="15516">
                  <c:v>45139</c:v>
                </c:pt>
                <c:pt idx="15517">
                  <c:v>45139</c:v>
                </c:pt>
                <c:pt idx="15518">
                  <c:v>45139</c:v>
                </c:pt>
                <c:pt idx="15519">
                  <c:v>45139</c:v>
                </c:pt>
                <c:pt idx="15520">
                  <c:v>45140</c:v>
                </c:pt>
                <c:pt idx="15521">
                  <c:v>45140</c:v>
                </c:pt>
                <c:pt idx="15522">
                  <c:v>45140</c:v>
                </c:pt>
                <c:pt idx="15523">
                  <c:v>45140</c:v>
                </c:pt>
                <c:pt idx="15524">
                  <c:v>45140</c:v>
                </c:pt>
                <c:pt idx="15525">
                  <c:v>45140</c:v>
                </c:pt>
                <c:pt idx="15526">
                  <c:v>45140</c:v>
                </c:pt>
                <c:pt idx="15527">
                  <c:v>45140</c:v>
                </c:pt>
                <c:pt idx="15528">
                  <c:v>45140</c:v>
                </c:pt>
                <c:pt idx="15529">
                  <c:v>45140</c:v>
                </c:pt>
                <c:pt idx="15530">
                  <c:v>45140</c:v>
                </c:pt>
                <c:pt idx="15531">
                  <c:v>45140</c:v>
                </c:pt>
                <c:pt idx="15532">
                  <c:v>45140</c:v>
                </c:pt>
                <c:pt idx="15533">
                  <c:v>45140</c:v>
                </c:pt>
                <c:pt idx="15534">
                  <c:v>45140</c:v>
                </c:pt>
                <c:pt idx="15535">
                  <c:v>45141</c:v>
                </c:pt>
                <c:pt idx="15536">
                  <c:v>45141</c:v>
                </c:pt>
                <c:pt idx="15537">
                  <c:v>45141</c:v>
                </c:pt>
                <c:pt idx="15538">
                  <c:v>45141</c:v>
                </c:pt>
                <c:pt idx="15539">
                  <c:v>45141</c:v>
                </c:pt>
                <c:pt idx="15540">
                  <c:v>45141</c:v>
                </c:pt>
                <c:pt idx="15541">
                  <c:v>45141</c:v>
                </c:pt>
                <c:pt idx="15542">
                  <c:v>45141</c:v>
                </c:pt>
                <c:pt idx="15543">
                  <c:v>45141</c:v>
                </c:pt>
                <c:pt idx="15544">
                  <c:v>45141</c:v>
                </c:pt>
                <c:pt idx="15545">
                  <c:v>45141</c:v>
                </c:pt>
                <c:pt idx="15546">
                  <c:v>45141</c:v>
                </c:pt>
                <c:pt idx="15547">
                  <c:v>45141</c:v>
                </c:pt>
                <c:pt idx="15548">
                  <c:v>45141</c:v>
                </c:pt>
                <c:pt idx="15549">
                  <c:v>45142</c:v>
                </c:pt>
                <c:pt idx="15550">
                  <c:v>45142</c:v>
                </c:pt>
                <c:pt idx="15551">
                  <c:v>45142</c:v>
                </c:pt>
                <c:pt idx="15552">
                  <c:v>45142</c:v>
                </c:pt>
                <c:pt idx="15553">
                  <c:v>45142</c:v>
                </c:pt>
                <c:pt idx="15554">
                  <c:v>45142</c:v>
                </c:pt>
                <c:pt idx="15555">
                  <c:v>45142</c:v>
                </c:pt>
                <c:pt idx="15556">
                  <c:v>45142</c:v>
                </c:pt>
                <c:pt idx="15557">
                  <c:v>45142</c:v>
                </c:pt>
                <c:pt idx="15558">
                  <c:v>45142</c:v>
                </c:pt>
                <c:pt idx="15559">
                  <c:v>45142</c:v>
                </c:pt>
                <c:pt idx="15560">
                  <c:v>45142</c:v>
                </c:pt>
                <c:pt idx="15561">
                  <c:v>45142</c:v>
                </c:pt>
                <c:pt idx="15562">
                  <c:v>45142</c:v>
                </c:pt>
                <c:pt idx="15563">
                  <c:v>45142</c:v>
                </c:pt>
                <c:pt idx="15564">
                  <c:v>45143</c:v>
                </c:pt>
                <c:pt idx="15565">
                  <c:v>45143</c:v>
                </c:pt>
                <c:pt idx="15566">
                  <c:v>45143</c:v>
                </c:pt>
                <c:pt idx="15567">
                  <c:v>45143</c:v>
                </c:pt>
                <c:pt idx="15568">
                  <c:v>45143</c:v>
                </c:pt>
                <c:pt idx="15569">
                  <c:v>45143</c:v>
                </c:pt>
                <c:pt idx="15570">
                  <c:v>45143</c:v>
                </c:pt>
                <c:pt idx="15571">
                  <c:v>45143</c:v>
                </c:pt>
                <c:pt idx="15572">
                  <c:v>45143</c:v>
                </c:pt>
                <c:pt idx="15573">
                  <c:v>45143</c:v>
                </c:pt>
                <c:pt idx="15574">
                  <c:v>45143</c:v>
                </c:pt>
                <c:pt idx="15575">
                  <c:v>45143</c:v>
                </c:pt>
                <c:pt idx="15576">
                  <c:v>45143</c:v>
                </c:pt>
                <c:pt idx="15577">
                  <c:v>45143</c:v>
                </c:pt>
                <c:pt idx="15578">
                  <c:v>45143</c:v>
                </c:pt>
                <c:pt idx="15579">
                  <c:v>45144</c:v>
                </c:pt>
                <c:pt idx="15580">
                  <c:v>45144</c:v>
                </c:pt>
                <c:pt idx="15581">
                  <c:v>45144</c:v>
                </c:pt>
                <c:pt idx="15582">
                  <c:v>45144</c:v>
                </c:pt>
                <c:pt idx="15583">
                  <c:v>45144</c:v>
                </c:pt>
                <c:pt idx="15584">
                  <c:v>45144</c:v>
                </c:pt>
                <c:pt idx="15585">
                  <c:v>45144</c:v>
                </c:pt>
                <c:pt idx="15586">
                  <c:v>45144</c:v>
                </c:pt>
                <c:pt idx="15587">
                  <c:v>45144</c:v>
                </c:pt>
                <c:pt idx="15588">
                  <c:v>45144</c:v>
                </c:pt>
                <c:pt idx="15589">
                  <c:v>45144</c:v>
                </c:pt>
                <c:pt idx="15590">
                  <c:v>45144</c:v>
                </c:pt>
                <c:pt idx="15591">
                  <c:v>45144</c:v>
                </c:pt>
                <c:pt idx="15592">
                  <c:v>45144</c:v>
                </c:pt>
                <c:pt idx="15593">
                  <c:v>45145</c:v>
                </c:pt>
                <c:pt idx="15594">
                  <c:v>45145</c:v>
                </c:pt>
                <c:pt idx="15595">
                  <c:v>45145</c:v>
                </c:pt>
                <c:pt idx="15596">
                  <c:v>45145</c:v>
                </c:pt>
                <c:pt idx="15597">
                  <c:v>45145</c:v>
                </c:pt>
                <c:pt idx="15598">
                  <c:v>45145</c:v>
                </c:pt>
                <c:pt idx="15599">
                  <c:v>45145</c:v>
                </c:pt>
                <c:pt idx="15600">
                  <c:v>45145</c:v>
                </c:pt>
                <c:pt idx="15601">
                  <c:v>45145</c:v>
                </c:pt>
                <c:pt idx="15602">
                  <c:v>45145</c:v>
                </c:pt>
                <c:pt idx="15603">
                  <c:v>45145</c:v>
                </c:pt>
                <c:pt idx="15604">
                  <c:v>45145</c:v>
                </c:pt>
                <c:pt idx="15605">
                  <c:v>45145</c:v>
                </c:pt>
                <c:pt idx="15606">
                  <c:v>45145</c:v>
                </c:pt>
                <c:pt idx="15607">
                  <c:v>45145</c:v>
                </c:pt>
                <c:pt idx="15608">
                  <c:v>45146</c:v>
                </c:pt>
                <c:pt idx="15609">
                  <c:v>45146</c:v>
                </c:pt>
                <c:pt idx="15610">
                  <c:v>45146</c:v>
                </c:pt>
                <c:pt idx="15611">
                  <c:v>45146</c:v>
                </c:pt>
                <c:pt idx="15612">
                  <c:v>45146</c:v>
                </c:pt>
                <c:pt idx="15613">
                  <c:v>45146</c:v>
                </c:pt>
                <c:pt idx="15614">
                  <c:v>45146</c:v>
                </c:pt>
                <c:pt idx="15615">
                  <c:v>45146</c:v>
                </c:pt>
                <c:pt idx="15616">
                  <c:v>45146</c:v>
                </c:pt>
                <c:pt idx="15617">
                  <c:v>45146</c:v>
                </c:pt>
                <c:pt idx="15618">
                  <c:v>45146</c:v>
                </c:pt>
                <c:pt idx="15619">
                  <c:v>45146</c:v>
                </c:pt>
                <c:pt idx="15620">
                  <c:v>45146</c:v>
                </c:pt>
                <c:pt idx="15621">
                  <c:v>45146</c:v>
                </c:pt>
                <c:pt idx="15622">
                  <c:v>45147</c:v>
                </c:pt>
                <c:pt idx="15623">
                  <c:v>45147</c:v>
                </c:pt>
                <c:pt idx="15624">
                  <c:v>45147</c:v>
                </c:pt>
                <c:pt idx="15625">
                  <c:v>45147</c:v>
                </c:pt>
                <c:pt idx="15626">
                  <c:v>45147</c:v>
                </c:pt>
                <c:pt idx="15627">
                  <c:v>45147</c:v>
                </c:pt>
                <c:pt idx="15628">
                  <c:v>45147</c:v>
                </c:pt>
                <c:pt idx="15629">
                  <c:v>45147</c:v>
                </c:pt>
                <c:pt idx="15630">
                  <c:v>45147</c:v>
                </c:pt>
                <c:pt idx="15631">
                  <c:v>45147</c:v>
                </c:pt>
                <c:pt idx="15632">
                  <c:v>45147</c:v>
                </c:pt>
                <c:pt idx="15633">
                  <c:v>45147</c:v>
                </c:pt>
                <c:pt idx="15634">
                  <c:v>45147</c:v>
                </c:pt>
                <c:pt idx="15635">
                  <c:v>45147</c:v>
                </c:pt>
                <c:pt idx="15636">
                  <c:v>45147</c:v>
                </c:pt>
                <c:pt idx="15637">
                  <c:v>45148</c:v>
                </c:pt>
                <c:pt idx="15638">
                  <c:v>45148</c:v>
                </c:pt>
                <c:pt idx="15639">
                  <c:v>45148</c:v>
                </c:pt>
                <c:pt idx="15640">
                  <c:v>45148</c:v>
                </c:pt>
                <c:pt idx="15641">
                  <c:v>45148</c:v>
                </c:pt>
                <c:pt idx="15642">
                  <c:v>45148</c:v>
                </c:pt>
                <c:pt idx="15643">
                  <c:v>45148</c:v>
                </c:pt>
                <c:pt idx="15644">
                  <c:v>45148</c:v>
                </c:pt>
                <c:pt idx="15645">
                  <c:v>45148</c:v>
                </c:pt>
                <c:pt idx="15646">
                  <c:v>45148</c:v>
                </c:pt>
                <c:pt idx="15647">
                  <c:v>45148</c:v>
                </c:pt>
                <c:pt idx="15648">
                  <c:v>45148</c:v>
                </c:pt>
                <c:pt idx="15649">
                  <c:v>45148</c:v>
                </c:pt>
                <c:pt idx="15650">
                  <c:v>45148</c:v>
                </c:pt>
                <c:pt idx="15651">
                  <c:v>45149</c:v>
                </c:pt>
                <c:pt idx="15652">
                  <c:v>45149</c:v>
                </c:pt>
                <c:pt idx="15653">
                  <c:v>45149</c:v>
                </c:pt>
                <c:pt idx="15654">
                  <c:v>45149</c:v>
                </c:pt>
                <c:pt idx="15655">
                  <c:v>45149</c:v>
                </c:pt>
                <c:pt idx="15656">
                  <c:v>45149</c:v>
                </c:pt>
                <c:pt idx="15657">
                  <c:v>45149</c:v>
                </c:pt>
                <c:pt idx="15658">
                  <c:v>45149</c:v>
                </c:pt>
                <c:pt idx="15659">
                  <c:v>45149</c:v>
                </c:pt>
                <c:pt idx="15660">
                  <c:v>45149</c:v>
                </c:pt>
                <c:pt idx="15661">
                  <c:v>45149</c:v>
                </c:pt>
                <c:pt idx="15662">
                  <c:v>45149</c:v>
                </c:pt>
                <c:pt idx="15663">
                  <c:v>45149</c:v>
                </c:pt>
                <c:pt idx="15664">
                  <c:v>45149</c:v>
                </c:pt>
                <c:pt idx="15665">
                  <c:v>45149</c:v>
                </c:pt>
                <c:pt idx="15666">
                  <c:v>45150</c:v>
                </c:pt>
                <c:pt idx="15667">
                  <c:v>45150</c:v>
                </c:pt>
                <c:pt idx="15668">
                  <c:v>45150</c:v>
                </c:pt>
                <c:pt idx="15669">
                  <c:v>45150</c:v>
                </c:pt>
                <c:pt idx="15670">
                  <c:v>45150</c:v>
                </c:pt>
                <c:pt idx="15671">
                  <c:v>45150</c:v>
                </c:pt>
                <c:pt idx="15672">
                  <c:v>45150</c:v>
                </c:pt>
                <c:pt idx="15673">
                  <c:v>45150</c:v>
                </c:pt>
                <c:pt idx="15674">
                  <c:v>45150</c:v>
                </c:pt>
                <c:pt idx="15675">
                  <c:v>45150</c:v>
                </c:pt>
                <c:pt idx="15676">
                  <c:v>45150</c:v>
                </c:pt>
                <c:pt idx="15677">
                  <c:v>45150</c:v>
                </c:pt>
                <c:pt idx="15678">
                  <c:v>45150</c:v>
                </c:pt>
                <c:pt idx="15679">
                  <c:v>45150</c:v>
                </c:pt>
                <c:pt idx="15680">
                  <c:v>45151</c:v>
                </c:pt>
                <c:pt idx="15681">
                  <c:v>45151</c:v>
                </c:pt>
                <c:pt idx="15682">
                  <c:v>45151</c:v>
                </c:pt>
                <c:pt idx="15683">
                  <c:v>45151</c:v>
                </c:pt>
                <c:pt idx="15684">
                  <c:v>45151</c:v>
                </c:pt>
                <c:pt idx="15685">
                  <c:v>45151</c:v>
                </c:pt>
                <c:pt idx="15686">
                  <c:v>45151</c:v>
                </c:pt>
                <c:pt idx="15687">
                  <c:v>45151</c:v>
                </c:pt>
                <c:pt idx="15688">
                  <c:v>45151</c:v>
                </c:pt>
                <c:pt idx="15689">
                  <c:v>45151</c:v>
                </c:pt>
                <c:pt idx="15690">
                  <c:v>45151</c:v>
                </c:pt>
                <c:pt idx="15691">
                  <c:v>45151</c:v>
                </c:pt>
                <c:pt idx="15692">
                  <c:v>45151</c:v>
                </c:pt>
                <c:pt idx="15693">
                  <c:v>45151</c:v>
                </c:pt>
                <c:pt idx="15694">
                  <c:v>45151</c:v>
                </c:pt>
                <c:pt idx="15695">
                  <c:v>45152</c:v>
                </c:pt>
                <c:pt idx="15696">
                  <c:v>45152</c:v>
                </c:pt>
                <c:pt idx="15697">
                  <c:v>45152</c:v>
                </c:pt>
                <c:pt idx="15698">
                  <c:v>45152</c:v>
                </c:pt>
                <c:pt idx="15699">
                  <c:v>45152</c:v>
                </c:pt>
                <c:pt idx="15700">
                  <c:v>45152</c:v>
                </c:pt>
                <c:pt idx="15701">
                  <c:v>45152</c:v>
                </c:pt>
                <c:pt idx="15702">
                  <c:v>45152</c:v>
                </c:pt>
                <c:pt idx="15703">
                  <c:v>45152</c:v>
                </c:pt>
                <c:pt idx="15704">
                  <c:v>45152</c:v>
                </c:pt>
                <c:pt idx="15705">
                  <c:v>45152</c:v>
                </c:pt>
                <c:pt idx="15706">
                  <c:v>45152</c:v>
                </c:pt>
                <c:pt idx="15707">
                  <c:v>45152</c:v>
                </c:pt>
                <c:pt idx="15708">
                  <c:v>45152</c:v>
                </c:pt>
                <c:pt idx="15709">
                  <c:v>45152</c:v>
                </c:pt>
                <c:pt idx="15710">
                  <c:v>45153</c:v>
                </c:pt>
                <c:pt idx="15711">
                  <c:v>45153</c:v>
                </c:pt>
                <c:pt idx="15712">
                  <c:v>45153</c:v>
                </c:pt>
                <c:pt idx="15713">
                  <c:v>45153</c:v>
                </c:pt>
                <c:pt idx="15714">
                  <c:v>45153</c:v>
                </c:pt>
                <c:pt idx="15715">
                  <c:v>45153</c:v>
                </c:pt>
                <c:pt idx="15716">
                  <c:v>45153</c:v>
                </c:pt>
                <c:pt idx="15717">
                  <c:v>45153</c:v>
                </c:pt>
                <c:pt idx="15718">
                  <c:v>45153</c:v>
                </c:pt>
                <c:pt idx="15719">
                  <c:v>45153</c:v>
                </c:pt>
                <c:pt idx="15720">
                  <c:v>45153</c:v>
                </c:pt>
                <c:pt idx="15721">
                  <c:v>45153</c:v>
                </c:pt>
                <c:pt idx="15722">
                  <c:v>45153</c:v>
                </c:pt>
                <c:pt idx="15723">
                  <c:v>45153</c:v>
                </c:pt>
                <c:pt idx="15724">
                  <c:v>45154</c:v>
                </c:pt>
                <c:pt idx="15725">
                  <c:v>45154</c:v>
                </c:pt>
                <c:pt idx="15726">
                  <c:v>45154</c:v>
                </c:pt>
                <c:pt idx="15727">
                  <c:v>45154</c:v>
                </c:pt>
                <c:pt idx="15728">
                  <c:v>45154</c:v>
                </c:pt>
                <c:pt idx="15729">
                  <c:v>45154</c:v>
                </c:pt>
                <c:pt idx="15730">
                  <c:v>45154</c:v>
                </c:pt>
                <c:pt idx="15731">
                  <c:v>45154</c:v>
                </c:pt>
                <c:pt idx="15732">
                  <c:v>45154</c:v>
                </c:pt>
                <c:pt idx="15733">
                  <c:v>45154</c:v>
                </c:pt>
                <c:pt idx="15734">
                  <c:v>45154</c:v>
                </c:pt>
                <c:pt idx="15735">
                  <c:v>45154</c:v>
                </c:pt>
                <c:pt idx="15736">
                  <c:v>45154</c:v>
                </c:pt>
                <c:pt idx="15737">
                  <c:v>45154</c:v>
                </c:pt>
                <c:pt idx="15738">
                  <c:v>45154</c:v>
                </c:pt>
                <c:pt idx="15739">
                  <c:v>45155</c:v>
                </c:pt>
                <c:pt idx="15740">
                  <c:v>45155</c:v>
                </c:pt>
                <c:pt idx="15741">
                  <c:v>45155</c:v>
                </c:pt>
                <c:pt idx="15742">
                  <c:v>45155</c:v>
                </c:pt>
                <c:pt idx="15743">
                  <c:v>45155</c:v>
                </c:pt>
                <c:pt idx="15744">
                  <c:v>45155</c:v>
                </c:pt>
                <c:pt idx="15745">
                  <c:v>45155</c:v>
                </c:pt>
                <c:pt idx="15746">
                  <c:v>45155</c:v>
                </c:pt>
                <c:pt idx="15747">
                  <c:v>45155</c:v>
                </c:pt>
                <c:pt idx="15748">
                  <c:v>45155</c:v>
                </c:pt>
                <c:pt idx="15749">
                  <c:v>45155</c:v>
                </c:pt>
                <c:pt idx="15750">
                  <c:v>45155</c:v>
                </c:pt>
                <c:pt idx="15751">
                  <c:v>45155</c:v>
                </c:pt>
                <c:pt idx="15752">
                  <c:v>45155</c:v>
                </c:pt>
                <c:pt idx="15753">
                  <c:v>45156</c:v>
                </c:pt>
                <c:pt idx="15754">
                  <c:v>45156</c:v>
                </c:pt>
                <c:pt idx="15755">
                  <c:v>45156</c:v>
                </c:pt>
                <c:pt idx="15756">
                  <c:v>45156</c:v>
                </c:pt>
                <c:pt idx="15757">
                  <c:v>45156</c:v>
                </c:pt>
                <c:pt idx="15758">
                  <c:v>45156</c:v>
                </c:pt>
                <c:pt idx="15759">
                  <c:v>45156</c:v>
                </c:pt>
                <c:pt idx="15760">
                  <c:v>45156</c:v>
                </c:pt>
                <c:pt idx="15761">
                  <c:v>45156</c:v>
                </c:pt>
                <c:pt idx="15762">
                  <c:v>45156</c:v>
                </c:pt>
                <c:pt idx="15763">
                  <c:v>45156</c:v>
                </c:pt>
                <c:pt idx="15764">
                  <c:v>45156</c:v>
                </c:pt>
                <c:pt idx="15765">
                  <c:v>45156</c:v>
                </c:pt>
                <c:pt idx="15766">
                  <c:v>45156</c:v>
                </c:pt>
                <c:pt idx="15767">
                  <c:v>45156</c:v>
                </c:pt>
                <c:pt idx="15768">
                  <c:v>45157</c:v>
                </c:pt>
                <c:pt idx="15769">
                  <c:v>45157</c:v>
                </c:pt>
                <c:pt idx="15770">
                  <c:v>45157</c:v>
                </c:pt>
                <c:pt idx="15771">
                  <c:v>45157</c:v>
                </c:pt>
                <c:pt idx="15772">
                  <c:v>45157</c:v>
                </c:pt>
                <c:pt idx="15773">
                  <c:v>45157</c:v>
                </c:pt>
                <c:pt idx="15774">
                  <c:v>45157</c:v>
                </c:pt>
                <c:pt idx="15775">
                  <c:v>45157</c:v>
                </c:pt>
                <c:pt idx="15776">
                  <c:v>45157</c:v>
                </c:pt>
                <c:pt idx="15777">
                  <c:v>45157</c:v>
                </c:pt>
                <c:pt idx="15778">
                  <c:v>45157</c:v>
                </c:pt>
                <c:pt idx="15779">
                  <c:v>45157</c:v>
                </c:pt>
                <c:pt idx="15780">
                  <c:v>45157</c:v>
                </c:pt>
                <c:pt idx="15781">
                  <c:v>45157</c:v>
                </c:pt>
                <c:pt idx="15782">
                  <c:v>45158</c:v>
                </c:pt>
                <c:pt idx="15783">
                  <c:v>45158</c:v>
                </c:pt>
                <c:pt idx="15784">
                  <c:v>45158</c:v>
                </c:pt>
                <c:pt idx="15785">
                  <c:v>45158</c:v>
                </c:pt>
                <c:pt idx="15786">
                  <c:v>45158</c:v>
                </c:pt>
                <c:pt idx="15787">
                  <c:v>45158</c:v>
                </c:pt>
                <c:pt idx="15788">
                  <c:v>45158</c:v>
                </c:pt>
                <c:pt idx="15789">
                  <c:v>45158</c:v>
                </c:pt>
                <c:pt idx="15790">
                  <c:v>45158</c:v>
                </c:pt>
                <c:pt idx="15791">
                  <c:v>45158</c:v>
                </c:pt>
                <c:pt idx="15792">
                  <c:v>45158</c:v>
                </c:pt>
                <c:pt idx="15793">
                  <c:v>45158</c:v>
                </c:pt>
                <c:pt idx="15794">
                  <c:v>45158</c:v>
                </c:pt>
                <c:pt idx="15795">
                  <c:v>45158</c:v>
                </c:pt>
                <c:pt idx="15796">
                  <c:v>45158</c:v>
                </c:pt>
                <c:pt idx="15797">
                  <c:v>45159</c:v>
                </c:pt>
                <c:pt idx="15798">
                  <c:v>45159</c:v>
                </c:pt>
                <c:pt idx="15799">
                  <c:v>45159</c:v>
                </c:pt>
                <c:pt idx="15800">
                  <c:v>45159</c:v>
                </c:pt>
                <c:pt idx="15801">
                  <c:v>45159</c:v>
                </c:pt>
                <c:pt idx="15802">
                  <c:v>45159</c:v>
                </c:pt>
                <c:pt idx="15803">
                  <c:v>45159</c:v>
                </c:pt>
                <c:pt idx="15804">
                  <c:v>45159</c:v>
                </c:pt>
                <c:pt idx="15805">
                  <c:v>45159</c:v>
                </c:pt>
                <c:pt idx="15806">
                  <c:v>45159</c:v>
                </c:pt>
                <c:pt idx="15807">
                  <c:v>45159</c:v>
                </c:pt>
                <c:pt idx="15808">
                  <c:v>45159</c:v>
                </c:pt>
                <c:pt idx="15809">
                  <c:v>45159</c:v>
                </c:pt>
                <c:pt idx="15810">
                  <c:v>45159</c:v>
                </c:pt>
                <c:pt idx="15811">
                  <c:v>45159</c:v>
                </c:pt>
                <c:pt idx="15812">
                  <c:v>45160</c:v>
                </c:pt>
                <c:pt idx="15813">
                  <c:v>45160</c:v>
                </c:pt>
                <c:pt idx="15814">
                  <c:v>45160</c:v>
                </c:pt>
                <c:pt idx="15815">
                  <c:v>45160</c:v>
                </c:pt>
                <c:pt idx="15816">
                  <c:v>45160</c:v>
                </c:pt>
                <c:pt idx="15817">
                  <c:v>45160</c:v>
                </c:pt>
                <c:pt idx="15818">
                  <c:v>45160</c:v>
                </c:pt>
                <c:pt idx="15819">
                  <c:v>45160</c:v>
                </c:pt>
                <c:pt idx="15820">
                  <c:v>45160</c:v>
                </c:pt>
                <c:pt idx="15821">
                  <c:v>45160</c:v>
                </c:pt>
                <c:pt idx="15822">
                  <c:v>45160</c:v>
                </c:pt>
                <c:pt idx="15823">
                  <c:v>45160</c:v>
                </c:pt>
                <c:pt idx="15824">
                  <c:v>45160</c:v>
                </c:pt>
                <c:pt idx="15825">
                  <c:v>45160</c:v>
                </c:pt>
                <c:pt idx="15826">
                  <c:v>45161</c:v>
                </c:pt>
                <c:pt idx="15827">
                  <c:v>45161</c:v>
                </c:pt>
                <c:pt idx="15828">
                  <c:v>45161</c:v>
                </c:pt>
                <c:pt idx="15829">
                  <c:v>45161</c:v>
                </c:pt>
                <c:pt idx="15830">
                  <c:v>45161</c:v>
                </c:pt>
                <c:pt idx="15831">
                  <c:v>45161</c:v>
                </c:pt>
                <c:pt idx="15832">
                  <c:v>45161</c:v>
                </c:pt>
                <c:pt idx="15833">
                  <c:v>45161</c:v>
                </c:pt>
                <c:pt idx="15834">
                  <c:v>45161</c:v>
                </c:pt>
                <c:pt idx="15835">
                  <c:v>45161</c:v>
                </c:pt>
                <c:pt idx="15836">
                  <c:v>45161</c:v>
                </c:pt>
                <c:pt idx="15837">
                  <c:v>45161</c:v>
                </c:pt>
                <c:pt idx="15838">
                  <c:v>45161</c:v>
                </c:pt>
                <c:pt idx="15839">
                  <c:v>45161</c:v>
                </c:pt>
                <c:pt idx="15840">
                  <c:v>45161</c:v>
                </c:pt>
                <c:pt idx="15841">
                  <c:v>45162</c:v>
                </c:pt>
                <c:pt idx="15842">
                  <c:v>45162</c:v>
                </c:pt>
                <c:pt idx="15843">
                  <c:v>45162</c:v>
                </c:pt>
                <c:pt idx="15844">
                  <c:v>45162</c:v>
                </c:pt>
                <c:pt idx="15845">
                  <c:v>45162</c:v>
                </c:pt>
                <c:pt idx="15846">
                  <c:v>45162</c:v>
                </c:pt>
                <c:pt idx="15847">
                  <c:v>45162</c:v>
                </c:pt>
                <c:pt idx="15848">
                  <c:v>45162</c:v>
                </c:pt>
                <c:pt idx="15849">
                  <c:v>45162</c:v>
                </c:pt>
                <c:pt idx="15850">
                  <c:v>45162</c:v>
                </c:pt>
                <c:pt idx="15851">
                  <c:v>45162</c:v>
                </c:pt>
                <c:pt idx="15852">
                  <c:v>45162</c:v>
                </c:pt>
                <c:pt idx="15853">
                  <c:v>45162</c:v>
                </c:pt>
                <c:pt idx="15854">
                  <c:v>45162</c:v>
                </c:pt>
                <c:pt idx="15855">
                  <c:v>45163</c:v>
                </c:pt>
                <c:pt idx="15856">
                  <c:v>45163</c:v>
                </c:pt>
                <c:pt idx="15857">
                  <c:v>45163</c:v>
                </c:pt>
                <c:pt idx="15858">
                  <c:v>45163</c:v>
                </c:pt>
                <c:pt idx="15859">
                  <c:v>45163</c:v>
                </c:pt>
                <c:pt idx="15860">
                  <c:v>45163</c:v>
                </c:pt>
                <c:pt idx="15861">
                  <c:v>45163</c:v>
                </c:pt>
                <c:pt idx="15862">
                  <c:v>45163</c:v>
                </c:pt>
                <c:pt idx="15863">
                  <c:v>45163</c:v>
                </c:pt>
                <c:pt idx="15864">
                  <c:v>45163</c:v>
                </c:pt>
                <c:pt idx="15865">
                  <c:v>45163</c:v>
                </c:pt>
                <c:pt idx="15866">
                  <c:v>45163</c:v>
                </c:pt>
                <c:pt idx="15867">
                  <c:v>45163</c:v>
                </c:pt>
                <c:pt idx="15868">
                  <c:v>45163</c:v>
                </c:pt>
                <c:pt idx="15869">
                  <c:v>45163</c:v>
                </c:pt>
                <c:pt idx="15870">
                  <c:v>45164</c:v>
                </c:pt>
                <c:pt idx="15871">
                  <c:v>45164</c:v>
                </c:pt>
                <c:pt idx="15872">
                  <c:v>45164</c:v>
                </c:pt>
                <c:pt idx="15873">
                  <c:v>45164</c:v>
                </c:pt>
                <c:pt idx="15874">
                  <c:v>45164</c:v>
                </c:pt>
                <c:pt idx="15875">
                  <c:v>45164</c:v>
                </c:pt>
                <c:pt idx="15876">
                  <c:v>45164</c:v>
                </c:pt>
                <c:pt idx="15877">
                  <c:v>45164</c:v>
                </c:pt>
                <c:pt idx="15878">
                  <c:v>45164</c:v>
                </c:pt>
                <c:pt idx="15879">
                  <c:v>45164</c:v>
                </c:pt>
                <c:pt idx="15880">
                  <c:v>45164</c:v>
                </c:pt>
                <c:pt idx="15881">
                  <c:v>45164</c:v>
                </c:pt>
                <c:pt idx="15882">
                  <c:v>45164</c:v>
                </c:pt>
                <c:pt idx="15883">
                  <c:v>45164</c:v>
                </c:pt>
                <c:pt idx="15884">
                  <c:v>45165</c:v>
                </c:pt>
                <c:pt idx="15885">
                  <c:v>45165</c:v>
                </c:pt>
                <c:pt idx="15886">
                  <c:v>45165</c:v>
                </c:pt>
                <c:pt idx="15887">
                  <c:v>45165</c:v>
                </c:pt>
                <c:pt idx="15888">
                  <c:v>45165</c:v>
                </c:pt>
                <c:pt idx="15889">
                  <c:v>45165</c:v>
                </c:pt>
                <c:pt idx="15890">
                  <c:v>45165</c:v>
                </c:pt>
                <c:pt idx="15891">
                  <c:v>45165</c:v>
                </c:pt>
                <c:pt idx="15892">
                  <c:v>45165</c:v>
                </c:pt>
                <c:pt idx="15893">
                  <c:v>45165</c:v>
                </c:pt>
                <c:pt idx="15894">
                  <c:v>45165</c:v>
                </c:pt>
                <c:pt idx="15895">
                  <c:v>45165</c:v>
                </c:pt>
                <c:pt idx="15896">
                  <c:v>45165</c:v>
                </c:pt>
                <c:pt idx="15897">
                  <c:v>45165</c:v>
                </c:pt>
                <c:pt idx="15898">
                  <c:v>45165</c:v>
                </c:pt>
                <c:pt idx="15899">
                  <c:v>45166</c:v>
                </c:pt>
                <c:pt idx="15900">
                  <c:v>45166</c:v>
                </c:pt>
                <c:pt idx="15901">
                  <c:v>45166</c:v>
                </c:pt>
                <c:pt idx="15902">
                  <c:v>45166</c:v>
                </c:pt>
                <c:pt idx="15903">
                  <c:v>45166</c:v>
                </c:pt>
                <c:pt idx="15904">
                  <c:v>45166</c:v>
                </c:pt>
                <c:pt idx="15905">
                  <c:v>45166</c:v>
                </c:pt>
                <c:pt idx="15906">
                  <c:v>45166</c:v>
                </c:pt>
                <c:pt idx="15907">
                  <c:v>45166</c:v>
                </c:pt>
                <c:pt idx="15908">
                  <c:v>45166</c:v>
                </c:pt>
                <c:pt idx="15909">
                  <c:v>45166</c:v>
                </c:pt>
                <c:pt idx="15910">
                  <c:v>45166</c:v>
                </c:pt>
                <c:pt idx="15911">
                  <c:v>45166</c:v>
                </c:pt>
                <c:pt idx="15912">
                  <c:v>45166</c:v>
                </c:pt>
                <c:pt idx="15913">
                  <c:v>45167</c:v>
                </c:pt>
                <c:pt idx="15914">
                  <c:v>45167</c:v>
                </c:pt>
                <c:pt idx="15915">
                  <c:v>45167</c:v>
                </c:pt>
                <c:pt idx="15916">
                  <c:v>45167</c:v>
                </c:pt>
                <c:pt idx="15917">
                  <c:v>45167</c:v>
                </c:pt>
                <c:pt idx="15918">
                  <c:v>45167</c:v>
                </c:pt>
                <c:pt idx="15919">
                  <c:v>45167</c:v>
                </c:pt>
                <c:pt idx="15920">
                  <c:v>45167</c:v>
                </c:pt>
                <c:pt idx="15921">
                  <c:v>45167</c:v>
                </c:pt>
                <c:pt idx="15922">
                  <c:v>45167</c:v>
                </c:pt>
                <c:pt idx="15923">
                  <c:v>45167</c:v>
                </c:pt>
                <c:pt idx="15924">
                  <c:v>45167</c:v>
                </c:pt>
                <c:pt idx="15925">
                  <c:v>45167</c:v>
                </c:pt>
                <c:pt idx="15926">
                  <c:v>45167</c:v>
                </c:pt>
                <c:pt idx="15927">
                  <c:v>45167</c:v>
                </c:pt>
                <c:pt idx="15928">
                  <c:v>45168</c:v>
                </c:pt>
                <c:pt idx="15929">
                  <c:v>45168</c:v>
                </c:pt>
                <c:pt idx="15930">
                  <c:v>45168</c:v>
                </c:pt>
                <c:pt idx="15931">
                  <c:v>45168</c:v>
                </c:pt>
                <c:pt idx="15932">
                  <c:v>45168</c:v>
                </c:pt>
                <c:pt idx="15933">
                  <c:v>45168</c:v>
                </c:pt>
                <c:pt idx="15934">
                  <c:v>45168</c:v>
                </c:pt>
                <c:pt idx="15935">
                  <c:v>45168</c:v>
                </c:pt>
                <c:pt idx="15936">
                  <c:v>45168</c:v>
                </c:pt>
                <c:pt idx="15937">
                  <c:v>45168</c:v>
                </c:pt>
                <c:pt idx="15938">
                  <c:v>45168</c:v>
                </c:pt>
                <c:pt idx="15939">
                  <c:v>45168</c:v>
                </c:pt>
                <c:pt idx="15940">
                  <c:v>45168</c:v>
                </c:pt>
                <c:pt idx="15941">
                  <c:v>45168</c:v>
                </c:pt>
                <c:pt idx="15942">
                  <c:v>45168</c:v>
                </c:pt>
                <c:pt idx="15943">
                  <c:v>45169</c:v>
                </c:pt>
                <c:pt idx="15944">
                  <c:v>45169</c:v>
                </c:pt>
                <c:pt idx="15945">
                  <c:v>45169</c:v>
                </c:pt>
                <c:pt idx="15946">
                  <c:v>45169</c:v>
                </c:pt>
                <c:pt idx="15947">
                  <c:v>45169</c:v>
                </c:pt>
                <c:pt idx="15948">
                  <c:v>45169</c:v>
                </c:pt>
                <c:pt idx="15949">
                  <c:v>45169</c:v>
                </c:pt>
                <c:pt idx="15950">
                  <c:v>45169</c:v>
                </c:pt>
                <c:pt idx="15951">
                  <c:v>45169</c:v>
                </c:pt>
                <c:pt idx="15952">
                  <c:v>45169</c:v>
                </c:pt>
                <c:pt idx="15953">
                  <c:v>45169</c:v>
                </c:pt>
                <c:pt idx="15954">
                  <c:v>45169</c:v>
                </c:pt>
                <c:pt idx="15955">
                  <c:v>45169</c:v>
                </c:pt>
                <c:pt idx="15956">
                  <c:v>45169</c:v>
                </c:pt>
                <c:pt idx="15957">
                  <c:v>45170</c:v>
                </c:pt>
                <c:pt idx="15958">
                  <c:v>45170</c:v>
                </c:pt>
                <c:pt idx="15959">
                  <c:v>45170</c:v>
                </c:pt>
                <c:pt idx="15960">
                  <c:v>45170</c:v>
                </c:pt>
                <c:pt idx="15961">
                  <c:v>45170</c:v>
                </c:pt>
                <c:pt idx="15962">
                  <c:v>45170</c:v>
                </c:pt>
                <c:pt idx="15963">
                  <c:v>45170</c:v>
                </c:pt>
                <c:pt idx="15964">
                  <c:v>45170</c:v>
                </c:pt>
                <c:pt idx="15965">
                  <c:v>45170</c:v>
                </c:pt>
                <c:pt idx="15966">
                  <c:v>45170</c:v>
                </c:pt>
                <c:pt idx="15967">
                  <c:v>45170</c:v>
                </c:pt>
                <c:pt idx="15968">
                  <c:v>45170</c:v>
                </c:pt>
                <c:pt idx="15969">
                  <c:v>45170</c:v>
                </c:pt>
                <c:pt idx="15970">
                  <c:v>45170</c:v>
                </c:pt>
                <c:pt idx="15971">
                  <c:v>45170</c:v>
                </c:pt>
                <c:pt idx="15972">
                  <c:v>45171</c:v>
                </c:pt>
                <c:pt idx="15973">
                  <c:v>45171</c:v>
                </c:pt>
                <c:pt idx="15974">
                  <c:v>45171</c:v>
                </c:pt>
                <c:pt idx="15975">
                  <c:v>45171</c:v>
                </c:pt>
                <c:pt idx="15976">
                  <c:v>45171</c:v>
                </c:pt>
                <c:pt idx="15977">
                  <c:v>45171</c:v>
                </c:pt>
                <c:pt idx="15978">
                  <c:v>45171</c:v>
                </c:pt>
                <c:pt idx="15979">
                  <c:v>45171</c:v>
                </c:pt>
                <c:pt idx="15980">
                  <c:v>45171</c:v>
                </c:pt>
                <c:pt idx="15981">
                  <c:v>45171</c:v>
                </c:pt>
                <c:pt idx="15982">
                  <c:v>45171</c:v>
                </c:pt>
                <c:pt idx="15983">
                  <c:v>45171</c:v>
                </c:pt>
                <c:pt idx="15984">
                  <c:v>45171</c:v>
                </c:pt>
                <c:pt idx="15985">
                  <c:v>45171</c:v>
                </c:pt>
                <c:pt idx="15986">
                  <c:v>45172</c:v>
                </c:pt>
                <c:pt idx="15987">
                  <c:v>45172</c:v>
                </c:pt>
                <c:pt idx="15988">
                  <c:v>45172</c:v>
                </c:pt>
                <c:pt idx="15989">
                  <c:v>45172</c:v>
                </c:pt>
                <c:pt idx="15990">
                  <c:v>45172</c:v>
                </c:pt>
                <c:pt idx="15991">
                  <c:v>45172</c:v>
                </c:pt>
                <c:pt idx="15992">
                  <c:v>45172</c:v>
                </c:pt>
                <c:pt idx="15993">
                  <c:v>45172</c:v>
                </c:pt>
                <c:pt idx="15994">
                  <c:v>45172</c:v>
                </c:pt>
                <c:pt idx="15995">
                  <c:v>45172</c:v>
                </c:pt>
                <c:pt idx="15996">
                  <c:v>45172</c:v>
                </c:pt>
                <c:pt idx="15997">
                  <c:v>45172</c:v>
                </c:pt>
                <c:pt idx="15998">
                  <c:v>45172</c:v>
                </c:pt>
                <c:pt idx="15999">
                  <c:v>45172</c:v>
                </c:pt>
                <c:pt idx="16000">
                  <c:v>45172</c:v>
                </c:pt>
                <c:pt idx="16001">
                  <c:v>45173</c:v>
                </c:pt>
                <c:pt idx="16002">
                  <c:v>45173</c:v>
                </c:pt>
                <c:pt idx="16003">
                  <c:v>45173</c:v>
                </c:pt>
                <c:pt idx="16004">
                  <c:v>45173</c:v>
                </c:pt>
                <c:pt idx="16005">
                  <c:v>45173</c:v>
                </c:pt>
                <c:pt idx="16006">
                  <c:v>45173</c:v>
                </c:pt>
                <c:pt idx="16007">
                  <c:v>45173</c:v>
                </c:pt>
                <c:pt idx="16008">
                  <c:v>45173</c:v>
                </c:pt>
                <c:pt idx="16009">
                  <c:v>45173</c:v>
                </c:pt>
                <c:pt idx="16010">
                  <c:v>45173</c:v>
                </c:pt>
                <c:pt idx="16011">
                  <c:v>45173</c:v>
                </c:pt>
                <c:pt idx="16012">
                  <c:v>45173</c:v>
                </c:pt>
                <c:pt idx="16013">
                  <c:v>45173</c:v>
                </c:pt>
                <c:pt idx="16014">
                  <c:v>45173</c:v>
                </c:pt>
                <c:pt idx="16015">
                  <c:v>45174</c:v>
                </c:pt>
                <c:pt idx="16016">
                  <c:v>45174</c:v>
                </c:pt>
                <c:pt idx="16017">
                  <c:v>45174</c:v>
                </c:pt>
                <c:pt idx="16018">
                  <c:v>45174</c:v>
                </c:pt>
                <c:pt idx="16019">
                  <c:v>45174</c:v>
                </c:pt>
                <c:pt idx="16020">
                  <c:v>45174</c:v>
                </c:pt>
                <c:pt idx="16021">
                  <c:v>45174</c:v>
                </c:pt>
                <c:pt idx="16022">
                  <c:v>45174</c:v>
                </c:pt>
                <c:pt idx="16023">
                  <c:v>45174</c:v>
                </c:pt>
                <c:pt idx="16024">
                  <c:v>45174</c:v>
                </c:pt>
                <c:pt idx="16025">
                  <c:v>45174</c:v>
                </c:pt>
                <c:pt idx="16026">
                  <c:v>45174</c:v>
                </c:pt>
                <c:pt idx="16027">
                  <c:v>45174</c:v>
                </c:pt>
                <c:pt idx="16028">
                  <c:v>45174</c:v>
                </c:pt>
                <c:pt idx="16029">
                  <c:v>45174</c:v>
                </c:pt>
                <c:pt idx="16030">
                  <c:v>45175</c:v>
                </c:pt>
                <c:pt idx="16031">
                  <c:v>45175</c:v>
                </c:pt>
                <c:pt idx="16032">
                  <c:v>45175</c:v>
                </c:pt>
                <c:pt idx="16033">
                  <c:v>45175</c:v>
                </c:pt>
                <c:pt idx="16034">
                  <c:v>45175</c:v>
                </c:pt>
                <c:pt idx="16035">
                  <c:v>45175</c:v>
                </c:pt>
                <c:pt idx="16036">
                  <c:v>45175</c:v>
                </c:pt>
                <c:pt idx="16037">
                  <c:v>45175</c:v>
                </c:pt>
                <c:pt idx="16038">
                  <c:v>45175</c:v>
                </c:pt>
                <c:pt idx="16039">
                  <c:v>45175</c:v>
                </c:pt>
                <c:pt idx="16040">
                  <c:v>45175</c:v>
                </c:pt>
                <c:pt idx="16041">
                  <c:v>45175</c:v>
                </c:pt>
                <c:pt idx="16042">
                  <c:v>45175</c:v>
                </c:pt>
                <c:pt idx="16043">
                  <c:v>45175</c:v>
                </c:pt>
                <c:pt idx="16044">
                  <c:v>45176</c:v>
                </c:pt>
                <c:pt idx="16045">
                  <c:v>45176</c:v>
                </c:pt>
                <c:pt idx="16046">
                  <c:v>45176</c:v>
                </c:pt>
                <c:pt idx="16047">
                  <c:v>45176</c:v>
                </c:pt>
                <c:pt idx="16048">
                  <c:v>45176</c:v>
                </c:pt>
                <c:pt idx="16049">
                  <c:v>45176</c:v>
                </c:pt>
                <c:pt idx="16050">
                  <c:v>45176</c:v>
                </c:pt>
                <c:pt idx="16051">
                  <c:v>45176</c:v>
                </c:pt>
                <c:pt idx="16052">
                  <c:v>45176</c:v>
                </c:pt>
                <c:pt idx="16053">
                  <c:v>45176</c:v>
                </c:pt>
                <c:pt idx="16054">
                  <c:v>45176</c:v>
                </c:pt>
                <c:pt idx="16055">
                  <c:v>45176</c:v>
                </c:pt>
                <c:pt idx="16056">
                  <c:v>45176</c:v>
                </c:pt>
                <c:pt idx="16057">
                  <c:v>45176</c:v>
                </c:pt>
                <c:pt idx="16058">
                  <c:v>45176</c:v>
                </c:pt>
                <c:pt idx="16059">
                  <c:v>45177</c:v>
                </c:pt>
                <c:pt idx="16060">
                  <c:v>45177</c:v>
                </c:pt>
                <c:pt idx="16061">
                  <c:v>45177</c:v>
                </c:pt>
                <c:pt idx="16062">
                  <c:v>45177</c:v>
                </c:pt>
                <c:pt idx="16063">
                  <c:v>45177</c:v>
                </c:pt>
                <c:pt idx="16064">
                  <c:v>45177</c:v>
                </c:pt>
                <c:pt idx="16065">
                  <c:v>45177</c:v>
                </c:pt>
                <c:pt idx="16066">
                  <c:v>45177</c:v>
                </c:pt>
                <c:pt idx="16067">
                  <c:v>45177</c:v>
                </c:pt>
                <c:pt idx="16068">
                  <c:v>45177</c:v>
                </c:pt>
                <c:pt idx="16069">
                  <c:v>45177</c:v>
                </c:pt>
                <c:pt idx="16070">
                  <c:v>45177</c:v>
                </c:pt>
                <c:pt idx="16071">
                  <c:v>45177</c:v>
                </c:pt>
                <c:pt idx="16072">
                  <c:v>45177</c:v>
                </c:pt>
                <c:pt idx="16073">
                  <c:v>45177</c:v>
                </c:pt>
                <c:pt idx="16074">
                  <c:v>45178</c:v>
                </c:pt>
                <c:pt idx="16075">
                  <c:v>45178</c:v>
                </c:pt>
                <c:pt idx="16076">
                  <c:v>45178</c:v>
                </c:pt>
                <c:pt idx="16077">
                  <c:v>45178</c:v>
                </c:pt>
                <c:pt idx="16078">
                  <c:v>45178</c:v>
                </c:pt>
                <c:pt idx="16079">
                  <c:v>45178</c:v>
                </c:pt>
                <c:pt idx="16080">
                  <c:v>45178</c:v>
                </c:pt>
                <c:pt idx="16081">
                  <c:v>45178</c:v>
                </c:pt>
                <c:pt idx="16082">
                  <c:v>45178</c:v>
                </c:pt>
                <c:pt idx="16083">
                  <c:v>45178</c:v>
                </c:pt>
                <c:pt idx="16084">
                  <c:v>45178</c:v>
                </c:pt>
                <c:pt idx="16085">
                  <c:v>45178</c:v>
                </c:pt>
                <c:pt idx="16086">
                  <c:v>45178</c:v>
                </c:pt>
                <c:pt idx="16087">
                  <c:v>45178</c:v>
                </c:pt>
                <c:pt idx="16088">
                  <c:v>45179</c:v>
                </c:pt>
                <c:pt idx="16089">
                  <c:v>45179</c:v>
                </c:pt>
                <c:pt idx="16090">
                  <c:v>45179</c:v>
                </c:pt>
                <c:pt idx="16091">
                  <c:v>45179</c:v>
                </c:pt>
                <c:pt idx="16092">
                  <c:v>45179</c:v>
                </c:pt>
                <c:pt idx="16093">
                  <c:v>45179</c:v>
                </c:pt>
                <c:pt idx="16094">
                  <c:v>45179</c:v>
                </c:pt>
                <c:pt idx="16095">
                  <c:v>45179</c:v>
                </c:pt>
                <c:pt idx="16096">
                  <c:v>45179</c:v>
                </c:pt>
                <c:pt idx="16097">
                  <c:v>45179</c:v>
                </c:pt>
                <c:pt idx="16098">
                  <c:v>45179</c:v>
                </c:pt>
                <c:pt idx="16099">
                  <c:v>45179</c:v>
                </c:pt>
                <c:pt idx="16100">
                  <c:v>45179</c:v>
                </c:pt>
                <c:pt idx="16101">
                  <c:v>45179</c:v>
                </c:pt>
                <c:pt idx="16102">
                  <c:v>45179</c:v>
                </c:pt>
                <c:pt idx="16103">
                  <c:v>45180</c:v>
                </c:pt>
                <c:pt idx="16104">
                  <c:v>45180</c:v>
                </c:pt>
                <c:pt idx="16105">
                  <c:v>45180</c:v>
                </c:pt>
                <c:pt idx="16106">
                  <c:v>45180</c:v>
                </c:pt>
                <c:pt idx="16107">
                  <c:v>45180</c:v>
                </c:pt>
                <c:pt idx="16108">
                  <c:v>45180</c:v>
                </c:pt>
                <c:pt idx="16109">
                  <c:v>45180</c:v>
                </c:pt>
                <c:pt idx="16110">
                  <c:v>45180</c:v>
                </c:pt>
                <c:pt idx="16111">
                  <c:v>45180</c:v>
                </c:pt>
                <c:pt idx="16112">
                  <c:v>45180</c:v>
                </c:pt>
                <c:pt idx="16113">
                  <c:v>45180</c:v>
                </c:pt>
                <c:pt idx="16114">
                  <c:v>45180</c:v>
                </c:pt>
                <c:pt idx="16115">
                  <c:v>45180</c:v>
                </c:pt>
                <c:pt idx="16116">
                  <c:v>45180</c:v>
                </c:pt>
                <c:pt idx="16117">
                  <c:v>45181</c:v>
                </c:pt>
                <c:pt idx="16118">
                  <c:v>45181</c:v>
                </c:pt>
                <c:pt idx="16119">
                  <c:v>45181</c:v>
                </c:pt>
                <c:pt idx="16120">
                  <c:v>45181</c:v>
                </c:pt>
                <c:pt idx="16121">
                  <c:v>45181</c:v>
                </c:pt>
                <c:pt idx="16122">
                  <c:v>45181</c:v>
                </c:pt>
                <c:pt idx="16123">
                  <c:v>45181</c:v>
                </c:pt>
                <c:pt idx="16124">
                  <c:v>45181</c:v>
                </c:pt>
                <c:pt idx="16125">
                  <c:v>45181</c:v>
                </c:pt>
                <c:pt idx="16126">
                  <c:v>45181</c:v>
                </c:pt>
                <c:pt idx="16127">
                  <c:v>45181</c:v>
                </c:pt>
                <c:pt idx="16128">
                  <c:v>45181</c:v>
                </c:pt>
                <c:pt idx="16129">
                  <c:v>45181</c:v>
                </c:pt>
                <c:pt idx="16130">
                  <c:v>45181</c:v>
                </c:pt>
                <c:pt idx="16131">
                  <c:v>45181</c:v>
                </c:pt>
                <c:pt idx="16132">
                  <c:v>45182</c:v>
                </c:pt>
                <c:pt idx="16133">
                  <c:v>45182</c:v>
                </c:pt>
                <c:pt idx="16134">
                  <c:v>45182</c:v>
                </c:pt>
                <c:pt idx="16135">
                  <c:v>45182</c:v>
                </c:pt>
                <c:pt idx="16136">
                  <c:v>45182</c:v>
                </c:pt>
                <c:pt idx="16137">
                  <c:v>45182</c:v>
                </c:pt>
                <c:pt idx="16138">
                  <c:v>45182</c:v>
                </c:pt>
                <c:pt idx="16139">
                  <c:v>45182</c:v>
                </c:pt>
                <c:pt idx="16140">
                  <c:v>45182</c:v>
                </c:pt>
                <c:pt idx="16141">
                  <c:v>45182</c:v>
                </c:pt>
                <c:pt idx="16142">
                  <c:v>45182</c:v>
                </c:pt>
                <c:pt idx="16143">
                  <c:v>45182</c:v>
                </c:pt>
                <c:pt idx="16144">
                  <c:v>45182</c:v>
                </c:pt>
                <c:pt idx="16145">
                  <c:v>45182</c:v>
                </c:pt>
                <c:pt idx="16146">
                  <c:v>45183</c:v>
                </c:pt>
                <c:pt idx="16147">
                  <c:v>45183</c:v>
                </c:pt>
                <c:pt idx="16148">
                  <c:v>45183</c:v>
                </c:pt>
                <c:pt idx="16149">
                  <c:v>45183</c:v>
                </c:pt>
                <c:pt idx="16150">
                  <c:v>45183</c:v>
                </c:pt>
                <c:pt idx="16151">
                  <c:v>45183</c:v>
                </c:pt>
                <c:pt idx="16152">
                  <c:v>45183</c:v>
                </c:pt>
                <c:pt idx="16153">
                  <c:v>45183</c:v>
                </c:pt>
                <c:pt idx="16154">
                  <c:v>45183</c:v>
                </c:pt>
                <c:pt idx="16155">
                  <c:v>45183</c:v>
                </c:pt>
                <c:pt idx="16156">
                  <c:v>45183</c:v>
                </c:pt>
                <c:pt idx="16157">
                  <c:v>45183</c:v>
                </c:pt>
                <c:pt idx="16158">
                  <c:v>45183</c:v>
                </c:pt>
                <c:pt idx="16159">
                  <c:v>45183</c:v>
                </c:pt>
                <c:pt idx="16160">
                  <c:v>45183</c:v>
                </c:pt>
                <c:pt idx="16161">
                  <c:v>45184</c:v>
                </c:pt>
                <c:pt idx="16162">
                  <c:v>45184</c:v>
                </c:pt>
                <c:pt idx="16163">
                  <c:v>45184</c:v>
                </c:pt>
                <c:pt idx="16164">
                  <c:v>45184</c:v>
                </c:pt>
                <c:pt idx="16165">
                  <c:v>45184</c:v>
                </c:pt>
                <c:pt idx="16166">
                  <c:v>45184</c:v>
                </c:pt>
                <c:pt idx="16167">
                  <c:v>45184</c:v>
                </c:pt>
                <c:pt idx="16168">
                  <c:v>45184</c:v>
                </c:pt>
                <c:pt idx="16169">
                  <c:v>45184</c:v>
                </c:pt>
                <c:pt idx="16170">
                  <c:v>45184</c:v>
                </c:pt>
                <c:pt idx="16171">
                  <c:v>45184</c:v>
                </c:pt>
                <c:pt idx="16172">
                  <c:v>45184</c:v>
                </c:pt>
                <c:pt idx="16173">
                  <c:v>45184</c:v>
                </c:pt>
                <c:pt idx="16174">
                  <c:v>45184</c:v>
                </c:pt>
                <c:pt idx="16175">
                  <c:v>45184</c:v>
                </c:pt>
                <c:pt idx="16176">
                  <c:v>45185</c:v>
                </c:pt>
                <c:pt idx="16177">
                  <c:v>45185</c:v>
                </c:pt>
                <c:pt idx="16178">
                  <c:v>45185</c:v>
                </c:pt>
                <c:pt idx="16179">
                  <c:v>45185</c:v>
                </c:pt>
                <c:pt idx="16180">
                  <c:v>45185</c:v>
                </c:pt>
                <c:pt idx="16181">
                  <c:v>45185</c:v>
                </c:pt>
                <c:pt idx="16182">
                  <c:v>45185</c:v>
                </c:pt>
                <c:pt idx="16183">
                  <c:v>45185</c:v>
                </c:pt>
                <c:pt idx="16184">
                  <c:v>45185</c:v>
                </c:pt>
                <c:pt idx="16185">
                  <c:v>45185</c:v>
                </c:pt>
                <c:pt idx="16186">
                  <c:v>45185</c:v>
                </c:pt>
                <c:pt idx="16187">
                  <c:v>45185</c:v>
                </c:pt>
                <c:pt idx="16188">
                  <c:v>45185</c:v>
                </c:pt>
                <c:pt idx="16189">
                  <c:v>45185</c:v>
                </c:pt>
                <c:pt idx="16190">
                  <c:v>45186</c:v>
                </c:pt>
                <c:pt idx="16191">
                  <c:v>45186</c:v>
                </c:pt>
                <c:pt idx="16192">
                  <c:v>45186</c:v>
                </c:pt>
                <c:pt idx="16193">
                  <c:v>45186</c:v>
                </c:pt>
                <c:pt idx="16194">
                  <c:v>45186</c:v>
                </c:pt>
                <c:pt idx="16195">
                  <c:v>45186</c:v>
                </c:pt>
                <c:pt idx="16196">
                  <c:v>45186</c:v>
                </c:pt>
                <c:pt idx="16197">
                  <c:v>45186</c:v>
                </c:pt>
                <c:pt idx="16198">
                  <c:v>45186</c:v>
                </c:pt>
                <c:pt idx="16199">
                  <c:v>45186</c:v>
                </c:pt>
                <c:pt idx="16200">
                  <c:v>45186</c:v>
                </c:pt>
                <c:pt idx="16201">
                  <c:v>45186</c:v>
                </c:pt>
                <c:pt idx="16202">
                  <c:v>45186</c:v>
                </c:pt>
                <c:pt idx="16203">
                  <c:v>45186</c:v>
                </c:pt>
                <c:pt idx="16204">
                  <c:v>45186</c:v>
                </c:pt>
                <c:pt idx="16205">
                  <c:v>45187</c:v>
                </c:pt>
                <c:pt idx="16206">
                  <c:v>45187</c:v>
                </c:pt>
                <c:pt idx="16207">
                  <c:v>45187</c:v>
                </c:pt>
                <c:pt idx="16208">
                  <c:v>45187</c:v>
                </c:pt>
                <c:pt idx="16209">
                  <c:v>45187</c:v>
                </c:pt>
                <c:pt idx="16210">
                  <c:v>45187</c:v>
                </c:pt>
                <c:pt idx="16211">
                  <c:v>45187</c:v>
                </c:pt>
                <c:pt idx="16212">
                  <c:v>45187</c:v>
                </c:pt>
                <c:pt idx="16213">
                  <c:v>45187</c:v>
                </c:pt>
                <c:pt idx="16214">
                  <c:v>45187</c:v>
                </c:pt>
                <c:pt idx="16215">
                  <c:v>45187</c:v>
                </c:pt>
                <c:pt idx="16216">
                  <c:v>45187</c:v>
                </c:pt>
                <c:pt idx="16217">
                  <c:v>45187</c:v>
                </c:pt>
                <c:pt idx="16218">
                  <c:v>45187</c:v>
                </c:pt>
                <c:pt idx="16219">
                  <c:v>45188</c:v>
                </c:pt>
                <c:pt idx="16220">
                  <c:v>45188</c:v>
                </c:pt>
                <c:pt idx="16221">
                  <c:v>45188</c:v>
                </c:pt>
                <c:pt idx="16222">
                  <c:v>45188</c:v>
                </c:pt>
                <c:pt idx="16223">
                  <c:v>45188</c:v>
                </c:pt>
                <c:pt idx="16224">
                  <c:v>45188</c:v>
                </c:pt>
                <c:pt idx="16225">
                  <c:v>45188</c:v>
                </c:pt>
                <c:pt idx="16226">
                  <c:v>45188</c:v>
                </c:pt>
                <c:pt idx="16227">
                  <c:v>45188</c:v>
                </c:pt>
                <c:pt idx="16228">
                  <c:v>45188</c:v>
                </c:pt>
                <c:pt idx="16229">
                  <c:v>45188</c:v>
                </c:pt>
                <c:pt idx="16230">
                  <c:v>45188</c:v>
                </c:pt>
                <c:pt idx="16231">
                  <c:v>45188</c:v>
                </c:pt>
                <c:pt idx="16232">
                  <c:v>45188</c:v>
                </c:pt>
                <c:pt idx="16233">
                  <c:v>45188</c:v>
                </c:pt>
                <c:pt idx="16234">
                  <c:v>45189</c:v>
                </c:pt>
                <c:pt idx="16235">
                  <c:v>45189</c:v>
                </c:pt>
                <c:pt idx="16236">
                  <c:v>45189</c:v>
                </c:pt>
                <c:pt idx="16237">
                  <c:v>45189</c:v>
                </c:pt>
                <c:pt idx="16238">
                  <c:v>45189</c:v>
                </c:pt>
                <c:pt idx="16239">
                  <c:v>45189</c:v>
                </c:pt>
                <c:pt idx="16240">
                  <c:v>45189</c:v>
                </c:pt>
                <c:pt idx="16241">
                  <c:v>45189</c:v>
                </c:pt>
                <c:pt idx="16242">
                  <c:v>45189</c:v>
                </c:pt>
                <c:pt idx="16243">
                  <c:v>45189</c:v>
                </c:pt>
                <c:pt idx="16244">
                  <c:v>45189</c:v>
                </c:pt>
                <c:pt idx="16245">
                  <c:v>45189</c:v>
                </c:pt>
                <c:pt idx="16246">
                  <c:v>45189</c:v>
                </c:pt>
                <c:pt idx="16247">
                  <c:v>45189</c:v>
                </c:pt>
                <c:pt idx="16248">
                  <c:v>45190</c:v>
                </c:pt>
                <c:pt idx="16249">
                  <c:v>45190</c:v>
                </c:pt>
                <c:pt idx="16250">
                  <c:v>45190</c:v>
                </c:pt>
                <c:pt idx="16251">
                  <c:v>45190</c:v>
                </c:pt>
                <c:pt idx="16252">
                  <c:v>45190</c:v>
                </c:pt>
                <c:pt idx="16253">
                  <c:v>45190</c:v>
                </c:pt>
                <c:pt idx="16254">
                  <c:v>45190</c:v>
                </c:pt>
                <c:pt idx="16255">
                  <c:v>45190</c:v>
                </c:pt>
                <c:pt idx="16256">
                  <c:v>45190</c:v>
                </c:pt>
                <c:pt idx="16257">
                  <c:v>45190</c:v>
                </c:pt>
                <c:pt idx="16258">
                  <c:v>45190</c:v>
                </c:pt>
                <c:pt idx="16259">
                  <c:v>45190</c:v>
                </c:pt>
                <c:pt idx="16260">
                  <c:v>45190</c:v>
                </c:pt>
                <c:pt idx="16261">
                  <c:v>45190</c:v>
                </c:pt>
                <c:pt idx="16262">
                  <c:v>45190</c:v>
                </c:pt>
                <c:pt idx="16263">
                  <c:v>45191</c:v>
                </c:pt>
                <c:pt idx="16264">
                  <c:v>45191</c:v>
                </c:pt>
                <c:pt idx="16265">
                  <c:v>45191</c:v>
                </c:pt>
                <c:pt idx="16266">
                  <c:v>45191</c:v>
                </c:pt>
                <c:pt idx="16267">
                  <c:v>45191</c:v>
                </c:pt>
                <c:pt idx="16268">
                  <c:v>45191</c:v>
                </c:pt>
                <c:pt idx="16269">
                  <c:v>45191</c:v>
                </c:pt>
                <c:pt idx="16270">
                  <c:v>45191</c:v>
                </c:pt>
                <c:pt idx="16271">
                  <c:v>45191</c:v>
                </c:pt>
                <c:pt idx="16272">
                  <c:v>45191</c:v>
                </c:pt>
                <c:pt idx="16273">
                  <c:v>45191</c:v>
                </c:pt>
                <c:pt idx="16274">
                  <c:v>45191</c:v>
                </c:pt>
                <c:pt idx="16275">
                  <c:v>45191</c:v>
                </c:pt>
                <c:pt idx="16276">
                  <c:v>45191</c:v>
                </c:pt>
                <c:pt idx="16277">
                  <c:v>45192</c:v>
                </c:pt>
                <c:pt idx="16278">
                  <c:v>45192</c:v>
                </c:pt>
                <c:pt idx="16279">
                  <c:v>45192</c:v>
                </c:pt>
                <c:pt idx="16280">
                  <c:v>45192</c:v>
                </c:pt>
                <c:pt idx="16281">
                  <c:v>45192</c:v>
                </c:pt>
                <c:pt idx="16282">
                  <c:v>45192</c:v>
                </c:pt>
                <c:pt idx="16283">
                  <c:v>45192</c:v>
                </c:pt>
                <c:pt idx="16284">
                  <c:v>45192</c:v>
                </c:pt>
                <c:pt idx="16285">
                  <c:v>45192</c:v>
                </c:pt>
                <c:pt idx="16286">
                  <c:v>45192</c:v>
                </c:pt>
                <c:pt idx="16287">
                  <c:v>45192</c:v>
                </c:pt>
                <c:pt idx="16288">
                  <c:v>45192</c:v>
                </c:pt>
                <c:pt idx="16289">
                  <c:v>45192</c:v>
                </c:pt>
                <c:pt idx="16290">
                  <c:v>45192</c:v>
                </c:pt>
                <c:pt idx="16291">
                  <c:v>45192</c:v>
                </c:pt>
                <c:pt idx="16292">
                  <c:v>45193</c:v>
                </c:pt>
                <c:pt idx="16293">
                  <c:v>45193</c:v>
                </c:pt>
                <c:pt idx="16294">
                  <c:v>45193</c:v>
                </c:pt>
                <c:pt idx="16295">
                  <c:v>45193</c:v>
                </c:pt>
                <c:pt idx="16296">
                  <c:v>45193</c:v>
                </c:pt>
                <c:pt idx="16297">
                  <c:v>45193</c:v>
                </c:pt>
                <c:pt idx="16298">
                  <c:v>45193</c:v>
                </c:pt>
                <c:pt idx="16299">
                  <c:v>45193</c:v>
                </c:pt>
                <c:pt idx="16300">
                  <c:v>45193</c:v>
                </c:pt>
                <c:pt idx="16301">
                  <c:v>45193</c:v>
                </c:pt>
                <c:pt idx="16302">
                  <c:v>45193</c:v>
                </c:pt>
                <c:pt idx="16303">
                  <c:v>45193</c:v>
                </c:pt>
                <c:pt idx="16304">
                  <c:v>45193</c:v>
                </c:pt>
                <c:pt idx="16305">
                  <c:v>45193</c:v>
                </c:pt>
                <c:pt idx="16306">
                  <c:v>45193</c:v>
                </c:pt>
                <c:pt idx="16307">
                  <c:v>45194</c:v>
                </c:pt>
                <c:pt idx="16308">
                  <c:v>45194</c:v>
                </c:pt>
                <c:pt idx="16309">
                  <c:v>45194</c:v>
                </c:pt>
                <c:pt idx="16310">
                  <c:v>45194</c:v>
                </c:pt>
                <c:pt idx="16311">
                  <c:v>45194</c:v>
                </c:pt>
                <c:pt idx="16312">
                  <c:v>45194</c:v>
                </c:pt>
                <c:pt idx="16313">
                  <c:v>45194</c:v>
                </c:pt>
                <c:pt idx="16314">
                  <c:v>45194</c:v>
                </c:pt>
                <c:pt idx="16315">
                  <c:v>45194</c:v>
                </c:pt>
                <c:pt idx="16316">
                  <c:v>45194</c:v>
                </c:pt>
                <c:pt idx="16317">
                  <c:v>45194</c:v>
                </c:pt>
                <c:pt idx="16318">
                  <c:v>45194</c:v>
                </c:pt>
                <c:pt idx="16319">
                  <c:v>45194</c:v>
                </c:pt>
                <c:pt idx="16320">
                  <c:v>45194</c:v>
                </c:pt>
                <c:pt idx="16321">
                  <c:v>45195</c:v>
                </c:pt>
                <c:pt idx="16322">
                  <c:v>45195</c:v>
                </c:pt>
                <c:pt idx="16323">
                  <c:v>45195</c:v>
                </c:pt>
                <c:pt idx="16324">
                  <c:v>45195</c:v>
                </c:pt>
                <c:pt idx="16325">
                  <c:v>45195</c:v>
                </c:pt>
                <c:pt idx="16326">
                  <c:v>45195</c:v>
                </c:pt>
                <c:pt idx="16327">
                  <c:v>45195</c:v>
                </c:pt>
                <c:pt idx="16328">
                  <c:v>45195</c:v>
                </c:pt>
                <c:pt idx="16329">
                  <c:v>45195</c:v>
                </c:pt>
                <c:pt idx="16330">
                  <c:v>45195</c:v>
                </c:pt>
                <c:pt idx="16331">
                  <c:v>45195</c:v>
                </c:pt>
                <c:pt idx="16332">
                  <c:v>45195</c:v>
                </c:pt>
                <c:pt idx="16333">
                  <c:v>45195</c:v>
                </c:pt>
                <c:pt idx="16334">
                  <c:v>45195</c:v>
                </c:pt>
                <c:pt idx="16335">
                  <c:v>45195</c:v>
                </c:pt>
                <c:pt idx="16336">
                  <c:v>45196</c:v>
                </c:pt>
                <c:pt idx="16337">
                  <c:v>45196</c:v>
                </c:pt>
                <c:pt idx="16338">
                  <c:v>45196</c:v>
                </c:pt>
                <c:pt idx="16339">
                  <c:v>45196</c:v>
                </c:pt>
                <c:pt idx="16340">
                  <c:v>45196</c:v>
                </c:pt>
                <c:pt idx="16341">
                  <c:v>45196</c:v>
                </c:pt>
                <c:pt idx="16342">
                  <c:v>45196</c:v>
                </c:pt>
                <c:pt idx="16343">
                  <c:v>45196</c:v>
                </c:pt>
                <c:pt idx="16344">
                  <c:v>45196</c:v>
                </c:pt>
                <c:pt idx="16345">
                  <c:v>45196</c:v>
                </c:pt>
                <c:pt idx="16346">
                  <c:v>45196</c:v>
                </c:pt>
                <c:pt idx="16347">
                  <c:v>45196</c:v>
                </c:pt>
                <c:pt idx="16348">
                  <c:v>45196</c:v>
                </c:pt>
                <c:pt idx="16349">
                  <c:v>45196</c:v>
                </c:pt>
                <c:pt idx="16350">
                  <c:v>45197</c:v>
                </c:pt>
                <c:pt idx="16351">
                  <c:v>45197</c:v>
                </c:pt>
                <c:pt idx="16352">
                  <c:v>45197</c:v>
                </c:pt>
                <c:pt idx="16353">
                  <c:v>45197</c:v>
                </c:pt>
                <c:pt idx="16354">
                  <c:v>45197</c:v>
                </c:pt>
                <c:pt idx="16355">
                  <c:v>45197</c:v>
                </c:pt>
                <c:pt idx="16356">
                  <c:v>45197</c:v>
                </c:pt>
                <c:pt idx="16357">
                  <c:v>45197</c:v>
                </c:pt>
                <c:pt idx="16358">
                  <c:v>45197</c:v>
                </c:pt>
                <c:pt idx="16359">
                  <c:v>45197</c:v>
                </c:pt>
                <c:pt idx="16360">
                  <c:v>45197</c:v>
                </c:pt>
                <c:pt idx="16361">
                  <c:v>45197</c:v>
                </c:pt>
                <c:pt idx="16362">
                  <c:v>45197</c:v>
                </c:pt>
                <c:pt idx="16363">
                  <c:v>45197</c:v>
                </c:pt>
                <c:pt idx="16364">
                  <c:v>45197</c:v>
                </c:pt>
                <c:pt idx="16365">
                  <c:v>45198</c:v>
                </c:pt>
                <c:pt idx="16366">
                  <c:v>45198</c:v>
                </c:pt>
                <c:pt idx="16367">
                  <c:v>45198</c:v>
                </c:pt>
                <c:pt idx="16368">
                  <c:v>45198</c:v>
                </c:pt>
                <c:pt idx="16369">
                  <c:v>45198</c:v>
                </c:pt>
                <c:pt idx="16370">
                  <c:v>45198</c:v>
                </c:pt>
                <c:pt idx="16371">
                  <c:v>45198</c:v>
                </c:pt>
                <c:pt idx="16372">
                  <c:v>45198</c:v>
                </c:pt>
                <c:pt idx="16373">
                  <c:v>45198</c:v>
                </c:pt>
                <c:pt idx="16374">
                  <c:v>45198</c:v>
                </c:pt>
                <c:pt idx="16375">
                  <c:v>45198</c:v>
                </c:pt>
                <c:pt idx="16376">
                  <c:v>45198</c:v>
                </c:pt>
                <c:pt idx="16377">
                  <c:v>45198</c:v>
                </c:pt>
                <c:pt idx="16378">
                  <c:v>45198</c:v>
                </c:pt>
                <c:pt idx="16379">
                  <c:v>45199</c:v>
                </c:pt>
                <c:pt idx="16380">
                  <c:v>45199</c:v>
                </c:pt>
                <c:pt idx="16381">
                  <c:v>45199</c:v>
                </c:pt>
                <c:pt idx="16382">
                  <c:v>45199</c:v>
                </c:pt>
                <c:pt idx="16383">
                  <c:v>45199</c:v>
                </c:pt>
                <c:pt idx="16384">
                  <c:v>45199</c:v>
                </c:pt>
                <c:pt idx="16385">
                  <c:v>45199</c:v>
                </c:pt>
                <c:pt idx="16386">
                  <c:v>45199</c:v>
                </c:pt>
                <c:pt idx="16387">
                  <c:v>45199</c:v>
                </c:pt>
                <c:pt idx="16388">
                  <c:v>45199</c:v>
                </c:pt>
                <c:pt idx="16389">
                  <c:v>45199</c:v>
                </c:pt>
                <c:pt idx="16390">
                  <c:v>45199</c:v>
                </c:pt>
                <c:pt idx="16391">
                  <c:v>45199</c:v>
                </c:pt>
                <c:pt idx="16392">
                  <c:v>45199</c:v>
                </c:pt>
                <c:pt idx="16393">
                  <c:v>45199</c:v>
                </c:pt>
                <c:pt idx="16394">
                  <c:v>45200</c:v>
                </c:pt>
                <c:pt idx="16395">
                  <c:v>45200</c:v>
                </c:pt>
                <c:pt idx="16396">
                  <c:v>45200</c:v>
                </c:pt>
                <c:pt idx="16397">
                  <c:v>45200</c:v>
                </c:pt>
                <c:pt idx="16398">
                  <c:v>45200</c:v>
                </c:pt>
                <c:pt idx="16399">
                  <c:v>45200</c:v>
                </c:pt>
                <c:pt idx="16400">
                  <c:v>45200</c:v>
                </c:pt>
                <c:pt idx="16401">
                  <c:v>45200</c:v>
                </c:pt>
                <c:pt idx="16402">
                  <c:v>45200</c:v>
                </c:pt>
                <c:pt idx="16403">
                  <c:v>45200</c:v>
                </c:pt>
                <c:pt idx="16404">
                  <c:v>45200</c:v>
                </c:pt>
                <c:pt idx="16405">
                  <c:v>45200</c:v>
                </c:pt>
                <c:pt idx="16406">
                  <c:v>45200</c:v>
                </c:pt>
                <c:pt idx="16407">
                  <c:v>45200</c:v>
                </c:pt>
                <c:pt idx="16408">
                  <c:v>45200</c:v>
                </c:pt>
                <c:pt idx="16409">
                  <c:v>45201</c:v>
                </c:pt>
                <c:pt idx="16410">
                  <c:v>45201</c:v>
                </c:pt>
                <c:pt idx="16411">
                  <c:v>45201</c:v>
                </c:pt>
                <c:pt idx="16412">
                  <c:v>45201</c:v>
                </c:pt>
                <c:pt idx="16413">
                  <c:v>45201</c:v>
                </c:pt>
                <c:pt idx="16414">
                  <c:v>45201</c:v>
                </c:pt>
                <c:pt idx="16415">
                  <c:v>45201</c:v>
                </c:pt>
                <c:pt idx="16416">
                  <c:v>45201</c:v>
                </c:pt>
                <c:pt idx="16417">
                  <c:v>45201</c:v>
                </c:pt>
                <c:pt idx="16418">
                  <c:v>45201</c:v>
                </c:pt>
                <c:pt idx="16419">
                  <c:v>45201</c:v>
                </c:pt>
                <c:pt idx="16420">
                  <c:v>45201</c:v>
                </c:pt>
                <c:pt idx="16421">
                  <c:v>45201</c:v>
                </c:pt>
                <c:pt idx="16422">
                  <c:v>45201</c:v>
                </c:pt>
                <c:pt idx="16423">
                  <c:v>45202</c:v>
                </c:pt>
                <c:pt idx="16424">
                  <c:v>45202</c:v>
                </c:pt>
                <c:pt idx="16425">
                  <c:v>45202</c:v>
                </c:pt>
                <c:pt idx="16426">
                  <c:v>45202</c:v>
                </c:pt>
                <c:pt idx="16427">
                  <c:v>45202</c:v>
                </c:pt>
                <c:pt idx="16428">
                  <c:v>45202</c:v>
                </c:pt>
                <c:pt idx="16429">
                  <c:v>45202</c:v>
                </c:pt>
                <c:pt idx="16430">
                  <c:v>45202</c:v>
                </c:pt>
                <c:pt idx="16431">
                  <c:v>45202</c:v>
                </c:pt>
                <c:pt idx="16432">
                  <c:v>45202</c:v>
                </c:pt>
                <c:pt idx="16433">
                  <c:v>45202</c:v>
                </c:pt>
                <c:pt idx="16434">
                  <c:v>45202</c:v>
                </c:pt>
                <c:pt idx="16435">
                  <c:v>45202</c:v>
                </c:pt>
                <c:pt idx="16436">
                  <c:v>45202</c:v>
                </c:pt>
                <c:pt idx="16437">
                  <c:v>45202</c:v>
                </c:pt>
                <c:pt idx="16438">
                  <c:v>45203</c:v>
                </c:pt>
                <c:pt idx="16439">
                  <c:v>45203</c:v>
                </c:pt>
                <c:pt idx="16440">
                  <c:v>45203</c:v>
                </c:pt>
                <c:pt idx="16441">
                  <c:v>45203</c:v>
                </c:pt>
                <c:pt idx="16442">
                  <c:v>45203</c:v>
                </c:pt>
                <c:pt idx="16443">
                  <c:v>45203</c:v>
                </c:pt>
                <c:pt idx="16444">
                  <c:v>45203</c:v>
                </c:pt>
                <c:pt idx="16445">
                  <c:v>45203</c:v>
                </c:pt>
                <c:pt idx="16446">
                  <c:v>45203</c:v>
                </c:pt>
                <c:pt idx="16447">
                  <c:v>45203</c:v>
                </c:pt>
                <c:pt idx="16448">
                  <c:v>45203</c:v>
                </c:pt>
                <c:pt idx="16449">
                  <c:v>45203</c:v>
                </c:pt>
                <c:pt idx="16450">
                  <c:v>45203</c:v>
                </c:pt>
                <c:pt idx="16451">
                  <c:v>45203</c:v>
                </c:pt>
                <c:pt idx="16452">
                  <c:v>45204</c:v>
                </c:pt>
                <c:pt idx="16453">
                  <c:v>45204</c:v>
                </c:pt>
                <c:pt idx="16454">
                  <c:v>45204</c:v>
                </c:pt>
                <c:pt idx="16455">
                  <c:v>45204</c:v>
                </c:pt>
                <c:pt idx="16456">
                  <c:v>45204</c:v>
                </c:pt>
                <c:pt idx="16457">
                  <c:v>45204</c:v>
                </c:pt>
                <c:pt idx="16458">
                  <c:v>45204</c:v>
                </c:pt>
                <c:pt idx="16459">
                  <c:v>45204</c:v>
                </c:pt>
                <c:pt idx="16460">
                  <c:v>45204</c:v>
                </c:pt>
                <c:pt idx="16461">
                  <c:v>45204</c:v>
                </c:pt>
                <c:pt idx="16462">
                  <c:v>45204</c:v>
                </c:pt>
                <c:pt idx="16463">
                  <c:v>45204</c:v>
                </c:pt>
                <c:pt idx="16464">
                  <c:v>45204</c:v>
                </c:pt>
                <c:pt idx="16465">
                  <c:v>45204</c:v>
                </c:pt>
                <c:pt idx="16466">
                  <c:v>45204</c:v>
                </c:pt>
                <c:pt idx="16467">
                  <c:v>45205</c:v>
                </c:pt>
                <c:pt idx="16468">
                  <c:v>45205</c:v>
                </c:pt>
                <c:pt idx="16469">
                  <c:v>45205</c:v>
                </c:pt>
                <c:pt idx="16470">
                  <c:v>45205</c:v>
                </c:pt>
                <c:pt idx="16471">
                  <c:v>45205</c:v>
                </c:pt>
                <c:pt idx="16472">
                  <c:v>45205</c:v>
                </c:pt>
                <c:pt idx="16473">
                  <c:v>45205</c:v>
                </c:pt>
                <c:pt idx="16474">
                  <c:v>45205</c:v>
                </c:pt>
                <c:pt idx="16475">
                  <c:v>45205</c:v>
                </c:pt>
                <c:pt idx="16476">
                  <c:v>45205</c:v>
                </c:pt>
                <c:pt idx="16477">
                  <c:v>45205</c:v>
                </c:pt>
                <c:pt idx="16478">
                  <c:v>45205</c:v>
                </c:pt>
                <c:pt idx="16479">
                  <c:v>45205</c:v>
                </c:pt>
                <c:pt idx="16480">
                  <c:v>45205</c:v>
                </c:pt>
                <c:pt idx="16481">
                  <c:v>45206</c:v>
                </c:pt>
                <c:pt idx="16482">
                  <c:v>45206</c:v>
                </c:pt>
                <c:pt idx="16483">
                  <c:v>45206</c:v>
                </c:pt>
                <c:pt idx="16484">
                  <c:v>45206</c:v>
                </c:pt>
                <c:pt idx="16485">
                  <c:v>45206</c:v>
                </c:pt>
                <c:pt idx="16486">
                  <c:v>45206</c:v>
                </c:pt>
                <c:pt idx="16487">
                  <c:v>45206</c:v>
                </c:pt>
                <c:pt idx="16488">
                  <c:v>45206</c:v>
                </c:pt>
                <c:pt idx="16489">
                  <c:v>45206</c:v>
                </c:pt>
                <c:pt idx="16490">
                  <c:v>45206</c:v>
                </c:pt>
                <c:pt idx="16491">
                  <c:v>45206</c:v>
                </c:pt>
                <c:pt idx="16492">
                  <c:v>45206</c:v>
                </c:pt>
                <c:pt idx="16493">
                  <c:v>45206</c:v>
                </c:pt>
                <c:pt idx="16494">
                  <c:v>45206</c:v>
                </c:pt>
                <c:pt idx="16495">
                  <c:v>45206</c:v>
                </c:pt>
                <c:pt idx="16496">
                  <c:v>45207</c:v>
                </c:pt>
                <c:pt idx="16497">
                  <c:v>45207</c:v>
                </c:pt>
                <c:pt idx="16498">
                  <c:v>45207</c:v>
                </c:pt>
                <c:pt idx="16499">
                  <c:v>45207</c:v>
                </c:pt>
                <c:pt idx="16500">
                  <c:v>45207</c:v>
                </c:pt>
                <c:pt idx="16501">
                  <c:v>45207</c:v>
                </c:pt>
                <c:pt idx="16502">
                  <c:v>45207</c:v>
                </c:pt>
                <c:pt idx="16503">
                  <c:v>45207</c:v>
                </c:pt>
                <c:pt idx="16504">
                  <c:v>45207</c:v>
                </c:pt>
                <c:pt idx="16505">
                  <c:v>45207</c:v>
                </c:pt>
                <c:pt idx="16506">
                  <c:v>45207</c:v>
                </c:pt>
                <c:pt idx="16507">
                  <c:v>45207</c:v>
                </c:pt>
                <c:pt idx="16508">
                  <c:v>45207</c:v>
                </c:pt>
                <c:pt idx="16509">
                  <c:v>45207</c:v>
                </c:pt>
                <c:pt idx="16510">
                  <c:v>45208</c:v>
                </c:pt>
                <c:pt idx="16511">
                  <c:v>45208</c:v>
                </c:pt>
                <c:pt idx="16512">
                  <c:v>45208</c:v>
                </c:pt>
                <c:pt idx="16513">
                  <c:v>45208</c:v>
                </c:pt>
                <c:pt idx="16514">
                  <c:v>45208</c:v>
                </c:pt>
                <c:pt idx="16515">
                  <c:v>45208</c:v>
                </c:pt>
                <c:pt idx="16516">
                  <c:v>45208</c:v>
                </c:pt>
                <c:pt idx="16517">
                  <c:v>45208</c:v>
                </c:pt>
                <c:pt idx="16518">
                  <c:v>45208</c:v>
                </c:pt>
                <c:pt idx="16519">
                  <c:v>45208</c:v>
                </c:pt>
                <c:pt idx="16520">
                  <c:v>45208</c:v>
                </c:pt>
                <c:pt idx="16521">
                  <c:v>45208</c:v>
                </c:pt>
                <c:pt idx="16522">
                  <c:v>45208</c:v>
                </c:pt>
                <c:pt idx="16523">
                  <c:v>45208</c:v>
                </c:pt>
                <c:pt idx="16524">
                  <c:v>45208</c:v>
                </c:pt>
                <c:pt idx="16525">
                  <c:v>45209</c:v>
                </c:pt>
                <c:pt idx="16526">
                  <c:v>45209</c:v>
                </c:pt>
                <c:pt idx="16527">
                  <c:v>45209</c:v>
                </c:pt>
                <c:pt idx="16528">
                  <c:v>45209</c:v>
                </c:pt>
                <c:pt idx="16529">
                  <c:v>45209</c:v>
                </c:pt>
                <c:pt idx="16530">
                  <c:v>45209</c:v>
                </c:pt>
                <c:pt idx="16531">
                  <c:v>45209</c:v>
                </c:pt>
                <c:pt idx="16532">
                  <c:v>45209</c:v>
                </c:pt>
                <c:pt idx="16533">
                  <c:v>45209</c:v>
                </c:pt>
                <c:pt idx="16534">
                  <c:v>45209</c:v>
                </c:pt>
                <c:pt idx="16535">
                  <c:v>45209</c:v>
                </c:pt>
                <c:pt idx="16536">
                  <c:v>45209</c:v>
                </c:pt>
                <c:pt idx="16537">
                  <c:v>45209</c:v>
                </c:pt>
                <c:pt idx="16538">
                  <c:v>45209</c:v>
                </c:pt>
                <c:pt idx="16539">
                  <c:v>45209</c:v>
                </c:pt>
                <c:pt idx="16540">
                  <c:v>45210</c:v>
                </c:pt>
                <c:pt idx="16541">
                  <c:v>45210</c:v>
                </c:pt>
                <c:pt idx="16542">
                  <c:v>45210</c:v>
                </c:pt>
                <c:pt idx="16543">
                  <c:v>45210</c:v>
                </c:pt>
                <c:pt idx="16544">
                  <c:v>45210</c:v>
                </c:pt>
                <c:pt idx="16545">
                  <c:v>45210</c:v>
                </c:pt>
                <c:pt idx="16546">
                  <c:v>45210</c:v>
                </c:pt>
                <c:pt idx="16547">
                  <c:v>45210</c:v>
                </c:pt>
                <c:pt idx="16548">
                  <c:v>45210</c:v>
                </c:pt>
                <c:pt idx="16549">
                  <c:v>45210</c:v>
                </c:pt>
                <c:pt idx="16550">
                  <c:v>45210</c:v>
                </c:pt>
                <c:pt idx="16551">
                  <c:v>45210</c:v>
                </c:pt>
                <c:pt idx="16552">
                  <c:v>45210</c:v>
                </c:pt>
                <c:pt idx="16553">
                  <c:v>45210</c:v>
                </c:pt>
                <c:pt idx="16554">
                  <c:v>45211</c:v>
                </c:pt>
                <c:pt idx="16555">
                  <c:v>45211</c:v>
                </c:pt>
                <c:pt idx="16556">
                  <c:v>45211</c:v>
                </c:pt>
                <c:pt idx="16557">
                  <c:v>45211</c:v>
                </c:pt>
                <c:pt idx="16558">
                  <c:v>45211</c:v>
                </c:pt>
                <c:pt idx="16559">
                  <c:v>45211</c:v>
                </c:pt>
                <c:pt idx="16560">
                  <c:v>45211</c:v>
                </c:pt>
                <c:pt idx="16561">
                  <c:v>45211</c:v>
                </c:pt>
                <c:pt idx="16562">
                  <c:v>45211</c:v>
                </c:pt>
                <c:pt idx="16563">
                  <c:v>45211</c:v>
                </c:pt>
                <c:pt idx="16564">
                  <c:v>45211</c:v>
                </c:pt>
                <c:pt idx="16565">
                  <c:v>45211</c:v>
                </c:pt>
                <c:pt idx="16566">
                  <c:v>45211</c:v>
                </c:pt>
                <c:pt idx="16567">
                  <c:v>45211</c:v>
                </c:pt>
                <c:pt idx="16568">
                  <c:v>45211</c:v>
                </c:pt>
                <c:pt idx="16569">
                  <c:v>45212</c:v>
                </c:pt>
                <c:pt idx="16570">
                  <c:v>45212</c:v>
                </c:pt>
                <c:pt idx="16571">
                  <c:v>45212</c:v>
                </c:pt>
                <c:pt idx="16572">
                  <c:v>45212</c:v>
                </c:pt>
                <c:pt idx="16573">
                  <c:v>45212</c:v>
                </c:pt>
                <c:pt idx="16574">
                  <c:v>45212</c:v>
                </c:pt>
                <c:pt idx="16575">
                  <c:v>45212</c:v>
                </c:pt>
                <c:pt idx="16576">
                  <c:v>45212</c:v>
                </c:pt>
                <c:pt idx="16577">
                  <c:v>45212</c:v>
                </c:pt>
                <c:pt idx="16578">
                  <c:v>45212</c:v>
                </c:pt>
                <c:pt idx="16579">
                  <c:v>45212</c:v>
                </c:pt>
                <c:pt idx="16580">
                  <c:v>45212</c:v>
                </c:pt>
                <c:pt idx="16581">
                  <c:v>45212</c:v>
                </c:pt>
                <c:pt idx="16582">
                  <c:v>45212</c:v>
                </c:pt>
                <c:pt idx="16583">
                  <c:v>45213</c:v>
                </c:pt>
                <c:pt idx="16584">
                  <c:v>45213</c:v>
                </c:pt>
                <c:pt idx="16585">
                  <c:v>45213</c:v>
                </c:pt>
                <c:pt idx="16586">
                  <c:v>45213</c:v>
                </c:pt>
                <c:pt idx="16587">
                  <c:v>45213</c:v>
                </c:pt>
                <c:pt idx="16588">
                  <c:v>45213</c:v>
                </c:pt>
                <c:pt idx="16589">
                  <c:v>45213</c:v>
                </c:pt>
                <c:pt idx="16590">
                  <c:v>45213</c:v>
                </c:pt>
                <c:pt idx="16591">
                  <c:v>45213</c:v>
                </c:pt>
                <c:pt idx="16592">
                  <c:v>45213</c:v>
                </c:pt>
                <c:pt idx="16593">
                  <c:v>45213</c:v>
                </c:pt>
                <c:pt idx="16594">
                  <c:v>45213</c:v>
                </c:pt>
                <c:pt idx="16595">
                  <c:v>45213</c:v>
                </c:pt>
                <c:pt idx="16596">
                  <c:v>45213</c:v>
                </c:pt>
                <c:pt idx="16597">
                  <c:v>45213</c:v>
                </c:pt>
                <c:pt idx="16598">
                  <c:v>45214</c:v>
                </c:pt>
                <c:pt idx="16599">
                  <c:v>45214</c:v>
                </c:pt>
                <c:pt idx="16600">
                  <c:v>45214</c:v>
                </c:pt>
                <c:pt idx="16601">
                  <c:v>45214</c:v>
                </c:pt>
                <c:pt idx="16602">
                  <c:v>45214</c:v>
                </c:pt>
                <c:pt idx="16603">
                  <c:v>45214</c:v>
                </c:pt>
                <c:pt idx="16604">
                  <c:v>45214</c:v>
                </c:pt>
                <c:pt idx="16605">
                  <c:v>45214</c:v>
                </c:pt>
                <c:pt idx="16606">
                  <c:v>45214</c:v>
                </c:pt>
                <c:pt idx="16607">
                  <c:v>45214</c:v>
                </c:pt>
                <c:pt idx="16608">
                  <c:v>45214</c:v>
                </c:pt>
                <c:pt idx="16609">
                  <c:v>45214</c:v>
                </c:pt>
                <c:pt idx="16610">
                  <c:v>45214</c:v>
                </c:pt>
                <c:pt idx="16611">
                  <c:v>45214</c:v>
                </c:pt>
                <c:pt idx="16612">
                  <c:v>45215</c:v>
                </c:pt>
                <c:pt idx="16613">
                  <c:v>45215</c:v>
                </c:pt>
                <c:pt idx="16614">
                  <c:v>45215</c:v>
                </c:pt>
                <c:pt idx="16615">
                  <c:v>45215</c:v>
                </c:pt>
                <c:pt idx="16616">
                  <c:v>45215</c:v>
                </c:pt>
                <c:pt idx="16617">
                  <c:v>45215</c:v>
                </c:pt>
                <c:pt idx="16618">
                  <c:v>45215</c:v>
                </c:pt>
                <c:pt idx="16619">
                  <c:v>45215</c:v>
                </c:pt>
                <c:pt idx="16620">
                  <c:v>45215</c:v>
                </c:pt>
                <c:pt idx="16621">
                  <c:v>45215</c:v>
                </c:pt>
                <c:pt idx="16622">
                  <c:v>45215</c:v>
                </c:pt>
                <c:pt idx="16623">
                  <c:v>45215</c:v>
                </c:pt>
                <c:pt idx="16624">
                  <c:v>45215</c:v>
                </c:pt>
                <c:pt idx="16625">
                  <c:v>45215</c:v>
                </c:pt>
                <c:pt idx="16626">
                  <c:v>45215</c:v>
                </c:pt>
                <c:pt idx="16627">
                  <c:v>45216</c:v>
                </c:pt>
                <c:pt idx="16628">
                  <c:v>45216</c:v>
                </c:pt>
                <c:pt idx="16629">
                  <c:v>45216</c:v>
                </c:pt>
                <c:pt idx="16630">
                  <c:v>45216</c:v>
                </c:pt>
                <c:pt idx="16631">
                  <c:v>45216</c:v>
                </c:pt>
                <c:pt idx="16632">
                  <c:v>45216</c:v>
                </c:pt>
                <c:pt idx="16633">
                  <c:v>45216</c:v>
                </c:pt>
                <c:pt idx="16634">
                  <c:v>45216</c:v>
                </c:pt>
                <c:pt idx="16635">
                  <c:v>45216</c:v>
                </c:pt>
                <c:pt idx="16636">
                  <c:v>45216</c:v>
                </c:pt>
                <c:pt idx="16637">
                  <c:v>45216</c:v>
                </c:pt>
                <c:pt idx="16638">
                  <c:v>45216</c:v>
                </c:pt>
                <c:pt idx="16639">
                  <c:v>45216</c:v>
                </c:pt>
                <c:pt idx="16640">
                  <c:v>45216</c:v>
                </c:pt>
                <c:pt idx="16641">
                  <c:v>45216</c:v>
                </c:pt>
                <c:pt idx="16642">
                  <c:v>45217</c:v>
                </c:pt>
                <c:pt idx="16643">
                  <c:v>45217</c:v>
                </c:pt>
                <c:pt idx="16644">
                  <c:v>45217</c:v>
                </c:pt>
                <c:pt idx="16645">
                  <c:v>45217</c:v>
                </c:pt>
                <c:pt idx="16646">
                  <c:v>45217</c:v>
                </c:pt>
                <c:pt idx="16647">
                  <c:v>45217</c:v>
                </c:pt>
                <c:pt idx="16648">
                  <c:v>45217</c:v>
                </c:pt>
                <c:pt idx="16649">
                  <c:v>45217</c:v>
                </c:pt>
                <c:pt idx="16650">
                  <c:v>45217</c:v>
                </c:pt>
                <c:pt idx="16651">
                  <c:v>45217</c:v>
                </c:pt>
                <c:pt idx="16652">
                  <c:v>45217</c:v>
                </c:pt>
                <c:pt idx="16653">
                  <c:v>45217</c:v>
                </c:pt>
                <c:pt idx="16654">
                  <c:v>45217</c:v>
                </c:pt>
                <c:pt idx="16655">
                  <c:v>45217</c:v>
                </c:pt>
                <c:pt idx="16656">
                  <c:v>45218</c:v>
                </c:pt>
                <c:pt idx="16657">
                  <c:v>45218</c:v>
                </c:pt>
                <c:pt idx="16658">
                  <c:v>45218</c:v>
                </c:pt>
                <c:pt idx="16659">
                  <c:v>45218</c:v>
                </c:pt>
                <c:pt idx="16660">
                  <c:v>45218</c:v>
                </c:pt>
                <c:pt idx="16661">
                  <c:v>45218</c:v>
                </c:pt>
                <c:pt idx="16662">
                  <c:v>45218</c:v>
                </c:pt>
                <c:pt idx="16663">
                  <c:v>45218</c:v>
                </c:pt>
                <c:pt idx="16664">
                  <c:v>45218</c:v>
                </c:pt>
                <c:pt idx="16665">
                  <c:v>45218</c:v>
                </c:pt>
                <c:pt idx="16666">
                  <c:v>45218</c:v>
                </c:pt>
                <c:pt idx="16667">
                  <c:v>45218</c:v>
                </c:pt>
                <c:pt idx="16668">
                  <c:v>45218</c:v>
                </c:pt>
                <c:pt idx="16669">
                  <c:v>45218</c:v>
                </c:pt>
                <c:pt idx="16670">
                  <c:v>45218</c:v>
                </c:pt>
                <c:pt idx="16671">
                  <c:v>45219</c:v>
                </c:pt>
                <c:pt idx="16672">
                  <c:v>45219</c:v>
                </c:pt>
                <c:pt idx="16673">
                  <c:v>45219</c:v>
                </c:pt>
                <c:pt idx="16674">
                  <c:v>45219</c:v>
                </c:pt>
                <c:pt idx="16675">
                  <c:v>45219</c:v>
                </c:pt>
                <c:pt idx="16676">
                  <c:v>45219</c:v>
                </c:pt>
                <c:pt idx="16677">
                  <c:v>45219</c:v>
                </c:pt>
                <c:pt idx="16678">
                  <c:v>45219</c:v>
                </c:pt>
                <c:pt idx="16679">
                  <c:v>45219</c:v>
                </c:pt>
                <c:pt idx="16680">
                  <c:v>45219</c:v>
                </c:pt>
                <c:pt idx="16681">
                  <c:v>45219</c:v>
                </c:pt>
                <c:pt idx="16682">
                  <c:v>45219</c:v>
                </c:pt>
                <c:pt idx="16683">
                  <c:v>45219</c:v>
                </c:pt>
                <c:pt idx="16684">
                  <c:v>45219</c:v>
                </c:pt>
                <c:pt idx="16685">
                  <c:v>45220</c:v>
                </c:pt>
                <c:pt idx="16686">
                  <c:v>45220</c:v>
                </c:pt>
                <c:pt idx="16687">
                  <c:v>45220</c:v>
                </c:pt>
                <c:pt idx="16688">
                  <c:v>45220</c:v>
                </c:pt>
                <c:pt idx="16689">
                  <c:v>45220</c:v>
                </c:pt>
                <c:pt idx="16690">
                  <c:v>45220</c:v>
                </c:pt>
                <c:pt idx="16691">
                  <c:v>45220</c:v>
                </c:pt>
                <c:pt idx="16692">
                  <c:v>45220</c:v>
                </c:pt>
                <c:pt idx="16693">
                  <c:v>45220</c:v>
                </c:pt>
                <c:pt idx="16694">
                  <c:v>45220</c:v>
                </c:pt>
                <c:pt idx="16695">
                  <c:v>45220</c:v>
                </c:pt>
                <c:pt idx="16696">
                  <c:v>45220</c:v>
                </c:pt>
                <c:pt idx="16697">
                  <c:v>45220</c:v>
                </c:pt>
                <c:pt idx="16698">
                  <c:v>45220</c:v>
                </c:pt>
                <c:pt idx="16699">
                  <c:v>45220</c:v>
                </c:pt>
                <c:pt idx="16700">
                  <c:v>45221</c:v>
                </c:pt>
                <c:pt idx="16701">
                  <c:v>45221</c:v>
                </c:pt>
                <c:pt idx="16702">
                  <c:v>45221</c:v>
                </c:pt>
                <c:pt idx="16703">
                  <c:v>45221</c:v>
                </c:pt>
                <c:pt idx="16704">
                  <c:v>45221</c:v>
                </c:pt>
                <c:pt idx="16705">
                  <c:v>45221</c:v>
                </c:pt>
                <c:pt idx="16706">
                  <c:v>45221</c:v>
                </c:pt>
                <c:pt idx="16707">
                  <c:v>45221</c:v>
                </c:pt>
                <c:pt idx="16708">
                  <c:v>45221</c:v>
                </c:pt>
                <c:pt idx="16709">
                  <c:v>45221</c:v>
                </c:pt>
                <c:pt idx="16710">
                  <c:v>45221</c:v>
                </c:pt>
                <c:pt idx="16711">
                  <c:v>45221</c:v>
                </c:pt>
                <c:pt idx="16712">
                  <c:v>45221</c:v>
                </c:pt>
                <c:pt idx="16713">
                  <c:v>45221</c:v>
                </c:pt>
                <c:pt idx="16714">
                  <c:v>45222</c:v>
                </c:pt>
                <c:pt idx="16715">
                  <c:v>45222</c:v>
                </c:pt>
                <c:pt idx="16716">
                  <c:v>45222</c:v>
                </c:pt>
                <c:pt idx="16717">
                  <c:v>45222</c:v>
                </c:pt>
                <c:pt idx="16718">
                  <c:v>45222</c:v>
                </c:pt>
                <c:pt idx="16719">
                  <c:v>45222</c:v>
                </c:pt>
                <c:pt idx="16720">
                  <c:v>45222</c:v>
                </c:pt>
                <c:pt idx="16721">
                  <c:v>45222</c:v>
                </c:pt>
                <c:pt idx="16722">
                  <c:v>45222</c:v>
                </c:pt>
                <c:pt idx="16723">
                  <c:v>45222</c:v>
                </c:pt>
                <c:pt idx="16724">
                  <c:v>45222</c:v>
                </c:pt>
                <c:pt idx="16725">
                  <c:v>45222</c:v>
                </c:pt>
                <c:pt idx="16726">
                  <c:v>45222</c:v>
                </c:pt>
                <c:pt idx="16727">
                  <c:v>45222</c:v>
                </c:pt>
                <c:pt idx="16728">
                  <c:v>45222</c:v>
                </c:pt>
                <c:pt idx="16729">
                  <c:v>45223</c:v>
                </c:pt>
                <c:pt idx="16730">
                  <c:v>45223</c:v>
                </c:pt>
                <c:pt idx="16731">
                  <c:v>45223</c:v>
                </c:pt>
                <c:pt idx="16732">
                  <c:v>45223</c:v>
                </c:pt>
                <c:pt idx="16733">
                  <c:v>45223</c:v>
                </c:pt>
                <c:pt idx="16734">
                  <c:v>45223</c:v>
                </c:pt>
                <c:pt idx="16735">
                  <c:v>45223</c:v>
                </c:pt>
                <c:pt idx="16736">
                  <c:v>45223</c:v>
                </c:pt>
                <c:pt idx="16737">
                  <c:v>45223</c:v>
                </c:pt>
                <c:pt idx="16738">
                  <c:v>45223</c:v>
                </c:pt>
                <c:pt idx="16739">
                  <c:v>45223</c:v>
                </c:pt>
                <c:pt idx="16740">
                  <c:v>45223</c:v>
                </c:pt>
                <c:pt idx="16741">
                  <c:v>45223</c:v>
                </c:pt>
                <c:pt idx="16742">
                  <c:v>45223</c:v>
                </c:pt>
                <c:pt idx="16743">
                  <c:v>45224</c:v>
                </c:pt>
                <c:pt idx="16744">
                  <c:v>45224</c:v>
                </c:pt>
                <c:pt idx="16745">
                  <c:v>45224</c:v>
                </c:pt>
                <c:pt idx="16746">
                  <c:v>45224</c:v>
                </c:pt>
                <c:pt idx="16747">
                  <c:v>45224</c:v>
                </c:pt>
                <c:pt idx="16748">
                  <c:v>45224</c:v>
                </c:pt>
                <c:pt idx="16749">
                  <c:v>45224</c:v>
                </c:pt>
                <c:pt idx="16750">
                  <c:v>45224</c:v>
                </c:pt>
                <c:pt idx="16751">
                  <c:v>45224</c:v>
                </c:pt>
                <c:pt idx="16752">
                  <c:v>45224</c:v>
                </c:pt>
                <c:pt idx="16753">
                  <c:v>45224</c:v>
                </c:pt>
                <c:pt idx="16754">
                  <c:v>45224</c:v>
                </c:pt>
                <c:pt idx="16755">
                  <c:v>45224</c:v>
                </c:pt>
                <c:pt idx="16756">
                  <c:v>45224</c:v>
                </c:pt>
                <c:pt idx="16757">
                  <c:v>45224</c:v>
                </c:pt>
                <c:pt idx="16758">
                  <c:v>45225</c:v>
                </c:pt>
                <c:pt idx="16759">
                  <c:v>45225</c:v>
                </c:pt>
                <c:pt idx="16760">
                  <c:v>45225</c:v>
                </c:pt>
                <c:pt idx="16761">
                  <c:v>45225</c:v>
                </c:pt>
                <c:pt idx="16762">
                  <c:v>45225</c:v>
                </c:pt>
                <c:pt idx="16763">
                  <c:v>45225</c:v>
                </c:pt>
                <c:pt idx="16764">
                  <c:v>45225</c:v>
                </c:pt>
                <c:pt idx="16765">
                  <c:v>45225</c:v>
                </c:pt>
                <c:pt idx="16766">
                  <c:v>45225</c:v>
                </c:pt>
                <c:pt idx="16767">
                  <c:v>45225</c:v>
                </c:pt>
                <c:pt idx="16768">
                  <c:v>45225</c:v>
                </c:pt>
                <c:pt idx="16769">
                  <c:v>45225</c:v>
                </c:pt>
                <c:pt idx="16770">
                  <c:v>45225</c:v>
                </c:pt>
                <c:pt idx="16771">
                  <c:v>45225</c:v>
                </c:pt>
                <c:pt idx="16772">
                  <c:v>45225</c:v>
                </c:pt>
                <c:pt idx="16773">
                  <c:v>45226</c:v>
                </c:pt>
                <c:pt idx="16774">
                  <c:v>45226</c:v>
                </c:pt>
                <c:pt idx="16775">
                  <c:v>45226</c:v>
                </c:pt>
                <c:pt idx="16776">
                  <c:v>45226</c:v>
                </c:pt>
                <c:pt idx="16777">
                  <c:v>45226</c:v>
                </c:pt>
                <c:pt idx="16778">
                  <c:v>45226</c:v>
                </c:pt>
                <c:pt idx="16779">
                  <c:v>45226</c:v>
                </c:pt>
                <c:pt idx="16780">
                  <c:v>45226</c:v>
                </c:pt>
                <c:pt idx="16781">
                  <c:v>45226</c:v>
                </c:pt>
                <c:pt idx="16782">
                  <c:v>45226</c:v>
                </c:pt>
                <c:pt idx="16783">
                  <c:v>45226</c:v>
                </c:pt>
                <c:pt idx="16784">
                  <c:v>45226</c:v>
                </c:pt>
                <c:pt idx="16785">
                  <c:v>45226</c:v>
                </c:pt>
                <c:pt idx="16786">
                  <c:v>45226</c:v>
                </c:pt>
                <c:pt idx="16787">
                  <c:v>45227</c:v>
                </c:pt>
                <c:pt idx="16788">
                  <c:v>45227</c:v>
                </c:pt>
                <c:pt idx="16789">
                  <c:v>45227</c:v>
                </c:pt>
                <c:pt idx="16790">
                  <c:v>45227</c:v>
                </c:pt>
                <c:pt idx="16791">
                  <c:v>45227</c:v>
                </c:pt>
                <c:pt idx="16792">
                  <c:v>45227</c:v>
                </c:pt>
                <c:pt idx="16793">
                  <c:v>45227</c:v>
                </c:pt>
                <c:pt idx="16794">
                  <c:v>45227</c:v>
                </c:pt>
                <c:pt idx="16795">
                  <c:v>45227</c:v>
                </c:pt>
                <c:pt idx="16796">
                  <c:v>45227</c:v>
                </c:pt>
                <c:pt idx="16797">
                  <c:v>45227</c:v>
                </c:pt>
                <c:pt idx="16798">
                  <c:v>45227</c:v>
                </c:pt>
                <c:pt idx="16799">
                  <c:v>45227</c:v>
                </c:pt>
                <c:pt idx="16800">
                  <c:v>45227</c:v>
                </c:pt>
                <c:pt idx="16801">
                  <c:v>45227</c:v>
                </c:pt>
                <c:pt idx="16802">
                  <c:v>45228</c:v>
                </c:pt>
                <c:pt idx="16803">
                  <c:v>45228</c:v>
                </c:pt>
                <c:pt idx="16804">
                  <c:v>45228</c:v>
                </c:pt>
                <c:pt idx="16805">
                  <c:v>45228</c:v>
                </c:pt>
                <c:pt idx="16806">
                  <c:v>45228</c:v>
                </c:pt>
                <c:pt idx="16807">
                  <c:v>45228</c:v>
                </c:pt>
                <c:pt idx="16808">
                  <c:v>45228</c:v>
                </c:pt>
                <c:pt idx="16809">
                  <c:v>45228</c:v>
                </c:pt>
                <c:pt idx="16810">
                  <c:v>45228</c:v>
                </c:pt>
                <c:pt idx="16811">
                  <c:v>45228</c:v>
                </c:pt>
                <c:pt idx="16812">
                  <c:v>45228</c:v>
                </c:pt>
                <c:pt idx="16813">
                  <c:v>45228</c:v>
                </c:pt>
                <c:pt idx="16814">
                  <c:v>45228</c:v>
                </c:pt>
                <c:pt idx="16815">
                  <c:v>45228</c:v>
                </c:pt>
                <c:pt idx="16816">
                  <c:v>45229</c:v>
                </c:pt>
                <c:pt idx="16817">
                  <c:v>45229</c:v>
                </c:pt>
                <c:pt idx="16818">
                  <c:v>45229</c:v>
                </c:pt>
                <c:pt idx="16819">
                  <c:v>45229</c:v>
                </c:pt>
                <c:pt idx="16820">
                  <c:v>45229</c:v>
                </c:pt>
                <c:pt idx="16821">
                  <c:v>45229</c:v>
                </c:pt>
                <c:pt idx="16822">
                  <c:v>45229</c:v>
                </c:pt>
                <c:pt idx="16823">
                  <c:v>45229</c:v>
                </c:pt>
                <c:pt idx="16824">
                  <c:v>45229</c:v>
                </c:pt>
                <c:pt idx="16825">
                  <c:v>45229</c:v>
                </c:pt>
                <c:pt idx="16826">
                  <c:v>45229</c:v>
                </c:pt>
                <c:pt idx="16827">
                  <c:v>45229</c:v>
                </c:pt>
                <c:pt idx="16828">
                  <c:v>45229</c:v>
                </c:pt>
                <c:pt idx="16829">
                  <c:v>45229</c:v>
                </c:pt>
                <c:pt idx="16830">
                  <c:v>45229</c:v>
                </c:pt>
                <c:pt idx="16831">
                  <c:v>45230</c:v>
                </c:pt>
                <c:pt idx="16832">
                  <c:v>45230</c:v>
                </c:pt>
                <c:pt idx="16833">
                  <c:v>45230</c:v>
                </c:pt>
                <c:pt idx="16834">
                  <c:v>45230</c:v>
                </c:pt>
                <c:pt idx="16835">
                  <c:v>45230</c:v>
                </c:pt>
                <c:pt idx="16836">
                  <c:v>45230</c:v>
                </c:pt>
                <c:pt idx="16837">
                  <c:v>45230</c:v>
                </c:pt>
                <c:pt idx="16838">
                  <c:v>45230</c:v>
                </c:pt>
                <c:pt idx="16839">
                  <c:v>45230</c:v>
                </c:pt>
                <c:pt idx="16840">
                  <c:v>45230</c:v>
                </c:pt>
                <c:pt idx="16841">
                  <c:v>45230</c:v>
                </c:pt>
                <c:pt idx="16842">
                  <c:v>45230</c:v>
                </c:pt>
                <c:pt idx="16843">
                  <c:v>45230</c:v>
                </c:pt>
                <c:pt idx="16844">
                  <c:v>45230</c:v>
                </c:pt>
                <c:pt idx="16845">
                  <c:v>45231</c:v>
                </c:pt>
                <c:pt idx="16846">
                  <c:v>45231</c:v>
                </c:pt>
                <c:pt idx="16847">
                  <c:v>45231</c:v>
                </c:pt>
                <c:pt idx="16848">
                  <c:v>45231</c:v>
                </c:pt>
                <c:pt idx="16849">
                  <c:v>45231</c:v>
                </c:pt>
                <c:pt idx="16850">
                  <c:v>45231</c:v>
                </c:pt>
                <c:pt idx="16851">
                  <c:v>45231</c:v>
                </c:pt>
                <c:pt idx="16852">
                  <c:v>45231</c:v>
                </c:pt>
                <c:pt idx="16853">
                  <c:v>45231</c:v>
                </c:pt>
                <c:pt idx="16854">
                  <c:v>45231</c:v>
                </c:pt>
                <c:pt idx="16855">
                  <c:v>45231</c:v>
                </c:pt>
                <c:pt idx="16856">
                  <c:v>45231</c:v>
                </c:pt>
                <c:pt idx="16857">
                  <c:v>45231</c:v>
                </c:pt>
                <c:pt idx="16858">
                  <c:v>45231</c:v>
                </c:pt>
                <c:pt idx="16859">
                  <c:v>45231</c:v>
                </c:pt>
                <c:pt idx="16860">
                  <c:v>45232</c:v>
                </c:pt>
                <c:pt idx="16861">
                  <c:v>45232</c:v>
                </c:pt>
                <c:pt idx="16862">
                  <c:v>45232</c:v>
                </c:pt>
                <c:pt idx="16863">
                  <c:v>45232</c:v>
                </c:pt>
                <c:pt idx="16864">
                  <c:v>45232</c:v>
                </c:pt>
                <c:pt idx="16865">
                  <c:v>45232</c:v>
                </c:pt>
                <c:pt idx="16866">
                  <c:v>45232</c:v>
                </c:pt>
                <c:pt idx="16867">
                  <c:v>45232</c:v>
                </c:pt>
                <c:pt idx="16868">
                  <c:v>45232</c:v>
                </c:pt>
                <c:pt idx="16869">
                  <c:v>45232</c:v>
                </c:pt>
                <c:pt idx="16870">
                  <c:v>45232</c:v>
                </c:pt>
                <c:pt idx="16871">
                  <c:v>45232</c:v>
                </c:pt>
                <c:pt idx="16872">
                  <c:v>45232</c:v>
                </c:pt>
                <c:pt idx="16873">
                  <c:v>45232</c:v>
                </c:pt>
                <c:pt idx="16874">
                  <c:v>45232</c:v>
                </c:pt>
                <c:pt idx="16875">
                  <c:v>45233</c:v>
                </c:pt>
                <c:pt idx="16876">
                  <c:v>45233</c:v>
                </c:pt>
                <c:pt idx="16877">
                  <c:v>45233</c:v>
                </c:pt>
                <c:pt idx="16878">
                  <c:v>45233</c:v>
                </c:pt>
                <c:pt idx="16879">
                  <c:v>45233</c:v>
                </c:pt>
                <c:pt idx="16880">
                  <c:v>45233</c:v>
                </c:pt>
                <c:pt idx="16881">
                  <c:v>45233</c:v>
                </c:pt>
                <c:pt idx="16882">
                  <c:v>45233</c:v>
                </c:pt>
                <c:pt idx="16883">
                  <c:v>45233</c:v>
                </c:pt>
                <c:pt idx="16884">
                  <c:v>45233</c:v>
                </c:pt>
                <c:pt idx="16885">
                  <c:v>45233</c:v>
                </c:pt>
                <c:pt idx="16886">
                  <c:v>45233</c:v>
                </c:pt>
                <c:pt idx="16887">
                  <c:v>45233</c:v>
                </c:pt>
                <c:pt idx="16888">
                  <c:v>45233</c:v>
                </c:pt>
                <c:pt idx="16889">
                  <c:v>45234</c:v>
                </c:pt>
                <c:pt idx="16890">
                  <c:v>45234</c:v>
                </c:pt>
                <c:pt idx="16891">
                  <c:v>45234</c:v>
                </c:pt>
                <c:pt idx="16892">
                  <c:v>45234</c:v>
                </c:pt>
                <c:pt idx="16893">
                  <c:v>45234</c:v>
                </c:pt>
                <c:pt idx="16894">
                  <c:v>45234</c:v>
                </c:pt>
                <c:pt idx="16895">
                  <c:v>45234</c:v>
                </c:pt>
                <c:pt idx="16896">
                  <c:v>45234</c:v>
                </c:pt>
                <c:pt idx="16897">
                  <c:v>45234</c:v>
                </c:pt>
                <c:pt idx="16898">
                  <c:v>45234</c:v>
                </c:pt>
                <c:pt idx="16899">
                  <c:v>45234</c:v>
                </c:pt>
                <c:pt idx="16900">
                  <c:v>45234</c:v>
                </c:pt>
                <c:pt idx="16901">
                  <c:v>45234</c:v>
                </c:pt>
                <c:pt idx="16902">
                  <c:v>45234</c:v>
                </c:pt>
                <c:pt idx="16903">
                  <c:v>45234</c:v>
                </c:pt>
                <c:pt idx="16904">
                  <c:v>45235</c:v>
                </c:pt>
                <c:pt idx="16905">
                  <c:v>45235</c:v>
                </c:pt>
                <c:pt idx="16906">
                  <c:v>45235</c:v>
                </c:pt>
                <c:pt idx="16907">
                  <c:v>45235</c:v>
                </c:pt>
                <c:pt idx="16908">
                  <c:v>45235</c:v>
                </c:pt>
                <c:pt idx="16909">
                  <c:v>45235</c:v>
                </c:pt>
                <c:pt idx="16910">
                  <c:v>45235</c:v>
                </c:pt>
                <c:pt idx="16911">
                  <c:v>45235</c:v>
                </c:pt>
                <c:pt idx="16912">
                  <c:v>45235</c:v>
                </c:pt>
                <c:pt idx="16913">
                  <c:v>45235</c:v>
                </c:pt>
                <c:pt idx="16914">
                  <c:v>45235</c:v>
                </c:pt>
                <c:pt idx="16915">
                  <c:v>45235</c:v>
                </c:pt>
                <c:pt idx="16916">
                  <c:v>45235</c:v>
                </c:pt>
                <c:pt idx="16917">
                  <c:v>45235</c:v>
                </c:pt>
                <c:pt idx="16918">
                  <c:v>45236</c:v>
                </c:pt>
                <c:pt idx="16919">
                  <c:v>45236</c:v>
                </c:pt>
                <c:pt idx="16920">
                  <c:v>45236</c:v>
                </c:pt>
                <c:pt idx="16921">
                  <c:v>45236</c:v>
                </c:pt>
                <c:pt idx="16922">
                  <c:v>45236</c:v>
                </c:pt>
                <c:pt idx="16923">
                  <c:v>45236</c:v>
                </c:pt>
                <c:pt idx="16924">
                  <c:v>45236</c:v>
                </c:pt>
                <c:pt idx="16925">
                  <c:v>45236</c:v>
                </c:pt>
                <c:pt idx="16926">
                  <c:v>45236</c:v>
                </c:pt>
                <c:pt idx="16927">
                  <c:v>45236</c:v>
                </c:pt>
                <c:pt idx="16928">
                  <c:v>45236</c:v>
                </c:pt>
                <c:pt idx="16929">
                  <c:v>45236</c:v>
                </c:pt>
                <c:pt idx="16930">
                  <c:v>45236</c:v>
                </c:pt>
                <c:pt idx="16931">
                  <c:v>45236</c:v>
                </c:pt>
                <c:pt idx="16932">
                  <c:v>45236</c:v>
                </c:pt>
                <c:pt idx="16933">
                  <c:v>45237</c:v>
                </c:pt>
                <c:pt idx="16934">
                  <c:v>45237</c:v>
                </c:pt>
                <c:pt idx="16935">
                  <c:v>45237</c:v>
                </c:pt>
                <c:pt idx="16936">
                  <c:v>45237</c:v>
                </c:pt>
                <c:pt idx="16937">
                  <c:v>45237</c:v>
                </c:pt>
                <c:pt idx="16938">
                  <c:v>45237</c:v>
                </c:pt>
                <c:pt idx="16939">
                  <c:v>45237</c:v>
                </c:pt>
                <c:pt idx="16940">
                  <c:v>45237</c:v>
                </c:pt>
                <c:pt idx="16941">
                  <c:v>45237</c:v>
                </c:pt>
                <c:pt idx="16942">
                  <c:v>45237</c:v>
                </c:pt>
                <c:pt idx="16943">
                  <c:v>45237</c:v>
                </c:pt>
                <c:pt idx="16944">
                  <c:v>45237</c:v>
                </c:pt>
                <c:pt idx="16945">
                  <c:v>45237</c:v>
                </c:pt>
                <c:pt idx="16946">
                  <c:v>45237</c:v>
                </c:pt>
                <c:pt idx="16947">
                  <c:v>45238</c:v>
                </c:pt>
                <c:pt idx="16948">
                  <c:v>45238</c:v>
                </c:pt>
                <c:pt idx="16949">
                  <c:v>45238</c:v>
                </c:pt>
                <c:pt idx="16950">
                  <c:v>45238</c:v>
                </c:pt>
                <c:pt idx="16951">
                  <c:v>45238</c:v>
                </c:pt>
                <c:pt idx="16952">
                  <c:v>45238</c:v>
                </c:pt>
                <c:pt idx="16953">
                  <c:v>45238</c:v>
                </c:pt>
                <c:pt idx="16954">
                  <c:v>45238</c:v>
                </c:pt>
                <c:pt idx="16955">
                  <c:v>45238</c:v>
                </c:pt>
                <c:pt idx="16956">
                  <c:v>45238</c:v>
                </c:pt>
                <c:pt idx="16957">
                  <c:v>45238</c:v>
                </c:pt>
                <c:pt idx="16958">
                  <c:v>45238</c:v>
                </c:pt>
                <c:pt idx="16959">
                  <c:v>45238</c:v>
                </c:pt>
                <c:pt idx="16960">
                  <c:v>45238</c:v>
                </c:pt>
                <c:pt idx="16961">
                  <c:v>45238</c:v>
                </c:pt>
                <c:pt idx="16962">
                  <c:v>45239</c:v>
                </c:pt>
                <c:pt idx="16963">
                  <c:v>45239</c:v>
                </c:pt>
                <c:pt idx="16964">
                  <c:v>45239</c:v>
                </c:pt>
                <c:pt idx="16965">
                  <c:v>45239</c:v>
                </c:pt>
                <c:pt idx="16966">
                  <c:v>45239</c:v>
                </c:pt>
                <c:pt idx="16967">
                  <c:v>45239</c:v>
                </c:pt>
                <c:pt idx="16968">
                  <c:v>45239</c:v>
                </c:pt>
                <c:pt idx="16969">
                  <c:v>45239</c:v>
                </c:pt>
                <c:pt idx="16970">
                  <c:v>45239</c:v>
                </c:pt>
                <c:pt idx="16971">
                  <c:v>45239</c:v>
                </c:pt>
                <c:pt idx="16972">
                  <c:v>45239</c:v>
                </c:pt>
                <c:pt idx="16973">
                  <c:v>45239</c:v>
                </c:pt>
                <c:pt idx="16974">
                  <c:v>45239</c:v>
                </c:pt>
                <c:pt idx="16975">
                  <c:v>45239</c:v>
                </c:pt>
                <c:pt idx="16976">
                  <c:v>45240</c:v>
                </c:pt>
                <c:pt idx="16977">
                  <c:v>45240</c:v>
                </c:pt>
                <c:pt idx="16978">
                  <c:v>45240</c:v>
                </c:pt>
                <c:pt idx="16979">
                  <c:v>45240</c:v>
                </c:pt>
                <c:pt idx="16980">
                  <c:v>45240</c:v>
                </c:pt>
                <c:pt idx="16981">
                  <c:v>45240</c:v>
                </c:pt>
                <c:pt idx="16982">
                  <c:v>45240</c:v>
                </c:pt>
                <c:pt idx="16983">
                  <c:v>45240</c:v>
                </c:pt>
                <c:pt idx="16984">
                  <c:v>45240</c:v>
                </c:pt>
                <c:pt idx="16985">
                  <c:v>45240</c:v>
                </c:pt>
                <c:pt idx="16986">
                  <c:v>45240</c:v>
                </c:pt>
                <c:pt idx="16987">
                  <c:v>45240</c:v>
                </c:pt>
                <c:pt idx="16988">
                  <c:v>45240</c:v>
                </c:pt>
                <c:pt idx="16989">
                  <c:v>45240</c:v>
                </c:pt>
                <c:pt idx="16990">
                  <c:v>45240</c:v>
                </c:pt>
                <c:pt idx="16991">
                  <c:v>45241</c:v>
                </c:pt>
                <c:pt idx="16992">
                  <c:v>45241</c:v>
                </c:pt>
                <c:pt idx="16993">
                  <c:v>45241</c:v>
                </c:pt>
                <c:pt idx="16994">
                  <c:v>45241</c:v>
                </c:pt>
                <c:pt idx="16995">
                  <c:v>45241</c:v>
                </c:pt>
                <c:pt idx="16996">
                  <c:v>45241</c:v>
                </c:pt>
                <c:pt idx="16997">
                  <c:v>45241</c:v>
                </c:pt>
                <c:pt idx="16998">
                  <c:v>45241</c:v>
                </c:pt>
                <c:pt idx="16999">
                  <c:v>45241</c:v>
                </c:pt>
                <c:pt idx="17000">
                  <c:v>45241</c:v>
                </c:pt>
                <c:pt idx="17001">
                  <c:v>45241</c:v>
                </c:pt>
                <c:pt idx="17002">
                  <c:v>45241</c:v>
                </c:pt>
                <c:pt idx="17003">
                  <c:v>45241</c:v>
                </c:pt>
                <c:pt idx="17004">
                  <c:v>45241</c:v>
                </c:pt>
                <c:pt idx="17005">
                  <c:v>45241</c:v>
                </c:pt>
                <c:pt idx="17006">
                  <c:v>45242</c:v>
                </c:pt>
                <c:pt idx="17007">
                  <c:v>45242</c:v>
                </c:pt>
                <c:pt idx="17008">
                  <c:v>45242</c:v>
                </c:pt>
                <c:pt idx="17009">
                  <c:v>45242</c:v>
                </c:pt>
                <c:pt idx="17010">
                  <c:v>45242</c:v>
                </c:pt>
                <c:pt idx="17011">
                  <c:v>45242</c:v>
                </c:pt>
                <c:pt idx="17012">
                  <c:v>45242</c:v>
                </c:pt>
                <c:pt idx="17013">
                  <c:v>45242</c:v>
                </c:pt>
                <c:pt idx="17014">
                  <c:v>45242</c:v>
                </c:pt>
                <c:pt idx="17015">
                  <c:v>45242</c:v>
                </c:pt>
                <c:pt idx="17016">
                  <c:v>45242</c:v>
                </c:pt>
                <c:pt idx="17017">
                  <c:v>45242</c:v>
                </c:pt>
                <c:pt idx="17018">
                  <c:v>45242</c:v>
                </c:pt>
                <c:pt idx="17019">
                  <c:v>45242</c:v>
                </c:pt>
                <c:pt idx="17020">
                  <c:v>45243</c:v>
                </c:pt>
                <c:pt idx="17021">
                  <c:v>45243</c:v>
                </c:pt>
                <c:pt idx="17022">
                  <c:v>45243</c:v>
                </c:pt>
                <c:pt idx="17023">
                  <c:v>45243</c:v>
                </c:pt>
                <c:pt idx="17024">
                  <c:v>45243</c:v>
                </c:pt>
                <c:pt idx="17025">
                  <c:v>45243</c:v>
                </c:pt>
                <c:pt idx="17026">
                  <c:v>45243</c:v>
                </c:pt>
                <c:pt idx="17027">
                  <c:v>45243</c:v>
                </c:pt>
                <c:pt idx="17028">
                  <c:v>45243</c:v>
                </c:pt>
                <c:pt idx="17029">
                  <c:v>45243</c:v>
                </c:pt>
                <c:pt idx="17030">
                  <c:v>45243</c:v>
                </c:pt>
                <c:pt idx="17031">
                  <c:v>45243</c:v>
                </c:pt>
                <c:pt idx="17032">
                  <c:v>45243</c:v>
                </c:pt>
                <c:pt idx="17033">
                  <c:v>45243</c:v>
                </c:pt>
                <c:pt idx="17034">
                  <c:v>45243</c:v>
                </c:pt>
                <c:pt idx="17035">
                  <c:v>45244</c:v>
                </c:pt>
                <c:pt idx="17036">
                  <c:v>45244</c:v>
                </c:pt>
                <c:pt idx="17037">
                  <c:v>45244</c:v>
                </c:pt>
                <c:pt idx="17038">
                  <c:v>45244</c:v>
                </c:pt>
                <c:pt idx="17039">
                  <c:v>45244</c:v>
                </c:pt>
                <c:pt idx="17040">
                  <c:v>45244</c:v>
                </c:pt>
                <c:pt idx="17041">
                  <c:v>45244</c:v>
                </c:pt>
                <c:pt idx="17042">
                  <c:v>45244</c:v>
                </c:pt>
                <c:pt idx="17043">
                  <c:v>45244</c:v>
                </c:pt>
                <c:pt idx="17044">
                  <c:v>45244</c:v>
                </c:pt>
                <c:pt idx="17045">
                  <c:v>45244</c:v>
                </c:pt>
                <c:pt idx="17046">
                  <c:v>45244</c:v>
                </c:pt>
                <c:pt idx="17047">
                  <c:v>45244</c:v>
                </c:pt>
                <c:pt idx="17048">
                  <c:v>45244</c:v>
                </c:pt>
                <c:pt idx="17049">
                  <c:v>45245</c:v>
                </c:pt>
                <c:pt idx="17050">
                  <c:v>45245</c:v>
                </c:pt>
                <c:pt idx="17051">
                  <c:v>45245</c:v>
                </c:pt>
                <c:pt idx="17052">
                  <c:v>45245</c:v>
                </c:pt>
                <c:pt idx="17053">
                  <c:v>45245</c:v>
                </c:pt>
                <c:pt idx="17054">
                  <c:v>45245</c:v>
                </c:pt>
                <c:pt idx="17055">
                  <c:v>45245</c:v>
                </c:pt>
                <c:pt idx="17056">
                  <c:v>45245</c:v>
                </c:pt>
                <c:pt idx="17057">
                  <c:v>45245</c:v>
                </c:pt>
                <c:pt idx="17058">
                  <c:v>45245</c:v>
                </c:pt>
                <c:pt idx="17059">
                  <c:v>45245</c:v>
                </c:pt>
                <c:pt idx="17060">
                  <c:v>45245</c:v>
                </c:pt>
                <c:pt idx="17061">
                  <c:v>45245</c:v>
                </c:pt>
                <c:pt idx="17062">
                  <c:v>45245</c:v>
                </c:pt>
                <c:pt idx="17063">
                  <c:v>45245</c:v>
                </c:pt>
                <c:pt idx="17064">
                  <c:v>45246</c:v>
                </c:pt>
                <c:pt idx="17065">
                  <c:v>45246</c:v>
                </c:pt>
                <c:pt idx="17066">
                  <c:v>45246</c:v>
                </c:pt>
                <c:pt idx="17067">
                  <c:v>45246</c:v>
                </c:pt>
                <c:pt idx="17068">
                  <c:v>45246</c:v>
                </c:pt>
                <c:pt idx="17069">
                  <c:v>45246</c:v>
                </c:pt>
                <c:pt idx="17070">
                  <c:v>45246</c:v>
                </c:pt>
                <c:pt idx="17071">
                  <c:v>45246</c:v>
                </c:pt>
                <c:pt idx="17072">
                  <c:v>45246</c:v>
                </c:pt>
                <c:pt idx="17073">
                  <c:v>45246</c:v>
                </c:pt>
                <c:pt idx="17074">
                  <c:v>45246</c:v>
                </c:pt>
                <c:pt idx="17075">
                  <c:v>45246</c:v>
                </c:pt>
                <c:pt idx="17076">
                  <c:v>45246</c:v>
                </c:pt>
                <c:pt idx="17077">
                  <c:v>45246</c:v>
                </c:pt>
                <c:pt idx="17078">
                  <c:v>45247</c:v>
                </c:pt>
                <c:pt idx="17079">
                  <c:v>45247</c:v>
                </c:pt>
                <c:pt idx="17080">
                  <c:v>45247</c:v>
                </c:pt>
                <c:pt idx="17081">
                  <c:v>45247</c:v>
                </c:pt>
                <c:pt idx="17082">
                  <c:v>45247</c:v>
                </c:pt>
                <c:pt idx="17083">
                  <c:v>45247</c:v>
                </c:pt>
                <c:pt idx="17084">
                  <c:v>45247</c:v>
                </c:pt>
                <c:pt idx="17085">
                  <c:v>45247</c:v>
                </c:pt>
                <c:pt idx="17086">
                  <c:v>45247</c:v>
                </c:pt>
                <c:pt idx="17087">
                  <c:v>45247</c:v>
                </c:pt>
                <c:pt idx="17088">
                  <c:v>45247</c:v>
                </c:pt>
                <c:pt idx="17089">
                  <c:v>45247</c:v>
                </c:pt>
                <c:pt idx="17090">
                  <c:v>45247</c:v>
                </c:pt>
                <c:pt idx="17091">
                  <c:v>45247</c:v>
                </c:pt>
                <c:pt idx="17092">
                  <c:v>45247</c:v>
                </c:pt>
                <c:pt idx="17093">
                  <c:v>45248</c:v>
                </c:pt>
                <c:pt idx="17094">
                  <c:v>45248</c:v>
                </c:pt>
                <c:pt idx="17095">
                  <c:v>45248</c:v>
                </c:pt>
                <c:pt idx="17096">
                  <c:v>45248</c:v>
                </c:pt>
                <c:pt idx="17097">
                  <c:v>45248</c:v>
                </c:pt>
                <c:pt idx="17098">
                  <c:v>45248</c:v>
                </c:pt>
                <c:pt idx="17099">
                  <c:v>45248</c:v>
                </c:pt>
                <c:pt idx="17100">
                  <c:v>45248</c:v>
                </c:pt>
                <c:pt idx="17101">
                  <c:v>45248</c:v>
                </c:pt>
                <c:pt idx="17102">
                  <c:v>45248</c:v>
                </c:pt>
                <c:pt idx="17103">
                  <c:v>45248</c:v>
                </c:pt>
                <c:pt idx="17104">
                  <c:v>45248</c:v>
                </c:pt>
                <c:pt idx="17105">
                  <c:v>45248</c:v>
                </c:pt>
                <c:pt idx="17106">
                  <c:v>45248</c:v>
                </c:pt>
                <c:pt idx="17107">
                  <c:v>45248</c:v>
                </c:pt>
                <c:pt idx="17108">
                  <c:v>45249</c:v>
                </c:pt>
                <c:pt idx="17109">
                  <c:v>45249</c:v>
                </c:pt>
                <c:pt idx="17110">
                  <c:v>45249</c:v>
                </c:pt>
                <c:pt idx="17111">
                  <c:v>45249</c:v>
                </c:pt>
                <c:pt idx="17112">
                  <c:v>45249</c:v>
                </c:pt>
                <c:pt idx="17113">
                  <c:v>45249</c:v>
                </c:pt>
                <c:pt idx="17114">
                  <c:v>45249</c:v>
                </c:pt>
                <c:pt idx="17115">
                  <c:v>45249</c:v>
                </c:pt>
                <c:pt idx="17116">
                  <c:v>45249</c:v>
                </c:pt>
                <c:pt idx="17117">
                  <c:v>45249</c:v>
                </c:pt>
                <c:pt idx="17118">
                  <c:v>45249</c:v>
                </c:pt>
                <c:pt idx="17119">
                  <c:v>45249</c:v>
                </c:pt>
                <c:pt idx="17120">
                  <c:v>45249</c:v>
                </c:pt>
                <c:pt idx="17121">
                  <c:v>45249</c:v>
                </c:pt>
                <c:pt idx="17122">
                  <c:v>45250</c:v>
                </c:pt>
                <c:pt idx="17123">
                  <c:v>45250</c:v>
                </c:pt>
                <c:pt idx="17124">
                  <c:v>45250</c:v>
                </c:pt>
                <c:pt idx="17125">
                  <c:v>45250</c:v>
                </c:pt>
                <c:pt idx="17126">
                  <c:v>45250</c:v>
                </c:pt>
                <c:pt idx="17127">
                  <c:v>45250</c:v>
                </c:pt>
                <c:pt idx="17128">
                  <c:v>45250</c:v>
                </c:pt>
                <c:pt idx="17129">
                  <c:v>45250</c:v>
                </c:pt>
                <c:pt idx="17130">
                  <c:v>45250</c:v>
                </c:pt>
                <c:pt idx="17131">
                  <c:v>45250</c:v>
                </c:pt>
                <c:pt idx="17132">
                  <c:v>45250</c:v>
                </c:pt>
                <c:pt idx="17133">
                  <c:v>45250</c:v>
                </c:pt>
                <c:pt idx="17134">
                  <c:v>45250</c:v>
                </c:pt>
                <c:pt idx="17135">
                  <c:v>45250</c:v>
                </c:pt>
                <c:pt idx="17136">
                  <c:v>45250</c:v>
                </c:pt>
                <c:pt idx="17137">
                  <c:v>45251</c:v>
                </c:pt>
                <c:pt idx="17138">
                  <c:v>45251</c:v>
                </c:pt>
                <c:pt idx="17139">
                  <c:v>45251</c:v>
                </c:pt>
                <c:pt idx="17140">
                  <c:v>45251</c:v>
                </c:pt>
                <c:pt idx="17141">
                  <c:v>45251</c:v>
                </c:pt>
                <c:pt idx="17142">
                  <c:v>45251</c:v>
                </c:pt>
                <c:pt idx="17143">
                  <c:v>45251</c:v>
                </c:pt>
                <c:pt idx="17144">
                  <c:v>45251</c:v>
                </c:pt>
                <c:pt idx="17145">
                  <c:v>45251</c:v>
                </c:pt>
                <c:pt idx="17146">
                  <c:v>45251</c:v>
                </c:pt>
                <c:pt idx="17147">
                  <c:v>45251</c:v>
                </c:pt>
                <c:pt idx="17148">
                  <c:v>45251</c:v>
                </c:pt>
                <c:pt idx="17149">
                  <c:v>45251</c:v>
                </c:pt>
                <c:pt idx="17150">
                  <c:v>45251</c:v>
                </c:pt>
                <c:pt idx="17151">
                  <c:v>45252</c:v>
                </c:pt>
                <c:pt idx="17152">
                  <c:v>45252</c:v>
                </c:pt>
                <c:pt idx="17153">
                  <c:v>45252</c:v>
                </c:pt>
                <c:pt idx="17154">
                  <c:v>45252</c:v>
                </c:pt>
                <c:pt idx="17155">
                  <c:v>45252</c:v>
                </c:pt>
                <c:pt idx="17156">
                  <c:v>45252</c:v>
                </c:pt>
                <c:pt idx="17157">
                  <c:v>45252</c:v>
                </c:pt>
                <c:pt idx="17158">
                  <c:v>45252</c:v>
                </c:pt>
                <c:pt idx="17159">
                  <c:v>45252</c:v>
                </c:pt>
                <c:pt idx="17160">
                  <c:v>45252</c:v>
                </c:pt>
                <c:pt idx="17161">
                  <c:v>45252</c:v>
                </c:pt>
                <c:pt idx="17162">
                  <c:v>45252</c:v>
                </c:pt>
                <c:pt idx="17163">
                  <c:v>45252</c:v>
                </c:pt>
                <c:pt idx="17164">
                  <c:v>45252</c:v>
                </c:pt>
                <c:pt idx="17165">
                  <c:v>45252</c:v>
                </c:pt>
                <c:pt idx="17166">
                  <c:v>45253</c:v>
                </c:pt>
                <c:pt idx="17167">
                  <c:v>45253</c:v>
                </c:pt>
                <c:pt idx="17168">
                  <c:v>45253</c:v>
                </c:pt>
                <c:pt idx="17169">
                  <c:v>45253</c:v>
                </c:pt>
                <c:pt idx="17170">
                  <c:v>45253</c:v>
                </c:pt>
                <c:pt idx="17171">
                  <c:v>45253</c:v>
                </c:pt>
                <c:pt idx="17172">
                  <c:v>45253</c:v>
                </c:pt>
                <c:pt idx="17173">
                  <c:v>45253</c:v>
                </c:pt>
                <c:pt idx="17174">
                  <c:v>45253</c:v>
                </c:pt>
                <c:pt idx="17175">
                  <c:v>45253</c:v>
                </c:pt>
                <c:pt idx="17176">
                  <c:v>45253</c:v>
                </c:pt>
                <c:pt idx="17177">
                  <c:v>45253</c:v>
                </c:pt>
                <c:pt idx="17178">
                  <c:v>45253</c:v>
                </c:pt>
                <c:pt idx="17179">
                  <c:v>45253</c:v>
                </c:pt>
                <c:pt idx="17180">
                  <c:v>45254</c:v>
                </c:pt>
                <c:pt idx="17181">
                  <c:v>45254</c:v>
                </c:pt>
                <c:pt idx="17182">
                  <c:v>45254</c:v>
                </c:pt>
                <c:pt idx="17183">
                  <c:v>45254</c:v>
                </c:pt>
                <c:pt idx="17184">
                  <c:v>45254</c:v>
                </c:pt>
                <c:pt idx="17185">
                  <c:v>45254</c:v>
                </c:pt>
                <c:pt idx="17186">
                  <c:v>45254</c:v>
                </c:pt>
                <c:pt idx="17187">
                  <c:v>45254</c:v>
                </c:pt>
                <c:pt idx="17188">
                  <c:v>45254</c:v>
                </c:pt>
                <c:pt idx="17189">
                  <c:v>45254</c:v>
                </c:pt>
                <c:pt idx="17190">
                  <c:v>45254</c:v>
                </c:pt>
                <c:pt idx="17191">
                  <c:v>45254</c:v>
                </c:pt>
                <c:pt idx="17192">
                  <c:v>45254</c:v>
                </c:pt>
                <c:pt idx="17193">
                  <c:v>45254</c:v>
                </c:pt>
                <c:pt idx="17194">
                  <c:v>45254</c:v>
                </c:pt>
                <c:pt idx="17195">
                  <c:v>45255</c:v>
                </c:pt>
                <c:pt idx="17196">
                  <c:v>45255</c:v>
                </c:pt>
                <c:pt idx="17197">
                  <c:v>45255</c:v>
                </c:pt>
                <c:pt idx="17198">
                  <c:v>45255</c:v>
                </c:pt>
                <c:pt idx="17199">
                  <c:v>45255</c:v>
                </c:pt>
                <c:pt idx="17200">
                  <c:v>45255</c:v>
                </c:pt>
                <c:pt idx="17201">
                  <c:v>45255</c:v>
                </c:pt>
                <c:pt idx="17202">
                  <c:v>45255</c:v>
                </c:pt>
                <c:pt idx="17203">
                  <c:v>45255</c:v>
                </c:pt>
                <c:pt idx="17204">
                  <c:v>45255</c:v>
                </c:pt>
                <c:pt idx="17205">
                  <c:v>45255</c:v>
                </c:pt>
                <c:pt idx="17206">
                  <c:v>45255</c:v>
                </c:pt>
                <c:pt idx="17207">
                  <c:v>45255</c:v>
                </c:pt>
                <c:pt idx="17208">
                  <c:v>45255</c:v>
                </c:pt>
                <c:pt idx="17209">
                  <c:v>45256</c:v>
                </c:pt>
                <c:pt idx="17210">
                  <c:v>45256</c:v>
                </c:pt>
                <c:pt idx="17211">
                  <c:v>45256</c:v>
                </c:pt>
                <c:pt idx="17212">
                  <c:v>45256</c:v>
                </c:pt>
                <c:pt idx="17213">
                  <c:v>45256</c:v>
                </c:pt>
                <c:pt idx="17214">
                  <c:v>45256</c:v>
                </c:pt>
                <c:pt idx="17215">
                  <c:v>45256</c:v>
                </c:pt>
                <c:pt idx="17216">
                  <c:v>45256</c:v>
                </c:pt>
                <c:pt idx="17217">
                  <c:v>45256</c:v>
                </c:pt>
                <c:pt idx="17218">
                  <c:v>45256</c:v>
                </c:pt>
                <c:pt idx="17219">
                  <c:v>45256</c:v>
                </c:pt>
                <c:pt idx="17220">
                  <c:v>45256</c:v>
                </c:pt>
                <c:pt idx="17221">
                  <c:v>45256</c:v>
                </c:pt>
                <c:pt idx="17222">
                  <c:v>45256</c:v>
                </c:pt>
                <c:pt idx="17223">
                  <c:v>45256</c:v>
                </c:pt>
                <c:pt idx="17224">
                  <c:v>45257</c:v>
                </c:pt>
                <c:pt idx="17225">
                  <c:v>45257</c:v>
                </c:pt>
                <c:pt idx="17226">
                  <c:v>45257</c:v>
                </c:pt>
                <c:pt idx="17227">
                  <c:v>45257</c:v>
                </c:pt>
                <c:pt idx="17228">
                  <c:v>45257</c:v>
                </c:pt>
                <c:pt idx="17229">
                  <c:v>45257</c:v>
                </c:pt>
                <c:pt idx="17230">
                  <c:v>45257</c:v>
                </c:pt>
                <c:pt idx="17231">
                  <c:v>45257</c:v>
                </c:pt>
                <c:pt idx="17232">
                  <c:v>45257</c:v>
                </c:pt>
                <c:pt idx="17233">
                  <c:v>45257</c:v>
                </c:pt>
                <c:pt idx="17234">
                  <c:v>45257</c:v>
                </c:pt>
                <c:pt idx="17235">
                  <c:v>45257</c:v>
                </c:pt>
                <c:pt idx="17236">
                  <c:v>45257</c:v>
                </c:pt>
                <c:pt idx="17237">
                  <c:v>45257</c:v>
                </c:pt>
                <c:pt idx="17238">
                  <c:v>45257</c:v>
                </c:pt>
                <c:pt idx="17239">
                  <c:v>45258</c:v>
                </c:pt>
                <c:pt idx="17240">
                  <c:v>45258</c:v>
                </c:pt>
                <c:pt idx="17241">
                  <c:v>45258</c:v>
                </c:pt>
                <c:pt idx="17242">
                  <c:v>45258</c:v>
                </c:pt>
                <c:pt idx="17243">
                  <c:v>45258</c:v>
                </c:pt>
                <c:pt idx="17244">
                  <c:v>45258</c:v>
                </c:pt>
                <c:pt idx="17245">
                  <c:v>45258</c:v>
                </c:pt>
                <c:pt idx="17246">
                  <c:v>45258</c:v>
                </c:pt>
                <c:pt idx="17247">
                  <c:v>45258</c:v>
                </c:pt>
                <c:pt idx="17248">
                  <c:v>45258</c:v>
                </c:pt>
                <c:pt idx="17249">
                  <c:v>45258</c:v>
                </c:pt>
                <c:pt idx="17250">
                  <c:v>45258</c:v>
                </c:pt>
                <c:pt idx="17251">
                  <c:v>45258</c:v>
                </c:pt>
                <c:pt idx="17252">
                  <c:v>45258</c:v>
                </c:pt>
                <c:pt idx="17253">
                  <c:v>45259</c:v>
                </c:pt>
                <c:pt idx="17254">
                  <c:v>45259</c:v>
                </c:pt>
                <c:pt idx="17255">
                  <c:v>45259</c:v>
                </c:pt>
                <c:pt idx="17256">
                  <c:v>45259</c:v>
                </c:pt>
                <c:pt idx="17257">
                  <c:v>45259</c:v>
                </c:pt>
                <c:pt idx="17258">
                  <c:v>45259</c:v>
                </c:pt>
                <c:pt idx="17259">
                  <c:v>45259</c:v>
                </c:pt>
                <c:pt idx="17260">
                  <c:v>45259</c:v>
                </c:pt>
                <c:pt idx="17261">
                  <c:v>45259</c:v>
                </c:pt>
                <c:pt idx="17262">
                  <c:v>45259</c:v>
                </c:pt>
                <c:pt idx="17263">
                  <c:v>45259</c:v>
                </c:pt>
                <c:pt idx="17264">
                  <c:v>45259</c:v>
                </c:pt>
                <c:pt idx="17265">
                  <c:v>45259</c:v>
                </c:pt>
                <c:pt idx="17266">
                  <c:v>45259</c:v>
                </c:pt>
                <c:pt idx="17267">
                  <c:v>45259</c:v>
                </c:pt>
                <c:pt idx="17268">
                  <c:v>45260</c:v>
                </c:pt>
                <c:pt idx="17269">
                  <c:v>45260</c:v>
                </c:pt>
                <c:pt idx="17270">
                  <c:v>45260</c:v>
                </c:pt>
                <c:pt idx="17271">
                  <c:v>45260</c:v>
                </c:pt>
                <c:pt idx="17272">
                  <c:v>45260</c:v>
                </c:pt>
                <c:pt idx="17273">
                  <c:v>45260</c:v>
                </c:pt>
                <c:pt idx="17274">
                  <c:v>45260</c:v>
                </c:pt>
                <c:pt idx="17275">
                  <c:v>45260</c:v>
                </c:pt>
                <c:pt idx="17276">
                  <c:v>45260</c:v>
                </c:pt>
                <c:pt idx="17277">
                  <c:v>45260</c:v>
                </c:pt>
                <c:pt idx="17278">
                  <c:v>45260</c:v>
                </c:pt>
                <c:pt idx="17279">
                  <c:v>45260</c:v>
                </c:pt>
                <c:pt idx="17280">
                  <c:v>45260</c:v>
                </c:pt>
                <c:pt idx="17281">
                  <c:v>45260</c:v>
                </c:pt>
                <c:pt idx="17282">
                  <c:v>45261</c:v>
                </c:pt>
                <c:pt idx="17283">
                  <c:v>45261</c:v>
                </c:pt>
                <c:pt idx="17284">
                  <c:v>45261</c:v>
                </c:pt>
                <c:pt idx="17285">
                  <c:v>45261</c:v>
                </c:pt>
                <c:pt idx="17286">
                  <c:v>45261</c:v>
                </c:pt>
                <c:pt idx="17287">
                  <c:v>45261</c:v>
                </c:pt>
                <c:pt idx="17288">
                  <c:v>45261</c:v>
                </c:pt>
                <c:pt idx="17289">
                  <c:v>45261</c:v>
                </c:pt>
                <c:pt idx="17290">
                  <c:v>45261</c:v>
                </c:pt>
                <c:pt idx="17291">
                  <c:v>45261</c:v>
                </c:pt>
                <c:pt idx="17292">
                  <c:v>45261</c:v>
                </c:pt>
                <c:pt idx="17293">
                  <c:v>45261</c:v>
                </c:pt>
                <c:pt idx="17294">
                  <c:v>45261</c:v>
                </c:pt>
                <c:pt idx="17295">
                  <c:v>45261</c:v>
                </c:pt>
                <c:pt idx="17296">
                  <c:v>45261</c:v>
                </c:pt>
                <c:pt idx="17297">
                  <c:v>45262</c:v>
                </c:pt>
                <c:pt idx="17298">
                  <c:v>45262</c:v>
                </c:pt>
                <c:pt idx="17299">
                  <c:v>45262</c:v>
                </c:pt>
                <c:pt idx="17300">
                  <c:v>45262</c:v>
                </c:pt>
                <c:pt idx="17301">
                  <c:v>45262</c:v>
                </c:pt>
                <c:pt idx="17302">
                  <c:v>45262</c:v>
                </c:pt>
                <c:pt idx="17303">
                  <c:v>45262</c:v>
                </c:pt>
                <c:pt idx="17304">
                  <c:v>45262</c:v>
                </c:pt>
                <c:pt idx="17305">
                  <c:v>45262</c:v>
                </c:pt>
                <c:pt idx="17306">
                  <c:v>45262</c:v>
                </c:pt>
                <c:pt idx="17307">
                  <c:v>45262</c:v>
                </c:pt>
                <c:pt idx="17308">
                  <c:v>45262</c:v>
                </c:pt>
                <c:pt idx="17309">
                  <c:v>45262</c:v>
                </c:pt>
                <c:pt idx="17310">
                  <c:v>45262</c:v>
                </c:pt>
                <c:pt idx="17311">
                  <c:v>45263</c:v>
                </c:pt>
                <c:pt idx="17312">
                  <c:v>45263</c:v>
                </c:pt>
                <c:pt idx="17313">
                  <c:v>45263</c:v>
                </c:pt>
                <c:pt idx="17314">
                  <c:v>45263</c:v>
                </c:pt>
                <c:pt idx="17315">
                  <c:v>45263</c:v>
                </c:pt>
                <c:pt idx="17316">
                  <c:v>45263</c:v>
                </c:pt>
                <c:pt idx="17317">
                  <c:v>45263</c:v>
                </c:pt>
                <c:pt idx="17318">
                  <c:v>45263</c:v>
                </c:pt>
                <c:pt idx="17319">
                  <c:v>45263</c:v>
                </c:pt>
                <c:pt idx="17320">
                  <c:v>45263</c:v>
                </c:pt>
                <c:pt idx="17321">
                  <c:v>45263</c:v>
                </c:pt>
                <c:pt idx="17322">
                  <c:v>45263</c:v>
                </c:pt>
                <c:pt idx="17323">
                  <c:v>45263</c:v>
                </c:pt>
                <c:pt idx="17324">
                  <c:v>45263</c:v>
                </c:pt>
                <c:pt idx="17325">
                  <c:v>45263</c:v>
                </c:pt>
                <c:pt idx="17326">
                  <c:v>45264</c:v>
                </c:pt>
                <c:pt idx="17327">
                  <c:v>45264</c:v>
                </c:pt>
                <c:pt idx="17328">
                  <c:v>45264</c:v>
                </c:pt>
                <c:pt idx="17329">
                  <c:v>45264</c:v>
                </c:pt>
                <c:pt idx="17330">
                  <c:v>45264</c:v>
                </c:pt>
                <c:pt idx="17331">
                  <c:v>45264</c:v>
                </c:pt>
                <c:pt idx="17332">
                  <c:v>45264</c:v>
                </c:pt>
                <c:pt idx="17333">
                  <c:v>45264</c:v>
                </c:pt>
                <c:pt idx="17334">
                  <c:v>45264</c:v>
                </c:pt>
                <c:pt idx="17335">
                  <c:v>45264</c:v>
                </c:pt>
                <c:pt idx="17336">
                  <c:v>45264</c:v>
                </c:pt>
                <c:pt idx="17337">
                  <c:v>45264</c:v>
                </c:pt>
                <c:pt idx="17338">
                  <c:v>45264</c:v>
                </c:pt>
                <c:pt idx="17339">
                  <c:v>45264</c:v>
                </c:pt>
                <c:pt idx="17340">
                  <c:v>45264</c:v>
                </c:pt>
                <c:pt idx="17341">
                  <c:v>45265</c:v>
                </c:pt>
                <c:pt idx="17342">
                  <c:v>45265</c:v>
                </c:pt>
              </c:numCache>
            </c:numRef>
          </c:xVal>
          <c:yVal>
            <c:numRef>
              <c:f>Sheet1!$L$2:$L$17344</c:f>
              <c:numCache>
                <c:formatCode>General</c:formatCode>
                <c:ptCount val="17343"/>
                <c:pt idx="0">
                  <c:v>-295.50400029399998</c:v>
                </c:pt>
                <c:pt idx="1">
                  <c:v>-295.482999855</c:v>
                </c:pt>
                <c:pt idx="2">
                  <c:v>-295.65699999200001</c:v>
                </c:pt>
                <c:pt idx="3">
                  <c:v>-295.86000004800002</c:v>
                </c:pt>
                <c:pt idx="4">
                  <c:v>-296.01100003300002</c:v>
                </c:pt>
                <c:pt idx="5">
                  <c:v>-296.15500008200002</c:v>
                </c:pt>
                <c:pt idx="6">
                  <c:v>-296.21800014299998</c:v>
                </c:pt>
                <c:pt idx="7">
                  <c:v>-296.165000217</c:v>
                </c:pt>
                <c:pt idx="8">
                  <c:v>-296.02400005099997</c:v>
                </c:pt>
                <c:pt idx="9">
                  <c:v>-295.85300011099997</c:v>
                </c:pt>
                <c:pt idx="10">
                  <c:v>-295.93299992800002</c:v>
                </c:pt>
                <c:pt idx="11">
                  <c:v>-296.12799987699998</c:v>
                </c:pt>
                <c:pt idx="12">
                  <c:v>-296.28800014000001</c:v>
                </c:pt>
                <c:pt idx="13">
                  <c:v>-296.47099992699998</c:v>
                </c:pt>
                <c:pt idx="14">
                  <c:v>-296.60500015600002</c:v>
                </c:pt>
                <c:pt idx="15">
                  <c:v>-296.73399984600002</c:v>
                </c:pt>
                <c:pt idx="16">
                  <c:v>-296.69199990999999</c:v>
                </c:pt>
                <c:pt idx="17">
                  <c:v>-296.50000016000001</c:v>
                </c:pt>
                <c:pt idx="18">
                  <c:v>-296.20899986500001</c:v>
                </c:pt>
                <c:pt idx="19">
                  <c:v>-296.09899995799998</c:v>
                </c:pt>
                <c:pt idx="20">
                  <c:v>-296.273999952</c:v>
                </c:pt>
                <c:pt idx="21">
                  <c:v>-296.49000002499997</c:v>
                </c:pt>
                <c:pt idx="22">
                  <c:v>-296.699000162</c:v>
                </c:pt>
                <c:pt idx="23">
                  <c:v>-296.90899983999998</c:v>
                </c:pt>
                <c:pt idx="24">
                  <c:v>-297.09899987799997</c:v>
                </c:pt>
                <c:pt idx="25">
                  <c:v>-297.15199980400001</c:v>
                </c:pt>
                <c:pt idx="26">
                  <c:v>-296.934000019</c:v>
                </c:pt>
                <c:pt idx="27">
                  <c:v>-296.60399998499997</c:v>
                </c:pt>
                <c:pt idx="28">
                  <c:v>-296.51699991700002</c:v>
                </c:pt>
                <c:pt idx="29">
                  <c:v>-296.67999974899999</c:v>
                </c:pt>
                <c:pt idx="30">
                  <c:v>-296.97900015200003</c:v>
                </c:pt>
                <c:pt idx="31">
                  <c:v>-297.19399973999998</c:v>
                </c:pt>
                <c:pt idx="32">
                  <c:v>-297.32999999499998</c:v>
                </c:pt>
                <c:pt idx="33">
                  <c:v>-297.32700011200001</c:v>
                </c:pt>
                <c:pt idx="34">
                  <c:v>-297.22799988200001</c:v>
                </c:pt>
                <c:pt idx="35">
                  <c:v>-297.03400010500002</c:v>
                </c:pt>
                <c:pt idx="36">
                  <c:v>-296.75200008799999</c:v>
                </c:pt>
                <c:pt idx="37">
                  <c:v>-296.75000006099998</c:v>
                </c:pt>
                <c:pt idx="38">
                  <c:v>-297.02199994400002</c:v>
                </c:pt>
                <c:pt idx="39">
                  <c:v>-297.17800015400002</c:v>
                </c:pt>
                <c:pt idx="40">
                  <c:v>-297.426999884</c:v>
                </c:pt>
                <c:pt idx="41">
                  <c:v>-297.513999953</c:v>
                </c:pt>
                <c:pt idx="42">
                  <c:v>-297.52699997000002</c:v>
                </c:pt>
                <c:pt idx="43">
                  <c:v>-297.41999994700001</c:v>
                </c:pt>
                <c:pt idx="44">
                  <c:v>-297.27099998900002</c:v>
                </c:pt>
                <c:pt idx="45">
                  <c:v>-297.008999926</c:v>
                </c:pt>
                <c:pt idx="46">
                  <c:v>-296.98600008900002</c:v>
                </c:pt>
                <c:pt idx="47">
                  <c:v>-297.15500000200001</c:v>
                </c:pt>
                <c:pt idx="48">
                  <c:v>-297.31900000500002</c:v>
                </c:pt>
                <c:pt idx="49">
                  <c:v>-297.52200005999998</c:v>
                </c:pt>
                <c:pt idx="50">
                  <c:v>-297.65899985800002</c:v>
                </c:pt>
                <c:pt idx="51">
                  <c:v>-297.695999884</c:v>
                </c:pt>
                <c:pt idx="52">
                  <c:v>-297.663999768</c:v>
                </c:pt>
                <c:pt idx="53">
                  <c:v>-297.58200023799998</c:v>
                </c:pt>
                <c:pt idx="54">
                  <c:v>-297.41900009099999</c:v>
                </c:pt>
                <c:pt idx="55">
                  <c:v>-297.39300005600001</c:v>
                </c:pt>
                <c:pt idx="56">
                  <c:v>-297.51599998</c:v>
                </c:pt>
                <c:pt idx="57">
                  <c:v>-297.69400017100003</c:v>
                </c:pt>
                <c:pt idx="58">
                  <c:v>-297.87099987699997</c:v>
                </c:pt>
                <c:pt idx="59">
                  <c:v>-298.09100000400002</c:v>
                </c:pt>
                <c:pt idx="60">
                  <c:v>-298.12800003000001</c:v>
                </c:pt>
                <c:pt idx="61">
                  <c:v>-298.024000204</c:v>
                </c:pt>
                <c:pt idx="62">
                  <c:v>-297.76699973699999</c:v>
                </c:pt>
                <c:pt idx="63">
                  <c:v>-297.42700019900002</c:v>
                </c:pt>
                <c:pt idx="64">
                  <c:v>-297.43700001899998</c:v>
                </c:pt>
                <c:pt idx="65">
                  <c:v>-297.61699992199999</c:v>
                </c:pt>
                <c:pt idx="66">
                  <c:v>-297.84899989600001</c:v>
                </c:pt>
                <c:pt idx="67">
                  <c:v>-298.12399997599999</c:v>
                </c:pt>
                <c:pt idx="68">
                  <c:v>-298.40700016400001</c:v>
                </c:pt>
                <c:pt idx="69">
                  <c:v>-298.51200016000001</c:v>
                </c:pt>
                <c:pt idx="70">
                  <c:v>-298.36899996699998</c:v>
                </c:pt>
                <c:pt idx="71">
                  <c:v>-298.12499983200001</c:v>
                </c:pt>
                <c:pt idx="72">
                  <c:v>-297.79000020400002</c:v>
                </c:pt>
                <c:pt idx="73">
                  <c:v>-297.85499997699998</c:v>
                </c:pt>
                <c:pt idx="74">
                  <c:v>-298.08699995000001</c:v>
                </c:pt>
                <c:pt idx="75">
                  <c:v>-298.30400019400003</c:v>
                </c:pt>
                <c:pt idx="76">
                  <c:v>-298.49599994499999</c:v>
                </c:pt>
                <c:pt idx="77">
                  <c:v>-298.57400005</c:v>
                </c:pt>
                <c:pt idx="78">
                  <c:v>-298.600999941</c:v>
                </c:pt>
                <c:pt idx="79">
                  <c:v>-298.50300019600002</c:v>
                </c:pt>
                <c:pt idx="80">
                  <c:v>-298.285999952</c:v>
                </c:pt>
                <c:pt idx="81">
                  <c:v>-298.02999997000001</c:v>
                </c:pt>
                <c:pt idx="82">
                  <c:v>-298.19800002699998</c:v>
                </c:pt>
                <c:pt idx="83">
                  <c:v>-298.52799974599998</c:v>
                </c:pt>
                <c:pt idx="84">
                  <c:v>-298.736000026</c:v>
                </c:pt>
                <c:pt idx="85">
                  <c:v>-298.876999877</c:v>
                </c:pt>
                <c:pt idx="86">
                  <c:v>-298.97400008</c:v>
                </c:pt>
                <c:pt idx="87">
                  <c:v>-298.97300022399997</c:v>
                </c:pt>
                <c:pt idx="88">
                  <c:v>-298.951999785</c:v>
                </c:pt>
                <c:pt idx="89">
                  <c:v>-298.736000026</c:v>
                </c:pt>
                <c:pt idx="90">
                  <c:v>-298.41699998399997</c:v>
                </c:pt>
                <c:pt idx="91">
                  <c:v>-298.44900009899999</c:v>
                </c:pt>
                <c:pt idx="92">
                  <c:v>-298.58900009400003</c:v>
                </c:pt>
                <c:pt idx="93">
                  <c:v>-298.80199997</c:v>
                </c:pt>
                <c:pt idx="94">
                  <c:v>-298.99699991799997</c:v>
                </c:pt>
                <c:pt idx="95">
                  <c:v>-299.13100014700001</c:v>
                </c:pt>
                <c:pt idx="96">
                  <c:v>-299.21399984700003</c:v>
                </c:pt>
                <c:pt idx="97">
                  <c:v>-299.25100018699999</c:v>
                </c:pt>
                <c:pt idx="98">
                  <c:v>-299.12100001200002</c:v>
                </c:pt>
                <c:pt idx="99">
                  <c:v>-298.77300005199999</c:v>
                </c:pt>
                <c:pt idx="100">
                  <c:v>-298.81599984399998</c:v>
                </c:pt>
                <c:pt idx="101">
                  <c:v>-298.96499980200002</c:v>
                </c:pt>
                <c:pt idx="102">
                  <c:v>-299.19399989300001</c:v>
                </c:pt>
                <c:pt idx="103">
                  <c:v>-299.45499978499998</c:v>
                </c:pt>
                <c:pt idx="104">
                  <c:v>-299.582999933</c:v>
                </c:pt>
                <c:pt idx="105">
                  <c:v>-299.58699998700001</c:v>
                </c:pt>
                <c:pt idx="106">
                  <c:v>-299.41800007400002</c:v>
                </c:pt>
                <c:pt idx="107">
                  <c:v>-299.18199973200001</c:v>
                </c:pt>
                <c:pt idx="108">
                  <c:v>-298.87199996700002</c:v>
                </c:pt>
                <c:pt idx="109">
                  <c:v>-298.97200005399998</c:v>
                </c:pt>
                <c:pt idx="110">
                  <c:v>-299.20400002700001</c:v>
                </c:pt>
                <c:pt idx="111">
                  <c:v>-299.53400006099997</c:v>
                </c:pt>
                <c:pt idx="112">
                  <c:v>-299.88100016499999</c:v>
                </c:pt>
                <c:pt idx="113">
                  <c:v>-300.015000079</c:v>
                </c:pt>
                <c:pt idx="114">
                  <c:v>-299.96900009000001</c:v>
                </c:pt>
                <c:pt idx="115">
                  <c:v>-299.828000239</c:v>
                </c:pt>
                <c:pt idx="116">
                  <c:v>-299.57199994199999</c:v>
                </c:pt>
                <c:pt idx="117">
                  <c:v>-299.33799994200001</c:v>
                </c:pt>
                <c:pt idx="118">
                  <c:v>-299.46400006300001</c:v>
                </c:pt>
                <c:pt idx="119">
                  <c:v>-299.64499982299998</c:v>
                </c:pt>
                <c:pt idx="120">
                  <c:v>-299.84599985199998</c:v>
                </c:pt>
                <c:pt idx="121">
                  <c:v>-299.98900004400002</c:v>
                </c:pt>
                <c:pt idx="122">
                  <c:v>-300.105999887</c:v>
                </c:pt>
                <c:pt idx="123">
                  <c:v>-300.11300013900001</c:v>
                </c:pt>
                <c:pt idx="124">
                  <c:v>-299.99599998100001</c:v>
                </c:pt>
                <c:pt idx="125">
                  <c:v>-299.81899996099997</c:v>
                </c:pt>
                <c:pt idx="126">
                  <c:v>-299.65299993100001</c:v>
                </c:pt>
                <c:pt idx="127">
                  <c:v>-299.88800010199998</c:v>
                </c:pt>
                <c:pt idx="128">
                  <c:v>-300.04800005099997</c:v>
                </c:pt>
                <c:pt idx="129">
                  <c:v>-300.22100001799998</c:v>
                </c:pt>
                <c:pt idx="130">
                  <c:v>-300.36999997700002</c:v>
                </c:pt>
                <c:pt idx="131">
                  <c:v>-300.47900002699998</c:v>
                </c:pt>
                <c:pt idx="132">
                  <c:v>-300.56000001500001</c:v>
                </c:pt>
                <c:pt idx="133">
                  <c:v>-300.44300017199998</c:v>
                </c:pt>
                <c:pt idx="134">
                  <c:v>-300.19200009999997</c:v>
                </c:pt>
                <c:pt idx="135">
                  <c:v>-299.84499999600001</c:v>
                </c:pt>
                <c:pt idx="136">
                  <c:v>-299.94999999200002</c:v>
                </c:pt>
                <c:pt idx="137">
                  <c:v>-300.14299991299998</c:v>
                </c:pt>
                <c:pt idx="138">
                  <c:v>-300.363999896</c:v>
                </c:pt>
                <c:pt idx="139">
                  <c:v>-300.58699990600002</c:v>
                </c:pt>
                <c:pt idx="140">
                  <c:v>-300.79800006900001</c:v>
                </c:pt>
                <c:pt idx="141">
                  <c:v>-300.958000019</c:v>
                </c:pt>
                <c:pt idx="142">
                  <c:v>-300.87000009399998</c:v>
                </c:pt>
                <c:pt idx="143">
                  <c:v>-300.57400020300003</c:v>
                </c:pt>
                <c:pt idx="144">
                  <c:v>-300.273000088</c:v>
                </c:pt>
                <c:pt idx="145">
                  <c:v>-300.37900025499999</c:v>
                </c:pt>
                <c:pt idx="146">
                  <c:v>-300.64100000299999</c:v>
                </c:pt>
                <c:pt idx="147">
                  <c:v>-300.883000111</c:v>
                </c:pt>
                <c:pt idx="148">
                  <c:v>-301.06500004200001</c:v>
                </c:pt>
                <c:pt idx="149">
                  <c:v>-301.16699984100001</c:v>
                </c:pt>
                <c:pt idx="150">
                  <c:v>-301.11799996799999</c:v>
                </c:pt>
                <c:pt idx="151">
                  <c:v>-300.99300001699999</c:v>
                </c:pt>
                <c:pt idx="152">
                  <c:v>-300.75000005300001</c:v>
                </c:pt>
                <c:pt idx="153">
                  <c:v>-300.48799999099998</c:v>
                </c:pt>
                <c:pt idx="154">
                  <c:v>-300.67699985799999</c:v>
                </c:pt>
                <c:pt idx="155">
                  <c:v>-301.00700020599999</c:v>
                </c:pt>
                <c:pt idx="156">
                  <c:v>-301.35099979799998</c:v>
                </c:pt>
                <c:pt idx="157">
                  <c:v>-301.50999989100001</c:v>
                </c:pt>
                <c:pt idx="158">
                  <c:v>-301.56799972800002</c:v>
                </c:pt>
                <c:pt idx="159">
                  <c:v>-301.523000223</c:v>
                </c:pt>
                <c:pt idx="160">
                  <c:v>-301.37300009400002</c:v>
                </c:pt>
                <c:pt idx="161">
                  <c:v>-301.21099980299999</c:v>
                </c:pt>
                <c:pt idx="162">
                  <c:v>-300.97100003600002</c:v>
                </c:pt>
                <c:pt idx="163">
                  <c:v>-301.094000274</c:v>
                </c:pt>
                <c:pt idx="164">
                  <c:v>-301.246000116</c:v>
                </c:pt>
                <c:pt idx="165">
                  <c:v>-301.42900021700001</c:v>
                </c:pt>
                <c:pt idx="166">
                  <c:v>-301.61099983399998</c:v>
                </c:pt>
                <c:pt idx="167">
                  <c:v>-301.71700000099997</c:v>
                </c:pt>
                <c:pt idx="168">
                  <c:v>-301.73200004500001</c:v>
                </c:pt>
                <c:pt idx="169">
                  <c:v>-301.682000002</c:v>
                </c:pt>
                <c:pt idx="170">
                  <c:v>-301.58899985300002</c:v>
                </c:pt>
                <c:pt idx="171">
                  <c:v>-301.42199996599999</c:v>
                </c:pt>
                <c:pt idx="172">
                  <c:v>-301.51099974800002</c:v>
                </c:pt>
                <c:pt idx="173">
                  <c:v>-301.68900025300002</c:v>
                </c:pt>
                <c:pt idx="174">
                  <c:v>-301.87800012100001</c:v>
                </c:pt>
                <c:pt idx="175">
                  <c:v>-302.10800006800002</c:v>
                </c:pt>
                <c:pt idx="176">
                  <c:v>-302.25200011599998</c:v>
                </c:pt>
                <c:pt idx="177">
                  <c:v>-302.23900009900001</c:v>
                </c:pt>
                <c:pt idx="178">
                  <c:v>-302.09700007700002</c:v>
                </c:pt>
                <c:pt idx="179">
                  <c:v>-301.79700013299998</c:v>
                </c:pt>
                <c:pt idx="180">
                  <c:v>-301.585999969</c:v>
                </c:pt>
                <c:pt idx="181">
                  <c:v>-301.73099987400002</c:v>
                </c:pt>
                <c:pt idx="182">
                  <c:v>-301.93799998399999</c:v>
                </c:pt>
                <c:pt idx="183">
                  <c:v>-302.20900001000001</c:v>
                </c:pt>
                <c:pt idx="184">
                  <c:v>-302.51599989099998</c:v>
                </c:pt>
                <c:pt idx="185">
                  <c:v>-302.75300008900001</c:v>
                </c:pt>
                <c:pt idx="186">
                  <c:v>-302.72399985700002</c:v>
                </c:pt>
                <c:pt idx="187">
                  <c:v>-302.52800005300003</c:v>
                </c:pt>
                <c:pt idx="188">
                  <c:v>-302.24199998199998</c:v>
                </c:pt>
                <c:pt idx="189">
                  <c:v>-302.01899997200002</c:v>
                </c:pt>
                <c:pt idx="190">
                  <c:v>-302.25200011599998</c:v>
                </c:pt>
                <c:pt idx="191">
                  <c:v>-302.46700001900001</c:v>
                </c:pt>
                <c:pt idx="192">
                  <c:v>-302.67299995799999</c:v>
                </c:pt>
                <c:pt idx="193">
                  <c:v>-302.81400012300003</c:v>
                </c:pt>
                <c:pt idx="194">
                  <c:v>-302.86500002299999</c:v>
                </c:pt>
                <c:pt idx="195">
                  <c:v>-302.84300004099998</c:v>
                </c:pt>
                <c:pt idx="196">
                  <c:v>-302.69899999299997</c:v>
                </c:pt>
                <c:pt idx="197">
                  <c:v>-302.45700019899999</c:v>
                </c:pt>
                <c:pt idx="198">
                  <c:v>-302.34299992400003</c:v>
                </c:pt>
                <c:pt idx="199">
                  <c:v>-302.64400003899999</c:v>
                </c:pt>
                <c:pt idx="200">
                  <c:v>-302.94100010099999</c:v>
                </c:pt>
                <c:pt idx="201">
                  <c:v>-303.11499992400002</c:v>
                </c:pt>
                <c:pt idx="202">
                  <c:v>-303.26000014300001</c:v>
                </c:pt>
                <c:pt idx="203">
                  <c:v>-303.31599995300002</c:v>
                </c:pt>
                <c:pt idx="204">
                  <c:v>-303.31699980899998</c:v>
                </c:pt>
                <c:pt idx="205">
                  <c:v>-303.228000028</c:v>
                </c:pt>
                <c:pt idx="206">
                  <c:v>-302.97500024300001</c:v>
                </c:pt>
                <c:pt idx="207">
                  <c:v>-302.799000079</c:v>
                </c:pt>
                <c:pt idx="208">
                  <c:v>-302.90000002099998</c:v>
                </c:pt>
                <c:pt idx="209">
                  <c:v>-303.11099987</c:v>
                </c:pt>
                <c:pt idx="210">
                  <c:v>-303.32899996999998</c:v>
                </c:pt>
                <c:pt idx="211">
                  <c:v>-303.50700016100001</c:v>
                </c:pt>
                <c:pt idx="212">
                  <c:v>-303.64399995899998</c:v>
                </c:pt>
                <c:pt idx="213">
                  <c:v>-303.73200019799998</c:v>
                </c:pt>
                <c:pt idx="214">
                  <c:v>-303.73100002799998</c:v>
                </c:pt>
                <c:pt idx="215">
                  <c:v>-303.47500004599999</c:v>
                </c:pt>
                <c:pt idx="216">
                  <c:v>-303.26500005299999</c:v>
                </c:pt>
                <c:pt idx="217">
                  <c:v>-303.39599977</c:v>
                </c:pt>
                <c:pt idx="218">
                  <c:v>-303.58800014899998</c:v>
                </c:pt>
                <c:pt idx="219">
                  <c:v>-303.886000067</c:v>
                </c:pt>
                <c:pt idx="220">
                  <c:v>-304.06700014099999</c:v>
                </c:pt>
                <c:pt idx="221">
                  <c:v>-304.14100019300002</c:v>
                </c:pt>
                <c:pt idx="222">
                  <c:v>-304.083999898</c:v>
                </c:pt>
                <c:pt idx="223">
                  <c:v>-303.88099984299998</c:v>
                </c:pt>
                <c:pt idx="224">
                  <c:v>-303.61700006799998</c:v>
                </c:pt>
                <c:pt idx="225">
                  <c:v>-303.478000243</c:v>
                </c:pt>
                <c:pt idx="226">
                  <c:v>-303.64500012899998</c:v>
                </c:pt>
                <c:pt idx="227">
                  <c:v>-303.92299977800002</c:v>
                </c:pt>
                <c:pt idx="228">
                  <c:v>-304.28099987299998</c:v>
                </c:pt>
                <c:pt idx="229">
                  <c:v>-304.55599995300003</c:v>
                </c:pt>
                <c:pt idx="230">
                  <c:v>-304.59799988899999</c:v>
                </c:pt>
                <c:pt idx="231">
                  <c:v>-304.522999981</c:v>
                </c:pt>
                <c:pt idx="232">
                  <c:v>-304.32100009599998</c:v>
                </c:pt>
                <c:pt idx="233">
                  <c:v>-304.05899971999997</c:v>
                </c:pt>
                <c:pt idx="234">
                  <c:v>-304.00799982000001</c:v>
                </c:pt>
                <c:pt idx="235">
                  <c:v>-304.18099978700002</c:v>
                </c:pt>
                <c:pt idx="236">
                  <c:v>-304.38700003999998</c:v>
                </c:pt>
                <c:pt idx="237">
                  <c:v>-304.54399979200002</c:v>
                </c:pt>
                <c:pt idx="238">
                  <c:v>-304.699000146</c:v>
                </c:pt>
                <c:pt idx="239">
                  <c:v>-304.77400005300001</c:v>
                </c:pt>
                <c:pt idx="240">
                  <c:v>-304.736000171</c:v>
                </c:pt>
                <c:pt idx="241">
                  <c:v>-304.61000005</c:v>
                </c:pt>
                <c:pt idx="242">
                  <c:v>-304.44800007399999</c:v>
                </c:pt>
                <c:pt idx="243">
                  <c:v>-304.50000014400001</c:v>
                </c:pt>
                <c:pt idx="244">
                  <c:v>-304.69400023600002</c:v>
                </c:pt>
                <c:pt idx="245">
                  <c:v>-304.85599989799999</c:v>
                </c:pt>
                <c:pt idx="246">
                  <c:v>-305.04699979200001</c:v>
                </c:pt>
                <c:pt idx="247">
                  <c:v>-305.18999998499999</c:v>
                </c:pt>
                <c:pt idx="248">
                  <c:v>-305.33300017699997</c:v>
                </c:pt>
                <c:pt idx="249">
                  <c:v>-305.30399994499999</c:v>
                </c:pt>
                <c:pt idx="250">
                  <c:v>-305.126000068</c:v>
                </c:pt>
                <c:pt idx="251">
                  <c:v>-304.84499990699999</c:v>
                </c:pt>
                <c:pt idx="252">
                  <c:v>-304.70699993900001</c:v>
                </c:pt>
                <c:pt idx="253">
                  <c:v>-304.88099976199999</c:v>
                </c:pt>
                <c:pt idx="254">
                  <c:v>-305.10000003300001</c:v>
                </c:pt>
                <c:pt idx="255">
                  <c:v>-305.314999935</c:v>
                </c:pt>
                <c:pt idx="256">
                  <c:v>-305.53399989100001</c:v>
                </c:pt>
                <c:pt idx="257">
                  <c:v>-305.73600009099999</c:v>
                </c:pt>
                <c:pt idx="258">
                  <c:v>-305.80400006100001</c:v>
                </c:pt>
                <c:pt idx="259">
                  <c:v>-305.60100000599999</c:v>
                </c:pt>
                <c:pt idx="260">
                  <c:v>-305.28099979299998</c:v>
                </c:pt>
                <c:pt idx="261">
                  <c:v>-305.16299977900002</c:v>
                </c:pt>
                <c:pt idx="262">
                  <c:v>-305.32599992600001</c:v>
                </c:pt>
                <c:pt idx="263">
                  <c:v>-305.626999727</c:v>
                </c:pt>
                <c:pt idx="264">
                  <c:v>-305.84900019499997</c:v>
                </c:pt>
                <c:pt idx="265">
                  <c:v>-305.99600012600001</c:v>
                </c:pt>
                <c:pt idx="266">
                  <c:v>-306.003000063</c:v>
                </c:pt>
                <c:pt idx="267">
                  <c:v>-305.91999973399999</c:v>
                </c:pt>
                <c:pt idx="268">
                  <c:v>-305.74000014500001</c:v>
                </c:pt>
                <c:pt idx="269">
                  <c:v>-305.46599992099999</c:v>
                </c:pt>
                <c:pt idx="270">
                  <c:v>-305.43500029</c:v>
                </c:pt>
                <c:pt idx="271">
                  <c:v>-305.706000002</c:v>
                </c:pt>
                <c:pt idx="272">
                  <c:v>-306.08600007799998</c:v>
                </c:pt>
                <c:pt idx="273">
                  <c:v>-306.35000016800001</c:v>
                </c:pt>
                <c:pt idx="274">
                  <c:v>-306.45499984999998</c:v>
                </c:pt>
                <c:pt idx="275">
                  <c:v>-306.488999992</c:v>
                </c:pt>
                <c:pt idx="276">
                  <c:v>-306.40399995000001</c:v>
                </c:pt>
                <c:pt idx="277">
                  <c:v>-306.27699997299999</c:v>
                </c:pt>
                <c:pt idx="278">
                  <c:v>-306.03099981100002</c:v>
                </c:pt>
                <c:pt idx="279">
                  <c:v>-305.98599999200002</c:v>
                </c:pt>
                <c:pt idx="280">
                  <c:v>-306.16300001299999</c:v>
                </c:pt>
                <c:pt idx="281">
                  <c:v>-306.33599998</c:v>
                </c:pt>
                <c:pt idx="282">
                  <c:v>-306.55600010699999</c:v>
                </c:pt>
                <c:pt idx="283">
                  <c:v>-306.71200000200002</c:v>
                </c:pt>
                <c:pt idx="284">
                  <c:v>-306.76799981200003</c:v>
                </c:pt>
                <c:pt idx="285">
                  <c:v>-306.75899984799997</c:v>
                </c:pt>
                <c:pt idx="286">
                  <c:v>-306.698999985</c:v>
                </c:pt>
                <c:pt idx="287">
                  <c:v>-306.55199973800001</c:v>
                </c:pt>
                <c:pt idx="288">
                  <c:v>-306.50400003700003</c:v>
                </c:pt>
                <c:pt idx="289">
                  <c:v>-306.63500006800001</c:v>
                </c:pt>
                <c:pt idx="290">
                  <c:v>-306.823000079</c:v>
                </c:pt>
                <c:pt idx="291">
                  <c:v>-307.015000144</c:v>
                </c:pt>
                <c:pt idx="292">
                  <c:v>-307.253000198</c:v>
                </c:pt>
                <c:pt idx="293">
                  <c:v>-307.31399991799998</c:v>
                </c:pt>
                <c:pt idx="294">
                  <c:v>-307.22899987599999</c:v>
                </c:pt>
                <c:pt idx="295">
                  <c:v>-306.99299984800001</c:v>
                </c:pt>
                <c:pt idx="296">
                  <c:v>-306.67200009300001</c:v>
                </c:pt>
                <c:pt idx="297">
                  <c:v>-306.65800022000002</c:v>
                </c:pt>
                <c:pt idx="298">
                  <c:v>-306.84700008700003</c:v>
                </c:pt>
                <c:pt idx="299">
                  <c:v>-307.09000005199999</c:v>
                </c:pt>
                <c:pt idx="300">
                  <c:v>-307.38100003199997</c:v>
                </c:pt>
                <c:pt idx="301">
                  <c:v>-307.684000174</c:v>
                </c:pt>
                <c:pt idx="302">
                  <c:v>-307.808000268</c:v>
                </c:pt>
                <c:pt idx="303">
                  <c:v>-307.687999913</c:v>
                </c:pt>
                <c:pt idx="304">
                  <c:v>-307.46499990299998</c:v>
                </c:pt>
                <c:pt idx="305">
                  <c:v>-307.14700003199999</c:v>
                </c:pt>
                <c:pt idx="306">
                  <c:v>-307.18999982299999</c:v>
                </c:pt>
                <c:pt idx="307">
                  <c:v>-307.43100007499999</c:v>
                </c:pt>
                <c:pt idx="308">
                  <c:v>-307.66000016599997</c:v>
                </c:pt>
                <c:pt idx="309">
                  <c:v>-307.86800013200002</c:v>
                </c:pt>
                <c:pt idx="310">
                  <c:v>-307.96299999299998</c:v>
                </c:pt>
                <c:pt idx="311">
                  <c:v>-308.01300003699998</c:v>
                </c:pt>
                <c:pt idx="312">
                  <c:v>-307.936999958</c:v>
                </c:pt>
                <c:pt idx="313">
                  <c:v>-307.74099983999997</c:v>
                </c:pt>
                <c:pt idx="314">
                  <c:v>-307.50299978499999</c:v>
                </c:pt>
                <c:pt idx="315">
                  <c:v>-307.64900017500003</c:v>
                </c:pt>
                <c:pt idx="316">
                  <c:v>-307.987000002</c:v>
                </c:pt>
                <c:pt idx="317">
                  <c:v>-308.20799998500001</c:v>
                </c:pt>
                <c:pt idx="318">
                  <c:v>-308.36500005099998</c:v>
                </c:pt>
                <c:pt idx="319">
                  <c:v>-308.48100003799999</c:v>
                </c:pt>
                <c:pt idx="320">
                  <c:v>-308.50300001900001</c:v>
                </c:pt>
                <c:pt idx="321">
                  <c:v>-308.50500004600002</c:v>
                </c:pt>
                <c:pt idx="322">
                  <c:v>-308.31000009799999</c:v>
                </c:pt>
                <c:pt idx="323">
                  <c:v>-308.008000127</c:v>
                </c:pt>
                <c:pt idx="324">
                  <c:v>-308.01999997299998</c:v>
                </c:pt>
                <c:pt idx="325">
                  <c:v>-308.17000010300001</c:v>
                </c:pt>
                <c:pt idx="326">
                  <c:v>-308.39499982500001</c:v>
                </c:pt>
                <c:pt idx="327">
                  <c:v>-308.60699984500002</c:v>
                </c:pt>
                <c:pt idx="328">
                  <c:v>-308.76100002800001</c:v>
                </c:pt>
                <c:pt idx="329">
                  <c:v>-308.867000195</c:v>
                </c:pt>
                <c:pt idx="330">
                  <c:v>-308.92599988699999</c:v>
                </c:pt>
                <c:pt idx="331">
                  <c:v>-308.81800000800001</c:v>
                </c:pt>
                <c:pt idx="332">
                  <c:v>-308.48700011800003</c:v>
                </c:pt>
                <c:pt idx="333">
                  <c:v>-308.509999956</c:v>
                </c:pt>
                <c:pt idx="334">
                  <c:v>-308.668999735</c:v>
                </c:pt>
                <c:pt idx="335">
                  <c:v>-308.912000014</c:v>
                </c:pt>
                <c:pt idx="336">
                  <c:v>-309.19100014700001</c:v>
                </c:pt>
                <c:pt idx="337">
                  <c:v>-309.33699990899999</c:v>
                </c:pt>
                <c:pt idx="338">
                  <c:v>-309.365999827</c:v>
                </c:pt>
                <c:pt idx="339">
                  <c:v>-309.21999975099999</c:v>
                </c:pt>
                <c:pt idx="340">
                  <c:v>-309.006000019</c:v>
                </c:pt>
                <c:pt idx="341">
                  <c:v>-308.71399986799997</c:v>
                </c:pt>
                <c:pt idx="342">
                  <c:v>-308.79399999999998</c:v>
                </c:pt>
                <c:pt idx="343">
                  <c:v>-309.036000108</c:v>
                </c:pt>
                <c:pt idx="344">
                  <c:v>-309.38099987099997</c:v>
                </c:pt>
                <c:pt idx="345">
                  <c:v>-309.746999759</c:v>
                </c:pt>
                <c:pt idx="346">
                  <c:v>-309.89899991499999</c:v>
                </c:pt>
                <c:pt idx="347">
                  <c:v>-309.87800010500001</c:v>
                </c:pt>
                <c:pt idx="348">
                  <c:v>-309.76100026199998</c:v>
                </c:pt>
                <c:pt idx="349">
                  <c:v>-309.52700026100001</c:v>
                </c:pt>
                <c:pt idx="350">
                  <c:v>-309.310999874</c:v>
                </c:pt>
                <c:pt idx="351">
                  <c:v>-309.41799989700002</c:v>
                </c:pt>
                <c:pt idx="352">
                  <c:v>-309.61100013200002</c:v>
                </c:pt>
                <c:pt idx="353">
                  <c:v>-309.82500017900003</c:v>
                </c:pt>
                <c:pt idx="354">
                  <c:v>-309.988000011</c:v>
                </c:pt>
                <c:pt idx="355">
                  <c:v>-310.12500012300001</c:v>
                </c:pt>
                <c:pt idx="356">
                  <c:v>-310.15700023900001</c:v>
                </c:pt>
                <c:pt idx="357">
                  <c:v>-310.06300023300003</c:v>
                </c:pt>
                <c:pt idx="358">
                  <c:v>-309.909999906</c:v>
                </c:pt>
                <c:pt idx="359">
                  <c:v>-309.75199998400001</c:v>
                </c:pt>
                <c:pt idx="360">
                  <c:v>-309.97800019099998</c:v>
                </c:pt>
                <c:pt idx="361">
                  <c:v>-310.148999817</c:v>
                </c:pt>
                <c:pt idx="362">
                  <c:v>-310.33799999899998</c:v>
                </c:pt>
                <c:pt idx="363">
                  <c:v>-310.50499988500002</c:v>
                </c:pt>
                <c:pt idx="364">
                  <c:v>-310.635999916</c:v>
                </c:pt>
                <c:pt idx="365">
                  <c:v>-310.74099991200001</c:v>
                </c:pt>
                <c:pt idx="366">
                  <c:v>-310.64899993400002</c:v>
                </c:pt>
                <c:pt idx="367">
                  <c:v>-310.41999984300003</c:v>
                </c:pt>
                <c:pt idx="368">
                  <c:v>-310.06699997200002</c:v>
                </c:pt>
                <c:pt idx="369">
                  <c:v>-310.17800004899999</c:v>
                </c:pt>
                <c:pt idx="370">
                  <c:v>-310.38399998800003</c:v>
                </c:pt>
                <c:pt idx="371">
                  <c:v>-310.61999970099998</c:v>
                </c:pt>
                <c:pt idx="372">
                  <c:v>-310.86100026700001</c:v>
                </c:pt>
                <c:pt idx="373">
                  <c:v>-311.096000124</c:v>
                </c:pt>
                <c:pt idx="374">
                  <c:v>-311.27800005500001</c:v>
                </c:pt>
                <c:pt idx="375">
                  <c:v>-311.21599985099999</c:v>
                </c:pt>
                <c:pt idx="376">
                  <c:v>-310.94199994100001</c:v>
                </c:pt>
                <c:pt idx="377">
                  <c:v>-310.63300003299997</c:v>
                </c:pt>
                <c:pt idx="378">
                  <c:v>-310.74800016400002</c:v>
                </c:pt>
                <c:pt idx="379">
                  <c:v>-311.02200007300002</c:v>
                </c:pt>
                <c:pt idx="380">
                  <c:v>-311.28000008200002</c:v>
                </c:pt>
                <c:pt idx="381">
                  <c:v>-311.48199996699998</c:v>
                </c:pt>
                <c:pt idx="382">
                  <c:v>-311.606999917</c:v>
                </c:pt>
                <c:pt idx="383">
                  <c:v>-311.58000002599999</c:v>
                </c:pt>
                <c:pt idx="384">
                  <c:v>-311.480000254</c:v>
                </c:pt>
                <c:pt idx="385">
                  <c:v>-311.25899995700001</c:v>
                </c:pt>
                <c:pt idx="386">
                  <c:v>-310.98800024500002</c:v>
                </c:pt>
                <c:pt idx="387">
                  <c:v>-311.18699993199999</c:v>
                </c:pt>
                <c:pt idx="388">
                  <c:v>-311.52900012700002</c:v>
                </c:pt>
                <c:pt idx="389">
                  <c:v>-311.89000010500001</c:v>
                </c:pt>
                <c:pt idx="390">
                  <c:v>-312.06899983800002</c:v>
                </c:pt>
                <c:pt idx="391">
                  <c:v>-312.14699994300003</c:v>
                </c:pt>
                <c:pt idx="392">
                  <c:v>-312.12800015900001</c:v>
                </c:pt>
                <c:pt idx="393">
                  <c:v>-312.00200003800001</c:v>
                </c:pt>
                <c:pt idx="394">
                  <c:v>-311.86200004300002</c:v>
                </c:pt>
                <c:pt idx="395">
                  <c:v>-311.612000142</c:v>
                </c:pt>
                <c:pt idx="396">
                  <c:v>-311.74600005600001</c:v>
                </c:pt>
                <c:pt idx="397">
                  <c:v>-311.90999974499999</c:v>
                </c:pt>
                <c:pt idx="398">
                  <c:v>-312.11099977399999</c:v>
                </c:pt>
                <c:pt idx="399">
                  <c:v>-312.31099994599998</c:v>
                </c:pt>
                <c:pt idx="400">
                  <c:v>-312.439999951</c:v>
                </c:pt>
                <c:pt idx="401">
                  <c:v>-312.47900000300001</c:v>
                </c:pt>
                <c:pt idx="402">
                  <c:v>-312.45199979699998</c:v>
                </c:pt>
                <c:pt idx="403">
                  <c:v>-312.38199980000002</c:v>
                </c:pt>
                <c:pt idx="404">
                  <c:v>-312.20500009400001</c:v>
                </c:pt>
                <c:pt idx="405">
                  <c:v>-312.30400000899999</c:v>
                </c:pt>
                <c:pt idx="406">
                  <c:v>-312.49500021799997</c:v>
                </c:pt>
                <c:pt idx="407">
                  <c:v>-312.70100015700001</c:v>
                </c:pt>
                <c:pt idx="408">
                  <c:v>-312.94799986100003</c:v>
                </c:pt>
                <c:pt idx="409">
                  <c:v>-313.11599991700001</c:v>
                </c:pt>
                <c:pt idx="410">
                  <c:v>-313.12600005199999</c:v>
                </c:pt>
                <c:pt idx="411">
                  <c:v>-313.007999724</c:v>
                </c:pt>
                <c:pt idx="412">
                  <c:v>-312.72999976099999</c:v>
                </c:pt>
                <c:pt idx="413">
                  <c:v>-312.50899977699999</c:v>
                </c:pt>
                <c:pt idx="414">
                  <c:v>-312.665999844</c:v>
                </c:pt>
                <c:pt idx="415">
                  <c:v>-312.88399994399998</c:v>
                </c:pt>
                <c:pt idx="416">
                  <c:v>-313.17200004099999</c:v>
                </c:pt>
                <c:pt idx="417">
                  <c:v>-313.49599999399999</c:v>
                </c:pt>
                <c:pt idx="418">
                  <c:v>-313.75800005600001</c:v>
                </c:pt>
                <c:pt idx="419">
                  <c:v>-313.750000263</c:v>
                </c:pt>
                <c:pt idx="420">
                  <c:v>-313.57800015200002</c:v>
                </c:pt>
                <c:pt idx="421">
                  <c:v>-313.314999919</c:v>
                </c:pt>
                <c:pt idx="422">
                  <c:v>-313.08099991900002</c:v>
                </c:pt>
                <c:pt idx="423">
                  <c:v>-313.32400019699998</c:v>
                </c:pt>
                <c:pt idx="424">
                  <c:v>-313.551999803</c:v>
                </c:pt>
                <c:pt idx="425">
                  <c:v>-313.77299978600001</c:v>
                </c:pt>
                <c:pt idx="426">
                  <c:v>-313.932999736</c:v>
                </c:pt>
                <c:pt idx="427">
                  <c:v>-314.006000245</c:v>
                </c:pt>
                <c:pt idx="428">
                  <c:v>-314.00799995800003</c:v>
                </c:pt>
                <c:pt idx="429">
                  <c:v>-313.88700006099998</c:v>
                </c:pt>
                <c:pt idx="430">
                  <c:v>-313.665999763</c:v>
                </c:pt>
                <c:pt idx="431">
                  <c:v>-313.54099981299998</c:v>
                </c:pt>
                <c:pt idx="432">
                  <c:v>-313.85299991800002</c:v>
                </c:pt>
                <c:pt idx="433">
                  <c:v>-314.16299999699999</c:v>
                </c:pt>
                <c:pt idx="434">
                  <c:v>-314.35199986399999</c:v>
                </c:pt>
                <c:pt idx="435">
                  <c:v>-314.51700003799999</c:v>
                </c:pt>
                <c:pt idx="436">
                  <c:v>-314.593999973</c:v>
                </c:pt>
                <c:pt idx="437">
                  <c:v>-314.61799998100003</c:v>
                </c:pt>
                <c:pt idx="438">
                  <c:v>-314.55200003700003</c:v>
                </c:pt>
                <c:pt idx="439">
                  <c:v>-314.32000006300001</c:v>
                </c:pt>
                <c:pt idx="440">
                  <c:v>-314.13200005200002</c:v>
                </c:pt>
                <c:pt idx="441">
                  <c:v>-314.243000129</c:v>
                </c:pt>
                <c:pt idx="442">
                  <c:v>-314.46699999499998</c:v>
                </c:pt>
                <c:pt idx="443">
                  <c:v>-314.70199985199997</c:v>
                </c:pt>
                <c:pt idx="444">
                  <c:v>-314.89899982700001</c:v>
                </c:pt>
                <c:pt idx="445">
                  <c:v>-315.056000208</c:v>
                </c:pt>
                <c:pt idx="446">
                  <c:v>-315.16699997000001</c:v>
                </c:pt>
                <c:pt idx="447">
                  <c:v>-315.18999980799998</c:v>
                </c:pt>
                <c:pt idx="448">
                  <c:v>-314.95299992399998</c:v>
                </c:pt>
                <c:pt idx="449">
                  <c:v>-314.73099976999998</c:v>
                </c:pt>
                <c:pt idx="450">
                  <c:v>-314.87299979199997</c:v>
                </c:pt>
                <c:pt idx="451">
                  <c:v>-315.07800018900002</c:v>
                </c:pt>
                <c:pt idx="452">
                  <c:v>-315.39100015100001</c:v>
                </c:pt>
                <c:pt idx="453">
                  <c:v>-315.59200017900002</c:v>
                </c:pt>
                <c:pt idx="454">
                  <c:v>-315.68599987099998</c:v>
                </c:pt>
                <c:pt idx="455">
                  <c:v>-315.65200004299999</c:v>
                </c:pt>
                <c:pt idx="456">
                  <c:v>-315.47200013899999</c:v>
                </c:pt>
                <c:pt idx="457">
                  <c:v>-315.22800000400002</c:v>
                </c:pt>
                <c:pt idx="458">
                  <c:v>-315.07900004499999</c:v>
                </c:pt>
                <c:pt idx="459">
                  <c:v>-315.25600006600001</c:v>
                </c:pt>
                <c:pt idx="460">
                  <c:v>-315.545999876</c:v>
                </c:pt>
                <c:pt idx="461">
                  <c:v>-315.92000018599998</c:v>
                </c:pt>
                <c:pt idx="462">
                  <c:v>-316.21299987899999</c:v>
                </c:pt>
                <c:pt idx="463">
                  <c:v>-316.27900013700003</c:v>
                </c:pt>
                <c:pt idx="464">
                  <c:v>-316.22499972600002</c:v>
                </c:pt>
                <c:pt idx="465">
                  <c:v>-316.04599999300001</c:v>
                </c:pt>
                <c:pt idx="466">
                  <c:v>-315.80300002799999</c:v>
                </c:pt>
                <c:pt idx="467">
                  <c:v>-315.74199999400003</c:v>
                </c:pt>
                <c:pt idx="468">
                  <c:v>-315.92500009600002</c:v>
                </c:pt>
                <c:pt idx="469">
                  <c:v>-316.14400005200002</c:v>
                </c:pt>
                <c:pt idx="470">
                  <c:v>-316.317999875</c:v>
                </c:pt>
                <c:pt idx="471">
                  <c:v>-316.49099984200001</c:v>
                </c:pt>
                <c:pt idx="472">
                  <c:v>-316.58900021599999</c:v>
                </c:pt>
                <c:pt idx="473">
                  <c:v>-316.57300000100003</c:v>
                </c:pt>
                <c:pt idx="474">
                  <c:v>-316.46899986099999</c:v>
                </c:pt>
                <c:pt idx="475">
                  <c:v>-316.32700015299997</c:v>
                </c:pt>
                <c:pt idx="476">
                  <c:v>-316.369000089</c:v>
                </c:pt>
                <c:pt idx="477">
                  <c:v>-316.57400017100002</c:v>
                </c:pt>
                <c:pt idx="478">
                  <c:v>-316.74900016499998</c:v>
                </c:pt>
                <c:pt idx="479">
                  <c:v>-316.95599995999999</c:v>
                </c:pt>
                <c:pt idx="480">
                  <c:v>-317.119999963</c:v>
                </c:pt>
                <c:pt idx="481">
                  <c:v>-317.285000137</c:v>
                </c:pt>
                <c:pt idx="482">
                  <c:v>-317.27800020000001</c:v>
                </c:pt>
                <c:pt idx="483">
                  <c:v>-317.12199999000001</c:v>
                </c:pt>
                <c:pt idx="484">
                  <c:v>-316.86100009799998</c:v>
                </c:pt>
                <c:pt idx="485">
                  <c:v>-316.71400016600001</c:v>
                </c:pt>
                <c:pt idx="486">
                  <c:v>-316.89899997999999</c:v>
                </c:pt>
                <c:pt idx="487">
                  <c:v>-317.130999954</c:v>
                </c:pt>
                <c:pt idx="488">
                  <c:v>-317.363000242</c:v>
                </c:pt>
                <c:pt idx="489">
                  <c:v>-317.60399986499999</c:v>
                </c:pt>
                <c:pt idx="490">
                  <c:v>-317.82699987500001</c:v>
                </c:pt>
                <c:pt idx="491">
                  <c:v>-317.91799999800003</c:v>
                </c:pt>
                <c:pt idx="492">
                  <c:v>-317.73800009399997</c:v>
                </c:pt>
                <c:pt idx="493">
                  <c:v>-317.43699997900001</c:v>
                </c:pt>
                <c:pt idx="494">
                  <c:v>-317.310999858</c:v>
                </c:pt>
                <c:pt idx="495">
                  <c:v>-317.48499999500001</c:v>
                </c:pt>
                <c:pt idx="496">
                  <c:v>-317.80200001100002</c:v>
                </c:pt>
                <c:pt idx="497">
                  <c:v>-318.04000006500002</c:v>
                </c:pt>
                <c:pt idx="498">
                  <c:v>-318.20799980800001</c:v>
                </c:pt>
                <c:pt idx="499">
                  <c:v>-318.23799989700001</c:v>
                </c:pt>
                <c:pt idx="500">
                  <c:v>-318.17799971900001</c:v>
                </c:pt>
                <c:pt idx="501">
                  <c:v>-318.01999979700003</c:v>
                </c:pt>
                <c:pt idx="502">
                  <c:v>-317.76800018300003</c:v>
                </c:pt>
                <c:pt idx="503">
                  <c:v>-317.72800027400001</c:v>
                </c:pt>
                <c:pt idx="504">
                  <c:v>-318.011000147</c:v>
                </c:pt>
                <c:pt idx="505">
                  <c:v>-318.40599995299999</c:v>
                </c:pt>
                <c:pt idx="506">
                  <c:v>-318.68799997000002</c:v>
                </c:pt>
                <c:pt idx="507">
                  <c:v>-318.81299992100003</c:v>
                </c:pt>
                <c:pt idx="508">
                  <c:v>-318.87300009799998</c:v>
                </c:pt>
                <c:pt idx="509">
                  <c:v>-318.80899986700001</c:v>
                </c:pt>
                <c:pt idx="510">
                  <c:v>-318.70500004199999</c:v>
                </c:pt>
                <c:pt idx="511">
                  <c:v>-318.48100017500002</c:v>
                </c:pt>
                <c:pt idx="512">
                  <c:v>-318.42700007799999</c:v>
                </c:pt>
                <c:pt idx="513">
                  <c:v>-318.61700011699998</c:v>
                </c:pt>
                <c:pt idx="514">
                  <c:v>-318.80800001099999</c:v>
                </c:pt>
                <c:pt idx="515">
                  <c:v>-319.04400003799998</c:v>
                </c:pt>
                <c:pt idx="516">
                  <c:v>-319.22199991500003</c:v>
                </c:pt>
                <c:pt idx="517">
                  <c:v>-319.30099987699998</c:v>
                </c:pt>
                <c:pt idx="518">
                  <c:v>-319.31500006499999</c:v>
                </c:pt>
                <c:pt idx="519">
                  <c:v>-319.27800003900001</c:v>
                </c:pt>
                <c:pt idx="520">
                  <c:v>-319.15200023199998</c:v>
                </c:pt>
                <c:pt idx="521">
                  <c:v>-319.09699996500001</c:v>
                </c:pt>
                <c:pt idx="522">
                  <c:v>-319.24199986999997</c:v>
                </c:pt>
                <c:pt idx="523">
                  <c:v>-319.44600009599998</c:v>
                </c:pt>
                <c:pt idx="524">
                  <c:v>-319.65799980100002</c:v>
                </c:pt>
                <c:pt idx="525">
                  <c:v>-319.91699998000001</c:v>
                </c:pt>
                <c:pt idx="526">
                  <c:v>-319.999999995</c:v>
                </c:pt>
                <c:pt idx="527">
                  <c:v>-319.94099998799999</c:v>
                </c:pt>
                <c:pt idx="528">
                  <c:v>-319.72899996899997</c:v>
                </c:pt>
                <c:pt idx="529">
                  <c:v>-319.42800016799998</c:v>
                </c:pt>
                <c:pt idx="530">
                  <c:v>-319.40700004299998</c:v>
                </c:pt>
                <c:pt idx="531">
                  <c:v>-319.60900024300003</c:v>
                </c:pt>
                <c:pt idx="532">
                  <c:v>-319.86899996400001</c:v>
                </c:pt>
                <c:pt idx="533">
                  <c:v>-320.17900004299997</c:v>
                </c:pt>
                <c:pt idx="534">
                  <c:v>-320.50500002199999</c:v>
                </c:pt>
                <c:pt idx="535">
                  <c:v>-320.65399998100003</c:v>
                </c:pt>
                <c:pt idx="536">
                  <c:v>-320.55599992200001</c:v>
                </c:pt>
                <c:pt idx="537">
                  <c:v>-320.35600006300001</c:v>
                </c:pt>
                <c:pt idx="538">
                  <c:v>-320.059000002</c:v>
                </c:pt>
                <c:pt idx="539">
                  <c:v>-320.09600002799999</c:v>
                </c:pt>
                <c:pt idx="540">
                  <c:v>-320.350999839</c:v>
                </c:pt>
                <c:pt idx="541">
                  <c:v>-320.59799985699999</c:v>
                </c:pt>
                <c:pt idx="542">
                  <c:v>-320.82499992100003</c:v>
                </c:pt>
                <c:pt idx="543">
                  <c:v>-320.94299993499999</c:v>
                </c:pt>
                <c:pt idx="544">
                  <c:v>-321.01499995900002</c:v>
                </c:pt>
                <c:pt idx="545">
                  <c:v>-320.96400005999999</c:v>
                </c:pt>
                <c:pt idx="546">
                  <c:v>-320.79100009299998</c:v>
                </c:pt>
                <c:pt idx="547">
                  <c:v>-320.57400016299999</c:v>
                </c:pt>
                <c:pt idx="548">
                  <c:v>-320.71400015799998</c:v>
                </c:pt>
                <c:pt idx="549">
                  <c:v>-321.06700002899998</c:v>
                </c:pt>
                <c:pt idx="550">
                  <c:v>-321.30500008400003</c:v>
                </c:pt>
                <c:pt idx="551">
                  <c:v>-321.48099993400001</c:v>
                </c:pt>
                <c:pt idx="552">
                  <c:v>-321.61900021600002</c:v>
                </c:pt>
                <c:pt idx="553">
                  <c:v>-321.66400003500002</c:v>
                </c:pt>
                <c:pt idx="554">
                  <c:v>-321.69099992600002</c:v>
                </c:pt>
                <c:pt idx="555">
                  <c:v>-321.51899981499997</c:v>
                </c:pt>
                <c:pt idx="556">
                  <c:v>-321.23799996899999</c:v>
                </c:pt>
                <c:pt idx="557">
                  <c:v>-321.24400005000001</c:v>
                </c:pt>
                <c:pt idx="558">
                  <c:v>-321.40800005300002</c:v>
                </c:pt>
                <c:pt idx="559">
                  <c:v>-321.651000017</c:v>
                </c:pt>
                <c:pt idx="560">
                  <c:v>-321.88299999100002</c:v>
                </c:pt>
                <c:pt idx="561">
                  <c:v>-322.05700012900002</c:v>
                </c:pt>
                <c:pt idx="562">
                  <c:v>-322.18799984499998</c:v>
                </c:pt>
                <c:pt idx="563">
                  <c:v>-322.27100017499998</c:v>
                </c:pt>
                <c:pt idx="564">
                  <c:v>-322.18800016</c:v>
                </c:pt>
                <c:pt idx="565">
                  <c:v>-321.87700022500002</c:v>
                </c:pt>
                <c:pt idx="566">
                  <c:v>-321.89399998200003</c:v>
                </c:pt>
                <c:pt idx="567">
                  <c:v>-322.06699994899998</c:v>
                </c:pt>
                <c:pt idx="568">
                  <c:v>-322.32799984000002</c:v>
                </c:pt>
                <c:pt idx="569">
                  <c:v>-322.62600007200001</c:v>
                </c:pt>
                <c:pt idx="570">
                  <c:v>-322.794999985</c:v>
                </c:pt>
                <c:pt idx="571">
                  <c:v>-322.84700005500002</c:v>
                </c:pt>
                <c:pt idx="572">
                  <c:v>-322.72499998799998</c:v>
                </c:pt>
                <c:pt idx="573">
                  <c:v>-322.53299992299998</c:v>
                </c:pt>
                <c:pt idx="574">
                  <c:v>-322.26299975299997</c:v>
                </c:pt>
                <c:pt idx="575">
                  <c:v>-322.33700011899998</c:v>
                </c:pt>
                <c:pt idx="576">
                  <c:v>-322.59500012699999</c:v>
                </c:pt>
                <c:pt idx="577">
                  <c:v>-322.956999962</c:v>
                </c:pt>
                <c:pt idx="578">
                  <c:v>-323.34300011900001</c:v>
                </c:pt>
                <c:pt idx="579">
                  <c:v>-323.51800011199998</c:v>
                </c:pt>
                <c:pt idx="580">
                  <c:v>-323.51899996899999</c:v>
                </c:pt>
                <c:pt idx="581">
                  <c:v>-323.424999963</c:v>
                </c:pt>
                <c:pt idx="582">
                  <c:v>-323.21600014099999</c:v>
                </c:pt>
                <c:pt idx="583">
                  <c:v>-323.01900016600001</c:v>
                </c:pt>
                <c:pt idx="584">
                  <c:v>-323.12199982099997</c:v>
                </c:pt>
                <c:pt idx="585">
                  <c:v>-323.330000101</c:v>
                </c:pt>
                <c:pt idx="586">
                  <c:v>-323.56199976099998</c:v>
                </c:pt>
                <c:pt idx="587">
                  <c:v>-323.74500017600002</c:v>
                </c:pt>
                <c:pt idx="588">
                  <c:v>-323.90599998200003</c:v>
                </c:pt>
                <c:pt idx="589">
                  <c:v>-323.95899990800001</c:v>
                </c:pt>
                <c:pt idx="590">
                  <c:v>-323.88899991099998</c:v>
                </c:pt>
                <c:pt idx="591">
                  <c:v>-323.75799987900001</c:v>
                </c:pt>
                <c:pt idx="592">
                  <c:v>-323.620999767</c:v>
                </c:pt>
                <c:pt idx="593">
                  <c:v>-323.842999921</c:v>
                </c:pt>
                <c:pt idx="594">
                  <c:v>-324.02899990600002</c:v>
                </c:pt>
                <c:pt idx="595">
                  <c:v>-324.23500015899998</c:v>
                </c:pt>
                <c:pt idx="596">
                  <c:v>-324.42299985599999</c:v>
                </c:pt>
                <c:pt idx="597">
                  <c:v>-324.57400015600001</c:v>
                </c:pt>
                <c:pt idx="598">
                  <c:v>-324.70499987199997</c:v>
                </c:pt>
                <c:pt idx="599">
                  <c:v>-324.63600004599999</c:v>
                </c:pt>
                <c:pt idx="600">
                  <c:v>-324.43000010700001</c:v>
                </c:pt>
                <c:pt idx="601">
                  <c:v>-324.09699987599998</c:v>
                </c:pt>
                <c:pt idx="602">
                  <c:v>-324.203999899</c:v>
                </c:pt>
                <c:pt idx="603">
                  <c:v>-324.426000053</c:v>
                </c:pt>
                <c:pt idx="604">
                  <c:v>-324.68000000799998</c:v>
                </c:pt>
                <c:pt idx="605">
                  <c:v>-324.942000071</c:v>
                </c:pt>
                <c:pt idx="606">
                  <c:v>-325.196999882</c:v>
                </c:pt>
                <c:pt idx="607">
                  <c:v>-325.40499984799999</c:v>
                </c:pt>
                <c:pt idx="608">
                  <c:v>-325.36600010900003</c:v>
                </c:pt>
                <c:pt idx="609">
                  <c:v>-325.11400018099999</c:v>
                </c:pt>
                <c:pt idx="610">
                  <c:v>-324.81500009299998</c:v>
                </c:pt>
                <c:pt idx="611">
                  <c:v>-324.93800001699998</c:v>
                </c:pt>
                <c:pt idx="612">
                  <c:v>-325.226999971</c:v>
                </c:pt>
                <c:pt idx="613">
                  <c:v>-325.504000077</c:v>
                </c:pt>
                <c:pt idx="614">
                  <c:v>-325.72700008700002</c:v>
                </c:pt>
                <c:pt idx="615">
                  <c:v>-325.87300016299997</c:v>
                </c:pt>
                <c:pt idx="616">
                  <c:v>-325.87100013600002</c:v>
                </c:pt>
                <c:pt idx="617">
                  <c:v>-325.79500005800003</c:v>
                </c:pt>
                <c:pt idx="618">
                  <c:v>-325.59600005599998</c:v>
                </c:pt>
                <c:pt idx="619">
                  <c:v>-325.32899976900001</c:v>
                </c:pt>
                <c:pt idx="620">
                  <c:v>-325.54199995900001</c:v>
                </c:pt>
                <c:pt idx="621">
                  <c:v>-325.90100022500002</c:v>
                </c:pt>
                <c:pt idx="622">
                  <c:v>-326.27999981599999</c:v>
                </c:pt>
                <c:pt idx="623">
                  <c:v>-326.48100015900002</c:v>
                </c:pt>
                <c:pt idx="624">
                  <c:v>-326.58100024599997</c:v>
                </c:pt>
                <c:pt idx="625">
                  <c:v>-326.58600015600001</c:v>
                </c:pt>
                <c:pt idx="626">
                  <c:v>-326.48400004299998</c:v>
                </c:pt>
                <c:pt idx="627">
                  <c:v>-326.36699988499998</c:v>
                </c:pt>
                <c:pt idx="628">
                  <c:v>-326.12100003799998</c:v>
                </c:pt>
                <c:pt idx="629">
                  <c:v>-326.26900014</c:v>
                </c:pt>
                <c:pt idx="630">
                  <c:v>-326.44999990000002</c:v>
                </c:pt>
                <c:pt idx="631">
                  <c:v>-326.66899985600003</c:v>
                </c:pt>
                <c:pt idx="632">
                  <c:v>-326.88999983899998</c:v>
                </c:pt>
                <c:pt idx="633">
                  <c:v>-327.04299985199998</c:v>
                </c:pt>
                <c:pt idx="634">
                  <c:v>-327.10500005599999</c:v>
                </c:pt>
                <c:pt idx="635">
                  <c:v>-327.10199985899999</c:v>
                </c:pt>
                <c:pt idx="636">
                  <c:v>-327.05500001299998</c:v>
                </c:pt>
                <c:pt idx="637">
                  <c:v>-326.88200004599997</c:v>
                </c:pt>
                <c:pt idx="638">
                  <c:v>-326.99699986299998</c:v>
                </c:pt>
                <c:pt idx="639">
                  <c:v>-327.20399997200002</c:v>
                </c:pt>
                <c:pt idx="640">
                  <c:v>-327.42900000899999</c:v>
                </c:pt>
                <c:pt idx="641">
                  <c:v>-327.69899986500002</c:v>
                </c:pt>
                <c:pt idx="642">
                  <c:v>-327.888000046</c:v>
                </c:pt>
                <c:pt idx="643">
                  <c:v>-327.92300004499998</c:v>
                </c:pt>
                <c:pt idx="644">
                  <c:v>-327.82900003899999</c:v>
                </c:pt>
                <c:pt idx="645">
                  <c:v>-327.57399991400001</c:v>
                </c:pt>
                <c:pt idx="646">
                  <c:v>-327.35600012800001</c:v>
                </c:pt>
                <c:pt idx="647">
                  <c:v>-327.52700006800001</c:v>
                </c:pt>
                <c:pt idx="648">
                  <c:v>-327.76399995200001</c:v>
                </c:pt>
                <c:pt idx="649">
                  <c:v>-328.071000148</c:v>
                </c:pt>
                <c:pt idx="650">
                  <c:v>-328.41900010799998</c:v>
                </c:pt>
                <c:pt idx="651">
                  <c:v>-328.69999995500001</c:v>
                </c:pt>
                <c:pt idx="652">
                  <c:v>-328.71899973799998</c:v>
                </c:pt>
                <c:pt idx="653">
                  <c:v>-328.57000009400002</c:v>
                </c:pt>
                <c:pt idx="654">
                  <c:v>-328.32799998600001</c:v>
                </c:pt>
                <c:pt idx="655">
                  <c:v>-328.09899989500002</c:v>
                </c:pt>
                <c:pt idx="656">
                  <c:v>-328.35800007500001</c:v>
                </c:pt>
                <c:pt idx="657">
                  <c:v>-328.60299975100003</c:v>
                </c:pt>
                <c:pt idx="658">
                  <c:v>-328.74500008799998</c:v>
                </c:pt>
                <c:pt idx="659">
                  <c:v>-328.83099998599999</c:v>
                </c:pt>
                <c:pt idx="660">
                  <c:v>-328.83099998599999</c:v>
                </c:pt>
                <c:pt idx="661">
                  <c:v>-328.75899996099997</c:v>
                </c:pt>
                <c:pt idx="662">
                  <c:v>-328.56499987000001</c:v>
                </c:pt>
                <c:pt idx="663">
                  <c:v>-328.27100000600001</c:v>
                </c:pt>
                <c:pt idx="664">
                  <c:v>-328.05400007600002</c:v>
                </c:pt>
                <c:pt idx="665">
                  <c:v>-328.28500019400002</c:v>
                </c:pt>
                <c:pt idx="666">
                  <c:v>-328.51599999699999</c:v>
                </c:pt>
                <c:pt idx="667">
                  <c:v>-328.62900010099997</c:v>
                </c:pt>
                <c:pt idx="668">
                  <c:v>-328.719000053</c:v>
                </c:pt>
                <c:pt idx="669">
                  <c:v>-328.72399996299998</c:v>
                </c:pt>
                <c:pt idx="670">
                  <c:v>-328.67300006300002</c:v>
                </c:pt>
                <c:pt idx="671">
                  <c:v>-328.53500009499999</c:v>
                </c:pt>
                <c:pt idx="672">
                  <c:v>-328.22900006999998</c:v>
                </c:pt>
                <c:pt idx="673">
                  <c:v>-327.95000025100001</c:v>
                </c:pt>
                <c:pt idx="674">
                  <c:v>-327.98100019600002</c:v>
                </c:pt>
                <c:pt idx="675">
                  <c:v>-328.12499993</c:v>
                </c:pt>
                <c:pt idx="676">
                  <c:v>-328.28300016700001</c:v>
                </c:pt>
                <c:pt idx="677">
                  <c:v>-328.40499992000002</c:v>
                </c:pt>
                <c:pt idx="678">
                  <c:v>-328.48900010599999</c:v>
                </c:pt>
                <c:pt idx="679">
                  <c:v>-328.526999988</c:v>
                </c:pt>
                <c:pt idx="680">
                  <c:v>-328.47600008799998</c:v>
                </c:pt>
                <c:pt idx="681">
                  <c:v>-328.16600001</c:v>
                </c:pt>
                <c:pt idx="682">
                  <c:v>-327.85299973299999</c:v>
                </c:pt>
                <c:pt idx="683">
                  <c:v>-327.91299991099999</c:v>
                </c:pt>
                <c:pt idx="684">
                  <c:v>-328.03900003199999</c:v>
                </c:pt>
                <c:pt idx="685">
                  <c:v>-328.27600023000002</c:v>
                </c:pt>
                <c:pt idx="686">
                  <c:v>-328.40200003699999</c:v>
                </c:pt>
                <c:pt idx="687">
                  <c:v>-328.42299984800002</c:v>
                </c:pt>
                <c:pt idx="688">
                  <c:v>-328.314999968</c:v>
                </c:pt>
                <c:pt idx="689">
                  <c:v>-328.06100001300001</c:v>
                </c:pt>
                <c:pt idx="690">
                  <c:v>-327.74300014099998</c:v>
                </c:pt>
                <c:pt idx="691">
                  <c:v>-327.50100003300003</c:v>
                </c:pt>
                <c:pt idx="692">
                  <c:v>-327.59799992199999</c:v>
                </c:pt>
                <c:pt idx="693">
                  <c:v>-327.809999941</c:v>
                </c:pt>
                <c:pt idx="694">
                  <c:v>-328.107000003</c:v>
                </c:pt>
                <c:pt idx="695">
                  <c:v>-328.32500010299998</c:v>
                </c:pt>
                <c:pt idx="696">
                  <c:v>-328.31500028300002</c:v>
                </c:pt>
                <c:pt idx="697">
                  <c:v>-328.18899984699999</c:v>
                </c:pt>
                <c:pt idx="698">
                  <c:v>-327.93499989200001</c:v>
                </c:pt>
                <c:pt idx="699">
                  <c:v>-327.61800019100002</c:v>
                </c:pt>
                <c:pt idx="700">
                  <c:v>-327.46600003399999</c:v>
                </c:pt>
                <c:pt idx="701">
                  <c:v>-327.56800014800001</c:v>
                </c:pt>
                <c:pt idx="702">
                  <c:v>-327.70799982800003</c:v>
                </c:pt>
                <c:pt idx="703">
                  <c:v>-327.80500003100002</c:v>
                </c:pt>
                <c:pt idx="704">
                  <c:v>-327.90300009100002</c:v>
                </c:pt>
                <c:pt idx="705">
                  <c:v>-327.92499975800001</c:v>
                </c:pt>
                <c:pt idx="706">
                  <c:v>-327.83699983299999</c:v>
                </c:pt>
                <c:pt idx="707">
                  <c:v>-327.65800009899999</c:v>
                </c:pt>
                <c:pt idx="708">
                  <c:v>-327.44200002600002</c:v>
                </c:pt>
                <c:pt idx="709">
                  <c:v>-327.39199998300001</c:v>
                </c:pt>
                <c:pt idx="710">
                  <c:v>-327.51699993400001</c:v>
                </c:pt>
                <c:pt idx="711">
                  <c:v>-327.61199979600002</c:v>
                </c:pt>
                <c:pt idx="712">
                  <c:v>-327.74299982700001</c:v>
                </c:pt>
                <c:pt idx="713">
                  <c:v>-327.831000066</c:v>
                </c:pt>
                <c:pt idx="714">
                  <c:v>-327.92100001799997</c:v>
                </c:pt>
                <c:pt idx="715">
                  <c:v>-327.84099988600002</c:v>
                </c:pt>
                <c:pt idx="716">
                  <c:v>-327.61199979600002</c:v>
                </c:pt>
                <c:pt idx="717">
                  <c:v>-327.27500013999997</c:v>
                </c:pt>
                <c:pt idx="718">
                  <c:v>-327.03700008599998</c:v>
                </c:pt>
                <c:pt idx="719">
                  <c:v>-327.14200008199998</c:v>
                </c:pt>
                <c:pt idx="720">
                  <c:v>-327.297000121</c:v>
                </c:pt>
                <c:pt idx="721">
                  <c:v>-327.45099999000001</c:v>
                </c:pt>
                <c:pt idx="722">
                  <c:v>-327.61700001999998</c:v>
                </c:pt>
                <c:pt idx="723">
                  <c:v>-327.76500012299999</c:v>
                </c:pt>
                <c:pt idx="724">
                  <c:v>-327.78300005</c:v>
                </c:pt>
                <c:pt idx="725">
                  <c:v>-327.52799992400003</c:v>
                </c:pt>
                <c:pt idx="726">
                  <c:v>-327.15300007299999</c:v>
                </c:pt>
                <c:pt idx="727">
                  <c:v>-326.93599982900002</c:v>
                </c:pt>
                <c:pt idx="728">
                  <c:v>-327.03100000500001</c:v>
                </c:pt>
                <c:pt idx="729">
                  <c:v>-327.26900005900001</c:v>
                </c:pt>
                <c:pt idx="730">
                  <c:v>-327.43199989200002</c:v>
                </c:pt>
                <c:pt idx="731">
                  <c:v>-327.52300001399999</c:v>
                </c:pt>
                <c:pt idx="732">
                  <c:v>-327.48000022299999</c:v>
                </c:pt>
                <c:pt idx="733">
                  <c:v>-327.34599999400001</c:v>
                </c:pt>
                <c:pt idx="734">
                  <c:v>-327.11499987600001</c:v>
                </c:pt>
                <c:pt idx="735">
                  <c:v>-326.78700018400002</c:v>
                </c:pt>
                <c:pt idx="736">
                  <c:v>-326.65799986600001</c:v>
                </c:pt>
                <c:pt idx="737">
                  <c:v>-326.86099992099997</c:v>
                </c:pt>
                <c:pt idx="738">
                  <c:v>-327.17900010800003</c:v>
                </c:pt>
                <c:pt idx="739">
                  <c:v>-327.38499973199998</c:v>
                </c:pt>
                <c:pt idx="740">
                  <c:v>-327.43500008900003</c:v>
                </c:pt>
                <c:pt idx="741">
                  <c:v>-327.41900018899997</c:v>
                </c:pt>
                <c:pt idx="742">
                  <c:v>-327.28400010399997</c:v>
                </c:pt>
                <c:pt idx="743">
                  <c:v>-327.10599991300001</c:v>
                </c:pt>
                <c:pt idx="744">
                  <c:v>-326.80700013900002</c:v>
                </c:pt>
                <c:pt idx="745">
                  <c:v>-326.664999803</c:v>
                </c:pt>
                <c:pt idx="746">
                  <c:v>-326.77599987899998</c:v>
                </c:pt>
                <c:pt idx="747">
                  <c:v>-326.88999983899998</c:v>
                </c:pt>
                <c:pt idx="748">
                  <c:v>-327.05099995900002</c:v>
                </c:pt>
                <c:pt idx="749">
                  <c:v>-327.15399992900001</c:v>
                </c:pt>
                <c:pt idx="750">
                  <c:v>-327.16000000899999</c:v>
                </c:pt>
                <c:pt idx="751">
                  <c:v>-327.10100000300002</c:v>
                </c:pt>
                <c:pt idx="752">
                  <c:v>-326.989999926</c:v>
                </c:pt>
                <c:pt idx="753">
                  <c:v>-326.790999924</c:v>
                </c:pt>
                <c:pt idx="754">
                  <c:v>-326.64699987500001</c:v>
                </c:pt>
                <c:pt idx="755">
                  <c:v>-326.713999989</c:v>
                </c:pt>
                <c:pt idx="756">
                  <c:v>-326.842000138</c:v>
                </c:pt>
                <c:pt idx="757">
                  <c:v>-326.97899993499999</c:v>
                </c:pt>
                <c:pt idx="758">
                  <c:v>-327.164000063</c:v>
                </c:pt>
                <c:pt idx="759">
                  <c:v>-327.173000027</c:v>
                </c:pt>
                <c:pt idx="760">
                  <c:v>-327.041000139</c:v>
                </c:pt>
                <c:pt idx="761">
                  <c:v>-326.756000239</c:v>
                </c:pt>
                <c:pt idx="762">
                  <c:v>-326.381000073</c:v>
                </c:pt>
                <c:pt idx="763">
                  <c:v>-326.27400004999998</c:v>
                </c:pt>
                <c:pt idx="764">
                  <c:v>-326.39900000099999</c:v>
                </c:pt>
                <c:pt idx="765">
                  <c:v>-326.58299995800002</c:v>
                </c:pt>
                <c:pt idx="766">
                  <c:v>-326.81800012899998</c:v>
                </c:pt>
                <c:pt idx="767">
                  <c:v>-327.06899988700002</c:v>
                </c:pt>
                <c:pt idx="768">
                  <c:v>-327.14499996500001</c:v>
                </c:pt>
                <c:pt idx="769">
                  <c:v>-326.97600005200002</c:v>
                </c:pt>
                <c:pt idx="770">
                  <c:v>-326.70399985500001</c:v>
                </c:pt>
                <c:pt idx="771">
                  <c:v>-326.33399991300001</c:v>
                </c:pt>
                <c:pt idx="772">
                  <c:v>-326.28399987</c:v>
                </c:pt>
                <c:pt idx="773">
                  <c:v>-326.46200006100003</c:v>
                </c:pt>
                <c:pt idx="774">
                  <c:v>-326.63199983099997</c:v>
                </c:pt>
                <c:pt idx="775">
                  <c:v>-326.78699986999999</c:v>
                </c:pt>
                <c:pt idx="776">
                  <c:v>-326.831000147</c:v>
                </c:pt>
                <c:pt idx="777">
                  <c:v>-326.83200000300002</c:v>
                </c:pt>
                <c:pt idx="778">
                  <c:v>-326.708000223</c:v>
                </c:pt>
                <c:pt idx="779">
                  <c:v>-326.46200006100003</c:v>
                </c:pt>
                <c:pt idx="780">
                  <c:v>-326.17199993700001</c:v>
                </c:pt>
                <c:pt idx="781">
                  <c:v>-326.22600003399998</c:v>
                </c:pt>
                <c:pt idx="782">
                  <c:v>-326.50399999699999</c:v>
                </c:pt>
                <c:pt idx="783">
                  <c:v>-326.66699982900002</c:v>
                </c:pt>
                <c:pt idx="784">
                  <c:v>-326.76899994299998</c:v>
                </c:pt>
                <c:pt idx="785">
                  <c:v>-326.83499988599999</c:v>
                </c:pt>
                <c:pt idx="786">
                  <c:v>-326.80700013900002</c:v>
                </c:pt>
                <c:pt idx="787">
                  <c:v>-326.76200000599999</c:v>
                </c:pt>
                <c:pt idx="788">
                  <c:v>-326.51799987099997</c:v>
                </c:pt>
                <c:pt idx="789">
                  <c:v>-326.16399982899998</c:v>
                </c:pt>
                <c:pt idx="790">
                  <c:v>-326.08499986800001</c:v>
                </c:pt>
                <c:pt idx="791">
                  <c:v>-326.173000108</c:v>
                </c:pt>
                <c:pt idx="792">
                  <c:v>-326.34100016399998</c:v>
                </c:pt>
                <c:pt idx="793">
                  <c:v>-326.49999994299998</c:v>
                </c:pt>
                <c:pt idx="794">
                  <c:v>-326.60100019999999</c:v>
                </c:pt>
                <c:pt idx="795">
                  <c:v>-326.65999989300002</c:v>
                </c:pt>
                <c:pt idx="796">
                  <c:v>-326.67200005400002</c:v>
                </c:pt>
                <c:pt idx="797">
                  <c:v>-326.516000158</c:v>
                </c:pt>
                <c:pt idx="798">
                  <c:v>-326.13299988400001</c:v>
                </c:pt>
                <c:pt idx="799">
                  <c:v>-326.066000084</c:v>
                </c:pt>
                <c:pt idx="800">
                  <c:v>-326.16299997300001</c:v>
                </c:pt>
                <c:pt idx="801">
                  <c:v>-326.34899995799998</c:v>
                </c:pt>
                <c:pt idx="802">
                  <c:v>-326.57400030899998</c:v>
                </c:pt>
                <c:pt idx="803">
                  <c:v>-326.67200005400002</c:v>
                </c:pt>
                <c:pt idx="804">
                  <c:v>-326.65099992900002</c:v>
                </c:pt>
                <c:pt idx="805">
                  <c:v>-326.45700015099999</c:v>
                </c:pt>
                <c:pt idx="806">
                  <c:v>-326.19300006200001</c:v>
                </c:pt>
                <c:pt idx="807">
                  <c:v>-325.84999969699999</c:v>
                </c:pt>
                <c:pt idx="808">
                  <c:v>-325.840000191</c:v>
                </c:pt>
                <c:pt idx="809">
                  <c:v>-326.02299997799997</c:v>
                </c:pt>
                <c:pt idx="810">
                  <c:v>-326.30999990499998</c:v>
                </c:pt>
                <c:pt idx="811">
                  <c:v>-326.62300018100001</c:v>
                </c:pt>
                <c:pt idx="812">
                  <c:v>-326.72499998000001</c:v>
                </c:pt>
                <c:pt idx="813">
                  <c:v>-326.655999839</c:v>
                </c:pt>
                <c:pt idx="814">
                  <c:v>-326.48999980899998</c:v>
                </c:pt>
                <c:pt idx="815">
                  <c:v>-326.20700025000002</c:v>
                </c:pt>
                <c:pt idx="816">
                  <c:v>-325.93799993599998</c:v>
                </c:pt>
                <c:pt idx="817">
                  <c:v>-325.95600017800001</c:v>
                </c:pt>
                <c:pt idx="818">
                  <c:v>-326.08999977799999</c:v>
                </c:pt>
                <c:pt idx="819">
                  <c:v>-326.248000015</c:v>
                </c:pt>
                <c:pt idx="820">
                  <c:v>-326.35700006500002</c:v>
                </c:pt>
                <c:pt idx="821">
                  <c:v>-326.443999819</c:v>
                </c:pt>
                <c:pt idx="822">
                  <c:v>-326.42600020600003</c:v>
                </c:pt>
                <c:pt idx="823">
                  <c:v>-326.28399987</c:v>
                </c:pt>
                <c:pt idx="824">
                  <c:v>-326.08100012900002</c:v>
                </c:pt>
                <c:pt idx="825">
                  <c:v>-325.87000028</c:v>
                </c:pt>
                <c:pt idx="826">
                  <c:v>-326.00900010399999</c:v>
                </c:pt>
                <c:pt idx="827">
                  <c:v>-326.12000018100002</c:v>
                </c:pt>
                <c:pt idx="828">
                  <c:v>-326.25200006900002</c:v>
                </c:pt>
                <c:pt idx="829">
                  <c:v>-326.36600002900002</c:v>
                </c:pt>
                <c:pt idx="830">
                  <c:v>-326.44600016099997</c:v>
                </c:pt>
                <c:pt idx="831">
                  <c:v>-326.50300014099997</c:v>
                </c:pt>
                <c:pt idx="832">
                  <c:v>-326.361999975</c:v>
                </c:pt>
                <c:pt idx="833">
                  <c:v>-326.08199998499998</c:v>
                </c:pt>
                <c:pt idx="834">
                  <c:v>-325.67600018799999</c:v>
                </c:pt>
                <c:pt idx="835">
                  <c:v>-325.70100005299997</c:v>
                </c:pt>
                <c:pt idx="836">
                  <c:v>-325.84700012799999</c:v>
                </c:pt>
                <c:pt idx="837">
                  <c:v>-326.02600017600003</c:v>
                </c:pt>
                <c:pt idx="838">
                  <c:v>-326.21500004299997</c:v>
                </c:pt>
                <c:pt idx="839">
                  <c:v>-326.39699997399998</c:v>
                </c:pt>
                <c:pt idx="840">
                  <c:v>-326.53200005899998</c:v>
                </c:pt>
                <c:pt idx="841">
                  <c:v>-326.418999955</c:v>
                </c:pt>
                <c:pt idx="842">
                  <c:v>-326.095000003</c:v>
                </c:pt>
                <c:pt idx="843">
                  <c:v>-325.72100000699999</c:v>
                </c:pt>
                <c:pt idx="844">
                  <c:v>-325.760999916</c:v>
                </c:pt>
                <c:pt idx="845">
                  <c:v>-325.97599981799999</c:v>
                </c:pt>
                <c:pt idx="846">
                  <c:v>-326.17800001799998</c:v>
                </c:pt>
                <c:pt idx="847">
                  <c:v>-326.32599980600003</c:v>
                </c:pt>
                <c:pt idx="848">
                  <c:v>-326.39900000099999</c:v>
                </c:pt>
                <c:pt idx="849">
                  <c:v>-326.324000093</c:v>
                </c:pt>
                <c:pt idx="850">
                  <c:v>-326.17499981999998</c:v>
                </c:pt>
                <c:pt idx="851">
                  <c:v>-325.90299993799999</c:v>
                </c:pt>
                <c:pt idx="852">
                  <c:v>-325.55499997700002</c:v>
                </c:pt>
                <c:pt idx="853">
                  <c:v>-325.69100023200002</c:v>
                </c:pt>
                <c:pt idx="854">
                  <c:v>-325.97499996200003</c:v>
                </c:pt>
                <c:pt idx="855">
                  <c:v>-326.27799978899998</c:v>
                </c:pt>
                <c:pt idx="856">
                  <c:v>-326.40399991100003</c:v>
                </c:pt>
                <c:pt idx="857">
                  <c:v>-326.43099980199997</c:v>
                </c:pt>
                <c:pt idx="858">
                  <c:v>-326.361999975</c:v>
                </c:pt>
                <c:pt idx="859">
                  <c:v>-326.18599981099999</c:v>
                </c:pt>
                <c:pt idx="860">
                  <c:v>-325.99499991599998</c:v>
                </c:pt>
                <c:pt idx="861">
                  <c:v>-325.668000081</c:v>
                </c:pt>
                <c:pt idx="862">
                  <c:v>-325.74000010499998</c:v>
                </c:pt>
                <c:pt idx="863">
                  <c:v>-325.84500010099998</c:v>
                </c:pt>
                <c:pt idx="864">
                  <c:v>-325.98900014999998</c:v>
                </c:pt>
                <c:pt idx="865">
                  <c:v>-326.13600008200001</c:v>
                </c:pt>
                <c:pt idx="866">
                  <c:v>-326.21199984600003</c:v>
                </c:pt>
                <c:pt idx="867">
                  <c:v>-326.20200002600001</c:v>
                </c:pt>
                <c:pt idx="868">
                  <c:v>-326.12399992100001</c:v>
                </c:pt>
                <c:pt idx="869">
                  <c:v>-326.002000168</c:v>
                </c:pt>
                <c:pt idx="870">
                  <c:v>-325.75000023899997</c:v>
                </c:pt>
                <c:pt idx="871">
                  <c:v>-325.78699995099998</c:v>
                </c:pt>
                <c:pt idx="872">
                  <c:v>-325.91799998200003</c:v>
                </c:pt>
                <c:pt idx="873">
                  <c:v>-326.06899996800001</c:v>
                </c:pt>
                <c:pt idx="874">
                  <c:v>-326.26300005899998</c:v>
                </c:pt>
                <c:pt idx="875">
                  <c:v>-326.37799987599999</c:v>
                </c:pt>
                <c:pt idx="876">
                  <c:v>-326.33800028100001</c:v>
                </c:pt>
                <c:pt idx="877">
                  <c:v>-326.16999991</c:v>
                </c:pt>
                <c:pt idx="878">
                  <c:v>-325.839000021</c:v>
                </c:pt>
                <c:pt idx="879">
                  <c:v>-325.54199995900001</c:v>
                </c:pt>
                <c:pt idx="880">
                  <c:v>-325.635999965</c:v>
                </c:pt>
                <c:pt idx="881">
                  <c:v>-325.79700008499998</c:v>
                </c:pt>
                <c:pt idx="882">
                  <c:v>-326.02799988800001</c:v>
                </c:pt>
                <c:pt idx="883">
                  <c:v>-326.30000008500002</c:v>
                </c:pt>
                <c:pt idx="884">
                  <c:v>-326.50699988000002</c:v>
                </c:pt>
                <c:pt idx="885">
                  <c:v>-326.44999990000002</c:v>
                </c:pt>
                <c:pt idx="886">
                  <c:v>-326.22699989</c:v>
                </c:pt>
                <c:pt idx="887">
                  <c:v>-325.91100004499998</c:v>
                </c:pt>
                <c:pt idx="888">
                  <c:v>-325.60199982300003</c:v>
                </c:pt>
                <c:pt idx="889">
                  <c:v>-325.78499992399998</c:v>
                </c:pt>
                <c:pt idx="890">
                  <c:v>-325.952999981</c:v>
                </c:pt>
                <c:pt idx="891">
                  <c:v>-326.11800015400001</c:v>
                </c:pt>
                <c:pt idx="892">
                  <c:v>-326.22499986299999</c:v>
                </c:pt>
                <c:pt idx="893">
                  <c:v>-326.24599998799999</c:v>
                </c:pt>
                <c:pt idx="894">
                  <c:v>-326.19599994499998</c:v>
                </c:pt>
                <c:pt idx="895">
                  <c:v>-326.02299997799997</c:v>
                </c:pt>
                <c:pt idx="896">
                  <c:v>-325.749999925</c:v>
                </c:pt>
                <c:pt idx="897">
                  <c:v>-325.55100023699998</c:v>
                </c:pt>
                <c:pt idx="898">
                  <c:v>-325.80199999500002</c:v>
                </c:pt>
                <c:pt idx="899">
                  <c:v>-326.05300006700003</c:v>
                </c:pt>
                <c:pt idx="900">
                  <c:v>-326.18600012500002</c:v>
                </c:pt>
                <c:pt idx="901">
                  <c:v>-326.29599971699997</c:v>
                </c:pt>
                <c:pt idx="902">
                  <c:v>-326.32200006599999</c:v>
                </c:pt>
                <c:pt idx="903">
                  <c:v>-326.29499986100001</c:v>
                </c:pt>
                <c:pt idx="904">
                  <c:v>-326.17700016100002</c:v>
                </c:pt>
                <c:pt idx="905">
                  <c:v>-325.89199994699999</c:v>
                </c:pt>
                <c:pt idx="906">
                  <c:v>-325.63100005500002</c:v>
                </c:pt>
                <c:pt idx="907">
                  <c:v>-325.68100009800003</c:v>
                </c:pt>
                <c:pt idx="908">
                  <c:v>-325.84600027200003</c:v>
                </c:pt>
                <c:pt idx="909">
                  <c:v>-326.025999861</c:v>
                </c:pt>
                <c:pt idx="910">
                  <c:v>-326.166999713</c:v>
                </c:pt>
                <c:pt idx="911">
                  <c:v>-326.272999879</c:v>
                </c:pt>
                <c:pt idx="912">
                  <c:v>-326.33399991300001</c:v>
                </c:pt>
                <c:pt idx="913">
                  <c:v>-326.30399982400002</c:v>
                </c:pt>
                <c:pt idx="914">
                  <c:v>-326.01499987099999</c:v>
                </c:pt>
                <c:pt idx="915">
                  <c:v>-325.72100000699999</c:v>
                </c:pt>
                <c:pt idx="916">
                  <c:v>-325.80199999500002</c:v>
                </c:pt>
                <c:pt idx="917">
                  <c:v>-325.947999756</c:v>
                </c:pt>
                <c:pt idx="918">
                  <c:v>-326.20600007899998</c:v>
                </c:pt>
                <c:pt idx="919">
                  <c:v>-326.35299969699997</c:v>
                </c:pt>
                <c:pt idx="920">
                  <c:v>-326.39399977599999</c:v>
                </c:pt>
                <c:pt idx="921">
                  <c:v>-326.30999990499998</c:v>
                </c:pt>
                <c:pt idx="922">
                  <c:v>-326.07599990400001</c:v>
                </c:pt>
                <c:pt idx="923">
                  <c:v>-325.78100018399999</c:v>
                </c:pt>
                <c:pt idx="924">
                  <c:v>-325.55799986</c:v>
                </c:pt>
                <c:pt idx="925">
                  <c:v>-325.67599987400001</c:v>
                </c:pt>
                <c:pt idx="926">
                  <c:v>-325.90900001799997</c:v>
                </c:pt>
                <c:pt idx="927">
                  <c:v>-326.22699989</c:v>
                </c:pt>
                <c:pt idx="928">
                  <c:v>-326.46699997100001</c:v>
                </c:pt>
                <c:pt idx="929">
                  <c:v>-326.479000133</c:v>
                </c:pt>
                <c:pt idx="930">
                  <c:v>-326.37400013600001</c:v>
                </c:pt>
                <c:pt idx="931">
                  <c:v>-326.14199984800001</c:v>
                </c:pt>
                <c:pt idx="932">
                  <c:v>-325.84599995799999</c:v>
                </c:pt>
                <c:pt idx="933">
                  <c:v>-325.71500024099998</c:v>
                </c:pt>
                <c:pt idx="934">
                  <c:v>-325.83800016399999</c:v>
                </c:pt>
                <c:pt idx="935">
                  <c:v>-326.00000014099999</c:v>
                </c:pt>
                <c:pt idx="936">
                  <c:v>-326.11900001100003</c:v>
                </c:pt>
                <c:pt idx="937">
                  <c:v>-326.23799988100001</c:v>
                </c:pt>
                <c:pt idx="938">
                  <c:v>-326.28300001399998</c:v>
                </c:pt>
                <c:pt idx="939">
                  <c:v>-326.21500004299997</c:v>
                </c:pt>
                <c:pt idx="940">
                  <c:v>-326.05899983299997</c:v>
                </c:pt>
                <c:pt idx="941">
                  <c:v>-325.86500005599999</c:v>
                </c:pt>
                <c:pt idx="942">
                  <c:v>-325.83600013699998</c:v>
                </c:pt>
                <c:pt idx="943">
                  <c:v>-325.98200021299999</c:v>
                </c:pt>
                <c:pt idx="944">
                  <c:v>-326.100999769</c:v>
                </c:pt>
                <c:pt idx="945">
                  <c:v>-326.25299992499998</c:v>
                </c:pt>
                <c:pt idx="946">
                  <c:v>-326.36300014599999</c:v>
                </c:pt>
                <c:pt idx="947">
                  <c:v>-326.473999908</c:v>
                </c:pt>
                <c:pt idx="948">
                  <c:v>-326.41600007199997</c:v>
                </c:pt>
                <c:pt idx="949">
                  <c:v>-326.208999963</c:v>
                </c:pt>
                <c:pt idx="950">
                  <c:v>-325.893999974</c:v>
                </c:pt>
                <c:pt idx="951">
                  <c:v>-325.67799990100002</c:v>
                </c:pt>
                <c:pt idx="952">
                  <c:v>-325.80499987799999</c:v>
                </c:pt>
                <c:pt idx="953">
                  <c:v>-325.98100004299999</c:v>
                </c:pt>
                <c:pt idx="954">
                  <c:v>-326.15900023400002</c:v>
                </c:pt>
                <c:pt idx="955">
                  <c:v>-326.34599975999998</c:v>
                </c:pt>
                <c:pt idx="956">
                  <c:v>-326.51700001400002</c:v>
                </c:pt>
                <c:pt idx="957">
                  <c:v>-326.55600006700001</c:v>
                </c:pt>
                <c:pt idx="958">
                  <c:v>-326.32200006599999</c:v>
                </c:pt>
                <c:pt idx="959">
                  <c:v>-325.96900019600002</c:v>
                </c:pt>
                <c:pt idx="960">
                  <c:v>-325.77499978899999</c:v>
                </c:pt>
                <c:pt idx="961">
                  <c:v>-325.89199994699999</c:v>
                </c:pt>
                <c:pt idx="962">
                  <c:v>-326.151999983</c:v>
                </c:pt>
                <c:pt idx="963">
                  <c:v>-326.33700011100001</c:v>
                </c:pt>
                <c:pt idx="964">
                  <c:v>-326.450000214</c:v>
                </c:pt>
                <c:pt idx="965">
                  <c:v>-326.427999919</c:v>
                </c:pt>
                <c:pt idx="966">
                  <c:v>-326.31699984199997</c:v>
                </c:pt>
                <c:pt idx="967">
                  <c:v>-326.10599999300001</c:v>
                </c:pt>
                <c:pt idx="968">
                  <c:v>-325.79999996800001</c:v>
                </c:pt>
                <c:pt idx="969">
                  <c:v>-325.69499997200001</c:v>
                </c:pt>
                <c:pt idx="970">
                  <c:v>-325.92000000899998</c:v>
                </c:pt>
                <c:pt idx="971">
                  <c:v>-326.25999986199997</c:v>
                </c:pt>
                <c:pt idx="972">
                  <c:v>-326.48899995300002</c:v>
                </c:pt>
                <c:pt idx="973">
                  <c:v>-326.55899994999999</c:v>
                </c:pt>
                <c:pt idx="974">
                  <c:v>-326.56599988699998</c:v>
                </c:pt>
                <c:pt idx="975">
                  <c:v>-326.45200024100001</c:v>
                </c:pt>
                <c:pt idx="976">
                  <c:v>-326.29699988800002</c:v>
                </c:pt>
                <c:pt idx="977">
                  <c:v>-326.01899992400001</c:v>
                </c:pt>
                <c:pt idx="978">
                  <c:v>-325.90000005399997</c:v>
                </c:pt>
                <c:pt idx="979">
                  <c:v>-326.03399996899998</c:v>
                </c:pt>
                <c:pt idx="980">
                  <c:v>-326.16900005399998</c:v>
                </c:pt>
                <c:pt idx="981">
                  <c:v>-326.35200015499998</c:v>
                </c:pt>
                <c:pt idx="982">
                  <c:v>-326.47700010599999</c:v>
                </c:pt>
                <c:pt idx="983">
                  <c:v>-326.50399999699999</c:v>
                </c:pt>
                <c:pt idx="984">
                  <c:v>-326.46600011499999</c:v>
                </c:pt>
                <c:pt idx="985">
                  <c:v>-326.376999705</c:v>
                </c:pt>
                <c:pt idx="986">
                  <c:v>-326.19899982800001</c:v>
                </c:pt>
                <c:pt idx="987">
                  <c:v>-326.07999995799997</c:v>
                </c:pt>
                <c:pt idx="988">
                  <c:v>-326.16800019800002</c:v>
                </c:pt>
                <c:pt idx="989">
                  <c:v>-326.31800001300002</c:v>
                </c:pt>
                <c:pt idx="990">
                  <c:v>-326.475999935</c:v>
                </c:pt>
                <c:pt idx="991">
                  <c:v>-326.68399990099999</c:v>
                </c:pt>
                <c:pt idx="992">
                  <c:v>-326.71300013299998</c:v>
                </c:pt>
                <c:pt idx="993">
                  <c:v>-326.60299991300002</c:v>
                </c:pt>
                <c:pt idx="994">
                  <c:v>-326.33900013800002</c:v>
                </c:pt>
                <c:pt idx="995">
                  <c:v>-325.98499978199999</c:v>
                </c:pt>
                <c:pt idx="996">
                  <c:v>-325.90299993799999</c:v>
                </c:pt>
                <c:pt idx="997">
                  <c:v>-326.04900001300001</c:v>
                </c:pt>
                <c:pt idx="998">
                  <c:v>-326.25600012299998</c:v>
                </c:pt>
                <c:pt idx="999">
                  <c:v>-326.51200010399998</c:v>
                </c:pt>
                <c:pt idx="1000">
                  <c:v>-326.78499984299998</c:v>
                </c:pt>
                <c:pt idx="1001">
                  <c:v>-326.88200004599997</c:v>
                </c:pt>
                <c:pt idx="1002">
                  <c:v>-326.73499980000003</c:v>
                </c:pt>
                <c:pt idx="1003">
                  <c:v>-326.48299987199999</c:v>
                </c:pt>
                <c:pt idx="1004">
                  <c:v>-326.13299988400001</c:v>
                </c:pt>
                <c:pt idx="1005">
                  <c:v>-326.10800002000002</c:v>
                </c:pt>
                <c:pt idx="1006">
                  <c:v>-326.30900004900002</c:v>
                </c:pt>
                <c:pt idx="1007">
                  <c:v>-326.50199996999999</c:v>
                </c:pt>
                <c:pt idx="1008">
                  <c:v>-326.676999964</c:v>
                </c:pt>
                <c:pt idx="1009">
                  <c:v>-326.742999908</c:v>
                </c:pt>
                <c:pt idx="1010">
                  <c:v>-326.76300017599999</c:v>
                </c:pt>
                <c:pt idx="1011">
                  <c:v>-326.65999989300002</c:v>
                </c:pt>
                <c:pt idx="1012">
                  <c:v>-326.43600002599999</c:v>
                </c:pt>
                <c:pt idx="1013">
                  <c:v>-326.16600017100001</c:v>
                </c:pt>
                <c:pt idx="1014">
                  <c:v>-326.24700015899998</c:v>
                </c:pt>
                <c:pt idx="1015">
                  <c:v>-326.54599993300002</c:v>
                </c:pt>
                <c:pt idx="1016">
                  <c:v>-326.73100006099997</c:v>
                </c:pt>
                <c:pt idx="1017">
                  <c:v>-326.85499984099999</c:v>
                </c:pt>
                <c:pt idx="1018">
                  <c:v>-326.94300007999999</c:v>
                </c:pt>
                <c:pt idx="1019">
                  <c:v>-326.936000143</c:v>
                </c:pt>
                <c:pt idx="1020">
                  <c:v>-326.91099996399998</c:v>
                </c:pt>
                <c:pt idx="1021">
                  <c:v>-326.687000098</c:v>
                </c:pt>
                <c:pt idx="1022">
                  <c:v>-326.35400018199999</c:v>
                </c:pt>
                <c:pt idx="1023">
                  <c:v>-326.30099994099999</c:v>
                </c:pt>
                <c:pt idx="1024">
                  <c:v>-326.41200001800001</c:v>
                </c:pt>
                <c:pt idx="1025">
                  <c:v>-326.60299991300002</c:v>
                </c:pt>
                <c:pt idx="1026">
                  <c:v>-326.78199996000001</c:v>
                </c:pt>
                <c:pt idx="1027">
                  <c:v>-326.90499988400001</c:v>
                </c:pt>
                <c:pt idx="1028">
                  <c:v>-326.98399984500003</c:v>
                </c:pt>
                <c:pt idx="1029">
                  <c:v>-327.01599996099998</c:v>
                </c:pt>
                <c:pt idx="1030">
                  <c:v>-326.88000001900002</c:v>
                </c:pt>
                <c:pt idx="1031">
                  <c:v>-326.51800018500001</c:v>
                </c:pt>
                <c:pt idx="1032">
                  <c:v>-326.47799996200001</c:v>
                </c:pt>
                <c:pt idx="1033">
                  <c:v>-326.598999859</c:v>
                </c:pt>
                <c:pt idx="1034">
                  <c:v>-326.80700013900002</c:v>
                </c:pt>
                <c:pt idx="1035">
                  <c:v>-327.05400015700002</c:v>
                </c:pt>
                <c:pt idx="1036">
                  <c:v>-327.17099999999999</c:v>
                </c:pt>
                <c:pt idx="1037">
                  <c:v>-327.17200017099998</c:v>
                </c:pt>
                <c:pt idx="1038">
                  <c:v>-326.99800003299998</c:v>
                </c:pt>
                <c:pt idx="1039">
                  <c:v>-326.755000069</c:v>
                </c:pt>
                <c:pt idx="1040">
                  <c:v>-326.43199997300002</c:v>
                </c:pt>
                <c:pt idx="1041">
                  <c:v>-326.45100007100001</c:v>
                </c:pt>
                <c:pt idx="1042">
                  <c:v>-326.657000009</c:v>
                </c:pt>
                <c:pt idx="1043">
                  <c:v>-326.96599991800002</c:v>
                </c:pt>
                <c:pt idx="1044">
                  <c:v>-327.30100017500001</c:v>
                </c:pt>
                <c:pt idx="1045">
                  <c:v>-327.42499995499998</c:v>
                </c:pt>
                <c:pt idx="1046">
                  <c:v>-327.374000056</c:v>
                </c:pt>
                <c:pt idx="1047">
                  <c:v>-327.22900015099998</c:v>
                </c:pt>
                <c:pt idx="1048">
                  <c:v>-326.96700008800002</c:v>
                </c:pt>
                <c:pt idx="1049">
                  <c:v>-326.71899989899998</c:v>
                </c:pt>
                <c:pt idx="1050">
                  <c:v>-326.76700023000001</c:v>
                </c:pt>
                <c:pt idx="1051">
                  <c:v>-326.92299981100001</c:v>
                </c:pt>
                <c:pt idx="1052">
                  <c:v>-327.10300002899999</c:v>
                </c:pt>
                <c:pt idx="1053">
                  <c:v>-327.23299988999997</c:v>
                </c:pt>
                <c:pt idx="1054">
                  <c:v>-327.34200025400003</c:v>
                </c:pt>
                <c:pt idx="1055">
                  <c:v>-327.34500013799999</c:v>
                </c:pt>
                <c:pt idx="1056">
                  <c:v>-327.224000241</c:v>
                </c:pt>
                <c:pt idx="1057">
                  <c:v>-327.03999996900001</c:v>
                </c:pt>
                <c:pt idx="1058">
                  <c:v>-326.84999993100001</c:v>
                </c:pt>
                <c:pt idx="1059">
                  <c:v>-327.01900015799998</c:v>
                </c:pt>
                <c:pt idx="1060">
                  <c:v>-327.15299975800002</c:v>
                </c:pt>
                <c:pt idx="1061">
                  <c:v>-327.308000112</c:v>
                </c:pt>
                <c:pt idx="1062">
                  <c:v>-327.44299988300003</c:v>
                </c:pt>
                <c:pt idx="1063">
                  <c:v>-327.54399982500001</c:v>
                </c:pt>
                <c:pt idx="1064">
                  <c:v>-327.62100007399999</c:v>
                </c:pt>
                <c:pt idx="1065">
                  <c:v>-327.49999986300003</c:v>
                </c:pt>
                <c:pt idx="1066">
                  <c:v>-327.24099999800001</c:v>
                </c:pt>
                <c:pt idx="1067">
                  <c:v>-326.85600001099999</c:v>
                </c:pt>
                <c:pt idx="1068">
                  <c:v>-326.91099996399998</c:v>
                </c:pt>
                <c:pt idx="1069">
                  <c:v>-327.08100004800002</c:v>
                </c:pt>
                <c:pt idx="1070">
                  <c:v>-327.28199976299999</c:v>
                </c:pt>
                <c:pt idx="1071">
                  <c:v>-327.49099989899997</c:v>
                </c:pt>
                <c:pt idx="1072">
                  <c:v>-327.695999981</c:v>
                </c:pt>
                <c:pt idx="1073">
                  <c:v>-327.85000016399999</c:v>
                </c:pt>
                <c:pt idx="1074">
                  <c:v>-327.75700001500002</c:v>
                </c:pt>
                <c:pt idx="1075">
                  <c:v>-327.45300001700002</c:v>
                </c:pt>
                <c:pt idx="1076">
                  <c:v>-327.10000014600001</c:v>
                </c:pt>
                <c:pt idx="1077">
                  <c:v>-327.17099999999999</c:v>
                </c:pt>
                <c:pt idx="1078">
                  <c:v>-327.40899974000001</c:v>
                </c:pt>
                <c:pt idx="1079">
                  <c:v>-327.63299992100002</c:v>
                </c:pt>
                <c:pt idx="1080">
                  <c:v>-327.80300000400001</c:v>
                </c:pt>
                <c:pt idx="1081">
                  <c:v>-327.89599984</c:v>
                </c:pt>
                <c:pt idx="1082">
                  <c:v>-327.84099988600002</c:v>
                </c:pt>
                <c:pt idx="1083">
                  <c:v>-327.70999985499998</c:v>
                </c:pt>
                <c:pt idx="1084">
                  <c:v>-327.457999927</c:v>
                </c:pt>
                <c:pt idx="1085">
                  <c:v>-327.13899988399999</c:v>
                </c:pt>
                <c:pt idx="1086">
                  <c:v>-327.299000148</c:v>
                </c:pt>
                <c:pt idx="1087">
                  <c:v>-327.60600002899997</c:v>
                </c:pt>
                <c:pt idx="1088">
                  <c:v>-327.93100015300001</c:v>
                </c:pt>
                <c:pt idx="1089">
                  <c:v>-328.078000084</c:v>
                </c:pt>
                <c:pt idx="1090">
                  <c:v>-328.12599978600002</c:v>
                </c:pt>
                <c:pt idx="1091">
                  <c:v>-328.07499988699999</c:v>
                </c:pt>
                <c:pt idx="1092">
                  <c:v>-327.918000135</c:v>
                </c:pt>
                <c:pt idx="1093">
                  <c:v>-327.74699988100002</c:v>
                </c:pt>
                <c:pt idx="1094">
                  <c:v>-327.44899996300001</c:v>
                </c:pt>
                <c:pt idx="1095">
                  <c:v>-327.544999996</c:v>
                </c:pt>
                <c:pt idx="1096">
                  <c:v>-327.67199997300003</c:v>
                </c:pt>
                <c:pt idx="1097">
                  <c:v>-327.83700014700003</c:v>
                </c:pt>
                <c:pt idx="1098">
                  <c:v>-328.00400003300001</c:v>
                </c:pt>
                <c:pt idx="1099">
                  <c:v>-328.10000006600001</c:v>
                </c:pt>
                <c:pt idx="1100">
                  <c:v>-328.10900003</c:v>
                </c:pt>
                <c:pt idx="1101">
                  <c:v>-328.050000023</c:v>
                </c:pt>
                <c:pt idx="1102">
                  <c:v>-327.94699973899998</c:v>
                </c:pt>
                <c:pt idx="1103">
                  <c:v>-327.72299987299999</c:v>
                </c:pt>
                <c:pt idx="1104">
                  <c:v>-327.78400022099999</c:v>
                </c:pt>
                <c:pt idx="1105">
                  <c:v>-327.93799977499998</c:v>
                </c:pt>
                <c:pt idx="1106">
                  <c:v>-328.10900003</c:v>
                </c:pt>
                <c:pt idx="1107">
                  <c:v>-328.32300007600003</c:v>
                </c:pt>
                <c:pt idx="1108">
                  <c:v>-328.45699998999999</c:v>
                </c:pt>
                <c:pt idx="1109">
                  <c:v>-328.43500000900002</c:v>
                </c:pt>
                <c:pt idx="1110">
                  <c:v>-328.28500019400002</c:v>
                </c:pt>
                <c:pt idx="1111">
                  <c:v>-327.97299977400002</c:v>
                </c:pt>
                <c:pt idx="1112">
                  <c:v>-327.704999945</c:v>
                </c:pt>
                <c:pt idx="1113">
                  <c:v>-327.82400012900001</c:v>
                </c:pt>
                <c:pt idx="1114">
                  <c:v>-328.005000204</c:v>
                </c:pt>
                <c:pt idx="1115">
                  <c:v>-328.256999818</c:v>
                </c:pt>
                <c:pt idx="1116">
                  <c:v>-328.54799979799998</c:v>
                </c:pt>
                <c:pt idx="1117">
                  <c:v>-328.77400000599999</c:v>
                </c:pt>
                <c:pt idx="1118">
                  <c:v>-328.734999953</c:v>
                </c:pt>
                <c:pt idx="1119">
                  <c:v>-328.52999987099997</c:v>
                </c:pt>
                <c:pt idx="1120">
                  <c:v>-328.23100009699999</c:v>
                </c:pt>
                <c:pt idx="1121">
                  <c:v>-327.95299982</c:v>
                </c:pt>
                <c:pt idx="1122">
                  <c:v>-328.158000216</c:v>
                </c:pt>
                <c:pt idx="1123">
                  <c:v>-328.34799994000002</c:v>
                </c:pt>
                <c:pt idx="1124">
                  <c:v>-328.53300006799998</c:v>
                </c:pt>
                <c:pt idx="1125">
                  <c:v>-328.65899987500001</c:v>
                </c:pt>
                <c:pt idx="1126">
                  <c:v>-328.69899978400002</c:v>
                </c:pt>
                <c:pt idx="1127">
                  <c:v>-328.66499995599997</c:v>
                </c:pt>
                <c:pt idx="1128">
                  <c:v>-328.50999991600003</c:v>
                </c:pt>
                <c:pt idx="1129">
                  <c:v>-328.25399993500002</c:v>
                </c:pt>
                <c:pt idx="1130">
                  <c:v>-328.08500002099998</c:v>
                </c:pt>
                <c:pt idx="1131">
                  <c:v>-328.35899993100003</c:v>
                </c:pt>
                <c:pt idx="1132">
                  <c:v>-328.63100012799998</c:v>
                </c:pt>
                <c:pt idx="1133">
                  <c:v>-328.78400013999999</c:v>
                </c:pt>
                <c:pt idx="1134">
                  <c:v>-328.91400000099998</c:v>
                </c:pt>
                <c:pt idx="1135">
                  <c:v>-328.957000107</c:v>
                </c:pt>
                <c:pt idx="1136">
                  <c:v>-328.94600011599999</c:v>
                </c:pt>
                <c:pt idx="1137">
                  <c:v>-328.84499985999997</c:v>
                </c:pt>
                <c:pt idx="1138">
                  <c:v>-328.57700003100001</c:v>
                </c:pt>
                <c:pt idx="1139">
                  <c:v>-328.34799994000002</c:v>
                </c:pt>
                <c:pt idx="1140">
                  <c:v>-328.42100013499999</c:v>
                </c:pt>
                <c:pt idx="1141">
                  <c:v>-328.60699980499999</c:v>
                </c:pt>
                <c:pt idx="1142">
                  <c:v>-328.80499995100001</c:v>
                </c:pt>
                <c:pt idx="1143">
                  <c:v>-328.96699992700002</c:v>
                </c:pt>
                <c:pt idx="1144">
                  <c:v>-329.09000016499999</c:v>
                </c:pt>
                <c:pt idx="1145">
                  <c:v>-329.16699978499997</c:v>
                </c:pt>
                <c:pt idx="1146">
                  <c:v>-329.15299991099999</c:v>
                </c:pt>
                <c:pt idx="1147">
                  <c:v>-328.88100002900001</c:v>
                </c:pt>
                <c:pt idx="1148">
                  <c:v>-328.61800011000003</c:v>
                </c:pt>
                <c:pt idx="1149">
                  <c:v>-328.722999792</c:v>
                </c:pt>
                <c:pt idx="1150">
                  <c:v>-328.891000163</c:v>
                </c:pt>
                <c:pt idx="1151">
                  <c:v>-329.16899981199998</c:v>
                </c:pt>
                <c:pt idx="1152">
                  <c:v>-329.33399998599998</c:v>
                </c:pt>
                <c:pt idx="1153">
                  <c:v>-329.391999822</c:v>
                </c:pt>
                <c:pt idx="1154">
                  <c:v>-329.32500002199998</c:v>
                </c:pt>
                <c:pt idx="1155">
                  <c:v>-329.10899994900001</c:v>
                </c:pt>
                <c:pt idx="1156">
                  <c:v>-328.82899995899999</c:v>
                </c:pt>
                <c:pt idx="1157">
                  <c:v>-328.64000009099999</c:v>
                </c:pt>
                <c:pt idx="1158">
                  <c:v>-328.779999772</c:v>
                </c:pt>
                <c:pt idx="1159">
                  <c:v>-329.03499989800002</c:v>
                </c:pt>
                <c:pt idx="1160">
                  <c:v>-329.37200018200002</c:v>
                </c:pt>
                <c:pt idx="1161">
                  <c:v>-329.63100004699999</c:v>
                </c:pt>
                <c:pt idx="1162">
                  <c:v>-329.659999965</c:v>
                </c:pt>
                <c:pt idx="1163">
                  <c:v>-329.57200003999998</c:v>
                </c:pt>
                <c:pt idx="1164">
                  <c:v>-329.35799999400001</c:v>
                </c:pt>
                <c:pt idx="1165">
                  <c:v>-329.07900017499998</c:v>
                </c:pt>
                <c:pt idx="1166">
                  <c:v>-328.98199997099999</c:v>
                </c:pt>
                <c:pt idx="1167">
                  <c:v>-329.12799973300002</c:v>
                </c:pt>
                <c:pt idx="1168">
                  <c:v>-329.31200000500002</c:v>
                </c:pt>
                <c:pt idx="1169">
                  <c:v>-329.44999997299999</c:v>
                </c:pt>
                <c:pt idx="1170">
                  <c:v>-329.58899979699999</c:v>
                </c:pt>
                <c:pt idx="1171">
                  <c:v>-329.65199985800001</c:v>
                </c:pt>
                <c:pt idx="1172">
                  <c:v>-329.60000010200002</c:v>
                </c:pt>
                <c:pt idx="1173">
                  <c:v>-329.46000010699998</c:v>
                </c:pt>
                <c:pt idx="1174">
                  <c:v>-329.28399994300003</c:v>
                </c:pt>
                <c:pt idx="1175">
                  <c:v>-329.28899985300001</c:v>
                </c:pt>
                <c:pt idx="1176">
                  <c:v>-329.45999979300001</c:v>
                </c:pt>
                <c:pt idx="1177">
                  <c:v>-329.60099995799999</c:v>
                </c:pt>
                <c:pt idx="1178">
                  <c:v>-329.77300006899998</c:v>
                </c:pt>
                <c:pt idx="1179">
                  <c:v>-329.900000046</c:v>
                </c:pt>
                <c:pt idx="1180">
                  <c:v>-330.03099976300001</c:v>
                </c:pt>
                <c:pt idx="1181">
                  <c:v>-329.98999999799997</c:v>
                </c:pt>
                <c:pt idx="1182">
                  <c:v>-329.79999995999998</c:v>
                </c:pt>
                <c:pt idx="1183">
                  <c:v>-329.50400007000002</c:v>
                </c:pt>
                <c:pt idx="1184">
                  <c:v>-329.32200013900001</c:v>
                </c:pt>
                <c:pt idx="1185">
                  <c:v>-329.47399998100002</c:v>
                </c:pt>
                <c:pt idx="1186">
                  <c:v>-329.67299998300001</c:v>
                </c:pt>
                <c:pt idx="1187">
                  <c:v>-329.86999995799999</c:v>
                </c:pt>
                <c:pt idx="1188">
                  <c:v>-330.07700006699997</c:v>
                </c:pt>
                <c:pt idx="1189">
                  <c:v>-330.26499976399998</c:v>
                </c:pt>
                <c:pt idx="1190">
                  <c:v>-330.32200005800001</c:v>
                </c:pt>
                <c:pt idx="1191">
                  <c:v>-330.10599998499998</c:v>
                </c:pt>
                <c:pt idx="1192">
                  <c:v>-329.77199989799999</c:v>
                </c:pt>
                <c:pt idx="1193">
                  <c:v>-329.613999976</c:v>
                </c:pt>
                <c:pt idx="1194">
                  <c:v>-329.75500014099998</c:v>
                </c:pt>
                <c:pt idx="1195">
                  <c:v>-330.03900018500002</c:v>
                </c:pt>
                <c:pt idx="1196">
                  <c:v>-330.24399995300001</c:v>
                </c:pt>
                <c:pt idx="1197">
                  <c:v>-330.377000012</c:v>
                </c:pt>
                <c:pt idx="1198">
                  <c:v>-330.37299995799998</c:v>
                </c:pt>
                <c:pt idx="1199">
                  <c:v>-330.27899995199999</c:v>
                </c:pt>
                <c:pt idx="1200">
                  <c:v>-330.08600003100003</c:v>
                </c:pt>
                <c:pt idx="1201">
                  <c:v>-329.79900010400002</c:v>
                </c:pt>
                <c:pt idx="1202">
                  <c:v>-329.73099981899998</c:v>
                </c:pt>
                <c:pt idx="1203">
                  <c:v>-329.98200020500002</c:v>
                </c:pt>
                <c:pt idx="1204">
                  <c:v>-330.343999725</c:v>
                </c:pt>
                <c:pt idx="1205">
                  <c:v>-330.59399994099999</c:v>
                </c:pt>
                <c:pt idx="1206">
                  <c:v>-330.68499974899999</c:v>
                </c:pt>
                <c:pt idx="1207">
                  <c:v>-330.70900007199998</c:v>
                </c:pt>
                <c:pt idx="1208">
                  <c:v>-330.61200018300002</c:v>
                </c:pt>
                <c:pt idx="1209">
                  <c:v>-330.47399990000002</c:v>
                </c:pt>
                <c:pt idx="1210">
                  <c:v>-330.21599989200001</c:v>
                </c:pt>
                <c:pt idx="1211">
                  <c:v>-330.13599976</c:v>
                </c:pt>
                <c:pt idx="1212">
                  <c:v>-330.29500016700001</c:v>
                </c:pt>
                <c:pt idx="1213">
                  <c:v>-330.45300008999999</c:v>
                </c:pt>
                <c:pt idx="1214">
                  <c:v>-330.65700000200002</c:v>
                </c:pt>
                <c:pt idx="1215">
                  <c:v>-330.79999987999997</c:v>
                </c:pt>
                <c:pt idx="1216">
                  <c:v>-330.84599986900002</c:v>
                </c:pt>
                <c:pt idx="1217">
                  <c:v>-330.82600022899999</c:v>
                </c:pt>
                <c:pt idx="1218">
                  <c:v>-330.75500006099998</c:v>
                </c:pt>
                <c:pt idx="1219">
                  <c:v>-330.595999968</c:v>
                </c:pt>
                <c:pt idx="1220">
                  <c:v>-330.51599983599999</c:v>
                </c:pt>
                <c:pt idx="1221">
                  <c:v>-330.63000011000003</c:v>
                </c:pt>
                <c:pt idx="1222">
                  <c:v>-330.802999763</c:v>
                </c:pt>
                <c:pt idx="1223">
                  <c:v>-330.98300029500001</c:v>
                </c:pt>
                <c:pt idx="1224">
                  <c:v>-331.21000004500002</c:v>
                </c:pt>
                <c:pt idx="1225">
                  <c:v>-331.25699988999997</c:v>
                </c:pt>
                <c:pt idx="1226">
                  <c:v>-331.163999741</c:v>
                </c:pt>
                <c:pt idx="1227">
                  <c:v>-330.91700003699998</c:v>
                </c:pt>
                <c:pt idx="1228">
                  <c:v>-330.58299994999999</c:v>
                </c:pt>
                <c:pt idx="1229">
                  <c:v>-330.54100001500001</c:v>
                </c:pt>
                <c:pt idx="1230">
                  <c:v>-330.71299981099997</c:v>
                </c:pt>
                <c:pt idx="1231">
                  <c:v>-330.942000216</c:v>
                </c:pt>
                <c:pt idx="1232">
                  <c:v>-331.22100003499997</c:v>
                </c:pt>
                <c:pt idx="1233">
                  <c:v>-331.51199970200003</c:v>
                </c:pt>
                <c:pt idx="1234">
                  <c:v>-331.625999976</c:v>
                </c:pt>
                <c:pt idx="1235">
                  <c:v>-331.49600011500002</c:v>
                </c:pt>
                <c:pt idx="1236">
                  <c:v>-331.26199980000001</c:v>
                </c:pt>
                <c:pt idx="1237">
                  <c:v>-330.932000082</c:v>
                </c:pt>
                <c:pt idx="1238">
                  <c:v>-330.947999982</c:v>
                </c:pt>
                <c:pt idx="1239">
                  <c:v>-331.17399987499999</c:v>
                </c:pt>
                <c:pt idx="1240">
                  <c:v>-331.38899977800003</c:v>
                </c:pt>
                <c:pt idx="1241">
                  <c:v>-331.58499989699999</c:v>
                </c:pt>
                <c:pt idx="1242">
                  <c:v>-331.66799991200003</c:v>
                </c:pt>
                <c:pt idx="1243">
                  <c:v>-331.70699996399998</c:v>
                </c:pt>
                <c:pt idx="1244">
                  <c:v>-331.62100006600002</c:v>
                </c:pt>
                <c:pt idx="1245">
                  <c:v>-331.41399995699999</c:v>
                </c:pt>
                <c:pt idx="1246">
                  <c:v>-331.16299988499998</c:v>
                </c:pt>
                <c:pt idx="1247">
                  <c:v>-331.28499995200002</c:v>
                </c:pt>
                <c:pt idx="1248">
                  <c:v>-331.61000007500002</c:v>
                </c:pt>
                <c:pt idx="1249">
                  <c:v>-331.818000041</c:v>
                </c:pt>
                <c:pt idx="1250">
                  <c:v>-331.96099991900002</c:v>
                </c:pt>
                <c:pt idx="1251">
                  <c:v>-332.06600022999999</c:v>
                </c:pt>
                <c:pt idx="1252">
                  <c:v>-332.07699990600003</c:v>
                </c:pt>
                <c:pt idx="1253">
                  <c:v>-332.06900011300002</c:v>
                </c:pt>
                <c:pt idx="1254">
                  <c:v>-331.86200000299999</c:v>
                </c:pt>
                <c:pt idx="1255">
                  <c:v>-331.54700001499998</c:v>
                </c:pt>
                <c:pt idx="1256">
                  <c:v>-331.53800005099998</c:v>
                </c:pt>
                <c:pt idx="1257">
                  <c:v>-331.67299982200001</c:v>
                </c:pt>
                <c:pt idx="1258">
                  <c:v>-331.885000155</c:v>
                </c:pt>
                <c:pt idx="1259">
                  <c:v>-332.08500001300001</c:v>
                </c:pt>
                <c:pt idx="1260">
                  <c:v>-332.22600017899998</c:v>
                </c:pt>
                <c:pt idx="1261">
                  <c:v>-332.31999987</c:v>
                </c:pt>
                <c:pt idx="1262">
                  <c:v>-332.36800020099997</c:v>
                </c:pt>
                <c:pt idx="1263">
                  <c:v>-332.23199994499998</c:v>
                </c:pt>
                <c:pt idx="1264">
                  <c:v>-331.79799977200003</c:v>
                </c:pt>
                <c:pt idx="1265">
                  <c:v>-331.71199987400001</c:v>
                </c:pt>
                <c:pt idx="1266">
                  <c:v>-331.76699982700001</c:v>
                </c:pt>
                <c:pt idx="1267">
                  <c:v>-331.90700013700001</c:v>
                </c:pt>
                <c:pt idx="1268">
                  <c:v>-332.08200012999998</c:v>
                </c:pt>
                <c:pt idx="1269">
                  <c:v>-332.12699994899998</c:v>
                </c:pt>
                <c:pt idx="1270">
                  <c:v>-332.05400006799999</c:v>
                </c:pt>
                <c:pt idx="1271">
                  <c:v>-331.80600019399998</c:v>
                </c:pt>
                <c:pt idx="1272">
                  <c:v>-331.48900017800003</c:v>
                </c:pt>
                <c:pt idx="1273">
                  <c:v>-331.09400005800001</c:v>
                </c:pt>
                <c:pt idx="1274">
                  <c:v>-331.067000167</c:v>
                </c:pt>
                <c:pt idx="1275">
                  <c:v>-331.205999991</c:v>
                </c:pt>
                <c:pt idx="1276">
                  <c:v>-331.44699992800003</c:v>
                </c:pt>
                <c:pt idx="1277">
                  <c:v>-331.70999984700001</c:v>
                </c:pt>
                <c:pt idx="1278">
                  <c:v>-331.76000020499998</c:v>
                </c:pt>
                <c:pt idx="1279">
                  <c:v>-331.63499994</c:v>
                </c:pt>
                <c:pt idx="1280">
                  <c:v>-331.41599998300001</c:v>
                </c:pt>
                <c:pt idx="1281">
                  <c:v>-331.07900001299998</c:v>
                </c:pt>
                <c:pt idx="1282">
                  <c:v>-330.75899980000003</c:v>
                </c:pt>
                <c:pt idx="1283">
                  <c:v>-330.75900011499999</c:v>
                </c:pt>
                <c:pt idx="1284">
                  <c:v>-330.84800021000001</c:v>
                </c:pt>
                <c:pt idx="1285">
                  <c:v>-330.960000143</c:v>
                </c:pt>
                <c:pt idx="1286">
                  <c:v>-331.02000000700002</c:v>
                </c:pt>
                <c:pt idx="1287">
                  <c:v>-331.052999978</c:v>
                </c:pt>
                <c:pt idx="1288">
                  <c:v>-330.98200012500001</c:v>
                </c:pt>
                <c:pt idx="1289">
                  <c:v>-330.78399997899999</c:v>
                </c:pt>
                <c:pt idx="1290">
                  <c:v>-330.52599996999999</c:v>
                </c:pt>
                <c:pt idx="1291">
                  <c:v>-330.26399990800002</c:v>
                </c:pt>
                <c:pt idx="1292">
                  <c:v>-330.385999975</c:v>
                </c:pt>
                <c:pt idx="1293">
                  <c:v>-330.45299977500002</c:v>
                </c:pt>
                <c:pt idx="1294">
                  <c:v>-330.53800013099999</c:v>
                </c:pt>
                <c:pt idx="1295">
                  <c:v>-330.60099987799998</c:v>
                </c:pt>
                <c:pt idx="1296">
                  <c:v>-330.62599974199998</c:v>
                </c:pt>
                <c:pt idx="1297">
                  <c:v>-330.62899994000003</c:v>
                </c:pt>
                <c:pt idx="1298">
                  <c:v>-330.43100010799998</c:v>
                </c:pt>
                <c:pt idx="1299">
                  <c:v>-330.09700002099999</c:v>
                </c:pt>
                <c:pt idx="1300">
                  <c:v>-329.64000001099998</c:v>
                </c:pt>
                <c:pt idx="1301">
                  <c:v>-329.64800011800003</c:v>
                </c:pt>
                <c:pt idx="1302">
                  <c:v>-329.74999991700003</c:v>
                </c:pt>
                <c:pt idx="1303">
                  <c:v>-329.882000119</c:v>
                </c:pt>
                <c:pt idx="1304">
                  <c:v>-330.01899991699997</c:v>
                </c:pt>
                <c:pt idx="1305">
                  <c:v>-330.14700006499999</c:v>
                </c:pt>
                <c:pt idx="1306">
                  <c:v>-330.22499985500002</c:v>
                </c:pt>
                <c:pt idx="1307">
                  <c:v>-330.05599994200003</c:v>
                </c:pt>
                <c:pt idx="1308">
                  <c:v>-329.67599986599998</c:v>
                </c:pt>
                <c:pt idx="1309">
                  <c:v>-329.26600001499997</c:v>
                </c:pt>
                <c:pt idx="1310">
                  <c:v>-329.27700000599998</c:v>
                </c:pt>
                <c:pt idx="1311">
                  <c:v>-329.44700009000002</c:v>
                </c:pt>
                <c:pt idx="1312">
                  <c:v>-329.60000010200002</c:v>
                </c:pt>
                <c:pt idx="1313">
                  <c:v>-329.69699999099998</c:v>
                </c:pt>
                <c:pt idx="1314">
                  <c:v>-329.71500023300001</c:v>
                </c:pt>
                <c:pt idx="1315">
                  <c:v>-329.58300003099998</c:v>
                </c:pt>
                <c:pt idx="1316">
                  <c:v>-329.37500006499999</c:v>
                </c:pt>
                <c:pt idx="1317">
                  <c:v>-329.04799991499999</c:v>
                </c:pt>
                <c:pt idx="1318">
                  <c:v>-328.67700011699998</c:v>
                </c:pt>
                <c:pt idx="1319">
                  <c:v>-328.77199997899999</c:v>
                </c:pt>
                <c:pt idx="1320">
                  <c:v>-329.00900017700002</c:v>
                </c:pt>
                <c:pt idx="1321">
                  <c:v>-329.26499984499998</c:v>
                </c:pt>
                <c:pt idx="1322">
                  <c:v>-329.33800004</c:v>
                </c:pt>
                <c:pt idx="1323">
                  <c:v>-329.31100014800001</c:v>
                </c:pt>
                <c:pt idx="1324">
                  <c:v>-329.18299999999999</c:v>
                </c:pt>
                <c:pt idx="1325">
                  <c:v>-328.94900000000001</c:v>
                </c:pt>
                <c:pt idx="1326">
                  <c:v>-328.70100012500001</c:v>
                </c:pt>
                <c:pt idx="1327">
                  <c:v>-328.35400002099999</c:v>
                </c:pt>
                <c:pt idx="1328">
                  <c:v>-328.382999939</c:v>
                </c:pt>
                <c:pt idx="1329">
                  <c:v>-328.44199994600001</c:v>
                </c:pt>
                <c:pt idx="1330">
                  <c:v>-328.53699980800002</c:v>
                </c:pt>
                <c:pt idx="1331">
                  <c:v>-328.63099981300002</c:v>
                </c:pt>
                <c:pt idx="1332">
                  <c:v>-328.651000082</c:v>
                </c:pt>
                <c:pt idx="1333">
                  <c:v>-328.58199994099999</c:v>
                </c:pt>
                <c:pt idx="1334">
                  <c:v>-328.44700017000002</c:v>
                </c:pt>
                <c:pt idx="1335">
                  <c:v>-328.26799980800001</c:v>
                </c:pt>
                <c:pt idx="1336">
                  <c:v>-327.993000043</c:v>
                </c:pt>
                <c:pt idx="1337">
                  <c:v>-327.989999845</c:v>
                </c:pt>
                <c:pt idx="1338">
                  <c:v>-328.07499988699999</c:v>
                </c:pt>
                <c:pt idx="1339">
                  <c:v>-328.17599983000002</c:v>
                </c:pt>
                <c:pt idx="1340">
                  <c:v>-328.316999995</c:v>
                </c:pt>
                <c:pt idx="1341">
                  <c:v>-328.373999975</c:v>
                </c:pt>
                <c:pt idx="1342">
                  <c:v>-328.27599991599999</c:v>
                </c:pt>
                <c:pt idx="1343">
                  <c:v>-328.04799999599999</c:v>
                </c:pt>
                <c:pt idx="1344">
                  <c:v>-327.660000126</c:v>
                </c:pt>
                <c:pt idx="1345">
                  <c:v>-327.343999967</c:v>
                </c:pt>
                <c:pt idx="1346">
                  <c:v>-327.39599972299999</c:v>
                </c:pt>
                <c:pt idx="1347">
                  <c:v>-327.51100016800001</c:v>
                </c:pt>
                <c:pt idx="1348">
                  <c:v>-327.69199992799997</c:v>
                </c:pt>
                <c:pt idx="1349">
                  <c:v>-327.91000002800001</c:v>
                </c:pt>
                <c:pt idx="1350">
                  <c:v>-328.058999986</c:v>
                </c:pt>
                <c:pt idx="1351">
                  <c:v>-327.94299999999998</c:v>
                </c:pt>
                <c:pt idx="1352">
                  <c:v>-327.66099998300001</c:v>
                </c:pt>
                <c:pt idx="1353">
                  <c:v>-327.286999987</c:v>
                </c:pt>
                <c:pt idx="1354">
                  <c:v>-326.96100000799998</c:v>
                </c:pt>
                <c:pt idx="1355">
                  <c:v>-327.10000014600001</c:v>
                </c:pt>
                <c:pt idx="1356">
                  <c:v>-327.22300007000001</c:v>
                </c:pt>
                <c:pt idx="1357">
                  <c:v>-327.33799988599998</c:v>
                </c:pt>
                <c:pt idx="1358">
                  <c:v>-327.39000027100002</c:v>
                </c:pt>
                <c:pt idx="1359">
                  <c:v>-327.35399978700002</c:v>
                </c:pt>
                <c:pt idx="1360">
                  <c:v>-327.24300002400003</c:v>
                </c:pt>
                <c:pt idx="1361">
                  <c:v>-327.00999988000001</c:v>
                </c:pt>
                <c:pt idx="1362">
                  <c:v>-326.68000016100001</c:v>
                </c:pt>
                <c:pt idx="1363">
                  <c:v>-326.46400008799998</c:v>
                </c:pt>
                <c:pt idx="1364">
                  <c:v>-326.671999739</c:v>
                </c:pt>
                <c:pt idx="1365">
                  <c:v>-326.87700013599999</c:v>
                </c:pt>
                <c:pt idx="1366">
                  <c:v>-326.95899998099998</c:v>
                </c:pt>
                <c:pt idx="1367">
                  <c:v>-327.01499978999999</c:v>
                </c:pt>
                <c:pt idx="1368">
                  <c:v>-326.98200013299999</c:v>
                </c:pt>
                <c:pt idx="1369">
                  <c:v>-326.89500006399999</c:v>
                </c:pt>
                <c:pt idx="1370">
                  <c:v>-326.71699987300002</c:v>
                </c:pt>
                <c:pt idx="1371">
                  <c:v>-326.37400013600001</c:v>
                </c:pt>
                <c:pt idx="1372">
                  <c:v>-326.09799988600003</c:v>
                </c:pt>
                <c:pt idx="1373">
                  <c:v>-326.10599999300001</c:v>
                </c:pt>
                <c:pt idx="1374">
                  <c:v>-326.22300015100001</c:v>
                </c:pt>
                <c:pt idx="1375">
                  <c:v>-326.35300001100001</c:v>
                </c:pt>
                <c:pt idx="1376">
                  <c:v>-326.44000008</c:v>
                </c:pt>
                <c:pt idx="1377">
                  <c:v>-326.48500021299998</c:v>
                </c:pt>
                <c:pt idx="1378">
                  <c:v>-326.484999899</c:v>
                </c:pt>
                <c:pt idx="1379">
                  <c:v>-326.39499994699997</c:v>
                </c:pt>
                <c:pt idx="1380">
                  <c:v>-326.04900001300001</c:v>
                </c:pt>
                <c:pt idx="1381">
                  <c:v>-325.74000010499998</c:v>
                </c:pt>
                <c:pt idx="1382">
                  <c:v>-325.77900015699998</c:v>
                </c:pt>
                <c:pt idx="1383">
                  <c:v>-325.87999978599998</c:v>
                </c:pt>
                <c:pt idx="1384">
                  <c:v>-326.087000209</c:v>
                </c:pt>
                <c:pt idx="1385">
                  <c:v>-326.17800001799998</c:v>
                </c:pt>
                <c:pt idx="1386">
                  <c:v>-326.16000008999998</c:v>
                </c:pt>
                <c:pt idx="1387">
                  <c:v>-326.01500018500002</c:v>
                </c:pt>
                <c:pt idx="1388">
                  <c:v>-325.72100000699999</c:v>
                </c:pt>
                <c:pt idx="1389">
                  <c:v>-325.36699996599998</c:v>
                </c:pt>
                <c:pt idx="1390">
                  <c:v>-325.13299996500001</c:v>
                </c:pt>
                <c:pt idx="1391">
                  <c:v>-325.20799987300001</c:v>
                </c:pt>
                <c:pt idx="1392">
                  <c:v>-325.39400017100002</c:v>
                </c:pt>
                <c:pt idx="1393">
                  <c:v>-325.66099982899999</c:v>
                </c:pt>
                <c:pt idx="1394">
                  <c:v>-325.84599995799999</c:v>
                </c:pt>
                <c:pt idx="1395">
                  <c:v>-325.797999941</c:v>
                </c:pt>
                <c:pt idx="1396">
                  <c:v>-325.632000226</c:v>
                </c:pt>
                <c:pt idx="1397">
                  <c:v>-325.34000007399999</c:v>
                </c:pt>
                <c:pt idx="1398">
                  <c:v>-324.98600003299998</c:v>
                </c:pt>
                <c:pt idx="1399">
                  <c:v>-324.84400001099999</c:v>
                </c:pt>
                <c:pt idx="1400">
                  <c:v>-324.92499999900002</c:v>
                </c:pt>
                <c:pt idx="1401">
                  <c:v>-325.04000013000001</c:v>
                </c:pt>
                <c:pt idx="1402">
                  <c:v>-325.10800010100002</c:v>
                </c:pt>
                <c:pt idx="1403">
                  <c:v>-325.17200001700002</c:v>
                </c:pt>
                <c:pt idx="1404">
                  <c:v>-325.15800014400003</c:v>
                </c:pt>
                <c:pt idx="1405">
                  <c:v>-325.02799996900001</c:v>
                </c:pt>
                <c:pt idx="1406">
                  <c:v>-324.80999986900002</c:v>
                </c:pt>
                <c:pt idx="1407">
                  <c:v>-324.55799994099999</c:v>
                </c:pt>
                <c:pt idx="1408">
                  <c:v>-324.52100022899998</c:v>
                </c:pt>
                <c:pt idx="1409">
                  <c:v>-324.62599991100001</c:v>
                </c:pt>
                <c:pt idx="1410">
                  <c:v>-324.69699976499999</c:v>
                </c:pt>
                <c:pt idx="1411">
                  <c:v>-324.79899987800002</c:v>
                </c:pt>
                <c:pt idx="1412">
                  <c:v>-324.85299997499999</c:v>
                </c:pt>
                <c:pt idx="1413">
                  <c:v>-324.90399987400002</c:v>
                </c:pt>
                <c:pt idx="1414">
                  <c:v>-324.78500000399998</c:v>
                </c:pt>
                <c:pt idx="1415">
                  <c:v>-324.51700017600001</c:v>
                </c:pt>
                <c:pt idx="1416">
                  <c:v>-324.14499989199999</c:v>
                </c:pt>
                <c:pt idx="1417">
                  <c:v>-323.92199988200002</c:v>
                </c:pt>
                <c:pt idx="1418">
                  <c:v>-324.008000095</c:v>
                </c:pt>
                <c:pt idx="1419">
                  <c:v>-324.13700009899998</c:v>
                </c:pt>
                <c:pt idx="1420">
                  <c:v>-324.262999906</c:v>
                </c:pt>
                <c:pt idx="1421">
                  <c:v>-324.39399993699999</c:v>
                </c:pt>
                <c:pt idx="1422">
                  <c:v>-324.504000158</c:v>
                </c:pt>
                <c:pt idx="1423">
                  <c:v>-324.483000033</c:v>
                </c:pt>
                <c:pt idx="1424">
                  <c:v>-324.187999999</c:v>
                </c:pt>
                <c:pt idx="1425">
                  <c:v>-323.77900000400001</c:v>
                </c:pt>
                <c:pt idx="1426">
                  <c:v>-323.57899983200002</c:v>
                </c:pt>
                <c:pt idx="1427">
                  <c:v>-323.65499991000002</c:v>
                </c:pt>
                <c:pt idx="1428">
                  <c:v>-323.86899995599998</c:v>
                </c:pt>
                <c:pt idx="1429">
                  <c:v>-324.00200001399998</c:v>
                </c:pt>
                <c:pt idx="1430">
                  <c:v>-324.06000016500002</c:v>
                </c:pt>
                <c:pt idx="1431">
                  <c:v>-323.97899986200002</c:v>
                </c:pt>
                <c:pt idx="1432">
                  <c:v>-323.80400018300003</c:v>
                </c:pt>
                <c:pt idx="1433">
                  <c:v>-323.533000157</c:v>
                </c:pt>
                <c:pt idx="1434">
                  <c:v>-323.17100000800002</c:v>
                </c:pt>
                <c:pt idx="1435">
                  <c:v>-323.061999958</c:v>
                </c:pt>
                <c:pt idx="1436">
                  <c:v>-323.24599991600002</c:v>
                </c:pt>
                <c:pt idx="1437">
                  <c:v>-323.53999977900003</c:v>
                </c:pt>
                <c:pt idx="1438">
                  <c:v>-323.71700011399997</c:v>
                </c:pt>
                <c:pt idx="1439">
                  <c:v>-323.73300001500002</c:v>
                </c:pt>
                <c:pt idx="1440">
                  <c:v>-323.67800006200002</c:v>
                </c:pt>
                <c:pt idx="1441">
                  <c:v>-323.50300006800001</c:v>
                </c:pt>
                <c:pt idx="1442">
                  <c:v>-323.28600013900001</c:v>
                </c:pt>
                <c:pt idx="1443">
                  <c:v>-322.95200005200002</c:v>
                </c:pt>
                <c:pt idx="1444">
                  <c:v>-322.83200001099999</c:v>
                </c:pt>
                <c:pt idx="1445">
                  <c:v>-322.92500016000002</c:v>
                </c:pt>
                <c:pt idx="1446">
                  <c:v>-323.01400025599997</c:v>
                </c:pt>
                <c:pt idx="1447">
                  <c:v>-323.14499997299998</c:v>
                </c:pt>
                <c:pt idx="1448">
                  <c:v>-323.21299994399999</c:v>
                </c:pt>
                <c:pt idx="1449">
                  <c:v>-323.18100014200002</c:v>
                </c:pt>
                <c:pt idx="1450">
                  <c:v>-323.08199991200001</c:v>
                </c:pt>
                <c:pt idx="1451">
                  <c:v>-322.93200009700001</c:v>
                </c:pt>
                <c:pt idx="1452">
                  <c:v>-322.69700024000002</c:v>
                </c:pt>
                <c:pt idx="1453">
                  <c:v>-322.57900022699999</c:v>
                </c:pt>
                <c:pt idx="1454">
                  <c:v>-322.62599975799998</c:v>
                </c:pt>
                <c:pt idx="1455">
                  <c:v>-322.73099975399998</c:v>
                </c:pt>
                <c:pt idx="1456">
                  <c:v>-322.83699992099997</c:v>
                </c:pt>
                <c:pt idx="1457">
                  <c:v>-322.98500002399999</c:v>
                </c:pt>
                <c:pt idx="1458">
                  <c:v>-322.95600010499999</c:v>
                </c:pt>
                <c:pt idx="1459">
                  <c:v>-322.78399999499999</c:v>
                </c:pt>
                <c:pt idx="1460">
                  <c:v>-322.45899987199999</c:v>
                </c:pt>
                <c:pt idx="1461">
                  <c:v>-322.049999877</c:v>
                </c:pt>
                <c:pt idx="1462">
                  <c:v>-321.96899988899997</c:v>
                </c:pt>
                <c:pt idx="1463">
                  <c:v>-322.07500005600002</c:v>
                </c:pt>
                <c:pt idx="1464">
                  <c:v>-322.23500000500002</c:v>
                </c:pt>
                <c:pt idx="1465">
                  <c:v>-322.44000008799998</c:v>
                </c:pt>
                <c:pt idx="1466">
                  <c:v>-322.65599984699998</c:v>
                </c:pt>
                <c:pt idx="1467">
                  <c:v>-322.69100015999999</c:v>
                </c:pt>
                <c:pt idx="1468">
                  <c:v>-322.48099985300001</c:v>
                </c:pt>
                <c:pt idx="1469">
                  <c:v>-322.16900006200001</c:v>
                </c:pt>
                <c:pt idx="1470">
                  <c:v>-321.76299994999999</c:v>
                </c:pt>
                <c:pt idx="1471">
                  <c:v>-321.74200014000002</c:v>
                </c:pt>
                <c:pt idx="1472">
                  <c:v>-321.90200008900001</c:v>
                </c:pt>
                <c:pt idx="1473">
                  <c:v>-322.04800016500002</c:v>
                </c:pt>
                <c:pt idx="1474">
                  <c:v>-322.16999991799997</c:v>
                </c:pt>
                <c:pt idx="1475">
                  <c:v>-322.177000169</c:v>
                </c:pt>
                <c:pt idx="1476">
                  <c:v>-322.13799980200002</c:v>
                </c:pt>
                <c:pt idx="1477">
                  <c:v>-321.97300025700002</c:v>
                </c:pt>
                <c:pt idx="1478">
                  <c:v>-321.68600001599998</c:v>
                </c:pt>
                <c:pt idx="1479">
                  <c:v>-321.36200006399997</c:v>
                </c:pt>
                <c:pt idx="1480">
                  <c:v>-321.44700010499997</c:v>
                </c:pt>
                <c:pt idx="1481">
                  <c:v>-321.707999997</c:v>
                </c:pt>
                <c:pt idx="1482">
                  <c:v>-321.87500019800001</c:v>
                </c:pt>
                <c:pt idx="1483">
                  <c:v>-321.97499997</c:v>
                </c:pt>
                <c:pt idx="1484">
                  <c:v>-322.03400029099998</c:v>
                </c:pt>
                <c:pt idx="1485">
                  <c:v>-321.99400006799999</c:v>
                </c:pt>
                <c:pt idx="1486">
                  <c:v>-321.93500006099998</c:v>
                </c:pt>
                <c:pt idx="1487">
                  <c:v>-321.67900007899999</c:v>
                </c:pt>
                <c:pt idx="1488">
                  <c:v>-321.320000128</c:v>
                </c:pt>
                <c:pt idx="1489">
                  <c:v>-321.30100003000001</c:v>
                </c:pt>
                <c:pt idx="1490">
                  <c:v>-321.39899977499999</c:v>
                </c:pt>
                <c:pt idx="1491">
                  <c:v>-321.57099988499999</c:v>
                </c:pt>
                <c:pt idx="1492">
                  <c:v>-321.725999925</c:v>
                </c:pt>
                <c:pt idx="1493">
                  <c:v>-321.82100010099998</c:v>
                </c:pt>
                <c:pt idx="1494">
                  <c:v>-321.86599991999998</c:v>
                </c:pt>
                <c:pt idx="1495">
                  <c:v>-321.86300003700001</c:v>
                </c:pt>
                <c:pt idx="1496">
                  <c:v>-321.69499997999998</c:v>
                </c:pt>
                <c:pt idx="1497">
                  <c:v>-321.30599993999999</c:v>
                </c:pt>
                <c:pt idx="1498">
                  <c:v>-321.29999985900002</c:v>
                </c:pt>
                <c:pt idx="1499">
                  <c:v>-321.40600002600002</c:v>
                </c:pt>
                <c:pt idx="1500">
                  <c:v>-321.594000037</c:v>
                </c:pt>
                <c:pt idx="1501">
                  <c:v>-321.816000191</c:v>
                </c:pt>
                <c:pt idx="1502">
                  <c:v>-321.90299994499998</c:v>
                </c:pt>
                <c:pt idx="1503">
                  <c:v>-321.869999974</c:v>
                </c:pt>
                <c:pt idx="1504">
                  <c:v>-321.66200000800001</c:v>
                </c:pt>
                <c:pt idx="1505">
                  <c:v>-321.386000072</c:v>
                </c:pt>
                <c:pt idx="1506">
                  <c:v>-321.03600008400002</c:v>
                </c:pt>
                <c:pt idx="1507">
                  <c:v>-321.08699998399999</c:v>
                </c:pt>
                <c:pt idx="1508">
                  <c:v>-321.27700002199998</c:v>
                </c:pt>
                <c:pt idx="1509">
                  <c:v>-321.56600028999998</c:v>
                </c:pt>
                <c:pt idx="1510">
                  <c:v>-321.87400002700002</c:v>
                </c:pt>
                <c:pt idx="1511">
                  <c:v>-321.96800003300001</c:v>
                </c:pt>
                <c:pt idx="1512">
                  <c:v>-321.883000305</c:v>
                </c:pt>
                <c:pt idx="1513">
                  <c:v>-321.70300008700002</c:v>
                </c:pt>
                <c:pt idx="1514">
                  <c:v>-321.40699988199998</c:v>
                </c:pt>
                <c:pt idx="1515">
                  <c:v>-321.13200011700002</c:v>
                </c:pt>
                <c:pt idx="1516">
                  <c:v>-321.209999907</c:v>
                </c:pt>
                <c:pt idx="1517">
                  <c:v>-321.34999990199998</c:v>
                </c:pt>
                <c:pt idx="1518">
                  <c:v>-321.50800013899999</c:v>
                </c:pt>
                <c:pt idx="1519">
                  <c:v>-321.611999965</c:v>
                </c:pt>
                <c:pt idx="1520">
                  <c:v>-321.68800004299999</c:v>
                </c:pt>
                <c:pt idx="1521">
                  <c:v>-321.656000242</c:v>
                </c:pt>
                <c:pt idx="1522">
                  <c:v>-321.49899986100002</c:v>
                </c:pt>
                <c:pt idx="1523">
                  <c:v>-321.28199993200002</c:v>
                </c:pt>
                <c:pt idx="1524">
                  <c:v>-321.06900005599999</c:v>
                </c:pt>
                <c:pt idx="1525">
                  <c:v>-321.26099980700002</c:v>
                </c:pt>
                <c:pt idx="1526">
                  <c:v>-321.37900013500001</c:v>
                </c:pt>
                <c:pt idx="1527">
                  <c:v>-321.510000166</c:v>
                </c:pt>
                <c:pt idx="1528">
                  <c:v>-321.61800004499997</c:v>
                </c:pt>
                <c:pt idx="1529">
                  <c:v>-321.68399998899997</c:v>
                </c:pt>
                <c:pt idx="1530">
                  <c:v>-321.72700009499999</c:v>
                </c:pt>
                <c:pt idx="1531">
                  <c:v>-321.57000002900003</c:v>
                </c:pt>
                <c:pt idx="1532">
                  <c:v>-321.27599985099999</c:v>
                </c:pt>
                <c:pt idx="1533">
                  <c:v>-320.88399992799998</c:v>
                </c:pt>
                <c:pt idx="1534">
                  <c:v>-320.94599981800002</c:v>
                </c:pt>
                <c:pt idx="1535">
                  <c:v>-321.095999947</c:v>
                </c:pt>
                <c:pt idx="1536">
                  <c:v>-321.27400013900001</c:v>
                </c:pt>
                <c:pt idx="1537">
                  <c:v>-321.45600006900003</c:v>
                </c:pt>
                <c:pt idx="1538">
                  <c:v>-321.62600015300001</c:v>
                </c:pt>
                <c:pt idx="1539">
                  <c:v>-321.74300031000001</c:v>
                </c:pt>
                <c:pt idx="1540">
                  <c:v>-321.613999992</c:v>
                </c:pt>
                <c:pt idx="1541">
                  <c:v>-321.27499999499997</c:v>
                </c:pt>
                <c:pt idx="1542">
                  <c:v>-320.92900006100001</c:v>
                </c:pt>
                <c:pt idx="1543">
                  <c:v>-320.99199980700001</c:v>
                </c:pt>
                <c:pt idx="1544">
                  <c:v>-321.209999907</c:v>
                </c:pt>
                <c:pt idx="1545">
                  <c:v>-321.40899990899999</c:v>
                </c:pt>
                <c:pt idx="1546">
                  <c:v>-321.54900021899999</c:v>
                </c:pt>
                <c:pt idx="1547">
                  <c:v>-321.60900008200002</c:v>
                </c:pt>
                <c:pt idx="1548">
                  <c:v>-321.515999932</c:v>
                </c:pt>
                <c:pt idx="1549">
                  <c:v>-321.34900004600001</c:v>
                </c:pt>
                <c:pt idx="1550">
                  <c:v>-321.06199980500003</c:v>
                </c:pt>
                <c:pt idx="1551">
                  <c:v>-320.754999924</c:v>
                </c:pt>
                <c:pt idx="1552">
                  <c:v>-320.900000143</c:v>
                </c:pt>
                <c:pt idx="1553">
                  <c:v>-321.186000213</c:v>
                </c:pt>
                <c:pt idx="1554">
                  <c:v>-321.48700001399999</c:v>
                </c:pt>
                <c:pt idx="1555">
                  <c:v>-321.603000001</c:v>
                </c:pt>
                <c:pt idx="1556">
                  <c:v>-321.61700018900001</c:v>
                </c:pt>
                <c:pt idx="1557">
                  <c:v>-321.52900026399999</c:v>
                </c:pt>
                <c:pt idx="1558">
                  <c:v>-321.334999858</c:v>
                </c:pt>
                <c:pt idx="1559">
                  <c:v>-321.12899991900002</c:v>
                </c:pt>
                <c:pt idx="1560">
                  <c:v>-320.84400001900002</c:v>
                </c:pt>
                <c:pt idx="1561">
                  <c:v>-320.92199980999999</c:v>
                </c:pt>
                <c:pt idx="1562">
                  <c:v>-321.03000000399999</c:v>
                </c:pt>
                <c:pt idx="1563">
                  <c:v>-321.16999999900003</c:v>
                </c:pt>
                <c:pt idx="1564">
                  <c:v>-321.30699979600001</c:v>
                </c:pt>
                <c:pt idx="1565">
                  <c:v>-321.37000017100002</c:v>
                </c:pt>
                <c:pt idx="1566">
                  <c:v>-321.33999976799998</c:v>
                </c:pt>
                <c:pt idx="1567">
                  <c:v>-321.24400005000001</c:v>
                </c:pt>
                <c:pt idx="1568">
                  <c:v>-321.10799979400002</c:v>
                </c:pt>
                <c:pt idx="1569">
                  <c:v>-320.89499991899999</c:v>
                </c:pt>
                <c:pt idx="1570">
                  <c:v>-320.94000005200002</c:v>
                </c:pt>
                <c:pt idx="1571">
                  <c:v>-321.07299979499999</c:v>
                </c:pt>
                <c:pt idx="1572">
                  <c:v>-321.21899987099999</c:v>
                </c:pt>
                <c:pt idx="1573">
                  <c:v>-321.40300014299999</c:v>
                </c:pt>
                <c:pt idx="1574">
                  <c:v>-321.50299991499998</c:v>
                </c:pt>
                <c:pt idx="1575">
                  <c:v>-321.44500007900001</c:v>
                </c:pt>
                <c:pt idx="1576">
                  <c:v>-321.25799992399999</c:v>
                </c:pt>
                <c:pt idx="1577">
                  <c:v>-320.91199999000003</c:v>
                </c:pt>
                <c:pt idx="1578">
                  <c:v>-320.65600000799998</c:v>
                </c:pt>
                <c:pt idx="1579">
                  <c:v>-320.75800012100001</c:v>
                </c:pt>
                <c:pt idx="1580">
                  <c:v>-320.92000009700001</c:v>
                </c:pt>
                <c:pt idx="1581">
                  <c:v>-321.14599999000001</c:v>
                </c:pt>
                <c:pt idx="1582">
                  <c:v>-321.407000197</c:v>
                </c:pt>
                <c:pt idx="1583">
                  <c:v>-321.60000011800003</c:v>
                </c:pt>
                <c:pt idx="1584">
                  <c:v>-321.52400003999998</c:v>
                </c:pt>
                <c:pt idx="1585">
                  <c:v>-321.28199993200002</c:v>
                </c:pt>
                <c:pt idx="1586">
                  <c:v>-320.95199989899999</c:v>
                </c:pt>
                <c:pt idx="1587">
                  <c:v>-320.68499992599999</c:v>
                </c:pt>
                <c:pt idx="1588">
                  <c:v>-320.87400010800002</c:v>
                </c:pt>
                <c:pt idx="1589">
                  <c:v>-321.044000192</c:v>
                </c:pt>
                <c:pt idx="1590">
                  <c:v>-321.20400014099999</c:v>
                </c:pt>
                <c:pt idx="1591">
                  <c:v>-321.29999985900002</c:v>
                </c:pt>
                <c:pt idx="1592">
                  <c:v>-321.30499976900001</c:v>
                </c:pt>
                <c:pt idx="1593">
                  <c:v>-321.23700011300002</c:v>
                </c:pt>
                <c:pt idx="1594">
                  <c:v>-321.04599990399998</c:v>
                </c:pt>
                <c:pt idx="1595">
                  <c:v>-320.759000292</c:v>
                </c:pt>
                <c:pt idx="1596">
                  <c:v>-320.60300008199999</c:v>
                </c:pt>
                <c:pt idx="1597">
                  <c:v>-320.85999992000001</c:v>
                </c:pt>
                <c:pt idx="1598">
                  <c:v>-321.11199984799998</c:v>
                </c:pt>
                <c:pt idx="1599">
                  <c:v>-321.24099985200002</c:v>
                </c:pt>
                <c:pt idx="1600">
                  <c:v>-321.341000253</c:v>
                </c:pt>
                <c:pt idx="1601">
                  <c:v>-321.35099975899999</c:v>
                </c:pt>
                <c:pt idx="1602">
                  <c:v>-321.30499976900001</c:v>
                </c:pt>
                <c:pt idx="1603">
                  <c:v>-321.16999999900003</c:v>
                </c:pt>
                <c:pt idx="1604">
                  <c:v>-320.87199976699998</c:v>
                </c:pt>
                <c:pt idx="1605">
                  <c:v>-320.65499983699999</c:v>
                </c:pt>
                <c:pt idx="1606">
                  <c:v>-320.711000275</c:v>
                </c:pt>
                <c:pt idx="1607">
                  <c:v>-320.87699999099999</c:v>
                </c:pt>
                <c:pt idx="1608">
                  <c:v>-321.05199998500001</c:v>
                </c:pt>
                <c:pt idx="1609">
                  <c:v>-321.18300001599999</c:v>
                </c:pt>
                <c:pt idx="1610">
                  <c:v>-321.272000112</c:v>
                </c:pt>
                <c:pt idx="1611">
                  <c:v>-321.31600007399999</c:v>
                </c:pt>
                <c:pt idx="1612">
                  <c:v>-321.26899991400001</c:v>
                </c:pt>
                <c:pt idx="1613">
                  <c:v>-320.96699994300002</c:v>
                </c:pt>
                <c:pt idx="1614">
                  <c:v>-320.717000042</c:v>
                </c:pt>
                <c:pt idx="1615">
                  <c:v>-320.80599982299998</c:v>
                </c:pt>
                <c:pt idx="1616">
                  <c:v>-320.95300006899998</c:v>
                </c:pt>
                <c:pt idx="1617">
                  <c:v>-321.20700002400002</c:v>
                </c:pt>
                <c:pt idx="1618">
                  <c:v>-321.34299996499999</c:v>
                </c:pt>
                <c:pt idx="1619">
                  <c:v>-321.36900000000003</c:v>
                </c:pt>
                <c:pt idx="1620">
                  <c:v>-321.266999887</c:v>
                </c:pt>
                <c:pt idx="1621">
                  <c:v>-321.01800015700002</c:v>
                </c:pt>
                <c:pt idx="1622">
                  <c:v>-320.70899993400002</c:v>
                </c:pt>
                <c:pt idx="1623">
                  <c:v>-320.53300008399998</c:v>
                </c:pt>
                <c:pt idx="1624">
                  <c:v>-320.656999864</c:v>
                </c:pt>
                <c:pt idx="1625">
                  <c:v>-320.89200003500002</c:v>
                </c:pt>
                <c:pt idx="1626">
                  <c:v>-321.20499999700002</c:v>
                </c:pt>
                <c:pt idx="1627">
                  <c:v>-321.43499994400003</c:v>
                </c:pt>
                <c:pt idx="1628">
                  <c:v>-321.43299991700002</c:v>
                </c:pt>
                <c:pt idx="1629">
                  <c:v>-321.30999999400001</c:v>
                </c:pt>
                <c:pt idx="1630">
                  <c:v>-321.062000119</c:v>
                </c:pt>
                <c:pt idx="1631">
                  <c:v>-320.754999924</c:v>
                </c:pt>
                <c:pt idx="1632">
                  <c:v>-320.66999988200001</c:v>
                </c:pt>
                <c:pt idx="1633">
                  <c:v>-320.80000005699998</c:v>
                </c:pt>
                <c:pt idx="1634">
                  <c:v>-320.96200003299998</c:v>
                </c:pt>
                <c:pt idx="1635">
                  <c:v>-321.076999849</c:v>
                </c:pt>
                <c:pt idx="1636">
                  <c:v>-321.18700007000001</c:v>
                </c:pt>
                <c:pt idx="1637">
                  <c:v>-321.21599998800002</c:v>
                </c:pt>
                <c:pt idx="1638">
                  <c:v>-321.13299997299998</c:v>
                </c:pt>
                <c:pt idx="1639">
                  <c:v>-320.96000000599997</c:v>
                </c:pt>
                <c:pt idx="1640">
                  <c:v>-320.754999924</c:v>
                </c:pt>
                <c:pt idx="1641">
                  <c:v>-320.77300016499998</c:v>
                </c:pt>
                <c:pt idx="1642">
                  <c:v>-320.92600017799998</c:v>
                </c:pt>
                <c:pt idx="1643">
                  <c:v>-321.04699976000001</c:v>
                </c:pt>
                <c:pt idx="1644">
                  <c:v>-321.19499986300002</c:v>
                </c:pt>
                <c:pt idx="1645">
                  <c:v>-321.29400009300002</c:v>
                </c:pt>
                <c:pt idx="1646">
                  <c:v>-321.39300000899999</c:v>
                </c:pt>
                <c:pt idx="1647">
                  <c:v>-321.318000101</c:v>
                </c:pt>
                <c:pt idx="1648">
                  <c:v>-321.09500009099997</c:v>
                </c:pt>
                <c:pt idx="1649">
                  <c:v>-320.76999996799998</c:v>
                </c:pt>
                <c:pt idx="1650">
                  <c:v>-320.60100005499999</c:v>
                </c:pt>
                <c:pt idx="1651">
                  <c:v>-320.734999969</c:v>
                </c:pt>
                <c:pt idx="1652">
                  <c:v>-320.91400001699998</c:v>
                </c:pt>
                <c:pt idx="1653">
                  <c:v>-321.085999813</c:v>
                </c:pt>
                <c:pt idx="1654">
                  <c:v>-321.263000148</c:v>
                </c:pt>
                <c:pt idx="1655">
                  <c:v>-321.41900004399997</c:v>
                </c:pt>
                <c:pt idx="1656">
                  <c:v>-321.444000222</c:v>
                </c:pt>
                <c:pt idx="1657">
                  <c:v>-321.195000177</c:v>
                </c:pt>
                <c:pt idx="1658">
                  <c:v>-320.83200017199999</c:v>
                </c:pt>
                <c:pt idx="1659">
                  <c:v>-320.686999953</c:v>
                </c:pt>
                <c:pt idx="1660">
                  <c:v>-320.809999877</c:v>
                </c:pt>
                <c:pt idx="1661">
                  <c:v>-321.07199993900002</c:v>
                </c:pt>
                <c:pt idx="1662">
                  <c:v>-321.250999987</c:v>
                </c:pt>
                <c:pt idx="1663">
                  <c:v>-321.35499981200002</c:v>
                </c:pt>
                <c:pt idx="1664">
                  <c:v>-321.31899995700002</c:v>
                </c:pt>
                <c:pt idx="1665">
                  <c:v>-321.19199997999999</c:v>
                </c:pt>
                <c:pt idx="1666">
                  <c:v>-320.96699994300002</c:v>
                </c:pt>
                <c:pt idx="1667">
                  <c:v>-320.65199995400002</c:v>
                </c:pt>
                <c:pt idx="1668">
                  <c:v>-320.59399980400002</c:v>
                </c:pt>
                <c:pt idx="1669">
                  <c:v>-320.82600009200002</c:v>
                </c:pt>
                <c:pt idx="1670">
                  <c:v>-321.16799997200002</c:v>
                </c:pt>
                <c:pt idx="1671">
                  <c:v>-321.39100029600002</c:v>
                </c:pt>
                <c:pt idx="1672">
                  <c:v>-321.45299987200002</c:v>
                </c:pt>
                <c:pt idx="1673">
                  <c:v>-321.44499976399999</c:v>
                </c:pt>
                <c:pt idx="1674">
                  <c:v>-321.31499990399999</c:v>
                </c:pt>
                <c:pt idx="1675">
                  <c:v>-321.14500013399999</c:v>
                </c:pt>
                <c:pt idx="1676">
                  <c:v>-320.857999893</c:v>
                </c:pt>
                <c:pt idx="1677">
                  <c:v>-320.78800021000001</c:v>
                </c:pt>
                <c:pt idx="1678">
                  <c:v>-320.92799989000002</c:v>
                </c:pt>
                <c:pt idx="1679">
                  <c:v>-321.06399983199998</c:v>
                </c:pt>
                <c:pt idx="1680">
                  <c:v>-321.242000023</c:v>
                </c:pt>
                <c:pt idx="1681">
                  <c:v>-321.355999983</c:v>
                </c:pt>
                <c:pt idx="1682">
                  <c:v>-321.36900000000003</c:v>
                </c:pt>
                <c:pt idx="1683">
                  <c:v>-321.31600007399999</c:v>
                </c:pt>
                <c:pt idx="1684">
                  <c:v>-321.21300010499999</c:v>
                </c:pt>
                <c:pt idx="1685">
                  <c:v>-321.02500009400001</c:v>
                </c:pt>
                <c:pt idx="1686">
                  <c:v>-320.95399992500001</c:v>
                </c:pt>
                <c:pt idx="1687">
                  <c:v>-321.04900010199998</c:v>
                </c:pt>
                <c:pt idx="1688">
                  <c:v>-321.20000008699998</c:v>
                </c:pt>
                <c:pt idx="1689">
                  <c:v>-321.35199992899999</c:v>
                </c:pt>
                <c:pt idx="1690">
                  <c:v>-321.54700019199998</c:v>
                </c:pt>
                <c:pt idx="1691">
                  <c:v>-321.56399994899999</c:v>
                </c:pt>
                <c:pt idx="1692">
                  <c:v>-321.43699997099998</c:v>
                </c:pt>
                <c:pt idx="1693">
                  <c:v>-321.15900000800002</c:v>
                </c:pt>
                <c:pt idx="1694">
                  <c:v>-320.79600000300002</c:v>
                </c:pt>
                <c:pt idx="1695">
                  <c:v>-320.76199986</c:v>
                </c:pt>
                <c:pt idx="1696">
                  <c:v>-320.91299984599999</c:v>
                </c:pt>
                <c:pt idx="1697">
                  <c:v>-321.11999995500003</c:v>
                </c:pt>
                <c:pt idx="1698">
                  <c:v>-321.36999985699998</c:v>
                </c:pt>
                <c:pt idx="1699">
                  <c:v>-321.629999892</c:v>
                </c:pt>
                <c:pt idx="1700">
                  <c:v>-321.71400007800003</c:v>
                </c:pt>
                <c:pt idx="1701">
                  <c:v>-321.54900021899999</c:v>
                </c:pt>
                <c:pt idx="1702">
                  <c:v>-321.28300010200002</c:v>
                </c:pt>
                <c:pt idx="1703">
                  <c:v>-320.923999837</c:v>
                </c:pt>
                <c:pt idx="1704">
                  <c:v>-320.94699998900001</c:v>
                </c:pt>
                <c:pt idx="1705">
                  <c:v>-321.15200007099997</c:v>
                </c:pt>
                <c:pt idx="1706">
                  <c:v>-321.34400013599998</c:v>
                </c:pt>
                <c:pt idx="1707">
                  <c:v>-321.51099970799999</c:v>
                </c:pt>
                <c:pt idx="1708">
                  <c:v>-321.56399994899999</c:v>
                </c:pt>
                <c:pt idx="1709">
                  <c:v>-321.57099988499999</c:v>
                </c:pt>
                <c:pt idx="1710">
                  <c:v>-321.45100015899999</c:v>
                </c:pt>
                <c:pt idx="1711">
                  <c:v>-321.211999934</c:v>
                </c:pt>
                <c:pt idx="1712">
                  <c:v>-320.93200025800002</c:v>
                </c:pt>
                <c:pt idx="1713">
                  <c:v>-321.060000092</c:v>
                </c:pt>
                <c:pt idx="1714">
                  <c:v>-321.36299991999999</c:v>
                </c:pt>
                <c:pt idx="1715">
                  <c:v>-321.54700019199998</c:v>
                </c:pt>
                <c:pt idx="1716">
                  <c:v>-321.66200000800001</c:v>
                </c:pt>
                <c:pt idx="1717">
                  <c:v>-321.73599974500002</c:v>
                </c:pt>
                <c:pt idx="1718">
                  <c:v>-321.71299990699998</c:v>
                </c:pt>
                <c:pt idx="1719">
                  <c:v>-321.67199982800003</c:v>
                </c:pt>
                <c:pt idx="1720">
                  <c:v>-321.432000061</c:v>
                </c:pt>
                <c:pt idx="1721">
                  <c:v>-321.08900001000001</c:v>
                </c:pt>
                <c:pt idx="1722">
                  <c:v>-321.08299993000003</c:v>
                </c:pt>
                <c:pt idx="1723">
                  <c:v>-321.19600003400001</c:v>
                </c:pt>
                <c:pt idx="1724">
                  <c:v>-321.38400004499999</c:v>
                </c:pt>
                <c:pt idx="1725">
                  <c:v>-321.55399981400001</c:v>
                </c:pt>
                <c:pt idx="1726">
                  <c:v>-321.66499989099998</c:v>
                </c:pt>
                <c:pt idx="1727">
                  <c:v>-321.72600023899997</c:v>
                </c:pt>
                <c:pt idx="1728">
                  <c:v>-321.74000011300001</c:v>
                </c:pt>
                <c:pt idx="1729">
                  <c:v>-321.58799995700002</c:v>
                </c:pt>
                <c:pt idx="1730">
                  <c:v>-321.21499981699998</c:v>
                </c:pt>
                <c:pt idx="1731">
                  <c:v>-321.22200006899999</c:v>
                </c:pt>
                <c:pt idx="1732">
                  <c:v>-321.34299996499999</c:v>
                </c:pt>
                <c:pt idx="1733">
                  <c:v>-321.54699987700002</c:v>
                </c:pt>
                <c:pt idx="1734">
                  <c:v>-321.78400007499999</c:v>
                </c:pt>
                <c:pt idx="1735">
                  <c:v>-321.88800021499998</c:v>
                </c:pt>
                <c:pt idx="1736">
                  <c:v>-321.86899980300001</c:v>
                </c:pt>
                <c:pt idx="1737">
                  <c:v>-321.67700005199998</c:v>
                </c:pt>
                <c:pt idx="1738">
                  <c:v>-321.41700001700002</c:v>
                </c:pt>
                <c:pt idx="1739">
                  <c:v>-321.08299993000003</c:v>
                </c:pt>
                <c:pt idx="1740">
                  <c:v>-321.14700016099999</c:v>
                </c:pt>
                <c:pt idx="1741">
                  <c:v>-321.35299978500001</c:v>
                </c:pt>
                <c:pt idx="1742">
                  <c:v>-321.65700009800003</c:v>
                </c:pt>
                <c:pt idx="1743">
                  <c:v>-321.97900002400002</c:v>
                </c:pt>
                <c:pt idx="1744">
                  <c:v>-322.08899993</c:v>
                </c:pt>
                <c:pt idx="1745">
                  <c:v>-322.01899993199999</c:v>
                </c:pt>
                <c:pt idx="1746">
                  <c:v>-321.85600010000002</c:v>
                </c:pt>
                <c:pt idx="1747">
                  <c:v>-321.57600011</c:v>
                </c:pt>
                <c:pt idx="1748">
                  <c:v>-321.31499990399999</c:v>
                </c:pt>
                <c:pt idx="1749">
                  <c:v>-321.40699988199998</c:v>
                </c:pt>
                <c:pt idx="1750">
                  <c:v>-321.56199992199998</c:v>
                </c:pt>
                <c:pt idx="1751">
                  <c:v>-321.73600005899999</c:v>
                </c:pt>
                <c:pt idx="1752">
                  <c:v>-321.85499992899997</c:v>
                </c:pt>
                <c:pt idx="1753">
                  <c:v>-321.948000079</c:v>
                </c:pt>
                <c:pt idx="1754">
                  <c:v>-321.92999983700003</c:v>
                </c:pt>
                <c:pt idx="1755">
                  <c:v>-321.78800012900001</c:v>
                </c:pt>
                <c:pt idx="1756">
                  <c:v>-321.58700010000001</c:v>
                </c:pt>
                <c:pt idx="1757">
                  <c:v>-321.38900026900001</c:v>
                </c:pt>
                <c:pt idx="1758">
                  <c:v>-321.59600006400001</c:v>
                </c:pt>
                <c:pt idx="1759">
                  <c:v>-321.729000122</c:v>
                </c:pt>
                <c:pt idx="1760">
                  <c:v>-321.87600005399997</c:v>
                </c:pt>
                <c:pt idx="1761">
                  <c:v>-321.99899997799997</c:v>
                </c:pt>
                <c:pt idx="1762">
                  <c:v>-322.079999966</c:v>
                </c:pt>
                <c:pt idx="1763">
                  <c:v>-322.13800011699999</c:v>
                </c:pt>
                <c:pt idx="1764">
                  <c:v>-321.99699995100002</c:v>
                </c:pt>
                <c:pt idx="1765">
                  <c:v>-321.71899998800001</c:v>
                </c:pt>
                <c:pt idx="1766">
                  <c:v>-321.34299996499999</c:v>
                </c:pt>
                <c:pt idx="1767">
                  <c:v>-321.41899972900001</c:v>
                </c:pt>
                <c:pt idx="1768">
                  <c:v>-321.58600024399999</c:v>
                </c:pt>
                <c:pt idx="1769">
                  <c:v>-321.77900016500001</c:v>
                </c:pt>
                <c:pt idx="1770">
                  <c:v>-321.97499997</c:v>
                </c:pt>
                <c:pt idx="1771">
                  <c:v>-322.16099995399998</c:v>
                </c:pt>
                <c:pt idx="1772">
                  <c:v>-322.29299984199997</c:v>
                </c:pt>
                <c:pt idx="1773">
                  <c:v>-322.17999973799999</c:v>
                </c:pt>
                <c:pt idx="1774">
                  <c:v>-321.857999812</c:v>
                </c:pt>
                <c:pt idx="1775">
                  <c:v>-321.52699992300001</c:v>
                </c:pt>
                <c:pt idx="1776">
                  <c:v>-321.60399985700002</c:v>
                </c:pt>
                <c:pt idx="1777">
                  <c:v>-321.83800017200002</c:v>
                </c:pt>
                <c:pt idx="1778">
                  <c:v>-322.053000075</c:v>
                </c:pt>
                <c:pt idx="1779">
                  <c:v>-322.20899996999998</c:v>
                </c:pt>
                <c:pt idx="1780">
                  <c:v>-322.28300002200001</c:v>
                </c:pt>
                <c:pt idx="1781">
                  <c:v>-322.20699994400002</c:v>
                </c:pt>
                <c:pt idx="1782">
                  <c:v>-322.05499978699999</c:v>
                </c:pt>
                <c:pt idx="1783">
                  <c:v>-321.78400007499999</c:v>
                </c:pt>
                <c:pt idx="1784">
                  <c:v>-321.49300009500001</c:v>
                </c:pt>
                <c:pt idx="1785">
                  <c:v>-321.65299972999998</c:v>
                </c:pt>
                <c:pt idx="1786">
                  <c:v>-321.955000015</c:v>
                </c:pt>
                <c:pt idx="1787">
                  <c:v>-322.27099986000002</c:v>
                </c:pt>
                <c:pt idx="1788">
                  <c:v>-322.403999919</c:v>
                </c:pt>
                <c:pt idx="1789">
                  <c:v>-322.43100012399998</c:v>
                </c:pt>
                <c:pt idx="1790">
                  <c:v>-322.36000027</c:v>
                </c:pt>
                <c:pt idx="1791">
                  <c:v>-322.18200007899998</c:v>
                </c:pt>
                <c:pt idx="1792">
                  <c:v>-321.99099987</c:v>
                </c:pt>
                <c:pt idx="1793">
                  <c:v>-321.72300004200002</c:v>
                </c:pt>
                <c:pt idx="1794">
                  <c:v>-321.81700004700002</c:v>
                </c:pt>
                <c:pt idx="1795">
                  <c:v>-321.93999997100002</c:v>
                </c:pt>
                <c:pt idx="1796">
                  <c:v>-322.09599986699999</c:v>
                </c:pt>
                <c:pt idx="1797">
                  <c:v>-322.24800002299997</c:v>
                </c:pt>
                <c:pt idx="1798">
                  <c:v>-322.32499995699999</c:v>
                </c:pt>
                <c:pt idx="1799">
                  <c:v>-322.312000254</c:v>
                </c:pt>
                <c:pt idx="1800">
                  <c:v>-322.23099995199999</c:v>
                </c:pt>
                <c:pt idx="1801">
                  <c:v>-322.10999973999998</c:v>
                </c:pt>
                <c:pt idx="1802">
                  <c:v>-321.91500010700003</c:v>
                </c:pt>
                <c:pt idx="1803">
                  <c:v>-321.97600014</c:v>
                </c:pt>
                <c:pt idx="1804">
                  <c:v>-322.12400024300001</c:v>
                </c:pt>
                <c:pt idx="1805">
                  <c:v>-322.28500004900002</c:v>
                </c:pt>
                <c:pt idx="1806">
                  <c:v>-322.48499990699997</c:v>
                </c:pt>
                <c:pt idx="1807">
                  <c:v>-322.59800001000002</c:v>
                </c:pt>
                <c:pt idx="1808">
                  <c:v>-322.55699993100001</c:v>
                </c:pt>
                <c:pt idx="1809">
                  <c:v>-322.38500013499998</c:v>
                </c:pt>
                <c:pt idx="1810">
                  <c:v>-322.05500010200001</c:v>
                </c:pt>
                <c:pt idx="1811">
                  <c:v>-321.81700004700002</c:v>
                </c:pt>
                <c:pt idx="1812">
                  <c:v>-321.93399989</c:v>
                </c:pt>
                <c:pt idx="1813">
                  <c:v>-322.11199976699999</c:v>
                </c:pt>
                <c:pt idx="1814">
                  <c:v>-322.353999875</c:v>
                </c:pt>
                <c:pt idx="1815">
                  <c:v>-322.63000012600003</c:v>
                </c:pt>
                <c:pt idx="1816">
                  <c:v>-322.837000235</c:v>
                </c:pt>
                <c:pt idx="1817">
                  <c:v>-322.777000058</c:v>
                </c:pt>
                <c:pt idx="1818">
                  <c:v>-322.55099985099997</c:v>
                </c:pt>
                <c:pt idx="1819">
                  <c:v>-322.23500000500002</c:v>
                </c:pt>
                <c:pt idx="1820">
                  <c:v>-321.98600027499998</c:v>
                </c:pt>
                <c:pt idx="1821">
                  <c:v>-322.19100004299997</c:v>
                </c:pt>
                <c:pt idx="1822">
                  <c:v>-322.37600017099999</c:v>
                </c:pt>
                <c:pt idx="1823">
                  <c:v>-322.55200002100003</c:v>
                </c:pt>
                <c:pt idx="1824">
                  <c:v>-322.663000098</c:v>
                </c:pt>
                <c:pt idx="1825">
                  <c:v>-322.68299973799998</c:v>
                </c:pt>
                <c:pt idx="1826">
                  <c:v>-322.63000012600003</c:v>
                </c:pt>
                <c:pt idx="1827">
                  <c:v>-322.45399996200001</c:v>
                </c:pt>
                <c:pt idx="1828">
                  <c:v>-322.18200007899998</c:v>
                </c:pt>
                <c:pt idx="1829">
                  <c:v>-322.04399979700003</c:v>
                </c:pt>
                <c:pt idx="1830">
                  <c:v>-322.31699985</c:v>
                </c:pt>
                <c:pt idx="1831">
                  <c:v>-322.584999993</c:v>
                </c:pt>
                <c:pt idx="1832">
                  <c:v>-322.72799987100001</c:v>
                </c:pt>
                <c:pt idx="1833">
                  <c:v>-322.84200014499999</c:v>
                </c:pt>
                <c:pt idx="1834">
                  <c:v>-322.86900003699998</c:v>
                </c:pt>
                <c:pt idx="1835">
                  <c:v>-322.83699992099997</c:v>
                </c:pt>
                <c:pt idx="1836">
                  <c:v>-322.71699988099999</c:v>
                </c:pt>
                <c:pt idx="1837">
                  <c:v>-322.43300015099999</c:v>
                </c:pt>
                <c:pt idx="1838">
                  <c:v>-322.23500000500002</c:v>
                </c:pt>
                <c:pt idx="1839">
                  <c:v>-322.307999886</c:v>
                </c:pt>
                <c:pt idx="1840">
                  <c:v>-322.48899996</c:v>
                </c:pt>
                <c:pt idx="1841">
                  <c:v>-322.67800014199997</c:v>
                </c:pt>
                <c:pt idx="1842">
                  <c:v>-322.82599993100001</c:v>
                </c:pt>
                <c:pt idx="1843">
                  <c:v>-322.92900021399998</c:v>
                </c:pt>
                <c:pt idx="1844">
                  <c:v>-322.98700005000001</c:v>
                </c:pt>
                <c:pt idx="1845">
                  <c:v>-322.95499993499999</c:v>
                </c:pt>
                <c:pt idx="1846">
                  <c:v>-322.66800000799998</c:v>
                </c:pt>
                <c:pt idx="1847">
                  <c:v>-322.43600003400002</c:v>
                </c:pt>
                <c:pt idx="1848">
                  <c:v>-322.540000174</c:v>
                </c:pt>
                <c:pt idx="1849">
                  <c:v>-322.70500003400002</c:v>
                </c:pt>
                <c:pt idx="1850">
                  <c:v>-322.97200000599997</c:v>
                </c:pt>
                <c:pt idx="1851">
                  <c:v>-323.12399984799998</c:v>
                </c:pt>
                <c:pt idx="1852">
                  <c:v>-323.16400007099998</c:v>
                </c:pt>
                <c:pt idx="1853">
                  <c:v>-323.07800017300002</c:v>
                </c:pt>
                <c:pt idx="1854">
                  <c:v>-322.843000002</c:v>
                </c:pt>
                <c:pt idx="1855">
                  <c:v>-322.549000138</c:v>
                </c:pt>
                <c:pt idx="1856">
                  <c:v>-322.39100021500002</c:v>
                </c:pt>
                <c:pt idx="1857">
                  <c:v>-322.53100021</c:v>
                </c:pt>
                <c:pt idx="1858">
                  <c:v>-322.78199996799998</c:v>
                </c:pt>
                <c:pt idx="1859">
                  <c:v>-323.11099983100002</c:v>
                </c:pt>
                <c:pt idx="1860">
                  <c:v>-323.35499996599998</c:v>
                </c:pt>
                <c:pt idx="1861">
                  <c:v>-323.36700012699998</c:v>
                </c:pt>
                <c:pt idx="1862">
                  <c:v>-323.25999978900001</c:v>
                </c:pt>
                <c:pt idx="1863">
                  <c:v>-323.02699995900002</c:v>
                </c:pt>
                <c:pt idx="1864">
                  <c:v>-322.73399995199998</c:v>
                </c:pt>
                <c:pt idx="1865">
                  <c:v>-322.66900017900002</c:v>
                </c:pt>
                <c:pt idx="1866">
                  <c:v>-322.81499994000001</c:v>
                </c:pt>
                <c:pt idx="1867">
                  <c:v>-322.993999987</c:v>
                </c:pt>
                <c:pt idx="1868">
                  <c:v>-323.12299999200002</c:v>
                </c:pt>
                <c:pt idx="1869">
                  <c:v>-323.24799994199998</c:v>
                </c:pt>
                <c:pt idx="1870">
                  <c:v>-323.29200021899999</c:v>
                </c:pt>
                <c:pt idx="1871">
                  <c:v>-323.22399993400001</c:v>
                </c:pt>
                <c:pt idx="1872">
                  <c:v>-323.06600001200002</c:v>
                </c:pt>
                <c:pt idx="1873">
                  <c:v>-322.87499980299998</c:v>
                </c:pt>
                <c:pt idx="1874">
                  <c:v>-322.91299999900002</c:v>
                </c:pt>
                <c:pt idx="1875">
                  <c:v>-323.083000083</c:v>
                </c:pt>
                <c:pt idx="1876">
                  <c:v>-323.21900002400002</c:v>
                </c:pt>
                <c:pt idx="1877">
                  <c:v>-323.38200017100002</c:v>
                </c:pt>
                <c:pt idx="1878">
                  <c:v>-323.49699998699998</c:v>
                </c:pt>
                <c:pt idx="1879">
                  <c:v>-323.60899992100002</c:v>
                </c:pt>
                <c:pt idx="1880">
                  <c:v>-323.55000022799999</c:v>
                </c:pt>
                <c:pt idx="1881">
                  <c:v>-323.34199994800002</c:v>
                </c:pt>
                <c:pt idx="1882">
                  <c:v>-323.031999869</c:v>
                </c:pt>
                <c:pt idx="1883">
                  <c:v>-322.88299991100001</c:v>
                </c:pt>
                <c:pt idx="1884">
                  <c:v>-323.03399989600001</c:v>
                </c:pt>
                <c:pt idx="1885">
                  <c:v>-323.22799998800002</c:v>
                </c:pt>
                <c:pt idx="1886">
                  <c:v>-323.41599999900001</c:v>
                </c:pt>
                <c:pt idx="1887">
                  <c:v>-323.60899992100002</c:v>
                </c:pt>
                <c:pt idx="1888">
                  <c:v>-323.77900000400001</c:v>
                </c:pt>
                <c:pt idx="1889">
                  <c:v>-323.81699988600002</c:v>
                </c:pt>
                <c:pt idx="1890">
                  <c:v>-323.58400005599998</c:v>
                </c:pt>
                <c:pt idx="1891">
                  <c:v>-323.23600009500001</c:v>
                </c:pt>
                <c:pt idx="1892">
                  <c:v>-323.11099983100002</c:v>
                </c:pt>
                <c:pt idx="1893">
                  <c:v>-323.25100013999997</c:v>
                </c:pt>
                <c:pt idx="1894">
                  <c:v>-323.52900010299999</c:v>
                </c:pt>
                <c:pt idx="1895">
                  <c:v>-323.72499990699998</c:v>
                </c:pt>
                <c:pt idx="1896">
                  <c:v>-323.842999921</c:v>
                </c:pt>
                <c:pt idx="1897">
                  <c:v>-323.82200011100002</c:v>
                </c:pt>
                <c:pt idx="1898">
                  <c:v>-323.70900000699999</c:v>
                </c:pt>
                <c:pt idx="1899">
                  <c:v>-323.49900001399999</c:v>
                </c:pt>
                <c:pt idx="1900">
                  <c:v>-323.19799989900002</c:v>
                </c:pt>
                <c:pt idx="1901">
                  <c:v>-323.16200004400002</c:v>
                </c:pt>
                <c:pt idx="1902">
                  <c:v>-323.41100008900003</c:v>
                </c:pt>
                <c:pt idx="1903">
                  <c:v>-323.76800001399999</c:v>
                </c:pt>
                <c:pt idx="1904">
                  <c:v>-324.00700023899998</c:v>
                </c:pt>
                <c:pt idx="1905">
                  <c:v>-324.08400017299999</c:v>
                </c:pt>
                <c:pt idx="1906">
                  <c:v>-324.08999993899999</c:v>
                </c:pt>
                <c:pt idx="1907">
                  <c:v>-323.97500012299997</c:v>
                </c:pt>
                <c:pt idx="1908">
                  <c:v>-323.81899991300003</c:v>
                </c:pt>
                <c:pt idx="1909">
                  <c:v>-323.54700003099998</c:v>
                </c:pt>
                <c:pt idx="1910">
                  <c:v>-323.49900001399999</c:v>
                </c:pt>
                <c:pt idx="1911">
                  <c:v>-323.65500022399999</c:v>
                </c:pt>
                <c:pt idx="1912">
                  <c:v>-323.807000066</c:v>
                </c:pt>
                <c:pt idx="1913">
                  <c:v>-323.99999998700002</c:v>
                </c:pt>
                <c:pt idx="1914">
                  <c:v>-324.12899999199999</c:v>
                </c:pt>
                <c:pt idx="1915">
                  <c:v>-324.15599988299999</c:v>
                </c:pt>
                <c:pt idx="1916">
                  <c:v>-324.11699983099999</c:v>
                </c:pt>
                <c:pt idx="1917">
                  <c:v>-324.02800004900001</c:v>
                </c:pt>
                <c:pt idx="1918">
                  <c:v>-323.85499976800003</c:v>
                </c:pt>
                <c:pt idx="1919">
                  <c:v>-323.805999896</c:v>
                </c:pt>
                <c:pt idx="1920">
                  <c:v>-323.91699997199999</c:v>
                </c:pt>
                <c:pt idx="1921">
                  <c:v>-324.08399985900002</c:v>
                </c:pt>
                <c:pt idx="1922">
                  <c:v>-324.25100005899998</c:v>
                </c:pt>
                <c:pt idx="1923">
                  <c:v>-324.46100005199997</c:v>
                </c:pt>
                <c:pt idx="1924">
                  <c:v>-324.49100014099997</c:v>
                </c:pt>
                <c:pt idx="1925">
                  <c:v>-324.37800003699999</c:v>
                </c:pt>
                <c:pt idx="1926">
                  <c:v>-324.11400026199999</c:v>
                </c:pt>
                <c:pt idx="1927">
                  <c:v>-323.76500013100002</c:v>
                </c:pt>
                <c:pt idx="1928">
                  <c:v>-323.75299996899997</c:v>
                </c:pt>
                <c:pt idx="1929">
                  <c:v>-323.921000026</c:v>
                </c:pt>
                <c:pt idx="1930">
                  <c:v>-324.14200000900001</c:v>
                </c:pt>
                <c:pt idx="1931">
                  <c:v>-324.406999955</c:v>
                </c:pt>
                <c:pt idx="1932">
                  <c:v>-324.68100017900002</c:v>
                </c:pt>
                <c:pt idx="1933">
                  <c:v>-324.778999924</c:v>
                </c:pt>
                <c:pt idx="1934">
                  <c:v>-324.627000082</c:v>
                </c:pt>
                <c:pt idx="1935">
                  <c:v>-324.37399998299998</c:v>
                </c:pt>
                <c:pt idx="1936">
                  <c:v>-324.03000007600002</c:v>
                </c:pt>
                <c:pt idx="1937">
                  <c:v>-324.074000039</c:v>
                </c:pt>
                <c:pt idx="1938">
                  <c:v>-324.29500002200001</c:v>
                </c:pt>
                <c:pt idx="1939">
                  <c:v>-324.50200013099999</c:v>
                </c:pt>
                <c:pt idx="1940">
                  <c:v>-324.684000062</c:v>
                </c:pt>
                <c:pt idx="1941">
                  <c:v>-324.75200003200001</c:v>
                </c:pt>
                <c:pt idx="1942">
                  <c:v>-324.76899978900002</c:v>
                </c:pt>
                <c:pt idx="1943">
                  <c:v>-324.662999937</c:v>
                </c:pt>
                <c:pt idx="1944">
                  <c:v>-324.43599987300001</c:v>
                </c:pt>
                <c:pt idx="1945">
                  <c:v>-324.17099992700003</c:v>
                </c:pt>
                <c:pt idx="1946">
                  <c:v>-324.31999988600001</c:v>
                </c:pt>
                <c:pt idx="1947">
                  <c:v>-324.639000243</c:v>
                </c:pt>
                <c:pt idx="1948">
                  <c:v>-324.83699976000003</c:v>
                </c:pt>
                <c:pt idx="1949">
                  <c:v>-324.96699993499999</c:v>
                </c:pt>
                <c:pt idx="1950">
                  <c:v>-325.05400000399999</c:v>
                </c:pt>
                <c:pt idx="1951">
                  <c:v>-325.04300001299998</c:v>
                </c:pt>
                <c:pt idx="1952">
                  <c:v>-325.01299992399998</c:v>
                </c:pt>
                <c:pt idx="1953">
                  <c:v>-324.78600017500003</c:v>
                </c:pt>
                <c:pt idx="1954">
                  <c:v>-324.45699999800001</c:v>
                </c:pt>
                <c:pt idx="1955">
                  <c:v>-324.47200004199999</c:v>
                </c:pt>
                <c:pt idx="1956">
                  <c:v>-324.60100004700001</c:v>
                </c:pt>
                <c:pt idx="1957">
                  <c:v>-324.80199976099999</c:v>
                </c:pt>
                <c:pt idx="1958">
                  <c:v>-324.98599971900001</c:v>
                </c:pt>
                <c:pt idx="1959">
                  <c:v>-325.06700002100001</c:v>
                </c:pt>
                <c:pt idx="1960">
                  <c:v>-325.05800005700002</c:v>
                </c:pt>
                <c:pt idx="1961">
                  <c:v>-325.00300010400002</c:v>
                </c:pt>
                <c:pt idx="1962">
                  <c:v>-324.78199980699998</c:v>
                </c:pt>
                <c:pt idx="1963">
                  <c:v>-324.34000015499998</c:v>
                </c:pt>
                <c:pt idx="1964">
                  <c:v>-324.28600005800001</c:v>
                </c:pt>
                <c:pt idx="1965">
                  <c:v>-324.34100001100001</c:v>
                </c:pt>
                <c:pt idx="1966">
                  <c:v>-324.47599978199997</c:v>
                </c:pt>
                <c:pt idx="1967">
                  <c:v>-324.64400015299998</c:v>
                </c:pt>
                <c:pt idx="1968">
                  <c:v>-324.67799998100003</c:v>
                </c:pt>
                <c:pt idx="1969">
                  <c:v>-324.59000005600001</c:v>
                </c:pt>
                <c:pt idx="1970">
                  <c:v>-324.32799999399998</c:v>
                </c:pt>
                <c:pt idx="1971">
                  <c:v>-323.997999961</c:v>
                </c:pt>
                <c:pt idx="1972">
                  <c:v>-323.59500004699998</c:v>
                </c:pt>
                <c:pt idx="1973">
                  <c:v>-323.59999995700002</c:v>
                </c:pt>
                <c:pt idx="1974">
                  <c:v>-323.737999925</c:v>
                </c:pt>
                <c:pt idx="1975">
                  <c:v>-323.97399995199999</c:v>
                </c:pt>
                <c:pt idx="1976">
                  <c:v>-324.22799990700003</c:v>
                </c:pt>
                <c:pt idx="1977">
                  <c:v>-324.266000104</c:v>
                </c:pt>
                <c:pt idx="1978">
                  <c:v>-324.12699996499998</c:v>
                </c:pt>
                <c:pt idx="1979">
                  <c:v>-323.89200010799999</c:v>
                </c:pt>
                <c:pt idx="1980">
                  <c:v>-323.543000291</c:v>
                </c:pt>
                <c:pt idx="1981">
                  <c:v>-323.21400011399999</c:v>
                </c:pt>
                <c:pt idx="1982">
                  <c:v>-323.24599991600002</c:v>
                </c:pt>
                <c:pt idx="1983">
                  <c:v>-323.33399984099998</c:v>
                </c:pt>
                <c:pt idx="1984">
                  <c:v>-323.44000000699998</c:v>
                </c:pt>
                <c:pt idx="1985">
                  <c:v>-323.48799970900001</c:v>
                </c:pt>
                <c:pt idx="1986">
                  <c:v>-323.512000032</c:v>
                </c:pt>
                <c:pt idx="1987">
                  <c:v>-323.42300024999997</c:v>
                </c:pt>
                <c:pt idx="1988">
                  <c:v>-323.21099991699998</c:v>
                </c:pt>
                <c:pt idx="1989">
                  <c:v>-322.93800017799998</c:v>
                </c:pt>
                <c:pt idx="1990">
                  <c:v>-322.68000016899998</c:v>
                </c:pt>
                <c:pt idx="1991">
                  <c:v>-322.82100001999999</c:v>
                </c:pt>
                <c:pt idx="1992">
                  <c:v>-322.88600010800002</c:v>
                </c:pt>
                <c:pt idx="1993">
                  <c:v>-322.96400021300002</c:v>
                </c:pt>
                <c:pt idx="1994">
                  <c:v>-323.01799999500003</c:v>
                </c:pt>
                <c:pt idx="1995">
                  <c:v>-323.03100001299998</c:v>
                </c:pt>
                <c:pt idx="1996">
                  <c:v>-323.01699982500003</c:v>
                </c:pt>
                <c:pt idx="1997">
                  <c:v>-322.80499980600001</c:v>
                </c:pt>
                <c:pt idx="1998">
                  <c:v>-322.45700015900002</c:v>
                </c:pt>
                <c:pt idx="1999">
                  <c:v>-322.01900024700001</c:v>
                </c:pt>
                <c:pt idx="2000">
                  <c:v>-322.02900006700003</c:v>
                </c:pt>
                <c:pt idx="2001">
                  <c:v>-322.12799998200001</c:v>
                </c:pt>
                <c:pt idx="2002">
                  <c:v>-322.25399978899998</c:v>
                </c:pt>
                <c:pt idx="2003">
                  <c:v>-322.380000225</c:v>
                </c:pt>
                <c:pt idx="2004">
                  <c:v>-322.49600021200001</c:v>
                </c:pt>
                <c:pt idx="2005">
                  <c:v>-322.55899995800002</c:v>
                </c:pt>
                <c:pt idx="2006">
                  <c:v>-322.37400014399998</c:v>
                </c:pt>
                <c:pt idx="2007">
                  <c:v>-321.98199990699999</c:v>
                </c:pt>
                <c:pt idx="2008">
                  <c:v>-321.59100015400003</c:v>
                </c:pt>
                <c:pt idx="2009">
                  <c:v>-321.60200014499998</c:v>
                </c:pt>
                <c:pt idx="2010">
                  <c:v>-321.76900003100002</c:v>
                </c:pt>
                <c:pt idx="2011">
                  <c:v>-321.91599996299999</c:v>
                </c:pt>
                <c:pt idx="2012">
                  <c:v>-322.001999861</c:v>
                </c:pt>
                <c:pt idx="2013">
                  <c:v>-322.00700008500002</c:v>
                </c:pt>
                <c:pt idx="2014">
                  <c:v>-321.86000015399998</c:v>
                </c:pt>
                <c:pt idx="2015">
                  <c:v>-321.63799999999998</c:v>
                </c:pt>
                <c:pt idx="2016">
                  <c:v>-321.296999976</c:v>
                </c:pt>
                <c:pt idx="2017">
                  <c:v>-320.94700030299998</c:v>
                </c:pt>
                <c:pt idx="2018">
                  <c:v>-321.040999994</c:v>
                </c:pt>
                <c:pt idx="2019">
                  <c:v>-321.27600016500003</c:v>
                </c:pt>
                <c:pt idx="2020">
                  <c:v>-321.52500020999997</c:v>
                </c:pt>
                <c:pt idx="2021">
                  <c:v>-321.58799995700002</c:v>
                </c:pt>
                <c:pt idx="2022">
                  <c:v>-321.546000021</c:v>
                </c:pt>
                <c:pt idx="2023">
                  <c:v>-321.40499985500003</c:v>
                </c:pt>
                <c:pt idx="2024">
                  <c:v>-321.15600012499999</c:v>
                </c:pt>
                <c:pt idx="2025">
                  <c:v>-320.89599977500001</c:v>
                </c:pt>
                <c:pt idx="2026">
                  <c:v>-320.56900025300001</c:v>
                </c:pt>
                <c:pt idx="2027">
                  <c:v>-320.59799985699999</c:v>
                </c:pt>
                <c:pt idx="2028">
                  <c:v>-320.65500015200001</c:v>
                </c:pt>
                <c:pt idx="2029">
                  <c:v>-320.74200022000002</c:v>
                </c:pt>
                <c:pt idx="2030">
                  <c:v>-320.82699994799998</c:v>
                </c:pt>
                <c:pt idx="2031">
                  <c:v>-320.83600022600001</c:v>
                </c:pt>
                <c:pt idx="2032">
                  <c:v>-320.75099986999999</c:v>
                </c:pt>
                <c:pt idx="2033">
                  <c:v>-320.60100005499999</c:v>
                </c:pt>
                <c:pt idx="2034">
                  <c:v>-320.41100001699999</c:v>
                </c:pt>
                <c:pt idx="2035">
                  <c:v>-320.15700006200001</c:v>
                </c:pt>
                <c:pt idx="2036">
                  <c:v>-320.15399986400001</c:v>
                </c:pt>
                <c:pt idx="2037">
                  <c:v>-320.23600002299997</c:v>
                </c:pt>
                <c:pt idx="2038">
                  <c:v>-320.33000002799997</c:v>
                </c:pt>
                <c:pt idx="2039">
                  <c:v>-320.46200023</c:v>
                </c:pt>
                <c:pt idx="2040">
                  <c:v>-320.50600019299998</c:v>
                </c:pt>
                <c:pt idx="2041">
                  <c:v>-320.39500011600001</c:v>
                </c:pt>
                <c:pt idx="2042">
                  <c:v>-320.15300000799999</c:v>
                </c:pt>
                <c:pt idx="2043">
                  <c:v>-319.75400014799999</c:v>
                </c:pt>
                <c:pt idx="2044">
                  <c:v>-319.459000113</c:v>
                </c:pt>
                <c:pt idx="2045">
                  <c:v>-319.51100018300002</c:v>
                </c:pt>
                <c:pt idx="2046">
                  <c:v>-319.623000117</c:v>
                </c:pt>
                <c:pt idx="2047">
                  <c:v>-319.79800010999998</c:v>
                </c:pt>
                <c:pt idx="2048">
                  <c:v>-320.00699993199999</c:v>
                </c:pt>
                <c:pt idx="2049">
                  <c:v>-320.146000071</c:v>
                </c:pt>
                <c:pt idx="2050">
                  <c:v>-320.01500004000002</c:v>
                </c:pt>
                <c:pt idx="2051">
                  <c:v>-319.72000000499997</c:v>
                </c:pt>
                <c:pt idx="2052">
                  <c:v>-319.33600018999999</c:v>
                </c:pt>
                <c:pt idx="2053">
                  <c:v>-319.03100002100001</c:v>
                </c:pt>
                <c:pt idx="2054">
                  <c:v>-319.17100001599999</c:v>
                </c:pt>
                <c:pt idx="2055">
                  <c:v>-319.28999988599998</c:v>
                </c:pt>
                <c:pt idx="2056">
                  <c:v>-319.40000010699998</c:v>
                </c:pt>
                <c:pt idx="2057">
                  <c:v>-319.44299989799998</c:v>
                </c:pt>
                <c:pt idx="2058">
                  <c:v>-319.39600005300002</c:v>
                </c:pt>
                <c:pt idx="2059">
                  <c:v>-319.27199995799998</c:v>
                </c:pt>
                <c:pt idx="2060">
                  <c:v>-319.02800013799998</c:v>
                </c:pt>
                <c:pt idx="2061">
                  <c:v>-318.687000114</c:v>
                </c:pt>
                <c:pt idx="2062">
                  <c:v>-318.49199985199999</c:v>
                </c:pt>
                <c:pt idx="2063">
                  <c:v>-318.70099998799998</c:v>
                </c:pt>
                <c:pt idx="2064">
                  <c:v>-318.90499990000001</c:v>
                </c:pt>
                <c:pt idx="2065">
                  <c:v>-318.980999978</c:v>
                </c:pt>
                <c:pt idx="2066">
                  <c:v>-319.028999994</c:v>
                </c:pt>
                <c:pt idx="2067">
                  <c:v>-318.98600020200001</c:v>
                </c:pt>
                <c:pt idx="2068">
                  <c:v>-318.88400008899998</c:v>
                </c:pt>
                <c:pt idx="2069">
                  <c:v>-318.69500022099999</c:v>
                </c:pt>
                <c:pt idx="2070">
                  <c:v>-318.34200003699999</c:v>
                </c:pt>
                <c:pt idx="2071">
                  <c:v>-318.08899993799997</c:v>
                </c:pt>
                <c:pt idx="2072">
                  <c:v>-318.09700004500002</c:v>
                </c:pt>
                <c:pt idx="2073">
                  <c:v>-318.21400020300001</c:v>
                </c:pt>
                <c:pt idx="2074">
                  <c:v>-318.33699981199999</c:v>
                </c:pt>
                <c:pt idx="2075">
                  <c:v>-318.41600008799998</c:v>
                </c:pt>
                <c:pt idx="2076">
                  <c:v>-318.44999991600002</c:v>
                </c:pt>
                <c:pt idx="2077">
                  <c:v>-318.44000009600001</c:v>
                </c:pt>
                <c:pt idx="2078">
                  <c:v>-318.33799998299997</c:v>
                </c:pt>
                <c:pt idx="2079">
                  <c:v>-317.98300008500001</c:v>
                </c:pt>
                <c:pt idx="2080">
                  <c:v>-317.69699969999999</c:v>
                </c:pt>
                <c:pt idx="2081">
                  <c:v>-317.73700023800001</c:v>
                </c:pt>
                <c:pt idx="2082">
                  <c:v>-317.83499998299999</c:v>
                </c:pt>
                <c:pt idx="2083">
                  <c:v>-318.03700018199999</c:v>
                </c:pt>
                <c:pt idx="2084">
                  <c:v>-318.12000019700002</c:v>
                </c:pt>
                <c:pt idx="2085">
                  <c:v>-318.092999991</c:v>
                </c:pt>
                <c:pt idx="2086">
                  <c:v>-317.93500006900001</c:v>
                </c:pt>
                <c:pt idx="2087">
                  <c:v>-317.63100007100002</c:v>
                </c:pt>
                <c:pt idx="2088">
                  <c:v>-317.26899992199998</c:v>
                </c:pt>
                <c:pt idx="2089">
                  <c:v>-317.05699990300002</c:v>
                </c:pt>
                <c:pt idx="2090">
                  <c:v>-317.13299998100001</c:v>
                </c:pt>
                <c:pt idx="2091">
                  <c:v>-317.31799979499999</c:v>
                </c:pt>
                <c:pt idx="2092">
                  <c:v>-317.579000001</c:v>
                </c:pt>
                <c:pt idx="2093">
                  <c:v>-317.75500016500001</c:v>
                </c:pt>
                <c:pt idx="2094">
                  <c:v>-317.69999989799999</c:v>
                </c:pt>
                <c:pt idx="2095">
                  <c:v>-317.522000021</c:v>
                </c:pt>
                <c:pt idx="2096">
                  <c:v>-317.219000193</c:v>
                </c:pt>
                <c:pt idx="2097">
                  <c:v>-316.85799990100003</c:v>
                </c:pt>
                <c:pt idx="2098">
                  <c:v>-316.73799986</c:v>
                </c:pt>
                <c:pt idx="2099">
                  <c:v>-316.82000001900002</c:v>
                </c:pt>
                <c:pt idx="2100">
                  <c:v>-316.93299980799998</c:v>
                </c:pt>
                <c:pt idx="2101">
                  <c:v>-316.995999869</c:v>
                </c:pt>
                <c:pt idx="2102">
                  <c:v>-317.05099982199999</c:v>
                </c:pt>
                <c:pt idx="2103">
                  <c:v>-317.025999958</c:v>
                </c:pt>
                <c:pt idx="2104">
                  <c:v>-316.88700013300002</c:v>
                </c:pt>
                <c:pt idx="2105">
                  <c:v>-316.65899989899998</c:v>
                </c:pt>
                <c:pt idx="2106">
                  <c:v>-316.40000003400002</c:v>
                </c:pt>
                <c:pt idx="2107">
                  <c:v>-316.38400013299997</c:v>
                </c:pt>
                <c:pt idx="2108">
                  <c:v>-316.48900013000002</c:v>
                </c:pt>
                <c:pt idx="2109">
                  <c:v>-316.55899981300001</c:v>
                </c:pt>
                <c:pt idx="2110">
                  <c:v>-316.65500015999999</c:v>
                </c:pt>
                <c:pt idx="2111">
                  <c:v>-316.69900012199997</c:v>
                </c:pt>
                <c:pt idx="2112">
                  <c:v>-316.74300008500001</c:v>
                </c:pt>
                <c:pt idx="2113">
                  <c:v>-316.61300022400002</c:v>
                </c:pt>
                <c:pt idx="2114">
                  <c:v>-316.33399977599998</c:v>
                </c:pt>
                <c:pt idx="2115">
                  <c:v>-315.95600004099998</c:v>
                </c:pt>
                <c:pt idx="2116">
                  <c:v>-315.75199981499998</c:v>
                </c:pt>
                <c:pt idx="2117">
                  <c:v>-315.83800002700002</c:v>
                </c:pt>
                <c:pt idx="2118">
                  <c:v>-315.965999861</c:v>
                </c:pt>
                <c:pt idx="2119">
                  <c:v>-316.086000216</c:v>
                </c:pt>
                <c:pt idx="2120">
                  <c:v>-316.20999999600002</c:v>
                </c:pt>
                <c:pt idx="2121">
                  <c:v>-316.31000008199999</c:v>
                </c:pt>
                <c:pt idx="2122">
                  <c:v>-316.27799996599998</c:v>
                </c:pt>
                <c:pt idx="2123">
                  <c:v>-315.97300011200002</c:v>
                </c:pt>
                <c:pt idx="2124">
                  <c:v>-315.55499983999999</c:v>
                </c:pt>
                <c:pt idx="2125">
                  <c:v>-315.376999963</c:v>
                </c:pt>
                <c:pt idx="2126">
                  <c:v>-315.45200018399998</c:v>
                </c:pt>
                <c:pt idx="2127">
                  <c:v>-315.663000033</c:v>
                </c:pt>
                <c:pt idx="2128">
                  <c:v>-315.79000001100002</c:v>
                </c:pt>
                <c:pt idx="2129">
                  <c:v>-315.83699985599998</c:v>
                </c:pt>
                <c:pt idx="2130">
                  <c:v>-315.746999905</c:v>
                </c:pt>
                <c:pt idx="2131">
                  <c:v>-315.56299994699998</c:v>
                </c:pt>
                <c:pt idx="2132">
                  <c:v>-315.28099993000001</c:v>
                </c:pt>
                <c:pt idx="2133">
                  <c:v>-314.91099998800001</c:v>
                </c:pt>
                <c:pt idx="2134">
                  <c:v>-314.821999893</c:v>
                </c:pt>
                <c:pt idx="2135">
                  <c:v>-315.004999994</c:v>
                </c:pt>
                <c:pt idx="2136">
                  <c:v>-315.29499980399999</c:v>
                </c:pt>
                <c:pt idx="2137">
                  <c:v>-315.46600005800002</c:v>
                </c:pt>
                <c:pt idx="2138">
                  <c:v>-315.47299999500001</c:v>
                </c:pt>
                <c:pt idx="2139">
                  <c:v>-315.40700005100001</c:v>
                </c:pt>
                <c:pt idx="2140">
                  <c:v>-315.22000021100001</c:v>
                </c:pt>
                <c:pt idx="2141">
                  <c:v>-314.99300014699998</c:v>
                </c:pt>
                <c:pt idx="2142">
                  <c:v>-314.650999953</c:v>
                </c:pt>
                <c:pt idx="2143">
                  <c:v>-314.549000154</c:v>
                </c:pt>
                <c:pt idx="2144">
                  <c:v>-314.63999996199999</c:v>
                </c:pt>
                <c:pt idx="2145">
                  <c:v>-314.72500000399998</c:v>
                </c:pt>
                <c:pt idx="2146">
                  <c:v>-314.848999784</c:v>
                </c:pt>
                <c:pt idx="2147">
                  <c:v>-314.90800010499999</c:v>
                </c:pt>
                <c:pt idx="2148">
                  <c:v>-314.864000143</c:v>
                </c:pt>
                <c:pt idx="2149">
                  <c:v>-314.75199989499998</c:v>
                </c:pt>
                <c:pt idx="2150">
                  <c:v>-314.59199994599999</c:v>
                </c:pt>
                <c:pt idx="2151">
                  <c:v>-314.34999983799997</c:v>
                </c:pt>
                <c:pt idx="2152">
                  <c:v>-314.24700018300001</c:v>
                </c:pt>
                <c:pt idx="2153">
                  <c:v>-314.29200000100002</c:v>
                </c:pt>
                <c:pt idx="2154">
                  <c:v>-314.39099991699999</c:v>
                </c:pt>
                <c:pt idx="2155">
                  <c:v>-314.48999983300001</c:v>
                </c:pt>
                <c:pt idx="2156">
                  <c:v>-314.62899997099998</c:v>
                </c:pt>
                <c:pt idx="2157">
                  <c:v>-314.588000206</c:v>
                </c:pt>
                <c:pt idx="2158">
                  <c:v>-314.40300007799999</c:v>
                </c:pt>
                <c:pt idx="2159">
                  <c:v>-314.06699996399999</c:v>
                </c:pt>
                <c:pt idx="2160">
                  <c:v>-313.64800014999997</c:v>
                </c:pt>
                <c:pt idx="2161">
                  <c:v>-313.583000062</c:v>
                </c:pt>
                <c:pt idx="2162">
                  <c:v>-313.68499986099999</c:v>
                </c:pt>
                <c:pt idx="2163">
                  <c:v>-313.83900004399999</c:v>
                </c:pt>
                <c:pt idx="2164">
                  <c:v>-314.03499984899997</c:v>
                </c:pt>
                <c:pt idx="2165">
                  <c:v>-314.23799990399999</c:v>
                </c:pt>
                <c:pt idx="2166">
                  <c:v>-314.26300008300001</c:v>
                </c:pt>
                <c:pt idx="2167">
                  <c:v>-314.03899990299999</c:v>
                </c:pt>
                <c:pt idx="2168">
                  <c:v>-313.71499994999999</c:v>
                </c:pt>
                <c:pt idx="2169">
                  <c:v>-313.30100004600001</c:v>
                </c:pt>
                <c:pt idx="2170">
                  <c:v>-313.29299993799998</c:v>
                </c:pt>
                <c:pt idx="2171">
                  <c:v>-313.44799997799998</c:v>
                </c:pt>
                <c:pt idx="2172">
                  <c:v>-313.58700011600001</c:v>
                </c:pt>
                <c:pt idx="2173">
                  <c:v>-313.70000021999999</c:v>
                </c:pt>
                <c:pt idx="2174">
                  <c:v>-313.69699970800002</c:v>
                </c:pt>
                <c:pt idx="2175">
                  <c:v>-313.64200006900001</c:v>
                </c:pt>
                <c:pt idx="2176">
                  <c:v>-313.46399987799998</c:v>
                </c:pt>
                <c:pt idx="2177">
                  <c:v>-313.16599996100001</c:v>
                </c:pt>
                <c:pt idx="2178">
                  <c:v>-312.83100001700001</c:v>
                </c:pt>
                <c:pt idx="2179">
                  <c:v>-312.92900007700001</c:v>
                </c:pt>
                <c:pt idx="2180">
                  <c:v>-313.18100000499999</c:v>
                </c:pt>
                <c:pt idx="2181">
                  <c:v>-313.31099986599997</c:v>
                </c:pt>
                <c:pt idx="2182">
                  <c:v>-313.370999729</c:v>
                </c:pt>
                <c:pt idx="2183">
                  <c:v>-313.38899997099998</c:v>
                </c:pt>
                <c:pt idx="2184">
                  <c:v>-313.30500009899998</c:v>
                </c:pt>
                <c:pt idx="2185">
                  <c:v>-313.20299998600001</c:v>
                </c:pt>
                <c:pt idx="2186">
                  <c:v>-312.90499975400002</c:v>
                </c:pt>
                <c:pt idx="2187">
                  <c:v>-312.50599989400001</c:v>
                </c:pt>
                <c:pt idx="2188">
                  <c:v>-312.47000003900001</c:v>
                </c:pt>
                <c:pt idx="2189">
                  <c:v>-312.532999786</c:v>
                </c:pt>
                <c:pt idx="2190">
                  <c:v>-312.665999844</c:v>
                </c:pt>
                <c:pt idx="2191">
                  <c:v>-312.78199983100001</c:v>
                </c:pt>
                <c:pt idx="2192">
                  <c:v>-312.83300004400002</c:v>
                </c:pt>
                <c:pt idx="2193">
                  <c:v>-312.83500007100002</c:v>
                </c:pt>
                <c:pt idx="2194">
                  <c:v>-312.78700005500002</c:v>
                </c:pt>
                <c:pt idx="2195">
                  <c:v>-312.57700006200002</c:v>
                </c:pt>
                <c:pt idx="2196">
                  <c:v>-312.146000087</c:v>
                </c:pt>
                <c:pt idx="2197">
                  <c:v>-312.12400010599998</c:v>
                </c:pt>
                <c:pt idx="2198">
                  <c:v>-312.19499995899997</c:v>
                </c:pt>
                <c:pt idx="2199">
                  <c:v>-312.345000089</c:v>
                </c:pt>
                <c:pt idx="2200">
                  <c:v>-312.52499999200001</c:v>
                </c:pt>
                <c:pt idx="2201">
                  <c:v>-312.57099998199999</c:v>
                </c:pt>
                <c:pt idx="2202">
                  <c:v>-312.49099984999998</c:v>
                </c:pt>
                <c:pt idx="2203">
                  <c:v>-312.23800006599998</c:v>
                </c:pt>
                <c:pt idx="2204">
                  <c:v>-311.918000167</c:v>
                </c:pt>
                <c:pt idx="2205">
                  <c:v>-311.52799995599997</c:v>
                </c:pt>
                <c:pt idx="2206">
                  <c:v>-311.56399981099997</c:v>
                </c:pt>
                <c:pt idx="2207">
                  <c:v>-311.71699982400003</c:v>
                </c:pt>
                <c:pt idx="2208">
                  <c:v>-311.96799989599998</c:v>
                </c:pt>
                <c:pt idx="2209">
                  <c:v>-312.233000156</c:v>
                </c:pt>
                <c:pt idx="2210">
                  <c:v>-312.28400005499998</c:v>
                </c:pt>
                <c:pt idx="2211">
                  <c:v>-312.15400019399999</c:v>
                </c:pt>
                <c:pt idx="2212">
                  <c:v>-311.92799998700002</c:v>
                </c:pt>
                <c:pt idx="2213">
                  <c:v>-311.58899998999999</c:v>
                </c:pt>
                <c:pt idx="2214">
                  <c:v>-311.28299996499999</c:v>
                </c:pt>
                <c:pt idx="2215">
                  <c:v>-311.33599989099997</c:v>
                </c:pt>
                <c:pt idx="2216">
                  <c:v>-311.44000003100001</c:v>
                </c:pt>
                <c:pt idx="2217">
                  <c:v>-311.55899990099999</c:v>
                </c:pt>
                <c:pt idx="2218">
                  <c:v>-311.61999993500001</c:v>
                </c:pt>
                <c:pt idx="2219">
                  <c:v>-311.65200005100002</c:v>
                </c:pt>
                <c:pt idx="2220">
                  <c:v>-311.57499980199998</c:v>
                </c:pt>
                <c:pt idx="2221">
                  <c:v>-311.37200006099999</c:v>
                </c:pt>
                <c:pt idx="2222">
                  <c:v>-311.10999999799998</c:v>
                </c:pt>
                <c:pt idx="2223">
                  <c:v>-310.87899988100003</c:v>
                </c:pt>
                <c:pt idx="2224">
                  <c:v>-311.03700011699999</c:v>
                </c:pt>
                <c:pt idx="2225">
                  <c:v>-311.117000249</c:v>
                </c:pt>
                <c:pt idx="2226">
                  <c:v>-311.20999977000002</c:v>
                </c:pt>
                <c:pt idx="2227">
                  <c:v>-311.276000028</c:v>
                </c:pt>
                <c:pt idx="2228">
                  <c:v>-311.29900018000001</c:v>
                </c:pt>
                <c:pt idx="2229">
                  <c:v>-311.29399995599999</c:v>
                </c:pt>
                <c:pt idx="2230">
                  <c:v>-311.09200006999998</c:v>
                </c:pt>
                <c:pt idx="2231">
                  <c:v>-310.753000074</c:v>
                </c:pt>
                <c:pt idx="2232">
                  <c:v>-310.34299990900001</c:v>
                </c:pt>
                <c:pt idx="2233">
                  <c:v>-310.372000141</c:v>
                </c:pt>
                <c:pt idx="2234">
                  <c:v>-310.48699995700002</c:v>
                </c:pt>
                <c:pt idx="2235">
                  <c:v>-310.62600009599998</c:v>
                </c:pt>
                <c:pt idx="2236">
                  <c:v>-310.76400006400002</c:v>
                </c:pt>
                <c:pt idx="2237">
                  <c:v>-310.89100004199997</c:v>
                </c:pt>
                <c:pt idx="2238">
                  <c:v>-310.96200020999999</c:v>
                </c:pt>
                <c:pt idx="2239">
                  <c:v>-310.78699990199999</c:v>
                </c:pt>
                <c:pt idx="2240">
                  <c:v>-310.40399994199998</c:v>
                </c:pt>
                <c:pt idx="2241">
                  <c:v>-310.04299996399999</c:v>
                </c:pt>
                <c:pt idx="2242">
                  <c:v>-310.071999882</c:v>
                </c:pt>
                <c:pt idx="2243">
                  <c:v>-310.25400012699998</c:v>
                </c:pt>
                <c:pt idx="2244">
                  <c:v>-310.41400007700003</c:v>
                </c:pt>
                <c:pt idx="2245">
                  <c:v>-310.51200013599998</c:v>
                </c:pt>
                <c:pt idx="2246">
                  <c:v>-310.52800003700003</c:v>
                </c:pt>
                <c:pt idx="2247">
                  <c:v>-310.390000069</c:v>
                </c:pt>
                <c:pt idx="2248">
                  <c:v>-310.17600002199998</c:v>
                </c:pt>
                <c:pt idx="2249">
                  <c:v>-309.84599998900001</c:v>
                </c:pt>
                <c:pt idx="2250">
                  <c:v>-309.52499992000003</c:v>
                </c:pt>
                <c:pt idx="2251">
                  <c:v>-309.637000167</c:v>
                </c:pt>
                <c:pt idx="2252">
                  <c:v>-309.88700006900001</c:v>
                </c:pt>
                <c:pt idx="2253">
                  <c:v>-310.14900013099998</c:v>
                </c:pt>
                <c:pt idx="2254">
                  <c:v>-310.22500020899997</c:v>
                </c:pt>
                <c:pt idx="2255">
                  <c:v>-310.19500011999997</c:v>
                </c:pt>
                <c:pt idx="2256">
                  <c:v>-310.06100020600002</c:v>
                </c:pt>
                <c:pt idx="2257">
                  <c:v>-309.82199998099998</c:v>
                </c:pt>
                <c:pt idx="2258">
                  <c:v>-309.57099990900002</c:v>
                </c:pt>
                <c:pt idx="2259">
                  <c:v>-309.275000019</c:v>
                </c:pt>
                <c:pt idx="2260">
                  <c:v>-309.321000008</c:v>
                </c:pt>
                <c:pt idx="2261">
                  <c:v>-309.39399988899999</c:v>
                </c:pt>
                <c:pt idx="2262">
                  <c:v>-309.49500014500001</c:v>
                </c:pt>
                <c:pt idx="2263">
                  <c:v>-309.59099986400003</c:v>
                </c:pt>
                <c:pt idx="2264">
                  <c:v>-309.60899979099997</c:v>
                </c:pt>
                <c:pt idx="2265">
                  <c:v>-309.53500005400002</c:v>
                </c:pt>
                <c:pt idx="2266">
                  <c:v>-309.39400020300002</c:v>
                </c:pt>
                <c:pt idx="2267">
                  <c:v>-309.21399998499999</c:v>
                </c:pt>
                <c:pt idx="2268">
                  <c:v>-308.99300000199997</c:v>
                </c:pt>
                <c:pt idx="2269">
                  <c:v>-309.006000019</c:v>
                </c:pt>
                <c:pt idx="2270">
                  <c:v>-309.104000079</c:v>
                </c:pt>
                <c:pt idx="2271">
                  <c:v>-309.21199995799998</c:v>
                </c:pt>
                <c:pt idx="2272">
                  <c:v>-309.35600000699998</c:v>
                </c:pt>
                <c:pt idx="2273">
                  <c:v>-309.41000010400001</c:v>
                </c:pt>
                <c:pt idx="2274">
                  <c:v>-309.30799998999998</c:v>
                </c:pt>
                <c:pt idx="2275">
                  <c:v>-309.07600001700001</c:v>
                </c:pt>
                <c:pt idx="2276">
                  <c:v>-308.68799983299999</c:v>
                </c:pt>
                <c:pt idx="2277">
                  <c:v>-308.42400005799999</c:v>
                </c:pt>
                <c:pt idx="2278">
                  <c:v>-308.49499991200003</c:v>
                </c:pt>
                <c:pt idx="2279">
                  <c:v>-308.623999916</c:v>
                </c:pt>
                <c:pt idx="2280">
                  <c:v>-308.81300009799997</c:v>
                </c:pt>
                <c:pt idx="2281">
                  <c:v>-309.03100019800002</c:v>
                </c:pt>
                <c:pt idx="2282">
                  <c:v>-309.18199986899998</c:v>
                </c:pt>
                <c:pt idx="2283">
                  <c:v>-309.06099997199999</c:v>
                </c:pt>
                <c:pt idx="2284">
                  <c:v>-308.773999731</c:v>
                </c:pt>
                <c:pt idx="2285">
                  <c:v>-308.40099990599998</c:v>
                </c:pt>
                <c:pt idx="2286">
                  <c:v>-308.129000023</c:v>
                </c:pt>
                <c:pt idx="2287">
                  <c:v>-308.28700026000001</c:v>
                </c:pt>
                <c:pt idx="2288">
                  <c:v>-308.42300020200003</c:v>
                </c:pt>
                <c:pt idx="2289">
                  <c:v>-308.54600012499998</c:v>
                </c:pt>
                <c:pt idx="2290">
                  <c:v>-308.60100007800003</c:v>
                </c:pt>
                <c:pt idx="2291">
                  <c:v>-308.56400005299997</c:v>
                </c:pt>
                <c:pt idx="2292">
                  <c:v>-308.45000009300003</c:v>
                </c:pt>
                <c:pt idx="2293">
                  <c:v>-308.214999922</c:v>
                </c:pt>
                <c:pt idx="2294">
                  <c:v>-307.88600005900003</c:v>
                </c:pt>
                <c:pt idx="2295">
                  <c:v>-307.72499993899999</c:v>
                </c:pt>
                <c:pt idx="2296">
                  <c:v>-307.95200000300002</c:v>
                </c:pt>
                <c:pt idx="2297">
                  <c:v>-308.17099995900003</c:v>
                </c:pt>
                <c:pt idx="2298">
                  <c:v>-308.26299993800001</c:v>
                </c:pt>
                <c:pt idx="2299">
                  <c:v>-308.32199994500002</c:v>
                </c:pt>
                <c:pt idx="2300">
                  <c:v>-308.287999802</c:v>
                </c:pt>
                <c:pt idx="2301">
                  <c:v>-308.19699999400001</c:v>
                </c:pt>
                <c:pt idx="2302">
                  <c:v>-308.01799994700002</c:v>
                </c:pt>
                <c:pt idx="2303">
                  <c:v>-307.67699992299998</c:v>
                </c:pt>
                <c:pt idx="2304">
                  <c:v>-307.45800028100001</c:v>
                </c:pt>
                <c:pt idx="2305">
                  <c:v>-307.48499985799998</c:v>
                </c:pt>
                <c:pt idx="2306">
                  <c:v>-307.61800023000001</c:v>
                </c:pt>
                <c:pt idx="2307">
                  <c:v>-307.75499971400001</c:v>
                </c:pt>
                <c:pt idx="2308">
                  <c:v>-307.84700000700002</c:v>
                </c:pt>
                <c:pt idx="2309">
                  <c:v>-307.89099996900001</c:v>
                </c:pt>
                <c:pt idx="2310">
                  <c:v>-307.89000011299999</c:v>
                </c:pt>
                <c:pt idx="2311">
                  <c:v>-307.79800013400001</c:v>
                </c:pt>
                <c:pt idx="2312">
                  <c:v>-307.45500008300002</c:v>
                </c:pt>
                <c:pt idx="2313">
                  <c:v>-307.20400001199999</c:v>
                </c:pt>
                <c:pt idx="2314">
                  <c:v>-307.26300001800001</c:v>
                </c:pt>
                <c:pt idx="2315">
                  <c:v>-307.37699997800001</c:v>
                </c:pt>
                <c:pt idx="2316">
                  <c:v>-307.59300005199998</c:v>
                </c:pt>
                <c:pt idx="2317">
                  <c:v>-307.68800022800002</c:v>
                </c:pt>
                <c:pt idx="2318">
                  <c:v>-307.66999998599999</c:v>
                </c:pt>
                <c:pt idx="2319">
                  <c:v>-307.52300005400002</c:v>
                </c:pt>
                <c:pt idx="2320">
                  <c:v>-307.22800002000002</c:v>
                </c:pt>
                <c:pt idx="2321">
                  <c:v>-306.87800003199999</c:v>
                </c:pt>
                <c:pt idx="2322">
                  <c:v>-306.70100001200001</c:v>
                </c:pt>
                <c:pt idx="2323">
                  <c:v>-306.79599987300003</c:v>
                </c:pt>
                <c:pt idx="2324">
                  <c:v>-306.99699990200003</c:v>
                </c:pt>
                <c:pt idx="2325">
                  <c:v>-307.27299983799998</c:v>
                </c:pt>
                <c:pt idx="2326">
                  <c:v>-307.46200002</c:v>
                </c:pt>
                <c:pt idx="2327">
                  <c:v>-307.414000004</c:v>
                </c:pt>
                <c:pt idx="2328">
                  <c:v>-307.24700011800002</c:v>
                </c:pt>
                <c:pt idx="2329">
                  <c:v>-306.95299993999998</c:v>
                </c:pt>
                <c:pt idx="2330">
                  <c:v>-306.60400012299999</c:v>
                </c:pt>
                <c:pt idx="2331">
                  <c:v>-306.52100010800001</c:v>
                </c:pt>
                <c:pt idx="2332">
                  <c:v>-306.62099988</c:v>
                </c:pt>
                <c:pt idx="2333">
                  <c:v>-306.75000019800001</c:v>
                </c:pt>
                <c:pt idx="2334">
                  <c:v>-306.82599996200003</c:v>
                </c:pt>
                <c:pt idx="2335">
                  <c:v>-306.89400024700001</c:v>
                </c:pt>
                <c:pt idx="2336">
                  <c:v>-306.87900020299998</c:v>
                </c:pt>
                <c:pt idx="2337">
                  <c:v>-306.74899971299999</c:v>
                </c:pt>
                <c:pt idx="2338">
                  <c:v>-306.53199978399999</c:v>
                </c:pt>
                <c:pt idx="2339">
                  <c:v>-306.28400022400001</c:v>
                </c:pt>
                <c:pt idx="2340">
                  <c:v>-306.30399986399999</c:v>
                </c:pt>
                <c:pt idx="2341">
                  <c:v>-306.42700010200002</c:v>
                </c:pt>
                <c:pt idx="2342">
                  <c:v>-306.51399985699999</c:v>
                </c:pt>
                <c:pt idx="2343">
                  <c:v>-306.62299990700001</c:v>
                </c:pt>
                <c:pt idx="2344">
                  <c:v>-306.67999988700001</c:v>
                </c:pt>
                <c:pt idx="2345">
                  <c:v>-306.73199995700003</c:v>
                </c:pt>
                <c:pt idx="2346">
                  <c:v>-306.61099974500002</c:v>
                </c:pt>
                <c:pt idx="2347">
                  <c:v>-306.341999746</c:v>
                </c:pt>
                <c:pt idx="2348">
                  <c:v>-305.97399983100001</c:v>
                </c:pt>
                <c:pt idx="2349">
                  <c:v>-305.80700025900001</c:v>
                </c:pt>
                <c:pt idx="2350">
                  <c:v>-305.91199994099998</c:v>
                </c:pt>
                <c:pt idx="2351">
                  <c:v>-306.05500013300002</c:v>
                </c:pt>
                <c:pt idx="2352">
                  <c:v>-306.18799987699998</c:v>
                </c:pt>
                <c:pt idx="2353">
                  <c:v>-306.32299996199998</c:v>
                </c:pt>
                <c:pt idx="2354">
                  <c:v>-306.43099984200001</c:v>
                </c:pt>
                <c:pt idx="2355">
                  <c:v>-306.40800000399997</c:v>
                </c:pt>
                <c:pt idx="2356">
                  <c:v>-306.11299996999998</c:v>
                </c:pt>
                <c:pt idx="2357">
                  <c:v>-305.70700017299998</c:v>
                </c:pt>
                <c:pt idx="2358">
                  <c:v>-305.56500015099999</c:v>
                </c:pt>
                <c:pt idx="2359">
                  <c:v>-305.65700012999997</c:v>
                </c:pt>
                <c:pt idx="2360">
                  <c:v>-305.88400019300002</c:v>
                </c:pt>
                <c:pt idx="2361">
                  <c:v>-306.023000018</c:v>
                </c:pt>
                <c:pt idx="2362">
                  <c:v>-306.08299988099998</c:v>
                </c:pt>
                <c:pt idx="2363">
                  <c:v>-305.99900000999997</c:v>
                </c:pt>
                <c:pt idx="2364">
                  <c:v>-305.82400001600001</c:v>
                </c:pt>
                <c:pt idx="2365">
                  <c:v>-305.55099996299998</c:v>
                </c:pt>
                <c:pt idx="2366">
                  <c:v>-305.192000011</c:v>
                </c:pt>
                <c:pt idx="2367">
                  <c:v>-305.13900008500002</c:v>
                </c:pt>
                <c:pt idx="2368">
                  <c:v>-305.34000011400002</c:v>
                </c:pt>
                <c:pt idx="2369">
                  <c:v>-305.64400011200001</c:v>
                </c:pt>
                <c:pt idx="2370">
                  <c:v>-305.82700021300002</c:v>
                </c:pt>
                <c:pt idx="2371">
                  <c:v>-305.84399997000003</c:v>
                </c:pt>
                <c:pt idx="2372">
                  <c:v>-305.78699999000003</c:v>
                </c:pt>
                <c:pt idx="2373">
                  <c:v>-305.60900011299998</c:v>
                </c:pt>
                <c:pt idx="2374">
                  <c:v>-305.38899998599999</c:v>
                </c:pt>
                <c:pt idx="2375">
                  <c:v>-305.05800009699999</c:v>
                </c:pt>
                <c:pt idx="2376">
                  <c:v>-304.99300001</c:v>
                </c:pt>
                <c:pt idx="2377">
                  <c:v>-305.10099988899998</c:v>
                </c:pt>
                <c:pt idx="2378">
                  <c:v>-305.20000011899998</c:v>
                </c:pt>
                <c:pt idx="2379">
                  <c:v>-305.33600006</c:v>
                </c:pt>
                <c:pt idx="2380">
                  <c:v>-305.40299986000002</c:v>
                </c:pt>
                <c:pt idx="2381">
                  <c:v>-305.36800017600001</c:v>
                </c:pt>
                <c:pt idx="2382">
                  <c:v>-305.26400003600003</c:v>
                </c:pt>
                <c:pt idx="2383">
                  <c:v>-305.11100002299997</c:v>
                </c:pt>
                <c:pt idx="2384">
                  <c:v>-304.87900005</c:v>
                </c:pt>
                <c:pt idx="2385">
                  <c:v>-304.81399996200003</c:v>
                </c:pt>
                <c:pt idx="2386">
                  <c:v>-304.87600016599998</c:v>
                </c:pt>
                <c:pt idx="2387">
                  <c:v>-304.98899995599999</c:v>
                </c:pt>
                <c:pt idx="2388">
                  <c:v>-305.099000176</c:v>
                </c:pt>
                <c:pt idx="2389">
                  <c:v>-305.24800013499998</c:v>
                </c:pt>
                <c:pt idx="2390">
                  <c:v>-305.21399999300002</c:v>
                </c:pt>
                <c:pt idx="2391">
                  <c:v>-305.03499994499998</c:v>
                </c:pt>
                <c:pt idx="2392">
                  <c:v>-304.70600008299999</c:v>
                </c:pt>
                <c:pt idx="2393">
                  <c:v>-304.29900011500001</c:v>
                </c:pt>
                <c:pt idx="2394">
                  <c:v>-304.27099973899999</c:v>
                </c:pt>
                <c:pt idx="2395">
                  <c:v>-304.389999923</c:v>
                </c:pt>
                <c:pt idx="2396">
                  <c:v>-304.55799997999998</c:v>
                </c:pt>
                <c:pt idx="2397">
                  <c:v>-304.76399991900001</c:v>
                </c:pt>
                <c:pt idx="2398">
                  <c:v>-304.97700010900002</c:v>
                </c:pt>
                <c:pt idx="2399">
                  <c:v>-305.00799974</c:v>
                </c:pt>
                <c:pt idx="2400">
                  <c:v>-304.791999981</c:v>
                </c:pt>
                <c:pt idx="2401">
                  <c:v>-304.47600013599998</c:v>
                </c:pt>
                <c:pt idx="2402">
                  <c:v>-304.07099988099998</c:v>
                </c:pt>
                <c:pt idx="2403">
                  <c:v>-304.101999826</c:v>
                </c:pt>
                <c:pt idx="2404">
                  <c:v>-304.272999766</c:v>
                </c:pt>
                <c:pt idx="2405">
                  <c:v>-304.42600009300003</c:v>
                </c:pt>
                <c:pt idx="2406">
                  <c:v>-304.54900001599998</c:v>
                </c:pt>
                <c:pt idx="2407">
                  <c:v>-304.55399992600002</c:v>
                </c:pt>
                <c:pt idx="2408">
                  <c:v>-304.50799993700002</c:v>
                </c:pt>
                <c:pt idx="2409">
                  <c:v>-304.33400011399999</c:v>
                </c:pt>
                <c:pt idx="2410">
                  <c:v>-304.04399998999997</c:v>
                </c:pt>
                <c:pt idx="2411">
                  <c:v>-303.71900018100001</c:v>
                </c:pt>
                <c:pt idx="2412">
                  <c:v>-303.85600029300002</c:v>
                </c:pt>
                <c:pt idx="2413">
                  <c:v>-304.12499997800001</c:v>
                </c:pt>
                <c:pt idx="2414">
                  <c:v>-304.26799985600002</c:v>
                </c:pt>
                <c:pt idx="2415">
                  <c:v>-304.33999987999999</c:v>
                </c:pt>
                <c:pt idx="2416">
                  <c:v>-304.36400020299999</c:v>
                </c:pt>
                <c:pt idx="2417">
                  <c:v>-304.28899998100002</c:v>
                </c:pt>
                <c:pt idx="2418">
                  <c:v>-304.19299994800002</c:v>
                </c:pt>
                <c:pt idx="2419">
                  <c:v>-303.90199996799998</c:v>
                </c:pt>
                <c:pt idx="2420">
                  <c:v>-303.512999928</c:v>
                </c:pt>
                <c:pt idx="2421">
                  <c:v>-303.51799983799998</c:v>
                </c:pt>
                <c:pt idx="2422">
                  <c:v>-303.596999799</c:v>
                </c:pt>
                <c:pt idx="2423">
                  <c:v>-303.74400004500001</c:v>
                </c:pt>
                <c:pt idx="2424">
                  <c:v>-303.86899999600001</c:v>
                </c:pt>
                <c:pt idx="2425">
                  <c:v>-303.92900017300002</c:v>
                </c:pt>
                <c:pt idx="2426">
                  <c:v>-303.93899999299998</c:v>
                </c:pt>
                <c:pt idx="2427">
                  <c:v>-303.89799991400002</c:v>
                </c:pt>
                <c:pt idx="2428">
                  <c:v>-303.694000002</c:v>
                </c:pt>
                <c:pt idx="2429">
                  <c:v>-303.277000214</c:v>
                </c:pt>
                <c:pt idx="2430">
                  <c:v>-303.29499982800002</c:v>
                </c:pt>
                <c:pt idx="2431">
                  <c:v>-303.38199989600002</c:v>
                </c:pt>
                <c:pt idx="2432">
                  <c:v>-303.54500004300002</c:v>
                </c:pt>
                <c:pt idx="2433">
                  <c:v>-303.73599993800002</c:v>
                </c:pt>
                <c:pt idx="2434">
                  <c:v>-303.788999864</c:v>
                </c:pt>
                <c:pt idx="2435">
                  <c:v>-303.71800001000003</c:v>
                </c:pt>
                <c:pt idx="2436">
                  <c:v>-303.471999848</c:v>
                </c:pt>
                <c:pt idx="2437">
                  <c:v>-303.16000005699999</c:v>
                </c:pt>
                <c:pt idx="2438">
                  <c:v>-302.79999993500002</c:v>
                </c:pt>
                <c:pt idx="2439">
                  <c:v>-302.85899994200003</c:v>
                </c:pt>
                <c:pt idx="2440">
                  <c:v>-303.02900002600001</c:v>
                </c:pt>
                <c:pt idx="2441">
                  <c:v>-303.29399997100001</c:v>
                </c:pt>
                <c:pt idx="2442">
                  <c:v>-303.571000078</c:v>
                </c:pt>
                <c:pt idx="2443">
                  <c:v>-303.63000008500001</c:v>
                </c:pt>
                <c:pt idx="2444">
                  <c:v>-303.50800001800002</c:v>
                </c:pt>
                <c:pt idx="2445">
                  <c:v>-303.28899974699999</c:v>
                </c:pt>
                <c:pt idx="2446">
                  <c:v>-302.95700000099998</c:v>
                </c:pt>
                <c:pt idx="2447">
                  <c:v>-302.687000146</c:v>
                </c:pt>
                <c:pt idx="2448">
                  <c:v>-302.760000026</c:v>
                </c:pt>
                <c:pt idx="2449">
                  <c:v>-302.88099992299999</c:v>
                </c:pt>
                <c:pt idx="2450">
                  <c:v>-303.01500015200003</c:v>
                </c:pt>
                <c:pt idx="2451">
                  <c:v>-303.08800003300001</c:v>
                </c:pt>
                <c:pt idx="2452">
                  <c:v>-303.12800025600001</c:v>
                </c:pt>
                <c:pt idx="2453">
                  <c:v>-303.05800025799999</c:v>
                </c:pt>
                <c:pt idx="2454">
                  <c:v>-302.86200013899997</c:v>
                </c:pt>
                <c:pt idx="2455">
                  <c:v>-302.60899972599998</c:v>
                </c:pt>
                <c:pt idx="2456">
                  <c:v>-302.41499994899999</c:v>
                </c:pt>
                <c:pt idx="2457">
                  <c:v>-302.59300014000002</c:v>
                </c:pt>
                <c:pt idx="2458">
                  <c:v>-302.69100019899997</c:v>
                </c:pt>
                <c:pt idx="2459">
                  <c:v>-302.79800022299997</c:v>
                </c:pt>
                <c:pt idx="2460">
                  <c:v>-302.87600001300001</c:v>
                </c:pt>
                <c:pt idx="2461">
                  <c:v>-302.90800012900002</c:v>
                </c:pt>
                <c:pt idx="2462">
                  <c:v>-302.91100001199999</c:v>
                </c:pt>
                <c:pt idx="2463">
                  <c:v>-302.71600006400001</c:v>
                </c:pt>
                <c:pt idx="2464">
                  <c:v>-302.38799974300002</c:v>
                </c:pt>
                <c:pt idx="2465">
                  <c:v>-302.014999918</c:v>
                </c:pt>
                <c:pt idx="2466">
                  <c:v>-302.06300024900003</c:v>
                </c:pt>
                <c:pt idx="2467">
                  <c:v>-302.19599999299999</c:v>
                </c:pt>
                <c:pt idx="2468">
                  <c:v>-302.35000017599998</c:v>
                </c:pt>
                <c:pt idx="2469">
                  <c:v>-302.49999999099998</c:v>
                </c:pt>
                <c:pt idx="2470">
                  <c:v>-302.63500007599998</c:v>
                </c:pt>
                <c:pt idx="2471">
                  <c:v>-302.71500020799999</c:v>
                </c:pt>
                <c:pt idx="2472">
                  <c:v>-302.54800000699998</c:v>
                </c:pt>
                <c:pt idx="2473">
                  <c:v>-302.17600003799998</c:v>
                </c:pt>
                <c:pt idx="2474">
                  <c:v>-301.85200008599998</c:v>
                </c:pt>
                <c:pt idx="2475">
                  <c:v>-301.90200012899999</c:v>
                </c:pt>
                <c:pt idx="2476">
                  <c:v>-302.101999987</c:v>
                </c:pt>
                <c:pt idx="2477">
                  <c:v>-302.27800015100001</c:v>
                </c:pt>
                <c:pt idx="2478">
                  <c:v>-302.38600003099998</c:v>
                </c:pt>
                <c:pt idx="2479">
                  <c:v>-302.41200006600002</c:v>
                </c:pt>
                <c:pt idx="2480">
                  <c:v>-302.283000061</c:v>
                </c:pt>
                <c:pt idx="2481">
                  <c:v>-302.07799997900003</c:v>
                </c:pt>
                <c:pt idx="2482">
                  <c:v>-301.75800007999999</c:v>
                </c:pt>
                <c:pt idx="2483">
                  <c:v>-301.47600006300001</c:v>
                </c:pt>
                <c:pt idx="2484">
                  <c:v>-301.60900012100001</c:v>
                </c:pt>
                <c:pt idx="2485">
                  <c:v>-301.87699995000003</c:v>
                </c:pt>
                <c:pt idx="2486">
                  <c:v>-302.15500022800001</c:v>
                </c:pt>
                <c:pt idx="2487">
                  <c:v>-302.24100012600002</c:v>
                </c:pt>
                <c:pt idx="2488">
                  <c:v>-302.22100017100001</c:v>
                </c:pt>
                <c:pt idx="2489">
                  <c:v>-302.09500005000001</c:v>
                </c:pt>
                <c:pt idx="2490">
                  <c:v>-301.86400024699998</c:v>
                </c:pt>
                <c:pt idx="2491">
                  <c:v>-301.62399985100001</c:v>
                </c:pt>
                <c:pt idx="2492">
                  <c:v>-301.36799986900002</c:v>
                </c:pt>
                <c:pt idx="2493">
                  <c:v>-301.436000154</c:v>
                </c:pt>
                <c:pt idx="2494">
                  <c:v>-301.52600010600003</c:v>
                </c:pt>
                <c:pt idx="2495">
                  <c:v>-301.64300026400002</c:v>
                </c:pt>
                <c:pt idx="2496">
                  <c:v>-301.751000143</c:v>
                </c:pt>
                <c:pt idx="2497">
                  <c:v>-301.778000034</c:v>
                </c:pt>
                <c:pt idx="2498">
                  <c:v>-301.71199977600003</c:v>
                </c:pt>
                <c:pt idx="2499">
                  <c:v>-301.579000033</c:v>
                </c:pt>
                <c:pt idx="2500">
                  <c:v>-301.41000011900002</c:v>
                </c:pt>
                <c:pt idx="2501">
                  <c:v>-301.22900004500002</c:v>
                </c:pt>
                <c:pt idx="2502">
                  <c:v>-301.26300018699999</c:v>
                </c:pt>
                <c:pt idx="2503">
                  <c:v>-301.379000174</c:v>
                </c:pt>
                <c:pt idx="2504">
                  <c:v>-301.50299995400002</c:v>
                </c:pt>
                <c:pt idx="2505">
                  <c:v>-301.65799999400002</c:v>
                </c:pt>
                <c:pt idx="2506">
                  <c:v>-301.72099974000002</c:v>
                </c:pt>
                <c:pt idx="2507">
                  <c:v>-301.627000049</c:v>
                </c:pt>
                <c:pt idx="2508">
                  <c:v>-301.40300018200003</c:v>
                </c:pt>
                <c:pt idx="2509">
                  <c:v>-301.02499981900002</c:v>
                </c:pt>
                <c:pt idx="2510">
                  <c:v>-300.80400014999998</c:v>
                </c:pt>
                <c:pt idx="2511">
                  <c:v>-300.89499995800003</c:v>
                </c:pt>
                <c:pt idx="2512">
                  <c:v>-301.04100003399998</c:v>
                </c:pt>
                <c:pt idx="2513">
                  <c:v>-301.244000089</c:v>
                </c:pt>
                <c:pt idx="2514">
                  <c:v>-301.47600006300001</c:v>
                </c:pt>
                <c:pt idx="2515">
                  <c:v>-301.63300012899998</c:v>
                </c:pt>
                <c:pt idx="2516">
                  <c:v>-301.52100019599999</c:v>
                </c:pt>
                <c:pt idx="2517">
                  <c:v>-301.24300023299998</c:v>
                </c:pt>
                <c:pt idx="2518">
                  <c:v>-300.879999914</c:v>
                </c:pt>
                <c:pt idx="2519">
                  <c:v>-300.64900011100002</c:v>
                </c:pt>
                <c:pt idx="2520">
                  <c:v>-300.82800015800001</c:v>
                </c:pt>
                <c:pt idx="2521">
                  <c:v>-300.98099985599998</c:v>
                </c:pt>
                <c:pt idx="2522">
                  <c:v>-301.12000030899998</c:v>
                </c:pt>
                <c:pt idx="2523">
                  <c:v>-301.18400022600002</c:v>
                </c:pt>
                <c:pt idx="2524">
                  <c:v>-301.15600016399998</c:v>
                </c:pt>
                <c:pt idx="2525">
                  <c:v>-301.04999999699999</c:v>
                </c:pt>
                <c:pt idx="2526">
                  <c:v>-300.82299993399999</c:v>
                </c:pt>
                <c:pt idx="2527">
                  <c:v>-300.50399989099998</c:v>
                </c:pt>
                <c:pt idx="2528">
                  <c:v>-300.385000021</c:v>
                </c:pt>
                <c:pt idx="2529">
                  <c:v>-300.63300020999998</c:v>
                </c:pt>
                <c:pt idx="2530">
                  <c:v>-300.86899992299999</c:v>
                </c:pt>
                <c:pt idx="2531">
                  <c:v>-300.97500008999998</c:v>
                </c:pt>
                <c:pt idx="2532">
                  <c:v>-301.04500008700001</c:v>
                </c:pt>
                <c:pt idx="2533">
                  <c:v>-301.02000022300001</c:v>
                </c:pt>
                <c:pt idx="2534">
                  <c:v>-300.93700020799997</c:v>
                </c:pt>
                <c:pt idx="2535">
                  <c:v>-300.76399992699999</c:v>
                </c:pt>
                <c:pt idx="2536">
                  <c:v>-300.43399989400001</c:v>
                </c:pt>
                <c:pt idx="2537">
                  <c:v>-300.25700018700002</c:v>
                </c:pt>
                <c:pt idx="2538">
                  <c:v>-300.30400003300002</c:v>
                </c:pt>
                <c:pt idx="2539">
                  <c:v>-300.454000162</c:v>
                </c:pt>
                <c:pt idx="2540">
                  <c:v>-300.60499983400001</c:v>
                </c:pt>
                <c:pt idx="2541">
                  <c:v>-300.70700026100002</c:v>
                </c:pt>
                <c:pt idx="2542">
                  <c:v>-300.760000187</c:v>
                </c:pt>
                <c:pt idx="2543">
                  <c:v>-300.76500009699998</c:v>
                </c:pt>
                <c:pt idx="2544">
                  <c:v>-300.68100022599998</c:v>
                </c:pt>
                <c:pt idx="2545">
                  <c:v>-300.34699982500001</c:v>
                </c:pt>
                <c:pt idx="2546">
                  <c:v>-300.14000003000001</c:v>
                </c:pt>
                <c:pt idx="2547">
                  <c:v>-300.21899999099998</c:v>
                </c:pt>
                <c:pt idx="2548">
                  <c:v>-300.35000002200002</c:v>
                </c:pt>
                <c:pt idx="2549">
                  <c:v>-300.57900011300001</c:v>
                </c:pt>
                <c:pt idx="2550">
                  <c:v>-300.68399979499998</c:v>
                </c:pt>
                <c:pt idx="2551">
                  <c:v>-300.67499983099998</c:v>
                </c:pt>
                <c:pt idx="2552">
                  <c:v>-300.53399997999998</c:v>
                </c:pt>
                <c:pt idx="2553">
                  <c:v>-300.24700005300002</c:v>
                </c:pt>
                <c:pt idx="2554">
                  <c:v>-299.90600002899998</c:v>
                </c:pt>
                <c:pt idx="2555">
                  <c:v>-299.77399982700001</c:v>
                </c:pt>
                <c:pt idx="2556">
                  <c:v>-299.88800010199998</c:v>
                </c:pt>
                <c:pt idx="2557">
                  <c:v>-300.10600020200002</c:v>
                </c:pt>
                <c:pt idx="2558">
                  <c:v>-300.39499984100001</c:v>
                </c:pt>
                <c:pt idx="2559">
                  <c:v>-300.59400015699998</c:v>
                </c:pt>
                <c:pt idx="2560">
                  <c:v>-300.55399993399999</c:v>
                </c:pt>
                <c:pt idx="2561">
                  <c:v>-300.39300012899997</c:v>
                </c:pt>
                <c:pt idx="2562">
                  <c:v>-300.105999887</c:v>
                </c:pt>
                <c:pt idx="2563">
                  <c:v>-299.766000034</c:v>
                </c:pt>
                <c:pt idx="2564">
                  <c:v>-299.72800015199999</c:v>
                </c:pt>
                <c:pt idx="2565">
                  <c:v>-299.84799987899999</c:v>
                </c:pt>
                <c:pt idx="2566">
                  <c:v>-299.993999954</c:v>
                </c:pt>
                <c:pt idx="2567">
                  <c:v>-300.08300005000001</c:v>
                </c:pt>
                <c:pt idx="2568">
                  <c:v>-300.15999998400002</c:v>
                </c:pt>
                <c:pt idx="2569">
                  <c:v>-300.15199987699998</c:v>
                </c:pt>
                <c:pt idx="2570">
                  <c:v>-300.02899995299998</c:v>
                </c:pt>
                <c:pt idx="2571">
                  <c:v>-299.81799978999999</c:v>
                </c:pt>
                <c:pt idx="2572">
                  <c:v>-299.58099990599999</c:v>
                </c:pt>
                <c:pt idx="2573">
                  <c:v>-299.64599999400002</c:v>
                </c:pt>
                <c:pt idx="2574">
                  <c:v>-299.78899987199998</c:v>
                </c:pt>
                <c:pt idx="2575">
                  <c:v>-299.89099998500001</c:v>
                </c:pt>
                <c:pt idx="2576">
                  <c:v>-300.013000052</c:v>
                </c:pt>
                <c:pt idx="2577">
                  <c:v>-300.07800013999997</c:v>
                </c:pt>
                <c:pt idx="2578">
                  <c:v>-300.13899985900002</c:v>
                </c:pt>
                <c:pt idx="2579">
                  <c:v>-300.02499989900002</c:v>
                </c:pt>
                <c:pt idx="2580">
                  <c:v>-299.76300015100003</c:v>
                </c:pt>
                <c:pt idx="2581">
                  <c:v>-299.40400019999998</c:v>
                </c:pt>
                <c:pt idx="2582">
                  <c:v>-299.28500001600003</c:v>
                </c:pt>
                <c:pt idx="2583">
                  <c:v>-299.40799993899998</c:v>
                </c:pt>
                <c:pt idx="2584">
                  <c:v>-299.56799988900002</c:v>
                </c:pt>
                <c:pt idx="2585">
                  <c:v>-299.71300010800002</c:v>
                </c:pt>
                <c:pt idx="2586">
                  <c:v>-299.85699984199999</c:v>
                </c:pt>
                <c:pt idx="2587">
                  <c:v>-299.80599994300002</c:v>
                </c:pt>
                <c:pt idx="2588">
                  <c:v>-299.78100007900002</c:v>
                </c:pt>
                <c:pt idx="2589">
                  <c:v>-299.48700021500002</c:v>
                </c:pt>
                <c:pt idx="2590">
                  <c:v>-299.08500015700002</c:v>
                </c:pt>
                <c:pt idx="2591">
                  <c:v>-298.985000071</c:v>
                </c:pt>
                <c:pt idx="2592">
                  <c:v>-299.09000006700001</c:v>
                </c:pt>
                <c:pt idx="2593">
                  <c:v>-299.326999951</c:v>
                </c:pt>
                <c:pt idx="2594">
                  <c:v>-299.47300002700001</c:v>
                </c:pt>
                <c:pt idx="2595">
                  <c:v>-299.53400006099997</c:v>
                </c:pt>
                <c:pt idx="2596">
                  <c:v>-299.454000243</c:v>
                </c:pt>
                <c:pt idx="2597">
                  <c:v>-299.27699990799999</c:v>
                </c:pt>
                <c:pt idx="2598">
                  <c:v>-299.00500002500002</c:v>
                </c:pt>
                <c:pt idx="2599">
                  <c:v>-298.65000012799999</c:v>
                </c:pt>
                <c:pt idx="2600">
                  <c:v>-298.63999999399999</c:v>
                </c:pt>
                <c:pt idx="2601">
                  <c:v>-298.85400004000002</c:v>
                </c:pt>
                <c:pt idx="2602">
                  <c:v>-299.16799985799997</c:v>
                </c:pt>
                <c:pt idx="2603">
                  <c:v>-299.35700004</c:v>
                </c:pt>
                <c:pt idx="2604">
                  <c:v>-299.37699999400002</c:v>
                </c:pt>
                <c:pt idx="2605">
                  <c:v>-299.321000185</c:v>
                </c:pt>
                <c:pt idx="2606">
                  <c:v>-299.14200013700003</c:v>
                </c:pt>
                <c:pt idx="2607">
                  <c:v>-298.92400003699998</c:v>
                </c:pt>
                <c:pt idx="2608">
                  <c:v>-298.597000202</c:v>
                </c:pt>
                <c:pt idx="2609">
                  <c:v>-298.576000077</c:v>
                </c:pt>
                <c:pt idx="2610">
                  <c:v>-298.69699997399999</c:v>
                </c:pt>
                <c:pt idx="2611">
                  <c:v>-298.805000167</c:v>
                </c:pt>
                <c:pt idx="2612">
                  <c:v>-298.94699987500002</c:v>
                </c:pt>
                <c:pt idx="2613">
                  <c:v>-299.01699987199999</c:v>
                </c:pt>
                <c:pt idx="2614">
                  <c:v>-298.98200018799997</c:v>
                </c:pt>
                <c:pt idx="2615">
                  <c:v>-298.87800004799999</c:v>
                </c:pt>
                <c:pt idx="2616">
                  <c:v>-298.72600020599998</c:v>
                </c:pt>
                <c:pt idx="2617">
                  <c:v>-298.499000142</c:v>
                </c:pt>
                <c:pt idx="2618">
                  <c:v>-298.478000017</c:v>
                </c:pt>
                <c:pt idx="2619">
                  <c:v>-298.55299992499999</c:v>
                </c:pt>
                <c:pt idx="2620">
                  <c:v>-298.67499999199998</c:v>
                </c:pt>
                <c:pt idx="2621">
                  <c:v>-298.79099997899999</c:v>
                </c:pt>
                <c:pt idx="2622">
                  <c:v>-298.94199996499998</c:v>
                </c:pt>
                <c:pt idx="2623">
                  <c:v>-298.90799982200002</c:v>
                </c:pt>
                <c:pt idx="2624">
                  <c:v>-298.72999994499997</c:v>
                </c:pt>
                <c:pt idx="2625">
                  <c:v>-298.40199993900001</c:v>
                </c:pt>
                <c:pt idx="2626">
                  <c:v>-297.99900002499999</c:v>
                </c:pt>
                <c:pt idx="2627">
                  <c:v>-298.01600009700002</c:v>
                </c:pt>
                <c:pt idx="2628">
                  <c:v>-298.14799998400002</c:v>
                </c:pt>
                <c:pt idx="2629">
                  <c:v>-298.32500000499999</c:v>
                </c:pt>
                <c:pt idx="2630">
                  <c:v>-298.53799988100002</c:v>
                </c:pt>
                <c:pt idx="2631">
                  <c:v>-298.75399995399999</c:v>
                </c:pt>
                <c:pt idx="2632">
                  <c:v>-298.78499989900001</c:v>
                </c:pt>
                <c:pt idx="2633">
                  <c:v>-298.56700011300001</c:v>
                </c:pt>
                <c:pt idx="2634">
                  <c:v>-298.25099995400001</c:v>
                </c:pt>
                <c:pt idx="2635">
                  <c:v>-297.852000094</c:v>
                </c:pt>
                <c:pt idx="2636">
                  <c:v>-297.92799985699997</c:v>
                </c:pt>
                <c:pt idx="2637">
                  <c:v>-298.11199981499999</c:v>
                </c:pt>
                <c:pt idx="2638">
                  <c:v>-298.27400010500003</c:v>
                </c:pt>
                <c:pt idx="2639">
                  <c:v>-298.40399996600001</c:v>
                </c:pt>
                <c:pt idx="2640">
                  <c:v>-298.408999876</c:v>
                </c:pt>
                <c:pt idx="2641">
                  <c:v>-298.364000057</c:v>
                </c:pt>
                <c:pt idx="2642">
                  <c:v>-298.19100008999999</c:v>
                </c:pt>
                <c:pt idx="2643">
                  <c:v>-297.90000011000001</c:v>
                </c:pt>
                <c:pt idx="2644">
                  <c:v>-297.58100006699999</c:v>
                </c:pt>
                <c:pt idx="2645">
                  <c:v>-297.76399985400002</c:v>
                </c:pt>
                <c:pt idx="2646">
                  <c:v>-298.04599987099999</c:v>
                </c:pt>
                <c:pt idx="2647">
                  <c:v>-298.19800002699998</c:v>
                </c:pt>
                <c:pt idx="2648">
                  <c:v>-298.27500027600001</c:v>
                </c:pt>
                <c:pt idx="2649">
                  <c:v>-298.30200016700002</c:v>
                </c:pt>
                <c:pt idx="2650">
                  <c:v>-298.22600008900002</c:v>
                </c:pt>
                <c:pt idx="2651">
                  <c:v>-298.12899988599997</c:v>
                </c:pt>
                <c:pt idx="2652">
                  <c:v>-297.83900007599999</c:v>
                </c:pt>
                <c:pt idx="2653">
                  <c:v>-297.47299987399998</c:v>
                </c:pt>
                <c:pt idx="2654">
                  <c:v>-297.50800018699999</c:v>
                </c:pt>
                <c:pt idx="2655">
                  <c:v>-297.59900030900002</c:v>
                </c:pt>
                <c:pt idx="2656">
                  <c:v>-297.75499989000002</c:v>
                </c:pt>
                <c:pt idx="2657">
                  <c:v>-297.885999922</c:v>
                </c:pt>
                <c:pt idx="2658">
                  <c:v>-297.94899998199998</c:v>
                </c:pt>
                <c:pt idx="2659">
                  <c:v>-297.95699977499999</c:v>
                </c:pt>
                <c:pt idx="2660">
                  <c:v>-297.91600001</c:v>
                </c:pt>
                <c:pt idx="2661">
                  <c:v>-297.71299995499999</c:v>
                </c:pt>
                <c:pt idx="2662">
                  <c:v>-297.33200002199999</c:v>
                </c:pt>
                <c:pt idx="2663">
                  <c:v>-297.366000165</c:v>
                </c:pt>
                <c:pt idx="2664">
                  <c:v>-297.46599993699999</c:v>
                </c:pt>
                <c:pt idx="2665">
                  <c:v>-297.638999904</c:v>
                </c:pt>
                <c:pt idx="2666">
                  <c:v>-297.83500002199997</c:v>
                </c:pt>
                <c:pt idx="2667">
                  <c:v>-297.889000119</c:v>
                </c:pt>
                <c:pt idx="2668">
                  <c:v>-297.81799995099999</c:v>
                </c:pt>
                <c:pt idx="2669">
                  <c:v>-297.570999933</c:v>
                </c:pt>
                <c:pt idx="2670">
                  <c:v>-297.26099985399998</c:v>
                </c:pt>
                <c:pt idx="2671">
                  <c:v>-296.93699990200003</c:v>
                </c:pt>
                <c:pt idx="2672">
                  <c:v>-297.01399983599998</c:v>
                </c:pt>
                <c:pt idx="2673">
                  <c:v>-297.19800010799997</c:v>
                </c:pt>
                <c:pt idx="2674">
                  <c:v>-297.46999999000002</c:v>
                </c:pt>
                <c:pt idx="2675">
                  <c:v>-297.75300017799998</c:v>
                </c:pt>
                <c:pt idx="2676">
                  <c:v>-297.81399989699997</c:v>
                </c:pt>
                <c:pt idx="2677">
                  <c:v>-297.69099997400002</c:v>
                </c:pt>
                <c:pt idx="2678">
                  <c:v>-297.47099984699997</c:v>
                </c:pt>
                <c:pt idx="2679">
                  <c:v>-297.14199998399999</c:v>
                </c:pt>
                <c:pt idx="2680">
                  <c:v>-296.91000000999998</c:v>
                </c:pt>
                <c:pt idx="2681">
                  <c:v>-296.999999962</c:v>
                </c:pt>
                <c:pt idx="2682">
                  <c:v>-297.13399987700001</c:v>
                </c:pt>
                <c:pt idx="2683">
                  <c:v>-297.275999899</c:v>
                </c:pt>
                <c:pt idx="2684">
                  <c:v>-297.354000004</c:v>
                </c:pt>
                <c:pt idx="2685">
                  <c:v>-297.39899982200001</c:v>
                </c:pt>
                <c:pt idx="2686">
                  <c:v>-297.32700011200001</c:v>
                </c:pt>
                <c:pt idx="2687">
                  <c:v>-297.13099999399998</c:v>
                </c:pt>
                <c:pt idx="2688">
                  <c:v>-296.87999992200002</c:v>
                </c:pt>
                <c:pt idx="2689">
                  <c:v>-296.55799999599998</c:v>
                </c:pt>
                <c:pt idx="2690">
                  <c:v>-296.74699986399997</c:v>
                </c:pt>
                <c:pt idx="2691">
                  <c:v>-296.85200017400001</c:v>
                </c:pt>
                <c:pt idx="2692">
                  <c:v>-296.96200008</c:v>
                </c:pt>
                <c:pt idx="2693">
                  <c:v>-297.039000015</c:v>
                </c:pt>
                <c:pt idx="2694">
                  <c:v>-297.065999906</c:v>
                </c:pt>
                <c:pt idx="2695">
                  <c:v>-297.06399987899999</c:v>
                </c:pt>
                <c:pt idx="2696">
                  <c:v>-296.86199999399997</c:v>
                </c:pt>
                <c:pt idx="2697">
                  <c:v>-296.52999993399999</c:v>
                </c:pt>
                <c:pt idx="2698">
                  <c:v>-296.19399981999999</c:v>
                </c:pt>
                <c:pt idx="2699">
                  <c:v>-296.25300014200002</c:v>
                </c:pt>
                <c:pt idx="2700">
                  <c:v>-296.393000137</c:v>
                </c:pt>
                <c:pt idx="2701">
                  <c:v>-296.54900003199998</c:v>
                </c:pt>
                <c:pt idx="2702">
                  <c:v>-296.70000001800003</c:v>
                </c:pt>
                <c:pt idx="2703">
                  <c:v>-296.82999987900001</c:v>
                </c:pt>
                <c:pt idx="2704">
                  <c:v>-296.90399993</c:v>
                </c:pt>
                <c:pt idx="2705">
                  <c:v>-296.73200013299999</c:v>
                </c:pt>
                <c:pt idx="2706">
                  <c:v>-296.35499994000003</c:v>
                </c:pt>
                <c:pt idx="2707">
                  <c:v>-296.06899987000003</c:v>
                </c:pt>
                <c:pt idx="2708">
                  <c:v>-296.129999903</c:v>
                </c:pt>
                <c:pt idx="2709">
                  <c:v>-296.33799986899999</c:v>
                </c:pt>
                <c:pt idx="2710">
                  <c:v>-296.51699991700002</c:v>
                </c:pt>
                <c:pt idx="2711">
                  <c:v>-296.62599996699998</c:v>
                </c:pt>
                <c:pt idx="2712">
                  <c:v>-296.64600023499997</c:v>
                </c:pt>
                <c:pt idx="2713">
                  <c:v>-296.51200000699998</c:v>
                </c:pt>
                <c:pt idx="2714">
                  <c:v>-296.30099984399999</c:v>
                </c:pt>
                <c:pt idx="2715">
                  <c:v>-295.97699989099999</c:v>
                </c:pt>
                <c:pt idx="2716">
                  <c:v>-295.73300007</c:v>
                </c:pt>
                <c:pt idx="2717">
                  <c:v>-295.87799997500002</c:v>
                </c:pt>
                <c:pt idx="2718">
                  <c:v>-296.15500008200002</c:v>
                </c:pt>
                <c:pt idx="2719">
                  <c:v>-296.43600024300002</c:v>
                </c:pt>
                <c:pt idx="2720">
                  <c:v>-296.521999827</c:v>
                </c:pt>
                <c:pt idx="2721">
                  <c:v>-296.49599979200002</c:v>
                </c:pt>
                <c:pt idx="2722">
                  <c:v>-296.36600024500001</c:v>
                </c:pt>
                <c:pt idx="2723">
                  <c:v>-296.129999903</c:v>
                </c:pt>
                <c:pt idx="2724">
                  <c:v>-295.88699993900002</c:v>
                </c:pt>
                <c:pt idx="2725">
                  <c:v>-295.67099986599999</c:v>
                </c:pt>
                <c:pt idx="2726">
                  <c:v>-295.75000014199998</c:v>
                </c:pt>
                <c:pt idx="2727">
                  <c:v>-295.84900005700001</c:v>
                </c:pt>
                <c:pt idx="2728">
                  <c:v>-295.96799992699999</c:v>
                </c:pt>
                <c:pt idx="2729">
                  <c:v>-296.07600012099999</c:v>
                </c:pt>
                <c:pt idx="2730">
                  <c:v>-296.099000273</c:v>
                </c:pt>
                <c:pt idx="2731">
                  <c:v>-296.02700024799998</c:v>
                </c:pt>
                <c:pt idx="2732">
                  <c:v>-295.88999982199999</c:v>
                </c:pt>
                <c:pt idx="2733">
                  <c:v>-295.71700017000001</c:v>
                </c:pt>
                <c:pt idx="2734">
                  <c:v>-295.57700017500002</c:v>
                </c:pt>
                <c:pt idx="2735">
                  <c:v>-295.62400001999998</c:v>
                </c:pt>
                <c:pt idx="2736">
                  <c:v>-295.7479998</c:v>
                </c:pt>
                <c:pt idx="2737">
                  <c:v>-295.873999922</c:v>
                </c:pt>
                <c:pt idx="2738">
                  <c:v>-296.02799979000002</c:v>
                </c:pt>
                <c:pt idx="2739">
                  <c:v>-296.087000112</c:v>
                </c:pt>
                <c:pt idx="2740">
                  <c:v>-295.987999882</c:v>
                </c:pt>
                <c:pt idx="2741">
                  <c:v>-295.75900010499998</c:v>
                </c:pt>
                <c:pt idx="2742">
                  <c:v>-295.379000029</c:v>
                </c:pt>
                <c:pt idx="2743">
                  <c:v>-295.197999955</c:v>
                </c:pt>
                <c:pt idx="2744">
                  <c:v>-295.30200009499998</c:v>
                </c:pt>
                <c:pt idx="2745">
                  <c:v>-295.45599996300001</c:v>
                </c:pt>
                <c:pt idx="2746">
                  <c:v>-295.66199990199999</c:v>
                </c:pt>
                <c:pt idx="2747">
                  <c:v>-295.891999849</c:v>
                </c:pt>
                <c:pt idx="2748">
                  <c:v>-296.04600003199999</c:v>
                </c:pt>
                <c:pt idx="2749">
                  <c:v>-295.92800001799998</c:v>
                </c:pt>
                <c:pt idx="2750">
                  <c:v>-295.64500014499998</c:v>
                </c:pt>
                <c:pt idx="2751">
                  <c:v>-295.27899994299997</c:v>
                </c:pt>
                <c:pt idx="2752">
                  <c:v>-295.09200010199999</c:v>
                </c:pt>
                <c:pt idx="2753">
                  <c:v>-295.28299999699999</c:v>
                </c:pt>
                <c:pt idx="2754">
                  <c:v>-295.44400011699997</c:v>
                </c:pt>
                <c:pt idx="2755">
                  <c:v>-295.58400011200001</c:v>
                </c:pt>
                <c:pt idx="2756">
                  <c:v>-295.65000005500002</c:v>
                </c:pt>
                <c:pt idx="2757">
                  <c:v>-295.615999913</c:v>
                </c:pt>
                <c:pt idx="2758">
                  <c:v>-295.50399998</c:v>
                </c:pt>
                <c:pt idx="2759">
                  <c:v>-295.27100015000002</c:v>
                </c:pt>
                <c:pt idx="2760">
                  <c:v>-294.94899991</c:v>
                </c:pt>
                <c:pt idx="2761">
                  <c:v>-294.87500017299999</c:v>
                </c:pt>
                <c:pt idx="2762">
                  <c:v>-295.13400003800001</c:v>
                </c:pt>
                <c:pt idx="2763">
                  <c:v>-295.37799985800001</c:v>
                </c:pt>
                <c:pt idx="2764">
                  <c:v>-295.48600005200001</c:v>
                </c:pt>
                <c:pt idx="2765">
                  <c:v>-295.55499987899998</c:v>
                </c:pt>
                <c:pt idx="2766">
                  <c:v>-295.52399993400002</c:v>
                </c:pt>
                <c:pt idx="2767">
                  <c:v>-295.43499983800001</c:v>
                </c:pt>
                <c:pt idx="2768">
                  <c:v>-295.256000105</c:v>
                </c:pt>
                <c:pt idx="2769">
                  <c:v>-294.92399973099998</c:v>
                </c:pt>
                <c:pt idx="2770">
                  <c:v>-294.79199984299999</c:v>
                </c:pt>
                <c:pt idx="2771">
                  <c:v>-294.84999999399997</c:v>
                </c:pt>
                <c:pt idx="2772">
                  <c:v>-295.00700006</c:v>
                </c:pt>
                <c:pt idx="2773">
                  <c:v>-295.16000007299999</c:v>
                </c:pt>
                <c:pt idx="2774">
                  <c:v>-295.26000015900001</c:v>
                </c:pt>
                <c:pt idx="2775">
                  <c:v>-295.30999988799999</c:v>
                </c:pt>
                <c:pt idx="2776">
                  <c:v>-295.30700000500002</c:v>
                </c:pt>
                <c:pt idx="2777">
                  <c:v>-295.21599988200001</c:v>
                </c:pt>
                <c:pt idx="2778">
                  <c:v>-294.88099993899999</c:v>
                </c:pt>
                <c:pt idx="2779">
                  <c:v>-294.71699993599998</c:v>
                </c:pt>
                <c:pt idx="2780">
                  <c:v>-294.80699988800001</c:v>
                </c:pt>
                <c:pt idx="2781">
                  <c:v>-294.94499985599998</c:v>
                </c:pt>
                <c:pt idx="2782">
                  <c:v>-295.17500011700002</c:v>
                </c:pt>
                <c:pt idx="2783">
                  <c:v>-295.27899994299997</c:v>
                </c:pt>
                <c:pt idx="2784">
                  <c:v>-295.26300004199999</c:v>
                </c:pt>
                <c:pt idx="2785">
                  <c:v>-295.11499994000002</c:v>
                </c:pt>
                <c:pt idx="2786">
                  <c:v>-294.82199993199998</c:v>
                </c:pt>
                <c:pt idx="2787">
                  <c:v>-294.47900019600002</c:v>
                </c:pt>
                <c:pt idx="2788">
                  <c:v>-294.39199981299998</c:v>
                </c:pt>
                <c:pt idx="2789">
                  <c:v>-294.516999763</c:v>
                </c:pt>
                <c:pt idx="2790">
                  <c:v>-294.74099994400001</c:v>
                </c:pt>
                <c:pt idx="2791">
                  <c:v>-294.86300001199999</c:v>
                </c:pt>
                <c:pt idx="2792">
                  <c:v>-295.05300004999998</c:v>
                </c:pt>
                <c:pt idx="2793">
                  <c:v>-295.00000012300001</c:v>
                </c:pt>
                <c:pt idx="2794">
                  <c:v>-294.825999986</c:v>
                </c:pt>
                <c:pt idx="2795">
                  <c:v>-294.52699989799999</c:v>
                </c:pt>
                <c:pt idx="2796">
                  <c:v>-294.17899993700001</c:v>
                </c:pt>
                <c:pt idx="2797">
                  <c:v>-294.17999979299998</c:v>
                </c:pt>
                <c:pt idx="2798">
                  <c:v>-294.30500005800002</c:v>
                </c:pt>
                <c:pt idx="2799">
                  <c:v>-294.44999996299998</c:v>
                </c:pt>
                <c:pt idx="2800">
                  <c:v>-294.53299997800002</c:v>
                </c:pt>
                <c:pt idx="2801">
                  <c:v>-294.59899992200002</c:v>
                </c:pt>
                <c:pt idx="2802">
                  <c:v>-294.58099999500001</c:v>
                </c:pt>
                <c:pt idx="2803">
                  <c:v>-294.44300002699998</c:v>
                </c:pt>
                <c:pt idx="2804">
                  <c:v>-294.21900016000001</c:v>
                </c:pt>
                <c:pt idx="2805">
                  <c:v>-293.97200014200001</c:v>
                </c:pt>
                <c:pt idx="2806">
                  <c:v>-294.07799999500003</c:v>
                </c:pt>
                <c:pt idx="2807">
                  <c:v>-294.224999927</c:v>
                </c:pt>
                <c:pt idx="2808">
                  <c:v>-294.32600018300002</c:v>
                </c:pt>
                <c:pt idx="2809">
                  <c:v>-294.441999856</c:v>
                </c:pt>
                <c:pt idx="2810">
                  <c:v>-294.498999836</c:v>
                </c:pt>
                <c:pt idx="2811">
                  <c:v>-294.54499982499999</c:v>
                </c:pt>
                <c:pt idx="2812">
                  <c:v>-294.41600013499999</c:v>
                </c:pt>
                <c:pt idx="2813">
                  <c:v>-294.14100005500001</c:v>
                </c:pt>
                <c:pt idx="2814">
                  <c:v>-293.774999853</c:v>
                </c:pt>
                <c:pt idx="2815">
                  <c:v>-293.69599989099999</c:v>
                </c:pt>
                <c:pt idx="2816">
                  <c:v>-293.822999869</c:v>
                </c:pt>
                <c:pt idx="2817">
                  <c:v>-293.97999993500002</c:v>
                </c:pt>
                <c:pt idx="2818">
                  <c:v>-294.11999993000001</c:v>
                </c:pt>
                <c:pt idx="2819">
                  <c:v>-294.25399984500001</c:v>
                </c:pt>
                <c:pt idx="2820">
                  <c:v>-294.35599995799998</c:v>
                </c:pt>
                <c:pt idx="2821">
                  <c:v>-294.32400015600001</c:v>
                </c:pt>
                <c:pt idx="2822">
                  <c:v>-294.02300004099999</c:v>
                </c:pt>
                <c:pt idx="2823">
                  <c:v>-293.61800010100001</c:v>
                </c:pt>
                <c:pt idx="2824">
                  <c:v>-293.56500017500002</c:v>
                </c:pt>
                <c:pt idx="2825">
                  <c:v>-293.67999999099999</c:v>
                </c:pt>
                <c:pt idx="2826">
                  <c:v>-293.92099992800001</c:v>
                </c:pt>
                <c:pt idx="2827">
                  <c:v>-294.06700000400002</c:v>
                </c:pt>
                <c:pt idx="2828">
                  <c:v>-294.12299981299998</c:v>
                </c:pt>
                <c:pt idx="2829">
                  <c:v>-294.03499988800002</c:v>
                </c:pt>
                <c:pt idx="2830">
                  <c:v>-293.85000007500003</c:v>
                </c:pt>
                <c:pt idx="2831">
                  <c:v>-293.57099994100003</c:v>
                </c:pt>
                <c:pt idx="2832">
                  <c:v>-293.21500018699999</c:v>
                </c:pt>
                <c:pt idx="2833">
                  <c:v>-293.25199989800001</c:v>
                </c:pt>
                <c:pt idx="2834">
                  <c:v>-293.47600007900002</c:v>
                </c:pt>
                <c:pt idx="2835">
                  <c:v>-293.79399995099999</c:v>
                </c:pt>
                <c:pt idx="2836">
                  <c:v>-293.98199996199997</c:v>
                </c:pt>
                <c:pt idx="2837">
                  <c:v>-293.99799986300002</c:v>
                </c:pt>
                <c:pt idx="2838">
                  <c:v>-293.93400026</c:v>
                </c:pt>
                <c:pt idx="2839">
                  <c:v>-293.74700010499998</c:v>
                </c:pt>
                <c:pt idx="2840">
                  <c:v>-293.52099989800001</c:v>
                </c:pt>
                <c:pt idx="2841">
                  <c:v>-293.19200003499998</c:v>
                </c:pt>
                <c:pt idx="2842">
                  <c:v>-293.22099995299999</c:v>
                </c:pt>
                <c:pt idx="2843">
                  <c:v>-293.35100012800001</c:v>
                </c:pt>
                <c:pt idx="2844">
                  <c:v>-293.46399991800001</c:v>
                </c:pt>
                <c:pt idx="2845">
                  <c:v>-293.60499976900002</c:v>
                </c:pt>
                <c:pt idx="2846">
                  <c:v>-293.67200019799998</c:v>
                </c:pt>
                <c:pt idx="2847">
                  <c:v>-293.62900009100002</c:v>
                </c:pt>
                <c:pt idx="2848">
                  <c:v>-293.51599998799998</c:v>
                </c:pt>
                <c:pt idx="2849">
                  <c:v>-293.35700020899998</c:v>
                </c:pt>
                <c:pt idx="2850">
                  <c:v>-293.12799980400001</c:v>
                </c:pt>
                <c:pt idx="2851">
                  <c:v>-293.15900006300001</c:v>
                </c:pt>
                <c:pt idx="2852">
                  <c:v>-293.242999935</c:v>
                </c:pt>
                <c:pt idx="2853">
                  <c:v>-293.369000056</c:v>
                </c:pt>
                <c:pt idx="2854">
                  <c:v>-293.48399987200003</c:v>
                </c:pt>
                <c:pt idx="2855">
                  <c:v>-293.62999994799998</c:v>
                </c:pt>
                <c:pt idx="2856">
                  <c:v>-293.59000003900002</c:v>
                </c:pt>
                <c:pt idx="2857">
                  <c:v>-293.40300019799997</c:v>
                </c:pt>
                <c:pt idx="2858">
                  <c:v>-293.06999996799999</c:v>
                </c:pt>
                <c:pt idx="2859">
                  <c:v>-292.669999937</c:v>
                </c:pt>
                <c:pt idx="2860">
                  <c:v>-292.73500002499998</c:v>
                </c:pt>
                <c:pt idx="2861">
                  <c:v>-292.87600019000001</c:v>
                </c:pt>
                <c:pt idx="2862">
                  <c:v>-293.057999806</c:v>
                </c:pt>
                <c:pt idx="2863">
                  <c:v>-293.269999826</c:v>
                </c:pt>
                <c:pt idx="2864">
                  <c:v>-293.48000013299998</c:v>
                </c:pt>
                <c:pt idx="2865">
                  <c:v>-293.50499999700003</c:v>
                </c:pt>
                <c:pt idx="2866">
                  <c:v>-293.27999996</c:v>
                </c:pt>
                <c:pt idx="2867">
                  <c:v>-292.959000205</c:v>
                </c:pt>
                <c:pt idx="2868">
                  <c:v>-292.58100015600002</c:v>
                </c:pt>
                <c:pt idx="2869">
                  <c:v>-292.68900003499999</c:v>
                </c:pt>
                <c:pt idx="2870">
                  <c:v>-292.88199995600002</c:v>
                </c:pt>
                <c:pt idx="2871">
                  <c:v>-293.04799998599998</c:v>
                </c:pt>
                <c:pt idx="2872">
                  <c:v>-293.178000161</c:v>
                </c:pt>
                <c:pt idx="2873">
                  <c:v>-293.18100004500002</c:v>
                </c:pt>
                <c:pt idx="2874">
                  <c:v>-293.12699994799999</c:v>
                </c:pt>
                <c:pt idx="2875">
                  <c:v>-292.94700004399999</c:v>
                </c:pt>
                <c:pt idx="2876">
                  <c:v>-292.65200000999999</c:v>
                </c:pt>
                <c:pt idx="2877">
                  <c:v>-292.37200001999997</c:v>
                </c:pt>
                <c:pt idx="2878">
                  <c:v>-292.56999985099998</c:v>
                </c:pt>
                <c:pt idx="2879">
                  <c:v>-292.86100014599998</c:v>
                </c:pt>
                <c:pt idx="2880">
                  <c:v>-293.01900006800003</c:v>
                </c:pt>
                <c:pt idx="2881">
                  <c:v>-293.09499983199998</c:v>
                </c:pt>
                <c:pt idx="2882">
                  <c:v>-293.11700012799997</c:v>
                </c:pt>
                <c:pt idx="2883">
                  <c:v>-293.03599982499998</c:v>
                </c:pt>
                <c:pt idx="2884">
                  <c:v>-292.93299985599998</c:v>
                </c:pt>
                <c:pt idx="2885">
                  <c:v>-292.63800013600002</c:v>
                </c:pt>
                <c:pt idx="2886">
                  <c:v>-292.31300001300002</c:v>
                </c:pt>
                <c:pt idx="2887">
                  <c:v>-292.36300005599998</c:v>
                </c:pt>
                <c:pt idx="2888">
                  <c:v>-292.46499985499997</c:v>
                </c:pt>
                <c:pt idx="2889">
                  <c:v>-292.62599997500001</c:v>
                </c:pt>
                <c:pt idx="2890">
                  <c:v>-292.757000006</c:v>
                </c:pt>
                <c:pt idx="2891">
                  <c:v>-292.81400029999998</c:v>
                </c:pt>
                <c:pt idx="2892">
                  <c:v>-292.81699986900003</c:v>
                </c:pt>
                <c:pt idx="2893">
                  <c:v>-292.60199996599999</c:v>
                </c:pt>
                <c:pt idx="2894">
                  <c:v>-292.38900009100001</c:v>
                </c:pt>
                <c:pt idx="2895">
                  <c:v>-292.04600004000002</c:v>
                </c:pt>
                <c:pt idx="2896">
                  <c:v>-292.08900014599999</c:v>
                </c:pt>
                <c:pt idx="2897">
                  <c:v>-292.192999972</c:v>
                </c:pt>
                <c:pt idx="2898">
                  <c:v>-292.36500008299998</c:v>
                </c:pt>
                <c:pt idx="2899">
                  <c:v>-292.55500012099998</c:v>
                </c:pt>
                <c:pt idx="2900">
                  <c:v>-292.59900008300002</c:v>
                </c:pt>
                <c:pt idx="2901">
                  <c:v>-292.51600006799998</c:v>
                </c:pt>
                <c:pt idx="2902">
                  <c:v>-292.25499986199998</c:v>
                </c:pt>
                <c:pt idx="2903">
                  <c:v>-291.93599982000001</c:v>
                </c:pt>
                <c:pt idx="2904">
                  <c:v>-291.65099992</c:v>
                </c:pt>
                <c:pt idx="2905">
                  <c:v>-291.73700013199999</c:v>
                </c:pt>
                <c:pt idx="2906">
                  <c:v>-291.92399997299998</c:v>
                </c:pt>
                <c:pt idx="2907">
                  <c:v>-292.19599985500003</c:v>
                </c:pt>
                <c:pt idx="2908">
                  <c:v>-292.47299996200002</c:v>
                </c:pt>
                <c:pt idx="2909">
                  <c:v>-292.52200014900001</c:v>
                </c:pt>
                <c:pt idx="2910">
                  <c:v>-292.388000234</c:v>
                </c:pt>
                <c:pt idx="2911">
                  <c:v>-292.15600026099997</c:v>
                </c:pt>
                <c:pt idx="2912">
                  <c:v>-291.81699995000002</c:v>
                </c:pt>
                <c:pt idx="2913">
                  <c:v>-291.625000199</c:v>
                </c:pt>
                <c:pt idx="2914">
                  <c:v>-291.7239998</c:v>
                </c:pt>
                <c:pt idx="2915">
                  <c:v>-291.862000083</c:v>
                </c:pt>
                <c:pt idx="2916">
                  <c:v>-292.002999934</c:v>
                </c:pt>
                <c:pt idx="2917">
                  <c:v>-292.07499995799998</c:v>
                </c:pt>
                <c:pt idx="2918">
                  <c:v>-292.10999995700001</c:v>
                </c:pt>
                <c:pt idx="2919">
                  <c:v>-292.02499991500002</c:v>
                </c:pt>
                <c:pt idx="2920">
                  <c:v>-291.81600009300001</c:v>
                </c:pt>
                <c:pt idx="2921">
                  <c:v>-291.556000058</c:v>
                </c:pt>
                <c:pt idx="2922">
                  <c:v>-291.44200009799999</c:v>
                </c:pt>
                <c:pt idx="2923">
                  <c:v>-291.64600000899998</c:v>
                </c:pt>
                <c:pt idx="2924">
                  <c:v>-291.76099982599999</c:v>
                </c:pt>
                <c:pt idx="2925">
                  <c:v>-291.87700012699997</c:v>
                </c:pt>
                <c:pt idx="2926">
                  <c:v>-291.95200003500003</c:v>
                </c:pt>
                <c:pt idx="2927">
                  <c:v>-291.97500018599999</c:v>
                </c:pt>
                <c:pt idx="2928">
                  <c:v>-291.967000079</c:v>
                </c:pt>
                <c:pt idx="2929">
                  <c:v>-291.75900011300001</c:v>
                </c:pt>
                <c:pt idx="2930">
                  <c:v>-291.42299999900001</c:v>
                </c:pt>
                <c:pt idx="2931">
                  <c:v>-291.134999902</c:v>
                </c:pt>
                <c:pt idx="2932">
                  <c:v>-291.20899995299999</c:v>
                </c:pt>
                <c:pt idx="2933">
                  <c:v>-291.358000226</c:v>
                </c:pt>
                <c:pt idx="2934">
                  <c:v>-291.51999988799997</c:v>
                </c:pt>
                <c:pt idx="2935">
                  <c:v>-291.670000018</c:v>
                </c:pt>
                <c:pt idx="2936">
                  <c:v>-291.79499996800001</c:v>
                </c:pt>
                <c:pt idx="2937">
                  <c:v>-291.86199976799998</c:v>
                </c:pt>
                <c:pt idx="2938">
                  <c:v>-291.68300003500002</c:v>
                </c:pt>
                <c:pt idx="2939">
                  <c:v>-291.30400012899997</c:v>
                </c:pt>
                <c:pt idx="2940">
                  <c:v>-291.06600007499998</c:v>
                </c:pt>
                <c:pt idx="2941">
                  <c:v>-291.14099998299997</c:v>
                </c:pt>
                <c:pt idx="2942">
                  <c:v>-291.35900008300001</c:v>
                </c:pt>
                <c:pt idx="2943">
                  <c:v>-291.54200018400002</c:v>
                </c:pt>
                <c:pt idx="2944">
                  <c:v>-291.65000006299999</c:v>
                </c:pt>
                <c:pt idx="2945">
                  <c:v>-291.66699982</c:v>
                </c:pt>
                <c:pt idx="2946">
                  <c:v>-291.52400025600002</c:v>
                </c:pt>
                <c:pt idx="2947">
                  <c:v>-291.30600015599998</c:v>
                </c:pt>
                <c:pt idx="2948">
                  <c:v>-290.97900000599998</c:v>
                </c:pt>
                <c:pt idx="2949">
                  <c:v>-290.78600008500001</c:v>
                </c:pt>
                <c:pt idx="2950">
                  <c:v>-290.94500017799999</c:v>
                </c:pt>
                <c:pt idx="2951">
                  <c:v>-291.23000007799999</c:v>
                </c:pt>
                <c:pt idx="2952">
                  <c:v>-291.51499997799999</c:v>
                </c:pt>
                <c:pt idx="2953">
                  <c:v>-291.59899984999998</c:v>
                </c:pt>
                <c:pt idx="2954">
                  <c:v>-291.56999993099998</c:v>
                </c:pt>
                <c:pt idx="2955">
                  <c:v>-291.43099979300001</c:v>
                </c:pt>
                <c:pt idx="2956">
                  <c:v>-291.18799982799999</c:v>
                </c:pt>
                <c:pt idx="2957">
                  <c:v>-290.94199998099998</c:v>
                </c:pt>
                <c:pt idx="2958">
                  <c:v>-290.77599995100002</c:v>
                </c:pt>
                <c:pt idx="2959">
                  <c:v>-290.86999995600002</c:v>
                </c:pt>
                <c:pt idx="2960">
                  <c:v>-290.97600012300001</c:v>
                </c:pt>
                <c:pt idx="2961">
                  <c:v>-291.10000021799999</c:v>
                </c:pt>
                <c:pt idx="2962">
                  <c:v>-291.20499989899997</c:v>
                </c:pt>
                <c:pt idx="2963">
                  <c:v>-291.223000141</c:v>
                </c:pt>
                <c:pt idx="2964">
                  <c:v>-291.143999866</c:v>
                </c:pt>
                <c:pt idx="2965">
                  <c:v>-290.99899996099998</c:v>
                </c:pt>
                <c:pt idx="2966">
                  <c:v>-290.82399996700002</c:v>
                </c:pt>
                <c:pt idx="2967">
                  <c:v>-290.736000042</c:v>
                </c:pt>
                <c:pt idx="2968">
                  <c:v>-290.79599990499997</c:v>
                </c:pt>
                <c:pt idx="2969">
                  <c:v>-290.92899996300002</c:v>
                </c:pt>
                <c:pt idx="2970">
                  <c:v>-291.05900013799999</c:v>
                </c:pt>
                <c:pt idx="2971">
                  <c:v>-291.21000012399998</c:v>
                </c:pt>
                <c:pt idx="2972">
                  <c:v>-291.26399990599998</c:v>
                </c:pt>
                <c:pt idx="2973">
                  <c:v>-291.15699988300003</c:v>
                </c:pt>
                <c:pt idx="2974">
                  <c:v>-290.92099985599998</c:v>
                </c:pt>
                <c:pt idx="2975">
                  <c:v>-290.538000211</c:v>
                </c:pt>
                <c:pt idx="2976">
                  <c:v>-290.41000006299998</c:v>
                </c:pt>
                <c:pt idx="2977">
                  <c:v>-290.52699990600001</c:v>
                </c:pt>
                <c:pt idx="2978">
                  <c:v>-290.68900019599999</c:v>
                </c:pt>
                <c:pt idx="2979">
                  <c:v>-290.89900018899999</c:v>
                </c:pt>
                <c:pt idx="2980">
                  <c:v>-291.12799996500001</c:v>
                </c:pt>
                <c:pt idx="2981">
                  <c:v>-291.27400004100002</c:v>
                </c:pt>
                <c:pt idx="2982">
                  <c:v>-291.14900009000002</c:v>
                </c:pt>
                <c:pt idx="2983">
                  <c:v>-290.85799979500001</c:v>
                </c:pt>
                <c:pt idx="2984">
                  <c:v>-290.490000194</c:v>
                </c:pt>
                <c:pt idx="2985">
                  <c:v>-290.35700013600001</c:v>
                </c:pt>
                <c:pt idx="2986">
                  <c:v>-290.56100004799998</c:v>
                </c:pt>
                <c:pt idx="2987">
                  <c:v>-290.72999996099998</c:v>
                </c:pt>
                <c:pt idx="2988">
                  <c:v>-290.87400000999997</c:v>
                </c:pt>
                <c:pt idx="2989">
                  <c:v>-290.93599990000001</c:v>
                </c:pt>
                <c:pt idx="2990">
                  <c:v>-290.895999991</c:v>
                </c:pt>
                <c:pt idx="2991">
                  <c:v>-290.77599995100002</c:v>
                </c:pt>
                <c:pt idx="2992">
                  <c:v>-290.53700004000001</c:v>
                </c:pt>
                <c:pt idx="2993">
                  <c:v>-290.21399994400002</c:v>
                </c:pt>
                <c:pt idx="2994">
                  <c:v>-290.19299981900002</c:v>
                </c:pt>
                <c:pt idx="2995">
                  <c:v>-290.465999872</c:v>
                </c:pt>
                <c:pt idx="2996">
                  <c:v>-290.71800011400001</c:v>
                </c:pt>
                <c:pt idx="2997">
                  <c:v>-290.82800002099998</c:v>
                </c:pt>
                <c:pt idx="2998">
                  <c:v>-290.89300010800002</c:v>
                </c:pt>
                <c:pt idx="2999">
                  <c:v>-290.85799979500001</c:v>
                </c:pt>
                <c:pt idx="3000">
                  <c:v>-290.760999906</c:v>
                </c:pt>
                <c:pt idx="3001">
                  <c:v>-290.57599977799998</c:v>
                </c:pt>
                <c:pt idx="3002">
                  <c:v>-290.24099983500003</c:v>
                </c:pt>
                <c:pt idx="3003">
                  <c:v>-290.16500007100001</c:v>
                </c:pt>
                <c:pt idx="3004">
                  <c:v>-290.23700009599997</c:v>
                </c:pt>
                <c:pt idx="3005">
                  <c:v>-290.40100009899999</c:v>
                </c:pt>
                <c:pt idx="3006">
                  <c:v>-290.55599982400003</c:v>
                </c:pt>
                <c:pt idx="3007">
                  <c:v>-290.65399988299998</c:v>
                </c:pt>
                <c:pt idx="3008">
                  <c:v>-290.69599981900001</c:v>
                </c:pt>
                <c:pt idx="3009">
                  <c:v>-290.68599999899999</c:v>
                </c:pt>
                <c:pt idx="3010">
                  <c:v>-290.58900010999997</c:v>
                </c:pt>
                <c:pt idx="3011">
                  <c:v>-290.25200014000001</c:v>
                </c:pt>
                <c:pt idx="3012">
                  <c:v>-290.14599997300002</c:v>
                </c:pt>
                <c:pt idx="3013">
                  <c:v>-290.24799977200001</c:v>
                </c:pt>
                <c:pt idx="3014">
                  <c:v>-290.39399984800002</c:v>
                </c:pt>
                <c:pt idx="3015">
                  <c:v>-290.62699999199998</c:v>
                </c:pt>
                <c:pt idx="3016">
                  <c:v>-290.72800024899999</c:v>
                </c:pt>
                <c:pt idx="3017">
                  <c:v>-290.705999953</c:v>
                </c:pt>
                <c:pt idx="3018">
                  <c:v>-290.55000005800002</c:v>
                </c:pt>
                <c:pt idx="3019">
                  <c:v>-290.24999979900002</c:v>
                </c:pt>
                <c:pt idx="3020">
                  <c:v>-289.90599989200001</c:v>
                </c:pt>
                <c:pt idx="3021">
                  <c:v>-289.87700028799998</c:v>
                </c:pt>
                <c:pt idx="3022">
                  <c:v>-290.01499994199997</c:v>
                </c:pt>
                <c:pt idx="3023">
                  <c:v>-290.24600005899998</c:v>
                </c:pt>
                <c:pt idx="3024">
                  <c:v>-290.53799989599997</c:v>
                </c:pt>
                <c:pt idx="3025">
                  <c:v>-290.73100013200002</c:v>
                </c:pt>
                <c:pt idx="3026">
                  <c:v>-290.67799989100001</c:v>
                </c:pt>
                <c:pt idx="3027">
                  <c:v>-290.50100018500001</c:v>
                </c:pt>
                <c:pt idx="3028">
                  <c:v>-290.202000097</c:v>
                </c:pt>
                <c:pt idx="3029">
                  <c:v>-289.85900004600001</c:v>
                </c:pt>
                <c:pt idx="3030">
                  <c:v>-289.92499999</c:v>
                </c:pt>
                <c:pt idx="3031">
                  <c:v>-290.069000039</c:v>
                </c:pt>
                <c:pt idx="3032">
                  <c:v>-290.22699996099999</c:v>
                </c:pt>
                <c:pt idx="3033">
                  <c:v>-290.318000084</c:v>
                </c:pt>
                <c:pt idx="3034">
                  <c:v>-290.38699991099998</c:v>
                </c:pt>
                <c:pt idx="3035">
                  <c:v>-290.36699995599997</c:v>
                </c:pt>
                <c:pt idx="3036">
                  <c:v>-290.227999818</c:v>
                </c:pt>
                <c:pt idx="3037">
                  <c:v>-290.003000095</c:v>
                </c:pt>
                <c:pt idx="3038">
                  <c:v>-289.763000014</c:v>
                </c:pt>
                <c:pt idx="3039">
                  <c:v>-289.93499981000002</c:v>
                </c:pt>
                <c:pt idx="3040">
                  <c:v>-290.09999998400002</c:v>
                </c:pt>
                <c:pt idx="3041">
                  <c:v>-290.21499979999999</c:v>
                </c:pt>
                <c:pt idx="3042">
                  <c:v>-290.33800003800002</c:v>
                </c:pt>
                <c:pt idx="3043">
                  <c:v>-290.39700004500003</c:v>
                </c:pt>
                <c:pt idx="3044">
                  <c:v>-290.44199986400002</c:v>
                </c:pt>
                <c:pt idx="3045">
                  <c:v>-290.30999997599997</c:v>
                </c:pt>
                <c:pt idx="3046">
                  <c:v>-290.03499989599999</c:v>
                </c:pt>
                <c:pt idx="3047">
                  <c:v>-289.67499977400001</c:v>
                </c:pt>
                <c:pt idx="3048">
                  <c:v>-289.66200007100002</c:v>
                </c:pt>
                <c:pt idx="3049">
                  <c:v>-289.80800014699997</c:v>
                </c:pt>
                <c:pt idx="3050">
                  <c:v>-289.97900008699997</c:v>
                </c:pt>
                <c:pt idx="3051">
                  <c:v>-290.126000019</c:v>
                </c:pt>
                <c:pt idx="3052">
                  <c:v>-290.259000077</c:v>
                </c:pt>
                <c:pt idx="3053">
                  <c:v>-290.36200004599999</c:v>
                </c:pt>
                <c:pt idx="3054">
                  <c:v>-290.32799990400002</c:v>
                </c:pt>
                <c:pt idx="3055">
                  <c:v>-290.02500007600003</c:v>
                </c:pt>
                <c:pt idx="3056">
                  <c:v>-289.62700007299998</c:v>
                </c:pt>
                <c:pt idx="3057">
                  <c:v>-289.64200011700001</c:v>
                </c:pt>
                <c:pt idx="3058">
                  <c:v>-289.77499986100003</c:v>
                </c:pt>
                <c:pt idx="3059">
                  <c:v>-290.02899981600001</c:v>
                </c:pt>
                <c:pt idx="3060">
                  <c:v>-290.18000011599997</c:v>
                </c:pt>
                <c:pt idx="3061">
                  <c:v>-290.23900012299998</c:v>
                </c:pt>
                <c:pt idx="3062">
                  <c:v>-290.14899985599999</c:v>
                </c:pt>
                <c:pt idx="3063">
                  <c:v>-289.960999845</c:v>
                </c:pt>
                <c:pt idx="3064">
                  <c:v>-289.68200002600003</c:v>
                </c:pt>
                <c:pt idx="3065">
                  <c:v>-289.33100018200003</c:v>
                </c:pt>
                <c:pt idx="3066">
                  <c:v>-289.43700003399999</c:v>
                </c:pt>
                <c:pt idx="3067">
                  <c:v>-289.67900014200001</c:v>
                </c:pt>
                <c:pt idx="3068">
                  <c:v>-290.01000003199999</c:v>
                </c:pt>
                <c:pt idx="3069">
                  <c:v>-290.20499998000003</c:v>
                </c:pt>
                <c:pt idx="3070">
                  <c:v>-290.220000024</c:v>
                </c:pt>
                <c:pt idx="3071">
                  <c:v>-290.15500025099999</c:v>
                </c:pt>
                <c:pt idx="3072">
                  <c:v>-289.965000213</c:v>
                </c:pt>
                <c:pt idx="3073">
                  <c:v>-289.74000017600002</c:v>
                </c:pt>
                <c:pt idx="3074">
                  <c:v>-289.43500000799997</c:v>
                </c:pt>
                <c:pt idx="3075">
                  <c:v>-289.513999969</c:v>
                </c:pt>
                <c:pt idx="3076">
                  <c:v>-289.66200007100002</c:v>
                </c:pt>
                <c:pt idx="3077">
                  <c:v>-289.78700002199997</c:v>
                </c:pt>
                <c:pt idx="3078">
                  <c:v>-289.935000124</c:v>
                </c:pt>
                <c:pt idx="3079">
                  <c:v>-290.001000068</c:v>
                </c:pt>
                <c:pt idx="3080">
                  <c:v>-289.95700010600001</c:v>
                </c:pt>
                <c:pt idx="3081">
                  <c:v>-289.841000119</c:v>
                </c:pt>
                <c:pt idx="3082">
                  <c:v>-289.68299988199999</c:v>
                </c:pt>
                <c:pt idx="3083">
                  <c:v>-289.494999871</c:v>
                </c:pt>
                <c:pt idx="3084">
                  <c:v>-289.55999995799999</c:v>
                </c:pt>
                <c:pt idx="3085">
                  <c:v>-289.66199975699999</c:v>
                </c:pt>
                <c:pt idx="3086">
                  <c:v>-289.800000039</c:v>
                </c:pt>
                <c:pt idx="3087">
                  <c:v>-289.92200010699997</c:v>
                </c:pt>
                <c:pt idx="3088">
                  <c:v>-290.06800018299998</c:v>
                </c:pt>
                <c:pt idx="3089">
                  <c:v>-290.02599993299998</c:v>
                </c:pt>
                <c:pt idx="3090">
                  <c:v>-289.83700006499998</c:v>
                </c:pt>
                <c:pt idx="3091">
                  <c:v>-289.50299997799999</c:v>
                </c:pt>
                <c:pt idx="3092">
                  <c:v>-289.158999757</c:v>
                </c:pt>
                <c:pt idx="3093">
                  <c:v>-289.245999826</c:v>
                </c:pt>
                <c:pt idx="3094">
                  <c:v>-289.40500023300001</c:v>
                </c:pt>
                <c:pt idx="3095">
                  <c:v>-289.59800015399998</c:v>
                </c:pt>
                <c:pt idx="3096">
                  <c:v>-289.81599993999998</c:v>
                </c:pt>
                <c:pt idx="3097">
                  <c:v>-290.027999959</c:v>
                </c:pt>
                <c:pt idx="3098">
                  <c:v>-290.049000084</c:v>
                </c:pt>
                <c:pt idx="3099">
                  <c:v>-289.82200002100001</c:v>
                </c:pt>
                <c:pt idx="3100">
                  <c:v>-289.50099995099998</c:v>
                </c:pt>
                <c:pt idx="3101">
                  <c:v>-289.18000019599998</c:v>
                </c:pt>
                <c:pt idx="3102">
                  <c:v>-289.31099991299999</c:v>
                </c:pt>
                <c:pt idx="3103">
                  <c:v>-289.52200007599998</c:v>
                </c:pt>
                <c:pt idx="3104">
                  <c:v>-289.69999995299997</c:v>
                </c:pt>
                <c:pt idx="3105">
                  <c:v>-289.835999894</c:v>
                </c:pt>
                <c:pt idx="3106">
                  <c:v>-289.83799992100001</c:v>
                </c:pt>
                <c:pt idx="3107">
                  <c:v>-289.78299996800001</c:v>
                </c:pt>
                <c:pt idx="3108">
                  <c:v>-289.60000018099998</c:v>
                </c:pt>
                <c:pt idx="3109">
                  <c:v>-289.307000174</c:v>
                </c:pt>
                <c:pt idx="3110">
                  <c:v>-289.08500002</c:v>
                </c:pt>
                <c:pt idx="3111">
                  <c:v>-289.30600000300001</c:v>
                </c:pt>
                <c:pt idx="3112">
                  <c:v>-289.61499991099998</c:v>
                </c:pt>
                <c:pt idx="3113">
                  <c:v>-289.784000139</c:v>
                </c:pt>
                <c:pt idx="3114">
                  <c:v>-289.86699983900002</c:v>
                </c:pt>
                <c:pt idx="3115">
                  <c:v>-289.88999999100002</c:v>
                </c:pt>
                <c:pt idx="3116">
                  <c:v>-289.80699997599999</c:v>
                </c:pt>
                <c:pt idx="3117">
                  <c:v>-289.69999995299997</c:v>
                </c:pt>
                <c:pt idx="3118">
                  <c:v>-289.40700026000002</c:v>
                </c:pt>
                <c:pt idx="3119">
                  <c:v>-289.142</c:v>
                </c:pt>
                <c:pt idx="3120">
                  <c:v>-289.21600005099998</c:v>
                </c:pt>
                <c:pt idx="3121">
                  <c:v>-289.33599977799997</c:v>
                </c:pt>
                <c:pt idx="3122">
                  <c:v>-289.50800020200001</c:v>
                </c:pt>
                <c:pt idx="3123">
                  <c:v>-289.64499999999998</c:v>
                </c:pt>
                <c:pt idx="3124">
                  <c:v>-289.70500017699999</c:v>
                </c:pt>
                <c:pt idx="3125">
                  <c:v>-289.70499986300001</c:v>
                </c:pt>
                <c:pt idx="3126">
                  <c:v>-289.65499982</c:v>
                </c:pt>
                <c:pt idx="3127">
                  <c:v>-289.45099990799997</c:v>
                </c:pt>
                <c:pt idx="3128">
                  <c:v>-289.17399980099998</c:v>
                </c:pt>
                <c:pt idx="3129">
                  <c:v>-289.246999996</c:v>
                </c:pt>
                <c:pt idx="3130">
                  <c:v>-289.37500014400001</c:v>
                </c:pt>
                <c:pt idx="3131">
                  <c:v>-289.56500018200001</c:v>
                </c:pt>
                <c:pt idx="3132">
                  <c:v>-289.76700006800002</c:v>
                </c:pt>
                <c:pt idx="3133">
                  <c:v>-289.819999994</c:v>
                </c:pt>
                <c:pt idx="3134">
                  <c:v>-289.73999986199999</c:v>
                </c:pt>
                <c:pt idx="3135">
                  <c:v>-289.48500005099999</c:v>
                </c:pt>
                <c:pt idx="3136">
                  <c:v>-289.17299994500002</c:v>
                </c:pt>
                <c:pt idx="3137">
                  <c:v>-288.95699987199998</c:v>
                </c:pt>
                <c:pt idx="3138">
                  <c:v>-289.07300017300003</c:v>
                </c:pt>
                <c:pt idx="3139">
                  <c:v>-289.28499987800001</c:v>
                </c:pt>
                <c:pt idx="3140">
                  <c:v>-289.57500000300001</c:v>
                </c:pt>
                <c:pt idx="3141">
                  <c:v>-289.86399995599999</c:v>
                </c:pt>
                <c:pt idx="3142">
                  <c:v>-289.92099993599999</c:v>
                </c:pt>
                <c:pt idx="3143">
                  <c:v>-289.79100007599999</c:v>
                </c:pt>
                <c:pt idx="3144">
                  <c:v>-289.56400001200001</c:v>
                </c:pt>
                <c:pt idx="3145">
                  <c:v>-289.23399997899998</c:v>
                </c:pt>
                <c:pt idx="3146">
                  <c:v>-289.11300008199999</c:v>
                </c:pt>
                <c:pt idx="3147">
                  <c:v>-289.24099991600002</c:v>
                </c:pt>
                <c:pt idx="3148">
                  <c:v>-289.40299989200003</c:v>
                </c:pt>
                <c:pt idx="3149">
                  <c:v>-289.56400001200001</c:v>
                </c:pt>
                <c:pt idx="3150">
                  <c:v>-289.64700002699999</c:v>
                </c:pt>
                <c:pt idx="3151">
                  <c:v>-289.68700024999998</c:v>
                </c:pt>
                <c:pt idx="3152">
                  <c:v>-289.60799997399999</c:v>
                </c:pt>
                <c:pt idx="3153">
                  <c:v>-289.40499991899998</c:v>
                </c:pt>
                <c:pt idx="3154">
                  <c:v>-289.15500001700002</c:v>
                </c:pt>
                <c:pt idx="3155">
                  <c:v>-289.11300008199999</c:v>
                </c:pt>
                <c:pt idx="3156">
                  <c:v>-289.34700008200002</c:v>
                </c:pt>
                <c:pt idx="3157">
                  <c:v>-289.48599990700001</c:v>
                </c:pt>
                <c:pt idx="3158">
                  <c:v>-289.618999965</c:v>
                </c:pt>
                <c:pt idx="3159">
                  <c:v>-289.70699989000002</c:v>
                </c:pt>
                <c:pt idx="3160">
                  <c:v>-289.73799983499998</c:v>
                </c:pt>
                <c:pt idx="3161">
                  <c:v>-289.732999925</c:v>
                </c:pt>
                <c:pt idx="3162">
                  <c:v>-289.53000018400002</c:v>
                </c:pt>
                <c:pt idx="3163">
                  <c:v>-289.20500006100002</c:v>
                </c:pt>
                <c:pt idx="3164">
                  <c:v>-288.99000015799999</c:v>
                </c:pt>
                <c:pt idx="3165">
                  <c:v>-289.09399998399999</c:v>
                </c:pt>
                <c:pt idx="3166">
                  <c:v>-289.26600009399999</c:v>
                </c:pt>
                <c:pt idx="3167">
                  <c:v>-289.44699985400001</c:v>
                </c:pt>
                <c:pt idx="3168">
                  <c:v>-289.60700011799997</c:v>
                </c:pt>
                <c:pt idx="3169">
                  <c:v>-289.74100003299998</c:v>
                </c:pt>
                <c:pt idx="3170">
                  <c:v>-289.81200020099999</c:v>
                </c:pt>
                <c:pt idx="3171">
                  <c:v>-289.63799974900002</c:v>
                </c:pt>
                <c:pt idx="3172">
                  <c:v>-289.26799980700002</c:v>
                </c:pt>
                <c:pt idx="3173">
                  <c:v>-289.10499997400001</c:v>
                </c:pt>
                <c:pt idx="3174">
                  <c:v>-289.209999971</c:v>
                </c:pt>
                <c:pt idx="3175">
                  <c:v>-289.45199976399999</c:v>
                </c:pt>
                <c:pt idx="3176">
                  <c:v>-289.65100008100001</c:v>
                </c:pt>
                <c:pt idx="3177">
                  <c:v>-289.771999978</c:v>
                </c:pt>
                <c:pt idx="3178">
                  <c:v>-289.79299978799997</c:v>
                </c:pt>
                <c:pt idx="3179">
                  <c:v>-289.65599999099999</c:v>
                </c:pt>
                <c:pt idx="3180">
                  <c:v>-289.44399997099998</c:v>
                </c:pt>
                <c:pt idx="3181">
                  <c:v>-289.12699995600002</c:v>
                </c:pt>
                <c:pt idx="3182">
                  <c:v>-289.008999942</c:v>
                </c:pt>
                <c:pt idx="3183">
                  <c:v>-289.19699995299999</c:v>
                </c:pt>
                <c:pt idx="3184">
                  <c:v>-289.50700003200001</c:v>
                </c:pt>
                <c:pt idx="3185">
                  <c:v>-289.80800014699997</c:v>
                </c:pt>
                <c:pt idx="3186">
                  <c:v>-289.90400017899998</c:v>
                </c:pt>
                <c:pt idx="3187">
                  <c:v>-289.878000144</c:v>
                </c:pt>
                <c:pt idx="3188">
                  <c:v>-289.74599994300002</c:v>
                </c:pt>
                <c:pt idx="3189">
                  <c:v>-289.50599986100002</c:v>
                </c:pt>
                <c:pt idx="3190">
                  <c:v>-289.27200017500002</c:v>
                </c:pt>
                <c:pt idx="3191">
                  <c:v>-289.18199990900001</c:v>
                </c:pt>
                <c:pt idx="3192">
                  <c:v>-289.30499983300001</c:v>
                </c:pt>
                <c:pt idx="3193">
                  <c:v>-289.43399983699999</c:v>
                </c:pt>
                <c:pt idx="3194">
                  <c:v>-289.574000146</c:v>
                </c:pt>
                <c:pt idx="3195">
                  <c:v>-289.68899996300001</c:v>
                </c:pt>
                <c:pt idx="3196">
                  <c:v>-289.71299997099999</c:v>
                </c:pt>
                <c:pt idx="3197">
                  <c:v>-289.63800006299999</c:v>
                </c:pt>
                <c:pt idx="3198">
                  <c:v>-289.49800006800001</c:v>
                </c:pt>
                <c:pt idx="3199">
                  <c:v>-289.33299989400001</c:v>
                </c:pt>
                <c:pt idx="3200">
                  <c:v>-289.32200021800003</c:v>
                </c:pt>
                <c:pt idx="3201">
                  <c:v>-289.41099999900001</c:v>
                </c:pt>
                <c:pt idx="3202">
                  <c:v>-289.56600003900002</c:v>
                </c:pt>
                <c:pt idx="3203">
                  <c:v>-289.70999977299999</c:v>
                </c:pt>
                <c:pt idx="3204">
                  <c:v>-289.87299991999998</c:v>
                </c:pt>
                <c:pt idx="3205">
                  <c:v>-289.93199992699999</c:v>
                </c:pt>
                <c:pt idx="3206">
                  <c:v>-289.82800010099999</c:v>
                </c:pt>
                <c:pt idx="3207">
                  <c:v>-289.59600012700002</c:v>
                </c:pt>
                <c:pt idx="3208">
                  <c:v>-289.22399984399999</c:v>
                </c:pt>
                <c:pt idx="3209">
                  <c:v>-289.174000116</c:v>
                </c:pt>
                <c:pt idx="3210">
                  <c:v>-289.31900002100002</c:v>
                </c:pt>
                <c:pt idx="3211">
                  <c:v>-289.50200012200003</c:v>
                </c:pt>
                <c:pt idx="3212">
                  <c:v>-289.72800001500002</c:v>
                </c:pt>
                <c:pt idx="3213">
                  <c:v>-289.965000213</c:v>
                </c:pt>
                <c:pt idx="3214">
                  <c:v>-290.11700005500001</c:v>
                </c:pt>
                <c:pt idx="3215">
                  <c:v>-289.99299996100001</c:v>
                </c:pt>
                <c:pt idx="3216">
                  <c:v>-289.707000204</c:v>
                </c:pt>
                <c:pt idx="3217">
                  <c:v>-289.34999996599998</c:v>
                </c:pt>
                <c:pt idx="3218">
                  <c:v>-289.29399984200001</c:v>
                </c:pt>
                <c:pt idx="3219">
                  <c:v>-289.52699998600002</c:v>
                </c:pt>
                <c:pt idx="3220">
                  <c:v>-289.71700002400001</c:v>
                </c:pt>
                <c:pt idx="3221">
                  <c:v>-289.87499994699999</c:v>
                </c:pt>
                <c:pt idx="3222">
                  <c:v>-289.94599980100003</c:v>
                </c:pt>
                <c:pt idx="3223">
                  <c:v>-289.91099980199999</c:v>
                </c:pt>
                <c:pt idx="3224">
                  <c:v>-289.793000103</c:v>
                </c:pt>
                <c:pt idx="3225">
                  <c:v>-289.55599990399998</c:v>
                </c:pt>
                <c:pt idx="3226">
                  <c:v>-289.24299994299997</c:v>
                </c:pt>
                <c:pt idx="3227">
                  <c:v>-289.303999976</c:v>
                </c:pt>
                <c:pt idx="3228">
                  <c:v>-289.60200020799999</c:v>
                </c:pt>
                <c:pt idx="3229">
                  <c:v>-289.87499994699999</c:v>
                </c:pt>
                <c:pt idx="3230">
                  <c:v>-289.99899972700001</c:v>
                </c:pt>
                <c:pt idx="3231">
                  <c:v>-290.07399994899998</c:v>
                </c:pt>
                <c:pt idx="3232">
                  <c:v>-290.04000012099999</c:v>
                </c:pt>
                <c:pt idx="3233">
                  <c:v>-289.94499994400002</c:v>
                </c:pt>
                <c:pt idx="3234">
                  <c:v>-289.76399987000002</c:v>
                </c:pt>
                <c:pt idx="3235">
                  <c:v>-289.43999991800001</c:v>
                </c:pt>
                <c:pt idx="3236">
                  <c:v>-289.44300011500002</c:v>
                </c:pt>
                <c:pt idx="3237">
                  <c:v>-289.54100017399998</c:v>
                </c:pt>
                <c:pt idx="3238">
                  <c:v>-289.72500013199999</c:v>
                </c:pt>
                <c:pt idx="3239">
                  <c:v>-289.89400004499998</c:v>
                </c:pt>
                <c:pt idx="3240">
                  <c:v>-290.00000021199997</c:v>
                </c:pt>
                <c:pt idx="3241">
                  <c:v>-290.04300000400002</c:v>
                </c:pt>
                <c:pt idx="3242">
                  <c:v>-290.03600006699997</c:v>
                </c:pt>
                <c:pt idx="3243">
                  <c:v>-289.94300023199997</c:v>
                </c:pt>
                <c:pt idx="3244">
                  <c:v>-289.61600008200003</c:v>
                </c:pt>
                <c:pt idx="3245">
                  <c:v>-289.58999973300001</c:v>
                </c:pt>
                <c:pt idx="3246">
                  <c:v>-289.71900005100002</c:v>
                </c:pt>
                <c:pt idx="3247">
                  <c:v>-289.88499976700001</c:v>
                </c:pt>
                <c:pt idx="3248">
                  <c:v>-290.13099992899998</c:v>
                </c:pt>
                <c:pt idx="3249">
                  <c:v>-290.237999952</c:v>
                </c:pt>
                <c:pt idx="3250">
                  <c:v>-290.218999854</c:v>
                </c:pt>
                <c:pt idx="3251">
                  <c:v>-290.06400012900002</c:v>
                </c:pt>
                <c:pt idx="3252">
                  <c:v>-289.76799992399998</c:v>
                </c:pt>
                <c:pt idx="3253">
                  <c:v>-289.43500000799997</c:v>
                </c:pt>
                <c:pt idx="3254">
                  <c:v>-289.48699976299997</c:v>
                </c:pt>
                <c:pt idx="3255">
                  <c:v>-289.65199993700003</c:v>
                </c:pt>
                <c:pt idx="3256">
                  <c:v>-289.90199983799999</c:v>
                </c:pt>
                <c:pt idx="3257">
                  <c:v>-290.20599983599999</c:v>
                </c:pt>
                <c:pt idx="3258">
                  <c:v>-290.40399998200002</c:v>
                </c:pt>
                <c:pt idx="3259">
                  <c:v>-290.355000109</c:v>
                </c:pt>
                <c:pt idx="3260">
                  <c:v>-290.17899994499999</c:v>
                </c:pt>
                <c:pt idx="3261">
                  <c:v>-289.88400022500002</c:v>
                </c:pt>
                <c:pt idx="3262">
                  <c:v>-289.55199985100001</c:v>
                </c:pt>
                <c:pt idx="3263">
                  <c:v>-289.70199997999998</c:v>
                </c:pt>
                <c:pt idx="3264">
                  <c:v>-289.87000003700001</c:v>
                </c:pt>
                <c:pt idx="3265">
                  <c:v>-290.047999914</c:v>
                </c:pt>
                <c:pt idx="3266">
                  <c:v>-290.15200005399998</c:v>
                </c:pt>
                <c:pt idx="3267">
                  <c:v>-290.227999818</c:v>
                </c:pt>
                <c:pt idx="3268">
                  <c:v>-290.20900003399998</c:v>
                </c:pt>
                <c:pt idx="3269">
                  <c:v>-290.07099975099999</c:v>
                </c:pt>
                <c:pt idx="3270">
                  <c:v>-289.84999976799998</c:v>
                </c:pt>
                <c:pt idx="3271">
                  <c:v>-289.62300001900002</c:v>
                </c:pt>
                <c:pt idx="3272">
                  <c:v>-289.878000144</c:v>
                </c:pt>
                <c:pt idx="3273">
                  <c:v>-290.069000039</c:v>
                </c:pt>
                <c:pt idx="3274">
                  <c:v>-290.202000097</c:v>
                </c:pt>
                <c:pt idx="3275">
                  <c:v>-290.33800003800002</c:v>
                </c:pt>
                <c:pt idx="3276">
                  <c:v>-290.40299981099997</c:v>
                </c:pt>
                <c:pt idx="3277">
                  <c:v>-290.44899980100001</c:v>
                </c:pt>
                <c:pt idx="3278">
                  <c:v>-290.31899994000003</c:v>
                </c:pt>
                <c:pt idx="3279">
                  <c:v>-290.047999914</c:v>
                </c:pt>
                <c:pt idx="3280">
                  <c:v>-289.720999764</c:v>
                </c:pt>
                <c:pt idx="3281">
                  <c:v>-289.775000175</c:v>
                </c:pt>
                <c:pt idx="3282">
                  <c:v>-289.946000115</c:v>
                </c:pt>
                <c:pt idx="3283">
                  <c:v>-290.134999983</c:v>
                </c:pt>
                <c:pt idx="3284">
                  <c:v>-290.29399976100001</c:v>
                </c:pt>
                <c:pt idx="3285">
                  <c:v>-290.43399975599999</c:v>
                </c:pt>
                <c:pt idx="3286">
                  <c:v>-290.53900006700002</c:v>
                </c:pt>
                <c:pt idx="3287">
                  <c:v>-290.50599978100001</c:v>
                </c:pt>
                <c:pt idx="3288">
                  <c:v>-290.21000020399998</c:v>
                </c:pt>
                <c:pt idx="3289">
                  <c:v>-289.86100007300001</c:v>
                </c:pt>
                <c:pt idx="3290">
                  <c:v>-289.87200006400002</c:v>
                </c:pt>
                <c:pt idx="3291">
                  <c:v>-289.94700028599999</c:v>
                </c:pt>
                <c:pt idx="3292">
                  <c:v>-290.13299995599999</c:v>
                </c:pt>
                <c:pt idx="3293">
                  <c:v>-290.213000088</c:v>
                </c:pt>
                <c:pt idx="3294">
                  <c:v>-290.19399998900002</c:v>
                </c:pt>
                <c:pt idx="3295">
                  <c:v>-290.01999985200001</c:v>
                </c:pt>
                <c:pt idx="3296">
                  <c:v>-289.74899982599999</c:v>
                </c:pt>
                <c:pt idx="3297">
                  <c:v>-289.38999987400001</c:v>
                </c:pt>
                <c:pt idx="3298">
                  <c:v>-289.02499984299999</c:v>
                </c:pt>
                <c:pt idx="3299">
                  <c:v>-289.07800008300001</c:v>
                </c:pt>
                <c:pt idx="3300">
                  <c:v>-289.26000001400001</c:v>
                </c:pt>
                <c:pt idx="3301">
                  <c:v>-289.52400010299999</c:v>
                </c:pt>
                <c:pt idx="3302">
                  <c:v>-289.645999856</c:v>
                </c:pt>
                <c:pt idx="3303">
                  <c:v>-289.58300011</c:v>
                </c:pt>
                <c:pt idx="3304">
                  <c:v>-289.43600017799997</c:v>
                </c:pt>
                <c:pt idx="3305">
                  <c:v>-289.16199995400001</c:v>
                </c:pt>
                <c:pt idx="3306">
                  <c:v>-288.85700009999999</c:v>
                </c:pt>
                <c:pt idx="3307">
                  <c:v>-288.53900022800002</c:v>
                </c:pt>
                <c:pt idx="3308">
                  <c:v>-288.56800014599997</c:v>
                </c:pt>
                <c:pt idx="3309">
                  <c:v>-288.65600007099999</c:v>
                </c:pt>
                <c:pt idx="3310">
                  <c:v>-288.715000078</c:v>
                </c:pt>
                <c:pt idx="3311">
                  <c:v>-288.78899981500001</c:v>
                </c:pt>
                <c:pt idx="3312">
                  <c:v>-288.77600011200002</c:v>
                </c:pt>
                <c:pt idx="3313">
                  <c:v>-288.64899981999997</c:v>
                </c:pt>
                <c:pt idx="3314">
                  <c:v>-288.45099998900002</c:v>
                </c:pt>
                <c:pt idx="3315">
                  <c:v>-288.21499996099999</c:v>
                </c:pt>
                <c:pt idx="3316">
                  <c:v>-288.01500010299998</c:v>
                </c:pt>
                <c:pt idx="3317">
                  <c:v>-288.02800012099999</c:v>
                </c:pt>
                <c:pt idx="3318">
                  <c:v>-288.06999974199999</c:v>
                </c:pt>
                <c:pt idx="3319">
                  <c:v>-288.14299993700001</c:v>
                </c:pt>
                <c:pt idx="3320">
                  <c:v>-288.19099995300002</c:v>
                </c:pt>
                <c:pt idx="3321">
                  <c:v>-288.25800006700001</c:v>
                </c:pt>
                <c:pt idx="3322">
                  <c:v>-288.13300011699999</c:v>
                </c:pt>
                <c:pt idx="3323">
                  <c:v>-287.86200009100003</c:v>
                </c:pt>
                <c:pt idx="3324">
                  <c:v>-287.44900004200002</c:v>
                </c:pt>
                <c:pt idx="3325">
                  <c:v>-287.09500000100002</c:v>
                </c:pt>
                <c:pt idx="3326">
                  <c:v>-287.13100016999999</c:v>
                </c:pt>
                <c:pt idx="3327">
                  <c:v>-287.22899991600002</c:v>
                </c:pt>
                <c:pt idx="3328">
                  <c:v>-287.35699974900001</c:v>
                </c:pt>
                <c:pt idx="3329">
                  <c:v>-287.50200028299997</c:v>
                </c:pt>
                <c:pt idx="3330">
                  <c:v>-287.63200014400002</c:v>
                </c:pt>
                <c:pt idx="3331">
                  <c:v>-287.57300013700001</c:v>
                </c:pt>
                <c:pt idx="3332">
                  <c:v>-287.26300005799999</c:v>
                </c:pt>
                <c:pt idx="3333">
                  <c:v>-286.86399988400001</c:v>
                </c:pt>
                <c:pt idx="3334">
                  <c:v>-286.53399985099998</c:v>
                </c:pt>
                <c:pt idx="3335">
                  <c:v>-286.61199995499999</c:v>
                </c:pt>
                <c:pt idx="3336">
                  <c:v>-286.76299994099998</c:v>
                </c:pt>
                <c:pt idx="3337">
                  <c:v>-286.87499987400003</c:v>
                </c:pt>
                <c:pt idx="3338">
                  <c:v>-286.93599990799999</c:v>
                </c:pt>
                <c:pt idx="3339">
                  <c:v>-286.85899997400003</c:v>
                </c:pt>
                <c:pt idx="3340">
                  <c:v>-286.72100000500001</c:v>
                </c:pt>
                <c:pt idx="3341">
                  <c:v>-286.45600006000001</c:v>
                </c:pt>
                <c:pt idx="3342">
                  <c:v>-286.08400009100001</c:v>
                </c:pt>
                <c:pt idx="3343">
                  <c:v>-285.85600017100001</c:v>
                </c:pt>
                <c:pt idx="3344">
                  <c:v>-286.02400022799998</c:v>
                </c:pt>
                <c:pt idx="3345">
                  <c:v>-286.272999959</c:v>
                </c:pt>
                <c:pt idx="3346">
                  <c:v>-286.37500007199998</c:v>
                </c:pt>
                <c:pt idx="3347">
                  <c:v>-286.38200000900002</c:v>
                </c:pt>
                <c:pt idx="3348">
                  <c:v>-286.32599988499999</c:v>
                </c:pt>
                <c:pt idx="3349">
                  <c:v>-286.158999999</c:v>
                </c:pt>
                <c:pt idx="3350">
                  <c:v>-285.97099998700003</c:v>
                </c:pt>
                <c:pt idx="3351">
                  <c:v>-285.59900001900002</c:v>
                </c:pt>
                <c:pt idx="3352">
                  <c:v>-285.32899984900001</c:v>
                </c:pt>
                <c:pt idx="3353">
                  <c:v>-285.34999997400001</c:v>
                </c:pt>
                <c:pt idx="3354">
                  <c:v>-285.40800012400001</c:v>
                </c:pt>
                <c:pt idx="3355">
                  <c:v>-285.51399997700003</c:v>
                </c:pt>
                <c:pt idx="3356">
                  <c:v>-285.57400015399998</c:v>
                </c:pt>
                <c:pt idx="3357">
                  <c:v>-285.55400020000002</c:v>
                </c:pt>
                <c:pt idx="3358">
                  <c:v>-285.47000001399999</c:v>
                </c:pt>
                <c:pt idx="3359">
                  <c:v>-285.33799981200002</c:v>
                </c:pt>
                <c:pt idx="3360">
                  <c:v>-285.05699996599998</c:v>
                </c:pt>
                <c:pt idx="3361">
                  <c:v>-284.77600011999999</c:v>
                </c:pt>
                <c:pt idx="3362">
                  <c:v>-284.79500021799998</c:v>
                </c:pt>
                <c:pt idx="3363">
                  <c:v>-284.862000018</c:v>
                </c:pt>
                <c:pt idx="3364">
                  <c:v>-284.98300022900003</c:v>
                </c:pt>
                <c:pt idx="3365">
                  <c:v>-285.11000020699998</c:v>
                </c:pt>
                <c:pt idx="3366">
                  <c:v>-285.08000011799999</c:v>
                </c:pt>
                <c:pt idx="3367">
                  <c:v>-284.91800014199998</c:v>
                </c:pt>
                <c:pt idx="3368">
                  <c:v>-284.57899982999999</c:v>
                </c:pt>
                <c:pt idx="3369">
                  <c:v>-284.19000010500002</c:v>
                </c:pt>
                <c:pt idx="3370">
                  <c:v>-283.970999834</c:v>
                </c:pt>
                <c:pt idx="3371">
                  <c:v>-284.03299972399998</c:v>
                </c:pt>
                <c:pt idx="3372">
                  <c:v>-284.182999854</c:v>
                </c:pt>
                <c:pt idx="3373">
                  <c:v>-284.40500000700001</c:v>
                </c:pt>
                <c:pt idx="3374">
                  <c:v>-284.61700002700002</c:v>
                </c:pt>
                <c:pt idx="3375">
                  <c:v>-284.59399987500001</c:v>
                </c:pt>
                <c:pt idx="3376">
                  <c:v>-284.37800011600001</c:v>
                </c:pt>
                <c:pt idx="3377">
                  <c:v>-284.06800003699999</c:v>
                </c:pt>
                <c:pt idx="3378">
                  <c:v>-283.66100007</c:v>
                </c:pt>
                <c:pt idx="3379">
                  <c:v>-283.53799983200003</c:v>
                </c:pt>
                <c:pt idx="3380">
                  <c:v>-283.61200019699999</c:v>
                </c:pt>
                <c:pt idx="3381">
                  <c:v>-283.71199996899998</c:v>
                </c:pt>
                <c:pt idx="3382">
                  <c:v>-283.80299977700003</c:v>
                </c:pt>
                <c:pt idx="3383">
                  <c:v>-283.80899985799999</c:v>
                </c:pt>
                <c:pt idx="3384">
                  <c:v>-283.76800009300001</c:v>
                </c:pt>
                <c:pt idx="3385">
                  <c:v>-283.60499994600002</c:v>
                </c:pt>
                <c:pt idx="3386">
                  <c:v>-283.31800001900001</c:v>
                </c:pt>
                <c:pt idx="3387">
                  <c:v>-282.99100018299998</c:v>
                </c:pt>
                <c:pt idx="3388">
                  <c:v>-282.94800007700002</c:v>
                </c:pt>
                <c:pt idx="3389">
                  <c:v>-283.127000125</c:v>
                </c:pt>
                <c:pt idx="3390">
                  <c:v>-283.20499991499997</c:v>
                </c:pt>
                <c:pt idx="3391">
                  <c:v>-283.267999976</c:v>
                </c:pt>
                <c:pt idx="3392">
                  <c:v>-283.27699994</c:v>
                </c:pt>
                <c:pt idx="3393">
                  <c:v>-283.22699989699998</c:v>
                </c:pt>
                <c:pt idx="3394">
                  <c:v>-283.13800011500001</c:v>
                </c:pt>
                <c:pt idx="3395">
                  <c:v>-282.85200004500001</c:v>
                </c:pt>
                <c:pt idx="3396">
                  <c:v>-282.44999998700001</c:v>
                </c:pt>
                <c:pt idx="3397">
                  <c:v>-282.23500008500002</c:v>
                </c:pt>
                <c:pt idx="3398">
                  <c:v>-282.28299978699999</c:v>
                </c:pt>
                <c:pt idx="3399">
                  <c:v>-282.394000178</c:v>
                </c:pt>
                <c:pt idx="3400">
                  <c:v>-282.502999913</c:v>
                </c:pt>
                <c:pt idx="3401">
                  <c:v>-282.58699978499999</c:v>
                </c:pt>
                <c:pt idx="3402">
                  <c:v>-282.636999828</c:v>
                </c:pt>
                <c:pt idx="3403">
                  <c:v>-282.62499998099997</c:v>
                </c:pt>
                <c:pt idx="3404">
                  <c:v>-282.36699997199997</c:v>
                </c:pt>
                <c:pt idx="3405">
                  <c:v>-281.92099995199999</c:v>
                </c:pt>
                <c:pt idx="3406">
                  <c:v>-281.75999983200001</c:v>
                </c:pt>
                <c:pt idx="3407">
                  <c:v>-281.80999987500002</c:v>
                </c:pt>
                <c:pt idx="3408">
                  <c:v>-281.98800006599998</c:v>
                </c:pt>
                <c:pt idx="3409">
                  <c:v>-282.11799992700003</c:v>
                </c:pt>
                <c:pt idx="3410">
                  <c:v>-282.16000017699997</c:v>
                </c:pt>
                <c:pt idx="3411">
                  <c:v>-282.09899982899998</c:v>
                </c:pt>
                <c:pt idx="3412">
                  <c:v>-281.87599981900001</c:v>
                </c:pt>
                <c:pt idx="3413">
                  <c:v>-281.58100009899999</c:v>
                </c:pt>
                <c:pt idx="3414">
                  <c:v>-281.18800000499999</c:v>
                </c:pt>
                <c:pt idx="3415">
                  <c:v>-281.07300018900003</c:v>
                </c:pt>
                <c:pt idx="3416">
                  <c:v>-281.20700010299998</c:v>
                </c:pt>
                <c:pt idx="3417">
                  <c:v>-281.45199977999999</c:v>
                </c:pt>
                <c:pt idx="3418">
                  <c:v>-281.68200004099998</c:v>
                </c:pt>
                <c:pt idx="3419">
                  <c:v>-281.69899979799999</c:v>
                </c:pt>
                <c:pt idx="3420">
                  <c:v>-281.59300026</c:v>
                </c:pt>
                <c:pt idx="3421">
                  <c:v>-281.37399999000002</c:v>
                </c:pt>
                <c:pt idx="3422">
                  <c:v>-281.05200006400003</c:v>
                </c:pt>
                <c:pt idx="3423">
                  <c:v>-280.74200029999997</c:v>
                </c:pt>
                <c:pt idx="3424">
                  <c:v>-280.65699994300002</c:v>
                </c:pt>
                <c:pt idx="3425">
                  <c:v>-280.724000058</c:v>
                </c:pt>
                <c:pt idx="3426">
                  <c:v>-280.79000000100001</c:v>
                </c:pt>
                <c:pt idx="3427">
                  <c:v>-280.85800028599999</c:v>
                </c:pt>
                <c:pt idx="3428">
                  <c:v>-280.89400014099999</c:v>
                </c:pt>
                <c:pt idx="3429">
                  <c:v>-280.83599999099999</c:v>
                </c:pt>
                <c:pt idx="3430">
                  <c:v>-280.67500018499999</c:v>
                </c:pt>
                <c:pt idx="3431">
                  <c:v>-280.45199986099999</c:v>
                </c:pt>
                <c:pt idx="3432">
                  <c:v>-280.21200009400002</c:v>
                </c:pt>
                <c:pt idx="3433">
                  <c:v>-280.20600001299999</c:v>
                </c:pt>
                <c:pt idx="3434">
                  <c:v>-280.23999984099999</c:v>
                </c:pt>
                <c:pt idx="3435">
                  <c:v>-280.33100027799998</c:v>
                </c:pt>
                <c:pt idx="3436">
                  <c:v>-280.40399984499999</c:v>
                </c:pt>
                <c:pt idx="3437">
                  <c:v>-280.48800003000002</c:v>
                </c:pt>
                <c:pt idx="3438">
                  <c:v>-280.46400002199999</c:v>
                </c:pt>
                <c:pt idx="3439">
                  <c:v>-280.27499984000002</c:v>
                </c:pt>
                <c:pt idx="3440">
                  <c:v>-279.958999995</c:v>
                </c:pt>
                <c:pt idx="3441">
                  <c:v>-279.51200011899999</c:v>
                </c:pt>
                <c:pt idx="3442">
                  <c:v>-279.46900001300003</c:v>
                </c:pt>
                <c:pt idx="3443">
                  <c:v>-279.55800010799999</c:v>
                </c:pt>
                <c:pt idx="3444">
                  <c:v>-279.67800014900001</c:v>
                </c:pt>
                <c:pt idx="3445">
                  <c:v>-279.82999999100002</c:v>
                </c:pt>
                <c:pt idx="3446">
                  <c:v>-279.98800022799998</c:v>
                </c:pt>
                <c:pt idx="3447">
                  <c:v>-280.057000055</c:v>
                </c:pt>
                <c:pt idx="3448">
                  <c:v>-279.84799991800003</c:v>
                </c:pt>
                <c:pt idx="3449">
                  <c:v>-279.47899983299999</c:v>
                </c:pt>
                <c:pt idx="3450">
                  <c:v>-279.04700000100001</c:v>
                </c:pt>
                <c:pt idx="3451">
                  <c:v>-278.99999984099998</c:v>
                </c:pt>
                <c:pt idx="3452">
                  <c:v>-279.17500014900003</c:v>
                </c:pt>
                <c:pt idx="3453">
                  <c:v>-279.300999956</c:v>
                </c:pt>
                <c:pt idx="3454">
                  <c:v>-279.38599999799999</c:v>
                </c:pt>
                <c:pt idx="3455">
                  <c:v>-279.37700003399999</c:v>
                </c:pt>
                <c:pt idx="3456">
                  <c:v>-279.25800016400001</c:v>
                </c:pt>
                <c:pt idx="3457">
                  <c:v>-279.053999938</c:v>
                </c:pt>
                <c:pt idx="3458">
                  <c:v>-278.73499989499999</c:v>
                </c:pt>
                <c:pt idx="3459">
                  <c:v>-278.34799988200001</c:v>
                </c:pt>
                <c:pt idx="3460">
                  <c:v>-278.41700002300001</c:v>
                </c:pt>
                <c:pt idx="3461">
                  <c:v>-278.65900013100003</c:v>
                </c:pt>
                <c:pt idx="3462">
                  <c:v>-278.86600024099999</c:v>
                </c:pt>
                <c:pt idx="3463">
                  <c:v>-278.91699982599999</c:v>
                </c:pt>
                <c:pt idx="3464">
                  <c:v>-278.911000059</c:v>
                </c:pt>
                <c:pt idx="3465">
                  <c:v>-278.79400021599997</c:v>
                </c:pt>
                <c:pt idx="3466">
                  <c:v>-278.61199997099999</c:v>
                </c:pt>
                <c:pt idx="3467">
                  <c:v>-278.34799988200001</c:v>
                </c:pt>
                <c:pt idx="3468">
                  <c:v>-277.95000019299999</c:v>
                </c:pt>
                <c:pt idx="3469">
                  <c:v>-277.96399975200001</c:v>
                </c:pt>
                <c:pt idx="3470">
                  <c:v>-278.00400028899998</c:v>
                </c:pt>
                <c:pt idx="3471">
                  <c:v>-278.12300015900001</c:v>
                </c:pt>
                <c:pt idx="3472">
                  <c:v>-278.21800002100002</c:v>
                </c:pt>
                <c:pt idx="3473">
                  <c:v>-278.240999859</c:v>
                </c:pt>
                <c:pt idx="3474">
                  <c:v>-278.20099994999998</c:v>
                </c:pt>
                <c:pt idx="3475">
                  <c:v>-278.105999774</c:v>
                </c:pt>
                <c:pt idx="3476">
                  <c:v>-277.92999992400001</c:v>
                </c:pt>
                <c:pt idx="3477">
                  <c:v>-277.54200005400003</c:v>
                </c:pt>
                <c:pt idx="3478">
                  <c:v>-277.51500016300002</c:v>
                </c:pt>
                <c:pt idx="3479">
                  <c:v>-277.58699987300002</c:v>
                </c:pt>
                <c:pt idx="3480">
                  <c:v>-277.68499993299997</c:v>
                </c:pt>
                <c:pt idx="3481">
                  <c:v>-277.85599987299997</c:v>
                </c:pt>
                <c:pt idx="3482">
                  <c:v>-277.881000051</c:v>
                </c:pt>
                <c:pt idx="3483">
                  <c:v>-277.776000055</c:v>
                </c:pt>
                <c:pt idx="3484">
                  <c:v>-277.53500011699998</c:v>
                </c:pt>
                <c:pt idx="3485">
                  <c:v>-277.155999898</c:v>
                </c:pt>
                <c:pt idx="3486">
                  <c:v>-276.77999987499999</c:v>
                </c:pt>
                <c:pt idx="3487">
                  <c:v>-276.81299984700001</c:v>
                </c:pt>
                <c:pt idx="3488">
                  <c:v>-276.91900001400001</c:v>
                </c:pt>
                <c:pt idx="3489">
                  <c:v>-277.10299997099997</c:v>
                </c:pt>
                <c:pt idx="3490">
                  <c:v>-277.33200006200002</c:v>
                </c:pt>
                <c:pt idx="3491">
                  <c:v>-277.44899990499999</c:v>
                </c:pt>
                <c:pt idx="3492">
                  <c:v>-277.31099993700002</c:v>
                </c:pt>
                <c:pt idx="3493">
                  <c:v>-277.04900018900003</c:v>
                </c:pt>
                <c:pt idx="3494">
                  <c:v>-276.67099982500002</c:v>
                </c:pt>
                <c:pt idx="3495">
                  <c:v>-276.31500007099999</c:v>
                </c:pt>
                <c:pt idx="3496">
                  <c:v>-276.42700000399998</c:v>
                </c:pt>
                <c:pt idx="3497">
                  <c:v>-276.53700022499999</c:v>
                </c:pt>
                <c:pt idx="3498">
                  <c:v>-276.64700013100003</c:v>
                </c:pt>
                <c:pt idx="3499">
                  <c:v>-276.67499987899998</c:v>
                </c:pt>
                <c:pt idx="3500">
                  <c:v>-276.66900011199999</c:v>
                </c:pt>
                <c:pt idx="3501">
                  <c:v>-276.56299994599999</c:v>
                </c:pt>
                <c:pt idx="3502">
                  <c:v>-276.33700005200001</c:v>
                </c:pt>
                <c:pt idx="3503">
                  <c:v>-276.03399991100002</c:v>
                </c:pt>
                <c:pt idx="3504">
                  <c:v>-275.79999991</c:v>
                </c:pt>
                <c:pt idx="3505">
                  <c:v>-276.000999939</c:v>
                </c:pt>
                <c:pt idx="3506">
                  <c:v>-276.13199996999998</c:v>
                </c:pt>
                <c:pt idx="3507">
                  <c:v>-276.19700005700003</c:v>
                </c:pt>
                <c:pt idx="3508">
                  <c:v>-276.25799977700001</c:v>
                </c:pt>
                <c:pt idx="3509">
                  <c:v>-276.23899999299999</c:v>
                </c:pt>
                <c:pt idx="3510">
                  <c:v>-276.19900008399998</c:v>
                </c:pt>
                <c:pt idx="3511">
                  <c:v>-275.98200015499998</c:v>
                </c:pt>
                <c:pt idx="3512">
                  <c:v>-275.62800011399997</c:v>
                </c:pt>
                <c:pt idx="3513">
                  <c:v>-275.29399971200002</c:v>
                </c:pt>
                <c:pt idx="3514">
                  <c:v>-275.294999883</c:v>
                </c:pt>
                <c:pt idx="3515">
                  <c:v>-275.40600027400001</c:v>
                </c:pt>
                <c:pt idx="3516">
                  <c:v>-275.52699985700002</c:v>
                </c:pt>
                <c:pt idx="3517">
                  <c:v>-275.61000018599998</c:v>
                </c:pt>
                <c:pt idx="3518">
                  <c:v>-275.66599999599998</c:v>
                </c:pt>
                <c:pt idx="3519">
                  <c:v>-275.68399992299999</c:v>
                </c:pt>
                <c:pt idx="3520">
                  <c:v>-275.563000026</c:v>
                </c:pt>
                <c:pt idx="3521">
                  <c:v>-275.18399980599997</c:v>
                </c:pt>
                <c:pt idx="3522">
                  <c:v>-274.83200010600001</c:v>
                </c:pt>
                <c:pt idx="3523">
                  <c:v>-274.84400026700001</c:v>
                </c:pt>
                <c:pt idx="3524">
                  <c:v>-274.94199969800002</c:v>
                </c:pt>
                <c:pt idx="3525">
                  <c:v>-275.14600023899999</c:v>
                </c:pt>
                <c:pt idx="3526">
                  <c:v>-275.23399984899999</c:v>
                </c:pt>
                <c:pt idx="3527">
                  <c:v>-275.21599992199998</c:v>
                </c:pt>
                <c:pt idx="3528">
                  <c:v>-275.03899990100001</c:v>
                </c:pt>
                <c:pt idx="3529">
                  <c:v>-274.76599984799998</c:v>
                </c:pt>
                <c:pt idx="3530">
                  <c:v>-274.41099995000002</c:v>
                </c:pt>
                <c:pt idx="3531">
                  <c:v>-274.127000221</c:v>
                </c:pt>
                <c:pt idx="3532">
                  <c:v>-274.21300011900001</c:v>
                </c:pt>
                <c:pt idx="3533">
                  <c:v>-274.421000085</c:v>
                </c:pt>
                <c:pt idx="3534">
                  <c:v>-274.69999990399998</c:v>
                </c:pt>
                <c:pt idx="3535">
                  <c:v>-274.830000079</c:v>
                </c:pt>
                <c:pt idx="3536">
                  <c:v>-274.76800018900002</c:v>
                </c:pt>
                <c:pt idx="3537">
                  <c:v>-274.61900022999998</c:v>
                </c:pt>
                <c:pt idx="3538">
                  <c:v>-274.34400015</c:v>
                </c:pt>
                <c:pt idx="3539">
                  <c:v>-274.04300003499998</c:v>
                </c:pt>
                <c:pt idx="3540">
                  <c:v>-273.809000035</c:v>
                </c:pt>
                <c:pt idx="3541">
                  <c:v>-273.86899989800003</c:v>
                </c:pt>
                <c:pt idx="3542">
                  <c:v>-273.98299985800003</c:v>
                </c:pt>
                <c:pt idx="3543">
                  <c:v>-274.05600005299999</c:v>
                </c:pt>
                <c:pt idx="3544">
                  <c:v>-274.13700004100002</c:v>
                </c:pt>
                <c:pt idx="3545">
                  <c:v>-274.12800007700002</c:v>
                </c:pt>
                <c:pt idx="3546">
                  <c:v>-273.99900007299999</c:v>
                </c:pt>
                <c:pt idx="3547">
                  <c:v>-273.79800004399999</c:v>
                </c:pt>
                <c:pt idx="3548">
                  <c:v>-273.56600006999997</c:v>
                </c:pt>
                <c:pt idx="3549">
                  <c:v>-273.45200010999997</c:v>
                </c:pt>
                <c:pt idx="3550">
                  <c:v>-273.49799978499999</c:v>
                </c:pt>
                <c:pt idx="3551">
                  <c:v>-273.56500021400001</c:v>
                </c:pt>
                <c:pt idx="3552">
                  <c:v>-273.65399999499999</c:v>
                </c:pt>
                <c:pt idx="3553">
                  <c:v>-273.70699992200002</c:v>
                </c:pt>
                <c:pt idx="3554">
                  <c:v>-273.77800008999998</c:v>
                </c:pt>
                <c:pt idx="3555">
                  <c:v>-273.650000256</c:v>
                </c:pt>
                <c:pt idx="3556">
                  <c:v>-273.37699988899999</c:v>
                </c:pt>
                <c:pt idx="3557">
                  <c:v>-272.96900006499999</c:v>
                </c:pt>
                <c:pt idx="3558">
                  <c:v>-272.704000119</c:v>
                </c:pt>
                <c:pt idx="3559">
                  <c:v>-272.771000233</c:v>
                </c:pt>
                <c:pt idx="3560">
                  <c:v>-272.895000014</c:v>
                </c:pt>
                <c:pt idx="3561">
                  <c:v>-273.03799989200002</c:v>
                </c:pt>
                <c:pt idx="3562">
                  <c:v>-273.190000048</c:v>
                </c:pt>
                <c:pt idx="3563">
                  <c:v>-273.32199993500001</c:v>
                </c:pt>
                <c:pt idx="3564">
                  <c:v>-273.26000004500003</c:v>
                </c:pt>
                <c:pt idx="3565">
                  <c:v>-272.94800025400002</c:v>
                </c:pt>
                <c:pt idx="3566">
                  <c:v>-272.55399999000002</c:v>
                </c:pt>
                <c:pt idx="3567">
                  <c:v>-272.31599993499998</c:v>
                </c:pt>
                <c:pt idx="3568">
                  <c:v>-272.42700001200001</c:v>
                </c:pt>
                <c:pt idx="3569">
                  <c:v>-272.60200000600003</c:v>
                </c:pt>
                <c:pt idx="3570">
                  <c:v>-272.72899998399998</c:v>
                </c:pt>
                <c:pt idx="3571">
                  <c:v>-272.796999954</c:v>
                </c:pt>
                <c:pt idx="3572">
                  <c:v>-272.72099987600001</c:v>
                </c:pt>
                <c:pt idx="3573">
                  <c:v>-272.581000195</c:v>
                </c:pt>
                <c:pt idx="3574">
                  <c:v>-272.31399990900002</c:v>
                </c:pt>
                <c:pt idx="3575">
                  <c:v>-271.94800001999999</c:v>
                </c:pt>
                <c:pt idx="3576">
                  <c:v>-271.811999765</c:v>
                </c:pt>
                <c:pt idx="3577">
                  <c:v>-272.01199993699998</c:v>
                </c:pt>
                <c:pt idx="3578">
                  <c:v>-272.28599984700003</c:v>
                </c:pt>
                <c:pt idx="3579">
                  <c:v>-272.40300000399998</c:v>
                </c:pt>
                <c:pt idx="3580">
                  <c:v>-272.41800004800001</c:v>
                </c:pt>
                <c:pt idx="3581">
                  <c:v>-272.36100006800001</c:v>
                </c:pt>
                <c:pt idx="3582">
                  <c:v>-272.19200015500002</c:v>
                </c:pt>
                <c:pt idx="3583">
                  <c:v>-272.00200011700002</c:v>
                </c:pt>
                <c:pt idx="3584">
                  <c:v>-271.63799994200002</c:v>
                </c:pt>
                <c:pt idx="3585">
                  <c:v>-271.460999921</c:v>
                </c:pt>
                <c:pt idx="3586">
                  <c:v>-271.51299999100002</c:v>
                </c:pt>
                <c:pt idx="3587">
                  <c:v>-271.596000006</c:v>
                </c:pt>
                <c:pt idx="3588">
                  <c:v>-271.715999732</c:v>
                </c:pt>
                <c:pt idx="3589">
                  <c:v>-271.78299984699999</c:v>
                </c:pt>
                <c:pt idx="3590">
                  <c:v>-271.76200003600002</c:v>
                </c:pt>
                <c:pt idx="3591">
                  <c:v>-271.67699999400003</c:v>
                </c:pt>
                <c:pt idx="3592">
                  <c:v>-271.54299976499999</c:v>
                </c:pt>
                <c:pt idx="3593">
                  <c:v>-271.26700014300002</c:v>
                </c:pt>
                <c:pt idx="3594">
                  <c:v>-271.08200001500001</c:v>
                </c:pt>
                <c:pt idx="3595">
                  <c:v>-271.13200005800002</c:v>
                </c:pt>
                <c:pt idx="3596">
                  <c:v>-271.224000037</c:v>
                </c:pt>
                <c:pt idx="3597">
                  <c:v>-271.35899980800002</c:v>
                </c:pt>
                <c:pt idx="3598">
                  <c:v>-271.49000015299998</c:v>
                </c:pt>
                <c:pt idx="3599">
                  <c:v>-271.46200009199998</c:v>
                </c:pt>
                <c:pt idx="3600">
                  <c:v>-271.29699991799998</c:v>
                </c:pt>
                <c:pt idx="3601">
                  <c:v>-270.95799992100001</c:v>
                </c:pt>
                <c:pt idx="3602">
                  <c:v>-270.57400010499998</c:v>
                </c:pt>
                <c:pt idx="3603">
                  <c:v>-270.45200003799999</c:v>
                </c:pt>
                <c:pt idx="3604">
                  <c:v>-270.54400001699997</c:v>
                </c:pt>
                <c:pt idx="3605">
                  <c:v>-270.71799984</c:v>
                </c:pt>
                <c:pt idx="3606">
                  <c:v>-270.95199983999998</c:v>
                </c:pt>
                <c:pt idx="3607">
                  <c:v>-271.17100011100001</c:v>
                </c:pt>
                <c:pt idx="3608">
                  <c:v>-271.14500007599997</c:v>
                </c:pt>
                <c:pt idx="3609">
                  <c:v>-270.92799983200001</c:v>
                </c:pt>
                <c:pt idx="3610">
                  <c:v>-270.61699989700003</c:v>
                </c:pt>
                <c:pt idx="3611">
                  <c:v>-270.21600001000002</c:v>
                </c:pt>
                <c:pt idx="3612">
                  <c:v>-270.18999997499998</c:v>
                </c:pt>
                <c:pt idx="3613">
                  <c:v>-270.29499997200003</c:v>
                </c:pt>
                <c:pt idx="3614">
                  <c:v>-270.41599986799997</c:v>
                </c:pt>
                <c:pt idx="3615">
                  <c:v>-270.52000000800001</c:v>
                </c:pt>
                <c:pt idx="3616">
                  <c:v>-270.53200017</c:v>
                </c:pt>
                <c:pt idx="3617">
                  <c:v>-270.48900006299999</c:v>
                </c:pt>
                <c:pt idx="3618">
                  <c:v>-270.32200017700001</c:v>
                </c:pt>
                <c:pt idx="3619">
                  <c:v>-271.20000002900002</c:v>
                </c:pt>
                <c:pt idx="3620">
                  <c:v>-270.95300001099997</c:v>
                </c:pt>
                <c:pt idx="3621">
                  <c:v>-271.078999818</c:v>
                </c:pt>
                <c:pt idx="3622">
                  <c:v>-271.35899980800002</c:v>
                </c:pt>
                <c:pt idx="3623">
                  <c:v>-271.530000062</c:v>
                </c:pt>
                <c:pt idx="3624">
                  <c:v>-271.67799984999999</c:v>
                </c:pt>
                <c:pt idx="3625">
                  <c:v>-271.766999946</c:v>
                </c:pt>
                <c:pt idx="3626">
                  <c:v>-271.78699990000001</c:v>
                </c:pt>
                <c:pt idx="3627">
                  <c:v>-271.76799980200002</c:v>
                </c:pt>
                <c:pt idx="3628">
                  <c:v>-271.55499992699998</c:v>
                </c:pt>
                <c:pt idx="3629">
                  <c:v>-271.23300000099999</c:v>
                </c:pt>
                <c:pt idx="3630">
                  <c:v>-271.18299995799998</c:v>
                </c:pt>
                <c:pt idx="3631">
                  <c:v>-271.33100006000001</c:v>
                </c:pt>
                <c:pt idx="3632">
                  <c:v>-271.53499997199998</c:v>
                </c:pt>
                <c:pt idx="3633">
                  <c:v>-271.72899975000001</c:v>
                </c:pt>
                <c:pt idx="3634">
                  <c:v>-271.88900001299999</c:v>
                </c:pt>
                <c:pt idx="3635">
                  <c:v>-272.01200025200001</c:v>
                </c:pt>
                <c:pt idx="3636">
                  <c:v>-272.07100025800003</c:v>
                </c:pt>
                <c:pt idx="3637">
                  <c:v>-271.88699998700002</c:v>
                </c:pt>
                <c:pt idx="3638">
                  <c:v>-271.52199995500001</c:v>
                </c:pt>
                <c:pt idx="3639">
                  <c:v>-271.521000098</c:v>
                </c:pt>
                <c:pt idx="3640">
                  <c:v>-271.67000005699998</c:v>
                </c:pt>
                <c:pt idx="3641">
                  <c:v>-271.93999991300001</c:v>
                </c:pt>
                <c:pt idx="3642">
                  <c:v>-272.15399995899998</c:v>
                </c:pt>
                <c:pt idx="3643">
                  <c:v>-272.27300014299999</c:v>
                </c:pt>
                <c:pt idx="3644">
                  <c:v>-272.28499999000002</c:v>
                </c:pt>
                <c:pt idx="3645">
                  <c:v>-272.13400000500002</c:v>
                </c:pt>
                <c:pt idx="3646">
                  <c:v>-271.91199985100002</c:v>
                </c:pt>
                <c:pt idx="3647">
                  <c:v>-271.60000006000001</c:v>
                </c:pt>
                <c:pt idx="3648">
                  <c:v>-271.64199999499999</c:v>
                </c:pt>
                <c:pt idx="3649">
                  <c:v>-271.87300011299999</c:v>
                </c:pt>
                <c:pt idx="3650">
                  <c:v>-272.20899991200002</c:v>
                </c:pt>
                <c:pt idx="3651">
                  <c:v>-272.523000045</c:v>
                </c:pt>
                <c:pt idx="3652">
                  <c:v>-272.61799990700001</c:v>
                </c:pt>
                <c:pt idx="3653">
                  <c:v>-272.58400007799997</c:v>
                </c:pt>
                <c:pt idx="3654">
                  <c:v>-272.43800000300001</c:v>
                </c:pt>
                <c:pt idx="3655">
                  <c:v>-272.19099998500002</c:v>
                </c:pt>
                <c:pt idx="3656">
                  <c:v>-271.96199989399997</c:v>
                </c:pt>
                <c:pt idx="3657">
                  <c:v>-272.02900000800003</c:v>
                </c:pt>
                <c:pt idx="3658">
                  <c:v>-272.19200015500002</c:v>
                </c:pt>
                <c:pt idx="3659">
                  <c:v>-272.34800005099999</c:v>
                </c:pt>
                <c:pt idx="3660">
                  <c:v>-272.49999989299999</c:v>
                </c:pt>
                <c:pt idx="3661">
                  <c:v>-272.613999853</c:v>
                </c:pt>
                <c:pt idx="3662">
                  <c:v>-272.62900021199999</c:v>
                </c:pt>
                <c:pt idx="3663">
                  <c:v>-272.54000011599999</c:v>
                </c:pt>
                <c:pt idx="3664">
                  <c:v>-272.39299986999998</c:v>
                </c:pt>
                <c:pt idx="3665">
                  <c:v>-272.23500026200003</c:v>
                </c:pt>
                <c:pt idx="3666">
                  <c:v>-272.37800013999998</c:v>
                </c:pt>
                <c:pt idx="3667">
                  <c:v>-272.50599997400002</c:v>
                </c:pt>
                <c:pt idx="3668">
                  <c:v>-272.68600019199999</c:v>
                </c:pt>
                <c:pt idx="3669">
                  <c:v>-272.84299994399998</c:v>
                </c:pt>
                <c:pt idx="3670">
                  <c:v>-273.00200003700002</c:v>
                </c:pt>
                <c:pt idx="3671">
                  <c:v>-273.05400010699998</c:v>
                </c:pt>
                <c:pt idx="3672">
                  <c:v>-272.93699994899998</c:v>
                </c:pt>
                <c:pt idx="3673">
                  <c:v>-272.69899989499999</c:v>
                </c:pt>
                <c:pt idx="3674">
                  <c:v>-272.33400017700001</c:v>
                </c:pt>
                <c:pt idx="3675">
                  <c:v>-272.43500011999998</c:v>
                </c:pt>
                <c:pt idx="3676">
                  <c:v>-272.61799990700001</c:v>
                </c:pt>
                <c:pt idx="3677">
                  <c:v>-272.827000043</c:v>
                </c:pt>
                <c:pt idx="3678">
                  <c:v>-273.06300006999999</c:v>
                </c:pt>
                <c:pt idx="3679">
                  <c:v>-273.29900009800002</c:v>
                </c:pt>
                <c:pt idx="3680">
                  <c:v>-273.44099980499999</c:v>
                </c:pt>
                <c:pt idx="3681">
                  <c:v>-273.30699989099998</c:v>
                </c:pt>
                <c:pt idx="3682">
                  <c:v>-273.01500005399998</c:v>
                </c:pt>
                <c:pt idx="3683">
                  <c:v>-272.66799995000002</c:v>
                </c:pt>
                <c:pt idx="3684">
                  <c:v>-272.75900007199999</c:v>
                </c:pt>
                <c:pt idx="3685">
                  <c:v>-273.02799975699998</c:v>
                </c:pt>
                <c:pt idx="3686">
                  <c:v>-273.24200011800002</c:v>
                </c:pt>
                <c:pt idx="3687">
                  <c:v>-273.40900000400001</c:v>
                </c:pt>
                <c:pt idx="3688">
                  <c:v>-273.47900000200002</c:v>
                </c:pt>
                <c:pt idx="3689">
                  <c:v>-273.43500003899999</c:v>
                </c:pt>
                <c:pt idx="3690">
                  <c:v>-273.30700020500001</c:v>
                </c:pt>
                <c:pt idx="3691">
                  <c:v>-273.06499978300002</c:v>
                </c:pt>
                <c:pt idx="3692">
                  <c:v>-272.779000027</c:v>
                </c:pt>
                <c:pt idx="3693">
                  <c:v>-272.96800020799998</c:v>
                </c:pt>
                <c:pt idx="3694">
                  <c:v>-273.30300015199998</c:v>
                </c:pt>
                <c:pt idx="3695">
                  <c:v>-273.59700001499999</c:v>
                </c:pt>
                <c:pt idx="3696">
                  <c:v>-273.73199978600002</c:v>
                </c:pt>
                <c:pt idx="3697">
                  <c:v>-273.80299995399997</c:v>
                </c:pt>
                <c:pt idx="3698">
                  <c:v>-273.76300004500001</c:v>
                </c:pt>
                <c:pt idx="3699">
                  <c:v>-273.65699987900001</c:v>
                </c:pt>
                <c:pt idx="3700">
                  <c:v>-273.472999921</c:v>
                </c:pt>
                <c:pt idx="3701">
                  <c:v>-273.190000048</c:v>
                </c:pt>
                <c:pt idx="3702">
                  <c:v>-273.30499986400002</c:v>
                </c:pt>
                <c:pt idx="3703">
                  <c:v>-273.43799992200002</c:v>
                </c:pt>
                <c:pt idx="3704">
                  <c:v>-273.64500003199998</c:v>
                </c:pt>
                <c:pt idx="3705">
                  <c:v>-273.82200005200002</c:v>
                </c:pt>
                <c:pt idx="3706">
                  <c:v>-273.92599987800003</c:v>
                </c:pt>
                <c:pt idx="3707">
                  <c:v>-273.96300021799999</c:v>
                </c:pt>
                <c:pt idx="3708">
                  <c:v>-273.94600014700001</c:v>
                </c:pt>
                <c:pt idx="3709">
                  <c:v>-273.85000011400001</c:v>
                </c:pt>
                <c:pt idx="3710">
                  <c:v>-273.57999994400001</c:v>
                </c:pt>
                <c:pt idx="3711">
                  <c:v>-273.64900008500001</c:v>
                </c:pt>
                <c:pt idx="3712">
                  <c:v>-273.81199991800003</c:v>
                </c:pt>
                <c:pt idx="3713">
                  <c:v>-273.99900007299999</c:v>
                </c:pt>
                <c:pt idx="3714">
                  <c:v>-274.25300002799997</c:v>
                </c:pt>
                <c:pt idx="3715">
                  <c:v>-274.35900019500002</c:v>
                </c:pt>
                <c:pt idx="3716">
                  <c:v>-274.331999989</c:v>
                </c:pt>
                <c:pt idx="3717">
                  <c:v>-274.17000001299999</c:v>
                </c:pt>
                <c:pt idx="3718">
                  <c:v>-273.87099992499998</c:v>
                </c:pt>
                <c:pt idx="3719">
                  <c:v>-273.61200006000001</c:v>
                </c:pt>
                <c:pt idx="3720">
                  <c:v>-273.73999989399999</c:v>
                </c:pt>
                <c:pt idx="3721">
                  <c:v>-273.93600001200002</c:v>
                </c:pt>
                <c:pt idx="3722">
                  <c:v>-274.207999895</c:v>
                </c:pt>
                <c:pt idx="3723">
                  <c:v>-274.52099985699999</c:v>
                </c:pt>
                <c:pt idx="3724">
                  <c:v>-274.71799983199998</c:v>
                </c:pt>
                <c:pt idx="3725">
                  <c:v>-274.66299987899998</c:v>
                </c:pt>
                <c:pt idx="3726">
                  <c:v>-274.48000009200001</c:v>
                </c:pt>
                <c:pt idx="3727">
                  <c:v>-274.18299971599998</c:v>
                </c:pt>
                <c:pt idx="3728">
                  <c:v>-273.940999922</c:v>
                </c:pt>
                <c:pt idx="3729">
                  <c:v>-274.14800003200003</c:v>
                </c:pt>
                <c:pt idx="3730">
                  <c:v>-274.34799988999998</c:v>
                </c:pt>
                <c:pt idx="3731">
                  <c:v>-274.54600003500002</c:v>
                </c:pt>
                <c:pt idx="3732">
                  <c:v>-274.657999969</c:v>
                </c:pt>
                <c:pt idx="3733">
                  <c:v>-274.73400004699999</c:v>
                </c:pt>
                <c:pt idx="3734">
                  <c:v>-274.70800001200001</c:v>
                </c:pt>
                <c:pt idx="3735">
                  <c:v>-274.56399996300001</c:v>
                </c:pt>
                <c:pt idx="3736">
                  <c:v>-274.34399983600002</c:v>
                </c:pt>
                <c:pt idx="3737">
                  <c:v>-274.22200008300001</c:v>
                </c:pt>
                <c:pt idx="3738">
                  <c:v>-274.51700011700001</c:v>
                </c:pt>
                <c:pt idx="3739">
                  <c:v>-274.73899995699998</c:v>
                </c:pt>
                <c:pt idx="3740">
                  <c:v>-274.89099979899999</c:v>
                </c:pt>
                <c:pt idx="3741">
                  <c:v>-275.03600001799998</c:v>
                </c:pt>
                <c:pt idx="3742">
                  <c:v>-275.09900007900001</c:v>
                </c:pt>
                <c:pt idx="3743">
                  <c:v>-275.14100001399999</c:v>
                </c:pt>
                <c:pt idx="3744">
                  <c:v>-275.00699978599999</c:v>
                </c:pt>
                <c:pt idx="3745">
                  <c:v>-274.73699993000002</c:v>
                </c:pt>
                <c:pt idx="3746">
                  <c:v>-274.511999893</c:v>
                </c:pt>
                <c:pt idx="3747">
                  <c:v>-274.60400018600001</c:v>
                </c:pt>
                <c:pt idx="3748">
                  <c:v>-274.80500021500001</c:v>
                </c:pt>
                <c:pt idx="3749">
                  <c:v>-275.01399972199999</c:v>
                </c:pt>
                <c:pt idx="3750">
                  <c:v>-275.18200009399999</c:v>
                </c:pt>
                <c:pt idx="3751">
                  <c:v>-275.32299994499999</c:v>
                </c:pt>
                <c:pt idx="3752">
                  <c:v>-275.42199986100002</c:v>
                </c:pt>
                <c:pt idx="3753">
                  <c:v>-275.38500014900001</c:v>
                </c:pt>
                <c:pt idx="3754">
                  <c:v>-275.09099997099997</c:v>
                </c:pt>
                <c:pt idx="3755">
                  <c:v>-274.84300009700002</c:v>
                </c:pt>
                <c:pt idx="3756">
                  <c:v>-274.94600006600001</c:v>
                </c:pt>
                <c:pt idx="3757">
                  <c:v>-275.13399976300002</c:v>
                </c:pt>
                <c:pt idx="3758">
                  <c:v>-275.42499974399999</c:v>
                </c:pt>
                <c:pt idx="3759">
                  <c:v>-275.59700016900001</c:v>
                </c:pt>
                <c:pt idx="3760">
                  <c:v>-275.66500013899997</c:v>
                </c:pt>
                <c:pt idx="3761">
                  <c:v>-275.57199998999999</c:v>
                </c:pt>
                <c:pt idx="3762">
                  <c:v>-275.383000122</c:v>
                </c:pt>
                <c:pt idx="3763">
                  <c:v>-275.11200009599997</c:v>
                </c:pt>
                <c:pt idx="3764">
                  <c:v>-274.93200019199998</c:v>
                </c:pt>
                <c:pt idx="3765">
                  <c:v>-275.10800004200001</c:v>
                </c:pt>
                <c:pt idx="3766">
                  <c:v>-275.403000077</c:v>
                </c:pt>
                <c:pt idx="3767">
                  <c:v>-275.77099999199999</c:v>
                </c:pt>
                <c:pt idx="3768">
                  <c:v>-275.98599989399997</c:v>
                </c:pt>
                <c:pt idx="3769">
                  <c:v>-276.01099975900001</c:v>
                </c:pt>
                <c:pt idx="3770">
                  <c:v>-275.94499981500002</c:v>
                </c:pt>
                <c:pt idx="3771">
                  <c:v>-275.753999921</c:v>
                </c:pt>
                <c:pt idx="3772">
                  <c:v>-275.538000162</c:v>
                </c:pt>
                <c:pt idx="3773">
                  <c:v>-275.40299976199998</c:v>
                </c:pt>
                <c:pt idx="3774">
                  <c:v>-275.55200003599998</c:v>
                </c:pt>
                <c:pt idx="3775">
                  <c:v>-275.75400023499998</c:v>
                </c:pt>
                <c:pt idx="3776">
                  <c:v>-275.91499972600002</c:v>
                </c:pt>
                <c:pt idx="3777">
                  <c:v>-276.08300009700002</c:v>
                </c:pt>
                <c:pt idx="3778">
                  <c:v>-276.15900017600001</c:v>
                </c:pt>
                <c:pt idx="3779">
                  <c:v>-276.11299987199999</c:v>
                </c:pt>
                <c:pt idx="3780">
                  <c:v>-275.99800005600002</c:v>
                </c:pt>
                <c:pt idx="3781">
                  <c:v>-275.85199998000002</c:v>
                </c:pt>
                <c:pt idx="3782">
                  <c:v>-275.83400005200002</c:v>
                </c:pt>
                <c:pt idx="3783">
                  <c:v>-275.96799996700003</c:v>
                </c:pt>
                <c:pt idx="3784">
                  <c:v>-276.12300000599998</c:v>
                </c:pt>
                <c:pt idx="3785">
                  <c:v>-276.29699982900001</c:v>
                </c:pt>
                <c:pt idx="3786">
                  <c:v>-276.43900016600003</c:v>
                </c:pt>
                <c:pt idx="3787">
                  <c:v>-276.59400020499999</c:v>
                </c:pt>
                <c:pt idx="3788">
                  <c:v>-276.55199995499999</c:v>
                </c:pt>
                <c:pt idx="3789">
                  <c:v>-276.36400025799998</c:v>
                </c:pt>
                <c:pt idx="3790">
                  <c:v>-276.04400004500002</c:v>
                </c:pt>
                <c:pt idx="3791">
                  <c:v>-275.87000022199999</c:v>
                </c:pt>
                <c:pt idx="3792">
                  <c:v>-276.024000091</c:v>
                </c:pt>
                <c:pt idx="3793">
                  <c:v>-276.23499993899998</c:v>
                </c:pt>
                <c:pt idx="3794">
                  <c:v>-276.46400003000002</c:v>
                </c:pt>
                <c:pt idx="3795">
                  <c:v>-276.701000228</c:v>
                </c:pt>
                <c:pt idx="3796">
                  <c:v>-276.92200021100001</c:v>
                </c:pt>
                <c:pt idx="3797">
                  <c:v>-276.94599990500001</c:v>
                </c:pt>
                <c:pt idx="3798">
                  <c:v>-276.72200003900002</c:v>
                </c:pt>
                <c:pt idx="3799">
                  <c:v>-276.41399998700001</c:v>
                </c:pt>
                <c:pt idx="3800">
                  <c:v>-276.26300000100002</c:v>
                </c:pt>
                <c:pt idx="3801">
                  <c:v>-276.45900011999998</c:v>
                </c:pt>
                <c:pt idx="3802">
                  <c:v>-276.72200003900002</c:v>
                </c:pt>
                <c:pt idx="3803">
                  <c:v>-276.93500022900002</c:v>
                </c:pt>
                <c:pt idx="3804">
                  <c:v>-277.08999995400001</c:v>
                </c:pt>
                <c:pt idx="3805">
                  <c:v>-277.10099994400002</c:v>
                </c:pt>
                <c:pt idx="3806">
                  <c:v>-277.04799970400001</c:v>
                </c:pt>
                <c:pt idx="3807">
                  <c:v>-276.87000014099999</c:v>
                </c:pt>
                <c:pt idx="3808">
                  <c:v>-276.58999983699999</c:v>
                </c:pt>
                <c:pt idx="3809">
                  <c:v>-276.53800008100001</c:v>
                </c:pt>
                <c:pt idx="3810">
                  <c:v>-276.82399983800002</c:v>
                </c:pt>
                <c:pt idx="3811">
                  <c:v>-277.18299978900001</c:v>
                </c:pt>
                <c:pt idx="3812">
                  <c:v>-277.38700001500001</c:v>
                </c:pt>
                <c:pt idx="3813">
                  <c:v>-277.48999998400001</c:v>
                </c:pt>
                <c:pt idx="3814">
                  <c:v>-277.52099992900003</c:v>
                </c:pt>
                <c:pt idx="3815">
                  <c:v>-277.44000025600002</c:v>
                </c:pt>
                <c:pt idx="3816">
                  <c:v>-277.338000142</c:v>
                </c:pt>
                <c:pt idx="3817">
                  <c:v>-277.061000036</c:v>
                </c:pt>
                <c:pt idx="3818">
                  <c:v>-276.96400014699998</c:v>
                </c:pt>
                <c:pt idx="3819">
                  <c:v>-277.10099994400002</c:v>
                </c:pt>
                <c:pt idx="3820">
                  <c:v>-277.26900000099999</c:v>
                </c:pt>
                <c:pt idx="3821">
                  <c:v>-277.475999796</c:v>
                </c:pt>
                <c:pt idx="3822">
                  <c:v>-277.632000006</c:v>
                </c:pt>
                <c:pt idx="3823">
                  <c:v>-277.69900012099998</c:v>
                </c:pt>
                <c:pt idx="3824">
                  <c:v>-277.70299985999998</c:v>
                </c:pt>
                <c:pt idx="3825">
                  <c:v>-277.65800004099998</c:v>
                </c:pt>
                <c:pt idx="3826">
                  <c:v>-277.50599988499999</c:v>
                </c:pt>
                <c:pt idx="3827">
                  <c:v>-277.43000012099998</c:v>
                </c:pt>
                <c:pt idx="3828">
                  <c:v>-277.59900003400003</c:v>
                </c:pt>
                <c:pt idx="3829">
                  <c:v>-277.81100005399998</c:v>
                </c:pt>
                <c:pt idx="3830">
                  <c:v>-278.06799989199999</c:v>
                </c:pt>
                <c:pt idx="3831">
                  <c:v>-278.32399987399998</c:v>
                </c:pt>
                <c:pt idx="3832">
                  <c:v>-278.41900005000002</c:v>
                </c:pt>
                <c:pt idx="3833">
                  <c:v>-278.37900014100001</c:v>
                </c:pt>
                <c:pt idx="3834">
                  <c:v>-278.16500009499998</c:v>
                </c:pt>
                <c:pt idx="3835">
                  <c:v>-277.90600023000002</c:v>
                </c:pt>
                <c:pt idx="3836">
                  <c:v>-277.88900015899998</c:v>
                </c:pt>
                <c:pt idx="3837">
                  <c:v>-278.09899983700001</c:v>
                </c:pt>
                <c:pt idx="3838">
                  <c:v>-278.391999844</c:v>
                </c:pt>
                <c:pt idx="3839">
                  <c:v>-278.74899976900002</c:v>
                </c:pt>
                <c:pt idx="3840">
                  <c:v>-279.09200013399999</c:v>
                </c:pt>
                <c:pt idx="3841">
                  <c:v>-279.19199990599998</c:v>
                </c:pt>
                <c:pt idx="3842">
                  <c:v>-279.103000124</c:v>
                </c:pt>
                <c:pt idx="3843">
                  <c:v>-278.91700014000003</c:v>
                </c:pt>
                <c:pt idx="3844">
                  <c:v>-278.64200005999999</c:v>
                </c:pt>
                <c:pt idx="3845">
                  <c:v>-278.71399976999999</c:v>
                </c:pt>
                <c:pt idx="3846">
                  <c:v>-278.93599992399999</c:v>
                </c:pt>
                <c:pt idx="3847">
                  <c:v>-279.178000032</c:v>
                </c:pt>
                <c:pt idx="3848">
                  <c:v>-279.40399992499999</c:v>
                </c:pt>
                <c:pt idx="3849">
                  <c:v>-279.54000018099998</c:v>
                </c:pt>
                <c:pt idx="3850">
                  <c:v>-279.62600007899999</c:v>
                </c:pt>
                <c:pt idx="3851">
                  <c:v>-279.58900005300001</c:v>
                </c:pt>
                <c:pt idx="3852">
                  <c:v>-279.42799993300002</c:v>
                </c:pt>
                <c:pt idx="3853">
                  <c:v>-279.23200012900003</c:v>
                </c:pt>
                <c:pt idx="3854">
                  <c:v>-279.38100008800001</c:v>
                </c:pt>
                <c:pt idx="3855">
                  <c:v>-279.70599989599998</c:v>
                </c:pt>
                <c:pt idx="3856">
                  <c:v>-279.92399999600002</c:v>
                </c:pt>
                <c:pt idx="3857">
                  <c:v>-280.12299999800001</c:v>
                </c:pt>
                <c:pt idx="3858">
                  <c:v>-280.26200013699997</c:v>
                </c:pt>
                <c:pt idx="3859">
                  <c:v>-280.33900007099999</c:v>
                </c:pt>
                <c:pt idx="3860">
                  <c:v>-280.375999783</c:v>
                </c:pt>
                <c:pt idx="3861">
                  <c:v>-280.21799986000002</c:v>
                </c:pt>
                <c:pt idx="3862">
                  <c:v>-279.94800000499998</c:v>
                </c:pt>
                <c:pt idx="3863">
                  <c:v>-279.91799991599999</c:v>
                </c:pt>
                <c:pt idx="3864">
                  <c:v>-280.11099983700001</c:v>
                </c:pt>
                <c:pt idx="3865">
                  <c:v>-280.36199990900002</c:v>
                </c:pt>
                <c:pt idx="3866">
                  <c:v>-280.60600004399998</c:v>
                </c:pt>
                <c:pt idx="3867">
                  <c:v>-280.82100026099999</c:v>
                </c:pt>
                <c:pt idx="3868">
                  <c:v>-280.99800028099997</c:v>
                </c:pt>
                <c:pt idx="3869">
                  <c:v>-281.11200024099998</c:v>
                </c:pt>
                <c:pt idx="3870">
                  <c:v>-280.98400009300002</c:v>
                </c:pt>
                <c:pt idx="3871">
                  <c:v>-280.67099981699999</c:v>
                </c:pt>
                <c:pt idx="3872">
                  <c:v>-280.68899974499999</c:v>
                </c:pt>
                <c:pt idx="3873">
                  <c:v>-280.88100012400002</c:v>
                </c:pt>
                <c:pt idx="3874">
                  <c:v>-281.198999996</c:v>
                </c:pt>
                <c:pt idx="3875">
                  <c:v>-281.46300008499998</c:v>
                </c:pt>
                <c:pt idx="3876">
                  <c:v>-281.63600005199999</c:v>
                </c:pt>
                <c:pt idx="3877">
                  <c:v>-281.70300016599998</c:v>
                </c:pt>
                <c:pt idx="3878">
                  <c:v>-281.60799999</c:v>
                </c:pt>
                <c:pt idx="3879">
                  <c:v>-281.44199995999998</c:v>
                </c:pt>
                <c:pt idx="3880">
                  <c:v>-281.18300009500001</c:v>
                </c:pt>
                <c:pt idx="3881">
                  <c:v>-281.24099993099998</c:v>
                </c:pt>
                <c:pt idx="3882">
                  <c:v>-281.515000155</c:v>
                </c:pt>
                <c:pt idx="3883">
                  <c:v>-281.89899997100002</c:v>
                </c:pt>
                <c:pt idx="3884">
                  <c:v>-282.26400000299998</c:v>
                </c:pt>
                <c:pt idx="3885">
                  <c:v>-282.41199979100003</c:v>
                </c:pt>
                <c:pt idx="3886">
                  <c:v>-282.43400008700002</c:v>
                </c:pt>
                <c:pt idx="3887">
                  <c:v>-282.34400013499999</c:v>
                </c:pt>
                <c:pt idx="3888">
                  <c:v>-282.15199975500002</c:v>
                </c:pt>
                <c:pt idx="3889">
                  <c:v>-281.97399987799997</c:v>
                </c:pt>
                <c:pt idx="3890">
                  <c:v>-282.05499986699999</c:v>
                </c:pt>
                <c:pt idx="3891">
                  <c:v>-282.26299983199999</c:v>
                </c:pt>
                <c:pt idx="3892">
                  <c:v>-282.46500003199998</c:v>
                </c:pt>
                <c:pt idx="3893">
                  <c:v>-282.666999917</c:v>
                </c:pt>
                <c:pt idx="3894">
                  <c:v>-282.83499997299998</c:v>
                </c:pt>
                <c:pt idx="3895">
                  <c:v>-282.90599982700002</c:v>
                </c:pt>
                <c:pt idx="3896">
                  <c:v>-282.874999882</c:v>
                </c:pt>
                <c:pt idx="3897">
                  <c:v>-282.78100019099998</c:v>
                </c:pt>
                <c:pt idx="3898">
                  <c:v>-282.67600019499997</c:v>
                </c:pt>
                <c:pt idx="3899">
                  <c:v>-282.83099992000001</c:v>
                </c:pt>
                <c:pt idx="3900">
                  <c:v>-283.00200017399999</c:v>
                </c:pt>
                <c:pt idx="3901">
                  <c:v>-283.228999923</c:v>
                </c:pt>
                <c:pt idx="3902">
                  <c:v>-283.43600003300003</c:v>
                </c:pt>
                <c:pt idx="3903">
                  <c:v>-283.65099993500002</c:v>
                </c:pt>
                <c:pt idx="3904">
                  <c:v>-283.75599993200001</c:v>
                </c:pt>
                <c:pt idx="3905">
                  <c:v>-283.696999925</c:v>
                </c:pt>
                <c:pt idx="3906">
                  <c:v>-283.51299996699998</c:v>
                </c:pt>
                <c:pt idx="3907">
                  <c:v>-283.19900014900003</c:v>
                </c:pt>
                <c:pt idx="3908">
                  <c:v>-283.31100008200002</c:v>
                </c:pt>
                <c:pt idx="3909">
                  <c:v>-283.53699997500001</c:v>
                </c:pt>
                <c:pt idx="3910">
                  <c:v>-283.79099993</c:v>
                </c:pt>
                <c:pt idx="3911">
                  <c:v>-284.07800017199997</c:v>
                </c:pt>
                <c:pt idx="3912">
                  <c:v>-284.36799998200001</c:v>
                </c:pt>
                <c:pt idx="3913">
                  <c:v>-284.56699998400001</c:v>
                </c:pt>
                <c:pt idx="3914">
                  <c:v>-284.48900019299998</c:v>
                </c:pt>
                <c:pt idx="3915">
                  <c:v>-284.253000165</c:v>
                </c:pt>
                <c:pt idx="3916">
                  <c:v>-283.95400007699999</c:v>
                </c:pt>
                <c:pt idx="3917">
                  <c:v>-284.05500002000002</c:v>
                </c:pt>
                <c:pt idx="3918">
                  <c:v>-284.36599995500001</c:v>
                </c:pt>
                <c:pt idx="3919">
                  <c:v>-284.62599999000003</c:v>
                </c:pt>
                <c:pt idx="3920">
                  <c:v>-284.84400009000001</c:v>
                </c:pt>
                <c:pt idx="3921">
                  <c:v>-284.96800018499999</c:v>
                </c:pt>
                <c:pt idx="3922">
                  <c:v>-284.979999717</c:v>
                </c:pt>
                <c:pt idx="3923">
                  <c:v>-284.908000007</c:v>
                </c:pt>
                <c:pt idx="3924">
                  <c:v>-284.72299987899999</c:v>
                </c:pt>
                <c:pt idx="3925">
                  <c:v>-284.468999924</c:v>
                </c:pt>
                <c:pt idx="3926">
                  <c:v>-284.68099994400001</c:v>
                </c:pt>
                <c:pt idx="3927">
                  <c:v>-285.057999822</c:v>
                </c:pt>
                <c:pt idx="3928">
                  <c:v>-285.40000001700002</c:v>
                </c:pt>
                <c:pt idx="3929">
                  <c:v>-285.58399997399999</c:v>
                </c:pt>
                <c:pt idx="3930">
                  <c:v>-285.70999978100002</c:v>
                </c:pt>
                <c:pt idx="3931">
                  <c:v>-285.72599999599998</c:v>
                </c:pt>
                <c:pt idx="3932">
                  <c:v>-285.67799997999998</c:v>
                </c:pt>
                <c:pt idx="3933">
                  <c:v>-285.546999949</c:v>
                </c:pt>
                <c:pt idx="3934">
                  <c:v>-285.28300017399999</c:v>
                </c:pt>
                <c:pt idx="3935">
                  <c:v>-285.43399984500002</c:v>
                </c:pt>
                <c:pt idx="3936">
                  <c:v>-285.61000000899998</c:v>
                </c:pt>
                <c:pt idx="3937">
                  <c:v>-285.86199993700001</c:v>
                </c:pt>
                <c:pt idx="3938">
                  <c:v>-286.09000017199998</c:v>
                </c:pt>
                <c:pt idx="3939">
                  <c:v>-286.24899994999998</c:v>
                </c:pt>
                <c:pt idx="3940">
                  <c:v>-286.34299995600003</c:v>
                </c:pt>
                <c:pt idx="3941">
                  <c:v>-286.38300017900002</c:v>
                </c:pt>
                <c:pt idx="3942">
                  <c:v>-286.34200010000001</c:v>
                </c:pt>
                <c:pt idx="3943">
                  <c:v>-286.08699997399998</c:v>
                </c:pt>
                <c:pt idx="3944">
                  <c:v>-286.19399999699999</c:v>
                </c:pt>
                <c:pt idx="3945">
                  <c:v>-286.39800022399999</c:v>
                </c:pt>
                <c:pt idx="3946">
                  <c:v>-286.630999739</c:v>
                </c:pt>
                <c:pt idx="3947">
                  <c:v>-286.93700007899997</c:v>
                </c:pt>
                <c:pt idx="3948">
                  <c:v>-287.09700002800002</c:v>
                </c:pt>
                <c:pt idx="3949">
                  <c:v>-287.13</c:v>
                </c:pt>
                <c:pt idx="3950">
                  <c:v>-287.02500000399999</c:v>
                </c:pt>
                <c:pt idx="3951">
                  <c:v>-286.78300021000001</c:v>
                </c:pt>
                <c:pt idx="3952">
                  <c:v>-286.534999707</c:v>
                </c:pt>
                <c:pt idx="3953">
                  <c:v>-286.70100005099999</c:v>
                </c:pt>
                <c:pt idx="3954">
                  <c:v>-286.94000027599998</c:v>
                </c:pt>
                <c:pt idx="3955">
                  <c:v>-287.25799983399997</c:v>
                </c:pt>
                <c:pt idx="3956">
                  <c:v>-287.62299986599999</c:v>
                </c:pt>
                <c:pt idx="3957">
                  <c:v>-287.87600027899998</c:v>
                </c:pt>
                <c:pt idx="3958">
                  <c:v>-287.87799999100002</c:v>
                </c:pt>
                <c:pt idx="3959">
                  <c:v>-287.75399989700003</c:v>
                </c:pt>
                <c:pt idx="3960">
                  <c:v>-287.51299995900001</c:v>
                </c:pt>
                <c:pt idx="3961">
                  <c:v>-287.281999842</c:v>
                </c:pt>
                <c:pt idx="3962">
                  <c:v>-287.52699983299999</c:v>
                </c:pt>
                <c:pt idx="3963">
                  <c:v>-287.76900025600003</c:v>
                </c:pt>
                <c:pt idx="3964">
                  <c:v>-288.01500010299998</c:v>
                </c:pt>
                <c:pt idx="3965">
                  <c:v>-288.17900010599999</c:v>
                </c:pt>
                <c:pt idx="3966">
                  <c:v>-288.30899996699998</c:v>
                </c:pt>
                <c:pt idx="3967">
                  <c:v>-288.34500013600001</c:v>
                </c:pt>
                <c:pt idx="3968">
                  <c:v>-288.25899992400002</c:v>
                </c:pt>
                <c:pt idx="3969">
                  <c:v>-288.09499992100001</c:v>
                </c:pt>
                <c:pt idx="3970">
                  <c:v>-287.98099996100001</c:v>
                </c:pt>
                <c:pt idx="3971">
                  <c:v>-288.31400019099999</c:v>
                </c:pt>
                <c:pt idx="3972">
                  <c:v>-288.579999993</c:v>
                </c:pt>
                <c:pt idx="3973">
                  <c:v>-288.78000016599998</c:v>
                </c:pt>
                <c:pt idx="3974">
                  <c:v>-288.976999826</c:v>
                </c:pt>
                <c:pt idx="3975">
                  <c:v>-289.09800003700002</c:v>
                </c:pt>
                <c:pt idx="3976">
                  <c:v>-289.20000015099998</c:v>
                </c:pt>
                <c:pt idx="3977">
                  <c:v>-289.12399975800002</c:v>
                </c:pt>
                <c:pt idx="3978">
                  <c:v>-288.91100019700002</c:v>
                </c:pt>
                <c:pt idx="3979">
                  <c:v>-288.69300009699998</c:v>
                </c:pt>
                <c:pt idx="3980">
                  <c:v>-288.82499998399999</c:v>
                </c:pt>
                <c:pt idx="3981">
                  <c:v>-289.06799994900001</c:v>
                </c:pt>
                <c:pt idx="3982">
                  <c:v>-289.325000101</c:v>
                </c:pt>
                <c:pt idx="3983">
                  <c:v>-289.54600008400001</c:v>
                </c:pt>
                <c:pt idx="3984">
                  <c:v>-289.745000086</c:v>
                </c:pt>
                <c:pt idx="3985">
                  <c:v>-289.90500003599999</c:v>
                </c:pt>
                <c:pt idx="3986">
                  <c:v>-289.92799987299998</c:v>
                </c:pt>
                <c:pt idx="3987">
                  <c:v>-289.69099998899998</c:v>
                </c:pt>
                <c:pt idx="3988">
                  <c:v>-289.44900019599999</c:v>
                </c:pt>
                <c:pt idx="3989">
                  <c:v>-289.54500022799999</c:v>
                </c:pt>
                <c:pt idx="3990">
                  <c:v>-289.702999836</c:v>
                </c:pt>
                <c:pt idx="3991">
                  <c:v>-289.96800009600003</c:v>
                </c:pt>
                <c:pt idx="3992">
                  <c:v>-290.12100010900002</c:v>
                </c:pt>
                <c:pt idx="3993">
                  <c:v>-290.172000008</c:v>
                </c:pt>
                <c:pt idx="3994">
                  <c:v>-290.06600015599997</c:v>
                </c:pt>
                <c:pt idx="3995">
                  <c:v>-289.86399995599999</c:v>
                </c:pt>
                <c:pt idx="3996">
                  <c:v>-289.57700002899998</c:v>
                </c:pt>
                <c:pt idx="3997">
                  <c:v>-289.32599995800001</c:v>
                </c:pt>
                <c:pt idx="3998">
                  <c:v>-289.46599995299999</c:v>
                </c:pt>
                <c:pt idx="3999">
                  <c:v>-289.73099989799999</c:v>
                </c:pt>
                <c:pt idx="4000">
                  <c:v>-290.07399994899998</c:v>
                </c:pt>
                <c:pt idx="4001">
                  <c:v>-290.27099992400002</c:v>
                </c:pt>
                <c:pt idx="4002">
                  <c:v>-290.27999988800002</c:v>
                </c:pt>
                <c:pt idx="4003">
                  <c:v>-290.20099992600001</c:v>
                </c:pt>
                <c:pt idx="4004">
                  <c:v>-289.99800018500002</c:v>
                </c:pt>
                <c:pt idx="4005">
                  <c:v>-289.76600021100001</c:v>
                </c:pt>
                <c:pt idx="4006">
                  <c:v>-289.55799993099998</c:v>
                </c:pt>
                <c:pt idx="4007">
                  <c:v>-289.67199989099998</c:v>
                </c:pt>
                <c:pt idx="4008">
                  <c:v>-289.84400000199997</c:v>
                </c:pt>
                <c:pt idx="4009">
                  <c:v>-289.979999943</c:v>
                </c:pt>
                <c:pt idx="4010">
                  <c:v>-290.12899990199998</c:v>
                </c:pt>
                <c:pt idx="4011">
                  <c:v>-290.18900007899998</c:v>
                </c:pt>
                <c:pt idx="4012">
                  <c:v>-290.13299995599999</c:v>
                </c:pt>
                <c:pt idx="4013">
                  <c:v>-290.00599997799998</c:v>
                </c:pt>
                <c:pt idx="4014">
                  <c:v>-289.84400000199997</c:v>
                </c:pt>
                <c:pt idx="4015">
                  <c:v>-289.75100016699997</c:v>
                </c:pt>
                <c:pt idx="4016">
                  <c:v>-289.850000083</c:v>
                </c:pt>
                <c:pt idx="4017">
                  <c:v>-289.97400017699999</c:v>
                </c:pt>
                <c:pt idx="4018">
                  <c:v>-290.12399999199999</c:v>
                </c:pt>
                <c:pt idx="4019">
                  <c:v>-290.24699991599999</c:v>
                </c:pt>
                <c:pt idx="4020">
                  <c:v>-290.387999767</c:v>
                </c:pt>
                <c:pt idx="4021">
                  <c:v>-290.33499984100001</c:v>
                </c:pt>
                <c:pt idx="4022">
                  <c:v>-290.136000153</c:v>
                </c:pt>
                <c:pt idx="4023">
                  <c:v>-289.79800001299998</c:v>
                </c:pt>
                <c:pt idx="4024">
                  <c:v>-289.54800011100002</c:v>
                </c:pt>
                <c:pt idx="4025">
                  <c:v>-289.66599981100001</c:v>
                </c:pt>
                <c:pt idx="4026">
                  <c:v>-289.846999885</c:v>
                </c:pt>
                <c:pt idx="4027">
                  <c:v>-290.05099979699997</c:v>
                </c:pt>
                <c:pt idx="4028">
                  <c:v>-290.27200009400002</c:v>
                </c:pt>
                <c:pt idx="4029">
                  <c:v>-290.478000033</c:v>
                </c:pt>
                <c:pt idx="4030">
                  <c:v>-290.49100005100001</c:v>
                </c:pt>
                <c:pt idx="4031">
                  <c:v>-290.254999709</c:v>
                </c:pt>
                <c:pt idx="4032">
                  <c:v>-289.93100007100003</c:v>
                </c:pt>
                <c:pt idx="4033">
                  <c:v>-289.69999995299997</c:v>
                </c:pt>
                <c:pt idx="4034">
                  <c:v>-289.86100007300001</c:v>
                </c:pt>
                <c:pt idx="4035">
                  <c:v>-290.09300004699998</c:v>
                </c:pt>
                <c:pt idx="4036">
                  <c:v>-290.282000229</c:v>
                </c:pt>
                <c:pt idx="4037">
                  <c:v>-290.41900002599999</c:v>
                </c:pt>
                <c:pt idx="4038">
                  <c:v>-290.41600014300002</c:v>
                </c:pt>
                <c:pt idx="4039">
                  <c:v>-290.35300008299998</c:v>
                </c:pt>
                <c:pt idx="4040">
                  <c:v>-290.16200018799998</c:v>
                </c:pt>
                <c:pt idx="4041">
                  <c:v>-289.86599998299999</c:v>
                </c:pt>
                <c:pt idx="4042">
                  <c:v>-289.732999925</c:v>
                </c:pt>
                <c:pt idx="4043">
                  <c:v>-289.98199997</c:v>
                </c:pt>
                <c:pt idx="4044">
                  <c:v>-290.31099983299998</c:v>
                </c:pt>
                <c:pt idx="4045">
                  <c:v>-290.48999988000003</c:v>
                </c:pt>
                <c:pt idx="4046">
                  <c:v>-290.57499992200002</c:v>
                </c:pt>
                <c:pt idx="4047">
                  <c:v>-290.59299984900002</c:v>
                </c:pt>
                <c:pt idx="4048">
                  <c:v>-290.50099987099998</c:v>
                </c:pt>
                <c:pt idx="4049">
                  <c:v>-290.387999767</c:v>
                </c:pt>
                <c:pt idx="4050">
                  <c:v>-290.093999903</c:v>
                </c:pt>
                <c:pt idx="4051">
                  <c:v>-289.912999829</c:v>
                </c:pt>
                <c:pt idx="4052">
                  <c:v>-290.01299991500002</c:v>
                </c:pt>
                <c:pt idx="4053">
                  <c:v>-290.150999883</c:v>
                </c:pt>
                <c:pt idx="4054">
                  <c:v>-290.333999984</c:v>
                </c:pt>
                <c:pt idx="4055">
                  <c:v>-290.47199995300002</c:v>
                </c:pt>
                <c:pt idx="4056">
                  <c:v>-290.52599973500003</c:v>
                </c:pt>
                <c:pt idx="4057">
                  <c:v>-290.51799994200002</c:v>
                </c:pt>
                <c:pt idx="4058">
                  <c:v>-290.46299998900002</c:v>
                </c:pt>
                <c:pt idx="4059">
                  <c:v>-290.25799990600001</c:v>
                </c:pt>
                <c:pt idx="4060">
                  <c:v>-290.06099993100003</c:v>
                </c:pt>
                <c:pt idx="4061">
                  <c:v>-290.15899999099997</c:v>
                </c:pt>
                <c:pt idx="4062">
                  <c:v>-290.30400021000003</c:v>
                </c:pt>
                <c:pt idx="4063">
                  <c:v>-290.50200004099997</c:v>
                </c:pt>
                <c:pt idx="4064">
                  <c:v>-290.70500009699998</c:v>
                </c:pt>
                <c:pt idx="4065">
                  <c:v>-290.75399996900001</c:v>
                </c:pt>
                <c:pt idx="4066">
                  <c:v>-290.66600004399999</c:v>
                </c:pt>
                <c:pt idx="4067">
                  <c:v>-290.405000153</c:v>
                </c:pt>
                <c:pt idx="4068">
                  <c:v>-290.09300004699998</c:v>
                </c:pt>
                <c:pt idx="4069">
                  <c:v>-289.95299973800002</c:v>
                </c:pt>
                <c:pt idx="4070">
                  <c:v>-290.09199987599999</c:v>
                </c:pt>
                <c:pt idx="4071">
                  <c:v>-290.31899994000003</c:v>
                </c:pt>
                <c:pt idx="4072">
                  <c:v>-290.61699985799999</c:v>
                </c:pt>
                <c:pt idx="4073">
                  <c:v>-290.906999982</c:v>
                </c:pt>
                <c:pt idx="4074">
                  <c:v>-290.95999990799999</c:v>
                </c:pt>
                <c:pt idx="4075">
                  <c:v>-290.82199994000001</c:v>
                </c:pt>
                <c:pt idx="4076">
                  <c:v>-290.58999996599999</c:v>
                </c:pt>
                <c:pt idx="4077">
                  <c:v>-290.259000077</c:v>
                </c:pt>
                <c:pt idx="4078">
                  <c:v>-290.21000020399998</c:v>
                </c:pt>
                <c:pt idx="4079">
                  <c:v>-290.36000001899998</c:v>
                </c:pt>
                <c:pt idx="4080">
                  <c:v>-290.53599986900002</c:v>
                </c:pt>
                <c:pt idx="4081">
                  <c:v>-290.70200021400001</c:v>
                </c:pt>
                <c:pt idx="4082">
                  <c:v>-290.78600008500001</c:v>
                </c:pt>
                <c:pt idx="4083">
                  <c:v>-290.82199994000001</c:v>
                </c:pt>
                <c:pt idx="4084">
                  <c:v>-290.73699989800002</c:v>
                </c:pt>
                <c:pt idx="4085">
                  <c:v>-290.52799976199998</c:v>
                </c:pt>
                <c:pt idx="4086">
                  <c:v>-290.277000004</c:v>
                </c:pt>
                <c:pt idx="4087">
                  <c:v>-290.30300003899998</c:v>
                </c:pt>
                <c:pt idx="4088">
                  <c:v>-290.55599982400003</c:v>
                </c:pt>
                <c:pt idx="4089">
                  <c:v>-290.70799998000001</c:v>
                </c:pt>
                <c:pt idx="4090">
                  <c:v>-290.84700011899997</c:v>
                </c:pt>
                <c:pt idx="4091">
                  <c:v>-290.93500004399999</c:v>
                </c:pt>
                <c:pt idx="4092">
                  <c:v>-290.96100007899997</c:v>
                </c:pt>
                <c:pt idx="4093">
                  <c:v>-290.95100025900001</c:v>
                </c:pt>
                <c:pt idx="4094">
                  <c:v>-290.74299997899999</c:v>
                </c:pt>
                <c:pt idx="4095">
                  <c:v>-290.41800017000003</c:v>
                </c:pt>
                <c:pt idx="4096">
                  <c:v>-290.264999843</c:v>
                </c:pt>
                <c:pt idx="4097">
                  <c:v>-290.38600005400002</c:v>
                </c:pt>
                <c:pt idx="4098">
                  <c:v>-290.570999868</c:v>
                </c:pt>
                <c:pt idx="4099">
                  <c:v>-290.75499982600002</c:v>
                </c:pt>
                <c:pt idx="4100">
                  <c:v>-290.91600025999998</c:v>
                </c:pt>
                <c:pt idx="4101">
                  <c:v>-291.04600012100002</c:v>
                </c:pt>
                <c:pt idx="4102">
                  <c:v>-291.11099989399997</c:v>
                </c:pt>
                <c:pt idx="4103">
                  <c:v>-290.93300001699998</c:v>
                </c:pt>
                <c:pt idx="4104">
                  <c:v>-290.56400024599998</c:v>
                </c:pt>
                <c:pt idx="4105">
                  <c:v>-290.45900024899998</c:v>
                </c:pt>
                <c:pt idx="4106">
                  <c:v>-290.579999832</c:v>
                </c:pt>
                <c:pt idx="4107">
                  <c:v>-290.83100021799999</c:v>
                </c:pt>
                <c:pt idx="4108">
                  <c:v>-291.03599998599998</c:v>
                </c:pt>
                <c:pt idx="4109">
                  <c:v>-291.15499985600002</c:v>
                </c:pt>
                <c:pt idx="4110">
                  <c:v>-291.17299978400001</c:v>
                </c:pt>
                <c:pt idx="4111">
                  <c:v>-291.029999906</c:v>
                </c:pt>
                <c:pt idx="4112">
                  <c:v>-290.81299997600001</c:v>
                </c:pt>
                <c:pt idx="4113">
                  <c:v>-290.49699981700002</c:v>
                </c:pt>
                <c:pt idx="4114">
                  <c:v>-290.43200004400001</c:v>
                </c:pt>
                <c:pt idx="4115">
                  <c:v>-290.63499978499999</c:v>
                </c:pt>
                <c:pt idx="4116">
                  <c:v>-290.95400014199998</c:v>
                </c:pt>
                <c:pt idx="4117">
                  <c:v>-291.258999996</c:v>
                </c:pt>
                <c:pt idx="4118">
                  <c:v>-291.35399985800001</c:v>
                </c:pt>
                <c:pt idx="4119">
                  <c:v>-291.32600011099998</c:v>
                </c:pt>
                <c:pt idx="4120">
                  <c:v>-291.18699997200002</c:v>
                </c:pt>
                <c:pt idx="4121">
                  <c:v>-290.94600003400001</c:v>
                </c:pt>
                <c:pt idx="4122">
                  <c:v>-290.71100017800001</c:v>
                </c:pt>
                <c:pt idx="4123">
                  <c:v>-290.67100026899999</c:v>
                </c:pt>
                <c:pt idx="4124">
                  <c:v>-290.80600003900003</c:v>
                </c:pt>
                <c:pt idx="4125">
                  <c:v>-290.94400000799999</c:v>
                </c:pt>
                <c:pt idx="4126">
                  <c:v>-291.08600002899999</c:v>
                </c:pt>
                <c:pt idx="4127">
                  <c:v>-291.20100015999998</c:v>
                </c:pt>
                <c:pt idx="4128">
                  <c:v>-291.221999971</c:v>
                </c:pt>
                <c:pt idx="4129">
                  <c:v>-291.14199983899999</c:v>
                </c:pt>
                <c:pt idx="4130">
                  <c:v>-290.99899996099998</c:v>
                </c:pt>
                <c:pt idx="4131">
                  <c:v>-290.83700029900001</c:v>
                </c:pt>
                <c:pt idx="4132">
                  <c:v>-290.86999995600002</c:v>
                </c:pt>
                <c:pt idx="4133">
                  <c:v>-290.97000004300003</c:v>
                </c:pt>
                <c:pt idx="4134">
                  <c:v>-291.13100016300001</c:v>
                </c:pt>
                <c:pt idx="4135">
                  <c:v>-291.278999951</c:v>
                </c:pt>
                <c:pt idx="4136">
                  <c:v>-291.4389999</c:v>
                </c:pt>
                <c:pt idx="4137">
                  <c:v>-291.49700005099999</c:v>
                </c:pt>
                <c:pt idx="4138">
                  <c:v>-291.38899985699999</c:v>
                </c:pt>
                <c:pt idx="4139">
                  <c:v>-291.15500017099998</c:v>
                </c:pt>
                <c:pt idx="4140">
                  <c:v>-290.78500022899999</c:v>
                </c:pt>
                <c:pt idx="4141">
                  <c:v>-290.77500009400001</c:v>
                </c:pt>
                <c:pt idx="4142">
                  <c:v>-290.92999981899999</c:v>
                </c:pt>
                <c:pt idx="4143">
                  <c:v>-291.11999985800003</c:v>
                </c:pt>
                <c:pt idx="4144">
                  <c:v>-291.34799977799997</c:v>
                </c:pt>
                <c:pt idx="4145">
                  <c:v>-291.58499997600001</c:v>
                </c:pt>
                <c:pt idx="4146">
                  <c:v>-291.73499979100001</c:v>
                </c:pt>
                <c:pt idx="4147">
                  <c:v>-291.60899998399998</c:v>
                </c:pt>
                <c:pt idx="4148">
                  <c:v>-291.321000201</c:v>
                </c:pt>
                <c:pt idx="4149">
                  <c:v>-290.96599998900001</c:v>
                </c:pt>
                <c:pt idx="4150">
                  <c:v>-290.94600003400001</c:v>
                </c:pt>
                <c:pt idx="4151">
                  <c:v>-291.18599980099998</c:v>
                </c:pt>
                <c:pt idx="4152">
                  <c:v>-291.38200023399997</c:v>
                </c:pt>
                <c:pt idx="4153">
                  <c:v>-291.54300003999998</c:v>
                </c:pt>
                <c:pt idx="4154">
                  <c:v>-291.61400020799999</c:v>
                </c:pt>
                <c:pt idx="4155">
                  <c:v>-291.57599969799998</c:v>
                </c:pt>
                <c:pt idx="4156">
                  <c:v>-291.45600028600001</c:v>
                </c:pt>
                <c:pt idx="4157">
                  <c:v>-291.22100011399999</c:v>
                </c:pt>
                <c:pt idx="4158">
                  <c:v>-290.90900000900001</c:v>
                </c:pt>
                <c:pt idx="4159">
                  <c:v>-291.00000013099998</c:v>
                </c:pt>
                <c:pt idx="4160">
                  <c:v>-291.30799986900001</c:v>
                </c:pt>
                <c:pt idx="4161">
                  <c:v>-291.58499997600001</c:v>
                </c:pt>
                <c:pt idx="4162">
                  <c:v>-291.71100009700001</c:v>
                </c:pt>
                <c:pt idx="4163">
                  <c:v>-291.787000175</c:v>
                </c:pt>
                <c:pt idx="4164">
                  <c:v>-291.75300003299998</c:v>
                </c:pt>
                <c:pt idx="4165">
                  <c:v>-291.65599982999998</c:v>
                </c:pt>
                <c:pt idx="4166">
                  <c:v>-291.47500006899998</c:v>
                </c:pt>
                <c:pt idx="4167">
                  <c:v>-291.15300014399998</c:v>
                </c:pt>
                <c:pt idx="4168">
                  <c:v>-291.18299991800001</c:v>
                </c:pt>
                <c:pt idx="4169">
                  <c:v>-291.289000085</c:v>
                </c:pt>
                <c:pt idx="4170">
                  <c:v>-291.47799995299999</c:v>
                </c:pt>
                <c:pt idx="4171">
                  <c:v>-291.65000006299999</c:v>
                </c:pt>
                <c:pt idx="4172">
                  <c:v>-291.75499974500002</c:v>
                </c:pt>
                <c:pt idx="4173">
                  <c:v>-291.79900002199997</c:v>
                </c:pt>
                <c:pt idx="4174">
                  <c:v>-291.79200008499998</c:v>
                </c:pt>
                <c:pt idx="4175">
                  <c:v>-291.700000106</c:v>
                </c:pt>
                <c:pt idx="4176">
                  <c:v>-291.376000154</c:v>
                </c:pt>
                <c:pt idx="4177">
                  <c:v>-291.37300027100002</c:v>
                </c:pt>
                <c:pt idx="4178">
                  <c:v>-291.508000041</c:v>
                </c:pt>
                <c:pt idx="4179">
                  <c:v>-291.67799981100001</c:v>
                </c:pt>
                <c:pt idx="4180">
                  <c:v>-291.92699985600001</c:v>
                </c:pt>
                <c:pt idx="4181">
                  <c:v>-292.03500005000001</c:v>
                </c:pt>
                <c:pt idx="4182">
                  <c:v>-292.01700012200001</c:v>
                </c:pt>
                <c:pt idx="4183">
                  <c:v>-291.86299993900002</c:v>
                </c:pt>
                <c:pt idx="4184">
                  <c:v>-291.56900007500002</c:v>
                </c:pt>
                <c:pt idx="4185">
                  <c:v>-291.24000021299997</c:v>
                </c:pt>
                <c:pt idx="4186">
                  <c:v>-291.30900003900001</c:v>
                </c:pt>
                <c:pt idx="4187">
                  <c:v>-291.47900012299999</c:v>
                </c:pt>
                <c:pt idx="4188">
                  <c:v>-291.73400024900002</c:v>
                </c:pt>
                <c:pt idx="4189">
                  <c:v>-292.04099981600001</c:v>
                </c:pt>
                <c:pt idx="4190">
                  <c:v>-292.24299970099997</c:v>
                </c:pt>
                <c:pt idx="4191">
                  <c:v>-292.194999999</c:v>
                </c:pt>
                <c:pt idx="4192">
                  <c:v>-292.02199971800002</c:v>
                </c:pt>
                <c:pt idx="4193">
                  <c:v>-291.72900002400002</c:v>
                </c:pt>
                <c:pt idx="4194">
                  <c:v>-291.40100001799999</c:v>
                </c:pt>
                <c:pt idx="4195">
                  <c:v>-291.56299999399999</c:v>
                </c:pt>
                <c:pt idx="4196">
                  <c:v>-291.73799998800001</c:v>
                </c:pt>
                <c:pt idx="4197">
                  <c:v>-291.919000063</c:v>
                </c:pt>
                <c:pt idx="4198">
                  <c:v>-292.025000229</c:v>
                </c:pt>
                <c:pt idx="4199">
                  <c:v>-292.10500004699998</c:v>
                </c:pt>
                <c:pt idx="4200">
                  <c:v>-292.090000003</c:v>
                </c:pt>
                <c:pt idx="4201">
                  <c:v>-291.95500023199997</c:v>
                </c:pt>
                <c:pt idx="4202">
                  <c:v>-291.73799998800001</c:v>
                </c:pt>
                <c:pt idx="4203">
                  <c:v>-291.51900003200001</c:v>
                </c:pt>
                <c:pt idx="4204">
                  <c:v>-291.77900006800002</c:v>
                </c:pt>
                <c:pt idx="4205">
                  <c:v>-291.97499987200001</c:v>
                </c:pt>
                <c:pt idx="4206">
                  <c:v>-292.111000128</c:v>
                </c:pt>
                <c:pt idx="4207">
                  <c:v>-292.25100012299998</c:v>
                </c:pt>
                <c:pt idx="4208">
                  <c:v>-292.319000093</c:v>
                </c:pt>
                <c:pt idx="4209">
                  <c:v>-292.37100016300002</c:v>
                </c:pt>
                <c:pt idx="4210">
                  <c:v>-292.246000213</c:v>
                </c:pt>
                <c:pt idx="4211">
                  <c:v>-291.98000009600003</c:v>
                </c:pt>
                <c:pt idx="4212">
                  <c:v>-291.65600014400002</c:v>
                </c:pt>
                <c:pt idx="4213">
                  <c:v>-291.71399997999998</c:v>
                </c:pt>
                <c:pt idx="4214">
                  <c:v>-291.88799980300001</c:v>
                </c:pt>
                <c:pt idx="4215">
                  <c:v>-292.082000209</c:v>
                </c:pt>
                <c:pt idx="4216">
                  <c:v>-292.24599989799998</c:v>
                </c:pt>
                <c:pt idx="4217">
                  <c:v>-292.39199997399999</c:v>
                </c:pt>
                <c:pt idx="4218">
                  <c:v>-292.50100002400001</c:v>
                </c:pt>
                <c:pt idx="4219">
                  <c:v>-292.47499998900003</c:v>
                </c:pt>
                <c:pt idx="4220">
                  <c:v>-292.184000008</c:v>
                </c:pt>
                <c:pt idx="4221">
                  <c:v>-291.83699990399998</c:v>
                </c:pt>
                <c:pt idx="4222">
                  <c:v>-291.90400001799998</c:v>
                </c:pt>
                <c:pt idx="4223">
                  <c:v>-292.06700016500002</c:v>
                </c:pt>
                <c:pt idx="4224">
                  <c:v>-292.34300010099997</c:v>
                </c:pt>
                <c:pt idx="4225">
                  <c:v>-292.51200001500001</c:v>
                </c:pt>
                <c:pt idx="4226">
                  <c:v>-292.58300018300002</c:v>
                </c:pt>
                <c:pt idx="4227">
                  <c:v>-292.50199988000003</c:v>
                </c:pt>
                <c:pt idx="4228">
                  <c:v>-292.32300014700002</c:v>
                </c:pt>
                <c:pt idx="4229">
                  <c:v>-292.05599985999999</c:v>
                </c:pt>
                <c:pt idx="4230">
                  <c:v>-291.77299998699999</c:v>
                </c:pt>
                <c:pt idx="4231">
                  <c:v>-291.91299998199997</c:v>
                </c:pt>
                <c:pt idx="4232">
                  <c:v>-292.18399969400002</c:v>
                </c:pt>
                <c:pt idx="4233">
                  <c:v>-292.53800004999999</c:v>
                </c:pt>
                <c:pt idx="4234">
                  <c:v>-292.75000006900001</c:v>
                </c:pt>
                <c:pt idx="4235">
                  <c:v>-292.77999984299998</c:v>
                </c:pt>
                <c:pt idx="4236">
                  <c:v>-292.72500020500001</c:v>
                </c:pt>
                <c:pt idx="4237">
                  <c:v>-292.54499998599999</c:v>
                </c:pt>
                <c:pt idx="4238">
                  <c:v>-292.33299996699998</c:v>
                </c:pt>
                <c:pt idx="4239">
                  <c:v>-292.09400005600003</c:v>
                </c:pt>
                <c:pt idx="4240">
                  <c:v>-292.20700016000001</c:v>
                </c:pt>
                <c:pt idx="4241">
                  <c:v>-292.38399986600001</c:v>
                </c:pt>
                <c:pt idx="4242">
                  <c:v>-292.53199996900003</c:v>
                </c:pt>
                <c:pt idx="4243">
                  <c:v>-292.69799999899999</c:v>
                </c:pt>
                <c:pt idx="4244">
                  <c:v>-292.77799981599998</c:v>
                </c:pt>
                <c:pt idx="4245">
                  <c:v>-292.74500015900003</c:v>
                </c:pt>
                <c:pt idx="4246">
                  <c:v>-292.64100001899999</c:v>
                </c:pt>
                <c:pt idx="4247">
                  <c:v>-292.49900031099997</c:v>
                </c:pt>
                <c:pt idx="4248">
                  <c:v>-292.37299987599999</c:v>
                </c:pt>
                <c:pt idx="4249">
                  <c:v>-292.47199979099997</c:v>
                </c:pt>
                <c:pt idx="4250">
                  <c:v>-292.60300013699998</c:v>
                </c:pt>
                <c:pt idx="4251">
                  <c:v>-292.76399994299999</c:v>
                </c:pt>
                <c:pt idx="4252">
                  <c:v>-292.904000252</c:v>
                </c:pt>
                <c:pt idx="4253">
                  <c:v>-293.06500005800001</c:v>
                </c:pt>
                <c:pt idx="4254">
                  <c:v>-293.03600014</c:v>
                </c:pt>
                <c:pt idx="4255">
                  <c:v>-292.85900011899997</c:v>
                </c:pt>
                <c:pt idx="4256">
                  <c:v>-292.541000247</c:v>
                </c:pt>
                <c:pt idx="4257">
                  <c:v>-292.25800005999997</c:v>
                </c:pt>
                <c:pt idx="4258">
                  <c:v>-292.37699993000001</c:v>
                </c:pt>
                <c:pt idx="4259">
                  <c:v>-292.56399977000001</c:v>
                </c:pt>
                <c:pt idx="4260">
                  <c:v>-292.78100001400003</c:v>
                </c:pt>
                <c:pt idx="4261">
                  <c:v>-293.018000212</c:v>
                </c:pt>
                <c:pt idx="4262">
                  <c:v>-293.24399979100002</c:v>
                </c:pt>
                <c:pt idx="4263">
                  <c:v>-293.27999996</c:v>
                </c:pt>
                <c:pt idx="4264">
                  <c:v>-293.06700008500002</c:v>
                </c:pt>
                <c:pt idx="4265">
                  <c:v>-292.76199991599998</c:v>
                </c:pt>
                <c:pt idx="4266">
                  <c:v>-292.498999997</c:v>
                </c:pt>
                <c:pt idx="4267">
                  <c:v>-292.66199983000001</c:v>
                </c:pt>
                <c:pt idx="4268">
                  <c:v>-292.89999988400001</c:v>
                </c:pt>
                <c:pt idx="4269">
                  <c:v>-293.10099991300001</c:v>
                </c:pt>
                <c:pt idx="4270">
                  <c:v>-293.25499978099998</c:v>
                </c:pt>
                <c:pt idx="4271">
                  <c:v>-293.27500005000002</c:v>
                </c:pt>
                <c:pt idx="4272">
                  <c:v>-293.23199994399999</c:v>
                </c:pt>
                <c:pt idx="4273">
                  <c:v>-293.06500005800001</c:v>
                </c:pt>
                <c:pt idx="4274">
                  <c:v>-292.78799995100002</c:v>
                </c:pt>
                <c:pt idx="4275">
                  <c:v>-292.62000020800002</c:v>
                </c:pt>
                <c:pt idx="4276">
                  <c:v>-292.872000136</c:v>
                </c:pt>
                <c:pt idx="4277">
                  <c:v>-293.20799993600002</c:v>
                </c:pt>
                <c:pt idx="4278">
                  <c:v>-293.40000000100002</c:v>
                </c:pt>
                <c:pt idx="4279">
                  <c:v>-293.50099994300001</c:v>
                </c:pt>
                <c:pt idx="4280">
                  <c:v>-293.54000030999998</c:v>
                </c:pt>
                <c:pt idx="4281">
                  <c:v>-293.470999855</c:v>
                </c:pt>
                <c:pt idx="4282">
                  <c:v>-293.38000004600002</c:v>
                </c:pt>
                <c:pt idx="4283">
                  <c:v>-293.10399979599998</c:v>
                </c:pt>
                <c:pt idx="4284">
                  <c:v>-292.89000006399999</c:v>
                </c:pt>
                <c:pt idx="4285">
                  <c:v>-292.99300003299999</c:v>
                </c:pt>
                <c:pt idx="4286">
                  <c:v>-293.13700008199999</c:v>
                </c:pt>
                <c:pt idx="4287">
                  <c:v>-293.33200003000002</c:v>
                </c:pt>
                <c:pt idx="4288">
                  <c:v>-293.486999755</c:v>
                </c:pt>
                <c:pt idx="4289">
                  <c:v>-293.56199997700003</c:v>
                </c:pt>
                <c:pt idx="4290">
                  <c:v>-293.57799987800001</c:v>
                </c:pt>
                <c:pt idx="4291">
                  <c:v>-293.54400005000002</c:v>
                </c:pt>
                <c:pt idx="4292">
                  <c:v>-293.35700020899998</c:v>
                </c:pt>
                <c:pt idx="4293">
                  <c:v>-293.12800011799999</c:v>
                </c:pt>
                <c:pt idx="4294">
                  <c:v>-293.22700003400001</c:v>
                </c:pt>
                <c:pt idx="4295">
                  <c:v>-293.38000004600002</c:v>
                </c:pt>
                <c:pt idx="4296">
                  <c:v>-293.58899986799997</c:v>
                </c:pt>
                <c:pt idx="4297">
                  <c:v>-293.81000016600001</c:v>
                </c:pt>
                <c:pt idx="4298">
                  <c:v>-293.87800013600003</c:v>
                </c:pt>
                <c:pt idx="4299">
                  <c:v>-293.81400022000003</c:v>
                </c:pt>
                <c:pt idx="4300">
                  <c:v>-293.573999824</c:v>
                </c:pt>
                <c:pt idx="4301">
                  <c:v>-293.28000027500002</c:v>
                </c:pt>
                <c:pt idx="4302">
                  <c:v>-293.10799985</c:v>
                </c:pt>
                <c:pt idx="4303">
                  <c:v>-293.24799984499998</c:v>
                </c:pt>
                <c:pt idx="4304">
                  <c:v>-293.48300001600001</c:v>
                </c:pt>
                <c:pt idx="4305">
                  <c:v>-293.79199992399998</c:v>
                </c:pt>
                <c:pt idx="4306">
                  <c:v>-294.09799994899998</c:v>
                </c:pt>
                <c:pt idx="4307">
                  <c:v>-294.17200000000003</c:v>
                </c:pt>
                <c:pt idx="4308">
                  <c:v>-294.057000184</c:v>
                </c:pt>
                <c:pt idx="4309">
                  <c:v>-293.84500016499999</c:v>
                </c:pt>
                <c:pt idx="4310">
                  <c:v>-293.53300005900002</c:v>
                </c:pt>
                <c:pt idx="4311">
                  <c:v>-293.45000004399998</c:v>
                </c:pt>
                <c:pt idx="4312">
                  <c:v>-293.60200020000002</c:v>
                </c:pt>
                <c:pt idx="4313">
                  <c:v>-293.78400013100003</c:v>
                </c:pt>
                <c:pt idx="4314">
                  <c:v>-293.96299986399998</c:v>
                </c:pt>
                <c:pt idx="4315">
                  <c:v>-294.06399980700002</c:v>
                </c:pt>
                <c:pt idx="4316">
                  <c:v>-294.11900007399998</c:v>
                </c:pt>
                <c:pt idx="4317">
                  <c:v>-294.05600001300002</c:v>
                </c:pt>
                <c:pt idx="4318">
                  <c:v>-293.86800000199997</c:v>
                </c:pt>
                <c:pt idx="4319">
                  <c:v>-293.634000001</c:v>
                </c:pt>
                <c:pt idx="4320">
                  <c:v>-293.62600020799999</c:v>
                </c:pt>
                <c:pt idx="4321">
                  <c:v>-293.88200018999999</c:v>
                </c:pt>
                <c:pt idx="4322">
                  <c:v>-294.04100028300002</c:v>
                </c:pt>
                <c:pt idx="4323">
                  <c:v>-294.19100009800002</c:v>
                </c:pt>
                <c:pt idx="4324">
                  <c:v>-294.294000068</c:v>
                </c:pt>
                <c:pt idx="4325">
                  <c:v>-294.340000057</c:v>
                </c:pt>
                <c:pt idx="4326">
                  <c:v>-294.35199990400002</c:v>
                </c:pt>
                <c:pt idx="4327">
                  <c:v>-294.16399989299998</c:v>
                </c:pt>
                <c:pt idx="4328">
                  <c:v>-293.85499998500001</c:v>
                </c:pt>
                <c:pt idx="4329">
                  <c:v>-293.66800014400002</c:v>
                </c:pt>
                <c:pt idx="4330">
                  <c:v>-293.79199992399998</c:v>
                </c:pt>
                <c:pt idx="4331">
                  <c:v>-293.982999818</c:v>
                </c:pt>
                <c:pt idx="4332">
                  <c:v>-294.17899993700001</c:v>
                </c:pt>
                <c:pt idx="4333">
                  <c:v>-294.35600027200002</c:v>
                </c:pt>
                <c:pt idx="4334">
                  <c:v>-294.50600008700002</c:v>
                </c:pt>
                <c:pt idx="4335">
                  <c:v>-294.59199998499997</c:v>
                </c:pt>
                <c:pt idx="4336">
                  <c:v>-294.431999722</c:v>
                </c:pt>
                <c:pt idx="4337">
                  <c:v>-294.08000002099999</c:v>
                </c:pt>
                <c:pt idx="4338">
                  <c:v>-293.94000002600001</c:v>
                </c:pt>
                <c:pt idx="4339">
                  <c:v>-294.06299995000001</c:v>
                </c:pt>
                <c:pt idx="4340">
                  <c:v>-294.32100027299998</c:v>
                </c:pt>
                <c:pt idx="4341">
                  <c:v>-294.53700003199998</c:v>
                </c:pt>
                <c:pt idx="4342">
                  <c:v>-294.67099994699998</c:v>
                </c:pt>
                <c:pt idx="4343">
                  <c:v>-294.708999828</c:v>
                </c:pt>
                <c:pt idx="4344">
                  <c:v>-294.58599990499999</c:v>
                </c:pt>
                <c:pt idx="4345">
                  <c:v>-294.38899993000001</c:v>
                </c:pt>
                <c:pt idx="4346">
                  <c:v>-294.08799981499999</c:v>
                </c:pt>
                <c:pt idx="4347">
                  <c:v>-293.98899989900002</c:v>
                </c:pt>
                <c:pt idx="4348">
                  <c:v>-294.19399998199998</c:v>
                </c:pt>
                <c:pt idx="4349">
                  <c:v>-294.51900010499998</c:v>
                </c:pt>
                <c:pt idx="4350">
                  <c:v>-294.83499995</c:v>
                </c:pt>
                <c:pt idx="4351">
                  <c:v>-294.94600002700003</c:v>
                </c:pt>
                <c:pt idx="4352">
                  <c:v>-294.93599989199998</c:v>
                </c:pt>
                <c:pt idx="4353">
                  <c:v>-294.81799987800002</c:v>
                </c:pt>
                <c:pt idx="4354">
                  <c:v>-294.594999868</c:v>
                </c:pt>
                <c:pt idx="4355">
                  <c:v>-294.37600022599997</c:v>
                </c:pt>
                <c:pt idx="4356">
                  <c:v>-294.30000014799998</c:v>
                </c:pt>
                <c:pt idx="4357">
                  <c:v>-294.43800011600001</c:v>
                </c:pt>
                <c:pt idx="4358">
                  <c:v>-294.58300002200002</c:v>
                </c:pt>
                <c:pt idx="4359">
                  <c:v>-294.73699988999999</c:v>
                </c:pt>
                <c:pt idx="4360">
                  <c:v>-294.86799992200002</c:v>
                </c:pt>
                <c:pt idx="4361">
                  <c:v>-294.90599980299999</c:v>
                </c:pt>
                <c:pt idx="4362">
                  <c:v>-294.84599994000001</c:v>
                </c:pt>
                <c:pt idx="4363">
                  <c:v>-294.72200015999999</c:v>
                </c:pt>
                <c:pt idx="4364">
                  <c:v>-294.57300020100001</c:v>
                </c:pt>
                <c:pt idx="4365">
                  <c:v>-294.57200003100002</c:v>
                </c:pt>
                <c:pt idx="4366">
                  <c:v>-294.67399983000001</c:v>
                </c:pt>
                <c:pt idx="4367">
                  <c:v>-294.84300005699998</c:v>
                </c:pt>
                <c:pt idx="4368">
                  <c:v>-295.00399986299999</c:v>
                </c:pt>
                <c:pt idx="4369">
                  <c:v>-295.18000002700001</c:v>
                </c:pt>
                <c:pt idx="4370">
                  <c:v>-295.254999935</c:v>
                </c:pt>
                <c:pt idx="4371">
                  <c:v>-295.167999866</c:v>
                </c:pt>
                <c:pt idx="4372">
                  <c:v>-294.952000107</c:v>
                </c:pt>
                <c:pt idx="4373">
                  <c:v>-294.594999868</c:v>
                </c:pt>
                <c:pt idx="4374">
                  <c:v>-294.55099990600002</c:v>
                </c:pt>
                <c:pt idx="4375">
                  <c:v>-294.70900014300003</c:v>
                </c:pt>
                <c:pt idx="4376">
                  <c:v>-294.90600011800001</c:v>
                </c:pt>
                <c:pt idx="4377">
                  <c:v>-295.14499971399999</c:v>
                </c:pt>
                <c:pt idx="4378">
                  <c:v>-295.39699995699999</c:v>
                </c:pt>
                <c:pt idx="4379">
                  <c:v>-295.56700003999998</c:v>
                </c:pt>
                <c:pt idx="4380">
                  <c:v>-295.46000001700003</c:v>
                </c:pt>
                <c:pt idx="4381">
                  <c:v>-295.19100001800001</c:v>
                </c:pt>
                <c:pt idx="4382">
                  <c:v>-294.84900013800001</c:v>
                </c:pt>
                <c:pt idx="4383">
                  <c:v>-294.79600021099998</c:v>
                </c:pt>
                <c:pt idx="4384">
                  <c:v>-295.03899986200003</c:v>
                </c:pt>
                <c:pt idx="4385">
                  <c:v>-295.24300008799997</c:v>
                </c:pt>
                <c:pt idx="4386">
                  <c:v>-295.414999884</c:v>
                </c:pt>
                <c:pt idx="4387">
                  <c:v>-295.501999953</c:v>
                </c:pt>
                <c:pt idx="4388">
                  <c:v>-295.484000025</c:v>
                </c:pt>
                <c:pt idx="4389">
                  <c:v>-295.38399993899998</c:v>
                </c:pt>
                <c:pt idx="4390">
                  <c:v>-295.16600015300003</c:v>
                </c:pt>
                <c:pt idx="4391">
                  <c:v>-294.86900009200002</c:v>
                </c:pt>
                <c:pt idx="4392">
                  <c:v>-294.92600007200002</c:v>
                </c:pt>
                <c:pt idx="4393">
                  <c:v>-295.23799986300003</c:v>
                </c:pt>
                <c:pt idx="4394">
                  <c:v>-295.52199990700001</c:v>
                </c:pt>
                <c:pt idx="4395">
                  <c:v>-295.66100004600003</c:v>
                </c:pt>
                <c:pt idx="4396">
                  <c:v>-295.750999998</c:v>
                </c:pt>
                <c:pt idx="4397">
                  <c:v>-295.73700012400002</c:v>
                </c:pt>
                <c:pt idx="4398">
                  <c:v>-295.66100004600003</c:v>
                </c:pt>
                <c:pt idx="4399">
                  <c:v>-295.49799989899998</c:v>
                </c:pt>
                <c:pt idx="4400">
                  <c:v>-295.18999984700002</c:v>
                </c:pt>
                <c:pt idx="4401">
                  <c:v>-295.18799982000002</c:v>
                </c:pt>
                <c:pt idx="4402">
                  <c:v>-295.29699986999998</c:v>
                </c:pt>
                <c:pt idx="4403">
                  <c:v>-295.49399984500002</c:v>
                </c:pt>
                <c:pt idx="4404">
                  <c:v>-295.67899997299997</c:v>
                </c:pt>
                <c:pt idx="4405">
                  <c:v>-295.80100004100001</c:v>
                </c:pt>
                <c:pt idx="4406">
                  <c:v>-295.864999958</c:v>
                </c:pt>
                <c:pt idx="4407">
                  <c:v>-295.87599994800001</c:v>
                </c:pt>
                <c:pt idx="4408">
                  <c:v>-295.80300006800002</c:v>
                </c:pt>
                <c:pt idx="4409">
                  <c:v>-295.492999989</c:v>
                </c:pt>
                <c:pt idx="4410">
                  <c:v>-295.457000134</c:v>
                </c:pt>
                <c:pt idx="4411">
                  <c:v>-295.59700012899998</c:v>
                </c:pt>
                <c:pt idx="4412">
                  <c:v>-295.77599986199999</c:v>
                </c:pt>
                <c:pt idx="4413">
                  <c:v>-296.037000068</c:v>
                </c:pt>
                <c:pt idx="4414">
                  <c:v>-296.16099984900001</c:v>
                </c:pt>
                <c:pt idx="4415">
                  <c:v>-296.16400004600001</c:v>
                </c:pt>
                <c:pt idx="4416">
                  <c:v>-296.030000132</c:v>
                </c:pt>
                <c:pt idx="4417">
                  <c:v>-295.754000195</c:v>
                </c:pt>
                <c:pt idx="4418">
                  <c:v>-295.43800003600001</c:v>
                </c:pt>
                <c:pt idx="4419">
                  <c:v>-295.47699977399998</c:v>
                </c:pt>
                <c:pt idx="4420">
                  <c:v>-295.65099991199997</c:v>
                </c:pt>
                <c:pt idx="4421">
                  <c:v>-295.91500000100001</c:v>
                </c:pt>
                <c:pt idx="4422">
                  <c:v>-296.23499989999999</c:v>
                </c:pt>
                <c:pt idx="4423">
                  <c:v>-296.45299999999997</c:v>
                </c:pt>
                <c:pt idx="4424">
                  <c:v>-296.42499993799998</c:v>
                </c:pt>
                <c:pt idx="4425">
                  <c:v>-296.27199992499999</c:v>
                </c:pt>
                <c:pt idx="4426">
                  <c:v>-295.99800001599999</c:v>
                </c:pt>
                <c:pt idx="4427">
                  <c:v>-295.68299971300002</c:v>
                </c:pt>
                <c:pt idx="4428">
                  <c:v>-295.81400005799998</c:v>
                </c:pt>
                <c:pt idx="4429">
                  <c:v>-295.994000277</c:v>
                </c:pt>
                <c:pt idx="4430">
                  <c:v>-296.18499985699998</c:v>
                </c:pt>
                <c:pt idx="4431">
                  <c:v>-296.30499989700002</c:v>
                </c:pt>
                <c:pt idx="4432">
                  <c:v>-296.40199978599998</c:v>
                </c:pt>
                <c:pt idx="4433">
                  <c:v>-296.40599983999999</c:v>
                </c:pt>
                <c:pt idx="4434">
                  <c:v>-296.28999985299998</c:v>
                </c:pt>
                <c:pt idx="4435">
                  <c:v>-296.09200002199998</c:v>
                </c:pt>
                <c:pt idx="4436">
                  <c:v>-295.880999858</c:v>
                </c:pt>
                <c:pt idx="4437">
                  <c:v>-296.11499985900002</c:v>
                </c:pt>
                <c:pt idx="4438">
                  <c:v>-296.31599988800002</c:v>
                </c:pt>
                <c:pt idx="4439">
                  <c:v>-296.46300013400003</c:v>
                </c:pt>
                <c:pt idx="4440">
                  <c:v>-296.61600014700002</c:v>
                </c:pt>
                <c:pt idx="4441">
                  <c:v>-296.70200004499998</c:v>
                </c:pt>
                <c:pt idx="4442">
                  <c:v>-296.77399975499998</c:v>
                </c:pt>
                <c:pt idx="4443">
                  <c:v>-296.667000046</c:v>
                </c:pt>
                <c:pt idx="4444">
                  <c:v>-296.420000028</c:v>
                </c:pt>
                <c:pt idx="4445">
                  <c:v>-296.08999999500003</c:v>
                </c:pt>
                <c:pt idx="4446">
                  <c:v>-296.13599998400002</c:v>
                </c:pt>
                <c:pt idx="4447">
                  <c:v>-296.31700005800002</c:v>
                </c:pt>
                <c:pt idx="4448">
                  <c:v>-296.52000011400003</c:v>
                </c:pt>
                <c:pt idx="4449">
                  <c:v>-296.697000135</c:v>
                </c:pt>
                <c:pt idx="4450">
                  <c:v>-296.86099982399998</c:v>
                </c:pt>
                <c:pt idx="4451">
                  <c:v>-296.98899997199999</c:v>
                </c:pt>
                <c:pt idx="4452">
                  <c:v>-296.98199971999998</c:v>
                </c:pt>
                <c:pt idx="4453">
                  <c:v>-296.70899998200002</c:v>
                </c:pt>
                <c:pt idx="4454">
                  <c:v>-296.34200023699998</c:v>
                </c:pt>
                <c:pt idx="4455">
                  <c:v>-296.41200023499999</c:v>
                </c:pt>
                <c:pt idx="4456">
                  <c:v>-296.579999977</c:v>
                </c:pt>
                <c:pt idx="4457">
                  <c:v>-296.86600004799999</c:v>
                </c:pt>
                <c:pt idx="4458">
                  <c:v>-297.04899983500002</c:v>
                </c:pt>
                <c:pt idx="4459">
                  <c:v>-297.13700007400001</c:v>
                </c:pt>
                <c:pt idx="4460">
                  <c:v>-297.07499987</c:v>
                </c:pt>
                <c:pt idx="4461">
                  <c:v>-296.916000091</c:v>
                </c:pt>
                <c:pt idx="4462">
                  <c:v>-296.66599987500001</c:v>
                </c:pt>
                <c:pt idx="4463">
                  <c:v>-296.363000048</c:v>
                </c:pt>
                <c:pt idx="4464">
                  <c:v>-296.50599992600002</c:v>
                </c:pt>
                <c:pt idx="4465">
                  <c:v>-296.78199986200002</c:v>
                </c:pt>
                <c:pt idx="4466">
                  <c:v>-297.14600003800001</c:v>
                </c:pt>
                <c:pt idx="4467">
                  <c:v>-297.371999931</c:v>
                </c:pt>
                <c:pt idx="4468">
                  <c:v>-297.41900009099999</c:v>
                </c:pt>
                <c:pt idx="4469">
                  <c:v>-297.382000065</c:v>
                </c:pt>
                <c:pt idx="4470">
                  <c:v>-297.22100025999998</c:v>
                </c:pt>
                <c:pt idx="4471">
                  <c:v>-297.02599999699999</c:v>
                </c:pt>
                <c:pt idx="4472">
                  <c:v>-296.76700013200002</c:v>
                </c:pt>
                <c:pt idx="4473">
                  <c:v>-296.88200026300001</c:v>
                </c:pt>
                <c:pt idx="4474">
                  <c:v>-297.06500004999998</c:v>
                </c:pt>
                <c:pt idx="4475">
                  <c:v>-297.222000116</c:v>
                </c:pt>
                <c:pt idx="4476">
                  <c:v>-297.40099984900002</c:v>
                </c:pt>
                <c:pt idx="4477">
                  <c:v>-297.49800005200001</c:v>
                </c:pt>
                <c:pt idx="4478">
                  <c:v>-297.483999864</c:v>
                </c:pt>
                <c:pt idx="4479">
                  <c:v>-297.39899982200001</c:v>
                </c:pt>
                <c:pt idx="4480">
                  <c:v>-297.27199984499998</c:v>
                </c:pt>
                <c:pt idx="4481">
                  <c:v>-297.12699994000002</c:v>
                </c:pt>
                <c:pt idx="4482">
                  <c:v>-297.22799988200001</c:v>
                </c:pt>
                <c:pt idx="4483">
                  <c:v>-297.36400013799999</c:v>
                </c:pt>
                <c:pt idx="4484">
                  <c:v>-297.535000078</c:v>
                </c:pt>
                <c:pt idx="4485">
                  <c:v>-297.68799977600003</c:v>
                </c:pt>
                <c:pt idx="4486">
                  <c:v>-297.867999994</c:v>
                </c:pt>
                <c:pt idx="4487">
                  <c:v>-297.85399980599999</c:v>
                </c:pt>
                <c:pt idx="4488">
                  <c:v>-297.69600019799998</c:v>
                </c:pt>
                <c:pt idx="4489">
                  <c:v>-297.39300005600001</c:v>
                </c:pt>
                <c:pt idx="4490">
                  <c:v>-297.09000022800001</c:v>
                </c:pt>
                <c:pt idx="4491">
                  <c:v>-297.21099981100002</c:v>
                </c:pt>
                <c:pt idx="4492">
                  <c:v>-297.40299987600002</c:v>
                </c:pt>
                <c:pt idx="4493">
                  <c:v>-297.62900008399998</c:v>
                </c:pt>
                <c:pt idx="4494">
                  <c:v>-297.880000155</c:v>
                </c:pt>
                <c:pt idx="4495">
                  <c:v>-298.12200026400001</c:v>
                </c:pt>
                <c:pt idx="4496">
                  <c:v>-298.17600004600001</c:v>
                </c:pt>
                <c:pt idx="4497">
                  <c:v>-297.98100009799998</c:v>
                </c:pt>
                <c:pt idx="4498">
                  <c:v>-297.69099997400002</c:v>
                </c:pt>
                <c:pt idx="4499">
                  <c:v>-297.40600007400002</c:v>
                </c:pt>
                <c:pt idx="4500">
                  <c:v>-297.57000007699997</c:v>
                </c:pt>
                <c:pt idx="4501">
                  <c:v>-297.81500006800002</c:v>
                </c:pt>
                <c:pt idx="4502">
                  <c:v>-298.02500006000002</c:v>
                </c:pt>
                <c:pt idx="4503">
                  <c:v>-298.19100008999999</c:v>
                </c:pt>
                <c:pt idx="4504">
                  <c:v>-298.22499991900003</c:v>
                </c:pt>
                <c:pt idx="4505">
                  <c:v>-298.20200008099999</c:v>
                </c:pt>
                <c:pt idx="4506">
                  <c:v>-298.05099978099997</c:v>
                </c:pt>
                <c:pt idx="4507">
                  <c:v>-297.78900003299998</c:v>
                </c:pt>
                <c:pt idx="4508">
                  <c:v>-297.60100002199999</c:v>
                </c:pt>
                <c:pt idx="4509">
                  <c:v>-297.85399980599999</c:v>
                </c:pt>
                <c:pt idx="4510">
                  <c:v>-298.19399997400001</c:v>
                </c:pt>
                <c:pt idx="4511">
                  <c:v>-298.39500000200002</c:v>
                </c:pt>
                <c:pt idx="4512">
                  <c:v>-298.50899996200002</c:v>
                </c:pt>
                <c:pt idx="4513">
                  <c:v>-298.56400022999998</c:v>
                </c:pt>
                <c:pt idx="4514">
                  <c:v>-298.51099998900003</c:v>
                </c:pt>
                <c:pt idx="4515">
                  <c:v>-298.43699993799999</c:v>
                </c:pt>
                <c:pt idx="4516">
                  <c:v>-298.17699990199998</c:v>
                </c:pt>
                <c:pt idx="4517">
                  <c:v>-297.94000001900002</c:v>
                </c:pt>
                <c:pt idx="4518">
                  <c:v>-298.04499970099999</c:v>
                </c:pt>
                <c:pt idx="4519">
                  <c:v>-298.19399997400001</c:v>
                </c:pt>
                <c:pt idx="4520">
                  <c:v>-298.39799988499999</c:v>
                </c:pt>
                <c:pt idx="4521">
                  <c:v>-298.56599994200002</c:v>
                </c:pt>
                <c:pt idx="4522">
                  <c:v>-298.65700006499998</c:v>
                </c:pt>
                <c:pt idx="4523">
                  <c:v>-298.68899986600002</c:v>
                </c:pt>
                <c:pt idx="4524">
                  <c:v>-298.67099993900001</c:v>
                </c:pt>
                <c:pt idx="4525">
                  <c:v>-298.497999972</c:v>
                </c:pt>
                <c:pt idx="4526">
                  <c:v>-298.24700021400002</c:v>
                </c:pt>
                <c:pt idx="4527">
                  <c:v>-298.34799984199998</c:v>
                </c:pt>
                <c:pt idx="4528">
                  <c:v>-298.50600007899999</c:v>
                </c:pt>
                <c:pt idx="4529">
                  <c:v>-298.723999865</c:v>
                </c:pt>
                <c:pt idx="4530">
                  <c:v>-298.95800018</c:v>
                </c:pt>
                <c:pt idx="4531">
                  <c:v>-299.04000002399999</c:v>
                </c:pt>
                <c:pt idx="4532">
                  <c:v>-298.994000035</c:v>
                </c:pt>
                <c:pt idx="4533">
                  <c:v>-298.76999985399999</c:v>
                </c:pt>
                <c:pt idx="4534">
                  <c:v>-298.48899969399997</c:v>
                </c:pt>
                <c:pt idx="4535">
                  <c:v>-298.29500023000003</c:v>
                </c:pt>
                <c:pt idx="4536">
                  <c:v>-298.43700025200002</c:v>
                </c:pt>
                <c:pt idx="4537">
                  <c:v>-298.67700001899999</c:v>
                </c:pt>
                <c:pt idx="4538">
                  <c:v>-298.99600006200001</c:v>
                </c:pt>
                <c:pt idx="4539">
                  <c:v>-299.31399993399998</c:v>
                </c:pt>
                <c:pt idx="4540">
                  <c:v>-299.403000029</c:v>
                </c:pt>
                <c:pt idx="4541">
                  <c:v>-299.30499996999998</c:v>
                </c:pt>
                <c:pt idx="4542">
                  <c:v>-299.109000165</c:v>
                </c:pt>
                <c:pt idx="4543">
                  <c:v>-298.80899990699999</c:v>
                </c:pt>
                <c:pt idx="4544">
                  <c:v>-298.70500008099998</c:v>
                </c:pt>
                <c:pt idx="4545">
                  <c:v>-298.85800009399998</c:v>
                </c:pt>
                <c:pt idx="4546">
                  <c:v>-299.04699996099998</c:v>
                </c:pt>
                <c:pt idx="4547">
                  <c:v>-299.23499997200003</c:v>
                </c:pt>
                <c:pt idx="4548">
                  <c:v>-299.34899993200003</c:v>
                </c:pt>
                <c:pt idx="4549">
                  <c:v>-299.41899992999998</c:v>
                </c:pt>
                <c:pt idx="4550">
                  <c:v>-299.37200008399998</c:v>
                </c:pt>
                <c:pt idx="4551">
                  <c:v>-299.19999997399998</c:v>
                </c:pt>
                <c:pt idx="4552">
                  <c:v>-298.98000016100002</c:v>
                </c:pt>
                <c:pt idx="4553">
                  <c:v>-298.94999975799999</c:v>
                </c:pt>
                <c:pt idx="4554">
                  <c:v>-299.20800008100002</c:v>
                </c:pt>
                <c:pt idx="4555">
                  <c:v>-299.37299994099999</c:v>
                </c:pt>
                <c:pt idx="4556">
                  <c:v>-299.53299988999999</c:v>
                </c:pt>
                <c:pt idx="4557">
                  <c:v>-299.64999973300002</c:v>
                </c:pt>
                <c:pt idx="4558">
                  <c:v>-299.70999991100001</c:v>
                </c:pt>
                <c:pt idx="4559">
                  <c:v>-299.73799997200001</c:v>
                </c:pt>
                <c:pt idx="4560">
                  <c:v>-299.56599986200001</c:v>
                </c:pt>
                <c:pt idx="4561">
                  <c:v>-299.269999971</c:v>
                </c:pt>
                <c:pt idx="4562">
                  <c:v>-299.063000176</c:v>
                </c:pt>
                <c:pt idx="4563">
                  <c:v>-299.18800012700001</c:v>
                </c:pt>
                <c:pt idx="4564">
                  <c:v>-299.38699981399998</c:v>
                </c:pt>
                <c:pt idx="4565">
                  <c:v>-299.59300006699999</c:v>
                </c:pt>
                <c:pt idx="4566">
                  <c:v>-299.78199993499999</c:v>
                </c:pt>
                <c:pt idx="4567">
                  <c:v>-299.94600025199998</c:v>
                </c:pt>
                <c:pt idx="4568">
                  <c:v>-300.048999907</c:v>
                </c:pt>
                <c:pt idx="4569">
                  <c:v>-299.90599971500001</c:v>
                </c:pt>
                <c:pt idx="4570">
                  <c:v>-299.56599986200001</c:v>
                </c:pt>
                <c:pt idx="4571">
                  <c:v>-299.40500005600001</c:v>
                </c:pt>
                <c:pt idx="4572">
                  <c:v>-299.53200003400002</c:v>
                </c:pt>
                <c:pt idx="4573">
                  <c:v>-299.79599980900002</c:v>
                </c:pt>
                <c:pt idx="4574">
                  <c:v>-300.02200001599999</c:v>
                </c:pt>
                <c:pt idx="4575">
                  <c:v>-300.16799977699998</c:v>
                </c:pt>
                <c:pt idx="4576">
                  <c:v>-300.22300004499999</c:v>
                </c:pt>
                <c:pt idx="4577">
                  <c:v>-300.11600002199998</c:v>
                </c:pt>
                <c:pt idx="4578">
                  <c:v>-299.933999777</c:v>
                </c:pt>
                <c:pt idx="4579">
                  <c:v>-299.64699984999999</c:v>
                </c:pt>
                <c:pt idx="4580">
                  <c:v>-299.52700012399998</c:v>
                </c:pt>
                <c:pt idx="4581">
                  <c:v>-299.73599994599999</c:v>
                </c:pt>
                <c:pt idx="4582">
                  <c:v>-300.06699983499999</c:v>
                </c:pt>
                <c:pt idx="4583">
                  <c:v>-300.39399998499999</c:v>
                </c:pt>
                <c:pt idx="4584">
                  <c:v>-300.51800007899999</c:v>
                </c:pt>
                <c:pt idx="4585">
                  <c:v>-300.52399984599998</c:v>
                </c:pt>
                <c:pt idx="4586">
                  <c:v>-300.42199973200002</c:v>
                </c:pt>
                <c:pt idx="4587">
                  <c:v>-300.21499993700002</c:v>
                </c:pt>
                <c:pt idx="4588">
                  <c:v>-300.00800014200001</c:v>
                </c:pt>
                <c:pt idx="4589">
                  <c:v>-299.91299996599997</c:v>
                </c:pt>
                <c:pt idx="4590">
                  <c:v>-300.054000132</c:v>
                </c:pt>
                <c:pt idx="4591">
                  <c:v>-300.205000117</c:v>
                </c:pt>
                <c:pt idx="4592">
                  <c:v>-300.36999997700002</c:v>
                </c:pt>
                <c:pt idx="4593">
                  <c:v>-300.51299985499998</c:v>
                </c:pt>
                <c:pt idx="4594">
                  <c:v>-300.568000122</c:v>
                </c:pt>
                <c:pt idx="4595">
                  <c:v>-300.52399984599998</c:v>
                </c:pt>
                <c:pt idx="4596">
                  <c:v>-300.41599996600002</c:v>
                </c:pt>
                <c:pt idx="4597">
                  <c:v>-300.27900016900003</c:v>
                </c:pt>
                <c:pt idx="4598">
                  <c:v>-300.25900021400003</c:v>
                </c:pt>
                <c:pt idx="4599">
                  <c:v>-300.36500006699998</c:v>
                </c:pt>
                <c:pt idx="4600">
                  <c:v>-300.54099991700002</c:v>
                </c:pt>
                <c:pt idx="4601">
                  <c:v>-300.711000001</c:v>
                </c:pt>
                <c:pt idx="4602">
                  <c:v>-300.90200020899999</c:v>
                </c:pt>
                <c:pt idx="4603">
                  <c:v>-300.99200016100002</c:v>
                </c:pt>
                <c:pt idx="4604">
                  <c:v>-300.92000013699999</c:v>
                </c:pt>
                <c:pt idx="4605">
                  <c:v>-300.71999996400001</c:v>
                </c:pt>
                <c:pt idx="4606">
                  <c:v>-300.37500020099998</c:v>
                </c:pt>
                <c:pt idx="4607">
                  <c:v>-300.31199982599998</c:v>
                </c:pt>
                <c:pt idx="4608">
                  <c:v>-300.474000117</c:v>
                </c:pt>
                <c:pt idx="4609">
                  <c:v>-300.67800002899997</c:v>
                </c:pt>
                <c:pt idx="4610">
                  <c:v>-300.92799993</c:v>
                </c:pt>
                <c:pt idx="4611">
                  <c:v>-301.19399973200001</c:v>
                </c:pt>
                <c:pt idx="4612">
                  <c:v>-301.379000174</c:v>
                </c:pt>
                <c:pt idx="4613">
                  <c:v>-301.28699988099999</c:v>
                </c:pt>
                <c:pt idx="4614">
                  <c:v>-301.032999926</c:v>
                </c:pt>
                <c:pt idx="4615">
                  <c:v>-300.70299989300003</c:v>
                </c:pt>
                <c:pt idx="4616">
                  <c:v>-300.63000001199998</c:v>
                </c:pt>
                <c:pt idx="4617">
                  <c:v>-300.87799988699999</c:v>
                </c:pt>
                <c:pt idx="4618">
                  <c:v>-301.08799987899999</c:v>
                </c:pt>
                <c:pt idx="4619">
                  <c:v>-301.27100029500002</c:v>
                </c:pt>
                <c:pt idx="4620">
                  <c:v>-301.37199992299998</c:v>
                </c:pt>
                <c:pt idx="4621">
                  <c:v>-301.36900004</c:v>
                </c:pt>
                <c:pt idx="4622">
                  <c:v>-301.28399999800001</c:v>
                </c:pt>
                <c:pt idx="4623">
                  <c:v>-301.08099994200001</c:v>
                </c:pt>
                <c:pt idx="4624">
                  <c:v>-300.796000042</c:v>
                </c:pt>
                <c:pt idx="4625">
                  <c:v>-300.83300006799999</c:v>
                </c:pt>
                <c:pt idx="4626">
                  <c:v>-301.14899991300001</c:v>
                </c:pt>
                <c:pt idx="4627">
                  <c:v>-301.45200005499998</c:v>
                </c:pt>
                <c:pt idx="4628">
                  <c:v>-301.628000219</c:v>
                </c:pt>
                <c:pt idx="4629">
                  <c:v>-301.75800007999999</c:v>
                </c:pt>
                <c:pt idx="4630">
                  <c:v>-301.78299994399998</c:v>
                </c:pt>
                <c:pt idx="4631">
                  <c:v>-301.74899980200001</c:v>
                </c:pt>
                <c:pt idx="4632">
                  <c:v>-301.627000049</c:v>
                </c:pt>
                <c:pt idx="4633">
                  <c:v>-301.356999879</c:v>
                </c:pt>
                <c:pt idx="4634">
                  <c:v>-301.36000007600001</c:v>
                </c:pt>
                <c:pt idx="4635">
                  <c:v>-301.50000007099999</c:v>
                </c:pt>
                <c:pt idx="4636">
                  <c:v>-301.730000018</c:v>
                </c:pt>
                <c:pt idx="4637">
                  <c:v>-301.95100000100001</c:v>
                </c:pt>
                <c:pt idx="4638">
                  <c:v>-302.112999978</c:v>
                </c:pt>
                <c:pt idx="4639">
                  <c:v>-302.21799997400001</c:v>
                </c:pt>
                <c:pt idx="4640">
                  <c:v>-302.27199975600001</c:v>
                </c:pt>
                <c:pt idx="4641">
                  <c:v>-302.23900009900001</c:v>
                </c:pt>
                <c:pt idx="4642">
                  <c:v>-301.96800007299998</c:v>
                </c:pt>
                <c:pt idx="4643">
                  <c:v>-301.93599995699998</c:v>
                </c:pt>
                <c:pt idx="4644">
                  <c:v>-302.10600004100002</c:v>
                </c:pt>
                <c:pt idx="4645">
                  <c:v>-302.31800005999997</c:v>
                </c:pt>
                <c:pt idx="4646">
                  <c:v>-302.61599997799999</c:v>
                </c:pt>
                <c:pt idx="4647">
                  <c:v>-302.779999981</c:v>
                </c:pt>
                <c:pt idx="4648">
                  <c:v>-302.82500011399998</c:v>
                </c:pt>
                <c:pt idx="4649">
                  <c:v>-302.733000135</c:v>
                </c:pt>
                <c:pt idx="4650">
                  <c:v>-302.49799996399997</c:v>
                </c:pt>
                <c:pt idx="4651">
                  <c:v>-302.22100017100001</c:v>
                </c:pt>
                <c:pt idx="4652">
                  <c:v>-302.261999936</c:v>
                </c:pt>
                <c:pt idx="4653">
                  <c:v>-302.46600016299999</c:v>
                </c:pt>
                <c:pt idx="4654">
                  <c:v>-302.76299990899997</c:v>
                </c:pt>
                <c:pt idx="4655">
                  <c:v>-303.121000004</c:v>
                </c:pt>
                <c:pt idx="4656">
                  <c:v>-303.379000013</c:v>
                </c:pt>
                <c:pt idx="4657">
                  <c:v>-303.39300020100001</c:v>
                </c:pt>
                <c:pt idx="4658">
                  <c:v>-303.28299998099999</c:v>
                </c:pt>
                <c:pt idx="4659">
                  <c:v>-303.05000015100001</c:v>
                </c:pt>
                <c:pt idx="4660">
                  <c:v>-302.77399989999998</c:v>
                </c:pt>
                <c:pt idx="4661">
                  <c:v>-302.90499993100002</c:v>
                </c:pt>
                <c:pt idx="4662">
                  <c:v>-303.11600009400001</c:v>
                </c:pt>
                <c:pt idx="4663">
                  <c:v>-303.33999996099999</c:v>
                </c:pt>
                <c:pt idx="4664">
                  <c:v>-303.49700002700001</c:v>
                </c:pt>
                <c:pt idx="4665">
                  <c:v>-303.63499999499999</c:v>
                </c:pt>
                <c:pt idx="4666">
                  <c:v>-303.68099998399998</c:v>
                </c:pt>
                <c:pt idx="4667">
                  <c:v>-303.60899996000001</c:v>
                </c:pt>
                <c:pt idx="4668">
                  <c:v>-303.45300006399998</c:v>
                </c:pt>
                <c:pt idx="4669">
                  <c:v>-303.28000009800002</c:v>
                </c:pt>
                <c:pt idx="4670">
                  <c:v>-303.51300024199998</c:v>
                </c:pt>
                <c:pt idx="4671">
                  <c:v>-303.74500021599999</c:v>
                </c:pt>
                <c:pt idx="4672">
                  <c:v>-303.92599997600001</c:v>
                </c:pt>
                <c:pt idx="4673">
                  <c:v>-304.11600001400001</c:v>
                </c:pt>
                <c:pt idx="4674">
                  <c:v>-304.24400016200002</c:v>
                </c:pt>
                <c:pt idx="4675">
                  <c:v>-304.35800012200002</c:v>
                </c:pt>
                <c:pt idx="4676">
                  <c:v>-304.29499974700002</c:v>
                </c:pt>
                <c:pt idx="4677">
                  <c:v>-304.08900012300001</c:v>
                </c:pt>
                <c:pt idx="4678">
                  <c:v>-303.79699997099999</c:v>
                </c:pt>
                <c:pt idx="4679">
                  <c:v>-303.84299996099998</c:v>
                </c:pt>
                <c:pt idx="4680">
                  <c:v>-304.05400012400003</c:v>
                </c:pt>
                <c:pt idx="4681">
                  <c:v>-304.29200017800002</c:v>
                </c:pt>
                <c:pt idx="4682">
                  <c:v>-304.50599991000001</c:v>
                </c:pt>
                <c:pt idx="4683">
                  <c:v>-304.71099999299997</c:v>
                </c:pt>
                <c:pt idx="4684">
                  <c:v>-304.88300010299997</c:v>
                </c:pt>
                <c:pt idx="4685">
                  <c:v>-304.91899995799997</c:v>
                </c:pt>
                <c:pt idx="4686">
                  <c:v>-304.68900001100002</c:v>
                </c:pt>
                <c:pt idx="4687">
                  <c:v>-304.35899997799999</c:v>
                </c:pt>
                <c:pt idx="4688">
                  <c:v>-304.42699994899999</c:v>
                </c:pt>
                <c:pt idx="4689">
                  <c:v>-304.62600026500002</c:v>
                </c:pt>
                <c:pt idx="4690">
                  <c:v>-304.94700002000002</c:v>
                </c:pt>
                <c:pt idx="4691">
                  <c:v>-305.16700014700001</c:v>
                </c:pt>
                <c:pt idx="4692">
                  <c:v>-305.298000178</c:v>
                </c:pt>
                <c:pt idx="4693">
                  <c:v>-305.27899976600003</c:v>
                </c:pt>
                <c:pt idx="4694">
                  <c:v>-305.16300009299999</c:v>
                </c:pt>
                <c:pt idx="4695">
                  <c:v>-304.95699983999998</c:v>
                </c:pt>
                <c:pt idx="4696">
                  <c:v>-304.67599999399999</c:v>
                </c:pt>
                <c:pt idx="4697">
                  <c:v>-304.83099971899998</c:v>
                </c:pt>
                <c:pt idx="4698">
                  <c:v>-305.13799991500002</c:v>
                </c:pt>
                <c:pt idx="4699">
                  <c:v>-305.53599991800002</c:v>
                </c:pt>
                <c:pt idx="4700">
                  <c:v>-305.800999864</c:v>
                </c:pt>
                <c:pt idx="4701">
                  <c:v>-305.88999996000001</c:v>
                </c:pt>
                <c:pt idx="4702">
                  <c:v>-305.89700021099998</c:v>
                </c:pt>
                <c:pt idx="4703">
                  <c:v>-305.78000005299998</c:v>
                </c:pt>
                <c:pt idx="4704">
                  <c:v>-305.62900006799998</c:v>
                </c:pt>
                <c:pt idx="4705">
                  <c:v>-305.37700014000001</c:v>
                </c:pt>
                <c:pt idx="4706">
                  <c:v>-305.51699982000002</c:v>
                </c:pt>
                <c:pt idx="4707">
                  <c:v>-305.73000001000003</c:v>
                </c:pt>
                <c:pt idx="4708">
                  <c:v>-305.92300024600002</c:v>
                </c:pt>
                <c:pt idx="4709">
                  <c:v>-306.14100003099998</c:v>
                </c:pt>
                <c:pt idx="4710">
                  <c:v>-306.28199988300003</c:v>
                </c:pt>
                <c:pt idx="4711">
                  <c:v>-306.30999994500002</c:v>
                </c:pt>
                <c:pt idx="4712">
                  <c:v>-306.270000036</c:v>
                </c:pt>
                <c:pt idx="4713">
                  <c:v>-306.186000165</c:v>
                </c:pt>
                <c:pt idx="4714">
                  <c:v>-306.04499999900003</c:v>
                </c:pt>
                <c:pt idx="4715">
                  <c:v>-306.17299983300001</c:v>
                </c:pt>
                <c:pt idx="4716">
                  <c:v>-306.33999971899999</c:v>
                </c:pt>
                <c:pt idx="4717">
                  <c:v>-306.545999972</c:v>
                </c:pt>
                <c:pt idx="4718">
                  <c:v>-306.73799972299997</c:v>
                </c:pt>
                <c:pt idx="4719">
                  <c:v>-306.958000164</c:v>
                </c:pt>
                <c:pt idx="4720">
                  <c:v>-306.99099982199999</c:v>
                </c:pt>
                <c:pt idx="4721">
                  <c:v>-306.87899988800001</c:v>
                </c:pt>
                <c:pt idx="4722">
                  <c:v>-306.61899985299999</c:v>
                </c:pt>
                <c:pt idx="4723">
                  <c:v>-306.31700019599998</c:v>
                </c:pt>
                <c:pt idx="4724">
                  <c:v>-306.46600015500002</c:v>
                </c:pt>
                <c:pt idx="4725">
                  <c:v>-306.68799999399999</c:v>
                </c:pt>
                <c:pt idx="4726">
                  <c:v>-306.94899988600002</c:v>
                </c:pt>
                <c:pt idx="4727">
                  <c:v>-307.23900000999998</c:v>
                </c:pt>
                <c:pt idx="4728">
                  <c:v>-307.52500008099997</c:v>
                </c:pt>
                <c:pt idx="4729">
                  <c:v>-307.62199996999999</c:v>
                </c:pt>
                <c:pt idx="4730">
                  <c:v>-307.47200015499999</c:v>
                </c:pt>
                <c:pt idx="4731">
                  <c:v>-307.22599999300002</c:v>
                </c:pt>
                <c:pt idx="4732">
                  <c:v>-306.94200026300001</c:v>
                </c:pt>
                <c:pt idx="4733">
                  <c:v>-307.13199998699997</c:v>
                </c:pt>
                <c:pt idx="4734">
                  <c:v>-307.40700006700001</c:v>
                </c:pt>
                <c:pt idx="4735">
                  <c:v>-307.650999888</c:v>
                </c:pt>
                <c:pt idx="4736">
                  <c:v>-307.85699982699998</c:v>
                </c:pt>
                <c:pt idx="4737">
                  <c:v>-307.93600010199998</c:v>
                </c:pt>
                <c:pt idx="4738">
                  <c:v>-307.956999913</c:v>
                </c:pt>
                <c:pt idx="4739">
                  <c:v>-307.72200005600001</c:v>
                </c:pt>
                <c:pt idx="4740">
                  <c:v>-308.093000168</c:v>
                </c:pt>
                <c:pt idx="4741">
                  <c:v>-308.32800002499999</c:v>
                </c:pt>
                <c:pt idx="4742">
                  <c:v>-308.48100003799999</c:v>
                </c:pt>
                <c:pt idx="4743">
                  <c:v>-308.57999995400002</c:v>
                </c:pt>
                <c:pt idx="4744">
                  <c:v>-308.57199984599998</c:v>
                </c:pt>
                <c:pt idx="4745">
                  <c:v>-308.54400009800003</c:v>
                </c:pt>
                <c:pt idx="4746">
                  <c:v>-308.32500014200002</c:v>
                </c:pt>
                <c:pt idx="4747">
                  <c:v>-308.08599991699998</c:v>
                </c:pt>
                <c:pt idx="4748">
                  <c:v>-308.216000092</c:v>
                </c:pt>
                <c:pt idx="4749">
                  <c:v>-308.39500013999998</c:v>
                </c:pt>
                <c:pt idx="4750">
                  <c:v>-308.63400005</c:v>
                </c:pt>
                <c:pt idx="4751">
                  <c:v>-308.84100016000002</c:v>
                </c:pt>
                <c:pt idx="4752">
                  <c:v>-308.97399990399998</c:v>
                </c:pt>
                <c:pt idx="4753">
                  <c:v>-309.05200000899998</c:v>
                </c:pt>
                <c:pt idx="4754">
                  <c:v>-309.07899989999999</c:v>
                </c:pt>
                <c:pt idx="4755">
                  <c:v>-308.94999989500002</c:v>
                </c:pt>
                <c:pt idx="4756">
                  <c:v>-308.69300005700001</c:v>
                </c:pt>
                <c:pt idx="4757">
                  <c:v>-308.81899986399998</c:v>
                </c:pt>
                <c:pt idx="4758">
                  <c:v>-309.00699987500002</c:v>
                </c:pt>
                <c:pt idx="4759">
                  <c:v>-309.26099983</c:v>
                </c:pt>
                <c:pt idx="4760">
                  <c:v>-309.53199985700002</c:v>
                </c:pt>
                <c:pt idx="4761">
                  <c:v>-309.65899983399999</c:v>
                </c:pt>
                <c:pt idx="4762">
                  <c:v>-309.657000122</c:v>
                </c:pt>
                <c:pt idx="4763">
                  <c:v>-309.48000010099997</c:v>
                </c:pt>
                <c:pt idx="4764">
                  <c:v>-309.24099987599999</c:v>
                </c:pt>
                <c:pt idx="4765">
                  <c:v>-309.03999984699999</c:v>
                </c:pt>
                <c:pt idx="4766">
                  <c:v>-309.207000048</c:v>
                </c:pt>
                <c:pt idx="4767">
                  <c:v>-309.47699990400002</c:v>
                </c:pt>
                <c:pt idx="4768">
                  <c:v>-309.83000008900001</c:v>
                </c:pt>
                <c:pt idx="4769">
                  <c:v>-310.18900004</c:v>
                </c:pt>
                <c:pt idx="4770">
                  <c:v>-310.320999927</c:v>
                </c:pt>
                <c:pt idx="4771">
                  <c:v>-310.26800000100002</c:v>
                </c:pt>
                <c:pt idx="4772">
                  <c:v>-310.11700001499997</c:v>
                </c:pt>
                <c:pt idx="4773">
                  <c:v>-309.86000017700002</c:v>
                </c:pt>
                <c:pt idx="4774">
                  <c:v>-309.74700007400003</c:v>
                </c:pt>
                <c:pt idx="4775">
                  <c:v>-309.92600012100002</c:v>
                </c:pt>
                <c:pt idx="4776">
                  <c:v>-310.144000221</c:v>
                </c:pt>
                <c:pt idx="4777">
                  <c:v>-310.36699991699999</c:v>
                </c:pt>
                <c:pt idx="4778">
                  <c:v>-310.51999992899999</c:v>
                </c:pt>
                <c:pt idx="4779">
                  <c:v>-310.63400020400002</c:v>
                </c:pt>
                <c:pt idx="4780">
                  <c:v>-310.63300003299997</c:v>
                </c:pt>
                <c:pt idx="4781">
                  <c:v>-310.50600005500002</c:v>
                </c:pt>
                <c:pt idx="4782">
                  <c:v>-310.32799986399999</c:v>
                </c:pt>
                <c:pt idx="4783">
                  <c:v>-310.28799995499998</c:v>
                </c:pt>
                <c:pt idx="4784">
                  <c:v>-310.57199999900001</c:v>
                </c:pt>
                <c:pt idx="4785">
                  <c:v>-310.76599977699999</c:v>
                </c:pt>
                <c:pt idx="4786">
                  <c:v>-310.961000039</c:v>
                </c:pt>
                <c:pt idx="4787">
                  <c:v>-311.11699993500002</c:v>
                </c:pt>
                <c:pt idx="4788">
                  <c:v>-311.22399995799998</c:v>
                </c:pt>
                <c:pt idx="4789">
                  <c:v>-311.29599998200001</c:v>
                </c:pt>
                <c:pt idx="4790">
                  <c:v>-311.17100003199999</c:v>
                </c:pt>
                <c:pt idx="4791">
                  <c:v>-310.91699976199999</c:v>
                </c:pt>
                <c:pt idx="4792">
                  <c:v>-310.69699995000002</c:v>
                </c:pt>
                <c:pt idx="4793">
                  <c:v>-310.84799993600001</c:v>
                </c:pt>
                <c:pt idx="4794">
                  <c:v>-311.074999999</c:v>
                </c:pt>
                <c:pt idx="4795">
                  <c:v>-311.31700010700001</c:v>
                </c:pt>
                <c:pt idx="4796">
                  <c:v>-311.546000198</c:v>
                </c:pt>
                <c:pt idx="4797">
                  <c:v>-311.756000191</c:v>
                </c:pt>
                <c:pt idx="4798">
                  <c:v>-311.90500014899999</c:v>
                </c:pt>
                <c:pt idx="4799">
                  <c:v>-311.807999946</c:v>
                </c:pt>
                <c:pt idx="4800">
                  <c:v>-311.50900017200001</c:v>
                </c:pt>
                <c:pt idx="4801">
                  <c:v>-311.336000205</c:v>
                </c:pt>
                <c:pt idx="4802">
                  <c:v>-311.48799973299998</c:v>
                </c:pt>
                <c:pt idx="4803">
                  <c:v>-311.78299976699998</c:v>
                </c:pt>
                <c:pt idx="4804">
                  <c:v>-312.04399997399997</c:v>
                </c:pt>
                <c:pt idx="4805">
                  <c:v>-312.23299984099998</c:v>
                </c:pt>
                <c:pt idx="4806">
                  <c:v>-312.33099990099998</c:v>
                </c:pt>
                <c:pt idx="4807">
                  <c:v>-312.27100003700002</c:v>
                </c:pt>
                <c:pt idx="4808">
                  <c:v>-312.13599995200002</c:v>
                </c:pt>
                <c:pt idx="4809">
                  <c:v>-311.89099996099998</c:v>
                </c:pt>
                <c:pt idx="4810">
                  <c:v>-311.75700004700002</c:v>
                </c:pt>
                <c:pt idx="4811">
                  <c:v>-311.989999877</c:v>
                </c:pt>
                <c:pt idx="4812">
                  <c:v>-312.35300019599998</c:v>
                </c:pt>
                <c:pt idx="4813">
                  <c:v>-312.71499971600002</c:v>
                </c:pt>
                <c:pt idx="4814">
                  <c:v>-312.88100006100001</c:v>
                </c:pt>
                <c:pt idx="4815">
                  <c:v>-312.93199995999998</c:v>
                </c:pt>
                <c:pt idx="4816">
                  <c:v>-312.87799986300001</c:v>
                </c:pt>
                <c:pt idx="4817">
                  <c:v>-312.71800022799999</c:v>
                </c:pt>
                <c:pt idx="4818">
                  <c:v>-312.55400022499998</c:v>
                </c:pt>
                <c:pt idx="4819">
                  <c:v>-312.44299983399998</c:v>
                </c:pt>
                <c:pt idx="4820">
                  <c:v>-312.610000034</c:v>
                </c:pt>
                <c:pt idx="4821">
                  <c:v>-312.791999965</c:v>
                </c:pt>
                <c:pt idx="4822">
                  <c:v>-312.992999994</c:v>
                </c:pt>
                <c:pt idx="4823">
                  <c:v>-313.179999834</c:v>
                </c:pt>
                <c:pt idx="4824">
                  <c:v>-313.28100009100001</c:v>
                </c:pt>
                <c:pt idx="4825">
                  <c:v>-313.28500014500003</c:v>
                </c:pt>
                <c:pt idx="4826">
                  <c:v>-313.22299994100001</c:v>
                </c:pt>
                <c:pt idx="4827">
                  <c:v>-313.12899993500002</c:v>
                </c:pt>
                <c:pt idx="4828">
                  <c:v>-313.09100005300002</c:v>
                </c:pt>
                <c:pt idx="4829">
                  <c:v>-313.22400011100001</c:v>
                </c:pt>
                <c:pt idx="4830">
                  <c:v>-313.43099990600001</c:v>
                </c:pt>
                <c:pt idx="4831">
                  <c:v>-313.63800001599998</c:v>
                </c:pt>
                <c:pt idx="4832">
                  <c:v>-313.87100015999999</c:v>
                </c:pt>
                <c:pt idx="4833">
                  <c:v>-314.00899981399999</c:v>
                </c:pt>
                <c:pt idx="4834">
                  <c:v>-313.98599997600002</c:v>
                </c:pt>
                <c:pt idx="4835">
                  <c:v>-313.83399981999997</c:v>
                </c:pt>
                <c:pt idx="4836">
                  <c:v>-313.53199984899999</c:v>
                </c:pt>
                <c:pt idx="4837">
                  <c:v>-313.450000004</c:v>
                </c:pt>
                <c:pt idx="4838">
                  <c:v>-313.63800001599998</c:v>
                </c:pt>
                <c:pt idx="4839">
                  <c:v>-313.87400004300002</c:v>
                </c:pt>
                <c:pt idx="4840">
                  <c:v>-314.16099996999998</c:v>
                </c:pt>
                <c:pt idx="4841">
                  <c:v>-314.47200021899999</c:v>
                </c:pt>
                <c:pt idx="4842">
                  <c:v>-314.702000166</c:v>
                </c:pt>
                <c:pt idx="4843">
                  <c:v>-314.66100008699999</c:v>
                </c:pt>
                <c:pt idx="4844">
                  <c:v>-314.45600000399997</c:v>
                </c:pt>
                <c:pt idx="4845">
                  <c:v>-314.17000024800001</c:v>
                </c:pt>
                <c:pt idx="4846">
                  <c:v>-314.07699978400001</c:v>
                </c:pt>
                <c:pt idx="4847">
                  <c:v>-314.35100000800003</c:v>
                </c:pt>
                <c:pt idx="4848">
                  <c:v>-314.593999973</c:v>
                </c:pt>
                <c:pt idx="4849">
                  <c:v>-314.76799979600003</c:v>
                </c:pt>
                <c:pt idx="4850">
                  <c:v>-314.83399973899998</c:v>
                </c:pt>
                <c:pt idx="4851">
                  <c:v>-314.800999768</c:v>
                </c:pt>
                <c:pt idx="4852">
                  <c:v>-314.68899983400001</c:v>
                </c:pt>
                <c:pt idx="4853">
                  <c:v>-314.45699986099999</c:v>
                </c:pt>
                <c:pt idx="4854">
                  <c:v>-314.13700027599998</c:v>
                </c:pt>
                <c:pt idx="4855">
                  <c:v>-314.07600024200002</c:v>
                </c:pt>
                <c:pt idx="4856">
                  <c:v>-314.34000001800001</c:v>
                </c:pt>
                <c:pt idx="4857">
                  <c:v>-314.58799989200003</c:v>
                </c:pt>
                <c:pt idx="4858">
                  <c:v>-314.698999969</c:v>
                </c:pt>
                <c:pt idx="4859">
                  <c:v>-314.76899996600002</c:v>
                </c:pt>
                <c:pt idx="4860">
                  <c:v>-314.74099990399998</c:v>
                </c:pt>
                <c:pt idx="4861">
                  <c:v>-314.65200012299999</c:v>
                </c:pt>
                <c:pt idx="4862">
                  <c:v>-314.47599995899998</c:v>
                </c:pt>
                <c:pt idx="4863">
                  <c:v>-314.14500006899999</c:v>
                </c:pt>
                <c:pt idx="4864">
                  <c:v>-314.023000002</c:v>
                </c:pt>
                <c:pt idx="4865">
                  <c:v>-314.08600006299997</c:v>
                </c:pt>
                <c:pt idx="4866">
                  <c:v>-314.24600001200002</c:v>
                </c:pt>
                <c:pt idx="4867">
                  <c:v>-314.40199990799999</c:v>
                </c:pt>
                <c:pt idx="4868">
                  <c:v>-314.50499987699999</c:v>
                </c:pt>
                <c:pt idx="4869">
                  <c:v>-314.55400006399998</c:v>
                </c:pt>
                <c:pt idx="4870">
                  <c:v>-314.55499992</c:v>
                </c:pt>
                <c:pt idx="4871">
                  <c:v>-314.46699999499998</c:v>
                </c:pt>
                <c:pt idx="4872">
                  <c:v>-314.134999935</c:v>
                </c:pt>
                <c:pt idx="4873">
                  <c:v>-313.97800018300001</c:v>
                </c:pt>
                <c:pt idx="4874">
                  <c:v>-314.07100001800001</c:v>
                </c:pt>
                <c:pt idx="4875">
                  <c:v>-314.21200018399998</c:v>
                </c:pt>
                <c:pt idx="4876">
                  <c:v>-314.44599986999998</c:v>
                </c:pt>
                <c:pt idx="4877">
                  <c:v>-314.55200003700003</c:v>
                </c:pt>
                <c:pt idx="4878">
                  <c:v>-314.54000019</c:v>
                </c:pt>
                <c:pt idx="4879">
                  <c:v>-314.396000141</c:v>
                </c:pt>
                <c:pt idx="4880">
                  <c:v>-314.104999846</c:v>
                </c:pt>
                <c:pt idx="4881">
                  <c:v>-313.76599984900002</c:v>
                </c:pt>
                <c:pt idx="4882">
                  <c:v>-313.681000122</c:v>
                </c:pt>
                <c:pt idx="4883">
                  <c:v>-313.81099998299999</c:v>
                </c:pt>
                <c:pt idx="4884">
                  <c:v>-314.03699987599998</c:v>
                </c:pt>
                <c:pt idx="4885">
                  <c:v>-314.33100005400001</c:v>
                </c:pt>
                <c:pt idx="4886">
                  <c:v>-314.52899988500002</c:v>
                </c:pt>
                <c:pt idx="4887">
                  <c:v>-314.487999806</c:v>
                </c:pt>
                <c:pt idx="4888">
                  <c:v>-314.32400011700003</c:v>
                </c:pt>
                <c:pt idx="4889">
                  <c:v>-314.03600001900003</c:v>
                </c:pt>
                <c:pt idx="4890">
                  <c:v>-313.69799987900001</c:v>
                </c:pt>
                <c:pt idx="4891">
                  <c:v>-313.70399995899999</c:v>
                </c:pt>
                <c:pt idx="4892">
                  <c:v>-313.83700001800003</c:v>
                </c:pt>
                <c:pt idx="4893">
                  <c:v>-313.99200005699998</c:v>
                </c:pt>
                <c:pt idx="4894">
                  <c:v>-314.08499989199998</c:v>
                </c:pt>
                <c:pt idx="4895">
                  <c:v>-314.161999826</c:v>
                </c:pt>
                <c:pt idx="4896">
                  <c:v>-314.15400003299999</c:v>
                </c:pt>
                <c:pt idx="4897">
                  <c:v>-314.02900008300003</c:v>
                </c:pt>
                <c:pt idx="4898">
                  <c:v>-313.81599989300003</c:v>
                </c:pt>
                <c:pt idx="4899">
                  <c:v>-313.58100003599998</c:v>
                </c:pt>
                <c:pt idx="4900">
                  <c:v>-313.68800005899999</c:v>
                </c:pt>
                <c:pt idx="4901">
                  <c:v>-313.843000098</c:v>
                </c:pt>
                <c:pt idx="4902">
                  <c:v>-313.95400017499998</c:v>
                </c:pt>
                <c:pt idx="4903">
                  <c:v>-314.08099983800003</c:v>
                </c:pt>
                <c:pt idx="4904">
                  <c:v>-314.14900012300001</c:v>
                </c:pt>
                <c:pt idx="4905">
                  <c:v>-314.20699995899997</c:v>
                </c:pt>
                <c:pt idx="4906">
                  <c:v>-314.09099997300001</c:v>
                </c:pt>
                <c:pt idx="4907">
                  <c:v>-313.82800005399997</c:v>
                </c:pt>
                <c:pt idx="4908">
                  <c:v>-313.47400001300002</c:v>
                </c:pt>
                <c:pt idx="4909">
                  <c:v>-313.39299971000003</c:v>
                </c:pt>
                <c:pt idx="4910">
                  <c:v>-313.52799979500003</c:v>
                </c:pt>
                <c:pt idx="4911">
                  <c:v>-313.69499999599998</c:v>
                </c:pt>
                <c:pt idx="4912">
                  <c:v>-313.84599998099998</c:v>
                </c:pt>
                <c:pt idx="4913">
                  <c:v>-313.99200005699998</c:v>
                </c:pt>
                <c:pt idx="4914">
                  <c:v>-314.10800004399999</c:v>
                </c:pt>
                <c:pt idx="4915">
                  <c:v>-314.090000116</c:v>
                </c:pt>
                <c:pt idx="4916">
                  <c:v>-313.80200001899999</c:v>
                </c:pt>
                <c:pt idx="4917">
                  <c:v>-313.40899992499999</c:v>
                </c:pt>
                <c:pt idx="4918">
                  <c:v>-313.35100008900002</c:v>
                </c:pt>
                <c:pt idx="4919">
                  <c:v>-313.47300015600001</c:v>
                </c:pt>
                <c:pt idx="4920">
                  <c:v>-313.72399991399999</c:v>
                </c:pt>
                <c:pt idx="4921">
                  <c:v>-313.88099998000001</c:v>
                </c:pt>
                <c:pt idx="4922">
                  <c:v>-313.95000012100002</c:v>
                </c:pt>
                <c:pt idx="4923">
                  <c:v>-313.875999756</c:v>
                </c:pt>
                <c:pt idx="4924">
                  <c:v>-313.70700015699998</c:v>
                </c:pt>
                <c:pt idx="4925">
                  <c:v>-313.44299975299998</c:v>
                </c:pt>
                <c:pt idx="4926">
                  <c:v>-313.09799999000001</c:v>
                </c:pt>
                <c:pt idx="4927">
                  <c:v>-313.12700022199999</c:v>
                </c:pt>
                <c:pt idx="4928">
                  <c:v>-313.35599999900001</c:v>
                </c:pt>
                <c:pt idx="4929">
                  <c:v>-313.68500017600002</c:v>
                </c:pt>
                <c:pt idx="4930">
                  <c:v>-313.88599988999999</c:v>
                </c:pt>
                <c:pt idx="4931">
                  <c:v>-313.914999808</c:v>
                </c:pt>
                <c:pt idx="4932">
                  <c:v>-313.86599993599998</c:v>
                </c:pt>
                <c:pt idx="4933">
                  <c:v>-313.69400013900002</c:v>
                </c:pt>
                <c:pt idx="4934">
                  <c:v>-313.48500000299998</c:v>
                </c:pt>
                <c:pt idx="4935">
                  <c:v>-313.16900015800002</c:v>
                </c:pt>
                <c:pt idx="4936">
                  <c:v>-313.183000032</c:v>
                </c:pt>
                <c:pt idx="4937">
                  <c:v>-313.32000014400001</c:v>
                </c:pt>
                <c:pt idx="4938">
                  <c:v>-313.44199989700002</c:v>
                </c:pt>
                <c:pt idx="4939">
                  <c:v>-313.59599976599998</c:v>
                </c:pt>
                <c:pt idx="4940">
                  <c:v>-313.67500004099998</c:v>
                </c:pt>
                <c:pt idx="4941">
                  <c:v>-313.65000017699998</c:v>
                </c:pt>
                <c:pt idx="4942">
                  <c:v>-313.55299997399999</c:v>
                </c:pt>
                <c:pt idx="4943">
                  <c:v>-313.41200012199999</c:v>
                </c:pt>
                <c:pt idx="4944">
                  <c:v>-313.19600004900002</c:v>
                </c:pt>
                <c:pt idx="4945">
                  <c:v>-313.20700004000003</c:v>
                </c:pt>
                <c:pt idx="4946">
                  <c:v>-313.29799984800002</c:v>
                </c:pt>
                <c:pt idx="4947">
                  <c:v>-313.43399978899998</c:v>
                </c:pt>
                <c:pt idx="4948">
                  <c:v>-313.56199993799999</c:v>
                </c:pt>
                <c:pt idx="4949">
                  <c:v>-313.72400022800002</c:v>
                </c:pt>
                <c:pt idx="4950">
                  <c:v>-313.69900004900001</c:v>
                </c:pt>
                <c:pt idx="4951">
                  <c:v>-313.52999982199998</c:v>
                </c:pt>
                <c:pt idx="4952">
                  <c:v>-313.21199995000001</c:v>
                </c:pt>
                <c:pt idx="4953">
                  <c:v>-312.822000054</c:v>
                </c:pt>
                <c:pt idx="4954">
                  <c:v>-312.868000043</c:v>
                </c:pt>
                <c:pt idx="4955">
                  <c:v>-313.01499997500002</c:v>
                </c:pt>
                <c:pt idx="4956">
                  <c:v>-313.20599986899998</c:v>
                </c:pt>
                <c:pt idx="4957">
                  <c:v>-313.43100022099998</c:v>
                </c:pt>
                <c:pt idx="4958">
                  <c:v>-313.65700011400003</c:v>
                </c:pt>
                <c:pt idx="4959">
                  <c:v>-313.69900004900001</c:v>
                </c:pt>
                <c:pt idx="4960">
                  <c:v>-313.49199994000003</c:v>
                </c:pt>
                <c:pt idx="4961">
                  <c:v>-313.18799994199998</c:v>
                </c:pt>
                <c:pt idx="4962">
                  <c:v>-312.800999929</c:v>
                </c:pt>
                <c:pt idx="4963">
                  <c:v>-312.90300004199997</c:v>
                </c:pt>
                <c:pt idx="4964">
                  <c:v>-313.10200004400002</c:v>
                </c:pt>
                <c:pt idx="4965">
                  <c:v>-313.275999867</c:v>
                </c:pt>
                <c:pt idx="4966">
                  <c:v>-313.41800020300002</c:v>
                </c:pt>
                <c:pt idx="4967">
                  <c:v>-313.43800015699998</c:v>
                </c:pt>
                <c:pt idx="4968">
                  <c:v>-313.401999988</c:v>
                </c:pt>
                <c:pt idx="4969">
                  <c:v>-313.23899984100001</c:v>
                </c:pt>
                <c:pt idx="4970">
                  <c:v>-312.96200004899998</c:v>
                </c:pt>
                <c:pt idx="4971">
                  <c:v>-312.66000007700001</c:v>
                </c:pt>
                <c:pt idx="4972">
                  <c:v>-312.85999993600001</c:v>
                </c:pt>
                <c:pt idx="4973">
                  <c:v>-313.15599982600003</c:v>
                </c:pt>
                <c:pt idx="4974">
                  <c:v>-313.32100000000003</c:v>
                </c:pt>
                <c:pt idx="4975">
                  <c:v>-313.410999952</c:v>
                </c:pt>
                <c:pt idx="4976">
                  <c:v>-313.44900014799998</c:v>
                </c:pt>
                <c:pt idx="4977">
                  <c:v>-313.38600008700001</c:v>
                </c:pt>
                <c:pt idx="4978">
                  <c:v>-313.30199990199998</c:v>
                </c:pt>
                <c:pt idx="4979">
                  <c:v>-313.02399993900002</c:v>
                </c:pt>
                <c:pt idx="4980">
                  <c:v>-312.67300009500002</c:v>
                </c:pt>
                <c:pt idx="4981">
                  <c:v>-312.72300013799997</c:v>
                </c:pt>
                <c:pt idx="4982">
                  <c:v>-312.82800013399998</c:v>
                </c:pt>
                <c:pt idx="4983">
                  <c:v>-312.99799990399998</c:v>
                </c:pt>
                <c:pt idx="4984">
                  <c:v>-313.14100009600003</c:v>
                </c:pt>
                <c:pt idx="4985">
                  <c:v>-313.21399997700001</c:v>
                </c:pt>
                <c:pt idx="4986">
                  <c:v>-313.23599995799998</c:v>
                </c:pt>
                <c:pt idx="4987">
                  <c:v>-313.20799989599999</c:v>
                </c:pt>
                <c:pt idx="4988">
                  <c:v>-313.01800017199997</c:v>
                </c:pt>
                <c:pt idx="4989">
                  <c:v>-312.64999994300001</c:v>
                </c:pt>
                <c:pt idx="4990">
                  <c:v>-312.69699978900002</c:v>
                </c:pt>
                <c:pt idx="4991">
                  <c:v>-312.80999989200001</c:v>
                </c:pt>
                <c:pt idx="4992">
                  <c:v>-312.99500002100001</c:v>
                </c:pt>
                <c:pt idx="4993">
                  <c:v>-313.20399984300002</c:v>
                </c:pt>
                <c:pt idx="4994">
                  <c:v>-313.27099995700002</c:v>
                </c:pt>
                <c:pt idx="4995">
                  <c:v>-313.21199995000001</c:v>
                </c:pt>
                <c:pt idx="4996">
                  <c:v>-312.97899980599999</c:v>
                </c:pt>
                <c:pt idx="4997">
                  <c:v>-312.68099988799997</c:v>
                </c:pt>
                <c:pt idx="4998">
                  <c:v>-312.36799992599998</c:v>
                </c:pt>
                <c:pt idx="4999">
                  <c:v>-312.455999851</c:v>
                </c:pt>
                <c:pt idx="5000">
                  <c:v>-312.65099979899998</c:v>
                </c:pt>
                <c:pt idx="5001">
                  <c:v>-312.937000184</c:v>
                </c:pt>
                <c:pt idx="5002">
                  <c:v>-313.231000048</c:v>
                </c:pt>
                <c:pt idx="5003">
                  <c:v>-313.30300007199997</c:v>
                </c:pt>
                <c:pt idx="5004">
                  <c:v>-313.19400002200001</c:v>
                </c:pt>
                <c:pt idx="5005">
                  <c:v>-312.98800008400002</c:v>
                </c:pt>
                <c:pt idx="5006">
                  <c:v>-312.67099975399998</c:v>
                </c:pt>
                <c:pt idx="5007">
                  <c:v>-312.44600003099998</c:v>
                </c:pt>
                <c:pt idx="5008">
                  <c:v>-312.54699997400002</c:v>
                </c:pt>
                <c:pt idx="5009">
                  <c:v>-312.690000166</c:v>
                </c:pt>
                <c:pt idx="5010">
                  <c:v>-312.84500020600001</c:v>
                </c:pt>
                <c:pt idx="5011">
                  <c:v>-312.93500015699999</c:v>
                </c:pt>
                <c:pt idx="5012">
                  <c:v>-312.99099996699999</c:v>
                </c:pt>
                <c:pt idx="5013">
                  <c:v>-312.93299981600001</c:v>
                </c:pt>
                <c:pt idx="5014">
                  <c:v>-312.75000002899998</c:v>
                </c:pt>
                <c:pt idx="5015">
                  <c:v>-312.51100011900002</c:v>
                </c:pt>
                <c:pt idx="5016">
                  <c:v>-312.36000013300003</c:v>
                </c:pt>
                <c:pt idx="5017">
                  <c:v>-312.564000045</c:v>
                </c:pt>
                <c:pt idx="5018">
                  <c:v>-312.68500025600002</c:v>
                </c:pt>
                <c:pt idx="5019">
                  <c:v>-312.81199991900002</c:v>
                </c:pt>
                <c:pt idx="5020">
                  <c:v>-312.90499975400002</c:v>
                </c:pt>
                <c:pt idx="5021">
                  <c:v>-312.95200022900002</c:v>
                </c:pt>
                <c:pt idx="5022">
                  <c:v>-312.96899998599997</c:v>
                </c:pt>
                <c:pt idx="5023">
                  <c:v>-312.78599988399998</c:v>
                </c:pt>
                <c:pt idx="5024">
                  <c:v>-312.47200006600002</c:v>
                </c:pt>
                <c:pt idx="5025">
                  <c:v>-312.14000000599998</c:v>
                </c:pt>
                <c:pt idx="5026">
                  <c:v>-312.21299988700002</c:v>
                </c:pt>
                <c:pt idx="5027">
                  <c:v>-312.36700007000002</c:v>
                </c:pt>
                <c:pt idx="5028">
                  <c:v>-312.54000003700003</c:v>
                </c:pt>
                <c:pt idx="5029">
                  <c:v>-312.70699992300001</c:v>
                </c:pt>
                <c:pt idx="5030">
                  <c:v>-312.85600019600002</c:v>
                </c:pt>
                <c:pt idx="5031">
                  <c:v>-312.94900003100003</c:v>
                </c:pt>
                <c:pt idx="5032">
                  <c:v>-312.79500016200001</c:v>
                </c:pt>
                <c:pt idx="5033">
                  <c:v>-312.43700006699999</c:v>
                </c:pt>
                <c:pt idx="5034">
                  <c:v>-312.15099999699999</c:v>
                </c:pt>
                <c:pt idx="5035">
                  <c:v>-312.22500004800003</c:v>
                </c:pt>
                <c:pt idx="5036">
                  <c:v>-312.44600003099998</c:v>
                </c:pt>
                <c:pt idx="5037">
                  <c:v>-312.64000012299999</c:v>
                </c:pt>
                <c:pt idx="5038">
                  <c:v>-312.76599993000002</c:v>
                </c:pt>
                <c:pt idx="5039">
                  <c:v>-312.80400012600001</c:v>
                </c:pt>
                <c:pt idx="5040">
                  <c:v>-312.688000139</c:v>
                </c:pt>
                <c:pt idx="5041">
                  <c:v>-312.49600007399999</c:v>
                </c:pt>
                <c:pt idx="5042">
                  <c:v>-312.19100021999998</c:v>
                </c:pt>
                <c:pt idx="5043">
                  <c:v>-311.94399988700002</c:v>
                </c:pt>
                <c:pt idx="5044">
                  <c:v>-312.09899992700002</c:v>
                </c:pt>
                <c:pt idx="5045">
                  <c:v>-312.38799988099998</c:v>
                </c:pt>
                <c:pt idx="5046">
                  <c:v>-312.68299991499998</c:v>
                </c:pt>
                <c:pt idx="5047">
                  <c:v>-312.78500002800001</c:v>
                </c:pt>
                <c:pt idx="5048">
                  <c:v>-312.77800009100002</c:v>
                </c:pt>
                <c:pt idx="5049">
                  <c:v>-312.66699970000002</c:v>
                </c:pt>
                <c:pt idx="5050">
                  <c:v>-312.450000085</c:v>
                </c:pt>
                <c:pt idx="5051">
                  <c:v>-312.22500004800003</c:v>
                </c:pt>
                <c:pt idx="5052">
                  <c:v>-312.00099986700002</c:v>
                </c:pt>
                <c:pt idx="5053">
                  <c:v>-312.08999996300003</c:v>
                </c:pt>
                <c:pt idx="5054">
                  <c:v>-312.19900001299999</c:v>
                </c:pt>
                <c:pt idx="5055">
                  <c:v>-312.33400009799999</c:v>
                </c:pt>
                <c:pt idx="5056">
                  <c:v>-312.45700002199999</c:v>
                </c:pt>
                <c:pt idx="5057">
                  <c:v>-312.49999981399998</c:v>
                </c:pt>
                <c:pt idx="5058">
                  <c:v>-312.44700020200003</c:v>
                </c:pt>
                <c:pt idx="5059">
                  <c:v>-312.32799970299999</c:v>
                </c:pt>
                <c:pt idx="5060">
                  <c:v>-312.17299997800001</c:v>
                </c:pt>
                <c:pt idx="5061">
                  <c:v>-312.02199999200002</c:v>
                </c:pt>
                <c:pt idx="5062">
                  <c:v>-312.076999946</c:v>
                </c:pt>
                <c:pt idx="5063">
                  <c:v>-312.21099986000002</c:v>
                </c:pt>
                <c:pt idx="5064">
                  <c:v>-312.350999855</c:v>
                </c:pt>
                <c:pt idx="5065">
                  <c:v>-312.52200010899998</c:v>
                </c:pt>
                <c:pt idx="5066">
                  <c:v>-312.60100007099999</c:v>
                </c:pt>
                <c:pt idx="5067">
                  <c:v>-312.52099993899998</c:v>
                </c:pt>
                <c:pt idx="5068">
                  <c:v>-312.31200011700003</c:v>
                </c:pt>
                <c:pt idx="5069">
                  <c:v>-311.948999797</c:v>
                </c:pt>
                <c:pt idx="5070">
                  <c:v>-311.75399984900002</c:v>
                </c:pt>
                <c:pt idx="5071">
                  <c:v>-311.864999926</c:v>
                </c:pt>
                <c:pt idx="5072">
                  <c:v>-312.02800007299999</c:v>
                </c:pt>
                <c:pt idx="5073">
                  <c:v>-312.249000056</c:v>
                </c:pt>
                <c:pt idx="5074">
                  <c:v>-312.49600007399999</c:v>
                </c:pt>
                <c:pt idx="5075">
                  <c:v>-312.669000041</c:v>
                </c:pt>
                <c:pt idx="5076">
                  <c:v>-312.57000012600002</c:v>
                </c:pt>
                <c:pt idx="5077">
                  <c:v>-312.30699989200002</c:v>
                </c:pt>
                <c:pt idx="5078">
                  <c:v>-311.96000010199998</c:v>
                </c:pt>
                <c:pt idx="5079">
                  <c:v>-311.75399984900002</c:v>
                </c:pt>
                <c:pt idx="5080">
                  <c:v>-311.95100013899997</c:v>
                </c:pt>
                <c:pt idx="5081">
                  <c:v>-312.12200007899997</c:v>
                </c:pt>
                <c:pt idx="5082">
                  <c:v>-312.27700011799999</c:v>
                </c:pt>
                <c:pt idx="5083">
                  <c:v>-312.35799979199999</c:v>
                </c:pt>
                <c:pt idx="5084">
                  <c:v>-312.345000089</c:v>
                </c:pt>
                <c:pt idx="5085">
                  <c:v>-312.25399996599998</c:v>
                </c:pt>
                <c:pt idx="5086">
                  <c:v>-312.04300011700002</c:v>
                </c:pt>
                <c:pt idx="5087">
                  <c:v>-311.73899980499999</c:v>
                </c:pt>
                <c:pt idx="5088">
                  <c:v>-311.64300008700002</c:v>
                </c:pt>
                <c:pt idx="5089">
                  <c:v>-311.90899988899997</c:v>
                </c:pt>
                <c:pt idx="5090">
                  <c:v>-312.161999987</c:v>
                </c:pt>
                <c:pt idx="5091">
                  <c:v>-312.28400005499998</c:v>
                </c:pt>
                <c:pt idx="5092">
                  <c:v>-312.37100012399998</c:v>
                </c:pt>
                <c:pt idx="5093">
                  <c:v>-312.36200015999998</c:v>
                </c:pt>
                <c:pt idx="5094">
                  <c:v>-312.293999875</c:v>
                </c:pt>
                <c:pt idx="5095">
                  <c:v>-312.13699980899997</c:v>
                </c:pt>
                <c:pt idx="5096">
                  <c:v>-311.82299999100002</c:v>
                </c:pt>
                <c:pt idx="5097">
                  <c:v>-311.66499975400001</c:v>
                </c:pt>
                <c:pt idx="5098">
                  <c:v>-311.72999984099999</c:v>
                </c:pt>
                <c:pt idx="5099">
                  <c:v>-311.89600018599998</c:v>
                </c:pt>
                <c:pt idx="5100">
                  <c:v>-312.06399992799999</c:v>
                </c:pt>
                <c:pt idx="5101">
                  <c:v>-312.183000112</c:v>
                </c:pt>
                <c:pt idx="5102">
                  <c:v>-312.25299979599998</c:v>
                </c:pt>
                <c:pt idx="5103">
                  <c:v>-312.27400023500002</c:v>
                </c:pt>
                <c:pt idx="5104">
                  <c:v>-312.20599994999998</c:v>
                </c:pt>
                <c:pt idx="5105">
                  <c:v>-311.89000010500001</c:v>
                </c:pt>
                <c:pt idx="5106">
                  <c:v>-311.69799972599998</c:v>
                </c:pt>
                <c:pt idx="5107">
                  <c:v>-311.79299990200002</c:v>
                </c:pt>
                <c:pt idx="5108">
                  <c:v>-311.94200017499998</c:v>
                </c:pt>
                <c:pt idx="5109">
                  <c:v>-312.18800002199998</c:v>
                </c:pt>
                <c:pt idx="5110">
                  <c:v>-312.30800006300001</c:v>
                </c:pt>
                <c:pt idx="5111">
                  <c:v>-312.31799988300003</c:v>
                </c:pt>
                <c:pt idx="5112">
                  <c:v>-312.19300024699999</c:v>
                </c:pt>
                <c:pt idx="5113">
                  <c:v>-311.92299976200002</c:v>
                </c:pt>
                <c:pt idx="5114">
                  <c:v>-311.599999981</c:v>
                </c:pt>
                <c:pt idx="5115">
                  <c:v>-311.48100011100001</c:v>
                </c:pt>
                <c:pt idx="5116">
                  <c:v>-311.612000142</c:v>
                </c:pt>
                <c:pt idx="5117">
                  <c:v>-311.84600014199998</c:v>
                </c:pt>
                <c:pt idx="5118">
                  <c:v>-312.15099999699999</c:v>
                </c:pt>
                <c:pt idx="5119">
                  <c:v>-312.36599989899997</c:v>
                </c:pt>
                <c:pt idx="5120">
                  <c:v>-312.345000089</c:v>
                </c:pt>
                <c:pt idx="5121">
                  <c:v>-312.203000067</c:v>
                </c:pt>
                <c:pt idx="5122">
                  <c:v>-311.934000067</c:v>
                </c:pt>
                <c:pt idx="5123">
                  <c:v>-311.61199982699998</c:v>
                </c:pt>
                <c:pt idx="5124">
                  <c:v>-311.58400008000001</c:v>
                </c:pt>
                <c:pt idx="5125">
                  <c:v>-311.71899985099998</c:v>
                </c:pt>
                <c:pt idx="5126">
                  <c:v>-311.88099982699998</c:v>
                </c:pt>
                <c:pt idx="5127">
                  <c:v>-311.98699999399997</c:v>
                </c:pt>
                <c:pt idx="5128">
                  <c:v>-312.08199985599998</c:v>
                </c:pt>
                <c:pt idx="5129">
                  <c:v>-312.092999846</c:v>
                </c:pt>
                <c:pt idx="5130">
                  <c:v>-311.98799984999999</c:v>
                </c:pt>
                <c:pt idx="5131">
                  <c:v>-311.79499992900003</c:v>
                </c:pt>
                <c:pt idx="5132">
                  <c:v>-311.57599997199998</c:v>
                </c:pt>
                <c:pt idx="5133">
                  <c:v>-311.647999997</c:v>
                </c:pt>
                <c:pt idx="5134">
                  <c:v>-311.80700008999997</c:v>
                </c:pt>
                <c:pt idx="5135">
                  <c:v>-311.923999933</c:v>
                </c:pt>
                <c:pt idx="5136">
                  <c:v>-312.06399992799999</c:v>
                </c:pt>
                <c:pt idx="5137">
                  <c:v>-312.14699994300003</c:v>
                </c:pt>
                <c:pt idx="5138">
                  <c:v>-312.22599990399999</c:v>
                </c:pt>
                <c:pt idx="5139">
                  <c:v>-312.13099972800001</c:v>
                </c:pt>
                <c:pt idx="5140">
                  <c:v>-311.888000078</c:v>
                </c:pt>
                <c:pt idx="5141">
                  <c:v>-311.54900008099997</c:v>
                </c:pt>
                <c:pt idx="5142">
                  <c:v>-311.43300009400002</c:v>
                </c:pt>
                <c:pt idx="5143">
                  <c:v>-311.571000062</c:v>
                </c:pt>
                <c:pt idx="5144">
                  <c:v>-311.74599974199998</c:v>
                </c:pt>
                <c:pt idx="5145">
                  <c:v>-311.91000005900003</c:v>
                </c:pt>
                <c:pt idx="5146">
                  <c:v>-312.07100017900001</c:v>
                </c:pt>
                <c:pt idx="5147">
                  <c:v>-312.206999806</c:v>
                </c:pt>
                <c:pt idx="5148">
                  <c:v>-312.21000000399999</c:v>
                </c:pt>
                <c:pt idx="5149">
                  <c:v>-311.94100000399999</c:v>
                </c:pt>
                <c:pt idx="5150">
                  <c:v>-311.56299995500001</c:v>
                </c:pt>
                <c:pt idx="5151">
                  <c:v>-311.47000012000001</c:v>
                </c:pt>
                <c:pt idx="5152">
                  <c:v>-311.59599992699998</c:v>
                </c:pt>
                <c:pt idx="5153">
                  <c:v>-311.85399993599998</c:v>
                </c:pt>
                <c:pt idx="5154">
                  <c:v>-312.02300016300001</c:v>
                </c:pt>
                <c:pt idx="5155">
                  <c:v>-312.11099977399999</c:v>
                </c:pt>
                <c:pt idx="5156">
                  <c:v>-312.05400010800003</c:v>
                </c:pt>
                <c:pt idx="5157">
                  <c:v>-311.90500014899999</c:v>
                </c:pt>
                <c:pt idx="5158">
                  <c:v>-311.660000158</c:v>
                </c:pt>
                <c:pt idx="5159">
                  <c:v>-311.32899995399998</c:v>
                </c:pt>
                <c:pt idx="5160">
                  <c:v>-311.322999874</c:v>
                </c:pt>
                <c:pt idx="5161">
                  <c:v>-311.55700018900001</c:v>
                </c:pt>
                <c:pt idx="5162">
                  <c:v>-311.89299998799999</c:v>
                </c:pt>
                <c:pt idx="5163">
                  <c:v>-312.103999837</c:v>
                </c:pt>
                <c:pt idx="5164">
                  <c:v>-312.15000014100002</c:v>
                </c:pt>
                <c:pt idx="5165">
                  <c:v>-312.12100022200002</c:v>
                </c:pt>
                <c:pt idx="5166">
                  <c:v>-311.96900006599998</c:v>
                </c:pt>
                <c:pt idx="5167">
                  <c:v>-311.77800017200002</c:v>
                </c:pt>
                <c:pt idx="5168">
                  <c:v>-311.47500002999999</c:v>
                </c:pt>
                <c:pt idx="5169">
                  <c:v>-311.45400021900002</c:v>
                </c:pt>
                <c:pt idx="5170">
                  <c:v>-311.59399989999997</c:v>
                </c:pt>
                <c:pt idx="5171">
                  <c:v>-311.72400007499999</c:v>
                </c:pt>
                <c:pt idx="5172">
                  <c:v>-311.88999979099998</c:v>
                </c:pt>
                <c:pt idx="5173">
                  <c:v>-311.98699999399997</c:v>
                </c:pt>
                <c:pt idx="5174">
                  <c:v>-311.97900020100002</c:v>
                </c:pt>
                <c:pt idx="5175">
                  <c:v>-311.90300012199998</c:v>
                </c:pt>
                <c:pt idx="5176">
                  <c:v>-311.77900002799998</c:v>
                </c:pt>
                <c:pt idx="5177">
                  <c:v>-311.57599997199998</c:v>
                </c:pt>
                <c:pt idx="5178">
                  <c:v>-311.55100010799998</c:v>
                </c:pt>
                <c:pt idx="5179">
                  <c:v>-311.64500011400003</c:v>
                </c:pt>
                <c:pt idx="5180">
                  <c:v>-311.78900016199998</c:v>
                </c:pt>
                <c:pt idx="5181">
                  <c:v>-311.92799998700002</c:v>
                </c:pt>
                <c:pt idx="5182">
                  <c:v>-312.10699971999998</c:v>
                </c:pt>
                <c:pt idx="5183">
                  <c:v>-312.10000009700002</c:v>
                </c:pt>
                <c:pt idx="5184">
                  <c:v>-311.95100013899997</c:v>
                </c:pt>
                <c:pt idx="5185">
                  <c:v>-311.65000002400001</c:v>
                </c:pt>
                <c:pt idx="5186">
                  <c:v>-311.27199997399998</c:v>
                </c:pt>
                <c:pt idx="5187">
                  <c:v>-311.28299996499999</c:v>
                </c:pt>
                <c:pt idx="5188">
                  <c:v>-311.43399995099998</c:v>
                </c:pt>
                <c:pt idx="5189">
                  <c:v>-311.63200009600001</c:v>
                </c:pt>
                <c:pt idx="5190">
                  <c:v>-311.86899998000001</c:v>
                </c:pt>
                <c:pt idx="5191">
                  <c:v>-312.11099977399999</c:v>
                </c:pt>
                <c:pt idx="5192">
                  <c:v>-312.169999781</c:v>
                </c:pt>
                <c:pt idx="5193">
                  <c:v>-311.98299994000001</c:v>
                </c:pt>
                <c:pt idx="5194">
                  <c:v>-311.69499984200002</c:v>
                </c:pt>
                <c:pt idx="5195">
                  <c:v>-311.31999999099997</c:v>
                </c:pt>
                <c:pt idx="5196">
                  <c:v>-311.38799996099999</c:v>
                </c:pt>
                <c:pt idx="5197">
                  <c:v>-311.58999984600001</c:v>
                </c:pt>
                <c:pt idx="5198">
                  <c:v>-311.772000091</c:v>
                </c:pt>
                <c:pt idx="5199">
                  <c:v>-311.92500010399999</c:v>
                </c:pt>
                <c:pt idx="5200">
                  <c:v>-311.96000010199998</c:v>
                </c:pt>
                <c:pt idx="5201">
                  <c:v>-311.941999861</c:v>
                </c:pt>
                <c:pt idx="5202">
                  <c:v>-311.80000015299998</c:v>
                </c:pt>
                <c:pt idx="5203">
                  <c:v>-311.53800009100001</c:v>
                </c:pt>
                <c:pt idx="5204">
                  <c:v>-311.24300005600003</c:v>
                </c:pt>
                <c:pt idx="5205">
                  <c:v>-311.41299982599998</c:v>
                </c:pt>
                <c:pt idx="5206">
                  <c:v>-311.71199991399999</c:v>
                </c:pt>
                <c:pt idx="5207">
                  <c:v>-311.886000051</c:v>
                </c:pt>
                <c:pt idx="5208">
                  <c:v>-311.98699999399997</c:v>
                </c:pt>
                <c:pt idx="5209">
                  <c:v>-312.041000091</c:v>
                </c:pt>
                <c:pt idx="5210">
                  <c:v>-311.99599995699998</c:v>
                </c:pt>
                <c:pt idx="5211">
                  <c:v>-311.92899984299999</c:v>
                </c:pt>
                <c:pt idx="5212">
                  <c:v>-311.66899980699998</c:v>
                </c:pt>
                <c:pt idx="5213">
                  <c:v>-311.30900000000003</c:v>
                </c:pt>
                <c:pt idx="5214">
                  <c:v>-311.34499985500003</c:v>
                </c:pt>
                <c:pt idx="5215">
                  <c:v>-311.452999734</c:v>
                </c:pt>
                <c:pt idx="5216">
                  <c:v>-311.630000069</c:v>
                </c:pt>
                <c:pt idx="5217">
                  <c:v>-311.78500010900001</c:v>
                </c:pt>
                <c:pt idx="5218">
                  <c:v>-311.87500006099998</c:v>
                </c:pt>
                <c:pt idx="5219">
                  <c:v>-311.91400011299999</c:v>
                </c:pt>
                <c:pt idx="5220">
                  <c:v>-311.90500014899999</c:v>
                </c:pt>
                <c:pt idx="5221">
                  <c:v>-311.731999868</c:v>
                </c:pt>
                <c:pt idx="5222">
                  <c:v>-311.34300014199999</c:v>
                </c:pt>
                <c:pt idx="5223">
                  <c:v>-311.38799996099999</c:v>
                </c:pt>
                <c:pt idx="5224">
                  <c:v>-311.50500011899999</c:v>
                </c:pt>
                <c:pt idx="5225">
                  <c:v>-311.69800004000001</c:v>
                </c:pt>
                <c:pt idx="5226">
                  <c:v>-311.91900002300002</c:v>
                </c:pt>
                <c:pt idx="5227">
                  <c:v>-312.00299989400003</c:v>
                </c:pt>
                <c:pt idx="5228">
                  <c:v>-311.96199981500001</c:v>
                </c:pt>
                <c:pt idx="5229">
                  <c:v>-311.74599974199998</c:v>
                </c:pt>
                <c:pt idx="5230">
                  <c:v>-311.46499989599999</c:v>
                </c:pt>
                <c:pt idx="5231">
                  <c:v>-311.12900009600003</c:v>
                </c:pt>
                <c:pt idx="5232">
                  <c:v>-311.21799987700001</c:v>
                </c:pt>
                <c:pt idx="5233">
                  <c:v>-311.41799973600001</c:v>
                </c:pt>
                <c:pt idx="5234">
                  <c:v>-311.71100005699998</c:v>
                </c:pt>
                <c:pt idx="5235">
                  <c:v>-312.01800025300003</c:v>
                </c:pt>
                <c:pt idx="5236">
                  <c:v>-312.10599986400001</c:v>
                </c:pt>
                <c:pt idx="5237">
                  <c:v>-312.01599991199998</c:v>
                </c:pt>
                <c:pt idx="5238">
                  <c:v>-311.827999901</c:v>
                </c:pt>
                <c:pt idx="5239">
                  <c:v>-311.52799995599997</c:v>
                </c:pt>
                <c:pt idx="5240">
                  <c:v>-311.28099993799998</c:v>
                </c:pt>
                <c:pt idx="5241">
                  <c:v>-311.381000024</c:v>
                </c:pt>
                <c:pt idx="5242">
                  <c:v>-311.52999998299998</c:v>
                </c:pt>
                <c:pt idx="5243">
                  <c:v>-311.69300012999997</c:v>
                </c:pt>
                <c:pt idx="5244">
                  <c:v>-311.79600009900003</c:v>
                </c:pt>
                <c:pt idx="5245">
                  <c:v>-311.870000151</c:v>
                </c:pt>
                <c:pt idx="5246">
                  <c:v>-311.82999992700002</c:v>
                </c:pt>
                <c:pt idx="5247">
                  <c:v>-311.66500006799998</c:v>
                </c:pt>
                <c:pt idx="5248">
                  <c:v>-311.44299991399998</c:v>
                </c:pt>
                <c:pt idx="5249">
                  <c:v>-311.26999994699997</c:v>
                </c:pt>
                <c:pt idx="5250">
                  <c:v>-311.47599988600001</c:v>
                </c:pt>
                <c:pt idx="5251">
                  <c:v>-311.60099983700002</c:v>
                </c:pt>
                <c:pt idx="5252">
                  <c:v>-311.738000263</c:v>
                </c:pt>
                <c:pt idx="5253">
                  <c:v>-311.84499997199998</c:v>
                </c:pt>
                <c:pt idx="5254">
                  <c:v>-311.907000176</c:v>
                </c:pt>
                <c:pt idx="5255">
                  <c:v>-311.94400020199998</c:v>
                </c:pt>
                <c:pt idx="5256">
                  <c:v>-311.78000019900003</c:v>
                </c:pt>
                <c:pt idx="5257">
                  <c:v>-311.48199996699998</c:v>
                </c:pt>
                <c:pt idx="5258">
                  <c:v>-311.12900009600003</c:v>
                </c:pt>
                <c:pt idx="5259">
                  <c:v>-311.20400000400002</c:v>
                </c:pt>
                <c:pt idx="5260">
                  <c:v>-311.36399995300002</c:v>
                </c:pt>
                <c:pt idx="5261">
                  <c:v>-311.54700005400002</c:v>
                </c:pt>
                <c:pt idx="5262">
                  <c:v>-311.72799981399999</c:v>
                </c:pt>
                <c:pt idx="5263">
                  <c:v>-311.89299998799999</c:v>
                </c:pt>
                <c:pt idx="5264">
                  <c:v>-312.00600009200002</c:v>
                </c:pt>
                <c:pt idx="5265">
                  <c:v>-311.87100000700002</c:v>
                </c:pt>
                <c:pt idx="5266">
                  <c:v>-311.52999998299998</c:v>
                </c:pt>
                <c:pt idx="5267">
                  <c:v>-311.22300010200001</c:v>
                </c:pt>
                <c:pt idx="5268">
                  <c:v>-311.29899986599997</c:v>
                </c:pt>
                <c:pt idx="5269">
                  <c:v>-311.525000073</c:v>
                </c:pt>
                <c:pt idx="5270">
                  <c:v>-311.72999984099999</c:v>
                </c:pt>
                <c:pt idx="5271">
                  <c:v>-311.870000151</c:v>
                </c:pt>
                <c:pt idx="5272">
                  <c:v>-311.92599996000001</c:v>
                </c:pt>
                <c:pt idx="5273">
                  <c:v>-311.829000071</c:v>
                </c:pt>
                <c:pt idx="5274">
                  <c:v>-311.656999961</c:v>
                </c:pt>
                <c:pt idx="5275">
                  <c:v>-311.36699983599999</c:v>
                </c:pt>
                <c:pt idx="5276">
                  <c:v>-311.09900000699997</c:v>
                </c:pt>
                <c:pt idx="5277">
                  <c:v>-311.25799978600003</c:v>
                </c:pt>
                <c:pt idx="5278">
                  <c:v>-311.55300013499999</c:v>
                </c:pt>
                <c:pt idx="5279">
                  <c:v>-311.85900015999999</c:v>
                </c:pt>
                <c:pt idx="5280">
                  <c:v>-311.97600000300002</c:v>
                </c:pt>
                <c:pt idx="5281">
                  <c:v>-311.98699999399997</c:v>
                </c:pt>
                <c:pt idx="5282">
                  <c:v>-311.89500001499999</c:v>
                </c:pt>
                <c:pt idx="5283">
                  <c:v>-311.69599969900003</c:v>
                </c:pt>
                <c:pt idx="5284">
                  <c:v>-311.48899990400002</c:v>
                </c:pt>
                <c:pt idx="5285">
                  <c:v>-311.24300005600003</c:v>
                </c:pt>
                <c:pt idx="5286">
                  <c:v>-311.336000205</c:v>
                </c:pt>
                <c:pt idx="5287">
                  <c:v>-311.452999734</c:v>
                </c:pt>
                <c:pt idx="5288">
                  <c:v>-311.59799995399999</c:v>
                </c:pt>
                <c:pt idx="5289">
                  <c:v>-311.736000236</c:v>
                </c:pt>
                <c:pt idx="5290">
                  <c:v>-311.79499992900003</c:v>
                </c:pt>
                <c:pt idx="5291">
                  <c:v>-311.76299981300002</c:v>
                </c:pt>
                <c:pt idx="5292">
                  <c:v>-311.66400021200002</c:v>
                </c:pt>
                <c:pt idx="5293">
                  <c:v>-311.52599992900002</c:v>
                </c:pt>
                <c:pt idx="5294">
                  <c:v>-311.35299996200001</c:v>
                </c:pt>
                <c:pt idx="5295">
                  <c:v>-311.41199996900002</c:v>
                </c:pt>
                <c:pt idx="5296">
                  <c:v>-311.55399999100001</c:v>
                </c:pt>
                <c:pt idx="5297">
                  <c:v>-311.70500029099998</c:v>
                </c:pt>
                <c:pt idx="5298">
                  <c:v>-311.88899993400003</c:v>
                </c:pt>
                <c:pt idx="5299">
                  <c:v>-311.98699999399997</c:v>
                </c:pt>
                <c:pt idx="5300">
                  <c:v>-311.927000131</c:v>
                </c:pt>
                <c:pt idx="5301">
                  <c:v>-311.73599992200002</c:v>
                </c:pt>
                <c:pt idx="5302">
                  <c:v>-311.389999988</c:v>
                </c:pt>
                <c:pt idx="5303">
                  <c:v>-311.17399991500002</c:v>
                </c:pt>
                <c:pt idx="5304">
                  <c:v>-311.28900004600001</c:v>
                </c:pt>
                <c:pt idx="5305">
                  <c:v>-311.45999998600001</c:v>
                </c:pt>
                <c:pt idx="5306">
                  <c:v>-311.69300012999997</c:v>
                </c:pt>
                <c:pt idx="5307">
                  <c:v>-311.955000192</c:v>
                </c:pt>
                <c:pt idx="5308">
                  <c:v>-312.14499991600002</c:v>
                </c:pt>
                <c:pt idx="5309">
                  <c:v>-312.065999955</c:v>
                </c:pt>
                <c:pt idx="5310">
                  <c:v>-311.82299999100002</c:v>
                </c:pt>
                <c:pt idx="5311">
                  <c:v>-311.49099993099998</c:v>
                </c:pt>
                <c:pt idx="5312">
                  <c:v>-311.263999867</c:v>
                </c:pt>
                <c:pt idx="5313">
                  <c:v>-311.46599975200002</c:v>
                </c:pt>
                <c:pt idx="5314">
                  <c:v>-311.64399994299998</c:v>
                </c:pt>
                <c:pt idx="5315">
                  <c:v>-311.81100014399999</c:v>
                </c:pt>
                <c:pt idx="5316">
                  <c:v>-311.906000006</c:v>
                </c:pt>
                <c:pt idx="5317">
                  <c:v>-311.91099991599998</c:v>
                </c:pt>
                <c:pt idx="5318">
                  <c:v>-311.840000062</c:v>
                </c:pt>
                <c:pt idx="5319">
                  <c:v>-311.64700014099998</c:v>
                </c:pt>
                <c:pt idx="5320">
                  <c:v>-311.36000021400002</c:v>
                </c:pt>
                <c:pt idx="5321">
                  <c:v>-311.24200020000001</c:v>
                </c:pt>
                <c:pt idx="5322">
                  <c:v>-311.51300022599997</c:v>
                </c:pt>
                <c:pt idx="5323">
                  <c:v>-311.774000118</c:v>
                </c:pt>
                <c:pt idx="5324">
                  <c:v>-311.907000176</c:v>
                </c:pt>
                <c:pt idx="5325">
                  <c:v>-312.00899997499999</c:v>
                </c:pt>
                <c:pt idx="5326">
                  <c:v>-312.01799993899999</c:v>
                </c:pt>
                <c:pt idx="5327">
                  <c:v>-311.96800021000001</c:v>
                </c:pt>
                <c:pt idx="5328">
                  <c:v>-311.831000098</c:v>
                </c:pt>
                <c:pt idx="5329">
                  <c:v>-311.53200000999999</c:v>
                </c:pt>
                <c:pt idx="5330">
                  <c:v>-311.354000133</c:v>
                </c:pt>
                <c:pt idx="5331">
                  <c:v>-311.42299996000003</c:v>
                </c:pt>
                <c:pt idx="5332">
                  <c:v>-311.596999783</c:v>
                </c:pt>
                <c:pt idx="5333">
                  <c:v>-311.77599983099998</c:v>
                </c:pt>
                <c:pt idx="5334">
                  <c:v>-311.91000005900003</c:v>
                </c:pt>
                <c:pt idx="5335">
                  <c:v>-311.99799998399999</c:v>
                </c:pt>
                <c:pt idx="5336">
                  <c:v>-312.03700003699998</c:v>
                </c:pt>
                <c:pt idx="5337">
                  <c:v>-311.98699999399997</c:v>
                </c:pt>
                <c:pt idx="5338">
                  <c:v>-311.68600019299998</c:v>
                </c:pt>
                <c:pt idx="5339">
                  <c:v>-311.47400017400003</c:v>
                </c:pt>
                <c:pt idx="5340">
                  <c:v>-311.573000089</c:v>
                </c:pt>
                <c:pt idx="5341">
                  <c:v>-311.72899998499997</c:v>
                </c:pt>
                <c:pt idx="5342">
                  <c:v>-311.98699999399997</c:v>
                </c:pt>
                <c:pt idx="5343">
                  <c:v>-312.12400010599998</c:v>
                </c:pt>
                <c:pt idx="5344">
                  <c:v>-312.14799979899999</c:v>
                </c:pt>
                <c:pt idx="5345">
                  <c:v>-312.04299980299999</c:v>
                </c:pt>
                <c:pt idx="5346">
                  <c:v>-311.79100018899999</c:v>
                </c:pt>
                <c:pt idx="5347">
                  <c:v>-311.48300013699998</c:v>
                </c:pt>
                <c:pt idx="5348">
                  <c:v>-311.341999972</c:v>
                </c:pt>
                <c:pt idx="5349">
                  <c:v>-311.47799991300002</c:v>
                </c:pt>
                <c:pt idx="5350">
                  <c:v>-311.72000002099998</c:v>
                </c:pt>
                <c:pt idx="5351">
                  <c:v>-312.03700003699998</c:v>
                </c:pt>
                <c:pt idx="5352">
                  <c:v>-312.26600012699998</c:v>
                </c:pt>
                <c:pt idx="5353">
                  <c:v>-312.26400010100002</c:v>
                </c:pt>
                <c:pt idx="5354">
                  <c:v>-312.13699980899997</c:v>
                </c:pt>
                <c:pt idx="5355">
                  <c:v>-311.886000051</c:v>
                </c:pt>
                <c:pt idx="5356">
                  <c:v>-311.58000002599999</c:v>
                </c:pt>
                <c:pt idx="5357">
                  <c:v>-311.52999998299998</c:v>
                </c:pt>
                <c:pt idx="5358">
                  <c:v>-311.67100014900001</c:v>
                </c:pt>
                <c:pt idx="5359">
                  <c:v>-311.840000062</c:v>
                </c:pt>
                <c:pt idx="5360">
                  <c:v>-311.95699990499998</c:v>
                </c:pt>
                <c:pt idx="5361">
                  <c:v>-312.06700012599998</c:v>
                </c:pt>
                <c:pt idx="5362">
                  <c:v>-312.09699990000001</c:v>
                </c:pt>
                <c:pt idx="5363">
                  <c:v>-312.00799980400001</c:v>
                </c:pt>
                <c:pt idx="5364">
                  <c:v>-311.83299981099998</c:v>
                </c:pt>
                <c:pt idx="5365">
                  <c:v>-311.628000042</c:v>
                </c:pt>
                <c:pt idx="5366">
                  <c:v>-311.67999979799998</c:v>
                </c:pt>
                <c:pt idx="5367">
                  <c:v>-311.84299994499997</c:v>
                </c:pt>
                <c:pt idx="5368">
                  <c:v>-311.96900006599998</c:v>
                </c:pt>
                <c:pt idx="5369">
                  <c:v>-312.12000005200002</c:v>
                </c:pt>
                <c:pt idx="5370">
                  <c:v>-312.21800011099998</c:v>
                </c:pt>
                <c:pt idx="5371">
                  <c:v>-312.31399982900001</c:v>
                </c:pt>
                <c:pt idx="5372">
                  <c:v>-312.236999895</c:v>
                </c:pt>
                <c:pt idx="5373">
                  <c:v>-312.00999983100002</c:v>
                </c:pt>
                <c:pt idx="5374">
                  <c:v>-311.685000022</c:v>
                </c:pt>
                <c:pt idx="5375">
                  <c:v>-311.54900008099997</c:v>
                </c:pt>
                <c:pt idx="5376">
                  <c:v>-311.69199995899999</c:v>
                </c:pt>
                <c:pt idx="5377">
                  <c:v>-311.87500006099998</c:v>
                </c:pt>
                <c:pt idx="5378">
                  <c:v>-312.05000005400001</c:v>
                </c:pt>
                <c:pt idx="5379">
                  <c:v>-312.22700007499998</c:v>
                </c:pt>
                <c:pt idx="5380">
                  <c:v>-312.380999944</c:v>
                </c:pt>
                <c:pt idx="5381">
                  <c:v>-312.40000004199999</c:v>
                </c:pt>
                <c:pt idx="5382">
                  <c:v>-312.14800011400001</c:v>
                </c:pt>
                <c:pt idx="5383">
                  <c:v>-311.784000252</c:v>
                </c:pt>
                <c:pt idx="5384">
                  <c:v>-311.66999997800002</c:v>
                </c:pt>
                <c:pt idx="5385">
                  <c:v>-311.79999983900001</c:v>
                </c:pt>
                <c:pt idx="5386">
                  <c:v>-312.067999982</c:v>
                </c:pt>
                <c:pt idx="5387">
                  <c:v>-312.249000056</c:v>
                </c:pt>
                <c:pt idx="5388">
                  <c:v>-312.35100016899997</c:v>
                </c:pt>
                <c:pt idx="5389">
                  <c:v>-312.31200011700003</c:v>
                </c:pt>
                <c:pt idx="5390">
                  <c:v>-312.179999915</c:v>
                </c:pt>
                <c:pt idx="5391">
                  <c:v>-311.95099982400001</c:v>
                </c:pt>
                <c:pt idx="5392">
                  <c:v>-311.63500029400001</c:v>
                </c:pt>
                <c:pt idx="5393">
                  <c:v>-311.608999944</c:v>
                </c:pt>
                <c:pt idx="5394">
                  <c:v>-311.84800016899999</c:v>
                </c:pt>
                <c:pt idx="5395">
                  <c:v>-312.192000076</c:v>
                </c:pt>
                <c:pt idx="5396">
                  <c:v>-312.41600025700001</c:v>
                </c:pt>
                <c:pt idx="5397">
                  <c:v>-312.47499994899999</c:v>
                </c:pt>
                <c:pt idx="5398">
                  <c:v>-312.46399995899998</c:v>
                </c:pt>
                <c:pt idx="5399">
                  <c:v>-312.33000004399997</c:v>
                </c:pt>
                <c:pt idx="5400">
                  <c:v>-312.15599990700002</c:v>
                </c:pt>
                <c:pt idx="5401">
                  <c:v>-311.86600009699998</c:v>
                </c:pt>
                <c:pt idx="5402">
                  <c:v>-311.82500001699998</c:v>
                </c:pt>
                <c:pt idx="5403">
                  <c:v>-311.97100009299999</c:v>
                </c:pt>
                <c:pt idx="5404">
                  <c:v>-312.10999991699998</c:v>
                </c:pt>
                <c:pt idx="5405">
                  <c:v>-312.28900027899999</c:v>
                </c:pt>
                <c:pt idx="5406">
                  <c:v>-312.398999871</c:v>
                </c:pt>
                <c:pt idx="5407">
                  <c:v>-312.40900000599999</c:v>
                </c:pt>
                <c:pt idx="5408">
                  <c:v>-312.34999999899998</c:v>
                </c:pt>
                <c:pt idx="5409">
                  <c:v>-312.24099994900001</c:v>
                </c:pt>
                <c:pt idx="5410">
                  <c:v>-312.05200008100002</c:v>
                </c:pt>
                <c:pt idx="5411">
                  <c:v>-312.01000014599998</c:v>
                </c:pt>
                <c:pt idx="5412">
                  <c:v>-312.10900006100002</c:v>
                </c:pt>
                <c:pt idx="5413">
                  <c:v>-312.261000217</c:v>
                </c:pt>
                <c:pt idx="5414">
                  <c:v>-312.41300005900001</c:v>
                </c:pt>
                <c:pt idx="5415">
                  <c:v>-312.60500012400001</c:v>
                </c:pt>
                <c:pt idx="5416">
                  <c:v>-312.61700028600001</c:v>
                </c:pt>
                <c:pt idx="5417">
                  <c:v>-312.48500008399998</c:v>
                </c:pt>
                <c:pt idx="5418">
                  <c:v>-312.20100004</c:v>
                </c:pt>
                <c:pt idx="5419">
                  <c:v>-311.83500015200002</c:v>
                </c:pt>
                <c:pt idx="5420">
                  <c:v>-311.827999901</c:v>
                </c:pt>
                <c:pt idx="5421">
                  <c:v>-311.984000111</c:v>
                </c:pt>
                <c:pt idx="5422">
                  <c:v>-312.192000076</c:v>
                </c:pt>
                <c:pt idx="5423">
                  <c:v>-312.441000121</c:v>
                </c:pt>
                <c:pt idx="5424">
                  <c:v>-312.69799995900001</c:v>
                </c:pt>
                <c:pt idx="5425">
                  <c:v>-312.77500020799999</c:v>
                </c:pt>
                <c:pt idx="5426">
                  <c:v>-312.60399995400002</c:v>
                </c:pt>
                <c:pt idx="5427">
                  <c:v>-312.33199975700001</c:v>
                </c:pt>
                <c:pt idx="5428">
                  <c:v>-311.969999922</c:v>
                </c:pt>
                <c:pt idx="5429">
                  <c:v>-312.01900010899999</c:v>
                </c:pt>
                <c:pt idx="5430">
                  <c:v>-312.22700007499998</c:v>
                </c:pt>
                <c:pt idx="5431">
                  <c:v>-312.419999996</c:v>
                </c:pt>
                <c:pt idx="5432">
                  <c:v>-312.58499985600002</c:v>
                </c:pt>
                <c:pt idx="5433">
                  <c:v>-312.63499989899998</c:v>
                </c:pt>
                <c:pt idx="5434">
                  <c:v>-312.63299987200003</c:v>
                </c:pt>
                <c:pt idx="5435">
                  <c:v>-312.50799992100002</c:v>
                </c:pt>
                <c:pt idx="5436">
                  <c:v>-312.26299992999998</c:v>
                </c:pt>
                <c:pt idx="5437">
                  <c:v>-311.97999974200002</c:v>
                </c:pt>
                <c:pt idx="5438">
                  <c:v>-312.13299975500001</c:v>
                </c:pt>
                <c:pt idx="5439">
                  <c:v>-312.437999924</c:v>
                </c:pt>
                <c:pt idx="5440">
                  <c:v>-312.621000025</c:v>
                </c:pt>
                <c:pt idx="5441">
                  <c:v>-312.73400012899998</c:v>
                </c:pt>
                <c:pt idx="5442">
                  <c:v>-312.80299995600001</c:v>
                </c:pt>
                <c:pt idx="5443">
                  <c:v>-312.77500020799999</c:v>
                </c:pt>
                <c:pt idx="5444">
                  <c:v>-312.72499985100001</c:v>
                </c:pt>
                <c:pt idx="5445">
                  <c:v>-312.480000174</c:v>
                </c:pt>
                <c:pt idx="5446">
                  <c:v>-312.13400023999998</c:v>
                </c:pt>
                <c:pt idx="5447">
                  <c:v>-312.15099999699999</c:v>
                </c:pt>
                <c:pt idx="5448">
                  <c:v>-312.26699998399999</c:v>
                </c:pt>
                <c:pt idx="5449">
                  <c:v>-312.45400013900002</c:v>
                </c:pt>
                <c:pt idx="5450">
                  <c:v>-312.621000025</c:v>
                </c:pt>
                <c:pt idx="5451">
                  <c:v>-312.72500016499998</c:v>
                </c:pt>
                <c:pt idx="5452">
                  <c:v>-312.78200014499998</c:v>
                </c:pt>
                <c:pt idx="5453">
                  <c:v>-312.78800022600001</c:v>
                </c:pt>
                <c:pt idx="5454">
                  <c:v>-312.63099984500002</c:v>
                </c:pt>
                <c:pt idx="5455">
                  <c:v>-312.25399996599998</c:v>
                </c:pt>
                <c:pt idx="5456">
                  <c:v>-312.28299988399999</c:v>
                </c:pt>
                <c:pt idx="5457">
                  <c:v>-312.40699997899998</c:v>
                </c:pt>
                <c:pt idx="5458">
                  <c:v>-312.610000034</c:v>
                </c:pt>
                <c:pt idx="5459">
                  <c:v>-312.84299986399998</c:v>
                </c:pt>
                <c:pt idx="5460">
                  <c:v>-312.94099992399998</c:v>
                </c:pt>
                <c:pt idx="5461">
                  <c:v>-312.91699991600001</c:v>
                </c:pt>
                <c:pt idx="5462">
                  <c:v>-312.71799991400002</c:v>
                </c:pt>
                <c:pt idx="5463">
                  <c:v>-312.45299996799997</c:v>
                </c:pt>
                <c:pt idx="5464">
                  <c:v>-312.11499982700002</c:v>
                </c:pt>
                <c:pt idx="5465">
                  <c:v>-312.20100004</c:v>
                </c:pt>
                <c:pt idx="5466">
                  <c:v>-312.407999835</c:v>
                </c:pt>
                <c:pt idx="5467">
                  <c:v>-312.71099997699997</c:v>
                </c:pt>
                <c:pt idx="5468">
                  <c:v>-313.03200004600001</c:v>
                </c:pt>
                <c:pt idx="5469">
                  <c:v>-313.13500001599999</c:v>
                </c:pt>
                <c:pt idx="5470">
                  <c:v>-313.060000108</c:v>
                </c:pt>
                <c:pt idx="5471">
                  <c:v>-312.88799999700001</c:v>
                </c:pt>
                <c:pt idx="5472">
                  <c:v>-312.60399995400002</c:v>
                </c:pt>
                <c:pt idx="5473">
                  <c:v>-312.34799997200003</c:v>
                </c:pt>
                <c:pt idx="5474">
                  <c:v>-312.45399982399999</c:v>
                </c:pt>
                <c:pt idx="5475">
                  <c:v>-312.610000034</c:v>
                </c:pt>
                <c:pt idx="5476">
                  <c:v>-312.783000001</c:v>
                </c:pt>
                <c:pt idx="5477">
                  <c:v>-312.89899998800001</c:v>
                </c:pt>
                <c:pt idx="5478">
                  <c:v>-312.98699991299998</c:v>
                </c:pt>
                <c:pt idx="5479">
                  <c:v>-312.96300021899998</c:v>
                </c:pt>
                <c:pt idx="5480">
                  <c:v>-312.81500011700001</c:v>
                </c:pt>
                <c:pt idx="5481">
                  <c:v>-312.610000034</c:v>
                </c:pt>
                <c:pt idx="5482">
                  <c:v>-312.42700024700002</c:v>
                </c:pt>
                <c:pt idx="5483">
                  <c:v>-312.63799978200001</c:v>
                </c:pt>
                <c:pt idx="5484">
                  <c:v>-312.77200001099999</c:v>
                </c:pt>
                <c:pt idx="5485">
                  <c:v>-312.91799977199997</c:v>
                </c:pt>
                <c:pt idx="5486">
                  <c:v>-313.038999983</c:v>
                </c:pt>
                <c:pt idx="5487">
                  <c:v>-313.11599991700001</c:v>
                </c:pt>
                <c:pt idx="5488">
                  <c:v>-313.17000001399998</c:v>
                </c:pt>
                <c:pt idx="5489">
                  <c:v>-313.02199991200001</c:v>
                </c:pt>
                <c:pt idx="5490">
                  <c:v>-312.74000020900002</c:v>
                </c:pt>
                <c:pt idx="5491">
                  <c:v>-312.37800006100002</c:v>
                </c:pt>
                <c:pt idx="5492">
                  <c:v>-312.459000049</c:v>
                </c:pt>
                <c:pt idx="5493">
                  <c:v>-312.62700010600003</c:v>
                </c:pt>
                <c:pt idx="5494">
                  <c:v>-312.82100019699999</c:v>
                </c:pt>
                <c:pt idx="5495">
                  <c:v>-313.01499997500002</c:v>
                </c:pt>
                <c:pt idx="5496">
                  <c:v>-313.19600004900002</c:v>
                </c:pt>
                <c:pt idx="5497">
                  <c:v>-313.32599991000001</c:v>
                </c:pt>
                <c:pt idx="5498">
                  <c:v>-313.20700004000003</c:v>
                </c:pt>
                <c:pt idx="5499">
                  <c:v>-312.88100006100001</c:v>
                </c:pt>
                <c:pt idx="5500">
                  <c:v>-312.56700024200001</c:v>
                </c:pt>
                <c:pt idx="5501">
                  <c:v>-312.647999916</c:v>
                </c:pt>
                <c:pt idx="5502">
                  <c:v>-312.8849998</c:v>
                </c:pt>
                <c:pt idx="5503">
                  <c:v>-313.09900016099999</c:v>
                </c:pt>
                <c:pt idx="5504">
                  <c:v>-313.25399988599997</c:v>
                </c:pt>
                <c:pt idx="5505">
                  <c:v>-313.32500005399999</c:v>
                </c:pt>
                <c:pt idx="5506">
                  <c:v>-313.24499992199998</c:v>
                </c:pt>
                <c:pt idx="5507">
                  <c:v>-313.08900002600001</c:v>
                </c:pt>
                <c:pt idx="5508">
                  <c:v>-312.81500011700001</c:v>
                </c:pt>
                <c:pt idx="5509">
                  <c:v>-312.54000003700003</c:v>
                </c:pt>
                <c:pt idx="5510">
                  <c:v>-312.704999896</c:v>
                </c:pt>
                <c:pt idx="5511">
                  <c:v>-313.01099992100001</c:v>
                </c:pt>
                <c:pt idx="5512">
                  <c:v>-313.32799993700002</c:v>
                </c:pt>
                <c:pt idx="5513">
                  <c:v>-313.458999968</c:v>
                </c:pt>
                <c:pt idx="5514">
                  <c:v>-313.48400014700002</c:v>
                </c:pt>
                <c:pt idx="5515">
                  <c:v>-313.41000009599998</c:v>
                </c:pt>
                <c:pt idx="5516">
                  <c:v>-313.22900002099999</c:v>
                </c:pt>
                <c:pt idx="5517">
                  <c:v>-313.03600010000002</c:v>
                </c:pt>
                <c:pt idx="5518">
                  <c:v>-312.78400017199999</c:v>
                </c:pt>
                <c:pt idx="5519">
                  <c:v>-312.88399994399998</c:v>
                </c:pt>
                <c:pt idx="5520">
                  <c:v>-313.01000006499999</c:v>
                </c:pt>
                <c:pt idx="5521">
                  <c:v>-313.16700013100001</c:v>
                </c:pt>
                <c:pt idx="5522">
                  <c:v>-313.31899997300002</c:v>
                </c:pt>
                <c:pt idx="5523">
                  <c:v>-313.39500005100001</c:v>
                </c:pt>
                <c:pt idx="5524">
                  <c:v>-313.37899983599999</c:v>
                </c:pt>
                <c:pt idx="5525">
                  <c:v>-313.296999992</c:v>
                </c:pt>
                <c:pt idx="5526">
                  <c:v>-313.17499992400002</c:v>
                </c:pt>
                <c:pt idx="5527">
                  <c:v>-312.99600019100001</c:v>
                </c:pt>
                <c:pt idx="5528">
                  <c:v>-313.06299999100003</c:v>
                </c:pt>
                <c:pt idx="5529">
                  <c:v>-313.21499983299998</c:v>
                </c:pt>
                <c:pt idx="5530">
                  <c:v>-313.37799998000003</c:v>
                </c:pt>
                <c:pt idx="5531">
                  <c:v>-313.57900000900003</c:v>
                </c:pt>
                <c:pt idx="5532">
                  <c:v>-313.69099994200002</c:v>
                </c:pt>
                <c:pt idx="5533">
                  <c:v>-313.64800014999997</c:v>
                </c:pt>
                <c:pt idx="5534">
                  <c:v>-313.47400001300002</c:v>
                </c:pt>
                <c:pt idx="5535">
                  <c:v>-313.143999979</c:v>
                </c:pt>
                <c:pt idx="5536">
                  <c:v>-312.92299999599999</c:v>
                </c:pt>
                <c:pt idx="5537">
                  <c:v>-313.04599991999999</c:v>
                </c:pt>
                <c:pt idx="5538">
                  <c:v>-313.22699999399998</c:v>
                </c:pt>
                <c:pt idx="5539">
                  <c:v>-313.47099981500003</c:v>
                </c:pt>
                <c:pt idx="5540">
                  <c:v>-313.74799992200002</c:v>
                </c:pt>
                <c:pt idx="5541">
                  <c:v>-313.953999861</c:v>
                </c:pt>
                <c:pt idx="5542">
                  <c:v>-313.89300014100002</c:v>
                </c:pt>
                <c:pt idx="5543">
                  <c:v>-313.66600007800002</c:v>
                </c:pt>
                <c:pt idx="5544">
                  <c:v>-313.35100008900002</c:v>
                </c:pt>
                <c:pt idx="5545">
                  <c:v>-313.11899980099997</c:v>
                </c:pt>
                <c:pt idx="5546">
                  <c:v>-313.32900010700001</c:v>
                </c:pt>
                <c:pt idx="5547">
                  <c:v>-313.51799997500001</c:v>
                </c:pt>
                <c:pt idx="5548">
                  <c:v>-313.695999852</c:v>
                </c:pt>
                <c:pt idx="5549">
                  <c:v>-313.80799978499999</c:v>
                </c:pt>
                <c:pt idx="5550">
                  <c:v>-313.83000008099998</c:v>
                </c:pt>
                <c:pt idx="5551">
                  <c:v>-313.77499981300002</c:v>
                </c:pt>
                <c:pt idx="5552">
                  <c:v>-313.59899996299998</c:v>
                </c:pt>
                <c:pt idx="5553">
                  <c:v>-313.32599991000001</c:v>
                </c:pt>
                <c:pt idx="5554">
                  <c:v>-313.20299998600001</c:v>
                </c:pt>
                <c:pt idx="5555">
                  <c:v>-313.48200012000001</c:v>
                </c:pt>
                <c:pt idx="5556">
                  <c:v>-313.75400000299999</c:v>
                </c:pt>
                <c:pt idx="5557">
                  <c:v>-313.90000007800001</c:v>
                </c:pt>
                <c:pt idx="5558">
                  <c:v>-314.01699992099998</c:v>
                </c:pt>
                <c:pt idx="5559">
                  <c:v>-314.04099992900001</c:v>
                </c:pt>
                <c:pt idx="5560">
                  <c:v>-314.00999998399999</c:v>
                </c:pt>
                <c:pt idx="5561">
                  <c:v>-313.887999917</c:v>
                </c:pt>
                <c:pt idx="5562">
                  <c:v>-313.60500004400001</c:v>
                </c:pt>
                <c:pt idx="5563">
                  <c:v>-313.42200025699998</c:v>
                </c:pt>
                <c:pt idx="5564">
                  <c:v>-313.50000004700001</c:v>
                </c:pt>
                <c:pt idx="5565">
                  <c:v>-313.68500017600002</c:v>
                </c:pt>
                <c:pt idx="5566">
                  <c:v>-313.876999926</c:v>
                </c:pt>
                <c:pt idx="5567">
                  <c:v>-314.02399985800002</c:v>
                </c:pt>
                <c:pt idx="5568">
                  <c:v>-314.12799999800001</c:v>
                </c:pt>
                <c:pt idx="5569">
                  <c:v>-314.18600014899999</c:v>
                </c:pt>
                <c:pt idx="5570">
                  <c:v>-314.15300017700002</c:v>
                </c:pt>
                <c:pt idx="5571">
                  <c:v>-313.86599993599998</c:v>
                </c:pt>
                <c:pt idx="5572">
                  <c:v>-313.64800014999997</c:v>
                </c:pt>
                <c:pt idx="5573">
                  <c:v>-313.75699988600002</c:v>
                </c:pt>
                <c:pt idx="5574">
                  <c:v>-313.92400008599998</c:v>
                </c:pt>
                <c:pt idx="5575">
                  <c:v>-314.193999942</c:v>
                </c:pt>
                <c:pt idx="5576">
                  <c:v>-314.34500024200003</c:v>
                </c:pt>
                <c:pt idx="5577">
                  <c:v>-314.38499983600002</c:v>
                </c:pt>
                <c:pt idx="5578">
                  <c:v>-314.29700022600002</c:v>
                </c:pt>
                <c:pt idx="5579">
                  <c:v>-314.06099988400001</c:v>
                </c:pt>
                <c:pt idx="5580">
                  <c:v>-313.768000191</c:v>
                </c:pt>
                <c:pt idx="5581">
                  <c:v>-313.62299997100001</c:v>
                </c:pt>
                <c:pt idx="5582">
                  <c:v>-313.76700002000001</c:v>
                </c:pt>
                <c:pt idx="5583">
                  <c:v>-314.01900026200002</c:v>
                </c:pt>
                <c:pt idx="5584">
                  <c:v>-314.34899998100002</c:v>
                </c:pt>
                <c:pt idx="5585">
                  <c:v>-314.59400028699997</c:v>
                </c:pt>
                <c:pt idx="5586">
                  <c:v>-314.60400010699999</c:v>
                </c:pt>
                <c:pt idx="5587">
                  <c:v>-314.49599991299999</c:v>
                </c:pt>
                <c:pt idx="5588">
                  <c:v>-314.26000019999998</c:v>
                </c:pt>
                <c:pt idx="5589">
                  <c:v>-313.96699987800002</c:v>
                </c:pt>
                <c:pt idx="5590">
                  <c:v>-313.91399995199998</c:v>
                </c:pt>
                <c:pt idx="5591">
                  <c:v>-314.06299991100002</c:v>
                </c:pt>
                <c:pt idx="5592">
                  <c:v>-314.243000129</c:v>
                </c:pt>
                <c:pt idx="5593">
                  <c:v>-314.37299998899999</c:v>
                </c:pt>
                <c:pt idx="5594">
                  <c:v>-314.49500005700003</c:v>
                </c:pt>
                <c:pt idx="5595">
                  <c:v>-314.54100004600002</c:v>
                </c:pt>
                <c:pt idx="5596">
                  <c:v>-314.467999851</c:v>
                </c:pt>
                <c:pt idx="5597">
                  <c:v>-314.30799990200001</c:v>
                </c:pt>
                <c:pt idx="5598">
                  <c:v>-314.115999837</c:v>
                </c:pt>
                <c:pt idx="5599">
                  <c:v>-314.16499970900003</c:v>
                </c:pt>
                <c:pt idx="5600">
                  <c:v>-314.33700013399999</c:v>
                </c:pt>
                <c:pt idx="5601">
                  <c:v>-314.47300007600001</c:v>
                </c:pt>
                <c:pt idx="5602">
                  <c:v>-314.63599990799997</c:v>
                </c:pt>
                <c:pt idx="5603">
                  <c:v>-314.74900001200001</c:v>
                </c:pt>
                <c:pt idx="5604">
                  <c:v>-314.85999977400002</c:v>
                </c:pt>
                <c:pt idx="5605">
                  <c:v>-314.79599985800002</c:v>
                </c:pt>
                <c:pt idx="5606">
                  <c:v>-314.585000009</c:v>
                </c:pt>
                <c:pt idx="5607">
                  <c:v>-314.27299990300003</c:v>
                </c:pt>
                <c:pt idx="5608">
                  <c:v>-314.13299990799999</c:v>
                </c:pt>
                <c:pt idx="5609">
                  <c:v>-314.28499975</c:v>
                </c:pt>
                <c:pt idx="5610">
                  <c:v>-314.47899984200001</c:v>
                </c:pt>
                <c:pt idx="5611">
                  <c:v>-314.66500014100001</c:v>
                </c:pt>
                <c:pt idx="5612">
                  <c:v>-314.85600003500002</c:v>
                </c:pt>
                <c:pt idx="5613">
                  <c:v>-315.02299992100001</c:v>
                </c:pt>
                <c:pt idx="5614">
                  <c:v>-315.05700006400002</c:v>
                </c:pt>
                <c:pt idx="5615">
                  <c:v>-314.81999986599999</c:v>
                </c:pt>
                <c:pt idx="5616">
                  <c:v>-314.46899970800001</c:v>
                </c:pt>
                <c:pt idx="5617">
                  <c:v>-314.35300003499998</c:v>
                </c:pt>
                <c:pt idx="5618">
                  <c:v>-314.49300003000002</c:v>
                </c:pt>
                <c:pt idx="5619">
                  <c:v>-314.77000013700001</c:v>
                </c:pt>
                <c:pt idx="5620">
                  <c:v>-314.962999744</c:v>
                </c:pt>
                <c:pt idx="5621">
                  <c:v>-315.07700001799998</c:v>
                </c:pt>
                <c:pt idx="5622">
                  <c:v>-315.05199983900002</c:v>
                </c:pt>
                <c:pt idx="5623">
                  <c:v>-314.93499999599999</c:v>
                </c:pt>
                <c:pt idx="5624">
                  <c:v>-314.72099995000002</c:v>
                </c:pt>
                <c:pt idx="5625">
                  <c:v>-314.41800012300001</c:v>
                </c:pt>
                <c:pt idx="5626">
                  <c:v>-314.38800003400002</c:v>
                </c:pt>
                <c:pt idx="5627">
                  <c:v>-314.636999764</c:v>
                </c:pt>
                <c:pt idx="5628">
                  <c:v>-314.99099980599999</c:v>
                </c:pt>
                <c:pt idx="5629">
                  <c:v>-315.22800000400002</c:v>
                </c:pt>
                <c:pt idx="5630">
                  <c:v>-315.30100019899999</c:v>
                </c:pt>
                <c:pt idx="5631">
                  <c:v>-315.30300022599999</c:v>
                </c:pt>
                <c:pt idx="5632">
                  <c:v>-315.18200001399998</c:v>
                </c:pt>
                <c:pt idx="5633">
                  <c:v>-315.02200006499999</c:v>
                </c:pt>
                <c:pt idx="5634">
                  <c:v>-314.74499995799999</c:v>
                </c:pt>
                <c:pt idx="5635">
                  <c:v>-314.70300002300002</c:v>
                </c:pt>
                <c:pt idx="5636">
                  <c:v>-314.85800006199997</c:v>
                </c:pt>
                <c:pt idx="5637">
                  <c:v>-315.00700002100001</c:v>
                </c:pt>
                <c:pt idx="5638">
                  <c:v>-315.197000059</c:v>
                </c:pt>
                <c:pt idx="5639">
                  <c:v>-315.32200000900002</c:v>
                </c:pt>
                <c:pt idx="5640">
                  <c:v>-315.34500016099997</c:v>
                </c:pt>
                <c:pt idx="5641">
                  <c:v>-315.300000028</c:v>
                </c:pt>
                <c:pt idx="5642">
                  <c:v>-315.206000023</c:v>
                </c:pt>
                <c:pt idx="5643">
                  <c:v>-315.03000017300002</c:v>
                </c:pt>
                <c:pt idx="5644">
                  <c:v>-314.98599989600001</c:v>
                </c:pt>
                <c:pt idx="5645">
                  <c:v>-315.09499994599997</c:v>
                </c:pt>
                <c:pt idx="5646">
                  <c:v>-315.257999778</c:v>
                </c:pt>
                <c:pt idx="5647">
                  <c:v>-315.42200009599998</c:v>
                </c:pt>
                <c:pt idx="5648">
                  <c:v>-315.62600000800001</c:v>
                </c:pt>
                <c:pt idx="5649">
                  <c:v>-315.65200004299999</c:v>
                </c:pt>
                <c:pt idx="5650">
                  <c:v>-315.53499988499999</c:v>
                </c:pt>
                <c:pt idx="5651">
                  <c:v>-315.26500002900002</c:v>
                </c:pt>
                <c:pt idx="5652">
                  <c:v>-314.912000159</c:v>
                </c:pt>
                <c:pt idx="5653">
                  <c:v>-314.90499990799998</c:v>
                </c:pt>
                <c:pt idx="5654">
                  <c:v>-315.070999938</c:v>
                </c:pt>
                <c:pt idx="5655">
                  <c:v>-315.28899972300002</c:v>
                </c:pt>
                <c:pt idx="5656">
                  <c:v>-315.54999992900002</c:v>
                </c:pt>
                <c:pt idx="5657">
                  <c:v>-315.82200012599998</c:v>
                </c:pt>
                <c:pt idx="5658">
                  <c:v>-315.91200007800001</c:v>
                </c:pt>
                <c:pt idx="5659">
                  <c:v>-315.75600018300003</c:v>
                </c:pt>
                <c:pt idx="5660">
                  <c:v>-315.49900002999999</c:v>
                </c:pt>
                <c:pt idx="5661">
                  <c:v>-315.14999989900002</c:v>
                </c:pt>
                <c:pt idx="5662">
                  <c:v>-315.19999994199998</c:v>
                </c:pt>
                <c:pt idx="5663">
                  <c:v>-315.41800004200002</c:v>
                </c:pt>
                <c:pt idx="5664">
                  <c:v>-315.62100009800002</c:v>
                </c:pt>
                <c:pt idx="5665">
                  <c:v>-315.80000014500001</c:v>
                </c:pt>
                <c:pt idx="5666">
                  <c:v>-315.864000062</c:v>
                </c:pt>
                <c:pt idx="5667">
                  <c:v>-315.87700007900003</c:v>
                </c:pt>
                <c:pt idx="5668">
                  <c:v>-315.76600000299999</c:v>
                </c:pt>
                <c:pt idx="5669">
                  <c:v>-315.53500019900002</c:v>
                </c:pt>
                <c:pt idx="5670">
                  <c:v>-315.26599988599997</c:v>
                </c:pt>
                <c:pt idx="5671">
                  <c:v>-315.42000006900003</c:v>
                </c:pt>
                <c:pt idx="5672">
                  <c:v>-315.73599991399999</c:v>
                </c:pt>
                <c:pt idx="5673">
                  <c:v>-315.93099986200002</c:v>
                </c:pt>
                <c:pt idx="5674">
                  <c:v>-316.05799983999998</c:v>
                </c:pt>
                <c:pt idx="5675">
                  <c:v>-316.14200002500002</c:v>
                </c:pt>
                <c:pt idx="5676">
                  <c:v>-316.12699998099998</c:v>
                </c:pt>
                <c:pt idx="5677">
                  <c:v>-316.091999982</c:v>
                </c:pt>
                <c:pt idx="5678">
                  <c:v>-315.86200003499999</c:v>
                </c:pt>
                <c:pt idx="5679">
                  <c:v>-315.52900011899999</c:v>
                </c:pt>
                <c:pt idx="5680">
                  <c:v>-315.54999992900002</c:v>
                </c:pt>
                <c:pt idx="5681">
                  <c:v>-315.67699990699998</c:v>
                </c:pt>
                <c:pt idx="5682">
                  <c:v>-315.87599990899997</c:v>
                </c:pt>
                <c:pt idx="5683">
                  <c:v>-316.05699998300003</c:v>
                </c:pt>
                <c:pt idx="5684">
                  <c:v>-316.17700002399999</c:v>
                </c:pt>
                <c:pt idx="5685">
                  <c:v>-316.24700002100002</c:v>
                </c:pt>
                <c:pt idx="5686">
                  <c:v>-316.26900000299997</c:v>
                </c:pt>
                <c:pt idx="5687">
                  <c:v>-316.12499995399997</c:v>
                </c:pt>
                <c:pt idx="5688">
                  <c:v>-315.76199994900003</c:v>
                </c:pt>
                <c:pt idx="5689">
                  <c:v>-315.796000091</c:v>
                </c:pt>
                <c:pt idx="5690">
                  <c:v>-315.93200003300001</c:v>
                </c:pt>
                <c:pt idx="5691">
                  <c:v>-316.14800010599998</c:v>
                </c:pt>
                <c:pt idx="5692">
                  <c:v>-316.39500012399998</c:v>
                </c:pt>
                <c:pt idx="5693">
                  <c:v>-316.50800022800001</c:v>
                </c:pt>
                <c:pt idx="5694">
                  <c:v>-316.49800009299997</c:v>
                </c:pt>
                <c:pt idx="5695">
                  <c:v>-316.31399982099998</c:v>
                </c:pt>
                <c:pt idx="5696">
                  <c:v>-316.06299975000002</c:v>
                </c:pt>
                <c:pt idx="5697">
                  <c:v>-315.741000138</c:v>
                </c:pt>
                <c:pt idx="5698">
                  <c:v>-315.831999946</c:v>
                </c:pt>
                <c:pt idx="5699">
                  <c:v>-316.05099990299999</c:v>
                </c:pt>
                <c:pt idx="5700">
                  <c:v>-316.36799991800001</c:v>
                </c:pt>
                <c:pt idx="5701">
                  <c:v>-316.700999835</c:v>
                </c:pt>
                <c:pt idx="5702">
                  <c:v>-316.819000163</c:v>
                </c:pt>
                <c:pt idx="5703">
                  <c:v>-316.76100001200001</c:v>
                </c:pt>
                <c:pt idx="5704">
                  <c:v>-316.60399994599999</c:v>
                </c:pt>
                <c:pt idx="5705">
                  <c:v>-316.33399977599998</c:v>
                </c:pt>
                <c:pt idx="5706">
                  <c:v>-316.08800024300001</c:v>
                </c:pt>
                <c:pt idx="5707">
                  <c:v>-316.20500008599998</c:v>
                </c:pt>
                <c:pt idx="5708">
                  <c:v>-316.37399999899998</c:v>
                </c:pt>
                <c:pt idx="5709">
                  <c:v>-316.56099984000002</c:v>
                </c:pt>
                <c:pt idx="5710">
                  <c:v>-316.69199987100001</c:v>
                </c:pt>
                <c:pt idx="5711">
                  <c:v>-316.79499984</c:v>
                </c:pt>
                <c:pt idx="5712">
                  <c:v>-316.78600019100003</c:v>
                </c:pt>
                <c:pt idx="5713">
                  <c:v>-316.65300013299998</c:v>
                </c:pt>
                <c:pt idx="5714">
                  <c:v>-316.461999924</c:v>
                </c:pt>
                <c:pt idx="5715">
                  <c:v>-316.28899995699999</c:v>
                </c:pt>
                <c:pt idx="5716">
                  <c:v>-316.51299982299997</c:v>
                </c:pt>
                <c:pt idx="5717">
                  <c:v>-316.65900021300001</c:v>
                </c:pt>
                <c:pt idx="5718">
                  <c:v>-316.82000001900002</c:v>
                </c:pt>
                <c:pt idx="5719">
                  <c:v>-316.95500010400002</c:v>
                </c:pt>
                <c:pt idx="5720">
                  <c:v>-317.047000083</c:v>
                </c:pt>
                <c:pt idx="5721">
                  <c:v>-317.11500005300002</c:v>
                </c:pt>
                <c:pt idx="5722">
                  <c:v>-316.98299985099999</c:v>
                </c:pt>
                <c:pt idx="5723">
                  <c:v>-316.71500002300002</c:v>
                </c:pt>
                <c:pt idx="5724">
                  <c:v>-316.36399986499998</c:v>
                </c:pt>
                <c:pt idx="5725">
                  <c:v>-316.45799986999998</c:v>
                </c:pt>
                <c:pt idx="5726">
                  <c:v>-316.639000259</c:v>
                </c:pt>
                <c:pt idx="5727">
                  <c:v>-316.84699991000002</c:v>
                </c:pt>
                <c:pt idx="5728">
                  <c:v>-317.05500018999999</c:v>
                </c:pt>
                <c:pt idx="5729">
                  <c:v>-317.25099999499997</c:v>
                </c:pt>
                <c:pt idx="5730">
                  <c:v>-317.39500004299998</c:v>
                </c:pt>
                <c:pt idx="5731">
                  <c:v>-317.29199976000001</c:v>
                </c:pt>
                <c:pt idx="5732">
                  <c:v>-316.981000139</c:v>
                </c:pt>
                <c:pt idx="5733">
                  <c:v>-316.676000284</c:v>
                </c:pt>
                <c:pt idx="5734">
                  <c:v>-316.77099983199997</c:v>
                </c:pt>
                <c:pt idx="5735">
                  <c:v>-317.02100004800002</c:v>
                </c:pt>
                <c:pt idx="5736">
                  <c:v>-317.25000013800002</c:v>
                </c:pt>
                <c:pt idx="5737">
                  <c:v>-317.41800019499999</c:v>
                </c:pt>
                <c:pt idx="5738">
                  <c:v>-317.50499995000001</c:v>
                </c:pt>
                <c:pt idx="5739">
                  <c:v>-317.43900000600001</c:v>
                </c:pt>
                <c:pt idx="5740">
                  <c:v>-317.29799983999999</c:v>
                </c:pt>
                <c:pt idx="5741">
                  <c:v>-317.03899997500002</c:v>
                </c:pt>
                <c:pt idx="5742">
                  <c:v>-316.77499988599999</c:v>
                </c:pt>
                <c:pt idx="5743">
                  <c:v>-316.95399993299998</c:v>
                </c:pt>
                <c:pt idx="5744">
                  <c:v>-316.97899979800002</c:v>
                </c:pt>
                <c:pt idx="5745">
                  <c:v>-317.299999867</c:v>
                </c:pt>
                <c:pt idx="5746">
                  <c:v>-317.43400009599998</c:v>
                </c:pt>
                <c:pt idx="5747">
                  <c:v>-317.465000041</c:v>
                </c:pt>
                <c:pt idx="5748">
                  <c:v>-317.39300001599997</c:v>
                </c:pt>
                <c:pt idx="5749">
                  <c:v>-317.21499982500001</c:v>
                </c:pt>
                <c:pt idx="5750">
                  <c:v>-317.025999958</c:v>
                </c:pt>
                <c:pt idx="5751">
                  <c:v>-316.77600005599999</c:v>
                </c:pt>
                <c:pt idx="5752">
                  <c:v>-316.87800017000001</c:v>
                </c:pt>
                <c:pt idx="5753">
                  <c:v>-317.00800003000001</c:v>
                </c:pt>
                <c:pt idx="5754">
                  <c:v>-317.16799997999999</c:v>
                </c:pt>
                <c:pt idx="5755">
                  <c:v>-317.32299970499997</c:v>
                </c:pt>
                <c:pt idx="5756">
                  <c:v>-317.40299983599999</c:v>
                </c:pt>
                <c:pt idx="5757">
                  <c:v>-317.390000133</c:v>
                </c:pt>
                <c:pt idx="5758">
                  <c:v>-317.310999858</c:v>
                </c:pt>
                <c:pt idx="5759">
                  <c:v>-317.19100013100001</c:v>
                </c:pt>
                <c:pt idx="5760">
                  <c:v>-317.01599982300002</c:v>
                </c:pt>
                <c:pt idx="5761">
                  <c:v>-317.08499996500001</c:v>
                </c:pt>
                <c:pt idx="5762">
                  <c:v>-317.24000000400002</c:v>
                </c:pt>
                <c:pt idx="5763">
                  <c:v>-317.40700020499997</c:v>
                </c:pt>
                <c:pt idx="5764">
                  <c:v>-317.60999994600002</c:v>
                </c:pt>
                <c:pt idx="5765">
                  <c:v>-317.72499976199998</c:v>
                </c:pt>
                <c:pt idx="5766">
                  <c:v>-317.68500016799999</c:v>
                </c:pt>
                <c:pt idx="5767">
                  <c:v>-317.51500008400001</c:v>
                </c:pt>
                <c:pt idx="5768">
                  <c:v>-317.18700007799998</c:v>
                </c:pt>
                <c:pt idx="5769">
                  <c:v>-316.96900029199998</c:v>
                </c:pt>
                <c:pt idx="5770">
                  <c:v>-317.09599995500002</c:v>
                </c:pt>
                <c:pt idx="5771">
                  <c:v>-317.27999991299998</c:v>
                </c:pt>
                <c:pt idx="5772">
                  <c:v>-317.52699993099998</c:v>
                </c:pt>
                <c:pt idx="5773">
                  <c:v>-317.808000091</c:v>
                </c:pt>
                <c:pt idx="5774">
                  <c:v>-318.01799977000002</c:v>
                </c:pt>
                <c:pt idx="5775">
                  <c:v>-317.95800022100002</c:v>
                </c:pt>
                <c:pt idx="5776">
                  <c:v>-317.73400004000001</c:v>
                </c:pt>
                <c:pt idx="5777">
                  <c:v>-317.42100007800002</c:v>
                </c:pt>
                <c:pt idx="5778">
                  <c:v>-317.19400001499997</c:v>
                </c:pt>
                <c:pt idx="5779">
                  <c:v>-317.40699989000001</c:v>
                </c:pt>
                <c:pt idx="5780">
                  <c:v>-317.600000126</c:v>
                </c:pt>
                <c:pt idx="5781">
                  <c:v>-317.78200005600002</c:v>
                </c:pt>
                <c:pt idx="5782">
                  <c:v>-317.89600001600002</c:v>
                </c:pt>
                <c:pt idx="5783">
                  <c:v>-317.91899985399999</c:v>
                </c:pt>
                <c:pt idx="5784">
                  <c:v>-317.86799995500002</c:v>
                </c:pt>
                <c:pt idx="5785">
                  <c:v>-317.69499998800001</c:v>
                </c:pt>
                <c:pt idx="5786">
                  <c:v>-317.42500013199998</c:v>
                </c:pt>
                <c:pt idx="5787">
                  <c:v>-317.30799997499997</c:v>
                </c:pt>
                <c:pt idx="5788">
                  <c:v>-317.58999999100001</c:v>
                </c:pt>
                <c:pt idx="5789">
                  <c:v>-317.865000071</c:v>
                </c:pt>
                <c:pt idx="5790">
                  <c:v>-318.01500020100002</c:v>
                </c:pt>
                <c:pt idx="5791">
                  <c:v>-318.134000071</c:v>
                </c:pt>
                <c:pt idx="5792">
                  <c:v>-318.16199981800003</c:v>
                </c:pt>
                <c:pt idx="5793">
                  <c:v>-318.13200004399999</c:v>
                </c:pt>
                <c:pt idx="5794">
                  <c:v>-318.01299985999998</c:v>
                </c:pt>
                <c:pt idx="5795">
                  <c:v>-317.73300018399999</c:v>
                </c:pt>
                <c:pt idx="5796">
                  <c:v>-317.55499999300002</c:v>
                </c:pt>
                <c:pt idx="5797">
                  <c:v>-317.63800000800001</c:v>
                </c:pt>
                <c:pt idx="5798">
                  <c:v>-317.82600001899999</c:v>
                </c:pt>
                <c:pt idx="5799">
                  <c:v>-318.02099996700002</c:v>
                </c:pt>
                <c:pt idx="5800">
                  <c:v>-318.17200026699999</c:v>
                </c:pt>
                <c:pt idx="5801">
                  <c:v>-318.27899997600002</c:v>
                </c:pt>
                <c:pt idx="5802">
                  <c:v>-318.33700012600002</c:v>
                </c:pt>
                <c:pt idx="5803">
                  <c:v>-318.30700003800001</c:v>
                </c:pt>
                <c:pt idx="5804">
                  <c:v>-318.02299999399997</c:v>
                </c:pt>
                <c:pt idx="5805">
                  <c:v>-317.81300000099998</c:v>
                </c:pt>
                <c:pt idx="5806">
                  <c:v>-317.92600010500001</c:v>
                </c:pt>
                <c:pt idx="5807">
                  <c:v>-318.09699973099998</c:v>
                </c:pt>
                <c:pt idx="5808">
                  <c:v>-318.36899992799999</c:v>
                </c:pt>
                <c:pt idx="5809">
                  <c:v>-318.52300011099999</c:v>
                </c:pt>
                <c:pt idx="5810">
                  <c:v>-318.56700007299997</c:v>
                </c:pt>
                <c:pt idx="5811">
                  <c:v>-318.48000000500002</c:v>
                </c:pt>
                <c:pt idx="5812">
                  <c:v>-318.24699986000002</c:v>
                </c:pt>
                <c:pt idx="5813">
                  <c:v>-317.95599987999998</c:v>
                </c:pt>
                <c:pt idx="5814">
                  <c:v>-317.81999993800002</c:v>
                </c:pt>
                <c:pt idx="5815">
                  <c:v>-317.968999897</c:v>
                </c:pt>
                <c:pt idx="5816">
                  <c:v>-318.22499987899999</c:v>
                </c:pt>
                <c:pt idx="5817">
                  <c:v>-318.55699993899998</c:v>
                </c:pt>
                <c:pt idx="5818">
                  <c:v>-318.80599998399998</c:v>
                </c:pt>
                <c:pt idx="5819">
                  <c:v>-318.81800014499998</c:v>
                </c:pt>
                <c:pt idx="5820">
                  <c:v>-318.71199997799999</c:v>
                </c:pt>
                <c:pt idx="5821">
                  <c:v>-318.47899983399998</c:v>
                </c:pt>
                <c:pt idx="5822">
                  <c:v>-318.18800016799997</c:v>
                </c:pt>
                <c:pt idx="5823">
                  <c:v>-318.143000035</c:v>
                </c:pt>
                <c:pt idx="5824">
                  <c:v>-318.29800007400002</c:v>
                </c:pt>
                <c:pt idx="5825">
                  <c:v>-318.48200003199997</c:v>
                </c:pt>
                <c:pt idx="5826">
                  <c:v>-318.614999775</c:v>
                </c:pt>
                <c:pt idx="5827">
                  <c:v>-318.74100021100003</c:v>
                </c:pt>
                <c:pt idx="5828">
                  <c:v>-318.78600003000003</c:v>
                </c:pt>
                <c:pt idx="5829">
                  <c:v>-318.71800005900002</c:v>
                </c:pt>
                <c:pt idx="5830">
                  <c:v>-318.55899996599999</c:v>
                </c:pt>
                <c:pt idx="5831">
                  <c:v>-318.37000009799999</c:v>
                </c:pt>
                <c:pt idx="5832">
                  <c:v>-318.429000105</c:v>
                </c:pt>
                <c:pt idx="5833">
                  <c:v>-318.60600012600003</c:v>
                </c:pt>
                <c:pt idx="5834">
                  <c:v>-318.74600012100001</c:v>
                </c:pt>
                <c:pt idx="5835">
                  <c:v>-318.91200015099997</c:v>
                </c:pt>
                <c:pt idx="5836">
                  <c:v>-319.025999797</c:v>
                </c:pt>
                <c:pt idx="5837">
                  <c:v>-319.139999757</c:v>
                </c:pt>
                <c:pt idx="5838">
                  <c:v>-319.07899972299998</c:v>
                </c:pt>
                <c:pt idx="5839">
                  <c:v>-318.870000215</c:v>
                </c:pt>
                <c:pt idx="5840">
                  <c:v>-318.55999982200001</c:v>
                </c:pt>
                <c:pt idx="5841">
                  <c:v>-318.43199998799997</c:v>
                </c:pt>
                <c:pt idx="5842">
                  <c:v>-318.587999884</c:v>
                </c:pt>
                <c:pt idx="5843">
                  <c:v>-318.78700020000002</c:v>
                </c:pt>
                <c:pt idx="5844">
                  <c:v>-318.97600006800002</c:v>
                </c:pt>
                <c:pt idx="5845">
                  <c:v>-319.16899998899999</c:v>
                </c:pt>
                <c:pt idx="5846">
                  <c:v>-319.04500020900002</c:v>
                </c:pt>
                <c:pt idx="5847">
                  <c:v>-319.07099993000003</c:v>
                </c:pt>
                <c:pt idx="5848">
                  <c:v>-318.82399991199998</c:v>
                </c:pt>
                <c:pt idx="5849">
                  <c:v>-318.46499996</c:v>
                </c:pt>
                <c:pt idx="5850">
                  <c:v>-318.35000014399998</c:v>
                </c:pt>
                <c:pt idx="5851">
                  <c:v>-318.486000085</c:v>
                </c:pt>
                <c:pt idx="5852">
                  <c:v>-318.75500008500001</c:v>
                </c:pt>
                <c:pt idx="5853">
                  <c:v>-318.94100006899998</c:v>
                </c:pt>
                <c:pt idx="5854">
                  <c:v>-319.048000092</c:v>
                </c:pt>
                <c:pt idx="5855">
                  <c:v>-319.01299977899998</c:v>
                </c:pt>
                <c:pt idx="5856">
                  <c:v>-318.88600011599999</c:v>
                </c:pt>
                <c:pt idx="5857">
                  <c:v>-318.66199993499998</c:v>
                </c:pt>
                <c:pt idx="5858">
                  <c:v>-318.35000014399998</c:v>
                </c:pt>
                <c:pt idx="5859">
                  <c:v>-318.324000109</c:v>
                </c:pt>
                <c:pt idx="5860">
                  <c:v>-318.56700007299997</c:v>
                </c:pt>
                <c:pt idx="5861">
                  <c:v>-318.91399986300002</c:v>
                </c:pt>
                <c:pt idx="5862">
                  <c:v>-319.142999954</c:v>
                </c:pt>
                <c:pt idx="5863">
                  <c:v>-319.20800004199998</c:v>
                </c:pt>
                <c:pt idx="5864">
                  <c:v>-319.199999934</c:v>
                </c:pt>
                <c:pt idx="5865">
                  <c:v>-319.07000007300002</c:v>
                </c:pt>
                <c:pt idx="5866">
                  <c:v>-318.89900013300002</c:v>
                </c:pt>
                <c:pt idx="5867">
                  <c:v>-318.61399991899998</c:v>
                </c:pt>
                <c:pt idx="5868">
                  <c:v>-318.57700020800002</c:v>
                </c:pt>
                <c:pt idx="5869">
                  <c:v>-318.72699970799999</c:v>
                </c:pt>
                <c:pt idx="5870">
                  <c:v>-318.86900004500001</c:v>
                </c:pt>
                <c:pt idx="5871">
                  <c:v>-319.05100028999999</c:v>
                </c:pt>
                <c:pt idx="5872">
                  <c:v>-319.16699996199998</c:v>
                </c:pt>
                <c:pt idx="5873">
                  <c:v>-319.17999997999999</c:v>
                </c:pt>
                <c:pt idx="5874">
                  <c:v>-319.12499971199998</c:v>
                </c:pt>
                <c:pt idx="5875">
                  <c:v>-319.02099988700002</c:v>
                </c:pt>
                <c:pt idx="5876">
                  <c:v>-318.83600007299998</c:v>
                </c:pt>
                <c:pt idx="5877">
                  <c:v>-318.79700001999998</c:v>
                </c:pt>
                <c:pt idx="5878">
                  <c:v>-318.90100016000002</c:v>
                </c:pt>
                <c:pt idx="5879">
                  <c:v>-319.05799991200001</c:v>
                </c:pt>
                <c:pt idx="5880">
                  <c:v>-319.21399980799998</c:v>
                </c:pt>
                <c:pt idx="5881">
                  <c:v>-319.40899975600001</c:v>
                </c:pt>
                <c:pt idx="5882">
                  <c:v>-319.42499997099998</c:v>
                </c:pt>
                <c:pt idx="5883">
                  <c:v>-319.29600028099998</c:v>
                </c:pt>
                <c:pt idx="5884">
                  <c:v>-319.018000003</c:v>
                </c:pt>
                <c:pt idx="5885">
                  <c:v>-318.65600016899998</c:v>
                </c:pt>
                <c:pt idx="5886">
                  <c:v>-318.65499999799999</c:v>
                </c:pt>
                <c:pt idx="5887">
                  <c:v>-318.81600011799998</c:v>
                </c:pt>
                <c:pt idx="5888">
                  <c:v>-319.02799982300002</c:v>
                </c:pt>
                <c:pt idx="5889">
                  <c:v>-319.28200009300002</c:v>
                </c:pt>
                <c:pt idx="5890">
                  <c:v>-319.54200012799998</c:v>
                </c:pt>
                <c:pt idx="5891">
                  <c:v>-319.62399997300002</c:v>
                </c:pt>
                <c:pt idx="5892">
                  <c:v>-319.45700008699998</c:v>
                </c:pt>
                <c:pt idx="5893">
                  <c:v>-319.188999943</c:v>
                </c:pt>
                <c:pt idx="5894">
                  <c:v>-318.83200001900002</c:v>
                </c:pt>
                <c:pt idx="5895">
                  <c:v>-318.89000017000001</c:v>
                </c:pt>
                <c:pt idx="5896">
                  <c:v>-319.10400021599997</c:v>
                </c:pt>
                <c:pt idx="5897">
                  <c:v>-319.30100019100001</c:v>
                </c:pt>
                <c:pt idx="5898">
                  <c:v>-319.47200013100002</c:v>
                </c:pt>
                <c:pt idx="5899">
                  <c:v>-319.525000057</c:v>
                </c:pt>
                <c:pt idx="5900">
                  <c:v>-319.52899979699998</c:v>
                </c:pt>
                <c:pt idx="5901">
                  <c:v>-319.40799989999999</c:v>
                </c:pt>
                <c:pt idx="5902">
                  <c:v>-319.16600010600001</c:v>
                </c:pt>
                <c:pt idx="5903">
                  <c:v>-318.88799982799998</c:v>
                </c:pt>
                <c:pt idx="5904">
                  <c:v>-319.05300000199998</c:v>
                </c:pt>
                <c:pt idx="5905">
                  <c:v>-319.36499979299998</c:v>
                </c:pt>
                <c:pt idx="5906">
                  <c:v>-319.55300011899999</c:v>
                </c:pt>
                <c:pt idx="5907">
                  <c:v>-319.67299984499999</c:v>
                </c:pt>
                <c:pt idx="5908">
                  <c:v>-319.74600004000001</c:v>
                </c:pt>
                <c:pt idx="5909">
                  <c:v>-319.72300020300003</c:v>
                </c:pt>
                <c:pt idx="5910">
                  <c:v>-319.67699989900001</c:v>
                </c:pt>
                <c:pt idx="5911">
                  <c:v>-319.43599996199998</c:v>
                </c:pt>
                <c:pt idx="5912">
                  <c:v>-319.096000108</c:v>
                </c:pt>
                <c:pt idx="5913">
                  <c:v>-319.12799991000003</c:v>
                </c:pt>
                <c:pt idx="5914">
                  <c:v>-319.251000148</c:v>
                </c:pt>
                <c:pt idx="5915">
                  <c:v>-319.44400006900003</c:v>
                </c:pt>
                <c:pt idx="5916">
                  <c:v>-319.617999892</c:v>
                </c:pt>
                <c:pt idx="5917">
                  <c:v>-319.72899996899997</c:v>
                </c:pt>
                <c:pt idx="5918">
                  <c:v>-319.78799997599998</c:v>
                </c:pt>
                <c:pt idx="5919">
                  <c:v>-319.79899996699999</c:v>
                </c:pt>
                <c:pt idx="5920">
                  <c:v>-319.64599995399999</c:v>
                </c:pt>
                <c:pt idx="5921">
                  <c:v>-319.27700018299998</c:v>
                </c:pt>
                <c:pt idx="5922">
                  <c:v>-319.322999858</c:v>
                </c:pt>
                <c:pt idx="5923">
                  <c:v>-319.45499974500001</c:v>
                </c:pt>
                <c:pt idx="5924">
                  <c:v>-319.66499973800001</c:v>
                </c:pt>
                <c:pt idx="5925">
                  <c:v>-319.90500013299999</c:v>
                </c:pt>
                <c:pt idx="5926">
                  <c:v>-320.00900027300003</c:v>
                </c:pt>
                <c:pt idx="5927">
                  <c:v>-319.98900000499998</c:v>
                </c:pt>
                <c:pt idx="5928">
                  <c:v>-319.79499991300003</c:v>
                </c:pt>
                <c:pt idx="5929">
                  <c:v>-319.53499987700002</c:v>
                </c:pt>
                <c:pt idx="5930">
                  <c:v>-319.20700018500003</c:v>
                </c:pt>
                <c:pt idx="5931">
                  <c:v>-319.31100001099998</c:v>
                </c:pt>
                <c:pt idx="5932">
                  <c:v>-319.52699976999997</c:v>
                </c:pt>
                <c:pt idx="5933">
                  <c:v>-319.83899987500001</c:v>
                </c:pt>
                <c:pt idx="5934">
                  <c:v>-320.16499985500002</c:v>
                </c:pt>
                <c:pt idx="5935">
                  <c:v>-320.27500007499998</c:v>
                </c:pt>
                <c:pt idx="5936">
                  <c:v>-320.20500007800001</c:v>
                </c:pt>
                <c:pt idx="5937">
                  <c:v>-320.03900004799999</c:v>
                </c:pt>
                <c:pt idx="5938">
                  <c:v>-319.76000022800002</c:v>
                </c:pt>
                <c:pt idx="5939">
                  <c:v>-319.52300002999999</c:v>
                </c:pt>
                <c:pt idx="5940">
                  <c:v>-319.64000018799999</c:v>
                </c:pt>
                <c:pt idx="5941">
                  <c:v>-319.80699976</c:v>
                </c:pt>
                <c:pt idx="5942">
                  <c:v>-319.98799983399999</c:v>
                </c:pt>
                <c:pt idx="5943">
                  <c:v>-320.11199992799999</c:v>
                </c:pt>
                <c:pt idx="5944">
                  <c:v>-320.20499976399998</c:v>
                </c:pt>
                <c:pt idx="5945">
                  <c:v>-320.18800000700003</c:v>
                </c:pt>
                <c:pt idx="5946">
                  <c:v>-320.04499981399999</c:v>
                </c:pt>
                <c:pt idx="5947">
                  <c:v>-319.84400010000002</c:v>
                </c:pt>
                <c:pt idx="5948">
                  <c:v>-319.39199999900001</c:v>
                </c:pt>
                <c:pt idx="5949">
                  <c:v>-319.60499987499998</c:v>
                </c:pt>
                <c:pt idx="5950">
                  <c:v>-319.73899978899999</c:v>
                </c:pt>
                <c:pt idx="5951">
                  <c:v>-319.88400000799999</c:v>
                </c:pt>
                <c:pt idx="5952">
                  <c:v>-320.00099985200001</c:v>
                </c:pt>
                <c:pt idx="5953">
                  <c:v>-320.07400004700003</c:v>
                </c:pt>
                <c:pt idx="5954">
                  <c:v>-320.12099989199999</c:v>
                </c:pt>
                <c:pt idx="5955">
                  <c:v>-319.96800019400001</c:v>
                </c:pt>
                <c:pt idx="5956">
                  <c:v>-319.68099995300003</c:v>
                </c:pt>
                <c:pt idx="5957">
                  <c:v>-319.332999992</c:v>
                </c:pt>
                <c:pt idx="5958">
                  <c:v>-319.41500015100002</c:v>
                </c:pt>
                <c:pt idx="5959">
                  <c:v>-319.58499991999997</c:v>
                </c:pt>
                <c:pt idx="5960">
                  <c:v>-319.79600008300002</c:v>
                </c:pt>
                <c:pt idx="5961">
                  <c:v>-320.01399986899997</c:v>
                </c:pt>
                <c:pt idx="5962">
                  <c:v>-320.21999980800001</c:v>
                </c:pt>
                <c:pt idx="5963">
                  <c:v>-320.36999993699999</c:v>
                </c:pt>
                <c:pt idx="5964">
                  <c:v>-320.27300004799997</c:v>
                </c:pt>
                <c:pt idx="5965">
                  <c:v>-319.97000022100002</c:v>
                </c:pt>
                <c:pt idx="5966">
                  <c:v>-319.69800002400001</c:v>
                </c:pt>
                <c:pt idx="5967">
                  <c:v>-319.81100012799999</c:v>
                </c:pt>
                <c:pt idx="5968">
                  <c:v>-320.07600007299999</c:v>
                </c:pt>
                <c:pt idx="5969">
                  <c:v>-320.31799986700003</c:v>
                </c:pt>
                <c:pt idx="5970">
                  <c:v>-320.49600005799999</c:v>
                </c:pt>
                <c:pt idx="5971">
                  <c:v>-320.59099992</c:v>
                </c:pt>
                <c:pt idx="5972">
                  <c:v>-320.53399994</c:v>
                </c:pt>
                <c:pt idx="5973">
                  <c:v>-320.40000002599999</c:v>
                </c:pt>
                <c:pt idx="5974">
                  <c:v>-320.15000012500002</c:v>
                </c:pt>
                <c:pt idx="5975">
                  <c:v>-319.91699998000001</c:v>
                </c:pt>
                <c:pt idx="5976">
                  <c:v>-320.11300009899998</c:v>
                </c:pt>
                <c:pt idx="5977">
                  <c:v>-320.44600001499998</c:v>
                </c:pt>
                <c:pt idx="5978">
                  <c:v>-320.79000023700002</c:v>
                </c:pt>
                <c:pt idx="5979">
                  <c:v>-320.94400010499999</c:v>
                </c:pt>
                <c:pt idx="5980">
                  <c:v>-320.99500000500001</c:v>
                </c:pt>
                <c:pt idx="5981">
                  <c:v>-320.94299993499999</c:v>
                </c:pt>
                <c:pt idx="5982">
                  <c:v>-320.782999985</c:v>
                </c:pt>
                <c:pt idx="5983">
                  <c:v>-320.61499992900002</c:v>
                </c:pt>
                <c:pt idx="5984">
                  <c:v>-320.40600010700001</c:v>
                </c:pt>
                <c:pt idx="5985">
                  <c:v>-320.53599996700001</c:v>
                </c:pt>
                <c:pt idx="5986">
                  <c:v>-320.69000015</c:v>
                </c:pt>
                <c:pt idx="5987">
                  <c:v>-320.87400010800002</c:v>
                </c:pt>
                <c:pt idx="5988">
                  <c:v>-321.05199998500001</c:v>
                </c:pt>
                <c:pt idx="5989">
                  <c:v>-321.15000004400002</c:v>
                </c:pt>
                <c:pt idx="5990">
                  <c:v>-321.15699998100001</c:v>
                </c:pt>
                <c:pt idx="5991">
                  <c:v>-321.095999947</c:v>
                </c:pt>
                <c:pt idx="5992">
                  <c:v>-320.99700003200002</c:v>
                </c:pt>
                <c:pt idx="5993">
                  <c:v>-320.86100009</c:v>
                </c:pt>
                <c:pt idx="5994">
                  <c:v>-320.95799997900002</c:v>
                </c:pt>
                <c:pt idx="5995">
                  <c:v>-321.13900005400001</c:v>
                </c:pt>
                <c:pt idx="5996">
                  <c:v>-321.32799992100001</c:v>
                </c:pt>
                <c:pt idx="5997">
                  <c:v>-321.55100024500001</c:v>
                </c:pt>
                <c:pt idx="5998">
                  <c:v>-321.69000007</c:v>
                </c:pt>
                <c:pt idx="5999">
                  <c:v>-321.66699991799999</c:v>
                </c:pt>
                <c:pt idx="6000">
                  <c:v>-321.51500007599998</c:v>
                </c:pt>
                <c:pt idx="6001">
                  <c:v>-321.20799987999999</c:v>
                </c:pt>
                <c:pt idx="6002">
                  <c:v>-321.03000000399999</c:v>
                </c:pt>
                <c:pt idx="6003">
                  <c:v>-321.18300001599999</c:v>
                </c:pt>
                <c:pt idx="6004">
                  <c:v>-321.39300000899999</c:v>
                </c:pt>
                <c:pt idx="6005">
                  <c:v>-321.66400003500002</c:v>
                </c:pt>
                <c:pt idx="6006">
                  <c:v>-321.96399997899999</c:v>
                </c:pt>
                <c:pt idx="6007">
                  <c:v>-322.19500009699999</c:v>
                </c:pt>
                <c:pt idx="6008">
                  <c:v>-322.15400001699999</c:v>
                </c:pt>
                <c:pt idx="6009">
                  <c:v>-321.94899993500002</c:v>
                </c:pt>
                <c:pt idx="6010">
                  <c:v>-321.65599992699998</c:v>
                </c:pt>
                <c:pt idx="6011">
                  <c:v>-321.46700005999998</c:v>
                </c:pt>
                <c:pt idx="6012">
                  <c:v>-321.70700014099998</c:v>
                </c:pt>
                <c:pt idx="6013">
                  <c:v>-321.92400006999998</c:v>
                </c:pt>
                <c:pt idx="6014">
                  <c:v>-322.12799998200001</c:v>
                </c:pt>
                <c:pt idx="6015">
                  <c:v>-322.26399992400002</c:v>
                </c:pt>
                <c:pt idx="6016">
                  <c:v>-322.30700002999998</c:v>
                </c:pt>
                <c:pt idx="6017">
                  <c:v>-322.27400005800001</c:v>
                </c:pt>
                <c:pt idx="6018">
                  <c:v>-322.119000019</c:v>
                </c:pt>
                <c:pt idx="6019">
                  <c:v>-321.869999974</c:v>
                </c:pt>
                <c:pt idx="6020">
                  <c:v>-321.79100001199998</c:v>
                </c:pt>
                <c:pt idx="6021">
                  <c:v>-322.09999992000002</c:v>
                </c:pt>
                <c:pt idx="6022">
                  <c:v>-322.39900000900002</c:v>
                </c:pt>
                <c:pt idx="6023">
                  <c:v>-322.56999994900002</c:v>
                </c:pt>
                <c:pt idx="6024">
                  <c:v>-322.71099980000002</c:v>
                </c:pt>
                <c:pt idx="6025">
                  <c:v>-322.75700010399999</c:v>
                </c:pt>
                <c:pt idx="6026">
                  <c:v>-322.745999799</c:v>
                </c:pt>
                <c:pt idx="6027">
                  <c:v>-322.64699988299998</c:v>
                </c:pt>
                <c:pt idx="6028">
                  <c:v>-322.38599999100001</c:v>
                </c:pt>
                <c:pt idx="6029">
                  <c:v>-322.24700016700001</c:v>
                </c:pt>
                <c:pt idx="6030">
                  <c:v>-322.35400019000002</c:v>
                </c:pt>
                <c:pt idx="6031">
                  <c:v>-322.56699975100003</c:v>
                </c:pt>
                <c:pt idx="6032">
                  <c:v>-322.78499985100001</c:v>
                </c:pt>
                <c:pt idx="6033">
                  <c:v>-322.95599979100001</c:v>
                </c:pt>
                <c:pt idx="6034">
                  <c:v>-323.08000019999997</c:v>
                </c:pt>
                <c:pt idx="6035">
                  <c:v>-323.15900016099999</c:v>
                </c:pt>
                <c:pt idx="6036">
                  <c:v>-323.145999829</c:v>
                </c:pt>
                <c:pt idx="6037">
                  <c:v>-322.88299991100001</c:v>
                </c:pt>
                <c:pt idx="6038">
                  <c:v>-322.709999944</c:v>
                </c:pt>
                <c:pt idx="6039">
                  <c:v>-322.84799991199998</c:v>
                </c:pt>
                <c:pt idx="6040">
                  <c:v>-323.04200000399999</c:v>
                </c:pt>
                <c:pt idx="6041">
                  <c:v>-323.33799989400001</c:v>
                </c:pt>
                <c:pt idx="6042">
                  <c:v>-323.51099986100002</c:v>
                </c:pt>
                <c:pt idx="6043">
                  <c:v>-323.57399992199998</c:v>
                </c:pt>
                <c:pt idx="6044">
                  <c:v>-323.50599995099998</c:v>
                </c:pt>
                <c:pt idx="6045">
                  <c:v>-323.29100004899999</c:v>
                </c:pt>
                <c:pt idx="6046">
                  <c:v>-323.02100019300002</c:v>
                </c:pt>
                <c:pt idx="6047">
                  <c:v>-322.92199996300002</c:v>
                </c:pt>
                <c:pt idx="6048">
                  <c:v>-323.09499992999997</c:v>
                </c:pt>
                <c:pt idx="6049">
                  <c:v>-323.37499991999999</c:v>
                </c:pt>
                <c:pt idx="6050">
                  <c:v>-323.43899983699998</c:v>
                </c:pt>
                <c:pt idx="6051">
                  <c:v>-323.72400005100002</c:v>
                </c:pt>
                <c:pt idx="6052">
                  <c:v>-323.77299992399998</c:v>
                </c:pt>
                <c:pt idx="6053">
                  <c:v>-323.70300023999999</c:v>
                </c:pt>
                <c:pt idx="6054">
                  <c:v>-323.50700012200002</c:v>
                </c:pt>
                <c:pt idx="6055">
                  <c:v>-323.25500019399999</c:v>
                </c:pt>
                <c:pt idx="6056">
                  <c:v>-323.26499969899999</c:v>
                </c:pt>
                <c:pt idx="6057">
                  <c:v>-323.46199998899999</c:v>
                </c:pt>
                <c:pt idx="6058">
                  <c:v>-323.68700002600002</c:v>
                </c:pt>
                <c:pt idx="6059">
                  <c:v>-323.85999999199998</c:v>
                </c:pt>
                <c:pt idx="6060">
                  <c:v>-324.02499985200001</c:v>
                </c:pt>
                <c:pt idx="6061">
                  <c:v>-324.10700001100003</c:v>
                </c:pt>
                <c:pt idx="6062">
                  <c:v>-324.075000209</c:v>
                </c:pt>
                <c:pt idx="6063">
                  <c:v>-323.95399999799997</c:v>
                </c:pt>
                <c:pt idx="6064">
                  <c:v>-323.80300001199998</c:v>
                </c:pt>
                <c:pt idx="6065">
                  <c:v>-323.91499994600002</c:v>
                </c:pt>
                <c:pt idx="6066">
                  <c:v>-324.13399990200003</c:v>
                </c:pt>
                <c:pt idx="6067">
                  <c:v>-324.31499997600002</c:v>
                </c:pt>
                <c:pt idx="6068">
                  <c:v>-324.520999915</c:v>
                </c:pt>
                <c:pt idx="6069">
                  <c:v>-324.675000098</c:v>
                </c:pt>
                <c:pt idx="6070">
                  <c:v>-324.82500022699998</c:v>
                </c:pt>
                <c:pt idx="6071">
                  <c:v>-324.80400010199997</c:v>
                </c:pt>
                <c:pt idx="6072">
                  <c:v>-324.63199999199998</c:v>
                </c:pt>
                <c:pt idx="6073">
                  <c:v>-324.36099996600001</c:v>
                </c:pt>
                <c:pt idx="6074">
                  <c:v>-324.28400003100001</c:v>
                </c:pt>
                <c:pt idx="6075">
                  <c:v>-324.48399988900002</c:v>
                </c:pt>
                <c:pt idx="6076">
                  <c:v>-324.723000114</c:v>
                </c:pt>
                <c:pt idx="6077">
                  <c:v>-324.95199989100001</c:v>
                </c:pt>
                <c:pt idx="6078">
                  <c:v>-325.18300000800002</c:v>
                </c:pt>
                <c:pt idx="6079">
                  <c:v>-325.39199982999997</c:v>
                </c:pt>
                <c:pt idx="6080">
                  <c:v>-325.46799990800002</c:v>
                </c:pt>
                <c:pt idx="6081">
                  <c:v>-325.27099993299998</c:v>
                </c:pt>
                <c:pt idx="6082">
                  <c:v>-324.96200002500001</c:v>
                </c:pt>
                <c:pt idx="6083">
                  <c:v>-324.90700007200002</c:v>
                </c:pt>
                <c:pt idx="6084">
                  <c:v>-325.095000083</c:v>
                </c:pt>
                <c:pt idx="6085">
                  <c:v>-325.415999838</c:v>
                </c:pt>
                <c:pt idx="6086">
                  <c:v>-325.65300003599998</c:v>
                </c:pt>
                <c:pt idx="6087">
                  <c:v>-325.81099995900001</c:v>
                </c:pt>
                <c:pt idx="6088">
                  <c:v>-325.82699985900001</c:v>
                </c:pt>
                <c:pt idx="6089">
                  <c:v>-325.75099978100002</c:v>
                </c:pt>
                <c:pt idx="6090">
                  <c:v>-325.57799981400001</c:v>
                </c:pt>
                <c:pt idx="6091">
                  <c:v>-325.31699992300003</c:v>
                </c:pt>
                <c:pt idx="6092">
                  <c:v>-325.34900003799999</c:v>
                </c:pt>
                <c:pt idx="6093">
                  <c:v>-325.64400007199998</c:v>
                </c:pt>
                <c:pt idx="6094">
                  <c:v>-326.04400010299997</c:v>
                </c:pt>
                <c:pt idx="6095">
                  <c:v>-326.32399977900002</c:v>
                </c:pt>
                <c:pt idx="6096">
                  <c:v>-326.44100025099999</c:v>
                </c:pt>
                <c:pt idx="6097">
                  <c:v>-326.48500021299998</c:v>
                </c:pt>
                <c:pt idx="6098">
                  <c:v>-326.40600025200001</c:v>
                </c:pt>
                <c:pt idx="6099">
                  <c:v>-326.288000238</c:v>
                </c:pt>
                <c:pt idx="6100">
                  <c:v>-326.05500009399998</c:v>
                </c:pt>
                <c:pt idx="6101">
                  <c:v>-326.07300002099998</c:v>
                </c:pt>
                <c:pt idx="6102">
                  <c:v>-326.27499990600001</c:v>
                </c:pt>
                <c:pt idx="6103">
                  <c:v>-326.47100002500002</c:v>
                </c:pt>
                <c:pt idx="6104">
                  <c:v>-326.70599988200001</c:v>
                </c:pt>
                <c:pt idx="6105">
                  <c:v>-326.872999768</c:v>
                </c:pt>
                <c:pt idx="6106">
                  <c:v>-326.93900002599997</c:v>
                </c:pt>
                <c:pt idx="6107">
                  <c:v>-326.93699999900002</c:v>
                </c:pt>
                <c:pt idx="6108">
                  <c:v>-326.88600009999999</c:v>
                </c:pt>
                <c:pt idx="6109">
                  <c:v>-326.753000042</c:v>
                </c:pt>
                <c:pt idx="6110">
                  <c:v>-326.76800008599997</c:v>
                </c:pt>
                <c:pt idx="6111">
                  <c:v>-326.923999982</c:v>
                </c:pt>
                <c:pt idx="6112">
                  <c:v>-327.13399997400001</c:v>
                </c:pt>
                <c:pt idx="6113">
                  <c:v>-327.34300011099998</c:v>
                </c:pt>
                <c:pt idx="6114">
                  <c:v>-327.593000012</c:v>
                </c:pt>
                <c:pt idx="6115">
                  <c:v>-327.66200015300001</c:v>
                </c:pt>
                <c:pt idx="6116">
                  <c:v>-327.58699993099998</c:v>
                </c:pt>
                <c:pt idx="6117">
                  <c:v>-327.36100003799999</c:v>
                </c:pt>
                <c:pt idx="6118">
                  <c:v>-327.05400015700002</c:v>
                </c:pt>
                <c:pt idx="6119">
                  <c:v>-327.103999886</c:v>
                </c:pt>
                <c:pt idx="6120">
                  <c:v>-327.31900010300001</c:v>
                </c:pt>
                <c:pt idx="6121">
                  <c:v>-327.58299987800001</c:v>
                </c:pt>
                <c:pt idx="6122">
                  <c:v>-327.89000007300001</c:v>
                </c:pt>
                <c:pt idx="6123">
                  <c:v>-328.206000233</c:v>
                </c:pt>
                <c:pt idx="6124">
                  <c:v>-328.34000014700001</c:v>
                </c:pt>
                <c:pt idx="6125">
                  <c:v>-328.22799989999999</c:v>
                </c:pt>
                <c:pt idx="6126">
                  <c:v>-328.01500002400002</c:v>
                </c:pt>
                <c:pt idx="6127">
                  <c:v>-327.71199988199999</c:v>
                </c:pt>
                <c:pt idx="6128">
                  <c:v>-327.818999905</c:v>
                </c:pt>
                <c:pt idx="6129">
                  <c:v>-328.08500002099998</c:v>
                </c:pt>
                <c:pt idx="6130">
                  <c:v>-328.336000093</c:v>
                </c:pt>
                <c:pt idx="6131">
                  <c:v>-328.55999996000003</c:v>
                </c:pt>
                <c:pt idx="6132">
                  <c:v>-328.67000017999999</c:v>
                </c:pt>
                <c:pt idx="6133">
                  <c:v>-328.72800001600001</c:v>
                </c:pt>
                <c:pt idx="6134">
                  <c:v>-328.66099990200001</c:v>
                </c:pt>
                <c:pt idx="6135">
                  <c:v>-328.47499991799998</c:v>
                </c:pt>
                <c:pt idx="6136">
                  <c:v>-328.25199990800002</c:v>
                </c:pt>
                <c:pt idx="6137">
                  <c:v>-328.46300007100001</c:v>
                </c:pt>
                <c:pt idx="6138">
                  <c:v>-328.827999788</c:v>
                </c:pt>
                <c:pt idx="6139">
                  <c:v>-329.06999989600001</c:v>
                </c:pt>
                <c:pt idx="6140">
                  <c:v>-329.24300017799999</c:v>
                </c:pt>
                <c:pt idx="6141">
                  <c:v>-329.37300003799999</c:v>
                </c:pt>
                <c:pt idx="6142">
                  <c:v>-329.40300012699998</c:v>
                </c:pt>
                <c:pt idx="6143">
                  <c:v>-329.41400011799999</c:v>
                </c:pt>
                <c:pt idx="6144">
                  <c:v>-329.22899998999998</c:v>
                </c:pt>
                <c:pt idx="6145">
                  <c:v>-328.94300023300002</c:v>
                </c:pt>
                <c:pt idx="6146">
                  <c:v>-329.01899999699998</c:v>
                </c:pt>
                <c:pt idx="6147">
                  <c:v>-329.195000161</c:v>
                </c:pt>
                <c:pt idx="6148">
                  <c:v>-329.443000036</c:v>
                </c:pt>
                <c:pt idx="6149">
                  <c:v>-329.67000009999998</c:v>
                </c:pt>
                <c:pt idx="6150">
                  <c:v>-329.83500027299999</c:v>
                </c:pt>
                <c:pt idx="6151">
                  <c:v>-329.95199980199999</c:v>
                </c:pt>
                <c:pt idx="6152">
                  <c:v>-329.863000021</c:v>
                </c:pt>
                <c:pt idx="6153">
                  <c:v>-329.75999973699999</c:v>
                </c:pt>
                <c:pt idx="6154">
                  <c:v>-329.43899998199998</c:v>
                </c:pt>
                <c:pt idx="6155">
                  <c:v>-329.52199999700002</c:v>
                </c:pt>
                <c:pt idx="6156">
                  <c:v>-329.701000045</c:v>
                </c:pt>
                <c:pt idx="6157">
                  <c:v>-329.95900005300001</c:v>
                </c:pt>
                <c:pt idx="6158">
                  <c:v>-330.24800000699997</c:v>
                </c:pt>
                <c:pt idx="6159">
                  <c:v>-330.40200019000002</c:v>
                </c:pt>
                <c:pt idx="6160">
                  <c:v>-330.433999992</c:v>
                </c:pt>
                <c:pt idx="6161">
                  <c:v>-330.29099979900002</c:v>
                </c:pt>
                <c:pt idx="6162">
                  <c:v>-330.08199997700001</c:v>
                </c:pt>
                <c:pt idx="6163">
                  <c:v>-329.80099981699999</c:v>
                </c:pt>
                <c:pt idx="6164">
                  <c:v>-329.94199998200003</c:v>
                </c:pt>
                <c:pt idx="6165">
                  <c:v>-330.20400004499999</c:v>
                </c:pt>
                <c:pt idx="6166">
                  <c:v>-330.56200014000001</c:v>
                </c:pt>
                <c:pt idx="6167">
                  <c:v>-330.939000018</c:v>
                </c:pt>
                <c:pt idx="6168">
                  <c:v>-331.09800011200002</c:v>
                </c:pt>
                <c:pt idx="6169">
                  <c:v>-331.08100003999999</c:v>
                </c:pt>
                <c:pt idx="6170">
                  <c:v>-330.96700007999999</c:v>
                </c:pt>
                <c:pt idx="6171">
                  <c:v>-330.73900015999999</c:v>
                </c:pt>
                <c:pt idx="6172">
                  <c:v>-330.53799981700001</c:v>
                </c:pt>
                <c:pt idx="6173">
                  <c:v>-330.70000010799998</c:v>
                </c:pt>
                <c:pt idx="6174">
                  <c:v>-330.91199981300002</c:v>
                </c:pt>
                <c:pt idx="6175">
                  <c:v>-331.14200007400001</c:v>
                </c:pt>
                <c:pt idx="6176">
                  <c:v>-331.31599989699998</c:v>
                </c:pt>
                <c:pt idx="6177">
                  <c:v>-331.45999994599998</c:v>
                </c:pt>
                <c:pt idx="6178">
                  <c:v>-331.49499994500002</c:v>
                </c:pt>
                <c:pt idx="6179">
                  <c:v>-331.403999822</c:v>
                </c:pt>
                <c:pt idx="6180">
                  <c:v>-331.25500017799999</c:v>
                </c:pt>
                <c:pt idx="6181">
                  <c:v>-331.127999886</c:v>
                </c:pt>
                <c:pt idx="6182">
                  <c:v>-331.39499985800001</c:v>
                </c:pt>
                <c:pt idx="6183">
                  <c:v>-331.58599975300001</c:v>
                </c:pt>
                <c:pt idx="6184">
                  <c:v>-331.78999997900002</c:v>
                </c:pt>
                <c:pt idx="6185">
                  <c:v>-331.96799985600001</c:v>
                </c:pt>
                <c:pt idx="6186">
                  <c:v>-332.10299994100001</c:v>
                </c:pt>
                <c:pt idx="6187">
                  <c:v>-332.21400001799998</c:v>
                </c:pt>
                <c:pt idx="6188">
                  <c:v>-332.12499992199997</c:v>
                </c:pt>
                <c:pt idx="6189">
                  <c:v>-331.899999885</c:v>
                </c:pt>
                <c:pt idx="6190">
                  <c:v>-331.59400017500002</c:v>
                </c:pt>
                <c:pt idx="6191">
                  <c:v>-331.73099997200001</c:v>
                </c:pt>
                <c:pt idx="6192">
                  <c:v>-331.95800003599999</c:v>
                </c:pt>
                <c:pt idx="6193">
                  <c:v>-332.20799993700001</c:v>
                </c:pt>
                <c:pt idx="6194">
                  <c:v>-332.46100003599997</c:v>
                </c:pt>
                <c:pt idx="6195">
                  <c:v>-332.70100011699998</c:v>
                </c:pt>
                <c:pt idx="6196">
                  <c:v>-332.887000102</c:v>
                </c:pt>
                <c:pt idx="6197">
                  <c:v>-332.82699992400001</c:v>
                </c:pt>
                <c:pt idx="6198">
                  <c:v>-332.559999952</c:v>
                </c:pt>
                <c:pt idx="6199">
                  <c:v>-332.29900006000003</c:v>
                </c:pt>
                <c:pt idx="6200">
                  <c:v>-332.43900005500001</c:v>
                </c:pt>
                <c:pt idx="6201">
                  <c:v>-332.732000062</c:v>
                </c:pt>
                <c:pt idx="6202">
                  <c:v>-333.004999801</c:v>
                </c:pt>
                <c:pt idx="6203">
                  <c:v>-333.21700013499998</c:v>
                </c:pt>
                <c:pt idx="6204">
                  <c:v>-333.34699999499998</c:v>
                </c:pt>
                <c:pt idx="6205">
                  <c:v>-333.32599986999998</c:v>
                </c:pt>
                <c:pt idx="6206">
                  <c:v>-333.22999983800003</c:v>
                </c:pt>
                <c:pt idx="6207">
                  <c:v>-333.01499993499999</c:v>
                </c:pt>
                <c:pt idx="6208">
                  <c:v>-332.79399995199998</c:v>
                </c:pt>
                <c:pt idx="6209">
                  <c:v>-333.01600010599998</c:v>
                </c:pt>
                <c:pt idx="6210">
                  <c:v>-333.37799994</c:v>
                </c:pt>
                <c:pt idx="6211">
                  <c:v>-333.75300010699999</c:v>
                </c:pt>
                <c:pt idx="6212">
                  <c:v>-333.941999974</c:v>
                </c:pt>
                <c:pt idx="6213">
                  <c:v>-334.029000043</c:v>
                </c:pt>
                <c:pt idx="6214">
                  <c:v>-334.01199997200001</c:v>
                </c:pt>
                <c:pt idx="6215">
                  <c:v>-333.88999990399998</c:v>
                </c:pt>
                <c:pt idx="6216">
                  <c:v>-333.75699984599999</c:v>
                </c:pt>
                <c:pt idx="6217">
                  <c:v>-333.55800015900002</c:v>
                </c:pt>
                <c:pt idx="6218">
                  <c:v>-333.71500022499998</c:v>
                </c:pt>
                <c:pt idx="6219">
                  <c:v>-333.89899986799998</c:v>
                </c:pt>
                <c:pt idx="6220">
                  <c:v>-334.11399977000002</c:v>
                </c:pt>
                <c:pt idx="6221">
                  <c:v>-334.324999934</c:v>
                </c:pt>
                <c:pt idx="6222">
                  <c:v>-334.459000162</c:v>
                </c:pt>
                <c:pt idx="6223">
                  <c:v>-334.50200026900001</c:v>
                </c:pt>
                <c:pt idx="6224">
                  <c:v>-334.479000117</c:v>
                </c:pt>
                <c:pt idx="6225">
                  <c:v>-334.41500020000001</c:v>
                </c:pt>
                <c:pt idx="6226">
                  <c:v>-334.28999993500003</c:v>
                </c:pt>
                <c:pt idx="6227">
                  <c:v>-334.41299985900002</c:v>
                </c:pt>
                <c:pt idx="6228">
                  <c:v>-334.62299985099997</c:v>
                </c:pt>
                <c:pt idx="6229">
                  <c:v>-334.84500000499997</c:v>
                </c:pt>
                <c:pt idx="6230">
                  <c:v>-335.10399987</c:v>
                </c:pt>
                <c:pt idx="6231">
                  <c:v>-335.27499981</c:v>
                </c:pt>
                <c:pt idx="6232">
                  <c:v>-335.290000169</c:v>
                </c:pt>
                <c:pt idx="6233">
                  <c:v>-335.17600020899999</c:v>
                </c:pt>
                <c:pt idx="6234">
                  <c:v>-334.90500018199998</c:v>
                </c:pt>
                <c:pt idx="6235">
                  <c:v>-334.73599995500001</c:v>
                </c:pt>
                <c:pt idx="6236">
                  <c:v>-334.91700002900001</c:v>
                </c:pt>
                <c:pt idx="6237">
                  <c:v>-335.15599994000002</c:v>
                </c:pt>
                <c:pt idx="6238">
                  <c:v>-335.45700005499998</c:v>
                </c:pt>
                <c:pt idx="6239">
                  <c:v>-335.79199999799999</c:v>
                </c:pt>
                <c:pt idx="6240">
                  <c:v>-336.05699994399998</c:v>
                </c:pt>
                <c:pt idx="6241">
                  <c:v>-336.05499991699998</c:v>
                </c:pt>
                <c:pt idx="6242">
                  <c:v>-335.88700017399998</c:v>
                </c:pt>
                <c:pt idx="6243">
                  <c:v>-335.63000002199999</c:v>
                </c:pt>
                <c:pt idx="6244">
                  <c:v>-335.45099997400001</c:v>
                </c:pt>
                <c:pt idx="6245">
                  <c:v>-335.71700009099999</c:v>
                </c:pt>
                <c:pt idx="6246">
                  <c:v>-335.962999938</c:v>
                </c:pt>
                <c:pt idx="6247">
                  <c:v>-336.19899996599997</c:v>
                </c:pt>
                <c:pt idx="6248">
                  <c:v>-336.36999990599998</c:v>
                </c:pt>
                <c:pt idx="6249">
                  <c:v>-336.44900018099997</c:v>
                </c:pt>
                <c:pt idx="6250">
                  <c:v>-336.45400009100001</c:v>
                </c:pt>
                <c:pt idx="6251">
                  <c:v>-336.336999934</c:v>
                </c:pt>
                <c:pt idx="6252">
                  <c:v>-336.12199971699999</c:v>
                </c:pt>
                <c:pt idx="6253">
                  <c:v>-336.052000034</c:v>
                </c:pt>
                <c:pt idx="6254">
                  <c:v>-336.38700029099999</c:v>
                </c:pt>
                <c:pt idx="6255">
                  <c:v>-336.71599983900001</c:v>
                </c:pt>
                <c:pt idx="6256">
                  <c:v>-336.91899989500001</c:v>
                </c:pt>
                <c:pt idx="6257">
                  <c:v>-337.09300003200002</c:v>
                </c:pt>
                <c:pt idx="6258">
                  <c:v>-337.17700021799999</c:v>
                </c:pt>
                <c:pt idx="6259">
                  <c:v>-337.20299993899999</c:v>
                </c:pt>
                <c:pt idx="6260">
                  <c:v>-337.13999987800003</c:v>
                </c:pt>
                <c:pt idx="6261">
                  <c:v>-336.91500015600002</c:v>
                </c:pt>
                <c:pt idx="6262">
                  <c:v>-336.78400012399999</c:v>
                </c:pt>
                <c:pt idx="6263">
                  <c:v>-336.916999868</c:v>
                </c:pt>
                <c:pt idx="6264">
                  <c:v>-337.16000014700001</c:v>
                </c:pt>
                <c:pt idx="6265">
                  <c:v>-337.40899987799997</c:v>
                </c:pt>
                <c:pt idx="6266">
                  <c:v>-337.61399996</c:v>
                </c:pt>
                <c:pt idx="6267">
                  <c:v>-337.77599993600001</c:v>
                </c:pt>
                <c:pt idx="6268">
                  <c:v>-337.89100006699999</c:v>
                </c:pt>
                <c:pt idx="6269">
                  <c:v>-337.91500007500002</c:v>
                </c:pt>
                <c:pt idx="6270">
                  <c:v>-337.68599998399998</c:v>
                </c:pt>
                <c:pt idx="6271">
                  <c:v>-337.52099981100002</c:v>
                </c:pt>
                <c:pt idx="6272">
                  <c:v>-337.68499981399998</c:v>
                </c:pt>
                <c:pt idx="6273">
                  <c:v>-337.90800013799998</c:v>
                </c:pt>
                <c:pt idx="6274">
                  <c:v>-338.23599983000003</c:v>
                </c:pt>
                <c:pt idx="6275">
                  <c:v>-338.44399979600001</c:v>
                </c:pt>
                <c:pt idx="6276">
                  <c:v>-338.54199985499997</c:v>
                </c:pt>
                <c:pt idx="6277">
                  <c:v>-338.512000081</c:v>
                </c:pt>
                <c:pt idx="6278">
                  <c:v>-338.33300003300002</c:v>
                </c:pt>
                <c:pt idx="6279">
                  <c:v>-338.09700000599997</c:v>
                </c:pt>
                <c:pt idx="6280">
                  <c:v>-338.00399985600001</c:v>
                </c:pt>
                <c:pt idx="6281">
                  <c:v>-338.20300017300002</c:v>
                </c:pt>
                <c:pt idx="6282">
                  <c:v>-338.51199976599997</c:v>
                </c:pt>
                <c:pt idx="6283">
                  <c:v>-338.89799992299999</c:v>
                </c:pt>
                <c:pt idx="6284">
                  <c:v>-339.20100006500002</c:v>
                </c:pt>
                <c:pt idx="6285">
                  <c:v>-339.26799986499998</c:v>
                </c:pt>
                <c:pt idx="6286">
                  <c:v>-339.216999966</c:v>
                </c:pt>
                <c:pt idx="6287">
                  <c:v>-339.03999994499998</c:v>
                </c:pt>
                <c:pt idx="6288">
                  <c:v>-338.80399991799999</c:v>
                </c:pt>
                <c:pt idx="6289">
                  <c:v>-338.80099971999999</c:v>
                </c:pt>
                <c:pt idx="6290">
                  <c:v>-339.00600011699999</c:v>
                </c:pt>
                <c:pt idx="6291">
                  <c:v>-339.24300000099998</c:v>
                </c:pt>
                <c:pt idx="6292">
                  <c:v>-339.42899998500002</c:v>
                </c:pt>
                <c:pt idx="6293">
                  <c:v>-339.61000005900001</c:v>
                </c:pt>
                <c:pt idx="6294">
                  <c:v>-339.71100000199999</c:v>
                </c:pt>
                <c:pt idx="6295">
                  <c:v>-339.69699981399998</c:v>
                </c:pt>
                <c:pt idx="6296">
                  <c:v>-339.59400015900002</c:v>
                </c:pt>
                <c:pt idx="6297">
                  <c:v>-339.45900007400002</c:v>
                </c:pt>
                <c:pt idx="6298">
                  <c:v>-339.55899984600001</c:v>
                </c:pt>
                <c:pt idx="6299">
                  <c:v>-339.78600022400002</c:v>
                </c:pt>
                <c:pt idx="6300">
                  <c:v>-339.97799997499999</c:v>
                </c:pt>
                <c:pt idx="6301">
                  <c:v>-340.19800010099999</c:v>
                </c:pt>
                <c:pt idx="6302">
                  <c:v>-340.36700001499997</c:v>
                </c:pt>
                <c:pt idx="6303">
                  <c:v>-340.53599992800002</c:v>
                </c:pt>
                <c:pt idx="6304">
                  <c:v>-340.53199987400001</c:v>
                </c:pt>
                <c:pt idx="6305">
                  <c:v>-340.37800000499999</c:v>
                </c:pt>
                <c:pt idx="6306">
                  <c:v>-340.12300019399999</c:v>
                </c:pt>
                <c:pt idx="6307">
                  <c:v>-340.03499995499999</c:v>
                </c:pt>
                <c:pt idx="6308">
                  <c:v>-340.24300023400002</c:v>
                </c:pt>
                <c:pt idx="6309">
                  <c:v>-340.49300013599998</c:v>
                </c:pt>
                <c:pt idx="6310">
                  <c:v>-340.73599978599998</c:v>
                </c:pt>
                <c:pt idx="6311">
                  <c:v>-340.98399997500002</c:v>
                </c:pt>
                <c:pt idx="6312">
                  <c:v>-341.20999986800001</c:v>
                </c:pt>
                <c:pt idx="6313">
                  <c:v>-341.301999846</c:v>
                </c:pt>
                <c:pt idx="6314">
                  <c:v>-341.12300011299999</c:v>
                </c:pt>
                <c:pt idx="6315">
                  <c:v>-340.830000106</c:v>
                </c:pt>
                <c:pt idx="6316">
                  <c:v>-340.76399984800003</c:v>
                </c:pt>
                <c:pt idx="6317">
                  <c:v>-340.959999966</c:v>
                </c:pt>
                <c:pt idx="6318">
                  <c:v>-341.29400005299999</c:v>
                </c:pt>
                <c:pt idx="6319">
                  <c:v>-341.543999955</c:v>
                </c:pt>
                <c:pt idx="6320">
                  <c:v>-341.71800009200001</c:v>
                </c:pt>
                <c:pt idx="6321">
                  <c:v>-341.75100006399998</c:v>
                </c:pt>
                <c:pt idx="6322">
                  <c:v>-341.69300022800002</c:v>
                </c:pt>
                <c:pt idx="6323">
                  <c:v>-341.53799987399998</c:v>
                </c:pt>
                <c:pt idx="6324">
                  <c:v>-341.29099985599998</c:v>
                </c:pt>
                <c:pt idx="6325">
                  <c:v>-341.31499986400001</c:v>
                </c:pt>
                <c:pt idx="6326">
                  <c:v>-341.61899986200001</c:v>
                </c:pt>
                <c:pt idx="6327">
                  <c:v>-342.03099974000003</c:v>
                </c:pt>
                <c:pt idx="6328">
                  <c:v>-342.324999918</c:v>
                </c:pt>
                <c:pt idx="6329">
                  <c:v>-342.45699980500001</c:v>
                </c:pt>
                <c:pt idx="6330">
                  <c:v>-342.51799983900003</c:v>
                </c:pt>
                <c:pt idx="6331">
                  <c:v>-342.457999976</c:v>
                </c:pt>
                <c:pt idx="6332">
                  <c:v>-342.356000177</c:v>
                </c:pt>
                <c:pt idx="6333">
                  <c:v>-342.13799976299998</c:v>
                </c:pt>
                <c:pt idx="6334">
                  <c:v>-342.148999753</c:v>
                </c:pt>
                <c:pt idx="6335">
                  <c:v>-342.360999773</c:v>
                </c:pt>
                <c:pt idx="6336">
                  <c:v>-342.56900005300002</c:v>
                </c:pt>
                <c:pt idx="6337">
                  <c:v>-342.81800009800003</c:v>
                </c:pt>
                <c:pt idx="6338">
                  <c:v>-343.002000055</c:v>
                </c:pt>
                <c:pt idx="6339">
                  <c:v>-343.08599992699999</c:v>
                </c:pt>
                <c:pt idx="6340">
                  <c:v>-343.09899994400001</c:v>
                </c:pt>
                <c:pt idx="6341">
                  <c:v>-343.06599997199999</c:v>
                </c:pt>
                <c:pt idx="6342">
                  <c:v>-342.947000102</c:v>
                </c:pt>
                <c:pt idx="6343">
                  <c:v>-342.957000236</c:v>
                </c:pt>
                <c:pt idx="6344">
                  <c:v>-343.12399980800001</c:v>
                </c:pt>
                <c:pt idx="6345">
                  <c:v>-343.34700013299999</c:v>
                </c:pt>
                <c:pt idx="6346">
                  <c:v>-343.57099999899998</c:v>
                </c:pt>
                <c:pt idx="6347">
                  <c:v>-343.83700011500002</c:v>
                </c:pt>
                <c:pt idx="6348">
                  <c:v>-343.92200015700001</c:v>
                </c:pt>
                <c:pt idx="6349">
                  <c:v>-343.86399969199999</c:v>
                </c:pt>
                <c:pt idx="6350">
                  <c:v>-343.65600004100003</c:v>
                </c:pt>
                <c:pt idx="6351">
                  <c:v>-343.36300003299999</c:v>
                </c:pt>
                <c:pt idx="6352">
                  <c:v>-343.409999879</c:v>
                </c:pt>
                <c:pt idx="6353">
                  <c:v>-343.63600008700001</c:v>
                </c:pt>
                <c:pt idx="6354">
                  <c:v>-343.91299987899998</c:v>
                </c:pt>
                <c:pt idx="6355">
                  <c:v>-344.23499980499997</c:v>
                </c:pt>
                <c:pt idx="6356">
                  <c:v>-344.56700017899999</c:v>
                </c:pt>
                <c:pt idx="6357">
                  <c:v>-344.71799985000001</c:v>
                </c:pt>
                <c:pt idx="6358">
                  <c:v>-344.62399984500001</c:v>
                </c:pt>
                <c:pt idx="6359">
                  <c:v>-344.42699986999997</c:v>
                </c:pt>
                <c:pt idx="6360">
                  <c:v>-344.13999994300002</c:v>
                </c:pt>
                <c:pt idx="6361">
                  <c:v>-344.24499993900002</c:v>
                </c:pt>
                <c:pt idx="6362">
                  <c:v>-344.52299990199998</c:v>
                </c:pt>
                <c:pt idx="6363">
                  <c:v>-344.788000162</c:v>
                </c:pt>
                <c:pt idx="6364">
                  <c:v>-345.02700007300001</c:v>
                </c:pt>
                <c:pt idx="6365">
                  <c:v>-345.15100016700001</c:v>
                </c:pt>
                <c:pt idx="6366">
                  <c:v>-345.22799978699999</c:v>
                </c:pt>
                <c:pt idx="6367">
                  <c:v>-345.17899991500002</c:v>
                </c:pt>
                <c:pt idx="6368">
                  <c:v>-345.00899983099998</c:v>
                </c:pt>
                <c:pt idx="6369">
                  <c:v>-344.80200003599998</c:v>
                </c:pt>
                <c:pt idx="6370">
                  <c:v>-345.01200002899998</c:v>
                </c:pt>
                <c:pt idx="6371">
                  <c:v>-345.38899990700003</c:v>
                </c:pt>
                <c:pt idx="6372">
                  <c:v>-345.64500020399998</c:v>
                </c:pt>
                <c:pt idx="6373">
                  <c:v>-345.83400007099999</c:v>
                </c:pt>
                <c:pt idx="6374">
                  <c:v>-345.97899997600001</c:v>
                </c:pt>
                <c:pt idx="6375">
                  <c:v>-346.02699999200001</c:v>
                </c:pt>
                <c:pt idx="6376">
                  <c:v>-346.05600022499999</c:v>
                </c:pt>
                <c:pt idx="6377">
                  <c:v>-345.88699999699998</c:v>
                </c:pt>
                <c:pt idx="6378">
                  <c:v>-345.61700014199999</c:v>
                </c:pt>
                <c:pt idx="6379">
                  <c:v>-345.69400007600001</c:v>
                </c:pt>
                <c:pt idx="6380">
                  <c:v>-345.88299994400001</c:v>
                </c:pt>
                <c:pt idx="6381">
                  <c:v>-346.14400015000001</c:v>
                </c:pt>
                <c:pt idx="6382">
                  <c:v>-346.38799997000001</c:v>
                </c:pt>
                <c:pt idx="6383">
                  <c:v>-346.56999990100002</c:v>
                </c:pt>
                <c:pt idx="6384">
                  <c:v>-346.70299995900001</c:v>
                </c:pt>
                <c:pt idx="6385">
                  <c:v>-346.786999831</c:v>
                </c:pt>
                <c:pt idx="6386">
                  <c:v>-346.70800018400001</c:v>
                </c:pt>
                <c:pt idx="6387">
                  <c:v>-346.405999898</c:v>
                </c:pt>
                <c:pt idx="6388">
                  <c:v>-346.49799987699998</c:v>
                </c:pt>
                <c:pt idx="6389">
                  <c:v>-346.695000166</c:v>
                </c:pt>
                <c:pt idx="6390">
                  <c:v>-346.97299981499998</c:v>
                </c:pt>
                <c:pt idx="6391">
                  <c:v>-347.284000064</c:v>
                </c:pt>
                <c:pt idx="6392">
                  <c:v>-347.45999991399998</c:v>
                </c:pt>
                <c:pt idx="6393">
                  <c:v>-347.51399969699997</c:v>
                </c:pt>
                <c:pt idx="6394">
                  <c:v>-347.39300011400002</c:v>
                </c:pt>
                <c:pt idx="6395">
                  <c:v>-347.205999959</c:v>
                </c:pt>
                <c:pt idx="6396">
                  <c:v>-346.94599992399998</c:v>
                </c:pt>
                <c:pt idx="6397">
                  <c:v>-347.09600005300001</c:v>
                </c:pt>
                <c:pt idx="6398">
                  <c:v>-347.37600004299998</c:v>
                </c:pt>
                <c:pt idx="6399">
                  <c:v>-347.75499994900002</c:v>
                </c:pt>
                <c:pt idx="6400">
                  <c:v>-348.15200009599999</c:v>
                </c:pt>
                <c:pt idx="6401">
                  <c:v>-348.33499988300002</c:v>
                </c:pt>
                <c:pt idx="6402">
                  <c:v>-348.337999766</c:v>
                </c:pt>
                <c:pt idx="6403">
                  <c:v>-348.24599978700002</c:v>
                </c:pt>
                <c:pt idx="6404">
                  <c:v>-348.03899999200002</c:v>
                </c:pt>
                <c:pt idx="6405">
                  <c:v>-347.853999864</c:v>
                </c:pt>
                <c:pt idx="6406">
                  <c:v>-348.03200005600002</c:v>
                </c:pt>
                <c:pt idx="6407">
                  <c:v>-348.26299985899999</c:v>
                </c:pt>
                <c:pt idx="6408">
                  <c:v>-348.51300007399999</c:v>
                </c:pt>
                <c:pt idx="6409">
                  <c:v>-348.70699985200002</c:v>
                </c:pt>
                <c:pt idx="6410">
                  <c:v>-348.87400005199999</c:v>
                </c:pt>
                <c:pt idx="6411">
                  <c:v>-348.92900000600002</c:v>
                </c:pt>
                <c:pt idx="6412">
                  <c:v>-348.85999986399997</c:v>
                </c:pt>
                <c:pt idx="6413">
                  <c:v>-348.73200003099998</c:v>
                </c:pt>
                <c:pt idx="6414">
                  <c:v>-348.61800007099998</c:v>
                </c:pt>
                <c:pt idx="6415">
                  <c:v>-348.90300028500002</c:v>
                </c:pt>
                <c:pt idx="6416">
                  <c:v>-349.11299996299999</c:v>
                </c:pt>
                <c:pt idx="6417">
                  <c:v>-349.33499980300002</c:v>
                </c:pt>
                <c:pt idx="6418">
                  <c:v>-349.53400011899998</c:v>
                </c:pt>
                <c:pt idx="6419">
                  <c:v>-349.69000001400002</c:v>
                </c:pt>
                <c:pt idx="6420">
                  <c:v>-349.82200021599999</c:v>
                </c:pt>
                <c:pt idx="6421">
                  <c:v>-349.75399993100001</c:v>
                </c:pt>
                <c:pt idx="6422">
                  <c:v>-349.55000001899998</c:v>
                </c:pt>
                <c:pt idx="6423">
                  <c:v>-349.25700001199999</c:v>
                </c:pt>
                <c:pt idx="6424">
                  <c:v>-349.41400007800002</c:v>
                </c:pt>
                <c:pt idx="6425">
                  <c:v>-349.657999899</c:v>
                </c:pt>
                <c:pt idx="6426">
                  <c:v>-349.92800006900001</c:v>
                </c:pt>
                <c:pt idx="6427">
                  <c:v>-350.199999951</c:v>
                </c:pt>
                <c:pt idx="6428">
                  <c:v>-350.45899981600002</c:v>
                </c:pt>
                <c:pt idx="6429">
                  <c:v>-350.66600024000002</c:v>
                </c:pt>
                <c:pt idx="6430">
                  <c:v>-350.62600001700002</c:v>
                </c:pt>
                <c:pt idx="6431">
                  <c:v>-350.37800014300001</c:v>
                </c:pt>
                <c:pt idx="6432">
                  <c:v>-350.13300015099998</c:v>
                </c:pt>
                <c:pt idx="6433">
                  <c:v>-350.29000021799999</c:v>
                </c:pt>
                <c:pt idx="6434">
                  <c:v>-350.60200000899999</c:v>
                </c:pt>
                <c:pt idx="6435">
                  <c:v>-350.89400016000002</c:v>
                </c:pt>
                <c:pt idx="6436">
                  <c:v>-351.12499996299999</c:v>
                </c:pt>
                <c:pt idx="6437">
                  <c:v>-351.27599994899998</c:v>
                </c:pt>
                <c:pt idx="6438">
                  <c:v>-351.27299975099999</c:v>
                </c:pt>
                <c:pt idx="6439">
                  <c:v>-351.19499996100001</c:v>
                </c:pt>
                <c:pt idx="6440">
                  <c:v>-350.99899984199999</c:v>
                </c:pt>
                <c:pt idx="6441">
                  <c:v>-350.794000074</c:v>
                </c:pt>
                <c:pt idx="6442">
                  <c:v>-351.03399984100002</c:v>
                </c:pt>
                <c:pt idx="6443">
                  <c:v>-351.41399991700001</c:v>
                </c:pt>
                <c:pt idx="6444">
                  <c:v>-351.80700001100001</c:v>
                </c:pt>
                <c:pt idx="6445">
                  <c:v>-352.016000147</c:v>
                </c:pt>
                <c:pt idx="6446">
                  <c:v>-352.117999946</c:v>
                </c:pt>
                <c:pt idx="6447">
                  <c:v>-352.12200000000001</c:v>
                </c:pt>
                <c:pt idx="6448">
                  <c:v>-352.01700000300002</c:v>
                </c:pt>
                <c:pt idx="6449">
                  <c:v>-351.90199987300002</c:v>
                </c:pt>
                <c:pt idx="6450">
                  <c:v>-351.721000113</c:v>
                </c:pt>
                <c:pt idx="6451">
                  <c:v>-351.89499993599998</c:v>
                </c:pt>
                <c:pt idx="6452">
                  <c:v>-352.09599996499998</c:v>
                </c:pt>
                <c:pt idx="6453">
                  <c:v>-352.32999996500001</c:v>
                </c:pt>
                <c:pt idx="6454">
                  <c:v>-352.55799988500002</c:v>
                </c:pt>
                <c:pt idx="6455">
                  <c:v>-352.71200006800001</c:v>
                </c:pt>
                <c:pt idx="6456">
                  <c:v>-352.77199993099998</c:v>
                </c:pt>
                <c:pt idx="6457">
                  <c:v>-352.765999851</c:v>
                </c:pt>
                <c:pt idx="6458">
                  <c:v>-352.719000005</c:v>
                </c:pt>
                <c:pt idx="6459">
                  <c:v>-352.61199998199999</c:v>
                </c:pt>
                <c:pt idx="6460">
                  <c:v>-352.75299983299999</c:v>
                </c:pt>
                <c:pt idx="6461">
                  <c:v>-352.97999989700003</c:v>
                </c:pt>
                <c:pt idx="6462">
                  <c:v>-353.21900012200001</c:v>
                </c:pt>
                <c:pt idx="6463">
                  <c:v>-353.49500005800002</c:v>
                </c:pt>
                <c:pt idx="6464">
                  <c:v>-353.68299975500003</c:v>
                </c:pt>
                <c:pt idx="6465">
                  <c:v>-353.71600004099997</c:v>
                </c:pt>
                <c:pt idx="6466">
                  <c:v>-353.61799998200001</c:v>
                </c:pt>
                <c:pt idx="6467">
                  <c:v>-353.36300017100001</c:v>
                </c:pt>
                <c:pt idx="6468">
                  <c:v>-353.21400021199997</c:v>
                </c:pt>
                <c:pt idx="6469">
                  <c:v>-353.41100018700001</c:v>
                </c:pt>
                <c:pt idx="6470">
                  <c:v>-353.667000169</c:v>
                </c:pt>
                <c:pt idx="6471">
                  <c:v>-353.98600021099998</c:v>
                </c:pt>
                <c:pt idx="6472">
                  <c:v>-354.33799991199999</c:v>
                </c:pt>
                <c:pt idx="6473">
                  <c:v>-354.61999992800003</c:v>
                </c:pt>
                <c:pt idx="6474">
                  <c:v>-354.63400011599998</c:v>
                </c:pt>
                <c:pt idx="6475">
                  <c:v>-354.48099979</c:v>
                </c:pt>
                <c:pt idx="6476">
                  <c:v>-354.24100002300003</c:v>
                </c:pt>
                <c:pt idx="6477">
                  <c:v>-354.08100007299998</c:v>
                </c:pt>
                <c:pt idx="6478">
                  <c:v>-354.36499980299999</c:v>
                </c:pt>
                <c:pt idx="6479">
                  <c:v>-354.62899989200002</c:v>
                </c:pt>
                <c:pt idx="6480">
                  <c:v>-354.88100013500002</c:v>
                </c:pt>
                <c:pt idx="6481">
                  <c:v>-355.06800028999999</c:v>
                </c:pt>
                <c:pt idx="6482">
                  <c:v>-355.163000152</c:v>
                </c:pt>
                <c:pt idx="6483">
                  <c:v>-355.18399996199997</c:v>
                </c:pt>
                <c:pt idx="6484">
                  <c:v>-355.08200016299998</c:v>
                </c:pt>
                <c:pt idx="6485">
                  <c:v>-354.88400001799999</c:v>
                </c:pt>
                <c:pt idx="6486">
                  <c:v>-354.83399997499998</c:v>
                </c:pt>
                <c:pt idx="6487">
                  <c:v>-355.18599998899998</c:v>
                </c:pt>
                <c:pt idx="6488">
                  <c:v>-355.533000093</c:v>
                </c:pt>
                <c:pt idx="6489">
                  <c:v>-355.75200004999999</c:v>
                </c:pt>
                <c:pt idx="6490">
                  <c:v>-355.94299994400001</c:v>
                </c:pt>
                <c:pt idx="6491">
                  <c:v>-356.04300002999997</c:v>
                </c:pt>
                <c:pt idx="6492">
                  <c:v>-356.08399979500001</c:v>
                </c:pt>
                <c:pt idx="6493">
                  <c:v>-356.03699994999999</c:v>
                </c:pt>
                <c:pt idx="6494">
                  <c:v>-355.826999957</c:v>
                </c:pt>
                <c:pt idx="6495">
                  <c:v>-355.71700005100001</c:v>
                </c:pt>
                <c:pt idx="6496">
                  <c:v>-355.86999974899999</c:v>
                </c:pt>
                <c:pt idx="6497">
                  <c:v>-356.12899992799998</c:v>
                </c:pt>
                <c:pt idx="6498">
                  <c:v>-356.39400018800001</c:v>
                </c:pt>
                <c:pt idx="6499">
                  <c:v>-356.61500017200001</c:v>
                </c:pt>
                <c:pt idx="6500">
                  <c:v>-356.79300004800001</c:v>
                </c:pt>
                <c:pt idx="6501">
                  <c:v>-356.92400007999998</c:v>
                </c:pt>
                <c:pt idx="6502">
                  <c:v>-356.963999989</c:v>
                </c:pt>
                <c:pt idx="6503">
                  <c:v>-356.74999994199999</c:v>
                </c:pt>
                <c:pt idx="6504">
                  <c:v>-356.60799992</c:v>
                </c:pt>
                <c:pt idx="6505">
                  <c:v>-356.79100002199999</c:v>
                </c:pt>
                <c:pt idx="6506">
                  <c:v>-357.03199995900002</c:v>
                </c:pt>
                <c:pt idx="6507">
                  <c:v>-357.37500001000001</c:v>
                </c:pt>
                <c:pt idx="6508">
                  <c:v>-357.60000004699998</c:v>
                </c:pt>
                <c:pt idx="6509">
                  <c:v>-357.714999863</c:v>
                </c:pt>
                <c:pt idx="6510">
                  <c:v>-357.69800010599999</c:v>
                </c:pt>
                <c:pt idx="6511">
                  <c:v>-357.53600012999999</c:v>
                </c:pt>
                <c:pt idx="6512">
                  <c:v>-357.31499983200001</c:v>
                </c:pt>
                <c:pt idx="6513">
                  <c:v>-357.24700017599997</c:v>
                </c:pt>
                <c:pt idx="6514">
                  <c:v>-357.465999818</c:v>
                </c:pt>
                <c:pt idx="6515">
                  <c:v>-357.792999968</c:v>
                </c:pt>
                <c:pt idx="6516">
                  <c:v>-358.19499971099998</c:v>
                </c:pt>
                <c:pt idx="6517">
                  <c:v>-358.51400006799997</c:v>
                </c:pt>
                <c:pt idx="6518">
                  <c:v>-358.59799993899998</c:v>
                </c:pt>
                <c:pt idx="6519">
                  <c:v>-358.56000005700002</c:v>
                </c:pt>
                <c:pt idx="6520">
                  <c:v>-358.39800008100002</c:v>
                </c:pt>
                <c:pt idx="6521">
                  <c:v>-358.17799995399997</c:v>
                </c:pt>
                <c:pt idx="6522">
                  <c:v>-358.20300013299999</c:v>
                </c:pt>
                <c:pt idx="6523">
                  <c:v>-358.42600014300001</c:v>
                </c:pt>
                <c:pt idx="6524">
                  <c:v>-358.68099995400001</c:v>
                </c:pt>
                <c:pt idx="6525">
                  <c:v>-358.88499986599999</c:v>
                </c:pt>
                <c:pt idx="6526">
                  <c:v>-359.08000012899998</c:v>
                </c:pt>
                <c:pt idx="6527">
                  <c:v>-359.19699997200001</c:v>
                </c:pt>
                <c:pt idx="6528">
                  <c:v>-359.19899999900002</c:v>
                </c:pt>
                <c:pt idx="6529">
                  <c:v>-359.10999990300002</c:v>
                </c:pt>
                <c:pt idx="6530">
                  <c:v>-358.99100003299998</c:v>
                </c:pt>
                <c:pt idx="6531">
                  <c:v>-359.12000003700001</c:v>
                </c:pt>
                <c:pt idx="6532">
                  <c:v>-359.36700005500001</c:v>
                </c:pt>
                <c:pt idx="6533">
                  <c:v>-359.57799990400002</c:v>
                </c:pt>
                <c:pt idx="6534">
                  <c:v>-359.815000102</c:v>
                </c:pt>
                <c:pt idx="6535">
                  <c:v>-360.00100008700002</c:v>
                </c:pt>
                <c:pt idx="6536">
                  <c:v>-360.12400001100002</c:v>
                </c:pt>
                <c:pt idx="6537">
                  <c:v>-360.03299988800001</c:v>
                </c:pt>
                <c:pt idx="6538">
                  <c:v>-359.79499983400001</c:v>
                </c:pt>
                <c:pt idx="6539">
                  <c:v>-359.45700000699998</c:v>
                </c:pt>
                <c:pt idx="6540">
                  <c:v>-359.29899977100001</c:v>
                </c:pt>
                <c:pt idx="6541">
                  <c:v>-359.42800008900002</c:v>
                </c:pt>
                <c:pt idx="6542">
                  <c:v>-359.59599983200002</c:v>
                </c:pt>
                <c:pt idx="6543">
                  <c:v>-359.75799980800002</c:v>
                </c:pt>
                <c:pt idx="6544">
                  <c:v>-359.922000126</c:v>
                </c:pt>
                <c:pt idx="6545">
                  <c:v>-360.062999977</c:v>
                </c:pt>
                <c:pt idx="6546">
                  <c:v>-360.07000022800003</c:v>
                </c:pt>
                <c:pt idx="6547">
                  <c:v>-359.80600013899999</c:v>
                </c:pt>
                <c:pt idx="6548">
                  <c:v>-359.42800008900002</c:v>
                </c:pt>
                <c:pt idx="6549">
                  <c:v>-359.29600020200002</c:v>
                </c:pt>
                <c:pt idx="6550">
                  <c:v>-359.41300004499999</c:v>
                </c:pt>
                <c:pt idx="6551">
                  <c:v>-359.66600014400001</c:v>
                </c:pt>
                <c:pt idx="6552">
                  <c:v>-359.83400019999999</c:v>
                </c:pt>
                <c:pt idx="6553">
                  <c:v>-359.92199981099998</c:v>
                </c:pt>
                <c:pt idx="6554">
                  <c:v>-359.872000082</c:v>
                </c:pt>
                <c:pt idx="6555">
                  <c:v>-359.72800003399999</c:v>
                </c:pt>
                <c:pt idx="6556">
                  <c:v>-359.486999782</c:v>
                </c:pt>
                <c:pt idx="6557">
                  <c:v>-359.157000063</c:v>
                </c:pt>
                <c:pt idx="6558">
                  <c:v>-359.11299978599999</c:v>
                </c:pt>
                <c:pt idx="6559">
                  <c:v>-359.33999985000003</c:v>
                </c:pt>
                <c:pt idx="6560">
                  <c:v>-359.67099973900002</c:v>
                </c:pt>
                <c:pt idx="6561">
                  <c:v>-359.88199990200002</c:v>
                </c:pt>
                <c:pt idx="6562">
                  <c:v>-359.927999892</c:v>
                </c:pt>
                <c:pt idx="6563">
                  <c:v>-359.90600022500001</c:v>
                </c:pt>
                <c:pt idx="6564">
                  <c:v>-359.75799980800002</c:v>
                </c:pt>
                <c:pt idx="6565">
                  <c:v>-359.57099996699998</c:v>
                </c:pt>
                <c:pt idx="6566">
                  <c:v>-359.26999985200001</c:v>
                </c:pt>
                <c:pt idx="6567">
                  <c:v>-359.21499989900002</c:v>
                </c:pt>
                <c:pt idx="6568">
                  <c:v>-359.34899981400002</c:v>
                </c:pt>
                <c:pt idx="6569">
                  <c:v>-359.47600010500003</c:v>
                </c:pt>
                <c:pt idx="6570">
                  <c:v>-359.64199982100001</c:v>
                </c:pt>
                <c:pt idx="6571">
                  <c:v>-359.74100005100001</c:v>
                </c:pt>
                <c:pt idx="6572">
                  <c:v>-359.73800016799999</c:v>
                </c:pt>
                <c:pt idx="6573">
                  <c:v>-359.66600014400001</c:v>
                </c:pt>
                <c:pt idx="6574">
                  <c:v>-359.54599978900001</c:v>
                </c:pt>
                <c:pt idx="6575">
                  <c:v>-359.34300004699998</c:v>
                </c:pt>
                <c:pt idx="6576">
                  <c:v>-359.28999980700002</c:v>
                </c:pt>
                <c:pt idx="6577">
                  <c:v>-359.37799973199998</c:v>
                </c:pt>
                <c:pt idx="6578">
                  <c:v>-359.51899989700001</c:v>
                </c:pt>
                <c:pt idx="6579">
                  <c:v>-359.66000006299998</c:v>
                </c:pt>
                <c:pt idx="6580">
                  <c:v>-359.840999823</c:v>
                </c:pt>
                <c:pt idx="6581">
                  <c:v>-359.83999996699998</c:v>
                </c:pt>
                <c:pt idx="6582">
                  <c:v>-359.69500006200002</c:v>
                </c:pt>
                <c:pt idx="6583">
                  <c:v>-359.39900017100001</c:v>
                </c:pt>
                <c:pt idx="6584">
                  <c:v>-359.021999978</c:v>
                </c:pt>
                <c:pt idx="6585">
                  <c:v>-359.00800010400002</c:v>
                </c:pt>
                <c:pt idx="6586">
                  <c:v>-359.15300000899998</c:v>
                </c:pt>
                <c:pt idx="6587">
                  <c:v>-359.34999998400002</c:v>
                </c:pt>
                <c:pt idx="6588">
                  <c:v>-359.58800003900001</c:v>
                </c:pt>
                <c:pt idx="6589">
                  <c:v>-359.83300002999999</c:v>
                </c:pt>
                <c:pt idx="6590">
                  <c:v>-359.89900028800002</c:v>
                </c:pt>
                <c:pt idx="6591">
                  <c:v>-359.715999872</c:v>
                </c:pt>
                <c:pt idx="6592">
                  <c:v>-359.43200014299998</c:v>
                </c:pt>
                <c:pt idx="6593">
                  <c:v>-359.05999986</c:v>
                </c:pt>
                <c:pt idx="6594">
                  <c:v>-359.10399982199999</c:v>
                </c:pt>
                <c:pt idx="6595">
                  <c:v>-359.30399999500003</c:v>
                </c:pt>
                <c:pt idx="6596">
                  <c:v>-359.48600024000001</c:v>
                </c:pt>
                <c:pt idx="6597">
                  <c:v>-359.64099996499999</c:v>
                </c:pt>
                <c:pt idx="6598">
                  <c:v>-359.680000017</c:v>
                </c:pt>
                <c:pt idx="6599">
                  <c:v>-359.66800017000003</c:v>
                </c:pt>
                <c:pt idx="6600">
                  <c:v>-359.53100005900001</c:v>
                </c:pt>
                <c:pt idx="6601">
                  <c:v>-359.27399990599997</c:v>
                </c:pt>
                <c:pt idx="6602">
                  <c:v>-358.98200006899998</c:v>
                </c:pt>
                <c:pt idx="6603">
                  <c:v>-359.13300005500002</c:v>
                </c:pt>
                <c:pt idx="6604">
                  <c:v>-359.430999972</c:v>
                </c:pt>
                <c:pt idx="6605">
                  <c:v>-359.60499979600002</c:v>
                </c:pt>
                <c:pt idx="6606">
                  <c:v>-359.70799976500001</c:v>
                </c:pt>
                <c:pt idx="6607">
                  <c:v>-359.767000086</c:v>
                </c:pt>
                <c:pt idx="6608">
                  <c:v>-359.72800003399999</c:v>
                </c:pt>
                <c:pt idx="6609">
                  <c:v>-359.66699999999997</c:v>
                </c:pt>
                <c:pt idx="6610">
                  <c:v>-359.41100001799998</c:v>
                </c:pt>
                <c:pt idx="6611">
                  <c:v>-359.05499995000002</c:v>
                </c:pt>
                <c:pt idx="6612">
                  <c:v>-359.07499990399998</c:v>
                </c:pt>
                <c:pt idx="6613">
                  <c:v>-359.183999954</c:v>
                </c:pt>
                <c:pt idx="6614">
                  <c:v>-359.36400017199998</c:v>
                </c:pt>
                <c:pt idx="6615">
                  <c:v>-359.52299995099997</c:v>
                </c:pt>
                <c:pt idx="6616">
                  <c:v>-359.616000101</c:v>
                </c:pt>
                <c:pt idx="6617">
                  <c:v>-359.66099991900001</c:v>
                </c:pt>
                <c:pt idx="6618">
                  <c:v>-359.65700018000001</c:v>
                </c:pt>
                <c:pt idx="6619">
                  <c:v>-359.48899980900001</c:v>
                </c:pt>
                <c:pt idx="6620">
                  <c:v>-359.10299996600003</c:v>
                </c:pt>
                <c:pt idx="6621">
                  <c:v>-359.13799996500001</c:v>
                </c:pt>
                <c:pt idx="6622">
                  <c:v>-359.25699983499999</c:v>
                </c:pt>
                <c:pt idx="6623">
                  <c:v>-359.45199978300002</c:v>
                </c:pt>
                <c:pt idx="6624">
                  <c:v>-359.67799999099998</c:v>
                </c:pt>
                <c:pt idx="6625">
                  <c:v>-359.767000086</c:v>
                </c:pt>
                <c:pt idx="6626">
                  <c:v>-359.73099991700002</c:v>
                </c:pt>
                <c:pt idx="6627">
                  <c:v>-359.52099992400002</c:v>
                </c:pt>
                <c:pt idx="6628">
                  <c:v>-359.24499998800002</c:v>
                </c:pt>
                <c:pt idx="6629">
                  <c:v>-358.90500013500002</c:v>
                </c:pt>
                <c:pt idx="6630">
                  <c:v>-358.99499977200003</c:v>
                </c:pt>
                <c:pt idx="6631">
                  <c:v>-359.19699997200001</c:v>
                </c:pt>
                <c:pt idx="6632">
                  <c:v>-359.49400003300002</c:v>
                </c:pt>
                <c:pt idx="6633">
                  <c:v>-359.80599982400003</c:v>
                </c:pt>
                <c:pt idx="6634">
                  <c:v>-359.89999983000001</c:v>
                </c:pt>
                <c:pt idx="6635">
                  <c:v>-359.81400024599998</c:v>
                </c:pt>
                <c:pt idx="6636">
                  <c:v>-359.63200000099999</c:v>
                </c:pt>
                <c:pt idx="6637">
                  <c:v>-359.33799982300002</c:v>
                </c:pt>
                <c:pt idx="6638">
                  <c:v>-359.08899977800002</c:v>
                </c:pt>
                <c:pt idx="6639">
                  <c:v>-359.19200006199998</c:v>
                </c:pt>
                <c:pt idx="6640">
                  <c:v>-359.34400021800002</c:v>
                </c:pt>
                <c:pt idx="6641">
                  <c:v>-359.51200027499999</c:v>
                </c:pt>
                <c:pt idx="6642">
                  <c:v>-359.62000015400002</c:v>
                </c:pt>
                <c:pt idx="6643">
                  <c:v>-359.69900011599998</c:v>
                </c:pt>
                <c:pt idx="6644">
                  <c:v>-359.66499997300002</c:v>
                </c:pt>
                <c:pt idx="6645">
                  <c:v>-359.50500002400003</c:v>
                </c:pt>
                <c:pt idx="6646">
                  <c:v>-359.28800009399998</c:v>
                </c:pt>
                <c:pt idx="6647">
                  <c:v>-359.11500012699997</c:v>
                </c:pt>
                <c:pt idx="6648">
                  <c:v>-359.32399994899998</c:v>
                </c:pt>
                <c:pt idx="6649">
                  <c:v>-359.454000124</c:v>
                </c:pt>
                <c:pt idx="6650">
                  <c:v>-359.594999976</c:v>
                </c:pt>
                <c:pt idx="6651">
                  <c:v>-359.70799976500001</c:v>
                </c:pt>
                <c:pt idx="6652">
                  <c:v>-359.77699990600001</c:v>
                </c:pt>
                <c:pt idx="6653">
                  <c:v>-359.81699981499997</c:v>
                </c:pt>
                <c:pt idx="6654">
                  <c:v>-359.65800003599998</c:v>
                </c:pt>
                <c:pt idx="6655">
                  <c:v>-359.36500002899999</c:v>
                </c:pt>
                <c:pt idx="6656">
                  <c:v>-359.01500004100001</c:v>
                </c:pt>
                <c:pt idx="6657">
                  <c:v>-359.09499985899998</c:v>
                </c:pt>
                <c:pt idx="6658">
                  <c:v>-359.26000003199999</c:v>
                </c:pt>
                <c:pt idx="6659">
                  <c:v>-359.44800004400003</c:v>
                </c:pt>
                <c:pt idx="6660">
                  <c:v>-359.63300017199998</c:v>
                </c:pt>
                <c:pt idx="6661">
                  <c:v>-359.80400011199998</c:v>
                </c:pt>
                <c:pt idx="6662">
                  <c:v>-359.92000009899999</c:v>
                </c:pt>
                <c:pt idx="6663">
                  <c:v>-359.78900006700002</c:v>
                </c:pt>
                <c:pt idx="6664">
                  <c:v>-359.452000097</c:v>
                </c:pt>
                <c:pt idx="6665">
                  <c:v>-359.15099998199997</c:v>
                </c:pt>
                <c:pt idx="6666">
                  <c:v>-359.23300014099999</c:v>
                </c:pt>
                <c:pt idx="6667">
                  <c:v>-359.46399994400002</c:v>
                </c:pt>
                <c:pt idx="6668">
                  <c:v>-359.674000251</c:v>
                </c:pt>
                <c:pt idx="6669">
                  <c:v>-359.81799998600002</c:v>
                </c:pt>
                <c:pt idx="6670">
                  <c:v>-359.87800016300002</c:v>
                </c:pt>
                <c:pt idx="6671">
                  <c:v>-359.78499969900002</c:v>
                </c:pt>
                <c:pt idx="6672">
                  <c:v>-359.61699995700002</c:v>
                </c:pt>
                <c:pt idx="6673">
                  <c:v>-359.33000003000001</c:v>
                </c:pt>
                <c:pt idx="6674">
                  <c:v>-359.07100016499999</c:v>
                </c:pt>
                <c:pt idx="6675">
                  <c:v>-359.23499985400002</c:v>
                </c:pt>
                <c:pt idx="6676">
                  <c:v>-359.53500011199998</c:v>
                </c:pt>
                <c:pt idx="6677">
                  <c:v>-359.845000191</c:v>
                </c:pt>
                <c:pt idx="6678">
                  <c:v>-359.96600008799999</c:v>
                </c:pt>
                <c:pt idx="6679">
                  <c:v>-359.98099981799999</c:v>
                </c:pt>
                <c:pt idx="6680">
                  <c:v>-359.89099986600002</c:v>
                </c:pt>
                <c:pt idx="6681">
                  <c:v>-359.69500006200002</c:v>
                </c:pt>
                <c:pt idx="6682">
                  <c:v>-359.489999979</c:v>
                </c:pt>
                <c:pt idx="6683">
                  <c:v>-359.25499980799998</c:v>
                </c:pt>
                <c:pt idx="6684">
                  <c:v>-359.35299986699999</c:v>
                </c:pt>
                <c:pt idx="6685">
                  <c:v>-359.47499993500003</c:v>
                </c:pt>
                <c:pt idx="6686">
                  <c:v>-359.62399989400001</c:v>
                </c:pt>
                <c:pt idx="6687">
                  <c:v>-359.76499974500001</c:v>
                </c:pt>
                <c:pt idx="6688">
                  <c:v>-359.82799980599998</c:v>
                </c:pt>
                <c:pt idx="6689">
                  <c:v>-359.79499983400001</c:v>
                </c:pt>
                <c:pt idx="6690">
                  <c:v>-359.69600023200002</c:v>
                </c:pt>
                <c:pt idx="6691">
                  <c:v>-359.55899980599997</c:v>
                </c:pt>
                <c:pt idx="6692">
                  <c:v>-359.399999713</c:v>
                </c:pt>
                <c:pt idx="6693">
                  <c:v>-359.46399994400002</c:v>
                </c:pt>
                <c:pt idx="6694">
                  <c:v>-359.61099987599999</c:v>
                </c:pt>
                <c:pt idx="6695">
                  <c:v>-359.76600022999997</c:v>
                </c:pt>
                <c:pt idx="6696">
                  <c:v>-359.95300007100002</c:v>
                </c:pt>
                <c:pt idx="6697">
                  <c:v>-360.05100012999998</c:v>
                </c:pt>
                <c:pt idx="6698">
                  <c:v>-359.98899992600002</c:v>
                </c:pt>
                <c:pt idx="6699">
                  <c:v>-359.79800003100002</c:v>
                </c:pt>
                <c:pt idx="6700">
                  <c:v>-359.45300026799998</c:v>
                </c:pt>
                <c:pt idx="6701">
                  <c:v>-359.25199992500001</c:v>
                </c:pt>
                <c:pt idx="6702">
                  <c:v>-359.372999822</c:v>
                </c:pt>
                <c:pt idx="6703">
                  <c:v>-359.54799981600002</c:v>
                </c:pt>
                <c:pt idx="6704">
                  <c:v>-359.78200013100002</c:v>
                </c:pt>
                <c:pt idx="6705">
                  <c:v>-360.04499973499998</c:v>
                </c:pt>
                <c:pt idx="6706">
                  <c:v>-360.23399991700001</c:v>
                </c:pt>
                <c:pt idx="6707">
                  <c:v>-360.153999785</c:v>
                </c:pt>
                <c:pt idx="6708">
                  <c:v>-359.90700008099998</c:v>
                </c:pt>
                <c:pt idx="6709">
                  <c:v>-359.57500002099999</c:v>
                </c:pt>
                <c:pt idx="6710">
                  <c:v>-359.36700005500001</c:v>
                </c:pt>
                <c:pt idx="6711">
                  <c:v>-359.573999851</c:v>
                </c:pt>
                <c:pt idx="6712">
                  <c:v>-359.75600009599998</c:v>
                </c:pt>
                <c:pt idx="6713">
                  <c:v>-359.92199981099998</c:v>
                </c:pt>
                <c:pt idx="6714">
                  <c:v>-360.01999987099998</c:v>
                </c:pt>
                <c:pt idx="6715">
                  <c:v>-360.02200021200002</c:v>
                </c:pt>
                <c:pt idx="6716">
                  <c:v>-359.94799984600002</c:v>
                </c:pt>
                <c:pt idx="6717">
                  <c:v>-359.75099987099998</c:v>
                </c:pt>
                <c:pt idx="6718">
                  <c:v>-359.46100006099999</c:v>
                </c:pt>
                <c:pt idx="6719">
                  <c:v>-359.363999858</c:v>
                </c:pt>
                <c:pt idx="6720">
                  <c:v>-359.63899993799998</c:v>
                </c:pt>
                <c:pt idx="6721">
                  <c:v>-359.90300002700002</c:v>
                </c:pt>
                <c:pt idx="6722">
                  <c:v>-360.037000256</c:v>
                </c:pt>
                <c:pt idx="6723">
                  <c:v>-360.13600017200002</c:v>
                </c:pt>
                <c:pt idx="6724">
                  <c:v>-360.14199993800003</c:v>
                </c:pt>
                <c:pt idx="6725">
                  <c:v>-360.08900001199999</c:v>
                </c:pt>
                <c:pt idx="6726">
                  <c:v>-359.94600013399997</c:v>
                </c:pt>
                <c:pt idx="6727">
                  <c:v>-359.64500001900001</c:v>
                </c:pt>
                <c:pt idx="6728">
                  <c:v>-359.48899980900001</c:v>
                </c:pt>
                <c:pt idx="6729">
                  <c:v>-359.56400003099998</c:v>
                </c:pt>
                <c:pt idx="6730">
                  <c:v>-359.742000222</c:v>
                </c:pt>
                <c:pt idx="6731">
                  <c:v>-359.92000009899999</c:v>
                </c:pt>
                <c:pt idx="6732">
                  <c:v>-360.04999995899999</c:v>
                </c:pt>
                <c:pt idx="6733">
                  <c:v>-360.13399983099998</c:v>
                </c:pt>
                <c:pt idx="6734">
                  <c:v>-360.16700011699999</c:v>
                </c:pt>
                <c:pt idx="6735">
                  <c:v>-360.11300002000002</c:v>
                </c:pt>
                <c:pt idx="6736">
                  <c:v>-359.80699999500001</c:v>
                </c:pt>
                <c:pt idx="6737">
                  <c:v>-359.62100001099998</c:v>
                </c:pt>
                <c:pt idx="6738">
                  <c:v>-359.72600000699998</c:v>
                </c:pt>
                <c:pt idx="6739">
                  <c:v>-359.88599995599998</c:v>
                </c:pt>
                <c:pt idx="6740">
                  <c:v>-360.14199993800003</c:v>
                </c:pt>
                <c:pt idx="6741">
                  <c:v>-360.27599985199998</c:v>
                </c:pt>
                <c:pt idx="6742">
                  <c:v>-360.29399977999998</c:v>
                </c:pt>
                <c:pt idx="6743">
                  <c:v>-360.18300001699998</c:v>
                </c:pt>
                <c:pt idx="6744">
                  <c:v>-359.92400015200002</c:v>
                </c:pt>
                <c:pt idx="6745">
                  <c:v>-359.61099987599999</c:v>
                </c:pt>
                <c:pt idx="6746">
                  <c:v>-359.50199982599997</c:v>
                </c:pt>
                <c:pt idx="6747">
                  <c:v>-359.642999992</c:v>
                </c:pt>
                <c:pt idx="6748">
                  <c:v>-359.88700012700002</c:v>
                </c:pt>
                <c:pt idx="6749">
                  <c:v>-360.20299997199999</c:v>
                </c:pt>
                <c:pt idx="6750">
                  <c:v>-360.43000003600002</c:v>
                </c:pt>
                <c:pt idx="6751">
                  <c:v>-360.41700001800001</c:v>
                </c:pt>
                <c:pt idx="6752">
                  <c:v>-360.28499981599998</c:v>
                </c:pt>
                <c:pt idx="6753">
                  <c:v>-360.027000122</c:v>
                </c:pt>
                <c:pt idx="6754">
                  <c:v>-359.715999872</c:v>
                </c:pt>
                <c:pt idx="6755">
                  <c:v>-359.699999972</c:v>
                </c:pt>
                <c:pt idx="6756">
                  <c:v>-359.84800007400003</c:v>
                </c:pt>
                <c:pt idx="6757">
                  <c:v>-360.01999987099998</c:v>
                </c:pt>
                <c:pt idx="6758">
                  <c:v>-360.13700002799999</c:v>
                </c:pt>
                <c:pt idx="6759">
                  <c:v>-360.24100016800003</c:v>
                </c:pt>
                <c:pt idx="6760">
                  <c:v>-360.261999979</c:v>
                </c:pt>
                <c:pt idx="6761">
                  <c:v>-360.16699980200002</c:v>
                </c:pt>
                <c:pt idx="6762">
                  <c:v>-359.98299984499999</c:v>
                </c:pt>
                <c:pt idx="6763">
                  <c:v>-359.77199999599998</c:v>
                </c:pt>
                <c:pt idx="6764">
                  <c:v>-359.86300011899999</c:v>
                </c:pt>
                <c:pt idx="6765">
                  <c:v>-360.09500009200002</c:v>
                </c:pt>
                <c:pt idx="6766">
                  <c:v>-360.28499981599998</c:v>
                </c:pt>
                <c:pt idx="6767">
                  <c:v>-360.49500012300001</c:v>
                </c:pt>
                <c:pt idx="6768">
                  <c:v>-360.65200018899998</c:v>
                </c:pt>
                <c:pt idx="6769">
                  <c:v>-360.80099983399998</c:v>
                </c:pt>
                <c:pt idx="6770">
                  <c:v>-360.77500011299998</c:v>
                </c:pt>
                <c:pt idx="6771">
                  <c:v>-360.60200014600002</c:v>
                </c:pt>
                <c:pt idx="6772">
                  <c:v>-360.33400000300003</c:v>
                </c:pt>
                <c:pt idx="6773">
                  <c:v>-360.29800014800003</c:v>
                </c:pt>
                <c:pt idx="6774">
                  <c:v>-360.51000016699999</c:v>
                </c:pt>
                <c:pt idx="6775">
                  <c:v>-360.75700018600003</c:v>
                </c:pt>
                <c:pt idx="6776">
                  <c:v>-360.99200004199997</c:v>
                </c:pt>
                <c:pt idx="6777">
                  <c:v>-361.22400001599999</c:v>
                </c:pt>
                <c:pt idx="6778">
                  <c:v>-361.43199998199998</c:v>
                </c:pt>
                <c:pt idx="6779">
                  <c:v>-361.50499986300002</c:v>
                </c:pt>
                <c:pt idx="6780">
                  <c:v>-361.30799988799998</c:v>
                </c:pt>
                <c:pt idx="6781">
                  <c:v>-361.00199986199999</c:v>
                </c:pt>
                <c:pt idx="6782">
                  <c:v>-360.99000001600001</c:v>
                </c:pt>
                <c:pt idx="6783">
                  <c:v>-361.18900001700001</c:v>
                </c:pt>
                <c:pt idx="6784">
                  <c:v>-361.521000077</c:v>
                </c:pt>
                <c:pt idx="6785">
                  <c:v>-361.76200001500001</c:v>
                </c:pt>
                <c:pt idx="6786">
                  <c:v>-361.92199996400001</c:v>
                </c:pt>
                <c:pt idx="6787">
                  <c:v>-361.93799986499999</c:v>
                </c:pt>
                <c:pt idx="6788">
                  <c:v>-361.85999975999999</c:v>
                </c:pt>
                <c:pt idx="6789">
                  <c:v>-361.68700010700002</c:v>
                </c:pt>
                <c:pt idx="6790">
                  <c:v>-361.42899978399998</c:v>
                </c:pt>
                <c:pt idx="6791">
                  <c:v>-361.50400000600001</c:v>
                </c:pt>
                <c:pt idx="6792">
                  <c:v>-361.81299991399999</c:v>
                </c:pt>
                <c:pt idx="6793">
                  <c:v>-362.22200022300001</c:v>
                </c:pt>
                <c:pt idx="6794">
                  <c:v>-362.508000294</c:v>
                </c:pt>
                <c:pt idx="6795">
                  <c:v>-362.62599999299999</c:v>
                </c:pt>
                <c:pt idx="6796">
                  <c:v>-362.67000027</c:v>
                </c:pt>
                <c:pt idx="6797">
                  <c:v>-362.59099999400001</c:v>
                </c:pt>
                <c:pt idx="6798">
                  <c:v>-362.47200012399998</c:v>
                </c:pt>
                <c:pt idx="6799">
                  <c:v>-362.24300003399998</c:v>
                </c:pt>
                <c:pt idx="6800">
                  <c:v>-362.30499992400001</c:v>
                </c:pt>
                <c:pt idx="6801">
                  <c:v>-362.52200016799998</c:v>
                </c:pt>
                <c:pt idx="6802">
                  <c:v>-362.72700025</c:v>
                </c:pt>
                <c:pt idx="6803">
                  <c:v>-362.96700001699998</c:v>
                </c:pt>
                <c:pt idx="6804">
                  <c:v>-363.13799995699998</c:v>
                </c:pt>
                <c:pt idx="6805">
                  <c:v>-363.20300004400002</c:v>
                </c:pt>
                <c:pt idx="6806">
                  <c:v>-363.19899999099999</c:v>
                </c:pt>
                <c:pt idx="6807">
                  <c:v>-363.147999777</c:v>
                </c:pt>
                <c:pt idx="6808">
                  <c:v>-363.021000114</c:v>
                </c:pt>
                <c:pt idx="6809">
                  <c:v>-363.08000012100001</c:v>
                </c:pt>
                <c:pt idx="6810">
                  <c:v>-363.25199991699998</c:v>
                </c:pt>
                <c:pt idx="6811">
                  <c:v>-363.47099987299998</c:v>
                </c:pt>
                <c:pt idx="6812">
                  <c:v>-363.68599977600002</c:v>
                </c:pt>
                <c:pt idx="6813">
                  <c:v>-363.93800001800003</c:v>
                </c:pt>
                <c:pt idx="6814">
                  <c:v>-364.00599998899997</c:v>
                </c:pt>
                <c:pt idx="6815">
                  <c:v>-363.92999991099998</c:v>
                </c:pt>
                <c:pt idx="6816">
                  <c:v>-363.70499987400001</c:v>
                </c:pt>
                <c:pt idx="6817">
                  <c:v>-363.40299990300002</c:v>
                </c:pt>
                <c:pt idx="6818">
                  <c:v>-363.49999979099999</c:v>
                </c:pt>
                <c:pt idx="6819">
                  <c:v>-363.72800002600002</c:v>
                </c:pt>
                <c:pt idx="6820">
                  <c:v>-364.003000106</c:v>
                </c:pt>
                <c:pt idx="6821">
                  <c:v>-364.31600006799999</c:v>
                </c:pt>
                <c:pt idx="6822">
                  <c:v>-364.631000056</c:v>
                </c:pt>
                <c:pt idx="6823">
                  <c:v>-364.76799985399998</c:v>
                </c:pt>
                <c:pt idx="6824">
                  <c:v>-364.65400020800001</c:v>
                </c:pt>
                <c:pt idx="6825">
                  <c:v>-364.44199987500002</c:v>
                </c:pt>
                <c:pt idx="6826">
                  <c:v>-364.14399995700001</c:v>
                </c:pt>
                <c:pt idx="6827">
                  <c:v>-364.29800014</c:v>
                </c:pt>
                <c:pt idx="6828">
                  <c:v>-364.57799981599999</c:v>
                </c:pt>
                <c:pt idx="6829">
                  <c:v>-364.83900002199999</c:v>
                </c:pt>
                <c:pt idx="6830">
                  <c:v>-365.068999969</c:v>
                </c:pt>
                <c:pt idx="6831">
                  <c:v>-365.18000004599998</c:v>
                </c:pt>
                <c:pt idx="6832">
                  <c:v>-365.23800019599997</c:v>
                </c:pt>
                <c:pt idx="6833">
                  <c:v>-365.17100008199998</c:v>
                </c:pt>
                <c:pt idx="6834">
                  <c:v>-364.98499978299998</c:v>
                </c:pt>
                <c:pt idx="6835">
                  <c:v>-364.76699999800002</c:v>
                </c:pt>
                <c:pt idx="6836">
                  <c:v>-365.02500000600003</c:v>
                </c:pt>
                <c:pt idx="6837">
                  <c:v>-365.403000056</c:v>
                </c:pt>
                <c:pt idx="6838">
                  <c:v>-365.65499998400003</c:v>
                </c:pt>
                <c:pt idx="6839">
                  <c:v>-365.83399971699998</c:v>
                </c:pt>
                <c:pt idx="6840">
                  <c:v>-365.96599991900001</c:v>
                </c:pt>
                <c:pt idx="6841">
                  <c:v>-365.995000151</c:v>
                </c:pt>
                <c:pt idx="6842">
                  <c:v>-366.00499997100002</c:v>
                </c:pt>
                <c:pt idx="6843">
                  <c:v>-365.82100001399999</c:v>
                </c:pt>
                <c:pt idx="6844">
                  <c:v>-365.54000016800001</c:v>
                </c:pt>
                <c:pt idx="6845">
                  <c:v>-365.66399994800003</c:v>
                </c:pt>
                <c:pt idx="6846">
                  <c:v>-365.85300013</c:v>
                </c:pt>
                <c:pt idx="6847">
                  <c:v>-366.10899979700002</c:v>
                </c:pt>
                <c:pt idx="6848">
                  <c:v>-366.34300011200003</c:v>
                </c:pt>
                <c:pt idx="6849">
                  <c:v>-366.50999999800001</c:v>
                </c:pt>
                <c:pt idx="6850">
                  <c:v>-366.62399995800001</c:v>
                </c:pt>
                <c:pt idx="6851">
                  <c:v>-366.691000073</c:v>
                </c:pt>
                <c:pt idx="6852">
                  <c:v>-366.59500004</c:v>
                </c:pt>
                <c:pt idx="6853">
                  <c:v>-366.29100004200001</c:v>
                </c:pt>
                <c:pt idx="6854">
                  <c:v>-366.41899987599999</c:v>
                </c:pt>
                <c:pt idx="6855">
                  <c:v>-366.61700002200001</c:v>
                </c:pt>
                <c:pt idx="6856">
                  <c:v>-366.88900021799998</c:v>
                </c:pt>
                <c:pt idx="6857">
                  <c:v>-367.18799999200002</c:v>
                </c:pt>
                <c:pt idx="6858">
                  <c:v>-367.34999996800002</c:v>
                </c:pt>
                <c:pt idx="6859">
                  <c:v>-367.384999967</c:v>
                </c:pt>
                <c:pt idx="6860">
                  <c:v>-367.24699999900002</c:v>
                </c:pt>
                <c:pt idx="6861">
                  <c:v>-367.043000087</c:v>
                </c:pt>
                <c:pt idx="6862">
                  <c:v>-366.79499989800001</c:v>
                </c:pt>
                <c:pt idx="6863">
                  <c:v>-366.96499998199999</c:v>
                </c:pt>
                <c:pt idx="6864">
                  <c:v>-367.24499997200002</c:v>
                </c:pt>
                <c:pt idx="6865">
                  <c:v>-367.618000112</c:v>
                </c:pt>
                <c:pt idx="6866">
                  <c:v>-368.00399995399999</c:v>
                </c:pt>
                <c:pt idx="6867">
                  <c:v>-368.16999998400001</c:v>
                </c:pt>
                <c:pt idx="6868">
                  <c:v>-368.15600010999998</c:v>
                </c:pt>
                <c:pt idx="6869">
                  <c:v>-368.04400017699999</c:v>
                </c:pt>
                <c:pt idx="6870">
                  <c:v>-367.82200002299999</c:v>
                </c:pt>
                <c:pt idx="6871">
                  <c:v>-367.66299993000001</c:v>
                </c:pt>
                <c:pt idx="6872">
                  <c:v>-367.84600003200001</c:v>
                </c:pt>
                <c:pt idx="6873">
                  <c:v>-368.07499980799997</c:v>
                </c:pt>
                <c:pt idx="6874">
                  <c:v>-368.31800008699997</c:v>
                </c:pt>
                <c:pt idx="6875">
                  <c:v>-368.50000001699999</c:v>
                </c:pt>
                <c:pt idx="6876">
                  <c:v>-368.65100000299998</c:v>
                </c:pt>
                <c:pt idx="6877">
                  <c:v>-368.68900019900002</c:v>
                </c:pt>
                <c:pt idx="6878">
                  <c:v>-368.59999978899998</c:v>
                </c:pt>
                <c:pt idx="6879">
                  <c:v>-368.45499988400002</c:v>
                </c:pt>
                <c:pt idx="6880">
                  <c:v>-368.36999984200003</c:v>
                </c:pt>
                <c:pt idx="6881">
                  <c:v>-368.65799994000002</c:v>
                </c:pt>
                <c:pt idx="6882">
                  <c:v>-368.86400019299998</c:v>
                </c:pt>
                <c:pt idx="6883">
                  <c:v>-369.07999995199998</c:v>
                </c:pt>
                <c:pt idx="6884">
                  <c:v>-369.26600024999999</c:v>
                </c:pt>
                <c:pt idx="6885">
                  <c:v>-369.405999931</c:v>
                </c:pt>
                <c:pt idx="6886">
                  <c:v>-369.51900003499998</c:v>
                </c:pt>
                <c:pt idx="6887">
                  <c:v>-369.43199996599998</c:v>
                </c:pt>
                <c:pt idx="6888">
                  <c:v>-369.21099998300002</c:v>
                </c:pt>
                <c:pt idx="6889">
                  <c:v>-368.94699989399999</c:v>
                </c:pt>
                <c:pt idx="6890">
                  <c:v>-369.10399996000001</c:v>
                </c:pt>
                <c:pt idx="6891">
                  <c:v>-369.345000212</c:v>
                </c:pt>
                <c:pt idx="6892">
                  <c:v>-369.60699996</c:v>
                </c:pt>
                <c:pt idx="6893">
                  <c:v>-369.86600013899999</c:v>
                </c:pt>
                <c:pt idx="6894">
                  <c:v>-370.10799993299997</c:v>
                </c:pt>
                <c:pt idx="6895">
                  <c:v>-370.297000115</c:v>
                </c:pt>
                <c:pt idx="6896">
                  <c:v>-370.23800010799999</c:v>
                </c:pt>
                <c:pt idx="6897">
                  <c:v>-369.97299984799997</c:v>
                </c:pt>
                <c:pt idx="6898">
                  <c:v>-369.75700008899997</c:v>
                </c:pt>
                <c:pt idx="6899">
                  <c:v>-369.91300029899998</c:v>
                </c:pt>
                <c:pt idx="6900">
                  <c:v>-370.22100003700001</c:v>
                </c:pt>
                <c:pt idx="6901">
                  <c:v>-370.50599993700001</c:v>
                </c:pt>
                <c:pt idx="6902">
                  <c:v>-370.72299986600001</c:v>
                </c:pt>
                <c:pt idx="6903">
                  <c:v>-370.85700009499999</c:v>
                </c:pt>
                <c:pt idx="6904">
                  <c:v>-370.83500011400002</c:v>
                </c:pt>
                <c:pt idx="6905">
                  <c:v>-370.738999767</c:v>
                </c:pt>
                <c:pt idx="6906">
                  <c:v>-370.526000205</c:v>
                </c:pt>
                <c:pt idx="6907">
                  <c:v>-370.34800001399998</c:v>
                </c:pt>
                <c:pt idx="6908">
                  <c:v>-370.58800009499998</c:v>
                </c:pt>
                <c:pt idx="6909">
                  <c:v>-370.96299994700001</c:v>
                </c:pt>
                <c:pt idx="6910">
                  <c:v>-371.34799993399997</c:v>
                </c:pt>
                <c:pt idx="6911">
                  <c:v>-371.54200002599998</c:v>
                </c:pt>
                <c:pt idx="6912">
                  <c:v>-371.62799992399999</c:v>
                </c:pt>
                <c:pt idx="6913">
                  <c:v>-371.61299987899997</c:v>
                </c:pt>
                <c:pt idx="6914">
                  <c:v>-371.48999995600002</c:v>
                </c:pt>
                <c:pt idx="6915">
                  <c:v>-371.35800006800002</c:v>
                </c:pt>
                <c:pt idx="6916">
                  <c:v>-371.20300002900001</c:v>
                </c:pt>
                <c:pt idx="6917">
                  <c:v>-371.37599999600002</c:v>
                </c:pt>
                <c:pt idx="6918">
                  <c:v>-371.572999971</c:v>
                </c:pt>
                <c:pt idx="6919">
                  <c:v>-371.79700015100002</c:v>
                </c:pt>
                <c:pt idx="6920">
                  <c:v>-372.01099988300001</c:v>
                </c:pt>
                <c:pt idx="6921">
                  <c:v>-372.14699982399998</c:v>
                </c:pt>
                <c:pt idx="6922">
                  <c:v>-372.18899976</c:v>
                </c:pt>
                <c:pt idx="6923">
                  <c:v>-372.16399989600001</c:v>
                </c:pt>
                <c:pt idx="6924">
                  <c:v>-372.10200000600003</c:v>
                </c:pt>
                <c:pt idx="6925">
                  <c:v>-372.01899999099999</c:v>
                </c:pt>
                <c:pt idx="6926">
                  <c:v>-372.15799981499998</c:v>
                </c:pt>
                <c:pt idx="6927">
                  <c:v>-372.37999996899998</c:v>
                </c:pt>
                <c:pt idx="6928">
                  <c:v>-372.60900005899998</c:v>
                </c:pt>
                <c:pt idx="6929">
                  <c:v>-372.871000122</c:v>
                </c:pt>
                <c:pt idx="6930">
                  <c:v>-373.04400008900001</c:v>
                </c:pt>
                <c:pt idx="6931">
                  <c:v>-373.056999792</c:v>
                </c:pt>
                <c:pt idx="6932">
                  <c:v>-372.94100011900002</c:v>
                </c:pt>
                <c:pt idx="6933">
                  <c:v>-372.670000093</c:v>
                </c:pt>
                <c:pt idx="6934">
                  <c:v>-372.54500014199999</c:v>
                </c:pt>
                <c:pt idx="6935">
                  <c:v>-372.74100026100001</c:v>
                </c:pt>
                <c:pt idx="6936">
                  <c:v>-372.99100016199998</c:v>
                </c:pt>
                <c:pt idx="6937">
                  <c:v>-373.29899990000001</c:v>
                </c:pt>
                <c:pt idx="6938">
                  <c:v>-373.63700004100002</c:v>
                </c:pt>
                <c:pt idx="6939">
                  <c:v>-373.90199998600002</c:v>
                </c:pt>
                <c:pt idx="6940">
                  <c:v>-373.89799993299999</c:v>
                </c:pt>
                <c:pt idx="6941">
                  <c:v>-373.72699999299999</c:v>
                </c:pt>
                <c:pt idx="6942">
                  <c:v>-373.471000011</c:v>
                </c:pt>
                <c:pt idx="6943">
                  <c:v>-373.33499975500001</c:v>
                </c:pt>
                <c:pt idx="6944">
                  <c:v>-373.61799994299997</c:v>
                </c:pt>
                <c:pt idx="6945">
                  <c:v>-373.87399992399997</c:v>
                </c:pt>
                <c:pt idx="6946">
                  <c:v>-374.11700020299998</c:v>
                </c:pt>
                <c:pt idx="6947">
                  <c:v>-374.29000016999998</c:v>
                </c:pt>
                <c:pt idx="6948">
                  <c:v>-374.36799996100001</c:v>
                </c:pt>
                <c:pt idx="6949">
                  <c:v>-374.36999998800002</c:v>
                </c:pt>
                <c:pt idx="6950">
                  <c:v>-374.24999994699999</c:v>
                </c:pt>
                <c:pt idx="6951">
                  <c:v>-374.03599990100003</c:v>
                </c:pt>
                <c:pt idx="6952">
                  <c:v>-374.00999986599999</c:v>
                </c:pt>
                <c:pt idx="6953">
                  <c:v>-374.36100002400002</c:v>
                </c:pt>
                <c:pt idx="6954">
                  <c:v>-374.69899985000001</c:v>
                </c:pt>
                <c:pt idx="6955">
                  <c:v>-374.90900015699998</c:v>
                </c:pt>
                <c:pt idx="6956">
                  <c:v>-375.08500000700002</c:v>
                </c:pt>
                <c:pt idx="6957">
                  <c:v>-375.168000022</c:v>
                </c:pt>
                <c:pt idx="6958">
                  <c:v>-375.19200002999997</c:v>
                </c:pt>
                <c:pt idx="6959">
                  <c:v>-375.12699994299999</c:v>
                </c:pt>
                <c:pt idx="6960">
                  <c:v>-374.90300007600001</c:v>
                </c:pt>
                <c:pt idx="6961">
                  <c:v>-374.816000008</c:v>
                </c:pt>
                <c:pt idx="6962">
                  <c:v>-374.96499996599999</c:v>
                </c:pt>
                <c:pt idx="6963">
                  <c:v>-375.21699989400003</c:v>
                </c:pt>
                <c:pt idx="6964">
                  <c:v>-375.47300019099998</c:v>
                </c:pt>
                <c:pt idx="6965">
                  <c:v>-375.68100015599998</c:v>
                </c:pt>
                <c:pt idx="6966">
                  <c:v>-375.83999993499998</c:v>
                </c:pt>
                <c:pt idx="6967">
                  <c:v>-375.95300003900002</c:v>
                </c:pt>
                <c:pt idx="6968">
                  <c:v>-375.975999876</c:v>
                </c:pt>
                <c:pt idx="6969">
                  <c:v>-375.747999956</c:v>
                </c:pt>
                <c:pt idx="6970">
                  <c:v>-375.62799991600002</c:v>
                </c:pt>
                <c:pt idx="6971">
                  <c:v>-375.808000134</c:v>
                </c:pt>
                <c:pt idx="6972">
                  <c:v>-376.04200013399998</c:v>
                </c:pt>
                <c:pt idx="6973">
                  <c:v>-376.37500005099997</c:v>
                </c:pt>
                <c:pt idx="6974">
                  <c:v>-376.58599989999999</c:v>
                </c:pt>
                <c:pt idx="6975">
                  <c:v>-376.68300010299998</c:v>
                </c:pt>
                <c:pt idx="6976">
                  <c:v>-376.65099998699998</c:v>
                </c:pt>
                <c:pt idx="6977">
                  <c:v>-376.47100008299998</c:v>
                </c:pt>
                <c:pt idx="6978">
                  <c:v>-376.23599991200001</c:v>
                </c:pt>
                <c:pt idx="6979">
                  <c:v>-376.18999992300002</c:v>
                </c:pt>
                <c:pt idx="6980">
                  <c:v>-376.404999825</c:v>
                </c:pt>
                <c:pt idx="6981">
                  <c:v>-376.724000182</c:v>
                </c:pt>
                <c:pt idx="6982">
                  <c:v>-377.11699996099998</c:v>
                </c:pt>
                <c:pt idx="6983">
                  <c:v>-377.42099996000002</c:v>
                </c:pt>
                <c:pt idx="6984">
                  <c:v>-377.48800007400001</c:v>
                </c:pt>
                <c:pt idx="6985">
                  <c:v>-377.43500014799997</c:v>
                </c:pt>
                <c:pt idx="6986">
                  <c:v>-377.25699995600002</c:v>
                </c:pt>
                <c:pt idx="6987">
                  <c:v>-377.02299995599998</c:v>
                </c:pt>
                <c:pt idx="6988">
                  <c:v>-377.06899994499997</c:v>
                </c:pt>
                <c:pt idx="6989">
                  <c:v>-377.28999992799999</c:v>
                </c:pt>
                <c:pt idx="6990">
                  <c:v>-377.53699994599998</c:v>
                </c:pt>
                <c:pt idx="6991">
                  <c:v>-377.73000018200003</c:v>
                </c:pt>
                <c:pt idx="6992">
                  <c:v>-377.912999969</c:v>
                </c:pt>
                <c:pt idx="6993">
                  <c:v>-378.01399991099998</c:v>
                </c:pt>
                <c:pt idx="6994">
                  <c:v>-377.99800001099999</c:v>
                </c:pt>
                <c:pt idx="6995">
                  <c:v>-377.89399987100001</c:v>
                </c:pt>
                <c:pt idx="6996">
                  <c:v>-377.763000154</c:v>
                </c:pt>
                <c:pt idx="6997">
                  <c:v>-377.91100025600002</c:v>
                </c:pt>
                <c:pt idx="6998">
                  <c:v>-378.15399990600002</c:v>
                </c:pt>
                <c:pt idx="6999">
                  <c:v>-378.35800013300002</c:v>
                </c:pt>
                <c:pt idx="7000">
                  <c:v>-378.58500019600001</c:v>
                </c:pt>
                <c:pt idx="7001">
                  <c:v>-378.75799984899999</c:v>
                </c:pt>
                <c:pt idx="7002">
                  <c:v>-378.92600021999999</c:v>
                </c:pt>
                <c:pt idx="7003">
                  <c:v>-378.92000014000001</c:v>
                </c:pt>
                <c:pt idx="7004">
                  <c:v>-378.766000271</c:v>
                </c:pt>
                <c:pt idx="7005">
                  <c:v>-378.51500019899999</c:v>
                </c:pt>
                <c:pt idx="7006">
                  <c:v>-378.47600014599999</c:v>
                </c:pt>
                <c:pt idx="7007">
                  <c:v>-378.70000001300002</c:v>
                </c:pt>
                <c:pt idx="7008">
                  <c:v>-378.96199976100002</c:v>
                </c:pt>
                <c:pt idx="7009">
                  <c:v>-379.211999977</c:v>
                </c:pt>
                <c:pt idx="7010">
                  <c:v>-379.46399990499998</c:v>
                </c:pt>
                <c:pt idx="7011">
                  <c:v>-379.688000085</c:v>
                </c:pt>
                <c:pt idx="7012">
                  <c:v>-379.78000006399998</c:v>
                </c:pt>
                <c:pt idx="7013">
                  <c:v>-379.60100001699999</c:v>
                </c:pt>
                <c:pt idx="7014">
                  <c:v>-379.31200006300003</c:v>
                </c:pt>
                <c:pt idx="7015">
                  <c:v>-379.29799987500002</c:v>
                </c:pt>
                <c:pt idx="7016">
                  <c:v>-379.50900003800001</c:v>
                </c:pt>
                <c:pt idx="7017">
                  <c:v>-379.85499997199997</c:v>
                </c:pt>
                <c:pt idx="7018">
                  <c:v>-380.11299997999998</c:v>
                </c:pt>
                <c:pt idx="7019">
                  <c:v>-380.287999974</c:v>
                </c:pt>
                <c:pt idx="7020">
                  <c:v>-380.32299997299998</c:v>
                </c:pt>
                <c:pt idx="7021">
                  <c:v>-380.26399996599997</c:v>
                </c:pt>
                <c:pt idx="7022">
                  <c:v>-380.10800007</c:v>
                </c:pt>
                <c:pt idx="7023">
                  <c:v>-379.86700013299998</c:v>
                </c:pt>
                <c:pt idx="7024">
                  <c:v>-379.94099986999998</c:v>
                </c:pt>
                <c:pt idx="7025">
                  <c:v>-380.22399974299998</c:v>
                </c:pt>
                <c:pt idx="7026">
                  <c:v>-380.56999999099997</c:v>
                </c:pt>
                <c:pt idx="7027">
                  <c:v>-380.795000028</c:v>
                </c:pt>
                <c:pt idx="7028">
                  <c:v>-380.85100015199998</c:v>
                </c:pt>
                <c:pt idx="7029">
                  <c:v>-380.83600010700002</c:v>
                </c:pt>
                <c:pt idx="7030">
                  <c:v>-380.69800013899999</c:v>
                </c:pt>
                <c:pt idx="7031">
                  <c:v>-380.51899977699998</c:v>
                </c:pt>
                <c:pt idx="7032">
                  <c:v>-380.22899996699999</c:v>
                </c:pt>
                <c:pt idx="7033">
                  <c:v>-380.213000067</c:v>
                </c:pt>
                <c:pt idx="7034">
                  <c:v>-380.36499990800002</c:v>
                </c:pt>
                <c:pt idx="7035">
                  <c:v>-380.50699993000001</c:v>
                </c:pt>
                <c:pt idx="7036">
                  <c:v>-380.684999807</c:v>
                </c:pt>
                <c:pt idx="7037">
                  <c:v>-380.795000028</c:v>
                </c:pt>
                <c:pt idx="7038">
                  <c:v>-380.79999993799998</c:v>
                </c:pt>
                <c:pt idx="7039">
                  <c:v>-380.73699987700002</c:v>
                </c:pt>
                <c:pt idx="7040">
                  <c:v>-380.62499994400002</c:v>
                </c:pt>
                <c:pt idx="7041">
                  <c:v>-380.43600007700002</c:v>
                </c:pt>
                <c:pt idx="7042">
                  <c:v>-380.42000017599997</c:v>
                </c:pt>
                <c:pt idx="7043">
                  <c:v>-380.526000028</c:v>
                </c:pt>
                <c:pt idx="7044">
                  <c:v>-380.68299977999999</c:v>
                </c:pt>
                <c:pt idx="7045">
                  <c:v>-380.83499993700002</c:v>
                </c:pt>
                <c:pt idx="7046">
                  <c:v>-381.02700000200002</c:v>
                </c:pt>
                <c:pt idx="7047">
                  <c:v>-381.03500010900001</c:v>
                </c:pt>
                <c:pt idx="7048">
                  <c:v>-380.89900016799999</c:v>
                </c:pt>
                <c:pt idx="7049">
                  <c:v>-380.613000097</c:v>
                </c:pt>
                <c:pt idx="7050">
                  <c:v>-380.24799975100001</c:v>
                </c:pt>
                <c:pt idx="7051">
                  <c:v>-380.27100021699999</c:v>
                </c:pt>
                <c:pt idx="7052">
                  <c:v>-380.43499990599997</c:v>
                </c:pt>
                <c:pt idx="7053">
                  <c:v>-380.64499989900003</c:v>
                </c:pt>
                <c:pt idx="7054">
                  <c:v>-380.89599996999999</c:v>
                </c:pt>
                <c:pt idx="7055">
                  <c:v>-381.15299980899999</c:v>
                </c:pt>
                <c:pt idx="7056">
                  <c:v>-381.22700017400001</c:v>
                </c:pt>
                <c:pt idx="7057">
                  <c:v>-381.053000037</c:v>
                </c:pt>
                <c:pt idx="7058">
                  <c:v>-380.78099983999999</c:v>
                </c:pt>
                <c:pt idx="7059">
                  <c:v>-380.42100003199999</c:v>
                </c:pt>
                <c:pt idx="7060">
                  <c:v>-380.50099985000003</c:v>
                </c:pt>
                <c:pt idx="7061">
                  <c:v>-380.71700023699998</c:v>
                </c:pt>
                <c:pt idx="7062">
                  <c:v>-380.91399989799999</c:v>
                </c:pt>
                <c:pt idx="7063">
                  <c:v>-381.08300012500001</c:v>
                </c:pt>
                <c:pt idx="7064">
                  <c:v>-381.13099982699998</c:v>
                </c:pt>
                <c:pt idx="7065">
                  <c:v>-381.12999997100002</c:v>
                </c:pt>
                <c:pt idx="7066">
                  <c:v>-381.00200013699998</c:v>
                </c:pt>
                <c:pt idx="7067">
                  <c:v>-380.75500011899999</c:v>
                </c:pt>
                <c:pt idx="7068">
                  <c:v>-380.47499981499999</c:v>
                </c:pt>
                <c:pt idx="7069">
                  <c:v>-380.659999943</c:v>
                </c:pt>
                <c:pt idx="7070">
                  <c:v>-380.976000102</c:v>
                </c:pt>
                <c:pt idx="7071">
                  <c:v>-381.16299994299999</c:v>
                </c:pt>
                <c:pt idx="7072">
                  <c:v>-381.28099995700001</c:v>
                </c:pt>
                <c:pt idx="7073">
                  <c:v>-381.35099995399997</c:v>
                </c:pt>
                <c:pt idx="7074">
                  <c:v>-381.32000000900001</c:v>
                </c:pt>
                <c:pt idx="7075">
                  <c:v>-381.26900010999998</c:v>
                </c:pt>
                <c:pt idx="7076">
                  <c:v>-381.02299994800001</c:v>
                </c:pt>
                <c:pt idx="7077">
                  <c:v>-380.68000021199998</c:v>
                </c:pt>
                <c:pt idx="7078">
                  <c:v>-380.73300013800002</c:v>
                </c:pt>
                <c:pt idx="7079">
                  <c:v>-380.85699991799999</c:v>
                </c:pt>
                <c:pt idx="7080">
                  <c:v>-381.05100001</c:v>
                </c:pt>
                <c:pt idx="7081">
                  <c:v>-381.22299980600002</c:v>
                </c:pt>
                <c:pt idx="7082">
                  <c:v>-381.326999946</c:v>
                </c:pt>
                <c:pt idx="7083">
                  <c:v>-381.38200021300003</c:v>
                </c:pt>
                <c:pt idx="7084">
                  <c:v>-381.387000124</c:v>
                </c:pt>
                <c:pt idx="7085">
                  <c:v>-381.22899988699999</c:v>
                </c:pt>
                <c:pt idx="7086">
                  <c:v>-380.85699991799999</c:v>
                </c:pt>
                <c:pt idx="7087">
                  <c:v>-380.92100014900001</c:v>
                </c:pt>
                <c:pt idx="7088">
                  <c:v>-381.05500006300002</c:v>
                </c:pt>
                <c:pt idx="7089">
                  <c:v>-381.2640002</c:v>
                </c:pt>
                <c:pt idx="7090">
                  <c:v>-381.49999991300001</c:v>
                </c:pt>
                <c:pt idx="7091">
                  <c:v>-381.59900014300001</c:v>
                </c:pt>
                <c:pt idx="7092">
                  <c:v>-381.573999964</c:v>
                </c:pt>
                <c:pt idx="7093">
                  <c:v>-381.37400010599998</c:v>
                </c:pt>
                <c:pt idx="7094">
                  <c:v>-381.10799999</c:v>
                </c:pt>
                <c:pt idx="7095">
                  <c:v>-380.793000001</c:v>
                </c:pt>
                <c:pt idx="7096">
                  <c:v>-380.89900016799999</c:v>
                </c:pt>
                <c:pt idx="7097">
                  <c:v>-381.11400006999997</c:v>
                </c:pt>
                <c:pt idx="7098">
                  <c:v>-381.42400014899999</c:v>
                </c:pt>
                <c:pt idx="7099">
                  <c:v>-381.746999931</c:v>
                </c:pt>
                <c:pt idx="7100">
                  <c:v>-381.85100007099999</c:v>
                </c:pt>
                <c:pt idx="7101">
                  <c:v>-381.77400013699997</c:v>
                </c:pt>
                <c:pt idx="7102">
                  <c:v>-381.600999855</c:v>
                </c:pt>
                <c:pt idx="7103">
                  <c:v>-381.315999955</c:v>
                </c:pt>
                <c:pt idx="7104">
                  <c:v>-381.090000062</c:v>
                </c:pt>
                <c:pt idx="7105">
                  <c:v>-381.20800007600002</c:v>
                </c:pt>
                <c:pt idx="7106">
                  <c:v>-381.37400010599998</c:v>
                </c:pt>
                <c:pt idx="7107">
                  <c:v>-381.55300015400002</c:v>
                </c:pt>
                <c:pt idx="7108">
                  <c:v>-381.672000024</c:v>
                </c:pt>
                <c:pt idx="7109">
                  <c:v>-381.75799992200001</c:v>
                </c:pt>
                <c:pt idx="7110">
                  <c:v>-381.73399991399998</c:v>
                </c:pt>
                <c:pt idx="7111">
                  <c:v>-381.58299992799999</c:v>
                </c:pt>
                <c:pt idx="7112">
                  <c:v>-381.37399979200001</c:v>
                </c:pt>
                <c:pt idx="7113">
                  <c:v>-381.22300011999999</c:v>
                </c:pt>
                <c:pt idx="7114">
                  <c:v>-381.44600013000002</c:v>
                </c:pt>
                <c:pt idx="7115">
                  <c:v>-381.58800015200001</c:v>
                </c:pt>
                <c:pt idx="7116">
                  <c:v>-381.73999999400002</c:v>
                </c:pt>
                <c:pt idx="7117">
                  <c:v>-381.86200006199999</c:v>
                </c:pt>
                <c:pt idx="7118">
                  <c:v>-381.93899999600001</c:v>
                </c:pt>
                <c:pt idx="7119">
                  <c:v>-381.98799986900002</c:v>
                </c:pt>
                <c:pt idx="7120">
                  <c:v>-381.83699988299998</c:v>
                </c:pt>
                <c:pt idx="7121">
                  <c:v>-381.55299983899999</c:v>
                </c:pt>
                <c:pt idx="7122">
                  <c:v>-381.22200026399997</c:v>
                </c:pt>
                <c:pt idx="7123">
                  <c:v>-381.31399992899998</c:v>
                </c:pt>
                <c:pt idx="7124">
                  <c:v>-381.49000009299999</c:v>
                </c:pt>
                <c:pt idx="7125">
                  <c:v>-381.68899978000002</c:v>
                </c:pt>
                <c:pt idx="7126">
                  <c:v>-381.88299987200003</c:v>
                </c:pt>
                <c:pt idx="7127">
                  <c:v>-382.06100006399998</c:v>
                </c:pt>
                <c:pt idx="7128">
                  <c:v>-382.186000014</c:v>
                </c:pt>
                <c:pt idx="7129">
                  <c:v>-382.06199992000001</c:v>
                </c:pt>
                <c:pt idx="7130">
                  <c:v>-381.73300005700003</c:v>
                </c:pt>
                <c:pt idx="7131">
                  <c:v>-381.45100004</c:v>
                </c:pt>
                <c:pt idx="7132">
                  <c:v>-381.54300001899998</c:v>
                </c:pt>
                <c:pt idx="7133">
                  <c:v>-381.785999984</c:v>
                </c:pt>
                <c:pt idx="7134">
                  <c:v>-382.00499994</c:v>
                </c:pt>
                <c:pt idx="7135">
                  <c:v>-382.15700009599999</c:v>
                </c:pt>
                <c:pt idx="7136">
                  <c:v>-382.225000067</c:v>
                </c:pt>
                <c:pt idx="7137">
                  <c:v>-382.13899985400002</c:v>
                </c:pt>
                <c:pt idx="7138">
                  <c:v>-381.97799973399998</c:v>
                </c:pt>
                <c:pt idx="7139">
                  <c:v>-381.70099994200001</c:v>
                </c:pt>
                <c:pt idx="7140">
                  <c:v>-381.45799997699999</c:v>
                </c:pt>
                <c:pt idx="7141">
                  <c:v>-381.630999944</c:v>
                </c:pt>
                <c:pt idx="7142">
                  <c:v>-381.94199987899998</c:v>
                </c:pt>
                <c:pt idx="7143">
                  <c:v>-382.26199977800002</c:v>
                </c:pt>
                <c:pt idx="7144">
                  <c:v>-382.38999992599997</c:v>
                </c:pt>
                <c:pt idx="7145">
                  <c:v>-382.41100005099997</c:v>
                </c:pt>
                <c:pt idx="7146">
                  <c:v>-382.33100023399999</c:v>
                </c:pt>
                <c:pt idx="7147">
                  <c:v>-382.14200005200001</c:v>
                </c:pt>
                <c:pt idx="7148">
                  <c:v>-381.94500007699997</c:v>
                </c:pt>
                <c:pt idx="7149">
                  <c:v>-381.72499994999998</c:v>
                </c:pt>
                <c:pt idx="7150">
                  <c:v>-381.834</c:v>
                </c:pt>
                <c:pt idx="7151">
                  <c:v>-381.96500003099999</c:v>
                </c:pt>
                <c:pt idx="7152">
                  <c:v>-382.12299995400002</c:v>
                </c:pt>
                <c:pt idx="7153">
                  <c:v>-382.273000083</c:v>
                </c:pt>
                <c:pt idx="7154">
                  <c:v>-382.34199991000003</c:v>
                </c:pt>
                <c:pt idx="7155">
                  <c:v>-382.317999902</c:v>
                </c:pt>
                <c:pt idx="7156">
                  <c:v>-382.227000094</c:v>
                </c:pt>
                <c:pt idx="7157">
                  <c:v>-382.098999945</c:v>
                </c:pt>
                <c:pt idx="7158">
                  <c:v>-381.95400003999998</c:v>
                </c:pt>
                <c:pt idx="7159">
                  <c:v>-382.02800009200001</c:v>
                </c:pt>
                <c:pt idx="7160">
                  <c:v>-382.18500015799998</c:v>
                </c:pt>
                <c:pt idx="7161">
                  <c:v>-382.34799999000001</c:v>
                </c:pt>
                <c:pt idx="7162">
                  <c:v>-382.54499996499999</c:v>
                </c:pt>
                <c:pt idx="7163">
                  <c:v>-382.64999996199998</c:v>
                </c:pt>
                <c:pt idx="7164">
                  <c:v>-382.59799989200002</c:v>
                </c:pt>
                <c:pt idx="7165">
                  <c:v>-382.41599996100001</c:v>
                </c:pt>
                <c:pt idx="7166">
                  <c:v>-382.07899999099999</c:v>
                </c:pt>
                <c:pt idx="7167">
                  <c:v>-381.89300000700001</c:v>
                </c:pt>
                <c:pt idx="7168">
                  <c:v>-382.02300018199998</c:v>
                </c:pt>
                <c:pt idx="7169">
                  <c:v>-382.20799999500002</c:v>
                </c:pt>
                <c:pt idx="7170">
                  <c:v>-382.45200012999999</c:v>
                </c:pt>
                <c:pt idx="7171">
                  <c:v>-382.72400001300002</c:v>
                </c:pt>
                <c:pt idx="7172">
                  <c:v>-382.92400018500001</c:v>
                </c:pt>
                <c:pt idx="7173">
                  <c:v>-382.85099998999999</c:v>
                </c:pt>
                <c:pt idx="7174">
                  <c:v>-382.614999963</c:v>
                </c:pt>
                <c:pt idx="7175">
                  <c:v>-382.29300003700001</c:v>
                </c:pt>
                <c:pt idx="7176">
                  <c:v>-382.09600006199997</c:v>
                </c:pt>
                <c:pt idx="7177">
                  <c:v>-382.31400016200001</c:v>
                </c:pt>
                <c:pt idx="7178">
                  <c:v>-382.50700008400003</c:v>
                </c:pt>
                <c:pt idx="7179">
                  <c:v>-382.68400010400001</c:v>
                </c:pt>
                <c:pt idx="7180">
                  <c:v>-382.79099981299998</c:v>
                </c:pt>
                <c:pt idx="7181">
                  <c:v>-382.80400014499997</c:v>
                </c:pt>
                <c:pt idx="7182">
                  <c:v>-382.739000057</c:v>
                </c:pt>
                <c:pt idx="7183">
                  <c:v>-382.55300007300002</c:v>
                </c:pt>
                <c:pt idx="7184">
                  <c:v>-382.27399993900002</c:v>
                </c:pt>
                <c:pt idx="7185">
                  <c:v>-382.18800004100001</c:v>
                </c:pt>
                <c:pt idx="7186">
                  <c:v>-382.474000112</c:v>
                </c:pt>
                <c:pt idx="7187">
                  <c:v>-382.750000048</c:v>
                </c:pt>
                <c:pt idx="7188">
                  <c:v>-382.894000097</c:v>
                </c:pt>
                <c:pt idx="7189">
                  <c:v>-383.00400000299999</c:v>
                </c:pt>
                <c:pt idx="7190">
                  <c:v>-383.02100007400003</c:v>
                </c:pt>
                <c:pt idx="7191">
                  <c:v>-382.97999999500001</c:v>
                </c:pt>
                <c:pt idx="7192">
                  <c:v>-382.84899996399997</c:v>
                </c:pt>
                <c:pt idx="7193">
                  <c:v>-382.557999983</c:v>
                </c:pt>
                <c:pt idx="7194">
                  <c:v>-382.413999934</c:v>
                </c:pt>
                <c:pt idx="7195">
                  <c:v>-382.49999983200001</c:v>
                </c:pt>
                <c:pt idx="7196">
                  <c:v>-382.68799984399999</c:v>
                </c:pt>
                <c:pt idx="7197">
                  <c:v>-382.878999738</c:v>
                </c:pt>
                <c:pt idx="7198">
                  <c:v>-383.01999990399997</c:v>
                </c:pt>
                <c:pt idx="7199">
                  <c:v>-383.11599993599998</c:v>
                </c:pt>
                <c:pt idx="7200">
                  <c:v>-383.16199992600002</c:v>
                </c:pt>
                <c:pt idx="7201">
                  <c:v>-383.11999999</c:v>
                </c:pt>
                <c:pt idx="7202">
                  <c:v>-382.82599981200002</c:v>
                </c:pt>
                <c:pt idx="7203">
                  <c:v>-382.64999996199998</c:v>
                </c:pt>
                <c:pt idx="7204">
                  <c:v>-382.76699980500001</c:v>
                </c:pt>
                <c:pt idx="7205">
                  <c:v>-382.93699988899999</c:v>
                </c:pt>
                <c:pt idx="7206">
                  <c:v>-383.20700005899999</c:v>
                </c:pt>
                <c:pt idx="7207">
                  <c:v>-383.35300013400001</c:v>
                </c:pt>
                <c:pt idx="7208">
                  <c:v>-383.38300022300001</c:v>
                </c:pt>
                <c:pt idx="7209">
                  <c:v>-383.28499984899997</c:v>
                </c:pt>
                <c:pt idx="7210">
                  <c:v>-383.03900000200002</c:v>
                </c:pt>
                <c:pt idx="7211">
                  <c:v>-382.73999991400001</c:v>
                </c:pt>
                <c:pt idx="7212">
                  <c:v>-382.63899997099998</c:v>
                </c:pt>
                <c:pt idx="7213">
                  <c:v>-382.79199998399997</c:v>
                </c:pt>
                <c:pt idx="7214">
                  <c:v>-383.04799996499997</c:v>
                </c:pt>
                <c:pt idx="7215">
                  <c:v>-383.37600028600002</c:v>
                </c:pt>
                <c:pt idx="7216">
                  <c:v>-383.61600005299999</c:v>
                </c:pt>
                <c:pt idx="7217">
                  <c:v>-383.61699990900001</c:v>
                </c:pt>
                <c:pt idx="7218">
                  <c:v>-383.49800003899998</c:v>
                </c:pt>
                <c:pt idx="7219">
                  <c:v>-383.25399990400001</c:v>
                </c:pt>
                <c:pt idx="7220">
                  <c:v>-382.954999816</c:v>
                </c:pt>
                <c:pt idx="7221">
                  <c:v>-382.94799987900001</c:v>
                </c:pt>
                <c:pt idx="7222">
                  <c:v>-383.10699997199998</c:v>
                </c:pt>
                <c:pt idx="7223">
                  <c:v>-383.29099993</c:v>
                </c:pt>
                <c:pt idx="7224">
                  <c:v>-383.420000249</c:v>
                </c:pt>
                <c:pt idx="7225">
                  <c:v>-383.53899980400001</c:v>
                </c:pt>
                <c:pt idx="7226">
                  <c:v>-383.57399980299999</c:v>
                </c:pt>
                <c:pt idx="7227">
                  <c:v>-383.491999959</c:v>
                </c:pt>
                <c:pt idx="7228">
                  <c:v>-383.32299973099998</c:v>
                </c:pt>
                <c:pt idx="7229">
                  <c:v>-383.12600006999998</c:v>
                </c:pt>
                <c:pt idx="7230">
                  <c:v>-383.22299995899999</c:v>
                </c:pt>
                <c:pt idx="7231">
                  <c:v>-383.40400003399998</c:v>
                </c:pt>
                <c:pt idx="7232">
                  <c:v>-383.54600005600003</c:v>
                </c:pt>
                <c:pt idx="7233">
                  <c:v>-383.70899988799999</c:v>
                </c:pt>
                <c:pt idx="7234">
                  <c:v>-383.81700008199999</c:v>
                </c:pt>
                <c:pt idx="7235">
                  <c:v>-383.91800002399998</c:v>
                </c:pt>
                <c:pt idx="7236">
                  <c:v>-383.84700017</c:v>
                </c:pt>
                <c:pt idx="7237">
                  <c:v>-383.627000044</c:v>
                </c:pt>
                <c:pt idx="7238">
                  <c:v>-383.31100019899998</c:v>
                </c:pt>
                <c:pt idx="7239">
                  <c:v>-383.22200010300003</c:v>
                </c:pt>
                <c:pt idx="7240">
                  <c:v>-383.38499993599999</c:v>
                </c:pt>
                <c:pt idx="7241">
                  <c:v>-383.58299976699999</c:v>
                </c:pt>
                <c:pt idx="7242">
                  <c:v>-383.76999992200001</c:v>
                </c:pt>
                <c:pt idx="7243">
                  <c:v>-383.95500005000002</c:v>
                </c:pt>
                <c:pt idx="7244">
                  <c:v>-384.11399982900002</c:v>
                </c:pt>
                <c:pt idx="7245">
                  <c:v>-384.14000017799998</c:v>
                </c:pt>
                <c:pt idx="7246">
                  <c:v>-383.89400001600001</c:v>
                </c:pt>
                <c:pt idx="7247">
                  <c:v>-383.539999975</c:v>
                </c:pt>
                <c:pt idx="7248">
                  <c:v>-383.47600005800001</c:v>
                </c:pt>
                <c:pt idx="7249">
                  <c:v>-383.627000044</c:v>
                </c:pt>
                <c:pt idx="7250">
                  <c:v>-383.90999991699999</c:v>
                </c:pt>
                <c:pt idx="7251">
                  <c:v>-384.104000009</c:v>
                </c:pt>
                <c:pt idx="7252">
                  <c:v>-384.21400022900002</c:v>
                </c:pt>
                <c:pt idx="7253">
                  <c:v>-384.18199979899998</c:v>
                </c:pt>
                <c:pt idx="7254">
                  <c:v>-384.05599999200001</c:v>
                </c:pt>
                <c:pt idx="7255">
                  <c:v>-383.83299998199999</c:v>
                </c:pt>
                <c:pt idx="7256">
                  <c:v>-383.527999814</c:v>
                </c:pt>
                <c:pt idx="7257">
                  <c:v>-383.55299999200003</c:v>
                </c:pt>
                <c:pt idx="7258">
                  <c:v>-383.81200017200001</c:v>
                </c:pt>
                <c:pt idx="7259">
                  <c:v>-384.17300015000001</c:v>
                </c:pt>
                <c:pt idx="7260">
                  <c:v>-384.40999971899998</c:v>
                </c:pt>
                <c:pt idx="7261">
                  <c:v>-384.477000148</c:v>
                </c:pt>
                <c:pt idx="7262">
                  <c:v>-384.47300009399999</c:v>
                </c:pt>
                <c:pt idx="7263">
                  <c:v>-384.34400009000001</c:v>
                </c:pt>
                <c:pt idx="7264">
                  <c:v>-384.17600003299998</c:v>
                </c:pt>
                <c:pt idx="7265">
                  <c:v>-383.89899992599999</c:v>
                </c:pt>
                <c:pt idx="7266">
                  <c:v>-383.911999944</c:v>
                </c:pt>
                <c:pt idx="7267">
                  <c:v>-384.08000000099997</c:v>
                </c:pt>
                <c:pt idx="7268">
                  <c:v>-384.23599989600001</c:v>
                </c:pt>
                <c:pt idx="7269">
                  <c:v>-384.42700010499999</c:v>
                </c:pt>
                <c:pt idx="7270">
                  <c:v>-384.54800000199998</c:v>
                </c:pt>
                <c:pt idx="7271">
                  <c:v>-384.56199987600002</c:v>
                </c:pt>
                <c:pt idx="7272">
                  <c:v>-384.50899994899999</c:v>
                </c:pt>
                <c:pt idx="7273">
                  <c:v>-384.40700015099998</c:v>
                </c:pt>
                <c:pt idx="7274">
                  <c:v>-384.22899995900002</c:v>
                </c:pt>
                <c:pt idx="7275">
                  <c:v>-384.24400000399999</c:v>
                </c:pt>
                <c:pt idx="7276">
                  <c:v>-384.36499990099998</c:v>
                </c:pt>
                <c:pt idx="7277">
                  <c:v>-384.53499998400002</c:v>
                </c:pt>
                <c:pt idx="7278">
                  <c:v>-384.70000015800002</c:v>
                </c:pt>
                <c:pt idx="7279">
                  <c:v>-384.900999872</c:v>
                </c:pt>
                <c:pt idx="7280">
                  <c:v>-384.91900011400003</c:v>
                </c:pt>
                <c:pt idx="7281">
                  <c:v>-384.792000137</c:v>
                </c:pt>
                <c:pt idx="7282">
                  <c:v>-384.516000201</c:v>
                </c:pt>
                <c:pt idx="7283">
                  <c:v>-384.162000159</c:v>
                </c:pt>
                <c:pt idx="7284">
                  <c:v>-384.21600025599997</c:v>
                </c:pt>
                <c:pt idx="7285">
                  <c:v>-384.39400013300002</c:v>
                </c:pt>
                <c:pt idx="7286">
                  <c:v>-384.61799999900001</c:v>
                </c:pt>
                <c:pt idx="7287">
                  <c:v>-384.88100023200002</c:v>
                </c:pt>
                <c:pt idx="7288">
                  <c:v>-385.14700003399997</c:v>
                </c:pt>
                <c:pt idx="7289">
                  <c:v>-385.22899987900001</c:v>
                </c:pt>
                <c:pt idx="7290">
                  <c:v>-385.06500018999998</c:v>
                </c:pt>
                <c:pt idx="7291">
                  <c:v>-384.79999993000001</c:v>
                </c:pt>
                <c:pt idx="7292">
                  <c:v>-384.45100011300002</c:v>
                </c:pt>
                <c:pt idx="7293">
                  <c:v>-384.56300004600001</c:v>
                </c:pt>
                <c:pt idx="7294">
                  <c:v>-384.79399984899999</c:v>
                </c:pt>
                <c:pt idx="7295">
                  <c:v>-385.00299998600002</c:v>
                </c:pt>
                <c:pt idx="7296">
                  <c:v>-385.18200003300001</c:v>
                </c:pt>
                <c:pt idx="7297">
                  <c:v>-385.23999986899997</c:v>
                </c:pt>
                <c:pt idx="7298">
                  <c:v>-385.24599995</c:v>
                </c:pt>
                <c:pt idx="7299">
                  <c:v>-385.12700008000002</c:v>
                </c:pt>
                <c:pt idx="7300">
                  <c:v>-384.88699999900001</c:v>
                </c:pt>
                <c:pt idx="7301">
                  <c:v>-384.61799999900001</c:v>
                </c:pt>
                <c:pt idx="7302">
                  <c:v>-384.83600009899999</c:v>
                </c:pt>
                <c:pt idx="7303">
                  <c:v>-385.16499996200002</c:v>
                </c:pt>
                <c:pt idx="7304">
                  <c:v>-385.36500013400001</c:v>
                </c:pt>
                <c:pt idx="7305">
                  <c:v>-385.49200011200003</c:v>
                </c:pt>
                <c:pt idx="7306">
                  <c:v>-385.569999903</c:v>
                </c:pt>
                <c:pt idx="7307">
                  <c:v>-385.54699975099999</c:v>
                </c:pt>
                <c:pt idx="7308">
                  <c:v>-385.50300010199999</c:v>
                </c:pt>
                <c:pt idx="7309">
                  <c:v>-385.26500004799999</c:v>
                </c:pt>
                <c:pt idx="7310">
                  <c:v>-384.93599987099998</c:v>
                </c:pt>
                <c:pt idx="7311">
                  <c:v>-385.01699985900001</c:v>
                </c:pt>
                <c:pt idx="7312">
                  <c:v>-385.15599999800003</c:v>
                </c:pt>
                <c:pt idx="7313">
                  <c:v>-385.36200025099998</c:v>
                </c:pt>
                <c:pt idx="7314">
                  <c:v>-385.543000011</c:v>
                </c:pt>
                <c:pt idx="7315">
                  <c:v>-385.65500025900002</c:v>
                </c:pt>
                <c:pt idx="7316">
                  <c:v>-385.71599997800001</c:v>
                </c:pt>
                <c:pt idx="7317">
                  <c:v>-385.72699996900002</c:v>
                </c:pt>
                <c:pt idx="7318">
                  <c:v>-385.57599998299997</c:v>
                </c:pt>
                <c:pt idx="7319">
                  <c:v>-385.23299993199998</c:v>
                </c:pt>
                <c:pt idx="7320">
                  <c:v>-385.313999921</c:v>
                </c:pt>
                <c:pt idx="7321">
                  <c:v>-385.45999999600002</c:v>
                </c:pt>
                <c:pt idx="7322">
                  <c:v>-385.68099997899998</c:v>
                </c:pt>
                <c:pt idx="7323">
                  <c:v>-385.92799999800002</c:v>
                </c:pt>
                <c:pt idx="7324">
                  <c:v>-386.03399984999999</c:v>
                </c:pt>
                <c:pt idx="7325">
                  <c:v>-386.01399989599997</c:v>
                </c:pt>
                <c:pt idx="7326">
                  <c:v>-385.818999948</c:v>
                </c:pt>
                <c:pt idx="7327">
                  <c:v>-385.55999976800001</c:v>
                </c:pt>
                <c:pt idx="7328">
                  <c:v>-385.27399969800001</c:v>
                </c:pt>
                <c:pt idx="7329">
                  <c:v>-385.395999765</c:v>
                </c:pt>
                <c:pt idx="7330">
                  <c:v>-385.62600002599999</c:v>
                </c:pt>
                <c:pt idx="7331">
                  <c:v>-385.94700009600001</c:v>
                </c:pt>
                <c:pt idx="7332">
                  <c:v>-386.27899984099997</c:v>
                </c:pt>
                <c:pt idx="7333">
                  <c:v>-386.38799989099999</c:v>
                </c:pt>
                <c:pt idx="7334">
                  <c:v>-386.31799989400002</c:v>
                </c:pt>
                <c:pt idx="7335">
                  <c:v>-386.149999837</c:v>
                </c:pt>
                <c:pt idx="7336">
                  <c:v>-385.87200018800002</c:v>
                </c:pt>
                <c:pt idx="7337">
                  <c:v>-385.67599975500002</c:v>
                </c:pt>
                <c:pt idx="7338">
                  <c:v>-385.809999984</c:v>
                </c:pt>
                <c:pt idx="7339">
                  <c:v>-385.99000020199998</c:v>
                </c:pt>
                <c:pt idx="7340">
                  <c:v>-386.18099978200001</c:v>
                </c:pt>
                <c:pt idx="7341">
                  <c:v>-386.30800007400001</c:v>
                </c:pt>
                <c:pt idx="7342">
                  <c:v>-386.40299993600001</c:v>
                </c:pt>
                <c:pt idx="7343">
                  <c:v>-386.38200012499999</c:v>
                </c:pt>
                <c:pt idx="7344">
                  <c:v>-386.23699990599999</c:v>
                </c:pt>
                <c:pt idx="7345">
                  <c:v>-386.03500002099997</c:v>
                </c:pt>
                <c:pt idx="7346">
                  <c:v>-385.91499998</c:v>
                </c:pt>
                <c:pt idx="7347">
                  <c:v>-386.15399989100001</c:v>
                </c:pt>
                <c:pt idx="7348">
                  <c:v>-386.31099995699998</c:v>
                </c:pt>
                <c:pt idx="7349">
                  <c:v>-386.47400010400003</c:v>
                </c:pt>
                <c:pt idx="7350">
                  <c:v>-386.60499982099998</c:v>
                </c:pt>
                <c:pt idx="7351">
                  <c:v>-386.68900000600001</c:v>
                </c:pt>
                <c:pt idx="7352">
                  <c:v>-386.74300010299999</c:v>
                </c:pt>
                <c:pt idx="7353">
                  <c:v>-386.59700002800002</c:v>
                </c:pt>
                <c:pt idx="7354">
                  <c:v>-386.31900006400002</c:v>
                </c:pt>
                <c:pt idx="7355">
                  <c:v>-386.02299985899998</c:v>
                </c:pt>
                <c:pt idx="7356">
                  <c:v>-386.13100005299998</c:v>
                </c:pt>
                <c:pt idx="7357">
                  <c:v>-386.32199994799998</c:v>
                </c:pt>
                <c:pt idx="7358">
                  <c:v>-386.53100008400003</c:v>
                </c:pt>
                <c:pt idx="7359">
                  <c:v>-386.73400013899999</c:v>
                </c:pt>
                <c:pt idx="7360">
                  <c:v>-386.91799978300003</c:v>
                </c:pt>
                <c:pt idx="7361">
                  <c:v>-387.04899981400001</c:v>
                </c:pt>
                <c:pt idx="7362">
                  <c:v>-386.93100011400003</c:v>
                </c:pt>
                <c:pt idx="7363">
                  <c:v>-386.60800001799998</c:v>
                </c:pt>
                <c:pt idx="7364">
                  <c:v>-386.36099999999999</c:v>
                </c:pt>
                <c:pt idx="7365">
                  <c:v>-386.47000005000001</c:v>
                </c:pt>
                <c:pt idx="7366">
                  <c:v>-386.72800005900001</c:v>
                </c:pt>
                <c:pt idx="7367">
                  <c:v>-386.95699983499998</c:v>
                </c:pt>
                <c:pt idx="7368">
                  <c:v>-387.119000126</c:v>
                </c:pt>
                <c:pt idx="7369">
                  <c:v>-387.19299986300001</c:v>
                </c:pt>
                <c:pt idx="7370">
                  <c:v>-387.113999901</c:v>
                </c:pt>
                <c:pt idx="7371">
                  <c:v>-386.95700014900001</c:v>
                </c:pt>
                <c:pt idx="7372">
                  <c:v>-386.68699997900001</c:v>
                </c:pt>
                <c:pt idx="7373">
                  <c:v>-386.47999986999997</c:v>
                </c:pt>
                <c:pt idx="7374">
                  <c:v>-386.67199993499997</c:v>
                </c:pt>
                <c:pt idx="7375">
                  <c:v>-386.99700005800003</c:v>
                </c:pt>
                <c:pt idx="7376">
                  <c:v>-387.32799994800001</c:v>
                </c:pt>
                <c:pt idx="7377">
                  <c:v>-387.46599991599999</c:v>
                </c:pt>
                <c:pt idx="7378">
                  <c:v>-387.49300012100002</c:v>
                </c:pt>
                <c:pt idx="7379">
                  <c:v>-387.41700004299997</c:v>
                </c:pt>
                <c:pt idx="7380">
                  <c:v>-387.23399994200003</c:v>
                </c:pt>
                <c:pt idx="7381">
                  <c:v>-387.04400021800001</c:v>
                </c:pt>
                <c:pt idx="7382">
                  <c:v>-386.86299982899999</c:v>
                </c:pt>
                <c:pt idx="7383">
                  <c:v>-386.98899995099998</c:v>
                </c:pt>
                <c:pt idx="7384">
                  <c:v>-387.135000026</c:v>
                </c:pt>
                <c:pt idx="7385">
                  <c:v>-387.30500010999998</c:v>
                </c:pt>
                <c:pt idx="7386">
                  <c:v>-387.46300003300001</c:v>
                </c:pt>
                <c:pt idx="7387">
                  <c:v>-387.54100013800002</c:v>
                </c:pt>
                <c:pt idx="7388">
                  <c:v>-387.52000001300001</c:v>
                </c:pt>
                <c:pt idx="7389">
                  <c:v>-387.43499997100002</c:v>
                </c:pt>
                <c:pt idx="7390">
                  <c:v>-387.31400007399998</c:v>
                </c:pt>
                <c:pt idx="7391">
                  <c:v>-387.20800022100002</c:v>
                </c:pt>
                <c:pt idx="7392">
                  <c:v>-387.3000002</c:v>
                </c:pt>
                <c:pt idx="7393">
                  <c:v>-387.47199999600002</c:v>
                </c:pt>
                <c:pt idx="7394">
                  <c:v>-387.64699998999998</c:v>
                </c:pt>
                <c:pt idx="7395">
                  <c:v>-387.852000073</c:v>
                </c:pt>
                <c:pt idx="7396">
                  <c:v>-387.96400000599999</c:v>
                </c:pt>
                <c:pt idx="7397">
                  <c:v>-387.91699984600001</c:v>
                </c:pt>
                <c:pt idx="7398">
                  <c:v>-387.73899996900002</c:v>
                </c:pt>
                <c:pt idx="7399">
                  <c:v>-387.41000010599998</c:v>
                </c:pt>
                <c:pt idx="7400">
                  <c:v>-387.26299985999998</c:v>
                </c:pt>
                <c:pt idx="7401">
                  <c:v>-387.41200013299999</c:v>
                </c:pt>
                <c:pt idx="7402">
                  <c:v>-387.61300016199999</c:v>
                </c:pt>
                <c:pt idx="7403">
                  <c:v>-387.867999973</c:v>
                </c:pt>
                <c:pt idx="7404">
                  <c:v>-388.14899981999997</c:v>
                </c:pt>
                <c:pt idx="7405">
                  <c:v>-388.35200018900002</c:v>
                </c:pt>
                <c:pt idx="7406">
                  <c:v>-388.28599993099999</c:v>
                </c:pt>
                <c:pt idx="7407">
                  <c:v>-388.05399995800002</c:v>
                </c:pt>
                <c:pt idx="7408">
                  <c:v>-387.73899996900002</c:v>
                </c:pt>
                <c:pt idx="7409">
                  <c:v>-387.58499978600003</c:v>
                </c:pt>
                <c:pt idx="7410">
                  <c:v>-387.82100012799998</c:v>
                </c:pt>
                <c:pt idx="7411">
                  <c:v>-388.028999779</c:v>
                </c:pt>
                <c:pt idx="7412">
                  <c:v>-388.21700010400002</c:v>
                </c:pt>
                <c:pt idx="7413">
                  <c:v>-388.33199992099998</c:v>
                </c:pt>
                <c:pt idx="7414">
                  <c:v>-388.350000163</c:v>
                </c:pt>
                <c:pt idx="7415">
                  <c:v>-388.28999998500001</c:v>
                </c:pt>
                <c:pt idx="7416">
                  <c:v>-388.10899991100001</c:v>
                </c:pt>
                <c:pt idx="7417">
                  <c:v>-387.83599985799998</c:v>
                </c:pt>
                <c:pt idx="7418">
                  <c:v>-387.795000093</c:v>
                </c:pt>
                <c:pt idx="7419">
                  <c:v>-388.09900009099999</c:v>
                </c:pt>
                <c:pt idx="7420">
                  <c:v>-388.38800004500001</c:v>
                </c:pt>
                <c:pt idx="7421">
                  <c:v>-388.54500011099998</c:v>
                </c:pt>
                <c:pt idx="7422">
                  <c:v>-388.66199995400001</c:v>
                </c:pt>
                <c:pt idx="7423">
                  <c:v>-388.68399993499997</c:v>
                </c:pt>
                <c:pt idx="7424">
                  <c:v>-388.64600005300002</c:v>
                </c:pt>
                <c:pt idx="7425">
                  <c:v>-388.519000076</c:v>
                </c:pt>
                <c:pt idx="7426">
                  <c:v>-388.236000203</c:v>
                </c:pt>
                <c:pt idx="7427">
                  <c:v>-388.136999973</c:v>
                </c:pt>
                <c:pt idx="7428">
                  <c:v>-388.24100011299998</c:v>
                </c:pt>
                <c:pt idx="7429">
                  <c:v>-388.44399985400003</c:v>
                </c:pt>
                <c:pt idx="7430">
                  <c:v>-388.64600005300002</c:v>
                </c:pt>
                <c:pt idx="7431">
                  <c:v>-388.79599986800002</c:v>
                </c:pt>
                <c:pt idx="7432">
                  <c:v>-388.89399992800003</c:v>
                </c:pt>
                <c:pt idx="7433">
                  <c:v>-388.94399997099998</c:v>
                </c:pt>
                <c:pt idx="7434">
                  <c:v>-388.90499991799999</c:v>
                </c:pt>
                <c:pt idx="7435">
                  <c:v>-388.61899984799999</c:v>
                </c:pt>
                <c:pt idx="7436">
                  <c:v>-388.49000015799999</c:v>
                </c:pt>
                <c:pt idx="7437">
                  <c:v>-388.62499992800002</c:v>
                </c:pt>
                <c:pt idx="7438">
                  <c:v>-388.81000005599998</c:v>
                </c:pt>
                <c:pt idx="7439">
                  <c:v>-389.088999876</c:v>
                </c:pt>
                <c:pt idx="7440">
                  <c:v>-389.24199988800001</c:v>
                </c:pt>
                <c:pt idx="7441">
                  <c:v>-389.27800005799998</c:v>
                </c:pt>
                <c:pt idx="7442">
                  <c:v>-389.18200002499998</c:v>
                </c:pt>
                <c:pt idx="7443">
                  <c:v>-388.93999991700002</c:v>
                </c:pt>
                <c:pt idx="7444">
                  <c:v>-388.64800007999997</c:v>
                </c:pt>
                <c:pt idx="7445">
                  <c:v>-388.59600001000001</c:v>
                </c:pt>
                <c:pt idx="7446">
                  <c:v>-388.76600009399999</c:v>
                </c:pt>
                <c:pt idx="7447">
                  <c:v>-389.03699980599998</c:v>
                </c:pt>
                <c:pt idx="7448">
                  <c:v>-389.374999946</c:v>
                </c:pt>
                <c:pt idx="7449">
                  <c:v>-389.62199996499999</c:v>
                </c:pt>
                <c:pt idx="7450">
                  <c:v>-389.627000189</c:v>
                </c:pt>
                <c:pt idx="7451">
                  <c:v>-389.51099988800001</c:v>
                </c:pt>
                <c:pt idx="7452">
                  <c:v>-389.26999995</c:v>
                </c:pt>
                <c:pt idx="7453">
                  <c:v>-388.97899997000002</c:v>
                </c:pt>
                <c:pt idx="7454">
                  <c:v>-389.020999905</c:v>
                </c:pt>
                <c:pt idx="7455">
                  <c:v>-389.19800024</c:v>
                </c:pt>
                <c:pt idx="7456">
                  <c:v>-389.39699992800001</c:v>
                </c:pt>
                <c:pt idx="7457">
                  <c:v>-389.53600006599999</c:v>
                </c:pt>
                <c:pt idx="7458">
                  <c:v>-389.66100001699999</c:v>
                </c:pt>
                <c:pt idx="7459">
                  <c:v>-389.70000006999999</c:v>
                </c:pt>
                <c:pt idx="7460">
                  <c:v>-389.620999794</c:v>
                </c:pt>
                <c:pt idx="7461">
                  <c:v>-389.45500007800001</c:v>
                </c:pt>
                <c:pt idx="7462">
                  <c:v>-389.26600021100001</c:v>
                </c:pt>
                <c:pt idx="7463">
                  <c:v>-389.413999999</c:v>
                </c:pt>
                <c:pt idx="7464">
                  <c:v>-389.61399985700001</c:v>
                </c:pt>
                <c:pt idx="7465">
                  <c:v>-389.76899989600003</c:v>
                </c:pt>
                <c:pt idx="7466">
                  <c:v>-389.942000178</c:v>
                </c:pt>
                <c:pt idx="7467">
                  <c:v>-390.05699999400002</c:v>
                </c:pt>
                <c:pt idx="7468">
                  <c:v>-390.16099981999997</c:v>
                </c:pt>
                <c:pt idx="7469">
                  <c:v>-390.091999993</c:v>
                </c:pt>
                <c:pt idx="7470">
                  <c:v>-389.87599992000003</c:v>
                </c:pt>
                <c:pt idx="7471">
                  <c:v>-389.56800018199999</c:v>
                </c:pt>
                <c:pt idx="7472">
                  <c:v>-389.53200001300002</c:v>
                </c:pt>
                <c:pt idx="7473">
                  <c:v>-389.71300008700001</c:v>
                </c:pt>
                <c:pt idx="7474">
                  <c:v>-389.92599996299998</c:v>
                </c:pt>
                <c:pt idx="7475">
                  <c:v>-390.12200008100001</c:v>
                </c:pt>
                <c:pt idx="7476">
                  <c:v>-390.31299997600001</c:v>
                </c:pt>
                <c:pt idx="7477">
                  <c:v>-390.47699997900003</c:v>
                </c:pt>
                <c:pt idx="7478">
                  <c:v>-390.50499972699998</c:v>
                </c:pt>
                <c:pt idx="7479">
                  <c:v>-390.26200007599999</c:v>
                </c:pt>
                <c:pt idx="7480">
                  <c:v>-389.91600014300002</c:v>
                </c:pt>
                <c:pt idx="7481">
                  <c:v>-389.90699986499999</c:v>
                </c:pt>
                <c:pt idx="7482">
                  <c:v>-390.07600009200002</c:v>
                </c:pt>
                <c:pt idx="7483">
                  <c:v>-390.37400000999997</c:v>
                </c:pt>
                <c:pt idx="7484">
                  <c:v>-390.57700006499999</c:v>
                </c:pt>
                <c:pt idx="7485">
                  <c:v>-390.69200019599998</c:v>
                </c:pt>
                <c:pt idx="7486">
                  <c:v>-390.662999963</c:v>
                </c:pt>
                <c:pt idx="7487">
                  <c:v>-390.54000004</c:v>
                </c:pt>
                <c:pt idx="7488">
                  <c:v>-390.32200025399999</c:v>
                </c:pt>
                <c:pt idx="7489">
                  <c:v>-390.024000022</c:v>
                </c:pt>
                <c:pt idx="7490">
                  <c:v>-390.104000154</c:v>
                </c:pt>
                <c:pt idx="7491">
                  <c:v>-390.38299997299998</c:v>
                </c:pt>
                <c:pt idx="7492">
                  <c:v>-390.75799982500001</c:v>
                </c:pt>
                <c:pt idx="7493">
                  <c:v>-391.00399998699999</c:v>
                </c:pt>
                <c:pt idx="7494">
                  <c:v>-391.07900020900001</c:v>
                </c:pt>
                <c:pt idx="7495">
                  <c:v>-391.07600001200001</c:v>
                </c:pt>
                <c:pt idx="7496">
                  <c:v>-390.94900003399999</c:v>
                </c:pt>
                <c:pt idx="7497">
                  <c:v>-390.78400017500002</c:v>
                </c:pt>
                <c:pt idx="7498">
                  <c:v>-390.51500017500001</c:v>
                </c:pt>
                <c:pt idx="7499">
                  <c:v>-390.58600002899999</c:v>
                </c:pt>
                <c:pt idx="7500">
                  <c:v>-390.77299986999998</c:v>
                </c:pt>
                <c:pt idx="7501">
                  <c:v>-390.94299995300003</c:v>
                </c:pt>
                <c:pt idx="7502">
                  <c:v>-391.14399998200003</c:v>
                </c:pt>
                <c:pt idx="7503">
                  <c:v>-391.26800007700001</c:v>
                </c:pt>
                <c:pt idx="7504">
                  <c:v>-391.28699985999998</c:v>
                </c:pt>
                <c:pt idx="7505">
                  <c:v>-391.23500010499998</c:v>
                </c:pt>
                <c:pt idx="7506">
                  <c:v>-391.13600018900001</c:v>
                </c:pt>
                <c:pt idx="7507">
                  <c:v>-390.96700027600002</c:v>
                </c:pt>
                <c:pt idx="7508">
                  <c:v>-391.04000015600002</c:v>
                </c:pt>
                <c:pt idx="7509">
                  <c:v>-391.18100000800001</c:v>
                </c:pt>
                <c:pt idx="7510">
                  <c:v>-391.36400010900002</c:v>
                </c:pt>
                <c:pt idx="7511">
                  <c:v>-391.53799993199999</c:v>
                </c:pt>
                <c:pt idx="7512">
                  <c:v>-391.74599989799998</c:v>
                </c:pt>
                <c:pt idx="7513">
                  <c:v>-391.76399982499998</c:v>
                </c:pt>
                <c:pt idx="7514">
                  <c:v>-391.63800001800001</c:v>
                </c:pt>
                <c:pt idx="7515">
                  <c:v>-391.36499996499998</c:v>
                </c:pt>
                <c:pt idx="7516">
                  <c:v>-391.01999988799997</c:v>
                </c:pt>
                <c:pt idx="7517">
                  <c:v>-391.13400016200001</c:v>
                </c:pt>
                <c:pt idx="7518">
                  <c:v>-391.33100013699999</c:v>
                </c:pt>
                <c:pt idx="7519">
                  <c:v>-391.56900019199998</c:v>
                </c:pt>
                <c:pt idx="7520">
                  <c:v>-391.840000218</c:v>
                </c:pt>
                <c:pt idx="7521">
                  <c:v>-392.11000007299998</c:v>
                </c:pt>
                <c:pt idx="7522">
                  <c:v>-392.19399994499997</c:v>
                </c:pt>
                <c:pt idx="7523">
                  <c:v>-392.02999994200002</c:v>
                </c:pt>
                <c:pt idx="7524">
                  <c:v>-391.767999879</c:v>
                </c:pt>
                <c:pt idx="7525">
                  <c:v>-391.43900001700001</c:v>
                </c:pt>
                <c:pt idx="7526">
                  <c:v>-391.60099999300002</c:v>
                </c:pt>
                <c:pt idx="7527">
                  <c:v>-391.85000003800002</c:v>
                </c:pt>
                <c:pt idx="7528">
                  <c:v>-392.07299973400001</c:v>
                </c:pt>
                <c:pt idx="7529">
                  <c:v>-392.25999988799998</c:v>
                </c:pt>
                <c:pt idx="7530">
                  <c:v>-392.32300026299998</c:v>
                </c:pt>
                <c:pt idx="7531">
                  <c:v>-392.32900002999997</c:v>
                </c:pt>
                <c:pt idx="7532">
                  <c:v>-392.20899998900001</c:v>
                </c:pt>
                <c:pt idx="7533">
                  <c:v>-391.97199979099997</c:v>
                </c:pt>
                <c:pt idx="7534">
                  <c:v>-391.73999981700001</c:v>
                </c:pt>
                <c:pt idx="7535">
                  <c:v>-391.99199974499999</c:v>
                </c:pt>
                <c:pt idx="7536">
                  <c:v>-392.33799999299998</c:v>
                </c:pt>
                <c:pt idx="7537">
                  <c:v>-392.55200004</c:v>
                </c:pt>
                <c:pt idx="7538">
                  <c:v>-392.68500009799999</c:v>
                </c:pt>
                <c:pt idx="7539">
                  <c:v>-392.76799979899999</c:v>
                </c:pt>
                <c:pt idx="7540">
                  <c:v>-392.744000105</c:v>
                </c:pt>
                <c:pt idx="7541">
                  <c:v>-392.69899997200002</c:v>
                </c:pt>
                <c:pt idx="7542">
                  <c:v>-392.46300025800002</c:v>
                </c:pt>
                <c:pt idx="7543">
                  <c:v>-392.18499998099998</c:v>
                </c:pt>
                <c:pt idx="7544">
                  <c:v>-392.28799995000003</c:v>
                </c:pt>
                <c:pt idx="7545">
                  <c:v>-392.44500001699998</c:v>
                </c:pt>
                <c:pt idx="7546">
                  <c:v>-392.66200026000001</c:v>
                </c:pt>
                <c:pt idx="7547">
                  <c:v>-392.849000101</c:v>
                </c:pt>
                <c:pt idx="7548">
                  <c:v>-392.96399991700002</c:v>
                </c:pt>
                <c:pt idx="7549">
                  <c:v>-393.02400009500002</c:v>
                </c:pt>
                <c:pt idx="7550">
                  <c:v>-393.03399991499998</c:v>
                </c:pt>
                <c:pt idx="7551">
                  <c:v>-392.884999956</c:v>
                </c:pt>
                <c:pt idx="7552">
                  <c:v>-392.59399997499997</c:v>
                </c:pt>
                <c:pt idx="7553">
                  <c:v>-392.69599977399997</c:v>
                </c:pt>
                <c:pt idx="7554">
                  <c:v>-392.85999977699998</c:v>
                </c:pt>
                <c:pt idx="7555">
                  <c:v>-393.09200006499998</c:v>
                </c:pt>
                <c:pt idx="7556">
                  <c:v>-393.29499980700001</c:v>
                </c:pt>
                <c:pt idx="7557">
                  <c:v>-393.32499989500002</c:v>
                </c:pt>
                <c:pt idx="7558">
                  <c:v>-393.22399995299997</c:v>
                </c:pt>
                <c:pt idx="7559">
                  <c:v>-392.94899987299999</c:v>
                </c:pt>
                <c:pt idx="7560">
                  <c:v>-392.61300007300002</c:v>
                </c:pt>
                <c:pt idx="7561">
                  <c:v>-392.30099996799999</c:v>
                </c:pt>
                <c:pt idx="7562">
                  <c:v>-392.36499988499997</c:v>
                </c:pt>
                <c:pt idx="7563">
                  <c:v>-392.53300025599998</c:v>
                </c:pt>
                <c:pt idx="7564">
                  <c:v>-392.78600003999998</c:v>
                </c:pt>
                <c:pt idx="7565">
                  <c:v>-393.044999905</c:v>
                </c:pt>
                <c:pt idx="7566">
                  <c:v>-393.07600016499998</c:v>
                </c:pt>
                <c:pt idx="7567">
                  <c:v>-392.92600003500002</c:v>
                </c:pt>
                <c:pt idx="7568">
                  <c:v>-392.67699999000001</c:v>
                </c:pt>
                <c:pt idx="7569">
                  <c:v>-392.320999922</c:v>
                </c:pt>
                <c:pt idx="7570">
                  <c:v>-392.10199996599999</c:v>
                </c:pt>
                <c:pt idx="7571">
                  <c:v>-392.17899990000001</c:v>
                </c:pt>
                <c:pt idx="7572">
                  <c:v>-392.296000058</c:v>
                </c:pt>
                <c:pt idx="7573">
                  <c:v>-392.41800012499999</c:v>
                </c:pt>
                <c:pt idx="7574">
                  <c:v>-392.47100005200002</c:v>
                </c:pt>
                <c:pt idx="7575">
                  <c:v>-392.48799980899997</c:v>
                </c:pt>
                <c:pt idx="7576">
                  <c:v>-392.38600000999998</c:v>
                </c:pt>
                <c:pt idx="7577">
                  <c:v>-392.15899994599999</c:v>
                </c:pt>
                <c:pt idx="7578">
                  <c:v>-391.88099998299998</c:v>
                </c:pt>
                <c:pt idx="7579">
                  <c:v>-391.73899996099999</c:v>
                </c:pt>
                <c:pt idx="7580">
                  <c:v>-391.92000003499999</c:v>
                </c:pt>
                <c:pt idx="7581">
                  <c:v>-392.01300018500001</c:v>
                </c:pt>
                <c:pt idx="7582">
                  <c:v>-392.10899990299998</c:v>
                </c:pt>
                <c:pt idx="7583">
                  <c:v>-392.16500002700002</c:v>
                </c:pt>
                <c:pt idx="7584">
                  <c:v>-392.169999937</c:v>
                </c:pt>
                <c:pt idx="7585">
                  <c:v>-392.14300004500001</c:v>
                </c:pt>
                <c:pt idx="7586">
                  <c:v>-391.91599998200002</c:v>
                </c:pt>
                <c:pt idx="7587">
                  <c:v>-391.561000084</c:v>
                </c:pt>
                <c:pt idx="7588">
                  <c:v>-391.24299989799999</c:v>
                </c:pt>
                <c:pt idx="7589">
                  <c:v>-391.29599982399998</c:v>
                </c:pt>
                <c:pt idx="7590">
                  <c:v>-391.42299980199999</c:v>
                </c:pt>
                <c:pt idx="7591">
                  <c:v>-391.56399996699997</c:v>
                </c:pt>
                <c:pt idx="7592">
                  <c:v>-391.69199980100001</c:v>
                </c:pt>
                <c:pt idx="7593">
                  <c:v>-391.797999968</c:v>
                </c:pt>
                <c:pt idx="7594">
                  <c:v>-391.845999984</c:v>
                </c:pt>
                <c:pt idx="7595">
                  <c:v>-391.64699998200001</c:v>
                </c:pt>
                <c:pt idx="7596">
                  <c:v>-391.24799980799997</c:v>
                </c:pt>
                <c:pt idx="7597">
                  <c:v>-390.98200000600002</c:v>
                </c:pt>
                <c:pt idx="7598">
                  <c:v>-391.03500024599998</c:v>
                </c:pt>
                <c:pt idx="7599">
                  <c:v>-391.22999987999998</c:v>
                </c:pt>
                <c:pt idx="7600">
                  <c:v>-391.39100000000002</c:v>
                </c:pt>
                <c:pt idx="7601">
                  <c:v>-391.47699989799997</c:v>
                </c:pt>
                <c:pt idx="7602">
                  <c:v>-391.474000015</c:v>
                </c:pt>
                <c:pt idx="7603">
                  <c:v>-391.31299989500002</c:v>
                </c:pt>
                <c:pt idx="7604">
                  <c:v>-391.07499984100002</c:v>
                </c:pt>
                <c:pt idx="7605">
                  <c:v>-390.72699987999999</c:v>
                </c:pt>
                <c:pt idx="7606">
                  <c:v>-390.50500004100002</c:v>
                </c:pt>
                <c:pt idx="7607">
                  <c:v>-390.63999981199999</c:v>
                </c:pt>
                <c:pt idx="7608">
                  <c:v>-390.903000045</c:v>
                </c:pt>
                <c:pt idx="7609">
                  <c:v>-391.16600027800001</c:v>
                </c:pt>
                <c:pt idx="7610">
                  <c:v>-391.22900002400002</c:v>
                </c:pt>
                <c:pt idx="7611">
                  <c:v>-391.17800012499998</c:v>
                </c:pt>
                <c:pt idx="7612">
                  <c:v>-391.01999988799997</c:v>
                </c:pt>
                <c:pt idx="7613">
                  <c:v>-390.75600011300003</c:v>
                </c:pt>
                <c:pt idx="7614">
                  <c:v>-390.48999999599999</c:v>
                </c:pt>
                <c:pt idx="7615">
                  <c:v>-390.29399987800002</c:v>
                </c:pt>
                <c:pt idx="7616">
                  <c:v>-390.36399987499999</c:v>
                </c:pt>
                <c:pt idx="7617">
                  <c:v>-390.44800006100002</c:v>
                </c:pt>
                <c:pt idx="7618">
                  <c:v>-390.54999986000001</c:v>
                </c:pt>
                <c:pt idx="7619">
                  <c:v>-390.63400004499999</c:v>
                </c:pt>
                <c:pt idx="7620">
                  <c:v>-390.63100016200002</c:v>
                </c:pt>
                <c:pt idx="7621">
                  <c:v>-390.52999990500001</c:v>
                </c:pt>
                <c:pt idx="7622">
                  <c:v>-390.36400019000001</c:v>
                </c:pt>
                <c:pt idx="7623">
                  <c:v>-390.16799975700002</c:v>
                </c:pt>
                <c:pt idx="7624">
                  <c:v>-390.05100022800002</c:v>
                </c:pt>
                <c:pt idx="7625">
                  <c:v>-390.08700008300002</c:v>
                </c:pt>
                <c:pt idx="7626">
                  <c:v>-390.19699998900001</c:v>
                </c:pt>
                <c:pt idx="7627">
                  <c:v>-390.30399969799998</c:v>
                </c:pt>
                <c:pt idx="7628">
                  <c:v>-390.43300001599999</c:v>
                </c:pt>
                <c:pt idx="7629">
                  <c:v>-390.46699984499998</c:v>
                </c:pt>
                <c:pt idx="7630">
                  <c:v>-390.33799984000001</c:v>
                </c:pt>
                <c:pt idx="7631">
                  <c:v>-390.079999832</c:v>
                </c:pt>
                <c:pt idx="7632">
                  <c:v>-389.67600006100002</c:v>
                </c:pt>
                <c:pt idx="7633">
                  <c:v>-389.52100002200001</c:v>
                </c:pt>
                <c:pt idx="7634">
                  <c:v>-389.61400017099999</c:v>
                </c:pt>
                <c:pt idx="7635">
                  <c:v>-389.75299999600003</c:v>
                </c:pt>
                <c:pt idx="7636">
                  <c:v>-389.93999983600003</c:v>
                </c:pt>
                <c:pt idx="7637">
                  <c:v>-390.14599977500001</c:v>
                </c:pt>
                <c:pt idx="7638">
                  <c:v>-390.273000067</c:v>
                </c:pt>
                <c:pt idx="7639">
                  <c:v>-390.123000252</c:v>
                </c:pt>
                <c:pt idx="7640">
                  <c:v>-389.81200000299998</c:v>
                </c:pt>
                <c:pt idx="7641">
                  <c:v>-389.42200010599998</c:v>
                </c:pt>
                <c:pt idx="7642">
                  <c:v>-389.260999986</c:v>
                </c:pt>
                <c:pt idx="7643">
                  <c:v>-389.44199974600002</c:v>
                </c:pt>
                <c:pt idx="7644">
                  <c:v>-389.58800013600001</c:v>
                </c:pt>
                <c:pt idx="7645">
                  <c:v>-389.709000033</c:v>
                </c:pt>
                <c:pt idx="7646">
                  <c:v>-389.750000113</c:v>
                </c:pt>
                <c:pt idx="7647">
                  <c:v>-389.68900007899998</c:v>
                </c:pt>
                <c:pt idx="7648">
                  <c:v>-389.54700005699999</c:v>
                </c:pt>
                <c:pt idx="7649">
                  <c:v>-389.28599985099999</c:v>
                </c:pt>
                <c:pt idx="7650">
                  <c:v>-388.940000231</c:v>
                </c:pt>
                <c:pt idx="7651">
                  <c:v>-388.89199990100002</c:v>
                </c:pt>
                <c:pt idx="7652">
                  <c:v>-389.14200011600002</c:v>
                </c:pt>
                <c:pt idx="7653">
                  <c:v>-389.36999972199999</c:v>
                </c:pt>
                <c:pt idx="7654">
                  <c:v>-389.45699979099999</c:v>
                </c:pt>
                <c:pt idx="7655">
                  <c:v>-389.50199992400002</c:v>
                </c:pt>
                <c:pt idx="7656">
                  <c:v>-389.444000088</c:v>
                </c:pt>
                <c:pt idx="7657">
                  <c:v>-389.32399973299999</c:v>
                </c:pt>
                <c:pt idx="7658">
                  <c:v>-389.11699993799999</c:v>
                </c:pt>
                <c:pt idx="7659">
                  <c:v>-388.76099986999998</c:v>
                </c:pt>
                <c:pt idx="7660">
                  <c:v>-388.65900007099998</c:v>
                </c:pt>
                <c:pt idx="7661">
                  <c:v>-388.70699977300001</c:v>
                </c:pt>
                <c:pt idx="7662">
                  <c:v>-388.84999996499999</c:v>
                </c:pt>
                <c:pt idx="7663">
                  <c:v>-388.98300002299999</c:v>
                </c:pt>
                <c:pt idx="7664">
                  <c:v>-389.05800024500002</c:v>
                </c:pt>
                <c:pt idx="7665">
                  <c:v>-389.07700002899998</c:v>
                </c:pt>
                <c:pt idx="7666">
                  <c:v>-389.04499991300003</c:v>
                </c:pt>
                <c:pt idx="7667">
                  <c:v>-388.92600004299999</c:v>
                </c:pt>
                <c:pt idx="7668">
                  <c:v>-388.56699977800002</c:v>
                </c:pt>
                <c:pt idx="7669">
                  <c:v>-388.43600006100002</c:v>
                </c:pt>
                <c:pt idx="7670">
                  <c:v>-388.515999878</c:v>
                </c:pt>
                <c:pt idx="7671">
                  <c:v>-388.63999997299999</c:v>
                </c:pt>
                <c:pt idx="7672">
                  <c:v>-388.84999996499999</c:v>
                </c:pt>
                <c:pt idx="7673">
                  <c:v>-388.92900024099998</c:v>
                </c:pt>
                <c:pt idx="7674">
                  <c:v>-388.88399979299999</c:v>
                </c:pt>
                <c:pt idx="7675">
                  <c:v>-388.70700008699998</c:v>
                </c:pt>
                <c:pt idx="7676">
                  <c:v>-388.386000018</c:v>
                </c:pt>
                <c:pt idx="7677">
                  <c:v>-388.02000012899998</c:v>
                </c:pt>
                <c:pt idx="7678">
                  <c:v>-387.96699988900002</c:v>
                </c:pt>
                <c:pt idx="7679">
                  <c:v>-388.08200001900002</c:v>
                </c:pt>
                <c:pt idx="7680">
                  <c:v>-388.291000156</c:v>
                </c:pt>
                <c:pt idx="7681">
                  <c:v>-388.55899998500001</c:v>
                </c:pt>
                <c:pt idx="7682">
                  <c:v>-388.77999996800003</c:v>
                </c:pt>
                <c:pt idx="7683">
                  <c:v>-388.75399993299999</c:v>
                </c:pt>
                <c:pt idx="7684">
                  <c:v>-388.606000145</c:v>
                </c:pt>
                <c:pt idx="7685">
                  <c:v>-388.33500011799998</c:v>
                </c:pt>
                <c:pt idx="7686">
                  <c:v>-388.01999981500001</c:v>
                </c:pt>
                <c:pt idx="7687">
                  <c:v>-388.11299996499997</c:v>
                </c:pt>
                <c:pt idx="7688">
                  <c:v>-388.28400021900001</c:v>
                </c:pt>
                <c:pt idx="7689">
                  <c:v>-388.46900003299999</c:v>
                </c:pt>
                <c:pt idx="7690">
                  <c:v>-388.58799990300002</c:v>
                </c:pt>
                <c:pt idx="7691">
                  <c:v>-388.68599996199998</c:v>
                </c:pt>
                <c:pt idx="7692">
                  <c:v>-388.69499992599998</c:v>
                </c:pt>
                <c:pt idx="7693">
                  <c:v>-388.58500002</c:v>
                </c:pt>
                <c:pt idx="7694">
                  <c:v>-388.38800004500001</c:v>
                </c:pt>
                <c:pt idx="7695">
                  <c:v>-388.17599971099997</c:v>
                </c:pt>
                <c:pt idx="7696">
                  <c:v>-388.37299999999999</c:v>
                </c:pt>
                <c:pt idx="7697">
                  <c:v>-388.56600023599998</c:v>
                </c:pt>
                <c:pt idx="7698">
                  <c:v>-388.70699977300001</c:v>
                </c:pt>
                <c:pt idx="7699">
                  <c:v>-388.85999978500001</c:v>
                </c:pt>
                <c:pt idx="7700">
                  <c:v>-388.94700016799999</c:v>
                </c:pt>
                <c:pt idx="7701">
                  <c:v>-389.022999932</c:v>
                </c:pt>
                <c:pt idx="7702">
                  <c:v>-388.92199999000002</c:v>
                </c:pt>
                <c:pt idx="7703">
                  <c:v>-388.67600014200002</c:v>
                </c:pt>
                <c:pt idx="7704">
                  <c:v>-388.344999938</c:v>
                </c:pt>
                <c:pt idx="7705">
                  <c:v>-388.35599992900001</c:v>
                </c:pt>
                <c:pt idx="7706">
                  <c:v>-388.52899989600002</c:v>
                </c:pt>
                <c:pt idx="7707">
                  <c:v>-388.729000068</c:v>
                </c:pt>
                <c:pt idx="7708">
                  <c:v>-388.90500023300001</c:v>
                </c:pt>
                <c:pt idx="7709">
                  <c:v>-389.06800006499998</c:v>
                </c:pt>
                <c:pt idx="7710">
                  <c:v>-389.200999809</c:v>
                </c:pt>
                <c:pt idx="7711">
                  <c:v>-389.19799992600002</c:v>
                </c:pt>
                <c:pt idx="7712">
                  <c:v>-388.92599972900001</c:v>
                </c:pt>
                <c:pt idx="7713">
                  <c:v>-388.55899998500001</c:v>
                </c:pt>
                <c:pt idx="7714">
                  <c:v>-388.593999983</c:v>
                </c:pt>
                <c:pt idx="7715">
                  <c:v>-388.75400024700002</c:v>
                </c:pt>
                <c:pt idx="7716">
                  <c:v>-389.03799997599998</c:v>
                </c:pt>
                <c:pt idx="7717">
                  <c:v>-389.22000022100002</c:v>
                </c:pt>
                <c:pt idx="7718">
                  <c:v>-389.30899968799997</c:v>
                </c:pt>
                <c:pt idx="7719">
                  <c:v>-389.248999825</c:v>
                </c:pt>
                <c:pt idx="7720">
                  <c:v>-389.09400010000002</c:v>
                </c:pt>
                <c:pt idx="7721">
                  <c:v>-388.84700008200002</c:v>
                </c:pt>
                <c:pt idx="7722">
                  <c:v>-388.52800003999999</c:v>
                </c:pt>
                <c:pt idx="7723">
                  <c:v>-388.650999963</c:v>
                </c:pt>
                <c:pt idx="7724">
                  <c:v>-388.91999996300001</c:v>
                </c:pt>
                <c:pt idx="7725">
                  <c:v>-389.28000008499998</c:v>
                </c:pt>
                <c:pt idx="7726">
                  <c:v>-389.50500012100002</c:v>
                </c:pt>
                <c:pt idx="7727">
                  <c:v>-389.55100011100001</c:v>
                </c:pt>
                <c:pt idx="7728">
                  <c:v>-389.51999985100002</c:v>
                </c:pt>
                <c:pt idx="7729">
                  <c:v>-389.36199992899998</c:v>
                </c:pt>
                <c:pt idx="7730">
                  <c:v>-389.17000017800001</c:v>
                </c:pt>
                <c:pt idx="7731">
                  <c:v>-388.88499996399997</c:v>
                </c:pt>
                <c:pt idx="7732">
                  <c:v>-388.990999816</c:v>
                </c:pt>
                <c:pt idx="7733">
                  <c:v>-389.166999981</c:v>
                </c:pt>
                <c:pt idx="7734">
                  <c:v>-389.32099985000002</c:v>
                </c:pt>
                <c:pt idx="7735">
                  <c:v>-389.50000021099999</c:v>
                </c:pt>
                <c:pt idx="7736">
                  <c:v>-389.59800027099999</c:v>
                </c:pt>
                <c:pt idx="7737">
                  <c:v>-389.58699996600001</c:v>
                </c:pt>
                <c:pt idx="7738">
                  <c:v>-389.504000265</c:v>
                </c:pt>
                <c:pt idx="7739">
                  <c:v>-389.37900000000002</c:v>
                </c:pt>
                <c:pt idx="7740">
                  <c:v>-389.20899991599998</c:v>
                </c:pt>
                <c:pt idx="7741">
                  <c:v>-389.30099989500002</c:v>
                </c:pt>
                <c:pt idx="7742">
                  <c:v>-389.42999989999998</c:v>
                </c:pt>
                <c:pt idx="7743">
                  <c:v>-389.59799995600002</c:v>
                </c:pt>
                <c:pt idx="7744">
                  <c:v>-389.750000113</c:v>
                </c:pt>
                <c:pt idx="7745">
                  <c:v>-389.93099987300002</c:v>
                </c:pt>
                <c:pt idx="7746">
                  <c:v>-389.92000019599999</c:v>
                </c:pt>
                <c:pt idx="7747">
                  <c:v>-389.76399998599999</c:v>
                </c:pt>
                <c:pt idx="7748">
                  <c:v>-389.46300018599999</c:v>
                </c:pt>
                <c:pt idx="7749">
                  <c:v>-389.13600003599998</c:v>
                </c:pt>
                <c:pt idx="7750">
                  <c:v>-389.24999999599999</c:v>
                </c:pt>
                <c:pt idx="7751">
                  <c:v>-389.435000124</c:v>
                </c:pt>
                <c:pt idx="7752">
                  <c:v>-389.65799981999999</c:v>
                </c:pt>
                <c:pt idx="7753">
                  <c:v>-389.90600000799998</c:v>
                </c:pt>
                <c:pt idx="7754">
                  <c:v>-390.14999982900002</c:v>
                </c:pt>
                <c:pt idx="7755">
                  <c:v>-390.20500009599999</c:v>
                </c:pt>
                <c:pt idx="7756">
                  <c:v>-390.01100000500003</c:v>
                </c:pt>
                <c:pt idx="7757">
                  <c:v>-389.72299990699997</c:v>
                </c:pt>
                <c:pt idx="7758">
                  <c:v>-389.41600002600001</c:v>
                </c:pt>
                <c:pt idx="7759">
                  <c:v>-389.57100006500002</c:v>
                </c:pt>
                <c:pt idx="7760">
                  <c:v>-389.80900012000001</c:v>
                </c:pt>
                <c:pt idx="7761">
                  <c:v>-390.01600022899999</c:v>
                </c:pt>
                <c:pt idx="7762">
                  <c:v>-390.18100008800002</c:v>
                </c:pt>
                <c:pt idx="7763">
                  <c:v>-390.216000087</c:v>
                </c:pt>
                <c:pt idx="7764">
                  <c:v>-390.19600013299998</c:v>
                </c:pt>
                <c:pt idx="7765">
                  <c:v>-390.04600000300002</c:v>
                </c:pt>
                <c:pt idx="7766">
                  <c:v>-389.78499979700001</c:v>
                </c:pt>
                <c:pt idx="7767">
                  <c:v>-389.57399994799999</c:v>
                </c:pt>
                <c:pt idx="7768">
                  <c:v>-389.81899994000003</c:v>
                </c:pt>
                <c:pt idx="7769">
                  <c:v>-390.15300002599997</c:v>
                </c:pt>
                <c:pt idx="7770">
                  <c:v>-390.35000000100001</c:v>
                </c:pt>
                <c:pt idx="7771">
                  <c:v>-390.46299979100002</c:v>
                </c:pt>
                <c:pt idx="7772">
                  <c:v>-390.51999977100002</c:v>
                </c:pt>
                <c:pt idx="7773">
                  <c:v>-390.46800001499997</c:v>
                </c:pt>
                <c:pt idx="7774">
                  <c:v>-390.39499982000001</c:v>
                </c:pt>
                <c:pt idx="7775">
                  <c:v>-390.13399992799998</c:v>
                </c:pt>
                <c:pt idx="7776">
                  <c:v>-389.87699977599999</c:v>
                </c:pt>
                <c:pt idx="7777">
                  <c:v>-389.972999808</c:v>
                </c:pt>
                <c:pt idx="7778">
                  <c:v>-390.118999884</c:v>
                </c:pt>
                <c:pt idx="7779">
                  <c:v>-390.31900005599999</c:v>
                </c:pt>
                <c:pt idx="7780">
                  <c:v>-390.48500008600001</c:v>
                </c:pt>
                <c:pt idx="7781">
                  <c:v>-390.57500003799998</c:v>
                </c:pt>
                <c:pt idx="7782">
                  <c:v>-390.60800001000001</c:v>
                </c:pt>
                <c:pt idx="7783">
                  <c:v>-390.591000253</c:v>
                </c:pt>
                <c:pt idx="7784">
                  <c:v>-390.41799997200002</c:v>
                </c:pt>
                <c:pt idx="7785">
                  <c:v>-390.14600008999997</c:v>
                </c:pt>
                <c:pt idx="7786">
                  <c:v>-390.24099995099999</c:v>
                </c:pt>
                <c:pt idx="7787">
                  <c:v>-390.392999793</c:v>
                </c:pt>
                <c:pt idx="7788">
                  <c:v>-390.609000181</c:v>
                </c:pt>
                <c:pt idx="7789">
                  <c:v>-390.84099983999999</c:v>
                </c:pt>
                <c:pt idx="7790">
                  <c:v>-390.92400017</c:v>
                </c:pt>
                <c:pt idx="7791">
                  <c:v>-390.87700001000002</c:v>
                </c:pt>
                <c:pt idx="7792">
                  <c:v>-390.65499985600002</c:v>
                </c:pt>
                <c:pt idx="7793">
                  <c:v>-390.37299983899999</c:v>
                </c:pt>
                <c:pt idx="7794">
                  <c:v>-390.15999996300002</c:v>
                </c:pt>
                <c:pt idx="7795">
                  <c:v>-390.29599990499997</c:v>
                </c:pt>
                <c:pt idx="7796">
                  <c:v>-390.531000076</c:v>
                </c:pt>
                <c:pt idx="7797">
                  <c:v>-390.846000065</c:v>
                </c:pt>
                <c:pt idx="7798">
                  <c:v>-391.16300008000002</c:v>
                </c:pt>
                <c:pt idx="7799">
                  <c:v>-391.25100000499998</c:v>
                </c:pt>
                <c:pt idx="7800">
                  <c:v>-391.15200009</c:v>
                </c:pt>
                <c:pt idx="7801">
                  <c:v>-390.95599997099998</c:v>
                </c:pt>
                <c:pt idx="7802">
                  <c:v>-390.656000027</c:v>
                </c:pt>
                <c:pt idx="7803">
                  <c:v>-390.53499981499999</c:v>
                </c:pt>
                <c:pt idx="7804">
                  <c:v>-390.68299991800001</c:v>
                </c:pt>
                <c:pt idx="7805">
                  <c:v>-390.86600001900001</c:v>
                </c:pt>
                <c:pt idx="7806">
                  <c:v>-391.05200000299999</c:v>
                </c:pt>
                <c:pt idx="7807">
                  <c:v>-391.164000251</c:v>
                </c:pt>
                <c:pt idx="7808">
                  <c:v>-391.233999934</c:v>
                </c:pt>
                <c:pt idx="7809">
                  <c:v>-391.18800025899998</c:v>
                </c:pt>
                <c:pt idx="7810">
                  <c:v>-391.01599983400001</c:v>
                </c:pt>
                <c:pt idx="7811">
                  <c:v>-390.79399999499998</c:v>
                </c:pt>
                <c:pt idx="7812">
                  <c:v>-390.74800000499999</c:v>
                </c:pt>
                <c:pt idx="7813">
                  <c:v>-390.99999993300003</c:v>
                </c:pt>
                <c:pt idx="7814">
                  <c:v>-391.16000019699999</c:v>
                </c:pt>
                <c:pt idx="7815">
                  <c:v>-391.31800012000002</c:v>
                </c:pt>
                <c:pt idx="7816">
                  <c:v>-391.43400010699997</c:v>
                </c:pt>
                <c:pt idx="7817">
                  <c:v>-391.49399997</c:v>
                </c:pt>
                <c:pt idx="7818">
                  <c:v>-391.52200003199999</c:v>
                </c:pt>
                <c:pt idx="7819">
                  <c:v>-391.34999992100001</c:v>
                </c:pt>
                <c:pt idx="7820">
                  <c:v>-391.05200000299999</c:v>
                </c:pt>
                <c:pt idx="7821">
                  <c:v>-390.83100001999998</c:v>
                </c:pt>
                <c:pt idx="7822">
                  <c:v>-390.95300008800001</c:v>
                </c:pt>
                <c:pt idx="7823">
                  <c:v>-391.14700018000002</c:v>
                </c:pt>
                <c:pt idx="7824">
                  <c:v>-391.34999992100001</c:v>
                </c:pt>
                <c:pt idx="7825">
                  <c:v>-391.53700007600003</c:v>
                </c:pt>
                <c:pt idx="7826">
                  <c:v>-391.70099976500001</c:v>
                </c:pt>
                <c:pt idx="7827">
                  <c:v>-391.80400004799998</c:v>
                </c:pt>
                <c:pt idx="7828">
                  <c:v>-391.66</c:v>
                </c:pt>
                <c:pt idx="7829">
                  <c:v>-391.31899997599999</c:v>
                </c:pt>
                <c:pt idx="7830">
                  <c:v>-391.14700018000002</c:v>
                </c:pt>
                <c:pt idx="7831">
                  <c:v>-391.27000010299997</c:v>
                </c:pt>
                <c:pt idx="7832">
                  <c:v>-391.530999995</c:v>
                </c:pt>
                <c:pt idx="7833">
                  <c:v>-391.75600003199997</c:v>
                </c:pt>
                <c:pt idx="7834">
                  <c:v>-391.90200010799998</c:v>
                </c:pt>
                <c:pt idx="7835">
                  <c:v>-391.95399986299998</c:v>
                </c:pt>
                <c:pt idx="7836">
                  <c:v>-391.849000182</c:v>
                </c:pt>
                <c:pt idx="7837">
                  <c:v>-391.66700025099999</c:v>
                </c:pt>
                <c:pt idx="7838">
                  <c:v>-391.377999983</c:v>
                </c:pt>
                <c:pt idx="7839">
                  <c:v>-391.24899997799997</c:v>
                </c:pt>
                <c:pt idx="7840">
                  <c:v>-391.45399974700001</c:v>
                </c:pt>
                <c:pt idx="7841">
                  <c:v>-391.78299992299998</c:v>
                </c:pt>
                <c:pt idx="7842">
                  <c:v>-392.10800004700002</c:v>
                </c:pt>
                <c:pt idx="7843">
                  <c:v>-392.22899994300002</c:v>
                </c:pt>
                <c:pt idx="7844">
                  <c:v>-392.23699973700002</c:v>
                </c:pt>
                <c:pt idx="7845">
                  <c:v>-392.13599979399999</c:v>
                </c:pt>
                <c:pt idx="7846">
                  <c:v>-391.927999828</c:v>
                </c:pt>
                <c:pt idx="7847">
                  <c:v>-391.72199989000001</c:v>
                </c:pt>
                <c:pt idx="7848">
                  <c:v>-391.61899992000002</c:v>
                </c:pt>
                <c:pt idx="7849">
                  <c:v>-391.75799974500001</c:v>
                </c:pt>
                <c:pt idx="7850">
                  <c:v>-391.90700001800002</c:v>
                </c:pt>
                <c:pt idx="7851">
                  <c:v>-392.071999877</c:v>
                </c:pt>
                <c:pt idx="7852">
                  <c:v>-392.21599992599999</c:v>
                </c:pt>
                <c:pt idx="7853">
                  <c:v>-392.27000002300002</c:v>
                </c:pt>
                <c:pt idx="7854">
                  <c:v>-392.226999917</c:v>
                </c:pt>
                <c:pt idx="7855">
                  <c:v>-392.11700001000003</c:v>
                </c:pt>
                <c:pt idx="7856">
                  <c:v>-391.981000069</c:v>
                </c:pt>
                <c:pt idx="7857">
                  <c:v>-391.95399986299998</c:v>
                </c:pt>
                <c:pt idx="7858">
                  <c:v>-392.06000003000003</c:v>
                </c:pt>
                <c:pt idx="7859">
                  <c:v>-392.23600019499997</c:v>
                </c:pt>
                <c:pt idx="7860">
                  <c:v>-392.40500010800002</c:v>
                </c:pt>
                <c:pt idx="7861">
                  <c:v>-392.59600000199998</c:v>
                </c:pt>
                <c:pt idx="7862">
                  <c:v>-392.687000125</c:v>
                </c:pt>
                <c:pt idx="7863">
                  <c:v>-392.61600027100002</c:v>
                </c:pt>
                <c:pt idx="7864">
                  <c:v>-392.41600009799998</c:v>
                </c:pt>
                <c:pt idx="7865">
                  <c:v>-392.07200019200002</c:v>
                </c:pt>
                <c:pt idx="7866">
                  <c:v>-392.005999933</c:v>
                </c:pt>
                <c:pt idx="7867">
                  <c:v>-392.16799990999999</c:v>
                </c:pt>
                <c:pt idx="7868">
                  <c:v>-392.37299999200002</c:v>
                </c:pt>
                <c:pt idx="7869">
                  <c:v>-392.62299989399997</c:v>
                </c:pt>
                <c:pt idx="7870">
                  <c:v>-392.88900001000002</c:v>
                </c:pt>
                <c:pt idx="7871">
                  <c:v>-393.07400013799997</c:v>
                </c:pt>
                <c:pt idx="7872">
                  <c:v>-392.984000186</c:v>
                </c:pt>
                <c:pt idx="7873">
                  <c:v>-392.73100008699998</c:v>
                </c:pt>
                <c:pt idx="7874">
                  <c:v>-392.40199990999997</c:v>
                </c:pt>
                <c:pt idx="7875">
                  <c:v>-392.32900002999997</c:v>
                </c:pt>
                <c:pt idx="7876">
                  <c:v>-392.57800007499998</c:v>
                </c:pt>
                <c:pt idx="7877">
                  <c:v>-392.79000009399999</c:v>
                </c:pt>
                <c:pt idx="7878">
                  <c:v>-392.97299988100002</c:v>
                </c:pt>
                <c:pt idx="7879">
                  <c:v>-393.074999994</c:v>
                </c:pt>
                <c:pt idx="7880">
                  <c:v>-393.07299996699999</c:v>
                </c:pt>
                <c:pt idx="7881">
                  <c:v>-392.99000026700003</c:v>
                </c:pt>
                <c:pt idx="7882">
                  <c:v>-392.788999924</c:v>
                </c:pt>
                <c:pt idx="7883">
                  <c:v>-392.504000023</c:v>
                </c:pt>
                <c:pt idx="7884">
                  <c:v>-392.54399993200002</c:v>
                </c:pt>
                <c:pt idx="7885">
                  <c:v>-392.86200011800003</c:v>
                </c:pt>
                <c:pt idx="7886">
                  <c:v>-393.15499981200003</c:v>
                </c:pt>
                <c:pt idx="7887">
                  <c:v>-393.30699996800001</c:v>
                </c:pt>
                <c:pt idx="7888">
                  <c:v>-393.41199996400002</c:v>
                </c:pt>
                <c:pt idx="7889">
                  <c:v>-393.41399999100003</c:v>
                </c:pt>
                <c:pt idx="7890">
                  <c:v>-393.35399981400002</c:v>
                </c:pt>
                <c:pt idx="7891">
                  <c:v>-393.20800005199999</c:v>
                </c:pt>
                <c:pt idx="7892">
                  <c:v>-392.91300001799999</c:v>
                </c:pt>
                <c:pt idx="7893">
                  <c:v>-392.89699980300003</c:v>
                </c:pt>
                <c:pt idx="7894">
                  <c:v>-393.01299978999998</c:v>
                </c:pt>
                <c:pt idx="7895">
                  <c:v>-393.22099975499998</c:v>
                </c:pt>
                <c:pt idx="7896">
                  <c:v>-393.41800004499999</c:v>
                </c:pt>
                <c:pt idx="7897">
                  <c:v>-393.55500015699999</c:v>
                </c:pt>
                <c:pt idx="7898">
                  <c:v>-393.63399980399998</c:v>
                </c:pt>
                <c:pt idx="7899">
                  <c:v>-393.66300003600003</c:v>
                </c:pt>
                <c:pt idx="7900">
                  <c:v>-393.60399971499999</c:v>
                </c:pt>
                <c:pt idx="7901">
                  <c:v>-393.30800013800001</c:v>
                </c:pt>
                <c:pt idx="7902">
                  <c:v>-393.26099997900002</c:v>
                </c:pt>
                <c:pt idx="7903">
                  <c:v>-393.40999993700001</c:v>
                </c:pt>
                <c:pt idx="7904">
                  <c:v>-393.59799994899998</c:v>
                </c:pt>
                <c:pt idx="7905">
                  <c:v>-393.87300002900002</c:v>
                </c:pt>
                <c:pt idx="7906">
                  <c:v>-394.01199985300002</c:v>
                </c:pt>
                <c:pt idx="7907">
                  <c:v>-394.03000009499999</c:v>
                </c:pt>
                <c:pt idx="7908">
                  <c:v>-393.912999937</c:v>
                </c:pt>
                <c:pt idx="7909">
                  <c:v>-393.65400007199997</c:v>
                </c:pt>
                <c:pt idx="7910">
                  <c:v>-393.35099993</c:v>
                </c:pt>
                <c:pt idx="7911">
                  <c:v>-393.38099970500002</c:v>
                </c:pt>
                <c:pt idx="7912">
                  <c:v>-393.56399980600003</c:v>
                </c:pt>
                <c:pt idx="7913">
                  <c:v>-393.83899988600001</c:v>
                </c:pt>
                <c:pt idx="7914">
                  <c:v>-394.172999973</c:v>
                </c:pt>
                <c:pt idx="7915">
                  <c:v>-394.40599980299999</c:v>
                </c:pt>
                <c:pt idx="7916">
                  <c:v>-394.39299978499997</c:v>
                </c:pt>
                <c:pt idx="7917">
                  <c:v>-394.25599998799999</c:v>
                </c:pt>
                <c:pt idx="7918">
                  <c:v>-393.99699980899999</c:v>
                </c:pt>
                <c:pt idx="7919">
                  <c:v>-393.696000008</c:v>
                </c:pt>
                <c:pt idx="7920">
                  <c:v>-393.82099995900001</c:v>
                </c:pt>
                <c:pt idx="7921">
                  <c:v>-394.01000013999999</c:v>
                </c:pt>
                <c:pt idx="7922">
                  <c:v>-394.21200002500001</c:v>
                </c:pt>
                <c:pt idx="7923">
                  <c:v>-394.34700011000001</c:v>
                </c:pt>
                <c:pt idx="7924">
                  <c:v>-394.45700001699998</c:v>
                </c:pt>
                <c:pt idx="7925">
                  <c:v>-394.476999971</c:v>
                </c:pt>
                <c:pt idx="7926">
                  <c:v>-394.37800005499997</c:v>
                </c:pt>
                <c:pt idx="7927">
                  <c:v>-394.194000098</c:v>
                </c:pt>
                <c:pt idx="7928">
                  <c:v>-393.99500009600001</c:v>
                </c:pt>
                <c:pt idx="7929">
                  <c:v>-394.22599989899999</c:v>
                </c:pt>
                <c:pt idx="7930">
                  <c:v>-394.43699974800001</c:v>
                </c:pt>
                <c:pt idx="7931">
                  <c:v>-394.59500029899999</c:v>
                </c:pt>
                <c:pt idx="7932">
                  <c:v>-394.761999871</c:v>
                </c:pt>
                <c:pt idx="7933">
                  <c:v>-394.86199995700002</c:v>
                </c:pt>
                <c:pt idx="7934">
                  <c:v>-394.94899971199999</c:v>
                </c:pt>
                <c:pt idx="7935">
                  <c:v>-394.857999904</c:v>
                </c:pt>
                <c:pt idx="7936">
                  <c:v>-394.62500007400001</c:v>
                </c:pt>
                <c:pt idx="7937">
                  <c:v>-394.308000058</c:v>
                </c:pt>
                <c:pt idx="7938">
                  <c:v>-394.354000047</c:v>
                </c:pt>
                <c:pt idx="7939">
                  <c:v>-394.546000112</c:v>
                </c:pt>
                <c:pt idx="7940">
                  <c:v>-394.76100001499998</c:v>
                </c:pt>
                <c:pt idx="7941">
                  <c:v>-394.95000019700001</c:v>
                </c:pt>
                <c:pt idx="7942">
                  <c:v>-395.12699990300001</c:v>
                </c:pt>
                <c:pt idx="7943">
                  <c:v>-395.270000095</c:v>
                </c:pt>
                <c:pt idx="7944">
                  <c:v>-395.27599986199999</c:v>
                </c:pt>
                <c:pt idx="7945">
                  <c:v>-395.01699999700003</c:v>
                </c:pt>
                <c:pt idx="7946">
                  <c:v>-394.66199978499998</c:v>
                </c:pt>
                <c:pt idx="7947">
                  <c:v>-394.73299995299999</c:v>
                </c:pt>
                <c:pt idx="7948">
                  <c:v>-394.91299985699999</c:v>
                </c:pt>
                <c:pt idx="7949">
                  <c:v>-395.21100008899998</c:v>
                </c:pt>
                <c:pt idx="7950">
                  <c:v>-395.40699989299998</c:v>
                </c:pt>
                <c:pt idx="7951">
                  <c:v>-395.50900000600001</c:v>
                </c:pt>
                <c:pt idx="7952">
                  <c:v>-395.458999963</c:v>
                </c:pt>
                <c:pt idx="7953">
                  <c:v>-395.31300020200001</c:v>
                </c:pt>
                <c:pt idx="7954">
                  <c:v>-395.07699986</c:v>
                </c:pt>
                <c:pt idx="7955">
                  <c:v>-394.78000011300003</c:v>
                </c:pt>
                <c:pt idx="7956">
                  <c:v>-394.932999811</c:v>
                </c:pt>
                <c:pt idx="7957">
                  <c:v>-395.21899988199999</c:v>
                </c:pt>
                <c:pt idx="7958">
                  <c:v>-395.59399973400002</c:v>
                </c:pt>
                <c:pt idx="7959">
                  <c:v>-395.83200010199999</c:v>
                </c:pt>
                <c:pt idx="7960">
                  <c:v>-395.889000082</c:v>
                </c:pt>
                <c:pt idx="7961">
                  <c:v>-395.86799995699999</c:v>
                </c:pt>
                <c:pt idx="7962">
                  <c:v>-395.718999999</c:v>
                </c:pt>
                <c:pt idx="7963">
                  <c:v>-395.53600021199998</c:v>
                </c:pt>
                <c:pt idx="7964">
                  <c:v>-395.28399996899998</c:v>
                </c:pt>
                <c:pt idx="7965">
                  <c:v>-395.41000008999998</c:v>
                </c:pt>
                <c:pt idx="7966">
                  <c:v>-395.60399986800002</c:v>
                </c:pt>
                <c:pt idx="7967">
                  <c:v>-395.773999952</c:v>
                </c:pt>
                <c:pt idx="7968">
                  <c:v>-395.96500016099998</c:v>
                </c:pt>
                <c:pt idx="7969">
                  <c:v>-396.07300004000001</c:v>
                </c:pt>
                <c:pt idx="7970">
                  <c:v>-396.06999984200002</c:v>
                </c:pt>
                <c:pt idx="7971">
                  <c:v>-395.996000106</c:v>
                </c:pt>
                <c:pt idx="7972">
                  <c:v>-395.88000011899999</c:v>
                </c:pt>
                <c:pt idx="7973">
                  <c:v>-395.74400017699998</c:v>
                </c:pt>
                <c:pt idx="7974">
                  <c:v>-395.85600011100001</c:v>
                </c:pt>
                <c:pt idx="7975">
                  <c:v>-396.00299972800002</c:v>
                </c:pt>
                <c:pt idx="7976">
                  <c:v>-396.184999973</c:v>
                </c:pt>
                <c:pt idx="7977">
                  <c:v>-396.350000147</c:v>
                </c:pt>
                <c:pt idx="7978">
                  <c:v>-396.53800015799999</c:v>
                </c:pt>
                <c:pt idx="7979">
                  <c:v>-396.535999817</c:v>
                </c:pt>
                <c:pt idx="7980">
                  <c:v>-396.38900019900001</c:v>
                </c:pt>
                <c:pt idx="7981">
                  <c:v>-396.09699973400001</c:v>
                </c:pt>
                <c:pt idx="7982">
                  <c:v>-395.80499989700002</c:v>
                </c:pt>
                <c:pt idx="7983">
                  <c:v>-395.93899981099997</c:v>
                </c:pt>
                <c:pt idx="7984">
                  <c:v>-396.14199986699998</c:v>
                </c:pt>
                <c:pt idx="7985">
                  <c:v>-396.37799989400003</c:v>
                </c:pt>
                <c:pt idx="7986">
                  <c:v>-396.63799992999998</c:v>
                </c:pt>
                <c:pt idx="7987">
                  <c:v>-396.891000029</c:v>
                </c:pt>
                <c:pt idx="7988">
                  <c:v>-396.953999775</c:v>
                </c:pt>
                <c:pt idx="7989">
                  <c:v>-396.76699993400001</c:v>
                </c:pt>
                <c:pt idx="7990">
                  <c:v>-396.48800011499998</c:v>
                </c:pt>
                <c:pt idx="7991">
                  <c:v>-396.21700008900001</c:v>
                </c:pt>
                <c:pt idx="7992">
                  <c:v>-396.39299993899999</c:v>
                </c:pt>
                <c:pt idx="7993">
                  <c:v>-396.64900023500002</c:v>
                </c:pt>
                <c:pt idx="7994">
                  <c:v>-396.86900004699999</c:v>
                </c:pt>
                <c:pt idx="7995">
                  <c:v>-397.04499989700003</c:v>
                </c:pt>
                <c:pt idx="7996">
                  <c:v>-397.09099988700001</c:v>
                </c:pt>
                <c:pt idx="7997">
                  <c:v>-397.07600015700001</c:v>
                </c:pt>
                <c:pt idx="7998">
                  <c:v>-396.93399982099999</c:v>
                </c:pt>
                <c:pt idx="7999">
                  <c:v>-396.679999866</c:v>
                </c:pt>
                <c:pt idx="8000">
                  <c:v>-396.50800006899999</c:v>
                </c:pt>
                <c:pt idx="8001">
                  <c:v>-396.77300001499998</c:v>
                </c:pt>
                <c:pt idx="8002">
                  <c:v>-397.12399985899998</c:v>
                </c:pt>
                <c:pt idx="8003">
                  <c:v>-397.334999708</c:v>
                </c:pt>
                <c:pt idx="8004">
                  <c:v>-397.45900011600003</c:v>
                </c:pt>
                <c:pt idx="8005">
                  <c:v>-397.52300003300002</c:v>
                </c:pt>
                <c:pt idx="8006">
                  <c:v>-397.47999992699999</c:v>
                </c:pt>
                <c:pt idx="8007">
                  <c:v>-397.41300012699998</c:v>
                </c:pt>
                <c:pt idx="8008">
                  <c:v>-397.16199974099999</c:v>
                </c:pt>
                <c:pt idx="8009">
                  <c:v>-396.94399995499998</c:v>
                </c:pt>
                <c:pt idx="8010">
                  <c:v>-397.06100011199999</c:v>
                </c:pt>
                <c:pt idx="8011">
                  <c:v>-397.22300008899998</c:v>
                </c:pt>
                <c:pt idx="8012">
                  <c:v>-397.43799999100003</c:v>
                </c:pt>
                <c:pt idx="8013">
                  <c:v>-397.61599986800002</c:v>
                </c:pt>
                <c:pt idx="8014">
                  <c:v>-397.71300007100001</c:v>
                </c:pt>
                <c:pt idx="8015">
                  <c:v>-397.75299998000003</c:v>
                </c:pt>
                <c:pt idx="8016">
                  <c:v>-397.74300016000001</c:v>
                </c:pt>
                <c:pt idx="8017">
                  <c:v>-397.57799998600001</c:v>
                </c:pt>
                <c:pt idx="8018">
                  <c:v>-397.34899989600001</c:v>
                </c:pt>
                <c:pt idx="8019">
                  <c:v>-397.46400002600001</c:v>
                </c:pt>
                <c:pt idx="8020">
                  <c:v>-397.63400010999999</c:v>
                </c:pt>
                <c:pt idx="8021">
                  <c:v>-397.86499991300002</c:v>
                </c:pt>
                <c:pt idx="8022">
                  <c:v>-398.10499999400002</c:v>
                </c:pt>
                <c:pt idx="8023">
                  <c:v>-398.19900000000001</c:v>
                </c:pt>
                <c:pt idx="8024">
                  <c:v>-398.15700006399999</c:v>
                </c:pt>
                <c:pt idx="8025">
                  <c:v>-397.942000162</c:v>
                </c:pt>
                <c:pt idx="8026">
                  <c:v>-397.66999996499999</c:v>
                </c:pt>
                <c:pt idx="8027">
                  <c:v>-397.50000019599997</c:v>
                </c:pt>
                <c:pt idx="8028">
                  <c:v>-397.65699994800002</c:v>
                </c:pt>
                <c:pt idx="8029">
                  <c:v>-397.90999973200002</c:v>
                </c:pt>
                <c:pt idx="8030">
                  <c:v>-398.24000007900003</c:v>
                </c:pt>
                <c:pt idx="8031">
                  <c:v>-398.566999915</c:v>
                </c:pt>
                <c:pt idx="8032">
                  <c:v>-398.66200009099998</c:v>
                </c:pt>
                <c:pt idx="8033">
                  <c:v>-398.57200013900001</c:v>
                </c:pt>
                <c:pt idx="8034">
                  <c:v>-398.38399981399999</c:v>
                </c:pt>
                <c:pt idx="8035">
                  <c:v>-398.093000147</c:v>
                </c:pt>
                <c:pt idx="8036">
                  <c:v>-398.01799992600002</c:v>
                </c:pt>
                <c:pt idx="8037">
                  <c:v>-398.18700015299999</c:v>
                </c:pt>
                <c:pt idx="8038">
                  <c:v>-398.38900003800001</c:v>
                </c:pt>
                <c:pt idx="8039">
                  <c:v>-398.58800004</c:v>
                </c:pt>
                <c:pt idx="8040">
                  <c:v>-398.71200013399999</c:v>
                </c:pt>
                <c:pt idx="8041">
                  <c:v>-398.791000096</c:v>
                </c:pt>
                <c:pt idx="8042">
                  <c:v>-398.75200004300001</c:v>
                </c:pt>
                <c:pt idx="8043">
                  <c:v>-398.58600001299999</c:v>
                </c:pt>
                <c:pt idx="8044">
                  <c:v>-398.37300013800001</c:v>
                </c:pt>
                <c:pt idx="8045">
                  <c:v>-398.37600002099998</c:v>
                </c:pt>
                <c:pt idx="8046">
                  <c:v>-398.64999992999998</c:v>
                </c:pt>
                <c:pt idx="8047">
                  <c:v>-398.82899997800001</c:v>
                </c:pt>
                <c:pt idx="8048">
                  <c:v>-399.00199994399998</c:v>
                </c:pt>
                <c:pt idx="8049">
                  <c:v>-399.12899992199999</c:v>
                </c:pt>
                <c:pt idx="8050">
                  <c:v>-399.19700020699997</c:v>
                </c:pt>
                <c:pt idx="8051">
                  <c:v>-399.17699993799999</c:v>
                </c:pt>
                <c:pt idx="8052">
                  <c:v>-398.924000154</c:v>
                </c:pt>
                <c:pt idx="8053">
                  <c:v>-398.54899998799999</c:v>
                </c:pt>
                <c:pt idx="8054">
                  <c:v>-398.28899995199998</c:v>
                </c:pt>
                <c:pt idx="8055">
                  <c:v>-398.34500007600002</c:v>
                </c:pt>
                <c:pt idx="8056">
                  <c:v>-398.47000002599998</c:v>
                </c:pt>
                <c:pt idx="8057">
                  <c:v>-398.59999988700002</c:v>
                </c:pt>
                <c:pt idx="8058">
                  <c:v>-398.710999964</c:v>
                </c:pt>
                <c:pt idx="8059">
                  <c:v>-398.794999835</c:v>
                </c:pt>
                <c:pt idx="8060">
                  <c:v>-398.81600027399998</c:v>
                </c:pt>
                <c:pt idx="8061">
                  <c:v>-398.59000006700001</c:v>
                </c:pt>
                <c:pt idx="8062">
                  <c:v>-398.17099993800002</c:v>
                </c:pt>
                <c:pt idx="8063">
                  <c:v>-397.96400014300002</c:v>
                </c:pt>
                <c:pt idx="8064">
                  <c:v>-398.02100012300002</c:v>
                </c:pt>
                <c:pt idx="8065">
                  <c:v>-398.21299987399999</c:v>
                </c:pt>
                <c:pt idx="8066">
                  <c:v>-398.36500002999998</c:v>
                </c:pt>
                <c:pt idx="8067">
                  <c:v>-398.43500002799999</c:v>
                </c:pt>
                <c:pt idx="8068">
                  <c:v>-398.406999966</c:v>
                </c:pt>
                <c:pt idx="8069">
                  <c:v>-398.21899995400003</c:v>
                </c:pt>
                <c:pt idx="8070">
                  <c:v>-397.956999892</c:v>
                </c:pt>
                <c:pt idx="8071">
                  <c:v>-397.59100000400002</c:v>
                </c:pt>
                <c:pt idx="8072">
                  <c:v>-397.42700000100001</c:v>
                </c:pt>
                <c:pt idx="8073">
                  <c:v>-397.56799985200001</c:v>
                </c:pt>
                <c:pt idx="8074">
                  <c:v>-397.82700003100001</c:v>
                </c:pt>
                <c:pt idx="8075">
                  <c:v>-398.07899995899999</c:v>
                </c:pt>
                <c:pt idx="8076">
                  <c:v>-398.125000263</c:v>
                </c:pt>
                <c:pt idx="8077">
                  <c:v>-398.05299992400001</c:v>
                </c:pt>
                <c:pt idx="8078">
                  <c:v>-397.86800011100001</c:v>
                </c:pt>
                <c:pt idx="8079">
                  <c:v>-397.58000001300002</c:v>
                </c:pt>
                <c:pt idx="8080">
                  <c:v>-397.29599996899998</c:v>
                </c:pt>
                <c:pt idx="8081">
                  <c:v>-397.161000199</c:v>
                </c:pt>
                <c:pt idx="8082">
                  <c:v>-397.23499993600001</c:v>
                </c:pt>
                <c:pt idx="8083">
                  <c:v>-397.31599992399998</c:v>
                </c:pt>
                <c:pt idx="8084">
                  <c:v>-397.40700004600001</c:v>
                </c:pt>
                <c:pt idx="8085">
                  <c:v>-397.47299999000001</c:v>
                </c:pt>
                <c:pt idx="8086">
                  <c:v>-397.45000015199997</c:v>
                </c:pt>
                <c:pt idx="8087">
                  <c:v>-397.323000175</c:v>
                </c:pt>
                <c:pt idx="8088">
                  <c:v>-397.13300013700001</c:v>
                </c:pt>
                <c:pt idx="8089">
                  <c:v>-396.91900009099999</c:v>
                </c:pt>
                <c:pt idx="8090">
                  <c:v>-396.86299996700001</c:v>
                </c:pt>
                <c:pt idx="8091">
                  <c:v>-396.90300019</c:v>
                </c:pt>
                <c:pt idx="8092">
                  <c:v>-397.01100006899998</c:v>
                </c:pt>
                <c:pt idx="8093">
                  <c:v>-397.10700010199997</c:v>
                </c:pt>
                <c:pt idx="8094">
                  <c:v>-397.21999989099999</c:v>
                </c:pt>
                <c:pt idx="8095">
                  <c:v>-397.23000002600003</c:v>
                </c:pt>
                <c:pt idx="8096">
                  <c:v>-397.07700001299997</c:v>
                </c:pt>
                <c:pt idx="8097">
                  <c:v>-396.794999996</c:v>
                </c:pt>
                <c:pt idx="8098">
                  <c:v>-396.375000011</c:v>
                </c:pt>
                <c:pt idx="8099">
                  <c:v>-396.281000006</c:v>
                </c:pt>
                <c:pt idx="8100">
                  <c:v>-396.37799989400003</c:v>
                </c:pt>
                <c:pt idx="8101">
                  <c:v>-396.51299997900003</c:v>
                </c:pt>
                <c:pt idx="8102">
                  <c:v>-396.69</c:v>
                </c:pt>
                <c:pt idx="8103">
                  <c:v>-396.87800001099998</c:v>
                </c:pt>
                <c:pt idx="8104">
                  <c:v>-396.98200015100002</c:v>
                </c:pt>
                <c:pt idx="8105">
                  <c:v>-396.81000004100002</c:v>
                </c:pt>
                <c:pt idx="8106">
                  <c:v>-396.474000241</c:v>
                </c:pt>
                <c:pt idx="8107">
                  <c:v>-396.06899998599999</c:v>
                </c:pt>
                <c:pt idx="8108">
                  <c:v>-395.97000007100002</c:v>
                </c:pt>
                <c:pt idx="8109">
                  <c:v>-396.15400002799998</c:v>
                </c:pt>
                <c:pt idx="8110">
                  <c:v>-396.29600004999998</c:v>
                </c:pt>
                <c:pt idx="8111">
                  <c:v>-396.40600027099998</c:v>
                </c:pt>
                <c:pt idx="8112">
                  <c:v>-396.42799993699998</c:v>
                </c:pt>
                <c:pt idx="8113">
                  <c:v>-396.344999922</c:v>
                </c:pt>
                <c:pt idx="8114">
                  <c:v>-396.18000006300002</c:v>
                </c:pt>
                <c:pt idx="8115">
                  <c:v>-395.89599970500001</c:v>
                </c:pt>
                <c:pt idx="8116">
                  <c:v>-395.53499972700001</c:v>
                </c:pt>
                <c:pt idx="8117">
                  <c:v>-395.55000008500002</c:v>
                </c:pt>
                <c:pt idx="8118">
                  <c:v>-395.80299987000001</c:v>
                </c:pt>
                <c:pt idx="8119">
                  <c:v>-396.02700005100002</c:v>
                </c:pt>
                <c:pt idx="8120">
                  <c:v>-396.10400029900001</c:v>
                </c:pt>
                <c:pt idx="8121">
                  <c:v>-396.12899984900002</c:v>
                </c:pt>
                <c:pt idx="8122">
                  <c:v>-396.04900003199998</c:v>
                </c:pt>
                <c:pt idx="8123">
                  <c:v>-395.90499998299998</c:v>
                </c:pt>
                <c:pt idx="8124">
                  <c:v>-395.67700006299998</c:v>
                </c:pt>
                <c:pt idx="8125">
                  <c:v>-395.30599995099999</c:v>
                </c:pt>
                <c:pt idx="8126">
                  <c:v>-395.26600004199997</c:v>
                </c:pt>
                <c:pt idx="8127">
                  <c:v>-395.31699994100001</c:v>
                </c:pt>
                <c:pt idx="8128">
                  <c:v>-395.45600008000002</c:v>
                </c:pt>
                <c:pt idx="8129">
                  <c:v>-395.57799983299998</c:v>
                </c:pt>
                <c:pt idx="8130">
                  <c:v>-395.63500012700001</c:v>
                </c:pt>
                <c:pt idx="8131">
                  <c:v>-395.63100007399999</c:v>
                </c:pt>
                <c:pt idx="8132">
                  <c:v>-395.57499995000001</c:v>
                </c:pt>
                <c:pt idx="8133">
                  <c:v>-395.43499995500002</c:v>
                </c:pt>
                <c:pt idx="8134">
                  <c:v>-395.06100027399998</c:v>
                </c:pt>
                <c:pt idx="8135">
                  <c:v>-394.99200013199999</c:v>
                </c:pt>
                <c:pt idx="8136">
                  <c:v>-395.07600000399998</c:v>
                </c:pt>
                <c:pt idx="8137">
                  <c:v>-395.19499987400002</c:v>
                </c:pt>
                <c:pt idx="8138">
                  <c:v>-395.39399987600001</c:v>
                </c:pt>
                <c:pt idx="8139">
                  <c:v>-395.45400005300002</c:v>
                </c:pt>
                <c:pt idx="8140">
                  <c:v>-395.38699993900002</c:v>
                </c:pt>
                <c:pt idx="8141">
                  <c:v>-395.18599991000002</c:v>
                </c:pt>
                <c:pt idx="8142">
                  <c:v>-394.84299985899997</c:v>
                </c:pt>
                <c:pt idx="8143">
                  <c:v>-394.46300009700002</c:v>
                </c:pt>
                <c:pt idx="8144">
                  <c:v>-394.47399977399999</c:v>
                </c:pt>
                <c:pt idx="8145">
                  <c:v>-394.59200010199999</c:v>
                </c:pt>
                <c:pt idx="8146">
                  <c:v>-394.79499984300003</c:v>
                </c:pt>
                <c:pt idx="8147">
                  <c:v>-395.05199999500002</c:v>
                </c:pt>
                <c:pt idx="8148">
                  <c:v>-395.20400015199999</c:v>
                </c:pt>
                <c:pt idx="8149">
                  <c:v>-395.108000119</c:v>
                </c:pt>
                <c:pt idx="8150">
                  <c:v>-394.885999965</c:v>
                </c:pt>
                <c:pt idx="8151">
                  <c:v>-394.54399977100002</c:v>
                </c:pt>
                <c:pt idx="8152">
                  <c:v>-394.16600003600001</c:v>
                </c:pt>
                <c:pt idx="8153">
                  <c:v>-394.27300005900003</c:v>
                </c:pt>
                <c:pt idx="8154">
                  <c:v>-394.39599998300002</c:v>
                </c:pt>
                <c:pt idx="8155">
                  <c:v>-394.52699969999998</c:v>
                </c:pt>
                <c:pt idx="8156">
                  <c:v>-394.58499984999997</c:v>
                </c:pt>
                <c:pt idx="8157">
                  <c:v>-394.61499993899997</c:v>
                </c:pt>
                <c:pt idx="8158">
                  <c:v>-394.54999985199998</c:v>
                </c:pt>
                <c:pt idx="8159">
                  <c:v>-394.36499972399997</c:v>
                </c:pt>
                <c:pt idx="8160">
                  <c:v>-394.09699989500001</c:v>
                </c:pt>
                <c:pt idx="8161">
                  <c:v>-393.82700003899998</c:v>
                </c:pt>
                <c:pt idx="8162">
                  <c:v>-394.03599986099999</c:v>
                </c:pt>
                <c:pt idx="8163">
                  <c:v>-394.181999937</c:v>
                </c:pt>
                <c:pt idx="8164">
                  <c:v>-394.26799983500001</c:v>
                </c:pt>
                <c:pt idx="8165">
                  <c:v>-394.35899995699998</c:v>
                </c:pt>
                <c:pt idx="8166">
                  <c:v>-394.37699988499998</c:v>
                </c:pt>
                <c:pt idx="8167">
                  <c:v>-394.37800005499997</c:v>
                </c:pt>
                <c:pt idx="8168">
                  <c:v>-394.20199989100001</c:v>
                </c:pt>
                <c:pt idx="8169">
                  <c:v>-393.88400001899998</c:v>
                </c:pt>
                <c:pt idx="8170">
                  <c:v>-393.51400007699999</c:v>
                </c:pt>
                <c:pt idx="8171">
                  <c:v>-393.52299972700001</c:v>
                </c:pt>
                <c:pt idx="8172">
                  <c:v>-393.647999992</c:v>
                </c:pt>
                <c:pt idx="8173">
                  <c:v>-393.79299989700002</c:v>
                </c:pt>
                <c:pt idx="8174">
                  <c:v>-393.90500014399998</c:v>
                </c:pt>
                <c:pt idx="8175">
                  <c:v>-394.00000000599999</c:v>
                </c:pt>
                <c:pt idx="8176">
                  <c:v>-394.05699998599999</c:v>
                </c:pt>
                <c:pt idx="8177">
                  <c:v>-393.97699985399998</c:v>
                </c:pt>
                <c:pt idx="8178">
                  <c:v>-393.63299994699997</c:v>
                </c:pt>
                <c:pt idx="8179">
                  <c:v>-393.242000195</c:v>
                </c:pt>
                <c:pt idx="8180">
                  <c:v>-393.26199983499998</c:v>
                </c:pt>
                <c:pt idx="8181">
                  <c:v>-393.37600010900002</c:v>
                </c:pt>
                <c:pt idx="8182">
                  <c:v>-393.60200000200001</c:v>
                </c:pt>
                <c:pt idx="8183">
                  <c:v>-393.72000001599997</c:v>
                </c:pt>
                <c:pt idx="8184">
                  <c:v>-393.73900011400002</c:v>
                </c:pt>
                <c:pt idx="8185">
                  <c:v>-393.60400002900002</c:v>
                </c:pt>
                <c:pt idx="8186">
                  <c:v>-393.370999885</c:v>
                </c:pt>
                <c:pt idx="8187">
                  <c:v>-393.05199984199999</c:v>
                </c:pt>
                <c:pt idx="8188">
                  <c:v>-392.72900005999998</c:v>
                </c:pt>
                <c:pt idx="8189">
                  <c:v>-392.82100003900001</c:v>
                </c:pt>
                <c:pt idx="8190">
                  <c:v>-393.04200002200002</c:v>
                </c:pt>
                <c:pt idx="8191">
                  <c:v>-393.345000164</c:v>
                </c:pt>
                <c:pt idx="8192">
                  <c:v>-393.50500011399998</c:v>
                </c:pt>
                <c:pt idx="8193">
                  <c:v>-393.47999993500002</c:v>
                </c:pt>
                <c:pt idx="8194">
                  <c:v>-393.370999885</c:v>
                </c:pt>
                <c:pt idx="8195">
                  <c:v>-393.13600002800001</c:v>
                </c:pt>
                <c:pt idx="8196">
                  <c:v>-392.870000226</c:v>
                </c:pt>
                <c:pt idx="8197">
                  <c:v>-392.59499983199998</c:v>
                </c:pt>
                <c:pt idx="8198">
                  <c:v>-392.66100009000002</c:v>
                </c:pt>
                <c:pt idx="8199">
                  <c:v>-392.788999924</c:v>
                </c:pt>
                <c:pt idx="8200">
                  <c:v>-392.88600012699999</c:v>
                </c:pt>
                <c:pt idx="8201">
                  <c:v>-392.998999916</c:v>
                </c:pt>
                <c:pt idx="8202">
                  <c:v>-393.02499995099998</c:v>
                </c:pt>
                <c:pt idx="8203">
                  <c:v>-392.93600017</c:v>
                </c:pt>
                <c:pt idx="8204">
                  <c:v>-392.77500005000002</c:v>
                </c:pt>
                <c:pt idx="8205">
                  <c:v>-392.575000192</c:v>
                </c:pt>
                <c:pt idx="8206">
                  <c:v>-392.41800012499999</c:v>
                </c:pt>
                <c:pt idx="8207">
                  <c:v>-392.46900002500001</c:v>
                </c:pt>
                <c:pt idx="8208">
                  <c:v>-392.55100018299999</c:v>
                </c:pt>
                <c:pt idx="8209">
                  <c:v>-392.66199994599998</c:v>
                </c:pt>
                <c:pt idx="8210">
                  <c:v>-392.74799984399999</c:v>
                </c:pt>
                <c:pt idx="8211">
                  <c:v>-392.85300015500002</c:v>
                </c:pt>
                <c:pt idx="8212">
                  <c:v>-392.76499991499998</c:v>
                </c:pt>
                <c:pt idx="8213">
                  <c:v>-392.53000005799998</c:v>
                </c:pt>
                <c:pt idx="8214">
                  <c:v>-392.15600006300002</c:v>
                </c:pt>
                <c:pt idx="8215">
                  <c:v>-391.84399995699999</c:v>
                </c:pt>
                <c:pt idx="8216">
                  <c:v>-391.91800000799998</c:v>
                </c:pt>
                <c:pt idx="8217">
                  <c:v>-392.05499980600001</c:v>
                </c:pt>
                <c:pt idx="8218">
                  <c:v>-392.21999998000001</c:v>
                </c:pt>
                <c:pt idx="8219">
                  <c:v>-392.40100005400001</c:v>
                </c:pt>
                <c:pt idx="8220">
                  <c:v>-392.56900011099998</c:v>
                </c:pt>
                <c:pt idx="8221">
                  <c:v>-392.54500010300001</c:v>
                </c:pt>
                <c:pt idx="8222">
                  <c:v>-392.27200004999997</c:v>
                </c:pt>
                <c:pt idx="8223">
                  <c:v>-391.91000021500003</c:v>
                </c:pt>
                <c:pt idx="8224">
                  <c:v>-391.62199980299999</c:v>
                </c:pt>
                <c:pt idx="8225">
                  <c:v>-391.73899996099999</c:v>
                </c:pt>
                <c:pt idx="8226">
                  <c:v>-391.92800014300002</c:v>
                </c:pt>
                <c:pt idx="8227">
                  <c:v>-392.07599993100001</c:v>
                </c:pt>
                <c:pt idx="8228">
                  <c:v>-392.17399999000003</c:v>
                </c:pt>
                <c:pt idx="8229">
                  <c:v>-392.134000082</c:v>
                </c:pt>
                <c:pt idx="8230">
                  <c:v>-392.03199996799998</c:v>
                </c:pt>
                <c:pt idx="8231">
                  <c:v>-391.80299987799998</c:v>
                </c:pt>
                <c:pt idx="8232">
                  <c:v>-391.46699976399998</c:v>
                </c:pt>
                <c:pt idx="8233">
                  <c:v>-391.27999992299999</c:v>
                </c:pt>
                <c:pt idx="8234">
                  <c:v>-391.48599986200003</c:v>
                </c:pt>
                <c:pt idx="8235">
                  <c:v>-391.77199993300002</c:v>
                </c:pt>
                <c:pt idx="8236">
                  <c:v>-391.90999990099999</c:v>
                </c:pt>
                <c:pt idx="8237">
                  <c:v>-391.95300000700001</c:v>
                </c:pt>
                <c:pt idx="8238">
                  <c:v>-391.93499976499999</c:v>
                </c:pt>
                <c:pt idx="8239">
                  <c:v>-391.80300019200001</c:v>
                </c:pt>
                <c:pt idx="8240">
                  <c:v>-391.64999986499998</c:v>
                </c:pt>
                <c:pt idx="8241">
                  <c:v>-391.31399975199997</c:v>
                </c:pt>
                <c:pt idx="8242">
                  <c:v>-391.084000119</c:v>
                </c:pt>
                <c:pt idx="8243">
                  <c:v>-391.14199995500002</c:v>
                </c:pt>
                <c:pt idx="8244">
                  <c:v>-391.23800030199999</c:v>
                </c:pt>
                <c:pt idx="8245">
                  <c:v>-391.38099986600002</c:v>
                </c:pt>
                <c:pt idx="8246">
                  <c:v>-391.47699989799997</c:v>
                </c:pt>
                <c:pt idx="8247">
                  <c:v>-391.49000023000002</c:v>
                </c:pt>
                <c:pt idx="8248">
                  <c:v>-391.44200021400002</c:v>
                </c:pt>
                <c:pt idx="8249">
                  <c:v>-391.34399983999998</c:v>
                </c:pt>
                <c:pt idx="8250">
                  <c:v>-391.09799999299997</c:v>
                </c:pt>
                <c:pt idx="8251">
                  <c:v>-390.858000226</c:v>
                </c:pt>
                <c:pt idx="8252">
                  <c:v>-390.91400003500002</c:v>
                </c:pt>
                <c:pt idx="8253">
                  <c:v>-391.018000175</c:v>
                </c:pt>
                <c:pt idx="8254">
                  <c:v>-391.17600009799997</c:v>
                </c:pt>
                <c:pt idx="8255">
                  <c:v>-391.33600004700003</c:v>
                </c:pt>
                <c:pt idx="8256">
                  <c:v>-391.342000128</c:v>
                </c:pt>
                <c:pt idx="8257">
                  <c:v>-391.21399997999998</c:v>
                </c:pt>
                <c:pt idx="8258">
                  <c:v>-390.90999998199999</c:v>
                </c:pt>
                <c:pt idx="8259">
                  <c:v>-390.55599993999999</c:v>
                </c:pt>
                <c:pt idx="8260">
                  <c:v>-390.37999977599998</c:v>
                </c:pt>
                <c:pt idx="8261">
                  <c:v>-390.47800015000001</c:v>
                </c:pt>
                <c:pt idx="8262">
                  <c:v>-390.66399982000002</c:v>
                </c:pt>
                <c:pt idx="8263">
                  <c:v>-390.92000011599998</c:v>
                </c:pt>
                <c:pt idx="8264">
                  <c:v>-391.16599996299999</c:v>
                </c:pt>
                <c:pt idx="8265">
                  <c:v>-391.17600009799997</c:v>
                </c:pt>
                <c:pt idx="8266">
                  <c:v>-390.99700005</c:v>
                </c:pt>
                <c:pt idx="8267">
                  <c:v>-390.72100011399999</c:v>
                </c:pt>
                <c:pt idx="8268">
                  <c:v>-390.34699980400001</c:v>
                </c:pt>
                <c:pt idx="8269">
                  <c:v>-390.26699998599997</c:v>
                </c:pt>
                <c:pt idx="8270">
                  <c:v>-390.378000063</c:v>
                </c:pt>
                <c:pt idx="8271">
                  <c:v>-390.51400000500001</c:v>
                </c:pt>
                <c:pt idx="8272">
                  <c:v>-390.64000012600002</c:v>
                </c:pt>
                <c:pt idx="8273">
                  <c:v>-390.682000061</c:v>
                </c:pt>
                <c:pt idx="8274">
                  <c:v>-390.67399995400001</c:v>
                </c:pt>
                <c:pt idx="8275">
                  <c:v>-390.54500026400001</c:v>
                </c:pt>
                <c:pt idx="8276">
                  <c:v>-390.29200016499999</c:v>
                </c:pt>
                <c:pt idx="8277">
                  <c:v>-389.99799998700001</c:v>
                </c:pt>
                <c:pt idx="8278">
                  <c:v>-389.99799998700001</c:v>
                </c:pt>
                <c:pt idx="8279">
                  <c:v>-390.21299988999999</c:v>
                </c:pt>
                <c:pt idx="8280">
                  <c:v>-390.32599999299998</c:v>
                </c:pt>
                <c:pt idx="8281">
                  <c:v>-390.42500022299998</c:v>
                </c:pt>
                <c:pt idx="8282">
                  <c:v>-390.46899987199998</c:v>
                </c:pt>
                <c:pt idx="8283">
                  <c:v>-390.45199980000001</c:v>
                </c:pt>
                <c:pt idx="8284">
                  <c:v>-390.398000018</c:v>
                </c:pt>
                <c:pt idx="8285">
                  <c:v>-390.143999748</c:v>
                </c:pt>
                <c:pt idx="8286">
                  <c:v>-389.77599983300001</c:v>
                </c:pt>
                <c:pt idx="8287">
                  <c:v>-389.60499989300001</c:v>
                </c:pt>
                <c:pt idx="8288">
                  <c:v>-389.689999935</c:v>
                </c:pt>
                <c:pt idx="8289">
                  <c:v>-389.837999723</c:v>
                </c:pt>
                <c:pt idx="8290">
                  <c:v>-389.98200008600003</c:v>
                </c:pt>
                <c:pt idx="8291">
                  <c:v>-390.09800007299998</c:v>
                </c:pt>
                <c:pt idx="8292">
                  <c:v>-390.18299980099999</c:v>
                </c:pt>
                <c:pt idx="8293">
                  <c:v>-390.20299975500001</c:v>
                </c:pt>
                <c:pt idx="8294">
                  <c:v>-389.97899988900002</c:v>
                </c:pt>
                <c:pt idx="8295">
                  <c:v>-389.56799986800002</c:v>
                </c:pt>
                <c:pt idx="8296">
                  <c:v>-389.45100002499998</c:v>
                </c:pt>
                <c:pt idx="8297">
                  <c:v>-389.53800009299999</c:v>
                </c:pt>
                <c:pt idx="8298">
                  <c:v>-389.75299999600003</c:v>
                </c:pt>
                <c:pt idx="8299">
                  <c:v>-389.91900002599999</c:v>
                </c:pt>
                <c:pt idx="8300">
                  <c:v>-389.99400024800002</c:v>
                </c:pt>
                <c:pt idx="8301">
                  <c:v>-389.969000069</c:v>
                </c:pt>
                <c:pt idx="8302">
                  <c:v>-389.77799986000002</c:v>
                </c:pt>
                <c:pt idx="8303">
                  <c:v>-389.51699996799999</c:v>
                </c:pt>
                <c:pt idx="8304">
                  <c:v>-389.15900018799999</c:v>
                </c:pt>
                <c:pt idx="8305">
                  <c:v>-389.08900018999998</c:v>
                </c:pt>
                <c:pt idx="8306">
                  <c:v>-389.25900027400002</c:v>
                </c:pt>
                <c:pt idx="8307">
                  <c:v>-389.54099997600002</c:v>
                </c:pt>
                <c:pt idx="8308">
                  <c:v>-389.80699977799998</c:v>
                </c:pt>
                <c:pt idx="8309">
                  <c:v>-389.85799999199998</c:v>
                </c:pt>
                <c:pt idx="8310">
                  <c:v>-389.78400025500002</c:v>
                </c:pt>
                <c:pt idx="8311">
                  <c:v>-389.59999998299998</c:v>
                </c:pt>
                <c:pt idx="8312">
                  <c:v>-389.31300005600002</c:v>
                </c:pt>
                <c:pt idx="8313">
                  <c:v>-389.03700012000002</c:v>
                </c:pt>
                <c:pt idx="8314">
                  <c:v>-388.99800006800001</c:v>
                </c:pt>
                <c:pt idx="8315">
                  <c:v>-389.10200020799999</c:v>
                </c:pt>
                <c:pt idx="8316">
                  <c:v>-389.20499986300001</c:v>
                </c:pt>
                <c:pt idx="8317">
                  <c:v>-389.31000017299999</c:v>
                </c:pt>
                <c:pt idx="8318">
                  <c:v>-389.38300005399998</c:v>
                </c:pt>
                <c:pt idx="8319">
                  <c:v>-389.357000019</c:v>
                </c:pt>
                <c:pt idx="8320">
                  <c:v>-389.22899987099998</c:v>
                </c:pt>
                <c:pt idx="8321">
                  <c:v>-389.04000000299999</c:v>
                </c:pt>
                <c:pt idx="8322">
                  <c:v>-388.83499992100002</c:v>
                </c:pt>
                <c:pt idx="8323">
                  <c:v>-388.876999856</c:v>
                </c:pt>
                <c:pt idx="8324">
                  <c:v>-388.948000025</c:v>
                </c:pt>
                <c:pt idx="8325">
                  <c:v>-389.07700002899998</c:v>
                </c:pt>
                <c:pt idx="8326">
                  <c:v>-389.18700024999998</c:v>
                </c:pt>
                <c:pt idx="8327">
                  <c:v>-389.30500026300001</c:v>
                </c:pt>
                <c:pt idx="8328">
                  <c:v>-389.31500008299997</c:v>
                </c:pt>
                <c:pt idx="8329">
                  <c:v>-389.15899987300003</c:v>
                </c:pt>
                <c:pt idx="8330">
                  <c:v>-388.87900019800003</c:v>
                </c:pt>
                <c:pt idx="8331">
                  <c:v>-388.46700000599998</c:v>
                </c:pt>
                <c:pt idx="8332">
                  <c:v>-388.47399994300002</c:v>
                </c:pt>
                <c:pt idx="8333">
                  <c:v>-388.60300026099998</c:v>
                </c:pt>
                <c:pt idx="8334">
                  <c:v>-388.75899984300003</c:v>
                </c:pt>
                <c:pt idx="8335">
                  <c:v>-388.948000025</c:v>
                </c:pt>
                <c:pt idx="8336">
                  <c:v>-389.14200011600002</c:v>
                </c:pt>
                <c:pt idx="8337">
                  <c:v>-389.243000059</c:v>
                </c:pt>
                <c:pt idx="8338">
                  <c:v>-389.068999921</c:v>
                </c:pt>
                <c:pt idx="8339">
                  <c:v>-388.734999835</c:v>
                </c:pt>
                <c:pt idx="8340">
                  <c:v>-388.339000172</c:v>
                </c:pt>
                <c:pt idx="8341">
                  <c:v>-388.34299991099999</c:v>
                </c:pt>
                <c:pt idx="8342">
                  <c:v>-388.55799981400003</c:v>
                </c:pt>
                <c:pt idx="8343">
                  <c:v>-388.72100027499999</c:v>
                </c:pt>
                <c:pt idx="8344">
                  <c:v>-388.84300002800001</c:v>
                </c:pt>
                <c:pt idx="8345">
                  <c:v>-388.86900006299999</c:v>
                </c:pt>
                <c:pt idx="8346">
                  <c:v>-388.78600004800001</c:v>
                </c:pt>
                <c:pt idx="8347">
                  <c:v>-388.61699982099998</c:v>
                </c:pt>
                <c:pt idx="8348">
                  <c:v>-388.33300009099997</c:v>
                </c:pt>
                <c:pt idx="8349">
                  <c:v>-387.981999933</c:v>
                </c:pt>
                <c:pt idx="8350">
                  <c:v>-388.10299982999999</c:v>
                </c:pt>
                <c:pt idx="8351">
                  <c:v>-388.38499984700002</c:v>
                </c:pt>
                <c:pt idx="8352">
                  <c:v>-388.63000015300003</c:v>
                </c:pt>
                <c:pt idx="8353">
                  <c:v>-388.71899993400001</c:v>
                </c:pt>
                <c:pt idx="8354">
                  <c:v>-388.74899970799999</c:v>
                </c:pt>
                <c:pt idx="8355">
                  <c:v>-388.66600000800003</c:v>
                </c:pt>
                <c:pt idx="8356">
                  <c:v>-388.519000076</c:v>
                </c:pt>
                <c:pt idx="8357">
                  <c:v>-388.29099984099997</c:v>
                </c:pt>
                <c:pt idx="8358">
                  <c:v>-387.937000114</c:v>
                </c:pt>
                <c:pt idx="8359">
                  <c:v>-387.99799983399998</c:v>
                </c:pt>
                <c:pt idx="8360">
                  <c:v>-388.07900013599999</c:v>
                </c:pt>
                <c:pt idx="8361">
                  <c:v>-388.23700005900002</c:v>
                </c:pt>
                <c:pt idx="8362">
                  <c:v>-388.36899994599997</c:v>
                </c:pt>
                <c:pt idx="8363">
                  <c:v>-388.42799995299998</c:v>
                </c:pt>
                <c:pt idx="8364">
                  <c:v>-388.423000043</c:v>
                </c:pt>
                <c:pt idx="8365">
                  <c:v>-388.36300017999997</c:v>
                </c:pt>
                <c:pt idx="8366">
                  <c:v>-388.22299987100001</c:v>
                </c:pt>
                <c:pt idx="8367">
                  <c:v>-387.88500004399998</c:v>
                </c:pt>
                <c:pt idx="8368">
                  <c:v>-387.901000259</c:v>
                </c:pt>
                <c:pt idx="8369">
                  <c:v>-388.01300019299998</c:v>
                </c:pt>
                <c:pt idx="8370">
                  <c:v>-388.15200001699998</c:v>
                </c:pt>
                <c:pt idx="8371">
                  <c:v>-388.36099983899999</c:v>
                </c:pt>
                <c:pt idx="8372">
                  <c:v>-388.42100001599999</c:v>
                </c:pt>
                <c:pt idx="8373">
                  <c:v>-388.35199987499999</c:v>
                </c:pt>
                <c:pt idx="8374">
                  <c:v>-388.14599993600001</c:v>
                </c:pt>
                <c:pt idx="8375">
                  <c:v>-387.80299988600001</c:v>
                </c:pt>
                <c:pt idx="8376">
                  <c:v>-387.47899993300001</c:v>
                </c:pt>
                <c:pt idx="8377">
                  <c:v>-387.55599986800001</c:v>
                </c:pt>
                <c:pt idx="8378">
                  <c:v>-387.70299979999999</c:v>
                </c:pt>
                <c:pt idx="8379">
                  <c:v>-387.924999953</c:v>
                </c:pt>
                <c:pt idx="8380">
                  <c:v>-388.19199992599999</c:v>
                </c:pt>
                <c:pt idx="8381">
                  <c:v>-388.34600010899999</c:v>
                </c:pt>
                <c:pt idx="8382">
                  <c:v>-388.24299982500003</c:v>
                </c:pt>
                <c:pt idx="8383">
                  <c:v>-388.01600007600001</c:v>
                </c:pt>
                <c:pt idx="8384">
                  <c:v>-387.67300002500002</c:v>
                </c:pt>
                <c:pt idx="8385">
                  <c:v>-387.37100005399998</c:v>
                </c:pt>
                <c:pt idx="8386">
                  <c:v>-387.52699994900001</c:v>
                </c:pt>
                <c:pt idx="8387">
                  <c:v>-387.67900010599999</c:v>
                </c:pt>
                <c:pt idx="8388">
                  <c:v>-387.82800006399998</c:v>
                </c:pt>
                <c:pt idx="8389">
                  <c:v>-387.89400000799998</c:v>
                </c:pt>
                <c:pt idx="8390">
                  <c:v>-387.92200007000002</c:v>
                </c:pt>
                <c:pt idx="8391">
                  <c:v>-387.85400009900002</c:v>
                </c:pt>
                <c:pt idx="8392">
                  <c:v>-387.66200003400002</c:v>
                </c:pt>
                <c:pt idx="8393">
                  <c:v>-387.39400020599999</c:v>
                </c:pt>
                <c:pt idx="8394">
                  <c:v>-387.21500015800001</c:v>
                </c:pt>
                <c:pt idx="8395">
                  <c:v>-387.45999983500002</c:v>
                </c:pt>
                <c:pt idx="8396">
                  <c:v>-387.63399997300002</c:v>
                </c:pt>
                <c:pt idx="8397">
                  <c:v>-387.738000113</c:v>
                </c:pt>
                <c:pt idx="8398">
                  <c:v>-387.83500000100003</c:v>
                </c:pt>
                <c:pt idx="8399">
                  <c:v>-387.852000073</c:v>
                </c:pt>
                <c:pt idx="8400">
                  <c:v>-387.84800001899998</c:v>
                </c:pt>
                <c:pt idx="8401">
                  <c:v>-387.66500023200001</c:v>
                </c:pt>
                <c:pt idx="8402">
                  <c:v>-387.34600018899999</c:v>
                </c:pt>
                <c:pt idx="8403">
                  <c:v>-387.06899976800003</c:v>
                </c:pt>
                <c:pt idx="8404">
                  <c:v>-387.11400021600002</c:v>
                </c:pt>
                <c:pt idx="8405">
                  <c:v>-387.266999914</c:v>
                </c:pt>
                <c:pt idx="8406">
                  <c:v>-387.42699986299999</c:v>
                </c:pt>
                <c:pt idx="8407">
                  <c:v>-387.54599973299997</c:v>
                </c:pt>
                <c:pt idx="8408">
                  <c:v>-387.63699985599999</c:v>
                </c:pt>
                <c:pt idx="8409">
                  <c:v>-387.68899992600001</c:v>
                </c:pt>
                <c:pt idx="8410">
                  <c:v>-387.60200017099999</c:v>
                </c:pt>
                <c:pt idx="8411">
                  <c:v>-387.25799995</c:v>
                </c:pt>
                <c:pt idx="8412">
                  <c:v>-386.964000086</c:v>
                </c:pt>
                <c:pt idx="8413">
                  <c:v>-387.01900003899999</c:v>
                </c:pt>
                <c:pt idx="8414">
                  <c:v>-387.15900003399997</c:v>
                </c:pt>
                <c:pt idx="8415">
                  <c:v>-387.40100014299998</c:v>
                </c:pt>
                <c:pt idx="8416">
                  <c:v>-387.524999923</c:v>
                </c:pt>
                <c:pt idx="8417">
                  <c:v>-387.54099982299999</c:v>
                </c:pt>
                <c:pt idx="8418">
                  <c:v>-387.39800025900001</c:v>
                </c:pt>
                <c:pt idx="8419">
                  <c:v>-387.15900003399997</c:v>
                </c:pt>
                <c:pt idx="8420">
                  <c:v>-386.83799996499999</c:v>
                </c:pt>
                <c:pt idx="8421">
                  <c:v>-386.61400009900001</c:v>
                </c:pt>
                <c:pt idx="8422">
                  <c:v>-386.74199993299999</c:v>
                </c:pt>
                <c:pt idx="8423">
                  <c:v>-386.98899995099998</c:v>
                </c:pt>
                <c:pt idx="8424">
                  <c:v>-387.30799999300001</c:v>
                </c:pt>
                <c:pt idx="8425">
                  <c:v>-387.47300016700001</c:v>
                </c:pt>
                <c:pt idx="8426">
                  <c:v>-387.44599996099998</c:v>
                </c:pt>
                <c:pt idx="8427">
                  <c:v>-387.32799994800001</c:v>
                </c:pt>
                <c:pt idx="8428">
                  <c:v>-387.08500029800001</c:v>
                </c:pt>
                <c:pt idx="8429">
                  <c:v>-386.81800001099998</c:v>
                </c:pt>
                <c:pt idx="8430">
                  <c:v>-386.64499972900001</c:v>
                </c:pt>
                <c:pt idx="8431">
                  <c:v>-386.74599998600002</c:v>
                </c:pt>
                <c:pt idx="8432">
                  <c:v>-386.90000016900001</c:v>
                </c:pt>
                <c:pt idx="8433">
                  <c:v>-387.01299995900001</c:v>
                </c:pt>
                <c:pt idx="8434">
                  <c:v>-387.12999980199999</c:v>
                </c:pt>
                <c:pt idx="8435">
                  <c:v>-387.15299995399999</c:v>
                </c:pt>
                <c:pt idx="8436">
                  <c:v>-387.05400003800003</c:v>
                </c:pt>
                <c:pt idx="8437">
                  <c:v>-386.884999811</c:v>
                </c:pt>
                <c:pt idx="8438">
                  <c:v>-386.68499995299999</c:v>
                </c:pt>
                <c:pt idx="8439">
                  <c:v>-386.63400005300002</c:v>
                </c:pt>
                <c:pt idx="8440">
                  <c:v>-386.71999995099998</c:v>
                </c:pt>
                <c:pt idx="8441">
                  <c:v>-386.82699997399999</c:v>
                </c:pt>
                <c:pt idx="8442">
                  <c:v>-386.95200023899997</c:v>
                </c:pt>
                <c:pt idx="8443">
                  <c:v>-387.04199987700002</c:v>
                </c:pt>
                <c:pt idx="8444">
                  <c:v>-387.14399999</c:v>
                </c:pt>
                <c:pt idx="8445">
                  <c:v>-387.04599993099998</c:v>
                </c:pt>
                <c:pt idx="8446">
                  <c:v>-386.80299996600002</c:v>
                </c:pt>
                <c:pt idx="8447">
                  <c:v>-386.428999971</c:v>
                </c:pt>
                <c:pt idx="8448">
                  <c:v>-386.22700008599998</c:v>
                </c:pt>
                <c:pt idx="8449">
                  <c:v>-386.336000136</c:v>
                </c:pt>
                <c:pt idx="8450">
                  <c:v>-386.49899996800002</c:v>
                </c:pt>
                <c:pt idx="8451">
                  <c:v>-386.67700015899999</c:v>
                </c:pt>
                <c:pt idx="8452">
                  <c:v>-386.86199997300002</c:v>
                </c:pt>
                <c:pt idx="8453">
                  <c:v>-387.02500012000002</c:v>
                </c:pt>
                <c:pt idx="8454">
                  <c:v>-386.99199983400001</c:v>
                </c:pt>
                <c:pt idx="8455">
                  <c:v>-386.71099998800003</c:v>
                </c:pt>
                <c:pt idx="8456">
                  <c:v>-386.35000000899998</c:v>
                </c:pt>
                <c:pt idx="8457">
                  <c:v>-386.17500001600001</c:v>
                </c:pt>
                <c:pt idx="8458">
                  <c:v>-386.32600000100001</c:v>
                </c:pt>
                <c:pt idx="8459">
                  <c:v>-386.54200007399999</c:v>
                </c:pt>
                <c:pt idx="8460">
                  <c:v>-386.70400005099998</c:v>
                </c:pt>
                <c:pt idx="8461">
                  <c:v>-386.80299996600002</c:v>
                </c:pt>
                <c:pt idx="8462">
                  <c:v>-386.75900000399997</c:v>
                </c:pt>
                <c:pt idx="8463">
                  <c:v>-386.647999927</c:v>
                </c:pt>
                <c:pt idx="8464">
                  <c:v>-386.411000043</c:v>
                </c:pt>
                <c:pt idx="8465">
                  <c:v>-386.07600009999999</c:v>
                </c:pt>
                <c:pt idx="8466">
                  <c:v>-386.005999788</c:v>
                </c:pt>
                <c:pt idx="8467">
                  <c:v>-386.24699972600001</c:v>
                </c:pt>
                <c:pt idx="8468">
                  <c:v>-386.55900014600002</c:v>
                </c:pt>
                <c:pt idx="8469">
                  <c:v>-386.70999981699998</c:v>
                </c:pt>
                <c:pt idx="8470">
                  <c:v>-386.75800014800001</c:v>
                </c:pt>
                <c:pt idx="8471">
                  <c:v>-386.73099994199998</c:v>
                </c:pt>
                <c:pt idx="8472">
                  <c:v>-386.58899991999999</c:v>
                </c:pt>
                <c:pt idx="8473">
                  <c:v>-386.428999971</c:v>
                </c:pt>
                <c:pt idx="8474">
                  <c:v>-386.096000054</c:v>
                </c:pt>
                <c:pt idx="8475">
                  <c:v>-385.98599983399998</c:v>
                </c:pt>
                <c:pt idx="8476">
                  <c:v>-386.07999983899998</c:v>
                </c:pt>
                <c:pt idx="8477">
                  <c:v>-386.19999988000001</c:v>
                </c:pt>
                <c:pt idx="8478">
                  <c:v>-386.35600009000001</c:v>
                </c:pt>
                <c:pt idx="8479">
                  <c:v>-386.45600017599997</c:v>
                </c:pt>
                <c:pt idx="8480">
                  <c:v>-386.462000257</c:v>
                </c:pt>
                <c:pt idx="8481">
                  <c:v>-386.40400010600001</c:v>
                </c:pt>
                <c:pt idx="8482">
                  <c:v>-386.29900011000001</c:v>
                </c:pt>
                <c:pt idx="8483">
                  <c:v>-386.053999804</c:v>
                </c:pt>
                <c:pt idx="8484">
                  <c:v>-385.93799981799998</c:v>
                </c:pt>
                <c:pt idx="8485">
                  <c:v>-386.03000011099999</c:v>
                </c:pt>
                <c:pt idx="8486">
                  <c:v>-386.15900011500003</c:v>
                </c:pt>
                <c:pt idx="8487">
                  <c:v>-386.32899988399998</c:v>
                </c:pt>
                <c:pt idx="8488">
                  <c:v>-386.49299988799999</c:v>
                </c:pt>
                <c:pt idx="8489">
                  <c:v>-386.49099986099998</c:v>
                </c:pt>
                <c:pt idx="8490">
                  <c:v>-386.352999893</c:v>
                </c:pt>
                <c:pt idx="8491">
                  <c:v>-386.04299981399998</c:v>
                </c:pt>
                <c:pt idx="8492">
                  <c:v>-385.690999799</c:v>
                </c:pt>
                <c:pt idx="8493">
                  <c:v>-385.64100007100001</c:v>
                </c:pt>
                <c:pt idx="8494">
                  <c:v>-385.77399981399998</c:v>
                </c:pt>
                <c:pt idx="8495">
                  <c:v>-385.985000292</c:v>
                </c:pt>
                <c:pt idx="8496">
                  <c:v>-386.19999988000001</c:v>
                </c:pt>
                <c:pt idx="8497">
                  <c:v>-386.35200003599999</c:v>
                </c:pt>
                <c:pt idx="8498">
                  <c:v>-386.260000058</c:v>
                </c:pt>
                <c:pt idx="8499">
                  <c:v>-385.97399998700001</c:v>
                </c:pt>
                <c:pt idx="8500">
                  <c:v>-385.59500008100002</c:v>
                </c:pt>
                <c:pt idx="8501">
                  <c:v>-385.12999996299999</c:v>
                </c:pt>
                <c:pt idx="8502">
                  <c:v>-385.08400028800003</c:v>
                </c:pt>
                <c:pt idx="8503">
                  <c:v>-385.13400001700001</c:v>
                </c:pt>
                <c:pt idx="8504">
                  <c:v>-385.19799993399999</c:v>
                </c:pt>
                <c:pt idx="8505">
                  <c:v>-385.240000184</c:v>
                </c:pt>
                <c:pt idx="8506">
                  <c:v>-385.18699994299999</c:v>
                </c:pt>
                <c:pt idx="8507">
                  <c:v>-385.077000037</c:v>
                </c:pt>
                <c:pt idx="8508">
                  <c:v>-384.84100000900003</c:v>
                </c:pt>
                <c:pt idx="8509">
                  <c:v>-385.68599988900002</c:v>
                </c:pt>
                <c:pt idx="8510">
                  <c:v>-385.37599981099999</c:v>
                </c:pt>
                <c:pt idx="8511">
                  <c:v>-385.48400000399999</c:v>
                </c:pt>
                <c:pt idx="8512">
                  <c:v>-385.71299978100001</c:v>
                </c:pt>
                <c:pt idx="8513">
                  <c:v>-385.82799991100001</c:v>
                </c:pt>
                <c:pt idx="8514">
                  <c:v>-385.91600015099999</c:v>
                </c:pt>
                <c:pt idx="8515">
                  <c:v>-385.94100001499999</c:v>
                </c:pt>
                <c:pt idx="8516">
                  <c:v>-385.89500002599999</c:v>
                </c:pt>
                <c:pt idx="8517">
                  <c:v>-385.809999984</c:v>
                </c:pt>
                <c:pt idx="8518">
                  <c:v>-385.52999999399998</c:v>
                </c:pt>
                <c:pt idx="8519">
                  <c:v>-385.14599986399998</c:v>
                </c:pt>
                <c:pt idx="8520">
                  <c:v>-385.08100009100002</c:v>
                </c:pt>
                <c:pt idx="8521">
                  <c:v>-385.17900014999998</c:v>
                </c:pt>
                <c:pt idx="8522">
                  <c:v>-385.32800010900002</c:v>
                </c:pt>
                <c:pt idx="8523">
                  <c:v>-385.46100016700001</c:v>
                </c:pt>
                <c:pt idx="8524">
                  <c:v>-385.55899991199999</c:v>
                </c:pt>
                <c:pt idx="8525">
                  <c:v>-385.61500003600003</c:v>
                </c:pt>
                <c:pt idx="8526">
                  <c:v>-385.605999758</c:v>
                </c:pt>
                <c:pt idx="8527">
                  <c:v>-385.35600017100001</c:v>
                </c:pt>
                <c:pt idx="8528">
                  <c:v>-384.929999791</c:v>
                </c:pt>
                <c:pt idx="8529">
                  <c:v>-384.91700008700002</c:v>
                </c:pt>
                <c:pt idx="8530">
                  <c:v>-385.01600000299999</c:v>
                </c:pt>
                <c:pt idx="8531">
                  <c:v>-385.23099990600002</c:v>
                </c:pt>
                <c:pt idx="8532">
                  <c:v>-385.38499977399999</c:v>
                </c:pt>
                <c:pt idx="8533">
                  <c:v>-385.44099989799997</c:v>
                </c:pt>
                <c:pt idx="8534">
                  <c:v>-385.38700011600002</c:v>
                </c:pt>
                <c:pt idx="8535">
                  <c:v>-385.16800015899997</c:v>
                </c:pt>
                <c:pt idx="8536">
                  <c:v>-384.88200008899997</c:v>
                </c:pt>
                <c:pt idx="8537">
                  <c:v>-384.51000011999997</c:v>
                </c:pt>
                <c:pt idx="8538">
                  <c:v>-384.54200023599998</c:v>
                </c:pt>
                <c:pt idx="8539">
                  <c:v>-384.722999996</c:v>
                </c:pt>
                <c:pt idx="8540">
                  <c:v>-385.00500001199998</c:v>
                </c:pt>
                <c:pt idx="8541">
                  <c:v>-385.25899996700002</c:v>
                </c:pt>
                <c:pt idx="8542">
                  <c:v>-385.28999991199998</c:v>
                </c:pt>
                <c:pt idx="8543">
                  <c:v>-385.19099999700001</c:v>
                </c:pt>
                <c:pt idx="8544">
                  <c:v>-384.97800012099998</c:v>
                </c:pt>
                <c:pt idx="8545">
                  <c:v>-384.66499984500001</c:v>
                </c:pt>
                <c:pt idx="8546">
                  <c:v>-384.37700006199998</c:v>
                </c:pt>
                <c:pt idx="8547">
                  <c:v>-384.43699992500001</c:v>
                </c:pt>
                <c:pt idx="8548">
                  <c:v>-384.552000056</c:v>
                </c:pt>
                <c:pt idx="8549">
                  <c:v>-384.65399985400001</c:v>
                </c:pt>
                <c:pt idx="8550">
                  <c:v>-384.74700000399997</c:v>
                </c:pt>
                <c:pt idx="8551">
                  <c:v>-384.79900007399999</c:v>
                </c:pt>
                <c:pt idx="8552">
                  <c:v>-384.74700000399997</c:v>
                </c:pt>
                <c:pt idx="8553">
                  <c:v>-384.591000108</c:v>
                </c:pt>
                <c:pt idx="8554">
                  <c:v>-384.377999918</c:v>
                </c:pt>
                <c:pt idx="8555">
                  <c:v>-384.17600003299998</c:v>
                </c:pt>
                <c:pt idx="8556">
                  <c:v>-384.30099998399999</c:v>
                </c:pt>
                <c:pt idx="8557">
                  <c:v>-384.37999994500001</c:v>
                </c:pt>
                <c:pt idx="8558">
                  <c:v>-384.50800009300002</c:v>
                </c:pt>
                <c:pt idx="8559">
                  <c:v>-384.60600015199998</c:v>
                </c:pt>
                <c:pt idx="8560">
                  <c:v>-384.703000041</c:v>
                </c:pt>
                <c:pt idx="8561">
                  <c:v>-384.687000141</c:v>
                </c:pt>
                <c:pt idx="8562">
                  <c:v>-384.504000039</c:v>
                </c:pt>
                <c:pt idx="8563">
                  <c:v>-384.20099989699997</c:v>
                </c:pt>
                <c:pt idx="8564">
                  <c:v>-383.80899997400002</c:v>
                </c:pt>
                <c:pt idx="8565">
                  <c:v>-383.88000014199997</c:v>
                </c:pt>
                <c:pt idx="8566">
                  <c:v>-384.01599976900002</c:v>
                </c:pt>
                <c:pt idx="8567">
                  <c:v>-384.16999995200001</c:v>
                </c:pt>
                <c:pt idx="8568">
                  <c:v>-384.34699997299998</c:v>
                </c:pt>
                <c:pt idx="8569">
                  <c:v>-384.52000025400002</c:v>
                </c:pt>
                <c:pt idx="8570">
                  <c:v>-384.59800004499999</c:v>
                </c:pt>
                <c:pt idx="8571">
                  <c:v>-384.395999846</c:v>
                </c:pt>
                <c:pt idx="8572">
                  <c:v>-384.04000009200001</c:v>
                </c:pt>
                <c:pt idx="8573">
                  <c:v>-383.67999996999998</c:v>
                </c:pt>
                <c:pt idx="8574">
                  <c:v>-383.73000001299999</c:v>
                </c:pt>
                <c:pt idx="8575">
                  <c:v>-383.95200016699999</c:v>
                </c:pt>
                <c:pt idx="8576">
                  <c:v>-384.11299997200001</c:v>
                </c:pt>
                <c:pt idx="8577">
                  <c:v>-384.22200002199997</c:v>
                </c:pt>
                <c:pt idx="8578">
                  <c:v>-384.22900027399999</c:v>
                </c:pt>
                <c:pt idx="8579">
                  <c:v>-384.11799988199999</c:v>
                </c:pt>
                <c:pt idx="8580">
                  <c:v>-383.924000105</c:v>
                </c:pt>
                <c:pt idx="8581">
                  <c:v>-383.61999979199999</c:v>
                </c:pt>
                <c:pt idx="8582">
                  <c:v>-383.32300004500001</c:v>
                </c:pt>
                <c:pt idx="8583">
                  <c:v>-383.46900012100002</c:v>
                </c:pt>
                <c:pt idx="8584">
                  <c:v>-383.75800007499998</c:v>
                </c:pt>
                <c:pt idx="8585">
                  <c:v>-383.99999986900002</c:v>
                </c:pt>
                <c:pt idx="8586">
                  <c:v>-384.07599994700001</c:v>
                </c:pt>
                <c:pt idx="8587">
                  <c:v>-384.08500022499999</c:v>
                </c:pt>
                <c:pt idx="8588">
                  <c:v>-383.97800020199998</c:v>
                </c:pt>
                <c:pt idx="8589">
                  <c:v>-383.80600009099999</c:v>
                </c:pt>
                <c:pt idx="8590">
                  <c:v>-383.55799990200001</c:v>
                </c:pt>
                <c:pt idx="8591">
                  <c:v>-383.26899994899998</c:v>
                </c:pt>
                <c:pt idx="8592">
                  <c:v>-383.34300000000002</c:v>
                </c:pt>
                <c:pt idx="8593">
                  <c:v>-383.42899989799997</c:v>
                </c:pt>
                <c:pt idx="8594">
                  <c:v>-383.58399993699999</c:v>
                </c:pt>
                <c:pt idx="8595">
                  <c:v>-383.70400029199999</c:v>
                </c:pt>
                <c:pt idx="8596">
                  <c:v>-383.80099986699997</c:v>
                </c:pt>
                <c:pt idx="8597">
                  <c:v>-383.82899992900002</c:v>
                </c:pt>
                <c:pt idx="8598">
                  <c:v>-383.80500023500002</c:v>
                </c:pt>
                <c:pt idx="8599">
                  <c:v>-383.70499983399998</c:v>
                </c:pt>
                <c:pt idx="8600">
                  <c:v>-383.488999761</c:v>
                </c:pt>
                <c:pt idx="8601">
                  <c:v>-383.57599983</c:v>
                </c:pt>
                <c:pt idx="8602">
                  <c:v>-383.75099982400002</c:v>
                </c:pt>
                <c:pt idx="8603">
                  <c:v>-383.94500023000001</c:v>
                </c:pt>
                <c:pt idx="8604">
                  <c:v>-384.20000004100001</c:v>
                </c:pt>
                <c:pt idx="8605">
                  <c:v>-384.30300001099999</c:v>
                </c:pt>
                <c:pt idx="8606">
                  <c:v>-384.26800001200002</c:v>
                </c:pt>
                <c:pt idx="8607">
                  <c:v>-384.09900009900002</c:v>
                </c:pt>
                <c:pt idx="8608">
                  <c:v>-383.799000154</c:v>
                </c:pt>
                <c:pt idx="8609">
                  <c:v>-383.59200004500002</c:v>
                </c:pt>
                <c:pt idx="8610">
                  <c:v>-383.73999983300001</c:v>
                </c:pt>
                <c:pt idx="8611">
                  <c:v>-383.947999799</c:v>
                </c:pt>
                <c:pt idx="8612">
                  <c:v>-384.22499990599999</c:v>
                </c:pt>
                <c:pt idx="8613">
                  <c:v>-384.53900003799998</c:v>
                </c:pt>
                <c:pt idx="8614">
                  <c:v>-384.73199995900001</c:v>
                </c:pt>
                <c:pt idx="8615">
                  <c:v>-384.67000006900003</c:v>
                </c:pt>
                <c:pt idx="8616">
                  <c:v>-384.48100020200002</c:v>
                </c:pt>
                <c:pt idx="8617">
                  <c:v>-384.18199979899998</c:v>
                </c:pt>
                <c:pt idx="8618">
                  <c:v>-383.99299993199998</c:v>
                </c:pt>
                <c:pt idx="8619">
                  <c:v>-384.217999969</c:v>
                </c:pt>
                <c:pt idx="8620">
                  <c:v>-384.42999998800002</c:v>
                </c:pt>
                <c:pt idx="8621">
                  <c:v>-384.63300004400003</c:v>
                </c:pt>
                <c:pt idx="8622">
                  <c:v>-384.74700000399997</c:v>
                </c:pt>
                <c:pt idx="8623">
                  <c:v>-384.819000028</c:v>
                </c:pt>
                <c:pt idx="8624">
                  <c:v>-384.79000010999999</c:v>
                </c:pt>
                <c:pt idx="8625">
                  <c:v>-384.63899980999997</c:v>
                </c:pt>
                <c:pt idx="8626">
                  <c:v>-384.41500025800002</c:v>
                </c:pt>
                <c:pt idx="8627">
                  <c:v>-384.34499994599997</c:v>
                </c:pt>
                <c:pt idx="8628">
                  <c:v>-384.65699973699998</c:v>
                </c:pt>
                <c:pt idx="8629">
                  <c:v>-384.890999738</c:v>
                </c:pt>
                <c:pt idx="8630">
                  <c:v>-385.04999983099998</c:v>
                </c:pt>
                <c:pt idx="8631">
                  <c:v>-385.19500005100002</c:v>
                </c:pt>
                <c:pt idx="8632">
                  <c:v>-385.25599977000002</c:v>
                </c:pt>
                <c:pt idx="8633">
                  <c:v>-385.29300010999998</c:v>
                </c:pt>
                <c:pt idx="8634">
                  <c:v>-385.15199994400001</c:v>
                </c:pt>
                <c:pt idx="8635">
                  <c:v>-384.88000006200002</c:v>
                </c:pt>
                <c:pt idx="8636">
                  <c:v>-384.70700009500001</c:v>
                </c:pt>
                <c:pt idx="8637">
                  <c:v>-384.81600014499998</c:v>
                </c:pt>
                <c:pt idx="8638">
                  <c:v>-385.029000021</c:v>
                </c:pt>
                <c:pt idx="8639">
                  <c:v>-385.24399992299999</c:v>
                </c:pt>
                <c:pt idx="8640">
                  <c:v>-385.41099980899997</c:v>
                </c:pt>
                <c:pt idx="8641">
                  <c:v>-385.54900009200003</c:v>
                </c:pt>
                <c:pt idx="8642">
                  <c:v>-385.64300009700003</c:v>
                </c:pt>
                <c:pt idx="8643">
                  <c:v>-385.60099984800001</c:v>
                </c:pt>
                <c:pt idx="8644">
                  <c:v>-385.30400010099999</c:v>
                </c:pt>
                <c:pt idx="8645">
                  <c:v>-385.10799998200002</c:v>
                </c:pt>
                <c:pt idx="8646">
                  <c:v>-385.22699985200001</c:v>
                </c:pt>
                <c:pt idx="8647">
                  <c:v>-385.42600016799997</c:v>
                </c:pt>
                <c:pt idx="8648">
                  <c:v>-385.72300022899998</c:v>
                </c:pt>
                <c:pt idx="8649">
                  <c:v>-385.89600019599999</c:v>
                </c:pt>
                <c:pt idx="8650">
                  <c:v>-385.95699991599997</c:v>
                </c:pt>
                <c:pt idx="8651">
                  <c:v>-385.86000002700001</c:v>
                </c:pt>
                <c:pt idx="8652">
                  <c:v>-385.66600024899998</c:v>
                </c:pt>
                <c:pt idx="8653">
                  <c:v>-385.39500022300001</c:v>
                </c:pt>
                <c:pt idx="8654">
                  <c:v>-385.263999877</c:v>
                </c:pt>
                <c:pt idx="8655">
                  <c:v>-385.45399991599999</c:v>
                </c:pt>
                <c:pt idx="8656">
                  <c:v>-385.75999994099999</c:v>
                </c:pt>
                <c:pt idx="8657">
                  <c:v>-386.13300007999999</c:v>
                </c:pt>
                <c:pt idx="8658">
                  <c:v>-386.34799998300002</c:v>
                </c:pt>
                <c:pt idx="8659">
                  <c:v>-386.36699976599999</c:v>
                </c:pt>
                <c:pt idx="8660">
                  <c:v>-386.29799993900002</c:v>
                </c:pt>
                <c:pt idx="8661">
                  <c:v>-386.10099996399998</c:v>
                </c:pt>
                <c:pt idx="8662">
                  <c:v>-385.88499989100001</c:v>
                </c:pt>
                <c:pt idx="8663">
                  <c:v>-385.798999993</c:v>
                </c:pt>
                <c:pt idx="8664">
                  <c:v>-385.96200013999999</c:v>
                </c:pt>
                <c:pt idx="8665">
                  <c:v>-386.17300030299998</c:v>
                </c:pt>
                <c:pt idx="8666">
                  <c:v>-386.34000018900002</c:v>
                </c:pt>
                <c:pt idx="8667">
                  <c:v>-386.507000076</c:v>
                </c:pt>
                <c:pt idx="8668">
                  <c:v>-386.57900009999997</c:v>
                </c:pt>
                <c:pt idx="8669">
                  <c:v>-386.52900005700002</c:v>
                </c:pt>
                <c:pt idx="8670">
                  <c:v>-386.40900001599999</c:v>
                </c:pt>
                <c:pt idx="8671">
                  <c:v>-386.26200008400002</c:v>
                </c:pt>
                <c:pt idx="8672">
                  <c:v>-386.29199985899999</c:v>
                </c:pt>
                <c:pt idx="8673">
                  <c:v>-386.43900010499999</c:v>
                </c:pt>
                <c:pt idx="8674">
                  <c:v>-386.603000108</c:v>
                </c:pt>
                <c:pt idx="8675">
                  <c:v>-386.78200015599998</c:v>
                </c:pt>
                <c:pt idx="8676">
                  <c:v>-386.92400017800003</c:v>
                </c:pt>
                <c:pt idx="8677">
                  <c:v>-387.07500016300003</c:v>
                </c:pt>
                <c:pt idx="8678">
                  <c:v>-387.02800000299999</c:v>
                </c:pt>
                <c:pt idx="8679">
                  <c:v>-386.83599993799999</c:v>
                </c:pt>
                <c:pt idx="8680">
                  <c:v>-386.51499986900001</c:v>
                </c:pt>
                <c:pt idx="8681">
                  <c:v>-386.38900006199998</c:v>
                </c:pt>
                <c:pt idx="8682">
                  <c:v>-386.55699980399999</c:v>
                </c:pt>
                <c:pt idx="8683">
                  <c:v>-386.77699993099998</c:v>
                </c:pt>
                <c:pt idx="8684">
                  <c:v>-387.00900021899997</c:v>
                </c:pt>
                <c:pt idx="8685">
                  <c:v>-387.24700027400002</c:v>
                </c:pt>
                <c:pt idx="8686">
                  <c:v>-387.46400020300001</c:v>
                </c:pt>
                <c:pt idx="8687">
                  <c:v>-387.48099996000002</c:v>
                </c:pt>
                <c:pt idx="8688">
                  <c:v>-387.25300004000002</c:v>
                </c:pt>
                <c:pt idx="8689">
                  <c:v>-386.94499998800001</c:v>
                </c:pt>
                <c:pt idx="8690">
                  <c:v>-386.84100016299999</c:v>
                </c:pt>
                <c:pt idx="8691">
                  <c:v>-387.04999998400001</c:v>
                </c:pt>
                <c:pt idx="8692">
                  <c:v>-387.32199986699999</c:v>
                </c:pt>
                <c:pt idx="8693">
                  <c:v>-387.53799994000002</c:v>
                </c:pt>
                <c:pt idx="8694">
                  <c:v>-387.69299997899998</c:v>
                </c:pt>
                <c:pt idx="8695">
                  <c:v>-387.70299979999999</c:v>
                </c:pt>
                <c:pt idx="8696">
                  <c:v>-387.64400010700001</c:v>
                </c:pt>
                <c:pt idx="8697">
                  <c:v>-387.462000176</c:v>
                </c:pt>
                <c:pt idx="8698">
                  <c:v>-387.18199987200001</c:v>
                </c:pt>
                <c:pt idx="8699">
                  <c:v>-387.17599979099998</c:v>
                </c:pt>
                <c:pt idx="8700">
                  <c:v>-387.47400002299997</c:v>
                </c:pt>
                <c:pt idx="8701">
                  <c:v>-387.84199993800001</c:v>
                </c:pt>
                <c:pt idx="8702">
                  <c:v>-388.10600002799998</c:v>
                </c:pt>
                <c:pt idx="8703">
                  <c:v>-388.26399995000003</c:v>
                </c:pt>
                <c:pt idx="8704">
                  <c:v>-388.34999984799998</c:v>
                </c:pt>
                <c:pt idx="8705">
                  <c:v>-388.32099993000003</c:v>
                </c:pt>
                <c:pt idx="8706">
                  <c:v>-388.27399976999999</c:v>
                </c:pt>
                <c:pt idx="8707">
                  <c:v>-388.054000272</c:v>
                </c:pt>
                <c:pt idx="8708">
                  <c:v>-388.05500012800002</c:v>
                </c:pt>
                <c:pt idx="8709">
                  <c:v>-388.261000067</c:v>
                </c:pt>
                <c:pt idx="8710">
                  <c:v>-388.49399989699998</c:v>
                </c:pt>
                <c:pt idx="8711">
                  <c:v>-388.76300021100002</c:v>
                </c:pt>
                <c:pt idx="8712">
                  <c:v>-388.976000086</c:v>
                </c:pt>
                <c:pt idx="8713">
                  <c:v>-389.09699998299999</c:v>
                </c:pt>
                <c:pt idx="8714">
                  <c:v>-389.15400027800001</c:v>
                </c:pt>
                <c:pt idx="8715">
                  <c:v>-389.16400009799997</c:v>
                </c:pt>
                <c:pt idx="8716">
                  <c:v>-389.03599995000002</c:v>
                </c:pt>
                <c:pt idx="8717">
                  <c:v>-389.02200007599998</c:v>
                </c:pt>
                <c:pt idx="8718">
                  <c:v>-389.223999961</c:v>
                </c:pt>
                <c:pt idx="8719">
                  <c:v>-389.46499989799997</c:v>
                </c:pt>
                <c:pt idx="8720">
                  <c:v>-389.74800008599999</c:v>
                </c:pt>
                <c:pt idx="8721">
                  <c:v>-390.02800007600001</c:v>
                </c:pt>
                <c:pt idx="8722">
                  <c:v>-390.14400006300002</c:v>
                </c:pt>
                <c:pt idx="8723">
                  <c:v>-390.123000252</c:v>
                </c:pt>
                <c:pt idx="8724">
                  <c:v>-389.93099987300002</c:v>
                </c:pt>
                <c:pt idx="8725">
                  <c:v>-389.69600001600003</c:v>
                </c:pt>
                <c:pt idx="8726">
                  <c:v>-389.73799995100001</c:v>
                </c:pt>
                <c:pt idx="8727">
                  <c:v>-389.98200008600003</c:v>
                </c:pt>
                <c:pt idx="8728">
                  <c:v>-390.305000183</c:v>
                </c:pt>
                <c:pt idx="8729">
                  <c:v>-390.68800014200002</c:v>
                </c:pt>
                <c:pt idx="8730">
                  <c:v>-391.05299986</c:v>
                </c:pt>
                <c:pt idx="8731">
                  <c:v>-391.17599978300001</c:v>
                </c:pt>
                <c:pt idx="8732">
                  <c:v>-391.10699995700003</c:v>
                </c:pt>
                <c:pt idx="8733">
                  <c:v>-390.94499997999998</c:v>
                </c:pt>
                <c:pt idx="8734">
                  <c:v>-390.69399990800002</c:v>
                </c:pt>
                <c:pt idx="8735">
                  <c:v>-390.82499994</c:v>
                </c:pt>
                <c:pt idx="8736">
                  <c:v>-391.08000006499998</c:v>
                </c:pt>
                <c:pt idx="8737">
                  <c:v>-391.35199994800001</c:v>
                </c:pt>
                <c:pt idx="8738">
                  <c:v>-391.60500004699998</c:v>
                </c:pt>
                <c:pt idx="8739">
                  <c:v>-391.76699970800001</c:v>
                </c:pt>
                <c:pt idx="8740">
                  <c:v>-391.876000073</c:v>
                </c:pt>
                <c:pt idx="8741">
                  <c:v>-391.86000017200001</c:v>
                </c:pt>
                <c:pt idx="8742">
                  <c:v>-391.72199989000001</c:v>
                </c:pt>
                <c:pt idx="8743">
                  <c:v>-391.55200012</c:v>
                </c:pt>
                <c:pt idx="8744">
                  <c:v>-391.75800005899998</c:v>
                </c:pt>
                <c:pt idx="8745">
                  <c:v>-392.11700001000003</c:v>
                </c:pt>
                <c:pt idx="8746">
                  <c:v>-392.36400002800002</c:v>
                </c:pt>
                <c:pt idx="8747">
                  <c:v>-392.591000092</c:v>
                </c:pt>
                <c:pt idx="8748">
                  <c:v>-392.75799997799999</c:v>
                </c:pt>
                <c:pt idx="8749">
                  <c:v>-392.85600003799999</c:v>
                </c:pt>
                <c:pt idx="8750">
                  <c:v>-392.91799992799997</c:v>
                </c:pt>
                <c:pt idx="8751">
                  <c:v>-392.78200030099998</c:v>
                </c:pt>
                <c:pt idx="8752">
                  <c:v>-392.53900002199998</c:v>
                </c:pt>
                <c:pt idx="8753">
                  <c:v>-392.56500005700002</c:v>
                </c:pt>
                <c:pt idx="8754">
                  <c:v>-392.79299997700002</c:v>
                </c:pt>
                <c:pt idx="8755">
                  <c:v>-393.074999994</c:v>
                </c:pt>
                <c:pt idx="8756">
                  <c:v>-393.34800004700003</c:v>
                </c:pt>
                <c:pt idx="8757">
                  <c:v>-393.58800012900002</c:v>
                </c:pt>
                <c:pt idx="8758">
                  <c:v>-393.78900015699998</c:v>
                </c:pt>
                <c:pt idx="8759">
                  <c:v>-393.92899983799998</c:v>
                </c:pt>
                <c:pt idx="8760">
                  <c:v>-393.82399984199998</c:v>
                </c:pt>
                <c:pt idx="8761">
                  <c:v>-393.53899994199998</c:v>
                </c:pt>
                <c:pt idx="8762">
                  <c:v>-393.61199982199997</c:v>
                </c:pt>
                <c:pt idx="8763">
                  <c:v>-393.840000057</c:v>
                </c:pt>
                <c:pt idx="8764">
                  <c:v>-394.18899987399999</c:v>
                </c:pt>
                <c:pt idx="8765">
                  <c:v>-394.48199988099998</c:v>
                </c:pt>
                <c:pt idx="8766">
                  <c:v>-394.68099988300003</c:v>
                </c:pt>
                <c:pt idx="8767">
                  <c:v>-394.77500020299999</c:v>
                </c:pt>
                <c:pt idx="8768">
                  <c:v>-394.70599974700002</c:v>
                </c:pt>
                <c:pt idx="8769">
                  <c:v>-394.566000067</c:v>
                </c:pt>
                <c:pt idx="8770">
                  <c:v>-394.33600011999999</c:v>
                </c:pt>
                <c:pt idx="8771">
                  <c:v>-394.44600002599998</c:v>
                </c:pt>
                <c:pt idx="8772">
                  <c:v>-394.75499993400001</c:v>
                </c:pt>
                <c:pt idx="8773">
                  <c:v>-395.17099986599999</c:v>
                </c:pt>
                <c:pt idx="8774">
                  <c:v>-395.56500012999999</c:v>
                </c:pt>
                <c:pt idx="8775">
                  <c:v>-395.74099998000003</c:v>
                </c:pt>
                <c:pt idx="8776">
                  <c:v>-395.790999709</c:v>
                </c:pt>
                <c:pt idx="8777">
                  <c:v>-395.72799996200001</c:v>
                </c:pt>
                <c:pt idx="8778">
                  <c:v>-395.56300010299998</c:v>
                </c:pt>
                <c:pt idx="8779">
                  <c:v>-395.41599985699997</c:v>
                </c:pt>
                <c:pt idx="8780">
                  <c:v>-395.55000008500002</c:v>
                </c:pt>
                <c:pt idx="8781">
                  <c:v>-395.79100002299998</c:v>
                </c:pt>
                <c:pt idx="8782">
                  <c:v>-396.02700005100002</c:v>
                </c:pt>
                <c:pt idx="8783">
                  <c:v>-396.26000019499998</c:v>
                </c:pt>
                <c:pt idx="8784">
                  <c:v>-396.45700017000001</c:v>
                </c:pt>
                <c:pt idx="8785">
                  <c:v>-396.55600008599998</c:v>
                </c:pt>
                <c:pt idx="8786">
                  <c:v>-396.55200003200002</c:v>
                </c:pt>
                <c:pt idx="8787">
                  <c:v>-396.487999801</c:v>
                </c:pt>
                <c:pt idx="8788">
                  <c:v>-396.41300020699998</c:v>
                </c:pt>
                <c:pt idx="8789">
                  <c:v>-396.61899983199999</c:v>
                </c:pt>
                <c:pt idx="8790">
                  <c:v>-396.82499977100002</c:v>
                </c:pt>
                <c:pt idx="8791">
                  <c:v>-397.08599997699997</c:v>
                </c:pt>
                <c:pt idx="8792">
                  <c:v>-397.32400003100003</c:v>
                </c:pt>
                <c:pt idx="8793">
                  <c:v>-397.56900002200001</c:v>
                </c:pt>
                <c:pt idx="8794">
                  <c:v>-397.70400010700001</c:v>
                </c:pt>
                <c:pt idx="8795">
                  <c:v>-397.674000019</c:v>
                </c:pt>
                <c:pt idx="8796">
                  <c:v>-397.52000014999999</c:v>
                </c:pt>
                <c:pt idx="8797">
                  <c:v>-397.23800013300001</c:v>
                </c:pt>
                <c:pt idx="8798">
                  <c:v>-397.40000010900002</c:v>
                </c:pt>
                <c:pt idx="8799">
                  <c:v>-397.66200017199998</c:v>
                </c:pt>
                <c:pt idx="8800">
                  <c:v>-397.94900009899999</c:v>
                </c:pt>
                <c:pt idx="8801">
                  <c:v>-398.26799982699998</c:v>
                </c:pt>
                <c:pt idx="8802">
                  <c:v>-398.58699986900001</c:v>
                </c:pt>
                <c:pt idx="8803">
                  <c:v>-398.81799998700001</c:v>
                </c:pt>
                <c:pt idx="8804">
                  <c:v>-398.769999971</c:v>
                </c:pt>
                <c:pt idx="8805">
                  <c:v>-398.56400003200002</c:v>
                </c:pt>
                <c:pt idx="8806">
                  <c:v>-398.29900008599998</c:v>
                </c:pt>
                <c:pt idx="8807">
                  <c:v>-398.44800004500001</c:v>
                </c:pt>
                <c:pt idx="8808">
                  <c:v>-398.79500014899997</c:v>
                </c:pt>
                <c:pt idx="8809">
                  <c:v>-399.08900001299997</c:v>
                </c:pt>
                <c:pt idx="8810">
                  <c:v>-399.33999977100001</c:v>
                </c:pt>
                <c:pt idx="8811">
                  <c:v>-399.49599998100001</c:v>
                </c:pt>
                <c:pt idx="8812">
                  <c:v>-399.539999943</c:v>
                </c:pt>
                <c:pt idx="8813">
                  <c:v>-399.50000003399998</c:v>
                </c:pt>
                <c:pt idx="8814">
                  <c:v>-399.34599985099999</c:v>
                </c:pt>
                <c:pt idx="8815">
                  <c:v>-399.12600003900002</c:v>
                </c:pt>
                <c:pt idx="8816">
                  <c:v>-399.383999733</c:v>
                </c:pt>
                <c:pt idx="8817">
                  <c:v>-399.79700009599998</c:v>
                </c:pt>
                <c:pt idx="8818">
                  <c:v>-400.17199994800001</c:v>
                </c:pt>
                <c:pt idx="8819">
                  <c:v>-400.39000004799999</c:v>
                </c:pt>
                <c:pt idx="8820">
                  <c:v>-400.54799996999998</c:v>
                </c:pt>
                <c:pt idx="8821">
                  <c:v>-400.59800001299999</c:v>
                </c:pt>
                <c:pt idx="8822">
                  <c:v>-400.58099994200001</c:v>
                </c:pt>
                <c:pt idx="8823">
                  <c:v>-400.48299988299999</c:v>
                </c:pt>
                <c:pt idx="8824">
                  <c:v>-400.25900001600002</c:v>
                </c:pt>
                <c:pt idx="8825">
                  <c:v>-400.44799988400001</c:v>
                </c:pt>
                <c:pt idx="8826">
                  <c:v>-400.65999990300003</c:v>
                </c:pt>
                <c:pt idx="8827">
                  <c:v>-400.947000145</c:v>
                </c:pt>
                <c:pt idx="8828">
                  <c:v>-401.20999974900002</c:v>
                </c:pt>
                <c:pt idx="8829">
                  <c:v>-401.40000010099999</c:v>
                </c:pt>
                <c:pt idx="8830">
                  <c:v>-401.527000079</c:v>
                </c:pt>
                <c:pt idx="8831">
                  <c:v>-401.59999995999999</c:v>
                </c:pt>
                <c:pt idx="8832">
                  <c:v>-401.593000023</c:v>
                </c:pt>
                <c:pt idx="8833">
                  <c:v>-401.37699995000003</c:v>
                </c:pt>
                <c:pt idx="8834">
                  <c:v>-401.52099999799998</c:v>
                </c:pt>
                <c:pt idx="8835">
                  <c:v>-401.76099976500001</c:v>
                </c:pt>
                <c:pt idx="8836">
                  <c:v>-402.028999908</c:v>
                </c:pt>
                <c:pt idx="8837">
                  <c:v>-402.36999993199998</c:v>
                </c:pt>
                <c:pt idx="8838">
                  <c:v>-402.56299985300001</c:v>
                </c:pt>
                <c:pt idx="8839">
                  <c:v>-402.62700008500002</c:v>
                </c:pt>
                <c:pt idx="8840">
                  <c:v>-402.55599991700001</c:v>
                </c:pt>
                <c:pt idx="8841">
                  <c:v>-402.34699977999998</c:v>
                </c:pt>
                <c:pt idx="8842">
                  <c:v>-402.13999998499997</c:v>
                </c:pt>
                <c:pt idx="8843">
                  <c:v>-402.34199987</c:v>
                </c:pt>
                <c:pt idx="8844">
                  <c:v>-402.61599977999998</c:v>
                </c:pt>
                <c:pt idx="8845">
                  <c:v>-402.96899996500002</c:v>
                </c:pt>
                <c:pt idx="8846">
                  <c:v>-403.368000139</c:v>
                </c:pt>
                <c:pt idx="8847">
                  <c:v>-403.65399989500003</c:v>
                </c:pt>
                <c:pt idx="8848">
                  <c:v>-403.68900020799998</c:v>
                </c:pt>
                <c:pt idx="8849">
                  <c:v>-403.59799977199998</c:v>
                </c:pt>
                <c:pt idx="8850">
                  <c:v>-403.39099997699998</c:v>
                </c:pt>
                <c:pt idx="8851">
                  <c:v>-403.19899991199998</c:v>
                </c:pt>
                <c:pt idx="8852">
                  <c:v>-403.480000072</c:v>
                </c:pt>
                <c:pt idx="8853">
                  <c:v>-403.75700017899999</c:v>
                </c:pt>
                <c:pt idx="8854">
                  <c:v>-404.03599999800002</c:v>
                </c:pt>
                <c:pt idx="8855">
                  <c:v>-404.23500000000001</c:v>
                </c:pt>
                <c:pt idx="8856">
                  <c:v>-404.40100002999998</c:v>
                </c:pt>
                <c:pt idx="8857">
                  <c:v>-404.46900000099998</c:v>
                </c:pt>
                <c:pt idx="8858">
                  <c:v>-404.416000075</c:v>
                </c:pt>
                <c:pt idx="8859">
                  <c:v>-404.28599989999998</c:v>
                </c:pt>
                <c:pt idx="8860">
                  <c:v>-404.20800010900001</c:v>
                </c:pt>
                <c:pt idx="8861">
                  <c:v>-404.57700019499998</c:v>
                </c:pt>
                <c:pt idx="8862">
                  <c:v>-404.87599996799997</c:v>
                </c:pt>
                <c:pt idx="8863">
                  <c:v>-405.11100013999999</c:v>
                </c:pt>
                <c:pt idx="8864">
                  <c:v>-405.342000257</c:v>
                </c:pt>
                <c:pt idx="8865">
                  <c:v>-405.497000297</c:v>
                </c:pt>
                <c:pt idx="8866">
                  <c:v>-405.63299992399999</c:v>
                </c:pt>
                <c:pt idx="8867">
                  <c:v>-405.59099998800002</c:v>
                </c:pt>
                <c:pt idx="8868">
                  <c:v>-405.41200025500001</c:v>
                </c:pt>
                <c:pt idx="8869">
                  <c:v>-405.23000001000003</c:v>
                </c:pt>
                <c:pt idx="8870">
                  <c:v>-405.39600003999999</c:v>
                </c:pt>
                <c:pt idx="8871">
                  <c:v>-405.67500017399999</c:v>
                </c:pt>
                <c:pt idx="8872">
                  <c:v>-405.96499998399997</c:v>
                </c:pt>
                <c:pt idx="8873">
                  <c:v>-406.22000010900001</c:v>
                </c:pt>
                <c:pt idx="8874">
                  <c:v>-406.45299993899999</c:v>
                </c:pt>
                <c:pt idx="8875">
                  <c:v>-406.64600017499998</c:v>
                </c:pt>
                <c:pt idx="8876">
                  <c:v>-406.70400001100001</c:v>
                </c:pt>
                <c:pt idx="8877">
                  <c:v>-406.49899992899998</c:v>
                </c:pt>
                <c:pt idx="8878">
                  <c:v>-406.29200013399998</c:v>
                </c:pt>
                <c:pt idx="8879">
                  <c:v>-406.46799998400002</c:v>
                </c:pt>
                <c:pt idx="8880">
                  <c:v>-406.73300024399998</c:v>
                </c:pt>
                <c:pt idx="8881">
                  <c:v>-407.10699992500003</c:v>
                </c:pt>
                <c:pt idx="8882">
                  <c:v>-407.36699996099998</c:v>
                </c:pt>
                <c:pt idx="8883">
                  <c:v>-407.52599973899999</c:v>
                </c:pt>
                <c:pt idx="8884">
                  <c:v>-407.52800008000003</c:v>
                </c:pt>
                <c:pt idx="8885">
                  <c:v>-407.433999761</c:v>
                </c:pt>
                <c:pt idx="8886">
                  <c:v>-407.255999884</c:v>
                </c:pt>
                <c:pt idx="8887">
                  <c:v>-407.11199983500001</c:v>
                </c:pt>
                <c:pt idx="8888">
                  <c:v>-407.35900016699998</c:v>
                </c:pt>
                <c:pt idx="8889">
                  <c:v>-407.73100013599998</c:v>
                </c:pt>
                <c:pt idx="8890">
                  <c:v>-408.182000066</c:v>
                </c:pt>
                <c:pt idx="8891">
                  <c:v>-408.486000064</c:v>
                </c:pt>
                <c:pt idx="8892">
                  <c:v>-408.60299990700003</c:v>
                </c:pt>
                <c:pt idx="8893">
                  <c:v>-408.63299999600002</c:v>
                </c:pt>
                <c:pt idx="8894">
                  <c:v>-408.53799981999998</c:v>
                </c:pt>
                <c:pt idx="8895">
                  <c:v>-408.41400004000002</c:v>
                </c:pt>
                <c:pt idx="8896">
                  <c:v>-408.31300009699999</c:v>
                </c:pt>
                <c:pt idx="8897">
                  <c:v>-408.53300022399998</c:v>
                </c:pt>
                <c:pt idx="8898">
                  <c:v>-408.81099987300001</c:v>
                </c:pt>
                <c:pt idx="8899">
                  <c:v>-409.05700003499999</c:v>
                </c:pt>
                <c:pt idx="8900">
                  <c:v>-409.31400018699998</c:v>
                </c:pt>
                <c:pt idx="8901">
                  <c:v>-409.48300010100002</c:v>
                </c:pt>
                <c:pt idx="8902">
                  <c:v>-409.536000027</c:v>
                </c:pt>
                <c:pt idx="8903">
                  <c:v>-409.51699992900001</c:v>
                </c:pt>
                <c:pt idx="8904">
                  <c:v>-409.46199997600002</c:v>
                </c:pt>
                <c:pt idx="8905">
                  <c:v>-409.47400013700002</c:v>
                </c:pt>
                <c:pt idx="8906">
                  <c:v>-409.67899990500001</c:v>
                </c:pt>
                <c:pt idx="8907">
                  <c:v>-409.91000002300001</c:v>
                </c:pt>
                <c:pt idx="8908">
                  <c:v>-410.16900020200001</c:v>
                </c:pt>
                <c:pt idx="8909">
                  <c:v>-410.400999861</c:v>
                </c:pt>
                <c:pt idx="8910">
                  <c:v>-410.65199993300001</c:v>
                </c:pt>
                <c:pt idx="8911">
                  <c:v>-410.70600002999998</c:v>
                </c:pt>
                <c:pt idx="8912">
                  <c:v>-410.61600007800001</c:v>
                </c:pt>
                <c:pt idx="8913">
                  <c:v>-410.38800015800001</c:v>
                </c:pt>
                <c:pt idx="8914">
                  <c:v>-410.24000005599999</c:v>
                </c:pt>
                <c:pt idx="8915">
                  <c:v>-410.46599994899998</c:v>
                </c:pt>
                <c:pt idx="8916">
                  <c:v>-410.75400004599999</c:v>
                </c:pt>
                <c:pt idx="8917">
                  <c:v>-411.06700000799998</c:v>
                </c:pt>
                <c:pt idx="8918">
                  <c:v>-411.395000014</c:v>
                </c:pt>
                <c:pt idx="8919">
                  <c:v>-411.71200003000001</c:v>
                </c:pt>
                <c:pt idx="8920">
                  <c:v>-411.832999927</c:v>
                </c:pt>
                <c:pt idx="8921">
                  <c:v>-411.706999806</c:v>
                </c:pt>
                <c:pt idx="8922">
                  <c:v>-411.49199990300002</c:v>
                </c:pt>
                <c:pt idx="8923">
                  <c:v>-411.36400006899999</c:v>
                </c:pt>
                <c:pt idx="8924">
                  <c:v>-411.63100004199998</c:v>
                </c:pt>
                <c:pt idx="8925">
                  <c:v>-411.97099989499998</c:v>
                </c:pt>
                <c:pt idx="8926">
                  <c:v>-412.26899981299999</c:v>
                </c:pt>
                <c:pt idx="8927">
                  <c:v>-412.51299994800002</c:v>
                </c:pt>
                <c:pt idx="8928">
                  <c:v>-412.62400002499999</c:v>
                </c:pt>
                <c:pt idx="8929">
                  <c:v>-412.67000001399998</c:v>
                </c:pt>
                <c:pt idx="8930">
                  <c:v>-412.59000019600001</c:v>
                </c:pt>
                <c:pt idx="8931">
                  <c:v>-412.40300004099998</c:v>
                </c:pt>
                <c:pt idx="8932">
                  <c:v>-412.37000006900001</c:v>
                </c:pt>
                <c:pt idx="8933">
                  <c:v>-412.689999968</c:v>
                </c:pt>
                <c:pt idx="8934">
                  <c:v>-413.037000073</c:v>
                </c:pt>
                <c:pt idx="8935">
                  <c:v>-413.23499990400001</c:v>
                </c:pt>
                <c:pt idx="8936">
                  <c:v>-413.33900004399999</c:v>
                </c:pt>
                <c:pt idx="8937">
                  <c:v>-413.37800009599999</c:v>
                </c:pt>
                <c:pt idx="8938">
                  <c:v>-413.30699992799998</c:v>
                </c:pt>
                <c:pt idx="8939">
                  <c:v>-413.21600011999999</c:v>
                </c:pt>
                <c:pt idx="8940">
                  <c:v>-412.94200021099999</c:v>
                </c:pt>
                <c:pt idx="8941">
                  <c:v>-412.76999978600003</c:v>
                </c:pt>
                <c:pt idx="8942">
                  <c:v>-412.88800011400002</c:v>
                </c:pt>
                <c:pt idx="8943">
                  <c:v>-413.04400000999999</c:v>
                </c:pt>
                <c:pt idx="8944">
                  <c:v>-413.24599989500001</c:v>
                </c:pt>
                <c:pt idx="8945">
                  <c:v>-413.40400013099998</c:v>
                </c:pt>
                <c:pt idx="8946">
                  <c:v>-413.47999989499999</c:v>
                </c:pt>
                <c:pt idx="8947">
                  <c:v>-413.49499994000001</c:v>
                </c:pt>
                <c:pt idx="8948">
                  <c:v>-413.45999994099998</c:v>
                </c:pt>
                <c:pt idx="8949">
                  <c:v>-413.27599998300002</c:v>
                </c:pt>
                <c:pt idx="8950">
                  <c:v>-413.08999999899999</c:v>
                </c:pt>
                <c:pt idx="8951">
                  <c:v>-413.20399995899999</c:v>
                </c:pt>
                <c:pt idx="8952">
                  <c:v>-413.367999962</c:v>
                </c:pt>
                <c:pt idx="8953">
                  <c:v>-413.58600006199998</c:v>
                </c:pt>
                <c:pt idx="8954">
                  <c:v>-413.81199995499998</c:v>
                </c:pt>
                <c:pt idx="8955">
                  <c:v>-413.88199995299999</c:v>
                </c:pt>
                <c:pt idx="8956">
                  <c:v>-413.81700017999998</c:v>
                </c:pt>
                <c:pt idx="8957">
                  <c:v>-413.577999955</c:v>
                </c:pt>
                <c:pt idx="8958">
                  <c:v>-413.28800014500001</c:v>
                </c:pt>
                <c:pt idx="8959">
                  <c:v>-413.15800028400002</c:v>
                </c:pt>
                <c:pt idx="8960">
                  <c:v>-413.31399986500003</c:v>
                </c:pt>
                <c:pt idx="8961">
                  <c:v>-413.56099988300002</c:v>
                </c:pt>
                <c:pt idx="8962">
                  <c:v>-413.87900007000002</c:v>
                </c:pt>
                <c:pt idx="8963">
                  <c:v>-414.190000005</c:v>
                </c:pt>
                <c:pt idx="8964">
                  <c:v>-414.26499991200001</c:v>
                </c:pt>
                <c:pt idx="8965">
                  <c:v>-414.15200012299999</c:v>
                </c:pt>
                <c:pt idx="8966">
                  <c:v>-413.94200013</c:v>
                </c:pt>
                <c:pt idx="8967">
                  <c:v>-413.634999935</c:v>
                </c:pt>
                <c:pt idx="8968">
                  <c:v>-413.59400017000002</c:v>
                </c:pt>
                <c:pt idx="8969">
                  <c:v>-413.76300008300001</c:v>
                </c:pt>
                <c:pt idx="8970">
                  <c:v>-413.95800003099998</c:v>
                </c:pt>
                <c:pt idx="8971">
                  <c:v>-414.14699989799999</c:v>
                </c:pt>
                <c:pt idx="8972">
                  <c:v>-414.25199989499998</c:v>
                </c:pt>
                <c:pt idx="8973">
                  <c:v>-414.31299992800001</c:v>
                </c:pt>
                <c:pt idx="8974">
                  <c:v>-414.25300006499998</c:v>
                </c:pt>
                <c:pt idx="8975">
                  <c:v>-414.068000251</c:v>
                </c:pt>
                <c:pt idx="8976">
                  <c:v>-413.84000001700002</c:v>
                </c:pt>
                <c:pt idx="8977">
                  <c:v>-413.87399984500001</c:v>
                </c:pt>
                <c:pt idx="8978">
                  <c:v>-414.14600004200003</c:v>
                </c:pt>
                <c:pt idx="8979">
                  <c:v>-414.31900000899998</c:v>
                </c:pt>
                <c:pt idx="8980">
                  <c:v>-414.48000012900002</c:v>
                </c:pt>
                <c:pt idx="8981">
                  <c:v>-414.59100020599999</c:v>
                </c:pt>
                <c:pt idx="8982">
                  <c:v>-414.64200010500002</c:v>
                </c:pt>
                <c:pt idx="8983">
                  <c:v>-414.65800000600001</c:v>
                </c:pt>
                <c:pt idx="8984">
                  <c:v>-414.474999905</c:v>
                </c:pt>
                <c:pt idx="8985">
                  <c:v>-414.17299993300003</c:v>
                </c:pt>
                <c:pt idx="8986">
                  <c:v>-414.02800002800001</c:v>
                </c:pt>
                <c:pt idx="8987">
                  <c:v>-414.16899988</c:v>
                </c:pt>
                <c:pt idx="8988">
                  <c:v>-414.37599998899998</c:v>
                </c:pt>
                <c:pt idx="8989">
                  <c:v>-414.58299978399998</c:v>
                </c:pt>
                <c:pt idx="8990">
                  <c:v>-414.76799991199999</c:v>
                </c:pt>
                <c:pt idx="8991">
                  <c:v>-414.92099992499999</c:v>
                </c:pt>
                <c:pt idx="8992">
                  <c:v>-415.01499992999999</c:v>
                </c:pt>
                <c:pt idx="8993">
                  <c:v>-414.86200023200001</c:v>
                </c:pt>
                <c:pt idx="8994">
                  <c:v>-414.51699983999998</c:v>
                </c:pt>
                <c:pt idx="8995">
                  <c:v>-414.41999995100002</c:v>
                </c:pt>
                <c:pt idx="8996">
                  <c:v>-414.56199997300001</c:v>
                </c:pt>
                <c:pt idx="8997">
                  <c:v>-414.83499971200001</c:v>
                </c:pt>
                <c:pt idx="8998">
                  <c:v>-415.06400011699998</c:v>
                </c:pt>
                <c:pt idx="8999">
                  <c:v>-415.20699999499999</c:v>
                </c:pt>
                <c:pt idx="9000">
                  <c:v>-415.25200012800002</c:v>
                </c:pt>
                <c:pt idx="9001">
                  <c:v>-415.13699999800002</c:v>
                </c:pt>
                <c:pt idx="9002">
                  <c:v>-414.94699996000003</c:v>
                </c:pt>
                <c:pt idx="9003">
                  <c:v>-414.65800000600001</c:v>
                </c:pt>
                <c:pt idx="9004">
                  <c:v>-414.598999999</c:v>
                </c:pt>
                <c:pt idx="9005">
                  <c:v>-414.82200000900002</c:v>
                </c:pt>
                <c:pt idx="9006">
                  <c:v>-415.163000033</c:v>
                </c:pt>
                <c:pt idx="9007">
                  <c:v>-415.49300006599998</c:v>
                </c:pt>
                <c:pt idx="9008">
                  <c:v>-415.61399996300003</c:v>
                </c:pt>
                <c:pt idx="9009">
                  <c:v>-415.61299979199998</c:v>
                </c:pt>
                <c:pt idx="9010">
                  <c:v>-415.50300019999997</c:v>
                </c:pt>
                <c:pt idx="9011">
                  <c:v>-415.28799998300002</c:v>
                </c:pt>
                <c:pt idx="9012">
                  <c:v>-415.08099987399999</c:v>
                </c:pt>
                <c:pt idx="9013">
                  <c:v>-415.04600018999997</c:v>
                </c:pt>
                <c:pt idx="9014">
                  <c:v>-415.20299994200002</c:v>
                </c:pt>
                <c:pt idx="9015">
                  <c:v>-415.36299989100002</c:v>
                </c:pt>
                <c:pt idx="9016">
                  <c:v>-415.532999975</c:v>
                </c:pt>
                <c:pt idx="9017">
                  <c:v>-415.67499999699999</c:v>
                </c:pt>
                <c:pt idx="9018">
                  <c:v>-415.72300001299999</c:v>
                </c:pt>
                <c:pt idx="9019">
                  <c:v>-415.67199979899999</c:v>
                </c:pt>
                <c:pt idx="9020">
                  <c:v>-415.55699998300003</c:v>
                </c:pt>
                <c:pt idx="9021">
                  <c:v>-415.42099972699998</c:v>
                </c:pt>
                <c:pt idx="9022">
                  <c:v>-415.45899992300002</c:v>
                </c:pt>
                <c:pt idx="9023">
                  <c:v>-415.580999991</c:v>
                </c:pt>
                <c:pt idx="9024">
                  <c:v>-415.76699997499998</c:v>
                </c:pt>
                <c:pt idx="9025">
                  <c:v>-415.94200028300003</c:v>
                </c:pt>
                <c:pt idx="9026">
                  <c:v>-416.130000295</c:v>
                </c:pt>
                <c:pt idx="9027">
                  <c:v>-416.21600019300001</c:v>
                </c:pt>
                <c:pt idx="9028">
                  <c:v>-416.13699991700003</c:v>
                </c:pt>
                <c:pt idx="9029">
                  <c:v>-415.931999835</c:v>
                </c:pt>
                <c:pt idx="9030">
                  <c:v>-415.58899978400001</c:v>
                </c:pt>
                <c:pt idx="9031">
                  <c:v>-415.58500004500002</c:v>
                </c:pt>
                <c:pt idx="9032">
                  <c:v>-415.762000065</c:v>
                </c:pt>
                <c:pt idx="9033">
                  <c:v>-415.97600011200001</c:v>
                </c:pt>
                <c:pt idx="9034">
                  <c:v>-416.228999896</c:v>
                </c:pt>
                <c:pt idx="9035">
                  <c:v>-416.49500001199999</c:v>
                </c:pt>
                <c:pt idx="9036">
                  <c:v>-416.67299988899998</c:v>
                </c:pt>
                <c:pt idx="9037">
                  <c:v>-416.57700017100001</c:v>
                </c:pt>
                <c:pt idx="9038">
                  <c:v>-416.32000001799997</c:v>
                </c:pt>
                <c:pt idx="9039">
                  <c:v>-415.99099984200001</c:v>
                </c:pt>
                <c:pt idx="9040">
                  <c:v>-415.97699996799997</c:v>
                </c:pt>
                <c:pt idx="9041">
                  <c:v>-416.23999988700001</c:v>
                </c:pt>
                <c:pt idx="9042">
                  <c:v>-416.46000001300001</c:v>
                </c:pt>
                <c:pt idx="9043">
                  <c:v>-416.64599999799998</c:v>
                </c:pt>
                <c:pt idx="9044">
                  <c:v>-416.746000084</c:v>
                </c:pt>
                <c:pt idx="9045">
                  <c:v>-416.73900014700001</c:v>
                </c:pt>
                <c:pt idx="9046">
                  <c:v>-416.650000052</c:v>
                </c:pt>
                <c:pt idx="9047">
                  <c:v>-416.44299994199997</c:v>
                </c:pt>
                <c:pt idx="9048">
                  <c:v>-416.16000006899998</c:v>
                </c:pt>
                <c:pt idx="9049">
                  <c:v>-416.25400007500002</c:v>
                </c:pt>
                <c:pt idx="9050">
                  <c:v>-416.584000108</c:v>
                </c:pt>
                <c:pt idx="9051">
                  <c:v>-416.88499990899999</c:v>
                </c:pt>
                <c:pt idx="9052">
                  <c:v>-417.03799992099999</c:v>
                </c:pt>
                <c:pt idx="9053">
                  <c:v>-417.14200006099998</c:v>
                </c:pt>
                <c:pt idx="9054">
                  <c:v>-417.139000178</c:v>
                </c:pt>
                <c:pt idx="9055">
                  <c:v>-417.07299991999997</c:v>
                </c:pt>
                <c:pt idx="9056">
                  <c:v>-416.92199993399998</c:v>
                </c:pt>
                <c:pt idx="9057">
                  <c:v>-416.62799975600001</c:v>
                </c:pt>
                <c:pt idx="9058">
                  <c:v>-416.66100004200001</c:v>
                </c:pt>
                <c:pt idx="9059">
                  <c:v>-416.78900019000002</c:v>
                </c:pt>
                <c:pt idx="9060">
                  <c:v>-417.00299992200001</c:v>
                </c:pt>
                <c:pt idx="9061">
                  <c:v>-417.20100006799998</c:v>
                </c:pt>
                <c:pt idx="9062">
                  <c:v>-417.33600015299999</c:v>
                </c:pt>
                <c:pt idx="9063">
                  <c:v>-417.40999988999999</c:v>
                </c:pt>
                <c:pt idx="9064">
                  <c:v>-417.433000042</c:v>
                </c:pt>
                <c:pt idx="9065">
                  <c:v>-417.37100015200002</c:v>
                </c:pt>
                <c:pt idx="9066">
                  <c:v>-417.07499994699998</c:v>
                </c:pt>
                <c:pt idx="9067">
                  <c:v>-417.07299991999997</c:v>
                </c:pt>
                <c:pt idx="9068">
                  <c:v>-417.23099984200002</c:v>
                </c:pt>
                <c:pt idx="9069">
                  <c:v>-417.42499993400003</c:v>
                </c:pt>
                <c:pt idx="9070">
                  <c:v>-417.70000001400001</c:v>
                </c:pt>
                <c:pt idx="9071">
                  <c:v>-417.83799998199999</c:v>
                </c:pt>
                <c:pt idx="9072">
                  <c:v>-417.84899997299999</c:v>
                </c:pt>
                <c:pt idx="9073">
                  <c:v>-417.72699990500001</c:v>
                </c:pt>
                <c:pt idx="9074">
                  <c:v>-417.46300013000001</c:v>
                </c:pt>
                <c:pt idx="9075">
                  <c:v>-417.16099984499999</c:v>
                </c:pt>
                <c:pt idx="9076">
                  <c:v>-417.232000013</c:v>
                </c:pt>
                <c:pt idx="9077">
                  <c:v>-417.42300022199998</c:v>
                </c:pt>
                <c:pt idx="9078">
                  <c:v>-417.70200004100002</c:v>
                </c:pt>
                <c:pt idx="9079">
                  <c:v>-418.03599981399998</c:v>
                </c:pt>
                <c:pt idx="9080">
                  <c:v>-418.265000219</c:v>
                </c:pt>
                <c:pt idx="9081">
                  <c:v>-418.24800014700003</c:v>
                </c:pt>
                <c:pt idx="9082">
                  <c:v>-418.10499995499998</c:v>
                </c:pt>
                <c:pt idx="9083">
                  <c:v>-417.84299989200002</c:v>
                </c:pt>
                <c:pt idx="9084">
                  <c:v>-417.54299994799999</c:v>
                </c:pt>
                <c:pt idx="9085">
                  <c:v>-417.70400006800003</c:v>
                </c:pt>
                <c:pt idx="9086">
                  <c:v>-417.89999987200002</c:v>
                </c:pt>
                <c:pt idx="9087">
                  <c:v>-418.10600012499998</c:v>
                </c:pt>
                <c:pt idx="9088">
                  <c:v>-418.238999869</c:v>
                </c:pt>
                <c:pt idx="9089">
                  <c:v>-418.34900009</c:v>
                </c:pt>
                <c:pt idx="9090">
                  <c:v>-418.36300027800002</c:v>
                </c:pt>
                <c:pt idx="9091">
                  <c:v>-418.25799996699999</c:v>
                </c:pt>
                <c:pt idx="9092">
                  <c:v>-418.07100012699999</c:v>
                </c:pt>
                <c:pt idx="9093">
                  <c:v>-417.87400015200001</c:v>
                </c:pt>
                <c:pt idx="9094">
                  <c:v>-418.13700007</c:v>
                </c:pt>
                <c:pt idx="9095">
                  <c:v>-418.35300014400002</c:v>
                </c:pt>
                <c:pt idx="9096">
                  <c:v>-418.51399994899998</c:v>
                </c:pt>
                <c:pt idx="9097">
                  <c:v>-418.68099983500002</c:v>
                </c:pt>
                <c:pt idx="9098">
                  <c:v>-418.77800003900001</c:v>
                </c:pt>
                <c:pt idx="9099">
                  <c:v>-418.86100005399999</c:v>
                </c:pt>
                <c:pt idx="9100">
                  <c:v>-418.76699973400002</c:v>
                </c:pt>
                <c:pt idx="9101">
                  <c:v>-418.52999985000002</c:v>
                </c:pt>
                <c:pt idx="9102">
                  <c:v>-418.21299983400002</c:v>
                </c:pt>
                <c:pt idx="9103">
                  <c:v>-418.28899991200001</c:v>
                </c:pt>
                <c:pt idx="9104">
                  <c:v>-418.48500003100003</c:v>
                </c:pt>
                <c:pt idx="9105">
                  <c:v>-418.70300013100001</c:v>
                </c:pt>
                <c:pt idx="9106">
                  <c:v>-418.89199999900001</c:v>
                </c:pt>
                <c:pt idx="9107">
                  <c:v>-419.06699999199998</c:v>
                </c:pt>
                <c:pt idx="9108">
                  <c:v>-419.20699998700002</c:v>
                </c:pt>
                <c:pt idx="9109">
                  <c:v>-419.21100004099998</c:v>
                </c:pt>
                <c:pt idx="9110">
                  <c:v>-418.94899997900001</c:v>
                </c:pt>
                <c:pt idx="9111">
                  <c:v>-418.60599992800002</c:v>
                </c:pt>
                <c:pt idx="9112">
                  <c:v>-418.69299999700002</c:v>
                </c:pt>
                <c:pt idx="9113">
                  <c:v>-418.87699995399998</c:v>
                </c:pt>
                <c:pt idx="9114">
                  <c:v>-419.17800006900001</c:v>
                </c:pt>
                <c:pt idx="9115">
                  <c:v>-419.37500004399999</c:v>
                </c:pt>
                <c:pt idx="9116">
                  <c:v>-419.47500013000001</c:v>
                </c:pt>
                <c:pt idx="9117">
                  <c:v>-419.42300005999999</c:v>
                </c:pt>
                <c:pt idx="9118">
                  <c:v>-419.275000272</c:v>
                </c:pt>
                <c:pt idx="9119">
                  <c:v>-419.03800007400002</c:v>
                </c:pt>
                <c:pt idx="9120">
                  <c:v>-418.75899994000002</c:v>
                </c:pt>
                <c:pt idx="9121">
                  <c:v>-418.91900020399999</c:v>
                </c:pt>
                <c:pt idx="9122">
                  <c:v>-419.20999987099998</c:v>
                </c:pt>
                <c:pt idx="9123">
                  <c:v>-419.58799992000002</c:v>
                </c:pt>
                <c:pt idx="9124">
                  <c:v>-419.827000145</c:v>
                </c:pt>
                <c:pt idx="9125">
                  <c:v>-419.88600015200001</c:v>
                </c:pt>
                <c:pt idx="9126">
                  <c:v>-419.86200014399998</c:v>
                </c:pt>
                <c:pt idx="9127">
                  <c:v>-419.71200001400001</c:v>
                </c:pt>
                <c:pt idx="9128">
                  <c:v>-419.53200011000001</c:v>
                </c:pt>
                <c:pt idx="9129">
                  <c:v>-419.295000227</c:v>
                </c:pt>
                <c:pt idx="9130">
                  <c:v>-419.428000285</c:v>
                </c:pt>
                <c:pt idx="9131">
                  <c:v>-419.626000116</c:v>
                </c:pt>
                <c:pt idx="9132">
                  <c:v>-419.79900008300001</c:v>
                </c:pt>
                <c:pt idx="9133">
                  <c:v>-419.99200000399998</c:v>
                </c:pt>
                <c:pt idx="9134">
                  <c:v>-420.10399993700003</c:v>
                </c:pt>
                <c:pt idx="9135">
                  <c:v>-420.10099974000002</c:v>
                </c:pt>
                <c:pt idx="9136">
                  <c:v>-420.02700000300001</c:v>
                </c:pt>
                <c:pt idx="9137">
                  <c:v>-419.914000214</c:v>
                </c:pt>
                <c:pt idx="9138">
                  <c:v>-419.79199983199999</c:v>
                </c:pt>
                <c:pt idx="9139">
                  <c:v>-419.90999984600001</c:v>
                </c:pt>
                <c:pt idx="9140">
                  <c:v>-420.06200000199999</c:v>
                </c:pt>
                <c:pt idx="9141">
                  <c:v>-420.24899984199999</c:v>
                </c:pt>
                <c:pt idx="9142">
                  <c:v>-420.41700021399998</c:v>
                </c:pt>
                <c:pt idx="9143">
                  <c:v>-420.608000108</c:v>
                </c:pt>
                <c:pt idx="9144">
                  <c:v>-420.60899996400002</c:v>
                </c:pt>
                <c:pt idx="9145">
                  <c:v>-420.464000059</c:v>
                </c:pt>
                <c:pt idx="9146">
                  <c:v>-420.17599996199999</c:v>
                </c:pt>
                <c:pt idx="9147">
                  <c:v>-419.89599997200003</c:v>
                </c:pt>
                <c:pt idx="9148">
                  <c:v>-420.03599996700001</c:v>
                </c:pt>
                <c:pt idx="9149">
                  <c:v>-420.24399993200001</c:v>
                </c:pt>
                <c:pt idx="9150">
                  <c:v>-420.48600004100001</c:v>
                </c:pt>
                <c:pt idx="9151">
                  <c:v>-420.75000012999999</c:v>
                </c:pt>
                <c:pt idx="9152">
                  <c:v>-421.006999968</c:v>
                </c:pt>
                <c:pt idx="9153">
                  <c:v>-421.07599979499997</c:v>
                </c:pt>
                <c:pt idx="9154">
                  <c:v>-420.89399986400002</c:v>
                </c:pt>
                <c:pt idx="9155">
                  <c:v>-420.61999995500003</c:v>
                </c:pt>
                <c:pt idx="9156">
                  <c:v>-420.35799989200001</c:v>
                </c:pt>
                <c:pt idx="9157">
                  <c:v>-420.540999994</c:v>
                </c:pt>
                <c:pt idx="9158">
                  <c:v>-420.80199988599998</c:v>
                </c:pt>
                <c:pt idx="9159">
                  <c:v>-421.028000093</c:v>
                </c:pt>
                <c:pt idx="9160">
                  <c:v>-421.21099987999997</c:v>
                </c:pt>
                <c:pt idx="9161">
                  <c:v>-421.26200009399997</c:v>
                </c:pt>
                <c:pt idx="9162">
                  <c:v>-421.252999816</c:v>
                </c:pt>
                <c:pt idx="9163">
                  <c:v>-421.117999731</c:v>
                </c:pt>
                <c:pt idx="9164">
                  <c:v>-420.87100002699998</c:v>
                </c:pt>
                <c:pt idx="9165">
                  <c:v>-420.70499999700002</c:v>
                </c:pt>
                <c:pt idx="9166">
                  <c:v>-420.97700019400003</c:v>
                </c:pt>
                <c:pt idx="9167">
                  <c:v>-421.33600014500001</c:v>
                </c:pt>
                <c:pt idx="9168">
                  <c:v>-421.55300007400001</c:v>
                </c:pt>
                <c:pt idx="9169">
                  <c:v>-421.68400010599998</c:v>
                </c:pt>
                <c:pt idx="9170">
                  <c:v>-421.75499995899997</c:v>
                </c:pt>
                <c:pt idx="9171">
                  <c:v>-421.71899979</c:v>
                </c:pt>
                <c:pt idx="9172">
                  <c:v>-421.66099995399998</c:v>
                </c:pt>
                <c:pt idx="9173">
                  <c:v>-421.41699981900001</c:v>
                </c:pt>
                <c:pt idx="9174">
                  <c:v>-421.20399994299999</c:v>
                </c:pt>
                <c:pt idx="9175">
                  <c:v>-421.32600001100002</c:v>
                </c:pt>
                <c:pt idx="9176">
                  <c:v>-421.49500023799999</c:v>
                </c:pt>
                <c:pt idx="9177">
                  <c:v>-421.71799993399998</c:v>
                </c:pt>
                <c:pt idx="9178">
                  <c:v>-421.90300006199999</c:v>
                </c:pt>
                <c:pt idx="9179">
                  <c:v>-422.010000085</c:v>
                </c:pt>
                <c:pt idx="9180">
                  <c:v>-422.058000101</c:v>
                </c:pt>
                <c:pt idx="9181">
                  <c:v>-422.05799978700003</c:v>
                </c:pt>
                <c:pt idx="9182">
                  <c:v>-421.90300006199999</c:v>
                </c:pt>
                <c:pt idx="9183">
                  <c:v>-421.673999971</c:v>
                </c:pt>
                <c:pt idx="9184">
                  <c:v>-421.79500018200002</c:v>
                </c:pt>
                <c:pt idx="9185">
                  <c:v>-421.97200020299999</c:v>
                </c:pt>
                <c:pt idx="9186">
                  <c:v>-422.20999994300001</c:v>
                </c:pt>
                <c:pt idx="9187">
                  <c:v>-422.46099970099999</c:v>
                </c:pt>
                <c:pt idx="9188">
                  <c:v>-422.56100010099999</c:v>
                </c:pt>
                <c:pt idx="9189">
                  <c:v>-422.53100001299998</c:v>
                </c:pt>
                <c:pt idx="9190">
                  <c:v>-422.32599993000002</c:v>
                </c:pt>
                <c:pt idx="9191">
                  <c:v>-422.063999868</c:v>
                </c:pt>
                <c:pt idx="9192">
                  <c:v>-421.89400009799999</c:v>
                </c:pt>
                <c:pt idx="9193">
                  <c:v>-422.056000074</c:v>
                </c:pt>
                <c:pt idx="9194">
                  <c:v>-422.314000083</c:v>
                </c:pt>
                <c:pt idx="9195">
                  <c:v>-422.65299976599999</c:v>
                </c:pt>
                <c:pt idx="9196">
                  <c:v>-422.99000004999999</c:v>
                </c:pt>
                <c:pt idx="9197">
                  <c:v>-423.09699975900003</c:v>
                </c:pt>
                <c:pt idx="9198">
                  <c:v>-423.01600008499997</c:v>
                </c:pt>
                <c:pt idx="9199">
                  <c:v>-422.83800020799998</c:v>
                </c:pt>
                <c:pt idx="9200">
                  <c:v>-422.55900007399998</c:v>
                </c:pt>
                <c:pt idx="9201">
                  <c:v>-422.47800008600001</c:v>
                </c:pt>
                <c:pt idx="9202">
                  <c:v>-422.65300008000003</c:v>
                </c:pt>
                <c:pt idx="9203">
                  <c:v>-422.86100004600002</c:v>
                </c:pt>
                <c:pt idx="9204">
                  <c:v>-423.06900001100001</c:v>
                </c:pt>
                <c:pt idx="9205">
                  <c:v>-423.20000004299999</c:v>
                </c:pt>
                <c:pt idx="9206">
                  <c:v>-423.29400004799999</c:v>
                </c:pt>
                <c:pt idx="9207">
                  <c:v>-423.264999816</c:v>
                </c:pt>
                <c:pt idx="9208">
                  <c:v>-423.11100026100002</c:v>
                </c:pt>
                <c:pt idx="9209">
                  <c:v>-422.90999991799998</c:v>
                </c:pt>
                <c:pt idx="9210">
                  <c:v>-422.90400015199998</c:v>
                </c:pt>
                <c:pt idx="9211">
                  <c:v>-423.18299997100002</c:v>
                </c:pt>
                <c:pt idx="9212">
                  <c:v>-423.36800009900003</c:v>
                </c:pt>
                <c:pt idx="9213">
                  <c:v>-423.54800000300003</c:v>
                </c:pt>
                <c:pt idx="9214">
                  <c:v>-423.68500011499998</c:v>
                </c:pt>
                <c:pt idx="9215">
                  <c:v>-423.76699995899997</c:v>
                </c:pt>
                <c:pt idx="9216">
                  <c:v>-423.81300026299999</c:v>
                </c:pt>
                <c:pt idx="9217">
                  <c:v>-423.66100010700001</c:v>
                </c:pt>
                <c:pt idx="9218">
                  <c:v>-423.38499985599998</c:v>
                </c:pt>
                <c:pt idx="9219">
                  <c:v>-423.20099989900001</c:v>
                </c:pt>
                <c:pt idx="9220">
                  <c:v>-423.34900000099998</c:v>
                </c:pt>
                <c:pt idx="9221">
                  <c:v>-423.56899981399999</c:v>
                </c:pt>
                <c:pt idx="9222">
                  <c:v>-423.79500002100002</c:v>
                </c:pt>
                <c:pt idx="9223">
                  <c:v>-424.00299998700001</c:v>
                </c:pt>
                <c:pt idx="9224">
                  <c:v>-424.18699994500003</c:v>
                </c:pt>
                <c:pt idx="9225">
                  <c:v>-424.31199989499999</c:v>
                </c:pt>
                <c:pt idx="9226">
                  <c:v>-424.18800011500002</c:v>
                </c:pt>
                <c:pt idx="9227">
                  <c:v>-423.86799990200001</c:v>
                </c:pt>
                <c:pt idx="9228">
                  <c:v>-423.73199996099999</c:v>
                </c:pt>
                <c:pt idx="9229">
                  <c:v>-423.88099991899998</c:v>
                </c:pt>
                <c:pt idx="9230">
                  <c:v>-424.166000134</c:v>
                </c:pt>
                <c:pt idx="9231">
                  <c:v>-424.41400000800002</c:v>
                </c:pt>
                <c:pt idx="9232">
                  <c:v>-424.58200006499999</c:v>
                </c:pt>
                <c:pt idx="9233">
                  <c:v>-424.65500026000001</c:v>
                </c:pt>
                <c:pt idx="9234">
                  <c:v>-424.57000021800002</c:v>
                </c:pt>
                <c:pt idx="9235">
                  <c:v>-424.41000026900002</c:v>
                </c:pt>
                <c:pt idx="9236">
                  <c:v>-424.14399983800001</c:v>
                </c:pt>
                <c:pt idx="9237">
                  <c:v>-424.046999949</c:v>
                </c:pt>
                <c:pt idx="9238">
                  <c:v>-424.27800006699999</c:v>
                </c:pt>
                <c:pt idx="9239">
                  <c:v>-424.63000008099999</c:v>
                </c:pt>
                <c:pt idx="9240">
                  <c:v>-424.97800004200002</c:v>
                </c:pt>
                <c:pt idx="9241">
                  <c:v>-425.12200009100002</c:v>
                </c:pt>
                <c:pt idx="9242">
                  <c:v>-425.15000015300001</c:v>
                </c:pt>
                <c:pt idx="9243">
                  <c:v>-425.070000021</c:v>
                </c:pt>
                <c:pt idx="9244">
                  <c:v>-424.88400003599997</c:v>
                </c:pt>
                <c:pt idx="9245">
                  <c:v>-424.69900022299998</c:v>
                </c:pt>
                <c:pt idx="9246">
                  <c:v>-424.62700019800002</c:v>
                </c:pt>
                <c:pt idx="9247">
                  <c:v>-424.79000003099998</c:v>
                </c:pt>
                <c:pt idx="9248">
                  <c:v>-424.96299999799999</c:v>
                </c:pt>
                <c:pt idx="9249">
                  <c:v>-425.14999983799999</c:v>
                </c:pt>
                <c:pt idx="9250">
                  <c:v>-425.31600018300003</c:v>
                </c:pt>
                <c:pt idx="9251">
                  <c:v>-425.391999946</c:v>
                </c:pt>
                <c:pt idx="9252">
                  <c:v>-425.36899979499998</c:v>
                </c:pt>
                <c:pt idx="9253">
                  <c:v>-425.28099987000002</c:v>
                </c:pt>
                <c:pt idx="9254">
                  <c:v>-425.16699991000002</c:v>
                </c:pt>
                <c:pt idx="9255">
                  <c:v>-425.16899993599998</c:v>
                </c:pt>
                <c:pt idx="9256">
                  <c:v>-425.29700008499998</c:v>
                </c:pt>
                <c:pt idx="9257">
                  <c:v>-425.49499991599998</c:v>
                </c:pt>
                <c:pt idx="9258">
                  <c:v>-425.68699998099999</c:v>
                </c:pt>
                <c:pt idx="9259">
                  <c:v>-425.89999985600002</c:v>
                </c:pt>
                <c:pt idx="9260">
                  <c:v>-426.01199979</c:v>
                </c:pt>
                <c:pt idx="9261">
                  <c:v>-425.96099988999998</c:v>
                </c:pt>
                <c:pt idx="9262">
                  <c:v>-425.78399987</c:v>
                </c:pt>
                <c:pt idx="9263">
                  <c:v>-425.46100008799999</c:v>
                </c:pt>
                <c:pt idx="9264">
                  <c:v>-425.420999865</c:v>
                </c:pt>
                <c:pt idx="9265">
                  <c:v>-425.60499982200002</c:v>
                </c:pt>
                <c:pt idx="9266">
                  <c:v>-425.83100002999998</c:v>
                </c:pt>
                <c:pt idx="9267">
                  <c:v>-426.10299991199997</c:v>
                </c:pt>
                <c:pt idx="9268">
                  <c:v>-426.38899998300002</c:v>
                </c:pt>
                <c:pt idx="9269">
                  <c:v>-426.594999922</c:v>
                </c:pt>
                <c:pt idx="9270">
                  <c:v>-426.52699995099999</c:v>
                </c:pt>
                <c:pt idx="9271">
                  <c:v>-426.29499997699997</c:v>
                </c:pt>
                <c:pt idx="9272">
                  <c:v>-425.98699992500002</c:v>
                </c:pt>
                <c:pt idx="9273">
                  <c:v>-425.93699988200001</c:v>
                </c:pt>
                <c:pt idx="9274">
                  <c:v>-426.20799990799998</c:v>
                </c:pt>
                <c:pt idx="9275">
                  <c:v>-426.44000019600003</c:v>
                </c:pt>
                <c:pt idx="9276">
                  <c:v>-426.644000108</c:v>
                </c:pt>
                <c:pt idx="9277">
                  <c:v>-426.76500000499999</c:v>
                </c:pt>
                <c:pt idx="9278">
                  <c:v>-426.78600012999999</c:v>
                </c:pt>
                <c:pt idx="9279">
                  <c:v>-426.72500009599997</c:v>
                </c:pt>
                <c:pt idx="9280">
                  <c:v>-426.54400002199998</c:v>
                </c:pt>
                <c:pt idx="9281">
                  <c:v>-426.27900007599999</c:v>
                </c:pt>
                <c:pt idx="9282">
                  <c:v>-426.33900025399998</c:v>
                </c:pt>
                <c:pt idx="9283">
                  <c:v>-426.67599990999997</c:v>
                </c:pt>
                <c:pt idx="9284">
                  <c:v>-426.99100021300001</c:v>
                </c:pt>
                <c:pt idx="9285">
                  <c:v>-427.16199983799999</c:v>
                </c:pt>
                <c:pt idx="9286">
                  <c:v>-427.28699978899999</c:v>
                </c:pt>
                <c:pt idx="9287">
                  <c:v>-427.309999941</c:v>
                </c:pt>
                <c:pt idx="9288">
                  <c:v>-427.27099988800001</c:v>
                </c:pt>
                <c:pt idx="9289">
                  <c:v>-427.14599993799999</c:v>
                </c:pt>
                <c:pt idx="9290">
                  <c:v>-426.870999858</c:v>
                </c:pt>
                <c:pt idx="9291">
                  <c:v>-426.870999858</c:v>
                </c:pt>
                <c:pt idx="9292">
                  <c:v>-427.00699979900003</c:v>
                </c:pt>
                <c:pt idx="9293">
                  <c:v>-427.23399986300001</c:v>
                </c:pt>
                <c:pt idx="9294">
                  <c:v>-427.44999993599998</c:v>
                </c:pt>
                <c:pt idx="9295">
                  <c:v>-427.60800017299999</c:v>
                </c:pt>
                <c:pt idx="9296">
                  <c:v>-427.70700008799997</c:v>
                </c:pt>
                <c:pt idx="9297">
                  <c:v>-427.75699981700001</c:v>
                </c:pt>
                <c:pt idx="9298">
                  <c:v>-427.718999935</c:v>
                </c:pt>
                <c:pt idx="9299">
                  <c:v>-427.44199982800001</c:v>
                </c:pt>
                <c:pt idx="9300">
                  <c:v>-427.409000171</c:v>
                </c:pt>
                <c:pt idx="9301">
                  <c:v>-427.57499988699999</c:v>
                </c:pt>
                <c:pt idx="9302">
                  <c:v>-427.78299985199999</c:v>
                </c:pt>
                <c:pt idx="9303">
                  <c:v>-428.07599986000002</c:v>
                </c:pt>
                <c:pt idx="9304">
                  <c:v>-428.234999953</c:v>
                </c:pt>
                <c:pt idx="9305">
                  <c:v>-428.27300014899998</c:v>
                </c:pt>
                <c:pt idx="9306">
                  <c:v>-428.17699980200001</c:v>
                </c:pt>
                <c:pt idx="9307">
                  <c:v>-427.93799989199999</c:v>
                </c:pt>
                <c:pt idx="9308">
                  <c:v>-427.65500001800001</c:v>
                </c:pt>
                <c:pt idx="9309">
                  <c:v>-427.69499992700003</c:v>
                </c:pt>
                <c:pt idx="9310">
                  <c:v>-427.89599995600003</c:v>
                </c:pt>
                <c:pt idx="9311">
                  <c:v>-428.18800010699999</c:v>
                </c:pt>
                <c:pt idx="9312">
                  <c:v>-428.540999978</c:v>
                </c:pt>
                <c:pt idx="9313">
                  <c:v>-428.79300022000001</c:v>
                </c:pt>
                <c:pt idx="9314">
                  <c:v>-428.80100001300002</c:v>
                </c:pt>
                <c:pt idx="9315">
                  <c:v>-428.685000027</c:v>
                </c:pt>
                <c:pt idx="9316">
                  <c:v>-428.44600011599999</c:v>
                </c:pt>
                <c:pt idx="9317">
                  <c:v>-428.16499995499998</c:v>
                </c:pt>
                <c:pt idx="9318">
                  <c:v>-428.29899986999999</c:v>
                </c:pt>
                <c:pt idx="9319">
                  <c:v>-428.50299978200002</c:v>
                </c:pt>
                <c:pt idx="9320">
                  <c:v>-428.72299990800002</c:v>
                </c:pt>
                <c:pt idx="9321">
                  <c:v>-428.87599992100002</c:v>
                </c:pt>
                <c:pt idx="9322">
                  <c:v>-429.00700026700002</c:v>
                </c:pt>
                <c:pt idx="9323">
                  <c:v>-429.04700017499999</c:v>
                </c:pt>
                <c:pt idx="9324">
                  <c:v>-428.96900006999999</c:v>
                </c:pt>
                <c:pt idx="9325">
                  <c:v>-428.80600023800002</c:v>
                </c:pt>
                <c:pt idx="9326">
                  <c:v>-428.62700018999999</c:v>
                </c:pt>
                <c:pt idx="9327">
                  <c:v>-428.86200004699998</c:v>
                </c:pt>
                <c:pt idx="9328">
                  <c:v>-429.08899979699999</c:v>
                </c:pt>
                <c:pt idx="9329">
                  <c:v>-429.264999961</c:v>
                </c:pt>
                <c:pt idx="9330">
                  <c:v>-429.45000008900001</c:v>
                </c:pt>
                <c:pt idx="9331">
                  <c:v>-429.570999986</c:v>
                </c:pt>
                <c:pt idx="9332">
                  <c:v>-429.67899986499998</c:v>
                </c:pt>
                <c:pt idx="9333">
                  <c:v>-429.60899986800001</c:v>
                </c:pt>
                <c:pt idx="9334">
                  <c:v>-429.39599999199999</c:v>
                </c:pt>
                <c:pt idx="9335">
                  <c:v>-429.09899993099998</c:v>
                </c:pt>
                <c:pt idx="9336">
                  <c:v>-429.14800011800003</c:v>
                </c:pt>
                <c:pt idx="9337">
                  <c:v>-429.35499991299997</c:v>
                </c:pt>
                <c:pt idx="9338">
                  <c:v>-429.58699988699999</c:v>
                </c:pt>
                <c:pt idx="9339">
                  <c:v>-429.79600002299998</c:v>
                </c:pt>
                <c:pt idx="9340">
                  <c:v>-429.994000169</c:v>
                </c:pt>
                <c:pt idx="9341">
                  <c:v>-430.15800017200002</c:v>
                </c:pt>
                <c:pt idx="9342">
                  <c:v>-430.18799994599999</c:v>
                </c:pt>
                <c:pt idx="9343">
                  <c:v>-429.94900003499998</c:v>
                </c:pt>
                <c:pt idx="9344">
                  <c:v>-429.61299992199997</c:v>
                </c:pt>
                <c:pt idx="9345">
                  <c:v>-429.68600011699999</c:v>
                </c:pt>
                <c:pt idx="9346">
                  <c:v>-429.88100006500002</c:v>
                </c:pt>
                <c:pt idx="9347">
                  <c:v>-430.19700022400002</c:v>
                </c:pt>
                <c:pt idx="9348">
                  <c:v>-430.412000127</c:v>
                </c:pt>
                <c:pt idx="9349">
                  <c:v>-430.53300002399999</c:v>
                </c:pt>
                <c:pt idx="9350">
                  <c:v>-430.50699998900001</c:v>
                </c:pt>
                <c:pt idx="9351">
                  <c:v>-430.38499992099997</c:v>
                </c:pt>
                <c:pt idx="9352">
                  <c:v>-430.17000001899999</c:v>
                </c:pt>
                <c:pt idx="9353">
                  <c:v>-429.883999948</c:v>
                </c:pt>
                <c:pt idx="9354">
                  <c:v>-430.04400021200001</c:v>
                </c:pt>
                <c:pt idx="9355">
                  <c:v>-430.34700003900002</c:v>
                </c:pt>
                <c:pt idx="9356">
                  <c:v>-430.74000013300002</c:v>
                </c:pt>
                <c:pt idx="9357">
                  <c:v>-430.99899999799999</c:v>
                </c:pt>
                <c:pt idx="9358">
                  <c:v>-431.07900013</c:v>
                </c:pt>
                <c:pt idx="9359">
                  <c:v>-431.07900013</c:v>
                </c:pt>
                <c:pt idx="9360">
                  <c:v>-430.95500003500001</c:v>
                </c:pt>
                <c:pt idx="9361">
                  <c:v>-430.79500008600002</c:v>
                </c:pt>
                <c:pt idx="9362">
                  <c:v>-430.54499987000003</c:v>
                </c:pt>
                <c:pt idx="9363">
                  <c:v>-430.686000036</c:v>
                </c:pt>
                <c:pt idx="9364">
                  <c:v>-430.89600002899999</c:v>
                </c:pt>
                <c:pt idx="9365">
                  <c:v>-431.08400003999998</c:v>
                </c:pt>
                <c:pt idx="9366">
                  <c:v>-431.29600005899999</c:v>
                </c:pt>
                <c:pt idx="9367">
                  <c:v>-431.42700008999998</c:v>
                </c:pt>
                <c:pt idx="9368">
                  <c:v>-431.44999992800001</c:v>
                </c:pt>
                <c:pt idx="9369">
                  <c:v>-431.399999885</c:v>
                </c:pt>
                <c:pt idx="9370">
                  <c:v>-431.30799990600002</c:v>
                </c:pt>
                <c:pt idx="9371">
                  <c:v>-431.17399999200001</c:v>
                </c:pt>
                <c:pt idx="9372">
                  <c:v>-431.29899994200002</c:v>
                </c:pt>
                <c:pt idx="9373">
                  <c:v>-431.46200008900001</c:v>
                </c:pt>
                <c:pt idx="9374">
                  <c:v>-431.66399997399998</c:v>
                </c:pt>
                <c:pt idx="9375">
                  <c:v>-431.85099981500002</c:v>
                </c:pt>
                <c:pt idx="9376">
                  <c:v>-432.06499986099999</c:v>
                </c:pt>
                <c:pt idx="9377">
                  <c:v>-432.088000013</c:v>
                </c:pt>
                <c:pt idx="9378">
                  <c:v>-431.96599994600001</c:v>
                </c:pt>
                <c:pt idx="9379">
                  <c:v>-431.69999982899998</c:v>
                </c:pt>
                <c:pt idx="9380">
                  <c:v>-431.40700013600002</c:v>
                </c:pt>
                <c:pt idx="9381">
                  <c:v>-431.55499992400001</c:v>
                </c:pt>
                <c:pt idx="9382">
                  <c:v>-431.77500005100001</c:v>
                </c:pt>
                <c:pt idx="9383">
                  <c:v>-432.03099971900002</c:v>
                </c:pt>
                <c:pt idx="9384">
                  <c:v>-432.31399990599999</c:v>
                </c:pt>
                <c:pt idx="9385">
                  <c:v>-432.59100001299998</c:v>
                </c:pt>
                <c:pt idx="9386">
                  <c:v>-432.682000136</c:v>
                </c:pt>
                <c:pt idx="9387">
                  <c:v>-432.52199987199998</c:v>
                </c:pt>
                <c:pt idx="9388">
                  <c:v>-432.26900008699999</c:v>
                </c:pt>
                <c:pt idx="9389">
                  <c:v>-431.99600003400002</c:v>
                </c:pt>
                <c:pt idx="9390">
                  <c:v>-432.187000243</c:v>
                </c:pt>
                <c:pt idx="9391">
                  <c:v>-432.45899981100001</c:v>
                </c:pt>
                <c:pt idx="9392">
                  <c:v>-432.70099991900003</c:v>
                </c:pt>
                <c:pt idx="9393">
                  <c:v>-432.90099977699998</c:v>
                </c:pt>
                <c:pt idx="9394">
                  <c:v>-432.97100008899997</c:v>
                </c:pt>
                <c:pt idx="9395">
                  <c:v>-432.98500027699998</c:v>
                </c:pt>
                <c:pt idx="9396">
                  <c:v>-432.87100000300001</c:v>
                </c:pt>
                <c:pt idx="9397">
                  <c:v>-432.64500011000001</c:v>
                </c:pt>
                <c:pt idx="9398">
                  <c:v>-432.468999946</c:v>
                </c:pt>
                <c:pt idx="9399">
                  <c:v>-432.74899993600002</c:v>
                </c:pt>
                <c:pt idx="9400">
                  <c:v>-433.11900019199999</c:v>
                </c:pt>
                <c:pt idx="9401">
                  <c:v>-433.35099985099998</c:v>
                </c:pt>
                <c:pt idx="9402">
                  <c:v>-433.498999954</c:v>
                </c:pt>
                <c:pt idx="9403">
                  <c:v>-433.59099993199999</c:v>
                </c:pt>
                <c:pt idx="9404">
                  <c:v>-433.57599988800001</c:v>
                </c:pt>
                <c:pt idx="9405">
                  <c:v>-433.53999971899998</c:v>
                </c:pt>
                <c:pt idx="9406">
                  <c:v>-433.31499999599998</c:v>
                </c:pt>
                <c:pt idx="9407">
                  <c:v>-433.09100013</c:v>
                </c:pt>
                <c:pt idx="9408">
                  <c:v>-433.223000017</c:v>
                </c:pt>
                <c:pt idx="9409">
                  <c:v>-433.402999921</c:v>
                </c:pt>
                <c:pt idx="9410">
                  <c:v>-433.639999805</c:v>
                </c:pt>
                <c:pt idx="9411">
                  <c:v>-433.79500015899998</c:v>
                </c:pt>
                <c:pt idx="9412">
                  <c:v>-433.842000004</c:v>
                </c:pt>
                <c:pt idx="9413">
                  <c:v>-433.83300004099999</c:v>
                </c:pt>
                <c:pt idx="9414">
                  <c:v>-433.77499989</c:v>
                </c:pt>
                <c:pt idx="9415">
                  <c:v>-433.559000131</c:v>
                </c:pt>
                <c:pt idx="9416">
                  <c:v>-433.24399982800003</c:v>
                </c:pt>
                <c:pt idx="9417">
                  <c:v>-433.29500004200003</c:v>
                </c:pt>
                <c:pt idx="9418">
                  <c:v>-433.40499994800001</c:v>
                </c:pt>
                <c:pt idx="9419">
                  <c:v>-433.57799991500002</c:v>
                </c:pt>
                <c:pt idx="9420">
                  <c:v>-433.76799995300001</c:v>
                </c:pt>
                <c:pt idx="9421">
                  <c:v>-433.80900003199997</c:v>
                </c:pt>
                <c:pt idx="9422">
                  <c:v>-433.72199996400002</c:v>
                </c:pt>
                <c:pt idx="9423">
                  <c:v>-433.457999874</c:v>
                </c:pt>
                <c:pt idx="9424">
                  <c:v>-433.135999949</c:v>
                </c:pt>
                <c:pt idx="9425">
                  <c:v>-432.87799994</c:v>
                </c:pt>
                <c:pt idx="9426">
                  <c:v>-432.97100008899997</c:v>
                </c:pt>
                <c:pt idx="9427">
                  <c:v>-433.16300015399997</c:v>
                </c:pt>
                <c:pt idx="9428">
                  <c:v>-433.43599989299997</c:v>
                </c:pt>
                <c:pt idx="9429">
                  <c:v>-433.71300000000002</c:v>
                </c:pt>
                <c:pt idx="9430">
                  <c:v>-433.76000016</c:v>
                </c:pt>
                <c:pt idx="9431">
                  <c:v>-433.62099970700001</c:v>
                </c:pt>
                <c:pt idx="9432">
                  <c:v>-433.386000164</c:v>
                </c:pt>
                <c:pt idx="9433">
                  <c:v>-433.04499982599998</c:v>
                </c:pt>
                <c:pt idx="9434">
                  <c:v>-432.87900011099998</c:v>
                </c:pt>
                <c:pt idx="9435">
                  <c:v>-432.98400010699999</c:v>
                </c:pt>
                <c:pt idx="9436">
                  <c:v>-433.12499995799999</c:v>
                </c:pt>
                <c:pt idx="9437">
                  <c:v>-433.26900000699999</c:v>
                </c:pt>
                <c:pt idx="9438">
                  <c:v>-433.34100003100002</c:v>
                </c:pt>
                <c:pt idx="9439">
                  <c:v>-433.372999832</c:v>
                </c:pt>
                <c:pt idx="9440">
                  <c:v>-433.28499990699999</c:v>
                </c:pt>
                <c:pt idx="9441">
                  <c:v>-433.07299988800003</c:v>
                </c:pt>
                <c:pt idx="9442">
                  <c:v>-432.80999996899999</c:v>
                </c:pt>
                <c:pt idx="9443">
                  <c:v>-432.72000001700002</c:v>
                </c:pt>
                <c:pt idx="9444">
                  <c:v>-432.93000001000001</c:v>
                </c:pt>
                <c:pt idx="9445">
                  <c:v>-433.04800002399998</c:v>
                </c:pt>
                <c:pt idx="9446">
                  <c:v>-433.16400001099998</c:v>
                </c:pt>
                <c:pt idx="9447">
                  <c:v>-433.240999945</c:v>
                </c:pt>
                <c:pt idx="9448">
                  <c:v>-433.26000004299999</c:v>
                </c:pt>
                <c:pt idx="9449">
                  <c:v>-433.249999909</c:v>
                </c:pt>
                <c:pt idx="9450">
                  <c:v>-433.03799988899999</c:v>
                </c:pt>
                <c:pt idx="9451">
                  <c:v>-432.70099991900003</c:v>
                </c:pt>
                <c:pt idx="9452">
                  <c:v>-432.43199992000001</c:v>
                </c:pt>
                <c:pt idx="9453">
                  <c:v>-432.51200005200002</c:v>
                </c:pt>
                <c:pt idx="9454">
                  <c:v>-432.664000208</c:v>
                </c:pt>
                <c:pt idx="9455">
                  <c:v>-432.82700004100002</c:v>
                </c:pt>
                <c:pt idx="9456">
                  <c:v>-432.973999972</c:v>
                </c:pt>
                <c:pt idx="9457">
                  <c:v>-433.096999896</c:v>
                </c:pt>
                <c:pt idx="9458">
                  <c:v>-433.16300015399997</c:v>
                </c:pt>
                <c:pt idx="9459">
                  <c:v>-432.98000005300003</c:v>
                </c:pt>
                <c:pt idx="9460">
                  <c:v>-432.59900012100002</c:v>
                </c:pt>
                <c:pt idx="9461">
                  <c:v>-432.37899999400003</c:v>
                </c:pt>
                <c:pt idx="9462">
                  <c:v>-432.45900012599998</c:v>
                </c:pt>
                <c:pt idx="9463">
                  <c:v>-432.67900025199998</c:v>
                </c:pt>
                <c:pt idx="9464">
                  <c:v>-432.86200003900001</c:v>
                </c:pt>
                <c:pt idx="9465">
                  <c:v>-432.96900006200002</c:v>
                </c:pt>
                <c:pt idx="9466">
                  <c:v>-432.98099990899999</c:v>
                </c:pt>
                <c:pt idx="9467">
                  <c:v>-432.83600000400003</c:v>
                </c:pt>
                <c:pt idx="9468">
                  <c:v>-432.616000192</c:v>
                </c:pt>
                <c:pt idx="9469">
                  <c:v>-432.28800018599998</c:v>
                </c:pt>
                <c:pt idx="9470">
                  <c:v>-432.10799996700001</c:v>
                </c:pt>
                <c:pt idx="9471">
                  <c:v>-432.27099980000003</c:v>
                </c:pt>
                <c:pt idx="9472">
                  <c:v>-432.55700018499999</c:v>
                </c:pt>
                <c:pt idx="9473">
                  <c:v>-432.84100022899997</c:v>
                </c:pt>
                <c:pt idx="9474">
                  <c:v>-432.92399992899999</c:v>
                </c:pt>
                <c:pt idx="9475">
                  <c:v>-432.89200012800001</c:v>
                </c:pt>
                <c:pt idx="9476">
                  <c:v>-432.74999979199998</c:v>
                </c:pt>
                <c:pt idx="9477">
                  <c:v>-432.50300008800002</c:v>
                </c:pt>
                <c:pt idx="9478">
                  <c:v>-432.25600007000003</c:v>
                </c:pt>
                <c:pt idx="9479">
                  <c:v>-432.10199988699998</c:v>
                </c:pt>
                <c:pt idx="9480">
                  <c:v>-432.196000207</c:v>
                </c:pt>
                <c:pt idx="9481">
                  <c:v>-432.30400008599997</c:v>
                </c:pt>
                <c:pt idx="9482">
                  <c:v>-432.42600015400001</c:v>
                </c:pt>
                <c:pt idx="9483">
                  <c:v>-432.52999997900002</c:v>
                </c:pt>
                <c:pt idx="9484">
                  <c:v>-432.54599988000001</c:v>
                </c:pt>
                <c:pt idx="9485">
                  <c:v>-432.46099983800002</c:v>
                </c:pt>
                <c:pt idx="9486">
                  <c:v>-432.31099970899999</c:v>
                </c:pt>
                <c:pt idx="9487">
                  <c:v>-432.13400000199999</c:v>
                </c:pt>
                <c:pt idx="9488">
                  <c:v>-432.05500004100003</c:v>
                </c:pt>
                <c:pt idx="9489">
                  <c:v>-432.11500021900002</c:v>
                </c:pt>
                <c:pt idx="9490">
                  <c:v>-432.24700010599997</c:v>
                </c:pt>
                <c:pt idx="9491">
                  <c:v>-432.376000111</c:v>
                </c:pt>
                <c:pt idx="9492">
                  <c:v>-432.52500006899999</c:v>
                </c:pt>
                <c:pt idx="9493">
                  <c:v>-432.575000112</c:v>
                </c:pt>
                <c:pt idx="9494">
                  <c:v>-432.46300017900001</c:v>
                </c:pt>
                <c:pt idx="9495">
                  <c:v>-432.22200024199998</c:v>
                </c:pt>
                <c:pt idx="9496">
                  <c:v>-431.83700025500002</c:v>
                </c:pt>
                <c:pt idx="9497">
                  <c:v>-431.716000044</c:v>
                </c:pt>
                <c:pt idx="9498">
                  <c:v>-431.83299988700003</c:v>
                </c:pt>
                <c:pt idx="9499">
                  <c:v>-431.99299983700001</c:v>
                </c:pt>
                <c:pt idx="9500">
                  <c:v>-432.19799991899998</c:v>
                </c:pt>
                <c:pt idx="9501">
                  <c:v>-432.42299995600001</c:v>
                </c:pt>
                <c:pt idx="9502">
                  <c:v>-432.56599983400002</c:v>
                </c:pt>
                <c:pt idx="9503">
                  <c:v>-432.43500011700002</c:v>
                </c:pt>
                <c:pt idx="9504">
                  <c:v>-432.14000008300002</c:v>
                </c:pt>
                <c:pt idx="9505">
                  <c:v>-431.76899997100003</c:v>
                </c:pt>
                <c:pt idx="9506">
                  <c:v>-431.63900010999998</c:v>
                </c:pt>
                <c:pt idx="9507">
                  <c:v>-431.84199985100003</c:v>
                </c:pt>
                <c:pt idx="9508">
                  <c:v>-432.00799988099999</c:v>
                </c:pt>
                <c:pt idx="9509">
                  <c:v>-432.14700002000001</c:v>
                </c:pt>
                <c:pt idx="9510">
                  <c:v>-432.20599971199999</c:v>
                </c:pt>
                <c:pt idx="9511">
                  <c:v>-432.16199975000001</c:v>
                </c:pt>
                <c:pt idx="9512">
                  <c:v>-432.03700011400002</c:v>
                </c:pt>
                <c:pt idx="9513">
                  <c:v>-431.792999979</c:v>
                </c:pt>
                <c:pt idx="9514">
                  <c:v>-431.46499997199999</c:v>
                </c:pt>
                <c:pt idx="9515">
                  <c:v>-431.44599987399999</c:v>
                </c:pt>
                <c:pt idx="9516">
                  <c:v>-431.716000044</c:v>
                </c:pt>
                <c:pt idx="9517">
                  <c:v>-431.96299974800002</c:v>
                </c:pt>
                <c:pt idx="9518">
                  <c:v>-432.06899991500001</c:v>
                </c:pt>
                <c:pt idx="9519">
                  <c:v>-432.12999994900002</c:v>
                </c:pt>
                <c:pt idx="9520">
                  <c:v>-432.08900018399999</c:v>
                </c:pt>
                <c:pt idx="9521">
                  <c:v>-431.98700007100001</c:v>
                </c:pt>
                <c:pt idx="9522">
                  <c:v>-431.79799988899998</c:v>
                </c:pt>
                <c:pt idx="9523">
                  <c:v>-431.45799972100002</c:v>
                </c:pt>
                <c:pt idx="9524">
                  <c:v>-431.38100010099998</c:v>
                </c:pt>
                <c:pt idx="9525">
                  <c:v>-431.447999901</c:v>
                </c:pt>
                <c:pt idx="9526">
                  <c:v>-431.60900002099999</c:v>
                </c:pt>
                <c:pt idx="9527">
                  <c:v>-431.76000000699997</c:v>
                </c:pt>
                <c:pt idx="9528">
                  <c:v>-431.85199998600001</c:v>
                </c:pt>
                <c:pt idx="9529">
                  <c:v>-431.88900001100001</c:v>
                </c:pt>
                <c:pt idx="9530">
                  <c:v>-431.87399996699997</c:v>
                </c:pt>
                <c:pt idx="9531">
                  <c:v>-431.773000024</c:v>
                </c:pt>
                <c:pt idx="9532">
                  <c:v>-431.43099983000002</c:v>
                </c:pt>
                <c:pt idx="9533">
                  <c:v>-431.32099992399998</c:v>
                </c:pt>
                <c:pt idx="9534">
                  <c:v>-431.41899998299999</c:v>
                </c:pt>
                <c:pt idx="9535">
                  <c:v>-431.56100000499998</c:v>
                </c:pt>
                <c:pt idx="9536">
                  <c:v>-431.78899992499998</c:v>
                </c:pt>
                <c:pt idx="9537">
                  <c:v>-431.88500027200001</c:v>
                </c:pt>
                <c:pt idx="9538">
                  <c:v>-431.85799975200001</c:v>
                </c:pt>
                <c:pt idx="9539">
                  <c:v>-431.69699994600001</c:v>
                </c:pt>
                <c:pt idx="9540">
                  <c:v>-431.39399980399998</c:v>
                </c:pt>
                <c:pt idx="9541">
                  <c:v>-431.04499998699998</c:v>
                </c:pt>
                <c:pt idx="9542">
                  <c:v>-431.01099984500001</c:v>
                </c:pt>
                <c:pt idx="9543">
                  <c:v>-431.14399990300001</c:v>
                </c:pt>
                <c:pt idx="9544">
                  <c:v>-431.369999796</c:v>
                </c:pt>
                <c:pt idx="9545">
                  <c:v>-431.65700003699999</c:v>
                </c:pt>
                <c:pt idx="9546">
                  <c:v>-431.84599990499999</c:v>
                </c:pt>
                <c:pt idx="9547">
                  <c:v>-431.78800006900002</c:v>
                </c:pt>
                <c:pt idx="9548">
                  <c:v>-431.60799985099999</c:v>
                </c:pt>
                <c:pt idx="9549">
                  <c:v>-431.30400016700003</c:v>
                </c:pt>
                <c:pt idx="9550">
                  <c:v>-430.95800023300001</c:v>
                </c:pt>
                <c:pt idx="9551">
                  <c:v>-431.017999782</c:v>
                </c:pt>
                <c:pt idx="9552">
                  <c:v>-431.15600006400001</c:v>
                </c:pt>
                <c:pt idx="9553">
                  <c:v>-431.30900007700001</c:v>
                </c:pt>
                <c:pt idx="9554">
                  <c:v>-431.39599983099998</c:v>
                </c:pt>
                <c:pt idx="9555">
                  <c:v>-431.46200008900001</c:v>
                </c:pt>
                <c:pt idx="9556">
                  <c:v>-431.43899993700001</c:v>
                </c:pt>
                <c:pt idx="9557">
                  <c:v>-431.29600005899999</c:v>
                </c:pt>
                <c:pt idx="9558">
                  <c:v>-431.06800013899999</c:v>
                </c:pt>
                <c:pt idx="9559">
                  <c:v>-430.82300014800001</c:v>
                </c:pt>
                <c:pt idx="9560">
                  <c:v>-430.98699983699998</c:v>
                </c:pt>
                <c:pt idx="9561">
                  <c:v>-431.148000271</c:v>
                </c:pt>
                <c:pt idx="9562">
                  <c:v>-431.25700000699999</c:v>
                </c:pt>
                <c:pt idx="9563">
                  <c:v>-431.37799990399998</c:v>
                </c:pt>
                <c:pt idx="9564">
                  <c:v>-431.43400002700002</c:v>
                </c:pt>
                <c:pt idx="9565">
                  <c:v>-431.47699981900001</c:v>
                </c:pt>
                <c:pt idx="9566">
                  <c:v>-431.342999905</c:v>
                </c:pt>
                <c:pt idx="9567">
                  <c:v>-431.06400008499998</c:v>
                </c:pt>
                <c:pt idx="9568">
                  <c:v>-430.70100007999997</c:v>
                </c:pt>
                <c:pt idx="9569">
                  <c:v>-430.68000026999999</c:v>
                </c:pt>
                <c:pt idx="9570">
                  <c:v>-430.82199997700002</c:v>
                </c:pt>
                <c:pt idx="9571">
                  <c:v>-430.98900017800003</c:v>
                </c:pt>
                <c:pt idx="9572">
                  <c:v>-431.13200005599998</c:v>
                </c:pt>
                <c:pt idx="9573">
                  <c:v>-431.26300008700002</c:v>
                </c:pt>
                <c:pt idx="9574">
                  <c:v>-431.36400003</c:v>
                </c:pt>
                <c:pt idx="9575">
                  <c:v>-431.32899971699999</c:v>
                </c:pt>
                <c:pt idx="9576">
                  <c:v>-431.02500003300003</c:v>
                </c:pt>
                <c:pt idx="9577">
                  <c:v>-430.62399983199998</c:v>
                </c:pt>
                <c:pt idx="9578">
                  <c:v>-430.62800019999997</c:v>
                </c:pt>
                <c:pt idx="9579">
                  <c:v>-430.75700020400001</c:v>
                </c:pt>
                <c:pt idx="9580">
                  <c:v>-431.00799996199999</c:v>
                </c:pt>
                <c:pt idx="9581">
                  <c:v>-431.15799977699999</c:v>
                </c:pt>
                <c:pt idx="9582">
                  <c:v>-431.214000215</c:v>
                </c:pt>
                <c:pt idx="9583">
                  <c:v>-431.12299977800001</c:v>
                </c:pt>
                <c:pt idx="9584">
                  <c:v>-430.93600025199999</c:v>
                </c:pt>
                <c:pt idx="9585">
                  <c:v>-430.65700011799998</c:v>
                </c:pt>
                <c:pt idx="9586">
                  <c:v>-430.30499978900002</c:v>
                </c:pt>
                <c:pt idx="9587">
                  <c:v>-430.39900010899999</c:v>
                </c:pt>
                <c:pt idx="9588">
                  <c:v>-430.634999822</c:v>
                </c:pt>
                <c:pt idx="9589">
                  <c:v>-430.96399999900001</c:v>
                </c:pt>
                <c:pt idx="9590">
                  <c:v>-431.15699991999998</c:v>
                </c:pt>
                <c:pt idx="9591">
                  <c:v>-431.17100010899998</c:v>
                </c:pt>
                <c:pt idx="9592">
                  <c:v>-431.10800004800001</c:v>
                </c:pt>
                <c:pt idx="9593">
                  <c:v>-430.91700015399999</c:v>
                </c:pt>
                <c:pt idx="9594">
                  <c:v>-430.69299997299998</c:v>
                </c:pt>
                <c:pt idx="9595">
                  <c:v>-430.37799998399998</c:v>
                </c:pt>
                <c:pt idx="9596">
                  <c:v>-430.45400006199998</c:v>
                </c:pt>
                <c:pt idx="9597">
                  <c:v>-430.59699993999999</c:v>
                </c:pt>
                <c:pt idx="9598">
                  <c:v>-430.72100003499997</c:v>
                </c:pt>
                <c:pt idx="9599">
                  <c:v>-430.86700010999999</c:v>
                </c:pt>
                <c:pt idx="9600">
                  <c:v>-430.93599993700002</c:v>
                </c:pt>
                <c:pt idx="9601">
                  <c:v>-430.89099980399999</c:v>
                </c:pt>
                <c:pt idx="9602">
                  <c:v>-430.775000132</c:v>
                </c:pt>
                <c:pt idx="9603">
                  <c:v>-430.61800006499999</c:v>
                </c:pt>
                <c:pt idx="9604">
                  <c:v>-430.41900006399999</c:v>
                </c:pt>
                <c:pt idx="9605">
                  <c:v>-430.47999978299998</c:v>
                </c:pt>
                <c:pt idx="9606">
                  <c:v>-430.577999842</c:v>
                </c:pt>
                <c:pt idx="9607">
                  <c:v>-430.71500026899997</c:v>
                </c:pt>
                <c:pt idx="9608">
                  <c:v>-430.835999851</c:v>
                </c:pt>
                <c:pt idx="9609">
                  <c:v>-430.98500012400001</c:v>
                </c:pt>
                <c:pt idx="9610">
                  <c:v>-430.94200001799999</c:v>
                </c:pt>
                <c:pt idx="9611">
                  <c:v>-430.755000177</c:v>
                </c:pt>
                <c:pt idx="9612">
                  <c:v>-430.42199994700002</c:v>
                </c:pt>
                <c:pt idx="9613">
                  <c:v>-430.06500002199999</c:v>
                </c:pt>
                <c:pt idx="9614">
                  <c:v>-430.14899989399999</c:v>
                </c:pt>
                <c:pt idx="9615">
                  <c:v>-430.303999933</c:v>
                </c:pt>
                <c:pt idx="9616">
                  <c:v>-430.49399997099999</c:v>
                </c:pt>
                <c:pt idx="9617">
                  <c:v>-430.711999757</c:v>
                </c:pt>
                <c:pt idx="9618">
                  <c:v>-430.94200001799999</c:v>
                </c:pt>
                <c:pt idx="9619">
                  <c:v>-431.02300000600002</c:v>
                </c:pt>
                <c:pt idx="9620">
                  <c:v>-430.85400009300002</c:v>
                </c:pt>
                <c:pt idx="9621">
                  <c:v>-430.59099986000001</c:v>
                </c:pt>
                <c:pt idx="9622">
                  <c:v>-430.31000001400002</c:v>
                </c:pt>
                <c:pt idx="9623">
                  <c:v>-430.49199994399999</c:v>
                </c:pt>
                <c:pt idx="9624">
                  <c:v>-430.75600003400001</c:v>
                </c:pt>
                <c:pt idx="9625">
                  <c:v>-430.98700015100002</c:v>
                </c:pt>
                <c:pt idx="9626">
                  <c:v>-431.17800004499998</c:v>
                </c:pt>
                <c:pt idx="9627">
                  <c:v>-431.23999993500001</c:v>
                </c:pt>
                <c:pt idx="9628">
                  <c:v>-431.24399998899997</c:v>
                </c:pt>
                <c:pt idx="9629">
                  <c:v>-431.12100006499998</c:v>
                </c:pt>
                <c:pt idx="9630">
                  <c:v>-430.88599989400001</c:v>
                </c:pt>
                <c:pt idx="9631">
                  <c:v>-430.69899973899999</c:v>
                </c:pt>
                <c:pt idx="9632">
                  <c:v>-430.96900022400001</c:v>
                </c:pt>
                <c:pt idx="9633">
                  <c:v>-431.32999988699999</c:v>
                </c:pt>
                <c:pt idx="9634">
                  <c:v>-431.55300021199997</c:v>
                </c:pt>
                <c:pt idx="9635">
                  <c:v>-431.69200003600002</c:v>
                </c:pt>
                <c:pt idx="9636">
                  <c:v>-431.77500005100001</c:v>
                </c:pt>
                <c:pt idx="9637">
                  <c:v>-431.74999987199999</c:v>
                </c:pt>
                <c:pt idx="9638">
                  <c:v>-431.70500005399998</c:v>
                </c:pt>
                <c:pt idx="9639">
                  <c:v>-431.47099973899998</c:v>
                </c:pt>
                <c:pt idx="9640">
                  <c:v>-431.23599988199999</c:v>
                </c:pt>
                <c:pt idx="9641">
                  <c:v>-431.35699977899998</c:v>
                </c:pt>
                <c:pt idx="9642">
                  <c:v>-431.52800003300001</c:v>
                </c:pt>
                <c:pt idx="9643">
                  <c:v>-431.75500009699999</c:v>
                </c:pt>
                <c:pt idx="9644">
                  <c:v>-431.94800001800002</c:v>
                </c:pt>
                <c:pt idx="9645">
                  <c:v>-432.06500017500002</c:v>
                </c:pt>
                <c:pt idx="9646">
                  <c:v>-432.12599989500001</c:v>
                </c:pt>
                <c:pt idx="9647">
                  <c:v>-432.139000227</c:v>
                </c:pt>
                <c:pt idx="9648">
                  <c:v>-431.99300015099999</c:v>
                </c:pt>
                <c:pt idx="9649">
                  <c:v>-431.74100022300001</c:v>
                </c:pt>
                <c:pt idx="9650">
                  <c:v>-431.860000093</c:v>
                </c:pt>
                <c:pt idx="9651">
                  <c:v>-432.03799996999999</c:v>
                </c:pt>
                <c:pt idx="9652">
                  <c:v>-432.28099993400002</c:v>
                </c:pt>
                <c:pt idx="9653">
                  <c:v>-432.54000011400001</c:v>
                </c:pt>
                <c:pt idx="9654">
                  <c:v>-432.65100019099998</c:v>
                </c:pt>
                <c:pt idx="9655">
                  <c:v>-432.63400011900001</c:v>
                </c:pt>
                <c:pt idx="9656">
                  <c:v>-432.440000027</c:v>
                </c:pt>
                <c:pt idx="9657">
                  <c:v>-432.18899995599998</c:v>
                </c:pt>
                <c:pt idx="9658">
                  <c:v>-431.99300015099999</c:v>
                </c:pt>
                <c:pt idx="9659">
                  <c:v>-432.15200024400002</c:v>
                </c:pt>
                <c:pt idx="9660">
                  <c:v>-432.411999966</c:v>
                </c:pt>
                <c:pt idx="9661">
                  <c:v>-432.75400015999998</c:v>
                </c:pt>
                <c:pt idx="9662">
                  <c:v>-433.10000009399999</c:v>
                </c:pt>
                <c:pt idx="9663">
                  <c:v>-433.21599976599998</c:v>
                </c:pt>
                <c:pt idx="9664">
                  <c:v>-433.14899996600002</c:v>
                </c:pt>
                <c:pt idx="9665">
                  <c:v>-432.98499996300001</c:v>
                </c:pt>
                <c:pt idx="9666">
                  <c:v>-432.71300008100002</c:v>
                </c:pt>
                <c:pt idx="9667">
                  <c:v>-432.60600005700002</c:v>
                </c:pt>
                <c:pt idx="9668">
                  <c:v>-432.77799985399997</c:v>
                </c:pt>
                <c:pt idx="9669">
                  <c:v>-432.98699999000002</c:v>
                </c:pt>
                <c:pt idx="9670">
                  <c:v>-433.19900000899997</c:v>
                </c:pt>
                <c:pt idx="9671">
                  <c:v>-433.340000175</c:v>
                </c:pt>
                <c:pt idx="9672">
                  <c:v>-433.44100011699999</c:v>
                </c:pt>
                <c:pt idx="9673">
                  <c:v>-433.42600007300001</c:v>
                </c:pt>
                <c:pt idx="9674">
                  <c:v>-433.28400005100002</c:v>
                </c:pt>
                <c:pt idx="9675">
                  <c:v>-433.09199998600002</c:v>
                </c:pt>
                <c:pt idx="9676">
                  <c:v>-433.05799984399999</c:v>
                </c:pt>
                <c:pt idx="9677">
                  <c:v>-433.33400009399998</c:v>
                </c:pt>
                <c:pt idx="9678">
                  <c:v>-433.51900022199999</c:v>
                </c:pt>
                <c:pt idx="9679">
                  <c:v>-433.70400003600002</c:v>
                </c:pt>
                <c:pt idx="9680">
                  <c:v>-433.84899994099999</c:v>
                </c:pt>
                <c:pt idx="9681">
                  <c:v>-433.940000064</c:v>
                </c:pt>
                <c:pt idx="9682">
                  <c:v>-433.99999992699998</c:v>
                </c:pt>
                <c:pt idx="9683">
                  <c:v>-433.85999993199999</c:v>
                </c:pt>
                <c:pt idx="9684">
                  <c:v>-433.592999959</c:v>
                </c:pt>
                <c:pt idx="9685">
                  <c:v>-433.37899991299997</c:v>
                </c:pt>
                <c:pt idx="9686">
                  <c:v>-433.52400013200003</c:v>
                </c:pt>
                <c:pt idx="9687">
                  <c:v>-433.74300008900002</c:v>
                </c:pt>
                <c:pt idx="9688">
                  <c:v>-433.97400020600003</c:v>
                </c:pt>
                <c:pt idx="9689">
                  <c:v>-434.19199999199998</c:v>
                </c:pt>
                <c:pt idx="9690">
                  <c:v>-434.38600008399999</c:v>
                </c:pt>
                <c:pt idx="9691">
                  <c:v>-434.52099985400002</c:v>
                </c:pt>
                <c:pt idx="9692">
                  <c:v>-434.41000009200002</c:v>
                </c:pt>
                <c:pt idx="9693">
                  <c:v>-434.100000013</c:v>
                </c:pt>
                <c:pt idx="9694">
                  <c:v>-433.93199995600003</c:v>
                </c:pt>
                <c:pt idx="9695">
                  <c:v>-434.07699986099999</c:v>
                </c:pt>
                <c:pt idx="9696">
                  <c:v>-434.36300024600001</c:v>
                </c:pt>
                <c:pt idx="9697">
                  <c:v>-434.61500017399999</c:v>
                </c:pt>
                <c:pt idx="9698">
                  <c:v>-434.79099970999999</c:v>
                </c:pt>
                <c:pt idx="9699">
                  <c:v>-434.87399972499998</c:v>
                </c:pt>
                <c:pt idx="9700">
                  <c:v>-434.802999871</c:v>
                </c:pt>
                <c:pt idx="9701">
                  <c:v>-434.65399991300001</c:v>
                </c:pt>
                <c:pt idx="9702">
                  <c:v>-434.39699976000003</c:v>
                </c:pt>
                <c:pt idx="9703">
                  <c:v>-434.26800007000003</c:v>
                </c:pt>
                <c:pt idx="9704">
                  <c:v>-434.493000107</c:v>
                </c:pt>
                <c:pt idx="9705">
                  <c:v>-434.84600029199999</c:v>
                </c:pt>
                <c:pt idx="9706">
                  <c:v>-435.19900016299999</c:v>
                </c:pt>
                <c:pt idx="9707">
                  <c:v>-435.35199986100002</c:v>
                </c:pt>
                <c:pt idx="9708">
                  <c:v>-435.39000005700001</c:v>
                </c:pt>
                <c:pt idx="9709">
                  <c:v>-435.32299994300001</c:v>
                </c:pt>
                <c:pt idx="9710">
                  <c:v>-435.147999949</c:v>
                </c:pt>
                <c:pt idx="9711">
                  <c:v>-434.97299995499998</c:v>
                </c:pt>
                <c:pt idx="9712">
                  <c:v>-434.86599993200002</c:v>
                </c:pt>
                <c:pt idx="9713">
                  <c:v>-435.02400016899998</c:v>
                </c:pt>
                <c:pt idx="9714">
                  <c:v>-435.19799999200001</c:v>
                </c:pt>
                <c:pt idx="9715">
                  <c:v>-435.38899988600002</c:v>
                </c:pt>
                <c:pt idx="9716">
                  <c:v>-435.56400019400002</c:v>
                </c:pt>
                <c:pt idx="9717">
                  <c:v>-435.65099994899998</c:v>
                </c:pt>
                <c:pt idx="9718">
                  <c:v>-435.640999814</c:v>
                </c:pt>
                <c:pt idx="9719">
                  <c:v>-435.56599990699999</c:v>
                </c:pt>
                <c:pt idx="9720">
                  <c:v>-435.45899988399998</c:v>
                </c:pt>
                <c:pt idx="9721">
                  <c:v>-435.42599991200001</c:v>
                </c:pt>
                <c:pt idx="9722">
                  <c:v>-435.550000006</c:v>
                </c:pt>
                <c:pt idx="9723">
                  <c:v>-435.749000008</c:v>
                </c:pt>
                <c:pt idx="9724">
                  <c:v>-435.94499981299998</c:v>
                </c:pt>
                <c:pt idx="9725">
                  <c:v>-436.16499993999997</c:v>
                </c:pt>
                <c:pt idx="9726">
                  <c:v>-436.28999988999999</c:v>
                </c:pt>
                <c:pt idx="9727">
                  <c:v>-436.25299986499999</c:v>
                </c:pt>
                <c:pt idx="9728">
                  <c:v>-436.087000149</c:v>
                </c:pt>
                <c:pt idx="9729">
                  <c:v>-435.77300001600003</c:v>
                </c:pt>
                <c:pt idx="9730">
                  <c:v>-435.69600008200001</c:v>
                </c:pt>
                <c:pt idx="9731">
                  <c:v>-435.87599998600001</c:v>
                </c:pt>
                <c:pt idx="9732">
                  <c:v>-436.10200019299998</c:v>
                </c:pt>
                <c:pt idx="9733">
                  <c:v>-436.37800012899999</c:v>
                </c:pt>
                <c:pt idx="9734">
                  <c:v>-436.67400001999999</c:v>
                </c:pt>
                <c:pt idx="9735">
                  <c:v>-436.89200011999998</c:v>
                </c:pt>
                <c:pt idx="9736">
                  <c:v>-436.835999996</c:v>
                </c:pt>
                <c:pt idx="9737">
                  <c:v>-436.61599987</c:v>
                </c:pt>
                <c:pt idx="9738">
                  <c:v>-436.31799995199998</c:v>
                </c:pt>
                <c:pt idx="9739">
                  <c:v>-436.229000171</c:v>
                </c:pt>
                <c:pt idx="9740">
                  <c:v>-436.49499997300001</c:v>
                </c:pt>
                <c:pt idx="9741">
                  <c:v>-436.72799980299999</c:v>
                </c:pt>
                <c:pt idx="9742">
                  <c:v>-436.93699993899997</c:v>
                </c:pt>
                <c:pt idx="9743">
                  <c:v>-437.069000141</c:v>
                </c:pt>
                <c:pt idx="9744">
                  <c:v>-437.10000008600002</c:v>
                </c:pt>
                <c:pt idx="9745">
                  <c:v>-437.05200007000002</c:v>
                </c:pt>
                <c:pt idx="9746">
                  <c:v>-436.88400001299999</c:v>
                </c:pt>
                <c:pt idx="9747">
                  <c:v>-436.628000031</c:v>
                </c:pt>
                <c:pt idx="9748">
                  <c:v>-436.64800029899999</c:v>
                </c:pt>
                <c:pt idx="9749">
                  <c:v>-436.98200007200001</c:v>
                </c:pt>
                <c:pt idx="9750">
                  <c:v>-437.29599989000002</c:v>
                </c:pt>
                <c:pt idx="9751">
                  <c:v>-437.47299991099999</c:v>
                </c:pt>
                <c:pt idx="9752">
                  <c:v>-437.60899985200001</c:v>
                </c:pt>
                <c:pt idx="9753">
                  <c:v>-437.64199982399998</c:v>
                </c:pt>
                <c:pt idx="9754">
                  <c:v>-437.61699995999999</c:v>
                </c:pt>
                <c:pt idx="9755">
                  <c:v>-437.50399985600001</c:v>
                </c:pt>
                <c:pt idx="9756">
                  <c:v>-437.238000054</c:v>
                </c:pt>
                <c:pt idx="9757">
                  <c:v>-437.19699997499998</c:v>
                </c:pt>
                <c:pt idx="9758">
                  <c:v>-437.32899986199999</c:v>
                </c:pt>
                <c:pt idx="9759">
                  <c:v>-437.55699978199999</c:v>
                </c:pt>
                <c:pt idx="9760">
                  <c:v>-437.77899993599999</c:v>
                </c:pt>
                <c:pt idx="9761">
                  <c:v>-437.94500027999999</c:v>
                </c:pt>
                <c:pt idx="9762">
                  <c:v>-438.05799975500003</c:v>
                </c:pt>
                <c:pt idx="9763">
                  <c:v>-438.12199998599999</c:v>
                </c:pt>
                <c:pt idx="9764">
                  <c:v>-438.09699980800002</c:v>
                </c:pt>
                <c:pt idx="9765">
                  <c:v>-437.82799980800002</c:v>
                </c:pt>
                <c:pt idx="9766">
                  <c:v>-437.75200004499999</c:v>
                </c:pt>
                <c:pt idx="9767">
                  <c:v>-437.91500019099999</c:v>
                </c:pt>
                <c:pt idx="9768">
                  <c:v>-438.12300015699998</c:v>
                </c:pt>
                <c:pt idx="9769">
                  <c:v>-438.42300010100001</c:v>
                </c:pt>
                <c:pt idx="9770">
                  <c:v>-438.592000015</c:v>
                </c:pt>
                <c:pt idx="9771">
                  <c:v>-438.64300022800001</c:v>
                </c:pt>
                <c:pt idx="9772">
                  <c:v>-438.56200023999997</c:v>
                </c:pt>
                <c:pt idx="9773">
                  <c:v>-438.33500017599999</c:v>
                </c:pt>
                <c:pt idx="9774">
                  <c:v>-438.06099995300002</c:v>
                </c:pt>
                <c:pt idx="9775">
                  <c:v>-438.05800006999999</c:v>
                </c:pt>
                <c:pt idx="9776">
                  <c:v>-438.25500004499997</c:v>
                </c:pt>
                <c:pt idx="9777">
                  <c:v>-438.54800005200002</c:v>
                </c:pt>
                <c:pt idx="9778">
                  <c:v>-438.90600014699999</c:v>
                </c:pt>
                <c:pt idx="9779">
                  <c:v>-439.16799989499998</c:v>
                </c:pt>
                <c:pt idx="9780">
                  <c:v>-439.18999987699999</c:v>
                </c:pt>
                <c:pt idx="9781">
                  <c:v>-439.08900024799999</c:v>
                </c:pt>
                <c:pt idx="9782">
                  <c:v>-438.86300004100002</c:v>
                </c:pt>
                <c:pt idx="9783">
                  <c:v>-438.59099984400001</c:v>
                </c:pt>
                <c:pt idx="9784">
                  <c:v>-438.67799991300001</c:v>
                </c:pt>
                <c:pt idx="9785">
                  <c:v>-438.880000112</c:v>
                </c:pt>
                <c:pt idx="9786">
                  <c:v>-439.100000239</c:v>
                </c:pt>
                <c:pt idx="9787">
                  <c:v>-439.25999987400002</c:v>
                </c:pt>
                <c:pt idx="9788">
                  <c:v>-439.40199989600001</c:v>
                </c:pt>
                <c:pt idx="9789">
                  <c:v>-439.45599999299998</c:v>
                </c:pt>
                <c:pt idx="9790">
                  <c:v>-439.39300024599999</c:v>
                </c:pt>
                <c:pt idx="9791">
                  <c:v>-439.24199994700001</c:v>
                </c:pt>
                <c:pt idx="9792">
                  <c:v>-439.07200017700001</c:v>
                </c:pt>
                <c:pt idx="9793">
                  <c:v>-439.26199990100002</c:v>
                </c:pt>
                <c:pt idx="9794">
                  <c:v>-439.48499991099999</c:v>
                </c:pt>
                <c:pt idx="9795">
                  <c:v>-439.66199993200001</c:v>
                </c:pt>
                <c:pt idx="9796">
                  <c:v>-439.85399999700002</c:v>
                </c:pt>
                <c:pt idx="9797">
                  <c:v>-439.98700005500001</c:v>
                </c:pt>
                <c:pt idx="9798">
                  <c:v>-440.107999952</c:v>
                </c:pt>
                <c:pt idx="9799">
                  <c:v>-440.05399985499997</c:v>
                </c:pt>
                <c:pt idx="9800">
                  <c:v>-439.85499985299998</c:v>
                </c:pt>
                <c:pt idx="9801">
                  <c:v>-439.565000043</c:v>
                </c:pt>
                <c:pt idx="9802">
                  <c:v>-439.56599989900002</c:v>
                </c:pt>
                <c:pt idx="9803">
                  <c:v>-439.77000012500002</c:v>
                </c:pt>
                <c:pt idx="9804">
                  <c:v>-440.00499998200002</c:v>
                </c:pt>
                <c:pt idx="9805">
                  <c:v>-440.22100005499999</c:v>
                </c:pt>
                <c:pt idx="9806">
                  <c:v>-440.429999877</c:v>
                </c:pt>
                <c:pt idx="9807">
                  <c:v>-440.60800006800002</c:v>
                </c:pt>
                <c:pt idx="9808">
                  <c:v>-440.65299988700002</c:v>
                </c:pt>
                <c:pt idx="9809">
                  <c:v>-440.42900002099998</c:v>
                </c:pt>
                <c:pt idx="9810">
                  <c:v>-440.10200018500001</c:v>
                </c:pt>
                <c:pt idx="9811">
                  <c:v>-440.12500002299998</c:v>
                </c:pt>
                <c:pt idx="9812">
                  <c:v>-440.31700008799999</c:v>
                </c:pt>
                <c:pt idx="9813">
                  <c:v>-440.63499996000002</c:v>
                </c:pt>
                <c:pt idx="9814">
                  <c:v>-440.85700011300003</c:v>
                </c:pt>
                <c:pt idx="9815">
                  <c:v>-440.99100002799997</c:v>
                </c:pt>
                <c:pt idx="9816">
                  <c:v>-440.98000003700002</c:v>
                </c:pt>
                <c:pt idx="9817">
                  <c:v>-440.87300001400001</c:v>
                </c:pt>
                <c:pt idx="9818">
                  <c:v>-440.67400001200002</c:v>
                </c:pt>
                <c:pt idx="9819">
                  <c:v>-440.39499987800002</c:v>
                </c:pt>
                <c:pt idx="9820">
                  <c:v>-440.50500009899997</c:v>
                </c:pt>
                <c:pt idx="9821">
                  <c:v>-440.80500004300001</c:v>
                </c:pt>
                <c:pt idx="9822">
                  <c:v>-441.20000016400002</c:v>
                </c:pt>
                <c:pt idx="9823">
                  <c:v>-441.46599996600003</c:v>
                </c:pt>
                <c:pt idx="9824">
                  <c:v>-441.55999997200001</c:v>
                </c:pt>
                <c:pt idx="9825">
                  <c:v>-441.57500001599999</c:v>
                </c:pt>
                <c:pt idx="9826">
                  <c:v>-441.46699982199999</c:v>
                </c:pt>
                <c:pt idx="9827">
                  <c:v>-441.32100006100001</c:v>
                </c:pt>
                <c:pt idx="9828">
                  <c:v>-441.072000016</c:v>
                </c:pt>
                <c:pt idx="9829">
                  <c:v>-441.169000219</c:v>
                </c:pt>
                <c:pt idx="9830">
                  <c:v>-441.376000014</c:v>
                </c:pt>
                <c:pt idx="9831">
                  <c:v>-441.56600005199999</c:v>
                </c:pt>
                <c:pt idx="9832">
                  <c:v>-441.78600017899998</c:v>
                </c:pt>
                <c:pt idx="9833">
                  <c:v>-441.93199994000003</c:v>
                </c:pt>
                <c:pt idx="9834">
                  <c:v>-441.96899996600001</c:v>
                </c:pt>
                <c:pt idx="9835">
                  <c:v>-441.93599999399999</c:v>
                </c:pt>
                <c:pt idx="9836">
                  <c:v>-441.85900006000003</c:v>
                </c:pt>
                <c:pt idx="9837">
                  <c:v>-441.70899993</c:v>
                </c:pt>
                <c:pt idx="9838">
                  <c:v>-441.80399979200001</c:v>
                </c:pt>
                <c:pt idx="9839">
                  <c:v>-441.964999912</c:v>
                </c:pt>
                <c:pt idx="9840">
                  <c:v>-442.16900013899999</c:v>
                </c:pt>
                <c:pt idx="9841">
                  <c:v>-442.36400008700002</c:v>
                </c:pt>
                <c:pt idx="9842">
                  <c:v>-442.59200000700002</c:v>
                </c:pt>
                <c:pt idx="9843">
                  <c:v>-442.63199991499999</c:v>
                </c:pt>
                <c:pt idx="9844">
                  <c:v>-442.52599974899999</c:v>
                </c:pt>
                <c:pt idx="9845">
                  <c:v>-442.27399981999997</c:v>
                </c:pt>
                <c:pt idx="9846">
                  <c:v>-441.94999986800002</c:v>
                </c:pt>
                <c:pt idx="9847">
                  <c:v>-442.08200006999999</c:v>
                </c:pt>
                <c:pt idx="9848">
                  <c:v>-442.29899999899999</c:v>
                </c:pt>
                <c:pt idx="9849">
                  <c:v>-442.559000035</c:v>
                </c:pt>
                <c:pt idx="9850">
                  <c:v>-442.85000001499998</c:v>
                </c:pt>
                <c:pt idx="9851">
                  <c:v>-443.14300002300001</c:v>
                </c:pt>
                <c:pt idx="9852">
                  <c:v>-443.24900019</c:v>
                </c:pt>
                <c:pt idx="9853">
                  <c:v>-443.10599999700003</c:v>
                </c:pt>
                <c:pt idx="9854">
                  <c:v>-442.86799994299997</c:v>
                </c:pt>
                <c:pt idx="9855">
                  <c:v>-442.55499998099998</c:v>
                </c:pt>
                <c:pt idx="9856">
                  <c:v>-442.73699991199999</c:v>
                </c:pt>
                <c:pt idx="9857">
                  <c:v>-443.00700008199999</c:v>
                </c:pt>
                <c:pt idx="9858">
                  <c:v>-443.25099990199999</c:v>
                </c:pt>
                <c:pt idx="9859">
                  <c:v>-443.46000003900002</c:v>
                </c:pt>
                <c:pt idx="9860">
                  <c:v>-443.54500008000002</c:v>
                </c:pt>
                <c:pt idx="9861">
                  <c:v>-443.57600002499998</c:v>
                </c:pt>
                <c:pt idx="9862">
                  <c:v>-443.48100016400002</c:v>
                </c:pt>
                <c:pt idx="9863">
                  <c:v>-443.26799997400002</c:v>
                </c:pt>
                <c:pt idx="9864">
                  <c:v>-443.04900001700003</c:v>
                </c:pt>
                <c:pt idx="9865">
                  <c:v>-443.3209999</c:v>
                </c:pt>
                <c:pt idx="9866">
                  <c:v>-443.68900012900002</c:v>
                </c:pt>
                <c:pt idx="9867">
                  <c:v>-443.92399998600001</c:v>
                </c:pt>
                <c:pt idx="9868">
                  <c:v>-444.07999988199998</c:v>
                </c:pt>
                <c:pt idx="9869">
                  <c:v>-444.18600004899997</c:v>
                </c:pt>
                <c:pt idx="9870">
                  <c:v>-444.188999932</c:v>
                </c:pt>
                <c:pt idx="9871">
                  <c:v>-444.17100000400001</c:v>
                </c:pt>
                <c:pt idx="9872">
                  <c:v>-443.95899998499999</c:v>
                </c:pt>
                <c:pt idx="9873">
                  <c:v>-443.69200001199999</c:v>
                </c:pt>
                <c:pt idx="9874">
                  <c:v>-443.81499993599999</c:v>
                </c:pt>
                <c:pt idx="9875">
                  <c:v>-443.99299981299998</c:v>
                </c:pt>
                <c:pt idx="9876">
                  <c:v>-444.23300020900001</c:v>
                </c:pt>
                <c:pt idx="9877">
                  <c:v>-444.44499991399999</c:v>
                </c:pt>
                <c:pt idx="9878">
                  <c:v>-444.58500022300001</c:v>
                </c:pt>
                <c:pt idx="9879">
                  <c:v>-444.67199997699998</c:v>
                </c:pt>
                <c:pt idx="9880">
                  <c:v>-444.71000017400002</c:v>
                </c:pt>
                <c:pt idx="9881">
                  <c:v>-444.58799979200001</c:v>
                </c:pt>
                <c:pt idx="9882">
                  <c:v>-444.304000062</c:v>
                </c:pt>
                <c:pt idx="9883">
                  <c:v>-444.42499995899999</c:v>
                </c:pt>
                <c:pt idx="9884">
                  <c:v>-444.610000087</c:v>
                </c:pt>
                <c:pt idx="9885">
                  <c:v>-444.86600006899999</c:v>
                </c:pt>
                <c:pt idx="9886">
                  <c:v>-445.14400003200001</c:v>
                </c:pt>
                <c:pt idx="9887">
                  <c:v>-445.27999997400002</c:v>
                </c:pt>
                <c:pt idx="9888">
                  <c:v>-445.28699991100001</c:v>
                </c:pt>
                <c:pt idx="9889">
                  <c:v>-445.11899985399998</c:v>
                </c:pt>
                <c:pt idx="9890">
                  <c:v>-444.88899990700003</c:v>
                </c:pt>
                <c:pt idx="9891">
                  <c:v>-444.66200015700002</c:v>
                </c:pt>
                <c:pt idx="9892">
                  <c:v>-444.82400013400002</c:v>
                </c:pt>
                <c:pt idx="9893">
                  <c:v>-445.09099979199999</c:v>
                </c:pt>
                <c:pt idx="9894">
                  <c:v>-445.44699986000001</c:v>
                </c:pt>
                <c:pt idx="9895">
                  <c:v>-445.81099972099997</c:v>
                </c:pt>
                <c:pt idx="9896">
                  <c:v>-445.94999985999999</c:v>
                </c:pt>
                <c:pt idx="9897">
                  <c:v>-445.907000068</c:v>
                </c:pt>
                <c:pt idx="9898">
                  <c:v>-445.76900010000003</c:v>
                </c:pt>
                <c:pt idx="9899">
                  <c:v>-445.52000005500003</c:v>
                </c:pt>
                <c:pt idx="9900">
                  <c:v>-445.38100023099997</c:v>
                </c:pt>
                <c:pt idx="9901">
                  <c:v>-445.55599991000003</c:v>
                </c:pt>
                <c:pt idx="9902">
                  <c:v>-445.77100012699998</c:v>
                </c:pt>
                <c:pt idx="9903">
                  <c:v>-445.99700001999997</c:v>
                </c:pt>
                <c:pt idx="9904">
                  <c:v>-446.156000113</c:v>
                </c:pt>
                <c:pt idx="9905">
                  <c:v>-446.28200023400001</c:v>
                </c:pt>
                <c:pt idx="9906">
                  <c:v>-446.29000002800001</c:v>
                </c:pt>
                <c:pt idx="9907">
                  <c:v>-446.17300018399999</c:v>
                </c:pt>
                <c:pt idx="9908">
                  <c:v>-446.00199993000001</c:v>
                </c:pt>
                <c:pt idx="9909">
                  <c:v>-445.937000157</c:v>
                </c:pt>
                <c:pt idx="9910">
                  <c:v>-446.21500012000001</c:v>
                </c:pt>
                <c:pt idx="9911">
                  <c:v>-446.40800004099998</c:v>
                </c:pt>
                <c:pt idx="9912">
                  <c:v>-446.60599987299997</c:v>
                </c:pt>
                <c:pt idx="9913">
                  <c:v>-446.77000019000002</c:v>
                </c:pt>
                <c:pt idx="9914">
                  <c:v>-446.88400015000002</c:v>
                </c:pt>
                <c:pt idx="9915">
                  <c:v>-446.96699985100003</c:v>
                </c:pt>
                <c:pt idx="9916">
                  <c:v>-446.85100017799999</c:v>
                </c:pt>
                <c:pt idx="9917">
                  <c:v>-446.60399984600002</c:v>
                </c:pt>
                <c:pt idx="9918">
                  <c:v>-446.35899985399999</c:v>
                </c:pt>
                <c:pt idx="9919">
                  <c:v>-446.506999957</c:v>
                </c:pt>
                <c:pt idx="9920">
                  <c:v>-446.73399970600002</c:v>
                </c:pt>
                <c:pt idx="9921">
                  <c:v>-446.97799984099998</c:v>
                </c:pt>
                <c:pt idx="9922">
                  <c:v>-447.213000013</c:v>
                </c:pt>
                <c:pt idx="9923">
                  <c:v>-447.42900008599997</c:v>
                </c:pt>
                <c:pt idx="9924">
                  <c:v>-447.58900003500003</c:v>
                </c:pt>
                <c:pt idx="9925">
                  <c:v>-447.49999993900002</c:v>
                </c:pt>
                <c:pt idx="9926">
                  <c:v>-447.209999815</c:v>
                </c:pt>
                <c:pt idx="9927">
                  <c:v>-447.01100012799998</c:v>
                </c:pt>
                <c:pt idx="9928">
                  <c:v>-447.15899991600003</c:v>
                </c:pt>
                <c:pt idx="9929">
                  <c:v>-447.45199992300002</c:v>
                </c:pt>
                <c:pt idx="9930">
                  <c:v>-447.71700018299998</c:v>
                </c:pt>
                <c:pt idx="9931">
                  <c:v>-447.90899993400001</c:v>
                </c:pt>
                <c:pt idx="9932">
                  <c:v>-448.01699981299998</c:v>
                </c:pt>
                <c:pt idx="9933">
                  <c:v>-447.96700008400001</c:v>
                </c:pt>
                <c:pt idx="9934">
                  <c:v>-447.84200013399999</c:v>
                </c:pt>
                <c:pt idx="9935">
                  <c:v>-447.604000079</c:v>
                </c:pt>
                <c:pt idx="9936">
                  <c:v>-447.44299995900002</c:v>
                </c:pt>
                <c:pt idx="9937">
                  <c:v>-447.67099987900002</c:v>
                </c:pt>
                <c:pt idx="9938">
                  <c:v>-448.033000028</c:v>
                </c:pt>
                <c:pt idx="9939">
                  <c:v>-448.39800006000002</c:v>
                </c:pt>
                <c:pt idx="9940">
                  <c:v>-448.56900000000002</c:v>
                </c:pt>
                <c:pt idx="9941">
                  <c:v>-448.627000151</c:v>
                </c:pt>
                <c:pt idx="9942">
                  <c:v>-448.58300018800003</c:v>
                </c:pt>
                <c:pt idx="9943">
                  <c:v>-448.43099971800001</c:v>
                </c:pt>
                <c:pt idx="9944">
                  <c:v>-448.27399996600002</c:v>
                </c:pt>
                <c:pt idx="9945">
                  <c:v>-448.13599999799999</c:v>
                </c:pt>
                <c:pt idx="9946">
                  <c:v>-448.29799997399999</c:v>
                </c:pt>
                <c:pt idx="9947">
                  <c:v>-448.48000021899998</c:v>
                </c:pt>
                <c:pt idx="9948">
                  <c:v>-448.67100011299999</c:v>
                </c:pt>
                <c:pt idx="9949">
                  <c:v>-448.79200000999998</c:v>
                </c:pt>
                <c:pt idx="9950">
                  <c:v>-448.82999989199999</c:v>
                </c:pt>
                <c:pt idx="9951">
                  <c:v>-448.77200005600002</c:v>
                </c:pt>
                <c:pt idx="9952">
                  <c:v>-448.64799996099998</c:v>
                </c:pt>
                <c:pt idx="9953">
                  <c:v>-448.49000003899999</c:v>
                </c:pt>
                <c:pt idx="9954">
                  <c:v>-448.35599981000001</c:v>
                </c:pt>
                <c:pt idx="9955">
                  <c:v>-448.413999961</c:v>
                </c:pt>
                <c:pt idx="9956">
                  <c:v>-448.550000216</c:v>
                </c:pt>
                <c:pt idx="9957">
                  <c:v>-448.68900004099999</c:v>
                </c:pt>
                <c:pt idx="9958">
                  <c:v>-448.85700009800001</c:v>
                </c:pt>
                <c:pt idx="9959">
                  <c:v>-448.931000149</c:v>
                </c:pt>
                <c:pt idx="9960">
                  <c:v>-448.84500025099999</c:v>
                </c:pt>
                <c:pt idx="9961">
                  <c:v>-448.62999972</c:v>
                </c:pt>
                <c:pt idx="9962">
                  <c:v>-448.264000146</c:v>
                </c:pt>
                <c:pt idx="9963">
                  <c:v>-448.08700012499997</c:v>
                </c:pt>
                <c:pt idx="9964">
                  <c:v>-448.20100008499998</c:v>
                </c:pt>
                <c:pt idx="9965">
                  <c:v>-448.36500008799999</c:v>
                </c:pt>
                <c:pt idx="9966">
                  <c:v>-448.58300018800003</c:v>
                </c:pt>
                <c:pt idx="9967">
                  <c:v>-448.82700000900002</c:v>
                </c:pt>
                <c:pt idx="9968">
                  <c:v>-448.99500006599999</c:v>
                </c:pt>
                <c:pt idx="9969">
                  <c:v>-448.89099992600001</c:v>
                </c:pt>
                <c:pt idx="9970">
                  <c:v>-448.62200024100002</c:v>
                </c:pt>
                <c:pt idx="9971">
                  <c:v>-448.27099976800002</c:v>
                </c:pt>
                <c:pt idx="9972">
                  <c:v>-448.08199990100002</c:v>
                </c:pt>
                <c:pt idx="9973">
                  <c:v>-448.28399978599998</c:v>
                </c:pt>
                <c:pt idx="9974">
                  <c:v>-448.45499972599998</c:v>
                </c:pt>
                <c:pt idx="9975">
                  <c:v>-448.607000196</c:v>
                </c:pt>
                <c:pt idx="9976">
                  <c:v>-448.68600015800001</c:v>
                </c:pt>
                <c:pt idx="9977">
                  <c:v>-448.66700006000002</c:v>
                </c:pt>
                <c:pt idx="9978">
                  <c:v>-448.570000171</c:v>
                </c:pt>
                <c:pt idx="9979">
                  <c:v>-448.35299992699998</c:v>
                </c:pt>
                <c:pt idx="9980">
                  <c:v>-448.04400001900001</c:v>
                </c:pt>
                <c:pt idx="9981">
                  <c:v>-447.96599991400001</c:v>
                </c:pt>
                <c:pt idx="9982">
                  <c:v>-448.23399974300003</c:v>
                </c:pt>
                <c:pt idx="9983">
                  <c:v>-448.48800001199999</c:v>
                </c:pt>
                <c:pt idx="9984">
                  <c:v>-448.60699988200003</c:v>
                </c:pt>
                <c:pt idx="9985">
                  <c:v>-448.68999989700001</c:v>
                </c:pt>
                <c:pt idx="9986">
                  <c:v>-448.67499985299997</c:v>
                </c:pt>
                <c:pt idx="9987">
                  <c:v>-448.60100011600002</c:v>
                </c:pt>
                <c:pt idx="9988">
                  <c:v>-448.438999825</c:v>
                </c:pt>
                <c:pt idx="9989">
                  <c:v>-448.120000097</c:v>
                </c:pt>
                <c:pt idx="9990">
                  <c:v>-447.98199981499999</c:v>
                </c:pt>
                <c:pt idx="9991">
                  <c:v>-448.04899992899999</c:v>
                </c:pt>
                <c:pt idx="9992">
                  <c:v>-448.21600012900001</c:v>
                </c:pt>
                <c:pt idx="9993">
                  <c:v>-448.38099998899997</c:v>
                </c:pt>
                <c:pt idx="9994">
                  <c:v>-448.49600011899997</c:v>
                </c:pt>
                <c:pt idx="9995">
                  <c:v>-448.55900018</c:v>
                </c:pt>
                <c:pt idx="9996">
                  <c:v>-448.57300005399998</c:v>
                </c:pt>
                <c:pt idx="9997">
                  <c:v>-448.49900000299999</c:v>
                </c:pt>
                <c:pt idx="9998">
                  <c:v>-448.177000077</c:v>
                </c:pt>
                <c:pt idx="9999">
                  <c:v>-448.00599982300002</c:v>
                </c:pt>
                <c:pt idx="10000">
                  <c:v>-448.10400019600002</c:v>
                </c:pt>
                <c:pt idx="10001">
                  <c:v>-448.25199998400001</c:v>
                </c:pt>
                <c:pt idx="10002">
                  <c:v>-448.49699997599998</c:v>
                </c:pt>
                <c:pt idx="10003">
                  <c:v>-448.61400013299999</c:v>
                </c:pt>
                <c:pt idx="10004">
                  <c:v>-448.61499999</c:v>
                </c:pt>
                <c:pt idx="10005">
                  <c:v>-448.48399995800003</c:v>
                </c:pt>
                <c:pt idx="10006">
                  <c:v>-448.20900019300001</c:v>
                </c:pt>
                <c:pt idx="10007">
                  <c:v>-447.88200004300001</c:v>
                </c:pt>
                <c:pt idx="10008">
                  <c:v>-447.78300012699998</c:v>
                </c:pt>
                <c:pt idx="10009">
                  <c:v>-447.91500001399999</c:v>
                </c:pt>
                <c:pt idx="10010">
                  <c:v>-448.150000186</c:v>
                </c:pt>
                <c:pt idx="10011">
                  <c:v>-448.45300001300001</c:v>
                </c:pt>
                <c:pt idx="10012">
                  <c:v>-448.664000176</c:v>
                </c:pt>
                <c:pt idx="10013">
                  <c:v>-448.63499994400001</c:v>
                </c:pt>
                <c:pt idx="10014">
                  <c:v>-448.48499981499998</c:v>
                </c:pt>
                <c:pt idx="10015">
                  <c:v>-448.21000004899997</c:v>
                </c:pt>
                <c:pt idx="10016">
                  <c:v>-447.88400006900002</c:v>
                </c:pt>
                <c:pt idx="10017">
                  <c:v>-447.87799998899999</c:v>
                </c:pt>
                <c:pt idx="10018">
                  <c:v>-448.01599995700002</c:v>
                </c:pt>
                <c:pt idx="10019">
                  <c:v>-448.177000077</c:v>
                </c:pt>
                <c:pt idx="10020">
                  <c:v>-448.28099990300001</c:v>
                </c:pt>
                <c:pt idx="10021">
                  <c:v>-448.36999999800003</c:v>
                </c:pt>
                <c:pt idx="10022">
                  <c:v>-448.37599976500002</c:v>
                </c:pt>
                <c:pt idx="10023">
                  <c:v>-448.26500000200002</c:v>
                </c:pt>
                <c:pt idx="10024">
                  <c:v>-448.06500014400001</c:v>
                </c:pt>
                <c:pt idx="10025">
                  <c:v>-447.84000010699998</c:v>
                </c:pt>
                <c:pt idx="10026">
                  <c:v>-447.936999996</c:v>
                </c:pt>
                <c:pt idx="10027">
                  <c:v>-448.09799980100001</c:v>
                </c:pt>
                <c:pt idx="10028">
                  <c:v>-448.21500027299999</c:v>
                </c:pt>
                <c:pt idx="10029">
                  <c:v>-448.35200007100002</c:v>
                </c:pt>
                <c:pt idx="10030">
                  <c:v>-448.43300005899999</c:v>
                </c:pt>
                <c:pt idx="10031">
                  <c:v>-448.50500008300003</c:v>
                </c:pt>
                <c:pt idx="10032">
                  <c:v>-448.40299997</c:v>
                </c:pt>
                <c:pt idx="10033">
                  <c:v>-448.152999755</c:v>
                </c:pt>
                <c:pt idx="10034">
                  <c:v>-447.80899984799998</c:v>
                </c:pt>
                <c:pt idx="10035">
                  <c:v>-447.71899989600001</c:v>
                </c:pt>
                <c:pt idx="10036">
                  <c:v>-447.85999974700002</c:v>
                </c:pt>
                <c:pt idx="10037">
                  <c:v>-448.036000226</c:v>
                </c:pt>
                <c:pt idx="10038">
                  <c:v>-448.19600017499999</c:v>
                </c:pt>
                <c:pt idx="10039">
                  <c:v>-448.351999756</c:v>
                </c:pt>
                <c:pt idx="10040">
                  <c:v>-448.48299978799997</c:v>
                </c:pt>
                <c:pt idx="10041">
                  <c:v>-448.47900004799999</c:v>
                </c:pt>
                <c:pt idx="10042">
                  <c:v>-448.20399996800001</c:v>
                </c:pt>
                <c:pt idx="10043">
                  <c:v>-447.823000036</c:v>
                </c:pt>
                <c:pt idx="10044">
                  <c:v>-447.75500006499999</c:v>
                </c:pt>
                <c:pt idx="10045">
                  <c:v>-447.88499992599998</c:v>
                </c:pt>
                <c:pt idx="10046">
                  <c:v>-448.14400010499998</c:v>
                </c:pt>
                <c:pt idx="10047">
                  <c:v>-448.31199984800003</c:v>
                </c:pt>
                <c:pt idx="10048">
                  <c:v>-448.394000006</c:v>
                </c:pt>
                <c:pt idx="10049">
                  <c:v>-448.33299997300003</c:v>
                </c:pt>
                <c:pt idx="10050">
                  <c:v>-448.177000077</c:v>
                </c:pt>
                <c:pt idx="10051">
                  <c:v>-447.92600000499999</c:v>
                </c:pt>
                <c:pt idx="10052">
                  <c:v>-447.59300008899999</c:v>
                </c:pt>
                <c:pt idx="10053">
                  <c:v>-447.613000043</c:v>
                </c:pt>
                <c:pt idx="10054">
                  <c:v>-447.85000024099998</c:v>
                </c:pt>
                <c:pt idx="10055">
                  <c:v>-448.187000211</c:v>
                </c:pt>
                <c:pt idx="10056">
                  <c:v>-448.39699989000002</c:v>
                </c:pt>
                <c:pt idx="10057">
                  <c:v>-448.43900013899997</c:v>
                </c:pt>
                <c:pt idx="10058">
                  <c:v>-448.40399982600002</c:v>
                </c:pt>
                <c:pt idx="10059">
                  <c:v>-448.24700007400003</c:v>
                </c:pt>
                <c:pt idx="10060">
                  <c:v>-448.04999978500001</c:v>
                </c:pt>
                <c:pt idx="10061">
                  <c:v>-447.74599978700002</c:v>
                </c:pt>
                <c:pt idx="10062">
                  <c:v>-447.75300003799998</c:v>
                </c:pt>
                <c:pt idx="10063">
                  <c:v>-447.896999773</c:v>
                </c:pt>
                <c:pt idx="10064">
                  <c:v>-448.02899997399999</c:v>
                </c:pt>
                <c:pt idx="10065">
                  <c:v>-448.19400014799999</c:v>
                </c:pt>
                <c:pt idx="10066">
                  <c:v>-448.28800015399997</c:v>
                </c:pt>
                <c:pt idx="10067">
                  <c:v>-448.27400028</c:v>
                </c:pt>
                <c:pt idx="10068">
                  <c:v>-448.19099995099998</c:v>
                </c:pt>
                <c:pt idx="10069">
                  <c:v>-448.06199994600001</c:v>
                </c:pt>
                <c:pt idx="10070">
                  <c:v>-447.85799972000001</c:v>
                </c:pt>
                <c:pt idx="10071">
                  <c:v>-447.86299994400002</c:v>
                </c:pt>
                <c:pt idx="10072">
                  <c:v>-447.96200017400002</c:v>
                </c:pt>
                <c:pt idx="10073">
                  <c:v>-448.107999936</c:v>
                </c:pt>
                <c:pt idx="10074">
                  <c:v>-448.24599990399997</c:v>
                </c:pt>
                <c:pt idx="10075">
                  <c:v>-448.42100021200002</c:v>
                </c:pt>
                <c:pt idx="10076">
                  <c:v>-448.41000022100002</c:v>
                </c:pt>
                <c:pt idx="10077">
                  <c:v>-448.25400001100002</c:v>
                </c:pt>
                <c:pt idx="10078">
                  <c:v>-447.95000001300002</c:v>
                </c:pt>
                <c:pt idx="10079">
                  <c:v>-447.57100010800002</c:v>
                </c:pt>
                <c:pt idx="10080">
                  <c:v>-447.613000043</c:v>
                </c:pt>
                <c:pt idx="10081">
                  <c:v>-447.76899993900003</c:v>
                </c:pt>
                <c:pt idx="10082">
                  <c:v>-447.96900011100001</c:v>
                </c:pt>
                <c:pt idx="10083">
                  <c:v>-448.20499982500002</c:v>
                </c:pt>
                <c:pt idx="10084">
                  <c:v>-448.44300019299999</c:v>
                </c:pt>
                <c:pt idx="10085">
                  <c:v>-448.49900000299999</c:v>
                </c:pt>
                <c:pt idx="10086">
                  <c:v>-448.30499991099998</c:v>
                </c:pt>
                <c:pt idx="10087">
                  <c:v>-448.01399993000001</c:v>
                </c:pt>
                <c:pt idx="10088">
                  <c:v>-447.63900007799998</c:v>
                </c:pt>
                <c:pt idx="10089">
                  <c:v>-447.73799999400001</c:v>
                </c:pt>
                <c:pt idx="10090">
                  <c:v>-447.94699981600002</c:v>
                </c:pt>
                <c:pt idx="10091">
                  <c:v>-448.13199994399997</c:v>
                </c:pt>
                <c:pt idx="10092">
                  <c:v>-448.28499995599998</c:v>
                </c:pt>
                <c:pt idx="10093">
                  <c:v>-448.31500004499998</c:v>
                </c:pt>
                <c:pt idx="10094">
                  <c:v>-448.29500009100002</c:v>
                </c:pt>
                <c:pt idx="10095">
                  <c:v>-448.146999988</c:v>
                </c:pt>
                <c:pt idx="10096">
                  <c:v>-447.88099987200002</c:v>
                </c:pt>
                <c:pt idx="10097">
                  <c:v>-447.58599983800002</c:v>
                </c:pt>
                <c:pt idx="10098">
                  <c:v>-447.78899989299998</c:v>
                </c:pt>
                <c:pt idx="10099">
                  <c:v>-448.09499991799998</c:v>
                </c:pt>
                <c:pt idx="10100">
                  <c:v>-448.27100008299999</c:v>
                </c:pt>
                <c:pt idx="10101">
                  <c:v>-448.37200002499998</c:v>
                </c:pt>
                <c:pt idx="10102">
                  <c:v>-448.422999925</c:v>
                </c:pt>
                <c:pt idx="10103">
                  <c:v>-448.37400005199999</c:v>
                </c:pt>
                <c:pt idx="10104">
                  <c:v>-448.30200002800001</c:v>
                </c:pt>
                <c:pt idx="10105">
                  <c:v>-448.03800025300001</c:v>
                </c:pt>
                <c:pt idx="10106">
                  <c:v>-447.69000029199998</c:v>
                </c:pt>
                <c:pt idx="10107">
                  <c:v>-447.74900029899999</c:v>
                </c:pt>
                <c:pt idx="10108">
                  <c:v>-447.86399980099998</c:v>
                </c:pt>
                <c:pt idx="10109">
                  <c:v>-448.04499987499997</c:v>
                </c:pt>
                <c:pt idx="10110">
                  <c:v>-448.20100008499998</c:v>
                </c:pt>
                <c:pt idx="10111">
                  <c:v>-448.28699998299999</c:v>
                </c:pt>
                <c:pt idx="10112">
                  <c:v>-448.31999995500001</c:v>
                </c:pt>
                <c:pt idx="10113">
                  <c:v>-448.30499991099998</c:v>
                </c:pt>
                <c:pt idx="10114">
                  <c:v>-448.129000061</c:v>
                </c:pt>
                <c:pt idx="10115">
                  <c:v>-447.766000056</c:v>
                </c:pt>
                <c:pt idx="10116">
                  <c:v>-447.823000036</c:v>
                </c:pt>
                <c:pt idx="10117">
                  <c:v>-447.94500010299998</c:v>
                </c:pt>
                <c:pt idx="10118">
                  <c:v>-448.14200007800002</c:v>
                </c:pt>
                <c:pt idx="10119">
                  <c:v>-448.36400023200002</c:v>
                </c:pt>
                <c:pt idx="10120">
                  <c:v>-448.44400004900001</c:v>
                </c:pt>
                <c:pt idx="10121">
                  <c:v>-448.39699989000002</c:v>
                </c:pt>
                <c:pt idx="10122">
                  <c:v>-448.17599990600002</c:v>
                </c:pt>
                <c:pt idx="10123">
                  <c:v>-447.89199986300002</c:v>
                </c:pt>
                <c:pt idx="10124">
                  <c:v>-447.58599983800002</c:v>
                </c:pt>
                <c:pt idx="10125">
                  <c:v>-447.68399989699998</c:v>
                </c:pt>
                <c:pt idx="10126">
                  <c:v>-447.88999983600002</c:v>
                </c:pt>
                <c:pt idx="10127">
                  <c:v>-448.18499987000001</c:v>
                </c:pt>
                <c:pt idx="10128">
                  <c:v>-448.49299992200002</c:v>
                </c:pt>
                <c:pt idx="10129">
                  <c:v>-448.57799996400001</c:v>
                </c:pt>
                <c:pt idx="10130">
                  <c:v>-448.48099976100002</c:v>
                </c:pt>
                <c:pt idx="10131">
                  <c:v>-448.28699998299999</c:v>
                </c:pt>
                <c:pt idx="10132">
                  <c:v>-447.98399984100001</c:v>
                </c:pt>
                <c:pt idx="10133">
                  <c:v>-447.76700022599999</c:v>
                </c:pt>
                <c:pt idx="10134">
                  <c:v>-447.876999818</c:v>
                </c:pt>
                <c:pt idx="10135">
                  <c:v>-448.03199985800001</c:v>
                </c:pt>
                <c:pt idx="10136">
                  <c:v>-448.19799988800003</c:v>
                </c:pt>
                <c:pt idx="10137">
                  <c:v>-448.300000001</c:v>
                </c:pt>
                <c:pt idx="10138">
                  <c:v>-448.369000142</c:v>
                </c:pt>
                <c:pt idx="10139">
                  <c:v>-448.324999865</c:v>
                </c:pt>
                <c:pt idx="10140">
                  <c:v>-448.15499978100001</c:v>
                </c:pt>
                <c:pt idx="10141">
                  <c:v>-447.92700017599998</c:v>
                </c:pt>
                <c:pt idx="10142">
                  <c:v>-447.78500015399999</c:v>
                </c:pt>
                <c:pt idx="10143">
                  <c:v>-448.00000005599998</c:v>
                </c:pt>
                <c:pt idx="10144">
                  <c:v>-448.13199994399997</c:v>
                </c:pt>
                <c:pt idx="10145">
                  <c:v>-448.27100008299999</c:v>
                </c:pt>
                <c:pt idx="10146">
                  <c:v>-448.37599976500002</c:v>
                </c:pt>
                <c:pt idx="10147">
                  <c:v>-448.435000086</c:v>
                </c:pt>
                <c:pt idx="10148">
                  <c:v>-448.46600003100002</c:v>
                </c:pt>
                <c:pt idx="10149">
                  <c:v>-448.294999776</c:v>
                </c:pt>
                <c:pt idx="10150">
                  <c:v>-447.99299980500001</c:v>
                </c:pt>
                <c:pt idx="10151">
                  <c:v>-447.67099987900002</c:v>
                </c:pt>
                <c:pt idx="10152">
                  <c:v>-447.75599992100001</c:v>
                </c:pt>
                <c:pt idx="10153">
                  <c:v>-447.92299980799999</c:v>
                </c:pt>
                <c:pt idx="10154">
                  <c:v>-448.107999936</c:v>
                </c:pt>
                <c:pt idx="10155">
                  <c:v>-448.28599981299999</c:v>
                </c:pt>
                <c:pt idx="10156">
                  <c:v>-448.44600007600002</c:v>
                </c:pt>
                <c:pt idx="10157">
                  <c:v>-448.55199992899998</c:v>
                </c:pt>
                <c:pt idx="10158">
                  <c:v>-448.40999990699999</c:v>
                </c:pt>
                <c:pt idx="10159">
                  <c:v>-448.06399997300002</c:v>
                </c:pt>
                <c:pt idx="10160">
                  <c:v>-447.79000006400003</c:v>
                </c:pt>
                <c:pt idx="10161">
                  <c:v>-447.87500010600002</c:v>
                </c:pt>
                <c:pt idx="10162">
                  <c:v>-448.109000106</c:v>
                </c:pt>
                <c:pt idx="10163">
                  <c:v>-448.31400018900001</c:v>
                </c:pt>
                <c:pt idx="10164">
                  <c:v>-448.45199984300001</c:v>
                </c:pt>
                <c:pt idx="10165">
                  <c:v>-448.50400022700001</c:v>
                </c:pt>
                <c:pt idx="10166">
                  <c:v>-448.399000231</c:v>
                </c:pt>
                <c:pt idx="10167">
                  <c:v>-448.21900001300003</c:v>
                </c:pt>
                <c:pt idx="10168">
                  <c:v>-447.92500014900003</c:v>
                </c:pt>
                <c:pt idx="10169">
                  <c:v>-447.691000148</c:v>
                </c:pt>
                <c:pt idx="10170">
                  <c:v>-447.85699986399999</c:v>
                </c:pt>
                <c:pt idx="10171">
                  <c:v>-448.15799997900001</c:v>
                </c:pt>
                <c:pt idx="10172">
                  <c:v>-448.46500017400001</c:v>
                </c:pt>
                <c:pt idx="10173">
                  <c:v>-448.57899981999998</c:v>
                </c:pt>
                <c:pt idx="10174">
                  <c:v>-448.582999874</c:v>
                </c:pt>
                <c:pt idx="10175">
                  <c:v>-448.48499981499998</c:v>
                </c:pt>
                <c:pt idx="10176">
                  <c:v>-448.27800001899999</c:v>
                </c:pt>
                <c:pt idx="10177">
                  <c:v>-448.06599999999997</c:v>
                </c:pt>
                <c:pt idx="10178">
                  <c:v>-447.85499983699998</c:v>
                </c:pt>
                <c:pt idx="10179">
                  <c:v>-447.95500023800003</c:v>
                </c:pt>
                <c:pt idx="10180">
                  <c:v>-448.07599981999999</c:v>
                </c:pt>
                <c:pt idx="10181">
                  <c:v>-448.223000066</c:v>
                </c:pt>
                <c:pt idx="10182">
                  <c:v>-448.35799983700002</c:v>
                </c:pt>
                <c:pt idx="10183">
                  <c:v>-448.41100007799997</c:v>
                </c:pt>
                <c:pt idx="10184">
                  <c:v>-448.36899982800003</c:v>
                </c:pt>
                <c:pt idx="10185">
                  <c:v>-448.26099994800001</c:v>
                </c:pt>
                <c:pt idx="10186">
                  <c:v>-448.11800006999999</c:v>
                </c:pt>
                <c:pt idx="10187">
                  <c:v>-447.98099995799998</c:v>
                </c:pt>
                <c:pt idx="10188">
                  <c:v>-448.04699990199998</c:v>
                </c:pt>
                <c:pt idx="10189">
                  <c:v>-448.19400014799999</c:v>
                </c:pt>
                <c:pt idx="10190">
                  <c:v>-448.34599999</c:v>
                </c:pt>
                <c:pt idx="10191">
                  <c:v>-448.527999921</c:v>
                </c:pt>
                <c:pt idx="10192">
                  <c:v>-448.61700001600002</c:v>
                </c:pt>
                <c:pt idx="10193">
                  <c:v>-448.547000019</c:v>
                </c:pt>
                <c:pt idx="10194">
                  <c:v>-448.348000017</c:v>
                </c:pt>
                <c:pt idx="10195">
                  <c:v>-447.995000146</c:v>
                </c:pt>
                <c:pt idx="10196">
                  <c:v>-447.81699995500003</c:v>
                </c:pt>
                <c:pt idx="10197">
                  <c:v>-447.94100004900002</c:v>
                </c:pt>
                <c:pt idx="10198">
                  <c:v>-448.11499987299999</c:v>
                </c:pt>
                <c:pt idx="10199">
                  <c:v>-448.34700016099998</c:v>
                </c:pt>
                <c:pt idx="10200">
                  <c:v>-448.603999999</c:v>
                </c:pt>
                <c:pt idx="10201">
                  <c:v>-448.78599993</c:v>
                </c:pt>
                <c:pt idx="10202">
                  <c:v>-448.69800000499998</c:v>
                </c:pt>
                <c:pt idx="10203">
                  <c:v>-448.44400004900001</c:v>
                </c:pt>
                <c:pt idx="10204">
                  <c:v>-448.107999936</c:v>
                </c:pt>
                <c:pt idx="10205">
                  <c:v>-447.91800021199998</c:v>
                </c:pt>
                <c:pt idx="10206">
                  <c:v>-448.12799989000001</c:v>
                </c:pt>
                <c:pt idx="10207">
                  <c:v>-448.31099999100002</c:v>
                </c:pt>
                <c:pt idx="10208">
                  <c:v>-448.47499999500002</c:v>
                </c:pt>
                <c:pt idx="10209">
                  <c:v>-448.56699997300001</c:v>
                </c:pt>
                <c:pt idx="10210">
                  <c:v>-448.56400008999998</c:v>
                </c:pt>
                <c:pt idx="10211">
                  <c:v>-448.48300010200001</c:v>
                </c:pt>
                <c:pt idx="10212">
                  <c:v>-448.280000046</c:v>
                </c:pt>
                <c:pt idx="10213">
                  <c:v>-447.98599986800002</c:v>
                </c:pt>
                <c:pt idx="10214">
                  <c:v>-447.906999907</c:v>
                </c:pt>
                <c:pt idx="10215">
                  <c:v>-448.18500018399999</c:v>
                </c:pt>
                <c:pt idx="10216">
                  <c:v>-448.44899995999998</c:v>
                </c:pt>
                <c:pt idx="10217">
                  <c:v>-448.58099984699999</c:v>
                </c:pt>
                <c:pt idx="10218">
                  <c:v>-448.677999736</c:v>
                </c:pt>
                <c:pt idx="10219">
                  <c:v>-448.67700019400002</c:v>
                </c:pt>
                <c:pt idx="10220">
                  <c:v>-448.61799987299997</c:v>
                </c:pt>
                <c:pt idx="10221">
                  <c:v>-448.47000008399999</c:v>
                </c:pt>
                <c:pt idx="10222">
                  <c:v>-448.164999916</c:v>
                </c:pt>
                <c:pt idx="10223">
                  <c:v>-448.02699994800003</c:v>
                </c:pt>
                <c:pt idx="10224">
                  <c:v>-448.10300002600002</c:v>
                </c:pt>
                <c:pt idx="10225">
                  <c:v>-448.28200007300001</c:v>
                </c:pt>
                <c:pt idx="10226">
                  <c:v>-448.45999995</c:v>
                </c:pt>
                <c:pt idx="10227">
                  <c:v>-448.58800009800001</c:v>
                </c:pt>
                <c:pt idx="10228">
                  <c:v>-448.66500003300001</c:v>
                </c:pt>
                <c:pt idx="10229">
                  <c:v>-448.69399995100002</c:v>
                </c:pt>
                <c:pt idx="10230">
                  <c:v>-448.63699997100002</c:v>
                </c:pt>
                <c:pt idx="10231">
                  <c:v>-448.37400005199999</c:v>
                </c:pt>
                <c:pt idx="10232">
                  <c:v>-448.24799993099998</c:v>
                </c:pt>
                <c:pt idx="10233">
                  <c:v>-448.40099994299999</c:v>
                </c:pt>
                <c:pt idx="10234">
                  <c:v>-448.606000026</c:v>
                </c:pt>
                <c:pt idx="10235">
                  <c:v>-448.90700014100003</c:v>
                </c:pt>
                <c:pt idx="10236">
                  <c:v>-449.08299999100001</c:v>
                </c:pt>
                <c:pt idx="10237">
                  <c:v>-449.14199999800002</c:v>
                </c:pt>
                <c:pt idx="10238">
                  <c:v>-449.072</c:v>
                </c:pt>
                <c:pt idx="10239">
                  <c:v>-448.85599992700003</c:v>
                </c:pt>
                <c:pt idx="10240">
                  <c:v>-448.58799978399998</c:v>
                </c:pt>
                <c:pt idx="10241">
                  <c:v>-448.53400000099998</c:v>
                </c:pt>
                <c:pt idx="10242">
                  <c:v>-448.72200001300001</c:v>
                </c:pt>
                <c:pt idx="10243">
                  <c:v>-449.01099996599999</c:v>
                </c:pt>
                <c:pt idx="10244">
                  <c:v>-449.37100008800002</c:v>
                </c:pt>
                <c:pt idx="10245">
                  <c:v>-449.64200011499997</c:v>
                </c:pt>
                <c:pt idx="10246">
                  <c:v>-449.67199988900001</c:v>
                </c:pt>
                <c:pt idx="10247">
                  <c:v>-449.582999793</c:v>
                </c:pt>
                <c:pt idx="10248">
                  <c:v>-449.36799989100001</c:v>
                </c:pt>
                <c:pt idx="10249">
                  <c:v>-449.10099991800001</c:v>
                </c:pt>
                <c:pt idx="10250">
                  <c:v>-449.137999944</c:v>
                </c:pt>
                <c:pt idx="10251">
                  <c:v>-449.330000009</c:v>
                </c:pt>
                <c:pt idx="10252">
                  <c:v>-449.54799979500001</c:v>
                </c:pt>
                <c:pt idx="10253">
                  <c:v>-449.70900022900003</c:v>
                </c:pt>
                <c:pt idx="10254">
                  <c:v>-449.85700001700002</c:v>
                </c:pt>
                <c:pt idx="10255">
                  <c:v>-449.92499998800002</c:v>
                </c:pt>
                <c:pt idx="10256">
                  <c:v>-449.872999918</c:v>
                </c:pt>
                <c:pt idx="10257">
                  <c:v>-449.73399977899999</c:v>
                </c:pt>
                <c:pt idx="10258">
                  <c:v>-449.568000063</c:v>
                </c:pt>
                <c:pt idx="10259">
                  <c:v>-449.70600003099997</c:v>
                </c:pt>
                <c:pt idx="10260">
                  <c:v>-449.92100024799998</c:v>
                </c:pt>
                <c:pt idx="10261">
                  <c:v>-450.09500007100002</c:v>
                </c:pt>
                <c:pt idx="10262">
                  <c:v>-450.29000001999998</c:v>
                </c:pt>
                <c:pt idx="10263">
                  <c:v>-450.4299997</c:v>
                </c:pt>
                <c:pt idx="10264">
                  <c:v>-450.56300007300001</c:v>
                </c:pt>
                <c:pt idx="10265">
                  <c:v>-450.523000164</c:v>
                </c:pt>
                <c:pt idx="10266">
                  <c:v>-450.33399998200002</c:v>
                </c:pt>
                <c:pt idx="10267">
                  <c:v>-450.04999993799998</c:v>
                </c:pt>
                <c:pt idx="10268">
                  <c:v>-449.99800018299999</c:v>
                </c:pt>
                <c:pt idx="10269">
                  <c:v>-450.19399998699998</c:v>
                </c:pt>
                <c:pt idx="10270">
                  <c:v>-450.425999961</c:v>
                </c:pt>
                <c:pt idx="10271">
                  <c:v>-450.64499991700001</c:v>
                </c:pt>
                <c:pt idx="10272">
                  <c:v>-450.86300001699999</c:v>
                </c:pt>
                <c:pt idx="10273">
                  <c:v>-451.05300005499998</c:v>
                </c:pt>
                <c:pt idx="10274">
                  <c:v>-451.11200006199999</c:v>
                </c:pt>
                <c:pt idx="10275">
                  <c:v>-450.89800001600003</c:v>
                </c:pt>
                <c:pt idx="10276">
                  <c:v>-450.57700026100002</c:v>
                </c:pt>
                <c:pt idx="10277">
                  <c:v>-450.54699985799999</c:v>
                </c:pt>
                <c:pt idx="10278">
                  <c:v>-450.73100012999998</c:v>
                </c:pt>
                <c:pt idx="10279">
                  <c:v>-451.04699997500001</c:v>
                </c:pt>
                <c:pt idx="10280">
                  <c:v>-451.272999868</c:v>
                </c:pt>
                <c:pt idx="10281">
                  <c:v>-451.41600005999999</c:v>
                </c:pt>
                <c:pt idx="10282">
                  <c:v>-451.41599974600001</c:v>
                </c:pt>
                <c:pt idx="10283">
                  <c:v>-451.32399976699998</c:v>
                </c:pt>
                <c:pt idx="10284">
                  <c:v>-451.135000214</c:v>
                </c:pt>
                <c:pt idx="10285">
                  <c:v>-450.86199984699999</c:v>
                </c:pt>
                <c:pt idx="10286">
                  <c:v>-450.91699979999999</c:v>
                </c:pt>
                <c:pt idx="10287">
                  <c:v>-451.20899995100001</c:v>
                </c:pt>
                <c:pt idx="10288">
                  <c:v>-451.60299990099998</c:v>
                </c:pt>
                <c:pt idx="10289">
                  <c:v>-451.87300007099998</c:v>
                </c:pt>
                <c:pt idx="10290">
                  <c:v>-451.97499986999998</c:v>
                </c:pt>
                <c:pt idx="10291">
                  <c:v>-452.00299993200002</c:v>
                </c:pt>
                <c:pt idx="10292">
                  <c:v>-451.90900024000001</c:v>
                </c:pt>
                <c:pt idx="10293">
                  <c:v>-451.77599986799999</c:v>
                </c:pt>
                <c:pt idx="10294">
                  <c:v>-451.53199973300002</c:v>
                </c:pt>
                <c:pt idx="10295">
                  <c:v>-451.57199995600001</c:v>
                </c:pt>
                <c:pt idx="10296">
                  <c:v>-451.770999958</c:v>
                </c:pt>
                <c:pt idx="10297">
                  <c:v>-451.960999996</c:v>
                </c:pt>
                <c:pt idx="10298">
                  <c:v>-452.18600003300003</c:v>
                </c:pt>
                <c:pt idx="10299">
                  <c:v>-452.338999731</c:v>
                </c:pt>
                <c:pt idx="10300">
                  <c:v>-452.389999945</c:v>
                </c:pt>
                <c:pt idx="10301">
                  <c:v>-452.37100016099998</c:v>
                </c:pt>
                <c:pt idx="10302">
                  <c:v>-452.30499990300001</c:v>
                </c:pt>
                <c:pt idx="10303">
                  <c:v>-452.16099985400001</c:v>
                </c:pt>
                <c:pt idx="10304">
                  <c:v>-452.19900005</c:v>
                </c:pt>
                <c:pt idx="10305">
                  <c:v>-452.35199974800003</c:v>
                </c:pt>
                <c:pt idx="10306">
                  <c:v>-452.55500011800001</c:v>
                </c:pt>
                <c:pt idx="10307">
                  <c:v>-452.75400012</c:v>
                </c:pt>
                <c:pt idx="10308">
                  <c:v>-452.991000004</c:v>
                </c:pt>
                <c:pt idx="10309">
                  <c:v>-453.04399992999998</c:v>
                </c:pt>
                <c:pt idx="10310">
                  <c:v>-452.95300012199999</c:v>
                </c:pt>
                <c:pt idx="10311">
                  <c:v>-452.71200018500002</c:v>
                </c:pt>
                <c:pt idx="10312">
                  <c:v>-452.39399999800003</c:v>
                </c:pt>
                <c:pt idx="10313">
                  <c:v>-452.46600002299999</c:v>
                </c:pt>
                <c:pt idx="10314">
                  <c:v>-452.676000015</c:v>
                </c:pt>
                <c:pt idx="10315">
                  <c:v>-452.934000024</c:v>
                </c:pt>
                <c:pt idx="10316">
                  <c:v>-453.229000058</c:v>
                </c:pt>
                <c:pt idx="10317">
                  <c:v>-453.53100002999997</c:v>
                </c:pt>
                <c:pt idx="10318">
                  <c:v>-453.64999990000001</c:v>
                </c:pt>
                <c:pt idx="10319">
                  <c:v>-453.521999752</c:v>
                </c:pt>
                <c:pt idx="10320">
                  <c:v>-453.29400014599997</c:v>
                </c:pt>
                <c:pt idx="10321">
                  <c:v>-452.978999843</c:v>
                </c:pt>
                <c:pt idx="10322">
                  <c:v>-453.108000162</c:v>
                </c:pt>
                <c:pt idx="10323">
                  <c:v>-453.36999990999999</c:v>
                </c:pt>
                <c:pt idx="10324">
                  <c:v>-453.612000018</c:v>
                </c:pt>
                <c:pt idx="10325">
                  <c:v>-453.82500020800001</c:v>
                </c:pt>
                <c:pt idx="10326">
                  <c:v>-453.92000007000001</c:v>
                </c:pt>
                <c:pt idx="10327">
                  <c:v>-453.962999862</c:v>
                </c:pt>
                <c:pt idx="10328">
                  <c:v>-453.88100001700002</c:v>
                </c:pt>
                <c:pt idx="10329">
                  <c:v>-453.679000132</c:v>
                </c:pt>
                <c:pt idx="10330">
                  <c:v>-453.44399996099997</c:v>
                </c:pt>
                <c:pt idx="10331">
                  <c:v>-453.67399990799998</c:v>
                </c:pt>
                <c:pt idx="10332">
                  <c:v>-454.03300017399999</c:v>
                </c:pt>
                <c:pt idx="10333">
                  <c:v>-454.26600000399998</c:v>
                </c:pt>
                <c:pt idx="10334">
                  <c:v>-454.42799997999998</c:v>
                </c:pt>
                <c:pt idx="10335">
                  <c:v>-454.54199993999998</c:v>
                </c:pt>
                <c:pt idx="10336">
                  <c:v>-454.55699998400002</c:v>
                </c:pt>
                <c:pt idx="10337">
                  <c:v>-454.55200007399998</c:v>
                </c:pt>
                <c:pt idx="10338">
                  <c:v>-454.35100004499998</c:v>
                </c:pt>
                <c:pt idx="10339">
                  <c:v>-454.05300012800001</c:v>
                </c:pt>
                <c:pt idx="10340">
                  <c:v>-454.14699981899997</c:v>
                </c:pt>
                <c:pt idx="10341">
                  <c:v>-454.31600004699999</c:v>
                </c:pt>
                <c:pt idx="10342">
                  <c:v>-454.55399978700001</c:v>
                </c:pt>
                <c:pt idx="10343">
                  <c:v>-454.76900000400002</c:v>
                </c:pt>
                <c:pt idx="10344">
                  <c:v>-454.919000133</c:v>
                </c:pt>
                <c:pt idx="10345">
                  <c:v>-455.01800004900002</c:v>
                </c:pt>
                <c:pt idx="10346">
                  <c:v>-455.06999980400002</c:v>
                </c:pt>
                <c:pt idx="10347">
                  <c:v>-454.95700001500001</c:v>
                </c:pt>
                <c:pt idx="10348">
                  <c:v>-454.62800015200003</c:v>
                </c:pt>
                <c:pt idx="10349">
                  <c:v>-454.73100012200001</c:v>
                </c:pt>
                <c:pt idx="10350">
                  <c:v>-454.908999999</c:v>
                </c:pt>
                <c:pt idx="10351">
                  <c:v>-455.16200009699998</c:v>
                </c:pt>
                <c:pt idx="10352">
                  <c:v>-455.44299994400001</c:v>
                </c:pt>
                <c:pt idx="10353">
                  <c:v>-455.58599982200002</c:v>
                </c:pt>
                <c:pt idx="10354">
                  <c:v>-455.60600009000001</c:v>
                </c:pt>
                <c:pt idx="10355">
                  <c:v>-455.45200022199998</c:v>
                </c:pt>
                <c:pt idx="10356">
                  <c:v>-455.23200009499999</c:v>
                </c:pt>
                <c:pt idx="10357">
                  <c:v>-454.954999988</c:v>
                </c:pt>
                <c:pt idx="10358">
                  <c:v>-455.10300009000002</c:v>
                </c:pt>
                <c:pt idx="10359">
                  <c:v>-455.36100009900002</c:v>
                </c:pt>
                <c:pt idx="10360">
                  <c:v>-455.71399996999997</c:v>
                </c:pt>
                <c:pt idx="10361">
                  <c:v>-456.08100002899999</c:v>
                </c:pt>
                <c:pt idx="10362">
                  <c:v>-456.22899981699999</c:v>
                </c:pt>
                <c:pt idx="10363">
                  <c:v>-456.19999989899998</c:v>
                </c:pt>
                <c:pt idx="10364">
                  <c:v>-456.07299992100002</c:v>
                </c:pt>
                <c:pt idx="10365">
                  <c:v>-455.83299984000001</c:v>
                </c:pt>
                <c:pt idx="10366">
                  <c:v>-455.643000116</c:v>
                </c:pt>
                <c:pt idx="10367">
                  <c:v>-455.80300006499999</c:v>
                </c:pt>
                <c:pt idx="10368">
                  <c:v>-456.00999986099998</c:v>
                </c:pt>
                <c:pt idx="10369">
                  <c:v>-456.23399972700003</c:v>
                </c:pt>
                <c:pt idx="10370">
                  <c:v>-456.39799972999998</c:v>
                </c:pt>
                <c:pt idx="10371">
                  <c:v>-456.52999993200001</c:v>
                </c:pt>
                <c:pt idx="10372">
                  <c:v>-456.55300008400002</c:v>
                </c:pt>
                <c:pt idx="10373">
                  <c:v>-456.44800008700003</c:v>
                </c:pt>
                <c:pt idx="10374">
                  <c:v>-456.28599979699999</c:v>
                </c:pt>
                <c:pt idx="10375">
                  <c:v>-456.16899995400001</c:v>
                </c:pt>
                <c:pt idx="10376">
                  <c:v>-456.43300004299999</c:v>
                </c:pt>
                <c:pt idx="10377">
                  <c:v>-456.61700000100001</c:v>
                </c:pt>
                <c:pt idx="10378">
                  <c:v>-456.812999805</c:v>
                </c:pt>
                <c:pt idx="10379">
                  <c:v>-456.98099986199998</c:v>
                </c:pt>
                <c:pt idx="10380">
                  <c:v>-457.10500027099999</c:v>
                </c:pt>
                <c:pt idx="10381">
                  <c:v>-457.20099998900002</c:v>
                </c:pt>
                <c:pt idx="10382">
                  <c:v>-457.09800001899998</c:v>
                </c:pt>
                <c:pt idx="10383">
                  <c:v>-456.86099982100001</c:v>
                </c:pt>
                <c:pt idx="10384">
                  <c:v>-456.56200004700003</c:v>
                </c:pt>
                <c:pt idx="10385">
                  <c:v>-456.69599996199997</c:v>
                </c:pt>
                <c:pt idx="10386">
                  <c:v>-456.91400006200001</c:v>
                </c:pt>
                <c:pt idx="10387">
                  <c:v>-457.15700002599999</c:v>
                </c:pt>
                <c:pt idx="10388">
                  <c:v>-457.397000107</c:v>
                </c:pt>
                <c:pt idx="10389">
                  <c:v>-457.62400017099998</c:v>
                </c:pt>
                <c:pt idx="10390">
                  <c:v>-457.79699982400001</c:v>
                </c:pt>
                <c:pt idx="10391">
                  <c:v>-457.72199991600002</c:v>
                </c:pt>
                <c:pt idx="10392">
                  <c:v>-457.44100006999997</c:v>
                </c:pt>
                <c:pt idx="10393">
                  <c:v>-457.18899982699998</c:v>
                </c:pt>
                <c:pt idx="10394">
                  <c:v>-457.32199988600001</c:v>
                </c:pt>
                <c:pt idx="10395">
                  <c:v>-457.609000127</c:v>
                </c:pt>
                <c:pt idx="10396">
                  <c:v>-457.872999902</c:v>
                </c:pt>
                <c:pt idx="10397">
                  <c:v>-458.07199990399999</c:v>
                </c:pt>
                <c:pt idx="10398">
                  <c:v>-458.18999991800001</c:v>
                </c:pt>
                <c:pt idx="10399">
                  <c:v>-458.153000206</c:v>
                </c:pt>
                <c:pt idx="10400">
                  <c:v>-458.04200012899997</c:v>
                </c:pt>
                <c:pt idx="10401">
                  <c:v>-457.81399989499999</c:v>
                </c:pt>
                <c:pt idx="10402">
                  <c:v>-457.598000136</c:v>
                </c:pt>
                <c:pt idx="10403">
                  <c:v>-457.81500006599998</c:v>
                </c:pt>
                <c:pt idx="10404">
                  <c:v>-458.167999936</c:v>
                </c:pt>
                <c:pt idx="10405">
                  <c:v>-458.534000139</c:v>
                </c:pt>
                <c:pt idx="10406">
                  <c:v>-458.708999818</c:v>
                </c:pt>
                <c:pt idx="10407">
                  <c:v>-458.783000184</c:v>
                </c:pt>
                <c:pt idx="10408">
                  <c:v>-458.75199992400002</c:v>
                </c:pt>
                <c:pt idx="10409">
                  <c:v>-458.61399995599999</c:v>
                </c:pt>
                <c:pt idx="10410">
                  <c:v>-458.46700002400001</c:v>
                </c:pt>
                <c:pt idx="10411">
                  <c:v>-458.27499995900001</c:v>
                </c:pt>
                <c:pt idx="10412">
                  <c:v>-458.42499977400001</c:v>
                </c:pt>
                <c:pt idx="10413">
                  <c:v>-458.60099993900002</c:v>
                </c:pt>
                <c:pt idx="10414">
                  <c:v>-458.80499985099999</c:v>
                </c:pt>
                <c:pt idx="10415">
                  <c:v>-459.00400016700002</c:v>
                </c:pt>
                <c:pt idx="10416">
                  <c:v>-459.12599992000003</c:v>
                </c:pt>
                <c:pt idx="10417">
                  <c:v>-459.15200026899998</c:v>
                </c:pt>
                <c:pt idx="10418">
                  <c:v>-459.11300021699998</c:v>
                </c:pt>
                <c:pt idx="10419">
                  <c:v>-459.03699982400002</c:v>
                </c:pt>
                <c:pt idx="10420">
                  <c:v>-458.91700009800002</c:v>
                </c:pt>
                <c:pt idx="10421">
                  <c:v>-459.03300008500003</c:v>
                </c:pt>
                <c:pt idx="10422">
                  <c:v>-459.23400011400003</c:v>
                </c:pt>
                <c:pt idx="10423">
                  <c:v>-459.44500027700002</c:v>
                </c:pt>
                <c:pt idx="10424">
                  <c:v>-459.69100012400003</c:v>
                </c:pt>
                <c:pt idx="10425">
                  <c:v>-459.84899973300003</c:v>
                </c:pt>
                <c:pt idx="10426">
                  <c:v>-459.84999990300003</c:v>
                </c:pt>
                <c:pt idx="10427">
                  <c:v>-459.72099989899999</c:v>
                </c:pt>
                <c:pt idx="10428">
                  <c:v>-459.43700016899999</c:v>
                </c:pt>
                <c:pt idx="10429">
                  <c:v>-459.27300016599997</c:v>
                </c:pt>
                <c:pt idx="10430">
                  <c:v>-459.44599981900001</c:v>
                </c:pt>
                <c:pt idx="10431">
                  <c:v>-459.67600007999999</c:v>
                </c:pt>
                <c:pt idx="10432">
                  <c:v>-459.96700006100002</c:v>
                </c:pt>
                <c:pt idx="10433">
                  <c:v>-460.29000015700001</c:v>
                </c:pt>
                <c:pt idx="10434">
                  <c:v>-460.54299994100001</c:v>
                </c:pt>
                <c:pt idx="10435">
                  <c:v>-460.525000014</c:v>
                </c:pt>
                <c:pt idx="10436">
                  <c:v>-460.34200022700003</c:v>
                </c:pt>
                <c:pt idx="10437">
                  <c:v>-460.07299991299999</c:v>
                </c:pt>
                <c:pt idx="10438">
                  <c:v>-459.89699974899997</c:v>
                </c:pt>
                <c:pt idx="10439">
                  <c:v>-460.15799995499998</c:v>
                </c:pt>
                <c:pt idx="10440">
                  <c:v>-460.39500015300001</c:v>
                </c:pt>
                <c:pt idx="10441">
                  <c:v>-460.62100004600001</c:v>
                </c:pt>
                <c:pt idx="10442">
                  <c:v>-460.77899996899998</c:v>
                </c:pt>
                <c:pt idx="10443">
                  <c:v>-460.84500022700001</c:v>
                </c:pt>
                <c:pt idx="10444">
                  <c:v>-460.836999805</c:v>
                </c:pt>
                <c:pt idx="10445">
                  <c:v>-460.706000088</c:v>
                </c:pt>
                <c:pt idx="10446">
                  <c:v>-460.47900002400002</c:v>
                </c:pt>
                <c:pt idx="10447">
                  <c:v>-460.41199991000002</c:v>
                </c:pt>
                <c:pt idx="10448">
                  <c:v>-460.740999773</c:v>
                </c:pt>
                <c:pt idx="10449">
                  <c:v>-461.06099998600001</c:v>
                </c:pt>
                <c:pt idx="10450">
                  <c:v>-461.25399990699998</c:v>
                </c:pt>
                <c:pt idx="10451">
                  <c:v>-461.41799990999999</c:v>
                </c:pt>
                <c:pt idx="10452">
                  <c:v>-461.48899976400003</c:v>
                </c:pt>
                <c:pt idx="10453">
                  <c:v>-461.50299995199998</c:v>
                </c:pt>
                <c:pt idx="10454">
                  <c:v>-461.42800004499998</c:v>
                </c:pt>
                <c:pt idx="10455">
                  <c:v>-461.18999998999999</c:v>
                </c:pt>
                <c:pt idx="10456">
                  <c:v>-461.06199984199998</c:v>
                </c:pt>
                <c:pt idx="10457">
                  <c:v>-461.18999998999999</c:v>
                </c:pt>
                <c:pt idx="10458">
                  <c:v>-461.42399999100002</c:v>
                </c:pt>
                <c:pt idx="10459">
                  <c:v>-461.66399975799999</c:v>
                </c:pt>
                <c:pt idx="10460">
                  <c:v>-461.85900002</c:v>
                </c:pt>
                <c:pt idx="10461">
                  <c:v>-462.00799997899998</c:v>
                </c:pt>
                <c:pt idx="10462">
                  <c:v>-462.11099994800003</c:v>
                </c:pt>
                <c:pt idx="10463">
                  <c:v>-462.12500013599998</c:v>
                </c:pt>
                <c:pt idx="10464">
                  <c:v>-461.88500005499998</c:v>
                </c:pt>
                <c:pt idx="10465">
                  <c:v>-461.72199990799999</c:v>
                </c:pt>
                <c:pt idx="10466">
                  <c:v>-461.88100000100002</c:v>
                </c:pt>
                <c:pt idx="10467">
                  <c:v>-462.09699976000002</c:v>
                </c:pt>
                <c:pt idx="10468">
                  <c:v>-462.41499994600002</c:v>
                </c:pt>
                <c:pt idx="10469">
                  <c:v>-462.61299977800002</c:v>
                </c:pt>
                <c:pt idx="10470">
                  <c:v>-462.70100001700001</c:v>
                </c:pt>
                <c:pt idx="10471">
                  <c:v>-462.659999938</c:v>
                </c:pt>
                <c:pt idx="10472">
                  <c:v>-462.47200024099999</c:v>
                </c:pt>
                <c:pt idx="10473">
                  <c:v>-462.22600007900002</c:v>
                </c:pt>
                <c:pt idx="10474">
                  <c:v>-462.13699998300001</c:v>
                </c:pt>
                <c:pt idx="10475">
                  <c:v>-462.32900004800001</c:v>
                </c:pt>
                <c:pt idx="10476">
                  <c:v>-462.63100001999999</c:v>
                </c:pt>
                <c:pt idx="10477">
                  <c:v>-463.00899975499999</c:v>
                </c:pt>
                <c:pt idx="10478">
                  <c:v>-463.30099990600002</c:v>
                </c:pt>
                <c:pt idx="10479">
                  <c:v>-463.36199993999998</c:v>
                </c:pt>
                <c:pt idx="10480">
                  <c:v>-463.30000004999999</c:v>
                </c:pt>
                <c:pt idx="10481">
                  <c:v>-463.11200003800002</c:v>
                </c:pt>
                <c:pt idx="10482">
                  <c:v>-462.867999903</c:v>
                </c:pt>
                <c:pt idx="10483">
                  <c:v>-462.86900007399998</c:v>
                </c:pt>
                <c:pt idx="10484">
                  <c:v>-463.06800007599998</c:v>
                </c:pt>
                <c:pt idx="10485">
                  <c:v>-463.29800002299999</c:v>
                </c:pt>
                <c:pt idx="10486">
                  <c:v>-463.47700006999997</c:v>
                </c:pt>
                <c:pt idx="10487">
                  <c:v>-463.64800000999998</c:v>
                </c:pt>
                <c:pt idx="10488">
                  <c:v>-463.74099984499998</c:v>
                </c:pt>
                <c:pt idx="10489">
                  <c:v>-463.71899986400001</c:v>
                </c:pt>
                <c:pt idx="10490">
                  <c:v>-463.60699993100002</c:v>
                </c:pt>
                <c:pt idx="10491">
                  <c:v>-463.41699989300002</c:v>
                </c:pt>
                <c:pt idx="10492">
                  <c:v>-463.43900018800002</c:v>
                </c:pt>
                <c:pt idx="10493">
                  <c:v>-463.58100021000001</c:v>
                </c:pt>
                <c:pt idx="10494">
                  <c:v>-463.68800023300003</c:v>
                </c:pt>
                <c:pt idx="10495">
                  <c:v>-463.82099997699999</c:v>
                </c:pt>
                <c:pt idx="10496">
                  <c:v>-463.90299982200003</c:v>
                </c:pt>
                <c:pt idx="10497">
                  <c:v>-463.98299995299999</c:v>
                </c:pt>
                <c:pt idx="10498">
                  <c:v>-463.890999975</c:v>
                </c:pt>
                <c:pt idx="10499">
                  <c:v>-463.64900018100002</c:v>
                </c:pt>
                <c:pt idx="10500">
                  <c:v>-463.30699998699998</c:v>
                </c:pt>
                <c:pt idx="10501">
                  <c:v>-463.14099995700002</c:v>
                </c:pt>
                <c:pt idx="10502">
                  <c:v>-463.26399987999997</c:v>
                </c:pt>
                <c:pt idx="10503">
                  <c:v>-463.42900005400003</c:v>
                </c:pt>
                <c:pt idx="10504">
                  <c:v>-463.58499995</c:v>
                </c:pt>
                <c:pt idx="10505">
                  <c:v>-463.74600006999998</c:v>
                </c:pt>
                <c:pt idx="10506">
                  <c:v>-463.88300018199999</c:v>
                </c:pt>
                <c:pt idx="10507">
                  <c:v>-463.88899994799999</c:v>
                </c:pt>
                <c:pt idx="10508">
                  <c:v>-463.62199997499999</c:v>
                </c:pt>
                <c:pt idx="10509">
                  <c:v>-463.24199989900001</c:v>
                </c:pt>
                <c:pt idx="10510">
                  <c:v>-463.09799985000001</c:v>
                </c:pt>
                <c:pt idx="10511">
                  <c:v>-463.20899992699998</c:v>
                </c:pt>
                <c:pt idx="10512">
                  <c:v>-463.45799997199998</c:v>
                </c:pt>
                <c:pt idx="10513">
                  <c:v>-463.62199997499999</c:v>
                </c:pt>
                <c:pt idx="10514">
                  <c:v>-463.70600016100002</c:v>
                </c:pt>
                <c:pt idx="10515">
                  <c:v>-463.65600011800001</c:v>
                </c:pt>
                <c:pt idx="10516">
                  <c:v>-463.508999872</c:v>
                </c:pt>
                <c:pt idx="10517">
                  <c:v>-463.266999763</c:v>
                </c:pt>
                <c:pt idx="10518">
                  <c:v>-462.933999847</c:v>
                </c:pt>
                <c:pt idx="10519">
                  <c:v>-462.87500015500001</c:v>
                </c:pt>
                <c:pt idx="10520">
                  <c:v>-463.09400011100001</c:v>
                </c:pt>
                <c:pt idx="10521">
                  <c:v>-463.42099994699998</c:v>
                </c:pt>
                <c:pt idx="10522">
                  <c:v>-463.62899991199998</c:v>
                </c:pt>
                <c:pt idx="10523">
                  <c:v>-463.67200001800001</c:v>
                </c:pt>
                <c:pt idx="10524">
                  <c:v>-463.64800000999998</c:v>
                </c:pt>
                <c:pt idx="10525">
                  <c:v>-463.50000022199998</c:v>
                </c:pt>
                <c:pt idx="10526">
                  <c:v>-463.31199989700002</c:v>
                </c:pt>
                <c:pt idx="10527">
                  <c:v>-463.00799989799998</c:v>
                </c:pt>
                <c:pt idx="10528">
                  <c:v>-462.935999874</c:v>
                </c:pt>
                <c:pt idx="10529">
                  <c:v>-463.06300016599999</c:v>
                </c:pt>
                <c:pt idx="10530">
                  <c:v>-463.18400006299998</c:v>
                </c:pt>
                <c:pt idx="10531">
                  <c:v>-463.34700020999998</c:v>
                </c:pt>
                <c:pt idx="10532">
                  <c:v>-463.444000098</c:v>
                </c:pt>
                <c:pt idx="10533">
                  <c:v>-463.43899987399999</c:v>
                </c:pt>
                <c:pt idx="10534">
                  <c:v>-463.365999993</c:v>
                </c:pt>
                <c:pt idx="10535">
                  <c:v>-463.24499978199998</c:v>
                </c:pt>
                <c:pt idx="10536">
                  <c:v>-463.04100018499997</c:v>
                </c:pt>
                <c:pt idx="10537">
                  <c:v>-462.96699981900002</c:v>
                </c:pt>
                <c:pt idx="10538">
                  <c:v>-463.04699995099998</c:v>
                </c:pt>
                <c:pt idx="10539">
                  <c:v>-463.182999892</c:v>
                </c:pt>
                <c:pt idx="10540">
                  <c:v>-463.31899983300002</c:v>
                </c:pt>
                <c:pt idx="10541">
                  <c:v>-463.49900005199999</c:v>
                </c:pt>
                <c:pt idx="10542">
                  <c:v>-463.49600016800002</c:v>
                </c:pt>
                <c:pt idx="10543">
                  <c:v>-463.35099994900003</c:v>
                </c:pt>
                <c:pt idx="10544">
                  <c:v>-463.05500005800002</c:v>
                </c:pt>
                <c:pt idx="10545">
                  <c:v>-462.675999838</c:v>
                </c:pt>
                <c:pt idx="10546">
                  <c:v>-462.63700010000002</c:v>
                </c:pt>
                <c:pt idx="10547">
                  <c:v>-462.775000068</c:v>
                </c:pt>
                <c:pt idx="10548">
                  <c:v>-462.96499979200001</c:v>
                </c:pt>
                <c:pt idx="10549">
                  <c:v>-463.19900010700002</c:v>
                </c:pt>
                <c:pt idx="10550">
                  <c:v>-463.44299992800001</c:v>
                </c:pt>
                <c:pt idx="10551">
                  <c:v>-463.506999845</c:v>
                </c:pt>
                <c:pt idx="10552">
                  <c:v>-463.32400005800002</c:v>
                </c:pt>
                <c:pt idx="10553">
                  <c:v>-463.03900015800002</c:v>
                </c:pt>
                <c:pt idx="10554">
                  <c:v>-462.66399999100003</c:v>
                </c:pt>
                <c:pt idx="10555">
                  <c:v>-462.681000063</c:v>
                </c:pt>
                <c:pt idx="10556">
                  <c:v>-462.87299981299998</c:v>
                </c:pt>
                <c:pt idx="10557">
                  <c:v>-463.047999807</c:v>
                </c:pt>
                <c:pt idx="10558">
                  <c:v>-463.19899979299998</c:v>
                </c:pt>
                <c:pt idx="10559">
                  <c:v>-463.236000133</c:v>
                </c:pt>
                <c:pt idx="10560">
                  <c:v>-463.223999972</c:v>
                </c:pt>
                <c:pt idx="10561">
                  <c:v>-463.08600000299998</c:v>
                </c:pt>
                <c:pt idx="10562">
                  <c:v>-462.82799999500003</c:v>
                </c:pt>
                <c:pt idx="10563">
                  <c:v>-462.53200010400002</c:v>
                </c:pt>
                <c:pt idx="10564">
                  <c:v>-462.65300000100001</c:v>
                </c:pt>
                <c:pt idx="10565">
                  <c:v>-462.94100009800002</c:v>
                </c:pt>
                <c:pt idx="10566">
                  <c:v>-463.10700012799998</c:v>
                </c:pt>
                <c:pt idx="10567">
                  <c:v>-463.20699990000003</c:v>
                </c:pt>
                <c:pt idx="10568">
                  <c:v>-463.26500005100002</c:v>
                </c:pt>
                <c:pt idx="10569">
                  <c:v>-463.22299980100001</c:v>
                </c:pt>
                <c:pt idx="10570">
                  <c:v>-463.16299993799998</c:v>
                </c:pt>
                <c:pt idx="10571">
                  <c:v>-462.90600010000003</c:v>
                </c:pt>
                <c:pt idx="10572">
                  <c:v>-462.545999978</c:v>
                </c:pt>
                <c:pt idx="10573">
                  <c:v>-462.53200010400002</c:v>
                </c:pt>
                <c:pt idx="10574">
                  <c:v>-462.63099970500002</c:v>
                </c:pt>
                <c:pt idx="10575">
                  <c:v>-462.80299981600001</c:v>
                </c:pt>
                <c:pt idx="10576">
                  <c:v>-462.956999999</c:v>
                </c:pt>
                <c:pt idx="10577">
                  <c:v>-463.04800012099997</c:v>
                </c:pt>
                <c:pt idx="10578">
                  <c:v>-463.09200008400001</c:v>
                </c:pt>
                <c:pt idx="10579">
                  <c:v>-463.08900020099998</c:v>
                </c:pt>
                <c:pt idx="10580">
                  <c:v>-462.919000117</c:v>
                </c:pt>
                <c:pt idx="10581">
                  <c:v>-462.52800005</c:v>
                </c:pt>
                <c:pt idx="10582">
                  <c:v>-462.52600002299999</c:v>
                </c:pt>
                <c:pt idx="10583">
                  <c:v>-462.63300004600001</c:v>
                </c:pt>
                <c:pt idx="10584">
                  <c:v>-462.81999988699999</c:v>
                </c:pt>
                <c:pt idx="10585">
                  <c:v>-463.04099987000001</c:v>
                </c:pt>
                <c:pt idx="10586">
                  <c:v>-463.12699976800002</c:v>
                </c:pt>
                <c:pt idx="10587">
                  <c:v>-463.09100022799998</c:v>
                </c:pt>
                <c:pt idx="10588">
                  <c:v>-462.88099992100001</c:v>
                </c:pt>
                <c:pt idx="10589">
                  <c:v>-462.604000128</c:v>
                </c:pt>
                <c:pt idx="10590">
                  <c:v>-462.25400014100001</c:v>
                </c:pt>
                <c:pt idx="10591">
                  <c:v>-462.30799992300001</c:v>
                </c:pt>
                <c:pt idx="10592">
                  <c:v>-462.49700010499998</c:v>
                </c:pt>
                <c:pt idx="10593">
                  <c:v>-462.78500020299998</c:v>
                </c:pt>
                <c:pt idx="10594">
                  <c:v>-463.09100022799998</c:v>
                </c:pt>
                <c:pt idx="10595">
                  <c:v>-463.18300020599997</c:v>
                </c:pt>
                <c:pt idx="10596">
                  <c:v>-463.09600013800002</c:v>
                </c:pt>
                <c:pt idx="10597">
                  <c:v>-462.91500006299998</c:v>
                </c:pt>
                <c:pt idx="10598">
                  <c:v>-462.61800000199997</c:v>
                </c:pt>
                <c:pt idx="10599">
                  <c:v>-462.34200006600003</c:v>
                </c:pt>
                <c:pt idx="10600">
                  <c:v>-462.423000054</c:v>
                </c:pt>
                <c:pt idx="10601">
                  <c:v>-462.56100002199997</c:v>
                </c:pt>
                <c:pt idx="10602">
                  <c:v>-462.720000115</c:v>
                </c:pt>
                <c:pt idx="10603">
                  <c:v>-462.821999914</c:v>
                </c:pt>
                <c:pt idx="10604">
                  <c:v>-462.897999992</c:v>
                </c:pt>
                <c:pt idx="10605">
                  <c:v>-462.86500002000002</c:v>
                </c:pt>
                <c:pt idx="10606">
                  <c:v>-462.704999757</c:v>
                </c:pt>
                <c:pt idx="10607">
                  <c:v>-462.48600011500002</c:v>
                </c:pt>
                <c:pt idx="10608">
                  <c:v>-462.27599980799999</c:v>
                </c:pt>
                <c:pt idx="10609">
                  <c:v>-462.467999873</c:v>
                </c:pt>
                <c:pt idx="10610">
                  <c:v>-462.58399986000001</c:v>
                </c:pt>
                <c:pt idx="10611">
                  <c:v>-462.71599974700001</c:v>
                </c:pt>
                <c:pt idx="10612">
                  <c:v>-462.82300008499999</c:v>
                </c:pt>
                <c:pt idx="10613">
                  <c:v>-462.889000028</c:v>
                </c:pt>
                <c:pt idx="10614">
                  <c:v>-462.92999979299998</c:v>
                </c:pt>
                <c:pt idx="10615">
                  <c:v>-462.77199987099999</c:v>
                </c:pt>
                <c:pt idx="10616">
                  <c:v>-462.47599997999998</c:v>
                </c:pt>
                <c:pt idx="10617">
                  <c:v>-462.08600008399998</c:v>
                </c:pt>
                <c:pt idx="10618">
                  <c:v>-462.14799997400002</c:v>
                </c:pt>
                <c:pt idx="10619">
                  <c:v>-462.30000013</c:v>
                </c:pt>
                <c:pt idx="10620">
                  <c:v>-462.47800000699999</c:v>
                </c:pt>
                <c:pt idx="10621">
                  <c:v>-462.65799991099999</c:v>
                </c:pt>
                <c:pt idx="10622">
                  <c:v>-462.82700013800002</c:v>
                </c:pt>
                <c:pt idx="10623">
                  <c:v>-462.94300012500003</c:v>
                </c:pt>
                <c:pt idx="10624">
                  <c:v>-462.81299995000001</c:v>
                </c:pt>
                <c:pt idx="10625">
                  <c:v>-462.47399995299997</c:v>
                </c:pt>
                <c:pt idx="10626">
                  <c:v>-462.13100021700001</c:v>
                </c:pt>
                <c:pt idx="10627">
                  <c:v>-462.19399996300001</c:v>
                </c:pt>
                <c:pt idx="10628">
                  <c:v>-462.41300023399998</c:v>
                </c:pt>
                <c:pt idx="10629">
                  <c:v>-462.61300009199999</c:v>
                </c:pt>
                <c:pt idx="10630">
                  <c:v>-462.75200023100001</c:v>
                </c:pt>
                <c:pt idx="10631">
                  <c:v>-462.81000006699998</c:v>
                </c:pt>
                <c:pt idx="10632">
                  <c:v>-462.71899994500001</c:v>
                </c:pt>
                <c:pt idx="10633">
                  <c:v>-462.55099988799998</c:v>
                </c:pt>
                <c:pt idx="10634">
                  <c:v>-462.26599998799998</c:v>
                </c:pt>
                <c:pt idx="10635">
                  <c:v>-461.95999996299997</c:v>
                </c:pt>
                <c:pt idx="10636">
                  <c:v>-462.10500018200003</c:v>
                </c:pt>
                <c:pt idx="10637">
                  <c:v>-462.39200010899998</c:v>
                </c:pt>
                <c:pt idx="10638">
                  <c:v>-462.69400008000002</c:v>
                </c:pt>
                <c:pt idx="10639">
                  <c:v>-462.81000006699998</c:v>
                </c:pt>
                <c:pt idx="10640">
                  <c:v>-462.82399994100001</c:v>
                </c:pt>
                <c:pt idx="10641">
                  <c:v>-462.73700018599999</c:v>
                </c:pt>
                <c:pt idx="10642">
                  <c:v>-462.54300009500002</c:v>
                </c:pt>
                <c:pt idx="10643">
                  <c:v>-462.339000183</c:v>
                </c:pt>
                <c:pt idx="10644">
                  <c:v>-462.05599999499998</c:v>
                </c:pt>
                <c:pt idx="10645">
                  <c:v>-462.13600012699999</c:v>
                </c:pt>
                <c:pt idx="10646">
                  <c:v>-462.24400000600002</c:v>
                </c:pt>
                <c:pt idx="10647">
                  <c:v>-462.38500017199999</c:v>
                </c:pt>
                <c:pt idx="10648">
                  <c:v>-462.52399999599999</c:v>
                </c:pt>
                <c:pt idx="10649">
                  <c:v>-462.58799991299998</c:v>
                </c:pt>
                <c:pt idx="10650">
                  <c:v>-462.558000139</c:v>
                </c:pt>
                <c:pt idx="10651">
                  <c:v>-462.46299996300002</c:v>
                </c:pt>
                <c:pt idx="10652">
                  <c:v>-462.327000021</c:v>
                </c:pt>
                <c:pt idx="10653">
                  <c:v>-462.11799988500002</c:v>
                </c:pt>
                <c:pt idx="10654">
                  <c:v>-462.163999875</c:v>
                </c:pt>
                <c:pt idx="10655">
                  <c:v>-462.29900027399998</c:v>
                </c:pt>
                <c:pt idx="10656">
                  <c:v>-462.44600020600001</c:v>
                </c:pt>
                <c:pt idx="10657">
                  <c:v>-462.63100001999999</c:v>
                </c:pt>
                <c:pt idx="10658">
                  <c:v>-462.73100010600001</c:v>
                </c:pt>
                <c:pt idx="10659">
                  <c:v>-462.67600015300002</c:v>
                </c:pt>
                <c:pt idx="10660">
                  <c:v>-462.49000016799999</c:v>
                </c:pt>
                <c:pt idx="10661">
                  <c:v>-462.14599994700001</c:v>
                </c:pt>
                <c:pt idx="10662">
                  <c:v>-461.894999875</c:v>
                </c:pt>
                <c:pt idx="10663">
                  <c:v>-461.99900001499998</c:v>
                </c:pt>
                <c:pt idx="10664">
                  <c:v>-462.16199984799999</c:v>
                </c:pt>
                <c:pt idx="10665">
                  <c:v>-462.39000008199997</c:v>
                </c:pt>
                <c:pt idx="10666">
                  <c:v>-462.65199983000002</c:v>
                </c:pt>
                <c:pt idx="10667">
                  <c:v>-462.84599992199998</c:v>
                </c:pt>
                <c:pt idx="10668">
                  <c:v>-462.77199987099999</c:v>
                </c:pt>
                <c:pt idx="10669">
                  <c:v>-462.53299995999998</c:v>
                </c:pt>
                <c:pt idx="10670">
                  <c:v>-462.20399978299997</c:v>
                </c:pt>
                <c:pt idx="10671">
                  <c:v>-461.94099986499998</c:v>
                </c:pt>
                <c:pt idx="10672">
                  <c:v>-462.131999759</c:v>
                </c:pt>
                <c:pt idx="10673">
                  <c:v>-462.30400018400002</c:v>
                </c:pt>
                <c:pt idx="10674">
                  <c:v>-462.46599984599999</c:v>
                </c:pt>
                <c:pt idx="10675">
                  <c:v>-462.56500007599999</c:v>
                </c:pt>
                <c:pt idx="10676">
                  <c:v>-462.57200001299998</c:v>
                </c:pt>
                <c:pt idx="10677">
                  <c:v>-462.506999925</c:v>
                </c:pt>
                <c:pt idx="10678">
                  <c:v>-462.31899991400002</c:v>
                </c:pt>
                <c:pt idx="10679">
                  <c:v>-462.03299984300003</c:v>
                </c:pt>
                <c:pt idx="10680">
                  <c:v>-461.878999975</c:v>
                </c:pt>
                <c:pt idx="10681">
                  <c:v>-462.140000181</c:v>
                </c:pt>
                <c:pt idx="10682">
                  <c:v>-462.39400013599999</c:v>
                </c:pt>
                <c:pt idx="10683">
                  <c:v>-462.52500016699997</c:v>
                </c:pt>
                <c:pt idx="10684">
                  <c:v>-462.62799982199999</c:v>
                </c:pt>
                <c:pt idx="10685">
                  <c:v>-462.639999983</c:v>
                </c:pt>
                <c:pt idx="10686">
                  <c:v>-462.59700019100001</c:v>
                </c:pt>
                <c:pt idx="10687">
                  <c:v>-462.46499999000002</c:v>
                </c:pt>
                <c:pt idx="10688">
                  <c:v>-462.16799992799997</c:v>
                </c:pt>
                <c:pt idx="10689">
                  <c:v>-461.95500005299999</c:v>
                </c:pt>
                <c:pt idx="10690">
                  <c:v>-462.01499991600002</c:v>
                </c:pt>
                <c:pt idx="10691">
                  <c:v>-462.18399982900002</c:v>
                </c:pt>
                <c:pt idx="10692">
                  <c:v>-462.36200001999998</c:v>
                </c:pt>
                <c:pt idx="10693">
                  <c:v>-462.49700010499998</c:v>
                </c:pt>
                <c:pt idx="10694">
                  <c:v>-462.58699974299998</c:v>
                </c:pt>
                <c:pt idx="10695">
                  <c:v>-462.63399990300002</c:v>
                </c:pt>
                <c:pt idx="10696">
                  <c:v>-462.58999993999998</c:v>
                </c:pt>
                <c:pt idx="10697">
                  <c:v>-462.28999999600001</c:v>
                </c:pt>
                <c:pt idx="10698">
                  <c:v>-462.04399983399998</c:v>
                </c:pt>
                <c:pt idx="10699">
                  <c:v>-462.134999956</c:v>
                </c:pt>
                <c:pt idx="10700">
                  <c:v>-462.28599994199999</c:v>
                </c:pt>
                <c:pt idx="10701">
                  <c:v>-462.54300009500002</c:v>
                </c:pt>
                <c:pt idx="10702">
                  <c:v>-462.68199991900002</c:v>
                </c:pt>
                <c:pt idx="10703">
                  <c:v>-462.71200000800002</c:v>
                </c:pt>
                <c:pt idx="10704">
                  <c:v>-462.611999922</c:v>
                </c:pt>
                <c:pt idx="10705">
                  <c:v>-462.36599976000002</c:v>
                </c:pt>
                <c:pt idx="10706">
                  <c:v>-462.06099990500002</c:v>
                </c:pt>
                <c:pt idx="10707">
                  <c:v>-461.88899979500002</c:v>
                </c:pt>
                <c:pt idx="10708">
                  <c:v>-462.01499991600002</c:v>
                </c:pt>
                <c:pt idx="10709">
                  <c:v>-462.252000114</c:v>
                </c:pt>
                <c:pt idx="10710">
                  <c:v>-462.56799995900002</c:v>
                </c:pt>
                <c:pt idx="10711">
                  <c:v>-462.79999993299998</c:v>
                </c:pt>
                <c:pt idx="10712">
                  <c:v>-462.800999789</c:v>
                </c:pt>
                <c:pt idx="10713">
                  <c:v>-462.68300009000001</c:v>
                </c:pt>
                <c:pt idx="10714">
                  <c:v>-462.437999784</c:v>
                </c:pt>
                <c:pt idx="10715">
                  <c:v>-462.13400009999998</c:v>
                </c:pt>
                <c:pt idx="10716">
                  <c:v>-462.05299979799997</c:v>
                </c:pt>
                <c:pt idx="10717">
                  <c:v>-462.18799988299997</c:v>
                </c:pt>
                <c:pt idx="10718">
                  <c:v>-462.35199988599999</c:v>
                </c:pt>
                <c:pt idx="10719">
                  <c:v>-462.4699999</c:v>
                </c:pt>
                <c:pt idx="10720">
                  <c:v>-462.583000003</c:v>
                </c:pt>
                <c:pt idx="10721">
                  <c:v>-462.61599997500002</c:v>
                </c:pt>
                <c:pt idx="10722">
                  <c:v>-462.53599984300001</c:v>
                </c:pt>
                <c:pt idx="10723">
                  <c:v>-462.36599976000002</c:v>
                </c:pt>
                <c:pt idx="10724">
                  <c:v>-462.163999875</c:v>
                </c:pt>
                <c:pt idx="10725">
                  <c:v>-462.18599985600002</c:v>
                </c:pt>
                <c:pt idx="10726">
                  <c:v>-462.34200006600003</c:v>
                </c:pt>
                <c:pt idx="10727">
                  <c:v>-462.46499999000002</c:v>
                </c:pt>
                <c:pt idx="10728">
                  <c:v>-462.61599997500002</c:v>
                </c:pt>
                <c:pt idx="10729">
                  <c:v>-462.71899994500001</c:v>
                </c:pt>
                <c:pt idx="10730">
                  <c:v>-462.81999988699999</c:v>
                </c:pt>
                <c:pt idx="10731">
                  <c:v>-462.74999989000003</c:v>
                </c:pt>
                <c:pt idx="10732">
                  <c:v>-462.52899990600002</c:v>
                </c:pt>
                <c:pt idx="10733">
                  <c:v>-462.20800015100002</c:v>
                </c:pt>
                <c:pt idx="10734">
                  <c:v>-462.042000121</c:v>
                </c:pt>
                <c:pt idx="10735">
                  <c:v>-462.18000009000002</c:v>
                </c:pt>
                <c:pt idx="10736">
                  <c:v>-462.36100016400002</c:v>
                </c:pt>
                <c:pt idx="10737">
                  <c:v>-462.53599984300001</c:v>
                </c:pt>
                <c:pt idx="10738">
                  <c:v>-462.71600006099999</c:v>
                </c:pt>
                <c:pt idx="10739">
                  <c:v>-462.87399998400002</c:v>
                </c:pt>
                <c:pt idx="10740">
                  <c:v>-462.90300021600001</c:v>
                </c:pt>
                <c:pt idx="10741">
                  <c:v>-462.65599988399998</c:v>
                </c:pt>
                <c:pt idx="10742">
                  <c:v>-462.29600007599998</c:v>
                </c:pt>
                <c:pt idx="10743">
                  <c:v>-462.15400005499998</c:v>
                </c:pt>
                <c:pt idx="10744">
                  <c:v>-462.27999986100002</c:v>
                </c:pt>
                <c:pt idx="10745">
                  <c:v>-462.54500012099999</c:v>
                </c:pt>
                <c:pt idx="10746">
                  <c:v>-462.72700005199999</c:v>
                </c:pt>
                <c:pt idx="10747">
                  <c:v>-462.83300021899998</c:v>
                </c:pt>
                <c:pt idx="10748">
                  <c:v>-462.79999993299998</c:v>
                </c:pt>
                <c:pt idx="10749">
                  <c:v>-462.675999838</c:v>
                </c:pt>
                <c:pt idx="10750">
                  <c:v>-462.45399999900002</c:v>
                </c:pt>
                <c:pt idx="10751">
                  <c:v>-462.14100003700003</c:v>
                </c:pt>
                <c:pt idx="10752">
                  <c:v>-462.08600008399998</c:v>
                </c:pt>
                <c:pt idx="10753">
                  <c:v>-462.320000085</c:v>
                </c:pt>
                <c:pt idx="10754">
                  <c:v>-462.663000135</c:v>
                </c:pt>
                <c:pt idx="10755">
                  <c:v>-462.889000028</c:v>
                </c:pt>
                <c:pt idx="10756">
                  <c:v>-462.951000233</c:v>
                </c:pt>
                <c:pt idx="10757">
                  <c:v>-462.94699986500001</c:v>
                </c:pt>
                <c:pt idx="10758">
                  <c:v>-462.82000020100003</c:v>
                </c:pt>
                <c:pt idx="10759">
                  <c:v>-462.65200014499999</c:v>
                </c:pt>
                <c:pt idx="10760">
                  <c:v>-462.36700024499999</c:v>
                </c:pt>
                <c:pt idx="10761">
                  <c:v>-462.29899996</c:v>
                </c:pt>
                <c:pt idx="10762">
                  <c:v>-462.440999981</c:v>
                </c:pt>
                <c:pt idx="10763">
                  <c:v>-462.57899995000002</c:v>
                </c:pt>
                <c:pt idx="10764">
                  <c:v>-462.75899985299998</c:v>
                </c:pt>
                <c:pt idx="10765">
                  <c:v>-462.87600001099997</c:v>
                </c:pt>
                <c:pt idx="10766">
                  <c:v>-462.89100005500001</c:v>
                </c:pt>
                <c:pt idx="10767">
                  <c:v>-462.83800012900002</c:v>
                </c:pt>
                <c:pt idx="10768">
                  <c:v>-462.73699987200001</c:v>
                </c:pt>
                <c:pt idx="10769">
                  <c:v>-462.55099988799998</c:v>
                </c:pt>
                <c:pt idx="10770">
                  <c:v>-462.48200006100001</c:v>
                </c:pt>
                <c:pt idx="10771">
                  <c:v>-462.57699992300002</c:v>
                </c:pt>
                <c:pt idx="10772">
                  <c:v>-462.729000079</c:v>
                </c:pt>
                <c:pt idx="10773">
                  <c:v>-462.88400011800002</c:v>
                </c:pt>
                <c:pt idx="10774">
                  <c:v>-463.08099977900002</c:v>
                </c:pt>
                <c:pt idx="10775">
                  <c:v>-463.09899970700002</c:v>
                </c:pt>
                <c:pt idx="10776">
                  <c:v>-462.97299989999999</c:v>
                </c:pt>
                <c:pt idx="10777">
                  <c:v>-462.69600010699997</c:v>
                </c:pt>
                <c:pt idx="10778">
                  <c:v>-462.33400027300002</c:v>
                </c:pt>
                <c:pt idx="10779">
                  <c:v>-462.30300001299997</c:v>
                </c:pt>
                <c:pt idx="10780">
                  <c:v>-462.45600002600003</c:v>
                </c:pt>
                <c:pt idx="10781">
                  <c:v>-462.66200027899998</c:v>
                </c:pt>
                <c:pt idx="10782">
                  <c:v>-462.91300003600003</c:v>
                </c:pt>
                <c:pt idx="10783">
                  <c:v>-463.17599995500001</c:v>
                </c:pt>
                <c:pt idx="10784">
                  <c:v>-463.25800011400003</c:v>
                </c:pt>
                <c:pt idx="10785">
                  <c:v>-463.09499996699998</c:v>
                </c:pt>
                <c:pt idx="10786">
                  <c:v>-462.82900016500002</c:v>
                </c:pt>
                <c:pt idx="10787">
                  <c:v>-462.47100007</c:v>
                </c:pt>
                <c:pt idx="10788">
                  <c:v>-462.49700010499998</c:v>
                </c:pt>
                <c:pt idx="10789">
                  <c:v>-462.70300004400002</c:v>
                </c:pt>
                <c:pt idx="10790">
                  <c:v>-462.89599996499999</c:v>
                </c:pt>
                <c:pt idx="10791">
                  <c:v>-463.06400002200002</c:v>
                </c:pt>
                <c:pt idx="10792">
                  <c:v>-463.11899997500001</c:v>
                </c:pt>
                <c:pt idx="10793">
                  <c:v>-463.124999742</c:v>
                </c:pt>
                <c:pt idx="10794">
                  <c:v>-463.00600018599999</c:v>
                </c:pt>
                <c:pt idx="10795">
                  <c:v>-462.76600010499999</c:v>
                </c:pt>
                <c:pt idx="10796">
                  <c:v>-462.48600011500002</c:v>
                </c:pt>
                <c:pt idx="10797">
                  <c:v>-462.61700014600001</c:v>
                </c:pt>
                <c:pt idx="10798">
                  <c:v>-462.92099983000003</c:v>
                </c:pt>
                <c:pt idx="10799">
                  <c:v>-463.10399993099998</c:v>
                </c:pt>
                <c:pt idx="10800">
                  <c:v>-463.22100008799998</c:v>
                </c:pt>
                <c:pt idx="10801">
                  <c:v>-463.29700016599998</c:v>
                </c:pt>
                <c:pt idx="10802">
                  <c:v>-463.27299984400003</c:v>
                </c:pt>
                <c:pt idx="10803">
                  <c:v>-463.23100022300002</c:v>
                </c:pt>
                <c:pt idx="10804">
                  <c:v>-462.99199999799998</c:v>
                </c:pt>
                <c:pt idx="10805">
                  <c:v>-462.64800009099997</c:v>
                </c:pt>
                <c:pt idx="10806">
                  <c:v>-462.64600006400002</c:v>
                </c:pt>
                <c:pt idx="10807">
                  <c:v>-462.76099987999999</c:v>
                </c:pt>
                <c:pt idx="10808">
                  <c:v>-462.94900020599999</c:v>
                </c:pt>
                <c:pt idx="10809">
                  <c:v>-463.12100000200002</c:v>
                </c:pt>
                <c:pt idx="10810">
                  <c:v>-463.22899988199998</c:v>
                </c:pt>
                <c:pt idx="10811">
                  <c:v>-463.291000086</c:v>
                </c:pt>
                <c:pt idx="10812">
                  <c:v>-463.30499995999998</c:v>
                </c:pt>
                <c:pt idx="10813">
                  <c:v>-463.15399997399999</c:v>
                </c:pt>
                <c:pt idx="10814">
                  <c:v>-462.78100014900002</c:v>
                </c:pt>
                <c:pt idx="10815">
                  <c:v>-462.79099996899998</c:v>
                </c:pt>
                <c:pt idx="10816">
                  <c:v>-462.91400020700002</c:v>
                </c:pt>
                <c:pt idx="10817">
                  <c:v>-463.11899997500001</c:v>
                </c:pt>
                <c:pt idx="10818">
                  <c:v>-463.35599985900001</c:v>
                </c:pt>
                <c:pt idx="10819">
                  <c:v>-463.45999999899999</c:v>
                </c:pt>
                <c:pt idx="10820">
                  <c:v>-463.44199975700002</c:v>
                </c:pt>
                <c:pt idx="10821">
                  <c:v>-463.25000000699998</c:v>
                </c:pt>
                <c:pt idx="10822">
                  <c:v>-462.99100014099997</c:v>
                </c:pt>
                <c:pt idx="10823">
                  <c:v>-462.65800022500002</c:v>
                </c:pt>
                <c:pt idx="10824">
                  <c:v>-462.72700005199999</c:v>
                </c:pt>
                <c:pt idx="10825">
                  <c:v>-462.93299999099997</c:v>
                </c:pt>
                <c:pt idx="10826">
                  <c:v>-463.23799984499999</c:v>
                </c:pt>
                <c:pt idx="10827">
                  <c:v>-463.56200011200002</c:v>
                </c:pt>
                <c:pt idx="10828">
                  <c:v>-463.66999999199999</c:v>
                </c:pt>
                <c:pt idx="10829">
                  <c:v>-463.602999877</c:v>
                </c:pt>
                <c:pt idx="10830">
                  <c:v>-463.43899987399999</c:v>
                </c:pt>
                <c:pt idx="10831">
                  <c:v>-463.16000005500001</c:v>
                </c:pt>
                <c:pt idx="10832">
                  <c:v>-462.90099987500002</c:v>
                </c:pt>
                <c:pt idx="10833">
                  <c:v>-462.99899993499997</c:v>
                </c:pt>
                <c:pt idx="10834">
                  <c:v>-463.15500014499997</c:v>
                </c:pt>
                <c:pt idx="10835">
                  <c:v>-463.33099999500001</c:v>
                </c:pt>
                <c:pt idx="10836">
                  <c:v>-463.451999892</c:v>
                </c:pt>
                <c:pt idx="10837">
                  <c:v>-463.54600021099998</c:v>
                </c:pt>
                <c:pt idx="10838">
                  <c:v>-463.52899982600002</c:v>
                </c:pt>
                <c:pt idx="10839">
                  <c:v>-463.38799997500001</c:v>
                </c:pt>
                <c:pt idx="10840">
                  <c:v>-463.18599977500003</c:v>
                </c:pt>
                <c:pt idx="10841">
                  <c:v>-462.99499988100001</c:v>
                </c:pt>
                <c:pt idx="10842">
                  <c:v>-463.20600004400001</c:v>
                </c:pt>
                <c:pt idx="10843">
                  <c:v>-463.33999995800002</c:v>
                </c:pt>
                <c:pt idx="10844">
                  <c:v>-463.488999917</c:v>
                </c:pt>
                <c:pt idx="10845">
                  <c:v>-463.61400018199998</c:v>
                </c:pt>
                <c:pt idx="10846">
                  <c:v>-463.69800005299999</c:v>
                </c:pt>
                <c:pt idx="10847">
                  <c:v>-463.75799991700001</c:v>
                </c:pt>
                <c:pt idx="10848">
                  <c:v>-463.61699975099998</c:v>
                </c:pt>
                <c:pt idx="10849">
                  <c:v>-463.33999995800002</c:v>
                </c:pt>
                <c:pt idx="10850">
                  <c:v>-462.97100018700002</c:v>
                </c:pt>
                <c:pt idx="10851">
                  <c:v>-463.05200017499999</c:v>
                </c:pt>
                <c:pt idx="10852">
                  <c:v>-463.22199994499999</c:v>
                </c:pt>
                <c:pt idx="10853">
                  <c:v>-463.42000008999997</c:v>
                </c:pt>
                <c:pt idx="10854">
                  <c:v>-463.61700006500001</c:v>
                </c:pt>
                <c:pt idx="10855">
                  <c:v>-463.80500007699999</c:v>
                </c:pt>
                <c:pt idx="10856">
                  <c:v>-463.938999991</c:v>
                </c:pt>
                <c:pt idx="10857">
                  <c:v>-463.82699974299999</c:v>
                </c:pt>
                <c:pt idx="10858">
                  <c:v>-463.50599998799999</c:v>
                </c:pt>
                <c:pt idx="10859">
                  <c:v>-463.18599977500003</c:v>
                </c:pt>
                <c:pt idx="10860">
                  <c:v>-463.26800024800002</c:v>
                </c:pt>
                <c:pt idx="10861">
                  <c:v>-463.50700015899997</c:v>
                </c:pt>
                <c:pt idx="10862">
                  <c:v>-463.725999801</c:v>
                </c:pt>
                <c:pt idx="10863">
                  <c:v>-463.88300018199999</c:v>
                </c:pt>
                <c:pt idx="10864">
                  <c:v>-463.96099997200002</c:v>
                </c:pt>
                <c:pt idx="10865">
                  <c:v>-463.88699992099998</c:v>
                </c:pt>
                <c:pt idx="10866">
                  <c:v>-463.737999962</c:v>
                </c:pt>
                <c:pt idx="10867">
                  <c:v>-463.47000013299998</c:v>
                </c:pt>
                <c:pt idx="10868">
                  <c:v>-463.18899997300002</c:v>
                </c:pt>
                <c:pt idx="10869">
                  <c:v>-463.35500000299999</c:v>
                </c:pt>
                <c:pt idx="10870">
                  <c:v>-463.663000055</c:v>
                </c:pt>
                <c:pt idx="10871">
                  <c:v>-463.98400012399998</c:v>
                </c:pt>
                <c:pt idx="10872">
                  <c:v>-464.11900020899998</c:v>
                </c:pt>
                <c:pt idx="10873">
                  <c:v>-464.15200018100001</c:v>
                </c:pt>
                <c:pt idx="10874">
                  <c:v>-464.08200018299999</c:v>
                </c:pt>
                <c:pt idx="10875">
                  <c:v>-463.906999875</c:v>
                </c:pt>
                <c:pt idx="10876">
                  <c:v>-463.71999971999998</c:v>
                </c:pt>
                <c:pt idx="10877">
                  <c:v>-463.46400005300001</c:v>
                </c:pt>
                <c:pt idx="10878">
                  <c:v>-463.56499999499999</c:v>
                </c:pt>
                <c:pt idx="10879">
                  <c:v>-463.69400000000002</c:v>
                </c:pt>
                <c:pt idx="10880">
                  <c:v>-463.85599997600002</c:v>
                </c:pt>
                <c:pt idx="10881">
                  <c:v>-464.01200018600002</c:v>
                </c:pt>
                <c:pt idx="10882">
                  <c:v>-464.09400003000002</c:v>
                </c:pt>
                <c:pt idx="10883">
                  <c:v>-464.08300004</c:v>
                </c:pt>
                <c:pt idx="10884">
                  <c:v>-464.006000105</c:v>
                </c:pt>
                <c:pt idx="10885">
                  <c:v>-463.88800009200003</c:v>
                </c:pt>
                <c:pt idx="10886">
                  <c:v>-463.70700001699998</c:v>
                </c:pt>
                <c:pt idx="10887">
                  <c:v>-463.77600015799999</c:v>
                </c:pt>
                <c:pt idx="10888">
                  <c:v>-463.93099988300003</c:v>
                </c:pt>
                <c:pt idx="10889">
                  <c:v>-464.09899994</c:v>
                </c:pt>
                <c:pt idx="10890">
                  <c:v>-464.30400002300001</c:v>
                </c:pt>
                <c:pt idx="10891">
                  <c:v>-464.42200003699998</c:v>
                </c:pt>
                <c:pt idx="10892">
                  <c:v>-464.38500001099999</c:v>
                </c:pt>
                <c:pt idx="10893">
                  <c:v>-464.21600009799999</c:v>
                </c:pt>
                <c:pt idx="10894">
                  <c:v>-463.89000011799999</c:v>
                </c:pt>
                <c:pt idx="10895">
                  <c:v>-463.66900013499998</c:v>
                </c:pt>
                <c:pt idx="10896">
                  <c:v>-463.794999942</c:v>
                </c:pt>
                <c:pt idx="10897">
                  <c:v>-463.98000007000002</c:v>
                </c:pt>
                <c:pt idx="10898">
                  <c:v>-464.22799994500002</c:v>
                </c:pt>
                <c:pt idx="10899">
                  <c:v>-464.50900010499998</c:v>
                </c:pt>
                <c:pt idx="10900">
                  <c:v>-464.72100012499999</c:v>
                </c:pt>
                <c:pt idx="10901">
                  <c:v>-464.66500000100001</c:v>
                </c:pt>
                <c:pt idx="10902">
                  <c:v>-464.44299984700001</c:v>
                </c:pt>
                <c:pt idx="10903">
                  <c:v>-464.13199991200003</c:v>
                </c:pt>
                <c:pt idx="10904">
                  <c:v>-463.90199996500002</c:v>
                </c:pt>
                <c:pt idx="10905">
                  <c:v>-464.11600001199997</c:v>
                </c:pt>
                <c:pt idx="10906">
                  <c:v>-464.308999933</c:v>
                </c:pt>
                <c:pt idx="10907">
                  <c:v>-464.492000034</c:v>
                </c:pt>
                <c:pt idx="10908">
                  <c:v>-464.609000192</c:v>
                </c:pt>
                <c:pt idx="10909">
                  <c:v>-464.63400005599999</c:v>
                </c:pt>
                <c:pt idx="10910">
                  <c:v>-464.58600003999999</c:v>
                </c:pt>
                <c:pt idx="10911">
                  <c:v>-464.41500009999999</c:v>
                </c:pt>
                <c:pt idx="10912">
                  <c:v>-464.14699995699999</c:v>
                </c:pt>
                <c:pt idx="10913">
                  <c:v>-464.02600006</c:v>
                </c:pt>
                <c:pt idx="10914">
                  <c:v>-464.308999933</c:v>
                </c:pt>
                <c:pt idx="10915">
                  <c:v>-464.58600003999999</c:v>
                </c:pt>
                <c:pt idx="10916">
                  <c:v>-464.73700002499999</c:v>
                </c:pt>
                <c:pt idx="10917">
                  <c:v>-464.85900009300002</c:v>
                </c:pt>
                <c:pt idx="10918">
                  <c:v>-464.88800001099997</c:v>
                </c:pt>
                <c:pt idx="10919">
                  <c:v>-464.86299983200001</c:v>
                </c:pt>
                <c:pt idx="10920">
                  <c:v>-464.746999845</c:v>
                </c:pt>
                <c:pt idx="10921">
                  <c:v>-464.46800002600003</c:v>
                </c:pt>
                <c:pt idx="10922">
                  <c:v>-464.28900029300002</c:v>
                </c:pt>
                <c:pt idx="10923">
                  <c:v>-464.37199999299997</c:v>
                </c:pt>
                <c:pt idx="10924">
                  <c:v>-464.56299988799998</c:v>
                </c:pt>
                <c:pt idx="10925">
                  <c:v>-464.76100003300002</c:v>
                </c:pt>
                <c:pt idx="10926">
                  <c:v>-464.91299987500003</c:v>
                </c:pt>
                <c:pt idx="10927">
                  <c:v>-465.02300009599998</c:v>
                </c:pt>
                <c:pt idx="10928">
                  <c:v>-465.08399981500003</c:v>
                </c:pt>
                <c:pt idx="10929">
                  <c:v>-465.056000068</c:v>
                </c:pt>
                <c:pt idx="10930">
                  <c:v>-464.77400005099997</c:v>
                </c:pt>
                <c:pt idx="10931">
                  <c:v>-464.56400005799998</c:v>
                </c:pt>
                <c:pt idx="10932">
                  <c:v>-464.67899987499999</c:v>
                </c:pt>
                <c:pt idx="10933">
                  <c:v>-464.851999842</c:v>
                </c:pt>
                <c:pt idx="10934">
                  <c:v>-465.12800009199998</c:v>
                </c:pt>
                <c:pt idx="10935">
                  <c:v>-465.20900008000001</c:v>
                </c:pt>
                <c:pt idx="10936">
                  <c:v>-465.13399985900003</c:v>
                </c:pt>
                <c:pt idx="10937">
                  <c:v>-464.92800023400002</c:v>
                </c:pt>
                <c:pt idx="10938">
                  <c:v>-464.57700007599999</c:v>
                </c:pt>
                <c:pt idx="10939">
                  <c:v>-464.166999911</c:v>
                </c:pt>
                <c:pt idx="10940">
                  <c:v>-463.91099992900001</c:v>
                </c:pt>
                <c:pt idx="10941">
                  <c:v>-463.938999991</c:v>
                </c:pt>
                <c:pt idx="10942">
                  <c:v>-464.07699995899998</c:v>
                </c:pt>
                <c:pt idx="10943">
                  <c:v>-464.28899997799999</c:v>
                </c:pt>
                <c:pt idx="10944">
                  <c:v>-464.48500009700001</c:v>
                </c:pt>
                <c:pt idx="10945">
                  <c:v>-464.447000215</c:v>
                </c:pt>
                <c:pt idx="10946">
                  <c:v>-464.287999808</c:v>
                </c:pt>
                <c:pt idx="10947">
                  <c:v>-464.004999935</c:v>
                </c:pt>
                <c:pt idx="10948">
                  <c:v>-463.664000225</c:v>
                </c:pt>
                <c:pt idx="10949">
                  <c:v>-463.56699970800003</c:v>
                </c:pt>
                <c:pt idx="10950">
                  <c:v>-463.66900013499998</c:v>
                </c:pt>
                <c:pt idx="10951">
                  <c:v>-463.80100002299997</c:v>
                </c:pt>
                <c:pt idx="10952">
                  <c:v>-463.88400003800001</c:v>
                </c:pt>
                <c:pt idx="10953">
                  <c:v>-463.96099997200002</c:v>
                </c:pt>
                <c:pt idx="10954">
                  <c:v>-463.95600006199999</c:v>
                </c:pt>
                <c:pt idx="10955">
                  <c:v>-463.837000192</c:v>
                </c:pt>
                <c:pt idx="10956">
                  <c:v>-463.62900022700001</c:v>
                </c:pt>
                <c:pt idx="10957">
                  <c:v>-463.39000000200002</c:v>
                </c:pt>
                <c:pt idx="10958">
                  <c:v>-463.39299988499999</c:v>
                </c:pt>
                <c:pt idx="10959">
                  <c:v>-463.51799983500001</c:v>
                </c:pt>
                <c:pt idx="10960">
                  <c:v>-463.60800010200001</c:v>
                </c:pt>
                <c:pt idx="10961">
                  <c:v>-463.72399977399999</c:v>
                </c:pt>
                <c:pt idx="10962">
                  <c:v>-463.79100020300001</c:v>
                </c:pt>
                <c:pt idx="10963">
                  <c:v>-463.85399994900001</c:v>
                </c:pt>
                <c:pt idx="10964">
                  <c:v>-463.74600006999998</c:v>
                </c:pt>
                <c:pt idx="10965">
                  <c:v>-463.487999747</c:v>
                </c:pt>
                <c:pt idx="10966">
                  <c:v>-463.12999996600001</c:v>
                </c:pt>
                <c:pt idx="10967">
                  <c:v>-462.94399998199998</c:v>
                </c:pt>
                <c:pt idx="10968">
                  <c:v>-463.05000014799998</c:v>
                </c:pt>
                <c:pt idx="10969">
                  <c:v>-463.19699976599998</c:v>
                </c:pt>
                <c:pt idx="10970">
                  <c:v>-463.33800024599998</c:v>
                </c:pt>
                <c:pt idx="10971">
                  <c:v>-463.48199998000001</c:v>
                </c:pt>
                <c:pt idx="10972">
                  <c:v>-463.60400004799999</c:v>
                </c:pt>
                <c:pt idx="10973">
                  <c:v>-463.593999913</c:v>
                </c:pt>
                <c:pt idx="10974">
                  <c:v>-463.31100004000001</c:v>
                </c:pt>
                <c:pt idx="10975">
                  <c:v>-462.91500006299998</c:v>
                </c:pt>
                <c:pt idx="10976">
                  <c:v>-462.75100006000002</c:v>
                </c:pt>
                <c:pt idx="10977">
                  <c:v>-462.84500006600001</c:v>
                </c:pt>
                <c:pt idx="10978">
                  <c:v>-463.07700003999997</c:v>
                </c:pt>
                <c:pt idx="10979">
                  <c:v>-463.22300011499999</c:v>
                </c:pt>
                <c:pt idx="10980">
                  <c:v>-463.29300011300001</c:v>
                </c:pt>
                <c:pt idx="10981">
                  <c:v>-463.225000142</c:v>
                </c:pt>
                <c:pt idx="10982">
                  <c:v>-463.06400002200002</c:v>
                </c:pt>
                <c:pt idx="10983">
                  <c:v>-462.80699987000003</c:v>
                </c:pt>
                <c:pt idx="10984">
                  <c:v>-462.45800005299998</c:v>
                </c:pt>
                <c:pt idx="10985">
                  <c:v>-462.37799992100003</c:v>
                </c:pt>
                <c:pt idx="10986">
                  <c:v>-462.57999980599999</c:v>
                </c:pt>
                <c:pt idx="10987">
                  <c:v>-462.88999988500001</c:v>
                </c:pt>
                <c:pt idx="10988">
                  <c:v>-463.081000093</c:v>
                </c:pt>
                <c:pt idx="10989">
                  <c:v>-463.10900015499999</c:v>
                </c:pt>
                <c:pt idx="10990">
                  <c:v>-463.07000010299998</c:v>
                </c:pt>
                <c:pt idx="10991">
                  <c:v>-462.90699995599999</c:v>
                </c:pt>
                <c:pt idx="10992">
                  <c:v>-462.70399989999999</c:v>
                </c:pt>
                <c:pt idx="10993">
                  <c:v>-462.38499985800001</c:v>
                </c:pt>
                <c:pt idx="10994">
                  <c:v>-462.28999999600001</c:v>
                </c:pt>
                <c:pt idx="10995">
                  <c:v>-462.40000021600002</c:v>
                </c:pt>
                <c:pt idx="10996">
                  <c:v>-462.50400004199997</c:v>
                </c:pt>
                <c:pt idx="10997">
                  <c:v>-462.65000011799998</c:v>
                </c:pt>
                <c:pt idx="10998">
                  <c:v>-462.732999818</c:v>
                </c:pt>
                <c:pt idx="10999">
                  <c:v>-462.71400003500003</c:v>
                </c:pt>
                <c:pt idx="11000">
                  <c:v>-462.62600011000001</c:v>
                </c:pt>
                <c:pt idx="11001">
                  <c:v>-462.48999985400002</c:v>
                </c:pt>
                <c:pt idx="11002">
                  <c:v>-462.270000041</c:v>
                </c:pt>
                <c:pt idx="11003">
                  <c:v>-462.17299983800001</c:v>
                </c:pt>
                <c:pt idx="11004">
                  <c:v>-462.23600021300001</c:v>
                </c:pt>
                <c:pt idx="11005">
                  <c:v>-462.35499976900002</c:v>
                </c:pt>
                <c:pt idx="11006">
                  <c:v>-462.47599997999998</c:v>
                </c:pt>
                <c:pt idx="11007">
                  <c:v>-462.64099984000001</c:v>
                </c:pt>
                <c:pt idx="11008">
                  <c:v>-462.62300022599999</c:v>
                </c:pt>
                <c:pt idx="11009">
                  <c:v>-462.46400013300001</c:v>
                </c:pt>
                <c:pt idx="11010">
                  <c:v>-462.15199971300001</c:v>
                </c:pt>
                <c:pt idx="11011">
                  <c:v>-461.75899993399997</c:v>
                </c:pt>
                <c:pt idx="11012">
                  <c:v>-461.69700004399999</c:v>
                </c:pt>
                <c:pt idx="11013">
                  <c:v>-461.81700008500002</c:v>
                </c:pt>
                <c:pt idx="11014">
                  <c:v>-461.99099990799999</c:v>
                </c:pt>
                <c:pt idx="11015">
                  <c:v>-462.20900000799998</c:v>
                </c:pt>
                <c:pt idx="11016">
                  <c:v>-462.437999784</c:v>
                </c:pt>
                <c:pt idx="11017">
                  <c:v>-462.48800014099999</c:v>
                </c:pt>
                <c:pt idx="11018">
                  <c:v>-462.291000166</c:v>
                </c:pt>
                <c:pt idx="11019">
                  <c:v>-461.992999935</c:v>
                </c:pt>
                <c:pt idx="11020">
                  <c:v>-461.60200018199998</c:v>
                </c:pt>
                <c:pt idx="11021">
                  <c:v>-461.59600010100002</c:v>
                </c:pt>
                <c:pt idx="11022">
                  <c:v>-461.76999992499998</c:v>
                </c:pt>
                <c:pt idx="11023">
                  <c:v>-461.928000161</c:v>
                </c:pt>
                <c:pt idx="11024">
                  <c:v>-462.06399978799999</c:v>
                </c:pt>
                <c:pt idx="11025">
                  <c:v>-462.08699994</c:v>
                </c:pt>
                <c:pt idx="11026">
                  <c:v>-462.06099990500002</c:v>
                </c:pt>
                <c:pt idx="11027">
                  <c:v>-461.90999992000002</c:v>
                </c:pt>
                <c:pt idx="11028">
                  <c:v>-461.638999893</c:v>
                </c:pt>
                <c:pt idx="11029">
                  <c:v>-461.327000102</c:v>
                </c:pt>
                <c:pt idx="11030">
                  <c:v>-461.423000135</c:v>
                </c:pt>
                <c:pt idx="11031">
                  <c:v>-461.693999846</c:v>
                </c:pt>
                <c:pt idx="11032">
                  <c:v>-461.84499983199998</c:v>
                </c:pt>
                <c:pt idx="11033">
                  <c:v>-461.92900001800001</c:v>
                </c:pt>
                <c:pt idx="11034">
                  <c:v>-461.97299998</c:v>
                </c:pt>
                <c:pt idx="11035">
                  <c:v>-461.91899988300003</c:v>
                </c:pt>
                <c:pt idx="11036">
                  <c:v>-461.84599968800001</c:v>
                </c:pt>
                <c:pt idx="11037">
                  <c:v>-461.57499997600002</c:v>
                </c:pt>
                <c:pt idx="11038">
                  <c:v>-461.20000012499997</c:v>
                </c:pt>
                <c:pt idx="11039">
                  <c:v>-461.16100007199998</c:v>
                </c:pt>
                <c:pt idx="11040">
                  <c:v>-461.24299991599997</c:v>
                </c:pt>
                <c:pt idx="11041">
                  <c:v>-461.39900012599998</c:v>
                </c:pt>
                <c:pt idx="11042">
                  <c:v>-461.53899980699998</c:v>
                </c:pt>
                <c:pt idx="11043">
                  <c:v>-461.617999768</c:v>
                </c:pt>
                <c:pt idx="11044">
                  <c:v>-461.64800017099998</c:v>
                </c:pt>
                <c:pt idx="11045">
                  <c:v>-461.63100009999999</c:v>
                </c:pt>
                <c:pt idx="11046">
                  <c:v>-461.44899985500001</c:v>
                </c:pt>
                <c:pt idx="11047">
                  <c:v>-461.04399991499997</c:v>
                </c:pt>
                <c:pt idx="11048">
                  <c:v>-461.01599985299998</c:v>
                </c:pt>
                <c:pt idx="11049">
                  <c:v>-461.10699997500001</c:v>
                </c:pt>
                <c:pt idx="11050">
                  <c:v>-461.279000086</c:v>
                </c:pt>
                <c:pt idx="11051">
                  <c:v>-461.485999881</c:v>
                </c:pt>
                <c:pt idx="11052">
                  <c:v>-461.55900007600002</c:v>
                </c:pt>
                <c:pt idx="11053">
                  <c:v>-461.51100006000001</c:v>
                </c:pt>
                <c:pt idx="11054">
                  <c:v>-461.28899990600002</c:v>
                </c:pt>
                <c:pt idx="11055">
                  <c:v>-461.00000026599997</c:v>
                </c:pt>
                <c:pt idx="11056">
                  <c:v>-460.63699994699999</c:v>
                </c:pt>
                <c:pt idx="11057">
                  <c:v>-460.663999838</c:v>
                </c:pt>
                <c:pt idx="11058">
                  <c:v>-460.83799997599999</c:v>
                </c:pt>
                <c:pt idx="11059">
                  <c:v>-461.11100002900002</c:v>
                </c:pt>
                <c:pt idx="11060">
                  <c:v>-461.40399972199998</c:v>
                </c:pt>
                <c:pt idx="11061">
                  <c:v>-461.48200014100001</c:v>
                </c:pt>
                <c:pt idx="11062">
                  <c:v>-461.38500025299999</c:v>
                </c:pt>
                <c:pt idx="11063">
                  <c:v>-461.19300018799998</c:v>
                </c:pt>
                <c:pt idx="11064">
                  <c:v>-460.88400027900002</c:v>
                </c:pt>
                <c:pt idx="11065">
                  <c:v>-460.59599986799998</c:v>
                </c:pt>
                <c:pt idx="11066">
                  <c:v>-460.651000135</c:v>
                </c:pt>
                <c:pt idx="11067">
                  <c:v>-460.77399974500003</c:v>
                </c:pt>
                <c:pt idx="11068">
                  <c:v>-460.918000108</c:v>
                </c:pt>
                <c:pt idx="11069">
                  <c:v>-461.00800005999997</c:v>
                </c:pt>
                <c:pt idx="11070">
                  <c:v>-461.07300014700002</c:v>
                </c:pt>
                <c:pt idx="11071">
                  <c:v>-461.02800001399999</c:v>
                </c:pt>
                <c:pt idx="11072">
                  <c:v>-460.85799993000001</c:v>
                </c:pt>
                <c:pt idx="11073">
                  <c:v>-460.62899984000001</c:v>
                </c:pt>
                <c:pt idx="11074">
                  <c:v>-460.39800003599998</c:v>
                </c:pt>
                <c:pt idx="11075">
                  <c:v>-460.57300003</c:v>
                </c:pt>
                <c:pt idx="11076">
                  <c:v>-460.67399997299998</c:v>
                </c:pt>
                <c:pt idx="11077">
                  <c:v>-460.79200030099997</c:v>
                </c:pt>
                <c:pt idx="11078">
                  <c:v>-460.888000019</c:v>
                </c:pt>
                <c:pt idx="11079">
                  <c:v>-460.94199980100001</c:v>
                </c:pt>
                <c:pt idx="11080">
                  <c:v>-460.975000088</c:v>
                </c:pt>
                <c:pt idx="11081">
                  <c:v>-460.80699971600001</c:v>
                </c:pt>
                <c:pt idx="11082">
                  <c:v>-460.50200017600002</c:v>
                </c:pt>
                <c:pt idx="11083">
                  <c:v>-460.08999998399997</c:v>
                </c:pt>
                <c:pt idx="11084">
                  <c:v>-460.13699982999998</c:v>
                </c:pt>
                <c:pt idx="11085">
                  <c:v>-460.27500011299998</c:v>
                </c:pt>
                <c:pt idx="11086">
                  <c:v>-460.44099982799997</c:v>
                </c:pt>
                <c:pt idx="11087">
                  <c:v>-460.608999885</c:v>
                </c:pt>
                <c:pt idx="11088">
                  <c:v>-460.76899983499999</c:v>
                </c:pt>
                <c:pt idx="11089">
                  <c:v>-460.877000028</c:v>
                </c:pt>
                <c:pt idx="11090">
                  <c:v>-460.738000204</c:v>
                </c:pt>
                <c:pt idx="11091">
                  <c:v>-460.389999929</c:v>
                </c:pt>
                <c:pt idx="11092">
                  <c:v>-460.02500021100002</c:v>
                </c:pt>
                <c:pt idx="11093">
                  <c:v>-460.07400008399998</c:v>
                </c:pt>
                <c:pt idx="11094">
                  <c:v>-460.28000002300001</c:v>
                </c:pt>
                <c:pt idx="11095">
                  <c:v>-460.468000034</c:v>
                </c:pt>
                <c:pt idx="11096">
                  <c:v>-460.596999724</c:v>
                </c:pt>
                <c:pt idx="11097">
                  <c:v>-460.64899979400002</c:v>
                </c:pt>
                <c:pt idx="11098">
                  <c:v>-460.54799985099999</c:v>
                </c:pt>
                <c:pt idx="11099">
                  <c:v>-460.37400002800001</c:v>
                </c:pt>
                <c:pt idx="11100">
                  <c:v>-460.07899999400001</c:v>
                </c:pt>
                <c:pt idx="11101">
                  <c:v>-459.75199984400001</c:v>
                </c:pt>
                <c:pt idx="11102">
                  <c:v>-459.88400004599998</c:v>
                </c:pt>
                <c:pt idx="11103">
                  <c:v>-460.15900012600002</c:v>
                </c:pt>
                <c:pt idx="11104">
                  <c:v>-460.450000106</c:v>
                </c:pt>
                <c:pt idx="11105">
                  <c:v>-460.55699981499998</c:v>
                </c:pt>
                <c:pt idx="11106">
                  <c:v>-460.56400006600001</c:v>
                </c:pt>
                <c:pt idx="11107">
                  <c:v>-460.47000006100001</c:v>
                </c:pt>
                <c:pt idx="11108">
                  <c:v>-460.26999988799997</c:v>
                </c:pt>
                <c:pt idx="11109">
                  <c:v>-460.05700001299999</c:v>
                </c:pt>
                <c:pt idx="11110">
                  <c:v>-459.75300001400001</c:v>
                </c:pt>
                <c:pt idx="11111">
                  <c:v>-459.81999981400003</c:v>
                </c:pt>
                <c:pt idx="11112">
                  <c:v>-459.91799987399997</c:v>
                </c:pt>
                <c:pt idx="11113">
                  <c:v>-460.04899990500002</c:v>
                </c:pt>
                <c:pt idx="11114">
                  <c:v>-460.17900007999998</c:v>
                </c:pt>
                <c:pt idx="11115">
                  <c:v>-460.236999916</c:v>
                </c:pt>
                <c:pt idx="11116">
                  <c:v>-460.201000061</c:v>
                </c:pt>
                <c:pt idx="11117">
                  <c:v>-460.09999980499998</c:v>
                </c:pt>
                <c:pt idx="11118">
                  <c:v>-459.95699992599998</c:v>
                </c:pt>
                <c:pt idx="11119">
                  <c:v>-459.72699997900003</c:v>
                </c:pt>
                <c:pt idx="11120">
                  <c:v>-459.76199997800001</c:v>
                </c:pt>
                <c:pt idx="11121">
                  <c:v>-459.88599975800003</c:v>
                </c:pt>
                <c:pt idx="11122">
                  <c:v>-460.02400004100002</c:v>
                </c:pt>
                <c:pt idx="11123">
                  <c:v>-460.20300008800001</c:v>
                </c:pt>
                <c:pt idx="11124">
                  <c:v>-460.29799995000002</c:v>
                </c:pt>
                <c:pt idx="11125">
                  <c:v>-460.23499988999998</c:v>
                </c:pt>
                <c:pt idx="11126">
                  <c:v>-460.04399999499998</c:v>
                </c:pt>
                <c:pt idx="11127">
                  <c:v>-459.69499986400001</c:v>
                </c:pt>
                <c:pt idx="11128">
                  <c:v>-459.42299998099998</c:v>
                </c:pt>
                <c:pt idx="11129">
                  <c:v>-459.51499996000001</c:v>
                </c:pt>
                <c:pt idx="11130">
                  <c:v>-459.66900014300001</c:v>
                </c:pt>
                <c:pt idx="11131">
                  <c:v>-459.88799978499998</c:v>
                </c:pt>
                <c:pt idx="11132">
                  <c:v>-460.142999911</c:v>
                </c:pt>
                <c:pt idx="11133">
                  <c:v>-460.33200009299998</c:v>
                </c:pt>
                <c:pt idx="11134">
                  <c:v>-460.25299981699999</c:v>
                </c:pt>
                <c:pt idx="11135">
                  <c:v>-460.008999996</c:v>
                </c:pt>
                <c:pt idx="11136">
                  <c:v>-459.67499990900001</c:v>
                </c:pt>
                <c:pt idx="11137">
                  <c:v>-459.39200003600001</c:v>
                </c:pt>
                <c:pt idx="11138">
                  <c:v>-459.57199994000001</c:v>
                </c:pt>
                <c:pt idx="11139">
                  <c:v>-459.73399991600002</c:v>
                </c:pt>
                <c:pt idx="11140">
                  <c:v>-459.88799978499998</c:v>
                </c:pt>
                <c:pt idx="11141">
                  <c:v>-459.98000007799999</c:v>
                </c:pt>
                <c:pt idx="11142">
                  <c:v>-459.98499998800003</c:v>
                </c:pt>
                <c:pt idx="11143">
                  <c:v>-459.91400013399999</c:v>
                </c:pt>
                <c:pt idx="11144">
                  <c:v>-459.72099989899999</c:v>
                </c:pt>
                <c:pt idx="11145">
                  <c:v>-459.42999991800002</c:v>
                </c:pt>
                <c:pt idx="11146">
                  <c:v>-459.25600009499999</c:v>
                </c:pt>
                <c:pt idx="11147">
                  <c:v>-459.50599999600001</c:v>
                </c:pt>
                <c:pt idx="11148">
                  <c:v>-459.75099998799999</c:v>
                </c:pt>
                <c:pt idx="11149">
                  <c:v>-459.87400022600002</c:v>
                </c:pt>
                <c:pt idx="11150">
                  <c:v>-459.97100011399999</c:v>
                </c:pt>
                <c:pt idx="11151">
                  <c:v>-459.97899990799999</c:v>
                </c:pt>
                <c:pt idx="11152">
                  <c:v>-459.93200006199999</c:v>
                </c:pt>
                <c:pt idx="11153">
                  <c:v>-459.79499994999998</c:v>
                </c:pt>
                <c:pt idx="11154">
                  <c:v>-459.49399983500001</c:v>
                </c:pt>
                <c:pt idx="11155">
                  <c:v>-459.25999983399998</c:v>
                </c:pt>
                <c:pt idx="11156">
                  <c:v>-459.30900002099997</c:v>
                </c:pt>
                <c:pt idx="11157">
                  <c:v>-459.46899997100002</c:v>
                </c:pt>
                <c:pt idx="11158">
                  <c:v>-459.63899973999997</c:v>
                </c:pt>
                <c:pt idx="11159">
                  <c:v>-459.767999745</c:v>
                </c:pt>
                <c:pt idx="11160">
                  <c:v>-459.85599998399999</c:v>
                </c:pt>
                <c:pt idx="11161">
                  <c:v>-459.89700006300001</c:v>
                </c:pt>
                <c:pt idx="11162">
                  <c:v>-459.849000047</c:v>
                </c:pt>
                <c:pt idx="11163">
                  <c:v>-459.54399987800002</c:v>
                </c:pt>
                <c:pt idx="11164">
                  <c:v>-459.276000049</c:v>
                </c:pt>
                <c:pt idx="11165">
                  <c:v>-459.35700003800002</c:v>
                </c:pt>
                <c:pt idx="11166">
                  <c:v>-459.49900005900002</c:v>
                </c:pt>
                <c:pt idx="11167">
                  <c:v>-459.74899996099998</c:v>
                </c:pt>
                <c:pt idx="11168">
                  <c:v>-459.88200001899997</c:v>
                </c:pt>
                <c:pt idx="11169">
                  <c:v>-459.906000027</c:v>
                </c:pt>
                <c:pt idx="11170">
                  <c:v>-459.80300005800001</c:v>
                </c:pt>
                <c:pt idx="11171">
                  <c:v>-459.55400001300001</c:v>
                </c:pt>
                <c:pt idx="11172">
                  <c:v>-459.24300007800002</c:v>
                </c:pt>
                <c:pt idx="11173">
                  <c:v>-459.04899998600001</c:v>
                </c:pt>
                <c:pt idx="11174">
                  <c:v>-459.16499997300002</c:v>
                </c:pt>
                <c:pt idx="11175">
                  <c:v>-459.39299989300002</c:v>
                </c:pt>
                <c:pt idx="11176">
                  <c:v>-459.701999801</c:v>
                </c:pt>
                <c:pt idx="11177">
                  <c:v>-459.92899986399999</c:v>
                </c:pt>
                <c:pt idx="11178">
                  <c:v>-459.92399995400001</c:v>
                </c:pt>
                <c:pt idx="11179">
                  <c:v>-459.80199988700002</c:v>
                </c:pt>
                <c:pt idx="11180">
                  <c:v>-459.553000156</c:v>
                </c:pt>
                <c:pt idx="11181">
                  <c:v>-459.24300007800002</c:v>
                </c:pt>
                <c:pt idx="11182">
                  <c:v>-459.139999794</c:v>
                </c:pt>
                <c:pt idx="11183">
                  <c:v>-459.26300003199998</c:v>
                </c:pt>
                <c:pt idx="11184">
                  <c:v>-459.41999978400003</c:v>
                </c:pt>
                <c:pt idx="11185">
                  <c:v>-459.53000000399999</c:v>
                </c:pt>
                <c:pt idx="11186">
                  <c:v>-459.63700002799999</c:v>
                </c:pt>
                <c:pt idx="11187">
                  <c:v>-459.66499977500001</c:v>
                </c:pt>
                <c:pt idx="11188">
                  <c:v>-459.58199975999997</c:v>
                </c:pt>
                <c:pt idx="11189">
                  <c:v>-459.40700008099998</c:v>
                </c:pt>
                <c:pt idx="11190">
                  <c:v>-459.197999944</c:v>
                </c:pt>
                <c:pt idx="11191">
                  <c:v>-459.197999944</c:v>
                </c:pt>
                <c:pt idx="11192">
                  <c:v>-459.34400002000001</c:v>
                </c:pt>
                <c:pt idx="11193">
                  <c:v>-459.455999953</c:v>
                </c:pt>
                <c:pt idx="11194">
                  <c:v>-459.600000002</c:v>
                </c:pt>
                <c:pt idx="11195">
                  <c:v>-459.69799974699998</c:v>
                </c:pt>
                <c:pt idx="11196">
                  <c:v>-459.79400009400001</c:v>
                </c:pt>
                <c:pt idx="11197">
                  <c:v>-459.72000004300003</c:v>
                </c:pt>
                <c:pt idx="11198">
                  <c:v>-459.49399983500001</c:v>
                </c:pt>
                <c:pt idx="11199">
                  <c:v>-459.16600014300002</c:v>
                </c:pt>
                <c:pt idx="11200">
                  <c:v>-458.977999818</c:v>
                </c:pt>
                <c:pt idx="11201">
                  <c:v>-459.105000109</c:v>
                </c:pt>
                <c:pt idx="11202">
                  <c:v>-459.27699990600001</c:v>
                </c:pt>
                <c:pt idx="11203">
                  <c:v>-459.44499996299999</c:v>
                </c:pt>
                <c:pt idx="11204">
                  <c:v>-459.61800024399997</c:v>
                </c:pt>
                <c:pt idx="11205">
                  <c:v>-459.77200011299999</c:v>
                </c:pt>
                <c:pt idx="11206">
                  <c:v>-459.795999806</c:v>
                </c:pt>
                <c:pt idx="11207">
                  <c:v>-459.54500004900001</c:v>
                </c:pt>
                <c:pt idx="11208">
                  <c:v>-459.17900016099998</c:v>
                </c:pt>
                <c:pt idx="11209">
                  <c:v>-459.01399998699998</c:v>
                </c:pt>
                <c:pt idx="11210">
                  <c:v>-459.12900011800002</c:v>
                </c:pt>
                <c:pt idx="11211">
                  <c:v>-459.38500009900002</c:v>
                </c:pt>
                <c:pt idx="11212">
                  <c:v>-459.55899992299999</c:v>
                </c:pt>
                <c:pt idx="11213">
                  <c:v>-459.65999986499997</c:v>
                </c:pt>
                <c:pt idx="11214">
                  <c:v>-459.62199998300002</c:v>
                </c:pt>
                <c:pt idx="11215">
                  <c:v>-459.49299997899999</c:v>
                </c:pt>
                <c:pt idx="11216">
                  <c:v>-459.26699977099997</c:v>
                </c:pt>
                <c:pt idx="11217">
                  <c:v>-458.94800004299998</c:v>
                </c:pt>
                <c:pt idx="11218">
                  <c:v>-458.86999993799998</c:v>
                </c:pt>
                <c:pt idx="11219">
                  <c:v>-459.09399980400002</c:v>
                </c:pt>
                <c:pt idx="11220">
                  <c:v>-459.42800020599998</c:v>
                </c:pt>
                <c:pt idx="11221">
                  <c:v>-459.64700016199998</c:v>
                </c:pt>
                <c:pt idx="11222">
                  <c:v>-459.70499999800001</c:v>
                </c:pt>
                <c:pt idx="11223">
                  <c:v>-459.69499986400001</c:v>
                </c:pt>
                <c:pt idx="11224">
                  <c:v>-459.56500000300002</c:v>
                </c:pt>
                <c:pt idx="11225">
                  <c:v>-459.39099986600002</c:v>
                </c:pt>
                <c:pt idx="11226">
                  <c:v>-459.10100005599998</c:v>
                </c:pt>
                <c:pt idx="11227">
                  <c:v>-459.011000104</c:v>
                </c:pt>
                <c:pt idx="11228">
                  <c:v>-459.14299999100001</c:v>
                </c:pt>
                <c:pt idx="11229">
                  <c:v>-459.272999852</c:v>
                </c:pt>
                <c:pt idx="11230">
                  <c:v>-459.44600013299998</c:v>
                </c:pt>
                <c:pt idx="11231">
                  <c:v>-459.55600003900003</c:v>
                </c:pt>
                <c:pt idx="11232">
                  <c:v>-459.56700002999997</c:v>
                </c:pt>
                <c:pt idx="11233">
                  <c:v>-459.51200007699998</c:v>
                </c:pt>
                <c:pt idx="11234">
                  <c:v>-459.40599990999999</c:v>
                </c:pt>
                <c:pt idx="11235">
                  <c:v>-459.21500001599998</c:v>
                </c:pt>
                <c:pt idx="11236">
                  <c:v>-459.12400020799998</c:v>
                </c:pt>
                <c:pt idx="11237">
                  <c:v>-459.21099996200002</c:v>
                </c:pt>
                <c:pt idx="11238">
                  <c:v>-459.35500001100002</c:v>
                </c:pt>
                <c:pt idx="11239">
                  <c:v>-459.50300011299998</c:v>
                </c:pt>
                <c:pt idx="11240">
                  <c:v>-459.69600003400001</c:v>
                </c:pt>
                <c:pt idx="11241">
                  <c:v>-459.70999990799999</c:v>
                </c:pt>
                <c:pt idx="11242">
                  <c:v>-459.58100021799999</c:v>
                </c:pt>
                <c:pt idx="11243">
                  <c:v>-459.29899988699998</c:v>
                </c:pt>
                <c:pt idx="11244">
                  <c:v>-458.93399985500002</c:v>
                </c:pt>
                <c:pt idx="11245">
                  <c:v>-458.88100024300002</c:v>
                </c:pt>
                <c:pt idx="11246">
                  <c:v>-459.025999834</c:v>
                </c:pt>
                <c:pt idx="11247">
                  <c:v>-459.22599969200002</c:v>
                </c:pt>
                <c:pt idx="11248">
                  <c:v>-459.47099999800002</c:v>
                </c:pt>
                <c:pt idx="11249">
                  <c:v>-459.72999986299999</c:v>
                </c:pt>
                <c:pt idx="11250">
                  <c:v>-459.80900013799999</c:v>
                </c:pt>
                <c:pt idx="11251">
                  <c:v>-459.64199993800003</c:v>
                </c:pt>
                <c:pt idx="11252">
                  <c:v>-459.37400010900001</c:v>
                </c:pt>
                <c:pt idx="11253">
                  <c:v>-459.01199996000003</c:v>
                </c:pt>
                <c:pt idx="11254">
                  <c:v>-459.01800004099999</c:v>
                </c:pt>
                <c:pt idx="11255">
                  <c:v>-459.21600018599997</c:v>
                </c:pt>
                <c:pt idx="11256">
                  <c:v>-459.40100000000001</c:v>
                </c:pt>
                <c:pt idx="11257">
                  <c:v>-459.56600017400001</c:v>
                </c:pt>
                <c:pt idx="11258">
                  <c:v>-459.61700007299999</c:v>
                </c:pt>
                <c:pt idx="11259">
                  <c:v>-459.62000027099998</c:v>
                </c:pt>
                <c:pt idx="11260">
                  <c:v>-459.50000023000001</c:v>
                </c:pt>
                <c:pt idx="11261">
                  <c:v>-459.25699995100001</c:v>
                </c:pt>
                <c:pt idx="11262">
                  <c:v>-458.97400007800002</c:v>
                </c:pt>
                <c:pt idx="11263">
                  <c:v>-459.08500015499999</c:v>
                </c:pt>
                <c:pt idx="11264">
                  <c:v>-459.38300007300001</c:v>
                </c:pt>
                <c:pt idx="11265">
                  <c:v>-459.55999977900001</c:v>
                </c:pt>
                <c:pt idx="11266">
                  <c:v>-459.67300019700002</c:v>
                </c:pt>
                <c:pt idx="11267">
                  <c:v>-459.74600007800001</c:v>
                </c:pt>
                <c:pt idx="11268">
                  <c:v>-459.72099989899999</c:v>
                </c:pt>
                <c:pt idx="11269">
                  <c:v>-459.678000107</c:v>
                </c:pt>
                <c:pt idx="11270">
                  <c:v>-459.43599999899999</c:v>
                </c:pt>
                <c:pt idx="11271">
                  <c:v>-459.09000006500003</c:v>
                </c:pt>
                <c:pt idx="11272">
                  <c:v>-459.06899994000003</c:v>
                </c:pt>
                <c:pt idx="11273">
                  <c:v>-459.17799998999999</c:v>
                </c:pt>
                <c:pt idx="11274">
                  <c:v>-459.361999948</c:v>
                </c:pt>
                <c:pt idx="11275">
                  <c:v>-459.53000000399999</c:v>
                </c:pt>
                <c:pt idx="11276">
                  <c:v>-459.63800019799999</c:v>
                </c:pt>
                <c:pt idx="11277">
                  <c:v>-459.69800006100002</c:v>
                </c:pt>
                <c:pt idx="11278">
                  <c:v>-459.71000022300001</c:v>
                </c:pt>
                <c:pt idx="11279">
                  <c:v>-459.55800006599998</c:v>
                </c:pt>
                <c:pt idx="11280">
                  <c:v>-459.18100018799998</c:v>
                </c:pt>
                <c:pt idx="11281">
                  <c:v>-459.17599996299998</c:v>
                </c:pt>
                <c:pt idx="11282">
                  <c:v>-459.293999977</c:v>
                </c:pt>
                <c:pt idx="11283">
                  <c:v>-459.49400014899999</c:v>
                </c:pt>
                <c:pt idx="11284">
                  <c:v>-459.72900000599998</c:v>
                </c:pt>
                <c:pt idx="11285">
                  <c:v>-459.83300014600002</c:v>
                </c:pt>
                <c:pt idx="11286">
                  <c:v>-459.81299987800003</c:v>
                </c:pt>
                <c:pt idx="11287">
                  <c:v>-459.61999995600002</c:v>
                </c:pt>
                <c:pt idx="11288">
                  <c:v>-459.359999921</c:v>
                </c:pt>
                <c:pt idx="11289">
                  <c:v>-459.02499997799998</c:v>
                </c:pt>
                <c:pt idx="11290">
                  <c:v>-459.07900007400002</c:v>
                </c:pt>
                <c:pt idx="11291">
                  <c:v>-459.28000010300002</c:v>
                </c:pt>
                <c:pt idx="11292">
                  <c:v>-459.58200007400001</c:v>
                </c:pt>
                <c:pt idx="11293">
                  <c:v>-459.90500017099998</c:v>
                </c:pt>
                <c:pt idx="11294">
                  <c:v>-460.01100002300001</c:v>
                </c:pt>
                <c:pt idx="11295">
                  <c:v>-459.94399990900001</c:v>
                </c:pt>
                <c:pt idx="11296">
                  <c:v>-459.779999906</c:v>
                </c:pt>
                <c:pt idx="11297">
                  <c:v>-459.500999772</c:v>
                </c:pt>
                <c:pt idx="11298">
                  <c:v>-459.240000194</c:v>
                </c:pt>
                <c:pt idx="11299">
                  <c:v>-459.324000066</c:v>
                </c:pt>
                <c:pt idx="11300">
                  <c:v>-459.477000078</c:v>
                </c:pt>
                <c:pt idx="11301">
                  <c:v>-459.65000004500001</c:v>
                </c:pt>
                <c:pt idx="11302">
                  <c:v>-459.76999977100002</c:v>
                </c:pt>
                <c:pt idx="11303">
                  <c:v>-459.863999777</c:v>
                </c:pt>
                <c:pt idx="11304">
                  <c:v>-459.84700002</c:v>
                </c:pt>
                <c:pt idx="11305">
                  <c:v>-459.70599985400003</c:v>
                </c:pt>
                <c:pt idx="11306">
                  <c:v>-459.50399996900001</c:v>
                </c:pt>
                <c:pt idx="11307">
                  <c:v>-459.302999941</c:v>
                </c:pt>
                <c:pt idx="11308">
                  <c:v>-459.51000004999997</c:v>
                </c:pt>
                <c:pt idx="11309">
                  <c:v>-459.63999991100002</c:v>
                </c:pt>
                <c:pt idx="11310">
                  <c:v>-459.78800001299999</c:v>
                </c:pt>
                <c:pt idx="11311">
                  <c:v>-459.91200010799997</c:v>
                </c:pt>
                <c:pt idx="11312">
                  <c:v>-459.99599997899998</c:v>
                </c:pt>
                <c:pt idx="11313">
                  <c:v>-460.05700001299999</c:v>
                </c:pt>
                <c:pt idx="11314">
                  <c:v>-459.916000161</c:v>
                </c:pt>
                <c:pt idx="11315">
                  <c:v>-459.63999991100002</c:v>
                </c:pt>
                <c:pt idx="11316">
                  <c:v>-459.26099969099999</c:v>
                </c:pt>
                <c:pt idx="11317">
                  <c:v>-459.33900010999997</c:v>
                </c:pt>
                <c:pt idx="11318">
                  <c:v>-459.507000167</c:v>
                </c:pt>
                <c:pt idx="11319">
                  <c:v>-459.70200011499998</c:v>
                </c:pt>
                <c:pt idx="11320">
                  <c:v>-459.900000261</c:v>
                </c:pt>
                <c:pt idx="11321">
                  <c:v>-460.08799995800001</c:v>
                </c:pt>
                <c:pt idx="11322">
                  <c:v>-460.22300004300001</c:v>
                </c:pt>
                <c:pt idx="11323">
                  <c:v>-460.11199996599998</c:v>
                </c:pt>
                <c:pt idx="11324">
                  <c:v>-459.792000067</c:v>
                </c:pt>
                <c:pt idx="11325">
                  <c:v>-459.46200003400003</c:v>
                </c:pt>
                <c:pt idx="11326">
                  <c:v>-459.543000022</c:v>
                </c:pt>
                <c:pt idx="11327">
                  <c:v>-459.77900004899999</c:v>
                </c:pt>
                <c:pt idx="11328">
                  <c:v>-459.99700014899997</c:v>
                </c:pt>
                <c:pt idx="11329">
                  <c:v>-460.15600024299999</c:v>
                </c:pt>
                <c:pt idx="11330">
                  <c:v>-460.23299986299997</c:v>
                </c:pt>
                <c:pt idx="11331">
                  <c:v>-460.16100015299997</c:v>
                </c:pt>
                <c:pt idx="11332">
                  <c:v>-460.01399990599998</c:v>
                </c:pt>
                <c:pt idx="11333">
                  <c:v>-459.74599976299999</c:v>
                </c:pt>
                <c:pt idx="11334">
                  <c:v>-459.45700012399999</c:v>
                </c:pt>
                <c:pt idx="11335">
                  <c:v>-459.621000127</c:v>
                </c:pt>
                <c:pt idx="11336">
                  <c:v>-459.92700015200001</c:v>
                </c:pt>
                <c:pt idx="11337">
                  <c:v>-460.24799990700001</c:v>
                </c:pt>
                <c:pt idx="11338">
                  <c:v>-460.38399984799997</c:v>
                </c:pt>
                <c:pt idx="11339">
                  <c:v>-460.41599996399998</c:v>
                </c:pt>
                <c:pt idx="11340">
                  <c:v>-460.35000001999998</c:v>
                </c:pt>
                <c:pt idx="11341">
                  <c:v>-460.17599988299997</c:v>
                </c:pt>
                <c:pt idx="11342">
                  <c:v>-459.98999989800001</c:v>
                </c:pt>
                <c:pt idx="11343">
                  <c:v>-459.72699997900003</c:v>
                </c:pt>
                <c:pt idx="11344">
                  <c:v>-459.825999895</c:v>
                </c:pt>
                <c:pt idx="11345">
                  <c:v>-459.95499989899997</c:v>
                </c:pt>
                <c:pt idx="11346">
                  <c:v>-460.11700019</c:v>
                </c:pt>
                <c:pt idx="11347">
                  <c:v>-460.27500011299998</c:v>
                </c:pt>
                <c:pt idx="11348">
                  <c:v>-460.35600010100001</c:v>
                </c:pt>
                <c:pt idx="11349">
                  <c:v>-460.34699982299998</c:v>
                </c:pt>
                <c:pt idx="11350">
                  <c:v>-460.27199991499998</c:v>
                </c:pt>
                <c:pt idx="11351">
                  <c:v>-460.15700009900002</c:v>
                </c:pt>
                <c:pt idx="11352">
                  <c:v>-459.96999994399999</c:v>
                </c:pt>
                <c:pt idx="11353">
                  <c:v>-460.03700005799999</c:v>
                </c:pt>
                <c:pt idx="11354">
                  <c:v>-460.19200009799999</c:v>
                </c:pt>
                <c:pt idx="11355">
                  <c:v>-460.36000015399998</c:v>
                </c:pt>
                <c:pt idx="11356">
                  <c:v>-460.56600009300001</c:v>
                </c:pt>
                <c:pt idx="11357">
                  <c:v>-460.68699999</c:v>
                </c:pt>
                <c:pt idx="11358">
                  <c:v>-460.649000108</c:v>
                </c:pt>
                <c:pt idx="11359">
                  <c:v>-460.482999764</c:v>
                </c:pt>
                <c:pt idx="11360">
                  <c:v>-460.15900012600002</c:v>
                </c:pt>
                <c:pt idx="11361">
                  <c:v>-459.93300023299997</c:v>
                </c:pt>
                <c:pt idx="11362">
                  <c:v>-460.05799986900001</c:v>
                </c:pt>
                <c:pt idx="11363">
                  <c:v>-460.24399985299999</c:v>
                </c:pt>
                <c:pt idx="11364">
                  <c:v>-460.49200004199997</c:v>
                </c:pt>
                <c:pt idx="11365">
                  <c:v>-460.775000229</c:v>
                </c:pt>
                <c:pt idx="11366">
                  <c:v>-460.99000013199998</c:v>
                </c:pt>
                <c:pt idx="11367">
                  <c:v>-460.93500017899999</c:v>
                </c:pt>
                <c:pt idx="11368">
                  <c:v>-460.71500005199999</c:v>
                </c:pt>
                <c:pt idx="11369">
                  <c:v>-460.40499997299997</c:v>
                </c:pt>
                <c:pt idx="11370">
                  <c:v>-460.17099997299999</c:v>
                </c:pt>
                <c:pt idx="11371">
                  <c:v>-460.38399984799997</c:v>
                </c:pt>
                <c:pt idx="11372">
                  <c:v>-460.57900011100003</c:v>
                </c:pt>
                <c:pt idx="11373">
                  <c:v>-460.761999898</c:v>
                </c:pt>
                <c:pt idx="11374">
                  <c:v>-460.88100008200001</c:v>
                </c:pt>
                <c:pt idx="11375">
                  <c:v>-460.90899983000003</c:v>
                </c:pt>
                <c:pt idx="11376">
                  <c:v>-460.861000128</c:v>
                </c:pt>
                <c:pt idx="11377">
                  <c:v>-460.69199989999998</c:v>
                </c:pt>
                <c:pt idx="11378">
                  <c:v>-460.42600009799997</c:v>
                </c:pt>
                <c:pt idx="11379">
                  <c:v>-460.30400003099999</c:v>
                </c:pt>
                <c:pt idx="11380">
                  <c:v>-460.58800007399998</c:v>
                </c:pt>
                <c:pt idx="11381">
                  <c:v>-460.86500018100003</c:v>
                </c:pt>
                <c:pt idx="11382">
                  <c:v>-461.01700002299998</c:v>
                </c:pt>
                <c:pt idx="11383">
                  <c:v>-461.13900009100001</c:v>
                </c:pt>
                <c:pt idx="11384">
                  <c:v>-461.17299991900001</c:v>
                </c:pt>
                <c:pt idx="11385">
                  <c:v>-461.147000198</c:v>
                </c:pt>
                <c:pt idx="11386">
                  <c:v>-461.03400009500001</c:v>
                </c:pt>
                <c:pt idx="11387">
                  <c:v>-460.75600013100001</c:v>
                </c:pt>
                <c:pt idx="11388">
                  <c:v>-460.57599991299998</c:v>
                </c:pt>
                <c:pt idx="11389">
                  <c:v>-460.660000099</c:v>
                </c:pt>
                <c:pt idx="11390">
                  <c:v>-460.85300002000002</c:v>
                </c:pt>
                <c:pt idx="11391">
                  <c:v>-461.05200002200002</c:v>
                </c:pt>
                <c:pt idx="11392">
                  <c:v>-461.20599989099998</c:v>
                </c:pt>
                <c:pt idx="11393">
                  <c:v>-461.316999968</c:v>
                </c:pt>
                <c:pt idx="11394">
                  <c:v>-461.38000002799998</c:v>
                </c:pt>
                <c:pt idx="11395">
                  <c:v>-461.353999993</c:v>
                </c:pt>
                <c:pt idx="11396">
                  <c:v>-461.07299983299998</c:v>
                </c:pt>
                <c:pt idx="11397">
                  <c:v>-460.86400001099997</c:v>
                </c:pt>
                <c:pt idx="11398">
                  <c:v>-460.97999999799998</c:v>
                </c:pt>
                <c:pt idx="11399">
                  <c:v>-461.15399982100001</c:v>
                </c:pt>
                <c:pt idx="11400">
                  <c:v>-461.432000098</c:v>
                </c:pt>
                <c:pt idx="11401">
                  <c:v>-461.590999877</c:v>
                </c:pt>
                <c:pt idx="11402">
                  <c:v>-461.63900020800003</c:v>
                </c:pt>
                <c:pt idx="11403">
                  <c:v>-461.55599987800002</c:v>
                </c:pt>
                <c:pt idx="11404">
                  <c:v>-461.32799995800002</c:v>
                </c:pt>
                <c:pt idx="11405">
                  <c:v>-461.04100003100001</c:v>
                </c:pt>
                <c:pt idx="11406">
                  <c:v>-460.90699980300002</c:v>
                </c:pt>
                <c:pt idx="11407">
                  <c:v>-461.05999981500003</c:v>
                </c:pt>
                <c:pt idx="11408">
                  <c:v>-461.32000016500001</c:v>
                </c:pt>
                <c:pt idx="11409">
                  <c:v>-461.65700013499998</c:v>
                </c:pt>
                <c:pt idx="11410">
                  <c:v>-461.90799989300001</c:v>
                </c:pt>
                <c:pt idx="11411">
                  <c:v>-461.92700030499998</c:v>
                </c:pt>
                <c:pt idx="11412">
                  <c:v>-461.82400002100002</c:v>
                </c:pt>
                <c:pt idx="11413">
                  <c:v>-461.59600010100002</c:v>
                </c:pt>
                <c:pt idx="11414">
                  <c:v>-461.31000003100002</c:v>
                </c:pt>
                <c:pt idx="11415">
                  <c:v>-461.27199983499997</c:v>
                </c:pt>
                <c:pt idx="11416">
                  <c:v>-461.43099992800001</c:v>
                </c:pt>
                <c:pt idx="11417">
                  <c:v>-461.62000010999998</c:v>
                </c:pt>
                <c:pt idx="11418">
                  <c:v>-461.75800007800001</c:v>
                </c:pt>
                <c:pt idx="11419">
                  <c:v>-461.78499996900001</c:v>
                </c:pt>
                <c:pt idx="11420">
                  <c:v>-461.66099987500002</c:v>
                </c:pt>
                <c:pt idx="11421">
                  <c:v>-461.42199996400001</c:v>
                </c:pt>
                <c:pt idx="11422">
                  <c:v>-461.09399995799998</c:v>
                </c:pt>
                <c:pt idx="11423">
                  <c:v>-460.73500000600001</c:v>
                </c:pt>
                <c:pt idx="11424">
                  <c:v>-460.62899984000001</c:v>
                </c:pt>
                <c:pt idx="11425">
                  <c:v>-460.63699994699999</c:v>
                </c:pt>
                <c:pt idx="11426">
                  <c:v>-460.61000005599999</c:v>
                </c:pt>
                <c:pt idx="11427">
                  <c:v>-460.60800002899998</c:v>
                </c:pt>
                <c:pt idx="11428">
                  <c:v>-460.55300007599999</c:v>
                </c:pt>
                <c:pt idx="11429">
                  <c:v>-460.49699995200001</c:v>
                </c:pt>
                <c:pt idx="11430">
                  <c:v>-460.26799986100002</c:v>
                </c:pt>
                <c:pt idx="11431">
                  <c:v>-459.88799978499998</c:v>
                </c:pt>
                <c:pt idx="11432">
                  <c:v>-459.40999996400001</c:v>
                </c:pt>
                <c:pt idx="11433">
                  <c:v>-459.119999839</c:v>
                </c:pt>
                <c:pt idx="11434">
                  <c:v>-459.11000001899998</c:v>
                </c:pt>
                <c:pt idx="11435">
                  <c:v>-459.14000010799998</c:v>
                </c:pt>
                <c:pt idx="11436">
                  <c:v>-459.162000089</c:v>
                </c:pt>
                <c:pt idx="11437">
                  <c:v>-459.185999783</c:v>
                </c:pt>
                <c:pt idx="11438">
                  <c:v>-459.18499992699998</c:v>
                </c:pt>
                <c:pt idx="11439">
                  <c:v>-459.05300003899998</c:v>
                </c:pt>
                <c:pt idx="11440">
                  <c:v>-458.64699992800001</c:v>
                </c:pt>
                <c:pt idx="11441">
                  <c:v>-458.13000005399999</c:v>
                </c:pt>
                <c:pt idx="11442">
                  <c:v>-457.86599996500001</c:v>
                </c:pt>
                <c:pt idx="11443">
                  <c:v>-457.846000011</c:v>
                </c:pt>
                <c:pt idx="11444">
                  <c:v>-457.959999971</c:v>
                </c:pt>
                <c:pt idx="11445">
                  <c:v>-457.98899988900001</c:v>
                </c:pt>
                <c:pt idx="11446">
                  <c:v>-457.93799998899999</c:v>
                </c:pt>
                <c:pt idx="11447">
                  <c:v>-457.74500006800002</c:v>
                </c:pt>
                <c:pt idx="11448">
                  <c:v>-457.46000016800002</c:v>
                </c:pt>
                <c:pt idx="11449">
                  <c:v>-457.07800006500003</c:v>
                </c:pt>
                <c:pt idx="11450">
                  <c:v>-456.60800003700001</c:v>
                </c:pt>
                <c:pt idx="11451">
                  <c:v>-456.43500007</c:v>
                </c:pt>
                <c:pt idx="11452">
                  <c:v>-456.52299999500002</c:v>
                </c:pt>
                <c:pt idx="11453">
                  <c:v>-456.73199981699997</c:v>
                </c:pt>
                <c:pt idx="11454">
                  <c:v>-456.90899983700001</c:v>
                </c:pt>
                <c:pt idx="11455">
                  <c:v>-456.91899997199999</c:v>
                </c:pt>
                <c:pt idx="11456">
                  <c:v>-456.86100013599997</c:v>
                </c:pt>
                <c:pt idx="11457">
                  <c:v>-456.67899989099999</c:v>
                </c:pt>
                <c:pt idx="11458">
                  <c:v>-456.45599988100003</c:v>
                </c:pt>
                <c:pt idx="11459">
                  <c:v>-456.12099993700002</c:v>
                </c:pt>
                <c:pt idx="11460">
                  <c:v>-456.03999994899999</c:v>
                </c:pt>
                <c:pt idx="11461">
                  <c:v>-456.14099989200002</c:v>
                </c:pt>
                <c:pt idx="11462">
                  <c:v>-456.23499989700002</c:v>
                </c:pt>
                <c:pt idx="11463">
                  <c:v>-456.36700009899999</c:v>
                </c:pt>
                <c:pt idx="11464">
                  <c:v>-456.43300004299999</c:v>
                </c:pt>
                <c:pt idx="11465">
                  <c:v>-456.39399999099999</c:v>
                </c:pt>
                <c:pt idx="11466">
                  <c:v>-456.28699996699999</c:v>
                </c:pt>
                <c:pt idx="11467">
                  <c:v>-456.13199992800003</c:v>
                </c:pt>
                <c:pt idx="11468">
                  <c:v>-455.89700007099998</c:v>
                </c:pt>
                <c:pt idx="11469">
                  <c:v>-455.814000056</c:v>
                </c:pt>
                <c:pt idx="11470">
                  <c:v>-455.86900000899999</c:v>
                </c:pt>
                <c:pt idx="11471">
                  <c:v>-455.97699988900001</c:v>
                </c:pt>
                <c:pt idx="11472">
                  <c:v>-456.083000056</c:v>
                </c:pt>
                <c:pt idx="11473">
                  <c:v>-456.22999998699999</c:v>
                </c:pt>
                <c:pt idx="11474">
                  <c:v>-456.19599984500002</c:v>
                </c:pt>
                <c:pt idx="11475">
                  <c:v>-456.01799996800003</c:v>
                </c:pt>
                <c:pt idx="11476">
                  <c:v>-455.68900010499999</c:v>
                </c:pt>
                <c:pt idx="11477">
                  <c:v>-455.27999979700002</c:v>
                </c:pt>
                <c:pt idx="11478">
                  <c:v>-455.23200009499999</c:v>
                </c:pt>
                <c:pt idx="11479">
                  <c:v>-455.34300017200002</c:v>
                </c:pt>
                <c:pt idx="11480">
                  <c:v>-455.50600000399999</c:v>
                </c:pt>
                <c:pt idx="11481">
                  <c:v>-455.711000087</c:v>
                </c:pt>
                <c:pt idx="11482">
                  <c:v>-455.92399996199998</c:v>
                </c:pt>
                <c:pt idx="11483">
                  <c:v>-455.95600007799999</c:v>
                </c:pt>
                <c:pt idx="11484">
                  <c:v>-455.74200003200002</c:v>
                </c:pt>
                <c:pt idx="11485">
                  <c:v>-455.42700004300002</c:v>
                </c:pt>
                <c:pt idx="11486">
                  <c:v>-455.02200010199999</c:v>
                </c:pt>
                <c:pt idx="11487">
                  <c:v>-455.02900003899998</c:v>
                </c:pt>
                <c:pt idx="11488">
                  <c:v>-455.19400021299998</c:v>
                </c:pt>
                <c:pt idx="11489">
                  <c:v>-455.34200000099997</c:v>
                </c:pt>
                <c:pt idx="11490">
                  <c:v>-455.46600009500003</c:v>
                </c:pt>
                <c:pt idx="11491">
                  <c:v>-455.47300003200002</c:v>
                </c:pt>
                <c:pt idx="11492">
                  <c:v>-455.42999992599999</c:v>
                </c:pt>
                <c:pt idx="11493">
                  <c:v>-455.26199986900002</c:v>
                </c:pt>
                <c:pt idx="11494">
                  <c:v>-454.97399977200001</c:v>
                </c:pt>
                <c:pt idx="11495">
                  <c:v>-454.65000013399998</c:v>
                </c:pt>
                <c:pt idx="11496">
                  <c:v>-454.75800001300001</c:v>
                </c:pt>
                <c:pt idx="11497">
                  <c:v>-455.02300027299998</c:v>
                </c:pt>
                <c:pt idx="11498">
                  <c:v>-455.16300026800002</c:v>
                </c:pt>
                <c:pt idx="11499">
                  <c:v>-455.23599983399998</c:v>
                </c:pt>
                <c:pt idx="11500">
                  <c:v>-455.26400021000001</c:v>
                </c:pt>
                <c:pt idx="11501">
                  <c:v>-455.195000069</c:v>
                </c:pt>
                <c:pt idx="11502">
                  <c:v>-455.10500011699997</c:v>
                </c:pt>
                <c:pt idx="11503">
                  <c:v>-454.819999903</c:v>
                </c:pt>
                <c:pt idx="11504">
                  <c:v>-454.432000034</c:v>
                </c:pt>
                <c:pt idx="11505">
                  <c:v>-454.40700016900001</c:v>
                </c:pt>
                <c:pt idx="11506">
                  <c:v>-454.48099990600002</c:v>
                </c:pt>
                <c:pt idx="11507">
                  <c:v>-454.62900000899998</c:v>
                </c:pt>
                <c:pt idx="11508">
                  <c:v>-454.75699984200003</c:v>
                </c:pt>
                <c:pt idx="11509">
                  <c:v>-454.82199993</c:v>
                </c:pt>
                <c:pt idx="11510">
                  <c:v>-454.83699997399998</c:v>
                </c:pt>
                <c:pt idx="11511">
                  <c:v>-454.80600002900002</c:v>
                </c:pt>
                <c:pt idx="11512">
                  <c:v>-454.60899974</c:v>
                </c:pt>
                <c:pt idx="11513">
                  <c:v>-454.19299980900001</c:v>
                </c:pt>
                <c:pt idx="11514">
                  <c:v>-454.17899993499998</c:v>
                </c:pt>
                <c:pt idx="11515">
                  <c:v>-454.26300012000002</c:v>
                </c:pt>
                <c:pt idx="11516">
                  <c:v>-454.42700012400002</c:v>
                </c:pt>
                <c:pt idx="11517">
                  <c:v>-454.62299992800001</c:v>
                </c:pt>
                <c:pt idx="11518">
                  <c:v>-454.68299979099999</c:v>
                </c:pt>
                <c:pt idx="11519">
                  <c:v>-454.620999901</c:v>
                </c:pt>
                <c:pt idx="11520">
                  <c:v>-454.38499987400002</c:v>
                </c:pt>
                <c:pt idx="11521">
                  <c:v>-454.08400007300003</c:v>
                </c:pt>
                <c:pt idx="11522">
                  <c:v>-453.71000007700002</c:v>
                </c:pt>
                <c:pt idx="11523">
                  <c:v>-453.75200001299999</c:v>
                </c:pt>
                <c:pt idx="11524">
                  <c:v>-453.91899989900003</c:v>
                </c:pt>
                <c:pt idx="11525">
                  <c:v>-454.18399984500002</c:v>
                </c:pt>
                <c:pt idx="11526">
                  <c:v>-454.467999889</c:v>
                </c:pt>
                <c:pt idx="11527">
                  <c:v>-454.53500000299999</c:v>
                </c:pt>
                <c:pt idx="11528">
                  <c:v>-454.42399992600002</c:v>
                </c:pt>
                <c:pt idx="11529">
                  <c:v>-454.21799998699998</c:v>
                </c:pt>
                <c:pt idx="11530">
                  <c:v>-453.89800008899999</c:v>
                </c:pt>
                <c:pt idx="11531">
                  <c:v>-453.599999857</c:v>
                </c:pt>
                <c:pt idx="11532">
                  <c:v>-453.668999998</c:v>
                </c:pt>
                <c:pt idx="11533">
                  <c:v>-453.78700001200002</c:v>
                </c:pt>
                <c:pt idx="11534">
                  <c:v>-453.92400012399997</c:v>
                </c:pt>
                <c:pt idx="11535">
                  <c:v>-454.005000112</c:v>
                </c:pt>
                <c:pt idx="11536">
                  <c:v>-454.05800003799999</c:v>
                </c:pt>
                <c:pt idx="11537">
                  <c:v>-454.00200022899998</c:v>
                </c:pt>
                <c:pt idx="11538">
                  <c:v>-453.81999998399999</c:v>
                </c:pt>
                <c:pt idx="11539">
                  <c:v>-453.57800019000001</c:v>
                </c:pt>
                <c:pt idx="11540">
                  <c:v>-453.354000009</c:v>
                </c:pt>
                <c:pt idx="11541">
                  <c:v>-453.52900000300002</c:v>
                </c:pt>
                <c:pt idx="11542">
                  <c:v>-453.62600020600001</c:v>
                </c:pt>
                <c:pt idx="11543">
                  <c:v>-453.73699996900001</c:v>
                </c:pt>
                <c:pt idx="11544">
                  <c:v>-453.82400003700002</c:v>
                </c:pt>
                <c:pt idx="11545">
                  <c:v>-453.86900016999999</c:v>
                </c:pt>
                <c:pt idx="11546">
                  <c:v>-453.889000125</c:v>
                </c:pt>
                <c:pt idx="11547">
                  <c:v>-453.70899990700002</c:v>
                </c:pt>
                <c:pt idx="11548">
                  <c:v>-453.394000232</c:v>
                </c:pt>
                <c:pt idx="11549">
                  <c:v>-452.99000014799998</c:v>
                </c:pt>
                <c:pt idx="11550">
                  <c:v>-453.035999823</c:v>
                </c:pt>
                <c:pt idx="11551">
                  <c:v>-453.17000005199998</c:v>
                </c:pt>
                <c:pt idx="11552">
                  <c:v>-453.32899982999999</c:v>
                </c:pt>
                <c:pt idx="11553">
                  <c:v>-453.489000094</c:v>
                </c:pt>
                <c:pt idx="11554">
                  <c:v>-453.636999882</c:v>
                </c:pt>
                <c:pt idx="11555">
                  <c:v>-453.73599979800002</c:v>
                </c:pt>
                <c:pt idx="11556">
                  <c:v>-453.586000297</c:v>
                </c:pt>
                <c:pt idx="11557">
                  <c:v>-453.227999888</c:v>
                </c:pt>
                <c:pt idx="11558">
                  <c:v>-452.87200013400002</c:v>
                </c:pt>
                <c:pt idx="11559">
                  <c:v>-452.91799980899998</c:v>
                </c:pt>
                <c:pt idx="11560">
                  <c:v>-453.12000000799998</c:v>
                </c:pt>
                <c:pt idx="11561">
                  <c:v>-453.30300011000003</c:v>
                </c:pt>
                <c:pt idx="11562">
                  <c:v>-453.42400000700002</c:v>
                </c:pt>
                <c:pt idx="11563">
                  <c:v>-453.465999942</c:v>
                </c:pt>
                <c:pt idx="11564">
                  <c:v>-453.35499986500002</c:v>
                </c:pt>
                <c:pt idx="11565">
                  <c:v>-453.16899988099999</c:v>
                </c:pt>
                <c:pt idx="11566">
                  <c:v>-452.864999883</c:v>
                </c:pt>
                <c:pt idx="11567">
                  <c:v>-452.54800018200001</c:v>
                </c:pt>
                <c:pt idx="11568">
                  <c:v>-452.67699987200001</c:v>
                </c:pt>
                <c:pt idx="11569">
                  <c:v>-452.94699972699999</c:v>
                </c:pt>
                <c:pt idx="11570">
                  <c:v>-453.23300011200001</c:v>
                </c:pt>
                <c:pt idx="11571">
                  <c:v>-453.33300019799998</c:v>
                </c:pt>
                <c:pt idx="11572">
                  <c:v>-453.32899982999999</c:v>
                </c:pt>
                <c:pt idx="11573">
                  <c:v>-453.22500000500003</c:v>
                </c:pt>
                <c:pt idx="11574">
                  <c:v>-453.01399984199998</c:v>
                </c:pt>
                <c:pt idx="11575">
                  <c:v>-452.793000173</c:v>
                </c:pt>
                <c:pt idx="11576">
                  <c:v>-452.49699996800001</c:v>
                </c:pt>
                <c:pt idx="11577">
                  <c:v>-452.56300022599999</c:v>
                </c:pt>
                <c:pt idx="11578">
                  <c:v>-452.65599974700001</c:v>
                </c:pt>
                <c:pt idx="11579">
                  <c:v>-452.78100001199999</c:v>
                </c:pt>
                <c:pt idx="11580">
                  <c:v>-452.903999935</c:v>
                </c:pt>
                <c:pt idx="11581">
                  <c:v>-452.94999992499999</c:v>
                </c:pt>
                <c:pt idx="11582">
                  <c:v>-452.90599996200001</c:v>
                </c:pt>
                <c:pt idx="11583">
                  <c:v>-452.79400002900002</c:v>
                </c:pt>
                <c:pt idx="11584">
                  <c:v>-452.64300004299997</c:v>
                </c:pt>
                <c:pt idx="11585">
                  <c:v>-452.42200006000002</c:v>
                </c:pt>
                <c:pt idx="11586">
                  <c:v>-452.45300000499998</c:v>
                </c:pt>
                <c:pt idx="11587">
                  <c:v>-452.573000046</c:v>
                </c:pt>
                <c:pt idx="11588">
                  <c:v>-452.706000104</c:v>
                </c:pt>
                <c:pt idx="11589">
                  <c:v>-452.87600018799998</c:v>
                </c:pt>
                <c:pt idx="11590">
                  <c:v>-452.96199977200001</c:v>
                </c:pt>
                <c:pt idx="11591">
                  <c:v>-452.88899989100003</c:v>
                </c:pt>
                <c:pt idx="11592">
                  <c:v>-452.68700000600001</c:v>
                </c:pt>
                <c:pt idx="11593">
                  <c:v>-452.32799974</c:v>
                </c:pt>
                <c:pt idx="11594">
                  <c:v>-452.06500013599998</c:v>
                </c:pt>
                <c:pt idx="11595">
                  <c:v>-452.15400023199999</c:v>
                </c:pt>
                <c:pt idx="11596">
                  <c:v>-452.302999876</c:v>
                </c:pt>
                <c:pt idx="11597">
                  <c:v>-452.516000066</c:v>
                </c:pt>
                <c:pt idx="11598">
                  <c:v>-452.76299977000002</c:v>
                </c:pt>
                <c:pt idx="11599">
                  <c:v>-452.94199981700001</c:v>
                </c:pt>
                <c:pt idx="11600">
                  <c:v>-452.85300003600003</c:v>
                </c:pt>
                <c:pt idx="11601">
                  <c:v>-452.59799991</c:v>
                </c:pt>
                <c:pt idx="11602">
                  <c:v>-452.25500017399997</c:v>
                </c:pt>
                <c:pt idx="11603">
                  <c:v>-451.98000009399999</c:v>
                </c:pt>
                <c:pt idx="11604">
                  <c:v>-452.15700011500002</c:v>
                </c:pt>
                <c:pt idx="11605">
                  <c:v>-452.31400018099998</c:v>
                </c:pt>
                <c:pt idx="11606">
                  <c:v>-452.46199996899998</c:v>
                </c:pt>
                <c:pt idx="11607">
                  <c:v>-452.54499998400001</c:v>
                </c:pt>
                <c:pt idx="11608">
                  <c:v>-452.54000007399998</c:v>
                </c:pt>
                <c:pt idx="11609">
                  <c:v>-452.45800022999998</c:v>
                </c:pt>
                <c:pt idx="11610">
                  <c:v>-452.25500017399997</c:v>
                </c:pt>
                <c:pt idx="11611">
                  <c:v>-451.95499991499997</c:v>
                </c:pt>
                <c:pt idx="11612">
                  <c:v>-451.78800002899999</c:v>
                </c:pt>
                <c:pt idx="11613">
                  <c:v>-452.03399987699999</c:v>
                </c:pt>
                <c:pt idx="11614">
                  <c:v>-452.27399995799999</c:v>
                </c:pt>
                <c:pt idx="11615">
                  <c:v>-452.389999945</c:v>
                </c:pt>
                <c:pt idx="11616">
                  <c:v>-452.47900004000002</c:v>
                </c:pt>
                <c:pt idx="11617">
                  <c:v>-452.47599984300001</c:v>
                </c:pt>
                <c:pt idx="11618">
                  <c:v>-452.41899986300001</c:v>
                </c:pt>
                <c:pt idx="11619">
                  <c:v>-452.27100007500002</c:v>
                </c:pt>
                <c:pt idx="11620">
                  <c:v>-451.95999982500001</c:v>
                </c:pt>
                <c:pt idx="11621">
                  <c:v>-451.733000076</c:v>
                </c:pt>
                <c:pt idx="11622">
                  <c:v>-451.77900006499999</c:v>
                </c:pt>
                <c:pt idx="11623">
                  <c:v>-451.93299993400001</c:v>
                </c:pt>
                <c:pt idx="11624">
                  <c:v>-452.096000081</c:v>
                </c:pt>
                <c:pt idx="11625">
                  <c:v>-452.21600012200003</c:v>
                </c:pt>
                <c:pt idx="11626">
                  <c:v>-452.291999885</c:v>
                </c:pt>
                <c:pt idx="11627">
                  <c:v>-452.324000001</c:v>
                </c:pt>
                <c:pt idx="11628">
                  <c:v>-452.26499999399999</c:v>
                </c:pt>
                <c:pt idx="11629">
                  <c:v>-451.950999862</c:v>
                </c:pt>
                <c:pt idx="11630">
                  <c:v>-451.68999996999997</c:v>
                </c:pt>
                <c:pt idx="11631">
                  <c:v>-451.76799976000001</c:v>
                </c:pt>
                <c:pt idx="11632">
                  <c:v>-451.904000016</c:v>
                </c:pt>
                <c:pt idx="11633">
                  <c:v>-452.14599980999998</c:v>
                </c:pt>
                <c:pt idx="11634">
                  <c:v>-452.26999990399997</c:v>
                </c:pt>
                <c:pt idx="11635">
                  <c:v>-452.28499994800001</c:v>
                </c:pt>
                <c:pt idx="11636">
                  <c:v>-452.17000013199998</c:v>
                </c:pt>
                <c:pt idx="11637">
                  <c:v>-451.90899992599998</c:v>
                </c:pt>
                <c:pt idx="11638">
                  <c:v>-451.589000027</c:v>
                </c:pt>
                <c:pt idx="11639">
                  <c:v>-451.40200018600001</c:v>
                </c:pt>
                <c:pt idx="11640">
                  <c:v>-451.51499997600001</c:v>
                </c:pt>
                <c:pt idx="11641">
                  <c:v>-451.73599995900003</c:v>
                </c:pt>
                <c:pt idx="11642">
                  <c:v>-452.03699976000001</c:v>
                </c:pt>
                <c:pt idx="11643">
                  <c:v>-452.25600003</c:v>
                </c:pt>
                <c:pt idx="11644">
                  <c:v>-452.24200015700001</c:v>
                </c:pt>
                <c:pt idx="11645">
                  <c:v>-452.10799992800003</c:v>
                </c:pt>
                <c:pt idx="11646">
                  <c:v>-451.84799989200002</c:v>
                </c:pt>
                <c:pt idx="11647">
                  <c:v>-451.52799999299998</c:v>
                </c:pt>
                <c:pt idx="11648">
                  <c:v>-451.43399998799998</c:v>
                </c:pt>
                <c:pt idx="11649">
                  <c:v>-451.552000002</c:v>
                </c:pt>
                <c:pt idx="11650">
                  <c:v>-451.702999987</c:v>
                </c:pt>
                <c:pt idx="11651">
                  <c:v>-451.80500009999997</c:v>
                </c:pt>
                <c:pt idx="11652">
                  <c:v>-451.90300015999998</c:v>
                </c:pt>
                <c:pt idx="11653">
                  <c:v>-451.921999943</c:v>
                </c:pt>
                <c:pt idx="11654">
                  <c:v>-451.82700008199998</c:v>
                </c:pt>
                <c:pt idx="11655">
                  <c:v>-451.642000268</c:v>
                </c:pt>
                <c:pt idx="11656">
                  <c:v>-451.42400016800002</c:v>
                </c:pt>
                <c:pt idx="11657">
                  <c:v>-451.43099978999999</c:v>
                </c:pt>
                <c:pt idx="11658">
                  <c:v>-451.573000127</c:v>
                </c:pt>
                <c:pt idx="11659">
                  <c:v>-451.68000015000001</c:v>
                </c:pt>
                <c:pt idx="11660">
                  <c:v>-451.816999947</c:v>
                </c:pt>
                <c:pt idx="11661">
                  <c:v>-451.90599972799998</c:v>
                </c:pt>
                <c:pt idx="11662">
                  <c:v>-451.993000112</c:v>
                </c:pt>
                <c:pt idx="11663">
                  <c:v>-451.90600004300001</c:v>
                </c:pt>
                <c:pt idx="11664">
                  <c:v>-451.67099987199998</c:v>
                </c:pt>
                <c:pt idx="11665">
                  <c:v>-451.33400021599999</c:v>
                </c:pt>
                <c:pt idx="11666">
                  <c:v>-451.15399999800002</c:v>
                </c:pt>
                <c:pt idx="11667">
                  <c:v>-451.27699992200002</c:v>
                </c:pt>
                <c:pt idx="11668">
                  <c:v>-451.44400012199998</c:v>
                </c:pt>
                <c:pt idx="11669">
                  <c:v>-451.60400007200002</c:v>
                </c:pt>
                <c:pt idx="11670">
                  <c:v>-451.76999978700002</c:v>
                </c:pt>
                <c:pt idx="11671">
                  <c:v>-451.91399983600002</c:v>
                </c:pt>
                <c:pt idx="11672">
                  <c:v>-451.92699985299998</c:v>
                </c:pt>
                <c:pt idx="11673">
                  <c:v>-451.665999962</c:v>
                </c:pt>
                <c:pt idx="11674">
                  <c:v>-451.29199996599999</c:v>
                </c:pt>
                <c:pt idx="11675">
                  <c:v>-451.13499990000003</c:v>
                </c:pt>
                <c:pt idx="11676">
                  <c:v>-451.24700014699999</c:v>
                </c:pt>
                <c:pt idx="11677">
                  <c:v>-451.49899976099999</c:v>
                </c:pt>
                <c:pt idx="11678">
                  <c:v>-451.665999962</c:v>
                </c:pt>
                <c:pt idx="11679">
                  <c:v>-451.75599991299998</c:v>
                </c:pt>
                <c:pt idx="11680">
                  <c:v>-451.71100009499997</c:v>
                </c:pt>
                <c:pt idx="11681">
                  <c:v>-451.57199995600001</c:v>
                </c:pt>
                <c:pt idx="11682">
                  <c:v>-451.33599992799998</c:v>
                </c:pt>
                <c:pt idx="11683">
                  <c:v>-451.01000026299999</c:v>
                </c:pt>
                <c:pt idx="11684">
                  <c:v>-450.94199997800001</c:v>
                </c:pt>
                <c:pt idx="11685">
                  <c:v>-451.16299996200001</c:v>
                </c:pt>
                <c:pt idx="11686">
                  <c:v>-451.491999824</c:v>
                </c:pt>
                <c:pt idx="11687">
                  <c:v>-451.70399984300002</c:v>
                </c:pt>
                <c:pt idx="11688">
                  <c:v>-451.75300003000001</c:v>
                </c:pt>
                <c:pt idx="11689">
                  <c:v>-451.73699981499999</c:v>
                </c:pt>
                <c:pt idx="11690">
                  <c:v>-451.59500010800002</c:v>
                </c:pt>
                <c:pt idx="11691">
                  <c:v>-451.41400003299998</c:v>
                </c:pt>
                <c:pt idx="11692">
                  <c:v>-451.11499994500002</c:v>
                </c:pt>
                <c:pt idx="11693">
                  <c:v>-451.035999984</c:v>
                </c:pt>
                <c:pt idx="11694">
                  <c:v>-451.16499998799998</c:v>
                </c:pt>
                <c:pt idx="11695">
                  <c:v>-451.290999795</c:v>
                </c:pt>
                <c:pt idx="11696">
                  <c:v>-451.45699982500003</c:v>
                </c:pt>
                <c:pt idx="11697">
                  <c:v>-451.56200013599999</c:v>
                </c:pt>
                <c:pt idx="11698">
                  <c:v>-451.56299999200002</c:v>
                </c:pt>
                <c:pt idx="11699">
                  <c:v>-451.49799990499997</c:v>
                </c:pt>
                <c:pt idx="11700">
                  <c:v>-451.38399994500003</c:v>
                </c:pt>
                <c:pt idx="11701">
                  <c:v>-451.18600011299998</c:v>
                </c:pt>
                <c:pt idx="11702">
                  <c:v>-451.10599998200001</c:v>
                </c:pt>
                <c:pt idx="11703">
                  <c:v>-451.19100002300002</c:v>
                </c:pt>
                <c:pt idx="11704">
                  <c:v>-451.331000018</c:v>
                </c:pt>
                <c:pt idx="11705">
                  <c:v>-451.47300003999999</c:v>
                </c:pt>
                <c:pt idx="11706">
                  <c:v>-451.65900002500001</c:v>
                </c:pt>
                <c:pt idx="11707">
                  <c:v>-451.66499979100001</c:v>
                </c:pt>
                <c:pt idx="11708">
                  <c:v>-451.52699982299998</c:v>
                </c:pt>
                <c:pt idx="11709">
                  <c:v>-451.23799986900002</c:v>
                </c:pt>
                <c:pt idx="11710">
                  <c:v>-450.86600021499999</c:v>
                </c:pt>
                <c:pt idx="11711">
                  <c:v>-450.82399996499998</c:v>
                </c:pt>
                <c:pt idx="11712">
                  <c:v>-450.96700015699997</c:v>
                </c:pt>
                <c:pt idx="11713">
                  <c:v>-451.16299996200001</c:v>
                </c:pt>
                <c:pt idx="11714">
                  <c:v>-451.40300004300002</c:v>
                </c:pt>
                <c:pt idx="11715">
                  <c:v>-451.654999971</c:v>
                </c:pt>
                <c:pt idx="11716">
                  <c:v>-451.72599982499997</c:v>
                </c:pt>
                <c:pt idx="11717">
                  <c:v>-451.552000002</c:v>
                </c:pt>
                <c:pt idx="11718">
                  <c:v>-451.27600006500001</c:v>
                </c:pt>
                <c:pt idx="11719">
                  <c:v>-450.90799983599999</c:v>
                </c:pt>
                <c:pt idx="11720">
                  <c:v>-450.92499990699997</c:v>
                </c:pt>
                <c:pt idx="11721">
                  <c:v>-451.12200019599999</c:v>
                </c:pt>
                <c:pt idx="11722">
                  <c:v>-451.30399981300002</c:v>
                </c:pt>
                <c:pt idx="11723">
                  <c:v>-451.46300022000003</c:v>
                </c:pt>
                <c:pt idx="11724">
                  <c:v>-451.50600001200002</c:v>
                </c:pt>
                <c:pt idx="11725">
                  <c:v>-451.50399998500001</c:v>
                </c:pt>
                <c:pt idx="11726">
                  <c:v>-451.37499998099997</c:v>
                </c:pt>
                <c:pt idx="11727">
                  <c:v>-451.12599993600003</c:v>
                </c:pt>
                <c:pt idx="11728">
                  <c:v>-450.838000153</c:v>
                </c:pt>
                <c:pt idx="11729">
                  <c:v>-450.961000076</c:v>
                </c:pt>
                <c:pt idx="11730">
                  <c:v>-451.25699996700001</c:v>
                </c:pt>
                <c:pt idx="11731">
                  <c:v>-451.43099978999999</c:v>
                </c:pt>
                <c:pt idx="11732">
                  <c:v>-451.53999984000001</c:v>
                </c:pt>
                <c:pt idx="11733">
                  <c:v>-451.60499992799998</c:v>
                </c:pt>
                <c:pt idx="11734">
                  <c:v>-451.574000297</c:v>
                </c:pt>
                <c:pt idx="11735">
                  <c:v>-451.52299976900002</c:v>
                </c:pt>
                <c:pt idx="11736">
                  <c:v>-451.27600006500001</c:v>
                </c:pt>
                <c:pt idx="11737">
                  <c:v>-450.92400005100001</c:v>
                </c:pt>
                <c:pt idx="11738">
                  <c:v>-450.91599994299997</c:v>
                </c:pt>
                <c:pt idx="11739">
                  <c:v>-451.023999823</c:v>
                </c:pt>
                <c:pt idx="11740">
                  <c:v>-451.20400004099997</c:v>
                </c:pt>
                <c:pt idx="11741">
                  <c:v>-451.36800004399998</c:v>
                </c:pt>
                <c:pt idx="11742">
                  <c:v>-451.46900030099999</c:v>
                </c:pt>
                <c:pt idx="11743">
                  <c:v>-451.523000083</c:v>
                </c:pt>
                <c:pt idx="11744">
                  <c:v>-451.53000001999999</c:v>
                </c:pt>
                <c:pt idx="11745">
                  <c:v>-451.36999975700002</c:v>
                </c:pt>
                <c:pt idx="11746">
                  <c:v>-450.98900013799999</c:v>
                </c:pt>
                <c:pt idx="11747">
                  <c:v>-450.99699993199999</c:v>
                </c:pt>
                <c:pt idx="11748">
                  <c:v>-451.11299991800001</c:v>
                </c:pt>
                <c:pt idx="11749">
                  <c:v>-451.31100006399998</c:v>
                </c:pt>
                <c:pt idx="11750">
                  <c:v>-451.54199986700002</c:v>
                </c:pt>
                <c:pt idx="11751">
                  <c:v>-451.63799990000001</c:v>
                </c:pt>
                <c:pt idx="11752">
                  <c:v>-451.61399989199998</c:v>
                </c:pt>
                <c:pt idx="11753">
                  <c:v>-451.41400003299998</c:v>
                </c:pt>
                <c:pt idx="11754">
                  <c:v>-451.14899977300001</c:v>
                </c:pt>
                <c:pt idx="11755">
                  <c:v>-450.808000064</c:v>
                </c:pt>
                <c:pt idx="11756">
                  <c:v>-450.876000035</c:v>
                </c:pt>
                <c:pt idx="11757">
                  <c:v>-451.07599989300002</c:v>
                </c:pt>
                <c:pt idx="11758">
                  <c:v>-451.37600015200002</c:v>
                </c:pt>
                <c:pt idx="11759">
                  <c:v>-451.694000023</c:v>
                </c:pt>
                <c:pt idx="11760">
                  <c:v>-451.79699999299999</c:v>
                </c:pt>
                <c:pt idx="11761">
                  <c:v>-451.72200008499999</c:v>
                </c:pt>
                <c:pt idx="11762">
                  <c:v>-451.55100014499999</c:v>
                </c:pt>
                <c:pt idx="11763">
                  <c:v>-451.26599993100001</c:v>
                </c:pt>
                <c:pt idx="11764">
                  <c:v>-451.00200015600001</c:v>
                </c:pt>
                <c:pt idx="11765">
                  <c:v>-451.09900004500003</c:v>
                </c:pt>
                <c:pt idx="11766">
                  <c:v>-451.25100020100001</c:v>
                </c:pt>
                <c:pt idx="11767">
                  <c:v>-451.42199982699998</c:v>
                </c:pt>
                <c:pt idx="11768">
                  <c:v>-451.53800012800002</c:v>
                </c:pt>
                <c:pt idx="11769">
                  <c:v>-451.62700022299998</c:v>
                </c:pt>
                <c:pt idx="11770">
                  <c:v>-451.60299990099998</c:v>
                </c:pt>
                <c:pt idx="11771">
                  <c:v>-451.45600028299998</c:v>
                </c:pt>
                <c:pt idx="11772">
                  <c:v>-451.25000003000002</c:v>
                </c:pt>
                <c:pt idx="11773">
                  <c:v>-451.057000109</c:v>
                </c:pt>
                <c:pt idx="11774">
                  <c:v>-451.263999904</c:v>
                </c:pt>
                <c:pt idx="11775">
                  <c:v>-451.39500025000001</c:v>
                </c:pt>
                <c:pt idx="11776">
                  <c:v>-451.53999984000001</c:v>
                </c:pt>
                <c:pt idx="11777">
                  <c:v>-451.66100005200002</c:v>
                </c:pt>
                <c:pt idx="11778">
                  <c:v>-451.74099986900001</c:v>
                </c:pt>
                <c:pt idx="11779">
                  <c:v>-451.79399979499999</c:v>
                </c:pt>
                <c:pt idx="11780">
                  <c:v>-451.64800003400001</c:v>
                </c:pt>
                <c:pt idx="11781">
                  <c:v>-451.36600001699998</c:v>
                </c:pt>
                <c:pt idx="11782">
                  <c:v>-450.99699993199999</c:v>
                </c:pt>
                <c:pt idx="11783">
                  <c:v>-451.07599989300002</c:v>
                </c:pt>
                <c:pt idx="11784">
                  <c:v>-451.24300009299998</c:v>
                </c:pt>
                <c:pt idx="11785">
                  <c:v>-451.43600001499999</c:v>
                </c:pt>
                <c:pt idx="11786">
                  <c:v>-451.62899993600001</c:v>
                </c:pt>
                <c:pt idx="11787">
                  <c:v>-451.81299989299998</c:v>
                </c:pt>
                <c:pt idx="11788">
                  <c:v>-451.943000068</c:v>
                </c:pt>
                <c:pt idx="11789">
                  <c:v>-451.82500005499998</c:v>
                </c:pt>
                <c:pt idx="11790">
                  <c:v>-451.49900007500003</c:v>
                </c:pt>
                <c:pt idx="11791">
                  <c:v>-451.180000033</c:v>
                </c:pt>
                <c:pt idx="11792">
                  <c:v>-451.26100002099997</c:v>
                </c:pt>
                <c:pt idx="11793">
                  <c:v>-451.49700004800002</c:v>
                </c:pt>
                <c:pt idx="11794">
                  <c:v>-451.713999978</c:v>
                </c:pt>
                <c:pt idx="11795">
                  <c:v>-451.86799984700002</c:v>
                </c:pt>
                <c:pt idx="11796">
                  <c:v>-451.939999871</c:v>
                </c:pt>
                <c:pt idx="11797">
                  <c:v>-451.86200007999997</c:v>
                </c:pt>
                <c:pt idx="11798">
                  <c:v>-451.70799989699998</c:v>
                </c:pt>
                <c:pt idx="11799">
                  <c:v>-451.43600001499999</c:v>
                </c:pt>
                <c:pt idx="11800">
                  <c:v>-451.15800005199998</c:v>
                </c:pt>
                <c:pt idx="11801">
                  <c:v>-451.32200005499999</c:v>
                </c:pt>
                <c:pt idx="11802">
                  <c:v>-451.62699990900001</c:v>
                </c:pt>
                <c:pt idx="11803">
                  <c:v>-451.94599995200002</c:v>
                </c:pt>
                <c:pt idx="11804">
                  <c:v>-452.078000153</c:v>
                </c:pt>
                <c:pt idx="11805">
                  <c:v>-452.105000045</c:v>
                </c:pt>
                <c:pt idx="11806">
                  <c:v>-452.03200016400001</c:v>
                </c:pt>
                <c:pt idx="11807">
                  <c:v>-451.85199994599998</c:v>
                </c:pt>
                <c:pt idx="11808">
                  <c:v>-451.66199990799998</c:v>
                </c:pt>
                <c:pt idx="11809">
                  <c:v>-451.40999998000001</c:v>
                </c:pt>
                <c:pt idx="11810">
                  <c:v>-451.51000006599998</c:v>
                </c:pt>
                <c:pt idx="11811">
                  <c:v>-451.637000043</c:v>
                </c:pt>
                <c:pt idx="11812">
                  <c:v>-451.795999822</c:v>
                </c:pt>
                <c:pt idx="11813">
                  <c:v>-451.95000000499999</c:v>
                </c:pt>
                <c:pt idx="11814">
                  <c:v>-452.02700025399997</c:v>
                </c:pt>
                <c:pt idx="11815">
                  <c:v>-452.01199989499997</c:v>
                </c:pt>
                <c:pt idx="11816">
                  <c:v>-451.93000005099998</c:v>
                </c:pt>
                <c:pt idx="11817">
                  <c:v>-451.80900015399999</c:v>
                </c:pt>
                <c:pt idx="11818">
                  <c:v>-451.63199981899999</c:v>
                </c:pt>
                <c:pt idx="11819">
                  <c:v>-451.70099995999999</c:v>
                </c:pt>
                <c:pt idx="11820">
                  <c:v>-451.85499982900001</c:v>
                </c:pt>
                <c:pt idx="11821">
                  <c:v>-452.02000000300001</c:v>
                </c:pt>
                <c:pt idx="11822">
                  <c:v>-452.22199988800003</c:v>
                </c:pt>
                <c:pt idx="11823">
                  <c:v>-452.336000162</c:v>
                </c:pt>
                <c:pt idx="11824">
                  <c:v>-452.29300005599998</c:v>
                </c:pt>
                <c:pt idx="11825">
                  <c:v>-452.12100026000002</c:v>
                </c:pt>
                <c:pt idx="11826">
                  <c:v>-451.79099991200002</c:v>
                </c:pt>
                <c:pt idx="11827">
                  <c:v>-451.57500015300002</c:v>
                </c:pt>
                <c:pt idx="11828">
                  <c:v>-451.70099995999999</c:v>
                </c:pt>
                <c:pt idx="11829">
                  <c:v>-451.88500023199998</c:v>
                </c:pt>
                <c:pt idx="11830">
                  <c:v>-452.13099976500001</c:v>
                </c:pt>
                <c:pt idx="11831">
                  <c:v>-452.40900004299999</c:v>
                </c:pt>
                <c:pt idx="11832">
                  <c:v>-452.61700000799999</c:v>
                </c:pt>
                <c:pt idx="11833">
                  <c:v>-452.55599997500002</c:v>
                </c:pt>
                <c:pt idx="11834">
                  <c:v>-452.32899991099998</c:v>
                </c:pt>
                <c:pt idx="11835">
                  <c:v>-452.01399992199998</c:v>
                </c:pt>
                <c:pt idx="11836">
                  <c:v>-451.790000056</c:v>
                </c:pt>
                <c:pt idx="11837">
                  <c:v>-452.00400010200002</c:v>
                </c:pt>
                <c:pt idx="11838">
                  <c:v>-452.19599985299999</c:v>
                </c:pt>
                <c:pt idx="11839">
                  <c:v>-452.37600007100002</c:v>
                </c:pt>
                <c:pt idx="11840">
                  <c:v>-452.49000003100002</c:v>
                </c:pt>
                <c:pt idx="11841">
                  <c:v>-452.51099984199999</c:v>
                </c:pt>
                <c:pt idx="11842">
                  <c:v>-452.45700005899999</c:v>
                </c:pt>
                <c:pt idx="11843">
                  <c:v>-452.28099989499998</c:v>
                </c:pt>
                <c:pt idx="11844">
                  <c:v>-452.009000012</c:v>
                </c:pt>
                <c:pt idx="11845">
                  <c:v>-451.89599990800002</c:v>
                </c:pt>
                <c:pt idx="11846">
                  <c:v>-452.17899978200001</c:v>
                </c:pt>
                <c:pt idx="11847">
                  <c:v>-452.45500003199999</c:v>
                </c:pt>
                <c:pt idx="11848">
                  <c:v>-452.603000135</c:v>
                </c:pt>
                <c:pt idx="11849">
                  <c:v>-452.71999997799998</c:v>
                </c:pt>
                <c:pt idx="11850">
                  <c:v>-452.74599969899998</c:v>
                </c:pt>
                <c:pt idx="11851">
                  <c:v>-452.71300004099999</c:v>
                </c:pt>
                <c:pt idx="11852">
                  <c:v>-452.59099997300001</c:v>
                </c:pt>
                <c:pt idx="11853">
                  <c:v>-452.30699993000002</c:v>
                </c:pt>
                <c:pt idx="11854">
                  <c:v>-452.13800001700002</c:v>
                </c:pt>
                <c:pt idx="11855">
                  <c:v>-452.22100003200001</c:v>
                </c:pt>
                <c:pt idx="11856">
                  <c:v>-452.40999989900001</c:v>
                </c:pt>
                <c:pt idx="11857">
                  <c:v>-452.60499984699999</c:v>
                </c:pt>
                <c:pt idx="11858">
                  <c:v>-452.75299995</c:v>
                </c:pt>
                <c:pt idx="11859">
                  <c:v>-452.85500006299998</c:v>
                </c:pt>
                <c:pt idx="11860">
                  <c:v>-452.91099987199999</c:v>
                </c:pt>
                <c:pt idx="11861">
                  <c:v>-452.87600018799998</c:v>
                </c:pt>
                <c:pt idx="11862">
                  <c:v>-452.58899994699999</c:v>
                </c:pt>
                <c:pt idx="11863">
                  <c:v>-452.389999945</c:v>
                </c:pt>
                <c:pt idx="11864">
                  <c:v>-452.50499976100002</c:v>
                </c:pt>
                <c:pt idx="11865">
                  <c:v>-452.67500015899998</c:v>
                </c:pt>
                <c:pt idx="11866">
                  <c:v>-452.84099987500002</c:v>
                </c:pt>
                <c:pt idx="11867">
                  <c:v>-452.820000064</c:v>
                </c:pt>
                <c:pt idx="11868">
                  <c:v>-452.68599983500002</c:v>
                </c:pt>
                <c:pt idx="11869">
                  <c:v>-452.42299991700003</c:v>
                </c:pt>
                <c:pt idx="11870">
                  <c:v>-452.01199989499997</c:v>
                </c:pt>
                <c:pt idx="11871">
                  <c:v>-451.544000208</c:v>
                </c:pt>
                <c:pt idx="11872">
                  <c:v>-451.24899986000003</c:v>
                </c:pt>
                <c:pt idx="11873">
                  <c:v>-451.224999852</c:v>
                </c:pt>
                <c:pt idx="11874">
                  <c:v>-451.30799986699998</c:v>
                </c:pt>
                <c:pt idx="11875">
                  <c:v>-451.46699996000001</c:v>
                </c:pt>
                <c:pt idx="11876">
                  <c:v>-451.53999984000001</c:v>
                </c:pt>
                <c:pt idx="11877">
                  <c:v>-451.37400012500001</c:v>
                </c:pt>
                <c:pt idx="11878">
                  <c:v>-451.09000008100003</c:v>
                </c:pt>
                <c:pt idx="11879">
                  <c:v>-450.68000023000002</c:v>
                </c:pt>
                <c:pt idx="11880">
                  <c:v>-450.21300008499998</c:v>
                </c:pt>
                <c:pt idx="11881">
                  <c:v>-450.011999742</c:v>
                </c:pt>
                <c:pt idx="11882">
                  <c:v>-449.99499998499999</c:v>
                </c:pt>
                <c:pt idx="11883">
                  <c:v>-450.005999976</c:v>
                </c:pt>
                <c:pt idx="11884">
                  <c:v>-449.96499989599999</c:v>
                </c:pt>
                <c:pt idx="11885">
                  <c:v>-449.91600002400003</c:v>
                </c:pt>
                <c:pt idx="11886">
                  <c:v>-449.78400013599997</c:v>
                </c:pt>
                <c:pt idx="11887">
                  <c:v>-449.53700011799998</c:v>
                </c:pt>
                <c:pt idx="11888">
                  <c:v>-449.20000014800002</c:v>
                </c:pt>
                <c:pt idx="11889">
                  <c:v>-448.83400025999998</c:v>
                </c:pt>
                <c:pt idx="11890">
                  <c:v>-448.73899977000002</c:v>
                </c:pt>
                <c:pt idx="11891">
                  <c:v>-448.74500016399998</c:v>
                </c:pt>
                <c:pt idx="11892">
                  <c:v>-448.71399990499998</c:v>
                </c:pt>
                <c:pt idx="11893">
                  <c:v>-448.70699996799999</c:v>
                </c:pt>
                <c:pt idx="11894">
                  <c:v>-448.64599993500002</c:v>
                </c:pt>
                <c:pt idx="11895">
                  <c:v>-448.58100016100002</c:v>
                </c:pt>
                <c:pt idx="11896">
                  <c:v>-448.34199993599998</c:v>
                </c:pt>
                <c:pt idx="11897">
                  <c:v>-447.954999923</c:v>
                </c:pt>
                <c:pt idx="11898">
                  <c:v>-447.468999994</c:v>
                </c:pt>
                <c:pt idx="11899">
                  <c:v>-447.18999986099999</c:v>
                </c:pt>
                <c:pt idx="11900">
                  <c:v>-447.17899986999998</c:v>
                </c:pt>
                <c:pt idx="11901">
                  <c:v>-447.20499990500002</c:v>
                </c:pt>
                <c:pt idx="11902">
                  <c:v>-447.22100011999999</c:v>
                </c:pt>
                <c:pt idx="11903">
                  <c:v>-447.23700002099997</c:v>
                </c:pt>
                <c:pt idx="11904">
                  <c:v>-447.22800005699997</c:v>
                </c:pt>
                <c:pt idx="11905">
                  <c:v>-447.08800006199999</c:v>
                </c:pt>
                <c:pt idx="11906">
                  <c:v>-446.67299998700003</c:v>
                </c:pt>
                <c:pt idx="11907">
                  <c:v>-446.15000003300003</c:v>
                </c:pt>
                <c:pt idx="11908">
                  <c:v>-445.898000104</c:v>
                </c:pt>
                <c:pt idx="11909">
                  <c:v>-445.87499995299999</c:v>
                </c:pt>
                <c:pt idx="11910">
                  <c:v>-445.98600002900002</c:v>
                </c:pt>
                <c:pt idx="11911">
                  <c:v>-446.00900018099998</c:v>
                </c:pt>
                <c:pt idx="11912">
                  <c:v>-445.95099971600001</c:v>
                </c:pt>
                <c:pt idx="11913">
                  <c:v>-445.750999858</c:v>
                </c:pt>
                <c:pt idx="11914">
                  <c:v>-445.455999824</c:v>
                </c:pt>
                <c:pt idx="11915">
                  <c:v>-445.06700009799999</c:v>
                </c:pt>
                <c:pt idx="11916">
                  <c:v>-444.59099998900001</c:v>
                </c:pt>
                <c:pt idx="11917">
                  <c:v>-444.43100004000001</c:v>
                </c:pt>
                <c:pt idx="11918">
                  <c:v>-444.517000252</c:v>
                </c:pt>
                <c:pt idx="11919">
                  <c:v>-444.70699997600002</c:v>
                </c:pt>
                <c:pt idx="11920">
                  <c:v>-444.774000091</c:v>
                </c:pt>
                <c:pt idx="11921">
                  <c:v>-444.67199997699998</c:v>
                </c:pt>
                <c:pt idx="11922">
                  <c:v>-444.50000018100002</c:v>
                </c:pt>
                <c:pt idx="11923">
                  <c:v>-444.20299980599998</c:v>
                </c:pt>
                <c:pt idx="11924">
                  <c:v>-443.86699969199998</c:v>
                </c:pt>
                <c:pt idx="11925">
                  <c:v>-443.42000013000001</c:v>
                </c:pt>
                <c:pt idx="11926">
                  <c:v>-443.252999929</c:v>
                </c:pt>
                <c:pt idx="11927">
                  <c:v>-443.247000163</c:v>
                </c:pt>
                <c:pt idx="11928">
                  <c:v>-443.23299997499998</c:v>
                </c:pt>
                <c:pt idx="11929">
                  <c:v>-443.25400009999998</c:v>
                </c:pt>
                <c:pt idx="11930">
                  <c:v>-443.20699994</c:v>
                </c:pt>
                <c:pt idx="11931">
                  <c:v>-443.05399992700001</c:v>
                </c:pt>
                <c:pt idx="11932">
                  <c:v>-442.83200008799997</c:v>
                </c:pt>
                <c:pt idx="11933">
                  <c:v>-442.56300008900001</c:v>
                </c:pt>
                <c:pt idx="11934">
                  <c:v>-442.21599998400001</c:v>
                </c:pt>
                <c:pt idx="11935">
                  <c:v>-442.05199998099999</c:v>
                </c:pt>
                <c:pt idx="11936">
                  <c:v>-442.002999794</c:v>
                </c:pt>
                <c:pt idx="11937">
                  <c:v>-442.00300010900003</c:v>
                </c:pt>
                <c:pt idx="11938">
                  <c:v>-441.99900005500001</c:v>
                </c:pt>
                <c:pt idx="11939">
                  <c:v>-442.032999883</c:v>
                </c:pt>
                <c:pt idx="11940">
                  <c:v>-441.883000068</c:v>
                </c:pt>
                <c:pt idx="11941">
                  <c:v>-441.58700017699999</c:v>
                </c:pt>
                <c:pt idx="11942">
                  <c:v>-441.14300018400002</c:v>
                </c:pt>
                <c:pt idx="11943">
                  <c:v>-440.62100008599998</c:v>
                </c:pt>
                <c:pt idx="11944">
                  <c:v>-440.49999987500001</c:v>
                </c:pt>
                <c:pt idx="11945">
                  <c:v>-440.51000000900001</c:v>
                </c:pt>
                <c:pt idx="11946">
                  <c:v>-440.56599981900001</c:v>
                </c:pt>
                <c:pt idx="11947">
                  <c:v>-440.65899996799999</c:v>
                </c:pt>
                <c:pt idx="11948">
                  <c:v>-440.75799988300002</c:v>
                </c:pt>
                <c:pt idx="11949">
                  <c:v>-440.67299984200002</c:v>
                </c:pt>
                <c:pt idx="11950">
                  <c:v>-440.34100009600002</c:v>
                </c:pt>
                <c:pt idx="11951">
                  <c:v>-439.90899995000001</c:v>
                </c:pt>
                <c:pt idx="11952">
                  <c:v>-439.39299993200001</c:v>
                </c:pt>
                <c:pt idx="11953">
                  <c:v>-439.33400024000002</c:v>
                </c:pt>
                <c:pt idx="11954">
                  <c:v>-439.39799984199999</c:v>
                </c:pt>
                <c:pt idx="11955">
                  <c:v>-439.44000009199999</c:v>
                </c:pt>
                <c:pt idx="11956">
                  <c:v>-439.45199993900002</c:v>
                </c:pt>
                <c:pt idx="11957">
                  <c:v>-439.34400005999998</c:v>
                </c:pt>
                <c:pt idx="11958">
                  <c:v>-439.18199976900002</c:v>
                </c:pt>
                <c:pt idx="11959">
                  <c:v>-438.89500015599998</c:v>
                </c:pt>
                <c:pt idx="11960">
                  <c:v>-438.490000216</c:v>
                </c:pt>
                <c:pt idx="11961">
                  <c:v>-438.05199998900002</c:v>
                </c:pt>
                <c:pt idx="11962">
                  <c:v>-438.10399974500001</c:v>
                </c:pt>
                <c:pt idx="11963">
                  <c:v>-438.26499986499999</c:v>
                </c:pt>
                <c:pt idx="11964">
                  <c:v>-438.40400000300002</c:v>
                </c:pt>
                <c:pt idx="11965">
                  <c:v>-438.47099980299998</c:v>
                </c:pt>
                <c:pt idx="11966">
                  <c:v>-438.48800018899999</c:v>
                </c:pt>
                <c:pt idx="11967">
                  <c:v>-438.40500017400001</c:v>
                </c:pt>
                <c:pt idx="11968">
                  <c:v>-438.29999986299998</c:v>
                </c:pt>
                <c:pt idx="11969">
                  <c:v>-438.00300011600001</c:v>
                </c:pt>
                <c:pt idx="11970">
                  <c:v>-437.61200005000001</c:v>
                </c:pt>
                <c:pt idx="11971">
                  <c:v>-437.63400003100003</c:v>
                </c:pt>
                <c:pt idx="11972">
                  <c:v>-437.71299999199999</c:v>
                </c:pt>
                <c:pt idx="11973">
                  <c:v>-437.859000068</c:v>
                </c:pt>
                <c:pt idx="11974">
                  <c:v>-437.98099982100001</c:v>
                </c:pt>
                <c:pt idx="11975">
                  <c:v>-438.03299989099997</c:v>
                </c:pt>
                <c:pt idx="11976">
                  <c:v>-438.03699994499999</c:v>
                </c:pt>
                <c:pt idx="11977">
                  <c:v>-437.99000009899999</c:v>
                </c:pt>
                <c:pt idx="11978">
                  <c:v>-437.78199981900002</c:v>
                </c:pt>
                <c:pt idx="11979">
                  <c:v>-437.37500016600001</c:v>
                </c:pt>
                <c:pt idx="11980">
                  <c:v>-437.39499980599999</c:v>
                </c:pt>
                <c:pt idx="11981">
                  <c:v>-437.48400021600003</c:v>
                </c:pt>
                <c:pt idx="11982">
                  <c:v>-437.64600019199997</c:v>
                </c:pt>
                <c:pt idx="11983">
                  <c:v>-437.83500006000003</c:v>
                </c:pt>
                <c:pt idx="11984">
                  <c:v>-437.88500010299998</c:v>
                </c:pt>
                <c:pt idx="11985">
                  <c:v>-437.80800016799998</c:v>
                </c:pt>
                <c:pt idx="11986">
                  <c:v>-437.55800026700001</c:v>
                </c:pt>
                <c:pt idx="11987">
                  <c:v>-437.24400013500002</c:v>
                </c:pt>
                <c:pt idx="11988">
                  <c:v>-436.892999976</c:v>
                </c:pt>
                <c:pt idx="11989">
                  <c:v>-436.95600003700002</c:v>
                </c:pt>
                <c:pt idx="11990">
                  <c:v>-437.12699997700003</c:v>
                </c:pt>
                <c:pt idx="11991">
                  <c:v>-437.391000066</c:v>
                </c:pt>
                <c:pt idx="11992">
                  <c:v>-437.667000003</c:v>
                </c:pt>
                <c:pt idx="11993">
                  <c:v>-437.72300012599999</c:v>
                </c:pt>
                <c:pt idx="11994">
                  <c:v>-437.59800017600003</c:v>
                </c:pt>
                <c:pt idx="11995">
                  <c:v>-437.37699987799999</c:v>
                </c:pt>
                <c:pt idx="11996">
                  <c:v>-437.04500013299997</c:v>
                </c:pt>
                <c:pt idx="11997">
                  <c:v>-436.78300007000001</c:v>
                </c:pt>
                <c:pt idx="11998">
                  <c:v>-436.86000000500002</c:v>
                </c:pt>
                <c:pt idx="11999">
                  <c:v>-436.98099990100002</c:v>
                </c:pt>
                <c:pt idx="12000">
                  <c:v>-437.11599998600002</c:v>
                </c:pt>
                <c:pt idx="12001">
                  <c:v>-437.18999972300003</c:v>
                </c:pt>
                <c:pt idx="12002">
                  <c:v>-437.23100011700001</c:v>
                </c:pt>
                <c:pt idx="12003">
                  <c:v>-437.15900009299997</c:v>
                </c:pt>
                <c:pt idx="12004">
                  <c:v>-436.96199980300003</c:v>
                </c:pt>
                <c:pt idx="12005">
                  <c:v>-436.70800016300001</c:v>
                </c:pt>
                <c:pt idx="12006">
                  <c:v>-436.519999837</c:v>
                </c:pt>
                <c:pt idx="12007">
                  <c:v>-436.70200008199998</c:v>
                </c:pt>
                <c:pt idx="12008">
                  <c:v>-436.80099999800001</c:v>
                </c:pt>
                <c:pt idx="12009">
                  <c:v>-436.91000004799997</c:v>
                </c:pt>
                <c:pt idx="12010">
                  <c:v>-436.98799983800001</c:v>
                </c:pt>
                <c:pt idx="12011">
                  <c:v>-437.02199998100002</c:v>
                </c:pt>
                <c:pt idx="12012">
                  <c:v>-437.02499986399999</c:v>
                </c:pt>
                <c:pt idx="12013">
                  <c:v>-436.82999991600002</c:v>
                </c:pt>
                <c:pt idx="12014">
                  <c:v>-436.50200022400003</c:v>
                </c:pt>
                <c:pt idx="12015">
                  <c:v>-436.13500016500001</c:v>
                </c:pt>
                <c:pt idx="12016">
                  <c:v>-436.18599975000001</c:v>
                </c:pt>
                <c:pt idx="12017">
                  <c:v>-436.32100014899999</c:v>
                </c:pt>
                <c:pt idx="12018">
                  <c:v>-436.47799990099998</c:v>
                </c:pt>
                <c:pt idx="12019">
                  <c:v>-436.62899988700002</c:v>
                </c:pt>
                <c:pt idx="12020">
                  <c:v>-436.76399997200002</c:v>
                </c:pt>
                <c:pt idx="12021">
                  <c:v>-436.84600013099998</c:v>
                </c:pt>
                <c:pt idx="12022">
                  <c:v>-436.679999786</c:v>
                </c:pt>
                <c:pt idx="12023">
                  <c:v>-436.30899998799998</c:v>
                </c:pt>
                <c:pt idx="12024">
                  <c:v>-435.98999994600001</c:v>
                </c:pt>
                <c:pt idx="12025">
                  <c:v>-436.04200001599997</c:v>
                </c:pt>
                <c:pt idx="12026">
                  <c:v>-436.243999901</c:v>
                </c:pt>
                <c:pt idx="12027">
                  <c:v>-436.42299994799998</c:v>
                </c:pt>
                <c:pt idx="12028">
                  <c:v>-436.53400002500001</c:v>
                </c:pt>
                <c:pt idx="12029">
                  <c:v>-436.55999974600002</c:v>
                </c:pt>
                <c:pt idx="12030">
                  <c:v>-436.43400025300002</c:v>
                </c:pt>
                <c:pt idx="12031">
                  <c:v>-436.23099988299998</c:v>
                </c:pt>
                <c:pt idx="12032">
                  <c:v>-435.91399986800002</c:v>
                </c:pt>
                <c:pt idx="12033">
                  <c:v>-435.63199985099999</c:v>
                </c:pt>
                <c:pt idx="12034">
                  <c:v>-435.76800010599999</c:v>
                </c:pt>
                <c:pt idx="12035">
                  <c:v>-436.03799996200001</c:v>
                </c:pt>
                <c:pt idx="12036">
                  <c:v>-436.31800026600001</c:v>
                </c:pt>
                <c:pt idx="12037">
                  <c:v>-436.405999877</c:v>
                </c:pt>
                <c:pt idx="12038">
                  <c:v>-436.38799994999999</c:v>
                </c:pt>
                <c:pt idx="12039">
                  <c:v>-436.267000053</c:v>
                </c:pt>
                <c:pt idx="12040">
                  <c:v>-436.03799996200001</c:v>
                </c:pt>
                <c:pt idx="12041">
                  <c:v>-435.80300010500002</c:v>
                </c:pt>
                <c:pt idx="12042">
                  <c:v>-435.54499978199999</c:v>
                </c:pt>
                <c:pt idx="12043">
                  <c:v>-435.61300006699997</c:v>
                </c:pt>
                <c:pt idx="12044">
                  <c:v>-435.70599990199997</c:v>
                </c:pt>
                <c:pt idx="12045">
                  <c:v>-435.82500008599999</c:v>
                </c:pt>
                <c:pt idx="12046">
                  <c:v>-435.93599984899998</c:v>
                </c:pt>
                <c:pt idx="12047">
                  <c:v>-435.967999964</c:v>
                </c:pt>
                <c:pt idx="12048">
                  <c:v>-435.904000048</c:v>
                </c:pt>
                <c:pt idx="12049">
                  <c:v>-435.77500004299998</c:v>
                </c:pt>
                <c:pt idx="12050">
                  <c:v>-435.60900001300001</c:v>
                </c:pt>
                <c:pt idx="12051">
                  <c:v>-435.423999885</c:v>
                </c:pt>
                <c:pt idx="12052">
                  <c:v>-435.46000005399998</c:v>
                </c:pt>
                <c:pt idx="12053">
                  <c:v>-435.57800006799999</c:v>
                </c:pt>
                <c:pt idx="12054">
                  <c:v>-435.703000019</c:v>
                </c:pt>
                <c:pt idx="12055">
                  <c:v>-435.86099994099999</c:v>
                </c:pt>
                <c:pt idx="12056">
                  <c:v>-435.92899991199999</c:v>
                </c:pt>
                <c:pt idx="12057">
                  <c:v>-435.83899996000002</c:v>
                </c:pt>
                <c:pt idx="12058">
                  <c:v>-435.619000148</c:v>
                </c:pt>
                <c:pt idx="12059">
                  <c:v>-435.24600000800001</c:v>
                </c:pt>
                <c:pt idx="12060">
                  <c:v>-435.01800008800001</c:v>
                </c:pt>
                <c:pt idx="12061">
                  <c:v>-435.11000006699999</c:v>
                </c:pt>
                <c:pt idx="12062">
                  <c:v>-435.25600014299999</c:v>
                </c:pt>
                <c:pt idx="12063">
                  <c:v>-435.46200008099999</c:v>
                </c:pt>
                <c:pt idx="12064">
                  <c:v>-435.69699993799998</c:v>
                </c:pt>
                <c:pt idx="12065">
                  <c:v>-435.85800005800002</c:v>
                </c:pt>
                <c:pt idx="12066">
                  <c:v>-435.74999986400002</c:v>
                </c:pt>
                <c:pt idx="12067">
                  <c:v>-435.47799998199997</c:v>
                </c:pt>
                <c:pt idx="12068">
                  <c:v>-435.11900003099998</c:v>
                </c:pt>
                <c:pt idx="12069">
                  <c:v>-434.87899994899999</c:v>
                </c:pt>
                <c:pt idx="12070">
                  <c:v>-435.05899985299999</c:v>
                </c:pt>
                <c:pt idx="12071">
                  <c:v>-435.21299972200001</c:v>
                </c:pt>
                <c:pt idx="12072">
                  <c:v>-435.35300003100002</c:v>
                </c:pt>
                <c:pt idx="12073">
                  <c:v>-435.42199985799999</c:v>
                </c:pt>
                <c:pt idx="12074">
                  <c:v>-435.39999987700003</c:v>
                </c:pt>
                <c:pt idx="12075">
                  <c:v>-435.29899993399999</c:v>
                </c:pt>
                <c:pt idx="12076">
                  <c:v>-435.07699978099998</c:v>
                </c:pt>
                <c:pt idx="12077">
                  <c:v>-434.76099993600002</c:v>
                </c:pt>
                <c:pt idx="12078">
                  <c:v>-434.63100007499997</c:v>
                </c:pt>
                <c:pt idx="12079">
                  <c:v>-434.87800009300003</c:v>
                </c:pt>
                <c:pt idx="12080">
                  <c:v>-435.11600014800001</c:v>
                </c:pt>
                <c:pt idx="12081">
                  <c:v>-435.22300017100002</c:v>
                </c:pt>
                <c:pt idx="12082">
                  <c:v>-435.297999764</c:v>
                </c:pt>
                <c:pt idx="12083">
                  <c:v>-435.27799980899999</c:v>
                </c:pt>
                <c:pt idx="12084">
                  <c:v>-435.20000001900002</c:v>
                </c:pt>
                <c:pt idx="12085">
                  <c:v>-435.03399998899999</c:v>
                </c:pt>
                <c:pt idx="12086">
                  <c:v>-434.70699983899999</c:v>
                </c:pt>
                <c:pt idx="12087">
                  <c:v>-434.516999801</c:v>
                </c:pt>
                <c:pt idx="12088">
                  <c:v>-434.56299978999999</c:v>
                </c:pt>
                <c:pt idx="12089">
                  <c:v>-434.71399977599998</c:v>
                </c:pt>
                <c:pt idx="12090">
                  <c:v>-434.86799995899997</c:v>
                </c:pt>
                <c:pt idx="12091">
                  <c:v>-434.97499998199999</c:v>
                </c:pt>
                <c:pt idx="12092">
                  <c:v>-435.03399998899999</c:v>
                </c:pt>
                <c:pt idx="12093">
                  <c:v>-435.04399980900001</c:v>
                </c:pt>
                <c:pt idx="12094">
                  <c:v>-434.96600001799999</c:v>
                </c:pt>
                <c:pt idx="12095">
                  <c:v>-434.637000156</c:v>
                </c:pt>
                <c:pt idx="12096">
                  <c:v>-434.41299997499999</c:v>
                </c:pt>
                <c:pt idx="12097">
                  <c:v>-434.49100007999999</c:v>
                </c:pt>
                <c:pt idx="12098">
                  <c:v>-434.62299996799999</c:v>
                </c:pt>
                <c:pt idx="12099">
                  <c:v>-434.85499994100002</c:v>
                </c:pt>
                <c:pt idx="12100">
                  <c:v>-434.96399999099998</c:v>
                </c:pt>
                <c:pt idx="12101">
                  <c:v>-434.96000025199999</c:v>
                </c:pt>
                <c:pt idx="12102">
                  <c:v>-434.82699987900003</c:v>
                </c:pt>
                <c:pt idx="12103">
                  <c:v>-434.54699988900001</c:v>
                </c:pt>
                <c:pt idx="12104">
                  <c:v>-434.212999803</c:v>
                </c:pt>
                <c:pt idx="12105">
                  <c:v>-434.06200013099999</c:v>
                </c:pt>
                <c:pt idx="12106">
                  <c:v>-434.17499992099999</c:v>
                </c:pt>
                <c:pt idx="12107">
                  <c:v>-434.39299970600001</c:v>
                </c:pt>
                <c:pt idx="12108">
                  <c:v>-434.68400000100002</c:v>
                </c:pt>
                <c:pt idx="12109">
                  <c:v>-434.88799991299999</c:v>
                </c:pt>
                <c:pt idx="12110">
                  <c:v>-434.854000085</c:v>
                </c:pt>
                <c:pt idx="12111">
                  <c:v>-434.70199992900001</c:v>
                </c:pt>
                <c:pt idx="12112">
                  <c:v>-434.42300010899999</c:v>
                </c:pt>
                <c:pt idx="12113">
                  <c:v>-434.08900002299998</c:v>
                </c:pt>
                <c:pt idx="12114">
                  <c:v>-434.03000001599997</c:v>
                </c:pt>
                <c:pt idx="12115">
                  <c:v>-434.14899988600001</c:v>
                </c:pt>
                <c:pt idx="12116">
                  <c:v>-434.29499996099997</c:v>
                </c:pt>
                <c:pt idx="12117">
                  <c:v>-434.38699994000001</c:v>
                </c:pt>
                <c:pt idx="12118">
                  <c:v>-434.46900009900003</c:v>
                </c:pt>
                <c:pt idx="12119">
                  <c:v>-434.47100012599998</c:v>
                </c:pt>
                <c:pt idx="12120">
                  <c:v>-434.35599999499999</c:v>
                </c:pt>
                <c:pt idx="12121">
                  <c:v>-434.15199976899999</c:v>
                </c:pt>
                <c:pt idx="12122">
                  <c:v>-433.920000109</c:v>
                </c:pt>
                <c:pt idx="12123">
                  <c:v>-433.964999928</c:v>
                </c:pt>
                <c:pt idx="12124">
                  <c:v>-434.10600009400002</c:v>
                </c:pt>
                <c:pt idx="12125">
                  <c:v>-434.20900006300002</c:v>
                </c:pt>
                <c:pt idx="12126">
                  <c:v>-434.33600004099998</c:v>
                </c:pt>
                <c:pt idx="12127">
                  <c:v>-434.40899992099997</c:v>
                </c:pt>
                <c:pt idx="12128">
                  <c:v>-434.47699989199998</c:v>
                </c:pt>
                <c:pt idx="12129">
                  <c:v>-434.37199989599998</c:v>
                </c:pt>
                <c:pt idx="12130">
                  <c:v>-434.11800025500003</c:v>
                </c:pt>
                <c:pt idx="12131">
                  <c:v>-433.76600024099997</c:v>
                </c:pt>
                <c:pt idx="12132">
                  <c:v>-433.62400021899998</c:v>
                </c:pt>
                <c:pt idx="12133">
                  <c:v>-433.74699982800001</c:v>
                </c:pt>
                <c:pt idx="12134">
                  <c:v>-433.90900011899998</c:v>
                </c:pt>
                <c:pt idx="12135">
                  <c:v>-434.05900024800002</c:v>
                </c:pt>
                <c:pt idx="12136">
                  <c:v>-434.20799989300002</c:v>
                </c:pt>
                <c:pt idx="12137">
                  <c:v>-434.33499986999999</c:v>
                </c:pt>
                <c:pt idx="12138">
                  <c:v>-434.327999933</c:v>
                </c:pt>
                <c:pt idx="12139">
                  <c:v>-434.048999799</c:v>
                </c:pt>
                <c:pt idx="12140">
                  <c:v>-433.66099993</c:v>
                </c:pt>
                <c:pt idx="12141">
                  <c:v>-433.54199974599999</c:v>
                </c:pt>
                <c:pt idx="12142">
                  <c:v>-433.65300013699999</c:v>
                </c:pt>
                <c:pt idx="12143">
                  <c:v>-433.898999984</c:v>
                </c:pt>
                <c:pt idx="12144">
                  <c:v>-434.05600005100001</c:v>
                </c:pt>
                <c:pt idx="12145">
                  <c:v>-434.13299998500003</c:v>
                </c:pt>
                <c:pt idx="12146">
                  <c:v>-434.06799989799998</c:v>
                </c:pt>
                <c:pt idx="12147">
                  <c:v>-433.90999997500001</c:v>
                </c:pt>
                <c:pt idx="12148">
                  <c:v>-433.655000164</c:v>
                </c:pt>
                <c:pt idx="12149">
                  <c:v>-433.31499999599998</c:v>
                </c:pt>
                <c:pt idx="12150">
                  <c:v>-433.28399973699999</c:v>
                </c:pt>
                <c:pt idx="12151">
                  <c:v>-433.50500003399998</c:v>
                </c:pt>
                <c:pt idx="12152">
                  <c:v>-433.82899998699997</c:v>
                </c:pt>
                <c:pt idx="12153">
                  <c:v>-434.03000001599997</c:v>
                </c:pt>
                <c:pt idx="12154">
                  <c:v>-434.06599987099997</c:v>
                </c:pt>
                <c:pt idx="12155">
                  <c:v>-434.02899984499999</c:v>
                </c:pt>
                <c:pt idx="12156">
                  <c:v>-433.86899989599999</c:v>
                </c:pt>
                <c:pt idx="12157">
                  <c:v>-433.66900003699999</c:v>
                </c:pt>
                <c:pt idx="12158">
                  <c:v>-433.35699993200001</c:v>
                </c:pt>
                <c:pt idx="12159">
                  <c:v>-433.31499999599998</c:v>
                </c:pt>
                <c:pt idx="12160">
                  <c:v>-433.443000144</c:v>
                </c:pt>
                <c:pt idx="12161">
                  <c:v>-433.56300018500002</c:v>
                </c:pt>
                <c:pt idx="12162">
                  <c:v>-433.71900008099999</c:v>
                </c:pt>
                <c:pt idx="12163">
                  <c:v>-433.80799986199997</c:v>
                </c:pt>
                <c:pt idx="12164">
                  <c:v>-433.79199996099999</c:v>
                </c:pt>
                <c:pt idx="12165">
                  <c:v>-433.706999919</c:v>
                </c:pt>
                <c:pt idx="12166">
                  <c:v>-433.57500003199999</c:v>
                </c:pt>
                <c:pt idx="12167">
                  <c:v>-433.363999869</c:v>
                </c:pt>
                <c:pt idx="12168">
                  <c:v>-433.32199993299997</c:v>
                </c:pt>
                <c:pt idx="12169">
                  <c:v>-433.40499994800001</c:v>
                </c:pt>
                <c:pt idx="12170">
                  <c:v>-433.54000003300001</c:v>
                </c:pt>
                <c:pt idx="12171">
                  <c:v>-433.671000064</c:v>
                </c:pt>
                <c:pt idx="12172">
                  <c:v>-433.842000004</c:v>
                </c:pt>
                <c:pt idx="12173">
                  <c:v>-433.82899998699997</c:v>
                </c:pt>
                <c:pt idx="12174">
                  <c:v>-433.67199992100001</c:v>
                </c:pt>
                <c:pt idx="12175">
                  <c:v>-433.36500003899999</c:v>
                </c:pt>
                <c:pt idx="12176">
                  <c:v>-432.98000005300003</c:v>
                </c:pt>
                <c:pt idx="12177">
                  <c:v>-432.97599999900001</c:v>
                </c:pt>
                <c:pt idx="12178">
                  <c:v>-433.11700016499998</c:v>
                </c:pt>
                <c:pt idx="12179">
                  <c:v>-433.306999889</c:v>
                </c:pt>
                <c:pt idx="12180">
                  <c:v>-433.535999979</c:v>
                </c:pt>
                <c:pt idx="12181">
                  <c:v>-433.77200000699997</c:v>
                </c:pt>
                <c:pt idx="12182">
                  <c:v>-433.82499993300002</c:v>
                </c:pt>
                <c:pt idx="12183">
                  <c:v>-433.63200001199999</c:v>
                </c:pt>
                <c:pt idx="12184">
                  <c:v>-433.33799983400002</c:v>
                </c:pt>
                <c:pt idx="12185">
                  <c:v>-432.958000072</c:v>
                </c:pt>
                <c:pt idx="12186">
                  <c:v>-433.013000025</c:v>
                </c:pt>
                <c:pt idx="12187">
                  <c:v>-433.20799997300003</c:v>
                </c:pt>
                <c:pt idx="12188">
                  <c:v>-433.38299996699999</c:v>
                </c:pt>
                <c:pt idx="12189">
                  <c:v>-433.53100006900002</c:v>
                </c:pt>
                <c:pt idx="12190">
                  <c:v>-433.55999998700003</c:v>
                </c:pt>
                <c:pt idx="12191">
                  <c:v>-433.53699983600001</c:v>
                </c:pt>
                <c:pt idx="12192">
                  <c:v>-433.39000021800001</c:v>
                </c:pt>
                <c:pt idx="12193">
                  <c:v>-433.12400010200002</c:v>
                </c:pt>
                <c:pt idx="12194">
                  <c:v>-432.822999987</c:v>
                </c:pt>
                <c:pt idx="12195">
                  <c:v>-432.98400010699999</c:v>
                </c:pt>
                <c:pt idx="12196">
                  <c:v>-433.27700011399997</c:v>
                </c:pt>
                <c:pt idx="12197">
                  <c:v>-433.44499985700003</c:v>
                </c:pt>
                <c:pt idx="12198">
                  <c:v>-433.54200006000002</c:v>
                </c:pt>
                <c:pt idx="12199">
                  <c:v>-433.592999959</c:v>
                </c:pt>
                <c:pt idx="12200">
                  <c:v>-433.54200006000002</c:v>
                </c:pt>
                <c:pt idx="12201">
                  <c:v>-433.47200006200001</c:v>
                </c:pt>
                <c:pt idx="12202">
                  <c:v>-433.20699980199998</c:v>
                </c:pt>
                <c:pt idx="12203">
                  <c:v>-432.844000112</c:v>
                </c:pt>
                <c:pt idx="12204">
                  <c:v>-432.87300003000001</c:v>
                </c:pt>
                <c:pt idx="12205">
                  <c:v>-432.97699985600002</c:v>
                </c:pt>
                <c:pt idx="12206">
                  <c:v>-433.15200016400001</c:v>
                </c:pt>
                <c:pt idx="12207">
                  <c:v>-433.30300014900001</c:v>
                </c:pt>
                <c:pt idx="12208">
                  <c:v>-433.388000191</c:v>
                </c:pt>
                <c:pt idx="12209">
                  <c:v>-433.42499990200002</c:v>
                </c:pt>
                <c:pt idx="12210">
                  <c:v>-433.41100002899998</c:v>
                </c:pt>
                <c:pt idx="12211">
                  <c:v>-433.235000179</c:v>
                </c:pt>
                <c:pt idx="12212">
                  <c:v>-432.84199977100002</c:v>
                </c:pt>
                <c:pt idx="12213">
                  <c:v>-432.88500019100002</c:v>
                </c:pt>
                <c:pt idx="12214">
                  <c:v>-433.00000000699998</c:v>
                </c:pt>
                <c:pt idx="12215">
                  <c:v>-433.19000004600002</c:v>
                </c:pt>
                <c:pt idx="12216">
                  <c:v>-433.40799983099998</c:v>
                </c:pt>
                <c:pt idx="12217">
                  <c:v>-433.48900013399998</c:v>
                </c:pt>
                <c:pt idx="12218">
                  <c:v>-433.44600002700003</c:v>
                </c:pt>
                <c:pt idx="12219">
                  <c:v>-433.22700007100002</c:v>
                </c:pt>
                <c:pt idx="12220">
                  <c:v>-432.94400019800003</c:v>
                </c:pt>
                <c:pt idx="12221">
                  <c:v>-432.60799976999999</c:v>
                </c:pt>
                <c:pt idx="12222">
                  <c:v>-432.69499983899999</c:v>
                </c:pt>
                <c:pt idx="12223">
                  <c:v>-432.89299998400003</c:v>
                </c:pt>
                <c:pt idx="12224">
                  <c:v>-433.18500013599999</c:v>
                </c:pt>
                <c:pt idx="12225">
                  <c:v>-433.48999999</c:v>
                </c:pt>
                <c:pt idx="12226">
                  <c:v>-433.577000059</c:v>
                </c:pt>
                <c:pt idx="12227">
                  <c:v>-433.48300005300001</c:v>
                </c:pt>
                <c:pt idx="12228">
                  <c:v>-433.29300001500002</c:v>
                </c:pt>
                <c:pt idx="12229">
                  <c:v>-432.99100004399997</c:v>
                </c:pt>
                <c:pt idx="12230">
                  <c:v>-432.74699990900001</c:v>
                </c:pt>
                <c:pt idx="12231">
                  <c:v>-432.847999851</c:v>
                </c:pt>
                <c:pt idx="12232">
                  <c:v>-432.99599995400001</c:v>
                </c:pt>
                <c:pt idx="12233">
                  <c:v>-433.15800024399999</c:v>
                </c:pt>
                <c:pt idx="12234">
                  <c:v>-433.26000004299999</c:v>
                </c:pt>
                <c:pt idx="12235">
                  <c:v>-433.33099989700003</c:v>
                </c:pt>
                <c:pt idx="12236">
                  <c:v>-433.29100030199999</c:v>
                </c:pt>
                <c:pt idx="12237">
                  <c:v>-433.12400010200002</c:v>
                </c:pt>
                <c:pt idx="12238">
                  <c:v>-432.89999992100002</c:v>
                </c:pt>
                <c:pt idx="12239">
                  <c:v>-432.73199986399999</c:v>
                </c:pt>
                <c:pt idx="12240">
                  <c:v>-432.93799980300003</c:v>
                </c:pt>
                <c:pt idx="12241">
                  <c:v>-433.06399992399997</c:v>
                </c:pt>
                <c:pt idx="12242">
                  <c:v>-433.20000018000002</c:v>
                </c:pt>
                <c:pt idx="12243">
                  <c:v>-433.306999889</c:v>
                </c:pt>
                <c:pt idx="12244">
                  <c:v>-433.36900009300001</c:v>
                </c:pt>
                <c:pt idx="12245">
                  <c:v>-433.40400009199999</c:v>
                </c:pt>
                <c:pt idx="12246">
                  <c:v>-433.23800006200003</c:v>
                </c:pt>
                <c:pt idx="12247">
                  <c:v>-432.93899997400001</c:v>
                </c:pt>
                <c:pt idx="12248">
                  <c:v>-432.59299972600002</c:v>
                </c:pt>
                <c:pt idx="12249">
                  <c:v>-432.67000028899997</c:v>
                </c:pt>
                <c:pt idx="12250">
                  <c:v>-432.83200026499998</c:v>
                </c:pt>
                <c:pt idx="12251">
                  <c:v>-433.01499973699998</c:v>
                </c:pt>
                <c:pt idx="12252">
                  <c:v>-433.194999956</c:v>
                </c:pt>
                <c:pt idx="12253">
                  <c:v>-433.35899995900002</c:v>
                </c:pt>
                <c:pt idx="12254">
                  <c:v>-433.47000003599999</c:v>
                </c:pt>
                <c:pt idx="12255">
                  <c:v>-433.33299992399998</c:v>
                </c:pt>
                <c:pt idx="12256">
                  <c:v>-432.99000018700002</c:v>
                </c:pt>
                <c:pt idx="12257">
                  <c:v>-432.69200026999999</c:v>
                </c:pt>
                <c:pt idx="12258">
                  <c:v>-432.77200008699998</c:v>
                </c:pt>
                <c:pt idx="12259">
                  <c:v>-433.00200003399999</c:v>
                </c:pt>
                <c:pt idx="12260">
                  <c:v>-433.20599994600002</c:v>
                </c:pt>
                <c:pt idx="12261">
                  <c:v>-433.34600025600002</c:v>
                </c:pt>
                <c:pt idx="12262">
                  <c:v>-433.40100020900002</c:v>
                </c:pt>
                <c:pt idx="12263">
                  <c:v>-433.30199997900002</c:v>
                </c:pt>
                <c:pt idx="12264">
                  <c:v>-433.126999985</c:v>
                </c:pt>
                <c:pt idx="12265">
                  <c:v>-432.83700017500001</c:v>
                </c:pt>
                <c:pt idx="12266">
                  <c:v>-432.579999708</c:v>
                </c:pt>
                <c:pt idx="12267">
                  <c:v>-432.74199999899997</c:v>
                </c:pt>
                <c:pt idx="12268">
                  <c:v>-433.03900005999998</c:v>
                </c:pt>
                <c:pt idx="12269">
                  <c:v>-433.345999941</c:v>
                </c:pt>
                <c:pt idx="12270">
                  <c:v>-433.46199992800001</c:v>
                </c:pt>
                <c:pt idx="12271">
                  <c:v>-433.47000003599999</c:v>
                </c:pt>
                <c:pt idx="12272">
                  <c:v>-433.37700020099999</c:v>
                </c:pt>
                <c:pt idx="12273">
                  <c:v>-433.175000001</c:v>
                </c:pt>
                <c:pt idx="12274">
                  <c:v>-432.96600017899999</c:v>
                </c:pt>
                <c:pt idx="12275">
                  <c:v>-432.73500006199998</c:v>
                </c:pt>
                <c:pt idx="12276">
                  <c:v>-432.83099978000001</c:v>
                </c:pt>
                <c:pt idx="12277">
                  <c:v>-432.94999996400003</c:v>
                </c:pt>
                <c:pt idx="12278">
                  <c:v>-433.09500018400001</c:v>
                </c:pt>
                <c:pt idx="12279">
                  <c:v>-433.23299983700002</c:v>
                </c:pt>
                <c:pt idx="12280">
                  <c:v>-433.28999981700002</c:v>
                </c:pt>
                <c:pt idx="12281">
                  <c:v>-433.25399996200002</c:v>
                </c:pt>
                <c:pt idx="12282">
                  <c:v>-433.15000013700001</c:v>
                </c:pt>
                <c:pt idx="12283">
                  <c:v>-433.01000014200002</c:v>
                </c:pt>
                <c:pt idx="12284">
                  <c:v>-432.85399993200002</c:v>
                </c:pt>
                <c:pt idx="12285">
                  <c:v>-432.915999822</c:v>
                </c:pt>
                <c:pt idx="12286">
                  <c:v>-433.061000041</c:v>
                </c:pt>
                <c:pt idx="12287">
                  <c:v>-433.21199971300001</c:v>
                </c:pt>
                <c:pt idx="12288">
                  <c:v>-433.397000155</c:v>
                </c:pt>
                <c:pt idx="12289">
                  <c:v>-433.48999999</c:v>
                </c:pt>
                <c:pt idx="12290">
                  <c:v>-433.42499990200002</c:v>
                </c:pt>
                <c:pt idx="12291">
                  <c:v>-433.22999995399999</c:v>
                </c:pt>
                <c:pt idx="12292">
                  <c:v>-432.881000137</c:v>
                </c:pt>
                <c:pt idx="12293">
                  <c:v>-432.68400016200002</c:v>
                </c:pt>
                <c:pt idx="12294">
                  <c:v>-432.801999862</c:v>
                </c:pt>
                <c:pt idx="12295">
                  <c:v>-432.97599999900001</c:v>
                </c:pt>
                <c:pt idx="12296">
                  <c:v>-433.20799997300003</c:v>
                </c:pt>
                <c:pt idx="12297">
                  <c:v>-433.46700015200003</c:v>
                </c:pt>
                <c:pt idx="12298">
                  <c:v>-433.655000164</c:v>
                </c:pt>
                <c:pt idx="12299">
                  <c:v>-433.56899995100002</c:v>
                </c:pt>
                <c:pt idx="12300">
                  <c:v>-433.31999990600002</c:v>
                </c:pt>
                <c:pt idx="12301">
                  <c:v>-432.98499996300001</c:v>
                </c:pt>
                <c:pt idx="12302">
                  <c:v>-432.77900002400003</c:v>
                </c:pt>
                <c:pt idx="12303">
                  <c:v>-432.98499996300001</c:v>
                </c:pt>
                <c:pt idx="12304">
                  <c:v>-433.16599972300003</c:v>
                </c:pt>
                <c:pt idx="12305">
                  <c:v>-433.33000004100001</c:v>
                </c:pt>
                <c:pt idx="12306">
                  <c:v>-433.42499990200002</c:v>
                </c:pt>
                <c:pt idx="12307">
                  <c:v>-433.42299987600001</c:v>
                </c:pt>
                <c:pt idx="12308">
                  <c:v>-433.345999941</c:v>
                </c:pt>
                <c:pt idx="12309">
                  <c:v>-433.14699993900001</c:v>
                </c:pt>
                <c:pt idx="12310">
                  <c:v>-432.85500010200002</c:v>
                </c:pt>
                <c:pt idx="12311">
                  <c:v>-432.75999992599998</c:v>
                </c:pt>
                <c:pt idx="12312">
                  <c:v>-433.03500000600002</c:v>
                </c:pt>
                <c:pt idx="12313">
                  <c:v>-433.29700006899998</c:v>
                </c:pt>
                <c:pt idx="12314">
                  <c:v>-433.43000012700003</c:v>
                </c:pt>
                <c:pt idx="12315">
                  <c:v>-433.52799987200001</c:v>
                </c:pt>
                <c:pt idx="12316">
                  <c:v>-433.53100006900002</c:v>
                </c:pt>
                <c:pt idx="12317">
                  <c:v>-433.47400008900001</c:v>
                </c:pt>
                <c:pt idx="12318">
                  <c:v>-433.32899987000002</c:v>
                </c:pt>
                <c:pt idx="12319">
                  <c:v>-433.02600004200002</c:v>
                </c:pt>
                <c:pt idx="12320">
                  <c:v>-432.87300003000001</c:v>
                </c:pt>
                <c:pt idx="12321">
                  <c:v>-432.94699976700002</c:v>
                </c:pt>
                <c:pt idx="12322">
                  <c:v>-433.12299993099998</c:v>
                </c:pt>
                <c:pt idx="12323">
                  <c:v>-433.30099980799997</c:v>
                </c:pt>
                <c:pt idx="12324">
                  <c:v>-433.42899995599998</c:v>
                </c:pt>
                <c:pt idx="12325">
                  <c:v>-433.51199997100002</c:v>
                </c:pt>
                <c:pt idx="12326">
                  <c:v>-433.54300023100001</c:v>
                </c:pt>
                <c:pt idx="12327">
                  <c:v>-433.48600025100001</c:v>
                </c:pt>
                <c:pt idx="12328">
                  <c:v>-433.178000199</c:v>
                </c:pt>
                <c:pt idx="12329">
                  <c:v>-432.995000097</c:v>
                </c:pt>
                <c:pt idx="12330">
                  <c:v>-433.09999977899997</c:v>
                </c:pt>
                <c:pt idx="12331">
                  <c:v>-433.258999872</c:v>
                </c:pt>
                <c:pt idx="12332">
                  <c:v>-433.51399999799997</c:v>
                </c:pt>
                <c:pt idx="12333">
                  <c:v>-433.64700005600002</c:v>
                </c:pt>
                <c:pt idx="12334">
                  <c:v>-433.66499998400002</c:v>
                </c:pt>
                <c:pt idx="12335">
                  <c:v>-433.55000016700001</c:v>
                </c:pt>
                <c:pt idx="12336">
                  <c:v>-433.28999981700002</c:v>
                </c:pt>
                <c:pt idx="12337">
                  <c:v>-432.97700017</c:v>
                </c:pt>
                <c:pt idx="12338">
                  <c:v>-432.86999983200002</c:v>
                </c:pt>
                <c:pt idx="12339">
                  <c:v>-433.009999827</c:v>
                </c:pt>
                <c:pt idx="12340">
                  <c:v>-433.25399996200002</c:v>
                </c:pt>
                <c:pt idx="12341">
                  <c:v>-433.57000012200001</c:v>
                </c:pt>
                <c:pt idx="12342">
                  <c:v>-433.79500015899998</c:v>
                </c:pt>
                <c:pt idx="12343">
                  <c:v>-433.78200014100003</c:v>
                </c:pt>
                <c:pt idx="12344">
                  <c:v>-433.64900008299998</c:v>
                </c:pt>
                <c:pt idx="12345">
                  <c:v>-433.38999990399998</c:v>
                </c:pt>
                <c:pt idx="12346">
                  <c:v>-433.07699994199999</c:v>
                </c:pt>
                <c:pt idx="12347">
                  <c:v>-433.06500009500002</c:v>
                </c:pt>
                <c:pt idx="12348">
                  <c:v>-433.21200002699999</c:v>
                </c:pt>
                <c:pt idx="12349">
                  <c:v>-433.384999994</c:v>
                </c:pt>
                <c:pt idx="12350">
                  <c:v>-433.50099998100001</c:v>
                </c:pt>
                <c:pt idx="12351">
                  <c:v>-433.60399995</c:v>
                </c:pt>
                <c:pt idx="12352">
                  <c:v>-433.62599993100002</c:v>
                </c:pt>
                <c:pt idx="12353">
                  <c:v>-433.53000021299999</c:v>
                </c:pt>
                <c:pt idx="12354">
                  <c:v>-433.345999941</c:v>
                </c:pt>
                <c:pt idx="12355">
                  <c:v>-433.13499977800001</c:v>
                </c:pt>
                <c:pt idx="12356">
                  <c:v>-433.22900009799997</c:v>
                </c:pt>
                <c:pt idx="12357">
                  <c:v>-433.40000003799997</c:v>
                </c:pt>
                <c:pt idx="12358">
                  <c:v>-433.43500003700001</c:v>
                </c:pt>
                <c:pt idx="12359">
                  <c:v>-433.43200015399998</c:v>
                </c:pt>
                <c:pt idx="12360">
                  <c:v>-433.37300014700003</c:v>
                </c:pt>
                <c:pt idx="12361">
                  <c:v>-433.306999889</c:v>
                </c:pt>
                <c:pt idx="12362">
                  <c:v>-433.06599995099998</c:v>
                </c:pt>
                <c:pt idx="12363">
                  <c:v>-432.67799976700002</c:v>
                </c:pt>
                <c:pt idx="12364">
                  <c:v>-432.19599989199997</c:v>
                </c:pt>
                <c:pt idx="12365">
                  <c:v>-431.95200007199998</c:v>
                </c:pt>
                <c:pt idx="12366">
                  <c:v>-431.95099990099999</c:v>
                </c:pt>
                <c:pt idx="12367">
                  <c:v>-431.985000044</c:v>
                </c:pt>
                <c:pt idx="12368">
                  <c:v>-432.00599985399998</c:v>
                </c:pt>
                <c:pt idx="12369">
                  <c:v>-432.02299992600001</c:v>
                </c:pt>
                <c:pt idx="12370">
                  <c:v>-432.01599998900002</c:v>
                </c:pt>
                <c:pt idx="12371">
                  <c:v>-431.87299979599999</c:v>
                </c:pt>
                <c:pt idx="12372">
                  <c:v>-431.46000006200001</c:v>
                </c:pt>
                <c:pt idx="12373">
                  <c:v>-430.93900013500001</c:v>
                </c:pt>
                <c:pt idx="12374">
                  <c:v>-430.72300006199998</c:v>
                </c:pt>
                <c:pt idx="12375">
                  <c:v>-430.71099989999999</c:v>
                </c:pt>
                <c:pt idx="12376">
                  <c:v>-430.83000008499999</c:v>
                </c:pt>
                <c:pt idx="12377">
                  <c:v>-430.85700028999997</c:v>
                </c:pt>
                <c:pt idx="12378">
                  <c:v>-430.80200002300001</c:v>
                </c:pt>
                <c:pt idx="12379">
                  <c:v>-430.60200016499999</c:v>
                </c:pt>
                <c:pt idx="12380">
                  <c:v>-430.30700013000001</c:v>
                </c:pt>
                <c:pt idx="12381">
                  <c:v>-429.91799977599999</c:v>
                </c:pt>
                <c:pt idx="12382">
                  <c:v>-429.446000035</c:v>
                </c:pt>
                <c:pt idx="12383">
                  <c:v>-429.32100008499998</c:v>
                </c:pt>
                <c:pt idx="12384">
                  <c:v>-429.417999974</c:v>
                </c:pt>
                <c:pt idx="12385">
                  <c:v>-429.615999805</c:v>
                </c:pt>
                <c:pt idx="12386">
                  <c:v>-429.68799982899998</c:v>
                </c:pt>
                <c:pt idx="12387">
                  <c:v>-429.59099994000002</c:v>
                </c:pt>
                <c:pt idx="12388">
                  <c:v>-429.41700011699999</c:v>
                </c:pt>
                <c:pt idx="12389">
                  <c:v>-429.120999912</c:v>
                </c:pt>
                <c:pt idx="12390">
                  <c:v>-428.78599996899999</c:v>
                </c:pt>
                <c:pt idx="12391">
                  <c:v>-428.343000147</c:v>
                </c:pt>
                <c:pt idx="12392">
                  <c:v>-428.20999977399998</c:v>
                </c:pt>
                <c:pt idx="12393">
                  <c:v>-428.214999998</c:v>
                </c:pt>
                <c:pt idx="12394">
                  <c:v>-428.20799974699997</c:v>
                </c:pt>
                <c:pt idx="12395">
                  <c:v>-428.234999953</c:v>
                </c:pt>
                <c:pt idx="12396">
                  <c:v>-428.190000134</c:v>
                </c:pt>
                <c:pt idx="12397">
                  <c:v>-428.03700012199999</c:v>
                </c:pt>
                <c:pt idx="12398">
                  <c:v>-427.81600013799999</c:v>
                </c:pt>
                <c:pt idx="12399">
                  <c:v>-427.54899985200001</c:v>
                </c:pt>
                <c:pt idx="12400">
                  <c:v>-427.204999945</c:v>
                </c:pt>
                <c:pt idx="12401">
                  <c:v>-427.07599993999997</c:v>
                </c:pt>
                <c:pt idx="12402">
                  <c:v>-427.036000032</c:v>
                </c:pt>
                <c:pt idx="12403">
                  <c:v>-427.04499999500001</c:v>
                </c:pt>
                <c:pt idx="12404">
                  <c:v>-427.04599985200002</c:v>
                </c:pt>
                <c:pt idx="12405">
                  <c:v>-427.08100016499998</c:v>
                </c:pt>
                <c:pt idx="12406">
                  <c:v>-426.932000206</c:v>
                </c:pt>
                <c:pt idx="12407">
                  <c:v>-426.63800002800002</c:v>
                </c:pt>
                <c:pt idx="12408">
                  <c:v>-426.19499989100001</c:v>
                </c:pt>
                <c:pt idx="12409">
                  <c:v>-425.67800001699999</c:v>
                </c:pt>
                <c:pt idx="12410">
                  <c:v>-425.58899992099998</c:v>
                </c:pt>
                <c:pt idx="12411">
                  <c:v>-425.60800002000002</c:v>
                </c:pt>
                <c:pt idx="12412">
                  <c:v>-425.67099976600002</c:v>
                </c:pt>
                <c:pt idx="12413">
                  <c:v>-425.76999999600002</c:v>
                </c:pt>
                <c:pt idx="12414">
                  <c:v>-425.87099993800001</c:v>
                </c:pt>
                <c:pt idx="12415">
                  <c:v>-425.78700006700001</c:v>
                </c:pt>
                <c:pt idx="12416">
                  <c:v>-425.45500000700002</c:v>
                </c:pt>
                <c:pt idx="12417">
                  <c:v>-425.025000202</c:v>
                </c:pt>
                <c:pt idx="12418">
                  <c:v>-424.51200006800002</c:v>
                </c:pt>
                <c:pt idx="12419">
                  <c:v>-424.48400000599997</c:v>
                </c:pt>
                <c:pt idx="12420">
                  <c:v>-424.55699988600003</c:v>
                </c:pt>
                <c:pt idx="12421">
                  <c:v>-424.60699992999997</c:v>
                </c:pt>
                <c:pt idx="12422">
                  <c:v>-424.62200028799998</c:v>
                </c:pt>
                <c:pt idx="12423">
                  <c:v>-424.51499995099999</c:v>
                </c:pt>
                <c:pt idx="12424">
                  <c:v>-424.35500000100001</c:v>
                </c:pt>
                <c:pt idx="12425">
                  <c:v>-424.068000074</c:v>
                </c:pt>
                <c:pt idx="12426">
                  <c:v>-423.66399998999998</c:v>
                </c:pt>
                <c:pt idx="12427">
                  <c:v>-423.23900009499999</c:v>
                </c:pt>
                <c:pt idx="12428">
                  <c:v>-423.312999832</c:v>
                </c:pt>
                <c:pt idx="12429">
                  <c:v>-423.48400008599998</c:v>
                </c:pt>
                <c:pt idx="12430">
                  <c:v>-423.523999995</c:v>
                </c:pt>
                <c:pt idx="12431">
                  <c:v>-423.48899999600002</c:v>
                </c:pt>
                <c:pt idx="12432">
                  <c:v>-423.40300009800001</c:v>
                </c:pt>
                <c:pt idx="12433">
                  <c:v>-423.21300006000001</c:v>
                </c:pt>
                <c:pt idx="12434">
                  <c:v>-423.00199989700002</c:v>
                </c:pt>
                <c:pt idx="12435">
                  <c:v>-422.598999983</c:v>
                </c:pt>
                <c:pt idx="12436">
                  <c:v>-422.12899995499998</c:v>
                </c:pt>
                <c:pt idx="12437">
                  <c:v>-422.05500021799998</c:v>
                </c:pt>
                <c:pt idx="12438">
                  <c:v>-422.03800014699999</c:v>
                </c:pt>
                <c:pt idx="12439">
                  <c:v>-422.08399982200001</c:v>
                </c:pt>
                <c:pt idx="12440">
                  <c:v>-422.10300023399998</c:v>
                </c:pt>
                <c:pt idx="12441">
                  <c:v>-422.05200002100003</c:v>
                </c:pt>
                <c:pt idx="12442">
                  <c:v>-421.94499999800001</c:v>
                </c:pt>
                <c:pt idx="12443">
                  <c:v>-421.791000129</c:v>
                </c:pt>
                <c:pt idx="12444">
                  <c:v>-421.47499996900001</c:v>
                </c:pt>
                <c:pt idx="12445">
                  <c:v>-420.99199992400003</c:v>
                </c:pt>
                <c:pt idx="12446">
                  <c:v>-420.91900004299998</c:v>
                </c:pt>
                <c:pt idx="12447">
                  <c:v>-420.91000007899999</c:v>
                </c:pt>
                <c:pt idx="12448">
                  <c:v>-420.97199996900002</c:v>
                </c:pt>
                <c:pt idx="12449">
                  <c:v>-421.05599984100002</c:v>
                </c:pt>
                <c:pt idx="12450">
                  <c:v>-420.99899986100002</c:v>
                </c:pt>
                <c:pt idx="12451">
                  <c:v>-420.81299987599999</c:v>
                </c:pt>
                <c:pt idx="12452">
                  <c:v>-420.45100004199998</c:v>
                </c:pt>
                <c:pt idx="12453">
                  <c:v>-420.02799985899998</c:v>
                </c:pt>
                <c:pt idx="12454">
                  <c:v>-419.60600016199999</c:v>
                </c:pt>
                <c:pt idx="12455">
                  <c:v>-419.57500021700002</c:v>
                </c:pt>
                <c:pt idx="12456">
                  <c:v>-419.64899995399998</c:v>
                </c:pt>
                <c:pt idx="12457">
                  <c:v>-419.81099992999998</c:v>
                </c:pt>
                <c:pt idx="12458">
                  <c:v>-419.98199986999998</c:v>
                </c:pt>
                <c:pt idx="12459">
                  <c:v>-419.92699991699999</c:v>
                </c:pt>
                <c:pt idx="12460">
                  <c:v>-419.69100020399998</c:v>
                </c:pt>
                <c:pt idx="12461">
                  <c:v>-419.35799997300001</c:v>
                </c:pt>
                <c:pt idx="12462">
                  <c:v>-418.91500015000003</c:v>
                </c:pt>
                <c:pt idx="12463">
                  <c:v>-418.585999974</c:v>
                </c:pt>
                <c:pt idx="12464">
                  <c:v>-418.56899990199997</c:v>
                </c:pt>
                <c:pt idx="12465">
                  <c:v>-418.59200005399998</c:v>
                </c:pt>
                <c:pt idx="12466">
                  <c:v>-418.62500002600001</c:v>
                </c:pt>
                <c:pt idx="12467">
                  <c:v>-418.59099988399998</c:v>
                </c:pt>
                <c:pt idx="12468">
                  <c:v>-418.52099988600003</c:v>
                </c:pt>
                <c:pt idx="12469">
                  <c:v>-418.33600007199999</c:v>
                </c:pt>
                <c:pt idx="12470">
                  <c:v>-418.02399996700001</c:v>
                </c:pt>
                <c:pt idx="12471">
                  <c:v>-417.658999935</c:v>
                </c:pt>
                <c:pt idx="12472">
                  <c:v>-417.40799986299999</c:v>
                </c:pt>
                <c:pt idx="12473">
                  <c:v>-417.49600010199998</c:v>
                </c:pt>
                <c:pt idx="12474">
                  <c:v>-417.49699995899999</c:v>
                </c:pt>
                <c:pt idx="12475">
                  <c:v>-417.50300003900003</c:v>
                </c:pt>
                <c:pt idx="12476">
                  <c:v>-417.47299994999997</c:v>
                </c:pt>
                <c:pt idx="12477">
                  <c:v>-417.390999792</c:v>
                </c:pt>
                <c:pt idx="12478">
                  <c:v>-417.28099988500003</c:v>
                </c:pt>
                <c:pt idx="12479">
                  <c:v>-416.96900009400002</c:v>
                </c:pt>
                <c:pt idx="12480">
                  <c:v>-416.52899983999998</c:v>
                </c:pt>
                <c:pt idx="12481">
                  <c:v>-416.10300008899998</c:v>
                </c:pt>
                <c:pt idx="12482">
                  <c:v>-416.06099983899998</c:v>
                </c:pt>
                <c:pt idx="12483">
                  <c:v>-416.09799986500002</c:v>
                </c:pt>
                <c:pt idx="12484">
                  <c:v>-416.14900007799997</c:v>
                </c:pt>
                <c:pt idx="12485">
                  <c:v>-416.191000014</c:v>
                </c:pt>
                <c:pt idx="12486">
                  <c:v>-416.212000139</c:v>
                </c:pt>
                <c:pt idx="12487">
                  <c:v>-416.17599997000002</c:v>
                </c:pt>
                <c:pt idx="12488">
                  <c:v>-415.892999782</c:v>
                </c:pt>
                <c:pt idx="12489">
                  <c:v>-415.40700016800002</c:v>
                </c:pt>
                <c:pt idx="12490">
                  <c:v>-415.03299985799998</c:v>
                </c:pt>
                <c:pt idx="12491">
                  <c:v>-414.992000093</c:v>
                </c:pt>
                <c:pt idx="12492">
                  <c:v>-415.09700008900001</c:v>
                </c:pt>
                <c:pt idx="12493">
                  <c:v>-415.16999996999999</c:v>
                </c:pt>
                <c:pt idx="12494">
                  <c:v>-415.16899979900001</c:v>
                </c:pt>
                <c:pt idx="12495">
                  <c:v>-415.08000001800002</c:v>
                </c:pt>
                <c:pt idx="12496">
                  <c:v>-414.83500002699998</c:v>
                </c:pt>
                <c:pt idx="12497">
                  <c:v>-414.51299978700001</c:v>
                </c:pt>
                <c:pt idx="12498">
                  <c:v>-414.07899992799997</c:v>
                </c:pt>
                <c:pt idx="12499">
                  <c:v>-413.748999895</c:v>
                </c:pt>
                <c:pt idx="12500">
                  <c:v>-413.79200000100002</c:v>
                </c:pt>
                <c:pt idx="12501">
                  <c:v>-413.963000255</c:v>
                </c:pt>
                <c:pt idx="12502">
                  <c:v>-414.13799993499998</c:v>
                </c:pt>
                <c:pt idx="12503">
                  <c:v>-414.11399992600002</c:v>
                </c:pt>
                <c:pt idx="12504">
                  <c:v>-413.976999815</c:v>
                </c:pt>
                <c:pt idx="12505">
                  <c:v>-413.73500002100002</c:v>
                </c:pt>
                <c:pt idx="12506">
                  <c:v>-413.38599988999999</c:v>
                </c:pt>
                <c:pt idx="12507">
                  <c:v>-413.03299970500001</c:v>
                </c:pt>
                <c:pt idx="12508">
                  <c:v>-412.732000218</c:v>
                </c:pt>
                <c:pt idx="12509">
                  <c:v>-412.70900006599999</c:v>
                </c:pt>
                <c:pt idx="12510">
                  <c:v>-412.70200012999999</c:v>
                </c:pt>
                <c:pt idx="12511">
                  <c:v>-412.71399997600003</c:v>
                </c:pt>
                <c:pt idx="12512">
                  <c:v>-412.709999923</c:v>
                </c:pt>
                <c:pt idx="12513">
                  <c:v>-412.622999854</c:v>
                </c:pt>
                <c:pt idx="12514">
                  <c:v>-412.43800004000002</c:v>
                </c:pt>
                <c:pt idx="12515">
                  <c:v>-412.18599979800001</c:v>
                </c:pt>
                <c:pt idx="12516">
                  <c:v>-411.90299992400003</c:v>
                </c:pt>
                <c:pt idx="12517">
                  <c:v>-411.67900005799999</c:v>
                </c:pt>
                <c:pt idx="12518">
                  <c:v>-411.62299993400001</c:v>
                </c:pt>
                <c:pt idx="12519">
                  <c:v>-411.64200003299999</c:v>
                </c:pt>
                <c:pt idx="12520">
                  <c:v>-411.65999995999999</c:v>
                </c:pt>
                <c:pt idx="12521">
                  <c:v>-411.704000237</c:v>
                </c:pt>
                <c:pt idx="12522">
                  <c:v>-411.65200016699998</c:v>
                </c:pt>
                <c:pt idx="12523">
                  <c:v>-411.43599977899999</c:v>
                </c:pt>
                <c:pt idx="12524">
                  <c:v>-411.092000187</c:v>
                </c:pt>
                <c:pt idx="12525">
                  <c:v>-410.60000017800002</c:v>
                </c:pt>
                <c:pt idx="12526">
                  <c:v>-410.34099999799997</c:v>
                </c:pt>
                <c:pt idx="12527">
                  <c:v>-410.34199985399999</c:v>
                </c:pt>
                <c:pt idx="12528">
                  <c:v>-410.38900001399998</c:v>
                </c:pt>
                <c:pt idx="12529">
                  <c:v>-410.48700007399998</c:v>
                </c:pt>
                <c:pt idx="12530">
                  <c:v>-410.60399991700001</c:v>
                </c:pt>
                <c:pt idx="12531">
                  <c:v>-410.64400014</c:v>
                </c:pt>
                <c:pt idx="12532">
                  <c:v>-410.41099999599999</c:v>
                </c:pt>
                <c:pt idx="12533">
                  <c:v>-410.012999992</c:v>
                </c:pt>
                <c:pt idx="12534">
                  <c:v>-409.53499985600001</c:v>
                </c:pt>
                <c:pt idx="12535">
                  <c:v>-409.269000054</c:v>
                </c:pt>
                <c:pt idx="12536">
                  <c:v>-409.35699997900002</c:v>
                </c:pt>
                <c:pt idx="12537">
                  <c:v>-409.413000103</c:v>
                </c:pt>
                <c:pt idx="12538">
                  <c:v>-409.44400004800002</c:v>
                </c:pt>
                <c:pt idx="12539">
                  <c:v>-409.39600003200002</c:v>
                </c:pt>
                <c:pt idx="12540">
                  <c:v>-409.247999929</c:v>
                </c:pt>
                <c:pt idx="12541">
                  <c:v>-409.02099986600001</c:v>
                </c:pt>
                <c:pt idx="12542">
                  <c:v>-408.67200004900002</c:v>
                </c:pt>
                <c:pt idx="12543">
                  <c:v>-408.237999876</c:v>
                </c:pt>
                <c:pt idx="12544">
                  <c:v>-408.08700020399999</c:v>
                </c:pt>
                <c:pt idx="12545">
                  <c:v>-408.24399995599998</c:v>
                </c:pt>
                <c:pt idx="12546">
                  <c:v>-408.38199992400001</c:v>
                </c:pt>
                <c:pt idx="12547">
                  <c:v>-408.379999897</c:v>
                </c:pt>
                <c:pt idx="12548">
                  <c:v>-408.335000079</c:v>
                </c:pt>
                <c:pt idx="12549">
                  <c:v>-408.19100003</c:v>
                </c:pt>
                <c:pt idx="12550">
                  <c:v>-407.98399992100002</c:v>
                </c:pt>
                <c:pt idx="12551">
                  <c:v>-407.69099991299998</c:v>
                </c:pt>
                <c:pt idx="12552">
                  <c:v>-407.24500020699998</c:v>
                </c:pt>
                <c:pt idx="12553">
                  <c:v>-407.04000012500001</c:v>
                </c:pt>
                <c:pt idx="12554">
                  <c:v>-406.99700001899998</c:v>
                </c:pt>
                <c:pt idx="12555">
                  <c:v>-407.04799991800002</c:v>
                </c:pt>
                <c:pt idx="12556">
                  <c:v>-407.09100002399998</c:v>
                </c:pt>
                <c:pt idx="12557">
                  <c:v>-407.07800000700001</c:v>
                </c:pt>
                <c:pt idx="12558">
                  <c:v>-407.011000207</c:v>
                </c:pt>
                <c:pt idx="12559">
                  <c:v>-406.88999999499998</c:v>
                </c:pt>
                <c:pt idx="12560">
                  <c:v>-406.68499991300001</c:v>
                </c:pt>
                <c:pt idx="12561">
                  <c:v>-406.23600001</c:v>
                </c:pt>
                <c:pt idx="12562">
                  <c:v>-406.00299986499999</c:v>
                </c:pt>
                <c:pt idx="12563">
                  <c:v>-405.99199987499998</c:v>
                </c:pt>
                <c:pt idx="12564">
                  <c:v>-406.02399998999999</c:v>
                </c:pt>
                <c:pt idx="12565">
                  <c:v>-406.14600005800003</c:v>
                </c:pt>
                <c:pt idx="12566">
                  <c:v>-406.13500006700002</c:v>
                </c:pt>
                <c:pt idx="12567">
                  <c:v>-406.00299986499999</c:v>
                </c:pt>
                <c:pt idx="12568">
                  <c:v>-405.73799991999999</c:v>
                </c:pt>
                <c:pt idx="12569">
                  <c:v>-405.32800006899998</c:v>
                </c:pt>
                <c:pt idx="12570">
                  <c:v>-404.873000085</c:v>
                </c:pt>
                <c:pt idx="12571">
                  <c:v>-404.72099992900002</c:v>
                </c:pt>
                <c:pt idx="12572">
                  <c:v>-404.74499993699999</c:v>
                </c:pt>
                <c:pt idx="12573">
                  <c:v>-404.86299995100001</c:v>
                </c:pt>
                <c:pt idx="12574">
                  <c:v>-405.040999828</c:v>
                </c:pt>
                <c:pt idx="12575">
                  <c:v>-405.214999965</c:v>
                </c:pt>
                <c:pt idx="12576">
                  <c:v>-405.14699999499999</c:v>
                </c:pt>
                <c:pt idx="12577">
                  <c:v>-404.95499992999999</c:v>
                </c:pt>
                <c:pt idx="12578">
                  <c:v>-404.63999994099999</c:v>
                </c:pt>
                <c:pt idx="12579">
                  <c:v>-404.27999981900001</c:v>
                </c:pt>
                <c:pt idx="12580">
                  <c:v>-404.31700015899997</c:v>
                </c:pt>
                <c:pt idx="12581">
                  <c:v>-404.43900022700001</c:v>
                </c:pt>
                <c:pt idx="12582">
                  <c:v>-404.57900022199999</c:v>
                </c:pt>
                <c:pt idx="12583">
                  <c:v>-404.65299995800001</c:v>
                </c:pt>
                <c:pt idx="12584">
                  <c:v>-404.70799991199999</c:v>
                </c:pt>
                <c:pt idx="12585">
                  <c:v>-404.67200005699999</c:v>
                </c:pt>
                <c:pt idx="12586">
                  <c:v>-404.51800018799997</c:v>
                </c:pt>
                <c:pt idx="12587">
                  <c:v>-404.27899996299999</c:v>
                </c:pt>
                <c:pt idx="12588">
                  <c:v>-404.02200012499998</c:v>
                </c:pt>
                <c:pt idx="12589">
                  <c:v>-404.16099994899997</c:v>
                </c:pt>
                <c:pt idx="12590">
                  <c:v>-404.30700002499998</c:v>
                </c:pt>
                <c:pt idx="12591">
                  <c:v>-404.40200020100002</c:v>
                </c:pt>
                <c:pt idx="12592">
                  <c:v>-404.51100025099998</c:v>
                </c:pt>
                <c:pt idx="12593">
                  <c:v>-404.55600006999998</c:v>
                </c:pt>
                <c:pt idx="12594">
                  <c:v>-404.58799987100002</c:v>
                </c:pt>
                <c:pt idx="12595">
                  <c:v>-404.44399982200002</c:v>
                </c:pt>
                <c:pt idx="12596">
                  <c:v>-404.15600003899999</c:v>
                </c:pt>
                <c:pt idx="12597">
                  <c:v>-403.78100018700002</c:v>
                </c:pt>
                <c:pt idx="12598">
                  <c:v>-403.73299985699998</c:v>
                </c:pt>
                <c:pt idx="12599">
                  <c:v>-403.86000014799998</c:v>
                </c:pt>
                <c:pt idx="12600">
                  <c:v>-404.01300016099998</c:v>
                </c:pt>
                <c:pt idx="12601">
                  <c:v>-404.14499973400001</c:v>
                </c:pt>
                <c:pt idx="12602">
                  <c:v>-404.26700011600002</c:v>
                </c:pt>
                <c:pt idx="12603">
                  <c:v>-404.35699975400001</c:v>
                </c:pt>
                <c:pt idx="12604">
                  <c:v>-404.31300010500001</c:v>
                </c:pt>
                <c:pt idx="12605">
                  <c:v>-404.00000014300002</c:v>
                </c:pt>
                <c:pt idx="12606">
                  <c:v>-403.58799995200002</c:v>
                </c:pt>
                <c:pt idx="12607">
                  <c:v>-403.56500011399999</c:v>
                </c:pt>
                <c:pt idx="12608">
                  <c:v>-403.67899976000001</c:v>
                </c:pt>
                <c:pt idx="12609">
                  <c:v>-403.91599995799999</c:v>
                </c:pt>
                <c:pt idx="12610">
                  <c:v>-404.05599995300003</c:v>
                </c:pt>
                <c:pt idx="12611">
                  <c:v>-404.10399996899997</c:v>
                </c:pt>
                <c:pt idx="12612">
                  <c:v>-404.00300002699998</c:v>
                </c:pt>
                <c:pt idx="12613">
                  <c:v>-403.80800007800002</c:v>
                </c:pt>
                <c:pt idx="12614">
                  <c:v>-403.51900012499999</c:v>
                </c:pt>
                <c:pt idx="12615">
                  <c:v>-403.15699997600001</c:v>
                </c:pt>
                <c:pt idx="12616">
                  <c:v>-403.222000063</c:v>
                </c:pt>
                <c:pt idx="12617">
                  <c:v>-403.44500007300002</c:v>
                </c:pt>
                <c:pt idx="12618">
                  <c:v>-403.75999974799998</c:v>
                </c:pt>
                <c:pt idx="12619">
                  <c:v>-403.94400001999998</c:v>
                </c:pt>
                <c:pt idx="12620">
                  <c:v>-403.94899993000001</c:v>
                </c:pt>
                <c:pt idx="12621">
                  <c:v>-403.877999762</c:v>
                </c:pt>
                <c:pt idx="12622">
                  <c:v>-403.68099978700002</c:v>
                </c:pt>
                <c:pt idx="12623">
                  <c:v>-403.44799995699998</c:v>
                </c:pt>
                <c:pt idx="12624">
                  <c:v>-403.11500003999998</c:v>
                </c:pt>
                <c:pt idx="12625">
                  <c:v>-403.16799996700001</c:v>
                </c:pt>
                <c:pt idx="12626">
                  <c:v>-403.29999985400002</c:v>
                </c:pt>
                <c:pt idx="12627">
                  <c:v>-403.41099993099999</c:v>
                </c:pt>
                <c:pt idx="12628">
                  <c:v>-403.548000043</c:v>
                </c:pt>
                <c:pt idx="12629">
                  <c:v>-403.60700005000001</c:v>
                </c:pt>
                <c:pt idx="12630">
                  <c:v>-403.55699969199998</c:v>
                </c:pt>
                <c:pt idx="12631">
                  <c:v>-403.435000253</c:v>
                </c:pt>
                <c:pt idx="12632">
                  <c:v>-403.27100024999999</c:v>
                </c:pt>
                <c:pt idx="12633">
                  <c:v>-403.04700007000002</c:v>
                </c:pt>
                <c:pt idx="12634">
                  <c:v>-403.09199988799998</c:v>
                </c:pt>
                <c:pt idx="12635">
                  <c:v>-403.17800010100001</c:v>
                </c:pt>
                <c:pt idx="12636">
                  <c:v>-403.30399990799998</c:v>
                </c:pt>
                <c:pt idx="12637">
                  <c:v>-403.41599984099997</c:v>
                </c:pt>
                <c:pt idx="12638">
                  <c:v>-403.55600014999999</c:v>
                </c:pt>
                <c:pt idx="12639">
                  <c:v>-403.50999984700002</c:v>
                </c:pt>
                <c:pt idx="12640">
                  <c:v>-403.31700024000003</c:v>
                </c:pt>
                <c:pt idx="12641">
                  <c:v>-402.978000243</c:v>
                </c:pt>
                <c:pt idx="12642">
                  <c:v>-402.59600014</c:v>
                </c:pt>
                <c:pt idx="12643">
                  <c:v>-402.66400011000002</c:v>
                </c:pt>
                <c:pt idx="12644">
                  <c:v>-402.80699998799997</c:v>
                </c:pt>
                <c:pt idx="12645">
                  <c:v>-402.98800006300002</c:v>
                </c:pt>
                <c:pt idx="12646">
                  <c:v>-403.19699988500003</c:v>
                </c:pt>
                <c:pt idx="12647">
                  <c:v>-403.40500016499999</c:v>
                </c:pt>
                <c:pt idx="12648">
                  <c:v>-403.423000092</c:v>
                </c:pt>
                <c:pt idx="12649">
                  <c:v>-403.19299983100001</c:v>
                </c:pt>
                <c:pt idx="12650">
                  <c:v>-402.86800002199999</c:v>
                </c:pt>
                <c:pt idx="12651">
                  <c:v>-402.50700004399999</c:v>
                </c:pt>
                <c:pt idx="12652">
                  <c:v>-402.61799980699999</c:v>
                </c:pt>
                <c:pt idx="12653">
                  <c:v>-402.81500009600001</c:v>
                </c:pt>
                <c:pt idx="12654">
                  <c:v>-402.98099981199999</c:v>
                </c:pt>
                <c:pt idx="12655">
                  <c:v>-403.10899996000001</c:v>
                </c:pt>
                <c:pt idx="12656">
                  <c:v>-403.10700024699997</c:v>
                </c:pt>
                <c:pt idx="12657">
                  <c:v>-403.05199998000001</c:v>
                </c:pt>
                <c:pt idx="12658">
                  <c:v>-402.86800002199999</c:v>
                </c:pt>
                <c:pt idx="12659">
                  <c:v>-402.57000010500002</c:v>
                </c:pt>
                <c:pt idx="12660">
                  <c:v>-402.30399998799999</c:v>
                </c:pt>
                <c:pt idx="12661">
                  <c:v>-402.50599987300001</c:v>
                </c:pt>
                <c:pt idx="12662">
                  <c:v>-402.79999973700001</c:v>
                </c:pt>
                <c:pt idx="12663">
                  <c:v>-402.95799997400002</c:v>
                </c:pt>
                <c:pt idx="12664">
                  <c:v>-403.03400005200001</c:v>
                </c:pt>
                <c:pt idx="12665">
                  <c:v>-403.05399969199999</c:v>
                </c:pt>
                <c:pt idx="12666">
                  <c:v>-402.97099999199997</c:v>
                </c:pt>
                <c:pt idx="12667">
                  <c:v>-402.86500013900002</c:v>
                </c:pt>
                <c:pt idx="12668">
                  <c:v>-402.56899993399998</c:v>
                </c:pt>
                <c:pt idx="12669">
                  <c:v>-402.25600028600002</c:v>
                </c:pt>
                <c:pt idx="12670">
                  <c:v>-402.31000006900001</c:v>
                </c:pt>
                <c:pt idx="12671">
                  <c:v>-402.41500006500002</c:v>
                </c:pt>
                <c:pt idx="12672">
                  <c:v>-402.57799989799997</c:v>
                </c:pt>
                <c:pt idx="12673">
                  <c:v>-402.70800007299999</c:v>
                </c:pt>
                <c:pt idx="12674">
                  <c:v>-402.76500005299999</c:v>
                </c:pt>
                <c:pt idx="12675">
                  <c:v>-402.76400019599998</c:v>
                </c:pt>
                <c:pt idx="12676">
                  <c:v>-402.71500000999998</c:v>
                </c:pt>
                <c:pt idx="12677">
                  <c:v>-402.50799990000002</c:v>
                </c:pt>
                <c:pt idx="12678">
                  <c:v>-402.181999921</c:v>
                </c:pt>
                <c:pt idx="12679">
                  <c:v>-402.23399999100002</c:v>
                </c:pt>
                <c:pt idx="12680">
                  <c:v>-402.34599992400001</c:v>
                </c:pt>
                <c:pt idx="12681">
                  <c:v>-402.52599982800001</c:v>
                </c:pt>
                <c:pt idx="12682">
                  <c:v>-402.72199994699997</c:v>
                </c:pt>
                <c:pt idx="12683">
                  <c:v>-402.77199998999998</c:v>
                </c:pt>
                <c:pt idx="12684">
                  <c:v>-402.69300002799997</c:v>
                </c:pt>
                <c:pt idx="12685">
                  <c:v>-402.43800021700002</c:v>
                </c:pt>
                <c:pt idx="12686">
                  <c:v>-402.12500025499997</c:v>
                </c:pt>
                <c:pt idx="12687">
                  <c:v>-401.85599994099999</c:v>
                </c:pt>
                <c:pt idx="12688">
                  <c:v>-401.95000026100001</c:v>
                </c:pt>
                <c:pt idx="12689">
                  <c:v>-402.14599975200002</c:v>
                </c:pt>
                <c:pt idx="12690">
                  <c:v>-402.42400002900001</c:v>
                </c:pt>
                <c:pt idx="12691">
                  <c:v>-402.70800007299999</c:v>
                </c:pt>
                <c:pt idx="12692">
                  <c:v>-402.761999855</c:v>
                </c:pt>
                <c:pt idx="12693">
                  <c:v>-402.63400002100002</c:v>
                </c:pt>
                <c:pt idx="12694">
                  <c:v>-402.40699995799997</c:v>
                </c:pt>
                <c:pt idx="12695">
                  <c:v>-402.07500021200002</c:v>
                </c:pt>
                <c:pt idx="12696">
                  <c:v>-401.897000021</c:v>
                </c:pt>
                <c:pt idx="12697">
                  <c:v>-402.00299987300002</c:v>
                </c:pt>
                <c:pt idx="12698">
                  <c:v>-402.14899994899997</c:v>
                </c:pt>
                <c:pt idx="12699">
                  <c:v>-402.29799990800001</c:v>
                </c:pt>
                <c:pt idx="12700">
                  <c:v>-402.37600001300001</c:v>
                </c:pt>
                <c:pt idx="12701">
                  <c:v>-402.41599992200003</c:v>
                </c:pt>
                <c:pt idx="12702">
                  <c:v>-402.33799981700002</c:v>
                </c:pt>
                <c:pt idx="12703">
                  <c:v>-402.133999905</c:v>
                </c:pt>
                <c:pt idx="12704">
                  <c:v>-401.87999995000001</c:v>
                </c:pt>
                <c:pt idx="12705">
                  <c:v>-401.77699998000003</c:v>
                </c:pt>
                <c:pt idx="12706">
                  <c:v>-401.98800014300002</c:v>
                </c:pt>
                <c:pt idx="12707">
                  <c:v>-402.10999989599998</c:v>
                </c:pt>
                <c:pt idx="12708">
                  <c:v>-402.23099979300002</c:v>
                </c:pt>
                <c:pt idx="12709">
                  <c:v>-402.31399980800001</c:v>
                </c:pt>
                <c:pt idx="12710">
                  <c:v>-402.34400021099998</c:v>
                </c:pt>
                <c:pt idx="12711">
                  <c:v>-402.34100001399997</c:v>
                </c:pt>
                <c:pt idx="12712">
                  <c:v>-402.13799995800002</c:v>
                </c:pt>
                <c:pt idx="12713">
                  <c:v>-401.80799992499999</c:v>
                </c:pt>
                <c:pt idx="12714">
                  <c:v>-401.52800024999999</c:v>
                </c:pt>
                <c:pt idx="12715">
                  <c:v>-401.60800006699998</c:v>
                </c:pt>
                <c:pt idx="12716">
                  <c:v>-401.763999963</c:v>
                </c:pt>
                <c:pt idx="12717">
                  <c:v>-401.93300018999997</c:v>
                </c:pt>
                <c:pt idx="12718">
                  <c:v>-402.085999888</c:v>
                </c:pt>
                <c:pt idx="12719">
                  <c:v>-402.21699991999998</c:v>
                </c:pt>
                <c:pt idx="12720">
                  <c:v>-402.29099997100002</c:v>
                </c:pt>
                <c:pt idx="12721">
                  <c:v>-402.11699983300002</c:v>
                </c:pt>
                <c:pt idx="12722">
                  <c:v>-401.74199998099999</c:v>
                </c:pt>
                <c:pt idx="12723">
                  <c:v>-401.51199972000001</c:v>
                </c:pt>
                <c:pt idx="12724">
                  <c:v>-401.59299970799998</c:v>
                </c:pt>
                <c:pt idx="12725">
                  <c:v>-401.81600003300002</c:v>
                </c:pt>
                <c:pt idx="12726">
                  <c:v>-402.005000215</c:v>
                </c:pt>
                <c:pt idx="12727">
                  <c:v>-402.11700014799999</c:v>
                </c:pt>
                <c:pt idx="12728">
                  <c:v>-402.13899981499998</c:v>
                </c:pt>
                <c:pt idx="12729">
                  <c:v>-402.002000017</c:v>
                </c:pt>
                <c:pt idx="12730">
                  <c:v>-401.788999827</c:v>
                </c:pt>
                <c:pt idx="12731">
                  <c:v>-401.46799975800002</c:v>
                </c:pt>
                <c:pt idx="12732">
                  <c:v>-401.278000034</c:v>
                </c:pt>
                <c:pt idx="12733">
                  <c:v>-401.44100018099999</c:v>
                </c:pt>
                <c:pt idx="12734">
                  <c:v>-401.73099999099998</c:v>
                </c:pt>
                <c:pt idx="12735">
                  <c:v>-402.02100011499999</c:v>
                </c:pt>
                <c:pt idx="12736">
                  <c:v>-402.11100006700002</c:v>
                </c:pt>
                <c:pt idx="12737">
                  <c:v>-402.08500003199998</c:v>
                </c:pt>
                <c:pt idx="12738">
                  <c:v>-401.95299983000001</c:v>
                </c:pt>
                <c:pt idx="12739">
                  <c:v>-401.71400023400003</c:v>
                </c:pt>
                <c:pt idx="12740">
                  <c:v>-401.47500000899998</c:v>
                </c:pt>
                <c:pt idx="12741">
                  <c:v>-401.31000015000001</c:v>
                </c:pt>
                <c:pt idx="12742">
                  <c:v>-401.40700003799998</c:v>
                </c:pt>
                <c:pt idx="12743">
                  <c:v>-401.51800011500001</c:v>
                </c:pt>
                <c:pt idx="12744">
                  <c:v>-401.64599994899999</c:v>
                </c:pt>
                <c:pt idx="12745">
                  <c:v>-401.75700002600001</c:v>
                </c:pt>
                <c:pt idx="12746">
                  <c:v>-401.77900000699998</c:v>
                </c:pt>
                <c:pt idx="12747">
                  <c:v>-401.70499995599999</c:v>
                </c:pt>
                <c:pt idx="12748">
                  <c:v>-401.56499996100001</c:v>
                </c:pt>
                <c:pt idx="12749">
                  <c:v>-401.39499987699998</c:v>
                </c:pt>
                <c:pt idx="12750">
                  <c:v>-401.30600009599999</c:v>
                </c:pt>
                <c:pt idx="12751">
                  <c:v>-401.36900015600003</c:v>
                </c:pt>
                <c:pt idx="12752">
                  <c:v>-401.505999954</c:v>
                </c:pt>
                <c:pt idx="12753">
                  <c:v>-401.63999986800002</c:v>
                </c:pt>
                <c:pt idx="12754">
                  <c:v>-401.79699993499997</c:v>
                </c:pt>
                <c:pt idx="12755">
                  <c:v>-401.85599994099999</c:v>
                </c:pt>
                <c:pt idx="12756">
                  <c:v>-401.75399982800002</c:v>
                </c:pt>
                <c:pt idx="12757">
                  <c:v>-401.52300002499999</c:v>
                </c:pt>
                <c:pt idx="12758">
                  <c:v>-401.14499997600001</c:v>
                </c:pt>
                <c:pt idx="12759">
                  <c:v>-401.01700014199997</c:v>
                </c:pt>
                <c:pt idx="12760">
                  <c:v>-401.137000183</c:v>
                </c:pt>
                <c:pt idx="12761">
                  <c:v>-401.30099987099999</c:v>
                </c:pt>
                <c:pt idx="12762">
                  <c:v>-401.514999918</c:v>
                </c:pt>
                <c:pt idx="12763">
                  <c:v>-401.74600003500001</c:v>
                </c:pt>
                <c:pt idx="12764">
                  <c:v>-401.90100007500001</c:v>
                </c:pt>
                <c:pt idx="12765">
                  <c:v>-401.78100003399999</c:v>
                </c:pt>
                <c:pt idx="12766">
                  <c:v>-401.49600013399998</c:v>
                </c:pt>
                <c:pt idx="12767">
                  <c:v>-401.133999985</c:v>
                </c:pt>
                <c:pt idx="12768">
                  <c:v>-400.99600001699997</c:v>
                </c:pt>
                <c:pt idx="12769">
                  <c:v>-401.20399998300002</c:v>
                </c:pt>
                <c:pt idx="12770">
                  <c:v>-401.37600009300002</c:v>
                </c:pt>
                <c:pt idx="12771">
                  <c:v>-401.52400019599997</c:v>
                </c:pt>
                <c:pt idx="12772">
                  <c:v>-401.58999982500001</c:v>
                </c:pt>
                <c:pt idx="12773">
                  <c:v>-401.55900019500001</c:v>
                </c:pt>
                <c:pt idx="12774">
                  <c:v>-401.44499991999999</c:v>
                </c:pt>
                <c:pt idx="12775">
                  <c:v>-401.21299994600002</c:v>
                </c:pt>
                <c:pt idx="12776">
                  <c:v>-400.893999904</c:v>
                </c:pt>
                <c:pt idx="12777">
                  <c:v>-400.86900004</c:v>
                </c:pt>
                <c:pt idx="12778">
                  <c:v>-401.14499997600001</c:v>
                </c:pt>
                <c:pt idx="12779">
                  <c:v>-401.40000010099999</c:v>
                </c:pt>
                <c:pt idx="12780">
                  <c:v>-401.516000088</c:v>
                </c:pt>
                <c:pt idx="12781">
                  <c:v>-401.58699994199998</c:v>
                </c:pt>
                <c:pt idx="12782">
                  <c:v>-401.55899987999999</c:v>
                </c:pt>
                <c:pt idx="12783">
                  <c:v>-401.468000072</c:v>
                </c:pt>
                <c:pt idx="12784">
                  <c:v>-401.29099973699999</c:v>
                </c:pt>
                <c:pt idx="12785">
                  <c:v>-400.963000045</c:v>
                </c:pt>
                <c:pt idx="12786">
                  <c:v>-400.88000003000002</c:v>
                </c:pt>
                <c:pt idx="12787">
                  <c:v>-400.95500025199999</c:v>
                </c:pt>
                <c:pt idx="12788">
                  <c:v>-401.12399985100001</c:v>
                </c:pt>
                <c:pt idx="12789">
                  <c:v>-401.28600014099999</c:v>
                </c:pt>
                <c:pt idx="12790">
                  <c:v>-401.39100013799998</c:v>
                </c:pt>
                <c:pt idx="12791">
                  <c:v>-401.43899984000001</c:v>
                </c:pt>
                <c:pt idx="12792">
                  <c:v>-401.437999983</c:v>
                </c:pt>
                <c:pt idx="12793">
                  <c:v>-401.34899988799998</c:v>
                </c:pt>
                <c:pt idx="12794">
                  <c:v>-401.018999855</c:v>
                </c:pt>
                <c:pt idx="12795">
                  <c:v>-400.90699992100002</c:v>
                </c:pt>
                <c:pt idx="12796">
                  <c:v>-401.01299977399998</c:v>
                </c:pt>
                <c:pt idx="12797">
                  <c:v>-401.164000074</c:v>
                </c:pt>
                <c:pt idx="12798">
                  <c:v>-401.40400015500001</c:v>
                </c:pt>
                <c:pt idx="12799">
                  <c:v>-401.51099986399998</c:v>
                </c:pt>
                <c:pt idx="12800">
                  <c:v>-401.49900001700001</c:v>
                </c:pt>
                <c:pt idx="12801">
                  <c:v>-401.35200008499999</c:v>
                </c:pt>
                <c:pt idx="12802">
                  <c:v>-401.06199996100003</c:v>
                </c:pt>
                <c:pt idx="12803">
                  <c:v>-400.72700001800001</c:v>
                </c:pt>
                <c:pt idx="12804">
                  <c:v>-400.69100016300001</c:v>
                </c:pt>
                <c:pt idx="12805">
                  <c:v>-400.833000185</c:v>
                </c:pt>
                <c:pt idx="12806">
                  <c:v>-401.07000006800001</c:v>
                </c:pt>
                <c:pt idx="12807">
                  <c:v>-401.36900015600003</c:v>
                </c:pt>
                <c:pt idx="12808">
                  <c:v>-401.57200021199998</c:v>
                </c:pt>
                <c:pt idx="12809">
                  <c:v>-401.52900010600001</c:v>
                </c:pt>
                <c:pt idx="12810">
                  <c:v>-401.36300007599999</c:v>
                </c:pt>
                <c:pt idx="12811">
                  <c:v>-401.07400012199997</c:v>
                </c:pt>
                <c:pt idx="12812">
                  <c:v>-400.740999891</c:v>
                </c:pt>
                <c:pt idx="12813">
                  <c:v>-400.79900004199999</c:v>
                </c:pt>
                <c:pt idx="12814">
                  <c:v>-400.94900017100002</c:v>
                </c:pt>
                <c:pt idx="12815">
                  <c:v>-401.11400003099999</c:v>
                </c:pt>
                <c:pt idx="12816">
                  <c:v>-401.21399980299998</c:v>
                </c:pt>
                <c:pt idx="12817">
                  <c:v>-401.29400024900002</c:v>
                </c:pt>
                <c:pt idx="12818">
                  <c:v>-401.28499997099999</c:v>
                </c:pt>
                <c:pt idx="12819">
                  <c:v>-401.15799999299998</c:v>
                </c:pt>
                <c:pt idx="12820">
                  <c:v>-400.945000118</c:v>
                </c:pt>
                <c:pt idx="12821">
                  <c:v>-400.71299983</c:v>
                </c:pt>
                <c:pt idx="12822">
                  <c:v>-400.87899986000002</c:v>
                </c:pt>
                <c:pt idx="12823">
                  <c:v>-401.05099997000002</c:v>
                </c:pt>
                <c:pt idx="12824">
                  <c:v>-401.173000038</c:v>
                </c:pt>
                <c:pt idx="12825">
                  <c:v>-401.30699995200001</c:v>
                </c:pt>
                <c:pt idx="12826">
                  <c:v>-401.37800012000002</c:v>
                </c:pt>
                <c:pt idx="12827">
                  <c:v>-401.43599995599999</c:v>
                </c:pt>
                <c:pt idx="12828">
                  <c:v>-401.31700008600001</c:v>
                </c:pt>
                <c:pt idx="12829">
                  <c:v>-401.05500002399998</c:v>
                </c:pt>
                <c:pt idx="12830">
                  <c:v>-400.70599989300001</c:v>
                </c:pt>
                <c:pt idx="12831">
                  <c:v>-400.687000109</c:v>
                </c:pt>
                <c:pt idx="12832">
                  <c:v>-400.83999980700003</c:v>
                </c:pt>
                <c:pt idx="12833">
                  <c:v>-401.020000025</c:v>
                </c:pt>
                <c:pt idx="12834">
                  <c:v>-401.17799994799998</c:v>
                </c:pt>
                <c:pt idx="12835">
                  <c:v>-401.32600005</c:v>
                </c:pt>
                <c:pt idx="12836">
                  <c:v>-401.44099986600003</c:v>
                </c:pt>
                <c:pt idx="12837">
                  <c:v>-401.42099991200001</c:v>
                </c:pt>
                <c:pt idx="12838">
                  <c:v>-401.13300012899998</c:v>
                </c:pt>
                <c:pt idx="12839">
                  <c:v>-400.74799982799999</c:v>
                </c:pt>
                <c:pt idx="12840">
                  <c:v>-400.75500008</c:v>
                </c:pt>
                <c:pt idx="12841">
                  <c:v>-400.897000101</c:v>
                </c:pt>
                <c:pt idx="12842">
                  <c:v>-401.16099987600001</c:v>
                </c:pt>
                <c:pt idx="12843">
                  <c:v>-401.32600005</c:v>
                </c:pt>
                <c:pt idx="12844">
                  <c:v>-401.40000010099999</c:v>
                </c:pt>
                <c:pt idx="12845">
                  <c:v>-401.32300016699998</c:v>
                </c:pt>
                <c:pt idx="12846">
                  <c:v>-401.15100005599999</c:v>
                </c:pt>
                <c:pt idx="12847">
                  <c:v>-400.88799982299997</c:v>
                </c:pt>
                <c:pt idx="12848">
                  <c:v>-400.55100016799997</c:v>
                </c:pt>
                <c:pt idx="12849">
                  <c:v>-400.65000008300001</c:v>
                </c:pt>
                <c:pt idx="12850">
                  <c:v>-400.89999998500002</c:v>
                </c:pt>
                <c:pt idx="12851">
                  <c:v>-401.24100000800001</c:v>
                </c:pt>
                <c:pt idx="12852">
                  <c:v>-401.45000014499999</c:v>
                </c:pt>
                <c:pt idx="12853">
                  <c:v>-401.47999991900002</c:v>
                </c:pt>
                <c:pt idx="12854">
                  <c:v>-401.43300007300002</c:v>
                </c:pt>
                <c:pt idx="12855">
                  <c:v>-401.25899993600001</c:v>
                </c:pt>
                <c:pt idx="12856">
                  <c:v>-401.050000114</c:v>
                </c:pt>
                <c:pt idx="12857">
                  <c:v>-400.74300023299998</c:v>
                </c:pt>
                <c:pt idx="12858">
                  <c:v>-400.83200001400002</c:v>
                </c:pt>
                <c:pt idx="12859">
                  <c:v>-400.989999936</c:v>
                </c:pt>
                <c:pt idx="12860">
                  <c:v>-401.12700004800001</c:v>
                </c:pt>
                <c:pt idx="12861">
                  <c:v>-401.28900002500001</c:v>
                </c:pt>
                <c:pt idx="12862">
                  <c:v>-401.37299989600001</c:v>
                </c:pt>
                <c:pt idx="12863">
                  <c:v>-401.345000148</c:v>
                </c:pt>
                <c:pt idx="12864">
                  <c:v>-401.245999918</c:v>
                </c:pt>
                <c:pt idx="12865">
                  <c:v>-401.10500006699999</c:v>
                </c:pt>
                <c:pt idx="12866">
                  <c:v>-400.91499971500002</c:v>
                </c:pt>
                <c:pt idx="12867">
                  <c:v>-400.98900007999998</c:v>
                </c:pt>
                <c:pt idx="12868">
                  <c:v>-401.10199986999999</c:v>
                </c:pt>
                <c:pt idx="12869">
                  <c:v>-401.25299985499998</c:v>
                </c:pt>
                <c:pt idx="12870">
                  <c:v>-401.38899979600001</c:v>
                </c:pt>
                <c:pt idx="12871">
                  <c:v>-401.55499982600003</c:v>
                </c:pt>
                <c:pt idx="12872">
                  <c:v>-401.52799993500003</c:v>
                </c:pt>
                <c:pt idx="12873">
                  <c:v>-401.35699999500002</c:v>
                </c:pt>
                <c:pt idx="12874">
                  <c:v>-401.04099983600003</c:v>
                </c:pt>
                <c:pt idx="12875">
                  <c:v>-400.69400004599999</c:v>
                </c:pt>
                <c:pt idx="12876">
                  <c:v>-400.790999935</c:v>
                </c:pt>
                <c:pt idx="12877">
                  <c:v>-400.96100001799999</c:v>
                </c:pt>
                <c:pt idx="12878">
                  <c:v>-401.16699995699997</c:v>
                </c:pt>
                <c:pt idx="12879">
                  <c:v>-401.40000010099999</c:v>
                </c:pt>
                <c:pt idx="12880">
                  <c:v>-401.630000048</c:v>
                </c:pt>
                <c:pt idx="12881">
                  <c:v>-401.66900010099999</c:v>
                </c:pt>
                <c:pt idx="12882">
                  <c:v>-401.45999996500001</c:v>
                </c:pt>
                <c:pt idx="12883">
                  <c:v>-401.15700013700001</c:v>
                </c:pt>
                <c:pt idx="12884">
                  <c:v>-400.833000185</c:v>
                </c:pt>
                <c:pt idx="12885">
                  <c:v>-400.97300017999999</c:v>
                </c:pt>
                <c:pt idx="12886">
                  <c:v>-401.19599987499998</c:v>
                </c:pt>
                <c:pt idx="12887">
                  <c:v>-401.38699976999999</c:v>
                </c:pt>
                <c:pt idx="12888">
                  <c:v>-401.53800007000001</c:v>
                </c:pt>
                <c:pt idx="12889">
                  <c:v>-401.55699985299998</c:v>
                </c:pt>
                <c:pt idx="12890">
                  <c:v>-401.52200016900002</c:v>
                </c:pt>
                <c:pt idx="12891">
                  <c:v>-401.20900020699997</c:v>
                </c:pt>
                <c:pt idx="12892">
                  <c:v>-400.77899977300001</c:v>
                </c:pt>
                <c:pt idx="12893">
                  <c:v>-400.40099972399997</c:v>
                </c:pt>
                <c:pt idx="12894">
                  <c:v>-400.47900014300001</c:v>
                </c:pt>
                <c:pt idx="12895">
                  <c:v>-400.646999886</c:v>
                </c:pt>
                <c:pt idx="12896">
                  <c:v>-400.67599980400001</c:v>
                </c:pt>
                <c:pt idx="12897">
                  <c:v>-400.62200002100002</c:v>
                </c:pt>
                <c:pt idx="12898">
                  <c:v>-400.50899991799997</c:v>
                </c:pt>
                <c:pt idx="12899">
                  <c:v>-400.29199998799999</c:v>
                </c:pt>
                <c:pt idx="12900">
                  <c:v>-400.05300007800003</c:v>
                </c:pt>
                <c:pt idx="12901">
                  <c:v>-399.62400012900002</c:v>
                </c:pt>
                <c:pt idx="12902">
                  <c:v>-399.20099994600002</c:v>
                </c:pt>
                <c:pt idx="12903">
                  <c:v>-399.13000009299998</c:v>
                </c:pt>
                <c:pt idx="12904">
                  <c:v>-399.10900028200001</c:v>
                </c:pt>
                <c:pt idx="12905">
                  <c:v>-399.14299979600003</c:v>
                </c:pt>
                <c:pt idx="12906">
                  <c:v>-399.14199993900002</c:v>
                </c:pt>
                <c:pt idx="12907">
                  <c:v>-399.065000005</c:v>
                </c:pt>
                <c:pt idx="12908">
                  <c:v>-398.93099977600002</c:v>
                </c:pt>
                <c:pt idx="12909">
                  <c:v>-398.74700013299997</c:v>
                </c:pt>
                <c:pt idx="12910">
                  <c:v>-398.406999966</c:v>
                </c:pt>
                <c:pt idx="12911">
                  <c:v>-397.972000251</c:v>
                </c:pt>
                <c:pt idx="12912">
                  <c:v>-397.899999912</c:v>
                </c:pt>
                <c:pt idx="12913">
                  <c:v>-397.88699989399998</c:v>
                </c:pt>
                <c:pt idx="12914">
                  <c:v>-397.93699993799999</c:v>
                </c:pt>
                <c:pt idx="12915">
                  <c:v>-398.00200002499997</c:v>
                </c:pt>
                <c:pt idx="12916">
                  <c:v>-397.917999839</c:v>
                </c:pt>
                <c:pt idx="12917">
                  <c:v>-397.70400010700001</c:v>
                </c:pt>
                <c:pt idx="12918">
                  <c:v>-397.31399989699997</c:v>
                </c:pt>
                <c:pt idx="12919">
                  <c:v>-396.86700002100002</c:v>
                </c:pt>
                <c:pt idx="12920">
                  <c:v>-396.49199985400003</c:v>
                </c:pt>
                <c:pt idx="12921">
                  <c:v>-396.46300025099998</c:v>
                </c:pt>
                <c:pt idx="12922">
                  <c:v>-396.53199976299999</c:v>
                </c:pt>
                <c:pt idx="12923">
                  <c:v>-396.68200020699999</c:v>
                </c:pt>
                <c:pt idx="12924">
                  <c:v>-396.83200002199999</c:v>
                </c:pt>
                <c:pt idx="12925">
                  <c:v>-396.75399991699999</c:v>
                </c:pt>
                <c:pt idx="12926">
                  <c:v>-396.487999801</c:v>
                </c:pt>
                <c:pt idx="12927">
                  <c:v>-396.12599996599999</c:v>
                </c:pt>
                <c:pt idx="12928">
                  <c:v>-395.659999992</c:v>
                </c:pt>
                <c:pt idx="12929">
                  <c:v>-395.377000119</c:v>
                </c:pt>
                <c:pt idx="12930">
                  <c:v>-395.36200007399998</c:v>
                </c:pt>
                <c:pt idx="12931">
                  <c:v>-395.38000000199997</c:v>
                </c:pt>
                <c:pt idx="12932">
                  <c:v>-395.39999995599999</c:v>
                </c:pt>
                <c:pt idx="12933">
                  <c:v>-395.34599985900002</c:v>
                </c:pt>
                <c:pt idx="12934">
                  <c:v>-395.25000014099999</c:v>
                </c:pt>
                <c:pt idx="12935">
                  <c:v>-395.03699995099998</c:v>
                </c:pt>
                <c:pt idx="12936">
                  <c:v>-394.69700009799999</c:v>
                </c:pt>
                <c:pt idx="12937">
                  <c:v>-394.30799974400003</c:v>
                </c:pt>
                <c:pt idx="12938">
                  <c:v>-394.10599985900001</c:v>
                </c:pt>
                <c:pt idx="12939">
                  <c:v>-394.194000098</c:v>
                </c:pt>
                <c:pt idx="12940">
                  <c:v>-394.19000004399999</c:v>
                </c:pt>
                <c:pt idx="12941">
                  <c:v>-394.183000107</c:v>
                </c:pt>
                <c:pt idx="12942">
                  <c:v>-394.13199989399999</c:v>
                </c:pt>
                <c:pt idx="12943">
                  <c:v>-394.02700021200002</c:v>
                </c:pt>
                <c:pt idx="12944">
                  <c:v>-393.88700021699998</c:v>
                </c:pt>
                <c:pt idx="12945">
                  <c:v>-393.54799990499998</c:v>
                </c:pt>
                <c:pt idx="12946">
                  <c:v>-393.08399995799999</c:v>
                </c:pt>
                <c:pt idx="12947">
                  <c:v>-392.70700007900001</c:v>
                </c:pt>
                <c:pt idx="12948">
                  <c:v>-392.66500014299999</c:v>
                </c:pt>
                <c:pt idx="12949">
                  <c:v>-392.69500023199998</c:v>
                </c:pt>
                <c:pt idx="12950">
                  <c:v>-392.73399997000001</c:v>
                </c:pt>
                <c:pt idx="12951">
                  <c:v>-392.75599995200002</c:v>
                </c:pt>
                <c:pt idx="12952">
                  <c:v>-392.75100004199999</c:v>
                </c:pt>
                <c:pt idx="12953">
                  <c:v>-392.68799998100002</c:v>
                </c:pt>
                <c:pt idx="12954">
                  <c:v>-392.37700004599998</c:v>
                </c:pt>
                <c:pt idx="12955">
                  <c:v>-391.86899982199998</c:v>
                </c:pt>
                <c:pt idx="12956">
                  <c:v>-391.54400001300002</c:v>
                </c:pt>
                <c:pt idx="12957">
                  <c:v>-391.50399979000002</c:v>
                </c:pt>
                <c:pt idx="12958">
                  <c:v>-391.60099999300002</c:v>
                </c:pt>
                <c:pt idx="12959">
                  <c:v>-391.66100017000002</c:v>
                </c:pt>
                <c:pt idx="12960">
                  <c:v>-391.64100021600001</c:v>
                </c:pt>
                <c:pt idx="12961">
                  <c:v>-391.52600008500002</c:v>
                </c:pt>
                <c:pt idx="12962">
                  <c:v>-391.25199986199999</c:v>
                </c:pt>
                <c:pt idx="12963">
                  <c:v>-390.90399990100002</c:v>
                </c:pt>
                <c:pt idx="12964">
                  <c:v>-390.44900023100001</c:v>
                </c:pt>
                <c:pt idx="12965">
                  <c:v>-390.16700021499997</c:v>
                </c:pt>
                <c:pt idx="12966">
                  <c:v>-390.21099986299998</c:v>
                </c:pt>
                <c:pt idx="12967">
                  <c:v>-390.37600003599999</c:v>
                </c:pt>
                <c:pt idx="12968">
                  <c:v>-390.536999842</c:v>
                </c:pt>
                <c:pt idx="12969">
                  <c:v>-390.49299988000001</c:v>
                </c:pt>
                <c:pt idx="12970">
                  <c:v>-390.33199975999997</c:v>
                </c:pt>
                <c:pt idx="12971">
                  <c:v>-390.061999904</c:v>
                </c:pt>
                <c:pt idx="12972">
                  <c:v>-389.686999738</c:v>
                </c:pt>
                <c:pt idx="12973">
                  <c:v>-389.31300005600002</c:v>
                </c:pt>
                <c:pt idx="12974">
                  <c:v>-389.05999995799999</c:v>
                </c:pt>
                <c:pt idx="12975">
                  <c:v>-389.03799997599998</c:v>
                </c:pt>
                <c:pt idx="12976">
                  <c:v>-389.02499995900001</c:v>
                </c:pt>
                <c:pt idx="12977">
                  <c:v>-389.02400010299999</c:v>
                </c:pt>
                <c:pt idx="12978">
                  <c:v>-389.00000009500002</c:v>
                </c:pt>
                <c:pt idx="12979">
                  <c:v>-388.887999847</c:v>
                </c:pt>
                <c:pt idx="12980">
                  <c:v>-388.67499997099998</c:v>
                </c:pt>
                <c:pt idx="12981">
                  <c:v>-388.39900003499997</c:v>
                </c:pt>
                <c:pt idx="12982">
                  <c:v>-388.09500003699998</c:v>
                </c:pt>
                <c:pt idx="12983">
                  <c:v>-387.92200007000002</c:v>
                </c:pt>
                <c:pt idx="12984">
                  <c:v>-387.86500009000002</c:v>
                </c:pt>
                <c:pt idx="12985">
                  <c:v>-387.87699993699999</c:v>
                </c:pt>
                <c:pt idx="12986">
                  <c:v>-387.88300001800002</c:v>
                </c:pt>
                <c:pt idx="12987">
                  <c:v>-387.905999855</c:v>
                </c:pt>
                <c:pt idx="12988">
                  <c:v>-387.83000009099999</c:v>
                </c:pt>
                <c:pt idx="12989">
                  <c:v>-387.58799998299997</c:v>
                </c:pt>
                <c:pt idx="12990">
                  <c:v>-387.22000006799999</c:v>
                </c:pt>
                <c:pt idx="12991">
                  <c:v>-386.70899996100002</c:v>
                </c:pt>
                <c:pt idx="12992">
                  <c:v>-386.498000112</c:v>
                </c:pt>
                <c:pt idx="12993">
                  <c:v>-386.498000112</c:v>
                </c:pt>
                <c:pt idx="12994">
                  <c:v>-386.53899987699998</c:v>
                </c:pt>
                <c:pt idx="12995">
                  <c:v>-386.62399991900003</c:v>
                </c:pt>
                <c:pt idx="12996">
                  <c:v>-386.72199997799999</c:v>
                </c:pt>
                <c:pt idx="12997">
                  <c:v>-386.73900004900003</c:v>
                </c:pt>
                <c:pt idx="12998">
                  <c:v>-386.47999986999997</c:v>
                </c:pt>
                <c:pt idx="12999">
                  <c:v>-386.05800017199999</c:v>
                </c:pt>
                <c:pt idx="13000">
                  <c:v>-385.562000109</c:v>
                </c:pt>
                <c:pt idx="13001">
                  <c:v>-385.34499986600002</c:v>
                </c:pt>
                <c:pt idx="13002">
                  <c:v>-385.43399996099998</c:v>
                </c:pt>
                <c:pt idx="13003">
                  <c:v>-385.48199997699999</c:v>
                </c:pt>
                <c:pt idx="13004">
                  <c:v>-385.50100007600003</c:v>
                </c:pt>
                <c:pt idx="13005">
                  <c:v>-385.43499981799999</c:v>
                </c:pt>
                <c:pt idx="13006">
                  <c:v>-385.26300002099998</c:v>
                </c:pt>
                <c:pt idx="13007">
                  <c:v>-385.01000023699999</c:v>
                </c:pt>
                <c:pt idx="13008">
                  <c:v>-384.63899980999997</c:v>
                </c:pt>
                <c:pt idx="13009">
                  <c:v>-384.18700002399999</c:v>
                </c:pt>
                <c:pt idx="13010">
                  <c:v>-384.08699993699997</c:v>
                </c:pt>
                <c:pt idx="13011">
                  <c:v>-384.24400000399999</c:v>
                </c:pt>
                <c:pt idx="13012">
                  <c:v>-384.37399986399998</c:v>
                </c:pt>
                <c:pt idx="13013">
                  <c:v>-384.359999991</c:v>
                </c:pt>
                <c:pt idx="13014">
                  <c:v>-384.29800010100001</c:v>
                </c:pt>
                <c:pt idx="13015">
                  <c:v>-384.12999972900002</c:v>
                </c:pt>
                <c:pt idx="13016">
                  <c:v>-383.89899992599999</c:v>
                </c:pt>
                <c:pt idx="13017">
                  <c:v>-383.58300008100002</c:v>
                </c:pt>
                <c:pt idx="13018">
                  <c:v>-383.12100015999999</c:v>
                </c:pt>
                <c:pt idx="13019">
                  <c:v>-382.96600012099998</c:v>
                </c:pt>
                <c:pt idx="13020">
                  <c:v>-382.92300001500001</c:v>
                </c:pt>
                <c:pt idx="13021">
                  <c:v>-382.966999977</c:v>
                </c:pt>
                <c:pt idx="13022">
                  <c:v>-382.99800023699999</c:v>
                </c:pt>
                <c:pt idx="13023">
                  <c:v>-382.96600012099998</c:v>
                </c:pt>
                <c:pt idx="13024">
                  <c:v>-382.87700002499997</c:v>
                </c:pt>
                <c:pt idx="13025">
                  <c:v>-382.73400014700002</c:v>
                </c:pt>
                <c:pt idx="13026">
                  <c:v>-382.50599991299998</c:v>
                </c:pt>
                <c:pt idx="13027">
                  <c:v>-382.041999965</c:v>
                </c:pt>
                <c:pt idx="13028">
                  <c:v>-381.85999972000002</c:v>
                </c:pt>
                <c:pt idx="13029">
                  <c:v>-381.84900004399998</c:v>
                </c:pt>
                <c:pt idx="13030">
                  <c:v>-381.87500007900002</c:v>
                </c:pt>
                <c:pt idx="13031">
                  <c:v>-381.98400012899998</c:v>
                </c:pt>
                <c:pt idx="13032">
                  <c:v>-381.95600006699999</c:v>
                </c:pt>
                <c:pt idx="13033">
                  <c:v>-381.801999884</c:v>
                </c:pt>
                <c:pt idx="13034">
                  <c:v>-381.51400010100002</c:v>
                </c:pt>
                <c:pt idx="13035">
                  <c:v>-381.08399998200002</c:v>
                </c:pt>
                <c:pt idx="13036">
                  <c:v>-380.61499980999997</c:v>
                </c:pt>
                <c:pt idx="13037">
                  <c:v>-380.51200015500001</c:v>
                </c:pt>
                <c:pt idx="13038">
                  <c:v>-380.537000019</c:v>
                </c:pt>
                <c:pt idx="13039">
                  <c:v>-380.648999952</c:v>
                </c:pt>
                <c:pt idx="13040">
                  <c:v>-380.81700000900003</c:v>
                </c:pt>
                <c:pt idx="13041">
                  <c:v>-380.882000097</c:v>
                </c:pt>
                <c:pt idx="13042">
                  <c:v>-380.69799982500001</c:v>
                </c:pt>
                <c:pt idx="13043">
                  <c:v>-380.39000008699998</c:v>
                </c:pt>
                <c:pt idx="13044">
                  <c:v>-379.96199999499999</c:v>
                </c:pt>
                <c:pt idx="13045">
                  <c:v>-379.49399999299999</c:v>
                </c:pt>
                <c:pt idx="13046">
                  <c:v>-379.48999994000002</c:v>
                </c:pt>
                <c:pt idx="13047">
                  <c:v>-379.52099988499998</c:v>
                </c:pt>
                <c:pt idx="13048">
                  <c:v>-379.56100010799997</c:v>
                </c:pt>
                <c:pt idx="13049">
                  <c:v>-379.52899999200002</c:v>
                </c:pt>
                <c:pt idx="13050">
                  <c:v>-379.47200001200002</c:v>
                </c:pt>
                <c:pt idx="13051">
                  <c:v>-379.32100002700003</c:v>
                </c:pt>
                <c:pt idx="13052">
                  <c:v>-379.05099985700002</c:v>
                </c:pt>
                <c:pt idx="13053">
                  <c:v>-378.69800029999999</c:v>
                </c:pt>
                <c:pt idx="13054">
                  <c:v>-378.33499998100001</c:v>
                </c:pt>
                <c:pt idx="13055">
                  <c:v>-378.43899980700002</c:v>
                </c:pt>
                <c:pt idx="13056">
                  <c:v>-378.49200004699998</c:v>
                </c:pt>
                <c:pt idx="13057">
                  <c:v>-378.49000002000002</c:v>
                </c:pt>
                <c:pt idx="13058">
                  <c:v>-378.49300021800002</c:v>
                </c:pt>
                <c:pt idx="13059">
                  <c:v>-378.42499993299998</c:v>
                </c:pt>
                <c:pt idx="13060">
                  <c:v>-378.33999989099999</c:v>
                </c:pt>
                <c:pt idx="13061">
                  <c:v>-378.07899999900002</c:v>
                </c:pt>
                <c:pt idx="13062">
                  <c:v>-377.676000085</c:v>
                </c:pt>
                <c:pt idx="13063">
                  <c:v>-377.20200000300002</c:v>
                </c:pt>
                <c:pt idx="13064">
                  <c:v>-377.11799981799999</c:v>
                </c:pt>
                <c:pt idx="13065">
                  <c:v>-377.15299981599998</c:v>
                </c:pt>
                <c:pt idx="13066">
                  <c:v>-377.20800008399999</c:v>
                </c:pt>
                <c:pt idx="13067">
                  <c:v>-377.233999805</c:v>
                </c:pt>
                <c:pt idx="13068">
                  <c:v>-377.24300008300003</c:v>
                </c:pt>
                <c:pt idx="13069">
                  <c:v>-377.21500002099998</c:v>
                </c:pt>
                <c:pt idx="13070">
                  <c:v>-377.05300004499998</c:v>
                </c:pt>
                <c:pt idx="13071">
                  <c:v>-376.62400009599997</c:v>
                </c:pt>
                <c:pt idx="13072">
                  <c:v>-376.13100022999998</c:v>
                </c:pt>
                <c:pt idx="13073">
                  <c:v>-376.05899989099998</c:v>
                </c:pt>
                <c:pt idx="13074">
                  <c:v>-376.08300021399998</c:v>
                </c:pt>
                <c:pt idx="13075">
                  <c:v>-376.22299989499999</c:v>
                </c:pt>
                <c:pt idx="13076">
                  <c:v>-376.25400015399998</c:v>
                </c:pt>
                <c:pt idx="13077">
                  <c:v>-376.18900006600001</c:v>
                </c:pt>
                <c:pt idx="13078">
                  <c:v>-375.96899994</c:v>
                </c:pt>
                <c:pt idx="13079">
                  <c:v>-375.653999951</c:v>
                </c:pt>
                <c:pt idx="13080">
                  <c:v>-375.24900000999997</c:v>
                </c:pt>
                <c:pt idx="13081">
                  <c:v>-374.82699999800002</c:v>
                </c:pt>
                <c:pt idx="13082">
                  <c:v>-374.82900002500003</c:v>
                </c:pt>
                <c:pt idx="13083">
                  <c:v>-374.96200008300002</c:v>
                </c:pt>
                <c:pt idx="13084">
                  <c:v>-375.178000156</c:v>
                </c:pt>
                <c:pt idx="13085">
                  <c:v>-375.25299975000001</c:v>
                </c:pt>
                <c:pt idx="13086">
                  <c:v>-375.14400001400003</c:v>
                </c:pt>
                <c:pt idx="13087">
                  <c:v>-374.95299980499999</c:v>
                </c:pt>
                <c:pt idx="13088">
                  <c:v>-374.63499993300002</c:v>
                </c:pt>
                <c:pt idx="13089">
                  <c:v>-374.28499994600003</c:v>
                </c:pt>
                <c:pt idx="13090">
                  <c:v>-373.91099995000002</c:v>
                </c:pt>
                <c:pt idx="13091">
                  <c:v>-373.888999969</c:v>
                </c:pt>
                <c:pt idx="13092">
                  <c:v>-373.92899987800001</c:v>
                </c:pt>
                <c:pt idx="13093">
                  <c:v>-373.94000018200001</c:v>
                </c:pt>
                <c:pt idx="13094">
                  <c:v>-373.96900010100001</c:v>
                </c:pt>
                <c:pt idx="13095">
                  <c:v>-373.91200012100001</c:v>
                </c:pt>
                <c:pt idx="13096">
                  <c:v>-373.74000001000002</c:v>
                </c:pt>
                <c:pt idx="13097">
                  <c:v>-373.495999875</c:v>
                </c:pt>
                <c:pt idx="13098">
                  <c:v>-373.21500002900001</c:v>
                </c:pt>
                <c:pt idx="13099">
                  <c:v>-372.95999990299998</c:v>
                </c:pt>
                <c:pt idx="13100">
                  <c:v>-372.924999904</c:v>
                </c:pt>
                <c:pt idx="13101">
                  <c:v>-372.91999999400002</c:v>
                </c:pt>
                <c:pt idx="13102">
                  <c:v>-372.94500017299998</c:v>
                </c:pt>
                <c:pt idx="13103">
                  <c:v>-372.94700019999999</c:v>
                </c:pt>
                <c:pt idx="13104">
                  <c:v>-372.97000003699998</c:v>
                </c:pt>
                <c:pt idx="13105">
                  <c:v>-372.79999995399999</c:v>
                </c:pt>
                <c:pt idx="13106">
                  <c:v>-372.48400010900002</c:v>
                </c:pt>
                <c:pt idx="13107">
                  <c:v>-372.02700009799997</c:v>
                </c:pt>
                <c:pt idx="13108">
                  <c:v>-371.61899996</c:v>
                </c:pt>
                <c:pt idx="13109">
                  <c:v>-371.60599994199998</c:v>
                </c:pt>
                <c:pt idx="13110">
                  <c:v>-371.658000012</c:v>
                </c:pt>
                <c:pt idx="13111">
                  <c:v>-371.73799982999998</c:v>
                </c:pt>
                <c:pt idx="13112">
                  <c:v>-371.834999719</c:v>
                </c:pt>
                <c:pt idx="13113">
                  <c:v>-371.92400012899998</c:v>
                </c:pt>
                <c:pt idx="13114">
                  <c:v>-371.81799996199999</c:v>
                </c:pt>
                <c:pt idx="13115">
                  <c:v>-371.46299974999999</c:v>
                </c:pt>
                <c:pt idx="13116">
                  <c:v>-371.01900007099999</c:v>
                </c:pt>
                <c:pt idx="13117">
                  <c:v>-370.63800013899998</c:v>
                </c:pt>
                <c:pt idx="13118">
                  <c:v>-370.66800022699999</c:v>
                </c:pt>
                <c:pt idx="13119">
                  <c:v>-370.772000053</c:v>
                </c:pt>
                <c:pt idx="13120">
                  <c:v>-370.83699982600001</c:v>
                </c:pt>
                <c:pt idx="13121">
                  <c:v>-370.85100001400002</c:v>
                </c:pt>
                <c:pt idx="13122">
                  <c:v>-370.72899994699998</c:v>
                </c:pt>
                <c:pt idx="13123">
                  <c:v>-370.54699970199999</c:v>
                </c:pt>
                <c:pt idx="13124">
                  <c:v>-370.23600008099999</c:v>
                </c:pt>
                <c:pt idx="13125">
                  <c:v>-369.81799980900001</c:v>
                </c:pt>
                <c:pt idx="13126">
                  <c:v>-369.53699996199998</c:v>
                </c:pt>
                <c:pt idx="13127">
                  <c:v>-369.65800017399999</c:v>
                </c:pt>
                <c:pt idx="13128">
                  <c:v>-369.86099991499998</c:v>
                </c:pt>
                <c:pt idx="13129">
                  <c:v>-369.91500001200001</c:v>
                </c:pt>
                <c:pt idx="13130">
                  <c:v>-369.87700013</c:v>
                </c:pt>
                <c:pt idx="13131">
                  <c:v>-369.77399984599998</c:v>
                </c:pt>
                <c:pt idx="13132">
                  <c:v>-369.56099997000001</c:v>
                </c:pt>
                <c:pt idx="13133">
                  <c:v>-369.32600011400001</c:v>
                </c:pt>
                <c:pt idx="13134">
                  <c:v>-368.909999868</c:v>
                </c:pt>
                <c:pt idx="13135">
                  <c:v>-368.58799994200001</c:v>
                </c:pt>
                <c:pt idx="13136">
                  <c:v>-368.56100005100001</c:v>
                </c:pt>
                <c:pt idx="13137">
                  <c:v>-368.57200004200001</c:v>
                </c:pt>
                <c:pt idx="13138">
                  <c:v>-368.63100004799998</c:v>
                </c:pt>
                <c:pt idx="13139">
                  <c:v>-368.64400006599999</c:v>
                </c:pt>
                <c:pt idx="13140">
                  <c:v>-368.57800012199999</c:v>
                </c:pt>
                <c:pt idx="13141">
                  <c:v>-368.44599992000002</c:v>
                </c:pt>
                <c:pt idx="13142">
                  <c:v>-368.26700018700001</c:v>
                </c:pt>
                <c:pt idx="13143">
                  <c:v>-367.93700015399997</c:v>
                </c:pt>
                <c:pt idx="13144">
                  <c:v>-367.60799997700002</c:v>
                </c:pt>
                <c:pt idx="13145">
                  <c:v>-367.57800020299999</c:v>
                </c:pt>
                <c:pt idx="13146">
                  <c:v>-367.59900001300002</c:v>
                </c:pt>
                <c:pt idx="13147">
                  <c:v>-367.67200020799999</c:v>
                </c:pt>
                <c:pt idx="13148">
                  <c:v>-367.75200002600002</c:v>
                </c:pt>
                <c:pt idx="13149">
                  <c:v>-367.675000092</c:v>
                </c:pt>
                <c:pt idx="13150">
                  <c:v>-367.463000072</c:v>
                </c:pt>
                <c:pt idx="13151">
                  <c:v>-367.07800008599997</c:v>
                </c:pt>
                <c:pt idx="13152">
                  <c:v>-366.64100002999999</c:v>
                </c:pt>
                <c:pt idx="13153">
                  <c:v>-366.37400005699999</c:v>
                </c:pt>
                <c:pt idx="13154">
                  <c:v>-366.38699975999998</c:v>
                </c:pt>
                <c:pt idx="13155">
                  <c:v>-366.48900018799998</c:v>
                </c:pt>
                <c:pt idx="13156">
                  <c:v>-366.66200015499999</c:v>
                </c:pt>
                <c:pt idx="13157">
                  <c:v>-366.82700001400002</c:v>
                </c:pt>
                <c:pt idx="13158">
                  <c:v>-366.75299996299998</c:v>
                </c:pt>
                <c:pt idx="13159">
                  <c:v>-366.49099990000002</c:v>
                </c:pt>
                <c:pt idx="13160">
                  <c:v>-366.13100009300001</c:v>
                </c:pt>
                <c:pt idx="13161">
                  <c:v>-365.67500025300001</c:v>
                </c:pt>
                <c:pt idx="13162">
                  <c:v>-365.50600002499999</c:v>
                </c:pt>
                <c:pt idx="13163">
                  <c:v>-365.531999746</c:v>
                </c:pt>
                <c:pt idx="13164">
                  <c:v>-365.58400012999999</c:v>
                </c:pt>
                <c:pt idx="13165">
                  <c:v>-365.62600006600002</c:v>
                </c:pt>
                <c:pt idx="13166">
                  <c:v>-365.58299996</c:v>
                </c:pt>
                <c:pt idx="13167">
                  <c:v>-365.49500003499998</c:v>
                </c:pt>
                <c:pt idx="13168">
                  <c:v>-365.28099998800002</c:v>
                </c:pt>
                <c:pt idx="13169">
                  <c:v>-364.94499987500001</c:v>
                </c:pt>
                <c:pt idx="13170">
                  <c:v>-364.56699982499998</c:v>
                </c:pt>
                <c:pt idx="13171">
                  <c:v>-364.48000007100001</c:v>
                </c:pt>
                <c:pt idx="13172">
                  <c:v>-364.61199995800001</c:v>
                </c:pt>
                <c:pt idx="13173">
                  <c:v>-364.63900016399998</c:v>
                </c:pt>
                <c:pt idx="13174">
                  <c:v>-364.65400020800001</c:v>
                </c:pt>
                <c:pt idx="13175">
                  <c:v>-364.61600001199997</c:v>
                </c:pt>
                <c:pt idx="13176">
                  <c:v>-364.513999899</c:v>
                </c:pt>
                <c:pt idx="13177">
                  <c:v>-364.375000075</c:v>
                </c:pt>
                <c:pt idx="13178">
                  <c:v>-364.03900027499998</c:v>
                </c:pt>
                <c:pt idx="13179">
                  <c:v>-363.58600000400003</c:v>
                </c:pt>
                <c:pt idx="13180">
                  <c:v>-363.32899985099999</c:v>
                </c:pt>
                <c:pt idx="13181">
                  <c:v>-363.33000002199998</c:v>
                </c:pt>
                <c:pt idx="13182">
                  <c:v>-363.393000083</c:v>
                </c:pt>
                <c:pt idx="13183">
                  <c:v>-363.45299994599998</c:v>
                </c:pt>
                <c:pt idx="13184">
                  <c:v>-363.485999918</c:v>
                </c:pt>
                <c:pt idx="13185">
                  <c:v>-363.48500006099999</c:v>
                </c:pt>
                <c:pt idx="13186">
                  <c:v>-363.41999997400001</c:v>
                </c:pt>
                <c:pt idx="13187">
                  <c:v>-363.20500007099997</c:v>
                </c:pt>
                <c:pt idx="13188">
                  <c:v>-362.80300001400002</c:v>
                </c:pt>
                <c:pt idx="13189">
                  <c:v>-362.693999964</c:v>
                </c:pt>
                <c:pt idx="13190">
                  <c:v>-362.78999999600001</c:v>
                </c:pt>
                <c:pt idx="13191">
                  <c:v>-363.01300000600003</c:v>
                </c:pt>
                <c:pt idx="13192">
                  <c:v>-363.18799999999999</c:v>
                </c:pt>
                <c:pt idx="13193">
                  <c:v>-363.272999728</c:v>
                </c:pt>
                <c:pt idx="13194">
                  <c:v>-363.25599997099999</c:v>
                </c:pt>
                <c:pt idx="13195">
                  <c:v>-363.07700023799998</c:v>
                </c:pt>
                <c:pt idx="13196">
                  <c:v>-362.82499999499998</c:v>
                </c:pt>
                <c:pt idx="13197">
                  <c:v>-362.47799989100002</c:v>
                </c:pt>
                <c:pt idx="13198">
                  <c:v>-362.41100009100001</c:v>
                </c:pt>
                <c:pt idx="13199">
                  <c:v>-362.588999968</c:v>
                </c:pt>
                <c:pt idx="13200">
                  <c:v>-362.880999804</c:v>
                </c:pt>
                <c:pt idx="13201">
                  <c:v>-363.156000199</c:v>
                </c:pt>
                <c:pt idx="13202">
                  <c:v>-363.21900025899998</c:v>
                </c:pt>
                <c:pt idx="13203">
                  <c:v>-363.15599988399998</c:v>
                </c:pt>
                <c:pt idx="13204">
                  <c:v>-362.98299991800002</c:v>
                </c:pt>
                <c:pt idx="13205">
                  <c:v>-362.70699998100002</c:v>
                </c:pt>
                <c:pt idx="13206">
                  <c:v>-362.44299989199999</c:v>
                </c:pt>
                <c:pt idx="13207">
                  <c:v>-362.40199981299997</c:v>
                </c:pt>
                <c:pt idx="13208">
                  <c:v>-362.51499991600002</c:v>
                </c:pt>
                <c:pt idx="13209">
                  <c:v>-362.62700016399998</c:v>
                </c:pt>
                <c:pt idx="13210">
                  <c:v>-362.74199998</c:v>
                </c:pt>
                <c:pt idx="13211">
                  <c:v>-362.823999824</c:v>
                </c:pt>
                <c:pt idx="13212">
                  <c:v>-362.81299983399998</c:v>
                </c:pt>
                <c:pt idx="13213">
                  <c:v>-362.69800001800002</c:v>
                </c:pt>
                <c:pt idx="13214">
                  <c:v>-362.52099999699999</c:v>
                </c:pt>
                <c:pt idx="13215">
                  <c:v>-362.32800007600002</c:v>
                </c:pt>
                <c:pt idx="13216">
                  <c:v>-362.36599995799997</c:v>
                </c:pt>
                <c:pt idx="13217">
                  <c:v>-362.444999919</c:v>
                </c:pt>
                <c:pt idx="13218">
                  <c:v>-362.583000201</c:v>
                </c:pt>
                <c:pt idx="13219">
                  <c:v>-362.70400009799999</c:v>
                </c:pt>
                <c:pt idx="13220">
                  <c:v>-362.83500012899998</c:v>
                </c:pt>
                <c:pt idx="13221">
                  <c:v>-362.85799996700001</c:v>
                </c:pt>
                <c:pt idx="13222">
                  <c:v>-362.71799997199997</c:v>
                </c:pt>
                <c:pt idx="13223">
                  <c:v>-362.45099999899998</c:v>
                </c:pt>
                <c:pt idx="13224">
                  <c:v>-362.05200013899997</c:v>
                </c:pt>
                <c:pt idx="13225">
                  <c:v>-362.05099996899997</c:v>
                </c:pt>
                <c:pt idx="13226">
                  <c:v>-362.18599973900001</c:v>
                </c:pt>
                <c:pt idx="13227">
                  <c:v>-362.35199976899997</c:v>
                </c:pt>
                <c:pt idx="13228">
                  <c:v>-362.55399996900002</c:v>
                </c:pt>
                <c:pt idx="13229">
                  <c:v>-362.75900005099999</c:v>
                </c:pt>
                <c:pt idx="13230">
                  <c:v>-362.87900009200001</c:v>
                </c:pt>
                <c:pt idx="13231">
                  <c:v>-362.71999999899998</c:v>
                </c:pt>
                <c:pt idx="13232">
                  <c:v>-362.40200012700001</c:v>
                </c:pt>
                <c:pt idx="13233">
                  <c:v>-362.019000167</c:v>
                </c:pt>
                <c:pt idx="13234">
                  <c:v>-362.01099974599998</c:v>
                </c:pt>
                <c:pt idx="13235">
                  <c:v>-362.23400006999998</c:v>
                </c:pt>
                <c:pt idx="13236">
                  <c:v>-362.40799989300001</c:v>
                </c:pt>
                <c:pt idx="13237">
                  <c:v>-362.54299997800001</c:v>
                </c:pt>
                <c:pt idx="13238">
                  <c:v>-362.58499991399998</c:v>
                </c:pt>
                <c:pt idx="13239">
                  <c:v>-362.51699994299997</c:v>
                </c:pt>
                <c:pt idx="13240">
                  <c:v>-362.36599995799997</c:v>
                </c:pt>
                <c:pt idx="13241">
                  <c:v>-362.10000015600002</c:v>
                </c:pt>
                <c:pt idx="13242">
                  <c:v>-361.76299987099998</c:v>
                </c:pt>
                <c:pt idx="13243">
                  <c:v>-361.86799986800003</c:v>
                </c:pt>
                <c:pt idx="13244">
                  <c:v>-362.15899984800001</c:v>
                </c:pt>
                <c:pt idx="13245">
                  <c:v>-362.41600000099999</c:v>
                </c:pt>
                <c:pt idx="13246">
                  <c:v>-362.51800011400002</c:v>
                </c:pt>
                <c:pt idx="13247">
                  <c:v>-362.56499995899998</c:v>
                </c:pt>
                <c:pt idx="13248">
                  <c:v>-362.50100004299998</c:v>
                </c:pt>
                <c:pt idx="13249">
                  <c:v>-362.37400006500002</c:v>
                </c:pt>
                <c:pt idx="13250">
                  <c:v>-362.16400007300001</c:v>
                </c:pt>
                <c:pt idx="13251">
                  <c:v>-361.81899999500001</c:v>
                </c:pt>
                <c:pt idx="13252">
                  <c:v>-361.86799986800003</c:v>
                </c:pt>
                <c:pt idx="13253">
                  <c:v>-361.95699996299999</c:v>
                </c:pt>
                <c:pt idx="13254">
                  <c:v>-362.12700004700002</c:v>
                </c:pt>
                <c:pt idx="13255">
                  <c:v>-362.27500014899999</c:v>
                </c:pt>
                <c:pt idx="13256">
                  <c:v>-362.35299994000002</c:v>
                </c:pt>
                <c:pt idx="13257">
                  <c:v>-362.36900015499998</c:v>
                </c:pt>
                <c:pt idx="13258">
                  <c:v>-362.33000010299997</c:v>
                </c:pt>
                <c:pt idx="13259">
                  <c:v>-362.21099991800003</c:v>
                </c:pt>
                <c:pt idx="13260">
                  <c:v>-361.86400012799999</c:v>
                </c:pt>
                <c:pt idx="13261">
                  <c:v>-361.882999912</c:v>
                </c:pt>
                <c:pt idx="13262">
                  <c:v>-362.00399980899999</c:v>
                </c:pt>
                <c:pt idx="13263">
                  <c:v>-362.15599996499998</c:v>
                </c:pt>
                <c:pt idx="13264">
                  <c:v>-362.38200017299999</c:v>
                </c:pt>
                <c:pt idx="13265">
                  <c:v>-362.462999846</c:v>
                </c:pt>
                <c:pt idx="13266">
                  <c:v>-362.41699985700001</c:v>
                </c:pt>
                <c:pt idx="13267">
                  <c:v>-362.23400006999998</c:v>
                </c:pt>
                <c:pt idx="13268">
                  <c:v>-361.91200014399999</c:v>
                </c:pt>
                <c:pt idx="13269">
                  <c:v>-361.57400000400003</c:v>
                </c:pt>
                <c:pt idx="13270">
                  <c:v>-361.65799987499997</c:v>
                </c:pt>
                <c:pt idx="13271">
                  <c:v>-361.81400008499998</c:v>
                </c:pt>
                <c:pt idx="13272">
                  <c:v>-362.05099996899997</c:v>
                </c:pt>
                <c:pt idx="13273">
                  <c:v>-362.33600018300001</c:v>
                </c:pt>
                <c:pt idx="13274">
                  <c:v>-362.51299988900001</c:v>
                </c:pt>
                <c:pt idx="13275">
                  <c:v>-362.43600026899998</c:v>
                </c:pt>
                <c:pt idx="13276">
                  <c:v>-362.23400006999998</c:v>
                </c:pt>
                <c:pt idx="13277">
                  <c:v>-361.91399985700002</c:v>
                </c:pt>
                <c:pt idx="13278">
                  <c:v>-361.594999814</c:v>
                </c:pt>
                <c:pt idx="13279">
                  <c:v>-361.757999961</c:v>
                </c:pt>
                <c:pt idx="13280">
                  <c:v>-361.91999993799999</c:v>
                </c:pt>
                <c:pt idx="13281">
                  <c:v>-362.083999941</c:v>
                </c:pt>
                <c:pt idx="13282">
                  <c:v>-362.17100000900001</c:v>
                </c:pt>
                <c:pt idx="13283">
                  <c:v>-362.22499979200001</c:v>
                </c:pt>
                <c:pt idx="13284">
                  <c:v>-362.18099982899997</c:v>
                </c:pt>
                <c:pt idx="13285">
                  <c:v>-362.017999997</c:v>
                </c:pt>
                <c:pt idx="13286">
                  <c:v>-361.774999718</c:v>
                </c:pt>
                <c:pt idx="13287">
                  <c:v>-361.57499985999999</c:v>
                </c:pt>
                <c:pt idx="13288">
                  <c:v>-361.82799995900001</c:v>
                </c:pt>
                <c:pt idx="13289">
                  <c:v>-362.01300008700002</c:v>
                </c:pt>
                <c:pt idx="13290">
                  <c:v>-362.13399998400001</c:v>
                </c:pt>
                <c:pt idx="13291">
                  <c:v>-362.252999854</c:v>
                </c:pt>
                <c:pt idx="13292">
                  <c:v>-362.29599996000002</c:v>
                </c:pt>
                <c:pt idx="13293">
                  <c:v>-362.32100013899998</c:v>
                </c:pt>
                <c:pt idx="13294">
                  <c:v>-362.16800012599998</c:v>
                </c:pt>
                <c:pt idx="13295">
                  <c:v>-361.87599997500001</c:v>
                </c:pt>
                <c:pt idx="13296">
                  <c:v>-361.57499985999999</c:v>
                </c:pt>
                <c:pt idx="13297">
                  <c:v>-361.62699993000001</c:v>
                </c:pt>
                <c:pt idx="13298">
                  <c:v>-361.79200010400001</c:v>
                </c:pt>
                <c:pt idx="13299">
                  <c:v>-361.971000151</c:v>
                </c:pt>
                <c:pt idx="13300">
                  <c:v>-362.11299985900001</c:v>
                </c:pt>
                <c:pt idx="13301">
                  <c:v>-362.23300021400001</c:v>
                </c:pt>
                <c:pt idx="13302">
                  <c:v>-362.31599991399997</c:v>
                </c:pt>
                <c:pt idx="13303">
                  <c:v>-362.26099996099998</c:v>
                </c:pt>
                <c:pt idx="13304">
                  <c:v>-361.94499980199998</c:v>
                </c:pt>
                <c:pt idx="13305">
                  <c:v>-361.62400004699998</c:v>
                </c:pt>
                <c:pt idx="13306">
                  <c:v>-361.68700010700002</c:v>
                </c:pt>
                <c:pt idx="13307">
                  <c:v>-361.84000012000001</c:v>
                </c:pt>
                <c:pt idx="13308">
                  <c:v>-362.10199986800001</c:v>
                </c:pt>
                <c:pt idx="13309">
                  <c:v>-362.25100014100002</c:v>
                </c:pt>
                <c:pt idx="13310">
                  <c:v>-362.29699981599998</c:v>
                </c:pt>
                <c:pt idx="13311">
                  <c:v>-362.18700022399997</c:v>
                </c:pt>
                <c:pt idx="13312">
                  <c:v>-361.980000115</c:v>
                </c:pt>
                <c:pt idx="13313">
                  <c:v>-361.68899981999999</c:v>
                </c:pt>
                <c:pt idx="13314">
                  <c:v>-361.43500017899999</c:v>
                </c:pt>
                <c:pt idx="13315">
                  <c:v>-361.57199997700002</c:v>
                </c:pt>
                <c:pt idx="13316">
                  <c:v>-361.83299986899999</c:v>
                </c:pt>
                <c:pt idx="13317">
                  <c:v>-362.17199986600002</c:v>
                </c:pt>
                <c:pt idx="13318">
                  <c:v>-362.36399993100002</c:v>
                </c:pt>
                <c:pt idx="13319">
                  <c:v>-362.368999841</c:v>
                </c:pt>
                <c:pt idx="13320">
                  <c:v>-362.28600014</c:v>
                </c:pt>
                <c:pt idx="13321">
                  <c:v>-362.07700000400001</c:v>
                </c:pt>
                <c:pt idx="13322">
                  <c:v>-361.84099997599998</c:v>
                </c:pt>
                <c:pt idx="13323">
                  <c:v>-361.635000037</c:v>
                </c:pt>
                <c:pt idx="13324">
                  <c:v>-361.74600011400003</c:v>
                </c:pt>
                <c:pt idx="13325">
                  <c:v>-361.91399985700002</c:v>
                </c:pt>
                <c:pt idx="13326">
                  <c:v>-362.048000086</c:v>
                </c:pt>
                <c:pt idx="13327">
                  <c:v>-362.19299999100002</c:v>
                </c:pt>
                <c:pt idx="13328">
                  <c:v>-362.24799994400001</c:v>
                </c:pt>
                <c:pt idx="13329">
                  <c:v>-362.18699991</c:v>
                </c:pt>
                <c:pt idx="13330">
                  <c:v>-362.053999852</c:v>
                </c:pt>
                <c:pt idx="13331">
                  <c:v>-361.88600010900001</c:v>
                </c:pt>
                <c:pt idx="13332">
                  <c:v>-361.79799987000001</c:v>
                </c:pt>
                <c:pt idx="13333">
                  <c:v>-361.89500007300001</c:v>
                </c:pt>
                <c:pt idx="13334">
                  <c:v>-362.017999997</c:v>
                </c:pt>
                <c:pt idx="13335">
                  <c:v>-362.16499992899998</c:v>
                </c:pt>
                <c:pt idx="13336">
                  <c:v>-362.28400011299999</c:v>
                </c:pt>
                <c:pt idx="13337">
                  <c:v>-362.42000005400001</c:v>
                </c:pt>
                <c:pt idx="13338">
                  <c:v>-362.36100004799999</c:v>
                </c:pt>
                <c:pt idx="13339">
                  <c:v>-362.156999821</c:v>
                </c:pt>
                <c:pt idx="13340">
                  <c:v>-361.81500025600002</c:v>
                </c:pt>
                <c:pt idx="13341">
                  <c:v>-361.57099980599997</c:v>
                </c:pt>
                <c:pt idx="13342">
                  <c:v>-361.68999999099998</c:v>
                </c:pt>
                <c:pt idx="13343">
                  <c:v>-361.86900003800002</c:v>
                </c:pt>
                <c:pt idx="13344">
                  <c:v>-362.07099992299999</c:v>
                </c:pt>
                <c:pt idx="13345">
                  <c:v>-362.28699999600002</c:v>
                </c:pt>
                <c:pt idx="13346">
                  <c:v>-362.48699985399998</c:v>
                </c:pt>
                <c:pt idx="13347">
                  <c:v>-362.49499996200001</c:v>
                </c:pt>
                <c:pt idx="13348">
                  <c:v>-362.25199999799997</c:v>
                </c:pt>
                <c:pt idx="13349">
                  <c:v>-361.92399999100002</c:v>
                </c:pt>
                <c:pt idx="13350">
                  <c:v>-361.70399986400002</c:v>
                </c:pt>
                <c:pt idx="13351">
                  <c:v>-361.86600015499999</c:v>
                </c:pt>
                <c:pt idx="13352">
                  <c:v>-362.09699995800003</c:v>
                </c:pt>
                <c:pt idx="13353">
                  <c:v>-362.28499996900001</c:v>
                </c:pt>
                <c:pt idx="13354">
                  <c:v>-362.41700017099998</c:v>
                </c:pt>
                <c:pt idx="13355">
                  <c:v>-362.40999992000002</c:v>
                </c:pt>
                <c:pt idx="13356">
                  <c:v>-362.33899975200001</c:v>
                </c:pt>
                <c:pt idx="13357">
                  <c:v>-362.142000091</c:v>
                </c:pt>
                <c:pt idx="13358">
                  <c:v>-361.84099997599998</c:v>
                </c:pt>
                <c:pt idx="13359">
                  <c:v>-361.72299996300001</c:v>
                </c:pt>
                <c:pt idx="13360">
                  <c:v>-361.97400003400003</c:v>
                </c:pt>
                <c:pt idx="13361">
                  <c:v>-362.30299989700001</c:v>
                </c:pt>
                <c:pt idx="13362">
                  <c:v>-362.48100008799997</c:v>
                </c:pt>
                <c:pt idx="13363">
                  <c:v>-362.56099990600001</c:v>
                </c:pt>
                <c:pt idx="13364">
                  <c:v>-362.57399992299997</c:v>
                </c:pt>
                <c:pt idx="13365">
                  <c:v>-362.47500000799999</c:v>
                </c:pt>
                <c:pt idx="13366">
                  <c:v>-362.35499996700003</c:v>
                </c:pt>
                <c:pt idx="13367">
                  <c:v>-362.05600019299999</c:v>
                </c:pt>
                <c:pt idx="13368">
                  <c:v>-361.89399990300001</c:v>
                </c:pt>
                <c:pt idx="13369">
                  <c:v>-361.996999872</c:v>
                </c:pt>
                <c:pt idx="13370">
                  <c:v>-362.13600001100002</c:v>
                </c:pt>
                <c:pt idx="13371">
                  <c:v>-362.31799994099998</c:v>
                </c:pt>
                <c:pt idx="13372">
                  <c:v>-362.45199985599999</c:v>
                </c:pt>
                <c:pt idx="13373">
                  <c:v>-362.49900001600002</c:v>
                </c:pt>
                <c:pt idx="13374">
                  <c:v>-362.483999971</c:v>
                </c:pt>
                <c:pt idx="13375">
                  <c:v>-362.42200008100002</c:v>
                </c:pt>
                <c:pt idx="13376">
                  <c:v>-362.21200008900001</c:v>
                </c:pt>
                <c:pt idx="13377">
                  <c:v>-362.039000122</c:v>
                </c:pt>
                <c:pt idx="13378">
                  <c:v>-362.03400021200002</c:v>
                </c:pt>
                <c:pt idx="13379">
                  <c:v>-362.00900003300001</c:v>
                </c:pt>
                <c:pt idx="13380">
                  <c:v>-362.03199987099998</c:v>
                </c:pt>
                <c:pt idx="13381">
                  <c:v>-362.05700004900001</c:v>
                </c:pt>
                <c:pt idx="13382">
                  <c:v>-361.92599970399999</c:v>
                </c:pt>
                <c:pt idx="13383">
                  <c:v>-361.65900004600002</c:v>
                </c:pt>
                <c:pt idx="13384">
                  <c:v>-361.217000079</c:v>
                </c:pt>
                <c:pt idx="13385">
                  <c:v>-360.72700009699997</c:v>
                </c:pt>
                <c:pt idx="13386">
                  <c:v>-360.44300005299999</c:v>
                </c:pt>
                <c:pt idx="13387">
                  <c:v>-360.41299996399999</c:v>
                </c:pt>
                <c:pt idx="13388">
                  <c:v>-360.46999994399999</c:v>
                </c:pt>
                <c:pt idx="13389">
                  <c:v>-360.59400003899998</c:v>
                </c:pt>
                <c:pt idx="13390">
                  <c:v>-360.70599997199997</c:v>
                </c:pt>
                <c:pt idx="13391">
                  <c:v>-360.57699996700001</c:v>
                </c:pt>
                <c:pt idx="13392">
                  <c:v>-360.26000026600002</c:v>
                </c:pt>
                <c:pt idx="13393">
                  <c:v>-359.84600004700002</c:v>
                </c:pt>
                <c:pt idx="13394">
                  <c:v>-359.33899999400001</c:v>
                </c:pt>
                <c:pt idx="13395">
                  <c:v>-359.14999981199998</c:v>
                </c:pt>
                <c:pt idx="13396">
                  <c:v>-359.13300005500002</c:v>
                </c:pt>
                <c:pt idx="13397">
                  <c:v>-359.13999999200001</c:v>
                </c:pt>
                <c:pt idx="13398">
                  <c:v>-359.13299974099999</c:v>
                </c:pt>
                <c:pt idx="13399">
                  <c:v>-359.03999990599999</c:v>
                </c:pt>
                <c:pt idx="13400">
                  <c:v>-358.89499999999998</c:v>
                </c:pt>
                <c:pt idx="13401">
                  <c:v>-358.628999884</c:v>
                </c:pt>
                <c:pt idx="13402">
                  <c:v>-358.24000015899998</c:v>
                </c:pt>
                <c:pt idx="13403">
                  <c:v>-357.812000066</c:v>
                </c:pt>
                <c:pt idx="13404">
                  <c:v>-357.70300001599998</c:v>
                </c:pt>
                <c:pt idx="13405">
                  <c:v>-357.790999941</c:v>
                </c:pt>
                <c:pt idx="13406">
                  <c:v>-357.77399987000001</c:v>
                </c:pt>
                <c:pt idx="13407">
                  <c:v>-357.74000004200002</c:v>
                </c:pt>
                <c:pt idx="13408">
                  <c:v>-357.65100025999999</c:v>
                </c:pt>
                <c:pt idx="13409">
                  <c:v>-357.495999907</c:v>
                </c:pt>
                <c:pt idx="13410">
                  <c:v>-357.30500001199999</c:v>
                </c:pt>
                <c:pt idx="13411">
                  <c:v>-356.91699982900002</c:v>
                </c:pt>
                <c:pt idx="13412">
                  <c:v>-356.41399982899998</c:v>
                </c:pt>
                <c:pt idx="13413">
                  <c:v>-356.13400015299999</c:v>
                </c:pt>
                <c:pt idx="13414">
                  <c:v>-356.090999732</c:v>
                </c:pt>
                <c:pt idx="13415">
                  <c:v>-356.10799980299998</c:v>
                </c:pt>
                <c:pt idx="13416">
                  <c:v>-356.11999996499998</c:v>
                </c:pt>
                <c:pt idx="13417">
                  <c:v>-356.10400006399999</c:v>
                </c:pt>
                <c:pt idx="13418">
                  <c:v>-356.05199999400003</c:v>
                </c:pt>
                <c:pt idx="13419">
                  <c:v>-355.93699986299998</c:v>
                </c:pt>
                <c:pt idx="13420">
                  <c:v>-355.577999912</c:v>
                </c:pt>
                <c:pt idx="13421">
                  <c:v>-355.03299997699997</c:v>
                </c:pt>
                <c:pt idx="13422">
                  <c:v>-354.80499974200001</c:v>
                </c:pt>
                <c:pt idx="13423">
                  <c:v>-354.76399997700003</c:v>
                </c:pt>
                <c:pt idx="13424">
                  <c:v>-354.84999987499998</c:v>
                </c:pt>
                <c:pt idx="13425">
                  <c:v>-354.88199999099999</c:v>
                </c:pt>
                <c:pt idx="13426">
                  <c:v>-354.82299998399998</c:v>
                </c:pt>
                <c:pt idx="13427">
                  <c:v>-354.66300003499998</c:v>
                </c:pt>
                <c:pt idx="13428">
                  <c:v>-354.33700005499998</c:v>
                </c:pt>
                <c:pt idx="13429">
                  <c:v>-353.941000078</c:v>
                </c:pt>
                <c:pt idx="13430">
                  <c:v>-353.44999992499999</c:v>
                </c:pt>
                <c:pt idx="13431">
                  <c:v>-353.26899985099999</c:v>
                </c:pt>
                <c:pt idx="13432">
                  <c:v>-353.31199995700001</c:v>
                </c:pt>
                <c:pt idx="13433">
                  <c:v>-353.46399979900002</c:v>
                </c:pt>
                <c:pt idx="13434">
                  <c:v>-353.59899988400002</c:v>
                </c:pt>
                <c:pt idx="13435">
                  <c:v>-353.51700004000003</c:v>
                </c:pt>
                <c:pt idx="13436">
                  <c:v>-353.30900007399998</c:v>
                </c:pt>
                <c:pt idx="13437">
                  <c:v>-352.98899986100002</c:v>
                </c:pt>
                <c:pt idx="13438">
                  <c:v>-352.56699984900001</c:v>
                </c:pt>
                <c:pt idx="13439">
                  <c:v>-352.160000196</c:v>
                </c:pt>
                <c:pt idx="13440">
                  <c:v>-352.00900021000001</c:v>
                </c:pt>
                <c:pt idx="13441">
                  <c:v>-351.986000058</c:v>
                </c:pt>
                <c:pt idx="13442">
                  <c:v>-351.959000167</c:v>
                </c:pt>
                <c:pt idx="13443">
                  <c:v>-351.932000276</c:v>
                </c:pt>
                <c:pt idx="13444">
                  <c:v>-351.87199978400002</c:v>
                </c:pt>
                <c:pt idx="13445">
                  <c:v>-351.71199983499997</c:v>
                </c:pt>
                <c:pt idx="13446">
                  <c:v>-351.450999943</c:v>
                </c:pt>
                <c:pt idx="13447">
                  <c:v>-351.12900001700001</c:v>
                </c:pt>
                <c:pt idx="13448">
                  <c:v>-350.79299990300001</c:v>
                </c:pt>
                <c:pt idx="13449">
                  <c:v>-350.72200004899997</c:v>
                </c:pt>
                <c:pt idx="13450">
                  <c:v>-350.66599992599998</c:v>
                </c:pt>
                <c:pt idx="13451">
                  <c:v>-350.66500006899997</c:v>
                </c:pt>
                <c:pt idx="13452">
                  <c:v>-350.64500011500002</c:v>
                </c:pt>
                <c:pt idx="13453">
                  <c:v>-350.63100024099998</c:v>
                </c:pt>
                <c:pt idx="13454">
                  <c:v>-350.50800000300001</c:v>
                </c:pt>
                <c:pt idx="13455">
                  <c:v>-350.21900004899999</c:v>
                </c:pt>
                <c:pt idx="13456">
                  <c:v>-349.80600000099997</c:v>
                </c:pt>
                <c:pt idx="13457">
                  <c:v>-349.26400026300001</c:v>
                </c:pt>
                <c:pt idx="13458">
                  <c:v>-349.15799978199999</c:v>
                </c:pt>
                <c:pt idx="13459">
                  <c:v>-349.15800009600002</c:v>
                </c:pt>
                <c:pt idx="13460">
                  <c:v>-349.18700001399998</c:v>
                </c:pt>
                <c:pt idx="13461">
                  <c:v>-349.246999878</c:v>
                </c:pt>
                <c:pt idx="13462">
                  <c:v>-349.30699974100003</c:v>
                </c:pt>
                <c:pt idx="13463">
                  <c:v>-349.27899999300001</c:v>
                </c:pt>
                <c:pt idx="13464">
                  <c:v>-348.97199979800001</c:v>
                </c:pt>
                <c:pt idx="13465">
                  <c:v>-348.50699999400001</c:v>
                </c:pt>
                <c:pt idx="13466">
                  <c:v>-347.98200001200001</c:v>
                </c:pt>
                <c:pt idx="13467">
                  <c:v>-347.871999792</c:v>
                </c:pt>
                <c:pt idx="13468">
                  <c:v>-347.96000003099999</c:v>
                </c:pt>
                <c:pt idx="13469">
                  <c:v>-347.99700005699998</c:v>
                </c:pt>
                <c:pt idx="13470">
                  <c:v>-347.988999949</c:v>
                </c:pt>
                <c:pt idx="13471">
                  <c:v>-347.887000151</c:v>
                </c:pt>
                <c:pt idx="13472">
                  <c:v>-347.66999990699998</c:v>
                </c:pt>
                <c:pt idx="13473">
                  <c:v>-347.37000027699997</c:v>
                </c:pt>
                <c:pt idx="13474">
                  <c:v>-346.95700022900002</c:v>
                </c:pt>
                <c:pt idx="13475">
                  <c:v>-346.47799992199998</c:v>
                </c:pt>
                <c:pt idx="13476">
                  <c:v>-346.48599971599998</c:v>
                </c:pt>
                <c:pt idx="13477">
                  <c:v>-346.64300009599998</c:v>
                </c:pt>
                <c:pt idx="13478">
                  <c:v>-346.76199996600002</c:v>
                </c:pt>
                <c:pt idx="13479">
                  <c:v>-346.72299991400001</c:v>
                </c:pt>
                <c:pt idx="13480">
                  <c:v>-346.62399999799999</c:v>
                </c:pt>
                <c:pt idx="13481">
                  <c:v>-346.41100012200002</c:v>
                </c:pt>
                <c:pt idx="13482">
                  <c:v>-346.13400001500003</c:v>
                </c:pt>
                <c:pt idx="13483">
                  <c:v>-345.77700009099999</c:v>
                </c:pt>
                <c:pt idx="13484">
                  <c:v>-345.306999749</c:v>
                </c:pt>
                <c:pt idx="13485">
                  <c:v>-345.24500017299999</c:v>
                </c:pt>
                <c:pt idx="13486">
                  <c:v>-345.20099989599998</c:v>
                </c:pt>
                <c:pt idx="13487">
                  <c:v>-345.23300001199999</c:v>
                </c:pt>
                <c:pt idx="13488">
                  <c:v>-345.23900009200003</c:v>
                </c:pt>
                <c:pt idx="13489">
                  <c:v>-345.17199997799997</c:v>
                </c:pt>
                <c:pt idx="13490">
                  <c:v>-345.03699989299997</c:v>
                </c:pt>
                <c:pt idx="13491">
                  <c:v>-344.85000005199998</c:v>
                </c:pt>
                <c:pt idx="13492">
                  <c:v>-344.58300007999998</c:v>
                </c:pt>
                <c:pt idx="13493">
                  <c:v>-344.130000123</c:v>
                </c:pt>
                <c:pt idx="13494">
                  <c:v>-344.02300009999999</c:v>
                </c:pt>
                <c:pt idx="13495">
                  <c:v>-344.01199979500001</c:v>
                </c:pt>
                <c:pt idx="13496">
                  <c:v>-344.02599998300002</c:v>
                </c:pt>
                <c:pt idx="13497">
                  <c:v>-344.10999985400002</c:v>
                </c:pt>
                <c:pt idx="13498">
                  <c:v>-344.04399991000003</c:v>
                </c:pt>
                <c:pt idx="13499">
                  <c:v>-343.84800010599997</c:v>
                </c:pt>
                <c:pt idx="13500">
                  <c:v>-343.514999875</c:v>
                </c:pt>
                <c:pt idx="13501">
                  <c:v>-343.04699987399999</c:v>
                </c:pt>
                <c:pt idx="13502">
                  <c:v>-342.60800010499997</c:v>
                </c:pt>
                <c:pt idx="13503">
                  <c:v>-342.56400014299999</c:v>
                </c:pt>
                <c:pt idx="13504">
                  <c:v>-342.58900000699998</c:v>
                </c:pt>
                <c:pt idx="13505">
                  <c:v>-342.689000093</c:v>
                </c:pt>
                <c:pt idx="13506">
                  <c:v>-342.83099980100002</c:v>
                </c:pt>
                <c:pt idx="13507">
                  <c:v>-342.85800000699999</c:v>
                </c:pt>
                <c:pt idx="13508">
                  <c:v>-342.63299997000001</c:v>
                </c:pt>
                <c:pt idx="13509">
                  <c:v>-342.28099995500003</c:v>
                </c:pt>
                <c:pt idx="13510">
                  <c:v>-341.81400012500001</c:v>
                </c:pt>
                <c:pt idx="13511">
                  <c:v>-341.39900004999998</c:v>
                </c:pt>
                <c:pt idx="13512">
                  <c:v>-341.43400004799997</c:v>
                </c:pt>
                <c:pt idx="13513">
                  <c:v>-341.46499999299999</c:v>
                </c:pt>
                <c:pt idx="13514">
                  <c:v>-341.49300005499998</c:v>
                </c:pt>
                <c:pt idx="13515">
                  <c:v>-341.43400004799997</c:v>
                </c:pt>
                <c:pt idx="13516">
                  <c:v>-341.340999899</c:v>
                </c:pt>
                <c:pt idx="13517">
                  <c:v>-341.14700012100002</c:v>
                </c:pt>
                <c:pt idx="13518">
                  <c:v>-340.83299998899997</c:v>
                </c:pt>
                <c:pt idx="13519">
                  <c:v>-340.442999778</c:v>
                </c:pt>
                <c:pt idx="13520">
                  <c:v>-340.15099994100001</c:v>
                </c:pt>
                <c:pt idx="13521">
                  <c:v>-340.27799991900002</c:v>
                </c:pt>
                <c:pt idx="13522">
                  <c:v>-340.33099984500001</c:v>
                </c:pt>
                <c:pt idx="13523">
                  <c:v>-340.31499994500001</c:v>
                </c:pt>
                <c:pt idx="13524">
                  <c:v>-340.29099993599999</c:v>
                </c:pt>
                <c:pt idx="13525">
                  <c:v>-340.18599993999999</c:v>
                </c:pt>
                <c:pt idx="13526">
                  <c:v>-340.05899996300002</c:v>
                </c:pt>
                <c:pt idx="13527">
                  <c:v>-339.75299993800002</c:v>
                </c:pt>
                <c:pt idx="13528">
                  <c:v>-339.314000169</c:v>
                </c:pt>
                <c:pt idx="13529">
                  <c:v>-338.92499981399999</c:v>
                </c:pt>
                <c:pt idx="13530">
                  <c:v>-338.85199993399999</c:v>
                </c:pt>
                <c:pt idx="13531">
                  <c:v>-338.88600007600002</c:v>
                </c:pt>
                <c:pt idx="13532">
                  <c:v>-338.92599998499998</c:v>
                </c:pt>
                <c:pt idx="13533">
                  <c:v>-338.92399995800002</c:v>
                </c:pt>
                <c:pt idx="13534">
                  <c:v>-338.89599989599998</c:v>
                </c:pt>
                <c:pt idx="13535">
                  <c:v>-338.82599989900001</c:v>
                </c:pt>
                <c:pt idx="13536">
                  <c:v>-338.61999995999997</c:v>
                </c:pt>
                <c:pt idx="13537">
                  <c:v>-338.15399998599997</c:v>
                </c:pt>
                <c:pt idx="13538">
                  <c:v>-337.749000045</c:v>
                </c:pt>
                <c:pt idx="13539">
                  <c:v>-337.68700015500002</c:v>
                </c:pt>
                <c:pt idx="13540">
                  <c:v>-337.70899982200001</c:v>
                </c:pt>
                <c:pt idx="13541">
                  <c:v>-337.83300023100003</c:v>
                </c:pt>
                <c:pt idx="13542">
                  <c:v>-337.83799982599999</c:v>
                </c:pt>
                <c:pt idx="13543">
                  <c:v>-337.73299982999998</c:v>
                </c:pt>
                <c:pt idx="13544">
                  <c:v>-337.47199993800001</c:v>
                </c:pt>
                <c:pt idx="13545">
                  <c:v>-337.11099996000002</c:v>
                </c:pt>
                <c:pt idx="13546">
                  <c:v>-336.672000191</c:v>
                </c:pt>
                <c:pt idx="13547">
                  <c:v>-336.336999934</c:v>
                </c:pt>
                <c:pt idx="13548">
                  <c:v>-336.34900009500001</c:v>
                </c:pt>
                <c:pt idx="13549">
                  <c:v>-336.47900026999997</c:v>
                </c:pt>
                <c:pt idx="13550">
                  <c:v>-336.67999998400001</c:v>
                </c:pt>
                <c:pt idx="13551">
                  <c:v>-336.72699983000001</c:v>
                </c:pt>
                <c:pt idx="13552">
                  <c:v>-336.58000021200002</c:v>
                </c:pt>
                <c:pt idx="13553">
                  <c:v>-336.34400018500003</c:v>
                </c:pt>
                <c:pt idx="13554">
                  <c:v>-335.98299989200001</c:v>
                </c:pt>
                <c:pt idx="13555">
                  <c:v>-335.59700005000002</c:v>
                </c:pt>
                <c:pt idx="13556">
                  <c:v>-335.313999862</c:v>
                </c:pt>
                <c:pt idx="13557">
                  <c:v>-335.29999998900001</c:v>
                </c:pt>
                <c:pt idx="13558">
                  <c:v>-335.33700001400001</c:v>
                </c:pt>
                <c:pt idx="13559">
                  <c:v>-335.33200010399997</c:v>
                </c:pt>
                <c:pt idx="13560">
                  <c:v>-335.33100024800001</c:v>
                </c:pt>
                <c:pt idx="13561">
                  <c:v>-335.23399973099998</c:v>
                </c:pt>
                <c:pt idx="13562">
                  <c:v>-335.01799997199998</c:v>
                </c:pt>
                <c:pt idx="13563">
                  <c:v>-334.73100004499997</c:v>
                </c:pt>
                <c:pt idx="13564">
                  <c:v>-334.41499988499999</c:v>
                </c:pt>
                <c:pt idx="13565">
                  <c:v>-334.25299990899998</c:v>
                </c:pt>
                <c:pt idx="13566">
                  <c:v>-334.22500016200001</c:v>
                </c:pt>
                <c:pt idx="13567">
                  <c:v>-334.21600019800002</c:v>
                </c:pt>
                <c:pt idx="13568">
                  <c:v>-334.22399999100003</c:v>
                </c:pt>
                <c:pt idx="13569">
                  <c:v>-334.19599992899998</c:v>
                </c:pt>
                <c:pt idx="13570">
                  <c:v>-334.18000002899998</c:v>
                </c:pt>
                <c:pt idx="13571">
                  <c:v>-333.96599998200003</c:v>
                </c:pt>
                <c:pt idx="13572">
                  <c:v>-333.60500000399998</c:v>
                </c:pt>
                <c:pt idx="13573">
                  <c:v>-333.112999995</c:v>
                </c:pt>
                <c:pt idx="13574">
                  <c:v>-332.800000033</c:v>
                </c:pt>
                <c:pt idx="13575">
                  <c:v>-332.79499980899999</c:v>
                </c:pt>
                <c:pt idx="13576">
                  <c:v>-332.84299982499999</c:v>
                </c:pt>
                <c:pt idx="13577">
                  <c:v>-332.90500002900001</c:v>
                </c:pt>
                <c:pt idx="13578">
                  <c:v>-332.97300000000001</c:v>
                </c:pt>
                <c:pt idx="13579">
                  <c:v>-333.02100001600002</c:v>
                </c:pt>
                <c:pt idx="13580">
                  <c:v>-332.87000003000003</c:v>
                </c:pt>
                <c:pt idx="13581">
                  <c:v>-332.47300019699998</c:v>
                </c:pt>
                <c:pt idx="13582">
                  <c:v>-331.99399989099999</c:v>
                </c:pt>
                <c:pt idx="13583">
                  <c:v>-331.70899999099998</c:v>
                </c:pt>
                <c:pt idx="13584">
                  <c:v>-331.74699987299999</c:v>
                </c:pt>
                <c:pt idx="13585">
                  <c:v>-331.84600010299999</c:v>
                </c:pt>
                <c:pt idx="13586">
                  <c:v>-331.89299994800001</c:v>
                </c:pt>
                <c:pt idx="13587">
                  <c:v>-331.87700004800001</c:v>
                </c:pt>
                <c:pt idx="13588">
                  <c:v>-331.71600024200001</c:v>
                </c:pt>
                <c:pt idx="13589">
                  <c:v>-331.48800000799997</c:v>
                </c:pt>
                <c:pt idx="13590">
                  <c:v>-331.13399996700002</c:v>
                </c:pt>
                <c:pt idx="13591">
                  <c:v>-330.68399989300002</c:v>
                </c:pt>
                <c:pt idx="13592">
                  <c:v>-330.50299981799998</c:v>
                </c:pt>
                <c:pt idx="13593">
                  <c:v>-330.63099996699998</c:v>
                </c:pt>
                <c:pt idx="13594">
                  <c:v>-330.82799994200002</c:v>
                </c:pt>
                <c:pt idx="13595">
                  <c:v>-330.864000111</c:v>
                </c:pt>
                <c:pt idx="13596">
                  <c:v>-330.79600013999999</c:v>
                </c:pt>
                <c:pt idx="13597">
                  <c:v>-330.654000118</c:v>
                </c:pt>
                <c:pt idx="13598">
                  <c:v>-330.39600010999999</c:v>
                </c:pt>
                <c:pt idx="13599">
                  <c:v>-330.119000003</c:v>
                </c:pt>
                <c:pt idx="13600">
                  <c:v>-329.670999956</c:v>
                </c:pt>
                <c:pt idx="13601">
                  <c:v>-329.45300017</c:v>
                </c:pt>
                <c:pt idx="13602">
                  <c:v>-329.432000045</c:v>
                </c:pt>
                <c:pt idx="13603">
                  <c:v>-329.43899998199998</c:v>
                </c:pt>
                <c:pt idx="13604">
                  <c:v>-329.478999891</c:v>
                </c:pt>
                <c:pt idx="13605">
                  <c:v>-329.46399984599998</c:v>
                </c:pt>
                <c:pt idx="13606">
                  <c:v>-329.355999967</c:v>
                </c:pt>
                <c:pt idx="13607">
                  <c:v>-329.18199983</c:v>
                </c:pt>
                <c:pt idx="13608">
                  <c:v>-328.96200001699998</c:v>
                </c:pt>
                <c:pt idx="13609">
                  <c:v>-328.60300006599999</c:v>
                </c:pt>
                <c:pt idx="13610">
                  <c:v>-328.377000173</c:v>
                </c:pt>
                <c:pt idx="13611">
                  <c:v>-328.356000048</c:v>
                </c:pt>
                <c:pt idx="13612">
                  <c:v>-328.37200026300002</c:v>
                </c:pt>
                <c:pt idx="13613">
                  <c:v>-328.42699990099999</c:v>
                </c:pt>
                <c:pt idx="13614">
                  <c:v>-328.475999774</c:v>
                </c:pt>
                <c:pt idx="13615">
                  <c:v>-328.36000010100003</c:v>
                </c:pt>
                <c:pt idx="13616">
                  <c:v>-328.107000003</c:v>
                </c:pt>
                <c:pt idx="13617">
                  <c:v>-327.68200010800001</c:v>
                </c:pt>
                <c:pt idx="13618">
                  <c:v>-327.21600013300002</c:v>
                </c:pt>
                <c:pt idx="13619">
                  <c:v>-327.05700003999999</c:v>
                </c:pt>
                <c:pt idx="13620">
                  <c:v>-327.07900002100001</c:v>
                </c:pt>
                <c:pt idx="13621">
                  <c:v>-327.17699976599999</c:v>
                </c:pt>
                <c:pt idx="13622">
                  <c:v>-327.33200011999998</c:v>
                </c:pt>
                <c:pt idx="13623">
                  <c:v>-327.466999891</c:v>
                </c:pt>
                <c:pt idx="13624">
                  <c:v>-327.35499995800001</c:v>
                </c:pt>
                <c:pt idx="13625">
                  <c:v>-327.05199981599998</c:v>
                </c:pt>
                <c:pt idx="13626">
                  <c:v>-326.65400012600003</c:v>
                </c:pt>
                <c:pt idx="13627">
                  <c:v>-326.17100008099999</c:v>
                </c:pt>
                <c:pt idx="13628">
                  <c:v>-326.11300024399998</c:v>
                </c:pt>
                <c:pt idx="13629">
                  <c:v>-326.14799992899998</c:v>
                </c:pt>
                <c:pt idx="13630">
                  <c:v>-326.194999774</c:v>
                </c:pt>
                <c:pt idx="13631">
                  <c:v>-326.21999995300001</c:v>
                </c:pt>
                <c:pt idx="13632">
                  <c:v>-326.14799992899998</c:v>
                </c:pt>
                <c:pt idx="13633">
                  <c:v>-326.02099995100002</c:v>
                </c:pt>
                <c:pt idx="13634">
                  <c:v>-325.76699999599998</c:v>
                </c:pt>
                <c:pt idx="13635">
                  <c:v>-325.39399985699998</c:v>
                </c:pt>
                <c:pt idx="13636">
                  <c:v>-324.99099994300002</c:v>
                </c:pt>
                <c:pt idx="13637">
                  <c:v>-325.01799983400002</c:v>
                </c:pt>
                <c:pt idx="13638">
                  <c:v>-325.157999829</c:v>
                </c:pt>
                <c:pt idx="13639">
                  <c:v>-325.18300000800002</c:v>
                </c:pt>
                <c:pt idx="13640">
                  <c:v>-325.18099998100001</c:v>
                </c:pt>
                <c:pt idx="13641">
                  <c:v>-325.11199984000001</c:v>
                </c:pt>
                <c:pt idx="13642">
                  <c:v>-324.97399987199998</c:v>
                </c:pt>
                <c:pt idx="13643">
                  <c:v>-324.79500013900002</c:v>
                </c:pt>
                <c:pt idx="13644">
                  <c:v>-324.42299985599999</c:v>
                </c:pt>
                <c:pt idx="13645">
                  <c:v>-323.94699974700001</c:v>
                </c:pt>
                <c:pt idx="13646">
                  <c:v>-323.805999896</c:v>
                </c:pt>
                <c:pt idx="13647">
                  <c:v>-323.81600003</c:v>
                </c:pt>
                <c:pt idx="13648">
                  <c:v>-323.87599989300003</c:v>
                </c:pt>
                <c:pt idx="13649">
                  <c:v>-323.91899999899999</c:v>
                </c:pt>
                <c:pt idx="13650">
                  <c:v>-323.92399990899997</c:v>
                </c:pt>
                <c:pt idx="13651">
                  <c:v>-323.88699988399998</c:v>
                </c:pt>
                <c:pt idx="13652">
                  <c:v>-323.78399991399999</c:v>
                </c:pt>
                <c:pt idx="13653">
                  <c:v>-323.44099986399999</c:v>
                </c:pt>
                <c:pt idx="13654">
                  <c:v>-322.92399999000003</c:v>
                </c:pt>
                <c:pt idx="13655">
                  <c:v>-322.84099997499999</c:v>
                </c:pt>
                <c:pt idx="13656">
                  <c:v>-322.85299982200002</c:v>
                </c:pt>
                <c:pt idx="13657">
                  <c:v>-322.98000011400001</c:v>
                </c:pt>
                <c:pt idx="13658">
                  <c:v>-323.04400003000001</c:v>
                </c:pt>
                <c:pt idx="13659">
                  <c:v>-323.00700000500001</c:v>
                </c:pt>
                <c:pt idx="13660">
                  <c:v>-322.85900021700002</c:v>
                </c:pt>
                <c:pt idx="13661">
                  <c:v>-322.54599994</c:v>
                </c:pt>
                <c:pt idx="13662">
                  <c:v>-322.16599986400001</c:v>
                </c:pt>
                <c:pt idx="13663">
                  <c:v>-321.70500011399997</c:v>
                </c:pt>
                <c:pt idx="13664">
                  <c:v>-321.672000142</c:v>
                </c:pt>
                <c:pt idx="13665">
                  <c:v>-321.76799985999997</c:v>
                </c:pt>
                <c:pt idx="13666">
                  <c:v>-321.96300012299997</c:v>
                </c:pt>
                <c:pt idx="13667">
                  <c:v>-322.125999955</c:v>
                </c:pt>
                <c:pt idx="13668">
                  <c:v>-322.06600009200002</c:v>
                </c:pt>
                <c:pt idx="13669">
                  <c:v>-321.87100014399999</c:v>
                </c:pt>
                <c:pt idx="13670">
                  <c:v>-321.56300009199998</c:v>
                </c:pt>
                <c:pt idx="13671">
                  <c:v>-321.15699998100001</c:v>
                </c:pt>
                <c:pt idx="13672">
                  <c:v>-320.80100022699997</c:v>
                </c:pt>
                <c:pt idx="13673">
                  <c:v>-320.78200012899998</c:v>
                </c:pt>
                <c:pt idx="13674">
                  <c:v>-320.813000074</c:v>
                </c:pt>
                <c:pt idx="13675">
                  <c:v>-320.82800011799998</c:v>
                </c:pt>
                <c:pt idx="13676">
                  <c:v>-320.831000002</c:v>
                </c:pt>
                <c:pt idx="13677">
                  <c:v>-320.78999992199999</c:v>
                </c:pt>
                <c:pt idx="13678">
                  <c:v>-320.64399984699998</c:v>
                </c:pt>
                <c:pt idx="13679">
                  <c:v>-320.393000089</c:v>
                </c:pt>
                <c:pt idx="13680">
                  <c:v>-320.08600020799997</c:v>
                </c:pt>
                <c:pt idx="13681">
                  <c:v>-319.82299997500002</c:v>
                </c:pt>
                <c:pt idx="13682">
                  <c:v>-319.86899996400001</c:v>
                </c:pt>
                <c:pt idx="13683">
                  <c:v>-319.86700025200003</c:v>
                </c:pt>
                <c:pt idx="13684">
                  <c:v>-319.90800001700001</c:v>
                </c:pt>
                <c:pt idx="13685">
                  <c:v>-319.91499995300001</c:v>
                </c:pt>
                <c:pt idx="13686">
                  <c:v>-319.91900000700002</c:v>
                </c:pt>
                <c:pt idx="13687">
                  <c:v>-319.809999957</c:v>
                </c:pt>
                <c:pt idx="13688">
                  <c:v>-319.53100013800002</c:v>
                </c:pt>
                <c:pt idx="13689">
                  <c:v>-319.13500016099999</c:v>
                </c:pt>
                <c:pt idx="13690">
                  <c:v>-318.68799997000002</c:v>
                </c:pt>
                <c:pt idx="13691">
                  <c:v>-318.67999986299998</c:v>
                </c:pt>
                <c:pt idx="13692">
                  <c:v>-318.73399996000001</c:v>
                </c:pt>
                <c:pt idx="13693">
                  <c:v>-318.80399995699997</c:v>
                </c:pt>
                <c:pt idx="13694">
                  <c:v>-318.89200019700002</c:v>
                </c:pt>
                <c:pt idx="13695">
                  <c:v>-318.97000030100003</c:v>
                </c:pt>
                <c:pt idx="13696">
                  <c:v>-318.95100020299998</c:v>
                </c:pt>
                <c:pt idx="13697">
                  <c:v>-318.74800014800002</c:v>
                </c:pt>
                <c:pt idx="13698">
                  <c:v>-318.39200008</c:v>
                </c:pt>
                <c:pt idx="13699">
                  <c:v>-318.07599992000002</c:v>
                </c:pt>
                <c:pt idx="13700">
                  <c:v>-318.14199986400001</c:v>
                </c:pt>
                <c:pt idx="13701">
                  <c:v>-318.37700003499998</c:v>
                </c:pt>
                <c:pt idx="13702">
                  <c:v>-318.54599994799997</c:v>
                </c:pt>
                <c:pt idx="13703">
                  <c:v>-318.65999990799997</c:v>
                </c:pt>
                <c:pt idx="13704">
                  <c:v>-318.66800001600001</c:v>
                </c:pt>
                <c:pt idx="13705">
                  <c:v>-318.55699993899998</c:v>
                </c:pt>
                <c:pt idx="13706">
                  <c:v>-318.36099982000002</c:v>
                </c:pt>
                <c:pt idx="13707">
                  <c:v>-318.05799999300001</c:v>
                </c:pt>
                <c:pt idx="13708">
                  <c:v>-317.80599975000001</c:v>
                </c:pt>
                <c:pt idx="13709">
                  <c:v>-317.97000006799999</c:v>
                </c:pt>
                <c:pt idx="13710">
                  <c:v>-318.27300021000002</c:v>
                </c:pt>
                <c:pt idx="13711">
                  <c:v>-318.52499982299997</c:v>
                </c:pt>
                <c:pt idx="13712">
                  <c:v>-318.60600012600003</c:v>
                </c:pt>
                <c:pt idx="13713">
                  <c:v>-318.61800028699997</c:v>
                </c:pt>
                <c:pt idx="13714">
                  <c:v>-318.51100026400002</c:v>
                </c:pt>
                <c:pt idx="13715">
                  <c:v>-318.33900015299997</c:v>
                </c:pt>
                <c:pt idx="13716">
                  <c:v>-318.09400016199999</c:v>
                </c:pt>
                <c:pt idx="13717">
                  <c:v>-317.85000002700002</c:v>
                </c:pt>
                <c:pt idx="13718">
                  <c:v>-317.943000176</c:v>
                </c:pt>
                <c:pt idx="13719">
                  <c:v>-318.043999805</c:v>
                </c:pt>
                <c:pt idx="13720">
                  <c:v>-318.20899997800001</c:v>
                </c:pt>
                <c:pt idx="13721">
                  <c:v>-318.3350001</c:v>
                </c:pt>
                <c:pt idx="13722">
                  <c:v>-318.37700003499998</c:v>
                </c:pt>
                <c:pt idx="13723">
                  <c:v>-318.35000014399998</c:v>
                </c:pt>
                <c:pt idx="13724">
                  <c:v>-318.26699981500002</c:v>
                </c:pt>
                <c:pt idx="13725">
                  <c:v>-318.112999946</c:v>
                </c:pt>
                <c:pt idx="13726">
                  <c:v>-317.88599988200002</c:v>
                </c:pt>
                <c:pt idx="13727">
                  <c:v>-317.93400021299999</c:v>
                </c:pt>
                <c:pt idx="13728">
                  <c:v>-318.06700027099998</c:v>
                </c:pt>
                <c:pt idx="13729">
                  <c:v>-318.212000176</c:v>
                </c:pt>
                <c:pt idx="13730">
                  <c:v>-318.41600008799998</c:v>
                </c:pt>
                <c:pt idx="13731">
                  <c:v>-318.46199976299999</c:v>
                </c:pt>
                <c:pt idx="13732">
                  <c:v>-318.37199981100002</c:v>
                </c:pt>
                <c:pt idx="13733">
                  <c:v>-318.14499974699999</c:v>
                </c:pt>
                <c:pt idx="13734">
                  <c:v>-317.79000016399999</c:v>
                </c:pt>
                <c:pt idx="13735">
                  <c:v>-317.57699997399999</c:v>
                </c:pt>
                <c:pt idx="13736">
                  <c:v>-317.68600002400001</c:v>
                </c:pt>
                <c:pt idx="13737">
                  <c:v>-317.85299990999999</c:v>
                </c:pt>
                <c:pt idx="13738">
                  <c:v>-318.08400002799999</c:v>
                </c:pt>
                <c:pt idx="13739">
                  <c:v>-318.34699994699997</c:v>
                </c:pt>
                <c:pt idx="13740">
                  <c:v>-318.486000085</c:v>
                </c:pt>
                <c:pt idx="13741">
                  <c:v>-318.36600004500002</c:v>
                </c:pt>
                <c:pt idx="13742">
                  <c:v>-318.12099973900001</c:v>
                </c:pt>
                <c:pt idx="13743">
                  <c:v>-317.767999868</c:v>
                </c:pt>
                <c:pt idx="13744">
                  <c:v>-317.57800014499998</c:v>
                </c:pt>
                <c:pt idx="13745">
                  <c:v>-317.76600015600002</c:v>
                </c:pt>
                <c:pt idx="13746">
                  <c:v>-317.93799995199998</c:v>
                </c:pt>
                <c:pt idx="13747">
                  <c:v>-318.09599987500002</c:v>
                </c:pt>
                <c:pt idx="13748">
                  <c:v>-318.158999935</c:v>
                </c:pt>
                <c:pt idx="13749">
                  <c:v>-318.17499983599998</c:v>
                </c:pt>
                <c:pt idx="13750">
                  <c:v>-318.08899993799997</c:v>
                </c:pt>
                <c:pt idx="13751">
                  <c:v>-317.88200014300003</c:v>
                </c:pt>
                <c:pt idx="13752">
                  <c:v>-317.60699974800002</c:v>
                </c:pt>
                <c:pt idx="13753">
                  <c:v>-317.539999948</c:v>
                </c:pt>
                <c:pt idx="13754">
                  <c:v>-317.81799991100002</c:v>
                </c:pt>
                <c:pt idx="13755">
                  <c:v>-318.01200000300003</c:v>
                </c:pt>
                <c:pt idx="13756">
                  <c:v>-318.12599996300003</c:v>
                </c:pt>
                <c:pt idx="13757">
                  <c:v>-318.22099982499998</c:v>
                </c:pt>
                <c:pt idx="13758">
                  <c:v>-318.22700021999998</c:v>
                </c:pt>
                <c:pt idx="13759">
                  <c:v>-318.20800012199999</c:v>
                </c:pt>
                <c:pt idx="13760">
                  <c:v>-318.01200000300003</c:v>
                </c:pt>
                <c:pt idx="13761">
                  <c:v>-317.68799973699998</c:v>
                </c:pt>
                <c:pt idx="13762">
                  <c:v>-317.522000021</c:v>
                </c:pt>
                <c:pt idx="13763">
                  <c:v>-317.59899995500001</c:v>
                </c:pt>
                <c:pt idx="13764">
                  <c:v>-317.77399994899997</c:v>
                </c:pt>
                <c:pt idx="13765">
                  <c:v>-317.94499988899997</c:v>
                </c:pt>
                <c:pt idx="13766">
                  <c:v>-318.06300021700002</c:v>
                </c:pt>
                <c:pt idx="13767">
                  <c:v>-318.14600023200001</c:v>
                </c:pt>
                <c:pt idx="13768">
                  <c:v>-318.18499996999998</c:v>
                </c:pt>
                <c:pt idx="13769">
                  <c:v>-318.08699991100002</c:v>
                </c:pt>
                <c:pt idx="13770">
                  <c:v>-317.74000012099998</c:v>
                </c:pt>
                <c:pt idx="13771">
                  <c:v>-317.55599984899999</c:v>
                </c:pt>
                <c:pt idx="13772">
                  <c:v>-317.644999945</c:v>
                </c:pt>
                <c:pt idx="13773">
                  <c:v>-317.806999921</c:v>
                </c:pt>
                <c:pt idx="13774">
                  <c:v>-318.06000002000002</c:v>
                </c:pt>
                <c:pt idx="13775">
                  <c:v>-318.18399979999998</c:v>
                </c:pt>
                <c:pt idx="13776">
                  <c:v>-318.191000051</c:v>
                </c:pt>
                <c:pt idx="13777">
                  <c:v>-318.03800003800001</c:v>
                </c:pt>
                <c:pt idx="13778">
                  <c:v>-317.788999993</c:v>
                </c:pt>
                <c:pt idx="13779">
                  <c:v>-317.467000068</c:v>
                </c:pt>
                <c:pt idx="13780">
                  <c:v>-317.35399996400002</c:v>
                </c:pt>
                <c:pt idx="13781">
                  <c:v>-317.51500008400001</c:v>
                </c:pt>
                <c:pt idx="13782">
                  <c:v>-317.78600010999997</c:v>
                </c:pt>
                <c:pt idx="13783">
                  <c:v>-318.11600014300001</c:v>
                </c:pt>
                <c:pt idx="13784">
                  <c:v>-318.28300002999998</c:v>
                </c:pt>
                <c:pt idx="13785">
                  <c:v>-318.248000031</c:v>
                </c:pt>
                <c:pt idx="13786">
                  <c:v>-318.12300008</c:v>
                </c:pt>
                <c:pt idx="13787">
                  <c:v>-317.87099983799999</c:v>
                </c:pt>
                <c:pt idx="13788">
                  <c:v>-317.60500003599998</c:v>
                </c:pt>
                <c:pt idx="13789">
                  <c:v>-317.543000146</c:v>
                </c:pt>
                <c:pt idx="13790">
                  <c:v>-317.67900008700002</c:v>
                </c:pt>
                <c:pt idx="13791">
                  <c:v>-317.854999937</c:v>
                </c:pt>
                <c:pt idx="13792">
                  <c:v>-317.979000031</c:v>
                </c:pt>
                <c:pt idx="13793">
                  <c:v>-318.098000216</c:v>
                </c:pt>
                <c:pt idx="13794">
                  <c:v>-318.11499997300001</c:v>
                </c:pt>
                <c:pt idx="13795">
                  <c:v>-318.01000029099998</c:v>
                </c:pt>
                <c:pt idx="13796">
                  <c:v>-317.83499998299999</c:v>
                </c:pt>
                <c:pt idx="13797">
                  <c:v>-317.63800000800001</c:v>
                </c:pt>
                <c:pt idx="13798">
                  <c:v>-317.69700001500001</c:v>
                </c:pt>
                <c:pt idx="13799">
                  <c:v>-317.81799991100002</c:v>
                </c:pt>
                <c:pt idx="13800">
                  <c:v>-317.947999772</c:v>
                </c:pt>
                <c:pt idx="13801">
                  <c:v>-318.08499988400001</c:v>
                </c:pt>
                <c:pt idx="13802">
                  <c:v>-318.17800003299999</c:v>
                </c:pt>
                <c:pt idx="13803">
                  <c:v>-318.27500023599998</c:v>
                </c:pt>
                <c:pt idx="13804">
                  <c:v>-318.17199995300001</c:v>
                </c:pt>
                <c:pt idx="13805">
                  <c:v>-317.92500024899999</c:v>
                </c:pt>
                <c:pt idx="13806">
                  <c:v>-317.55599984899999</c:v>
                </c:pt>
                <c:pt idx="13807">
                  <c:v>-317.46300001399999</c:v>
                </c:pt>
                <c:pt idx="13808">
                  <c:v>-317.60399986499999</c:v>
                </c:pt>
                <c:pt idx="13809">
                  <c:v>-317.79000016399999</c:v>
                </c:pt>
                <c:pt idx="13810">
                  <c:v>-317.98199991500002</c:v>
                </c:pt>
                <c:pt idx="13811">
                  <c:v>-318.17099978200002</c:v>
                </c:pt>
                <c:pt idx="13812">
                  <c:v>-318.33199990200001</c:v>
                </c:pt>
                <c:pt idx="13813">
                  <c:v>-318.29600004700001</c:v>
                </c:pt>
                <c:pt idx="13814">
                  <c:v>-317.90499998000001</c:v>
                </c:pt>
                <c:pt idx="13815">
                  <c:v>-317.35900018799998</c:v>
                </c:pt>
                <c:pt idx="13816">
                  <c:v>-317.10200003599999</c:v>
                </c:pt>
                <c:pt idx="13817">
                  <c:v>-317.09700012600001</c:v>
                </c:pt>
                <c:pt idx="13818">
                  <c:v>-317.14599999799998</c:v>
                </c:pt>
                <c:pt idx="13819">
                  <c:v>-317.13199981000002</c:v>
                </c:pt>
                <c:pt idx="13820">
                  <c:v>-317.047000083</c:v>
                </c:pt>
                <c:pt idx="13821">
                  <c:v>-316.80999988500002</c:v>
                </c:pt>
                <c:pt idx="13822">
                  <c:v>-316.50500003000002</c:v>
                </c:pt>
                <c:pt idx="13823">
                  <c:v>-316.07600008100002</c:v>
                </c:pt>
                <c:pt idx="13824">
                  <c:v>-315.56099991999997</c:v>
                </c:pt>
                <c:pt idx="13825">
                  <c:v>-315.40700005100001</c:v>
                </c:pt>
                <c:pt idx="13826">
                  <c:v>-315.492000093</c:v>
                </c:pt>
                <c:pt idx="13827">
                  <c:v>-315.63699999800002</c:v>
                </c:pt>
                <c:pt idx="13828">
                  <c:v>-315.61299998999999</c:v>
                </c:pt>
                <c:pt idx="13829">
                  <c:v>-315.47599987799998</c:v>
                </c:pt>
                <c:pt idx="13830">
                  <c:v>-315.25900026300002</c:v>
                </c:pt>
                <c:pt idx="13831">
                  <c:v>-314.92500017600003</c:v>
                </c:pt>
                <c:pt idx="13832">
                  <c:v>-314.57499987400001</c:v>
                </c:pt>
                <c:pt idx="13833">
                  <c:v>-314.06200005400001</c:v>
                </c:pt>
                <c:pt idx="13834">
                  <c:v>-313.86900013299999</c:v>
                </c:pt>
                <c:pt idx="13835">
                  <c:v>-313.80499990200002</c:v>
                </c:pt>
                <c:pt idx="13836">
                  <c:v>-313.75899991300003</c:v>
                </c:pt>
                <c:pt idx="13837">
                  <c:v>-313.738000102</c:v>
                </c:pt>
                <c:pt idx="13838">
                  <c:v>-313.65300006000001</c:v>
                </c:pt>
                <c:pt idx="13839">
                  <c:v>-313.47300015600001</c:v>
                </c:pt>
                <c:pt idx="13840">
                  <c:v>-313.22299994100001</c:v>
                </c:pt>
                <c:pt idx="13841">
                  <c:v>-312.930999789</c:v>
                </c:pt>
                <c:pt idx="13842">
                  <c:v>-312.50799992100002</c:v>
                </c:pt>
                <c:pt idx="13843">
                  <c:v>-312.30800006300001</c:v>
                </c:pt>
                <c:pt idx="13844">
                  <c:v>-312.24200011900001</c:v>
                </c:pt>
                <c:pt idx="13845">
                  <c:v>-312.20399992300003</c:v>
                </c:pt>
                <c:pt idx="13846">
                  <c:v>-312.19900001299999</c:v>
                </c:pt>
                <c:pt idx="13847">
                  <c:v>-312.17900005899997</c:v>
                </c:pt>
                <c:pt idx="13848">
                  <c:v>-311.991000047</c:v>
                </c:pt>
                <c:pt idx="13849">
                  <c:v>-311.662999727</c:v>
                </c:pt>
                <c:pt idx="13850">
                  <c:v>-311.165000265</c:v>
                </c:pt>
                <c:pt idx="13851">
                  <c:v>-310.63700008699999</c:v>
                </c:pt>
                <c:pt idx="13852">
                  <c:v>-310.50100014499998</c:v>
                </c:pt>
                <c:pt idx="13853">
                  <c:v>-310.477000137</c:v>
                </c:pt>
                <c:pt idx="13854">
                  <c:v>-310.52300012699999</c:v>
                </c:pt>
                <c:pt idx="13855">
                  <c:v>-310.61700013199999</c:v>
                </c:pt>
                <c:pt idx="13856">
                  <c:v>-310.68199990599999</c:v>
                </c:pt>
                <c:pt idx="13857">
                  <c:v>-310.49999997499998</c:v>
                </c:pt>
                <c:pt idx="13858">
                  <c:v>-310.12199992500001</c:v>
                </c:pt>
                <c:pt idx="13859">
                  <c:v>-309.651999897</c:v>
                </c:pt>
                <c:pt idx="13860">
                  <c:v>-309.10899998899998</c:v>
                </c:pt>
                <c:pt idx="13861">
                  <c:v>-309.07099979200001</c:v>
                </c:pt>
                <c:pt idx="13862">
                  <c:v>-309.06000011600003</c:v>
                </c:pt>
                <c:pt idx="13863">
                  <c:v>-309.05499989200001</c:v>
                </c:pt>
                <c:pt idx="13864">
                  <c:v>-309.01799986600003</c:v>
                </c:pt>
                <c:pt idx="13865">
                  <c:v>-308.87999989799999</c:v>
                </c:pt>
                <c:pt idx="13866">
                  <c:v>-308.67899986899999</c:v>
                </c:pt>
                <c:pt idx="13867">
                  <c:v>-308.35200003300002</c:v>
                </c:pt>
                <c:pt idx="13868">
                  <c:v>-307.90800003999999</c:v>
                </c:pt>
                <c:pt idx="13869">
                  <c:v>-307.44799983199999</c:v>
                </c:pt>
                <c:pt idx="13870">
                  <c:v>-307.492000109</c:v>
                </c:pt>
                <c:pt idx="13871">
                  <c:v>-307.58600011499999</c:v>
                </c:pt>
                <c:pt idx="13872">
                  <c:v>-307.55699988200001</c:v>
                </c:pt>
                <c:pt idx="13873">
                  <c:v>-307.49400013600001</c:v>
                </c:pt>
                <c:pt idx="13874">
                  <c:v>-307.35899973699998</c:v>
                </c:pt>
                <c:pt idx="13875">
                  <c:v>-307.14799988800002</c:v>
                </c:pt>
                <c:pt idx="13876">
                  <c:v>-306.89700012999998</c:v>
                </c:pt>
                <c:pt idx="13877">
                  <c:v>-306.45500016400001</c:v>
                </c:pt>
                <c:pt idx="13878">
                  <c:v>-305.93900014600001</c:v>
                </c:pt>
                <c:pt idx="13879">
                  <c:v>-305.79599995400002</c:v>
                </c:pt>
                <c:pt idx="13880">
                  <c:v>-305.75899992799998</c:v>
                </c:pt>
                <c:pt idx="13881">
                  <c:v>-305.76400015299998</c:v>
                </c:pt>
                <c:pt idx="13882">
                  <c:v>-305.74600022499999</c:v>
                </c:pt>
                <c:pt idx="13883">
                  <c:v>-305.68300016500001</c:v>
                </c:pt>
                <c:pt idx="13884">
                  <c:v>-305.57699999800002</c:v>
                </c:pt>
                <c:pt idx="13885">
                  <c:v>-305.40300017499999</c:v>
                </c:pt>
                <c:pt idx="13886">
                  <c:v>-304.99099998299999</c:v>
                </c:pt>
                <c:pt idx="13887">
                  <c:v>-304.45299998399997</c:v>
                </c:pt>
                <c:pt idx="13888">
                  <c:v>-304.34799998800003</c:v>
                </c:pt>
                <c:pt idx="13889">
                  <c:v>-304.31299998899999</c:v>
                </c:pt>
                <c:pt idx="13890">
                  <c:v>-304.38500001300002</c:v>
                </c:pt>
                <c:pt idx="13891">
                  <c:v>-304.38900006699998</c:v>
                </c:pt>
                <c:pt idx="13892">
                  <c:v>-304.28300021400003</c:v>
                </c:pt>
                <c:pt idx="13893">
                  <c:v>-304.065999971</c:v>
                </c:pt>
                <c:pt idx="13894">
                  <c:v>-303.68300001099999</c:v>
                </c:pt>
                <c:pt idx="13895">
                  <c:v>-303.234999964</c:v>
                </c:pt>
                <c:pt idx="13896">
                  <c:v>-302.77100001700001</c:v>
                </c:pt>
                <c:pt idx="13897">
                  <c:v>-302.69699996600002</c:v>
                </c:pt>
                <c:pt idx="13898">
                  <c:v>-302.74499998200002</c:v>
                </c:pt>
                <c:pt idx="13899">
                  <c:v>-302.88600014799999</c:v>
                </c:pt>
                <c:pt idx="13900">
                  <c:v>-302.98900011699999</c:v>
                </c:pt>
                <c:pt idx="13901">
                  <c:v>-302.86099996899998</c:v>
                </c:pt>
                <c:pt idx="13902">
                  <c:v>-302.59700019399997</c:v>
                </c:pt>
                <c:pt idx="13903">
                  <c:v>-302.22000000100002</c:v>
                </c:pt>
                <c:pt idx="13904">
                  <c:v>-301.74799994599999</c:v>
                </c:pt>
                <c:pt idx="13905">
                  <c:v>-301.386999968</c:v>
                </c:pt>
                <c:pt idx="13906">
                  <c:v>-301.32700010399998</c:v>
                </c:pt>
                <c:pt idx="13907">
                  <c:v>-301.31100020399998</c:v>
                </c:pt>
                <c:pt idx="13908">
                  <c:v>-301.27099998099999</c:v>
                </c:pt>
                <c:pt idx="13909">
                  <c:v>-301.21299983</c:v>
                </c:pt>
                <c:pt idx="13910">
                  <c:v>-301.10499995100002</c:v>
                </c:pt>
                <c:pt idx="13911">
                  <c:v>-300.89000004799999</c:v>
                </c:pt>
                <c:pt idx="13912">
                  <c:v>-300.57100000600002</c:v>
                </c:pt>
                <c:pt idx="13913">
                  <c:v>-300.19900003700002</c:v>
                </c:pt>
                <c:pt idx="13914">
                  <c:v>-299.93200006400002</c:v>
                </c:pt>
                <c:pt idx="13915">
                  <c:v>-299.93499994699999</c:v>
                </c:pt>
                <c:pt idx="13916">
                  <c:v>-299.88400004800002</c:v>
                </c:pt>
                <c:pt idx="13917">
                  <c:v>-299.87099971599997</c:v>
                </c:pt>
                <c:pt idx="13918">
                  <c:v>-299.81899996099997</c:v>
                </c:pt>
                <c:pt idx="13919">
                  <c:v>-299.75799992700001</c:v>
                </c:pt>
                <c:pt idx="13920">
                  <c:v>-299.57799970899998</c:v>
                </c:pt>
                <c:pt idx="13921">
                  <c:v>-299.232000089</c:v>
                </c:pt>
                <c:pt idx="13922">
                  <c:v>-298.77100002499998</c:v>
                </c:pt>
                <c:pt idx="13923">
                  <c:v>-298.31899992400002</c:v>
                </c:pt>
                <c:pt idx="13924">
                  <c:v>-298.26899988100001</c:v>
                </c:pt>
                <c:pt idx="13925">
                  <c:v>-298.27400010500003</c:v>
                </c:pt>
                <c:pt idx="13926">
                  <c:v>-298.28900014999999</c:v>
                </c:pt>
                <c:pt idx="13927">
                  <c:v>-298.31699989700002</c:v>
                </c:pt>
                <c:pt idx="13928">
                  <c:v>-298.32999991499997</c:v>
                </c:pt>
                <c:pt idx="13929">
                  <c:v>-298.24500018700002</c:v>
                </c:pt>
                <c:pt idx="13930">
                  <c:v>-297.87999984099997</c:v>
                </c:pt>
                <c:pt idx="13931">
                  <c:v>-297.36799987699999</c:v>
                </c:pt>
                <c:pt idx="13932">
                  <c:v>-296.95300011699999</c:v>
                </c:pt>
                <c:pt idx="13933">
                  <c:v>-296.88300011899997</c:v>
                </c:pt>
                <c:pt idx="13934">
                  <c:v>-296.97599995399997</c:v>
                </c:pt>
                <c:pt idx="13935">
                  <c:v>-296.99700007899997</c:v>
                </c:pt>
                <c:pt idx="13936">
                  <c:v>-296.95499982899997</c:v>
                </c:pt>
                <c:pt idx="13937">
                  <c:v>-296.80599986999999</c:v>
                </c:pt>
                <c:pt idx="13938">
                  <c:v>-296.531999961</c:v>
                </c:pt>
                <c:pt idx="13939">
                  <c:v>-296.17399986599997</c:v>
                </c:pt>
                <c:pt idx="13940">
                  <c:v>-295.71399997200001</c:v>
                </c:pt>
                <c:pt idx="13941">
                  <c:v>-295.36700018200003</c:v>
                </c:pt>
                <c:pt idx="13942">
                  <c:v>-295.39699995699999</c:v>
                </c:pt>
                <c:pt idx="13943">
                  <c:v>-295.55700022000002</c:v>
                </c:pt>
                <c:pt idx="13944">
                  <c:v>-295.65999987499998</c:v>
                </c:pt>
                <c:pt idx="13945">
                  <c:v>-295.58499996799998</c:v>
                </c:pt>
                <c:pt idx="13946">
                  <c:v>-295.43700017999998</c:v>
                </c:pt>
                <c:pt idx="13947">
                  <c:v>-295.167999866</c:v>
                </c:pt>
                <c:pt idx="13948">
                  <c:v>-294.831999752</c:v>
                </c:pt>
                <c:pt idx="13949">
                  <c:v>-294.43000000900003</c:v>
                </c:pt>
                <c:pt idx="13950">
                  <c:v>-294.09499975199998</c:v>
                </c:pt>
                <c:pt idx="13951">
                  <c:v>-294.05300012999999</c:v>
                </c:pt>
                <c:pt idx="13952">
                  <c:v>-294.01100019500001</c:v>
                </c:pt>
                <c:pt idx="13953">
                  <c:v>-294.02700009500001</c:v>
                </c:pt>
                <c:pt idx="13954">
                  <c:v>-293.99599983600001</c:v>
                </c:pt>
                <c:pt idx="13955">
                  <c:v>-293.879999849</c:v>
                </c:pt>
                <c:pt idx="13956">
                  <c:v>-293.68699992799998</c:v>
                </c:pt>
                <c:pt idx="13957">
                  <c:v>-293.44100007999998</c:v>
                </c:pt>
                <c:pt idx="13958">
                  <c:v>-293.12800011799999</c:v>
                </c:pt>
                <c:pt idx="13959">
                  <c:v>-292.813999986</c:v>
                </c:pt>
                <c:pt idx="13960">
                  <c:v>-292.726999917</c:v>
                </c:pt>
                <c:pt idx="13961">
                  <c:v>-292.71700009699998</c:v>
                </c:pt>
                <c:pt idx="13962">
                  <c:v>-292.71300004300002</c:v>
                </c:pt>
                <c:pt idx="13963">
                  <c:v>-292.75999988900003</c:v>
                </c:pt>
                <c:pt idx="13964">
                  <c:v>-292.64200018999998</c:v>
                </c:pt>
                <c:pt idx="13965">
                  <c:v>-292.38699974999997</c:v>
                </c:pt>
                <c:pt idx="13966">
                  <c:v>-291.99599999700001</c:v>
                </c:pt>
                <c:pt idx="13967">
                  <c:v>-291.47999997900001</c:v>
                </c:pt>
                <c:pt idx="13968">
                  <c:v>-291.18499994500002</c:v>
                </c:pt>
                <c:pt idx="13969">
                  <c:v>-291.15900022400001</c:v>
                </c:pt>
                <c:pt idx="13970">
                  <c:v>-291.18299991800001</c:v>
                </c:pt>
                <c:pt idx="13971">
                  <c:v>-291.26500007700002</c:v>
                </c:pt>
                <c:pt idx="13972">
                  <c:v>-291.36799973199999</c:v>
                </c:pt>
                <c:pt idx="13973">
                  <c:v>-291.34400003799999</c:v>
                </c:pt>
                <c:pt idx="13974">
                  <c:v>-291.056999797</c:v>
                </c:pt>
                <c:pt idx="13975">
                  <c:v>-290.64600008999997</c:v>
                </c:pt>
                <c:pt idx="13976">
                  <c:v>-290.13300027000003</c:v>
                </c:pt>
                <c:pt idx="13977">
                  <c:v>-289.86400027100001</c:v>
                </c:pt>
                <c:pt idx="13978">
                  <c:v>-289.91699988300002</c:v>
                </c:pt>
                <c:pt idx="13979">
                  <c:v>-289.94699997100003</c:v>
                </c:pt>
                <c:pt idx="13980">
                  <c:v>-289.95300005199999</c:v>
                </c:pt>
                <c:pt idx="13981">
                  <c:v>-289.855999849</c:v>
                </c:pt>
                <c:pt idx="13982">
                  <c:v>-289.70800006100001</c:v>
                </c:pt>
                <c:pt idx="13983">
                  <c:v>-289.45400010600002</c:v>
                </c:pt>
                <c:pt idx="13984">
                  <c:v>-289.07900025399999</c:v>
                </c:pt>
                <c:pt idx="13985">
                  <c:v>-288.642999739</c:v>
                </c:pt>
                <c:pt idx="13986">
                  <c:v>-288.50200020199998</c:v>
                </c:pt>
                <c:pt idx="13987">
                  <c:v>-288.64399990999999</c:v>
                </c:pt>
                <c:pt idx="13988">
                  <c:v>-288.69500012399999</c:v>
                </c:pt>
                <c:pt idx="13989">
                  <c:v>-288.65699992700002</c:v>
                </c:pt>
                <c:pt idx="13990">
                  <c:v>-288.592000154</c:v>
                </c:pt>
                <c:pt idx="13991">
                  <c:v>-288.43100003400002</c:v>
                </c:pt>
                <c:pt idx="13992">
                  <c:v>-288.242999709</c:v>
                </c:pt>
                <c:pt idx="13993">
                  <c:v>-287.87799999100002</c:v>
                </c:pt>
                <c:pt idx="13994">
                  <c:v>-287.39400008899997</c:v>
                </c:pt>
                <c:pt idx="13995">
                  <c:v>-287.156999891</c:v>
                </c:pt>
                <c:pt idx="13996">
                  <c:v>-287.09900005499998</c:v>
                </c:pt>
                <c:pt idx="13997">
                  <c:v>-287.12799997299999</c:v>
                </c:pt>
                <c:pt idx="13998">
                  <c:v>-287.14599990099998</c:v>
                </c:pt>
                <c:pt idx="13999">
                  <c:v>-287.10299979400003</c:v>
                </c:pt>
                <c:pt idx="14000">
                  <c:v>-287.01999977899999</c:v>
                </c:pt>
                <c:pt idx="14001">
                  <c:v>-286.88599986499997</c:v>
                </c:pt>
                <c:pt idx="14002">
                  <c:v>-286.61899989199998</c:v>
                </c:pt>
                <c:pt idx="14003">
                  <c:v>-286.11099998200001</c:v>
                </c:pt>
                <c:pt idx="14004">
                  <c:v>-285.86100008099999</c:v>
                </c:pt>
                <c:pt idx="14005">
                  <c:v>-285.81300006499998</c:v>
                </c:pt>
                <c:pt idx="14006">
                  <c:v>-285.82999982199999</c:v>
                </c:pt>
                <c:pt idx="14007">
                  <c:v>-285.92900005199999</c:v>
                </c:pt>
                <c:pt idx="14008">
                  <c:v>-285.89100016999998</c:v>
                </c:pt>
                <c:pt idx="14009">
                  <c:v>-285.72899987900001</c:v>
                </c:pt>
                <c:pt idx="14010">
                  <c:v>-285.40399975600002</c:v>
                </c:pt>
                <c:pt idx="14011">
                  <c:v>-284.98400008499999</c:v>
                </c:pt>
                <c:pt idx="14012">
                  <c:v>-285.936999845</c:v>
                </c:pt>
                <c:pt idx="14013">
                  <c:v>-285.84699989299997</c:v>
                </c:pt>
                <c:pt idx="14014">
                  <c:v>-285.96200002400002</c:v>
                </c:pt>
                <c:pt idx="14015">
                  <c:v>-286.17600006999999</c:v>
                </c:pt>
                <c:pt idx="14016">
                  <c:v>-286.44100001499999</c:v>
                </c:pt>
                <c:pt idx="14017">
                  <c:v>-286.53299999400002</c:v>
                </c:pt>
                <c:pt idx="14018">
                  <c:v>-286.42100006099997</c:v>
                </c:pt>
                <c:pt idx="14019">
                  <c:v>-286.21399995199999</c:v>
                </c:pt>
                <c:pt idx="14020">
                  <c:v>-285.88399991900002</c:v>
                </c:pt>
                <c:pt idx="14021">
                  <c:v>-285.546999949</c:v>
                </c:pt>
                <c:pt idx="14022">
                  <c:v>-285.50700003999998</c:v>
                </c:pt>
                <c:pt idx="14023">
                  <c:v>-285.59399979400001</c:v>
                </c:pt>
                <c:pt idx="14024">
                  <c:v>-285.71400014900001</c:v>
                </c:pt>
                <c:pt idx="14025">
                  <c:v>-285.77199998499998</c:v>
                </c:pt>
                <c:pt idx="14026">
                  <c:v>-285.81899983099999</c:v>
                </c:pt>
                <c:pt idx="14027">
                  <c:v>-285.75600008499998</c:v>
                </c:pt>
                <c:pt idx="14028">
                  <c:v>-285.57000010000002</c:v>
                </c:pt>
                <c:pt idx="14029">
                  <c:v>-285.31700000199999</c:v>
                </c:pt>
                <c:pt idx="14030">
                  <c:v>-285.052000056</c:v>
                </c:pt>
                <c:pt idx="14031">
                  <c:v>-285.13100001700002</c:v>
                </c:pt>
                <c:pt idx="14032">
                  <c:v>-285.20300004199999</c:v>
                </c:pt>
                <c:pt idx="14033">
                  <c:v>-285.27600023700001</c:v>
                </c:pt>
                <c:pt idx="14034">
                  <c:v>-285.34799994700001</c:v>
                </c:pt>
                <c:pt idx="14035">
                  <c:v>-285.36600018899998</c:v>
                </c:pt>
                <c:pt idx="14036">
                  <c:v>-285.38599982900001</c:v>
                </c:pt>
                <c:pt idx="14037">
                  <c:v>-285.20200018499997</c:v>
                </c:pt>
                <c:pt idx="14038">
                  <c:v>-284.87799991899999</c:v>
                </c:pt>
                <c:pt idx="14039">
                  <c:v>-284.438999835</c:v>
                </c:pt>
                <c:pt idx="14040">
                  <c:v>-284.365000098</c:v>
                </c:pt>
                <c:pt idx="14041">
                  <c:v>-284.45799993399999</c:v>
                </c:pt>
                <c:pt idx="14042">
                  <c:v>-284.58699993800002</c:v>
                </c:pt>
                <c:pt idx="14043">
                  <c:v>-284.71400023000001</c:v>
                </c:pt>
                <c:pt idx="14044">
                  <c:v>-284.83000021700002</c:v>
                </c:pt>
                <c:pt idx="14045">
                  <c:v>-284.91299991699998</c:v>
                </c:pt>
                <c:pt idx="14046">
                  <c:v>-284.79599975999997</c:v>
                </c:pt>
                <c:pt idx="14047">
                  <c:v>-284.43599995199997</c:v>
                </c:pt>
                <c:pt idx="14048">
                  <c:v>-284.01199991300001</c:v>
                </c:pt>
                <c:pt idx="14049">
                  <c:v>-283.96499975400002</c:v>
                </c:pt>
                <c:pt idx="14050">
                  <c:v>-284.09899998200001</c:v>
                </c:pt>
                <c:pt idx="14051">
                  <c:v>-284.28099991300002</c:v>
                </c:pt>
                <c:pt idx="14052">
                  <c:v>-284.390999819</c:v>
                </c:pt>
                <c:pt idx="14053">
                  <c:v>-284.42300024899998</c:v>
                </c:pt>
                <c:pt idx="14054">
                  <c:v>-284.29900015499999</c:v>
                </c:pt>
                <c:pt idx="14055">
                  <c:v>-284.10400020700001</c:v>
                </c:pt>
                <c:pt idx="14056">
                  <c:v>-283.79000007399998</c:v>
                </c:pt>
                <c:pt idx="14057">
                  <c:v>-283.39599980999998</c:v>
                </c:pt>
                <c:pt idx="14058">
                  <c:v>-283.45200024799999</c:v>
                </c:pt>
                <c:pt idx="14059">
                  <c:v>-283.67600011399998</c:v>
                </c:pt>
                <c:pt idx="14060">
                  <c:v>-283.95400007699999</c:v>
                </c:pt>
                <c:pt idx="14061">
                  <c:v>-284.05500002000002</c:v>
                </c:pt>
                <c:pt idx="14062">
                  <c:v>-284.03300003800001</c:v>
                </c:pt>
                <c:pt idx="14063">
                  <c:v>-283.92999975499998</c:v>
                </c:pt>
                <c:pt idx="14064">
                  <c:v>-283.70799991500002</c:v>
                </c:pt>
                <c:pt idx="14065">
                  <c:v>-283.47300005800003</c:v>
                </c:pt>
                <c:pt idx="14066">
                  <c:v>-283.08300016200002</c:v>
                </c:pt>
                <c:pt idx="14067">
                  <c:v>-283.097000036</c:v>
                </c:pt>
                <c:pt idx="14068">
                  <c:v>-283.17299980000001</c:v>
                </c:pt>
                <c:pt idx="14069">
                  <c:v>-283.25800015599998</c:v>
                </c:pt>
                <c:pt idx="14070">
                  <c:v>-283.36300015199998</c:v>
                </c:pt>
                <c:pt idx="14071">
                  <c:v>-283.39499995300002</c:v>
                </c:pt>
                <c:pt idx="14072">
                  <c:v>-283.328000153</c:v>
                </c:pt>
                <c:pt idx="14073">
                  <c:v>-283.19100004199998</c:v>
                </c:pt>
                <c:pt idx="14074">
                  <c:v>-283.015000192</c:v>
                </c:pt>
                <c:pt idx="14075">
                  <c:v>-282.725000067</c:v>
                </c:pt>
                <c:pt idx="14076">
                  <c:v>-282.72100001299998</c:v>
                </c:pt>
                <c:pt idx="14077">
                  <c:v>-282.79500006500001</c:v>
                </c:pt>
                <c:pt idx="14078">
                  <c:v>-282.88900007000001</c:v>
                </c:pt>
                <c:pt idx="14079">
                  <c:v>-283.00799993999999</c:v>
                </c:pt>
                <c:pt idx="14080">
                  <c:v>-283.10700016999999</c:v>
                </c:pt>
                <c:pt idx="14081">
                  <c:v>-283.03199994800002</c:v>
                </c:pt>
                <c:pt idx="14082">
                  <c:v>-282.81700004599998</c:v>
                </c:pt>
                <c:pt idx="14083">
                  <c:v>-282.43600011299998</c:v>
                </c:pt>
                <c:pt idx="14084">
                  <c:v>-282.058000064</c:v>
                </c:pt>
                <c:pt idx="14085">
                  <c:v>-282.09899982899998</c:v>
                </c:pt>
                <c:pt idx="14086">
                  <c:v>-282.21500013000002</c:v>
                </c:pt>
                <c:pt idx="14087">
                  <c:v>-282.39199983700001</c:v>
                </c:pt>
                <c:pt idx="14088">
                  <c:v>-282.611000107</c:v>
                </c:pt>
                <c:pt idx="14089">
                  <c:v>-282.79500006500001</c:v>
                </c:pt>
                <c:pt idx="14090">
                  <c:v>-282.727000094</c:v>
                </c:pt>
                <c:pt idx="14091">
                  <c:v>-282.46199983399998</c:v>
                </c:pt>
                <c:pt idx="14092">
                  <c:v>-282.11099998999998</c:v>
                </c:pt>
                <c:pt idx="14093">
                  <c:v>-281.73399979700002</c:v>
                </c:pt>
                <c:pt idx="14094">
                  <c:v>-281.857000035</c:v>
                </c:pt>
                <c:pt idx="14095">
                  <c:v>-281.98400001300001</c:v>
                </c:pt>
                <c:pt idx="14096">
                  <c:v>-282.10999981999998</c:v>
                </c:pt>
                <c:pt idx="14097">
                  <c:v>-282.19800005899998</c:v>
                </c:pt>
                <c:pt idx="14098">
                  <c:v>-282.17699993399998</c:v>
                </c:pt>
                <c:pt idx="14099">
                  <c:v>-282.09199989199999</c:v>
                </c:pt>
                <c:pt idx="14100">
                  <c:v>-281.87900001600002</c:v>
                </c:pt>
                <c:pt idx="14101">
                  <c:v>-281.55399989300003</c:v>
                </c:pt>
                <c:pt idx="14102">
                  <c:v>-281.27400021800003</c:v>
                </c:pt>
                <c:pt idx="14103">
                  <c:v>-281.46099974399999</c:v>
                </c:pt>
                <c:pt idx="14104">
                  <c:v>-281.798999885</c:v>
                </c:pt>
                <c:pt idx="14105">
                  <c:v>-282.00900019099998</c:v>
                </c:pt>
                <c:pt idx="14106">
                  <c:v>-282.17599976299999</c:v>
                </c:pt>
                <c:pt idx="14107">
                  <c:v>-282.26600002999999</c:v>
                </c:pt>
                <c:pt idx="14108">
                  <c:v>-282.280000218</c:v>
                </c:pt>
                <c:pt idx="14109">
                  <c:v>-282.25199984199998</c:v>
                </c:pt>
                <c:pt idx="14110">
                  <c:v>-282.036999939</c:v>
                </c:pt>
                <c:pt idx="14111">
                  <c:v>-281.80600013600002</c:v>
                </c:pt>
                <c:pt idx="14112">
                  <c:v>-281.91199998799999</c:v>
                </c:pt>
                <c:pt idx="14113">
                  <c:v>-282.11900009800001</c:v>
                </c:pt>
                <c:pt idx="14114">
                  <c:v>-282.360999892</c:v>
                </c:pt>
                <c:pt idx="14115">
                  <c:v>-282.57599979399998</c:v>
                </c:pt>
                <c:pt idx="14116">
                  <c:v>-282.74099996799998</c:v>
                </c:pt>
                <c:pt idx="14117">
                  <c:v>-282.85799981100001</c:v>
                </c:pt>
                <c:pt idx="14118">
                  <c:v>-282.90900002500001</c:v>
                </c:pt>
                <c:pt idx="14119">
                  <c:v>-282.72799995000003</c:v>
                </c:pt>
                <c:pt idx="14120">
                  <c:v>-282.46699974400002</c:v>
                </c:pt>
                <c:pt idx="14121">
                  <c:v>-282.60799990999999</c:v>
                </c:pt>
                <c:pt idx="14122">
                  <c:v>-282.81599987499999</c:v>
                </c:pt>
                <c:pt idx="14123">
                  <c:v>-283.12599995400001</c:v>
                </c:pt>
                <c:pt idx="14124">
                  <c:v>-283.36100012499998</c:v>
                </c:pt>
                <c:pt idx="14125">
                  <c:v>-283.486999932</c:v>
                </c:pt>
                <c:pt idx="14126">
                  <c:v>-283.495999896</c:v>
                </c:pt>
                <c:pt idx="14127">
                  <c:v>-283.33899982999998</c:v>
                </c:pt>
                <c:pt idx="14128">
                  <c:v>-283.12199989999999</c:v>
                </c:pt>
                <c:pt idx="14129">
                  <c:v>-282.92799980799998</c:v>
                </c:pt>
                <c:pt idx="14130">
                  <c:v>-283.09999991900003</c:v>
                </c:pt>
                <c:pt idx="14131">
                  <c:v>-283.38900018700002</c:v>
                </c:pt>
                <c:pt idx="14132">
                  <c:v>-283.76699992200002</c:v>
                </c:pt>
                <c:pt idx="14133">
                  <c:v>-284.10300003600003</c:v>
                </c:pt>
                <c:pt idx="14134">
                  <c:v>-284.20699986199998</c:v>
                </c:pt>
                <c:pt idx="14135">
                  <c:v>-284.171999863</c:v>
                </c:pt>
                <c:pt idx="14136">
                  <c:v>-284.02299990400002</c:v>
                </c:pt>
                <c:pt idx="14137">
                  <c:v>-283.78199996699999</c:v>
                </c:pt>
                <c:pt idx="14138">
                  <c:v>-283.68599993399999</c:v>
                </c:pt>
                <c:pt idx="14139">
                  <c:v>-283.869000035</c:v>
                </c:pt>
                <c:pt idx="14140">
                  <c:v>-284.09099987500002</c:v>
                </c:pt>
                <c:pt idx="14141">
                  <c:v>-284.28800016399998</c:v>
                </c:pt>
                <c:pt idx="14142">
                  <c:v>-284.46400001400002</c:v>
                </c:pt>
                <c:pt idx="14143">
                  <c:v>-284.58899996500003</c:v>
                </c:pt>
                <c:pt idx="14144">
                  <c:v>-284.604000009</c:v>
                </c:pt>
                <c:pt idx="14145">
                  <c:v>-284.51600008399998</c:v>
                </c:pt>
                <c:pt idx="14146">
                  <c:v>-284.37800011600001</c:v>
                </c:pt>
                <c:pt idx="14147">
                  <c:v>-284.367000125</c:v>
                </c:pt>
                <c:pt idx="14148">
                  <c:v>-284.61200011699998</c:v>
                </c:pt>
                <c:pt idx="14149">
                  <c:v>-284.79899995699998</c:v>
                </c:pt>
                <c:pt idx="14150">
                  <c:v>-285.021999967</c:v>
                </c:pt>
                <c:pt idx="14151">
                  <c:v>-285.20300004199999</c:v>
                </c:pt>
                <c:pt idx="14152">
                  <c:v>-285.37499983800001</c:v>
                </c:pt>
                <c:pt idx="14153">
                  <c:v>-285.42900024900001</c:v>
                </c:pt>
                <c:pt idx="14154">
                  <c:v>-285.31700000199999</c:v>
                </c:pt>
                <c:pt idx="14155">
                  <c:v>-285.09000025199998</c:v>
                </c:pt>
                <c:pt idx="14156">
                  <c:v>-284.885999712</c:v>
                </c:pt>
                <c:pt idx="14157">
                  <c:v>-285.07500020800001</c:v>
                </c:pt>
                <c:pt idx="14158">
                  <c:v>-285.31700000199999</c:v>
                </c:pt>
                <c:pt idx="14159">
                  <c:v>-285.56899993000002</c:v>
                </c:pt>
                <c:pt idx="14160">
                  <c:v>-285.831999849</c:v>
                </c:pt>
                <c:pt idx="14161">
                  <c:v>-286.07899986699999</c:v>
                </c:pt>
                <c:pt idx="14162">
                  <c:v>-286.22999985199999</c:v>
                </c:pt>
                <c:pt idx="14163">
                  <c:v>-286.10099984800001</c:v>
                </c:pt>
                <c:pt idx="14164">
                  <c:v>-285.824000055</c:v>
                </c:pt>
                <c:pt idx="14165">
                  <c:v>-285.648999747</c:v>
                </c:pt>
                <c:pt idx="14166">
                  <c:v>-285.81599994800001</c:v>
                </c:pt>
                <c:pt idx="14167">
                  <c:v>-286.14500012500002</c:v>
                </c:pt>
                <c:pt idx="14168">
                  <c:v>-286.40300013400002</c:v>
                </c:pt>
                <c:pt idx="14169">
                  <c:v>-286.59799976699998</c:v>
                </c:pt>
                <c:pt idx="14170">
                  <c:v>-286.68399998000001</c:v>
                </c:pt>
                <c:pt idx="14171">
                  <c:v>-286.64599978400003</c:v>
                </c:pt>
                <c:pt idx="14172">
                  <c:v>-286.52699991399999</c:v>
                </c:pt>
                <c:pt idx="14173">
                  <c:v>-286.30300004700001</c:v>
                </c:pt>
                <c:pt idx="14174">
                  <c:v>-286.18900008700001</c:v>
                </c:pt>
                <c:pt idx="14175">
                  <c:v>-286.45300017699998</c:v>
                </c:pt>
                <c:pt idx="14176">
                  <c:v>-286.84799998300002</c:v>
                </c:pt>
                <c:pt idx="14177">
                  <c:v>-287.18800014999999</c:v>
                </c:pt>
                <c:pt idx="14178">
                  <c:v>-287.35099998300001</c:v>
                </c:pt>
                <c:pt idx="14179">
                  <c:v>-287.44200010600002</c:v>
                </c:pt>
                <c:pt idx="14180">
                  <c:v>-287.40999999000002</c:v>
                </c:pt>
                <c:pt idx="14181">
                  <c:v>-287.31399995700002</c:v>
                </c:pt>
                <c:pt idx="14182">
                  <c:v>-287.14900009799999</c:v>
                </c:pt>
                <c:pt idx="14183">
                  <c:v>-287.039000192</c:v>
                </c:pt>
                <c:pt idx="14184">
                  <c:v>-287.22899991600002</c:v>
                </c:pt>
                <c:pt idx="14185">
                  <c:v>-287.42300000699998</c:v>
                </c:pt>
                <c:pt idx="14186">
                  <c:v>-287.674000079</c:v>
                </c:pt>
                <c:pt idx="14187">
                  <c:v>-287.88200004499998</c:v>
                </c:pt>
                <c:pt idx="14188">
                  <c:v>-288.00300025600001</c:v>
                </c:pt>
                <c:pt idx="14189">
                  <c:v>-288.05200012900002</c:v>
                </c:pt>
                <c:pt idx="14190">
                  <c:v>-288.048000075</c:v>
                </c:pt>
                <c:pt idx="14191">
                  <c:v>-287.97500019400002</c:v>
                </c:pt>
                <c:pt idx="14192">
                  <c:v>-287.877000135</c:v>
                </c:pt>
                <c:pt idx="14193">
                  <c:v>-288.021000184</c:v>
                </c:pt>
                <c:pt idx="14194">
                  <c:v>-288.24500004999999</c:v>
                </c:pt>
                <c:pt idx="14195">
                  <c:v>-288.47700002400001</c:v>
                </c:pt>
                <c:pt idx="14196">
                  <c:v>-288.76099975300002</c:v>
                </c:pt>
                <c:pt idx="14197">
                  <c:v>-288.88899990099998</c:v>
                </c:pt>
                <c:pt idx="14198">
                  <c:v>-288.87499971300002</c:v>
                </c:pt>
                <c:pt idx="14199">
                  <c:v>-288.72700023900001</c:v>
                </c:pt>
                <c:pt idx="14200">
                  <c:v>-288.453999872</c:v>
                </c:pt>
                <c:pt idx="14201">
                  <c:v>-288.36399992000003</c:v>
                </c:pt>
                <c:pt idx="14202">
                  <c:v>-288.56800014599997</c:v>
                </c:pt>
                <c:pt idx="14203">
                  <c:v>-288.82600015499997</c:v>
                </c:pt>
                <c:pt idx="14204">
                  <c:v>-289.144000027</c:v>
                </c:pt>
                <c:pt idx="14205">
                  <c:v>-289.48900010400001</c:v>
                </c:pt>
                <c:pt idx="14206">
                  <c:v>-289.70899991700003</c:v>
                </c:pt>
                <c:pt idx="14207">
                  <c:v>-289.66600012499998</c:v>
                </c:pt>
                <c:pt idx="14208">
                  <c:v>-289.50000009500002</c:v>
                </c:pt>
                <c:pt idx="14209">
                  <c:v>-289.23000023899999</c:v>
                </c:pt>
                <c:pt idx="14210">
                  <c:v>-289.15799990099998</c:v>
                </c:pt>
                <c:pt idx="14211">
                  <c:v>-289.43899974700003</c:v>
                </c:pt>
                <c:pt idx="14212">
                  <c:v>-289.700999809</c:v>
                </c:pt>
                <c:pt idx="14213">
                  <c:v>-289.94500025899998</c:v>
                </c:pt>
                <c:pt idx="14214">
                  <c:v>-290.08999984899998</c:v>
                </c:pt>
                <c:pt idx="14215">
                  <c:v>-290.18700005300002</c:v>
                </c:pt>
                <c:pt idx="14216">
                  <c:v>-290.18000011599997</c:v>
                </c:pt>
                <c:pt idx="14217">
                  <c:v>-290.05300013800002</c:v>
                </c:pt>
                <c:pt idx="14218">
                  <c:v>-289.86100007300001</c:v>
                </c:pt>
                <c:pt idx="14219">
                  <c:v>-289.90799991900002</c:v>
                </c:pt>
                <c:pt idx="14220">
                  <c:v>-290.27799986100001</c:v>
                </c:pt>
                <c:pt idx="14221">
                  <c:v>-290.56100004799998</c:v>
                </c:pt>
                <c:pt idx="14222">
                  <c:v>-290.76000004999997</c:v>
                </c:pt>
                <c:pt idx="14223">
                  <c:v>-290.93799992700002</c:v>
                </c:pt>
                <c:pt idx="14224">
                  <c:v>-291.02499999600002</c:v>
                </c:pt>
                <c:pt idx="14225">
                  <c:v>-291.08600002899999</c:v>
                </c:pt>
                <c:pt idx="14226">
                  <c:v>-290.97099989899999</c:v>
                </c:pt>
                <c:pt idx="14227">
                  <c:v>-290.73199998799998</c:v>
                </c:pt>
                <c:pt idx="14228">
                  <c:v>-290.67500000799998</c:v>
                </c:pt>
                <c:pt idx="14229">
                  <c:v>-290.841000038</c:v>
                </c:pt>
                <c:pt idx="14230">
                  <c:v>-291.10300010100002</c:v>
                </c:pt>
                <c:pt idx="14231">
                  <c:v>-291.35900008300001</c:v>
                </c:pt>
                <c:pt idx="14232">
                  <c:v>-291.55899994100002</c:v>
                </c:pt>
                <c:pt idx="14233">
                  <c:v>-291.726999998</c:v>
                </c:pt>
                <c:pt idx="14234">
                  <c:v>-291.84600018200001</c:v>
                </c:pt>
                <c:pt idx="14235">
                  <c:v>-291.83099982300001</c:v>
                </c:pt>
                <c:pt idx="14236">
                  <c:v>-291.56699973399998</c:v>
                </c:pt>
                <c:pt idx="14237">
                  <c:v>-291.486999916</c:v>
                </c:pt>
                <c:pt idx="14238">
                  <c:v>-291.66299976599998</c:v>
                </c:pt>
                <c:pt idx="14239">
                  <c:v>-291.91199981099999</c:v>
                </c:pt>
                <c:pt idx="14240">
                  <c:v>-292.25100012299998</c:v>
                </c:pt>
                <c:pt idx="14241">
                  <c:v>-292.45900008799998</c:v>
                </c:pt>
                <c:pt idx="14242">
                  <c:v>-292.550000211</c:v>
                </c:pt>
                <c:pt idx="14243">
                  <c:v>-292.47900004299998</c:v>
                </c:pt>
                <c:pt idx="14244">
                  <c:v>-292.31199984199998</c:v>
                </c:pt>
                <c:pt idx="14245">
                  <c:v>-292.07399978799998</c:v>
                </c:pt>
                <c:pt idx="14246">
                  <c:v>-292.05900005799998</c:v>
                </c:pt>
                <c:pt idx="14247">
                  <c:v>-292.308999959</c:v>
                </c:pt>
                <c:pt idx="14248">
                  <c:v>-292.66500002700002</c:v>
                </c:pt>
                <c:pt idx="14249">
                  <c:v>-293.07999978800001</c:v>
                </c:pt>
                <c:pt idx="14250">
                  <c:v>-293.29799988799999</c:v>
                </c:pt>
                <c:pt idx="14251">
                  <c:v>-293.17499996399999</c:v>
                </c:pt>
                <c:pt idx="14252">
                  <c:v>-292.95500015099998</c:v>
                </c:pt>
                <c:pt idx="14253">
                  <c:v>-292.61099992999999</c:v>
                </c:pt>
                <c:pt idx="14254">
                  <c:v>-292.25600003300002</c:v>
                </c:pt>
                <c:pt idx="14255">
                  <c:v>-292.10999995700001</c:v>
                </c:pt>
                <c:pt idx="14256">
                  <c:v>-292.15599994600001</c:v>
                </c:pt>
                <c:pt idx="14257">
                  <c:v>-292.24300001500001</c:v>
                </c:pt>
                <c:pt idx="14258">
                  <c:v>-292.27500013100001</c:v>
                </c:pt>
                <c:pt idx="14259">
                  <c:v>-292.30400004900002</c:v>
                </c:pt>
                <c:pt idx="14260">
                  <c:v>-292.228999827</c:v>
                </c:pt>
                <c:pt idx="14261">
                  <c:v>-292.03299970799998</c:v>
                </c:pt>
                <c:pt idx="14262">
                  <c:v>-291.76800007700001</c:v>
                </c:pt>
                <c:pt idx="14263">
                  <c:v>-291.48200000600002</c:v>
                </c:pt>
                <c:pt idx="14264">
                  <c:v>-291.45199991800001</c:v>
                </c:pt>
                <c:pt idx="14265">
                  <c:v>-291.48200000600002</c:v>
                </c:pt>
                <c:pt idx="14266">
                  <c:v>-291.52200022900001</c:v>
                </c:pt>
                <c:pt idx="14267">
                  <c:v>-291.56900007500002</c:v>
                </c:pt>
                <c:pt idx="14268">
                  <c:v>-291.57099978799999</c:v>
                </c:pt>
                <c:pt idx="14269">
                  <c:v>-291.57800003900002</c:v>
                </c:pt>
                <c:pt idx="14270">
                  <c:v>-291.38599997400001</c:v>
                </c:pt>
                <c:pt idx="14271">
                  <c:v>-291.04999986000001</c:v>
                </c:pt>
                <c:pt idx="14272">
                  <c:v>-290.58999996599999</c:v>
                </c:pt>
                <c:pt idx="14273">
                  <c:v>-290.40300012599999</c:v>
                </c:pt>
                <c:pt idx="14274">
                  <c:v>-290.45300016900001</c:v>
                </c:pt>
                <c:pt idx="14275">
                  <c:v>-290.54900020100001</c:v>
                </c:pt>
                <c:pt idx="14276">
                  <c:v>-290.64999982900002</c:v>
                </c:pt>
                <c:pt idx="14277">
                  <c:v>-290.74900005900002</c:v>
                </c:pt>
                <c:pt idx="14278">
                  <c:v>-290.82399996700002</c:v>
                </c:pt>
                <c:pt idx="14279">
                  <c:v>-290.69800015999999</c:v>
                </c:pt>
                <c:pt idx="14280">
                  <c:v>-290.327000048</c:v>
                </c:pt>
                <c:pt idx="14281">
                  <c:v>-289.88199988399998</c:v>
                </c:pt>
                <c:pt idx="14282">
                  <c:v>-289.71599985400002</c:v>
                </c:pt>
                <c:pt idx="14283">
                  <c:v>-289.80900000299999</c:v>
                </c:pt>
                <c:pt idx="14284">
                  <c:v>-289.95599993500002</c:v>
                </c:pt>
                <c:pt idx="14285">
                  <c:v>-290.042000148</c:v>
                </c:pt>
                <c:pt idx="14286">
                  <c:v>-290.058000048</c:v>
                </c:pt>
                <c:pt idx="14287">
                  <c:v>-289.92499999</c:v>
                </c:pt>
                <c:pt idx="14288">
                  <c:v>-289.72300010499998</c:v>
                </c:pt>
                <c:pt idx="14289">
                  <c:v>-289.39799998199999</c:v>
                </c:pt>
                <c:pt idx="14290">
                  <c:v>-288.98400007700002</c:v>
                </c:pt>
                <c:pt idx="14291">
                  <c:v>-288.916000107</c:v>
                </c:pt>
                <c:pt idx="14292">
                  <c:v>-289.09899989399997</c:v>
                </c:pt>
                <c:pt idx="14293">
                  <c:v>-289.343000029</c:v>
                </c:pt>
                <c:pt idx="14294">
                  <c:v>-289.41999996300001</c:v>
                </c:pt>
                <c:pt idx="14295">
                  <c:v>-289.38399979399998</c:v>
                </c:pt>
                <c:pt idx="14296">
                  <c:v>-289.27200017500002</c:v>
                </c:pt>
                <c:pt idx="14297">
                  <c:v>-289.04300008400003</c:v>
                </c:pt>
                <c:pt idx="14298">
                  <c:v>-288.79800009299998</c:v>
                </c:pt>
                <c:pt idx="14299">
                  <c:v>-288.38700007199998</c:v>
                </c:pt>
                <c:pt idx="14300">
                  <c:v>-288.273999968</c:v>
                </c:pt>
                <c:pt idx="14301">
                  <c:v>-288.30699994000003</c:v>
                </c:pt>
                <c:pt idx="14302">
                  <c:v>-288.35999986600001</c:v>
                </c:pt>
                <c:pt idx="14303">
                  <c:v>-288.44100016900001</c:v>
                </c:pt>
                <c:pt idx="14304">
                  <c:v>-288.45900009600001</c:v>
                </c:pt>
                <c:pt idx="14305">
                  <c:v>-288.38500004500003</c:v>
                </c:pt>
                <c:pt idx="14306">
                  <c:v>-288.24200016700001</c:v>
                </c:pt>
                <c:pt idx="14307">
                  <c:v>-288.05500001199999</c:v>
                </c:pt>
                <c:pt idx="14308">
                  <c:v>-287.73599996899998</c:v>
                </c:pt>
                <c:pt idx="14309">
                  <c:v>-287.61000016200001</c:v>
                </c:pt>
                <c:pt idx="14310">
                  <c:v>-287.63999993700003</c:v>
                </c:pt>
                <c:pt idx="14311">
                  <c:v>-287.70200014099998</c:v>
                </c:pt>
                <c:pt idx="14312">
                  <c:v>-287.79799985900002</c:v>
                </c:pt>
                <c:pt idx="14313">
                  <c:v>-287.88499992800001</c:v>
                </c:pt>
                <c:pt idx="14314">
                  <c:v>-287.80199991299997</c:v>
                </c:pt>
                <c:pt idx="14315">
                  <c:v>-287.58199978599998</c:v>
                </c:pt>
                <c:pt idx="14316">
                  <c:v>-287.19199988999998</c:v>
                </c:pt>
                <c:pt idx="14317">
                  <c:v>-286.76799985100001</c:v>
                </c:pt>
                <c:pt idx="14318">
                  <c:v>-286.70000019499997</c:v>
                </c:pt>
                <c:pt idx="14319">
                  <c:v>-286.77199990499997</c:v>
                </c:pt>
                <c:pt idx="14320">
                  <c:v>-286.91599995399997</c:v>
                </c:pt>
                <c:pt idx="14321">
                  <c:v>-287.11400009900001</c:v>
                </c:pt>
                <c:pt idx="14322">
                  <c:v>-287.28700006600002</c:v>
                </c:pt>
                <c:pt idx="14323">
                  <c:v>-287.21199984399999</c:v>
                </c:pt>
                <c:pt idx="14324">
                  <c:v>-286.94299984499997</c:v>
                </c:pt>
                <c:pt idx="14325">
                  <c:v>-286.58199986699998</c:v>
                </c:pt>
                <c:pt idx="14326">
                  <c:v>-286.14199992699997</c:v>
                </c:pt>
                <c:pt idx="14327">
                  <c:v>-286.16700010599999</c:v>
                </c:pt>
                <c:pt idx="14328">
                  <c:v>-286.25099997699999</c:v>
                </c:pt>
                <c:pt idx="14329">
                  <c:v>-286.34499998299998</c:v>
                </c:pt>
                <c:pt idx="14330">
                  <c:v>-286.41200009699998</c:v>
                </c:pt>
                <c:pt idx="14331">
                  <c:v>-286.38099983799998</c:v>
                </c:pt>
                <c:pt idx="14332">
                  <c:v>-286.288999859</c:v>
                </c:pt>
                <c:pt idx="14333">
                  <c:v>-286.0730001</c:v>
                </c:pt>
                <c:pt idx="14334">
                  <c:v>-285.739000014</c:v>
                </c:pt>
                <c:pt idx="14335">
                  <c:v>-285.38000006200002</c:v>
                </c:pt>
                <c:pt idx="14336">
                  <c:v>-285.48399988800003</c:v>
                </c:pt>
                <c:pt idx="14337">
                  <c:v>-285.67300007</c:v>
                </c:pt>
                <c:pt idx="14338">
                  <c:v>-285.74299975299999</c:v>
                </c:pt>
                <c:pt idx="14339">
                  <c:v>-285.78299997599999</c:v>
                </c:pt>
                <c:pt idx="14340">
                  <c:v>-285.756999941</c:v>
                </c:pt>
                <c:pt idx="14341">
                  <c:v>-285.65599999900002</c:v>
                </c:pt>
                <c:pt idx="14342">
                  <c:v>-285.51800003</c:v>
                </c:pt>
                <c:pt idx="14343">
                  <c:v>-285.18599997000001</c:v>
                </c:pt>
                <c:pt idx="14344">
                  <c:v>-284.75499999499999</c:v>
                </c:pt>
                <c:pt idx="14345">
                  <c:v>-284.68099994400001</c:v>
                </c:pt>
                <c:pt idx="14346">
                  <c:v>-284.73899977999997</c:v>
                </c:pt>
                <c:pt idx="14347">
                  <c:v>-284.84300023399999</c:v>
                </c:pt>
                <c:pt idx="14348">
                  <c:v>-284.92999998900001</c:v>
                </c:pt>
                <c:pt idx="14349">
                  <c:v>-284.97699983400003</c:v>
                </c:pt>
                <c:pt idx="14350">
                  <c:v>-284.98099988799999</c:v>
                </c:pt>
                <c:pt idx="14351">
                  <c:v>-284.920000168</c:v>
                </c:pt>
                <c:pt idx="14352">
                  <c:v>-284.61999990999999</c:v>
                </c:pt>
                <c:pt idx="14353">
                  <c:v>-284.148000169</c:v>
                </c:pt>
                <c:pt idx="14354">
                  <c:v>-284.12299998999998</c:v>
                </c:pt>
                <c:pt idx="14355">
                  <c:v>-284.18199999699999</c:v>
                </c:pt>
                <c:pt idx="14356">
                  <c:v>-284.35299993699999</c:v>
                </c:pt>
                <c:pt idx="14357">
                  <c:v>-284.45999996</c:v>
                </c:pt>
                <c:pt idx="14358">
                  <c:v>-284.46699989699999</c:v>
                </c:pt>
                <c:pt idx="14359">
                  <c:v>-284.36199990099999</c:v>
                </c:pt>
                <c:pt idx="14360">
                  <c:v>-284.09200004500002</c:v>
                </c:pt>
                <c:pt idx="14361">
                  <c:v>-283.75599993200001</c:v>
                </c:pt>
                <c:pt idx="14362">
                  <c:v>-283.34399974000002</c:v>
                </c:pt>
                <c:pt idx="14363">
                  <c:v>-283.35700007200001</c:v>
                </c:pt>
                <c:pt idx="14364">
                  <c:v>-283.49800023699999</c:v>
                </c:pt>
                <c:pt idx="14365">
                  <c:v>-283.73699983300003</c:v>
                </c:pt>
                <c:pt idx="14366">
                  <c:v>-283.94599997</c:v>
                </c:pt>
                <c:pt idx="14367">
                  <c:v>-283.92999975499998</c:v>
                </c:pt>
                <c:pt idx="14368">
                  <c:v>-283.778999769</c:v>
                </c:pt>
                <c:pt idx="14369">
                  <c:v>-283.51599985000001</c:v>
                </c:pt>
                <c:pt idx="14370">
                  <c:v>-283.15500018699998</c:v>
                </c:pt>
                <c:pt idx="14371">
                  <c:v>-282.84199991000003</c:v>
                </c:pt>
                <c:pt idx="14372">
                  <c:v>-282.865999918</c:v>
                </c:pt>
                <c:pt idx="14373">
                  <c:v>-282.94100014000003</c:v>
                </c:pt>
                <c:pt idx="14374">
                  <c:v>-283.00000014699998</c:v>
                </c:pt>
                <c:pt idx="14375">
                  <c:v>-283.04600013700002</c:v>
                </c:pt>
                <c:pt idx="14376">
                  <c:v>-283.05099973199998</c:v>
                </c:pt>
                <c:pt idx="14377">
                  <c:v>-282.94899993299998</c:v>
                </c:pt>
                <c:pt idx="14378">
                  <c:v>-282.74599987800002</c:v>
                </c:pt>
                <c:pt idx="14379">
                  <c:v>-282.48599984200001</c:v>
                </c:pt>
                <c:pt idx="14380">
                  <c:v>-282.25999994900002</c:v>
                </c:pt>
                <c:pt idx="14381">
                  <c:v>-282.34700001800002</c:v>
                </c:pt>
                <c:pt idx="14382">
                  <c:v>-282.38600007000002</c:v>
                </c:pt>
                <c:pt idx="14383">
                  <c:v>-282.47100011200001</c:v>
                </c:pt>
                <c:pt idx="14384">
                  <c:v>-282.522999868</c:v>
                </c:pt>
                <c:pt idx="14385">
                  <c:v>-282.574000082</c:v>
                </c:pt>
                <c:pt idx="14386">
                  <c:v>-282.51000016500001</c:v>
                </c:pt>
                <c:pt idx="14387">
                  <c:v>-282.280000218</c:v>
                </c:pt>
                <c:pt idx="14388">
                  <c:v>-281.92999991599999</c:v>
                </c:pt>
                <c:pt idx="14389">
                  <c:v>-281.51199995799999</c:v>
                </c:pt>
                <c:pt idx="14390">
                  <c:v>-281.54300021699999</c:v>
                </c:pt>
                <c:pt idx="14391">
                  <c:v>-281.63800007899999</c:v>
                </c:pt>
                <c:pt idx="14392">
                  <c:v>-281.75000001199999</c:v>
                </c:pt>
                <c:pt idx="14393">
                  <c:v>-281.88300006999998</c:v>
                </c:pt>
                <c:pt idx="14394">
                  <c:v>-282.00999973299997</c:v>
                </c:pt>
                <c:pt idx="14395">
                  <c:v>-282.03999982200003</c:v>
                </c:pt>
                <c:pt idx="14396">
                  <c:v>-281.79300011800001</c:v>
                </c:pt>
                <c:pt idx="14397">
                  <c:v>-281.391000061</c:v>
                </c:pt>
                <c:pt idx="14398">
                  <c:v>-281.00300019100001</c:v>
                </c:pt>
                <c:pt idx="14399">
                  <c:v>-281.01300001099997</c:v>
                </c:pt>
                <c:pt idx="14400">
                  <c:v>-281.19400008600002</c:v>
                </c:pt>
                <c:pt idx="14401">
                  <c:v>-281.31200009999998</c:v>
                </c:pt>
                <c:pt idx="14402">
                  <c:v>-281.37800004299999</c:v>
                </c:pt>
                <c:pt idx="14403">
                  <c:v>-281.34000016099998</c:v>
                </c:pt>
                <c:pt idx="14404">
                  <c:v>-281.18300009500001</c:v>
                </c:pt>
                <c:pt idx="14405">
                  <c:v>-280.94199984300002</c:v>
                </c:pt>
                <c:pt idx="14406">
                  <c:v>-280.59300002600003</c:v>
                </c:pt>
                <c:pt idx="14407">
                  <c:v>-280.26700004700001</c:v>
                </c:pt>
                <c:pt idx="14408">
                  <c:v>-280.37399975599999</c:v>
                </c:pt>
                <c:pt idx="14409">
                  <c:v>-280.62199994500003</c:v>
                </c:pt>
                <c:pt idx="14410">
                  <c:v>-280.82299997299998</c:v>
                </c:pt>
                <c:pt idx="14411">
                  <c:v>-280.85499977500001</c:v>
                </c:pt>
                <c:pt idx="14412">
                  <c:v>-280.81899992000001</c:v>
                </c:pt>
                <c:pt idx="14413">
                  <c:v>-280.667000078</c:v>
                </c:pt>
                <c:pt idx="14414">
                  <c:v>-280.44999983399998</c:v>
                </c:pt>
                <c:pt idx="14415">
                  <c:v>-280.15799999699999</c:v>
                </c:pt>
                <c:pt idx="14416">
                  <c:v>-279.83700024199999</c:v>
                </c:pt>
                <c:pt idx="14417">
                  <c:v>-279.87100006999998</c:v>
                </c:pt>
                <c:pt idx="14418">
                  <c:v>-279.91700006000002</c:v>
                </c:pt>
                <c:pt idx="14419">
                  <c:v>-280.02799982200003</c:v>
                </c:pt>
                <c:pt idx="14420">
                  <c:v>-280.10500007100001</c:v>
                </c:pt>
                <c:pt idx="14421">
                  <c:v>-280.10200018799998</c:v>
                </c:pt>
                <c:pt idx="14422">
                  <c:v>-280.028000136</c:v>
                </c:pt>
                <c:pt idx="14423">
                  <c:v>-279.89999998799999</c:v>
                </c:pt>
                <c:pt idx="14424">
                  <c:v>-279.69899995999998</c:v>
                </c:pt>
                <c:pt idx="14425">
                  <c:v>-279.39099990800003</c:v>
                </c:pt>
                <c:pt idx="14426">
                  <c:v>-279.379000061</c:v>
                </c:pt>
                <c:pt idx="14427">
                  <c:v>-279.45499982500002</c:v>
                </c:pt>
                <c:pt idx="14428">
                  <c:v>-279.54799997399999</c:v>
                </c:pt>
                <c:pt idx="14429">
                  <c:v>-279.700999986</c:v>
                </c:pt>
                <c:pt idx="14430">
                  <c:v>-279.69899995999998</c:v>
                </c:pt>
                <c:pt idx="14431">
                  <c:v>-279.56399987499998</c:v>
                </c:pt>
                <c:pt idx="14432">
                  <c:v>-279.29100013599998</c:v>
                </c:pt>
                <c:pt idx="14433">
                  <c:v>-278.886999737</c:v>
                </c:pt>
                <c:pt idx="14434">
                  <c:v>-278.59100016100001</c:v>
                </c:pt>
                <c:pt idx="14435">
                  <c:v>-278.63899986299998</c:v>
                </c:pt>
                <c:pt idx="14436">
                  <c:v>-278.74899976900002</c:v>
                </c:pt>
                <c:pt idx="14437">
                  <c:v>-278.925999789</c:v>
                </c:pt>
                <c:pt idx="14438">
                  <c:v>-279.13800012299998</c:v>
                </c:pt>
                <c:pt idx="14439">
                  <c:v>-279.22999978799999</c:v>
                </c:pt>
                <c:pt idx="14440">
                  <c:v>-279.06600009900001</c:v>
                </c:pt>
                <c:pt idx="14441">
                  <c:v>-278.77399994799998</c:v>
                </c:pt>
                <c:pt idx="14442">
                  <c:v>-278.37300006100003</c:v>
                </c:pt>
                <c:pt idx="14443">
                  <c:v>-278.09500009800001</c:v>
                </c:pt>
                <c:pt idx="14444">
                  <c:v>-278.220999904</c:v>
                </c:pt>
                <c:pt idx="14445">
                  <c:v>-278.33600003499998</c:v>
                </c:pt>
                <c:pt idx="14446">
                  <c:v>-278.43900000399998</c:v>
                </c:pt>
                <c:pt idx="14447">
                  <c:v>-278.45200002199999</c:v>
                </c:pt>
                <c:pt idx="14448">
                  <c:v>-278.421999933</c:v>
                </c:pt>
                <c:pt idx="14449">
                  <c:v>-278.28800001899998</c:v>
                </c:pt>
                <c:pt idx="14450">
                  <c:v>-278.03500023399999</c:v>
                </c:pt>
                <c:pt idx="14451">
                  <c:v>-277.71099996800001</c:v>
                </c:pt>
                <c:pt idx="14452">
                  <c:v>-277.55400021600002</c:v>
                </c:pt>
                <c:pt idx="14453">
                  <c:v>-277.76999997399997</c:v>
                </c:pt>
                <c:pt idx="14454">
                  <c:v>-277.90500005899997</c:v>
                </c:pt>
                <c:pt idx="14455">
                  <c:v>-277.96400006599998</c:v>
                </c:pt>
                <c:pt idx="14456">
                  <c:v>-278.00800002900002</c:v>
                </c:pt>
                <c:pt idx="14457">
                  <c:v>-277.96899997600002</c:v>
                </c:pt>
                <c:pt idx="14458">
                  <c:v>-277.90300003300001</c:v>
                </c:pt>
                <c:pt idx="14459">
                  <c:v>-277.66000006799999</c:v>
                </c:pt>
                <c:pt idx="14460">
                  <c:v>-277.28699992899999</c:v>
                </c:pt>
                <c:pt idx="14461">
                  <c:v>-277.02800006400003</c:v>
                </c:pt>
                <c:pt idx="14462">
                  <c:v>-277.04099976700002</c:v>
                </c:pt>
                <c:pt idx="14463">
                  <c:v>-277.15699975400003</c:v>
                </c:pt>
                <c:pt idx="14464">
                  <c:v>-277.27200019899999</c:v>
                </c:pt>
                <c:pt idx="14465">
                  <c:v>-277.34000016900001</c:v>
                </c:pt>
                <c:pt idx="14466">
                  <c:v>-277.37600002400001</c:v>
                </c:pt>
                <c:pt idx="14467">
                  <c:v>-277.36899977299998</c:v>
                </c:pt>
                <c:pt idx="14468">
                  <c:v>-277.22499972399999</c:v>
                </c:pt>
                <c:pt idx="14469">
                  <c:v>-276.82900006199998</c:v>
                </c:pt>
                <c:pt idx="14470">
                  <c:v>-276.54900007200001</c:v>
                </c:pt>
                <c:pt idx="14471">
                  <c:v>-276.57300007999999</c:v>
                </c:pt>
                <c:pt idx="14472">
                  <c:v>-276.67500019300002</c:v>
                </c:pt>
                <c:pt idx="14473">
                  <c:v>-276.87400019500001</c:v>
                </c:pt>
                <c:pt idx="14474">
                  <c:v>-276.94799993200002</c:v>
                </c:pt>
                <c:pt idx="14475">
                  <c:v>-276.908000023</c:v>
                </c:pt>
                <c:pt idx="14476">
                  <c:v>-276.70900002100001</c:v>
                </c:pt>
                <c:pt idx="14477">
                  <c:v>-276.41399998700001</c:v>
                </c:pt>
                <c:pt idx="14478">
                  <c:v>-276.04200001800001</c:v>
                </c:pt>
                <c:pt idx="14479">
                  <c:v>-275.82999999899999</c:v>
                </c:pt>
                <c:pt idx="14480">
                  <c:v>-275.92800005800001</c:v>
                </c:pt>
                <c:pt idx="14481">
                  <c:v>-276.13800005100001</c:v>
                </c:pt>
                <c:pt idx="14482">
                  <c:v>-276.41400030099999</c:v>
                </c:pt>
                <c:pt idx="14483">
                  <c:v>-276.52999997400002</c:v>
                </c:pt>
                <c:pt idx="14484">
                  <c:v>-276.44899998599999</c:v>
                </c:pt>
                <c:pt idx="14485">
                  <c:v>-276.27800004599999</c:v>
                </c:pt>
                <c:pt idx="14486">
                  <c:v>-275.98099998399999</c:v>
                </c:pt>
                <c:pt idx="14487">
                  <c:v>-275.66599999599998</c:v>
                </c:pt>
                <c:pt idx="14488">
                  <c:v>-275.49999996600002</c:v>
                </c:pt>
                <c:pt idx="14489">
                  <c:v>-275.57100013399997</c:v>
                </c:pt>
                <c:pt idx="14490">
                  <c:v>-275.687999977</c:v>
                </c:pt>
                <c:pt idx="14491">
                  <c:v>-275.75700011800001</c:v>
                </c:pt>
                <c:pt idx="14492">
                  <c:v>-275.82599994499998</c:v>
                </c:pt>
                <c:pt idx="14493">
                  <c:v>-275.79799988299999</c:v>
                </c:pt>
                <c:pt idx="14494">
                  <c:v>-275.64600004099998</c:v>
                </c:pt>
                <c:pt idx="14495">
                  <c:v>-275.42700008499997</c:v>
                </c:pt>
                <c:pt idx="14496">
                  <c:v>-275.18200009399999</c:v>
                </c:pt>
                <c:pt idx="14497">
                  <c:v>-275.13500024799998</c:v>
                </c:pt>
                <c:pt idx="14498">
                  <c:v>-275.189999887</c:v>
                </c:pt>
                <c:pt idx="14499">
                  <c:v>-275.26000019899999</c:v>
                </c:pt>
                <c:pt idx="14500">
                  <c:v>-275.34300021400003</c:v>
                </c:pt>
                <c:pt idx="14501">
                  <c:v>-275.38499983499997</c:v>
                </c:pt>
                <c:pt idx="14502">
                  <c:v>-275.43800007599998</c:v>
                </c:pt>
                <c:pt idx="14503">
                  <c:v>-275.29100014400001</c:v>
                </c:pt>
                <c:pt idx="14504">
                  <c:v>-274.99999984900001</c:v>
                </c:pt>
                <c:pt idx="14505">
                  <c:v>-274.58000017799998</c:v>
                </c:pt>
                <c:pt idx="14506">
                  <c:v>-274.378999835</c:v>
                </c:pt>
                <c:pt idx="14507">
                  <c:v>-274.45399974200001</c:v>
                </c:pt>
                <c:pt idx="14508">
                  <c:v>-274.581000034</c:v>
                </c:pt>
                <c:pt idx="14509">
                  <c:v>-274.71799983199998</c:v>
                </c:pt>
                <c:pt idx="14510">
                  <c:v>-274.85999985400002</c:v>
                </c:pt>
                <c:pt idx="14511">
                  <c:v>-274.97700001099997</c:v>
                </c:pt>
                <c:pt idx="14512">
                  <c:v>-274.896000023</c:v>
                </c:pt>
                <c:pt idx="14513">
                  <c:v>-274.56800001699997</c:v>
                </c:pt>
                <c:pt idx="14514">
                  <c:v>-274.16299976200003</c:v>
                </c:pt>
                <c:pt idx="14515">
                  <c:v>-273.98499988499998</c:v>
                </c:pt>
                <c:pt idx="14516">
                  <c:v>-274.102999899</c:v>
                </c:pt>
                <c:pt idx="14517">
                  <c:v>-274.28100009000002</c:v>
                </c:pt>
                <c:pt idx="14518">
                  <c:v>-274.40400001400002</c:v>
                </c:pt>
                <c:pt idx="14519">
                  <c:v>-274.46099999400002</c:v>
                </c:pt>
                <c:pt idx="14520">
                  <c:v>-274.37000018499998</c:v>
                </c:pt>
                <c:pt idx="14521">
                  <c:v>-274.21199994900002</c:v>
                </c:pt>
                <c:pt idx="14522">
                  <c:v>-273.92999993199999</c:v>
                </c:pt>
                <c:pt idx="14523">
                  <c:v>-273.55399990900003</c:v>
                </c:pt>
                <c:pt idx="14524">
                  <c:v>-273.47699997500001</c:v>
                </c:pt>
                <c:pt idx="14525">
                  <c:v>-273.686000111</c:v>
                </c:pt>
                <c:pt idx="14526">
                  <c:v>-273.962000047</c:v>
                </c:pt>
                <c:pt idx="14527">
                  <c:v>-274.07499983700001</c:v>
                </c:pt>
                <c:pt idx="14528">
                  <c:v>-274.07800003400001</c:v>
                </c:pt>
                <c:pt idx="14529">
                  <c:v>-274.00900020699999</c:v>
                </c:pt>
                <c:pt idx="14530">
                  <c:v>-273.82299990899998</c:v>
                </c:pt>
                <c:pt idx="14531">
                  <c:v>-273.618999997</c:v>
                </c:pt>
                <c:pt idx="14532">
                  <c:v>-273.24599985700002</c:v>
                </c:pt>
                <c:pt idx="14533">
                  <c:v>-273.12600013100001</c:v>
                </c:pt>
                <c:pt idx="14534">
                  <c:v>-273.18499982399999</c:v>
                </c:pt>
                <c:pt idx="14535">
                  <c:v>-273.26999986499999</c:v>
                </c:pt>
                <c:pt idx="14536">
                  <c:v>-273.38600016700002</c:v>
                </c:pt>
                <c:pt idx="14537">
                  <c:v>-273.44400000299999</c:v>
                </c:pt>
                <c:pt idx="14538">
                  <c:v>-273.40999986000003</c:v>
                </c:pt>
                <c:pt idx="14539">
                  <c:v>-273.31099994499999</c:v>
                </c:pt>
                <c:pt idx="14540">
                  <c:v>-273.16499986899998</c:v>
                </c:pt>
                <c:pt idx="14541">
                  <c:v>-272.88199999599999</c:v>
                </c:pt>
                <c:pt idx="14542">
                  <c:v>-272.75099996500001</c:v>
                </c:pt>
                <c:pt idx="14543">
                  <c:v>-272.80799994500001</c:v>
                </c:pt>
                <c:pt idx="14544">
                  <c:v>-272.90199995</c:v>
                </c:pt>
                <c:pt idx="14545">
                  <c:v>-273.03400015199998</c:v>
                </c:pt>
                <c:pt idx="14546">
                  <c:v>-273.15700007599997</c:v>
                </c:pt>
                <c:pt idx="14547">
                  <c:v>-273.11599999700002</c:v>
                </c:pt>
                <c:pt idx="14548">
                  <c:v>-272.93699994899998</c:v>
                </c:pt>
                <c:pt idx="14549">
                  <c:v>-272.58600010499998</c:v>
                </c:pt>
                <c:pt idx="14550">
                  <c:v>-272.197000065</c:v>
                </c:pt>
                <c:pt idx="14551">
                  <c:v>-272.12700006799997</c:v>
                </c:pt>
                <c:pt idx="14552">
                  <c:v>-272.227000154</c:v>
                </c:pt>
                <c:pt idx="14553">
                  <c:v>-272.40399986</c:v>
                </c:pt>
                <c:pt idx="14554">
                  <c:v>-272.634999978</c:v>
                </c:pt>
                <c:pt idx="14555">
                  <c:v>-272.84499997</c:v>
                </c:pt>
                <c:pt idx="14556">
                  <c:v>-272.80999997200001</c:v>
                </c:pt>
                <c:pt idx="14557">
                  <c:v>-272.58200005200001</c:v>
                </c:pt>
                <c:pt idx="14558">
                  <c:v>-272.25999981199999</c:v>
                </c:pt>
                <c:pt idx="14559">
                  <c:v>-271.854000015</c:v>
                </c:pt>
                <c:pt idx="14560">
                  <c:v>-271.87900019300002</c:v>
                </c:pt>
                <c:pt idx="14561">
                  <c:v>-271.99099981199998</c:v>
                </c:pt>
                <c:pt idx="14562">
                  <c:v>-272.11499990700003</c:v>
                </c:pt>
                <c:pt idx="14563">
                  <c:v>-272.21700002</c:v>
                </c:pt>
                <c:pt idx="14564">
                  <c:v>-272.22199992999998</c:v>
                </c:pt>
                <c:pt idx="14565">
                  <c:v>-272.16999986000002</c:v>
                </c:pt>
                <c:pt idx="14566">
                  <c:v>-271.99299983899999</c:v>
                </c:pt>
                <c:pt idx="14567">
                  <c:v>-271.69499992200002</c:v>
                </c:pt>
                <c:pt idx="14568">
                  <c:v>-271.37099996900002</c:v>
                </c:pt>
                <c:pt idx="14569">
                  <c:v>-271.47699982199998</c:v>
                </c:pt>
                <c:pt idx="14570">
                  <c:v>-271.69299989500001</c:v>
                </c:pt>
                <c:pt idx="14571">
                  <c:v>-271.79400015200002</c:v>
                </c:pt>
                <c:pt idx="14572">
                  <c:v>-271.86800020300001</c:v>
                </c:pt>
                <c:pt idx="14573">
                  <c:v>-271.87700016700001</c:v>
                </c:pt>
                <c:pt idx="14574">
                  <c:v>-271.814999962</c:v>
                </c:pt>
                <c:pt idx="14575">
                  <c:v>-271.71400002000001</c:v>
                </c:pt>
                <c:pt idx="14576">
                  <c:v>-271.41800012900001</c:v>
                </c:pt>
                <c:pt idx="14577">
                  <c:v>-271.02099998199998</c:v>
                </c:pt>
                <c:pt idx="14578">
                  <c:v>-270.95199983999998</c:v>
                </c:pt>
                <c:pt idx="14579">
                  <c:v>-271.03699988199998</c:v>
                </c:pt>
                <c:pt idx="14580">
                  <c:v>-271.17199996699998</c:v>
                </c:pt>
                <c:pt idx="14581">
                  <c:v>-271.292000008</c:v>
                </c:pt>
                <c:pt idx="14582">
                  <c:v>-271.37299999599998</c:v>
                </c:pt>
                <c:pt idx="14583">
                  <c:v>-271.41599978800002</c:v>
                </c:pt>
                <c:pt idx="14584">
                  <c:v>-271.39000006700002</c:v>
                </c:pt>
                <c:pt idx="14585">
                  <c:v>-271.126999834</c:v>
                </c:pt>
                <c:pt idx="14586">
                  <c:v>-270.685999724</c:v>
                </c:pt>
                <c:pt idx="14587">
                  <c:v>-270.67000013799998</c:v>
                </c:pt>
                <c:pt idx="14588">
                  <c:v>-270.75600003599999</c:v>
                </c:pt>
                <c:pt idx="14589">
                  <c:v>-270.95799992100001</c:v>
                </c:pt>
                <c:pt idx="14590">
                  <c:v>-271.09800023000003</c:v>
                </c:pt>
                <c:pt idx="14591">
                  <c:v>-271.136999968</c:v>
                </c:pt>
                <c:pt idx="14592">
                  <c:v>-271.06899999799998</c:v>
                </c:pt>
                <c:pt idx="14593">
                  <c:v>-270.83499999700001</c:v>
                </c:pt>
                <c:pt idx="14594">
                  <c:v>-270.53300002600002</c:v>
                </c:pt>
                <c:pt idx="14595">
                  <c:v>-270.14800004</c:v>
                </c:pt>
                <c:pt idx="14596">
                  <c:v>-270.176000101</c:v>
                </c:pt>
                <c:pt idx="14597">
                  <c:v>-270.345999871</c:v>
                </c:pt>
                <c:pt idx="14598">
                  <c:v>-270.61500018499999</c:v>
                </c:pt>
                <c:pt idx="14599">
                  <c:v>-270.85599980799998</c:v>
                </c:pt>
                <c:pt idx="14600">
                  <c:v>-270.872000023</c:v>
                </c:pt>
                <c:pt idx="14601">
                  <c:v>-270.75799974799997</c:v>
                </c:pt>
                <c:pt idx="14602">
                  <c:v>-270.52899997200001</c:v>
                </c:pt>
                <c:pt idx="14603">
                  <c:v>-270.20200013599998</c:v>
                </c:pt>
                <c:pt idx="14604">
                  <c:v>-269.90599993199999</c:v>
                </c:pt>
                <c:pt idx="14605">
                  <c:v>-269.95699983100002</c:v>
                </c:pt>
                <c:pt idx="14606">
                  <c:v>-270.05999980000001</c:v>
                </c:pt>
                <c:pt idx="14607">
                  <c:v>-270.14899989600002</c:v>
                </c:pt>
                <c:pt idx="14608">
                  <c:v>-270.22800017100002</c:v>
                </c:pt>
                <c:pt idx="14609">
                  <c:v>-270.26400002700001</c:v>
                </c:pt>
                <c:pt idx="14610">
                  <c:v>-270.19800008300001</c:v>
                </c:pt>
                <c:pt idx="14611">
                  <c:v>-270.02799999899997</c:v>
                </c:pt>
                <c:pt idx="14612">
                  <c:v>-269.80099993499999</c:v>
                </c:pt>
                <c:pt idx="14613">
                  <c:v>-269.59099994299999</c:v>
                </c:pt>
                <c:pt idx="14614">
                  <c:v>-269.79800005200002</c:v>
                </c:pt>
                <c:pt idx="14615">
                  <c:v>-269.95800000100002</c:v>
                </c:pt>
                <c:pt idx="14616">
                  <c:v>-270.16500011099998</c:v>
                </c:pt>
                <c:pt idx="14617">
                  <c:v>-270.34199981699999</c:v>
                </c:pt>
                <c:pt idx="14618">
                  <c:v>-270.51599995499998</c:v>
                </c:pt>
                <c:pt idx="14619">
                  <c:v>-270.58000018600001</c:v>
                </c:pt>
                <c:pt idx="14620">
                  <c:v>-270.47699990199999</c:v>
                </c:pt>
                <c:pt idx="14621">
                  <c:v>-270.253000036</c:v>
                </c:pt>
                <c:pt idx="14622">
                  <c:v>-269.94299995699998</c:v>
                </c:pt>
                <c:pt idx="14623">
                  <c:v>-270.09499979899999</c:v>
                </c:pt>
                <c:pt idx="14624">
                  <c:v>-270.30900015999998</c:v>
                </c:pt>
                <c:pt idx="14625">
                  <c:v>-270.54400001699997</c:v>
                </c:pt>
                <c:pt idx="14626">
                  <c:v>-270.80200002499998</c:v>
                </c:pt>
                <c:pt idx="14627">
                  <c:v>-271.05399995300002</c:v>
                </c:pt>
                <c:pt idx="14628">
                  <c:v>-271.21199987599999</c:v>
                </c:pt>
                <c:pt idx="14629">
                  <c:v>-271.09300000600001</c:v>
                </c:pt>
                <c:pt idx="14630">
                  <c:v>-270.81699975499998</c:v>
                </c:pt>
                <c:pt idx="14631">
                  <c:v>-270.53500005299998</c:v>
                </c:pt>
                <c:pt idx="14632">
                  <c:v>-270.66400005700001</c:v>
                </c:pt>
                <c:pt idx="14633">
                  <c:v>-270.96400000199998</c:v>
                </c:pt>
                <c:pt idx="14634">
                  <c:v>-271.204999939</c:v>
                </c:pt>
                <c:pt idx="14635">
                  <c:v>-271.394999977</c:v>
                </c:pt>
                <c:pt idx="14636">
                  <c:v>-271.48299990200002</c:v>
                </c:pt>
                <c:pt idx="14637">
                  <c:v>-271.45600001100001</c:v>
                </c:pt>
                <c:pt idx="14638">
                  <c:v>-271.34199973699998</c:v>
                </c:pt>
                <c:pt idx="14639">
                  <c:v>-271.121000068</c:v>
                </c:pt>
                <c:pt idx="14640">
                  <c:v>-270.89700020200002</c:v>
                </c:pt>
                <c:pt idx="14641">
                  <c:v>-271.122000238</c:v>
                </c:pt>
                <c:pt idx="14642">
                  <c:v>-271.48999983900001</c:v>
                </c:pt>
                <c:pt idx="14643">
                  <c:v>-271.81299993499999</c:v>
                </c:pt>
                <c:pt idx="14644">
                  <c:v>-271.97000000200001</c:v>
                </c:pt>
                <c:pt idx="14645">
                  <c:v>-272.06100012399997</c:v>
                </c:pt>
                <c:pt idx="14646">
                  <c:v>-272.03799997200002</c:v>
                </c:pt>
                <c:pt idx="14647">
                  <c:v>-271.950000047</c:v>
                </c:pt>
                <c:pt idx="14648">
                  <c:v>-271.784999873</c:v>
                </c:pt>
                <c:pt idx="14649">
                  <c:v>-271.56399988999999</c:v>
                </c:pt>
                <c:pt idx="14650">
                  <c:v>-271.71499987599998</c:v>
                </c:pt>
                <c:pt idx="14651">
                  <c:v>-271.880999906</c:v>
                </c:pt>
                <c:pt idx="14652">
                  <c:v>-272.11499990700003</c:v>
                </c:pt>
                <c:pt idx="14653">
                  <c:v>-272.31599993499998</c:v>
                </c:pt>
                <c:pt idx="14654">
                  <c:v>-272.43899985899998</c:v>
                </c:pt>
                <c:pt idx="14655">
                  <c:v>-272.49700001000002</c:v>
                </c:pt>
                <c:pt idx="14656">
                  <c:v>-272.49900003699997</c:v>
                </c:pt>
                <c:pt idx="14657">
                  <c:v>-272.423999815</c:v>
                </c:pt>
                <c:pt idx="14658">
                  <c:v>-272.21299996599998</c:v>
                </c:pt>
                <c:pt idx="14659">
                  <c:v>-272.318999819</c:v>
                </c:pt>
                <c:pt idx="14660">
                  <c:v>-272.51299991000002</c:v>
                </c:pt>
                <c:pt idx="14661">
                  <c:v>-272.72800012699997</c:v>
                </c:pt>
                <c:pt idx="14662">
                  <c:v>-273.00800011699999</c:v>
                </c:pt>
                <c:pt idx="14663">
                  <c:v>-273.13500009500001</c:v>
                </c:pt>
                <c:pt idx="14664">
                  <c:v>-273.12800015800002</c:v>
                </c:pt>
                <c:pt idx="14665">
                  <c:v>-272.98600013599997</c:v>
                </c:pt>
                <c:pt idx="14666">
                  <c:v>-272.709999885</c:v>
                </c:pt>
                <c:pt idx="14667">
                  <c:v>-272.50799999999998</c:v>
                </c:pt>
                <c:pt idx="14668">
                  <c:v>-272.670999833</c:v>
                </c:pt>
                <c:pt idx="14669">
                  <c:v>-272.89999992399999</c:v>
                </c:pt>
                <c:pt idx="14670">
                  <c:v>-273.19999986800002</c:v>
                </c:pt>
                <c:pt idx="14671">
                  <c:v>-273.53699983799999</c:v>
                </c:pt>
                <c:pt idx="14672">
                  <c:v>-273.76000016199998</c:v>
                </c:pt>
                <c:pt idx="14673">
                  <c:v>-273.72499984900003</c:v>
                </c:pt>
                <c:pt idx="14674">
                  <c:v>-273.56400004400001</c:v>
                </c:pt>
                <c:pt idx="14675">
                  <c:v>-273.28999981999999</c:v>
                </c:pt>
                <c:pt idx="14676">
                  <c:v>-273.102999979</c:v>
                </c:pt>
                <c:pt idx="14677">
                  <c:v>-273.34500008700002</c:v>
                </c:pt>
                <c:pt idx="14678">
                  <c:v>-273.577999917</c:v>
                </c:pt>
                <c:pt idx="14679">
                  <c:v>-273.80300026899999</c:v>
                </c:pt>
                <c:pt idx="14680">
                  <c:v>-273.940999922</c:v>
                </c:pt>
                <c:pt idx="14681">
                  <c:v>-274.040000152</c:v>
                </c:pt>
                <c:pt idx="14682">
                  <c:v>-274.03899998200001</c:v>
                </c:pt>
                <c:pt idx="14683">
                  <c:v>-273.91699991399997</c:v>
                </c:pt>
                <c:pt idx="14684">
                  <c:v>-273.721999966</c:v>
                </c:pt>
                <c:pt idx="14685">
                  <c:v>-273.65100011200002</c:v>
                </c:pt>
                <c:pt idx="14686">
                  <c:v>-273.98099983100002</c:v>
                </c:pt>
                <c:pt idx="14687">
                  <c:v>-274.23599995699999</c:v>
                </c:pt>
                <c:pt idx="14688">
                  <c:v>-274.41700003099999</c:v>
                </c:pt>
                <c:pt idx="14689">
                  <c:v>-274.58900014199997</c:v>
                </c:pt>
                <c:pt idx="14690">
                  <c:v>-274.67700006699999</c:v>
                </c:pt>
                <c:pt idx="14691">
                  <c:v>-274.74399986700001</c:v>
                </c:pt>
                <c:pt idx="14692">
                  <c:v>-274.63300010400002</c:v>
                </c:pt>
                <c:pt idx="14693">
                  <c:v>-274.388999969</c:v>
                </c:pt>
                <c:pt idx="14694">
                  <c:v>-274.21399997499998</c:v>
                </c:pt>
                <c:pt idx="14695">
                  <c:v>-274.34099995299999</c:v>
                </c:pt>
                <c:pt idx="14696">
                  <c:v>-274.57399978299998</c:v>
                </c:pt>
                <c:pt idx="14697">
                  <c:v>-274.81199983699997</c:v>
                </c:pt>
                <c:pt idx="14698">
                  <c:v>-275.00700010000003</c:v>
                </c:pt>
                <c:pt idx="14699">
                  <c:v>-275.17399998600001</c:v>
                </c:pt>
                <c:pt idx="14700">
                  <c:v>-275.29899993700002</c:v>
                </c:pt>
                <c:pt idx="14701">
                  <c:v>-275.28799994600001</c:v>
                </c:pt>
                <c:pt idx="14702">
                  <c:v>-275.020000117</c:v>
                </c:pt>
                <c:pt idx="14703">
                  <c:v>-274.82199997200001</c:v>
                </c:pt>
                <c:pt idx="14704">
                  <c:v>-274.95799991299998</c:v>
                </c:pt>
                <c:pt idx="14705">
                  <c:v>-275.17900021000003</c:v>
                </c:pt>
                <c:pt idx="14706">
                  <c:v>-275.50000027999999</c:v>
                </c:pt>
                <c:pt idx="14707">
                  <c:v>-275.70099999399997</c:v>
                </c:pt>
                <c:pt idx="14708">
                  <c:v>-275.79500000000002</c:v>
                </c:pt>
                <c:pt idx="14709">
                  <c:v>-275.72799988600002</c:v>
                </c:pt>
                <c:pt idx="14710">
                  <c:v>-275.56599990900003</c:v>
                </c:pt>
                <c:pt idx="14711">
                  <c:v>-275.32299994499999</c:v>
                </c:pt>
                <c:pt idx="14712">
                  <c:v>-275.18800017400002</c:v>
                </c:pt>
                <c:pt idx="14713">
                  <c:v>-275.397999852</c:v>
                </c:pt>
                <c:pt idx="14714">
                  <c:v>-275.72700002900001</c:v>
                </c:pt>
                <c:pt idx="14715">
                  <c:v>-276.12500003299999</c:v>
                </c:pt>
                <c:pt idx="14716">
                  <c:v>-276.37000002399998</c:v>
                </c:pt>
                <c:pt idx="14717">
                  <c:v>-276.420999924</c:v>
                </c:pt>
                <c:pt idx="14718">
                  <c:v>-276.38399989800001</c:v>
                </c:pt>
                <c:pt idx="14719">
                  <c:v>-276.22100006599999</c:v>
                </c:pt>
                <c:pt idx="14720">
                  <c:v>-276.03500008100002</c:v>
                </c:pt>
                <c:pt idx="14721">
                  <c:v>-275.94500012899999</c:v>
                </c:pt>
                <c:pt idx="14722">
                  <c:v>-276.12700006</c:v>
                </c:pt>
                <c:pt idx="14723">
                  <c:v>-276.36100006100003</c:v>
                </c:pt>
                <c:pt idx="14724">
                  <c:v>-276.55399998199999</c:v>
                </c:pt>
                <c:pt idx="14725">
                  <c:v>-276.75200012699997</c:v>
                </c:pt>
                <c:pt idx="14726">
                  <c:v>-276.85500009700002</c:v>
                </c:pt>
                <c:pt idx="14727">
                  <c:v>-276.84100022299998</c:v>
                </c:pt>
                <c:pt idx="14728">
                  <c:v>-276.75599986700001</c:v>
                </c:pt>
                <c:pt idx="14729">
                  <c:v>-276.63999988</c:v>
                </c:pt>
                <c:pt idx="14730">
                  <c:v>-276.66399988799998</c:v>
                </c:pt>
                <c:pt idx="14731">
                  <c:v>-276.83199994500001</c:v>
                </c:pt>
                <c:pt idx="14732">
                  <c:v>-277.01999995599999</c:v>
                </c:pt>
                <c:pt idx="14733">
                  <c:v>-277.22599989499997</c:v>
                </c:pt>
                <c:pt idx="14734">
                  <c:v>-277.39899986199998</c:v>
                </c:pt>
                <c:pt idx="14735">
                  <c:v>-277.58499984600002</c:v>
                </c:pt>
                <c:pt idx="14736">
                  <c:v>-277.57400016999998</c:v>
                </c:pt>
                <c:pt idx="14737">
                  <c:v>-277.41799995999997</c:v>
                </c:pt>
                <c:pt idx="14738">
                  <c:v>-277.12799983600001</c:v>
                </c:pt>
                <c:pt idx="14739">
                  <c:v>-276.99300006499999</c:v>
                </c:pt>
                <c:pt idx="14740">
                  <c:v>-277.18199993299999</c:v>
                </c:pt>
                <c:pt idx="14741">
                  <c:v>-277.42499989700002</c:v>
                </c:pt>
                <c:pt idx="14742">
                  <c:v>-277.63400003300001</c:v>
                </c:pt>
                <c:pt idx="14743">
                  <c:v>-277.75499993</c:v>
                </c:pt>
                <c:pt idx="14744">
                  <c:v>-277.85599987299997</c:v>
                </c:pt>
                <c:pt idx="14745">
                  <c:v>-277.76300003799997</c:v>
                </c:pt>
                <c:pt idx="14746">
                  <c:v>-277.41999998699998</c:v>
                </c:pt>
                <c:pt idx="14747">
                  <c:v>-276.99599994800002</c:v>
                </c:pt>
                <c:pt idx="14748">
                  <c:v>-276.73100000199997</c:v>
                </c:pt>
                <c:pt idx="14749">
                  <c:v>-276.81199999099999</c:v>
                </c:pt>
                <c:pt idx="14750">
                  <c:v>-276.95800006600001</c:v>
                </c:pt>
                <c:pt idx="14751">
                  <c:v>-277.05499995500003</c:v>
                </c:pt>
                <c:pt idx="14752">
                  <c:v>-277.09299983699998</c:v>
                </c:pt>
                <c:pt idx="14753">
                  <c:v>-276.98699998400002</c:v>
                </c:pt>
                <c:pt idx="14754">
                  <c:v>-276.81699990099997</c:v>
                </c:pt>
                <c:pt idx="14755">
                  <c:v>-276.52200018100001</c:v>
                </c:pt>
                <c:pt idx="14756">
                  <c:v>-276.12700006</c:v>
                </c:pt>
                <c:pt idx="14757">
                  <c:v>-275.95999985899999</c:v>
                </c:pt>
                <c:pt idx="14758">
                  <c:v>-276.13100011400002</c:v>
                </c:pt>
                <c:pt idx="14759">
                  <c:v>-276.37400007799999</c:v>
                </c:pt>
                <c:pt idx="14760">
                  <c:v>-276.46200000300001</c:v>
                </c:pt>
                <c:pt idx="14761">
                  <c:v>-276.44899998599999</c:v>
                </c:pt>
                <c:pt idx="14762">
                  <c:v>-276.363999944</c:v>
                </c:pt>
                <c:pt idx="14763">
                  <c:v>-276.16800013900001</c:v>
                </c:pt>
                <c:pt idx="14764">
                  <c:v>-275.95100021000002</c:v>
                </c:pt>
                <c:pt idx="14765">
                  <c:v>-275.55999982899999</c:v>
                </c:pt>
                <c:pt idx="14766">
                  <c:v>-275.34499992600001</c:v>
                </c:pt>
                <c:pt idx="14767">
                  <c:v>-275.36600005100001</c:v>
                </c:pt>
                <c:pt idx="14768">
                  <c:v>-275.417999807</c:v>
                </c:pt>
                <c:pt idx="14769">
                  <c:v>-275.51000010000001</c:v>
                </c:pt>
                <c:pt idx="14770">
                  <c:v>-275.55200003599998</c:v>
                </c:pt>
                <c:pt idx="14771">
                  <c:v>-275.50400001899999</c:v>
                </c:pt>
                <c:pt idx="14772">
                  <c:v>-275.39499996900003</c:v>
                </c:pt>
                <c:pt idx="14773">
                  <c:v>-275.23600019000003</c:v>
                </c:pt>
                <c:pt idx="14774">
                  <c:v>-274.935000075</c:v>
                </c:pt>
                <c:pt idx="14775">
                  <c:v>-274.70599998500001</c:v>
                </c:pt>
                <c:pt idx="14776">
                  <c:v>-274.72399991200001</c:v>
                </c:pt>
                <c:pt idx="14777">
                  <c:v>-274.78600011700001</c:v>
                </c:pt>
                <c:pt idx="14778">
                  <c:v>-274.89399999599999</c:v>
                </c:pt>
                <c:pt idx="14779">
                  <c:v>-275.00000016299998</c:v>
                </c:pt>
                <c:pt idx="14780">
                  <c:v>-274.94799977899999</c:v>
                </c:pt>
                <c:pt idx="14781">
                  <c:v>-274.75999976700001</c:v>
                </c:pt>
                <c:pt idx="14782">
                  <c:v>-274.39700007699997</c:v>
                </c:pt>
                <c:pt idx="14783">
                  <c:v>-273.99000010899999</c:v>
                </c:pt>
                <c:pt idx="14784">
                  <c:v>-273.81700014199998</c:v>
                </c:pt>
                <c:pt idx="14785">
                  <c:v>-273.87799986200002</c:v>
                </c:pt>
                <c:pt idx="14786">
                  <c:v>-274.022000225</c:v>
                </c:pt>
                <c:pt idx="14787">
                  <c:v>-274.23099973199999</c:v>
                </c:pt>
                <c:pt idx="14788">
                  <c:v>-274.42399996799998</c:v>
                </c:pt>
                <c:pt idx="14789">
                  <c:v>-274.37700012200003</c:v>
                </c:pt>
                <c:pt idx="14790">
                  <c:v>-274.14000023900002</c:v>
                </c:pt>
                <c:pt idx="14791">
                  <c:v>-273.80700000799999</c:v>
                </c:pt>
                <c:pt idx="14792">
                  <c:v>-273.38299996900002</c:v>
                </c:pt>
                <c:pt idx="14793">
                  <c:v>-273.30100012499997</c:v>
                </c:pt>
                <c:pt idx="14794">
                  <c:v>-273.37299983499997</c:v>
                </c:pt>
                <c:pt idx="14795">
                  <c:v>-273.46599998400001</c:v>
                </c:pt>
                <c:pt idx="14796">
                  <c:v>-273.54400008900001</c:v>
                </c:pt>
                <c:pt idx="14797">
                  <c:v>-273.53399995500001</c:v>
                </c:pt>
                <c:pt idx="14798">
                  <c:v>-273.47099989399999</c:v>
                </c:pt>
                <c:pt idx="14799">
                  <c:v>-273.28699993700002</c:v>
                </c:pt>
                <c:pt idx="14800">
                  <c:v>-272.97800002899999</c:v>
                </c:pt>
                <c:pt idx="14801">
                  <c:v>-272.63600014799999</c:v>
                </c:pt>
                <c:pt idx="14802">
                  <c:v>-272.63000006800002</c:v>
                </c:pt>
                <c:pt idx="14803">
                  <c:v>-272.80699977400002</c:v>
                </c:pt>
                <c:pt idx="14804">
                  <c:v>-272.87599991500002</c:v>
                </c:pt>
                <c:pt idx="14805">
                  <c:v>-272.92599995900002</c:v>
                </c:pt>
                <c:pt idx="14806">
                  <c:v>-272.919999878</c:v>
                </c:pt>
                <c:pt idx="14807">
                  <c:v>-272.848000168</c:v>
                </c:pt>
                <c:pt idx="14808">
                  <c:v>-272.739999974</c:v>
                </c:pt>
                <c:pt idx="14809">
                  <c:v>-272.43500011999998</c:v>
                </c:pt>
                <c:pt idx="14810">
                  <c:v>-272.01800001800001</c:v>
                </c:pt>
                <c:pt idx="14811">
                  <c:v>-271.83400005999999</c:v>
                </c:pt>
                <c:pt idx="14812">
                  <c:v>-271.87800002300003</c:v>
                </c:pt>
                <c:pt idx="14813">
                  <c:v>-271.980000136</c:v>
                </c:pt>
                <c:pt idx="14814">
                  <c:v>-272.07700002500002</c:v>
                </c:pt>
                <c:pt idx="14815">
                  <c:v>-272.14499999499998</c:v>
                </c:pt>
                <c:pt idx="14816">
                  <c:v>-272.17699979700001</c:v>
                </c:pt>
                <c:pt idx="14817">
                  <c:v>-272.14599985199999</c:v>
                </c:pt>
                <c:pt idx="14818">
                  <c:v>-271.871999942</c:v>
                </c:pt>
                <c:pt idx="14819">
                  <c:v>-271.41200004799998</c:v>
                </c:pt>
                <c:pt idx="14820">
                  <c:v>-271.27499993700002</c:v>
                </c:pt>
                <c:pt idx="14821">
                  <c:v>-271.32000006999999</c:v>
                </c:pt>
                <c:pt idx="14822">
                  <c:v>-271.49000015299998</c:v>
                </c:pt>
                <c:pt idx="14823">
                  <c:v>-271.60799985300002</c:v>
                </c:pt>
                <c:pt idx="14824">
                  <c:v>-271.63399988800001</c:v>
                </c:pt>
                <c:pt idx="14825">
                  <c:v>-271.55600009699998</c:v>
                </c:pt>
                <c:pt idx="14826">
                  <c:v>-271.31600001599998</c:v>
                </c:pt>
                <c:pt idx="14827">
                  <c:v>-271.00399991</c:v>
                </c:pt>
                <c:pt idx="14828">
                  <c:v>-270.59800011300001</c:v>
                </c:pt>
                <c:pt idx="14829">
                  <c:v>-270.50200008100001</c:v>
                </c:pt>
                <c:pt idx="14830">
                  <c:v>-270.63000022900002</c:v>
                </c:pt>
                <c:pt idx="14831">
                  <c:v>-270.86700011300002</c:v>
                </c:pt>
                <c:pt idx="14832">
                  <c:v>-271.08599975499999</c:v>
                </c:pt>
                <c:pt idx="14833">
                  <c:v>-271.08999980800002</c:v>
                </c:pt>
                <c:pt idx="14834">
                  <c:v>-270.96700019899998</c:v>
                </c:pt>
                <c:pt idx="14835">
                  <c:v>-270.73200002800002</c:v>
                </c:pt>
                <c:pt idx="14836">
                  <c:v>-270.39499974300003</c:v>
                </c:pt>
                <c:pt idx="14837">
                  <c:v>-270.073000132</c:v>
                </c:pt>
                <c:pt idx="14838">
                  <c:v>-270.00100010800003</c:v>
                </c:pt>
                <c:pt idx="14839">
                  <c:v>-270.060999971</c:v>
                </c:pt>
                <c:pt idx="14840">
                  <c:v>-270.117999951</c:v>
                </c:pt>
                <c:pt idx="14841">
                  <c:v>-270.174999931</c:v>
                </c:pt>
                <c:pt idx="14842">
                  <c:v>-270.19899993899998</c:v>
                </c:pt>
                <c:pt idx="14843">
                  <c:v>-270.12500020200002</c:v>
                </c:pt>
                <c:pt idx="14844">
                  <c:v>-269.94900003800001</c:v>
                </c:pt>
                <c:pt idx="14845">
                  <c:v>-269.71300000999997</c:v>
                </c:pt>
                <c:pt idx="14846">
                  <c:v>-269.46199993800002</c:v>
                </c:pt>
                <c:pt idx="14847">
                  <c:v>-269.46500013600001</c:v>
                </c:pt>
                <c:pt idx="14848">
                  <c:v>-269.49</c:v>
                </c:pt>
                <c:pt idx="14849">
                  <c:v>-269.57199984499999</c:v>
                </c:pt>
                <c:pt idx="14850">
                  <c:v>-269.63400004900001</c:v>
                </c:pt>
                <c:pt idx="14851">
                  <c:v>-269.70400004599998</c:v>
                </c:pt>
                <c:pt idx="14852">
                  <c:v>-269.66800019099998</c:v>
                </c:pt>
                <c:pt idx="14853">
                  <c:v>-269.46599999199998</c:v>
                </c:pt>
                <c:pt idx="14854">
                  <c:v>-269.14000001300002</c:v>
                </c:pt>
                <c:pt idx="14855">
                  <c:v>-268.68099997500002</c:v>
                </c:pt>
                <c:pt idx="14856">
                  <c:v>-268.641000066</c:v>
                </c:pt>
                <c:pt idx="14857">
                  <c:v>-268.72100019800001</c:v>
                </c:pt>
                <c:pt idx="14858">
                  <c:v>-268.83200027499998</c:v>
                </c:pt>
                <c:pt idx="14859">
                  <c:v>-268.973999983</c:v>
                </c:pt>
                <c:pt idx="14860">
                  <c:v>-269.11999974399998</c:v>
                </c:pt>
                <c:pt idx="14861">
                  <c:v>-269.17799989500003</c:v>
                </c:pt>
                <c:pt idx="14862">
                  <c:v>-268.95800008200001</c:v>
                </c:pt>
                <c:pt idx="14863">
                  <c:v>-268.57900017600002</c:v>
                </c:pt>
                <c:pt idx="14864">
                  <c:v>-268.13600004</c:v>
                </c:pt>
                <c:pt idx="14865">
                  <c:v>-268.08800002300001</c:v>
                </c:pt>
                <c:pt idx="14866">
                  <c:v>-268.25400005300003</c:v>
                </c:pt>
                <c:pt idx="14867">
                  <c:v>-268.369999726</c:v>
                </c:pt>
                <c:pt idx="14868">
                  <c:v>-268.44600011799997</c:v>
                </c:pt>
                <c:pt idx="14869">
                  <c:v>-268.42700001999998</c:v>
                </c:pt>
                <c:pt idx="14870">
                  <c:v>-268.29700015999998</c:v>
                </c:pt>
                <c:pt idx="14871">
                  <c:v>-268.08500013999998</c:v>
                </c:pt>
                <c:pt idx="14872">
                  <c:v>-267.75699981999998</c:v>
                </c:pt>
                <c:pt idx="14873">
                  <c:v>-267.35999998599999</c:v>
                </c:pt>
                <c:pt idx="14874">
                  <c:v>-267.42199987599997</c:v>
                </c:pt>
                <c:pt idx="14875">
                  <c:v>-267.65500002099998</c:v>
                </c:pt>
                <c:pt idx="14876">
                  <c:v>-267.85400002300003</c:v>
                </c:pt>
                <c:pt idx="14877">
                  <c:v>-267.89700012899999</c:v>
                </c:pt>
                <c:pt idx="14878">
                  <c:v>-267.88099991399997</c:v>
                </c:pt>
                <c:pt idx="14879">
                  <c:v>-267.75599996300002</c:v>
                </c:pt>
                <c:pt idx="14880">
                  <c:v>-267.56599992500003</c:v>
                </c:pt>
                <c:pt idx="14881">
                  <c:v>-267.294999899</c:v>
                </c:pt>
                <c:pt idx="14882">
                  <c:v>-266.88899978799998</c:v>
                </c:pt>
                <c:pt idx="14883">
                  <c:v>-266.890999814</c:v>
                </c:pt>
                <c:pt idx="14884">
                  <c:v>-266.92299993</c:v>
                </c:pt>
                <c:pt idx="14885">
                  <c:v>-267.03199998000002</c:v>
                </c:pt>
                <c:pt idx="14886">
                  <c:v>-267.11899973499999</c:v>
                </c:pt>
                <c:pt idx="14887">
                  <c:v>-267.13699997600003</c:v>
                </c:pt>
                <c:pt idx="14888">
                  <c:v>-267.08999981599999</c:v>
                </c:pt>
                <c:pt idx="14889">
                  <c:v>-266.990000044</c:v>
                </c:pt>
                <c:pt idx="14890">
                  <c:v>-266.80899997</c:v>
                </c:pt>
                <c:pt idx="14891">
                  <c:v>-266.40600005599998</c:v>
                </c:pt>
                <c:pt idx="14892">
                  <c:v>-266.36900003099998</c:v>
                </c:pt>
                <c:pt idx="14893">
                  <c:v>-266.43099992100002</c:v>
                </c:pt>
                <c:pt idx="14894">
                  <c:v>-266.52200004299999</c:v>
                </c:pt>
                <c:pt idx="14895">
                  <c:v>-266.68699990300001</c:v>
                </c:pt>
                <c:pt idx="14896">
                  <c:v>-266.70600000100001</c:v>
                </c:pt>
                <c:pt idx="14897">
                  <c:v>-266.59800012099998</c:v>
                </c:pt>
                <c:pt idx="14898">
                  <c:v>-266.35300013</c:v>
                </c:pt>
                <c:pt idx="14899">
                  <c:v>-265.96999985600002</c:v>
                </c:pt>
                <c:pt idx="14900">
                  <c:v>-265.57599990599999</c:v>
                </c:pt>
                <c:pt idx="14901">
                  <c:v>-265.599000058</c:v>
                </c:pt>
                <c:pt idx="14902">
                  <c:v>-265.69599994700002</c:v>
                </c:pt>
                <c:pt idx="14903">
                  <c:v>-265.87299996799999</c:v>
                </c:pt>
                <c:pt idx="14904">
                  <c:v>-266.09700014800001</c:v>
                </c:pt>
                <c:pt idx="14905">
                  <c:v>-266.21100010800001</c:v>
                </c:pt>
                <c:pt idx="14906">
                  <c:v>-266.07199996899999</c:v>
                </c:pt>
                <c:pt idx="14907">
                  <c:v>-265.80700002399999</c:v>
                </c:pt>
                <c:pt idx="14908">
                  <c:v>-265.42599977700002</c:v>
                </c:pt>
                <c:pt idx="14909">
                  <c:v>-265.04899989799998</c:v>
                </c:pt>
                <c:pt idx="14910">
                  <c:v>-265.15100001100001</c:v>
                </c:pt>
                <c:pt idx="14911">
                  <c:v>-265.25199995399998</c:v>
                </c:pt>
                <c:pt idx="14912">
                  <c:v>-265.35600009400002</c:v>
                </c:pt>
                <c:pt idx="14913">
                  <c:v>-265.37999978800002</c:v>
                </c:pt>
                <c:pt idx="14914">
                  <c:v>-265.371000138</c:v>
                </c:pt>
                <c:pt idx="14915">
                  <c:v>-265.26500028599997</c:v>
                </c:pt>
                <c:pt idx="14916">
                  <c:v>-265.03999993399998</c:v>
                </c:pt>
                <c:pt idx="14917">
                  <c:v>-264.73499976599999</c:v>
                </c:pt>
                <c:pt idx="14918">
                  <c:v>-264.476000215</c:v>
                </c:pt>
                <c:pt idx="14919">
                  <c:v>-264.66699979499998</c:v>
                </c:pt>
                <c:pt idx="14920">
                  <c:v>-264.79099988899998</c:v>
                </c:pt>
                <c:pt idx="14921">
                  <c:v>-264.84999989599999</c:v>
                </c:pt>
                <c:pt idx="14922">
                  <c:v>-264.90699987599999</c:v>
                </c:pt>
                <c:pt idx="14923">
                  <c:v>-264.88699992199997</c:v>
                </c:pt>
                <c:pt idx="14924">
                  <c:v>-264.85100006699997</c:v>
                </c:pt>
                <c:pt idx="14925">
                  <c:v>-264.63399982300001</c:v>
                </c:pt>
                <c:pt idx="14926">
                  <c:v>-264.280999952</c:v>
                </c:pt>
                <c:pt idx="14927">
                  <c:v>-263.917999947</c:v>
                </c:pt>
                <c:pt idx="14928">
                  <c:v>-263.90699995699998</c:v>
                </c:pt>
                <c:pt idx="14929">
                  <c:v>-264.00899975599998</c:v>
                </c:pt>
                <c:pt idx="14930">
                  <c:v>-264.124999742</c:v>
                </c:pt>
                <c:pt idx="14931">
                  <c:v>-264.20699990100002</c:v>
                </c:pt>
                <c:pt idx="14932">
                  <c:v>-264.26700007900001</c:v>
                </c:pt>
                <c:pt idx="14933">
                  <c:v>-264.28599986199998</c:v>
                </c:pt>
                <c:pt idx="14934">
                  <c:v>-264.17100004600002</c:v>
                </c:pt>
                <c:pt idx="14935">
                  <c:v>-263.79299999699998</c:v>
                </c:pt>
                <c:pt idx="14936">
                  <c:v>-263.405999984</c:v>
                </c:pt>
                <c:pt idx="14937">
                  <c:v>-263.405999984</c:v>
                </c:pt>
                <c:pt idx="14938">
                  <c:v>-263.496999792</c:v>
                </c:pt>
                <c:pt idx="14939">
                  <c:v>-263.69499993699998</c:v>
                </c:pt>
                <c:pt idx="14940">
                  <c:v>-263.78100015000001</c:v>
                </c:pt>
                <c:pt idx="14941">
                  <c:v>-263.76600010599998</c:v>
                </c:pt>
                <c:pt idx="14942">
                  <c:v>-263.59699987800002</c:v>
                </c:pt>
                <c:pt idx="14943">
                  <c:v>-263.327999879</c:v>
                </c:pt>
                <c:pt idx="14944">
                  <c:v>-262.97500000799999</c:v>
                </c:pt>
                <c:pt idx="14945">
                  <c:v>-262.65399993900002</c:v>
                </c:pt>
                <c:pt idx="14946">
                  <c:v>-262.72700013399998</c:v>
                </c:pt>
                <c:pt idx="14947">
                  <c:v>-262.92699999199999</c:v>
                </c:pt>
                <c:pt idx="14948">
                  <c:v>-263.202999928</c:v>
                </c:pt>
                <c:pt idx="14949">
                  <c:v>-263.33399995899998</c:v>
                </c:pt>
                <c:pt idx="14950">
                  <c:v>-263.27600012300002</c:v>
                </c:pt>
                <c:pt idx="14951">
                  <c:v>-263.13300024500001</c:v>
                </c:pt>
                <c:pt idx="14952">
                  <c:v>-262.86399993100002</c:v>
                </c:pt>
                <c:pt idx="14953">
                  <c:v>-262.566000014</c:v>
                </c:pt>
                <c:pt idx="14954">
                  <c:v>-262.290000077</c:v>
                </c:pt>
                <c:pt idx="14955">
                  <c:v>-262.33699992300001</c:v>
                </c:pt>
                <c:pt idx="14956">
                  <c:v>-262.44199991900001</c:v>
                </c:pt>
                <c:pt idx="14957">
                  <c:v>-262.51300008700002</c:v>
                </c:pt>
                <c:pt idx="14958">
                  <c:v>-262.59699995900002</c:v>
                </c:pt>
                <c:pt idx="14959">
                  <c:v>-262.59099987799999</c:v>
                </c:pt>
                <c:pt idx="14960">
                  <c:v>-262.46900012499998</c:v>
                </c:pt>
                <c:pt idx="14961">
                  <c:v>-262.27700005999998</c:v>
                </c:pt>
                <c:pt idx="14962">
                  <c:v>-262.049999996</c:v>
                </c:pt>
                <c:pt idx="14963">
                  <c:v>-261.88899987600001</c:v>
                </c:pt>
                <c:pt idx="14964">
                  <c:v>-261.92200016200002</c:v>
                </c:pt>
                <c:pt idx="14965">
                  <c:v>-261.97999999899997</c:v>
                </c:pt>
                <c:pt idx="14966">
                  <c:v>-262.06500003999997</c:v>
                </c:pt>
                <c:pt idx="14967">
                  <c:v>-262.12299987699998</c:v>
                </c:pt>
                <c:pt idx="14968">
                  <c:v>-262.19899995499998</c:v>
                </c:pt>
                <c:pt idx="14969">
                  <c:v>-262.08000008499999</c:v>
                </c:pt>
                <c:pt idx="14970">
                  <c:v>-261.81599999500003</c:v>
                </c:pt>
                <c:pt idx="14971">
                  <c:v>-261.41400025199999</c:v>
                </c:pt>
                <c:pt idx="14972">
                  <c:v>-261.09600006599999</c:v>
                </c:pt>
                <c:pt idx="14973">
                  <c:v>-261.14899999199997</c:v>
                </c:pt>
                <c:pt idx="14974">
                  <c:v>-261.26499997899998</c:v>
                </c:pt>
                <c:pt idx="14975">
                  <c:v>-261.40499997400002</c:v>
                </c:pt>
                <c:pt idx="14976">
                  <c:v>-261.56100018400002</c:v>
                </c:pt>
                <c:pt idx="14977">
                  <c:v>-261.70099986499997</c:v>
                </c:pt>
                <c:pt idx="14978">
                  <c:v>-261.64999996500001</c:v>
                </c:pt>
                <c:pt idx="14979">
                  <c:v>-261.34999970699999</c:v>
                </c:pt>
                <c:pt idx="14980">
                  <c:v>-260.96099998099999</c:v>
                </c:pt>
                <c:pt idx="14981">
                  <c:v>-260.66500008999998</c:v>
                </c:pt>
                <c:pt idx="14982">
                  <c:v>-260.76100012299997</c:v>
                </c:pt>
                <c:pt idx="14983">
                  <c:v>-260.92900018</c:v>
                </c:pt>
                <c:pt idx="14984">
                  <c:v>-261.05400013000002</c:v>
                </c:pt>
                <c:pt idx="14985">
                  <c:v>-261.124999984</c:v>
                </c:pt>
                <c:pt idx="14986">
                  <c:v>-261.05900004</c:v>
                </c:pt>
                <c:pt idx="14987">
                  <c:v>-260.93099989199999</c:v>
                </c:pt>
                <c:pt idx="14988">
                  <c:v>-260.67500022500002</c:v>
                </c:pt>
                <c:pt idx="14989">
                  <c:v>-260.31499978900001</c:v>
                </c:pt>
                <c:pt idx="14990">
                  <c:v>-260.11799981399997</c:v>
                </c:pt>
                <c:pt idx="14991">
                  <c:v>-260.30400011199998</c:v>
                </c:pt>
                <c:pt idx="14992">
                  <c:v>-260.56900005799997</c:v>
                </c:pt>
                <c:pt idx="14993">
                  <c:v>-260.685999901</c:v>
                </c:pt>
                <c:pt idx="14994">
                  <c:v>-260.707000026</c:v>
                </c:pt>
                <c:pt idx="14995">
                  <c:v>-260.66199989299997</c:v>
                </c:pt>
                <c:pt idx="14996">
                  <c:v>-260.50399997</c:v>
                </c:pt>
                <c:pt idx="14997">
                  <c:v>-260.32699995000002</c:v>
                </c:pt>
                <c:pt idx="14998">
                  <c:v>-259.96900016900003</c:v>
                </c:pt>
                <c:pt idx="14999">
                  <c:v>-259.72600020499999</c:v>
                </c:pt>
                <c:pt idx="15000">
                  <c:v>-259.76299991600001</c:v>
                </c:pt>
                <c:pt idx="15001">
                  <c:v>-259.83800013799998</c:v>
                </c:pt>
                <c:pt idx="15002">
                  <c:v>-259.95700000800002</c:v>
                </c:pt>
                <c:pt idx="15003">
                  <c:v>-260.03199991499997</c:v>
                </c:pt>
                <c:pt idx="15004">
                  <c:v>-260.02299995200002</c:v>
                </c:pt>
                <c:pt idx="15005">
                  <c:v>-259.95299995400001</c:v>
                </c:pt>
                <c:pt idx="15006">
                  <c:v>-259.83399976999999</c:v>
                </c:pt>
                <c:pt idx="15007">
                  <c:v>-259.56599994099997</c:v>
                </c:pt>
                <c:pt idx="15008">
                  <c:v>-259.30799993199997</c:v>
                </c:pt>
                <c:pt idx="15009">
                  <c:v>-259.34399978699997</c:v>
                </c:pt>
                <c:pt idx="15010">
                  <c:v>-259.42699980200001</c:v>
                </c:pt>
                <c:pt idx="15011">
                  <c:v>-259.56299974400002</c:v>
                </c:pt>
                <c:pt idx="15012">
                  <c:v>-259.70200019700002</c:v>
                </c:pt>
                <c:pt idx="15013">
                  <c:v>-259.68899986500003</c:v>
                </c:pt>
                <c:pt idx="15014">
                  <c:v>-259.53800019300002</c:v>
                </c:pt>
                <c:pt idx="15015">
                  <c:v>-259.21399992699997</c:v>
                </c:pt>
                <c:pt idx="15016">
                  <c:v>-258.839000075</c:v>
                </c:pt>
                <c:pt idx="15017">
                  <c:v>-258.64099992899997</c:v>
                </c:pt>
                <c:pt idx="15018">
                  <c:v>-258.71799986299999</c:v>
                </c:pt>
                <c:pt idx="15019">
                  <c:v>-258.885000064</c:v>
                </c:pt>
                <c:pt idx="15020">
                  <c:v>-259.12099977700001</c:v>
                </c:pt>
                <c:pt idx="15021">
                  <c:v>-259.34900001199998</c:v>
                </c:pt>
                <c:pt idx="15022">
                  <c:v>-259.33800002100003</c:v>
                </c:pt>
                <c:pt idx="15023">
                  <c:v>-259.13900001899998</c:v>
                </c:pt>
                <c:pt idx="15024">
                  <c:v>-258.84399998499998</c:v>
                </c:pt>
                <c:pt idx="15025">
                  <c:v>-258.45099989099998</c:v>
                </c:pt>
                <c:pt idx="15026">
                  <c:v>-258.34600020900001</c:v>
                </c:pt>
                <c:pt idx="15027">
                  <c:v>-258.43499998999999</c:v>
                </c:pt>
                <c:pt idx="15028">
                  <c:v>-258.550999977</c:v>
                </c:pt>
                <c:pt idx="15029">
                  <c:v>-258.65599997300001</c:v>
                </c:pt>
                <c:pt idx="15030">
                  <c:v>-258.67900012500002</c:v>
                </c:pt>
                <c:pt idx="15031">
                  <c:v>-258.65199991999998</c:v>
                </c:pt>
                <c:pt idx="15032">
                  <c:v>-258.50600015800001</c:v>
                </c:pt>
                <c:pt idx="15033">
                  <c:v>-258.23399996199998</c:v>
                </c:pt>
                <c:pt idx="15034">
                  <c:v>-257.92200016999999</c:v>
                </c:pt>
                <c:pt idx="15035">
                  <c:v>-257.89499996500001</c:v>
                </c:pt>
                <c:pt idx="15036">
                  <c:v>-258.08799988599998</c:v>
                </c:pt>
                <c:pt idx="15037">
                  <c:v>-258.18100003500001</c:v>
                </c:pt>
                <c:pt idx="15038">
                  <c:v>-258.25900014000001</c:v>
                </c:pt>
                <c:pt idx="15039">
                  <c:v>-258.284000005</c:v>
                </c:pt>
                <c:pt idx="15040">
                  <c:v>-258.25000017600001</c:v>
                </c:pt>
                <c:pt idx="15041">
                  <c:v>-258.17799983800001</c:v>
                </c:pt>
                <c:pt idx="15042">
                  <c:v>-257.908999838</c:v>
                </c:pt>
                <c:pt idx="15043">
                  <c:v>-257.52300030999999</c:v>
                </c:pt>
                <c:pt idx="15044">
                  <c:v>-257.31799991299999</c:v>
                </c:pt>
                <c:pt idx="15045">
                  <c:v>-257.37999980299998</c:v>
                </c:pt>
                <c:pt idx="15046">
                  <c:v>-257.506000239</c:v>
                </c:pt>
                <c:pt idx="15047">
                  <c:v>-257.63000001900002</c:v>
                </c:pt>
                <c:pt idx="15048">
                  <c:v>-257.73099996100001</c:v>
                </c:pt>
                <c:pt idx="15049">
                  <c:v>-257.79899993200002</c:v>
                </c:pt>
                <c:pt idx="15050">
                  <c:v>-257.80400015599997</c:v>
                </c:pt>
                <c:pt idx="15051">
                  <c:v>-257.56399976099999</c:v>
                </c:pt>
                <c:pt idx="15052">
                  <c:v>-257.13499981199999</c:v>
                </c:pt>
                <c:pt idx="15053">
                  <c:v>-256.97899991600002</c:v>
                </c:pt>
                <c:pt idx="15054">
                  <c:v>-257.04300014799998</c:v>
                </c:pt>
                <c:pt idx="15055">
                  <c:v>-257.23599975500002</c:v>
                </c:pt>
                <c:pt idx="15056">
                  <c:v>-257.38199982999998</c:v>
                </c:pt>
                <c:pt idx="15057">
                  <c:v>-257.43899980999998</c:v>
                </c:pt>
                <c:pt idx="15058">
                  <c:v>-257.39899990100002</c:v>
                </c:pt>
                <c:pt idx="15059">
                  <c:v>-257.19299996299998</c:v>
                </c:pt>
                <c:pt idx="15060">
                  <c:v>-256.91500000000002</c:v>
                </c:pt>
                <c:pt idx="15061">
                  <c:v>-256.54000014799999</c:v>
                </c:pt>
                <c:pt idx="15062">
                  <c:v>-256.42700004400001</c:v>
                </c:pt>
                <c:pt idx="15063">
                  <c:v>-256.57300012000002</c:v>
                </c:pt>
                <c:pt idx="15064">
                  <c:v>-256.834000011</c:v>
                </c:pt>
                <c:pt idx="15065">
                  <c:v>-257.079999859</c:v>
                </c:pt>
                <c:pt idx="15066">
                  <c:v>-257.11600002799997</c:v>
                </c:pt>
                <c:pt idx="15067">
                  <c:v>-257.02700024699999</c:v>
                </c:pt>
                <c:pt idx="15068">
                  <c:v>-256.82699975999998</c:v>
                </c:pt>
                <c:pt idx="15069">
                  <c:v>-256.52499978899999</c:v>
                </c:pt>
                <c:pt idx="15070">
                  <c:v>-256.23099992499999</c:v>
                </c:pt>
                <c:pt idx="15071">
                  <c:v>-256.14399985599999</c:v>
                </c:pt>
                <c:pt idx="15072">
                  <c:v>-256.22300013199998</c:v>
                </c:pt>
                <c:pt idx="15073">
                  <c:v>-256.30400012000001</c:v>
                </c:pt>
                <c:pt idx="15074">
                  <c:v>-256.38799999100002</c:v>
                </c:pt>
                <c:pt idx="15075">
                  <c:v>-256.442999945</c:v>
                </c:pt>
                <c:pt idx="15076">
                  <c:v>-256.40300003599998</c:v>
                </c:pt>
                <c:pt idx="15077">
                  <c:v>-256.26299972599998</c:v>
                </c:pt>
                <c:pt idx="15078">
                  <c:v>-256.05899981499999</c:v>
                </c:pt>
                <c:pt idx="15079">
                  <c:v>-255.836999975</c:v>
                </c:pt>
                <c:pt idx="15080">
                  <c:v>-255.82599998500001</c:v>
                </c:pt>
                <c:pt idx="15081">
                  <c:v>-255.87100011800001</c:v>
                </c:pt>
                <c:pt idx="15082">
                  <c:v>-255.97600011399999</c:v>
                </c:pt>
                <c:pt idx="15083">
                  <c:v>-256.06600006600002</c:v>
                </c:pt>
                <c:pt idx="15084">
                  <c:v>-256.16600015199998</c:v>
                </c:pt>
                <c:pt idx="15085">
                  <c:v>-256.163999811</c:v>
                </c:pt>
                <c:pt idx="15086">
                  <c:v>-255.99400004099999</c:v>
                </c:pt>
                <c:pt idx="15087">
                  <c:v>-255.69999986299999</c:v>
                </c:pt>
                <c:pt idx="15088">
                  <c:v>-255.26999974399999</c:v>
                </c:pt>
                <c:pt idx="15089">
                  <c:v>-255.21700013200001</c:v>
                </c:pt>
                <c:pt idx="15090">
                  <c:v>-255.317000218</c:v>
                </c:pt>
                <c:pt idx="15091">
                  <c:v>-255.45099981800001</c:v>
                </c:pt>
                <c:pt idx="15092">
                  <c:v>-255.62099990199999</c:v>
                </c:pt>
                <c:pt idx="15093">
                  <c:v>-255.79899977900001</c:v>
                </c:pt>
                <c:pt idx="15094">
                  <c:v>-255.88700001800001</c:v>
                </c:pt>
                <c:pt idx="15095">
                  <c:v>-255.701000034</c:v>
                </c:pt>
                <c:pt idx="15096">
                  <c:v>-255.353000073</c:v>
                </c:pt>
                <c:pt idx="15097">
                  <c:v>-254.93799999800001</c:v>
                </c:pt>
                <c:pt idx="15098">
                  <c:v>-254.87800013500001</c:v>
                </c:pt>
                <c:pt idx="15099">
                  <c:v>-255.06400011900001</c:v>
                </c:pt>
                <c:pt idx="15100">
                  <c:v>-255.204000114</c:v>
                </c:pt>
                <c:pt idx="15101">
                  <c:v>-255.30599991299999</c:v>
                </c:pt>
                <c:pt idx="15102">
                  <c:v>-255.31799975999999</c:v>
                </c:pt>
                <c:pt idx="15103">
                  <c:v>-255.21899984500001</c:v>
                </c:pt>
                <c:pt idx="15104">
                  <c:v>-255.03899994099999</c:v>
                </c:pt>
                <c:pt idx="15105">
                  <c:v>-254.741000023</c:v>
                </c:pt>
                <c:pt idx="15106">
                  <c:v>-254.37199993799999</c:v>
                </c:pt>
                <c:pt idx="15107">
                  <c:v>-254.424999864</c:v>
                </c:pt>
                <c:pt idx="15108">
                  <c:v>-254.67799996299999</c:v>
                </c:pt>
                <c:pt idx="15109">
                  <c:v>-254.900000116</c:v>
                </c:pt>
                <c:pt idx="15110">
                  <c:v>-254.968999943</c:v>
                </c:pt>
                <c:pt idx="15111">
                  <c:v>-254.98300013100001</c:v>
                </c:pt>
                <c:pt idx="15112">
                  <c:v>-254.88899981099999</c:v>
                </c:pt>
                <c:pt idx="15113">
                  <c:v>-254.73000003300001</c:v>
                </c:pt>
                <c:pt idx="15114">
                  <c:v>-254.48900009499999</c:v>
                </c:pt>
                <c:pt idx="15115">
                  <c:v>-254.10900001900001</c:v>
                </c:pt>
                <c:pt idx="15116">
                  <c:v>-254.103999794</c:v>
                </c:pt>
                <c:pt idx="15117">
                  <c:v>-254.155000008</c:v>
                </c:pt>
                <c:pt idx="15118">
                  <c:v>-254.288000066</c:v>
                </c:pt>
                <c:pt idx="15119">
                  <c:v>-254.402000026</c:v>
                </c:pt>
                <c:pt idx="15120">
                  <c:v>-254.44699984499999</c:v>
                </c:pt>
                <c:pt idx="15121">
                  <c:v>-254.43200011499999</c:v>
                </c:pt>
                <c:pt idx="15122">
                  <c:v>-254.36299997399999</c:v>
                </c:pt>
                <c:pt idx="15123">
                  <c:v>-254.20999996099999</c:v>
                </c:pt>
                <c:pt idx="15124">
                  <c:v>-253.827999858</c:v>
                </c:pt>
                <c:pt idx="15125">
                  <c:v>-253.792000003</c:v>
                </c:pt>
                <c:pt idx="15126">
                  <c:v>-253.87400016199999</c:v>
                </c:pt>
                <c:pt idx="15127">
                  <c:v>-253.98800012199999</c:v>
                </c:pt>
                <c:pt idx="15128">
                  <c:v>-254.179000016</c:v>
                </c:pt>
                <c:pt idx="15129">
                  <c:v>-254.227000033</c:v>
                </c:pt>
                <c:pt idx="15130">
                  <c:v>-254.14800007100001</c:v>
                </c:pt>
                <c:pt idx="15131">
                  <c:v>-253.932999854</c:v>
                </c:pt>
                <c:pt idx="15132">
                  <c:v>-253.577999957</c:v>
                </c:pt>
                <c:pt idx="15133">
                  <c:v>-253.190999944</c:v>
                </c:pt>
                <c:pt idx="15134">
                  <c:v>-253.22900014000001</c:v>
                </c:pt>
                <c:pt idx="15135">
                  <c:v>-253.347000154</c:v>
                </c:pt>
                <c:pt idx="15136">
                  <c:v>-253.54700001200001</c:v>
                </c:pt>
                <c:pt idx="15137">
                  <c:v>-253.79800008399999</c:v>
                </c:pt>
                <c:pt idx="15138">
                  <c:v>-253.93999979099999</c:v>
                </c:pt>
                <c:pt idx="15139">
                  <c:v>-253.82999988500001</c:v>
                </c:pt>
                <c:pt idx="15140">
                  <c:v>-253.59599988400001</c:v>
                </c:pt>
                <c:pt idx="15141">
                  <c:v>-253.241999843</c:v>
                </c:pt>
                <c:pt idx="15142">
                  <c:v>-252.869999874</c:v>
                </c:pt>
                <c:pt idx="15143">
                  <c:v>-252.99100008600001</c:v>
                </c:pt>
                <c:pt idx="15144">
                  <c:v>-253.11400000899999</c:v>
                </c:pt>
                <c:pt idx="15145">
                  <c:v>-253.24000013099999</c:v>
                </c:pt>
                <c:pt idx="15146">
                  <c:v>-253.28999985900001</c:v>
                </c:pt>
                <c:pt idx="15147">
                  <c:v>-253.307999787</c:v>
                </c:pt>
                <c:pt idx="15148">
                  <c:v>-253.23200002300001</c:v>
                </c:pt>
                <c:pt idx="15149">
                  <c:v>-253.03599990399999</c:v>
                </c:pt>
                <c:pt idx="15150">
                  <c:v>-252.75999996799999</c:v>
                </c:pt>
                <c:pt idx="15151">
                  <c:v>-252.50800004000001</c:v>
                </c:pt>
                <c:pt idx="15152">
                  <c:v>-252.71800003199999</c:v>
                </c:pt>
                <c:pt idx="15153">
                  <c:v>-252.86299993700001</c:v>
                </c:pt>
                <c:pt idx="15154">
                  <c:v>-252.94700012300001</c:v>
                </c:pt>
                <c:pt idx="15155">
                  <c:v>-253.02799979700001</c:v>
                </c:pt>
                <c:pt idx="15156">
                  <c:v>-253.036999761</c:v>
                </c:pt>
                <c:pt idx="15157">
                  <c:v>-253.02799979700001</c:v>
                </c:pt>
                <c:pt idx="15158">
                  <c:v>-252.84200012700001</c:v>
                </c:pt>
                <c:pt idx="15159">
                  <c:v>-252.514999977</c:v>
                </c:pt>
                <c:pt idx="15160">
                  <c:v>-252.160999936</c:v>
                </c:pt>
                <c:pt idx="15161">
                  <c:v>-252.17099975599999</c:v>
                </c:pt>
                <c:pt idx="15162">
                  <c:v>-252.29500016399999</c:v>
                </c:pt>
                <c:pt idx="15163">
                  <c:v>-252.433999989</c:v>
                </c:pt>
                <c:pt idx="15164">
                  <c:v>-252.54100001200001</c:v>
                </c:pt>
                <c:pt idx="15165">
                  <c:v>-252.62699990999999</c:v>
                </c:pt>
                <c:pt idx="15166">
                  <c:v>-252.67599978300001</c:v>
                </c:pt>
                <c:pt idx="15167">
                  <c:v>-252.58900002799999</c:v>
                </c:pt>
                <c:pt idx="15168">
                  <c:v>-252.238999726</c:v>
                </c:pt>
                <c:pt idx="15169">
                  <c:v>-251.86300001800001</c:v>
                </c:pt>
                <c:pt idx="15170">
                  <c:v>-251.88299997199999</c:v>
                </c:pt>
                <c:pt idx="15171">
                  <c:v>-251.996000076</c:v>
                </c:pt>
                <c:pt idx="15172">
                  <c:v>-252.21899977199999</c:v>
                </c:pt>
                <c:pt idx="15173">
                  <c:v>-252.331999876</c:v>
                </c:pt>
                <c:pt idx="15174">
                  <c:v>-252.345000207</c:v>
                </c:pt>
                <c:pt idx="15175">
                  <c:v>-252.199999988</c:v>
                </c:pt>
                <c:pt idx="15176">
                  <c:v>-251.96100007699999</c:v>
                </c:pt>
                <c:pt idx="15177">
                  <c:v>-251.63399992699999</c:v>
                </c:pt>
                <c:pt idx="15178">
                  <c:v>-251.32500001899999</c:v>
                </c:pt>
                <c:pt idx="15179">
                  <c:v>-251.419999881</c:v>
                </c:pt>
                <c:pt idx="15180">
                  <c:v>-251.64199972099999</c:v>
                </c:pt>
                <c:pt idx="15181">
                  <c:v>-251.94299983600001</c:v>
                </c:pt>
                <c:pt idx="15182">
                  <c:v>-252.10000021600001</c:v>
                </c:pt>
                <c:pt idx="15183">
                  <c:v>-252.07000012699999</c:v>
                </c:pt>
                <c:pt idx="15184">
                  <c:v>-251.95400014099999</c:v>
                </c:pt>
                <c:pt idx="15185">
                  <c:v>-251.71200003199999</c:v>
                </c:pt>
                <c:pt idx="15186">
                  <c:v>-251.441000006</c:v>
                </c:pt>
                <c:pt idx="15187">
                  <c:v>-251.179000258</c:v>
                </c:pt>
                <c:pt idx="15188">
                  <c:v>-251.248000085</c:v>
                </c:pt>
                <c:pt idx="15189">
                  <c:v>-251.37599991900001</c:v>
                </c:pt>
                <c:pt idx="15190">
                  <c:v>-251.47100009499999</c:v>
                </c:pt>
                <c:pt idx="15191">
                  <c:v>-251.58100000100001</c:v>
                </c:pt>
                <c:pt idx="15192">
                  <c:v>-251.60100026999999</c:v>
                </c:pt>
                <c:pt idx="15193">
                  <c:v>-251.50699994999999</c:v>
                </c:pt>
                <c:pt idx="15194">
                  <c:v>-251.34199977599999</c:v>
                </c:pt>
                <c:pt idx="15195">
                  <c:v>-251.139999891</c:v>
                </c:pt>
                <c:pt idx="15196">
                  <c:v>-250.995999842</c:v>
                </c:pt>
                <c:pt idx="15197">
                  <c:v>-251.050000254</c:v>
                </c:pt>
                <c:pt idx="15198">
                  <c:v>-251.13200009799999</c:v>
                </c:pt>
                <c:pt idx="15199">
                  <c:v>-251.24300017499999</c:v>
                </c:pt>
                <c:pt idx="15200">
                  <c:v>-251.325999876</c:v>
                </c:pt>
                <c:pt idx="15201">
                  <c:v>-251.42700013199999</c:v>
                </c:pt>
                <c:pt idx="15202">
                  <c:v>-251.33699986600001</c:v>
                </c:pt>
                <c:pt idx="15203">
                  <c:v>-251.09900012599999</c:v>
                </c:pt>
                <c:pt idx="15204">
                  <c:v>-250.72199993300001</c:v>
                </c:pt>
                <c:pt idx="15205">
                  <c:v>-250.421999989</c:v>
                </c:pt>
                <c:pt idx="15206">
                  <c:v>-250.49699989600001</c:v>
                </c:pt>
                <c:pt idx="15207">
                  <c:v>-250.636000035</c:v>
                </c:pt>
                <c:pt idx="15208">
                  <c:v>-250.800999894</c:v>
                </c:pt>
                <c:pt idx="15209">
                  <c:v>-250.98300013900001</c:v>
                </c:pt>
                <c:pt idx="15210">
                  <c:v>-251.15099988200001</c:v>
                </c:pt>
                <c:pt idx="15211">
                  <c:v>-251.12399999100001</c:v>
                </c:pt>
                <c:pt idx="15212">
                  <c:v>-250.84899991099999</c:v>
                </c:pt>
                <c:pt idx="15213">
                  <c:v>-250.48600021999999</c:v>
                </c:pt>
                <c:pt idx="15214">
                  <c:v>-250.209000113</c:v>
                </c:pt>
                <c:pt idx="15215">
                  <c:v>-250.32700012699999</c:v>
                </c:pt>
                <c:pt idx="15216">
                  <c:v>-250.51999973400001</c:v>
                </c:pt>
                <c:pt idx="15217">
                  <c:v>-250.66900000699999</c:v>
                </c:pt>
                <c:pt idx="15218">
                  <c:v>-250.765000039</c:v>
                </c:pt>
                <c:pt idx="15219">
                  <c:v>-250.72500013000001</c:v>
                </c:pt>
                <c:pt idx="15220">
                  <c:v>-250.62300001700001</c:v>
                </c:pt>
                <c:pt idx="15221">
                  <c:v>-250.39299975599999</c:v>
                </c:pt>
                <c:pt idx="15222">
                  <c:v>-250.05699995699999</c:v>
                </c:pt>
                <c:pt idx="15223">
                  <c:v>-249.87999993599999</c:v>
                </c:pt>
                <c:pt idx="15224">
                  <c:v>-250.08999992899999</c:v>
                </c:pt>
                <c:pt idx="15225">
                  <c:v>-250.380999909</c:v>
                </c:pt>
                <c:pt idx="15226">
                  <c:v>-250.60500009</c:v>
                </c:pt>
                <c:pt idx="15227">
                  <c:v>-250.73299992400001</c:v>
                </c:pt>
                <c:pt idx="15228">
                  <c:v>-250.796999841</c:v>
                </c:pt>
                <c:pt idx="15229">
                  <c:v>-250.749000139</c:v>
                </c:pt>
                <c:pt idx="15230">
                  <c:v>-250.68099985399999</c:v>
                </c:pt>
                <c:pt idx="15231">
                  <c:v>-250.43200012299999</c:v>
                </c:pt>
                <c:pt idx="15232">
                  <c:v>-250.290999957</c:v>
                </c:pt>
                <c:pt idx="15233">
                  <c:v>-250.433999836</c:v>
                </c:pt>
                <c:pt idx="15234">
                  <c:v>-250.61600007999999</c:v>
                </c:pt>
                <c:pt idx="15235">
                  <c:v>-250.843000144</c:v>
                </c:pt>
                <c:pt idx="15236">
                  <c:v>-251.02500007500001</c:v>
                </c:pt>
                <c:pt idx="15237">
                  <c:v>-251.126000017</c:v>
                </c:pt>
                <c:pt idx="15238">
                  <c:v>-251.16500006999999</c:v>
                </c:pt>
                <c:pt idx="15239">
                  <c:v>-251.15600010599999</c:v>
                </c:pt>
                <c:pt idx="15240">
                  <c:v>-250.995999842</c:v>
                </c:pt>
                <c:pt idx="15241">
                  <c:v>-250.83899977600001</c:v>
                </c:pt>
                <c:pt idx="15242">
                  <c:v>-250.97999994200001</c:v>
                </c:pt>
                <c:pt idx="15243">
                  <c:v>-251.16899980900001</c:v>
                </c:pt>
                <c:pt idx="15244">
                  <c:v>-251.41199977400001</c:v>
                </c:pt>
                <c:pt idx="15245">
                  <c:v>-251.66199998900001</c:v>
                </c:pt>
                <c:pt idx="15246">
                  <c:v>-251.755000139</c:v>
                </c:pt>
                <c:pt idx="15247">
                  <c:v>-251.716999942</c:v>
                </c:pt>
                <c:pt idx="15248">
                  <c:v>-251.50200004000001</c:v>
                </c:pt>
                <c:pt idx="15249">
                  <c:v>-251.236000238</c:v>
                </c:pt>
                <c:pt idx="15250">
                  <c:v>-251.13299995400001</c:v>
                </c:pt>
                <c:pt idx="15251">
                  <c:v>-251.31499988499999</c:v>
                </c:pt>
                <c:pt idx="15252">
                  <c:v>-251.588000252</c:v>
                </c:pt>
                <c:pt idx="15253">
                  <c:v>-251.93200015900001</c:v>
                </c:pt>
                <c:pt idx="15254">
                  <c:v>-252.26800027300001</c:v>
                </c:pt>
                <c:pt idx="15255">
                  <c:v>-252.368000045</c:v>
                </c:pt>
                <c:pt idx="15256">
                  <c:v>-252.28000012000001</c:v>
                </c:pt>
                <c:pt idx="15257">
                  <c:v>-252.094999992</c:v>
                </c:pt>
                <c:pt idx="15258">
                  <c:v>-251.81199980400001</c:v>
                </c:pt>
                <c:pt idx="15259">
                  <c:v>-251.79900010099999</c:v>
                </c:pt>
                <c:pt idx="15260">
                  <c:v>-251.992999879</c:v>
                </c:pt>
                <c:pt idx="15261">
                  <c:v>-252.21300000599999</c:v>
                </c:pt>
                <c:pt idx="15262">
                  <c:v>-252.42699973800001</c:v>
                </c:pt>
                <c:pt idx="15263">
                  <c:v>-252.55899993899999</c:v>
                </c:pt>
                <c:pt idx="15264">
                  <c:v>-252.641999954</c:v>
                </c:pt>
                <c:pt idx="15265">
                  <c:v>-252.60699995600001</c:v>
                </c:pt>
                <c:pt idx="15266">
                  <c:v>-252.447000006</c:v>
                </c:pt>
                <c:pt idx="15267">
                  <c:v>-252.24399995100001</c:v>
                </c:pt>
                <c:pt idx="15268">
                  <c:v>-252.30499998400001</c:v>
                </c:pt>
                <c:pt idx="15269">
                  <c:v>-252.60199973100001</c:v>
                </c:pt>
                <c:pt idx="15270">
                  <c:v>-252.801000047</c:v>
                </c:pt>
                <c:pt idx="15271">
                  <c:v>-252.98599986100001</c:v>
                </c:pt>
                <c:pt idx="15272">
                  <c:v>-253.122000117</c:v>
                </c:pt>
                <c:pt idx="15273">
                  <c:v>-253.197000024</c:v>
                </c:pt>
                <c:pt idx="15274">
                  <c:v>-253.23699993299999</c:v>
                </c:pt>
                <c:pt idx="15275">
                  <c:v>-253.080000181</c:v>
                </c:pt>
                <c:pt idx="15276">
                  <c:v>-252.80399993099999</c:v>
                </c:pt>
                <c:pt idx="15277">
                  <c:v>-252.684000204</c:v>
                </c:pt>
                <c:pt idx="15278">
                  <c:v>-252.84900006399999</c:v>
                </c:pt>
                <c:pt idx="15279">
                  <c:v>-253.079999867</c:v>
                </c:pt>
                <c:pt idx="15280">
                  <c:v>-253.31200015499999</c:v>
                </c:pt>
                <c:pt idx="15281">
                  <c:v>-253.52300000400001</c:v>
                </c:pt>
                <c:pt idx="15282">
                  <c:v>-253.700999881</c:v>
                </c:pt>
                <c:pt idx="15283">
                  <c:v>-253.82000006499999</c:v>
                </c:pt>
                <c:pt idx="15284">
                  <c:v>-253.69300008799999</c:v>
                </c:pt>
                <c:pt idx="15285">
                  <c:v>-253.37300018900001</c:v>
                </c:pt>
                <c:pt idx="15286">
                  <c:v>-253.29799996700001</c:v>
                </c:pt>
                <c:pt idx="15287">
                  <c:v>-253.465000167</c:v>
                </c:pt>
                <c:pt idx="15288">
                  <c:v>-253.761999914</c:v>
                </c:pt>
                <c:pt idx="15289">
                  <c:v>-254.01500001299999</c:v>
                </c:pt>
                <c:pt idx="15290">
                  <c:v>-254.185000097</c:v>
                </c:pt>
                <c:pt idx="15291">
                  <c:v>-254.253999924</c:v>
                </c:pt>
                <c:pt idx="15292">
                  <c:v>-254.163999972</c:v>
                </c:pt>
                <c:pt idx="15293">
                  <c:v>-253.99799994200001</c:v>
                </c:pt>
                <c:pt idx="15294">
                  <c:v>-253.73299999599999</c:v>
                </c:pt>
                <c:pt idx="15295">
                  <c:v>-253.697999998</c:v>
                </c:pt>
                <c:pt idx="15296">
                  <c:v>-253.94699972800001</c:v>
                </c:pt>
                <c:pt idx="15297">
                  <c:v>-254.312000074</c:v>
                </c:pt>
                <c:pt idx="15298">
                  <c:v>-254.66699997200001</c:v>
                </c:pt>
                <c:pt idx="15299">
                  <c:v>-254.78399981499999</c:v>
                </c:pt>
                <c:pt idx="15300">
                  <c:v>-254.675000079</c:v>
                </c:pt>
                <c:pt idx="15301">
                  <c:v>-254.45200006900001</c:v>
                </c:pt>
                <c:pt idx="15302">
                  <c:v>-254.12699994600001</c:v>
                </c:pt>
                <c:pt idx="15303">
                  <c:v>-253.80900007400001</c:v>
                </c:pt>
                <c:pt idx="15304">
                  <c:v>-253.66000011599999</c:v>
                </c:pt>
                <c:pt idx="15305">
                  <c:v>-253.70600010499999</c:v>
                </c:pt>
                <c:pt idx="15306">
                  <c:v>-253.75500029200001</c:v>
                </c:pt>
                <c:pt idx="15307">
                  <c:v>-253.81200027200001</c:v>
                </c:pt>
                <c:pt idx="15308">
                  <c:v>-253.841999732</c:v>
                </c:pt>
                <c:pt idx="15309">
                  <c:v>-253.78100001300001</c:v>
                </c:pt>
                <c:pt idx="15310">
                  <c:v>-253.619999893</c:v>
                </c:pt>
                <c:pt idx="15311">
                  <c:v>-253.396000026</c:v>
                </c:pt>
                <c:pt idx="15312">
                  <c:v>-253.14800015200001</c:v>
                </c:pt>
                <c:pt idx="15313">
                  <c:v>-253.07299993000001</c:v>
                </c:pt>
                <c:pt idx="15314">
                  <c:v>-253.08299975</c:v>
                </c:pt>
                <c:pt idx="15315">
                  <c:v>-253.15700011600001</c:v>
                </c:pt>
                <c:pt idx="15316">
                  <c:v>-253.22000017600001</c:v>
                </c:pt>
                <c:pt idx="15317">
                  <c:v>-253.29799996700001</c:v>
                </c:pt>
                <c:pt idx="15318">
                  <c:v>-253.27399995900001</c:v>
                </c:pt>
                <c:pt idx="15319">
                  <c:v>-253.08599994799999</c:v>
                </c:pt>
                <c:pt idx="15320">
                  <c:v>-252.77099995899999</c:v>
                </c:pt>
                <c:pt idx="15321">
                  <c:v>-252.316999831</c:v>
                </c:pt>
                <c:pt idx="15322">
                  <c:v>-252.19599993400001</c:v>
                </c:pt>
                <c:pt idx="15323">
                  <c:v>-252.26199987800001</c:v>
                </c:pt>
                <c:pt idx="15324">
                  <c:v>-252.365000162</c:v>
                </c:pt>
                <c:pt idx="15325">
                  <c:v>-252.50800004000001</c:v>
                </c:pt>
                <c:pt idx="15326">
                  <c:v>-252.663000079</c:v>
                </c:pt>
                <c:pt idx="15327">
                  <c:v>-252.73299976300001</c:v>
                </c:pt>
                <c:pt idx="15328">
                  <c:v>-252.52899985100001</c:v>
                </c:pt>
                <c:pt idx="15329">
                  <c:v>-252.160999936</c:v>
                </c:pt>
                <c:pt idx="15330">
                  <c:v>-251.722000167</c:v>
                </c:pt>
                <c:pt idx="15331">
                  <c:v>-251.59100013599999</c:v>
                </c:pt>
                <c:pt idx="15332">
                  <c:v>-251.74199980700001</c:v>
                </c:pt>
                <c:pt idx="15333">
                  <c:v>-251.852000027</c:v>
                </c:pt>
                <c:pt idx="15334">
                  <c:v>-251.929999818</c:v>
                </c:pt>
                <c:pt idx="15335">
                  <c:v>-251.91899982699999</c:v>
                </c:pt>
                <c:pt idx="15336">
                  <c:v>-251.80199998399999</c:v>
                </c:pt>
                <c:pt idx="15337">
                  <c:v>-251.60400015299999</c:v>
                </c:pt>
                <c:pt idx="15338">
                  <c:v>-251.28799999399999</c:v>
                </c:pt>
                <c:pt idx="15339">
                  <c:v>-250.89500021399999</c:v>
                </c:pt>
                <c:pt idx="15340">
                  <c:v>-250.87400008899999</c:v>
                </c:pt>
                <c:pt idx="15341">
                  <c:v>-251.09300004599999</c:v>
                </c:pt>
                <c:pt idx="15342">
                  <c:v>-251.28400025400001</c:v>
                </c:pt>
                <c:pt idx="15343">
                  <c:v>-251.32799990199999</c:v>
                </c:pt>
                <c:pt idx="15344">
                  <c:v>-251.32299999200001</c:v>
                </c:pt>
                <c:pt idx="15345">
                  <c:v>-251.21100005900001</c:v>
                </c:pt>
                <c:pt idx="15346">
                  <c:v>-251.03599975099999</c:v>
                </c:pt>
                <c:pt idx="15347">
                  <c:v>-250.776999886</c:v>
                </c:pt>
                <c:pt idx="15348">
                  <c:v>-250.37399997200001</c:v>
                </c:pt>
                <c:pt idx="15349">
                  <c:v>-250.29100027199999</c:v>
                </c:pt>
                <c:pt idx="15350">
                  <c:v>-250.30700017199999</c:v>
                </c:pt>
                <c:pt idx="15351">
                  <c:v>-250.41099999799999</c:v>
                </c:pt>
                <c:pt idx="15352">
                  <c:v>-250.49999977900001</c:v>
                </c:pt>
                <c:pt idx="15353">
                  <c:v>-250.526999985</c:v>
                </c:pt>
                <c:pt idx="15354">
                  <c:v>-250.494000013</c:v>
                </c:pt>
                <c:pt idx="15355">
                  <c:v>-250.410000142</c:v>
                </c:pt>
                <c:pt idx="15356">
                  <c:v>-250.24000005799999</c:v>
                </c:pt>
                <c:pt idx="15357">
                  <c:v>-249.835999974</c:v>
                </c:pt>
                <c:pt idx="15358">
                  <c:v>-249.71899981600001</c:v>
                </c:pt>
                <c:pt idx="15359">
                  <c:v>-249.76599997599999</c:v>
                </c:pt>
                <c:pt idx="15360">
                  <c:v>-249.85100001800001</c:v>
                </c:pt>
                <c:pt idx="15361">
                  <c:v>-250.01799990399999</c:v>
                </c:pt>
                <c:pt idx="15362">
                  <c:v>-250.04799999299999</c:v>
                </c:pt>
                <c:pt idx="15363">
                  <c:v>-249.953999987</c:v>
                </c:pt>
                <c:pt idx="15364">
                  <c:v>-249.724999897</c:v>
                </c:pt>
                <c:pt idx="15365">
                  <c:v>-249.352999928</c:v>
                </c:pt>
                <c:pt idx="15366">
                  <c:v>-248.94299976299999</c:v>
                </c:pt>
                <c:pt idx="15367">
                  <c:v>-248.897000088</c:v>
                </c:pt>
                <c:pt idx="15368">
                  <c:v>-248.97899993199999</c:v>
                </c:pt>
                <c:pt idx="15369">
                  <c:v>-249.15099972900001</c:v>
                </c:pt>
                <c:pt idx="15370">
                  <c:v>-249.37800010699999</c:v>
                </c:pt>
                <c:pt idx="15371">
                  <c:v>-249.50200020099999</c:v>
                </c:pt>
                <c:pt idx="15372">
                  <c:v>-249.37899996300001</c:v>
                </c:pt>
                <c:pt idx="15373">
                  <c:v>-249.12999991800001</c:v>
                </c:pt>
                <c:pt idx="15374">
                  <c:v>-248.76099983200001</c:v>
                </c:pt>
                <c:pt idx="15375">
                  <c:v>-248.35399986499999</c:v>
                </c:pt>
                <c:pt idx="15376">
                  <c:v>-248.39899999799999</c:v>
                </c:pt>
                <c:pt idx="15377">
                  <c:v>-248.48600006699999</c:v>
                </c:pt>
                <c:pt idx="15378">
                  <c:v>-248.584999982</c:v>
                </c:pt>
                <c:pt idx="15379">
                  <c:v>-248.612000188</c:v>
                </c:pt>
                <c:pt idx="15380">
                  <c:v>-248.61300004399999</c:v>
                </c:pt>
                <c:pt idx="15381">
                  <c:v>-248.523999949</c:v>
                </c:pt>
                <c:pt idx="15382">
                  <c:v>-248.314999812</c:v>
                </c:pt>
                <c:pt idx="15383">
                  <c:v>-248.02399983199999</c:v>
                </c:pt>
                <c:pt idx="15384">
                  <c:v>-247.719999833</c:v>
                </c:pt>
                <c:pt idx="15385">
                  <c:v>-247.86600022299999</c:v>
                </c:pt>
                <c:pt idx="15386">
                  <c:v>-247.97599981499999</c:v>
                </c:pt>
                <c:pt idx="15387">
                  <c:v>-248.03100008300001</c:v>
                </c:pt>
                <c:pt idx="15388">
                  <c:v>-248.09099994600001</c:v>
                </c:pt>
                <c:pt idx="15389">
                  <c:v>-248.083000153</c:v>
                </c:pt>
                <c:pt idx="15390">
                  <c:v>-248.062000028</c:v>
                </c:pt>
                <c:pt idx="15391">
                  <c:v>-247.864000197</c:v>
                </c:pt>
                <c:pt idx="15392">
                  <c:v>-247.52299985799999</c:v>
                </c:pt>
                <c:pt idx="15393">
                  <c:v>-247.100999847</c:v>
                </c:pt>
                <c:pt idx="15394">
                  <c:v>-247.05799974000001</c:v>
                </c:pt>
                <c:pt idx="15395">
                  <c:v>-247.14700015</c:v>
                </c:pt>
                <c:pt idx="15396">
                  <c:v>-247.25900008299999</c:v>
                </c:pt>
                <c:pt idx="15397">
                  <c:v>-247.34400012500001</c:v>
                </c:pt>
                <c:pt idx="15398">
                  <c:v>-247.41700000599999</c:v>
                </c:pt>
                <c:pt idx="15399">
                  <c:v>-247.452999861</c:v>
                </c:pt>
                <c:pt idx="15400">
                  <c:v>-247.353999945</c:v>
                </c:pt>
                <c:pt idx="15401">
                  <c:v>-246.98899991299999</c:v>
                </c:pt>
                <c:pt idx="15402">
                  <c:v>-246.53199990300001</c:v>
                </c:pt>
                <c:pt idx="15403">
                  <c:v>-246.50999992199999</c:v>
                </c:pt>
                <c:pt idx="15404">
                  <c:v>-246.58700017000001</c:v>
                </c:pt>
                <c:pt idx="15405">
                  <c:v>-246.782999975</c:v>
                </c:pt>
                <c:pt idx="15406">
                  <c:v>-246.87399978299999</c:v>
                </c:pt>
                <c:pt idx="15407">
                  <c:v>-246.87099989999999</c:v>
                </c:pt>
                <c:pt idx="15408">
                  <c:v>-246.71799988699999</c:v>
                </c:pt>
                <c:pt idx="15409">
                  <c:v>-246.46699981500001</c:v>
                </c:pt>
                <c:pt idx="15410">
                  <c:v>-246.12600010599999</c:v>
                </c:pt>
                <c:pt idx="15411">
                  <c:v>-245.732000156</c:v>
                </c:pt>
                <c:pt idx="15412">
                  <c:v>-245.78500008200001</c:v>
                </c:pt>
                <c:pt idx="15413">
                  <c:v>-245.97100006599999</c:v>
                </c:pt>
                <c:pt idx="15414">
                  <c:v>-246.24400012000001</c:v>
                </c:pt>
                <c:pt idx="15415">
                  <c:v>-246.379999747</c:v>
                </c:pt>
                <c:pt idx="15416">
                  <c:v>-246.336000098</c:v>
                </c:pt>
                <c:pt idx="15417">
                  <c:v>-246.210000291</c:v>
                </c:pt>
                <c:pt idx="15418">
                  <c:v>-245.960000076</c:v>
                </c:pt>
                <c:pt idx="15419">
                  <c:v>-245.67400000500001</c:v>
                </c:pt>
                <c:pt idx="15420">
                  <c:v>-245.323999703</c:v>
                </c:pt>
                <c:pt idx="15421">
                  <c:v>-245.350000053</c:v>
                </c:pt>
                <c:pt idx="15422">
                  <c:v>-245.44200003099999</c:v>
                </c:pt>
                <c:pt idx="15423">
                  <c:v>-245.510000002</c:v>
                </c:pt>
                <c:pt idx="15424">
                  <c:v>-245.599000098</c:v>
                </c:pt>
                <c:pt idx="15425">
                  <c:v>-245.60799974700001</c:v>
                </c:pt>
                <c:pt idx="15426">
                  <c:v>-245.503999921</c:v>
                </c:pt>
                <c:pt idx="15427">
                  <c:v>-245.330000098</c:v>
                </c:pt>
                <c:pt idx="15428">
                  <c:v>-245.11500019600001</c:v>
                </c:pt>
                <c:pt idx="15429">
                  <c:v>-244.877000141</c:v>
                </c:pt>
                <c:pt idx="15430">
                  <c:v>-244.88999984500001</c:v>
                </c:pt>
                <c:pt idx="15431">
                  <c:v>-244.93499997800001</c:v>
                </c:pt>
                <c:pt idx="15432">
                  <c:v>-245.01799999299999</c:v>
                </c:pt>
                <c:pt idx="15433">
                  <c:v>-245.08199991000001</c:v>
                </c:pt>
                <c:pt idx="15434">
                  <c:v>-245.17199986099999</c:v>
                </c:pt>
                <c:pt idx="15435">
                  <c:v>-245.07199977499999</c:v>
                </c:pt>
                <c:pt idx="15436">
                  <c:v>-244.82700009800001</c:v>
                </c:pt>
                <c:pt idx="15437">
                  <c:v>-244.43700020200001</c:v>
                </c:pt>
                <c:pt idx="15438">
                  <c:v>-244.040999911</c:v>
                </c:pt>
                <c:pt idx="15439">
                  <c:v>-244.07200017</c:v>
                </c:pt>
                <c:pt idx="15440">
                  <c:v>-244.175999996</c:v>
                </c:pt>
                <c:pt idx="15441">
                  <c:v>-244.31500013499999</c:v>
                </c:pt>
                <c:pt idx="15442">
                  <c:v>-244.47799996699999</c:v>
                </c:pt>
                <c:pt idx="15443">
                  <c:v>-244.633000006</c:v>
                </c:pt>
                <c:pt idx="15444">
                  <c:v>-244.60099989099999</c:v>
                </c:pt>
                <c:pt idx="15445">
                  <c:v>-244.31900018799999</c:v>
                </c:pt>
                <c:pt idx="15446">
                  <c:v>-243.94400002200001</c:v>
                </c:pt>
                <c:pt idx="15447">
                  <c:v>-243.565999973</c:v>
                </c:pt>
                <c:pt idx="15448">
                  <c:v>-243.64100019399999</c:v>
                </c:pt>
                <c:pt idx="15449">
                  <c:v>-243.79700009000001</c:v>
                </c:pt>
                <c:pt idx="15450">
                  <c:v>-243.92000001400001</c:v>
                </c:pt>
                <c:pt idx="15451">
                  <c:v>-244.00000014599999</c:v>
                </c:pt>
                <c:pt idx="15452">
                  <c:v>-243.94899993199999</c:v>
                </c:pt>
                <c:pt idx="15453">
                  <c:v>-243.84000019600001</c:v>
                </c:pt>
                <c:pt idx="15454">
                  <c:v>-243.60399985500001</c:v>
                </c:pt>
                <c:pt idx="15455">
                  <c:v>-243.25699975000001</c:v>
                </c:pt>
                <c:pt idx="15456">
                  <c:v>-242.97599990399999</c:v>
                </c:pt>
                <c:pt idx="15457">
                  <c:v>-243.14100007799999</c:v>
                </c:pt>
                <c:pt idx="15458">
                  <c:v>-243.395000033</c:v>
                </c:pt>
                <c:pt idx="15459">
                  <c:v>-243.509999849</c:v>
                </c:pt>
                <c:pt idx="15460">
                  <c:v>-243.53900008100001</c:v>
                </c:pt>
                <c:pt idx="15461">
                  <c:v>-243.50799982199999</c:v>
                </c:pt>
                <c:pt idx="15462">
                  <c:v>-243.37199988099999</c:v>
                </c:pt>
                <c:pt idx="15463">
                  <c:v>-243.215000129</c:v>
                </c:pt>
                <c:pt idx="15464">
                  <c:v>-242.87000005100001</c:v>
                </c:pt>
                <c:pt idx="15465">
                  <c:v>-242.540000018</c:v>
                </c:pt>
                <c:pt idx="15466">
                  <c:v>-242.55599991899999</c:v>
                </c:pt>
                <c:pt idx="15467">
                  <c:v>-242.61999983600001</c:v>
                </c:pt>
                <c:pt idx="15468">
                  <c:v>-242.737999849</c:v>
                </c:pt>
                <c:pt idx="15469">
                  <c:v>-242.82100017900001</c:v>
                </c:pt>
                <c:pt idx="15470">
                  <c:v>-242.828000116</c:v>
                </c:pt>
                <c:pt idx="15471">
                  <c:v>-242.77899992900001</c:v>
                </c:pt>
                <c:pt idx="15472">
                  <c:v>-242.677999986</c:v>
                </c:pt>
                <c:pt idx="15473">
                  <c:v>-242.42299986099999</c:v>
                </c:pt>
                <c:pt idx="15474">
                  <c:v>-242.07800009799999</c:v>
                </c:pt>
                <c:pt idx="15475">
                  <c:v>-242.09199997100001</c:v>
                </c:pt>
                <c:pt idx="15476">
                  <c:v>-242.163999996</c:v>
                </c:pt>
                <c:pt idx="15477">
                  <c:v>-242.29799990999999</c:v>
                </c:pt>
                <c:pt idx="15478">
                  <c:v>-242.44800003899999</c:v>
                </c:pt>
                <c:pt idx="15479">
                  <c:v>-242.448999896</c:v>
                </c:pt>
                <c:pt idx="15480">
                  <c:v>-242.31999989100001</c:v>
                </c:pt>
                <c:pt idx="15481">
                  <c:v>-242.01500003699999</c:v>
                </c:pt>
                <c:pt idx="15482">
                  <c:v>-241.65300020199999</c:v>
                </c:pt>
                <c:pt idx="15483">
                  <c:v>-241.363000078</c:v>
                </c:pt>
                <c:pt idx="15484">
                  <c:v>-241.418999888</c:v>
                </c:pt>
                <c:pt idx="15485">
                  <c:v>-241.57399992699999</c:v>
                </c:pt>
                <c:pt idx="15486">
                  <c:v>-241.80999995400001</c:v>
                </c:pt>
                <c:pt idx="15487">
                  <c:v>-242.04600029599999</c:v>
                </c:pt>
                <c:pt idx="15488">
                  <c:v>-242.052999919</c:v>
                </c:pt>
                <c:pt idx="15489">
                  <c:v>-241.87499972800001</c:v>
                </c:pt>
                <c:pt idx="15490">
                  <c:v>-241.59900010600001</c:v>
                </c:pt>
                <c:pt idx="15491">
                  <c:v>-241.21800017300001</c:v>
                </c:pt>
                <c:pt idx="15492">
                  <c:v>-241.01800000099999</c:v>
                </c:pt>
                <c:pt idx="15493">
                  <c:v>-241.08599997100001</c:v>
                </c:pt>
                <c:pt idx="15494">
                  <c:v>-241.190999968</c:v>
                </c:pt>
                <c:pt idx="15495">
                  <c:v>-241.295999964</c:v>
                </c:pt>
                <c:pt idx="15496">
                  <c:v>-241.326000053</c:v>
                </c:pt>
                <c:pt idx="15497">
                  <c:v>-241.317000089</c:v>
                </c:pt>
                <c:pt idx="15498">
                  <c:v>-241.190999968</c:v>
                </c:pt>
                <c:pt idx="15499">
                  <c:v>-240.93900003900001</c:v>
                </c:pt>
                <c:pt idx="15500">
                  <c:v>-240.638999781</c:v>
                </c:pt>
                <c:pt idx="15501">
                  <c:v>-240.51400014399999</c:v>
                </c:pt>
                <c:pt idx="15502">
                  <c:v>-240.68599994100001</c:v>
                </c:pt>
                <c:pt idx="15503">
                  <c:v>-240.76699992900001</c:v>
                </c:pt>
                <c:pt idx="15504">
                  <c:v>-240.84500003400001</c:v>
                </c:pt>
                <c:pt idx="15505">
                  <c:v>-240.88100020300001</c:v>
                </c:pt>
                <c:pt idx="15506">
                  <c:v>-240.864000132</c:v>
                </c:pt>
                <c:pt idx="15507">
                  <c:v>-240.81099989099999</c:v>
                </c:pt>
                <c:pt idx="15508">
                  <c:v>-240.55999981900001</c:v>
                </c:pt>
                <c:pt idx="15509">
                  <c:v>-240.18499996700001</c:v>
                </c:pt>
                <c:pt idx="15510">
                  <c:v>-239.88099996899999</c:v>
                </c:pt>
                <c:pt idx="15511">
                  <c:v>-239.92200004899999</c:v>
                </c:pt>
                <c:pt idx="15512">
                  <c:v>-240.03600000899999</c:v>
                </c:pt>
                <c:pt idx="15513">
                  <c:v>-240.15900024699999</c:v>
                </c:pt>
                <c:pt idx="15514">
                  <c:v>-240.270000009</c:v>
                </c:pt>
                <c:pt idx="15515">
                  <c:v>-240.35600022200001</c:v>
                </c:pt>
                <c:pt idx="15516">
                  <c:v>-240.38000023000001</c:v>
                </c:pt>
                <c:pt idx="15517">
                  <c:v>-240.158999932</c:v>
                </c:pt>
                <c:pt idx="15518">
                  <c:v>-239.73999980400001</c:v>
                </c:pt>
                <c:pt idx="15519">
                  <c:v>-239.48200010900001</c:v>
                </c:pt>
                <c:pt idx="15520">
                  <c:v>-239.52400004500001</c:v>
                </c:pt>
                <c:pt idx="15521">
                  <c:v>-239.704999805</c:v>
                </c:pt>
                <c:pt idx="15522">
                  <c:v>-239.850000024</c:v>
                </c:pt>
                <c:pt idx="15523">
                  <c:v>-239.917999995</c:v>
                </c:pt>
                <c:pt idx="15524">
                  <c:v>-239.89300013100001</c:v>
                </c:pt>
                <c:pt idx="15525">
                  <c:v>-239.70900017299999</c:v>
                </c:pt>
                <c:pt idx="15526">
                  <c:v>-239.44900013700001</c:v>
                </c:pt>
                <c:pt idx="15527">
                  <c:v>-239.08200007900001</c:v>
                </c:pt>
                <c:pt idx="15528">
                  <c:v>-238.865000149</c:v>
                </c:pt>
                <c:pt idx="15529">
                  <c:v>-238.9900001</c:v>
                </c:pt>
                <c:pt idx="15530">
                  <c:v>-239.238999831</c:v>
                </c:pt>
                <c:pt idx="15531">
                  <c:v>-239.48499999200001</c:v>
                </c:pt>
                <c:pt idx="15532">
                  <c:v>-239.530999982</c:v>
                </c:pt>
                <c:pt idx="15533">
                  <c:v>-239.458999957</c:v>
                </c:pt>
                <c:pt idx="15534">
                  <c:v>-239.27999990999999</c:v>
                </c:pt>
                <c:pt idx="15535">
                  <c:v>-238.99600018000001</c:v>
                </c:pt>
                <c:pt idx="15536">
                  <c:v>-238.710999966</c:v>
                </c:pt>
                <c:pt idx="15537">
                  <c:v>-238.516000018</c:v>
                </c:pt>
                <c:pt idx="15538">
                  <c:v>-238.57500002500001</c:v>
                </c:pt>
                <c:pt idx="15539">
                  <c:v>-238.64400016600001</c:v>
                </c:pt>
                <c:pt idx="15540">
                  <c:v>-238.72800003699999</c:v>
                </c:pt>
                <c:pt idx="15541">
                  <c:v>-238.79300012499999</c:v>
                </c:pt>
                <c:pt idx="15542">
                  <c:v>-238.77199999999999</c:v>
                </c:pt>
                <c:pt idx="15543">
                  <c:v>-238.65199995899999</c:v>
                </c:pt>
                <c:pt idx="15544">
                  <c:v>-238.46700014499999</c:v>
                </c:pt>
                <c:pt idx="15545">
                  <c:v>-238.25300009899999</c:v>
                </c:pt>
                <c:pt idx="15546">
                  <c:v>-238.13300005900001</c:v>
                </c:pt>
                <c:pt idx="15547">
                  <c:v>-238.155999896</c:v>
                </c:pt>
                <c:pt idx="15548">
                  <c:v>-238.24999990200001</c:v>
                </c:pt>
                <c:pt idx="15549">
                  <c:v>-238.34000016799999</c:v>
                </c:pt>
                <c:pt idx="15550">
                  <c:v>-238.452999957</c:v>
                </c:pt>
                <c:pt idx="15551">
                  <c:v>-238.468000002</c:v>
                </c:pt>
                <c:pt idx="15552">
                  <c:v>-238.32100007</c:v>
                </c:pt>
                <c:pt idx="15553">
                  <c:v>-238.04500013399999</c:v>
                </c:pt>
                <c:pt idx="15554">
                  <c:v>-237.62299980700001</c:v>
                </c:pt>
                <c:pt idx="15555">
                  <c:v>-237.45999997499999</c:v>
                </c:pt>
                <c:pt idx="15556">
                  <c:v>-237.53800007999999</c:v>
                </c:pt>
                <c:pt idx="15557">
                  <c:v>-237.66199986000001</c:v>
                </c:pt>
                <c:pt idx="15558">
                  <c:v>-237.83300011399999</c:v>
                </c:pt>
                <c:pt idx="15559">
                  <c:v>-238.02300015200001</c:v>
                </c:pt>
                <c:pt idx="15560">
                  <c:v>-238.131000032</c:v>
                </c:pt>
                <c:pt idx="15561">
                  <c:v>-237.96700002899999</c:v>
                </c:pt>
                <c:pt idx="15562">
                  <c:v>-237.63800016600001</c:v>
                </c:pt>
                <c:pt idx="15563">
                  <c:v>-237.23199973999999</c:v>
                </c:pt>
                <c:pt idx="15564">
                  <c:v>-237.059000088</c:v>
                </c:pt>
                <c:pt idx="15565">
                  <c:v>-237.22399994700001</c:v>
                </c:pt>
                <c:pt idx="15566">
                  <c:v>-237.354000122</c:v>
                </c:pt>
                <c:pt idx="15567">
                  <c:v>-237.458999804</c:v>
                </c:pt>
                <c:pt idx="15568">
                  <c:v>-237.48200026999999</c:v>
                </c:pt>
                <c:pt idx="15569">
                  <c:v>-237.407000049</c:v>
                </c:pt>
                <c:pt idx="15570">
                  <c:v>-237.24799995500001</c:v>
                </c:pt>
                <c:pt idx="15571">
                  <c:v>-236.969999992</c:v>
                </c:pt>
                <c:pt idx="15572">
                  <c:v>-236.609000014</c:v>
                </c:pt>
                <c:pt idx="15573">
                  <c:v>-236.54799997999999</c:v>
                </c:pt>
                <c:pt idx="15574">
                  <c:v>-236.78100012499999</c:v>
                </c:pt>
                <c:pt idx="15575">
                  <c:v>-236.99499985700001</c:v>
                </c:pt>
                <c:pt idx="15576">
                  <c:v>-237.06700019499999</c:v>
                </c:pt>
                <c:pt idx="15577">
                  <c:v>-237.095999799</c:v>
                </c:pt>
                <c:pt idx="15578">
                  <c:v>-237.02200006199999</c:v>
                </c:pt>
                <c:pt idx="15579">
                  <c:v>-236.887999834</c:v>
                </c:pt>
                <c:pt idx="15580">
                  <c:v>-236.66700016499999</c:v>
                </c:pt>
                <c:pt idx="15581">
                  <c:v>-236.29499988200001</c:v>
                </c:pt>
                <c:pt idx="15582">
                  <c:v>-236.17399998499999</c:v>
                </c:pt>
                <c:pt idx="15583">
                  <c:v>-236.20599978600001</c:v>
                </c:pt>
                <c:pt idx="15584">
                  <c:v>-236.33199990700001</c:v>
                </c:pt>
                <c:pt idx="15585">
                  <c:v>-236.449999921</c:v>
                </c:pt>
                <c:pt idx="15586">
                  <c:v>-236.51000009800001</c:v>
                </c:pt>
                <c:pt idx="15587">
                  <c:v>-236.517000035</c:v>
                </c:pt>
                <c:pt idx="15588">
                  <c:v>-236.47400024300001</c:v>
                </c:pt>
                <c:pt idx="15589">
                  <c:v>-236.342000042</c:v>
                </c:pt>
                <c:pt idx="15590">
                  <c:v>-235.969000217</c:v>
                </c:pt>
                <c:pt idx="15591">
                  <c:v>-235.81500003299999</c:v>
                </c:pt>
                <c:pt idx="15592">
                  <c:v>-235.87799978000001</c:v>
                </c:pt>
                <c:pt idx="15593">
                  <c:v>-235.98599997299999</c:v>
                </c:pt>
                <c:pt idx="15594">
                  <c:v>-236.18199977800001</c:v>
                </c:pt>
                <c:pt idx="15595">
                  <c:v>-236.24699986499999</c:v>
                </c:pt>
                <c:pt idx="15596">
                  <c:v>-236.191999912</c:v>
                </c:pt>
                <c:pt idx="15597">
                  <c:v>-236.00199987400001</c:v>
                </c:pt>
                <c:pt idx="15598">
                  <c:v>-235.66799978700001</c:v>
                </c:pt>
                <c:pt idx="15599">
                  <c:v>-235.29000005200001</c:v>
                </c:pt>
                <c:pt idx="15600">
                  <c:v>-235.20900006400001</c:v>
                </c:pt>
                <c:pt idx="15601">
                  <c:v>-235.308999836</c:v>
                </c:pt>
                <c:pt idx="15602">
                  <c:v>-235.50299992800001</c:v>
                </c:pt>
                <c:pt idx="15603">
                  <c:v>-235.76000008</c:v>
                </c:pt>
                <c:pt idx="15604">
                  <c:v>-235.918999859</c:v>
                </c:pt>
                <c:pt idx="15605">
                  <c:v>-235.834000132</c:v>
                </c:pt>
                <c:pt idx="15606">
                  <c:v>-235.624999995</c:v>
                </c:pt>
                <c:pt idx="15607">
                  <c:v>-235.29399979199999</c:v>
                </c:pt>
                <c:pt idx="15608">
                  <c:v>-234.91800008300001</c:v>
                </c:pt>
                <c:pt idx="15609">
                  <c:v>-234.92999993000001</c:v>
                </c:pt>
                <c:pt idx="15610">
                  <c:v>-235.034999927</c:v>
                </c:pt>
                <c:pt idx="15611">
                  <c:v>-235.15799985000001</c:v>
                </c:pt>
                <c:pt idx="15612">
                  <c:v>-235.215000145</c:v>
                </c:pt>
                <c:pt idx="15613">
                  <c:v>-235.25300002700001</c:v>
                </c:pt>
                <c:pt idx="15614">
                  <c:v>-235.19999978600001</c:v>
                </c:pt>
                <c:pt idx="15615">
                  <c:v>-235.03099987300001</c:v>
                </c:pt>
                <c:pt idx="15616">
                  <c:v>-234.776999918</c:v>
                </c:pt>
                <c:pt idx="15617">
                  <c:v>-234.503999865</c:v>
                </c:pt>
                <c:pt idx="15618">
                  <c:v>-234.61999985200001</c:v>
                </c:pt>
                <c:pt idx="15619">
                  <c:v>-234.74799999999999</c:v>
                </c:pt>
                <c:pt idx="15620">
                  <c:v>-234.828000132</c:v>
                </c:pt>
                <c:pt idx="15621">
                  <c:v>-234.91800008300001</c:v>
                </c:pt>
                <c:pt idx="15622">
                  <c:v>-234.94700000200001</c:v>
                </c:pt>
                <c:pt idx="15623">
                  <c:v>-234.96299990200001</c:v>
                </c:pt>
                <c:pt idx="15624">
                  <c:v>-234.80299995300001</c:v>
                </c:pt>
                <c:pt idx="15625">
                  <c:v>-234.50000012500001</c:v>
                </c:pt>
                <c:pt idx="15626">
                  <c:v>-234.10900005799999</c:v>
                </c:pt>
                <c:pt idx="15627">
                  <c:v>-234.03699972000001</c:v>
                </c:pt>
                <c:pt idx="15628">
                  <c:v>-234.14499991299999</c:v>
                </c:pt>
                <c:pt idx="15629">
                  <c:v>-234.280999855</c:v>
                </c:pt>
                <c:pt idx="15630">
                  <c:v>-234.39699984200001</c:v>
                </c:pt>
                <c:pt idx="15631">
                  <c:v>-234.50300000799999</c:v>
                </c:pt>
                <c:pt idx="15632">
                  <c:v>-234.579000087</c:v>
                </c:pt>
                <c:pt idx="15633">
                  <c:v>-234.518999909</c:v>
                </c:pt>
                <c:pt idx="15634">
                  <c:v>-234.19099990300001</c:v>
                </c:pt>
                <c:pt idx="15635">
                  <c:v>-233.761999954</c:v>
                </c:pt>
                <c:pt idx="15636">
                  <c:v>-233.715000108</c:v>
                </c:pt>
                <c:pt idx="15637">
                  <c:v>-233.81199999699999</c:v>
                </c:pt>
                <c:pt idx="15638">
                  <c:v>-234.03200012400001</c:v>
                </c:pt>
                <c:pt idx="15639">
                  <c:v>-234.15499973300001</c:v>
                </c:pt>
                <c:pt idx="15640">
                  <c:v>-234.18800002</c:v>
                </c:pt>
                <c:pt idx="15641">
                  <c:v>-234.07100017600001</c:v>
                </c:pt>
                <c:pt idx="15642">
                  <c:v>-233.85899984299999</c:v>
                </c:pt>
                <c:pt idx="15643">
                  <c:v>-233.55400030300001</c:v>
                </c:pt>
                <c:pt idx="15644">
                  <c:v>-233.17500008299999</c:v>
                </c:pt>
                <c:pt idx="15645">
                  <c:v>-233.217999875</c:v>
                </c:pt>
                <c:pt idx="15646">
                  <c:v>-233.42399981299999</c:v>
                </c:pt>
                <c:pt idx="15647">
                  <c:v>-233.722999902</c:v>
                </c:pt>
                <c:pt idx="15648">
                  <c:v>-233.89000010199999</c:v>
                </c:pt>
                <c:pt idx="15649">
                  <c:v>-233.88100013799999</c:v>
                </c:pt>
                <c:pt idx="15650">
                  <c:v>-233.792000043</c:v>
                </c:pt>
                <c:pt idx="15651">
                  <c:v>-233.578999853</c:v>
                </c:pt>
                <c:pt idx="15652">
                  <c:v>-233.32899995099999</c:v>
                </c:pt>
                <c:pt idx="15653">
                  <c:v>-232.97999981999999</c:v>
                </c:pt>
                <c:pt idx="15654">
                  <c:v>-233.00999990899999</c:v>
                </c:pt>
                <c:pt idx="15655">
                  <c:v>-233.12200015600001</c:v>
                </c:pt>
                <c:pt idx="15656">
                  <c:v>-233.215999848</c:v>
                </c:pt>
                <c:pt idx="15657">
                  <c:v>-233.335999888</c:v>
                </c:pt>
                <c:pt idx="15658">
                  <c:v>-233.37899999499999</c:v>
                </c:pt>
                <c:pt idx="15659">
                  <c:v>-233.31199988</c:v>
                </c:pt>
                <c:pt idx="15660">
                  <c:v>-233.17600025300001</c:v>
                </c:pt>
                <c:pt idx="15661">
                  <c:v>-232.99600003500001</c:v>
                </c:pt>
                <c:pt idx="15662">
                  <c:v>-232.74900001699999</c:v>
                </c:pt>
                <c:pt idx="15663">
                  <c:v>-232.777000079</c:v>
                </c:pt>
                <c:pt idx="15664">
                  <c:v>-232.84399987899999</c:v>
                </c:pt>
                <c:pt idx="15665">
                  <c:v>-232.95200007299999</c:v>
                </c:pt>
                <c:pt idx="15666">
                  <c:v>-233.04600007799999</c:v>
                </c:pt>
                <c:pt idx="15667">
                  <c:v>-233.17199988499999</c:v>
                </c:pt>
                <c:pt idx="15668">
                  <c:v>-233.106999798</c:v>
                </c:pt>
                <c:pt idx="15669">
                  <c:v>-232.89899983199999</c:v>
                </c:pt>
                <c:pt idx="15670">
                  <c:v>-232.54399993499999</c:v>
                </c:pt>
                <c:pt idx="15671">
                  <c:v>-232.13699996700001</c:v>
                </c:pt>
                <c:pt idx="15672">
                  <c:v>-232.18599983999999</c:v>
                </c:pt>
                <c:pt idx="15673">
                  <c:v>-232.31099979000001</c:v>
                </c:pt>
                <c:pt idx="15674">
                  <c:v>-232.47500010799999</c:v>
                </c:pt>
                <c:pt idx="15675">
                  <c:v>-232.66800002900001</c:v>
                </c:pt>
                <c:pt idx="15676">
                  <c:v>-232.85700021100001</c:v>
                </c:pt>
                <c:pt idx="15677">
                  <c:v>-232.86099995000001</c:v>
                </c:pt>
                <c:pt idx="15678">
                  <c:v>-232.61499978800001</c:v>
                </c:pt>
                <c:pt idx="15679">
                  <c:v>-232.272999908</c:v>
                </c:pt>
                <c:pt idx="15680">
                  <c:v>-231.88799992200001</c:v>
                </c:pt>
                <c:pt idx="15681">
                  <c:v>-231.97899973</c:v>
                </c:pt>
                <c:pt idx="15682">
                  <c:v>-232.15699992099999</c:v>
                </c:pt>
                <c:pt idx="15683">
                  <c:v>-232.30500002400001</c:v>
                </c:pt>
                <c:pt idx="15684">
                  <c:v>-232.41600010100001</c:v>
                </c:pt>
                <c:pt idx="15685">
                  <c:v>-232.39700000299999</c:v>
                </c:pt>
                <c:pt idx="15686">
                  <c:v>-232.32299995100001</c:v>
                </c:pt>
                <c:pt idx="15687">
                  <c:v>-232.121999923</c:v>
                </c:pt>
                <c:pt idx="15688">
                  <c:v>-231.80799979</c:v>
                </c:pt>
                <c:pt idx="15689">
                  <c:v>-231.52000000699999</c:v>
                </c:pt>
                <c:pt idx="15690">
                  <c:v>-231.703000108</c:v>
                </c:pt>
                <c:pt idx="15691">
                  <c:v>-231.97700001800001</c:v>
                </c:pt>
                <c:pt idx="15692">
                  <c:v>-232.11700001299999</c:v>
                </c:pt>
                <c:pt idx="15693">
                  <c:v>-232.17600002</c:v>
                </c:pt>
                <c:pt idx="15694">
                  <c:v>-232.17800004599999</c:v>
                </c:pt>
                <c:pt idx="15695">
                  <c:v>-232.07599993299999</c:v>
                </c:pt>
                <c:pt idx="15696">
                  <c:v>-231.953999866</c:v>
                </c:pt>
                <c:pt idx="15697">
                  <c:v>-231.64000004799999</c:v>
                </c:pt>
                <c:pt idx="15698">
                  <c:v>-231.30500010399999</c:v>
                </c:pt>
                <c:pt idx="15699">
                  <c:v>-231.338999933</c:v>
                </c:pt>
                <c:pt idx="15700">
                  <c:v>-231.422999804</c:v>
                </c:pt>
                <c:pt idx="15701">
                  <c:v>-231.567000167</c:v>
                </c:pt>
                <c:pt idx="15702">
                  <c:v>-231.6790001</c:v>
                </c:pt>
                <c:pt idx="15703">
                  <c:v>-231.717999838</c:v>
                </c:pt>
                <c:pt idx="15704">
                  <c:v>-231.702000252</c:v>
                </c:pt>
                <c:pt idx="15705">
                  <c:v>-231.635999994</c:v>
                </c:pt>
                <c:pt idx="15706">
                  <c:v>-231.41199981299999</c:v>
                </c:pt>
                <c:pt idx="15707">
                  <c:v>-231.061999826</c:v>
                </c:pt>
                <c:pt idx="15708">
                  <c:v>-231.09399994099999</c:v>
                </c:pt>
                <c:pt idx="15709">
                  <c:v>-231.18699977599999</c:v>
                </c:pt>
                <c:pt idx="15710">
                  <c:v>-231.347999896</c:v>
                </c:pt>
                <c:pt idx="15711">
                  <c:v>-231.52500023100001</c:v>
                </c:pt>
                <c:pt idx="15712">
                  <c:v>-231.557999889</c:v>
                </c:pt>
                <c:pt idx="15713">
                  <c:v>-231.46300002699999</c:v>
                </c:pt>
                <c:pt idx="15714">
                  <c:v>-231.19099983000001</c:v>
                </c:pt>
                <c:pt idx="15715">
                  <c:v>-230.85899977</c:v>
                </c:pt>
                <c:pt idx="15716">
                  <c:v>-230.564999906</c:v>
                </c:pt>
                <c:pt idx="15717">
                  <c:v>-230.640000128</c:v>
                </c:pt>
                <c:pt idx="15718">
                  <c:v>-230.81700014899999</c:v>
                </c:pt>
                <c:pt idx="15719">
                  <c:v>-231.078000041</c:v>
                </c:pt>
                <c:pt idx="15720">
                  <c:v>-231.342999986</c:v>
                </c:pt>
                <c:pt idx="15721">
                  <c:v>-231.38299989500001</c:v>
                </c:pt>
                <c:pt idx="15722">
                  <c:v>-231.23599996300001</c:v>
                </c:pt>
                <c:pt idx="15723">
                  <c:v>-230.99199982799999</c:v>
                </c:pt>
                <c:pt idx="15724">
                  <c:v>-230.64099998399999</c:v>
                </c:pt>
                <c:pt idx="15725">
                  <c:v>-230.439000099</c:v>
                </c:pt>
                <c:pt idx="15726">
                  <c:v>-230.52700002399999</c:v>
                </c:pt>
                <c:pt idx="15727">
                  <c:v>-230.65300014600001</c:v>
                </c:pt>
                <c:pt idx="15728">
                  <c:v>-230.78399986299999</c:v>
                </c:pt>
                <c:pt idx="15729">
                  <c:v>-230.84400004</c:v>
                </c:pt>
                <c:pt idx="15730">
                  <c:v>-230.86499985099999</c:v>
                </c:pt>
                <c:pt idx="15731">
                  <c:v>-230.77100015900001</c:v>
                </c:pt>
                <c:pt idx="15732">
                  <c:v>-230.551999889</c:v>
                </c:pt>
                <c:pt idx="15733">
                  <c:v>-230.28100017700001</c:v>
                </c:pt>
                <c:pt idx="15734">
                  <c:v>-230.15499974100001</c:v>
                </c:pt>
                <c:pt idx="15735">
                  <c:v>-230.347999977</c:v>
                </c:pt>
                <c:pt idx="15736">
                  <c:v>-230.450999946</c:v>
                </c:pt>
                <c:pt idx="15737">
                  <c:v>-230.55399991600001</c:v>
                </c:pt>
                <c:pt idx="15738">
                  <c:v>-230.619000003</c:v>
                </c:pt>
                <c:pt idx="15739">
                  <c:v>-230.63099984999999</c:v>
                </c:pt>
                <c:pt idx="15740">
                  <c:v>-230.611999752</c:v>
                </c:pt>
                <c:pt idx="15741">
                  <c:v>-230.393999966</c:v>
                </c:pt>
                <c:pt idx="15742">
                  <c:v>-230.04700017600001</c:v>
                </c:pt>
                <c:pt idx="15743">
                  <c:v>-229.74399972000001</c:v>
                </c:pt>
                <c:pt idx="15744">
                  <c:v>-229.805000068</c:v>
                </c:pt>
                <c:pt idx="15745">
                  <c:v>-229.941999866</c:v>
                </c:pt>
                <c:pt idx="15746">
                  <c:v>-230.092999851</c:v>
                </c:pt>
                <c:pt idx="15747">
                  <c:v>-230.230999819</c:v>
                </c:pt>
                <c:pt idx="15748">
                  <c:v>-230.34699980600001</c:v>
                </c:pt>
                <c:pt idx="15749">
                  <c:v>-230.404999957</c:v>
                </c:pt>
                <c:pt idx="15750">
                  <c:v>-230.216000089</c:v>
                </c:pt>
                <c:pt idx="15751">
                  <c:v>-229.82599987899999</c:v>
                </c:pt>
                <c:pt idx="15752">
                  <c:v>-229.57100006799999</c:v>
                </c:pt>
                <c:pt idx="15753">
                  <c:v>-229.634000128</c:v>
                </c:pt>
                <c:pt idx="15754">
                  <c:v>-229.83899989599999</c:v>
                </c:pt>
                <c:pt idx="15755">
                  <c:v>-230.01000015100001</c:v>
                </c:pt>
                <c:pt idx="15756">
                  <c:v>-230.10700003900001</c:v>
                </c:pt>
                <c:pt idx="15757">
                  <c:v>-230.112999806</c:v>
                </c:pt>
                <c:pt idx="15758">
                  <c:v>-229.960000108</c:v>
                </c:pt>
                <c:pt idx="15759">
                  <c:v>-229.73199987300001</c:v>
                </c:pt>
                <c:pt idx="15760">
                  <c:v>-229.39500021699999</c:v>
                </c:pt>
                <c:pt idx="15761">
                  <c:v>-229.182000028</c:v>
                </c:pt>
                <c:pt idx="15762">
                  <c:v>-229.32899995899999</c:v>
                </c:pt>
                <c:pt idx="15763">
                  <c:v>-229.60200001300001</c:v>
                </c:pt>
                <c:pt idx="15764">
                  <c:v>-229.87500006600001</c:v>
                </c:pt>
                <c:pt idx="15765">
                  <c:v>-229.94999997299999</c:v>
                </c:pt>
                <c:pt idx="15766">
                  <c:v>-229.908999894</c:v>
                </c:pt>
                <c:pt idx="15767">
                  <c:v>-229.761999962</c:v>
                </c:pt>
                <c:pt idx="15768">
                  <c:v>-229.50899986300001</c:v>
                </c:pt>
                <c:pt idx="15769">
                  <c:v>-229.25300019599999</c:v>
                </c:pt>
                <c:pt idx="15770">
                  <c:v>-229.066000041</c:v>
                </c:pt>
                <c:pt idx="15771">
                  <c:v>-229.14599985800001</c:v>
                </c:pt>
                <c:pt idx="15772">
                  <c:v>-229.239999864</c:v>
                </c:pt>
                <c:pt idx="15773">
                  <c:v>-229.351000255</c:v>
                </c:pt>
                <c:pt idx="15774">
                  <c:v>-229.44400009</c:v>
                </c:pt>
                <c:pt idx="15775">
                  <c:v>-229.45499976599999</c:v>
                </c:pt>
                <c:pt idx="15776">
                  <c:v>-229.365999985</c:v>
                </c:pt>
                <c:pt idx="15777">
                  <c:v>-229.21200011600001</c:v>
                </c:pt>
                <c:pt idx="15778">
                  <c:v>-229.02800015899999</c:v>
                </c:pt>
                <c:pt idx="15779">
                  <c:v>-228.91700008199999</c:v>
                </c:pt>
                <c:pt idx="15780">
                  <c:v>-228.96300007100001</c:v>
                </c:pt>
                <c:pt idx="15781">
                  <c:v>-229.08199994099999</c:v>
                </c:pt>
                <c:pt idx="15782">
                  <c:v>-229.201000126</c:v>
                </c:pt>
                <c:pt idx="15783">
                  <c:v>-229.341999977</c:v>
                </c:pt>
                <c:pt idx="15784">
                  <c:v>-229.38700011</c:v>
                </c:pt>
                <c:pt idx="15785">
                  <c:v>-229.27199997899999</c:v>
                </c:pt>
                <c:pt idx="15786">
                  <c:v>-229.026999988</c:v>
                </c:pt>
                <c:pt idx="15787">
                  <c:v>-228.633999894</c:v>
                </c:pt>
                <c:pt idx="15788">
                  <c:v>-228.479999711</c:v>
                </c:pt>
                <c:pt idx="15789">
                  <c:v>-228.58299999499999</c:v>
                </c:pt>
                <c:pt idx="15790">
                  <c:v>-228.731999954</c:v>
                </c:pt>
                <c:pt idx="15791">
                  <c:v>-228.93100027</c:v>
                </c:pt>
                <c:pt idx="15792">
                  <c:v>-229.149999912</c:v>
                </c:pt>
                <c:pt idx="15793">
                  <c:v>-229.28799988</c:v>
                </c:pt>
                <c:pt idx="15794">
                  <c:v>-229.15599999299999</c:v>
                </c:pt>
                <c:pt idx="15795">
                  <c:v>-228.85700021900001</c:v>
                </c:pt>
                <c:pt idx="15796">
                  <c:v>-228.47900016899999</c:v>
                </c:pt>
                <c:pt idx="15797">
                  <c:v>-228.31800004900001</c:v>
                </c:pt>
                <c:pt idx="15798">
                  <c:v>-228.508000087</c:v>
                </c:pt>
                <c:pt idx="15799">
                  <c:v>-228.66500015400001</c:v>
                </c:pt>
                <c:pt idx="15800">
                  <c:v>-228.79800021200001</c:v>
                </c:pt>
                <c:pt idx="15801">
                  <c:v>-228.85100013799999</c:v>
                </c:pt>
                <c:pt idx="15802">
                  <c:v>-228.80200026599999</c:v>
                </c:pt>
                <c:pt idx="15803">
                  <c:v>-228.674999974</c:v>
                </c:pt>
                <c:pt idx="15804">
                  <c:v>-228.42800027000001</c:v>
                </c:pt>
                <c:pt idx="15805">
                  <c:v>-228.09600021</c:v>
                </c:pt>
                <c:pt idx="15806">
                  <c:v>-228.04900004999999</c:v>
                </c:pt>
                <c:pt idx="15807">
                  <c:v>-228.30700005899999</c:v>
                </c:pt>
                <c:pt idx="15808">
                  <c:v>-228.54599996900001</c:v>
                </c:pt>
                <c:pt idx="15809">
                  <c:v>-228.645999741</c:v>
                </c:pt>
                <c:pt idx="15810">
                  <c:v>-228.701999865</c:v>
                </c:pt>
                <c:pt idx="15811">
                  <c:v>-228.65999992900001</c:v>
                </c:pt>
                <c:pt idx="15812">
                  <c:v>-228.55500024700001</c:v>
                </c:pt>
                <c:pt idx="15813">
                  <c:v>-228.36400003899999</c:v>
                </c:pt>
                <c:pt idx="15814">
                  <c:v>-228.01999981700001</c:v>
                </c:pt>
                <c:pt idx="15815">
                  <c:v>-227.916000306</c:v>
                </c:pt>
                <c:pt idx="15816">
                  <c:v>-227.972999972</c:v>
                </c:pt>
                <c:pt idx="15817">
                  <c:v>-228.12499981400001</c:v>
                </c:pt>
                <c:pt idx="15818">
                  <c:v>-228.26899986199999</c:v>
                </c:pt>
                <c:pt idx="15819">
                  <c:v>-228.359999985</c:v>
                </c:pt>
                <c:pt idx="15820">
                  <c:v>-228.39499998400001</c:v>
                </c:pt>
                <c:pt idx="15821">
                  <c:v>-228.37999993899999</c:v>
                </c:pt>
                <c:pt idx="15822">
                  <c:v>-228.27800014100001</c:v>
                </c:pt>
                <c:pt idx="15823">
                  <c:v>-227.93300006300001</c:v>
                </c:pt>
                <c:pt idx="15824">
                  <c:v>-227.79699980699999</c:v>
                </c:pt>
                <c:pt idx="15825">
                  <c:v>-227.885999903</c:v>
                </c:pt>
                <c:pt idx="15826">
                  <c:v>-228.01999981700001</c:v>
                </c:pt>
                <c:pt idx="15827">
                  <c:v>-228.243000142</c:v>
                </c:pt>
                <c:pt idx="15828">
                  <c:v>-228.33699983299999</c:v>
                </c:pt>
                <c:pt idx="15829">
                  <c:v>-228.31099979800001</c:v>
                </c:pt>
                <c:pt idx="15830">
                  <c:v>-228.14900013600001</c:v>
                </c:pt>
                <c:pt idx="15831">
                  <c:v>-227.843999967</c:v>
                </c:pt>
                <c:pt idx="15832">
                  <c:v>-227.49300012399999</c:v>
                </c:pt>
                <c:pt idx="15833">
                  <c:v>-227.43200009</c:v>
                </c:pt>
                <c:pt idx="15834">
                  <c:v>-227.557999897</c:v>
                </c:pt>
                <c:pt idx="15835">
                  <c:v>-227.77899987999999</c:v>
                </c:pt>
                <c:pt idx="15836">
                  <c:v>-228.06199975300001</c:v>
                </c:pt>
                <c:pt idx="15837">
                  <c:v>-228.32099993200001</c:v>
                </c:pt>
                <c:pt idx="15838">
                  <c:v>-228.33699983299999</c:v>
                </c:pt>
                <c:pt idx="15839">
                  <c:v>-228.22699992700001</c:v>
                </c:pt>
                <c:pt idx="15840">
                  <c:v>-227.99500026699999</c:v>
                </c:pt>
                <c:pt idx="15841">
                  <c:v>-227.71800016099999</c:v>
                </c:pt>
                <c:pt idx="15842">
                  <c:v>-227.82000027399999</c:v>
                </c:pt>
                <c:pt idx="15843">
                  <c:v>-228.02300001500001</c:v>
                </c:pt>
                <c:pt idx="15844">
                  <c:v>-228.24399999799999</c:v>
                </c:pt>
                <c:pt idx="15845">
                  <c:v>-228.39900003700001</c:v>
                </c:pt>
                <c:pt idx="15846">
                  <c:v>-228.53600014899999</c:v>
                </c:pt>
                <c:pt idx="15847">
                  <c:v>-228.585000022</c:v>
                </c:pt>
                <c:pt idx="15848">
                  <c:v>-228.51500002399999</c:v>
                </c:pt>
                <c:pt idx="15849">
                  <c:v>-228.362999868</c:v>
                </c:pt>
                <c:pt idx="15850">
                  <c:v>-228.18999990099999</c:v>
                </c:pt>
                <c:pt idx="15851">
                  <c:v>-228.392999957</c:v>
                </c:pt>
                <c:pt idx="15852">
                  <c:v>-228.619000164</c:v>
                </c:pt>
                <c:pt idx="15853">
                  <c:v>-228.79599987099999</c:v>
                </c:pt>
                <c:pt idx="15854">
                  <c:v>-228.98599990899999</c:v>
                </c:pt>
                <c:pt idx="15855">
                  <c:v>-229.115000227</c:v>
                </c:pt>
                <c:pt idx="15856">
                  <c:v>-229.2309999</c:v>
                </c:pt>
                <c:pt idx="15857">
                  <c:v>-229.17399992</c:v>
                </c:pt>
                <c:pt idx="15858">
                  <c:v>-228.97200003500001</c:v>
                </c:pt>
                <c:pt idx="15859">
                  <c:v>-228.68100005400001</c:v>
                </c:pt>
                <c:pt idx="15860">
                  <c:v>-228.65400016300001</c:v>
                </c:pt>
                <c:pt idx="15861">
                  <c:v>-228.70599991899999</c:v>
                </c:pt>
                <c:pt idx="15862">
                  <c:v>-228.78599973600001</c:v>
                </c:pt>
                <c:pt idx="15863">
                  <c:v>-228.84799994100001</c:v>
                </c:pt>
                <c:pt idx="15864">
                  <c:v>-228.900999867</c:v>
                </c:pt>
                <c:pt idx="15865">
                  <c:v>-228.92600004600001</c:v>
                </c:pt>
                <c:pt idx="15866">
                  <c:v>-228.814000112</c:v>
                </c:pt>
                <c:pt idx="15867">
                  <c:v>-228.43400003599999</c:v>
                </c:pt>
                <c:pt idx="15868">
                  <c:v>-227.95300001699999</c:v>
                </c:pt>
                <c:pt idx="15869">
                  <c:v>-227.83599985999999</c:v>
                </c:pt>
                <c:pt idx="15870">
                  <c:v>-227.876999939</c:v>
                </c:pt>
                <c:pt idx="15871">
                  <c:v>-228.041999799</c:v>
                </c:pt>
                <c:pt idx="15872">
                  <c:v>-228.11099994</c:v>
                </c:pt>
                <c:pt idx="15873">
                  <c:v>-228.09199984200001</c:v>
                </c:pt>
                <c:pt idx="15874">
                  <c:v>-227.92499995599999</c:v>
                </c:pt>
                <c:pt idx="15875">
                  <c:v>-227.66199972199999</c:v>
                </c:pt>
                <c:pt idx="15876">
                  <c:v>-227.30699982499999</c:v>
                </c:pt>
                <c:pt idx="15877">
                  <c:v>-226.87499999299999</c:v>
                </c:pt>
                <c:pt idx="15878">
                  <c:v>-226.84500021900001</c:v>
                </c:pt>
                <c:pt idx="15879">
                  <c:v>-226.99500003399999</c:v>
                </c:pt>
                <c:pt idx="15880">
                  <c:v>-227.23900016900001</c:v>
                </c:pt>
                <c:pt idx="15881">
                  <c:v>-227.35299981399999</c:v>
                </c:pt>
                <c:pt idx="15882">
                  <c:v>-227.294000122</c:v>
                </c:pt>
                <c:pt idx="15883">
                  <c:v>-227.153999812</c:v>
                </c:pt>
                <c:pt idx="15884">
                  <c:v>-226.892000064</c:v>
                </c:pt>
                <c:pt idx="15885">
                  <c:v>-226.59199980599999</c:v>
                </c:pt>
                <c:pt idx="15886">
                  <c:v>-226.190000062</c:v>
                </c:pt>
                <c:pt idx="15887">
                  <c:v>-226.146999956</c:v>
                </c:pt>
                <c:pt idx="15888">
                  <c:v>-226.202999766</c:v>
                </c:pt>
                <c:pt idx="15889">
                  <c:v>-226.24200013199999</c:v>
                </c:pt>
                <c:pt idx="15890">
                  <c:v>-226.31000010299999</c:v>
                </c:pt>
                <c:pt idx="15891">
                  <c:v>-226.30199999499999</c:v>
                </c:pt>
                <c:pt idx="15892">
                  <c:v>-226.18700017899999</c:v>
                </c:pt>
                <c:pt idx="15893">
                  <c:v>-226.00200005100001</c:v>
                </c:pt>
                <c:pt idx="15894">
                  <c:v>-225.77299995999999</c:v>
                </c:pt>
                <c:pt idx="15895">
                  <c:v>-225.47200015999999</c:v>
                </c:pt>
                <c:pt idx="15896">
                  <c:v>-225.42600017000001</c:v>
                </c:pt>
                <c:pt idx="15897">
                  <c:v>-225.43700016099999</c:v>
                </c:pt>
                <c:pt idx="15898">
                  <c:v>-225.49100025800001</c:v>
                </c:pt>
                <c:pt idx="15899">
                  <c:v>-225.53300019400001</c:v>
                </c:pt>
                <c:pt idx="15900">
                  <c:v>-225.60800010099999</c:v>
                </c:pt>
                <c:pt idx="15901">
                  <c:v>-225.49700002399999</c:v>
                </c:pt>
                <c:pt idx="15902">
                  <c:v>-225.241000042</c:v>
                </c:pt>
                <c:pt idx="15903">
                  <c:v>-224.83699995800001</c:v>
                </c:pt>
                <c:pt idx="15904">
                  <c:v>-224.36200002000001</c:v>
                </c:pt>
                <c:pt idx="15905">
                  <c:v>-224.34999985900001</c:v>
                </c:pt>
                <c:pt idx="15906">
                  <c:v>-224.418000143</c:v>
                </c:pt>
                <c:pt idx="15907">
                  <c:v>-224.52699987899999</c:v>
                </c:pt>
                <c:pt idx="15908">
                  <c:v>-224.66899990100001</c:v>
                </c:pt>
                <c:pt idx="15909">
                  <c:v>-224.810999923</c:v>
                </c:pt>
                <c:pt idx="15910">
                  <c:v>-224.76699995999999</c:v>
                </c:pt>
                <c:pt idx="15911">
                  <c:v>-224.473999953</c:v>
                </c:pt>
                <c:pt idx="15912">
                  <c:v>-224.084000057</c:v>
                </c:pt>
                <c:pt idx="15913">
                  <c:v>-223.62400016300001</c:v>
                </c:pt>
                <c:pt idx="15914">
                  <c:v>-223.657999991</c:v>
                </c:pt>
                <c:pt idx="15915">
                  <c:v>-223.77800003199999</c:v>
                </c:pt>
                <c:pt idx="15916">
                  <c:v>-223.872999894</c:v>
                </c:pt>
                <c:pt idx="15917">
                  <c:v>-223.932999757</c:v>
                </c:pt>
                <c:pt idx="15918">
                  <c:v>-223.86599995700001</c:v>
                </c:pt>
                <c:pt idx="15919">
                  <c:v>-223.74599991599999</c:v>
                </c:pt>
                <c:pt idx="15920">
                  <c:v>-223.499000212</c:v>
                </c:pt>
                <c:pt idx="15921">
                  <c:v>-223.13700006299999</c:v>
                </c:pt>
                <c:pt idx="15922">
                  <c:v>-222.77300020199999</c:v>
                </c:pt>
                <c:pt idx="15923">
                  <c:v>-222.89699998200001</c:v>
                </c:pt>
                <c:pt idx="15924">
                  <c:v>-223.11500008199999</c:v>
                </c:pt>
                <c:pt idx="15925">
                  <c:v>-223.20199983699999</c:v>
                </c:pt>
                <c:pt idx="15926">
                  <c:v>-223.20900008800001</c:v>
                </c:pt>
                <c:pt idx="15927">
                  <c:v>-223.16400026900001</c:v>
                </c:pt>
                <c:pt idx="15928">
                  <c:v>-223.01700002300001</c:v>
                </c:pt>
                <c:pt idx="15929">
                  <c:v>-222.84800010999999</c:v>
                </c:pt>
                <c:pt idx="15930">
                  <c:v>-222.48799998800001</c:v>
                </c:pt>
                <c:pt idx="15931">
                  <c:v>-222.07400008299999</c:v>
                </c:pt>
                <c:pt idx="15932">
                  <c:v>-222.04800004800001</c:v>
                </c:pt>
                <c:pt idx="15933">
                  <c:v>-222.07699996700001</c:v>
                </c:pt>
                <c:pt idx="15934">
                  <c:v>-222.16699991799999</c:v>
                </c:pt>
                <c:pt idx="15935">
                  <c:v>-222.22900012299999</c:v>
                </c:pt>
                <c:pt idx="15936">
                  <c:v>-222.221999872</c:v>
                </c:pt>
                <c:pt idx="15937">
                  <c:v>-222.15999998199999</c:v>
                </c:pt>
                <c:pt idx="15938">
                  <c:v>-222.04899990499999</c:v>
                </c:pt>
                <c:pt idx="15939">
                  <c:v>-221.77700002200001</c:v>
                </c:pt>
                <c:pt idx="15940">
                  <c:v>-221.34699990300001</c:v>
                </c:pt>
                <c:pt idx="15941">
                  <c:v>-221.317999985</c:v>
                </c:pt>
                <c:pt idx="15942">
                  <c:v>-221.35500001</c:v>
                </c:pt>
                <c:pt idx="15943">
                  <c:v>-221.46200003300001</c:v>
                </c:pt>
                <c:pt idx="15944">
                  <c:v>-221.59000018099999</c:v>
                </c:pt>
                <c:pt idx="15945">
                  <c:v>-221.57699984999999</c:v>
                </c:pt>
                <c:pt idx="15946">
                  <c:v>-221.43699985500001</c:v>
                </c:pt>
                <c:pt idx="15947">
                  <c:v>-221.12000015300001</c:v>
                </c:pt>
                <c:pt idx="15948">
                  <c:v>-220.74100024800001</c:v>
                </c:pt>
                <c:pt idx="15949">
                  <c:v>-220.36400005499999</c:v>
                </c:pt>
                <c:pt idx="15950">
                  <c:v>-220.37799992800001</c:v>
                </c:pt>
                <c:pt idx="15951">
                  <c:v>-220.498999825</c:v>
                </c:pt>
                <c:pt idx="15952">
                  <c:v>-220.70700010499999</c:v>
                </c:pt>
                <c:pt idx="15953">
                  <c:v>-220.923000178</c:v>
                </c:pt>
                <c:pt idx="15954">
                  <c:v>-220.91399989999999</c:v>
                </c:pt>
                <c:pt idx="15955">
                  <c:v>-220.72500003299999</c:v>
                </c:pt>
                <c:pt idx="15956">
                  <c:v>-220.43700025000001</c:v>
                </c:pt>
                <c:pt idx="15957">
                  <c:v>-220.03999978799999</c:v>
                </c:pt>
                <c:pt idx="15958">
                  <c:v>-219.75300017500001</c:v>
                </c:pt>
                <c:pt idx="15959">
                  <c:v>-219.77899989599999</c:v>
                </c:pt>
                <c:pt idx="15960">
                  <c:v>-219.84899989300001</c:v>
                </c:pt>
                <c:pt idx="15961">
                  <c:v>-219.92599982799999</c:v>
                </c:pt>
                <c:pt idx="15962">
                  <c:v>-219.936999818</c:v>
                </c:pt>
                <c:pt idx="15963">
                  <c:v>-219.913000125</c:v>
                </c:pt>
                <c:pt idx="15964">
                  <c:v>-219.774999842</c:v>
                </c:pt>
                <c:pt idx="15965">
                  <c:v>-219.51199992299999</c:v>
                </c:pt>
                <c:pt idx="15966">
                  <c:v>-219.194999908</c:v>
                </c:pt>
                <c:pt idx="15967">
                  <c:v>-218.98100017600001</c:v>
                </c:pt>
                <c:pt idx="15968">
                  <c:v>-219.11299974900001</c:v>
                </c:pt>
                <c:pt idx="15969">
                  <c:v>-219.15999990899999</c:v>
                </c:pt>
                <c:pt idx="15970">
                  <c:v>-219.209999952</c:v>
                </c:pt>
                <c:pt idx="15971">
                  <c:v>-219.22700002299999</c:v>
                </c:pt>
                <c:pt idx="15972">
                  <c:v>-219.19400005099999</c:v>
                </c:pt>
                <c:pt idx="15973">
                  <c:v>-219.131999847</c:v>
                </c:pt>
                <c:pt idx="15974">
                  <c:v>-218.870999955</c:v>
                </c:pt>
                <c:pt idx="15975">
                  <c:v>-218.47900003199999</c:v>
                </c:pt>
                <c:pt idx="15976">
                  <c:v>-218.08500008199999</c:v>
                </c:pt>
                <c:pt idx="15977">
                  <c:v>-218.08500008199999</c:v>
                </c:pt>
                <c:pt idx="15978">
                  <c:v>-218.16499989900001</c:v>
                </c:pt>
                <c:pt idx="15979">
                  <c:v>-218.26299995900001</c:v>
                </c:pt>
                <c:pt idx="15980">
                  <c:v>-218.35299991100001</c:v>
                </c:pt>
                <c:pt idx="15981">
                  <c:v>-218.426000106</c:v>
                </c:pt>
                <c:pt idx="15982">
                  <c:v>-218.440999836</c:v>
                </c:pt>
                <c:pt idx="15983">
                  <c:v>-218.210000033</c:v>
                </c:pt>
                <c:pt idx="15984">
                  <c:v>-217.775999859</c:v>
                </c:pt>
                <c:pt idx="15985">
                  <c:v>-217.42799989900001</c:v>
                </c:pt>
                <c:pt idx="15986">
                  <c:v>-217.43100009599999</c:v>
                </c:pt>
                <c:pt idx="15987">
                  <c:v>-217.57800002799999</c:v>
                </c:pt>
                <c:pt idx="15988">
                  <c:v>-217.69800006899999</c:v>
                </c:pt>
                <c:pt idx="15989">
                  <c:v>-217.74899996799999</c:v>
                </c:pt>
                <c:pt idx="15990">
                  <c:v>-217.71100008600001</c:v>
                </c:pt>
                <c:pt idx="15991">
                  <c:v>-217.51800016499999</c:v>
                </c:pt>
                <c:pt idx="15992">
                  <c:v>-217.249000166</c:v>
                </c:pt>
                <c:pt idx="15993">
                  <c:v>-216.866000206</c:v>
                </c:pt>
                <c:pt idx="15994">
                  <c:v>-216.55999986699999</c:v>
                </c:pt>
                <c:pt idx="15995">
                  <c:v>-216.645999765</c:v>
                </c:pt>
                <c:pt idx="15996">
                  <c:v>-216.86400017899999</c:v>
                </c:pt>
                <c:pt idx="15997">
                  <c:v>-217.084999848</c:v>
                </c:pt>
                <c:pt idx="15998">
                  <c:v>-217.114000081</c:v>
                </c:pt>
                <c:pt idx="15999">
                  <c:v>-217.030999751</c:v>
                </c:pt>
                <c:pt idx="16000">
                  <c:v>-216.844000225</c:v>
                </c:pt>
                <c:pt idx="16001">
                  <c:v>-216.55099990299999</c:v>
                </c:pt>
                <c:pt idx="16002">
                  <c:v>-216.25099995900001</c:v>
                </c:pt>
                <c:pt idx="16003">
                  <c:v>-215.967999771</c:v>
                </c:pt>
                <c:pt idx="16004">
                  <c:v>-215.98700018400001</c:v>
                </c:pt>
                <c:pt idx="16005">
                  <c:v>-216.02599992200001</c:v>
                </c:pt>
                <c:pt idx="16006">
                  <c:v>-216.086999956</c:v>
                </c:pt>
                <c:pt idx="16007">
                  <c:v>-216.13699999900001</c:v>
                </c:pt>
                <c:pt idx="16008">
                  <c:v>-216.10400002700001</c:v>
                </c:pt>
                <c:pt idx="16009">
                  <c:v>-215.97799990600001</c:v>
                </c:pt>
                <c:pt idx="16010">
                  <c:v>-215.784999984</c:v>
                </c:pt>
                <c:pt idx="16011">
                  <c:v>-215.55700006399999</c:v>
                </c:pt>
                <c:pt idx="16012">
                  <c:v>-215.34799992800001</c:v>
                </c:pt>
                <c:pt idx="16013">
                  <c:v>-215.33500022499999</c:v>
                </c:pt>
                <c:pt idx="16014">
                  <c:v>-215.399999998</c:v>
                </c:pt>
                <c:pt idx="16015">
                  <c:v>-215.467999969</c:v>
                </c:pt>
                <c:pt idx="16016">
                  <c:v>-215.56600002799999</c:v>
                </c:pt>
                <c:pt idx="16017">
                  <c:v>-215.570999938</c:v>
                </c:pt>
                <c:pt idx="16018">
                  <c:v>-215.41799992599999</c:v>
                </c:pt>
                <c:pt idx="16019">
                  <c:v>-215.13400019599999</c:v>
                </c:pt>
                <c:pt idx="16020">
                  <c:v>-214.69899985199999</c:v>
                </c:pt>
                <c:pt idx="16021">
                  <c:v>-214.44599975400001</c:v>
                </c:pt>
                <c:pt idx="16022">
                  <c:v>-214.49000003</c:v>
                </c:pt>
                <c:pt idx="16023">
                  <c:v>-214.58499989200001</c:v>
                </c:pt>
                <c:pt idx="16024">
                  <c:v>-214.73600019200001</c:v>
                </c:pt>
                <c:pt idx="16025">
                  <c:v>-214.91200004199999</c:v>
                </c:pt>
                <c:pt idx="16026">
                  <c:v>-215.01099995800001</c:v>
                </c:pt>
                <c:pt idx="16027">
                  <c:v>-214.84200004499999</c:v>
                </c:pt>
                <c:pt idx="16028">
                  <c:v>-214.50599993099999</c:v>
                </c:pt>
                <c:pt idx="16029">
                  <c:v>-214.087000117</c:v>
                </c:pt>
                <c:pt idx="16030">
                  <c:v>-213.82500005399999</c:v>
                </c:pt>
                <c:pt idx="16031">
                  <c:v>-213.956000085</c:v>
                </c:pt>
                <c:pt idx="16032">
                  <c:v>-214.05899974100001</c:v>
                </c:pt>
                <c:pt idx="16033">
                  <c:v>-214.144000097</c:v>
                </c:pt>
                <c:pt idx="16034">
                  <c:v>-214.154000231</c:v>
                </c:pt>
                <c:pt idx="16035">
                  <c:v>-214.069999731</c:v>
                </c:pt>
                <c:pt idx="16036">
                  <c:v>-213.906999899</c:v>
                </c:pt>
                <c:pt idx="16037">
                  <c:v>-213.62299985499999</c:v>
                </c:pt>
                <c:pt idx="16038">
                  <c:v>-213.25100019999999</c:v>
                </c:pt>
                <c:pt idx="16039">
                  <c:v>-213.09900004400001</c:v>
                </c:pt>
                <c:pt idx="16040">
                  <c:v>-213.29899990199999</c:v>
                </c:pt>
                <c:pt idx="16041">
                  <c:v>-213.48600005700001</c:v>
                </c:pt>
                <c:pt idx="16042">
                  <c:v>-213.540999696</c:v>
                </c:pt>
                <c:pt idx="16043">
                  <c:v>-213.55699991099999</c:v>
                </c:pt>
                <c:pt idx="16044">
                  <c:v>-213.477000094</c:v>
                </c:pt>
                <c:pt idx="16045">
                  <c:v>-213.33799995499999</c:v>
                </c:pt>
                <c:pt idx="16046">
                  <c:v>-213.111999747</c:v>
                </c:pt>
                <c:pt idx="16047">
                  <c:v>-212.72800024599999</c:v>
                </c:pt>
                <c:pt idx="16048">
                  <c:v>-212.517000083</c:v>
                </c:pt>
                <c:pt idx="16049">
                  <c:v>-212.51599991200001</c:v>
                </c:pt>
                <c:pt idx="16050">
                  <c:v>-212.615999999</c:v>
                </c:pt>
                <c:pt idx="16051">
                  <c:v>-212.71600008499999</c:v>
                </c:pt>
                <c:pt idx="16052">
                  <c:v>-212.766000128</c:v>
                </c:pt>
                <c:pt idx="16053">
                  <c:v>-212.766000128</c:v>
                </c:pt>
                <c:pt idx="16054">
                  <c:v>-212.719000282</c:v>
                </c:pt>
                <c:pt idx="16055">
                  <c:v>-212.58200016999999</c:v>
                </c:pt>
                <c:pt idx="16056">
                  <c:v>-212.19699987000001</c:v>
                </c:pt>
                <c:pt idx="16057">
                  <c:v>-211.95299973499999</c:v>
                </c:pt>
                <c:pt idx="16058">
                  <c:v>-211.98399999399999</c:v>
                </c:pt>
                <c:pt idx="16059">
                  <c:v>-212.067000009</c:v>
                </c:pt>
                <c:pt idx="16060">
                  <c:v>-212.246000057</c:v>
                </c:pt>
                <c:pt idx="16061">
                  <c:v>-212.30000015300001</c:v>
                </c:pt>
                <c:pt idx="16062">
                  <c:v>-212.24000029000001</c:v>
                </c:pt>
                <c:pt idx="16063">
                  <c:v>-212.045999884</c:v>
                </c:pt>
                <c:pt idx="16064">
                  <c:v>-211.70800005800001</c:v>
                </c:pt>
                <c:pt idx="16065">
                  <c:v>-211.316000135</c:v>
                </c:pt>
                <c:pt idx="16066">
                  <c:v>-211.14600005099999</c:v>
                </c:pt>
                <c:pt idx="16067">
                  <c:v>-211.21400002199999</c:v>
                </c:pt>
                <c:pt idx="16068">
                  <c:v>-211.38499996199999</c:v>
                </c:pt>
                <c:pt idx="16069">
                  <c:v>-211.625000043</c:v>
                </c:pt>
                <c:pt idx="16070">
                  <c:v>-211.77400000200001</c:v>
                </c:pt>
                <c:pt idx="16071">
                  <c:v>-211.68400005000001</c:v>
                </c:pt>
                <c:pt idx="16072">
                  <c:v>-211.47299988699999</c:v>
                </c:pt>
                <c:pt idx="16073">
                  <c:v>-211.13700008699999</c:v>
                </c:pt>
                <c:pt idx="16074">
                  <c:v>-210.748999903</c:v>
                </c:pt>
                <c:pt idx="16075">
                  <c:v>-210.669999942</c:v>
                </c:pt>
                <c:pt idx="16076">
                  <c:v>-210.74399999299999</c:v>
                </c:pt>
                <c:pt idx="16077">
                  <c:v>-210.84299990900001</c:v>
                </c:pt>
                <c:pt idx="16078">
                  <c:v>-210.883999988</c:v>
                </c:pt>
                <c:pt idx="16079">
                  <c:v>-210.91200004999999</c:v>
                </c:pt>
                <c:pt idx="16080">
                  <c:v>-210.85499975600001</c:v>
                </c:pt>
                <c:pt idx="16081">
                  <c:v>-210.68400012999999</c:v>
                </c:pt>
                <c:pt idx="16082">
                  <c:v>-210.42500026499999</c:v>
                </c:pt>
                <c:pt idx="16083">
                  <c:v>-210.13999973700001</c:v>
                </c:pt>
                <c:pt idx="16084">
                  <c:v>-210.16499991500001</c:v>
                </c:pt>
                <c:pt idx="16085">
                  <c:v>-210.26299997500001</c:v>
                </c:pt>
                <c:pt idx="16086">
                  <c:v>-210.31999995499999</c:v>
                </c:pt>
                <c:pt idx="16087">
                  <c:v>-210.394000006</c:v>
                </c:pt>
                <c:pt idx="16088">
                  <c:v>-210.41399996000001</c:v>
                </c:pt>
                <c:pt idx="16089">
                  <c:v>-210.426000122</c:v>
                </c:pt>
                <c:pt idx="16090">
                  <c:v>-210.26400014500001</c:v>
                </c:pt>
                <c:pt idx="16091">
                  <c:v>-209.956000093</c:v>
                </c:pt>
                <c:pt idx="16092">
                  <c:v>-209.552999865</c:v>
                </c:pt>
                <c:pt idx="16093">
                  <c:v>-209.39000003300001</c:v>
                </c:pt>
                <c:pt idx="16094">
                  <c:v>-209.46799982300001</c:v>
                </c:pt>
                <c:pt idx="16095">
                  <c:v>-209.58200009800001</c:v>
                </c:pt>
                <c:pt idx="16096">
                  <c:v>-209.68300004</c:v>
                </c:pt>
                <c:pt idx="16097">
                  <c:v>-209.77999992900001</c:v>
                </c:pt>
                <c:pt idx="16098">
                  <c:v>-209.85200026800001</c:v>
                </c:pt>
                <c:pt idx="16099">
                  <c:v>-209.79000006300001</c:v>
                </c:pt>
                <c:pt idx="16100">
                  <c:v>-209.458000003</c:v>
                </c:pt>
                <c:pt idx="16101">
                  <c:v>-209.01699989299999</c:v>
                </c:pt>
                <c:pt idx="16102">
                  <c:v>-208.87899992499999</c:v>
                </c:pt>
                <c:pt idx="16103">
                  <c:v>-208.94600004</c:v>
                </c:pt>
                <c:pt idx="16104">
                  <c:v>-209.145000041</c:v>
                </c:pt>
                <c:pt idx="16105">
                  <c:v>-209.253000235</c:v>
                </c:pt>
                <c:pt idx="16106">
                  <c:v>-209.27600007300001</c:v>
                </c:pt>
                <c:pt idx="16107">
                  <c:v>-209.15800005899999</c:v>
                </c:pt>
                <c:pt idx="16108">
                  <c:v>-208.94400001299999</c:v>
                </c:pt>
                <c:pt idx="16109">
                  <c:v>-208.633999934</c:v>
                </c:pt>
                <c:pt idx="16110">
                  <c:v>-208.24299986700001</c:v>
                </c:pt>
                <c:pt idx="16111">
                  <c:v>-208.19399999500001</c:v>
                </c:pt>
                <c:pt idx="16112">
                  <c:v>-208.37199987100001</c:v>
                </c:pt>
                <c:pt idx="16113">
                  <c:v>-208.64800012200001</c:v>
                </c:pt>
                <c:pt idx="16114">
                  <c:v>-208.801999991</c:v>
                </c:pt>
                <c:pt idx="16115">
                  <c:v>-208.78600008999999</c:v>
                </c:pt>
                <c:pt idx="16116">
                  <c:v>-208.69299994100001</c:v>
                </c:pt>
                <c:pt idx="16117">
                  <c:v>-208.47899989499999</c:v>
                </c:pt>
                <c:pt idx="16118">
                  <c:v>-208.22499994</c:v>
                </c:pt>
                <c:pt idx="16119">
                  <c:v>-207.86299979099999</c:v>
                </c:pt>
                <c:pt idx="16120">
                  <c:v>-207.80200007100001</c:v>
                </c:pt>
                <c:pt idx="16121">
                  <c:v>-207.88699979899999</c:v>
                </c:pt>
                <c:pt idx="16122">
                  <c:v>-207.95900013799999</c:v>
                </c:pt>
                <c:pt idx="16123">
                  <c:v>-208.06499998999999</c:v>
                </c:pt>
                <c:pt idx="16124">
                  <c:v>-208.099999989</c:v>
                </c:pt>
                <c:pt idx="16125">
                  <c:v>-208.03200001799999</c:v>
                </c:pt>
                <c:pt idx="16126">
                  <c:v>-207.89400004999999</c:v>
                </c:pt>
                <c:pt idx="16127">
                  <c:v>-207.71000009299999</c:v>
                </c:pt>
                <c:pt idx="16128">
                  <c:v>-207.44699986000001</c:v>
                </c:pt>
                <c:pt idx="16129">
                  <c:v>-207.38699999599999</c:v>
                </c:pt>
                <c:pt idx="16130">
                  <c:v>-207.42700021900001</c:v>
                </c:pt>
                <c:pt idx="16131">
                  <c:v>-207.513999974</c:v>
                </c:pt>
                <c:pt idx="16132">
                  <c:v>-207.595999818</c:v>
                </c:pt>
                <c:pt idx="16133">
                  <c:v>-207.71399983200001</c:v>
                </c:pt>
                <c:pt idx="16134">
                  <c:v>-207.64700003199999</c:v>
                </c:pt>
                <c:pt idx="16135">
                  <c:v>-207.43799989600001</c:v>
                </c:pt>
                <c:pt idx="16136">
                  <c:v>-207.07800008800001</c:v>
                </c:pt>
                <c:pt idx="16137">
                  <c:v>-206.64200020300001</c:v>
                </c:pt>
                <c:pt idx="16138">
                  <c:v>-206.61699970999999</c:v>
                </c:pt>
                <c:pt idx="16139">
                  <c:v>-206.714999769</c:v>
                </c:pt>
                <c:pt idx="16140">
                  <c:v>-206.85900013200001</c:v>
                </c:pt>
                <c:pt idx="16141">
                  <c:v>-207.039999892</c:v>
                </c:pt>
                <c:pt idx="16142">
                  <c:v>-207.22399985000001</c:v>
                </c:pt>
                <c:pt idx="16143">
                  <c:v>-207.22500002000001</c:v>
                </c:pt>
                <c:pt idx="16144">
                  <c:v>-206.97800000199999</c:v>
                </c:pt>
                <c:pt idx="16145">
                  <c:v>-206.632000068</c:v>
                </c:pt>
                <c:pt idx="16146">
                  <c:v>-206.201000093</c:v>
                </c:pt>
                <c:pt idx="16147">
                  <c:v>-206.235000235</c:v>
                </c:pt>
                <c:pt idx="16148">
                  <c:v>-206.38500005</c:v>
                </c:pt>
                <c:pt idx="16149">
                  <c:v>-206.51499991099999</c:v>
                </c:pt>
                <c:pt idx="16150">
                  <c:v>-206.61299997</c:v>
                </c:pt>
                <c:pt idx="16151">
                  <c:v>-206.588999962</c:v>
                </c:pt>
                <c:pt idx="16152">
                  <c:v>-206.51400005400001</c:v>
                </c:pt>
                <c:pt idx="16153">
                  <c:v>-206.31200016899999</c:v>
                </c:pt>
                <c:pt idx="16154">
                  <c:v>-205.99299981300001</c:v>
                </c:pt>
                <c:pt idx="16155">
                  <c:v>-205.64399999599999</c:v>
                </c:pt>
                <c:pt idx="16156">
                  <c:v>-205.785000161</c:v>
                </c:pt>
                <c:pt idx="16157">
                  <c:v>-206.034000206</c:v>
                </c:pt>
                <c:pt idx="16158">
                  <c:v>-206.15499978899999</c:v>
                </c:pt>
                <c:pt idx="16159">
                  <c:v>-206.201999949</c:v>
                </c:pt>
                <c:pt idx="16160">
                  <c:v>-206.201999949</c:v>
                </c:pt>
                <c:pt idx="16161">
                  <c:v>-206.09800012299999</c:v>
                </c:pt>
                <c:pt idx="16162">
                  <c:v>-205.974000029</c:v>
                </c:pt>
                <c:pt idx="16163">
                  <c:v>-205.65599984299999</c:v>
                </c:pt>
                <c:pt idx="16164">
                  <c:v>-205.24899987500001</c:v>
                </c:pt>
                <c:pt idx="16165">
                  <c:v>-205.252000073</c:v>
                </c:pt>
                <c:pt idx="16166">
                  <c:v>-205.309999909</c:v>
                </c:pt>
                <c:pt idx="16167">
                  <c:v>-205.436999886</c:v>
                </c:pt>
                <c:pt idx="16168">
                  <c:v>-205.538999999</c:v>
                </c:pt>
                <c:pt idx="16169">
                  <c:v>-205.574999854</c:v>
                </c:pt>
                <c:pt idx="16170">
                  <c:v>-205.55699992699999</c:v>
                </c:pt>
                <c:pt idx="16171">
                  <c:v>-205.490000127</c:v>
                </c:pt>
                <c:pt idx="16172">
                  <c:v>-205.261999893</c:v>
                </c:pt>
                <c:pt idx="16173">
                  <c:v>-204.83999988100001</c:v>
                </c:pt>
                <c:pt idx="16174">
                  <c:v>-204.842000222</c:v>
                </c:pt>
                <c:pt idx="16175">
                  <c:v>-204.91100004899999</c:v>
                </c:pt>
                <c:pt idx="16176">
                  <c:v>-205.05399992700001</c:v>
                </c:pt>
                <c:pt idx="16177">
                  <c:v>-205.22199998400001</c:v>
                </c:pt>
                <c:pt idx="16178">
                  <c:v>-205.25100021599999</c:v>
                </c:pt>
                <c:pt idx="16179">
                  <c:v>-205.15499986899999</c:v>
                </c:pt>
                <c:pt idx="16180">
                  <c:v>-204.88299998700001</c:v>
                </c:pt>
                <c:pt idx="16181">
                  <c:v>-204.54600001700001</c:v>
                </c:pt>
                <c:pt idx="16182">
                  <c:v>-204.180999985</c:v>
                </c:pt>
                <c:pt idx="16183">
                  <c:v>-204.226000118</c:v>
                </c:pt>
                <c:pt idx="16184">
                  <c:v>-204.38099984300001</c:v>
                </c:pt>
                <c:pt idx="16185">
                  <c:v>-204.62499997800001</c:v>
                </c:pt>
                <c:pt idx="16186">
                  <c:v>-204.88099996</c:v>
                </c:pt>
                <c:pt idx="16187">
                  <c:v>-204.917000129</c:v>
                </c:pt>
                <c:pt idx="16188">
                  <c:v>-204.770000197</c:v>
                </c:pt>
                <c:pt idx="16189">
                  <c:v>-204.525999748</c:v>
                </c:pt>
                <c:pt idx="16190">
                  <c:v>-204.172000021</c:v>
                </c:pt>
                <c:pt idx="16191">
                  <c:v>-203.89800011200001</c:v>
                </c:pt>
                <c:pt idx="16192">
                  <c:v>-203.955999948</c:v>
                </c:pt>
                <c:pt idx="16193">
                  <c:v>-204.060999944</c:v>
                </c:pt>
                <c:pt idx="16194">
                  <c:v>-204.174999904</c:v>
                </c:pt>
                <c:pt idx="16195">
                  <c:v>-204.22699997399999</c:v>
                </c:pt>
                <c:pt idx="16196">
                  <c:v>-204.24500021599999</c:v>
                </c:pt>
                <c:pt idx="16197">
                  <c:v>-204.15199975300001</c:v>
                </c:pt>
                <c:pt idx="16198">
                  <c:v>-203.93199994</c:v>
                </c:pt>
                <c:pt idx="16199">
                  <c:v>-203.65899988699999</c:v>
                </c:pt>
                <c:pt idx="16200">
                  <c:v>-203.46100005599999</c:v>
                </c:pt>
                <c:pt idx="16201">
                  <c:v>-203.625000059</c:v>
                </c:pt>
                <c:pt idx="16202">
                  <c:v>-203.706999903</c:v>
                </c:pt>
                <c:pt idx="16203">
                  <c:v>-203.796999855</c:v>
                </c:pt>
                <c:pt idx="16204">
                  <c:v>-203.852999979</c:v>
                </c:pt>
                <c:pt idx="16205">
                  <c:v>-203.863000113</c:v>
                </c:pt>
                <c:pt idx="16206">
                  <c:v>-203.84600004199999</c:v>
                </c:pt>
                <c:pt idx="16207">
                  <c:v>-203.62700008600001</c:v>
                </c:pt>
                <c:pt idx="16208">
                  <c:v>-203.27799995399999</c:v>
                </c:pt>
                <c:pt idx="16209">
                  <c:v>-202.903999959</c:v>
                </c:pt>
                <c:pt idx="16210">
                  <c:v>-202.938000101</c:v>
                </c:pt>
                <c:pt idx="16211">
                  <c:v>-203.054999944</c:v>
                </c:pt>
                <c:pt idx="16212">
                  <c:v>-203.19099988599999</c:v>
                </c:pt>
                <c:pt idx="16213">
                  <c:v>-203.323000087</c:v>
                </c:pt>
                <c:pt idx="16214">
                  <c:v>-203.43899976</c:v>
                </c:pt>
                <c:pt idx="16215">
                  <c:v>-203.49699991099999</c:v>
                </c:pt>
                <c:pt idx="16216">
                  <c:v>-203.30800004299999</c:v>
                </c:pt>
                <c:pt idx="16217">
                  <c:v>-202.91600012000001</c:v>
                </c:pt>
                <c:pt idx="16218">
                  <c:v>-202.59099999700001</c:v>
                </c:pt>
                <c:pt idx="16219">
                  <c:v>-202.62699985200001</c:v>
                </c:pt>
                <c:pt idx="16220">
                  <c:v>-202.81299983599999</c:v>
                </c:pt>
                <c:pt idx="16221">
                  <c:v>-202.97200024399999</c:v>
                </c:pt>
                <c:pt idx="16222">
                  <c:v>-203.063999908</c:v>
                </c:pt>
                <c:pt idx="16223">
                  <c:v>-203.06899981800001</c:v>
                </c:pt>
                <c:pt idx="16224">
                  <c:v>-202.91799983199999</c:v>
                </c:pt>
                <c:pt idx="16225">
                  <c:v>-202.691999939</c:v>
                </c:pt>
                <c:pt idx="16226">
                  <c:v>-202.35099991600001</c:v>
                </c:pt>
                <c:pt idx="16227">
                  <c:v>-202.070000069</c:v>
                </c:pt>
                <c:pt idx="16228">
                  <c:v>-202.19099996599999</c:v>
                </c:pt>
                <c:pt idx="16229">
                  <c:v>-202.445999777</c:v>
                </c:pt>
                <c:pt idx="16230">
                  <c:v>-202.70799984000001</c:v>
                </c:pt>
                <c:pt idx="16231">
                  <c:v>-202.77699998099999</c:v>
                </c:pt>
                <c:pt idx="16232">
                  <c:v>-202.73799992900001</c:v>
                </c:pt>
                <c:pt idx="16233">
                  <c:v>-202.592999709</c:v>
                </c:pt>
                <c:pt idx="16234">
                  <c:v>-202.34199995200001</c:v>
                </c:pt>
                <c:pt idx="16235">
                  <c:v>-202.085000114</c:v>
                </c:pt>
                <c:pt idx="16236">
                  <c:v>-201.82799996099999</c:v>
                </c:pt>
                <c:pt idx="16237">
                  <c:v>-201.88499994099999</c:v>
                </c:pt>
                <c:pt idx="16238">
                  <c:v>-201.96100001900001</c:v>
                </c:pt>
                <c:pt idx="16239">
                  <c:v>-202.06300013200001</c:v>
                </c:pt>
                <c:pt idx="16240">
                  <c:v>-202.15399994000001</c:v>
                </c:pt>
                <c:pt idx="16241">
                  <c:v>-202.16400007499999</c:v>
                </c:pt>
                <c:pt idx="16242">
                  <c:v>-202.079000033</c:v>
                </c:pt>
                <c:pt idx="16243">
                  <c:v>-201.92800004700001</c:v>
                </c:pt>
                <c:pt idx="16244">
                  <c:v>-201.74099989199999</c:v>
                </c:pt>
                <c:pt idx="16245">
                  <c:v>-201.562999701</c:v>
                </c:pt>
                <c:pt idx="16246">
                  <c:v>-201.58700002399999</c:v>
                </c:pt>
                <c:pt idx="16247">
                  <c:v>-201.69099984900001</c:v>
                </c:pt>
                <c:pt idx="16248">
                  <c:v>-201.79900004300001</c:v>
                </c:pt>
                <c:pt idx="16249">
                  <c:v>-201.937999867</c:v>
                </c:pt>
                <c:pt idx="16250">
                  <c:v>-201.98599988399999</c:v>
                </c:pt>
                <c:pt idx="16251">
                  <c:v>-201.87399995000001</c:v>
                </c:pt>
                <c:pt idx="16252">
                  <c:v>-201.63300001299999</c:v>
                </c:pt>
                <c:pt idx="16253">
                  <c:v>-201.237999892</c:v>
                </c:pt>
                <c:pt idx="16254">
                  <c:v>-201.01800008000001</c:v>
                </c:pt>
                <c:pt idx="16255">
                  <c:v>-201.099999924</c:v>
                </c:pt>
                <c:pt idx="16256">
                  <c:v>-201.234999695</c:v>
                </c:pt>
                <c:pt idx="16257">
                  <c:v>-201.42599990400001</c:v>
                </c:pt>
                <c:pt idx="16258">
                  <c:v>-201.64300014700001</c:v>
                </c:pt>
                <c:pt idx="16259">
                  <c:v>-201.783999999</c:v>
                </c:pt>
                <c:pt idx="16260">
                  <c:v>-201.65700002099999</c:v>
                </c:pt>
                <c:pt idx="16261">
                  <c:v>-201.36299984300001</c:v>
                </c:pt>
                <c:pt idx="16262">
                  <c:v>-200.98400025199999</c:v>
                </c:pt>
                <c:pt idx="16263">
                  <c:v>-200.756999874</c:v>
                </c:pt>
                <c:pt idx="16264">
                  <c:v>-200.92800012800001</c:v>
                </c:pt>
                <c:pt idx="16265">
                  <c:v>-201.07100000599999</c:v>
                </c:pt>
                <c:pt idx="16266">
                  <c:v>-201.19799998400001</c:v>
                </c:pt>
                <c:pt idx="16267">
                  <c:v>-201.250000054</c:v>
                </c:pt>
                <c:pt idx="16268">
                  <c:v>-201.20699994700001</c:v>
                </c:pt>
                <c:pt idx="16269">
                  <c:v>-201.08400002400001</c:v>
                </c:pt>
                <c:pt idx="16270">
                  <c:v>-200.841999915</c:v>
                </c:pt>
                <c:pt idx="16271">
                  <c:v>-200.508999999</c:v>
                </c:pt>
                <c:pt idx="16272">
                  <c:v>-200.397000066</c:v>
                </c:pt>
                <c:pt idx="16273">
                  <c:v>-200.63800000399999</c:v>
                </c:pt>
                <c:pt idx="16274">
                  <c:v>-200.86500006700001</c:v>
                </c:pt>
                <c:pt idx="16275">
                  <c:v>-200.96100010000001</c:v>
                </c:pt>
                <c:pt idx="16276">
                  <c:v>-201.018999936</c:v>
                </c:pt>
                <c:pt idx="16277">
                  <c:v>-200.97900002700001</c:v>
                </c:pt>
                <c:pt idx="16278">
                  <c:v>-200.88200013900001</c:v>
                </c:pt>
                <c:pt idx="16279">
                  <c:v>-200.69499998399999</c:v>
                </c:pt>
                <c:pt idx="16280">
                  <c:v>-200.35299978899999</c:v>
                </c:pt>
                <c:pt idx="16281">
                  <c:v>-200.18500004699999</c:v>
                </c:pt>
                <c:pt idx="16282">
                  <c:v>-200.225999812</c:v>
                </c:pt>
                <c:pt idx="16283">
                  <c:v>-200.36699997700001</c:v>
                </c:pt>
                <c:pt idx="16284">
                  <c:v>-200.507999829</c:v>
                </c:pt>
                <c:pt idx="16285">
                  <c:v>-200.598000095</c:v>
                </c:pt>
                <c:pt idx="16286">
                  <c:v>-200.64099988699999</c:v>
                </c:pt>
                <c:pt idx="16287">
                  <c:v>-200.63400026400001</c:v>
                </c:pt>
                <c:pt idx="16288">
                  <c:v>-200.53700006099999</c:v>
                </c:pt>
                <c:pt idx="16289">
                  <c:v>-200.19400001</c:v>
                </c:pt>
                <c:pt idx="16290">
                  <c:v>-199.99599986499999</c:v>
                </c:pt>
                <c:pt idx="16291">
                  <c:v>-200.069999916</c:v>
                </c:pt>
                <c:pt idx="16292">
                  <c:v>-200.19400001</c:v>
                </c:pt>
                <c:pt idx="16293">
                  <c:v>-200.414999994</c:v>
                </c:pt>
                <c:pt idx="16294">
                  <c:v>-200.51200019699999</c:v>
                </c:pt>
                <c:pt idx="16295">
                  <c:v>-200.49100007199999</c:v>
                </c:pt>
                <c:pt idx="16296">
                  <c:v>-200.340000086</c:v>
                </c:pt>
                <c:pt idx="16297">
                  <c:v>-200.040000142</c:v>
                </c:pt>
                <c:pt idx="16298">
                  <c:v>-199.69000015399999</c:v>
                </c:pt>
                <c:pt idx="16299">
                  <c:v>-199.56899994299999</c:v>
                </c:pt>
                <c:pt idx="16300">
                  <c:v>-199.682000047</c:v>
                </c:pt>
                <c:pt idx="16301">
                  <c:v>-199.895000237</c:v>
                </c:pt>
                <c:pt idx="16302">
                  <c:v>-200.17799979500001</c:v>
                </c:pt>
                <c:pt idx="16303">
                  <c:v>-200.36800014799999</c:v>
                </c:pt>
                <c:pt idx="16304">
                  <c:v>-200.318999961</c:v>
                </c:pt>
                <c:pt idx="16305">
                  <c:v>-200.148000021</c:v>
                </c:pt>
                <c:pt idx="16306">
                  <c:v>-199.85199981599999</c:v>
                </c:pt>
                <c:pt idx="16307">
                  <c:v>-199.505000026</c:v>
                </c:pt>
                <c:pt idx="16308">
                  <c:v>-199.47999984699999</c:v>
                </c:pt>
                <c:pt idx="16309">
                  <c:v>-199.59900003199999</c:v>
                </c:pt>
                <c:pt idx="16310">
                  <c:v>-199.74199991</c:v>
                </c:pt>
                <c:pt idx="16311">
                  <c:v>-199.82500023899999</c:v>
                </c:pt>
                <c:pt idx="16312">
                  <c:v>-199.89499992200001</c:v>
                </c:pt>
                <c:pt idx="16313">
                  <c:v>-199.878000165</c:v>
                </c:pt>
                <c:pt idx="16314">
                  <c:v>-199.74699982000001</c:v>
                </c:pt>
                <c:pt idx="16315">
                  <c:v>-199.52799986299999</c:v>
                </c:pt>
                <c:pt idx="16316">
                  <c:v>-199.28500021299999</c:v>
                </c:pt>
                <c:pt idx="16317">
                  <c:v>-199.368000228</c:v>
                </c:pt>
                <c:pt idx="16318">
                  <c:v>-199.51199996299999</c:v>
                </c:pt>
                <c:pt idx="16319">
                  <c:v>-199.61200004899999</c:v>
                </c:pt>
                <c:pt idx="16320">
                  <c:v>-199.72899989199999</c:v>
                </c:pt>
                <c:pt idx="16321">
                  <c:v>-199.78900006999999</c:v>
                </c:pt>
                <c:pt idx="16322">
                  <c:v>-199.70800008200001</c:v>
                </c:pt>
                <c:pt idx="16323">
                  <c:v>-199.36799991399999</c:v>
                </c:pt>
                <c:pt idx="16324">
                  <c:v>-198.88000027300001</c:v>
                </c:pt>
                <c:pt idx="16325">
                  <c:v>-198.29900016799999</c:v>
                </c:pt>
                <c:pt idx="16326">
                  <c:v>-197.97899995500001</c:v>
                </c:pt>
                <c:pt idx="16327">
                  <c:v>-197.88500026299999</c:v>
                </c:pt>
                <c:pt idx="16328">
                  <c:v>-197.82500008599999</c:v>
                </c:pt>
                <c:pt idx="16329">
                  <c:v>-197.75000017799999</c:v>
                </c:pt>
                <c:pt idx="16330">
                  <c:v>-197.66900018999999</c:v>
                </c:pt>
                <c:pt idx="16331">
                  <c:v>-197.56200016700001</c:v>
                </c:pt>
                <c:pt idx="16332">
                  <c:v>-197.32000005899999</c:v>
                </c:pt>
                <c:pt idx="16333">
                  <c:v>-196.80800009500001</c:v>
                </c:pt>
                <c:pt idx="16334">
                  <c:v>-196.189999965</c:v>
                </c:pt>
                <c:pt idx="16335">
                  <c:v>-195.89800012800001</c:v>
                </c:pt>
                <c:pt idx="16336">
                  <c:v>-195.793999988</c:v>
                </c:pt>
                <c:pt idx="16337">
                  <c:v>-195.819000166</c:v>
                </c:pt>
                <c:pt idx="16338">
                  <c:v>-195.75099988100001</c:v>
                </c:pt>
                <c:pt idx="16339">
                  <c:v>-195.596000156</c:v>
                </c:pt>
                <c:pt idx="16340">
                  <c:v>-195.297999925</c:v>
                </c:pt>
                <c:pt idx="16341">
                  <c:v>-194.90300011799999</c:v>
                </c:pt>
                <c:pt idx="16342">
                  <c:v>-194.41300013599999</c:v>
                </c:pt>
                <c:pt idx="16343">
                  <c:v>-193.845000048</c:v>
                </c:pt>
                <c:pt idx="16344">
                  <c:v>-193.647000217</c:v>
                </c:pt>
                <c:pt idx="16345">
                  <c:v>-193.652999983</c:v>
                </c:pt>
                <c:pt idx="16346">
                  <c:v>-193.75399992600001</c:v>
                </c:pt>
                <c:pt idx="16347">
                  <c:v>-193.84899978799999</c:v>
                </c:pt>
                <c:pt idx="16348">
                  <c:v>-193.77399987999999</c:v>
                </c:pt>
                <c:pt idx="16349">
                  <c:v>-193.62099986800001</c:v>
                </c:pt>
                <c:pt idx="16350">
                  <c:v>-193.34499993099999</c:v>
                </c:pt>
                <c:pt idx="16351">
                  <c:v>-193.02999994300001</c:v>
                </c:pt>
                <c:pt idx="16352">
                  <c:v>-192.610999814</c:v>
                </c:pt>
                <c:pt idx="16353">
                  <c:v>-192.51700012200001</c:v>
                </c:pt>
                <c:pt idx="16354">
                  <c:v>-192.55000009400001</c:v>
                </c:pt>
                <c:pt idx="16355">
                  <c:v>-192.56700016600001</c:v>
                </c:pt>
                <c:pt idx="16356">
                  <c:v>-192.61600003800001</c:v>
                </c:pt>
                <c:pt idx="16357">
                  <c:v>-192.59400005699999</c:v>
                </c:pt>
                <c:pt idx="16358">
                  <c:v>-192.463999882</c:v>
                </c:pt>
                <c:pt idx="16359">
                  <c:v>-192.26600005099999</c:v>
                </c:pt>
                <c:pt idx="16360">
                  <c:v>-192.023000086</c:v>
                </c:pt>
                <c:pt idx="16361">
                  <c:v>-191.704000044</c:v>
                </c:pt>
                <c:pt idx="16362">
                  <c:v>-191.60700015500001</c:v>
                </c:pt>
                <c:pt idx="16363">
                  <c:v>-191.59400013699999</c:v>
                </c:pt>
                <c:pt idx="16364">
                  <c:v>-191.62700010899999</c:v>
                </c:pt>
                <c:pt idx="16365">
                  <c:v>-191.65199997400001</c:v>
                </c:pt>
                <c:pt idx="16366">
                  <c:v>-191.71300000700001</c:v>
                </c:pt>
                <c:pt idx="16367">
                  <c:v>-191.58799974199999</c:v>
                </c:pt>
                <c:pt idx="16368">
                  <c:v>-191.31999991399999</c:v>
                </c:pt>
                <c:pt idx="16369">
                  <c:v>-190.90200027</c:v>
                </c:pt>
                <c:pt idx="16370">
                  <c:v>-190.40799991899999</c:v>
                </c:pt>
                <c:pt idx="16371">
                  <c:v>-190.34499985900001</c:v>
                </c:pt>
                <c:pt idx="16372">
                  <c:v>-190.389000135</c:v>
                </c:pt>
                <c:pt idx="16373">
                  <c:v>-190.47700005999999</c:v>
                </c:pt>
                <c:pt idx="16374">
                  <c:v>-190.60300018199999</c:v>
                </c:pt>
                <c:pt idx="16375">
                  <c:v>-190.73000015900001</c:v>
                </c:pt>
                <c:pt idx="16376">
                  <c:v>-190.67300017900001</c:v>
                </c:pt>
                <c:pt idx="16377">
                  <c:v>-190.36900018099999</c:v>
                </c:pt>
                <c:pt idx="16378">
                  <c:v>-189.96599995299999</c:v>
                </c:pt>
                <c:pt idx="16379">
                  <c:v>-189.47899985399999</c:v>
                </c:pt>
                <c:pt idx="16380">
                  <c:v>-189.469000034</c:v>
                </c:pt>
                <c:pt idx="16381">
                  <c:v>-189.565999922</c:v>
                </c:pt>
                <c:pt idx="16382">
                  <c:v>-189.642</c:v>
                </c:pt>
                <c:pt idx="16383">
                  <c:v>-189.68399993599999</c:v>
                </c:pt>
                <c:pt idx="16384">
                  <c:v>-189.606000145</c:v>
                </c:pt>
                <c:pt idx="16385">
                  <c:v>-189.473000087</c:v>
                </c:pt>
                <c:pt idx="16386">
                  <c:v>-189.214999764</c:v>
                </c:pt>
                <c:pt idx="16387">
                  <c:v>-188.839999912</c:v>
                </c:pt>
                <c:pt idx="16388">
                  <c:v>-188.43800016899999</c:v>
                </c:pt>
                <c:pt idx="16389">
                  <c:v>-188.530000148</c:v>
                </c:pt>
                <c:pt idx="16390">
                  <c:v>-188.724999782</c:v>
                </c:pt>
                <c:pt idx="16391">
                  <c:v>-188.79300006700001</c:v>
                </c:pt>
                <c:pt idx="16392">
                  <c:v>-188.785999815</c:v>
                </c:pt>
                <c:pt idx="16393">
                  <c:v>-188.727999979</c:v>
                </c:pt>
                <c:pt idx="16394">
                  <c:v>-188.57099991300001</c:v>
                </c:pt>
                <c:pt idx="16395">
                  <c:v>-188.39100000900001</c:v>
                </c:pt>
                <c:pt idx="16396">
                  <c:v>-188.01999989699999</c:v>
                </c:pt>
                <c:pt idx="16397">
                  <c:v>-187.561000173</c:v>
                </c:pt>
                <c:pt idx="16398">
                  <c:v>-187.51099981600001</c:v>
                </c:pt>
                <c:pt idx="16399">
                  <c:v>-187.51600003999999</c:v>
                </c:pt>
                <c:pt idx="16400">
                  <c:v>-187.58800006499999</c:v>
                </c:pt>
                <c:pt idx="16401">
                  <c:v>-187.63699993700001</c:v>
                </c:pt>
                <c:pt idx="16402">
                  <c:v>-187.616999983</c:v>
                </c:pt>
                <c:pt idx="16403">
                  <c:v>-187.547999842</c:v>
                </c:pt>
                <c:pt idx="16404">
                  <c:v>-187.428000115</c:v>
                </c:pt>
                <c:pt idx="16405">
                  <c:v>-187.14700026899999</c:v>
                </c:pt>
                <c:pt idx="16406">
                  <c:v>-186.67200001699999</c:v>
                </c:pt>
                <c:pt idx="16407">
                  <c:v>-186.61899977600001</c:v>
                </c:pt>
                <c:pt idx="16408">
                  <c:v>-186.634999991</c:v>
                </c:pt>
                <c:pt idx="16409">
                  <c:v>-186.72400008700001</c:v>
                </c:pt>
                <c:pt idx="16410">
                  <c:v>-186.840000073</c:v>
                </c:pt>
                <c:pt idx="16411">
                  <c:v>-186.817999778</c:v>
                </c:pt>
                <c:pt idx="16412">
                  <c:v>-186.669000133</c:v>
                </c:pt>
                <c:pt idx="16413">
                  <c:v>-186.34499986700001</c:v>
                </c:pt>
                <c:pt idx="16414">
                  <c:v>-185.956999997</c:v>
                </c:pt>
                <c:pt idx="16415">
                  <c:v>-185.536000156</c:v>
                </c:pt>
                <c:pt idx="16416">
                  <c:v>-185.52600002099999</c:v>
                </c:pt>
                <c:pt idx="16417">
                  <c:v>-185.62799982000001</c:v>
                </c:pt>
                <c:pt idx="16418">
                  <c:v>-185.82000020000001</c:v>
                </c:pt>
                <c:pt idx="16419">
                  <c:v>-186.024999968</c:v>
                </c:pt>
                <c:pt idx="16420">
                  <c:v>-186.010000238</c:v>
                </c:pt>
                <c:pt idx="16421">
                  <c:v>-185.812999948</c:v>
                </c:pt>
                <c:pt idx="16422">
                  <c:v>-185.51999994100001</c:v>
                </c:pt>
                <c:pt idx="16423">
                  <c:v>-185.115999856</c:v>
                </c:pt>
                <c:pt idx="16424">
                  <c:v>-184.78299994</c:v>
                </c:pt>
                <c:pt idx="16425">
                  <c:v>-184.78699999400001</c:v>
                </c:pt>
                <c:pt idx="16426">
                  <c:v>-184.839000064</c:v>
                </c:pt>
                <c:pt idx="16427">
                  <c:v>-184.90199981000001</c:v>
                </c:pt>
                <c:pt idx="16428">
                  <c:v>-184.90399983699999</c:v>
                </c:pt>
                <c:pt idx="16429">
                  <c:v>-184.872999892</c:v>
                </c:pt>
                <c:pt idx="16430">
                  <c:v>-184.731000185</c:v>
                </c:pt>
                <c:pt idx="16431">
                  <c:v>-184.46500006799999</c:v>
                </c:pt>
                <c:pt idx="16432">
                  <c:v>-184.14200028600001</c:v>
                </c:pt>
                <c:pt idx="16433">
                  <c:v>-183.88300010699999</c:v>
                </c:pt>
                <c:pt idx="16434">
                  <c:v>-183.99399987000001</c:v>
                </c:pt>
                <c:pt idx="16435">
                  <c:v>-184.02399995799999</c:v>
                </c:pt>
                <c:pt idx="16436">
                  <c:v>-184.06300001100001</c:v>
                </c:pt>
                <c:pt idx="16437">
                  <c:v>-184.071000118</c:v>
                </c:pt>
                <c:pt idx="16438">
                  <c:v>-184.03399977800001</c:v>
                </c:pt>
                <c:pt idx="16439">
                  <c:v>-183.969000005</c:v>
                </c:pt>
                <c:pt idx="16440">
                  <c:v>-183.70599977200001</c:v>
                </c:pt>
                <c:pt idx="16441">
                  <c:v>-183.30900025299999</c:v>
                </c:pt>
                <c:pt idx="16442">
                  <c:v>-182.871999883</c:v>
                </c:pt>
                <c:pt idx="16443">
                  <c:v>-182.85299978500001</c:v>
                </c:pt>
                <c:pt idx="16444">
                  <c:v>-182.917000016</c:v>
                </c:pt>
                <c:pt idx="16445">
                  <c:v>-183.00499994099999</c:v>
                </c:pt>
                <c:pt idx="16446">
                  <c:v>-183.08999998300001</c:v>
                </c:pt>
                <c:pt idx="16447">
                  <c:v>-183.157999953</c:v>
                </c:pt>
                <c:pt idx="16448">
                  <c:v>-183.17299999799999</c:v>
                </c:pt>
                <c:pt idx="16449">
                  <c:v>-182.941000024</c:v>
                </c:pt>
                <c:pt idx="16450">
                  <c:v>-182.502999797</c:v>
                </c:pt>
                <c:pt idx="16451">
                  <c:v>-182.11100018799999</c:v>
                </c:pt>
                <c:pt idx="16452">
                  <c:v>-182.09599982899999</c:v>
                </c:pt>
                <c:pt idx="16453">
                  <c:v>-182.230000058</c:v>
                </c:pt>
                <c:pt idx="16454">
                  <c:v>-182.33999996399999</c:v>
                </c:pt>
                <c:pt idx="16455">
                  <c:v>-182.385999954</c:v>
                </c:pt>
                <c:pt idx="16456">
                  <c:v>-182.346999901</c:v>
                </c:pt>
                <c:pt idx="16457">
                  <c:v>-182.154999836</c:v>
                </c:pt>
                <c:pt idx="16458">
                  <c:v>-181.88600015099999</c:v>
                </c:pt>
                <c:pt idx="16459">
                  <c:v>-181.50200002099999</c:v>
                </c:pt>
                <c:pt idx="16460">
                  <c:v>-181.152000034</c:v>
                </c:pt>
                <c:pt idx="16461">
                  <c:v>-181.221000175</c:v>
                </c:pt>
                <c:pt idx="16462">
                  <c:v>-181.425000087</c:v>
                </c:pt>
                <c:pt idx="16463">
                  <c:v>-181.63899981899999</c:v>
                </c:pt>
                <c:pt idx="16464">
                  <c:v>-181.66399999800001</c:v>
                </c:pt>
                <c:pt idx="16465">
                  <c:v>-181.58300000899999</c:v>
                </c:pt>
                <c:pt idx="16466">
                  <c:v>-181.39700002500001</c:v>
                </c:pt>
                <c:pt idx="16467">
                  <c:v>-181.10600004400001</c:v>
                </c:pt>
                <c:pt idx="16468">
                  <c:v>-180.80600010000001</c:v>
                </c:pt>
                <c:pt idx="16469">
                  <c:v>-180.47799977899999</c:v>
                </c:pt>
                <c:pt idx="16470">
                  <c:v>-180.48300000399999</c:v>
                </c:pt>
                <c:pt idx="16471">
                  <c:v>-180.50999989499999</c:v>
                </c:pt>
                <c:pt idx="16472">
                  <c:v>-180.56499984800001</c:v>
                </c:pt>
                <c:pt idx="16473">
                  <c:v>-180.612000008</c:v>
                </c:pt>
                <c:pt idx="16474">
                  <c:v>-180.58000020700001</c:v>
                </c:pt>
                <c:pt idx="16475">
                  <c:v>-180.45800013900001</c:v>
                </c:pt>
                <c:pt idx="16476">
                  <c:v>-180.26899995700001</c:v>
                </c:pt>
                <c:pt idx="16477">
                  <c:v>-180.041000037</c:v>
                </c:pt>
                <c:pt idx="16478">
                  <c:v>-179.787999939</c:v>
                </c:pt>
                <c:pt idx="16479">
                  <c:v>-179.76000019099999</c:v>
                </c:pt>
                <c:pt idx="16480">
                  <c:v>-179.81399997400001</c:v>
                </c:pt>
                <c:pt idx="16481">
                  <c:v>-179.877999891</c:v>
                </c:pt>
                <c:pt idx="16482">
                  <c:v>-179.974999779</c:v>
                </c:pt>
                <c:pt idx="16483">
                  <c:v>-179.98299988700001</c:v>
                </c:pt>
                <c:pt idx="16484">
                  <c:v>-179.83499978399999</c:v>
                </c:pt>
                <c:pt idx="16485">
                  <c:v>-179.55599996500001</c:v>
                </c:pt>
                <c:pt idx="16486">
                  <c:v>-179.122000106</c:v>
                </c:pt>
                <c:pt idx="16487">
                  <c:v>-178.82499973099999</c:v>
                </c:pt>
                <c:pt idx="16488">
                  <c:v>-178.85399996300001</c:v>
                </c:pt>
                <c:pt idx="16489">
                  <c:v>-178.93999986099999</c:v>
                </c:pt>
                <c:pt idx="16490">
                  <c:v>-179.08700010699999</c:v>
                </c:pt>
                <c:pt idx="16491">
                  <c:v>-179.26400012799999</c:v>
                </c:pt>
                <c:pt idx="16492">
                  <c:v>-179.369000124</c:v>
                </c:pt>
                <c:pt idx="16493">
                  <c:v>-179.20399995099999</c:v>
                </c:pt>
                <c:pt idx="16494">
                  <c:v>-178.87399991699999</c:v>
                </c:pt>
                <c:pt idx="16495">
                  <c:v>-178.45700013000001</c:v>
                </c:pt>
                <c:pt idx="16496">
                  <c:v>-178.15100010500001</c:v>
                </c:pt>
                <c:pt idx="16497">
                  <c:v>-178.26799994800001</c:v>
                </c:pt>
                <c:pt idx="16498">
                  <c:v>-178.36399998100001</c:v>
                </c:pt>
                <c:pt idx="16499">
                  <c:v>-178.44600013900001</c:v>
                </c:pt>
                <c:pt idx="16500">
                  <c:v>-178.45900015699999</c:v>
                </c:pt>
                <c:pt idx="16501">
                  <c:v>-178.37900002500001</c:v>
                </c:pt>
                <c:pt idx="16502">
                  <c:v>-178.22199995899999</c:v>
                </c:pt>
                <c:pt idx="16503">
                  <c:v>-177.94600002199999</c:v>
                </c:pt>
                <c:pt idx="16504">
                  <c:v>-177.57700025099999</c:v>
                </c:pt>
                <c:pt idx="16505">
                  <c:v>-177.379999962</c:v>
                </c:pt>
                <c:pt idx="16506">
                  <c:v>-177.56899982900001</c:v>
                </c:pt>
                <c:pt idx="16507">
                  <c:v>-177.74900004700001</c:v>
                </c:pt>
                <c:pt idx="16508">
                  <c:v>-177.800999803</c:v>
                </c:pt>
                <c:pt idx="16509">
                  <c:v>-177.821000072</c:v>
                </c:pt>
                <c:pt idx="16510">
                  <c:v>-177.74599985</c:v>
                </c:pt>
                <c:pt idx="16511">
                  <c:v>-177.61700016</c:v>
                </c:pt>
                <c:pt idx="16512">
                  <c:v>-177.39700003300001</c:v>
                </c:pt>
                <c:pt idx="16513">
                  <c:v>-177.016999957</c:v>
                </c:pt>
                <c:pt idx="16514">
                  <c:v>-176.760999975</c:v>
                </c:pt>
                <c:pt idx="16515">
                  <c:v>-176.749999984</c:v>
                </c:pt>
                <c:pt idx="16516">
                  <c:v>-176.84499984600001</c:v>
                </c:pt>
                <c:pt idx="16517">
                  <c:v>-176.94299990499999</c:v>
                </c:pt>
                <c:pt idx="16518">
                  <c:v>-176.99700000199999</c:v>
                </c:pt>
                <c:pt idx="16519">
                  <c:v>-177.00500011</c:v>
                </c:pt>
                <c:pt idx="16520">
                  <c:v>-176.96699991400001</c:v>
                </c:pt>
                <c:pt idx="16521">
                  <c:v>-176.83799990899999</c:v>
                </c:pt>
                <c:pt idx="16522">
                  <c:v>-176.45699997700001</c:v>
                </c:pt>
                <c:pt idx="16523">
                  <c:v>-176.16899987900001</c:v>
                </c:pt>
                <c:pt idx="16524">
                  <c:v>-176.19099986000001</c:v>
                </c:pt>
                <c:pt idx="16525">
                  <c:v>-176.26899996500001</c:v>
                </c:pt>
                <c:pt idx="16526">
                  <c:v>-176.44800001300001</c:v>
                </c:pt>
                <c:pt idx="16527">
                  <c:v>-176.50700001999999</c:v>
                </c:pt>
                <c:pt idx="16528">
                  <c:v>-176.45399977899999</c:v>
                </c:pt>
                <c:pt idx="16529">
                  <c:v>-176.272000163</c:v>
                </c:pt>
                <c:pt idx="16530">
                  <c:v>-175.94200013</c:v>
                </c:pt>
                <c:pt idx="16531">
                  <c:v>-175.55500011699999</c:v>
                </c:pt>
                <c:pt idx="16532">
                  <c:v>-175.33999990000001</c:v>
                </c:pt>
                <c:pt idx="16533">
                  <c:v>-175.40099993300001</c:v>
                </c:pt>
                <c:pt idx="16534">
                  <c:v>-175.566999963</c:v>
                </c:pt>
                <c:pt idx="16535">
                  <c:v>-175.809000072</c:v>
                </c:pt>
                <c:pt idx="16536">
                  <c:v>-175.96299994</c:v>
                </c:pt>
                <c:pt idx="16537">
                  <c:v>-175.88300012299999</c:v>
                </c:pt>
                <c:pt idx="16538">
                  <c:v>-175.68299995000001</c:v>
                </c:pt>
                <c:pt idx="16539">
                  <c:v>-175.356000115</c:v>
                </c:pt>
                <c:pt idx="16540">
                  <c:v>-174.974000012</c:v>
                </c:pt>
                <c:pt idx="16541">
                  <c:v>-174.84999991699999</c:v>
                </c:pt>
                <c:pt idx="16542">
                  <c:v>-174.917999888</c:v>
                </c:pt>
                <c:pt idx="16543">
                  <c:v>-175.014000235</c:v>
                </c:pt>
                <c:pt idx="16544">
                  <c:v>-175.05700002699999</c:v>
                </c:pt>
                <c:pt idx="16545">
                  <c:v>-175.092000025</c:v>
                </c:pt>
                <c:pt idx="16546">
                  <c:v>-175.04600003600001</c:v>
                </c:pt>
                <c:pt idx="16547">
                  <c:v>-174.88600008700001</c:v>
                </c:pt>
                <c:pt idx="16548">
                  <c:v>-174.63700004200001</c:v>
                </c:pt>
                <c:pt idx="16549">
                  <c:v>-174.35900007800001</c:v>
                </c:pt>
                <c:pt idx="16550">
                  <c:v>-174.341000151</c:v>
                </c:pt>
                <c:pt idx="16551">
                  <c:v>-174.431999959</c:v>
                </c:pt>
                <c:pt idx="16552">
                  <c:v>-174.48600005599999</c:v>
                </c:pt>
                <c:pt idx="16553">
                  <c:v>-174.564000161</c:v>
                </c:pt>
                <c:pt idx="16554">
                  <c:v>-174.591000052</c:v>
                </c:pt>
                <c:pt idx="16555">
                  <c:v>-174.61500006</c:v>
                </c:pt>
                <c:pt idx="16556">
                  <c:v>-174.46600010200001</c:v>
                </c:pt>
                <c:pt idx="16557">
                  <c:v>-174.16900003999999</c:v>
                </c:pt>
                <c:pt idx="16558">
                  <c:v>-173.77199989299999</c:v>
                </c:pt>
                <c:pt idx="16559">
                  <c:v>-173.56599995400001</c:v>
                </c:pt>
                <c:pt idx="16560">
                  <c:v>-173.63799997800001</c:v>
                </c:pt>
                <c:pt idx="16561">
                  <c:v>-173.75100008199999</c:v>
                </c:pt>
                <c:pt idx="16562">
                  <c:v>-173.85600007799999</c:v>
                </c:pt>
                <c:pt idx="16563">
                  <c:v>-173.96399995799999</c:v>
                </c:pt>
                <c:pt idx="16564">
                  <c:v>-174.046999973</c:v>
                </c:pt>
                <c:pt idx="16565">
                  <c:v>-173.99699992999999</c:v>
                </c:pt>
                <c:pt idx="16566">
                  <c:v>-173.677999887</c:v>
                </c:pt>
                <c:pt idx="16567">
                  <c:v>-173.24400002799999</c:v>
                </c:pt>
                <c:pt idx="16568">
                  <c:v>-173.06299995399999</c:v>
                </c:pt>
                <c:pt idx="16569">
                  <c:v>-173.12600001499999</c:v>
                </c:pt>
                <c:pt idx="16570">
                  <c:v>-173.32400016</c:v>
                </c:pt>
                <c:pt idx="16571">
                  <c:v>-173.43699995</c:v>
                </c:pt>
                <c:pt idx="16572">
                  <c:v>-173.47199994799999</c:v>
                </c:pt>
                <c:pt idx="16573">
                  <c:v>-173.36600009599999</c:v>
                </c:pt>
                <c:pt idx="16574">
                  <c:v>-173.16499975299999</c:v>
                </c:pt>
                <c:pt idx="16575">
                  <c:v>-172.86800000599999</c:v>
                </c:pt>
                <c:pt idx="16576">
                  <c:v>-172.48499973200001</c:v>
                </c:pt>
                <c:pt idx="16577">
                  <c:v>-172.39300006799999</c:v>
                </c:pt>
                <c:pt idx="16578">
                  <c:v>-172.56800006099999</c:v>
                </c:pt>
                <c:pt idx="16579">
                  <c:v>-172.846000025</c:v>
                </c:pt>
                <c:pt idx="16580">
                  <c:v>-173.00599997399999</c:v>
                </c:pt>
                <c:pt idx="16581">
                  <c:v>-172.99799986599999</c:v>
                </c:pt>
                <c:pt idx="16582">
                  <c:v>-172.920999932</c:v>
                </c:pt>
                <c:pt idx="16583">
                  <c:v>-172.72100007399999</c:v>
                </c:pt>
                <c:pt idx="16584">
                  <c:v>-172.480000136</c:v>
                </c:pt>
                <c:pt idx="16585">
                  <c:v>-172.12699995099999</c:v>
                </c:pt>
                <c:pt idx="16586">
                  <c:v>-172.02499983800001</c:v>
                </c:pt>
                <c:pt idx="16587">
                  <c:v>-172.10600014100001</c:v>
                </c:pt>
                <c:pt idx="16588">
                  <c:v>-172.18000019199999</c:v>
                </c:pt>
                <c:pt idx="16589">
                  <c:v>-172.294000152</c:v>
                </c:pt>
                <c:pt idx="16590">
                  <c:v>-172.34199985399999</c:v>
                </c:pt>
                <c:pt idx="16591">
                  <c:v>-172.286999901</c:v>
                </c:pt>
                <c:pt idx="16592">
                  <c:v>-172.16500014799999</c:v>
                </c:pt>
                <c:pt idx="16593">
                  <c:v>-171.993000037</c:v>
                </c:pt>
                <c:pt idx="16594">
                  <c:v>-171.741000109</c:v>
                </c:pt>
                <c:pt idx="16595">
                  <c:v>-171.63999985199999</c:v>
                </c:pt>
                <c:pt idx="16596">
                  <c:v>-171.678000048</c:v>
                </c:pt>
                <c:pt idx="16597">
                  <c:v>-171.768</c:v>
                </c:pt>
                <c:pt idx="16598">
                  <c:v>-171.857999952</c:v>
                </c:pt>
                <c:pt idx="16599">
                  <c:v>-171.98800012699999</c:v>
                </c:pt>
                <c:pt idx="16600">
                  <c:v>-171.93700022799999</c:v>
                </c:pt>
                <c:pt idx="16601">
                  <c:v>-171.74299982100001</c:v>
                </c:pt>
                <c:pt idx="16602">
                  <c:v>-171.39800005800001</c:v>
                </c:pt>
                <c:pt idx="16603">
                  <c:v>-170.97099982200001</c:v>
                </c:pt>
                <c:pt idx="16604">
                  <c:v>-170.90699990499999</c:v>
                </c:pt>
                <c:pt idx="16605">
                  <c:v>-171.00299993799999</c:v>
                </c:pt>
                <c:pt idx="16606">
                  <c:v>-171.15199989600001</c:v>
                </c:pt>
                <c:pt idx="16607">
                  <c:v>-171.34199993499999</c:v>
                </c:pt>
                <c:pt idx="16608">
                  <c:v>-171.53800005299999</c:v>
                </c:pt>
                <c:pt idx="16609">
                  <c:v>-171.55599998100001</c:v>
                </c:pt>
                <c:pt idx="16610">
                  <c:v>-171.32599972</c:v>
                </c:pt>
                <c:pt idx="16611">
                  <c:v>-170.99499983000001</c:v>
                </c:pt>
                <c:pt idx="16612">
                  <c:v>-170.57399998899999</c:v>
                </c:pt>
                <c:pt idx="16613">
                  <c:v>-170.56900007900001</c:v>
                </c:pt>
                <c:pt idx="16614">
                  <c:v>-170.71900020800001</c:v>
                </c:pt>
                <c:pt idx="16615">
                  <c:v>-170.85500014900001</c:v>
                </c:pt>
                <c:pt idx="16616">
                  <c:v>-170.96399988499999</c:v>
                </c:pt>
                <c:pt idx="16617">
                  <c:v>-170.95500023599999</c:v>
                </c:pt>
                <c:pt idx="16618">
                  <c:v>-170.893999888</c:v>
                </c:pt>
                <c:pt idx="16619">
                  <c:v>-170.710999786</c:v>
                </c:pt>
                <c:pt idx="16620">
                  <c:v>-170.40799995899999</c:v>
                </c:pt>
                <c:pt idx="16621">
                  <c:v>-170.06899996199999</c:v>
                </c:pt>
                <c:pt idx="16622">
                  <c:v>-170.17199993099999</c:v>
                </c:pt>
                <c:pt idx="16623">
                  <c:v>-170.42200014700001</c:v>
                </c:pt>
                <c:pt idx="16624">
                  <c:v>-170.55100015100001</c:v>
                </c:pt>
                <c:pt idx="16625">
                  <c:v>-170.60899998799999</c:v>
                </c:pt>
                <c:pt idx="16626">
                  <c:v>-170.62299986100001</c:v>
                </c:pt>
                <c:pt idx="16627">
                  <c:v>-170.535999793</c:v>
                </c:pt>
                <c:pt idx="16628">
                  <c:v>-170.431000111</c:v>
                </c:pt>
                <c:pt idx="16629">
                  <c:v>-170.12999999600001</c:v>
                </c:pt>
                <c:pt idx="16630">
                  <c:v>-169.72999996499999</c:v>
                </c:pt>
                <c:pt idx="16631">
                  <c:v>-169.70000019099999</c:v>
                </c:pt>
                <c:pt idx="16632">
                  <c:v>-169.762000081</c:v>
                </c:pt>
                <c:pt idx="16633">
                  <c:v>-169.89599999500001</c:v>
                </c:pt>
                <c:pt idx="16634">
                  <c:v>-170.00999995500001</c:v>
                </c:pt>
                <c:pt idx="16635">
                  <c:v>-170.062000025</c:v>
                </c:pt>
                <c:pt idx="16636">
                  <c:v>-170.062999881</c:v>
                </c:pt>
                <c:pt idx="16637">
                  <c:v>-170.01499986499999</c:v>
                </c:pt>
                <c:pt idx="16638">
                  <c:v>-169.80299984600001</c:v>
                </c:pt>
                <c:pt idx="16639">
                  <c:v>-169.37500006799999</c:v>
                </c:pt>
                <c:pt idx="16640">
                  <c:v>-169.36099987899999</c:v>
                </c:pt>
                <c:pt idx="16641">
                  <c:v>-169.43400007400001</c:v>
                </c:pt>
                <c:pt idx="16642">
                  <c:v>-169.58500006</c:v>
                </c:pt>
                <c:pt idx="16643">
                  <c:v>-169.76699999100001</c:v>
                </c:pt>
                <c:pt idx="16644">
                  <c:v>-169.81299998</c:v>
                </c:pt>
                <c:pt idx="16645">
                  <c:v>-169.73800007299999</c:v>
                </c:pt>
                <c:pt idx="16646">
                  <c:v>-169.484999974</c:v>
                </c:pt>
                <c:pt idx="16647">
                  <c:v>-169.16599993099999</c:v>
                </c:pt>
                <c:pt idx="16648">
                  <c:v>-168.77900023199999</c:v>
                </c:pt>
                <c:pt idx="16649">
                  <c:v>-168.82600007799999</c:v>
                </c:pt>
                <c:pt idx="16650">
                  <c:v>-168.98499985699999</c:v>
                </c:pt>
                <c:pt idx="16651">
                  <c:v>-169.23999998299999</c:v>
                </c:pt>
                <c:pt idx="16652">
                  <c:v>-169.51000015299999</c:v>
                </c:pt>
                <c:pt idx="16653">
                  <c:v>-169.563999935</c:v>
                </c:pt>
                <c:pt idx="16654">
                  <c:v>-169.43799981399999</c:v>
                </c:pt>
                <c:pt idx="16655">
                  <c:v>-169.215999974</c:v>
                </c:pt>
                <c:pt idx="16656">
                  <c:v>-168.88100003100001</c:v>
                </c:pt>
                <c:pt idx="16657">
                  <c:v>-168.58500014099999</c:v>
                </c:pt>
                <c:pt idx="16658">
                  <c:v>-168.64600017399999</c:v>
                </c:pt>
                <c:pt idx="16659">
                  <c:v>-168.75700025099999</c:v>
                </c:pt>
                <c:pt idx="16660">
                  <c:v>-168.88400022900001</c:v>
                </c:pt>
                <c:pt idx="16661">
                  <c:v>-168.95099971400001</c:v>
                </c:pt>
                <c:pt idx="16662">
                  <c:v>-168.99000008100001</c:v>
                </c:pt>
                <c:pt idx="16663">
                  <c:v>-168.91600002999999</c:v>
                </c:pt>
                <c:pt idx="16664">
                  <c:v>-168.71900005500001</c:v>
                </c:pt>
                <c:pt idx="16665">
                  <c:v>-168.4650001</c:v>
                </c:pt>
                <c:pt idx="16666">
                  <c:v>-168.24799985600001</c:v>
                </c:pt>
                <c:pt idx="16667">
                  <c:v>-168.41700008399999</c:v>
                </c:pt>
                <c:pt idx="16668">
                  <c:v>-168.50799989199999</c:v>
                </c:pt>
                <c:pt idx="16669">
                  <c:v>-168.608999834</c:v>
                </c:pt>
                <c:pt idx="16670">
                  <c:v>-168.682999886</c:v>
                </c:pt>
                <c:pt idx="16671">
                  <c:v>-168.71500000099999</c:v>
                </c:pt>
                <c:pt idx="16672">
                  <c:v>-168.71800019899999</c:v>
                </c:pt>
                <c:pt idx="16673">
                  <c:v>-168.52299993599999</c:v>
                </c:pt>
                <c:pt idx="16674">
                  <c:v>-168.19499992999999</c:v>
                </c:pt>
                <c:pt idx="16675">
                  <c:v>-167.80199983599999</c:v>
                </c:pt>
                <c:pt idx="16676">
                  <c:v>-167.84200005899999</c:v>
                </c:pt>
                <c:pt idx="16677">
                  <c:v>-167.96799986600001</c:v>
                </c:pt>
                <c:pt idx="16678">
                  <c:v>-168.11799999600001</c:v>
                </c:pt>
                <c:pt idx="16679">
                  <c:v>-168.26899998100001</c:v>
                </c:pt>
                <c:pt idx="16680">
                  <c:v>-168.40699994900001</c:v>
                </c:pt>
                <c:pt idx="16681">
                  <c:v>-168.48799993700001</c:v>
                </c:pt>
                <c:pt idx="16682">
                  <c:v>-168.32499979100001</c:v>
                </c:pt>
                <c:pt idx="16683">
                  <c:v>-167.95299982200001</c:v>
                </c:pt>
                <c:pt idx="16684">
                  <c:v>-167.61099994200001</c:v>
                </c:pt>
                <c:pt idx="16685">
                  <c:v>-167.65499990399999</c:v>
                </c:pt>
                <c:pt idx="16686">
                  <c:v>-167.852000194</c:v>
                </c:pt>
                <c:pt idx="16687">
                  <c:v>-168.02699987299999</c:v>
                </c:pt>
                <c:pt idx="16688">
                  <c:v>-168.13799994999999</c:v>
                </c:pt>
                <c:pt idx="16689">
                  <c:v>-168.164999841</c:v>
                </c:pt>
                <c:pt idx="16690">
                  <c:v>-168.04000020500001</c:v>
                </c:pt>
                <c:pt idx="16691">
                  <c:v>-167.83900017600001</c:v>
                </c:pt>
                <c:pt idx="16692">
                  <c:v>-167.51999981899999</c:v>
                </c:pt>
                <c:pt idx="16693">
                  <c:v>-167.223999929</c:v>
                </c:pt>
                <c:pt idx="16694">
                  <c:v>-167.35400010399999</c:v>
                </c:pt>
                <c:pt idx="16695">
                  <c:v>-167.62199993199999</c:v>
                </c:pt>
                <c:pt idx="16696">
                  <c:v>-167.90199992199999</c:v>
                </c:pt>
                <c:pt idx="16697">
                  <c:v>-167.99100001799999</c:v>
                </c:pt>
                <c:pt idx="16698">
                  <c:v>-167.97500011700001</c:v>
                </c:pt>
                <c:pt idx="16699">
                  <c:v>-167.85700010400001</c:v>
                </c:pt>
                <c:pt idx="16700">
                  <c:v>-167.63200006700001</c:v>
                </c:pt>
                <c:pt idx="16701">
                  <c:v>-167.39699989600001</c:v>
                </c:pt>
                <c:pt idx="16702">
                  <c:v>-167.12700004000001</c:v>
                </c:pt>
                <c:pt idx="16703">
                  <c:v>-167.19500001099999</c:v>
                </c:pt>
                <c:pt idx="16704">
                  <c:v>-167.28699998900001</c:v>
                </c:pt>
                <c:pt idx="16705">
                  <c:v>-167.40600017400001</c:v>
                </c:pt>
                <c:pt idx="16706">
                  <c:v>-167.518999963</c:v>
                </c:pt>
                <c:pt idx="16707">
                  <c:v>-167.55300010600001</c:v>
                </c:pt>
                <c:pt idx="16708">
                  <c:v>-167.49699998200001</c:v>
                </c:pt>
                <c:pt idx="16709">
                  <c:v>-167.37299988699999</c:v>
                </c:pt>
                <c:pt idx="16710">
                  <c:v>-167.21000005499999</c:v>
                </c:pt>
                <c:pt idx="16711">
                  <c:v>-167.01899984600001</c:v>
                </c:pt>
                <c:pt idx="16712">
                  <c:v>-167.05600018600001</c:v>
                </c:pt>
                <c:pt idx="16713">
                  <c:v>-167.17599991200001</c:v>
                </c:pt>
                <c:pt idx="16714">
                  <c:v>-167.30399974599999</c:v>
                </c:pt>
                <c:pt idx="16715">
                  <c:v>-167.464999866</c:v>
                </c:pt>
                <c:pt idx="16716">
                  <c:v>-167.54099994399999</c:v>
                </c:pt>
                <c:pt idx="16717">
                  <c:v>-167.45700007299999</c:v>
                </c:pt>
                <c:pt idx="16718">
                  <c:v>-167.24300002699999</c:v>
                </c:pt>
                <c:pt idx="16719">
                  <c:v>-166.87399994099999</c:v>
                </c:pt>
                <c:pt idx="16720">
                  <c:v>-166.64299982399999</c:v>
                </c:pt>
                <c:pt idx="16721">
                  <c:v>-166.73900017</c:v>
                </c:pt>
                <c:pt idx="16722">
                  <c:v>-166.89100001200001</c:v>
                </c:pt>
                <c:pt idx="16723">
                  <c:v>-167.10300003200001</c:v>
                </c:pt>
                <c:pt idx="16724">
                  <c:v>-167.34499982599999</c:v>
                </c:pt>
                <c:pt idx="16725">
                  <c:v>-167.512999882</c:v>
                </c:pt>
                <c:pt idx="16726">
                  <c:v>-167.413999967</c:v>
                </c:pt>
                <c:pt idx="16727">
                  <c:v>-167.14799985100001</c:v>
                </c:pt>
                <c:pt idx="16728">
                  <c:v>-166.79499998</c:v>
                </c:pt>
                <c:pt idx="16729">
                  <c:v>-166.559999809</c:v>
                </c:pt>
                <c:pt idx="16730">
                  <c:v>-166.74600010699999</c:v>
                </c:pt>
                <c:pt idx="16731">
                  <c:v>-166.90800008400001</c:v>
                </c:pt>
                <c:pt idx="16732">
                  <c:v>-167.05600018600001</c:v>
                </c:pt>
                <c:pt idx="16733">
                  <c:v>-167.133999977</c:v>
                </c:pt>
                <c:pt idx="16734">
                  <c:v>-167.11699990599999</c:v>
                </c:pt>
                <c:pt idx="16735">
                  <c:v>-167.02499992700001</c:v>
                </c:pt>
                <c:pt idx="16736">
                  <c:v>-166.81099988099999</c:v>
                </c:pt>
                <c:pt idx="16737">
                  <c:v>-166.50499985600001</c:v>
                </c:pt>
                <c:pt idx="16738">
                  <c:v>-166.385999986</c:v>
                </c:pt>
                <c:pt idx="16739">
                  <c:v>-166.64300013799999</c:v>
                </c:pt>
                <c:pt idx="16740">
                  <c:v>-166.89100001200001</c:v>
                </c:pt>
                <c:pt idx="16741">
                  <c:v>-167.009000026</c:v>
                </c:pt>
                <c:pt idx="16742">
                  <c:v>-167.09300021199999</c:v>
                </c:pt>
                <c:pt idx="16743">
                  <c:v>-167.08199990700001</c:v>
                </c:pt>
                <c:pt idx="16744">
                  <c:v>-167.01299976600001</c:v>
                </c:pt>
                <c:pt idx="16745">
                  <c:v>-166.85600001399999</c:v>
                </c:pt>
                <c:pt idx="16746">
                  <c:v>-166.54100002499999</c:v>
                </c:pt>
                <c:pt idx="16747">
                  <c:v>-166.36699988699999</c:v>
                </c:pt>
                <c:pt idx="16748">
                  <c:v>-166.42500003800001</c:v>
                </c:pt>
                <c:pt idx="16749">
                  <c:v>-166.58600015799999</c:v>
                </c:pt>
                <c:pt idx="16750">
                  <c:v>-166.751000017</c:v>
                </c:pt>
                <c:pt idx="16751">
                  <c:v>-166.86900003100001</c:v>
                </c:pt>
                <c:pt idx="16752">
                  <c:v>-166.93999988499999</c:v>
                </c:pt>
                <c:pt idx="16753">
                  <c:v>-166.96199986600001</c:v>
                </c:pt>
                <c:pt idx="16754">
                  <c:v>-166.89500006599999</c:v>
                </c:pt>
                <c:pt idx="16755">
                  <c:v>-166.579000221</c:v>
                </c:pt>
                <c:pt idx="16756">
                  <c:v>-166.377000022</c:v>
                </c:pt>
                <c:pt idx="16757">
                  <c:v>-166.468000144</c:v>
                </c:pt>
                <c:pt idx="16758">
                  <c:v>-166.613999906</c:v>
                </c:pt>
                <c:pt idx="16759">
                  <c:v>-166.85900021099999</c:v>
                </c:pt>
                <c:pt idx="16760">
                  <c:v>-166.98200013499999</c:v>
                </c:pt>
                <c:pt idx="16761">
                  <c:v>-166.990999784</c:v>
                </c:pt>
                <c:pt idx="16762">
                  <c:v>-166.86900003100001</c:v>
                </c:pt>
                <c:pt idx="16763">
                  <c:v>-166.54699979099999</c:v>
                </c:pt>
                <c:pt idx="16764">
                  <c:v>-165.937000082</c:v>
                </c:pt>
                <c:pt idx="16765">
                  <c:v>-165.52699991700001</c:v>
                </c:pt>
                <c:pt idx="16766">
                  <c:v>-165.371000022</c:v>
                </c:pt>
                <c:pt idx="16767">
                  <c:v>-165.31999980800001</c:v>
                </c:pt>
                <c:pt idx="16768">
                  <c:v>-165.338999906</c:v>
                </c:pt>
                <c:pt idx="16769">
                  <c:v>-165.27099993499999</c:v>
                </c:pt>
                <c:pt idx="16770">
                  <c:v>-164.964000054</c:v>
                </c:pt>
                <c:pt idx="16771">
                  <c:v>-164.53599996200001</c:v>
                </c:pt>
                <c:pt idx="16772">
                  <c:v>-163.981000206</c:v>
                </c:pt>
                <c:pt idx="16773">
                  <c:v>-163.37400006600001</c:v>
                </c:pt>
                <c:pt idx="16774">
                  <c:v>-163.06199996000001</c:v>
                </c:pt>
                <c:pt idx="16775">
                  <c:v>-162.91400017199999</c:v>
                </c:pt>
                <c:pt idx="16776">
                  <c:v>-162.792000105</c:v>
                </c:pt>
                <c:pt idx="16777">
                  <c:v>-162.61300005699999</c:v>
                </c:pt>
                <c:pt idx="16778">
                  <c:v>-162.423000019</c:v>
                </c:pt>
                <c:pt idx="16779">
                  <c:v>-162.14799993899999</c:v>
                </c:pt>
                <c:pt idx="16780">
                  <c:v>-161.75800004300001</c:v>
                </c:pt>
                <c:pt idx="16781">
                  <c:v>-161.281999934</c:v>
                </c:pt>
                <c:pt idx="16782">
                  <c:v>-160.77899993400001</c:v>
                </c:pt>
                <c:pt idx="16783">
                  <c:v>-160.57500002200001</c:v>
                </c:pt>
                <c:pt idx="16784">
                  <c:v>-160.452999955</c:v>
                </c:pt>
                <c:pt idx="16785">
                  <c:v>-160.28899995099999</c:v>
                </c:pt>
                <c:pt idx="16786">
                  <c:v>-160.14499990300001</c:v>
                </c:pt>
                <c:pt idx="16787">
                  <c:v>-159.94699975699999</c:v>
                </c:pt>
                <c:pt idx="16788">
                  <c:v>-159.73999996200001</c:v>
                </c:pt>
                <c:pt idx="16789">
                  <c:v>-159.359999886</c:v>
                </c:pt>
                <c:pt idx="16790">
                  <c:v>-158.83400004800001</c:v>
                </c:pt>
                <c:pt idx="16791">
                  <c:v>-158.21199986400001</c:v>
                </c:pt>
                <c:pt idx="16792">
                  <c:v>-157.826000021</c:v>
                </c:pt>
                <c:pt idx="16793">
                  <c:v>-157.68500017</c:v>
                </c:pt>
                <c:pt idx="16794">
                  <c:v>-157.579000003</c:v>
                </c:pt>
                <c:pt idx="16795">
                  <c:v>-157.46099998899999</c:v>
                </c:pt>
                <c:pt idx="16796">
                  <c:v>-157.34200011900001</c:v>
                </c:pt>
                <c:pt idx="16797">
                  <c:v>-157.194999873</c:v>
                </c:pt>
                <c:pt idx="16798">
                  <c:v>-156.91399971300001</c:v>
                </c:pt>
                <c:pt idx="16799">
                  <c:v>-156.363000011</c:v>
                </c:pt>
                <c:pt idx="16800">
                  <c:v>-155.702999944</c:v>
                </c:pt>
                <c:pt idx="16801">
                  <c:v>-155.348000047</c:v>
                </c:pt>
                <c:pt idx="16802">
                  <c:v>-155.197999917</c:v>
                </c:pt>
                <c:pt idx="16803">
                  <c:v>-155.177000107</c:v>
                </c:pt>
                <c:pt idx="16804">
                  <c:v>-155.06800005700001</c:v>
                </c:pt>
                <c:pt idx="16805">
                  <c:v>-154.87499982099999</c:v>
                </c:pt>
                <c:pt idx="16806">
                  <c:v>-154.53499996799999</c:v>
                </c:pt>
                <c:pt idx="16807">
                  <c:v>-154.101999965</c:v>
                </c:pt>
                <c:pt idx="16808">
                  <c:v>-153.57299993000001</c:v>
                </c:pt>
                <c:pt idx="16809">
                  <c:v>-152.96399976399999</c:v>
                </c:pt>
                <c:pt idx="16810">
                  <c:v>-152.70400004199999</c:v>
                </c:pt>
                <c:pt idx="16811">
                  <c:v>-152.66499999000001</c:v>
                </c:pt>
                <c:pt idx="16812">
                  <c:v>-152.72500016699999</c:v>
                </c:pt>
                <c:pt idx="16813">
                  <c:v>-152.660999936</c:v>
                </c:pt>
                <c:pt idx="16814">
                  <c:v>-152.42499990900001</c:v>
                </c:pt>
                <c:pt idx="16815">
                  <c:v>-152.11500014399999</c:v>
                </c:pt>
                <c:pt idx="16816">
                  <c:v>-151.68000011500001</c:v>
                </c:pt>
                <c:pt idx="16817">
                  <c:v>-151.206999889</c:v>
                </c:pt>
                <c:pt idx="16818">
                  <c:v>-150.62599978399999</c:v>
                </c:pt>
                <c:pt idx="16819">
                  <c:v>-150.360999838</c:v>
                </c:pt>
                <c:pt idx="16820">
                  <c:v>-150.230999978</c:v>
                </c:pt>
                <c:pt idx="16821">
                  <c:v>-150.08700024300001</c:v>
                </c:pt>
                <c:pt idx="16822">
                  <c:v>-149.97700002299999</c:v>
                </c:pt>
                <c:pt idx="16823">
                  <c:v>-149.79399992200001</c:v>
                </c:pt>
                <c:pt idx="16824">
                  <c:v>-149.50499996799999</c:v>
                </c:pt>
                <c:pt idx="16825">
                  <c:v>-149.147000187</c:v>
                </c:pt>
                <c:pt idx="16826">
                  <c:v>-148.74300010300001</c:v>
                </c:pt>
                <c:pt idx="16827">
                  <c:v>-148.26399979600001</c:v>
                </c:pt>
                <c:pt idx="16828">
                  <c:v>-148.005999788</c:v>
                </c:pt>
                <c:pt idx="16829">
                  <c:v>-147.83199996499999</c:v>
                </c:pt>
                <c:pt idx="16830">
                  <c:v>-147.70499998700001</c:v>
                </c:pt>
                <c:pt idx="16831">
                  <c:v>-147.56999990200001</c:v>
                </c:pt>
                <c:pt idx="16832">
                  <c:v>-147.46800010300001</c:v>
                </c:pt>
                <c:pt idx="16833">
                  <c:v>-147.182999889</c:v>
                </c:pt>
                <c:pt idx="16834">
                  <c:v>-146.75299977</c:v>
                </c:pt>
                <c:pt idx="16835">
                  <c:v>-146.174000006</c:v>
                </c:pt>
                <c:pt idx="16836">
                  <c:v>-145.52000002</c:v>
                </c:pt>
                <c:pt idx="16837">
                  <c:v>-145.30500011800001</c:v>
                </c:pt>
                <c:pt idx="16838">
                  <c:v>-145.19099984299999</c:v>
                </c:pt>
                <c:pt idx="16839">
                  <c:v>-145.12099984599999</c:v>
                </c:pt>
                <c:pt idx="16840">
                  <c:v>-145.087000018</c:v>
                </c:pt>
                <c:pt idx="16841">
                  <c:v>-145.050999848</c:v>
                </c:pt>
                <c:pt idx="16842">
                  <c:v>-144.83399991900001</c:v>
                </c:pt>
                <c:pt idx="16843">
                  <c:v>-144.36599991700001</c:v>
                </c:pt>
                <c:pt idx="16844">
                  <c:v>-143.80000017099999</c:v>
                </c:pt>
                <c:pt idx="16845">
                  <c:v>-143.15200026599999</c:v>
                </c:pt>
                <c:pt idx="16846">
                  <c:v>-143.002999993</c:v>
                </c:pt>
                <c:pt idx="16847">
                  <c:v>-142.94399998599999</c:v>
                </c:pt>
                <c:pt idx="16848">
                  <c:v>-142.862000142</c:v>
                </c:pt>
                <c:pt idx="16849">
                  <c:v>-142.744999984</c:v>
                </c:pt>
                <c:pt idx="16850">
                  <c:v>-142.50200002</c:v>
                </c:pt>
                <c:pt idx="16851">
                  <c:v>-142.206999986</c:v>
                </c:pt>
                <c:pt idx="16852">
                  <c:v>-141.783999803</c:v>
                </c:pt>
                <c:pt idx="16853">
                  <c:v>-141.246000119</c:v>
                </c:pt>
                <c:pt idx="16854">
                  <c:v>-140.700000012</c:v>
                </c:pt>
                <c:pt idx="16855">
                  <c:v>-140.64700008599999</c:v>
                </c:pt>
                <c:pt idx="16856">
                  <c:v>-140.684999968</c:v>
                </c:pt>
                <c:pt idx="16857">
                  <c:v>-140.772000037</c:v>
                </c:pt>
                <c:pt idx="16858">
                  <c:v>-140.78100000000001</c:v>
                </c:pt>
                <c:pt idx="16859">
                  <c:v>-140.73999992099999</c:v>
                </c:pt>
                <c:pt idx="16860">
                  <c:v>-140.59400016000001</c:v>
                </c:pt>
                <c:pt idx="16861">
                  <c:v>-140.426999959</c:v>
                </c:pt>
                <c:pt idx="16862">
                  <c:v>-140.07000003499999</c:v>
                </c:pt>
                <c:pt idx="16863">
                  <c:v>-139.65400010299999</c:v>
                </c:pt>
                <c:pt idx="16864">
                  <c:v>-139.63000009500001</c:v>
                </c:pt>
                <c:pt idx="16865">
                  <c:v>-139.659000013</c:v>
                </c:pt>
                <c:pt idx="16866">
                  <c:v>-139.75199984899999</c:v>
                </c:pt>
                <c:pt idx="16867">
                  <c:v>-139.81799979199999</c:v>
                </c:pt>
                <c:pt idx="16868">
                  <c:v>-139.814000053</c:v>
                </c:pt>
                <c:pt idx="16869">
                  <c:v>-139.75799992899999</c:v>
                </c:pt>
                <c:pt idx="16870">
                  <c:v>-139.65299993299999</c:v>
                </c:pt>
                <c:pt idx="16871">
                  <c:v>-139.387999987</c:v>
                </c:pt>
                <c:pt idx="16872">
                  <c:v>-138.956000155</c:v>
                </c:pt>
                <c:pt idx="16873">
                  <c:v>-138.93000011999999</c:v>
                </c:pt>
                <c:pt idx="16874">
                  <c:v>-138.970000029</c:v>
                </c:pt>
                <c:pt idx="16875">
                  <c:v>-139.081999962</c:v>
                </c:pt>
                <c:pt idx="16876">
                  <c:v>-139.215999877</c:v>
                </c:pt>
                <c:pt idx="16877">
                  <c:v>-139.211000281</c:v>
                </c:pt>
                <c:pt idx="16878">
                  <c:v>-139.078000223</c:v>
                </c:pt>
                <c:pt idx="16879">
                  <c:v>-138.77000017099999</c:v>
                </c:pt>
                <c:pt idx="16880">
                  <c:v>-138.39899974400001</c:v>
                </c:pt>
                <c:pt idx="16881">
                  <c:v>-138.02100000900001</c:v>
                </c:pt>
                <c:pt idx="16882">
                  <c:v>-138.03999979299999</c:v>
                </c:pt>
                <c:pt idx="16883">
                  <c:v>-138.165999914</c:v>
                </c:pt>
                <c:pt idx="16884">
                  <c:v>-138.380999817</c:v>
                </c:pt>
                <c:pt idx="16885">
                  <c:v>-138.60599985299999</c:v>
                </c:pt>
                <c:pt idx="16886">
                  <c:v>-138.60800019499999</c:v>
                </c:pt>
                <c:pt idx="16887">
                  <c:v>-138.430000003</c:v>
                </c:pt>
                <c:pt idx="16888">
                  <c:v>-138.152999897</c:v>
                </c:pt>
                <c:pt idx="16889">
                  <c:v>-137.76799990999999</c:v>
                </c:pt>
                <c:pt idx="16890">
                  <c:v>-137.4780001</c:v>
                </c:pt>
                <c:pt idx="16891">
                  <c:v>-137.51199992799999</c:v>
                </c:pt>
                <c:pt idx="16892">
                  <c:v>-137.590000033</c:v>
                </c:pt>
                <c:pt idx="16893">
                  <c:v>-137.67700010199999</c:v>
                </c:pt>
                <c:pt idx="16894">
                  <c:v>-137.69900008299999</c:v>
                </c:pt>
                <c:pt idx="16895">
                  <c:v>-137.68699992200001</c:v>
                </c:pt>
                <c:pt idx="16896">
                  <c:v>-137.56399999800001</c:v>
                </c:pt>
                <c:pt idx="16897">
                  <c:v>-137.316000124</c:v>
                </c:pt>
                <c:pt idx="16898">
                  <c:v>-137.012999982</c:v>
                </c:pt>
                <c:pt idx="16899">
                  <c:v>-136.79799976499999</c:v>
                </c:pt>
                <c:pt idx="16900">
                  <c:v>-136.93800007499999</c:v>
                </c:pt>
                <c:pt idx="16901">
                  <c:v>-136.99500005499999</c:v>
                </c:pt>
                <c:pt idx="16902">
                  <c:v>-137.05799980099999</c:v>
                </c:pt>
                <c:pt idx="16903">
                  <c:v>-137.08700003300001</c:v>
                </c:pt>
                <c:pt idx="16904">
                  <c:v>-137.069999962</c:v>
                </c:pt>
                <c:pt idx="16905">
                  <c:v>-137.024999829</c:v>
                </c:pt>
                <c:pt idx="16906">
                  <c:v>-136.78100000800001</c:v>
                </c:pt>
                <c:pt idx="16907">
                  <c:v>-136.406000156</c:v>
                </c:pt>
                <c:pt idx="16908">
                  <c:v>-136.01099972099999</c:v>
                </c:pt>
                <c:pt idx="16909">
                  <c:v>-136.02100017000001</c:v>
                </c:pt>
                <c:pt idx="16910">
                  <c:v>-136.11299983500001</c:v>
                </c:pt>
                <c:pt idx="16911">
                  <c:v>-136.225999938</c:v>
                </c:pt>
                <c:pt idx="16912">
                  <c:v>-136.33299996100001</c:v>
                </c:pt>
                <c:pt idx="16913">
                  <c:v>-136.42300022800001</c:v>
                </c:pt>
                <c:pt idx="16914">
                  <c:v>-136.458000226</c:v>
                </c:pt>
                <c:pt idx="16915">
                  <c:v>-136.247000063</c:v>
                </c:pt>
                <c:pt idx="16916">
                  <c:v>-135.83100013200001</c:v>
                </c:pt>
                <c:pt idx="16917">
                  <c:v>-135.48299985700001</c:v>
                </c:pt>
                <c:pt idx="16918">
                  <c:v>-135.49700004499999</c:v>
                </c:pt>
                <c:pt idx="16919">
                  <c:v>-135.659000021</c:v>
                </c:pt>
                <c:pt idx="16920">
                  <c:v>-135.795999819</c:v>
                </c:pt>
                <c:pt idx="16921">
                  <c:v>-135.862999933</c:v>
                </c:pt>
                <c:pt idx="16922">
                  <c:v>-135.84799988899999</c:v>
                </c:pt>
                <c:pt idx="16923">
                  <c:v>-135.676000093</c:v>
                </c:pt>
                <c:pt idx="16924">
                  <c:v>-135.42899976000001</c:v>
                </c:pt>
                <c:pt idx="16925">
                  <c:v>-135.06699992599999</c:v>
                </c:pt>
                <c:pt idx="16926">
                  <c:v>-134.76099990099999</c:v>
                </c:pt>
                <c:pt idx="16927">
                  <c:v>-134.86000013099999</c:v>
                </c:pt>
                <c:pt idx="16928">
                  <c:v>-135.092999961</c:v>
                </c:pt>
                <c:pt idx="16929">
                  <c:v>-135.33300004200001</c:v>
                </c:pt>
                <c:pt idx="16930">
                  <c:v>-135.38299977099999</c:v>
                </c:pt>
                <c:pt idx="16931">
                  <c:v>-135.32300022199999</c:v>
                </c:pt>
                <c:pt idx="16932">
                  <c:v>-135.160000075</c:v>
                </c:pt>
                <c:pt idx="16933">
                  <c:v>-134.89100007600001</c:v>
                </c:pt>
                <c:pt idx="16934">
                  <c:v>-134.61399996899999</c:v>
                </c:pt>
                <c:pt idx="16935">
                  <c:v>-134.32999992500001</c:v>
                </c:pt>
                <c:pt idx="16936">
                  <c:v>-134.36499992399999</c:v>
                </c:pt>
                <c:pt idx="16937">
                  <c:v>-134.421000048</c:v>
                </c:pt>
                <c:pt idx="16938">
                  <c:v>-134.502000036</c:v>
                </c:pt>
                <c:pt idx="16939">
                  <c:v>-134.574999916</c:v>
                </c:pt>
                <c:pt idx="16940">
                  <c:v>-134.56700012300001</c:v>
                </c:pt>
                <c:pt idx="16941">
                  <c:v>-134.46700003699999</c:v>
                </c:pt>
                <c:pt idx="16942">
                  <c:v>-134.301000007</c:v>
                </c:pt>
                <c:pt idx="16943">
                  <c:v>-134.09699978099999</c:v>
                </c:pt>
                <c:pt idx="16944">
                  <c:v>-133.886999788</c:v>
                </c:pt>
                <c:pt idx="16945">
                  <c:v>-133.89100015599999</c:v>
                </c:pt>
                <c:pt idx="16946">
                  <c:v>-133.974000171</c:v>
                </c:pt>
                <c:pt idx="16947">
                  <c:v>-134.06499997899999</c:v>
                </c:pt>
                <c:pt idx="16948">
                  <c:v>-134.187000047</c:v>
                </c:pt>
                <c:pt idx="16949">
                  <c:v>-134.21899984800001</c:v>
                </c:pt>
                <c:pt idx="16950">
                  <c:v>-134.09499975400001</c:v>
                </c:pt>
                <c:pt idx="16951">
                  <c:v>-133.83999994300001</c:v>
                </c:pt>
                <c:pt idx="16952">
                  <c:v>-133.43099994799999</c:v>
                </c:pt>
                <c:pt idx="16953">
                  <c:v>-133.17600013699999</c:v>
                </c:pt>
                <c:pt idx="16954">
                  <c:v>-133.23599999999999</c:v>
                </c:pt>
                <c:pt idx="16955">
                  <c:v>-133.351999987</c:v>
                </c:pt>
                <c:pt idx="16956">
                  <c:v>-133.52600012400001</c:v>
                </c:pt>
                <c:pt idx="16957">
                  <c:v>-133.72899986600001</c:v>
                </c:pt>
                <c:pt idx="16958">
                  <c:v>-133.85700001399999</c:v>
                </c:pt>
                <c:pt idx="16959">
                  <c:v>-133.717999875</c:v>
                </c:pt>
                <c:pt idx="16960">
                  <c:v>-133.41300002099999</c:v>
                </c:pt>
                <c:pt idx="16961">
                  <c:v>-133.021000098</c:v>
                </c:pt>
                <c:pt idx="16962">
                  <c:v>-132.75700000800001</c:v>
                </c:pt>
                <c:pt idx="16963">
                  <c:v>-132.90599996700001</c:v>
                </c:pt>
                <c:pt idx="16964">
                  <c:v>-133.03099991799999</c:v>
                </c:pt>
                <c:pt idx="16965">
                  <c:v>-133.141999994</c:v>
                </c:pt>
                <c:pt idx="16966">
                  <c:v>-133.181000047</c:v>
                </c:pt>
                <c:pt idx="16967">
                  <c:v>-133.12600009400001</c:v>
                </c:pt>
                <c:pt idx="16968">
                  <c:v>-132.99400020600001</c:v>
                </c:pt>
                <c:pt idx="16969">
                  <c:v>-132.741999964</c:v>
                </c:pt>
                <c:pt idx="16970">
                  <c:v>-132.39899991300001</c:v>
                </c:pt>
                <c:pt idx="16971">
                  <c:v>-132.245999901</c:v>
                </c:pt>
                <c:pt idx="16972">
                  <c:v>-132.46500017100001</c:v>
                </c:pt>
                <c:pt idx="16973">
                  <c:v>-132.67600002</c:v>
                </c:pt>
                <c:pt idx="16974">
                  <c:v>-132.754999981</c:v>
                </c:pt>
                <c:pt idx="16975">
                  <c:v>-132.801999827</c:v>
                </c:pt>
                <c:pt idx="16976">
                  <c:v>-132.754999981</c:v>
                </c:pt>
                <c:pt idx="16977">
                  <c:v>-132.649000129</c:v>
                </c:pt>
                <c:pt idx="16978">
                  <c:v>-132.453999866</c:v>
                </c:pt>
                <c:pt idx="16979">
                  <c:v>-132.10199985200001</c:v>
                </c:pt>
                <c:pt idx="16980">
                  <c:v>-131.88800011999999</c:v>
                </c:pt>
                <c:pt idx="16981">
                  <c:v>-131.90799976</c:v>
                </c:pt>
                <c:pt idx="16982">
                  <c:v>-132.030999998</c:v>
                </c:pt>
                <c:pt idx="16983">
                  <c:v>-132.15899983200001</c:v>
                </c:pt>
                <c:pt idx="16984">
                  <c:v>-132.240999991</c:v>
                </c:pt>
                <c:pt idx="16985">
                  <c:v>-132.273999962</c:v>
                </c:pt>
                <c:pt idx="16986">
                  <c:v>-132.262000116</c:v>
                </c:pt>
                <c:pt idx="16987">
                  <c:v>-132.15900014600001</c:v>
                </c:pt>
                <c:pt idx="16988">
                  <c:v>-131.805999961</c:v>
                </c:pt>
                <c:pt idx="16989">
                  <c:v>-131.558999943</c:v>
                </c:pt>
                <c:pt idx="16990">
                  <c:v>-131.61200018400001</c:v>
                </c:pt>
                <c:pt idx="16991">
                  <c:v>-131.72000006299999</c:v>
                </c:pt>
                <c:pt idx="16992">
                  <c:v>-131.928000029</c:v>
                </c:pt>
                <c:pt idx="16993">
                  <c:v>-132.01499978300001</c:v>
                </c:pt>
                <c:pt idx="16994">
                  <c:v>-131.989000062</c:v>
                </c:pt>
                <c:pt idx="16995">
                  <c:v>-131.832999852</c:v>
                </c:pt>
                <c:pt idx="16996">
                  <c:v>-131.52899985400001</c:v>
                </c:pt>
                <c:pt idx="16997">
                  <c:v>-131.17000021699999</c:v>
                </c:pt>
                <c:pt idx="16998">
                  <c:v>-130.99600007999999</c:v>
                </c:pt>
                <c:pt idx="16999">
                  <c:v>-131.087999744</c:v>
                </c:pt>
                <c:pt idx="17000">
                  <c:v>-131.28500003400001</c:v>
                </c:pt>
                <c:pt idx="17001">
                  <c:v>-131.55399971899999</c:v>
                </c:pt>
                <c:pt idx="17002">
                  <c:v>-131.73799999100001</c:v>
                </c:pt>
                <c:pt idx="17003">
                  <c:v>-131.683000037</c:v>
                </c:pt>
                <c:pt idx="17004">
                  <c:v>-131.51000007100001</c:v>
                </c:pt>
                <c:pt idx="17005">
                  <c:v>-131.210999982</c:v>
                </c:pt>
                <c:pt idx="17006">
                  <c:v>-130.855999771</c:v>
                </c:pt>
                <c:pt idx="17007">
                  <c:v>-130.77300006999999</c:v>
                </c:pt>
                <c:pt idx="17008">
                  <c:v>-130.87199998599999</c:v>
                </c:pt>
                <c:pt idx="17009">
                  <c:v>-130.998000107</c:v>
                </c:pt>
                <c:pt idx="17010">
                  <c:v>-131.070000131</c:v>
                </c:pt>
                <c:pt idx="17011">
                  <c:v>-131.133000192</c:v>
                </c:pt>
                <c:pt idx="17012">
                  <c:v>-131.11299992299999</c:v>
                </c:pt>
                <c:pt idx="17013">
                  <c:v>-130.980000179</c:v>
                </c:pt>
                <c:pt idx="17014">
                  <c:v>-130.75899988200001</c:v>
                </c:pt>
                <c:pt idx="17015">
                  <c:v>-130.51100000700001</c:v>
                </c:pt>
                <c:pt idx="17016">
                  <c:v>-130.52999979099999</c:v>
                </c:pt>
                <c:pt idx="17017">
                  <c:v>-130.65399988600001</c:v>
                </c:pt>
                <c:pt idx="17018">
                  <c:v>-130.73800007099999</c:v>
                </c:pt>
                <c:pt idx="17019">
                  <c:v>-130.845000094</c:v>
                </c:pt>
                <c:pt idx="17020">
                  <c:v>-130.900999904</c:v>
                </c:pt>
                <c:pt idx="17021">
                  <c:v>-130.95200011700001</c:v>
                </c:pt>
                <c:pt idx="17022">
                  <c:v>-130.82899987900001</c:v>
                </c:pt>
                <c:pt idx="17023">
                  <c:v>-130.55999987999999</c:v>
                </c:pt>
                <c:pt idx="17024">
                  <c:v>-130.19199996500001</c:v>
                </c:pt>
                <c:pt idx="17025">
                  <c:v>-130.02500007899999</c:v>
                </c:pt>
                <c:pt idx="17026">
                  <c:v>-130.12800004799999</c:v>
                </c:pt>
                <c:pt idx="17027">
                  <c:v>-130.270999926</c:v>
                </c:pt>
                <c:pt idx="17028">
                  <c:v>-130.406000011</c:v>
                </c:pt>
                <c:pt idx="17029">
                  <c:v>-130.54000024000001</c:v>
                </c:pt>
                <c:pt idx="17030">
                  <c:v>-130.652000173</c:v>
                </c:pt>
                <c:pt idx="17031">
                  <c:v>-130.630999734</c:v>
                </c:pt>
                <c:pt idx="17032">
                  <c:v>-130.33899989700001</c:v>
                </c:pt>
                <c:pt idx="17033">
                  <c:v>-129.934999812</c:v>
                </c:pt>
                <c:pt idx="17034">
                  <c:v>-129.791000078</c:v>
                </c:pt>
                <c:pt idx="17035">
                  <c:v>-129.88500008400001</c:v>
                </c:pt>
                <c:pt idx="17036">
                  <c:v>-130.11300000400001</c:v>
                </c:pt>
                <c:pt idx="17037">
                  <c:v>-130.256000196</c:v>
                </c:pt>
                <c:pt idx="17038">
                  <c:v>-130.318999942</c:v>
                </c:pt>
                <c:pt idx="17039">
                  <c:v>-130.23999998100001</c:v>
                </c:pt>
                <c:pt idx="17040">
                  <c:v>-130.06799987100001</c:v>
                </c:pt>
                <c:pt idx="17041">
                  <c:v>-129.80000004199999</c:v>
                </c:pt>
                <c:pt idx="17042">
                  <c:v>-129.446</c:v>
                </c:pt>
                <c:pt idx="17043">
                  <c:v>-129.39200021799999</c:v>
                </c:pt>
                <c:pt idx="17044">
                  <c:v>-129.598000157</c:v>
                </c:pt>
                <c:pt idx="17045">
                  <c:v>-129.90599989399999</c:v>
                </c:pt>
                <c:pt idx="17046">
                  <c:v>-130.09400022</c:v>
                </c:pt>
                <c:pt idx="17047">
                  <c:v>-130.11799991399999</c:v>
                </c:pt>
                <c:pt idx="17048">
                  <c:v>-130.06799987100001</c:v>
                </c:pt>
                <c:pt idx="17049">
                  <c:v>-129.896000074</c:v>
                </c:pt>
                <c:pt idx="17050">
                  <c:v>-129.68499991100001</c:v>
                </c:pt>
                <c:pt idx="17051">
                  <c:v>-129.35899993199999</c:v>
                </c:pt>
                <c:pt idx="17052">
                  <c:v>-129.29399984400001</c:v>
                </c:pt>
                <c:pt idx="17053">
                  <c:v>-129.40699994799999</c:v>
                </c:pt>
                <c:pt idx="17054">
                  <c:v>-129.511999944</c:v>
                </c:pt>
                <c:pt idx="17055">
                  <c:v>-129.65499982200001</c:v>
                </c:pt>
                <c:pt idx="17056">
                  <c:v>-129.73100021499999</c:v>
                </c:pt>
                <c:pt idx="17057">
                  <c:v>-129.70600003600001</c:v>
                </c:pt>
                <c:pt idx="17058">
                  <c:v>-129.61300020100001</c:v>
                </c:pt>
                <c:pt idx="17059">
                  <c:v>-129.47099986500001</c:v>
                </c:pt>
                <c:pt idx="17060">
                  <c:v>-129.24800016899999</c:v>
                </c:pt>
                <c:pt idx="17061">
                  <c:v>-129.18300008200001</c:v>
                </c:pt>
                <c:pt idx="17062">
                  <c:v>-129.25199990900001</c:v>
                </c:pt>
                <c:pt idx="17063">
                  <c:v>-129.37300012</c:v>
                </c:pt>
                <c:pt idx="17064">
                  <c:v>-129.492999846</c:v>
                </c:pt>
                <c:pt idx="17065">
                  <c:v>-129.65299979599999</c:v>
                </c:pt>
                <c:pt idx="17066">
                  <c:v>-129.631000129</c:v>
                </c:pt>
                <c:pt idx="17067">
                  <c:v>-129.46699981099999</c:v>
                </c:pt>
                <c:pt idx="17068">
                  <c:v>-129.150999966</c:v>
                </c:pt>
                <c:pt idx="17069">
                  <c:v>-128.75400013300001</c:v>
                </c:pt>
                <c:pt idx="17070">
                  <c:v>-128.7249999</c:v>
                </c:pt>
                <c:pt idx="17071">
                  <c:v>-128.85399990499999</c:v>
                </c:pt>
                <c:pt idx="17072">
                  <c:v>-129.03299995200001</c:v>
                </c:pt>
                <c:pt idx="17073">
                  <c:v>-129.253999935</c:v>
                </c:pt>
                <c:pt idx="17074">
                  <c:v>-129.48099999900001</c:v>
                </c:pt>
                <c:pt idx="17075">
                  <c:v>-129.52800015899999</c:v>
                </c:pt>
                <c:pt idx="17076">
                  <c:v>-129.328000301</c:v>
                </c:pt>
                <c:pt idx="17077">
                  <c:v>-129.02700018600001</c:v>
                </c:pt>
                <c:pt idx="17078">
                  <c:v>-128.63699997500001</c:v>
                </c:pt>
                <c:pt idx="17079">
                  <c:v>-128.66700006400001</c:v>
                </c:pt>
                <c:pt idx="17080">
                  <c:v>-128.84999985100001</c:v>
                </c:pt>
                <c:pt idx="17081">
                  <c:v>-129.015999881</c:v>
                </c:pt>
                <c:pt idx="17082">
                  <c:v>-129.15600018999999</c:v>
                </c:pt>
                <c:pt idx="17083">
                  <c:v>-129.17700000100001</c:v>
                </c:pt>
                <c:pt idx="17084">
                  <c:v>-129.148000083</c:v>
                </c:pt>
                <c:pt idx="17085">
                  <c:v>-128.99399990000001</c:v>
                </c:pt>
                <c:pt idx="17086">
                  <c:v>-128.72300018799999</c:v>
                </c:pt>
                <c:pt idx="17087">
                  <c:v>-128.415999992</c:v>
                </c:pt>
                <c:pt idx="17088">
                  <c:v>-128.55399996</c:v>
                </c:pt>
                <c:pt idx="17089">
                  <c:v>-128.83700014799999</c:v>
                </c:pt>
                <c:pt idx="17090">
                  <c:v>-128.99799995399999</c:v>
                </c:pt>
                <c:pt idx="17091">
                  <c:v>-129.08800022</c:v>
                </c:pt>
                <c:pt idx="17092">
                  <c:v>-129.13100001199999</c:v>
                </c:pt>
                <c:pt idx="17093">
                  <c:v>-129.07699991499999</c:v>
                </c:pt>
                <c:pt idx="17094">
                  <c:v>-129.00200000699999</c:v>
                </c:pt>
                <c:pt idx="17095">
                  <c:v>-128.733000008</c:v>
                </c:pt>
                <c:pt idx="17096">
                  <c:v>-128.36600026299999</c:v>
                </c:pt>
                <c:pt idx="17097">
                  <c:v>-128.37200003000001</c:v>
                </c:pt>
                <c:pt idx="17098">
                  <c:v>-128.46600003500001</c:v>
                </c:pt>
                <c:pt idx="17099">
                  <c:v>-128.631999751</c:v>
                </c:pt>
                <c:pt idx="17100">
                  <c:v>-128.777999827</c:v>
                </c:pt>
                <c:pt idx="17101">
                  <c:v>-128.86099984200001</c:v>
                </c:pt>
                <c:pt idx="17102">
                  <c:v>-128.89599984</c:v>
                </c:pt>
                <c:pt idx="17103">
                  <c:v>-128.87999994</c:v>
                </c:pt>
                <c:pt idx="17104">
                  <c:v>-128.70200006300001</c:v>
                </c:pt>
                <c:pt idx="17105">
                  <c:v>-128.30600008600001</c:v>
                </c:pt>
                <c:pt idx="17106">
                  <c:v>-128.32700021100001</c:v>
                </c:pt>
                <c:pt idx="17107">
                  <c:v>-128.433000064</c:v>
                </c:pt>
                <c:pt idx="17108">
                  <c:v>-128.61799987699999</c:v>
                </c:pt>
                <c:pt idx="17109">
                  <c:v>-128.831999924</c:v>
                </c:pt>
                <c:pt idx="17110">
                  <c:v>-128.91200005499999</c:v>
                </c:pt>
                <c:pt idx="17111">
                  <c:v>-128.868999949</c:v>
                </c:pt>
                <c:pt idx="17112">
                  <c:v>-128.64899982200001</c:v>
                </c:pt>
                <c:pt idx="17113">
                  <c:v>-128.36300006600001</c:v>
                </c:pt>
                <c:pt idx="17114">
                  <c:v>-128.01100005200001</c:v>
                </c:pt>
                <c:pt idx="17115">
                  <c:v>-128.09100018300001</c:v>
                </c:pt>
                <c:pt idx="17116">
                  <c:v>-128.28499996100001</c:v>
                </c:pt>
                <c:pt idx="17117">
                  <c:v>-128.573999915</c:v>
                </c:pt>
                <c:pt idx="17118">
                  <c:v>-128.877999913</c:v>
                </c:pt>
                <c:pt idx="17119">
                  <c:v>-128.96600015199999</c:v>
                </c:pt>
                <c:pt idx="17120">
                  <c:v>-128.874000174</c:v>
                </c:pt>
                <c:pt idx="17121">
                  <c:v>-128.68399982099999</c:v>
                </c:pt>
                <c:pt idx="17122">
                  <c:v>-128.38300002</c:v>
                </c:pt>
                <c:pt idx="17123">
                  <c:v>-128.12299998500001</c:v>
                </c:pt>
                <c:pt idx="17124">
                  <c:v>-128.21799984699999</c:v>
                </c:pt>
                <c:pt idx="17125">
                  <c:v>-128.36499977899999</c:v>
                </c:pt>
                <c:pt idx="17126">
                  <c:v>-128.52500004199999</c:v>
                </c:pt>
                <c:pt idx="17127">
                  <c:v>-128.62699984100001</c:v>
                </c:pt>
                <c:pt idx="17128">
                  <c:v>-128.70000003600001</c:v>
                </c:pt>
                <c:pt idx="17129">
                  <c:v>-128.660999984</c:v>
                </c:pt>
                <c:pt idx="17130">
                  <c:v>-128.49900000700001</c:v>
                </c:pt>
                <c:pt idx="17131">
                  <c:v>-128.280000051</c:v>
                </c:pt>
                <c:pt idx="17132">
                  <c:v>-128.09699995</c:v>
                </c:pt>
                <c:pt idx="17133">
                  <c:v>-128.300999862</c:v>
                </c:pt>
                <c:pt idx="17134">
                  <c:v>-128.426999983</c:v>
                </c:pt>
                <c:pt idx="17135">
                  <c:v>-128.562999924</c:v>
                </c:pt>
                <c:pt idx="17136">
                  <c:v>-128.67199997399999</c:v>
                </c:pt>
                <c:pt idx="17137">
                  <c:v>-128.73799991800001</c:v>
                </c:pt>
                <c:pt idx="17138">
                  <c:v>-128.77700028500001</c:v>
                </c:pt>
                <c:pt idx="17139">
                  <c:v>-128.61799987699999</c:v>
                </c:pt>
                <c:pt idx="17140">
                  <c:v>-128.32600004</c:v>
                </c:pt>
                <c:pt idx="17141">
                  <c:v>-127.967999945</c:v>
                </c:pt>
                <c:pt idx="17142">
                  <c:v>-128.041999997</c:v>
                </c:pt>
                <c:pt idx="17143">
                  <c:v>-128.20300011699999</c:v>
                </c:pt>
                <c:pt idx="17144">
                  <c:v>-128.38899978699999</c:v>
                </c:pt>
                <c:pt idx="17145">
                  <c:v>-128.57599994200001</c:v>
                </c:pt>
                <c:pt idx="17146">
                  <c:v>-128.74899990899999</c:v>
                </c:pt>
                <c:pt idx="17147">
                  <c:v>-128.866000066</c:v>
                </c:pt>
                <c:pt idx="17148">
                  <c:v>-128.739000089</c:v>
                </c:pt>
                <c:pt idx="17149">
                  <c:v>-128.40399983099999</c:v>
                </c:pt>
                <c:pt idx="17150">
                  <c:v>-128.09499992299999</c:v>
                </c:pt>
                <c:pt idx="17151">
                  <c:v>-128.175000055</c:v>
                </c:pt>
                <c:pt idx="17152">
                  <c:v>-128.40699971399999</c:v>
                </c:pt>
                <c:pt idx="17153">
                  <c:v>-128.617000021</c:v>
                </c:pt>
                <c:pt idx="17154">
                  <c:v>-128.76599998</c:v>
                </c:pt>
                <c:pt idx="17155">
                  <c:v>-128.82900004000001</c:v>
                </c:pt>
                <c:pt idx="17156">
                  <c:v>-128.73899977400001</c:v>
                </c:pt>
                <c:pt idx="17157">
                  <c:v>-128.573999915</c:v>
                </c:pt>
                <c:pt idx="17158">
                  <c:v>-128.291999898</c:v>
                </c:pt>
                <c:pt idx="17159">
                  <c:v>-128.02899997899999</c:v>
                </c:pt>
                <c:pt idx="17160">
                  <c:v>-128.195999865</c:v>
                </c:pt>
                <c:pt idx="17161">
                  <c:v>-128.49900000700001</c:v>
                </c:pt>
                <c:pt idx="17162">
                  <c:v>-128.81399999600001</c:v>
                </c:pt>
                <c:pt idx="17163">
                  <c:v>-128.94000011700001</c:v>
                </c:pt>
                <c:pt idx="17164">
                  <c:v>-128.96099992800001</c:v>
                </c:pt>
                <c:pt idx="17165">
                  <c:v>-128.878000227</c:v>
                </c:pt>
                <c:pt idx="17166">
                  <c:v>-128.689000045</c:v>
                </c:pt>
                <c:pt idx="17167">
                  <c:v>-128.49099989999999</c:v>
                </c:pt>
                <c:pt idx="17168">
                  <c:v>-128.25400001599999</c:v>
                </c:pt>
                <c:pt idx="17169">
                  <c:v>-128.35699998499999</c:v>
                </c:pt>
                <c:pt idx="17170">
                  <c:v>-128.483999963</c:v>
                </c:pt>
                <c:pt idx="17171">
                  <c:v>-128.63900000199999</c:v>
                </c:pt>
                <c:pt idx="17172">
                  <c:v>-128.787000105</c:v>
                </c:pt>
                <c:pt idx="17173">
                  <c:v>-128.857000102</c:v>
                </c:pt>
                <c:pt idx="17174">
                  <c:v>-128.83700014799999</c:v>
                </c:pt>
                <c:pt idx="17175">
                  <c:v>-128.75099993500001</c:v>
                </c:pt>
                <c:pt idx="17176">
                  <c:v>-128.62399995800001</c:v>
                </c:pt>
                <c:pt idx="17177">
                  <c:v>-128.46499986500001</c:v>
                </c:pt>
                <c:pt idx="17178">
                  <c:v>-128.53699988899999</c:v>
                </c:pt>
                <c:pt idx="17179">
                  <c:v>-128.69000021599999</c:v>
                </c:pt>
                <c:pt idx="17180">
                  <c:v>-128.854000219</c:v>
                </c:pt>
                <c:pt idx="17181">
                  <c:v>-129.05200005</c:v>
                </c:pt>
                <c:pt idx="17182">
                  <c:v>-128.991000017</c:v>
                </c:pt>
                <c:pt idx="17183">
                  <c:v>-128.665000037</c:v>
                </c:pt>
                <c:pt idx="17184">
                  <c:v>-128.20899988299999</c:v>
                </c:pt>
                <c:pt idx="17185">
                  <c:v>-127.59599997700001</c:v>
                </c:pt>
                <c:pt idx="17186">
                  <c:v>-127.118000155</c:v>
                </c:pt>
                <c:pt idx="17187">
                  <c:v>-126.968000026</c:v>
                </c:pt>
                <c:pt idx="17188">
                  <c:v>-126.87600004700001</c:v>
                </c:pt>
                <c:pt idx="17189">
                  <c:v>-126.845000102</c:v>
                </c:pt>
                <c:pt idx="17190">
                  <c:v>-126.843999932</c:v>
                </c:pt>
                <c:pt idx="17191">
                  <c:v>-126.76900002399999</c:v>
                </c:pt>
                <c:pt idx="17192">
                  <c:v>-126.42699983</c:v>
                </c:pt>
                <c:pt idx="17193">
                  <c:v>-125.91800006299999</c:v>
                </c:pt>
                <c:pt idx="17194">
                  <c:v>-125.320999743</c:v>
                </c:pt>
                <c:pt idx="17195">
                  <c:v>-124.837000156</c:v>
                </c:pt>
                <c:pt idx="17196">
                  <c:v>-124.77699997800001</c:v>
                </c:pt>
                <c:pt idx="17197">
                  <c:v>-124.693000107</c:v>
                </c:pt>
                <c:pt idx="17198">
                  <c:v>-124.597999931</c:v>
                </c:pt>
                <c:pt idx="17199">
                  <c:v>-124.431999901</c:v>
                </c:pt>
                <c:pt idx="17200">
                  <c:v>-124.173000036</c:v>
                </c:pt>
                <c:pt idx="17201">
                  <c:v>-123.836000066</c:v>
                </c:pt>
                <c:pt idx="17202">
                  <c:v>-123.37900005500001</c:v>
                </c:pt>
                <c:pt idx="17203">
                  <c:v>-122.830000066</c:v>
                </c:pt>
                <c:pt idx="17204">
                  <c:v>-122.45999981</c:v>
                </c:pt>
                <c:pt idx="17205">
                  <c:v>-122.46999994399999</c:v>
                </c:pt>
                <c:pt idx="17206">
                  <c:v>-122.471999971</c:v>
                </c:pt>
                <c:pt idx="17207">
                  <c:v>-122.346000164</c:v>
                </c:pt>
                <c:pt idx="17208">
                  <c:v>-122.18500004400001</c:v>
                </c:pt>
                <c:pt idx="17209">
                  <c:v>-121.92999991799999</c:v>
                </c:pt>
                <c:pt idx="17210">
                  <c:v>-121.618000127</c:v>
                </c:pt>
                <c:pt idx="17211">
                  <c:v>-121.216999926</c:v>
                </c:pt>
                <c:pt idx="17212">
                  <c:v>-120.65700026</c:v>
                </c:pt>
                <c:pt idx="17213">
                  <c:v>-120.231000194</c:v>
                </c:pt>
                <c:pt idx="17214">
                  <c:v>-120.042000012</c:v>
                </c:pt>
                <c:pt idx="17215">
                  <c:v>-119.956999971</c:v>
                </c:pt>
                <c:pt idx="17216">
                  <c:v>-119.875999982</c:v>
                </c:pt>
                <c:pt idx="17217">
                  <c:v>-119.749000005</c:v>
                </c:pt>
                <c:pt idx="17218">
                  <c:v>-119.574999867</c:v>
                </c:pt>
                <c:pt idx="17219">
                  <c:v>-119.355000055</c:v>
                </c:pt>
                <c:pt idx="17220">
                  <c:v>-119.04299994900001</c:v>
                </c:pt>
                <c:pt idx="17221">
                  <c:v>-118.482000113</c:v>
                </c:pt>
                <c:pt idx="17222">
                  <c:v>-118.025999959</c:v>
                </c:pt>
                <c:pt idx="17223">
                  <c:v>-117.86899989200001</c:v>
                </c:pt>
                <c:pt idx="17224">
                  <c:v>-117.768999806</c:v>
                </c:pt>
                <c:pt idx="17225">
                  <c:v>-117.767000094</c:v>
                </c:pt>
                <c:pt idx="17226">
                  <c:v>-117.64500002600001</c:v>
                </c:pt>
                <c:pt idx="17227">
                  <c:v>-117.408999999</c:v>
                </c:pt>
                <c:pt idx="17228">
                  <c:v>-117.042999796</c:v>
                </c:pt>
                <c:pt idx="17229">
                  <c:v>-116.52799994900001</c:v>
                </c:pt>
                <c:pt idx="17230">
                  <c:v>-115.95900000499999</c:v>
                </c:pt>
                <c:pt idx="17231">
                  <c:v>-115.580999956</c:v>
                </c:pt>
                <c:pt idx="17232">
                  <c:v>-115.46399979900001</c:v>
                </c:pt>
                <c:pt idx="17233">
                  <c:v>-115.45199995199999</c:v>
                </c:pt>
                <c:pt idx="17234">
                  <c:v>-115.511999815</c:v>
                </c:pt>
                <c:pt idx="17235">
                  <c:v>-115.48499992399999</c:v>
                </c:pt>
                <c:pt idx="17236">
                  <c:v>-115.219999978</c:v>
                </c:pt>
                <c:pt idx="17237">
                  <c:v>-114.834000135</c:v>
                </c:pt>
                <c:pt idx="17238">
                  <c:v>-114.32199985699999</c:v>
                </c:pt>
                <c:pt idx="17239">
                  <c:v>-113.75600011100001</c:v>
                </c:pt>
                <c:pt idx="17240">
                  <c:v>-113.473000238</c:v>
                </c:pt>
                <c:pt idx="17241">
                  <c:v>-113.363999873</c:v>
                </c:pt>
                <c:pt idx="17242">
                  <c:v>-113.280999858</c:v>
                </c:pt>
                <c:pt idx="17243">
                  <c:v>-113.14200003400001</c:v>
                </c:pt>
                <c:pt idx="17244">
                  <c:v>-112.992000219</c:v>
                </c:pt>
                <c:pt idx="17245">
                  <c:v>-112.759999931</c:v>
                </c:pt>
                <c:pt idx="17246">
                  <c:v>-112.412999826</c:v>
                </c:pt>
                <c:pt idx="17247">
                  <c:v>-111.98000013799999</c:v>
                </c:pt>
                <c:pt idx="17248">
                  <c:v>-111.517000047</c:v>
                </c:pt>
                <c:pt idx="17249">
                  <c:v>-111.34200005300001</c:v>
                </c:pt>
                <c:pt idx="17250">
                  <c:v>-111.257999868</c:v>
                </c:pt>
                <c:pt idx="17251">
                  <c:v>-111.13299991700001</c:v>
                </c:pt>
                <c:pt idx="17252">
                  <c:v>-111.029000091</c:v>
                </c:pt>
                <c:pt idx="17253">
                  <c:v>-110.87200002500001</c:v>
                </c:pt>
                <c:pt idx="17254">
                  <c:v>-110.707000166</c:v>
                </c:pt>
                <c:pt idx="17255">
                  <c:v>-110.369999881</c:v>
                </c:pt>
                <c:pt idx="17256">
                  <c:v>-109.885999979</c:v>
                </c:pt>
                <c:pt idx="17257">
                  <c:v>-109.304999874</c:v>
                </c:pt>
                <c:pt idx="17258">
                  <c:v>-108.945999923</c:v>
                </c:pt>
                <c:pt idx="17259">
                  <c:v>-108.84299995400001</c:v>
                </c:pt>
                <c:pt idx="17260">
                  <c:v>-108.77700000999999</c:v>
                </c:pt>
                <c:pt idx="17261">
                  <c:v>-108.69899990499999</c:v>
                </c:pt>
                <c:pt idx="17262">
                  <c:v>-108.62199997099999</c:v>
                </c:pt>
                <c:pt idx="17263">
                  <c:v>-108.51600011799999</c:v>
                </c:pt>
                <c:pt idx="17264">
                  <c:v>-108.278000064</c:v>
                </c:pt>
                <c:pt idx="17265">
                  <c:v>-107.768999983</c:v>
                </c:pt>
                <c:pt idx="17266">
                  <c:v>-107.150999852</c:v>
                </c:pt>
                <c:pt idx="17267">
                  <c:v>-106.82199998999999</c:v>
                </c:pt>
                <c:pt idx="17268">
                  <c:v>-106.710000057</c:v>
                </c:pt>
                <c:pt idx="17269">
                  <c:v>-106.72900015499999</c:v>
                </c:pt>
                <c:pt idx="17270">
                  <c:v>-106.65900015699999</c:v>
                </c:pt>
                <c:pt idx="17271">
                  <c:v>-106.50700000099999</c:v>
                </c:pt>
                <c:pt idx="17272">
                  <c:v>-106.210999796</c:v>
                </c:pt>
                <c:pt idx="17273">
                  <c:v>-105.8209999</c:v>
                </c:pt>
                <c:pt idx="17274">
                  <c:v>-105.334999971</c:v>
                </c:pt>
                <c:pt idx="17275">
                  <c:v>-104.765000171</c:v>
                </c:pt>
                <c:pt idx="17276">
                  <c:v>-104.532000027</c:v>
                </c:pt>
                <c:pt idx="17277">
                  <c:v>-104.532000027</c:v>
                </c:pt>
                <c:pt idx="17278">
                  <c:v>-104.630000086</c:v>
                </c:pt>
                <c:pt idx="17279">
                  <c:v>-104.606999934</c:v>
                </c:pt>
                <c:pt idx="17280">
                  <c:v>-104.41400001300001</c:v>
                </c:pt>
                <c:pt idx="17281">
                  <c:v>-104.145000014</c:v>
                </c:pt>
                <c:pt idx="17282">
                  <c:v>-103.753999947</c:v>
                </c:pt>
                <c:pt idx="17283">
                  <c:v>-103.324000142</c:v>
                </c:pt>
                <c:pt idx="17284">
                  <c:v>-102.78499997199999</c:v>
                </c:pt>
                <c:pt idx="17285">
                  <c:v>-102.544000035</c:v>
                </c:pt>
                <c:pt idx="17286">
                  <c:v>-102.451999742</c:v>
                </c:pt>
                <c:pt idx="17287">
                  <c:v>-102.34700006</c:v>
                </c:pt>
                <c:pt idx="17288">
                  <c:v>-102.27600020600001</c:v>
                </c:pt>
                <c:pt idx="17289">
                  <c:v>-102.13500003999999</c:v>
                </c:pt>
                <c:pt idx="17290">
                  <c:v>-101.89100022</c:v>
                </c:pt>
                <c:pt idx="17291">
                  <c:v>-101.57799994299999</c:v>
                </c:pt>
                <c:pt idx="17292">
                  <c:v>-101.21600010900001</c:v>
                </c:pt>
                <c:pt idx="17293">
                  <c:v>-100.77800019599999</c:v>
                </c:pt>
                <c:pt idx="17294">
                  <c:v>-100.543999881</c:v>
                </c:pt>
                <c:pt idx="17295">
                  <c:v>-100.40799994</c:v>
                </c:pt>
                <c:pt idx="17296">
                  <c:v>-100.31899984499999</c:v>
                </c:pt>
                <c:pt idx="17297">
                  <c:v>-100.22600001000001</c:v>
                </c:pt>
                <c:pt idx="17298">
                  <c:v>-100.16799985900001</c:v>
                </c:pt>
                <c:pt idx="17299">
                  <c:v>-99.924999894999999</c:v>
                </c:pt>
                <c:pt idx="17300">
                  <c:v>-99.539999907999999</c:v>
                </c:pt>
                <c:pt idx="17301">
                  <c:v>-99.004000250999994</c:v>
                </c:pt>
                <c:pt idx="17302">
                  <c:v>-98.391000030000001</c:v>
                </c:pt>
                <c:pt idx="17303">
                  <c:v>-98.197999795000001</c:v>
                </c:pt>
                <c:pt idx="17304">
                  <c:v>-98.122000030999999</c:v>
                </c:pt>
                <c:pt idx="17305">
                  <c:v>-98.093000113000002</c:v>
                </c:pt>
                <c:pt idx="17306">
                  <c:v>-98.098999879000004</c:v>
                </c:pt>
                <c:pt idx="17307">
                  <c:v>-98.108000157000006</c:v>
                </c:pt>
                <c:pt idx="17308">
                  <c:v>-97.933000163000003</c:v>
                </c:pt>
                <c:pt idx="17309">
                  <c:v>-97.509999981000007</c:v>
                </c:pt>
                <c:pt idx="17310">
                  <c:v>-96.987999883000001</c:v>
                </c:pt>
                <c:pt idx="17311">
                  <c:v>-96.381999913000001</c:v>
                </c:pt>
                <c:pt idx="17312">
                  <c:v>-96.252999908999996</c:v>
                </c:pt>
                <c:pt idx="17313">
                  <c:v>-96.232000098</c:v>
                </c:pt>
                <c:pt idx="17314">
                  <c:v>-96.188999992000007</c:v>
                </c:pt>
                <c:pt idx="17315">
                  <c:v>-96.114000083999997</c:v>
                </c:pt>
                <c:pt idx="17316">
                  <c:v>-95.913999911999994</c:v>
                </c:pt>
                <c:pt idx="17317">
                  <c:v>-95.662999839999998</c:v>
                </c:pt>
                <c:pt idx="17318">
                  <c:v>-95.285000104999995</c:v>
                </c:pt>
                <c:pt idx="17319">
                  <c:v>-94.790999753999998</c:v>
                </c:pt>
                <c:pt idx="17320">
                  <c:v>-94.270999997000004</c:v>
                </c:pt>
                <c:pt idx="17321">
                  <c:v>-94.253000069999999</c:v>
                </c:pt>
                <c:pt idx="17322">
                  <c:v>-94.332999887</c:v>
                </c:pt>
                <c:pt idx="17323">
                  <c:v>-94.282999844000003</c:v>
                </c:pt>
                <c:pt idx="17324">
                  <c:v>-94.158000208000004</c:v>
                </c:pt>
                <c:pt idx="17325">
                  <c:v>-93.982000044000003</c:v>
                </c:pt>
                <c:pt idx="17326">
                  <c:v>-93.701999739000001</c:v>
                </c:pt>
                <c:pt idx="17327">
                  <c:v>-93.400999939000002</c:v>
                </c:pt>
                <c:pt idx="17328">
                  <c:v>-92.908999929000004</c:v>
                </c:pt>
                <c:pt idx="17329">
                  <c:v>-92.346999921999995</c:v>
                </c:pt>
                <c:pt idx="17330">
                  <c:v>-92.182999918999997</c:v>
                </c:pt>
                <c:pt idx="17331">
                  <c:v>-92.073999869000005</c:v>
                </c:pt>
                <c:pt idx="17332">
                  <c:v>-92.029999907000004</c:v>
                </c:pt>
                <c:pt idx="17333">
                  <c:v>-91.959999909000004</c:v>
                </c:pt>
                <c:pt idx="17334">
                  <c:v>-91.821999941000001</c:v>
                </c:pt>
                <c:pt idx="17335">
                  <c:v>-91.629000020000007</c:v>
                </c:pt>
                <c:pt idx="17336">
                  <c:v>-91.387000225999998</c:v>
                </c:pt>
                <c:pt idx="17337">
                  <c:v>-90.982999827</c:v>
                </c:pt>
                <c:pt idx="17338">
                  <c:v>-90.412000171000003</c:v>
                </c:pt>
                <c:pt idx="17339">
                  <c:v>-90.249000023999997</c:v>
                </c:pt>
                <c:pt idx="17340">
                  <c:v>-90.151999821000004</c:v>
                </c:pt>
                <c:pt idx="17341">
                  <c:v>-90.125999785999994</c:v>
                </c:pt>
                <c:pt idx="17342">
                  <c:v>-90.123000216999998</c:v>
                </c:pt>
              </c:numCache>
            </c:numRef>
          </c:yVal>
          <c:smooth val="0"/>
          <c:extLst xmlns:c16r2="http://schemas.microsoft.com/office/drawing/2015/06/chart">
            <c:ext xmlns:c16="http://schemas.microsoft.com/office/drawing/2014/chart" uri="{C3380CC4-5D6E-409C-BE32-E72D297353CC}">
              <c16:uniqueId val="{00000001-EE6E-434F-A5F4-7AE2EA4C32DF}"/>
            </c:ext>
          </c:extLst>
        </c:ser>
        <c:dLbls>
          <c:showLegendKey val="0"/>
          <c:showVal val="0"/>
          <c:showCatName val="0"/>
          <c:showSerName val="0"/>
          <c:showPercent val="0"/>
          <c:showBubbleSize val="0"/>
        </c:dLbls>
        <c:axId val="762816240"/>
        <c:axId val="762817808"/>
      </c:scatterChart>
      <c:valAx>
        <c:axId val="762816240"/>
        <c:scaling>
          <c:orientation val="minMax"/>
          <c:max val="45300"/>
          <c:min val="43831"/>
        </c:scaling>
        <c:delete val="0"/>
        <c:axPos val="b"/>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sz="1200"/>
                  <a:t>Date</a:t>
                </a:r>
              </a:p>
            </c:rich>
          </c:tx>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409]mmm\-yy;@" sourceLinked="0"/>
        <c:majorTickMark val="none"/>
        <c:minorTickMark val="none"/>
        <c:tickLblPos val="low"/>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62817808"/>
        <c:crosses val="autoZero"/>
        <c:crossBetween val="midCat"/>
        <c:majorUnit val="366"/>
      </c:valAx>
      <c:valAx>
        <c:axId val="7628178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sz="1200" b="0"/>
                  <a:t>Separation at Orbit Intersection (sec)</a:t>
                </a:r>
              </a:p>
            </c:rich>
          </c:tx>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62816240"/>
        <c:crosses val="autoZero"/>
        <c:crossBetween val="midCat"/>
      </c:valAx>
      <c:spPr>
        <a:noFill/>
        <a:ln>
          <a:noFill/>
        </a:ln>
        <a:effectLst/>
      </c:spPr>
    </c:plotArea>
    <c:legend>
      <c:legendPos val="r"/>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210876803551609"/>
          <c:y val="6.5252854812398037E-2"/>
          <c:w val="0.88790233074361824"/>
          <c:h val="0.63784665579119082"/>
        </c:manualLayout>
      </c:layout>
      <c:barChart>
        <c:barDir val="col"/>
        <c:grouping val="clustered"/>
        <c:varyColors val="0"/>
        <c:ser>
          <c:idx val="0"/>
          <c:order val="0"/>
          <c:tx>
            <c:strRef>
              <c:f>Sheet1!$A$2</c:f>
              <c:strCache>
                <c:ptCount val="1"/>
                <c:pt idx="0">
                  <c:v>Terra</c:v>
                </c:pt>
              </c:strCache>
            </c:strRef>
          </c:tx>
          <c:spPr>
            <a:solidFill>
              <a:srgbClr val="00FF00"/>
            </a:solidFill>
            <a:ln w="3918">
              <a:solidFill>
                <a:schemeClr val="tx1"/>
              </a:solidFill>
              <a:prstDash val="solid"/>
            </a:ln>
          </c:spPr>
          <c:invertIfNegative val="0"/>
          <c:cat>
            <c:strRef>
              <c:f>Sheet1!$B$1:$S$1</c:f>
              <c:strCache>
                <c:ptCount val="18"/>
                <c:pt idx="0">
                  <c:v>Feb</c:v>
                </c:pt>
                <c:pt idx="1">
                  <c:v>Mar</c:v>
                </c:pt>
                <c:pt idx="2">
                  <c:v>Apr</c:v>
                </c:pt>
                <c:pt idx="3">
                  <c:v>May</c:v>
                </c:pt>
                <c:pt idx="4">
                  <c:v>Jun</c:v>
                </c:pt>
                <c:pt idx="5">
                  <c:v>Jul</c:v>
                </c:pt>
                <c:pt idx="6">
                  <c:v>Aug</c:v>
                </c:pt>
                <c:pt idx="7">
                  <c:v>Sep</c:v>
                </c:pt>
                <c:pt idx="8">
                  <c:v>Oct</c:v>
                </c:pt>
                <c:pt idx="9">
                  <c:v>Nov</c:v>
                </c:pt>
                <c:pt idx="10">
                  <c:v>Dec</c:v>
                </c:pt>
                <c:pt idx="11">
                  <c:v>Jan</c:v>
                </c:pt>
                <c:pt idx="12">
                  <c:v>Feb</c:v>
                </c:pt>
                <c:pt idx="13">
                  <c:v>Mar</c:v>
                </c:pt>
                <c:pt idx="14">
                  <c:v>Apr</c:v>
                </c:pt>
                <c:pt idx="15">
                  <c:v>May</c:v>
                </c:pt>
                <c:pt idx="16">
                  <c:v>June</c:v>
                </c:pt>
                <c:pt idx="17">
                  <c:v>July</c:v>
                </c:pt>
              </c:strCache>
            </c:strRef>
          </c:cat>
          <c:val>
            <c:numRef>
              <c:f>Sheet1!$B$2:$S$2</c:f>
              <c:numCache>
                <c:formatCode>General</c:formatCode>
                <c:ptCount val="18"/>
                <c:pt idx="0">
                  <c:v>1</c:v>
                </c:pt>
                <c:pt idx="1">
                  <c:v>0</c:v>
                </c:pt>
                <c:pt idx="2">
                  <c:v>0</c:v>
                </c:pt>
                <c:pt idx="3">
                  <c:v>1</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numCache>
            </c:numRef>
          </c:val>
        </c:ser>
        <c:ser>
          <c:idx val="1"/>
          <c:order val="1"/>
          <c:tx>
            <c:strRef>
              <c:f>Sheet1!$A$3</c:f>
              <c:strCache>
                <c:ptCount val="1"/>
                <c:pt idx="0">
                  <c:v>Aqua</c:v>
                </c:pt>
              </c:strCache>
            </c:strRef>
          </c:tx>
          <c:spPr>
            <a:solidFill>
              <a:srgbClr val="00CCFF"/>
            </a:solidFill>
            <a:ln w="3918">
              <a:solidFill>
                <a:schemeClr val="tx1"/>
              </a:solidFill>
              <a:prstDash val="solid"/>
            </a:ln>
          </c:spPr>
          <c:invertIfNegative val="0"/>
          <c:cat>
            <c:strRef>
              <c:f>Sheet1!$B$1:$S$1</c:f>
              <c:strCache>
                <c:ptCount val="18"/>
                <c:pt idx="0">
                  <c:v>Feb</c:v>
                </c:pt>
                <c:pt idx="1">
                  <c:v>Mar</c:v>
                </c:pt>
                <c:pt idx="2">
                  <c:v>Apr</c:v>
                </c:pt>
                <c:pt idx="3">
                  <c:v>May</c:v>
                </c:pt>
                <c:pt idx="4">
                  <c:v>Jun</c:v>
                </c:pt>
                <c:pt idx="5">
                  <c:v>Jul</c:v>
                </c:pt>
                <c:pt idx="6">
                  <c:v>Aug</c:v>
                </c:pt>
                <c:pt idx="7">
                  <c:v>Sep</c:v>
                </c:pt>
                <c:pt idx="8">
                  <c:v>Oct</c:v>
                </c:pt>
                <c:pt idx="9">
                  <c:v>Nov</c:v>
                </c:pt>
                <c:pt idx="10">
                  <c:v>Dec</c:v>
                </c:pt>
                <c:pt idx="11">
                  <c:v>Jan</c:v>
                </c:pt>
                <c:pt idx="12">
                  <c:v>Feb</c:v>
                </c:pt>
                <c:pt idx="13">
                  <c:v>Mar</c:v>
                </c:pt>
                <c:pt idx="14">
                  <c:v>Apr</c:v>
                </c:pt>
                <c:pt idx="15">
                  <c:v>May</c:v>
                </c:pt>
                <c:pt idx="16">
                  <c:v>June</c:v>
                </c:pt>
                <c:pt idx="17">
                  <c:v>July</c:v>
                </c:pt>
              </c:strCache>
            </c:strRef>
          </c:cat>
          <c:val>
            <c:numRef>
              <c:f>Sheet1!$B$3:$S$3</c:f>
              <c:numCache>
                <c:formatCode>General</c:formatCode>
                <c:ptCount val="18"/>
                <c:pt idx="0">
                  <c:v>0</c:v>
                </c:pt>
                <c:pt idx="1">
                  <c:v>0</c:v>
                </c:pt>
                <c:pt idx="2">
                  <c:v>0</c:v>
                </c:pt>
                <c:pt idx="3">
                  <c:v>0</c:v>
                </c:pt>
                <c:pt idx="4">
                  <c:v>0</c:v>
                </c:pt>
                <c:pt idx="5">
                  <c:v>1</c:v>
                </c:pt>
                <c:pt idx="6">
                  <c:v>0</c:v>
                </c:pt>
                <c:pt idx="7">
                  <c:v>0</c:v>
                </c:pt>
                <c:pt idx="8">
                  <c:v>0</c:v>
                </c:pt>
                <c:pt idx="9">
                  <c:v>0</c:v>
                </c:pt>
                <c:pt idx="10">
                  <c:v>0</c:v>
                </c:pt>
                <c:pt idx="11">
                  <c:v>0</c:v>
                </c:pt>
                <c:pt idx="12">
                  <c:v>0</c:v>
                </c:pt>
                <c:pt idx="13">
                  <c:v>0</c:v>
                </c:pt>
                <c:pt idx="14">
                  <c:v>0</c:v>
                </c:pt>
                <c:pt idx="15">
                  <c:v>0</c:v>
                </c:pt>
                <c:pt idx="16">
                  <c:v>0</c:v>
                </c:pt>
                <c:pt idx="17">
                  <c:v>0</c:v>
                </c:pt>
              </c:numCache>
            </c:numRef>
          </c:val>
        </c:ser>
        <c:ser>
          <c:idx val="2"/>
          <c:order val="2"/>
          <c:tx>
            <c:strRef>
              <c:f>Sheet1!$A$4</c:f>
              <c:strCache>
                <c:ptCount val="1"/>
                <c:pt idx="0">
                  <c:v>Aura</c:v>
                </c:pt>
              </c:strCache>
            </c:strRef>
          </c:tx>
          <c:spPr>
            <a:solidFill>
              <a:srgbClr val="FFCC00"/>
            </a:solidFill>
            <a:ln w="3918">
              <a:solidFill>
                <a:schemeClr val="tx1"/>
              </a:solidFill>
              <a:prstDash val="solid"/>
            </a:ln>
          </c:spPr>
          <c:invertIfNegative val="0"/>
          <c:cat>
            <c:strRef>
              <c:f>Sheet1!$B$1:$S$1</c:f>
              <c:strCache>
                <c:ptCount val="18"/>
                <c:pt idx="0">
                  <c:v>Feb</c:v>
                </c:pt>
                <c:pt idx="1">
                  <c:v>Mar</c:v>
                </c:pt>
                <c:pt idx="2">
                  <c:v>Apr</c:v>
                </c:pt>
                <c:pt idx="3">
                  <c:v>May</c:v>
                </c:pt>
                <c:pt idx="4">
                  <c:v>Jun</c:v>
                </c:pt>
                <c:pt idx="5">
                  <c:v>Jul</c:v>
                </c:pt>
                <c:pt idx="6">
                  <c:v>Aug</c:v>
                </c:pt>
                <c:pt idx="7">
                  <c:v>Sep</c:v>
                </c:pt>
                <c:pt idx="8">
                  <c:v>Oct</c:v>
                </c:pt>
                <c:pt idx="9">
                  <c:v>Nov</c:v>
                </c:pt>
                <c:pt idx="10">
                  <c:v>Dec</c:v>
                </c:pt>
                <c:pt idx="11">
                  <c:v>Jan</c:v>
                </c:pt>
                <c:pt idx="12">
                  <c:v>Feb</c:v>
                </c:pt>
                <c:pt idx="13">
                  <c:v>Mar</c:v>
                </c:pt>
                <c:pt idx="14">
                  <c:v>Apr</c:v>
                </c:pt>
                <c:pt idx="15">
                  <c:v>May</c:v>
                </c:pt>
                <c:pt idx="16">
                  <c:v>June</c:v>
                </c:pt>
                <c:pt idx="17">
                  <c:v>July</c:v>
                </c:pt>
              </c:strCache>
            </c:strRef>
          </c:cat>
          <c:val>
            <c:numRef>
              <c:f>Sheet1!$B$4:$S$4</c:f>
              <c:numCache>
                <c:formatCode>General</c:formatCode>
                <c:ptCount val="18"/>
                <c:pt idx="0">
                  <c:v>0</c:v>
                </c:pt>
                <c:pt idx="1">
                  <c:v>0</c:v>
                </c:pt>
                <c:pt idx="2">
                  <c:v>1</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numCache>
            </c:numRef>
          </c:val>
        </c:ser>
        <c:ser>
          <c:idx val="3"/>
          <c:order val="3"/>
          <c:tx>
            <c:strRef>
              <c:f>Sheet1!$A$5</c:f>
              <c:strCache>
                <c:ptCount val="1"/>
                <c:pt idx="0">
                  <c:v>Total</c:v>
                </c:pt>
              </c:strCache>
            </c:strRef>
          </c:tx>
          <c:spPr>
            <a:solidFill>
              <a:srgbClr val="FFFF99"/>
            </a:solidFill>
            <a:ln w="3918">
              <a:solidFill>
                <a:schemeClr val="tx1"/>
              </a:solidFill>
              <a:prstDash val="solid"/>
            </a:ln>
          </c:spPr>
          <c:invertIfNegative val="0"/>
          <c:cat>
            <c:strRef>
              <c:f>Sheet1!$B$1:$S$1</c:f>
              <c:strCache>
                <c:ptCount val="18"/>
                <c:pt idx="0">
                  <c:v>Feb</c:v>
                </c:pt>
                <c:pt idx="1">
                  <c:v>Mar</c:v>
                </c:pt>
                <c:pt idx="2">
                  <c:v>Apr</c:v>
                </c:pt>
                <c:pt idx="3">
                  <c:v>May</c:v>
                </c:pt>
                <c:pt idx="4">
                  <c:v>Jun</c:v>
                </c:pt>
                <c:pt idx="5">
                  <c:v>Jul</c:v>
                </c:pt>
                <c:pt idx="6">
                  <c:v>Aug</c:v>
                </c:pt>
                <c:pt idx="7">
                  <c:v>Sep</c:v>
                </c:pt>
                <c:pt idx="8">
                  <c:v>Oct</c:v>
                </c:pt>
                <c:pt idx="9">
                  <c:v>Nov</c:v>
                </c:pt>
                <c:pt idx="10">
                  <c:v>Dec</c:v>
                </c:pt>
                <c:pt idx="11">
                  <c:v>Jan</c:v>
                </c:pt>
                <c:pt idx="12">
                  <c:v>Feb</c:v>
                </c:pt>
                <c:pt idx="13">
                  <c:v>Mar</c:v>
                </c:pt>
                <c:pt idx="14">
                  <c:v>Apr</c:v>
                </c:pt>
                <c:pt idx="15">
                  <c:v>May</c:v>
                </c:pt>
                <c:pt idx="16">
                  <c:v>June</c:v>
                </c:pt>
                <c:pt idx="17">
                  <c:v>July</c:v>
                </c:pt>
              </c:strCache>
            </c:strRef>
          </c:cat>
          <c:val>
            <c:numRef>
              <c:f>Sheet1!$B$5:$S$5</c:f>
              <c:numCache>
                <c:formatCode>General</c:formatCode>
                <c:ptCount val="18"/>
                <c:pt idx="0">
                  <c:v>1</c:v>
                </c:pt>
                <c:pt idx="1">
                  <c:v>0</c:v>
                </c:pt>
                <c:pt idx="2">
                  <c:v>1</c:v>
                </c:pt>
                <c:pt idx="3">
                  <c:v>1</c:v>
                </c:pt>
                <c:pt idx="4">
                  <c:v>0</c:v>
                </c:pt>
                <c:pt idx="5">
                  <c:v>1</c:v>
                </c:pt>
                <c:pt idx="6">
                  <c:v>0</c:v>
                </c:pt>
                <c:pt idx="7">
                  <c:v>0</c:v>
                </c:pt>
                <c:pt idx="8">
                  <c:v>0</c:v>
                </c:pt>
                <c:pt idx="9">
                  <c:v>0</c:v>
                </c:pt>
                <c:pt idx="10">
                  <c:v>0</c:v>
                </c:pt>
                <c:pt idx="11">
                  <c:v>0</c:v>
                </c:pt>
                <c:pt idx="12">
                  <c:v>0</c:v>
                </c:pt>
                <c:pt idx="13">
                  <c:v>0</c:v>
                </c:pt>
                <c:pt idx="14">
                  <c:v>0</c:v>
                </c:pt>
                <c:pt idx="15">
                  <c:v>0</c:v>
                </c:pt>
                <c:pt idx="16">
                  <c:v>0</c:v>
                </c:pt>
                <c:pt idx="17">
                  <c:v>0</c:v>
                </c:pt>
              </c:numCache>
            </c:numRef>
          </c:val>
        </c:ser>
        <c:dLbls>
          <c:showLegendKey val="0"/>
          <c:showVal val="0"/>
          <c:showCatName val="0"/>
          <c:showSerName val="0"/>
          <c:showPercent val="0"/>
          <c:showBubbleSize val="0"/>
        </c:dLbls>
        <c:gapWidth val="150"/>
        <c:axId val="488670720"/>
        <c:axId val="488666408"/>
      </c:barChart>
      <c:catAx>
        <c:axId val="488670720"/>
        <c:scaling>
          <c:orientation val="minMax"/>
        </c:scaling>
        <c:delete val="0"/>
        <c:axPos val="b"/>
        <c:majorGridlines>
          <c:spPr>
            <a:ln w="979">
              <a:solidFill>
                <a:schemeClr val="tx1"/>
              </a:solidFill>
              <a:prstDash val="solid"/>
            </a:ln>
          </c:spPr>
        </c:majorGridlines>
        <c:numFmt formatCode="General" sourceLinked="1"/>
        <c:majorTickMark val="out"/>
        <c:minorTickMark val="none"/>
        <c:tickLblPos val="nextTo"/>
        <c:spPr>
          <a:ln w="979">
            <a:solidFill>
              <a:schemeClr val="tx1"/>
            </a:solidFill>
            <a:prstDash val="solid"/>
          </a:ln>
        </c:spPr>
        <c:txPr>
          <a:bodyPr rot="0" vert="horz"/>
          <a:lstStyle/>
          <a:p>
            <a:pPr>
              <a:defRPr sz="440" b="1" i="0" u="none" strike="noStrike" baseline="0">
                <a:solidFill>
                  <a:schemeClr val="tx1"/>
                </a:solidFill>
                <a:latin typeface="Arial"/>
                <a:ea typeface="Arial"/>
                <a:cs typeface="Arial"/>
              </a:defRPr>
            </a:pPr>
            <a:endParaRPr lang="en-US"/>
          </a:p>
        </c:txPr>
        <c:crossAx val="488666408"/>
        <c:crosses val="autoZero"/>
        <c:auto val="1"/>
        <c:lblAlgn val="ctr"/>
        <c:lblOffset val="100"/>
        <c:tickMarkSkip val="1"/>
        <c:noMultiLvlLbl val="0"/>
      </c:catAx>
      <c:valAx>
        <c:axId val="488666408"/>
        <c:scaling>
          <c:orientation val="minMax"/>
          <c:max val="5"/>
        </c:scaling>
        <c:delete val="0"/>
        <c:axPos val="l"/>
        <c:majorGridlines>
          <c:spPr>
            <a:ln w="979">
              <a:solidFill>
                <a:schemeClr val="tx1"/>
              </a:solidFill>
              <a:prstDash val="solid"/>
            </a:ln>
          </c:spPr>
        </c:majorGridlines>
        <c:numFmt formatCode="General" sourceLinked="1"/>
        <c:majorTickMark val="out"/>
        <c:minorTickMark val="none"/>
        <c:tickLblPos val="nextTo"/>
        <c:spPr>
          <a:ln w="979">
            <a:solidFill>
              <a:schemeClr val="tx1"/>
            </a:solidFill>
            <a:prstDash val="solid"/>
          </a:ln>
        </c:spPr>
        <c:txPr>
          <a:bodyPr rot="0" vert="horz"/>
          <a:lstStyle/>
          <a:p>
            <a:pPr>
              <a:defRPr sz="1200" b="1" i="0" u="none" strike="noStrike" baseline="0">
                <a:solidFill>
                  <a:schemeClr val="tx1"/>
                </a:solidFill>
                <a:latin typeface="Arial"/>
                <a:ea typeface="Arial"/>
                <a:cs typeface="Arial"/>
              </a:defRPr>
            </a:pPr>
            <a:endParaRPr lang="en-US"/>
          </a:p>
        </c:txPr>
        <c:crossAx val="488670720"/>
        <c:crosses val="autoZero"/>
        <c:crossBetween val="between"/>
        <c:majorUnit val="1"/>
      </c:valAx>
      <c:dTable>
        <c:showHorzBorder val="1"/>
        <c:showVertBorder val="1"/>
        <c:showOutline val="1"/>
        <c:showKeys val="1"/>
        <c:spPr>
          <a:ln w="979">
            <a:solidFill>
              <a:schemeClr val="tx1"/>
            </a:solidFill>
            <a:prstDash val="solid"/>
          </a:ln>
        </c:spPr>
        <c:txPr>
          <a:bodyPr/>
          <a:lstStyle/>
          <a:p>
            <a:pPr rtl="0">
              <a:defRPr sz="1200" b="1" i="0" u="none" strike="noStrike" baseline="0">
                <a:solidFill>
                  <a:schemeClr val="tx1"/>
                </a:solidFill>
                <a:latin typeface="Arial"/>
                <a:ea typeface="Arial"/>
                <a:cs typeface="Arial"/>
              </a:defRPr>
            </a:pPr>
            <a:endParaRPr lang="en-US"/>
          </a:p>
        </c:txPr>
      </c:dTable>
      <c:spPr>
        <a:noFill/>
        <a:ln w="7836">
          <a:noFill/>
        </a:ln>
      </c:spPr>
    </c:plotArea>
    <c:plotVisOnly val="1"/>
    <c:dispBlanksAs val="gap"/>
    <c:showDLblsOverMax val="0"/>
  </c:chart>
  <c:spPr>
    <a:noFill/>
    <a:ln>
      <a:noFill/>
    </a:ln>
  </c:spPr>
  <c:txPr>
    <a:bodyPr/>
    <a:lstStyle/>
    <a:p>
      <a:pPr>
        <a:defRPr sz="794" b="1" i="0" u="none" strike="noStrike" baseline="0">
          <a:solidFill>
            <a:schemeClr val="tx1"/>
          </a:solidFill>
          <a:latin typeface="Arial"/>
          <a:ea typeface="Arial"/>
          <a:cs typeface="Arial"/>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cdr:x>
      <cdr:y>0.31511</cdr:y>
    </cdr:from>
    <cdr:to>
      <cdr:x>0.03822</cdr:x>
      <cdr:y>0.34454</cdr:y>
    </cdr:to>
    <cdr:sp macro="" textlink="">
      <cdr:nvSpPr>
        <cdr:cNvPr id="22529" name="Text Box 1"/>
        <cdr:cNvSpPr txBox="1">
          <a:spLocks xmlns:a="http://schemas.openxmlformats.org/drawingml/2006/main" noChangeArrowheads="1"/>
        </cdr:cNvSpPr>
      </cdr:nvSpPr>
      <cdr:spPr bwMode="auto">
        <a:xfrm xmlns:a="http://schemas.openxmlformats.org/drawingml/2006/main">
          <a:off x="-7679" y="1836888"/>
          <a:ext cx="327654" cy="171522"/>
        </a:xfrm>
        <a:prstGeom xmlns:a="http://schemas.openxmlformats.org/drawingml/2006/main" prst="rect">
          <a:avLst/>
        </a:prstGeom>
        <a:noFill xmlns:a="http://schemas.openxmlformats.org/drawingml/2006/main"/>
        <a:ln xmlns:a="http://schemas.openxmlformats.org/drawingml/2006/main" w="1">
          <a:noFill/>
          <a:miter lim="800000"/>
          <a:headEnd/>
          <a:tailEnd/>
        </a:ln>
        <a:effectLst xmlns:a="http://schemas.openxmlformats.org/drawingml/2006/main"/>
      </cdr:spPr>
      <cdr:txBody>
        <a:bodyPr xmlns:a="http://schemas.openxmlformats.org/drawingml/2006/main" wrap="none" lIns="18288" tIns="22860" rIns="18288" bIns="22860" anchor="ctr" upright="1">
          <a:spAutoFit/>
        </a:bodyPr>
        <a:lstStyle xmlns:a="http://schemas.openxmlformats.org/drawingml/2006/main"/>
        <a:p xmlns:a="http://schemas.openxmlformats.org/drawingml/2006/main">
          <a:pPr algn="ctr" rtl="0">
            <a:defRPr sz="1000"/>
          </a:pPr>
          <a:r>
            <a:rPr lang="en-US" sz="850" b="1" i="0" strike="noStrike">
              <a:solidFill>
                <a:srgbClr val="000000"/>
              </a:solidFill>
              <a:latin typeface="Arial"/>
              <a:cs typeface="Arial"/>
            </a:rPr>
            <a:t>EAST</a:t>
          </a:r>
        </a:p>
      </cdr:txBody>
    </cdr:sp>
  </cdr:relSizeAnchor>
  <cdr:relSizeAnchor xmlns:cdr="http://schemas.openxmlformats.org/drawingml/2006/chartDrawing">
    <cdr:from>
      <cdr:x>0</cdr:x>
      <cdr:y>0.794</cdr:y>
    </cdr:from>
    <cdr:to>
      <cdr:x>0.04104</cdr:x>
      <cdr:y>0.82342</cdr:y>
    </cdr:to>
    <cdr:sp macro="" textlink="">
      <cdr:nvSpPr>
        <cdr:cNvPr id="22530" name="Text Box 2"/>
        <cdr:cNvSpPr txBox="1">
          <a:spLocks xmlns:a="http://schemas.openxmlformats.org/drawingml/2006/main" noChangeArrowheads="1"/>
        </cdr:cNvSpPr>
      </cdr:nvSpPr>
      <cdr:spPr bwMode="auto">
        <a:xfrm xmlns:a="http://schemas.openxmlformats.org/drawingml/2006/main">
          <a:off x="-177" y="4628452"/>
          <a:ext cx="351828" cy="171522"/>
        </a:xfrm>
        <a:prstGeom xmlns:a="http://schemas.openxmlformats.org/drawingml/2006/main" prst="rect">
          <a:avLst/>
        </a:prstGeom>
        <a:noFill xmlns:a="http://schemas.openxmlformats.org/drawingml/2006/main"/>
        <a:ln xmlns:a="http://schemas.openxmlformats.org/drawingml/2006/main" w="1">
          <a:noFill/>
          <a:miter lim="800000"/>
          <a:headEnd/>
          <a:tailEnd/>
        </a:ln>
        <a:effectLst xmlns:a="http://schemas.openxmlformats.org/drawingml/2006/main"/>
      </cdr:spPr>
      <cdr:txBody>
        <a:bodyPr xmlns:a="http://schemas.openxmlformats.org/drawingml/2006/main" wrap="none" lIns="18288" tIns="22860" rIns="18288" bIns="22860" anchor="ctr" upright="1">
          <a:spAutoFit/>
        </a:bodyPr>
        <a:lstStyle xmlns:a="http://schemas.openxmlformats.org/drawingml/2006/main"/>
        <a:p xmlns:a="http://schemas.openxmlformats.org/drawingml/2006/main">
          <a:pPr algn="ctr" rtl="0">
            <a:defRPr sz="1000"/>
          </a:pPr>
          <a:r>
            <a:rPr lang="en-US" sz="850" b="1" i="0" strike="noStrike">
              <a:solidFill>
                <a:srgbClr val="000000"/>
              </a:solidFill>
              <a:latin typeface="Arial"/>
              <a:cs typeface="Arial"/>
            </a:rPr>
            <a:t>WEST</a:t>
          </a:r>
        </a:p>
      </cdr:txBody>
    </cdr:sp>
  </cdr:relSizeAnchor>
</c:userShapes>
</file>

<file path=ppt/drawings/drawing2.xml><?xml version="1.0" encoding="utf-8"?>
<c:userShapes xmlns:c="http://schemas.openxmlformats.org/drawingml/2006/chart">
  <cdr:relSizeAnchor xmlns:cdr="http://schemas.openxmlformats.org/drawingml/2006/chartDrawing">
    <cdr:from>
      <cdr:x>0.01739</cdr:x>
      <cdr:y>0.08046</cdr:y>
    </cdr:from>
    <cdr:to>
      <cdr:x>0.05562</cdr:x>
      <cdr:y>0.10991</cdr:y>
    </cdr:to>
    <cdr:sp macro="" textlink="">
      <cdr:nvSpPr>
        <cdr:cNvPr id="3" name="Text Box 1"/>
        <cdr:cNvSpPr txBox="1">
          <a:spLocks xmlns:a="http://schemas.openxmlformats.org/drawingml/2006/main" noChangeArrowheads="1"/>
        </cdr:cNvSpPr>
      </cdr:nvSpPr>
      <cdr:spPr bwMode="auto">
        <a:xfrm xmlns:a="http://schemas.openxmlformats.org/drawingml/2006/main">
          <a:off x="152400" y="433388"/>
          <a:ext cx="335010" cy="158629"/>
        </a:xfrm>
        <a:prstGeom xmlns:a="http://schemas.openxmlformats.org/drawingml/2006/main" prst="rect">
          <a:avLst/>
        </a:prstGeom>
        <a:noFill xmlns:a="http://schemas.openxmlformats.org/drawingml/2006/main"/>
        <a:ln xmlns:a="http://schemas.openxmlformats.org/drawingml/2006/main" w="1">
          <a:noFill/>
          <a:miter lim="800000"/>
          <a:headEnd/>
          <a:tailEnd/>
        </a:ln>
        <a:effectLst xmlns:a="http://schemas.openxmlformats.org/drawingml/2006/main"/>
      </cdr:spPr>
      <cdr:txBody>
        <a:bodyPr xmlns:a="http://schemas.openxmlformats.org/drawingml/2006/main" wrap="none" lIns="18288" tIns="22860" rIns="18288" bIns="22860" anchor="ctr" upright="1">
          <a:spAutoFit/>
        </a:bodyPr>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pPr algn="ctr" rtl="0">
            <a:defRPr sz="1000"/>
          </a:pPr>
          <a:r>
            <a:rPr lang="en-US" sz="850" b="1" i="0" strike="noStrike" dirty="0">
              <a:solidFill>
                <a:srgbClr val="000000"/>
              </a:solidFill>
              <a:latin typeface="Arial"/>
              <a:cs typeface="Arial"/>
            </a:rPr>
            <a:t>EAST</a:t>
          </a:r>
        </a:p>
      </cdr:txBody>
    </cdr:sp>
  </cdr:relSizeAnchor>
  <cdr:relSizeAnchor xmlns:cdr="http://schemas.openxmlformats.org/drawingml/2006/chartDrawing">
    <cdr:from>
      <cdr:x>0.01739</cdr:x>
      <cdr:y>0.92927</cdr:y>
    </cdr:from>
    <cdr:to>
      <cdr:x>0.05843</cdr:x>
      <cdr:y>0.95873</cdr:y>
    </cdr:to>
    <cdr:sp macro="" textlink="">
      <cdr:nvSpPr>
        <cdr:cNvPr id="4" name="Text Box 2"/>
        <cdr:cNvSpPr txBox="1">
          <a:spLocks xmlns:a="http://schemas.openxmlformats.org/drawingml/2006/main" noChangeArrowheads="1"/>
        </cdr:cNvSpPr>
      </cdr:nvSpPr>
      <cdr:spPr bwMode="auto">
        <a:xfrm xmlns:a="http://schemas.openxmlformats.org/drawingml/2006/main">
          <a:off x="152400" y="5005388"/>
          <a:ext cx="359633" cy="158683"/>
        </a:xfrm>
        <a:prstGeom xmlns:a="http://schemas.openxmlformats.org/drawingml/2006/main" prst="rect">
          <a:avLst/>
        </a:prstGeom>
        <a:noFill xmlns:a="http://schemas.openxmlformats.org/drawingml/2006/main"/>
        <a:ln xmlns:a="http://schemas.openxmlformats.org/drawingml/2006/main" w="1">
          <a:noFill/>
          <a:miter lim="800000"/>
          <a:headEnd/>
          <a:tailEnd/>
        </a:ln>
        <a:effectLst xmlns:a="http://schemas.openxmlformats.org/drawingml/2006/main"/>
      </cdr:spPr>
      <cdr:txBody>
        <a:bodyPr xmlns:a="http://schemas.openxmlformats.org/drawingml/2006/main" wrap="none" lIns="18288" tIns="22860" rIns="18288" bIns="22860" anchor="ctr" upright="1">
          <a:spAutoFit/>
        </a:bodyPr>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pPr algn="ctr" rtl="0">
            <a:defRPr sz="1000"/>
          </a:pPr>
          <a:r>
            <a:rPr lang="en-US" sz="850" b="1" i="0" strike="noStrike" dirty="0">
              <a:solidFill>
                <a:srgbClr val="000000"/>
              </a:solidFill>
              <a:latin typeface="Arial"/>
              <a:cs typeface="Arial"/>
            </a:rPr>
            <a:t>WEST</a:t>
          </a:r>
        </a:p>
      </cdr:txBody>
    </cdr:sp>
  </cdr:relSizeAnchor>
</c:userShapes>
</file>

<file path=ppt/drawings/drawing3.xml><?xml version="1.0" encoding="utf-8"?>
<c:userShapes xmlns:c="http://schemas.openxmlformats.org/drawingml/2006/chart">
  <cdr:relSizeAnchor xmlns:cdr="http://schemas.openxmlformats.org/drawingml/2006/chartDrawing">
    <cdr:from>
      <cdr:x>0.80827</cdr:x>
      <cdr:y>0.60916</cdr:y>
    </cdr:from>
    <cdr:to>
      <cdr:x>0.89531</cdr:x>
      <cdr:y>0.72658</cdr:y>
    </cdr:to>
    <cdr:sp macro="" textlink="">
      <cdr:nvSpPr>
        <cdr:cNvPr id="2" name="TextBox 156"/>
        <cdr:cNvSpPr txBox="1"/>
      </cdr:nvSpPr>
      <cdr:spPr>
        <a:xfrm xmlns:a="http://schemas.openxmlformats.org/drawingml/2006/main">
          <a:off x="7113664" y="3353231"/>
          <a:ext cx="766071" cy="646331"/>
        </a:xfrm>
        <a:prstGeom xmlns:a="http://schemas.openxmlformats.org/drawingml/2006/main" prst="rect">
          <a:avLst/>
        </a:prstGeom>
        <a:solidFill xmlns:a="http://schemas.openxmlformats.org/drawingml/2006/main">
          <a:schemeClr val="bg1"/>
        </a:solidFill>
        <a:ln xmlns:a="http://schemas.openxmlformats.org/drawingml/2006/main">
          <a:solidFill>
            <a:schemeClr val="tx1"/>
          </a:solidFill>
        </a:ln>
      </cdr:spPr>
      <cdr:txBody>
        <a:bodyPr xmlns:a="http://schemas.openxmlformats.org/drawingml/2006/main" wrap="square" rtlCol="0">
          <a:spAutoFit/>
        </a:bodyPr>
        <a:lstStyle xmlns:a="http://schemas.openxmlformats.org/drawingml/2006/main">
          <a:defPPr>
            <a:defRPr lang="en-US"/>
          </a:defPPr>
          <a:lvl1pPr algn="l" rtl="0" fontAlgn="base">
            <a:spcBef>
              <a:spcPct val="0"/>
            </a:spcBef>
            <a:spcAft>
              <a:spcPct val="0"/>
            </a:spcAft>
            <a:defRPr sz="2400" kern="1200">
              <a:solidFill>
                <a:schemeClr val="tx1"/>
              </a:solidFill>
              <a:latin typeface="Times" pitchFamily="18" charset="0"/>
              <a:ea typeface="+mn-ea"/>
              <a:cs typeface="+mn-cs"/>
            </a:defRPr>
          </a:lvl1pPr>
          <a:lvl2pPr marL="457200" algn="l" rtl="0" fontAlgn="base">
            <a:spcBef>
              <a:spcPct val="0"/>
            </a:spcBef>
            <a:spcAft>
              <a:spcPct val="0"/>
            </a:spcAft>
            <a:defRPr sz="2400" kern="1200">
              <a:solidFill>
                <a:schemeClr val="tx1"/>
              </a:solidFill>
              <a:latin typeface="Times" pitchFamily="18" charset="0"/>
              <a:ea typeface="+mn-ea"/>
              <a:cs typeface="+mn-cs"/>
            </a:defRPr>
          </a:lvl2pPr>
          <a:lvl3pPr marL="914400" algn="l" rtl="0" fontAlgn="base">
            <a:spcBef>
              <a:spcPct val="0"/>
            </a:spcBef>
            <a:spcAft>
              <a:spcPct val="0"/>
            </a:spcAft>
            <a:defRPr sz="2400" kern="1200">
              <a:solidFill>
                <a:schemeClr val="tx1"/>
              </a:solidFill>
              <a:latin typeface="Times" pitchFamily="18" charset="0"/>
              <a:ea typeface="+mn-ea"/>
              <a:cs typeface="+mn-cs"/>
            </a:defRPr>
          </a:lvl3pPr>
          <a:lvl4pPr marL="1371600" algn="l" rtl="0" fontAlgn="base">
            <a:spcBef>
              <a:spcPct val="0"/>
            </a:spcBef>
            <a:spcAft>
              <a:spcPct val="0"/>
            </a:spcAft>
            <a:defRPr sz="2400" kern="1200">
              <a:solidFill>
                <a:schemeClr val="tx1"/>
              </a:solidFill>
              <a:latin typeface="Times" pitchFamily="18" charset="0"/>
              <a:ea typeface="+mn-ea"/>
              <a:cs typeface="+mn-cs"/>
            </a:defRPr>
          </a:lvl4pPr>
          <a:lvl5pPr marL="1828800" algn="l" rtl="0" fontAlgn="base">
            <a:spcBef>
              <a:spcPct val="0"/>
            </a:spcBef>
            <a:spcAft>
              <a:spcPct val="0"/>
            </a:spcAft>
            <a:defRPr sz="2400" kern="1200">
              <a:solidFill>
                <a:schemeClr val="tx1"/>
              </a:solidFill>
              <a:latin typeface="Times" pitchFamily="18" charset="0"/>
              <a:ea typeface="+mn-ea"/>
              <a:cs typeface="+mn-cs"/>
            </a:defRPr>
          </a:lvl5pPr>
          <a:lvl6pPr marL="2286000" algn="l" defTabSz="914400" rtl="0" eaLnBrk="1" latinLnBrk="0" hangingPunct="1">
            <a:defRPr sz="2400" kern="1200">
              <a:solidFill>
                <a:schemeClr val="tx1"/>
              </a:solidFill>
              <a:latin typeface="Times" pitchFamily="18" charset="0"/>
              <a:ea typeface="+mn-ea"/>
              <a:cs typeface="+mn-cs"/>
            </a:defRPr>
          </a:lvl6pPr>
          <a:lvl7pPr marL="2743200" algn="l" defTabSz="914400" rtl="0" eaLnBrk="1" latinLnBrk="0" hangingPunct="1">
            <a:defRPr sz="2400" kern="1200">
              <a:solidFill>
                <a:schemeClr val="tx1"/>
              </a:solidFill>
              <a:latin typeface="Times" pitchFamily="18" charset="0"/>
              <a:ea typeface="+mn-ea"/>
              <a:cs typeface="+mn-cs"/>
            </a:defRPr>
          </a:lvl7pPr>
          <a:lvl8pPr marL="3200400" algn="l" defTabSz="914400" rtl="0" eaLnBrk="1" latinLnBrk="0" hangingPunct="1">
            <a:defRPr sz="2400" kern="1200">
              <a:solidFill>
                <a:schemeClr val="tx1"/>
              </a:solidFill>
              <a:latin typeface="Times" pitchFamily="18" charset="0"/>
              <a:ea typeface="+mn-ea"/>
              <a:cs typeface="+mn-cs"/>
            </a:defRPr>
          </a:lvl8pPr>
          <a:lvl9pPr marL="3657600" algn="l" defTabSz="914400" rtl="0" eaLnBrk="1" latinLnBrk="0" hangingPunct="1">
            <a:defRPr sz="2400" kern="1200">
              <a:solidFill>
                <a:schemeClr val="tx1"/>
              </a:solidFill>
              <a:latin typeface="Times" pitchFamily="18" charset="0"/>
              <a:ea typeface="+mn-ea"/>
              <a:cs typeface="+mn-cs"/>
            </a:defRPr>
          </a:lvl9pPr>
        </a:lstStyle>
        <a:p xmlns:a="http://schemas.openxmlformats.org/drawingml/2006/main">
          <a:pPr algn="ctr"/>
          <a:r>
            <a:rPr lang="en-US" sz="1200" dirty="0" smtClean="0">
              <a:latin typeface="+mn-lt"/>
            </a:rPr>
            <a:t>Summer 2018</a:t>
          </a:r>
        </a:p>
        <a:p xmlns:a="http://schemas.openxmlformats.org/drawingml/2006/main">
          <a:pPr algn="ctr"/>
          <a:r>
            <a:rPr lang="en-US" sz="1200" dirty="0" smtClean="0">
              <a:latin typeface="+mn-lt"/>
            </a:rPr>
            <a:t>IAM</a:t>
          </a:r>
          <a:endParaRPr lang="en-US" sz="1200" dirty="0">
            <a:latin typeface="+mn-lt"/>
          </a:endParaRPr>
        </a:p>
      </cdr:txBody>
    </cdr:sp>
  </cdr:relSizeAnchor>
  <cdr:relSizeAnchor xmlns:cdr="http://schemas.openxmlformats.org/drawingml/2006/chartDrawing">
    <cdr:from>
      <cdr:x>0.90099</cdr:x>
      <cdr:y>0.60916</cdr:y>
    </cdr:from>
    <cdr:to>
      <cdr:x>0.97622</cdr:x>
      <cdr:y>0.72658</cdr:y>
    </cdr:to>
    <cdr:sp macro="" textlink="">
      <cdr:nvSpPr>
        <cdr:cNvPr id="3" name="TextBox 158"/>
        <cdr:cNvSpPr txBox="1"/>
      </cdr:nvSpPr>
      <cdr:spPr>
        <a:xfrm xmlns:a="http://schemas.openxmlformats.org/drawingml/2006/main">
          <a:off x="7929710" y="3353231"/>
          <a:ext cx="662095" cy="646331"/>
        </a:xfrm>
        <a:prstGeom xmlns:a="http://schemas.openxmlformats.org/drawingml/2006/main" prst="rect">
          <a:avLst/>
        </a:prstGeom>
        <a:solidFill xmlns:a="http://schemas.openxmlformats.org/drawingml/2006/main">
          <a:schemeClr val="bg1"/>
        </a:solidFill>
        <a:ln xmlns:a="http://schemas.openxmlformats.org/drawingml/2006/main">
          <a:solidFill>
            <a:schemeClr val="tx1"/>
          </a:solidFill>
        </a:ln>
      </cdr:spPr>
      <cdr:txBody>
        <a:bodyPr xmlns:a="http://schemas.openxmlformats.org/drawingml/2006/main" wrap="square" rtlCol="0">
          <a:spAutoFit/>
        </a:bodyPr>
        <a:lstStyle xmlns:a="http://schemas.openxmlformats.org/drawingml/2006/main">
          <a:defPPr>
            <a:defRPr lang="en-US"/>
          </a:defPPr>
          <a:lvl1pPr algn="l" rtl="0" fontAlgn="base">
            <a:spcBef>
              <a:spcPct val="0"/>
            </a:spcBef>
            <a:spcAft>
              <a:spcPct val="0"/>
            </a:spcAft>
            <a:defRPr sz="2400" kern="1200">
              <a:solidFill>
                <a:schemeClr val="tx1"/>
              </a:solidFill>
              <a:latin typeface="Times" pitchFamily="18" charset="0"/>
              <a:ea typeface="+mn-ea"/>
              <a:cs typeface="+mn-cs"/>
            </a:defRPr>
          </a:lvl1pPr>
          <a:lvl2pPr marL="457200" algn="l" rtl="0" fontAlgn="base">
            <a:spcBef>
              <a:spcPct val="0"/>
            </a:spcBef>
            <a:spcAft>
              <a:spcPct val="0"/>
            </a:spcAft>
            <a:defRPr sz="2400" kern="1200">
              <a:solidFill>
                <a:schemeClr val="tx1"/>
              </a:solidFill>
              <a:latin typeface="Times" pitchFamily="18" charset="0"/>
              <a:ea typeface="+mn-ea"/>
              <a:cs typeface="+mn-cs"/>
            </a:defRPr>
          </a:lvl2pPr>
          <a:lvl3pPr marL="914400" algn="l" rtl="0" fontAlgn="base">
            <a:spcBef>
              <a:spcPct val="0"/>
            </a:spcBef>
            <a:spcAft>
              <a:spcPct val="0"/>
            </a:spcAft>
            <a:defRPr sz="2400" kern="1200">
              <a:solidFill>
                <a:schemeClr val="tx1"/>
              </a:solidFill>
              <a:latin typeface="Times" pitchFamily="18" charset="0"/>
              <a:ea typeface="+mn-ea"/>
              <a:cs typeface="+mn-cs"/>
            </a:defRPr>
          </a:lvl3pPr>
          <a:lvl4pPr marL="1371600" algn="l" rtl="0" fontAlgn="base">
            <a:spcBef>
              <a:spcPct val="0"/>
            </a:spcBef>
            <a:spcAft>
              <a:spcPct val="0"/>
            </a:spcAft>
            <a:defRPr sz="2400" kern="1200">
              <a:solidFill>
                <a:schemeClr val="tx1"/>
              </a:solidFill>
              <a:latin typeface="Times" pitchFamily="18" charset="0"/>
              <a:ea typeface="+mn-ea"/>
              <a:cs typeface="+mn-cs"/>
            </a:defRPr>
          </a:lvl4pPr>
          <a:lvl5pPr marL="1828800" algn="l" rtl="0" fontAlgn="base">
            <a:spcBef>
              <a:spcPct val="0"/>
            </a:spcBef>
            <a:spcAft>
              <a:spcPct val="0"/>
            </a:spcAft>
            <a:defRPr sz="2400" kern="1200">
              <a:solidFill>
                <a:schemeClr val="tx1"/>
              </a:solidFill>
              <a:latin typeface="Times" pitchFamily="18" charset="0"/>
              <a:ea typeface="+mn-ea"/>
              <a:cs typeface="+mn-cs"/>
            </a:defRPr>
          </a:lvl5pPr>
          <a:lvl6pPr marL="2286000" algn="l" defTabSz="914400" rtl="0" eaLnBrk="1" latinLnBrk="0" hangingPunct="1">
            <a:defRPr sz="2400" kern="1200">
              <a:solidFill>
                <a:schemeClr val="tx1"/>
              </a:solidFill>
              <a:latin typeface="Times" pitchFamily="18" charset="0"/>
              <a:ea typeface="+mn-ea"/>
              <a:cs typeface="+mn-cs"/>
            </a:defRPr>
          </a:lvl6pPr>
          <a:lvl7pPr marL="2743200" algn="l" defTabSz="914400" rtl="0" eaLnBrk="1" latinLnBrk="0" hangingPunct="1">
            <a:defRPr sz="2400" kern="1200">
              <a:solidFill>
                <a:schemeClr val="tx1"/>
              </a:solidFill>
              <a:latin typeface="Times" pitchFamily="18" charset="0"/>
              <a:ea typeface="+mn-ea"/>
              <a:cs typeface="+mn-cs"/>
            </a:defRPr>
          </a:lvl7pPr>
          <a:lvl8pPr marL="3200400" algn="l" defTabSz="914400" rtl="0" eaLnBrk="1" latinLnBrk="0" hangingPunct="1">
            <a:defRPr sz="2400" kern="1200">
              <a:solidFill>
                <a:schemeClr val="tx1"/>
              </a:solidFill>
              <a:latin typeface="Times" pitchFamily="18" charset="0"/>
              <a:ea typeface="+mn-ea"/>
              <a:cs typeface="+mn-cs"/>
            </a:defRPr>
          </a:lvl8pPr>
          <a:lvl9pPr marL="3657600" algn="l" defTabSz="914400" rtl="0" eaLnBrk="1" latinLnBrk="0" hangingPunct="1">
            <a:defRPr sz="2400" kern="1200">
              <a:solidFill>
                <a:schemeClr val="tx1"/>
              </a:solidFill>
              <a:latin typeface="Times" pitchFamily="18" charset="0"/>
              <a:ea typeface="+mn-ea"/>
              <a:cs typeface="+mn-cs"/>
            </a:defRPr>
          </a:lvl9pPr>
        </a:lstStyle>
        <a:p xmlns:a="http://schemas.openxmlformats.org/drawingml/2006/main">
          <a:pPr algn="ctr"/>
          <a:r>
            <a:rPr lang="en-US" sz="1200" dirty="0" smtClean="0">
              <a:latin typeface="+mn-lt"/>
            </a:rPr>
            <a:t>Spring 2020 IAMs</a:t>
          </a:r>
          <a:endParaRPr lang="en-US" sz="1200" dirty="0">
            <a:latin typeface="+mn-l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644129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35462" y="4415436"/>
            <a:ext cx="5139478" cy="4183458"/>
          </a:xfrm>
          <a:prstGeom prst="rect">
            <a:avLst/>
          </a:prstGeom>
          <a:noFill/>
          <a:ln w="12700">
            <a:noFill/>
            <a:miter lim="800000"/>
            <a:headEnd/>
            <a:tailEnd/>
          </a:ln>
          <a:effectLst/>
        </p:spPr>
        <p:txBody>
          <a:bodyPr vert="horz" wrap="square" lIns="91979" tIns="45184" rIns="91979" bIns="45184"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4035" name="Rectangle 3"/>
          <p:cNvSpPr>
            <a:spLocks noGrp="1" noRot="1" noChangeAspect="1" noChangeArrowheads="1" noTextEdit="1"/>
          </p:cNvSpPr>
          <p:nvPr>
            <p:ph type="sldImg" idx="2"/>
          </p:nvPr>
        </p:nvSpPr>
        <p:spPr bwMode="auto">
          <a:xfrm>
            <a:off x="1190625" y="704850"/>
            <a:ext cx="4629150" cy="3471863"/>
          </a:xfrm>
          <a:prstGeom prst="rect">
            <a:avLst/>
          </a:prstGeom>
          <a:noFill/>
          <a:ln w="12700">
            <a:solidFill>
              <a:schemeClr val="tx1"/>
            </a:solidFill>
            <a:miter lim="800000"/>
            <a:headEnd/>
            <a:tailEnd/>
          </a:ln>
        </p:spPr>
      </p:sp>
    </p:spTree>
    <p:extLst>
      <p:ext uri="{BB962C8B-B14F-4D97-AF65-F5344CB8AC3E}">
        <p14:creationId xmlns:p14="http://schemas.microsoft.com/office/powerpoint/2010/main" val="394885283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body" idx="1"/>
          </p:nvPr>
        </p:nvSpPr>
        <p:spPr>
          <a:noFill/>
          <a:ln w="9525"/>
        </p:spPr>
        <p:txBody>
          <a:bodyPr lIns="90672" tIns="44540" rIns="90672" bIns="44540"/>
          <a:lstStyle/>
          <a:p>
            <a:endParaRPr lang="en-US" dirty="0" smtClean="0"/>
          </a:p>
        </p:txBody>
      </p:sp>
      <p:sp>
        <p:nvSpPr>
          <p:cNvPr id="45059" name="Rectangle 3"/>
          <p:cNvSpPr>
            <a:spLocks noGrp="1" noRot="1" noChangeAspect="1" noChangeArrowheads="1" noTextEdit="1"/>
          </p:cNvSpPr>
          <p:nvPr>
            <p:ph type="sldImg"/>
          </p:nvPr>
        </p:nvSpPr>
        <p:spPr>
          <a:xfrm>
            <a:off x="1181100" y="696913"/>
            <a:ext cx="4651375" cy="3487737"/>
          </a:xfrm>
          <a:ln cap="flat"/>
        </p:spPr>
      </p:sp>
    </p:spTree>
    <p:extLst>
      <p:ext uri="{BB962C8B-B14F-4D97-AF65-F5344CB8AC3E}">
        <p14:creationId xmlns:p14="http://schemas.microsoft.com/office/powerpoint/2010/main" val="29606418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xfrm>
            <a:off x="1190625" y="704850"/>
            <a:ext cx="4629150" cy="3471863"/>
          </a:xfrm>
          <a:ln/>
        </p:spPr>
      </p:sp>
      <p:sp>
        <p:nvSpPr>
          <p:cNvPr id="46083" name="Rectangle 3"/>
          <p:cNvSpPr>
            <a:spLocks noGrp="1" noChangeArrowheads="1"/>
          </p:cNvSpPr>
          <p:nvPr>
            <p:ph type="body" idx="1"/>
          </p:nvPr>
        </p:nvSpPr>
        <p:spPr>
          <a:noFill/>
          <a:ln w="9525"/>
        </p:spPr>
        <p:txBody>
          <a:bodyPr/>
          <a:lstStyle/>
          <a:p>
            <a:endParaRPr lang="en-US" dirty="0" smtClean="0"/>
          </a:p>
        </p:txBody>
      </p:sp>
    </p:spTree>
    <p:extLst>
      <p:ext uri="{BB962C8B-B14F-4D97-AF65-F5344CB8AC3E}">
        <p14:creationId xmlns:p14="http://schemas.microsoft.com/office/powerpoint/2010/main" val="2046584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a:xfrm>
            <a:off x="1190625" y="703263"/>
            <a:ext cx="4629150" cy="3473450"/>
          </a:xfrm>
          <a:ln/>
        </p:spPr>
      </p:sp>
      <p:sp>
        <p:nvSpPr>
          <p:cNvPr id="25603" name="Rectangle 3"/>
          <p:cNvSpPr>
            <a:spLocks noGrp="1" noChangeArrowheads="1"/>
          </p:cNvSpPr>
          <p:nvPr>
            <p:ph type="body" idx="1"/>
          </p:nvPr>
        </p:nvSpPr>
        <p:spPr>
          <a:noFill/>
          <a:ln w="9525"/>
        </p:spPr>
        <p:txBody>
          <a:bodyPr/>
          <a:lstStyle/>
          <a:p>
            <a:endParaRPr lang="en-US" dirty="0" smtClean="0"/>
          </a:p>
        </p:txBody>
      </p:sp>
    </p:spTree>
    <p:extLst>
      <p:ext uri="{BB962C8B-B14F-4D97-AF65-F5344CB8AC3E}">
        <p14:creationId xmlns:p14="http://schemas.microsoft.com/office/powerpoint/2010/main" val="273944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xfrm>
            <a:off x="1190625" y="704850"/>
            <a:ext cx="4629150" cy="3471863"/>
          </a:xfrm>
          <a:ln/>
        </p:spPr>
      </p:sp>
      <p:sp>
        <p:nvSpPr>
          <p:cNvPr id="48131" name="Rectangle 3"/>
          <p:cNvSpPr>
            <a:spLocks noGrp="1" noChangeArrowheads="1"/>
          </p:cNvSpPr>
          <p:nvPr>
            <p:ph type="body" idx="1"/>
          </p:nvPr>
        </p:nvSpPr>
        <p:spPr>
          <a:noFill/>
          <a:ln w="9525"/>
        </p:spPr>
        <p:txBody>
          <a:bodyPr/>
          <a:lstStyle/>
          <a:p>
            <a:endParaRPr lang="en-US" dirty="0" smtClean="0"/>
          </a:p>
        </p:txBody>
      </p:sp>
    </p:spTree>
    <p:extLst>
      <p:ext uri="{BB962C8B-B14F-4D97-AF65-F5344CB8AC3E}">
        <p14:creationId xmlns:p14="http://schemas.microsoft.com/office/powerpoint/2010/main" val="33642810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xfrm>
            <a:off x="1190625" y="704850"/>
            <a:ext cx="4629150" cy="3471863"/>
          </a:xfrm>
          <a:ln/>
        </p:spPr>
      </p:sp>
      <p:sp>
        <p:nvSpPr>
          <p:cNvPr id="48131" name="Rectangle 3"/>
          <p:cNvSpPr>
            <a:spLocks noGrp="1" noChangeArrowheads="1"/>
          </p:cNvSpPr>
          <p:nvPr>
            <p:ph type="body" idx="1"/>
          </p:nvPr>
        </p:nvSpPr>
        <p:spPr>
          <a:noFill/>
          <a:ln w="9525"/>
        </p:spPr>
        <p:txBody>
          <a:bodyPr/>
          <a:lstStyle/>
          <a:p>
            <a:endParaRPr lang="en-US" dirty="0" smtClean="0"/>
          </a:p>
        </p:txBody>
      </p:sp>
    </p:spTree>
    <p:extLst>
      <p:ext uri="{BB962C8B-B14F-4D97-AF65-F5344CB8AC3E}">
        <p14:creationId xmlns:p14="http://schemas.microsoft.com/office/powerpoint/2010/main" val="42203088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xfrm>
            <a:off x="1190625" y="704850"/>
            <a:ext cx="4629150" cy="3471863"/>
          </a:xfrm>
          <a:ln/>
        </p:spPr>
      </p:sp>
      <p:sp>
        <p:nvSpPr>
          <p:cNvPr id="48131" name="Rectangle 3"/>
          <p:cNvSpPr>
            <a:spLocks noGrp="1" noChangeArrowheads="1"/>
          </p:cNvSpPr>
          <p:nvPr>
            <p:ph type="body" idx="1"/>
          </p:nvPr>
        </p:nvSpPr>
        <p:spPr>
          <a:noFill/>
          <a:ln w="9525"/>
        </p:spPr>
        <p:txBody>
          <a:bodyPr/>
          <a:lstStyle/>
          <a:p>
            <a:endParaRPr lang="en-US" dirty="0" smtClean="0"/>
          </a:p>
        </p:txBody>
      </p:sp>
    </p:spTree>
    <p:extLst>
      <p:ext uri="{BB962C8B-B14F-4D97-AF65-F5344CB8AC3E}">
        <p14:creationId xmlns:p14="http://schemas.microsoft.com/office/powerpoint/2010/main" val="1910795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xfrm>
            <a:off x="1190625" y="704850"/>
            <a:ext cx="4629150" cy="3471863"/>
          </a:xfrm>
          <a:ln/>
        </p:spPr>
      </p:sp>
      <p:sp>
        <p:nvSpPr>
          <p:cNvPr id="48131" name="Rectangle 3"/>
          <p:cNvSpPr>
            <a:spLocks noGrp="1" noChangeArrowheads="1"/>
          </p:cNvSpPr>
          <p:nvPr>
            <p:ph type="body" idx="1"/>
          </p:nvPr>
        </p:nvSpPr>
        <p:spPr>
          <a:noFill/>
          <a:ln w="9525"/>
        </p:spPr>
        <p:txBody>
          <a:bodyPr/>
          <a:lstStyle/>
          <a:p>
            <a:endParaRPr lang="en-US" dirty="0" smtClean="0"/>
          </a:p>
        </p:txBody>
      </p:sp>
    </p:spTree>
    <p:extLst>
      <p:ext uri="{BB962C8B-B14F-4D97-AF65-F5344CB8AC3E}">
        <p14:creationId xmlns:p14="http://schemas.microsoft.com/office/powerpoint/2010/main" val="19466911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xfrm>
            <a:off x="1190625" y="704850"/>
            <a:ext cx="4629150" cy="3471863"/>
          </a:xfrm>
          <a:ln/>
        </p:spPr>
      </p:sp>
      <p:sp>
        <p:nvSpPr>
          <p:cNvPr id="48131" name="Rectangle 3"/>
          <p:cNvSpPr>
            <a:spLocks noGrp="1" noChangeArrowheads="1"/>
          </p:cNvSpPr>
          <p:nvPr>
            <p:ph type="body" idx="1"/>
          </p:nvPr>
        </p:nvSpPr>
        <p:spPr>
          <a:noFill/>
          <a:ln w="9525"/>
        </p:spPr>
        <p:txBody>
          <a:bodyPr/>
          <a:lstStyle/>
          <a:p>
            <a:endParaRPr lang="en-US" dirty="0" smtClean="0"/>
          </a:p>
        </p:txBody>
      </p:sp>
    </p:spTree>
    <p:extLst>
      <p:ext uri="{BB962C8B-B14F-4D97-AF65-F5344CB8AC3E}">
        <p14:creationId xmlns:p14="http://schemas.microsoft.com/office/powerpoint/2010/main" val="17344893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3558638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xfrm>
            <a:off x="1190625" y="704850"/>
            <a:ext cx="4629150" cy="3471863"/>
          </a:xfrm>
          <a:ln/>
        </p:spPr>
      </p:sp>
      <p:sp>
        <p:nvSpPr>
          <p:cNvPr id="48131" name="Rectangle 3"/>
          <p:cNvSpPr>
            <a:spLocks noGrp="1" noChangeArrowheads="1"/>
          </p:cNvSpPr>
          <p:nvPr>
            <p:ph type="body" idx="1"/>
          </p:nvPr>
        </p:nvSpPr>
        <p:spPr>
          <a:noFill/>
          <a:ln w="9525"/>
        </p:spPr>
        <p:txBody>
          <a:bodyPr/>
          <a:lstStyle/>
          <a:p>
            <a:endParaRPr lang="en-US" dirty="0" smtClean="0"/>
          </a:p>
        </p:txBody>
      </p:sp>
    </p:spTree>
    <p:extLst>
      <p:ext uri="{BB962C8B-B14F-4D97-AF65-F5344CB8AC3E}">
        <p14:creationId xmlns:p14="http://schemas.microsoft.com/office/powerpoint/2010/main" val="42601013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xfrm>
            <a:off x="1190625" y="703263"/>
            <a:ext cx="4630738" cy="3473450"/>
          </a:xfrm>
          <a:ln/>
        </p:spPr>
      </p:sp>
      <p:sp>
        <p:nvSpPr>
          <p:cNvPr id="65539" name="Rectangle 3"/>
          <p:cNvSpPr>
            <a:spLocks noGrp="1" noChangeArrowheads="1"/>
          </p:cNvSpPr>
          <p:nvPr>
            <p:ph type="body" idx="1"/>
          </p:nvPr>
        </p:nvSpPr>
        <p:spPr>
          <a:xfrm>
            <a:off x="935462" y="4417021"/>
            <a:ext cx="5139478" cy="4181870"/>
          </a:xfrm>
          <a:noFill/>
          <a:ln w="9525"/>
        </p:spPr>
        <p:txBody>
          <a:bodyPr/>
          <a:lstStyle/>
          <a:p>
            <a:endParaRPr lang="en-US" dirty="0" smtClean="0"/>
          </a:p>
        </p:txBody>
      </p:sp>
    </p:spTree>
    <p:extLst>
      <p:ext uri="{BB962C8B-B14F-4D97-AF65-F5344CB8AC3E}">
        <p14:creationId xmlns:p14="http://schemas.microsoft.com/office/powerpoint/2010/main" val="41834303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0896158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xfrm>
            <a:off x="1189038" y="703263"/>
            <a:ext cx="4632325" cy="3473450"/>
          </a:xfrm>
          <a:ln/>
        </p:spPr>
      </p:sp>
      <p:sp>
        <p:nvSpPr>
          <p:cNvPr id="51203" name="Rectangle 3"/>
          <p:cNvSpPr>
            <a:spLocks noGrp="1" noChangeArrowheads="1"/>
          </p:cNvSpPr>
          <p:nvPr>
            <p:ph type="body" idx="1"/>
          </p:nvPr>
        </p:nvSpPr>
        <p:spPr>
          <a:noFill/>
          <a:ln w="9525"/>
        </p:spPr>
        <p:txBody>
          <a:bodyPr/>
          <a:lstStyle/>
          <a:p>
            <a:endParaRPr lang="en-US" dirty="0" smtClean="0"/>
          </a:p>
        </p:txBody>
      </p:sp>
    </p:spTree>
    <p:extLst>
      <p:ext uri="{BB962C8B-B14F-4D97-AF65-F5344CB8AC3E}">
        <p14:creationId xmlns:p14="http://schemas.microsoft.com/office/powerpoint/2010/main" val="26672510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xfrm>
            <a:off x="1190625" y="704850"/>
            <a:ext cx="4629150" cy="3471863"/>
          </a:xfrm>
          <a:ln/>
        </p:spPr>
      </p:sp>
      <p:sp>
        <p:nvSpPr>
          <p:cNvPr id="52227" name="Rectangle 3"/>
          <p:cNvSpPr>
            <a:spLocks noGrp="1" noChangeArrowheads="1"/>
          </p:cNvSpPr>
          <p:nvPr>
            <p:ph type="body" idx="1"/>
          </p:nvPr>
        </p:nvSpPr>
        <p:spPr>
          <a:noFill/>
          <a:ln w="9525"/>
        </p:spPr>
        <p:txBody>
          <a:bodyPr/>
          <a:lstStyle/>
          <a:p>
            <a:endParaRPr lang="en-US" smtClean="0"/>
          </a:p>
        </p:txBody>
      </p:sp>
    </p:spTree>
    <p:extLst>
      <p:ext uri="{BB962C8B-B14F-4D97-AF65-F5344CB8AC3E}">
        <p14:creationId xmlns:p14="http://schemas.microsoft.com/office/powerpoint/2010/main" val="22531299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xfrm>
            <a:off x="1190625" y="703263"/>
            <a:ext cx="4629150" cy="3473450"/>
          </a:xfrm>
          <a:ln/>
        </p:spPr>
      </p:sp>
      <p:sp>
        <p:nvSpPr>
          <p:cNvPr id="53251" name="Rectangle 3"/>
          <p:cNvSpPr>
            <a:spLocks noGrp="1" noChangeArrowheads="1"/>
          </p:cNvSpPr>
          <p:nvPr>
            <p:ph type="body" idx="1"/>
          </p:nvPr>
        </p:nvSpPr>
        <p:spPr>
          <a:noFill/>
          <a:ln w="9525"/>
        </p:spPr>
        <p:txBody>
          <a:bodyPr/>
          <a:lstStyle/>
          <a:p>
            <a:endParaRPr lang="en-US" dirty="0" smtClean="0"/>
          </a:p>
        </p:txBody>
      </p:sp>
    </p:spTree>
    <p:extLst>
      <p:ext uri="{BB962C8B-B14F-4D97-AF65-F5344CB8AC3E}">
        <p14:creationId xmlns:p14="http://schemas.microsoft.com/office/powerpoint/2010/main" val="18357286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9196942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7290036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xfrm>
            <a:off x="935462" y="4417021"/>
            <a:ext cx="5139478" cy="4181870"/>
          </a:xfrm>
          <a:noFill/>
          <a:ln w="9525"/>
        </p:spPr>
        <p:txBody>
          <a:bodyPr/>
          <a:lstStyle/>
          <a:p>
            <a:endParaRPr lang="en-US" dirty="0" smtClean="0"/>
          </a:p>
        </p:txBody>
      </p:sp>
    </p:spTree>
    <p:extLst>
      <p:ext uri="{BB962C8B-B14F-4D97-AF65-F5344CB8AC3E}">
        <p14:creationId xmlns:p14="http://schemas.microsoft.com/office/powerpoint/2010/main" val="28744713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xfrm>
            <a:off x="935462" y="4417021"/>
            <a:ext cx="5139478" cy="4181870"/>
          </a:xfrm>
          <a:noFill/>
          <a:ln w="9525"/>
        </p:spPr>
        <p:txBody>
          <a:bodyPr/>
          <a:lstStyle/>
          <a:p>
            <a:endParaRPr lang="en-US" dirty="0" smtClean="0"/>
          </a:p>
        </p:txBody>
      </p:sp>
    </p:spTree>
    <p:extLst>
      <p:ext uri="{BB962C8B-B14F-4D97-AF65-F5344CB8AC3E}">
        <p14:creationId xmlns:p14="http://schemas.microsoft.com/office/powerpoint/2010/main" val="2576534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xfrm>
            <a:off x="1190625" y="703263"/>
            <a:ext cx="4630738" cy="3473450"/>
          </a:xfrm>
          <a:ln/>
        </p:spPr>
      </p:sp>
      <p:sp>
        <p:nvSpPr>
          <p:cNvPr id="65539" name="Rectangle 3"/>
          <p:cNvSpPr>
            <a:spLocks noGrp="1" noChangeArrowheads="1"/>
          </p:cNvSpPr>
          <p:nvPr>
            <p:ph type="body" idx="1"/>
          </p:nvPr>
        </p:nvSpPr>
        <p:spPr>
          <a:xfrm>
            <a:off x="935462" y="4417021"/>
            <a:ext cx="5139478" cy="4181870"/>
          </a:xfrm>
          <a:noFill/>
          <a:ln w="9525"/>
        </p:spPr>
        <p:txBody>
          <a:bodyPr/>
          <a:lstStyle/>
          <a:p>
            <a:endParaRPr lang="en-US" dirty="0" smtClean="0"/>
          </a:p>
        </p:txBody>
      </p:sp>
    </p:spTree>
    <p:extLst>
      <p:ext uri="{BB962C8B-B14F-4D97-AF65-F5344CB8AC3E}">
        <p14:creationId xmlns:p14="http://schemas.microsoft.com/office/powerpoint/2010/main" val="20166930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848488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3916691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7184347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5176163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7184286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xfrm>
            <a:off x="1189038" y="703263"/>
            <a:ext cx="4632325" cy="3473450"/>
          </a:xfrm>
          <a:ln/>
        </p:spPr>
      </p:sp>
      <p:sp>
        <p:nvSpPr>
          <p:cNvPr id="51203" name="Rectangle 3"/>
          <p:cNvSpPr>
            <a:spLocks noGrp="1" noChangeArrowheads="1"/>
          </p:cNvSpPr>
          <p:nvPr>
            <p:ph type="body" idx="1"/>
          </p:nvPr>
        </p:nvSpPr>
        <p:spPr>
          <a:noFill/>
          <a:ln w="9525"/>
        </p:spPr>
        <p:txBody>
          <a:bodyPr/>
          <a:lstStyle/>
          <a:p>
            <a:endParaRPr lang="en-US" dirty="0" smtClean="0"/>
          </a:p>
        </p:txBody>
      </p:sp>
    </p:spTree>
    <p:extLst>
      <p:ext uri="{BB962C8B-B14F-4D97-AF65-F5344CB8AC3E}">
        <p14:creationId xmlns:p14="http://schemas.microsoft.com/office/powerpoint/2010/main" val="35631707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12"/>
          <p:cNvSpPr>
            <a:spLocks noGrp="1" noChangeArrowheads="1"/>
          </p:cNvSpPr>
          <p:nvPr>
            <p:ph type="ftr" sz="quarter" idx="10"/>
          </p:nvPr>
        </p:nvSpPr>
        <p:spPr>
          <a:ln/>
        </p:spPr>
        <p:txBody>
          <a:bodyPr/>
          <a:lstStyle>
            <a:lvl1pPr>
              <a:defRPr/>
            </a:lvl1pPr>
          </a:lstStyle>
          <a:p>
            <a:pPr>
              <a:defRPr/>
            </a:pPr>
            <a:r>
              <a:rPr lang="en-US" smtClean="0"/>
              <a:t>ESC MOWG - September 2020</a:t>
            </a:r>
            <a:endParaRPr lang="en-US"/>
          </a:p>
        </p:txBody>
      </p:sp>
      <p:sp>
        <p:nvSpPr>
          <p:cNvPr id="5" name="Rectangle 13"/>
          <p:cNvSpPr>
            <a:spLocks noGrp="1" noChangeArrowheads="1"/>
          </p:cNvSpPr>
          <p:nvPr>
            <p:ph type="dt" sz="half" idx="11"/>
          </p:nvPr>
        </p:nvSpPr>
        <p:spPr>
          <a:ln/>
        </p:spPr>
        <p:txBody>
          <a:bodyPr/>
          <a:lstStyle>
            <a:lvl1pPr>
              <a:defRPr/>
            </a:lvl1pPr>
          </a:lstStyle>
          <a:p>
            <a:pPr>
              <a:defRPr/>
            </a:pPr>
            <a:r>
              <a:rPr lang="en-US" smtClean="0"/>
              <a:t>12/04/2018</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2"/>
          <p:cNvSpPr>
            <a:spLocks noGrp="1" noChangeArrowheads="1"/>
          </p:cNvSpPr>
          <p:nvPr>
            <p:ph type="ftr" sz="quarter" idx="10"/>
          </p:nvPr>
        </p:nvSpPr>
        <p:spPr>
          <a:ln/>
        </p:spPr>
        <p:txBody>
          <a:bodyPr/>
          <a:lstStyle>
            <a:lvl1pPr>
              <a:defRPr/>
            </a:lvl1pPr>
          </a:lstStyle>
          <a:p>
            <a:pPr>
              <a:defRPr/>
            </a:pPr>
            <a:r>
              <a:rPr lang="en-US" smtClean="0"/>
              <a:t>ESC MOWG - September 2020</a:t>
            </a:r>
            <a:endParaRPr lang="en-US"/>
          </a:p>
        </p:txBody>
      </p:sp>
      <p:sp>
        <p:nvSpPr>
          <p:cNvPr id="5" name="Rectangle 13"/>
          <p:cNvSpPr>
            <a:spLocks noGrp="1" noChangeArrowheads="1"/>
          </p:cNvSpPr>
          <p:nvPr>
            <p:ph type="dt" sz="half" idx="11"/>
          </p:nvPr>
        </p:nvSpPr>
        <p:spPr>
          <a:ln/>
        </p:spPr>
        <p:txBody>
          <a:bodyPr/>
          <a:lstStyle>
            <a:lvl1pPr>
              <a:defRPr/>
            </a:lvl1pPr>
          </a:lstStyle>
          <a:p>
            <a:pPr>
              <a:defRPr/>
            </a:pPr>
            <a:r>
              <a:rPr lang="en-US" smtClean="0"/>
              <a:t>12/04/2018</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2"/>
          <p:cNvSpPr>
            <a:spLocks noGrp="1" noChangeArrowheads="1"/>
          </p:cNvSpPr>
          <p:nvPr>
            <p:ph type="ftr" sz="quarter" idx="10"/>
          </p:nvPr>
        </p:nvSpPr>
        <p:spPr>
          <a:ln/>
        </p:spPr>
        <p:txBody>
          <a:bodyPr/>
          <a:lstStyle>
            <a:lvl1pPr>
              <a:defRPr/>
            </a:lvl1pPr>
          </a:lstStyle>
          <a:p>
            <a:pPr>
              <a:defRPr/>
            </a:pPr>
            <a:r>
              <a:rPr lang="en-US" smtClean="0"/>
              <a:t>ESC MOWG - September 2020</a:t>
            </a:r>
            <a:endParaRPr lang="en-US"/>
          </a:p>
        </p:txBody>
      </p:sp>
      <p:sp>
        <p:nvSpPr>
          <p:cNvPr id="5" name="Rectangle 13"/>
          <p:cNvSpPr>
            <a:spLocks noGrp="1" noChangeArrowheads="1"/>
          </p:cNvSpPr>
          <p:nvPr>
            <p:ph type="dt" sz="half" idx="11"/>
          </p:nvPr>
        </p:nvSpPr>
        <p:spPr>
          <a:ln/>
        </p:spPr>
        <p:txBody>
          <a:bodyPr/>
          <a:lstStyle>
            <a:lvl1pPr>
              <a:defRPr/>
            </a:lvl1pPr>
          </a:lstStyle>
          <a:p>
            <a:pPr>
              <a:defRPr/>
            </a:pPr>
            <a:r>
              <a:rPr lang="en-US" smtClean="0"/>
              <a:t>12/04/2018</a:t>
            </a: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79450" y="19431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1850" y="19431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2"/>
          <p:cNvSpPr>
            <a:spLocks noGrp="1" noChangeArrowheads="1"/>
          </p:cNvSpPr>
          <p:nvPr>
            <p:ph type="ftr" sz="quarter" idx="10"/>
          </p:nvPr>
        </p:nvSpPr>
        <p:spPr>
          <a:ln/>
        </p:spPr>
        <p:txBody>
          <a:bodyPr/>
          <a:lstStyle>
            <a:lvl1pPr>
              <a:defRPr/>
            </a:lvl1pPr>
          </a:lstStyle>
          <a:p>
            <a:pPr>
              <a:defRPr/>
            </a:pPr>
            <a:r>
              <a:rPr lang="en-US" smtClean="0"/>
              <a:t>ESC MOWG - September 2020</a:t>
            </a:r>
            <a:endParaRPr lang="en-US"/>
          </a:p>
        </p:txBody>
      </p:sp>
      <p:sp>
        <p:nvSpPr>
          <p:cNvPr id="6" name="Rectangle 13"/>
          <p:cNvSpPr>
            <a:spLocks noGrp="1" noChangeArrowheads="1"/>
          </p:cNvSpPr>
          <p:nvPr>
            <p:ph type="dt" sz="half" idx="11"/>
          </p:nvPr>
        </p:nvSpPr>
        <p:spPr>
          <a:ln/>
        </p:spPr>
        <p:txBody>
          <a:bodyPr/>
          <a:lstStyle>
            <a:lvl1pPr>
              <a:defRPr/>
            </a:lvl1pPr>
          </a:lstStyle>
          <a:p>
            <a:pPr>
              <a:defRPr/>
            </a:pPr>
            <a:r>
              <a:rPr lang="en-US" smtClean="0"/>
              <a:t>12/04/2018</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2"/>
          <p:cNvSpPr>
            <a:spLocks noGrp="1" noChangeArrowheads="1"/>
          </p:cNvSpPr>
          <p:nvPr>
            <p:ph type="ftr" sz="quarter" idx="10"/>
          </p:nvPr>
        </p:nvSpPr>
        <p:spPr>
          <a:ln/>
        </p:spPr>
        <p:txBody>
          <a:bodyPr/>
          <a:lstStyle>
            <a:lvl1pPr>
              <a:defRPr/>
            </a:lvl1pPr>
          </a:lstStyle>
          <a:p>
            <a:pPr>
              <a:defRPr/>
            </a:pPr>
            <a:r>
              <a:rPr lang="en-US" smtClean="0"/>
              <a:t>ESC MOWG - September 2020</a:t>
            </a:r>
            <a:endParaRPr lang="en-US"/>
          </a:p>
        </p:txBody>
      </p:sp>
      <p:sp>
        <p:nvSpPr>
          <p:cNvPr id="8" name="Rectangle 13"/>
          <p:cNvSpPr>
            <a:spLocks noGrp="1" noChangeArrowheads="1"/>
          </p:cNvSpPr>
          <p:nvPr>
            <p:ph type="dt" sz="half" idx="11"/>
          </p:nvPr>
        </p:nvSpPr>
        <p:spPr>
          <a:ln/>
        </p:spPr>
        <p:txBody>
          <a:bodyPr/>
          <a:lstStyle>
            <a:lvl1pPr>
              <a:defRPr/>
            </a:lvl1pPr>
          </a:lstStyle>
          <a:p>
            <a:pPr>
              <a:defRPr/>
            </a:pPr>
            <a:r>
              <a:rPr lang="en-US" smtClean="0"/>
              <a:t>12/04/2018</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2"/>
          <p:cNvSpPr>
            <a:spLocks noGrp="1" noChangeArrowheads="1"/>
          </p:cNvSpPr>
          <p:nvPr>
            <p:ph type="ftr" sz="quarter" idx="10"/>
          </p:nvPr>
        </p:nvSpPr>
        <p:spPr>
          <a:ln/>
        </p:spPr>
        <p:txBody>
          <a:bodyPr/>
          <a:lstStyle>
            <a:lvl1pPr>
              <a:defRPr/>
            </a:lvl1pPr>
          </a:lstStyle>
          <a:p>
            <a:pPr>
              <a:defRPr/>
            </a:pPr>
            <a:r>
              <a:rPr lang="en-US" smtClean="0"/>
              <a:t>ESC MOWG - September 2020</a:t>
            </a:r>
            <a:endParaRPr lang="en-US"/>
          </a:p>
        </p:txBody>
      </p:sp>
      <p:sp>
        <p:nvSpPr>
          <p:cNvPr id="4" name="Rectangle 13"/>
          <p:cNvSpPr>
            <a:spLocks noGrp="1" noChangeArrowheads="1"/>
          </p:cNvSpPr>
          <p:nvPr>
            <p:ph type="dt" sz="half" idx="11"/>
          </p:nvPr>
        </p:nvSpPr>
        <p:spPr>
          <a:ln/>
        </p:spPr>
        <p:txBody>
          <a:bodyPr/>
          <a:lstStyle>
            <a:lvl1pPr>
              <a:defRPr/>
            </a:lvl1pPr>
          </a:lstStyle>
          <a:p>
            <a:pPr>
              <a:defRPr/>
            </a:pPr>
            <a:r>
              <a:rPr lang="en-US" smtClean="0"/>
              <a:t>12/04/2018</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2"/>
          <p:cNvSpPr>
            <a:spLocks noGrp="1" noChangeArrowheads="1"/>
          </p:cNvSpPr>
          <p:nvPr>
            <p:ph type="ftr" sz="quarter" idx="10"/>
          </p:nvPr>
        </p:nvSpPr>
        <p:spPr>
          <a:ln/>
        </p:spPr>
        <p:txBody>
          <a:bodyPr/>
          <a:lstStyle>
            <a:lvl1pPr>
              <a:defRPr/>
            </a:lvl1pPr>
          </a:lstStyle>
          <a:p>
            <a:pPr>
              <a:defRPr/>
            </a:pPr>
            <a:r>
              <a:rPr lang="en-US" smtClean="0"/>
              <a:t>ESC MOWG - September 2020</a:t>
            </a:r>
            <a:endParaRPr lang="en-US"/>
          </a:p>
        </p:txBody>
      </p:sp>
      <p:sp>
        <p:nvSpPr>
          <p:cNvPr id="3" name="Rectangle 13"/>
          <p:cNvSpPr>
            <a:spLocks noGrp="1" noChangeArrowheads="1"/>
          </p:cNvSpPr>
          <p:nvPr>
            <p:ph type="dt" sz="half" idx="11"/>
          </p:nvPr>
        </p:nvSpPr>
        <p:spPr>
          <a:ln/>
        </p:spPr>
        <p:txBody>
          <a:bodyPr/>
          <a:lstStyle>
            <a:lvl1pPr>
              <a:defRPr/>
            </a:lvl1pPr>
          </a:lstStyle>
          <a:p>
            <a:pPr>
              <a:defRPr/>
            </a:pPr>
            <a:r>
              <a:rPr lang="en-US" smtClean="0"/>
              <a:t>12/04/2018</a:t>
            </a: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2"/>
          <p:cNvSpPr>
            <a:spLocks noGrp="1" noChangeArrowheads="1"/>
          </p:cNvSpPr>
          <p:nvPr>
            <p:ph type="ftr" sz="quarter" idx="10"/>
          </p:nvPr>
        </p:nvSpPr>
        <p:spPr>
          <a:ln/>
        </p:spPr>
        <p:txBody>
          <a:bodyPr/>
          <a:lstStyle>
            <a:lvl1pPr>
              <a:defRPr/>
            </a:lvl1pPr>
          </a:lstStyle>
          <a:p>
            <a:pPr>
              <a:defRPr/>
            </a:pPr>
            <a:r>
              <a:rPr lang="en-US" smtClean="0"/>
              <a:t>ESC MOWG - September 2020</a:t>
            </a:r>
            <a:endParaRPr lang="en-US"/>
          </a:p>
        </p:txBody>
      </p:sp>
      <p:sp>
        <p:nvSpPr>
          <p:cNvPr id="6" name="Rectangle 13"/>
          <p:cNvSpPr>
            <a:spLocks noGrp="1" noChangeArrowheads="1"/>
          </p:cNvSpPr>
          <p:nvPr>
            <p:ph type="dt" sz="half" idx="11"/>
          </p:nvPr>
        </p:nvSpPr>
        <p:spPr>
          <a:ln/>
        </p:spPr>
        <p:txBody>
          <a:bodyPr/>
          <a:lstStyle>
            <a:lvl1pPr>
              <a:defRPr/>
            </a:lvl1pPr>
          </a:lstStyle>
          <a:p>
            <a:pPr>
              <a:defRPr/>
            </a:pPr>
            <a:r>
              <a:rPr lang="en-US" smtClean="0"/>
              <a:t>12/04/2018</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2"/>
          <p:cNvSpPr>
            <a:spLocks noGrp="1" noChangeArrowheads="1"/>
          </p:cNvSpPr>
          <p:nvPr>
            <p:ph type="ftr" sz="quarter" idx="10"/>
          </p:nvPr>
        </p:nvSpPr>
        <p:spPr>
          <a:ln/>
        </p:spPr>
        <p:txBody>
          <a:bodyPr/>
          <a:lstStyle>
            <a:lvl1pPr>
              <a:defRPr/>
            </a:lvl1pPr>
          </a:lstStyle>
          <a:p>
            <a:pPr>
              <a:defRPr/>
            </a:pPr>
            <a:r>
              <a:rPr lang="en-US" smtClean="0"/>
              <a:t>ESC MOWG - September 2020</a:t>
            </a:r>
            <a:endParaRPr lang="en-US"/>
          </a:p>
        </p:txBody>
      </p:sp>
      <p:sp>
        <p:nvSpPr>
          <p:cNvPr id="6" name="Rectangle 13"/>
          <p:cNvSpPr>
            <a:spLocks noGrp="1" noChangeArrowheads="1"/>
          </p:cNvSpPr>
          <p:nvPr>
            <p:ph type="dt" sz="half" idx="11"/>
          </p:nvPr>
        </p:nvSpPr>
        <p:spPr>
          <a:ln/>
        </p:spPr>
        <p:txBody>
          <a:bodyPr/>
          <a:lstStyle>
            <a:lvl1pPr>
              <a:defRPr/>
            </a:lvl1pPr>
          </a:lstStyle>
          <a:p>
            <a:pPr>
              <a:defRPr/>
            </a:pPr>
            <a:r>
              <a:rPr lang="en-US" smtClean="0"/>
              <a:t>12/04/2018</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2"/>
          <p:cNvSpPr>
            <a:spLocks noGrp="1" noChangeArrowheads="1"/>
          </p:cNvSpPr>
          <p:nvPr>
            <p:ph type="ftr" sz="quarter" idx="10"/>
          </p:nvPr>
        </p:nvSpPr>
        <p:spPr>
          <a:ln/>
        </p:spPr>
        <p:txBody>
          <a:bodyPr/>
          <a:lstStyle>
            <a:lvl1pPr>
              <a:defRPr/>
            </a:lvl1pPr>
          </a:lstStyle>
          <a:p>
            <a:pPr>
              <a:defRPr/>
            </a:pPr>
            <a:r>
              <a:rPr lang="en-US" smtClean="0"/>
              <a:t>ESC MOWG - September 2020</a:t>
            </a:r>
            <a:endParaRPr lang="en-US"/>
          </a:p>
        </p:txBody>
      </p:sp>
      <p:sp>
        <p:nvSpPr>
          <p:cNvPr id="5" name="Rectangle 13"/>
          <p:cNvSpPr>
            <a:spLocks noGrp="1" noChangeArrowheads="1"/>
          </p:cNvSpPr>
          <p:nvPr>
            <p:ph type="dt" sz="half" idx="11"/>
          </p:nvPr>
        </p:nvSpPr>
        <p:spPr>
          <a:ln/>
        </p:spPr>
        <p:txBody>
          <a:bodyPr/>
          <a:lstStyle>
            <a:lvl1pPr>
              <a:defRPr/>
            </a:lvl1pPr>
          </a:lstStyle>
          <a:p>
            <a:pPr>
              <a:defRPr/>
            </a:pPr>
            <a:r>
              <a:rPr lang="en-US" smtClean="0"/>
              <a:t>12/04/2018</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08750" y="228600"/>
            <a:ext cx="1943100" cy="58293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79450" y="228600"/>
            <a:ext cx="5676900" cy="5829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2"/>
          <p:cNvSpPr>
            <a:spLocks noGrp="1" noChangeArrowheads="1"/>
          </p:cNvSpPr>
          <p:nvPr>
            <p:ph type="ftr" sz="quarter" idx="10"/>
          </p:nvPr>
        </p:nvSpPr>
        <p:spPr>
          <a:ln/>
        </p:spPr>
        <p:txBody>
          <a:bodyPr/>
          <a:lstStyle>
            <a:lvl1pPr>
              <a:defRPr/>
            </a:lvl1pPr>
          </a:lstStyle>
          <a:p>
            <a:pPr>
              <a:defRPr/>
            </a:pPr>
            <a:r>
              <a:rPr lang="en-US" smtClean="0"/>
              <a:t>ESC MOWG - September 2020</a:t>
            </a:r>
            <a:endParaRPr lang="en-US"/>
          </a:p>
        </p:txBody>
      </p:sp>
      <p:sp>
        <p:nvSpPr>
          <p:cNvPr id="5" name="Rectangle 13"/>
          <p:cNvSpPr>
            <a:spLocks noGrp="1" noChangeArrowheads="1"/>
          </p:cNvSpPr>
          <p:nvPr>
            <p:ph type="dt" sz="half" idx="11"/>
          </p:nvPr>
        </p:nvSpPr>
        <p:spPr>
          <a:ln/>
        </p:spPr>
        <p:txBody>
          <a:bodyPr/>
          <a:lstStyle>
            <a:lvl1pPr>
              <a:defRPr/>
            </a:lvl1pPr>
          </a:lstStyle>
          <a:p>
            <a:pPr>
              <a:defRPr/>
            </a:pPr>
            <a:r>
              <a:rPr lang="en-US" smtClean="0"/>
              <a:t>12/04/2018</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984375" y="228600"/>
            <a:ext cx="5149850" cy="762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79450" y="1943100"/>
            <a:ext cx="7772400" cy="4114800"/>
          </a:xfrm>
        </p:spPr>
        <p:txBody>
          <a:bodyPr/>
          <a:lstStyle/>
          <a:p>
            <a:pPr lvl="0"/>
            <a:endParaRPr lang="en-US" noProof="0"/>
          </a:p>
        </p:txBody>
      </p:sp>
      <p:sp>
        <p:nvSpPr>
          <p:cNvPr id="4" name="Rectangle 12"/>
          <p:cNvSpPr>
            <a:spLocks noGrp="1" noChangeArrowheads="1"/>
          </p:cNvSpPr>
          <p:nvPr>
            <p:ph type="ftr" sz="quarter" idx="10"/>
          </p:nvPr>
        </p:nvSpPr>
        <p:spPr>
          <a:ln/>
        </p:spPr>
        <p:txBody>
          <a:bodyPr/>
          <a:lstStyle>
            <a:lvl1pPr>
              <a:defRPr/>
            </a:lvl1pPr>
          </a:lstStyle>
          <a:p>
            <a:pPr>
              <a:defRPr/>
            </a:pPr>
            <a:r>
              <a:rPr lang="en-US" smtClean="0"/>
              <a:t>ESC MOWG - September 2020</a:t>
            </a:r>
            <a:endParaRPr lang="en-US"/>
          </a:p>
        </p:txBody>
      </p:sp>
      <p:sp>
        <p:nvSpPr>
          <p:cNvPr id="5" name="Rectangle 13"/>
          <p:cNvSpPr>
            <a:spLocks noGrp="1" noChangeArrowheads="1"/>
          </p:cNvSpPr>
          <p:nvPr>
            <p:ph type="dt" sz="half" idx="11"/>
          </p:nvPr>
        </p:nvSpPr>
        <p:spPr>
          <a:ln/>
        </p:spPr>
        <p:txBody>
          <a:bodyPr/>
          <a:lstStyle>
            <a:lvl1pPr>
              <a:defRPr/>
            </a:lvl1pPr>
          </a:lstStyle>
          <a:p>
            <a:pPr>
              <a:defRPr/>
            </a:pPr>
            <a:r>
              <a:rPr lang="en-US" smtClean="0"/>
              <a:t>12/04/2018</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1984375" y="228600"/>
            <a:ext cx="5149850" cy="762000"/>
          </a:xfrm>
          <a:prstGeom prst="rect">
            <a:avLst/>
          </a:prstGeom>
          <a:noFill/>
          <a:ln w="12700">
            <a:noFill/>
            <a:miter lim="800000"/>
            <a:headEnd/>
            <a:tailEnd/>
          </a:ln>
        </p:spPr>
        <p:txBody>
          <a:bodyPr vert="horz" wrap="square" lIns="90487" tIns="44450" rIns="90487" bIns="44450" numCol="1" anchor="ctr" anchorCtr="0" compatLnSpc="1">
            <a:prstTxWarp prst="textNoShape">
              <a:avLst/>
            </a:prstTxWarp>
          </a:bodyPr>
          <a:lstStyle/>
          <a:p>
            <a:pPr lvl="0"/>
            <a:r>
              <a:rPr lang="en-US" smtClean="0"/>
              <a:t>Click to edit Master title style</a:t>
            </a:r>
          </a:p>
        </p:txBody>
      </p:sp>
      <p:sp>
        <p:nvSpPr>
          <p:cNvPr id="4099" name="Rectangle 3"/>
          <p:cNvSpPr>
            <a:spLocks noGrp="1" noChangeArrowheads="1"/>
          </p:cNvSpPr>
          <p:nvPr>
            <p:ph type="body" idx="1"/>
          </p:nvPr>
        </p:nvSpPr>
        <p:spPr bwMode="auto">
          <a:xfrm>
            <a:off x="679450" y="1943100"/>
            <a:ext cx="7772400" cy="4114800"/>
          </a:xfrm>
          <a:prstGeom prst="rect">
            <a:avLst/>
          </a:prstGeom>
          <a:noFill/>
          <a:ln w="12700">
            <a:noFill/>
            <a:miter lim="800000"/>
            <a:headEnd/>
            <a:tailEnd/>
          </a:ln>
        </p:spPr>
        <p:txBody>
          <a:bodyPr vert="horz" wrap="square" lIns="90487" tIns="44450" rIns="90487"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68644" name="Rectangle 4"/>
          <p:cNvSpPr>
            <a:spLocks noChangeArrowheads="1"/>
          </p:cNvSpPr>
          <p:nvPr/>
        </p:nvSpPr>
        <p:spPr bwMode="auto">
          <a:xfrm>
            <a:off x="153988" y="165100"/>
            <a:ext cx="8801100" cy="6480175"/>
          </a:xfrm>
          <a:prstGeom prst="rect">
            <a:avLst/>
          </a:prstGeom>
          <a:noFill/>
          <a:ln w="57150" cmpd="thinThick">
            <a:solidFill>
              <a:srgbClr val="000000"/>
            </a:solidFill>
            <a:miter lim="800000"/>
            <a:headEnd/>
            <a:tailEnd/>
          </a:ln>
          <a:effectLst/>
        </p:spPr>
        <p:txBody>
          <a:bodyPr wrap="none" anchor="ctr"/>
          <a:lstStyle/>
          <a:p>
            <a:pPr eaLnBrk="0" hangingPunct="0">
              <a:defRPr/>
            </a:pPr>
            <a:endParaRPr lang="en-US"/>
          </a:p>
        </p:txBody>
      </p:sp>
      <p:sp>
        <p:nvSpPr>
          <p:cNvPr id="368645" name="Line 5"/>
          <p:cNvSpPr>
            <a:spLocks noChangeShapeType="1"/>
          </p:cNvSpPr>
          <p:nvPr/>
        </p:nvSpPr>
        <p:spPr bwMode="auto">
          <a:xfrm flipH="1">
            <a:off x="152400" y="990600"/>
            <a:ext cx="8801100" cy="0"/>
          </a:xfrm>
          <a:prstGeom prst="line">
            <a:avLst/>
          </a:prstGeom>
          <a:noFill/>
          <a:ln w="57150" cmpd="thinThick">
            <a:solidFill>
              <a:srgbClr val="000000"/>
            </a:solidFill>
            <a:round/>
            <a:headEnd/>
            <a:tailEnd/>
          </a:ln>
          <a:effectLst/>
        </p:spPr>
        <p:txBody>
          <a:bodyPr wrap="none" anchor="ctr"/>
          <a:lstStyle/>
          <a:p>
            <a:pPr eaLnBrk="0" hangingPunct="0">
              <a:defRPr/>
            </a:pPr>
            <a:endParaRPr lang="en-US"/>
          </a:p>
        </p:txBody>
      </p:sp>
      <p:sp>
        <p:nvSpPr>
          <p:cNvPr id="368647" name="Rectangle 7"/>
          <p:cNvSpPr>
            <a:spLocks noChangeArrowheads="1"/>
          </p:cNvSpPr>
          <p:nvPr/>
        </p:nvSpPr>
        <p:spPr bwMode="auto">
          <a:xfrm>
            <a:off x="7620000" y="6324600"/>
            <a:ext cx="1273175" cy="271463"/>
          </a:xfrm>
          <a:prstGeom prst="rect">
            <a:avLst/>
          </a:prstGeom>
          <a:noFill/>
          <a:ln w="12700">
            <a:noFill/>
            <a:miter lim="800000"/>
            <a:headEnd/>
            <a:tailEnd/>
          </a:ln>
          <a:effectLst/>
        </p:spPr>
        <p:txBody>
          <a:bodyPr lIns="90487" tIns="44450" rIns="90487" bIns="44450">
            <a:spAutoFit/>
          </a:bodyPr>
          <a:lstStyle/>
          <a:p>
            <a:pPr eaLnBrk="0" hangingPunct="0">
              <a:defRPr/>
            </a:pPr>
            <a:r>
              <a:rPr lang="en-US" sz="1200"/>
              <a:t>                     </a:t>
            </a:r>
            <a:fld id="{548A14DD-D1C0-48A6-8587-89EA75CE3A4F}" type="slidenum">
              <a:rPr lang="en-US" sz="1200"/>
              <a:pPr eaLnBrk="0" hangingPunct="0">
                <a:defRPr/>
              </a:pPr>
              <a:t>‹#›</a:t>
            </a:fld>
            <a:endParaRPr lang="en-US" sz="1200"/>
          </a:p>
        </p:txBody>
      </p:sp>
      <p:pic>
        <p:nvPicPr>
          <p:cNvPr id="4103" name="Picture 9" descr="NASALogo"/>
          <p:cNvPicPr>
            <a:picLocks noChangeAspect="1" noChangeArrowheads="1"/>
          </p:cNvPicPr>
          <p:nvPr/>
        </p:nvPicPr>
        <p:blipFill>
          <a:blip r:embed="rId14" cstate="print"/>
          <a:srcRect/>
          <a:stretch>
            <a:fillRect/>
          </a:stretch>
        </p:blipFill>
        <p:spPr bwMode="auto">
          <a:xfrm>
            <a:off x="8153400" y="228600"/>
            <a:ext cx="685800" cy="685800"/>
          </a:xfrm>
          <a:prstGeom prst="rect">
            <a:avLst/>
          </a:prstGeom>
          <a:noFill/>
          <a:ln w="9525">
            <a:noFill/>
            <a:miter lim="800000"/>
            <a:headEnd/>
            <a:tailEnd/>
          </a:ln>
        </p:spPr>
      </p:pic>
      <p:sp>
        <p:nvSpPr>
          <p:cNvPr id="368652" name="Rectangle 12"/>
          <p:cNvSpPr>
            <a:spLocks noGrp="1" noChangeArrowheads="1"/>
          </p:cNvSpPr>
          <p:nvPr>
            <p:ph type="ftr" sz="quarter" idx="3"/>
          </p:nvPr>
        </p:nvSpPr>
        <p:spPr bwMode="auto">
          <a:xfrm>
            <a:off x="3124200" y="63246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200"/>
            </a:lvl1pPr>
          </a:lstStyle>
          <a:p>
            <a:pPr>
              <a:defRPr/>
            </a:pPr>
            <a:r>
              <a:rPr lang="en-US" smtClean="0"/>
              <a:t>ESC MOWG - September 2020</a:t>
            </a:r>
            <a:endParaRPr lang="en-US"/>
          </a:p>
        </p:txBody>
      </p:sp>
      <p:sp>
        <p:nvSpPr>
          <p:cNvPr id="368653" name="Rectangle 13"/>
          <p:cNvSpPr>
            <a:spLocks noGrp="1" noChangeArrowheads="1"/>
          </p:cNvSpPr>
          <p:nvPr>
            <p:ph type="dt" sz="half" idx="2"/>
          </p:nvPr>
        </p:nvSpPr>
        <p:spPr bwMode="auto">
          <a:xfrm>
            <a:off x="685800" y="63246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smtClean="0"/>
            </a:lvl1pPr>
          </a:lstStyle>
          <a:p>
            <a:pPr>
              <a:defRPr/>
            </a:pPr>
            <a:r>
              <a:rPr lang="en-US" smtClean="0"/>
              <a:t>12/04/2018</a:t>
            </a:r>
            <a:endParaRPr lang="en-US" dirty="0"/>
          </a:p>
        </p:txBody>
      </p:sp>
      <p:pic>
        <p:nvPicPr>
          <p:cNvPr id="4106" name="Picture 14"/>
          <p:cNvPicPr>
            <a:picLocks noChangeAspect="1" noChangeArrowheads="1"/>
          </p:cNvPicPr>
          <p:nvPr/>
        </p:nvPicPr>
        <p:blipFill>
          <a:blip r:embed="rId15" cstate="print"/>
          <a:srcRect/>
          <a:stretch>
            <a:fillRect/>
          </a:stretch>
        </p:blipFill>
        <p:spPr bwMode="auto">
          <a:xfrm>
            <a:off x="304800" y="304800"/>
            <a:ext cx="609600" cy="563563"/>
          </a:xfrm>
          <a:prstGeom prst="rect">
            <a:avLst/>
          </a:prstGeom>
          <a:noFill/>
          <a:ln w="9525">
            <a:noFill/>
            <a:miter lim="800000"/>
            <a:headEnd/>
            <a:tailEnd/>
          </a:ln>
        </p:spPr>
      </p:pic>
      <p:sp>
        <p:nvSpPr>
          <p:cNvPr id="11" name="TextBox 10"/>
          <p:cNvSpPr txBox="1"/>
          <p:nvPr userDrawn="1"/>
        </p:nvSpPr>
        <p:spPr>
          <a:xfrm>
            <a:off x="1716088" y="6645275"/>
            <a:ext cx="5676900" cy="246221"/>
          </a:xfrm>
          <a:prstGeom prst="rect">
            <a:avLst/>
          </a:prstGeom>
          <a:noFill/>
        </p:spPr>
        <p:txBody>
          <a:bodyPr wrap="square" rtlCol="0" anchor="ctr" anchorCtr="1">
            <a:spAutoFit/>
          </a:bodyPr>
          <a:lstStyle/>
          <a:p>
            <a:r>
              <a:rPr lang="en-US" sz="1000" dirty="0" smtClean="0">
                <a:latin typeface="+mn-lt"/>
              </a:rPr>
              <a:t>This document has been reviewed and determined not to contain export controlled technical data</a:t>
            </a:r>
            <a:endParaRPr lang="en-US" sz="1000" dirty="0">
              <a:latin typeface="+mn-lt"/>
            </a:endParaRPr>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Lst>
  <p:hf sldNum="0" hdr="0" dt="0"/>
  <p:txStyles>
    <p:titleStyle>
      <a:lvl1pPr algn="ctr" rtl="0" eaLnBrk="0" fontAlgn="base" hangingPunct="0">
        <a:spcBef>
          <a:spcPct val="0"/>
        </a:spcBef>
        <a:spcAft>
          <a:spcPct val="0"/>
        </a:spcAft>
        <a:defRPr sz="2400" b="1">
          <a:solidFill>
            <a:schemeClr val="tx2"/>
          </a:solidFill>
          <a:latin typeface="+mj-lt"/>
          <a:ea typeface="+mj-ea"/>
          <a:cs typeface="+mj-cs"/>
        </a:defRPr>
      </a:lvl1pPr>
      <a:lvl2pPr algn="ctr" rtl="0" eaLnBrk="0" fontAlgn="base" hangingPunct="0">
        <a:spcBef>
          <a:spcPct val="0"/>
        </a:spcBef>
        <a:spcAft>
          <a:spcPct val="0"/>
        </a:spcAft>
        <a:defRPr sz="2400" b="1">
          <a:solidFill>
            <a:schemeClr val="tx2"/>
          </a:solidFill>
          <a:latin typeface="Arial" charset="0"/>
        </a:defRPr>
      </a:lvl2pPr>
      <a:lvl3pPr algn="ctr" rtl="0" eaLnBrk="0" fontAlgn="base" hangingPunct="0">
        <a:spcBef>
          <a:spcPct val="0"/>
        </a:spcBef>
        <a:spcAft>
          <a:spcPct val="0"/>
        </a:spcAft>
        <a:defRPr sz="2400" b="1">
          <a:solidFill>
            <a:schemeClr val="tx2"/>
          </a:solidFill>
          <a:latin typeface="Arial" charset="0"/>
        </a:defRPr>
      </a:lvl3pPr>
      <a:lvl4pPr algn="ctr" rtl="0" eaLnBrk="0" fontAlgn="base" hangingPunct="0">
        <a:spcBef>
          <a:spcPct val="0"/>
        </a:spcBef>
        <a:spcAft>
          <a:spcPct val="0"/>
        </a:spcAft>
        <a:defRPr sz="2400" b="1">
          <a:solidFill>
            <a:schemeClr val="tx2"/>
          </a:solidFill>
          <a:latin typeface="Arial" charset="0"/>
        </a:defRPr>
      </a:lvl4pPr>
      <a:lvl5pPr algn="ctr" rtl="0" eaLnBrk="0" fontAlgn="base" hangingPunct="0">
        <a:spcBef>
          <a:spcPct val="0"/>
        </a:spcBef>
        <a:spcAft>
          <a:spcPct val="0"/>
        </a:spcAft>
        <a:defRPr sz="2400" b="1">
          <a:solidFill>
            <a:schemeClr val="tx2"/>
          </a:solidFill>
          <a:latin typeface="Arial" charset="0"/>
        </a:defRPr>
      </a:lvl5pPr>
      <a:lvl6pPr marL="457200" algn="ctr" rtl="0" eaLnBrk="0" fontAlgn="base" hangingPunct="0">
        <a:spcBef>
          <a:spcPct val="0"/>
        </a:spcBef>
        <a:spcAft>
          <a:spcPct val="0"/>
        </a:spcAft>
        <a:defRPr sz="2400" b="1">
          <a:solidFill>
            <a:schemeClr val="tx2"/>
          </a:solidFill>
          <a:latin typeface="Arial" charset="0"/>
        </a:defRPr>
      </a:lvl6pPr>
      <a:lvl7pPr marL="914400" algn="ctr" rtl="0" eaLnBrk="0" fontAlgn="base" hangingPunct="0">
        <a:spcBef>
          <a:spcPct val="0"/>
        </a:spcBef>
        <a:spcAft>
          <a:spcPct val="0"/>
        </a:spcAft>
        <a:defRPr sz="2400" b="1">
          <a:solidFill>
            <a:schemeClr val="tx2"/>
          </a:solidFill>
          <a:latin typeface="Arial" charset="0"/>
        </a:defRPr>
      </a:lvl7pPr>
      <a:lvl8pPr marL="1371600" algn="ctr" rtl="0" eaLnBrk="0" fontAlgn="base" hangingPunct="0">
        <a:spcBef>
          <a:spcPct val="0"/>
        </a:spcBef>
        <a:spcAft>
          <a:spcPct val="0"/>
        </a:spcAft>
        <a:defRPr sz="2400" b="1">
          <a:solidFill>
            <a:schemeClr val="tx2"/>
          </a:solidFill>
          <a:latin typeface="Arial" charset="0"/>
        </a:defRPr>
      </a:lvl8pPr>
      <a:lvl9pPr marL="1828800" algn="ctr" rtl="0" eaLnBrk="0" fontAlgn="base" hangingPunct="0">
        <a:spcBef>
          <a:spcPct val="0"/>
        </a:spcBef>
        <a:spcAft>
          <a:spcPct val="0"/>
        </a:spcAft>
        <a:defRPr sz="2400" b="1">
          <a:solidFill>
            <a:schemeClr val="tx2"/>
          </a:solidFill>
          <a:latin typeface="Arial" charset="0"/>
        </a:defRPr>
      </a:lvl9pPr>
    </p:titleStyle>
    <p:bodyStyle>
      <a:lvl1pPr marL="342900" indent="-342900" algn="l" rtl="0" eaLnBrk="0" fontAlgn="base" hangingPunct="0">
        <a:spcBef>
          <a:spcPct val="20000"/>
        </a:spcBef>
        <a:spcAft>
          <a:spcPct val="0"/>
        </a:spcAft>
        <a:buSzPct val="100000"/>
        <a:buChar char="•"/>
        <a:defRPr sz="2000" b="1">
          <a:solidFill>
            <a:schemeClr val="tx1"/>
          </a:solidFill>
          <a:latin typeface="+mn-lt"/>
          <a:ea typeface="+mn-ea"/>
          <a:cs typeface="+mn-cs"/>
        </a:defRPr>
      </a:lvl1pPr>
      <a:lvl2pPr marL="742950" indent="-285750" algn="l" rtl="0" eaLnBrk="0" fontAlgn="base" hangingPunct="0">
        <a:spcBef>
          <a:spcPct val="20000"/>
        </a:spcBef>
        <a:spcAft>
          <a:spcPct val="0"/>
        </a:spcAft>
        <a:buSzPct val="100000"/>
        <a:buChar char="–"/>
        <a:defRPr b="1">
          <a:solidFill>
            <a:schemeClr val="tx1"/>
          </a:solidFill>
          <a:latin typeface="+mn-lt"/>
        </a:defRPr>
      </a:lvl2pPr>
      <a:lvl3pPr marL="1143000" indent="-228600" algn="l" rtl="0" eaLnBrk="0" fontAlgn="base" hangingPunct="0">
        <a:spcBef>
          <a:spcPct val="20000"/>
        </a:spcBef>
        <a:spcAft>
          <a:spcPct val="0"/>
        </a:spcAft>
        <a:buSzPct val="100000"/>
        <a:buChar char="»"/>
        <a:defRPr sz="1600">
          <a:solidFill>
            <a:schemeClr val="tx1"/>
          </a:solidFill>
          <a:latin typeface="+mn-lt"/>
        </a:defRPr>
      </a:lvl3pPr>
      <a:lvl4pPr marL="1600200" indent="-228600" algn="l" rtl="0" eaLnBrk="0" fontAlgn="base" hangingPunct="0">
        <a:spcBef>
          <a:spcPct val="20000"/>
        </a:spcBef>
        <a:spcAft>
          <a:spcPct val="0"/>
        </a:spcAft>
        <a:buSzPct val="100000"/>
        <a:buChar char="–"/>
        <a:defRPr sz="1400">
          <a:solidFill>
            <a:schemeClr val="tx1"/>
          </a:solidFill>
          <a:latin typeface="+mn-lt"/>
        </a:defRPr>
      </a:lvl4pPr>
      <a:lvl5pPr marL="2057400" indent="-228600" algn="l" rtl="0" eaLnBrk="0" fontAlgn="base" hangingPunct="0">
        <a:spcBef>
          <a:spcPct val="20000"/>
        </a:spcBef>
        <a:spcAft>
          <a:spcPct val="0"/>
        </a:spcAft>
        <a:buSzPct val="100000"/>
        <a:buChar char="•"/>
        <a:defRPr sz="1200">
          <a:solidFill>
            <a:schemeClr val="tx1"/>
          </a:solidFill>
          <a:latin typeface="+mn-lt"/>
        </a:defRPr>
      </a:lvl5pPr>
      <a:lvl6pPr marL="2514600" indent="-228600" algn="l" rtl="0" eaLnBrk="0" fontAlgn="base" hangingPunct="0">
        <a:spcBef>
          <a:spcPct val="20000"/>
        </a:spcBef>
        <a:spcAft>
          <a:spcPct val="0"/>
        </a:spcAft>
        <a:buSzPct val="100000"/>
        <a:buChar char="•"/>
        <a:defRPr sz="1200">
          <a:solidFill>
            <a:schemeClr val="tx1"/>
          </a:solidFill>
          <a:latin typeface="+mn-lt"/>
        </a:defRPr>
      </a:lvl6pPr>
      <a:lvl7pPr marL="2971800" indent="-228600" algn="l" rtl="0" eaLnBrk="0" fontAlgn="base" hangingPunct="0">
        <a:spcBef>
          <a:spcPct val="20000"/>
        </a:spcBef>
        <a:spcAft>
          <a:spcPct val="0"/>
        </a:spcAft>
        <a:buSzPct val="100000"/>
        <a:buChar char="•"/>
        <a:defRPr sz="1200">
          <a:solidFill>
            <a:schemeClr val="tx1"/>
          </a:solidFill>
          <a:latin typeface="+mn-lt"/>
        </a:defRPr>
      </a:lvl7pPr>
      <a:lvl8pPr marL="3429000" indent="-228600" algn="l" rtl="0" eaLnBrk="0" fontAlgn="base" hangingPunct="0">
        <a:spcBef>
          <a:spcPct val="20000"/>
        </a:spcBef>
        <a:spcAft>
          <a:spcPct val="0"/>
        </a:spcAft>
        <a:buSzPct val="100000"/>
        <a:buChar char="•"/>
        <a:defRPr sz="1200">
          <a:solidFill>
            <a:schemeClr val="tx1"/>
          </a:solidFill>
          <a:latin typeface="+mn-lt"/>
        </a:defRPr>
      </a:lvl8pPr>
      <a:lvl9pPr marL="3886200" indent="-228600" algn="l" rtl="0" eaLnBrk="0" fontAlgn="base" hangingPunct="0">
        <a:spcBef>
          <a:spcPct val="20000"/>
        </a:spcBef>
        <a:spcAft>
          <a:spcPct val="0"/>
        </a:spcAft>
        <a:buSzPct val="100000"/>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airquality.gsfc.nasa.gov/slider/northeast-2020" TargetMode="External"/><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12500" r="12500"/>
          <a:stretch/>
        </p:blipFill>
        <p:spPr>
          <a:xfrm>
            <a:off x="0" y="0"/>
            <a:ext cx="9144000" cy="6858000"/>
          </a:xfrm>
          <a:prstGeom prst="rect">
            <a:avLst/>
          </a:prstGeom>
        </p:spPr>
      </p:pic>
      <p:sp>
        <p:nvSpPr>
          <p:cNvPr id="5123" name="Rectangle 3"/>
          <p:cNvSpPr>
            <a:spLocks noChangeArrowheads="1"/>
          </p:cNvSpPr>
          <p:nvPr/>
        </p:nvSpPr>
        <p:spPr bwMode="auto">
          <a:xfrm>
            <a:off x="5647566" y="1828800"/>
            <a:ext cx="3505200" cy="699166"/>
          </a:xfrm>
          <a:prstGeom prst="rect">
            <a:avLst/>
          </a:prstGeom>
          <a:noFill/>
          <a:ln w="25400">
            <a:noFill/>
            <a:miter lim="800000"/>
            <a:headEnd/>
            <a:tailEnd/>
          </a:ln>
        </p:spPr>
        <p:txBody>
          <a:bodyPr wrap="square" lIns="90488" tIns="44450" rIns="90488" bIns="44450">
            <a:spAutoFit/>
          </a:bodyPr>
          <a:lstStyle/>
          <a:p>
            <a:pPr algn="r" eaLnBrk="0" hangingPunct="0">
              <a:lnSpc>
                <a:spcPct val="90000"/>
              </a:lnSpc>
            </a:pPr>
            <a:r>
              <a:rPr lang="en-US" sz="4400" b="1" dirty="0" smtClean="0">
                <a:solidFill>
                  <a:srgbClr val="FF9900"/>
                </a:solidFill>
                <a:effectLst>
                  <a:outerShdw blurRad="50800" dist="38100" dir="2700000" algn="tl" rotWithShape="0">
                    <a:prstClr val="black">
                      <a:alpha val="40000"/>
                    </a:prstClr>
                  </a:outerShdw>
                </a:effectLst>
                <a:latin typeface="Arial" pitchFamily="34" charset="0"/>
              </a:rPr>
              <a:t>EOS Aura</a:t>
            </a:r>
            <a:endParaRPr lang="en-US" sz="4400" b="1" dirty="0">
              <a:solidFill>
                <a:srgbClr val="FF9900"/>
              </a:solidFill>
              <a:effectLst>
                <a:outerShdw blurRad="50800" dist="38100" dir="2700000" algn="tl" rotWithShape="0">
                  <a:prstClr val="black">
                    <a:alpha val="40000"/>
                  </a:prstClr>
                </a:outerShdw>
              </a:effectLst>
              <a:latin typeface="Arial" pitchFamily="34" charset="0"/>
            </a:endParaRPr>
          </a:p>
        </p:txBody>
      </p:sp>
      <p:sp>
        <p:nvSpPr>
          <p:cNvPr id="5124" name="Rectangle 4"/>
          <p:cNvSpPr>
            <a:spLocks noGrp="1" noChangeArrowheads="1"/>
          </p:cNvSpPr>
          <p:nvPr>
            <p:ph type="subTitle" idx="1"/>
          </p:nvPr>
        </p:nvSpPr>
        <p:spPr>
          <a:xfrm>
            <a:off x="3429000" y="4940300"/>
            <a:ext cx="5686678" cy="1536700"/>
          </a:xfrm>
        </p:spPr>
        <p:txBody>
          <a:bodyPr lIns="90488" rIns="90488"/>
          <a:lstStyle/>
          <a:p>
            <a:pPr algn="r" defTabSz="903288"/>
            <a:r>
              <a:rPr lang="en-US" dirty="0" smtClean="0">
                <a:solidFill>
                  <a:schemeClr val="bg1"/>
                </a:solidFill>
                <a:effectLst>
                  <a:outerShdw blurRad="50800" dist="38100" dir="2700000" algn="tl" rotWithShape="0">
                    <a:prstClr val="black">
                      <a:alpha val="40000"/>
                    </a:prstClr>
                  </a:outerShdw>
                </a:effectLst>
              </a:rPr>
              <a:t>Dominic Fisher</a:t>
            </a:r>
          </a:p>
          <a:p>
            <a:pPr algn="r" defTabSz="903288"/>
            <a:r>
              <a:rPr lang="en-US" dirty="0" smtClean="0">
                <a:solidFill>
                  <a:schemeClr val="bg1"/>
                </a:solidFill>
                <a:effectLst>
                  <a:outerShdw blurRad="50800" dist="38100" dir="2700000" algn="tl" rotWithShape="0">
                    <a:prstClr val="black">
                      <a:alpha val="40000"/>
                    </a:prstClr>
                  </a:outerShdw>
                </a:effectLst>
              </a:rPr>
              <a:t>Aura Mission Director</a:t>
            </a:r>
          </a:p>
          <a:p>
            <a:pPr algn="r" defTabSz="903288"/>
            <a:r>
              <a:rPr lang="en-US" dirty="0" smtClean="0">
                <a:solidFill>
                  <a:schemeClr val="bg1"/>
                </a:solidFill>
                <a:effectLst>
                  <a:outerShdw blurRad="50800" dist="38100" dir="2700000" algn="tl" rotWithShape="0">
                    <a:prstClr val="black">
                      <a:alpha val="40000"/>
                    </a:prstClr>
                  </a:outerShdw>
                </a:effectLst>
              </a:rPr>
              <a:t> (Code 584 / Aerospace Corp.)</a:t>
            </a:r>
          </a:p>
          <a:p>
            <a:pPr algn="r" defTabSz="903288"/>
            <a:r>
              <a:rPr lang="en-US" dirty="0" smtClean="0">
                <a:solidFill>
                  <a:schemeClr val="bg1"/>
                </a:solidFill>
                <a:effectLst>
                  <a:outerShdw blurRad="50800" dist="38100" dir="2700000" algn="tl" rotWithShape="0">
                    <a:prstClr val="black">
                      <a:alpha val="40000"/>
                    </a:prstClr>
                  </a:outerShdw>
                </a:effectLst>
              </a:rPr>
              <a:t>phone 301-286-3171     </a:t>
            </a:r>
          </a:p>
          <a:p>
            <a:pPr algn="r" defTabSz="903288"/>
            <a:r>
              <a:rPr lang="en-US" dirty="0" smtClean="0">
                <a:solidFill>
                  <a:srgbClr val="FF9900"/>
                </a:solidFill>
                <a:effectLst>
                  <a:outerShdw blurRad="50800" dist="38100" dir="2700000" algn="tl" rotWithShape="0">
                    <a:prstClr val="black">
                      <a:alpha val="40000"/>
                    </a:prstClr>
                  </a:outerShdw>
                </a:effectLst>
              </a:rPr>
              <a:t>dominic.m.fisher@nasa.gov</a:t>
            </a:r>
            <a:endParaRPr lang="en-US" dirty="0" smtClean="0">
              <a:solidFill>
                <a:srgbClr val="FF9900"/>
              </a:solidFill>
            </a:endParaRPr>
          </a:p>
        </p:txBody>
      </p:sp>
      <p:sp>
        <p:nvSpPr>
          <p:cNvPr id="5125" name="Rectangle 5"/>
          <p:cNvSpPr>
            <a:spLocks noGrp="1" noChangeArrowheads="1"/>
          </p:cNvSpPr>
          <p:nvPr>
            <p:ph type="ctrTitle"/>
          </p:nvPr>
        </p:nvSpPr>
        <p:spPr>
          <a:xfrm>
            <a:off x="0" y="0"/>
            <a:ext cx="4965700" cy="1663700"/>
          </a:xfrm>
        </p:spPr>
        <p:txBody>
          <a:bodyPr lIns="90488" rIns="90488"/>
          <a:lstStyle/>
          <a:p>
            <a:r>
              <a:rPr lang="en-US" sz="2800" dirty="0" smtClean="0">
                <a:solidFill>
                  <a:schemeClr val="bg1"/>
                </a:solidFill>
                <a:effectLst>
                  <a:outerShdw blurRad="50800" dist="38100" dir="2700000" algn="tl" rotWithShape="0">
                    <a:prstClr val="black">
                      <a:alpha val="40000"/>
                    </a:prstClr>
                  </a:outerShdw>
                </a:effectLst>
              </a:rPr>
              <a:t>Mission Status for </a:t>
            </a:r>
            <a:br>
              <a:rPr lang="en-US" sz="2800" dirty="0" smtClean="0">
                <a:solidFill>
                  <a:schemeClr val="bg1"/>
                </a:solidFill>
                <a:effectLst>
                  <a:outerShdw blurRad="50800" dist="38100" dir="2700000" algn="tl" rotWithShape="0">
                    <a:prstClr val="black">
                      <a:alpha val="40000"/>
                    </a:prstClr>
                  </a:outerShdw>
                </a:effectLst>
              </a:rPr>
            </a:br>
            <a:r>
              <a:rPr lang="en-US" sz="2800" dirty="0" smtClean="0">
                <a:solidFill>
                  <a:schemeClr val="bg1"/>
                </a:solidFill>
                <a:effectLst>
                  <a:outerShdw blurRad="50800" dist="38100" dir="2700000" algn="tl" rotWithShape="0">
                    <a:prstClr val="black">
                      <a:alpha val="40000"/>
                    </a:prstClr>
                  </a:outerShdw>
                </a:effectLst>
              </a:rPr>
              <a:t>Earth Science Constellation MOWG Meeting</a:t>
            </a:r>
            <a:br>
              <a:rPr lang="en-US" sz="2800" dirty="0" smtClean="0">
                <a:solidFill>
                  <a:schemeClr val="bg1"/>
                </a:solidFill>
                <a:effectLst>
                  <a:outerShdw blurRad="50800" dist="38100" dir="2700000" algn="tl" rotWithShape="0">
                    <a:prstClr val="black">
                      <a:alpha val="40000"/>
                    </a:prstClr>
                  </a:outerShdw>
                </a:effectLst>
              </a:rPr>
            </a:br>
            <a:r>
              <a:rPr lang="en-US" sz="2800" dirty="0" smtClean="0">
                <a:solidFill>
                  <a:schemeClr val="bg1"/>
                </a:solidFill>
                <a:effectLst>
                  <a:outerShdw blurRad="50800" dist="38100" dir="2700000" algn="tl" rotWithShape="0">
                    <a:prstClr val="black">
                      <a:alpha val="40000"/>
                    </a:prstClr>
                  </a:outerShdw>
                </a:effectLst>
              </a:rPr>
              <a:t>@ GSFC (Virtual)</a:t>
            </a:r>
          </a:p>
        </p:txBody>
      </p:sp>
      <p:sp>
        <p:nvSpPr>
          <p:cNvPr id="4" name="TextBox 3"/>
          <p:cNvSpPr txBox="1"/>
          <p:nvPr/>
        </p:nvSpPr>
        <p:spPr>
          <a:xfrm>
            <a:off x="1143000" y="6182380"/>
            <a:ext cx="3581400" cy="523220"/>
          </a:xfrm>
          <a:prstGeom prst="rect">
            <a:avLst/>
          </a:prstGeom>
          <a:noFill/>
        </p:spPr>
        <p:txBody>
          <a:bodyPr wrap="square" rtlCol="0">
            <a:spAutoFit/>
          </a:bodyPr>
          <a:lstStyle/>
          <a:p>
            <a:r>
              <a:rPr lang="en-US" sz="2800" b="1" dirty="0" smtClean="0">
                <a:solidFill>
                  <a:schemeClr val="bg1"/>
                </a:solidFill>
                <a:effectLst>
                  <a:outerShdw blurRad="50800" dist="38100" dir="2700000" algn="tl" rotWithShape="0">
                    <a:prstClr val="black">
                      <a:alpha val="40000"/>
                    </a:prstClr>
                  </a:outerShdw>
                </a:effectLst>
                <a:latin typeface="+mj-lt"/>
                <a:ea typeface="+mj-ea"/>
                <a:cs typeface="+mj-cs"/>
              </a:rPr>
              <a:t>September 29, 2020</a:t>
            </a:r>
            <a:endParaRPr lang="en-US" sz="2800" b="1" dirty="0">
              <a:solidFill>
                <a:schemeClr val="bg1"/>
              </a:solidFill>
              <a:effectLst>
                <a:outerShdw blurRad="50800" dist="38100" dir="2700000" algn="tl" rotWithShape="0">
                  <a:prstClr val="black">
                    <a:alpha val="40000"/>
                  </a:prstClr>
                </a:outerShdw>
              </a:effectLst>
              <a:latin typeface="+mj-lt"/>
              <a:ea typeface="+mj-ea"/>
              <a:cs typeface="+mj-cs"/>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1981200" y="182880"/>
            <a:ext cx="5149850" cy="838200"/>
          </a:xfrm>
        </p:spPr>
        <p:txBody>
          <a:bodyPr/>
          <a:lstStyle/>
          <a:p>
            <a:r>
              <a:rPr lang="en-US" sz="3200" dirty="0" smtClean="0"/>
              <a:t>Topics</a:t>
            </a:r>
          </a:p>
        </p:txBody>
      </p:sp>
      <p:sp>
        <p:nvSpPr>
          <p:cNvPr id="6149" name="Rectangle 3"/>
          <p:cNvSpPr>
            <a:spLocks noGrp="1" noChangeArrowheads="1"/>
          </p:cNvSpPr>
          <p:nvPr>
            <p:ph type="body" idx="1"/>
          </p:nvPr>
        </p:nvSpPr>
        <p:spPr>
          <a:xfrm>
            <a:off x="365760" y="1097280"/>
            <a:ext cx="8159750" cy="5029200"/>
          </a:xfrm>
        </p:spPr>
        <p:txBody>
          <a:bodyPr/>
          <a:lstStyle/>
          <a:p>
            <a:pPr>
              <a:lnSpc>
                <a:spcPct val="90000"/>
              </a:lnSpc>
            </a:pPr>
            <a:r>
              <a:rPr lang="en-US" sz="2800" dirty="0" smtClean="0"/>
              <a:t>Mission Summary</a:t>
            </a:r>
          </a:p>
          <a:p>
            <a:pPr>
              <a:lnSpc>
                <a:spcPct val="90000"/>
              </a:lnSpc>
            </a:pPr>
            <a:r>
              <a:rPr lang="en-US" sz="2800" dirty="0" smtClean="0"/>
              <a:t>Spacecraft Subsystems Summary</a:t>
            </a:r>
          </a:p>
          <a:p>
            <a:pPr>
              <a:lnSpc>
                <a:spcPct val="90000"/>
              </a:lnSpc>
            </a:pPr>
            <a:r>
              <a:rPr lang="en-US" sz="2800" dirty="0" smtClean="0"/>
              <a:t>Recent Activities</a:t>
            </a:r>
          </a:p>
          <a:p>
            <a:pPr>
              <a:lnSpc>
                <a:spcPct val="90000"/>
              </a:lnSpc>
            </a:pPr>
            <a:r>
              <a:rPr lang="en-US" sz="2800" dirty="0" smtClean="0"/>
              <a:t>Planned Activities</a:t>
            </a:r>
          </a:p>
          <a:p>
            <a:pPr>
              <a:lnSpc>
                <a:spcPct val="90000"/>
              </a:lnSpc>
            </a:pPr>
            <a:r>
              <a:rPr lang="en-US" sz="2800" dirty="0" smtClean="0"/>
              <a:t>Propellant Usage &amp; Lifetime Estimates </a:t>
            </a:r>
          </a:p>
          <a:p>
            <a:pPr>
              <a:lnSpc>
                <a:spcPct val="90000"/>
              </a:lnSpc>
            </a:pPr>
            <a:r>
              <a:rPr lang="en-US" sz="2800" dirty="0" smtClean="0"/>
              <a:t>Overall Summary</a:t>
            </a:r>
          </a:p>
          <a:p>
            <a:pPr>
              <a:lnSpc>
                <a:spcPct val="90000"/>
              </a:lnSpc>
            </a:pPr>
            <a:endParaRPr lang="en-US" sz="2800" dirty="0" smtClean="0"/>
          </a:p>
          <a:p>
            <a:pPr>
              <a:lnSpc>
                <a:spcPct val="90000"/>
              </a:lnSpc>
            </a:pPr>
            <a:r>
              <a:rPr lang="en-US" sz="2800" dirty="0" smtClean="0"/>
              <a:t>Additional Slides:</a:t>
            </a:r>
          </a:p>
          <a:p>
            <a:pPr lvl="1">
              <a:lnSpc>
                <a:spcPct val="90000"/>
              </a:lnSpc>
            </a:pPr>
            <a:r>
              <a:rPr lang="en-US" sz="2000" dirty="0" smtClean="0"/>
              <a:t>Spacecraft Maneuvers &amp; Ground Track History</a:t>
            </a:r>
          </a:p>
          <a:p>
            <a:pPr lvl="1">
              <a:lnSpc>
                <a:spcPct val="90000"/>
              </a:lnSpc>
            </a:pPr>
            <a:r>
              <a:rPr lang="en-US" sz="2000" dirty="0" smtClean="0"/>
              <a:t>Conjunction Assessment </a:t>
            </a:r>
          </a:p>
          <a:p>
            <a:pPr lvl="1">
              <a:lnSpc>
                <a:spcPct val="90000"/>
              </a:lnSpc>
            </a:pPr>
            <a:r>
              <a:rPr lang="en-US" sz="2000" dirty="0" smtClean="0"/>
              <a:t>Data Capture &amp; Ops Error Statistics</a:t>
            </a:r>
          </a:p>
          <a:p>
            <a:pPr lvl="1">
              <a:lnSpc>
                <a:spcPct val="90000"/>
              </a:lnSpc>
            </a:pPr>
            <a:r>
              <a:rPr lang="en-US" sz="2000" dirty="0" smtClean="0"/>
              <a:t>Extended Mission Plans</a:t>
            </a:r>
          </a:p>
        </p:txBody>
      </p:sp>
      <p:sp>
        <p:nvSpPr>
          <p:cNvPr id="2" name="Footer Placeholder 1"/>
          <p:cNvSpPr>
            <a:spLocks noGrp="1"/>
          </p:cNvSpPr>
          <p:nvPr>
            <p:ph type="ftr" sz="quarter" idx="10"/>
          </p:nvPr>
        </p:nvSpPr>
        <p:spPr/>
        <p:txBody>
          <a:bodyPr/>
          <a:lstStyle/>
          <a:p>
            <a:pPr>
              <a:defRPr/>
            </a:pPr>
            <a:r>
              <a:rPr lang="en-US" smtClean="0"/>
              <a:t>ESC MOWG - September 2020</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1280160" y="182880"/>
            <a:ext cx="6553200" cy="807720"/>
          </a:xfrm>
        </p:spPr>
        <p:txBody>
          <a:bodyPr/>
          <a:lstStyle/>
          <a:p>
            <a:r>
              <a:rPr lang="en-US" sz="3200" dirty="0" smtClean="0"/>
              <a:t>EOS Aura Mission Summary </a:t>
            </a:r>
            <a:br>
              <a:rPr lang="en-US" sz="3200" dirty="0" smtClean="0"/>
            </a:br>
            <a:r>
              <a:rPr lang="en-US" sz="1800" dirty="0" smtClean="0">
                <a:solidFill>
                  <a:srgbClr val="0000FF"/>
                </a:solidFill>
              </a:rPr>
              <a:t>(Updates since December 2019 MOWG @ Gilbert, AZ)</a:t>
            </a:r>
          </a:p>
        </p:txBody>
      </p:sp>
      <p:sp>
        <p:nvSpPr>
          <p:cNvPr id="7172" name="Rectangle 6"/>
          <p:cNvSpPr>
            <a:spLocks noGrp="1" noChangeArrowheads="1"/>
          </p:cNvSpPr>
          <p:nvPr>
            <p:ph type="body" idx="1"/>
          </p:nvPr>
        </p:nvSpPr>
        <p:spPr>
          <a:xfrm>
            <a:off x="228600" y="1141828"/>
            <a:ext cx="5562600" cy="5182772"/>
          </a:xfrm>
        </p:spPr>
        <p:txBody>
          <a:bodyPr/>
          <a:lstStyle/>
          <a:p>
            <a:pPr>
              <a:lnSpc>
                <a:spcPct val="90000"/>
              </a:lnSpc>
              <a:defRPr/>
            </a:pPr>
            <a:r>
              <a:rPr lang="en-US" dirty="0" smtClean="0"/>
              <a:t>07/15/04: Launch</a:t>
            </a:r>
            <a:endParaRPr lang="en-US" dirty="0"/>
          </a:p>
          <a:p>
            <a:pPr lvl="1">
              <a:lnSpc>
                <a:spcPct val="90000"/>
              </a:lnSpc>
            </a:pPr>
            <a:r>
              <a:rPr lang="en-US" sz="2000" dirty="0"/>
              <a:t>6-Year Design </a:t>
            </a:r>
            <a:r>
              <a:rPr lang="en-US" sz="2000" dirty="0" smtClean="0"/>
              <a:t>Life</a:t>
            </a:r>
            <a:endParaRPr lang="en-US" dirty="0" smtClean="0"/>
          </a:p>
          <a:p>
            <a:pPr>
              <a:lnSpc>
                <a:spcPct val="90000"/>
              </a:lnSpc>
              <a:defRPr/>
            </a:pPr>
            <a:r>
              <a:rPr lang="en-US" dirty="0" smtClean="0"/>
              <a:t>09/30/10: End of</a:t>
            </a:r>
            <a:r>
              <a:rPr lang="en-US" dirty="0"/>
              <a:t> </a:t>
            </a:r>
            <a:r>
              <a:rPr lang="en-US" dirty="0" smtClean="0"/>
              <a:t>Prime Mission Review</a:t>
            </a:r>
          </a:p>
          <a:p>
            <a:pPr lvl="0">
              <a:lnSpc>
                <a:spcPct val="90000"/>
              </a:lnSpc>
              <a:defRPr/>
            </a:pPr>
            <a:r>
              <a:rPr lang="en-US" dirty="0" smtClean="0"/>
              <a:t>09/18/15: 2015 Mission Extension Senior Review Proposal Panel Report</a:t>
            </a:r>
          </a:p>
          <a:p>
            <a:pPr lvl="0">
              <a:lnSpc>
                <a:spcPct val="90000"/>
              </a:lnSpc>
              <a:defRPr/>
            </a:pPr>
            <a:r>
              <a:rPr lang="en-US" dirty="0" smtClean="0"/>
              <a:t>03/03/17</a:t>
            </a:r>
            <a:r>
              <a:rPr lang="en-US" dirty="0"/>
              <a:t>: Senior Review Proposal </a:t>
            </a:r>
            <a:r>
              <a:rPr lang="en-US" dirty="0" smtClean="0"/>
              <a:t>#5</a:t>
            </a:r>
            <a:endParaRPr lang="en-US" dirty="0"/>
          </a:p>
          <a:p>
            <a:pPr>
              <a:lnSpc>
                <a:spcPct val="90000"/>
              </a:lnSpc>
            </a:pPr>
            <a:r>
              <a:rPr lang="en-US" dirty="0" smtClean="0">
                <a:solidFill>
                  <a:srgbClr val="0000FF"/>
                </a:solidFill>
              </a:rPr>
              <a:t>02/04/20: </a:t>
            </a:r>
            <a:r>
              <a:rPr lang="en-US" dirty="0">
                <a:solidFill>
                  <a:srgbClr val="0000FF"/>
                </a:solidFill>
              </a:rPr>
              <a:t>ESMO Annual Review #</a:t>
            </a:r>
            <a:r>
              <a:rPr lang="en-US" dirty="0" smtClean="0">
                <a:solidFill>
                  <a:srgbClr val="0000FF"/>
                </a:solidFill>
              </a:rPr>
              <a:t>13</a:t>
            </a:r>
          </a:p>
          <a:p>
            <a:pPr lvl="0">
              <a:lnSpc>
                <a:spcPct val="90000"/>
              </a:lnSpc>
              <a:defRPr/>
            </a:pPr>
            <a:r>
              <a:rPr lang="en-US" dirty="0" smtClean="0">
                <a:solidFill>
                  <a:srgbClr val="0000FF"/>
                </a:solidFill>
              </a:rPr>
              <a:t>03/03/20: </a:t>
            </a:r>
            <a:r>
              <a:rPr lang="en-US" dirty="0">
                <a:solidFill>
                  <a:srgbClr val="0000FF"/>
                </a:solidFill>
              </a:rPr>
              <a:t>Senior Review Proposal </a:t>
            </a:r>
            <a:r>
              <a:rPr lang="en-US" dirty="0" smtClean="0">
                <a:solidFill>
                  <a:srgbClr val="0000FF"/>
                </a:solidFill>
              </a:rPr>
              <a:t>#6</a:t>
            </a:r>
            <a:endParaRPr lang="en-US" dirty="0">
              <a:solidFill>
                <a:srgbClr val="0000FF"/>
              </a:solidFill>
            </a:endParaRPr>
          </a:p>
          <a:p>
            <a:pPr lvl="1">
              <a:lnSpc>
                <a:spcPct val="90000"/>
              </a:lnSpc>
              <a:defRPr/>
            </a:pPr>
            <a:r>
              <a:rPr lang="en-US" sz="2000" dirty="0">
                <a:solidFill>
                  <a:srgbClr val="0000FF"/>
                </a:solidFill>
              </a:rPr>
              <a:t>Reliability Estimates </a:t>
            </a:r>
            <a:r>
              <a:rPr lang="en-US" sz="2000" dirty="0" smtClean="0">
                <a:solidFill>
                  <a:srgbClr val="0000FF"/>
                </a:solidFill>
              </a:rPr>
              <a:t>through 2025 </a:t>
            </a:r>
            <a:endParaRPr lang="en-US" sz="2000" dirty="0">
              <a:solidFill>
                <a:srgbClr val="0000FF"/>
              </a:solidFill>
            </a:endParaRPr>
          </a:p>
          <a:p>
            <a:pPr lvl="1">
              <a:lnSpc>
                <a:spcPct val="90000"/>
              </a:lnSpc>
              <a:defRPr/>
            </a:pPr>
            <a:r>
              <a:rPr lang="en-US" sz="2000" dirty="0">
                <a:solidFill>
                  <a:srgbClr val="0000FF"/>
                </a:solidFill>
              </a:rPr>
              <a:t>Consumables </a:t>
            </a:r>
            <a:r>
              <a:rPr lang="en-US" sz="2000" dirty="0" smtClean="0">
                <a:solidFill>
                  <a:srgbClr val="0000FF"/>
                </a:solidFill>
              </a:rPr>
              <a:t>through 2024</a:t>
            </a:r>
          </a:p>
          <a:p>
            <a:pPr lvl="1">
              <a:lnSpc>
                <a:spcPct val="90000"/>
              </a:lnSpc>
              <a:defRPr/>
            </a:pPr>
            <a:r>
              <a:rPr lang="en-US" sz="2000" dirty="0" smtClean="0">
                <a:solidFill>
                  <a:srgbClr val="0000FF"/>
                </a:solidFill>
              </a:rPr>
              <a:t>Updated </a:t>
            </a:r>
            <a:r>
              <a:rPr lang="en-US" sz="2000" dirty="0">
                <a:solidFill>
                  <a:srgbClr val="0000FF"/>
                </a:solidFill>
              </a:rPr>
              <a:t>Aura Phase F </a:t>
            </a:r>
            <a:r>
              <a:rPr lang="en-US" sz="2000" dirty="0" smtClean="0">
                <a:solidFill>
                  <a:srgbClr val="0000FF"/>
                </a:solidFill>
              </a:rPr>
              <a:t>Plan</a:t>
            </a:r>
            <a:endParaRPr lang="en-US" sz="2000" dirty="0">
              <a:solidFill>
                <a:srgbClr val="0000FF"/>
              </a:solidFill>
            </a:endParaRPr>
          </a:p>
          <a:p>
            <a:pPr lvl="0">
              <a:lnSpc>
                <a:spcPct val="90000"/>
              </a:lnSpc>
              <a:defRPr/>
            </a:pPr>
            <a:r>
              <a:rPr lang="en-US" dirty="0" smtClean="0">
                <a:solidFill>
                  <a:srgbClr val="0000FF"/>
                </a:solidFill>
              </a:rPr>
              <a:t>07/10/20: Senior Review Earth Science Subcommittee Presentation</a:t>
            </a:r>
            <a:endParaRPr lang="en-US" dirty="0">
              <a:solidFill>
                <a:srgbClr val="0000FF"/>
              </a:solidFill>
            </a:endParaRPr>
          </a:p>
          <a:p>
            <a:pPr lvl="1">
              <a:lnSpc>
                <a:spcPct val="90000"/>
              </a:lnSpc>
              <a:defRPr/>
            </a:pPr>
            <a:r>
              <a:rPr lang="en-US" sz="2000" dirty="0" smtClean="0">
                <a:solidFill>
                  <a:srgbClr val="0000FF"/>
                </a:solidFill>
              </a:rPr>
              <a:t>Awaiting results and </a:t>
            </a:r>
            <a:r>
              <a:rPr lang="en-US" dirty="0" smtClean="0">
                <a:solidFill>
                  <a:srgbClr val="0000FF"/>
                </a:solidFill>
              </a:rPr>
              <a:t>NASA </a:t>
            </a:r>
            <a:r>
              <a:rPr lang="en-US" dirty="0">
                <a:solidFill>
                  <a:srgbClr val="0000FF"/>
                </a:solidFill>
              </a:rPr>
              <a:t>HQ Guidance</a:t>
            </a:r>
          </a:p>
          <a:p>
            <a:pPr>
              <a:lnSpc>
                <a:spcPct val="90000"/>
              </a:lnSpc>
            </a:pPr>
            <a:r>
              <a:rPr lang="en-US" dirty="0" smtClean="0">
                <a:solidFill>
                  <a:srgbClr val="0000FF"/>
                </a:solidFill>
              </a:rPr>
              <a:t>07/15/20: </a:t>
            </a:r>
            <a:r>
              <a:rPr lang="en-US" dirty="0">
                <a:solidFill>
                  <a:srgbClr val="0000FF"/>
                </a:solidFill>
              </a:rPr>
              <a:t>Aura </a:t>
            </a:r>
            <a:r>
              <a:rPr lang="en-US" dirty="0" smtClean="0">
                <a:solidFill>
                  <a:srgbClr val="0000FF"/>
                </a:solidFill>
              </a:rPr>
              <a:t>16-Year Anniversary</a:t>
            </a:r>
          </a:p>
          <a:p>
            <a:pPr>
              <a:lnSpc>
                <a:spcPct val="90000"/>
              </a:lnSpc>
            </a:pPr>
            <a:endParaRPr lang="en-US" dirty="0">
              <a:solidFill>
                <a:srgbClr val="0000FF"/>
              </a:solidFill>
            </a:endParaRPr>
          </a:p>
          <a:p>
            <a:pPr marL="0" indent="0">
              <a:lnSpc>
                <a:spcPct val="90000"/>
              </a:lnSpc>
              <a:buNone/>
            </a:pPr>
            <a:endParaRPr lang="en-US" dirty="0">
              <a:solidFill>
                <a:srgbClr val="0000FF"/>
              </a:solidFill>
            </a:endParaRPr>
          </a:p>
          <a:p>
            <a:pPr>
              <a:lnSpc>
                <a:spcPct val="90000"/>
              </a:lnSpc>
            </a:pPr>
            <a:endParaRPr lang="en-US" dirty="0">
              <a:solidFill>
                <a:srgbClr val="0000FF"/>
              </a:solidFill>
            </a:endParaRPr>
          </a:p>
          <a:p>
            <a:pPr marL="0" indent="0">
              <a:lnSpc>
                <a:spcPct val="90000"/>
              </a:lnSpc>
              <a:buNone/>
            </a:pPr>
            <a:endParaRPr lang="en-US" sz="2000" dirty="0" smtClean="0"/>
          </a:p>
          <a:p>
            <a:pPr marL="342900" lvl="1" indent="-342900">
              <a:lnSpc>
                <a:spcPct val="90000"/>
              </a:lnSpc>
              <a:buNone/>
              <a:defRPr/>
            </a:pPr>
            <a:endParaRPr lang="en-US" sz="1800" dirty="0" smtClean="0">
              <a:solidFill>
                <a:srgbClr val="000099"/>
              </a:solidFill>
            </a:endParaRPr>
          </a:p>
          <a:p>
            <a:pPr>
              <a:lnSpc>
                <a:spcPct val="90000"/>
              </a:lnSpc>
            </a:pPr>
            <a:endParaRPr lang="en-US" dirty="0" smtClean="0"/>
          </a:p>
          <a:p>
            <a:pPr marL="342900" lvl="1" indent="-342900">
              <a:lnSpc>
                <a:spcPct val="90000"/>
              </a:lnSpc>
              <a:buNone/>
            </a:pPr>
            <a:endParaRPr lang="en-US" dirty="0" smtClean="0">
              <a:solidFill>
                <a:srgbClr val="000099"/>
              </a:solidFill>
            </a:endParaRPr>
          </a:p>
          <a:p>
            <a:pPr>
              <a:lnSpc>
                <a:spcPct val="90000"/>
              </a:lnSpc>
            </a:pPr>
            <a:endParaRPr lang="en-US" dirty="0" smtClean="0"/>
          </a:p>
          <a:p>
            <a:pPr lvl="1">
              <a:lnSpc>
                <a:spcPct val="90000"/>
              </a:lnSpc>
            </a:pPr>
            <a:endParaRPr lang="en-US" dirty="0" smtClean="0">
              <a:solidFill>
                <a:srgbClr val="3B327A"/>
              </a:solidFill>
            </a:endParaRPr>
          </a:p>
          <a:p>
            <a:pPr>
              <a:lnSpc>
                <a:spcPct val="90000"/>
              </a:lnSpc>
            </a:pPr>
            <a:endParaRPr lang="en-US" dirty="0" smtClean="0">
              <a:solidFill>
                <a:srgbClr val="5649B5"/>
              </a:solidFill>
            </a:endParaRPr>
          </a:p>
          <a:p>
            <a:pPr>
              <a:lnSpc>
                <a:spcPct val="90000"/>
              </a:lnSpc>
            </a:pPr>
            <a:endParaRPr lang="en-US" dirty="0" smtClean="0">
              <a:solidFill>
                <a:srgbClr val="5649B5"/>
              </a:solidFill>
            </a:endParaRPr>
          </a:p>
        </p:txBody>
      </p:sp>
      <p:sp>
        <p:nvSpPr>
          <p:cNvPr id="3" name="Footer Placeholder 2"/>
          <p:cNvSpPr>
            <a:spLocks noGrp="1"/>
          </p:cNvSpPr>
          <p:nvPr>
            <p:ph type="ftr" sz="quarter" idx="10"/>
          </p:nvPr>
        </p:nvSpPr>
        <p:spPr/>
        <p:txBody>
          <a:bodyPr/>
          <a:lstStyle/>
          <a:p>
            <a:pPr>
              <a:defRPr/>
            </a:pPr>
            <a:r>
              <a:rPr lang="en-US" smtClean="0"/>
              <a:t>ESC MOWG - September 2020</a:t>
            </a:r>
            <a:endParaRPr lang="en-US" dirty="0"/>
          </a:p>
        </p:txBody>
      </p:sp>
      <p:pic>
        <p:nvPicPr>
          <p:cNvPr id="2" name="Picture 1"/>
          <p:cNvPicPr>
            <a:picLocks noChangeAspect="1"/>
          </p:cNvPicPr>
          <p:nvPr/>
        </p:nvPicPr>
        <p:blipFill>
          <a:blip r:embed="rId2"/>
          <a:stretch>
            <a:fillRect/>
          </a:stretch>
        </p:blipFill>
        <p:spPr>
          <a:xfrm>
            <a:off x="5638800" y="1371600"/>
            <a:ext cx="3185783" cy="4118580"/>
          </a:xfrm>
          <a:prstGeom prst="rect">
            <a:avLst/>
          </a:prstGeom>
        </p:spPr>
      </p:pic>
    </p:spTree>
    <p:extLst>
      <p:ext uri="{BB962C8B-B14F-4D97-AF65-F5344CB8AC3E}">
        <p14:creationId xmlns:p14="http://schemas.microsoft.com/office/powerpoint/2010/main" val="33489397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1280160" y="182880"/>
            <a:ext cx="6553200" cy="807720"/>
          </a:xfrm>
        </p:spPr>
        <p:txBody>
          <a:bodyPr/>
          <a:lstStyle/>
          <a:p>
            <a:r>
              <a:rPr lang="en-US" sz="2800" dirty="0"/>
              <a:t>Aura’s </a:t>
            </a:r>
            <a:r>
              <a:rPr lang="en-US" sz="2800" dirty="0" smtClean="0"/>
              <a:t>16</a:t>
            </a:r>
            <a:r>
              <a:rPr lang="en-US" sz="2800" baseline="30000" dirty="0" smtClean="0"/>
              <a:t>th</a:t>
            </a:r>
            <a:r>
              <a:rPr lang="en-US" sz="2800" dirty="0" smtClean="0"/>
              <a:t> </a:t>
            </a:r>
            <a:r>
              <a:rPr lang="en-US" sz="2800" dirty="0"/>
              <a:t>Anniversary!</a:t>
            </a:r>
            <a:endParaRPr lang="en-US" sz="2800" dirty="0" smtClean="0">
              <a:solidFill>
                <a:srgbClr val="0000FF"/>
              </a:solidFill>
            </a:endParaRPr>
          </a:p>
        </p:txBody>
      </p:sp>
      <p:sp>
        <p:nvSpPr>
          <p:cNvPr id="3" name="Footer Placeholder 2"/>
          <p:cNvSpPr>
            <a:spLocks noGrp="1"/>
          </p:cNvSpPr>
          <p:nvPr>
            <p:ph type="ftr" sz="quarter" idx="10"/>
          </p:nvPr>
        </p:nvSpPr>
        <p:spPr/>
        <p:txBody>
          <a:bodyPr/>
          <a:lstStyle/>
          <a:p>
            <a:pPr>
              <a:defRPr/>
            </a:pPr>
            <a:r>
              <a:rPr lang="en-US" smtClean="0"/>
              <a:t>ESC MOWG - September 2020</a:t>
            </a:r>
            <a:endParaRPr lang="en-US" dirty="0"/>
          </a:p>
        </p:txBody>
      </p:sp>
      <p:sp>
        <p:nvSpPr>
          <p:cNvPr id="7" name="TextBox 6"/>
          <p:cNvSpPr txBox="1"/>
          <p:nvPr/>
        </p:nvSpPr>
        <p:spPr>
          <a:xfrm>
            <a:off x="609600" y="1143000"/>
            <a:ext cx="2590800" cy="830997"/>
          </a:xfrm>
          <a:prstGeom prst="rect">
            <a:avLst/>
          </a:prstGeom>
          <a:noFill/>
        </p:spPr>
        <p:txBody>
          <a:bodyPr wrap="square" rtlCol="0">
            <a:spAutoFit/>
          </a:bodyPr>
          <a:lstStyle/>
          <a:p>
            <a:pPr algn="ctr"/>
            <a:r>
              <a:rPr lang="en-US" b="1" dirty="0" smtClean="0">
                <a:latin typeface="+mn-lt"/>
              </a:rPr>
              <a:t>Launch Date:</a:t>
            </a:r>
          </a:p>
          <a:p>
            <a:pPr algn="ctr"/>
            <a:r>
              <a:rPr lang="en-US" b="1" dirty="0" smtClean="0">
                <a:latin typeface="+mn-lt"/>
              </a:rPr>
              <a:t>July 15, 2004</a:t>
            </a:r>
          </a:p>
        </p:txBody>
      </p:sp>
      <p:pic>
        <p:nvPicPr>
          <p:cNvPr id="4" name="Picture 3"/>
          <p:cNvPicPr>
            <a:picLocks noChangeAspect="1"/>
          </p:cNvPicPr>
          <p:nvPr/>
        </p:nvPicPr>
        <p:blipFill>
          <a:blip r:embed="rId2"/>
          <a:stretch>
            <a:fillRect/>
          </a:stretch>
        </p:blipFill>
        <p:spPr>
          <a:xfrm>
            <a:off x="381000" y="2057400"/>
            <a:ext cx="3242086" cy="3919537"/>
          </a:xfrm>
          <a:prstGeom prst="rect">
            <a:avLst/>
          </a:prstGeom>
        </p:spPr>
      </p:pic>
      <p:sp>
        <p:nvSpPr>
          <p:cNvPr id="5" name="Rectangle 4"/>
          <p:cNvSpPr/>
          <p:nvPr/>
        </p:nvSpPr>
        <p:spPr>
          <a:xfrm>
            <a:off x="4114800" y="5986046"/>
            <a:ext cx="4572000" cy="338554"/>
          </a:xfrm>
          <a:prstGeom prst="rect">
            <a:avLst/>
          </a:prstGeom>
        </p:spPr>
        <p:txBody>
          <a:bodyPr>
            <a:spAutoFit/>
          </a:bodyPr>
          <a:lstStyle/>
          <a:p>
            <a:r>
              <a:rPr lang="en-US" sz="1600" dirty="0">
                <a:hlinkClick r:id="rId3"/>
              </a:rPr>
              <a:t>https://airquality.gsfc.nasa.gov/slider/northeast-2020</a:t>
            </a:r>
            <a:endParaRPr lang="en-US" sz="1600" dirty="0"/>
          </a:p>
        </p:txBody>
      </p:sp>
      <p:pic>
        <p:nvPicPr>
          <p:cNvPr id="6" name="Picture 5"/>
          <p:cNvPicPr>
            <a:picLocks noChangeAspect="1"/>
          </p:cNvPicPr>
          <p:nvPr/>
        </p:nvPicPr>
        <p:blipFill>
          <a:blip r:embed="rId4"/>
          <a:stretch>
            <a:fillRect/>
          </a:stretch>
        </p:blipFill>
        <p:spPr>
          <a:xfrm>
            <a:off x="3810000" y="2200275"/>
            <a:ext cx="4279894" cy="2600325"/>
          </a:xfrm>
          <a:prstGeom prst="rect">
            <a:avLst/>
          </a:prstGeom>
        </p:spPr>
      </p:pic>
      <p:pic>
        <p:nvPicPr>
          <p:cNvPr id="8" name="Picture 7"/>
          <p:cNvPicPr>
            <a:picLocks noChangeAspect="1"/>
          </p:cNvPicPr>
          <p:nvPr/>
        </p:nvPicPr>
        <p:blipFill>
          <a:blip r:embed="rId5"/>
          <a:stretch>
            <a:fillRect/>
          </a:stretch>
        </p:blipFill>
        <p:spPr>
          <a:xfrm>
            <a:off x="5334000" y="3983196"/>
            <a:ext cx="3352800" cy="1961981"/>
          </a:xfrm>
          <a:prstGeom prst="rect">
            <a:avLst/>
          </a:prstGeom>
        </p:spPr>
      </p:pic>
      <p:sp>
        <p:nvSpPr>
          <p:cNvPr id="12" name="TextBox 11"/>
          <p:cNvSpPr txBox="1"/>
          <p:nvPr/>
        </p:nvSpPr>
        <p:spPr>
          <a:xfrm>
            <a:off x="3962400" y="1137821"/>
            <a:ext cx="4572000" cy="1015663"/>
          </a:xfrm>
          <a:prstGeom prst="rect">
            <a:avLst/>
          </a:prstGeom>
          <a:noFill/>
        </p:spPr>
        <p:txBody>
          <a:bodyPr wrap="square" rtlCol="0">
            <a:spAutoFit/>
          </a:bodyPr>
          <a:lstStyle/>
          <a:p>
            <a:pPr algn="ctr"/>
            <a:r>
              <a:rPr lang="en-US" sz="2000" b="1" dirty="0" smtClean="0">
                <a:latin typeface="+mn-lt"/>
              </a:rPr>
              <a:t>Aura’s long-term data record continues to produce tremendous scientific value </a:t>
            </a:r>
            <a:endParaRPr lang="en-US" sz="2000" b="1" dirty="0" smtClean="0">
              <a:latin typeface="+mn-lt"/>
            </a:endParaRPr>
          </a:p>
        </p:txBody>
      </p:sp>
    </p:spTree>
    <p:extLst>
      <p:ext uri="{BB962C8B-B14F-4D97-AF65-F5344CB8AC3E}">
        <p14:creationId xmlns:p14="http://schemas.microsoft.com/office/powerpoint/2010/main" val="20446446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1280160" y="182880"/>
            <a:ext cx="6553200" cy="807720"/>
          </a:xfrm>
        </p:spPr>
        <p:txBody>
          <a:bodyPr/>
          <a:lstStyle/>
          <a:p>
            <a:r>
              <a:rPr lang="en-US" sz="2800" dirty="0" smtClean="0"/>
              <a:t>Aura Extended Mission Timeline</a:t>
            </a:r>
            <a:endParaRPr lang="en-US" sz="2800" dirty="0" smtClean="0">
              <a:solidFill>
                <a:srgbClr val="0000FF"/>
              </a:solidFill>
            </a:endParaRPr>
          </a:p>
        </p:txBody>
      </p:sp>
      <p:sp>
        <p:nvSpPr>
          <p:cNvPr id="3" name="Footer Placeholder 2"/>
          <p:cNvSpPr>
            <a:spLocks noGrp="1"/>
          </p:cNvSpPr>
          <p:nvPr>
            <p:ph type="ftr" sz="quarter" idx="10"/>
          </p:nvPr>
        </p:nvSpPr>
        <p:spPr/>
        <p:txBody>
          <a:bodyPr/>
          <a:lstStyle/>
          <a:p>
            <a:pPr>
              <a:defRPr/>
            </a:pPr>
            <a:r>
              <a:rPr lang="en-US" smtClean="0"/>
              <a:t>ESC MOWG - September 2020</a:t>
            </a:r>
            <a:endParaRPr lang="en-US" dirty="0"/>
          </a:p>
        </p:txBody>
      </p:sp>
      <p:sp>
        <p:nvSpPr>
          <p:cNvPr id="314" name="Rectangle 980"/>
          <p:cNvSpPr>
            <a:spLocks noChangeArrowheads="1"/>
          </p:cNvSpPr>
          <p:nvPr/>
        </p:nvSpPr>
        <p:spPr bwMode="auto">
          <a:xfrm>
            <a:off x="2164080" y="1111562"/>
            <a:ext cx="731520" cy="274320"/>
          </a:xfrm>
          <a:prstGeom prst="rect">
            <a:avLst/>
          </a:prstGeom>
          <a:solidFill>
            <a:srgbClr val="FFCB97"/>
          </a:solidFill>
          <a:ln w="17526">
            <a:solidFill>
              <a:srgbClr val="000000"/>
            </a:solidFill>
            <a:round/>
            <a:headEnd/>
            <a:tailEnd/>
          </a:ln>
        </p:spPr>
        <p:txBody>
          <a:bodyPr anchor="ctr" anchorCtr="0"/>
          <a:lstStyle/>
          <a:p>
            <a:pPr algn="ctr" eaLnBrk="1" hangingPunct="1"/>
            <a:r>
              <a:rPr lang="en-US" sz="1200" b="1" dirty="0" smtClean="0">
                <a:solidFill>
                  <a:srgbClr val="000000"/>
                </a:solidFill>
                <a:effectLst/>
                <a:latin typeface="Arial" charset="0"/>
              </a:rPr>
              <a:t>TODAY</a:t>
            </a:r>
            <a:endParaRPr lang="en-US" sz="1200" b="1" dirty="0">
              <a:solidFill>
                <a:srgbClr val="000000"/>
              </a:solidFill>
              <a:effectLst/>
              <a:latin typeface="Arial" charset="0"/>
            </a:endParaRPr>
          </a:p>
        </p:txBody>
      </p:sp>
      <p:sp>
        <p:nvSpPr>
          <p:cNvPr id="387" name="Rectangle 386"/>
          <p:cNvSpPr/>
          <p:nvPr/>
        </p:nvSpPr>
        <p:spPr bwMode="auto">
          <a:xfrm>
            <a:off x="685800" y="1897226"/>
            <a:ext cx="7628509" cy="956633"/>
          </a:xfrm>
          <a:prstGeom prst="rect">
            <a:avLst/>
          </a:prstGeom>
          <a:solidFill>
            <a:srgbClr val="FF9900">
              <a:alpha val="15000"/>
            </a:srgbClr>
          </a:solidFill>
          <a:ln w="12700" cap="flat" cmpd="sng" algn="ctr">
            <a:solidFill>
              <a:srgbClr val="0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2000" b="1" i="0" u="none" strike="noStrike" kern="0" cap="none" spc="0" normalizeH="0" baseline="0" noProof="0" smtClean="0">
              <a:ln>
                <a:noFill/>
              </a:ln>
              <a:solidFill>
                <a:srgbClr val="000000"/>
              </a:solidFill>
              <a:effectLst/>
              <a:uLnTx/>
              <a:uFillTx/>
              <a:latin typeface="Arial" charset="0"/>
            </a:endParaRPr>
          </a:p>
        </p:txBody>
      </p:sp>
      <p:sp>
        <p:nvSpPr>
          <p:cNvPr id="388" name="Rectangle 387"/>
          <p:cNvSpPr/>
          <p:nvPr/>
        </p:nvSpPr>
        <p:spPr bwMode="auto">
          <a:xfrm>
            <a:off x="685800" y="3966552"/>
            <a:ext cx="7619883" cy="870819"/>
          </a:xfrm>
          <a:prstGeom prst="rect">
            <a:avLst/>
          </a:prstGeom>
          <a:solidFill>
            <a:srgbClr val="FF9900">
              <a:alpha val="15000"/>
            </a:srgbClr>
          </a:solidFill>
          <a:ln w="12700" cap="flat" cmpd="sng" algn="ctr">
            <a:solidFill>
              <a:srgbClr val="0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2000" b="1" i="0" u="none" strike="noStrike" kern="0" cap="none" spc="0" normalizeH="0" baseline="0" noProof="0" smtClean="0">
              <a:ln>
                <a:noFill/>
              </a:ln>
              <a:solidFill>
                <a:srgbClr val="000000"/>
              </a:solidFill>
              <a:effectLst/>
              <a:uLnTx/>
              <a:uFillTx/>
              <a:latin typeface="Arial" charset="0"/>
            </a:endParaRPr>
          </a:p>
        </p:txBody>
      </p:sp>
      <p:sp>
        <p:nvSpPr>
          <p:cNvPr id="389" name="Rectangle 388"/>
          <p:cNvSpPr/>
          <p:nvPr/>
        </p:nvSpPr>
        <p:spPr bwMode="auto">
          <a:xfrm>
            <a:off x="685800" y="2851593"/>
            <a:ext cx="7628509" cy="1109589"/>
          </a:xfrm>
          <a:prstGeom prst="rect">
            <a:avLst/>
          </a:prstGeom>
          <a:solidFill>
            <a:srgbClr val="FF9900">
              <a:alpha val="15000"/>
            </a:srgbClr>
          </a:solidFill>
          <a:ln w="12700" cap="flat" cmpd="sng" algn="ctr">
            <a:solidFill>
              <a:srgbClr val="0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2000" b="1" i="0" u="none" strike="noStrike" kern="0" cap="none" spc="0" normalizeH="0" baseline="0" noProof="0" smtClean="0">
              <a:ln>
                <a:noFill/>
              </a:ln>
              <a:solidFill>
                <a:srgbClr val="000000"/>
              </a:solidFill>
              <a:effectLst/>
              <a:uLnTx/>
              <a:uFillTx/>
              <a:latin typeface="Arial" charset="0"/>
            </a:endParaRPr>
          </a:p>
        </p:txBody>
      </p:sp>
      <p:sp>
        <p:nvSpPr>
          <p:cNvPr id="390" name="Rectangle 771"/>
          <p:cNvSpPr>
            <a:spLocks noChangeArrowheads="1"/>
          </p:cNvSpPr>
          <p:nvPr/>
        </p:nvSpPr>
        <p:spPr bwMode="auto">
          <a:xfrm>
            <a:off x="1824262" y="1428847"/>
            <a:ext cx="6490048" cy="321552"/>
          </a:xfrm>
          <a:prstGeom prst="rect">
            <a:avLst/>
          </a:prstGeom>
          <a:solidFill>
            <a:srgbClr val="FDB017"/>
          </a:solidFill>
          <a:ln w="9525">
            <a:noFill/>
            <a:miter lim="800000"/>
            <a:headEnd/>
            <a:tailEnd/>
          </a:ln>
        </p:spPr>
        <p:txBody>
          <a:bodyPr/>
          <a:lstStyle/>
          <a:p>
            <a:endParaRPr lang="en-US" sz="1800">
              <a:solidFill>
                <a:srgbClr val="000000"/>
              </a:solidFill>
              <a:effectLst/>
              <a:latin typeface="Arial" charset="0"/>
            </a:endParaRPr>
          </a:p>
        </p:txBody>
      </p:sp>
      <p:sp>
        <p:nvSpPr>
          <p:cNvPr id="394" name="Rectangle 843"/>
          <p:cNvSpPr>
            <a:spLocks noChangeArrowheads="1"/>
          </p:cNvSpPr>
          <p:nvPr/>
        </p:nvSpPr>
        <p:spPr bwMode="auto">
          <a:xfrm>
            <a:off x="1824260" y="1426999"/>
            <a:ext cx="6490049" cy="3397302"/>
          </a:xfrm>
          <a:prstGeom prst="rect">
            <a:avLst/>
          </a:prstGeom>
          <a:noFill/>
          <a:ln w="17463">
            <a:solidFill>
              <a:srgbClr val="000000"/>
            </a:solidFill>
            <a:miter lim="800000"/>
            <a:headEnd/>
            <a:tailEnd/>
          </a:ln>
        </p:spPr>
        <p:txBody>
          <a:bodyPr/>
          <a:lstStyle/>
          <a:p>
            <a:endParaRPr lang="en-US" sz="1800">
              <a:solidFill>
                <a:srgbClr val="000000"/>
              </a:solidFill>
              <a:effectLst/>
              <a:latin typeface="Arial" charset="0"/>
            </a:endParaRPr>
          </a:p>
        </p:txBody>
      </p:sp>
      <p:sp>
        <p:nvSpPr>
          <p:cNvPr id="395" name="Line 850"/>
          <p:cNvSpPr>
            <a:spLocks noChangeShapeType="1"/>
          </p:cNvSpPr>
          <p:nvPr/>
        </p:nvSpPr>
        <p:spPr bwMode="auto">
          <a:xfrm>
            <a:off x="8534400" y="1885303"/>
            <a:ext cx="0" cy="0"/>
          </a:xfrm>
          <a:prstGeom prst="line">
            <a:avLst/>
          </a:prstGeom>
          <a:noFill/>
          <a:ln w="9525">
            <a:solidFill>
              <a:srgbClr val="000000"/>
            </a:solidFill>
            <a:round/>
            <a:headEnd/>
            <a:tailEnd/>
          </a:ln>
        </p:spPr>
        <p:txBody>
          <a:bodyPr/>
          <a:lstStyle/>
          <a:p>
            <a:endParaRPr lang="en-US" sz="1800">
              <a:solidFill>
                <a:srgbClr val="000000"/>
              </a:solidFill>
              <a:effectLst/>
              <a:latin typeface="Arial" charset="0"/>
            </a:endParaRPr>
          </a:p>
        </p:txBody>
      </p:sp>
      <p:sp>
        <p:nvSpPr>
          <p:cNvPr id="396" name="Rectangle 857"/>
          <p:cNvSpPr>
            <a:spLocks noChangeArrowheads="1"/>
          </p:cNvSpPr>
          <p:nvPr/>
        </p:nvSpPr>
        <p:spPr bwMode="auto">
          <a:xfrm>
            <a:off x="2117151" y="1502767"/>
            <a:ext cx="371871" cy="199584"/>
          </a:xfrm>
          <a:prstGeom prst="rect">
            <a:avLst/>
          </a:prstGeom>
          <a:noFill/>
          <a:ln w="9525">
            <a:noFill/>
            <a:miter lim="800000"/>
            <a:headEnd/>
            <a:tailEnd/>
          </a:ln>
        </p:spPr>
        <p:txBody>
          <a:bodyPr wrap="none" lIns="0" tIns="0" rIns="0" bIns="0">
            <a:spAutoFit/>
          </a:bodyPr>
          <a:lstStyle/>
          <a:p>
            <a:r>
              <a:rPr lang="en-US" sz="1300" b="1" dirty="0" smtClean="0">
                <a:solidFill>
                  <a:srgbClr val="000000"/>
                </a:solidFill>
                <a:effectLst/>
                <a:latin typeface="Arial" charset="0"/>
              </a:rPr>
              <a:t>2020</a:t>
            </a:r>
            <a:endParaRPr lang="en-US" sz="1800" dirty="0">
              <a:solidFill>
                <a:srgbClr val="000000"/>
              </a:solidFill>
              <a:effectLst/>
              <a:latin typeface="Arial" charset="0"/>
            </a:endParaRPr>
          </a:p>
        </p:txBody>
      </p:sp>
      <p:sp>
        <p:nvSpPr>
          <p:cNvPr id="397" name="Line 858"/>
          <p:cNvSpPr>
            <a:spLocks noChangeShapeType="1"/>
          </p:cNvSpPr>
          <p:nvPr/>
        </p:nvSpPr>
        <p:spPr bwMode="auto">
          <a:xfrm>
            <a:off x="1824261" y="1426999"/>
            <a:ext cx="0" cy="323400"/>
          </a:xfrm>
          <a:prstGeom prst="line">
            <a:avLst/>
          </a:prstGeom>
          <a:noFill/>
          <a:ln w="9525">
            <a:solidFill>
              <a:srgbClr val="000000"/>
            </a:solidFill>
            <a:round/>
            <a:headEnd/>
            <a:tailEnd/>
          </a:ln>
        </p:spPr>
        <p:txBody>
          <a:bodyPr/>
          <a:lstStyle/>
          <a:p>
            <a:endParaRPr lang="en-US" sz="1800">
              <a:solidFill>
                <a:srgbClr val="000000"/>
              </a:solidFill>
              <a:effectLst/>
              <a:latin typeface="Arial" charset="0"/>
            </a:endParaRPr>
          </a:p>
        </p:txBody>
      </p:sp>
      <p:sp>
        <p:nvSpPr>
          <p:cNvPr id="398" name="Rectangle 859"/>
          <p:cNvSpPr>
            <a:spLocks noChangeArrowheads="1"/>
          </p:cNvSpPr>
          <p:nvPr/>
        </p:nvSpPr>
        <p:spPr bwMode="auto">
          <a:xfrm>
            <a:off x="3043539" y="1502767"/>
            <a:ext cx="371871" cy="199584"/>
          </a:xfrm>
          <a:prstGeom prst="rect">
            <a:avLst/>
          </a:prstGeom>
          <a:noFill/>
          <a:ln w="9525">
            <a:noFill/>
            <a:miter lim="800000"/>
            <a:headEnd/>
            <a:tailEnd/>
          </a:ln>
        </p:spPr>
        <p:txBody>
          <a:bodyPr wrap="none" lIns="0" tIns="0" rIns="0" bIns="0">
            <a:spAutoFit/>
          </a:bodyPr>
          <a:lstStyle/>
          <a:p>
            <a:r>
              <a:rPr lang="en-US" sz="1300" b="1" dirty="0" smtClean="0">
                <a:solidFill>
                  <a:srgbClr val="000000"/>
                </a:solidFill>
                <a:effectLst/>
                <a:latin typeface="Arial" charset="0"/>
              </a:rPr>
              <a:t>2021</a:t>
            </a:r>
            <a:endParaRPr lang="en-US" sz="1800" dirty="0">
              <a:solidFill>
                <a:srgbClr val="000000"/>
              </a:solidFill>
              <a:effectLst/>
              <a:latin typeface="Arial" charset="0"/>
            </a:endParaRPr>
          </a:p>
        </p:txBody>
      </p:sp>
      <p:sp>
        <p:nvSpPr>
          <p:cNvPr id="399" name="Line 860"/>
          <p:cNvSpPr>
            <a:spLocks noChangeShapeType="1"/>
          </p:cNvSpPr>
          <p:nvPr/>
        </p:nvSpPr>
        <p:spPr bwMode="auto">
          <a:xfrm>
            <a:off x="2750649" y="1426999"/>
            <a:ext cx="0" cy="323400"/>
          </a:xfrm>
          <a:prstGeom prst="line">
            <a:avLst/>
          </a:prstGeom>
          <a:noFill/>
          <a:ln w="9525">
            <a:solidFill>
              <a:srgbClr val="000000"/>
            </a:solidFill>
            <a:round/>
            <a:headEnd/>
            <a:tailEnd/>
          </a:ln>
        </p:spPr>
        <p:txBody>
          <a:bodyPr/>
          <a:lstStyle/>
          <a:p>
            <a:endParaRPr lang="en-US" sz="1800">
              <a:solidFill>
                <a:srgbClr val="000000"/>
              </a:solidFill>
              <a:effectLst/>
              <a:latin typeface="Arial" charset="0"/>
            </a:endParaRPr>
          </a:p>
        </p:txBody>
      </p:sp>
      <p:sp>
        <p:nvSpPr>
          <p:cNvPr id="407" name="Rectangle 861"/>
          <p:cNvSpPr>
            <a:spLocks noChangeArrowheads="1"/>
          </p:cNvSpPr>
          <p:nvPr/>
        </p:nvSpPr>
        <p:spPr bwMode="auto">
          <a:xfrm>
            <a:off x="3969926" y="1502767"/>
            <a:ext cx="371871" cy="199584"/>
          </a:xfrm>
          <a:prstGeom prst="rect">
            <a:avLst/>
          </a:prstGeom>
          <a:noFill/>
          <a:ln w="9525">
            <a:noFill/>
            <a:miter lim="800000"/>
            <a:headEnd/>
            <a:tailEnd/>
          </a:ln>
        </p:spPr>
        <p:txBody>
          <a:bodyPr wrap="none" lIns="0" tIns="0" rIns="0" bIns="0">
            <a:spAutoFit/>
          </a:bodyPr>
          <a:lstStyle/>
          <a:p>
            <a:r>
              <a:rPr lang="en-US" sz="1300" b="1" dirty="0" smtClean="0">
                <a:solidFill>
                  <a:srgbClr val="000000"/>
                </a:solidFill>
                <a:effectLst/>
                <a:latin typeface="Arial" charset="0"/>
              </a:rPr>
              <a:t>2022</a:t>
            </a:r>
            <a:endParaRPr lang="en-US" sz="1800" dirty="0">
              <a:solidFill>
                <a:srgbClr val="000000"/>
              </a:solidFill>
              <a:effectLst/>
              <a:latin typeface="Arial" charset="0"/>
            </a:endParaRPr>
          </a:p>
        </p:txBody>
      </p:sp>
      <p:sp>
        <p:nvSpPr>
          <p:cNvPr id="408" name="Line 862"/>
          <p:cNvSpPr>
            <a:spLocks noChangeShapeType="1"/>
          </p:cNvSpPr>
          <p:nvPr/>
        </p:nvSpPr>
        <p:spPr bwMode="auto">
          <a:xfrm>
            <a:off x="3675391" y="1426999"/>
            <a:ext cx="0" cy="323400"/>
          </a:xfrm>
          <a:prstGeom prst="line">
            <a:avLst/>
          </a:prstGeom>
          <a:noFill/>
          <a:ln w="9525">
            <a:solidFill>
              <a:srgbClr val="000000"/>
            </a:solidFill>
            <a:round/>
            <a:headEnd/>
            <a:tailEnd/>
          </a:ln>
        </p:spPr>
        <p:txBody>
          <a:bodyPr/>
          <a:lstStyle/>
          <a:p>
            <a:endParaRPr lang="en-US" sz="1800">
              <a:solidFill>
                <a:srgbClr val="000000"/>
              </a:solidFill>
              <a:effectLst/>
              <a:latin typeface="Arial" charset="0"/>
            </a:endParaRPr>
          </a:p>
        </p:txBody>
      </p:sp>
      <p:sp>
        <p:nvSpPr>
          <p:cNvPr id="409" name="Rectangle 863"/>
          <p:cNvSpPr>
            <a:spLocks noChangeArrowheads="1"/>
          </p:cNvSpPr>
          <p:nvPr/>
        </p:nvSpPr>
        <p:spPr bwMode="auto">
          <a:xfrm>
            <a:off x="4893023" y="1502767"/>
            <a:ext cx="371871" cy="199584"/>
          </a:xfrm>
          <a:prstGeom prst="rect">
            <a:avLst/>
          </a:prstGeom>
          <a:noFill/>
          <a:ln w="9525">
            <a:noFill/>
            <a:miter lim="800000"/>
            <a:headEnd/>
            <a:tailEnd/>
          </a:ln>
        </p:spPr>
        <p:txBody>
          <a:bodyPr wrap="none" lIns="0" tIns="0" rIns="0" bIns="0">
            <a:spAutoFit/>
          </a:bodyPr>
          <a:lstStyle/>
          <a:p>
            <a:r>
              <a:rPr lang="en-US" sz="1300" b="1" dirty="0" smtClean="0">
                <a:solidFill>
                  <a:srgbClr val="000000"/>
                </a:solidFill>
                <a:effectLst/>
                <a:latin typeface="Arial" charset="0"/>
              </a:rPr>
              <a:t>2023</a:t>
            </a:r>
            <a:endParaRPr lang="en-US" sz="1800" dirty="0">
              <a:solidFill>
                <a:srgbClr val="000000"/>
              </a:solidFill>
              <a:effectLst/>
              <a:latin typeface="Arial" charset="0"/>
            </a:endParaRPr>
          </a:p>
        </p:txBody>
      </p:sp>
      <p:sp>
        <p:nvSpPr>
          <p:cNvPr id="410" name="Line 864"/>
          <p:cNvSpPr>
            <a:spLocks noChangeShapeType="1"/>
          </p:cNvSpPr>
          <p:nvPr/>
        </p:nvSpPr>
        <p:spPr bwMode="auto">
          <a:xfrm>
            <a:off x="4601778" y="1426999"/>
            <a:ext cx="0" cy="323400"/>
          </a:xfrm>
          <a:prstGeom prst="line">
            <a:avLst/>
          </a:prstGeom>
          <a:noFill/>
          <a:ln w="9525">
            <a:solidFill>
              <a:srgbClr val="000000"/>
            </a:solidFill>
            <a:round/>
            <a:headEnd/>
            <a:tailEnd/>
          </a:ln>
        </p:spPr>
        <p:txBody>
          <a:bodyPr/>
          <a:lstStyle/>
          <a:p>
            <a:endParaRPr lang="en-US" sz="1800">
              <a:solidFill>
                <a:srgbClr val="000000"/>
              </a:solidFill>
              <a:effectLst/>
              <a:latin typeface="Arial" charset="0"/>
            </a:endParaRPr>
          </a:p>
        </p:txBody>
      </p:sp>
      <p:sp>
        <p:nvSpPr>
          <p:cNvPr id="411" name="Rectangle 865"/>
          <p:cNvSpPr>
            <a:spLocks noChangeArrowheads="1"/>
          </p:cNvSpPr>
          <p:nvPr/>
        </p:nvSpPr>
        <p:spPr bwMode="auto">
          <a:xfrm>
            <a:off x="5819410" y="1502767"/>
            <a:ext cx="371871" cy="199584"/>
          </a:xfrm>
          <a:prstGeom prst="rect">
            <a:avLst/>
          </a:prstGeom>
          <a:noFill/>
          <a:ln w="9525">
            <a:noFill/>
            <a:miter lim="800000"/>
            <a:headEnd/>
            <a:tailEnd/>
          </a:ln>
        </p:spPr>
        <p:txBody>
          <a:bodyPr wrap="none" lIns="0" tIns="0" rIns="0" bIns="0">
            <a:spAutoFit/>
          </a:bodyPr>
          <a:lstStyle/>
          <a:p>
            <a:r>
              <a:rPr lang="en-US" sz="1300" b="1" dirty="0" smtClean="0">
                <a:solidFill>
                  <a:srgbClr val="000000"/>
                </a:solidFill>
                <a:effectLst/>
                <a:latin typeface="Arial" charset="0"/>
              </a:rPr>
              <a:t>2024</a:t>
            </a:r>
            <a:endParaRPr lang="en-US" sz="1800" dirty="0">
              <a:solidFill>
                <a:srgbClr val="000000"/>
              </a:solidFill>
              <a:effectLst/>
              <a:latin typeface="Arial" charset="0"/>
            </a:endParaRPr>
          </a:p>
        </p:txBody>
      </p:sp>
      <p:sp>
        <p:nvSpPr>
          <p:cNvPr id="412" name="Line 866"/>
          <p:cNvSpPr>
            <a:spLocks noChangeShapeType="1"/>
          </p:cNvSpPr>
          <p:nvPr/>
        </p:nvSpPr>
        <p:spPr bwMode="auto">
          <a:xfrm>
            <a:off x="5526520" y="1426999"/>
            <a:ext cx="0" cy="323400"/>
          </a:xfrm>
          <a:prstGeom prst="line">
            <a:avLst/>
          </a:prstGeom>
          <a:noFill/>
          <a:ln w="9525">
            <a:solidFill>
              <a:srgbClr val="000000"/>
            </a:solidFill>
            <a:round/>
            <a:headEnd/>
            <a:tailEnd/>
          </a:ln>
        </p:spPr>
        <p:txBody>
          <a:bodyPr/>
          <a:lstStyle/>
          <a:p>
            <a:endParaRPr lang="en-US" sz="1800">
              <a:solidFill>
                <a:srgbClr val="000000"/>
              </a:solidFill>
              <a:effectLst/>
              <a:latin typeface="Arial" charset="0"/>
            </a:endParaRPr>
          </a:p>
        </p:txBody>
      </p:sp>
      <p:sp>
        <p:nvSpPr>
          <p:cNvPr id="413" name="Rectangle 867"/>
          <p:cNvSpPr>
            <a:spLocks noChangeArrowheads="1"/>
          </p:cNvSpPr>
          <p:nvPr/>
        </p:nvSpPr>
        <p:spPr bwMode="auto">
          <a:xfrm>
            <a:off x="6747443" y="1502767"/>
            <a:ext cx="371871" cy="199584"/>
          </a:xfrm>
          <a:prstGeom prst="rect">
            <a:avLst/>
          </a:prstGeom>
          <a:noFill/>
          <a:ln w="9525">
            <a:noFill/>
            <a:miter lim="800000"/>
            <a:headEnd/>
            <a:tailEnd/>
          </a:ln>
        </p:spPr>
        <p:txBody>
          <a:bodyPr wrap="none" lIns="0" tIns="0" rIns="0" bIns="0">
            <a:spAutoFit/>
          </a:bodyPr>
          <a:lstStyle/>
          <a:p>
            <a:r>
              <a:rPr lang="en-US" sz="1300" b="1" dirty="0" smtClean="0">
                <a:solidFill>
                  <a:srgbClr val="000000"/>
                </a:solidFill>
                <a:effectLst/>
                <a:latin typeface="Arial" charset="0"/>
              </a:rPr>
              <a:t>2025</a:t>
            </a:r>
            <a:endParaRPr lang="en-US" sz="1800" dirty="0">
              <a:solidFill>
                <a:srgbClr val="000000"/>
              </a:solidFill>
              <a:effectLst/>
              <a:latin typeface="Arial" charset="0"/>
            </a:endParaRPr>
          </a:p>
        </p:txBody>
      </p:sp>
      <p:sp>
        <p:nvSpPr>
          <p:cNvPr id="414" name="Line 868"/>
          <p:cNvSpPr>
            <a:spLocks noChangeShapeType="1"/>
          </p:cNvSpPr>
          <p:nvPr/>
        </p:nvSpPr>
        <p:spPr bwMode="auto">
          <a:xfrm>
            <a:off x="6454553" y="1426999"/>
            <a:ext cx="0" cy="323400"/>
          </a:xfrm>
          <a:prstGeom prst="line">
            <a:avLst/>
          </a:prstGeom>
          <a:noFill/>
          <a:ln w="9525">
            <a:solidFill>
              <a:srgbClr val="000000"/>
            </a:solidFill>
            <a:round/>
            <a:headEnd/>
            <a:tailEnd/>
          </a:ln>
        </p:spPr>
        <p:txBody>
          <a:bodyPr/>
          <a:lstStyle/>
          <a:p>
            <a:endParaRPr lang="en-US" sz="1800">
              <a:solidFill>
                <a:srgbClr val="000000"/>
              </a:solidFill>
              <a:effectLst/>
              <a:latin typeface="Arial" charset="0"/>
            </a:endParaRPr>
          </a:p>
        </p:txBody>
      </p:sp>
      <p:sp>
        <p:nvSpPr>
          <p:cNvPr id="415" name="Rectangle 869"/>
          <p:cNvSpPr>
            <a:spLocks noChangeArrowheads="1"/>
          </p:cNvSpPr>
          <p:nvPr/>
        </p:nvSpPr>
        <p:spPr bwMode="auto">
          <a:xfrm>
            <a:off x="7672185" y="1502767"/>
            <a:ext cx="371871" cy="199584"/>
          </a:xfrm>
          <a:prstGeom prst="rect">
            <a:avLst/>
          </a:prstGeom>
          <a:noFill/>
          <a:ln w="9525">
            <a:noFill/>
            <a:miter lim="800000"/>
            <a:headEnd/>
            <a:tailEnd/>
          </a:ln>
        </p:spPr>
        <p:txBody>
          <a:bodyPr wrap="none" lIns="0" tIns="0" rIns="0" bIns="0">
            <a:spAutoFit/>
          </a:bodyPr>
          <a:lstStyle/>
          <a:p>
            <a:r>
              <a:rPr lang="en-US" sz="1300" b="1" dirty="0" smtClean="0">
                <a:solidFill>
                  <a:srgbClr val="000000"/>
                </a:solidFill>
                <a:effectLst/>
                <a:latin typeface="Arial" charset="0"/>
              </a:rPr>
              <a:t>2026</a:t>
            </a:r>
            <a:endParaRPr lang="en-US" sz="1800" dirty="0">
              <a:solidFill>
                <a:srgbClr val="000000"/>
              </a:solidFill>
              <a:effectLst/>
              <a:latin typeface="Arial" charset="0"/>
            </a:endParaRPr>
          </a:p>
        </p:txBody>
      </p:sp>
      <p:sp>
        <p:nvSpPr>
          <p:cNvPr id="416" name="Line 870"/>
          <p:cNvSpPr>
            <a:spLocks noChangeShapeType="1"/>
          </p:cNvSpPr>
          <p:nvPr/>
        </p:nvSpPr>
        <p:spPr bwMode="auto">
          <a:xfrm>
            <a:off x="7380941" y="1426999"/>
            <a:ext cx="0" cy="323400"/>
          </a:xfrm>
          <a:prstGeom prst="line">
            <a:avLst/>
          </a:prstGeom>
          <a:noFill/>
          <a:ln w="9525">
            <a:solidFill>
              <a:srgbClr val="000000"/>
            </a:solidFill>
            <a:round/>
            <a:headEnd/>
            <a:tailEnd/>
          </a:ln>
        </p:spPr>
        <p:txBody>
          <a:bodyPr/>
          <a:lstStyle/>
          <a:p>
            <a:endParaRPr lang="en-US" sz="1800">
              <a:solidFill>
                <a:srgbClr val="000000"/>
              </a:solidFill>
              <a:effectLst/>
              <a:latin typeface="Arial" charset="0"/>
            </a:endParaRPr>
          </a:p>
        </p:txBody>
      </p:sp>
      <p:sp>
        <p:nvSpPr>
          <p:cNvPr id="417" name="Line 871"/>
          <p:cNvSpPr>
            <a:spLocks noChangeShapeType="1"/>
          </p:cNvSpPr>
          <p:nvPr/>
        </p:nvSpPr>
        <p:spPr bwMode="auto">
          <a:xfrm>
            <a:off x="8305683" y="1426999"/>
            <a:ext cx="0" cy="323400"/>
          </a:xfrm>
          <a:prstGeom prst="line">
            <a:avLst/>
          </a:prstGeom>
          <a:noFill/>
          <a:ln w="9525">
            <a:solidFill>
              <a:srgbClr val="000000"/>
            </a:solidFill>
            <a:round/>
            <a:headEnd/>
            <a:tailEnd/>
          </a:ln>
        </p:spPr>
        <p:txBody>
          <a:bodyPr/>
          <a:lstStyle/>
          <a:p>
            <a:endParaRPr lang="en-US" sz="1800">
              <a:solidFill>
                <a:srgbClr val="000000"/>
              </a:solidFill>
              <a:effectLst/>
              <a:latin typeface="Arial" charset="0"/>
            </a:endParaRPr>
          </a:p>
        </p:txBody>
      </p:sp>
      <p:sp>
        <p:nvSpPr>
          <p:cNvPr id="418" name="Line 872"/>
          <p:cNvSpPr>
            <a:spLocks noChangeShapeType="1"/>
          </p:cNvSpPr>
          <p:nvPr/>
        </p:nvSpPr>
        <p:spPr bwMode="auto">
          <a:xfrm>
            <a:off x="1824260" y="1738499"/>
            <a:ext cx="6490049" cy="5356"/>
          </a:xfrm>
          <a:prstGeom prst="line">
            <a:avLst/>
          </a:prstGeom>
          <a:noFill/>
          <a:ln w="9525">
            <a:solidFill>
              <a:srgbClr val="000000"/>
            </a:solidFill>
            <a:round/>
            <a:headEnd/>
            <a:tailEnd/>
          </a:ln>
        </p:spPr>
        <p:txBody>
          <a:bodyPr/>
          <a:lstStyle/>
          <a:p>
            <a:endParaRPr lang="en-US" sz="1800">
              <a:solidFill>
                <a:srgbClr val="000000"/>
              </a:solidFill>
              <a:effectLst/>
              <a:latin typeface="Arial" charset="0"/>
            </a:endParaRPr>
          </a:p>
        </p:txBody>
      </p:sp>
      <p:sp>
        <p:nvSpPr>
          <p:cNvPr id="419" name="Rectangle 889"/>
          <p:cNvSpPr>
            <a:spLocks noChangeArrowheads="1"/>
          </p:cNvSpPr>
          <p:nvPr/>
        </p:nvSpPr>
        <p:spPr bwMode="auto">
          <a:xfrm>
            <a:off x="1896661" y="1781815"/>
            <a:ext cx="84960" cy="76944"/>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effectLst/>
                <a:latin typeface="Arial" charset="0"/>
              </a:rPr>
              <a:t>Q1</a:t>
            </a:r>
            <a:endParaRPr lang="en-US" sz="1800">
              <a:solidFill>
                <a:srgbClr val="000000"/>
              </a:solidFill>
              <a:effectLst/>
              <a:latin typeface="Arial" charset="0"/>
            </a:endParaRPr>
          </a:p>
        </p:txBody>
      </p:sp>
      <p:sp>
        <p:nvSpPr>
          <p:cNvPr id="420" name="Line 890"/>
          <p:cNvSpPr>
            <a:spLocks noChangeShapeType="1"/>
          </p:cNvSpPr>
          <p:nvPr/>
        </p:nvSpPr>
        <p:spPr bwMode="auto">
          <a:xfrm>
            <a:off x="1824261" y="1750399"/>
            <a:ext cx="0" cy="134904"/>
          </a:xfrm>
          <a:prstGeom prst="line">
            <a:avLst/>
          </a:prstGeom>
          <a:noFill/>
          <a:ln w="9525">
            <a:solidFill>
              <a:srgbClr val="000000"/>
            </a:solidFill>
            <a:round/>
            <a:headEnd/>
            <a:tailEnd/>
          </a:ln>
        </p:spPr>
        <p:txBody>
          <a:bodyPr/>
          <a:lstStyle/>
          <a:p>
            <a:endParaRPr lang="en-US" sz="1800">
              <a:solidFill>
                <a:srgbClr val="000000"/>
              </a:solidFill>
              <a:effectLst/>
              <a:latin typeface="Arial" charset="0"/>
            </a:endParaRPr>
          </a:p>
        </p:txBody>
      </p:sp>
      <p:sp>
        <p:nvSpPr>
          <p:cNvPr id="421" name="Rectangle 891"/>
          <p:cNvSpPr>
            <a:spLocks noChangeArrowheads="1"/>
          </p:cNvSpPr>
          <p:nvPr/>
        </p:nvSpPr>
        <p:spPr bwMode="auto">
          <a:xfrm>
            <a:off x="2125379" y="1781815"/>
            <a:ext cx="84960" cy="76944"/>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effectLst/>
                <a:latin typeface="Arial" charset="0"/>
              </a:rPr>
              <a:t>Q2</a:t>
            </a:r>
            <a:endParaRPr lang="en-US" sz="1800">
              <a:solidFill>
                <a:srgbClr val="000000"/>
              </a:solidFill>
              <a:effectLst/>
              <a:latin typeface="Arial" charset="0"/>
            </a:endParaRPr>
          </a:p>
        </p:txBody>
      </p:sp>
      <p:sp>
        <p:nvSpPr>
          <p:cNvPr id="422" name="Line 892"/>
          <p:cNvSpPr>
            <a:spLocks noChangeShapeType="1"/>
          </p:cNvSpPr>
          <p:nvPr/>
        </p:nvSpPr>
        <p:spPr bwMode="auto">
          <a:xfrm>
            <a:off x="2054624" y="1750399"/>
            <a:ext cx="0" cy="134904"/>
          </a:xfrm>
          <a:prstGeom prst="line">
            <a:avLst/>
          </a:prstGeom>
          <a:noFill/>
          <a:ln w="9525">
            <a:solidFill>
              <a:srgbClr val="000000"/>
            </a:solidFill>
            <a:round/>
            <a:headEnd/>
            <a:tailEnd/>
          </a:ln>
        </p:spPr>
        <p:txBody>
          <a:bodyPr/>
          <a:lstStyle/>
          <a:p>
            <a:endParaRPr lang="en-US" sz="1800">
              <a:solidFill>
                <a:srgbClr val="000000"/>
              </a:solidFill>
              <a:effectLst/>
              <a:latin typeface="Arial" charset="0"/>
            </a:endParaRPr>
          </a:p>
        </p:txBody>
      </p:sp>
      <p:sp>
        <p:nvSpPr>
          <p:cNvPr id="423" name="Rectangle 893"/>
          <p:cNvSpPr>
            <a:spLocks noChangeArrowheads="1"/>
          </p:cNvSpPr>
          <p:nvPr/>
        </p:nvSpPr>
        <p:spPr bwMode="auto">
          <a:xfrm>
            <a:off x="2357387" y="1781815"/>
            <a:ext cx="84960" cy="76944"/>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effectLst/>
                <a:latin typeface="Arial" charset="0"/>
              </a:rPr>
              <a:t>Q3</a:t>
            </a:r>
            <a:endParaRPr lang="en-US" sz="1800">
              <a:solidFill>
                <a:srgbClr val="000000"/>
              </a:solidFill>
              <a:effectLst/>
              <a:latin typeface="Arial" charset="0"/>
            </a:endParaRPr>
          </a:p>
        </p:txBody>
      </p:sp>
      <p:sp>
        <p:nvSpPr>
          <p:cNvPr id="424" name="Line 894"/>
          <p:cNvSpPr>
            <a:spLocks noChangeShapeType="1"/>
          </p:cNvSpPr>
          <p:nvPr/>
        </p:nvSpPr>
        <p:spPr bwMode="auto">
          <a:xfrm>
            <a:off x="2283342" y="1750399"/>
            <a:ext cx="0" cy="134904"/>
          </a:xfrm>
          <a:prstGeom prst="line">
            <a:avLst/>
          </a:prstGeom>
          <a:noFill/>
          <a:ln w="9525">
            <a:solidFill>
              <a:srgbClr val="000000"/>
            </a:solidFill>
            <a:round/>
            <a:headEnd/>
            <a:tailEnd/>
          </a:ln>
        </p:spPr>
        <p:txBody>
          <a:bodyPr/>
          <a:lstStyle/>
          <a:p>
            <a:endParaRPr lang="en-US" sz="1800">
              <a:solidFill>
                <a:srgbClr val="000000"/>
              </a:solidFill>
              <a:effectLst/>
              <a:latin typeface="Arial" charset="0"/>
            </a:endParaRPr>
          </a:p>
        </p:txBody>
      </p:sp>
      <p:sp>
        <p:nvSpPr>
          <p:cNvPr id="425" name="Rectangle 895"/>
          <p:cNvSpPr>
            <a:spLocks noChangeArrowheads="1"/>
          </p:cNvSpPr>
          <p:nvPr/>
        </p:nvSpPr>
        <p:spPr bwMode="auto">
          <a:xfrm>
            <a:off x="2592686" y="1781815"/>
            <a:ext cx="84960" cy="76944"/>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effectLst/>
                <a:latin typeface="Arial" charset="0"/>
              </a:rPr>
              <a:t>Q4</a:t>
            </a:r>
            <a:endParaRPr lang="en-US" sz="1800">
              <a:solidFill>
                <a:srgbClr val="000000"/>
              </a:solidFill>
              <a:effectLst/>
              <a:latin typeface="Arial" charset="0"/>
            </a:endParaRPr>
          </a:p>
        </p:txBody>
      </p:sp>
      <p:sp>
        <p:nvSpPr>
          <p:cNvPr id="426" name="Line 896"/>
          <p:cNvSpPr>
            <a:spLocks noChangeShapeType="1"/>
          </p:cNvSpPr>
          <p:nvPr/>
        </p:nvSpPr>
        <p:spPr bwMode="auto">
          <a:xfrm>
            <a:off x="2516995" y="1750399"/>
            <a:ext cx="0" cy="134904"/>
          </a:xfrm>
          <a:prstGeom prst="line">
            <a:avLst/>
          </a:prstGeom>
          <a:noFill/>
          <a:ln w="9525">
            <a:solidFill>
              <a:srgbClr val="000000"/>
            </a:solidFill>
            <a:round/>
            <a:headEnd/>
            <a:tailEnd/>
          </a:ln>
        </p:spPr>
        <p:txBody>
          <a:bodyPr/>
          <a:lstStyle/>
          <a:p>
            <a:endParaRPr lang="en-US" sz="1800">
              <a:solidFill>
                <a:srgbClr val="000000"/>
              </a:solidFill>
              <a:effectLst/>
              <a:latin typeface="Arial" charset="0"/>
            </a:endParaRPr>
          </a:p>
        </p:txBody>
      </p:sp>
      <p:sp>
        <p:nvSpPr>
          <p:cNvPr id="427" name="Rectangle 897"/>
          <p:cNvSpPr>
            <a:spLocks noChangeArrowheads="1"/>
          </p:cNvSpPr>
          <p:nvPr/>
        </p:nvSpPr>
        <p:spPr bwMode="auto">
          <a:xfrm>
            <a:off x="2823049" y="1781815"/>
            <a:ext cx="84960" cy="76944"/>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effectLst/>
                <a:latin typeface="Arial" charset="0"/>
              </a:rPr>
              <a:t>Q1</a:t>
            </a:r>
            <a:endParaRPr lang="en-US" sz="1800">
              <a:solidFill>
                <a:srgbClr val="000000"/>
              </a:solidFill>
              <a:effectLst/>
              <a:latin typeface="Arial" charset="0"/>
            </a:endParaRPr>
          </a:p>
        </p:txBody>
      </p:sp>
      <p:sp>
        <p:nvSpPr>
          <p:cNvPr id="428" name="Line 898"/>
          <p:cNvSpPr>
            <a:spLocks noChangeShapeType="1"/>
          </p:cNvSpPr>
          <p:nvPr/>
        </p:nvSpPr>
        <p:spPr bwMode="auto">
          <a:xfrm>
            <a:off x="2750649" y="1750399"/>
            <a:ext cx="0" cy="134904"/>
          </a:xfrm>
          <a:prstGeom prst="line">
            <a:avLst/>
          </a:prstGeom>
          <a:noFill/>
          <a:ln w="9525">
            <a:solidFill>
              <a:srgbClr val="000000"/>
            </a:solidFill>
            <a:round/>
            <a:headEnd/>
            <a:tailEnd/>
          </a:ln>
        </p:spPr>
        <p:txBody>
          <a:bodyPr/>
          <a:lstStyle/>
          <a:p>
            <a:endParaRPr lang="en-US" sz="1800">
              <a:solidFill>
                <a:srgbClr val="000000"/>
              </a:solidFill>
              <a:effectLst/>
              <a:latin typeface="Arial" charset="0"/>
            </a:endParaRPr>
          </a:p>
        </p:txBody>
      </p:sp>
      <p:sp>
        <p:nvSpPr>
          <p:cNvPr id="429" name="Rectangle 899"/>
          <p:cNvSpPr>
            <a:spLocks noChangeArrowheads="1"/>
          </p:cNvSpPr>
          <p:nvPr/>
        </p:nvSpPr>
        <p:spPr bwMode="auto">
          <a:xfrm>
            <a:off x="3051766" y="1781815"/>
            <a:ext cx="84960" cy="76944"/>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effectLst/>
                <a:latin typeface="Arial" charset="0"/>
              </a:rPr>
              <a:t>Q2</a:t>
            </a:r>
            <a:endParaRPr lang="en-US" sz="1800">
              <a:solidFill>
                <a:srgbClr val="000000"/>
              </a:solidFill>
              <a:effectLst/>
              <a:latin typeface="Arial" charset="0"/>
            </a:endParaRPr>
          </a:p>
        </p:txBody>
      </p:sp>
      <p:sp>
        <p:nvSpPr>
          <p:cNvPr id="430" name="Line 900"/>
          <p:cNvSpPr>
            <a:spLocks noChangeShapeType="1"/>
          </p:cNvSpPr>
          <p:nvPr/>
        </p:nvSpPr>
        <p:spPr bwMode="auto">
          <a:xfrm>
            <a:off x="2979366" y="1750399"/>
            <a:ext cx="0" cy="134904"/>
          </a:xfrm>
          <a:prstGeom prst="line">
            <a:avLst/>
          </a:prstGeom>
          <a:noFill/>
          <a:ln w="9525">
            <a:solidFill>
              <a:srgbClr val="000000"/>
            </a:solidFill>
            <a:round/>
            <a:headEnd/>
            <a:tailEnd/>
          </a:ln>
        </p:spPr>
        <p:txBody>
          <a:bodyPr/>
          <a:lstStyle/>
          <a:p>
            <a:endParaRPr lang="en-US" sz="1800">
              <a:solidFill>
                <a:srgbClr val="000000"/>
              </a:solidFill>
              <a:effectLst/>
              <a:latin typeface="Arial" charset="0"/>
            </a:endParaRPr>
          </a:p>
        </p:txBody>
      </p:sp>
      <p:sp>
        <p:nvSpPr>
          <p:cNvPr id="431" name="Rectangle 901"/>
          <p:cNvSpPr>
            <a:spLocks noChangeArrowheads="1"/>
          </p:cNvSpPr>
          <p:nvPr/>
        </p:nvSpPr>
        <p:spPr bwMode="auto">
          <a:xfrm>
            <a:off x="3283774" y="1781815"/>
            <a:ext cx="84960" cy="76944"/>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effectLst/>
                <a:latin typeface="Arial" charset="0"/>
              </a:rPr>
              <a:t>Q3</a:t>
            </a:r>
            <a:endParaRPr lang="en-US" sz="1800">
              <a:solidFill>
                <a:srgbClr val="000000"/>
              </a:solidFill>
              <a:effectLst/>
              <a:latin typeface="Arial" charset="0"/>
            </a:endParaRPr>
          </a:p>
        </p:txBody>
      </p:sp>
      <p:sp>
        <p:nvSpPr>
          <p:cNvPr id="432" name="Line 902"/>
          <p:cNvSpPr>
            <a:spLocks noChangeShapeType="1"/>
          </p:cNvSpPr>
          <p:nvPr/>
        </p:nvSpPr>
        <p:spPr bwMode="auto">
          <a:xfrm>
            <a:off x="3209729" y="1750399"/>
            <a:ext cx="0" cy="134904"/>
          </a:xfrm>
          <a:prstGeom prst="line">
            <a:avLst/>
          </a:prstGeom>
          <a:noFill/>
          <a:ln w="9525">
            <a:solidFill>
              <a:srgbClr val="000000"/>
            </a:solidFill>
            <a:round/>
            <a:headEnd/>
            <a:tailEnd/>
          </a:ln>
        </p:spPr>
        <p:txBody>
          <a:bodyPr/>
          <a:lstStyle/>
          <a:p>
            <a:endParaRPr lang="en-US" sz="1800">
              <a:solidFill>
                <a:srgbClr val="000000"/>
              </a:solidFill>
              <a:effectLst/>
              <a:latin typeface="Arial" charset="0"/>
            </a:endParaRPr>
          </a:p>
        </p:txBody>
      </p:sp>
      <p:sp>
        <p:nvSpPr>
          <p:cNvPr id="433" name="Rectangle 903"/>
          <p:cNvSpPr>
            <a:spLocks noChangeArrowheads="1"/>
          </p:cNvSpPr>
          <p:nvPr/>
        </p:nvSpPr>
        <p:spPr bwMode="auto">
          <a:xfrm>
            <a:off x="3517428" y="1781815"/>
            <a:ext cx="84960" cy="76944"/>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effectLst/>
                <a:latin typeface="Arial" charset="0"/>
              </a:rPr>
              <a:t>Q4</a:t>
            </a:r>
            <a:endParaRPr lang="en-US" sz="1800">
              <a:solidFill>
                <a:srgbClr val="000000"/>
              </a:solidFill>
              <a:effectLst/>
              <a:latin typeface="Arial" charset="0"/>
            </a:endParaRPr>
          </a:p>
        </p:txBody>
      </p:sp>
      <p:sp>
        <p:nvSpPr>
          <p:cNvPr id="434" name="Line 904"/>
          <p:cNvSpPr>
            <a:spLocks noChangeShapeType="1"/>
          </p:cNvSpPr>
          <p:nvPr/>
        </p:nvSpPr>
        <p:spPr bwMode="auto">
          <a:xfrm>
            <a:off x="3441737" y="1750399"/>
            <a:ext cx="0" cy="134904"/>
          </a:xfrm>
          <a:prstGeom prst="line">
            <a:avLst/>
          </a:prstGeom>
          <a:noFill/>
          <a:ln w="9525">
            <a:solidFill>
              <a:srgbClr val="000000"/>
            </a:solidFill>
            <a:round/>
            <a:headEnd/>
            <a:tailEnd/>
          </a:ln>
        </p:spPr>
        <p:txBody>
          <a:bodyPr/>
          <a:lstStyle/>
          <a:p>
            <a:endParaRPr lang="en-US" sz="1800">
              <a:solidFill>
                <a:srgbClr val="000000"/>
              </a:solidFill>
              <a:effectLst/>
              <a:latin typeface="Arial" charset="0"/>
            </a:endParaRPr>
          </a:p>
        </p:txBody>
      </p:sp>
      <p:sp>
        <p:nvSpPr>
          <p:cNvPr id="435" name="Rectangle 905"/>
          <p:cNvSpPr>
            <a:spLocks noChangeArrowheads="1"/>
          </p:cNvSpPr>
          <p:nvPr/>
        </p:nvSpPr>
        <p:spPr bwMode="auto">
          <a:xfrm>
            <a:off x="3747791" y="1781815"/>
            <a:ext cx="84960" cy="76944"/>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effectLst/>
                <a:latin typeface="Arial" charset="0"/>
              </a:rPr>
              <a:t>Q1</a:t>
            </a:r>
            <a:endParaRPr lang="en-US" sz="1800">
              <a:solidFill>
                <a:srgbClr val="000000"/>
              </a:solidFill>
              <a:effectLst/>
              <a:latin typeface="Arial" charset="0"/>
            </a:endParaRPr>
          </a:p>
        </p:txBody>
      </p:sp>
      <p:sp>
        <p:nvSpPr>
          <p:cNvPr id="436" name="Line 906"/>
          <p:cNvSpPr>
            <a:spLocks noChangeShapeType="1"/>
          </p:cNvSpPr>
          <p:nvPr/>
        </p:nvSpPr>
        <p:spPr bwMode="auto">
          <a:xfrm>
            <a:off x="3675391" y="1750399"/>
            <a:ext cx="0" cy="134904"/>
          </a:xfrm>
          <a:prstGeom prst="line">
            <a:avLst/>
          </a:prstGeom>
          <a:noFill/>
          <a:ln w="9525">
            <a:solidFill>
              <a:srgbClr val="000000"/>
            </a:solidFill>
            <a:round/>
            <a:headEnd/>
            <a:tailEnd/>
          </a:ln>
        </p:spPr>
        <p:txBody>
          <a:bodyPr/>
          <a:lstStyle/>
          <a:p>
            <a:endParaRPr lang="en-US" sz="1800">
              <a:solidFill>
                <a:srgbClr val="000000"/>
              </a:solidFill>
              <a:effectLst/>
              <a:latin typeface="Arial" charset="0"/>
            </a:endParaRPr>
          </a:p>
        </p:txBody>
      </p:sp>
      <p:sp>
        <p:nvSpPr>
          <p:cNvPr id="437" name="Rectangle 907"/>
          <p:cNvSpPr>
            <a:spLocks noChangeArrowheads="1"/>
          </p:cNvSpPr>
          <p:nvPr/>
        </p:nvSpPr>
        <p:spPr bwMode="auto">
          <a:xfrm>
            <a:off x="3978153" y="1781815"/>
            <a:ext cx="84960" cy="76944"/>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effectLst/>
                <a:latin typeface="Arial" charset="0"/>
              </a:rPr>
              <a:t>Q2</a:t>
            </a:r>
            <a:endParaRPr lang="en-US" sz="1800">
              <a:solidFill>
                <a:srgbClr val="000000"/>
              </a:solidFill>
              <a:effectLst/>
              <a:latin typeface="Arial" charset="0"/>
            </a:endParaRPr>
          </a:p>
        </p:txBody>
      </p:sp>
      <p:sp>
        <p:nvSpPr>
          <p:cNvPr id="438" name="Line 908"/>
          <p:cNvSpPr>
            <a:spLocks noChangeShapeType="1"/>
          </p:cNvSpPr>
          <p:nvPr/>
        </p:nvSpPr>
        <p:spPr bwMode="auto">
          <a:xfrm>
            <a:off x="3905754" y="1750399"/>
            <a:ext cx="0" cy="134904"/>
          </a:xfrm>
          <a:prstGeom prst="line">
            <a:avLst/>
          </a:prstGeom>
          <a:noFill/>
          <a:ln w="9525">
            <a:solidFill>
              <a:srgbClr val="000000"/>
            </a:solidFill>
            <a:round/>
            <a:headEnd/>
            <a:tailEnd/>
          </a:ln>
        </p:spPr>
        <p:txBody>
          <a:bodyPr/>
          <a:lstStyle/>
          <a:p>
            <a:endParaRPr lang="en-US" sz="1800">
              <a:solidFill>
                <a:srgbClr val="000000"/>
              </a:solidFill>
              <a:effectLst/>
              <a:latin typeface="Arial" charset="0"/>
            </a:endParaRPr>
          </a:p>
        </p:txBody>
      </p:sp>
      <p:sp>
        <p:nvSpPr>
          <p:cNvPr id="439" name="Rectangle 909"/>
          <p:cNvSpPr>
            <a:spLocks noChangeArrowheads="1"/>
          </p:cNvSpPr>
          <p:nvPr/>
        </p:nvSpPr>
        <p:spPr bwMode="auto">
          <a:xfrm>
            <a:off x="4208516" y="1781815"/>
            <a:ext cx="84960" cy="76944"/>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effectLst/>
                <a:latin typeface="Arial" charset="0"/>
              </a:rPr>
              <a:t>Q3</a:t>
            </a:r>
            <a:endParaRPr lang="en-US" sz="1800">
              <a:solidFill>
                <a:srgbClr val="000000"/>
              </a:solidFill>
              <a:effectLst/>
              <a:latin typeface="Arial" charset="0"/>
            </a:endParaRPr>
          </a:p>
        </p:txBody>
      </p:sp>
      <p:sp>
        <p:nvSpPr>
          <p:cNvPr id="440" name="Line 910"/>
          <p:cNvSpPr>
            <a:spLocks noChangeShapeType="1"/>
          </p:cNvSpPr>
          <p:nvPr/>
        </p:nvSpPr>
        <p:spPr bwMode="auto">
          <a:xfrm>
            <a:off x="4136116" y="1750399"/>
            <a:ext cx="0" cy="134904"/>
          </a:xfrm>
          <a:prstGeom prst="line">
            <a:avLst/>
          </a:prstGeom>
          <a:noFill/>
          <a:ln w="9525">
            <a:solidFill>
              <a:srgbClr val="000000"/>
            </a:solidFill>
            <a:round/>
            <a:headEnd/>
            <a:tailEnd/>
          </a:ln>
        </p:spPr>
        <p:txBody>
          <a:bodyPr/>
          <a:lstStyle/>
          <a:p>
            <a:endParaRPr lang="en-US" sz="1800">
              <a:solidFill>
                <a:srgbClr val="000000"/>
              </a:solidFill>
              <a:effectLst/>
              <a:latin typeface="Arial" charset="0"/>
            </a:endParaRPr>
          </a:p>
        </p:txBody>
      </p:sp>
      <p:sp>
        <p:nvSpPr>
          <p:cNvPr id="441" name="Rectangle 911"/>
          <p:cNvSpPr>
            <a:spLocks noChangeArrowheads="1"/>
          </p:cNvSpPr>
          <p:nvPr/>
        </p:nvSpPr>
        <p:spPr bwMode="auto">
          <a:xfrm>
            <a:off x="4442170" y="1781815"/>
            <a:ext cx="84960" cy="76944"/>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effectLst/>
                <a:latin typeface="Arial" charset="0"/>
              </a:rPr>
              <a:t>Q4</a:t>
            </a:r>
            <a:endParaRPr lang="en-US" sz="1800">
              <a:solidFill>
                <a:srgbClr val="000000"/>
              </a:solidFill>
              <a:effectLst/>
              <a:latin typeface="Arial" charset="0"/>
            </a:endParaRPr>
          </a:p>
        </p:txBody>
      </p:sp>
      <p:sp>
        <p:nvSpPr>
          <p:cNvPr id="442" name="Line 912"/>
          <p:cNvSpPr>
            <a:spLocks noChangeShapeType="1"/>
          </p:cNvSpPr>
          <p:nvPr/>
        </p:nvSpPr>
        <p:spPr bwMode="auto">
          <a:xfrm>
            <a:off x="4368125" y="1750399"/>
            <a:ext cx="0" cy="134904"/>
          </a:xfrm>
          <a:prstGeom prst="line">
            <a:avLst/>
          </a:prstGeom>
          <a:noFill/>
          <a:ln w="9525">
            <a:solidFill>
              <a:srgbClr val="000000"/>
            </a:solidFill>
            <a:round/>
            <a:headEnd/>
            <a:tailEnd/>
          </a:ln>
        </p:spPr>
        <p:txBody>
          <a:bodyPr/>
          <a:lstStyle/>
          <a:p>
            <a:endParaRPr lang="en-US" sz="1800">
              <a:solidFill>
                <a:srgbClr val="000000"/>
              </a:solidFill>
              <a:effectLst/>
              <a:latin typeface="Arial" charset="0"/>
            </a:endParaRPr>
          </a:p>
        </p:txBody>
      </p:sp>
      <p:sp>
        <p:nvSpPr>
          <p:cNvPr id="443" name="Rectangle 913"/>
          <p:cNvSpPr>
            <a:spLocks noChangeArrowheads="1"/>
          </p:cNvSpPr>
          <p:nvPr/>
        </p:nvSpPr>
        <p:spPr bwMode="auto">
          <a:xfrm>
            <a:off x="4672533" y="1781815"/>
            <a:ext cx="84960" cy="76944"/>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effectLst/>
                <a:latin typeface="Arial" charset="0"/>
              </a:rPr>
              <a:t>Q1</a:t>
            </a:r>
            <a:endParaRPr lang="en-US" sz="1800">
              <a:solidFill>
                <a:srgbClr val="000000"/>
              </a:solidFill>
              <a:effectLst/>
              <a:latin typeface="Arial" charset="0"/>
            </a:endParaRPr>
          </a:p>
        </p:txBody>
      </p:sp>
      <p:sp>
        <p:nvSpPr>
          <p:cNvPr id="444" name="Line 914"/>
          <p:cNvSpPr>
            <a:spLocks noChangeShapeType="1"/>
          </p:cNvSpPr>
          <p:nvPr/>
        </p:nvSpPr>
        <p:spPr bwMode="auto">
          <a:xfrm>
            <a:off x="4601778" y="1750399"/>
            <a:ext cx="0" cy="134904"/>
          </a:xfrm>
          <a:prstGeom prst="line">
            <a:avLst/>
          </a:prstGeom>
          <a:noFill/>
          <a:ln w="9525">
            <a:solidFill>
              <a:srgbClr val="000000"/>
            </a:solidFill>
            <a:round/>
            <a:headEnd/>
            <a:tailEnd/>
          </a:ln>
        </p:spPr>
        <p:txBody>
          <a:bodyPr/>
          <a:lstStyle/>
          <a:p>
            <a:endParaRPr lang="en-US" sz="1800">
              <a:solidFill>
                <a:srgbClr val="000000"/>
              </a:solidFill>
              <a:effectLst/>
              <a:latin typeface="Arial" charset="0"/>
            </a:endParaRPr>
          </a:p>
        </p:txBody>
      </p:sp>
      <p:sp>
        <p:nvSpPr>
          <p:cNvPr id="445" name="Rectangle 915"/>
          <p:cNvSpPr>
            <a:spLocks noChangeArrowheads="1"/>
          </p:cNvSpPr>
          <p:nvPr/>
        </p:nvSpPr>
        <p:spPr bwMode="auto">
          <a:xfrm>
            <a:off x="4902895" y="1781815"/>
            <a:ext cx="84960" cy="76944"/>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effectLst/>
                <a:latin typeface="Arial" charset="0"/>
              </a:rPr>
              <a:t>Q2</a:t>
            </a:r>
            <a:endParaRPr lang="en-US" sz="1800">
              <a:solidFill>
                <a:srgbClr val="000000"/>
              </a:solidFill>
              <a:effectLst/>
              <a:latin typeface="Arial" charset="0"/>
            </a:endParaRPr>
          </a:p>
        </p:txBody>
      </p:sp>
      <p:sp>
        <p:nvSpPr>
          <p:cNvPr id="446" name="Line 916"/>
          <p:cNvSpPr>
            <a:spLocks noChangeShapeType="1"/>
          </p:cNvSpPr>
          <p:nvPr/>
        </p:nvSpPr>
        <p:spPr bwMode="auto">
          <a:xfrm>
            <a:off x="4830496" y="1750399"/>
            <a:ext cx="0" cy="134904"/>
          </a:xfrm>
          <a:prstGeom prst="line">
            <a:avLst/>
          </a:prstGeom>
          <a:noFill/>
          <a:ln w="9525">
            <a:solidFill>
              <a:srgbClr val="000000"/>
            </a:solidFill>
            <a:round/>
            <a:headEnd/>
            <a:tailEnd/>
          </a:ln>
        </p:spPr>
        <p:txBody>
          <a:bodyPr/>
          <a:lstStyle/>
          <a:p>
            <a:endParaRPr lang="en-US" sz="1800">
              <a:solidFill>
                <a:srgbClr val="000000"/>
              </a:solidFill>
              <a:effectLst/>
              <a:latin typeface="Arial" charset="0"/>
            </a:endParaRPr>
          </a:p>
        </p:txBody>
      </p:sp>
      <p:sp>
        <p:nvSpPr>
          <p:cNvPr id="447" name="Rectangle 917"/>
          <p:cNvSpPr>
            <a:spLocks noChangeArrowheads="1"/>
          </p:cNvSpPr>
          <p:nvPr/>
        </p:nvSpPr>
        <p:spPr bwMode="auto">
          <a:xfrm>
            <a:off x="5134904" y="1781815"/>
            <a:ext cx="84960" cy="76944"/>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effectLst/>
                <a:latin typeface="Arial" charset="0"/>
              </a:rPr>
              <a:t>Q3</a:t>
            </a:r>
            <a:endParaRPr lang="en-US" sz="1800">
              <a:solidFill>
                <a:srgbClr val="000000"/>
              </a:solidFill>
              <a:effectLst/>
              <a:latin typeface="Arial" charset="0"/>
            </a:endParaRPr>
          </a:p>
        </p:txBody>
      </p:sp>
      <p:sp>
        <p:nvSpPr>
          <p:cNvPr id="448" name="Line 918"/>
          <p:cNvSpPr>
            <a:spLocks noChangeShapeType="1"/>
          </p:cNvSpPr>
          <p:nvPr/>
        </p:nvSpPr>
        <p:spPr bwMode="auto">
          <a:xfrm>
            <a:off x="5060858" y="1750399"/>
            <a:ext cx="0" cy="134904"/>
          </a:xfrm>
          <a:prstGeom prst="line">
            <a:avLst/>
          </a:prstGeom>
          <a:noFill/>
          <a:ln w="9525">
            <a:solidFill>
              <a:srgbClr val="000000"/>
            </a:solidFill>
            <a:round/>
            <a:headEnd/>
            <a:tailEnd/>
          </a:ln>
        </p:spPr>
        <p:txBody>
          <a:bodyPr/>
          <a:lstStyle/>
          <a:p>
            <a:endParaRPr lang="en-US" sz="1800">
              <a:solidFill>
                <a:srgbClr val="000000"/>
              </a:solidFill>
              <a:effectLst/>
              <a:latin typeface="Arial" charset="0"/>
            </a:endParaRPr>
          </a:p>
        </p:txBody>
      </p:sp>
      <p:sp>
        <p:nvSpPr>
          <p:cNvPr id="449" name="Rectangle 919"/>
          <p:cNvSpPr>
            <a:spLocks noChangeArrowheads="1"/>
          </p:cNvSpPr>
          <p:nvPr/>
        </p:nvSpPr>
        <p:spPr bwMode="auto">
          <a:xfrm>
            <a:off x="5366912" y="1781815"/>
            <a:ext cx="84960" cy="76944"/>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effectLst/>
                <a:latin typeface="Arial" charset="0"/>
              </a:rPr>
              <a:t>Q4</a:t>
            </a:r>
            <a:endParaRPr lang="en-US" sz="1800">
              <a:solidFill>
                <a:srgbClr val="000000"/>
              </a:solidFill>
              <a:effectLst/>
              <a:latin typeface="Arial" charset="0"/>
            </a:endParaRPr>
          </a:p>
        </p:txBody>
      </p:sp>
      <p:sp>
        <p:nvSpPr>
          <p:cNvPr id="450" name="Line 920"/>
          <p:cNvSpPr>
            <a:spLocks noChangeShapeType="1"/>
          </p:cNvSpPr>
          <p:nvPr/>
        </p:nvSpPr>
        <p:spPr bwMode="auto">
          <a:xfrm>
            <a:off x="5294512" y="1750399"/>
            <a:ext cx="0" cy="134904"/>
          </a:xfrm>
          <a:prstGeom prst="line">
            <a:avLst/>
          </a:prstGeom>
          <a:noFill/>
          <a:ln w="9525">
            <a:solidFill>
              <a:srgbClr val="000000"/>
            </a:solidFill>
            <a:round/>
            <a:headEnd/>
            <a:tailEnd/>
          </a:ln>
        </p:spPr>
        <p:txBody>
          <a:bodyPr/>
          <a:lstStyle/>
          <a:p>
            <a:endParaRPr lang="en-US" sz="1800">
              <a:solidFill>
                <a:srgbClr val="000000"/>
              </a:solidFill>
              <a:effectLst/>
              <a:latin typeface="Arial" charset="0"/>
            </a:endParaRPr>
          </a:p>
        </p:txBody>
      </p:sp>
      <p:sp>
        <p:nvSpPr>
          <p:cNvPr id="451" name="Rectangle 921"/>
          <p:cNvSpPr>
            <a:spLocks noChangeArrowheads="1"/>
          </p:cNvSpPr>
          <p:nvPr/>
        </p:nvSpPr>
        <p:spPr bwMode="auto">
          <a:xfrm>
            <a:off x="5600566" y="1781815"/>
            <a:ext cx="84960" cy="76944"/>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effectLst/>
                <a:latin typeface="Arial" charset="0"/>
              </a:rPr>
              <a:t>Q1</a:t>
            </a:r>
            <a:endParaRPr lang="en-US" sz="1800">
              <a:solidFill>
                <a:srgbClr val="000000"/>
              </a:solidFill>
              <a:effectLst/>
              <a:latin typeface="Arial" charset="0"/>
            </a:endParaRPr>
          </a:p>
        </p:txBody>
      </p:sp>
      <p:sp>
        <p:nvSpPr>
          <p:cNvPr id="452" name="Line 922"/>
          <p:cNvSpPr>
            <a:spLocks noChangeShapeType="1"/>
          </p:cNvSpPr>
          <p:nvPr/>
        </p:nvSpPr>
        <p:spPr bwMode="auto">
          <a:xfrm>
            <a:off x="5526520" y="1750399"/>
            <a:ext cx="0" cy="134904"/>
          </a:xfrm>
          <a:prstGeom prst="line">
            <a:avLst/>
          </a:prstGeom>
          <a:noFill/>
          <a:ln w="9525">
            <a:solidFill>
              <a:srgbClr val="000000"/>
            </a:solidFill>
            <a:round/>
            <a:headEnd/>
            <a:tailEnd/>
          </a:ln>
        </p:spPr>
        <p:txBody>
          <a:bodyPr/>
          <a:lstStyle/>
          <a:p>
            <a:endParaRPr lang="en-US" sz="1800">
              <a:solidFill>
                <a:srgbClr val="000000"/>
              </a:solidFill>
              <a:effectLst/>
              <a:latin typeface="Arial" charset="0"/>
            </a:endParaRPr>
          </a:p>
        </p:txBody>
      </p:sp>
      <p:sp>
        <p:nvSpPr>
          <p:cNvPr id="453" name="Rectangle 923"/>
          <p:cNvSpPr>
            <a:spLocks noChangeArrowheads="1"/>
          </p:cNvSpPr>
          <p:nvPr/>
        </p:nvSpPr>
        <p:spPr bwMode="auto">
          <a:xfrm>
            <a:off x="5830928" y="1781815"/>
            <a:ext cx="84960" cy="76944"/>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effectLst/>
                <a:latin typeface="Arial" charset="0"/>
              </a:rPr>
              <a:t>Q2</a:t>
            </a:r>
            <a:endParaRPr lang="en-US" sz="1800">
              <a:solidFill>
                <a:srgbClr val="000000"/>
              </a:solidFill>
              <a:effectLst/>
              <a:latin typeface="Arial" charset="0"/>
            </a:endParaRPr>
          </a:p>
        </p:txBody>
      </p:sp>
      <p:sp>
        <p:nvSpPr>
          <p:cNvPr id="454" name="Line 924"/>
          <p:cNvSpPr>
            <a:spLocks noChangeShapeType="1"/>
          </p:cNvSpPr>
          <p:nvPr/>
        </p:nvSpPr>
        <p:spPr bwMode="auto">
          <a:xfrm>
            <a:off x="5758529" y="1750399"/>
            <a:ext cx="0" cy="134904"/>
          </a:xfrm>
          <a:prstGeom prst="line">
            <a:avLst/>
          </a:prstGeom>
          <a:noFill/>
          <a:ln w="9525">
            <a:solidFill>
              <a:srgbClr val="000000"/>
            </a:solidFill>
            <a:round/>
            <a:headEnd/>
            <a:tailEnd/>
          </a:ln>
        </p:spPr>
        <p:txBody>
          <a:bodyPr/>
          <a:lstStyle/>
          <a:p>
            <a:endParaRPr lang="en-US" sz="1800">
              <a:solidFill>
                <a:srgbClr val="000000"/>
              </a:solidFill>
              <a:effectLst/>
              <a:latin typeface="Arial" charset="0"/>
            </a:endParaRPr>
          </a:p>
        </p:txBody>
      </p:sp>
      <p:sp>
        <p:nvSpPr>
          <p:cNvPr id="455" name="Rectangle 925"/>
          <p:cNvSpPr>
            <a:spLocks noChangeArrowheads="1"/>
          </p:cNvSpPr>
          <p:nvPr/>
        </p:nvSpPr>
        <p:spPr bwMode="auto">
          <a:xfrm>
            <a:off x="6062937" y="1781815"/>
            <a:ext cx="84960" cy="76944"/>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effectLst/>
                <a:latin typeface="Arial" charset="0"/>
              </a:rPr>
              <a:t>Q3</a:t>
            </a:r>
            <a:endParaRPr lang="en-US" sz="1800">
              <a:solidFill>
                <a:srgbClr val="000000"/>
              </a:solidFill>
              <a:effectLst/>
              <a:latin typeface="Arial" charset="0"/>
            </a:endParaRPr>
          </a:p>
        </p:txBody>
      </p:sp>
      <p:sp>
        <p:nvSpPr>
          <p:cNvPr id="456" name="Line 926"/>
          <p:cNvSpPr>
            <a:spLocks noChangeShapeType="1"/>
          </p:cNvSpPr>
          <p:nvPr/>
        </p:nvSpPr>
        <p:spPr bwMode="auto">
          <a:xfrm>
            <a:off x="5988891" y="1750399"/>
            <a:ext cx="0" cy="134904"/>
          </a:xfrm>
          <a:prstGeom prst="line">
            <a:avLst/>
          </a:prstGeom>
          <a:noFill/>
          <a:ln w="9525">
            <a:solidFill>
              <a:srgbClr val="000000"/>
            </a:solidFill>
            <a:round/>
            <a:headEnd/>
            <a:tailEnd/>
          </a:ln>
        </p:spPr>
        <p:txBody>
          <a:bodyPr/>
          <a:lstStyle/>
          <a:p>
            <a:endParaRPr lang="en-US" sz="1800">
              <a:solidFill>
                <a:srgbClr val="000000"/>
              </a:solidFill>
              <a:effectLst/>
              <a:latin typeface="Arial" charset="0"/>
            </a:endParaRPr>
          </a:p>
        </p:txBody>
      </p:sp>
      <p:sp>
        <p:nvSpPr>
          <p:cNvPr id="457" name="Rectangle 927"/>
          <p:cNvSpPr>
            <a:spLocks noChangeArrowheads="1"/>
          </p:cNvSpPr>
          <p:nvPr/>
        </p:nvSpPr>
        <p:spPr bwMode="auto">
          <a:xfrm>
            <a:off x="6294945" y="1781815"/>
            <a:ext cx="84960" cy="76944"/>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effectLst/>
                <a:latin typeface="Arial" charset="0"/>
              </a:rPr>
              <a:t>Q4</a:t>
            </a:r>
            <a:endParaRPr lang="en-US" sz="1800">
              <a:solidFill>
                <a:srgbClr val="000000"/>
              </a:solidFill>
              <a:effectLst/>
              <a:latin typeface="Arial" charset="0"/>
            </a:endParaRPr>
          </a:p>
        </p:txBody>
      </p:sp>
      <p:sp>
        <p:nvSpPr>
          <p:cNvPr id="458" name="Line 928"/>
          <p:cNvSpPr>
            <a:spLocks noChangeShapeType="1"/>
          </p:cNvSpPr>
          <p:nvPr/>
        </p:nvSpPr>
        <p:spPr bwMode="auto">
          <a:xfrm>
            <a:off x="6222545" y="1750399"/>
            <a:ext cx="0" cy="134904"/>
          </a:xfrm>
          <a:prstGeom prst="line">
            <a:avLst/>
          </a:prstGeom>
          <a:noFill/>
          <a:ln w="9525">
            <a:solidFill>
              <a:srgbClr val="000000"/>
            </a:solidFill>
            <a:round/>
            <a:headEnd/>
            <a:tailEnd/>
          </a:ln>
        </p:spPr>
        <p:txBody>
          <a:bodyPr/>
          <a:lstStyle/>
          <a:p>
            <a:endParaRPr lang="en-US" sz="1800">
              <a:solidFill>
                <a:srgbClr val="000000"/>
              </a:solidFill>
              <a:effectLst/>
              <a:latin typeface="Arial" charset="0"/>
            </a:endParaRPr>
          </a:p>
        </p:txBody>
      </p:sp>
      <p:sp>
        <p:nvSpPr>
          <p:cNvPr id="459" name="Rectangle 929"/>
          <p:cNvSpPr>
            <a:spLocks noChangeArrowheads="1"/>
          </p:cNvSpPr>
          <p:nvPr/>
        </p:nvSpPr>
        <p:spPr bwMode="auto">
          <a:xfrm>
            <a:off x="6525308" y="1781815"/>
            <a:ext cx="84960" cy="76944"/>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effectLst/>
                <a:latin typeface="Arial" charset="0"/>
              </a:rPr>
              <a:t>Q1</a:t>
            </a:r>
            <a:endParaRPr lang="en-US" sz="1800">
              <a:solidFill>
                <a:srgbClr val="000000"/>
              </a:solidFill>
              <a:effectLst/>
              <a:latin typeface="Arial" charset="0"/>
            </a:endParaRPr>
          </a:p>
        </p:txBody>
      </p:sp>
      <p:sp>
        <p:nvSpPr>
          <p:cNvPr id="460" name="Line 930"/>
          <p:cNvSpPr>
            <a:spLocks noChangeShapeType="1"/>
          </p:cNvSpPr>
          <p:nvPr/>
        </p:nvSpPr>
        <p:spPr bwMode="auto">
          <a:xfrm>
            <a:off x="6454553" y="1750399"/>
            <a:ext cx="0" cy="134904"/>
          </a:xfrm>
          <a:prstGeom prst="line">
            <a:avLst/>
          </a:prstGeom>
          <a:noFill/>
          <a:ln w="9525">
            <a:solidFill>
              <a:srgbClr val="000000"/>
            </a:solidFill>
            <a:round/>
            <a:headEnd/>
            <a:tailEnd/>
          </a:ln>
        </p:spPr>
        <p:txBody>
          <a:bodyPr/>
          <a:lstStyle/>
          <a:p>
            <a:endParaRPr lang="en-US" sz="1800">
              <a:solidFill>
                <a:srgbClr val="000000"/>
              </a:solidFill>
              <a:effectLst/>
              <a:latin typeface="Arial" charset="0"/>
            </a:endParaRPr>
          </a:p>
        </p:txBody>
      </p:sp>
      <p:sp>
        <p:nvSpPr>
          <p:cNvPr id="461" name="Rectangle 931"/>
          <p:cNvSpPr>
            <a:spLocks noChangeArrowheads="1"/>
          </p:cNvSpPr>
          <p:nvPr/>
        </p:nvSpPr>
        <p:spPr bwMode="auto">
          <a:xfrm>
            <a:off x="6755670" y="1781815"/>
            <a:ext cx="84960" cy="76944"/>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effectLst/>
                <a:latin typeface="Arial" charset="0"/>
              </a:rPr>
              <a:t>Q2</a:t>
            </a:r>
            <a:endParaRPr lang="en-US" sz="1800">
              <a:solidFill>
                <a:srgbClr val="000000"/>
              </a:solidFill>
              <a:effectLst/>
              <a:latin typeface="Arial" charset="0"/>
            </a:endParaRPr>
          </a:p>
        </p:txBody>
      </p:sp>
      <p:sp>
        <p:nvSpPr>
          <p:cNvPr id="462" name="Line 932"/>
          <p:cNvSpPr>
            <a:spLocks noChangeShapeType="1"/>
          </p:cNvSpPr>
          <p:nvPr/>
        </p:nvSpPr>
        <p:spPr bwMode="auto">
          <a:xfrm>
            <a:off x="6681625" y="1750399"/>
            <a:ext cx="0" cy="134904"/>
          </a:xfrm>
          <a:prstGeom prst="line">
            <a:avLst/>
          </a:prstGeom>
          <a:noFill/>
          <a:ln w="9525">
            <a:solidFill>
              <a:srgbClr val="000000"/>
            </a:solidFill>
            <a:round/>
            <a:headEnd/>
            <a:tailEnd/>
          </a:ln>
        </p:spPr>
        <p:txBody>
          <a:bodyPr/>
          <a:lstStyle/>
          <a:p>
            <a:endParaRPr lang="en-US" sz="1800">
              <a:solidFill>
                <a:srgbClr val="000000"/>
              </a:solidFill>
              <a:effectLst/>
              <a:latin typeface="Arial" charset="0"/>
            </a:endParaRPr>
          </a:p>
        </p:txBody>
      </p:sp>
      <p:sp>
        <p:nvSpPr>
          <p:cNvPr id="463" name="Rectangle 933"/>
          <p:cNvSpPr>
            <a:spLocks noChangeArrowheads="1"/>
          </p:cNvSpPr>
          <p:nvPr/>
        </p:nvSpPr>
        <p:spPr bwMode="auto">
          <a:xfrm>
            <a:off x="6987679" y="1781815"/>
            <a:ext cx="84960" cy="76944"/>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effectLst/>
                <a:latin typeface="Arial" charset="0"/>
              </a:rPr>
              <a:t>Q3</a:t>
            </a:r>
            <a:endParaRPr lang="en-US" sz="1800">
              <a:solidFill>
                <a:srgbClr val="000000"/>
              </a:solidFill>
              <a:effectLst/>
              <a:latin typeface="Arial" charset="0"/>
            </a:endParaRPr>
          </a:p>
        </p:txBody>
      </p:sp>
      <p:sp>
        <p:nvSpPr>
          <p:cNvPr id="464" name="Line 934"/>
          <p:cNvSpPr>
            <a:spLocks noChangeShapeType="1"/>
          </p:cNvSpPr>
          <p:nvPr/>
        </p:nvSpPr>
        <p:spPr bwMode="auto">
          <a:xfrm>
            <a:off x="6913633" y="1750399"/>
            <a:ext cx="0" cy="134904"/>
          </a:xfrm>
          <a:prstGeom prst="line">
            <a:avLst/>
          </a:prstGeom>
          <a:noFill/>
          <a:ln w="9525">
            <a:solidFill>
              <a:srgbClr val="000000"/>
            </a:solidFill>
            <a:round/>
            <a:headEnd/>
            <a:tailEnd/>
          </a:ln>
        </p:spPr>
        <p:txBody>
          <a:bodyPr/>
          <a:lstStyle/>
          <a:p>
            <a:endParaRPr lang="en-US" sz="1800">
              <a:solidFill>
                <a:srgbClr val="000000"/>
              </a:solidFill>
              <a:effectLst/>
              <a:latin typeface="Arial" charset="0"/>
            </a:endParaRPr>
          </a:p>
        </p:txBody>
      </p:sp>
      <p:sp>
        <p:nvSpPr>
          <p:cNvPr id="465" name="Rectangle 935"/>
          <p:cNvSpPr>
            <a:spLocks noChangeArrowheads="1"/>
          </p:cNvSpPr>
          <p:nvPr/>
        </p:nvSpPr>
        <p:spPr bwMode="auto">
          <a:xfrm>
            <a:off x="7221332" y="1781815"/>
            <a:ext cx="84960" cy="76944"/>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effectLst/>
                <a:latin typeface="Arial" charset="0"/>
              </a:rPr>
              <a:t>Q4</a:t>
            </a:r>
            <a:endParaRPr lang="en-US" sz="1800">
              <a:solidFill>
                <a:srgbClr val="000000"/>
              </a:solidFill>
              <a:effectLst/>
              <a:latin typeface="Arial" charset="0"/>
            </a:endParaRPr>
          </a:p>
        </p:txBody>
      </p:sp>
      <p:sp>
        <p:nvSpPr>
          <p:cNvPr id="466" name="Line 936"/>
          <p:cNvSpPr>
            <a:spLocks noChangeShapeType="1"/>
          </p:cNvSpPr>
          <p:nvPr/>
        </p:nvSpPr>
        <p:spPr bwMode="auto">
          <a:xfrm>
            <a:off x="7147287" y="1750399"/>
            <a:ext cx="0" cy="134904"/>
          </a:xfrm>
          <a:prstGeom prst="line">
            <a:avLst/>
          </a:prstGeom>
          <a:noFill/>
          <a:ln w="9525">
            <a:solidFill>
              <a:srgbClr val="000000"/>
            </a:solidFill>
            <a:round/>
            <a:headEnd/>
            <a:tailEnd/>
          </a:ln>
        </p:spPr>
        <p:txBody>
          <a:bodyPr/>
          <a:lstStyle/>
          <a:p>
            <a:endParaRPr lang="en-US" sz="1800">
              <a:solidFill>
                <a:srgbClr val="000000"/>
              </a:solidFill>
              <a:effectLst/>
              <a:latin typeface="Arial" charset="0"/>
            </a:endParaRPr>
          </a:p>
        </p:txBody>
      </p:sp>
      <p:sp>
        <p:nvSpPr>
          <p:cNvPr id="467" name="Rectangle 937"/>
          <p:cNvSpPr>
            <a:spLocks noChangeArrowheads="1"/>
          </p:cNvSpPr>
          <p:nvPr/>
        </p:nvSpPr>
        <p:spPr bwMode="auto">
          <a:xfrm>
            <a:off x="7451695" y="1781815"/>
            <a:ext cx="84960" cy="76944"/>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effectLst/>
                <a:latin typeface="Arial" charset="0"/>
              </a:rPr>
              <a:t>Q1</a:t>
            </a:r>
            <a:endParaRPr lang="en-US" sz="1800">
              <a:solidFill>
                <a:srgbClr val="000000"/>
              </a:solidFill>
              <a:effectLst/>
              <a:latin typeface="Arial" charset="0"/>
            </a:endParaRPr>
          </a:p>
        </p:txBody>
      </p:sp>
      <p:sp>
        <p:nvSpPr>
          <p:cNvPr id="468" name="Line 938"/>
          <p:cNvSpPr>
            <a:spLocks noChangeShapeType="1"/>
          </p:cNvSpPr>
          <p:nvPr/>
        </p:nvSpPr>
        <p:spPr bwMode="auto">
          <a:xfrm>
            <a:off x="7380941" y="1750399"/>
            <a:ext cx="0" cy="134904"/>
          </a:xfrm>
          <a:prstGeom prst="line">
            <a:avLst/>
          </a:prstGeom>
          <a:noFill/>
          <a:ln w="9525">
            <a:solidFill>
              <a:srgbClr val="000000"/>
            </a:solidFill>
            <a:round/>
            <a:headEnd/>
            <a:tailEnd/>
          </a:ln>
        </p:spPr>
        <p:txBody>
          <a:bodyPr/>
          <a:lstStyle/>
          <a:p>
            <a:endParaRPr lang="en-US" sz="1800">
              <a:solidFill>
                <a:srgbClr val="000000"/>
              </a:solidFill>
              <a:effectLst/>
              <a:latin typeface="Arial" charset="0"/>
            </a:endParaRPr>
          </a:p>
        </p:txBody>
      </p:sp>
      <p:sp>
        <p:nvSpPr>
          <p:cNvPr id="469" name="Rectangle 939"/>
          <p:cNvSpPr>
            <a:spLocks noChangeArrowheads="1"/>
          </p:cNvSpPr>
          <p:nvPr/>
        </p:nvSpPr>
        <p:spPr bwMode="auto">
          <a:xfrm>
            <a:off x="7682058" y="1781815"/>
            <a:ext cx="84960" cy="76944"/>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effectLst/>
                <a:latin typeface="Arial" charset="0"/>
              </a:rPr>
              <a:t>Q2</a:t>
            </a:r>
            <a:endParaRPr lang="en-US" sz="1800">
              <a:solidFill>
                <a:srgbClr val="000000"/>
              </a:solidFill>
              <a:effectLst/>
              <a:latin typeface="Arial" charset="0"/>
            </a:endParaRPr>
          </a:p>
        </p:txBody>
      </p:sp>
      <p:sp>
        <p:nvSpPr>
          <p:cNvPr id="470" name="Line 940"/>
          <p:cNvSpPr>
            <a:spLocks noChangeShapeType="1"/>
          </p:cNvSpPr>
          <p:nvPr/>
        </p:nvSpPr>
        <p:spPr bwMode="auto">
          <a:xfrm>
            <a:off x="7608013" y="1750399"/>
            <a:ext cx="0" cy="134904"/>
          </a:xfrm>
          <a:prstGeom prst="line">
            <a:avLst/>
          </a:prstGeom>
          <a:noFill/>
          <a:ln w="9525">
            <a:solidFill>
              <a:srgbClr val="000000"/>
            </a:solidFill>
            <a:round/>
            <a:headEnd/>
            <a:tailEnd/>
          </a:ln>
        </p:spPr>
        <p:txBody>
          <a:bodyPr/>
          <a:lstStyle/>
          <a:p>
            <a:endParaRPr lang="en-US" sz="1800">
              <a:solidFill>
                <a:srgbClr val="000000"/>
              </a:solidFill>
              <a:effectLst/>
              <a:latin typeface="Arial" charset="0"/>
            </a:endParaRPr>
          </a:p>
        </p:txBody>
      </p:sp>
      <p:sp>
        <p:nvSpPr>
          <p:cNvPr id="471" name="Rectangle 941"/>
          <p:cNvSpPr>
            <a:spLocks noChangeArrowheads="1"/>
          </p:cNvSpPr>
          <p:nvPr/>
        </p:nvSpPr>
        <p:spPr bwMode="auto">
          <a:xfrm>
            <a:off x="7912421" y="1781815"/>
            <a:ext cx="84960" cy="76944"/>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effectLst/>
                <a:latin typeface="Arial" charset="0"/>
              </a:rPr>
              <a:t>Q3</a:t>
            </a:r>
            <a:endParaRPr lang="en-US" sz="1800">
              <a:solidFill>
                <a:srgbClr val="000000"/>
              </a:solidFill>
              <a:effectLst/>
              <a:latin typeface="Arial" charset="0"/>
            </a:endParaRPr>
          </a:p>
        </p:txBody>
      </p:sp>
      <p:sp>
        <p:nvSpPr>
          <p:cNvPr id="472" name="Line 942"/>
          <p:cNvSpPr>
            <a:spLocks noChangeShapeType="1"/>
          </p:cNvSpPr>
          <p:nvPr/>
        </p:nvSpPr>
        <p:spPr bwMode="auto">
          <a:xfrm>
            <a:off x="7840021" y="1750399"/>
            <a:ext cx="0" cy="134904"/>
          </a:xfrm>
          <a:prstGeom prst="line">
            <a:avLst/>
          </a:prstGeom>
          <a:noFill/>
          <a:ln w="9525">
            <a:solidFill>
              <a:srgbClr val="000000"/>
            </a:solidFill>
            <a:round/>
            <a:headEnd/>
            <a:tailEnd/>
          </a:ln>
        </p:spPr>
        <p:txBody>
          <a:bodyPr/>
          <a:lstStyle/>
          <a:p>
            <a:endParaRPr lang="en-US" sz="1800">
              <a:solidFill>
                <a:srgbClr val="000000"/>
              </a:solidFill>
              <a:effectLst/>
              <a:latin typeface="Arial" charset="0"/>
            </a:endParaRPr>
          </a:p>
        </p:txBody>
      </p:sp>
      <p:sp>
        <p:nvSpPr>
          <p:cNvPr id="473" name="Rectangle 943"/>
          <p:cNvSpPr>
            <a:spLocks noChangeArrowheads="1"/>
          </p:cNvSpPr>
          <p:nvPr/>
        </p:nvSpPr>
        <p:spPr bwMode="auto">
          <a:xfrm>
            <a:off x="8146074" y="1781815"/>
            <a:ext cx="84960" cy="76944"/>
          </a:xfrm>
          <a:prstGeom prst="rect">
            <a:avLst/>
          </a:prstGeom>
          <a:solidFill>
            <a:srgbClr val="FEDFA0"/>
          </a:solidFill>
          <a:ln w="9525">
            <a:noFill/>
            <a:miter lim="800000"/>
            <a:headEnd/>
            <a:tailEnd/>
          </a:ln>
        </p:spPr>
        <p:txBody>
          <a:bodyPr wrap="none" lIns="0" tIns="0" rIns="0" bIns="0">
            <a:spAutoFit/>
          </a:bodyPr>
          <a:lstStyle/>
          <a:p>
            <a:r>
              <a:rPr lang="en-US" sz="500">
                <a:solidFill>
                  <a:srgbClr val="000000"/>
                </a:solidFill>
                <a:effectLst/>
                <a:latin typeface="Arial" charset="0"/>
              </a:rPr>
              <a:t>Q4</a:t>
            </a:r>
            <a:endParaRPr lang="en-US" sz="1800">
              <a:solidFill>
                <a:srgbClr val="000000"/>
              </a:solidFill>
              <a:effectLst/>
              <a:latin typeface="Arial" charset="0"/>
            </a:endParaRPr>
          </a:p>
        </p:txBody>
      </p:sp>
      <p:sp>
        <p:nvSpPr>
          <p:cNvPr id="474" name="Line 944"/>
          <p:cNvSpPr>
            <a:spLocks noChangeShapeType="1"/>
          </p:cNvSpPr>
          <p:nvPr/>
        </p:nvSpPr>
        <p:spPr bwMode="auto">
          <a:xfrm>
            <a:off x="8072029" y="1750399"/>
            <a:ext cx="0" cy="134904"/>
          </a:xfrm>
          <a:prstGeom prst="line">
            <a:avLst/>
          </a:prstGeom>
          <a:noFill/>
          <a:ln w="9525">
            <a:solidFill>
              <a:srgbClr val="000000"/>
            </a:solidFill>
            <a:round/>
            <a:headEnd/>
            <a:tailEnd/>
          </a:ln>
        </p:spPr>
        <p:txBody>
          <a:bodyPr/>
          <a:lstStyle/>
          <a:p>
            <a:endParaRPr lang="en-US" sz="1800">
              <a:solidFill>
                <a:srgbClr val="000000"/>
              </a:solidFill>
              <a:effectLst/>
              <a:latin typeface="Arial" charset="0"/>
            </a:endParaRPr>
          </a:p>
        </p:txBody>
      </p:sp>
      <p:sp>
        <p:nvSpPr>
          <p:cNvPr id="475" name="Line 946"/>
          <p:cNvSpPr>
            <a:spLocks noChangeShapeType="1"/>
          </p:cNvSpPr>
          <p:nvPr/>
        </p:nvSpPr>
        <p:spPr bwMode="auto">
          <a:xfrm>
            <a:off x="8305683" y="1750399"/>
            <a:ext cx="0" cy="134904"/>
          </a:xfrm>
          <a:prstGeom prst="line">
            <a:avLst/>
          </a:prstGeom>
          <a:noFill/>
          <a:ln w="9525">
            <a:solidFill>
              <a:srgbClr val="000000"/>
            </a:solidFill>
            <a:round/>
            <a:headEnd/>
            <a:tailEnd/>
          </a:ln>
        </p:spPr>
        <p:txBody>
          <a:bodyPr/>
          <a:lstStyle/>
          <a:p>
            <a:endParaRPr lang="en-US" sz="1800">
              <a:solidFill>
                <a:srgbClr val="000000"/>
              </a:solidFill>
              <a:effectLst/>
              <a:latin typeface="Arial" charset="0"/>
            </a:endParaRPr>
          </a:p>
        </p:txBody>
      </p:sp>
      <p:sp>
        <p:nvSpPr>
          <p:cNvPr id="476" name="Line 947"/>
          <p:cNvSpPr>
            <a:spLocks noChangeShapeType="1"/>
          </p:cNvSpPr>
          <p:nvPr/>
        </p:nvSpPr>
        <p:spPr bwMode="auto">
          <a:xfrm flipV="1">
            <a:off x="1804610" y="1895941"/>
            <a:ext cx="6509699" cy="0"/>
          </a:xfrm>
          <a:prstGeom prst="line">
            <a:avLst/>
          </a:prstGeom>
          <a:noFill/>
          <a:ln w="9525">
            <a:solidFill>
              <a:srgbClr val="000000"/>
            </a:solidFill>
            <a:round/>
            <a:headEnd/>
            <a:tailEnd/>
          </a:ln>
        </p:spPr>
        <p:txBody>
          <a:bodyPr/>
          <a:lstStyle/>
          <a:p>
            <a:endParaRPr lang="en-US" sz="1800">
              <a:solidFill>
                <a:srgbClr val="000000"/>
              </a:solidFill>
              <a:effectLst/>
              <a:latin typeface="Arial" charset="0"/>
            </a:endParaRPr>
          </a:p>
        </p:txBody>
      </p:sp>
      <p:sp>
        <p:nvSpPr>
          <p:cNvPr id="477" name="Line 950"/>
          <p:cNvSpPr>
            <a:spLocks noChangeShapeType="1"/>
          </p:cNvSpPr>
          <p:nvPr/>
        </p:nvSpPr>
        <p:spPr bwMode="auto">
          <a:xfrm>
            <a:off x="1824261" y="1885303"/>
            <a:ext cx="0" cy="2944368"/>
          </a:xfrm>
          <a:prstGeom prst="line">
            <a:avLst/>
          </a:prstGeom>
          <a:noFill/>
          <a:ln w="7938">
            <a:solidFill>
              <a:srgbClr val="000000"/>
            </a:solidFill>
            <a:round/>
            <a:headEnd/>
            <a:tailEnd/>
          </a:ln>
        </p:spPr>
        <p:txBody>
          <a:bodyPr/>
          <a:lstStyle/>
          <a:p>
            <a:endParaRPr lang="en-US" sz="1800">
              <a:solidFill>
                <a:srgbClr val="000000"/>
              </a:solidFill>
              <a:effectLst/>
              <a:latin typeface="Arial" charset="0"/>
            </a:endParaRPr>
          </a:p>
        </p:txBody>
      </p:sp>
      <p:sp>
        <p:nvSpPr>
          <p:cNvPr id="478" name="Line 951"/>
          <p:cNvSpPr>
            <a:spLocks noChangeShapeType="1"/>
          </p:cNvSpPr>
          <p:nvPr/>
        </p:nvSpPr>
        <p:spPr bwMode="auto">
          <a:xfrm>
            <a:off x="2750649" y="1885303"/>
            <a:ext cx="0" cy="2938998"/>
          </a:xfrm>
          <a:prstGeom prst="line">
            <a:avLst/>
          </a:prstGeom>
          <a:noFill/>
          <a:ln w="7938">
            <a:solidFill>
              <a:srgbClr val="000000"/>
            </a:solidFill>
            <a:round/>
            <a:headEnd/>
            <a:tailEnd/>
          </a:ln>
        </p:spPr>
        <p:txBody>
          <a:bodyPr/>
          <a:lstStyle/>
          <a:p>
            <a:endParaRPr lang="en-US" sz="1800">
              <a:solidFill>
                <a:srgbClr val="000000"/>
              </a:solidFill>
              <a:effectLst/>
              <a:latin typeface="Arial" charset="0"/>
            </a:endParaRPr>
          </a:p>
        </p:txBody>
      </p:sp>
      <p:sp>
        <p:nvSpPr>
          <p:cNvPr id="479" name="Line 953"/>
          <p:cNvSpPr>
            <a:spLocks noChangeShapeType="1"/>
          </p:cNvSpPr>
          <p:nvPr/>
        </p:nvSpPr>
        <p:spPr bwMode="auto">
          <a:xfrm>
            <a:off x="4601778" y="1885303"/>
            <a:ext cx="0" cy="2944368"/>
          </a:xfrm>
          <a:prstGeom prst="line">
            <a:avLst/>
          </a:prstGeom>
          <a:noFill/>
          <a:ln w="7938">
            <a:solidFill>
              <a:srgbClr val="000000"/>
            </a:solidFill>
            <a:round/>
            <a:headEnd/>
            <a:tailEnd/>
          </a:ln>
        </p:spPr>
        <p:txBody>
          <a:bodyPr/>
          <a:lstStyle/>
          <a:p>
            <a:endParaRPr lang="en-US" sz="1800">
              <a:solidFill>
                <a:srgbClr val="000000"/>
              </a:solidFill>
              <a:effectLst/>
              <a:latin typeface="Arial" charset="0"/>
            </a:endParaRPr>
          </a:p>
        </p:txBody>
      </p:sp>
      <p:sp>
        <p:nvSpPr>
          <p:cNvPr id="480" name="Line 952"/>
          <p:cNvSpPr>
            <a:spLocks noChangeShapeType="1"/>
          </p:cNvSpPr>
          <p:nvPr/>
        </p:nvSpPr>
        <p:spPr bwMode="auto">
          <a:xfrm>
            <a:off x="3675391" y="1885303"/>
            <a:ext cx="0" cy="2944368"/>
          </a:xfrm>
          <a:prstGeom prst="line">
            <a:avLst/>
          </a:prstGeom>
          <a:noFill/>
          <a:ln w="7938">
            <a:solidFill>
              <a:srgbClr val="000000"/>
            </a:solidFill>
            <a:round/>
            <a:headEnd/>
            <a:tailEnd/>
          </a:ln>
        </p:spPr>
        <p:txBody>
          <a:bodyPr/>
          <a:lstStyle/>
          <a:p>
            <a:endParaRPr lang="en-US" sz="1800">
              <a:solidFill>
                <a:srgbClr val="000000"/>
              </a:solidFill>
              <a:effectLst/>
              <a:latin typeface="Arial" charset="0"/>
            </a:endParaRPr>
          </a:p>
        </p:txBody>
      </p:sp>
      <p:sp>
        <p:nvSpPr>
          <p:cNvPr id="481" name="Line 954"/>
          <p:cNvSpPr>
            <a:spLocks noChangeShapeType="1"/>
          </p:cNvSpPr>
          <p:nvPr/>
        </p:nvSpPr>
        <p:spPr bwMode="auto">
          <a:xfrm>
            <a:off x="5526520" y="1885303"/>
            <a:ext cx="0" cy="2944368"/>
          </a:xfrm>
          <a:prstGeom prst="line">
            <a:avLst/>
          </a:prstGeom>
          <a:noFill/>
          <a:ln w="7938">
            <a:solidFill>
              <a:srgbClr val="000000"/>
            </a:solidFill>
            <a:round/>
            <a:headEnd/>
            <a:tailEnd/>
          </a:ln>
        </p:spPr>
        <p:txBody>
          <a:bodyPr/>
          <a:lstStyle/>
          <a:p>
            <a:endParaRPr lang="en-US" sz="1800">
              <a:solidFill>
                <a:srgbClr val="000000"/>
              </a:solidFill>
              <a:effectLst/>
              <a:latin typeface="Arial" charset="0"/>
            </a:endParaRPr>
          </a:p>
        </p:txBody>
      </p:sp>
      <p:sp>
        <p:nvSpPr>
          <p:cNvPr id="482" name="Line 955"/>
          <p:cNvSpPr>
            <a:spLocks noChangeShapeType="1"/>
          </p:cNvSpPr>
          <p:nvPr/>
        </p:nvSpPr>
        <p:spPr bwMode="auto">
          <a:xfrm>
            <a:off x="6454553" y="1885303"/>
            <a:ext cx="0" cy="2944368"/>
          </a:xfrm>
          <a:prstGeom prst="line">
            <a:avLst/>
          </a:prstGeom>
          <a:noFill/>
          <a:ln w="7938">
            <a:solidFill>
              <a:srgbClr val="000000"/>
            </a:solidFill>
            <a:round/>
            <a:headEnd/>
            <a:tailEnd/>
          </a:ln>
        </p:spPr>
        <p:txBody>
          <a:bodyPr/>
          <a:lstStyle/>
          <a:p>
            <a:endParaRPr lang="en-US" sz="1800">
              <a:solidFill>
                <a:srgbClr val="000000"/>
              </a:solidFill>
              <a:effectLst/>
              <a:latin typeface="Arial" charset="0"/>
            </a:endParaRPr>
          </a:p>
        </p:txBody>
      </p:sp>
      <p:sp>
        <p:nvSpPr>
          <p:cNvPr id="483" name="Line 956"/>
          <p:cNvSpPr>
            <a:spLocks noChangeShapeType="1"/>
          </p:cNvSpPr>
          <p:nvPr/>
        </p:nvSpPr>
        <p:spPr bwMode="auto">
          <a:xfrm>
            <a:off x="7380941" y="1885303"/>
            <a:ext cx="0" cy="2944368"/>
          </a:xfrm>
          <a:prstGeom prst="line">
            <a:avLst/>
          </a:prstGeom>
          <a:noFill/>
          <a:ln w="7938">
            <a:solidFill>
              <a:srgbClr val="000000"/>
            </a:solidFill>
            <a:round/>
            <a:headEnd/>
            <a:tailEnd/>
          </a:ln>
        </p:spPr>
        <p:txBody>
          <a:bodyPr/>
          <a:lstStyle/>
          <a:p>
            <a:endParaRPr lang="en-US" sz="1800">
              <a:solidFill>
                <a:srgbClr val="000000"/>
              </a:solidFill>
              <a:effectLst/>
              <a:latin typeface="Arial" charset="0"/>
            </a:endParaRPr>
          </a:p>
        </p:txBody>
      </p:sp>
      <p:sp>
        <p:nvSpPr>
          <p:cNvPr id="484" name="Line 957"/>
          <p:cNvSpPr>
            <a:spLocks noChangeShapeType="1"/>
          </p:cNvSpPr>
          <p:nvPr/>
        </p:nvSpPr>
        <p:spPr bwMode="auto">
          <a:xfrm>
            <a:off x="8305683" y="1885303"/>
            <a:ext cx="0" cy="2944368"/>
          </a:xfrm>
          <a:prstGeom prst="line">
            <a:avLst/>
          </a:prstGeom>
          <a:noFill/>
          <a:ln w="7938">
            <a:solidFill>
              <a:srgbClr val="000000"/>
            </a:solidFill>
            <a:round/>
            <a:headEnd/>
            <a:tailEnd/>
          </a:ln>
        </p:spPr>
        <p:txBody>
          <a:bodyPr/>
          <a:lstStyle/>
          <a:p>
            <a:endParaRPr lang="en-US" sz="1800">
              <a:solidFill>
                <a:srgbClr val="000000"/>
              </a:solidFill>
              <a:effectLst/>
              <a:latin typeface="Arial" charset="0"/>
            </a:endParaRPr>
          </a:p>
        </p:txBody>
      </p:sp>
      <p:sp>
        <p:nvSpPr>
          <p:cNvPr id="485" name="Line 963"/>
          <p:cNvSpPr>
            <a:spLocks noChangeShapeType="1"/>
          </p:cNvSpPr>
          <p:nvPr/>
        </p:nvSpPr>
        <p:spPr bwMode="auto">
          <a:xfrm>
            <a:off x="8305800" y="1426999"/>
            <a:ext cx="0" cy="3383280"/>
          </a:xfrm>
          <a:prstGeom prst="line">
            <a:avLst/>
          </a:prstGeom>
          <a:noFill/>
          <a:ln w="9525">
            <a:solidFill>
              <a:srgbClr val="000000"/>
            </a:solidFill>
            <a:round/>
            <a:headEnd/>
            <a:tailEnd/>
          </a:ln>
        </p:spPr>
        <p:txBody>
          <a:bodyPr/>
          <a:lstStyle/>
          <a:p>
            <a:endParaRPr lang="en-US" sz="1800">
              <a:solidFill>
                <a:srgbClr val="000000"/>
              </a:solidFill>
              <a:effectLst/>
              <a:latin typeface="Arial" charset="0"/>
            </a:endParaRPr>
          </a:p>
        </p:txBody>
      </p:sp>
      <p:sp>
        <p:nvSpPr>
          <p:cNvPr id="486" name="Line 964"/>
          <p:cNvSpPr>
            <a:spLocks noChangeShapeType="1"/>
          </p:cNvSpPr>
          <p:nvPr/>
        </p:nvSpPr>
        <p:spPr bwMode="auto">
          <a:xfrm>
            <a:off x="8534400" y="1885303"/>
            <a:ext cx="0" cy="0"/>
          </a:xfrm>
          <a:prstGeom prst="line">
            <a:avLst/>
          </a:prstGeom>
          <a:noFill/>
          <a:ln w="9525">
            <a:solidFill>
              <a:srgbClr val="000000"/>
            </a:solidFill>
            <a:round/>
            <a:headEnd/>
            <a:tailEnd/>
          </a:ln>
        </p:spPr>
        <p:txBody>
          <a:bodyPr/>
          <a:lstStyle/>
          <a:p>
            <a:endParaRPr lang="en-US" sz="1800">
              <a:solidFill>
                <a:srgbClr val="000000"/>
              </a:solidFill>
              <a:effectLst/>
              <a:latin typeface="Arial" charset="0"/>
            </a:endParaRPr>
          </a:p>
        </p:txBody>
      </p:sp>
      <p:sp>
        <p:nvSpPr>
          <p:cNvPr id="487" name="Freeform 972"/>
          <p:cNvSpPr>
            <a:spLocks/>
          </p:cNvSpPr>
          <p:nvPr/>
        </p:nvSpPr>
        <p:spPr bwMode="auto">
          <a:xfrm>
            <a:off x="4405777" y="4522392"/>
            <a:ext cx="155575" cy="165100"/>
          </a:xfrm>
          <a:custGeom>
            <a:avLst/>
            <a:gdLst/>
            <a:ahLst/>
            <a:cxnLst>
              <a:cxn ang="0">
                <a:pos x="0" y="0"/>
              </a:cxn>
              <a:cxn ang="0">
                <a:pos x="47" y="104"/>
              </a:cxn>
              <a:cxn ang="0">
                <a:pos x="94" y="0"/>
              </a:cxn>
              <a:cxn ang="0">
                <a:pos x="0" y="0"/>
              </a:cxn>
            </a:cxnLst>
            <a:rect l="0" t="0" r="r" b="b"/>
            <a:pathLst>
              <a:path w="94" h="104">
                <a:moveTo>
                  <a:pt x="0" y="0"/>
                </a:moveTo>
                <a:lnTo>
                  <a:pt x="47" y="104"/>
                </a:lnTo>
                <a:lnTo>
                  <a:pt x="94" y="0"/>
                </a:lnTo>
                <a:lnTo>
                  <a:pt x="0" y="0"/>
                </a:lnTo>
                <a:close/>
              </a:path>
            </a:pathLst>
          </a:custGeom>
          <a:solidFill>
            <a:srgbClr val="000000"/>
          </a:solidFill>
          <a:ln w="7938">
            <a:solidFill>
              <a:srgbClr val="000000"/>
            </a:solidFill>
            <a:prstDash val="solid"/>
            <a:round/>
            <a:headEnd/>
            <a:tailEnd/>
          </a:ln>
        </p:spPr>
        <p:txBody>
          <a:bodyPr/>
          <a:lstStyle/>
          <a:p>
            <a:endParaRPr lang="en-US" sz="1800">
              <a:solidFill>
                <a:srgbClr val="000000"/>
              </a:solidFill>
              <a:effectLst/>
              <a:latin typeface="Arial" charset="0"/>
            </a:endParaRPr>
          </a:p>
        </p:txBody>
      </p:sp>
      <p:sp>
        <p:nvSpPr>
          <p:cNvPr id="488" name="Freeform 1061"/>
          <p:cNvSpPr>
            <a:spLocks/>
          </p:cNvSpPr>
          <p:nvPr/>
        </p:nvSpPr>
        <p:spPr bwMode="auto">
          <a:xfrm>
            <a:off x="6078202" y="4541116"/>
            <a:ext cx="146050" cy="146050"/>
          </a:xfrm>
          <a:custGeom>
            <a:avLst/>
            <a:gdLst/>
            <a:ahLst/>
            <a:cxnLst>
              <a:cxn ang="0">
                <a:pos x="44" y="0"/>
              </a:cxn>
              <a:cxn ang="0">
                <a:pos x="35" y="36"/>
              </a:cxn>
              <a:cxn ang="0">
                <a:pos x="0" y="36"/>
              </a:cxn>
              <a:cxn ang="0">
                <a:pos x="29" y="57"/>
              </a:cxn>
              <a:cxn ang="0">
                <a:pos x="18" y="92"/>
              </a:cxn>
              <a:cxn ang="0">
                <a:pos x="44" y="71"/>
              </a:cxn>
              <a:cxn ang="0">
                <a:pos x="70" y="92"/>
              </a:cxn>
              <a:cxn ang="0">
                <a:pos x="60" y="57"/>
              </a:cxn>
              <a:cxn ang="0">
                <a:pos x="89" y="36"/>
              </a:cxn>
              <a:cxn ang="0">
                <a:pos x="53" y="36"/>
              </a:cxn>
              <a:cxn ang="0">
                <a:pos x="44" y="0"/>
              </a:cxn>
            </a:cxnLst>
            <a:rect l="0" t="0" r="r" b="b"/>
            <a:pathLst>
              <a:path w="89" h="92">
                <a:moveTo>
                  <a:pt x="44" y="0"/>
                </a:moveTo>
                <a:lnTo>
                  <a:pt x="35" y="36"/>
                </a:lnTo>
                <a:lnTo>
                  <a:pt x="0" y="36"/>
                </a:lnTo>
                <a:lnTo>
                  <a:pt x="29" y="57"/>
                </a:lnTo>
                <a:lnTo>
                  <a:pt x="18" y="92"/>
                </a:lnTo>
                <a:lnTo>
                  <a:pt x="44" y="71"/>
                </a:lnTo>
                <a:lnTo>
                  <a:pt x="70" y="92"/>
                </a:lnTo>
                <a:lnTo>
                  <a:pt x="60" y="57"/>
                </a:lnTo>
                <a:lnTo>
                  <a:pt x="89" y="36"/>
                </a:lnTo>
                <a:lnTo>
                  <a:pt x="53" y="36"/>
                </a:lnTo>
                <a:lnTo>
                  <a:pt x="44" y="0"/>
                </a:lnTo>
                <a:close/>
              </a:path>
            </a:pathLst>
          </a:custGeom>
          <a:solidFill>
            <a:srgbClr val="FF9900"/>
          </a:solidFill>
          <a:ln w="7938">
            <a:solidFill>
              <a:srgbClr val="000000"/>
            </a:solidFill>
            <a:prstDash val="solid"/>
            <a:round/>
            <a:headEnd/>
            <a:tailEnd/>
          </a:ln>
        </p:spPr>
        <p:txBody>
          <a:bodyPr/>
          <a:lstStyle/>
          <a:p>
            <a:endParaRPr lang="en-US" sz="1800">
              <a:solidFill>
                <a:srgbClr val="000000"/>
              </a:solidFill>
              <a:effectLst/>
              <a:latin typeface="Arial" charset="0"/>
            </a:endParaRPr>
          </a:p>
        </p:txBody>
      </p:sp>
      <p:sp>
        <p:nvSpPr>
          <p:cNvPr id="489" name="Freeform 1113"/>
          <p:cNvSpPr>
            <a:spLocks/>
          </p:cNvSpPr>
          <p:nvPr/>
        </p:nvSpPr>
        <p:spPr bwMode="auto">
          <a:xfrm>
            <a:off x="1940078" y="4521597"/>
            <a:ext cx="153987" cy="165100"/>
          </a:xfrm>
          <a:custGeom>
            <a:avLst/>
            <a:gdLst/>
            <a:ahLst/>
            <a:cxnLst>
              <a:cxn ang="0">
                <a:pos x="0" y="0"/>
              </a:cxn>
              <a:cxn ang="0">
                <a:pos x="47" y="104"/>
              </a:cxn>
              <a:cxn ang="0">
                <a:pos x="94" y="0"/>
              </a:cxn>
              <a:cxn ang="0">
                <a:pos x="0" y="0"/>
              </a:cxn>
            </a:cxnLst>
            <a:rect l="0" t="0" r="r" b="b"/>
            <a:pathLst>
              <a:path w="94" h="104">
                <a:moveTo>
                  <a:pt x="0" y="0"/>
                </a:moveTo>
                <a:lnTo>
                  <a:pt x="47" y="104"/>
                </a:lnTo>
                <a:lnTo>
                  <a:pt x="94" y="0"/>
                </a:lnTo>
                <a:lnTo>
                  <a:pt x="0" y="0"/>
                </a:lnTo>
                <a:close/>
              </a:path>
            </a:pathLst>
          </a:custGeom>
          <a:solidFill>
            <a:srgbClr val="C0C0C0"/>
          </a:solidFill>
          <a:ln w="7938">
            <a:solidFill>
              <a:srgbClr val="000000"/>
            </a:solidFill>
            <a:prstDash val="solid"/>
            <a:round/>
            <a:headEnd/>
            <a:tailEnd/>
          </a:ln>
        </p:spPr>
        <p:txBody>
          <a:bodyPr/>
          <a:lstStyle/>
          <a:p>
            <a:endParaRPr lang="en-US" sz="1800">
              <a:solidFill>
                <a:srgbClr val="000000"/>
              </a:solidFill>
              <a:effectLst/>
              <a:latin typeface="Arial" charset="0"/>
            </a:endParaRPr>
          </a:p>
        </p:txBody>
      </p:sp>
      <p:sp>
        <p:nvSpPr>
          <p:cNvPr id="490" name="Rectangle 980"/>
          <p:cNvSpPr>
            <a:spLocks noChangeArrowheads="1"/>
          </p:cNvSpPr>
          <p:nvPr/>
        </p:nvSpPr>
        <p:spPr bwMode="auto">
          <a:xfrm>
            <a:off x="2516995" y="1953799"/>
            <a:ext cx="2773097" cy="274320"/>
          </a:xfrm>
          <a:prstGeom prst="rect">
            <a:avLst/>
          </a:prstGeom>
          <a:pattFill prst="wdUpDiag">
            <a:fgClr>
              <a:srgbClr val="80FFFF"/>
            </a:fgClr>
            <a:bgClr>
              <a:srgbClr val="FFFFFF"/>
            </a:bgClr>
          </a:pattFill>
          <a:ln w="17526">
            <a:solidFill>
              <a:srgbClr val="000000"/>
            </a:solidFill>
            <a:round/>
            <a:headEnd/>
            <a:tailEnd/>
          </a:ln>
        </p:spPr>
        <p:txBody>
          <a:bodyPr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srgbClr val="000000"/>
                </a:solidFill>
                <a:effectLst/>
                <a:uLnTx/>
                <a:uFillTx/>
                <a:latin typeface="Arial" charset="0"/>
              </a:rPr>
              <a:t>2017 SR: FY21 – FY23</a:t>
            </a:r>
          </a:p>
        </p:txBody>
      </p:sp>
      <p:sp>
        <p:nvSpPr>
          <p:cNvPr id="491" name="Freeform 1113"/>
          <p:cNvSpPr>
            <a:spLocks/>
          </p:cNvSpPr>
          <p:nvPr/>
        </p:nvSpPr>
        <p:spPr bwMode="auto">
          <a:xfrm>
            <a:off x="4753057" y="4514119"/>
            <a:ext cx="153987" cy="165100"/>
          </a:xfrm>
          <a:custGeom>
            <a:avLst/>
            <a:gdLst/>
            <a:ahLst/>
            <a:cxnLst>
              <a:cxn ang="0">
                <a:pos x="0" y="0"/>
              </a:cxn>
              <a:cxn ang="0">
                <a:pos x="47" y="104"/>
              </a:cxn>
              <a:cxn ang="0">
                <a:pos x="94" y="0"/>
              </a:cxn>
              <a:cxn ang="0">
                <a:pos x="0" y="0"/>
              </a:cxn>
            </a:cxnLst>
            <a:rect l="0" t="0" r="r" b="b"/>
            <a:pathLst>
              <a:path w="94" h="104">
                <a:moveTo>
                  <a:pt x="0" y="0"/>
                </a:moveTo>
                <a:lnTo>
                  <a:pt x="47" y="104"/>
                </a:lnTo>
                <a:lnTo>
                  <a:pt x="94" y="0"/>
                </a:lnTo>
                <a:lnTo>
                  <a:pt x="0" y="0"/>
                </a:lnTo>
                <a:close/>
              </a:path>
            </a:pathLst>
          </a:custGeom>
          <a:solidFill>
            <a:srgbClr val="C0C0C0"/>
          </a:solidFill>
          <a:ln w="7938">
            <a:solidFill>
              <a:srgbClr val="000000"/>
            </a:solidFill>
            <a:prstDash val="solid"/>
            <a:round/>
            <a:headEnd/>
            <a:tailEnd/>
          </a:ln>
        </p:spPr>
        <p:txBody>
          <a:bodyPr/>
          <a:lstStyle/>
          <a:p>
            <a:endParaRPr lang="en-US" sz="1800">
              <a:solidFill>
                <a:srgbClr val="000000"/>
              </a:solidFill>
              <a:effectLst/>
              <a:latin typeface="Arial" charset="0"/>
            </a:endParaRPr>
          </a:p>
        </p:txBody>
      </p:sp>
      <p:sp>
        <p:nvSpPr>
          <p:cNvPr id="492" name="Rectangle 980"/>
          <p:cNvSpPr>
            <a:spLocks noChangeArrowheads="1"/>
          </p:cNvSpPr>
          <p:nvPr/>
        </p:nvSpPr>
        <p:spPr bwMode="auto">
          <a:xfrm>
            <a:off x="1804610" y="1953799"/>
            <a:ext cx="714768" cy="274320"/>
          </a:xfrm>
          <a:prstGeom prst="rect">
            <a:avLst/>
          </a:prstGeom>
          <a:solidFill>
            <a:srgbClr val="80FFFF"/>
          </a:solidFill>
          <a:ln w="17526">
            <a:solidFill>
              <a:srgbClr val="000000"/>
            </a:solidFill>
            <a:round/>
            <a:headEnd/>
            <a:tailEnd/>
          </a:ln>
        </p:spPr>
        <p:txBody>
          <a:bodyPr anchor="ctr" anchorCtr="0"/>
          <a:lstStyle/>
          <a:p>
            <a:pPr algn="ctr"/>
            <a:r>
              <a:rPr lang="en-US" sz="1050" b="1" dirty="0" smtClean="0">
                <a:solidFill>
                  <a:srgbClr val="000000"/>
                </a:solidFill>
                <a:effectLst/>
                <a:latin typeface="Arial" charset="0"/>
              </a:rPr>
              <a:t>2017 SR</a:t>
            </a:r>
            <a:endParaRPr lang="en-US" sz="1050" b="1" dirty="0">
              <a:solidFill>
                <a:srgbClr val="000000"/>
              </a:solidFill>
              <a:effectLst/>
              <a:latin typeface="Arial" charset="0"/>
            </a:endParaRPr>
          </a:p>
        </p:txBody>
      </p:sp>
      <p:sp>
        <p:nvSpPr>
          <p:cNvPr id="493" name="Rectangle 980"/>
          <p:cNvSpPr>
            <a:spLocks noChangeArrowheads="1"/>
          </p:cNvSpPr>
          <p:nvPr/>
        </p:nvSpPr>
        <p:spPr bwMode="auto">
          <a:xfrm>
            <a:off x="2519379" y="2228119"/>
            <a:ext cx="2782465" cy="274320"/>
          </a:xfrm>
          <a:prstGeom prst="rect">
            <a:avLst/>
          </a:prstGeom>
          <a:solidFill>
            <a:srgbClr val="80FFFF"/>
          </a:solidFill>
          <a:ln w="17526">
            <a:solidFill>
              <a:srgbClr val="000000"/>
            </a:solidFill>
            <a:round/>
            <a:headEnd/>
            <a:tailEnd/>
          </a:ln>
        </p:spPr>
        <p:txBody>
          <a:bodyPr anchor="ctr" anchorCtr="0"/>
          <a:lstStyle/>
          <a:p>
            <a:pPr algn="ctr"/>
            <a:r>
              <a:rPr lang="en-US" sz="1200" b="1" dirty="0" smtClean="0">
                <a:solidFill>
                  <a:srgbClr val="000000"/>
                </a:solidFill>
                <a:effectLst/>
                <a:latin typeface="Arial" charset="0"/>
              </a:rPr>
              <a:t>2020 SR: FY21 – FY23</a:t>
            </a:r>
            <a:endParaRPr lang="en-US" sz="1200" b="1" dirty="0">
              <a:solidFill>
                <a:srgbClr val="000000"/>
              </a:solidFill>
              <a:effectLst/>
              <a:latin typeface="Arial" charset="0"/>
            </a:endParaRPr>
          </a:p>
        </p:txBody>
      </p:sp>
      <p:sp>
        <p:nvSpPr>
          <p:cNvPr id="494" name="Rectangle 980"/>
          <p:cNvSpPr>
            <a:spLocks noChangeArrowheads="1"/>
          </p:cNvSpPr>
          <p:nvPr/>
        </p:nvSpPr>
        <p:spPr bwMode="auto">
          <a:xfrm>
            <a:off x="5290092" y="2228119"/>
            <a:ext cx="2762829" cy="274320"/>
          </a:xfrm>
          <a:prstGeom prst="rect">
            <a:avLst/>
          </a:prstGeom>
          <a:pattFill prst="wdUpDiag">
            <a:fgClr>
              <a:srgbClr val="80FFFF"/>
            </a:fgClr>
            <a:bgClr>
              <a:srgbClr val="FFFFFF"/>
            </a:bgClr>
          </a:pattFill>
          <a:ln w="17526">
            <a:solidFill>
              <a:srgbClr val="000000"/>
            </a:solidFill>
            <a:round/>
            <a:headEnd/>
            <a:tailEnd/>
          </a:ln>
        </p:spPr>
        <p:txBody>
          <a:bodyPr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srgbClr val="000000"/>
                </a:solidFill>
                <a:effectLst/>
                <a:uLnTx/>
                <a:uFillTx/>
                <a:latin typeface="Arial" charset="0"/>
              </a:rPr>
              <a:t>2020 SR: FY24 – FY26</a:t>
            </a:r>
          </a:p>
        </p:txBody>
      </p:sp>
      <p:sp>
        <p:nvSpPr>
          <p:cNvPr id="495" name="Rectangle 980"/>
          <p:cNvSpPr>
            <a:spLocks noChangeArrowheads="1"/>
          </p:cNvSpPr>
          <p:nvPr/>
        </p:nvSpPr>
        <p:spPr bwMode="auto">
          <a:xfrm>
            <a:off x="5290092" y="2504373"/>
            <a:ext cx="2764475" cy="274320"/>
          </a:xfrm>
          <a:prstGeom prst="rect">
            <a:avLst/>
          </a:prstGeom>
          <a:solidFill>
            <a:srgbClr val="80FFFF"/>
          </a:solidFill>
          <a:ln w="17526">
            <a:solidFill>
              <a:srgbClr val="000000"/>
            </a:solidFill>
            <a:round/>
            <a:headEnd/>
            <a:tailEnd/>
          </a:ln>
        </p:spPr>
        <p:txBody>
          <a:bodyPr anchor="ctr" anchorCtr="0"/>
          <a:lstStyle/>
          <a:p>
            <a:pPr algn="ctr"/>
            <a:r>
              <a:rPr lang="en-US" sz="1200" b="1" dirty="0" smtClean="0">
                <a:solidFill>
                  <a:srgbClr val="000000"/>
                </a:solidFill>
                <a:effectLst/>
                <a:latin typeface="Arial" charset="0"/>
              </a:rPr>
              <a:t>2023 SR: FY24 – FY26</a:t>
            </a:r>
            <a:endParaRPr lang="en-US" sz="1200" b="1" dirty="0">
              <a:solidFill>
                <a:srgbClr val="000000"/>
              </a:solidFill>
              <a:effectLst/>
              <a:latin typeface="Arial" charset="0"/>
            </a:endParaRPr>
          </a:p>
        </p:txBody>
      </p:sp>
      <p:sp>
        <p:nvSpPr>
          <p:cNvPr id="496" name="Rectangle 994"/>
          <p:cNvSpPr>
            <a:spLocks noChangeArrowheads="1"/>
          </p:cNvSpPr>
          <p:nvPr/>
        </p:nvSpPr>
        <p:spPr bwMode="auto">
          <a:xfrm>
            <a:off x="2118225" y="4511075"/>
            <a:ext cx="298928" cy="307777"/>
          </a:xfrm>
          <a:prstGeom prst="rect">
            <a:avLst/>
          </a:prstGeom>
          <a:noFill/>
          <a:ln w="9525">
            <a:noFill/>
            <a:miter lim="800000"/>
            <a:headEnd/>
            <a:tailEnd/>
          </a:ln>
        </p:spPr>
        <p:txBody>
          <a:bodyPr wrap="none" lIns="0" tIns="0" rIns="0" bIns="0">
            <a:spAutoFit/>
          </a:bodyPr>
          <a:lstStyle/>
          <a:p>
            <a:pPr algn="ctr"/>
            <a:r>
              <a:rPr lang="en-US" sz="1000" dirty="0" smtClean="0">
                <a:solidFill>
                  <a:srgbClr val="000000"/>
                </a:solidFill>
                <a:effectLst/>
                <a:latin typeface="Arial" charset="0"/>
              </a:rPr>
              <a:t>SRP </a:t>
            </a:r>
          </a:p>
          <a:p>
            <a:endParaRPr lang="en-US" sz="1000" dirty="0" smtClean="0">
              <a:solidFill>
                <a:srgbClr val="000000"/>
              </a:solidFill>
              <a:effectLst/>
              <a:latin typeface="Arial" charset="0"/>
            </a:endParaRPr>
          </a:p>
        </p:txBody>
      </p:sp>
      <p:sp>
        <p:nvSpPr>
          <p:cNvPr id="497" name="Rectangle 994"/>
          <p:cNvSpPr>
            <a:spLocks noChangeArrowheads="1"/>
          </p:cNvSpPr>
          <p:nvPr/>
        </p:nvSpPr>
        <p:spPr bwMode="auto">
          <a:xfrm>
            <a:off x="4925084" y="4540356"/>
            <a:ext cx="298928" cy="307777"/>
          </a:xfrm>
          <a:prstGeom prst="rect">
            <a:avLst/>
          </a:prstGeom>
          <a:noFill/>
          <a:ln w="9525">
            <a:noFill/>
            <a:miter lim="800000"/>
            <a:headEnd/>
            <a:tailEnd/>
          </a:ln>
        </p:spPr>
        <p:txBody>
          <a:bodyPr wrap="none" lIns="0" tIns="0" rIns="0" bIns="0">
            <a:spAutoFit/>
          </a:bodyPr>
          <a:lstStyle/>
          <a:p>
            <a:pPr algn="ctr"/>
            <a:r>
              <a:rPr lang="en-US" sz="1000" dirty="0" smtClean="0">
                <a:solidFill>
                  <a:srgbClr val="000000"/>
                </a:solidFill>
                <a:effectLst/>
                <a:latin typeface="Arial" charset="0"/>
              </a:rPr>
              <a:t>SRP </a:t>
            </a:r>
          </a:p>
          <a:p>
            <a:endParaRPr lang="en-US" sz="1000" dirty="0" smtClean="0">
              <a:solidFill>
                <a:srgbClr val="000000"/>
              </a:solidFill>
              <a:effectLst/>
              <a:latin typeface="Arial" charset="0"/>
            </a:endParaRPr>
          </a:p>
        </p:txBody>
      </p:sp>
      <p:sp>
        <p:nvSpPr>
          <p:cNvPr id="498" name="Freeform 972"/>
          <p:cNvSpPr>
            <a:spLocks/>
          </p:cNvSpPr>
          <p:nvPr/>
        </p:nvSpPr>
        <p:spPr bwMode="auto">
          <a:xfrm>
            <a:off x="6716922" y="4503286"/>
            <a:ext cx="155575" cy="165100"/>
          </a:xfrm>
          <a:custGeom>
            <a:avLst/>
            <a:gdLst/>
            <a:ahLst/>
            <a:cxnLst>
              <a:cxn ang="0">
                <a:pos x="0" y="0"/>
              </a:cxn>
              <a:cxn ang="0">
                <a:pos x="47" y="104"/>
              </a:cxn>
              <a:cxn ang="0">
                <a:pos x="94" y="0"/>
              </a:cxn>
              <a:cxn ang="0">
                <a:pos x="0" y="0"/>
              </a:cxn>
            </a:cxnLst>
            <a:rect l="0" t="0" r="r" b="b"/>
            <a:pathLst>
              <a:path w="94" h="104">
                <a:moveTo>
                  <a:pt x="0" y="0"/>
                </a:moveTo>
                <a:lnTo>
                  <a:pt x="47" y="104"/>
                </a:lnTo>
                <a:lnTo>
                  <a:pt x="94" y="0"/>
                </a:lnTo>
                <a:lnTo>
                  <a:pt x="0" y="0"/>
                </a:lnTo>
                <a:close/>
              </a:path>
            </a:pathLst>
          </a:custGeom>
          <a:solidFill>
            <a:srgbClr val="000000"/>
          </a:solidFill>
          <a:ln w="7938">
            <a:solidFill>
              <a:srgbClr val="000000"/>
            </a:solidFill>
            <a:prstDash val="solid"/>
            <a:round/>
            <a:headEnd/>
            <a:tailEnd/>
          </a:ln>
        </p:spPr>
        <p:txBody>
          <a:bodyPr/>
          <a:lstStyle/>
          <a:p>
            <a:endParaRPr lang="en-US" sz="1800">
              <a:solidFill>
                <a:srgbClr val="000000"/>
              </a:solidFill>
              <a:effectLst/>
              <a:latin typeface="Arial" charset="0"/>
            </a:endParaRPr>
          </a:p>
        </p:txBody>
      </p:sp>
      <p:sp>
        <p:nvSpPr>
          <p:cNvPr id="499" name="Rectangle 994"/>
          <p:cNvSpPr>
            <a:spLocks noChangeArrowheads="1"/>
          </p:cNvSpPr>
          <p:nvPr/>
        </p:nvSpPr>
        <p:spPr bwMode="auto">
          <a:xfrm>
            <a:off x="5894120" y="4191000"/>
            <a:ext cx="553036" cy="307777"/>
          </a:xfrm>
          <a:prstGeom prst="rect">
            <a:avLst/>
          </a:prstGeom>
          <a:solidFill>
            <a:srgbClr val="FFF0D9"/>
          </a:solidFill>
          <a:ln w="9525">
            <a:noFill/>
            <a:miter lim="800000"/>
            <a:headEnd/>
            <a:tailEnd/>
          </a:ln>
        </p:spPr>
        <p:txBody>
          <a:bodyPr wrap="none" lIns="0" tIns="0" rIns="0" bIns="0">
            <a:spAutoFit/>
          </a:bodyPr>
          <a:lstStyle/>
          <a:p>
            <a:pPr algn="ctr"/>
            <a:r>
              <a:rPr lang="en-US" sz="1000" dirty="0" smtClean="0">
                <a:solidFill>
                  <a:srgbClr val="000000"/>
                </a:solidFill>
                <a:effectLst/>
                <a:latin typeface="Arial" charset="0"/>
              </a:rPr>
              <a:t>Aura </a:t>
            </a:r>
            <a:endParaRPr lang="en-US" sz="1000" dirty="0" smtClean="0">
              <a:solidFill>
                <a:srgbClr val="000000"/>
              </a:solidFill>
              <a:effectLst/>
              <a:latin typeface="Arial" charset="0"/>
            </a:endParaRPr>
          </a:p>
          <a:p>
            <a:pPr algn="ctr"/>
            <a:r>
              <a:rPr lang="en-US" sz="1000" dirty="0" smtClean="0">
                <a:solidFill>
                  <a:srgbClr val="000000"/>
                </a:solidFill>
                <a:effectLst/>
                <a:latin typeface="Arial" charset="0"/>
              </a:rPr>
              <a:t>20-Years </a:t>
            </a:r>
            <a:endParaRPr lang="en-US" sz="1000" dirty="0" smtClean="0">
              <a:solidFill>
                <a:srgbClr val="000000"/>
              </a:solidFill>
              <a:effectLst/>
              <a:latin typeface="Arial" charset="0"/>
            </a:endParaRPr>
          </a:p>
        </p:txBody>
      </p:sp>
      <p:sp>
        <p:nvSpPr>
          <p:cNvPr id="500" name="Rectangle 994"/>
          <p:cNvSpPr>
            <a:spLocks noChangeArrowheads="1"/>
          </p:cNvSpPr>
          <p:nvPr/>
        </p:nvSpPr>
        <p:spPr bwMode="auto">
          <a:xfrm>
            <a:off x="6705600" y="4327085"/>
            <a:ext cx="185948" cy="153888"/>
          </a:xfrm>
          <a:prstGeom prst="rect">
            <a:avLst/>
          </a:prstGeom>
          <a:noFill/>
          <a:ln w="9525">
            <a:noFill/>
            <a:miter lim="800000"/>
            <a:headEnd/>
            <a:tailEnd/>
          </a:ln>
        </p:spPr>
        <p:txBody>
          <a:bodyPr wrap="none" lIns="0" tIns="0" rIns="0" bIns="0">
            <a:spAutoFit/>
          </a:bodyPr>
          <a:lstStyle/>
          <a:p>
            <a:pPr algn="ctr"/>
            <a:r>
              <a:rPr lang="en-US" sz="1000" b="1" dirty="0" smtClean="0">
                <a:solidFill>
                  <a:srgbClr val="000000"/>
                </a:solidFill>
                <a:effectLst/>
                <a:latin typeface="Arial" charset="0"/>
              </a:rPr>
              <a:t>DR</a:t>
            </a:r>
          </a:p>
        </p:txBody>
      </p:sp>
      <p:sp>
        <p:nvSpPr>
          <p:cNvPr id="501" name="Rectangle 994"/>
          <p:cNvSpPr>
            <a:spLocks noChangeArrowheads="1"/>
          </p:cNvSpPr>
          <p:nvPr/>
        </p:nvSpPr>
        <p:spPr bwMode="auto">
          <a:xfrm>
            <a:off x="698403" y="2940362"/>
            <a:ext cx="1089976" cy="1138773"/>
          </a:xfrm>
          <a:prstGeom prst="rect">
            <a:avLst/>
          </a:prstGeom>
          <a:noFill/>
          <a:ln w="9525">
            <a:noFill/>
            <a:miter lim="800000"/>
            <a:headEnd/>
            <a:tailEnd/>
          </a:ln>
        </p:spPr>
        <p:txBody>
          <a:bodyPr wrap="square" lIns="0" tIns="0" rIns="0" bIns="0">
            <a:spAutoFit/>
          </a:bodyPr>
          <a:lstStyle/>
          <a:p>
            <a:pPr algn="ctr"/>
            <a:r>
              <a:rPr lang="en-US" sz="1600" b="1" dirty="0" smtClean="0">
                <a:solidFill>
                  <a:srgbClr val="000000"/>
                </a:solidFill>
                <a:effectLst/>
                <a:latin typeface="Calibri" panose="020F0502020204030204" pitchFamily="34" charset="0"/>
                <a:cs typeface="Calibri" panose="020F0502020204030204" pitchFamily="34" charset="0"/>
              </a:rPr>
              <a:t>Spacecraft </a:t>
            </a:r>
          </a:p>
          <a:p>
            <a:pPr algn="ctr"/>
            <a:r>
              <a:rPr lang="en-US" sz="1600" b="1" dirty="0" smtClean="0">
                <a:solidFill>
                  <a:srgbClr val="000000"/>
                </a:solidFill>
                <a:effectLst/>
                <a:latin typeface="Calibri" panose="020F0502020204030204" pitchFamily="34" charset="0"/>
                <a:cs typeface="Calibri" panose="020F0502020204030204" pitchFamily="34" charset="0"/>
              </a:rPr>
              <a:t>&amp; Instrument Activities </a:t>
            </a:r>
          </a:p>
          <a:p>
            <a:endParaRPr lang="en-US" sz="1000" dirty="0" smtClean="0">
              <a:solidFill>
                <a:srgbClr val="000000"/>
              </a:solidFill>
              <a:effectLst/>
              <a:latin typeface="Arial" charset="0"/>
            </a:endParaRPr>
          </a:p>
        </p:txBody>
      </p:sp>
      <p:sp>
        <p:nvSpPr>
          <p:cNvPr id="502" name="Rectangle 501"/>
          <p:cNvSpPr/>
          <p:nvPr/>
        </p:nvSpPr>
        <p:spPr bwMode="auto">
          <a:xfrm>
            <a:off x="5087143" y="3232117"/>
            <a:ext cx="116600" cy="132010"/>
          </a:xfrm>
          <a:prstGeom prst="rect">
            <a:avLst/>
          </a:prstGeom>
          <a:solidFill>
            <a:srgbClr val="824100"/>
          </a:solidFill>
          <a:ln w="12700" cap="flat" cmpd="sng" algn="ctr">
            <a:solidFill>
              <a:srgbClr val="0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2000" b="1" i="0" u="none" strike="noStrike" kern="0" cap="none" spc="0" normalizeH="0" baseline="0" noProof="0" smtClean="0">
              <a:ln>
                <a:noFill/>
              </a:ln>
              <a:solidFill>
                <a:srgbClr val="000000"/>
              </a:solidFill>
              <a:effectLst/>
              <a:uLnTx/>
              <a:uFillTx/>
              <a:latin typeface="Arial" charset="0"/>
            </a:endParaRPr>
          </a:p>
        </p:txBody>
      </p:sp>
      <p:sp>
        <p:nvSpPr>
          <p:cNvPr id="503" name="Rectangle 994"/>
          <p:cNvSpPr>
            <a:spLocks noChangeArrowheads="1"/>
          </p:cNvSpPr>
          <p:nvPr/>
        </p:nvSpPr>
        <p:spPr bwMode="auto">
          <a:xfrm>
            <a:off x="4701058" y="3224478"/>
            <a:ext cx="411972" cy="307777"/>
          </a:xfrm>
          <a:prstGeom prst="rect">
            <a:avLst/>
          </a:prstGeom>
          <a:noFill/>
          <a:ln w="9525">
            <a:noFill/>
            <a:miter lim="800000"/>
            <a:headEnd/>
            <a:tailEnd/>
          </a:ln>
        </p:spPr>
        <p:txBody>
          <a:bodyPr wrap="none" lIns="0" tIns="0" rIns="0" bIns="0">
            <a:spAutoFit/>
          </a:bodyPr>
          <a:lstStyle/>
          <a:p>
            <a:pPr algn="ctr"/>
            <a:r>
              <a:rPr lang="en-US" sz="1000" b="1" dirty="0" smtClean="0">
                <a:solidFill>
                  <a:srgbClr val="000000"/>
                </a:solidFill>
                <a:effectLst/>
                <a:latin typeface="Arial" charset="0"/>
              </a:rPr>
              <a:t>CEMs </a:t>
            </a:r>
          </a:p>
          <a:p>
            <a:endParaRPr lang="en-US" sz="1000" b="1" dirty="0" smtClean="0">
              <a:solidFill>
                <a:srgbClr val="000000"/>
              </a:solidFill>
              <a:effectLst/>
              <a:latin typeface="Arial" charset="0"/>
            </a:endParaRPr>
          </a:p>
        </p:txBody>
      </p:sp>
      <p:sp>
        <p:nvSpPr>
          <p:cNvPr id="504" name="Rectangle 503"/>
          <p:cNvSpPr/>
          <p:nvPr/>
        </p:nvSpPr>
        <p:spPr bwMode="auto">
          <a:xfrm>
            <a:off x="5121711" y="3460717"/>
            <a:ext cx="116600" cy="132010"/>
          </a:xfrm>
          <a:prstGeom prst="rect">
            <a:avLst/>
          </a:prstGeom>
          <a:solidFill>
            <a:srgbClr val="FFCB97"/>
          </a:solidFill>
          <a:ln w="12700" cap="flat" cmpd="sng" algn="ctr">
            <a:solidFill>
              <a:srgbClr val="0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2000" b="1" i="0" u="none" strike="noStrike" kern="0" cap="none" spc="0" normalizeH="0" baseline="0" noProof="0" smtClean="0">
              <a:ln>
                <a:noFill/>
              </a:ln>
              <a:solidFill>
                <a:srgbClr val="000000"/>
              </a:solidFill>
              <a:effectLst/>
              <a:uLnTx/>
              <a:uFillTx/>
              <a:latin typeface="Arial" charset="0"/>
            </a:endParaRPr>
          </a:p>
        </p:txBody>
      </p:sp>
      <p:sp>
        <p:nvSpPr>
          <p:cNvPr id="505" name="Rectangle 994"/>
          <p:cNvSpPr>
            <a:spLocks noChangeArrowheads="1"/>
          </p:cNvSpPr>
          <p:nvPr/>
        </p:nvSpPr>
        <p:spPr bwMode="auto">
          <a:xfrm>
            <a:off x="4756822" y="3452926"/>
            <a:ext cx="376706" cy="307777"/>
          </a:xfrm>
          <a:prstGeom prst="rect">
            <a:avLst/>
          </a:prstGeom>
          <a:noFill/>
          <a:ln w="9525">
            <a:noFill/>
            <a:miter lim="800000"/>
            <a:headEnd/>
            <a:tailEnd/>
          </a:ln>
        </p:spPr>
        <p:txBody>
          <a:bodyPr wrap="none" lIns="0" tIns="0" rIns="0" bIns="0">
            <a:spAutoFit/>
          </a:bodyPr>
          <a:lstStyle/>
          <a:p>
            <a:pPr algn="ctr"/>
            <a:r>
              <a:rPr lang="en-US" sz="1000" b="1" dirty="0" smtClean="0">
                <a:solidFill>
                  <a:srgbClr val="000000"/>
                </a:solidFill>
                <a:effectLst/>
                <a:latin typeface="Arial" charset="0"/>
              </a:rPr>
              <a:t>PLMs </a:t>
            </a:r>
          </a:p>
          <a:p>
            <a:endParaRPr lang="en-US" sz="1000" b="1" dirty="0" smtClean="0">
              <a:solidFill>
                <a:srgbClr val="000000"/>
              </a:solidFill>
              <a:effectLst/>
              <a:latin typeface="Arial" charset="0"/>
            </a:endParaRPr>
          </a:p>
        </p:txBody>
      </p:sp>
      <p:sp>
        <p:nvSpPr>
          <p:cNvPr id="506" name="Freeform 972"/>
          <p:cNvSpPr>
            <a:spLocks/>
          </p:cNvSpPr>
          <p:nvPr/>
        </p:nvSpPr>
        <p:spPr bwMode="auto">
          <a:xfrm>
            <a:off x="7119485" y="4497382"/>
            <a:ext cx="155575" cy="165100"/>
          </a:xfrm>
          <a:custGeom>
            <a:avLst/>
            <a:gdLst/>
            <a:ahLst/>
            <a:cxnLst>
              <a:cxn ang="0">
                <a:pos x="0" y="0"/>
              </a:cxn>
              <a:cxn ang="0">
                <a:pos x="47" y="104"/>
              </a:cxn>
              <a:cxn ang="0">
                <a:pos x="94" y="0"/>
              </a:cxn>
              <a:cxn ang="0">
                <a:pos x="0" y="0"/>
              </a:cxn>
            </a:cxnLst>
            <a:rect l="0" t="0" r="r" b="b"/>
            <a:pathLst>
              <a:path w="94" h="104">
                <a:moveTo>
                  <a:pt x="0" y="0"/>
                </a:moveTo>
                <a:lnTo>
                  <a:pt x="47" y="104"/>
                </a:lnTo>
                <a:lnTo>
                  <a:pt x="94" y="0"/>
                </a:lnTo>
                <a:lnTo>
                  <a:pt x="0" y="0"/>
                </a:lnTo>
                <a:close/>
              </a:path>
            </a:pathLst>
          </a:custGeom>
          <a:solidFill>
            <a:srgbClr val="000000"/>
          </a:solidFill>
          <a:ln w="7938">
            <a:solidFill>
              <a:srgbClr val="000000"/>
            </a:solidFill>
            <a:prstDash val="solid"/>
            <a:round/>
            <a:headEnd/>
            <a:tailEnd/>
          </a:ln>
        </p:spPr>
        <p:txBody>
          <a:bodyPr/>
          <a:lstStyle/>
          <a:p>
            <a:endParaRPr lang="en-US" sz="1800">
              <a:solidFill>
                <a:srgbClr val="000000"/>
              </a:solidFill>
              <a:effectLst/>
              <a:latin typeface="Arial" charset="0"/>
            </a:endParaRPr>
          </a:p>
        </p:txBody>
      </p:sp>
      <p:sp>
        <p:nvSpPr>
          <p:cNvPr id="507" name="Rectangle 994"/>
          <p:cNvSpPr>
            <a:spLocks noChangeArrowheads="1"/>
          </p:cNvSpPr>
          <p:nvPr/>
        </p:nvSpPr>
        <p:spPr bwMode="auto">
          <a:xfrm>
            <a:off x="7082432" y="4327085"/>
            <a:ext cx="278923" cy="153888"/>
          </a:xfrm>
          <a:prstGeom prst="rect">
            <a:avLst/>
          </a:prstGeom>
          <a:solidFill>
            <a:srgbClr val="FFECD9"/>
          </a:solidFill>
          <a:ln w="9525">
            <a:noFill/>
            <a:miter lim="800000"/>
            <a:headEnd/>
            <a:tailEnd/>
          </a:ln>
        </p:spPr>
        <p:txBody>
          <a:bodyPr wrap="none" lIns="0" tIns="0" rIns="0" bIns="0">
            <a:spAutoFit/>
          </a:bodyPr>
          <a:lstStyle/>
          <a:p>
            <a:pPr algn="ctr"/>
            <a:r>
              <a:rPr lang="en-US" sz="1000" b="1" dirty="0" smtClean="0">
                <a:solidFill>
                  <a:srgbClr val="000000"/>
                </a:solidFill>
                <a:effectLst/>
                <a:latin typeface="Arial" charset="0"/>
              </a:rPr>
              <a:t>DRR</a:t>
            </a:r>
          </a:p>
        </p:txBody>
      </p:sp>
      <p:sp>
        <p:nvSpPr>
          <p:cNvPr id="508" name="Freeform 972"/>
          <p:cNvSpPr>
            <a:spLocks/>
          </p:cNvSpPr>
          <p:nvPr/>
        </p:nvSpPr>
        <p:spPr bwMode="auto">
          <a:xfrm>
            <a:off x="6906574" y="4233120"/>
            <a:ext cx="155575" cy="165100"/>
          </a:xfrm>
          <a:custGeom>
            <a:avLst/>
            <a:gdLst/>
            <a:ahLst/>
            <a:cxnLst>
              <a:cxn ang="0">
                <a:pos x="0" y="0"/>
              </a:cxn>
              <a:cxn ang="0">
                <a:pos x="47" y="104"/>
              </a:cxn>
              <a:cxn ang="0">
                <a:pos x="94" y="0"/>
              </a:cxn>
              <a:cxn ang="0">
                <a:pos x="0" y="0"/>
              </a:cxn>
            </a:cxnLst>
            <a:rect l="0" t="0" r="r" b="b"/>
            <a:pathLst>
              <a:path w="94" h="104">
                <a:moveTo>
                  <a:pt x="0" y="0"/>
                </a:moveTo>
                <a:lnTo>
                  <a:pt x="47" y="104"/>
                </a:lnTo>
                <a:lnTo>
                  <a:pt x="94" y="0"/>
                </a:lnTo>
                <a:lnTo>
                  <a:pt x="0" y="0"/>
                </a:lnTo>
                <a:close/>
              </a:path>
            </a:pathLst>
          </a:custGeom>
          <a:solidFill>
            <a:srgbClr val="000000"/>
          </a:solidFill>
          <a:ln w="7938">
            <a:solidFill>
              <a:srgbClr val="000000"/>
            </a:solidFill>
            <a:prstDash val="solid"/>
            <a:round/>
            <a:headEnd/>
            <a:tailEnd/>
          </a:ln>
        </p:spPr>
        <p:txBody>
          <a:bodyPr/>
          <a:lstStyle/>
          <a:p>
            <a:endParaRPr lang="en-US" sz="1800">
              <a:solidFill>
                <a:srgbClr val="000000"/>
              </a:solidFill>
              <a:effectLst/>
              <a:latin typeface="Arial" charset="0"/>
            </a:endParaRPr>
          </a:p>
        </p:txBody>
      </p:sp>
      <p:sp>
        <p:nvSpPr>
          <p:cNvPr id="509" name="Rectangle 994"/>
          <p:cNvSpPr>
            <a:spLocks noChangeArrowheads="1"/>
          </p:cNvSpPr>
          <p:nvPr/>
        </p:nvSpPr>
        <p:spPr bwMode="auto">
          <a:xfrm>
            <a:off x="6791859" y="4056919"/>
            <a:ext cx="392736" cy="153888"/>
          </a:xfrm>
          <a:prstGeom prst="rect">
            <a:avLst/>
          </a:prstGeom>
          <a:noFill/>
          <a:ln w="9525">
            <a:noFill/>
            <a:miter lim="800000"/>
            <a:headEnd/>
            <a:tailEnd/>
          </a:ln>
        </p:spPr>
        <p:txBody>
          <a:bodyPr wrap="none" lIns="0" tIns="0" rIns="0" bIns="0">
            <a:spAutoFit/>
          </a:bodyPr>
          <a:lstStyle/>
          <a:p>
            <a:pPr algn="ctr"/>
            <a:r>
              <a:rPr lang="en-US" sz="1000" b="1" dirty="0" smtClean="0">
                <a:solidFill>
                  <a:srgbClr val="000000"/>
                </a:solidFill>
                <a:effectLst/>
                <a:latin typeface="Arial" charset="0"/>
              </a:rPr>
              <a:t>KDP-F</a:t>
            </a:r>
          </a:p>
        </p:txBody>
      </p:sp>
      <p:sp>
        <p:nvSpPr>
          <p:cNvPr id="510" name="Rectangle 509"/>
          <p:cNvSpPr/>
          <p:nvPr/>
        </p:nvSpPr>
        <p:spPr bwMode="auto">
          <a:xfrm>
            <a:off x="7088987" y="3229773"/>
            <a:ext cx="116600" cy="132010"/>
          </a:xfrm>
          <a:prstGeom prst="rect">
            <a:avLst/>
          </a:prstGeom>
          <a:solidFill>
            <a:srgbClr val="0000FF"/>
          </a:solidFill>
          <a:ln w="12700" cap="flat" cmpd="sng" algn="ctr">
            <a:solidFill>
              <a:srgbClr val="0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2000" b="1" i="0" u="none" strike="noStrike" kern="0" cap="none" spc="0" normalizeH="0" baseline="0" noProof="0" smtClean="0">
              <a:ln>
                <a:noFill/>
              </a:ln>
              <a:solidFill>
                <a:srgbClr val="000000"/>
              </a:solidFill>
              <a:effectLst/>
              <a:uLnTx/>
              <a:uFillTx/>
              <a:latin typeface="Arial" charset="0"/>
            </a:endParaRPr>
          </a:p>
        </p:txBody>
      </p:sp>
      <p:sp>
        <p:nvSpPr>
          <p:cNvPr id="511" name="Rectangle 994"/>
          <p:cNvSpPr>
            <a:spLocks noChangeArrowheads="1"/>
          </p:cNvSpPr>
          <p:nvPr/>
        </p:nvSpPr>
        <p:spPr bwMode="auto">
          <a:xfrm>
            <a:off x="7210327" y="3213265"/>
            <a:ext cx="606127" cy="153888"/>
          </a:xfrm>
          <a:prstGeom prst="rect">
            <a:avLst/>
          </a:prstGeom>
          <a:solidFill>
            <a:srgbClr val="FFF0D9"/>
          </a:solidFill>
          <a:ln w="9525">
            <a:noFill/>
            <a:miter lim="800000"/>
            <a:headEnd/>
            <a:tailEnd/>
          </a:ln>
        </p:spPr>
        <p:txBody>
          <a:bodyPr wrap="square" lIns="0" tIns="0" rIns="0" bIns="0">
            <a:spAutoFit/>
          </a:bodyPr>
          <a:lstStyle/>
          <a:p>
            <a:pPr algn="ctr"/>
            <a:r>
              <a:rPr lang="en-US" sz="1000" b="1" dirty="0" smtClean="0">
                <a:solidFill>
                  <a:srgbClr val="000000"/>
                </a:solidFill>
                <a:effectLst/>
                <a:latin typeface="Arial" charset="0"/>
              </a:rPr>
              <a:t>INST Off</a:t>
            </a:r>
            <a:endParaRPr lang="en-US" sz="1000" b="1" dirty="0" smtClean="0">
              <a:solidFill>
                <a:srgbClr val="000000"/>
              </a:solidFill>
              <a:effectLst/>
              <a:latin typeface="Arial" charset="0"/>
            </a:endParaRPr>
          </a:p>
        </p:txBody>
      </p:sp>
      <p:sp>
        <p:nvSpPr>
          <p:cNvPr id="512" name="Rectangle 511"/>
          <p:cNvSpPr/>
          <p:nvPr/>
        </p:nvSpPr>
        <p:spPr bwMode="auto">
          <a:xfrm>
            <a:off x="7138440" y="3459576"/>
            <a:ext cx="116600" cy="132010"/>
          </a:xfrm>
          <a:prstGeom prst="rect">
            <a:avLst/>
          </a:prstGeom>
          <a:solidFill>
            <a:srgbClr val="FF0000"/>
          </a:solidFill>
          <a:ln w="12700" cap="flat" cmpd="sng" algn="ctr">
            <a:solidFill>
              <a:srgbClr val="0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2000" b="1" i="0" u="none" strike="noStrike" kern="0" cap="none" spc="0" normalizeH="0" baseline="0" noProof="0" smtClean="0">
              <a:ln>
                <a:noFill/>
              </a:ln>
              <a:solidFill>
                <a:srgbClr val="000000"/>
              </a:solidFill>
              <a:effectLst/>
              <a:uLnTx/>
              <a:uFillTx/>
              <a:latin typeface="Arial" charset="0"/>
            </a:endParaRPr>
          </a:p>
        </p:txBody>
      </p:sp>
      <p:sp>
        <p:nvSpPr>
          <p:cNvPr id="513" name="Rectangle 994"/>
          <p:cNvSpPr>
            <a:spLocks noChangeArrowheads="1"/>
          </p:cNvSpPr>
          <p:nvPr/>
        </p:nvSpPr>
        <p:spPr bwMode="auto">
          <a:xfrm>
            <a:off x="7271051" y="3451433"/>
            <a:ext cx="637506" cy="153888"/>
          </a:xfrm>
          <a:prstGeom prst="rect">
            <a:avLst/>
          </a:prstGeom>
          <a:solidFill>
            <a:srgbClr val="FFF0D9"/>
          </a:solidFill>
          <a:ln w="9525">
            <a:noFill/>
            <a:miter lim="800000"/>
            <a:headEnd/>
            <a:tailEnd/>
          </a:ln>
        </p:spPr>
        <p:txBody>
          <a:bodyPr wrap="square" lIns="0" tIns="0" rIns="0" bIns="0">
            <a:spAutoFit/>
          </a:bodyPr>
          <a:lstStyle/>
          <a:p>
            <a:pPr algn="ctr"/>
            <a:r>
              <a:rPr lang="en-US" sz="1000" b="1" dirty="0" smtClean="0">
                <a:solidFill>
                  <a:srgbClr val="000000"/>
                </a:solidFill>
                <a:effectLst/>
                <a:latin typeface="Arial" charset="0"/>
              </a:rPr>
              <a:t>Passivate</a:t>
            </a:r>
          </a:p>
        </p:txBody>
      </p:sp>
      <p:sp>
        <p:nvSpPr>
          <p:cNvPr id="514" name="Freeform 1113"/>
          <p:cNvSpPr>
            <a:spLocks/>
          </p:cNvSpPr>
          <p:nvPr/>
        </p:nvSpPr>
        <p:spPr bwMode="auto">
          <a:xfrm>
            <a:off x="3593455" y="4972359"/>
            <a:ext cx="153987" cy="165100"/>
          </a:xfrm>
          <a:custGeom>
            <a:avLst/>
            <a:gdLst/>
            <a:ahLst/>
            <a:cxnLst>
              <a:cxn ang="0">
                <a:pos x="0" y="0"/>
              </a:cxn>
              <a:cxn ang="0">
                <a:pos x="47" y="104"/>
              </a:cxn>
              <a:cxn ang="0">
                <a:pos x="94" y="0"/>
              </a:cxn>
              <a:cxn ang="0">
                <a:pos x="0" y="0"/>
              </a:cxn>
            </a:cxnLst>
            <a:rect l="0" t="0" r="r" b="b"/>
            <a:pathLst>
              <a:path w="94" h="104">
                <a:moveTo>
                  <a:pt x="0" y="0"/>
                </a:moveTo>
                <a:lnTo>
                  <a:pt x="47" y="104"/>
                </a:lnTo>
                <a:lnTo>
                  <a:pt x="94" y="0"/>
                </a:lnTo>
                <a:lnTo>
                  <a:pt x="0" y="0"/>
                </a:lnTo>
                <a:close/>
              </a:path>
            </a:pathLst>
          </a:custGeom>
          <a:solidFill>
            <a:srgbClr val="C0C0C0"/>
          </a:solidFill>
          <a:ln w="7938">
            <a:solidFill>
              <a:srgbClr val="000000"/>
            </a:solidFill>
            <a:prstDash val="solid"/>
            <a:round/>
            <a:headEnd/>
            <a:tailEnd/>
          </a:ln>
        </p:spPr>
        <p:txBody>
          <a:bodyPr/>
          <a:lstStyle/>
          <a:p>
            <a:endParaRPr lang="en-US" sz="1800">
              <a:solidFill>
                <a:srgbClr val="000000"/>
              </a:solidFill>
              <a:effectLst/>
              <a:latin typeface="Arial" charset="0"/>
            </a:endParaRPr>
          </a:p>
        </p:txBody>
      </p:sp>
      <p:sp>
        <p:nvSpPr>
          <p:cNvPr id="515" name="Rectangle 994"/>
          <p:cNvSpPr>
            <a:spLocks noChangeArrowheads="1"/>
          </p:cNvSpPr>
          <p:nvPr/>
        </p:nvSpPr>
        <p:spPr bwMode="auto">
          <a:xfrm>
            <a:off x="3822055" y="4972359"/>
            <a:ext cx="3340745" cy="153888"/>
          </a:xfrm>
          <a:prstGeom prst="rect">
            <a:avLst/>
          </a:prstGeom>
          <a:noFill/>
          <a:ln w="9525">
            <a:noFill/>
            <a:miter lim="800000"/>
            <a:headEnd/>
            <a:tailEnd/>
          </a:ln>
        </p:spPr>
        <p:txBody>
          <a:bodyPr wrap="square" lIns="0" tIns="0" rIns="0" bIns="0">
            <a:spAutoFit/>
          </a:bodyPr>
          <a:lstStyle/>
          <a:p>
            <a:r>
              <a:rPr lang="en-US" sz="1000" b="1" dirty="0" smtClean="0">
                <a:solidFill>
                  <a:srgbClr val="000000"/>
                </a:solidFill>
                <a:effectLst/>
                <a:latin typeface="Arial" charset="0"/>
              </a:rPr>
              <a:t>SRP</a:t>
            </a:r>
            <a:r>
              <a:rPr lang="en-US" sz="1000" dirty="0" smtClean="0">
                <a:solidFill>
                  <a:srgbClr val="000000"/>
                </a:solidFill>
                <a:effectLst/>
                <a:latin typeface="Arial" charset="0"/>
              </a:rPr>
              <a:t> – Senior Review Proposal</a:t>
            </a:r>
          </a:p>
        </p:txBody>
      </p:sp>
      <p:sp>
        <p:nvSpPr>
          <p:cNvPr id="516" name="Rectangle 980"/>
          <p:cNvSpPr>
            <a:spLocks noChangeArrowheads="1"/>
          </p:cNvSpPr>
          <p:nvPr/>
        </p:nvSpPr>
        <p:spPr bwMode="auto">
          <a:xfrm>
            <a:off x="358029" y="4976603"/>
            <a:ext cx="228600" cy="209543"/>
          </a:xfrm>
          <a:prstGeom prst="rect">
            <a:avLst/>
          </a:prstGeom>
          <a:solidFill>
            <a:srgbClr val="80FFFF"/>
          </a:solidFill>
          <a:ln w="17526">
            <a:solidFill>
              <a:srgbClr val="000000"/>
            </a:solidFill>
            <a:round/>
            <a:headEnd/>
            <a:tailEnd/>
          </a:ln>
        </p:spPr>
        <p:txBody>
          <a:bodyPr anchor="ctr" anchorCtr="0"/>
          <a:lstStyle/>
          <a:p>
            <a:pPr algn="ctr"/>
            <a:endParaRPr lang="en-US" sz="1200" b="1" dirty="0">
              <a:solidFill>
                <a:srgbClr val="000000"/>
              </a:solidFill>
              <a:effectLst/>
              <a:latin typeface="Arial" charset="0"/>
            </a:endParaRPr>
          </a:p>
        </p:txBody>
      </p:sp>
      <p:sp>
        <p:nvSpPr>
          <p:cNvPr id="517" name="Rectangle 994"/>
          <p:cNvSpPr>
            <a:spLocks noChangeArrowheads="1"/>
          </p:cNvSpPr>
          <p:nvPr/>
        </p:nvSpPr>
        <p:spPr bwMode="auto">
          <a:xfrm>
            <a:off x="632349" y="4976603"/>
            <a:ext cx="3653380" cy="153888"/>
          </a:xfrm>
          <a:prstGeom prst="rect">
            <a:avLst/>
          </a:prstGeom>
          <a:noFill/>
          <a:ln w="9525">
            <a:noFill/>
            <a:miter lim="800000"/>
            <a:headEnd/>
            <a:tailEnd/>
          </a:ln>
        </p:spPr>
        <p:txBody>
          <a:bodyPr wrap="square" lIns="0" tIns="0" rIns="0" bIns="0">
            <a:spAutoFit/>
          </a:bodyPr>
          <a:lstStyle/>
          <a:p>
            <a:r>
              <a:rPr lang="en-US" sz="1000" dirty="0" smtClean="0">
                <a:solidFill>
                  <a:srgbClr val="000000"/>
                </a:solidFill>
                <a:effectLst/>
                <a:latin typeface="Arial" charset="0"/>
              </a:rPr>
              <a:t>Senior Review Funding (Approved)</a:t>
            </a:r>
          </a:p>
        </p:txBody>
      </p:sp>
      <p:sp>
        <p:nvSpPr>
          <p:cNvPr id="518" name="Rectangle 980"/>
          <p:cNvSpPr>
            <a:spLocks noChangeArrowheads="1"/>
          </p:cNvSpPr>
          <p:nvPr/>
        </p:nvSpPr>
        <p:spPr bwMode="auto">
          <a:xfrm>
            <a:off x="366442" y="5276857"/>
            <a:ext cx="228600" cy="209543"/>
          </a:xfrm>
          <a:prstGeom prst="rect">
            <a:avLst/>
          </a:prstGeom>
          <a:pattFill prst="wdUpDiag">
            <a:fgClr>
              <a:srgbClr val="80FFFF"/>
            </a:fgClr>
            <a:bgClr>
              <a:srgbClr val="FFFFFF"/>
            </a:bgClr>
          </a:pattFill>
          <a:ln w="17526">
            <a:solidFill>
              <a:srgbClr val="000000"/>
            </a:solidFill>
            <a:round/>
            <a:headEnd/>
            <a:tailEnd/>
          </a:ln>
        </p:spPr>
        <p:txBody>
          <a:bodyPr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smtClean="0">
              <a:ln>
                <a:noFill/>
              </a:ln>
              <a:solidFill>
                <a:srgbClr val="000000"/>
              </a:solidFill>
              <a:effectLst/>
              <a:uLnTx/>
              <a:uFillTx/>
              <a:latin typeface="Arial" charset="0"/>
            </a:endParaRPr>
          </a:p>
        </p:txBody>
      </p:sp>
      <p:sp>
        <p:nvSpPr>
          <p:cNvPr id="519" name="Rectangle 994"/>
          <p:cNvSpPr>
            <a:spLocks noChangeArrowheads="1"/>
          </p:cNvSpPr>
          <p:nvPr/>
        </p:nvSpPr>
        <p:spPr bwMode="auto">
          <a:xfrm>
            <a:off x="630889" y="5311564"/>
            <a:ext cx="3652108" cy="153888"/>
          </a:xfrm>
          <a:prstGeom prst="rect">
            <a:avLst/>
          </a:prstGeom>
          <a:noFill/>
          <a:ln w="9525">
            <a:noFill/>
            <a:miter lim="800000"/>
            <a:headEnd/>
            <a:tailEnd/>
          </a:ln>
        </p:spPr>
        <p:txBody>
          <a:bodyPr wrap="square" lIns="0" tIns="0" rIns="0" bIns="0">
            <a:spAutoFit/>
          </a:bodyPr>
          <a:lstStyle/>
          <a:p>
            <a:r>
              <a:rPr lang="en-US" sz="1000" dirty="0" smtClean="0">
                <a:solidFill>
                  <a:srgbClr val="000000"/>
                </a:solidFill>
                <a:effectLst/>
                <a:latin typeface="Arial" charset="0"/>
              </a:rPr>
              <a:t>Senior Review Funding (Preliminary Guideline)</a:t>
            </a:r>
          </a:p>
        </p:txBody>
      </p:sp>
      <p:sp>
        <p:nvSpPr>
          <p:cNvPr id="520" name="Oval 519"/>
          <p:cNvSpPr/>
          <p:nvPr/>
        </p:nvSpPr>
        <p:spPr bwMode="auto">
          <a:xfrm>
            <a:off x="422674" y="5607765"/>
            <a:ext cx="113550" cy="118591"/>
          </a:xfrm>
          <a:prstGeom prst="ellipse">
            <a:avLst/>
          </a:prstGeom>
          <a:solidFill>
            <a:srgbClr val="00AE00">
              <a:lumMod val="60000"/>
              <a:lumOff val="40000"/>
            </a:srgbClr>
          </a:solidFill>
          <a:ln w="12700" cap="flat" cmpd="sng" algn="ctr">
            <a:solidFill>
              <a:srgbClr val="0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2000" b="1" i="0" u="none" strike="noStrike" kern="0" cap="none" spc="0" normalizeH="0" baseline="0" noProof="0" smtClean="0">
              <a:ln>
                <a:noFill/>
              </a:ln>
              <a:solidFill>
                <a:srgbClr val="000000"/>
              </a:solidFill>
              <a:effectLst/>
              <a:uLnTx/>
              <a:uFillTx/>
              <a:latin typeface="Arial" charset="0"/>
            </a:endParaRPr>
          </a:p>
        </p:txBody>
      </p:sp>
      <p:sp>
        <p:nvSpPr>
          <p:cNvPr id="521" name="Rectangle 994"/>
          <p:cNvSpPr>
            <a:spLocks noChangeArrowheads="1"/>
          </p:cNvSpPr>
          <p:nvPr/>
        </p:nvSpPr>
        <p:spPr bwMode="auto">
          <a:xfrm>
            <a:off x="605554" y="5607765"/>
            <a:ext cx="2544491" cy="153888"/>
          </a:xfrm>
          <a:prstGeom prst="rect">
            <a:avLst/>
          </a:prstGeom>
          <a:noFill/>
          <a:ln w="9525">
            <a:noFill/>
            <a:miter lim="800000"/>
            <a:headEnd/>
            <a:tailEnd/>
          </a:ln>
        </p:spPr>
        <p:txBody>
          <a:bodyPr wrap="square" lIns="0" tIns="0" rIns="0" bIns="0">
            <a:spAutoFit/>
          </a:bodyPr>
          <a:lstStyle/>
          <a:p>
            <a:r>
              <a:rPr lang="en-US" sz="1000" b="1" dirty="0" smtClean="0">
                <a:solidFill>
                  <a:srgbClr val="000000"/>
                </a:solidFill>
                <a:effectLst/>
                <a:latin typeface="Arial" charset="0"/>
              </a:rPr>
              <a:t>IAMs</a:t>
            </a:r>
            <a:r>
              <a:rPr lang="en-US" sz="1000" dirty="0" smtClean="0">
                <a:solidFill>
                  <a:srgbClr val="000000"/>
                </a:solidFill>
                <a:effectLst/>
                <a:latin typeface="Arial" charset="0"/>
              </a:rPr>
              <a:t> – Spring Inclination Adjust Maneuvers</a:t>
            </a:r>
          </a:p>
        </p:txBody>
      </p:sp>
      <p:sp>
        <p:nvSpPr>
          <p:cNvPr id="522" name="Rectangle 521"/>
          <p:cNvSpPr/>
          <p:nvPr/>
        </p:nvSpPr>
        <p:spPr bwMode="auto">
          <a:xfrm>
            <a:off x="427714" y="6154917"/>
            <a:ext cx="116600" cy="132010"/>
          </a:xfrm>
          <a:prstGeom prst="rect">
            <a:avLst/>
          </a:prstGeom>
          <a:solidFill>
            <a:srgbClr val="824100"/>
          </a:solidFill>
          <a:ln w="12700" cap="flat" cmpd="sng" algn="ctr">
            <a:solidFill>
              <a:srgbClr val="0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2000" b="1" i="0" u="none" strike="noStrike" kern="0" cap="none" spc="0" normalizeH="0" baseline="0" noProof="0" smtClean="0">
              <a:ln>
                <a:noFill/>
              </a:ln>
              <a:solidFill>
                <a:srgbClr val="000000"/>
              </a:solidFill>
              <a:effectLst/>
              <a:uLnTx/>
              <a:uFillTx/>
              <a:latin typeface="Arial" charset="0"/>
            </a:endParaRPr>
          </a:p>
        </p:txBody>
      </p:sp>
      <p:sp>
        <p:nvSpPr>
          <p:cNvPr id="523" name="Rectangle 994"/>
          <p:cNvSpPr>
            <a:spLocks noChangeArrowheads="1"/>
          </p:cNvSpPr>
          <p:nvPr/>
        </p:nvSpPr>
        <p:spPr bwMode="auto">
          <a:xfrm>
            <a:off x="605554" y="6154917"/>
            <a:ext cx="2244997" cy="153888"/>
          </a:xfrm>
          <a:prstGeom prst="rect">
            <a:avLst/>
          </a:prstGeom>
          <a:noFill/>
          <a:ln w="9525">
            <a:noFill/>
            <a:miter lim="800000"/>
            <a:headEnd/>
            <a:tailEnd/>
          </a:ln>
        </p:spPr>
        <p:txBody>
          <a:bodyPr wrap="square" lIns="0" tIns="0" rIns="0" bIns="0">
            <a:spAutoFit/>
          </a:bodyPr>
          <a:lstStyle/>
          <a:p>
            <a:r>
              <a:rPr lang="en-US" sz="1000" b="1" dirty="0" smtClean="0">
                <a:solidFill>
                  <a:srgbClr val="000000"/>
                </a:solidFill>
                <a:effectLst/>
                <a:latin typeface="Arial" charset="0"/>
              </a:rPr>
              <a:t>CEMs</a:t>
            </a:r>
            <a:r>
              <a:rPr lang="en-US" sz="1000" dirty="0" smtClean="0">
                <a:solidFill>
                  <a:srgbClr val="000000"/>
                </a:solidFill>
                <a:effectLst/>
                <a:latin typeface="Arial" charset="0"/>
              </a:rPr>
              <a:t> – Constellation Exit Maneuvers</a:t>
            </a:r>
          </a:p>
        </p:txBody>
      </p:sp>
      <p:sp>
        <p:nvSpPr>
          <p:cNvPr id="524" name="Rectangle 523"/>
          <p:cNvSpPr/>
          <p:nvPr/>
        </p:nvSpPr>
        <p:spPr bwMode="auto">
          <a:xfrm>
            <a:off x="422674" y="6429237"/>
            <a:ext cx="116600" cy="132010"/>
          </a:xfrm>
          <a:prstGeom prst="rect">
            <a:avLst/>
          </a:prstGeom>
          <a:solidFill>
            <a:srgbClr val="FFCB97"/>
          </a:solidFill>
          <a:ln w="12700" cap="flat" cmpd="sng" algn="ctr">
            <a:solidFill>
              <a:srgbClr val="0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2000" b="1" i="0" u="none" strike="noStrike" kern="0" cap="none" spc="0" normalizeH="0" baseline="0" noProof="0" smtClean="0">
              <a:ln>
                <a:noFill/>
              </a:ln>
              <a:solidFill>
                <a:srgbClr val="000000"/>
              </a:solidFill>
              <a:effectLst/>
              <a:uLnTx/>
              <a:uFillTx/>
              <a:latin typeface="Arial" charset="0"/>
            </a:endParaRPr>
          </a:p>
        </p:txBody>
      </p:sp>
      <p:sp>
        <p:nvSpPr>
          <p:cNvPr id="525" name="Rectangle 994"/>
          <p:cNvSpPr>
            <a:spLocks noChangeArrowheads="1"/>
          </p:cNvSpPr>
          <p:nvPr/>
        </p:nvSpPr>
        <p:spPr bwMode="auto">
          <a:xfrm>
            <a:off x="605554" y="6429237"/>
            <a:ext cx="2244997" cy="153888"/>
          </a:xfrm>
          <a:prstGeom prst="rect">
            <a:avLst/>
          </a:prstGeom>
          <a:noFill/>
          <a:ln w="9525">
            <a:noFill/>
            <a:miter lim="800000"/>
            <a:headEnd/>
            <a:tailEnd/>
          </a:ln>
        </p:spPr>
        <p:txBody>
          <a:bodyPr wrap="square" lIns="0" tIns="0" rIns="0" bIns="0">
            <a:spAutoFit/>
          </a:bodyPr>
          <a:lstStyle/>
          <a:p>
            <a:r>
              <a:rPr lang="en-US" sz="1000" b="1" dirty="0" smtClean="0">
                <a:solidFill>
                  <a:srgbClr val="000000"/>
                </a:solidFill>
                <a:effectLst/>
                <a:latin typeface="Arial" charset="0"/>
              </a:rPr>
              <a:t>PLMs</a:t>
            </a:r>
            <a:r>
              <a:rPr lang="en-US" sz="1000" dirty="0" smtClean="0">
                <a:solidFill>
                  <a:srgbClr val="000000"/>
                </a:solidFill>
                <a:effectLst/>
                <a:latin typeface="Arial" charset="0"/>
              </a:rPr>
              <a:t> – Perigee Lowering Maneuvers</a:t>
            </a:r>
          </a:p>
        </p:txBody>
      </p:sp>
      <p:sp>
        <p:nvSpPr>
          <p:cNvPr id="526" name="Rectangle 525"/>
          <p:cNvSpPr/>
          <p:nvPr/>
        </p:nvSpPr>
        <p:spPr bwMode="auto">
          <a:xfrm>
            <a:off x="6400800" y="4958714"/>
            <a:ext cx="116600" cy="132010"/>
          </a:xfrm>
          <a:prstGeom prst="rect">
            <a:avLst/>
          </a:prstGeom>
          <a:solidFill>
            <a:srgbClr val="0000FF"/>
          </a:solidFill>
          <a:ln w="12700" cap="flat" cmpd="sng" algn="ctr">
            <a:solidFill>
              <a:srgbClr val="0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2000" b="1" i="0" u="none" strike="noStrike" kern="0" cap="none" spc="0" normalizeH="0" baseline="0" noProof="0" smtClean="0">
              <a:ln>
                <a:noFill/>
              </a:ln>
              <a:solidFill>
                <a:srgbClr val="000000"/>
              </a:solidFill>
              <a:effectLst/>
              <a:uLnTx/>
              <a:uFillTx/>
              <a:latin typeface="Arial" charset="0"/>
            </a:endParaRPr>
          </a:p>
        </p:txBody>
      </p:sp>
      <p:sp>
        <p:nvSpPr>
          <p:cNvPr id="527" name="Rectangle 994"/>
          <p:cNvSpPr>
            <a:spLocks noChangeArrowheads="1"/>
          </p:cNvSpPr>
          <p:nvPr/>
        </p:nvSpPr>
        <p:spPr bwMode="auto">
          <a:xfrm>
            <a:off x="6670403" y="4953000"/>
            <a:ext cx="2244997" cy="153888"/>
          </a:xfrm>
          <a:prstGeom prst="rect">
            <a:avLst/>
          </a:prstGeom>
          <a:noFill/>
          <a:ln w="9525">
            <a:noFill/>
            <a:miter lim="800000"/>
            <a:headEnd/>
            <a:tailEnd/>
          </a:ln>
        </p:spPr>
        <p:txBody>
          <a:bodyPr wrap="square" lIns="0" tIns="0" rIns="0" bIns="0">
            <a:spAutoFit/>
          </a:bodyPr>
          <a:lstStyle/>
          <a:p>
            <a:r>
              <a:rPr lang="en-US" sz="1000" b="1" dirty="0" smtClean="0">
                <a:solidFill>
                  <a:srgbClr val="000000"/>
                </a:solidFill>
                <a:effectLst/>
                <a:latin typeface="Arial" charset="0"/>
              </a:rPr>
              <a:t>INST Off </a:t>
            </a:r>
            <a:r>
              <a:rPr lang="en-US" sz="1000" dirty="0" smtClean="0">
                <a:solidFill>
                  <a:srgbClr val="000000"/>
                </a:solidFill>
                <a:effectLst/>
                <a:latin typeface="Arial" charset="0"/>
              </a:rPr>
              <a:t>– Power down instruments</a:t>
            </a:r>
          </a:p>
        </p:txBody>
      </p:sp>
      <p:sp>
        <p:nvSpPr>
          <p:cNvPr id="528" name="Rectangle 527"/>
          <p:cNvSpPr/>
          <p:nvPr/>
        </p:nvSpPr>
        <p:spPr bwMode="auto">
          <a:xfrm>
            <a:off x="6413478" y="5256312"/>
            <a:ext cx="116600" cy="132010"/>
          </a:xfrm>
          <a:prstGeom prst="rect">
            <a:avLst/>
          </a:prstGeom>
          <a:solidFill>
            <a:srgbClr val="FF0000"/>
          </a:solidFill>
          <a:ln w="12700" cap="flat" cmpd="sng" algn="ctr">
            <a:solidFill>
              <a:srgbClr val="0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2000" b="1" i="0" u="none" strike="noStrike" kern="0" cap="none" spc="0" normalizeH="0" baseline="0" noProof="0" smtClean="0">
              <a:ln>
                <a:noFill/>
              </a:ln>
              <a:solidFill>
                <a:srgbClr val="FF0000"/>
              </a:solidFill>
              <a:effectLst/>
              <a:uLnTx/>
              <a:uFillTx/>
              <a:latin typeface="Arial" charset="0"/>
            </a:endParaRPr>
          </a:p>
        </p:txBody>
      </p:sp>
      <p:sp>
        <p:nvSpPr>
          <p:cNvPr id="529" name="Rectangle 994"/>
          <p:cNvSpPr>
            <a:spLocks noChangeArrowheads="1"/>
          </p:cNvSpPr>
          <p:nvPr/>
        </p:nvSpPr>
        <p:spPr bwMode="auto">
          <a:xfrm>
            <a:off x="6670404" y="5256312"/>
            <a:ext cx="2087034" cy="153888"/>
          </a:xfrm>
          <a:prstGeom prst="rect">
            <a:avLst/>
          </a:prstGeom>
          <a:noFill/>
          <a:ln w="9525">
            <a:noFill/>
            <a:miter lim="800000"/>
            <a:headEnd/>
            <a:tailEnd/>
          </a:ln>
        </p:spPr>
        <p:txBody>
          <a:bodyPr wrap="square" lIns="0" tIns="0" rIns="0" bIns="0">
            <a:spAutoFit/>
          </a:bodyPr>
          <a:lstStyle/>
          <a:p>
            <a:r>
              <a:rPr lang="en-US" sz="1000" b="1" dirty="0" smtClean="0">
                <a:solidFill>
                  <a:srgbClr val="000000"/>
                </a:solidFill>
                <a:effectLst/>
                <a:latin typeface="Arial" charset="0"/>
              </a:rPr>
              <a:t>Passivate</a:t>
            </a:r>
            <a:r>
              <a:rPr lang="en-US" sz="1000" dirty="0" smtClean="0">
                <a:solidFill>
                  <a:srgbClr val="000000"/>
                </a:solidFill>
                <a:effectLst/>
                <a:latin typeface="Arial" charset="0"/>
              </a:rPr>
              <a:t> – Spacecraft passivation</a:t>
            </a:r>
          </a:p>
        </p:txBody>
      </p:sp>
      <p:sp>
        <p:nvSpPr>
          <p:cNvPr id="530" name="Freeform 972"/>
          <p:cNvSpPr>
            <a:spLocks/>
          </p:cNvSpPr>
          <p:nvPr/>
        </p:nvSpPr>
        <p:spPr bwMode="auto">
          <a:xfrm>
            <a:off x="3588057" y="5245100"/>
            <a:ext cx="155575" cy="165100"/>
          </a:xfrm>
          <a:custGeom>
            <a:avLst/>
            <a:gdLst/>
            <a:ahLst/>
            <a:cxnLst>
              <a:cxn ang="0">
                <a:pos x="0" y="0"/>
              </a:cxn>
              <a:cxn ang="0">
                <a:pos x="47" y="104"/>
              </a:cxn>
              <a:cxn ang="0">
                <a:pos x="94" y="0"/>
              </a:cxn>
              <a:cxn ang="0">
                <a:pos x="0" y="0"/>
              </a:cxn>
            </a:cxnLst>
            <a:rect l="0" t="0" r="r" b="b"/>
            <a:pathLst>
              <a:path w="94" h="104">
                <a:moveTo>
                  <a:pt x="0" y="0"/>
                </a:moveTo>
                <a:lnTo>
                  <a:pt x="47" y="104"/>
                </a:lnTo>
                <a:lnTo>
                  <a:pt x="94" y="0"/>
                </a:lnTo>
                <a:lnTo>
                  <a:pt x="0" y="0"/>
                </a:lnTo>
                <a:close/>
              </a:path>
            </a:pathLst>
          </a:custGeom>
          <a:solidFill>
            <a:srgbClr val="000000"/>
          </a:solidFill>
          <a:ln w="7938">
            <a:solidFill>
              <a:srgbClr val="000000"/>
            </a:solidFill>
            <a:prstDash val="solid"/>
            <a:round/>
            <a:headEnd/>
            <a:tailEnd/>
          </a:ln>
        </p:spPr>
        <p:txBody>
          <a:bodyPr/>
          <a:lstStyle/>
          <a:p>
            <a:endParaRPr lang="en-US" sz="1800">
              <a:solidFill>
                <a:srgbClr val="000000"/>
              </a:solidFill>
              <a:effectLst/>
              <a:latin typeface="Arial" charset="0"/>
            </a:endParaRPr>
          </a:p>
        </p:txBody>
      </p:sp>
      <p:sp>
        <p:nvSpPr>
          <p:cNvPr id="531" name="Rectangle 994"/>
          <p:cNvSpPr>
            <a:spLocks noChangeArrowheads="1"/>
          </p:cNvSpPr>
          <p:nvPr/>
        </p:nvSpPr>
        <p:spPr bwMode="auto">
          <a:xfrm>
            <a:off x="4082242" y="4046462"/>
            <a:ext cx="776798" cy="461665"/>
          </a:xfrm>
          <a:prstGeom prst="rect">
            <a:avLst/>
          </a:prstGeom>
          <a:solidFill>
            <a:srgbClr val="FFF0D9"/>
          </a:solidFill>
          <a:ln w="9525">
            <a:noFill/>
            <a:miter lim="800000"/>
            <a:headEnd/>
            <a:tailEnd/>
          </a:ln>
        </p:spPr>
        <p:txBody>
          <a:bodyPr wrap="square" lIns="0" tIns="0" rIns="0" bIns="0">
            <a:spAutoFit/>
          </a:bodyPr>
          <a:lstStyle/>
          <a:p>
            <a:pPr algn="ctr"/>
            <a:r>
              <a:rPr lang="en-US" sz="1000" b="1" dirty="0" smtClean="0">
                <a:solidFill>
                  <a:srgbClr val="000000"/>
                </a:solidFill>
                <a:effectLst/>
                <a:latin typeface="Arial" charset="0"/>
              </a:rPr>
              <a:t>Aura </a:t>
            </a:r>
          </a:p>
          <a:p>
            <a:pPr algn="ctr"/>
            <a:r>
              <a:rPr lang="en-US" sz="1000" b="1" dirty="0" smtClean="0">
                <a:solidFill>
                  <a:srgbClr val="000000"/>
                </a:solidFill>
                <a:effectLst/>
                <a:latin typeface="Arial" charset="0"/>
              </a:rPr>
              <a:t>A-Train Exit</a:t>
            </a:r>
          </a:p>
          <a:p>
            <a:pPr algn="ctr"/>
            <a:r>
              <a:rPr lang="en-US" sz="1000" b="1" dirty="0" smtClean="0">
                <a:solidFill>
                  <a:srgbClr val="000000"/>
                </a:solidFill>
                <a:effectLst/>
                <a:latin typeface="Arial" charset="0"/>
              </a:rPr>
              <a:t>Review </a:t>
            </a:r>
          </a:p>
        </p:txBody>
      </p:sp>
      <p:sp>
        <p:nvSpPr>
          <p:cNvPr id="532" name="Rectangle 994"/>
          <p:cNvSpPr>
            <a:spLocks noChangeArrowheads="1"/>
          </p:cNvSpPr>
          <p:nvPr/>
        </p:nvSpPr>
        <p:spPr bwMode="auto">
          <a:xfrm>
            <a:off x="3862377" y="5245100"/>
            <a:ext cx="2133947" cy="153888"/>
          </a:xfrm>
          <a:prstGeom prst="rect">
            <a:avLst/>
          </a:prstGeom>
          <a:noFill/>
          <a:ln w="9525">
            <a:noFill/>
            <a:miter lim="800000"/>
            <a:headEnd/>
            <a:tailEnd/>
          </a:ln>
        </p:spPr>
        <p:txBody>
          <a:bodyPr wrap="square" lIns="0" tIns="0" rIns="0" bIns="0">
            <a:spAutoFit/>
          </a:bodyPr>
          <a:lstStyle/>
          <a:p>
            <a:r>
              <a:rPr lang="en-US" sz="1000" dirty="0" smtClean="0">
                <a:solidFill>
                  <a:srgbClr val="000000"/>
                </a:solidFill>
                <a:effectLst/>
                <a:latin typeface="Arial" charset="0"/>
              </a:rPr>
              <a:t>A-Train Exit Review (~late 2022)</a:t>
            </a:r>
          </a:p>
        </p:txBody>
      </p:sp>
      <p:sp>
        <p:nvSpPr>
          <p:cNvPr id="533" name="Freeform 972"/>
          <p:cNvSpPr>
            <a:spLocks/>
          </p:cNvSpPr>
          <p:nvPr/>
        </p:nvSpPr>
        <p:spPr bwMode="auto">
          <a:xfrm>
            <a:off x="3594672" y="5551083"/>
            <a:ext cx="155575" cy="165100"/>
          </a:xfrm>
          <a:custGeom>
            <a:avLst/>
            <a:gdLst/>
            <a:ahLst/>
            <a:cxnLst>
              <a:cxn ang="0">
                <a:pos x="0" y="0"/>
              </a:cxn>
              <a:cxn ang="0">
                <a:pos x="47" y="104"/>
              </a:cxn>
              <a:cxn ang="0">
                <a:pos x="94" y="0"/>
              </a:cxn>
              <a:cxn ang="0">
                <a:pos x="0" y="0"/>
              </a:cxn>
            </a:cxnLst>
            <a:rect l="0" t="0" r="r" b="b"/>
            <a:pathLst>
              <a:path w="94" h="104">
                <a:moveTo>
                  <a:pt x="0" y="0"/>
                </a:moveTo>
                <a:lnTo>
                  <a:pt x="47" y="104"/>
                </a:lnTo>
                <a:lnTo>
                  <a:pt x="94" y="0"/>
                </a:lnTo>
                <a:lnTo>
                  <a:pt x="0" y="0"/>
                </a:lnTo>
                <a:close/>
              </a:path>
            </a:pathLst>
          </a:custGeom>
          <a:solidFill>
            <a:srgbClr val="000000"/>
          </a:solidFill>
          <a:ln w="7938">
            <a:solidFill>
              <a:srgbClr val="000000"/>
            </a:solidFill>
            <a:prstDash val="solid"/>
            <a:round/>
            <a:headEnd/>
            <a:tailEnd/>
          </a:ln>
        </p:spPr>
        <p:txBody>
          <a:bodyPr/>
          <a:lstStyle/>
          <a:p>
            <a:endParaRPr lang="en-US" sz="1800">
              <a:solidFill>
                <a:srgbClr val="000000"/>
              </a:solidFill>
              <a:effectLst/>
              <a:latin typeface="Arial" charset="0"/>
            </a:endParaRPr>
          </a:p>
        </p:txBody>
      </p:sp>
      <p:sp>
        <p:nvSpPr>
          <p:cNvPr id="534" name="Rectangle 994"/>
          <p:cNvSpPr>
            <a:spLocks noChangeArrowheads="1"/>
          </p:cNvSpPr>
          <p:nvPr/>
        </p:nvSpPr>
        <p:spPr bwMode="auto">
          <a:xfrm>
            <a:off x="3868992" y="5551083"/>
            <a:ext cx="2133947" cy="153888"/>
          </a:xfrm>
          <a:prstGeom prst="rect">
            <a:avLst/>
          </a:prstGeom>
          <a:noFill/>
          <a:ln w="9525">
            <a:noFill/>
            <a:miter lim="800000"/>
            <a:headEnd/>
            <a:tailEnd/>
          </a:ln>
        </p:spPr>
        <p:txBody>
          <a:bodyPr wrap="square" lIns="0" tIns="0" rIns="0" bIns="0">
            <a:spAutoFit/>
          </a:bodyPr>
          <a:lstStyle/>
          <a:p>
            <a:r>
              <a:rPr lang="en-US" sz="1000" b="1" dirty="0" smtClean="0">
                <a:solidFill>
                  <a:srgbClr val="000000"/>
                </a:solidFill>
                <a:effectLst/>
                <a:latin typeface="Arial" charset="0"/>
              </a:rPr>
              <a:t>DR</a:t>
            </a:r>
            <a:r>
              <a:rPr lang="en-US" sz="1000" dirty="0" smtClean="0">
                <a:solidFill>
                  <a:srgbClr val="000000"/>
                </a:solidFill>
                <a:effectLst/>
                <a:latin typeface="Arial" charset="0"/>
              </a:rPr>
              <a:t> – Decommissioning Review</a:t>
            </a:r>
          </a:p>
        </p:txBody>
      </p:sp>
      <p:sp>
        <p:nvSpPr>
          <p:cNvPr id="535" name="Freeform 972"/>
          <p:cNvSpPr>
            <a:spLocks/>
          </p:cNvSpPr>
          <p:nvPr/>
        </p:nvSpPr>
        <p:spPr bwMode="auto">
          <a:xfrm>
            <a:off x="3599934" y="5870873"/>
            <a:ext cx="155575" cy="165100"/>
          </a:xfrm>
          <a:custGeom>
            <a:avLst/>
            <a:gdLst/>
            <a:ahLst/>
            <a:cxnLst>
              <a:cxn ang="0">
                <a:pos x="0" y="0"/>
              </a:cxn>
              <a:cxn ang="0">
                <a:pos x="47" y="104"/>
              </a:cxn>
              <a:cxn ang="0">
                <a:pos x="94" y="0"/>
              </a:cxn>
              <a:cxn ang="0">
                <a:pos x="0" y="0"/>
              </a:cxn>
            </a:cxnLst>
            <a:rect l="0" t="0" r="r" b="b"/>
            <a:pathLst>
              <a:path w="94" h="104">
                <a:moveTo>
                  <a:pt x="0" y="0"/>
                </a:moveTo>
                <a:lnTo>
                  <a:pt x="47" y="104"/>
                </a:lnTo>
                <a:lnTo>
                  <a:pt x="94" y="0"/>
                </a:lnTo>
                <a:lnTo>
                  <a:pt x="0" y="0"/>
                </a:lnTo>
                <a:close/>
              </a:path>
            </a:pathLst>
          </a:custGeom>
          <a:solidFill>
            <a:srgbClr val="000000"/>
          </a:solidFill>
          <a:ln w="7938">
            <a:solidFill>
              <a:srgbClr val="000000"/>
            </a:solidFill>
            <a:prstDash val="solid"/>
            <a:round/>
            <a:headEnd/>
            <a:tailEnd/>
          </a:ln>
        </p:spPr>
        <p:txBody>
          <a:bodyPr/>
          <a:lstStyle/>
          <a:p>
            <a:endParaRPr lang="en-US" sz="1800">
              <a:solidFill>
                <a:srgbClr val="000000"/>
              </a:solidFill>
              <a:effectLst/>
              <a:latin typeface="Arial" charset="0"/>
            </a:endParaRPr>
          </a:p>
        </p:txBody>
      </p:sp>
      <p:sp>
        <p:nvSpPr>
          <p:cNvPr id="536" name="Rectangle 994"/>
          <p:cNvSpPr>
            <a:spLocks noChangeArrowheads="1"/>
          </p:cNvSpPr>
          <p:nvPr/>
        </p:nvSpPr>
        <p:spPr bwMode="auto">
          <a:xfrm>
            <a:off x="3868992" y="5825403"/>
            <a:ext cx="2133947" cy="307777"/>
          </a:xfrm>
          <a:prstGeom prst="rect">
            <a:avLst/>
          </a:prstGeom>
          <a:noFill/>
          <a:ln w="9525">
            <a:noFill/>
            <a:miter lim="800000"/>
            <a:headEnd/>
            <a:tailEnd/>
          </a:ln>
        </p:spPr>
        <p:txBody>
          <a:bodyPr wrap="square" lIns="0" tIns="0" rIns="0" bIns="0">
            <a:spAutoFit/>
          </a:bodyPr>
          <a:lstStyle/>
          <a:p>
            <a:r>
              <a:rPr lang="en-US" sz="1000" b="1" dirty="0" smtClean="0">
                <a:solidFill>
                  <a:srgbClr val="000000"/>
                </a:solidFill>
                <a:effectLst/>
                <a:latin typeface="Arial" charset="0"/>
              </a:rPr>
              <a:t>KDP-F</a:t>
            </a:r>
            <a:r>
              <a:rPr lang="en-US" sz="1000" dirty="0" smtClean="0">
                <a:solidFill>
                  <a:srgbClr val="000000"/>
                </a:solidFill>
                <a:effectLst/>
                <a:latin typeface="Arial" charset="0"/>
              </a:rPr>
              <a:t> – HQ Key Decision Point to proceed with Phase F</a:t>
            </a:r>
          </a:p>
        </p:txBody>
      </p:sp>
      <p:sp>
        <p:nvSpPr>
          <p:cNvPr id="537" name="Freeform 972"/>
          <p:cNvSpPr>
            <a:spLocks/>
          </p:cNvSpPr>
          <p:nvPr/>
        </p:nvSpPr>
        <p:spPr bwMode="auto">
          <a:xfrm>
            <a:off x="3598104" y="6253612"/>
            <a:ext cx="155575" cy="165100"/>
          </a:xfrm>
          <a:custGeom>
            <a:avLst/>
            <a:gdLst/>
            <a:ahLst/>
            <a:cxnLst>
              <a:cxn ang="0">
                <a:pos x="0" y="0"/>
              </a:cxn>
              <a:cxn ang="0">
                <a:pos x="47" y="104"/>
              </a:cxn>
              <a:cxn ang="0">
                <a:pos x="94" y="0"/>
              </a:cxn>
              <a:cxn ang="0">
                <a:pos x="0" y="0"/>
              </a:cxn>
            </a:cxnLst>
            <a:rect l="0" t="0" r="r" b="b"/>
            <a:pathLst>
              <a:path w="94" h="104">
                <a:moveTo>
                  <a:pt x="0" y="0"/>
                </a:moveTo>
                <a:lnTo>
                  <a:pt x="47" y="104"/>
                </a:lnTo>
                <a:lnTo>
                  <a:pt x="94" y="0"/>
                </a:lnTo>
                <a:lnTo>
                  <a:pt x="0" y="0"/>
                </a:lnTo>
                <a:close/>
              </a:path>
            </a:pathLst>
          </a:custGeom>
          <a:solidFill>
            <a:srgbClr val="000000"/>
          </a:solidFill>
          <a:ln w="7938">
            <a:solidFill>
              <a:srgbClr val="000000"/>
            </a:solidFill>
            <a:prstDash val="solid"/>
            <a:round/>
            <a:headEnd/>
            <a:tailEnd/>
          </a:ln>
        </p:spPr>
        <p:txBody>
          <a:bodyPr/>
          <a:lstStyle/>
          <a:p>
            <a:endParaRPr lang="en-US" sz="1800">
              <a:solidFill>
                <a:srgbClr val="000000"/>
              </a:solidFill>
              <a:effectLst/>
              <a:latin typeface="Arial" charset="0"/>
            </a:endParaRPr>
          </a:p>
        </p:txBody>
      </p:sp>
      <p:sp>
        <p:nvSpPr>
          <p:cNvPr id="538" name="Rectangle 994"/>
          <p:cNvSpPr>
            <a:spLocks noChangeArrowheads="1"/>
          </p:cNvSpPr>
          <p:nvPr/>
        </p:nvSpPr>
        <p:spPr bwMode="auto">
          <a:xfrm>
            <a:off x="3879058" y="6230623"/>
            <a:ext cx="2133947" cy="153888"/>
          </a:xfrm>
          <a:prstGeom prst="rect">
            <a:avLst/>
          </a:prstGeom>
          <a:noFill/>
          <a:ln w="9525">
            <a:noFill/>
            <a:miter lim="800000"/>
            <a:headEnd/>
            <a:tailEnd/>
          </a:ln>
        </p:spPr>
        <p:txBody>
          <a:bodyPr wrap="square" lIns="0" tIns="0" rIns="0" bIns="0">
            <a:spAutoFit/>
          </a:bodyPr>
          <a:lstStyle/>
          <a:p>
            <a:r>
              <a:rPr lang="en-US" sz="1000" b="1" dirty="0" smtClean="0">
                <a:solidFill>
                  <a:srgbClr val="000000"/>
                </a:solidFill>
                <a:effectLst/>
                <a:latin typeface="Arial" charset="0"/>
              </a:rPr>
              <a:t>DRR</a:t>
            </a:r>
            <a:r>
              <a:rPr lang="en-US" sz="1000" dirty="0" smtClean="0">
                <a:solidFill>
                  <a:srgbClr val="000000"/>
                </a:solidFill>
                <a:effectLst/>
                <a:latin typeface="Arial" charset="0"/>
              </a:rPr>
              <a:t> – Disposal Readiness Review</a:t>
            </a:r>
          </a:p>
        </p:txBody>
      </p:sp>
      <p:sp>
        <p:nvSpPr>
          <p:cNvPr id="539" name="Oval 538"/>
          <p:cNvSpPr/>
          <p:nvPr/>
        </p:nvSpPr>
        <p:spPr bwMode="auto">
          <a:xfrm>
            <a:off x="430764" y="5882085"/>
            <a:ext cx="113550" cy="118591"/>
          </a:xfrm>
          <a:prstGeom prst="ellipse">
            <a:avLst/>
          </a:prstGeom>
          <a:solidFill>
            <a:srgbClr val="618FFD">
              <a:lumMod val="60000"/>
              <a:lumOff val="40000"/>
            </a:srgbClr>
          </a:solidFill>
          <a:ln w="12700" cap="flat" cmpd="sng" algn="ctr">
            <a:solidFill>
              <a:srgbClr val="0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2000" b="1" i="0" u="none" strike="noStrike" kern="0" cap="none" spc="0" normalizeH="0" baseline="0" noProof="0" smtClean="0">
              <a:ln>
                <a:noFill/>
              </a:ln>
              <a:solidFill>
                <a:srgbClr val="000000"/>
              </a:solidFill>
              <a:effectLst/>
              <a:uLnTx/>
              <a:uFillTx/>
              <a:latin typeface="Arial" charset="0"/>
            </a:endParaRPr>
          </a:p>
        </p:txBody>
      </p:sp>
      <p:sp>
        <p:nvSpPr>
          <p:cNvPr id="540" name="Rectangle 994"/>
          <p:cNvSpPr>
            <a:spLocks noChangeArrowheads="1"/>
          </p:cNvSpPr>
          <p:nvPr/>
        </p:nvSpPr>
        <p:spPr bwMode="auto">
          <a:xfrm>
            <a:off x="613644" y="5882085"/>
            <a:ext cx="2477824" cy="153888"/>
          </a:xfrm>
          <a:prstGeom prst="rect">
            <a:avLst/>
          </a:prstGeom>
          <a:noFill/>
          <a:ln w="9525">
            <a:noFill/>
            <a:miter lim="800000"/>
            <a:headEnd/>
            <a:tailEnd/>
          </a:ln>
        </p:spPr>
        <p:txBody>
          <a:bodyPr wrap="square" lIns="0" tIns="0" rIns="0" bIns="0">
            <a:spAutoFit/>
          </a:bodyPr>
          <a:lstStyle/>
          <a:p>
            <a:r>
              <a:rPr lang="en-US" sz="1000" b="1" dirty="0" smtClean="0">
                <a:solidFill>
                  <a:srgbClr val="000000"/>
                </a:solidFill>
                <a:effectLst/>
                <a:latin typeface="Arial" charset="0"/>
              </a:rPr>
              <a:t>IAMs </a:t>
            </a:r>
            <a:r>
              <a:rPr lang="en-US" sz="1000" dirty="0" smtClean="0">
                <a:solidFill>
                  <a:srgbClr val="000000"/>
                </a:solidFill>
                <a:effectLst/>
                <a:latin typeface="Arial" charset="0"/>
              </a:rPr>
              <a:t>– Fall Inclination Adjust Maneuvers</a:t>
            </a:r>
          </a:p>
        </p:txBody>
      </p:sp>
      <p:sp>
        <p:nvSpPr>
          <p:cNvPr id="541" name="Oval 540"/>
          <p:cNvSpPr/>
          <p:nvPr/>
        </p:nvSpPr>
        <p:spPr bwMode="auto">
          <a:xfrm>
            <a:off x="2073359" y="3284986"/>
            <a:ext cx="113550" cy="118591"/>
          </a:xfrm>
          <a:prstGeom prst="ellipse">
            <a:avLst/>
          </a:prstGeom>
          <a:solidFill>
            <a:srgbClr val="00AE00">
              <a:lumMod val="60000"/>
              <a:lumOff val="40000"/>
            </a:srgbClr>
          </a:solidFill>
          <a:ln w="12700" cap="flat" cmpd="sng" algn="ctr">
            <a:solidFill>
              <a:srgbClr val="0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2000" b="1" i="0" u="none" strike="noStrike" kern="0" cap="none" spc="0" normalizeH="0" baseline="0" noProof="0" smtClean="0">
              <a:ln>
                <a:noFill/>
              </a:ln>
              <a:solidFill>
                <a:srgbClr val="000000"/>
              </a:solidFill>
              <a:effectLst/>
              <a:uLnTx/>
              <a:uFillTx/>
              <a:latin typeface="Arial" charset="0"/>
            </a:endParaRPr>
          </a:p>
        </p:txBody>
      </p:sp>
      <p:sp>
        <p:nvSpPr>
          <p:cNvPr id="542" name="Rectangle 994"/>
          <p:cNvSpPr>
            <a:spLocks noChangeArrowheads="1"/>
          </p:cNvSpPr>
          <p:nvPr/>
        </p:nvSpPr>
        <p:spPr bwMode="auto">
          <a:xfrm>
            <a:off x="1912613" y="3467866"/>
            <a:ext cx="440100" cy="153888"/>
          </a:xfrm>
          <a:prstGeom prst="rect">
            <a:avLst/>
          </a:prstGeom>
          <a:noFill/>
          <a:ln w="9525">
            <a:noFill/>
            <a:miter lim="800000"/>
            <a:headEnd/>
            <a:tailEnd/>
          </a:ln>
        </p:spPr>
        <p:txBody>
          <a:bodyPr wrap="square" lIns="0" tIns="0" rIns="0" bIns="0">
            <a:spAutoFit/>
          </a:bodyPr>
          <a:lstStyle/>
          <a:p>
            <a:pPr algn="ctr"/>
            <a:r>
              <a:rPr lang="en-US" sz="1000" b="1" dirty="0" smtClean="0">
                <a:solidFill>
                  <a:srgbClr val="000000"/>
                </a:solidFill>
                <a:effectLst/>
                <a:latin typeface="Arial" charset="0"/>
              </a:rPr>
              <a:t>IAMs</a:t>
            </a:r>
          </a:p>
        </p:txBody>
      </p:sp>
      <p:sp>
        <p:nvSpPr>
          <p:cNvPr id="543" name="Oval 542"/>
          <p:cNvSpPr/>
          <p:nvPr/>
        </p:nvSpPr>
        <p:spPr bwMode="auto">
          <a:xfrm>
            <a:off x="2434163" y="3467866"/>
            <a:ext cx="113550" cy="118591"/>
          </a:xfrm>
          <a:prstGeom prst="ellipse">
            <a:avLst/>
          </a:prstGeom>
          <a:solidFill>
            <a:srgbClr val="618FFD">
              <a:lumMod val="60000"/>
              <a:lumOff val="40000"/>
            </a:srgbClr>
          </a:solidFill>
          <a:ln w="12700" cap="flat" cmpd="sng" algn="ctr">
            <a:solidFill>
              <a:srgbClr val="0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2000" b="1" i="0" u="none" strike="noStrike" kern="0" cap="none" spc="0" normalizeH="0" baseline="0" noProof="0" smtClean="0">
              <a:ln>
                <a:noFill/>
              </a:ln>
              <a:solidFill>
                <a:srgbClr val="000000"/>
              </a:solidFill>
              <a:effectLst/>
              <a:uLnTx/>
              <a:uFillTx/>
              <a:latin typeface="Arial" charset="0"/>
            </a:endParaRPr>
          </a:p>
        </p:txBody>
      </p:sp>
      <p:sp>
        <p:nvSpPr>
          <p:cNvPr id="544" name="Rectangle 994"/>
          <p:cNvSpPr>
            <a:spLocks noChangeArrowheads="1"/>
          </p:cNvSpPr>
          <p:nvPr/>
        </p:nvSpPr>
        <p:spPr bwMode="auto">
          <a:xfrm>
            <a:off x="2303100" y="3284986"/>
            <a:ext cx="440100" cy="153888"/>
          </a:xfrm>
          <a:prstGeom prst="rect">
            <a:avLst/>
          </a:prstGeom>
          <a:solidFill>
            <a:srgbClr val="FFF0D9"/>
          </a:solidFill>
          <a:ln w="9525">
            <a:noFill/>
            <a:miter lim="800000"/>
            <a:headEnd/>
            <a:tailEnd/>
          </a:ln>
        </p:spPr>
        <p:txBody>
          <a:bodyPr wrap="square" lIns="0" tIns="0" rIns="0" bIns="0">
            <a:spAutoFit/>
          </a:bodyPr>
          <a:lstStyle/>
          <a:p>
            <a:pPr algn="ctr"/>
            <a:r>
              <a:rPr lang="en-US" sz="1000" b="1" dirty="0" smtClean="0">
                <a:solidFill>
                  <a:srgbClr val="000000"/>
                </a:solidFill>
                <a:effectLst/>
                <a:latin typeface="Arial" charset="0"/>
              </a:rPr>
              <a:t>IAMs</a:t>
            </a:r>
          </a:p>
        </p:txBody>
      </p:sp>
      <p:sp>
        <p:nvSpPr>
          <p:cNvPr id="545" name="Oval 544"/>
          <p:cNvSpPr/>
          <p:nvPr/>
        </p:nvSpPr>
        <p:spPr bwMode="auto">
          <a:xfrm>
            <a:off x="2980146" y="3284986"/>
            <a:ext cx="113550" cy="118591"/>
          </a:xfrm>
          <a:prstGeom prst="ellipse">
            <a:avLst/>
          </a:prstGeom>
          <a:solidFill>
            <a:srgbClr val="00AE00">
              <a:lumMod val="60000"/>
              <a:lumOff val="40000"/>
            </a:srgbClr>
          </a:solidFill>
          <a:ln w="12700" cap="flat" cmpd="sng" algn="ctr">
            <a:solidFill>
              <a:srgbClr val="0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2000" b="1" i="0" u="none" strike="noStrike" kern="0" cap="none" spc="0" normalizeH="0" baseline="0" noProof="0" smtClean="0">
              <a:ln>
                <a:noFill/>
              </a:ln>
              <a:solidFill>
                <a:srgbClr val="000000"/>
              </a:solidFill>
              <a:effectLst/>
              <a:uLnTx/>
              <a:uFillTx/>
              <a:latin typeface="Arial" charset="0"/>
            </a:endParaRPr>
          </a:p>
        </p:txBody>
      </p:sp>
      <p:sp>
        <p:nvSpPr>
          <p:cNvPr id="546" name="Rectangle 994"/>
          <p:cNvSpPr>
            <a:spLocks noChangeArrowheads="1"/>
          </p:cNvSpPr>
          <p:nvPr/>
        </p:nvSpPr>
        <p:spPr bwMode="auto">
          <a:xfrm>
            <a:off x="2819400" y="3467866"/>
            <a:ext cx="440100" cy="153888"/>
          </a:xfrm>
          <a:prstGeom prst="rect">
            <a:avLst/>
          </a:prstGeom>
          <a:noFill/>
          <a:ln w="9525">
            <a:noFill/>
            <a:miter lim="800000"/>
            <a:headEnd/>
            <a:tailEnd/>
          </a:ln>
        </p:spPr>
        <p:txBody>
          <a:bodyPr wrap="square" lIns="0" tIns="0" rIns="0" bIns="0">
            <a:spAutoFit/>
          </a:bodyPr>
          <a:lstStyle/>
          <a:p>
            <a:pPr algn="ctr"/>
            <a:r>
              <a:rPr lang="en-US" sz="1000" b="1" dirty="0" smtClean="0">
                <a:solidFill>
                  <a:srgbClr val="000000"/>
                </a:solidFill>
                <a:effectLst/>
                <a:latin typeface="Arial" charset="0"/>
              </a:rPr>
              <a:t>IAMs</a:t>
            </a:r>
          </a:p>
        </p:txBody>
      </p:sp>
      <p:sp>
        <p:nvSpPr>
          <p:cNvPr id="547" name="Oval 546"/>
          <p:cNvSpPr/>
          <p:nvPr/>
        </p:nvSpPr>
        <p:spPr bwMode="auto">
          <a:xfrm>
            <a:off x="3407663" y="3467866"/>
            <a:ext cx="113550" cy="118591"/>
          </a:xfrm>
          <a:prstGeom prst="ellipse">
            <a:avLst/>
          </a:prstGeom>
          <a:solidFill>
            <a:srgbClr val="618FFD">
              <a:lumMod val="60000"/>
              <a:lumOff val="40000"/>
            </a:srgbClr>
          </a:solidFill>
          <a:ln w="12700" cap="flat" cmpd="sng" algn="ctr">
            <a:solidFill>
              <a:srgbClr val="0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2000" b="1" i="0" u="none" strike="noStrike" kern="0" cap="none" spc="0" normalizeH="0" baseline="0" noProof="0" smtClean="0">
              <a:ln>
                <a:noFill/>
              </a:ln>
              <a:solidFill>
                <a:srgbClr val="000000"/>
              </a:solidFill>
              <a:effectLst/>
              <a:uLnTx/>
              <a:uFillTx/>
              <a:latin typeface="Arial" charset="0"/>
            </a:endParaRPr>
          </a:p>
        </p:txBody>
      </p:sp>
      <p:sp>
        <p:nvSpPr>
          <p:cNvPr id="548" name="Rectangle 994"/>
          <p:cNvSpPr>
            <a:spLocks noChangeArrowheads="1"/>
          </p:cNvSpPr>
          <p:nvPr/>
        </p:nvSpPr>
        <p:spPr bwMode="auto">
          <a:xfrm>
            <a:off x="3276600" y="3284986"/>
            <a:ext cx="440100" cy="153888"/>
          </a:xfrm>
          <a:prstGeom prst="rect">
            <a:avLst/>
          </a:prstGeom>
          <a:solidFill>
            <a:srgbClr val="FFF0D9"/>
          </a:solidFill>
          <a:ln w="9525">
            <a:noFill/>
            <a:miter lim="800000"/>
            <a:headEnd/>
            <a:tailEnd/>
          </a:ln>
        </p:spPr>
        <p:txBody>
          <a:bodyPr wrap="square" lIns="0" tIns="0" rIns="0" bIns="0">
            <a:spAutoFit/>
          </a:bodyPr>
          <a:lstStyle/>
          <a:p>
            <a:pPr algn="ctr"/>
            <a:r>
              <a:rPr lang="en-US" sz="1000" b="1" dirty="0" smtClean="0">
                <a:solidFill>
                  <a:srgbClr val="000000"/>
                </a:solidFill>
                <a:effectLst/>
                <a:latin typeface="Arial" charset="0"/>
              </a:rPr>
              <a:t>IAMs</a:t>
            </a:r>
          </a:p>
        </p:txBody>
      </p:sp>
      <p:sp>
        <p:nvSpPr>
          <p:cNvPr id="551" name="Freeform 1061"/>
          <p:cNvSpPr>
            <a:spLocks/>
          </p:cNvSpPr>
          <p:nvPr/>
        </p:nvSpPr>
        <p:spPr bwMode="auto">
          <a:xfrm>
            <a:off x="3602388" y="4554818"/>
            <a:ext cx="146050" cy="146050"/>
          </a:xfrm>
          <a:custGeom>
            <a:avLst/>
            <a:gdLst/>
            <a:ahLst/>
            <a:cxnLst>
              <a:cxn ang="0">
                <a:pos x="44" y="0"/>
              </a:cxn>
              <a:cxn ang="0">
                <a:pos x="35" y="36"/>
              </a:cxn>
              <a:cxn ang="0">
                <a:pos x="0" y="36"/>
              </a:cxn>
              <a:cxn ang="0">
                <a:pos x="29" y="57"/>
              </a:cxn>
              <a:cxn ang="0">
                <a:pos x="18" y="92"/>
              </a:cxn>
              <a:cxn ang="0">
                <a:pos x="44" y="71"/>
              </a:cxn>
              <a:cxn ang="0">
                <a:pos x="70" y="92"/>
              </a:cxn>
              <a:cxn ang="0">
                <a:pos x="60" y="57"/>
              </a:cxn>
              <a:cxn ang="0">
                <a:pos x="89" y="36"/>
              </a:cxn>
              <a:cxn ang="0">
                <a:pos x="53" y="36"/>
              </a:cxn>
              <a:cxn ang="0">
                <a:pos x="44" y="0"/>
              </a:cxn>
            </a:cxnLst>
            <a:rect l="0" t="0" r="r" b="b"/>
            <a:pathLst>
              <a:path w="89" h="92">
                <a:moveTo>
                  <a:pt x="44" y="0"/>
                </a:moveTo>
                <a:lnTo>
                  <a:pt x="35" y="36"/>
                </a:lnTo>
                <a:lnTo>
                  <a:pt x="0" y="36"/>
                </a:lnTo>
                <a:lnTo>
                  <a:pt x="29" y="57"/>
                </a:lnTo>
                <a:lnTo>
                  <a:pt x="18" y="92"/>
                </a:lnTo>
                <a:lnTo>
                  <a:pt x="44" y="71"/>
                </a:lnTo>
                <a:lnTo>
                  <a:pt x="70" y="92"/>
                </a:lnTo>
                <a:lnTo>
                  <a:pt x="60" y="57"/>
                </a:lnTo>
                <a:lnTo>
                  <a:pt x="89" y="36"/>
                </a:lnTo>
                <a:lnTo>
                  <a:pt x="53" y="36"/>
                </a:lnTo>
                <a:lnTo>
                  <a:pt x="44" y="0"/>
                </a:lnTo>
                <a:close/>
              </a:path>
            </a:pathLst>
          </a:custGeom>
          <a:solidFill>
            <a:srgbClr val="0000FF"/>
          </a:solidFill>
          <a:ln w="7938">
            <a:solidFill>
              <a:srgbClr val="000000"/>
            </a:solidFill>
            <a:prstDash val="solid"/>
            <a:round/>
            <a:headEnd/>
            <a:tailEnd/>
          </a:ln>
        </p:spPr>
        <p:txBody>
          <a:bodyPr/>
          <a:lstStyle/>
          <a:p>
            <a:endParaRPr lang="en-US" sz="1800">
              <a:solidFill>
                <a:srgbClr val="000000"/>
              </a:solidFill>
              <a:effectLst/>
              <a:latin typeface="Arial" charset="0"/>
            </a:endParaRPr>
          </a:p>
        </p:txBody>
      </p:sp>
      <p:sp>
        <p:nvSpPr>
          <p:cNvPr id="552" name="Rectangle 994"/>
          <p:cNvSpPr>
            <a:spLocks noChangeArrowheads="1"/>
          </p:cNvSpPr>
          <p:nvPr/>
        </p:nvSpPr>
        <p:spPr bwMode="auto">
          <a:xfrm>
            <a:off x="3337553" y="4223953"/>
            <a:ext cx="738985" cy="307777"/>
          </a:xfrm>
          <a:prstGeom prst="rect">
            <a:avLst/>
          </a:prstGeom>
          <a:solidFill>
            <a:srgbClr val="FFF0D9"/>
          </a:solidFill>
          <a:ln w="9525">
            <a:noFill/>
            <a:miter lim="800000"/>
            <a:headEnd/>
            <a:tailEnd/>
          </a:ln>
        </p:spPr>
        <p:txBody>
          <a:bodyPr wrap="none" lIns="0" tIns="0" rIns="0" bIns="0">
            <a:spAutoFit/>
          </a:bodyPr>
          <a:lstStyle/>
          <a:p>
            <a:pPr algn="ctr"/>
            <a:r>
              <a:rPr lang="en-US" sz="1000" dirty="0" smtClean="0">
                <a:solidFill>
                  <a:srgbClr val="000000"/>
                </a:solidFill>
                <a:effectLst/>
                <a:latin typeface="Arial" charset="0"/>
              </a:rPr>
              <a:t>Aqua </a:t>
            </a:r>
          </a:p>
          <a:p>
            <a:pPr algn="ctr"/>
            <a:r>
              <a:rPr lang="en-US" sz="1000" dirty="0" smtClean="0">
                <a:solidFill>
                  <a:srgbClr val="000000"/>
                </a:solidFill>
                <a:effectLst/>
                <a:latin typeface="Arial" charset="0"/>
              </a:rPr>
              <a:t>A-Train Exit  </a:t>
            </a:r>
          </a:p>
        </p:txBody>
      </p:sp>
      <p:sp>
        <p:nvSpPr>
          <p:cNvPr id="553" name="Rectangle 994"/>
          <p:cNvSpPr>
            <a:spLocks noChangeArrowheads="1"/>
          </p:cNvSpPr>
          <p:nvPr/>
        </p:nvSpPr>
        <p:spPr bwMode="auto">
          <a:xfrm>
            <a:off x="685800" y="4029010"/>
            <a:ext cx="1089976" cy="892552"/>
          </a:xfrm>
          <a:prstGeom prst="rect">
            <a:avLst/>
          </a:prstGeom>
          <a:noFill/>
          <a:ln w="9525">
            <a:noFill/>
            <a:miter lim="800000"/>
            <a:headEnd/>
            <a:tailEnd/>
          </a:ln>
        </p:spPr>
        <p:txBody>
          <a:bodyPr wrap="square" lIns="0" tIns="0" rIns="0" bIns="0">
            <a:spAutoFit/>
          </a:bodyPr>
          <a:lstStyle/>
          <a:p>
            <a:pPr algn="ctr"/>
            <a:r>
              <a:rPr lang="en-US" sz="1600" b="1" dirty="0" smtClean="0">
                <a:solidFill>
                  <a:srgbClr val="000000"/>
                </a:solidFill>
                <a:effectLst/>
                <a:latin typeface="Calibri" panose="020F0502020204030204" pitchFamily="34" charset="0"/>
                <a:cs typeface="Calibri" panose="020F0502020204030204" pitchFamily="34" charset="0"/>
              </a:rPr>
              <a:t>Meetings </a:t>
            </a:r>
          </a:p>
          <a:p>
            <a:pPr algn="ctr"/>
            <a:r>
              <a:rPr lang="en-US" sz="1600" b="1" dirty="0" smtClean="0">
                <a:solidFill>
                  <a:srgbClr val="000000"/>
                </a:solidFill>
                <a:effectLst/>
                <a:latin typeface="Calibri" panose="020F0502020204030204" pitchFamily="34" charset="0"/>
                <a:cs typeface="Calibri" panose="020F0502020204030204" pitchFamily="34" charset="0"/>
              </a:rPr>
              <a:t>&amp; Milestones</a:t>
            </a:r>
          </a:p>
          <a:p>
            <a:endParaRPr lang="en-US" sz="1000" dirty="0" smtClean="0">
              <a:solidFill>
                <a:srgbClr val="000000"/>
              </a:solidFill>
              <a:effectLst/>
              <a:latin typeface="Arial" charset="0"/>
            </a:endParaRPr>
          </a:p>
        </p:txBody>
      </p:sp>
      <p:sp>
        <p:nvSpPr>
          <p:cNvPr id="554" name="Rectangle 994"/>
          <p:cNvSpPr>
            <a:spLocks noChangeArrowheads="1"/>
          </p:cNvSpPr>
          <p:nvPr/>
        </p:nvSpPr>
        <p:spPr bwMode="auto">
          <a:xfrm>
            <a:off x="713547" y="1982531"/>
            <a:ext cx="1089976" cy="892552"/>
          </a:xfrm>
          <a:prstGeom prst="rect">
            <a:avLst/>
          </a:prstGeom>
          <a:noFill/>
          <a:ln w="9525">
            <a:noFill/>
            <a:miter lim="800000"/>
            <a:headEnd/>
            <a:tailEnd/>
          </a:ln>
        </p:spPr>
        <p:txBody>
          <a:bodyPr wrap="square" lIns="0" tIns="0" rIns="0" bIns="0">
            <a:spAutoFit/>
          </a:bodyPr>
          <a:lstStyle/>
          <a:p>
            <a:pPr algn="ctr"/>
            <a:r>
              <a:rPr lang="en-US" sz="1600" b="1" dirty="0" smtClean="0">
                <a:solidFill>
                  <a:srgbClr val="000000"/>
                </a:solidFill>
                <a:effectLst/>
                <a:latin typeface="Calibri" panose="020F0502020204030204" pitchFamily="34" charset="0"/>
                <a:cs typeface="Calibri" panose="020F0502020204030204" pitchFamily="34" charset="0"/>
              </a:rPr>
              <a:t>Senior Review Cycle</a:t>
            </a:r>
          </a:p>
          <a:p>
            <a:endParaRPr lang="en-US" sz="1000" dirty="0" smtClean="0">
              <a:solidFill>
                <a:srgbClr val="000000"/>
              </a:solidFill>
              <a:effectLst/>
              <a:latin typeface="Arial" charset="0"/>
            </a:endParaRPr>
          </a:p>
        </p:txBody>
      </p:sp>
      <p:sp>
        <p:nvSpPr>
          <p:cNvPr id="555" name="Rectangle 994"/>
          <p:cNvSpPr>
            <a:spLocks noChangeArrowheads="1"/>
          </p:cNvSpPr>
          <p:nvPr/>
        </p:nvSpPr>
        <p:spPr bwMode="auto">
          <a:xfrm>
            <a:off x="4674928" y="2887453"/>
            <a:ext cx="843103" cy="138499"/>
          </a:xfrm>
          <a:prstGeom prst="rect">
            <a:avLst/>
          </a:prstGeom>
          <a:solidFill>
            <a:srgbClr val="FFF0D9"/>
          </a:solidFill>
          <a:ln w="9525">
            <a:noFill/>
            <a:miter lim="800000"/>
            <a:headEnd/>
            <a:tailEnd/>
          </a:ln>
        </p:spPr>
        <p:txBody>
          <a:bodyPr wrap="square" lIns="0" tIns="0" rIns="0" bIns="0">
            <a:spAutoFit/>
          </a:bodyPr>
          <a:lstStyle/>
          <a:p>
            <a:r>
              <a:rPr lang="en-US" sz="900" b="1" dirty="0" smtClean="0">
                <a:solidFill>
                  <a:srgbClr val="000000"/>
                </a:solidFill>
                <a:effectLst/>
                <a:latin typeface="Arial" charset="0"/>
              </a:rPr>
              <a:t>Fuel Threshold</a:t>
            </a:r>
          </a:p>
        </p:txBody>
      </p:sp>
      <p:sp>
        <p:nvSpPr>
          <p:cNvPr id="557" name="Rectangle 994"/>
          <p:cNvSpPr>
            <a:spLocks noChangeArrowheads="1"/>
          </p:cNvSpPr>
          <p:nvPr/>
        </p:nvSpPr>
        <p:spPr bwMode="auto">
          <a:xfrm>
            <a:off x="6778964" y="2901051"/>
            <a:ext cx="969696" cy="138499"/>
          </a:xfrm>
          <a:prstGeom prst="rect">
            <a:avLst/>
          </a:prstGeom>
          <a:solidFill>
            <a:srgbClr val="FFF0D9"/>
          </a:solidFill>
          <a:ln w="9525">
            <a:noFill/>
            <a:miter lim="800000"/>
            <a:headEnd/>
            <a:tailEnd/>
          </a:ln>
        </p:spPr>
        <p:txBody>
          <a:bodyPr wrap="square" lIns="0" tIns="0" rIns="0" bIns="0">
            <a:spAutoFit/>
          </a:bodyPr>
          <a:lstStyle/>
          <a:p>
            <a:pPr algn="ctr"/>
            <a:r>
              <a:rPr lang="en-US" sz="900" b="1" dirty="0" smtClean="0">
                <a:solidFill>
                  <a:srgbClr val="000000"/>
                </a:solidFill>
                <a:effectLst/>
                <a:latin typeface="Arial" charset="0"/>
              </a:rPr>
              <a:t>Power </a:t>
            </a:r>
            <a:r>
              <a:rPr lang="en-US" sz="900" b="1" dirty="0" smtClean="0">
                <a:solidFill>
                  <a:srgbClr val="000000"/>
                </a:solidFill>
                <a:effectLst/>
                <a:latin typeface="Arial" charset="0"/>
              </a:rPr>
              <a:t>Threshold</a:t>
            </a:r>
            <a:endParaRPr lang="en-US" sz="900" b="1" dirty="0" smtClean="0">
              <a:solidFill>
                <a:srgbClr val="000000"/>
              </a:solidFill>
              <a:effectLst/>
              <a:latin typeface="Arial" charset="0"/>
            </a:endParaRPr>
          </a:p>
        </p:txBody>
      </p:sp>
      <p:cxnSp>
        <p:nvCxnSpPr>
          <p:cNvPr id="559" name="Straight Connector 558"/>
          <p:cNvCxnSpPr>
            <a:endCxn id="560" idx="1"/>
          </p:cNvCxnSpPr>
          <p:nvPr/>
        </p:nvCxnSpPr>
        <p:spPr bwMode="auto">
          <a:xfrm>
            <a:off x="1836864" y="3114357"/>
            <a:ext cx="505160"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sp>
        <p:nvSpPr>
          <p:cNvPr id="560" name="TextBox 559"/>
          <p:cNvSpPr txBox="1"/>
          <p:nvPr/>
        </p:nvSpPr>
        <p:spPr>
          <a:xfrm>
            <a:off x="2342024" y="2998941"/>
            <a:ext cx="1925176" cy="230832"/>
          </a:xfrm>
          <a:prstGeom prst="rect">
            <a:avLst/>
          </a:prstGeom>
          <a:solidFill>
            <a:srgbClr val="FFDD71"/>
          </a:solidFill>
          <a:ln w="12700">
            <a:solidFill>
              <a:schemeClr val="tx1"/>
            </a:solidFill>
          </a:ln>
        </p:spPr>
        <p:txBody>
          <a:bodyPr wrap="square" rtlCol="0">
            <a:spAutoFit/>
          </a:bodyPr>
          <a:lstStyle/>
          <a:p>
            <a:pPr algn="ctr"/>
            <a:r>
              <a:rPr lang="en-US" sz="900" b="1" dirty="0" smtClean="0">
                <a:effectLst/>
                <a:latin typeface="+mn-lt"/>
              </a:rPr>
              <a:t>Operate WITHIN the A-Train</a:t>
            </a:r>
            <a:endParaRPr lang="en-US" sz="900" b="1" dirty="0">
              <a:effectLst/>
              <a:latin typeface="+mn-lt"/>
            </a:endParaRPr>
          </a:p>
        </p:txBody>
      </p:sp>
      <p:cxnSp>
        <p:nvCxnSpPr>
          <p:cNvPr id="561" name="Straight Connector 560"/>
          <p:cNvCxnSpPr>
            <a:stCxn id="560" idx="3"/>
          </p:cNvCxnSpPr>
          <p:nvPr/>
        </p:nvCxnSpPr>
        <p:spPr bwMode="auto">
          <a:xfrm>
            <a:off x="4267200" y="3114357"/>
            <a:ext cx="744965" cy="0"/>
          </a:xfrm>
          <a:prstGeom prst="line">
            <a:avLst/>
          </a:prstGeom>
          <a:solidFill>
            <a:schemeClr val="accent1"/>
          </a:solidFill>
          <a:ln w="12700" cap="flat" cmpd="sng" algn="ctr">
            <a:solidFill>
              <a:schemeClr val="tx1"/>
            </a:solidFill>
            <a:prstDash val="solid"/>
            <a:bevel/>
            <a:headEnd type="none" w="med" len="med"/>
            <a:tailEnd type="triangle" w="med" len="med"/>
          </a:ln>
          <a:effectLst/>
        </p:spPr>
      </p:cxnSp>
      <p:sp>
        <p:nvSpPr>
          <p:cNvPr id="562" name="Octagon 561"/>
          <p:cNvSpPr/>
          <p:nvPr/>
        </p:nvSpPr>
        <p:spPr bwMode="auto">
          <a:xfrm>
            <a:off x="5029200" y="3046900"/>
            <a:ext cx="124571" cy="126999"/>
          </a:xfrm>
          <a:prstGeom prst="octagon">
            <a:avLst/>
          </a:prstGeom>
          <a:solidFill>
            <a:srgbClr val="FF000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cxnSp>
        <p:nvCxnSpPr>
          <p:cNvPr id="563" name="Straight Connector 562"/>
          <p:cNvCxnSpPr>
            <a:endCxn id="564" idx="1"/>
          </p:cNvCxnSpPr>
          <p:nvPr/>
        </p:nvCxnSpPr>
        <p:spPr bwMode="auto">
          <a:xfrm>
            <a:off x="5170806" y="3115622"/>
            <a:ext cx="406011" cy="0"/>
          </a:xfrm>
          <a:prstGeom prst="line">
            <a:avLst/>
          </a:prstGeom>
          <a:solidFill>
            <a:schemeClr val="accent1"/>
          </a:solidFill>
          <a:ln w="12700" cap="flat" cmpd="sng" algn="ctr">
            <a:solidFill>
              <a:schemeClr val="tx1"/>
            </a:solidFill>
            <a:prstDash val="solid"/>
            <a:round/>
            <a:headEnd type="none" w="med" len="med"/>
            <a:tailEnd type="none" w="med" len="med"/>
          </a:ln>
          <a:effectLst/>
        </p:spPr>
      </p:cxnSp>
      <p:sp>
        <p:nvSpPr>
          <p:cNvPr id="564" name="TextBox 563"/>
          <p:cNvSpPr txBox="1"/>
          <p:nvPr/>
        </p:nvSpPr>
        <p:spPr>
          <a:xfrm>
            <a:off x="5576817" y="2931342"/>
            <a:ext cx="1129350" cy="368559"/>
          </a:xfrm>
          <a:prstGeom prst="rect">
            <a:avLst/>
          </a:prstGeom>
          <a:solidFill>
            <a:srgbClr val="FFDD71"/>
          </a:solidFill>
          <a:ln w="12700">
            <a:solidFill>
              <a:schemeClr val="tx1"/>
            </a:solidFill>
          </a:ln>
        </p:spPr>
        <p:txBody>
          <a:bodyPr wrap="square" rtlCol="0">
            <a:spAutoFit/>
          </a:bodyPr>
          <a:lstStyle/>
          <a:p>
            <a:pPr algn="ctr"/>
            <a:r>
              <a:rPr lang="en-US" sz="900" b="1" dirty="0" smtClean="0">
                <a:effectLst/>
                <a:latin typeface="+mn-lt"/>
              </a:rPr>
              <a:t>Operate BELOW the A-Train</a:t>
            </a:r>
            <a:endParaRPr lang="en-US" sz="900" b="1" dirty="0">
              <a:effectLst/>
              <a:latin typeface="+mn-lt"/>
            </a:endParaRPr>
          </a:p>
        </p:txBody>
      </p:sp>
      <p:cxnSp>
        <p:nvCxnSpPr>
          <p:cNvPr id="565" name="Straight Connector 564"/>
          <p:cNvCxnSpPr>
            <a:stCxn id="564" idx="3"/>
          </p:cNvCxnSpPr>
          <p:nvPr/>
        </p:nvCxnSpPr>
        <p:spPr bwMode="auto">
          <a:xfrm>
            <a:off x="6706167" y="3115622"/>
            <a:ext cx="306787" cy="0"/>
          </a:xfrm>
          <a:prstGeom prst="line">
            <a:avLst/>
          </a:prstGeom>
          <a:solidFill>
            <a:schemeClr val="accent1"/>
          </a:solidFill>
          <a:ln w="12700" cap="flat" cmpd="sng" algn="ctr">
            <a:solidFill>
              <a:schemeClr val="tx1"/>
            </a:solidFill>
            <a:prstDash val="solid"/>
            <a:bevel/>
            <a:headEnd type="none" w="med" len="med"/>
            <a:tailEnd type="triangle" w="med" len="med"/>
          </a:ln>
          <a:effectLst/>
        </p:spPr>
      </p:cxnSp>
      <p:sp>
        <p:nvSpPr>
          <p:cNvPr id="566" name="Rectangle 994"/>
          <p:cNvSpPr>
            <a:spLocks noChangeArrowheads="1"/>
          </p:cNvSpPr>
          <p:nvPr/>
        </p:nvSpPr>
        <p:spPr bwMode="auto">
          <a:xfrm>
            <a:off x="6311322" y="5751783"/>
            <a:ext cx="2425119" cy="461665"/>
          </a:xfrm>
          <a:prstGeom prst="rect">
            <a:avLst/>
          </a:prstGeom>
          <a:noFill/>
          <a:ln w="9525">
            <a:noFill/>
            <a:miter lim="800000"/>
            <a:headEnd/>
            <a:tailEnd/>
          </a:ln>
        </p:spPr>
        <p:txBody>
          <a:bodyPr wrap="square" lIns="0" tIns="0" rIns="0" bIns="0">
            <a:spAutoFit/>
          </a:bodyPr>
          <a:lstStyle/>
          <a:p>
            <a:pPr algn="ctr"/>
            <a:r>
              <a:rPr lang="en-US" sz="1000" b="1" dirty="0" smtClean="0">
                <a:solidFill>
                  <a:srgbClr val="000000"/>
                </a:solidFill>
                <a:effectLst/>
                <a:latin typeface="Arial" charset="0"/>
              </a:rPr>
              <a:t>NOTE:</a:t>
            </a:r>
            <a:r>
              <a:rPr lang="en-US" sz="1000" dirty="0" smtClean="0">
                <a:solidFill>
                  <a:srgbClr val="000000"/>
                </a:solidFill>
                <a:effectLst/>
                <a:latin typeface="Arial" charset="0"/>
              </a:rPr>
              <a:t>  Activity &amp; Milestone dates dependent on spacecraft performance</a:t>
            </a:r>
          </a:p>
          <a:p>
            <a:pPr algn="ctr"/>
            <a:r>
              <a:rPr lang="en-US" sz="1000" dirty="0" smtClean="0">
                <a:solidFill>
                  <a:srgbClr val="000000"/>
                </a:solidFill>
                <a:effectLst/>
                <a:latin typeface="Arial" charset="0"/>
              </a:rPr>
              <a:t>(i.e., fuel and power limitations) </a:t>
            </a:r>
          </a:p>
        </p:txBody>
      </p:sp>
      <p:sp>
        <p:nvSpPr>
          <p:cNvPr id="567" name="Rectangle 566"/>
          <p:cNvSpPr/>
          <p:nvPr/>
        </p:nvSpPr>
        <p:spPr bwMode="auto">
          <a:xfrm>
            <a:off x="6218745" y="5679227"/>
            <a:ext cx="2586911" cy="623791"/>
          </a:xfrm>
          <a:prstGeom prst="rec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cxnSp>
        <p:nvCxnSpPr>
          <p:cNvPr id="568" name="Straight Connector 567"/>
          <p:cNvCxnSpPr/>
          <p:nvPr/>
        </p:nvCxnSpPr>
        <p:spPr>
          <a:xfrm>
            <a:off x="2532094" y="1397348"/>
            <a:ext cx="0" cy="3555652"/>
          </a:xfrm>
          <a:prstGeom prst="line">
            <a:avLst/>
          </a:prstGeom>
          <a:noFill/>
          <a:ln w="28575" cap="flat" cmpd="sng" algn="ctr">
            <a:solidFill>
              <a:srgbClr val="824100">
                <a:alpha val="70000"/>
              </a:srgbClr>
            </a:solidFill>
            <a:prstDash val="dash"/>
          </a:ln>
          <a:effectLst/>
        </p:spPr>
      </p:cxnSp>
      <p:sp>
        <p:nvSpPr>
          <p:cNvPr id="569" name="Freeform 1061"/>
          <p:cNvSpPr>
            <a:spLocks/>
          </p:cNvSpPr>
          <p:nvPr/>
        </p:nvSpPr>
        <p:spPr bwMode="auto">
          <a:xfrm>
            <a:off x="5352807" y="4525133"/>
            <a:ext cx="146050" cy="146050"/>
          </a:xfrm>
          <a:custGeom>
            <a:avLst/>
            <a:gdLst/>
            <a:ahLst/>
            <a:cxnLst>
              <a:cxn ang="0">
                <a:pos x="44" y="0"/>
              </a:cxn>
              <a:cxn ang="0">
                <a:pos x="35" y="36"/>
              </a:cxn>
              <a:cxn ang="0">
                <a:pos x="0" y="36"/>
              </a:cxn>
              <a:cxn ang="0">
                <a:pos x="29" y="57"/>
              </a:cxn>
              <a:cxn ang="0">
                <a:pos x="18" y="92"/>
              </a:cxn>
              <a:cxn ang="0">
                <a:pos x="44" y="71"/>
              </a:cxn>
              <a:cxn ang="0">
                <a:pos x="70" y="92"/>
              </a:cxn>
              <a:cxn ang="0">
                <a:pos x="60" y="57"/>
              </a:cxn>
              <a:cxn ang="0">
                <a:pos x="89" y="36"/>
              </a:cxn>
              <a:cxn ang="0">
                <a:pos x="53" y="36"/>
              </a:cxn>
              <a:cxn ang="0">
                <a:pos x="44" y="0"/>
              </a:cxn>
            </a:cxnLst>
            <a:rect l="0" t="0" r="r" b="b"/>
            <a:pathLst>
              <a:path w="89" h="92">
                <a:moveTo>
                  <a:pt x="44" y="0"/>
                </a:moveTo>
                <a:lnTo>
                  <a:pt x="35" y="36"/>
                </a:lnTo>
                <a:lnTo>
                  <a:pt x="0" y="36"/>
                </a:lnTo>
                <a:lnTo>
                  <a:pt x="29" y="57"/>
                </a:lnTo>
                <a:lnTo>
                  <a:pt x="18" y="92"/>
                </a:lnTo>
                <a:lnTo>
                  <a:pt x="44" y="71"/>
                </a:lnTo>
                <a:lnTo>
                  <a:pt x="70" y="92"/>
                </a:lnTo>
                <a:lnTo>
                  <a:pt x="60" y="57"/>
                </a:lnTo>
                <a:lnTo>
                  <a:pt x="89" y="36"/>
                </a:lnTo>
                <a:lnTo>
                  <a:pt x="53" y="36"/>
                </a:lnTo>
                <a:lnTo>
                  <a:pt x="44" y="0"/>
                </a:lnTo>
                <a:close/>
              </a:path>
            </a:pathLst>
          </a:custGeom>
          <a:solidFill>
            <a:srgbClr val="FF9900"/>
          </a:solidFill>
          <a:ln w="7938">
            <a:solidFill>
              <a:srgbClr val="000000"/>
            </a:solidFill>
            <a:prstDash val="solid"/>
            <a:round/>
            <a:headEnd/>
            <a:tailEnd/>
          </a:ln>
        </p:spPr>
        <p:txBody>
          <a:bodyPr/>
          <a:lstStyle/>
          <a:p>
            <a:endParaRPr lang="en-US" sz="1800">
              <a:solidFill>
                <a:srgbClr val="000000"/>
              </a:solidFill>
              <a:effectLst/>
              <a:latin typeface="Arial" charset="0"/>
            </a:endParaRPr>
          </a:p>
        </p:txBody>
      </p:sp>
      <p:sp>
        <p:nvSpPr>
          <p:cNvPr id="570" name="Rectangle 994"/>
          <p:cNvSpPr>
            <a:spLocks noChangeArrowheads="1"/>
          </p:cNvSpPr>
          <p:nvPr/>
        </p:nvSpPr>
        <p:spPr bwMode="auto">
          <a:xfrm>
            <a:off x="5063299" y="4217613"/>
            <a:ext cx="738985" cy="307777"/>
          </a:xfrm>
          <a:prstGeom prst="rect">
            <a:avLst/>
          </a:prstGeom>
          <a:solidFill>
            <a:srgbClr val="FFF0D9"/>
          </a:solidFill>
          <a:ln w="9525">
            <a:noFill/>
            <a:miter lim="800000"/>
            <a:headEnd/>
            <a:tailEnd/>
          </a:ln>
        </p:spPr>
        <p:txBody>
          <a:bodyPr wrap="none" lIns="0" tIns="0" rIns="0" bIns="0">
            <a:spAutoFit/>
          </a:bodyPr>
          <a:lstStyle/>
          <a:p>
            <a:pPr algn="ctr"/>
            <a:r>
              <a:rPr lang="en-US" sz="1000" dirty="0" smtClean="0">
                <a:solidFill>
                  <a:srgbClr val="000000"/>
                </a:solidFill>
                <a:effectLst/>
                <a:latin typeface="Arial" charset="0"/>
              </a:rPr>
              <a:t>Aura </a:t>
            </a:r>
            <a:endParaRPr lang="en-US" sz="1000" dirty="0" smtClean="0">
              <a:solidFill>
                <a:srgbClr val="000000"/>
              </a:solidFill>
              <a:effectLst/>
              <a:latin typeface="Arial" charset="0"/>
            </a:endParaRPr>
          </a:p>
          <a:p>
            <a:pPr algn="ctr"/>
            <a:r>
              <a:rPr lang="en-US" sz="1000" dirty="0" smtClean="0">
                <a:solidFill>
                  <a:srgbClr val="000000"/>
                </a:solidFill>
                <a:effectLst/>
                <a:latin typeface="Arial" charset="0"/>
              </a:rPr>
              <a:t>A-Train Exit  </a:t>
            </a:r>
          </a:p>
        </p:txBody>
      </p:sp>
      <p:sp>
        <p:nvSpPr>
          <p:cNvPr id="571" name="Octagon 570"/>
          <p:cNvSpPr/>
          <p:nvPr/>
        </p:nvSpPr>
        <p:spPr bwMode="auto">
          <a:xfrm>
            <a:off x="7030159" y="3050855"/>
            <a:ext cx="124571" cy="126999"/>
          </a:xfrm>
          <a:prstGeom prst="octagon">
            <a:avLst/>
          </a:prstGeom>
          <a:solidFill>
            <a:srgbClr val="FF000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spTree>
    <p:extLst>
      <p:ext uri="{BB962C8B-B14F-4D97-AF65-F5344CB8AC3E}">
        <p14:creationId xmlns:p14="http://schemas.microsoft.com/office/powerpoint/2010/main" val="42422229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2435" name="Rectangle 3"/>
          <p:cNvSpPr>
            <a:spLocks noGrp="1" noChangeArrowheads="1"/>
          </p:cNvSpPr>
          <p:nvPr>
            <p:ph type="body" idx="1"/>
          </p:nvPr>
        </p:nvSpPr>
        <p:spPr>
          <a:xfrm>
            <a:off x="182880" y="1097280"/>
            <a:ext cx="8580120" cy="5029200"/>
          </a:xfrm>
        </p:spPr>
        <p:txBody>
          <a:bodyPr/>
          <a:lstStyle/>
          <a:p>
            <a:pPr>
              <a:defRPr/>
            </a:pPr>
            <a:r>
              <a:rPr lang="en-US" sz="1600" dirty="0" smtClean="0"/>
              <a:t>Command &amp; Data Handling (CDH) – </a:t>
            </a:r>
            <a:r>
              <a:rPr lang="en-US" sz="1600" dirty="0" smtClean="0">
                <a:solidFill>
                  <a:schemeClr val="accent6"/>
                </a:solidFill>
              </a:rPr>
              <a:t>Nominal</a:t>
            </a:r>
          </a:p>
          <a:p>
            <a:pPr lvl="1">
              <a:defRPr/>
            </a:pPr>
            <a:r>
              <a:rPr lang="en-US" sz="1400" dirty="0" smtClean="0"/>
              <a:t>Formatter Multiplexer Unit (FMU) / Solid State Recorder (SSR) Anomaly</a:t>
            </a:r>
          </a:p>
          <a:p>
            <a:pPr lvl="2">
              <a:defRPr/>
            </a:pPr>
            <a:r>
              <a:rPr lang="en-US" sz="1200" b="1" dirty="0" smtClean="0"/>
              <a:t>Initial symptoms occurred December 4-18, 2007</a:t>
            </a:r>
            <a:endParaRPr lang="en-US" sz="1200" b="1" dirty="0" smtClean="0">
              <a:solidFill>
                <a:srgbClr val="000000"/>
              </a:solidFill>
            </a:endParaRPr>
          </a:p>
          <a:p>
            <a:pPr lvl="2">
              <a:defRPr/>
            </a:pPr>
            <a:r>
              <a:rPr lang="en-US" sz="1200" b="1" dirty="0" smtClean="0"/>
              <a:t>Newest symptoms started in January 2017 and remain active (impacting S-Band HK data capture) </a:t>
            </a:r>
            <a:endParaRPr lang="en-US" sz="1200" dirty="0" smtClean="0"/>
          </a:p>
          <a:p>
            <a:pPr>
              <a:defRPr/>
            </a:pPr>
            <a:r>
              <a:rPr lang="en-US" sz="1600" dirty="0" smtClean="0"/>
              <a:t>Communications (COMM) – </a:t>
            </a:r>
            <a:r>
              <a:rPr lang="en-US" sz="1600" dirty="0" smtClean="0">
                <a:solidFill>
                  <a:schemeClr val="accent6"/>
                </a:solidFill>
              </a:rPr>
              <a:t>Nominal</a:t>
            </a:r>
          </a:p>
          <a:p>
            <a:pPr lvl="1">
              <a:defRPr/>
            </a:pPr>
            <a:r>
              <a:rPr lang="en-US" sz="1400" dirty="0" smtClean="0"/>
              <a:t>Transmitter-B Reflected Power Anomaly (10/17/17, 01/05/18) </a:t>
            </a:r>
          </a:p>
          <a:p>
            <a:pPr>
              <a:defRPr/>
            </a:pPr>
            <a:r>
              <a:rPr lang="en-US" sz="1600" dirty="0" smtClean="0"/>
              <a:t>Electrical Power System (EPS) – </a:t>
            </a:r>
            <a:r>
              <a:rPr lang="en-US" sz="1600" dirty="0" smtClean="0">
                <a:solidFill>
                  <a:schemeClr val="accent6"/>
                </a:solidFill>
              </a:rPr>
              <a:t>Nominal</a:t>
            </a:r>
          </a:p>
          <a:p>
            <a:pPr lvl="1">
              <a:defRPr/>
            </a:pPr>
            <a:r>
              <a:rPr lang="en-US" sz="1200" i="1" dirty="0"/>
              <a:t>Array Regulator Electronics (ARE) Anomalies:</a:t>
            </a:r>
          </a:p>
          <a:p>
            <a:pPr lvl="2">
              <a:defRPr/>
            </a:pPr>
            <a:r>
              <a:rPr lang="en-US" sz="1200" b="1" i="1" dirty="0"/>
              <a:t>Solar Panel Connector Anomaly – ARE-3C </a:t>
            </a:r>
            <a:r>
              <a:rPr lang="en-US" sz="1200" b="1" i="1" dirty="0" smtClean="0"/>
              <a:t>(01/12/05) </a:t>
            </a:r>
            <a:r>
              <a:rPr lang="en-US" sz="1200" b="1" i="1" dirty="0"/>
              <a:t>– loss of </a:t>
            </a:r>
            <a:r>
              <a:rPr lang="en-US" sz="1200" b="1" i="1" dirty="0" smtClean="0"/>
              <a:t>11 </a:t>
            </a:r>
            <a:r>
              <a:rPr lang="en-US" sz="1200" b="1" i="1" dirty="0"/>
              <a:t>strings</a:t>
            </a:r>
          </a:p>
          <a:p>
            <a:pPr lvl="2">
              <a:defRPr/>
            </a:pPr>
            <a:r>
              <a:rPr lang="en-US" sz="1200" b="1" i="1" dirty="0">
                <a:solidFill>
                  <a:srgbClr val="000000"/>
                </a:solidFill>
              </a:rPr>
              <a:t>MMOD Strike – ARE-5A </a:t>
            </a:r>
            <a:r>
              <a:rPr lang="en-US" sz="1200" b="1" i="1" dirty="0" smtClean="0">
                <a:solidFill>
                  <a:srgbClr val="000000"/>
                </a:solidFill>
              </a:rPr>
              <a:t>(3/12/10) </a:t>
            </a:r>
            <a:r>
              <a:rPr lang="en-US" sz="1200" b="1" i="1" dirty="0">
                <a:solidFill>
                  <a:srgbClr val="000000"/>
                </a:solidFill>
              </a:rPr>
              <a:t>– loss of </a:t>
            </a:r>
            <a:r>
              <a:rPr lang="en-US" sz="1200" b="1" i="1" dirty="0" smtClean="0">
                <a:solidFill>
                  <a:srgbClr val="000000"/>
                </a:solidFill>
              </a:rPr>
              <a:t>6 </a:t>
            </a:r>
            <a:r>
              <a:rPr lang="en-US" sz="1200" b="1" i="1" dirty="0">
                <a:solidFill>
                  <a:srgbClr val="000000"/>
                </a:solidFill>
              </a:rPr>
              <a:t>strings</a:t>
            </a:r>
          </a:p>
          <a:p>
            <a:pPr lvl="1">
              <a:defRPr/>
            </a:pPr>
            <a:r>
              <a:rPr lang="en-US" sz="1200" i="1" dirty="0"/>
              <a:t>ARE Degradation (due to aging): </a:t>
            </a:r>
          </a:p>
          <a:p>
            <a:pPr lvl="2">
              <a:defRPr/>
            </a:pPr>
            <a:r>
              <a:rPr lang="en-US" sz="1200" b="1" i="1" dirty="0"/>
              <a:t>ARE-1A (3/12/10, 11/5/11), ARE-1C (7/14/17, 12/22/17</a:t>
            </a:r>
            <a:r>
              <a:rPr lang="en-US" sz="1200" b="1" i="1" dirty="0" smtClean="0"/>
              <a:t>), </a:t>
            </a:r>
            <a:r>
              <a:rPr lang="en-US" sz="1200" b="1" i="1" dirty="0"/>
              <a:t>ARE-2A (8/24/19</a:t>
            </a:r>
            <a:r>
              <a:rPr lang="en-US" sz="1200" b="1" i="1" dirty="0" smtClean="0"/>
              <a:t>), </a:t>
            </a:r>
            <a:r>
              <a:rPr lang="en-US" sz="1200" b="1" i="1" dirty="0"/>
              <a:t>ARE-2C (8/18/17</a:t>
            </a:r>
            <a:r>
              <a:rPr lang="en-US" sz="1200" b="1" i="1" dirty="0" smtClean="0"/>
              <a:t>), </a:t>
            </a:r>
          </a:p>
          <a:p>
            <a:pPr marL="1146175" lvl="2" indent="-231775">
              <a:buNone/>
              <a:defRPr/>
            </a:pPr>
            <a:r>
              <a:rPr lang="en-US" sz="1200" b="1" i="1" dirty="0" smtClean="0"/>
              <a:t>	ARE-4A </a:t>
            </a:r>
            <a:r>
              <a:rPr lang="en-US" sz="1200" b="1" i="1" dirty="0"/>
              <a:t>(9/23/14, 12/8/14</a:t>
            </a:r>
            <a:r>
              <a:rPr lang="en-US" sz="1200" b="1" i="1" dirty="0" smtClean="0"/>
              <a:t>), </a:t>
            </a:r>
            <a:r>
              <a:rPr lang="en-US" sz="1200" b="1" i="1" dirty="0"/>
              <a:t>ARE-4C (6/6/19), ARE-5A (4/25/13), </a:t>
            </a:r>
            <a:r>
              <a:rPr lang="en-US" sz="1200" b="1" i="1" dirty="0" smtClean="0"/>
              <a:t>ARE-5C </a:t>
            </a:r>
            <a:r>
              <a:rPr lang="en-US" sz="1200" b="1" i="1" dirty="0"/>
              <a:t>(9/27/12, 2/4/13), </a:t>
            </a:r>
            <a:r>
              <a:rPr lang="en-US" sz="1200" b="1" i="1" dirty="0" smtClean="0"/>
              <a:t>and</a:t>
            </a:r>
          </a:p>
          <a:p>
            <a:pPr marL="1146175" lvl="2" indent="-231775">
              <a:buNone/>
              <a:defRPr/>
            </a:pPr>
            <a:r>
              <a:rPr lang="en-US" sz="1200" b="1" i="1" dirty="0"/>
              <a:t>	</a:t>
            </a:r>
            <a:r>
              <a:rPr lang="en-US" sz="1200" b="1" i="1" dirty="0" smtClean="0"/>
              <a:t>ARE-6A </a:t>
            </a:r>
            <a:r>
              <a:rPr lang="en-US" sz="1200" b="1" i="1" dirty="0"/>
              <a:t>(9/14/13</a:t>
            </a:r>
            <a:r>
              <a:rPr lang="en-US" sz="1200" b="1" i="1" dirty="0" smtClean="0"/>
              <a:t>)</a:t>
            </a:r>
            <a:endParaRPr lang="en-US" sz="1200" b="1" i="1" dirty="0"/>
          </a:p>
          <a:p>
            <a:pPr lvl="1">
              <a:defRPr/>
            </a:pPr>
            <a:r>
              <a:rPr lang="en-US" sz="1200" b="1" i="1" dirty="0" smtClean="0"/>
              <a:t>Estimated </a:t>
            </a:r>
            <a:r>
              <a:rPr lang="en-US" sz="1200" b="1" i="1" dirty="0"/>
              <a:t>that Aura has lost </a:t>
            </a:r>
            <a:r>
              <a:rPr lang="en-US" sz="1200" b="1" i="1" dirty="0" smtClean="0"/>
              <a:t>33 </a:t>
            </a:r>
            <a:r>
              <a:rPr lang="en-US" sz="1200" b="1" i="1" dirty="0"/>
              <a:t>strings of solar cells out of a total of 132 strings (~</a:t>
            </a:r>
            <a:r>
              <a:rPr lang="en-US" sz="1200" b="1" i="1" dirty="0" smtClean="0"/>
              <a:t>75.0</a:t>
            </a:r>
            <a:r>
              <a:rPr lang="en-US" sz="1200" b="1" i="1" dirty="0"/>
              <a:t>% remain)</a:t>
            </a:r>
          </a:p>
          <a:p>
            <a:pPr>
              <a:defRPr/>
            </a:pPr>
            <a:r>
              <a:rPr lang="en-US" sz="1600" dirty="0" smtClean="0"/>
              <a:t>Flight Software (FSW) – </a:t>
            </a:r>
            <a:r>
              <a:rPr lang="en-US" sz="1600" dirty="0" smtClean="0">
                <a:solidFill>
                  <a:schemeClr val="accent6"/>
                </a:solidFill>
              </a:rPr>
              <a:t>Nominal</a:t>
            </a:r>
          </a:p>
          <a:p>
            <a:pPr>
              <a:defRPr/>
            </a:pPr>
            <a:r>
              <a:rPr lang="en-US" sz="1600" dirty="0" smtClean="0"/>
              <a:t>Guidance, Navigation &amp; Control (GN&amp;C) – </a:t>
            </a:r>
            <a:r>
              <a:rPr lang="en-US" sz="1600" dirty="0" smtClean="0">
                <a:solidFill>
                  <a:schemeClr val="accent6"/>
                </a:solidFill>
              </a:rPr>
              <a:t>Nominal</a:t>
            </a:r>
          </a:p>
          <a:p>
            <a:pPr>
              <a:defRPr/>
            </a:pPr>
            <a:r>
              <a:rPr lang="en-US" sz="1600" dirty="0" smtClean="0"/>
              <a:t>Propulsion (PROP) – </a:t>
            </a:r>
            <a:r>
              <a:rPr lang="en-US" sz="1600" dirty="0" smtClean="0">
                <a:solidFill>
                  <a:schemeClr val="accent6"/>
                </a:solidFill>
              </a:rPr>
              <a:t>Nominal</a:t>
            </a:r>
          </a:p>
          <a:p>
            <a:pPr>
              <a:defRPr/>
            </a:pPr>
            <a:r>
              <a:rPr lang="en-US" sz="1600" dirty="0" smtClean="0"/>
              <a:t>Thermal Control System (TCS) – </a:t>
            </a:r>
            <a:r>
              <a:rPr lang="en-US" sz="1600" dirty="0" smtClean="0">
                <a:solidFill>
                  <a:schemeClr val="accent6"/>
                </a:solidFill>
              </a:rPr>
              <a:t>Nominal</a:t>
            </a:r>
          </a:p>
        </p:txBody>
      </p:sp>
      <p:sp>
        <p:nvSpPr>
          <p:cNvPr id="5126" name="Text Box 4"/>
          <p:cNvSpPr txBox="1">
            <a:spLocks noChangeArrowheads="1"/>
          </p:cNvSpPr>
          <p:nvPr/>
        </p:nvSpPr>
        <p:spPr bwMode="auto">
          <a:xfrm>
            <a:off x="1485900" y="5867400"/>
            <a:ext cx="6172200" cy="400110"/>
          </a:xfrm>
          <a:prstGeom prst="rect">
            <a:avLst/>
          </a:prstGeom>
          <a:noFill/>
          <a:ln w="12700">
            <a:noFill/>
            <a:miter lim="800000"/>
            <a:headEnd/>
            <a:tailEnd/>
          </a:ln>
        </p:spPr>
        <p:txBody>
          <a:bodyPr wrap="square">
            <a:spAutoFit/>
          </a:bodyPr>
          <a:lstStyle/>
          <a:p>
            <a:pPr algn="ctr">
              <a:spcBef>
                <a:spcPct val="50000"/>
              </a:spcBef>
            </a:pPr>
            <a:r>
              <a:rPr lang="en-US" sz="2000" b="1" u="sng" dirty="0">
                <a:solidFill>
                  <a:schemeClr val="accent2">
                    <a:lumMod val="50000"/>
                  </a:schemeClr>
                </a:solidFill>
                <a:latin typeface="+mn-lt"/>
              </a:rPr>
              <a:t>All subsystems configured to primary hardware</a:t>
            </a:r>
          </a:p>
        </p:txBody>
      </p:sp>
      <p:sp>
        <p:nvSpPr>
          <p:cNvPr id="8" name="Rectangle 2"/>
          <p:cNvSpPr txBox="1">
            <a:spLocks noChangeArrowheads="1"/>
          </p:cNvSpPr>
          <p:nvPr/>
        </p:nvSpPr>
        <p:spPr bwMode="auto">
          <a:xfrm>
            <a:off x="1280160" y="182880"/>
            <a:ext cx="6553200" cy="807720"/>
          </a:xfrm>
          <a:prstGeom prst="rect">
            <a:avLst/>
          </a:prstGeom>
          <a:noFill/>
          <a:ln w="12700">
            <a:noFill/>
            <a:miter lim="800000"/>
            <a:headEnd/>
            <a:tailEnd/>
          </a:ln>
        </p:spPr>
        <p:txBody>
          <a:bodyPr vert="horz" wrap="square" lIns="90487" tIns="44450" rIns="90487" bIns="44450" numCol="1" anchor="ctr" anchorCtr="0" compatLnSpc="1">
            <a:prstTxWarp prst="textNoShape">
              <a:avLst/>
            </a:prstTxWarp>
          </a:bodyPr>
          <a:lstStyle>
            <a:lvl1pPr algn="ctr" rtl="0" eaLnBrk="0" fontAlgn="base" hangingPunct="0">
              <a:spcBef>
                <a:spcPct val="0"/>
              </a:spcBef>
              <a:spcAft>
                <a:spcPct val="0"/>
              </a:spcAft>
              <a:defRPr sz="2400" b="1">
                <a:solidFill>
                  <a:schemeClr val="tx2"/>
                </a:solidFill>
                <a:latin typeface="+mj-lt"/>
                <a:ea typeface="+mj-ea"/>
                <a:cs typeface="+mj-cs"/>
              </a:defRPr>
            </a:lvl1pPr>
            <a:lvl2pPr algn="ctr" rtl="0" eaLnBrk="0" fontAlgn="base" hangingPunct="0">
              <a:spcBef>
                <a:spcPct val="0"/>
              </a:spcBef>
              <a:spcAft>
                <a:spcPct val="0"/>
              </a:spcAft>
              <a:defRPr sz="2400" b="1">
                <a:solidFill>
                  <a:schemeClr val="tx2"/>
                </a:solidFill>
                <a:latin typeface="Arial" charset="0"/>
              </a:defRPr>
            </a:lvl2pPr>
            <a:lvl3pPr algn="ctr" rtl="0" eaLnBrk="0" fontAlgn="base" hangingPunct="0">
              <a:spcBef>
                <a:spcPct val="0"/>
              </a:spcBef>
              <a:spcAft>
                <a:spcPct val="0"/>
              </a:spcAft>
              <a:defRPr sz="2400" b="1">
                <a:solidFill>
                  <a:schemeClr val="tx2"/>
                </a:solidFill>
                <a:latin typeface="Arial" charset="0"/>
              </a:defRPr>
            </a:lvl3pPr>
            <a:lvl4pPr algn="ctr" rtl="0" eaLnBrk="0" fontAlgn="base" hangingPunct="0">
              <a:spcBef>
                <a:spcPct val="0"/>
              </a:spcBef>
              <a:spcAft>
                <a:spcPct val="0"/>
              </a:spcAft>
              <a:defRPr sz="2400" b="1">
                <a:solidFill>
                  <a:schemeClr val="tx2"/>
                </a:solidFill>
                <a:latin typeface="Arial" charset="0"/>
              </a:defRPr>
            </a:lvl4pPr>
            <a:lvl5pPr algn="ctr" rtl="0" eaLnBrk="0" fontAlgn="base" hangingPunct="0">
              <a:spcBef>
                <a:spcPct val="0"/>
              </a:spcBef>
              <a:spcAft>
                <a:spcPct val="0"/>
              </a:spcAft>
              <a:defRPr sz="2400" b="1">
                <a:solidFill>
                  <a:schemeClr val="tx2"/>
                </a:solidFill>
                <a:latin typeface="Arial" charset="0"/>
              </a:defRPr>
            </a:lvl5pPr>
            <a:lvl6pPr marL="457200" algn="ctr" rtl="0" eaLnBrk="0" fontAlgn="base" hangingPunct="0">
              <a:spcBef>
                <a:spcPct val="0"/>
              </a:spcBef>
              <a:spcAft>
                <a:spcPct val="0"/>
              </a:spcAft>
              <a:defRPr sz="2400" b="1">
                <a:solidFill>
                  <a:schemeClr val="tx2"/>
                </a:solidFill>
                <a:latin typeface="Arial" charset="0"/>
              </a:defRPr>
            </a:lvl6pPr>
            <a:lvl7pPr marL="914400" algn="ctr" rtl="0" eaLnBrk="0" fontAlgn="base" hangingPunct="0">
              <a:spcBef>
                <a:spcPct val="0"/>
              </a:spcBef>
              <a:spcAft>
                <a:spcPct val="0"/>
              </a:spcAft>
              <a:defRPr sz="2400" b="1">
                <a:solidFill>
                  <a:schemeClr val="tx2"/>
                </a:solidFill>
                <a:latin typeface="Arial" charset="0"/>
              </a:defRPr>
            </a:lvl7pPr>
            <a:lvl8pPr marL="1371600" algn="ctr" rtl="0" eaLnBrk="0" fontAlgn="base" hangingPunct="0">
              <a:spcBef>
                <a:spcPct val="0"/>
              </a:spcBef>
              <a:spcAft>
                <a:spcPct val="0"/>
              </a:spcAft>
              <a:defRPr sz="2400" b="1">
                <a:solidFill>
                  <a:schemeClr val="tx2"/>
                </a:solidFill>
                <a:latin typeface="Arial" charset="0"/>
              </a:defRPr>
            </a:lvl8pPr>
            <a:lvl9pPr marL="1828800" algn="ctr" rtl="0" eaLnBrk="0" fontAlgn="base" hangingPunct="0">
              <a:spcBef>
                <a:spcPct val="0"/>
              </a:spcBef>
              <a:spcAft>
                <a:spcPct val="0"/>
              </a:spcAft>
              <a:defRPr sz="2400" b="1">
                <a:solidFill>
                  <a:schemeClr val="tx2"/>
                </a:solidFill>
                <a:latin typeface="Arial" charset="0"/>
              </a:defRPr>
            </a:lvl9pPr>
          </a:lstStyle>
          <a:p>
            <a:r>
              <a:rPr lang="en-US" sz="3200" dirty="0"/>
              <a:t>Aura Spacecraft </a:t>
            </a:r>
            <a:r>
              <a:rPr lang="en-US" sz="3200" dirty="0" smtClean="0"/>
              <a:t>Subsystems</a:t>
            </a:r>
            <a:r>
              <a:rPr lang="en-US" sz="3200" kern="0" dirty="0" smtClean="0"/>
              <a:t> </a:t>
            </a:r>
            <a:br>
              <a:rPr lang="en-US" sz="3200" kern="0" dirty="0" smtClean="0"/>
            </a:br>
            <a:r>
              <a:rPr lang="en-US" sz="1800" kern="0" dirty="0" smtClean="0">
                <a:solidFill>
                  <a:srgbClr val="0000FF"/>
                </a:solidFill>
              </a:rPr>
              <a:t>(No changes since December 2019 MOWG @ Gilbert, AZ)</a:t>
            </a:r>
          </a:p>
        </p:txBody>
      </p:sp>
      <p:sp>
        <p:nvSpPr>
          <p:cNvPr id="3" name="Footer Placeholder 2"/>
          <p:cNvSpPr>
            <a:spLocks noGrp="1"/>
          </p:cNvSpPr>
          <p:nvPr>
            <p:ph type="ftr" sz="quarter" idx="10"/>
          </p:nvPr>
        </p:nvSpPr>
        <p:spPr/>
        <p:txBody>
          <a:bodyPr/>
          <a:lstStyle/>
          <a:p>
            <a:pPr>
              <a:defRPr/>
            </a:pPr>
            <a:r>
              <a:rPr lang="en-US" smtClean="0"/>
              <a:t>ESC MOWG - September 2020</a:t>
            </a:r>
            <a:endParaRPr lang="en-US" dirty="0"/>
          </a:p>
        </p:txBody>
      </p:sp>
    </p:spTree>
    <p:extLst>
      <p:ext uri="{BB962C8B-B14F-4D97-AF65-F5344CB8AC3E}">
        <p14:creationId xmlns:p14="http://schemas.microsoft.com/office/powerpoint/2010/main" val="28534464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4"/>
          <p:cNvSpPr>
            <a:spLocks noGrp="1" noChangeArrowheads="1"/>
          </p:cNvSpPr>
          <p:nvPr>
            <p:ph type="title"/>
          </p:nvPr>
        </p:nvSpPr>
        <p:spPr>
          <a:xfrm>
            <a:off x="1984375" y="182880"/>
            <a:ext cx="5149850" cy="762000"/>
          </a:xfrm>
        </p:spPr>
        <p:txBody>
          <a:bodyPr/>
          <a:lstStyle/>
          <a:p>
            <a:r>
              <a:rPr lang="en-US" dirty="0" smtClean="0"/>
              <a:t> </a:t>
            </a:r>
            <a:r>
              <a:rPr lang="en-US" sz="3200" dirty="0" smtClean="0"/>
              <a:t>Recent Activities</a:t>
            </a:r>
            <a:r>
              <a:rPr lang="en-US" dirty="0" smtClean="0"/>
              <a:t/>
            </a:r>
            <a:br>
              <a:rPr lang="en-US" dirty="0" smtClean="0"/>
            </a:br>
            <a:r>
              <a:rPr lang="en-US" sz="1800" dirty="0" smtClean="0"/>
              <a:t>(</a:t>
            </a:r>
            <a:r>
              <a:rPr lang="en-US" sz="1800" dirty="0" smtClean="0">
                <a:solidFill>
                  <a:srgbClr val="0000FF"/>
                </a:solidFill>
              </a:rPr>
              <a:t>December 2019 – August 2020</a:t>
            </a:r>
            <a:r>
              <a:rPr lang="en-US" sz="1800" dirty="0" smtClean="0"/>
              <a:t>)</a:t>
            </a:r>
          </a:p>
        </p:txBody>
      </p:sp>
      <p:sp>
        <p:nvSpPr>
          <p:cNvPr id="11269" name="Rectangle 5"/>
          <p:cNvSpPr>
            <a:spLocks noGrp="1" noChangeArrowheads="1"/>
          </p:cNvSpPr>
          <p:nvPr>
            <p:ph type="body" idx="1"/>
          </p:nvPr>
        </p:nvSpPr>
        <p:spPr>
          <a:xfrm>
            <a:off x="182880" y="1097280"/>
            <a:ext cx="8732520" cy="5257800"/>
          </a:xfrm>
        </p:spPr>
        <p:txBody>
          <a:bodyPr/>
          <a:lstStyle/>
          <a:p>
            <a:r>
              <a:rPr lang="en-US" sz="1600" dirty="0" smtClean="0">
                <a:solidFill>
                  <a:srgbClr val="0000FF"/>
                </a:solidFill>
              </a:rPr>
              <a:t>0</a:t>
            </a:r>
            <a:r>
              <a:rPr lang="en-US" sz="1600" dirty="0" smtClean="0"/>
              <a:t> Spacecraft Bus Anomalies</a:t>
            </a:r>
          </a:p>
          <a:p>
            <a:pPr lvl="0"/>
            <a:r>
              <a:rPr lang="en-US" sz="1600" dirty="0" smtClean="0">
                <a:solidFill>
                  <a:srgbClr val="0000FF"/>
                </a:solidFill>
              </a:rPr>
              <a:t>0</a:t>
            </a:r>
            <a:r>
              <a:rPr lang="en-US" sz="1600" dirty="0" smtClean="0"/>
              <a:t> Instrument Anomalies</a:t>
            </a:r>
          </a:p>
          <a:p>
            <a:pPr lvl="1"/>
            <a:r>
              <a:rPr lang="en-US" sz="1600" dirty="0" smtClean="0">
                <a:solidFill>
                  <a:srgbClr val="0000FF"/>
                </a:solidFill>
              </a:rPr>
              <a:t>0 </a:t>
            </a:r>
            <a:r>
              <a:rPr lang="en-US" sz="1600" dirty="0"/>
              <a:t>MLS </a:t>
            </a:r>
            <a:r>
              <a:rPr lang="en-US" sz="1600" dirty="0" smtClean="0"/>
              <a:t>Anomalies</a:t>
            </a:r>
            <a:endParaRPr lang="en-US" sz="1600" dirty="0"/>
          </a:p>
          <a:p>
            <a:pPr lvl="2"/>
            <a:r>
              <a:rPr lang="en-US" sz="1400" dirty="0" smtClean="0"/>
              <a:t>Last Anomaly:  Receiver </a:t>
            </a:r>
            <a:r>
              <a:rPr lang="en-US" sz="1400" dirty="0"/>
              <a:t>2 Anomaly (07/18/19, recovered on 07/24/19)</a:t>
            </a:r>
          </a:p>
          <a:p>
            <a:pPr lvl="1"/>
            <a:r>
              <a:rPr lang="en-US" sz="1600" dirty="0" smtClean="0">
                <a:solidFill>
                  <a:srgbClr val="0000FF"/>
                </a:solidFill>
              </a:rPr>
              <a:t>0 </a:t>
            </a:r>
            <a:r>
              <a:rPr lang="en-US" sz="1600" dirty="0" smtClean="0"/>
              <a:t>OMI Anomalies</a:t>
            </a:r>
          </a:p>
          <a:p>
            <a:r>
              <a:rPr lang="en-US" sz="1600" dirty="0" smtClean="0">
                <a:solidFill>
                  <a:srgbClr val="0000FF"/>
                </a:solidFill>
              </a:rPr>
              <a:t>13</a:t>
            </a:r>
            <a:r>
              <a:rPr lang="en-US" sz="1600" dirty="0" smtClean="0"/>
              <a:t> </a:t>
            </a:r>
            <a:r>
              <a:rPr lang="en-US" sz="1600" dirty="0" smtClean="0"/>
              <a:t>Spacecraft Maneuvers</a:t>
            </a:r>
          </a:p>
          <a:p>
            <a:pPr lvl="1"/>
            <a:r>
              <a:rPr lang="en-US" sz="1600" dirty="0">
                <a:solidFill>
                  <a:srgbClr val="0000FF"/>
                </a:solidFill>
              </a:rPr>
              <a:t>6</a:t>
            </a:r>
            <a:r>
              <a:rPr lang="en-US" sz="1600" dirty="0" smtClean="0"/>
              <a:t> </a:t>
            </a:r>
            <a:r>
              <a:rPr lang="en-US" sz="1600" dirty="0" smtClean="0"/>
              <a:t>Drag Make-up Maneuvers (DMUMs </a:t>
            </a:r>
            <a:r>
              <a:rPr lang="en-US" sz="1600" dirty="0" smtClean="0">
                <a:solidFill>
                  <a:srgbClr val="0000FF"/>
                </a:solidFill>
              </a:rPr>
              <a:t>#131 – 136</a:t>
            </a:r>
            <a:r>
              <a:rPr lang="en-US" sz="1600" dirty="0" smtClean="0"/>
              <a:t>)</a:t>
            </a:r>
          </a:p>
          <a:p>
            <a:pPr lvl="2"/>
            <a:r>
              <a:rPr lang="en-US" sz="1400" dirty="0" smtClean="0">
                <a:solidFill>
                  <a:srgbClr val="0000FF"/>
                </a:solidFill>
              </a:rPr>
              <a:t>Routine Maintenance: </a:t>
            </a:r>
            <a:r>
              <a:rPr lang="en-US" sz="1400" dirty="0" smtClean="0">
                <a:solidFill>
                  <a:srgbClr val="0000FF"/>
                </a:solidFill>
              </a:rPr>
              <a:t>02/12/20, 04/29/20, 06/03/20, 06/25/20, 07/29/20</a:t>
            </a:r>
          </a:p>
          <a:p>
            <a:pPr lvl="2"/>
            <a:r>
              <a:rPr lang="en-US" sz="1400" dirty="0" smtClean="0">
                <a:solidFill>
                  <a:srgbClr val="0000FF"/>
                </a:solidFill>
              </a:rPr>
              <a:t>Risk Mitigation </a:t>
            </a:r>
            <a:r>
              <a:rPr lang="en-US" sz="1400" dirty="0" smtClean="0">
                <a:solidFill>
                  <a:srgbClr val="0000FF"/>
                </a:solidFill>
              </a:rPr>
              <a:t>Maneuver </a:t>
            </a:r>
            <a:r>
              <a:rPr lang="en-US" sz="1400" dirty="0" smtClean="0">
                <a:solidFill>
                  <a:srgbClr val="0000FF"/>
                </a:solidFill>
              </a:rPr>
              <a:t>(</a:t>
            </a:r>
            <a:r>
              <a:rPr lang="en-US" sz="1400" dirty="0" smtClean="0">
                <a:solidFill>
                  <a:srgbClr val="0000FF"/>
                </a:solidFill>
              </a:rPr>
              <a:t>RMM): </a:t>
            </a:r>
            <a:r>
              <a:rPr lang="en-US" sz="1400" dirty="0" smtClean="0">
                <a:solidFill>
                  <a:srgbClr val="0000FF"/>
                </a:solidFill>
              </a:rPr>
              <a:t>01/03/20 </a:t>
            </a:r>
          </a:p>
          <a:p>
            <a:pPr lvl="1"/>
            <a:r>
              <a:rPr lang="en-US" sz="1600" dirty="0">
                <a:solidFill>
                  <a:srgbClr val="0000FF"/>
                </a:solidFill>
              </a:rPr>
              <a:t>7</a:t>
            </a:r>
            <a:r>
              <a:rPr lang="en-US" sz="1600" dirty="0" smtClean="0"/>
              <a:t> </a:t>
            </a:r>
            <a:r>
              <a:rPr lang="en-US" sz="1600" dirty="0" smtClean="0"/>
              <a:t>Inclination Adjust Maneuver (IAMs </a:t>
            </a:r>
            <a:r>
              <a:rPr lang="en-US" sz="1600" dirty="0" smtClean="0">
                <a:solidFill>
                  <a:srgbClr val="0000FF"/>
                </a:solidFill>
              </a:rPr>
              <a:t>#</a:t>
            </a:r>
            <a:r>
              <a:rPr lang="en-US" sz="1600" dirty="0">
                <a:solidFill>
                  <a:srgbClr val="0000FF"/>
                </a:solidFill>
              </a:rPr>
              <a:t>64 – </a:t>
            </a:r>
            <a:r>
              <a:rPr lang="en-US" sz="1600" dirty="0" smtClean="0">
                <a:solidFill>
                  <a:srgbClr val="0000FF"/>
                </a:solidFill>
              </a:rPr>
              <a:t>#70</a:t>
            </a:r>
            <a:r>
              <a:rPr lang="en-US" sz="1600" dirty="0" smtClean="0"/>
              <a:t>)</a:t>
            </a:r>
          </a:p>
          <a:p>
            <a:pPr lvl="2"/>
            <a:r>
              <a:rPr lang="en-US" sz="1400" dirty="0" smtClean="0">
                <a:solidFill>
                  <a:srgbClr val="0000FF"/>
                </a:solidFill>
              </a:rPr>
              <a:t>Spring 2020 IAMs: 03/04/20, 03/11/20, 03/25/20, 04/01/20</a:t>
            </a:r>
          </a:p>
          <a:p>
            <a:pPr lvl="2"/>
            <a:r>
              <a:rPr lang="en-US" sz="1400" dirty="0" smtClean="0">
                <a:solidFill>
                  <a:srgbClr val="0000FF"/>
                </a:solidFill>
              </a:rPr>
              <a:t>Fall 2020 IAMs: 08/19/20, 09/09/20, 09/16/20</a:t>
            </a:r>
          </a:p>
          <a:p>
            <a:r>
              <a:rPr lang="en-US" sz="1600" dirty="0" smtClean="0">
                <a:solidFill>
                  <a:srgbClr val="0000FF"/>
                </a:solidFill>
              </a:rPr>
              <a:t>1</a:t>
            </a:r>
            <a:r>
              <a:rPr lang="en-US" sz="1600" dirty="0" smtClean="0"/>
              <a:t> </a:t>
            </a:r>
            <a:r>
              <a:rPr lang="en-US" sz="1600" dirty="0" smtClean="0"/>
              <a:t>Instrument Maneuver</a:t>
            </a:r>
          </a:p>
          <a:p>
            <a:pPr lvl="2"/>
            <a:r>
              <a:rPr lang="en-US" sz="1400" dirty="0" smtClean="0">
                <a:solidFill>
                  <a:srgbClr val="0000FF"/>
                </a:solidFill>
              </a:rPr>
              <a:t>MLS Yaw #15 (Moon Scan) – 03/11/20</a:t>
            </a:r>
          </a:p>
          <a:p>
            <a:pPr lvl="0"/>
            <a:r>
              <a:rPr lang="en-US" sz="1600" dirty="0" smtClean="0">
                <a:solidFill>
                  <a:srgbClr val="0000FF"/>
                </a:solidFill>
              </a:rPr>
              <a:t>8</a:t>
            </a:r>
            <a:r>
              <a:rPr lang="en-US" sz="1600" dirty="0" smtClean="0"/>
              <a:t> </a:t>
            </a:r>
            <a:r>
              <a:rPr lang="en-US" sz="1600" dirty="0"/>
              <a:t>High Interest Events (HIEs) (Tiers 1-4) </a:t>
            </a:r>
            <a:r>
              <a:rPr lang="en-US" sz="1600" b="0" dirty="0"/>
              <a:t>(As of </a:t>
            </a:r>
            <a:r>
              <a:rPr lang="en-US" sz="1600" b="0" dirty="0" smtClean="0">
                <a:solidFill>
                  <a:srgbClr val="0000FF"/>
                </a:solidFill>
              </a:rPr>
              <a:t>08/31/20</a:t>
            </a:r>
            <a:r>
              <a:rPr lang="en-US" sz="1600" b="0" dirty="0" smtClean="0"/>
              <a:t> </a:t>
            </a:r>
            <a:r>
              <a:rPr lang="en-US" sz="1600" b="0" dirty="0" smtClean="0"/>
              <a:t>– more details in back-up)</a:t>
            </a:r>
            <a:endParaRPr lang="en-US" sz="1600" b="0" dirty="0"/>
          </a:p>
          <a:p>
            <a:pPr lvl="1"/>
            <a:r>
              <a:rPr lang="en-US" sz="1600" dirty="0" smtClean="0">
                <a:solidFill>
                  <a:srgbClr val="0000FF"/>
                </a:solidFill>
              </a:rPr>
              <a:t>4</a:t>
            </a:r>
            <a:r>
              <a:rPr lang="en-US" sz="1600" b="0" dirty="0" smtClean="0"/>
              <a:t> </a:t>
            </a:r>
            <a:r>
              <a:rPr lang="en-US" sz="1600" dirty="0" smtClean="0"/>
              <a:t>Tier 3 Events (T3) </a:t>
            </a:r>
            <a:r>
              <a:rPr lang="en-US" sz="1600" b="0" dirty="0" smtClean="0"/>
              <a:t>– maneuver options </a:t>
            </a:r>
            <a:r>
              <a:rPr lang="en-US" sz="1600" b="0" dirty="0" smtClean="0"/>
              <a:t>planned and </a:t>
            </a:r>
            <a:r>
              <a:rPr lang="en-US" sz="1600" b="0" dirty="0" smtClean="0"/>
              <a:t>screened</a:t>
            </a:r>
            <a:endParaRPr lang="en-US" sz="1600" b="0" dirty="0" smtClean="0"/>
          </a:p>
          <a:p>
            <a:pPr lvl="1"/>
            <a:r>
              <a:rPr lang="en-US" sz="1600" dirty="0" smtClean="0">
                <a:solidFill>
                  <a:srgbClr val="0000FF"/>
                </a:solidFill>
              </a:rPr>
              <a:t>1</a:t>
            </a:r>
            <a:r>
              <a:rPr lang="en-US" sz="1600" b="0" dirty="0" smtClean="0"/>
              <a:t> </a:t>
            </a:r>
            <a:r>
              <a:rPr lang="en-US" sz="1600" dirty="0" smtClean="0"/>
              <a:t>Tier 4 Events (T4) </a:t>
            </a:r>
            <a:r>
              <a:rPr lang="en-US" sz="1600" b="0" dirty="0" smtClean="0"/>
              <a:t>– maneuver executed</a:t>
            </a:r>
            <a:endParaRPr lang="en-US" sz="1600" b="0" dirty="0"/>
          </a:p>
          <a:p>
            <a:pPr lvl="2"/>
            <a:r>
              <a:rPr lang="en-US" altLang="en-US" sz="1400" dirty="0" smtClean="0">
                <a:solidFill>
                  <a:srgbClr val="0000FF"/>
                </a:solidFill>
              </a:rPr>
              <a:t>01</a:t>
            </a:r>
            <a:r>
              <a:rPr lang="en-US" altLang="en-US" sz="1400" dirty="0">
                <a:solidFill>
                  <a:srgbClr val="0000FF"/>
                </a:solidFill>
              </a:rPr>
              <a:t>/03/2020:  </a:t>
            </a:r>
            <a:r>
              <a:rPr lang="en-US" altLang="en-US" sz="1400" dirty="0" smtClean="0">
                <a:solidFill>
                  <a:srgbClr val="0000FF"/>
                </a:solidFill>
              </a:rPr>
              <a:t>Aura vs</a:t>
            </a:r>
            <a:r>
              <a:rPr lang="en-US" altLang="en-US" sz="1400" dirty="0">
                <a:solidFill>
                  <a:srgbClr val="0000FF"/>
                </a:solidFill>
              </a:rPr>
              <a:t>. 13498 at 22:50:31 GMT – </a:t>
            </a:r>
            <a:r>
              <a:rPr lang="en-US" altLang="en-US" sz="1400" dirty="0" smtClean="0">
                <a:solidFill>
                  <a:srgbClr val="0000FF"/>
                </a:solidFill>
              </a:rPr>
              <a:t>moved up scheduled</a:t>
            </a:r>
            <a:r>
              <a:rPr lang="en-US" altLang="en-US" sz="1400" dirty="0" smtClean="0">
                <a:solidFill>
                  <a:srgbClr val="0000FF"/>
                </a:solidFill>
              </a:rPr>
              <a:t> DMU to earlier date </a:t>
            </a:r>
            <a:endParaRPr lang="en-US" altLang="en-US" sz="1400" dirty="0">
              <a:solidFill>
                <a:srgbClr val="0000FF"/>
              </a:solidFill>
            </a:endParaRPr>
          </a:p>
        </p:txBody>
      </p:sp>
      <p:sp>
        <p:nvSpPr>
          <p:cNvPr id="6" name="Footer Placeholder 5"/>
          <p:cNvSpPr>
            <a:spLocks noGrp="1"/>
          </p:cNvSpPr>
          <p:nvPr>
            <p:ph type="ftr" sz="quarter" idx="10"/>
          </p:nvPr>
        </p:nvSpPr>
        <p:spPr/>
        <p:txBody>
          <a:bodyPr/>
          <a:lstStyle/>
          <a:p>
            <a:pPr>
              <a:defRPr/>
            </a:pPr>
            <a:r>
              <a:rPr lang="en-US" smtClean="0"/>
              <a:t>ESC MOWG - September 2020</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5"/>
          <p:cNvSpPr>
            <a:spLocks noGrp="1" noChangeArrowheads="1"/>
          </p:cNvSpPr>
          <p:nvPr>
            <p:ph type="body" idx="1"/>
          </p:nvPr>
        </p:nvSpPr>
        <p:spPr>
          <a:xfrm>
            <a:off x="259080" y="1097280"/>
            <a:ext cx="8580120" cy="5227320"/>
          </a:xfrm>
        </p:spPr>
        <p:txBody>
          <a:bodyPr/>
          <a:lstStyle/>
          <a:p>
            <a:pPr>
              <a:tabLst>
                <a:tab pos="2633663" algn="l"/>
              </a:tabLst>
            </a:pPr>
            <a:r>
              <a:rPr lang="en-US" sz="1800" dirty="0" smtClean="0"/>
              <a:t>COVID-19 Response &amp; Impacts</a:t>
            </a:r>
          </a:p>
          <a:p>
            <a:pPr lvl="1">
              <a:tabLst>
                <a:tab pos="2633663" algn="l"/>
              </a:tabLst>
            </a:pPr>
            <a:r>
              <a:rPr lang="en-US" sz="1600" dirty="0" smtClean="0"/>
              <a:t>Following NASA / GSFC response framework – currently in Stage 3 (mandatory telework)</a:t>
            </a:r>
          </a:p>
          <a:p>
            <a:pPr lvl="1">
              <a:tabLst>
                <a:tab pos="2633663" algn="l"/>
              </a:tabLst>
            </a:pPr>
            <a:r>
              <a:rPr lang="en-US" sz="1600" dirty="0" smtClean="0"/>
              <a:t>Operations teams have been successful in minimizing on-site presence to only essential personnel</a:t>
            </a:r>
          </a:p>
          <a:p>
            <a:pPr lvl="1">
              <a:tabLst>
                <a:tab pos="2633663" algn="l"/>
              </a:tabLst>
            </a:pPr>
            <a:r>
              <a:rPr lang="en-US" sz="1600" dirty="0" smtClean="0"/>
              <a:t>Meeting mission requirements and performing critical activities with a majority of the staff working remote (i.e., maneuver monitoring &amp; anomaly response)</a:t>
            </a:r>
          </a:p>
          <a:p>
            <a:pPr lvl="1">
              <a:tabLst>
                <a:tab pos="2633663" algn="l"/>
              </a:tabLst>
            </a:pPr>
            <a:endParaRPr lang="en-US" sz="1600" dirty="0" smtClean="0"/>
          </a:p>
          <a:p>
            <a:pPr>
              <a:tabLst>
                <a:tab pos="2633663" algn="l"/>
              </a:tabLst>
            </a:pPr>
            <a:r>
              <a:rPr lang="en-US" sz="1800" dirty="0" smtClean="0"/>
              <a:t>Aura GNC Earth Sensor Assembly (ESA) Patch</a:t>
            </a:r>
            <a:endParaRPr lang="en-US" sz="1800" dirty="0"/>
          </a:p>
          <a:p>
            <a:pPr lvl="1">
              <a:tabLst>
                <a:tab pos="2633663" algn="l"/>
              </a:tabLst>
            </a:pPr>
            <a:r>
              <a:rPr lang="en-US" sz="1600" dirty="0" smtClean="0">
                <a:ea typeface="Arial Unicode MS" pitchFamily="34" charset="-128"/>
                <a:cs typeface="Arial Unicode MS" pitchFamily="34" charset="-128"/>
              </a:rPr>
              <a:t>FOT had been monitoring an on-going roll &amp; pitch bias drift that saw an increased frequency of limit excursions</a:t>
            </a:r>
          </a:p>
          <a:p>
            <a:pPr lvl="1">
              <a:tabLst>
                <a:tab pos="2633663" algn="l"/>
              </a:tabLst>
            </a:pPr>
            <a:r>
              <a:rPr lang="en-US" sz="1600" dirty="0" smtClean="0">
                <a:ea typeface="Arial Unicode MS" pitchFamily="34" charset="-128"/>
                <a:cs typeface="Arial Unicode MS" pitchFamily="34" charset="-128"/>
              </a:rPr>
              <a:t>Calibration parameters were updated in 2009 to mitigate attitude estimation errors but since that time the errors have slowly continued to drift</a:t>
            </a:r>
          </a:p>
          <a:p>
            <a:pPr lvl="1">
              <a:tabLst>
                <a:tab pos="2633663" algn="l"/>
              </a:tabLst>
            </a:pPr>
            <a:r>
              <a:rPr lang="en-US" sz="1600" dirty="0" smtClean="0">
                <a:ea typeface="Arial Unicode MS" pitchFamily="34" charset="-128"/>
                <a:cs typeface="Arial Unicode MS" pitchFamily="34" charset="-128"/>
              </a:rPr>
              <a:t>NGSS recommended some new calibration parameters, along with a redesigned pitch filter in June 2020</a:t>
            </a:r>
          </a:p>
          <a:p>
            <a:pPr lvl="1">
              <a:tabLst>
                <a:tab pos="2633663" algn="l"/>
              </a:tabLst>
            </a:pPr>
            <a:r>
              <a:rPr lang="en-US" sz="1600" dirty="0" smtClean="0">
                <a:ea typeface="Arial Unicode MS" pitchFamily="34" charset="-128"/>
                <a:cs typeface="Arial Unicode MS" pitchFamily="34" charset="-128"/>
              </a:rPr>
              <a:t>FOT generated the new products and verified the contents on the simulator </a:t>
            </a:r>
          </a:p>
          <a:p>
            <a:pPr lvl="1">
              <a:tabLst>
                <a:tab pos="2633663" algn="l"/>
              </a:tabLst>
            </a:pPr>
            <a:r>
              <a:rPr lang="en-US" sz="1600" dirty="0" smtClean="0">
                <a:ea typeface="Arial Unicode MS" pitchFamily="34" charset="-128"/>
                <a:cs typeface="Arial Unicode MS" pitchFamily="34" charset="-128"/>
              </a:rPr>
              <a:t>FOT uplinked Part 1 of the patch (new calibration parameters) on 08/13/20</a:t>
            </a:r>
          </a:p>
          <a:p>
            <a:pPr lvl="1">
              <a:tabLst>
                <a:tab pos="2633663" algn="l"/>
              </a:tabLst>
            </a:pPr>
            <a:r>
              <a:rPr lang="en-US" sz="1600" dirty="0" smtClean="0">
                <a:ea typeface="Arial Unicode MS" pitchFamily="34" charset="-128"/>
                <a:cs typeface="Arial Unicode MS" pitchFamily="34" charset="-128"/>
              </a:rPr>
              <a:t>Plans are to uplink Part 2 of the patch (new pitch filter) in October 2020</a:t>
            </a:r>
            <a:endParaRPr lang="en-US" sz="1600" dirty="0" smtClean="0">
              <a:ea typeface="Arial Unicode MS" pitchFamily="34" charset="-128"/>
              <a:cs typeface="Arial Unicode MS" pitchFamily="34" charset="-128"/>
            </a:endParaRPr>
          </a:p>
          <a:p>
            <a:pPr lvl="2">
              <a:tabLst>
                <a:tab pos="2633663" algn="l"/>
              </a:tabLst>
            </a:pPr>
            <a:endParaRPr lang="en-US" sz="1200" dirty="0">
              <a:ea typeface="Arial Unicode MS" pitchFamily="34" charset="-128"/>
              <a:cs typeface="Arial Unicode MS" pitchFamily="34" charset="-128"/>
            </a:endParaRPr>
          </a:p>
        </p:txBody>
      </p:sp>
      <p:sp>
        <p:nvSpPr>
          <p:cNvPr id="2" name="Footer Placeholder 1"/>
          <p:cNvSpPr>
            <a:spLocks noGrp="1"/>
          </p:cNvSpPr>
          <p:nvPr>
            <p:ph type="ftr" sz="quarter" idx="10"/>
          </p:nvPr>
        </p:nvSpPr>
        <p:spPr/>
        <p:txBody>
          <a:bodyPr/>
          <a:lstStyle/>
          <a:p>
            <a:pPr>
              <a:defRPr/>
            </a:pPr>
            <a:r>
              <a:rPr lang="en-US" smtClean="0"/>
              <a:t>ESC MOWG - September 2020</a:t>
            </a:r>
            <a:endParaRPr lang="en-US" dirty="0"/>
          </a:p>
        </p:txBody>
      </p:sp>
      <p:sp>
        <p:nvSpPr>
          <p:cNvPr id="8" name="Rectangle 4"/>
          <p:cNvSpPr>
            <a:spLocks noGrp="1" noChangeArrowheads="1"/>
          </p:cNvSpPr>
          <p:nvPr>
            <p:ph type="title"/>
          </p:nvPr>
        </p:nvSpPr>
        <p:spPr>
          <a:xfrm>
            <a:off x="1984375" y="182880"/>
            <a:ext cx="5149850" cy="762000"/>
          </a:xfrm>
        </p:spPr>
        <p:txBody>
          <a:bodyPr/>
          <a:lstStyle/>
          <a:p>
            <a:r>
              <a:rPr lang="en-US" dirty="0" smtClean="0"/>
              <a:t> </a:t>
            </a:r>
            <a:r>
              <a:rPr lang="en-US" sz="3200" dirty="0" smtClean="0"/>
              <a:t>Recent Activities</a:t>
            </a:r>
            <a:r>
              <a:rPr lang="en-US" dirty="0" smtClean="0"/>
              <a:t/>
            </a:r>
            <a:br>
              <a:rPr lang="en-US" dirty="0" smtClean="0"/>
            </a:br>
            <a:r>
              <a:rPr lang="en-US" sz="1800" dirty="0" smtClean="0"/>
              <a:t>(</a:t>
            </a:r>
            <a:r>
              <a:rPr lang="en-US" sz="1800" dirty="0" smtClean="0">
                <a:solidFill>
                  <a:srgbClr val="0000FF"/>
                </a:solidFill>
              </a:rPr>
              <a:t>December 2019 – August 2020</a:t>
            </a:r>
            <a:r>
              <a:rPr lang="en-US" sz="1800" dirty="0" smtClean="0"/>
              <a:t>)</a:t>
            </a:r>
          </a:p>
        </p:txBody>
      </p:sp>
    </p:spTree>
    <p:extLst>
      <p:ext uri="{BB962C8B-B14F-4D97-AF65-F5344CB8AC3E}">
        <p14:creationId xmlns:p14="http://schemas.microsoft.com/office/powerpoint/2010/main" val="24825396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5"/>
          <p:cNvSpPr>
            <a:spLocks noGrp="1" noChangeArrowheads="1"/>
          </p:cNvSpPr>
          <p:nvPr>
            <p:ph type="body" idx="1"/>
          </p:nvPr>
        </p:nvSpPr>
        <p:spPr>
          <a:xfrm>
            <a:off x="228600" y="1097280"/>
            <a:ext cx="8534400" cy="5181600"/>
          </a:xfrm>
        </p:spPr>
        <p:txBody>
          <a:bodyPr/>
          <a:lstStyle/>
          <a:p>
            <a:pPr>
              <a:tabLst>
                <a:tab pos="2633663" algn="l"/>
              </a:tabLst>
            </a:pPr>
            <a:r>
              <a:rPr lang="en-US" sz="1800" dirty="0"/>
              <a:t>Aqua / Aura Maneuver Working Group (MWG)</a:t>
            </a:r>
          </a:p>
          <a:p>
            <a:pPr lvl="1"/>
            <a:r>
              <a:rPr lang="en-US" sz="1600" dirty="0" smtClean="0"/>
              <a:t>Aqua </a:t>
            </a:r>
            <a:r>
              <a:rPr lang="en-US" sz="1600" dirty="0"/>
              <a:t>RWA IAM Development</a:t>
            </a:r>
          </a:p>
          <a:p>
            <a:pPr lvl="2"/>
            <a:r>
              <a:rPr lang="en-US" sz="1400" dirty="0"/>
              <a:t>Successfully completed the 2020 Spring </a:t>
            </a:r>
            <a:r>
              <a:rPr lang="en-US" sz="1400" dirty="0" smtClean="0"/>
              <a:t>&amp; Fall IAM </a:t>
            </a:r>
            <a:r>
              <a:rPr lang="en-US" sz="1400" dirty="0"/>
              <a:t>Series using RWAs </a:t>
            </a:r>
            <a:r>
              <a:rPr lang="en-US" sz="1400" dirty="0" smtClean="0"/>
              <a:t>for the slew portion</a:t>
            </a:r>
            <a:endParaRPr lang="en-US" sz="1400" dirty="0"/>
          </a:p>
          <a:p>
            <a:pPr lvl="2"/>
            <a:r>
              <a:rPr lang="en-US" sz="1400" dirty="0"/>
              <a:t>FDS estimates fuel savings of ~1.4 kg and ~25% increase in </a:t>
            </a:r>
            <a:r>
              <a:rPr lang="el-GR" sz="1400" dirty="0">
                <a:latin typeface="Arial" panose="020B0604020202020204" pitchFamily="34" charset="0"/>
                <a:cs typeface="Arial" panose="020B0604020202020204" pitchFamily="34" charset="0"/>
              </a:rPr>
              <a:t>Δ</a:t>
            </a:r>
            <a:r>
              <a:rPr lang="en-US" sz="1400" dirty="0">
                <a:latin typeface="Arial" panose="020B0604020202020204" pitchFamily="34" charset="0"/>
                <a:cs typeface="Arial" panose="020B0604020202020204" pitchFamily="34" charset="0"/>
              </a:rPr>
              <a:t>INC</a:t>
            </a:r>
            <a:r>
              <a:rPr lang="en-US" sz="1400" dirty="0"/>
              <a:t> efficiency (</a:t>
            </a:r>
            <a:r>
              <a:rPr lang="en-US" sz="1400" dirty="0" smtClean="0"/>
              <a:t>degrees </a:t>
            </a:r>
            <a:r>
              <a:rPr lang="en-US" sz="1400" dirty="0"/>
              <a:t>/ kg)</a:t>
            </a:r>
          </a:p>
          <a:p>
            <a:pPr lvl="1">
              <a:tabLst>
                <a:tab pos="2633663" algn="l"/>
              </a:tabLst>
            </a:pPr>
            <a:r>
              <a:rPr lang="en-US" sz="1600" dirty="0"/>
              <a:t>Thruster Performance Degradation Investigation</a:t>
            </a:r>
          </a:p>
          <a:p>
            <a:pPr lvl="2">
              <a:tabLst>
                <a:tab pos="2633663" algn="l"/>
              </a:tabLst>
            </a:pPr>
            <a:r>
              <a:rPr lang="en-US" sz="1400" dirty="0"/>
              <a:t>Results from the Spring 2020 IAMs </a:t>
            </a:r>
            <a:r>
              <a:rPr lang="en-US" sz="1400" dirty="0" smtClean="0"/>
              <a:t>continued </a:t>
            </a:r>
            <a:r>
              <a:rPr lang="en-US" sz="1400" dirty="0"/>
              <a:t>to show Aqua thruster degradation (decreasing Thrust Scale Factor (T</a:t>
            </a:r>
            <a:r>
              <a:rPr lang="en-US" sz="1400" dirty="0">
                <a:latin typeface="Arial" panose="020B0604020202020204" pitchFamily="34" charset="0"/>
                <a:cs typeface="Arial" panose="020B0604020202020204" pitchFamily="34" charset="0"/>
              </a:rPr>
              <a:t>SF))</a:t>
            </a:r>
            <a:endParaRPr lang="en-US" sz="1400" dirty="0"/>
          </a:p>
          <a:p>
            <a:pPr lvl="2">
              <a:tabLst>
                <a:tab pos="2633663" algn="l"/>
              </a:tabLst>
            </a:pPr>
            <a:r>
              <a:rPr lang="en-US" sz="1400" dirty="0" smtClean="0"/>
              <a:t>Worked </a:t>
            </a:r>
            <a:r>
              <a:rPr lang="en-US" sz="1400" dirty="0"/>
              <a:t>with </a:t>
            </a:r>
            <a:r>
              <a:rPr lang="en-US" sz="1400" dirty="0" smtClean="0"/>
              <a:t>NGSS </a:t>
            </a:r>
            <a:r>
              <a:rPr lang="en-US" sz="1400" dirty="0"/>
              <a:t>to </a:t>
            </a:r>
            <a:r>
              <a:rPr lang="en-US" sz="1400" dirty="0" smtClean="0"/>
              <a:t>assess performance </a:t>
            </a:r>
            <a:r>
              <a:rPr lang="en-US" sz="1400" dirty="0"/>
              <a:t>data – not a </a:t>
            </a:r>
            <a:r>
              <a:rPr lang="en-US" sz="1400" dirty="0" smtClean="0"/>
              <a:t>spacecraft safety </a:t>
            </a:r>
            <a:r>
              <a:rPr lang="en-US" sz="1400" dirty="0"/>
              <a:t>concern </a:t>
            </a:r>
          </a:p>
          <a:p>
            <a:pPr lvl="2">
              <a:tabLst>
                <a:tab pos="2633663" algn="l"/>
              </a:tabLst>
            </a:pPr>
            <a:r>
              <a:rPr lang="en-US" sz="1400" dirty="0" smtClean="0"/>
              <a:t>Successfully performed individual </a:t>
            </a:r>
            <a:r>
              <a:rPr lang="en-US" sz="1400" dirty="0"/>
              <a:t>thruster test burns </a:t>
            </a:r>
            <a:r>
              <a:rPr lang="en-US" sz="1400" dirty="0" smtClean="0"/>
              <a:t>on Aqua – 07/01/20</a:t>
            </a:r>
          </a:p>
          <a:p>
            <a:pPr lvl="2">
              <a:tabLst>
                <a:tab pos="2633663" algn="l"/>
              </a:tabLst>
            </a:pPr>
            <a:r>
              <a:rPr lang="en-US" sz="1400" dirty="0" smtClean="0"/>
              <a:t>Continuing to monitor thruster performance on Aura – no plans for thruster test at this point</a:t>
            </a:r>
            <a:endParaRPr lang="en-US" sz="1400" dirty="0"/>
          </a:p>
          <a:p>
            <a:pPr lvl="1">
              <a:tabLst>
                <a:tab pos="2633663" algn="l"/>
              </a:tabLst>
            </a:pPr>
            <a:r>
              <a:rPr lang="en-US" sz="1600" dirty="0" smtClean="0"/>
              <a:t>Aqua </a:t>
            </a:r>
            <a:r>
              <a:rPr lang="en-US" sz="1600" dirty="0"/>
              <a:t>/ Aura IAM Planning</a:t>
            </a:r>
          </a:p>
          <a:p>
            <a:pPr lvl="2">
              <a:tabLst>
                <a:tab pos="2633663" algn="l"/>
              </a:tabLst>
            </a:pPr>
            <a:r>
              <a:rPr lang="en-US" sz="1400" dirty="0"/>
              <a:t>FOT &amp; FDS debriefed the performance of the Spring series on 04/22/20</a:t>
            </a:r>
          </a:p>
          <a:p>
            <a:pPr lvl="3">
              <a:tabLst>
                <a:tab pos="2633663" algn="l"/>
              </a:tabLst>
            </a:pPr>
            <a:r>
              <a:rPr lang="en-US" sz="1200" dirty="0"/>
              <a:t>Aqua:  2.9% COLD, Aura: 1.5% COLD</a:t>
            </a:r>
          </a:p>
          <a:p>
            <a:pPr lvl="2">
              <a:tabLst>
                <a:tab pos="2633663" algn="l"/>
              </a:tabLst>
            </a:pPr>
            <a:r>
              <a:rPr lang="en-US" sz="1400" dirty="0"/>
              <a:t>Following the performance of the Spring 2020 IAMs </a:t>
            </a:r>
            <a:r>
              <a:rPr lang="en-US" sz="1400" dirty="0" smtClean="0"/>
              <a:t>changes were made to </a:t>
            </a:r>
            <a:r>
              <a:rPr lang="en-US" sz="1400" dirty="0"/>
              <a:t>the Fall 2020 IAM plan </a:t>
            </a:r>
            <a:r>
              <a:rPr lang="en-US" sz="1400" dirty="0" smtClean="0"/>
              <a:t>to increase from 2 to 3 </a:t>
            </a:r>
            <a:r>
              <a:rPr lang="en-US" sz="1400" dirty="0"/>
              <a:t>IAMs </a:t>
            </a:r>
          </a:p>
          <a:p>
            <a:pPr lvl="1">
              <a:tabLst>
                <a:tab pos="2633663" algn="l"/>
              </a:tabLst>
            </a:pPr>
            <a:r>
              <a:rPr lang="en-US" sz="1600" dirty="0" smtClean="0"/>
              <a:t>Retrograde </a:t>
            </a:r>
            <a:r>
              <a:rPr lang="en-US" sz="1600" dirty="0"/>
              <a:t>Maneuver (RM) Capability Development – CEMs / PLMs</a:t>
            </a:r>
          </a:p>
          <a:p>
            <a:pPr lvl="2">
              <a:tabLst>
                <a:tab pos="2633663" algn="l"/>
              </a:tabLst>
            </a:pPr>
            <a:r>
              <a:rPr lang="en-US" sz="1400" dirty="0"/>
              <a:t>FOT &amp; FDS </a:t>
            </a:r>
            <a:r>
              <a:rPr lang="en-US" sz="1400" dirty="0" smtClean="0"/>
              <a:t>presented </a:t>
            </a:r>
            <a:r>
              <a:rPr lang="en-US" sz="1400" dirty="0"/>
              <a:t>some preliminary analysis on CEM timing and limitations</a:t>
            </a:r>
          </a:p>
          <a:p>
            <a:pPr lvl="2">
              <a:tabLst>
                <a:tab pos="2633663" algn="l"/>
              </a:tabLst>
            </a:pPr>
            <a:r>
              <a:rPr lang="en-US" sz="1400" dirty="0"/>
              <a:t>Discussions with Aqua / Aura instrument teams </a:t>
            </a:r>
            <a:r>
              <a:rPr lang="en-US" sz="1400" dirty="0" smtClean="0"/>
              <a:t>were held to work </a:t>
            </a:r>
            <a:r>
              <a:rPr lang="en-US" sz="1400" dirty="0"/>
              <a:t>through details </a:t>
            </a:r>
          </a:p>
          <a:p>
            <a:endParaRPr lang="en-US" sz="1400" dirty="0">
              <a:solidFill>
                <a:srgbClr val="2211FF"/>
              </a:solidFill>
            </a:endParaRPr>
          </a:p>
          <a:p>
            <a:endParaRPr lang="en-US" sz="1800" dirty="0" smtClean="0">
              <a:ea typeface="Arial Unicode MS" pitchFamily="34" charset="-128"/>
              <a:cs typeface="Arial Unicode MS" pitchFamily="34" charset="-128"/>
            </a:endParaRPr>
          </a:p>
          <a:p>
            <a:endParaRPr lang="en-US" sz="1800" dirty="0" smtClean="0">
              <a:cs typeface="Times New Roman" pitchFamily="18" charset="0"/>
            </a:endParaRPr>
          </a:p>
        </p:txBody>
      </p:sp>
      <p:sp>
        <p:nvSpPr>
          <p:cNvPr id="7" name="Rectangle 4"/>
          <p:cNvSpPr>
            <a:spLocks noGrp="1" noChangeArrowheads="1"/>
          </p:cNvSpPr>
          <p:nvPr>
            <p:ph type="title"/>
          </p:nvPr>
        </p:nvSpPr>
        <p:spPr>
          <a:xfrm>
            <a:off x="1984375" y="182880"/>
            <a:ext cx="5149850" cy="762000"/>
          </a:xfrm>
        </p:spPr>
        <p:txBody>
          <a:bodyPr/>
          <a:lstStyle/>
          <a:p>
            <a:r>
              <a:rPr lang="en-US" dirty="0" smtClean="0"/>
              <a:t> </a:t>
            </a:r>
            <a:r>
              <a:rPr lang="en-US" sz="3200" dirty="0" smtClean="0"/>
              <a:t>Recent Activities</a:t>
            </a:r>
            <a:r>
              <a:rPr lang="en-US" dirty="0" smtClean="0"/>
              <a:t/>
            </a:r>
            <a:br>
              <a:rPr lang="en-US" dirty="0" smtClean="0"/>
            </a:br>
            <a:r>
              <a:rPr lang="en-US" sz="1800" dirty="0" smtClean="0"/>
              <a:t>(</a:t>
            </a:r>
            <a:r>
              <a:rPr lang="en-US" sz="1800" dirty="0">
                <a:solidFill>
                  <a:srgbClr val="0000FF"/>
                </a:solidFill>
              </a:rPr>
              <a:t>December 2019 – August 2020</a:t>
            </a:r>
            <a:r>
              <a:rPr lang="en-US" sz="1800" dirty="0" smtClean="0"/>
              <a:t>)</a:t>
            </a:r>
          </a:p>
        </p:txBody>
      </p:sp>
      <p:sp>
        <p:nvSpPr>
          <p:cNvPr id="2" name="Footer Placeholder 1"/>
          <p:cNvSpPr>
            <a:spLocks noGrp="1"/>
          </p:cNvSpPr>
          <p:nvPr>
            <p:ph type="ftr" sz="quarter" idx="10"/>
          </p:nvPr>
        </p:nvSpPr>
        <p:spPr/>
        <p:txBody>
          <a:bodyPr/>
          <a:lstStyle/>
          <a:p>
            <a:pPr>
              <a:defRPr/>
            </a:pPr>
            <a:r>
              <a:rPr lang="en-US" smtClean="0"/>
              <a:t>ESC MOWG - September 2020</a:t>
            </a:r>
            <a:endParaRPr lang="en-US" dirty="0"/>
          </a:p>
        </p:txBody>
      </p:sp>
    </p:spTree>
    <p:extLst>
      <p:ext uri="{BB962C8B-B14F-4D97-AF65-F5344CB8AC3E}">
        <p14:creationId xmlns:p14="http://schemas.microsoft.com/office/powerpoint/2010/main" val="10700102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5"/>
          <p:cNvSpPr>
            <a:spLocks noGrp="1" noChangeArrowheads="1"/>
          </p:cNvSpPr>
          <p:nvPr>
            <p:ph type="body" idx="1"/>
          </p:nvPr>
        </p:nvSpPr>
        <p:spPr>
          <a:xfrm>
            <a:off x="228600" y="1097280"/>
            <a:ext cx="8534400" cy="5181600"/>
          </a:xfrm>
        </p:spPr>
        <p:txBody>
          <a:bodyPr/>
          <a:lstStyle/>
          <a:p>
            <a:pPr>
              <a:tabLst>
                <a:tab pos="2633663" algn="l"/>
              </a:tabLst>
            </a:pPr>
            <a:r>
              <a:rPr lang="en-US" sz="1800" dirty="0"/>
              <a:t>Ozone Monitoring Instrument (OMI) Operations Transition</a:t>
            </a:r>
          </a:p>
          <a:p>
            <a:pPr lvl="1">
              <a:tabLst>
                <a:tab pos="2633663" algn="l"/>
              </a:tabLst>
            </a:pPr>
            <a:r>
              <a:rPr lang="en-US" sz="1600" dirty="0"/>
              <a:t>Kick-off meetings with the FOT, IOT, and Science Team held in September 2019</a:t>
            </a:r>
          </a:p>
          <a:p>
            <a:pPr lvl="1">
              <a:tabLst>
                <a:tab pos="2633663" algn="l"/>
              </a:tabLst>
            </a:pPr>
            <a:r>
              <a:rPr lang="en-US" sz="1600" dirty="0"/>
              <a:t>Handed over load approvals to the FOT in December 2019</a:t>
            </a:r>
          </a:p>
          <a:p>
            <a:pPr lvl="1">
              <a:tabLst>
                <a:tab pos="2633663" algn="l"/>
              </a:tabLst>
            </a:pPr>
            <a:r>
              <a:rPr lang="en-US" sz="1600" dirty="0"/>
              <a:t>Stopped 24/7 support from KNMI as of January 1</a:t>
            </a:r>
            <a:r>
              <a:rPr lang="en-US" sz="1600" baseline="30000" dirty="0"/>
              <a:t>st</a:t>
            </a:r>
            <a:r>
              <a:rPr lang="en-US" sz="1600" dirty="0"/>
              <a:t>, 2020</a:t>
            </a:r>
          </a:p>
          <a:p>
            <a:pPr lvl="1">
              <a:tabLst>
                <a:tab pos="2633663" algn="l"/>
              </a:tabLst>
            </a:pPr>
            <a:r>
              <a:rPr lang="en-US" sz="1600" dirty="0"/>
              <a:t>Status meetings continue to be held monthly with the FOT &amp; IOT</a:t>
            </a:r>
          </a:p>
          <a:p>
            <a:pPr lvl="1">
              <a:tabLst>
                <a:tab pos="2633663" algn="l"/>
              </a:tabLst>
            </a:pPr>
            <a:r>
              <a:rPr lang="en-US" sz="1600" dirty="0"/>
              <a:t>Updated OMI baseline orbit-type activities (N1, D1, W2, M2) in May 2020</a:t>
            </a:r>
          </a:p>
          <a:p>
            <a:pPr lvl="1">
              <a:tabLst>
                <a:tab pos="2633663" algn="l"/>
              </a:tabLst>
            </a:pPr>
            <a:r>
              <a:rPr lang="en-US" sz="1600" dirty="0"/>
              <a:t>Forced to cancel site-visit from KNMI personnel (May 11</a:t>
            </a:r>
            <a:r>
              <a:rPr lang="en-US" sz="1600" baseline="30000" dirty="0"/>
              <a:t>th</a:t>
            </a:r>
            <a:r>
              <a:rPr lang="en-US" sz="1600" dirty="0"/>
              <a:t> – 13</a:t>
            </a:r>
            <a:r>
              <a:rPr lang="en-US" sz="1600" baseline="30000" dirty="0"/>
              <a:t>th</a:t>
            </a:r>
            <a:r>
              <a:rPr lang="en-US" sz="1600" dirty="0"/>
              <a:t>)</a:t>
            </a:r>
          </a:p>
          <a:p>
            <a:pPr lvl="1">
              <a:tabLst>
                <a:tab pos="2633663" algn="l"/>
              </a:tabLst>
            </a:pPr>
            <a:r>
              <a:rPr lang="en-US" sz="1600" dirty="0"/>
              <a:t>Parallel activity scheduling from June-Sept and handover to occur in Oct 2020</a:t>
            </a:r>
          </a:p>
          <a:p>
            <a:pPr>
              <a:tabLst>
                <a:tab pos="2633663" algn="l"/>
              </a:tabLst>
            </a:pPr>
            <a:endParaRPr lang="en-US" sz="1800" dirty="0" smtClean="0"/>
          </a:p>
          <a:p>
            <a:pPr>
              <a:tabLst>
                <a:tab pos="2633663" algn="l"/>
              </a:tabLst>
            </a:pPr>
            <a:r>
              <a:rPr lang="en-US" sz="1800" dirty="0" smtClean="0"/>
              <a:t>TES </a:t>
            </a:r>
            <a:r>
              <a:rPr lang="en-US" sz="1800" dirty="0"/>
              <a:t>Laser End of Life (EOL) Testing </a:t>
            </a:r>
            <a:r>
              <a:rPr lang="en-US" sz="1600" dirty="0"/>
              <a:t>[since Decommissioning on 01/31/18]</a:t>
            </a:r>
            <a:endParaRPr lang="en-US" sz="1800" dirty="0"/>
          </a:p>
          <a:p>
            <a:pPr lvl="1">
              <a:tabLst>
                <a:tab pos="2633663" algn="l"/>
              </a:tabLst>
            </a:pPr>
            <a:r>
              <a:rPr lang="en-US" sz="1600" dirty="0">
                <a:ea typeface="Arial Unicode MS" pitchFamily="34" charset="-128"/>
                <a:cs typeface="Arial Unicode MS" pitchFamily="34" charset="-128"/>
              </a:rPr>
              <a:t>Phase 2 testing will alternate leaving Laser A or B ON for extended durations and characterize performance every 6 months</a:t>
            </a:r>
          </a:p>
          <a:p>
            <a:pPr lvl="1">
              <a:tabLst>
                <a:tab pos="2633663" algn="l"/>
              </a:tabLst>
            </a:pPr>
            <a:r>
              <a:rPr lang="en-US" sz="1600" dirty="0" smtClean="0">
                <a:ea typeface="Arial Unicode MS" pitchFamily="34" charset="-128"/>
                <a:cs typeface="Arial Unicode MS" pitchFamily="34" charset="-128"/>
              </a:rPr>
              <a:t>Previous Phase 2 Testing:</a:t>
            </a:r>
          </a:p>
          <a:p>
            <a:pPr lvl="2">
              <a:tabLst>
                <a:tab pos="2633663" algn="l"/>
              </a:tabLst>
            </a:pPr>
            <a:r>
              <a:rPr lang="en-US" sz="1400" dirty="0" smtClean="0">
                <a:ea typeface="Arial Unicode MS" pitchFamily="34" charset="-128"/>
                <a:cs typeface="Arial Unicode MS" pitchFamily="34" charset="-128"/>
              </a:rPr>
              <a:t>Round 1 (November 2018), Round 2 (April 2019), &amp; Round 3 (October 2019)</a:t>
            </a:r>
            <a:endParaRPr lang="en-US" sz="1200" dirty="0">
              <a:ea typeface="Arial Unicode MS" pitchFamily="34" charset="-128"/>
              <a:cs typeface="Arial Unicode MS" pitchFamily="34" charset="-128"/>
            </a:endParaRPr>
          </a:p>
          <a:p>
            <a:pPr lvl="1">
              <a:tabLst>
                <a:tab pos="2633663" algn="l"/>
              </a:tabLst>
            </a:pPr>
            <a:r>
              <a:rPr lang="en-US" sz="1600" dirty="0" smtClean="0">
                <a:ea typeface="Arial Unicode MS" pitchFamily="34" charset="-128"/>
                <a:cs typeface="Arial Unicode MS" pitchFamily="34" charset="-128"/>
              </a:rPr>
              <a:t>Round </a:t>
            </a:r>
            <a:r>
              <a:rPr lang="en-US" sz="1600" dirty="0">
                <a:ea typeface="Arial Unicode MS" pitchFamily="34" charset="-128"/>
                <a:cs typeface="Arial Unicode MS" pitchFamily="34" charset="-128"/>
              </a:rPr>
              <a:t>4 Testing – Postponed </a:t>
            </a:r>
            <a:r>
              <a:rPr lang="en-US" sz="1600" dirty="0" smtClean="0">
                <a:ea typeface="Arial Unicode MS" pitchFamily="34" charset="-128"/>
                <a:cs typeface="Arial Unicode MS" pitchFamily="34" charset="-128"/>
              </a:rPr>
              <a:t>due </a:t>
            </a:r>
            <a:r>
              <a:rPr lang="en-US" sz="1600" dirty="0">
                <a:ea typeface="Arial Unicode MS" pitchFamily="34" charset="-128"/>
                <a:cs typeface="Arial Unicode MS" pitchFamily="34" charset="-128"/>
              </a:rPr>
              <a:t>to </a:t>
            </a:r>
            <a:r>
              <a:rPr lang="en-US" sz="1600" dirty="0" smtClean="0">
                <a:ea typeface="Arial Unicode MS" pitchFamily="34" charset="-128"/>
                <a:cs typeface="Arial Unicode MS" pitchFamily="34" charset="-128"/>
              </a:rPr>
              <a:t>COVID-19 operations limitations</a:t>
            </a:r>
            <a:endParaRPr lang="en-US" sz="1600" dirty="0">
              <a:ea typeface="Arial Unicode MS" pitchFamily="34" charset="-128"/>
              <a:cs typeface="Arial Unicode MS" pitchFamily="34" charset="-128"/>
            </a:endParaRPr>
          </a:p>
          <a:p>
            <a:pPr lvl="2">
              <a:tabLst>
                <a:tab pos="2633663" algn="l"/>
              </a:tabLst>
            </a:pPr>
            <a:r>
              <a:rPr lang="en-US" sz="1400" dirty="0">
                <a:ea typeface="Arial Unicode MS" pitchFamily="34" charset="-128"/>
                <a:cs typeface="Arial Unicode MS" pitchFamily="34" charset="-128"/>
              </a:rPr>
              <a:t>Originally planned for April </a:t>
            </a:r>
            <a:r>
              <a:rPr lang="en-US" sz="1400" dirty="0" smtClean="0">
                <a:ea typeface="Arial Unicode MS" pitchFamily="34" charset="-128"/>
                <a:cs typeface="Arial Unicode MS" pitchFamily="34" charset="-128"/>
              </a:rPr>
              <a:t>2020 </a:t>
            </a:r>
          </a:p>
          <a:p>
            <a:pPr lvl="2">
              <a:tabLst>
                <a:tab pos="2633663" algn="l"/>
              </a:tabLst>
            </a:pPr>
            <a:r>
              <a:rPr lang="en-US" sz="1400" dirty="0" smtClean="0">
                <a:ea typeface="Arial Unicode MS" pitchFamily="34" charset="-128"/>
                <a:cs typeface="Arial Unicode MS" pitchFamily="34" charset="-128"/>
              </a:rPr>
              <a:t>Future discussions </a:t>
            </a:r>
            <a:r>
              <a:rPr lang="en-US" sz="1400" dirty="0">
                <a:ea typeface="Arial Unicode MS" pitchFamily="34" charset="-128"/>
                <a:cs typeface="Arial Unicode MS" pitchFamily="34" charset="-128"/>
              </a:rPr>
              <a:t>with the </a:t>
            </a:r>
            <a:r>
              <a:rPr lang="en-US" sz="1400" dirty="0" smtClean="0">
                <a:ea typeface="Arial Unicode MS" pitchFamily="34" charset="-128"/>
                <a:cs typeface="Arial Unicode MS" pitchFamily="34" charset="-128"/>
              </a:rPr>
              <a:t>FOT / IOT to see if </a:t>
            </a:r>
            <a:r>
              <a:rPr lang="en-US" sz="1400" dirty="0">
                <a:ea typeface="Arial Unicode MS" pitchFamily="34" charset="-128"/>
                <a:cs typeface="Arial Unicode MS" pitchFamily="34" charset="-128"/>
              </a:rPr>
              <a:t>there is potential to support testing remotely</a:t>
            </a:r>
          </a:p>
          <a:p>
            <a:pPr>
              <a:tabLst>
                <a:tab pos="2633663" algn="l"/>
              </a:tabLst>
            </a:pPr>
            <a:endParaRPr lang="en-US" sz="1800" dirty="0" smtClean="0"/>
          </a:p>
          <a:p>
            <a:endParaRPr lang="en-US" sz="1800" dirty="0" smtClean="0">
              <a:ea typeface="Arial Unicode MS" pitchFamily="34" charset="-128"/>
              <a:cs typeface="Arial Unicode MS" pitchFamily="34" charset="-128"/>
            </a:endParaRPr>
          </a:p>
          <a:p>
            <a:endParaRPr lang="en-US" sz="1800" dirty="0" smtClean="0">
              <a:cs typeface="Times New Roman" pitchFamily="18" charset="0"/>
            </a:endParaRPr>
          </a:p>
        </p:txBody>
      </p:sp>
      <p:sp>
        <p:nvSpPr>
          <p:cNvPr id="7" name="Rectangle 4"/>
          <p:cNvSpPr>
            <a:spLocks noGrp="1" noChangeArrowheads="1"/>
          </p:cNvSpPr>
          <p:nvPr>
            <p:ph type="title"/>
          </p:nvPr>
        </p:nvSpPr>
        <p:spPr>
          <a:xfrm>
            <a:off x="1984375" y="182880"/>
            <a:ext cx="5149850" cy="762000"/>
          </a:xfrm>
        </p:spPr>
        <p:txBody>
          <a:bodyPr/>
          <a:lstStyle/>
          <a:p>
            <a:r>
              <a:rPr lang="en-US" dirty="0" smtClean="0"/>
              <a:t> </a:t>
            </a:r>
            <a:r>
              <a:rPr lang="en-US" sz="3200" dirty="0" smtClean="0"/>
              <a:t>Recent Activities</a:t>
            </a:r>
            <a:r>
              <a:rPr lang="en-US" dirty="0" smtClean="0"/>
              <a:t/>
            </a:r>
            <a:br>
              <a:rPr lang="en-US" dirty="0" smtClean="0"/>
            </a:br>
            <a:r>
              <a:rPr lang="en-US" sz="1800" dirty="0" smtClean="0"/>
              <a:t>(</a:t>
            </a:r>
            <a:r>
              <a:rPr lang="en-US" sz="1800" dirty="0">
                <a:solidFill>
                  <a:srgbClr val="0000FF"/>
                </a:solidFill>
              </a:rPr>
              <a:t>December 2019 – August 2020</a:t>
            </a:r>
            <a:r>
              <a:rPr lang="en-US" sz="1800" dirty="0" smtClean="0"/>
              <a:t>)</a:t>
            </a:r>
          </a:p>
        </p:txBody>
      </p:sp>
      <p:sp>
        <p:nvSpPr>
          <p:cNvPr id="2" name="Footer Placeholder 1"/>
          <p:cNvSpPr>
            <a:spLocks noGrp="1"/>
          </p:cNvSpPr>
          <p:nvPr>
            <p:ph type="ftr" sz="quarter" idx="10"/>
          </p:nvPr>
        </p:nvSpPr>
        <p:spPr/>
        <p:txBody>
          <a:bodyPr/>
          <a:lstStyle/>
          <a:p>
            <a:pPr>
              <a:defRPr/>
            </a:pPr>
            <a:r>
              <a:rPr lang="en-US" smtClean="0"/>
              <a:t>ESC MOWG - September 2020</a:t>
            </a:r>
            <a:endParaRPr lang="en-US" dirty="0"/>
          </a:p>
        </p:txBody>
      </p:sp>
    </p:spTree>
    <p:extLst>
      <p:ext uri="{BB962C8B-B14F-4D97-AF65-F5344CB8AC3E}">
        <p14:creationId xmlns:p14="http://schemas.microsoft.com/office/powerpoint/2010/main" val="29918311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4"/>
          <p:cNvSpPr>
            <a:spLocks noGrp="1" noChangeArrowheads="1"/>
          </p:cNvSpPr>
          <p:nvPr>
            <p:ph type="title"/>
          </p:nvPr>
        </p:nvSpPr>
        <p:spPr>
          <a:xfrm>
            <a:off x="1981200" y="182880"/>
            <a:ext cx="5149850" cy="838200"/>
          </a:xfrm>
        </p:spPr>
        <p:txBody>
          <a:bodyPr/>
          <a:lstStyle/>
          <a:p>
            <a:r>
              <a:rPr lang="en-US" sz="3200" dirty="0" smtClean="0"/>
              <a:t>Planned Activities</a:t>
            </a:r>
          </a:p>
        </p:txBody>
      </p:sp>
      <p:sp>
        <p:nvSpPr>
          <p:cNvPr id="11269" name="Rectangle 5"/>
          <p:cNvSpPr>
            <a:spLocks noGrp="1" noChangeArrowheads="1"/>
          </p:cNvSpPr>
          <p:nvPr>
            <p:ph type="body" idx="1"/>
          </p:nvPr>
        </p:nvSpPr>
        <p:spPr>
          <a:xfrm>
            <a:off x="182880" y="1097280"/>
            <a:ext cx="8732520" cy="5181600"/>
          </a:xfrm>
        </p:spPr>
        <p:txBody>
          <a:bodyPr/>
          <a:lstStyle/>
          <a:p>
            <a:r>
              <a:rPr lang="en-US" sz="1600" dirty="0" smtClean="0"/>
              <a:t>Fall 2020: Respond to 2020 Senior Review Guidance </a:t>
            </a:r>
          </a:p>
          <a:p>
            <a:r>
              <a:rPr lang="en-US" sz="1600" dirty="0" smtClean="0"/>
              <a:t>Fall 2020: FDS </a:t>
            </a:r>
            <a:r>
              <a:rPr lang="en-US" sz="1600" dirty="0" smtClean="0"/>
              <a:t>Lifetime Analysis Updates</a:t>
            </a:r>
          </a:p>
          <a:p>
            <a:pPr lvl="1"/>
            <a:r>
              <a:rPr lang="en-US" sz="1600" b="0" dirty="0" smtClean="0"/>
              <a:t>Updates to incorporate Fall IAM performance and new DAS solar flux predicts</a:t>
            </a:r>
            <a:r>
              <a:rPr lang="en-US" sz="1600" dirty="0" smtClean="0"/>
              <a:t> </a:t>
            </a:r>
            <a:endParaRPr lang="en-US" sz="1600" dirty="0" smtClean="0"/>
          </a:p>
          <a:p>
            <a:r>
              <a:rPr lang="en-US" sz="1600" dirty="0" smtClean="0"/>
              <a:t>February 2021:  </a:t>
            </a:r>
            <a:r>
              <a:rPr lang="en-US" sz="1600" dirty="0"/>
              <a:t>ESMO Annual Review #</a:t>
            </a:r>
            <a:r>
              <a:rPr lang="en-US" sz="1600" dirty="0" smtClean="0"/>
              <a:t>14</a:t>
            </a:r>
            <a:endParaRPr lang="en-US" sz="1600" dirty="0" smtClean="0"/>
          </a:p>
          <a:p>
            <a:r>
              <a:rPr lang="en-US" sz="1600" dirty="0"/>
              <a:t>Spring 2021:  Earth Science Constellation (ESC) MOWG</a:t>
            </a:r>
          </a:p>
          <a:p>
            <a:pPr lvl="1"/>
            <a:r>
              <a:rPr lang="en-US" sz="1600" b="0" dirty="0"/>
              <a:t>Update propellant budget, decommissioning analysis, reliability predictions, etc.</a:t>
            </a:r>
          </a:p>
          <a:p>
            <a:pPr defTabSz="1055688"/>
            <a:r>
              <a:rPr lang="en-US" sz="1600" dirty="0" smtClean="0">
                <a:ea typeface="Arial Unicode MS" pitchFamily="34" charset="-128"/>
                <a:cs typeface="Arial Unicode MS" pitchFamily="34" charset="-128"/>
              </a:rPr>
              <a:t>Spring 2021:  Bi-annual </a:t>
            </a:r>
            <a:r>
              <a:rPr lang="en-US" sz="1600" dirty="0">
                <a:ea typeface="Arial Unicode MS" pitchFamily="34" charset="-128"/>
                <a:cs typeface="Arial Unicode MS" pitchFamily="34" charset="-128"/>
              </a:rPr>
              <a:t>Inclination Adjust </a:t>
            </a:r>
            <a:r>
              <a:rPr lang="en-US" sz="1600" dirty="0" smtClean="0">
                <a:ea typeface="Arial Unicode MS" pitchFamily="34" charset="-128"/>
                <a:cs typeface="Arial Unicode MS" pitchFamily="34" charset="-128"/>
              </a:rPr>
              <a:t>Maneuvers (4)</a:t>
            </a:r>
            <a:endParaRPr lang="en-US" sz="1600" dirty="0">
              <a:ea typeface="Arial Unicode MS" pitchFamily="34" charset="-128"/>
              <a:cs typeface="Arial Unicode MS" pitchFamily="34" charset="-128"/>
            </a:endParaRPr>
          </a:p>
          <a:p>
            <a:pPr lvl="1"/>
            <a:r>
              <a:rPr lang="en-US" sz="1600" b="0" dirty="0" smtClean="0">
                <a:ea typeface="Arial Unicode MS" pitchFamily="34" charset="-128"/>
                <a:cs typeface="Arial Unicode MS" pitchFamily="34" charset="-128"/>
              </a:rPr>
              <a:t>2/24/20 (#71), 3/3/20 (#72), 3/10/20 (#73), 3/17/20 (#74), 3/24/20 </a:t>
            </a:r>
            <a:r>
              <a:rPr lang="en-US" sz="1600" b="0" dirty="0" smtClean="0">
                <a:ea typeface="Arial Unicode MS" pitchFamily="34" charset="-128"/>
                <a:cs typeface="Arial Unicode MS" pitchFamily="34" charset="-128"/>
              </a:rPr>
              <a:t>(Backup)</a:t>
            </a:r>
            <a:endParaRPr lang="en-US" sz="1600" b="0" dirty="0">
              <a:ea typeface="Arial Unicode MS" pitchFamily="34" charset="-128"/>
              <a:cs typeface="Arial Unicode MS" pitchFamily="34" charset="-128"/>
            </a:endParaRPr>
          </a:p>
          <a:p>
            <a:endParaRPr lang="en-US" sz="1600" dirty="0" smtClean="0"/>
          </a:p>
          <a:p>
            <a:r>
              <a:rPr lang="en-US" sz="1600" dirty="0" smtClean="0"/>
              <a:t>Mid-to-Long-Term </a:t>
            </a:r>
            <a:r>
              <a:rPr lang="en-US" sz="1600" dirty="0" smtClean="0"/>
              <a:t>Plans:</a:t>
            </a:r>
          </a:p>
          <a:p>
            <a:pPr lvl="1"/>
            <a:r>
              <a:rPr lang="en-US" sz="1600" dirty="0" smtClean="0"/>
              <a:t>Maneuver Working Group (MWG)</a:t>
            </a:r>
          </a:p>
          <a:p>
            <a:pPr lvl="2"/>
            <a:r>
              <a:rPr lang="en-US" sz="1400" dirty="0"/>
              <a:t>Retrograde Maneuver (RM) </a:t>
            </a:r>
            <a:r>
              <a:rPr lang="en-US" sz="1400" dirty="0" smtClean="0"/>
              <a:t>capability development (CEM </a:t>
            </a:r>
            <a:r>
              <a:rPr lang="en-US" sz="1400" dirty="0"/>
              <a:t>/ </a:t>
            </a:r>
            <a:r>
              <a:rPr lang="en-US" sz="1400" dirty="0" smtClean="0"/>
              <a:t>PLM schemes)</a:t>
            </a:r>
            <a:endParaRPr lang="en-US" sz="1400" dirty="0"/>
          </a:p>
          <a:p>
            <a:pPr lvl="1"/>
            <a:r>
              <a:rPr lang="en-US" sz="1600" dirty="0" smtClean="0"/>
              <a:t>Decommissioning Working Group (DWG)</a:t>
            </a:r>
          </a:p>
          <a:p>
            <a:pPr lvl="2"/>
            <a:r>
              <a:rPr lang="en-US" sz="1400" dirty="0" smtClean="0"/>
              <a:t>End of Mission activity planning and spacecraft passivation sequence development </a:t>
            </a:r>
          </a:p>
          <a:p>
            <a:pPr lvl="1"/>
            <a:r>
              <a:rPr lang="en-US" sz="1600" dirty="0" smtClean="0"/>
              <a:t>EOS </a:t>
            </a:r>
            <a:r>
              <a:rPr lang="en-US" sz="1600" dirty="0" smtClean="0"/>
              <a:t>Automation (EA) – automation of routine operations</a:t>
            </a:r>
          </a:p>
          <a:p>
            <a:pPr lvl="2"/>
            <a:r>
              <a:rPr lang="en-US" dirty="0" smtClean="0"/>
              <a:t>Continue </a:t>
            </a:r>
            <a:r>
              <a:rPr lang="en-US" dirty="0" smtClean="0"/>
              <a:t>FOT automation procedure development into </a:t>
            </a:r>
            <a:r>
              <a:rPr lang="en-US" dirty="0" smtClean="0"/>
              <a:t>2021</a:t>
            </a:r>
            <a:endParaRPr lang="en-US" dirty="0" smtClean="0"/>
          </a:p>
          <a:p>
            <a:pPr lvl="1"/>
            <a:r>
              <a:rPr lang="en-US" sz="1600" dirty="0" smtClean="0"/>
              <a:t>Mission Operations Conjunction Assessment (MOCA) </a:t>
            </a:r>
            <a:endParaRPr lang="en-US" sz="1600" dirty="0" smtClean="0"/>
          </a:p>
          <a:p>
            <a:pPr lvl="2"/>
            <a:r>
              <a:rPr lang="en-US" dirty="0" smtClean="0"/>
              <a:t>Continue to improve process - CRMS </a:t>
            </a:r>
            <a:r>
              <a:rPr lang="en-US" dirty="0" smtClean="0"/>
              <a:t>Release </a:t>
            </a:r>
            <a:r>
              <a:rPr lang="en-US" dirty="0" smtClean="0"/>
              <a:t>9.0 expected in </a:t>
            </a:r>
            <a:r>
              <a:rPr lang="en-US" dirty="0" smtClean="0"/>
              <a:t>e</a:t>
            </a:r>
            <a:r>
              <a:rPr lang="en-US" dirty="0" smtClean="0"/>
              <a:t>arly 2021</a:t>
            </a:r>
            <a:endParaRPr lang="en-US" dirty="0" smtClean="0"/>
          </a:p>
          <a:p>
            <a:endParaRPr lang="en-US" sz="1800" dirty="0" smtClean="0">
              <a:cs typeface="Times New Roman" pitchFamily="18" charset="0"/>
            </a:endParaRPr>
          </a:p>
        </p:txBody>
      </p:sp>
      <p:sp>
        <p:nvSpPr>
          <p:cNvPr id="2" name="Footer Placeholder 1"/>
          <p:cNvSpPr>
            <a:spLocks noGrp="1"/>
          </p:cNvSpPr>
          <p:nvPr>
            <p:ph type="ftr" sz="quarter" idx="10"/>
          </p:nvPr>
        </p:nvSpPr>
        <p:spPr/>
        <p:txBody>
          <a:bodyPr/>
          <a:lstStyle/>
          <a:p>
            <a:pPr>
              <a:defRPr/>
            </a:pPr>
            <a:r>
              <a:rPr lang="en-US" smtClean="0"/>
              <a:t>ESC MOWG - September 2020</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194"/>
          <p:cNvSpPr>
            <a:spLocks noChangeArrowheads="1"/>
          </p:cNvSpPr>
          <p:nvPr/>
        </p:nvSpPr>
        <p:spPr bwMode="auto">
          <a:xfrm>
            <a:off x="1524000" y="182880"/>
            <a:ext cx="6172200" cy="838200"/>
          </a:xfrm>
          <a:prstGeom prst="rect">
            <a:avLst/>
          </a:prstGeom>
          <a:noFill/>
          <a:ln w="12700">
            <a:noFill/>
            <a:miter lim="800000"/>
            <a:headEnd/>
            <a:tailEnd/>
          </a:ln>
        </p:spPr>
        <p:txBody>
          <a:bodyPr lIns="90487" tIns="44450" rIns="90487" bIns="44450" anchor="ctr"/>
          <a:lstStyle/>
          <a:p>
            <a:pPr algn="ctr"/>
            <a:r>
              <a:rPr lang="en-US" b="1" dirty="0" smtClean="0">
                <a:solidFill>
                  <a:schemeClr val="tx2"/>
                </a:solidFill>
                <a:latin typeface="+mj-lt"/>
              </a:rPr>
              <a:t>Spring </a:t>
            </a:r>
            <a:r>
              <a:rPr lang="en-US" b="1" dirty="0" smtClean="0">
                <a:solidFill>
                  <a:schemeClr val="tx2"/>
                </a:solidFill>
                <a:latin typeface="+mj-lt"/>
              </a:rPr>
              <a:t>2021 </a:t>
            </a:r>
            <a:endParaRPr lang="en-US" b="1" dirty="0">
              <a:solidFill>
                <a:schemeClr val="tx2"/>
              </a:solidFill>
              <a:latin typeface="+mj-lt"/>
            </a:endParaRPr>
          </a:p>
          <a:p>
            <a:pPr algn="ctr"/>
            <a:r>
              <a:rPr lang="en-US" b="1" dirty="0" smtClean="0">
                <a:solidFill>
                  <a:schemeClr val="tx2"/>
                </a:solidFill>
                <a:latin typeface="+mj-lt"/>
              </a:rPr>
              <a:t>Inclination </a:t>
            </a:r>
            <a:r>
              <a:rPr lang="en-US" b="1" dirty="0">
                <a:solidFill>
                  <a:schemeClr val="tx2"/>
                </a:solidFill>
                <a:latin typeface="+mj-lt"/>
              </a:rPr>
              <a:t>Adjust </a:t>
            </a:r>
            <a:r>
              <a:rPr lang="en-US" b="1" dirty="0" smtClean="0">
                <a:solidFill>
                  <a:schemeClr val="tx2"/>
                </a:solidFill>
                <a:latin typeface="+mj-lt"/>
              </a:rPr>
              <a:t>Plan</a:t>
            </a:r>
            <a:endParaRPr lang="en-US" b="1" dirty="0">
              <a:solidFill>
                <a:schemeClr val="tx2"/>
              </a:solidFill>
              <a:latin typeface="+mj-lt"/>
            </a:endParaRPr>
          </a:p>
        </p:txBody>
      </p:sp>
      <p:sp>
        <p:nvSpPr>
          <p:cNvPr id="3" name="Footer Placeholder 2"/>
          <p:cNvSpPr>
            <a:spLocks noGrp="1"/>
          </p:cNvSpPr>
          <p:nvPr>
            <p:ph type="ftr" sz="quarter" idx="10"/>
          </p:nvPr>
        </p:nvSpPr>
        <p:spPr/>
        <p:txBody>
          <a:bodyPr/>
          <a:lstStyle/>
          <a:p>
            <a:pPr>
              <a:defRPr/>
            </a:pPr>
            <a:r>
              <a:rPr lang="en-US" smtClean="0"/>
              <a:t>ESC MOWG - September 2020</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2042656535"/>
              </p:ext>
            </p:extLst>
          </p:nvPr>
        </p:nvGraphicFramePr>
        <p:xfrm>
          <a:off x="341298" y="1447800"/>
          <a:ext cx="8421702" cy="4182101"/>
        </p:xfrm>
        <a:graphic>
          <a:graphicData uri="http://schemas.openxmlformats.org/drawingml/2006/table">
            <a:tbl>
              <a:tblPr firstRow="1" bandRow="1">
                <a:tableStyleId>{5C22544A-7EE6-4342-B048-85BDC9FD1C3A}</a:tableStyleId>
              </a:tblPr>
              <a:tblGrid>
                <a:gridCol w="1335102"/>
                <a:gridCol w="990600"/>
                <a:gridCol w="990600"/>
                <a:gridCol w="1447800"/>
                <a:gridCol w="1524000"/>
                <a:gridCol w="1143000"/>
                <a:gridCol w="990600"/>
              </a:tblGrid>
              <a:tr h="637525">
                <a:tc>
                  <a:txBody>
                    <a:bodyPr/>
                    <a:lstStyle/>
                    <a:p>
                      <a:pPr algn="ctr"/>
                      <a:r>
                        <a:rPr lang="en-US" sz="1400" dirty="0" smtClean="0"/>
                        <a:t>Sunday</a:t>
                      </a:r>
                      <a:endParaRPr lang="en-US" sz="1400"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smtClean="0"/>
                        <a:t>Monday</a:t>
                      </a:r>
                      <a:endParaRPr lang="en-US" sz="1400"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smtClean="0"/>
                        <a:t>Tuesday</a:t>
                      </a:r>
                      <a:endParaRPr lang="en-US" sz="1400"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smtClean="0"/>
                        <a:t>Wednesday</a:t>
                      </a:r>
                      <a:endParaRPr lang="en-US" sz="1400"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smtClean="0"/>
                        <a:t>Thursday</a:t>
                      </a:r>
                      <a:endParaRPr lang="en-US" sz="1400"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smtClean="0"/>
                        <a:t>Friday</a:t>
                      </a:r>
                      <a:endParaRPr lang="en-US" sz="1400"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smtClean="0"/>
                        <a:t>Saturday</a:t>
                      </a:r>
                      <a:endParaRPr lang="en-US" sz="1400" dirty="0"/>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55848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u="none" dirty="0" smtClean="0"/>
                        <a:t>21 </a:t>
                      </a:r>
                      <a:r>
                        <a:rPr kumimoji="0" lang="en-US" sz="1400" b="1" i="0" u="none" strike="noStrike" kern="1200" cap="none" spc="0" normalizeH="0" baseline="0" dirty="0" smtClean="0">
                          <a:ln>
                            <a:noFill/>
                          </a:ln>
                          <a:solidFill>
                            <a:srgbClr val="000000"/>
                          </a:solidFill>
                          <a:effectLst/>
                          <a:uLnTx/>
                          <a:uFillTx/>
                          <a:latin typeface="+mn-lt"/>
                          <a:ea typeface="+mn-ea"/>
                          <a:cs typeface="+mn-cs"/>
                        </a:rPr>
                        <a:t>February</a:t>
                      </a:r>
                      <a:endParaRPr kumimoji="0" lang="en-US" sz="1400" b="1" i="0" u="none" strike="noStrike" kern="1200" cap="none" spc="0" normalizeH="0" baseline="0" dirty="0">
                        <a:ln>
                          <a:noFill/>
                        </a:ln>
                        <a:solidFill>
                          <a:srgbClr val="000000"/>
                        </a:solidFill>
                        <a:effectLst/>
                        <a:uLnTx/>
                        <a:uFillTx/>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smtClean="0">
                          <a:solidFill>
                            <a:schemeClr val="tx1"/>
                          </a:solidFill>
                        </a:rPr>
                        <a:t>22</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u="none" dirty="0" smtClean="0">
                          <a:solidFill>
                            <a:schemeClr val="tx1"/>
                          </a:solidFill>
                        </a:rPr>
                        <a:t>23</a:t>
                      </a:r>
                      <a:endParaRPr lang="en-US" sz="1000" b="1" u="none"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chemeClr val="dk1"/>
                          </a:solidFill>
                          <a:effectLst/>
                          <a:uLnTx/>
                          <a:uFillTx/>
                          <a:latin typeface="+mn-lt"/>
                          <a:ea typeface="+mn-ea"/>
                          <a:cs typeface="+mn-cs"/>
                        </a:rPr>
                        <a:t>24 </a:t>
                      </a:r>
                      <a:r>
                        <a:rPr kumimoji="0" lang="en-US" sz="1000" b="0" i="0" u="none" strike="noStrike" kern="1200" cap="none" spc="0" normalizeH="0" baseline="0" noProof="0" dirty="0" smtClean="0">
                          <a:ln>
                            <a:noFill/>
                          </a:ln>
                          <a:solidFill>
                            <a:srgbClr val="000000"/>
                          </a:solidFill>
                          <a:effectLst/>
                          <a:uLnTx/>
                          <a:uFillTx/>
                          <a:latin typeface="Arial Black" pitchFamily="34" charset="0"/>
                          <a:ea typeface="+mn-ea"/>
                          <a:cs typeface="+mn-cs"/>
                        </a:rPr>
                        <a:t>Aura IAM </a:t>
                      </a:r>
                      <a:r>
                        <a:rPr kumimoji="0" lang="en-US" sz="1000" b="0" i="0" u="none" strike="noStrike" kern="1200" cap="none" spc="0" normalizeH="0" baseline="0" noProof="0" dirty="0" smtClean="0">
                          <a:ln>
                            <a:noFill/>
                          </a:ln>
                          <a:solidFill>
                            <a:srgbClr val="000000"/>
                          </a:solidFill>
                          <a:effectLst/>
                          <a:uLnTx/>
                          <a:uFillTx/>
                          <a:latin typeface="Arial Black" pitchFamily="34" charset="0"/>
                          <a:ea typeface="+mn-ea"/>
                          <a:cs typeface="+mn-cs"/>
                        </a:rPr>
                        <a:t>#71</a:t>
                      </a:r>
                      <a:endParaRPr lang="en-US"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DD7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u="none" dirty="0" smtClean="0">
                          <a:solidFill>
                            <a:schemeClr val="dk1"/>
                          </a:solidFill>
                        </a:rPr>
                        <a:t>25 </a:t>
                      </a:r>
                      <a:r>
                        <a:rPr kumimoji="0" lang="en-US" sz="1000" b="0" i="0" u="none" strike="noStrike" kern="1200" cap="none" spc="0" normalizeH="0" baseline="0" noProof="0" dirty="0" smtClean="0">
                          <a:ln>
                            <a:noFill/>
                          </a:ln>
                          <a:solidFill>
                            <a:srgbClr val="000000"/>
                          </a:solidFill>
                          <a:effectLst/>
                          <a:uLnTx/>
                          <a:uFillTx/>
                          <a:latin typeface="Arial Black" pitchFamily="34" charset="0"/>
                          <a:ea typeface="+mn-ea"/>
                          <a:cs typeface="+mn-cs"/>
                        </a:rPr>
                        <a:t>Aqua IAM </a:t>
                      </a:r>
                      <a:r>
                        <a:rPr kumimoji="0" lang="en-US" sz="1000" b="0" i="0" u="none" strike="noStrike" kern="1200" cap="none" spc="0" normalizeH="0" baseline="0" noProof="0" dirty="0" smtClean="0">
                          <a:ln>
                            <a:noFill/>
                          </a:ln>
                          <a:solidFill>
                            <a:srgbClr val="000000"/>
                          </a:solidFill>
                          <a:effectLst/>
                          <a:uLnTx/>
                          <a:uFillTx/>
                          <a:latin typeface="Arial Black" pitchFamily="34" charset="0"/>
                          <a:ea typeface="+mn-ea"/>
                          <a:cs typeface="+mn-cs"/>
                        </a:rPr>
                        <a:t>#74</a:t>
                      </a:r>
                      <a:endParaRPr lang="en-US" sz="1000" b="1" u="none" dirty="0" smtClean="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r>
                        <a:rPr lang="en-US" sz="1800" b="0" dirty="0" smtClean="0"/>
                        <a:t>26</a:t>
                      </a:r>
                      <a:endParaRPr lang="en-US" sz="12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u="none" dirty="0" smtClean="0"/>
                        <a:t>27</a:t>
                      </a:r>
                      <a:endParaRPr lang="en-US" u="non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558484">
                <a:tc>
                  <a:txBody>
                    <a:bodyPr/>
                    <a:lstStyle/>
                    <a:p>
                      <a:r>
                        <a:rPr lang="en-US" dirty="0" smtClean="0"/>
                        <a:t>28</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u="none" dirty="0" smtClean="0"/>
                        <a:t>1 </a:t>
                      </a:r>
                      <a:r>
                        <a:rPr kumimoji="0" lang="en-US" sz="1400" b="1" i="0" u="none" strike="noStrike" kern="1200" cap="none" spc="0" normalizeH="0" baseline="0" noProof="0" dirty="0" smtClean="0">
                          <a:ln>
                            <a:noFill/>
                          </a:ln>
                          <a:solidFill>
                            <a:srgbClr val="000000"/>
                          </a:solidFill>
                          <a:effectLst/>
                          <a:uLnTx/>
                          <a:uFillTx/>
                          <a:latin typeface="+mn-lt"/>
                          <a:ea typeface="+mn-ea"/>
                          <a:cs typeface="+mn-cs"/>
                        </a:rPr>
                        <a:t>March</a:t>
                      </a:r>
                    </a:p>
                    <a:p>
                      <a:endParaRPr lang="en-US" u="non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dirty="0" smtClean="0">
                          <a:solidFill>
                            <a:schemeClr val="dk1"/>
                          </a:solidFill>
                        </a:rPr>
                        <a:t>2</a:t>
                      </a:r>
                      <a:endParaRPr lang="en-US" sz="1000" b="1"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u="none" dirty="0" smtClean="0"/>
                        <a:t>3 </a:t>
                      </a:r>
                      <a:r>
                        <a:rPr kumimoji="0" lang="en-US" sz="1000" b="0" i="0" u="none" strike="noStrike" kern="1200" cap="none" spc="0" normalizeH="0" baseline="0" noProof="0" dirty="0" smtClean="0">
                          <a:ln>
                            <a:noFill/>
                          </a:ln>
                          <a:solidFill>
                            <a:srgbClr val="000000"/>
                          </a:solidFill>
                          <a:effectLst/>
                          <a:uLnTx/>
                          <a:uFillTx/>
                          <a:latin typeface="Arial Black" pitchFamily="34" charset="0"/>
                          <a:ea typeface="+mn-ea"/>
                          <a:cs typeface="+mn-cs"/>
                        </a:rPr>
                        <a:t>Aura IAM </a:t>
                      </a:r>
                      <a:r>
                        <a:rPr kumimoji="0" lang="en-US" sz="1000" b="0" i="0" u="none" strike="noStrike" kern="1200" cap="none" spc="0" normalizeH="0" baseline="0" noProof="0" dirty="0" smtClean="0">
                          <a:ln>
                            <a:noFill/>
                          </a:ln>
                          <a:solidFill>
                            <a:srgbClr val="000000"/>
                          </a:solidFill>
                          <a:effectLst/>
                          <a:uLnTx/>
                          <a:uFillTx/>
                          <a:latin typeface="Arial Black" pitchFamily="34" charset="0"/>
                          <a:ea typeface="+mn-ea"/>
                          <a:cs typeface="+mn-cs"/>
                        </a:rPr>
                        <a:t>#72</a:t>
                      </a:r>
                      <a:endParaRPr kumimoji="0" lang="en-US" sz="1000" b="0" i="0" u="none" strike="noStrike" kern="1200" cap="none" spc="0" normalizeH="0" baseline="0" noProof="0" dirty="0" smtClean="0">
                        <a:ln>
                          <a:noFill/>
                        </a:ln>
                        <a:solidFill>
                          <a:srgbClr val="000000"/>
                        </a:solidFill>
                        <a:effectLst/>
                        <a:uLnTx/>
                        <a:uFillTx/>
                        <a:latin typeface="Arial Black"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alpha val="5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smtClean="0"/>
                        <a:t>4 </a:t>
                      </a:r>
                      <a:r>
                        <a:rPr kumimoji="0" lang="en-US" sz="1000" b="0" i="0" u="none" strike="noStrike" kern="1200" cap="none" spc="0" normalizeH="0" baseline="0" noProof="0" dirty="0" smtClean="0">
                          <a:ln>
                            <a:noFill/>
                          </a:ln>
                          <a:solidFill>
                            <a:srgbClr val="000000"/>
                          </a:solidFill>
                          <a:effectLst/>
                          <a:uLnTx/>
                          <a:uFillTx/>
                          <a:latin typeface="Arial Black" pitchFamily="34" charset="0"/>
                          <a:ea typeface="+mn-ea"/>
                          <a:cs typeface="+mn-cs"/>
                        </a:rPr>
                        <a:t>Aqua IAM </a:t>
                      </a:r>
                      <a:r>
                        <a:rPr kumimoji="0" lang="en-US" sz="1000" b="0" i="0" u="none" strike="noStrike" kern="1200" cap="none" spc="0" normalizeH="0" baseline="0" noProof="0" dirty="0" smtClean="0">
                          <a:ln>
                            <a:noFill/>
                          </a:ln>
                          <a:solidFill>
                            <a:srgbClr val="000000"/>
                          </a:solidFill>
                          <a:effectLst/>
                          <a:uLnTx/>
                          <a:uFillTx/>
                          <a:latin typeface="Arial Black" pitchFamily="34" charset="0"/>
                          <a:ea typeface="+mn-ea"/>
                          <a:cs typeface="+mn-cs"/>
                        </a:rPr>
                        <a:t>#75</a:t>
                      </a:r>
                      <a:endParaRPr kumimoji="0" lang="en-US" sz="1000" b="1" i="0" u="none" strike="noStrike" kern="1200" cap="none" spc="0" normalizeH="0" baseline="0" noProof="0" dirty="0" smtClean="0">
                        <a:ln>
                          <a:noFill/>
                        </a:ln>
                        <a:solidFill>
                          <a:srgbClr val="000000"/>
                        </a:solidFill>
                        <a:effectLst/>
                        <a:uLnTx/>
                        <a:uFillTx/>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r>
                        <a:rPr lang="en-US" u="none" dirty="0" smtClean="0"/>
                        <a:t>5</a:t>
                      </a:r>
                      <a:endParaRPr lang="en-US" u="none"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smtClean="0"/>
                        <a:t>6</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558484">
                <a:tc>
                  <a:txBody>
                    <a:bodyPr/>
                    <a:lstStyle/>
                    <a:p>
                      <a:r>
                        <a:rPr lang="en-US" sz="1800" b="0" dirty="0" smtClean="0"/>
                        <a:t>7</a:t>
                      </a:r>
                      <a:endParaRPr lang="en-US"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smtClean="0"/>
                        <a:t>8</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baseline="0" dirty="0" smtClean="0"/>
                        <a:t>9</a:t>
                      </a:r>
                      <a:endParaRPr lang="en-US" sz="1000" b="1"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chemeClr val="dk1"/>
                          </a:solidFill>
                          <a:effectLst/>
                          <a:uLnTx/>
                          <a:uFillTx/>
                          <a:latin typeface="+mn-lt"/>
                          <a:ea typeface="+mn-ea"/>
                          <a:cs typeface="+mn-cs"/>
                        </a:rPr>
                        <a:t>10 </a:t>
                      </a:r>
                      <a:r>
                        <a:rPr kumimoji="0" lang="en-US" sz="1000" b="0" i="0" u="none" strike="noStrike" kern="1200" cap="none" spc="0" normalizeH="0" baseline="0" noProof="0" dirty="0" smtClean="0">
                          <a:ln>
                            <a:noFill/>
                          </a:ln>
                          <a:solidFill>
                            <a:srgbClr val="000000"/>
                          </a:solidFill>
                          <a:effectLst/>
                          <a:uLnTx/>
                          <a:uFillTx/>
                          <a:latin typeface="Arial Black" pitchFamily="34" charset="0"/>
                          <a:ea typeface="+mn-ea"/>
                          <a:cs typeface="+mn-cs"/>
                        </a:rPr>
                        <a:t>Aura IAM </a:t>
                      </a:r>
                      <a:r>
                        <a:rPr kumimoji="0" lang="en-US" sz="1000" b="0" i="0" u="none" strike="noStrike" kern="1200" cap="none" spc="0" normalizeH="0" baseline="0" noProof="0" dirty="0" smtClean="0">
                          <a:ln>
                            <a:noFill/>
                          </a:ln>
                          <a:solidFill>
                            <a:srgbClr val="000000"/>
                          </a:solidFill>
                          <a:effectLst/>
                          <a:uLnTx/>
                          <a:uFillTx/>
                          <a:latin typeface="Arial Black" pitchFamily="34" charset="0"/>
                          <a:ea typeface="+mn-ea"/>
                          <a:cs typeface="+mn-cs"/>
                        </a:rPr>
                        <a:t>#73</a:t>
                      </a:r>
                      <a:endParaRPr kumimoji="0" lang="en-US" sz="1000" b="1" i="0" u="none" strike="noStrike" kern="1200" cap="none" spc="0" normalizeH="0" baseline="0" noProof="0" dirty="0" smtClean="0">
                        <a:ln>
                          <a:noFill/>
                        </a:ln>
                        <a:solidFill>
                          <a:srgbClr val="00000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smtClean="0">
                        <a:ln>
                          <a:noFill/>
                        </a:ln>
                        <a:solidFill>
                          <a:srgbClr val="000000"/>
                        </a:solidFill>
                        <a:effectLst/>
                        <a:uLnTx/>
                        <a:uFillTx/>
                        <a:latin typeface="Arial Black"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alpha val="49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smtClean="0"/>
                        <a:t>11 </a:t>
                      </a:r>
                      <a:r>
                        <a:rPr kumimoji="0" lang="en-US" sz="1000" b="0" i="0" u="none" strike="noStrike" kern="1200" cap="none" spc="0" normalizeH="0" baseline="0" noProof="0" dirty="0" smtClean="0">
                          <a:ln>
                            <a:noFill/>
                          </a:ln>
                          <a:solidFill>
                            <a:srgbClr val="000000"/>
                          </a:solidFill>
                          <a:effectLst/>
                          <a:uLnTx/>
                          <a:uFillTx/>
                          <a:latin typeface="Arial Black" pitchFamily="34" charset="0"/>
                          <a:ea typeface="+mn-ea"/>
                          <a:cs typeface="+mn-cs"/>
                        </a:rPr>
                        <a:t>Aqua IAM </a:t>
                      </a:r>
                      <a:r>
                        <a:rPr kumimoji="0" lang="en-US" sz="1000" b="0" i="0" u="none" strike="noStrike" kern="1200" cap="none" spc="0" normalizeH="0" baseline="0" noProof="0" dirty="0" smtClean="0">
                          <a:ln>
                            <a:noFill/>
                          </a:ln>
                          <a:solidFill>
                            <a:srgbClr val="000000"/>
                          </a:solidFill>
                          <a:effectLst/>
                          <a:uLnTx/>
                          <a:uFillTx/>
                          <a:latin typeface="Arial Black" pitchFamily="34" charset="0"/>
                          <a:ea typeface="+mn-ea"/>
                          <a:cs typeface="+mn-cs"/>
                        </a:rPr>
                        <a:t>#76</a:t>
                      </a:r>
                      <a:endParaRPr kumimoji="0" lang="en-US" sz="1000" b="1" i="0" u="none" strike="noStrike" kern="1200" cap="none" spc="0" normalizeH="0" baseline="0" noProof="0" dirty="0" smtClean="0">
                        <a:ln>
                          <a:noFill/>
                        </a:ln>
                        <a:solidFill>
                          <a:srgbClr val="00000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smtClean="0">
                        <a:ln>
                          <a:noFill/>
                        </a:ln>
                        <a:solidFill>
                          <a:srgbClr val="000000"/>
                        </a:solidFill>
                        <a:effectLst/>
                        <a:uLnTx/>
                        <a:uFillTx/>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12 </a:t>
                      </a:r>
                      <a:endParaRPr kumimoji="0" lang="en-US" sz="1000" b="0" i="0" u="none" strike="noStrike" kern="1200" cap="none" spc="0" normalizeH="0" baseline="0" noProof="0" dirty="0" smtClean="0">
                        <a:ln>
                          <a:noFill/>
                        </a:ln>
                        <a:solidFill>
                          <a:srgbClr val="000000"/>
                        </a:solidFill>
                        <a:effectLst/>
                        <a:uLnTx/>
                        <a:uFillTx/>
                        <a:latin typeface="Arial Black"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smtClean="0"/>
                        <a:t>13</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558484">
                <a:tc>
                  <a:txBody>
                    <a:bodyPr/>
                    <a:lstStyle/>
                    <a:p>
                      <a:r>
                        <a:rPr lang="en-US" dirty="0" smtClean="0"/>
                        <a:t>14</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dirty="0" smtClean="0"/>
                        <a:t>15</a:t>
                      </a:r>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baseline="0" dirty="0" smtClean="0">
                          <a:solidFill>
                            <a:schemeClr val="dk1"/>
                          </a:solidFill>
                        </a:rPr>
                        <a:t>16</a:t>
                      </a:r>
                      <a:endParaRPr lang="en-US" sz="1400" b="1" baseline="0" dirty="0" smtClean="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17 </a:t>
                      </a:r>
                      <a:r>
                        <a:rPr kumimoji="0" lang="en-US" sz="1000" b="0" i="0" u="none" strike="noStrike" kern="1200" cap="none" spc="0" normalizeH="0" baseline="0" noProof="0" dirty="0" smtClean="0">
                          <a:ln>
                            <a:noFill/>
                          </a:ln>
                          <a:solidFill>
                            <a:srgbClr val="000000"/>
                          </a:solidFill>
                          <a:effectLst/>
                          <a:uLnTx/>
                          <a:uFillTx/>
                          <a:latin typeface="Arial Black" pitchFamily="34" charset="0"/>
                          <a:ea typeface="+mn-ea"/>
                          <a:cs typeface="+mn-cs"/>
                        </a:rPr>
                        <a:t>Aura IAM </a:t>
                      </a:r>
                      <a:r>
                        <a:rPr kumimoji="0" lang="en-US" sz="1000" b="0" i="0" u="none" strike="noStrike" kern="1200" cap="none" spc="0" normalizeH="0" baseline="0" noProof="0" dirty="0" smtClean="0">
                          <a:ln>
                            <a:noFill/>
                          </a:ln>
                          <a:solidFill>
                            <a:srgbClr val="000000"/>
                          </a:solidFill>
                          <a:effectLst/>
                          <a:uLnTx/>
                          <a:uFillTx/>
                          <a:latin typeface="Arial Black" pitchFamily="34" charset="0"/>
                          <a:ea typeface="+mn-ea"/>
                          <a:cs typeface="+mn-cs"/>
                        </a:rPr>
                        <a:t>#74</a:t>
                      </a:r>
                      <a:endParaRPr lang="en-US" sz="1000" b="1" u="none" dirty="0" smtClean="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DD7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18 </a:t>
                      </a:r>
                      <a:r>
                        <a:rPr kumimoji="0" lang="en-US" sz="1000" b="0" i="0" u="none" strike="noStrike" kern="1200" cap="none" spc="0" normalizeH="0" baseline="0" noProof="0" dirty="0" smtClean="0">
                          <a:ln>
                            <a:noFill/>
                          </a:ln>
                          <a:solidFill>
                            <a:srgbClr val="000000"/>
                          </a:solidFill>
                          <a:effectLst/>
                          <a:uLnTx/>
                          <a:uFillTx/>
                          <a:latin typeface="Arial Black" pitchFamily="34" charset="0"/>
                          <a:ea typeface="+mn-ea"/>
                          <a:cs typeface="+mn-cs"/>
                        </a:rPr>
                        <a:t>Aqua IAM #70</a:t>
                      </a:r>
                      <a:endParaRPr lang="en-US" sz="1000" b="1" u="none" dirty="0" smtClean="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r>
                        <a:rPr lang="en-US" dirty="0" smtClean="0"/>
                        <a:t>19</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dirty="0" smtClean="0"/>
                        <a:t>20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558484">
                <a:tc>
                  <a:txBody>
                    <a:bodyPr/>
                    <a:lstStyle/>
                    <a:p>
                      <a:r>
                        <a:rPr lang="en-US" sz="1800" b="0" dirty="0" smtClean="0"/>
                        <a:t>21</a:t>
                      </a:r>
                      <a:endParaRPr lang="en-US" sz="1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22</a:t>
                      </a:r>
                      <a:endParaRPr kumimoji="0" lang="en-US" sz="1400" b="1" i="0" u="none" strike="noStrike" kern="1200" cap="none" spc="0" normalizeH="0" baseline="0" noProof="0" dirty="0" smtClean="0">
                        <a:ln>
                          <a:noFill/>
                        </a:ln>
                        <a:solidFill>
                          <a:srgbClr val="000000"/>
                        </a:solidFill>
                        <a:effectLst/>
                        <a:uLnTx/>
                        <a:uFillTx/>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dirty="0" smtClean="0">
                          <a:latin typeface="+mn-lt"/>
                        </a:rPr>
                        <a:t>23</a:t>
                      </a:r>
                      <a:endParaRPr lang="en-US" sz="1000" b="1" dirty="0">
                        <a:latin typeface="Arial Black" panose="020B0A040201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24</a:t>
                      </a:r>
                      <a:r>
                        <a:rPr kumimoji="0" lang="en-US" sz="1000" b="0" i="0" u="none" strike="noStrike" kern="1200" cap="none" spc="0" normalizeH="0" baseline="0" noProof="0" dirty="0" smtClean="0">
                          <a:ln>
                            <a:noFill/>
                          </a:ln>
                          <a:solidFill>
                            <a:srgbClr val="000000"/>
                          </a:solidFill>
                          <a:effectLst/>
                          <a:uLnTx/>
                          <a:uFillTx/>
                          <a:latin typeface="Arial Black" pitchFamily="34" charset="0"/>
                          <a:ea typeface="+mn-ea"/>
                          <a:cs typeface="+mn-cs"/>
                        </a:rPr>
                        <a:t> </a:t>
                      </a:r>
                      <a:r>
                        <a:rPr kumimoji="0" lang="en-US" sz="1000" b="0" i="0" u="none" strike="noStrike" kern="1200" cap="none" spc="0" normalizeH="0" baseline="0" noProof="0" dirty="0" smtClean="0">
                          <a:ln>
                            <a:noFill/>
                          </a:ln>
                          <a:solidFill>
                            <a:srgbClr val="000000"/>
                          </a:solidFill>
                          <a:effectLst/>
                          <a:uLnTx/>
                          <a:uFillTx/>
                          <a:latin typeface="Arial Black" pitchFamily="34" charset="0"/>
                          <a:ea typeface="+mn-ea"/>
                          <a:cs typeface="+mn-cs"/>
                        </a:rPr>
                        <a:t>Aura Backup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alpha val="5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25 </a:t>
                      </a:r>
                      <a:r>
                        <a:rPr kumimoji="0" lang="en-US" sz="1000" b="0" i="0" u="none" strike="noStrike" kern="1200" cap="none" spc="0" normalizeH="0" baseline="0" noProof="0" dirty="0" smtClean="0">
                          <a:ln>
                            <a:noFill/>
                          </a:ln>
                          <a:solidFill>
                            <a:srgbClr val="000000"/>
                          </a:solidFill>
                          <a:effectLst/>
                          <a:uLnTx/>
                          <a:uFillTx/>
                          <a:latin typeface="Arial Black" pitchFamily="34" charset="0"/>
                          <a:ea typeface="+mn-ea"/>
                          <a:cs typeface="+mn-cs"/>
                        </a:rPr>
                        <a:t>Aqua Backup</a:t>
                      </a:r>
                      <a:endParaRPr kumimoji="0" lang="en-US" sz="1000" b="1" i="0" u="none" strike="noStrike" kern="1200" cap="none" spc="0" normalizeH="0" baseline="0" noProof="0" dirty="0" smtClean="0">
                        <a:ln>
                          <a:noFill/>
                        </a:ln>
                        <a:solidFill>
                          <a:srgbClr val="000000"/>
                        </a:solidFill>
                        <a:effectLst/>
                        <a:uLnTx/>
                        <a:uFillTx/>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r>
                        <a:rPr lang="en-US" dirty="0" smtClean="0"/>
                        <a:t>26</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800" b="0" baseline="0" dirty="0" smtClean="0">
                          <a:latin typeface="+mn-lt"/>
                        </a:rPr>
                        <a:t>27</a:t>
                      </a:r>
                      <a:endParaRPr lang="en-US" sz="1000" b="1" dirty="0">
                        <a:latin typeface="Arial Black" panose="020B0A040201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558484">
                <a:tc>
                  <a:txBody>
                    <a:bodyPr/>
                    <a:lstStyle/>
                    <a:p>
                      <a:r>
                        <a:rPr lang="en-US" sz="1800" b="0" dirty="0" smtClean="0">
                          <a:solidFill>
                            <a:schemeClr val="dk1"/>
                          </a:solidFill>
                        </a:rPr>
                        <a:t>28</a:t>
                      </a:r>
                      <a:endParaRPr lang="en-US" sz="1400" b="1" dirty="0">
                        <a:solidFill>
                          <a:srgbClr val="0000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b="0" dirty="0" smtClean="0"/>
                        <a:t>29</a:t>
                      </a:r>
                      <a:endParaRPr lang="en-US" b="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u="none" dirty="0" smtClean="0">
                          <a:solidFill>
                            <a:schemeClr val="dk1"/>
                          </a:solidFill>
                        </a:rPr>
                        <a:t>30</a:t>
                      </a:r>
                      <a:endParaRPr lang="en-US" sz="1000" b="1" u="none" dirty="0" smtClean="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smtClean="0"/>
                        <a:t>31</a:t>
                      </a:r>
                      <a:endParaRPr kumimoji="0" lang="en-US" sz="1400" b="1" i="0" u="none" strike="noStrike" kern="1200" cap="none" spc="0" normalizeH="0" baseline="0" noProof="0" dirty="0" smtClean="0">
                        <a:ln>
                          <a:noFill/>
                        </a:ln>
                        <a:solidFill>
                          <a:srgbClr val="00000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smtClean="0">
                        <a:ln>
                          <a:noFill/>
                        </a:ln>
                        <a:solidFill>
                          <a:srgbClr val="000000"/>
                        </a:solidFill>
                        <a:effectLst/>
                        <a:uLnTx/>
                        <a:uFillTx/>
                        <a:latin typeface="Arial Black"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smtClean="0">
                        <a:ln>
                          <a:noFill/>
                        </a:ln>
                        <a:solidFill>
                          <a:srgbClr val="000000"/>
                        </a:solidFill>
                        <a:effectLst/>
                        <a:uLnTx/>
                        <a:uFillTx/>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schemeClr val="dk1"/>
                          </a:solidFill>
                          <a:effectLst/>
                          <a:uLnTx/>
                          <a:uFillTx/>
                          <a:latin typeface="+mn-lt"/>
                          <a:ea typeface="+mn-ea"/>
                          <a:cs typeface="+mn-cs"/>
                        </a:rPr>
                        <a:t>1</a:t>
                      </a:r>
                      <a:r>
                        <a:rPr kumimoji="0" lang="en-US" sz="1000" b="0" i="0" u="none" strike="noStrike" kern="1200" cap="none" spc="0" normalizeH="0" baseline="0" noProof="0" dirty="0" smtClean="0">
                          <a:ln>
                            <a:noFill/>
                          </a:ln>
                          <a:solidFill>
                            <a:srgbClr val="000000"/>
                          </a:solidFill>
                          <a:effectLst/>
                          <a:uLnTx/>
                          <a:uFillTx/>
                          <a:latin typeface="Arial Black" pitchFamily="34" charset="0"/>
                          <a:ea typeface="+mn-ea"/>
                          <a:cs typeface="+mn-cs"/>
                        </a:rPr>
                        <a:t> </a:t>
                      </a:r>
                      <a:r>
                        <a:rPr kumimoji="0" lang="en-US" sz="1400" b="1" i="0" u="none" strike="noStrike" kern="1200" cap="none" spc="0" normalizeH="0" baseline="0" noProof="0" dirty="0" smtClean="0">
                          <a:ln>
                            <a:noFill/>
                          </a:ln>
                          <a:solidFill>
                            <a:srgbClr val="000000"/>
                          </a:solidFill>
                          <a:effectLst/>
                          <a:uLnTx/>
                          <a:uFillTx/>
                          <a:latin typeface="+mn-lt"/>
                          <a:ea typeface="+mn-ea"/>
                          <a:cs typeface="+mn-cs"/>
                        </a:rPr>
                        <a:t>April</a:t>
                      </a:r>
                      <a:endParaRPr kumimoji="0" lang="en-US" sz="1000" b="0" i="0" u="none" strike="noStrike" kern="1200" cap="none" spc="0" normalizeH="0" baseline="0" noProof="0" dirty="0" smtClean="0">
                        <a:ln>
                          <a:noFill/>
                        </a:ln>
                        <a:solidFill>
                          <a:srgbClr val="000000"/>
                        </a:solidFill>
                        <a:effectLst/>
                        <a:uLnTx/>
                        <a:uFillTx/>
                        <a:latin typeface="Arial Black" pitchFamily="34" charset="0"/>
                        <a:ea typeface="+mn-ea"/>
                        <a:cs typeface="+mn-cs"/>
                      </a:endParaRPr>
                    </a:p>
                    <a:p>
                      <a:endParaRPr lang="en-US" sz="10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b="0" dirty="0" smtClean="0"/>
                        <a:t>2</a:t>
                      </a:r>
                      <a:endParaRPr lang="en-US"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b="0" dirty="0" smtClean="0"/>
                        <a:t>3</a:t>
                      </a:r>
                      <a:endParaRPr lang="en-US"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val="36376403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pPr>
              <a:defRPr/>
            </a:pPr>
            <a:r>
              <a:rPr lang="en-US" smtClean="0"/>
              <a:t>ESC MOWG - September 2020</a:t>
            </a:r>
            <a:endParaRPr lang="en-US" dirty="0"/>
          </a:p>
        </p:txBody>
      </p:sp>
      <p:sp>
        <p:nvSpPr>
          <p:cNvPr id="7" name="Rectangle 3"/>
          <p:cNvSpPr txBox="1">
            <a:spLocks noChangeArrowheads="1"/>
          </p:cNvSpPr>
          <p:nvPr/>
        </p:nvSpPr>
        <p:spPr bwMode="auto">
          <a:xfrm>
            <a:off x="1049338" y="182880"/>
            <a:ext cx="6723062" cy="800100"/>
          </a:xfrm>
          <a:prstGeom prst="rect">
            <a:avLst/>
          </a:prstGeom>
          <a:noFill/>
          <a:ln w="12700">
            <a:noFill/>
            <a:miter lim="800000"/>
            <a:headEnd/>
            <a:tailEnd/>
          </a:ln>
        </p:spPr>
        <p:txBody>
          <a:bodyPr vert="horz" wrap="square" lIns="90487" tIns="44450" rIns="90487" bIns="44450" numCol="1" anchor="ctr" anchorCtr="0" compatLnSpc="1">
            <a:prstTxWarp prst="textNoShape">
              <a:avLst/>
            </a:prstTxWarp>
          </a:bodyPr>
          <a:lstStyle>
            <a:lvl1pPr algn="ctr" rtl="0" eaLnBrk="0" fontAlgn="base" hangingPunct="0">
              <a:spcBef>
                <a:spcPct val="0"/>
              </a:spcBef>
              <a:spcAft>
                <a:spcPct val="0"/>
              </a:spcAft>
              <a:defRPr sz="2400" b="1">
                <a:solidFill>
                  <a:schemeClr val="tx2"/>
                </a:solidFill>
                <a:latin typeface="+mj-lt"/>
                <a:ea typeface="+mj-ea"/>
                <a:cs typeface="+mj-cs"/>
              </a:defRPr>
            </a:lvl1pPr>
            <a:lvl2pPr algn="ctr" rtl="0" eaLnBrk="0" fontAlgn="base" hangingPunct="0">
              <a:spcBef>
                <a:spcPct val="0"/>
              </a:spcBef>
              <a:spcAft>
                <a:spcPct val="0"/>
              </a:spcAft>
              <a:defRPr sz="2400" b="1">
                <a:solidFill>
                  <a:schemeClr val="tx2"/>
                </a:solidFill>
                <a:latin typeface="Arial" charset="0"/>
              </a:defRPr>
            </a:lvl2pPr>
            <a:lvl3pPr algn="ctr" rtl="0" eaLnBrk="0" fontAlgn="base" hangingPunct="0">
              <a:spcBef>
                <a:spcPct val="0"/>
              </a:spcBef>
              <a:spcAft>
                <a:spcPct val="0"/>
              </a:spcAft>
              <a:defRPr sz="2400" b="1">
                <a:solidFill>
                  <a:schemeClr val="tx2"/>
                </a:solidFill>
                <a:latin typeface="Arial" charset="0"/>
              </a:defRPr>
            </a:lvl3pPr>
            <a:lvl4pPr algn="ctr" rtl="0" eaLnBrk="0" fontAlgn="base" hangingPunct="0">
              <a:spcBef>
                <a:spcPct val="0"/>
              </a:spcBef>
              <a:spcAft>
                <a:spcPct val="0"/>
              </a:spcAft>
              <a:defRPr sz="2400" b="1">
                <a:solidFill>
                  <a:schemeClr val="tx2"/>
                </a:solidFill>
                <a:latin typeface="Arial" charset="0"/>
              </a:defRPr>
            </a:lvl4pPr>
            <a:lvl5pPr algn="ctr" rtl="0" eaLnBrk="0" fontAlgn="base" hangingPunct="0">
              <a:spcBef>
                <a:spcPct val="0"/>
              </a:spcBef>
              <a:spcAft>
                <a:spcPct val="0"/>
              </a:spcAft>
              <a:defRPr sz="2400" b="1">
                <a:solidFill>
                  <a:schemeClr val="tx2"/>
                </a:solidFill>
                <a:latin typeface="Arial" charset="0"/>
              </a:defRPr>
            </a:lvl5pPr>
            <a:lvl6pPr marL="457200" algn="ctr" rtl="0" eaLnBrk="0" fontAlgn="base" hangingPunct="0">
              <a:spcBef>
                <a:spcPct val="0"/>
              </a:spcBef>
              <a:spcAft>
                <a:spcPct val="0"/>
              </a:spcAft>
              <a:defRPr sz="2400" b="1">
                <a:solidFill>
                  <a:schemeClr val="tx2"/>
                </a:solidFill>
                <a:latin typeface="Arial" charset="0"/>
              </a:defRPr>
            </a:lvl6pPr>
            <a:lvl7pPr marL="914400" algn="ctr" rtl="0" eaLnBrk="0" fontAlgn="base" hangingPunct="0">
              <a:spcBef>
                <a:spcPct val="0"/>
              </a:spcBef>
              <a:spcAft>
                <a:spcPct val="0"/>
              </a:spcAft>
              <a:defRPr sz="2400" b="1">
                <a:solidFill>
                  <a:schemeClr val="tx2"/>
                </a:solidFill>
                <a:latin typeface="Arial" charset="0"/>
              </a:defRPr>
            </a:lvl7pPr>
            <a:lvl8pPr marL="1371600" algn="ctr" rtl="0" eaLnBrk="0" fontAlgn="base" hangingPunct="0">
              <a:spcBef>
                <a:spcPct val="0"/>
              </a:spcBef>
              <a:spcAft>
                <a:spcPct val="0"/>
              </a:spcAft>
              <a:defRPr sz="2400" b="1">
                <a:solidFill>
                  <a:schemeClr val="tx2"/>
                </a:solidFill>
                <a:latin typeface="Arial" charset="0"/>
              </a:defRPr>
            </a:lvl8pPr>
            <a:lvl9pPr marL="1828800" algn="ctr" rtl="0" eaLnBrk="0" fontAlgn="base" hangingPunct="0">
              <a:spcBef>
                <a:spcPct val="0"/>
              </a:spcBef>
              <a:spcAft>
                <a:spcPct val="0"/>
              </a:spcAft>
              <a:defRPr sz="2400" b="1">
                <a:solidFill>
                  <a:schemeClr val="tx2"/>
                </a:solidFill>
                <a:latin typeface="Arial" charset="0"/>
              </a:defRPr>
            </a:lvl9pPr>
          </a:lstStyle>
          <a:p>
            <a:r>
              <a:rPr lang="en-US" kern="0" dirty="0" smtClean="0"/>
              <a:t>Collision Risk Management System (CRMS)</a:t>
            </a:r>
            <a:br>
              <a:rPr lang="en-US" kern="0" dirty="0" smtClean="0"/>
            </a:br>
            <a:r>
              <a:rPr lang="en-US" kern="0" dirty="0" smtClean="0"/>
              <a:t>Process Improvements</a:t>
            </a:r>
          </a:p>
        </p:txBody>
      </p:sp>
      <p:sp>
        <p:nvSpPr>
          <p:cNvPr id="9" name="Rectangle 4"/>
          <p:cNvSpPr>
            <a:spLocks noChangeArrowheads="1"/>
          </p:cNvSpPr>
          <p:nvPr/>
        </p:nvSpPr>
        <p:spPr bwMode="auto">
          <a:xfrm>
            <a:off x="182880" y="1097280"/>
            <a:ext cx="8686800" cy="5074920"/>
          </a:xfrm>
          <a:prstGeom prst="rect">
            <a:avLst/>
          </a:prstGeom>
          <a:noFill/>
          <a:ln w="12700">
            <a:noFill/>
            <a:miter lim="800000"/>
            <a:headEnd/>
            <a:tailEnd/>
          </a:ln>
        </p:spPr>
        <p:txBody>
          <a:bodyPr lIns="90487" tIns="44450" rIns="90487" bIns="44450"/>
          <a:lstStyle/>
          <a:p>
            <a:pPr marL="342900" lvl="0" indent="-342900">
              <a:lnSpc>
                <a:spcPct val="78000"/>
              </a:lnSpc>
              <a:spcBef>
                <a:spcPct val="20000"/>
              </a:spcBef>
              <a:buSzPct val="100000"/>
              <a:buFont typeface="Arial" panose="020B0604020202020204" pitchFamily="34" charset="0"/>
              <a:buChar char="•"/>
            </a:pPr>
            <a:r>
              <a:rPr lang="en-US" sz="1800" b="1" dirty="0">
                <a:solidFill>
                  <a:srgbClr val="000000"/>
                </a:solidFill>
                <a:latin typeface="Arial"/>
              </a:rPr>
              <a:t>ESMO has developed ground system capabilities to autonomously identify and develop maneuver options to assist in Risk Mitigation Maneuver (RMM) / Debris Avoidance Maneuver (DAM) planning</a:t>
            </a:r>
            <a:endParaRPr lang="en-US" sz="1800" b="1" dirty="0">
              <a:solidFill>
                <a:srgbClr val="000000"/>
              </a:solidFill>
              <a:latin typeface="Arial"/>
              <a:ea typeface="Arial Unicode MS" pitchFamily="34" charset="-128"/>
              <a:cs typeface="Arial Unicode MS" pitchFamily="34" charset="-128"/>
            </a:endParaRPr>
          </a:p>
          <a:p>
            <a:pPr marL="342900" indent="-342900">
              <a:lnSpc>
                <a:spcPct val="78000"/>
              </a:lnSpc>
              <a:spcBef>
                <a:spcPct val="20000"/>
              </a:spcBef>
              <a:buSzPct val="100000"/>
              <a:buFont typeface="Arial" panose="020B0604020202020204" pitchFamily="34" charset="0"/>
              <a:buChar char="•"/>
            </a:pPr>
            <a:endParaRPr lang="en-US" sz="1800" b="1" dirty="0">
              <a:latin typeface="+mn-lt"/>
            </a:endParaRPr>
          </a:p>
          <a:p>
            <a:pPr marL="342900" indent="-342900">
              <a:lnSpc>
                <a:spcPct val="78000"/>
              </a:lnSpc>
              <a:spcBef>
                <a:spcPct val="20000"/>
              </a:spcBef>
              <a:buSzPct val="100000"/>
              <a:buFont typeface="Arial" panose="020B0604020202020204" pitchFamily="34" charset="0"/>
              <a:buChar char="•"/>
            </a:pPr>
            <a:r>
              <a:rPr lang="en-US" sz="1800" b="1" dirty="0" smtClean="0">
                <a:latin typeface="+mn-lt"/>
              </a:rPr>
              <a:t>Developed in response to an increased number of predicted close approaches with orbital debris and operational satellites </a:t>
            </a:r>
          </a:p>
          <a:p>
            <a:pPr marL="800100" lvl="1" indent="-342900">
              <a:lnSpc>
                <a:spcPct val="78000"/>
              </a:lnSpc>
              <a:spcBef>
                <a:spcPct val="20000"/>
              </a:spcBef>
              <a:buSzPct val="100000"/>
              <a:buFont typeface="Arial" panose="020B0604020202020204" pitchFamily="34" charset="0"/>
              <a:buChar char="•"/>
            </a:pPr>
            <a:r>
              <a:rPr lang="en-US" sz="1800" dirty="0" smtClean="0">
                <a:latin typeface="+mn-lt"/>
              </a:rPr>
              <a:t>More High Interest Events (HIEs) had led to more effort to plan mitigation maneuvers</a:t>
            </a:r>
          </a:p>
          <a:p>
            <a:pPr marL="800100" lvl="1" indent="-342900">
              <a:lnSpc>
                <a:spcPct val="78000"/>
              </a:lnSpc>
              <a:spcBef>
                <a:spcPct val="20000"/>
              </a:spcBef>
              <a:buSzPct val="100000"/>
              <a:buFont typeface="Arial" panose="020B0604020202020204" pitchFamily="34" charset="0"/>
              <a:buChar char="•"/>
            </a:pPr>
            <a:r>
              <a:rPr lang="en-US" sz="1800" dirty="0" smtClean="0">
                <a:latin typeface="+mn-lt"/>
              </a:rPr>
              <a:t>Concern is that updates to the US Air Force Space Fence will significantly increase the size of the Space Catalog </a:t>
            </a:r>
          </a:p>
          <a:p>
            <a:pPr>
              <a:lnSpc>
                <a:spcPct val="78000"/>
              </a:lnSpc>
              <a:spcBef>
                <a:spcPct val="20000"/>
              </a:spcBef>
              <a:buSzPct val="100000"/>
            </a:pPr>
            <a:endParaRPr lang="en-US" sz="1800" b="1" dirty="0">
              <a:latin typeface="+mn-lt"/>
            </a:endParaRPr>
          </a:p>
          <a:p>
            <a:pPr marL="342900" indent="-342900">
              <a:lnSpc>
                <a:spcPct val="78000"/>
              </a:lnSpc>
              <a:spcBef>
                <a:spcPct val="20000"/>
              </a:spcBef>
              <a:buSzPct val="100000"/>
              <a:buFont typeface="Arial" panose="020B0604020202020204" pitchFamily="34" charset="0"/>
              <a:buChar char="•"/>
            </a:pPr>
            <a:r>
              <a:rPr lang="en-US" sz="1800" b="1" dirty="0" smtClean="0">
                <a:latin typeface="+mn-lt"/>
              </a:rPr>
              <a:t>Key CRMS capabilities include</a:t>
            </a:r>
            <a:r>
              <a:rPr lang="en-US" sz="1800" b="1" dirty="0">
                <a:latin typeface="+mn-lt"/>
              </a:rPr>
              <a:t>:</a:t>
            </a:r>
          </a:p>
          <a:p>
            <a:pPr marL="742950" lvl="1" indent="-285750" eaLnBrk="0" hangingPunct="0">
              <a:lnSpc>
                <a:spcPct val="78000"/>
              </a:lnSpc>
              <a:spcBef>
                <a:spcPct val="20000"/>
              </a:spcBef>
              <a:buSzPct val="100000"/>
              <a:buFont typeface="Arial" panose="020B0604020202020204" pitchFamily="34" charset="0"/>
              <a:buChar char="•"/>
            </a:pPr>
            <a:r>
              <a:rPr lang="en-US" sz="1800" dirty="0" smtClean="0">
                <a:latin typeface="+mn-lt"/>
                <a:ea typeface="Arial Unicode MS" pitchFamily="34" charset="-128"/>
                <a:cs typeface="Arial Unicode MS" pitchFamily="34" charset="-128"/>
              </a:rPr>
              <a:t>User </a:t>
            </a:r>
            <a:r>
              <a:rPr lang="en-US" sz="1800" dirty="0">
                <a:latin typeface="+mn-lt"/>
                <a:ea typeface="Arial Unicode MS" pitchFamily="34" charset="-128"/>
                <a:cs typeface="Arial Unicode MS" pitchFamily="34" charset="-128"/>
              </a:rPr>
              <a:t>defined collision risk thresholds </a:t>
            </a:r>
          </a:p>
          <a:p>
            <a:pPr marL="742950" lvl="1" indent="-285750" eaLnBrk="0" hangingPunct="0">
              <a:lnSpc>
                <a:spcPct val="78000"/>
              </a:lnSpc>
              <a:spcBef>
                <a:spcPct val="20000"/>
              </a:spcBef>
              <a:buSzPct val="100000"/>
              <a:buFont typeface="Arial" panose="020B0604020202020204" pitchFamily="34" charset="0"/>
              <a:buChar char="•"/>
            </a:pPr>
            <a:r>
              <a:rPr lang="en-US" sz="1800" dirty="0" smtClean="0">
                <a:latin typeface="+mn-lt"/>
                <a:ea typeface="Arial Unicode MS" pitchFamily="34" charset="-128"/>
                <a:cs typeface="Arial Unicode MS" pitchFamily="34" charset="-128"/>
              </a:rPr>
              <a:t>Maneuver </a:t>
            </a:r>
            <a:r>
              <a:rPr lang="en-US" sz="1800" dirty="0">
                <a:latin typeface="+mn-lt"/>
                <a:ea typeface="Arial Unicode MS" pitchFamily="34" charset="-128"/>
                <a:cs typeface="Arial Unicode MS" pitchFamily="34" charset="-128"/>
              </a:rPr>
              <a:t>optimization to address multiple conjunctions with secondary object conjunctions</a:t>
            </a:r>
          </a:p>
          <a:p>
            <a:pPr marL="342900" lvl="0" indent="-342900" algn="l">
              <a:lnSpc>
                <a:spcPct val="90000"/>
              </a:lnSpc>
              <a:spcBef>
                <a:spcPct val="20000"/>
              </a:spcBef>
              <a:buSzPct val="100000"/>
            </a:pPr>
            <a:endParaRPr lang="en-US" sz="1800" b="1" kern="0" dirty="0" smtClean="0">
              <a:solidFill>
                <a:srgbClr val="000000"/>
              </a:solidFill>
              <a:latin typeface="Arial"/>
            </a:endParaRPr>
          </a:p>
          <a:p>
            <a:pPr marL="342900" indent="-342900">
              <a:lnSpc>
                <a:spcPct val="78000"/>
              </a:lnSpc>
              <a:spcBef>
                <a:spcPct val="20000"/>
              </a:spcBef>
              <a:buSzPct val="100000"/>
              <a:buFont typeface="Arial" panose="020B0604020202020204" pitchFamily="34" charset="0"/>
              <a:buChar char="•"/>
            </a:pPr>
            <a:r>
              <a:rPr lang="en-US" sz="1800" b="1" dirty="0">
                <a:latin typeface="+mn-lt"/>
              </a:rPr>
              <a:t>ESMO developed MOCA CONOPS in support of CARA Devolution initiative</a:t>
            </a:r>
          </a:p>
          <a:p>
            <a:pPr marL="742950" lvl="1" indent="-285750">
              <a:lnSpc>
                <a:spcPct val="78000"/>
              </a:lnSpc>
              <a:spcBef>
                <a:spcPct val="20000"/>
              </a:spcBef>
              <a:buSzPct val="100000"/>
              <a:buFont typeface="Arial" panose="020B0604020202020204" pitchFamily="34" charset="0"/>
              <a:buChar char="•"/>
            </a:pPr>
            <a:r>
              <a:rPr lang="en-US" sz="1800" dirty="0">
                <a:latin typeface="+mn-lt"/>
              </a:rPr>
              <a:t>Completed Parallel Ops test phase in Fall 2019 (09/26/19)</a:t>
            </a:r>
          </a:p>
          <a:p>
            <a:pPr marL="342900" indent="-342900">
              <a:lnSpc>
                <a:spcPct val="78000"/>
              </a:lnSpc>
              <a:spcBef>
                <a:spcPct val="20000"/>
              </a:spcBef>
              <a:buSzPct val="100000"/>
              <a:buFont typeface="Arial" panose="020B0604020202020204" pitchFamily="34" charset="0"/>
              <a:buChar char="•"/>
            </a:pPr>
            <a:endParaRPr lang="en-US" sz="1800" b="1" dirty="0">
              <a:solidFill>
                <a:srgbClr val="0000FF"/>
              </a:solidFill>
              <a:latin typeface="+mn-lt"/>
            </a:endParaRPr>
          </a:p>
          <a:p>
            <a:pPr marL="342900" indent="-342900">
              <a:lnSpc>
                <a:spcPct val="78000"/>
              </a:lnSpc>
              <a:spcBef>
                <a:spcPct val="20000"/>
              </a:spcBef>
              <a:buSzPct val="100000"/>
              <a:buFont typeface="Arial" panose="020B0604020202020204" pitchFamily="34" charset="0"/>
              <a:buChar char="•"/>
            </a:pPr>
            <a:r>
              <a:rPr lang="en-US" sz="1800" b="1" dirty="0" smtClean="0">
                <a:solidFill>
                  <a:srgbClr val="0000FF"/>
                </a:solidFill>
                <a:latin typeface="+mn-lt"/>
              </a:rPr>
              <a:t>EOC </a:t>
            </a:r>
            <a:r>
              <a:rPr lang="en-US" sz="1800" b="1" dirty="0" smtClean="0">
                <a:solidFill>
                  <a:srgbClr val="0000FF"/>
                </a:solidFill>
                <a:latin typeface="+mn-lt"/>
              </a:rPr>
              <a:t>is currently operating </a:t>
            </a:r>
            <a:r>
              <a:rPr lang="en-US" sz="1800" b="1" dirty="0">
                <a:solidFill>
                  <a:srgbClr val="0000FF"/>
                </a:solidFill>
                <a:latin typeface="+mn-lt"/>
              </a:rPr>
              <a:t>with CRMS Release </a:t>
            </a:r>
            <a:r>
              <a:rPr lang="en-US" sz="1800" b="1" dirty="0" smtClean="0">
                <a:solidFill>
                  <a:srgbClr val="0000FF"/>
                </a:solidFill>
                <a:latin typeface="+mn-lt"/>
              </a:rPr>
              <a:t>8 </a:t>
            </a:r>
            <a:r>
              <a:rPr lang="en-US" sz="1800" b="1" dirty="0" smtClean="0">
                <a:solidFill>
                  <a:srgbClr val="0000FF"/>
                </a:solidFill>
                <a:latin typeface="+mn-lt"/>
              </a:rPr>
              <a:t>(</a:t>
            </a:r>
            <a:r>
              <a:rPr lang="en-US" sz="1800" b="1" dirty="0" smtClean="0">
                <a:solidFill>
                  <a:srgbClr val="0000FF"/>
                </a:solidFill>
                <a:latin typeface="+mn-lt"/>
                <a:ea typeface="Arial Unicode MS" pitchFamily="34" charset="-128"/>
                <a:cs typeface="Arial Unicode MS" pitchFamily="34" charset="-128"/>
              </a:rPr>
              <a:t>ORR </a:t>
            </a:r>
            <a:r>
              <a:rPr lang="en-US" sz="1800" b="1" dirty="0" smtClean="0">
                <a:solidFill>
                  <a:srgbClr val="0000FF"/>
                </a:solidFill>
                <a:latin typeface="+mn-lt"/>
                <a:ea typeface="Arial Unicode MS" pitchFamily="34" charset="-128"/>
                <a:cs typeface="Arial Unicode MS" pitchFamily="34" charset="-128"/>
              </a:rPr>
              <a:t>02/25/20)</a:t>
            </a:r>
            <a:endParaRPr lang="en-US" sz="1800" b="1" dirty="0">
              <a:solidFill>
                <a:srgbClr val="0000FF"/>
              </a:solidFill>
              <a:latin typeface="+mn-lt"/>
              <a:ea typeface="Arial Unicode MS" pitchFamily="34" charset="-128"/>
              <a:cs typeface="Arial Unicode MS" pitchFamily="34" charset="-128"/>
            </a:endParaRPr>
          </a:p>
          <a:p>
            <a:pPr marL="342900" indent="-342900">
              <a:lnSpc>
                <a:spcPct val="78000"/>
              </a:lnSpc>
              <a:spcBef>
                <a:spcPct val="20000"/>
              </a:spcBef>
              <a:buSzPct val="100000"/>
              <a:buFont typeface="Arial" panose="020B0604020202020204" pitchFamily="34" charset="0"/>
              <a:buChar char="•"/>
            </a:pPr>
            <a:endParaRPr lang="en-US" sz="1800" b="1" u="none" dirty="0">
              <a:solidFill>
                <a:srgbClr val="0000FF"/>
              </a:solidFill>
              <a:latin typeface="+mn-lt"/>
              <a:ea typeface="Arial Unicode MS" pitchFamily="34" charset="-128"/>
              <a:cs typeface="Arial Unicode MS" pitchFamily="34" charset="-128"/>
            </a:endParaRPr>
          </a:p>
          <a:p>
            <a:pPr lvl="1">
              <a:lnSpc>
                <a:spcPct val="78000"/>
              </a:lnSpc>
              <a:spcBef>
                <a:spcPct val="20000"/>
              </a:spcBef>
              <a:buSzPct val="100000"/>
              <a:buFontTx/>
              <a:buChar char="–"/>
            </a:pPr>
            <a:endParaRPr lang="en-US" sz="2000" b="1" u="none" dirty="0">
              <a:latin typeface="+mn-lt"/>
            </a:endParaRPr>
          </a:p>
        </p:txBody>
      </p:sp>
    </p:spTree>
    <p:extLst>
      <p:ext uri="{BB962C8B-B14F-4D97-AF65-F5344CB8AC3E}">
        <p14:creationId xmlns:p14="http://schemas.microsoft.com/office/powerpoint/2010/main" val="31193082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ChangeArrowheads="1"/>
          </p:cNvSpPr>
          <p:nvPr/>
        </p:nvSpPr>
        <p:spPr bwMode="auto">
          <a:xfrm>
            <a:off x="1524000" y="182880"/>
            <a:ext cx="6096000" cy="807720"/>
          </a:xfrm>
          <a:prstGeom prst="rect">
            <a:avLst/>
          </a:prstGeom>
          <a:noFill/>
          <a:ln w="12700">
            <a:noFill/>
            <a:miter lim="800000"/>
            <a:headEnd/>
            <a:tailEnd/>
          </a:ln>
        </p:spPr>
        <p:txBody>
          <a:bodyPr lIns="90487" tIns="44450" rIns="90487" bIns="44450" anchor="ctr"/>
          <a:lstStyle/>
          <a:p>
            <a:pPr algn="ctr"/>
            <a:r>
              <a:rPr lang="en-US" sz="2800" b="1" dirty="0" smtClean="0">
                <a:solidFill>
                  <a:schemeClr val="tx2"/>
                </a:solidFill>
                <a:latin typeface="+mj-lt"/>
              </a:rPr>
              <a:t>Aura Propellant Usage</a:t>
            </a:r>
          </a:p>
          <a:p>
            <a:pPr algn="ctr"/>
            <a:r>
              <a:rPr lang="en-US" sz="2000" b="1" dirty="0" smtClean="0">
                <a:solidFill>
                  <a:srgbClr val="0000FF"/>
                </a:solidFill>
                <a:effectLst/>
                <a:latin typeface="+mj-lt"/>
              </a:rPr>
              <a:t>(Analysis </a:t>
            </a:r>
            <a:r>
              <a:rPr lang="en-US" sz="2000" b="1" dirty="0" smtClean="0">
                <a:solidFill>
                  <a:srgbClr val="0000FF"/>
                </a:solidFill>
                <a:latin typeface="+mj-lt"/>
              </a:rPr>
              <a:t>U</a:t>
            </a:r>
            <a:r>
              <a:rPr lang="en-US" sz="2000" b="1" dirty="0" smtClean="0">
                <a:solidFill>
                  <a:srgbClr val="0000FF"/>
                </a:solidFill>
                <a:effectLst/>
                <a:latin typeface="+mj-lt"/>
              </a:rPr>
              <a:t>pdated </a:t>
            </a:r>
            <a:r>
              <a:rPr lang="en-US" sz="2000" b="1" dirty="0" smtClean="0">
                <a:solidFill>
                  <a:srgbClr val="0000FF"/>
                </a:solidFill>
                <a:effectLst/>
                <a:latin typeface="+mj-lt"/>
              </a:rPr>
              <a:t>June 2020)</a:t>
            </a:r>
            <a:endParaRPr lang="en-US" sz="2000" b="1" dirty="0" smtClean="0">
              <a:solidFill>
                <a:srgbClr val="0000FF"/>
              </a:solidFill>
              <a:effectLst/>
              <a:latin typeface="+mj-lt"/>
            </a:endParaRPr>
          </a:p>
        </p:txBody>
      </p:sp>
      <p:sp>
        <p:nvSpPr>
          <p:cNvPr id="6" name="Content Placeholder 6"/>
          <p:cNvSpPr txBox="1">
            <a:spLocks/>
          </p:cNvSpPr>
          <p:nvPr/>
        </p:nvSpPr>
        <p:spPr>
          <a:xfrm>
            <a:off x="304800" y="1143000"/>
            <a:ext cx="5943600" cy="5181600"/>
          </a:xfrm>
          <a:prstGeom prst="rect">
            <a:avLst/>
          </a:prstGeom>
        </p:spPr>
        <p:txBody>
          <a:bodyPr>
            <a:noAutofit/>
          </a:bodyPr>
          <a:lstStyle/>
          <a:p>
            <a:pPr marL="342900" marR="0" lvl="0" indent="-342900" algn="l" defTabSz="914400" rtl="0" eaLnBrk="0" fontAlgn="base" latinLnBrk="0" hangingPunct="0">
              <a:spcBef>
                <a:spcPts val="0"/>
              </a:spcBef>
              <a:spcAft>
                <a:spcPct val="0"/>
              </a:spcAft>
              <a:buClrTx/>
              <a:buSzPct val="100000"/>
              <a:buFontTx/>
              <a:buChar char="•"/>
              <a:tabLst/>
              <a:defRPr/>
            </a:pPr>
            <a:r>
              <a:rPr kumimoji="0" lang="en-US" sz="1400" b="1" i="0" u="none" strike="noStrike" kern="0" cap="none" spc="0" normalizeH="0" baseline="0" noProof="0" dirty="0" smtClean="0">
                <a:ln>
                  <a:noFill/>
                </a:ln>
                <a:solidFill>
                  <a:schemeClr val="tx1"/>
                </a:solidFill>
                <a:effectLst/>
                <a:uLnTx/>
                <a:uFillTx/>
                <a:latin typeface="+mn-lt"/>
                <a:ea typeface="MS PGothic" pitchFamily="34" charset="-128"/>
              </a:rPr>
              <a:t>2006:  Initial </a:t>
            </a:r>
            <a:r>
              <a:rPr lang="en-US" sz="1400" b="1" kern="0" dirty="0" smtClean="0">
                <a:latin typeface="+mn-lt"/>
                <a:ea typeface="MS PGothic" pitchFamily="34" charset="-128"/>
              </a:rPr>
              <a:t>Aura</a:t>
            </a:r>
            <a:r>
              <a:rPr kumimoji="0" lang="en-US" sz="1400" b="1" i="0" u="none" strike="noStrike" kern="0" cap="none" spc="0" normalizeH="0" baseline="0" noProof="0" dirty="0" smtClean="0">
                <a:ln>
                  <a:noFill/>
                </a:ln>
                <a:solidFill>
                  <a:schemeClr val="tx1"/>
                </a:solidFill>
                <a:effectLst/>
                <a:uLnTx/>
                <a:uFillTx/>
                <a:latin typeface="+mn-lt"/>
                <a:ea typeface="MS PGothic" pitchFamily="34" charset="-128"/>
              </a:rPr>
              <a:t> </a:t>
            </a:r>
            <a:r>
              <a:rPr lang="en-US" sz="1400" b="1" kern="0" noProof="0" dirty="0" smtClean="0">
                <a:latin typeface="+mn-lt"/>
                <a:ea typeface="MS PGothic" pitchFamily="34" charset="-128"/>
              </a:rPr>
              <a:t>lifetime fuel</a:t>
            </a:r>
            <a:r>
              <a:rPr kumimoji="0" lang="en-US" sz="1400" b="1" i="0" u="none" strike="noStrike" kern="0" cap="none" spc="0" normalizeH="0" noProof="0" dirty="0" smtClean="0">
                <a:ln>
                  <a:noFill/>
                </a:ln>
                <a:solidFill>
                  <a:schemeClr val="tx1"/>
                </a:solidFill>
                <a:effectLst/>
                <a:uLnTx/>
                <a:uFillTx/>
                <a:latin typeface="+mn-lt"/>
                <a:ea typeface="MS PGothic" pitchFamily="34" charset="-128"/>
              </a:rPr>
              <a:t> analysis</a:t>
            </a:r>
            <a:endParaRPr kumimoji="0" lang="en-US" sz="1400" b="1" i="0" u="none" strike="noStrike" kern="0" cap="none" spc="0" normalizeH="0" baseline="0" noProof="0" dirty="0" smtClean="0">
              <a:ln>
                <a:noFill/>
              </a:ln>
              <a:solidFill>
                <a:schemeClr val="tx1"/>
              </a:solidFill>
              <a:effectLst/>
              <a:uLnTx/>
              <a:uFillTx/>
              <a:latin typeface="+mn-lt"/>
              <a:ea typeface="MS PGothic" pitchFamily="34" charset="-128"/>
            </a:endParaRPr>
          </a:p>
          <a:p>
            <a:pPr marL="342900" marR="0" lvl="0" indent="-342900" algn="l" defTabSz="914400" rtl="0" eaLnBrk="0" fontAlgn="base" latinLnBrk="0" hangingPunct="0">
              <a:spcBef>
                <a:spcPts val="0"/>
              </a:spcBef>
              <a:spcAft>
                <a:spcPct val="0"/>
              </a:spcAft>
              <a:buClrTx/>
              <a:buSzPct val="100000"/>
              <a:buFontTx/>
              <a:buChar char="•"/>
              <a:tabLst/>
              <a:defRPr/>
            </a:pPr>
            <a:r>
              <a:rPr lang="en-US" sz="1400" b="1" kern="0" dirty="0" smtClean="0">
                <a:latin typeface="+mn-lt"/>
                <a:ea typeface="MS PGothic" pitchFamily="34" charset="-128"/>
              </a:rPr>
              <a:t>2008:  Detailed Aqua &amp; Aura lifetime analysis</a:t>
            </a:r>
            <a:endParaRPr kumimoji="0" lang="en-US" sz="1400" b="1" i="0" u="none" strike="noStrike" kern="0" cap="none" spc="0" normalizeH="0" baseline="0" noProof="0" dirty="0" smtClean="0">
              <a:ln>
                <a:noFill/>
              </a:ln>
              <a:solidFill>
                <a:schemeClr val="tx1"/>
              </a:solidFill>
              <a:effectLst/>
              <a:uLnTx/>
              <a:uFillTx/>
              <a:latin typeface="+mn-lt"/>
              <a:ea typeface="MS PGothic" pitchFamily="34" charset="-128"/>
            </a:endParaRPr>
          </a:p>
          <a:p>
            <a:pPr marL="742950" marR="0" lvl="1" indent="-285750" algn="l" defTabSz="914400" rtl="0" eaLnBrk="0" fontAlgn="base" latinLnBrk="0" hangingPunct="0">
              <a:spcBef>
                <a:spcPts val="0"/>
              </a:spcBef>
              <a:spcAft>
                <a:spcPct val="0"/>
              </a:spcAft>
              <a:buClrTx/>
              <a:buSzPct val="100000"/>
              <a:buFont typeface="Arial" panose="020B0604020202020204" pitchFamily="34" charset="0"/>
              <a:buChar char="‒"/>
              <a:tabLst/>
              <a:defRPr/>
            </a:pPr>
            <a:r>
              <a:rPr lang="en-US" sz="1200" kern="0" dirty="0" smtClean="0">
                <a:latin typeface="+mn-lt"/>
                <a:ea typeface="MS PGothic" pitchFamily="34" charset="-128"/>
              </a:rPr>
              <a:t>Presented to MOWG and at Aura End of Prime Mission Review in September 2010</a:t>
            </a:r>
          </a:p>
          <a:p>
            <a:pPr marL="342900" marR="0" lvl="0" indent="-342900" algn="l" defTabSz="914400" rtl="0" eaLnBrk="0" fontAlgn="base" latinLnBrk="0" hangingPunct="0">
              <a:spcBef>
                <a:spcPts val="0"/>
              </a:spcBef>
              <a:spcAft>
                <a:spcPct val="0"/>
              </a:spcAft>
              <a:buClrTx/>
              <a:buSzPct val="100000"/>
              <a:buFontTx/>
              <a:buChar char="•"/>
              <a:tabLst/>
              <a:defRPr/>
            </a:pPr>
            <a:r>
              <a:rPr lang="en-US" sz="1400" b="1" kern="0" dirty="0" smtClean="0">
                <a:latin typeface="+mn-lt"/>
                <a:ea typeface="MS PGothic" pitchFamily="34" charset="-128"/>
              </a:rPr>
              <a:t>2012 (September): Initial Aura Decommissioning Plan </a:t>
            </a:r>
            <a:endParaRPr kumimoji="0" lang="en-US" sz="1400" b="1" i="0" u="none" strike="noStrike" kern="0" cap="none" spc="0" normalizeH="0" baseline="0" noProof="0" dirty="0" smtClean="0">
              <a:ln>
                <a:noFill/>
              </a:ln>
              <a:solidFill>
                <a:schemeClr val="tx1"/>
              </a:solidFill>
              <a:effectLst/>
              <a:uLnTx/>
              <a:uFillTx/>
              <a:latin typeface="+mn-lt"/>
              <a:ea typeface="MS PGothic" pitchFamily="34" charset="-128"/>
            </a:endParaRPr>
          </a:p>
          <a:p>
            <a:pPr marL="742950" marR="0" lvl="1" indent="-285750" algn="l" defTabSz="914400" rtl="0" eaLnBrk="0" fontAlgn="base" latinLnBrk="0" hangingPunct="0">
              <a:spcBef>
                <a:spcPts val="0"/>
              </a:spcBef>
              <a:spcAft>
                <a:spcPct val="0"/>
              </a:spcAft>
              <a:buClrTx/>
              <a:buSzPct val="100000"/>
              <a:buFont typeface="Arial" panose="020B0604020202020204" pitchFamily="34" charset="0"/>
              <a:buChar char="‒"/>
              <a:tabLst/>
              <a:defRPr/>
            </a:pPr>
            <a:r>
              <a:rPr kumimoji="0" lang="en-US" sz="1200" i="0" u="none" strike="noStrike" kern="0" cap="none" spc="0" normalizeH="0" baseline="0" noProof="0" dirty="0" smtClean="0">
                <a:ln>
                  <a:noFill/>
                </a:ln>
                <a:solidFill>
                  <a:schemeClr val="tx1"/>
                </a:solidFill>
                <a:effectLst/>
                <a:uLnTx/>
                <a:uFillTx/>
                <a:latin typeface="+mn-lt"/>
                <a:ea typeface="MS PGothic" pitchFamily="34" charset="-128"/>
              </a:rPr>
              <a:t>Included</a:t>
            </a:r>
            <a:r>
              <a:rPr kumimoji="0" lang="en-US" sz="1200" i="0" u="none" strike="noStrike" kern="0" cap="none" spc="0" normalizeH="0" noProof="0" dirty="0" smtClean="0">
                <a:ln>
                  <a:noFill/>
                </a:ln>
                <a:solidFill>
                  <a:schemeClr val="tx1"/>
                </a:solidFill>
                <a:effectLst/>
                <a:uLnTx/>
                <a:uFillTx/>
                <a:latin typeface="+mn-lt"/>
                <a:ea typeface="MS PGothic" pitchFamily="34" charset="-128"/>
              </a:rPr>
              <a:t> u</a:t>
            </a:r>
            <a:r>
              <a:rPr kumimoji="0" lang="en-US" sz="1200" i="0" u="none" strike="noStrike" kern="0" cap="none" spc="0" normalizeH="0" baseline="0" noProof="0" dirty="0" smtClean="0">
                <a:ln>
                  <a:noFill/>
                </a:ln>
                <a:solidFill>
                  <a:schemeClr val="tx1"/>
                </a:solidFill>
                <a:effectLst/>
                <a:uLnTx/>
                <a:uFillTx/>
                <a:latin typeface="+mn-lt"/>
                <a:ea typeface="MS PGothic" pitchFamily="34" charset="-128"/>
              </a:rPr>
              <a:t>pdated Lifetime Estimates </a:t>
            </a:r>
          </a:p>
          <a:p>
            <a:pPr marL="342900" lvl="0" indent="-342900" algn="l">
              <a:spcBef>
                <a:spcPts val="0"/>
              </a:spcBef>
              <a:buSzPct val="100000"/>
              <a:buFontTx/>
              <a:buChar char="•"/>
              <a:defRPr/>
            </a:pPr>
            <a:r>
              <a:rPr lang="en-US" sz="1400" b="1" kern="0" dirty="0" smtClean="0">
                <a:solidFill>
                  <a:srgbClr val="000000"/>
                </a:solidFill>
                <a:latin typeface="+mn-lt"/>
                <a:ea typeface="MS PGothic" pitchFamily="34" charset="-128"/>
              </a:rPr>
              <a:t>2013 (August): Updated Decommissioning Plan</a:t>
            </a:r>
          </a:p>
          <a:p>
            <a:pPr marL="742950" lvl="1" indent="-285750" algn="l">
              <a:spcBef>
                <a:spcPts val="0"/>
              </a:spcBef>
              <a:buSzPct val="100000"/>
              <a:buFont typeface="Arial" panose="020B0604020202020204" pitchFamily="34" charset="0"/>
              <a:buChar char="‒"/>
              <a:defRPr/>
            </a:pPr>
            <a:r>
              <a:rPr lang="en-US" sz="1200" kern="0" dirty="0" smtClean="0">
                <a:solidFill>
                  <a:srgbClr val="000000"/>
                </a:solidFill>
                <a:latin typeface="+mn-lt"/>
                <a:ea typeface="MS PGothic" pitchFamily="34" charset="-128"/>
              </a:rPr>
              <a:t>Included updated Constellation Exit Plan</a:t>
            </a:r>
          </a:p>
          <a:p>
            <a:pPr marL="342900" lvl="0" indent="-342900">
              <a:spcBef>
                <a:spcPts val="0"/>
              </a:spcBef>
              <a:buSzPct val="100000"/>
              <a:buFontTx/>
              <a:buChar char="•"/>
              <a:defRPr/>
            </a:pPr>
            <a:r>
              <a:rPr lang="en-US" sz="1400" b="1" kern="0" dirty="0" smtClean="0">
                <a:solidFill>
                  <a:srgbClr val="000000"/>
                </a:solidFill>
                <a:latin typeface="+mn-lt"/>
                <a:ea typeface="MS PGothic" pitchFamily="34" charset="-128"/>
              </a:rPr>
              <a:t>2014 (September): Updated Decommissioning Plan</a:t>
            </a:r>
            <a:endParaRPr lang="en-US" sz="1400" b="1" kern="0" dirty="0">
              <a:solidFill>
                <a:srgbClr val="000000"/>
              </a:solidFill>
              <a:latin typeface="+mn-lt"/>
              <a:ea typeface="MS PGothic" pitchFamily="34" charset="-128"/>
            </a:endParaRPr>
          </a:p>
          <a:p>
            <a:pPr marL="342900" lvl="0" indent="-342900" eaLnBrk="0" hangingPunct="0">
              <a:spcBef>
                <a:spcPts val="0"/>
              </a:spcBef>
              <a:buSzPct val="100000"/>
              <a:buFontTx/>
              <a:buChar char="•"/>
              <a:defRPr/>
            </a:pPr>
            <a:r>
              <a:rPr lang="en-US" sz="1400" b="1" kern="0" dirty="0" smtClean="0">
                <a:latin typeface="+mn-lt"/>
                <a:ea typeface="MS PGothic" pitchFamily="34" charset="-128"/>
              </a:rPr>
              <a:t>2015 (September): Decommission Plan Update Postponed</a:t>
            </a:r>
          </a:p>
          <a:p>
            <a:pPr marL="742950" lvl="1" indent="-285750" eaLnBrk="0" hangingPunct="0">
              <a:spcBef>
                <a:spcPts val="0"/>
              </a:spcBef>
              <a:buSzPct val="100000"/>
              <a:buFont typeface="Arial" panose="020B0604020202020204" pitchFamily="34" charset="0"/>
              <a:buChar char="‒"/>
              <a:defRPr/>
            </a:pPr>
            <a:r>
              <a:rPr lang="en-US" sz="1200" kern="0" dirty="0" smtClean="0">
                <a:solidFill>
                  <a:srgbClr val="000000"/>
                </a:solidFill>
                <a:latin typeface="+mn-lt"/>
                <a:ea typeface="MS PGothic" pitchFamily="34" charset="-128"/>
              </a:rPr>
              <a:t>Postponed to evaluate </a:t>
            </a:r>
            <a:r>
              <a:rPr lang="en-US" sz="1200" kern="0" dirty="0">
                <a:solidFill>
                  <a:srgbClr val="000000"/>
                </a:solidFill>
                <a:latin typeface="+mn-lt"/>
                <a:ea typeface="MS PGothic" pitchFamily="34" charset="-128"/>
              </a:rPr>
              <a:t>long-term plan and decommissioning maneuvers </a:t>
            </a:r>
          </a:p>
          <a:p>
            <a:pPr marL="342900" marR="0" lvl="0" indent="-342900" algn="l" defTabSz="914400" rtl="0" eaLnBrk="0" fontAlgn="base" latinLnBrk="0" hangingPunct="0">
              <a:spcBef>
                <a:spcPts val="0"/>
              </a:spcBef>
              <a:spcAft>
                <a:spcPct val="0"/>
              </a:spcAft>
              <a:buClrTx/>
              <a:buSzPct val="100000"/>
              <a:buFontTx/>
              <a:buChar char="•"/>
              <a:tabLst/>
              <a:defRPr/>
            </a:pPr>
            <a:r>
              <a:rPr kumimoji="0" lang="en-US" sz="1400" b="1" i="0" u="none" strike="noStrike" kern="0" cap="none" spc="0" normalizeH="0" baseline="0" noProof="0" dirty="0" smtClean="0">
                <a:ln>
                  <a:noFill/>
                </a:ln>
                <a:effectLst/>
                <a:uLnTx/>
                <a:uFillTx/>
                <a:latin typeface="+mn-lt"/>
                <a:ea typeface="MS PGothic" pitchFamily="34" charset="-128"/>
              </a:rPr>
              <a:t>2016</a:t>
            </a:r>
            <a:r>
              <a:rPr kumimoji="0" lang="en-US" sz="1400" b="1" i="0" u="none" strike="noStrike" kern="0" cap="none" spc="0" normalizeH="0" noProof="0" dirty="0" smtClean="0">
                <a:ln>
                  <a:noFill/>
                </a:ln>
                <a:effectLst/>
                <a:uLnTx/>
                <a:uFillTx/>
                <a:latin typeface="+mn-lt"/>
                <a:ea typeface="MS PGothic" pitchFamily="34" charset="-128"/>
              </a:rPr>
              <a:t> (January): Updated Decommission Plan (v1.2)</a:t>
            </a:r>
          </a:p>
          <a:p>
            <a:pPr marL="742950" lvl="1" indent="-285750" eaLnBrk="0" hangingPunct="0">
              <a:spcBef>
                <a:spcPts val="0"/>
              </a:spcBef>
              <a:buSzPct val="100000"/>
              <a:buFont typeface="Arial" panose="020B0604020202020204" pitchFamily="34" charset="0"/>
              <a:buChar char="‒"/>
              <a:defRPr/>
            </a:pPr>
            <a:r>
              <a:rPr lang="en-US" sz="1200" kern="0" dirty="0" smtClean="0">
                <a:latin typeface="+mn-lt"/>
                <a:ea typeface="MS PGothic" pitchFamily="34" charset="-128"/>
              </a:rPr>
              <a:t>Included hypothetical </a:t>
            </a:r>
            <a:r>
              <a:rPr lang="da-DK" sz="1200" kern="0" dirty="0" smtClean="0">
                <a:latin typeface="+mn-lt"/>
                <a:ea typeface="MS PGothic" pitchFamily="34" charset="-128"/>
              </a:rPr>
              <a:t>MLT drift analysis with LS-8</a:t>
            </a:r>
            <a:endParaRPr lang="en-US" sz="1200" kern="0" dirty="0" smtClean="0">
              <a:latin typeface="+mn-lt"/>
              <a:ea typeface="MS PGothic" pitchFamily="34" charset="-128"/>
            </a:endParaRPr>
          </a:p>
          <a:p>
            <a:pPr marL="342900" lvl="0" indent="-342900" eaLnBrk="0" hangingPunct="0">
              <a:spcBef>
                <a:spcPts val="0"/>
              </a:spcBef>
              <a:buSzPct val="100000"/>
              <a:buFontTx/>
              <a:buChar char="•"/>
              <a:defRPr/>
            </a:pPr>
            <a:r>
              <a:rPr lang="en-US" sz="1400" b="1" kern="0" dirty="0" smtClean="0">
                <a:latin typeface="+mn-lt"/>
                <a:ea typeface="MS PGothic" pitchFamily="34" charset="-128"/>
              </a:rPr>
              <a:t>2017 (October): </a:t>
            </a:r>
            <a:r>
              <a:rPr lang="en-US" sz="1400" b="1" kern="0" dirty="0">
                <a:latin typeface="+mn-lt"/>
                <a:ea typeface="MS PGothic" pitchFamily="34" charset="-128"/>
              </a:rPr>
              <a:t>Updated Decommission Plan </a:t>
            </a:r>
            <a:r>
              <a:rPr lang="en-US" sz="1400" b="1" kern="0" dirty="0" smtClean="0">
                <a:latin typeface="+mn-lt"/>
                <a:ea typeface="MS PGothic" pitchFamily="34" charset="-128"/>
              </a:rPr>
              <a:t>(v1.0)</a:t>
            </a:r>
            <a:endParaRPr lang="en-US" sz="1400" b="1" kern="0" dirty="0">
              <a:latin typeface="+mn-lt"/>
              <a:ea typeface="MS PGothic" pitchFamily="34" charset="-128"/>
            </a:endParaRPr>
          </a:p>
          <a:p>
            <a:pPr marL="342900" indent="-342900" eaLnBrk="0" hangingPunct="0">
              <a:spcBef>
                <a:spcPts val="0"/>
              </a:spcBef>
              <a:buSzPct val="100000"/>
              <a:buFontTx/>
              <a:buChar char="•"/>
              <a:defRPr/>
            </a:pPr>
            <a:r>
              <a:rPr lang="en-US" sz="1400" b="1" kern="0" dirty="0" smtClean="0">
                <a:latin typeface="+mn-lt"/>
                <a:ea typeface="MS PGothic" pitchFamily="34" charset="-128"/>
              </a:rPr>
              <a:t>2018 (July): </a:t>
            </a:r>
            <a:r>
              <a:rPr lang="en-US" sz="1400" b="1" kern="0" dirty="0">
                <a:latin typeface="+mn-lt"/>
                <a:ea typeface="MS PGothic" pitchFamily="34" charset="-128"/>
              </a:rPr>
              <a:t>Updated Decommission </a:t>
            </a:r>
            <a:r>
              <a:rPr lang="en-US" sz="1400" b="1" kern="0" dirty="0" smtClean="0">
                <a:latin typeface="+mn-lt"/>
                <a:ea typeface="MS PGothic" pitchFamily="34" charset="-128"/>
              </a:rPr>
              <a:t>Plan (v1.0)</a:t>
            </a:r>
          </a:p>
          <a:p>
            <a:pPr marL="744538" lvl="1" indent="-287338" eaLnBrk="0" hangingPunct="0">
              <a:spcBef>
                <a:spcPts val="0"/>
              </a:spcBef>
              <a:buSzPct val="100000"/>
              <a:buFont typeface="Arial" panose="020B0604020202020204" pitchFamily="34" charset="0"/>
              <a:buChar char="‒"/>
              <a:defRPr/>
            </a:pPr>
            <a:r>
              <a:rPr lang="en-US" sz="1200" kern="0" dirty="0" smtClean="0">
                <a:latin typeface="+mn-lt"/>
                <a:ea typeface="MS PGothic" pitchFamily="34" charset="-128"/>
              </a:rPr>
              <a:t>Summer </a:t>
            </a:r>
            <a:r>
              <a:rPr lang="en-US" sz="1200" kern="0" dirty="0">
                <a:latin typeface="+mn-lt"/>
                <a:ea typeface="MS PGothic" pitchFamily="34" charset="-128"/>
              </a:rPr>
              <a:t>IAM required update to document and IAM </a:t>
            </a:r>
            <a:r>
              <a:rPr lang="en-US" sz="1200" kern="0" dirty="0" smtClean="0">
                <a:latin typeface="+mn-lt"/>
                <a:ea typeface="MS PGothic" pitchFamily="34" charset="-128"/>
              </a:rPr>
              <a:t>Plans</a:t>
            </a:r>
          </a:p>
          <a:p>
            <a:pPr marL="744538" lvl="1" indent="-287338" eaLnBrk="0" hangingPunct="0">
              <a:spcBef>
                <a:spcPts val="0"/>
              </a:spcBef>
              <a:buSzPct val="100000"/>
              <a:buFont typeface="Arial" panose="020B0604020202020204" pitchFamily="34" charset="0"/>
              <a:buChar char="‒"/>
              <a:defRPr/>
            </a:pPr>
            <a:r>
              <a:rPr lang="en-US" sz="1200" kern="0" dirty="0" smtClean="0">
                <a:latin typeface="+mn-lt"/>
                <a:ea typeface="MS PGothic" pitchFamily="34" charset="-128"/>
              </a:rPr>
              <a:t>Included Appendix B with alternate plan to drift after 2019 IAMs</a:t>
            </a:r>
            <a:endParaRPr lang="en-US" sz="1200" kern="0" dirty="0">
              <a:latin typeface="+mn-lt"/>
              <a:ea typeface="MS PGothic" pitchFamily="34" charset="-128"/>
            </a:endParaRPr>
          </a:p>
          <a:p>
            <a:pPr marL="342900" lvl="0" indent="-342900" eaLnBrk="0" hangingPunct="0">
              <a:spcBef>
                <a:spcPts val="0"/>
              </a:spcBef>
              <a:buSzPct val="100000"/>
              <a:buFontTx/>
              <a:buChar char="•"/>
              <a:defRPr/>
            </a:pPr>
            <a:r>
              <a:rPr lang="en-US" sz="1400" b="1" kern="0" dirty="0">
                <a:latin typeface="+mn-lt"/>
                <a:ea typeface="MS PGothic" pitchFamily="34" charset="-128"/>
              </a:rPr>
              <a:t>2018 </a:t>
            </a:r>
            <a:r>
              <a:rPr lang="en-US" sz="1400" b="1" kern="0" dirty="0" smtClean="0">
                <a:latin typeface="+mn-lt"/>
                <a:ea typeface="MS PGothic" pitchFamily="34" charset="-128"/>
              </a:rPr>
              <a:t>(November): </a:t>
            </a:r>
            <a:r>
              <a:rPr lang="en-US" sz="1400" b="1" kern="0" dirty="0">
                <a:latin typeface="+mn-lt"/>
                <a:ea typeface="MS PGothic" pitchFamily="34" charset="-128"/>
              </a:rPr>
              <a:t>Updated Decommission Plan (</a:t>
            </a:r>
            <a:r>
              <a:rPr lang="en-US" sz="1400" b="1" kern="0" dirty="0" smtClean="0">
                <a:latin typeface="+mn-lt"/>
                <a:ea typeface="MS PGothic" pitchFamily="34" charset="-128"/>
              </a:rPr>
              <a:t>v2.0</a:t>
            </a:r>
            <a:r>
              <a:rPr lang="en-US" sz="1400" b="1" kern="0" dirty="0">
                <a:latin typeface="+mn-lt"/>
                <a:ea typeface="MS PGothic" pitchFamily="34" charset="-128"/>
              </a:rPr>
              <a:t>)</a:t>
            </a:r>
          </a:p>
          <a:p>
            <a:pPr marL="744538" lvl="1" indent="-287338" eaLnBrk="0" hangingPunct="0">
              <a:spcBef>
                <a:spcPts val="0"/>
              </a:spcBef>
              <a:buSzPct val="100000"/>
              <a:buFont typeface="Arial" panose="020B0604020202020204" pitchFamily="34" charset="0"/>
              <a:buChar char="‒"/>
              <a:defRPr/>
            </a:pPr>
            <a:r>
              <a:rPr lang="en-US" sz="1200" kern="0" dirty="0" smtClean="0">
                <a:latin typeface="+mn-lt"/>
                <a:ea typeface="MS PGothic" pitchFamily="34" charset="-128"/>
              </a:rPr>
              <a:t>Updated </a:t>
            </a:r>
            <a:r>
              <a:rPr lang="en-US" sz="1200" kern="0" dirty="0">
                <a:latin typeface="+mn-lt"/>
                <a:ea typeface="MS PGothic" pitchFamily="34" charset="-128"/>
              </a:rPr>
              <a:t>definitive fuel usage &amp; predicted solar flux levels</a:t>
            </a:r>
          </a:p>
          <a:p>
            <a:pPr marL="744538" lvl="1" indent="-287338" eaLnBrk="0" hangingPunct="0">
              <a:spcBef>
                <a:spcPts val="0"/>
              </a:spcBef>
              <a:buSzPct val="100000"/>
              <a:buFont typeface="Arial" panose="020B0604020202020204" pitchFamily="34" charset="0"/>
              <a:buChar char="‒"/>
              <a:defRPr/>
            </a:pPr>
            <a:r>
              <a:rPr lang="en-US" sz="1200" kern="0" dirty="0">
                <a:latin typeface="+mn-lt"/>
                <a:ea typeface="MS PGothic" pitchFamily="34" charset="-128"/>
              </a:rPr>
              <a:t>Updated propellant estimates for IAMs </a:t>
            </a:r>
            <a:r>
              <a:rPr lang="en-US" sz="1200" kern="0" dirty="0" smtClean="0">
                <a:latin typeface="+mn-lt"/>
                <a:ea typeface="MS PGothic" pitchFamily="34" charset="-128"/>
              </a:rPr>
              <a:t>w/ RWAs &amp; DMUs</a:t>
            </a:r>
            <a:endParaRPr lang="en-US" sz="1400" b="1" kern="0" dirty="0" smtClean="0">
              <a:latin typeface="+mn-lt"/>
              <a:ea typeface="MS PGothic" pitchFamily="34" charset="-128"/>
            </a:endParaRPr>
          </a:p>
          <a:p>
            <a:pPr marL="342900" lvl="0" indent="-342900" eaLnBrk="0" hangingPunct="0">
              <a:spcBef>
                <a:spcPts val="0"/>
              </a:spcBef>
              <a:buSzPct val="100000"/>
              <a:buFontTx/>
              <a:buChar char="•"/>
              <a:defRPr/>
            </a:pPr>
            <a:r>
              <a:rPr lang="en-US" sz="1400" b="1" kern="0" dirty="0" smtClean="0">
                <a:latin typeface="Arial"/>
                <a:ea typeface="MS PGothic" pitchFamily="34" charset="-128"/>
              </a:rPr>
              <a:t>2019 (July): Updated </a:t>
            </a:r>
            <a:r>
              <a:rPr lang="en-US" sz="1400" b="1" kern="0" dirty="0">
                <a:latin typeface="Arial"/>
                <a:ea typeface="MS PGothic" pitchFamily="34" charset="-128"/>
              </a:rPr>
              <a:t>Decommission Plan (v1.0)</a:t>
            </a:r>
          </a:p>
          <a:p>
            <a:pPr marL="744538" lvl="1" indent="-287338" eaLnBrk="0" hangingPunct="0">
              <a:spcBef>
                <a:spcPts val="0"/>
              </a:spcBef>
              <a:buSzPct val="100000"/>
              <a:buFont typeface="Arial" panose="020B0604020202020204" pitchFamily="34" charset="0"/>
              <a:buChar char="‒"/>
              <a:defRPr/>
            </a:pPr>
            <a:r>
              <a:rPr lang="en-US" sz="1200" kern="0" dirty="0" smtClean="0">
                <a:latin typeface="Arial"/>
                <a:ea typeface="MS PGothic" pitchFamily="34" charset="-128"/>
              </a:rPr>
              <a:t>Update </a:t>
            </a:r>
            <a:r>
              <a:rPr lang="en-US" sz="1200" kern="0" dirty="0">
                <a:latin typeface="Arial"/>
                <a:ea typeface="MS PGothic" pitchFamily="34" charset="-128"/>
              </a:rPr>
              <a:t>definitive fuel usage &amp; predicted solar flux levels</a:t>
            </a:r>
          </a:p>
          <a:p>
            <a:pPr marL="342900" indent="-342900" eaLnBrk="0" hangingPunct="0">
              <a:spcBef>
                <a:spcPts val="0"/>
              </a:spcBef>
              <a:buSzPct val="100000"/>
              <a:buFontTx/>
              <a:buChar char="•"/>
              <a:defRPr/>
            </a:pPr>
            <a:r>
              <a:rPr lang="en-US" sz="1400" b="1" kern="0" dirty="0" smtClean="0">
                <a:solidFill>
                  <a:srgbClr val="0000FF"/>
                </a:solidFill>
                <a:latin typeface="+mn-lt"/>
                <a:ea typeface="MS PGothic" pitchFamily="34" charset="-128"/>
              </a:rPr>
              <a:t>2020 (October): Expect updated report following analysis of Fall 2020 IAM series</a:t>
            </a:r>
            <a:endParaRPr lang="en-US" sz="1400" b="1" kern="0" dirty="0" smtClean="0">
              <a:solidFill>
                <a:srgbClr val="0000FF"/>
              </a:solidFill>
              <a:latin typeface="+mn-lt"/>
              <a:ea typeface="MS PGothic" pitchFamily="34" charset="-128"/>
            </a:endParaRPr>
          </a:p>
          <a:p>
            <a:pPr marL="342900" marR="0" lvl="0" indent="-342900" algn="l" defTabSz="914400" rtl="0" eaLnBrk="0" fontAlgn="base" latinLnBrk="0" hangingPunct="0">
              <a:spcBef>
                <a:spcPts val="0"/>
              </a:spcBef>
              <a:spcAft>
                <a:spcPct val="0"/>
              </a:spcAft>
              <a:buClrTx/>
              <a:buSzPct val="100000"/>
              <a:buFontTx/>
              <a:buChar char="•"/>
              <a:tabLst/>
              <a:defRPr/>
            </a:pPr>
            <a:r>
              <a:rPr lang="en-US" sz="1400" b="1" kern="0" dirty="0" smtClean="0">
                <a:latin typeface="+mn-lt"/>
                <a:ea typeface="MS PGothic" pitchFamily="34" charset="-128"/>
              </a:rPr>
              <a:t>Final </a:t>
            </a:r>
            <a:r>
              <a:rPr lang="en-US" sz="1400" b="1" kern="0" dirty="0">
                <a:latin typeface="+mn-lt"/>
                <a:ea typeface="MS PGothic" pitchFamily="34" charset="-128"/>
              </a:rPr>
              <a:t>will be produced 60 days before start of decommissioning</a:t>
            </a:r>
          </a:p>
        </p:txBody>
      </p:sp>
      <p:sp>
        <p:nvSpPr>
          <p:cNvPr id="3" name="Footer Placeholder 2"/>
          <p:cNvSpPr>
            <a:spLocks noGrp="1"/>
          </p:cNvSpPr>
          <p:nvPr>
            <p:ph type="ftr" sz="quarter" idx="10"/>
          </p:nvPr>
        </p:nvSpPr>
        <p:spPr/>
        <p:txBody>
          <a:bodyPr/>
          <a:lstStyle/>
          <a:p>
            <a:pPr>
              <a:defRPr/>
            </a:pPr>
            <a:r>
              <a:rPr lang="en-US" smtClean="0"/>
              <a:t>ESC MOWG - September 2020</a:t>
            </a:r>
            <a:endParaRPr lang="en-US" dirty="0"/>
          </a:p>
        </p:txBody>
      </p:sp>
      <p:pic>
        <p:nvPicPr>
          <p:cNvPr id="11" name="Picture 10"/>
          <p:cNvPicPr>
            <a:picLocks noChangeAspect="1"/>
          </p:cNvPicPr>
          <p:nvPr/>
        </p:nvPicPr>
        <p:blipFill>
          <a:blip r:embed="rId3"/>
          <a:stretch>
            <a:fillRect/>
          </a:stretch>
        </p:blipFill>
        <p:spPr>
          <a:xfrm>
            <a:off x="6084602" y="1513949"/>
            <a:ext cx="2707047" cy="3515251"/>
          </a:xfrm>
          <a:prstGeom prst="rect">
            <a:avLst/>
          </a:prstGeom>
          <a:ln w="12700">
            <a:solidFill>
              <a:schemeClr val="tx1"/>
            </a:solidFill>
          </a:ln>
        </p:spPr>
      </p:pic>
      <p:pic>
        <p:nvPicPr>
          <p:cNvPr id="2" name="Picture 1"/>
          <p:cNvPicPr>
            <a:picLocks/>
          </p:cNvPicPr>
          <p:nvPr/>
        </p:nvPicPr>
        <p:blipFill>
          <a:blip r:embed="rId4"/>
          <a:stretch>
            <a:fillRect/>
          </a:stretch>
        </p:blipFill>
        <p:spPr>
          <a:xfrm>
            <a:off x="6080760" y="1517904"/>
            <a:ext cx="2706624" cy="3511296"/>
          </a:xfrm>
          <a:prstGeom prst="rect">
            <a:avLst/>
          </a:prstGeom>
          <a:ln>
            <a:solidFill>
              <a:schemeClr val="tx1"/>
            </a:solidFill>
          </a:ln>
        </p:spPr>
      </p:pic>
    </p:spTree>
    <p:extLst>
      <p:ext uri="{BB962C8B-B14F-4D97-AF65-F5344CB8AC3E}">
        <p14:creationId xmlns:p14="http://schemas.microsoft.com/office/powerpoint/2010/main" val="31555678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1524000" y="182880"/>
            <a:ext cx="6021388" cy="824596"/>
          </a:xfrm>
        </p:spPr>
        <p:txBody>
          <a:bodyPr/>
          <a:lstStyle/>
          <a:p>
            <a:r>
              <a:rPr lang="en-US" sz="2800" dirty="0" smtClean="0">
                <a:solidFill>
                  <a:schemeClr val="tx1"/>
                </a:solidFill>
              </a:rPr>
              <a:t>Remaining Fuel Estimate</a:t>
            </a:r>
            <a:br>
              <a:rPr lang="en-US" sz="2800" dirty="0" smtClean="0">
                <a:solidFill>
                  <a:schemeClr val="tx1"/>
                </a:solidFill>
              </a:rPr>
            </a:br>
            <a:r>
              <a:rPr lang="en-US" sz="2000" dirty="0" smtClean="0">
                <a:solidFill>
                  <a:srgbClr val="0000FF"/>
                </a:solidFill>
              </a:rPr>
              <a:t>(Analysis Updated June 2020)</a:t>
            </a:r>
          </a:p>
        </p:txBody>
      </p:sp>
      <p:sp>
        <p:nvSpPr>
          <p:cNvPr id="32771" name="Rectangle 3"/>
          <p:cNvSpPr>
            <a:spLocks noGrp="1" noChangeArrowheads="1"/>
          </p:cNvSpPr>
          <p:nvPr>
            <p:ph type="body" idx="1"/>
          </p:nvPr>
        </p:nvSpPr>
        <p:spPr>
          <a:xfrm>
            <a:off x="457200" y="1066800"/>
            <a:ext cx="8305800" cy="5257800"/>
          </a:xfrm>
        </p:spPr>
        <p:txBody>
          <a:bodyPr/>
          <a:lstStyle/>
          <a:p>
            <a:r>
              <a:rPr lang="en-US" sz="1800" dirty="0" smtClean="0"/>
              <a:t>Long-term orbit simulations were run for Aura through Feb 2023</a:t>
            </a:r>
          </a:p>
          <a:p>
            <a:pPr lvl="1"/>
            <a:r>
              <a:rPr lang="en-US" sz="1600" dirty="0" smtClean="0">
                <a:ea typeface="ＭＳ Ｐゴシック" pitchFamily="-111" charset="-128"/>
              </a:rPr>
              <a:t>Used mean nominal Schatten solar flux predictions (</a:t>
            </a:r>
            <a:r>
              <a:rPr lang="en-US" sz="1600" dirty="0" smtClean="0">
                <a:solidFill>
                  <a:srgbClr val="0000FF"/>
                </a:solidFill>
                <a:ea typeface="ＭＳ Ｐゴシック" pitchFamily="-111" charset="-128"/>
              </a:rPr>
              <a:t>May 2020</a:t>
            </a:r>
            <a:r>
              <a:rPr lang="en-US" sz="1600" dirty="0" smtClean="0">
                <a:ea typeface="ＭＳ Ｐゴシック" pitchFamily="-111" charset="-128"/>
              </a:rPr>
              <a:t>)</a:t>
            </a:r>
          </a:p>
          <a:p>
            <a:pPr lvl="1"/>
            <a:r>
              <a:rPr lang="en-US" sz="1600" dirty="0" smtClean="0">
                <a:ea typeface="ＭＳ Ｐゴシック" pitchFamily="-111" charset="-128"/>
              </a:rPr>
              <a:t>Estimated the frequency of drag make-up maneuvers to maintain Aura’s WRS-2 ground track requirements</a:t>
            </a:r>
          </a:p>
          <a:p>
            <a:pPr lvl="1"/>
            <a:r>
              <a:rPr lang="en-US" sz="1600" dirty="0" smtClean="0">
                <a:ea typeface="ＭＳ Ｐゴシック" pitchFamily="-111" charset="-128"/>
              </a:rPr>
              <a:t>Estimated the required number of annual inclination maneuvers for Aura to maintain it’s mean local time (MLT) requirement (</a:t>
            </a:r>
            <a:r>
              <a:rPr lang="en-US" sz="1600" dirty="0" smtClean="0">
                <a:solidFill>
                  <a:srgbClr val="0000FF"/>
                </a:solidFill>
                <a:ea typeface="ＭＳ Ｐゴシック" pitchFamily="-111" charset="-128"/>
              </a:rPr>
              <a:t>9 IAMs remaining</a:t>
            </a:r>
            <a:r>
              <a:rPr lang="en-US" sz="1600" dirty="0" smtClean="0">
                <a:ea typeface="ＭＳ Ｐゴシック" pitchFamily="-111" charset="-128"/>
              </a:rPr>
              <a:t>)</a:t>
            </a:r>
            <a:endParaRPr lang="en-US" sz="1600" dirty="0" smtClean="0">
              <a:solidFill>
                <a:srgbClr val="0000FF"/>
              </a:solidFill>
              <a:ea typeface="ＭＳ Ｐゴシック" pitchFamily="-111" charset="-128"/>
            </a:endParaRPr>
          </a:p>
          <a:p>
            <a:pPr lvl="1"/>
            <a:r>
              <a:rPr lang="en-US" sz="1600" dirty="0" smtClean="0">
                <a:ea typeface="ＭＳ Ｐゴシック" pitchFamily="-111" charset="-128"/>
              </a:rPr>
              <a:t>Did not include potential debris avoidance maneuvers</a:t>
            </a:r>
          </a:p>
          <a:p>
            <a:pPr lvl="1"/>
            <a:r>
              <a:rPr lang="en-US" sz="1600" dirty="0" smtClean="0"/>
              <a:t>Utilized </a:t>
            </a:r>
            <a:r>
              <a:rPr lang="en-US" sz="1600" dirty="0" err="1" smtClean="0"/>
              <a:t>FreeFlyer</a:t>
            </a:r>
            <a:r>
              <a:rPr lang="en-US" sz="1600" dirty="0" smtClean="0">
                <a:solidFill>
                  <a:srgbClr val="0000FF"/>
                </a:solidFill>
              </a:rPr>
              <a:t> </a:t>
            </a:r>
            <a:r>
              <a:rPr lang="en-US" sz="1600" dirty="0" smtClean="0"/>
              <a:t>6.10.0 which incorporated the solid earth tide model allowing greater accuracy for long term predictions of inclination, beta angle, and mean local time</a:t>
            </a:r>
            <a:endParaRPr lang="en-US" sz="1600" dirty="0" smtClean="0">
              <a:ea typeface="ＭＳ Ｐゴシック" pitchFamily="-111" charset="-128"/>
            </a:endParaRPr>
          </a:p>
          <a:p>
            <a:r>
              <a:rPr lang="en-US" sz="1800" dirty="0"/>
              <a:t>Lifetime predictions for Aura shows that the spacecraft will have sufficient fuel to maintain its current orbit within the Afternoon Constellation through </a:t>
            </a:r>
            <a:r>
              <a:rPr lang="en-US" sz="1800" dirty="0" smtClean="0">
                <a:solidFill>
                  <a:srgbClr val="0000FF"/>
                </a:solidFill>
              </a:rPr>
              <a:t>December 2023</a:t>
            </a:r>
          </a:p>
          <a:p>
            <a:r>
              <a:rPr lang="en-US" sz="1800" dirty="0"/>
              <a:t>Aura will hold sufficient fuel in reserve after exiting the constellation to lower perigee such that reentry will meet the NASA 25-year reentry requirement.  </a:t>
            </a:r>
          </a:p>
          <a:p>
            <a:r>
              <a:rPr lang="en-US" sz="1800" dirty="0" smtClean="0"/>
              <a:t>Analyses are updated annually by ESMO Flight Dynamics Team </a:t>
            </a:r>
          </a:p>
          <a:p>
            <a:pPr lvl="1"/>
            <a:r>
              <a:rPr lang="en-US" sz="1600" dirty="0"/>
              <a:t>Currently </a:t>
            </a:r>
            <a:r>
              <a:rPr lang="en-US" sz="1600" dirty="0" smtClean="0"/>
              <a:t>developing a retrograde </a:t>
            </a:r>
            <a:r>
              <a:rPr lang="en-US" sz="1600" dirty="0"/>
              <a:t>maneuver </a:t>
            </a:r>
            <a:r>
              <a:rPr lang="en-US" sz="1600" dirty="0" smtClean="0"/>
              <a:t>capability</a:t>
            </a:r>
            <a:endParaRPr lang="en-US" sz="1600" dirty="0"/>
          </a:p>
          <a:p>
            <a:pPr>
              <a:buFontTx/>
              <a:buNone/>
            </a:pPr>
            <a:endParaRPr lang="en-US" sz="1800" dirty="0" smtClean="0"/>
          </a:p>
        </p:txBody>
      </p:sp>
      <p:sp>
        <p:nvSpPr>
          <p:cNvPr id="3" name="Footer Placeholder 2"/>
          <p:cNvSpPr>
            <a:spLocks noGrp="1"/>
          </p:cNvSpPr>
          <p:nvPr>
            <p:ph type="ftr" sz="quarter" idx="10"/>
          </p:nvPr>
        </p:nvSpPr>
        <p:spPr/>
        <p:txBody>
          <a:bodyPr/>
          <a:lstStyle/>
          <a:p>
            <a:pPr>
              <a:defRPr/>
            </a:pPr>
            <a:r>
              <a:rPr lang="en-US" smtClean="0"/>
              <a:t>ESC MOWG - September 2020</a:t>
            </a:r>
            <a:endParaRPr lang="en-US" dirty="0"/>
          </a:p>
        </p:txBody>
      </p:sp>
    </p:spTree>
    <p:extLst>
      <p:ext uri="{BB962C8B-B14F-4D97-AF65-F5344CB8AC3E}">
        <p14:creationId xmlns:p14="http://schemas.microsoft.com/office/powerpoint/2010/main" val="38974057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Rectangle 2"/>
          <p:cNvSpPr>
            <a:spLocks noGrp="1" noChangeArrowheads="1"/>
          </p:cNvSpPr>
          <p:nvPr>
            <p:ph type="title"/>
          </p:nvPr>
        </p:nvSpPr>
        <p:spPr>
          <a:xfrm>
            <a:off x="1524000" y="182880"/>
            <a:ext cx="6172200" cy="838200"/>
          </a:xfrm>
        </p:spPr>
        <p:txBody>
          <a:bodyPr anchor="ctr" anchorCtr="1"/>
          <a:lstStyle/>
          <a:p>
            <a:r>
              <a:rPr lang="en-US" sz="2800" dirty="0" smtClean="0"/>
              <a:t>Debris Assessment Software</a:t>
            </a:r>
            <a:r>
              <a:rPr lang="en-US" sz="2000" dirty="0" smtClean="0"/>
              <a:t/>
            </a:r>
            <a:br>
              <a:rPr lang="en-US" sz="2000" dirty="0" smtClean="0"/>
            </a:br>
            <a:r>
              <a:rPr lang="en-US" sz="2000" dirty="0" smtClean="0">
                <a:solidFill>
                  <a:srgbClr val="0000FF"/>
                </a:solidFill>
              </a:rPr>
              <a:t>(Analysis Updated June 2020)</a:t>
            </a:r>
          </a:p>
        </p:txBody>
      </p:sp>
      <p:sp>
        <p:nvSpPr>
          <p:cNvPr id="19461" name="Rectangle 3"/>
          <p:cNvSpPr>
            <a:spLocks noGrp="1" noChangeArrowheads="1"/>
          </p:cNvSpPr>
          <p:nvPr>
            <p:ph type="body" idx="1"/>
          </p:nvPr>
        </p:nvSpPr>
        <p:spPr>
          <a:xfrm>
            <a:off x="228600" y="1066800"/>
            <a:ext cx="8610600" cy="4953000"/>
          </a:xfrm>
        </p:spPr>
        <p:txBody>
          <a:bodyPr/>
          <a:lstStyle/>
          <a:p>
            <a:r>
              <a:rPr lang="en-US" sz="1800" dirty="0"/>
              <a:t>The Debris Assessment Software (DAS) was created by the Orbital Debris Office at Johnson Space Center and is the Agency standard for end of mission life analyses and lifetime estimations </a:t>
            </a:r>
            <a:r>
              <a:rPr lang="en-US" sz="1800" dirty="0" smtClean="0"/>
              <a:t>(</a:t>
            </a:r>
            <a:r>
              <a:rPr lang="en-US" sz="1800" dirty="0" smtClean="0">
                <a:solidFill>
                  <a:srgbClr val="0000FF"/>
                </a:solidFill>
              </a:rPr>
              <a:t>Version 3.0</a:t>
            </a:r>
            <a:r>
              <a:rPr lang="en-US" sz="1800" dirty="0" smtClean="0"/>
              <a:t>) </a:t>
            </a:r>
            <a:endParaRPr lang="en-US" sz="1800" dirty="0"/>
          </a:p>
          <a:p>
            <a:r>
              <a:rPr lang="en-US" sz="1800" dirty="0" smtClean="0"/>
              <a:t>Solar Flux file from </a:t>
            </a:r>
            <a:r>
              <a:rPr lang="en-US" sz="1800" dirty="0" smtClean="0">
                <a:solidFill>
                  <a:srgbClr val="0000FF"/>
                </a:solidFill>
              </a:rPr>
              <a:t>April </a:t>
            </a:r>
            <a:r>
              <a:rPr lang="en-US" sz="1800" dirty="0" smtClean="0">
                <a:solidFill>
                  <a:srgbClr val="0000FF"/>
                </a:solidFill>
              </a:rPr>
              <a:t>2020 (New analysis to be run with </a:t>
            </a:r>
            <a:r>
              <a:rPr lang="en-US" sz="1800" u="sng" dirty="0" smtClean="0">
                <a:solidFill>
                  <a:srgbClr val="0000FF"/>
                </a:solidFill>
              </a:rPr>
              <a:t>July 2020</a:t>
            </a:r>
            <a:r>
              <a:rPr lang="en-US" sz="1800" dirty="0" smtClean="0">
                <a:solidFill>
                  <a:srgbClr val="0000FF"/>
                </a:solidFill>
              </a:rPr>
              <a:t> file)</a:t>
            </a:r>
            <a:endParaRPr lang="en-US" sz="1800" dirty="0" smtClean="0">
              <a:solidFill>
                <a:srgbClr val="0000FF"/>
              </a:solidFill>
            </a:endParaRPr>
          </a:p>
          <a:p>
            <a:r>
              <a:rPr lang="en-US" sz="1800" dirty="0" smtClean="0"/>
              <a:t>DAS </a:t>
            </a:r>
            <a:r>
              <a:rPr lang="en-US" sz="1800" dirty="0"/>
              <a:t>requires several inputs describing the spacecraft’s mission:</a:t>
            </a:r>
          </a:p>
          <a:p>
            <a:pPr lvl="1">
              <a:buFont typeface="Arial" panose="020B0604020202020204" pitchFamily="34" charset="0"/>
              <a:buChar char="̶"/>
            </a:pPr>
            <a:r>
              <a:rPr lang="en-US" sz="1600" b="0" dirty="0"/>
              <a:t>Start apogee </a:t>
            </a:r>
            <a:r>
              <a:rPr lang="en-US" sz="1600" b="0" dirty="0" smtClean="0"/>
              <a:t>= </a:t>
            </a:r>
            <a:r>
              <a:rPr lang="en-US" sz="1600" b="0" dirty="0" smtClean="0">
                <a:solidFill>
                  <a:srgbClr val="0000FF"/>
                </a:solidFill>
              </a:rPr>
              <a:t>~696 km</a:t>
            </a:r>
            <a:r>
              <a:rPr lang="en-US" sz="1600" b="0" dirty="0" smtClean="0"/>
              <a:t> </a:t>
            </a:r>
            <a:r>
              <a:rPr lang="en-US" sz="1600" b="0" dirty="0"/>
              <a:t>(varies slightly each year by constellation exit results) </a:t>
            </a:r>
          </a:p>
          <a:p>
            <a:pPr lvl="1">
              <a:buFont typeface="Arial" panose="020B0604020202020204" pitchFamily="34" charset="0"/>
              <a:buChar char="̶"/>
            </a:pPr>
            <a:r>
              <a:rPr lang="en-US" sz="1600" b="0" dirty="0"/>
              <a:t>Spacecraft </a:t>
            </a:r>
            <a:r>
              <a:rPr lang="en-US" sz="1600" b="0" dirty="0" smtClean="0"/>
              <a:t>Dry Mass = 2791.746 kg (includes </a:t>
            </a:r>
            <a:r>
              <a:rPr lang="en-US" sz="1600" b="0" dirty="0"/>
              <a:t>1.2 kg of unusable </a:t>
            </a:r>
            <a:r>
              <a:rPr lang="en-US" sz="1600" b="0" dirty="0" smtClean="0"/>
              <a:t>fuel and 4.8 kg of uncertainty)</a:t>
            </a:r>
            <a:endParaRPr lang="en-US" sz="1600" b="0" dirty="0"/>
          </a:p>
          <a:p>
            <a:pPr lvl="1">
              <a:buFont typeface="Arial" panose="020B0604020202020204" pitchFamily="34" charset="0"/>
              <a:buChar char="̶"/>
            </a:pPr>
            <a:r>
              <a:rPr lang="en-US" sz="1600" b="0" dirty="0"/>
              <a:t>Tumbling Area </a:t>
            </a:r>
            <a:r>
              <a:rPr lang="en-US" sz="1600" b="0" dirty="0" smtClean="0"/>
              <a:t>= 46.1 m</a:t>
            </a:r>
            <a:r>
              <a:rPr lang="en-US" sz="1600" b="0" baseline="30000" dirty="0" smtClean="0"/>
              <a:t>2</a:t>
            </a:r>
            <a:r>
              <a:rPr lang="en-US" sz="1600" b="0" dirty="0" smtClean="0"/>
              <a:t>  (</a:t>
            </a:r>
            <a:r>
              <a:rPr lang="en-US" sz="1600" b="0" dirty="0"/>
              <a:t>FDSS-II-07-0085_Aura Average Area _</a:t>
            </a:r>
            <a:r>
              <a:rPr lang="en-US" sz="1600" b="0" dirty="0" smtClean="0"/>
              <a:t>V1.0 (3/1/17))</a:t>
            </a:r>
            <a:endParaRPr lang="en-US" sz="1600" b="0" strike="sngStrike" dirty="0"/>
          </a:p>
          <a:p>
            <a:pPr lvl="1">
              <a:buFont typeface="Arial" panose="020B0604020202020204" pitchFamily="34" charset="0"/>
              <a:buChar char="̶"/>
            </a:pPr>
            <a:r>
              <a:rPr lang="en-US" sz="1600" b="0" dirty="0"/>
              <a:t>Area-to-Mass Ratio </a:t>
            </a:r>
            <a:r>
              <a:rPr lang="en-US" sz="1600" b="0" dirty="0" smtClean="0"/>
              <a:t>= Tumbling Area / Dry </a:t>
            </a:r>
            <a:r>
              <a:rPr lang="en-US" sz="1600" b="0" dirty="0"/>
              <a:t>mass </a:t>
            </a:r>
            <a:r>
              <a:rPr lang="en-US" sz="1600" b="0" dirty="0" smtClean="0"/>
              <a:t>= 0.016485 m</a:t>
            </a:r>
            <a:r>
              <a:rPr lang="en-US" sz="1600" b="0" baseline="30000" dirty="0" smtClean="0"/>
              <a:t>2</a:t>
            </a:r>
            <a:r>
              <a:rPr lang="en-US" sz="1600" b="0" dirty="0" smtClean="0"/>
              <a:t>/kg</a:t>
            </a:r>
            <a:endParaRPr lang="en-US" sz="1600" b="0" strike="sngStrike" dirty="0"/>
          </a:p>
          <a:p>
            <a:pPr lvl="1">
              <a:buFont typeface="Arial" panose="020B0604020202020204" pitchFamily="34" charset="0"/>
              <a:buChar char="̶"/>
            </a:pPr>
            <a:r>
              <a:rPr lang="en-US" sz="1600" b="0" dirty="0"/>
              <a:t>Start inclination </a:t>
            </a:r>
            <a:r>
              <a:rPr lang="en-US" sz="1600" b="0" dirty="0" smtClean="0"/>
              <a:t>= 98.2</a:t>
            </a:r>
            <a:r>
              <a:rPr lang="en-US" sz="1600" b="0" baseline="30000" dirty="0" smtClean="0"/>
              <a:t>o</a:t>
            </a:r>
            <a:endParaRPr lang="en-US" sz="1600" b="0" dirty="0"/>
          </a:p>
          <a:p>
            <a:pPr lvl="1">
              <a:buFont typeface="Arial" panose="020B0604020202020204" pitchFamily="34" charset="0"/>
              <a:buChar char="̶"/>
            </a:pPr>
            <a:r>
              <a:rPr lang="en-US" sz="1600" b="0" dirty="0"/>
              <a:t>Launch date </a:t>
            </a:r>
            <a:r>
              <a:rPr lang="en-US" sz="1600" b="0" dirty="0" smtClean="0"/>
              <a:t>= 07/15/2004</a:t>
            </a:r>
            <a:endParaRPr lang="en-US" sz="1600" b="0" dirty="0"/>
          </a:p>
          <a:p>
            <a:r>
              <a:rPr lang="en-US" sz="1800" dirty="0"/>
              <a:t>In turn, DAS outputs:</a:t>
            </a:r>
          </a:p>
          <a:p>
            <a:pPr lvl="1">
              <a:buFont typeface="Arial" panose="020B0604020202020204" pitchFamily="34" charset="0"/>
              <a:buChar char="̶"/>
            </a:pPr>
            <a:r>
              <a:rPr lang="en-US" sz="1600" b="0" dirty="0"/>
              <a:t>If the mission is compliant with NASA requirements for limiting orbital debris</a:t>
            </a:r>
          </a:p>
          <a:p>
            <a:pPr lvl="1">
              <a:buFont typeface="Arial" panose="020B0604020202020204" pitchFamily="34" charset="0"/>
              <a:buChar char="̶"/>
            </a:pPr>
            <a:r>
              <a:rPr lang="en-US" sz="1600" b="0" dirty="0"/>
              <a:t>A recommended apogee and perigee that will allow the spacecraft to reenter within a specific period and satisfy the NASA requirements</a:t>
            </a:r>
          </a:p>
          <a:p>
            <a:r>
              <a:rPr lang="en-US" sz="1800" dirty="0"/>
              <a:t>Aura has a waiver to the 30-years from launch requirement</a:t>
            </a:r>
          </a:p>
          <a:p>
            <a:r>
              <a:rPr lang="en-US" sz="1800" dirty="0"/>
              <a:t>Aura will hold sufficient fuel in reserve to meet the 25-year requirement</a:t>
            </a:r>
          </a:p>
        </p:txBody>
      </p:sp>
      <p:sp>
        <p:nvSpPr>
          <p:cNvPr id="2" name="Footer Placeholder 1"/>
          <p:cNvSpPr>
            <a:spLocks noGrp="1"/>
          </p:cNvSpPr>
          <p:nvPr>
            <p:ph type="ftr" sz="quarter" idx="10"/>
          </p:nvPr>
        </p:nvSpPr>
        <p:spPr/>
        <p:txBody>
          <a:bodyPr/>
          <a:lstStyle/>
          <a:p>
            <a:pPr>
              <a:defRPr/>
            </a:pPr>
            <a:r>
              <a:rPr lang="en-US" smtClean="0"/>
              <a:t>ESC MOWG - September 2020</a:t>
            </a:r>
            <a:endParaRPr lang="en-US" dirty="0"/>
          </a:p>
        </p:txBody>
      </p:sp>
    </p:spTree>
    <p:extLst>
      <p:ext uri="{BB962C8B-B14F-4D97-AF65-F5344CB8AC3E}">
        <p14:creationId xmlns:p14="http://schemas.microsoft.com/office/powerpoint/2010/main" val="7976850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Chart 20"/>
          <p:cNvGraphicFramePr>
            <a:graphicFrameLocks/>
          </p:cNvGraphicFramePr>
          <p:nvPr>
            <p:extLst>
              <p:ext uri="{D42A27DB-BD31-4B8C-83A1-F6EECF244321}">
                <p14:modId xmlns:p14="http://schemas.microsoft.com/office/powerpoint/2010/main" val="3759455556"/>
              </p:ext>
            </p:extLst>
          </p:nvPr>
        </p:nvGraphicFramePr>
        <p:xfrm>
          <a:off x="226747" y="1021080"/>
          <a:ext cx="8690505" cy="5608320"/>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a:spLocks noChangeArrowheads="1"/>
          </p:cNvSpPr>
          <p:nvPr/>
        </p:nvSpPr>
        <p:spPr bwMode="auto">
          <a:xfrm>
            <a:off x="762000" y="182880"/>
            <a:ext cx="7553088" cy="838200"/>
          </a:xfrm>
          <a:prstGeom prst="rect">
            <a:avLst/>
          </a:prstGeom>
          <a:noFill/>
          <a:ln w="12700">
            <a:noFill/>
            <a:miter lim="800000"/>
            <a:headEnd/>
            <a:tailEnd/>
          </a:ln>
        </p:spPr>
        <p:txBody>
          <a:bodyPr lIns="90487" tIns="44450" rIns="90487" bIns="44450" anchor="ctr"/>
          <a:lstStyle/>
          <a:p>
            <a:pPr algn="ctr"/>
            <a:r>
              <a:rPr lang="en-US" sz="2800" b="1" dirty="0" smtClean="0">
                <a:solidFill>
                  <a:schemeClr val="tx2"/>
                </a:solidFill>
                <a:effectLst/>
                <a:latin typeface="+mj-lt"/>
              </a:rPr>
              <a:t>Fuel </a:t>
            </a:r>
            <a:r>
              <a:rPr lang="en-US" sz="2800" b="1" dirty="0">
                <a:solidFill>
                  <a:schemeClr val="tx2"/>
                </a:solidFill>
                <a:effectLst/>
                <a:latin typeface="+mj-lt"/>
              </a:rPr>
              <a:t>Usage: </a:t>
            </a:r>
            <a:r>
              <a:rPr lang="en-US" sz="2800" b="1" dirty="0" smtClean="0">
                <a:solidFill>
                  <a:srgbClr val="0070C0"/>
                </a:solidFill>
                <a:effectLst/>
                <a:latin typeface="+mj-lt"/>
              </a:rPr>
              <a:t>Actual</a:t>
            </a:r>
            <a:r>
              <a:rPr lang="en-US" sz="2800" b="1" dirty="0" smtClean="0">
                <a:solidFill>
                  <a:schemeClr val="accent5">
                    <a:lumMod val="25000"/>
                  </a:schemeClr>
                </a:solidFill>
                <a:effectLst/>
                <a:latin typeface="+mj-lt"/>
              </a:rPr>
              <a:t> </a:t>
            </a:r>
            <a:r>
              <a:rPr lang="en-US" sz="2800" b="1" dirty="0">
                <a:solidFill>
                  <a:schemeClr val="tx2"/>
                </a:solidFill>
                <a:effectLst/>
                <a:latin typeface="+mj-lt"/>
              </a:rPr>
              <a:t>&amp; </a:t>
            </a:r>
            <a:r>
              <a:rPr lang="en-US" sz="2800" b="1" dirty="0" smtClean="0">
                <a:solidFill>
                  <a:srgbClr val="00B050"/>
                </a:solidFill>
                <a:effectLst/>
                <a:latin typeface="+mj-lt"/>
              </a:rPr>
              <a:t>Predicted</a:t>
            </a:r>
          </a:p>
          <a:p>
            <a:pPr algn="ctr"/>
            <a:r>
              <a:rPr lang="en-US" sz="2000" b="1" dirty="0" smtClean="0">
                <a:solidFill>
                  <a:srgbClr val="0000FF"/>
                </a:solidFill>
                <a:effectLst/>
                <a:latin typeface="+mj-lt"/>
              </a:rPr>
              <a:t>(</a:t>
            </a:r>
            <a:r>
              <a:rPr lang="en-US" sz="2000" b="1" dirty="0" smtClean="0">
                <a:solidFill>
                  <a:srgbClr val="0000FF"/>
                </a:solidFill>
                <a:latin typeface="Arial"/>
              </a:rPr>
              <a:t>Analysis </a:t>
            </a:r>
            <a:r>
              <a:rPr lang="en-US" sz="2000" b="1" dirty="0">
                <a:solidFill>
                  <a:srgbClr val="0000FF"/>
                </a:solidFill>
                <a:latin typeface="Arial"/>
              </a:rPr>
              <a:t>Updated </a:t>
            </a:r>
            <a:r>
              <a:rPr lang="en-US" sz="2000" b="1" dirty="0" smtClean="0">
                <a:solidFill>
                  <a:srgbClr val="0000FF"/>
                </a:solidFill>
                <a:latin typeface="Arial"/>
              </a:rPr>
              <a:t>June 2020</a:t>
            </a:r>
            <a:r>
              <a:rPr lang="en-US" sz="2000" b="1" dirty="0" smtClean="0">
                <a:solidFill>
                  <a:srgbClr val="0000FF"/>
                </a:solidFill>
                <a:effectLst/>
                <a:latin typeface="+mj-lt"/>
              </a:rPr>
              <a:t>)</a:t>
            </a:r>
            <a:endParaRPr lang="en-US" sz="2000" b="1" dirty="0">
              <a:solidFill>
                <a:srgbClr val="0000FF"/>
              </a:solidFill>
              <a:effectLst/>
              <a:latin typeface="+mj-lt"/>
            </a:endParaRPr>
          </a:p>
        </p:txBody>
      </p:sp>
      <p:sp>
        <p:nvSpPr>
          <p:cNvPr id="2" name="Footer Placeholder 1"/>
          <p:cNvSpPr>
            <a:spLocks noGrp="1"/>
          </p:cNvSpPr>
          <p:nvPr>
            <p:ph type="ftr" sz="quarter" idx="10"/>
          </p:nvPr>
        </p:nvSpPr>
        <p:spPr/>
        <p:txBody>
          <a:bodyPr/>
          <a:lstStyle/>
          <a:p>
            <a:pPr>
              <a:defRPr/>
            </a:pPr>
            <a:r>
              <a:rPr lang="en-US" smtClean="0"/>
              <a:t>ESC MOWG - September 2020</a:t>
            </a:r>
            <a:endParaRPr lang="en-US" dirty="0"/>
          </a:p>
        </p:txBody>
      </p:sp>
      <p:sp>
        <p:nvSpPr>
          <p:cNvPr id="18" name="TextBox 17"/>
          <p:cNvSpPr txBox="1"/>
          <p:nvPr/>
        </p:nvSpPr>
        <p:spPr>
          <a:xfrm>
            <a:off x="1221203" y="4452119"/>
            <a:ext cx="3660728" cy="577081"/>
          </a:xfrm>
          <a:prstGeom prst="rect">
            <a:avLst/>
          </a:prstGeom>
          <a:solidFill>
            <a:schemeClr val="bg1"/>
          </a:solidFill>
          <a:ln>
            <a:solidFill>
              <a:schemeClr val="tx1"/>
            </a:solidFill>
          </a:ln>
        </p:spPr>
        <p:txBody>
          <a:bodyPr wrap="square" rtlCol="0">
            <a:spAutoFit/>
          </a:bodyPr>
          <a:lstStyle/>
          <a:p>
            <a:r>
              <a:rPr lang="en-US" sz="1050" dirty="0" smtClean="0">
                <a:latin typeface="+mn-lt"/>
              </a:rPr>
              <a:t>Fuel reserved to safely exit constellation, lower perigee and meet Agency 25-year reentry requirement is approximately </a:t>
            </a:r>
            <a:r>
              <a:rPr lang="en-US" sz="1050" b="1" dirty="0" smtClean="0">
                <a:solidFill>
                  <a:srgbClr val="0000FF"/>
                </a:solidFill>
                <a:latin typeface="+mn-lt"/>
              </a:rPr>
              <a:t>28.6 </a:t>
            </a:r>
            <a:r>
              <a:rPr lang="en-US" sz="1050" b="1" dirty="0" smtClean="0">
                <a:solidFill>
                  <a:srgbClr val="0000FF"/>
                </a:solidFill>
                <a:latin typeface="+mn-lt"/>
              </a:rPr>
              <a:t>kg</a:t>
            </a:r>
            <a:r>
              <a:rPr lang="en-US" sz="1050" b="1" dirty="0" smtClean="0">
                <a:solidFill>
                  <a:srgbClr val="FF0000"/>
                </a:solidFill>
                <a:latin typeface="+mn-lt"/>
              </a:rPr>
              <a:t> </a:t>
            </a:r>
            <a:r>
              <a:rPr lang="en-US" sz="1050" dirty="0" smtClean="0">
                <a:latin typeface="+mn-lt"/>
              </a:rPr>
              <a:t>(including a 6-kg buffer)</a:t>
            </a:r>
            <a:endParaRPr lang="en-US" sz="1050" dirty="0">
              <a:latin typeface="+mn-lt"/>
            </a:endParaRPr>
          </a:p>
        </p:txBody>
      </p:sp>
      <p:sp>
        <p:nvSpPr>
          <p:cNvPr id="22" name="TextBox 21"/>
          <p:cNvSpPr txBox="1"/>
          <p:nvPr/>
        </p:nvSpPr>
        <p:spPr>
          <a:xfrm>
            <a:off x="2476500" y="2362200"/>
            <a:ext cx="1295400" cy="430887"/>
          </a:xfrm>
          <a:prstGeom prst="rect">
            <a:avLst/>
          </a:prstGeom>
          <a:noFill/>
        </p:spPr>
        <p:txBody>
          <a:bodyPr wrap="square" rtlCol="0">
            <a:spAutoFit/>
          </a:bodyPr>
          <a:lstStyle/>
          <a:p>
            <a:pPr algn="ctr"/>
            <a:r>
              <a:rPr lang="en-US" sz="1100" b="1" dirty="0" smtClean="0">
                <a:solidFill>
                  <a:prstClr val="black"/>
                </a:solidFill>
                <a:latin typeface="Arial" charset="0"/>
              </a:rPr>
              <a:t>2009</a:t>
            </a:r>
          </a:p>
          <a:p>
            <a:pPr algn="ctr"/>
            <a:r>
              <a:rPr lang="en-US" sz="1100" b="1" dirty="0" smtClean="0">
                <a:solidFill>
                  <a:prstClr val="black"/>
                </a:solidFill>
                <a:latin typeface="Arial" charset="0"/>
              </a:rPr>
              <a:t>IAM Series</a:t>
            </a:r>
            <a:endParaRPr lang="en-US" sz="1100" b="1" dirty="0">
              <a:solidFill>
                <a:prstClr val="black"/>
              </a:solidFill>
              <a:latin typeface="Arial" charset="0"/>
            </a:endParaRPr>
          </a:p>
        </p:txBody>
      </p:sp>
      <p:cxnSp>
        <p:nvCxnSpPr>
          <p:cNvPr id="23" name="Straight Arrow Connector 22"/>
          <p:cNvCxnSpPr/>
          <p:nvPr/>
        </p:nvCxnSpPr>
        <p:spPr>
          <a:xfrm flipH="1">
            <a:off x="2933700" y="2796336"/>
            <a:ext cx="142286" cy="232971"/>
          </a:xfrm>
          <a:prstGeom prst="straightConnector1">
            <a:avLst/>
          </a:prstGeom>
          <a:noFill/>
          <a:ln w="28575" cap="flat" cmpd="sng" algn="ctr">
            <a:solidFill>
              <a:sysClr val="windowText" lastClr="000000"/>
            </a:solidFill>
            <a:prstDash val="solid"/>
            <a:tailEnd type="triangle"/>
          </a:ln>
          <a:effectLst/>
        </p:spPr>
      </p:cxnSp>
      <p:sp>
        <p:nvSpPr>
          <p:cNvPr id="24" name="TextBox 23"/>
          <p:cNvSpPr txBox="1"/>
          <p:nvPr/>
        </p:nvSpPr>
        <p:spPr>
          <a:xfrm>
            <a:off x="6215201" y="4194433"/>
            <a:ext cx="1295400" cy="430887"/>
          </a:xfrm>
          <a:prstGeom prst="rect">
            <a:avLst/>
          </a:prstGeom>
          <a:noFill/>
        </p:spPr>
        <p:txBody>
          <a:bodyPr wrap="square" rtlCol="0">
            <a:spAutoFit/>
          </a:bodyPr>
          <a:lstStyle/>
          <a:p>
            <a:pPr algn="ctr"/>
            <a:r>
              <a:rPr lang="en-US" sz="1100" b="1" dirty="0" smtClean="0">
                <a:solidFill>
                  <a:prstClr val="black"/>
                </a:solidFill>
                <a:latin typeface="Arial" charset="0"/>
              </a:rPr>
              <a:t>Spring 2020 </a:t>
            </a:r>
          </a:p>
          <a:p>
            <a:pPr algn="ctr"/>
            <a:r>
              <a:rPr lang="en-US" sz="1100" b="1" dirty="0" smtClean="0">
                <a:solidFill>
                  <a:prstClr val="black"/>
                </a:solidFill>
                <a:latin typeface="Arial" charset="0"/>
              </a:rPr>
              <a:t>IAM Series</a:t>
            </a:r>
            <a:endParaRPr lang="en-US" sz="1100" b="1" dirty="0">
              <a:solidFill>
                <a:prstClr val="black"/>
              </a:solidFill>
              <a:latin typeface="Arial" charset="0"/>
            </a:endParaRPr>
          </a:p>
        </p:txBody>
      </p:sp>
      <p:cxnSp>
        <p:nvCxnSpPr>
          <p:cNvPr id="25" name="Straight Arrow Connector 24"/>
          <p:cNvCxnSpPr/>
          <p:nvPr/>
        </p:nvCxnSpPr>
        <p:spPr>
          <a:xfrm>
            <a:off x="6858000" y="4572000"/>
            <a:ext cx="1" cy="303363"/>
          </a:xfrm>
          <a:prstGeom prst="straightConnector1">
            <a:avLst/>
          </a:prstGeom>
          <a:noFill/>
          <a:ln w="28575" cap="flat" cmpd="sng" algn="ctr">
            <a:solidFill>
              <a:sysClr val="windowText" lastClr="000000"/>
            </a:solidFill>
            <a:prstDash val="solid"/>
            <a:tailEnd type="triangle"/>
          </a:ln>
          <a:effectLst/>
        </p:spPr>
      </p:cxnSp>
      <p:sp>
        <p:nvSpPr>
          <p:cNvPr id="26" name="Left Brace 25"/>
          <p:cNvSpPr/>
          <p:nvPr/>
        </p:nvSpPr>
        <p:spPr>
          <a:xfrm rot="7231015">
            <a:off x="7278819" y="4830364"/>
            <a:ext cx="209631" cy="510424"/>
          </a:xfrm>
          <a:prstGeom prst="leftBrace">
            <a:avLst>
              <a:gd name="adj1" fmla="val 8333"/>
              <a:gd name="adj2" fmla="val 48851"/>
            </a:avLst>
          </a:prstGeom>
          <a:noFill/>
          <a:ln w="28575"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a:ea typeface="+mn-ea"/>
              <a:cs typeface="+mn-cs"/>
            </a:endParaRPr>
          </a:p>
        </p:txBody>
      </p:sp>
      <p:sp>
        <p:nvSpPr>
          <p:cNvPr id="27" name="TextBox 26"/>
          <p:cNvSpPr txBox="1"/>
          <p:nvPr/>
        </p:nvSpPr>
        <p:spPr>
          <a:xfrm>
            <a:off x="6879535" y="4620867"/>
            <a:ext cx="1338838" cy="430887"/>
          </a:xfrm>
          <a:prstGeom prst="rect">
            <a:avLst/>
          </a:prstGeom>
          <a:noFill/>
        </p:spPr>
        <p:txBody>
          <a:bodyPr wrap="square" rtlCol="0">
            <a:spAutoFit/>
          </a:bodyPr>
          <a:lstStyle/>
          <a:p>
            <a:pPr algn="ctr"/>
            <a:r>
              <a:rPr lang="en-US" sz="1100" b="1" dirty="0" smtClean="0">
                <a:solidFill>
                  <a:prstClr val="black"/>
                </a:solidFill>
                <a:latin typeface="Arial" charset="0"/>
              </a:rPr>
              <a:t>Future IAM Series</a:t>
            </a:r>
            <a:endParaRPr lang="en-US" sz="1100" b="1" dirty="0">
              <a:solidFill>
                <a:prstClr val="black"/>
              </a:solidFill>
              <a:latin typeface="Arial" charset="0"/>
            </a:endParaRPr>
          </a:p>
        </p:txBody>
      </p:sp>
      <p:sp>
        <p:nvSpPr>
          <p:cNvPr id="28" name="TextBox 27"/>
          <p:cNvSpPr txBox="1"/>
          <p:nvPr/>
        </p:nvSpPr>
        <p:spPr>
          <a:xfrm>
            <a:off x="6044892" y="5562600"/>
            <a:ext cx="2032308" cy="415498"/>
          </a:xfrm>
          <a:prstGeom prst="rect">
            <a:avLst/>
          </a:prstGeom>
          <a:noFill/>
        </p:spPr>
        <p:txBody>
          <a:bodyPr wrap="square" rtlCol="0">
            <a:spAutoFit/>
          </a:bodyPr>
          <a:lstStyle/>
          <a:p>
            <a:pPr algn="ctr"/>
            <a:r>
              <a:rPr lang="en-US" sz="1050" b="1" dirty="0" smtClean="0">
                <a:solidFill>
                  <a:prstClr val="black"/>
                </a:solidFill>
                <a:latin typeface="Arial" charset="0"/>
              </a:rPr>
              <a:t>Constellation Exit and Perigee Lowering Maneuvers</a:t>
            </a:r>
            <a:endParaRPr lang="en-US" sz="1050" b="1" dirty="0">
              <a:solidFill>
                <a:prstClr val="black"/>
              </a:solidFill>
              <a:latin typeface="Arial" charset="0"/>
            </a:endParaRPr>
          </a:p>
        </p:txBody>
      </p:sp>
      <p:cxnSp>
        <p:nvCxnSpPr>
          <p:cNvPr id="29" name="Straight Arrow Connector 28"/>
          <p:cNvCxnSpPr/>
          <p:nvPr/>
        </p:nvCxnSpPr>
        <p:spPr>
          <a:xfrm flipV="1">
            <a:off x="7848600" y="5478188"/>
            <a:ext cx="369773" cy="274803"/>
          </a:xfrm>
          <a:prstGeom prst="straightConnector1">
            <a:avLst/>
          </a:prstGeom>
          <a:noFill/>
          <a:ln w="28575" cap="flat" cmpd="sng" algn="ctr">
            <a:solidFill>
              <a:sysClr val="windowText" lastClr="000000"/>
            </a:solidFill>
            <a:prstDash val="solid"/>
            <a:tailEnd type="triangle"/>
          </a:ln>
          <a:effectLst/>
        </p:spPr>
      </p:cxnSp>
      <p:sp>
        <p:nvSpPr>
          <p:cNvPr id="30" name="TextBox 29"/>
          <p:cNvSpPr txBox="1"/>
          <p:nvPr/>
        </p:nvSpPr>
        <p:spPr>
          <a:xfrm>
            <a:off x="838200" y="5562308"/>
            <a:ext cx="2237786" cy="261610"/>
          </a:xfrm>
          <a:prstGeom prst="rect">
            <a:avLst/>
          </a:prstGeom>
          <a:noFill/>
        </p:spPr>
        <p:txBody>
          <a:bodyPr wrap="square" rtlCol="0">
            <a:spAutoFit/>
          </a:bodyPr>
          <a:lstStyle/>
          <a:p>
            <a:pPr algn="ctr"/>
            <a:r>
              <a:rPr lang="en-US" sz="1100" b="1" dirty="0" smtClean="0">
                <a:solidFill>
                  <a:srgbClr val="7030A0"/>
                </a:solidFill>
                <a:latin typeface="Arial" charset="0"/>
              </a:rPr>
              <a:t>Constellation Exit Fuel Limit</a:t>
            </a:r>
            <a:endParaRPr lang="en-US" sz="1100" b="1" dirty="0">
              <a:solidFill>
                <a:srgbClr val="7030A0"/>
              </a:solidFill>
              <a:latin typeface="Arial" charset="0"/>
            </a:endParaRPr>
          </a:p>
        </p:txBody>
      </p:sp>
      <p:sp>
        <p:nvSpPr>
          <p:cNvPr id="31" name="TextBox 30"/>
          <p:cNvSpPr txBox="1"/>
          <p:nvPr/>
        </p:nvSpPr>
        <p:spPr>
          <a:xfrm>
            <a:off x="5997749" y="5126674"/>
            <a:ext cx="936451" cy="430887"/>
          </a:xfrm>
          <a:prstGeom prst="rect">
            <a:avLst/>
          </a:prstGeom>
          <a:noFill/>
        </p:spPr>
        <p:txBody>
          <a:bodyPr wrap="square" rtlCol="0">
            <a:spAutoFit/>
          </a:bodyPr>
          <a:lstStyle/>
          <a:p>
            <a:pPr algn="ctr"/>
            <a:r>
              <a:rPr lang="en-US" sz="1100" b="1" dirty="0" smtClean="0">
                <a:solidFill>
                  <a:prstClr val="black"/>
                </a:solidFill>
                <a:latin typeface="Arial" charset="0"/>
              </a:rPr>
              <a:t>Fall 2020 </a:t>
            </a:r>
          </a:p>
          <a:p>
            <a:pPr algn="ctr"/>
            <a:r>
              <a:rPr lang="en-US" sz="1100" b="1" dirty="0" smtClean="0">
                <a:solidFill>
                  <a:prstClr val="black"/>
                </a:solidFill>
                <a:latin typeface="Arial" charset="0"/>
              </a:rPr>
              <a:t>IAM Series</a:t>
            </a:r>
            <a:endParaRPr lang="en-US" sz="1100" b="1" dirty="0">
              <a:solidFill>
                <a:prstClr val="black"/>
              </a:solidFill>
              <a:latin typeface="Arial" charset="0"/>
            </a:endParaRPr>
          </a:p>
        </p:txBody>
      </p:sp>
      <p:cxnSp>
        <p:nvCxnSpPr>
          <p:cNvPr id="40" name="Straight Arrow Connector 39"/>
          <p:cNvCxnSpPr/>
          <p:nvPr/>
        </p:nvCxnSpPr>
        <p:spPr>
          <a:xfrm flipV="1">
            <a:off x="6803173" y="5104795"/>
            <a:ext cx="223769" cy="210944"/>
          </a:xfrm>
          <a:prstGeom prst="straightConnector1">
            <a:avLst/>
          </a:prstGeom>
          <a:noFill/>
          <a:ln w="28575" cap="flat" cmpd="sng" algn="ctr">
            <a:solidFill>
              <a:sysClr val="windowText" lastClr="000000"/>
            </a:solidFill>
            <a:prstDash val="solid"/>
            <a:tailEnd type="triangle"/>
          </a:ln>
          <a:effectLst/>
        </p:spPr>
      </p:cxnSp>
    </p:spTree>
    <p:extLst>
      <p:ext uri="{BB962C8B-B14F-4D97-AF65-F5344CB8AC3E}">
        <p14:creationId xmlns:p14="http://schemas.microsoft.com/office/powerpoint/2010/main" val="14261473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62000" y="182880"/>
            <a:ext cx="7522342" cy="838887"/>
          </a:xfrm>
          <a:prstGeom prst="rect">
            <a:avLst/>
          </a:prstGeom>
        </p:spPr>
        <p:txBody>
          <a:bodyPr wrap="square" anchor="ctr" anchorCtr="1">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2"/>
                </a:solidFill>
                <a:effectLst/>
                <a:uLnTx/>
                <a:uFillTx/>
                <a:latin typeface="+mj-lt"/>
                <a:ea typeface="ＭＳ Ｐゴシック" pitchFamily="-111" charset="-128"/>
                <a:cs typeface="+mj-cs"/>
              </a:rPr>
              <a:t>Aura DAS End of Life </a:t>
            </a:r>
            <a:r>
              <a:rPr lang="en-US" sz="2800" b="1" kern="0" dirty="0" smtClean="0">
                <a:solidFill>
                  <a:schemeClr val="tx2"/>
                </a:solidFill>
                <a:latin typeface="+mj-lt"/>
                <a:ea typeface="ＭＳ Ｐゴシック" pitchFamily="-111" charset="-128"/>
                <a:cs typeface="+mj-cs"/>
              </a:rPr>
              <a:t>Predictions</a:t>
            </a:r>
          </a:p>
          <a:p>
            <a:pPr algn="ctr">
              <a:defRPr/>
            </a:pPr>
            <a:r>
              <a:rPr lang="en-US" sz="2000" b="1" dirty="0" smtClean="0">
                <a:latin typeface="+mn-lt"/>
              </a:rPr>
              <a:t>(</a:t>
            </a:r>
            <a:r>
              <a:rPr lang="en-US" sz="2000" b="1" dirty="0" smtClean="0">
                <a:solidFill>
                  <a:srgbClr val="0000FF"/>
                </a:solidFill>
                <a:latin typeface="Arial"/>
              </a:rPr>
              <a:t>Analysis </a:t>
            </a:r>
            <a:r>
              <a:rPr lang="en-US" sz="2000" b="1" dirty="0">
                <a:solidFill>
                  <a:srgbClr val="0000FF"/>
                </a:solidFill>
                <a:latin typeface="Arial"/>
              </a:rPr>
              <a:t>Updated </a:t>
            </a:r>
            <a:r>
              <a:rPr lang="en-US" sz="2000" b="1" dirty="0" smtClean="0">
                <a:solidFill>
                  <a:srgbClr val="0000FF"/>
                </a:solidFill>
                <a:latin typeface="Arial"/>
              </a:rPr>
              <a:t>June 2020</a:t>
            </a:r>
            <a:r>
              <a:rPr lang="en-US" sz="2000" b="1" dirty="0" smtClean="0">
                <a:latin typeface="+mn-lt"/>
              </a:rPr>
              <a:t>)</a:t>
            </a:r>
            <a:endParaRPr kumimoji="0" lang="en-US" sz="2400" b="1" i="0" u="none" strike="noStrike" kern="0" cap="none" spc="0" normalizeH="0" baseline="0" noProof="0" dirty="0" smtClean="0">
              <a:ln>
                <a:noFill/>
              </a:ln>
              <a:effectLst/>
              <a:uLnTx/>
              <a:uFillTx/>
              <a:latin typeface="+mj-lt"/>
              <a:ea typeface="ＭＳ Ｐゴシック" pitchFamily="-111" charset="-128"/>
              <a:cs typeface="+mj-cs"/>
            </a:endParaRPr>
          </a:p>
        </p:txBody>
      </p:sp>
      <p:sp>
        <p:nvSpPr>
          <p:cNvPr id="3" name="Footer Placeholder 2"/>
          <p:cNvSpPr>
            <a:spLocks noGrp="1"/>
          </p:cNvSpPr>
          <p:nvPr>
            <p:ph type="ftr" sz="quarter" idx="10"/>
          </p:nvPr>
        </p:nvSpPr>
        <p:spPr/>
        <p:txBody>
          <a:bodyPr/>
          <a:lstStyle/>
          <a:p>
            <a:pPr>
              <a:defRPr/>
            </a:pPr>
            <a:r>
              <a:rPr lang="en-US" smtClean="0"/>
              <a:t>ESC MOWG - September 2020</a:t>
            </a:r>
            <a:endParaRPr lang="en-US" dirty="0"/>
          </a:p>
        </p:txBody>
      </p:sp>
      <p:pic>
        <p:nvPicPr>
          <p:cNvPr id="21" name="Picture 20"/>
          <p:cNvPicPr>
            <a:picLocks noChangeAspect="1"/>
          </p:cNvPicPr>
          <p:nvPr/>
        </p:nvPicPr>
        <p:blipFill rotWithShape="1">
          <a:blip r:embed="rId3"/>
          <a:srcRect l="5366" t="2609" r="38049" b="33043"/>
          <a:stretch/>
        </p:blipFill>
        <p:spPr>
          <a:xfrm>
            <a:off x="152400" y="990600"/>
            <a:ext cx="8839200" cy="5638800"/>
          </a:xfrm>
          <a:prstGeom prst="rect">
            <a:avLst/>
          </a:prstGeom>
        </p:spPr>
      </p:pic>
      <p:sp>
        <p:nvSpPr>
          <p:cNvPr id="25" name="TextBox 24"/>
          <p:cNvSpPr txBox="1"/>
          <p:nvPr/>
        </p:nvSpPr>
        <p:spPr>
          <a:xfrm>
            <a:off x="6858000" y="2225890"/>
            <a:ext cx="1740672" cy="769441"/>
          </a:xfrm>
          <a:prstGeom prst="rect">
            <a:avLst/>
          </a:prstGeom>
          <a:noFill/>
        </p:spPr>
        <p:txBody>
          <a:bodyPr wrap="square" rtlCol="0">
            <a:spAutoFit/>
          </a:bodyPr>
          <a:lstStyle/>
          <a:p>
            <a:pPr algn="ctr"/>
            <a:r>
              <a:rPr lang="en-US" sz="1100" b="1" dirty="0" smtClean="0">
                <a:solidFill>
                  <a:prstClr val="black"/>
                </a:solidFill>
                <a:latin typeface="Arial" charset="0"/>
              </a:rPr>
              <a:t>Constellation Exit and Perigee Lowering Maneuvers </a:t>
            </a:r>
          </a:p>
          <a:p>
            <a:pPr algn="ctr"/>
            <a:r>
              <a:rPr lang="en-US" sz="1100" b="1" dirty="0" smtClean="0">
                <a:solidFill>
                  <a:prstClr val="black"/>
                </a:solidFill>
                <a:latin typeface="Arial" charset="0"/>
              </a:rPr>
              <a:t>(Dec 2023 &amp; Jan 2024)</a:t>
            </a:r>
            <a:endParaRPr lang="en-US" sz="1100" b="1" dirty="0">
              <a:solidFill>
                <a:prstClr val="black"/>
              </a:solidFill>
              <a:latin typeface="Arial" charset="0"/>
            </a:endParaRPr>
          </a:p>
        </p:txBody>
      </p:sp>
      <p:cxnSp>
        <p:nvCxnSpPr>
          <p:cNvPr id="26" name="Straight Arrow Connector 25"/>
          <p:cNvCxnSpPr/>
          <p:nvPr/>
        </p:nvCxnSpPr>
        <p:spPr>
          <a:xfrm flipH="1">
            <a:off x="7523588" y="3003234"/>
            <a:ext cx="248812" cy="632578"/>
          </a:xfrm>
          <a:prstGeom prst="straightConnector1">
            <a:avLst/>
          </a:prstGeom>
          <a:noFill/>
          <a:ln w="28575" cap="flat" cmpd="sng" algn="ctr">
            <a:solidFill>
              <a:sysClr val="windowText" lastClr="000000"/>
            </a:solidFill>
            <a:prstDash val="solid"/>
            <a:tailEnd type="triangle"/>
          </a:ln>
          <a:effectLst/>
        </p:spPr>
      </p:cxnSp>
      <p:cxnSp>
        <p:nvCxnSpPr>
          <p:cNvPr id="27" name="Straight Arrow Connector 26"/>
          <p:cNvCxnSpPr/>
          <p:nvPr/>
        </p:nvCxnSpPr>
        <p:spPr>
          <a:xfrm flipH="1">
            <a:off x="2159509" y="2169150"/>
            <a:ext cx="260211" cy="212698"/>
          </a:xfrm>
          <a:prstGeom prst="straightConnector1">
            <a:avLst/>
          </a:prstGeom>
          <a:noFill/>
          <a:ln w="28575" cap="flat" cmpd="sng" algn="ctr">
            <a:solidFill>
              <a:sysClr val="windowText" lastClr="000000"/>
            </a:solidFill>
            <a:prstDash val="solid"/>
            <a:tailEnd type="triangle"/>
          </a:ln>
          <a:effectLst/>
        </p:spPr>
      </p:cxnSp>
      <p:sp>
        <p:nvSpPr>
          <p:cNvPr id="28" name="TextBox 27"/>
          <p:cNvSpPr txBox="1"/>
          <p:nvPr/>
        </p:nvSpPr>
        <p:spPr>
          <a:xfrm>
            <a:off x="2159509" y="1841677"/>
            <a:ext cx="1295400" cy="430887"/>
          </a:xfrm>
          <a:prstGeom prst="rect">
            <a:avLst/>
          </a:prstGeom>
          <a:noFill/>
        </p:spPr>
        <p:txBody>
          <a:bodyPr wrap="square" rtlCol="0">
            <a:spAutoFit/>
          </a:bodyPr>
          <a:lstStyle/>
          <a:p>
            <a:pPr algn="ctr"/>
            <a:r>
              <a:rPr lang="en-US" sz="1100" b="1" dirty="0" smtClean="0">
                <a:solidFill>
                  <a:prstClr val="black"/>
                </a:solidFill>
                <a:latin typeface="Arial" charset="0"/>
              </a:rPr>
              <a:t>Spring 2021 </a:t>
            </a:r>
          </a:p>
          <a:p>
            <a:pPr algn="ctr"/>
            <a:r>
              <a:rPr lang="en-US" sz="1100" b="1" dirty="0" smtClean="0">
                <a:solidFill>
                  <a:prstClr val="black"/>
                </a:solidFill>
                <a:latin typeface="Arial" charset="0"/>
              </a:rPr>
              <a:t>IAMs (4)</a:t>
            </a:r>
            <a:endParaRPr lang="en-US" sz="1100" b="1" dirty="0">
              <a:solidFill>
                <a:prstClr val="black"/>
              </a:solidFill>
              <a:latin typeface="Arial" charset="0"/>
            </a:endParaRPr>
          </a:p>
        </p:txBody>
      </p:sp>
      <p:sp>
        <p:nvSpPr>
          <p:cNvPr id="29" name="TextBox 28"/>
          <p:cNvSpPr txBox="1"/>
          <p:nvPr/>
        </p:nvSpPr>
        <p:spPr>
          <a:xfrm>
            <a:off x="890871" y="1651177"/>
            <a:ext cx="1295400" cy="430887"/>
          </a:xfrm>
          <a:prstGeom prst="rect">
            <a:avLst/>
          </a:prstGeom>
          <a:noFill/>
        </p:spPr>
        <p:txBody>
          <a:bodyPr wrap="square" rtlCol="0">
            <a:spAutoFit/>
          </a:bodyPr>
          <a:lstStyle/>
          <a:p>
            <a:pPr algn="ctr"/>
            <a:r>
              <a:rPr lang="en-US" sz="1100" b="1" dirty="0" smtClean="0">
                <a:solidFill>
                  <a:prstClr val="black"/>
                </a:solidFill>
                <a:latin typeface="Arial" charset="0"/>
              </a:rPr>
              <a:t>Fall 2020 </a:t>
            </a:r>
          </a:p>
          <a:p>
            <a:pPr algn="ctr"/>
            <a:r>
              <a:rPr lang="en-US" sz="1100" b="1" dirty="0" smtClean="0">
                <a:solidFill>
                  <a:prstClr val="black"/>
                </a:solidFill>
                <a:latin typeface="Arial" charset="0"/>
              </a:rPr>
              <a:t>IAMs (3)</a:t>
            </a:r>
            <a:endParaRPr lang="en-US" sz="1100" b="1" dirty="0">
              <a:solidFill>
                <a:prstClr val="black"/>
              </a:solidFill>
              <a:latin typeface="Arial" charset="0"/>
            </a:endParaRPr>
          </a:p>
        </p:txBody>
      </p:sp>
      <p:cxnSp>
        <p:nvCxnSpPr>
          <p:cNvPr id="30" name="Straight Arrow Connector 29"/>
          <p:cNvCxnSpPr/>
          <p:nvPr/>
        </p:nvCxnSpPr>
        <p:spPr>
          <a:xfrm flipH="1">
            <a:off x="965746" y="1877197"/>
            <a:ext cx="241147" cy="213650"/>
          </a:xfrm>
          <a:prstGeom prst="straightConnector1">
            <a:avLst/>
          </a:prstGeom>
          <a:noFill/>
          <a:ln w="28575" cap="flat" cmpd="sng" algn="ctr">
            <a:solidFill>
              <a:sysClr val="windowText" lastClr="000000"/>
            </a:solidFill>
            <a:prstDash val="solid"/>
            <a:tailEnd type="triangle"/>
          </a:ln>
          <a:effectLst/>
        </p:spPr>
      </p:cxnSp>
      <p:sp>
        <p:nvSpPr>
          <p:cNvPr id="31" name="TextBox 30"/>
          <p:cNvSpPr txBox="1"/>
          <p:nvPr/>
        </p:nvSpPr>
        <p:spPr>
          <a:xfrm>
            <a:off x="3383044" y="2393999"/>
            <a:ext cx="1295400" cy="430887"/>
          </a:xfrm>
          <a:prstGeom prst="rect">
            <a:avLst/>
          </a:prstGeom>
          <a:noFill/>
        </p:spPr>
        <p:txBody>
          <a:bodyPr wrap="square" rtlCol="0">
            <a:spAutoFit/>
          </a:bodyPr>
          <a:lstStyle/>
          <a:p>
            <a:pPr algn="ctr"/>
            <a:r>
              <a:rPr lang="en-US" sz="1100" b="1" dirty="0" smtClean="0">
                <a:solidFill>
                  <a:prstClr val="black"/>
                </a:solidFill>
                <a:latin typeface="Arial" charset="0"/>
              </a:rPr>
              <a:t>Fall 2021 </a:t>
            </a:r>
          </a:p>
          <a:p>
            <a:pPr algn="ctr"/>
            <a:r>
              <a:rPr lang="en-US" sz="1100" b="1" dirty="0" smtClean="0">
                <a:solidFill>
                  <a:prstClr val="black"/>
                </a:solidFill>
                <a:latin typeface="Arial" charset="0"/>
              </a:rPr>
              <a:t>IAMs (5)</a:t>
            </a:r>
            <a:endParaRPr lang="en-US" sz="1100" b="1" dirty="0">
              <a:solidFill>
                <a:prstClr val="black"/>
              </a:solidFill>
              <a:latin typeface="Arial" charset="0"/>
            </a:endParaRPr>
          </a:p>
        </p:txBody>
      </p:sp>
      <p:cxnSp>
        <p:nvCxnSpPr>
          <p:cNvPr id="32" name="Straight Arrow Connector 31"/>
          <p:cNvCxnSpPr/>
          <p:nvPr/>
        </p:nvCxnSpPr>
        <p:spPr>
          <a:xfrm flipH="1">
            <a:off x="3239831" y="2693783"/>
            <a:ext cx="417769" cy="202579"/>
          </a:xfrm>
          <a:prstGeom prst="straightConnector1">
            <a:avLst/>
          </a:prstGeom>
          <a:noFill/>
          <a:ln w="28575" cap="flat" cmpd="sng" algn="ctr">
            <a:solidFill>
              <a:sysClr val="windowText" lastClr="000000"/>
            </a:solidFill>
            <a:prstDash val="solid"/>
            <a:tailEnd type="triangle"/>
          </a:ln>
          <a:effectLst/>
        </p:spPr>
      </p:cxnSp>
      <p:sp>
        <p:nvSpPr>
          <p:cNvPr id="33" name="TextBox 143"/>
          <p:cNvSpPr txBox="1"/>
          <p:nvPr/>
        </p:nvSpPr>
        <p:spPr>
          <a:xfrm>
            <a:off x="1295400" y="5138511"/>
            <a:ext cx="7086600" cy="369332"/>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96382" algn="l" rtl="0" fontAlgn="base">
              <a:spcBef>
                <a:spcPct val="0"/>
              </a:spcBef>
              <a:spcAft>
                <a:spcPct val="0"/>
              </a:spcAft>
              <a:defRPr kern="1200">
                <a:solidFill>
                  <a:schemeClr val="tx1"/>
                </a:solidFill>
                <a:latin typeface="Arial" charset="0"/>
                <a:ea typeface="+mn-ea"/>
                <a:cs typeface="+mn-cs"/>
              </a:defRPr>
            </a:lvl2pPr>
            <a:lvl3pPr marL="992764" algn="l" rtl="0" fontAlgn="base">
              <a:spcBef>
                <a:spcPct val="0"/>
              </a:spcBef>
              <a:spcAft>
                <a:spcPct val="0"/>
              </a:spcAft>
              <a:defRPr kern="1200">
                <a:solidFill>
                  <a:schemeClr val="tx1"/>
                </a:solidFill>
                <a:latin typeface="Arial" charset="0"/>
                <a:ea typeface="+mn-ea"/>
                <a:cs typeface="+mn-cs"/>
              </a:defRPr>
            </a:lvl3pPr>
            <a:lvl4pPr marL="1489146" algn="l" rtl="0" fontAlgn="base">
              <a:spcBef>
                <a:spcPct val="0"/>
              </a:spcBef>
              <a:spcAft>
                <a:spcPct val="0"/>
              </a:spcAft>
              <a:defRPr kern="1200">
                <a:solidFill>
                  <a:schemeClr val="tx1"/>
                </a:solidFill>
                <a:latin typeface="Arial" charset="0"/>
                <a:ea typeface="+mn-ea"/>
                <a:cs typeface="+mn-cs"/>
              </a:defRPr>
            </a:lvl4pPr>
            <a:lvl5pPr marL="1985528" algn="l" rtl="0" fontAlgn="base">
              <a:spcBef>
                <a:spcPct val="0"/>
              </a:spcBef>
              <a:spcAft>
                <a:spcPct val="0"/>
              </a:spcAft>
              <a:defRPr kern="1200">
                <a:solidFill>
                  <a:schemeClr val="tx1"/>
                </a:solidFill>
                <a:latin typeface="Arial" charset="0"/>
                <a:ea typeface="+mn-ea"/>
                <a:cs typeface="+mn-cs"/>
              </a:defRPr>
            </a:lvl5pPr>
            <a:lvl6pPr marL="2481910" algn="l" defTabSz="992764" rtl="0" eaLnBrk="1" latinLnBrk="0" hangingPunct="1">
              <a:defRPr kern="1200">
                <a:solidFill>
                  <a:schemeClr val="tx1"/>
                </a:solidFill>
                <a:latin typeface="Arial" charset="0"/>
                <a:ea typeface="+mn-ea"/>
                <a:cs typeface="+mn-cs"/>
              </a:defRPr>
            </a:lvl6pPr>
            <a:lvl7pPr marL="2978292" algn="l" defTabSz="992764" rtl="0" eaLnBrk="1" latinLnBrk="0" hangingPunct="1">
              <a:defRPr kern="1200">
                <a:solidFill>
                  <a:schemeClr val="tx1"/>
                </a:solidFill>
                <a:latin typeface="Arial" charset="0"/>
                <a:ea typeface="+mn-ea"/>
                <a:cs typeface="+mn-cs"/>
              </a:defRPr>
            </a:lvl7pPr>
            <a:lvl8pPr marL="3474674" algn="l" defTabSz="992764" rtl="0" eaLnBrk="1" latinLnBrk="0" hangingPunct="1">
              <a:defRPr kern="1200">
                <a:solidFill>
                  <a:schemeClr val="tx1"/>
                </a:solidFill>
                <a:latin typeface="Arial" charset="0"/>
                <a:ea typeface="+mn-ea"/>
                <a:cs typeface="+mn-cs"/>
              </a:defRPr>
            </a:lvl8pPr>
            <a:lvl9pPr marL="3971056" algn="l" defTabSz="992764" rtl="0" eaLnBrk="1" latinLnBrk="0" hangingPunct="1">
              <a:defRPr kern="1200">
                <a:solidFill>
                  <a:schemeClr val="tx1"/>
                </a:solidFill>
                <a:latin typeface="Arial" charset="0"/>
                <a:ea typeface="+mn-ea"/>
                <a:cs typeface="+mn-cs"/>
              </a:defRPr>
            </a:lvl9pPr>
          </a:lstStyle>
          <a:p>
            <a:r>
              <a:rPr lang="en-US" sz="1800" dirty="0"/>
              <a:t>Fuel required to perform 4.4+ km circular constellation exit (4.4 kg)</a:t>
            </a:r>
          </a:p>
        </p:txBody>
      </p:sp>
      <p:sp>
        <p:nvSpPr>
          <p:cNvPr id="34" name="TextBox 144"/>
          <p:cNvSpPr txBox="1"/>
          <p:nvPr/>
        </p:nvSpPr>
        <p:spPr>
          <a:xfrm>
            <a:off x="1893073" y="5438295"/>
            <a:ext cx="7086600" cy="369332"/>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96382" algn="l" rtl="0" fontAlgn="base">
              <a:spcBef>
                <a:spcPct val="0"/>
              </a:spcBef>
              <a:spcAft>
                <a:spcPct val="0"/>
              </a:spcAft>
              <a:defRPr kern="1200">
                <a:solidFill>
                  <a:schemeClr val="tx1"/>
                </a:solidFill>
                <a:latin typeface="Arial" charset="0"/>
                <a:ea typeface="+mn-ea"/>
                <a:cs typeface="+mn-cs"/>
              </a:defRPr>
            </a:lvl2pPr>
            <a:lvl3pPr marL="992764" algn="l" rtl="0" fontAlgn="base">
              <a:spcBef>
                <a:spcPct val="0"/>
              </a:spcBef>
              <a:spcAft>
                <a:spcPct val="0"/>
              </a:spcAft>
              <a:defRPr kern="1200">
                <a:solidFill>
                  <a:schemeClr val="tx1"/>
                </a:solidFill>
                <a:latin typeface="Arial" charset="0"/>
                <a:ea typeface="+mn-ea"/>
                <a:cs typeface="+mn-cs"/>
              </a:defRPr>
            </a:lvl3pPr>
            <a:lvl4pPr marL="1489146" algn="l" rtl="0" fontAlgn="base">
              <a:spcBef>
                <a:spcPct val="0"/>
              </a:spcBef>
              <a:spcAft>
                <a:spcPct val="0"/>
              </a:spcAft>
              <a:defRPr kern="1200">
                <a:solidFill>
                  <a:schemeClr val="tx1"/>
                </a:solidFill>
                <a:latin typeface="Arial" charset="0"/>
                <a:ea typeface="+mn-ea"/>
                <a:cs typeface="+mn-cs"/>
              </a:defRPr>
            </a:lvl4pPr>
            <a:lvl5pPr marL="1985528" algn="l" rtl="0" fontAlgn="base">
              <a:spcBef>
                <a:spcPct val="0"/>
              </a:spcBef>
              <a:spcAft>
                <a:spcPct val="0"/>
              </a:spcAft>
              <a:defRPr kern="1200">
                <a:solidFill>
                  <a:schemeClr val="tx1"/>
                </a:solidFill>
                <a:latin typeface="Arial" charset="0"/>
                <a:ea typeface="+mn-ea"/>
                <a:cs typeface="+mn-cs"/>
              </a:defRPr>
            </a:lvl5pPr>
            <a:lvl6pPr marL="2481910" algn="l" defTabSz="992764" rtl="0" eaLnBrk="1" latinLnBrk="0" hangingPunct="1">
              <a:defRPr kern="1200">
                <a:solidFill>
                  <a:schemeClr val="tx1"/>
                </a:solidFill>
                <a:latin typeface="Arial" charset="0"/>
                <a:ea typeface="+mn-ea"/>
                <a:cs typeface="+mn-cs"/>
              </a:defRPr>
            </a:lvl6pPr>
            <a:lvl7pPr marL="2978292" algn="l" defTabSz="992764" rtl="0" eaLnBrk="1" latinLnBrk="0" hangingPunct="1">
              <a:defRPr kern="1200">
                <a:solidFill>
                  <a:schemeClr val="tx1"/>
                </a:solidFill>
                <a:latin typeface="Arial" charset="0"/>
                <a:ea typeface="+mn-ea"/>
                <a:cs typeface="+mn-cs"/>
              </a:defRPr>
            </a:lvl7pPr>
            <a:lvl8pPr marL="3474674" algn="l" defTabSz="992764" rtl="0" eaLnBrk="1" latinLnBrk="0" hangingPunct="1">
              <a:defRPr kern="1200">
                <a:solidFill>
                  <a:schemeClr val="tx1"/>
                </a:solidFill>
                <a:latin typeface="Arial" charset="0"/>
                <a:ea typeface="+mn-ea"/>
                <a:cs typeface="+mn-cs"/>
              </a:defRPr>
            </a:lvl8pPr>
            <a:lvl9pPr marL="3971056" algn="l" defTabSz="992764" rtl="0" eaLnBrk="1" latinLnBrk="0" hangingPunct="1">
              <a:defRPr kern="1200">
                <a:solidFill>
                  <a:schemeClr val="tx1"/>
                </a:solidFill>
                <a:latin typeface="Arial" charset="0"/>
                <a:ea typeface="+mn-ea"/>
                <a:cs typeface="+mn-cs"/>
              </a:defRPr>
            </a:lvl9pPr>
          </a:lstStyle>
          <a:p>
            <a:r>
              <a:rPr lang="en-US" sz="1800" dirty="0"/>
              <a:t>Estimated uncertainty in EOL fuel measurements (4.8 kg)</a:t>
            </a:r>
          </a:p>
        </p:txBody>
      </p:sp>
      <p:sp>
        <p:nvSpPr>
          <p:cNvPr id="35" name="TextBox 147"/>
          <p:cNvSpPr txBox="1"/>
          <p:nvPr/>
        </p:nvSpPr>
        <p:spPr>
          <a:xfrm>
            <a:off x="689113" y="4433907"/>
            <a:ext cx="2005308" cy="315748"/>
          </a:xfrm>
          <a:prstGeom prst="rect">
            <a:avLst/>
          </a:prstGeom>
          <a:solidFill>
            <a:srgbClr val="CC8033"/>
          </a:solidFill>
          <a:ln>
            <a:solidFill>
              <a:schemeClr val="tx1"/>
            </a:solidFill>
          </a:ln>
        </p:spPr>
        <p:txBody>
          <a:bodyPr wrap="square" rtlCol="0">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96382" algn="l" rtl="0" fontAlgn="base">
              <a:spcBef>
                <a:spcPct val="0"/>
              </a:spcBef>
              <a:spcAft>
                <a:spcPct val="0"/>
              </a:spcAft>
              <a:defRPr kern="1200">
                <a:solidFill>
                  <a:schemeClr val="tx1"/>
                </a:solidFill>
                <a:latin typeface="Arial" charset="0"/>
                <a:ea typeface="+mn-ea"/>
                <a:cs typeface="+mn-cs"/>
              </a:defRPr>
            </a:lvl2pPr>
            <a:lvl3pPr marL="992764" algn="l" rtl="0" fontAlgn="base">
              <a:spcBef>
                <a:spcPct val="0"/>
              </a:spcBef>
              <a:spcAft>
                <a:spcPct val="0"/>
              </a:spcAft>
              <a:defRPr kern="1200">
                <a:solidFill>
                  <a:schemeClr val="tx1"/>
                </a:solidFill>
                <a:latin typeface="Arial" charset="0"/>
                <a:ea typeface="+mn-ea"/>
                <a:cs typeface="+mn-cs"/>
              </a:defRPr>
            </a:lvl3pPr>
            <a:lvl4pPr marL="1489146" algn="l" rtl="0" fontAlgn="base">
              <a:spcBef>
                <a:spcPct val="0"/>
              </a:spcBef>
              <a:spcAft>
                <a:spcPct val="0"/>
              </a:spcAft>
              <a:defRPr kern="1200">
                <a:solidFill>
                  <a:schemeClr val="tx1"/>
                </a:solidFill>
                <a:latin typeface="Arial" charset="0"/>
                <a:ea typeface="+mn-ea"/>
                <a:cs typeface="+mn-cs"/>
              </a:defRPr>
            </a:lvl4pPr>
            <a:lvl5pPr marL="1985528" algn="l" rtl="0" fontAlgn="base">
              <a:spcBef>
                <a:spcPct val="0"/>
              </a:spcBef>
              <a:spcAft>
                <a:spcPct val="0"/>
              </a:spcAft>
              <a:defRPr kern="1200">
                <a:solidFill>
                  <a:schemeClr val="tx1"/>
                </a:solidFill>
                <a:latin typeface="Arial" charset="0"/>
                <a:ea typeface="+mn-ea"/>
                <a:cs typeface="+mn-cs"/>
              </a:defRPr>
            </a:lvl5pPr>
            <a:lvl6pPr marL="2481910" algn="l" defTabSz="992764" rtl="0" eaLnBrk="1" latinLnBrk="0" hangingPunct="1">
              <a:defRPr kern="1200">
                <a:solidFill>
                  <a:schemeClr val="tx1"/>
                </a:solidFill>
                <a:latin typeface="Arial" charset="0"/>
                <a:ea typeface="+mn-ea"/>
                <a:cs typeface="+mn-cs"/>
              </a:defRPr>
            </a:lvl6pPr>
            <a:lvl7pPr marL="2978292" algn="l" defTabSz="992764" rtl="0" eaLnBrk="1" latinLnBrk="0" hangingPunct="1">
              <a:defRPr kern="1200">
                <a:solidFill>
                  <a:schemeClr val="tx1"/>
                </a:solidFill>
                <a:latin typeface="Arial" charset="0"/>
                <a:ea typeface="+mn-ea"/>
                <a:cs typeface="+mn-cs"/>
              </a:defRPr>
            </a:lvl7pPr>
            <a:lvl8pPr marL="3474674" algn="l" defTabSz="992764" rtl="0" eaLnBrk="1" latinLnBrk="0" hangingPunct="1">
              <a:defRPr kern="1200">
                <a:solidFill>
                  <a:schemeClr val="tx1"/>
                </a:solidFill>
                <a:latin typeface="Arial" charset="0"/>
                <a:ea typeface="+mn-ea"/>
                <a:cs typeface="+mn-cs"/>
              </a:defRPr>
            </a:lvl8pPr>
            <a:lvl9pPr marL="3971056" algn="l" defTabSz="992764" rtl="0" eaLnBrk="1" latinLnBrk="0" hangingPunct="1">
              <a:defRPr kern="1200">
                <a:solidFill>
                  <a:schemeClr val="tx1"/>
                </a:solidFill>
                <a:latin typeface="Arial" charset="0"/>
                <a:ea typeface="+mn-ea"/>
                <a:cs typeface="+mn-cs"/>
              </a:defRPr>
            </a:lvl9pPr>
          </a:lstStyle>
          <a:p>
            <a:r>
              <a:rPr lang="en-US" sz="1400" dirty="0"/>
              <a:t>Unusable Fuel (1.2 kg)</a:t>
            </a:r>
          </a:p>
        </p:txBody>
      </p:sp>
      <p:cxnSp>
        <p:nvCxnSpPr>
          <p:cNvPr id="36" name="Straight Arrow Connector 35"/>
          <p:cNvCxnSpPr/>
          <p:nvPr/>
        </p:nvCxnSpPr>
        <p:spPr>
          <a:xfrm>
            <a:off x="762000" y="4749654"/>
            <a:ext cx="0" cy="114300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7" name="TextBox 145"/>
          <p:cNvSpPr txBox="1"/>
          <p:nvPr/>
        </p:nvSpPr>
        <p:spPr>
          <a:xfrm>
            <a:off x="890871" y="4779841"/>
            <a:ext cx="2877548" cy="307777"/>
          </a:xfrm>
          <a:prstGeom prst="rect">
            <a:avLst/>
          </a:prstGeom>
          <a:solidFill>
            <a:srgbClr val="8E8474"/>
          </a:solidFill>
          <a:ln>
            <a:solidFill>
              <a:schemeClr val="tx1"/>
            </a:solidFill>
          </a:ln>
        </p:spPr>
        <p:txBody>
          <a:bodyPr wrap="square" rtlCol="0">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96382" algn="l" rtl="0" fontAlgn="base">
              <a:spcBef>
                <a:spcPct val="0"/>
              </a:spcBef>
              <a:spcAft>
                <a:spcPct val="0"/>
              </a:spcAft>
              <a:defRPr kern="1200">
                <a:solidFill>
                  <a:schemeClr val="tx1"/>
                </a:solidFill>
                <a:latin typeface="Arial" charset="0"/>
                <a:ea typeface="+mn-ea"/>
                <a:cs typeface="+mn-cs"/>
              </a:defRPr>
            </a:lvl2pPr>
            <a:lvl3pPr marL="992764" algn="l" rtl="0" fontAlgn="base">
              <a:spcBef>
                <a:spcPct val="0"/>
              </a:spcBef>
              <a:spcAft>
                <a:spcPct val="0"/>
              </a:spcAft>
              <a:defRPr kern="1200">
                <a:solidFill>
                  <a:schemeClr val="tx1"/>
                </a:solidFill>
                <a:latin typeface="Arial" charset="0"/>
                <a:ea typeface="+mn-ea"/>
                <a:cs typeface="+mn-cs"/>
              </a:defRPr>
            </a:lvl3pPr>
            <a:lvl4pPr marL="1489146" algn="l" rtl="0" fontAlgn="base">
              <a:spcBef>
                <a:spcPct val="0"/>
              </a:spcBef>
              <a:spcAft>
                <a:spcPct val="0"/>
              </a:spcAft>
              <a:defRPr kern="1200">
                <a:solidFill>
                  <a:schemeClr val="tx1"/>
                </a:solidFill>
                <a:latin typeface="Arial" charset="0"/>
                <a:ea typeface="+mn-ea"/>
                <a:cs typeface="+mn-cs"/>
              </a:defRPr>
            </a:lvl4pPr>
            <a:lvl5pPr marL="1985528" algn="l" rtl="0" fontAlgn="base">
              <a:spcBef>
                <a:spcPct val="0"/>
              </a:spcBef>
              <a:spcAft>
                <a:spcPct val="0"/>
              </a:spcAft>
              <a:defRPr kern="1200">
                <a:solidFill>
                  <a:schemeClr val="tx1"/>
                </a:solidFill>
                <a:latin typeface="Arial" charset="0"/>
                <a:ea typeface="+mn-ea"/>
                <a:cs typeface="+mn-cs"/>
              </a:defRPr>
            </a:lvl5pPr>
            <a:lvl6pPr marL="2481910" algn="l" defTabSz="992764" rtl="0" eaLnBrk="1" latinLnBrk="0" hangingPunct="1">
              <a:defRPr kern="1200">
                <a:solidFill>
                  <a:schemeClr val="tx1"/>
                </a:solidFill>
                <a:latin typeface="Arial" charset="0"/>
                <a:ea typeface="+mn-ea"/>
                <a:cs typeface="+mn-cs"/>
              </a:defRPr>
            </a:lvl6pPr>
            <a:lvl7pPr marL="2978292" algn="l" defTabSz="992764" rtl="0" eaLnBrk="1" latinLnBrk="0" hangingPunct="1">
              <a:defRPr kern="1200">
                <a:solidFill>
                  <a:schemeClr val="tx1"/>
                </a:solidFill>
                <a:latin typeface="Arial" charset="0"/>
                <a:ea typeface="+mn-ea"/>
                <a:cs typeface="+mn-cs"/>
              </a:defRPr>
            </a:lvl7pPr>
            <a:lvl8pPr marL="3474674" algn="l" defTabSz="992764" rtl="0" eaLnBrk="1" latinLnBrk="0" hangingPunct="1">
              <a:defRPr kern="1200">
                <a:solidFill>
                  <a:schemeClr val="tx1"/>
                </a:solidFill>
                <a:latin typeface="Arial" charset="0"/>
                <a:ea typeface="+mn-ea"/>
                <a:cs typeface="+mn-cs"/>
              </a:defRPr>
            </a:lvl8pPr>
            <a:lvl9pPr marL="3971056" algn="l" defTabSz="992764" rtl="0" eaLnBrk="1" latinLnBrk="0" hangingPunct="1">
              <a:defRPr kern="1200">
                <a:solidFill>
                  <a:schemeClr val="tx1"/>
                </a:solidFill>
                <a:latin typeface="Arial" charset="0"/>
                <a:ea typeface="+mn-ea"/>
                <a:cs typeface="+mn-cs"/>
              </a:defRPr>
            </a:lvl9pPr>
          </a:lstStyle>
          <a:p>
            <a:r>
              <a:rPr lang="en-US" sz="1400" dirty="0"/>
              <a:t>Fuel Reserved for RMMs (0.8 kg)</a:t>
            </a:r>
          </a:p>
        </p:txBody>
      </p:sp>
      <p:cxnSp>
        <p:nvCxnSpPr>
          <p:cNvPr id="38" name="Straight Arrow Connector 37"/>
          <p:cNvCxnSpPr/>
          <p:nvPr/>
        </p:nvCxnSpPr>
        <p:spPr>
          <a:xfrm>
            <a:off x="990600" y="5090509"/>
            <a:ext cx="0" cy="731520"/>
          </a:xfrm>
          <a:prstGeom prst="straightConnector1">
            <a:avLst/>
          </a:prstGeom>
          <a:ln w="19050">
            <a:solidFill>
              <a:srgbClr val="0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6366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itle 5"/>
          <p:cNvSpPr>
            <a:spLocks noGrp="1"/>
          </p:cNvSpPr>
          <p:nvPr>
            <p:ph type="title"/>
          </p:nvPr>
        </p:nvSpPr>
        <p:spPr>
          <a:xfrm>
            <a:off x="533400" y="182880"/>
            <a:ext cx="8229600" cy="762000"/>
          </a:xfrm>
        </p:spPr>
        <p:txBody>
          <a:bodyPr vert="horz" lIns="91440" tIns="45720" rIns="91440" bIns="45720" rtlCol="0" anchor="ctr">
            <a:normAutofit fontScale="90000"/>
          </a:bodyPr>
          <a:lstStyle/>
          <a:p>
            <a:r>
              <a:rPr lang="en-US" sz="3100" b="1" dirty="0" smtClean="0">
                <a:solidFill>
                  <a:schemeClr val="tx1"/>
                </a:solidFill>
                <a:cs typeface="Arial" pitchFamily="34" charset="0"/>
              </a:rPr>
              <a:t>Aura </a:t>
            </a:r>
            <a:r>
              <a:rPr lang="en-US" sz="3100" b="1" dirty="0">
                <a:solidFill>
                  <a:schemeClr val="tx1"/>
                </a:solidFill>
                <a:cs typeface="Arial" pitchFamily="34" charset="0"/>
              </a:rPr>
              <a:t>End of Mission </a:t>
            </a:r>
            <a:r>
              <a:rPr lang="en-US" sz="3100" b="1" dirty="0" smtClean="0">
                <a:solidFill>
                  <a:schemeClr val="tx1"/>
                </a:solidFill>
                <a:cs typeface="Arial" pitchFamily="34" charset="0"/>
              </a:rPr>
              <a:t>Plan (EOMP)</a:t>
            </a:r>
            <a:r>
              <a:rPr lang="en-US" sz="2000" b="1" dirty="0" smtClean="0">
                <a:solidFill>
                  <a:srgbClr val="0000FF"/>
                </a:solidFill>
                <a:cs typeface="Arial" pitchFamily="34" charset="0"/>
              </a:rPr>
              <a:t/>
            </a:r>
            <a:br>
              <a:rPr lang="en-US" sz="2000" b="1" dirty="0" smtClean="0">
                <a:solidFill>
                  <a:srgbClr val="0000FF"/>
                </a:solidFill>
                <a:cs typeface="Arial" pitchFamily="34" charset="0"/>
              </a:rPr>
            </a:br>
            <a:r>
              <a:rPr lang="en-US" sz="2200" dirty="0" smtClean="0">
                <a:solidFill>
                  <a:srgbClr val="0000FF"/>
                </a:solidFill>
                <a:cs typeface="Arial" pitchFamily="34" charset="0"/>
              </a:rPr>
              <a:t>(No Change - Rev. D Updated Fall 2019)</a:t>
            </a:r>
            <a:endParaRPr lang="en-US" sz="2200" b="1" dirty="0">
              <a:solidFill>
                <a:srgbClr val="0000FF"/>
              </a:solidFill>
              <a:cs typeface="Arial" pitchFamily="34" charset="0"/>
            </a:endParaRPr>
          </a:p>
        </p:txBody>
      </p:sp>
      <p:pic>
        <p:nvPicPr>
          <p:cNvPr id="9" name="Picture 2"/>
          <p:cNvPicPr>
            <a:picLocks noChangeAspect="1" noChangeArrowheads="1"/>
          </p:cNvPicPr>
          <p:nvPr/>
        </p:nvPicPr>
        <p:blipFill rotWithShape="1">
          <a:blip r:embed="rId2" cstate="print"/>
          <a:srcRect l="25781" t="29657" r="27344" b="8333"/>
          <a:stretch/>
        </p:blipFill>
        <p:spPr bwMode="auto">
          <a:xfrm>
            <a:off x="5791200" y="1295400"/>
            <a:ext cx="2468880" cy="2857769"/>
          </a:xfrm>
          <a:prstGeom prst="rect">
            <a:avLst/>
          </a:prstGeom>
          <a:noFill/>
          <a:ln w="3175">
            <a:solidFill>
              <a:schemeClr val="tx1"/>
            </a:solidFill>
            <a:miter lim="800000"/>
            <a:headEnd/>
            <a:tailEnd/>
          </a:ln>
        </p:spPr>
      </p:pic>
      <p:pic>
        <p:nvPicPr>
          <p:cNvPr id="6" name="Picture 5"/>
          <p:cNvPicPr>
            <a:picLocks noChangeAspect="1" noChangeArrowheads="1"/>
          </p:cNvPicPr>
          <p:nvPr/>
        </p:nvPicPr>
        <p:blipFill rotWithShape="1">
          <a:blip r:embed="rId3" cstate="print"/>
          <a:srcRect l="11250" t="19000" r="51250" b="15395"/>
          <a:stretch/>
        </p:blipFill>
        <p:spPr bwMode="auto">
          <a:xfrm>
            <a:off x="5943600" y="1550901"/>
            <a:ext cx="2468880" cy="3224404"/>
          </a:xfrm>
          <a:prstGeom prst="rect">
            <a:avLst/>
          </a:prstGeom>
          <a:noFill/>
          <a:ln w="3175">
            <a:solidFill>
              <a:schemeClr val="tx1"/>
            </a:solidFill>
            <a:miter lim="800000"/>
            <a:headEnd/>
            <a:tailEnd/>
          </a:ln>
        </p:spPr>
      </p:pic>
      <p:sp>
        <p:nvSpPr>
          <p:cNvPr id="8" name="Content Placeholder 6"/>
          <p:cNvSpPr>
            <a:spLocks noGrp="1"/>
          </p:cNvSpPr>
          <p:nvPr>
            <p:ph sz="half" idx="1"/>
          </p:nvPr>
        </p:nvSpPr>
        <p:spPr>
          <a:xfrm>
            <a:off x="228599" y="1066800"/>
            <a:ext cx="5791201" cy="5410200"/>
          </a:xfrm>
        </p:spPr>
        <p:txBody>
          <a:bodyPr>
            <a:noAutofit/>
          </a:bodyPr>
          <a:lstStyle/>
          <a:p>
            <a:pPr>
              <a:defRPr/>
            </a:pPr>
            <a:r>
              <a:rPr lang="en-US" sz="1500" dirty="0" smtClean="0">
                <a:ea typeface="MS PGothic" pitchFamily="34" charset="-128"/>
              </a:rPr>
              <a:t>Initial draft February 2009</a:t>
            </a:r>
          </a:p>
          <a:p>
            <a:pPr>
              <a:defRPr/>
            </a:pPr>
            <a:r>
              <a:rPr lang="en-US" sz="1500" dirty="0" smtClean="0">
                <a:ea typeface="MS PGothic" pitchFamily="34" charset="-128"/>
              </a:rPr>
              <a:t>Produced the first “Interim” End of Mission Plan (EOMP) in May 2011</a:t>
            </a:r>
          </a:p>
          <a:p>
            <a:pPr lvl="1">
              <a:defRPr/>
            </a:pPr>
            <a:r>
              <a:rPr lang="en-US" sz="1300" dirty="0" smtClean="0">
                <a:ea typeface="MS PGothic" pitchFamily="34" charset="-128"/>
              </a:rPr>
              <a:t>Approved by NASA HQ  July 2011</a:t>
            </a:r>
          </a:p>
          <a:p>
            <a:pPr>
              <a:defRPr/>
            </a:pPr>
            <a:r>
              <a:rPr lang="en-US" sz="1500" dirty="0" smtClean="0">
                <a:ea typeface="MS PGothic" pitchFamily="34" charset="-128"/>
              </a:rPr>
              <a:t>Produced EOMP Rev A: February 2013</a:t>
            </a:r>
          </a:p>
          <a:p>
            <a:pPr lvl="1">
              <a:defRPr/>
            </a:pPr>
            <a:r>
              <a:rPr lang="en-US" sz="1300" dirty="0" smtClean="0">
                <a:ea typeface="MS PGothic" pitchFamily="34" charset="-128"/>
              </a:rPr>
              <a:t>Updated Lifetime estimates, Small Object Collision Assessment</a:t>
            </a:r>
          </a:p>
          <a:p>
            <a:pPr lvl="1">
              <a:defRPr/>
            </a:pPr>
            <a:r>
              <a:rPr lang="en-US" sz="1300" dirty="0">
                <a:ea typeface="MS PGothic" pitchFamily="34" charset="-128"/>
              </a:rPr>
              <a:t>Waivers were approved in May </a:t>
            </a:r>
            <a:r>
              <a:rPr lang="en-US" sz="1300" dirty="0" smtClean="0">
                <a:ea typeface="MS PGothic" pitchFamily="34" charset="-128"/>
              </a:rPr>
              <a:t>2013</a:t>
            </a:r>
          </a:p>
          <a:p>
            <a:pPr>
              <a:defRPr/>
            </a:pPr>
            <a:r>
              <a:rPr lang="en-US" sz="1500" dirty="0" smtClean="0">
                <a:ea typeface="MS PGothic" pitchFamily="34" charset="-128"/>
              </a:rPr>
              <a:t>Produced EOMP Rev B: February 2015</a:t>
            </a:r>
          </a:p>
          <a:p>
            <a:pPr lvl="1">
              <a:defRPr/>
            </a:pPr>
            <a:r>
              <a:rPr lang="en-US" sz="1300" dirty="0" smtClean="0">
                <a:ea typeface="MS PGothic" pitchFamily="34" charset="-128"/>
              </a:rPr>
              <a:t>Updated Lifetime Estimate</a:t>
            </a:r>
            <a:endParaRPr lang="en-US" sz="1300" dirty="0">
              <a:ea typeface="MS PGothic" pitchFamily="34" charset="-128"/>
            </a:endParaRPr>
          </a:p>
          <a:p>
            <a:pPr>
              <a:defRPr/>
            </a:pPr>
            <a:r>
              <a:rPr lang="en-US" sz="1500" dirty="0" smtClean="0">
                <a:ea typeface="MS PGothic" pitchFamily="34" charset="-128"/>
              </a:rPr>
              <a:t>Produced EOMP Rev C: August 2017 </a:t>
            </a:r>
            <a:endParaRPr lang="en-US" sz="1500" dirty="0">
              <a:ea typeface="MS PGothic" pitchFamily="34" charset="-128"/>
            </a:endParaRPr>
          </a:p>
          <a:p>
            <a:pPr lvl="1">
              <a:defRPr/>
            </a:pPr>
            <a:r>
              <a:rPr lang="en-US" sz="1300" dirty="0" smtClean="0">
                <a:ea typeface="MS PGothic" pitchFamily="34" charset="-128"/>
              </a:rPr>
              <a:t>Lifetime estimates (as of 12/2016) &amp; Reliability estimates</a:t>
            </a:r>
          </a:p>
          <a:p>
            <a:pPr>
              <a:defRPr/>
            </a:pPr>
            <a:r>
              <a:rPr lang="en-US" sz="1500" dirty="0" smtClean="0">
                <a:ea typeface="MS PGothic" pitchFamily="34" charset="-128"/>
              </a:rPr>
              <a:t>Produced EOMP Rev D: November 2019 </a:t>
            </a:r>
            <a:r>
              <a:rPr lang="en-US" sz="1500" dirty="0" smtClean="0">
                <a:solidFill>
                  <a:srgbClr val="0000FF"/>
                </a:solidFill>
                <a:ea typeface="MS PGothic" pitchFamily="34" charset="-128"/>
              </a:rPr>
              <a:t>(Under Review)</a:t>
            </a:r>
          </a:p>
          <a:p>
            <a:pPr lvl="1">
              <a:defRPr/>
            </a:pPr>
            <a:r>
              <a:rPr lang="en-US" sz="1100" dirty="0" smtClean="0">
                <a:ea typeface="MS PGothic" pitchFamily="34" charset="-128"/>
              </a:rPr>
              <a:t>Lifetime and Reliability estimates as of October 2019</a:t>
            </a:r>
            <a:endParaRPr lang="en-US" sz="1100" dirty="0">
              <a:ea typeface="MS PGothic" pitchFamily="34" charset="-128"/>
            </a:endParaRPr>
          </a:p>
          <a:p>
            <a:pPr>
              <a:defRPr/>
            </a:pPr>
            <a:r>
              <a:rPr lang="en-US" sz="1500" dirty="0" smtClean="0">
                <a:ea typeface="MS PGothic" pitchFamily="34" charset="-128"/>
              </a:rPr>
              <a:t>Content Synopsis:</a:t>
            </a:r>
          </a:p>
          <a:p>
            <a:pPr lvl="1">
              <a:defRPr/>
            </a:pPr>
            <a:r>
              <a:rPr lang="en-US" sz="1300" dirty="0" smtClean="0">
                <a:ea typeface="MS PGothic" pitchFamily="34" charset="-128"/>
              </a:rPr>
              <a:t>Safely exit the A-Train Constellation</a:t>
            </a:r>
          </a:p>
          <a:p>
            <a:pPr lvl="1">
              <a:defRPr/>
            </a:pPr>
            <a:r>
              <a:rPr lang="en-US" sz="1300" dirty="0" smtClean="0">
                <a:ea typeface="MS PGothic" pitchFamily="34" charset="-128"/>
              </a:rPr>
              <a:t>Passivate Aura to the extent possible for uncontrolled reentry</a:t>
            </a:r>
          </a:p>
          <a:p>
            <a:pPr lvl="1">
              <a:defRPr/>
            </a:pPr>
            <a:r>
              <a:rPr lang="en-US" sz="1300" dirty="0" smtClean="0">
                <a:ea typeface="MS PGothic" pitchFamily="34" charset="-128"/>
              </a:rPr>
              <a:t>Aura has </a:t>
            </a:r>
            <a:r>
              <a:rPr lang="en-US" sz="1300" b="1" dirty="0" smtClean="0">
                <a:ea typeface="MS PGothic" pitchFamily="34" charset="-128"/>
              </a:rPr>
              <a:t>five (5)</a:t>
            </a:r>
            <a:r>
              <a:rPr lang="en-US" sz="1300" dirty="0" smtClean="0">
                <a:ea typeface="MS PGothic" pitchFamily="34" charset="-128"/>
              </a:rPr>
              <a:t> approved waivers for passivation</a:t>
            </a:r>
          </a:p>
          <a:p>
            <a:pPr lvl="2">
              <a:defRPr/>
            </a:pPr>
            <a:r>
              <a:rPr lang="en-US" sz="1100" dirty="0" smtClean="0">
                <a:ea typeface="MS PGothic" pitchFamily="34" charset="-128"/>
              </a:rPr>
              <a:t>Pressurant Passivation, Large Object Collision Probability, Small Object Collision Probability, Orbital Lifetime (30-Year), and Re-entry Risk (Un-controlled)</a:t>
            </a:r>
          </a:p>
          <a:p>
            <a:pPr>
              <a:defRPr/>
            </a:pPr>
            <a:r>
              <a:rPr lang="en-US" sz="1500" dirty="0" smtClean="0">
                <a:ea typeface="MS PGothic" pitchFamily="34" charset="-128"/>
              </a:rPr>
              <a:t>Final </a:t>
            </a:r>
            <a:r>
              <a:rPr lang="en-US" sz="1500" dirty="0">
                <a:ea typeface="MS PGothic" pitchFamily="34" charset="-128"/>
              </a:rPr>
              <a:t>will be produced 60 days before End of Mission</a:t>
            </a:r>
          </a:p>
          <a:p>
            <a:pPr lvl="1">
              <a:defRPr/>
            </a:pPr>
            <a:endParaRPr lang="en-US" sz="1300" b="1" dirty="0" smtClean="0">
              <a:ea typeface="MS PGothic" pitchFamily="34" charset="-128"/>
            </a:endParaRPr>
          </a:p>
        </p:txBody>
      </p:sp>
      <p:pic>
        <p:nvPicPr>
          <p:cNvPr id="12" name="Picture 11"/>
          <p:cNvPicPr>
            <a:picLocks noChangeAspect="1"/>
          </p:cNvPicPr>
          <p:nvPr/>
        </p:nvPicPr>
        <p:blipFill rotWithShape="1">
          <a:blip r:embed="rId4"/>
          <a:srcRect l="8500" t="17111" r="51500" b="8222"/>
          <a:stretch/>
        </p:blipFill>
        <p:spPr>
          <a:xfrm>
            <a:off x="6096000" y="1934418"/>
            <a:ext cx="2468880" cy="3096388"/>
          </a:xfrm>
          <a:prstGeom prst="rect">
            <a:avLst/>
          </a:prstGeom>
          <a:ln w="3175">
            <a:solidFill>
              <a:schemeClr val="tx1"/>
            </a:solidFill>
          </a:ln>
        </p:spPr>
      </p:pic>
      <p:sp>
        <p:nvSpPr>
          <p:cNvPr id="3" name="Footer Placeholder 2"/>
          <p:cNvSpPr>
            <a:spLocks noGrp="1"/>
          </p:cNvSpPr>
          <p:nvPr>
            <p:ph type="ftr" sz="quarter" idx="10"/>
          </p:nvPr>
        </p:nvSpPr>
        <p:spPr/>
        <p:txBody>
          <a:bodyPr/>
          <a:lstStyle/>
          <a:p>
            <a:pPr>
              <a:defRPr/>
            </a:pPr>
            <a:r>
              <a:rPr lang="en-US" smtClean="0"/>
              <a:t>ESC MOWG - September 2020</a:t>
            </a:r>
            <a:endParaRPr lang="en-US" dirty="0"/>
          </a:p>
        </p:txBody>
      </p:sp>
      <p:pic>
        <p:nvPicPr>
          <p:cNvPr id="4" name="Picture 3"/>
          <p:cNvPicPr>
            <a:picLocks/>
          </p:cNvPicPr>
          <p:nvPr/>
        </p:nvPicPr>
        <p:blipFill>
          <a:blip r:embed="rId5"/>
          <a:stretch>
            <a:fillRect/>
          </a:stretch>
        </p:blipFill>
        <p:spPr>
          <a:xfrm>
            <a:off x="6294120" y="2301240"/>
            <a:ext cx="2468880" cy="3108960"/>
          </a:xfrm>
          <a:prstGeom prst="rect">
            <a:avLst/>
          </a:prstGeom>
          <a:ln>
            <a:solidFill>
              <a:schemeClr val="tx1"/>
            </a:solidFill>
          </a:ln>
        </p:spPr>
      </p:pic>
      <p:pic>
        <p:nvPicPr>
          <p:cNvPr id="2" name="Picture 1"/>
          <p:cNvPicPr>
            <a:picLocks/>
          </p:cNvPicPr>
          <p:nvPr/>
        </p:nvPicPr>
        <p:blipFill>
          <a:blip r:embed="rId6"/>
          <a:stretch>
            <a:fillRect/>
          </a:stretch>
        </p:blipFill>
        <p:spPr>
          <a:xfrm>
            <a:off x="6400800" y="2590800"/>
            <a:ext cx="2468880" cy="3108960"/>
          </a:xfrm>
          <a:prstGeom prst="rect">
            <a:avLst/>
          </a:prstGeom>
          <a:ln>
            <a:solidFill>
              <a:srgbClr val="0000FF"/>
            </a:solidFill>
          </a:ln>
        </p:spPr>
      </p:pic>
    </p:spTree>
    <p:extLst>
      <p:ext uri="{BB962C8B-B14F-4D97-AF65-F5344CB8AC3E}">
        <p14:creationId xmlns:p14="http://schemas.microsoft.com/office/powerpoint/2010/main" val="40609436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2"/>
          <p:cNvSpPr>
            <a:spLocks noGrp="1" noChangeArrowheads="1"/>
          </p:cNvSpPr>
          <p:nvPr>
            <p:ph type="title"/>
          </p:nvPr>
        </p:nvSpPr>
        <p:spPr/>
        <p:txBody>
          <a:bodyPr/>
          <a:lstStyle/>
          <a:p>
            <a:r>
              <a:rPr lang="en-US" sz="3200" dirty="0" smtClean="0"/>
              <a:t>Summary</a:t>
            </a:r>
          </a:p>
        </p:txBody>
      </p:sp>
      <p:sp>
        <p:nvSpPr>
          <p:cNvPr id="29701" name="Rectangle 3"/>
          <p:cNvSpPr>
            <a:spLocks noGrp="1" noChangeArrowheads="1"/>
          </p:cNvSpPr>
          <p:nvPr>
            <p:ph type="body" idx="1"/>
          </p:nvPr>
        </p:nvSpPr>
        <p:spPr>
          <a:xfrm>
            <a:off x="182880" y="1097280"/>
            <a:ext cx="8732520" cy="5334000"/>
          </a:xfrm>
          <a:noFill/>
        </p:spPr>
        <p:txBody>
          <a:bodyPr/>
          <a:lstStyle/>
          <a:p>
            <a:pPr>
              <a:lnSpc>
                <a:spcPct val="90000"/>
              </a:lnSpc>
            </a:pPr>
            <a:r>
              <a:rPr lang="en-US" sz="1800" dirty="0" smtClean="0"/>
              <a:t>Spacecraft Status – </a:t>
            </a:r>
            <a:r>
              <a:rPr lang="en-US" sz="1800" dirty="0" smtClean="0">
                <a:solidFill>
                  <a:schemeClr val="accent2"/>
                </a:solidFill>
              </a:rPr>
              <a:t>GREEN</a:t>
            </a:r>
          </a:p>
          <a:p>
            <a:pPr>
              <a:lnSpc>
                <a:spcPct val="90000"/>
              </a:lnSpc>
            </a:pPr>
            <a:r>
              <a:rPr lang="en-US" sz="1800" dirty="0" smtClean="0"/>
              <a:t>Instrument Status </a:t>
            </a:r>
            <a:r>
              <a:rPr lang="en-US" sz="1800" dirty="0"/>
              <a:t>– </a:t>
            </a:r>
            <a:r>
              <a:rPr lang="en-US" sz="1800" dirty="0" smtClean="0">
                <a:solidFill>
                  <a:schemeClr val="accent2"/>
                </a:solidFill>
              </a:rPr>
              <a:t>GREEN</a:t>
            </a:r>
          </a:p>
          <a:p>
            <a:pPr lvl="1">
              <a:lnSpc>
                <a:spcPct val="90000"/>
              </a:lnSpc>
            </a:pPr>
            <a:r>
              <a:rPr lang="en-US" sz="1600" dirty="0" smtClean="0"/>
              <a:t>HIRDLS: Chopper Stalled 03/17/08 – Not collecting science data</a:t>
            </a:r>
          </a:p>
          <a:p>
            <a:pPr lvl="1">
              <a:lnSpc>
                <a:spcPct val="90000"/>
              </a:lnSpc>
            </a:pPr>
            <a:r>
              <a:rPr lang="en-US" sz="1600" dirty="0" smtClean="0"/>
              <a:t>MLS: Operating Normally –  </a:t>
            </a:r>
            <a:endParaRPr lang="en-US" sz="1400" b="1" dirty="0" smtClean="0"/>
          </a:p>
          <a:p>
            <a:pPr lvl="2">
              <a:lnSpc>
                <a:spcPct val="90000"/>
              </a:lnSpc>
            </a:pPr>
            <a:r>
              <a:rPr lang="en-US" sz="1400" b="1" dirty="0" smtClean="0"/>
              <a:t>06/04/2018: 118 GHz Receiver-1A (R1A) Anomaly (Recovered 06/11/18)</a:t>
            </a:r>
          </a:p>
          <a:p>
            <a:pPr lvl="2">
              <a:lnSpc>
                <a:spcPct val="90000"/>
              </a:lnSpc>
            </a:pPr>
            <a:r>
              <a:rPr lang="en-US" sz="1400" b="1" dirty="0" smtClean="0"/>
              <a:t>06/20/2018</a:t>
            </a:r>
            <a:r>
              <a:rPr lang="en-US" sz="1400" b="1" dirty="0"/>
              <a:t>: GHz Mirror Electronics (GME-B) Anomaly (Recovered 06/26/18)</a:t>
            </a:r>
          </a:p>
          <a:p>
            <a:pPr lvl="2">
              <a:lnSpc>
                <a:spcPct val="90000"/>
              </a:lnSpc>
            </a:pPr>
            <a:r>
              <a:rPr lang="en-US" sz="1400" b="1" dirty="0"/>
              <a:t>07/10/2018: MLS Survival Mode Transition (Recovered 07/18/18)</a:t>
            </a:r>
          </a:p>
          <a:p>
            <a:pPr lvl="2">
              <a:lnSpc>
                <a:spcPct val="90000"/>
              </a:lnSpc>
            </a:pPr>
            <a:r>
              <a:rPr lang="en-US" sz="1400" b="1" dirty="0"/>
              <a:t>10/25/2018: GHz Mirror Electronics (GME-B) Anomaly (Recovered 10/25/18</a:t>
            </a:r>
            <a:r>
              <a:rPr lang="en-US" sz="1400" b="1" dirty="0" smtClean="0"/>
              <a:t>)</a:t>
            </a:r>
          </a:p>
          <a:p>
            <a:pPr lvl="2">
              <a:lnSpc>
                <a:spcPct val="90000"/>
              </a:lnSpc>
            </a:pPr>
            <a:r>
              <a:rPr lang="en-US" sz="1400" b="1" dirty="0"/>
              <a:t>01/27/2019: MLS Survival Mode Transition (Recovered 01/31/19</a:t>
            </a:r>
            <a:r>
              <a:rPr lang="en-US" sz="1400" b="1" dirty="0" smtClean="0"/>
              <a:t>)</a:t>
            </a:r>
          </a:p>
          <a:p>
            <a:pPr lvl="2">
              <a:lnSpc>
                <a:spcPct val="90000"/>
              </a:lnSpc>
            </a:pPr>
            <a:r>
              <a:rPr lang="en-US" sz="1400" b="1" dirty="0"/>
              <a:t>07/18/2019: 190 GHz Receiver-2 (R2) Anomaly (Recovered 07/24/19)</a:t>
            </a:r>
          </a:p>
          <a:p>
            <a:pPr lvl="1">
              <a:lnSpc>
                <a:spcPct val="90000"/>
              </a:lnSpc>
            </a:pPr>
            <a:r>
              <a:rPr lang="en-US" sz="1600" dirty="0" smtClean="0"/>
              <a:t>OMI: Operating Normally </a:t>
            </a:r>
            <a:endParaRPr lang="en-US" sz="1600" b="1" dirty="0" smtClean="0"/>
          </a:p>
          <a:p>
            <a:pPr lvl="2">
              <a:lnSpc>
                <a:spcPct val="90000"/>
              </a:lnSpc>
            </a:pPr>
            <a:r>
              <a:rPr lang="pl-PL" sz="1400" b="1" dirty="0"/>
              <a:t>0</a:t>
            </a:r>
            <a:r>
              <a:rPr lang="en-US" sz="1400" b="1" dirty="0"/>
              <a:t>7</a:t>
            </a:r>
            <a:r>
              <a:rPr lang="pl-PL" sz="1400" b="1" dirty="0"/>
              <a:t>/</a:t>
            </a:r>
            <a:r>
              <a:rPr lang="en-US" sz="1400" b="1" dirty="0"/>
              <a:t>30</a:t>
            </a:r>
            <a:r>
              <a:rPr lang="pl-PL" sz="1400" b="1" dirty="0"/>
              <a:t>/201</a:t>
            </a:r>
            <a:r>
              <a:rPr lang="en-US" sz="1400" b="1" dirty="0"/>
              <a:t>8</a:t>
            </a:r>
            <a:r>
              <a:rPr lang="pl-PL" sz="1400" b="1" dirty="0"/>
              <a:t>: OMI IAM Warm Restart </a:t>
            </a:r>
            <a:r>
              <a:rPr lang="en-US" sz="1400" b="1" dirty="0"/>
              <a:t>(Recovered 07/31/18)</a:t>
            </a:r>
          </a:p>
          <a:p>
            <a:pPr lvl="1">
              <a:lnSpc>
                <a:spcPct val="90000"/>
              </a:lnSpc>
            </a:pPr>
            <a:r>
              <a:rPr lang="en-US" sz="1600" dirty="0" smtClean="0"/>
              <a:t>TES: </a:t>
            </a:r>
            <a:r>
              <a:rPr lang="en-US" sz="1600" dirty="0"/>
              <a:t>Instrument </a:t>
            </a:r>
            <a:r>
              <a:rPr lang="en-US" sz="1600" dirty="0" smtClean="0"/>
              <a:t>Decommissioned </a:t>
            </a:r>
            <a:r>
              <a:rPr lang="en-US" sz="1600" dirty="0"/>
              <a:t>on 01/31/18</a:t>
            </a:r>
          </a:p>
          <a:p>
            <a:pPr>
              <a:lnSpc>
                <a:spcPct val="90000"/>
              </a:lnSpc>
            </a:pPr>
            <a:r>
              <a:rPr lang="en-US" sz="1800" dirty="0" smtClean="0"/>
              <a:t>Data Capture/L0 Processing Status – </a:t>
            </a:r>
            <a:r>
              <a:rPr lang="en-US" sz="1800" dirty="0" smtClean="0">
                <a:solidFill>
                  <a:schemeClr val="accent2"/>
                </a:solidFill>
              </a:rPr>
              <a:t>GREEN</a:t>
            </a:r>
            <a:endParaRPr lang="en-US" sz="1600" dirty="0" smtClean="0">
              <a:solidFill>
                <a:srgbClr val="0000FF"/>
              </a:solidFill>
            </a:endParaRPr>
          </a:p>
          <a:p>
            <a:pPr lvl="1">
              <a:lnSpc>
                <a:spcPct val="90000"/>
              </a:lnSpc>
            </a:pPr>
            <a:r>
              <a:rPr lang="en-US" sz="1600" dirty="0">
                <a:solidFill>
                  <a:srgbClr val="0000FF"/>
                </a:solidFill>
              </a:rPr>
              <a:t>SSR Data Capture to </a:t>
            </a:r>
            <a:r>
              <a:rPr lang="en-US" sz="1600" dirty="0" smtClean="0">
                <a:solidFill>
                  <a:srgbClr val="0000FF"/>
                </a:solidFill>
              </a:rPr>
              <a:t>07/31/20: </a:t>
            </a:r>
            <a:r>
              <a:rPr lang="en-US" sz="1600" dirty="0">
                <a:solidFill>
                  <a:srgbClr val="0000FF"/>
                </a:solidFill>
                <a:cs typeface="Arial" charset="0"/>
              </a:rPr>
              <a:t>99.99530657%</a:t>
            </a:r>
            <a:endParaRPr lang="en-US" sz="1600" dirty="0">
              <a:solidFill>
                <a:srgbClr val="0000FF"/>
              </a:solidFill>
              <a:cs typeface="Times New Roman" pitchFamily="18" charset="0"/>
            </a:endParaRPr>
          </a:p>
          <a:p>
            <a:pPr>
              <a:lnSpc>
                <a:spcPct val="90000"/>
              </a:lnSpc>
            </a:pPr>
            <a:r>
              <a:rPr lang="en-US" sz="1800" dirty="0" smtClean="0"/>
              <a:t>Ground Systems – </a:t>
            </a:r>
            <a:r>
              <a:rPr lang="en-US" sz="1800" dirty="0" smtClean="0">
                <a:solidFill>
                  <a:schemeClr val="accent2"/>
                </a:solidFill>
              </a:rPr>
              <a:t>GREEN</a:t>
            </a:r>
          </a:p>
          <a:p>
            <a:pPr marL="781050" lvl="1" indent="-381000">
              <a:tabLst>
                <a:tab pos="5541963" algn="l"/>
              </a:tabLst>
            </a:pPr>
            <a:r>
              <a:rPr lang="en-US" sz="1600" dirty="0"/>
              <a:t>Responding to new security requirements and upgrades to obsolete hardware or COTS systems, as required </a:t>
            </a:r>
          </a:p>
          <a:p>
            <a:pPr marL="781050" lvl="1" indent="-381000">
              <a:tabLst>
                <a:tab pos="5541963" algn="l"/>
              </a:tabLst>
            </a:pPr>
            <a:r>
              <a:rPr lang="en-US" sz="1600" dirty="0" smtClean="0">
                <a:solidFill>
                  <a:srgbClr val="0000FF"/>
                </a:solidFill>
              </a:rPr>
              <a:t>01/16/2020: </a:t>
            </a:r>
            <a:r>
              <a:rPr lang="en-US" sz="1600" dirty="0">
                <a:solidFill>
                  <a:srgbClr val="0000FF"/>
                </a:solidFill>
              </a:rPr>
              <a:t>Online (Eclipse) Build </a:t>
            </a:r>
            <a:r>
              <a:rPr lang="en-US" sz="1600" dirty="0" smtClean="0">
                <a:solidFill>
                  <a:srgbClr val="0000FF"/>
                </a:solidFill>
              </a:rPr>
              <a:t>22.00 </a:t>
            </a:r>
            <a:r>
              <a:rPr lang="en-US" sz="1600" dirty="0">
                <a:solidFill>
                  <a:srgbClr val="0000FF"/>
                </a:solidFill>
              </a:rPr>
              <a:t>ORR</a:t>
            </a:r>
          </a:p>
          <a:p>
            <a:pPr marL="781050" lvl="1" indent="-381000">
              <a:tabLst>
                <a:tab pos="5541963" algn="l"/>
              </a:tabLst>
            </a:pPr>
            <a:r>
              <a:rPr lang="en-US" sz="1600" dirty="0"/>
              <a:t>09/03/2019: EOS Automation (EA) Release 3.3 ORR</a:t>
            </a:r>
          </a:p>
          <a:p>
            <a:pPr>
              <a:lnSpc>
                <a:spcPct val="90000"/>
              </a:lnSpc>
            </a:pPr>
            <a:endParaRPr lang="en-US" sz="1800" dirty="0" smtClean="0"/>
          </a:p>
        </p:txBody>
      </p:sp>
      <p:sp>
        <p:nvSpPr>
          <p:cNvPr id="2" name="Footer Placeholder 1"/>
          <p:cNvSpPr>
            <a:spLocks noGrp="1"/>
          </p:cNvSpPr>
          <p:nvPr>
            <p:ph type="ftr" sz="quarter" idx="10"/>
          </p:nvPr>
        </p:nvSpPr>
        <p:spPr/>
        <p:txBody>
          <a:bodyPr/>
          <a:lstStyle/>
          <a:p>
            <a:pPr>
              <a:defRPr/>
            </a:pPr>
            <a:r>
              <a:rPr lang="en-US" smtClean="0"/>
              <a:t>ESC MOWG - September 2020</a:t>
            </a:r>
            <a:endParaRPr lang="en-US" dirty="0"/>
          </a:p>
        </p:txBody>
      </p:sp>
    </p:spTree>
    <p:extLst>
      <p:ext uri="{BB962C8B-B14F-4D97-AF65-F5344CB8AC3E}">
        <p14:creationId xmlns:p14="http://schemas.microsoft.com/office/powerpoint/2010/main" val="34190120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ctrTitle" idx="4294967295"/>
          </p:nvPr>
        </p:nvSpPr>
        <p:spPr>
          <a:xfrm>
            <a:off x="685800" y="2130425"/>
            <a:ext cx="7772400" cy="1470025"/>
          </a:xfrm>
        </p:spPr>
        <p:txBody>
          <a:bodyPr/>
          <a:lstStyle/>
          <a:p>
            <a:r>
              <a:rPr lang="en-US" sz="4400" dirty="0" smtClean="0"/>
              <a:t>Questions?</a:t>
            </a:r>
          </a:p>
        </p:txBody>
      </p:sp>
      <p:sp>
        <p:nvSpPr>
          <p:cNvPr id="2" name="Footer Placeholder 1"/>
          <p:cNvSpPr>
            <a:spLocks noGrp="1"/>
          </p:cNvSpPr>
          <p:nvPr>
            <p:ph type="ftr" sz="quarter" idx="10"/>
          </p:nvPr>
        </p:nvSpPr>
        <p:spPr/>
        <p:txBody>
          <a:bodyPr/>
          <a:lstStyle/>
          <a:p>
            <a:pPr>
              <a:defRPr/>
            </a:pPr>
            <a:r>
              <a:rPr lang="en-US" smtClean="0"/>
              <a:t>ESC MOWG - September 2020</a:t>
            </a:r>
            <a:endParaRPr lang="en-US" dirty="0"/>
          </a:p>
        </p:txBody>
      </p:sp>
    </p:spTree>
    <p:extLst>
      <p:ext uri="{BB962C8B-B14F-4D97-AF65-F5344CB8AC3E}">
        <p14:creationId xmlns:p14="http://schemas.microsoft.com/office/powerpoint/2010/main" val="38800583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2"/>
          <p:cNvSpPr>
            <a:spLocks noChangeArrowheads="1"/>
          </p:cNvSpPr>
          <p:nvPr/>
        </p:nvSpPr>
        <p:spPr bwMode="auto">
          <a:xfrm>
            <a:off x="609600" y="1676400"/>
            <a:ext cx="7848600" cy="4343400"/>
          </a:xfrm>
          <a:prstGeom prst="rect">
            <a:avLst/>
          </a:prstGeom>
          <a:noFill/>
          <a:ln w="9525">
            <a:noFill/>
            <a:miter lim="800000"/>
            <a:headEnd/>
            <a:tailEnd/>
          </a:ln>
        </p:spPr>
        <p:txBody>
          <a:bodyPr anchor="ctr"/>
          <a:lstStyle/>
          <a:p>
            <a:pPr algn="ctr" eaLnBrk="0" hangingPunct="0"/>
            <a:r>
              <a:rPr lang="en-US" sz="4800" b="1" dirty="0">
                <a:solidFill>
                  <a:schemeClr val="tx2"/>
                </a:solidFill>
                <a:latin typeface="Arial" pitchFamily="34" charset="0"/>
              </a:rPr>
              <a:t>Additional </a:t>
            </a:r>
            <a:r>
              <a:rPr lang="en-US" sz="4800" b="1" dirty="0" smtClean="0">
                <a:solidFill>
                  <a:schemeClr val="tx2"/>
                </a:solidFill>
                <a:latin typeface="Arial" pitchFamily="34" charset="0"/>
              </a:rPr>
              <a:t>Charts</a:t>
            </a:r>
          </a:p>
          <a:p>
            <a:pPr algn="ctr" eaLnBrk="0" hangingPunct="0"/>
            <a:endParaRPr lang="en-US" sz="2000" b="1" dirty="0" smtClean="0">
              <a:solidFill>
                <a:schemeClr val="tx2"/>
              </a:solidFill>
              <a:latin typeface="Arial" pitchFamily="34" charset="0"/>
            </a:endParaRPr>
          </a:p>
          <a:p>
            <a:pPr algn="ctr" eaLnBrk="0" hangingPunct="0"/>
            <a:r>
              <a:rPr lang="en-US" sz="2000" b="1" dirty="0" smtClean="0">
                <a:solidFill>
                  <a:schemeClr val="tx2"/>
                </a:solidFill>
                <a:latin typeface="Arial" pitchFamily="34" charset="0"/>
              </a:rPr>
              <a:t>Maneuvers </a:t>
            </a:r>
            <a:r>
              <a:rPr lang="en-US" sz="2000" b="1" dirty="0">
                <a:solidFill>
                  <a:schemeClr val="tx2"/>
                </a:solidFill>
                <a:latin typeface="Arial" pitchFamily="34" charset="0"/>
              </a:rPr>
              <a:t>&amp; Ground Track </a:t>
            </a:r>
            <a:r>
              <a:rPr lang="en-US" sz="2000" b="1" dirty="0" smtClean="0">
                <a:solidFill>
                  <a:schemeClr val="tx2"/>
                </a:solidFill>
                <a:latin typeface="Arial" pitchFamily="34" charset="0"/>
              </a:rPr>
              <a:t>History</a:t>
            </a:r>
            <a:endParaRPr lang="en-US" sz="2000" b="1" dirty="0">
              <a:solidFill>
                <a:schemeClr val="tx2"/>
              </a:solidFill>
              <a:latin typeface="Arial" pitchFamily="34" charset="0"/>
            </a:endParaRPr>
          </a:p>
          <a:p>
            <a:pPr algn="ctr" eaLnBrk="0" hangingPunct="0"/>
            <a:r>
              <a:rPr lang="en-US" sz="2000" b="1" dirty="0" smtClean="0">
                <a:solidFill>
                  <a:schemeClr val="tx2"/>
                </a:solidFill>
                <a:latin typeface="Arial" pitchFamily="34" charset="0"/>
              </a:rPr>
              <a:t>Orbital Trends</a:t>
            </a:r>
          </a:p>
          <a:p>
            <a:pPr algn="ctr" eaLnBrk="0" hangingPunct="0"/>
            <a:endParaRPr lang="en-US" sz="2000" b="1" dirty="0" smtClean="0">
              <a:solidFill>
                <a:schemeClr val="tx2"/>
              </a:solidFill>
              <a:latin typeface="Arial" pitchFamily="34" charset="0"/>
            </a:endParaRPr>
          </a:p>
          <a:p>
            <a:pPr algn="ctr" eaLnBrk="0" hangingPunct="0"/>
            <a:r>
              <a:rPr lang="en-US" sz="2000" b="1" dirty="0" smtClean="0">
                <a:solidFill>
                  <a:schemeClr val="tx2"/>
                </a:solidFill>
                <a:latin typeface="Arial" pitchFamily="34" charset="0"/>
              </a:rPr>
              <a:t>Aura Conjunction Assessment</a:t>
            </a:r>
          </a:p>
          <a:p>
            <a:pPr algn="ctr" eaLnBrk="0" hangingPunct="0"/>
            <a:r>
              <a:rPr lang="en-US" sz="2000" b="1" dirty="0" smtClean="0">
                <a:solidFill>
                  <a:schemeClr val="tx2"/>
                </a:solidFill>
                <a:latin typeface="Arial" pitchFamily="34" charset="0"/>
              </a:rPr>
              <a:t>High Interest Events (HIEs)</a:t>
            </a:r>
          </a:p>
          <a:p>
            <a:pPr algn="ctr" eaLnBrk="0" hangingPunct="0"/>
            <a:endParaRPr lang="en-US" sz="2000" b="1" dirty="0">
              <a:solidFill>
                <a:schemeClr val="tx2"/>
              </a:solidFill>
              <a:latin typeface="Arial" pitchFamily="34" charset="0"/>
            </a:endParaRPr>
          </a:p>
          <a:p>
            <a:pPr algn="ctr" eaLnBrk="0" hangingPunct="0"/>
            <a:r>
              <a:rPr lang="en-US" sz="2000" b="1" dirty="0">
                <a:solidFill>
                  <a:schemeClr val="tx2"/>
                </a:solidFill>
                <a:latin typeface="Arial" pitchFamily="34" charset="0"/>
              </a:rPr>
              <a:t>Data Capture &amp; </a:t>
            </a:r>
            <a:r>
              <a:rPr lang="en-US" sz="2000" b="1" dirty="0" smtClean="0">
                <a:solidFill>
                  <a:schemeClr val="tx2"/>
                </a:solidFill>
                <a:latin typeface="Arial" pitchFamily="34" charset="0"/>
              </a:rPr>
              <a:t>Operations Errors</a:t>
            </a:r>
            <a:endParaRPr lang="en-US" sz="2000" b="1" dirty="0">
              <a:solidFill>
                <a:schemeClr val="tx2"/>
              </a:solidFill>
              <a:latin typeface="Arial" pitchFamily="34" charset="0"/>
            </a:endParaRPr>
          </a:p>
          <a:p>
            <a:pPr algn="ctr" eaLnBrk="0" hangingPunct="0"/>
            <a:r>
              <a:rPr lang="en-US" sz="2000" b="1" dirty="0" smtClean="0">
                <a:solidFill>
                  <a:schemeClr val="tx2"/>
                </a:solidFill>
                <a:latin typeface="Arial" pitchFamily="34" charset="0"/>
              </a:rPr>
              <a:t/>
            </a:r>
            <a:br>
              <a:rPr lang="en-US" sz="2000" b="1" dirty="0" smtClean="0">
                <a:solidFill>
                  <a:schemeClr val="tx2"/>
                </a:solidFill>
                <a:latin typeface="Arial" pitchFamily="34" charset="0"/>
              </a:rPr>
            </a:br>
            <a:r>
              <a:rPr lang="en-US" sz="2000" b="1" dirty="0" smtClean="0">
                <a:solidFill>
                  <a:schemeClr val="tx2"/>
                </a:solidFill>
                <a:latin typeface="Arial" pitchFamily="34" charset="0"/>
              </a:rPr>
              <a:t>Extended Mission Plans</a:t>
            </a:r>
          </a:p>
          <a:p>
            <a:pPr algn="ctr" eaLnBrk="0" hangingPunct="0"/>
            <a:r>
              <a:rPr lang="en-US" sz="2000" b="1" dirty="0" smtClean="0">
                <a:solidFill>
                  <a:schemeClr val="tx2"/>
                </a:solidFill>
                <a:latin typeface="Arial" pitchFamily="34" charset="0"/>
              </a:rPr>
              <a:t> (Analysis Updates)</a:t>
            </a:r>
            <a:endParaRPr lang="en-US" sz="2000" b="1" dirty="0">
              <a:solidFill>
                <a:schemeClr val="tx2"/>
              </a:solidFill>
              <a:latin typeface="Arial" pitchFamily="34" charset="0"/>
            </a:endParaRPr>
          </a:p>
        </p:txBody>
      </p:sp>
      <p:sp>
        <p:nvSpPr>
          <p:cNvPr id="2" name="Footer Placeholder 1"/>
          <p:cNvSpPr>
            <a:spLocks noGrp="1"/>
          </p:cNvSpPr>
          <p:nvPr>
            <p:ph type="ftr" sz="quarter" idx="10"/>
          </p:nvPr>
        </p:nvSpPr>
        <p:spPr/>
        <p:txBody>
          <a:bodyPr/>
          <a:lstStyle/>
          <a:p>
            <a:pPr>
              <a:defRPr/>
            </a:pPr>
            <a:r>
              <a:rPr lang="en-US" smtClean="0"/>
              <a:t>ESC MOWG - September 2020</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2"/>
          <p:cNvSpPr>
            <a:spLocks noGrp="1" noChangeArrowheads="1"/>
          </p:cNvSpPr>
          <p:nvPr>
            <p:ph type="title"/>
          </p:nvPr>
        </p:nvSpPr>
        <p:spPr>
          <a:xfrm>
            <a:off x="1524000" y="182880"/>
            <a:ext cx="6172200" cy="792480"/>
          </a:xfrm>
        </p:spPr>
        <p:txBody>
          <a:bodyPr/>
          <a:lstStyle/>
          <a:p>
            <a:r>
              <a:rPr lang="en-US" sz="3200" dirty="0" smtClean="0"/>
              <a:t>Orbit Maintenance</a:t>
            </a:r>
          </a:p>
        </p:txBody>
      </p:sp>
      <p:sp>
        <p:nvSpPr>
          <p:cNvPr id="22533" name="Rectangle 3"/>
          <p:cNvSpPr>
            <a:spLocks noGrp="1" noChangeArrowheads="1"/>
          </p:cNvSpPr>
          <p:nvPr>
            <p:ph type="body" idx="1"/>
          </p:nvPr>
        </p:nvSpPr>
        <p:spPr>
          <a:xfrm>
            <a:off x="182880" y="1097280"/>
            <a:ext cx="8610600" cy="5105400"/>
          </a:xfrm>
        </p:spPr>
        <p:txBody>
          <a:bodyPr/>
          <a:lstStyle/>
          <a:p>
            <a:r>
              <a:rPr lang="en-US" sz="1600" u="sng" dirty="0" smtClean="0"/>
              <a:t>Mission Requirements</a:t>
            </a:r>
            <a:r>
              <a:rPr lang="en-US" sz="1600" dirty="0" smtClean="0"/>
              <a:t>: Perform Drag Make-Up Maneuvers (DMUMs) to maintain Ground Track Error (GTE) with respect to the World Reference System (WRS-2) </a:t>
            </a:r>
          </a:p>
          <a:p>
            <a:pPr lvl="1"/>
            <a:r>
              <a:rPr lang="en-US" sz="1400" dirty="0" smtClean="0"/>
              <a:t>Requirement: +/-20 km as measured at the Descending Node</a:t>
            </a:r>
          </a:p>
          <a:p>
            <a:r>
              <a:rPr lang="en-US" sz="1600" dirty="0" smtClean="0"/>
              <a:t>To meet coincident viewing requirements, Aura’s initial ground track was offset from Aqua’s by one WRS path plus 25.4 km </a:t>
            </a:r>
          </a:p>
          <a:p>
            <a:pPr lvl="1"/>
            <a:r>
              <a:rPr lang="en-US" sz="1400" dirty="0" smtClean="0"/>
              <a:t>Aura was maintained -5.4 to -45.4 km west of Aqua until late 2007</a:t>
            </a:r>
          </a:p>
          <a:p>
            <a:pPr lvl="1"/>
            <a:r>
              <a:rPr lang="en-US" sz="1400" dirty="0" smtClean="0"/>
              <a:t>Since May 8, 2008, a new control box, +/- 10 km from a +18 km (east) offset of the Aqua WRS-2 path is used to maintain MLS-CALIPSO viewing request</a:t>
            </a:r>
          </a:p>
          <a:p>
            <a:pPr>
              <a:lnSpc>
                <a:spcPct val="90000"/>
              </a:lnSpc>
            </a:pPr>
            <a:r>
              <a:rPr lang="en-US" sz="1600" u="sng" dirty="0"/>
              <a:t>Control Box Excursions</a:t>
            </a:r>
            <a:r>
              <a:rPr lang="en-US" sz="1600" dirty="0"/>
              <a:t>: To date there have been 3 Control box Excursions</a:t>
            </a:r>
          </a:p>
          <a:p>
            <a:pPr lvl="1">
              <a:lnSpc>
                <a:spcPct val="90000"/>
              </a:lnSpc>
            </a:pPr>
            <a:r>
              <a:rPr lang="en-US" sz="1400" dirty="0"/>
              <a:t>2 on +10km front-side: 9/5/12 to 9/6/12, and </a:t>
            </a:r>
            <a:r>
              <a:rPr lang="en-US" sz="1200" dirty="0"/>
              <a:t>03/23/2015 to 04/17/2015 (increase in drag) </a:t>
            </a:r>
          </a:p>
          <a:p>
            <a:pPr lvl="1">
              <a:lnSpc>
                <a:spcPct val="90000"/>
              </a:lnSpc>
            </a:pPr>
            <a:r>
              <a:rPr lang="en-US" sz="1400" dirty="0"/>
              <a:t>1 on -10km back-side: 2/12/13 to 3/13/13 (drop in drag after DMUM on 1/16/13)</a:t>
            </a:r>
            <a:endParaRPr lang="en-US" sz="1600" dirty="0" smtClean="0"/>
          </a:p>
          <a:p>
            <a:r>
              <a:rPr lang="en-US" sz="1600" dirty="0" smtClean="0"/>
              <a:t>To </a:t>
            </a:r>
            <a:r>
              <a:rPr lang="en-US" sz="1600" dirty="0"/>
              <a:t>date a total of </a:t>
            </a:r>
            <a:r>
              <a:rPr lang="en-US" sz="1600" dirty="0" smtClean="0">
                <a:solidFill>
                  <a:srgbClr val="0000FF"/>
                </a:solidFill>
              </a:rPr>
              <a:t>136</a:t>
            </a:r>
            <a:r>
              <a:rPr lang="en-US" sz="1600" dirty="0" smtClean="0"/>
              <a:t> </a:t>
            </a:r>
            <a:r>
              <a:rPr lang="en-US" sz="1600" dirty="0"/>
              <a:t>Drag Make-up (DMU) maneuvers have been performed:</a:t>
            </a:r>
          </a:p>
          <a:p>
            <a:pPr lvl="1"/>
            <a:r>
              <a:rPr lang="en-US" sz="1400" dirty="0"/>
              <a:t>07/19/2012: DMUM # 43 No Yaw Slew Maneuver (NYS) #</a:t>
            </a:r>
            <a:r>
              <a:rPr lang="en-US" sz="1400" dirty="0" smtClean="0"/>
              <a:t>1</a:t>
            </a:r>
            <a:endParaRPr lang="en-US" sz="1400" dirty="0"/>
          </a:p>
          <a:p>
            <a:pPr lvl="1"/>
            <a:r>
              <a:rPr lang="en-US" sz="1400" dirty="0">
                <a:solidFill>
                  <a:srgbClr val="0000FF"/>
                </a:solidFill>
              </a:rPr>
              <a:t>Last maneuver </a:t>
            </a:r>
            <a:r>
              <a:rPr lang="en-US" sz="1400" dirty="0" smtClean="0">
                <a:solidFill>
                  <a:srgbClr val="0000FF"/>
                </a:solidFill>
              </a:rPr>
              <a:t>07/29/2020 </a:t>
            </a:r>
            <a:r>
              <a:rPr lang="en-US" sz="1400" dirty="0">
                <a:solidFill>
                  <a:srgbClr val="0000FF"/>
                </a:solidFill>
              </a:rPr>
              <a:t>(DMU #</a:t>
            </a:r>
            <a:r>
              <a:rPr lang="en-US" sz="1400" dirty="0" smtClean="0">
                <a:solidFill>
                  <a:srgbClr val="0000FF"/>
                </a:solidFill>
              </a:rPr>
              <a:t>136) </a:t>
            </a:r>
            <a:r>
              <a:rPr lang="en-US" sz="1400" dirty="0">
                <a:solidFill>
                  <a:srgbClr val="0000FF"/>
                </a:solidFill>
              </a:rPr>
              <a:t>– Next </a:t>
            </a:r>
            <a:r>
              <a:rPr lang="en-US" sz="1400" dirty="0" smtClean="0">
                <a:solidFill>
                  <a:srgbClr val="0000FF"/>
                </a:solidFill>
              </a:rPr>
              <a:t>DMU will </a:t>
            </a:r>
            <a:r>
              <a:rPr lang="en-US" sz="1400" dirty="0" smtClean="0">
                <a:solidFill>
                  <a:srgbClr val="0000FF"/>
                </a:solidFill>
              </a:rPr>
              <a:t>be </a:t>
            </a:r>
            <a:r>
              <a:rPr lang="en-US" sz="1400" dirty="0" smtClean="0">
                <a:solidFill>
                  <a:srgbClr val="0000FF"/>
                </a:solidFill>
              </a:rPr>
              <a:t>in mid-October</a:t>
            </a:r>
            <a:endParaRPr lang="en-US" sz="1400" dirty="0">
              <a:solidFill>
                <a:srgbClr val="0000FF"/>
              </a:solidFill>
            </a:endParaRPr>
          </a:p>
          <a:p>
            <a:pPr lvl="1"/>
            <a:r>
              <a:rPr lang="en-US" sz="1400" dirty="0"/>
              <a:t>Variation in performance from –6.7% (cold) to +5.3% (hot)</a:t>
            </a:r>
          </a:p>
          <a:p>
            <a:r>
              <a:rPr lang="en-US" sz="1600" dirty="0"/>
              <a:t>To date a total of </a:t>
            </a:r>
            <a:r>
              <a:rPr lang="en-US" sz="1600" dirty="0" smtClean="0">
                <a:solidFill>
                  <a:srgbClr val="0000FF"/>
                </a:solidFill>
              </a:rPr>
              <a:t>70</a:t>
            </a:r>
            <a:r>
              <a:rPr lang="en-US" sz="1600" dirty="0" smtClean="0"/>
              <a:t> </a:t>
            </a:r>
            <a:r>
              <a:rPr lang="en-US" sz="1600" dirty="0"/>
              <a:t>Inclination Adjustment Maneuvers (IAMs) have been performed: </a:t>
            </a:r>
          </a:p>
          <a:p>
            <a:pPr lvl="1"/>
            <a:r>
              <a:rPr lang="en-US" sz="1400" dirty="0"/>
              <a:t>Fall ‘04 (4), Fall ‘06 (4 of 6), Spring ‘07 (4), Spring ‘09 (9), Spring ‘10 (3), Spring ‘11 (3), Spring ‘12 (4), Spring ‘13 (4), Spring ‘14 (4), Spring ‘15 (5), Spring ‘16 (4), Spring ‘17 (4), Spring ‘18 (5), Summer ‘18 (1), Spring ‘19 (4), </a:t>
            </a:r>
            <a:r>
              <a:rPr lang="en-US" sz="1400" dirty="0" smtClean="0"/>
              <a:t>Fall </a:t>
            </a:r>
            <a:r>
              <a:rPr lang="en-US" sz="1400" dirty="0"/>
              <a:t>‘19 (1</a:t>
            </a:r>
            <a:r>
              <a:rPr lang="en-US" sz="1400" dirty="0" smtClean="0"/>
              <a:t>), </a:t>
            </a:r>
            <a:r>
              <a:rPr lang="en-US" sz="1400" dirty="0" smtClean="0">
                <a:solidFill>
                  <a:srgbClr val="0000FF"/>
                </a:solidFill>
              </a:rPr>
              <a:t>Spring ‘20 (4), &amp; Fall ‘20 (3)</a:t>
            </a:r>
            <a:endParaRPr lang="en-US" sz="1400" dirty="0">
              <a:solidFill>
                <a:srgbClr val="0000FF"/>
              </a:solidFill>
            </a:endParaRPr>
          </a:p>
          <a:p>
            <a:pPr lvl="1"/>
            <a:r>
              <a:rPr lang="en-US" sz="1400" dirty="0"/>
              <a:t>Variation in performance from -7.2% (cold) to +3.5% (hot)</a:t>
            </a:r>
          </a:p>
        </p:txBody>
      </p:sp>
      <p:sp>
        <p:nvSpPr>
          <p:cNvPr id="3" name="Footer Placeholder 2"/>
          <p:cNvSpPr>
            <a:spLocks noGrp="1"/>
          </p:cNvSpPr>
          <p:nvPr>
            <p:ph type="ftr" sz="quarter" idx="10"/>
          </p:nvPr>
        </p:nvSpPr>
        <p:spPr/>
        <p:txBody>
          <a:bodyPr/>
          <a:lstStyle/>
          <a:p>
            <a:pPr>
              <a:defRPr/>
            </a:pPr>
            <a:r>
              <a:rPr lang="en-US" smtClean="0"/>
              <a:t>ESC MOWG - September 2020</a:t>
            </a:r>
            <a:endParaRPr lang="en-US" dirty="0"/>
          </a:p>
        </p:txBody>
      </p:sp>
    </p:spTree>
    <p:extLst>
      <p:ext uri="{BB962C8B-B14F-4D97-AF65-F5344CB8AC3E}">
        <p14:creationId xmlns:p14="http://schemas.microsoft.com/office/powerpoint/2010/main" val="10322865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noGrp="1"/>
          </p:cNvGraphicFramePr>
          <p:nvPr>
            <p:extLst>
              <p:ext uri="{D42A27DB-BD31-4B8C-83A1-F6EECF244321}">
                <p14:modId xmlns:p14="http://schemas.microsoft.com/office/powerpoint/2010/main" val="3191834184"/>
              </p:ext>
            </p:extLst>
          </p:nvPr>
        </p:nvGraphicFramePr>
        <p:xfrm>
          <a:off x="285750" y="1014412"/>
          <a:ext cx="8572500" cy="5329238"/>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3"/>
          <p:cNvSpPr>
            <a:spLocks noChangeArrowheads="1"/>
          </p:cNvSpPr>
          <p:nvPr/>
        </p:nvSpPr>
        <p:spPr bwMode="auto">
          <a:xfrm>
            <a:off x="1447800" y="182880"/>
            <a:ext cx="6400800" cy="831532"/>
          </a:xfrm>
          <a:prstGeom prst="rect">
            <a:avLst/>
          </a:prstGeom>
          <a:noFill/>
          <a:ln w="12700">
            <a:noFill/>
            <a:miter lim="800000"/>
            <a:headEnd/>
            <a:tailEnd/>
          </a:ln>
        </p:spPr>
        <p:txBody>
          <a:bodyPr lIns="90487" tIns="44450" rIns="90487" bIns="44450" anchor="ctr"/>
          <a:lstStyle/>
          <a:p>
            <a:pPr algn="ctr"/>
            <a:r>
              <a:rPr lang="en-US" sz="2800" b="1" dirty="0">
                <a:solidFill>
                  <a:schemeClr val="tx2"/>
                </a:solidFill>
                <a:effectLst/>
                <a:latin typeface="+mj-lt"/>
              </a:rPr>
              <a:t>WRS Ground Track Error (GTE)</a:t>
            </a:r>
            <a:br>
              <a:rPr lang="en-US" sz="2800" b="1" dirty="0">
                <a:solidFill>
                  <a:schemeClr val="tx2"/>
                </a:solidFill>
                <a:effectLst/>
                <a:latin typeface="+mj-lt"/>
              </a:rPr>
            </a:br>
            <a:r>
              <a:rPr lang="en-US" sz="2000" b="1" dirty="0">
                <a:solidFill>
                  <a:srgbClr val="0000FF"/>
                </a:solidFill>
                <a:effectLst/>
                <a:latin typeface="+mj-lt"/>
              </a:rPr>
              <a:t>(As of </a:t>
            </a:r>
            <a:r>
              <a:rPr lang="en-US" sz="2000" b="1" dirty="0" smtClean="0">
                <a:solidFill>
                  <a:srgbClr val="0000FF"/>
                </a:solidFill>
                <a:effectLst/>
                <a:latin typeface="+mj-lt"/>
              </a:rPr>
              <a:t>August 22, 2020)</a:t>
            </a:r>
            <a:endParaRPr lang="en-US" sz="2000" b="1" dirty="0">
              <a:solidFill>
                <a:srgbClr val="0000FF"/>
              </a:solidFill>
              <a:effectLst/>
              <a:latin typeface="+mj-lt"/>
            </a:endParaRPr>
          </a:p>
        </p:txBody>
      </p:sp>
      <p:sp>
        <p:nvSpPr>
          <p:cNvPr id="10" name="Text Box 6"/>
          <p:cNvSpPr txBox="1">
            <a:spLocks noChangeArrowheads="1"/>
          </p:cNvSpPr>
          <p:nvPr/>
        </p:nvSpPr>
        <p:spPr bwMode="auto">
          <a:xfrm>
            <a:off x="762000" y="1676400"/>
            <a:ext cx="1905000" cy="828432"/>
          </a:xfrm>
          <a:prstGeom prst="rect">
            <a:avLst/>
          </a:prstGeom>
          <a:noFill/>
          <a:ln w="12700">
            <a:noFill/>
            <a:miter lim="800000"/>
            <a:headEnd/>
            <a:tailEnd/>
          </a:ln>
        </p:spPr>
        <p:txBody>
          <a:bodyPr wrap="square" lIns="90487" tIns="44450" rIns="90487" bIns="44450">
            <a:spAutoFit/>
          </a:bodyPr>
          <a:lstStyle/>
          <a:p>
            <a:pPr algn="ctr">
              <a:spcBef>
                <a:spcPts val="0"/>
              </a:spcBef>
            </a:pPr>
            <a:r>
              <a:rPr lang="en-US" sz="1600" b="1" dirty="0">
                <a:effectLst/>
                <a:latin typeface="Arial" charset="0"/>
              </a:rPr>
              <a:t>May </a:t>
            </a:r>
            <a:r>
              <a:rPr lang="en-US" sz="1600" b="1" dirty="0" smtClean="0">
                <a:effectLst/>
                <a:latin typeface="Arial" charset="0"/>
              </a:rPr>
              <a:t>8, 2008 </a:t>
            </a:r>
          </a:p>
          <a:p>
            <a:pPr algn="ctr">
              <a:spcBef>
                <a:spcPts val="0"/>
              </a:spcBef>
            </a:pPr>
            <a:r>
              <a:rPr lang="en-US" sz="1600" b="1" dirty="0" smtClean="0">
                <a:effectLst/>
                <a:latin typeface="Arial" charset="0"/>
              </a:rPr>
              <a:t>Re-Phase </a:t>
            </a:r>
            <a:r>
              <a:rPr lang="en-US" sz="1600" b="1" dirty="0">
                <a:effectLst/>
                <a:latin typeface="Arial" charset="0"/>
              </a:rPr>
              <a:t>Maneuver</a:t>
            </a:r>
          </a:p>
        </p:txBody>
      </p:sp>
      <p:sp>
        <p:nvSpPr>
          <p:cNvPr id="11" name="Line 7"/>
          <p:cNvSpPr>
            <a:spLocks noChangeShapeType="1"/>
          </p:cNvSpPr>
          <p:nvPr/>
        </p:nvSpPr>
        <p:spPr bwMode="auto">
          <a:xfrm>
            <a:off x="1752600" y="2504833"/>
            <a:ext cx="685800" cy="543167"/>
          </a:xfrm>
          <a:prstGeom prst="line">
            <a:avLst/>
          </a:prstGeom>
          <a:noFill/>
          <a:ln w="38100">
            <a:solidFill>
              <a:schemeClr val="tx1"/>
            </a:solidFill>
            <a:round/>
            <a:headEnd/>
            <a:tailEnd type="triangle" w="med" len="med"/>
          </a:ln>
        </p:spPr>
        <p:txBody>
          <a:bodyPr/>
          <a:lstStyle/>
          <a:p>
            <a:endParaRPr lang="en-US" dirty="0"/>
          </a:p>
        </p:txBody>
      </p:sp>
      <p:sp>
        <p:nvSpPr>
          <p:cNvPr id="3" name="Footer Placeholder 2"/>
          <p:cNvSpPr>
            <a:spLocks noGrp="1"/>
          </p:cNvSpPr>
          <p:nvPr>
            <p:ph type="ftr" sz="quarter" idx="10"/>
          </p:nvPr>
        </p:nvSpPr>
        <p:spPr/>
        <p:txBody>
          <a:bodyPr/>
          <a:lstStyle/>
          <a:p>
            <a:pPr>
              <a:defRPr/>
            </a:pPr>
            <a:r>
              <a:rPr lang="en-US" smtClean="0"/>
              <a:t>ESC MOWG - September 2020</a:t>
            </a:r>
            <a:endParaRPr lang="en-US" dirty="0"/>
          </a:p>
        </p:txBody>
      </p:sp>
      <p:sp>
        <p:nvSpPr>
          <p:cNvPr id="12" name="TextBox 11"/>
          <p:cNvSpPr txBox="1"/>
          <p:nvPr/>
        </p:nvSpPr>
        <p:spPr>
          <a:xfrm>
            <a:off x="4038600" y="4419600"/>
            <a:ext cx="2971800" cy="707886"/>
          </a:xfrm>
          <a:prstGeom prst="rect">
            <a:avLst/>
          </a:prstGeom>
          <a:noFill/>
        </p:spPr>
        <p:txBody>
          <a:bodyPr wrap="square" rtlCol="0">
            <a:spAutoFit/>
          </a:bodyPr>
          <a:lstStyle/>
          <a:p>
            <a:pPr algn="ctr"/>
            <a:r>
              <a:rPr lang="en-US" sz="2000" b="1" dirty="0" smtClean="0">
                <a:solidFill>
                  <a:srgbClr val="0000FF"/>
                </a:solidFill>
                <a:effectLst/>
                <a:latin typeface="+mn-lt"/>
              </a:rPr>
              <a:t>Updated Biannually for ESC MOWG Meetings</a:t>
            </a:r>
            <a:endParaRPr lang="en-US" sz="2000" b="1" dirty="0">
              <a:solidFill>
                <a:srgbClr val="0000FF"/>
              </a:solidFill>
              <a:effectLst/>
              <a:latin typeface="+mn-lt"/>
            </a:endParaRPr>
          </a:p>
        </p:txBody>
      </p:sp>
    </p:spTree>
    <p:extLst>
      <p:ext uri="{BB962C8B-B14F-4D97-AF65-F5344CB8AC3E}">
        <p14:creationId xmlns:p14="http://schemas.microsoft.com/office/powerpoint/2010/main" val="6993507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182880"/>
            <a:ext cx="6324600" cy="831532"/>
          </a:xfrm>
        </p:spPr>
        <p:txBody>
          <a:bodyPr rtlCol="0">
            <a:normAutofit fontScale="90000"/>
          </a:bodyPr>
          <a:lstStyle/>
          <a:p>
            <a:pPr eaLnBrk="1" fontAlgn="auto" hangingPunct="1">
              <a:spcAft>
                <a:spcPts val="0"/>
              </a:spcAft>
              <a:defRPr/>
            </a:pPr>
            <a:r>
              <a:rPr lang="en-US" sz="3100" dirty="0"/>
              <a:t>WRS Ground Track Error (GTE)</a:t>
            </a:r>
            <a:br>
              <a:rPr lang="en-US" sz="3100" dirty="0"/>
            </a:br>
            <a:r>
              <a:rPr lang="en-US" sz="2200" dirty="0">
                <a:solidFill>
                  <a:srgbClr val="0000FF"/>
                </a:solidFill>
              </a:rPr>
              <a:t> (As of </a:t>
            </a:r>
            <a:r>
              <a:rPr lang="en-US" sz="2200" dirty="0" smtClean="0">
                <a:solidFill>
                  <a:srgbClr val="0000FF"/>
                </a:solidFill>
              </a:rPr>
              <a:t>August 22, 2020)</a:t>
            </a:r>
            <a:endParaRPr lang="en-US" sz="2200" dirty="0">
              <a:solidFill>
                <a:srgbClr val="0000FF"/>
              </a:solidFill>
            </a:endParaRPr>
          </a:p>
        </p:txBody>
      </p:sp>
      <p:sp>
        <p:nvSpPr>
          <p:cNvPr id="3" name="Footer Placeholder 2"/>
          <p:cNvSpPr>
            <a:spLocks noGrp="1"/>
          </p:cNvSpPr>
          <p:nvPr>
            <p:ph type="ftr" sz="quarter" idx="10"/>
          </p:nvPr>
        </p:nvSpPr>
        <p:spPr/>
        <p:txBody>
          <a:bodyPr/>
          <a:lstStyle/>
          <a:p>
            <a:pPr>
              <a:defRPr/>
            </a:pPr>
            <a:r>
              <a:rPr lang="en-US" smtClean="0"/>
              <a:t>ESC MOWG - September 2020</a:t>
            </a:r>
            <a:endParaRPr lang="en-US" dirty="0"/>
          </a:p>
        </p:txBody>
      </p:sp>
      <p:graphicFrame>
        <p:nvGraphicFramePr>
          <p:cNvPr id="6" name="Chart 5"/>
          <p:cNvGraphicFramePr>
            <a:graphicFrameLocks noGrp="1"/>
          </p:cNvGraphicFramePr>
          <p:nvPr>
            <p:extLst>
              <p:ext uri="{D42A27DB-BD31-4B8C-83A1-F6EECF244321}">
                <p14:modId xmlns:p14="http://schemas.microsoft.com/office/powerpoint/2010/main" val="595062090"/>
              </p:ext>
            </p:extLst>
          </p:nvPr>
        </p:nvGraphicFramePr>
        <p:xfrm>
          <a:off x="152400" y="1014412"/>
          <a:ext cx="8762999" cy="53863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055708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Rectangle 3"/>
          <p:cNvSpPr>
            <a:spLocks noChangeArrowheads="1"/>
          </p:cNvSpPr>
          <p:nvPr/>
        </p:nvSpPr>
        <p:spPr bwMode="auto">
          <a:xfrm>
            <a:off x="1143000" y="182880"/>
            <a:ext cx="6858000" cy="797313"/>
          </a:xfrm>
          <a:prstGeom prst="rect">
            <a:avLst/>
          </a:prstGeom>
          <a:noFill/>
          <a:ln w="12700">
            <a:noFill/>
            <a:miter lim="800000"/>
            <a:headEnd/>
            <a:tailEnd/>
          </a:ln>
        </p:spPr>
        <p:txBody>
          <a:bodyPr lIns="90487" tIns="44450" rIns="90487" bIns="44450" anchor="ctr"/>
          <a:lstStyle/>
          <a:p>
            <a:pPr algn="ctr"/>
            <a:r>
              <a:rPr lang="en-US" sz="2800" b="1" dirty="0">
                <a:solidFill>
                  <a:schemeClr val="tx2"/>
                </a:solidFill>
                <a:effectLst/>
                <a:latin typeface="+mj-lt"/>
              </a:rPr>
              <a:t>Aura </a:t>
            </a:r>
            <a:r>
              <a:rPr lang="en-US" sz="2800" b="1" dirty="0" smtClean="0">
                <a:solidFill>
                  <a:schemeClr val="tx2"/>
                </a:solidFill>
                <a:effectLst/>
                <a:latin typeface="+mj-lt"/>
              </a:rPr>
              <a:t>Averaged MLT </a:t>
            </a:r>
            <a:r>
              <a:rPr lang="en-US" sz="2800" b="1" dirty="0">
                <a:solidFill>
                  <a:schemeClr val="tx2"/>
                </a:solidFill>
                <a:effectLst/>
                <a:latin typeface="+mj-lt"/>
              </a:rPr>
              <a:t>@ Ascending Node</a:t>
            </a:r>
            <a:r>
              <a:rPr lang="en-US" sz="3200" b="1" dirty="0">
                <a:solidFill>
                  <a:schemeClr val="tx2"/>
                </a:solidFill>
                <a:effectLst/>
                <a:latin typeface="+mj-lt"/>
              </a:rPr>
              <a:t/>
            </a:r>
            <a:br>
              <a:rPr lang="en-US" sz="3200" b="1" dirty="0">
                <a:solidFill>
                  <a:schemeClr val="tx2"/>
                </a:solidFill>
                <a:effectLst/>
                <a:latin typeface="+mj-lt"/>
              </a:rPr>
            </a:br>
            <a:r>
              <a:rPr lang="en-US" sz="2000" b="1" dirty="0" smtClean="0">
                <a:solidFill>
                  <a:srgbClr val="0000FF"/>
                </a:solidFill>
                <a:effectLst/>
                <a:latin typeface="+mj-lt"/>
              </a:rPr>
              <a:t> (As of </a:t>
            </a:r>
            <a:r>
              <a:rPr lang="en-US" sz="2000" b="1" dirty="0" smtClean="0">
                <a:solidFill>
                  <a:srgbClr val="0000FF"/>
                </a:solidFill>
                <a:effectLst/>
                <a:latin typeface="+mj-lt"/>
              </a:rPr>
              <a:t>August 22,</a:t>
            </a:r>
            <a:r>
              <a:rPr lang="en-US" sz="2000" b="1" dirty="0" smtClean="0">
                <a:solidFill>
                  <a:srgbClr val="0000FF"/>
                </a:solidFill>
                <a:latin typeface="Arial"/>
              </a:rPr>
              <a:t> 2020</a:t>
            </a:r>
            <a:r>
              <a:rPr lang="en-US" sz="2000" b="1" dirty="0" smtClean="0">
                <a:solidFill>
                  <a:srgbClr val="0000FF"/>
                </a:solidFill>
                <a:effectLst/>
                <a:latin typeface="+mj-lt"/>
              </a:rPr>
              <a:t>)</a:t>
            </a:r>
            <a:endParaRPr lang="en-US" sz="2000" b="1" dirty="0">
              <a:solidFill>
                <a:srgbClr val="0000FF"/>
              </a:solidFill>
              <a:effectLst/>
              <a:latin typeface="+mj-lt"/>
            </a:endParaRPr>
          </a:p>
        </p:txBody>
      </p:sp>
      <p:sp>
        <p:nvSpPr>
          <p:cNvPr id="2" name="Footer Placeholder 1"/>
          <p:cNvSpPr>
            <a:spLocks noGrp="1"/>
          </p:cNvSpPr>
          <p:nvPr>
            <p:ph type="ftr" sz="quarter" idx="10"/>
          </p:nvPr>
        </p:nvSpPr>
        <p:spPr/>
        <p:txBody>
          <a:bodyPr/>
          <a:lstStyle/>
          <a:p>
            <a:pPr>
              <a:defRPr/>
            </a:pPr>
            <a:r>
              <a:rPr lang="en-US" smtClean="0"/>
              <a:t>ESC MOWG - September 2020</a:t>
            </a:r>
            <a:endParaRPr lang="en-US" dirty="0"/>
          </a:p>
        </p:txBody>
      </p:sp>
      <p:graphicFrame>
        <p:nvGraphicFramePr>
          <p:cNvPr id="36" name="Chart 35"/>
          <p:cNvGraphicFramePr>
            <a:graphicFrameLocks noGrp="1"/>
          </p:cNvGraphicFramePr>
          <p:nvPr>
            <p:extLst>
              <p:ext uri="{D42A27DB-BD31-4B8C-83A1-F6EECF244321}">
                <p14:modId xmlns:p14="http://schemas.microsoft.com/office/powerpoint/2010/main" val="1448864414"/>
              </p:ext>
            </p:extLst>
          </p:nvPr>
        </p:nvGraphicFramePr>
        <p:xfrm>
          <a:off x="152400" y="980192"/>
          <a:ext cx="8801100" cy="5504661"/>
        </p:xfrm>
        <a:graphic>
          <a:graphicData uri="http://schemas.openxmlformats.org/drawingml/2006/chart">
            <c:chart xmlns:c="http://schemas.openxmlformats.org/drawingml/2006/chart" xmlns:r="http://schemas.openxmlformats.org/officeDocument/2006/relationships" r:id="rId2"/>
          </a:graphicData>
        </a:graphic>
      </p:graphicFrame>
      <p:sp>
        <p:nvSpPr>
          <p:cNvPr id="37" name="TextBox 36"/>
          <p:cNvSpPr txBox="1"/>
          <p:nvPr/>
        </p:nvSpPr>
        <p:spPr>
          <a:xfrm>
            <a:off x="1176830" y="2209800"/>
            <a:ext cx="618647" cy="646331"/>
          </a:xfrm>
          <a:prstGeom prst="rect">
            <a:avLst/>
          </a:prstGeom>
          <a:solidFill>
            <a:schemeClr val="bg1"/>
          </a:solidFill>
          <a:ln>
            <a:solidFill>
              <a:schemeClr val="tx1"/>
            </a:solidFill>
          </a:ln>
        </p:spPr>
        <p:txBody>
          <a:bodyPr wrap="square" rtlCol="0">
            <a:spAutoFit/>
          </a:bodyPr>
          <a:lstStyle/>
          <a:p>
            <a:pPr algn="ctr"/>
            <a:r>
              <a:rPr lang="en-US" sz="1200" dirty="0" smtClean="0">
                <a:latin typeface="+mn-lt"/>
              </a:rPr>
              <a:t>Fall 2004</a:t>
            </a:r>
          </a:p>
          <a:p>
            <a:pPr algn="ctr"/>
            <a:r>
              <a:rPr lang="en-US" sz="1200" dirty="0" smtClean="0">
                <a:latin typeface="+mn-lt"/>
              </a:rPr>
              <a:t>IAMs</a:t>
            </a:r>
            <a:endParaRPr lang="en-US" sz="1200" dirty="0">
              <a:latin typeface="+mn-lt"/>
            </a:endParaRPr>
          </a:p>
        </p:txBody>
      </p:sp>
      <p:sp>
        <p:nvSpPr>
          <p:cNvPr id="38" name="TextBox 37"/>
          <p:cNvSpPr txBox="1"/>
          <p:nvPr/>
        </p:nvSpPr>
        <p:spPr>
          <a:xfrm>
            <a:off x="2286479" y="2204333"/>
            <a:ext cx="653017" cy="646331"/>
          </a:xfrm>
          <a:prstGeom prst="rect">
            <a:avLst/>
          </a:prstGeom>
          <a:solidFill>
            <a:schemeClr val="bg1"/>
          </a:solidFill>
          <a:ln>
            <a:solidFill>
              <a:schemeClr val="tx1"/>
            </a:solidFill>
          </a:ln>
        </p:spPr>
        <p:txBody>
          <a:bodyPr wrap="square" rtlCol="0">
            <a:spAutoFit/>
          </a:bodyPr>
          <a:lstStyle/>
          <a:p>
            <a:pPr algn="ctr"/>
            <a:r>
              <a:rPr lang="en-US" sz="1200" dirty="0" smtClean="0">
                <a:latin typeface="+mn-lt"/>
              </a:rPr>
              <a:t>Spring 2007</a:t>
            </a:r>
          </a:p>
          <a:p>
            <a:pPr algn="ctr"/>
            <a:r>
              <a:rPr lang="en-US" sz="1200" dirty="0" smtClean="0">
                <a:latin typeface="+mn-lt"/>
              </a:rPr>
              <a:t>IAMs</a:t>
            </a:r>
            <a:endParaRPr lang="en-US" sz="1200" dirty="0">
              <a:latin typeface="+mn-lt"/>
            </a:endParaRPr>
          </a:p>
        </p:txBody>
      </p:sp>
      <p:sp>
        <p:nvSpPr>
          <p:cNvPr id="39" name="TextBox 38"/>
          <p:cNvSpPr txBox="1"/>
          <p:nvPr/>
        </p:nvSpPr>
        <p:spPr>
          <a:xfrm>
            <a:off x="4804416" y="4334440"/>
            <a:ext cx="663044" cy="646331"/>
          </a:xfrm>
          <a:prstGeom prst="rect">
            <a:avLst/>
          </a:prstGeom>
          <a:solidFill>
            <a:schemeClr val="bg1"/>
          </a:solidFill>
          <a:ln>
            <a:solidFill>
              <a:schemeClr val="tx1"/>
            </a:solidFill>
          </a:ln>
        </p:spPr>
        <p:txBody>
          <a:bodyPr wrap="square" rtlCol="0">
            <a:spAutoFit/>
          </a:bodyPr>
          <a:lstStyle/>
          <a:p>
            <a:pPr algn="ctr"/>
            <a:r>
              <a:rPr lang="en-US" sz="1200" dirty="0" smtClean="0">
                <a:latin typeface="+mn-lt"/>
              </a:rPr>
              <a:t>Spring 2013</a:t>
            </a:r>
          </a:p>
          <a:p>
            <a:pPr algn="ctr"/>
            <a:r>
              <a:rPr lang="en-US" sz="1200" dirty="0" smtClean="0">
                <a:latin typeface="+mn-lt"/>
              </a:rPr>
              <a:t>IAMs</a:t>
            </a:r>
            <a:endParaRPr lang="en-US" sz="1200" dirty="0">
              <a:latin typeface="+mn-lt"/>
            </a:endParaRPr>
          </a:p>
        </p:txBody>
      </p:sp>
      <p:sp>
        <p:nvSpPr>
          <p:cNvPr id="40" name="TextBox 39"/>
          <p:cNvSpPr txBox="1"/>
          <p:nvPr/>
        </p:nvSpPr>
        <p:spPr>
          <a:xfrm>
            <a:off x="3780468" y="4334440"/>
            <a:ext cx="676273" cy="646331"/>
          </a:xfrm>
          <a:prstGeom prst="rect">
            <a:avLst/>
          </a:prstGeom>
          <a:solidFill>
            <a:schemeClr val="bg1"/>
          </a:solidFill>
          <a:ln>
            <a:solidFill>
              <a:schemeClr val="tx1"/>
            </a:solidFill>
          </a:ln>
        </p:spPr>
        <p:txBody>
          <a:bodyPr wrap="square" rtlCol="0">
            <a:spAutoFit/>
          </a:bodyPr>
          <a:lstStyle/>
          <a:p>
            <a:pPr algn="ctr"/>
            <a:r>
              <a:rPr lang="en-US" sz="1200" dirty="0" smtClean="0">
                <a:latin typeface="+mn-lt"/>
              </a:rPr>
              <a:t>Spring 2011</a:t>
            </a:r>
          </a:p>
          <a:p>
            <a:pPr algn="ctr"/>
            <a:r>
              <a:rPr lang="en-US" sz="1200" dirty="0" smtClean="0">
                <a:latin typeface="+mn-lt"/>
              </a:rPr>
              <a:t>IAMs</a:t>
            </a:r>
            <a:endParaRPr lang="en-US" sz="1200" dirty="0">
              <a:latin typeface="+mn-lt"/>
            </a:endParaRPr>
          </a:p>
        </p:txBody>
      </p:sp>
      <p:sp>
        <p:nvSpPr>
          <p:cNvPr id="41" name="TextBox 40"/>
          <p:cNvSpPr txBox="1"/>
          <p:nvPr/>
        </p:nvSpPr>
        <p:spPr>
          <a:xfrm>
            <a:off x="2899114" y="4334440"/>
            <a:ext cx="661536" cy="646331"/>
          </a:xfrm>
          <a:prstGeom prst="rect">
            <a:avLst/>
          </a:prstGeom>
          <a:solidFill>
            <a:schemeClr val="bg1"/>
          </a:solidFill>
          <a:ln>
            <a:solidFill>
              <a:schemeClr val="tx1"/>
            </a:solidFill>
          </a:ln>
        </p:spPr>
        <p:txBody>
          <a:bodyPr wrap="square" rtlCol="0">
            <a:spAutoFit/>
          </a:bodyPr>
          <a:lstStyle/>
          <a:p>
            <a:pPr algn="ctr"/>
            <a:r>
              <a:rPr lang="en-US" sz="1200" dirty="0" smtClean="0">
                <a:latin typeface="+mn-lt"/>
              </a:rPr>
              <a:t>Spring 2009</a:t>
            </a:r>
          </a:p>
          <a:p>
            <a:pPr algn="ctr"/>
            <a:r>
              <a:rPr lang="en-US" sz="1200" dirty="0" smtClean="0">
                <a:latin typeface="+mn-lt"/>
              </a:rPr>
              <a:t>IAMs</a:t>
            </a:r>
            <a:endParaRPr lang="en-US" sz="1200" dirty="0">
              <a:latin typeface="+mn-lt"/>
            </a:endParaRPr>
          </a:p>
        </p:txBody>
      </p:sp>
      <p:sp>
        <p:nvSpPr>
          <p:cNvPr id="42" name="TextBox 41"/>
          <p:cNvSpPr txBox="1"/>
          <p:nvPr/>
        </p:nvSpPr>
        <p:spPr>
          <a:xfrm>
            <a:off x="4186430" y="2212604"/>
            <a:ext cx="662486" cy="646331"/>
          </a:xfrm>
          <a:prstGeom prst="rect">
            <a:avLst/>
          </a:prstGeom>
          <a:solidFill>
            <a:schemeClr val="bg1"/>
          </a:solidFill>
          <a:ln>
            <a:solidFill>
              <a:schemeClr val="tx1"/>
            </a:solidFill>
          </a:ln>
        </p:spPr>
        <p:txBody>
          <a:bodyPr wrap="square" rtlCol="0">
            <a:spAutoFit/>
          </a:bodyPr>
          <a:lstStyle/>
          <a:p>
            <a:pPr algn="ctr"/>
            <a:r>
              <a:rPr lang="en-US" sz="1200" dirty="0" smtClean="0">
                <a:latin typeface="+mn-lt"/>
              </a:rPr>
              <a:t>Spring 2012</a:t>
            </a:r>
          </a:p>
          <a:p>
            <a:pPr algn="ctr"/>
            <a:r>
              <a:rPr lang="en-US" sz="1200" dirty="0" smtClean="0">
                <a:latin typeface="+mn-lt"/>
              </a:rPr>
              <a:t>IAMs</a:t>
            </a:r>
            <a:endParaRPr lang="en-US" sz="1200" dirty="0">
              <a:latin typeface="+mn-lt"/>
            </a:endParaRPr>
          </a:p>
        </p:txBody>
      </p:sp>
      <p:sp>
        <p:nvSpPr>
          <p:cNvPr id="43" name="TextBox 42"/>
          <p:cNvSpPr txBox="1"/>
          <p:nvPr/>
        </p:nvSpPr>
        <p:spPr>
          <a:xfrm>
            <a:off x="5099580" y="2200989"/>
            <a:ext cx="635832" cy="646331"/>
          </a:xfrm>
          <a:prstGeom prst="rect">
            <a:avLst/>
          </a:prstGeom>
          <a:solidFill>
            <a:schemeClr val="bg1"/>
          </a:solidFill>
          <a:ln>
            <a:solidFill>
              <a:schemeClr val="tx1"/>
            </a:solidFill>
          </a:ln>
        </p:spPr>
        <p:txBody>
          <a:bodyPr wrap="square" rtlCol="0">
            <a:spAutoFit/>
          </a:bodyPr>
          <a:lstStyle/>
          <a:p>
            <a:pPr algn="ctr"/>
            <a:r>
              <a:rPr lang="en-US" sz="1200" dirty="0" smtClean="0">
                <a:latin typeface="+mn-lt"/>
              </a:rPr>
              <a:t>Spring 2014</a:t>
            </a:r>
          </a:p>
          <a:p>
            <a:pPr algn="ctr"/>
            <a:r>
              <a:rPr lang="en-US" sz="1200" dirty="0" smtClean="0">
                <a:latin typeface="+mn-lt"/>
              </a:rPr>
              <a:t>IAMs</a:t>
            </a:r>
            <a:endParaRPr lang="en-US" sz="1200" dirty="0">
              <a:latin typeface="+mn-lt"/>
            </a:endParaRPr>
          </a:p>
        </p:txBody>
      </p:sp>
      <p:sp>
        <p:nvSpPr>
          <p:cNvPr id="44" name="TextBox 43"/>
          <p:cNvSpPr txBox="1"/>
          <p:nvPr/>
        </p:nvSpPr>
        <p:spPr>
          <a:xfrm>
            <a:off x="3240874" y="2204333"/>
            <a:ext cx="692121" cy="646331"/>
          </a:xfrm>
          <a:prstGeom prst="rect">
            <a:avLst/>
          </a:prstGeom>
          <a:solidFill>
            <a:schemeClr val="bg1"/>
          </a:solidFill>
          <a:ln>
            <a:solidFill>
              <a:schemeClr val="tx1"/>
            </a:solidFill>
          </a:ln>
        </p:spPr>
        <p:txBody>
          <a:bodyPr wrap="square" rtlCol="0">
            <a:spAutoFit/>
          </a:bodyPr>
          <a:lstStyle/>
          <a:p>
            <a:pPr algn="ctr"/>
            <a:r>
              <a:rPr lang="en-US" sz="1200" dirty="0" smtClean="0">
                <a:latin typeface="+mn-lt"/>
              </a:rPr>
              <a:t>Spring 2010</a:t>
            </a:r>
          </a:p>
          <a:p>
            <a:pPr algn="ctr"/>
            <a:r>
              <a:rPr lang="en-US" sz="1200" dirty="0" smtClean="0">
                <a:latin typeface="+mn-lt"/>
              </a:rPr>
              <a:t>IAMs</a:t>
            </a:r>
            <a:endParaRPr lang="en-US" sz="1200" dirty="0">
              <a:latin typeface="+mn-lt"/>
            </a:endParaRPr>
          </a:p>
        </p:txBody>
      </p:sp>
      <p:sp>
        <p:nvSpPr>
          <p:cNvPr id="45" name="TextBox 44"/>
          <p:cNvSpPr txBox="1"/>
          <p:nvPr/>
        </p:nvSpPr>
        <p:spPr>
          <a:xfrm>
            <a:off x="6545834" y="4333424"/>
            <a:ext cx="662095" cy="646331"/>
          </a:xfrm>
          <a:prstGeom prst="rect">
            <a:avLst/>
          </a:prstGeom>
          <a:solidFill>
            <a:schemeClr val="bg1"/>
          </a:solidFill>
          <a:ln>
            <a:solidFill>
              <a:schemeClr val="tx1"/>
            </a:solidFill>
          </a:ln>
        </p:spPr>
        <p:txBody>
          <a:bodyPr wrap="square" rtlCol="0">
            <a:spAutoFit/>
          </a:bodyPr>
          <a:lstStyle/>
          <a:p>
            <a:pPr algn="ctr"/>
            <a:r>
              <a:rPr lang="en-US" sz="1200" dirty="0" smtClean="0">
                <a:latin typeface="+mn-lt"/>
              </a:rPr>
              <a:t>Spring 2017</a:t>
            </a:r>
          </a:p>
          <a:p>
            <a:pPr algn="ctr"/>
            <a:r>
              <a:rPr lang="en-US" sz="1200" dirty="0" smtClean="0">
                <a:latin typeface="+mn-lt"/>
              </a:rPr>
              <a:t>IAMs</a:t>
            </a:r>
            <a:endParaRPr lang="en-US" sz="1200" dirty="0">
              <a:latin typeface="+mn-lt"/>
            </a:endParaRPr>
          </a:p>
        </p:txBody>
      </p:sp>
      <p:sp>
        <p:nvSpPr>
          <p:cNvPr id="46" name="TextBox 45"/>
          <p:cNvSpPr txBox="1"/>
          <p:nvPr/>
        </p:nvSpPr>
        <p:spPr>
          <a:xfrm>
            <a:off x="5766534" y="4334440"/>
            <a:ext cx="643351" cy="646331"/>
          </a:xfrm>
          <a:prstGeom prst="rect">
            <a:avLst/>
          </a:prstGeom>
          <a:solidFill>
            <a:schemeClr val="bg1"/>
          </a:solidFill>
          <a:ln>
            <a:solidFill>
              <a:schemeClr val="tx1"/>
            </a:solidFill>
          </a:ln>
        </p:spPr>
        <p:txBody>
          <a:bodyPr wrap="square" rtlCol="0">
            <a:spAutoFit/>
          </a:bodyPr>
          <a:lstStyle/>
          <a:p>
            <a:pPr algn="ctr"/>
            <a:r>
              <a:rPr lang="en-US" sz="1200" dirty="0" smtClean="0">
                <a:latin typeface="+mn-lt"/>
              </a:rPr>
              <a:t>Spring 2015</a:t>
            </a:r>
          </a:p>
          <a:p>
            <a:pPr algn="ctr"/>
            <a:r>
              <a:rPr lang="en-US" sz="1200" dirty="0" smtClean="0">
                <a:latin typeface="+mn-lt"/>
              </a:rPr>
              <a:t>IAMs</a:t>
            </a:r>
            <a:endParaRPr lang="en-US" sz="1200" dirty="0">
              <a:latin typeface="+mn-lt"/>
            </a:endParaRPr>
          </a:p>
        </p:txBody>
      </p:sp>
      <p:sp>
        <p:nvSpPr>
          <p:cNvPr id="47" name="TextBox 46"/>
          <p:cNvSpPr txBox="1"/>
          <p:nvPr/>
        </p:nvSpPr>
        <p:spPr>
          <a:xfrm>
            <a:off x="6645203" y="2205758"/>
            <a:ext cx="670203" cy="646331"/>
          </a:xfrm>
          <a:prstGeom prst="rect">
            <a:avLst/>
          </a:prstGeom>
          <a:solidFill>
            <a:schemeClr val="bg1"/>
          </a:solidFill>
          <a:ln>
            <a:solidFill>
              <a:schemeClr val="tx1"/>
            </a:solidFill>
          </a:ln>
        </p:spPr>
        <p:txBody>
          <a:bodyPr wrap="square" rtlCol="0">
            <a:spAutoFit/>
          </a:bodyPr>
          <a:lstStyle/>
          <a:p>
            <a:pPr algn="ctr"/>
            <a:r>
              <a:rPr lang="en-US" sz="1200" dirty="0" smtClean="0">
                <a:latin typeface="+mn-lt"/>
              </a:rPr>
              <a:t>Spring 2018</a:t>
            </a:r>
          </a:p>
          <a:p>
            <a:pPr algn="ctr"/>
            <a:r>
              <a:rPr lang="en-US" sz="1200" dirty="0" smtClean="0">
                <a:latin typeface="+mn-lt"/>
              </a:rPr>
              <a:t>IAMs</a:t>
            </a:r>
            <a:endParaRPr lang="en-US" sz="1200" dirty="0">
              <a:latin typeface="+mn-lt"/>
            </a:endParaRPr>
          </a:p>
        </p:txBody>
      </p:sp>
      <p:sp>
        <p:nvSpPr>
          <p:cNvPr id="48" name="TextBox 47"/>
          <p:cNvSpPr txBox="1"/>
          <p:nvPr/>
        </p:nvSpPr>
        <p:spPr>
          <a:xfrm>
            <a:off x="5908571" y="2200989"/>
            <a:ext cx="661610" cy="646331"/>
          </a:xfrm>
          <a:prstGeom prst="rect">
            <a:avLst/>
          </a:prstGeom>
          <a:solidFill>
            <a:schemeClr val="bg1"/>
          </a:solidFill>
          <a:ln>
            <a:solidFill>
              <a:schemeClr val="tx1"/>
            </a:solidFill>
          </a:ln>
        </p:spPr>
        <p:txBody>
          <a:bodyPr wrap="square" rtlCol="0">
            <a:spAutoFit/>
          </a:bodyPr>
          <a:lstStyle/>
          <a:p>
            <a:pPr algn="ctr"/>
            <a:r>
              <a:rPr lang="en-US" sz="1200" dirty="0" smtClean="0">
                <a:latin typeface="+mn-lt"/>
              </a:rPr>
              <a:t>Spring 2016</a:t>
            </a:r>
          </a:p>
          <a:p>
            <a:pPr algn="ctr"/>
            <a:r>
              <a:rPr lang="en-US" sz="1200" dirty="0" smtClean="0">
                <a:latin typeface="+mn-lt"/>
              </a:rPr>
              <a:t>IAMs</a:t>
            </a:r>
            <a:endParaRPr lang="en-US" sz="1200" dirty="0">
              <a:latin typeface="+mn-lt"/>
            </a:endParaRPr>
          </a:p>
        </p:txBody>
      </p:sp>
      <p:cxnSp>
        <p:nvCxnSpPr>
          <p:cNvPr id="49" name="Straight Arrow Connector 48"/>
          <p:cNvCxnSpPr>
            <a:stCxn id="37" idx="2"/>
          </p:cNvCxnSpPr>
          <p:nvPr/>
        </p:nvCxnSpPr>
        <p:spPr>
          <a:xfrm flipH="1">
            <a:off x="1194360" y="2856131"/>
            <a:ext cx="291794" cy="114603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50" name="Straight Arrow Connector 49"/>
          <p:cNvCxnSpPr>
            <a:stCxn id="43" idx="2"/>
          </p:cNvCxnSpPr>
          <p:nvPr/>
        </p:nvCxnSpPr>
        <p:spPr>
          <a:xfrm>
            <a:off x="5417496" y="2847320"/>
            <a:ext cx="173159" cy="81028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51" name="Straight Arrow Connector 50"/>
          <p:cNvCxnSpPr>
            <a:stCxn id="48" idx="2"/>
          </p:cNvCxnSpPr>
          <p:nvPr/>
        </p:nvCxnSpPr>
        <p:spPr>
          <a:xfrm>
            <a:off x="6239376" y="2847320"/>
            <a:ext cx="306458" cy="84179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52" name="Straight Arrow Connector 51"/>
          <p:cNvCxnSpPr>
            <a:stCxn id="47" idx="2"/>
          </p:cNvCxnSpPr>
          <p:nvPr/>
        </p:nvCxnSpPr>
        <p:spPr>
          <a:xfrm>
            <a:off x="6980305" y="2852089"/>
            <a:ext cx="476662" cy="74880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53" name="Straight Arrow Connector 52"/>
          <p:cNvCxnSpPr>
            <a:stCxn id="38" idx="2"/>
          </p:cNvCxnSpPr>
          <p:nvPr/>
        </p:nvCxnSpPr>
        <p:spPr>
          <a:xfrm flipH="1">
            <a:off x="2429794" y="2850664"/>
            <a:ext cx="183194" cy="76955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54" name="Straight Arrow Connector 53"/>
          <p:cNvCxnSpPr>
            <a:stCxn id="44" idx="2"/>
          </p:cNvCxnSpPr>
          <p:nvPr/>
        </p:nvCxnSpPr>
        <p:spPr>
          <a:xfrm>
            <a:off x="3586935" y="2850664"/>
            <a:ext cx="141541" cy="65453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55" name="Straight Arrow Connector 54"/>
          <p:cNvCxnSpPr>
            <a:stCxn id="42" idx="2"/>
          </p:cNvCxnSpPr>
          <p:nvPr/>
        </p:nvCxnSpPr>
        <p:spPr>
          <a:xfrm>
            <a:off x="4517673" y="2858935"/>
            <a:ext cx="184750" cy="78825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56" name="Straight Arrow Connector 55"/>
          <p:cNvCxnSpPr>
            <a:stCxn id="41" idx="0"/>
          </p:cNvCxnSpPr>
          <p:nvPr/>
        </p:nvCxnSpPr>
        <p:spPr>
          <a:xfrm flipV="1">
            <a:off x="3229882" y="3200400"/>
            <a:ext cx="49145" cy="113404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57" name="Straight Arrow Connector 56"/>
          <p:cNvCxnSpPr>
            <a:stCxn id="40" idx="0"/>
          </p:cNvCxnSpPr>
          <p:nvPr/>
        </p:nvCxnSpPr>
        <p:spPr>
          <a:xfrm flipV="1">
            <a:off x="4118605" y="3797434"/>
            <a:ext cx="119008" cy="53700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58" name="Straight Arrow Connector 57"/>
          <p:cNvCxnSpPr>
            <a:stCxn id="39" idx="0"/>
          </p:cNvCxnSpPr>
          <p:nvPr/>
        </p:nvCxnSpPr>
        <p:spPr>
          <a:xfrm flipV="1">
            <a:off x="5135938" y="3728090"/>
            <a:ext cx="52481" cy="60635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59" name="Straight Arrow Connector 58"/>
          <p:cNvCxnSpPr>
            <a:stCxn id="46" idx="0"/>
          </p:cNvCxnSpPr>
          <p:nvPr/>
        </p:nvCxnSpPr>
        <p:spPr>
          <a:xfrm flipV="1">
            <a:off x="6088210" y="3689113"/>
            <a:ext cx="13948" cy="64532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60" name="Straight Arrow Connector 59"/>
          <p:cNvCxnSpPr>
            <a:stCxn id="45" idx="0"/>
          </p:cNvCxnSpPr>
          <p:nvPr/>
        </p:nvCxnSpPr>
        <p:spPr>
          <a:xfrm flipV="1">
            <a:off x="6876882" y="3797434"/>
            <a:ext cx="124379" cy="53599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61" name="TextBox 60"/>
          <p:cNvSpPr txBox="1"/>
          <p:nvPr/>
        </p:nvSpPr>
        <p:spPr>
          <a:xfrm>
            <a:off x="7372049" y="2200989"/>
            <a:ext cx="720462" cy="646331"/>
          </a:xfrm>
          <a:prstGeom prst="rect">
            <a:avLst/>
          </a:prstGeom>
          <a:solidFill>
            <a:schemeClr val="bg1"/>
          </a:solidFill>
          <a:ln>
            <a:solidFill>
              <a:schemeClr val="tx1"/>
            </a:solidFill>
          </a:ln>
        </p:spPr>
        <p:txBody>
          <a:bodyPr wrap="square" rtlCol="0">
            <a:spAutoFit/>
          </a:bodyPr>
          <a:lstStyle/>
          <a:p>
            <a:pPr algn="ctr"/>
            <a:r>
              <a:rPr lang="en-US" sz="1200" dirty="0" smtClean="0">
                <a:latin typeface="+mn-lt"/>
              </a:rPr>
              <a:t>Spring 2019 IAMs</a:t>
            </a:r>
          </a:p>
        </p:txBody>
      </p:sp>
      <p:cxnSp>
        <p:nvCxnSpPr>
          <p:cNvPr id="62" name="Straight Arrow Connector 61"/>
          <p:cNvCxnSpPr>
            <a:stCxn id="61" idx="2"/>
          </p:cNvCxnSpPr>
          <p:nvPr/>
        </p:nvCxnSpPr>
        <p:spPr>
          <a:xfrm>
            <a:off x="7732280" y="2847320"/>
            <a:ext cx="207118" cy="77752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63" name="Straight Arrow Connector 62"/>
          <p:cNvCxnSpPr/>
          <p:nvPr/>
        </p:nvCxnSpPr>
        <p:spPr>
          <a:xfrm flipH="1" flipV="1">
            <a:off x="8451356" y="3768785"/>
            <a:ext cx="6844" cy="527339"/>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64" name="TextBox 63"/>
          <p:cNvSpPr txBox="1"/>
          <p:nvPr/>
        </p:nvSpPr>
        <p:spPr>
          <a:xfrm>
            <a:off x="8149154" y="2200989"/>
            <a:ext cx="604404" cy="646331"/>
          </a:xfrm>
          <a:prstGeom prst="rect">
            <a:avLst/>
          </a:prstGeom>
          <a:solidFill>
            <a:schemeClr val="bg1"/>
          </a:solidFill>
          <a:ln>
            <a:solidFill>
              <a:schemeClr val="tx1"/>
            </a:solidFill>
          </a:ln>
        </p:spPr>
        <p:txBody>
          <a:bodyPr wrap="square" rtlCol="0">
            <a:spAutoFit/>
          </a:bodyPr>
          <a:lstStyle/>
          <a:p>
            <a:pPr algn="ctr"/>
            <a:r>
              <a:rPr lang="en-US" sz="1200" dirty="0" smtClean="0">
                <a:latin typeface="+mn-lt"/>
              </a:rPr>
              <a:t>Fall 2019</a:t>
            </a:r>
          </a:p>
          <a:p>
            <a:pPr algn="ctr"/>
            <a:r>
              <a:rPr lang="en-US" sz="1200" dirty="0" smtClean="0">
                <a:latin typeface="+mn-lt"/>
              </a:rPr>
              <a:t>IAM</a:t>
            </a:r>
            <a:endParaRPr lang="en-US" sz="1200" dirty="0">
              <a:latin typeface="+mn-lt"/>
            </a:endParaRPr>
          </a:p>
        </p:txBody>
      </p:sp>
      <p:cxnSp>
        <p:nvCxnSpPr>
          <p:cNvPr id="65" name="Straight Arrow Connector 64"/>
          <p:cNvCxnSpPr>
            <a:stCxn id="64" idx="2"/>
          </p:cNvCxnSpPr>
          <p:nvPr/>
        </p:nvCxnSpPr>
        <p:spPr>
          <a:xfrm flipH="1">
            <a:off x="8234424" y="2847320"/>
            <a:ext cx="216932" cy="89145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66" name="TextBox 65"/>
          <p:cNvSpPr txBox="1"/>
          <p:nvPr/>
        </p:nvSpPr>
        <p:spPr>
          <a:xfrm>
            <a:off x="1808885" y="4340934"/>
            <a:ext cx="620908" cy="646331"/>
          </a:xfrm>
          <a:prstGeom prst="rect">
            <a:avLst/>
          </a:prstGeom>
          <a:solidFill>
            <a:schemeClr val="bg1"/>
          </a:solidFill>
          <a:ln>
            <a:solidFill>
              <a:schemeClr val="tx1"/>
            </a:solidFill>
          </a:ln>
        </p:spPr>
        <p:txBody>
          <a:bodyPr wrap="square" rtlCol="0">
            <a:spAutoFit/>
          </a:bodyPr>
          <a:lstStyle/>
          <a:p>
            <a:pPr algn="ctr"/>
            <a:r>
              <a:rPr lang="en-US" sz="1200" dirty="0" smtClean="0">
                <a:latin typeface="+mn-lt"/>
              </a:rPr>
              <a:t>Fall 2006</a:t>
            </a:r>
          </a:p>
          <a:p>
            <a:pPr algn="ctr"/>
            <a:r>
              <a:rPr lang="en-US" sz="1200" dirty="0" smtClean="0">
                <a:latin typeface="+mn-lt"/>
              </a:rPr>
              <a:t>IAMs</a:t>
            </a:r>
            <a:endParaRPr lang="en-US" sz="1200" dirty="0">
              <a:latin typeface="+mn-lt"/>
            </a:endParaRPr>
          </a:p>
        </p:txBody>
      </p:sp>
      <p:cxnSp>
        <p:nvCxnSpPr>
          <p:cNvPr id="67" name="Straight Arrow Connector 66"/>
          <p:cNvCxnSpPr>
            <a:stCxn id="66" idx="0"/>
          </p:cNvCxnSpPr>
          <p:nvPr/>
        </p:nvCxnSpPr>
        <p:spPr>
          <a:xfrm flipH="1" flipV="1">
            <a:off x="2093363" y="3808117"/>
            <a:ext cx="25976" cy="53281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68" name="Straight Arrow Connector 67"/>
          <p:cNvCxnSpPr/>
          <p:nvPr/>
        </p:nvCxnSpPr>
        <p:spPr>
          <a:xfrm flipH="1" flipV="1">
            <a:off x="7689356" y="3748107"/>
            <a:ext cx="6844" cy="59282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27190633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Rectangle 3"/>
          <p:cNvSpPr>
            <a:spLocks noChangeArrowheads="1"/>
          </p:cNvSpPr>
          <p:nvPr/>
        </p:nvSpPr>
        <p:spPr bwMode="auto">
          <a:xfrm>
            <a:off x="1524000" y="182880"/>
            <a:ext cx="6172200" cy="787352"/>
          </a:xfrm>
          <a:prstGeom prst="rect">
            <a:avLst/>
          </a:prstGeom>
          <a:noFill/>
          <a:ln w="12700">
            <a:noFill/>
            <a:miter lim="800000"/>
            <a:headEnd/>
            <a:tailEnd/>
          </a:ln>
        </p:spPr>
        <p:txBody>
          <a:bodyPr lIns="90487" tIns="44450" rIns="90487" bIns="44450" anchor="ctr"/>
          <a:lstStyle/>
          <a:p>
            <a:pPr algn="ctr"/>
            <a:r>
              <a:rPr lang="en-US" sz="2800" b="1" dirty="0">
                <a:solidFill>
                  <a:schemeClr val="tx2"/>
                </a:solidFill>
                <a:effectLst/>
                <a:latin typeface="+mj-lt"/>
              </a:rPr>
              <a:t>Aqua/Aura Mean Local Time (MLT) </a:t>
            </a:r>
            <a:br>
              <a:rPr lang="en-US" sz="2800" b="1" dirty="0">
                <a:solidFill>
                  <a:schemeClr val="tx2"/>
                </a:solidFill>
                <a:effectLst/>
                <a:latin typeface="+mj-lt"/>
              </a:rPr>
            </a:br>
            <a:r>
              <a:rPr lang="en-US" sz="2000" b="1" dirty="0">
                <a:solidFill>
                  <a:schemeClr val="tx2"/>
                </a:solidFill>
                <a:effectLst/>
                <a:latin typeface="+mj-lt"/>
              </a:rPr>
              <a:t>@ Ascending </a:t>
            </a:r>
            <a:r>
              <a:rPr lang="en-US" sz="2000" b="1" dirty="0" smtClean="0">
                <a:solidFill>
                  <a:schemeClr val="tx2"/>
                </a:solidFill>
                <a:effectLst/>
                <a:latin typeface="+mj-lt"/>
              </a:rPr>
              <a:t>Node </a:t>
            </a:r>
            <a:r>
              <a:rPr lang="en-US" sz="2000" b="1" dirty="0" smtClean="0">
                <a:solidFill>
                  <a:srgbClr val="0000FF"/>
                </a:solidFill>
                <a:effectLst/>
                <a:latin typeface="+mj-lt"/>
              </a:rPr>
              <a:t>(As of </a:t>
            </a:r>
            <a:r>
              <a:rPr lang="en-US" sz="2000" b="1" dirty="0" smtClean="0">
                <a:solidFill>
                  <a:srgbClr val="0000FF"/>
                </a:solidFill>
                <a:effectLst/>
                <a:latin typeface="+mj-lt"/>
              </a:rPr>
              <a:t>August 22, 2020)</a:t>
            </a:r>
            <a:endParaRPr lang="en-US" sz="2000" b="1" dirty="0">
              <a:solidFill>
                <a:srgbClr val="0000FF"/>
              </a:solidFill>
              <a:effectLst/>
              <a:latin typeface="+mj-lt"/>
            </a:endParaRPr>
          </a:p>
        </p:txBody>
      </p:sp>
      <p:sp>
        <p:nvSpPr>
          <p:cNvPr id="2" name="Footer Placeholder 1"/>
          <p:cNvSpPr>
            <a:spLocks noGrp="1"/>
          </p:cNvSpPr>
          <p:nvPr>
            <p:ph type="ftr" sz="quarter" idx="10"/>
          </p:nvPr>
        </p:nvSpPr>
        <p:spPr/>
        <p:txBody>
          <a:bodyPr/>
          <a:lstStyle/>
          <a:p>
            <a:pPr>
              <a:defRPr/>
            </a:pPr>
            <a:r>
              <a:rPr lang="en-US" smtClean="0"/>
              <a:t>ESC MOWG - September 2020</a:t>
            </a:r>
            <a:endParaRPr lang="en-US" dirty="0"/>
          </a:p>
        </p:txBody>
      </p:sp>
      <p:graphicFrame>
        <p:nvGraphicFramePr>
          <p:cNvPr id="69" name="Chart 68"/>
          <p:cNvGraphicFramePr>
            <a:graphicFrameLocks/>
          </p:cNvGraphicFramePr>
          <p:nvPr>
            <p:extLst>
              <p:ext uri="{D42A27DB-BD31-4B8C-83A1-F6EECF244321}">
                <p14:modId xmlns:p14="http://schemas.microsoft.com/office/powerpoint/2010/main" val="990622431"/>
              </p:ext>
            </p:extLst>
          </p:nvPr>
        </p:nvGraphicFramePr>
        <p:xfrm>
          <a:off x="1" y="990600"/>
          <a:ext cx="9106164" cy="5410200"/>
        </p:xfrm>
        <a:graphic>
          <a:graphicData uri="http://schemas.openxmlformats.org/drawingml/2006/chart">
            <c:chart xmlns:c="http://schemas.openxmlformats.org/drawingml/2006/chart" xmlns:r="http://schemas.openxmlformats.org/officeDocument/2006/relationships" r:id="rId2"/>
          </a:graphicData>
        </a:graphic>
      </p:graphicFrame>
      <p:sp>
        <p:nvSpPr>
          <p:cNvPr id="70" name="TextBox 69"/>
          <p:cNvSpPr txBox="1"/>
          <p:nvPr/>
        </p:nvSpPr>
        <p:spPr>
          <a:xfrm>
            <a:off x="4267200" y="5287048"/>
            <a:ext cx="4449704" cy="338554"/>
          </a:xfrm>
          <a:prstGeom prst="rect">
            <a:avLst/>
          </a:prstGeom>
          <a:noFill/>
        </p:spPr>
        <p:txBody>
          <a:bodyPr wrap="square" rtlCol="0">
            <a:spAutoFit/>
          </a:bodyPr>
          <a:lstStyle/>
          <a:p>
            <a:pPr algn="ctr"/>
            <a:r>
              <a:rPr lang="en-US" sz="1600" b="1" dirty="0" smtClean="0">
                <a:solidFill>
                  <a:srgbClr val="0000FF"/>
                </a:solidFill>
                <a:effectLst/>
                <a:latin typeface="+mn-lt"/>
              </a:rPr>
              <a:t>Updated after Inclination Adjust Maneuvers</a:t>
            </a:r>
            <a:endParaRPr lang="en-US" sz="1600" b="1" dirty="0">
              <a:solidFill>
                <a:srgbClr val="0000FF"/>
              </a:solidFill>
              <a:effectLst/>
              <a:latin typeface="+mn-lt"/>
            </a:endParaRPr>
          </a:p>
        </p:txBody>
      </p:sp>
      <p:sp>
        <p:nvSpPr>
          <p:cNvPr id="71" name="TextBox 70"/>
          <p:cNvSpPr txBox="1"/>
          <p:nvPr/>
        </p:nvSpPr>
        <p:spPr>
          <a:xfrm>
            <a:off x="1066799" y="2066196"/>
            <a:ext cx="623976" cy="646331"/>
          </a:xfrm>
          <a:prstGeom prst="rect">
            <a:avLst/>
          </a:prstGeom>
          <a:solidFill>
            <a:schemeClr val="bg1"/>
          </a:solidFill>
          <a:ln>
            <a:solidFill>
              <a:schemeClr val="tx1"/>
            </a:solidFill>
          </a:ln>
        </p:spPr>
        <p:txBody>
          <a:bodyPr wrap="square" rtlCol="0">
            <a:spAutoFit/>
          </a:bodyPr>
          <a:lstStyle/>
          <a:p>
            <a:pPr algn="ctr"/>
            <a:r>
              <a:rPr lang="en-US" sz="1200" dirty="0" smtClean="0"/>
              <a:t>Fall 2004</a:t>
            </a:r>
          </a:p>
          <a:p>
            <a:pPr algn="ctr"/>
            <a:r>
              <a:rPr lang="en-US" sz="1200" dirty="0" smtClean="0"/>
              <a:t>IAMs</a:t>
            </a:r>
            <a:endParaRPr lang="en-US" sz="1200" dirty="0"/>
          </a:p>
        </p:txBody>
      </p:sp>
      <p:sp>
        <p:nvSpPr>
          <p:cNvPr id="72" name="TextBox 71"/>
          <p:cNvSpPr txBox="1"/>
          <p:nvPr/>
        </p:nvSpPr>
        <p:spPr>
          <a:xfrm>
            <a:off x="1787609" y="2057400"/>
            <a:ext cx="556533" cy="646331"/>
          </a:xfrm>
          <a:prstGeom prst="rect">
            <a:avLst/>
          </a:prstGeom>
          <a:solidFill>
            <a:schemeClr val="bg1"/>
          </a:solidFill>
          <a:ln>
            <a:solidFill>
              <a:schemeClr val="tx1"/>
            </a:solidFill>
          </a:ln>
        </p:spPr>
        <p:txBody>
          <a:bodyPr wrap="square" rtlCol="0">
            <a:spAutoFit/>
          </a:bodyPr>
          <a:lstStyle/>
          <a:p>
            <a:pPr algn="ctr"/>
            <a:r>
              <a:rPr lang="en-US" sz="1200" dirty="0" smtClean="0"/>
              <a:t>Fall 2006</a:t>
            </a:r>
          </a:p>
          <a:p>
            <a:pPr algn="ctr"/>
            <a:r>
              <a:rPr lang="en-US" sz="1200" dirty="0" smtClean="0"/>
              <a:t>IAMs</a:t>
            </a:r>
            <a:endParaRPr lang="en-US" sz="1200" dirty="0"/>
          </a:p>
        </p:txBody>
      </p:sp>
      <p:sp>
        <p:nvSpPr>
          <p:cNvPr id="73" name="TextBox 72"/>
          <p:cNvSpPr txBox="1"/>
          <p:nvPr/>
        </p:nvSpPr>
        <p:spPr>
          <a:xfrm>
            <a:off x="2490773" y="2057400"/>
            <a:ext cx="611495" cy="646331"/>
          </a:xfrm>
          <a:prstGeom prst="rect">
            <a:avLst/>
          </a:prstGeom>
          <a:solidFill>
            <a:schemeClr val="bg1"/>
          </a:solidFill>
          <a:ln>
            <a:solidFill>
              <a:schemeClr val="tx1"/>
            </a:solidFill>
          </a:ln>
        </p:spPr>
        <p:txBody>
          <a:bodyPr wrap="square" rtlCol="0">
            <a:spAutoFit/>
          </a:bodyPr>
          <a:lstStyle/>
          <a:p>
            <a:pPr algn="ctr"/>
            <a:r>
              <a:rPr lang="en-US" sz="1200" dirty="0" smtClean="0"/>
              <a:t>Spring 2007</a:t>
            </a:r>
          </a:p>
          <a:p>
            <a:pPr algn="ctr"/>
            <a:r>
              <a:rPr lang="en-US" sz="1200" dirty="0" smtClean="0"/>
              <a:t>IAMs</a:t>
            </a:r>
            <a:endParaRPr lang="en-US" sz="1200" dirty="0"/>
          </a:p>
        </p:txBody>
      </p:sp>
      <p:sp>
        <p:nvSpPr>
          <p:cNvPr id="74" name="TextBox 73"/>
          <p:cNvSpPr txBox="1"/>
          <p:nvPr/>
        </p:nvSpPr>
        <p:spPr>
          <a:xfrm>
            <a:off x="4603911" y="4661881"/>
            <a:ext cx="628694" cy="646331"/>
          </a:xfrm>
          <a:prstGeom prst="rect">
            <a:avLst/>
          </a:prstGeom>
          <a:solidFill>
            <a:schemeClr val="bg1"/>
          </a:solidFill>
          <a:ln>
            <a:solidFill>
              <a:schemeClr val="tx1"/>
            </a:solidFill>
          </a:ln>
        </p:spPr>
        <p:txBody>
          <a:bodyPr wrap="square" rtlCol="0">
            <a:spAutoFit/>
          </a:bodyPr>
          <a:lstStyle/>
          <a:p>
            <a:pPr algn="ctr"/>
            <a:r>
              <a:rPr lang="en-US" sz="1200" dirty="0" smtClean="0"/>
              <a:t>Spring 2013</a:t>
            </a:r>
          </a:p>
          <a:p>
            <a:pPr algn="ctr"/>
            <a:r>
              <a:rPr lang="en-US" sz="1200" dirty="0" smtClean="0"/>
              <a:t>IAMs</a:t>
            </a:r>
            <a:endParaRPr lang="en-US" sz="1200" dirty="0"/>
          </a:p>
        </p:txBody>
      </p:sp>
      <p:sp>
        <p:nvSpPr>
          <p:cNvPr id="75" name="TextBox 74"/>
          <p:cNvSpPr txBox="1"/>
          <p:nvPr/>
        </p:nvSpPr>
        <p:spPr>
          <a:xfrm>
            <a:off x="3827999" y="4671536"/>
            <a:ext cx="630244" cy="646331"/>
          </a:xfrm>
          <a:prstGeom prst="rect">
            <a:avLst/>
          </a:prstGeom>
          <a:solidFill>
            <a:schemeClr val="bg1"/>
          </a:solidFill>
          <a:ln>
            <a:solidFill>
              <a:schemeClr val="tx1"/>
            </a:solidFill>
          </a:ln>
        </p:spPr>
        <p:txBody>
          <a:bodyPr wrap="square" rtlCol="0">
            <a:spAutoFit/>
          </a:bodyPr>
          <a:lstStyle/>
          <a:p>
            <a:pPr algn="ctr"/>
            <a:r>
              <a:rPr lang="en-US" sz="1200" dirty="0" smtClean="0"/>
              <a:t>Spring 2011</a:t>
            </a:r>
          </a:p>
          <a:p>
            <a:pPr algn="ctr"/>
            <a:r>
              <a:rPr lang="en-US" sz="1200" dirty="0" smtClean="0"/>
              <a:t>IAMs</a:t>
            </a:r>
            <a:endParaRPr lang="en-US" sz="1200" dirty="0"/>
          </a:p>
        </p:txBody>
      </p:sp>
      <p:sp>
        <p:nvSpPr>
          <p:cNvPr id="76" name="TextBox 75"/>
          <p:cNvSpPr txBox="1"/>
          <p:nvPr/>
        </p:nvSpPr>
        <p:spPr>
          <a:xfrm>
            <a:off x="3309925" y="2066196"/>
            <a:ext cx="612218" cy="646331"/>
          </a:xfrm>
          <a:prstGeom prst="rect">
            <a:avLst/>
          </a:prstGeom>
          <a:solidFill>
            <a:schemeClr val="bg1"/>
          </a:solidFill>
          <a:ln>
            <a:solidFill>
              <a:schemeClr val="tx1"/>
            </a:solidFill>
          </a:ln>
        </p:spPr>
        <p:txBody>
          <a:bodyPr wrap="square" rtlCol="0">
            <a:spAutoFit/>
          </a:bodyPr>
          <a:lstStyle/>
          <a:p>
            <a:pPr algn="ctr"/>
            <a:r>
              <a:rPr lang="en-US" sz="1200" dirty="0" smtClean="0"/>
              <a:t>Spring 2009</a:t>
            </a:r>
          </a:p>
          <a:p>
            <a:pPr algn="ctr"/>
            <a:r>
              <a:rPr lang="en-US" sz="1200" dirty="0" smtClean="0"/>
              <a:t>IAMs</a:t>
            </a:r>
            <a:endParaRPr lang="en-US" sz="1200" dirty="0"/>
          </a:p>
        </p:txBody>
      </p:sp>
      <p:sp>
        <p:nvSpPr>
          <p:cNvPr id="77" name="TextBox 76"/>
          <p:cNvSpPr txBox="1"/>
          <p:nvPr/>
        </p:nvSpPr>
        <p:spPr>
          <a:xfrm>
            <a:off x="4986324" y="2066196"/>
            <a:ext cx="620361" cy="646331"/>
          </a:xfrm>
          <a:prstGeom prst="rect">
            <a:avLst/>
          </a:prstGeom>
          <a:solidFill>
            <a:schemeClr val="bg1"/>
          </a:solidFill>
          <a:ln>
            <a:solidFill>
              <a:schemeClr val="tx1"/>
            </a:solidFill>
          </a:ln>
        </p:spPr>
        <p:txBody>
          <a:bodyPr wrap="square" rtlCol="0">
            <a:spAutoFit/>
          </a:bodyPr>
          <a:lstStyle/>
          <a:p>
            <a:pPr algn="ctr"/>
            <a:r>
              <a:rPr lang="en-US" sz="1200" dirty="0" smtClean="0"/>
              <a:t>Spring 2012</a:t>
            </a:r>
          </a:p>
          <a:p>
            <a:pPr algn="ctr"/>
            <a:r>
              <a:rPr lang="en-US" sz="1200" dirty="0" smtClean="0"/>
              <a:t>IAMs</a:t>
            </a:r>
            <a:endParaRPr lang="en-US" sz="1200" dirty="0"/>
          </a:p>
        </p:txBody>
      </p:sp>
      <p:sp>
        <p:nvSpPr>
          <p:cNvPr id="78" name="TextBox 77"/>
          <p:cNvSpPr txBox="1"/>
          <p:nvPr/>
        </p:nvSpPr>
        <p:spPr>
          <a:xfrm>
            <a:off x="5824524" y="2057400"/>
            <a:ext cx="595402" cy="646331"/>
          </a:xfrm>
          <a:prstGeom prst="rect">
            <a:avLst/>
          </a:prstGeom>
          <a:solidFill>
            <a:schemeClr val="bg1"/>
          </a:solidFill>
          <a:ln>
            <a:solidFill>
              <a:schemeClr val="tx1"/>
            </a:solidFill>
          </a:ln>
        </p:spPr>
        <p:txBody>
          <a:bodyPr wrap="square" rtlCol="0">
            <a:spAutoFit/>
          </a:bodyPr>
          <a:lstStyle/>
          <a:p>
            <a:pPr algn="ctr"/>
            <a:r>
              <a:rPr lang="en-US" sz="1200" dirty="0" smtClean="0"/>
              <a:t>Spring 2014</a:t>
            </a:r>
          </a:p>
          <a:p>
            <a:pPr algn="ctr"/>
            <a:r>
              <a:rPr lang="en-US" sz="1200" dirty="0" smtClean="0"/>
              <a:t>IAMs</a:t>
            </a:r>
            <a:endParaRPr lang="en-US" sz="1200" dirty="0"/>
          </a:p>
        </p:txBody>
      </p:sp>
      <p:sp>
        <p:nvSpPr>
          <p:cNvPr id="79" name="TextBox 78"/>
          <p:cNvSpPr txBox="1"/>
          <p:nvPr/>
        </p:nvSpPr>
        <p:spPr>
          <a:xfrm>
            <a:off x="4148124" y="2066196"/>
            <a:ext cx="592311" cy="646331"/>
          </a:xfrm>
          <a:prstGeom prst="rect">
            <a:avLst/>
          </a:prstGeom>
          <a:solidFill>
            <a:schemeClr val="bg1"/>
          </a:solidFill>
          <a:ln>
            <a:solidFill>
              <a:schemeClr val="tx1"/>
            </a:solidFill>
          </a:ln>
        </p:spPr>
        <p:txBody>
          <a:bodyPr wrap="square" rtlCol="0">
            <a:spAutoFit/>
          </a:bodyPr>
          <a:lstStyle/>
          <a:p>
            <a:pPr algn="ctr"/>
            <a:r>
              <a:rPr lang="en-US" sz="1200" dirty="0" smtClean="0"/>
              <a:t>Spring 2010</a:t>
            </a:r>
          </a:p>
          <a:p>
            <a:pPr algn="ctr"/>
            <a:r>
              <a:rPr lang="en-US" sz="1200" dirty="0" smtClean="0"/>
              <a:t>IAMs</a:t>
            </a:r>
            <a:endParaRPr lang="en-US" sz="1200" dirty="0"/>
          </a:p>
        </p:txBody>
      </p:sp>
      <p:sp>
        <p:nvSpPr>
          <p:cNvPr id="80" name="TextBox 79"/>
          <p:cNvSpPr txBox="1"/>
          <p:nvPr/>
        </p:nvSpPr>
        <p:spPr>
          <a:xfrm>
            <a:off x="6220573" y="4661880"/>
            <a:ext cx="632491" cy="646331"/>
          </a:xfrm>
          <a:prstGeom prst="rect">
            <a:avLst/>
          </a:prstGeom>
          <a:solidFill>
            <a:schemeClr val="bg1"/>
          </a:solidFill>
          <a:ln>
            <a:solidFill>
              <a:schemeClr val="tx1"/>
            </a:solidFill>
          </a:ln>
        </p:spPr>
        <p:txBody>
          <a:bodyPr wrap="square" rtlCol="0">
            <a:spAutoFit/>
          </a:bodyPr>
          <a:lstStyle/>
          <a:p>
            <a:pPr algn="ctr"/>
            <a:r>
              <a:rPr lang="en-US" sz="1200" dirty="0" smtClean="0"/>
              <a:t>Spring 2017</a:t>
            </a:r>
          </a:p>
          <a:p>
            <a:pPr algn="ctr"/>
            <a:r>
              <a:rPr lang="en-US" sz="1200" dirty="0" smtClean="0"/>
              <a:t>IAMs</a:t>
            </a:r>
            <a:endParaRPr lang="en-US" sz="1200" dirty="0"/>
          </a:p>
        </p:txBody>
      </p:sp>
      <p:sp>
        <p:nvSpPr>
          <p:cNvPr id="81" name="TextBox 80"/>
          <p:cNvSpPr txBox="1"/>
          <p:nvPr/>
        </p:nvSpPr>
        <p:spPr>
          <a:xfrm>
            <a:off x="5366045" y="4661881"/>
            <a:ext cx="673407" cy="646331"/>
          </a:xfrm>
          <a:prstGeom prst="rect">
            <a:avLst/>
          </a:prstGeom>
          <a:solidFill>
            <a:schemeClr val="bg1"/>
          </a:solidFill>
          <a:ln>
            <a:solidFill>
              <a:schemeClr val="tx1"/>
            </a:solidFill>
          </a:ln>
        </p:spPr>
        <p:txBody>
          <a:bodyPr wrap="square" rtlCol="0">
            <a:spAutoFit/>
          </a:bodyPr>
          <a:lstStyle/>
          <a:p>
            <a:pPr algn="ctr"/>
            <a:r>
              <a:rPr lang="en-US" sz="1200" dirty="0" smtClean="0"/>
              <a:t>Spring 2015</a:t>
            </a:r>
          </a:p>
          <a:p>
            <a:pPr algn="ctr"/>
            <a:r>
              <a:rPr lang="en-US" sz="1200" dirty="0" smtClean="0"/>
              <a:t>IAMs</a:t>
            </a:r>
            <a:endParaRPr lang="en-US" sz="1200" dirty="0"/>
          </a:p>
        </p:txBody>
      </p:sp>
      <p:sp>
        <p:nvSpPr>
          <p:cNvPr id="82" name="TextBox 81"/>
          <p:cNvSpPr txBox="1"/>
          <p:nvPr/>
        </p:nvSpPr>
        <p:spPr>
          <a:xfrm>
            <a:off x="7424725" y="2066196"/>
            <a:ext cx="595822" cy="646331"/>
          </a:xfrm>
          <a:prstGeom prst="rect">
            <a:avLst/>
          </a:prstGeom>
          <a:solidFill>
            <a:schemeClr val="bg1"/>
          </a:solidFill>
          <a:ln>
            <a:solidFill>
              <a:schemeClr val="tx1"/>
            </a:solidFill>
          </a:ln>
        </p:spPr>
        <p:txBody>
          <a:bodyPr wrap="square" rtlCol="0">
            <a:spAutoFit/>
          </a:bodyPr>
          <a:lstStyle/>
          <a:p>
            <a:pPr algn="ctr"/>
            <a:r>
              <a:rPr lang="en-US" sz="1200" dirty="0" smtClean="0"/>
              <a:t>Spring 2018</a:t>
            </a:r>
          </a:p>
          <a:p>
            <a:pPr algn="ctr"/>
            <a:r>
              <a:rPr lang="en-US" sz="1200" dirty="0" smtClean="0"/>
              <a:t>IAMs</a:t>
            </a:r>
            <a:endParaRPr lang="en-US" sz="1200" dirty="0"/>
          </a:p>
        </p:txBody>
      </p:sp>
      <p:sp>
        <p:nvSpPr>
          <p:cNvPr id="83" name="TextBox 82"/>
          <p:cNvSpPr txBox="1"/>
          <p:nvPr/>
        </p:nvSpPr>
        <p:spPr>
          <a:xfrm>
            <a:off x="6620715" y="2062045"/>
            <a:ext cx="619541" cy="646331"/>
          </a:xfrm>
          <a:prstGeom prst="rect">
            <a:avLst/>
          </a:prstGeom>
          <a:solidFill>
            <a:schemeClr val="bg1"/>
          </a:solidFill>
          <a:ln>
            <a:solidFill>
              <a:schemeClr val="tx1"/>
            </a:solidFill>
          </a:ln>
        </p:spPr>
        <p:txBody>
          <a:bodyPr wrap="square" rtlCol="0">
            <a:spAutoFit/>
          </a:bodyPr>
          <a:lstStyle/>
          <a:p>
            <a:pPr algn="ctr"/>
            <a:r>
              <a:rPr lang="en-US" sz="1200" dirty="0" smtClean="0"/>
              <a:t>Spring 2016</a:t>
            </a:r>
          </a:p>
          <a:p>
            <a:pPr algn="ctr"/>
            <a:r>
              <a:rPr lang="en-US" sz="1200" dirty="0" smtClean="0"/>
              <a:t>IAMs</a:t>
            </a:r>
            <a:endParaRPr lang="en-US" sz="1200" dirty="0"/>
          </a:p>
        </p:txBody>
      </p:sp>
      <p:cxnSp>
        <p:nvCxnSpPr>
          <p:cNvPr id="84" name="Straight Arrow Connector 83"/>
          <p:cNvCxnSpPr>
            <a:stCxn id="71" idx="2"/>
          </p:cNvCxnSpPr>
          <p:nvPr/>
        </p:nvCxnSpPr>
        <p:spPr>
          <a:xfrm>
            <a:off x="1378787" y="2712527"/>
            <a:ext cx="550866" cy="109747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85" name="Straight Arrow Connector 84"/>
          <p:cNvCxnSpPr>
            <a:stCxn id="78" idx="2"/>
          </p:cNvCxnSpPr>
          <p:nvPr/>
        </p:nvCxnSpPr>
        <p:spPr>
          <a:xfrm flipH="1">
            <a:off x="6039452" y="2703731"/>
            <a:ext cx="82773" cy="789789"/>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86" name="Straight Arrow Connector 85"/>
          <p:cNvCxnSpPr>
            <a:stCxn id="83" idx="2"/>
          </p:cNvCxnSpPr>
          <p:nvPr/>
        </p:nvCxnSpPr>
        <p:spPr>
          <a:xfrm flipH="1">
            <a:off x="6881517" y="2708376"/>
            <a:ext cx="48969" cy="85297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87" name="Straight Arrow Connector 86"/>
          <p:cNvCxnSpPr>
            <a:stCxn id="82" idx="2"/>
          </p:cNvCxnSpPr>
          <p:nvPr/>
        </p:nvCxnSpPr>
        <p:spPr>
          <a:xfrm flipH="1">
            <a:off x="7696200" y="2712527"/>
            <a:ext cx="26436" cy="78099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88" name="Straight Arrow Connector 87"/>
          <p:cNvCxnSpPr>
            <a:stCxn id="73" idx="2"/>
          </p:cNvCxnSpPr>
          <p:nvPr/>
        </p:nvCxnSpPr>
        <p:spPr>
          <a:xfrm>
            <a:off x="2796521" y="2703731"/>
            <a:ext cx="257214" cy="789789"/>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89" name="Straight Arrow Connector 88"/>
          <p:cNvCxnSpPr>
            <a:stCxn id="79" idx="2"/>
          </p:cNvCxnSpPr>
          <p:nvPr/>
        </p:nvCxnSpPr>
        <p:spPr>
          <a:xfrm flipH="1">
            <a:off x="4333812" y="2712527"/>
            <a:ext cx="110468" cy="71647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90" name="Straight Arrow Connector 89"/>
          <p:cNvCxnSpPr>
            <a:stCxn id="77" idx="2"/>
          </p:cNvCxnSpPr>
          <p:nvPr/>
        </p:nvCxnSpPr>
        <p:spPr>
          <a:xfrm flipH="1">
            <a:off x="5210928" y="2712527"/>
            <a:ext cx="85577" cy="78099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91" name="Straight Arrow Connector 90"/>
          <p:cNvCxnSpPr/>
          <p:nvPr/>
        </p:nvCxnSpPr>
        <p:spPr>
          <a:xfrm>
            <a:off x="2102444" y="2712527"/>
            <a:ext cx="655129" cy="84882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92" name="Straight Arrow Connector 91"/>
          <p:cNvCxnSpPr>
            <a:stCxn id="76" idx="2"/>
          </p:cNvCxnSpPr>
          <p:nvPr/>
        </p:nvCxnSpPr>
        <p:spPr>
          <a:xfrm>
            <a:off x="3616034" y="2712527"/>
            <a:ext cx="247285" cy="33547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93" name="Straight Arrow Connector 92"/>
          <p:cNvCxnSpPr>
            <a:stCxn id="75" idx="0"/>
          </p:cNvCxnSpPr>
          <p:nvPr/>
        </p:nvCxnSpPr>
        <p:spPr>
          <a:xfrm flipV="1">
            <a:off x="4143121" y="3664203"/>
            <a:ext cx="581279" cy="100733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94" name="Straight Arrow Connector 93"/>
          <p:cNvCxnSpPr/>
          <p:nvPr/>
        </p:nvCxnSpPr>
        <p:spPr>
          <a:xfrm flipV="1">
            <a:off x="5236913" y="3639312"/>
            <a:ext cx="350071" cy="102626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95" name="Straight Arrow Connector 94"/>
          <p:cNvCxnSpPr/>
          <p:nvPr/>
        </p:nvCxnSpPr>
        <p:spPr>
          <a:xfrm flipV="1">
            <a:off x="6011721" y="3561353"/>
            <a:ext cx="429557" cy="110052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96" name="Straight Arrow Connector 95"/>
          <p:cNvCxnSpPr/>
          <p:nvPr/>
        </p:nvCxnSpPr>
        <p:spPr>
          <a:xfrm flipV="1">
            <a:off x="6853064" y="3620121"/>
            <a:ext cx="426615" cy="104175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97" name="TextBox 96"/>
          <p:cNvSpPr txBox="1"/>
          <p:nvPr/>
        </p:nvSpPr>
        <p:spPr>
          <a:xfrm>
            <a:off x="6953174" y="4661879"/>
            <a:ext cx="711040" cy="646331"/>
          </a:xfrm>
          <a:prstGeom prst="rect">
            <a:avLst/>
          </a:prstGeom>
          <a:solidFill>
            <a:schemeClr val="bg1"/>
          </a:solidFill>
          <a:ln>
            <a:solidFill>
              <a:schemeClr val="tx1"/>
            </a:solidFill>
          </a:ln>
        </p:spPr>
        <p:txBody>
          <a:bodyPr wrap="square" rtlCol="0">
            <a:spAutoFit/>
          </a:bodyPr>
          <a:lstStyle/>
          <a:p>
            <a:pPr algn="ctr"/>
            <a:r>
              <a:rPr lang="en-US" sz="1200" dirty="0" smtClean="0"/>
              <a:t>Summer 2018</a:t>
            </a:r>
          </a:p>
          <a:p>
            <a:pPr algn="ctr"/>
            <a:r>
              <a:rPr lang="en-US" sz="1200" dirty="0" smtClean="0"/>
              <a:t>IAM</a:t>
            </a:r>
            <a:endParaRPr lang="en-US" sz="1200" dirty="0"/>
          </a:p>
        </p:txBody>
      </p:sp>
      <p:cxnSp>
        <p:nvCxnSpPr>
          <p:cNvPr id="98" name="Straight Arrow Connector 97"/>
          <p:cNvCxnSpPr/>
          <p:nvPr/>
        </p:nvCxnSpPr>
        <p:spPr>
          <a:xfrm flipV="1">
            <a:off x="7589012" y="3620121"/>
            <a:ext cx="236943" cy="104175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99" name="TextBox 98"/>
          <p:cNvSpPr txBox="1"/>
          <p:nvPr/>
        </p:nvSpPr>
        <p:spPr>
          <a:xfrm>
            <a:off x="8167178" y="2062045"/>
            <a:ext cx="595822" cy="646331"/>
          </a:xfrm>
          <a:prstGeom prst="rect">
            <a:avLst/>
          </a:prstGeom>
          <a:solidFill>
            <a:schemeClr val="bg1"/>
          </a:solidFill>
          <a:ln>
            <a:solidFill>
              <a:schemeClr val="tx1"/>
            </a:solidFill>
          </a:ln>
        </p:spPr>
        <p:txBody>
          <a:bodyPr wrap="square" rtlCol="0">
            <a:spAutoFit/>
          </a:bodyPr>
          <a:lstStyle/>
          <a:p>
            <a:pPr algn="ctr"/>
            <a:r>
              <a:rPr lang="en-US" sz="1200" dirty="0" smtClean="0"/>
              <a:t>Spring 2019</a:t>
            </a:r>
          </a:p>
          <a:p>
            <a:pPr algn="ctr"/>
            <a:r>
              <a:rPr lang="en-US" sz="1200" dirty="0" smtClean="0"/>
              <a:t>IAMs</a:t>
            </a:r>
            <a:endParaRPr lang="en-US" sz="1200" dirty="0"/>
          </a:p>
        </p:txBody>
      </p:sp>
      <p:cxnSp>
        <p:nvCxnSpPr>
          <p:cNvPr id="100" name="Straight Arrow Connector 99"/>
          <p:cNvCxnSpPr>
            <a:stCxn id="99" idx="2"/>
          </p:cNvCxnSpPr>
          <p:nvPr/>
        </p:nvCxnSpPr>
        <p:spPr>
          <a:xfrm flipH="1">
            <a:off x="8178580" y="2708376"/>
            <a:ext cx="286509" cy="78514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01" name="TextBox 100"/>
          <p:cNvSpPr txBox="1"/>
          <p:nvPr/>
        </p:nvSpPr>
        <p:spPr>
          <a:xfrm>
            <a:off x="7772812" y="4668757"/>
            <a:ext cx="618666" cy="646331"/>
          </a:xfrm>
          <a:prstGeom prst="rect">
            <a:avLst/>
          </a:prstGeom>
          <a:solidFill>
            <a:schemeClr val="bg1"/>
          </a:solidFill>
          <a:ln>
            <a:solidFill>
              <a:schemeClr val="tx1"/>
            </a:solidFill>
          </a:ln>
        </p:spPr>
        <p:txBody>
          <a:bodyPr wrap="square" rtlCol="0">
            <a:spAutoFit/>
          </a:bodyPr>
          <a:lstStyle/>
          <a:p>
            <a:pPr algn="ctr"/>
            <a:r>
              <a:rPr lang="en-US" sz="1200" dirty="0" smtClean="0"/>
              <a:t>Fall 2019</a:t>
            </a:r>
          </a:p>
          <a:p>
            <a:pPr algn="ctr"/>
            <a:r>
              <a:rPr lang="en-US" sz="1200" dirty="0" smtClean="0"/>
              <a:t>IAM</a:t>
            </a:r>
            <a:endParaRPr lang="en-US" sz="1200" dirty="0"/>
          </a:p>
        </p:txBody>
      </p:sp>
      <p:cxnSp>
        <p:nvCxnSpPr>
          <p:cNvPr id="102" name="Straight Arrow Connector 101"/>
          <p:cNvCxnSpPr>
            <a:stCxn id="101" idx="0"/>
          </p:cNvCxnSpPr>
          <p:nvPr/>
        </p:nvCxnSpPr>
        <p:spPr>
          <a:xfrm flipV="1">
            <a:off x="8082145" y="3657473"/>
            <a:ext cx="179043" cy="101128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03" name="TextBox 102"/>
          <p:cNvSpPr txBox="1"/>
          <p:nvPr/>
        </p:nvSpPr>
        <p:spPr>
          <a:xfrm>
            <a:off x="8481661" y="4671181"/>
            <a:ext cx="618666" cy="646331"/>
          </a:xfrm>
          <a:prstGeom prst="rect">
            <a:avLst/>
          </a:prstGeom>
          <a:solidFill>
            <a:schemeClr val="bg1"/>
          </a:solidFill>
          <a:ln>
            <a:solidFill>
              <a:schemeClr val="tx1"/>
            </a:solidFill>
          </a:ln>
        </p:spPr>
        <p:txBody>
          <a:bodyPr wrap="square" rtlCol="0">
            <a:spAutoFit/>
          </a:bodyPr>
          <a:lstStyle/>
          <a:p>
            <a:pPr algn="ctr"/>
            <a:r>
              <a:rPr lang="en-US" sz="1200" dirty="0" smtClean="0"/>
              <a:t>Spring 2020</a:t>
            </a:r>
          </a:p>
          <a:p>
            <a:pPr algn="ctr"/>
            <a:r>
              <a:rPr lang="en-US" sz="1200" dirty="0" smtClean="0"/>
              <a:t>IAMs</a:t>
            </a:r>
            <a:endParaRPr lang="en-US" sz="1200" dirty="0"/>
          </a:p>
        </p:txBody>
      </p:sp>
      <p:cxnSp>
        <p:nvCxnSpPr>
          <p:cNvPr id="104" name="Straight Arrow Connector 103"/>
          <p:cNvCxnSpPr/>
          <p:nvPr/>
        </p:nvCxnSpPr>
        <p:spPr>
          <a:xfrm flipH="1" flipV="1">
            <a:off x="8579659" y="3620121"/>
            <a:ext cx="194485" cy="104785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54618292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3" name="Rectangle 3"/>
          <p:cNvSpPr>
            <a:spLocks noChangeArrowheads="1"/>
          </p:cNvSpPr>
          <p:nvPr/>
        </p:nvSpPr>
        <p:spPr bwMode="auto">
          <a:xfrm>
            <a:off x="914400" y="182880"/>
            <a:ext cx="7315200" cy="807720"/>
          </a:xfrm>
          <a:prstGeom prst="rect">
            <a:avLst/>
          </a:prstGeom>
          <a:noFill/>
          <a:ln w="12700">
            <a:noFill/>
            <a:miter lim="800000"/>
            <a:headEnd/>
            <a:tailEnd/>
          </a:ln>
        </p:spPr>
        <p:txBody>
          <a:bodyPr lIns="90487" tIns="44450" rIns="90487" bIns="44450" anchor="ctr"/>
          <a:lstStyle/>
          <a:p>
            <a:pPr algn="ctr" eaLnBrk="0" hangingPunct="0"/>
            <a:r>
              <a:rPr lang="en-US" sz="2800" b="1" dirty="0">
                <a:solidFill>
                  <a:schemeClr val="tx2"/>
                </a:solidFill>
                <a:latin typeface="Arial" pitchFamily="34" charset="0"/>
              </a:rPr>
              <a:t>Aura </a:t>
            </a:r>
            <a:r>
              <a:rPr lang="en-US" sz="2800" b="1" dirty="0" smtClean="0">
                <a:solidFill>
                  <a:schemeClr val="tx2"/>
                </a:solidFill>
                <a:latin typeface="Arial" pitchFamily="34" charset="0"/>
              </a:rPr>
              <a:t>Predicted Beta </a:t>
            </a:r>
            <a:r>
              <a:rPr lang="en-US" sz="2800" b="1" dirty="0">
                <a:solidFill>
                  <a:schemeClr val="tx2"/>
                </a:solidFill>
                <a:latin typeface="Arial" pitchFamily="34" charset="0"/>
              </a:rPr>
              <a:t>Angle </a:t>
            </a:r>
            <a:r>
              <a:rPr lang="en-US" sz="3200" b="1" dirty="0">
                <a:solidFill>
                  <a:schemeClr val="tx2"/>
                </a:solidFill>
                <a:latin typeface="Arial" pitchFamily="34" charset="0"/>
              </a:rPr>
              <a:t/>
            </a:r>
            <a:br>
              <a:rPr lang="en-US" sz="3200" b="1" dirty="0">
                <a:solidFill>
                  <a:schemeClr val="tx2"/>
                </a:solidFill>
                <a:latin typeface="Arial" pitchFamily="34" charset="0"/>
              </a:rPr>
            </a:br>
            <a:r>
              <a:rPr lang="en-US" sz="2000" b="1" dirty="0">
                <a:solidFill>
                  <a:schemeClr val="tx2"/>
                </a:solidFill>
                <a:latin typeface="Arial" pitchFamily="34" charset="0"/>
              </a:rPr>
              <a:t>(With Yearly Inclination Maneuvers</a:t>
            </a:r>
            <a:r>
              <a:rPr lang="en-US" sz="2000" b="1" dirty="0" smtClean="0">
                <a:solidFill>
                  <a:schemeClr val="tx2"/>
                </a:solidFill>
                <a:latin typeface="Arial" pitchFamily="34" charset="0"/>
              </a:rPr>
              <a:t>) </a:t>
            </a:r>
            <a:r>
              <a:rPr lang="en-US" sz="2000" b="1" dirty="0" smtClean="0">
                <a:solidFill>
                  <a:srgbClr val="0000FF"/>
                </a:solidFill>
                <a:latin typeface="Arial" pitchFamily="34" charset="0"/>
              </a:rPr>
              <a:t>(Updated June 2020)</a:t>
            </a:r>
            <a:endParaRPr lang="en-US" sz="2000" b="1" dirty="0">
              <a:solidFill>
                <a:srgbClr val="0000FF"/>
              </a:solidFill>
              <a:latin typeface="Arial" pitchFamily="34" charset="0"/>
            </a:endParaRPr>
          </a:p>
        </p:txBody>
      </p:sp>
      <p:sp>
        <p:nvSpPr>
          <p:cNvPr id="2" name="Footer Placeholder 1"/>
          <p:cNvSpPr>
            <a:spLocks noGrp="1"/>
          </p:cNvSpPr>
          <p:nvPr>
            <p:ph type="ftr" sz="quarter" idx="10"/>
          </p:nvPr>
        </p:nvSpPr>
        <p:spPr/>
        <p:txBody>
          <a:bodyPr/>
          <a:lstStyle/>
          <a:p>
            <a:pPr>
              <a:defRPr/>
            </a:pPr>
            <a:r>
              <a:rPr lang="en-US" smtClean="0"/>
              <a:t>ESC MOWG - September 2020</a:t>
            </a:r>
            <a:endParaRPr lang="en-US" dirty="0"/>
          </a:p>
        </p:txBody>
      </p:sp>
      <p:graphicFrame>
        <p:nvGraphicFramePr>
          <p:cNvPr id="5" name="Chart 4"/>
          <p:cNvGraphicFramePr>
            <a:graphicFrameLocks noGrp="1"/>
          </p:cNvGraphicFramePr>
          <p:nvPr>
            <p:extLst>
              <p:ext uri="{D42A27DB-BD31-4B8C-83A1-F6EECF244321}">
                <p14:modId xmlns:p14="http://schemas.microsoft.com/office/powerpoint/2010/main" val="2192393127"/>
              </p:ext>
            </p:extLst>
          </p:nvPr>
        </p:nvGraphicFramePr>
        <p:xfrm>
          <a:off x="285750" y="988281"/>
          <a:ext cx="8572500" cy="5412519"/>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194"/>
          <p:cNvSpPr>
            <a:spLocks noChangeArrowheads="1"/>
          </p:cNvSpPr>
          <p:nvPr/>
        </p:nvSpPr>
        <p:spPr bwMode="auto">
          <a:xfrm>
            <a:off x="1524000" y="182880"/>
            <a:ext cx="6172200" cy="823278"/>
          </a:xfrm>
          <a:prstGeom prst="rect">
            <a:avLst/>
          </a:prstGeom>
          <a:noFill/>
          <a:ln w="12700">
            <a:noFill/>
            <a:miter lim="800000"/>
            <a:headEnd/>
            <a:tailEnd/>
          </a:ln>
        </p:spPr>
        <p:txBody>
          <a:bodyPr lIns="90487" tIns="44450" rIns="90487" bIns="44450" anchor="ctr"/>
          <a:lstStyle/>
          <a:p>
            <a:pPr algn="ctr"/>
            <a:r>
              <a:rPr lang="en-US" sz="2800" b="1" dirty="0" smtClean="0">
                <a:solidFill>
                  <a:schemeClr val="tx2"/>
                </a:solidFill>
                <a:latin typeface="+mj-lt"/>
              </a:rPr>
              <a:t>Aura and Landsat-8 (LS-8) </a:t>
            </a:r>
          </a:p>
          <a:p>
            <a:pPr algn="ctr"/>
            <a:r>
              <a:rPr lang="en-US" sz="2000" b="1" dirty="0" smtClean="0">
                <a:solidFill>
                  <a:schemeClr val="tx2"/>
                </a:solidFill>
                <a:latin typeface="+mj-lt"/>
              </a:rPr>
              <a:t>Orbit Phasing</a:t>
            </a:r>
            <a:endParaRPr lang="en-US" sz="2000" b="1" dirty="0">
              <a:solidFill>
                <a:schemeClr val="tx2"/>
              </a:solidFill>
              <a:latin typeface="+mj-lt"/>
            </a:endParaRPr>
          </a:p>
        </p:txBody>
      </p:sp>
      <p:sp>
        <p:nvSpPr>
          <p:cNvPr id="7" name="Text Box 20"/>
          <p:cNvSpPr txBox="1">
            <a:spLocks noChangeArrowheads="1"/>
          </p:cNvSpPr>
          <p:nvPr/>
        </p:nvSpPr>
        <p:spPr bwMode="auto">
          <a:xfrm>
            <a:off x="3810000" y="5943600"/>
            <a:ext cx="2133600" cy="523220"/>
          </a:xfrm>
          <a:prstGeom prst="rect">
            <a:avLst/>
          </a:prstGeom>
          <a:noFill/>
          <a:ln w="9525">
            <a:noFill/>
            <a:miter lim="800000"/>
            <a:headEnd/>
            <a:tailEnd/>
          </a:ln>
          <a:effectLst/>
        </p:spPr>
        <p:txBody>
          <a:bodyPr wrap="square">
            <a:spAutoFit/>
          </a:bodyPr>
          <a:lstStyle/>
          <a:p>
            <a:r>
              <a:rPr lang="en-US" sz="1400" b="1" dirty="0">
                <a:latin typeface="Arial" charset="0"/>
              </a:rPr>
              <a:t>1 Orbit = </a:t>
            </a:r>
            <a:r>
              <a:rPr lang="en-US" sz="1400" b="1" dirty="0" smtClean="0">
                <a:latin typeface="Arial" charset="0"/>
              </a:rPr>
              <a:t>~ 100 minutes</a:t>
            </a:r>
          </a:p>
          <a:p>
            <a:endParaRPr lang="en-US" sz="1400" b="1" dirty="0">
              <a:latin typeface="Arial" charset="0"/>
            </a:endParaRPr>
          </a:p>
        </p:txBody>
      </p:sp>
      <p:sp>
        <p:nvSpPr>
          <p:cNvPr id="9" name="Text Box 20"/>
          <p:cNvSpPr txBox="1">
            <a:spLocks noChangeArrowheads="1"/>
          </p:cNvSpPr>
          <p:nvPr/>
        </p:nvSpPr>
        <p:spPr bwMode="auto">
          <a:xfrm>
            <a:off x="6629400" y="1295400"/>
            <a:ext cx="2209800" cy="1015663"/>
          </a:xfrm>
          <a:prstGeom prst="rect">
            <a:avLst/>
          </a:prstGeom>
          <a:noFill/>
          <a:ln w="9525">
            <a:noFill/>
            <a:miter lim="800000"/>
            <a:headEnd/>
            <a:tailEnd/>
          </a:ln>
          <a:effectLst/>
        </p:spPr>
        <p:txBody>
          <a:bodyPr wrap="square">
            <a:spAutoFit/>
          </a:bodyPr>
          <a:lstStyle/>
          <a:p>
            <a:pPr algn="ctr"/>
            <a:r>
              <a:rPr lang="en-US" sz="2000" b="1" dirty="0" smtClean="0">
                <a:latin typeface="Arial" charset="0"/>
              </a:rPr>
              <a:t>By Design – </a:t>
            </a:r>
          </a:p>
          <a:p>
            <a:pPr algn="ctr"/>
            <a:r>
              <a:rPr lang="en-US" sz="2000" b="1" dirty="0" smtClean="0">
                <a:latin typeface="Arial" charset="0"/>
              </a:rPr>
              <a:t>LS-8 and LS-7 are ½ orbit apart</a:t>
            </a:r>
          </a:p>
        </p:txBody>
      </p:sp>
      <p:sp>
        <p:nvSpPr>
          <p:cNvPr id="10" name="Text Box 20"/>
          <p:cNvSpPr txBox="1">
            <a:spLocks noChangeArrowheads="1"/>
          </p:cNvSpPr>
          <p:nvPr/>
        </p:nvSpPr>
        <p:spPr bwMode="auto">
          <a:xfrm>
            <a:off x="152400" y="1107983"/>
            <a:ext cx="2590800" cy="2246769"/>
          </a:xfrm>
          <a:prstGeom prst="rect">
            <a:avLst/>
          </a:prstGeom>
          <a:noFill/>
          <a:ln w="9525">
            <a:noFill/>
            <a:miter lim="800000"/>
            <a:headEnd/>
            <a:tailEnd/>
          </a:ln>
          <a:effectLst/>
        </p:spPr>
        <p:txBody>
          <a:bodyPr wrap="square">
            <a:spAutoFit/>
          </a:bodyPr>
          <a:lstStyle/>
          <a:p>
            <a:pPr algn="ctr"/>
            <a:r>
              <a:rPr lang="en-US" sz="2000" b="1" dirty="0" smtClean="0">
                <a:latin typeface="Arial" charset="0"/>
              </a:rPr>
              <a:t>With Aura in the</a:t>
            </a:r>
          </a:p>
          <a:p>
            <a:pPr algn="ctr"/>
            <a:r>
              <a:rPr lang="en-US" sz="2000" b="1" dirty="0" smtClean="0">
                <a:latin typeface="Arial" charset="0"/>
              </a:rPr>
              <a:t>intersection point</a:t>
            </a:r>
          </a:p>
          <a:p>
            <a:pPr algn="ctr"/>
            <a:r>
              <a:rPr lang="en-US" sz="2000" b="1" dirty="0" smtClean="0">
                <a:latin typeface="Arial" charset="0"/>
              </a:rPr>
              <a:t>LS-8 will be ~ 77 seconds </a:t>
            </a:r>
          </a:p>
          <a:p>
            <a:pPr algn="ctr"/>
            <a:r>
              <a:rPr lang="en-US" sz="2000" b="1" dirty="0" smtClean="0">
                <a:latin typeface="Arial" charset="0"/>
              </a:rPr>
              <a:t>away from the intersection</a:t>
            </a:r>
          </a:p>
          <a:p>
            <a:pPr algn="ctr"/>
            <a:r>
              <a:rPr lang="en-US" sz="2000" b="1" dirty="0" smtClean="0">
                <a:latin typeface="Arial" charset="0"/>
              </a:rPr>
              <a:t>Point worse case</a:t>
            </a:r>
            <a:r>
              <a:rPr lang="en-US" sz="2000" b="1" dirty="0" smtClean="0">
                <a:solidFill>
                  <a:srgbClr val="0000FF"/>
                </a:solidFill>
                <a:latin typeface="Arial" charset="0"/>
              </a:rPr>
              <a:t> </a:t>
            </a:r>
          </a:p>
        </p:txBody>
      </p:sp>
      <p:sp>
        <p:nvSpPr>
          <p:cNvPr id="11" name="Text Box 20"/>
          <p:cNvSpPr txBox="1">
            <a:spLocks noChangeArrowheads="1"/>
          </p:cNvSpPr>
          <p:nvPr/>
        </p:nvSpPr>
        <p:spPr bwMode="auto">
          <a:xfrm>
            <a:off x="6858000" y="5001161"/>
            <a:ext cx="1905000" cy="707886"/>
          </a:xfrm>
          <a:prstGeom prst="rect">
            <a:avLst/>
          </a:prstGeom>
          <a:noFill/>
          <a:ln w="9525">
            <a:noFill/>
            <a:miter lim="800000"/>
            <a:headEnd/>
            <a:tailEnd/>
          </a:ln>
          <a:effectLst/>
        </p:spPr>
        <p:txBody>
          <a:bodyPr wrap="square">
            <a:spAutoFit/>
          </a:bodyPr>
          <a:lstStyle/>
          <a:p>
            <a:pPr algn="ctr"/>
            <a:r>
              <a:rPr lang="en-US" sz="2000" b="1" dirty="0" smtClean="0">
                <a:latin typeface="Arial" charset="0"/>
              </a:rPr>
              <a:t>Terra ~ 30 min </a:t>
            </a:r>
          </a:p>
          <a:p>
            <a:pPr algn="ctr"/>
            <a:r>
              <a:rPr lang="en-US" sz="2000" b="1" dirty="0" smtClean="0">
                <a:latin typeface="Arial" charset="0"/>
              </a:rPr>
              <a:t>behind LS-7</a:t>
            </a:r>
            <a:endParaRPr lang="en-US" sz="2000" b="1" dirty="0">
              <a:latin typeface="Arial" charset="0"/>
            </a:endParaRPr>
          </a:p>
        </p:txBody>
      </p:sp>
      <p:sp>
        <p:nvSpPr>
          <p:cNvPr id="15" name="Text Box 20"/>
          <p:cNvSpPr txBox="1">
            <a:spLocks noChangeArrowheads="1"/>
          </p:cNvSpPr>
          <p:nvPr/>
        </p:nvSpPr>
        <p:spPr bwMode="auto">
          <a:xfrm>
            <a:off x="152401" y="4540984"/>
            <a:ext cx="2743200" cy="1323439"/>
          </a:xfrm>
          <a:prstGeom prst="rect">
            <a:avLst/>
          </a:prstGeom>
          <a:noFill/>
          <a:ln w="9525">
            <a:noFill/>
            <a:miter lim="800000"/>
            <a:headEnd/>
            <a:tailEnd/>
          </a:ln>
          <a:effectLst/>
        </p:spPr>
        <p:txBody>
          <a:bodyPr wrap="square">
            <a:spAutoFit/>
          </a:bodyPr>
          <a:lstStyle/>
          <a:p>
            <a:pPr algn="ctr"/>
            <a:r>
              <a:rPr lang="en-US" sz="2000" b="1" dirty="0" smtClean="0">
                <a:solidFill>
                  <a:srgbClr val="0000FF"/>
                </a:solidFill>
                <a:latin typeface="Arial" charset="0"/>
              </a:rPr>
              <a:t>In </a:t>
            </a:r>
            <a:r>
              <a:rPr lang="en-US" sz="2000" b="1" dirty="0" smtClean="0">
                <a:solidFill>
                  <a:srgbClr val="0000FF"/>
                </a:solidFill>
                <a:latin typeface="Arial" charset="0"/>
              </a:rPr>
              <a:t>2020 </a:t>
            </a:r>
            <a:r>
              <a:rPr lang="en-US" sz="2000" b="1" dirty="0" smtClean="0">
                <a:solidFill>
                  <a:srgbClr val="0000FF"/>
                </a:solidFill>
                <a:latin typeface="Arial" charset="0"/>
              </a:rPr>
              <a:t>there has been </a:t>
            </a:r>
            <a:r>
              <a:rPr lang="en-US" sz="2000" b="1" dirty="0" smtClean="0">
                <a:solidFill>
                  <a:srgbClr val="0000FF"/>
                </a:solidFill>
                <a:latin typeface="Arial" charset="0"/>
              </a:rPr>
              <a:t>276-342 </a:t>
            </a:r>
            <a:r>
              <a:rPr lang="en-US" sz="2000" b="1" dirty="0" smtClean="0">
                <a:solidFill>
                  <a:srgbClr val="0000FF"/>
                </a:solidFill>
                <a:latin typeface="Arial" charset="0"/>
              </a:rPr>
              <a:t>seconds between Aura and LS-8 </a:t>
            </a:r>
          </a:p>
        </p:txBody>
      </p:sp>
      <p:sp>
        <p:nvSpPr>
          <p:cNvPr id="2" name="Footer Placeholder 1"/>
          <p:cNvSpPr>
            <a:spLocks noGrp="1"/>
          </p:cNvSpPr>
          <p:nvPr>
            <p:ph type="ftr" sz="quarter" idx="10"/>
          </p:nvPr>
        </p:nvSpPr>
        <p:spPr/>
        <p:txBody>
          <a:bodyPr/>
          <a:lstStyle/>
          <a:p>
            <a:pPr>
              <a:defRPr/>
            </a:pPr>
            <a:r>
              <a:rPr lang="en-US" smtClean="0"/>
              <a:t>ESC MOWG - September 2020</a:t>
            </a:r>
            <a:endParaRPr lang="en-US" dirty="0"/>
          </a:p>
        </p:txBody>
      </p:sp>
      <p:pic>
        <p:nvPicPr>
          <p:cNvPr id="13" name="Picture 12"/>
          <p:cNvPicPr>
            <a:picLocks noChangeAspect="1"/>
          </p:cNvPicPr>
          <p:nvPr/>
        </p:nvPicPr>
        <p:blipFill>
          <a:blip r:embed="rId2"/>
          <a:stretch>
            <a:fillRect/>
          </a:stretch>
        </p:blipFill>
        <p:spPr>
          <a:xfrm>
            <a:off x="2620201" y="1349330"/>
            <a:ext cx="4132199" cy="4589328"/>
          </a:xfrm>
          <a:prstGeom prst="rect">
            <a:avLst/>
          </a:prstGeom>
          <a:noFill/>
        </p:spPr>
      </p:pic>
    </p:spTree>
    <p:extLst>
      <p:ext uri="{BB962C8B-B14F-4D97-AF65-F5344CB8AC3E}">
        <p14:creationId xmlns:p14="http://schemas.microsoft.com/office/powerpoint/2010/main" val="32586610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ChangeArrowheads="1"/>
          </p:cNvSpPr>
          <p:nvPr/>
        </p:nvSpPr>
        <p:spPr bwMode="auto">
          <a:xfrm>
            <a:off x="838200" y="182880"/>
            <a:ext cx="7391400" cy="807720"/>
          </a:xfrm>
          <a:prstGeom prst="rect">
            <a:avLst/>
          </a:prstGeom>
          <a:noFill/>
          <a:ln w="12700">
            <a:noFill/>
            <a:miter lim="800000"/>
            <a:headEnd/>
            <a:tailEnd/>
          </a:ln>
        </p:spPr>
        <p:txBody>
          <a:bodyPr lIns="90487" tIns="44450" rIns="90487" bIns="44450" anchor="ctr"/>
          <a:lstStyle/>
          <a:p>
            <a:pPr algn="ctr"/>
            <a:r>
              <a:rPr lang="en-US" sz="2800" b="1" dirty="0" smtClean="0">
                <a:solidFill>
                  <a:schemeClr val="tx2"/>
                </a:solidFill>
                <a:effectLst/>
                <a:latin typeface="+mj-lt"/>
              </a:rPr>
              <a:t>LS-8/Aura Phasing at Poles</a:t>
            </a:r>
            <a:r>
              <a:rPr lang="en-US" b="1" dirty="0" smtClean="0">
                <a:solidFill>
                  <a:schemeClr val="tx2"/>
                </a:solidFill>
                <a:effectLst/>
                <a:latin typeface="+mj-lt"/>
              </a:rPr>
              <a:t> </a:t>
            </a:r>
            <a:r>
              <a:rPr lang="en-US" b="1" dirty="0">
                <a:solidFill>
                  <a:schemeClr val="tx2"/>
                </a:solidFill>
                <a:effectLst/>
                <a:latin typeface="+mj-lt"/>
              </a:rPr>
              <a:t/>
            </a:r>
            <a:br>
              <a:rPr lang="en-US" b="1" dirty="0">
                <a:solidFill>
                  <a:schemeClr val="tx2"/>
                </a:solidFill>
                <a:effectLst/>
                <a:latin typeface="+mj-lt"/>
              </a:rPr>
            </a:br>
            <a:r>
              <a:rPr lang="en-US" sz="1800" b="1" dirty="0">
                <a:solidFill>
                  <a:schemeClr val="tx2"/>
                </a:solidFill>
                <a:effectLst/>
                <a:latin typeface="+mj-lt"/>
              </a:rPr>
              <a:t>@ </a:t>
            </a:r>
            <a:r>
              <a:rPr lang="en-US" sz="1800" b="1" dirty="0" smtClean="0">
                <a:solidFill>
                  <a:schemeClr val="tx2"/>
                </a:solidFill>
                <a:effectLst/>
                <a:latin typeface="+mj-lt"/>
              </a:rPr>
              <a:t>Northern Intersection Point </a:t>
            </a:r>
            <a:r>
              <a:rPr lang="en-US" sz="1800" b="1" dirty="0" smtClean="0">
                <a:solidFill>
                  <a:srgbClr val="0000FF"/>
                </a:solidFill>
                <a:latin typeface="Arial"/>
              </a:rPr>
              <a:t>(Current Baseline Plan – June 2020)</a:t>
            </a:r>
            <a:endParaRPr lang="en-US" sz="1800" b="1" dirty="0">
              <a:solidFill>
                <a:srgbClr val="0000FF"/>
              </a:solidFill>
              <a:effectLst/>
              <a:latin typeface="+mj-lt"/>
            </a:endParaRPr>
          </a:p>
        </p:txBody>
      </p:sp>
      <p:sp>
        <p:nvSpPr>
          <p:cNvPr id="2" name="Footer Placeholder 1"/>
          <p:cNvSpPr>
            <a:spLocks noGrp="1"/>
          </p:cNvSpPr>
          <p:nvPr>
            <p:ph type="ftr" sz="quarter" idx="10"/>
          </p:nvPr>
        </p:nvSpPr>
        <p:spPr/>
        <p:txBody>
          <a:bodyPr/>
          <a:lstStyle/>
          <a:p>
            <a:pPr>
              <a:defRPr/>
            </a:pPr>
            <a:r>
              <a:rPr lang="en-US" smtClean="0"/>
              <a:t>ESC MOWG - September 2020</a:t>
            </a:r>
            <a:endParaRPr lang="en-US" dirty="0"/>
          </a:p>
        </p:txBody>
      </p:sp>
      <p:graphicFrame>
        <p:nvGraphicFramePr>
          <p:cNvPr id="7" name="Chart 6"/>
          <p:cNvGraphicFramePr>
            <a:graphicFrameLocks/>
          </p:cNvGraphicFramePr>
          <p:nvPr>
            <p:extLst>
              <p:ext uri="{D42A27DB-BD31-4B8C-83A1-F6EECF244321}">
                <p14:modId xmlns:p14="http://schemas.microsoft.com/office/powerpoint/2010/main" val="3028468139"/>
              </p:ext>
            </p:extLst>
          </p:nvPr>
        </p:nvGraphicFramePr>
        <p:xfrm>
          <a:off x="152400" y="990600"/>
          <a:ext cx="8839200" cy="5486399"/>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914400" y="1255899"/>
            <a:ext cx="4191000" cy="646331"/>
          </a:xfrm>
          <a:prstGeom prst="rect">
            <a:avLst/>
          </a:prstGeom>
          <a:solidFill>
            <a:schemeClr val="bg1"/>
          </a:solidFill>
          <a:ln>
            <a:solidFill>
              <a:schemeClr val="tx1"/>
            </a:solidFill>
          </a:ln>
        </p:spPr>
        <p:txBody>
          <a:bodyPr wrap="square" rtlCol="0">
            <a:spAutoFit/>
          </a:bodyPr>
          <a:lstStyle/>
          <a:p>
            <a:pPr algn="ctr"/>
            <a:r>
              <a:rPr lang="en-US" sz="1800" b="1" dirty="0" smtClean="0">
                <a:latin typeface="+mj-lt"/>
              </a:rPr>
              <a:t>Uses July 2020 Landsat-8 lifetime ephemeris for phasing predictions</a:t>
            </a:r>
          </a:p>
        </p:txBody>
      </p:sp>
    </p:spTree>
    <p:extLst>
      <p:ext uri="{BB962C8B-B14F-4D97-AF65-F5344CB8AC3E}">
        <p14:creationId xmlns:p14="http://schemas.microsoft.com/office/powerpoint/2010/main" val="426288241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1" name="Rectangle 3"/>
          <p:cNvSpPr>
            <a:spLocks noGrp="1" noChangeArrowheads="1"/>
          </p:cNvSpPr>
          <p:nvPr>
            <p:ph type="body" idx="1"/>
          </p:nvPr>
        </p:nvSpPr>
        <p:spPr>
          <a:xfrm>
            <a:off x="114300" y="2895600"/>
            <a:ext cx="8839200" cy="3352800"/>
          </a:xfrm>
        </p:spPr>
        <p:txBody>
          <a:bodyPr/>
          <a:lstStyle/>
          <a:p>
            <a:pPr marL="0" lvl="1" indent="0">
              <a:buNone/>
            </a:pPr>
            <a:r>
              <a:rPr lang="en-US" sz="1200" dirty="0" smtClean="0"/>
              <a:t>2016: 24 </a:t>
            </a:r>
            <a:r>
              <a:rPr lang="en-US" sz="1200" dirty="0"/>
              <a:t>CARA HIEs </a:t>
            </a:r>
            <a:r>
              <a:rPr lang="en-US" sz="1200" dirty="0" smtClean="0"/>
              <a:t>– 16 required </a:t>
            </a:r>
            <a:r>
              <a:rPr lang="en-US" sz="1200" dirty="0"/>
              <a:t>significant </a:t>
            </a:r>
            <a:r>
              <a:rPr lang="en-US" sz="1200" dirty="0" smtClean="0"/>
              <a:t>action </a:t>
            </a:r>
            <a:r>
              <a:rPr lang="en-US" sz="1200" dirty="0"/>
              <a:t>(T2-T4</a:t>
            </a:r>
            <a:r>
              <a:rPr lang="en-US" sz="1200" dirty="0" smtClean="0"/>
              <a:t>)</a:t>
            </a:r>
            <a:endParaRPr lang="en-US" sz="1000" dirty="0" smtClean="0">
              <a:solidFill>
                <a:srgbClr val="0000FF"/>
              </a:solidFill>
            </a:endParaRPr>
          </a:p>
          <a:p>
            <a:pPr marL="0" lvl="1" indent="0">
              <a:buNone/>
            </a:pPr>
            <a:r>
              <a:rPr lang="en-US" sz="1200" dirty="0"/>
              <a:t>2017: </a:t>
            </a:r>
            <a:r>
              <a:rPr lang="en-US" sz="1200" dirty="0" smtClean="0"/>
              <a:t>19 </a:t>
            </a:r>
            <a:r>
              <a:rPr lang="en-US" sz="1200" dirty="0"/>
              <a:t>CARA HIEs </a:t>
            </a:r>
            <a:r>
              <a:rPr lang="en-US" sz="1200" dirty="0" smtClean="0"/>
              <a:t>– 16 </a:t>
            </a:r>
            <a:r>
              <a:rPr lang="en-US" sz="1200" dirty="0"/>
              <a:t>required significant </a:t>
            </a:r>
            <a:r>
              <a:rPr lang="en-US" sz="1200" dirty="0" smtClean="0"/>
              <a:t>action (T2-T4</a:t>
            </a:r>
            <a:r>
              <a:rPr lang="en-US" sz="1200" dirty="0"/>
              <a:t>)</a:t>
            </a:r>
          </a:p>
          <a:p>
            <a:pPr marL="0" indent="0">
              <a:buNone/>
            </a:pPr>
            <a:r>
              <a:rPr lang="en-US" sz="1200" dirty="0" smtClean="0"/>
              <a:t>2018: 16 </a:t>
            </a:r>
            <a:r>
              <a:rPr lang="en-US" sz="1200" dirty="0"/>
              <a:t>CARA </a:t>
            </a:r>
            <a:r>
              <a:rPr lang="en-US" sz="1200" dirty="0" smtClean="0"/>
              <a:t>HIEs </a:t>
            </a:r>
            <a:r>
              <a:rPr lang="en-US" sz="1200" dirty="0"/>
              <a:t>– </a:t>
            </a:r>
            <a:r>
              <a:rPr lang="en-US" sz="1200" dirty="0" smtClean="0"/>
              <a:t>16 </a:t>
            </a:r>
            <a:r>
              <a:rPr lang="en-US" sz="1200" dirty="0"/>
              <a:t>required significant </a:t>
            </a:r>
            <a:r>
              <a:rPr lang="en-US" sz="1200" dirty="0" smtClean="0"/>
              <a:t>action </a:t>
            </a:r>
            <a:r>
              <a:rPr lang="en-US" sz="1200" dirty="0"/>
              <a:t>(T2-T4)</a:t>
            </a:r>
          </a:p>
          <a:p>
            <a:pPr marL="0" indent="0">
              <a:buNone/>
            </a:pPr>
            <a:r>
              <a:rPr lang="en-US" sz="1200" dirty="0" smtClean="0">
                <a:solidFill>
                  <a:srgbClr val="0000FF"/>
                </a:solidFill>
              </a:rPr>
              <a:t>2019: </a:t>
            </a:r>
            <a:r>
              <a:rPr lang="en-US" sz="1200" dirty="0" smtClean="0">
                <a:solidFill>
                  <a:srgbClr val="0000FF"/>
                </a:solidFill>
              </a:rPr>
              <a:t>15 </a:t>
            </a:r>
            <a:r>
              <a:rPr lang="en-US" sz="1200" dirty="0">
                <a:solidFill>
                  <a:srgbClr val="0000FF"/>
                </a:solidFill>
              </a:rPr>
              <a:t>CARA HIEs </a:t>
            </a:r>
            <a:r>
              <a:rPr lang="en-US" sz="1200" dirty="0" smtClean="0">
                <a:solidFill>
                  <a:srgbClr val="0000FF"/>
                </a:solidFill>
              </a:rPr>
              <a:t>– 15 </a:t>
            </a:r>
            <a:r>
              <a:rPr lang="en-US" sz="1200" dirty="0">
                <a:solidFill>
                  <a:srgbClr val="0000FF"/>
                </a:solidFill>
              </a:rPr>
              <a:t>required significant </a:t>
            </a:r>
            <a:r>
              <a:rPr lang="en-US" sz="1200" dirty="0" smtClean="0">
                <a:solidFill>
                  <a:srgbClr val="0000FF"/>
                </a:solidFill>
              </a:rPr>
              <a:t>action </a:t>
            </a:r>
            <a:r>
              <a:rPr lang="en-US" sz="1200" dirty="0">
                <a:solidFill>
                  <a:srgbClr val="0000FF"/>
                </a:solidFill>
              </a:rPr>
              <a:t>(T2-T4</a:t>
            </a:r>
            <a:r>
              <a:rPr lang="en-US" sz="1200" dirty="0" smtClean="0">
                <a:solidFill>
                  <a:srgbClr val="0000FF"/>
                </a:solidFill>
              </a:rPr>
              <a:t>)</a:t>
            </a:r>
          </a:p>
          <a:p>
            <a:pPr lvl="1">
              <a:buFont typeface="+mj-lt"/>
              <a:buAutoNum type="arabicPeriod" startAt="15"/>
            </a:pPr>
            <a:r>
              <a:rPr lang="en-US" altLang="en-US" sz="1200" b="0" dirty="0">
                <a:solidFill>
                  <a:srgbClr val="0000FF"/>
                </a:solidFill>
                <a:sym typeface="Wingdings" panose="05000000000000000000" pitchFamily="2" charset="2"/>
              </a:rPr>
              <a:t>12/23/2019:  CA vs. 44532 at 14:10:27 GMT – DAMs planned and screened, Self-mitigated (T3)</a:t>
            </a:r>
          </a:p>
          <a:p>
            <a:pPr marL="457200" lvl="1" indent="0">
              <a:buNone/>
            </a:pPr>
            <a:endParaRPr lang="en-US" altLang="en-US" sz="1050" dirty="0">
              <a:solidFill>
                <a:srgbClr val="0000FF"/>
              </a:solidFill>
              <a:sym typeface="Wingdings" panose="05000000000000000000" pitchFamily="2" charset="2"/>
            </a:endParaRPr>
          </a:p>
          <a:p>
            <a:pPr marL="0" indent="0">
              <a:buNone/>
            </a:pPr>
            <a:r>
              <a:rPr lang="en-US" sz="1200" dirty="0" smtClean="0">
                <a:solidFill>
                  <a:srgbClr val="0000FF"/>
                </a:solidFill>
              </a:rPr>
              <a:t>2020: 7 </a:t>
            </a:r>
            <a:r>
              <a:rPr lang="en-US" sz="1200" dirty="0">
                <a:solidFill>
                  <a:srgbClr val="0000FF"/>
                </a:solidFill>
              </a:rPr>
              <a:t>CARA HIEs – 7</a:t>
            </a:r>
            <a:r>
              <a:rPr lang="en-US" sz="1200" dirty="0" smtClean="0">
                <a:solidFill>
                  <a:srgbClr val="0000FF"/>
                </a:solidFill>
              </a:rPr>
              <a:t> </a:t>
            </a:r>
            <a:r>
              <a:rPr lang="en-US" sz="1200" dirty="0">
                <a:solidFill>
                  <a:srgbClr val="0000FF"/>
                </a:solidFill>
              </a:rPr>
              <a:t>required significant action (T2-T4)</a:t>
            </a:r>
          </a:p>
          <a:p>
            <a:pPr lvl="1">
              <a:buFont typeface="+mj-lt"/>
              <a:buAutoNum type="arabicPeriod"/>
            </a:pPr>
            <a:r>
              <a:rPr lang="en-US" altLang="en-US" sz="1200" dirty="0">
                <a:solidFill>
                  <a:srgbClr val="0000FF"/>
                </a:solidFill>
              </a:rPr>
              <a:t>01/03/2020:  CA vs. 13498 at 22:50:31 GMT – </a:t>
            </a:r>
            <a:r>
              <a:rPr lang="en-US" altLang="en-US" sz="1200" dirty="0">
                <a:solidFill>
                  <a:srgbClr val="0000FF"/>
                </a:solidFill>
                <a:sym typeface="Wingdings" panose="05000000000000000000" pitchFamily="2" charset="2"/>
              </a:rPr>
              <a:t>DAMs planned and screened, rescheduled DMU earlier (T4)</a:t>
            </a:r>
          </a:p>
          <a:p>
            <a:pPr lvl="1">
              <a:buFont typeface="+mj-lt"/>
              <a:buAutoNum type="arabicPeriod"/>
            </a:pPr>
            <a:r>
              <a:rPr lang="en-US" altLang="en-US" sz="1200" b="0" dirty="0">
                <a:solidFill>
                  <a:srgbClr val="0000FF"/>
                </a:solidFill>
              </a:rPr>
              <a:t>02/08/2020:  CA vs. 31249 at 02:08:20 GMT – </a:t>
            </a:r>
            <a:r>
              <a:rPr lang="en-US" altLang="en-US" sz="1200" b="0" dirty="0">
                <a:solidFill>
                  <a:srgbClr val="0000FF"/>
                </a:solidFill>
                <a:sym typeface="Wingdings" panose="05000000000000000000" pitchFamily="2" charset="2"/>
              </a:rPr>
              <a:t>DAMs planned and maneuvers screened (T3)</a:t>
            </a:r>
          </a:p>
          <a:p>
            <a:pPr lvl="1">
              <a:buFont typeface="+mj-lt"/>
              <a:buAutoNum type="arabicPeriod"/>
            </a:pPr>
            <a:r>
              <a:rPr lang="en-US" sz="1200" b="0" dirty="0">
                <a:solidFill>
                  <a:srgbClr val="0000FF"/>
                </a:solidFill>
              </a:rPr>
              <a:t>04/16/2020:  CA vs. 35464 at 05:47:24 GMT – DAMs planned and maneuver screened (T3)</a:t>
            </a:r>
          </a:p>
          <a:p>
            <a:pPr lvl="1">
              <a:buFont typeface="+mj-lt"/>
              <a:buAutoNum type="arabicPeriod"/>
            </a:pPr>
            <a:r>
              <a:rPr lang="en-US" sz="1200" b="0" dirty="0">
                <a:solidFill>
                  <a:srgbClr val="0000FF"/>
                </a:solidFill>
              </a:rPr>
              <a:t>04/25/2020:  CA vs. 45131 at 22:07:12 GMT – Contacted ONEWEB team via CARA, they </a:t>
            </a:r>
            <a:r>
              <a:rPr lang="en-US" sz="1200" b="0" dirty="0" err="1">
                <a:solidFill>
                  <a:srgbClr val="0000FF"/>
                </a:solidFill>
              </a:rPr>
              <a:t>replanned</a:t>
            </a:r>
            <a:r>
              <a:rPr lang="en-US" sz="1200" b="0" dirty="0">
                <a:solidFill>
                  <a:srgbClr val="0000FF"/>
                </a:solidFill>
              </a:rPr>
              <a:t> ascent (T2)</a:t>
            </a:r>
          </a:p>
          <a:p>
            <a:pPr lvl="1">
              <a:buFont typeface="+mj-lt"/>
              <a:buAutoNum type="arabicPeriod"/>
            </a:pPr>
            <a:r>
              <a:rPr lang="en-US" sz="1200" b="0" dirty="0">
                <a:solidFill>
                  <a:srgbClr val="0000FF"/>
                </a:solidFill>
              </a:rPr>
              <a:t>04/26/2020:  CA vs. 45131 at 04:42:42 GMT – Contacted ONEWEB team via CARA, they </a:t>
            </a:r>
            <a:r>
              <a:rPr lang="en-US" sz="1200" b="0" dirty="0" err="1">
                <a:solidFill>
                  <a:srgbClr val="0000FF"/>
                </a:solidFill>
              </a:rPr>
              <a:t>replanned</a:t>
            </a:r>
            <a:r>
              <a:rPr lang="en-US" sz="1200" b="0" dirty="0">
                <a:solidFill>
                  <a:srgbClr val="0000FF"/>
                </a:solidFill>
              </a:rPr>
              <a:t> ascent (T2)</a:t>
            </a:r>
          </a:p>
          <a:p>
            <a:pPr lvl="1">
              <a:buFont typeface="+mj-lt"/>
              <a:buAutoNum type="arabicPeriod"/>
            </a:pPr>
            <a:r>
              <a:rPr lang="en-US" sz="1200" b="0" dirty="0">
                <a:solidFill>
                  <a:srgbClr val="0000FF"/>
                </a:solidFill>
              </a:rPr>
              <a:t>04/26/2020:  CA vs. 45131 at 06:21:36 GMT – Contacted ONEWEB team via CARA, they </a:t>
            </a:r>
            <a:r>
              <a:rPr lang="en-US" sz="1200" b="0" dirty="0" err="1">
                <a:solidFill>
                  <a:srgbClr val="0000FF"/>
                </a:solidFill>
              </a:rPr>
              <a:t>replanned</a:t>
            </a:r>
            <a:r>
              <a:rPr lang="en-US" sz="1200" b="0" dirty="0">
                <a:solidFill>
                  <a:srgbClr val="0000FF"/>
                </a:solidFill>
              </a:rPr>
              <a:t> ascent (T2</a:t>
            </a:r>
            <a:r>
              <a:rPr lang="en-US" sz="1200" b="0" dirty="0" smtClean="0">
                <a:solidFill>
                  <a:srgbClr val="0000FF"/>
                </a:solidFill>
              </a:rPr>
              <a:t>)</a:t>
            </a:r>
          </a:p>
          <a:p>
            <a:pPr lvl="1">
              <a:buFont typeface="+mj-lt"/>
              <a:buAutoNum type="arabicPeriod"/>
            </a:pPr>
            <a:r>
              <a:rPr lang="en-US" sz="1200" b="0" dirty="0">
                <a:solidFill>
                  <a:srgbClr val="0000FF"/>
                </a:solidFill>
              </a:rPr>
              <a:t>08/30/2020:  CA vs. 44019 at 18:42:21 GMT – DAMs planned and maneuver screened (T3)</a:t>
            </a:r>
          </a:p>
          <a:p>
            <a:pPr lvl="1">
              <a:buFont typeface="+mj-lt"/>
              <a:buAutoNum type="arabicPeriod"/>
            </a:pPr>
            <a:endParaRPr lang="en-US" sz="1200" dirty="0" smtClean="0"/>
          </a:p>
          <a:p>
            <a:pPr marL="0" indent="0">
              <a:buNone/>
            </a:pPr>
            <a:endParaRPr lang="en-US" sz="1200" dirty="0"/>
          </a:p>
          <a:p>
            <a:pPr lvl="1">
              <a:buFont typeface="+mj-lt"/>
              <a:buAutoNum type="arabicPeriod" startAt="15"/>
            </a:pPr>
            <a:endParaRPr lang="en-US" sz="1050" dirty="0" smtClean="0">
              <a:solidFill>
                <a:srgbClr val="0000FF"/>
              </a:solidFill>
            </a:endParaRPr>
          </a:p>
          <a:p>
            <a:pPr marL="0" indent="0">
              <a:buNone/>
            </a:pPr>
            <a:endParaRPr lang="en-US" sz="1200" dirty="0">
              <a:solidFill>
                <a:srgbClr val="0000FF"/>
              </a:solidFill>
            </a:endParaRPr>
          </a:p>
          <a:p>
            <a:pPr marL="457200" lvl="1" indent="0">
              <a:buNone/>
            </a:pPr>
            <a:endParaRPr lang="en-US" sz="1000" dirty="0" smtClean="0">
              <a:solidFill>
                <a:srgbClr val="0000FF"/>
              </a:solidFill>
            </a:endParaRPr>
          </a:p>
          <a:p>
            <a:pPr lvl="1"/>
            <a:endParaRPr lang="en-US" sz="1000" dirty="0">
              <a:solidFill>
                <a:srgbClr val="0000FF"/>
              </a:solidFill>
            </a:endParaRPr>
          </a:p>
          <a:p>
            <a:pPr lvl="1"/>
            <a:endParaRPr lang="en-US" sz="1000" dirty="0" smtClean="0">
              <a:solidFill>
                <a:srgbClr val="0000FF"/>
              </a:solidFill>
            </a:endParaRPr>
          </a:p>
          <a:p>
            <a:pPr lvl="1"/>
            <a:endParaRPr lang="en-US" sz="1100" dirty="0" smtClean="0">
              <a:solidFill>
                <a:srgbClr val="0000FF"/>
              </a:solidFill>
            </a:endParaRPr>
          </a:p>
          <a:p>
            <a:pPr lvl="1"/>
            <a:endParaRPr lang="en-US" sz="1100" dirty="0" smtClean="0">
              <a:solidFill>
                <a:srgbClr val="0000FF"/>
              </a:solidFill>
            </a:endParaRPr>
          </a:p>
          <a:p>
            <a:pPr lvl="1"/>
            <a:endParaRPr lang="en-US" sz="1100" dirty="0" smtClean="0"/>
          </a:p>
          <a:p>
            <a:pPr lvl="1"/>
            <a:endParaRPr lang="en-US" sz="1400" dirty="0" smtClean="0">
              <a:solidFill>
                <a:srgbClr val="0000FF"/>
              </a:solidFill>
            </a:endParaRPr>
          </a:p>
          <a:p>
            <a:endParaRPr lang="en-US" sz="1400" dirty="0" smtClean="0"/>
          </a:p>
          <a:p>
            <a:endParaRPr lang="en-US" sz="1400" dirty="0" smtClean="0"/>
          </a:p>
          <a:p>
            <a:endParaRPr lang="en-US" sz="1400" dirty="0" smtClean="0"/>
          </a:p>
          <a:p>
            <a:endParaRPr lang="en-US" sz="1400" dirty="0" smtClean="0"/>
          </a:p>
          <a:p>
            <a:endParaRPr lang="en-US" sz="1400" b="1" dirty="0" smtClean="0"/>
          </a:p>
          <a:p>
            <a:pPr lvl="2"/>
            <a:endParaRPr lang="en-US" sz="1400" b="1" dirty="0" smtClean="0">
              <a:solidFill>
                <a:srgbClr val="0000FF"/>
              </a:solidFill>
            </a:endParaRPr>
          </a:p>
          <a:p>
            <a:pPr lvl="1"/>
            <a:endParaRPr lang="en-US" dirty="0" smtClean="0">
              <a:solidFill>
                <a:srgbClr val="0000FF"/>
              </a:solidFill>
            </a:endParaRPr>
          </a:p>
          <a:p>
            <a:pPr lvl="1">
              <a:buNone/>
            </a:pPr>
            <a:endParaRPr lang="en-US" dirty="0" smtClean="0">
              <a:solidFill>
                <a:srgbClr val="000099"/>
              </a:solidFill>
            </a:endParaRPr>
          </a:p>
          <a:p>
            <a:pPr lvl="2">
              <a:buFontTx/>
              <a:buNone/>
            </a:pPr>
            <a:endParaRPr lang="en-US" b="1" dirty="0" smtClean="0">
              <a:solidFill>
                <a:srgbClr val="000099"/>
              </a:solidFill>
            </a:endParaRPr>
          </a:p>
        </p:txBody>
      </p:sp>
      <p:graphicFrame>
        <p:nvGraphicFramePr>
          <p:cNvPr id="10" name="Table 9"/>
          <p:cNvGraphicFramePr>
            <a:graphicFrameLocks noGrp="1"/>
          </p:cNvGraphicFramePr>
          <p:nvPr>
            <p:extLst>
              <p:ext uri="{D42A27DB-BD31-4B8C-83A1-F6EECF244321}">
                <p14:modId xmlns:p14="http://schemas.microsoft.com/office/powerpoint/2010/main" val="616459453"/>
              </p:ext>
            </p:extLst>
          </p:nvPr>
        </p:nvGraphicFramePr>
        <p:xfrm>
          <a:off x="304802" y="1066800"/>
          <a:ext cx="8510527" cy="1828801"/>
        </p:xfrm>
        <a:graphic>
          <a:graphicData uri="http://schemas.openxmlformats.org/drawingml/2006/table">
            <a:tbl>
              <a:tblPr firstRow="1" bandRow="1">
                <a:tableStyleId>{5C22544A-7EE6-4342-B048-85BDC9FD1C3A}</a:tableStyleId>
              </a:tblPr>
              <a:tblGrid>
                <a:gridCol w="614314"/>
                <a:gridCol w="734303"/>
                <a:gridCol w="759450"/>
                <a:gridCol w="757878"/>
                <a:gridCol w="742160"/>
                <a:gridCol w="751591"/>
                <a:gridCol w="750019"/>
                <a:gridCol w="757683"/>
                <a:gridCol w="685800"/>
                <a:gridCol w="762000"/>
                <a:gridCol w="1195329"/>
              </a:tblGrid>
              <a:tr h="304801">
                <a:tc>
                  <a:txBody>
                    <a:bodyPr/>
                    <a:lstStyle/>
                    <a:p>
                      <a:pPr algn="ctr"/>
                      <a:endParaRPr lang="en-US" sz="1200" b="1" dirty="0" smtClean="0"/>
                    </a:p>
                  </a:txBody>
                  <a:tcPr/>
                </a:tc>
                <a:tc>
                  <a:txBody>
                    <a:bodyPr/>
                    <a:lstStyle/>
                    <a:p>
                      <a:pPr algn="ctr"/>
                      <a:r>
                        <a:rPr lang="en-US" sz="1200" b="1" dirty="0" smtClean="0"/>
                        <a:t>Dec </a:t>
                      </a:r>
                      <a:r>
                        <a:rPr lang="en-US" sz="1200" b="1" dirty="0" smtClean="0"/>
                        <a:t>`19</a:t>
                      </a:r>
                    </a:p>
                  </a:txBody>
                  <a:tcPr/>
                </a:tc>
                <a:tc>
                  <a:txBody>
                    <a:bodyPr/>
                    <a:lstStyle/>
                    <a:p>
                      <a:pPr algn="ctr"/>
                      <a:r>
                        <a:rPr lang="en-US" sz="1200" b="1" dirty="0" smtClean="0"/>
                        <a:t>Jan `20</a:t>
                      </a:r>
                      <a:endParaRPr lang="en-US" sz="1200" b="1" dirty="0"/>
                    </a:p>
                  </a:txBody>
                  <a:tcPr/>
                </a:tc>
                <a:tc>
                  <a:txBody>
                    <a:bodyPr/>
                    <a:lstStyle/>
                    <a:p>
                      <a:pPr algn="ctr"/>
                      <a:r>
                        <a:rPr lang="en-US" sz="1200" b="1" dirty="0" smtClean="0"/>
                        <a:t>Feb `20</a:t>
                      </a:r>
                      <a:endParaRPr lang="en-US" sz="1200" b="1" dirty="0"/>
                    </a:p>
                  </a:txBody>
                  <a:tcPr/>
                </a:tc>
                <a:tc>
                  <a:txBody>
                    <a:bodyPr/>
                    <a:lstStyle/>
                    <a:p>
                      <a:pPr algn="ctr"/>
                      <a:r>
                        <a:rPr lang="en-US" sz="1200" b="1" dirty="0" smtClean="0"/>
                        <a:t>Mar `20</a:t>
                      </a:r>
                      <a:endParaRPr lang="en-US" sz="1200" b="1" dirty="0"/>
                    </a:p>
                  </a:txBody>
                  <a:tcPr/>
                </a:tc>
                <a:tc>
                  <a:txBody>
                    <a:bodyPr/>
                    <a:lstStyle/>
                    <a:p>
                      <a:pPr algn="ctr"/>
                      <a:r>
                        <a:rPr lang="en-US" sz="1200" b="1" dirty="0" smtClean="0"/>
                        <a:t>Apr `20</a:t>
                      </a:r>
                      <a:endParaRPr lang="en-US" sz="1200" b="1" dirty="0"/>
                    </a:p>
                  </a:txBody>
                  <a:tcPr/>
                </a:tc>
                <a:tc>
                  <a:txBody>
                    <a:bodyPr/>
                    <a:lstStyle/>
                    <a:p>
                      <a:pPr algn="ctr"/>
                      <a:r>
                        <a:rPr lang="en-US" sz="1200" b="1" dirty="0" smtClean="0"/>
                        <a:t>May `20</a:t>
                      </a:r>
                      <a:endParaRPr lang="en-US" sz="1200" b="1" dirty="0"/>
                    </a:p>
                  </a:txBody>
                  <a:tcPr/>
                </a:tc>
                <a:tc>
                  <a:txBody>
                    <a:bodyPr/>
                    <a:lstStyle/>
                    <a:p>
                      <a:pPr algn="ctr"/>
                      <a:r>
                        <a:rPr lang="en-US" sz="1200" b="1" dirty="0" smtClean="0"/>
                        <a:t>Jun ’20</a:t>
                      </a:r>
                      <a:endParaRPr lang="en-US" sz="1200" b="1" dirty="0"/>
                    </a:p>
                  </a:txBody>
                  <a:tcPr/>
                </a:tc>
                <a:tc>
                  <a:txBody>
                    <a:bodyPr/>
                    <a:lstStyle/>
                    <a:p>
                      <a:pPr algn="ctr"/>
                      <a:r>
                        <a:rPr lang="en-US" sz="1200" b="1" dirty="0" smtClean="0"/>
                        <a:t>Jul ’20</a:t>
                      </a:r>
                      <a:endParaRPr lang="en-US" sz="1200" b="1" dirty="0"/>
                    </a:p>
                  </a:txBody>
                  <a:tcPr/>
                </a:tc>
                <a:tc>
                  <a:txBody>
                    <a:bodyPr/>
                    <a:lstStyle/>
                    <a:p>
                      <a:pPr algn="ctr"/>
                      <a:r>
                        <a:rPr lang="en-US" sz="1200" b="1" dirty="0" smtClean="0"/>
                        <a:t>Aug ‘20</a:t>
                      </a:r>
                      <a:endParaRPr lang="en-US" sz="1200" b="1" dirty="0"/>
                    </a:p>
                  </a:txBody>
                  <a:tcPr/>
                </a:tc>
                <a:tc>
                  <a:txBody>
                    <a:bodyPr/>
                    <a:lstStyle/>
                    <a:p>
                      <a:pPr algn="ctr"/>
                      <a:r>
                        <a:rPr lang="en-US" sz="1200" b="1" dirty="0" smtClean="0"/>
                        <a:t>Total</a:t>
                      </a:r>
                      <a:endParaRPr lang="en-US" sz="1200" b="1" dirty="0"/>
                    </a:p>
                  </a:txBody>
                  <a:tcPr/>
                </a:tc>
              </a:tr>
              <a:tr h="304800">
                <a:tc>
                  <a:txBody>
                    <a:bodyPr/>
                    <a:lstStyle/>
                    <a:p>
                      <a:pPr algn="ctr"/>
                      <a:r>
                        <a:rPr lang="en-US" sz="1200" b="1" dirty="0" smtClean="0"/>
                        <a:t>Tier 1</a:t>
                      </a:r>
                      <a:endParaRPr lang="en-US" sz="1200" b="1" dirty="0"/>
                    </a:p>
                  </a:txBody>
                  <a:tcPr/>
                </a:tc>
                <a:tc>
                  <a:txBody>
                    <a:bodyPr/>
                    <a:lstStyle/>
                    <a:p>
                      <a:pPr algn="ctr"/>
                      <a:r>
                        <a:rPr lang="en-US" sz="1200" b="1" dirty="0" smtClean="0">
                          <a:solidFill>
                            <a:srgbClr val="0000FF"/>
                          </a:solidFill>
                        </a:rPr>
                        <a:t>0</a:t>
                      </a:r>
                      <a:endParaRPr lang="en-US" sz="1200" b="1" dirty="0">
                        <a:solidFill>
                          <a:srgbClr val="0000FF"/>
                        </a:solidFill>
                      </a:endParaRPr>
                    </a:p>
                  </a:txBody>
                  <a:tcPr/>
                </a:tc>
                <a:tc>
                  <a:txBody>
                    <a:bodyPr/>
                    <a:lstStyle/>
                    <a:p>
                      <a:pPr algn="ctr"/>
                      <a:r>
                        <a:rPr lang="en-US" sz="1200" b="1" dirty="0" smtClean="0">
                          <a:solidFill>
                            <a:srgbClr val="0000FF"/>
                          </a:solidFill>
                        </a:rPr>
                        <a:t>0</a:t>
                      </a:r>
                      <a:endParaRPr lang="en-US" sz="1200" b="1" dirty="0">
                        <a:solidFill>
                          <a:srgbClr val="0000FF"/>
                        </a:solidFill>
                      </a:endParaRPr>
                    </a:p>
                  </a:txBody>
                  <a:tcPr/>
                </a:tc>
                <a:tc>
                  <a:txBody>
                    <a:bodyPr/>
                    <a:lstStyle/>
                    <a:p>
                      <a:pPr algn="ctr"/>
                      <a:r>
                        <a:rPr lang="en-US" sz="1200" b="1" dirty="0" smtClean="0">
                          <a:solidFill>
                            <a:srgbClr val="0000FF"/>
                          </a:solidFill>
                        </a:rPr>
                        <a:t>0</a:t>
                      </a:r>
                      <a:endParaRPr lang="en-US" sz="1200" b="1" dirty="0">
                        <a:solidFill>
                          <a:srgbClr val="0000FF"/>
                        </a:solidFill>
                      </a:endParaRPr>
                    </a:p>
                  </a:txBody>
                  <a:tcPr/>
                </a:tc>
                <a:tc>
                  <a:txBody>
                    <a:bodyPr/>
                    <a:lstStyle/>
                    <a:p>
                      <a:pPr algn="ctr"/>
                      <a:r>
                        <a:rPr lang="en-US" sz="1200" b="1" dirty="0" smtClean="0">
                          <a:solidFill>
                            <a:srgbClr val="0000FF"/>
                          </a:solidFill>
                        </a:rPr>
                        <a:t>0</a:t>
                      </a:r>
                      <a:endParaRPr lang="en-US" sz="1200" b="1" dirty="0">
                        <a:solidFill>
                          <a:srgbClr val="0000FF"/>
                        </a:solidFill>
                      </a:endParaRPr>
                    </a:p>
                  </a:txBody>
                  <a:tcPr/>
                </a:tc>
                <a:tc>
                  <a:txBody>
                    <a:bodyPr/>
                    <a:lstStyle/>
                    <a:p>
                      <a:pPr algn="ctr"/>
                      <a:r>
                        <a:rPr lang="en-US" sz="1200" b="1" dirty="0" smtClean="0">
                          <a:solidFill>
                            <a:srgbClr val="0000FF"/>
                          </a:solidFill>
                        </a:rPr>
                        <a:t>0</a:t>
                      </a:r>
                      <a:endParaRPr lang="en-US" sz="1200" b="1" dirty="0">
                        <a:solidFill>
                          <a:srgbClr val="0000FF"/>
                        </a:solidFill>
                      </a:endParaRPr>
                    </a:p>
                  </a:txBody>
                  <a:tcPr/>
                </a:tc>
                <a:tc>
                  <a:txBody>
                    <a:bodyPr/>
                    <a:lstStyle/>
                    <a:p>
                      <a:pPr algn="ctr"/>
                      <a:r>
                        <a:rPr lang="en-US" sz="1200" b="1" dirty="0" smtClean="0">
                          <a:solidFill>
                            <a:srgbClr val="0000FF"/>
                          </a:solidFill>
                        </a:rPr>
                        <a:t>0</a:t>
                      </a:r>
                      <a:endParaRPr lang="en-US" sz="1200" b="1" dirty="0">
                        <a:solidFill>
                          <a:srgbClr val="0000FF"/>
                        </a:solidFill>
                      </a:endParaRPr>
                    </a:p>
                  </a:txBody>
                  <a:tcPr/>
                </a:tc>
                <a:tc>
                  <a:txBody>
                    <a:bodyPr/>
                    <a:lstStyle/>
                    <a:p>
                      <a:pPr algn="ctr"/>
                      <a:r>
                        <a:rPr lang="en-US" sz="1200" b="1" dirty="0" smtClean="0">
                          <a:solidFill>
                            <a:srgbClr val="0000FF"/>
                          </a:solidFill>
                        </a:rPr>
                        <a:t>0</a:t>
                      </a:r>
                      <a:endParaRPr lang="en-US" sz="1200" b="1" dirty="0">
                        <a:solidFill>
                          <a:srgbClr val="0000FF"/>
                        </a:solidFill>
                      </a:endParaRPr>
                    </a:p>
                  </a:txBody>
                  <a:tcPr/>
                </a:tc>
                <a:tc>
                  <a:txBody>
                    <a:bodyPr/>
                    <a:lstStyle/>
                    <a:p>
                      <a:pPr algn="ctr"/>
                      <a:r>
                        <a:rPr lang="en-US" sz="1200" b="1" dirty="0" smtClean="0">
                          <a:solidFill>
                            <a:srgbClr val="0000FF"/>
                          </a:solidFill>
                        </a:rPr>
                        <a:t>0</a:t>
                      </a:r>
                      <a:endParaRPr lang="en-US" sz="1200" b="1" dirty="0">
                        <a:solidFill>
                          <a:srgbClr val="0000FF"/>
                        </a:solidFill>
                      </a:endParaRPr>
                    </a:p>
                  </a:txBody>
                  <a:tcPr/>
                </a:tc>
                <a:tc>
                  <a:txBody>
                    <a:bodyPr/>
                    <a:lstStyle/>
                    <a:p>
                      <a:pPr algn="ctr"/>
                      <a:r>
                        <a:rPr lang="en-US" sz="1200" b="1" dirty="0" smtClean="0">
                          <a:solidFill>
                            <a:srgbClr val="0000FF"/>
                          </a:solidFill>
                        </a:rPr>
                        <a:t>0</a:t>
                      </a:r>
                      <a:endParaRPr lang="en-US" sz="1200" b="1" dirty="0">
                        <a:solidFill>
                          <a:srgbClr val="0000FF"/>
                        </a:solidFill>
                      </a:endParaRPr>
                    </a:p>
                  </a:txBody>
                  <a:tcPr/>
                </a:tc>
                <a:tc>
                  <a:txBody>
                    <a:bodyPr/>
                    <a:lstStyle/>
                    <a:p>
                      <a:pPr algn="ctr"/>
                      <a:r>
                        <a:rPr lang="en-US" sz="1200" b="1" dirty="0" smtClean="0">
                          <a:solidFill>
                            <a:srgbClr val="0000FF"/>
                          </a:solidFill>
                        </a:rPr>
                        <a:t>0</a:t>
                      </a:r>
                      <a:endParaRPr lang="en-US" sz="1200" b="1" dirty="0">
                        <a:solidFill>
                          <a:srgbClr val="0000FF"/>
                        </a:solidFill>
                      </a:endParaRPr>
                    </a:p>
                  </a:txBody>
                  <a:tcPr/>
                </a:tc>
              </a:tr>
              <a:tr h="304800">
                <a:tc>
                  <a:txBody>
                    <a:bodyPr/>
                    <a:lstStyle/>
                    <a:p>
                      <a:pPr algn="ctr"/>
                      <a:r>
                        <a:rPr lang="en-US" sz="1200" b="1" dirty="0" smtClean="0"/>
                        <a:t>Tier 2</a:t>
                      </a:r>
                      <a:endParaRPr lang="en-US" sz="1200" b="1" dirty="0"/>
                    </a:p>
                  </a:txBody>
                  <a:tcPr/>
                </a:tc>
                <a:tc>
                  <a:txBody>
                    <a:bodyPr/>
                    <a:lstStyle/>
                    <a:p>
                      <a:pPr algn="ctr"/>
                      <a:r>
                        <a:rPr lang="en-US" sz="1200" b="1" dirty="0" smtClean="0">
                          <a:solidFill>
                            <a:srgbClr val="0000FF"/>
                          </a:solidFill>
                        </a:rPr>
                        <a:t>0</a:t>
                      </a:r>
                      <a:endParaRPr lang="en-US" sz="1200" b="1" dirty="0">
                        <a:solidFill>
                          <a:srgbClr val="0000FF"/>
                        </a:solidFill>
                      </a:endParaRPr>
                    </a:p>
                  </a:txBody>
                  <a:tcPr/>
                </a:tc>
                <a:tc>
                  <a:txBody>
                    <a:bodyPr/>
                    <a:lstStyle/>
                    <a:p>
                      <a:pPr algn="ctr"/>
                      <a:r>
                        <a:rPr lang="en-US" sz="1200" b="1" dirty="0" smtClean="0">
                          <a:solidFill>
                            <a:srgbClr val="0000FF"/>
                          </a:solidFill>
                        </a:rPr>
                        <a:t>0</a:t>
                      </a:r>
                      <a:endParaRPr lang="en-US" sz="1200" b="1" dirty="0">
                        <a:solidFill>
                          <a:srgbClr val="0000FF"/>
                        </a:solidFill>
                      </a:endParaRPr>
                    </a:p>
                  </a:txBody>
                  <a:tcPr/>
                </a:tc>
                <a:tc>
                  <a:txBody>
                    <a:bodyPr/>
                    <a:lstStyle/>
                    <a:p>
                      <a:pPr algn="ctr"/>
                      <a:r>
                        <a:rPr lang="en-US" sz="1200" b="1" dirty="0" smtClean="0">
                          <a:solidFill>
                            <a:srgbClr val="0000FF"/>
                          </a:solidFill>
                        </a:rPr>
                        <a:t>0</a:t>
                      </a:r>
                      <a:endParaRPr lang="en-US" sz="1200" b="1" dirty="0">
                        <a:solidFill>
                          <a:srgbClr val="0000FF"/>
                        </a:solidFill>
                      </a:endParaRPr>
                    </a:p>
                  </a:txBody>
                  <a:tcPr/>
                </a:tc>
                <a:tc>
                  <a:txBody>
                    <a:bodyPr/>
                    <a:lstStyle/>
                    <a:p>
                      <a:pPr algn="ctr"/>
                      <a:r>
                        <a:rPr lang="en-US" sz="1200" b="1" dirty="0" smtClean="0">
                          <a:solidFill>
                            <a:srgbClr val="0000FF"/>
                          </a:solidFill>
                        </a:rPr>
                        <a:t>0</a:t>
                      </a:r>
                      <a:endParaRPr lang="en-US" sz="1200" b="1" dirty="0">
                        <a:solidFill>
                          <a:srgbClr val="0000FF"/>
                        </a:solidFill>
                      </a:endParaRPr>
                    </a:p>
                  </a:txBody>
                  <a:tcPr/>
                </a:tc>
                <a:tc>
                  <a:txBody>
                    <a:bodyPr/>
                    <a:lstStyle/>
                    <a:p>
                      <a:pPr algn="ctr"/>
                      <a:r>
                        <a:rPr lang="en-US" sz="1200" b="1" dirty="0" smtClean="0">
                          <a:solidFill>
                            <a:srgbClr val="0000FF"/>
                          </a:solidFill>
                        </a:rPr>
                        <a:t>3</a:t>
                      </a:r>
                      <a:endParaRPr lang="en-US" sz="1200" b="1" dirty="0">
                        <a:solidFill>
                          <a:srgbClr val="0000FF"/>
                        </a:solidFill>
                      </a:endParaRPr>
                    </a:p>
                  </a:txBody>
                  <a:tcPr/>
                </a:tc>
                <a:tc>
                  <a:txBody>
                    <a:bodyPr/>
                    <a:lstStyle/>
                    <a:p>
                      <a:pPr algn="ctr"/>
                      <a:r>
                        <a:rPr lang="en-US" sz="1200" b="1" dirty="0" smtClean="0">
                          <a:solidFill>
                            <a:srgbClr val="0000FF"/>
                          </a:solidFill>
                        </a:rPr>
                        <a:t>0</a:t>
                      </a:r>
                    </a:p>
                  </a:txBody>
                  <a:tcPr/>
                </a:tc>
                <a:tc>
                  <a:txBody>
                    <a:bodyPr/>
                    <a:lstStyle/>
                    <a:p>
                      <a:pPr algn="ctr"/>
                      <a:r>
                        <a:rPr lang="en-US" sz="1200" b="1" dirty="0" smtClean="0">
                          <a:solidFill>
                            <a:srgbClr val="0000FF"/>
                          </a:solidFill>
                        </a:rPr>
                        <a:t>0</a:t>
                      </a:r>
                    </a:p>
                  </a:txBody>
                  <a:tcPr/>
                </a:tc>
                <a:tc>
                  <a:txBody>
                    <a:bodyPr/>
                    <a:lstStyle/>
                    <a:p>
                      <a:pPr algn="ctr"/>
                      <a:r>
                        <a:rPr lang="en-US" sz="1200" b="1" dirty="0" smtClean="0">
                          <a:solidFill>
                            <a:srgbClr val="0000FF"/>
                          </a:solidFill>
                        </a:rPr>
                        <a:t>0</a:t>
                      </a:r>
                    </a:p>
                  </a:txBody>
                  <a:tcPr/>
                </a:tc>
                <a:tc>
                  <a:txBody>
                    <a:bodyPr/>
                    <a:lstStyle/>
                    <a:p>
                      <a:pPr algn="ctr"/>
                      <a:r>
                        <a:rPr lang="en-US" sz="1200" b="1" dirty="0" smtClean="0">
                          <a:solidFill>
                            <a:srgbClr val="0000FF"/>
                          </a:solidFill>
                        </a:rPr>
                        <a:t>0</a:t>
                      </a:r>
                      <a:endParaRPr lang="en-US" sz="1200" b="1" dirty="0">
                        <a:solidFill>
                          <a:srgbClr val="0000FF"/>
                        </a:solidFill>
                      </a:endParaRPr>
                    </a:p>
                  </a:txBody>
                  <a:tcPr/>
                </a:tc>
                <a:tc>
                  <a:txBody>
                    <a:bodyPr/>
                    <a:lstStyle/>
                    <a:p>
                      <a:pPr algn="ctr"/>
                      <a:r>
                        <a:rPr lang="en-US" sz="1200" b="1" dirty="0" smtClean="0">
                          <a:solidFill>
                            <a:srgbClr val="0000FF"/>
                          </a:solidFill>
                        </a:rPr>
                        <a:t>3</a:t>
                      </a:r>
                      <a:endParaRPr lang="en-US" sz="1200" b="1" dirty="0">
                        <a:solidFill>
                          <a:srgbClr val="0000FF"/>
                        </a:solidFill>
                      </a:endParaRPr>
                    </a:p>
                  </a:txBody>
                  <a:tcPr/>
                </a:tc>
              </a:tr>
              <a:tr h="304800">
                <a:tc>
                  <a:txBody>
                    <a:bodyPr/>
                    <a:lstStyle/>
                    <a:p>
                      <a:pPr algn="ctr"/>
                      <a:r>
                        <a:rPr lang="en-US" sz="1200" b="1" dirty="0" smtClean="0"/>
                        <a:t>Tier 3</a:t>
                      </a:r>
                      <a:endParaRPr lang="en-US" sz="1200" b="1" dirty="0"/>
                    </a:p>
                  </a:txBody>
                  <a:tcPr/>
                </a:tc>
                <a:tc>
                  <a:txBody>
                    <a:bodyPr/>
                    <a:lstStyle/>
                    <a:p>
                      <a:pPr algn="ctr"/>
                      <a:r>
                        <a:rPr lang="en-US" sz="1200" b="1" dirty="0" smtClean="0">
                          <a:solidFill>
                            <a:srgbClr val="0000FF"/>
                          </a:solidFill>
                        </a:rPr>
                        <a:t>1</a:t>
                      </a:r>
                      <a:endParaRPr lang="en-US" sz="1200" b="1" dirty="0">
                        <a:solidFill>
                          <a:srgbClr val="0000FF"/>
                        </a:solidFill>
                      </a:endParaRPr>
                    </a:p>
                  </a:txBody>
                  <a:tcPr/>
                </a:tc>
                <a:tc>
                  <a:txBody>
                    <a:bodyPr/>
                    <a:lstStyle/>
                    <a:p>
                      <a:pPr algn="ctr"/>
                      <a:r>
                        <a:rPr lang="en-US" sz="1200" b="1" dirty="0" smtClean="0">
                          <a:solidFill>
                            <a:srgbClr val="0000FF"/>
                          </a:solidFill>
                        </a:rPr>
                        <a:t>0</a:t>
                      </a:r>
                      <a:endParaRPr lang="en-US" sz="1200" b="1" dirty="0">
                        <a:solidFill>
                          <a:srgbClr val="0000FF"/>
                        </a:solidFill>
                      </a:endParaRPr>
                    </a:p>
                  </a:txBody>
                  <a:tcPr/>
                </a:tc>
                <a:tc>
                  <a:txBody>
                    <a:bodyPr/>
                    <a:lstStyle/>
                    <a:p>
                      <a:pPr algn="ctr"/>
                      <a:r>
                        <a:rPr lang="en-US" sz="1200" b="1" dirty="0" smtClean="0">
                          <a:solidFill>
                            <a:srgbClr val="0000FF"/>
                          </a:solidFill>
                        </a:rPr>
                        <a:t>1</a:t>
                      </a:r>
                      <a:endParaRPr lang="en-US" sz="1200" b="1" dirty="0">
                        <a:solidFill>
                          <a:srgbClr val="0000FF"/>
                        </a:solidFill>
                      </a:endParaRPr>
                    </a:p>
                  </a:txBody>
                  <a:tcPr/>
                </a:tc>
                <a:tc>
                  <a:txBody>
                    <a:bodyPr/>
                    <a:lstStyle/>
                    <a:p>
                      <a:pPr algn="ctr"/>
                      <a:r>
                        <a:rPr lang="en-US" sz="1200" b="1" dirty="0" smtClean="0">
                          <a:solidFill>
                            <a:srgbClr val="0000FF"/>
                          </a:solidFill>
                        </a:rPr>
                        <a:t>0</a:t>
                      </a:r>
                      <a:endParaRPr lang="en-US" sz="1200" b="1" dirty="0">
                        <a:solidFill>
                          <a:srgbClr val="0000FF"/>
                        </a:solidFill>
                      </a:endParaRPr>
                    </a:p>
                  </a:txBody>
                  <a:tcPr/>
                </a:tc>
                <a:tc>
                  <a:txBody>
                    <a:bodyPr/>
                    <a:lstStyle/>
                    <a:p>
                      <a:pPr algn="ctr"/>
                      <a:r>
                        <a:rPr lang="en-US" sz="1200" b="1" dirty="0" smtClean="0">
                          <a:solidFill>
                            <a:srgbClr val="0000FF"/>
                          </a:solidFill>
                        </a:rPr>
                        <a:t>1</a:t>
                      </a:r>
                      <a:endParaRPr lang="en-US" sz="1200" b="1" dirty="0">
                        <a:solidFill>
                          <a:srgbClr val="0000FF"/>
                        </a:solidFill>
                      </a:endParaRPr>
                    </a:p>
                  </a:txBody>
                  <a:tcPr/>
                </a:tc>
                <a:tc>
                  <a:txBody>
                    <a:bodyPr/>
                    <a:lstStyle/>
                    <a:p>
                      <a:pPr algn="ctr"/>
                      <a:r>
                        <a:rPr lang="en-US" sz="1200" b="1" dirty="0" smtClean="0">
                          <a:solidFill>
                            <a:srgbClr val="0000FF"/>
                          </a:solidFill>
                        </a:rPr>
                        <a:t>0</a:t>
                      </a:r>
                      <a:endParaRPr lang="en-US" sz="1200" b="1" dirty="0">
                        <a:solidFill>
                          <a:srgbClr val="0000FF"/>
                        </a:solidFill>
                      </a:endParaRPr>
                    </a:p>
                  </a:txBody>
                  <a:tcPr/>
                </a:tc>
                <a:tc>
                  <a:txBody>
                    <a:bodyPr/>
                    <a:lstStyle/>
                    <a:p>
                      <a:pPr algn="ctr"/>
                      <a:r>
                        <a:rPr lang="en-US" sz="1200" b="1" dirty="0" smtClean="0">
                          <a:solidFill>
                            <a:srgbClr val="0000FF"/>
                          </a:solidFill>
                        </a:rPr>
                        <a:t>0</a:t>
                      </a:r>
                      <a:endParaRPr lang="en-US" sz="1200" b="1" dirty="0">
                        <a:solidFill>
                          <a:srgbClr val="0000FF"/>
                        </a:solidFill>
                      </a:endParaRPr>
                    </a:p>
                  </a:txBody>
                  <a:tcPr/>
                </a:tc>
                <a:tc>
                  <a:txBody>
                    <a:bodyPr/>
                    <a:lstStyle/>
                    <a:p>
                      <a:pPr algn="ctr"/>
                      <a:r>
                        <a:rPr lang="en-US" sz="1200" b="1" dirty="0" smtClean="0">
                          <a:solidFill>
                            <a:srgbClr val="0000FF"/>
                          </a:solidFill>
                        </a:rPr>
                        <a:t>0</a:t>
                      </a:r>
                      <a:endParaRPr lang="en-US" sz="1200" b="1" dirty="0">
                        <a:solidFill>
                          <a:srgbClr val="0000FF"/>
                        </a:solidFill>
                      </a:endParaRPr>
                    </a:p>
                  </a:txBody>
                  <a:tcPr/>
                </a:tc>
                <a:tc>
                  <a:txBody>
                    <a:bodyPr/>
                    <a:lstStyle/>
                    <a:p>
                      <a:pPr algn="ctr"/>
                      <a:r>
                        <a:rPr lang="en-US" sz="1200" b="1" dirty="0" smtClean="0">
                          <a:solidFill>
                            <a:srgbClr val="0000FF"/>
                          </a:solidFill>
                        </a:rPr>
                        <a:t>1</a:t>
                      </a:r>
                      <a:endParaRPr lang="en-US" sz="1200" b="1" dirty="0">
                        <a:solidFill>
                          <a:srgbClr val="0000FF"/>
                        </a:solidFill>
                      </a:endParaRPr>
                    </a:p>
                  </a:txBody>
                  <a:tcPr/>
                </a:tc>
                <a:tc>
                  <a:txBody>
                    <a:bodyPr/>
                    <a:lstStyle/>
                    <a:p>
                      <a:pPr algn="ctr"/>
                      <a:r>
                        <a:rPr lang="en-US" sz="1200" b="1" dirty="0" smtClean="0">
                          <a:solidFill>
                            <a:srgbClr val="0000FF"/>
                          </a:solidFill>
                        </a:rPr>
                        <a:t>4</a:t>
                      </a:r>
                      <a:endParaRPr lang="en-US" sz="1200" b="1" dirty="0">
                        <a:solidFill>
                          <a:srgbClr val="0000FF"/>
                        </a:solidFill>
                      </a:endParaRPr>
                    </a:p>
                  </a:txBody>
                  <a:tcPr/>
                </a:tc>
              </a:tr>
              <a:tr h="304800">
                <a:tc>
                  <a:txBody>
                    <a:bodyPr/>
                    <a:lstStyle/>
                    <a:p>
                      <a:pPr algn="ctr"/>
                      <a:r>
                        <a:rPr lang="en-US" sz="1200" b="1" dirty="0" smtClean="0"/>
                        <a:t>Tier 4</a:t>
                      </a:r>
                      <a:endParaRPr lang="en-US" sz="1200" b="1" dirty="0"/>
                    </a:p>
                  </a:txBody>
                  <a:tcPr/>
                </a:tc>
                <a:tc>
                  <a:txBody>
                    <a:bodyPr/>
                    <a:lstStyle/>
                    <a:p>
                      <a:pPr algn="ctr"/>
                      <a:r>
                        <a:rPr lang="en-US" sz="1200" b="1" dirty="0" smtClean="0">
                          <a:solidFill>
                            <a:srgbClr val="0000FF"/>
                          </a:solidFill>
                        </a:rPr>
                        <a:t>0</a:t>
                      </a:r>
                      <a:endParaRPr lang="en-US" sz="1200" b="1" dirty="0">
                        <a:solidFill>
                          <a:srgbClr val="0000FF"/>
                        </a:solidFill>
                      </a:endParaRPr>
                    </a:p>
                  </a:txBody>
                  <a:tcPr/>
                </a:tc>
                <a:tc>
                  <a:txBody>
                    <a:bodyPr/>
                    <a:lstStyle/>
                    <a:p>
                      <a:pPr algn="ctr"/>
                      <a:r>
                        <a:rPr lang="en-US" sz="1200" b="1" dirty="0" smtClean="0">
                          <a:solidFill>
                            <a:srgbClr val="0000FF"/>
                          </a:solidFill>
                        </a:rPr>
                        <a:t>1</a:t>
                      </a:r>
                      <a:endParaRPr lang="en-US" sz="1200" b="1" dirty="0">
                        <a:solidFill>
                          <a:srgbClr val="0000FF"/>
                        </a:solidFill>
                      </a:endParaRPr>
                    </a:p>
                  </a:txBody>
                  <a:tcPr/>
                </a:tc>
                <a:tc>
                  <a:txBody>
                    <a:bodyPr/>
                    <a:lstStyle/>
                    <a:p>
                      <a:pPr algn="ctr"/>
                      <a:r>
                        <a:rPr lang="en-US" sz="1200" b="1" dirty="0" smtClean="0">
                          <a:solidFill>
                            <a:srgbClr val="0000FF"/>
                          </a:solidFill>
                        </a:rPr>
                        <a:t>0</a:t>
                      </a:r>
                      <a:endParaRPr lang="en-US" sz="1200" b="1" dirty="0">
                        <a:solidFill>
                          <a:srgbClr val="0000FF"/>
                        </a:solidFill>
                      </a:endParaRPr>
                    </a:p>
                  </a:txBody>
                  <a:tcPr/>
                </a:tc>
                <a:tc>
                  <a:txBody>
                    <a:bodyPr/>
                    <a:lstStyle/>
                    <a:p>
                      <a:pPr algn="ctr"/>
                      <a:r>
                        <a:rPr lang="en-US" sz="1200" b="1" dirty="0" smtClean="0">
                          <a:solidFill>
                            <a:srgbClr val="0000FF"/>
                          </a:solidFill>
                        </a:rPr>
                        <a:t>0</a:t>
                      </a:r>
                      <a:endParaRPr lang="en-US" sz="1200" b="1" dirty="0">
                        <a:solidFill>
                          <a:srgbClr val="0000FF"/>
                        </a:solidFill>
                      </a:endParaRPr>
                    </a:p>
                  </a:txBody>
                  <a:tcPr/>
                </a:tc>
                <a:tc>
                  <a:txBody>
                    <a:bodyPr/>
                    <a:lstStyle/>
                    <a:p>
                      <a:pPr algn="ctr"/>
                      <a:r>
                        <a:rPr lang="en-US" sz="1200" b="1" dirty="0" smtClean="0">
                          <a:solidFill>
                            <a:srgbClr val="0000FF"/>
                          </a:solidFill>
                        </a:rPr>
                        <a:t>0</a:t>
                      </a:r>
                      <a:endParaRPr lang="en-US" sz="1200" b="1" dirty="0">
                        <a:solidFill>
                          <a:srgbClr val="0000FF"/>
                        </a:solidFill>
                      </a:endParaRPr>
                    </a:p>
                  </a:txBody>
                  <a:tcPr/>
                </a:tc>
                <a:tc>
                  <a:txBody>
                    <a:bodyPr/>
                    <a:lstStyle/>
                    <a:p>
                      <a:pPr algn="ctr"/>
                      <a:r>
                        <a:rPr lang="en-US" sz="1200" b="1" dirty="0" smtClean="0">
                          <a:solidFill>
                            <a:srgbClr val="0000FF"/>
                          </a:solidFill>
                        </a:rPr>
                        <a:t>0</a:t>
                      </a:r>
                      <a:endParaRPr lang="en-US" sz="1200" b="1" dirty="0">
                        <a:solidFill>
                          <a:srgbClr val="0000FF"/>
                        </a:solidFill>
                      </a:endParaRPr>
                    </a:p>
                  </a:txBody>
                  <a:tcPr/>
                </a:tc>
                <a:tc>
                  <a:txBody>
                    <a:bodyPr/>
                    <a:lstStyle/>
                    <a:p>
                      <a:pPr algn="ctr"/>
                      <a:r>
                        <a:rPr lang="en-US" sz="1200" b="1" dirty="0" smtClean="0">
                          <a:solidFill>
                            <a:srgbClr val="0000FF"/>
                          </a:solidFill>
                        </a:rPr>
                        <a:t>0</a:t>
                      </a:r>
                      <a:endParaRPr lang="en-US" sz="1200" b="1" dirty="0">
                        <a:solidFill>
                          <a:srgbClr val="0000FF"/>
                        </a:solidFill>
                      </a:endParaRPr>
                    </a:p>
                  </a:txBody>
                  <a:tcPr/>
                </a:tc>
                <a:tc>
                  <a:txBody>
                    <a:bodyPr/>
                    <a:lstStyle/>
                    <a:p>
                      <a:pPr algn="ctr"/>
                      <a:r>
                        <a:rPr lang="en-US" sz="1200" b="1" dirty="0" smtClean="0">
                          <a:solidFill>
                            <a:srgbClr val="0000FF"/>
                          </a:solidFill>
                        </a:rPr>
                        <a:t>0</a:t>
                      </a:r>
                      <a:endParaRPr lang="en-US" sz="1200" b="1" dirty="0">
                        <a:solidFill>
                          <a:srgbClr val="0000FF"/>
                        </a:solidFill>
                      </a:endParaRPr>
                    </a:p>
                  </a:txBody>
                  <a:tcPr/>
                </a:tc>
                <a:tc>
                  <a:txBody>
                    <a:bodyPr/>
                    <a:lstStyle/>
                    <a:p>
                      <a:pPr algn="ctr"/>
                      <a:r>
                        <a:rPr lang="en-US" sz="1200" b="1" dirty="0" smtClean="0">
                          <a:solidFill>
                            <a:srgbClr val="0000FF"/>
                          </a:solidFill>
                        </a:rPr>
                        <a:t>0</a:t>
                      </a:r>
                      <a:endParaRPr lang="en-US" sz="1200" b="1" dirty="0">
                        <a:solidFill>
                          <a:srgbClr val="0000FF"/>
                        </a:solidFill>
                      </a:endParaRPr>
                    </a:p>
                  </a:txBody>
                  <a:tcPr/>
                </a:tc>
                <a:tc>
                  <a:txBody>
                    <a:bodyPr/>
                    <a:lstStyle/>
                    <a:p>
                      <a:pPr algn="ctr"/>
                      <a:r>
                        <a:rPr lang="en-US" sz="1200" b="1" dirty="0" smtClean="0">
                          <a:solidFill>
                            <a:srgbClr val="0000FF"/>
                          </a:solidFill>
                        </a:rPr>
                        <a:t>1</a:t>
                      </a:r>
                      <a:endParaRPr lang="en-US" sz="1200" b="1" dirty="0">
                        <a:solidFill>
                          <a:srgbClr val="0000FF"/>
                        </a:solidFill>
                      </a:endParaRPr>
                    </a:p>
                  </a:txBody>
                  <a:tcPr/>
                </a:tc>
              </a:tr>
              <a:tr h="304800">
                <a:tc>
                  <a:txBody>
                    <a:bodyPr/>
                    <a:lstStyle/>
                    <a:p>
                      <a:pPr algn="ctr"/>
                      <a:r>
                        <a:rPr lang="en-US" sz="1200" b="1" dirty="0" smtClean="0"/>
                        <a:t>Total</a:t>
                      </a:r>
                      <a:endParaRPr lang="en-US" sz="1200" b="1" dirty="0"/>
                    </a:p>
                  </a:txBody>
                  <a:tcPr/>
                </a:tc>
                <a:tc>
                  <a:txBody>
                    <a:bodyPr/>
                    <a:lstStyle/>
                    <a:p>
                      <a:pPr algn="ctr"/>
                      <a:r>
                        <a:rPr lang="en-US" sz="1200" b="1" dirty="0" smtClean="0">
                          <a:solidFill>
                            <a:srgbClr val="0000FF"/>
                          </a:solidFill>
                        </a:rPr>
                        <a:t>1</a:t>
                      </a:r>
                      <a:endParaRPr lang="en-US" sz="1200" b="1" dirty="0">
                        <a:solidFill>
                          <a:srgbClr val="0000FF"/>
                        </a:solidFill>
                      </a:endParaRPr>
                    </a:p>
                  </a:txBody>
                  <a:tcPr/>
                </a:tc>
                <a:tc>
                  <a:txBody>
                    <a:bodyPr/>
                    <a:lstStyle/>
                    <a:p>
                      <a:pPr algn="ctr"/>
                      <a:r>
                        <a:rPr lang="en-US" sz="1200" b="1" dirty="0" smtClean="0">
                          <a:solidFill>
                            <a:srgbClr val="0000FF"/>
                          </a:solidFill>
                        </a:rPr>
                        <a:t>1</a:t>
                      </a:r>
                      <a:endParaRPr lang="en-US" sz="1200" b="1" dirty="0">
                        <a:solidFill>
                          <a:srgbClr val="0000FF"/>
                        </a:solidFill>
                      </a:endParaRPr>
                    </a:p>
                  </a:txBody>
                  <a:tcPr/>
                </a:tc>
                <a:tc>
                  <a:txBody>
                    <a:bodyPr/>
                    <a:lstStyle/>
                    <a:p>
                      <a:pPr algn="ctr"/>
                      <a:r>
                        <a:rPr lang="en-US" sz="1200" b="1" dirty="0" smtClean="0">
                          <a:solidFill>
                            <a:srgbClr val="0000FF"/>
                          </a:solidFill>
                        </a:rPr>
                        <a:t>1</a:t>
                      </a:r>
                      <a:endParaRPr lang="en-US" sz="1200" b="1" dirty="0">
                        <a:solidFill>
                          <a:srgbClr val="0000FF"/>
                        </a:solidFill>
                      </a:endParaRPr>
                    </a:p>
                  </a:txBody>
                  <a:tcPr/>
                </a:tc>
                <a:tc>
                  <a:txBody>
                    <a:bodyPr/>
                    <a:lstStyle/>
                    <a:p>
                      <a:pPr algn="ctr"/>
                      <a:r>
                        <a:rPr lang="en-US" sz="1200" b="1" dirty="0" smtClean="0">
                          <a:solidFill>
                            <a:srgbClr val="0000FF"/>
                          </a:solidFill>
                        </a:rPr>
                        <a:t>0</a:t>
                      </a:r>
                      <a:endParaRPr lang="en-US" sz="1200" b="1" dirty="0">
                        <a:solidFill>
                          <a:srgbClr val="0000FF"/>
                        </a:solidFill>
                      </a:endParaRPr>
                    </a:p>
                  </a:txBody>
                  <a:tcPr/>
                </a:tc>
                <a:tc>
                  <a:txBody>
                    <a:bodyPr/>
                    <a:lstStyle/>
                    <a:p>
                      <a:pPr algn="ctr"/>
                      <a:r>
                        <a:rPr lang="en-US" sz="1200" b="1" dirty="0" smtClean="0">
                          <a:solidFill>
                            <a:srgbClr val="0000FF"/>
                          </a:solidFill>
                        </a:rPr>
                        <a:t>4</a:t>
                      </a:r>
                      <a:endParaRPr lang="en-US" sz="1200" b="1" dirty="0">
                        <a:solidFill>
                          <a:srgbClr val="0000FF"/>
                        </a:solidFill>
                      </a:endParaRPr>
                    </a:p>
                  </a:txBody>
                  <a:tcPr/>
                </a:tc>
                <a:tc>
                  <a:txBody>
                    <a:bodyPr/>
                    <a:lstStyle/>
                    <a:p>
                      <a:pPr algn="ctr"/>
                      <a:r>
                        <a:rPr lang="en-US" sz="1200" b="1" dirty="0" smtClean="0">
                          <a:solidFill>
                            <a:srgbClr val="0000FF"/>
                          </a:solidFill>
                        </a:rPr>
                        <a:t>0</a:t>
                      </a:r>
                      <a:endParaRPr lang="en-US" sz="1200" b="1" dirty="0">
                        <a:solidFill>
                          <a:srgbClr val="0000FF"/>
                        </a:solidFill>
                      </a:endParaRPr>
                    </a:p>
                  </a:txBody>
                  <a:tcPr/>
                </a:tc>
                <a:tc>
                  <a:txBody>
                    <a:bodyPr/>
                    <a:lstStyle/>
                    <a:p>
                      <a:pPr algn="ctr"/>
                      <a:r>
                        <a:rPr lang="en-US" sz="1200" b="1" dirty="0" smtClean="0">
                          <a:solidFill>
                            <a:srgbClr val="0000FF"/>
                          </a:solidFill>
                        </a:rPr>
                        <a:t>0</a:t>
                      </a:r>
                      <a:endParaRPr lang="en-US" sz="1200" b="1" dirty="0">
                        <a:solidFill>
                          <a:srgbClr val="0000FF"/>
                        </a:solidFill>
                      </a:endParaRPr>
                    </a:p>
                  </a:txBody>
                  <a:tcPr/>
                </a:tc>
                <a:tc>
                  <a:txBody>
                    <a:bodyPr/>
                    <a:lstStyle/>
                    <a:p>
                      <a:pPr algn="ctr"/>
                      <a:r>
                        <a:rPr lang="en-US" sz="1200" b="1" dirty="0" smtClean="0">
                          <a:solidFill>
                            <a:srgbClr val="0000FF"/>
                          </a:solidFill>
                        </a:rPr>
                        <a:t>0</a:t>
                      </a:r>
                      <a:endParaRPr lang="en-US" sz="1200" b="1" dirty="0">
                        <a:solidFill>
                          <a:srgbClr val="0000FF"/>
                        </a:solidFill>
                      </a:endParaRPr>
                    </a:p>
                  </a:txBody>
                  <a:tcPr/>
                </a:tc>
                <a:tc>
                  <a:txBody>
                    <a:bodyPr/>
                    <a:lstStyle/>
                    <a:p>
                      <a:pPr algn="ctr"/>
                      <a:r>
                        <a:rPr lang="en-US" sz="1200" b="1" dirty="0" smtClean="0">
                          <a:solidFill>
                            <a:srgbClr val="0000FF"/>
                          </a:solidFill>
                        </a:rPr>
                        <a:t>1</a:t>
                      </a:r>
                      <a:endParaRPr lang="en-US" sz="1200" b="1" dirty="0">
                        <a:solidFill>
                          <a:srgbClr val="0000FF"/>
                        </a:solidFill>
                      </a:endParaRPr>
                    </a:p>
                  </a:txBody>
                  <a:tcPr/>
                </a:tc>
                <a:tc>
                  <a:txBody>
                    <a:bodyPr/>
                    <a:lstStyle/>
                    <a:p>
                      <a:pPr algn="ctr"/>
                      <a:r>
                        <a:rPr lang="en-US" sz="1200" b="1" dirty="0" smtClean="0">
                          <a:solidFill>
                            <a:srgbClr val="0000FF"/>
                          </a:solidFill>
                        </a:rPr>
                        <a:t>8</a:t>
                      </a:r>
                      <a:endParaRPr lang="en-US" sz="1200" b="1" dirty="0">
                        <a:solidFill>
                          <a:srgbClr val="0000FF"/>
                        </a:solidFill>
                      </a:endParaRPr>
                    </a:p>
                  </a:txBody>
                  <a:tcPr/>
                </a:tc>
              </a:tr>
            </a:tbl>
          </a:graphicData>
        </a:graphic>
      </p:graphicFrame>
      <p:sp>
        <p:nvSpPr>
          <p:cNvPr id="6" name="TextBox 5"/>
          <p:cNvSpPr txBox="1"/>
          <p:nvPr/>
        </p:nvSpPr>
        <p:spPr>
          <a:xfrm>
            <a:off x="4738630" y="3048000"/>
            <a:ext cx="4076702" cy="461665"/>
          </a:xfrm>
          <a:prstGeom prst="rect">
            <a:avLst/>
          </a:prstGeom>
          <a:solidFill>
            <a:schemeClr val="accent5"/>
          </a:solidFill>
        </p:spPr>
        <p:txBody>
          <a:bodyPr wrap="square" rtlCol="0">
            <a:spAutoFit/>
          </a:bodyPr>
          <a:lstStyle/>
          <a:p>
            <a:pPr algn="ctr"/>
            <a:r>
              <a:rPr lang="en-US" sz="1200" dirty="0" smtClean="0">
                <a:latin typeface="+mn-lt"/>
              </a:rPr>
              <a:t>Tier 1 </a:t>
            </a:r>
            <a:r>
              <a:rPr lang="en-US" sz="1200" dirty="0">
                <a:latin typeface="+mn-lt"/>
              </a:rPr>
              <a:t>– Notify (email/phone), </a:t>
            </a:r>
            <a:r>
              <a:rPr lang="en-US" sz="1200" dirty="0" smtClean="0">
                <a:latin typeface="+mn-lt"/>
              </a:rPr>
              <a:t>Tier 2 </a:t>
            </a:r>
            <a:r>
              <a:rPr lang="en-US" sz="1200" dirty="0">
                <a:latin typeface="+mn-lt"/>
              </a:rPr>
              <a:t>– Conduct Briefing, </a:t>
            </a:r>
            <a:endParaRPr lang="en-US" sz="1200" dirty="0" smtClean="0">
              <a:latin typeface="+mn-lt"/>
            </a:endParaRPr>
          </a:p>
          <a:p>
            <a:pPr algn="ctr"/>
            <a:r>
              <a:rPr lang="en-US" sz="1200" dirty="0" smtClean="0">
                <a:latin typeface="+mn-lt"/>
              </a:rPr>
              <a:t>Tier 3 </a:t>
            </a:r>
            <a:r>
              <a:rPr lang="en-US" sz="1200" dirty="0">
                <a:latin typeface="+mn-lt"/>
              </a:rPr>
              <a:t>– Plan Maneuver, </a:t>
            </a:r>
            <a:r>
              <a:rPr lang="en-US" sz="1200" dirty="0" smtClean="0">
                <a:latin typeface="+mn-lt"/>
              </a:rPr>
              <a:t>Tier 4 </a:t>
            </a:r>
            <a:r>
              <a:rPr lang="en-US" sz="1200" dirty="0">
                <a:latin typeface="+mn-lt"/>
              </a:rPr>
              <a:t>– Execute </a:t>
            </a:r>
            <a:r>
              <a:rPr lang="en-US" sz="1200" dirty="0" smtClean="0">
                <a:latin typeface="+mn-lt"/>
              </a:rPr>
              <a:t>Maneuver</a:t>
            </a:r>
            <a:endParaRPr lang="en-US" sz="1200" dirty="0"/>
          </a:p>
        </p:txBody>
      </p:sp>
      <p:sp>
        <p:nvSpPr>
          <p:cNvPr id="9" name="Rectangle 3"/>
          <p:cNvSpPr>
            <a:spLocks noChangeArrowheads="1"/>
          </p:cNvSpPr>
          <p:nvPr/>
        </p:nvSpPr>
        <p:spPr bwMode="auto">
          <a:xfrm>
            <a:off x="1066800" y="182880"/>
            <a:ext cx="7010400" cy="807721"/>
          </a:xfrm>
          <a:prstGeom prst="rect">
            <a:avLst/>
          </a:prstGeom>
          <a:noFill/>
          <a:ln w="12700">
            <a:noFill/>
            <a:miter lim="800000"/>
            <a:headEnd/>
            <a:tailEnd/>
          </a:ln>
        </p:spPr>
        <p:txBody>
          <a:bodyPr lIns="90487" tIns="44450" rIns="90487" bIns="44450" anchor="ctr"/>
          <a:lstStyle/>
          <a:p>
            <a:pPr algn="ctr"/>
            <a:r>
              <a:rPr lang="en-US" sz="2800" b="1" dirty="0">
                <a:solidFill>
                  <a:schemeClr val="tx2"/>
                </a:solidFill>
                <a:latin typeface="+mj-lt"/>
              </a:rPr>
              <a:t>Aura Conjunction Assessment </a:t>
            </a:r>
            <a:endParaRPr lang="en-US" sz="2800" b="1" dirty="0" smtClean="0">
              <a:solidFill>
                <a:schemeClr val="tx2"/>
              </a:solidFill>
              <a:latin typeface="+mj-lt"/>
            </a:endParaRPr>
          </a:p>
          <a:p>
            <a:pPr algn="ctr"/>
            <a:r>
              <a:rPr lang="en-US" sz="2000" b="1" dirty="0" smtClean="0">
                <a:solidFill>
                  <a:schemeClr val="tx2"/>
                </a:solidFill>
                <a:latin typeface="+mj-lt"/>
              </a:rPr>
              <a:t>High </a:t>
            </a:r>
            <a:r>
              <a:rPr lang="en-US" sz="2000" b="1" dirty="0">
                <a:solidFill>
                  <a:schemeClr val="tx2"/>
                </a:solidFill>
                <a:latin typeface="+mj-lt"/>
              </a:rPr>
              <a:t>Interest Events (HIEs)</a:t>
            </a:r>
          </a:p>
        </p:txBody>
      </p:sp>
      <p:sp>
        <p:nvSpPr>
          <p:cNvPr id="3" name="Footer Placeholder 2"/>
          <p:cNvSpPr>
            <a:spLocks noGrp="1"/>
          </p:cNvSpPr>
          <p:nvPr>
            <p:ph type="ftr" sz="quarter" idx="10"/>
          </p:nvPr>
        </p:nvSpPr>
        <p:spPr/>
        <p:txBody>
          <a:bodyPr/>
          <a:lstStyle/>
          <a:p>
            <a:pPr>
              <a:defRPr/>
            </a:pPr>
            <a:r>
              <a:rPr lang="en-US" smtClean="0"/>
              <a:t>ESC MOWG - September 2020</a:t>
            </a:r>
            <a:endParaRPr lang="en-US" dirty="0"/>
          </a:p>
        </p:txBody>
      </p:sp>
    </p:spTree>
    <p:extLst>
      <p:ext uri="{BB962C8B-B14F-4D97-AF65-F5344CB8AC3E}">
        <p14:creationId xmlns:p14="http://schemas.microsoft.com/office/powerpoint/2010/main" val="323083505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2"/>
          <p:cNvSpPr>
            <a:spLocks noGrp="1" noChangeArrowheads="1"/>
          </p:cNvSpPr>
          <p:nvPr>
            <p:ph type="title"/>
          </p:nvPr>
        </p:nvSpPr>
        <p:spPr>
          <a:xfrm>
            <a:off x="1524000" y="182880"/>
            <a:ext cx="6172200" cy="841375"/>
          </a:xfrm>
        </p:spPr>
        <p:txBody>
          <a:bodyPr/>
          <a:lstStyle/>
          <a:p>
            <a:pPr lvl="1"/>
            <a:r>
              <a:rPr lang="en-US" sz="2800" dirty="0" smtClean="0">
                <a:latin typeface="+mj-lt"/>
              </a:rPr>
              <a:t>Aura Monthly Data Capture</a:t>
            </a:r>
            <a:br>
              <a:rPr lang="en-US" sz="2800" dirty="0" smtClean="0">
                <a:latin typeface="+mj-lt"/>
              </a:rPr>
            </a:br>
            <a:r>
              <a:rPr lang="en-US" sz="2000" dirty="0" smtClean="0">
                <a:latin typeface="+mj-lt"/>
                <a:cs typeface="Times New Roman" pitchFamily="18" charset="0"/>
              </a:rPr>
              <a:t>SSR Data Capture to </a:t>
            </a:r>
            <a:r>
              <a:rPr lang="en-US" sz="2000" dirty="0" smtClean="0">
                <a:solidFill>
                  <a:srgbClr val="0000FF"/>
                </a:solidFill>
                <a:latin typeface="+mj-lt"/>
                <a:cs typeface="Times New Roman" pitchFamily="18" charset="0"/>
              </a:rPr>
              <a:t>07/31/2020:  99.99530657% </a:t>
            </a:r>
            <a:endParaRPr lang="en-US" sz="2000" dirty="0">
              <a:solidFill>
                <a:srgbClr val="0000FF"/>
              </a:solidFill>
              <a:latin typeface="+mj-lt"/>
              <a:cs typeface="Times New Roman" pitchFamily="18" charset="0"/>
            </a:endParaRPr>
          </a:p>
        </p:txBody>
      </p:sp>
      <p:sp>
        <p:nvSpPr>
          <p:cNvPr id="4" name="Footer Placeholder 3"/>
          <p:cNvSpPr>
            <a:spLocks noGrp="1"/>
          </p:cNvSpPr>
          <p:nvPr>
            <p:ph type="ftr" sz="quarter" idx="10"/>
          </p:nvPr>
        </p:nvSpPr>
        <p:spPr/>
        <p:txBody>
          <a:bodyPr/>
          <a:lstStyle/>
          <a:p>
            <a:pPr>
              <a:defRPr/>
            </a:pPr>
            <a:r>
              <a:rPr lang="en-US" smtClean="0"/>
              <a:t>ESC MOWG - September 2020</a:t>
            </a:r>
            <a:endParaRPr lang="en-US" dirty="0"/>
          </a:p>
        </p:txBody>
      </p:sp>
      <p:pic>
        <p:nvPicPr>
          <p:cNvPr id="22" name="Picture 21"/>
          <p:cNvPicPr>
            <a:picLocks noChangeAspect="1"/>
          </p:cNvPicPr>
          <p:nvPr/>
        </p:nvPicPr>
        <p:blipFill>
          <a:blip r:embed="rId3"/>
          <a:stretch>
            <a:fillRect/>
          </a:stretch>
        </p:blipFill>
        <p:spPr>
          <a:xfrm>
            <a:off x="304800" y="1384784"/>
            <a:ext cx="7569475" cy="4787416"/>
          </a:xfrm>
          <a:prstGeom prst="rect">
            <a:avLst/>
          </a:prstGeom>
        </p:spPr>
      </p:pic>
      <p:sp>
        <p:nvSpPr>
          <p:cNvPr id="23" name="TextBox 22"/>
          <p:cNvSpPr txBox="1"/>
          <p:nvPr/>
        </p:nvSpPr>
        <p:spPr>
          <a:xfrm>
            <a:off x="7580445" y="2445603"/>
            <a:ext cx="1334955" cy="830997"/>
          </a:xfrm>
          <a:prstGeom prst="rect">
            <a:avLst/>
          </a:prstGeom>
          <a:noFill/>
        </p:spPr>
        <p:txBody>
          <a:bodyPr wrap="square" rtlCol="0">
            <a:spAutoFit/>
          </a:bodyPr>
          <a:lstStyle/>
          <a:p>
            <a:r>
              <a:rPr lang="en-US" sz="1600" b="1" dirty="0" smtClean="0">
                <a:effectLst/>
                <a:latin typeface="+mn-lt"/>
              </a:rPr>
              <a:t>Mission Capture Req. = 95%</a:t>
            </a:r>
            <a:endParaRPr lang="en-US" sz="1600" b="1" dirty="0">
              <a:effectLst/>
              <a:latin typeface="+mn-lt"/>
            </a:endParaRPr>
          </a:p>
        </p:txBody>
      </p:sp>
      <p:sp>
        <p:nvSpPr>
          <p:cNvPr id="24" name="Text Box 5"/>
          <p:cNvSpPr txBox="1">
            <a:spLocks noChangeArrowheads="1"/>
          </p:cNvSpPr>
          <p:nvPr/>
        </p:nvSpPr>
        <p:spPr bwMode="auto">
          <a:xfrm>
            <a:off x="2590800" y="3816798"/>
            <a:ext cx="1905000" cy="646331"/>
          </a:xfrm>
          <a:prstGeom prst="rect">
            <a:avLst/>
          </a:prstGeom>
          <a:noFill/>
          <a:ln w="12700">
            <a:noFill/>
            <a:miter lim="800000"/>
            <a:headEnd/>
            <a:tailEnd/>
          </a:ln>
        </p:spPr>
        <p:txBody>
          <a:bodyPr>
            <a:spAutoFit/>
          </a:bodyPr>
          <a:lstStyle/>
          <a:p>
            <a:pPr algn="ctr">
              <a:spcBef>
                <a:spcPct val="50000"/>
              </a:spcBef>
            </a:pPr>
            <a:r>
              <a:rPr lang="en-US" sz="1800" b="1" dirty="0">
                <a:effectLst/>
                <a:latin typeface="+mn-lt"/>
              </a:rPr>
              <a:t>SSR </a:t>
            </a:r>
            <a:r>
              <a:rPr lang="en-US" sz="1800" b="1" dirty="0" smtClean="0">
                <a:effectLst/>
                <a:latin typeface="+mn-lt"/>
              </a:rPr>
              <a:t>Anomaly (2007)</a:t>
            </a:r>
            <a:endParaRPr lang="en-US" sz="1800" b="1" dirty="0">
              <a:effectLst/>
              <a:latin typeface="+mn-lt"/>
            </a:endParaRPr>
          </a:p>
        </p:txBody>
      </p:sp>
      <p:sp>
        <p:nvSpPr>
          <p:cNvPr id="25" name="Text Box 6"/>
          <p:cNvSpPr txBox="1">
            <a:spLocks noChangeArrowheads="1"/>
          </p:cNvSpPr>
          <p:nvPr/>
        </p:nvSpPr>
        <p:spPr bwMode="auto">
          <a:xfrm>
            <a:off x="1219200" y="3886200"/>
            <a:ext cx="1447800" cy="923330"/>
          </a:xfrm>
          <a:prstGeom prst="rect">
            <a:avLst/>
          </a:prstGeom>
          <a:noFill/>
          <a:ln w="12700">
            <a:noFill/>
            <a:miter lim="800000"/>
            <a:headEnd/>
            <a:tailEnd/>
          </a:ln>
        </p:spPr>
        <p:txBody>
          <a:bodyPr wrap="square">
            <a:spAutoFit/>
          </a:bodyPr>
          <a:lstStyle/>
          <a:p>
            <a:pPr algn="ctr">
              <a:spcBef>
                <a:spcPct val="50000"/>
              </a:spcBef>
            </a:pPr>
            <a:r>
              <a:rPr lang="en-US" sz="1800" b="1" dirty="0">
                <a:effectLst/>
                <a:latin typeface="+mn-lt"/>
              </a:rPr>
              <a:t>EDOS Ops </a:t>
            </a:r>
            <a:r>
              <a:rPr lang="en-US" sz="1800" b="1" dirty="0" smtClean="0">
                <a:effectLst/>
                <a:latin typeface="+mn-lt"/>
              </a:rPr>
              <a:t>Error (2005)</a:t>
            </a:r>
            <a:endParaRPr lang="en-US" sz="1800" b="1" dirty="0">
              <a:effectLst/>
              <a:latin typeface="+mn-lt"/>
            </a:endParaRPr>
          </a:p>
        </p:txBody>
      </p:sp>
      <p:sp>
        <p:nvSpPr>
          <p:cNvPr id="26" name="Text Box 7"/>
          <p:cNvSpPr txBox="1">
            <a:spLocks noChangeArrowheads="1"/>
          </p:cNvSpPr>
          <p:nvPr/>
        </p:nvSpPr>
        <p:spPr bwMode="auto">
          <a:xfrm>
            <a:off x="2133600" y="4572000"/>
            <a:ext cx="2667000" cy="923330"/>
          </a:xfrm>
          <a:prstGeom prst="rect">
            <a:avLst/>
          </a:prstGeom>
          <a:noFill/>
          <a:ln w="12700">
            <a:noFill/>
            <a:miter lim="800000"/>
            <a:headEnd/>
            <a:tailEnd/>
          </a:ln>
        </p:spPr>
        <p:txBody>
          <a:bodyPr wrap="square">
            <a:spAutoFit/>
          </a:bodyPr>
          <a:lstStyle/>
          <a:p>
            <a:pPr algn="ctr">
              <a:spcBef>
                <a:spcPts val="0"/>
              </a:spcBef>
            </a:pPr>
            <a:r>
              <a:rPr lang="en-US" sz="1800" b="1" dirty="0">
                <a:effectLst/>
                <a:latin typeface="+mn-lt"/>
              </a:rPr>
              <a:t>Norway </a:t>
            </a:r>
            <a:r>
              <a:rPr lang="en-US" sz="1800" b="1" dirty="0" smtClean="0">
                <a:effectLst/>
                <a:latin typeface="+mn-lt"/>
              </a:rPr>
              <a:t>Communication</a:t>
            </a:r>
          </a:p>
          <a:p>
            <a:pPr algn="ctr">
              <a:spcBef>
                <a:spcPts val="0"/>
              </a:spcBef>
            </a:pPr>
            <a:r>
              <a:rPr lang="en-US" sz="1800" b="1" dirty="0" smtClean="0">
                <a:effectLst/>
                <a:latin typeface="+mn-lt"/>
              </a:rPr>
              <a:t> Outages (2006)</a:t>
            </a:r>
            <a:endParaRPr lang="en-US" sz="1800" b="1" dirty="0">
              <a:effectLst/>
              <a:latin typeface="+mn-lt"/>
            </a:endParaRPr>
          </a:p>
        </p:txBody>
      </p:sp>
      <p:sp>
        <p:nvSpPr>
          <p:cNvPr id="27" name="Line 5"/>
          <p:cNvSpPr>
            <a:spLocks noChangeShapeType="1"/>
          </p:cNvSpPr>
          <p:nvPr/>
        </p:nvSpPr>
        <p:spPr bwMode="auto">
          <a:xfrm flipH="1" flipV="1">
            <a:off x="2751541" y="2107819"/>
            <a:ext cx="67858" cy="1729027"/>
          </a:xfrm>
          <a:prstGeom prst="line">
            <a:avLst/>
          </a:prstGeom>
          <a:noFill/>
          <a:ln w="38100">
            <a:solidFill>
              <a:schemeClr val="tx1"/>
            </a:solidFill>
            <a:round/>
            <a:headEnd/>
            <a:tailEnd type="triangle" w="med" len="med"/>
          </a:ln>
        </p:spPr>
        <p:txBody>
          <a:bodyPr/>
          <a:lstStyle/>
          <a:p>
            <a:endParaRPr lang="en-US" dirty="0"/>
          </a:p>
        </p:txBody>
      </p:sp>
      <p:sp>
        <p:nvSpPr>
          <p:cNvPr id="28" name="Line 5"/>
          <p:cNvSpPr>
            <a:spLocks noChangeShapeType="1"/>
          </p:cNvSpPr>
          <p:nvPr/>
        </p:nvSpPr>
        <p:spPr bwMode="auto">
          <a:xfrm flipH="1" flipV="1">
            <a:off x="2251656" y="2743200"/>
            <a:ext cx="576086" cy="2016978"/>
          </a:xfrm>
          <a:prstGeom prst="line">
            <a:avLst/>
          </a:prstGeom>
          <a:noFill/>
          <a:ln w="38100">
            <a:solidFill>
              <a:schemeClr val="tx1"/>
            </a:solidFill>
            <a:round/>
            <a:headEnd/>
            <a:tailEnd type="triangle" w="med" len="med"/>
          </a:ln>
        </p:spPr>
        <p:txBody>
          <a:bodyPr/>
          <a:lstStyle/>
          <a:p>
            <a:endParaRPr lang="en-US" dirty="0"/>
          </a:p>
        </p:txBody>
      </p:sp>
      <p:sp>
        <p:nvSpPr>
          <p:cNvPr id="29" name="Line 5"/>
          <p:cNvSpPr>
            <a:spLocks noChangeShapeType="1"/>
          </p:cNvSpPr>
          <p:nvPr/>
        </p:nvSpPr>
        <p:spPr bwMode="auto">
          <a:xfrm flipH="1" flipV="1">
            <a:off x="1828800" y="2094131"/>
            <a:ext cx="791" cy="1807940"/>
          </a:xfrm>
          <a:prstGeom prst="line">
            <a:avLst/>
          </a:prstGeom>
          <a:noFill/>
          <a:ln w="38100">
            <a:solidFill>
              <a:schemeClr val="tx1"/>
            </a:solidFill>
            <a:round/>
            <a:headEnd/>
            <a:tailEnd type="triangle" w="med" len="med"/>
          </a:ln>
        </p:spPr>
        <p:txBody>
          <a:bodyPr/>
          <a:lstStyle/>
          <a:p>
            <a:endParaRPr lang="en-US" dirty="0"/>
          </a:p>
        </p:txBody>
      </p:sp>
      <p:sp>
        <p:nvSpPr>
          <p:cNvPr id="30" name="Line 5"/>
          <p:cNvSpPr>
            <a:spLocks noChangeShapeType="1"/>
          </p:cNvSpPr>
          <p:nvPr/>
        </p:nvSpPr>
        <p:spPr bwMode="auto">
          <a:xfrm flipH="1" flipV="1">
            <a:off x="3990335" y="2107819"/>
            <a:ext cx="537979" cy="2006980"/>
          </a:xfrm>
          <a:prstGeom prst="line">
            <a:avLst/>
          </a:prstGeom>
          <a:noFill/>
          <a:ln w="38100">
            <a:solidFill>
              <a:schemeClr val="tx1"/>
            </a:solidFill>
            <a:round/>
            <a:headEnd/>
            <a:tailEnd type="triangle" w="med" len="med"/>
          </a:ln>
        </p:spPr>
        <p:txBody>
          <a:bodyPr/>
          <a:lstStyle/>
          <a:p>
            <a:endParaRPr lang="en-US" dirty="0"/>
          </a:p>
        </p:txBody>
      </p:sp>
      <p:sp>
        <p:nvSpPr>
          <p:cNvPr id="31" name="Text Box 6"/>
          <p:cNvSpPr txBox="1">
            <a:spLocks noChangeArrowheads="1"/>
          </p:cNvSpPr>
          <p:nvPr/>
        </p:nvSpPr>
        <p:spPr bwMode="auto">
          <a:xfrm>
            <a:off x="4114800" y="3865379"/>
            <a:ext cx="2971800" cy="784830"/>
          </a:xfrm>
          <a:prstGeom prst="rect">
            <a:avLst/>
          </a:prstGeom>
          <a:noFill/>
          <a:ln w="12700">
            <a:noFill/>
            <a:miter lim="800000"/>
            <a:headEnd/>
            <a:tailEnd/>
          </a:ln>
        </p:spPr>
        <p:txBody>
          <a:bodyPr wrap="square">
            <a:spAutoFit/>
          </a:bodyPr>
          <a:lstStyle/>
          <a:p>
            <a:pPr algn="ctr">
              <a:spcBef>
                <a:spcPct val="50000"/>
              </a:spcBef>
            </a:pPr>
            <a:r>
              <a:rPr lang="en-US" sz="1800" b="1" dirty="0" smtClean="0">
                <a:effectLst/>
                <a:latin typeface="+mn-lt"/>
              </a:rPr>
              <a:t>FOT </a:t>
            </a:r>
            <a:r>
              <a:rPr lang="en-US" sz="1800" b="1" dirty="0">
                <a:effectLst/>
                <a:latin typeface="+mn-lt"/>
              </a:rPr>
              <a:t>Ops </a:t>
            </a:r>
            <a:r>
              <a:rPr lang="en-US" sz="1800" b="1" dirty="0" smtClean="0">
                <a:effectLst/>
                <a:latin typeface="+mn-lt"/>
              </a:rPr>
              <a:t>Errors </a:t>
            </a:r>
          </a:p>
          <a:p>
            <a:pPr algn="ctr">
              <a:spcBef>
                <a:spcPct val="50000"/>
              </a:spcBef>
            </a:pPr>
            <a:r>
              <a:rPr lang="en-US" sz="1800" b="1" dirty="0" smtClean="0">
                <a:effectLst/>
                <a:latin typeface="+mn-lt"/>
              </a:rPr>
              <a:t>(2011, 2018, &amp; 2019 (2))</a:t>
            </a:r>
          </a:p>
        </p:txBody>
      </p:sp>
      <p:sp>
        <p:nvSpPr>
          <p:cNvPr id="32" name="Left Brace 31"/>
          <p:cNvSpPr/>
          <p:nvPr/>
        </p:nvSpPr>
        <p:spPr bwMode="auto">
          <a:xfrm rot="16200000">
            <a:off x="3003028" y="1936227"/>
            <a:ext cx="707886" cy="1058458"/>
          </a:xfrm>
          <a:prstGeom prst="leftBrace">
            <a:avLst>
              <a:gd name="adj1" fmla="val 8333"/>
              <a:gd name="adj2" fmla="val 58857"/>
            </a:avLst>
          </a:prstGeom>
          <a:ln>
            <a:solidFill>
              <a:schemeClr val="tx1"/>
            </a:solidFill>
            <a:headEnd type="none" w="med" len="med"/>
            <a:tailEnd type="none" w="med" len="med"/>
          </a:ln>
        </p:spPr>
        <p:style>
          <a:lnRef idx="2">
            <a:schemeClr val="accent4"/>
          </a:lnRef>
          <a:fillRef idx="0">
            <a:schemeClr val="accent4"/>
          </a:fillRef>
          <a:effectRef idx="1">
            <a:schemeClr val="accent4"/>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pitchFamily="18" charset="0"/>
            </a:endParaRPr>
          </a:p>
        </p:txBody>
      </p:sp>
      <p:sp>
        <p:nvSpPr>
          <p:cNvPr id="33" name="Left Brace 32"/>
          <p:cNvSpPr/>
          <p:nvPr/>
        </p:nvSpPr>
        <p:spPr bwMode="auto">
          <a:xfrm rot="16200000">
            <a:off x="4944331" y="1278293"/>
            <a:ext cx="707886" cy="2366944"/>
          </a:xfrm>
          <a:prstGeom prst="leftBrace">
            <a:avLst>
              <a:gd name="adj1" fmla="val 8333"/>
              <a:gd name="adj2" fmla="val 46862"/>
            </a:avLst>
          </a:prstGeom>
          <a:ln>
            <a:solidFill>
              <a:schemeClr val="tx1"/>
            </a:solidFill>
            <a:headEnd type="none" w="med" len="med"/>
            <a:tailEnd type="none" w="med" len="med"/>
          </a:ln>
        </p:spPr>
        <p:style>
          <a:lnRef idx="2">
            <a:schemeClr val="accent4"/>
          </a:lnRef>
          <a:fillRef idx="0">
            <a:schemeClr val="accent4"/>
          </a:fillRef>
          <a:effectRef idx="1">
            <a:schemeClr val="accent4"/>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pitchFamily="18" charset="0"/>
            </a:endParaRPr>
          </a:p>
        </p:txBody>
      </p:sp>
      <p:sp>
        <p:nvSpPr>
          <p:cNvPr id="34" name="Text Box 5"/>
          <p:cNvSpPr txBox="1">
            <a:spLocks noChangeArrowheads="1"/>
          </p:cNvSpPr>
          <p:nvPr/>
        </p:nvSpPr>
        <p:spPr bwMode="auto">
          <a:xfrm>
            <a:off x="2743200" y="2819400"/>
            <a:ext cx="1525058" cy="923330"/>
          </a:xfrm>
          <a:prstGeom prst="rect">
            <a:avLst/>
          </a:prstGeom>
          <a:noFill/>
          <a:ln w="12700">
            <a:noFill/>
            <a:miter lim="800000"/>
            <a:headEnd/>
            <a:tailEnd/>
          </a:ln>
        </p:spPr>
        <p:txBody>
          <a:bodyPr wrap="square">
            <a:spAutoFit/>
          </a:bodyPr>
          <a:lstStyle/>
          <a:p>
            <a:pPr algn="ctr">
              <a:spcBef>
                <a:spcPct val="50000"/>
              </a:spcBef>
            </a:pPr>
            <a:r>
              <a:rPr lang="en-US" sz="1800" b="1" dirty="0" smtClean="0">
                <a:effectLst/>
                <a:latin typeface="+mn-lt"/>
              </a:rPr>
              <a:t>37 months with no data losses</a:t>
            </a:r>
            <a:endParaRPr lang="en-US" sz="1800" b="1" dirty="0">
              <a:effectLst/>
              <a:latin typeface="+mn-lt"/>
            </a:endParaRPr>
          </a:p>
        </p:txBody>
      </p:sp>
      <p:sp>
        <p:nvSpPr>
          <p:cNvPr id="35" name="Text Box 5"/>
          <p:cNvSpPr txBox="1">
            <a:spLocks noChangeArrowheads="1"/>
          </p:cNvSpPr>
          <p:nvPr/>
        </p:nvSpPr>
        <p:spPr bwMode="auto">
          <a:xfrm>
            <a:off x="4693086" y="2799143"/>
            <a:ext cx="1525058" cy="923330"/>
          </a:xfrm>
          <a:prstGeom prst="rect">
            <a:avLst/>
          </a:prstGeom>
          <a:noFill/>
          <a:ln w="12700">
            <a:noFill/>
            <a:miter lim="800000"/>
            <a:headEnd/>
            <a:tailEnd/>
          </a:ln>
        </p:spPr>
        <p:txBody>
          <a:bodyPr wrap="square">
            <a:spAutoFit/>
          </a:bodyPr>
          <a:lstStyle/>
          <a:p>
            <a:pPr algn="ctr">
              <a:spcBef>
                <a:spcPct val="50000"/>
              </a:spcBef>
            </a:pPr>
            <a:r>
              <a:rPr lang="en-US" sz="1800" b="1" dirty="0" smtClean="0">
                <a:effectLst/>
                <a:latin typeface="+mn-lt"/>
              </a:rPr>
              <a:t> 83 months with no data losses</a:t>
            </a:r>
            <a:endParaRPr lang="en-US" sz="1800" b="1" dirty="0">
              <a:effectLst/>
              <a:latin typeface="+mn-lt"/>
            </a:endParaRPr>
          </a:p>
        </p:txBody>
      </p:sp>
      <p:sp>
        <p:nvSpPr>
          <p:cNvPr id="36" name="Line 5"/>
          <p:cNvSpPr>
            <a:spLocks noChangeShapeType="1"/>
          </p:cNvSpPr>
          <p:nvPr/>
        </p:nvSpPr>
        <p:spPr bwMode="auto">
          <a:xfrm flipV="1">
            <a:off x="6481744" y="2057397"/>
            <a:ext cx="164773" cy="1844668"/>
          </a:xfrm>
          <a:prstGeom prst="line">
            <a:avLst/>
          </a:prstGeom>
          <a:noFill/>
          <a:ln w="38100">
            <a:solidFill>
              <a:schemeClr val="tx1"/>
            </a:solidFill>
            <a:round/>
            <a:headEnd/>
            <a:tailEnd type="triangle" w="med" len="med"/>
          </a:ln>
        </p:spPr>
        <p:txBody>
          <a:bodyPr/>
          <a:lstStyle/>
          <a:p>
            <a:endParaRPr lang="en-US" dirty="0"/>
          </a:p>
        </p:txBody>
      </p:sp>
      <p:sp>
        <p:nvSpPr>
          <p:cNvPr id="37" name="Line 5"/>
          <p:cNvSpPr>
            <a:spLocks noChangeShapeType="1"/>
          </p:cNvSpPr>
          <p:nvPr/>
        </p:nvSpPr>
        <p:spPr bwMode="auto">
          <a:xfrm flipV="1">
            <a:off x="6745346" y="2343386"/>
            <a:ext cx="265054" cy="1695213"/>
          </a:xfrm>
          <a:prstGeom prst="line">
            <a:avLst/>
          </a:prstGeom>
          <a:noFill/>
          <a:ln w="38100">
            <a:solidFill>
              <a:schemeClr val="tx1"/>
            </a:solidFill>
            <a:round/>
            <a:headEnd/>
            <a:tailEnd type="triangle" w="med" len="med"/>
          </a:ln>
        </p:spPr>
        <p:txBody>
          <a:bodyPr/>
          <a:lstStyle/>
          <a:p>
            <a:endParaRPr lang="en-US" dirty="0"/>
          </a:p>
        </p:txBody>
      </p:sp>
      <p:sp>
        <p:nvSpPr>
          <p:cNvPr id="38" name="Line 5"/>
          <p:cNvSpPr>
            <a:spLocks noChangeShapeType="1"/>
          </p:cNvSpPr>
          <p:nvPr/>
        </p:nvSpPr>
        <p:spPr bwMode="auto">
          <a:xfrm flipV="1">
            <a:off x="6606210" y="2343387"/>
            <a:ext cx="303907" cy="1607257"/>
          </a:xfrm>
          <a:prstGeom prst="line">
            <a:avLst/>
          </a:prstGeom>
          <a:noFill/>
          <a:ln w="38100">
            <a:solidFill>
              <a:schemeClr val="tx1"/>
            </a:solidFill>
            <a:round/>
            <a:headEnd/>
            <a:tailEnd type="triangle" w="med" len="med"/>
          </a:ln>
        </p:spPr>
        <p:txBody>
          <a:bodyPr/>
          <a:lstStyle/>
          <a:p>
            <a:endParaRPr lang="en-US" dirty="0"/>
          </a:p>
        </p:txBody>
      </p:sp>
    </p:spTree>
    <p:extLst>
      <p:ext uri="{BB962C8B-B14F-4D97-AF65-F5344CB8AC3E}">
        <p14:creationId xmlns:p14="http://schemas.microsoft.com/office/powerpoint/2010/main" val="60318547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2"/>
          <p:cNvSpPr>
            <a:spLocks noGrp="1" noChangeArrowheads="1"/>
          </p:cNvSpPr>
          <p:nvPr>
            <p:ph type="title"/>
          </p:nvPr>
        </p:nvSpPr>
        <p:spPr>
          <a:xfrm>
            <a:off x="1524000" y="182880"/>
            <a:ext cx="6172200" cy="841375"/>
          </a:xfrm>
        </p:spPr>
        <p:txBody>
          <a:bodyPr/>
          <a:lstStyle/>
          <a:p>
            <a:pPr lvl="1"/>
            <a:r>
              <a:rPr lang="en-US" sz="2000" dirty="0"/>
              <a:t>SSR Data Losses – </a:t>
            </a:r>
            <a:r>
              <a:rPr lang="en-US" sz="2000" dirty="0" smtClean="0">
                <a:solidFill>
                  <a:srgbClr val="0000FF"/>
                </a:solidFill>
              </a:rPr>
              <a:t>2020</a:t>
            </a:r>
            <a:r>
              <a:rPr lang="en-US" sz="2000" dirty="0" smtClean="0"/>
              <a:t> </a:t>
            </a:r>
            <a:endParaRPr lang="en-US" sz="2000" dirty="0">
              <a:solidFill>
                <a:srgbClr val="0000FF"/>
              </a:solidFill>
              <a:latin typeface="+mj-lt"/>
              <a:cs typeface="Times New Roman" pitchFamily="18" charset="0"/>
            </a:endParaRPr>
          </a:p>
        </p:txBody>
      </p:sp>
      <p:sp>
        <p:nvSpPr>
          <p:cNvPr id="4" name="Footer Placeholder 3"/>
          <p:cNvSpPr>
            <a:spLocks noGrp="1"/>
          </p:cNvSpPr>
          <p:nvPr>
            <p:ph type="ftr" sz="quarter" idx="10"/>
          </p:nvPr>
        </p:nvSpPr>
        <p:spPr/>
        <p:txBody>
          <a:bodyPr/>
          <a:lstStyle/>
          <a:p>
            <a:pPr>
              <a:defRPr/>
            </a:pPr>
            <a:r>
              <a:rPr lang="en-US" smtClean="0"/>
              <a:t>ESC MOWG - September 2020</a:t>
            </a:r>
            <a:endParaRPr lang="en-US" dirty="0"/>
          </a:p>
        </p:txBody>
      </p:sp>
      <p:sp>
        <p:nvSpPr>
          <p:cNvPr id="22" name="Rectangle 3"/>
          <p:cNvSpPr txBox="1">
            <a:spLocks noChangeArrowheads="1"/>
          </p:cNvSpPr>
          <p:nvPr/>
        </p:nvSpPr>
        <p:spPr bwMode="auto">
          <a:xfrm>
            <a:off x="685800" y="1143000"/>
            <a:ext cx="8153400" cy="5334000"/>
          </a:xfrm>
          <a:prstGeom prst="rect">
            <a:avLst/>
          </a:prstGeom>
          <a:noFill/>
          <a:ln w="12700">
            <a:noFill/>
            <a:miter lim="800000"/>
            <a:headEnd/>
            <a:tailEnd/>
          </a:ln>
        </p:spPr>
        <p:txBody>
          <a:bodyPr vert="horz" wrap="square" lIns="90487" tIns="44450" rIns="90487" bIns="44450" numCol="1" anchor="t" anchorCtr="0" compatLnSpc="1">
            <a:prstTxWarp prst="textNoShape">
              <a:avLst/>
            </a:prstTxWarp>
          </a:bodyPr>
          <a:lstStyle>
            <a:lvl1pPr marL="342900" indent="-342900" algn="l" rtl="0" eaLnBrk="0" fontAlgn="base" hangingPunct="0">
              <a:spcBef>
                <a:spcPct val="20000"/>
              </a:spcBef>
              <a:spcAft>
                <a:spcPct val="0"/>
              </a:spcAft>
              <a:buSzPct val="100000"/>
              <a:buChar char="•"/>
              <a:defRPr sz="2000" b="1">
                <a:solidFill>
                  <a:schemeClr val="tx1"/>
                </a:solidFill>
                <a:latin typeface="+mn-lt"/>
                <a:ea typeface="+mn-ea"/>
                <a:cs typeface="+mn-cs"/>
              </a:defRPr>
            </a:lvl1pPr>
            <a:lvl2pPr marL="742950" indent="-285750" algn="l" rtl="0" eaLnBrk="0" fontAlgn="base" hangingPunct="0">
              <a:spcBef>
                <a:spcPct val="20000"/>
              </a:spcBef>
              <a:spcAft>
                <a:spcPct val="0"/>
              </a:spcAft>
              <a:buSzPct val="100000"/>
              <a:buChar char="–"/>
              <a:defRPr b="1">
                <a:solidFill>
                  <a:schemeClr val="tx1"/>
                </a:solidFill>
                <a:latin typeface="+mn-lt"/>
              </a:defRPr>
            </a:lvl2pPr>
            <a:lvl3pPr marL="1143000" indent="-228600" algn="l" rtl="0" eaLnBrk="0" fontAlgn="base" hangingPunct="0">
              <a:spcBef>
                <a:spcPct val="20000"/>
              </a:spcBef>
              <a:spcAft>
                <a:spcPct val="0"/>
              </a:spcAft>
              <a:buSzPct val="100000"/>
              <a:buChar char="»"/>
              <a:defRPr sz="1600">
                <a:solidFill>
                  <a:schemeClr val="tx1"/>
                </a:solidFill>
                <a:latin typeface="+mn-lt"/>
              </a:defRPr>
            </a:lvl3pPr>
            <a:lvl4pPr marL="1600200" indent="-228600" algn="l" rtl="0" eaLnBrk="0" fontAlgn="base" hangingPunct="0">
              <a:spcBef>
                <a:spcPct val="20000"/>
              </a:spcBef>
              <a:spcAft>
                <a:spcPct val="0"/>
              </a:spcAft>
              <a:buSzPct val="100000"/>
              <a:buChar char="–"/>
              <a:defRPr sz="1400">
                <a:solidFill>
                  <a:schemeClr val="tx1"/>
                </a:solidFill>
                <a:latin typeface="+mn-lt"/>
              </a:defRPr>
            </a:lvl4pPr>
            <a:lvl5pPr marL="2057400" indent="-228600" algn="l" rtl="0" eaLnBrk="0" fontAlgn="base" hangingPunct="0">
              <a:spcBef>
                <a:spcPct val="20000"/>
              </a:spcBef>
              <a:spcAft>
                <a:spcPct val="0"/>
              </a:spcAft>
              <a:buSzPct val="100000"/>
              <a:buChar char="•"/>
              <a:defRPr sz="1200">
                <a:solidFill>
                  <a:schemeClr val="tx1"/>
                </a:solidFill>
                <a:latin typeface="+mn-lt"/>
              </a:defRPr>
            </a:lvl5pPr>
            <a:lvl6pPr marL="2514600" indent="-228600" algn="l" rtl="0" eaLnBrk="0" fontAlgn="base" hangingPunct="0">
              <a:spcBef>
                <a:spcPct val="20000"/>
              </a:spcBef>
              <a:spcAft>
                <a:spcPct val="0"/>
              </a:spcAft>
              <a:buSzPct val="100000"/>
              <a:buChar char="•"/>
              <a:defRPr sz="1200">
                <a:solidFill>
                  <a:schemeClr val="tx1"/>
                </a:solidFill>
                <a:latin typeface="+mn-lt"/>
              </a:defRPr>
            </a:lvl6pPr>
            <a:lvl7pPr marL="2971800" indent="-228600" algn="l" rtl="0" eaLnBrk="0" fontAlgn="base" hangingPunct="0">
              <a:spcBef>
                <a:spcPct val="20000"/>
              </a:spcBef>
              <a:spcAft>
                <a:spcPct val="0"/>
              </a:spcAft>
              <a:buSzPct val="100000"/>
              <a:buChar char="•"/>
              <a:defRPr sz="1200">
                <a:solidFill>
                  <a:schemeClr val="tx1"/>
                </a:solidFill>
                <a:latin typeface="+mn-lt"/>
              </a:defRPr>
            </a:lvl7pPr>
            <a:lvl8pPr marL="3429000" indent="-228600" algn="l" rtl="0" eaLnBrk="0" fontAlgn="base" hangingPunct="0">
              <a:spcBef>
                <a:spcPct val="20000"/>
              </a:spcBef>
              <a:spcAft>
                <a:spcPct val="0"/>
              </a:spcAft>
              <a:buSzPct val="100000"/>
              <a:buChar char="•"/>
              <a:defRPr sz="1200">
                <a:solidFill>
                  <a:schemeClr val="tx1"/>
                </a:solidFill>
                <a:latin typeface="+mn-lt"/>
              </a:defRPr>
            </a:lvl8pPr>
            <a:lvl9pPr marL="3886200" indent="-228600" algn="l" rtl="0" eaLnBrk="0" fontAlgn="base" hangingPunct="0">
              <a:spcBef>
                <a:spcPct val="20000"/>
              </a:spcBef>
              <a:spcAft>
                <a:spcPct val="0"/>
              </a:spcAft>
              <a:buSzPct val="100000"/>
              <a:buChar char="•"/>
              <a:defRPr sz="1200">
                <a:solidFill>
                  <a:schemeClr val="tx1"/>
                </a:solidFill>
                <a:latin typeface="+mn-lt"/>
              </a:defRPr>
            </a:lvl9pPr>
          </a:lstStyle>
          <a:p>
            <a:pPr marL="0" indent="0" algn="ctr">
              <a:buNone/>
            </a:pPr>
            <a:r>
              <a:rPr lang="en-US" dirty="0"/>
              <a:t>Last Data Loss:  April 2019 (FOT Ops Error)</a:t>
            </a:r>
          </a:p>
          <a:p>
            <a:pPr marL="0" indent="0">
              <a:buNone/>
            </a:pPr>
            <a:endParaRPr lang="en-US" dirty="0" smtClean="0">
              <a:cs typeface="Times New Roman" pitchFamily="18" charset="0"/>
            </a:endParaRPr>
          </a:p>
          <a:p>
            <a:pPr marL="0" indent="0">
              <a:buNone/>
            </a:pPr>
            <a:r>
              <a:rPr lang="en-US" dirty="0" smtClean="0">
                <a:cs typeface="Times New Roman" pitchFamily="18" charset="0"/>
              </a:rPr>
              <a:t>April 2019: </a:t>
            </a:r>
            <a:r>
              <a:rPr lang="en-US" dirty="0">
                <a:cs typeface="Times New Roman" pitchFamily="18" charset="0"/>
              </a:rPr>
              <a:t>Data Loss #1029 on DOY 094 (April 04, 2019)</a:t>
            </a:r>
          </a:p>
          <a:p>
            <a:pPr lvl="1"/>
            <a:r>
              <a:rPr lang="en-US" sz="2000" dirty="0"/>
              <a:t>Data gaps were observed in Low Rate Data from 14:11:54 - 14:46:02 and in OMI data from 14:12:26 - 15:10:47</a:t>
            </a:r>
          </a:p>
          <a:p>
            <a:pPr marL="0" indent="0">
              <a:buNone/>
            </a:pPr>
            <a:endParaRPr lang="en-US" dirty="0" smtClean="0"/>
          </a:p>
          <a:p>
            <a:pPr marL="0" indent="0">
              <a:buNone/>
            </a:pPr>
            <a:r>
              <a:rPr lang="en-US" dirty="0" smtClean="0">
                <a:solidFill>
                  <a:srgbClr val="0000FF"/>
                </a:solidFill>
              </a:rPr>
              <a:t>January</a:t>
            </a:r>
            <a:r>
              <a:rPr lang="en-US" dirty="0">
                <a:solidFill>
                  <a:srgbClr val="0000FF"/>
                </a:solidFill>
              </a:rPr>
              <a:t>: </a:t>
            </a:r>
            <a:r>
              <a:rPr lang="en-US" dirty="0" smtClean="0">
                <a:solidFill>
                  <a:srgbClr val="0000FF"/>
                </a:solidFill>
              </a:rPr>
              <a:t>None</a:t>
            </a:r>
            <a:endParaRPr lang="en-US" dirty="0">
              <a:solidFill>
                <a:srgbClr val="0000FF"/>
              </a:solidFill>
              <a:cs typeface="Times New Roman" pitchFamily="18" charset="0"/>
            </a:endParaRPr>
          </a:p>
          <a:p>
            <a:pPr marL="0" indent="0">
              <a:buNone/>
            </a:pPr>
            <a:r>
              <a:rPr lang="en-US" dirty="0">
                <a:solidFill>
                  <a:srgbClr val="0000FF"/>
                </a:solidFill>
                <a:cs typeface="Times New Roman" pitchFamily="18" charset="0"/>
              </a:rPr>
              <a:t>February: None</a:t>
            </a:r>
          </a:p>
          <a:p>
            <a:pPr marL="0" indent="0">
              <a:buNone/>
            </a:pPr>
            <a:r>
              <a:rPr lang="en-US" dirty="0">
                <a:solidFill>
                  <a:srgbClr val="0000FF"/>
                </a:solidFill>
                <a:cs typeface="Times New Roman" pitchFamily="18" charset="0"/>
              </a:rPr>
              <a:t>March: None</a:t>
            </a:r>
          </a:p>
          <a:p>
            <a:pPr marL="0" indent="0">
              <a:buNone/>
            </a:pPr>
            <a:r>
              <a:rPr lang="en-US" dirty="0" smtClean="0">
                <a:solidFill>
                  <a:srgbClr val="0000FF"/>
                </a:solidFill>
                <a:cs typeface="Times New Roman" pitchFamily="18" charset="0"/>
              </a:rPr>
              <a:t>April: None</a:t>
            </a:r>
          </a:p>
          <a:p>
            <a:pPr marL="0" indent="0">
              <a:buNone/>
            </a:pPr>
            <a:r>
              <a:rPr lang="en-US" dirty="0" smtClean="0">
                <a:solidFill>
                  <a:srgbClr val="0000FF"/>
                </a:solidFill>
                <a:cs typeface="Times New Roman" pitchFamily="18" charset="0"/>
              </a:rPr>
              <a:t>May</a:t>
            </a:r>
            <a:r>
              <a:rPr lang="en-US" dirty="0">
                <a:solidFill>
                  <a:srgbClr val="0000FF"/>
                </a:solidFill>
                <a:cs typeface="Times New Roman" pitchFamily="18" charset="0"/>
              </a:rPr>
              <a:t>: None</a:t>
            </a:r>
          </a:p>
          <a:p>
            <a:pPr marL="0" indent="0">
              <a:buNone/>
            </a:pPr>
            <a:r>
              <a:rPr lang="en-US" dirty="0">
                <a:solidFill>
                  <a:srgbClr val="0000FF"/>
                </a:solidFill>
                <a:cs typeface="Times New Roman" pitchFamily="18" charset="0"/>
              </a:rPr>
              <a:t>June: None</a:t>
            </a:r>
          </a:p>
          <a:p>
            <a:pPr marL="0" indent="0">
              <a:buNone/>
            </a:pPr>
            <a:r>
              <a:rPr lang="en-US" dirty="0">
                <a:solidFill>
                  <a:srgbClr val="0000FF"/>
                </a:solidFill>
                <a:cs typeface="Times New Roman" pitchFamily="18" charset="0"/>
              </a:rPr>
              <a:t>July: None</a:t>
            </a:r>
          </a:p>
          <a:p>
            <a:pPr marL="0" indent="0">
              <a:buNone/>
            </a:pPr>
            <a:r>
              <a:rPr lang="en-US" dirty="0">
                <a:solidFill>
                  <a:srgbClr val="0000FF"/>
                </a:solidFill>
                <a:cs typeface="Times New Roman" pitchFamily="18" charset="0"/>
              </a:rPr>
              <a:t>August: None</a:t>
            </a:r>
          </a:p>
          <a:p>
            <a:pPr marL="0" indent="0">
              <a:buFontTx/>
              <a:buNone/>
            </a:pPr>
            <a:endParaRPr lang="en-US" kern="0" dirty="0" smtClean="0">
              <a:solidFill>
                <a:srgbClr val="0000FF"/>
              </a:solidFill>
            </a:endParaRPr>
          </a:p>
          <a:p>
            <a:pPr marL="0" indent="0">
              <a:buFontTx/>
              <a:buNone/>
            </a:pPr>
            <a:endParaRPr lang="en-US" kern="0" dirty="0" smtClean="0">
              <a:solidFill>
                <a:srgbClr val="0000FF"/>
              </a:solidFill>
            </a:endParaRPr>
          </a:p>
          <a:p>
            <a:pPr marL="0" indent="0">
              <a:buFontTx/>
              <a:buNone/>
            </a:pPr>
            <a:endParaRPr lang="en-US" kern="0" dirty="0" smtClean="0">
              <a:solidFill>
                <a:srgbClr val="0000FF"/>
              </a:solidFill>
            </a:endParaRPr>
          </a:p>
          <a:p>
            <a:pPr marL="0" indent="0">
              <a:buFontTx/>
              <a:buNone/>
            </a:pPr>
            <a:endParaRPr lang="en-US" kern="0" dirty="0" smtClean="0">
              <a:solidFill>
                <a:srgbClr val="0000FF"/>
              </a:solidFill>
            </a:endParaRPr>
          </a:p>
          <a:p>
            <a:pPr marL="0" indent="0">
              <a:buFontTx/>
              <a:buNone/>
            </a:pPr>
            <a:endParaRPr lang="en-US" kern="0" dirty="0" smtClean="0">
              <a:solidFill>
                <a:srgbClr val="0000FF"/>
              </a:solidFill>
            </a:endParaRPr>
          </a:p>
          <a:p>
            <a:pPr marL="0" indent="0">
              <a:buFontTx/>
              <a:buNone/>
            </a:pPr>
            <a:endParaRPr lang="en-US" kern="0" dirty="0" smtClean="0">
              <a:solidFill>
                <a:srgbClr val="0000FF"/>
              </a:solidFill>
            </a:endParaRPr>
          </a:p>
          <a:p>
            <a:pPr marL="0" indent="0">
              <a:buFontTx/>
              <a:buNone/>
            </a:pPr>
            <a:endParaRPr lang="en-US" kern="0" dirty="0" smtClean="0">
              <a:solidFill>
                <a:srgbClr val="0000FF"/>
              </a:solidFill>
            </a:endParaRPr>
          </a:p>
          <a:p>
            <a:pPr>
              <a:buFontTx/>
              <a:buNone/>
              <a:tabLst>
                <a:tab pos="1600200" algn="l"/>
                <a:tab pos="2403475" algn="l"/>
                <a:tab pos="2860675" algn="l"/>
              </a:tabLst>
            </a:pPr>
            <a:endParaRPr lang="en-US" kern="0" dirty="0" smtClean="0">
              <a:solidFill>
                <a:srgbClr val="0000FF"/>
              </a:solidFill>
              <a:cs typeface="Arial" charset="0"/>
            </a:endParaRPr>
          </a:p>
          <a:p>
            <a:pPr>
              <a:buFontTx/>
              <a:buNone/>
              <a:tabLst>
                <a:tab pos="1600200" algn="l"/>
                <a:tab pos="2403475" algn="l"/>
                <a:tab pos="2860675" algn="l"/>
              </a:tabLst>
            </a:pPr>
            <a:endParaRPr lang="en-US" kern="0" dirty="0" smtClean="0">
              <a:solidFill>
                <a:srgbClr val="0000FF"/>
              </a:solidFill>
              <a:cs typeface="Arial" charset="0"/>
            </a:endParaRPr>
          </a:p>
          <a:p>
            <a:pPr>
              <a:buFontTx/>
              <a:buNone/>
              <a:defRPr/>
            </a:pPr>
            <a:endParaRPr lang="en-US" sz="2400" kern="0" dirty="0" smtClean="0">
              <a:solidFill>
                <a:schemeClr val="accent1">
                  <a:lumMod val="50000"/>
                </a:schemeClr>
              </a:solidFill>
            </a:endParaRPr>
          </a:p>
          <a:p>
            <a:pPr>
              <a:defRPr/>
            </a:pPr>
            <a:endParaRPr lang="en-US" sz="2400" kern="0" dirty="0" smtClean="0">
              <a:solidFill>
                <a:schemeClr val="accent1">
                  <a:lumMod val="50000"/>
                </a:schemeClr>
              </a:solidFill>
            </a:endParaRPr>
          </a:p>
        </p:txBody>
      </p:sp>
    </p:spTree>
    <p:extLst>
      <p:ext uri="{BB962C8B-B14F-4D97-AF65-F5344CB8AC3E}">
        <p14:creationId xmlns:p14="http://schemas.microsoft.com/office/powerpoint/2010/main" val="143582816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Object 14"/>
          <p:cNvGraphicFramePr>
            <a:graphicFrameLocks noChangeAspect="1"/>
          </p:cNvGraphicFramePr>
          <p:nvPr>
            <p:extLst>
              <p:ext uri="{D42A27DB-BD31-4B8C-83A1-F6EECF244321}">
                <p14:modId xmlns:p14="http://schemas.microsoft.com/office/powerpoint/2010/main" val="2112436308"/>
              </p:ext>
            </p:extLst>
          </p:nvPr>
        </p:nvGraphicFramePr>
        <p:xfrm>
          <a:off x="231775" y="1825625"/>
          <a:ext cx="8607425" cy="4699000"/>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5"/>
          <p:cNvSpPr>
            <a:spLocks noChangeArrowheads="1"/>
          </p:cNvSpPr>
          <p:nvPr/>
        </p:nvSpPr>
        <p:spPr bwMode="auto">
          <a:xfrm>
            <a:off x="1524000" y="182880"/>
            <a:ext cx="6096000" cy="807720"/>
          </a:xfrm>
          <a:prstGeom prst="rect">
            <a:avLst/>
          </a:prstGeom>
          <a:noFill/>
          <a:ln w="12700">
            <a:noFill/>
            <a:miter lim="800000"/>
            <a:headEnd/>
            <a:tailEnd/>
          </a:ln>
        </p:spPr>
        <p:txBody>
          <a:bodyPr lIns="90487" tIns="44450" rIns="90487" bIns="44450" anchor="ctr"/>
          <a:lstStyle/>
          <a:p>
            <a:pPr algn="ctr"/>
            <a:r>
              <a:rPr lang="en-US" sz="2800" b="1" dirty="0">
                <a:solidFill>
                  <a:schemeClr val="tx2"/>
                </a:solidFill>
                <a:effectLst/>
                <a:latin typeface="+mj-lt"/>
              </a:rPr>
              <a:t>Operational Errors</a:t>
            </a:r>
            <a:r>
              <a:rPr lang="en-US" sz="2800" b="1" dirty="0">
                <a:solidFill>
                  <a:schemeClr val="tx2"/>
                </a:solidFill>
                <a:effectLst/>
              </a:rPr>
              <a:t/>
            </a:r>
            <a:br>
              <a:rPr lang="en-US" sz="2800" b="1" dirty="0">
                <a:solidFill>
                  <a:schemeClr val="tx2"/>
                </a:solidFill>
                <a:effectLst/>
              </a:rPr>
            </a:br>
            <a:r>
              <a:rPr lang="en-US" sz="2000" b="1" dirty="0" smtClean="0">
                <a:solidFill>
                  <a:schemeClr val="tx2"/>
                </a:solidFill>
                <a:effectLst/>
                <a:latin typeface="+mj-lt"/>
              </a:rPr>
              <a:t>(18-Months: </a:t>
            </a:r>
            <a:r>
              <a:rPr lang="en-US" sz="2000" b="1" dirty="0" smtClean="0">
                <a:solidFill>
                  <a:srgbClr val="0000FF"/>
                </a:solidFill>
                <a:latin typeface="+mj-lt"/>
              </a:rPr>
              <a:t>February</a:t>
            </a:r>
            <a:r>
              <a:rPr lang="en-US" sz="2000" b="1" dirty="0" smtClean="0">
                <a:solidFill>
                  <a:srgbClr val="0000FF"/>
                </a:solidFill>
                <a:effectLst/>
                <a:latin typeface="+mj-lt"/>
              </a:rPr>
              <a:t> 2019 </a:t>
            </a:r>
            <a:r>
              <a:rPr lang="en-US" sz="2000" b="1" dirty="0">
                <a:solidFill>
                  <a:srgbClr val="0000FF"/>
                </a:solidFill>
                <a:effectLst/>
                <a:latin typeface="+mj-lt"/>
              </a:rPr>
              <a:t>– </a:t>
            </a:r>
            <a:r>
              <a:rPr lang="en-US" sz="2000" b="1" dirty="0" smtClean="0">
                <a:solidFill>
                  <a:srgbClr val="0000FF"/>
                </a:solidFill>
                <a:effectLst/>
                <a:latin typeface="+mj-lt"/>
              </a:rPr>
              <a:t>July 2020</a:t>
            </a:r>
            <a:r>
              <a:rPr lang="en-US" sz="2000" b="1" dirty="0" smtClean="0">
                <a:solidFill>
                  <a:schemeClr val="tx2"/>
                </a:solidFill>
                <a:effectLst/>
                <a:latin typeface="+mj-lt"/>
              </a:rPr>
              <a:t>)</a:t>
            </a:r>
            <a:endParaRPr lang="en-US" sz="2000" b="1" dirty="0">
              <a:solidFill>
                <a:schemeClr val="tx2"/>
              </a:solidFill>
              <a:effectLst/>
              <a:latin typeface="+mj-lt"/>
            </a:endParaRPr>
          </a:p>
        </p:txBody>
      </p:sp>
      <p:sp>
        <p:nvSpPr>
          <p:cNvPr id="3" name="Footer Placeholder 2"/>
          <p:cNvSpPr>
            <a:spLocks noGrp="1"/>
          </p:cNvSpPr>
          <p:nvPr>
            <p:ph type="ftr" sz="quarter" idx="10"/>
          </p:nvPr>
        </p:nvSpPr>
        <p:spPr/>
        <p:txBody>
          <a:bodyPr/>
          <a:lstStyle/>
          <a:p>
            <a:pPr>
              <a:defRPr/>
            </a:pPr>
            <a:r>
              <a:rPr lang="en-US" smtClean="0"/>
              <a:t>ESC MOWG - September 2020</a:t>
            </a:r>
            <a:endParaRPr lang="en-US" dirty="0"/>
          </a:p>
        </p:txBody>
      </p:sp>
      <p:sp>
        <p:nvSpPr>
          <p:cNvPr id="8" name="Rectangle 7"/>
          <p:cNvSpPr/>
          <p:nvPr/>
        </p:nvSpPr>
        <p:spPr bwMode="auto">
          <a:xfrm>
            <a:off x="533400" y="5736566"/>
            <a:ext cx="8229600" cy="207033"/>
          </a:xfrm>
          <a:prstGeom prst="rect">
            <a:avLst/>
          </a:prstGeom>
          <a:noFill/>
          <a:ln w="38100"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pitchFamily="18" charset="0"/>
            </a:endParaRPr>
          </a:p>
        </p:txBody>
      </p:sp>
      <p:sp>
        <p:nvSpPr>
          <p:cNvPr id="10" name="TextBox 1"/>
          <p:cNvSpPr txBox="1"/>
          <p:nvPr/>
        </p:nvSpPr>
        <p:spPr>
          <a:xfrm>
            <a:off x="990600" y="1568450"/>
            <a:ext cx="7620000" cy="369332"/>
          </a:xfrm>
          <a:prstGeom prst="rect">
            <a:avLst/>
          </a:prstGeom>
          <a:solidFill>
            <a:srgbClr val="FFC000"/>
          </a:solidFill>
        </p:spPr>
        <p:txBody>
          <a:bodyPr wrap="square" rtlCol="0">
            <a:spAutoFit/>
          </a:bodyPr>
          <a:lstStyle>
            <a:defPPr>
              <a:defRPr lang="en-US"/>
            </a:defPPr>
            <a:lvl1pPr algn="l" rtl="0" eaLnBrk="0" fontAlgn="base" hangingPunct="0">
              <a:spcBef>
                <a:spcPct val="0"/>
              </a:spcBef>
              <a:spcAft>
                <a:spcPct val="0"/>
              </a:spcAft>
              <a:defRPr sz="2800" kern="1200">
                <a:solidFill>
                  <a:schemeClr val="tx1"/>
                </a:solidFill>
                <a:latin typeface="Arial" charset="0"/>
                <a:ea typeface="+mn-ea"/>
                <a:cs typeface="+mn-cs"/>
              </a:defRPr>
            </a:lvl1pPr>
            <a:lvl2pPr marL="457200" algn="l" rtl="0" eaLnBrk="0" fontAlgn="base" hangingPunct="0">
              <a:spcBef>
                <a:spcPct val="0"/>
              </a:spcBef>
              <a:spcAft>
                <a:spcPct val="0"/>
              </a:spcAft>
              <a:defRPr sz="2800" kern="1200">
                <a:solidFill>
                  <a:schemeClr val="tx1"/>
                </a:solidFill>
                <a:latin typeface="Arial" charset="0"/>
                <a:ea typeface="+mn-ea"/>
                <a:cs typeface="+mn-cs"/>
              </a:defRPr>
            </a:lvl2pPr>
            <a:lvl3pPr marL="914400" algn="l" rtl="0" eaLnBrk="0" fontAlgn="base" hangingPunct="0">
              <a:spcBef>
                <a:spcPct val="0"/>
              </a:spcBef>
              <a:spcAft>
                <a:spcPct val="0"/>
              </a:spcAft>
              <a:defRPr sz="2800" kern="1200">
                <a:solidFill>
                  <a:schemeClr val="tx1"/>
                </a:solidFill>
                <a:latin typeface="Arial" charset="0"/>
                <a:ea typeface="+mn-ea"/>
                <a:cs typeface="+mn-cs"/>
              </a:defRPr>
            </a:lvl3pPr>
            <a:lvl4pPr marL="1371600" algn="l" rtl="0" eaLnBrk="0" fontAlgn="base" hangingPunct="0">
              <a:spcBef>
                <a:spcPct val="0"/>
              </a:spcBef>
              <a:spcAft>
                <a:spcPct val="0"/>
              </a:spcAft>
              <a:defRPr sz="2800" kern="1200">
                <a:solidFill>
                  <a:schemeClr val="tx1"/>
                </a:solidFill>
                <a:latin typeface="Arial" charset="0"/>
                <a:ea typeface="+mn-ea"/>
                <a:cs typeface="+mn-cs"/>
              </a:defRPr>
            </a:lvl4pPr>
            <a:lvl5pPr marL="1828800" algn="l" rtl="0" eaLnBrk="0" fontAlgn="base" hangingPunct="0">
              <a:spcBef>
                <a:spcPct val="0"/>
              </a:spcBef>
              <a:spcAft>
                <a:spcPct val="0"/>
              </a:spcAft>
              <a:defRPr sz="2800" kern="1200">
                <a:solidFill>
                  <a:schemeClr val="tx1"/>
                </a:solidFill>
                <a:latin typeface="Arial" charset="0"/>
                <a:ea typeface="+mn-ea"/>
                <a:cs typeface="+mn-cs"/>
              </a:defRPr>
            </a:lvl5pPr>
            <a:lvl6pPr marL="2286000" algn="l" defTabSz="914400" rtl="0" eaLnBrk="1" latinLnBrk="0" hangingPunct="1">
              <a:defRPr sz="2800" kern="1200">
                <a:solidFill>
                  <a:schemeClr val="tx1"/>
                </a:solidFill>
                <a:latin typeface="Arial" charset="0"/>
                <a:ea typeface="+mn-ea"/>
                <a:cs typeface="+mn-cs"/>
              </a:defRPr>
            </a:lvl6pPr>
            <a:lvl7pPr marL="2743200" algn="l" defTabSz="914400" rtl="0" eaLnBrk="1" latinLnBrk="0" hangingPunct="1">
              <a:defRPr sz="2800" kern="1200">
                <a:solidFill>
                  <a:schemeClr val="tx1"/>
                </a:solidFill>
                <a:latin typeface="Arial" charset="0"/>
                <a:ea typeface="+mn-ea"/>
                <a:cs typeface="+mn-cs"/>
              </a:defRPr>
            </a:lvl7pPr>
            <a:lvl8pPr marL="3200400" algn="l" defTabSz="914400" rtl="0" eaLnBrk="1" latinLnBrk="0" hangingPunct="1">
              <a:defRPr sz="2800" kern="1200">
                <a:solidFill>
                  <a:schemeClr val="tx1"/>
                </a:solidFill>
                <a:latin typeface="Arial" charset="0"/>
                <a:ea typeface="+mn-ea"/>
                <a:cs typeface="+mn-cs"/>
              </a:defRPr>
            </a:lvl8pPr>
            <a:lvl9pPr marL="3657600" algn="l" defTabSz="914400" rtl="0" eaLnBrk="1" latinLnBrk="0" hangingPunct="1">
              <a:defRPr sz="2800" kern="1200">
                <a:solidFill>
                  <a:schemeClr val="tx1"/>
                </a:solidFill>
                <a:latin typeface="Arial" charset="0"/>
                <a:ea typeface="+mn-ea"/>
                <a:cs typeface="+mn-cs"/>
              </a:defRPr>
            </a:lvl9pPr>
          </a:lstStyle>
          <a:p>
            <a:pPr algn="ctr"/>
            <a:r>
              <a:rPr lang="en-US" sz="1800" dirty="0" smtClean="0">
                <a:effectLst/>
                <a:latin typeface="Arial Black" panose="020B0A04020102020204" pitchFamily="34" charset="0"/>
              </a:rPr>
              <a:t>Aura: </a:t>
            </a:r>
            <a:r>
              <a:rPr lang="en-US" sz="1800" dirty="0" smtClean="0">
                <a:solidFill>
                  <a:srgbClr val="0000FF"/>
                </a:solidFill>
                <a:effectLst/>
                <a:latin typeface="Arial Black" panose="020B0A04020102020204" pitchFamily="34" charset="0"/>
              </a:rPr>
              <a:t>15</a:t>
            </a:r>
            <a:r>
              <a:rPr lang="en-US" sz="1800" dirty="0" smtClean="0">
                <a:effectLst/>
                <a:latin typeface="Arial Black" panose="020B0A04020102020204" pitchFamily="34" charset="0"/>
              </a:rPr>
              <a:t> Months since last operational error (April 2019)</a:t>
            </a:r>
            <a:endParaRPr lang="en-US" sz="1800" dirty="0">
              <a:effectLst/>
              <a:latin typeface="Arial Black" panose="020B0A04020102020204" pitchFamily="34" charset="0"/>
            </a:endParaRPr>
          </a:p>
        </p:txBody>
      </p:sp>
      <p:sp>
        <p:nvSpPr>
          <p:cNvPr id="12" name="Rectangle 11"/>
          <p:cNvSpPr/>
          <p:nvPr/>
        </p:nvSpPr>
        <p:spPr>
          <a:xfrm>
            <a:off x="1773320" y="2743200"/>
            <a:ext cx="6559616" cy="461665"/>
          </a:xfrm>
          <a:prstGeom prst="rect">
            <a:avLst/>
          </a:prstGeom>
          <a:solidFill>
            <a:schemeClr val="bg1"/>
          </a:solidFill>
          <a:ln>
            <a:solidFill>
              <a:schemeClr val="tx1"/>
            </a:solidFill>
          </a:ln>
        </p:spPr>
        <p:txBody>
          <a:bodyPr wrap="none">
            <a:spAutoFit/>
          </a:bodyPr>
          <a:lstStyle/>
          <a:p>
            <a:r>
              <a:rPr lang="en-US" b="1" dirty="0" smtClean="0">
                <a:solidFill>
                  <a:srgbClr val="0000FF"/>
                </a:solidFill>
                <a:effectLst/>
                <a:latin typeface="+mj-lt"/>
              </a:rPr>
              <a:t>1+ years of Aura FOT Error Free Operations</a:t>
            </a:r>
            <a:endParaRPr lang="en-US" b="1" dirty="0">
              <a:solidFill>
                <a:srgbClr val="0000FF"/>
              </a:solidFill>
              <a:effectLst/>
              <a:latin typeface="+mj-lt"/>
            </a:endParaRPr>
          </a:p>
        </p:txBody>
      </p:sp>
    </p:spTree>
    <p:extLst>
      <p:ext uri="{BB962C8B-B14F-4D97-AF65-F5344CB8AC3E}">
        <p14:creationId xmlns:p14="http://schemas.microsoft.com/office/powerpoint/2010/main" val="354868845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ChangeArrowheads="1"/>
          </p:cNvSpPr>
          <p:nvPr/>
        </p:nvSpPr>
        <p:spPr bwMode="auto">
          <a:xfrm>
            <a:off x="838200" y="182880"/>
            <a:ext cx="7391400" cy="807720"/>
          </a:xfrm>
          <a:prstGeom prst="rect">
            <a:avLst/>
          </a:prstGeom>
          <a:noFill/>
          <a:ln w="12700">
            <a:noFill/>
            <a:miter lim="800000"/>
            <a:headEnd/>
            <a:tailEnd/>
          </a:ln>
        </p:spPr>
        <p:txBody>
          <a:bodyPr lIns="90487" tIns="44450" rIns="90487" bIns="44450" anchor="ctr"/>
          <a:lstStyle/>
          <a:p>
            <a:pPr algn="ctr"/>
            <a:r>
              <a:rPr lang="en-US" sz="2800" b="1" dirty="0" smtClean="0">
                <a:solidFill>
                  <a:schemeClr val="tx2"/>
                </a:solidFill>
                <a:latin typeface="+mj-lt"/>
              </a:rPr>
              <a:t>Aura Baseline Decommissioning Plan</a:t>
            </a:r>
            <a:endParaRPr lang="en-US" b="1" dirty="0" smtClean="0">
              <a:solidFill>
                <a:schemeClr val="tx2"/>
              </a:solidFill>
              <a:latin typeface="+mj-lt"/>
            </a:endParaRPr>
          </a:p>
          <a:p>
            <a:pPr algn="ctr"/>
            <a:r>
              <a:rPr lang="en-US" sz="2000" b="1" dirty="0" smtClean="0">
                <a:effectLst/>
                <a:latin typeface="+mj-lt"/>
              </a:rPr>
              <a:t>(</a:t>
            </a:r>
            <a:r>
              <a:rPr lang="en-US" sz="2000" b="1" dirty="0" smtClean="0">
                <a:solidFill>
                  <a:srgbClr val="0000FF"/>
                </a:solidFill>
                <a:effectLst/>
                <a:latin typeface="+mj-lt"/>
              </a:rPr>
              <a:t>Current</a:t>
            </a:r>
            <a:r>
              <a:rPr lang="en-US" sz="2000" b="1" dirty="0" smtClean="0">
                <a:effectLst/>
                <a:latin typeface="+mj-lt"/>
              </a:rPr>
              <a:t> </a:t>
            </a:r>
            <a:r>
              <a:rPr lang="en-US" sz="2000" b="1" dirty="0" smtClean="0">
                <a:solidFill>
                  <a:srgbClr val="0000FF"/>
                </a:solidFill>
                <a:effectLst/>
                <a:latin typeface="+mj-lt"/>
              </a:rPr>
              <a:t>Baseline Plan </a:t>
            </a:r>
            <a:r>
              <a:rPr lang="en-US" sz="2000" b="1" dirty="0" smtClean="0">
                <a:effectLst/>
                <a:latin typeface="+mj-lt"/>
              </a:rPr>
              <a:t>– </a:t>
            </a:r>
            <a:r>
              <a:rPr lang="en-US" sz="2000" b="1" dirty="0">
                <a:solidFill>
                  <a:srgbClr val="0000FF"/>
                </a:solidFill>
                <a:latin typeface="+mj-lt"/>
              </a:rPr>
              <a:t>A</a:t>
            </a:r>
            <a:r>
              <a:rPr lang="en-US" sz="2000" b="1" dirty="0" smtClean="0">
                <a:solidFill>
                  <a:srgbClr val="0000FF"/>
                </a:solidFill>
                <a:latin typeface="+mj-lt"/>
              </a:rPr>
              <a:t>nalysis U</a:t>
            </a:r>
            <a:r>
              <a:rPr lang="en-US" sz="2000" b="1" dirty="0" smtClean="0">
                <a:solidFill>
                  <a:srgbClr val="0000FF"/>
                </a:solidFill>
                <a:effectLst/>
                <a:latin typeface="+mj-lt"/>
              </a:rPr>
              <a:t>pdated </a:t>
            </a:r>
            <a:r>
              <a:rPr lang="en-US" sz="2000" b="1" dirty="0" smtClean="0">
                <a:solidFill>
                  <a:srgbClr val="0000FF"/>
                </a:solidFill>
                <a:effectLst/>
                <a:latin typeface="+mj-lt"/>
              </a:rPr>
              <a:t>June 2020</a:t>
            </a:r>
            <a:r>
              <a:rPr lang="en-US" sz="2000" b="1" dirty="0" smtClean="0">
                <a:effectLst/>
                <a:latin typeface="+mj-lt"/>
              </a:rPr>
              <a:t>)</a:t>
            </a:r>
            <a:endParaRPr lang="en-US" sz="2000" b="1" dirty="0" smtClean="0">
              <a:effectLst/>
              <a:latin typeface="+mj-lt"/>
            </a:endParaRPr>
          </a:p>
        </p:txBody>
      </p:sp>
      <p:sp>
        <p:nvSpPr>
          <p:cNvPr id="6" name="Content Placeholder 6"/>
          <p:cNvSpPr txBox="1">
            <a:spLocks/>
          </p:cNvSpPr>
          <p:nvPr/>
        </p:nvSpPr>
        <p:spPr>
          <a:xfrm>
            <a:off x="304800" y="1143000"/>
            <a:ext cx="8534400" cy="5181600"/>
          </a:xfrm>
          <a:prstGeom prst="rect">
            <a:avLst/>
          </a:prstGeom>
        </p:spPr>
        <p:txBody>
          <a:bodyPr>
            <a:noAutofit/>
          </a:bodyPr>
          <a:lstStyle/>
          <a:p>
            <a:pPr marL="342900" marR="0" lvl="0" indent="-342900" algn="l" defTabSz="914400" rtl="0" eaLnBrk="0" fontAlgn="base" latinLnBrk="0" hangingPunct="0">
              <a:spcBef>
                <a:spcPts val="0"/>
              </a:spcBef>
              <a:spcAft>
                <a:spcPct val="0"/>
              </a:spcAft>
              <a:buClrTx/>
              <a:buSzPct val="100000"/>
              <a:buFontTx/>
              <a:buChar char="•"/>
              <a:tabLst/>
              <a:defRPr/>
            </a:pPr>
            <a:endParaRPr kumimoji="0" lang="en-US" sz="1800" b="1" i="0" u="none" strike="noStrike" kern="0" cap="none" spc="0" normalizeH="0" noProof="0" dirty="0" smtClean="0">
              <a:ln>
                <a:noFill/>
              </a:ln>
              <a:effectLst/>
              <a:uLnTx/>
              <a:uFillTx/>
              <a:latin typeface="+mn-lt"/>
              <a:ea typeface="MS PGothic" pitchFamily="34" charset="-128"/>
            </a:endParaRPr>
          </a:p>
        </p:txBody>
      </p:sp>
      <p:sp>
        <p:nvSpPr>
          <p:cNvPr id="3" name="Footer Placeholder 2"/>
          <p:cNvSpPr>
            <a:spLocks noGrp="1"/>
          </p:cNvSpPr>
          <p:nvPr>
            <p:ph type="ftr" sz="quarter" idx="10"/>
          </p:nvPr>
        </p:nvSpPr>
        <p:spPr/>
        <p:txBody>
          <a:bodyPr/>
          <a:lstStyle/>
          <a:p>
            <a:pPr>
              <a:defRPr/>
            </a:pPr>
            <a:r>
              <a:rPr lang="en-US" smtClean="0"/>
              <a:t>ESC MOWG - September 2020</a:t>
            </a:r>
            <a:endParaRPr lang="en-US" dirty="0"/>
          </a:p>
        </p:txBody>
      </p:sp>
      <p:sp>
        <p:nvSpPr>
          <p:cNvPr id="8" name="Content Placeholder 6"/>
          <p:cNvSpPr txBox="1">
            <a:spLocks/>
          </p:cNvSpPr>
          <p:nvPr/>
        </p:nvSpPr>
        <p:spPr>
          <a:xfrm>
            <a:off x="301752" y="1143000"/>
            <a:ext cx="8534400" cy="5181600"/>
          </a:xfrm>
          <a:prstGeom prst="rect">
            <a:avLst/>
          </a:prstGeom>
        </p:spPr>
        <p:txBody>
          <a:bodyPr>
            <a:noAutofit/>
          </a:bodyPr>
          <a:lstStyle/>
          <a:p>
            <a:pPr marL="342900" marR="0" lvl="0" indent="-342900" algn="l" defTabSz="914400" rtl="0" eaLnBrk="0" fontAlgn="base" latinLnBrk="0" hangingPunct="0">
              <a:spcBef>
                <a:spcPts val="0"/>
              </a:spcBef>
              <a:spcAft>
                <a:spcPct val="0"/>
              </a:spcAft>
              <a:buClrTx/>
              <a:buSzPct val="100000"/>
              <a:buFontTx/>
              <a:buChar char="•"/>
              <a:tabLst/>
              <a:defRPr/>
            </a:pPr>
            <a:r>
              <a:rPr kumimoji="0" lang="en-US" sz="2200" b="1" i="0" u="none" strike="noStrike" kern="0" cap="none" spc="0" normalizeH="0" baseline="0" noProof="0" dirty="0" smtClean="0">
                <a:ln>
                  <a:noFill/>
                </a:ln>
                <a:effectLst/>
                <a:uLnTx/>
                <a:uFillTx/>
                <a:latin typeface="+mn-lt"/>
                <a:ea typeface="MS PGothic" pitchFamily="34" charset="-128"/>
              </a:rPr>
              <a:t>Baseline</a:t>
            </a:r>
            <a:r>
              <a:rPr kumimoji="0" lang="en-US" sz="2200" b="1" i="0" u="none" strike="noStrike" kern="0" cap="none" spc="0" normalizeH="0" noProof="0" dirty="0" smtClean="0">
                <a:ln>
                  <a:noFill/>
                </a:ln>
                <a:effectLst/>
                <a:uLnTx/>
                <a:uFillTx/>
                <a:latin typeface="+mn-lt"/>
                <a:ea typeface="MS PGothic" pitchFamily="34" charset="-128"/>
              </a:rPr>
              <a:t> Decommissioning Plan Assumptions:</a:t>
            </a:r>
          </a:p>
          <a:p>
            <a:pPr marL="744538" lvl="0" indent="-282575" eaLnBrk="0" hangingPunct="0">
              <a:spcBef>
                <a:spcPts val="0"/>
              </a:spcBef>
              <a:buSzPct val="100000"/>
              <a:buFont typeface="Arial" panose="020B0604020202020204" pitchFamily="34" charset="0"/>
              <a:buChar char="–"/>
              <a:defRPr/>
            </a:pPr>
            <a:endParaRPr lang="en-US" sz="2000" kern="0" dirty="0" smtClean="0">
              <a:latin typeface="Arial"/>
              <a:ea typeface="MS PGothic" pitchFamily="34" charset="-128"/>
            </a:endParaRPr>
          </a:p>
          <a:p>
            <a:pPr marL="744538" lvl="0" indent="-282575" eaLnBrk="0" hangingPunct="0">
              <a:spcBef>
                <a:spcPts val="0"/>
              </a:spcBef>
              <a:buSzPct val="100000"/>
              <a:buFont typeface="Arial" panose="020B0604020202020204" pitchFamily="34" charset="0"/>
              <a:buChar char="–"/>
              <a:defRPr/>
            </a:pPr>
            <a:r>
              <a:rPr lang="en-US" sz="2000" kern="0" dirty="0" smtClean="0">
                <a:latin typeface="Arial"/>
                <a:ea typeface="MS PGothic" pitchFamily="34" charset="-128"/>
              </a:rPr>
              <a:t>Maintain MLT </a:t>
            </a:r>
            <a:r>
              <a:rPr lang="en-US" sz="2000" kern="0" dirty="0">
                <a:latin typeface="Arial"/>
                <a:ea typeface="MS PGothic" pitchFamily="34" charset="-128"/>
              </a:rPr>
              <a:t>and WRS-2 Ground Track requirements </a:t>
            </a:r>
            <a:r>
              <a:rPr lang="en-US" sz="2000" kern="0" dirty="0" smtClean="0">
                <a:latin typeface="Arial"/>
                <a:ea typeface="MS PGothic" pitchFamily="34" charset="-128"/>
              </a:rPr>
              <a:t>until the DAS 25-year re-entry fuel limit is </a:t>
            </a:r>
            <a:r>
              <a:rPr lang="en-US" sz="2000" kern="0" dirty="0" smtClean="0">
                <a:latin typeface="Arial"/>
                <a:ea typeface="MS PGothic" pitchFamily="34" charset="-128"/>
              </a:rPr>
              <a:t>reached</a:t>
            </a:r>
            <a:endParaRPr lang="en-US" sz="2000" kern="0" dirty="0" smtClean="0">
              <a:latin typeface="Arial"/>
              <a:ea typeface="MS PGothic" pitchFamily="34" charset="-128"/>
            </a:endParaRPr>
          </a:p>
          <a:p>
            <a:pPr marL="1262063" lvl="1" indent="-342900" eaLnBrk="0" hangingPunct="0">
              <a:spcBef>
                <a:spcPts val="0"/>
              </a:spcBef>
              <a:buSzPct val="100000"/>
              <a:buFont typeface="Wingdings" panose="05000000000000000000" pitchFamily="2" charset="2"/>
              <a:buChar char="Ø"/>
              <a:defRPr/>
            </a:pPr>
            <a:endParaRPr lang="en-US" sz="1800" kern="0" dirty="0" smtClean="0">
              <a:latin typeface="Arial"/>
              <a:ea typeface="MS PGothic" pitchFamily="34" charset="-128"/>
            </a:endParaRPr>
          </a:p>
          <a:p>
            <a:pPr marL="1262063" lvl="1" indent="-342900" eaLnBrk="0" hangingPunct="0">
              <a:spcBef>
                <a:spcPts val="0"/>
              </a:spcBef>
              <a:buSzPct val="100000"/>
              <a:buFont typeface="Wingdings" panose="05000000000000000000" pitchFamily="2" charset="2"/>
              <a:buChar char="Ø"/>
              <a:defRPr/>
            </a:pPr>
            <a:r>
              <a:rPr lang="en-US" sz="1800" kern="0" dirty="0" smtClean="0">
                <a:latin typeface="Arial"/>
                <a:ea typeface="MS PGothic" pitchFamily="34" charset="-128"/>
              </a:rPr>
              <a:t>Perform nominal IAMs to maintain MLT </a:t>
            </a:r>
          </a:p>
          <a:p>
            <a:pPr marL="1262063" lvl="1" indent="-342900" eaLnBrk="0" hangingPunct="0">
              <a:spcBef>
                <a:spcPts val="0"/>
              </a:spcBef>
              <a:buSzPct val="100000"/>
              <a:buFont typeface="Wingdings" panose="05000000000000000000" pitchFamily="2" charset="2"/>
              <a:buChar char="Ø"/>
              <a:defRPr/>
            </a:pPr>
            <a:endParaRPr lang="en-US" sz="1800" kern="0" dirty="0" smtClean="0">
              <a:latin typeface="Arial"/>
              <a:ea typeface="MS PGothic" pitchFamily="34" charset="-128"/>
            </a:endParaRPr>
          </a:p>
          <a:p>
            <a:pPr marL="1262063" lvl="1" indent="-342900" eaLnBrk="0" hangingPunct="0">
              <a:spcBef>
                <a:spcPts val="0"/>
              </a:spcBef>
              <a:buSzPct val="100000"/>
              <a:buFont typeface="Wingdings" panose="05000000000000000000" pitchFamily="2" charset="2"/>
              <a:buChar char="Ø"/>
              <a:defRPr/>
            </a:pPr>
            <a:r>
              <a:rPr lang="en-US" sz="1800" kern="0" dirty="0" smtClean="0">
                <a:latin typeface="Arial"/>
                <a:ea typeface="MS PGothic" pitchFamily="34" charset="-128"/>
              </a:rPr>
              <a:t>Perform periodic DMUs to maintain Ground Track Error</a:t>
            </a:r>
          </a:p>
          <a:p>
            <a:pPr marL="1262063" lvl="1" indent="-342900" eaLnBrk="0" hangingPunct="0">
              <a:spcBef>
                <a:spcPts val="0"/>
              </a:spcBef>
              <a:buSzPct val="100000"/>
              <a:buFont typeface="Wingdings" panose="05000000000000000000" pitchFamily="2" charset="2"/>
              <a:buChar char="Ø"/>
              <a:defRPr/>
            </a:pPr>
            <a:endParaRPr lang="en-US" sz="1800" b="1" kern="0" dirty="0" smtClean="0">
              <a:latin typeface="Arial"/>
              <a:ea typeface="MS PGothic" pitchFamily="34" charset="-128"/>
            </a:endParaRPr>
          </a:p>
        </p:txBody>
      </p:sp>
      <p:sp>
        <p:nvSpPr>
          <p:cNvPr id="9" name="TextBox 8"/>
          <p:cNvSpPr txBox="1"/>
          <p:nvPr/>
        </p:nvSpPr>
        <p:spPr>
          <a:xfrm>
            <a:off x="762000" y="4648200"/>
            <a:ext cx="7616952" cy="523220"/>
          </a:xfrm>
          <a:prstGeom prst="rect">
            <a:avLst/>
          </a:prstGeom>
          <a:noFill/>
          <a:ln w="19050">
            <a:solidFill>
              <a:schemeClr val="tx1"/>
            </a:solidFill>
          </a:ln>
        </p:spPr>
        <p:txBody>
          <a:bodyPr wrap="square" rtlCol="0">
            <a:spAutoFit/>
          </a:bodyPr>
          <a:lstStyle/>
          <a:p>
            <a:pPr algn="ctr"/>
            <a:r>
              <a:rPr lang="en-US" sz="1400" dirty="0">
                <a:latin typeface="+mn-lt"/>
              </a:rPr>
              <a:t>D</a:t>
            </a:r>
            <a:r>
              <a:rPr lang="en-US" sz="1400" dirty="0" smtClean="0">
                <a:latin typeface="+mn-lt"/>
              </a:rPr>
              <a:t>ocumented in</a:t>
            </a:r>
            <a:r>
              <a:rPr lang="en-US" sz="1400" dirty="0">
                <a:latin typeface="+mn-lt"/>
              </a:rPr>
              <a:t> </a:t>
            </a:r>
            <a:r>
              <a:rPr lang="en-US" sz="1400" dirty="0">
                <a:latin typeface="+mn-lt"/>
              </a:rPr>
              <a:t>‘FDSS-III-110-0024_Aura_Lifetime_Analysis_Spring2020_v4.0.pptx’ </a:t>
            </a:r>
            <a:endParaRPr lang="en-US" sz="1400" dirty="0" smtClean="0">
              <a:latin typeface="+mn-lt"/>
            </a:endParaRPr>
          </a:p>
          <a:p>
            <a:pPr algn="ctr"/>
            <a:r>
              <a:rPr lang="en-US" sz="1400" dirty="0" smtClean="0">
                <a:latin typeface="+mn-lt"/>
              </a:rPr>
              <a:t>(06/25/20) </a:t>
            </a:r>
            <a:endParaRPr lang="en-US" sz="1400" dirty="0">
              <a:latin typeface="+mn-lt"/>
            </a:endParaRPr>
          </a:p>
        </p:txBody>
      </p:sp>
    </p:spTree>
    <p:extLst>
      <p:ext uri="{BB962C8B-B14F-4D97-AF65-F5344CB8AC3E}">
        <p14:creationId xmlns:p14="http://schemas.microsoft.com/office/powerpoint/2010/main" val="374110564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3" name="Rectangle 3"/>
          <p:cNvSpPr>
            <a:spLocks noChangeArrowheads="1"/>
          </p:cNvSpPr>
          <p:nvPr/>
        </p:nvSpPr>
        <p:spPr bwMode="auto">
          <a:xfrm>
            <a:off x="914400" y="182880"/>
            <a:ext cx="7343384" cy="807720"/>
          </a:xfrm>
          <a:prstGeom prst="rect">
            <a:avLst/>
          </a:prstGeom>
          <a:noFill/>
          <a:ln w="12700">
            <a:noFill/>
            <a:miter lim="800000"/>
            <a:headEnd/>
            <a:tailEnd/>
          </a:ln>
        </p:spPr>
        <p:txBody>
          <a:bodyPr lIns="90487" tIns="44450" rIns="90487" bIns="44450" anchor="ctr"/>
          <a:lstStyle/>
          <a:p>
            <a:pPr algn="ctr" eaLnBrk="0" hangingPunct="0"/>
            <a:r>
              <a:rPr lang="en-US" sz="2800" b="1" dirty="0">
                <a:solidFill>
                  <a:schemeClr val="tx2"/>
                </a:solidFill>
                <a:latin typeface="Arial" pitchFamily="34" charset="0"/>
              </a:rPr>
              <a:t>Aura </a:t>
            </a:r>
            <a:r>
              <a:rPr lang="en-US" sz="2800" b="1" dirty="0" smtClean="0">
                <a:solidFill>
                  <a:schemeClr val="tx2"/>
                </a:solidFill>
                <a:latin typeface="Arial" pitchFamily="34" charset="0"/>
              </a:rPr>
              <a:t>Predicted Mean Local Time </a:t>
            </a:r>
            <a:r>
              <a:rPr lang="en-US" sz="3200" b="1" dirty="0">
                <a:solidFill>
                  <a:schemeClr val="tx2"/>
                </a:solidFill>
                <a:latin typeface="Arial" pitchFamily="34" charset="0"/>
              </a:rPr>
              <a:t/>
            </a:r>
            <a:br>
              <a:rPr lang="en-US" sz="3200" b="1" dirty="0">
                <a:solidFill>
                  <a:schemeClr val="tx2"/>
                </a:solidFill>
                <a:latin typeface="Arial" pitchFamily="34" charset="0"/>
              </a:rPr>
            </a:br>
            <a:r>
              <a:rPr lang="en-US" sz="2000" b="1" dirty="0" smtClean="0">
                <a:solidFill>
                  <a:srgbClr val="000000"/>
                </a:solidFill>
                <a:latin typeface="Arial"/>
              </a:rPr>
              <a:t>(</a:t>
            </a:r>
            <a:r>
              <a:rPr lang="en-US" sz="2000" b="1" dirty="0">
                <a:solidFill>
                  <a:srgbClr val="0000FF"/>
                </a:solidFill>
                <a:latin typeface="Arial"/>
              </a:rPr>
              <a:t>C</a:t>
            </a:r>
            <a:r>
              <a:rPr lang="en-US" sz="2000" b="1" dirty="0" smtClean="0">
                <a:solidFill>
                  <a:srgbClr val="0000FF"/>
                </a:solidFill>
                <a:latin typeface="Arial"/>
              </a:rPr>
              <a:t>urrent Baseline </a:t>
            </a:r>
            <a:r>
              <a:rPr lang="en-US" sz="2000" b="1" dirty="0">
                <a:solidFill>
                  <a:srgbClr val="0000FF"/>
                </a:solidFill>
                <a:latin typeface="Arial"/>
              </a:rPr>
              <a:t>Plan </a:t>
            </a:r>
            <a:r>
              <a:rPr lang="en-US" sz="2000" b="1" dirty="0">
                <a:solidFill>
                  <a:srgbClr val="000000"/>
                </a:solidFill>
                <a:latin typeface="Arial"/>
              </a:rPr>
              <a:t>–</a:t>
            </a:r>
            <a:r>
              <a:rPr lang="en-US" sz="2000" b="1" dirty="0">
                <a:solidFill>
                  <a:srgbClr val="0000FF"/>
                </a:solidFill>
                <a:latin typeface="Arial"/>
              </a:rPr>
              <a:t> Analysis </a:t>
            </a:r>
            <a:r>
              <a:rPr lang="en-US" sz="2000" b="1" dirty="0" smtClean="0">
                <a:solidFill>
                  <a:srgbClr val="0000FF"/>
                </a:solidFill>
                <a:latin typeface="Arial"/>
              </a:rPr>
              <a:t>Updated </a:t>
            </a:r>
            <a:r>
              <a:rPr lang="en-US" sz="2000" b="1" dirty="0" smtClean="0">
                <a:solidFill>
                  <a:srgbClr val="0000FF"/>
                </a:solidFill>
                <a:latin typeface="Arial"/>
              </a:rPr>
              <a:t>June 2020</a:t>
            </a:r>
            <a:r>
              <a:rPr lang="en-US" sz="2000" b="1" dirty="0" smtClean="0">
                <a:solidFill>
                  <a:srgbClr val="000000"/>
                </a:solidFill>
                <a:latin typeface="Arial"/>
              </a:rPr>
              <a:t>)</a:t>
            </a:r>
            <a:endParaRPr lang="en-US" sz="2000" b="1" dirty="0">
              <a:solidFill>
                <a:schemeClr val="tx2"/>
              </a:solidFill>
              <a:latin typeface="Arial" pitchFamily="34" charset="0"/>
            </a:endParaRPr>
          </a:p>
        </p:txBody>
      </p:sp>
      <p:sp>
        <p:nvSpPr>
          <p:cNvPr id="2" name="Footer Placeholder 1"/>
          <p:cNvSpPr>
            <a:spLocks noGrp="1"/>
          </p:cNvSpPr>
          <p:nvPr>
            <p:ph type="ftr" sz="quarter" idx="10"/>
          </p:nvPr>
        </p:nvSpPr>
        <p:spPr/>
        <p:txBody>
          <a:bodyPr/>
          <a:lstStyle/>
          <a:p>
            <a:pPr>
              <a:defRPr/>
            </a:pPr>
            <a:r>
              <a:rPr lang="en-US" smtClean="0"/>
              <a:t>ESC MOWG - September 2020</a:t>
            </a:r>
            <a:endParaRPr lang="en-US" dirty="0"/>
          </a:p>
        </p:txBody>
      </p:sp>
      <p:pic>
        <p:nvPicPr>
          <p:cNvPr id="22" name="Picture 21"/>
          <p:cNvPicPr>
            <a:picLocks noChangeAspect="1"/>
          </p:cNvPicPr>
          <p:nvPr/>
        </p:nvPicPr>
        <p:blipFill>
          <a:blip r:embed="rId3"/>
          <a:stretch>
            <a:fillRect/>
          </a:stretch>
        </p:blipFill>
        <p:spPr>
          <a:xfrm>
            <a:off x="228600" y="1219200"/>
            <a:ext cx="8610600" cy="5137151"/>
          </a:xfrm>
          <a:prstGeom prst="rect">
            <a:avLst/>
          </a:prstGeom>
        </p:spPr>
      </p:pic>
      <p:sp>
        <p:nvSpPr>
          <p:cNvPr id="25" name="TextBox 24"/>
          <p:cNvSpPr txBox="1"/>
          <p:nvPr/>
        </p:nvSpPr>
        <p:spPr>
          <a:xfrm>
            <a:off x="7026926" y="3869171"/>
            <a:ext cx="1600602" cy="852541"/>
          </a:xfrm>
          <a:prstGeom prst="rect">
            <a:avLst/>
          </a:prstGeom>
          <a:noFill/>
        </p:spPr>
        <p:txBody>
          <a:bodyPr wrap="square" rtlCol="0">
            <a:spAutoFit/>
          </a:bodyPr>
          <a:lstStyle/>
          <a:p>
            <a:pPr algn="ctr" defTabSz="806867"/>
            <a:r>
              <a:rPr lang="en-US" sz="1235" b="1" dirty="0">
                <a:solidFill>
                  <a:prstClr val="black"/>
                </a:solidFill>
                <a:latin typeface="Calibri"/>
              </a:rPr>
              <a:t>Constellation Exit &amp; Perigee Lowering Maneuvers </a:t>
            </a:r>
          </a:p>
          <a:p>
            <a:pPr algn="ctr" defTabSz="806867"/>
            <a:r>
              <a:rPr lang="en-US" sz="1235" b="1" dirty="0">
                <a:solidFill>
                  <a:prstClr val="black"/>
                </a:solidFill>
                <a:latin typeface="Calibri"/>
              </a:rPr>
              <a:t>(Dec 2023 – Jan 2024)</a:t>
            </a:r>
          </a:p>
        </p:txBody>
      </p:sp>
      <p:cxnSp>
        <p:nvCxnSpPr>
          <p:cNvPr id="26" name="Straight Arrow Connector 25"/>
          <p:cNvCxnSpPr/>
          <p:nvPr/>
        </p:nvCxnSpPr>
        <p:spPr>
          <a:xfrm flipH="1" flipV="1">
            <a:off x="7618999" y="3483644"/>
            <a:ext cx="169406" cy="42056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2074947" y="4149357"/>
            <a:ext cx="982294" cy="472437"/>
          </a:xfrm>
          <a:prstGeom prst="rect">
            <a:avLst/>
          </a:prstGeom>
          <a:noFill/>
        </p:spPr>
        <p:txBody>
          <a:bodyPr wrap="square" rtlCol="0">
            <a:spAutoFit/>
          </a:bodyPr>
          <a:lstStyle/>
          <a:p>
            <a:pPr algn="ctr" defTabSz="806867"/>
            <a:r>
              <a:rPr lang="en-US" sz="1235" b="1" dirty="0">
                <a:solidFill>
                  <a:prstClr val="black"/>
                </a:solidFill>
                <a:latin typeface="Calibri"/>
              </a:rPr>
              <a:t>Spring 2021 </a:t>
            </a:r>
          </a:p>
          <a:p>
            <a:pPr algn="ctr" defTabSz="806867"/>
            <a:r>
              <a:rPr lang="en-US" sz="1235" b="1" dirty="0">
                <a:solidFill>
                  <a:prstClr val="black"/>
                </a:solidFill>
                <a:latin typeface="Calibri"/>
              </a:rPr>
              <a:t>IAM Series</a:t>
            </a:r>
          </a:p>
        </p:txBody>
      </p:sp>
      <p:sp>
        <p:nvSpPr>
          <p:cNvPr id="28" name="TextBox 27"/>
          <p:cNvSpPr txBox="1"/>
          <p:nvPr/>
        </p:nvSpPr>
        <p:spPr>
          <a:xfrm>
            <a:off x="3087668" y="4198816"/>
            <a:ext cx="881927" cy="472437"/>
          </a:xfrm>
          <a:prstGeom prst="rect">
            <a:avLst/>
          </a:prstGeom>
          <a:noFill/>
        </p:spPr>
        <p:txBody>
          <a:bodyPr wrap="square" rtlCol="0">
            <a:spAutoFit/>
          </a:bodyPr>
          <a:lstStyle/>
          <a:p>
            <a:pPr algn="ctr" defTabSz="806867"/>
            <a:r>
              <a:rPr lang="en-US" sz="1235" b="1" dirty="0">
                <a:solidFill>
                  <a:prstClr val="black"/>
                </a:solidFill>
                <a:latin typeface="Calibri"/>
              </a:rPr>
              <a:t>Fall 2021 </a:t>
            </a:r>
          </a:p>
          <a:p>
            <a:pPr algn="ctr" defTabSz="806867"/>
            <a:r>
              <a:rPr lang="en-US" sz="1235" b="1" dirty="0">
                <a:solidFill>
                  <a:prstClr val="black"/>
                </a:solidFill>
                <a:latin typeface="Calibri"/>
              </a:rPr>
              <a:t>IAM Series</a:t>
            </a:r>
          </a:p>
        </p:txBody>
      </p:sp>
      <p:sp>
        <p:nvSpPr>
          <p:cNvPr id="29" name="TextBox 28"/>
          <p:cNvSpPr txBox="1"/>
          <p:nvPr/>
        </p:nvSpPr>
        <p:spPr>
          <a:xfrm>
            <a:off x="1162593" y="4155187"/>
            <a:ext cx="914313" cy="472437"/>
          </a:xfrm>
          <a:prstGeom prst="rect">
            <a:avLst/>
          </a:prstGeom>
          <a:noFill/>
        </p:spPr>
        <p:txBody>
          <a:bodyPr wrap="square" rtlCol="0">
            <a:spAutoFit/>
          </a:bodyPr>
          <a:lstStyle/>
          <a:p>
            <a:pPr algn="ctr" defTabSz="806867"/>
            <a:r>
              <a:rPr lang="en-US" sz="1235" b="1" dirty="0">
                <a:solidFill>
                  <a:prstClr val="black"/>
                </a:solidFill>
                <a:latin typeface="Calibri"/>
              </a:rPr>
              <a:t>Fall 2020 </a:t>
            </a:r>
          </a:p>
          <a:p>
            <a:pPr algn="ctr" defTabSz="806867"/>
            <a:r>
              <a:rPr lang="en-US" sz="1235" b="1" dirty="0">
                <a:solidFill>
                  <a:prstClr val="black"/>
                </a:solidFill>
                <a:latin typeface="Calibri"/>
              </a:rPr>
              <a:t>IAM Series</a:t>
            </a:r>
          </a:p>
        </p:txBody>
      </p:sp>
      <p:cxnSp>
        <p:nvCxnSpPr>
          <p:cNvPr id="30" name="Straight Arrow Connector 29"/>
          <p:cNvCxnSpPr/>
          <p:nvPr/>
        </p:nvCxnSpPr>
        <p:spPr>
          <a:xfrm flipV="1">
            <a:off x="3508881" y="3838619"/>
            <a:ext cx="1" cy="38381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1295400" y="2231587"/>
            <a:ext cx="5250134" cy="1070101"/>
          </a:xfrm>
          <a:prstGeom prst="rect">
            <a:avLst/>
          </a:prstGeom>
          <a:noFill/>
          <a:ln>
            <a:solidFill>
              <a:schemeClr val="tx1">
                <a:lumMod val="50000"/>
                <a:lumOff val="50000"/>
              </a:schemeClr>
            </a:solidFill>
          </a:ln>
        </p:spPr>
        <p:txBody>
          <a:bodyPr wrap="square" rtlCol="0">
            <a:spAutoFit/>
          </a:bodyPr>
          <a:lstStyle/>
          <a:p>
            <a:pPr defTabSz="806867"/>
            <a:r>
              <a:rPr lang="en-US" sz="2118" b="1" u="sng" dirty="0">
                <a:solidFill>
                  <a:prstClr val="black"/>
                </a:solidFill>
                <a:latin typeface="Calibri"/>
              </a:rPr>
              <a:t>MLT Requirement</a:t>
            </a:r>
          </a:p>
          <a:p>
            <a:pPr defTabSz="806867"/>
            <a:r>
              <a:rPr lang="en-US" sz="2118" b="1" dirty="0">
                <a:solidFill>
                  <a:prstClr val="black"/>
                </a:solidFill>
                <a:latin typeface="Calibri"/>
              </a:rPr>
              <a:t>Science: 13:45 ± 15 min</a:t>
            </a:r>
          </a:p>
          <a:p>
            <a:pPr defTabSz="806867"/>
            <a:r>
              <a:rPr lang="en-US" sz="2118" b="1" dirty="0">
                <a:solidFill>
                  <a:prstClr val="black"/>
                </a:solidFill>
                <a:latin typeface="Calibri"/>
              </a:rPr>
              <a:t>Phasing with Aqua has kept MLT 13:38-13:50 </a:t>
            </a:r>
          </a:p>
        </p:txBody>
      </p:sp>
      <p:cxnSp>
        <p:nvCxnSpPr>
          <p:cNvPr id="32" name="Straight Arrow Connector 31"/>
          <p:cNvCxnSpPr/>
          <p:nvPr/>
        </p:nvCxnSpPr>
        <p:spPr>
          <a:xfrm flipV="1">
            <a:off x="2485740" y="3813811"/>
            <a:ext cx="1" cy="38381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flipV="1">
            <a:off x="1575937" y="3796453"/>
            <a:ext cx="1" cy="38381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4190171" y="4397818"/>
            <a:ext cx="2155464" cy="662489"/>
          </a:xfrm>
          <a:prstGeom prst="rect">
            <a:avLst/>
          </a:prstGeom>
          <a:noFill/>
        </p:spPr>
        <p:txBody>
          <a:bodyPr wrap="square" rtlCol="0">
            <a:spAutoFit/>
          </a:bodyPr>
          <a:lstStyle/>
          <a:p>
            <a:pPr algn="ctr" defTabSz="806867"/>
            <a:r>
              <a:rPr lang="en-US" sz="1235" b="1" dirty="0">
                <a:solidFill>
                  <a:prstClr val="black"/>
                </a:solidFill>
                <a:latin typeface="Calibri"/>
              </a:rPr>
              <a:t>Turnaround</a:t>
            </a:r>
          </a:p>
          <a:p>
            <a:pPr algn="ctr" defTabSz="806867"/>
            <a:r>
              <a:rPr lang="en-US" sz="1235" b="1" dirty="0">
                <a:solidFill>
                  <a:prstClr val="black"/>
                </a:solidFill>
                <a:latin typeface="Calibri"/>
              </a:rPr>
              <a:t>MLT: 13:41:41</a:t>
            </a:r>
          </a:p>
          <a:p>
            <a:pPr algn="ctr" defTabSz="806867"/>
            <a:r>
              <a:rPr lang="en-US" sz="1235" b="1" dirty="0">
                <a:solidFill>
                  <a:prstClr val="black"/>
                </a:solidFill>
                <a:latin typeface="Calibri"/>
              </a:rPr>
              <a:t>(Sep 15, 2022) </a:t>
            </a:r>
          </a:p>
        </p:txBody>
      </p:sp>
      <p:cxnSp>
        <p:nvCxnSpPr>
          <p:cNvPr id="35" name="Straight Arrow Connector 34"/>
          <p:cNvCxnSpPr/>
          <p:nvPr/>
        </p:nvCxnSpPr>
        <p:spPr>
          <a:xfrm flipV="1">
            <a:off x="5267903" y="4074689"/>
            <a:ext cx="1" cy="38381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06658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3" name="Rectangle 3"/>
          <p:cNvSpPr>
            <a:spLocks noChangeArrowheads="1"/>
          </p:cNvSpPr>
          <p:nvPr/>
        </p:nvSpPr>
        <p:spPr bwMode="auto">
          <a:xfrm>
            <a:off x="838200" y="182880"/>
            <a:ext cx="7467600" cy="807720"/>
          </a:xfrm>
          <a:prstGeom prst="rect">
            <a:avLst/>
          </a:prstGeom>
          <a:noFill/>
          <a:ln w="12700">
            <a:noFill/>
            <a:miter lim="800000"/>
            <a:headEnd/>
            <a:tailEnd/>
          </a:ln>
        </p:spPr>
        <p:txBody>
          <a:bodyPr lIns="90487" tIns="44450" rIns="90487" bIns="44450" anchor="ctr"/>
          <a:lstStyle/>
          <a:p>
            <a:pPr algn="ctr" eaLnBrk="0" hangingPunct="0"/>
            <a:r>
              <a:rPr lang="en-US" sz="2800" b="1" dirty="0">
                <a:solidFill>
                  <a:schemeClr val="tx2"/>
                </a:solidFill>
                <a:latin typeface="Arial" pitchFamily="34" charset="0"/>
              </a:rPr>
              <a:t>Aura </a:t>
            </a:r>
            <a:r>
              <a:rPr lang="en-US" sz="2800" b="1" dirty="0" smtClean="0">
                <a:solidFill>
                  <a:schemeClr val="tx2"/>
                </a:solidFill>
                <a:latin typeface="Arial" pitchFamily="34" charset="0"/>
              </a:rPr>
              <a:t>Predicted Re-entry </a:t>
            </a:r>
            <a:r>
              <a:rPr lang="en-US" sz="3200" b="1" dirty="0">
                <a:solidFill>
                  <a:schemeClr val="tx2"/>
                </a:solidFill>
                <a:latin typeface="Arial" pitchFamily="34" charset="0"/>
              </a:rPr>
              <a:t/>
            </a:r>
            <a:br>
              <a:rPr lang="en-US" sz="3200" b="1" dirty="0">
                <a:solidFill>
                  <a:schemeClr val="tx2"/>
                </a:solidFill>
                <a:latin typeface="Arial" pitchFamily="34" charset="0"/>
              </a:rPr>
            </a:br>
            <a:r>
              <a:rPr lang="en-US" sz="1400" b="1" dirty="0" smtClean="0">
                <a:solidFill>
                  <a:srgbClr val="000000"/>
                </a:solidFill>
                <a:latin typeface="Arial"/>
              </a:rPr>
              <a:t>(</a:t>
            </a:r>
            <a:r>
              <a:rPr lang="en-US" sz="1400" b="1" dirty="0" smtClean="0">
                <a:solidFill>
                  <a:srgbClr val="0000FF"/>
                </a:solidFill>
                <a:latin typeface="Arial"/>
              </a:rPr>
              <a:t>Current Baseline </a:t>
            </a:r>
            <a:r>
              <a:rPr lang="en-US" sz="1400" b="1" dirty="0">
                <a:solidFill>
                  <a:srgbClr val="0000FF"/>
                </a:solidFill>
                <a:latin typeface="Arial"/>
              </a:rPr>
              <a:t>Plan – </a:t>
            </a:r>
            <a:r>
              <a:rPr lang="en-US" sz="1400" b="1" dirty="0" smtClean="0">
                <a:solidFill>
                  <a:srgbClr val="0000FF"/>
                </a:solidFill>
                <a:latin typeface="Arial"/>
              </a:rPr>
              <a:t>Updated June 2020 </a:t>
            </a:r>
            <a:r>
              <a:rPr lang="en-US" sz="1400" b="1" dirty="0" smtClean="0">
                <a:solidFill>
                  <a:srgbClr val="0000FF"/>
                </a:solidFill>
                <a:latin typeface="Arial"/>
              </a:rPr>
              <a:t>– April 2020 DAS Solar Flux File</a:t>
            </a:r>
            <a:r>
              <a:rPr lang="en-US" sz="1400" b="1" dirty="0" smtClean="0">
                <a:solidFill>
                  <a:srgbClr val="000000"/>
                </a:solidFill>
                <a:latin typeface="Arial"/>
              </a:rPr>
              <a:t>)</a:t>
            </a:r>
            <a:endParaRPr lang="en-US" sz="2000" b="1" dirty="0">
              <a:solidFill>
                <a:schemeClr val="tx2"/>
              </a:solidFill>
              <a:latin typeface="Arial" pitchFamily="34" charset="0"/>
            </a:endParaRPr>
          </a:p>
        </p:txBody>
      </p:sp>
      <p:sp>
        <p:nvSpPr>
          <p:cNvPr id="2" name="Footer Placeholder 1"/>
          <p:cNvSpPr>
            <a:spLocks noGrp="1"/>
          </p:cNvSpPr>
          <p:nvPr>
            <p:ph type="ftr" sz="quarter" idx="10"/>
          </p:nvPr>
        </p:nvSpPr>
        <p:spPr/>
        <p:txBody>
          <a:bodyPr/>
          <a:lstStyle/>
          <a:p>
            <a:pPr>
              <a:defRPr/>
            </a:pPr>
            <a:r>
              <a:rPr lang="en-US" smtClean="0"/>
              <a:t>ESC MOWG - September 2020</a:t>
            </a:r>
            <a:endParaRPr lang="en-US" dirty="0"/>
          </a:p>
        </p:txBody>
      </p:sp>
      <p:pic>
        <p:nvPicPr>
          <p:cNvPr id="14" name="Picture 13"/>
          <p:cNvPicPr>
            <a:picLocks noChangeAspect="1"/>
          </p:cNvPicPr>
          <p:nvPr/>
        </p:nvPicPr>
        <p:blipFill>
          <a:blip r:embed="rId3"/>
          <a:stretch>
            <a:fillRect/>
          </a:stretch>
        </p:blipFill>
        <p:spPr>
          <a:xfrm>
            <a:off x="228599" y="1066800"/>
            <a:ext cx="8607553" cy="5334000"/>
          </a:xfrm>
          <a:prstGeom prst="rect">
            <a:avLst/>
          </a:prstGeom>
        </p:spPr>
      </p:pic>
      <p:sp>
        <p:nvSpPr>
          <p:cNvPr id="16" name="TextBox 15"/>
          <p:cNvSpPr txBox="1"/>
          <p:nvPr/>
        </p:nvSpPr>
        <p:spPr>
          <a:xfrm>
            <a:off x="3596878" y="3505200"/>
            <a:ext cx="2118122" cy="584775"/>
          </a:xfrm>
          <a:prstGeom prst="rect">
            <a:avLst/>
          </a:prstGeom>
          <a:solidFill>
            <a:schemeClr val="bg1"/>
          </a:solidFill>
          <a:ln>
            <a:solidFill>
              <a:schemeClr val="tx1"/>
            </a:solidFill>
          </a:ln>
        </p:spPr>
        <p:txBody>
          <a:bodyPr wrap="square" rtlCol="0">
            <a:spAutoFit/>
          </a:bodyPr>
          <a:lstStyle/>
          <a:p>
            <a:pPr algn="ctr"/>
            <a:r>
              <a:rPr lang="en-US" sz="1600" b="1" dirty="0" smtClean="0">
                <a:latin typeface="+mn-lt"/>
              </a:rPr>
              <a:t>24.81 year re-entry based on DAS 3.0</a:t>
            </a:r>
            <a:endParaRPr lang="en-US" sz="1600" b="1" dirty="0">
              <a:latin typeface="+mn-lt"/>
            </a:endParaRPr>
          </a:p>
        </p:txBody>
      </p:sp>
      <p:sp>
        <p:nvSpPr>
          <p:cNvPr id="17" name="TextBox 16"/>
          <p:cNvSpPr txBox="1"/>
          <p:nvPr/>
        </p:nvSpPr>
        <p:spPr>
          <a:xfrm>
            <a:off x="6248400" y="5257800"/>
            <a:ext cx="2133600" cy="584775"/>
          </a:xfrm>
          <a:prstGeom prst="rect">
            <a:avLst/>
          </a:prstGeom>
          <a:solidFill>
            <a:schemeClr val="bg1"/>
          </a:solidFill>
          <a:ln>
            <a:solidFill>
              <a:schemeClr val="tx1"/>
            </a:solidFill>
          </a:ln>
        </p:spPr>
        <p:txBody>
          <a:bodyPr wrap="square" rtlCol="0">
            <a:spAutoFit/>
          </a:bodyPr>
          <a:lstStyle/>
          <a:p>
            <a:pPr algn="ctr"/>
            <a:r>
              <a:rPr lang="en-US" sz="1600" b="1" dirty="0" smtClean="0">
                <a:latin typeface="+mn-lt"/>
              </a:rPr>
              <a:t>Predicted Re-entry</a:t>
            </a:r>
          </a:p>
          <a:p>
            <a:pPr algn="ctr"/>
            <a:r>
              <a:rPr lang="en-US" sz="1600" b="1" dirty="0" smtClean="0">
                <a:latin typeface="+mn-lt"/>
              </a:rPr>
              <a:t>~ Nov 2048</a:t>
            </a:r>
            <a:endParaRPr lang="en-US" sz="1600" b="1" dirty="0">
              <a:latin typeface="+mn-lt"/>
            </a:endParaRPr>
          </a:p>
        </p:txBody>
      </p:sp>
      <p:sp>
        <p:nvSpPr>
          <p:cNvPr id="22" name="TextBox 21"/>
          <p:cNvSpPr txBox="1"/>
          <p:nvPr/>
        </p:nvSpPr>
        <p:spPr>
          <a:xfrm>
            <a:off x="914400" y="1981200"/>
            <a:ext cx="2286000" cy="1077218"/>
          </a:xfrm>
          <a:prstGeom prst="rect">
            <a:avLst/>
          </a:prstGeom>
          <a:solidFill>
            <a:schemeClr val="bg1"/>
          </a:solidFill>
          <a:ln>
            <a:solidFill>
              <a:schemeClr val="tx1"/>
            </a:solidFill>
          </a:ln>
        </p:spPr>
        <p:txBody>
          <a:bodyPr wrap="square" rtlCol="0">
            <a:spAutoFit/>
          </a:bodyPr>
          <a:lstStyle/>
          <a:p>
            <a:pPr algn="ctr"/>
            <a:r>
              <a:rPr lang="en-US" sz="1600" b="1" dirty="0" smtClean="0">
                <a:solidFill>
                  <a:prstClr val="black"/>
                </a:solidFill>
                <a:latin typeface="Arial" charset="0"/>
              </a:rPr>
              <a:t>End of Constellation Exit and Perigee Lowering Maneuvers</a:t>
            </a:r>
            <a:endParaRPr lang="en-US" sz="1600" b="1" dirty="0">
              <a:solidFill>
                <a:prstClr val="black"/>
              </a:solidFill>
              <a:latin typeface="Arial" charset="0"/>
            </a:endParaRPr>
          </a:p>
          <a:p>
            <a:pPr algn="ctr"/>
            <a:r>
              <a:rPr lang="en-US" sz="1600" b="1" dirty="0">
                <a:solidFill>
                  <a:prstClr val="black"/>
                </a:solidFill>
                <a:latin typeface="Arial" charset="0"/>
              </a:rPr>
              <a:t> </a:t>
            </a:r>
            <a:r>
              <a:rPr lang="en-US" sz="1600" b="1" dirty="0" smtClean="0">
                <a:solidFill>
                  <a:prstClr val="black"/>
                </a:solidFill>
                <a:latin typeface="Arial" charset="0"/>
              </a:rPr>
              <a:t>(Jan 2024)</a:t>
            </a:r>
            <a:endParaRPr lang="en-US" sz="1600" b="1" dirty="0">
              <a:latin typeface="+mn-lt"/>
            </a:endParaRPr>
          </a:p>
        </p:txBody>
      </p:sp>
      <p:cxnSp>
        <p:nvCxnSpPr>
          <p:cNvPr id="24" name="Straight Arrow Connector 23"/>
          <p:cNvCxnSpPr/>
          <p:nvPr/>
        </p:nvCxnSpPr>
        <p:spPr>
          <a:xfrm flipH="1" flipV="1">
            <a:off x="609600" y="1755648"/>
            <a:ext cx="304800" cy="22555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8001000" y="5850266"/>
            <a:ext cx="457200" cy="32193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7769353" y="1359146"/>
            <a:ext cx="426720" cy="0"/>
          </a:xfrm>
          <a:prstGeom prst="line">
            <a:avLst/>
          </a:prstGeom>
          <a:noFill/>
          <a:ln w="28575" cap="flat" cmpd="sng" algn="ctr">
            <a:solidFill>
              <a:srgbClr val="C0504D">
                <a:lumMod val="75000"/>
              </a:srgbClr>
            </a:solidFill>
            <a:prstDash val="solid"/>
          </a:ln>
          <a:effectLst/>
        </p:spPr>
      </p:cxnSp>
      <p:cxnSp>
        <p:nvCxnSpPr>
          <p:cNvPr id="27" name="Straight Connector 26"/>
          <p:cNvCxnSpPr/>
          <p:nvPr/>
        </p:nvCxnSpPr>
        <p:spPr>
          <a:xfrm>
            <a:off x="7769353" y="1534276"/>
            <a:ext cx="426720" cy="0"/>
          </a:xfrm>
          <a:prstGeom prst="line">
            <a:avLst/>
          </a:prstGeom>
          <a:noFill/>
          <a:ln w="28575" cap="flat" cmpd="sng" algn="ctr">
            <a:solidFill>
              <a:srgbClr val="FF0000"/>
            </a:solidFill>
            <a:prstDash val="solid"/>
          </a:ln>
          <a:effectLst/>
        </p:spPr>
      </p:cxnSp>
      <p:sp>
        <p:nvSpPr>
          <p:cNvPr id="28" name="TextBox 19"/>
          <p:cNvSpPr txBox="1"/>
          <p:nvPr/>
        </p:nvSpPr>
        <p:spPr>
          <a:xfrm>
            <a:off x="8153400" y="1219200"/>
            <a:ext cx="682753" cy="265259"/>
          </a:xfrm>
          <a:prstGeom prst="rect">
            <a:avLst/>
          </a:prstGeom>
          <a:noFill/>
        </p:spPr>
        <p:txBody>
          <a:bodyPr wrap="square" rtlCol="0">
            <a:spAutoFit/>
          </a:bodyPr>
          <a:lstStyle>
            <a:defPPr>
              <a:defRPr lang="en-US"/>
            </a:defPPr>
            <a:lvl1pPr algn="l" rtl="0" fontAlgn="base">
              <a:spcBef>
                <a:spcPct val="0"/>
              </a:spcBef>
              <a:spcAft>
                <a:spcPct val="0"/>
              </a:spcAft>
              <a:defRPr sz="2400" kern="1200">
                <a:solidFill>
                  <a:schemeClr val="tx1"/>
                </a:solidFill>
                <a:latin typeface="Times" pitchFamily="18" charset="0"/>
                <a:ea typeface="+mn-ea"/>
                <a:cs typeface="+mn-cs"/>
              </a:defRPr>
            </a:lvl1pPr>
            <a:lvl2pPr marL="457200" algn="l" rtl="0" fontAlgn="base">
              <a:spcBef>
                <a:spcPct val="0"/>
              </a:spcBef>
              <a:spcAft>
                <a:spcPct val="0"/>
              </a:spcAft>
              <a:defRPr sz="2400" kern="1200">
                <a:solidFill>
                  <a:schemeClr val="tx1"/>
                </a:solidFill>
                <a:latin typeface="Times" pitchFamily="18" charset="0"/>
                <a:ea typeface="+mn-ea"/>
                <a:cs typeface="+mn-cs"/>
              </a:defRPr>
            </a:lvl2pPr>
            <a:lvl3pPr marL="914400" algn="l" rtl="0" fontAlgn="base">
              <a:spcBef>
                <a:spcPct val="0"/>
              </a:spcBef>
              <a:spcAft>
                <a:spcPct val="0"/>
              </a:spcAft>
              <a:defRPr sz="2400" kern="1200">
                <a:solidFill>
                  <a:schemeClr val="tx1"/>
                </a:solidFill>
                <a:latin typeface="Times" pitchFamily="18" charset="0"/>
                <a:ea typeface="+mn-ea"/>
                <a:cs typeface="+mn-cs"/>
              </a:defRPr>
            </a:lvl3pPr>
            <a:lvl4pPr marL="1371600" algn="l" rtl="0" fontAlgn="base">
              <a:spcBef>
                <a:spcPct val="0"/>
              </a:spcBef>
              <a:spcAft>
                <a:spcPct val="0"/>
              </a:spcAft>
              <a:defRPr sz="2400" kern="1200">
                <a:solidFill>
                  <a:schemeClr val="tx1"/>
                </a:solidFill>
                <a:latin typeface="Times" pitchFamily="18" charset="0"/>
                <a:ea typeface="+mn-ea"/>
                <a:cs typeface="+mn-cs"/>
              </a:defRPr>
            </a:lvl4pPr>
            <a:lvl5pPr marL="1828800" algn="l" rtl="0" fontAlgn="base">
              <a:spcBef>
                <a:spcPct val="0"/>
              </a:spcBef>
              <a:spcAft>
                <a:spcPct val="0"/>
              </a:spcAft>
              <a:defRPr sz="2400" kern="1200">
                <a:solidFill>
                  <a:schemeClr val="tx1"/>
                </a:solidFill>
                <a:latin typeface="Times" pitchFamily="18" charset="0"/>
                <a:ea typeface="+mn-ea"/>
                <a:cs typeface="+mn-cs"/>
              </a:defRPr>
            </a:lvl5pPr>
            <a:lvl6pPr marL="2286000" algn="l" defTabSz="914400" rtl="0" eaLnBrk="1" latinLnBrk="0" hangingPunct="1">
              <a:defRPr sz="2400" kern="1200">
                <a:solidFill>
                  <a:schemeClr val="tx1"/>
                </a:solidFill>
                <a:latin typeface="Times" pitchFamily="18" charset="0"/>
                <a:ea typeface="+mn-ea"/>
                <a:cs typeface="+mn-cs"/>
              </a:defRPr>
            </a:lvl6pPr>
            <a:lvl7pPr marL="2743200" algn="l" defTabSz="914400" rtl="0" eaLnBrk="1" latinLnBrk="0" hangingPunct="1">
              <a:defRPr sz="2400" kern="1200">
                <a:solidFill>
                  <a:schemeClr val="tx1"/>
                </a:solidFill>
                <a:latin typeface="Times" pitchFamily="18" charset="0"/>
                <a:ea typeface="+mn-ea"/>
                <a:cs typeface="+mn-cs"/>
              </a:defRPr>
            </a:lvl7pPr>
            <a:lvl8pPr marL="3200400" algn="l" defTabSz="914400" rtl="0" eaLnBrk="1" latinLnBrk="0" hangingPunct="1">
              <a:defRPr sz="2400" kern="1200">
                <a:solidFill>
                  <a:schemeClr val="tx1"/>
                </a:solidFill>
                <a:latin typeface="Times" pitchFamily="18" charset="0"/>
                <a:ea typeface="+mn-ea"/>
                <a:cs typeface="+mn-cs"/>
              </a:defRPr>
            </a:lvl8pPr>
            <a:lvl9pPr marL="3657600" algn="l" defTabSz="914400" rtl="0" eaLnBrk="1" latinLnBrk="0" hangingPunct="1">
              <a:defRPr sz="2400" kern="1200">
                <a:solidFill>
                  <a:schemeClr val="tx1"/>
                </a:solidFill>
                <a:latin typeface="Times" pitchFamily="18" charset="0"/>
                <a:ea typeface="+mn-ea"/>
                <a:cs typeface="+mn-cs"/>
              </a:defRPr>
            </a:lvl9pPr>
          </a:lstStyle>
          <a:p>
            <a:r>
              <a:rPr lang="en-US" sz="1100" dirty="0" smtClean="0">
                <a:solidFill>
                  <a:prstClr val="black"/>
                </a:solidFill>
                <a:latin typeface="Arial" charset="0"/>
              </a:rPr>
              <a:t>Apogee</a:t>
            </a:r>
            <a:endParaRPr lang="en-US" sz="1100" dirty="0">
              <a:solidFill>
                <a:prstClr val="black"/>
              </a:solidFill>
              <a:latin typeface="Arial" charset="0"/>
            </a:endParaRPr>
          </a:p>
        </p:txBody>
      </p:sp>
      <p:sp>
        <p:nvSpPr>
          <p:cNvPr id="29" name="TextBox 20"/>
          <p:cNvSpPr txBox="1"/>
          <p:nvPr/>
        </p:nvSpPr>
        <p:spPr>
          <a:xfrm>
            <a:off x="8153400" y="1395389"/>
            <a:ext cx="682753" cy="265259"/>
          </a:xfrm>
          <a:prstGeom prst="rect">
            <a:avLst/>
          </a:prstGeom>
          <a:noFill/>
        </p:spPr>
        <p:txBody>
          <a:bodyPr wrap="square" rtlCol="0">
            <a:spAutoFit/>
          </a:bodyPr>
          <a:lstStyle>
            <a:defPPr>
              <a:defRPr lang="en-US"/>
            </a:defPPr>
            <a:lvl1pPr algn="l" rtl="0" fontAlgn="base">
              <a:spcBef>
                <a:spcPct val="0"/>
              </a:spcBef>
              <a:spcAft>
                <a:spcPct val="0"/>
              </a:spcAft>
              <a:defRPr sz="2400" kern="1200">
                <a:solidFill>
                  <a:schemeClr val="tx1"/>
                </a:solidFill>
                <a:latin typeface="Times" pitchFamily="18" charset="0"/>
                <a:ea typeface="+mn-ea"/>
                <a:cs typeface="+mn-cs"/>
              </a:defRPr>
            </a:lvl1pPr>
            <a:lvl2pPr marL="457200" algn="l" rtl="0" fontAlgn="base">
              <a:spcBef>
                <a:spcPct val="0"/>
              </a:spcBef>
              <a:spcAft>
                <a:spcPct val="0"/>
              </a:spcAft>
              <a:defRPr sz="2400" kern="1200">
                <a:solidFill>
                  <a:schemeClr val="tx1"/>
                </a:solidFill>
                <a:latin typeface="Times" pitchFamily="18" charset="0"/>
                <a:ea typeface="+mn-ea"/>
                <a:cs typeface="+mn-cs"/>
              </a:defRPr>
            </a:lvl2pPr>
            <a:lvl3pPr marL="914400" algn="l" rtl="0" fontAlgn="base">
              <a:spcBef>
                <a:spcPct val="0"/>
              </a:spcBef>
              <a:spcAft>
                <a:spcPct val="0"/>
              </a:spcAft>
              <a:defRPr sz="2400" kern="1200">
                <a:solidFill>
                  <a:schemeClr val="tx1"/>
                </a:solidFill>
                <a:latin typeface="Times" pitchFamily="18" charset="0"/>
                <a:ea typeface="+mn-ea"/>
                <a:cs typeface="+mn-cs"/>
              </a:defRPr>
            </a:lvl3pPr>
            <a:lvl4pPr marL="1371600" algn="l" rtl="0" fontAlgn="base">
              <a:spcBef>
                <a:spcPct val="0"/>
              </a:spcBef>
              <a:spcAft>
                <a:spcPct val="0"/>
              </a:spcAft>
              <a:defRPr sz="2400" kern="1200">
                <a:solidFill>
                  <a:schemeClr val="tx1"/>
                </a:solidFill>
                <a:latin typeface="Times" pitchFamily="18" charset="0"/>
                <a:ea typeface="+mn-ea"/>
                <a:cs typeface="+mn-cs"/>
              </a:defRPr>
            </a:lvl4pPr>
            <a:lvl5pPr marL="1828800" algn="l" rtl="0" fontAlgn="base">
              <a:spcBef>
                <a:spcPct val="0"/>
              </a:spcBef>
              <a:spcAft>
                <a:spcPct val="0"/>
              </a:spcAft>
              <a:defRPr sz="2400" kern="1200">
                <a:solidFill>
                  <a:schemeClr val="tx1"/>
                </a:solidFill>
                <a:latin typeface="Times" pitchFamily="18" charset="0"/>
                <a:ea typeface="+mn-ea"/>
                <a:cs typeface="+mn-cs"/>
              </a:defRPr>
            </a:lvl5pPr>
            <a:lvl6pPr marL="2286000" algn="l" defTabSz="914400" rtl="0" eaLnBrk="1" latinLnBrk="0" hangingPunct="1">
              <a:defRPr sz="2400" kern="1200">
                <a:solidFill>
                  <a:schemeClr val="tx1"/>
                </a:solidFill>
                <a:latin typeface="Times" pitchFamily="18" charset="0"/>
                <a:ea typeface="+mn-ea"/>
                <a:cs typeface="+mn-cs"/>
              </a:defRPr>
            </a:lvl6pPr>
            <a:lvl7pPr marL="2743200" algn="l" defTabSz="914400" rtl="0" eaLnBrk="1" latinLnBrk="0" hangingPunct="1">
              <a:defRPr sz="2400" kern="1200">
                <a:solidFill>
                  <a:schemeClr val="tx1"/>
                </a:solidFill>
                <a:latin typeface="Times" pitchFamily="18" charset="0"/>
                <a:ea typeface="+mn-ea"/>
                <a:cs typeface="+mn-cs"/>
              </a:defRPr>
            </a:lvl7pPr>
            <a:lvl8pPr marL="3200400" algn="l" defTabSz="914400" rtl="0" eaLnBrk="1" latinLnBrk="0" hangingPunct="1">
              <a:defRPr sz="2400" kern="1200">
                <a:solidFill>
                  <a:schemeClr val="tx1"/>
                </a:solidFill>
                <a:latin typeface="Times" pitchFamily="18" charset="0"/>
                <a:ea typeface="+mn-ea"/>
                <a:cs typeface="+mn-cs"/>
              </a:defRPr>
            </a:lvl8pPr>
            <a:lvl9pPr marL="3657600" algn="l" defTabSz="914400" rtl="0" eaLnBrk="1" latinLnBrk="0" hangingPunct="1">
              <a:defRPr sz="2400" kern="1200">
                <a:solidFill>
                  <a:schemeClr val="tx1"/>
                </a:solidFill>
                <a:latin typeface="Times" pitchFamily="18" charset="0"/>
                <a:ea typeface="+mn-ea"/>
                <a:cs typeface="+mn-cs"/>
              </a:defRPr>
            </a:lvl9pPr>
          </a:lstStyle>
          <a:p>
            <a:r>
              <a:rPr lang="en-US" sz="1100" dirty="0" smtClean="0">
                <a:solidFill>
                  <a:prstClr val="black"/>
                </a:solidFill>
                <a:latin typeface="Arial" charset="0"/>
              </a:rPr>
              <a:t>Perigee</a:t>
            </a:r>
            <a:endParaRPr lang="en-US" sz="1100" dirty="0">
              <a:solidFill>
                <a:prstClr val="black"/>
              </a:solidFill>
              <a:latin typeface="Arial" charset="0"/>
            </a:endParaRPr>
          </a:p>
        </p:txBody>
      </p:sp>
    </p:spTree>
    <p:extLst>
      <p:ext uri="{BB962C8B-B14F-4D97-AF65-F5344CB8AC3E}">
        <p14:creationId xmlns:p14="http://schemas.microsoft.com/office/powerpoint/2010/main" val="26478604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3" name="Rectangle 3"/>
          <p:cNvSpPr>
            <a:spLocks noChangeArrowheads="1"/>
          </p:cNvSpPr>
          <p:nvPr/>
        </p:nvSpPr>
        <p:spPr bwMode="auto">
          <a:xfrm>
            <a:off x="838200" y="182880"/>
            <a:ext cx="7391400" cy="807720"/>
          </a:xfrm>
          <a:prstGeom prst="rect">
            <a:avLst/>
          </a:prstGeom>
          <a:noFill/>
          <a:ln w="12700">
            <a:noFill/>
            <a:miter lim="800000"/>
            <a:headEnd/>
            <a:tailEnd/>
          </a:ln>
        </p:spPr>
        <p:txBody>
          <a:bodyPr lIns="90487" tIns="44450" rIns="90487" bIns="44450" anchor="ctr"/>
          <a:lstStyle/>
          <a:p>
            <a:pPr algn="ctr" eaLnBrk="0" hangingPunct="0"/>
            <a:r>
              <a:rPr lang="en-US" sz="2800" b="1" dirty="0">
                <a:solidFill>
                  <a:schemeClr val="tx2"/>
                </a:solidFill>
                <a:latin typeface="Arial" pitchFamily="34" charset="0"/>
              </a:rPr>
              <a:t>Aura </a:t>
            </a:r>
            <a:r>
              <a:rPr lang="en-US" sz="2800" b="1" dirty="0" smtClean="0">
                <a:solidFill>
                  <a:schemeClr val="tx2"/>
                </a:solidFill>
                <a:latin typeface="Arial" pitchFamily="34" charset="0"/>
              </a:rPr>
              <a:t>Predicted Beta </a:t>
            </a:r>
            <a:r>
              <a:rPr lang="en-US" sz="2800" b="1" dirty="0">
                <a:solidFill>
                  <a:schemeClr val="tx2"/>
                </a:solidFill>
                <a:latin typeface="Arial" pitchFamily="34" charset="0"/>
              </a:rPr>
              <a:t>Angle </a:t>
            </a:r>
            <a:r>
              <a:rPr lang="en-US" sz="3200" b="1" dirty="0">
                <a:solidFill>
                  <a:schemeClr val="tx2"/>
                </a:solidFill>
                <a:latin typeface="Arial" pitchFamily="34" charset="0"/>
              </a:rPr>
              <a:t/>
            </a:r>
            <a:br>
              <a:rPr lang="en-US" sz="3200" b="1" dirty="0">
                <a:solidFill>
                  <a:schemeClr val="tx2"/>
                </a:solidFill>
                <a:latin typeface="Arial" pitchFamily="34" charset="0"/>
              </a:rPr>
            </a:br>
            <a:r>
              <a:rPr lang="en-US" sz="2000" b="1" dirty="0" smtClean="0">
                <a:solidFill>
                  <a:srgbClr val="000000"/>
                </a:solidFill>
                <a:latin typeface="Arial"/>
              </a:rPr>
              <a:t>(</a:t>
            </a:r>
            <a:r>
              <a:rPr lang="en-US" sz="2000" b="1" dirty="0" smtClean="0">
                <a:solidFill>
                  <a:srgbClr val="0000FF"/>
                </a:solidFill>
                <a:latin typeface="Arial"/>
              </a:rPr>
              <a:t>Current Baseline </a:t>
            </a:r>
            <a:r>
              <a:rPr lang="en-US" sz="2000" b="1" dirty="0">
                <a:solidFill>
                  <a:srgbClr val="0000FF"/>
                </a:solidFill>
                <a:latin typeface="Arial"/>
              </a:rPr>
              <a:t>Plan </a:t>
            </a:r>
            <a:r>
              <a:rPr lang="en-US" sz="2000" b="1" dirty="0">
                <a:solidFill>
                  <a:srgbClr val="000000"/>
                </a:solidFill>
                <a:latin typeface="Arial"/>
              </a:rPr>
              <a:t>–</a:t>
            </a:r>
            <a:r>
              <a:rPr lang="en-US" sz="2000" b="1" dirty="0">
                <a:solidFill>
                  <a:srgbClr val="0000FF"/>
                </a:solidFill>
                <a:latin typeface="Arial"/>
              </a:rPr>
              <a:t> Analysis Updated </a:t>
            </a:r>
            <a:r>
              <a:rPr lang="en-US" sz="2000" b="1" dirty="0" smtClean="0">
                <a:solidFill>
                  <a:srgbClr val="0000FF"/>
                </a:solidFill>
                <a:latin typeface="Arial"/>
              </a:rPr>
              <a:t>June 2020</a:t>
            </a:r>
            <a:r>
              <a:rPr lang="en-US" sz="2000" b="1" dirty="0" smtClean="0">
                <a:solidFill>
                  <a:srgbClr val="000000"/>
                </a:solidFill>
                <a:latin typeface="Arial"/>
              </a:rPr>
              <a:t>)</a:t>
            </a:r>
            <a:endParaRPr lang="en-US" sz="2000" b="1" dirty="0">
              <a:solidFill>
                <a:schemeClr val="tx2"/>
              </a:solidFill>
              <a:latin typeface="Arial" pitchFamily="34" charset="0"/>
            </a:endParaRPr>
          </a:p>
        </p:txBody>
      </p:sp>
      <p:sp>
        <p:nvSpPr>
          <p:cNvPr id="2" name="Footer Placeholder 1"/>
          <p:cNvSpPr>
            <a:spLocks noGrp="1"/>
          </p:cNvSpPr>
          <p:nvPr>
            <p:ph type="ftr" sz="quarter" idx="10"/>
          </p:nvPr>
        </p:nvSpPr>
        <p:spPr/>
        <p:txBody>
          <a:bodyPr/>
          <a:lstStyle/>
          <a:p>
            <a:pPr>
              <a:defRPr/>
            </a:pPr>
            <a:r>
              <a:rPr lang="en-US" smtClean="0"/>
              <a:t>ESC MOWG - September 2020</a:t>
            </a:r>
            <a:endParaRPr lang="en-US" dirty="0"/>
          </a:p>
        </p:txBody>
      </p:sp>
      <p:pic>
        <p:nvPicPr>
          <p:cNvPr id="8" name="Picture 7"/>
          <p:cNvPicPr>
            <a:picLocks noChangeAspect="1"/>
          </p:cNvPicPr>
          <p:nvPr/>
        </p:nvPicPr>
        <p:blipFill>
          <a:blip r:embed="rId3"/>
          <a:stretch>
            <a:fillRect/>
          </a:stretch>
        </p:blipFill>
        <p:spPr>
          <a:xfrm>
            <a:off x="228600" y="1219200"/>
            <a:ext cx="8646459" cy="5029200"/>
          </a:xfrm>
          <a:prstGeom prst="rect">
            <a:avLst/>
          </a:prstGeom>
        </p:spPr>
      </p:pic>
      <p:sp>
        <p:nvSpPr>
          <p:cNvPr id="9" name="TextBox 8"/>
          <p:cNvSpPr txBox="1"/>
          <p:nvPr/>
        </p:nvSpPr>
        <p:spPr>
          <a:xfrm>
            <a:off x="762000" y="1600200"/>
            <a:ext cx="2919454" cy="825419"/>
          </a:xfrm>
          <a:prstGeom prst="rect">
            <a:avLst/>
          </a:prstGeom>
          <a:solidFill>
            <a:schemeClr val="bg1"/>
          </a:solidFill>
          <a:ln>
            <a:solidFill>
              <a:schemeClr val="tx1">
                <a:lumMod val="50000"/>
                <a:lumOff val="50000"/>
              </a:schemeClr>
            </a:solidFill>
          </a:ln>
        </p:spPr>
        <p:txBody>
          <a:bodyPr wrap="none" rtlCol="0">
            <a:spAutoFit/>
          </a:bodyPr>
          <a:lstStyle/>
          <a:p>
            <a:pPr defTabSz="806867"/>
            <a:r>
              <a:rPr lang="en-US" sz="1588" b="1" u="sng" dirty="0">
                <a:solidFill>
                  <a:prstClr val="black"/>
                </a:solidFill>
                <a:latin typeface="Calibri"/>
              </a:rPr>
              <a:t>Beta Angle</a:t>
            </a:r>
          </a:p>
          <a:p>
            <a:pPr defTabSz="806867"/>
            <a:r>
              <a:rPr lang="en-US" sz="1588" b="1" dirty="0">
                <a:solidFill>
                  <a:prstClr val="black"/>
                </a:solidFill>
                <a:latin typeface="Calibri"/>
              </a:rPr>
              <a:t>Science: 16 deg – 36 deg</a:t>
            </a:r>
          </a:p>
          <a:p>
            <a:pPr defTabSz="806867"/>
            <a:r>
              <a:rPr lang="en-US" sz="1588" b="1" dirty="0">
                <a:solidFill>
                  <a:prstClr val="black"/>
                </a:solidFill>
                <a:latin typeface="Calibri"/>
              </a:rPr>
              <a:t>Operational: 18.3 deg – 31.2 deg</a:t>
            </a:r>
          </a:p>
        </p:txBody>
      </p:sp>
      <p:cxnSp>
        <p:nvCxnSpPr>
          <p:cNvPr id="10" name="Straight Arrow Connector 9"/>
          <p:cNvCxnSpPr/>
          <p:nvPr/>
        </p:nvCxnSpPr>
        <p:spPr>
          <a:xfrm flipV="1">
            <a:off x="5706033" y="4465320"/>
            <a:ext cx="0" cy="64008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966445" y="5105400"/>
            <a:ext cx="1949824" cy="581313"/>
          </a:xfrm>
          <a:prstGeom prst="rect">
            <a:avLst/>
          </a:prstGeom>
          <a:noFill/>
        </p:spPr>
        <p:txBody>
          <a:bodyPr wrap="square" rtlCol="0">
            <a:spAutoFit/>
          </a:bodyPr>
          <a:lstStyle/>
          <a:p>
            <a:pPr algn="ctr" defTabSz="806867"/>
            <a:r>
              <a:rPr lang="en-US" sz="1059" b="1" dirty="0">
                <a:solidFill>
                  <a:prstClr val="black"/>
                </a:solidFill>
                <a:latin typeface="Calibri"/>
              </a:rPr>
              <a:t>Constellation Exit &amp; Perigee Lowering Maneuvers </a:t>
            </a:r>
          </a:p>
          <a:p>
            <a:pPr algn="ctr" defTabSz="806867"/>
            <a:r>
              <a:rPr lang="en-US" sz="1059" b="1" dirty="0">
                <a:solidFill>
                  <a:prstClr val="black"/>
                </a:solidFill>
                <a:latin typeface="Calibri"/>
              </a:rPr>
              <a:t>(Dec 2023 – Jan 2024)</a:t>
            </a:r>
          </a:p>
        </p:txBody>
      </p:sp>
      <p:sp>
        <p:nvSpPr>
          <p:cNvPr id="12" name="TextBox 11"/>
          <p:cNvSpPr txBox="1"/>
          <p:nvPr/>
        </p:nvSpPr>
        <p:spPr>
          <a:xfrm>
            <a:off x="4191000" y="2606718"/>
            <a:ext cx="2235574" cy="418320"/>
          </a:xfrm>
          <a:prstGeom prst="rect">
            <a:avLst/>
          </a:prstGeom>
          <a:noFill/>
        </p:spPr>
        <p:txBody>
          <a:bodyPr wrap="square" rtlCol="0">
            <a:spAutoFit/>
          </a:bodyPr>
          <a:lstStyle/>
          <a:p>
            <a:pPr algn="ctr" defTabSz="806867"/>
            <a:r>
              <a:rPr lang="en-US" sz="1059" b="1" dirty="0">
                <a:solidFill>
                  <a:prstClr val="black"/>
                </a:solidFill>
                <a:latin typeface="Calibri"/>
              </a:rPr>
              <a:t>Brief OMI Beta Angle Violation Between Oct 21 &amp; Nov 22, 2023</a:t>
            </a:r>
          </a:p>
        </p:txBody>
      </p:sp>
      <p:cxnSp>
        <p:nvCxnSpPr>
          <p:cNvPr id="13" name="Straight Arrow Connector 12"/>
          <p:cNvCxnSpPr/>
          <p:nvPr/>
        </p:nvCxnSpPr>
        <p:spPr>
          <a:xfrm>
            <a:off x="5411763" y="3014070"/>
            <a:ext cx="93332" cy="73856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936059" y="4453638"/>
            <a:ext cx="1655669" cy="581313"/>
          </a:xfrm>
          <a:prstGeom prst="rect">
            <a:avLst/>
          </a:prstGeom>
          <a:noFill/>
        </p:spPr>
        <p:txBody>
          <a:bodyPr wrap="square" rtlCol="0">
            <a:spAutoFit/>
          </a:bodyPr>
          <a:lstStyle/>
          <a:p>
            <a:pPr algn="ctr" defTabSz="806867"/>
            <a:r>
              <a:rPr lang="en-US" sz="1059" b="1" dirty="0">
                <a:solidFill>
                  <a:prstClr val="black"/>
                </a:solidFill>
                <a:latin typeface="Calibri"/>
              </a:rPr>
              <a:t>OMI Beta Angle </a:t>
            </a:r>
          </a:p>
          <a:p>
            <a:pPr algn="ctr" defTabSz="806867"/>
            <a:r>
              <a:rPr lang="en-US" sz="1059" b="1" dirty="0">
                <a:solidFill>
                  <a:prstClr val="black"/>
                </a:solidFill>
                <a:latin typeface="Calibri"/>
              </a:rPr>
              <a:t>Threshold Exceeded</a:t>
            </a:r>
          </a:p>
          <a:p>
            <a:pPr algn="ctr" defTabSz="806867"/>
            <a:r>
              <a:rPr lang="en-US" sz="1059" b="1" dirty="0">
                <a:solidFill>
                  <a:prstClr val="black"/>
                </a:solidFill>
                <a:latin typeface="Calibri"/>
              </a:rPr>
              <a:t>(Sep 6, 2024)</a:t>
            </a:r>
          </a:p>
        </p:txBody>
      </p:sp>
      <p:cxnSp>
        <p:nvCxnSpPr>
          <p:cNvPr id="16" name="Straight Arrow Connector 15"/>
          <p:cNvCxnSpPr/>
          <p:nvPr/>
        </p:nvCxnSpPr>
        <p:spPr>
          <a:xfrm flipH="1" flipV="1">
            <a:off x="6705600" y="3886200"/>
            <a:ext cx="633872" cy="56743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858648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3" name="Rectangle 3"/>
          <p:cNvSpPr>
            <a:spLocks noChangeArrowheads="1"/>
          </p:cNvSpPr>
          <p:nvPr/>
        </p:nvSpPr>
        <p:spPr bwMode="auto">
          <a:xfrm>
            <a:off x="838200" y="182880"/>
            <a:ext cx="7391400" cy="807720"/>
          </a:xfrm>
          <a:prstGeom prst="rect">
            <a:avLst/>
          </a:prstGeom>
          <a:noFill/>
          <a:ln w="12700">
            <a:noFill/>
            <a:miter lim="800000"/>
            <a:headEnd/>
            <a:tailEnd/>
          </a:ln>
        </p:spPr>
        <p:txBody>
          <a:bodyPr lIns="90487" tIns="44450" rIns="90487" bIns="44450" anchor="ctr"/>
          <a:lstStyle/>
          <a:p>
            <a:pPr algn="ctr" eaLnBrk="0" hangingPunct="0"/>
            <a:r>
              <a:rPr lang="en-US" sz="2800" b="1" dirty="0">
                <a:solidFill>
                  <a:schemeClr val="tx2"/>
                </a:solidFill>
                <a:latin typeface="Arial" pitchFamily="34" charset="0"/>
              </a:rPr>
              <a:t>Aura </a:t>
            </a:r>
            <a:r>
              <a:rPr lang="en-US" sz="2800" b="1" dirty="0" smtClean="0">
                <a:solidFill>
                  <a:schemeClr val="tx2"/>
                </a:solidFill>
                <a:latin typeface="Arial" pitchFamily="34" charset="0"/>
              </a:rPr>
              <a:t>Predicted Semi-Major Axis </a:t>
            </a:r>
            <a:r>
              <a:rPr lang="en-US" sz="3200" b="1" dirty="0">
                <a:solidFill>
                  <a:schemeClr val="tx2"/>
                </a:solidFill>
                <a:latin typeface="Arial" pitchFamily="34" charset="0"/>
              </a:rPr>
              <a:t/>
            </a:r>
            <a:br>
              <a:rPr lang="en-US" sz="3200" b="1" dirty="0">
                <a:solidFill>
                  <a:schemeClr val="tx2"/>
                </a:solidFill>
                <a:latin typeface="Arial" pitchFamily="34" charset="0"/>
              </a:rPr>
            </a:br>
            <a:r>
              <a:rPr lang="en-US" sz="2000" b="1" dirty="0" smtClean="0">
                <a:solidFill>
                  <a:srgbClr val="000000"/>
                </a:solidFill>
                <a:latin typeface="Arial"/>
              </a:rPr>
              <a:t>(</a:t>
            </a:r>
            <a:r>
              <a:rPr lang="en-US" sz="2000" b="1" dirty="0" smtClean="0">
                <a:solidFill>
                  <a:srgbClr val="0000FF"/>
                </a:solidFill>
                <a:latin typeface="Arial"/>
              </a:rPr>
              <a:t>Current Baseline </a:t>
            </a:r>
            <a:r>
              <a:rPr lang="en-US" sz="2000" b="1" dirty="0">
                <a:solidFill>
                  <a:srgbClr val="0000FF"/>
                </a:solidFill>
                <a:latin typeface="Arial"/>
              </a:rPr>
              <a:t>Plan</a:t>
            </a:r>
            <a:r>
              <a:rPr lang="en-US" sz="2000" b="1" dirty="0">
                <a:solidFill>
                  <a:srgbClr val="000000"/>
                </a:solidFill>
                <a:latin typeface="Arial"/>
              </a:rPr>
              <a:t> –</a:t>
            </a:r>
            <a:r>
              <a:rPr lang="en-US" sz="2000" b="1" dirty="0">
                <a:solidFill>
                  <a:srgbClr val="0000FF"/>
                </a:solidFill>
                <a:latin typeface="Arial"/>
              </a:rPr>
              <a:t> Analysis Updated </a:t>
            </a:r>
            <a:r>
              <a:rPr lang="en-US" sz="2000" b="1" dirty="0" smtClean="0">
                <a:solidFill>
                  <a:srgbClr val="0000FF"/>
                </a:solidFill>
                <a:latin typeface="Arial"/>
              </a:rPr>
              <a:t>June 2020</a:t>
            </a:r>
            <a:r>
              <a:rPr lang="en-US" sz="2000" b="1" dirty="0" smtClean="0">
                <a:solidFill>
                  <a:srgbClr val="000000"/>
                </a:solidFill>
                <a:latin typeface="Arial"/>
              </a:rPr>
              <a:t>)</a:t>
            </a:r>
            <a:endParaRPr lang="en-US" sz="2000" b="1" dirty="0">
              <a:solidFill>
                <a:schemeClr val="tx2"/>
              </a:solidFill>
              <a:latin typeface="Arial" pitchFamily="34" charset="0"/>
            </a:endParaRPr>
          </a:p>
        </p:txBody>
      </p:sp>
      <p:sp>
        <p:nvSpPr>
          <p:cNvPr id="2" name="Footer Placeholder 1"/>
          <p:cNvSpPr>
            <a:spLocks noGrp="1"/>
          </p:cNvSpPr>
          <p:nvPr>
            <p:ph type="ftr" sz="quarter" idx="10"/>
          </p:nvPr>
        </p:nvSpPr>
        <p:spPr/>
        <p:txBody>
          <a:bodyPr/>
          <a:lstStyle/>
          <a:p>
            <a:pPr>
              <a:defRPr/>
            </a:pPr>
            <a:r>
              <a:rPr lang="en-US" smtClean="0"/>
              <a:t>ESC MOWG - September 2020</a:t>
            </a:r>
            <a:endParaRPr lang="en-US" dirty="0"/>
          </a:p>
        </p:txBody>
      </p:sp>
      <p:pic>
        <p:nvPicPr>
          <p:cNvPr id="12" name="Picture 11"/>
          <p:cNvPicPr>
            <a:picLocks noChangeAspect="1"/>
          </p:cNvPicPr>
          <p:nvPr/>
        </p:nvPicPr>
        <p:blipFill>
          <a:blip r:embed="rId3"/>
          <a:stretch>
            <a:fillRect/>
          </a:stretch>
        </p:blipFill>
        <p:spPr>
          <a:xfrm>
            <a:off x="228600" y="1066800"/>
            <a:ext cx="8686800" cy="5257800"/>
          </a:xfrm>
          <a:prstGeom prst="rect">
            <a:avLst/>
          </a:prstGeom>
        </p:spPr>
      </p:pic>
      <p:sp>
        <p:nvSpPr>
          <p:cNvPr id="14" name="TextBox 13"/>
          <p:cNvSpPr txBox="1"/>
          <p:nvPr/>
        </p:nvSpPr>
        <p:spPr>
          <a:xfrm>
            <a:off x="1117806" y="5195949"/>
            <a:ext cx="4012788" cy="584775"/>
          </a:xfrm>
          <a:prstGeom prst="rect">
            <a:avLst/>
          </a:prstGeom>
          <a:noFill/>
          <a:ln>
            <a:solidFill>
              <a:sysClr val="windowText" lastClr="000000">
                <a:lumMod val="50000"/>
                <a:lumOff val="50000"/>
              </a:sysClr>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sng" strike="noStrike" kern="0" cap="none" spc="0" normalizeH="0" baseline="0" noProof="0" dirty="0" smtClean="0">
                <a:ln>
                  <a:noFill/>
                </a:ln>
                <a:solidFill>
                  <a:prstClr val="black"/>
                </a:solidFill>
                <a:effectLst/>
                <a:uLnTx/>
                <a:uFillTx/>
                <a:latin typeface="Arial" charset="0"/>
              </a:rPr>
              <a:t>Semi-Major Axis</a:t>
            </a:r>
            <a:endParaRPr kumimoji="0" lang="en-US" sz="1600" b="1" i="0" u="none" strike="noStrike" kern="0" cap="none" spc="0" normalizeH="0" baseline="0" noProof="0" dirty="0" smtClean="0">
              <a:ln>
                <a:noFill/>
              </a:ln>
              <a:solidFill>
                <a:prstClr val="black"/>
              </a:solidFill>
              <a:effectLst/>
              <a:uLnTx/>
              <a:uFillTx/>
              <a:latin typeface="Arial"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prstClr val="black"/>
                </a:solidFill>
                <a:effectLst/>
                <a:uLnTx/>
                <a:uFillTx/>
                <a:latin typeface="Arial" charset="0"/>
              </a:rPr>
              <a:t>Constellation: 7077.7 km ± 0.3 km</a:t>
            </a:r>
          </a:p>
        </p:txBody>
      </p:sp>
      <p:sp>
        <p:nvSpPr>
          <p:cNvPr id="15" name="Left Brace 14"/>
          <p:cNvSpPr/>
          <p:nvPr/>
        </p:nvSpPr>
        <p:spPr>
          <a:xfrm rot="10800000">
            <a:off x="6853386" y="1399339"/>
            <a:ext cx="319850" cy="734260"/>
          </a:xfrm>
          <a:prstGeom prst="leftBrace">
            <a:avLst>
              <a:gd name="adj1" fmla="val 8333"/>
              <a:gd name="adj2" fmla="val 48868"/>
            </a:avLst>
          </a:prstGeom>
          <a:noFill/>
          <a:ln w="28575"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a:ea typeface="+mn-ea"/>
              <a:cs typeface="+mn-cs"/>
            </a:endParaRPr>
          </a:p>
        </p:txBody>
      </p:sp>
      <p:sp>
        <p:nvSpPr>
          <p:cNvPr id="16" name="TextBox 15"/>
          <p:cNvSpPr txBox="1"/>
          <p:nvPr/>
        </p:nvSpPr>
        <p:spPr>
          <a:xfrm>
            <a:off x="7173236" y="1504859"/>
            <a:ext cx="1422009" cy="523220"/>
          </a:xfrm>
          <a:prstGeom prst="rect">
            <a:avLst/>
          </a:prstGeom>
          <a:noFill/>
        </p:spPr>
        <p:txBody>
          <a:bodyPr wrap="square" rtlCol="0">
            <a:spAutoFit/>
          </a:bodyPr>
          <a:lstStyle/>
          <a:p>
            <a:pPr algn="ctr"/>
            <a:r>
              <a:rPr lang="en-US" sz="1400" b="1" dirty="0" smtClean="0">
                <a:solidFill>
                  <a:prstClr val="black"/>
                </a:solidFill>
                <a:latin typeface="Arial" charset="0"/>
              </a:rPr>
              <a:t>Constellation</a:t>
            </a:r>
          </a:p>
          <a:p>
            <a:pPr algn="ctr"/>
            <a:r>
              <a:rPr lang="en-US" sz="1400" b="1" dirty="0" smtClean="0">
                <a:solidFill>
                  <a:prstClr val="black"/>
                </a:solidFill>
                <a:latin typeface="Arial" charset="0"/>
              </a:rPr>
              <a:t>Exit</a:t>
            </a:r>
            <a:endParaRPr lang="en-US" sz="1400" b="1" dirty="0">
              <a:solidFill>
                <a:prstClr val="black"/>
              </a:solidFill>
              <a:latin typeface="Arial" charset="0"/>
            </a:endParaRPr>
          </a:p>
        </p:txBody>
      </p:sp>
      <p:sp>
        <p:nvSpPr>
          <p:cNvPr id="17" name="Left Brace 16"/>
          <p:cNvSpPr/>
          <p:nvPr/>
        </p:nvSpPr>
        <p:spPr>
          <a:xfrm rot="10800000">
            <a:off x="6982735" y="2200724"/>
            <a:ext cx="446747" cy="3285675"/>
          </a:xfrm>
          <a:prstGeom prst="leftBrace">
            <a:avLst/>
          </a:prstGeom>
          <a:noFill/>
          <a:ln w="28575"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a:ea typeface="+mn-ea"/>
              <a:cs typeface="+mn-cs"/>
            </a:endParaRPr>
          </a:p>
        </p:txBody>
      </p:sp>
      <p:sp>
        <p:nvSpPr>
          <p:cNvPr id="18" name="TextBox 17"/>
          <p:cNvSpPr txBox="1"/>
          <p:nvPr/>
        </p:nvSpPr>
        <p:spPr>
          <a:xfrm>
            <a:off x="7315200" y="3581951"/>
            <a:ext cx="1280045" cy="523220"/>
          </a:xfrm>
          <a:prstGeom prst="rect">
            <a:avLst/>
          </a:prstGeom>
          <a:noFill/>
        </p:spPr>
        <p:txBody>
          <a:bodyPr wrap="square" rtlCol="0">
            <a:spAutoFit/>
          </a:bodyPr>
          <a:lstStyle/>
          <a:p>
            <a:pPr algn="ctr"/>
            <a:r>
              <a:rPr lang="en-US" sz="1400" b="1" dirty="0" smtClean="0">
                <a:solidFill>
                  <a:prstClr val="black"/>
                </a:solidFill>
                <a:latin typeface="Arial" charset="0"/>
              </a:rPr>
              <a:t>Perigee</a:t>
            </a:r>
          </a:p>
          <a:p>
            <a:pPr algn="ctr"/>
            <a:r>
              <a:rPr lang="en-US" sz="1400" b="1" dirty="0" smtClean="0">
                <a:solidFill>
                  <a:prstClr val="black"/>
                </a:solidFill>
                <a:latin typeface="Arial" charset="0"/>
              </a:rPr>
              <a:t>Lowering</a:t>
            </a:r>
            <a:endParaRPr lang="en-US" sz="1400" b="1" dirty="0">
              <a:solidFill>
                <a:prstClr val="black"/>
              </a:solidFill>
              <a:latin typeface="Arial" charset="0"/>
            </a:endParaRPr>
          </a:p>
        </p:txBody>
      </p:sp>
      <p:sp>
        <p:nvSpPr>
          <p:cNvPr id="19" name="TextBox 18"/>
          <p:cNvSpPr txBox="1"/>
          <p:nvPr/>
        </p:nvSpPr>
        <p:spPr>
          <a:xfrm>
            <a:off x="3516694" y="1534476"/>
            <a:ext cx="2476483" cy="830997"/>
          </a:xfrm>
          <a:prstGeom prst="rect">
            <a:avLst/>
          </a:prstGeom>
          <a:noFill/>
        </p:spPr>
        <p:txBody>
          <a:bodyPr wrap="square" rtlCol="0">
            <a:spAutoFit/>
          </a:bodyPr>
          <a:lstStyle/>
          <a:p>
            <a:pPr algn="ctr"/>
            <a:r>
              <a:rPr lang="en-US" sz="1200" b="1" dirty="0">
                <a:latin typeface="+mn-lt"/>
              </a:rPr>
              <a:t>Constellation Exit </a:t>
            </a:r>
            <a:r>
              <a:rPr lang="en-US" sz="1200" b="1" dirty="0" smtClean="0">
                <a:latin typeface="+mn-lt"/>
              </a:rPr>
              <a:t>Maneuvers (Dec 2023) &amp;</a:t>
            </a:r>
          </a:p>
          <a:p>
            <a:pPr algn="ctr"/>
            <a:r>
              <a:rPr lang="en-US" sz="1200" b="1" dirty="0" smtClean="0">
                <a:latin typeface="+mn-lt"/>
              </a:rPr>
              <a:t> Perigee Lowering Maneuvers</a:t>
            </a:r>
          </a:p>
          <a:p>
            <a:pPr algn="ctr"/>
            <a:r>
              <a:rPr lang="en-US" sz="1200" b="1" dirty="0" smtClean="0">
                <a:latin typeface="+mn-lt"/>
              </a:rPr>
              <a:t> (Dec 2023 &amp; Jan 2024)</a:t>
            </a:r>
            <a:endParaRPr lang="en-US" sz="1200" b="1" dirty="0">
              <a:latin typeface="+mn-lt"/>
            </a:endParaRPr>
          </a:p>
        </p:txBody>
      </p:sp>
      <p:cxnSp>
        <p:nvCxnSpPr>
          <p:cNvPr id="20" name="Straight Arrow Connector 19"/>
          <p:cNvCxnSpPr/>
          <p:nvPr/>
        </p:nvCxnSpPr>
        <p:spPr>
          <a:xfrm flipV="1">
            <a:off x="5956856" y="1491085"/>
            <a:ext cx="752604" cy="33606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551007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3" name="Rectangle 3"/>
          <p:cNvSpPr>
            <a:spLocks noChangeArrowheads="1"/>
          </p:cNvSpPr>
          <p:nvPr/>
        </p:nvSpPr>
        <p:spPr bwMode="auto">
          <a:xfrm>
            <a:off x="838200" y="182880"/>
            <a:ext cx="7391400" cy="807720"/>
          </a:xfrm>
          <a:prstGeom prst="rect">
            <a:avLst/>
          </a:prstGeom>
          <a:noFill/>
          <a:ln w="12700">
            <a:noFill/>
            <a:miter lim="800000"/>
            <a:headEnd/>
            <a:tailEnd/>
          </a:ln>
        </p:spPr>
        <p:txBody>
          <a:bodyPr lIns="90487" tIns="44450" rIns="90487" bIns="44450" anchor="ctr"/>
          <a:lstStyle/>
          <a:p>
            <a:pPr algn="ctr" eaLnBrk="0" hangingPunct="0"/>
            <a:r>
              <a:rPr lang="en-US" sz="2800" b="1" dirty="0">
                <a:solidFill>
                  <a:schemeClr val="tx2"/>
                </a:solidFill>
                <a:latin typeface="Arial" pitchFamily="34" charset="0"/>
              </a:rPr>
              <a:t>Aura </a:t>
            </a:r>
            <a:r>
              <a:rPr lang="en-US" sz="2800" b="1" dirty="0" smtClean="0">
                <a:solidFill>
                  <a:schemeClr val="tx2"/>
                </a:solidFill>
                <a:latin typeface="Arial" pitchFamily="34" charset="0"/>
              </a:rPr>
              <a:t>MLT Phasing with Aqua </a:t>
            </a:r>
            <a:r>
              <a:rPr lang="en-US" sz="3200" b="1" dirty="0">
                <a:solidFill>
                  <a:schemeClr val="tx2"/>
                </a:solidFill>
                <a:latin typeface="Arial" pitchFamily="34" charset="0"/>
              </a:rPr>
              <a:t/>
            </a:r>
            <a:br>
              <a:rPr lang="en-US" sz="3200" b="1" dirty="0">
                <a:solidFill>
                  <a:schemeClr val="tx2"/>
                </a:solidFill>
                <a:latin typeface="Arial" pitchFamily="34" charset="0"/>
              </a:rPr>
            </a:br>
            <a:r>
              <a:rPr lang="en-US" sz="2000" b="1" dirty="0" smtClean="0">
                <a:solidFill>
                  <a:srgbClr val="000000"/>
                </a:solidFill>
                <a:latin typeface="Arial"/>
              </a:rPr>
              <a:t>(</a:t>
            </a:r>
            <a:r>
              <a:rPr lang="en-US" sz="2000" b="1" dirty="0" smtClean="0">
                <a:solidFill>
                  <a:srgbClr val="0000FF"/>
                </a:solidFill>
                <a:latin typeface="Arial"/>
              </a:rPr>
              <a:t>Current Baseline </a:t>
            </a:r>
            <a:r>
              <a:rPr lang="en-US" sz="2000" b="1" dirty="0">
                <a:solidFill>
                  <a:srgbClr val="0000FF"/>
                </a:solidFill>
                <a:latin typeface="Arial"/>
              </a:rPr>
              <a:t>Plan </a:t>
            </a:r>
            <a:r>
              <a:rPr lang="en-US" sz="2000" b="1" dirty="0">
                <a:solidFill>
                  <a:srgbClr val="000000"/>
                </a:solidFill>
                <a:latin typeface="Arial"/>
              </a:rPr>
              <a:t>–</a:t>
            </a:r>
            <a:r>
              <a:rPr lang="en-US" sz="2000" b="1" dirty="0">
                <a:solidFill>
                  <a:srgbClr val="0000FF"/>
                </a:solidFill>
                <a:latin typeface="Arial"/>
              </a:rPr>
              <a:t> Analysis Updated </a:t>
            </a:r>
            <a:r>
              <a:rPr lang="en-US" sz="2000" b="1" dirty="0" smtClean="0">
                <a:solidFill>
                  <a:srgbClr val="0000FF"/>
                </a:solidFill>
                <a:latin typeface="Arial"/>
              </a:rPr>
              <a:t>June 2020</a:t>
            </a:r>
            <a:r>
              <a:rPr lang="en-US" sz="2000" b="1" dirty="0" smtClean="0">
                <a:solidFill>
                  <a:srgbClr val="000000"/>
                </a:solidFill>
                <a:latin typeface="Arial"/>
              </a:rPr>
              <a:t>)</a:t>
            </a:r>
            <a:endParaRPr lang="en-US" sz="2000" b="1" dirty="0">
              <a:solidFill>
                <a:schemeClr val="tx2"/>
              </a:solidFill>
              <a:latin typeface="Arial" pitchFamily="34" charset="0"/>
            </a:endParaRPr>
          </a:p>
        </p:txBody>
      </p:sp>
      <p:sp>
        <p:nvSpPr>
          <p:cNvPr id="2" name="Footer Placeholder 1"/>
          <p:cNvSpPr>
            <a:spLocks noGrp="1"/>
          </p:cNvSpPr>
          <p:nvPr>
            <p:ph type="ftr" sz="quarter" idx="10"/>
          </p:nvPr>
        </p:nvSpPr>
        <p:spPr>
          <a:xfrm>
            <a:off x="3199157" y="6324600"/>
            <a:ext cx="2726690" cy="457200"/>
          </a:xfrm>
        </p:spPr>
        <p:txBody>
          <a:bodyPr/>
          <a:lstStyle/>
          <a:p>
            <a:pPr>
              <a:defRPr/>
            </a:pPr>
            <a:r>
              <a:rPr lang="en-US" smtClean="0"/>
              <a:t>ESC MOWG - September 2020</a:t>
            </a:r>
            <a:endParaRPr lang="en-US" dirty="0"/>
          </a:p>
        </p:txBody>
      </p:sp>
      <p:pic>
        <p:nvPicPr>
          <p:cNvPr id="15" name="Picture 14"/>
          <p:cNvPicPr>
            <a:picLocks noChangeAspect="1"/>
          </p:cNvPicPr>
          <p:nvPr/>
        </p:nvPicPr>
        <p:blipFill>
          <a:blip r:embed="rId3"/>
          <a:stretch>
            <a:fillRect/>
          </a:stretch>
        </p:blipFill>
        <p:spPr>
          <a:xfrm>
            <a:off x="228600" y="1217300"/>
            <a:ext cx="8686800" cy="5031100"/>
          </a:xfrm>
          <a:prstGeom prst="rect">
            <a:avLst/>
          </a:prstGeom>
        </p:spPr>
      </p:pic>
      <p:sp>
        <p:nvSpPr>
          <p:cNvPr id="16" name="TextBox 8"/>
          <p:cNvSpPr txBox="1"/>
          <p:nvPr/>
        </p:nvSpPr>
        <p:spPr>
          <a:xfrm>
            <a:off x="953301" y="4318337"/>
            <a:ext cx="4152099" cy="1015663"/>
          </a:xfrm>
          <a:prstGeom prst="rect">
            <a:avLst/>
          </a:prstGeom>
          <a:noFill/>
          <a:ln>
            <a:solidFill>
              <a:schemeClr val="tx1">
                <a:lumMod val="50000"/>
                <a:lumOff val="50000"/>
              </a:schemeClr>
            </a:solidFill>
          </a:ln>
        </p:spPr>
        <p:txBody>
          <a:bodyPr wrap="none" rtlCol="0">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96382" algn="l" rtl="0" fontAlgn="base">
              <a:spcBef>
                <a:spcPct val="0"/>
              </a:spcBef>
              <a:spcAft>
                <a:spcPct val="0"/>
              </a:spcAft>
              <a:defRPr kern="1200">
                <a:solidFill>
                  <a:schemeClr val="tx1"/>
                </a:solidFill>
                <a:latin typeface="Arial" charset="0"/>
                <a:ea typeface="+mn-ea"/>
                <a:cs typeface="+mn-cs"/>
              </a:defRPr>
            </a:lvl2pPr>
            <a:lvl3pPr marL="992764" algn="l" rtl="0" fontAlgn="base">
              <a:spcBef>
                <a:spcPct val="0"/>
              </a:spcBef>
              <a:spcAft>
                <a:spcPct val="0"/>
              </a:spcAft>
              <a:defRPr kern="1200">
                <a:solidFill>
                  <a:schemeClr val="tx1"/>
                </a:solidFill>
                <a:latin typeface="Arial" charset="0"/>
                <a:ea typeface="+mn-ea"/>
                <a:cs typeface="+mn-cs"/>
              </a:defRPr>
            </a:lvl3pPr>
            <a:lvl4pPr marL="1489146" algn="l" rtl="0" fontAlgn="base">
              <a:spcBef>
                <a:spcPct val="0"/>
              </a:spcBef>
              <a:spcAft>
                <a:spcPct val="0"/>
              </a:spcAft>
              <a:defRPr kern="1200">
                <a:solidFill>
                  <a:schemeClr val="tx1"/>
                </a:solidFill>
                <a:latin typeface="Arial" charset="0"/>
                <a:ea typeface="+mn-ea"/>
                <a:cs typeface="+mn-cs"/>
              </a:defRPr>
            </a:lvl4pPr>
            <a:lvl5pPr marL="1985528" algn="l" rtl="0" fontAlgn="base">
              <a:spcBef>
                <a:spcPct val="0"/>
              </a:spcBef>
              <a:spcAft>
                <a:spcPct val="0"/>
              </a:spcAft>
              <a:defRPr kern="1200">
                <a:solidFill>
                  <a:schemeClr val="tx1"/>
                </a:solidFill>
                <a:latin typeface="Arial" charset="0"/>
                <a:ea typeface="+mn-ea"/>
                <a:cs typeface="+mn-cs"/>
              </a:defRPr>
            </a:lvl5pPr>
            <a:lvl6pPr marL="2481910" algn="l" defTabSz="992764" rtl="0" eaLnBrk="1" latinLnBrk="0" hangingPunct="1">
              <a:defRPr kern="1200">
                <a:solidFill>
                  <a:schemeClr val="tx1"/>
                </a:solidFill>
                <a:latin typeface="Arial" charset="0"/>
                <a:ea typeface="+mn-ea"/>
                <a:cs typeface="+mn-cs"/>
              </a:defRPr>
            </a:lvl6pPr>
            <a:lvl7pPr marL="2978292" algn="l" defTabSz="992764" rtl="0" eaLnBrk="1" latinLnBrk="0" hangingPunct="1">
              <a:defRPr kern="1200">
                <a:solidFill>
                  <a:schemeClr val="tx1"/>
                </a:solidFill>
                <a:latin typeface="Arial" charset="0"/>
                <a:ea typeface="+mn-ea"/>
                <a:cs typeface="+mn-cs"/>
              </a:defRPr>
            </a:lvl7pPr>
            <a:lvl8pPr marL="3474674" algn="l" defTabSz="992764" rtl="0" eaLnBrk="1" latinLnBrk="0" hangingPunct="1">
              <a:defRPr kern="1200">
                <a:solidFill>
                  <a:schemeClr val="tx1"/>
                </a:solidFill>
                <a:latin typeface="Arial" charset="0"/>
                <a:ea typeface="+mn-ea"/>
                <a:cs typeface="+mn-cs"/>
              </a:defRPr>
            </a:lvl8pPr>
            <a:lvl9pPr marL="3971056" algn="l" defTabSz="992764" rtl="0" eaLnBrk="1" latinLnBrk="0" hangingPunct="1">
              <a:defRPr kern="1200">
                <a:solidFill>
                  <a:schemeClr val="tx1"/>
                </a:solidFill>
                <a:latin typeface="Arial" charset="0"/>
                <a:ea typeface="+mn-ea"/>
                <a:cs typeface="+mn-cs"/>
              </a:defRPr>
            </a:lvl9pPr>
          </a:lstStyle>
          <a:p>
            <a:r>
              <a:rPr lang="en-US" sz="2000" b="1" u="sng" dirty="0">
                <a:latin typeface="+mn-lt"/>
              </a:rPr>
              <a:t>Aqua-Aura Phasing</a:t>
            </a:r>
          </a:p>
          <a:p>
            <a:r>
              <a:rPr lang="en-US" sz="2000" b="1" dirty="0">
                <a:latin typeface="+mn-lt"/>
              </a:rPr>
              <a:t>Constellation: 8.5 min ± 0.25 min</a:t>
            </a:r>
          </a:p>
          <a:p>
            <a:r>
              <a:rPr lang="en-US" sz="2000" b="1" dirty="0">
                <a:latin typeface="+mn-lt"/>
              </a:rPr>
              <a:t>Operational: 8.61 min – 8.68 min</a:t>
            </a:r>
          </a:p>
        </p:txBody>
      </p:sp>
      <p:sp>
        <p:nvSpPr>
          <p:cNvPr id="20" name="TextBox 10"/>
          <p:cNvSpPr txBox="1"/>
          <p:nvPr/>
        </p:nvSpPr>
        <p:spPr>
          <a:xfrm>
            <a:off x="4548809" y="2994186"/>
            <a:ext cx="809871" cy="738664"/>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96382" algn="l" rtl="0" fontAlgn="base">
              <a:spcBef>
                <a:spcPct val="0"/>
              </a:spcBef>
              <a:spcAft>
                <a:spcPct val="0"/>
              </a:spcAft>
              <a:defRPr kern="1200">
                <a:solidFill>
                  <a:schemeClr val="tx1"/>
                </a:solidFill>
                <a:latin typeface="Arial" charset="0"/>
                <a:ea typeface="+mn-ea"/>
                <a:cs typeface="+mn-cs"/>
              </a:defRPr>
            </a:lvl2pPr>
            <a:lvl3pPr marL="992764" algn="l" rtl="0" fontAlgn="base">
              <a:spcBef>
                <a:spcPct val="0"/>
              </a:spcBef>
              <a:spcAft>
                <a:spcPct val="0"/>
              </a:spcAft>
              <a:defRPr kern="1200">
                <a:solidFill>
                  <a:schemeClr val="tx1"/>
                </a:solidFill>
                <a:latin typeface="Arial" charset="0"/>
                <a:ea typeface="+mn-ea"/>
                <a:cs typeface="+mn-cs"/>
              </a:defRPr>
            </a:lvl3pPr>
            <a:lvl4pPr marL="1489146" algn="l" rtl="0" fontAlgn="base">
              <a:spcBef>
                <a:spcPct val="0"/>
              </a:spcBef>
              <a:spcAft>
                <a:spcPct val="0"/>
              </a:spcAft>
              <a:defRPr kern="1200">
                <a:solidFill>
                  <a:schemeClr val="tx1"/>
                </a:solidFill>
                <a:latin typeface="Arial" charset="0"/>
                <a:ea typeface="+mn-ea"/>
                <a:cs typeface="+mn-cs"/>
              </a:defRPr>
            </a:lvl4pPr>
            <a:lvl5pPr marL="1985528" algn="l" rtl="0" fontAlgn="base">
              <a:spcBef>
                <a:spcPct val="0"/>
              </a:spcBef>
              <a:spcAft>
                <a:spcPct val="0"/>
              </a:spcAft>
              <a:defRPr kern="1200">
                <a:solidFill>
                  <a:schemeClr val="tx1"/>
                </a:solidFill>
                <a:latin typeface="Arial" charset="0"/>
                <a:ea typeface="+mn-ea"/>
                <a:cs typeface="+mn-cs"/>
              </a:defRPr>
            </a:lvl5pPr>
            <a:lvl6pPr marL="2481910" algn="l" defTabSz="992764" rtl="0" eaLnBrk="1" latinLnBrk="0" hangingPunct="1">
              <a:defRPr kern="1200">
                <a:solidFill>
                  <a:schemeClr val="tx1"/>
                </a:solidFill>
                <a:latin typeface="Arial" charset="0"/>
                <a:ea typeface="+mn-ea"/>
                <a:cs typeface="+mn-cs"/>
              </a:defRPr>
            </a:lvl6pPr>
            <a:lvl7pPr marL="2978292" algn="l" defTabSz="992764" rtl="0" eaLnBrk="1" latinLnBrk="0" hangingPunct="1">
              <a:defRPr kern="1200">
                <a:solidFill>
                  <a:schemeClr val="tx1"/>
                </a:solidFill>
                <a:latin typeface="Arial" charset="0"/>
                <a:ea typeface="+mn-ea"/>
                <a:cs typeface="+mn-cs"/>
              </a:defRPr>
            </a:lvl7pPr>
            <a:lvl8pPr marL="3474674" algn="l" defTabSz="992764" rtl="0" eaLnBrk="1" latinLnBrk="0" hangingPunct="1">
              <a:defRPr kern="1200">
                <a:solidFill>
                  <a:schemeClr val="tx1"/>
                </a:solidFill>
                <a:latin typeface="Arial" charset="0"/>
                <a:ea typeface="+mn-ea"/>
                <a:cs typeface="+mn-cs"/>
              </a:defRPr>
            </a:lvl8pPr>
            <a:lvl9pPr marL="3971056" algn="l" defTabSz="992764" rtl="0" eaLnBrk="1" latinLnBrk="0" hangingPunct="1">
              <a:defRPr kern="1200">
                <a:solidFill>
                  <a:schemeClr val="tx1"/>
                </a:solidFill>
                <a:latin typeface="Arial" charset="0"/>
                <a:ea typeface="+mn-ea"/>
                <a:cs typeface="+mn-cs"/>
              </a:defRPr>
            </a:lvl9pPr>
          </a:lstStyle>
          <a:p>
            <a:pPr algn="ctr"/>
            <a:r>
              <a:rPr lang="en-US" sz="1400" b="1" dirty="0">
                <a:latin typeface="+mn-lt"/>
              </a:rPr>
              <a:t>Spring 2021 IAMs</a:t>
            </a:r>
          </a:p>
        </p:txBody>
      </p:sp>
      <p:sp>
        <p:nvSpPr>
          <p:cNvPr id="21" name="TextBox 11"/>
          <p:cNvSpPr txBox="1"/>
          <p:nvPr/>
        </p:nvSpPr>
        <p:spPr>
          <a:xfrm>
            <a:off x="2695329" y="2842736"/>
            <a:ext cx="809871" cy="738664"/>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96382" algn="l" rtl="0" fontAlgn="base">
              <a:spcBef>
                <a:spcPct val="0"/>
              </a:spcBef>
              <a:spcAft>
                <a:spcPct val="0"/>
              </a:spcAft>
              <a:defRPr kern="1200">
                <a:solidFill>
                  <a:schemeClr val="tx1"/>
                </a:solidFill>
                <a:latin typeface="Arial" charset="0"/>
                <a:ea typeface="+mn-ea"/>
                <a:cs typeface="+mn-cs"/>
              </a:defRPr>
            </a:lvl2pPr>
            <a:lvl3pPr marL="992764" algn="l" rtl="0" fontAlgn="base">
              <a:spcBef>
                <a:spcPct val="0"/>
              </a:spcBef>
              <a:spcAft>
                <a:spcPct val="0"/>
              </a:spcAft>
              <a:defRPr kern="1200">
                <a:solidFill>
                  <a:schemeClr val="tx1"/>
                </a:solidFill>
                <a:latin typeface="Arial" charset="0"/>
                <a:ea typeface="+mn-ea"/>
                <a:cs typeface="+mn-cs"/>
              </a:defRPr>
            </a:lvl3pPr>
            <a:lvl4pPr marL="1489146" algn="l" rtl="0" fontAlgn="base">
              <a:spcBef>
                <a:spcPct val="0"/>
              </a:spcBef>
              <a:spcAft>
                <a:spcPct val="0"/>
              </a:spcAft>
              <a:defRPr kern="1200">
                <a:solidFill>
                  <a:schemeClr val="tx1"/>
                </a:solidFill>
                <a:latin typeface="Arial" charset="0"/>
                <a:ea typeface="+mn-ea"/>
                <a:cs typeface="+mn-cs"/>
              </a:defRPr>
            </a:lvl4pPr>
            <a:lvl5pPr marL="1985528" algn="l" rtl="0" fontAlgn="base">
              <a:spcBef>
                <a:spcPct val="0"/>
              </a:spcBef>
              <a:spcAft>
                <a:spcPct val="0"/>
              </a:spcAft>
              <a:defRPr kern="1200">
                <a:solidFill>
                  <a:schemeClr val="tx1"/>
                </a:solidFill>
                <a:latin typeface="Arial" charset="0"/>
                <a:ea typeface="+mn-ea"/>
                <a:cs typeface="+mn-cs"/>
              </a:defRPr>
            </a:lvl5pPr>
            <a:lvl6pPr marL="2481910" algn="l" defTabSz="992764" rtl="0" eaLnBrk="1" latinLnBrk="0" hangingPunct="1">
              <a:defRPr kern="1200">
                <a:solidFill>
                  <a:schemeClr val="tx1"/>
                </a:solidFill>
                <a:latin typeface="Arial" charset="0"/>
                <a:ea typeface="+mn-ea"/>
                <a:cs typeface="+mn-cs"/>
              </a:defRPr>
            </a:lvl6pPr>
            <a:lvl7pPr marL="2978292" algn="l" defTabSz="992764" rtl="0" eaLnBrk="1" latinLnBrk="0" hangingPunct="1">
              <a:defRPr kern="1200">
                <a:solidFill>
                  <a:schemeClr val="tx1"/>
                </a:solidFill>
                <a:latin typeface="Arial" charset="0"/>
                <a:ea typeface="+mn-ea"/>
                <a:cs typeface="+mn-cs"/>
              </a:defRPr>
            </a:lvl7pPr>
            <a:lvl8pPr marL="3474674" algn="l" defTabSz="992764" rtl="0" eaLnBrk="1" latinLnBrk="0" hangingPunct="1">
              <a:defRPr kern="1200">
                <a:solidFill>
                  <a:schemeClr val="tx1"/>
                </a:solidFill>
                <a:latin typeface="Arial" charset="0"/>
                <a:ea typeface="+mn-ea"/>
                <a:cs typeface="+mn-cs"/>
              </a:defRPr>
            </a:lvl8pPr>
            <a:lvl9pPr marL="3971056" algn="l" defTabSz="992764" rtl="0" eaLnBrk="1" latinLnBrk="0" hangingPunct="1">
              <a:defRPr kern="1200">
                <a:solidFill>
                  <a:schemeClr val="tx1"/>
                </a:solidFill>
                <a:latin typeface="Arial" charset="0"/>
                <a:ea typeface="+mn-ea"/>
                <a:cs typeface="+mn-cs"/>
              </a:defRPr>
            </a:lvl9pPr>
          </a:lstStyle>
          <a:p>
            <a:pPr algn="ctr"/>
            <a:r>
              <a:rPr lang="en-US" sz="1400" b="1" dirty="0">
                <a:latin typeface="+mn-lt"/>
              </a:rPr>
              <a:t>Fall 2020 IAMs</a:t>
            </a:r>
          </a:p>
        </p:txBody>
      </p:sp>
      <p:sp>
        <p:nvSpPr>
          <p:cNvPr id="25" name="TextBox 12"/>
          <p:cNvSpPr txBox="1"/>
          <p:nvPr/>
        </p:nvSpPr>
        <p:spPr>
          <a:xfrm>
            <a:off x="6035980" y="3216810"/>
            <a:ext cx="1528591" cy="738664"/>
          </a:xfrm>
          <a:prstGeom prst="rect">
            <a:avLst/>
          </a:prstGeom>
          <a:noFill/>
        </p:spPr>
        <p:txBody>
          <a:bodyPr wrap="square" rtlCol="0">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96382" algn="l" rtl="0" fontAlgn="base">
              <a:spcBef>
                <a:spcPct val="0"/>
              </a:spcBef>
              <a:spcAft>
                <a:spcPct val="0"/>
              </a:spcAft>
              <a:defRPr kern="1200">
                <a:solidFill>
                  <a:schemeClr val="tx1"/>
                </a:solidFill>
                <a:latin typeface="Arial" charset="0"/>
                <a:ea typeface="+mn-ea"/>
                <a:cs typeface="+mn-cs"/>
              </a:defRPr>
            </a:lvl2pPr>
            <a:lvl3pPr marL="992764" algn="l" rtl="0" fontAlgn="base">
              <a:spcBef>
                <a:spcPct val="0"/>
              </a:spcBef>
              <a:spcAft>
                <a:spcPct val="0"/>
              </a:spcAft>
              <a:defRPr kern="1200">
                <a:solidFill>
                  <a:schemeClr val="tx1"/>
                </a:solidFill>
                <a:latin typeface="Arial" charset="0"/>
                <a:ea typeface="+mn-ea"/>
                <a:cs typeface="+mn-cs"/>
              </a:defRPr>
            </a:lvl3pPr>
            <a:lvl4pPr marL="1489146" algn="l" rtl="0" fontAlgn="base">
              <a:spcBef>
                <a:spcPct val="0"/>
              </a:spcBef>
              <a:spcAft>
                <a:spcPct val="0"/>
              </a:spcAft>
              <a:defRPr kern="1200">
                <a:solidFill>
                  <a:schemeClr val="tx1"/>
                </a:solidFill>
                <a:latin typeface="Arial" charset="0"/>
                <a:ea typeface="+mn-ea"/>
                <a:cs typeface="+mn-cs"/>
              </a:defRPr>
            </a:lvl4pPr>
            <a:lvl5pPr marL="1985528" algn="l" rtl="0" fontAlgn="base">
              <a:spcBef>
                <a:spcPct val="0"/>
              </a:spcBef>
              <a:spcAft>
                <a:spcPct val="0"/>
              </a:spcAft>
              <a:defRPr kern="1200">
                <a:solidFill>
                  <a:schemeClr val="tx1"/>
                </a:solidFill>
                <a:latin typeface="Arial" charset="0"/>
                <a:ea typeface="+mn-ea"/>
                <a:cs typeface="+mn-cs"/>
              </a:defRPr>
            </a:lvl5pPr>
            <a:lvl6pPr marL="2481910" algn="l" defTabSz="992764" rtl="0" eaLnBrk="1" latinLnBrk="0" hangingPunct="1">
              <a:defRPr kern="1200">
                <a:solidFill>
                  <a:schemeClr val="tx1"/>
                </a:solidFill>
                <a:latin typeface="Arial" charset="0"/>
                <a:ea typeface="+mn-ea"/>
                <a:cs typeface="+mn-cs"/>
              </a:defRPr>
            </a:lvl6pPr>
            <a:lvl7pPr marL="2978292" algn="l" defTabSz="992764" rtl="0" eaLnBrk="1" latinLnBrk="0" hangingPunct="1">
              <a:defRPr kern="1200">
                <a:solidFill>
                  <a:schemeClr val="tx1"/>
                </a:solidFill>
                <a:latin typeface="Arial" charset="0"/>
                <a:ea typeface="+mn-ea"/>
                <a:cs typeface="+mn-cs"/>
              </a:defRPr>
            </a:lvl7pPr>
            <a:lvl8pPr marL="3474674" algn="l" defTabSz="992764" rtl="0" eaLnBrk="1" latinLnBrk="0" hangingPunct="1">
              <a:defRPr kern="1200">
                <a:solidFill>
                  <a:schemeClr val="tx1"/>
                </a:solidFill>
                <a:latin typeface="Arial" charset="0"/>
                <a:ea typeface="+mn-ea"/>
                <a:cs typeface="+mn-cs"/>
              </a:defRPr>
            </a:lvl8pPr>
            <a:lvl9pPr marL="3971056" algn="l" defTabSz="992764" rtl="0" eaLnBrk="1" latinLnBrk="0" hangingPunct="1">
              <a:defRPr kern="1200">
                <a:solidFill>
                  <a:schemeClr val="tx1"/>
                </a:solidFill>
                <a:latin typeface="Arial" charset="0"/>
                <a:ea typeface="+mn-ea"/>
                <a:cs typeface="+mn-cs"/>
              </a:defRPr>
            </a:lvl9pPr>
          </a:lstStyle>
          <a:p>
            <a:pPr algn="ctr"/>
            <a:r>
              <a:rPr lang="en-US" sz="1400" b="1" dirty="0">
                <a:latin typeface="+mn-lt"/>
              </a:rPr>
              <a:t>Fall 2021 IAMs  (Aqua does not maneuver)</a:t>
            </a:r>
          </a:p>
        </p:txBody>
      </p:sp>
      <p:cxnSp>
        <p:nvCxnSpPr>
          <p:cNvPr id="26" name="Straight Arrow Connector 25"/>
          <p:cNvCxnSpPr/>
          <p:nvPr/>
        </p:nvCxnSpPr>
        <p:spPr>
          <a:xfrm flipV="1">
            <a:off x="7319097" y="2733634"/>
            <a:ext cx="436871" cy="52110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7" name="Straight Arrow Connector 26"/>
          <p:cNvCxnSpPr/>
          <p:nvPr/>
        </p:nvCxnSpPr>
        <p:spPr>
          <a:xfrm flipH="1" flipV="1">
            <a:off x="2504829" y="2914325"/>
            <a:ext cx="381000" cy="23428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8" name="Straight Arrow Connector 27"/>
          <p:cNvCxnSpPr/>
          <p:nvPr/>
        </p:nvCxnSpPr>
        <p:spPr>
          <a:xfrm flipV="1">
            <a:off x="4944495" y="2614136"/>
            <a:ext cx="8750" cy="4572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8591107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2"/>
          <p:cNvSpPr>
            <a:spLocks noGrp="1" noChangeArrowheads="1"/>
          </p:cNvSpPr>
          <p:nvPr>
            <p:ph type="title"/>
          </p:nvPr>
        </p:nvSpPr>
        <p:spPr>
          <a:xfrm>
            <a:off x="1828800" y="228600"/>
            <a:ext cx="5486400" cy="762000"/>
          </a:xfrm>
        </p:spPr>
        <p:txBody>
          <a:bodyPr/>
          <a:lstStyle/>
          <a:p>
            <a:r>
              <a:rPr lang="en-US" sz="2800" dirty="0" smtClean="0"/>
              <a:t>Abbreviations / Acronyms List</a:t>
            </a:r>
          </a:p>
        </p:txBody>
      </p:sp>
      <p:sp>
        <p:nvSpPr>
          <p:cNvPr id="2" name="Footer Placeholder 1"/>
          <p:cNvSpPr>
            <a:spLocks noGrp="1"/>
          </p:cNvSpPr>
          <p:nvPr>
            <p:ph type="ftr" sz="quarter" idx="10"/>
          </p:nvPr>
        </p:nvSpPr>
        <p:spPr/>
        <p:txBody>
          <a:bodyPr/>
          <a:lstStyle/>
          <a:p>
            <a:pPr>
              <a:defRPr/>
            </a:pPr>
            <a:r>
              <a:rPr lang="en-US" smtClean="0"/>
              <a:t>ESC MOWG - September 2020</a:t>
            </a:r>
            <a:endParaRPr lang="en-US" dirty="0"/>
          </a:p>
        </p:txBody>
      </p:sp>
      <p:sp>
        <p:nvSpPr>
          <p:cNvPr id="6" name="Rectangle 3"/>
          <p:cNvSpPr txBox="1">
            <a:spLocks noChangeArrowheads="1"/>
          </p:cNvSpPr>
          <p:nvPr/>
        </p:nvSpPr>
        <p:spPr bwMode="auto">
          <a:xfrm>
            <a:off x="228600" y="1021079"/>
            <a:ext cx="8686800" cy="5303521"/>
          </a:xfrm>
          <a:prstGeom prst="rect">
            <a:avLst/>
          </a:prstGeom>
          <a:noFill/>
          <a:ln w="12700">
            <a:noFill/>
            <a:miter lim="800000"/>
            <a:headEnd/>
            <a:tailEnd/>
          </a:ln>
        </p:spPr>
        <p:txBody>
          <a:bodyPr vert="horz" wrap="none" lIns="90487" tIns="44450" rIns="90487" bIns="44450" numCol="3" spcCol="0" anchor="t" anchorCtr="0" compatLnSpc="1">
            <a:prstTxWarp prst="textNoShape">
              <a:avLst/>
            </a:prstTxWarp>
            <a:noAutofit/>
          </a:bodyPr>
          <a:lstStyle>
            <a:lvl1pPr marL="342900" indent="-342900" algn="l" rtl="0" eaLnBrk="0" fontAlgn="base" hangingPunct="0">
              <a:spcBef>
                <a:spcPct val="20000"/>
              </a:spcBef>
              <a:spcAft>
                <a:spcPct val="0"/>
              </a:spcAft>
              <a:buSzPct val="100000"/>
              <a:buChar char="•"/>
              <a:defRPr sz="2000" b="1">
                <a:solidFill>
                  <a:schemeClr val="tx1"/>
                </a:solidFill>
                <a:latin typeface="+mn-lt"/>
                <a:ea typeface="+mn-ea"/>
                <a:cs typeface="+mn-cs"/>
              </a:defRPr>
            </a:lvl1pPr>
            <a:lvl2pPr marL="742950" indent="-285750" algn="l" rtl="0" eaLnBrk="0" fontAlgn="base" hangingPunct="0">
              <a:spcBef>
                <a:spcPct val="20000"/>
              </a:spcBef>
              <a:spcAft>
                <a:spcPct val="0"/>
              </a:spcAft>
              <a:buSzPct val="100000"/>
              <a:buChar char="–"/>
              <a:defRPr b="1">
                <a:solidFill>
                  <a:schemeClr val="tx1"/>
                </a:solidFill>
                <a:latin typeface="+mn-lt"/>
              </a:defRPr>
            </a:lvl2pPr>
            <a:lvl3pPr marL="1143000" indent="-228600" algn="l" rtl="0" eaLnBrk="0" fontAlgn="base" hangingPunct="0">
              <a:spcBef>
                <a:spcPct val="20000"/>
              </a:spcBef>
              <a:spcAft>
                <a:spcPct val="0"/>
              </a:spcAft>
              <a:buSzPct val="100000"/>
              <a:buChar char="»"/>
              <a:defRPr sz="1600">
                <a:solidFill>
                  <a:schemeClr val="tx1"/>
                </a:solidFill>
                <a:latin typeface="+mn-lt"/>
              </a:defRPr>
            </a:lvl3pPr>
            <a:lvl4pPr marL="1600200" indent="-228600" algn="l" rtl="0" eaLnBrk="0" fontAlgn="base" hangingPunct="0">
              <a:spcBef>
                <a:spcPct val="20000"/>
              </a:spcBef>
              <a:spcAft>
                <a:spcPct val="0"/>
              </a:spcAft>
              <a:buSzPct val="100000"/>
              <a:buChar char="–"/>
              <a:defRPr sz="1400">
                <a:solidFill>
                  <a:schemeClr val="tx1"/>
                </a:solidFill>
                <a:latin typeface="+mn-lt"/>
              </a:defRPr>
            </a:lvl4pPr>
            <a:lvl5pPr marL="2057400" indent="-228600" algn="l" rtl="0" eaLnBrk="0" fontAlgn="base" hangingPunct="0">
              <a:spcBef>
                <a:spcPct val="20000"/>
              </a:spcBef>
              <a:spcAft>
                <a:spcPct val="0"/>
              </a:spcAft>
              <a:buSzPct val="100000"/>
              <a:buChar char="•"/>
              <a:defRPr sz="1200">
                <a:solidFill>
                  <a:schemeClr val="tx1"/>
                </a:solidFill>
                <a:latin typeface="+mn-lt"/>
              </a:defRPr>
            </a:lvl5pPr>
            <a:lvl6pPr marL="2514600" indent="-228600" algn="l" rtl="0" eaLnBrk="0" fontAlgn="base" hangingPunct="0">
              <a:spcBef>
                <a:spcPct val="20000"/>
              </a:spcBef>
              <a:spcAft>
                <a:spcPct val="0"/>
              </a:spcAft>
              <a:buSzPct val="100000"/>
              <a:buChar char="•"/>
              <a:defRPr sz="1200">
                <a:solidFill>
                  <a:schemeClr val="tx1"/>
                </a:solidFill>
                <a:latin typeface="+mn-lt"/>
              </a:defRPr>
            </a:lvl6pPr>
            <a:lvl7pPr marL="2971800" indent="-228600" algn="l" rtl="0" eaLnBrk="0" fontAlgn="base" hangingPunct="0">
              <a:spcBef>
                <a:spcPct val="20000"/>
              </a:spcBef>
              <a:spcAft>
                <a:spcPct val="0"/>
              </a:spcAft>
              <a:buSzPct val="100000"/>
              <a:buChar char="•"/>
              <a:defRPr sz="1200">
                <a:solidFill>
                  <a:schemeClr val="tx1"/>
                </a:solidFill>
                <a:latin typeface="+mn-lt"/>
              </a:defRPr>
            </a:lvl7pPr>
            <a:lvl8pPr marL="3429000" indent="-228600" algn="l" rtl="0" eaLnBrk="0" fontAlgn="base" hangingPunct="0">
              <a:spcBef>
                <a:spcPct val="20000"/>
              </a:spcBef>
              <a:spcAft>
                <a:spcPct val="0"/>
              </a:spcAft>
              <a:buSzPct val="100000"/>
              <a:buChar char="•"/>
              <a:defRPr sz="1200">
                <a:solidFill>
                  <a:schemeClr val="tx1"/>
                </a:solidFill>
                <a:latin typeface="+mn-lt"/>
              </a:defRPr>
            </a:lvl8pPr>
            <a:lvl9pPr marL="3886200" indent="-228600" algn="l" rtl="0" eaLnBrk="0" fontAlgn="base" hangingPunct="0">
              <a:spcBef>
                <a:spcPct val="20000"/>
              </a:spcBef>
              <a:spcAft>
                <a:spcPct val="0"/>
              </a:spcAft>
              <a:buSzPct val="100000"/>
              <a:buChar char="•"/>
              <a:defRPr sz="1200">
                <a:solidFill>
                  <a:schemeClr val="tx1"/>
                </a:solidFill>
                <a:latin typeface="+mn-lt"/>
              </a:defRPr>
            </a:lvl9pPr>
          </a:lstStyle>
          <a:p>
            <a:pPr marL="857250" lvl="1" indent="-771525" defTabSz="1196975">
              <a:lnSpc>
                <a:spcPct val="90000"/>
              </a:lnSpc>
              <a:buFontTx/>
              <a:buNone/>
              <a:tabLst>
                <a:tab pos="1376363" algn="l"/>
                <a:tab pos="5541963" algn="l"/>
              </a:tabLst>
            </a:pPr>
            <a:r>
              <a:rPr lang="en-US" sz="1000" kern="0" dirty="0" smtClean="0"/>
              <a:t>ARE – 	Array Regulator Electronics</a:t>
            </a:r>
          </a:p>
          <a:p>
            <a:pPr marL="857250" lvl="1" indent="-771525" defTabSz="1196975">
              <a:lnSpc>
                <a:spcPct val="90000"/>
              </a:lnSpc>
              <a:buFontTx/>
              <a:buNone/>
              <a:tabLst>
                <a:tab pos="1376363" algn="l"/>
                <a:tab pos="5541963" algn="l"/>
              </a:tabLst>
            </a:pPr>
            <a:r>
              <a:rPr lang="en-US" sz="1000" kern="0" dirty="0" smtClean="0"/>
              <a:t>CA </a:t>
            </a:r>
            <a:r>
              <a:rPr lang="en-US" sz="1000" kern="0" dirty="0" smtClean="0"/>
              <a:t>– 	Conjunction Assessment</a:t>
            </a:r>
          </a:p>
          <a:p>
            <a:pPr marL="857250" lvl="1" indent="-771525" defTabSz="1196975">
              <a:lnSpc>
                <a:spcPct val="90000"/>
              </a:lnSpc>
              <a:buFontTx/>
              <a:buNone/>
              <a:tabLst>
                <a:tab pos="1376363" algn="l"/>
                <a:tab pos="5541963" algn="l"/>
              </a:tabLst>
            </a:pPr>
            <a:r>
              <a:rPr lang="en-US" sz="1000" dirty="0" smtClean="0"/>
              <a:t>CALIPSO –	Cloud-Aerosol </a:t>
            </a:r>
            <a:r>
              <a:rPr lang="en-US" sz="1000" dirty="0"/>
              <a:t>Lidar and Infrared Pathfinder Satellite Observations</a:t>
            </a:r>
            <a:endParaRPr lang="en-US" sz="1000" kern="0" dirty="0" smtClean="0"/>
          </a:p>
          <a:p>
            <a:pPr marL="857250" lvl="1" indent="-771525" defTabSz="1196975">
              <a:lnSpc>
                <a:spcPct val="90000"/>
              </a:lnSpc>
              <a:buFontTx/>
              <a:buNone/>
              <a:tabLst>
                <a:tab pos="1376363" algn="l"/>
                <a:tab pos="5541963" algn="l"/>
              </a:tabLst>
            </a:pPr>
            <a:r>
              <a:rPr lang="en-US" sz="1000" kern="0" dirty="0" smtClean="0"/>
              <a:t>CARA – 	Conjunction Assessment  Risk Analysis</a:t>
            </a:r>
          </a:p>
          <a:p>
            <a:pPr marL="857250" lvl="1" indent="-771525" defTabSz="1196975">
              <a:lnSpc>
                <a:spcPct val="90000"/>
              </a:lnSpc>
              <a:buFontTx/>
              <a:buNone/>
              <a:tabLst>
                <a:tab pos="1376363" algn="l"/>
                <a:tab pos="5541963" algn="l"/>
              </a:tabLst>
            </a:pPr>
            <a:r>
              <a:rPr lang="en-US" sz="1000" kern="0" dirty="0" smtClean="0"/>
              <a:t>CDH – 	Command &amp; Data Handling</a:t>
            </a:r>
          </a:p>
          <a:p>
            <a:pPr marL="857250" lvl="1" indent="-771525" defTabSz="1196975">
              <a:lnSpc>
                <a:spcPct val="90000"/>
              </a:lnSpc>
              <a:buFontTx/>
              <a:buNone/>
              <a:tabLst>
                <a:tab pos="1376363" algn="l"/>
                <a:tab pos="5541963" algn="l"/>
              </a:tabLst>
            </a:pPr>
            <a:r>
              <a:rPr lang="en-US" sz="1000" kern="0" dirty="0" smtClean="0"/>
              <a:t>CEM –	Constellation Exit Maneuver</a:t>
            </a:r>
          </a:p>
          <a:p>
            <a:pPr marL="857250" lvl="1" indent="-771525" defTabSz="1196975">
              <a:lnSpc>
                <a:spcPct val="90000"/>
              </a:lnSpc>
              <a:buFontTx/>
              <a:buNone/>
              <a:tabLst>
                <a:tab pos="1376363" algn="l"/>
                <a:tab pos="5541963" algn="l"/>
              </a:tabLst>
            </a:pPr>
            <a:r>
              <a:rPr lang="en-US" sz="1000" kern="0" dirty="0" smtClean="0"/>
              <a:t>COMM </a:t>
            </a:r>
            <a:r>
              <a:rPr lang="en-US" sz="1000" kern="0" dirty="0" smtClean="0"/>
              <a:t>–	Communications</a:t>
            </a:r>
          </a:p>
          <a:p>
            <a:pPr marL="857250" lvl="1" indent="-771525" defTabSz="1196975">
              <a:lnSpc>
                <a:spcPct val="90000"/>
              </a:lnSpc>
              <a:buFontTx/>
              <a:buNone/>
              <a:tabLst>
                <a:tab pos="1376363" algn="l"/>
                <a:tab pos="5541963" algn="l"/>
              </a:tabLst>
            </a:pPr>
            <a:r>
              <a:rPr lang="en-US" sz="1000" kern="0" dirty="0" smtClean="0"/>
              <a:t>CONOPS –	Concept of Operations</a:t>
            </a:r>
          </a:p>
          <a:p>
            <a:pPr marL="857250" lvl="1" indent="-771525" defTabSz="1196975">
              <a:lnSpc>
                <a:spcPct val="90000"/>
              </a:lnSpc>
              <a:buFontTx/>
              <a:buNone/>
              <a:tabLst>
                <a:tab pos="1376363" algn="l"/>
                <a:tab pos="5541963" algn="l"/>
              </a:tabLst>
            </a:pPr>
            <a:r>
              <a:rPr lang="en-US" sz="1000" kern="0" dirty="0" smtClean="0"/>
              <a:t>COTS –	Commercial-Off-The-Shelf</a:t>
            </a:r>
            <a:endParaRPr lang="en-US" sz="1000" kern="0" dirty="0"/>
          </a:p>
          <a:p>
            <a:pPr marL="857250" lvl="1" indent="-771525" defTabSz="1196975">
              <a:lnSpc>
                <a:spcPct val="90000"/>
              </a:lnSpc>
              <a:buFontTx/>
              <a:buNone/>
              <a:tabLst>
                <a:tab pos="1376363" algn="l"/>
                <a:tab pos="5541963" algn="l"/>
              </a:tabLst>
            </a:pPr>
            <a:r>
              <a:rPr lang="en-US" sz="1000" kern="0" dirty="0" smtClean="0"/>
              <a:t>CRMS – 	Collision Risk Management System</a:t>
            </a:r>
          </a:p>
          <a:p>
            <a:pPr marL="857250" lvl="1" indent="-771525" defTabSz="1196975">
              <a:lnSpc>
                <a:spcPct val="90000"/>
              </a:lnSpc>
              <a:buFontTx/>
              <a:buNone/>
              <a:tabLst>
                <a:tab pos="1376363" algn="l"/>
                <a:tab pos="5541963" algn="l"/>
              </a:tabLst>
            </a:pPr>
            <a:r>
              <a:rPr lang="en-US" sz="1000" kern="0" dirty="0" smtClean="0"/>
              <a:t>DAM – 	Debris Avoidance Maneuver</a:t>
            </a:r>
          </a:p>
          <a:p>
            <a:pPr marL="857250" lvl="1" indent="-771525" defTabSz="1196975">
              <a:lnSpc>
                <a:spcPct val="90000"/>
              </a:lnSpc>
              <a:buFontTx/>
              <a:buNone/>
              <a:tabLst>
                <a:tab pos="1376363" algn="l"/>
                <a:tab pos="5541963" algn="l"/>
              </a:tabLst>
            </a:pPr>
            <a:r>
              <a:rPr lang="en-US" sz="1000" kern="0" dirty="0" smtClean="0"/>
              <a:t>DAS – 	Debris Assessment Software</a:t>
            </a:r>
          </a:p>
          <a:p>
            <a:pPr marL="857250" lvl="1" indent="-771525" defTabSz="1196975">
              <a:lnSpc>
                <a:spcPct val="90000"/>
              </a:lnSpc>
              <a:buFontTx/>
              <a:buNone/>
              <a:tabLst>
                <a:tab pos="1376363" algn="l"/>
                <a:tab pos="5541963" algn="l"/>
              </a:tabLst>
            </a:pPr>
            <a:r>
              <a:rPr lang="en-US" sz="1000" kern="0" dirty="0" smtClean="0"/>
              <a:t>DMUM – 	Drag Make-up Maneuver</a:t>
            </a:r>
          </a:p>
          <a:p>
            <a:pPr marL="857250" lvl="1" indent="-771525" defTabSz="1196975">
              <a:lnSpc>
                <a:spcPct val="90000"/>
              </a:lnSpc>
              <a:buFontTx/>
              <a:buNone/>
              <a:tabLst>
                <a:tab pos="1376363" algn="l"/>
                <a:tab pos="5541963" algn="l"/>
              </a:tabLst>
            </a:pPr>
            <a:r>
              <a:rPr lang="en-US" sz="1000" kern="0" dirty="0" smtClean="0"/>
              <a:t>DR –	Decommissioning Review</a:t>
            </a:r>
          </a:p>
          <a:p>
            <a:pPr marL="857250" lvl="1" indent="-771525" defTabSz="1196975">
              <a:lnSpc>
                <a:spcPct val="90000"/>
              </a:lnSpc>
              <a:buFontTx/>
              <a:buNone/>
              <a:tabLst>
                <a:tab pos="1376363" algn="l"/>
                <a:tab pos="5541963" algn="l"/>
              </a:tabLst>
            </a:pPr>
            <a:r>
              <a:rPr lang="en-US" sz="1000" kern="0" dirty="0" smtClean="0"/>
              <a:t>DRR –	Disposal Readiness Review</a:t>
            </a:r>
          </a:p>
          <a:p>
            <a:pPr marL="857250" lvl="1" indent="-771525" defTabSz="1196975">
              <a:lnSpc>
                <a:spcPct val="90000"/>
              </a:lnSpc>
              <a:buFontTx/>
              <a:buNone/>
              <a:tabLst>
                <a:tab pos="1376363" algn="l"/>
                <a:tab pos="5541963" algn="l"/>
              </a:tabLst>
            </a:pPr>
            <a:r>
              <a:rPr lang="en-US" sz="1000" kern="0" dirty="0" smtClean="0"/>
              <a:t>DWG –	Decommissioning Working Group</a:t>
            </a:r>
          </a:p>
          <a:p>
            <a:pPr marL="857250" lvl="1" indent="-771525" defTabSz="1196975">
              <a:lnSpc>
                <a:spcPct val="90000"/>
              </a:lnSpc>
              <a:buFontTx/>
              <a:buNone/>
              <a:tabLst>
                <a:tab pos="1376363" algn="l"/>
                <a:tab pos="5541963" algn="l"/>
              </a:tabLst>
            </a:pPr>
            <a:r>
              <a:rPr lang="en-US" sz="1000" kern="0" dirty="0" smtClean="0"/>
              <a:t>EA </a:t>
            </a:r>
            <a:r>
              <a:rPr lang="en-US" sz="1000" kern="0" dirty="0" smtClean="0"/>
              <a:t>– 	EOS Automation</a:t>
            </a:r>
          </a:p>
          <a:p>
            <a:pPr marL="857250" lvl="1" indent="-771525" defTabSz="1196975">
              <a:lnSpc>
                <a:spcPct val="90000"/>
              </a:lnSpc>
              <a:buFontTx/>
              <a:buNone/>
              <a:tabLst>
                <a:tab pos="1376363" algn="l"/>
                <a:tab pos="5541963" algn="l"/>
              </a:tabLst>
            </a:pPr>
            <a:r>
              <a:rPr lang="en-US" sz="1000" kern="0" dirty="0" smtClean="0"/>
              <a:t>EDOS – 	EOS Data Operations System</a:t>
            </a:r>
          </a:p>
          <a:p>
            <a:pPr marL="857250" lvl="1" indent="-771525" defTabSz="1196975">
              <a:lnSpc>
                <a:spcPct val="90000"/>
              </a:lnSpc>
              <a:buFontTx/>
              <a:buNone/>
              <a:tabLst>
                <a:tab pos="1376363" algn="l"/>
                <a:tab pos="5541963" algn="l"/>
              </a:tabLst>
            </a:pPr>
            <a:r>
              <a:rPr lang="en-US" sz="1000" kern="0" dirty="0" smtClean="0"/>
              <a:t>EOC – 	EOS Operations Center</a:t>
            </a:r>
          </a:p>
          <a:p>
            <a:pPr marL="857250" lvl="1" indent="-771525" defTabSz="1196975">
              <a:lnSpc>
                <a:spcPct val="90000"/>
              </a:lnSpc>
              <a:buFontTx/>
              <a:buNone/>
              <a:tabLst>
                <a:tab pos="1376363" algn="l"/>
                <a:tab pos="5541963" algn="l"/>
              </a:tabLst>
            </a:pPr>
            <a:r>
              <a:rPr lang="en-US" sz="1000" kern="0" dirty="0" smtClean="0"/>
              <a:t>EOL –	End of Life</a:t>
            </a:r>
          </a:p>
          <a:p>
            <a:pPr marL="857250" lvl="1" indent="-771525" defTabSz="1196975">
              <a:lnSpc>
                <a:spcPct val="90000"/>
              </a:lnSpc>
              <a:buFontTx/>
              <a:buNone/>
              <a:tabLst>
                <a:tab pos="1376363" algn="l"/>
                <a:tab pos="5541963" algn="l"/>
              </a:tabLst>
            </a:pPr>
            <a:r>
              <a:rPr lang="en-US" sz="1000" kern="0" dirty="0" smtClean="0"/>
              <a:t>EOMP – 	End of Mission Plan</a:t>
            </a:r>
          </a:p>
          <a:p>
            <a:pPr marL="857250" lvl="1" indent="-771525" defTabSz="1196975">
              <a:lnSpc>
                <a:spcPct val="90000"/>
              </a:lnSpc>
              <a:buFontTx/>
              <a:buNone/>
              <a:tabLst>
                <a:tab pos="1376363" algn="l"/>
                <a:tab pos="5541963" algn="l"/>
              </a:tabLst>
            </a:pPr>
            <a:r>
              <a:rPr lang="en-US" sz="1000" kern="0" dirty="0" smtClean="0"/>
              <a:t>EOS – 	Earth Observing System</a:t>
            </a:r>
          </a:p>
          <a:p>
            <a:pPr marL="857250" lvl="1" indent="-771525" defTabSz="1196975">
              <a:lnSpc>
                <a:spcPct val="90000"/>
              </a:lnSpc>
              <a:buFontTx/>
              <a:buNone/>
              <a:tabLst>
                <a:tab pos="1376363" algn="l"/>
                <a:tab pos="5541963" algn="l"/>
              </a:tabLst>
            </a:pPr>
            <a:r>
              <a:rPr lang="en-US" sz="1000" kern="0" dirty="0" smtClean="0"/>
              <a:t>EPS – 	Electrical Power System</a:t>
            </a:r>
          </a:p>
          <a:p>
            <a:pPr marL="857250" lvl="1" indent="-771525" defTabSz="1196975">
              <a:lnSpc>
                <a:spcPct val="90000"/>
              </a:lnSpc>
              <a:buFontTx/>
              <a:buNone/>
              <a:tabLst>
                <a:tab pos="1376363" algn="l"/>
                <a:tab pos="5541963" algn="l"/>
              </a:tabLst>
            </a:pPr>
            <a:r>
              <a:rPr lang="en-US" sz="1000" kern="0" dirty="0" smtClean="0"/>
              <a:t>ESA –	Earth Sensor Assembly</a:t>
            </a:r>
            <a:endParaRPr lang="en-US" sz="1000" kern="0" dirty="0" smtClean="0"/>
          </a:p>
          <a:p>
            <a:pPr marL="857250" lvl="1" indent="-771525" defTabSz="1196975">
              <a:lnSpc>
                <a:spcPct val="90000"/>
              </a:lnSpc>
              <a:buFontTx/>
              <a:buNone/>
              <a:tabLst>
                <a:tab pos="1376363" algn="l"/>
                <a:tab pos="5541963" algn="l"/>
              </a:tabLst>
            </a:pPr>
            <a:r>
              <a:rPr lang="en-US" sz="1000" kern="0" dirty="0" smtClean="0"/>
              <a:t>ESC </a:t>
            </a:r>
            <a:r>
              <a:rPr lang="en-US" sz="1000" kern="0" dirty="0" smtClean="0"/>
              <a:t>– 	Earth Science Constellation</a:t>
            </a:r>
          </a:p>
          <a:p>
            <a:pPr marL="857250" lvl="1" indent="-771525" defTabSz="1196975">
              <a:lnSpc>
                <a:spcPct val="90000"/>
              </a:lnSpc>
              <a:buFontTx/>
              <a:buNone/>
              <a:tabLst>
                <a:tab pos="1376363" algn="l"/>
                <a:tab pos="5541963" algn="l"/>
              </a:tabLst>
            </a:pPr>
            <a:r>
              <a:rPr lang="en-US" sz="1000" kern="0" dirty="0" smtClean="0"/>
              <a:t>ESMO – 	Earth Science Mission Operations</a:t>
            </a:r>
          </a:p>
          <a:p>
            <a:pPr marL="857250" lvl="1" indent="-771525" defTabSz="1196975">
              <a:lnSpc>
                <a:spcPct val="90000"/>
              </a:lnSpc>
              <a:buFontTx/>
              <a:buNone/>
              <a:tabLst>
                <a:tab pos="1376363" algn="l"/>
                <a:tab pos="5541963" algn="l"/>
              </a:tabLst>
            </a:pPr>
            <a:r>
              <a:rPr lang="en-US" sz="1000" kern="0" dirty="0" smtClean="0"/>
              <a:t>FDS – 	Flight Dynamics System</a:t>
            </a:r>
          </a:p>
          <a:p>
            <a:pPr marL="857250" lvl="1" indent="-771525" defTabSz="1196975">
              <a:lnSpc>
                <a:spcPct val="90000"/>
              </a:lnSpc>
              <a:buFontTx/>
              <a:buNone/>
              <a:tabLst>
                <a:tab pos="1376363" algn="l"/>
                <a:tab pos="5541963" algn="l"/>
              </a:tabLst>
            </a:pPr>
            <a:r>
              <a:rPr lang="en-US" sz="1000" kern="0" dirty="0" smtClean="0"/>
              <a:t>FMU – 	Formatter Multiplexer Unit</a:t>
            </a:r>
          </a:p>
          <a:p>
            <a:pPr marL="857250" lvl="1" indent="-771525" defTabSz="1196975">
              <a:lnSpc>
                <a:spcPct val="90000"/>
              </a:lnSpc>
              <a:buFontTx/>
              <a:buNone/>
              <a:tabLst>
                <a:tab pos="1376363" algn="l"/>
                <a:tab pos="5541963" algn="l"/>
              </a:tabLst>
            </a:pPr>
            <a:r>
              <a:rPr lang="en-US" sz="1000" kern="0" dirty="0" smtClean="0"/>
              <a:t>FOT – 	Flight Operations Team</a:t>
            </a:r>
          </a:p>
          <a:p>
            <a:pPr marL="857250" lvl="1" indent="-771525" defTabSz="1196975">
              <a:lnSpc>
                <a:spcPct val="90000"/>
              </a:lnSpc>
              <a:buFontTx/>
              <a:buNone/>
              <a:tabLst>
                <a:tab pos="1376363" algn="l"/>
                <a:tab pos="5541963" algn="l"/>
              </a:tabLst>
            </a:pPr>
            <a:r>
              <a:rPr lang="en-US" sz="1000" kern="0" dirty="0" smtClean="0"/>
              <a:t>FSW – 	Flight Software</a:t>
            </a:r>
          </a:p>
          <a:p>
            <a:pPr marL="857250" lvl="1" indent="-771525" defTabSz="1196975">
              <a:lnSpc>
                <a:spcPct val="90000"/>
              </a:lnSpc>
              <a:buFontTx/>
              <a:buNone/>
              <a:tabLst>
                <a:tab pos="1376363" algn="l"/>
                <a:tab pos="5541963" algn="l"/>
              </a:tabLst>
            </a:pPr>
            <a:r>
              <a:rPr lang="en-US" sz="1000" kern="0" dirty="0" smtClean="0"/>
              <a:t>FY –	Fiscal Year</a:t>
            </a:r>
          </a:p>
          <a:p>
            <a:pPr marL="857250" lvl="1" indent="-771525" defTabSz="1196975">
              <a:lnSpc>
                <a:spcPct val="90000"/>
              </a:lnSpc>
              <a:buFontTx/>
              <a:buNone/>
              <a:tabLst>
                <a:tab pos="1376363" algn="l"/>
                <a:tab pos="5541963" algn="l"/>
              </a:tabLst>
            </a:pPr>
            <a:r>
              <a:rPr lang="en-US" sz="1000" kern="0" dirty="0" smtClean="0"/>
              <a:t>GHz –	Gigahertz</a:t>
            </a:r>
          </a:p>
          <a:p>
            <a:pPr marL="857250" lvl="1" indent="-771525" defTabSz="1196975">
              <a:lnSpc>
                <a:spcPct val="90000"/>
              </a:lnSpc>
              <a:buFontTx/>
              <a:buNone/>
              <a:tabLst>
                <a:tab pos="1376363" algn="l"/>
                <a:tab pos="5541963" algn="l"/>
              </a:tabLst>
            </a:pPr>
            <a:r>
              <a:rPr lang="en-US" sz="1000" kern="0" dirty="0" smtClean="0"/>
              <a:t>GME –	Gigahertz Mirror Electronics</a:t>
            </a:r>
          </a:p>
          <a:p>
            <a:pPr marL="857250" lvl="1" indent="-771525" defTabSz="1196975">
              <a:lnSpc>
                <a:spcPct val="90000"/>
              </a:lnSpc>
              <a:buFontTx/>
              <a:buNone/>
              <a:tabLst>
                <a:tab pos="1376363" algn="l"/>
                <a:tab pos="5541963" algn="l"/>
              </a:tabLst>
            </a:pPr>
            <a:r>
              <a:rPr lang="en-US" sz="1000" kern="0" dirty="0" smtClean="0"/>
              <a:t>GMT – 	Greenwich Mean Time</a:t>
            </a:r>
          </a:p>
          <a:p>
            <a:pPr marL="857250" lvl="1" indent="-771525" defTabSz="1196975">
              <a:lnSpc>
                <a:spcPct val="90000"/>
              </a:lnSpc>
              <a:buFontTx/>
              <a:buNone/>
              <a:tabLst>
                <a:tab pos="1376363" algn="l"/>
                <a:tab pos="5541963" algn="l"/>
              </a:tabLst>
            </a:pPr>
            <a:r>
              <a:rPr lang="en-US" sz="1000" kern="0" dirty="0" smtClean="0"/>
              <a:t>GNC – 	Guidance Navigation &amp; Control</a:t>
            </a:r>
          </a:p>
          <a:p>
            <a:pPr marL="857250" lvl="1" indent="-771525" defTabSz="1196975">
              <a:lnSpc>
                <a:spcPct val="90000"/>
              </a:lnSpc>
              <a:buFontTx/>
              <a:buNone/>
              <a:tabLst>
                <a:tab pos="1376363" algn="l"/>
                <a:tab pos="5541963" algn="l"/>
              </a:tabLst>
            </a:pPr>
            <a:r>
              <a:rPr lang="en-US" sz="1000" kern="0" dirty="0" smtClean="0"/>
              <a:t>GSFC </a:t>
            </a:r>
            <a:r>
              <a:rPr lang="en-US" sz="1000" kern="0" dirty="0" smtClean="0"/>
              <a:t>– 	Goddard Space Flight Center</a:t>
            </a:r>
          </a:p>
          <a:p>
            <a:pPr marL="857250" lvl="1" indent="-771525" defTabSz="1196975">
              <a:lnSpc>
                <a:spcPct val="90000"/>
              </a:lnSpc>
              <a:buFontTx/>
              <a:buNone/>
              <a:tabLst>
                <a:tab pos="1376363" algn="l"/>
                <a:tab pos="5541963" algn="l"/>
              </a:tabLst>
            </a:pPr>
            <a:r>
              <a:rPr lang="en-US" sz="1000" kern="0" dirty="0" smtClean="0"/>
              <a:t>GTE – 	Ground Track Error</a:t>
            </a:r>
          </a:p>
          <a:p>
            <a:pPr marL="857250" lvl="1" indent="-771525" defTabSz="1196975">
              <a:lnSpc>
                <a:spcPct val="90000"/>
              </a:lnSpc>
              <a:buFontTx/>
              <a:buNone/>
              <a:tabLst>
                <a:tab pos="1376363" algn="l"/>
                <a:tab pos="5541963" algn="l"/>
              </a:tabLst>
            </a:pPr>
            <a:r>
              <a:rPr lang="en-US" sz="1000" kern="0" dirty="0" smtClean="0"/>
              <a:t>HIE – 	High Interest Event</a:t>
            </a:r>
          </a:p>
          <a:p>
            <a:pPr marL="857250" lvl="1" indent="-771525" defTabSz="1196975">
              <a:lnSpc>
                <a:spcPct val="90000"/>
              </a:lnSpc>
              <a:buFontTx/>
              <a:buNone/>
              <a:tabLst>
                <a:tab pos="1376363" algn="l"/>
                <a:tab pos="5541963" algn="l"/>
              </a:tabLst>
            </a:pPr>
            <a:r>
              <a:rPr lang="en-US" sz="1000" kern="0" dirty="0" smtClean="0"/>
              <a:t>HIRDLS – 	High Resolution Dynamics Limb Sounder</a:t>
            </a:r>
          </a:p>
          <a:p>
            <a:pPr marL="857250" lvl="1" indent="-771525" defTabSz="1196975">
              <a:lnSpc>
                <a:spcPct val="90000"/>
              </a:lnSpc>
              <a:buFontTx/>
              <a:buNone/>
              <a:tabLst>
                <a:tab pos="1376363" algn="l"/>
                <a:tab pos="5541963" algn="l"/>
              </a:tabLst>
            </a:pPr>
            <a:r>
              <a:rPr lang="en-US" sz="1000" kern="0" dirty="0" smtClean="0"/>
              <a:t>HK </a:t>
            </a:r>
            <a:r>
              <a:rPr lang="en-US" sz="1000" kern="0" dirty="0"/>
              <a:t>– </a:t>
            </a:r>
            <a:r>
              <a:rPr lang="en-US" sz="1000" kern="0" dirty="0" smtClean="0"/>
              <a:t>	Housekeeping</a:t>
            </a:r>
          </a:p>
          <a:p>
            <a:pPr marL="857250" lvl="1" indent="-771525" defTabSz="1196975">
              <a:lnSpc>
                <a:spcPct val="90000"/>
              </a:lnSpc>
              <a:buFontTx/>
              <a:buNone/>
              <a:tabLst>
                <a:tab pos="1376363" algn="l"/>
                <a:tab pos="5541963" algn="l"/>
              </a:tabLst>
            </a:pPr>
            <a:r>
              <a:rPr lang="en-US" sz="1000" kern="0" dirty="0" smtClean="0"/>
              <a:t>HQ </a:t>
            </a:r>
            <a:r>
              <a:rPr lang="en-US" sz="1000" kern="0" dirty="0"/>
              <a:t>– </a:t>
            </a:r>
            <a:r>
              <a:rPr lang="en-US" sz="1000" kern="0" dirty="0" smtClean="0"/>
              <a:t>	Headquarters</a:t>
            </a:r>
          </a:p>
          <a:p>
            <a:pPr marL="857250" lvl="1" indent="-771525" defTabSz="1196975">
              <a:lnSpc>
                <a:spcPct val="90000"/>
              </a:lnSpc>
              <a:buFontTx/>
              <a:buNone/>
              <a:tabLst>
                <a:tab pos="1376363" algn="l"/>
                <a:tab pos="5541963" algn="l"/>
              </a:tabLst>
            </a:pPr>
            <a:r>
              <a:rPr lang="en-US" sz="1000" kern="0" dirty="0" smtClean="0"/>
              <a:t>IAM –	Interface Adapter Module</a:t>
            </a:r>
          </a:p>
          <a:p>
            <a:pPr marL="857250" lvl="1" indent="-771525" defTabSz="1196975">
              <a:lnSpc>
                <a:spcPct val="90000"/>
              </a:lnSpc>
              <a:buFontTx/>
              <a:buNone/>
              <a:tabLst>
                <a:tab pos="1376363" algn="l"/>
                <a:tab pos="5541963" algn="l"/>
              </a:tabLst>
            </a:pPr>
            <a:r>
              <a:rPr lang="en-US" sz="1000" kern="0" dirty="0" smtClean="0"/>
              <a:t>IAM – 	Inclination Adjustment Maneuver</a:t>
            </a:r>
          </a:p>
          <a:p>
            <a:pPr marL="857250" lvl="1" indent="-771525" defTabSz="1196975">
              <a:lnSpc>
                <a:spcPct val="90000"/>
              </a:lnSpc>
              <a:buFontTx/>
              <a:buNone/>
              <a:tabLst>
                <a:tab pos="1376363" algn="l"/>
                <a:tab pos="5541963" algn="l"/>
              </a:tabLst>
            </a:pPr>
            <a:r>
              <a:rPr lang="en-US" sz="1000" kern="0" dirty="0" smtClean="0"/>
              <a:t>INC –	Inclination</a:t>
            </a:r>
          </a:p>
          <a:p>
            <a:pPr marL="857250" lvl="1" indent="-771525" defTabSz="1196975">
              <a:lnSpc>
                <a:spcPct val="90000"/>
              </a:lnSpc>
              <a:buFontTx/>
              <a:buNone/>
              <a:tabLst>
                <a:tab pos="1376363" algn="l"/>
                <a:tab pos="5541963" algn="l"/>
              </a:tabLst>
            </a:pPr>
            <a:r>
              <a:rPr lang="en-US" sz="1000" kern="0" dirty="0" smtClean="0"/>
              <a:t>INST </a:t>
            </a:r>
            <a:r>
              <a:rPr lang="en-US" sz="1000" kern="0" dirty="0" smtClean="0"/>
              <a:t>–	Instruments</a:t>
            </a:r>
          </a:p>
          <a:p>
            <a:pPr marL="857250" lvl="1" indent="-771525" defTabSz="1196975">
              <a:lnSpc>
                <a:spcPct val="90000"/>
              </a:lnSpc>
              <a:buFontTx/>
              <a:buNone/>
              <a:tabLst>
                <a:tab pos="1376363" algn="l"/>
                <a:tab pos="5541963" algn="l"/>
              </a:tabLst>
            </a:pPr>
            <a:r>
              <a:rPr lang="en-US" sz="1000" kern="0" dirty="0" smtClean="0"/>
              <a:t>IOT –	Instrument Operations Team</a:t>
            </a:r>
          </a:p>
          <a:p>
            <a:pPr marL="857250" lvl="1" indent="-771525" defTabSz="1196975">
              <a:lnSpc>
                <a:spcPct val="90000"/>
              </a:lnSpc>
              <a:buFontTx/>
              <a:buNone/>
              <a:tabLst>
                <a:tab pos="1376363" algn="l"/>
                <a:tab pos="5541963" algn="l"/>
              </a:tabLst>
            </a:pPr>
            <a:r>
              <a:rPr lang="en-US" sz="1000" kern="0" dirty="0" smtClean="0"/>
              <a:t>KDP-F </a:t>
            </a:r>
            <a:r>
              <a:rPr lang="en-US" sz="1000" kern="0" dirty="0" smtClean="0"/>
              <a:t>–	Key Decision Point to proceed with Phase F</a:t>
            </a:r>
          </a:p>
          <a:p>
            <a:pPr marL="857250" lvl="1" indent="-771525" defTabSz="1196975">
              <a:lnSpc>
                <a:spcPct val="90000"/>
              </a:lnSpc>
              <a:buFontTx/>
              <a:buNone/>
              <a:tabLst>
                <a:tab pos="1376363" algn="l"/>
                <a:tab pos="5541963" algn="l"/>
              </a:tabLst>
            </a:pPr>
            <a:r>
              <a:rPr lang="en-US" sz="1000" kern="0" dirty="0" smtClean="0"/>
              <a:t>kg </a:t>
            </a:r>
            <a:r>
              <a:rPr lang="en-US" sz="1000" kern="0" dirty="0"/>
              <a:t>– </a:t>
            </a:r>
            <a:r>
              <a:rPr lang="en-US" sz="1000" kern="0" dirty="0" smtClean="0"/>
              <a:t>	kilogram</a:t>
            </a:r>
          </a:p>
          <a:p>
            <a:pPr marL="857250" lvl="1" indent="-771525" defTabSz="1196975">
              <a:lnSpc>
                <a:spcPct val="90000"/>
              </a:lnSpc>
              <a:buFontTx/>
              <a:buNone/>
              <a:tabLst>
                <a:tab pos="1376363" algn="l"/>
                <a:tab pos="5541963" algn="l"/>
              </a:tabLst>
            </a:pPr>
            <a:r>
              <a:rPr lang="en-US" sz="1000" kern="0" dirty="0" smtClean="0"/>
              <a:t>km – 	kilometer</a:t>
            </a:r>
          </a:p>
          <a:p>
            <a:pPr marL="857250" lvl="1" indent="-771525" defTabSz="1196975">
              <a:lnSpc>
                <a:spcPct val="90000"/>
              </a:lnSpc>
              <a:buFontTx/>
              <a:buNone/>
              <a:tabLst>
                <a:tab pos="1376363" algn="l"/>
                <a:tab pos="5541963" algn="l"/>
              </a:tabLst>
            </a:pPr>
            <a:r>
              <a:rPr lang="en-US" sz="1000" kern="0" dirty="0" smtClean="0"/>
              <a:t>KNMI –</a:t>
            </a:r>
            <a:r>
              <a:rPr lang="en-US" sz="1000" kern="0" dirty="0"/>
              <a:t>	Royal Netherlands Meteorological Institute </a:t>
            </a:r>
            <a:endParaRPr lang="en-US" sz="1000" kern="0" dirty="0" smtClean="0"/>
          </a:p>
          <a:p>
            <a:pPr marL="857250" lvl="1" indent="-771525" defTabSz="1196975">
              <a:lnSpc>
                <a:spcPct val="90000"/>
              </a:lnSpc>
              <a:buFontTx/>
              <a:buNone/>
              <a:tabLst>
                <a:tab pos="1376363" algn="l"/>
                <a:tab pos="5541963" algn="l"/>
              </a:tabLst>
            </a:pPr>
            <a:r>
              <a:rPr lang="en-US" sz="1000" kern="0" dirty="0" smtClean="0"/>
              <a:t>L0 </a:t>
            </a:r>
            <a:r>
              <a:rPr lang="en-US" sz="1000" kern="0" dirty="0"/>
              <a:t>– 	Level-Zero</a:t>
            </a:r>
          </a:p>
          <a:p>
            <a:pPr marL="857250" lvl="1" indent="-771525" defTabSz="1196975">
              <a:lnSpc>
                <a:spcPct val="90000"/>
              </a:lnSpc>
              <a:buFontTx/>
              <a:buNone/>
              <a:tabLst>
                <a:tab pos="1376363" algn="l"/>
                <a:tab pos="5541963" algn="l"/>
              </a:tabLst>
            </a:pPr>
            <a:r>
              <a:rPr lang="en-US" sz="1000" kern="0" dirty="0" smtClean="0"/>
              <a:t>LS </a:t>
            </a:r>
            <a:r>
              <a:rPr lang="en-US" sz="1000" kern="0" dirty="0"/>
              <a:t>– </a:t>
            </a:r>
            <a:r>
              <a:rPr lang="en-US" sz="1000" kern="0" dirty="0" smtClean="0"/>
              <a:t>	Landsat</a:t>
            </a:r>
          </a:p>
          <a:p>
            <a:pPr marL="857250" lvl="1" indent="-771525" defTabSz="1196975">
              <a:lnSpc>
                <a:spcPct val="90000"/>
              </a:lnSpc>
              <a:buFontTx/>
              <a:buNone/>
              <a:tabLst>
                <a:tab pos="1376363" algn="l"/>
                <a:tab pos="5541963" algn="l"/>
              </a:tabLst>
            </a:pPr>
            <a:r>
              <a:rPr lang="en-US" sz="1000" kern="0" dirty="0"/>
              <a:t>m</a:t>
            </a:r>
            <a:r>
              <a:rPr lang="en-US" sz="1000" kern="0" dirty="0" smtClean="0"/>
              <a:t> –	meters</a:t>
            </a:r>
          </a:p>
          <a:p>
            <a:pPr marL="857250" lvl="1" indent="-771525" defTabSz="1196975">
              <a:lnSpc>
                <a:spcPct val="90000"/>
              </a:lnSpc>
              <a:buFontTx/>
              <a:buNone/>
              <a:tabLst>
                <a:tab pos="1376363" algn="l"/>
                <a:tab pos="5541963" algn="l"/>
              </a:tabLst>
            </a:pPr>
            <a:r>
              <a:rPr lang="en-US" sz="1000" kern="0" dirty="0" smtClean="0"/>
              <a:t>MLS – 	Microwave Limb Sounder</a:t>
            </a:r>
          </a:p>
          <a:p>
            <a:pPr marL="857250" lvl="1" indent="-771525" defTabSz="1196975">
              <a:lnSpc>
                <a:spcPct val="90000"/>
              </a:lnSpc>
              <a:buFontTx/>
              <a:buNone/>
              <a:tabLst>
                <a:tab pos="1376363" algn="l"/>
                <a:tab pos="5541963" algn="l"/>
              </a:tabLst>
            </a:pPr>
            <a:r>
              <a:rPr lang="en-US" sz="1000" kern="0" dirty="0" smtClean="0"/>
              <a:t>MLT – 	Mean Local Time</a:t>
            </a:r>
          </a:p>
          <a:p>
            <a:pPr marL="857250" lvl="1" indent="-771525" defTabSz="1196975">
              <a:lnSpc>
                <a:spcPct val="90000"/>
              </a:lnSpc>
              <a:buFontTx/>
              <a:buNone/>
              <a:tabLst>
                <a:tab pos="1376363" algn="l"/>
                <a:tab pos="5541963" algn="l"/>
              </a:tabLst>
            </a:pPr>
            <a:r>
              <a:rPr lang="en-US" sz="1000" kern="0" dirty="0" smtClean="0"/>
              <a:t>MMOD – 	Micrometeorite Orbital Debris</a:t>
            </a:r>
          </a:p>
          <a:p>
            <a:pPr marL="857250" lvl="1" indent="-771525" defTabSz="1196975">
              <a:lnSpc>
                <a:spcPct val="90000"/>
              </a:lnSpc>
              <a:buFontTx/>
              <a:buNone/>
              <a:tabLst>
                <a:tab pos="1376363" algn="l"/>
                <a:tab pos="5541963" algn="l"/>
              </a:tabLst>
            </a:pPr>
            <a:r>
              <a:rPr lang="en-US" sz="1000" kern="0" dirty="0" smtClean="0"/>
              <a:t>MOCA </a:t>
            </a:r>
            <a:r>
              <a:rPr lang="en-US" sz="1000" kern="0" dirty="0" smtClean="0"/>
              <a:t>–	Mission Operations Conjunction Assessment</a:t>
            </a:r>
          </a:p>
          <a:p>
            <a:pPr marL="857250" lvl="1" indent="-771525" defTabSz="1196975">
              <a:lnSpc>
                <a:spcPct val="90000"/>
              </a:lnSpc>
              <a:buFontTx/>
              <a:buNone/>
              <a:tabLst>
                <a:tab pos="1376363" algn="l"/>
                <a:tab pos="5541963" algn="l"/>
              </a:tabLst>
            </a:pPr>
            <a:r>
              <a:rPr lang="en-US" sz="1000" kern="0" dirty="0" smtClean="0"/>
              <a:t>MOWG – 	Mission Operations Working Group</a:t>
            </a:r>
          </a:p>
          <a:p>
            <a:pPr marL="857250" lvl="1" indent="-771525" defTabSz="1196975">
              <a:lnSpc>
                <a:spcPct val="90000"/>
              </a:lnSpc>
              <a:buFontTx/>
              <a:buNone/>
              <a:tabLst>
                <a:tab pos="1376363" algn="l"/>
                <a:tab pos="5541963" algn="l"/>
              </a:tabLst>
            </a:pPr>
            <a:r>
              <a:rPr lang="en-US" sz="1000" kern="0" dirty="0" smtClean="0"/>
              <a:t>MWG –	Maneuver Working Group</a:t>
            </a:r>
          </a:p>
          <a:p>
            <a:pPr marL="857250" lvl="1" indent="-771525" defTabSz="1196975">
              <a:lnSpc>
                <a:spcPct val="90000"/>
              </a:lnSpc>
              <a:buFontTx/>
              <a:buNone/>
              <a:tabLst>
                <a:tab pos="1376363" algn="l"/>
                <a:tab pos="5541963" algn="l"/>
              </a:tabLst>
            </a:pPr>
            <a:r>
              <a:rPr lang="en-US" sz="1000" kern="0" dirty="0" smtClean="0"/>
              <a:t>NASA – 	National Aeronautics &amp; Space Administration</a:t>
            </a:r>
          </a:p>
          <a:p>
            <a:pPr marL="857250" lvl="1" indent="-771525" defTabSz="1196975">
              <a:lnSpc>
                <a:spcPct val="90000"/>
              </a:lnSpc>
              <a:buNone/>
              <a:tabLst>
                <a:tab pos="1376363" algn="l"/>
                <a:tab pos="5541963" algn="l"/>
              </a:tabLst>
            </a:pPr>
            <a:r>
              <a:rPr lang="en-US" sz="1000" kern="0" dirty="0" smtClean="0"/>
              <a:t>NGSS </a:t>
            </a:r>
            <a:r>
              <a:rPr lang="en-US" sz="1000" kern="0" dirty="0"/>
              <a:t>–	Northrop </a:t>
            </a:r>
            <a:r>
              <a:rPr lang="en-US" sz="1000" kern="0" dirty="0" smtClean="0"/>
              <a:t>Grumman </a:t>
            </a:r>
            <a:r>
              <a:rPr lang="en-US" sz="1000" kern="0" dirty="0" smtClean="0"/>
              <a:t>Space </a:t>
            </a:r>
            <a:r>
              <a:rPr lang="en-US" sz="1000" kern="0" dirty="0" smtClean="0"/>
              <a:t>Systems</a:t>
            </a:r>
            <a:endParaRPr lang="en-US" sz="1000" kern="0" dirty="0"/>
          </a:p>
          <a:p>
            <a:pPr marL="857250" lvl="1" indent="-771525" defTabSz="1196975">
              <a:lnSpc>
                <a:spcPct val="90000"/>
              </a:lnSpc>
              <a:buFontTx/>
              <a:buNone/>
              <a:tabLst>
                <a:tab pos="1376363" algn="l"/>
                <a:tab pos="5541963" algn="l"/>
              </a:tabLst>
            </a:pPr>
            <a:r>
              <a:rPr lang="en-US" sz="1000" kern="0" dirty="0" smtClean="0"/>
              <a:t>NYS – 	No Yaw Slew</a:t>
            </a:r>
          </a:p>
          <a:p>
            <a:pPr marL="857250" lvl="1" indent="-771525" defTabSz="1196975">
              <a:lnSpc>
                <a:spcPct val="90000"/>
              </a:lnSpc>
              <a:buFontTx/>
              <a:buNone/>
              <a:tabLst>
                <a:tab pos="1376363" algn="l"/>
                <a:tab pos="5541963" algn="l"/>
              </a:tabLst>
            </a:pPr>
            <a:r>
              <a:rPr lang="en-US" sz="1000" kern="0" dirty="0" smtClean="0"/>
              <a:t>Ops </a:t>
            </a:r>
            <a:r>
              <a:rPr lang="en-US" sz="1000" kern="0" dirty="0" smtClean="0"/>
              <a:t>–	Operations</a:t>
            </a:r>
          </a:p>
          <a:p>
            <a:pPr marL="857250" lvl="1" indent="-771525" defTabSz="1196975">
              <a:lnSpc>
                <a:spcPct val="90000"/>
              </a:lnSpc>
              <a:buFontTx/>
              <a:buNone/>
              <a:tabLst>
                <a:tab pos="1376363" algn="l"/>
                <a:tab pos="5541963" algn="l"/>
              </a:tabLst>
            </a:pPr>
            <a:r>
              <a:rPr lang="en-US" sz="1000" kern="0" dirty="0" smtClean="0"/>
              <a:t>OMI – 	Ozone Monitoring Instrument</a:t>
            </a:r>
          </a:p>
          <a:p>
            <a:pPr marL="857250" lvl="1" indent="-771525" defTabSz="1196975">
              <a:lnSpc>
                <a:spcPct val="90000"/>
              </a:lnSpc>
              <a:buFontTx/>
              <a:buNone/>
              <a:tabLst>
                <a:tab pos="1376363" algn="l"/>
                <a:tab pos="5541963" algn="l"/>
              </a:tabLst>
            </a:pPr>
            <a:r>
              <a:rPr lang="en-US" sz="1000" kern="0" dirty="0" smtClean="0"/>
              <a:t>ORR – 	Operational Readiness Review</a:t>
            </a:r>
          </a:p>
          <a:p>
            <a:pPr marL="857250" lvl="1" indent="-771525" defTabSz="1196975">
              <a:lnSpc>
                <a:spcPct val="90000"/>
              </a:lnSpc>
              <a:buFontTx/>
              <a:buNone/>
              <a:tabLst>
                <a:tab pos="1376363" algn="l"/>
                <a:tab pos="5541963" algn="l"/>
              </a:tabLst>
            </a:pPr>
            <a:r>
              <a:rPr lang="en-US" sz="1000" kern="0" dirty="0" smtClean="0"/>
              <a:t>PLM </a:t>
            </a:r>
            <a:r>
              <a:rPr lang="en-US" sz="1000" kern="0" dirty="0" smtClean="0"/>
              <a:t>–	Perigee Lowering Maneuver</a:t>
            </a:r>
          </a:p>
          <a:p>
            <a:pPr marL="857250" lvl="1" indent="-771525" defTabSz="1196975">
              <a:lnSpc>
                <a:spcPct val="90000"/>
              </a:lnSpc>
              <a:buFontTx/>
              <a:buNone/>
              <a:tabLst>
                <a:tab pos="1376363" algn="l"/>
                <a:tab pos="5541963" algn="l"/>
              </a:tabLst>
            </a:pPr>
            <a:r>
              <a:rPr lang="en-US" sz="1000" kern="0" dirty="0" smtClean="0"/>
              <a:t>PROP </a:t>
            </a:r>
            <a:r>
              <a:rPr lang="en-US" sz="1000" kern="0" dirty="0"/>
              <a:t>– </a:t>
            </a:r>
            <a:r>
              <a:rPr lang="en-US" sz="1000" kern="0" dirty="0" smtClean="0"/>
              <a:t>	Propulsion</a:t>
            </a:r>
          </a:p>
          <a:p>
            <a:pPr marL="857250" lvl="1" indent="-771525" defTabSz="1196975">
              <a:lnSpc>
                <a:spcPct val="90000"/>
              </a:lnSpc>
              <a:buFontTx/>
              <a:buNone/>
              <a:tabLst>
                <a:tab pos="1376363" algn="l"/>
                <a:tab pos="5541963" algn="l"/>
              </a:tabLst>
            </a:pPr>
            <a:r>
              <a:rPr lang="en-US" sz="1000" kern="0" dirty="0" smtClean="0"/>
              <a:t>R1A –	Receiver 1A</a:t>
            </a:r>
          </a:p>
          <a:p>
            <a:pPr marL="857250" lvl="1" indent="-771525" defTabSz="1196975">
              <a:lnSpc>
                <a:spcPct val="90000"/>
              </a:lnSpc>
              <a:buFontTx/>
              <a:buNone/>
              <a:tabLst>
                <a:tab pos="1376363" algn="l"/>
                <a:tab pos="5541963" algn="l"/>
              </a:tabLst>
            </a:pPr>
            <a:r>
              <a:rPr lang="en-US" sz="1000" kern="0" dirty="0" smtClean="0"/>
              <a:t>R2 –	Receiver 2</a:t>
            </a:r>
          </a:p>
          <a:p>
            <a:pPr marL="857250" lvl="1" indent="-771525" defTabSz="1196975">
              <a:lnSpc>
                <a:spcPct val="90000"/>
              </a:lnSpc>
              <a:buFontTx/>
              <a:buNone/>
              <a:tabLst>
                <a:tab pos="1376363" algn="l"/>
                <a:tab pos="5541963" algn="l"/>
              </a:tabLst>
            </a:pPr>
            <a:r>
              <a:rPr lang="en-US" sz="1000" kern="0" dirty="0" smtClean="0"/>
              <a:t>RM –	Retrograde Maneuver</a:t>
            </a:r>
          </a:p>
          <a:p>
            <a:pPr marL="857250" lvl="1" indent="-771525" defTabSz="1196975">
              <a:lnSpc>
                <a:spcPct val="90000"/>
              </a:lnSpc>
              <a:buFontTx/>
              <a:buNone/>
              <a:tabLst>
                <a:tab pos="1376363" algn="l"/>
                <a:tab pos="5541963" algn="l"/>
              </a:tabLst>
            </a:pPr>
            <a:r>
              <a:rPr lang="en-US" sz="1000" kern="0" dirty="0" smtClean="0"/>
              <a:t>RMM </a:t>
            </a:r>
            <a:r>
              <a:rPr lang="en-US" sz="1000" kern="0" dirty="0" smtClean="0"/>
              <a:t>– 	Risk Mitigation Maneuver</a:t>
            </a:r>
          </a:p>
          <a:p>
            <a:pPr marL="857250" lvl="1" indent="-771525" defTabSz="1196975">
              <a:lnSpc>
                <a:spcPct val="90000"/>
              </a:lnSpc>
              <a:buFontTx/>
              <a:buNone/>
              <a:tabLst>
                <a:tab pos="1376363" algn="l"/>
                <a:tab pos="5541963" algn="l"/>
              </a:tabLst>
            </a:pPr>
            <a:r>
              <a:rPr lang="en-US" sz="1000" kern="0" dirty="0" smtClean="0"/>
              <a:t>RWA – 	Reaction Wheel Assembly</a:t>
            </a:r>
          </a:p>
          <a:p>
            <a:pPr marL="857250" lvl="1" indent="-771525" defTabSz="1196975">
              <a:lnSpc>
                <a:spcPct val="90000"/>
              </a:lnSpc>
              <a:buFontTx/>
              <a:buNone/>
              <a:tabLst>
                <a:tab pos="1376363" algn="l"/>
                <a:tab pos="5541963" algn="l"/>
              </a:tabLst>
            </a:pPr>
            <a:r>
              <a:rPr lang="en-US" sz="1000" kern="0" dirty="0" smtClean="0"/>
              <a:t>SR </a:t>
            </a:r>
            <a:r>
              <a:rPr lang="en-US" sz="1000" kern="0" dirty="0" smtClean="0"/>
              <a:t>–	Senior Review</a:t>
            </a:r>
          </a:p>
          <a:p>
            <a:pPr marL="857250" lvl="1" indent="-771525" defTabSz="1196975">
              <a:lnSpc>
                <a:spcPct val="90000"/>
              </a:lnSpc>
              <a:buFontTx/>
              <a:buNone/>
              <a:tabLst>
                <a:tab pos="1376363" algn="l"/>
                <a:tab pos="5541963" algn="l"/>
              </a:tabLst>
            </a:pPr>
            <a:r>
              <a:rPr lang="en-US" sz="1000" kern="0" dirty="0" smtClean="0"/>
              <a:t>SRP –	Senior Review Proposal</a:t>
            </a:r>
          </a:p>
          <a:p>
            <a:pPr marL="857250" lvl="1" indent="-771525" defTabSz="1196975">
              <a:lnSpc>
                <a:spcPct val="90000"/>
              </a:lnSpc>
              <a:buFontTx/>
              <a:buNone/>
              <a:tabLst>
                <a:tab pos="1376363" algn="l"/>
                <a:tab pos="5541963" algn="l"/>
              </a:tabLst>
            </a:pPr>
            <a:r>
              <a:rPr lang="en-US" sz="1000" kern="0" dirty="0" smtClean="0"/>
              <a:t>SSR – 	Solid State Recorder</a:t>
            </a:r>
          </a:p>
          <a:p>
            <a:pPr marL="857250" lvl="1" indent="-771525" defTabSz="1196975">
              <a:lnSpc>
                <a:spcPct val="90000"/>
              </a:lnSpc>
              <a:buFontTx/>
              <a:buNone/>
              <a:tabLst>
                <a:tab pos="1376363" algn="l"/>
                <a:tab pos="5541963" algn="l"/>
              </a:tabLst>
            </a:pPr>
            <a:r>
              <a:rPr lang="en-US" sz="1000" kern="0" dirty="0" smtClean="0"/>
              <a:t>TCS – </a:t>
            </a:r>
            <a:r>
              <a:rPr lang="en-US" sz="1000" kern="0" dirty="0" smtClean="0"/>
              <a:t>	Thermal Control System</a:t>
            </a:r>
          </a:p>
          <a:p>
            <a:pPr marL="857250" lvl="1" indent="-771525" defTabSz="1196975">
              <a:lnSpc>
                <a:spcPct val="90000"/>
              </a:lnSpc>
              <a:buFontTx/>
              <a:buNone/>
              <a:tabLst>
                <a:tab pos="1376363" algn="l"/>
                <a:tab pos="5541963" algn="l"/>
              </a:tabLst>
            </a:pPr>
            <a:r>
              <a:rPr lang="en-US" sz="1000" kern="0" dirty="0" smtClean="0"/>
              <a:t>TES – 	Tropospheric Emissions Spectrometer</a:t>
            </a:r>
          </a:p>
          <a:p>
            <a:pPr marL="857250" lvl="1" indent="-771525" defTabSz="1196975">
              <a:lnSpc>
                <a:spcPct val="90000"/>
              </a:lnSpc>
              <a:buFontTx/>
              <a:buNone/>
              <a:tabLst>
                <a:tab pos="1376363" algn="l"/>
                <a:tab pos="5541963" algn="l"/>
              </a:tabLst>
            </a:pPr>
            <a:r>
              <a:rPr lang="en-US" sz="1000" kern="0" dirty="0" smtClean="0"/>
              <a:t>TSF –	Thrust Scal</a:t>
            </a:r>
            <a:r>
              <a:rPr lang="en-US" sz="1000" kern="0" dirty="0" smtClean="0"/>
              <a:t>e Factor</a:t>
            </a:r>
            <a:endParaRPr lang="en-US" sz="1000" kern="0" dirty="0" smtClean="0"/>
          </a:p>
          <a:p>
            <a:pPr marL="857250" lvl="1" indent="-771525" defTabSz="1196975">
              <a:lnSpc>
                <a:spcPct val="90000"/>
              </a:lnSpc>
              <a:buFontTx/>
              <a:buNone/>
              <a:tabLst>
                <a:tab pos="1376363" algn="l"/>
                <a:tab pos="5541963" algn="l"/>
              </a:tabLst>
            </a:pPr>
            <a:r>
              <a:rPr lang="en-US" sz="1000" kern="0" dirty="0" smtClean="0"/>
              <a:t>WRS </a:t>
            </a:r>
            <a:r>
              <a:rPr lang="en-US" sz="1000" kern="0" dirty="0" smtClean="0"/>
              <a:t>– 	World Reference System</a:t>
            </a:r>
          </a:p>
          <a:p>
            <a:pPr marL="857250" lvl="1" indent="-771525" defTabSz="1196975">
              <a:lnSpc>
                <a:spcPct val="90000"/>
              </a:lnSpc>
              <a:buFontTx/>
              <a:buNone/>
              <a:tabLst>
                <a:tab pos="5541963" algn="l"/>
              </a:tabLst>
            </a:pPr>
            <a:endParaRPr lang="en-US" sz="950" kern="0" dirty="0" smtClean="0"/>
          </a:p>
        </p:txBody>
      </p:sp>
    </p:spTree>
    <p:extLst>
      <p:ext uri="{BB962C8B-B14F-4D97-AF65-F5344CB8AC3E}">
        <p14:creationId xmlns:p14="http://schemas.microsoft.com/office/powerpoint/2010/main" val="1364557013"/>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22485</TotalTime>
  <Pages>88</Pages>
  <Words>4379</Words>
  <Application>Microsoft Office PowerPoint</Application>
  <PresentationFormat>On-screen Show (4:3)</PresentationFormat>
  <Paragraphs>888</Paragraphs>
  <Slides>41</Slides>
  <Notes>26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41</vt:i4>
      </vt:variant>
    </vt:vector>
  </HeadingPairs>
  <TitlesOfParts>
    <vt:vector size="51" baseType="lpstr">
      <vt:lpstr>Arial Unicode MS</vt:lpstr>
      <vt:lpstr>ＭＳ Ｐゴシック</vt:lpstr>
      <vt:lpstr>ＭＳ Ｐゴシック</vt:lpstr>
      <vt:lpstr>Arial</vt:lpstr>
      <vt:lpstr>Arial Black</vt:lpstr>
      <vt:lpstr>Calibri</vt:lpstr>
      <vt:lpstr>Times</vt:lpstr>
      <vt:lpstr>Times New Roman</vt:lpstr>
      <vt:lpstr>Wingdings</vt:lpstr>
      <vt:lpstr>Default Design</vt:lpstr>
      <vt:lpstr>Mission Status for  Earth Science Constellation MOWG Meeting @ GSFC (Virtual)</vt:lpstr>
      <vt:lpstr>Topics</vt:lpstr>
      <vt:lpstr>EOS Aura Mission Summary  (Updates since December 2019 MOWG @ Gilbert, AZ)</vt:lpstr>
      <vt:lpstr>Aura’s 16th Anniversary!</vt:lpstr>
      <vt:lpstr>Aura Extended Mission Timeline</vt:lpstr>
      <vt:lpstr>PowerPoint Presentation</vt:lpstr>
      <vt:lpstr> Recent Activities (December 2019 – August 2020)</vt:lpstr>
      <vt:lpstr> Recent Activities (December 2019 – August 2020)</vt:lpstr>
      <vt:lpstr> Recent Activities (December 2019 – August 2020)</vt:lpstr>
      <vt:lpstr> Recent Activities (December 2019 – August 2020)</vt:lpstr>
      <vt:lpstr>Planned Activities</vt:lpstr>
      <vt:lpstr>PowerPoint Presentation</vt:lpstr>
      <vt:lpstr>PowerPoint Presentation</vt:lpstr>
      <vt:lpstr>PowerPoint Presentation</vt:lpstr>
      <vt:lpstr>Remaining Fuel Estimate (Analysis Updated June 2020)</vt:lpstr>
      <vt:lpstr>Debris Assessment Software (Analysis Updated June 2020)</vt:lpstr>
      <vt:lpstr>PowerPoint Presentation</vt:lpstr>
      <vt:lpstr>PowerPoint Presentation</vt:lpstr>
      <vt:lpstr>Aura End of Mission Plan (EOMP) (No Change - Rev. D Updated Fall 2019)</vt:lpstr>
      <vt:lpstr>Summary</vt:lpstr>
      <vt:lpstr>Questions?</vt:lpstr>
      <vt:lpstr>PowerPoint Presentation</vt:lpstr>
      <vt:lpstr>Orbit Maintenance</vt:lpstr>
      <vt:lpstr>PowerPoint Presentation</vt:lpstr>
      <vt:lpstr>WRS Ground Track Error (GTE)  (As of August 22, 2020)</vt:lpstr>
      <vt:lpstr>PowerPoint Presentation</vt:lpstr>
      <vt:lpstr>PowerPoint Presentation</vt:lpstr>
      <vt:lpstr>PowerPoint Presentation</vt:lpstr>
      <vt:lpstr>PowerPoint Presentation</vt:lpstr>
      <vt:lpstr>PowerPoint Presentation</vt:lpstr>
      <vt:lpstr>PowerPoint Presentation</vt:lpstr>
      <vt:lpstr>Aura Monthly Data Capture SSR Data Capture to 07/31/2020:  99.99530657% </vt:lpstr>
      <vt:lpstr>SSR Data Losses – 2020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Abbreviations / Acronyms List</vt:lpstr>
    </vt:vector>
  </TitlesOfParts>
  <Company>NASA/GSFC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Spacecraft Status</dc:title>
  <dc:subject>Aura</dc:subject>
  <dc:creator>Bill Guit</dc:creator>
  <cp:keywords/>
  <dc:description/>
  <cp:lastModifiedBy>Fisher, Dominic M. (GSFC-584.0)[THE AEROSPACE CORPORATION]</cp:lastModifiedBy>
  <cp:revision>1209</cp:revision>
  <cp:lastPrinted>2019-11-19T15:50:15Z</cp:lastPrinted>
  <dcterms:created xsi:type="dcterms:W3CDTF">1999-09-30T01:16:08Z</dcterms:created>
  <dcterms:modified xsi:type="dcterms:W3CDTF">2020-09-10T04:43:50Z</dcterms:modified>
</cp:coreProperties>
</file>